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2"/>
    <p:sldMasterId id="2147483806" r:id="rId13"/>
    <p:sldMasterId id="2147483829" r:id="rId14"/>
  </p:sldMasterIdLst>
  <p:notesMasterIdLst>
    <p:notesMasterId r:id="rId80"/>
  </p:notesMasterIdLst>
  <p:handoutMasterIdLst>
    <p:handoutMasterId r:id="rId81"/>
  </p:handoutMasterIdLst>
  <p:sldIdLst>
    <p:sldId id="578" r:id="rId15"/>
    <p:sldId id="579" r:id="rId16"/>
    <p:sldId id="585" r:id="rId17"/>
    <p:sldId id="404" r:id="rId18"/>
    <p:sldId id="393" r:id="rId19"/>
    <p:sldId id="556" r:id="rId20"/>
    <p:sldId id="557" r:id="rId21"/>
    <p:sldId id="558" r:id="rId22"/>
    <p:sldId id="443" r:id="rId23"/>
    <p:sldId id="559" r:id="rId24"/>
    <p:sldId id="396" r:id="rId25"/>
    <p:sldId id="544" r:id="rId26"/>
    <p:sldId id="554" r:id="rId27"/>
    <p:sldId id="560" r:id="rId28"/>
    <p:sldId id="495" r:id="rId29"/>
    <p:sldId id="496" r:id="rId30"/>
    <p:sldId id="407" r:id="rId31"/>
    <p:sldId id="409" r:id="rId32"/>
    <p:sldId id="502" r:id="rId33"/>
    <p:sldId id="561" r:id="rId34"/>
    <p:sldId id="546" r:id="rId35"/>
    <p:sldId id="507" r:id="rId36"/>
    <p:sldId id="534" r:id="rId37"/>
    <p:sldId id="510" r:id="rId38"/>
    <p:sldId id="550" r:id="rId39"/>
    <p:sldId id="497" r:id="rId40"/>
    <p:sldId id="498" r:id="rId41"/>
    <p:sldId id="415" r:id="rId42"/>
    <p:sldId id="468" r:id="rId43"/>
    <p:sldId id="572" r:id="rId44"/>
    <p:sldId id="573" r:id="rId45"/>
    <p:sldId id="576" r:id="rId46"/>
    <p:sldId id="574" r:id="rId47"/>
    <p:sldId id="555" r:id="rId48"/>
    <p:sldId id="562" r:id="rId49"/>
    <p:sldId id="563" r:id="rId50"/>
    <p:sldId id="567" r:id="rId51"/>
    <p:sldId id="586" r:id="rId52"/>
    <p:sldId id="568" r:id="rId53"/>
    <p:sldId id="552" r:id="rId54"/>
    <p:sldId id="564" r:id="rId55"/>
    <p:sldId id="461" r:id="rId56"/>
    <p:sldId id="565" r:id="rId57"/>
    <p:sldId id="553" r:id="rId58"/>
    <p:sldId id="463" r:id="rId59"/>
    <p:sldId id="464" r:id="rId60"/>
    <p:sldId id="531" r:id="rId61"/>
    <p:sldId id="566" r:id="rId62"/>
    <p:sldId id="525" r:id="rId63"/>
    <p:sldId id="526" r:id="rId64"/>
    <p:sldId id="432" r:id="rId65"/>
    <p:sldId id="539" r:id="rId66"/>
    <p:sldId id="529" r:id="rId67"/>
    <p:sldId id="527" r:id="rId68"/>
    <p:sldId id="541" r:id="rId69"/>
    <p:sldId id="519" r:id="rId70"/>
    <p:sldId id="530" r:id="rId71"/>
    <p:sldId id="437" r:id="rId72"/>
    <p:sldId id="472" r:id="rId73"/>
    <p:sldId id="584" r:id="rId74"/>
    <p:sldId id="577" r:id="rId75"/>
    <p:sldId id="587" r:id="rId76"/>
    <p:sldId id="588" r:id="rId77"/>
    <p:sldId id="589" r:id="rId78"/>
    <p:sldId id="590" r:id="rId79"/>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8E7CC06-AE05-4CC1-9E90-F15F7738DEE0}">
          <p14:sldIdLst>
            <p14:sldId id="578"/>
            <p14:sldId id="579"/>
            <p14:sldId id="585"/>
            <p14:sldId id="404"/>
          </p14:sldIdLst>
        </p14:section>
        <p14:section name="Cloud" id="{657B6129-AF14-434C-937C-818428D2EC5D}">
          <p14:sldIdLst>
            <p14:sldId id="393"/>
            <p14:sldId id="556"/>
            <p14:sldId id="557"/>
            <p14:sldId id="558"/>
            <p14:sldId id="443"/>
            <p14:sldId id="559"/>
          </p14:sldIdLst>
        </p14:section>
        <p14:section name="The enterprise" id="{87CEE839-6D92-43D7-91C7-1809D6A8A794}">
          <p14:sldIdLst>
            <p14:sldId id="396"/>
            <p14:sldId id="544"/>
            <p14:sldId id="554"/>
          </p14:sldIdLst>
        </p14:section>
        <p14:section name="Scalability" id="{B7BF5F12-02B2-423E-B981-161F3D573508}">
          <p14:sldIdLst>
            <p14:sldId id="560"/>
            <p14:sldId id="495"/>
            <p14:sldId id="496"/>
            <p14:sldId id="407"/>
            <p14:sldId id="409"/>
            <p14:sldId id="502"/>
          </p14:sldIdLst>
        </p14:section>
        <p14:section name="Untitled Section" id="{FE894C11-F5F3-42A9-952A-CE0EA55FDEFC}">
          <p14:sldIdLst>
            <p14:sldId id="561"/>
            <p14:sldId id="546"/>
            <p14:sldId id="507"/>
            <p14:sldId id="534"/>
            <p14:sldId id="510"/>
          </p14:sldIdLst>
        </p14:section>
        <p14:section name="Untitled Section" id="{2B8A5E8D-B673-4B09-AAE7-25296695E159}">
          <p14:sldIdLst>
            <p14:sldId id="550"/>
            <p14:sldId id="497"/>
            <p14:sldId id="498"/>
            <p14:sldId id="415"/>
            <p14:sldId id="468"/>
            <p14:sldId id="572"/>
            <p14:sldId id="573"/>
            <p14:sldId id="576"/>
            <p14:sldId id="574"/>
            <p14:sldId id="555"/>
          </p14:sldIdLst>
        </p14:section>
        <p14:section name="Untitled Section" id="{BD70C2D3-73F7-4041-9192-ACF0292CD1EB}">
          <p14:sldIdLst>
            <p14:sldId id="562"/>
            <p14:sldId id="563"/>
            <p14:sldId id="567"/>
            <p14:sldId id="586"/>
            <p14:sldId id="568"/>
          </p14:sldIdLst>
        </p14:section>
        <p14:section name="Untitled Section" id="{96DC375E-EC42-4F8D-B0D0-DE2B64946ECF}">
          <p14:sldIdLst>
            <p14:sldId id="552"/>
            <p14:sldId id="564"/>
            <p14:sldId id="461"/>
            <p14:sldId id="565"/>
          </p14:sldIdLst>
        </p14:section>
        <p14:section name="Untitled Section" id="{FD696F9B-8E32-436D-B774-B48898437F16}">
          <p14:sldIdLst>
            <p14:sldId id="553"/>
            <p14:sldId id="463"/>
            <p14:sldId id="464"/>
          </p14:sldIdLst>
        </p14:section>
        <p14:section name="Untitled Section" id="{E11F04D2-BE79-4A09-8038-D6E3F64AAC0C}">
          <p14:sldIdLst>
            <p14:sldId id="531"/>
            <p14:sldId id="566"/>
            <p14:sldId id="525"/>
            <p14:sldId id="526"/>
          </p14:sldIdLst>
        </p14:section>
        <p14:section name="Untitled Section" id="{5CCE800B-F3C9-4AED-8436-ED0CFD128B05}">
          <p14:sldIdLst>
            <p14:sldId id="432"/>
            <p14:sldId id="539"/>
            <p14:sldId id="529"/>
            <p14:sldId id="527"/>
            <p14:sldId id="541"/>
            <p14:sldId id="519"/>
            <p14:sldId id="530"/>
          </p14:sldIdLst>
        </p14:section>
        <p14:section name="Conclusion" id="{E64A6C8C-26A6-41EB-B74C-B9499F796CC0}">
          <p14:sldIdLst>
            <p14:sldId id="437"/>
            <p14:sldId id="472"/>
            <p14:sldId id="584"/>
            <p14:sldId id="577"/>
            <p14:sldId id="587"/>
            <p14:sldId id="588"/>
            <p14:sldId id="589"/>
            <p14:sldId id="590"/>
          </p14:sldIdLst>
        </p14:section>
      </p14:sectionLst>
    </p:ext>
    <p:ext uri="{EFAFB233-063F-42B5-8137-9DF3F51BA10A}">
      <p15:sldGuideLst xmlns:p15="http://schemas.microsoft.com/office/powerpoint/2012/main">
        <p15:guide id="1" orient="horz" pos="213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41355"/>
    <a:srgbClr val="E2EEFF"/>
    <a:srgbClr val="EB3C00"/>
    <a:srgbClr val="00AEEF"/>
    <a:srgbClr val="595959"/>
    <a:srgbClr val="7F7F7F"/>
    <a:srgbClr val="000000"/>
    <a:srgbClr val="626366"/>
    <a:srgbClr val="0070C0"/>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778" autoAdjust="0"/>
    <p:restoredTop sz="95421" autoAdjust="0"/>
  </p:normalViewPr>
  <p:slideViewPr>
    <p:cSldViewPr showGuides="1">
      <p:cViewPr varScale="1">
        <p:scale>
          <a:sx n="66" d="100"/>
          <a:sy n="66" d="100"/>
        </p:scale>
        <p:origin x="48" y="60"/>
      </p:cViewPr>
      <p:guideLst>
        <p:guide orient="horz" pos="2136"/>
        <p:guide pos="3840"/>
      </p:guideLst>
    </p:cSldViewPr>
  </p:slideViewPr>
  <p:notesTextViewPr>
    <p:cViewPr>
      <p:scale>
        <a:sx n="1" d="1"/>
        <a:sy n="1" d="1"/>
      </p:scale>
      <p:origin x="0" y="0"/>
    </p:cViewPr>
  </p:notesTextViewPr>
  <p:sorterViewPr>
    <p:cViewPr>
      <p:scale>
        <a:sx n="100" d="100"/>
        <a:sy n="100" d="100"/>
      </p:scale>
      <p:origin x="0" y="-17178"/>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2.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slide" Target="slides/slide36.xml"/><Relationship Id="rId55" Type="http://schemas.openxmlformats.org/officeDocument/2006/relationships/slide" Target="slides/slide41.xml"/><Relationship Id="rId63" Type="http://schemas.openxmlformats.org/officeDocument/2006/relationships/slide" Target="slides/slide49.xml"/><Relationship Id="rId68" Type="http://schemas.openxmlformats.org/officeDocument/2006/relationships/slide" Target="slides/slide54.xml"/><Relationship Id="rId76" Type="http://schemas.openxmlformats.org/officeDocument/2006/relationships/slide" Target="slides/slide62.xml"/><Relationship Id="rId84" Type="http://schemas.openxmlformats.org/officeDocument/2006/relationships/theme" Target="theme/theme1.xml"/><Relationship Id="rId7" Type="http://schemas.openxmlformats.org/officeDocument/2006/relationships/customXml" Target="../customXml/item7.xml"/><Relationship Id="rId71" Type="http://schemas.openxmlformats.org/officeDocument/2006/relationships/slide" Target="slides/slide57.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customXml" Target="../customXml/item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slide" Target="slides/slide65.xml"/><Relationship Id="rId5" Type="http://schemas.openxmlformats.org/officeDocument/2006/relationships/customXml" Target="../customXml/item5.xml"/><Relationship Id="rId61" Type="http://schemas.openxmlformats.org/officeDocument/2006/relationships/slide" Target="slides/slide47.xml"/><Relationship Id="rId82" Type="http://schemas.openxmlformats.org/officeDocument/2006/relationships/presProps" Target="presProps.xml"/><Relationship Id="rId19" Type="http://schemas.openxmlformats.org/officeDocument/2006/relationships/slide" Target="slides/slide5.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slideMaster" Target="slideMasters/slideMaster3.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8" Type="http://schemas.openxmlformats.org/officeDocument/2006/relationships/customXml" Target="../customXml/item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notesMaster" Target="notesMasters/notesMaster1.xml"/><Relationship Id="rId85"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1.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customXml" Target="../customXml/item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AD70DCF9-A74B-40A5-9487-515CE318518A}" type="datetimeFigureOut">
              <a:rPr lang="en-US" smtClean="0"/>
              <a:t>6/3/2013</a:t>
            </a:fld>
            <a:endParaRPr lang="en-US"/>
          </a:p>
        </p:txBody>
      </p:sp>
      <p:sp>
        <p:nvSpPr>
          <p:cNvPr id="4" name="Footer Placeholder 3"/>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8ADB6ABF-51BB-4D12-999C-30548F864F86}" type="slidenum">
              <a:rPr lang="en-US" smtClean="0"/>
              <a:t>‹#›</a:t>
            </a:fld>
            <a:endParaRPr lang="en-US"/>
          </a:p>
        </p:txBody>
      </p:sp>
    </p:spTree>
    <p:extLst>
      <p:ext uri="{BB962C8B-B14F-4D97-AF65-F5344CB8AC3E}">
        <p14:creationId xmlns:p14="http://schemas.microsoft.com/office/powerpoint/2010/main" val="13702582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D99B4120-5761-43C4-9A08-D1B9076BAD53}" type="datetimeFigureOut">
              <a:rPr lang="en-US" smtClean="0"/>
              <a:t>6/3/2013</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68C3EBEA-398D-482E-801F-A6794F8593F9}" type="slidenum">
              <a:rPr lang="en-US" smtClean="0"/>
              <a:t>‹#›</a:t>
            </a:fld>
            <a:endParaRPr lang="en-US"/>
          </a:p>
        </p:txBody>
      </p:sp>
    </p:spTree>
    <p:extLst>
      <p:ext uri="{BB962C8B-B14F-4D97-AF65-F5344CB8AC3E}">
        <p14:creationId xmlns:p14="http://schemas.microsoft.com/office/powerpoint/2010/main" val="34094027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1</a:t>
            </a:fld>
            <a:endParaRPr lang="en-US" dirty="0">
              <a:solidFill>
                <a:prstClr val="black"/>
              </a:solidFill>
            </a:endParaRPr>
          </a:p>
        </p:txBody>
      </p:sp>
      <p:sp>
        <p:nvSpPr>
          <p:cNvPr id="10" name="Date Placeholder 9"/>
          <p:cNvSpPr>
            <a:spLocks noGrp="1"/>
          </p:cNvSpPr>
          <p:nvPr>
            <p:ph type="dt" idx="13"/>
          </p:nvPr>
        </p:nvSpPr>
        <p:spPr/>
        <p:txBody>
          <a:bodyPr/>
          <a:lstStyle/>
          <a:p>
            <a:fld id="{B24D84E8-06E3-489F-9C67-A33EE59B08EB}" type="datetime8">
              <a:rPr lang="en-US" smtClean="0">
                <a:solidFill>
                  <a:prstClr val="black"/>
                </a:solidFill>
              </a:rPr>
              <a:pPr/>
              <a:t>6/3/2013 2:02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r>
              <a:rPr lang="en-US" dirty="0" err="1" smtClean="0">
                <a:gradFill>
                  <a:gsLst>
                    <a:gs pos="1250">
                      <a:prstClr val="black"/>
                    </a:gs>
                    <a:gs pos="100000">
                      <a:prstClr val="black"/>
                    </a:gs>
                  </a:gsLst>
                  <a:lin ang="5400000" scaled="0"/>
                </a:gradFill>
              </a:rPr>
              <a:t>TechEd</a:t>
            </a:r>
            <a:r>
              <a:rPr lang="en-US" dirty="0" smtClean="0">
                <a:gradFill>
                  <a:gsLst>
                    <a:gs pos="1250">
                      <a:prstClr val="black"/>
                    </a:gs>
                    <a:gs pos="100000">
                      <a:prstClr val="black"/>
                    </a:gs>
                  </a:gsLst>
                  <a:lin ang="5400000" scaled="0"/>
                </a:gradFill>
              </a:rPr>
              <a:t> 2013</a:t>
            </a:r>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005254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13</a:t>
            </a:fld>
            <a:endParaRPr lang="en-US"/>
          </a:p>
        </p:txBody>
      </p:sp>
    </p:spTree>
    <p:extLst>
      <p:ext uri="{BB962C8B-B14F-4D97-AF65-F5344CB8AC3E}">
        <p14:creationId xmlns:p14="http://schemas.microsoft.com/office/powerpoint/2010/main" val="32075006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17</a:t>
            </a:fld>
            <a:endParaRPr lang="en-US"/>
          </a:p>
        </p:txBody>
      </p:sp>
    </p:spTree>
    <p:extLst>
      <p:ext uri="{BB962C8B-B14F-4D97-AF65-F5344CB8AC3E}">
        <p14:creationId xmlns:p14="http://schemas.microsoft.com/office/powerpoint/2010/main" val="20247331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18</a:t>
            </a:fld>
            <a:endParaRPr lang="en-US" dirty="0">
              <a:solidFill>
                <a:prstClr val="black"/>
              </a:solidFill>
            </a:endParaRPr>
          </a:p>
        </p:txBody>
      </p:sp>
    </p:spTree>
    <p:extLst>
      <p:ext uri="{BB962C8B-B14F-4D97-AF65-F5344CB8AC3E}">
        <p14:creationId xmlns:p14="http://schemas.microsoft.com/office/powerpoint/2010/main" val="39140510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20</a:t>
            </a:fld>
            <a:endParaRPr lang="en-US"/>
          </a:p>
        </p:txBody>
      </p:sp>
    </p:spTree>
    <p:extLst>
      <p:ext uri="{BB962C8B-B14F-4D97-AF65-F5344CB8AC3E}">
        <p14:creationId xmlns:p14="http://schemas.microsoft.com/office/powerpoint/2010/main" val="21505628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763B531D-CEE0-4A60-A0F3-840720AA8738}" type="datetime1">
              <a:rPr lang="en-US" smtClean="0">
                <a:solidFill>
                  <a:prstClr val="black"/>
                </a:solidFill>
              </a:rPr>
              <a:pPr/>
              <a:t>6/3/2013</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21</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0116551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D3C36B2-C3C4-4ED2-829F-5B98DA3F3FED}" type="datetime1">
              <a:rPr lang="en-US" smtClean="0">
                <a:solidFill>
                  <a:prstClr val="black"/>
                </a:solidFill>
              </a:rPr>
              <a:pPr/>
              <a:t>6/3/2013</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22</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7586473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23</a:t>
            </a:fld>
            <a:endParaRPr lang="en-US"/>
          </a:p>
        </p:txBody>
      </p:sp>
    </p:spTree>
    <p:extLst>
      <p:ext uri="{BB962C8B-B14F-4D97-AF65-F5344CB8AC3E}">
        <p14:creationId xmlns:p14="http://schemas.microsoft.com/office/powerpoint/2010/main" val="38656902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solidFill>
                  <a:prstClr val="black"/>
                </a:solidFill>
              </a:rPr>
              <a:t>SPC2012 – IT Pro</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A716B67-16C1-4174-AB44-24BBA3513FAA}" type="datetime1">
              <a:rPr lang="en-US" smtClean="0">
                <a:solidFill>
                  <a:prstClr val="black"/>
                </a:solidFill>
              </a:rPr>
              <a:pPr/>
              <a:t>6/3/2013</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7744011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25</a:t>
            </a:fld>
            <a:endParaRPr lang="en-US"/>
          </a:p>
        </p:txBody>
      </p:sp>
    </p:spTree>
    <p:extLst>
      <p:ext uri="{BB962C8B-B14F-4D97-AF65-F5344CB8AC3E}">
        <p14:creationId xmlns:p14="http://schemas.microsoft.com/office/powerpoint/2010/main" val="40455051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34975" y="709613"/>
            <a:ext cx="6310313" cy="3549650"/>
          </a:xfrm>
        </p:spPr>
      </p:sp>
      <p:sp>
        <p:nvSpPr>
          <p:cNvPr id="3" name="Notes Placeholder 2"/>
          <p:cNvSpPr>
            <a:spLocks noGrp="1"/>
          </p:cNvSpPr>
          <p:nvPr>
            <p:ph type="body" idx="1"/>
          </p:nvPr>
        </p:nvSpPr>
        <p:spPr/>
        <p:txBody>
          <a:bodyPr>
            <a:normAutofit fontScale="92500" lnSpcReduction="10000"/>
          </a:bodyPr>
          <a:lstStyle/>
          <a:p>
            <a:endParaRPr lang="en-US" dirty="0"/>
          </a:p>
        </p:txBody>
      </p:sp>
      <p:sp>
        <p:nvSpPr>
          <p:cNvPr id="4" name="Slide Number Placeholder 3"/>
          <p:cNvSpPr>
            <a:spLocks noGrp="1"/>
          </p:cNvSpPr>
          <p:nvPr>
            <p:ph type="sldNum" sz="quarter" idx="10"/>
          </p:nvPr>
        </p:nvSpPr>
        <p:spPr/>
        <p:txBody>
          <a:bodyPr/>
          <a:lstStyle/>
          <a:p>
            <a:fld id="{8762E961-5782-4432-9A11-CD743793231B}" type="slidenum">
              <a:rPr lang="en-US" smtClean="0"/>
              <a:pPr/>
              <a:t>28</a:t>
            </a:fld>
            <a:endParaRPr lang="en-US" dirty="0"/>
          </a:p>
        </p:txBody>
      </p:sp>
    </p:spTree>
    <p:extLst>
      <p:ext uri="{BB962C8B-B14F-4D97-AF65-F5344CB8AC3E}">
        <p14:creationId xmlns:p14="http://schemas.microsoft.com/office/powerpoint/2010/main" val="34587923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a:t>
            </a:fld>
            <a:endParaRPr lang="en-US" dirty="0">
              <a:solidFill>
                <a:prstClr val="black"/>
              </a:solidFill>
            </a:endParaRPr>
          </a:p>
        </p:txBody>
      </p:sp>
      <p:sp>
        <p:nvSpPr>
          <p:cNvPr id="10" name="Date Placeholder 9"/>
          <p:cNvSpPr>
            <a:spLocks noGrp="1"/>
          </p:cNvSpPr>
          <p:nvPr>
            <p:ph type="dt" idx="13"/>
          </p:nvPr>
        </p:nvSpPr>
        <p:spPr/>
        <p:txBody>
          <a:bodyPr/>
          <a:lstStyle/>
          <a:p>
            <a:fld id="{677FBE4F-EDB0-402F-A0AC-9374915CF447}" type="datetime8">
              <a:rPr lang="en-US" smtClean="0">
                <a:solidFill>
                  <a:prstClr val="black"/>
                </a:solidFill>
              </a:rPr>
              <a:pPr/>
              <a:t>6/3/2013 2:02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8785777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4F4CD69-4E7E-4093-9986-6F3C12660A7D}" type="slidenum">
              <a:rPr lang="en-US" smtClean="0"/>
              <a:pPr/>
              <a:t>29</a:t>
            </a:fld>
            <a:endParaRPr lang="en-US"/>
          </a:p>
        </p:txBody>
      </p:sp>
    </p:spTree>
    <p:extLst>
      <p:ext uri="{BB962C8B-B14F-4D97-AF65-F5344CB8AC3E}">
        <p14:creationId xmlns:p14="http://schemas.microsoft.com/office/powerpoint/2010/main" val="21425386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4F4CD69-4E7E-4093-9986-6F3C12660A7D}" type="slidenum">
              <a:rPr lang="en-US" smtClean="0"/>
              <a:pPr/>
              <a:t>32</a:t>
            </a:fld>
            <a:endParaRPr lang="en-US"/>
          </a:p>
        </p:txBody>
      </p:sp>
    </p:spTree>
    <p:extLst>
      <p:ext uri="{BB962C8B-B14F-4D97-AF65-F5344CB8AC3E}">
        <p14:creationId xmlns:p14="http://schemas.microsoft.com/office/powerpoint/2010/main" val="38548321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34</a:t>
            </a:fld>
            <a:endParaRPr lang="en-US"/>
          </a:p>
        </p:txBody>
      </p:sp>
    </p:spTree>
    <p:extLst>
      <p:ext uri="{BB962C8B-B14F-4D97-AF65-F5344CB8AC3E}">
        <p14:creationId xmlns:p14="http://schemas.microsoft.com/office/powerpoint/2010/main" val="24543252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35</a:t>
            </a:fld>
            <a:endParaRPr lang="en-US"/>
          </a:p>
        </p:txBody>
      </p:sp>
    </p:spTree>
    <p:extLst>
      <p:ext uri="{BB962C8B-B14F-4D97-AF65-F5344CB8AC3E}">
        <p14:creationId xmlns:p14="http://schemas.microsoft.com/office/powerpoint/2010/main" val="4326177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DD8F2AB-68E4-4BFC-95E2-6B4C73188E96}"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9258449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DBBA390-7585-4813-B36E-F4DC8B748137}" type="datetime1">
              <a:rPr lang="en-US" smtClean="0"/>
              <a:t>6/3/2013</a:t>
            </a:fld>
            <a:endParaRPr lang="en-US"/>
          </a:p>
        </p:txBody>
      </p:sp>
      <p:sp>
        <p:nvSpPr>
          <p:cNvPr id="5" name="Slide Number Placeholder 4"/>
          <p:cNvSpPr>
            <a:spLocks noGrp="1"/>
          </p:cNvSpPr>
          <p:nvPr>
            <p:ph type="sldNum" sz="quarter" idx="11"/>
          </p:nvPr>
        </p:nvSpPr>
        <p:spPr/>
        <p:txBody>
          <a:bodyPr/>
          <a:lstStyle/>
          <a:p>
            <a:fld id="{B4008EB6-D09E-4580-8CD6-DDB14511944F}" type="slidenum">
              <a:rPr lang="en-US" smtClean="0"/>
              <a:t>37</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2156806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38</a:t>
            </a:fld>
            <a:endParaRPr lang="en-US"/>
          </a:p>
        </p:txBody>
      </p:sp>
    </p:spTree>
    <p:extLst>
      <p:ext uri="{BB962C8B-B14F-4D97-AF65-F5344CB8AC3E}">
        <p14:creationId xmlns:p14="http://schemas.microsoft.com/office/powerpoint/2010/main" val="31464907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TechReady 16</a:t>
            </a:r>
            <a:endParaRPr lang="en-US" dirty="0"/>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B8073B51-F304-4B88-8B4E-BDA123974CFC}"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39</a:t>
            </a:fld>
            <a:endParaRPr lang="en-US" dirty="0"/>
          </a:p>
        </p:txBody>
      </p:sp>
    </p:spTree>
    <p:extLst>
      <p:ext uri="{BB962C8B-B14F-4D97-AF65-F5344CB8AC3E}">
        <p14:creationId xmlns:p14="http://schemas.microsoft.com/office/powerpoint/2010/main" val="11820202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40</a:t>
            </a:fld>
            <a:endParaRPr lang="en-US"/>
          </a:p>
        </p:txBody>
      </p:sp>
    </p:spTree>
    <p:extLst>
      <p:ext uri="{BB962C8B-B14F-4D97-AF65-F5344CB8AC3E}">
        <p14:creationId xmlns:p14="http://schemas.microsoft.com/office/powerpoint/2010/main" val="27853513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D213B0D-EFC5-49D6-B34D-AE9F29692C1F}" type="slidenum">
              <a:rPr lang="en-US" smtClean="0"/>
              <a:t>41</a:t>
            </a:fld>
            <a:endParaRPr lang="en-US"/>
          </a:p>
        </p:txBody>
      </p:sp>
    </p:spTree>
    <p:extLst>
      <p:ext uri="{BB962C8B-B14F-4D97-AF65-F5344CB8AC3E}">
        <p14:creationId xmlns:p14="http://schemas.microsoft.com/office/powerpoint/2010/main" val="34322141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1BE972D3-2822-49F5-BB7A-261189D8ACD5}" type="datetime1">
              <a:rPr lang="en-US" smtClean="0">
                <a:solidFill>
                  <a:prstClr val="black"/>
                </a:solidFill>
              </a:rPr>
              <a:pPr/>
              <a:t>6/3/2013</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4</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a:t>
            </a:r>
            <a:endParaRPr lang="en-US" dirty="0">
              <a:solidFill>
                <a:prstClr val="black"/>
              </a:solidFill>
            </a:endParaRPr>
          </a:p>
        </p:txBody>
      </p:sp>
      <p:sp>
        <p:nvSpPr>
          <p:cNvPr id="7" name="Footer Placeholder 6"/>
          <p:cNvSpPr>
            <a:spLocks noGrp="1"/>
          </p:cNvSpPr>
          <p:nvPr>
            <p:ph type="ftr" sz="quarter" idx="13"/>
          </p:nvPr>
        </p:nvSpPr>
        <p:spPr/>
        <p:txBody>
          <a:bodyPr/>
          <a:lstStyle/>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190270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4638F8DB-2985-40A3-BBED-0A3D2119F130}" type="datetime1">
              <a:rPr lang="en-US" smtClean="0"/>
              <a:t>6/3/2013</a:t>
            </a:fld>
            <a:endParaRPr lang="en-US"/>
          </a:p>
        </p:txBody>
      </p:sp>
      <p:sp>
        <p:nvSpPr>
          <p:cNvPr id="5" name="Slide Number Placeholder 4"/>
          <p:cNvSpPr>
            <a:spLocks noGrp="1"/>
          </p:cNvSpPr>
          <p:nvPr>
            <p:ph type="sldNum" sz="quarter" idx="11"/>
          </p:nvPr>
        </p:nvSpPr>
        <p:spPr/>
        <p:txBody>
          <a:bodyPr/>
          <a:lstStyle/>
          <a:p>
            <a:fld id="{B4008EB6-D09E-4580-8CD6-DDB14511944F}" type="slidenum">
              <a:rPr lang="en-US" smtClean="0"/>
              <a:t>42</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4538105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43</a:t>
            </a:fld>
            <a:endParaRPr lang="en-US"/>
          </a:p>
        </p:txBody>
      </p:sp>
    </p:spTree>
    <p:extLst>
      <p:ext uri="{BB962C8B-B14F-4D97-AF65-F5344CB8AC3E}">
        <p14:creationId xmlns:p14="http://schemas.microsoft.com/office/powerpoint/2010/main" val="34703778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44</a:t>
            </a:fld>
            <a:endParaRPr lang="en-US"/>
          </a:p>
        </p:txBody>
      </p:sp>
    </p:spTree>
    <p:extLst>
      <p:ext uri="{BB962C8B-B14F-4D97-AF65-F5344CB8AC3E}">
        <p14:creationId xmlns:p14="http://schemas.microsoft.com/office/powerpoint/2010/main" val="4467931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72F0EF5-4770-4EDF-BDEA-504E8036E44D}" type="slidenum">
              <a:rPr lang="en-US" smtClean="0"/>
              <a:t>45</a:t>
            </a:fld>
            <a:endParaRPr lang="en-US" dirty="0"/>
          </a:p>
        </p:txBody>
      </p:sp>
    </p:spTree>
    <p:extLst>
      <p:ext uri="{BB962C8B-B14F-4D97-AF65-F5344CB8AC3E}">
        <p14:creationId xmlns:p14="http://schemas.microsoft.com/office/powerpoint/2010/main" val="2642790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46</a:t>
            </a:fld>
            <a:endParaRPr lang="en-US"/>
          </a:p>
        </p:txBody>
      </p:sp>
    </p:spTree>
    <p:extLst>
      <p:ext uri="{BB962C8B-B14F-4D97-AF65-F5344CB8AC3E}">
        <p14:creationId xmlns:p14="http://schemas.microsoft.com/office/powerpoint/2010/main" val="30799961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47</a:t>
            </a:fld>
            <a:endParaRPr lang="en-US"/>
          </a:p>
        </p:txBody>
      </p:sp>
    </p:spTree>
    <p:extLst>
      <p:ext uri="{BB962C8B-B14F-4D97-AF65-F5344CB8AC3E}">
        <p14:creationId xmlns:p14="http://schemas.microsoft.com/office/powerpoint/2010/main" val="27399445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E5D0C416-2CFA-469B-82AB-1BB3412567C5}" type="datetime1">
              <a:rPr lang="en-US" smtClean="0">
                <a:solidFill>
                  <a:prstClr val="black"/>
                </a:solidFill>
              </a:rPr>
              <a:pPr/>
              <a:t>6/3/2013</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48</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1775" defTabSz="914099" eaLnBrk="0" hangingPunct="0"/>
            <a:r>
              <a:rPr lang="en-US" sz="500" dirty="0" smtClean="0">
                <a:gradFill>
                  <a:gsLst>
                    <a:gs pos="0">
                      <a:prstClr val="black"/>
                    </a:gs>
                    <a:gs pos="100000">
                      <a:prstClr val="black"/>
                    </a:gs>
                  </a:gsLst>
                  <a:lin ang="5400000" scaled="0"/>
                </a:gradFill>
                <a:latin typeface="Segoe Pro"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dirty="0" smtClean="0">
                <a:gradFill>
                  <a:gsLst>
                    <a:gs pos="0">
                      <a:prstClr val="black"/>
                    </a:gs>
                    <a:gs pos="100000">
                      <a:prstClr val="black"/>
                    </a:gs>
                  </a:gsLst>
                  <a:lin ang="5400000" scaled="0"/>
                </a:gradFill>
                <a:latin typeface="Segoe Pro"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Pro" pitchFamily="34" charset="0"/>
              <a:ea typeface="Segoe UI" pitchFamily="34" charset="0"/>
              <a:cs typeface="Segoe UI" pitchFamily="34" charset="0"/>
            </a:endParaRPr>
          </a:p>
        </p:txBody>
      </p:sp>
    </p:spTree>
    <p:extLst>
      <p:ext uri="{BB962C8B-B14F-4D97-AF65-F5344CB8AC3E}">
        <p14:creationId xmlns:p14="http://schemas.microsoft.com/office/powerpoint/2010/main" val="1666026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50</a:t>
            </a:fld>
            <a:endParaRPr lang="en-US"/>
          </a:p>
        </p:txBody>
      </p:sp>
    </p:spTree>
    <p:extLst>
      <p:ext uri="{BB962C8B-B14F-4D97-AF65-F5344CB8AC3E}">
        <p14:creationId xmlns:p14="http://schemas.microsoft.com/office/powerpoint/2010/main" val="2514856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608388" y="231775"/>
            <a:ext cx="3243262" cy="18240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53</a:t>
            </a:fld>
            <a:endParaRPr lang="en-US" dirty="0">
              <a:solidFill>
                <a:srgbClr val="505050"/>
              </a:solidFill>
            </a:endParaRPr>
          </a:p>
        </p:txBody>
      </p:sp>
    </p:spTree>
    <p:extLst>
      <p:ext uri="{BB962C8B-B14F-4D97-AF65-F5344CB8AC3E}">
        <p14:creationId xmlns:p14="http://schemas.microsoft.com/office/powerpoint/2010/main" val="19477957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608388" y="231775"/>
            <a:ext cx="3243262" cy="18240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54</a:t>
            </a:fld>
            <a:endParaRPr lang="en-US" dirty="0">
              <a:solidFill>
                <a:srgbClr val="505050"/>
              </a:solidFill>
            </a:endParaRPr>
          </a:p>
        </p:txBody>
      </p:sp>
    </p:spTree>
    <p:extLst>
      <p:ext uri="{BB962C8B-B14F-4D97-AF65-F5344CB8AC3E}">
        <p14:creationId xmlns:p14="http://schemas.microsoft.com/office/powerpoint/2010/main" val="31307128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6</a:t>
            </a:fld>
            <a:endParaRPr lang="en-US"/>
          </a:p>
        </p:txBody>
      </p:sp>
    </p:spTree>
    <p:extLst>
      <p:ext uri="{BB962C8B-B14F-4D97-AF65-F5344CB8AC3E}">
        <p14:creationId xmlns:p14="http://schemas.microsoft.com/office/powerpoint/2010/main" val="25324678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56</a:t>
            </a:fld>
            <a:endParaRPr lang="en-US"/>
          </a:p>
        </p:txBody>
      </p:sp>
    </p:spTree>
    <p:extLst>
      <p:ext uri="{BB962C8B-B14F-4D97-AF65-F5344CB8AC3E}">
        <p14:creationId xmlns:p14="http://schemas.microsoft.com/office/powerpoint/2010/main" val="29220958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TechReady 16</a:t>
            </a:r>
            <a:endParaRPr lang="en-US" dirty="0"/>
          </a:p>
        </p:txBody>
      </p:sp>
      <p:sp>
        <p:nvSpPr>
          <p:cNvPr id="5" name="Footer Placeholder 4"/>
          <p:cNvSpPr>
            <a:spLocks noGrp="1"/>
          </p:cNvSpPr>
          <p:nvPr>
            <p:ph type="ftr" sz="quarter" idx="11"/>
          </p:nvPr>
        </p:nvSpPr>
        <p:spPr/>
        <p:txBody>
          <a:bodyPr/>
          <a:lstStyle/>
          <a:p>
            <a:pPr defTabSz="950655"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50655"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5315829D-BEDE-4191-817E-7A1AEDD6D5A4}"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59</a:t>
            </a:fld>
            <a:endParaRPr lang="en-US" dirty="0"/>
          </a:p>
        </p:txBody>
      </p:sp>
    </p:spTree>
    <p:extLst>
      <p:ext uri="{BB962C8B-B14F-4D97-AF65-F5344CB8AC3E}">
        <p14:creationId xmlns:p14="http://schemas.microsoft.com/office/powerpoint/2010/main" val="6104850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a:p>
        </p:txBody>
      </p:sp>
      <p:sp>
        <p:nvSpPr>
          <p:cNvPr id="7" name="Slide Number Placeholder 6"/>
          <p:cNvSpPr>
            <a:spLocks noGrp="1"/>
          </p:cNvSpPr>
          <p:nvPr>
            <p:ph type="sldNum" sz="quarter" idx="13"/>
          </p:nvPr>
        </p:nvSpPr>
        <p:spPr>
          <a:xfrm>
            <a:off x="6172199" y="8685213"/>
            <a:ext cx="684213" cy="457200"/>
          </a:xfrm>
          <a:prstGeom prst="rect">
            <a:avLst/>
          </a:prstGeom>
        </p:spPr>
        <p:txBody>
          <a:bodyPr/>
          <a:lstStyle/>
          <a:p>
            <a:fld id="{EC87E0CF-87F6-4B58-B8B8-DCAB2DAAF3CA}" type="slidenum">
              <a:rPr lang="en-US" smtClean="0">
                <a:solidFill>
                  <a:prstClr val="black"/>
                </a:solidFill>
              </a:rPr>
              <a:pPr/>
              <a:t>61</a:t>
            </a:fld>
            <a:endParaRPr lang="en-US" dirty="0">
              <a:solidFill>
                <a:prstClr val="black"/>
              </a:solidFill>
            </a:endParaRPr>
          </a:p>
        </p:txBody>
      </p:sp>
      <p:sp>
        <p:nvSpPr>
          <p:cNvPr id="12" name="Date Placeholder 11"/>
          <p:cNvSpPr>
            <a:spLocks noGrp="1"/>
          </p:cNvSpPr>
          <p:nvPr>
            <p:ph type="dt" idx="14"/>
          </p:nvPr>
        </p:nvSpPr>
        <p:spPr/>
        <p:txBody>
          <a:bodyPr/>
          <a:lstStyle/>
          <a:p>
            <a:fld id="{64DAA8B1-71E0-4ED8-9A80-C398012240B1}" type="datetime8">
              <a:rPr lang="en-US" smtClean="0">
                <a:solidFill>
                  <a:prstClr val="black"/>
                </a:solidFill>
              </a:rPr>
              <a:pPr/>
              <a:t>6/3/2013 2:02 PM</a:t>
            </a:fld>
            <a:endParaRPr lang="en-US" dirty="0">
              <a:solidFill>
                <a:prstClr val="black"/>
              </a:solidFill>
            </a:endParaRPr>
          </a:p>
        </p:txBody>
      </p:sp>
      <p:sp>
        <p:nvSpPr>
          <p:cNvPr id="13" name="Footer Placeholder 12"/>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4" name="Header Placeholder 13"/>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24481619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t>6/3/2013 2:02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62</a:t>
            </a:fld>
            <a:endParaRPr lang="en-US" dirty="0"/>
          </a:p>
        </p:txBody>
      </p:sp>
    </p:spTree>
    <p:extLst>
      <p:ext uri="{BB962C8B-B14F-4D97-AF65-F5344CB8AC3E}">
        <p14:creationId xmlns:p14="http://schemas.microsoft.com/office/powerpoint/2010/main" val="342336924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t>6/3/2013 2:02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63</a:t>
            </a:fld>
            <a:endParaRPr lang="en-US" dirty="0"/>
          </a:p>
        </p:txBody>
      </p:sp>
    </p:spTree>
    <p:extLst>
      <p:ext uri="{BB962C8B-B14F-4D97-AF65-F5344CB8AC3E}">
        <p14:creationId xmlns:p14="http://schemas.microsoft.com/office/powerpoint/2010/main" val="39807059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6/3/2013 2:02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64</a:t>
            </a:fld>
            <a:endParaRPr lang="en-US" dirty="0">
              <a:solidFill>
                <a:prstClr val="black"/>
              </a:solidFill>
            </a:endParaRPr>
          </a:p>
        </p:txBody>
      </p:sp>
    </p:spTree>
    <p:extLst>
      <p:ext uri="{BB962C8B-B14F-4D97-AF65-F5344CB8AC3E}">
        <p14:creationId xmlns:p14="http://schemas.microsoft.com/office/powerpoint/2010/main" val="36849943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65</a:t>
            </a:fld>
            <a:endParaRPr lang="en-US" dirty="0">
              <a:solidFill>
                <a:prstClr val="black"/>
              </a:solidFill>
            </a:endParaRPr>
          </a:p>
        </p:txBody>
      </p:sp>
      <p:sp>
        <p:nvSpPr>
          <p:cNvPr id="11" name="Date Placeholder 10"/>
          <p:cNvSpPr>
            <a:spLocks noGrp="1"/>
          </p:cNvSpPr>
          <p:nvPr>
            <p:ph type="dt" idx="14"/>
          </p:nvPr>
        </p:nvSpPr>
        <p:spPr/>
        <p:txBody>
          <a:bodyPr/>
          <a:lstStyle/>
          <a:p>
            <a:fld id="{88A14CBB-3B41-4EA9-BAC8-6B73863190D9}" type="datetime8">
              <a:rPr lang="en-US" smtClean="0"/>
              <a:t>6/3/2013 2:02 PM</a:t>
            </a:fld>
            <a:endParaRPr lang="en-US" dirty="0"/>
          </a:p>
        </p:txBody>
      </p:sp>
      <p:sp>
        <p:nvSpPr>
          <p:cNvPr id="12" name="Footer Placeholder 11"/>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3" name="Header Placeholder 12"/>
          <p:cNvSpPr>
            <a:spLocks noGrp="1"/>
          </p:cNvSpPr>
          <p:nvPr>
            <p:ph type="hdr" sz="quarter" idx="16"/>
          </p:nvPr>
        </p:nvSpPr>
        <p:spPr/>
        <p:txBody>
          <a:bodyPr/>
          <a:lstStyle/>
          <a:p>
            <a:endParaRPr lang="en-US" dirty="0"/>
          </a:p>
        </p:txBody>
      </p:sp>
    </p:spTree>
    <p:extLst>
      <p:ext uri="{BB962C8B-B14F-4D97-AF65-F5344CB8AC3E}">
        <p14:creationId xmlns:p14="http://schemas.microsoft.com/office/powerpoint/2010/main" val="33841726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7</a:t>
            </a:fld>
            <a:endParaRPr lang="en-US"/>
          </a:p>
        </p:txBody>
      </p:sp>
    </p:spTree>
    <p:extLst>
      <p:ext uri="{BB962C8B-B14F-4D97-AF65-F5344CB8AC3E}">
        <p14:creationId xmlns:p14="http://schemas.microsoft.com/office/powerpoint/2010/main" val="8242551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8</a:t>
            </a:fld>
            <a:endParaRPr lang="en-US"/>
          </a:p>
        </p:txBody>
      </p:sp>
    </p:spTree>
    <p:extLst>
      <p:ext uri="{BB962C8B-B14F-4D97-AF65-F5344CB8AC3E}">
        <p14:creationId xmlns:p14="http://schemas.microsoft.com/office/powerpoint/2010/main" val="16968062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0" indent="0">
              <a:buFontTx/>
              <a:buNone/>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srgbClr val="505050"/>
                </a:solidFill>
              </a:rPr>
              <a:pPr/>
              <a:t>9</a:t>
            </a:fld>
            <a:endParaRPr lang="en-US" dirty="0">
              <a:solidFill>
                <a:srgbClr val="505050"/>
              </a:solidFill>
            </a:endParaRPr>
          </a:p>
        </p:txBody>
      </p:sp>
      <p:sp>
        <p:nvSpPr>
          <p:cNvPr id="7" name="Slide Image Placeholder 6"/>
          <p:cNvSpPr>
            <a:spLocks noGrp="1" noRot="1" noChangeAspect="1"/>
          </p:cNvSpPr>
          <p:nvPr>
            <p:ph type="sldImg"/>
          </p:nvPr>
        </p:nvSpPr>
        <p:spPr>
          <a:xfrm>
            <a:off x="3703638" y="236538"/>
            <a:ext cx="3303587" cy="1857375"/>
          </a:xfrm>
        </p:spPr>
      </p:sp>
    </p:spTree>
    <p:extLst>
      <p:ext uri="{BB962C8B-B14F-4D97-AF65-F5344CB8AC3E}">
        <p14:creationId xmlns:p14="http://schemas.microsoft.com/office/powerpoint/2010/main" val="42902049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8261">
              <a:spcAft>
                <a:spcPts val="338"/>
              </a:spcAft>
              <a:defRPr/>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10</a:t>
            </a:fld>
            <a:endParaRPr lang="en-US" dirty="0">
              <a:solidFill>
                <a:prstClr val="black"/>
              </a:solidFill>
            </a:endParaRPr>
          </a:p>
        </p:txBody>
      </p:sp>
    </p:spTree>
    <p:extLst>
      <p:ext uri="{BB962C8B-B14F-4D97-AF65-F5344CB8AC3E}">
        <p14:creationId xmlns:p14="http://schemas.microsoft.com/office/powerpoint/2010/main" val="13122046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12</a:t>
            </a:fld>
            <a:endParaRPr lang="en-US"/>
          </a:p>
        </p:txBody>
      </p:sp>
    </p:spTree>
    <p:extLst>
      <p:ext uri="{BB962C8B-B14F-4D97-AF65-F5344CB8AC3E}">
        <p14:creationId xmlns:p14="http://schemas.microsoft.com/office/powerpoint/2010/main" val="78267309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51575" y="5033095"/>
            <a:ext cx="5433644" cy="1881715"/>
          </a:xfrm>
          <a:prstGeom prst="rect">
            <a:avLst/>
          </a:prstGeom>
        </p:spPr>
      </p:pic>
      <p:sp>
        <p:nvSpPr>
          <p:cNvPr id="2" name="Title 1"/>
          <p:cNvSpPr>
            <a:spLocks noGrp="1"/>
          </p:cNvSpPr>
          <p:nvPr>
            <p:ph type="title" hasCustomPrompt="1"/>
          </p:nvPr>
        </p:nvSpPr>
        <p:spPr>
          <a:xfrm>
            <a:off x="978949" y="2109542"/>
            <a:ext cx="10240454" cy="997196"/>
          </a:xfrm>
        </p:spPr>
        <p:txBody>
          <a:bodyPr anchor="b" anchorCtr="0"/>
          <a:lstStyle>
            <a:lvl1pPr>
              <a:defRPr sz="7200" spc="-150" baseline="0">
                <a:gradFill>
                  <a:gsLst>
                    <a:gs pos="1250">
                      <a:schemeClr val="bg1"/>
                    </a:gs>
                    <a:gs pos="100000">
                      <a:schemeClr val="bg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978949" y="3425825"/>
            <a:ext cx="10240454" cy="498598"/>
          </a:xfrm>
        </p:spPr>
        <p:txBody>
          <a:bodyPr>
            <a:noAutofit/>
          </a:bodyPr>
          <a:lstStyle>
            <a:lvl1pPr marL="0" indent="0">
              <a:spcBef>
                <a:spcPts val="0"/>
              </a:spcBef>
              <a:buNone/>
              <a:defRPr spc="-70" baseline="0">
                <a:gradFill>
                  <a:gsLst>
                    <a:gs pos="0">
                      <a:schemeClr val="bg1"/>
                    </a:gs>
                    <a:gs pos="100000">
                      <a:schemeClr val="bg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164375289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Large &amp; Small Content 2">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20835" y="1447801"/>
            <a:ext cx="5434948" cy="1661993"/>
          </a:xfrm>
          <a:prstGeom prst="rect">
            <a:avLst/>
          </a:prstGeom>
        </p:spPr>
        <p:txBody>
          <a:bodyPr>
            <a:noAutofit/>
          </a:bodyPr>
          <a:lstStyle>
            <a:lvl1pPr marL="0" indent="0">
              <a:buNone/>
              <a:defRPr sz="32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6" name="Content Placeholder 5"/>
          <p:cNvSpPr>
            <a:spLocks noGrp="1"/>
          </p:cNvSpPr>
          <p:nvPr>
            <p:ph sz="quarter" idx="4"/>
          </p:nvPr>
        </p:nvSpPr>
        <p:spPr>
          <a:xfrm>
            <a:off x="6189761" y="1681905"/>
            <a:ext cx="5486169" cy="332399"/>
          </a:xfrm>
          <a:prstGeom prst="rect">
            <a:avLst/>
          </a:prstGeom>
        </p:spPr>
        <p:txBody>
          <a:bodyPr>
            <a:noAutofit/>
          </a:bodyPr>
          <a:lstStyle>
            <a:lvl1pPr marL="0" indent="0">
              <a:spcBef>
                <a:spcPts val="1200"/>
              </a:spcBef>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dirty="0" smtClean="0"/>
              <a:t>Click to edit Master text styles</a:t>
            </a:r>
          </a:p>
        </p:txBody>
      </p:sp>
      <p:sp>
        <p:nvSpPr>
          <p:cNvPr id="12" name="Title 11"/>
          <p:cNvSpPr>
            <a:spLocks noGrp="1"/>
          </p:cNvSpPr>
          <p:nvPr>
            <p:ph type="title"/>
          </p:nvPr>
        </p:nvSpPr>
        <p:spPr/>
        <p:txBody>
          <a:bodyPr>
            <a:noAutofit/>
          </a:bodyPr>
          <a:lstStyle>
            <a:lvl1pPr>
              <a:defRPr/>
            </a:lvl1pPr>
          </a:lstStyle>
          <a:p>
            <a:r>
              <a:rPr lang="en-US" smtClean="0"/>
              <a:t>Click to edit Master title style</a:t>
            </a:r>
            <a:endParaRPr lang="en-US" dirty="0"/>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136966006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w/Photo on Righ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20835" y="1447801"/>
            <a:ext cx="5434948" cy="1178442"/>
          </a:xfrm>
          <a:prstGeom prst="rect">
            <a:avLst/>
          </a:prstGeom>
        </p:spPr>
        <p:txBody>
          <a:bodyPr>
            <a:noAutofit/>
          </a:bodyPr>
          <a:lstStyle>
            <a:lvl1pPr marL="0" indent="0">
              <a:buNone/>
              <a:defRPr sz="40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
        <p:nvSpPr>
          <p:cNvPr id="9" name="Content Placeholder 5"/>
          <p:cNvSpPr>
            <a:spLocks noGrp="1"/>
          </p:cNvSpPr>
          <p:nvPr>
            <p:ph sz="quarter" idx="13"/>
          </p:nvPr>
        </p:nvSpPr>
        <p:spPr>
          <a:xfrm>
            <a:off x="520835"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21033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713679616"/>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ontent w/Photo on Lef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6219710" y="1447801"/>
            <a:ext cx="5434948" cy="1178442"/>
          </a:xfrm>
          <a:prstGeom prst="rect">
            <a:avLst/>
          </a:prstGeom>
        </p:spPr>
        <p:txBody>
          <a:bodyPr>
            <a:noAutofit/>
          </a:bodyPr>
          <a:lstStyle>
            <a:lvl1pPr marL="0" indent="0">
              <a:buNone/>
              <a:defRPr sz="4000" b="0" cap="none" baseline="0">
                <a:gradFill>
                  <a:gsLst>
                    <a:gs pos="100000">
                      <a:schemeClr val="tx2"/>
                    </a:gs>
                    <a:gs pos="0">
                      <a:schemeClr val="tx2"/>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6219710"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48556390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lor Block Header on Left &amp; Text on Right ">
    <p:spTree>
      <p:nvGrpSpPr>
        <p:cNvPr id="1" name=""/>
        <p:cNvGrpSpPr/>
        <p:nvPr/>
      </p:nvGrpSpPr>
      <p:grpSpPr>
        <a:xfrm>
          <a:off x="0" y="0"/>
          <a:ext cx="0" cy="0"/>
          <a:chOff x="0" y="0"/>
          <a:chExt cx="0" cy="0"/>
        </a:xfrm>
      </p:grpSpPr>
      <p:sp>
        <p:nvSpPr>
          <p:cNvPr id="2" name="Rectangle 1"/>
          <p:cNvSpPr/>
          <p:nvPr/>
        </p:nvSpPr>
        <p:spPr bwMode="white">
          <a:xfrm>
            <a:off x="-9527" y="0"/>
            <a:ext cx="5988022"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20835" y="1447801"/>
            <a:ext cx="5233764" cy="1661993"/>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6" name="Content Placeholder 5"/>
          <p:cNvSpPr>
            <a:spLocks noGrp="1"/>
          </p:cNvSpPr>
          <p:nvPr>
            <p:ph sz="quarter" idx="4"/>
          </p:nvPr>
        </p:nvSpPr>
        <p:spPr>
          <a:xfrm>
            <a:off x="6189761" y="1681905"/>
            <a:ext cx="5486169" cy="332399"/>
          </a:xfrm>
          <a:prstGeom prst="rect">
            <a:avLst/>
          </a:prstGeom>
        </p:spPr>
        <p:txBody>
          <a:bodyPr>
            <a:noAutofit/>
          </a:bodyPr>
          <a:lstStyle>
            <a:lvl1pPr marL="0" indent="0">
              <a:spcBef>
                <a:spcPts val="1200"/>
              </a:spcBef>
              <a:buNone/>
              <a:defRPr lang="en-US" sz="2000" kern="1200" spc="0" dirty="0" smtClean="0">
                <a:gradFill>
                  <a:gsLst>
                    <a:gs pos="100000">
                      <a:schemeClr val="bg2"/>
                    </a:gs>
                    <a:gs pos="0">
                      <a:schemeClr val="bg2"/>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Tree>
    <p:extLst>
      <p:ext uri="{BB962C8B-B14F-4D97-AF65-F5344CB8AC3E}">
        <p14:creationId xmlns:p14="http://schemas.microsoft.com/office/powerpoint/2010/main" val="123860003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lor Block text w/Photo on Right">
    <p:spTree>
      <p:nvGrpSpPr>
        <p:cNvPr id="1" name=""/>
        <p:cNvGrpSpPr/>
        <p:nvPr/>
      </p:nvGrpSpPr>
      <p:grpSpPr>
        <a:xfrm>
          <a:off x="0" y="0"/>
          <a:ext cx="0" cy="0"/>
          <a:chOff x="0" y="0"/>
          <a:chExt cx="0" cy="0"/>
        </a:xfrm>
      </p:grpSpPr>
      <p:sp>
        <p:nvSpPr>
          <p:cNvPr id="7" name="Rectangle 6"/>
          <p:cNvSpPr/>
          <p:nvPr/>
        </p:nvSpPr>
        <p:spPr bwMode="white">
          <a:xfrm>
            <a:off x="1" y="0"/>
            <a:ext cx="6221445"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20835" y="1447801"/>
            <a:ext cx="5434948" cy="1178442"/>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520835"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1"/>
                    </a:gs>
                    <a:gs pos="0">
                      <a:schemeClr val="bg1"/>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21033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3038113984"/>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lor Block text w/Photo on Left">
    <p:spTree>
      <p:nvGrpSpPr>
        <p:cNvPr id="1" name=""/>
        <p:cNvGrpSpPr/>
        <p:nvPr/>
      </p:nvGrpSpPr>
      <p:grpSpPr>
        <a:xfrm>
          <a:off x="0" y="0"/>
          <a:ext cx="0" cy="0"/>
          <a:chOff x="0" y="0"/>
          <a:chExt cx="0" cy="0"/>
        </a:xfrm>
      </p:grpSpPr>
      <p:sp>
        <p:nvSpPr>
          <p:cNvPr id="7" name="Rectangle 6"/>
          <p:cNvSpPr/>
          <p:nvPr/>
        </p:nvSpPr>
        <p:spPr bwMode="white">
          <a:xfrm>
            <a:off x="5968968" y="0"/>
            <a:ext cx="6223032"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6219710" y="1447801"/>
            <a:ext cx="5434948" cy="1178442"/>
          </a:xfrm>
          <a:prstGeom prst="rect">
            <a:avLst/>
          </a:prstGeom>
        </p:spPr>
        <p:txBody>
          <a:bodyPr>
            <a:noAutofit/>
          </a:bodyPr>
          <a:lstStyle>
            <a:lvl1pPr marL="0" indent="0">
              <a:buNone/>
              <a:defRPr sz="4000" b="0" cap="none" baseline="0">
                <a:gradFill>
                  <a:gsLst>
                    <a:gs pos="100000">
                      <a:schemeClr val="bg1"/>
                    </a:gs>
                    <a:gs pos="0">
                      <a:schemeClr val="bg1"/>
                    </a:gs>
                  </a:gsLst>
                  <a:lin ang="5400000" scaled="0"/>
                </a:gradFill>
                <a:latin typeface="+mj-lt"/>
              </a:defRPr>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dirty="0" smtClean="0"/>
              <a:t>Click to edit Master text styles.</a:t>
            </a:r>
          </a:p>
        </p:txBody>
      </p:sp>
      <p:sp>
        <p:nvSpPr>
          <p:cNvPr id="9" name="Content Placeholder 5"/>
          <p:cNvSpPr>
            <a:spLocks noGrp="1"/>
          </p:cNvSpPr>
          <p:nvPr>
            <p:ph sz="quarter" idx="13"/>
          </p:nvPr>
        </p:nvSpPr>
        <p:spPr>
          <a:xfrm>
            <a:off x="6219710" y="2734985"/>
            <a:ext cx="5445583" cy="609398"/>
          </a:xfrm>
          <a:prstGeom prst="rect">
            <a:avLst/>
          </a:prstGeom>
        </p:spPr>
        <p:txBody>
          <a:bodyPr>
            <a:noAutofit/>
          </a:bodyPr>
          <a:lstStyle>
            <a:lvl1pPr marL="0" indent="0">
              <a:spcBef>
                <a:spcPts val="1200"/>
              </a:spcBef>
              <a:buFont typeface="Arial" pitchFamily="34" charset="0"/>
              <a:buNone/>
              <a:defRPr lang="en-US" sz="2000" kern="1200" spc="0" dirty="0" smtClean="0">
                <a:gradFill>
                  <a:gsLst>
                    <a:gs pos="100000">
                      <a:schemeClr val="bg1"/>
                    </a:gs>
                    <a:gs pos="0">
                      <a:schemeClr val="bg1"/>
                    </a:gs>
                  </a:gsLst>
                  <a:lin ang="5400000" scaled="0"/>
                </a:gradFill>
                <a:latin typeface="+mn-lt"/>
                <a:ea typeface="+mn-ea"/>
                <a:cs typeface="Segoe UI" pitchFamily="34" charset="0"/>
              </a:defRPr>
            </a:lvl1pPr>
            <a:lvl2pPr marL="914240" indent="-380933">
              <a:defRPr lang="en-US" sz="2100" kern="1200" dirty="0" smtClean="0">
                <a:solidFill>
                  <a:schemeClr val="bg2">
                    <a:lumMod val="50000"/>
                  </a:schemeClr>
                </a:solidFill>
                <a:latin typeface="+mn-lt"/>
                <a:ea typeface="+mn-ea"/>
                <a:cs typeface="Arial" pitchFamily="34" charset="0"/>
              </a:defRPr>
            </a:lvl2pPr>
            <a:lvl3pPr marL="914240" indent="-228560">
              <a:defRPr lang="en-US" sz="1900" kern="1200" dirty="0" smtClean="0">
                <a:solidFill>
                  <a:schemeClr val="bg2">
                    <a:lumMod val="50000"/>
                  </a:schemeClr>
                </a:solidFill>
                <a:latin typeface="+mn-lt"/>
                <a:ea typeface="+mn-ea"/>
                <a:cs typeface="Arial" pitchFamily="34" charset="0"/>
              </a:defRPr>
            </a:lvl3pPr>
            <a:lvl4pPr marL="1218987" indent="-228560">
              <a:defRPr lang="en-US" sz="1600" kern="1200" dirty="0" smtClean="0">
                <a:solidFill>
                  <a:schemeClr val="bg2">
                    <a:lumMod val="50000"/>
                  </a:schemeClr>
                </a:solidFill>
                <a:latin typeface="+mn-lt"/>
                <a:ea typeface="+mn-ea"/>
                <a:cs typeface="Arial" pitchFamily="34" charset="0"/>
              </a:defRPr>
            </a:lvl4pPr>
            <a:lvl5pPr marL="1447547" indent="-228560">
              <a:defRPr lang="en-US" sz="1600" kern="1200" dirty="0">
                <a:solidFill>
                  <a:schemeClr val="bg2">
                    <a:lumMod val="50000"/>
                  </a:schemeClr>
                </a:solidFill>
                <a:latin typeface="+mn-lt"/>
                <a:ea typeface="+mn-ea"/>
                <a:cs typeface="Arial" pitchFamily="34" charset="0"/>
              </a:defRPr>
            </a:lvl5pPr>
            <a:lvl6pPr>
              <a:defRPr sz="2100"/>
            </a:lvl6pPr>
            <a:lvl7pPr>
              <a:defRPr sz="2100"/>
            </a:lvl7pPr>
            <a:lvl8pPr>
              <a:defRPr sz="2100"/>
            </a:lvl8pPr>
            <a:lvl9pPr>
              <a:defRPr sz="2100"/>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5981670" cy="6858000"/>
          </a:xfrm>
        </p:spPr>
        <p:txBody>
          <a:bodyPr lIns="182880" anchor="ctr"/>
          <a:lstStyle>
            <a:lvl1pPr marL="0" indent="0" algn="l">
              <a:buNone/>
              <a:defRPr/>
            </a:lvl1pPr>
          </a:lstStyle>
          <a:p>
            <a:r>
              <a:rPr lang="en-US" dirty="0" smtClean="0"/>
              <a:t>Click to insert photo.</a:t>
            </a:r>
            <a:endParaRPr lang="en-US" dirty="0"/>
          </a:p>
        </p:txBody>
      </p:sp>
    </p:spTree>
    <p:extLst>
      <p:ext uri="{BB962C8B-B14F-4D97-AF65-F5344CB8AC3E}">
        <p14:creationId xmlns:p14="http://schemas.microsoft.com/office/powerpoint/2010/main" val="1447496939"/>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lor Block Quote ">
    <p:spTree>
      <p:nvGrpSpPr>
        <p:cNvPr id="1" name=""/>
        <p:cNvGrpSpPr/>
        <p:nvPr/>
      </p:nvGrpSpPr>
      <p:grpSpPr>
        <a:xfrm>
          <a:off x="0" y="0"/>
          <a:ext cx="0" cy="0"/>
          <a:chOff x="0" y="0"/>
          <a:chExt cx="0" cy="0"/>
        </a:xfrm>
      </p:grpSpPr>
      <p:sp>
        <p:nvSpPr>
          <p:cNvPr id="2" name="Rectangle 1"/>
          <p:cNvSpPr/>
          <p:nvPr/>
        </p:nvSpPr>
        <p:spPr bwMode="white">
          <a:xfrm>
            <a:off x="1" y="857250"/>
            <a:ext cx="12192000" cy="512445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Content Placeholder 4"/>
          <p:cNvSpPr>
            <a:spLocks noGrp="1"/>
          </p:cNvSpPr>
          <p:nvPr>
            <p:ph sz="quarter" idx="11" hasCustomPrompt="1"/>
          </p:nvPr>
        </p:nvSpPr>
        <p:spPr>
          <a:xfrm>
            <a:off x="520836" y="1358054"/>
            <a:ext cx="11155093" cy="2863073"/>
          </a:xfrm>
          <a:prstGeom prst="rect">
            <a:avLst/>
          </a:prstGeom>
        </p:spPr>
        <p:txBody>
          <a:bodyPr>
            <a:normAutofit/>
          </a:bodyPr>
          <a:lstStyle>
            <a:lvl1pPr marL="0" indent="0">
              <a:lnSpc>
                <a:spcPct val="90000"/>
              </a:lnSpc>
              <a:buNone/>
              <a:defRPr sz="6400">
                <a:gradFill>
                  <a:gsLst>
                    <a:gs pos="100000">
                      <a:schemeClr val="bg1"/>
                    </a:gs>
                    <a:gs pos="0">
                      <a:schemeClr val="bg1"/>
                    </a:gs>
                  </a:gsLst>
                  <a:lin ang="5400000" scaled="0"/>
                </a:gradFill>
                <a:latin typeface="+mj-lt"/>
              </a:defRPr>
            </a:lvl1pPr>
            <a:lvl2pPr>
              <a:defRPr sz="6400">
                <a:solidFill>
                  <a:schemeClr val="tx2"/>
                </a:solidFill>
                <a:latin typeface="+mn-lt"/>
              </a:defRPr>
            </a:lvl2pPr>
          </a:lstStyle>
          <a:p>
            <a:pPr lvl="0"/>
            <a:r>
              <a:rPr lang="en-US" dirty="0" smtClean="0"/>
              <a:t>“Click to edit Master text styles”</a:t>
            </a:r>
          </a:p>
        </p:txBody>
      </p:sp>
      <p:sp>
        <p:nvSpPr>
          <p:cNvPr id="10"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
        <p:nvSpPr>
          <p:cNvPr id="11" name="Content Placeholder 4"/>
          <p:cNvSpPr>
            <a:spLocks noGrp="1"/>
          </p:cNvSpPr>
          <p:nvPr>
            <p:ph sz="quarter" idx="13"/>
          </p:nvPr>
        </p:nvSpPr>
        <p:spPr>
          <a:xfrm>
            <a:off x="520836" y="4343401"/>
            <a:ext cx="11155093" cy="470747"/>
          </a:xfrm>
          <a:prstGeom prst="rect">
            <a:avLst/>
          </a:prstGeom>
        </p:spPr>
        <p:txBody>
          <a:bodyPr>
            <a:normAutofit/>
          </a:bodyPr>
          <a:lstStyle>
            <a:lvl1pPr marL="0" indent="0">
              <a:lnSpc>
                <a:spcPct val="90000"/>
              </a:lnSpc>
              <a:buNone/>
              <a:defRPr sz="3600">
                <a:gradFill>
                  <a:gsLst>
                    <a:gs pos="100000">
                      <a:schemeClr val="bg1"/>
                    </a:gs>
                    <a:gs pos="0">
                      <a:schemeClr val="bg1"/>
                    </a:gs>
                  </a:gsLst>
                  <a:lin ang="5400000" scaled="0"/>
                </a:gradFill>
                <a:latin typeface="+mj-lt"/>
              </a:defRPr>
            </a:lvl1pPr>
            <a:lvl2pPr>
              <a:defRPr sz="6400">
                <a:solidFill>
                  <a:schemeClr val="tx2"/>
                </a:solidFill>
                <a:latin typeface="+mn-lt"/>
              </a:defRPr>
            </a:lvl2pPr>
          </a:lstStyle>
          <a:p>
            <a:pPr lvl="0"/>
            <a:r>
              <a:rPr lang="en-US" smtClean="0"/>
              <a:t>Click to edit Master text styles</a:t>
            </a:r>
          </a:p>
        </p:txBody>
      </p:sp>
    </p:spTree>
    <p:extLst>
      <p:ext uri="{BB962C8B-B14F-4D97-AF65-F5344CB8AC3E}">
        <p14:creationId xmlns:p14="http://schemas.microsoft.com/office/powerpoint/2010/main" val="279177476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dirty="0" smtClean="0"/>
              <a:t>Click to edit Master title style</a:t>
            </a:r>
            <a:endParaRPr lang="en-US" dirty="0"/>
          </a:p>
        </p:txBody>
      </p:sp>
      <p:sp>
        <p:nvSpPr>
          <p:cNvPr id="4"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796477830"/>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5178509"/>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gradFill>
                  <a:gsLst>
                    <a:gs pos="1250">
                      <a:schemeClr val="tx2"/>
                    </a:gs>
                    <a:gs pos="100000">
                      <a:schemeClr val="tx2"/>
                    </a:gs>
                  </a:gsLst>
                  <a:lin ang="5400000" scaled="0"/>
                </a:gradFill>
              </a:defRPr>
            </a:lvl1pPr>
          </a:lstStyle>
          <a:p>
            <a:r>
              <a:rPr lang="en-US" dirty="0" smtClean="0"/>
              <a:t>Slide for Developer Code</a:t>
            </a:r>
            <a:endParaRPr lang="en-US" dirty="0"/>
          </a:p>
        </p:txBody>
      </p:sp>
      <p:sp>
        <p:nvSpPr>
          <p:cNvPr id="3" name="Rectangle 2"/>
          <p:cNvSpPr/>
          <p:nvPr/>
        </p:nvSpPr>
        <p:spPr bwMode="hidden">
          <a:xfrm>
            <a:off x="1" y="1155940"/>
            <a:ext cx="12192000" cy="570206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18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518453" y="1447801"/>
            <a:ext cx="11155093" cy="1988237"/>
          </a:xfrm>
        </p:spPr>
        <p:txBody>
          <a:bodyPr/>
          <a:lstStyle>
            <a:lvl1pPr marL="0" indent="0">
              <a:lnSpc>
                <a:spcPct val="95000"/>
              </a:lnSpc>
              <a:buNone/>
              <a:defRPr sz="3200">
                <a:gradFill>
                  <a:gsLst>
                    <a:gs pos="1250">
                      <a:srgbClr val="000000"/>
                    </a:gs>
                    <a:gs pos="100000">
                      <a:srgbClr val="000000"/>
                    </a:gs>
                  </a:gsLst>
                  <a:lin ang="5400000" scaled="0"/>
                </a:gradFill>
                <a:latin typeface="Consolas" pitchFamily="49" charset="0"/>
                <a:cs typeface="Consolas" pitchFamily="49" charset="0"/>
              </a:defRPr>
            </a:lvl1pPr>
            <a:lvl2pPr marL="339725"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2pPr>
            <a:lvl3pPr marL="573088"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3pPr>
            <a:lvl4pPr marL="798513"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4pPr>
            <a:lvl5pPr marL="1030288"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04973432"/>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ivider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96085" y="6102166"/>
            <a:ext cx="2159890" cy="747988"/>
          </a:xfrm>
          <a:prstGeom prst="rect">
            <a:avLst/>
          </a:prstGeom>
        </p:spPr>
      </p:pic>
      <p:sp>
        <p:nvSpPr>
          <p:cNvPr id="2" name="Title 1"/>
          <p:cNvSpPr>
            <a:spLocks noGrp="1"/>
          </p:cNvSpPr>
          <p:nvPr>
            <p:ph type="title" hasCustomPrompt="1"/>
          </p:nvPr>
        </p:nvSpPr>
        <p:spPr>
          <a:xfrm>
            <a:off x="519248" y="2819604"/>
            <a:ext cx="11151917" cy="1218795"/>
          </a:xfrm>
        </p:spPr>
        <p:txBody>
          <a:bodyPr anchor="b" anchorCtr="0"/>
          <a:lstStyle>
            <a:lvl1pPr>
              <a:defRPr sz="8800" spc="-300"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213979456"/>
      </p:ext>
    </p:extLst>
  </p:cSld>
  <p:clrMapOvr>
    <a:masterClrMapping/>
  </p:clrMapOvr>
  <p:transition>
    <p:fade/>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20836" y="228601"/>
            <a:ext cx="11155093" cy="664797"/>
          </a:xfrm>
        </p:spPr>
        <p:txBody>
          <a:bodyPr/>
          <a:lstStyle>
            <a:lvl1pPr>
              <a:defRPr sz="4800"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
        <p:nvSpPr>
          <p:cNvPr id="6" name="Text Placeholder 5"/>
          <p:cNvSpPr>
            <a:spLocks noGrp="1"/>
          </p:cNvSpPr>
          <p:nvPr>
            <p:ph type="body" sz="quarter" idx="10" hasCustomPrompt="1"/>
          </p:nvPr>
        </p:nvSpPr>
        <p:spPr bwMode="white">
          <a:xfrm>
            <a:off x="519248" y="1447799"/>
            <a:ext cx="11151917" cy="2043636"/>
          </a:xfrm>
          <a:prstGeom prst="rect">
            <a:avLst/>
          </a:prstGeom>
        </p:spPr>
        <p:txBody>
          <a:bodyPr/>
          <a:lstStyle>
            <a:lvl1pPr marL="342900" indent="-3429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628650" indent="-28575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914400" indent="-28575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1143000" indent="-2286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371600" indent="-228600">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00"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Tree>
    <p:extLst>
      <p:ext uri="{BB962C8B-B14F-4D97-AF65-F5344CB8AC3E}">
        <p14:creationId xmlns:p14="http://schemas.microsoft.com/office/powerpoint/2010/main" val="3616759433"/>
      </p:ext>
    </p:extLst>
  </p:cSld>
  <p:clrMapOvr>
    <a:masterClrMapping/>
  </p:clrMapOvr>
  <p:transition>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0"/>
            <a:ext cx="11151917" cy="609398"/>
          </a:xfrm>
        </p:spPr>
        <p:txBody>
          <a:bodyPr/>
          <a:lstStyle>
            <a:lvl1pPr>
              <a:defRPr sz="4000"/>
            </a:lvl1pPr>
          </a:lstStyle>
          <a:p>
            <a:r>
              <a:rPr lang="en-US" dirty="0" smtClean="0"/>
              <a:t>Click to edit Master title style</a:t>
            </a:r>
            <a:endParaRPr lang="en-US" dirty="0"/>
          </a:p>
        </p:txBody>
      </p:sp>
      <p:sp>
        <p:nvSpPr>
          <p:cNvPr id="7" name="Text Placeholder 6"/>
          <p:cNvSpPr>
            <a:spLocks noGrp="1"/>
          </p:cNvSpPr>
          <p:nvPr>
            <p:ph type="body" sz="quarter" idx="10"/>
          </p:nvPr>
        </p:nvSpPr>
        <p:spPr>
          <a:xfrm>
            <a:off x="519248" y="1447800"/>
            <a:ext cx="11151916" cy="2000548"/>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479141"/>
      </p:ext>
    </p:extLst>
  </p:cSld>
  <p:clrMapOvr>
    <a:masterClrMapping/>
  </p:clrMapOvr>
  <p:transition>
    <p:fade/>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Content Placeholder 3"/>
          <p:cNvSpPr>
            <a:spLocks noGrp="1"/>
          </p:cNvSpPr>
          <p:nvPr>
            <p:ph sz="quarter" idx="10"/>
          </p:nvPr>
        </p:nvSpPr>
        <p:spPr>
          <a:xfrm>
            <a:off x="611347" y="1449388"/>
            <a:ext cx="10975658" cy="1988237"/>
          </a:xfrm>
        </p:spPr>
        <p:txBody>
          <a:bodyPr>
            <a:spAutoFit/>
          </a:bodyPr>
          <a:lstStyle>
            <a:lvl1pPr>
              <a:defRPr>
                <a:latin typeface="Segoe UI" pitchFamily="34" charset="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58674979"/>
      </p:ext>
    </p:extLst>
  </p:cSld>
  <p:clrMapOvr>
    <a:masterClrMapping/>
  </p:clrMapOvr>
  <p:transition>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19249" y="228606"/>
            <a:ext cx="11151917" cy="757131"/>
          </a:xfrm>
        </p:spPr>
        <p:txBody>
          <a:bodyPr/>
          <a:lstStyle/>
          <a:p>
            <a:r>
              <a:rPr lang="en-US" smtClean="0"/>
              <a:t>Click to edit Master title style</a:t>
            </a:r>
            <a:endParaRPr lang="en-US" dirty="0"/>
          </a:p>
        </p:txBody>
      </p:sp>
      <p:sp>
        <p:nvSpPr>
          <p:cNvPr id="5" name="Text Placeholder 4"/>
          <p:cNvSpPr>
            <a:spLocks noGrp="1"/>
          </p:cNvSpPr>
          <p:nvPr>
            <p:ph type="body" sz="quarter" idx="10"/>
          </p:nvPr>
        </p:nvSpPr>
        <p:spPr>
          <a:xfrm>
            <a:off x="519249" y="1447800"/>
            <a:ext cx="11151917" cy="946413"/>
          </a:xfrm>
        </p:spPr>
        <p:txBody>
          <a:bodyPr/>
          <a:lstStyle>
            <a:lvl1pPr marL="0" indent="0">
              <a:spcBef>
                <a:spcPts val="0"/>
              </a:spcBef>
              <a:spcAft>
                <a:spcPts val="900"/>
              </a:spcAft>
              <a:buNone/>
              <a:defRPr sz="4000" spc="-100" baseline="0">
                <a:latin typeface="Segoe UI Light" pitchFamily="34" charset="0"/>
              </a:defRPr>
            </a:lvl1pPr>
            <a:lvl2pPr marL="0" indent="0">
              <a:spcBef>
                <a:spcPts val="0"/>
              </a:spcBef>
              <a:spcAft>
                <a:spcPts val="400"/>
              </a:spcAft>
              <a:buNone/>
              <a:defRPr sz="2000" spc="-51" baseline="0"/>
            </a:lvl2pPr>
            <a:lvl3pPr marL="0" indent="0">
              <a:spcBef>
                <a:spcPts val="0"/>
              </a:spcBef>
              <a:spcAft>
                <a:spcPts val="400"/>
              </a:spcAft>
              <a:buNone/>
              <a:defRPr sz="2000"/>
            </a:lvl3pPr>
            <a:lvl4pPr marL="0" indent="0">
              <a:spcBef>
                <a:spcPts val="0"/>
              </a:spcBef>
              <a:spcAft>
                <a:spcPts val="400"/>
              </a:spcAft>
              <a:buNone/>
              <a:defRPr/>
            </a:lvl4pPr>
            <a:lvl5pPr marL="0" indent="0">
              <a:spcBef>
                <a:spcPts val="0"/>
              </a:spcBef>
              <a:spcAft>
                <a:spcPts val="400"/>
              </a:spcAft>
              <a:buNone/>
              <a:defRPr/>
            </a:lvl5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539499234"/>
      </p:ext>
    </p:extLst>
  </p:cSld>
  <p:clrMapOvr>
    <a:masterClrMapping/>
  </p:clrMapOvr>
  <p:transition>
    <p:fade/>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Divider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19249" y="2819606"/>
            <a:ext cx="11151917" cy="1218795"/>
          </a:xfrm>
        </p:spPr>
        <p:txBody>
          <a:bodyPr anchor="b" anchorCtr="0"/>
          <a:lstStyle>
            <a:lvl1pPr>
              <a:defRPr sz="8798" spc="-300"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641989644"/>
      </p:ext>
    </p:extLst>
  </p:cSld>
  <p:clrMapOvr>
    <a:masterClrMapping/>
  </p:clrMapOvr>
  <p:transition>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reeform 2"/>
          <p:cNvSpPr/>
          <p:nvPr userDrawn="1"/>
        </p:nvSpPr>
        <p:spPr bwMode="auto">
          <a:xfrm rot="5751357" flipH="1">
            <a:off x="5285975" y="552753"/>
            <a:ext cx="1620045" cy="8503111"/>
          </a:xfrm>
          <a:custGeom>
            <a:avLst/>
            <a:gdLst>
              <a:gd name="connsiteX0" fmla="*/ 2048722 w 4418809"/>
              <a:gd name="connsiteY0" fmla="*/ 10463832 h 17130814"/>
              <a:gd name="connsiteX1" fmla="*/ 2041247 w 4418809"/>
              <a:gd name="connsiteY1" fmla="*/ 10531766 h 17130814"/>
              <a:gd name="connsiteX2" fmla="*/ 1355426 w 4418809"/>
              <a:gd name="connsiteY2" fmla="*/ 10961683 h 17130814"/>
              <a:gd name="connsiteX3" fmla="*/ 895534 w 4418809"/>
              <a:gd name="connsiteY3" fmla="*/ 10346384 h 17130814"/>
              <a:gd name="connsiteX4" fmla="*/ 900855 w 4418809"/>
              <a:gd name="connsiteY4" fmla="*/ 10312998 h 17130814"/>
              <a:gd name="connsiteX5" fmla="*/ 907053 w 4418809"/>
              <a:gd name="connsiteY5" fmla="*/ 10318727 h 17130814"/>
              <a:gd name="connsiteX6" fmla="*/ 1184506 w 4418809"/>
              <a:gd name="connsiteY6" fmla="*/ 10391882 h 17130814"/>
              <a:gd name="connsiteX7" fmla="*/ 1325145 w 4418809"/>
              <a:gd name="connsiteY7" fmla="*/ 10343061 h 17130814"/>
              <a:gd name="connsiteX8" fmla="*/ 1367338 w 4418809"/>
              <a:gd name="connsiteY8" fmla="*/ 10312156 h 17130814"/>
              <a:gd name="connsiteX9" fmla="*/ 1354487 w 4418809"/>
              <a:gd name="connsiteY9" fmla="*/ 10346141 h 17130814"/>
              <a:gd name="connsiteX10" fmla="*/ 1344601 w 4418809"/>
              <a:gd name="connsiteY10" fmla="*/ 10383226 h 17130814"/>
              <a:gd name="connsiteX11" fmla="*/ 1344913 w 4418809"/>
              <a:gd name="connsiteY11" fmla="*/ 10383293 h 17130814"/>
              <a:gd name="connsiteX12" fmla="*/ 1343941 w 4418809"/>
              <a:gd name="connsiteY12" fmla="*/ 10386320 h 17130814"/>
              <a:gd name="connsiteX13" fmla="*/ 1502603 w 4418809"/>
              <a:gd name="connsiteY13" fmla="*/ 10630978 h 17130814"/>
              <a:gd name="connsiteX14" fmla="*/ 1747262 w 4418809"/>
              <a:gd name="connsiteY14" fmla="*/ 10472316 h 17130814"/>
              <a:gd name="connsiteX15" fmla="*/ 1747610 w 4418809"/>
              <a:gd name="connsiteY15" fmla="*/ 10469156 h 17130814"/>
              <a:gd name="connsiteX16" fmla="*/ 1710945 w 4418809"/>
              <a:gd name="connsiteY16" fmla="*/ 10461339 h 17130814"/>
              <a:gd name="connsiteX17" fmla="*/ 1710597 w 4418809"/>
              <a:gd name="connsiteY17" fmla="*/ 10464498 h 17130814"/>
              <a:gd name="connsiteX18" fmla="*/ 1510422 w 4418809"/>
              <a:gd name="connsiteY18" fmla="*/ 10594313 h 17130814"/>
              <a:gd name="connsiteX19" fmla="*/ 1380607 w 4418809"/>
              <a:gd name="connsiteY19" fmla="*/ 10394137 h 17130814"/>
              <a:gd name="connsiteX20" fmla="*/ 1381579 w 4418809"/>
              <a:gd name="connsiteY20" fmla="*/ 10391111 h 17130814"/>
              <a:gd name="connsiteX21" fmla="*/ 1381266 w 4418809"/>
              <a:gd name="connsiteY21" fmla="*/ 10391044 h 17130814"/>
              <a:gd name="connsiteX22" fmla="*/ 1434585 w 4418809"/>
              <a:gd name="connsiteY22" fmla="*/ 10268126 h 17130814"/>
              <a:gd name="connsiteX23" fmla="*/ 1471030 w 4418809"/>
              <a:gd name="connsiteY23" fmla="*/ 10225500 h 17130814"/>
              <a:gd name="connsiteX24" fmla="*/ 1514671 w 4418809"/>
              <a:gd name="connsiteY24" fmla="*/ 10194889 h 17130814"/>
              <a:gd name="connsiteX25" fmla="*/ 1724119 w 4418809"/>
              <a:gd name="connsiteY25" fmla="*/ 10128757 h 17130814"/>
              <a:gd name="connsiteX26" fmla="*/ 1754630 w 4418809"/>
              <a:gd name="connsiteY26" fmla="*/ 10128445 h 17130814"/>
              <a:gd name="connsiteX27" fmla="*/ 1781617 w 4418809"/>
              <a:gd name="connsiteY27" fmla="*/ 10131414 h 17130814"/>
              <a:gd name="connsiteX28" fmla="*/ 2048722 w 4418809"/>
              <a:gd name="connsiteY28" fmla="*/ 10463832 h 17130814"/>
              <a:gd name="connsiteX29" fmla="*/ 2331583 w 4418809"/>
              <a:gd name="connsiteY29" fmla="*/ 8652258 h 17130814"/>
              <a:gd name="connsiteX30" fmla="*/ 2319716 w 4418809"/>
              <a:gd name="connsiteY30" fmla="*/ 8653340 h 17130814"/>
              <a:gd name="connsiteX31" fmla="*/ 1831363 w 4418809"/>
              <a:gd name="connsiteY31" fmla="*/ 9131995 h 17130814"/>
              <a:gd name="connsiteX32" fmla="*/ 1983264 w 4418809"/>
              <a:gd name="connsiteY32" fmla="*/ 9517585 h 17130814"/>
              <a:gd name="connsiteX33" fmla="*/ 2008328 w 4418809"/>
              <a:gd name="connsiteY33" fmla="*/ 9531640 h 17130814"/>
              <a:gd name="connsiteX34" fmla="*/ 1967321 w 4418809"/>
              <a:gd name="connsiteY34" fmla="*/ 9524146 h 17130814"/>
              <a:gd name="connsiteX35" fmla="*/ 1681602 w 4418809"/>
              <a:gd name="connsiteY35" fmla="*/ 9341989 h 17130814"/>
              <a:gd name="connsiteX36" fmla="*/ 1684373 w 4418809"/>
              <a:gd name="connsiteY36" fmla="*/ 8573817 h 17130814"/>
              <a:gd name="connsiteX37" fmla="*/ 1692273 w 4418809"/>
              <a:gd name="connsiteY37" fmla="*/ 8566200 h 17130814"/>
              <a:gd name="connsiteX38" fmla="*/ 1722684 w 4418809"/>
              <a:gd name="connsiteY38" fmla="*/ 8547337 h 17130814"/>
              <a:gd name="connsiteX39" fmla="*/ 1724998 w 4418809"/>
              <a:gd name="connsiteY39" fmla="*/ 8545155 h 17130814"/>
              <a:gd name="connsiteX40" fmla="*/ 1720354 w 4418809"/>
              <a:gd name="connsiteY40" fmla="*/ 8539117 h 17130814"/>
              <a:gd name="connsiteX41" fmla="*/ 1725900 w 4418809"/>
              <a:gd name="connsiteY41" fmla="*/ 8533770 h 17130814"/>
              <a:gd name="connsiteX42" fmla="*/ 1701313 w 4418809"/>
              <a:gd name="connsiteY42" fmla="*/ 8505468 h 17130814"/>
              <a:gd name="connsiteX43" fmla="*/ 1677027 w 4418809"/>
              <a:gd name="connsiteY43" fmla="*/ 8528816 h 17130814"/>
              <a:gd name="connsiteX44" fmla="*/ 1639694 w 4418809"/>
              <a:gd name="connsiteY44" fmla="*/ 8547146 h 17130814"/>
              <a:gd name="connsiteX45" fmla="*/ 1463250 w 4418809"/>
              <a:gd name="connsiteY45" fmla="*/ 8486753 h 17130814"/>
              <a:gd name="connsiteX46" fmla="*/ 1494117 w 4418809"/>
              <a:gd name="connsiteY46" fmla="*/ 8250176 h 17130814"/>
              <a:gd name="connsiteX47" fmla="*/ 1496818 w 4418809"/>
              <a:gd name="connsiteY47" fmla="*/ 8248499 h 17130814"/>
              <a:gd name="connsiteX48" fmla="*/ 1493777 w 4418809"/>
              <a:gd name="connsiteY48" fmla="*/ 8244547 h 17130814"/>
              <a:gd name="connsiteX49" fmla="*/ 1495862 w 4418809"/>
              <a:gd name="connsiteY49" fmla="*/ 8245371 h 17130814"/>
              <a:gd name="connsiteX50" fmla="*/ 1506078 w 4418809"/>
              <a:gd name="connsiteY50" fmla="*/ 8209299 h 17130814"/>
              <a:gd name="connsiteX51" fmla="*/ 1261456 w 4418809"/>
              <a:gd name="connsiteY51" fmla="*/ 7860006 h 17130814"/>
              <a:gd name="connsiteX52" fmla="*/ 1273391 w 4418809"/>
              <a:gd name="connsiteY52" fmla="*/ 7792712 h 17130814"/>
              <a:gd name="connsiteX53" fmla="*/ 1622685 w 4418809"/>
              <a:gd name="connsiteY53" fmla="*/ 7548090 h 17130814"/>
              <a:gd name="connsiteX54" fmla="*/ 1675677 w 4418809"/>
              <a:gd name="connsiteY54" fmla="*/ 7557489 h 17130814"/>
              <a:gd name="connsiteX55" fmla="*/ 1718585 w 4418809"/>
              <a:gd name="connsiteY55" fmla="*/ 7596485 h 17130814"/>
              <a:gd name="connsiteX56" fmla="*/ 1922264 w 4418809"/>
              <a:gd name="connsiteY56" fmla="*/ 7677416 h 17130814"/>
              <a:gd name="connsiteX57" fmla="*/ 1983841 w 4418809"/>
              <a:gd name="connsiteY57" fmla="*/ 7676481 h 17130814"/>
              <a:gd name="connsiteX58" fmla="*/ 1957083 w 4418809"/>
              <a:gd name="connsiteY58" fmla="*/ 7688231 h 17130814"/>
              <a:gd name="connsiteX59" fmla="*/ 1766434 w 4418809"/>
              <a:gd name="connsiteY59" fmla="*/ 7984227 h 17130814"/>
              <a:gd name="connsiteX60" fmla="*/ 2331248 w 4418809"/>
              <a:gd name="connsiteY60" fmla="*/ 8652261 h 17130814"/>
              <a:gd name="connsiteX61" fmla="*/ 1921186 w 4418809"/>
              <a:gd name="connsiteY61" fmla="*/ 13764386 h 17130814"/>
              <a:gd name="connsiteX62" fmla="*/ 1910297 w 4418809"/>
              <a:gd name="connsiteY62" fmla="*/ 13831857 h 17130814"/>
              <a:gd name="connsiteX63" fmla="*/ 1203679 w 4418809"/>
              <a:gd name="connsiteY63" fmla="*/ 14226662 h 17130814"/>
              <a:gd name="connsiteX64" fmla="*/ 775383 w 4418809"/>
              <a:gd name="connsiteY64" fmla="*/ 13588965 h 17130814"/>
              <a:gd name="connsiteX65" fmla="*/ 782380 w 4418809"/>
              <a:gd name="connsiteY65" fmla="*/ 13555890 h 17130814"/>
              <a:gd name="connsiteX66" fmla="*/ 788283 w 4418809"/>
              <a:gd name="connsiteY66" fmla="*/ 13561925 h 17130814"/>
              <a:gd name="connsiteX67" fmla="*/ 1061695 w 4418809"/>
              <a:gd name="connsiteY67" fmla="*/ 13648970 h 17130814"/>
              <a:gd name="connsiteX68" fmla="*/ 1204615 w 4418809"/>
              <a:gd name="connsiteY68" fmla="*/ 13607300 h 17130814"/>
              <a:gd name="connsiteX69" fmla="*/ 1248313 w 4418809"/>
              <a:gd name="connsiteY69" fmla="*/ 13578560 h 17130814"/>
              <a:gd name="connsiteX70" fmla="*/ 1233765 w 4418809"/>
              <a:gd name="connsiteY70" fmla="*/ 13611855 h 17130814"/>
              <a:gd name="connsiteX71" fmla="*/ 1222022 w 4418809"/>
              <a:gd name="connsiteY71" fmla="*/ 13648394 h 17130814"/>
              <a:gd name="connsiteX72" fmla="*/ 1222331 w 4418809"/>
              <a:gd name="connsiteY72" fmla="*/ 13648477 h 17130814"/>
              <a:gd name="connsiteX73" fmla="*/ 1221208 w 4418809"/>
              <a:gd name="connsiteY73" fmla="*/ 13651450 h 17130814"/>
              <a:gd name="connsiteX74" fmla="*/ 1367337 w 4418809"/>
              <a:gd name="connsiteY74" fmla="*/ 13903795 h 17130814"/>
              <a:gd name="connsiteX75" fmla="*/ 1619682 w 4418809"/>
              <a:gd name="connsiteY75" fmla="*/ 13757665 h 17130814"/>
              <a:gd name="connsiteX76" fmla="*/ 1620189 w 4418809"/>
              <a:gd name="connsiteY76" fmla="*/ 13754527 h 17130814"/>
              <a:gd name="connsiteX77" fmla="*/ 1583964 w 4418809"/>
              <a:gd name="connsiteY77" fmla="*/ 13744872 h 17130814"/>
              <a:gd name="connsiteX78" fmla="*/ 1583457 w 4418809"/>
              <a:gd name="connsiteY78" fmla="*/ 13748009 h 17130814"/>
              <a:gd name="connsiteX79" fmla="*/ 1376994 w 4418809"/>
              <a:gd name="connsiteY79" fmla="*/ 13867570 h 17130814"/>
              <a:gd name="connsiteX80" fmla="*/ 1257433 w 4418809"/>
              <a:gd name="connsiteY80" fmla="*/ 13661106 h 17130814"/>
              <a:gd name="connsiteX81" fmla="*/ 1258556 w 4418809"/>
              <a:gd name="connsiteY81" fmla="*/ 13658132 h 17130814"/>
              <a:gd name="connsiteX82" fmla="*/ 1258247 w 4418809"/>
              <a:gd name="connsiteY82" fmla="*/ 13658050 h 17130814"/>
              <a:gd name="connsiteX83" fmla="*/ 1317694 w 4418809"/>
              <a:gd name="connsiteY83" fmla="*/ 13537976 h 17130814"/>
              <a:gd name="connsiteX84" fmla="*/ 1356241 w 4418809"/>
              <a:gd name="connsiteY84" fmla="*/ 13497241 h 17130814"/>
              <a:gd name="connsiteX85" fmla="*/ 1401369 w 4418809"/>
              <a:gd name="connsiteY85" fmla="*/ 13468868 h 17130814"/>
              <a:gd name="connsiteX86" fmla="*/ 1613884 w 4418809"/>
              <a:gd name="connsiteY86" fmla="*/ 13413377 h 17130814"/>
              <a:gd name="connsiteX87" fmla="*/ 1644371 w 4418809"/>
              <a:gd name="connsiteY87" fmla="*/ 13414603 h 17130814"/>
              <a:gd name="connsiteX88" fmla="*/ 1671175 w 4418809"/>
              <a:gd name="connsiteY88" fmla="*/ 13418928 h 17130814"/>
              <a:gd name="connsiteX89" fmla="*/ 1921186 w 4418809"/>
              <a:gd name="connsiteY89" fmla="*/ 13764386 h 17130814"/>
              <a:gd name="connsiteX90" fmla="*/ 2105482 w 4418809"/>
              <a:gd name="connsiteY90" fmla="*/ 11684224 h 17130814"/>
              <a:gd name="connsiteX91" fmla="*/ 1741099 w 4418809"/>
              <a:gd name="connsiteY91" fmla="*/ 11992304 h 17130814"/>
              <a:gd name="connsiteX92" fmla="*/ 1433019 w 4418809"/>
              <a:gd name="connsiteY92" fmla="*/ 11627922 h 17130814"/>
              <a:gd name="connsiteX93" fmla="*/ 1433337 w 4418809"/>
              <a:gd name="connsiteY93" fmla="*/ 11627948 h 17130814"/>
              <a:gd name="connsiteX94" fmla="*/ 1433283 w 4418809"/>
              <a:gd name="connsiteY94" fmla="*/ 11624770 h 17130814"/>
              <a:gd name="connsiteX95" fmla="*/ 1615474 w 4418809"/>
              <a:gd name="connsiteY95" fmla="*/ 11470730 h 17130814"/>
              <a:gd name="connsiteX96" fmla="*/ 1769514 w 4418809"/>
              <a:gd name="connsiteY96" fmla="*/ 11652921 h 17130814"/>
              <a:gd name="connsiteX97" fmla="*/ 1768932 w 4418809"/>
              <a:gd name="connsiteY97" fmla="*/ 11656046 h 17130814"/>
              <a:gd name="connsiteX98" fmla="*/ 1806292 w 4418809"/>
              <a:gd name="connsiteY98" fmla="*/ 11659174 h 17130814"/>
              <a:gd name="connsiteX99" fmla="*/ 1806873 w 4418809"/>
              <a:gd name="connsiteY99" fmla="*/ 11656049 h 17130814"/>
              <a:gd name="connsiteX100" fmla="*/ 1618602 w 4418809"/>
              <a:gd name="connsiteY100" fmla="*/ 11433370 h 17130814"/>
              <a:gd name="connsiteX101" fmla="*/ 1395923 w 4418809"/>
              <a:gd name="connsiteY101" fmla="*/ 11621642 h 17130814"/>
              <a:gd name="connsiteX102" fmla="*/ 1395977 w 4418809"/>
              <a:gd name="connsiteY102" fmla="*/ 11624820 h 17130814"/>
              <a:gd name="connsiteX103" fmla="*/ 1395659 w 4418809"/>
              <a:gd name="connsiteY103" fmla="*/ 11624794 h 17130814"/>
              <a:gd name="connsiteX104" fmla="*/ 1737971 w 4418809"/>
              <a:gd name="connsiteY104" fmla="*/ 12029664 h 17130814"/>
              <a:gd name="connsiteX105" fmla="*/ 1800508 w 4418809"/>
              <a:gd name="connsiteY105" fmla="*/ 12028604 h 17130814"/>
              <a:gd name="connsiteX106" fmla="*/ 1777910 w 4418809"/>
              <a:gd name="connsiteY106" fmla="*/ 12038127 h 17130814"/>
              <a:gd name="connsiteX107" fmla="*/ 1663752 w 4418809"/>
              <a:gd name="connsiteY107" fmla="*/ 12133680 h 17130814"/>
              <a:gd name="connsiteX108" fmla="*/ 1598645 w 4418809"/>
              <a:gd name="connsiteY108" fmla="*/ 12479689 h 17130814"/>
              <a:gd name="connsiteX109" fmla="*/ 1622501 w 4418809"/>
              <a:gd name="connsiteY109" fmla="*/ 12536298 h 17130814"/>
              <a:gd name="connsiteX110" fmla="*/ 1532691 w 4418809"/>
              <a:gd name="connsiteY110" fmla="*/ 12588046 h 17130814"/>
              <a:gd name="connsiteX111" fmla="*/ 834471 w 4418809"/>
              <a:gd name="connsiteY111" fmla="*/ 12390552 h 17130814"/>
              <a:gd name="connsiteX112" fmla="*/ 950377 w 4418809"/>
              <a:gd name="connsiteY112" fmla="*/ 11589461 h 17130814"/>
              <a:gd name="connsiteX113" fmla="*/ 947579 w 4418809"/>
              <a:gd name="connsiteY113" fmla="*/ 11585592 h 17130814"/>
              <a:gd name="connsiteX114" fmla="*/ 955147 w 4418809"/>
              <a:gd name="connsiteY114" fmla="*/ 11530097 h 17130814"/>
              <a:gd name="connsiteX115" fmla="*/ 1573431 w 4418809"/>
              <a:gd name="connsiteY115" fmla="*/ 11074224 h 17130814"/>
              <a:gd name="connsiteX116" fmla="*/ 2105482 w 4418809"/>
              <a:gd name="connsiteY116" fmla="*/ 11684224 h 17130814"/>
              <a:gd name="connsiteX117" fmla="*/ 1916364 w 4418809"/>
              <a:gd name="connsiteY117" fmla="*/ 14986088 h 17130814"/>
              <a:gd name="connsiteX118" fmla="*/ 1536917 w 4418809"/>
              <a:gd name="connsiteY118" fmla="*/ 15275412 h 17130814"/>
              <a:gd name="connsiteX119" fmla="*/ 1247594 w 4418809"/>
              <a:gd name="connsiteY119" fmla="*/ 14895964 h 17130814"/>
              <a:gd name="connsiteX120" fmla="*/ 1247910 w 4418809"/>
              <a:gd name="connsiteY120" fmla="*/ 14896007 h 17130814"/>
              <a:gd name="connsiteX121" fmla="*/ 1248016 w 4418809"/>
              <a:gd name="connsiteY121" fmla="*/ 14892830 h 17130814"/>
              <a:gd name="connsiteX122" fmla="*/ 1437740 w 4418809"/>
              <a:gd name="connsiteY122" fmla="*/ 14748168 h 17130814"/>
              <a:gd name="connsiteX123" fmla="*/ 1582402 w 4418809"/>
              <a:gd name="connsiteY123" fmla="*/ 14937892 h 17130814"/>
              <a:gd name="connsiteX124" fmla="*/ 1581663 w 4418809"/>
              <a:gd name="connsiteY124" fmla="*/ 14940984 h 17130814"/>
              <a:gd name="connsiteX125" fmla="*/ 1618817 w 4418809"/>
              <a:gd name="connsiteY125" fmla="*/ 14945990 h 17130814"/>
              <a:gd name="connsiteX126" fmla="*/ 1619556 w 4418809"/>
              <a:gd name="connsiteY126" fmla="*/ 14942899 h 17130814"/>
              <a:gd name="connsiteX127" fmla="*/ 1442747 w 4418809"/>
              <a:gd name="connsiteY127" fmla="*/ 14711014 h 17130814"/>
              <a:gd name="connsiteX128" fmla="*/ 1210862 w 4418809"/>
              <a:gd name="connsiteY128" fmla="*/ 14887823 h 17130814"/>
              <a:gd name="connsiteX129" fmla="*/ 1210756 w 4418809"/>
              <a:gd name="connsiteY129" fmla="*/ 14891000 h 17130814"/>
              <a:gd name="connsiteX130" fmla="*/ 1210440 w 4418809"/>
              <a:gd name="connsiteY130" fmla="*/ 14890957 h 17130814"/>
              <a:gd name="connsiteX131" fmla="*/ 1531910 w 4418809"/>
              <a:gd name="connsiteY131" fmla="*/ 15312566 h 17130814"/>
              <a:gd name="connsiteX132" fmla="*/ 1594421 w 4418809"/>
              <a:gd name="connsiteY132" fmla="*/ 15314660 h 17130814"/>
              <a:gd name="connsiteX133" fmla="*/ 1571372 w 4418809"/>
              <a:gd name="connsiteY133" fmla="*/ 15323031 h 17130814"/>
              <a:gd name="connsiteX134" fmla="*/ 1452543 w 4418809"/>
              <a:gd name="connsiteY134" fmla="*/ 15412709 h 17130814"/>
              <a:gd name="connsiteX135" fmla="*/ 1370079 w 4418809"/>
              <a:gd name="connsiteY135" fmla="*/ 15754997 h 17130814"/>
              <a:gd name="connsiteX136" fmla="*/ 1391052 w 4418809"/>
              <a:gd name="connsiteY136" fmla="*/ 15812736 h 17130814"/>
              <a:gd name="connsiteX137" fmla="*/ 1298748 w 4418809"/>
              <a:gd name="connsiteY137" fmla="*/ 15859892 h 17130814"/>
              <a:gd name="connsiteX138" fmla="*/ 611370 w 4418809"/>
              <a:gd name="connsiteY138" fmla="*/ 15627457 h 17130814"/>
              <a:gd name="connsiteX139" fmla="*/ 767504 w 4418809"/>
              <a:gd name="connsiteY139" fmla="*/ 14833227 h 17130814"/>
              <a:gd name="connsiteX140" fmla="*/ 764904 w 4418809"/>
              <a:gd name="connsiteY140" fmla="*/ 14829221 h 17130814"/>
              <a:gd name="connsiteX141" fmla="*/ 775260 w 4418809"/>
              <a:gd name="connsiteY141" fmla="*/ 14774179 h 17130814"/>
              <a:gd name="connsiteX142" fmla="*/ 1415734 w 4418809"/>
              <a:gd name="connsiteY142" fmla="*/ 14350047 h 17130814"/>
              <a:gd name="connsiteX143" fmla="*/ 1916364 w 4418809"/>
              <a:gd name="connsiteY143" fmla="*/ 14986088 h 17130814"/>
              <a:gd name="connsiteX144" fmla="*/ 2991941 w 4418809"/>
              <a:gd name="connsiteY144" fmla="*/ 4480530 h 17130814"/>
              <a:gd name="connsiteX145" fmla="*/ 2976597 w 4418809"/>
              <a:gd name="connsiteY145" fmla="*/ 4527837 h 17130814"/>
              <a:gd name="connsiteX146" fmla="*/ 2326003 w 4418809"/>
              <a:gd name="connsiteY146" fmla="*/ 4849152 h 17130814"/>
              <a:gd name="connsiteX147" fmla="*/ 1866112 w 4418809"/>
              <a:gd name="connsiteY147" fmla="*/ 4233852 h 17130814"/>
              <a:gd name="connsiteX148" fmla="*/ 1871433 w 4418809"/>
              <a:gd name="connsiteY148" fmla="*/ 4200468 h 17130814"/>
              <a:gd name="connsiteX149" fmla="*/ 1877631 w 4418809"/>
              <a:gd name="connsiteY149" fmla="*/ 4206197 h 17130814"/>
              <a:gd name="connsiteX150" fmla="*/ 2155084 w 4418809"/>
              <a:gd name="connsiteY150" fmla="*/ 4279350 h 17130814"/>
              <a:gd name="connsiteX151" fmla="*/ 2295723 w 4418809"/>
              <a:gd name="connsiteY151" fmla="*/ 4230530 h 17130814"/>
              <a:gd name="connsiteX152" fmla="*/ 2337916 w 4418809"/>
              <a:gd name="connsiteY152" fmla="*/ 4199625 h 17130814"/>
              <a:gd name="connsiteX153" fmla="*/ 2325065 w 4418809"/>
              <a:gd name="connsiteY153" fmla="*/ 4233610 h 17130814"/>
              <a:gd name="connsiteX154" fmla="*/ 2315178 w 4418809"/>
              <a:gd name="connsiteY154" fmla="*/ 4270695 h 17130814"/>
              <a:gd name="connsiteX155" fmla="*/ 2315490 w 4418809"/>
              <a:gd name="connsiteY155" fmla="*/ 4270762 h 17130814"/>
              <a:gd name="connsiteX156" fmla="*/ 2314519 w 4418809"/>
              <a:gd name="connsiteY156" fmla="*/ 4273788 h 17130814"/>
              <a:gd name="connsiteX157" fmla="*/ 2473181 w 4418809"/>
              <a:gd name="connsiteY157" fmla="*/ 4518447 h 17130814"/>
              <a:gd name="connsiteX158" fmla="*/ 2685256 w 4418809"/>
              <a:gd name="connsiteY158" fmla="*/ 4434901 h 17130814"/>
              <a:gd name="connsiteX159" fmla="*/ 2685509 w 4418809"/>
              <a:gd name="connsiteY159" fmla="*/ 4434449 h 17130814"/>
              <a:gd name="connsiteX160" fmla="*/ 2795862 w 4418809"/>
              <a:gd name="connsiteY160" fmla="*/ 4488832 h 17130814"/>
              <a:gd name="connsiteX161" fmla="*/ 2939290 w 4418809"/>
              <a:gd name="connsiteY161" fmla="*/ 4498007 h 17130814"/>
              <a:gd name="connsiteX162" fmla="*/ 3019300 w 4418809"/>
              <a:gd name="connsiteY162" fmla="*/ 4351300 h 17130814"/>
              <a:gd name="connsiteX163" fmla="*/ 3011824 w 4418809"/>
              <a:gd name="connsiteY163" fmla="*/ 4419234 h 17130814"/>
              <a:gd name="connsiteX164" fmla="*/ 3006036 w 4418809"/>
              <a:gd name="connsiteY164" fmla="*/ 4437078 h 17130814"/>
              <a:gd name="connsiteX165" fmla="*/ 2934493 w 4418809"/>
              <a:gd name="connsiteY165" fmla="*/ 4460825 h 17130814"/>
              <a:gd name="connsiteX166" fmla="*/ 2805408 w 4418809"/>
              <a:gd name="connsiteY166" fmla="*/ 4452568 h 17130814"/>
              <a:gd name="connsiteX167" fmla="*/ 2703508 w 4418809"/>
              <a:gd name="connsiteY167" fmla="*/ 4402351 h 17130814"/>
              <a:gd name="connsiteX168" fmla="*/ 2705077 w 4418809"/>
              <a:gd name="connsiteY168" fmla="*/ 4399553 h 17130814"/>
              <a:gd name="connsiteX169" fmla="*/ 2717840 w 4418809"/>
              <a:gd name="connsiteY169" fmla="*/ 4359785 h 17130814"/>
              <a:gd name="connsiteX170" fmla="*/ 2718188 w 4418809"/>
              <a:gd name="connsiteY170" fmla="*/ 4356625 h 17130814"/>
              <a:gd name="connsiteX171" fmla="*/ 2681522 w 4418809"/>
              <a:gd name="connsiteY171" fmla="*/ 4348807 h 17130814"/>
              <a:gd name="connsiteX172" fmla="*/ 2681174 w 4418809"/>
              <a:gd name="connsiteY172" fmla="*/ 4351967 h 17130814"/>
              <a:gd name="connsiteX173" fmla="*/ 2480999 w 4418809"/>
              <a:gd name="connsiteY173" fmla="*/ 4481782 h 17130814"/>
              <a:gd name="connsiteX174" fmla="*/ 2351184 w 4418809"/>
              <a:gd name="connsiteY174" fmla="*/ 4281606 h 17130814"/>
              <a:gd name="connsiteX175" fmla="*/ 2352156 w 4418809"/>
              <a:gd name="connsiteY175" fmla="*/ 4278580 h 17130814"/>
              <a:gd name="connsiteX176" fmla="*/ 2351844 w 4418809"/>
              <a:gd name="connsiteY176" fmla="*/ 4278513 h 17130814"/>
              <a:gd name="connsiteX177" fmla="*/ 2405163 w 4418809"/>
              <a:gd name="connsiteY177" fmla="*/ 4155595 h 17130814"/>
              <a:gd name="connsiteX178" fmla="*/ 2441607 w 4418809"/>
              <a:gd name="connsiteY178" fmla="*/ 4112969 h 17130814"/>
              <a:gd name="connsiteX179" fmla="*/ 2485249 w 4418809"/>
              <a:gd name="connsiteY179" fmla="*/ 4082357 h 17130814"/>
              <a:gd name="connsiteX180" fmla="*/ 2694697 w 4418809"/>
              <a:gd name="connsiteY180" fmla="*/ 4016226 h 17130814"/>
              <a:gd name="connsiteX181" fmla="*/ 2725207 w 4418809"/>
              <a:gd name="connsiteY181" fmla="*/ 4015913 h 17130814"/>
              <a:gd name="connsiteX182" fmla="*/ 2752194 w 4418809"/>
              <a:gd name="connsiteY182" fmla="*/ 4018882 h 17130814"/>
              <a:gd name="connsiteX183" fmla="*/ 3019300 w 4418809"/>
              <a:gd name="connsiteY183" fmla="*/ 4351300 h 17130814"/>
              <a:gd name="connsiteX184" fmla="*/ 2366703 w 4418809"/>
              <a:gd name="connsiteY184" fmla="*/ 12637622 h 17130814"/>
              <a:gd name="connsiteX185" fmla="*/ 2244329 w 4418809"/>
              <a:gd name="connsiteY185" fmla="*/ 12910127 h 17130814"/>
              <a:gd name="connsiteX186" fmla="*/ 1441326 w 4418809"/>
              <a:gd name="connsiteY186" fmla="*/ 13011933 h 17130814"/>
              <a:gd name="connsiteX187" fmla="*/ 1417908 w 4418809"/>
              <a:gd name="connsiteY187" fmla="*/ 13041210 h 17130814"/>
              <a:gd name="connsiteX188" fmla="*/ 1694797 w 4418809"/>
              <a:gd name="connsiteY188" fmla="*/ 13167085 h 17130814"/>
              <a:gd name="connsiteX189" fmla="*/ 1696362 w 4418809"/>
              <a:gd name="connsiteY189" fmla="*/ 13167287 h 17130814"/>
              <a:gd name="connsiteX190" fmla="*/ 1695845 w 4418809"/>
              <a:gd name="connsiteY190" fmla="*/ 13167959 h 17130814"/>
              <a:gd name="connsiteX191" fmla="*/ 1824384 w 4418809"/>
              <a:gd name="connsiteY191" fmla="*/ 13391937 h 17130814"/>
              <a:gd name="connsiteX192" fmla="*/ 1824458 w 4418809"/>
              <a:gd name="connsiteY192" fmla="*/ 13394182 h 17130814"/>
              <a:gd name="connsiteX193" fmla="*/ 1791140 w 4418809"/>
              <a:gd name="connsiteY193" fmla="*/ 13384308 h 17130814"/>
              <a:gd name="connsiteX194" fmla="*/ 1670231 w 4418809"/>
              <a:gd name="connsiteY194" fmla="*/ 13374184 h 17130814"/>
              <a:gd name="connsiteX195" fmla="*/ 1670379 w 4418809"/>
              <a:gd name="connsiteY195" fmla="*/ 13372421 h 17130814"/>
              <a:gd name="connsiteX196" fmla="*/ 1618951 w 4418809"/>
              <a:gd name="connsiteY196" fmla="*/ 13369906 h 17130814"/>
              <a:gd name="connsiteX197" fmla="*/ 1610450 w 4418809"/>
              <a:gd name="connsiteY197" fmla="*/ 13371344 h 17130814"/>
              <a:gd name="connsiteX198" fmla="*/ 1605864 w 4418809"/>
              <a:gd name="connsiteY198" fmla="*/ 13370604 h 17130814"/>
              <a:gd name="connsiteX199" fmla="*/ 1396401 w 4418809"/>
              <a:gd name="connsiteY199" fmla="*/ 13420526 h 17130814"/>
              <a:gd name="connsiteX200" fmla="*/ 1363708 w 4418809"/>
              <a:gd name="connsiteY200" fmla="*/ 13443888 h 17130814"/>
              <a:gd name="connsiteX201" fmla="*/ 1386579 w 4418809"/>
              <a:gd name="connsiteY201" fmla="*/ 13391668 h 17130814"/>
              <a:gd name="connsiteX202" fmla="*/ 1403621 w 4418809"/>
              <a:gd name="connsiteY202" fmla="*/ 13243774 h 17130814"/>
              <a:gd name="connsiteX203" fmla="*/ 1403304 w 4418809"/>
              <a:gd name="connsiteY203" fmla="*/ 13243802 h 17130814"/>
              <a:gd name="connsiteX204" fmla="*/ 1403355 w 4418809"/>
              <a:gd name="connsiteY204" fmla="*/ 13240623 h 17130814"/>
              <a:gd name="connsiteX205" fmla="*/ 1180497 w 4418809"/>
              <a:gd name="connsiteY205" fmla="*/ 13052563 h 17130814"/>
              <a:gd name="connsiteX206" fmla="*/ 992438 w 4418809"/>
              <a:gd name="connsiteY206" fmla="*/ 13275421 h 17130814"/>
              <a:gd name="connsiteX207" fmla="*/ 993022 w 4418809"/>
              <a:gd name="connsiteY207" fmla="*/ 13278546 h 17130814"/>
              <a:gd name="connsiteX208" fmla="*/ 1030378 w 4418809"/>
              <a:gd name="connsiteY208" fmla="*/ 13275382 h 17130814"/>
              <a:gd name="connsiteX209" fmla="*/ 1029793 w 4418809"/>
              <a:gd name="connsiteY209" fmla="*/ 13272257 h 17130814"/>
              <a:gd name="connsiteX210" fmla="*/ 1183661 w 4418809"/>
              <a:gd name="connsiteY210" fmla="*/ 13089919 h 17130814"/>
              <a:gd name="connsiteX211" fmla="*/ 1365999 w 4418809"/>
              <a:gd name="connsiteY211" fmla="*/ 13243787 h 17130814"/>
              <a:gd name="connsiteX212" fmla="*/ 1365948 w 4418809"/>
              <a:gd name="connsiteY212" fmla="*/ 13246966 h 17130814"/>
              <a:gd name="connsiteX213" fmla="*/ 1366265 w 4418809"/>
              <a:gd name="connsiteY213" fmla="*/ 13246938 h 17130814"/>
              <a:gd name="connsiteX214" fmla="*/ 1058532 w 4418809"/>
              <a:gd name="connsiteY214" fmla="*/ 13611614 h 17130814"/>
              <a:gd name="connsiteX215" fmla="*/ 693856 w 4418809"/>
              <a:gd name="connsiteY215" fmla="*/ 13303880 h 17130814"/>
              <a:gd name="connsiteX216" fmla="*/ 1225328 w 4418809"/>
              <a:gd name="connsiteY216" fmla="*/ 12693374 h 17130814"/>
              <a:gd name="connsiteX217" fmla="*/ 1342986 w 4418809"/>
              <a:gd name="connsiteY217" fmla="*/ 12694899 h 17130814"/>
              <a:gd name="connsiteX218" fmla="*/ 1344741 w 4418809"/>
              <a:gd name="connsiteY218" fmla="*/ 12695269 h 17130814"/>
              <a:gd name="connsiteX219" fmla="*/ 1346806 w 4418809"/>
              <a:gd name="connsiteY219" fmla="*/ 12670604 h 17130814"/>
              <a:gd name="connsiteX220" fmla="*/ 1385768 w 4418809"/>
              <a:gd name="connsiteY220" fmla="*/ 12671664 h 17130814"/>
              <a:gd name="connsiteX221" fmla="*/ 1600479 w 4418809"/>
              <a:gd name="connsiteY221" fmla="*/ 12595905 h 17130814"/>
              <a:gd name="connsiteX222" fmla="*/ 1642005 w 4418809"/>
              <a:gd name="connsiteY222" fmla="*/ 12568942 h 17130814"/>
              <a:gd name="connsiteX223" fmla="*/ 1668093 w 4418809"/>
              <a:gd name="connsiteY223" fmla="*/ 12607476 h 17130814"/>
              <a:gd name="connsiteX224" fmla="*/ 1722337 w 4418809"/>
              <a:gd name="connsiteY224" fmla="*/ 12660618 h 17130814"/>
              <a:gd name="connsiteX225" fmla="*/ 1722537 w 4418809"/>
              <a:gd name="connsiteY225" fmla="*/ 12660370 h 17130814"/>
              <a:gd name="connsiteX226" fmla="*/ 1724807 w 4418809"/>
              <a:gd name="connsiteY226" fmla="*/ 12662595 h 17130814"/>
              <a:gd name="connsiteX227" fmla="*/ 2014624 w 4418809"/>
              <a:gd name="connsiteY227" fmla="*/ 12630373 h 17130814"/>
              <a:gd name="connsiteX228" fmla="*/ 1982402 w 4418809"/>
              <a:gd name="connsiteY228" fmla="*/ 12340557 h 17130814"/>
              <a:gd name="connsiteX229" fmla="*/ 1979732 w 4418809"/>
              <a:gd name="connsiteY229" fmla="*/ 12338830 h 17130814"/>
              <a:gd name="connsiteX230" fmla="*/ 1956315 w 4418809"/>
              <a:gd name="connsiteY230" fmla="*/ 12368106 h 17130814"/>
              <a:gd name="connsiteX231" fmla="*/ 1958984 w 4418809"/>
              <a:gd name="connsiteY231" fmla="*/ 12369833 h 17130814"/>
              <a:gd name="connsiteX232" fmla="*/ 1985347 w 4418809"/>
              <a:gd name="connsiteY232" fmla="*/ 12606955 h 17130814"/>
              <a:gd name="connsiteX233" fmla="*/ 1748224 w 4418809"/>
              <a:gd name="connsiteY233" fmla="*/ 12633318 h 17130814"/>
              <a:gd name="connsiteX234" fmla="*/ 1745954 w 4418809"/>
              <a:gd name="connsiteY234" fmla="*/ 12631094 h 17130814"/>
              <a:gd name="connsiteX235" fmla="*/ 1745755 w 4418809"/>
              <a:gd name="connsiteY235" fmla="*/ 12631342 h 17130814"/>
              <a:gd name="connsiteX236" fmla="*/ 1693028 w 4418809"/>
              <a:gd name="connsiteY236" fmla="*/ 12157098 h 17130814"/>
              <a:gd name="connsiteX237" fmla="*/ 2167273 w 4418809"/>
              <a:gd name="connsiteY237" fmla="*/ 12104372 h 17130814"/>
              <a:gd name="connsiteX238" fmla="*/ 2210389 w 4418809"/>
              <a:gd name="connsiteY238" fmla="*/ 12142701 h 17130814"/>
              <a:gd name="connsiteX239" fmla="*/ 2210454 w 4418809"/>
              <a:gd name="connsiteY239" fmla="*/ 12142772 h 17130814"/>
              <a:gd name="connsiteX240" fmla="*/ 2209080 w 4418809"/>
              <a:gd name="connsiteY240" fmla="*/ 12147625 h 17130814"/>
              <a:gd name="connsiteX241" fmla="*/ 2216007 w 4418809"/>
              <a:gd name="connsiteY241" fmla="*/ 12148854 h 17130814"/>
              <a:gd name="connsiteX242" fmla="*/ 2248580 w 4418809"/>
              <a:gd name="connsiteY242" fmla="*/ 12184525 h 17130814"/>
              <a:gd name="connsiteX243" fmla="*/ 2366703 w 4418809"/>
              <a:gd name="connsiteY243" fmla="*/ 12637622 h 17130814"/>
              <a:gd name="connsiteX244" fmla="*/ 2142086 w 4418809"/>
              <a:gd name="connsiteY244" fmla="*/ 15855451 h 17130814"/>
              <a:gd name="connsiteX245" fmla="*/ 1993248 w 4418809"/>
              <a:gd name="connsiteY245" fmla="*/ 16217431 h 17130814"/>
              <a:gd name="connsiteX246" fmla="*/ 1186135 w 4418809"/>
              <a:gd name="connsiteY246" fmla="*/ 16278636 h 17130814"/>
              <a:gd name="connsiteX247" fmla="*/ 1161271 w 4418809"/>
              <a:gd name="connsiteY247" fmla="*/ 16306694 h 17130814"/>
              <a:gd name="connsiteX248" fmla="*/ 1431464 w 4418809"/>
              <a:gd name="connsiteY248" fmla="*/ 16446365 h 17130814"/>
              <a:gd name="connsiteX249" fmla="*/ 1433018 w 4418809"/>
              <a:gd name="connsiteY249" fmla="*/ 16446646 h 17130814"/>
              <a:gd name="connsiteX250" fmla="*/ 1432466 w 4418809"/>
              <a:gd name="connsiteY250" fmla="*/ 16447291 h 17130814"/>
              <a:gd name="connsiteX251" fmla="*/ 1469591 w 4418809"/>
              <a:gd name="connsiteY251" fmla="*/ 16923010 h 17130814"/>
              <a:gd name="connsiteX252" fmla="*/ 1110915 w 4418809"/>
              <a:gd name="connsiteY252" fmla="*/ 17025346 h 17130814"/>
              <a:gd name="connsiteX253" fmla="*/ 999115 w 4418809"/>
              <a:gd name="connsiteY253" fmla="*/ 16963058 h 17130814"/>
              <a:gd name="connsiteX254" fmla="*/ 1035630 w 4418809"/>
              <a:gd name="connsiteY254" fmla="*/ 16907424 h 17130814"/>
              <a:gd name="connsiteX255" fmla="*/ 1081865 w 4418809"/>
              <a:gd name="connsiteY255" fmla="*/ 16748284 h 17130814"/>
              <a:gd name="connsiteX256" fmla="*/ 700813 w 4418809"/>
              <a:gd name="connsiteY256" fmla="*/ 16297594 h 17130814"/>
              <a:gd name="connsiteX257" fmla="*/ 700783 w 4418809"/>
              <a:gd name="connsiteY257" fmla="*/ 16297948 h 17130814"/>
              <a:gd name="connsiteX258" fmla="*/ 697304 w 4418809"/>
              <a:gd name="connsiteY258" fmla="*/ 16297300 h 17130814"/>
              <a:gd name="connsiteX259" fmla="*/ 449425 w 4418809"/>
              <a:gd name="connsiteY259" fmla="*/ 16506878 h 17130814"/>
              <a:gd name="connsiteX260" fmla="*/ 659003 w 4418809"/>
              <a:gd name="connsiteY260" fmla="*/ 16754758 h 17130814"/>
              <a:gd name="connsiteX261" fmla="*/ 662542 w 4418809"/>
              <a:gd name="connsiteY261" fmla="*/ 16754697 h 17130814"/>
              <a:gd name="connsiteX262" fmla="*/ 666023 w 4418809"/>
              <a:gd name="connsiteY262" fmla="*/ 16713111 h 17130814"/>
              <a:gd name="connsiteX263" fmla="*/ 662485 w 4418809"/>
              <a:gd name="connsiteY263" fmla="*/ 16713171 h 17130814"/>
              <a:gd name="connsiteX264" fmla="*/ 491012 w 4418809"/>
              <a:gd name="connsiteY264" fmla="*/ 16510360 h 17130814"/>
              <a:gd name="connsiteX265" fmla="*/ 693822 w 4418809"/>
              <a:gd name="connsiteY265" fmla="*/ 16338887 h 17130814"/>
              <a:gd name="connsiteX266" fmla="*/ 697301 w 4418809"/>
              <a:gd name="connsiteY266" fmla="*/ 16339534 h 17130814"/>
              <a:gd name="connsiteX267" fmla="*/ 697331 w 4418809"/>
              <a:gd name="connsiteY267" fmla="*/ 16339181 h 17130814"/>
              <a:gd name="connsiteX268" fmla="*/ 1040277 w 4418809"/>
              <a:gd name="connsiteY268" fmla="*/ 16744802 h 17130814"/>
              <a:gd name="connsiteX269" fmla="*/ 634657 w 4418809"/>
              <a:gd name="connsiteY269" fmla="*/ 17087748 h 17130814"/>
              <a:gd name="connsiteX270" fmla="*/ 63559 w 4418809"/>
              <a:gd name="connsiteY270" fmla="*/ 16390814 h 17130814"/>
              <a:gd name="connsiteX271" fmla="*/ 615526 w 4418809"/>
              <a:gd name="connsiteY271" fmla="*/ 15801097 h 17130814"/>
              <a:gd name="connsiteX272" fmla="*/ 694417 w 4418809"/>
              <a:gd name="connsiteY272" fmla="*/ 15799515 h 17130814"/>
              <a:gd name="connsiteX273" fmla="*/ 694520 w 4418809"/>
              <a:gd name="connsiteY273" fmla="*/ 15798286 h 17130814"/>
              <a:gd name="connsiteX274" fmla="*/ 724668 w 4418809"/>
              <a:gd name="connsiteY274" fmla="*/ 15824329 h 17130814"/>
              <a:gd name="connsiteX275" fmla="*/ 1366054 w 4418809"/>
              <a:gd name="connsiteY275" fmla="*/ 15871157 h 17130814"/>
              <a:gd name="connsiteX276" fmla="*/ 1408886 w 4418809"/>
              <a:gd name="connsiteY276" fmla="*/ 15846322 h 17130814"/>
              <a:gd name="connsiteX277" fmla="*/ 1432999 w 4418809"/>
              <a:gd name="connsiteY277" fmla="*/ 15886122 h 17130814"/>
              <a:gd name="connsiteX278" fmla="*/ 1484496 w 4418809"/>
              <a:gd name="connsiteY278" fmla="*/ 15941931 h 17130814"/>
              <a:gd name="connsiteX279" fmla="*/ 1484707 w 4418809"/>
              <a:gd name="connsiteY279" fmla="*/ 15941693 h 17130814"/>
              <a:gd name="connsiteX280" fmla="*/ 1486864 w 4418809"/>
              <a:gd name="connsiteY280" fmla="*/ 15944030 h 17130814"/>
              <a:gd name="connsiteX281" fmla="*/ 1777935 w 4418809"/>
              <a:gd name="connsiteY281" fmla="*/ 15926455 h 17130814"/>
              <a:gd name="connsiteX282" fmla="*/ 1760361 w 4418809"/>
              <a:gd name="connsiteY282" fmla="*/ 15635383 h 17130814"/>
              <a:gd name="connsiteX283" fmla="*/ 1757782 w 4418809"/>
              <a:gd name="connsiteY283" fmla="*/ 15633524 h 17130814"/>
              <a:gd name="connsiteX284" fmla="*/ 1732918 w 4418809"/>
              <a:gd name="connsiteY284" fmla="*/ 15661583 h 17130814"/>
              <a:gd name="connsiteX285" fmla="*/ 1735497 w 4418809"/>
              <a:gd name="connsiteY285" fmla="*/ 15663442 h 17130814"/>
              <a:gd name="connsiteX286" fmla="*/ 1749875 w 4418809"/>
              <a:gd name="connsiteY286" fmla="*/ 15901592 h 17130814"/>
              <a:gd name="connsiteX287" fmla="*/ 1511727 w 4418809"/>
              <a:gd name="connsiteY287" fmla="*/ 15915970 h 17130814"/>
              <a:gd name="connsiteX288" fmla="*/ 1509570 w 4418809"/>
              <a:gd name="connsiteY288" fmla="*/ 15913634 h 17130814"/>
              <a:gd name="connsiteX289" fmla="*/ 1509359 w 4418809"/>
              <a:gd name="connsiteY289" fmla="*/ 15913873 h 17130814"/>
              <a:gd name="connsiteX290" fmla="*/ 1480601 w 4418809"/>
              <a:gd name="connsiteY290" fmla="*/ 15437573 h 17130814"/>
              <a:gd name="connsiteX291" fmla="*/ 1956901 w 4418809"/>
              <a:gd name="connsiteY291" fmla="*/ 15408816 h 17130814"/>
              <a:gd name="connsiteX292" fmla="*/ 1998031 w 4418809"/>
              <a:gd name="connsiteY292" fmla="*/ 15449269 h 17130814"/>
              <a:gd name="connsiteX293" fmla="*/ 1998092 w 4418809"/>
              <a:gd name="connsiteY293" fmla="*/ 15449343 h 17130814"/>
              <a:gd name="connsiteX294" fmla="*/ 1996475 w 4418809"/>
              <a:gd name="connsiteY294" fmla="*/ 15454121 h 17130814"/>
              <a:gd name="connsiteX295" fmla="*/ 2003332 w 4418809"/>
              <a:gd name="connsiteY295" fmla="*/ 15455698 h 17130814"/>
              <a:gd name="connsiteX296" fmla="*/ 2034065 w 4418809"/>
              <a:gd name="connsiteY296" fmla="*/ 15492966 h 17130814"/>
              <a:gd name="connsiteX297" fmla="*/ 2142086 w 4418809"/>
              <a:gd name="connsiteY297" fmla="*/ 15855451 h 17130814"/>
              <a:gd name="connsiteX298" fmla="*/ 3076059 w 4418809"/>
              <a:gd name="connsiteY298" fmla="*/ 5571693 h 17130814"/>
              <a:gd name="connsiteX299" fmla="*/ 2711677 w 4418809"/>
              <a:gd name="connsiteY299" fmla="*/ 5879773 h 17130814"/>
              <a:gd name="connsiteX300" fmla="*/ 2403596 w 4418809"/>
              <a:gd name="connsiteY300" fmla="*/ 5515390 h 17130814"/>
              <a:gd name="connsiteX301" fmla="*/ 2403914 w 4418809"/>
              <a:gd name="connsiteY301" fmla="*/ 5515417 h 17130814"/>
              <a:gd name="connsiteX302" fmla="*/ 2403860 w 4418809"/>
              <a:gd name="connsiteY302" fmla="*/ 5512238 h 17130814"/>
              <a:gd name="connsiteX303" fmla="*/ 2586052 w 4418809"/>
              <a:gd name="connsiteY303" fmla="*/ 5358198 h 17130814"/>
              <a:gd name="connsiteX304" fmla="*/ 2740092 w 4418809"/>
              <a:gd name="connsiteY304" fmla="*/ 5540390 h 17130814"/>
              <a:gd name="connsiteX305" fmla="*/ 2739510 w 4418809"/>
              <a:gd name="connsiteY305" fmla="*/ 5543515 h 17130814"/>
              <a:gd name="connsiteX306" fmla="*/ 2776869 w 4418809"/>
              <a:gd name="connsiteY306" fmla="*/ 5546643 h 17130814"/>
              <a:gd name="connsiteX307" fmla="*/ 2777451 w 4418809"/>
              <a:gd name="connsiteY307" fmla="*/ 5543518 h 17130814"/>
              <a:gd name="connsiteX308" fmla="*/ 2589180 w 4418809"/>
              <a:gd name="connsiteY308" fmla="*/ 5320839 h 17130814"/>
              <a:gd name="connsiteX309" fmla="*/ 2366501 w 4418809"/>
              <a:gd name="connsiteY309" fmla="*/ 5509110 h 17130814"/>
              <a:gd name="connsiteX310" fmla="*/ 2366555 w 4418809"/>
              <a:gd name="connsiteY310" fmla="*/ 5512289 h 17130814"/>
              <a:gd name="connsiteX311" fmla="*/ 2366237 w 4418809"/>
              <a:gd name="connsiteY311" fmla="*/ 5512262 h 17130814"/>
              <a:gd name="connsiteX312" fmla="*/ 2708549 w 4418809"/>
              <a:gd name="connsiteY312" fmla="*/ 5917133 h 17130814"/>
              <a:gd name="connsiteX313" fmla="*/ 2771084 w 4418809"/>
              <a:gd name="connsiteY313" fmla="*/ 5916073 h 17130814"/>
              <a:gd name="connsiteX314" fmla="*/ 2748488 w 4418809"/>
              <a:gd name="connsiteY314" fmla="*/ 5925596 h 17130814"/>
              <a:gd name="connsiteX315" fmla="*/ 2634329 w 4418809"/>
              <a:gd name="connsiteY315" fmla="*/ 6021149 h 17130814"/>
              <a:gd name="connsiteX316" fmla="*/ 2569223 w 4418809"/>
              <a:gd name="connsiteY316" fmla="*/ 6367158 h 17130814"/>
              <a:gd name="connsiteX317" fmla="*/ 2593078 w 4418809"/>
              <a:gd name="connsiteY317" fmla="*/ 6423767 h 17130814"/>
              <a:gd name="connsiteX318" fmla="*/ 2503269 w 4418809"/>
              <a:gd name="connsiteY318" fmla="*/ 6475516 h 17130814"/>
              <a:gd name="connsiteX319" fmla="*/ 1805049 w 4418809"/>
              <a:gd name="connsiteY319" fmla="*/ 6278020 h 17130814"/>
              <a:gd name="connsiteX320" fmla="*/ 1920954 w 4418809"/>
              <a:gd name="connsiteY320" fmla="*/ 5476929 h 17130814"/>
              <a:gd name="connsiteX321" fmla="*/ 1918156 w 4418809"/>
              <a:gd name="connsiteY321" fmla="*/ 5473061 h 17130814"/>
              <a:gd name="connsiteX322" fmla="*/ 1925725 w 4418809"/>
              <a:gd name="connsiteY322" fmla="*/ 5417566 h 17130814"/>
              <a:gd name="connsiteX323" fmla="*/ 2544008 w 4418809"/>
              <a:gd name="connsiteY323" fmla="*/ 4961693 h 17130814"/>
              <a:gd name="connsiteX324" fmla="*/ 3076059 w 4418809"/>
              <a:gd name="connsiteY324" fmla="*/ 5571693 h 17130814"/>
              <a:gd name="connsiteX325" fmla="*/ 3450293 w 4418809"/>
              <a:gd name="connsiteY325" fmla="*/ 1154914 h 17130814"/>
              <a:gd name="connsiteX326" fmla="*/ 3442817 w 4418809"/>
              <a:gd name="connsiteY326" fmla="*/ 1222848 h 17130814"/>
              <a:gd name="connsiteX327" fmla="*/ 2756997 w 4418809"/>
              <a:gd name="connsiteY327" fmla="*/ 1652765 h 17130814"/>
              <a:gd name="connsiteX328" fmla="*/ 2297105 w 4418809"/>
              <a:gd name="connsiteY328" fmla="*/ 1037466 h 17130814"/>
              <a:gd name="connsiteX329" fmla="*/ 2302426 w 4418809"/>
              <a:gd name="connsiteY329" fmla="*/ 1004080 h 17130814"/>
              <a:gd name="connsiteX330" fmla="*/ 2308625 w 4418809"/>
              <a:gd name="connsiteY330" fmla="*/ 1009810 h 17130814"/>
              <a:gd name="connsiteX331" fmla="*/ 2586077 w 4418809"/>
              <a:gd name="connsiteY331" fmla="*/ 1082964 h 17130814"/>
              <a:gd name="connsiteX332" fmla="*/ 2726716 w 4418809"/>
              <a:gd name="connsiteY332" fmla="*/ 1034144 h 17130814"/>
              <a:gd name="connsiteX333" fmla="*/ 2768909 w 4418809"/>
              <a:gd name="connsiteY333" fmla="*/ 1003238 h 17130814"/>
              <a:gd name="connsiteX334" fmla="*/ 2756058 w 4418809"/>
              <a:gd name="connsiteY334" fmla="*/ 1037223 h 17130814"/>
              <a:gd name="connsiteX335" fmla="*/ 2746172 w 4418809"/>
              <a:gd name="connsiteY335" fmla="*/ 1074309 h 17130814"/>
              <a:gd name="connsiteX336" fmla="*/ 2746483 w 4418809"/>
              <a:gd name="connsiteY336" fmla="*/ 1074375 h 17130814"/>
              <a:gd name="connsiteX337" fmla="*/ 2745512 w 4418809"/>
              <a:gd name="connsiteY337" fmla="*/ 1077402 h 17130814"/>
              <a:gd name="connsiteX338" fmla="*/ 2904175 w 4418809"/>
              <a:gd name="connsiteY338" fmla="*/ 1322061 h 17130814"/>
              <a:gd name="connsiteX339" fmla="*/ 3148833 w 4418809"/>
              <a:gd name="connsiteY339" fmla="*/ 1163398 h 17130814"/>
              <a:gd name="connsiteX340" fmla="*/ 3149181 w 4418809"/>
              <a:gd name="connsiteY340" fmla="*/ 1160238 h 17130814"/>
              <a:gd name="connsiteX341" fmla="*/ 3112515 w 4418809"/>
              <a:gd name="connsiteY341" fmla="*/ 1152421 h 17130814"/>
              <a:gd name="connsiteX342" fmla="*/ 3112168 w 4418809"/>
              <a:gd name="connsiteY342" fmla="*/ 1155581 h 17130814"/>
              <a:gd name="connsiteX343" fmla="*/ 2911992 w 4418809"/>
              <a:gd name="connsiteY343" fmla="*/ 1285396 h 17130814"/>
              <a:gd name="connsiteX344" fmla="*/ 2782177 w 4418809"/>
              <a:gd name="connsiteY344" fmla="*/ 1085219 h 17130814"/>
              <a:gd name="connsiteX345" fmla="*/ 2783149 w 4418809"/>
              <a:gd name="connsiteY345" fmla="*/ 1082194 h 17130814"/>
              <a:gd name="connsiteX346" fmla="*/ 2782837 w 4418809"/>
              <a:gd name="connsiteY346" fmla="*/ 1082126 h 17130814"/>
              <a:gd name="connsiteX347" fmla="*/ 2836157 w 4418809"/>
              <a:gd name="connsiteY347" fmla="*/ 959208 h 17130814"/>
              <a:gd name="connsiteX348" fmla="*/ 2872600 w 4418809"/>
              <a:gd name="connsiteY348" fmla="*/ 916582 h 17130814"/>
              <a:gd name="connsiteX349" fmla="*/ 2916242 w 4418809"/>
              <a:gd name="connsiteY349" fmla="*/ 885972 h 17130814"/>
              <a:gd name="connsiteX350" fmla="*/ 3125690 w 4418809"/>
              <a:gd name="connsiteY350" fmla="*/ 819840 h 17130814"/>
              <a:gd name="connsiteX351" fmla="*/ 3156200 w 4418809"/>
              <a:gd name="connsiteY351" fmla="*/ 819527 h 17130814"/>
              <a:gd name="connsiteX352" fmla="*/ 3183188 w 4418809"/>
              <a:gd name="connsiteY352" fmla="*/ 822497 h 17130814"/>
              <a:gd name="connsiteX353" fmla="*/ 3450293 w 4418809"/>
              <a:gd name="connsiteY353" fmla="*/ 1154914 h 17130814"/>
              <a:gd name="connsiteX354" fmla="*/ 3209856 w 4418809"/>
              <a:gd name="connsiteY354" fmla="*/ 4233185 h 17130814"/>
              <a:gd name="connsiteX355" fmla="*/ 3194578 w 4418809"/>
              <a:gd name="connsiteY355" fmla="*/ 4274259 h 17130814"/>
              <a:gd name="connsiteX356" fmla="*/ 3158470 w 4418809"/>
              <a:gd name="connsiteY356" fmla="*/ 4332286 h 17130814"/>
              <a:gd name="connsiteX357" fmla="*/ 3057255 w 4418809"/>
              <a:gd name="connsiteY357" fmla="*/ 4420077 h 17130814"/>
              <a:gd name="connsiteX358" fmla="*/ 3049066 w 4418809"/>
              <a:gd name="connsiteY358" fmla="*/ 4422795 h 17130814"/>
              <a:gd name="connsiteX359" fmla="*/ 3056171 w 4418809"/>
              <a:gd name="connsiteY359" fmla="*/ 4370313 h 17130814"/>
              <a:gd name="connsiteX360" fmla="*/ 2896588 w 4418809"/>
              <a:gd name="connsiteY360" fmla="*/ 4041462 h 17130814"/>
              <a:gd name="connsiteX361" fmla="*/ 2871525 w 4418809"/>
              <a:gd name="connsiteY361" fmla="*/ 4027408 h 17130814"/>
              <a:gd name="connsiteX362" fmla="*/ 2912530 w 4418809"/>
              <a:gd name="connsiteY362" fmla="*/ 4034902 h 17130814"/>
              <a:gd name="connsiteX363" fmla="*/ 3198250 w 4418809"/>
              <a:gd name="connsiteY363" fmla="*/ 4217059 h 17130814"/>
              <a:gd name="connsiteX364" fmla="*/ 3228075 w 4418809"/>
              <a:gd name="connsiteY364" fmla="*/ 4147722 h 17130814"/>
              <a:gd name="connsiteX365" fmla="*/ 3224882 w 4418809"/>
              <a:gd name="connsiteY365" fmla="*/ 4167528 h 17130814"/>
              <a:gd name="connsiteX366" fmla="*/ 3123759 w 4418809"/>
              <a:gd name="connsiteY366" fmla="*/ 4076990 h 17130814"/>
              <a:gd name="connsiteX367" fmla="*/ 2697566 w 4418809"/>
              <a:gd name="connsiteY367" fmla="*/ 3972555 h 17130814"/>
              <a:gd name="connsiteX368" fmla="*/ 2689148 w 4418809"/>
              <a:gd name="connsiteY368" fmla="*/ 3974419 h 17130814"/>
              <a:gd name="connsiteX369" fmla="*/ 2684530 w 4418809"/>
              <a:gd name="connsiteY369" fmla="*/ 3973911 h 17130814"/>
              <a:gd name="connsiteX370" fmla="*/ 2477850 w 4418809"/>
              <a:gd name="connsiteY370" fmla="*/ 4034328 h 17130814"/>
              <a:gd name="connsiteX371" fmla="*/ 2446376 w 4418809"/>
              <a:gd name="connsiteY371" fmla="*/ 4059308 h 17130814"/>
              <a:gd name="connsiteX372" fmla="*/ 2466586 w 4418809"/>
              <a:gd name="connsiteY372" fmla="*/ 4006001 h 17130814"/>
              <a:gd name="connsiteX373" fmla="*/ 2476154 w 4418809"/>
              <a:gd name="connsiteY373" fmla="*/ 3857436 h 17130814"/>
              <a:gd name="connsiteX374" fmla="*/ 2475837 w 4418809"/>
              <a:gd name="connsiteY374" fmla="*/ 3857480 h 17130814"/>
              <a:gd name="connsiteX375" fmla="*/ 2475728 w 4418809"/>
              <a:gd name="connsiteY375" fmla="*/ 3854303 h 17130814"/>
              <a:gd name="connsiteX376" fmla="*/ 2243675 w 4418809"/>
              <a:gd name="connsiteY376" fmla="*/ 3677715 h 17130814"/>
              <a:gd name="connsiteX377" fmla="*/ 2067087 w 4418809"/>
              <a:gd name="connsiteY377" fmla="*/ 3909767 h 17130814"/>
              <a:gd name="connsiteX378" fmla="*/ 2067829 w 4418809"/>
              <a:gd name="connsiteY378" fmla="*/ 3912858 h 17130814"/>
              <a:gd name="connsiteX379" fmla="*/ 2104978 w 4418809"/>
              <a:gd name="connsiteY379" fmla="*/ 3907816 h 17130814"/>
              <a:gd name="connsiteX380" fmla="*/ 2104236 w 4418809"/>
              <a:gd name="connsiteY380" fmla="*/ 3904724 h 17130814"/>
              <a:gd name="connsiteX381" fmla="*/ 2248718 w 4418809"/>
              <a:gd name="connsiteY381" fmla="*/ 3714863 h 17130814"/>
              <a:gd name="connsiteX382" fmla="*/ 2438579 w 4418809"/>
              <a:gd name="connsiteY382" fmla="*/ 3859345 h 17130814"/>
              <a:gd name="connsiteX383" fmla="*/ 2438688 w 4418809"/>
              <a:gd name="connsiteY383" fmla="*/ 3862522 h 17130814"/>
              <a:gd name="connsiteX384" fmla="*/ 2439004 w 4418809"/>
              <a:gd name="connsiteY384" fmla="*/ 3862479 h 17130814"/>
              <a:gd name="connsiteX385" fmla="*/ 2150042 w 4418809"/>
              <a:gd name="connsiteY385" fmla="*/ 4242202 h 17130814"/>
              <a:gd name="connsiteX386" fmla="*/ 1770320 w 4418809"/>
              <a:gd name="connsiteY386" fmla="*/ 3953239 h 17130814"/>
              <a:gd name="connsiteX387" fmla="*/ 2270346 w 4418809"/>
              <a:gd name="connsiteY387" fmla="*/ 3316721 h 17130814"/>
              <a:gd name="connsiteX388" fmla="*/ 2387931 w 4418809"/>
              <a:gd name="connsiteY388" fmla="*/ 3312315 h 17130814"/>
              <a:gd name="connsiteX389" fmla="*/ 2457244 w 4418809"/>
              <a:gd name="connsiteY389" fmla="*/ 3323321 h 17130814"/>
              <a:gd name="connsiteX390" fmla="*/ 2458869 w 4418809"/>
              <a:gd name="connsiteY390" fmla="*/ 3324163 h 17130814"/>
              <a:gd name="connsiteX391" fmla="*/ 2565397 w 4418809"/>
              <a:gd name="connsiteY391" fmla="*/ 3356707 h 17130814"/>
              <a:gd name="connsiteX392" fmla="*/ 2573830 w 4418809"/>
              <a:gd name="connsiteY392" fmla="*/ 3356937 h 17130814"/>
              <a:gd name="connsiteX393" fmla="*/ 2605230 w 4418809"/>
              <a:gd name="connsiteY393" fmla="*/ 3368384 h 17130814"/>
              <a:gd name="connsiteX394" fmla="*/ 2894971 w 4418809"/>
              <a:gd name="connsiteY394" fmla="*/ 3685988 h 17130814"/>
              <a:gd name="connsiteX395" fmla="*/ 2909517 w 4418809"/>
              <a:gd name="connsiteY395" fmla="*/ 3745819 h 17130814"/>
              <a:gd name="connsiteX396" fmla="*/ 2842896 w 4418809"/>
              <a:gd name="connsiteY396" fmla="*/ 3703016 h 17130814"/>
              <a:gd name="connsiteX397" fmla="*/ 2819479 w 4418809"/>
              <a:gd name="connsiteY397" fmla="*/ 3732292 h 17130814"/>
              <a:gd name="connsiteX398" fmla="*/ 2921399 w 4418809"/>
              <a:gd name="connsiteY398" fmla="*/ 3794690 h 17130814"/>
              <a:gd name="connsiteX399" fmla="*/ 2921943 w 4418809"/>
              <a:gd name="connsiteY399" fmla="*/ 3796930 h 17130814"/>
              <a:gd name="connsiteX400" fmla="*/ 2924493 w 4418809"/>
              <a:gd name="connsiteY400" fmla="*/ 3796584 h 17130814"/>
              <a:gd name="connsiteX401" fmla="*/ 2952367 w 4418809"/>
              <a:gd name="connsiteY401" fmla="*/ 3813650 h 17130814"/>
              <a:gd name="connsiteX402" fmla="*/ 3096368 w 4418809"/>
              <a:gd name="connsiteY402" fmla="*/ 3858167 h 17130814"/>
              <a:gd name="connsiteX403" fmla="*/ 3097934 w 4418809"/>
              <a:gd name="connsiteY403" fmla="*/ 3858369 h 17130814"/>
              <a:gd name="connsiteX404" fmla="*/ 3097415 w 4418809"/>
              <a:gd name="connsiteY404" fmla="*/ 3859041 h 17130814"/>
              <a:gd name="connsiteX405" fmla="*/ 3228075 w 4418809"/>
              <a:gd name="connsiteY405" fmla="*/ 4147722 h 17130814"/>
              <a:gd name="connsiteX406" fmla="*/ 2647819 w 4418809"/>
              <a:gd name="connsiteY406" fmla="*/ 11811574 h 17130814"/>
              <a:gd name="connsiteX407" fmla="*/ 2635883 w 4418809"/>
              <a:gd name="connsiteY407" fmla="*/ 11878867 h 17130814"/>
              <a:gd name="connsiteX408" fmla="*/ 2286590 w 4418809"/>
              <a:gd name="connsiteY408" fmla="*/ 12123489 h 17130814"/>
              <a:gd name="connsiteX409" fmla="*/ 2233599 w 4418809"/>
              <a:gd name="connsiteY409" fmla="*/ 12114090 h 17130814"/>
              <a:gd name="connsiteX410" fmla="*/ 2190691 w 4418809"/>
              <a:gd name="connsiteY410" fmla="*/ 12075095 h 17130814"/>
              <a:gd name="connsiteX411" fmla="*/ 1987010 w 4418809"/>
              <a:gd name="connsiteY411" fmla="*/ 11994164 h 17130814"/>
              <a:gd name="connsiteX412" fmla="*/ 1925434 w 4418809"/>
              <a:gd name="connsiteY412" fmla="*/ 11995098 h 17130814"/>
              <a:gd name="connsiteX413" fmla="*/ 1952191 w 4418809"/>
              <a:gd name="connsiteY413" fmla="*/ 11983349 h 17130814"/>
              <a:gd name="connsiteX414" fmla="*/ 2142841 w 4418809"/>
              <a:gd name="connsiteY414" fmla="*/ 11687352 h 17130814"/>
              <a:gd name="connsiteX415" fmla="*/ 1578028 w 4418809"/>
              <a:gd name="connsiteY415" fmla="*/ 11019317 h 17130814"/>
              <a:gd name="connsiteX416" fmla="*/ 1577691 w 4418809"/>
              <a:gd name="connsiteY416" fmla="*/ 11019320 h 17130814"/>
              <a:gd name="connsiteX417" fmla="*/ 1589559 w 4418809"/>
              <a:gd name="connsiteY417" fmla="*/ 11018239 h 17130814"/>
              <a:gd name="connsiteX418" fmla="*/ 2077912 w 4418809"/>
              <a:gd name="connsiteY418" fmla="*/ 10539583 h 17130814"/>
              <a:gd name="connsiteX419" fmla="*/ 1926011 w 4418809"/>
              <a:gd name="connsiteY419" fmla="*/ 10153993 h 17130814"/>
              <a:gd name="connsiteX420" fmla="*/ 1900947 w 4418809"/>
              <a:gd name="connsiteY420" fmla="*/ 10139939 h 17130814"/>
              <a:gd name="connsiteX421" fmla="*/ 1941954 w 4418809"/>
              <a:gd name="connsiteY421" fmla="*/ 10147432 h 17130814"/>
              <a:gd name="connsiteX422" fmla="*/ 2227672 w 4418809"/>
              <a:gd name="connsiteY422" fmla="*/ 10329590 h 17130814"/>
              <a:gd name="connsiteX423" fmla="*/ 2224901 w 4418809"/>
              <a:gd name="connsiteY423" fmla="*/ 11097761 h 17130814"/>
              <a:gd name="connsiteX424" fmla="*/ 2217002 w 4418809"/>
              <a:gd name="connsiteY424" fmla="*/ 11105379 h 17130814"/>
              <a:gd name="connsiteX425" fmla="*/ 2186590 w 4418809"/>
              <a:gd name="connsiteY425" fmla="*/ 11124242 h 17130814"/>
              <a:gd name="connsiteX426" fmla="*/ 2184277 w 4418809"/>
              <a:gd name="connsiteY426" fmla="*/ 11126424 h 17130814"/>
              <a:gd name="connsiteX427" fmla="*/ 2188921 w 4418809"/>
              <a:gd name="connsiteY427" fmla="*/ 11132461 h 17130814"/>
              <a:gd name="connsiteX428" fmla="*/ 2183375 w 4418809"/>
              <a:gd name="connsiteY428" fmla="*/ 11137809 h 17130814"/>
              <a:gd name="connsiteX429" fmla="*/ 2207961 w 4418809"/>
              <a:gd name="connsiteY429" fmla="*/ 11166111 h 17130814"/>
              <a:gd name="connsiteX430" fmla="*/ 2232248 w 4418809"/>
              <a:gd name="connsiteY430" fmla="*/ 11142763 h 17130814"/>
              <a:gd name="connsiteX431" fmla="*/ 2269581 w 4418809"/>
              <a:gd name="connsiteY431" fmla="*/ 11124432 h 17130814"/>
              <a:gd name="connsiteX432" fmla="*/ 2446025 w 4418809"/>
              <a:gd name="connsiteY432" fmla="*/ 11184826 h 17130814"/>
              <a:gd name="connsiteX433" fmla="*/ 2415158 w 4418809"/>
              <a:gd name="connsiteY433" fmla="*/ 11421403 h 17130814"/>
              <a:gd name="connsiteX434" fmla="*/ 2412456 w 4418809"/>
              <a:gd name="connsiteY434" fmla="*/ 11423080 h 17130814"/>
              <a:gd name="connsiteX435" fmla="*/ 2415497 w 4418809"/>
              <a:gd name="connsiteY435" fmla="*/ 11427033 h 17130814"/>
              <a:gd name="connsiteX436" fmla="*/ 2413414 w 4418809"/>
              <a:gd name="connsiteY436" fmla="*/ 11426209 h 17130814"/>
              <a:gd name="connsiteX437" fmla="*/ 2403196 w 4418809"/>
              <a:gd name="connsiteY437" fmla="*/ 11462280 h 17130814"/>
              <a:gd name="connsiteX438" fmla="*/ 2647819 w 4418809"/>
              <a:gd name="connsiteY438" fmla="*/ 11811574 h 17130814"/>
              <a:gd name="connsiteX439" fmla="*/ 3507052 w 4418809"/>
              <a:gd name="connsiteY439" fmla="*/ 2375307 h 17130814"/>
              <a:gd name="connsiteX440" fmla="*/ 3142670 w 4418809"/>
              <a:gd name="connsiteY440" fmla="*/ 2683387 h 17130814"/>
              <a:gd name="connsiteX441" fmla="*/ 2834590 w 4418809"/>
              <a:gd name="connsiteY441" fmla="*/ 2319004 h 17130814"/>
              <a:gd name="connsiteX442" fmla="*/ 2834907 w 4418809"/>
              <a:gd name="connsiteY442" fmla="*/ 2319031 h 17130814"/>
              <a:gd name="connsiteX443" fmla="*/ 2834854 w 4418809"/>
              <a:gd name="connsiteY443" fmla="*/ 2315852 h 17130814"/>
              <a:gd name="connsiteX444" fmla="*/ 3017045 w 4418809"/>
              <a:gd name="connsiteY444" fmla="*/ 2161812 h 17130814"/>
              <a:gd name="connsiteX445" fmla="*/ 3171085 w 4418809"/>
              <a:gd name="connsiteY445" fmla="*/ 2344003 h 17130814"/>
              <a:gd name="connsiteX446" fmla="*/ 3170503 w 4418809"/>
              <a:gd name="connsiteY446" fmla="*/ 2347129 h 17130814"/>
              <a:gd name="connsiteX447" fmla="*/ 3207862 w 4418809"/>
              <a:gd name="connsiteY447" fmla="*/ 2350257 h 17130814"/>
              <a:gd name="connsiteX448" fmla="*/ 3208444 w 4418809"/>
              <a:gd name="connsiteY448" fmla="*/ 2347131 h 17130814"/>
              <a:gd name="connsiteX449" fmla="*/ 3020173 w 4418809"/>
              <a:gd name="connsiteY449" fmla="*/ 2124454 h 17130814"/>
              <a:gd name="connsiteX450" fmla="*/ 2797495 w 4418809"/>
              <a:gd name="connsiteY450" fmla="*/ 2312724 h 17130814"/>
              <a:gd name="connsiteX451" fmla="*/ 2797548 w 4418809"/>
              <a:gd name="connsiteY451" fmla="*/ 2315903 h 17130814"/>
              <a:gd name="connsiteX452" fmla="*/ 2797231 w 4418809"/>
              <a:gd name="connsiteY452" fmla="*/ 2315876 h 17130814"/>
              <a:gd name="connsiteX453" fmla="*/ 3139542 w 4418809"/>
              <a:gd name="connsiteY453" fmla="*/ 2720746 h 17130814"/>
              <a:gd name="connsiteX454" fmla="*/ 3202078 w 4418809"/>
              <a:gd name="connsiteY454" fmla="*/ 2719687 h 17130814"/>
              <a:gd name="connsiteX455" fmla="*/ 3179481 w 4418809"/>
              <a:gd name="connsiteY455" fmla="*/ 2729209 h 17130814"/>
              <a:gd name="connsiteX456" fmla="*/ 3065323 w 4418809"/>
              <a:gd name="connsiteY456" fmla="*/ 2824762 h 17130814"/>
              <a:gd name="connsiteX457" fmla="*/ 3000216 w 4418809"/>
              <a:gd name="connsiteY457" fmla="*/ 3170772 h 17130814"/>
              <a:gd name="connsiteX458" fmla="*/ 3024071 w 4418809"/>
              <a:gd name="connsiteY458" fmla="*/ 3227380 h 17130814"/>
              <a:gd name="connsiteX459" fmla="*/ 2934262 w 4418809"/>
              <a:gd name="connsiteY459" fmla="*/ 3279130 h 17130814"/>
              <a:gd name="connsiteX460" fmla="*/ 2747150 w 4418809"/>
              <a:gd name="connsiteY460" fmla="*/ 3325241 h 17130814"/>
              <a:gd name="connsiteX461" fmla="*/ 2590372 w 4418809"/>
              <a:gd name="connsiteY461" fmla="*/ 3309114 h 17130814"/>
              <a:gd name="connsiteX462" fmla="*/ 2508065 w 4418809"/>
              <a:gd name="connsiteY462" fmla="*/ 3277909 h 17130814"/>
              <a:gd name="connsiteX463" fmla="*/ 2491550 w 4418809"/>
              <a:gd name="connsiteY463" fmla="*/ 3275141 h 17130814"/>
              <a:gd name="connsiteX464" fmla="*/ 2380860 w 4418809"/>
              <a:gd name="connsiteY464" fmla="*/ 3223465 h 17130814"/>
              <a:gd name="connsiteX465" fmla="*/ 2236042 w 4418809"/>
              <a:gd name="connsiteY465" fmla="*/ 3081634 h 17130814"/>
              <a:gd name="connsiteX466" fmla="*/ 2351948 w 4418809"/>
              <a:gd name="connsiteY466" fmla="*/ 2280543 h 17130814"/>
              <a:gd name="connsiteX467" fmla="*/ 2349150 w 4418809"/>
              <a:gd name="connsiteY467" fmla="*/ 2276674 h 17130814"/>
              <a:gd name="connsiteX468" fmla="*/ 2356718 w 4418809"/>
              <a:gd name="connsiteY468" fmla="*/ 2221180 h 17130814"/>
              <a:gd name="connsiteX469" fmla="*/ 2975001 w 4418809"/>
              <a:gd name="connsiteY469" fmla="*/ 1765306 h 17130814"/>
              <a:gd name="connsiteX470" fmla="*/ 3507052 w 4418809"/>
              <a:gd name="connsiteY470" fmla="*/ 2375307 h 17130814"/>
              <a:gd name="connsiteX471" fmla="*/ 2451594 w 4418809"/>
              <a:gd name="connsiteY471" fmla="*/ 15140609 h 17130814"/>
              <a:gd name="connsiteX472" fmla="*/ 2436282 w 4418809"/>
              <a:gd name="connsiteY472" fmla="*/ 15207217 h 17130814"/>
              <a:gd name="connsiteX473" fmla="*/ 2075102 w 4418809"/>
              <a:gd name="connsiteY473" fmla="*/ 15433924 h 17130814"/>
              <a:gd name="connsiteX474" fmla="*/ 2022653 w 4418809"/>
              <a:gd name="connsiteY474" fmla="*/ 15421866 h 17130814"/>
              <a:gd name="connsiteX475" fmla="*/ 1981765 w 4418809"/>
              <a:gd name="connsiteY475" fmla="*/ 15380756 h 17130814"/>
              <a:gd name="connsiteX476" fmla="*/ 1782422 w 4418809"/>
              <a:gd name="connsiteY476" fmla="*/ 15289662 h 17130814"/>
              <a:gd name="connsiteX477" fmla="*/ 1720877 w 4418809"/>
              <a:gd name="connsiteY477" fmla="*/ 15287492 h 17130814"/>
              <a:gd name="connsiteX478" fmla="*/ 1748193 w 4418809"/>
              <a:gd name="connsiteY478" fmla="*/ 15277106 h 17130814"/>
              <a:gd name="connsiteX479" fmla="*/ 1953519 w 4418809"/>
              <a:gd name="connsiteY479" fmla="*/ 14991095 h 17130814"/>
              <a:gd name="connsiteX480" fmla="*/ 1423093 w 4418809"/>
              <a:gd name="connsiteY480" fmla="*/ 14295442 h 17130814"/>
              <a:gd name="connsiteX481" fmla="*/ 1422757 w 4418809"/>
              <a:gd name="connsiteY481" fmla="*/ 14295428 h 17130814"/>
              <a:gd name="connsiteX482" fmla="*/ 1434664 w 4418809"/>
              <a:gd name="connsiteY482" fmla="*/ 14294946 h 17130814"/>
              <a:gd name="connsiteX483" fmla="*/ 1946521 w 4418809"/>
              <a:gd name="connsiteY483" fmla="*/ 13841512 h 17130814"/>
              <a:gd name="connsiteX484" fmla="*/ 1814247 w 4418809"/>
              <a:gd name="connsiteY484" fmla="*/ 13448756 h 17130814"/>
              <a:gd name="connsiteX485" fmla="*/ 1789923 w 4418809"/>
              <a:gd name="connsiteY485" fmla="*/ 13433456 h 17130814"/>
              <a:gd name="connsiteX486" fmla="*/ 1830500 w 4418809"/>
              <a:gd name="connsiteY486" fmla="*/ 13443007 h 17130814"/>
              <a:gd name="connsiteX487" fmla="*/ 2106675 w 4418809"/>
              <a:gd name="connsiteY487" fmla="*/ 13639334 h 17130814"/>
              <a:gd name="connsiteX488" fmla="*/ 2065191 w 4418809"/>
              <a:gd name="connsiteY488" fmla="*/ 14406389 h 17130814"/>
              <a:gd name="connsiteX489" fmla="*/ 2056917 w 4418809"/>
              <a:gd name="connsiteY489" fmla="*/ 14413599 h 17130814"/>
              <a:gd name="connsiteX490" fmla="*/ 2025594 w 4418809"/>
              <a:gd name="connsiteY490" fmla="*/ 14430906 h 17130814"/>
              <a:gd name="connsiteX491" fmla="*/ 2023173 w 4418809"/>
              <a:gd name="connsiteY491" fmla="*/ 14432968 h 17130814"/>
              <a:gd name="connsiteX492" fmla="*/ 2027507 w 4418809"/>
              <a:gd name="connsiteY492" fmla="*/ 14439232 h 17130814"/>
              <a:gd name="connsiteX493" fmla="*/ 2021699 w 4418809"/>
              <a:gd name="connsiteY493" fmla="*/ 14444293 h 17130814"/>
              <a:gd name="connsiteX494" fmla="*/ 2044827 w 4418809"/>
              <a:gd name="connsiteY494" fmla="*/ 14473799 h 17130814"/>
              <a:gd name="connsiteX495" fmla="*/ 2070260 w 4418809"/>
              <a:gd name="connsiteY495" fmla="*/ 14451704 h 17130814"/>
              <a:gd name="connsiteX496" fmla="*/ 2108469 w 4418809"/>
              <a:gd name="connsiteY496" fmla="*/ 14435278 h 17130814"/>
              <a:gd name="connsiteX497" fmla="*/ 2281645 w 4418809"/>
              <a:gd name="connsiteY497" fmla="*/ 14504488 h 17130814"/>
              <a:gd name="connsiteX498" fmla="*/ 2238893 w 4418809"/>
              <a:gd name="connsiteY498" fmla="*/ 14739209 h 17130814"/>
              <a:gd name="connsiteX499" fmla="*/ 2236111 w 4418809"/>
              <a:gd name="connsiteY499" fmla="*/ 14740748 h 17130814"/>
              <a:gd name="connsiteX500" fmla="*/ 2238949 w 4418809"/>
              <a:gd name="connsiteY500" fmla="*/ 14744848 h 17130814"/>
              <a:gd name="connsiteX501" fmla="*/ 2236909 w 4418809"/>
              <a:gd name="connsiteY501" fmla="*/ 14743921 h 17130814"/>
              <a:gd name="connsiteX502" fmla="*/ 2224887 w 4418809"/>
              <a:gd name="connsiteY502" fmla="*/ 14779431 h 17130814"/>
              <a:gd name="connsiteX503" fmla="*/ 2451594 w 4418809"/>
              <a:gd name="connsiteY503" fmla="*/ 15140609 h 17130814"/>
              <a:gd name="connsiteX504" fmla="*/ 3013741 w 4418809"/>
              <a:gd name="connsiteY504" fmla="*/ 9325195 h 17130814"/>
              <a:gd name="connsiteX505" fmla="*/ 3008420 w 4418809"/>
              <a:gd name="connsiteY505" fmla="*/ 9358580 h 17130814"/>
              <a:gd name="connsiteX506" fmla="*/ 3002220 w 4418809"/>
              <a:gd name="connsiteY506" fmla="*/ 9352851 h 17130814"/>
              <a:gd name="connsiteX507" fmla="*/ 2724769 w 4418809"/>
              <a:gd name="connsiteY507" fmla="*/ 9279697 h 17130814"/>
              <a:gd name="connsiteX508" fmla="*/ 2584130 w 4418809"/>
              <a:gd name="connsiteY508" fmla="*/ 9328517 h 17130814"/>
              <a:gd name="connsiteX509" fmla="*/ 2541936 w 4418809"/>
              <a:gd name="connsiteY509" fmla="*/ 9359422 h 17130814"/>
              <a:gd name="connsiteX510" fmla="*/ 2554788 w 4418809"/>
              <a:gd name="connsiteY510" fmla="*/ 9325437 h 17130814"/>
              <a:gd name="connsiteX511" fmla="*/ 2564674 w 4418809"/>
              <a:gd name="connsiteY511" fmla="*/ 9288353 h 17130814"/>
              <a:gd name="connsiteX512" fmla="*/ 2564362 w 4418809"/>
              <a:gd name="connsiteY512" fmla="*/ 9288286 h 17130814"/>
              <a:gd name="connsiteX513" fmla="*/ 2565333 w 4418809"/>
              <a:gd name="connsiteY513" fmla="*/ 9285259 h 17130814"/>
              <a:gd name="connsiteX514" fmla="*/ 2406671 w 4418809"/>
              <a:gd name="connsiteY514" fmla="*/ 9040600 h 17130814"/>
              <a:gd name="connsiteX515" fmla="*/ 2162012 w 4418809"/>
              <a:gd name="connsiteY515" fmla="*/ 9199263 h 17130814"/>
              <a:gd name="connsiteX516" fmla="*/ 2161664 w 4418809"/>
              <a:gd name="connsiteY516" fmla="*/ 9202422 h 17130814"/>
              <a:gd name="connsiteX517" fmla="*/ 2198330 w 4418809"/>
              <a:gd name="connsiteY517" fmla="*/ 9210240 h 17130814"/>
              <a:gd name="connsiteX518" fmla="*/ 2198678 w 4418809"/>
              <a:gd name="connsiteY518" fmla="*/ 9207081 h 17130814"/>
              <a:gd name="connsiteX519" fmla="*/ 2398853 w 4418809"/>
              <a:gd name="connsiteY519" fmla="*/ 9077266 h 17130814"/>
              <a:gd name="connsiteX520" fmla="*/ 2528668 w 4418809"/>
              <a:gd name="connsiteY520" fmla="*/ 9277441 h 17130814"/>
              <a:gd name="connsiteX521" fmla="*/ 2527696 w 4418809"/>
              <a:gd name="connsiteY521" fmla="*/ 9280468 h 17130814"/>
              <a:gd name="connsiteX522" fmla="*/ 2528008 w 4418809"/>
              <a:gd name="connsiteY522" fmla="*/ 9280534 h 17130814"/>
              <a:gd name="connsiteX523" fmla="*/ 2474689 w 4418809"/>
              <a:gd name="connsiteY523" fmla="*/ 9403452 h 17130814"/>
              <a:gd name="connsiteX524" fmla="*/ 2438245 w 4418809"/>
              <a:gd name="connsiteY524" fmla="*/ 9446078 h 17130814"/>
              <a:gd name="connsiteX525" fmla="*/ 2394603 w 4418809"/>
              <a:gd name="connsiteY525" fmla="*/ 9476690 h 17130814"/>
              <a:gd name="connsiteX526" fmla="*/ 2185156 w 4418809"/>
              <a:gd name="connsiteY526" fmla="*/ 9542821 h 17130814"/>
              <a:gd name="connsiteX527" fmla="*/ 2154645 w 4418809"/>
              <a:gd name="connsiteY527" fmla="*/ 9543134 h 17130814"/>
              <a:gd name="connsiteX528" fmla="*/ 2127658 w 4418809"/>
              <a:gd name="connsiteY528" fmla="*/ 9540165 h 17130814"/>
              <a:gd name="connsiteX529" fmla="*/ 1860552 w 4418809"/>
              <a:gd name="connsiteY529" fmla="*/ 9207747 h 17130814"/>
              <a:gd name="connsiteX530" fmla="*/ 1868029 w 4418809"/>
              <a:gd name="connsiteY530" fmla="*/ 9139813 h 17130814"/>
              <a:gd name="connsiteX531" fmla="*/ 2553848 w 4418809"/>
              <a:gd name="connsiteY531" fmla="*/ 8709896 h 17130814"/>
              <a:gd name="connsiteX532" fmla="*/ 3013741 w 4418809"/>
              <a:gd name="connsiteY532" fmla="*/ 9325195 h 17130814"/>
              <a:gd name="connsiteX533" fmla="*/ 3181945 w 4418809"/>
              <a:gd name="connsiteY533" fmla="*/ 7710671 h 17130814"/>
              <a:gd name="connsiteX534" fmla="*/ 2958898 w 4418809"/>
              <a:gd name="connsiteY534" fmla="*/ 8082119 h 17130814"/>
              <a:gd name="connsiteX535" fmla="*/ 2961696 w 4418809"/>
              <a:gd name="connsiteY535" fmla="*/ 8085988 h 17130814"/>
              <a:gd name="connsiteX536" fmla="*/ 2954127 w 4418809"/>
              <a:gd name="connsiteY536" fmla="*/ 8141483 h 17130814"/>
              <a:gd name="connsiteX537" fmla="*/ 2335845 w 4418809"/>
              <a:gd name="connsiteY537" fmla="*/ 8597354 h 17130814"/>
              <a:gd name="connsiteX538" fmla="*/ 1803793 w 4418809"/>
              <a:gd name="connsiteY538" fmla="*/ 7987355 h 17130814"/>
              <a:gd name="connsiteX539" fmla="*/ 2168176 w 4418809"/>
              <a:gd name="connsiteY539" fmla="*/ 7679275 h 17130814"/>
              <a:gd name="connsiteX540" fmla="*/ 2476256 w 4418809"/>
              <a:gd name="connsiteY540" fmla="*/ 8043658 h 17130814"/>
              <a:gd name="connsiteX541" fmla="*/ 2475938 w 4418809"/>
              <a:gd name="connsiteY541" fmla="*/ 8043631 h 17130814"/>
              <a:gd name="connsiteX542" fmla="*/ 2475992 w 4418809"/>
              <a:gd name="connsiteY542" fmla="*/ 8046810 h 17130814"/>
              <a:gd name="connsiteX543" fmla="*/ 2293801 w 4418809"/>
              <a:gd name="connsiteY543" fmla="*/ 8200850 h 17130814"/>
              <a:gd name="connsiteX544" fmla="*/ 2139760 w 4418809"/>
              <a:gd name="connsiteY544" fmla="*/ 8018659 h 17130814"/>
              <a:gd name="connsiteX545" fmla="*/ 2140342 w 4418809"/>
              <a:gd name="connsiteY545" fmla="*/ 8015533 h 17130814"/>
              <a:gd name="connsiteX546" fmla="*/ 2102983 w 4418809"/>
              <a:gd name="connsiteY546" fmla="*/ 8012405 h 17130814"/>
              <a:gd name="connsiteX547" fmla="*/ 2102401 w 4418809"/>
              <a:gd name="connsiteY547" fmla="*/ 8015531 h 17130814"/>
              <a:gd name="connsiteX548" fmla="*/ 2290673 w 4418809"/>
              <a:gd name="connsiteY548" fmla="*/ 8238209 h 17130814"/>
              <a:gd name="connsiteX549" fmla="*/ 2513351 w 4418809"/>
              <a:gd name="connsiteY549" fmla="*/ 8049938 h 17130814"/>
              <a:gd name="connsiteX550" fmla="*/ 2513297 w 4418809"/>
              <a:gd name="connsiteY550" fmla="*/ 8046759 h 17130814"/>
              <a:gd name="connsiteX551" fmla="*/ 2513615 w 4418809"/>
              <a:gd name="connsiteY551" fmla="*/ 8046786 h 17130814"/>
              <a:gd name="connsiteX552" fmla="*/ 2171304 w 4418809"/>
              <a:gd name="connsiteY552" fmla="*/ 7641916 h 17130814"/>
              <a:gd name="connsiteX553" fmla="*/ 2108767 w 4418809"/>
              <a:gd name="connsiteY553" fmla="*/ 7642976 h 17130814"/>
              <a:gd name="connsiteX554" fmla="*/ 2131364 w 4418809"/>
              <a:gd name="connsiteY554" fmla="*/ 7633453 h 17130814"/>
              <a:gd name="connsiteX555" fmla="*/ 2245523 w 4418809"/>
              <a:gd name="connsiteY555" fmla="*/ 7537900 h 17130814"/>
              <a:gd name="connsiteX556" fmla="*/ 2310630 w 4418809"/>
              <a:gd name="connsiteY556" fmla="*/ 7191890 h 17130814"/>
              <a:gd name="connsiteX557" fmla="*/ 2286774 w 4418809"/>
              <a:gd name="connsiteY557" fmla="*/ 7135281 h 17130814"/>
              <a:gd name="connsiteX558" fmla="*/ 2376584 w 4418809"/>
              <a:gd name="connsiteY558" fmla="*/ 7083533 h 17130814"/>
              <a:gd name="connsiteX559" fmla="*/ 2563696 w 4418809"/>
              <a:gd name="connsiteY559" fmla="*/ 7037421 h 17130814"/>
              <a:gd name="connsiteX560" fmla="*/ 2633028 w 4418809"/>
              <a:gd name="connsiteY560" fmla="*/ 7044553 h 17130814"/>
              <a:gd name="connsiteX561" fmla="*/ 2665374 w 4418809"/>
              <a:gd name="connsiteY561" fmla="*/ 7054553 h 17130814"/>
              <a:gd name="connsiteX562" fmla="*/ 2666940 w 4418809"/>
              <a:gd name="connsiteY562" fmla="*/ 7054756 h 17130814"/>
              <a:gd name="connsiteX563" fmla="*/ 2666422 w 4418809"/>
              <a:gd name="connsiteY563" fmla="*/ 7055428 h 17130814"/>
              <a:gd name="connsiteX564" fmla="*/ 2727477 w 4418809"/>
              <a:gd name="connsiteY564" fmla="*/ 7528672 h 17130814"/>
              <a:gd name="connsiteX565" fmla="*/ 2254232 w 4418809"/>
              <a:gd name="connsiteY565" fmla="*/ 7589727 h 17130814"/>
              <a:gd name="connsiteX566" fmla="*/ 2231333 w 4418809"/>
              <a:gd name="connsiteY566" fmla="*/ 7619411 h 17130814"/>
              <a:gd name="connsiteX567" fmla="*/ 2757160 w 4418809"/>
              <a:gd name="connsiteY567" fmla="*/ 7551572 h 17130814"/>
              <a:gd name="connsiteX568" fmla="*/ 2834498 w 4418809"/>
              <a:gd name="connsiteY568" fmla="*/ 7346501 h 17130814"/>
              <a:gd name="connsiteX569" fmla="*/ 2756295 w 4418809"/>
              <a:gd name="connsiteY569" fmla="*/ 7092318 h 17130814"/>
              <a:gd name="connsiteX570" fmla="*/ 2729576 w 4418809"/>
              <a:gd name="connsiteY570" fmla="*/ 7062139 h 17130814"/>
              <a:gd name="connsiteX571" fmla="*/ 2763815 w 4418809"/>
              <a:gd name="connsiteY571" fmla="*/ 7061619 h 17130814"/>
              <a:gd name="connsiteX572" fmla="*/ 2929985 w 4418809"/>
              <a:gd name="connsiteY572" fmla="*/ 7139196 h 17130814"/>
              <a:gd name="connsiteX573" fmla="*/ 3074803 w 4418809"/>
              <a:gd name="connsiteY573" fmla="*/ 7281028 h 17130814"/>
              <a:gd name="connsiteX574" fmla="*/ 3181945 w 4418809"/>
              <a:gd name="connsiteY574" fmla="*/ 7710671 h 17130814"/>
              <a:gd name="connsiteX575" fmla="*/ 3337281 w 4418809"/>
              <a:gd name="connsiteY575" fmla="*/ 6525090 h 17130814"/>
              <a:gd name="connsiteX576" fmla="*/ 3214907 w 4418809"/>
              <a:gd name="connsiteY576" fmla="*/ 6797595 h 17130814"/>
              <a:gd name="connsiteX577" fmla="*/ 2829364 w 4418809"/>
              <a:gd name="connsiteY577" fmla="*/ 7015376 h 17130814"/>
              <a:gd name="connsiteX578" fmla="*/ 2761318 w 4418809"/>
              <a:gd name="connsiteY578" fmla="*/ 7010803 h 17130814"/>
              <a:gd name="connsiteX579" fmla="*/ 2745448 w 4418809"/>
              <a:gd name="connsiteY579" fmla="*/ 7005954 h 17130814"/>
              <a:gd name="connsiteX580" fmla="*/ 2650930 w 4418809"/>
              <a:gd name="connsiteY580" fmla="*/ 7003382 h 17130814"/>
              <a:gd name="connsiteX581" fmla="*/ 2611707 w 4418809"/>
              <a:gd name="connsiteY581" fmla="*/ 7000746 h 17130814"/>
              <a:gd name="connsiteX582" fmla="*/ 2411903 w 4418809"/>
              <a:gd name="connsiteY582" fmla="*/ 6899402 h 17130814"/>
              <a:gd name="connsiteX583" fmla="*/ 2388486 w 4418809"/>
              <a:gd name="connsiteY583" fmla="*/ 6928678 h 17130814"/>
              <a:gd name="connsiteX584" fmla="*/ 2510255 w 4418809"/>
              <a:gd name="connsiteY584" fmla="*/ 7003228 h 17130814"/>
              <a:gd name="connsiteX585" fmla="*/ 2413816 w 4418809"/>
              <a:gd name="connsiteY585" fmla="*/ 7027341 h 17130814"/>
              <a:gd name="connsiteX586" fmla="*/ 2308796 w 4418809"/>
              <a:gd name="connsiteY586" fmla="*/ 7075675 h 17130814"/>
              <a:gd name="connsiteX587" fmla="*/ 2267269 w 4418809"/>
              <a:gd name="connsiteY587" fmla="*/ 7102637 h 17130814"/>
              <a:gd name="connsiteX588" fmla="*/ 2241182 w 4418809"/>
              <a:gd name="connsiteY588" fmla="*/ 7064103 h 17130814"/>
              <a:gd name="connsiteX589" fmla="*/ 2186937 w 4418809"/>
              <a:gd name="connsiteY589" fmla="*/ 7010961 h 17130814"/>
              <a:gd name="connsiteX590" fmla="*/ 2186738 w 4418809"/>
              <a:gd name="connsiteY590" fmla="*/ 7011209 h 17130814"/>
              <a:gd name="connsiteX591" fmla="*/ 2184468 w 4418809"/>
              <a:gd name="connsiteY591" fmla="*/ 7008984 h 17130814"/>
              <a:gd name="connsiteX592" fmla="*/ 1894651 w 4418809"/>
              <a:gd name="connsiteY592" fmla="*/ 7041207 h 17130814"/>
              <a:gd name="connsiteX593" fmla="*/ 1926873 w 4418809"/>
              <a:gd name="connsiteY593" fmla="*/ 7331023 h 17130814"/>
              <a:gd name="connsiteX594" fmla="*/ 1929543 w 4418809"/>
              <a:gd name="connsiteY594" fmla="*/ 7332750 h 17130814"/>
              <a:gd name="connsiteX595" fmla="*/ 1952960 w 4418809"/>
              <a:gd name="connsiteY595" fmla="*/ 7303473 h 17130814"/>
              <a:gd name="connsiteX596" fmla="*/ 1950291 w 4418809"/>
              <a:gd name="connsiteY596" fmla="*/ 7301747 h 17130814"/>
              <a:gd name="connsiteX597" fmla="*/ 1923928 w 4418809"/>
              <a:gd name="connsiteY597" fmla="*/ 7064624 h 17130814"/>
              <a:gd name="connsiteX598" fmla="*/ 2161050 w 4418809"/>
              <a:gd name="connsiteY598" fmla="*/ 7038262 h 17130814"/>
              <a:gd name="connsiteX599" fmla="*/ 2163321 w 4418809"/>
              <a:gd name="connsiteY599" fmla="*/ 7040486 h 17130814"/>
              <a:gd name="connsiteX600" fmla="*/ 2163520 w 4418809"/>
              <a:gd name="connsiteY600" fmla="*/ 7040237 h 17130814"/>
              <a:gd name="connsiteX601" fmla="*/ 2216247 w 4418809"/>
              <a:gd name="connsiteY601" fmla="*/ 7514481 h 17130814"/>
              <a:gd name="connsiteX602" fmla="*/ 1742002 w 4418809"/>
              <a:gd name="connsiteY602" fmla="*/ 7567208 h 17130814"/>
              <a:gd name="connsiteX603" fmla="*/ 1698886 w 4418809"/>
              <a:gd name="connsiteY603" fmla="*/ 7528879 h 17130814"/>
              <a:gd name="connsiteX604" fmla="*/ 1698821 w 4418809"/>
              <a:gd name="connsiteY604" fmla="*/ 7528808 h 17130814"/>
              <a:gd name="connsiteX605" fmla="*/ 1700195 w 4418809"/>
              <a:gd name="connsiteY605" fmla="*/ 7523955 h 17130814"/>
              <a:gd name="connsiteX606" fmla="*/ 1693267 w 4418809"/>
              <a:gd name="connsiteY606" fmla="*/ 7522726 h 17130814"/>
              <a:gd name="connsiteX607" fmla="*/ 1660695 w 4418809"/>
              <a:gd name="connsiteY607" fmla="*/ 7487055 h 17130814"/>
              <a:gd name="connsiteX608" fmla="*/ 1664946 w 4418809"/>
              <a:gd name="connsiteY608" fmla="*/ 6761453 h 17130814"/>
              <a:gd name="connsiteX609" fmla="*/ 2050488 w 4418809"/>
              <a:gd name="connsiteY609" fmla="*/ 6543672 h 17130814"/>
              <a:gd name="connsiteX610" fmla="*/ 2118535 w 4418809"/>
              <a:gd name="connsiteY610" fmla="*/ 6548246 h 17130814"/>
              <a:gd name="connsiteX611" fmla="*/ 2134404 w 4418809"/>
              <a:gd name="connsiteY611" fmla="*/ 6553094 h 17130814"/>
              <a:gd name="connsiteX612" fmla="*/ 2228916 w 4418809"/>
              <a:gd name="connsiteY612" fmla="*/ 6555665 h 17130814"/>
              <a:gd name="connsiteX613" fmla="*/ 2268145 w 4418809"/>
              <a:gd name="connsiteY613" fmla="*/ 6558302 h 17130814"/>
              <a:gd name="connsiteX614" fmla="*/ 2467949 w 4418809"/>
              <a:gd name="connsiteY614" fmla="*/ 6659646 h 17130814"/>
              <a:gd name="connsiteX615" fmla="*/ 2491367 w 4418809"/>
              <a:gd name="connsiteY615" fmla="*/ 6630370 h 17130814"/>
              <a:gd name="connsiteX616" fmla="*/ 2369596 w 4418809"/>
              <a:gd name="connsiteY616" fmla="*/ 6555819 h 17130814"/>
              <a:gd name="connsiteX617" fmla="*/ 2466036 w 4418809"/>
              <a:gd name="connsiteY617" fmla="*/ 6531707 h 17130814"/>
              <a:gd name="connsiteX618" fmla="*/ 2571056 w 4418809"/>
              <a:gd name="connsiteY618" fmla="*/ 6483373 h 17130814"/>
              <a:gd name="connsiteX619" fmla="*/ 2612582 w 4418809"/>
              <a:gd name="connsiteY619" fmla="*/ 6456411 h 17130814"/>
              <a:gd name="connsiteX620" fmla="*/ 2638670 w 4418809"/>
              <a:gd name="connsiteY620" fmla="*/ 6494945 h 17130814"/>
              <a:gd name="connsiteX621" fmla="*/ 2692915 w 4418809"/>
              <a:gd name="connsiteY621" fmla="*/ 6548088 h 17130814"/>
              <a:gd name="connsiteX622" fmla="*/ 2693114 w 4418809"/>
              <a:gd name="connsiteY622" fmla="*/ 6547839 h 17130814"/>
              <a:gd name="connsiteX623" fmla="*/ 2695385 w 4418809"/>
              <a:gd name="connsiteY623" fmla="*/ 6550064 h 17130814"/>
              <a:gd name="connsiteX624" fmla="*/ 2985201 w 4418809"/>
              <a:gd name="connsiteY624" fmla="*/ 6517842 h 17130814"/>
              <a:gd name="connsiteX625" fmla="*/ 2952979 w 4418809"/>
              <a:gd name="connsiteY625" fmla="*/ 6228025 h 17130814"/>
              <a:gd name="connsiteX626" fmla="*/ 2950310 w 4418809"/>
              <a:gd name="connsiteY626" fmla="*/ 6226299 h 17130814"/>
              <a:gd name="connsiteX627" fmla="*/ 2926892 w 4418809"/>
              <a:gd name="connsiteY627" fmla="*/ 6255575 h 17130814"/>
              <a:gd name="connsiteX628" fmla="*/ 2929561 w 4418809"/>
              <a:gd name="connsiteY628" fmla="*/ 6257302 h 17130814"/>
              <a:gd name="connsiteX629" fmla="*/ 2955925 w 4418809"/>
              <a:gd name="connsiteY629" fmla="*/ 6494424 h 17130814"/>
              <a:gd name="connsiteX630" fmla="*/ 2718802 w 4418809"/>
              <a:gd name="connsiteY630" fmla="*/ 6520787 h 17130814"/>
              <a:gd name="connsiteX631" fmla="*/ 2716532 w 4418809"/>
              <a:gd name="connsiteY631" fmla="*/ 6518563 h 17130814"/>
              <a:gd name="connsiteX632" fmla="*/ 2716332 w 4418809"/>
              <a:gd name="connsiteY632" fmla="*/ 6518811 h 17130814"/>
              <a:gd name="connsiteX633" fmla="*/ 2663605 w 4418809"/>
              <a:gd name="connsiteY633" fmla="*/ 6044567 h 17130814"/>
              <a:gd name="connsiteX634" fmla="*/ 3137850 w 4418809"/>
              <a:gd name="connsiteY634" fmla="*/ 5991840 h 17130814"/>
              <a:gd name="connsiteX635" fmla="*/ 3180967 w 4418809"/>
              <a:gd name="connsiteY635" fmla="*/ 6030170 h 17130814"/>
              <a:gd name="connsiteX636" fmla="*/ 3181031 w 4418809"/>
              <a:gd name="connsiteY636" fmla="*/ 6030241 h 17130814"/>
              <a:gd name="connsiteX637" fmla="*/ 3179657 w 4418809"/>
              <a:gd name="connsiteY637" fmla="*/ 6035094 h 17130814"/>
              <a:gd name="connsiteX638" fmla="*/ 3186585 w 4418809"/>
              <a:gd name="connsiteY638" fmla="*/ 6036323 h 17130814"/>
              <a:gd name="connsiteX639" fmla="*/ 3219157 w 4418809"/>
              <a:gd name="connsiteY639" fmla="*/ 6071994 h 17130814"/>
              <a:gd name="connsiteX640" fmla="*/ 3337281 w 4418809"/>
              <a:gd name="connsiteY640" fmla="*/ 6525090 h 17130814"/>
              <a:gd name="connsiteX641" fmla="*/ 3768274 w 4418809"/>
              <a:gd name="connsiteY641" fmla="*/ 3328703 h 17130814"/>
              <a:gd name="connsiteX642" fmla="*/ 3645900 w 4418809"/>
              <a:gd name="connsiteY642" fmla="*/ 3601209 h 17130814"/>
              <a:gd name="connsiteX643" fmla="*/ 3042700 w 4418809"/>
              <a:gd name="connsiteY643" fmla="*/ 3804359 h 17130814"/>
              <a:gd name="connsiteX644" fmla="*/ 2953954 w 4418809"/>
              <a:gd name="connsiteY644" fmla="*/ 3770462 h 17130814"/>
              <a:gd name="connsiteX645" fmla="*/ 2929872 w 4418809"/>
              <a:gd name="connsiteY645" fmla="*/ 3670045 h 17130814"/>
              <a:gd name="connsiteX646" fmla="*/ 2720731 w 4418809"/>
              <a:gd name="connsiteY646" fmla="*/ 3382828 h 17130814"/>
              <a:gd name="connsiteX647" fmla="*/ 2683795 w 4418809"/>
              <a:gd name="connsiteY647" fmla="*/ 3359929 h 17130814"/>
              <a:gd name="connsiteX648" fmla="*/ 2787339 w 4418809"/>
              <a:gd name="connsiteY648" fmla="*/ 3362746 h 17130814"/>
              <a:gd name="connsiteX649" fmla="*/ 3002050 w 4418809"/>
              <a:gd name="connsiteY649" fmla="*/ 3286987 h 17130814"/>
              <a:gd name="connsiteX650" fmla="*/ 3043576 w 4418809"/>
              <a:gd name="connsiteY650" fmla="*/ 3260025 h 17130814"/>
              <a:gd name="connsiteX651" fmla="*/ 3069664 w 4418809"/>
              <a:gd name="connsiteY651" fmla="*/ 3298558 h 17130814"/>
              <a:gd name="connsiteX652" fmla="*/ 3123908 w 4418809"/>
              <a:gd name="connsiteY652" fmla="*/ 3351701 h 17130814"/>
              <a:gd name="connsiteX653" fmla="*/ 3124107 w 4418809"/>
              <a:gd name="connsiteY653" fmla="*/ 3351452 h 17130814"/>
              <a:gd name="connsiteX654" fmla="*/ 3126378 w 4418809"/>
              <a:gd name="connsiteY654" fmla="*/ 3353678 h 17130814"/>
              <a:gd name="connsiteX655" fmla="*/ 3416194 w 4418809"/>
              <a:gd name="connsiteY655" fmla="*/ 3321455 h 17130814"/>
              <a:gd name="connsiteX656" fmla="*/ 3383972 w 4418809"/>
              <a:gd name="connsiteY656" fmla="*/ 3031639 h 17130814"/>
              <a:gd name="connsiteX657" fmla="*/ 3381303 w 4418809"/>
              <a:gd name="connsiteY657" fmla="*/ 3029912 h 17130814"/>
              <a:gd name="connsiteX658" fmla="*/ 3357885 w 4418809"/>
              <a:gd name="connsiteY658" fmla="*/ 3059188 h 17130814"/>
              <a:gd name="connsiteX659" fmla="*/ 3360555 w 4418809"/>
              <a:gd name="connsiteY659" fmla="*/ 3060915 h 17130814"/>
              <a:gd name="connsiteX660" fmla="*/ 3386918 w 4418809"/>
              <a:gd name="connsiteY660" fmla="*/ 3298037 h 17130814"/>
              <a:gd name="connsiteX661" fmla="*/ 3149795 w 4418809"/>
              <a:gd name="connsiteY661" fmla="*/ 3324400 h 17130814"/>
              <a:gd name="connsiteX662" fmla="*/ 3147525 w 4418809"/>
              <a:gd name="connsiteY662" fmla="*/ 3322176 h 17130814"/>
              <a:gd name="connsiteX663" fmla="*/ 3147325 w 4418809"/>
              <a:gd name="connsiteY663" fmla="*/ 3322425 h 17130814"/>
              <a:gd name="connsiteX664" fmla="*/ 3094599 w 4418809"/>
              <a:gd name="connsiteY664" fmla="*/ 2848181 h 17130814"/>
              <a:gd name="connsiteX665" fmla="*/ 3568843 w 4418809"/>
              <a:gd name="connsiteY665" fmla="*/ 2795454 h 17130814"/>
              <a:gd name="connsiteX666" fmla="*/ 3611960 w 4418809"/>
              <a:gd name="connsiteY666" fmla="*/ 2833784 h 17130814"/>
              <a:gd name="connsiteX667" fmla="*/ 3612025 w 4418809"/>
              <a:gd name="connsiteY667" fmla="*/ 2833854 h 17130814"/>
              <a:gd name="connsiteX668" fmla="*/ 3610650 w 4418809"/>
              <a:gd name="connsiteY668" fmla="*/ 2838707 h 17130814"/>
              <a:gd name="connsiteX669" fmla="*/ 3617578 w 4418809"/>
              <a:gd name="connsiteY669" fmla="*/ 2839936 h 17130814"/>
              <a:gd name="connsiteX670" fmla="*/ 3650151 w 4418809"/>
              <a:gd name="connsiteY670" fmla="*/ 2875608 h 17130814"/>
              <a:gd name="connsiteX671" fmla="*/ 3768274 w 4418809"/>
              <a:gd name="connsiteY671" fmla="*/ 3328703 h 17130814"/>
              <a:gd name="connsiteX672" fmla="*/ 3618397 w 4418809"/>
              <a:gd name="connsiteY672" fmla="*/ 5699042 h 17130814"/>
              <a:gd name="connsiteX673" fmla="*/ 3606460 w 4418809"/>
              <a:gd name="connsiteY673" fmla="*/ 5766336 h 17130814"/>
              <a:gd name="connsiteX674" fmla="*/ 3257167 w 4418809"/>
              <a:gd name="connsiteY674" fmla="*/ 6010959 h 17130814"/>
              <a:gd name="connsiteX675" fmla="*/ 3204176 w 4418809"/>
              <a:gd name="connsiteY675" fmla="*/ 6001560 h 17130814"/>
              <a:gd name="connsiteX676" fmla="*/ 3161268 w 4418809"/>
              <a:gd name="connsiteY676" fmla="*/ 5962564 h 17130814"/>
              <a:gd name="connsiteX677" fmla="*/ 2957588 w 4418809"/>
              <a:gd name="connsiteY677" fmla="*/ 5881632 h 17130814"/>
              <a:gd name="connsiteX678" fmla="*/ 2896011 w 4418809"/>
              <a:gd name="connsiteY678" fmla="*/ 5882567 h 17130814"/>
              <a:gd name="connsiteX679" fmla="*/ 2922768 w 4418809"/>
              <a:gd name="connsiteY679" fmla="*/ 5870817 h 17130814"/>
              <a:gd name="connsiteX680" fmla="*/ 3113418 w 4418809"/>
              <a:gd name="connsiteY680" fmla="*/ 5574821 h 17130814"/>
              <a:gd name="connsiteX681" fmla="*/ 2548605 w 4418809"/>
              <a:gd name="connsiteY681" fmla="*/ 4906786 h 17130814"/>
              <a:gd name="connsiteX682" fmla="*/ 2548269 w 4418809"/>
              <a:gd name="connsiteY682" fmla="*/ 4906789 h 17130814"/>
              <a:gd name="connsiteX683" fmla="*/ 2560136 w 4418809"/>
              <a:gd name="connsiteY683" fmla="*/ 4905707 h 17130814"/>
              <a:gd name="connsiteX684" fmla="*/ 3021874 w 4418809"/>
              <a:gd name="connsiteY684" fmla="*/ 4517698 h 17130814"/>
              <a:gd name="connsiteX685" fmla="*/ 3037198 w 4418809"/>
              <a:gd name="connsiteY685" fmla="*/ 4465508 h 17130814"/>
              <a:gd name="connsiteX686" fmla="*/ 3075692 w 4418809"/>
              <a:gd name="connsiteY686" fmla="*/ 4452731 h 17130814"/>
              <a:gd name="connsiteX687" fmla="*/ 3188154 w 4418809"/>
              <a:gd name="connsiteY687" fmla="*/ 4355185 h 17130814"/>
              <a:gd name="connsiteX688" fmla="*/ 3219607 w 4418809"/>
              <a:gd name="connsiteY688" fmla="*/ 4307342 h 17130814"/>
              <a:gd name="connsiteX689" fmla="*/ 3236601 w 4418809"/>
              <a:gd name="connsiteY689" fmla="*/ 4270344 h 17130814"/>
              <a:gd name="connsiteX690" fmla="*/ 3262779 w 4418809"/>
              <a:gd name="connsiteY690" fmla="*/ 4306714 h 17130814"/>
              <a:gd name="connsiteX691" fmla="*/ 3195479 w 4418809"/>
              <a:gd name="connsiteY691" fmla="*/ 4985230 h 17130814"/>
              <a:gd name="connsiteX692" fmla="*/ 3187580 w 4418809"/>
              <a:gd name="connsiteY692" fmla="*/ 4992847 h 17130814"/>
              <a:gd name="connsiteX693" fmla="*/ 3157167 w 4418809"/>
              <a:gd name="connsiteY693" fmla="*/ 5011711 h 17130814"/>
              <a:gd name="connsiteX694" fmla="*/ 3154855 w 4418809"/>
              <a:gd name="connsiteY694" fmla="*/ 5013892 h 17130814"/>
              <a:gd name="connsiteX695" fmla="*/ 3159498 w 4418809"/>
              <a:gd name="connsiteY695" fmla="*/ 5019930 h 17130814"/>
              <a:gd name="connsiteX696" fmla="*/ 3153952 w 4418809"/>
              <a:gd name="connsiteY696" fmla="*/ 5025278 h 17130814"/>
              <a:gd name="connsiteX697" fmla="*/ 3178539 w 4418809"/>
              <a:gd name="connsiteY697" fmla="*/ 5053580 h 17130814"/>
              <a:gd name="connsiteX698" fmla="*/ 3202825 w 4418809"/>
              <a:gd name="connsiteY698" fmla="*/ 5030232 h 17130814"/>
              <a:gd name="connsiteX699" fmla="*/ 3240158 w 4418809"/>
              <a:gd name="connsiteY699" fmla="*/ 5011901 h 17130814"/>
              <a:gd name="connsiteX700" fmla="*/ 3416602 w 4418809"/>
              <a:gd name="connsiteY700" fmla="*/ 5072295 h 17130814"/>
              <a:gd name="connsiteX701" fmla="*/ 3385736 w 4418809"/>
              <a:gd name="connsiteY701" fmla="*/ 5308872 h 17130814"/>
              <a:gd name="connsiteX702" fmla="*/ 3383034 w 4418809"/>
              <a:gd name="connsiteY702" fmla="*/ 5310549 h 17130814"/>
              <a:gd name="connsiteX703" fmla="*/ 3386074 w 4418809"/>
              <a:gd name="connsiteY703" fmla="*/ 5314502 h 17130814"/>
              <a:gd name="connsiteX704" fmla="*/ 3383991 w 4418809"/>
              <a:gd name="connsiteY704" fmla="*/ 5313678 h 17130814"/>
              <a:gd name="connsiteX705" fmla="*/ 3373774 w 4418809"/>
              <a:gd name="connsiteY705" fmla="*/ 5349749 h 17130814"/>
              <a:gd name="connsiteX706" fmla="*/ 3618397 w 4418809"/>
              <a:gd name="connsiteY706" fmla="*/ 5699042 h 17130814"/>
              <a:gd name="connsiteX707" fmla="*/ 4049390 w 4418809"/>
              <a:gd name="connsiteY707" fmla="*/ 2502656 h 17130814"/>
              <a:gd name="connsiteX708" fmla="*/ 4037454 w 4418809"/>
              <a:gd name="connsiteY708" fmla="*/ 2569950 h 17130814"/>
              <a:gd name="connsiteX709" fmla="*/ 3688160 w 4418809"/>
              <a:gd name="connsiteY709" fmla="*/ 2814573 h 17130814"/>
              <a:gd name="connsiteX710" fmla="*/ 3635169 w 4418809"/>
              <a:gd name="connsiteY710" fmla="*/ 2805174 h 17130814"/>
              <a:gd name="connsiteX711" fmla="*/ 3592261 w 4418809"/>
              <a:gd name="connsiteY711" fmla="*/ 2766177 h 17130814"/>
              <a:gd name="connsiteX712" fmla="*/ 3388581 w 4418809"/>
              <a:gd name="connsiteY712" fmla="*/ 2685246 h 17130814"/>
              <a:gd name="connsiteX713" fmla="*/ 3327004 w 4418809"/>
              <a:gd name="connsiteY713" fmla="*/ 2686180 h 17130814"/>
              <a:gd name="connsiteX714" fmla="*/ 3353762 w 4418809"/>
              <a:gd name="connsiteY714" fmla="*/ 2674431 h 17130814"/>
              <a:gd name="connsiteX715" fmla="*/ 3544411 w 4418809"/>
              <a:gd name="connsiteY715" fmla="*/ 2378434 h 17130814"/>
              <a:gd name="connsiteX716" fmla="*/ 2979598 w 4418809"/>
              <a:gd name="connsiteY716" fmla="*/ 1710399 h 17130814"/>
              <a:gd name="connsiteX717" fmla="*/ 2979262 w 4418809"/>
              <a:gd name="connsiteY717" fmla="*/ 1710402 h 17130814"/>
              <a:gd name="connsiteX718" fmla="*/ 2991130 w 4418809"/>
              <a:gd name="connsiteY718" fmla="*/ 1709321 h 17130814"/>
              <a:gd name="connsiteX719" fmla="*/ 3479483 w 4418809"/>
              <a:gd name="connsiteY719" fmla="*/ 1230665 h 17130814"/>
              <a:gd name="connsiteX720" fmla="*/ 3327581 w 4418809"/>
              <a:gd name="connsiteY720" fmla="*/ 845075 h 17130814"/>
              <a:gd name="connsiteX721" fmla="*/ 3302518 w 4418809"/>
              <a:gd name="connsiteY721" fmla="*/ 831021 h 17130814"/>
              <a:gd name="connsiteX722" fmla="*/ 3343524 w 4418809"/>
              <a:gd name="connsiteY722" fmla="*/ 838514 h 17130814"/>
              <a:gd name="connsiteX723" fmla="*/ 3629243 w 4418809"/>
              <a:gd name="connsiteY723" fmla="*/ 1020672 h 17130814"/>
              <a:gd name="connsiteX724" fmla="*/ 3626472 w 4418809"/>
              <a:gd name="connsiteY724" fmla="*/ 1788843 h 17130814"/>
              <a:gd name="connsiteX725" fmla="*/ 3618573 w 4418809"/>
              <a:gd name="connsiteY725" fmla="*/ 1796461 h 17130814"/>
              <a:gd name="connsiteX726" fmla="*/ 3588161 w 4418809"/>
              <a:gd name="connsiteY726" fmla="*/ 1815325 h 17130814"/>
              <a:gd name="connsiteX727" fmla="*/ 3585848 w 4418809"/>
              <a:gd name="connsiteY727" fmla="*/ 1817506 h 17130814"/>
              <a:gd name="connsiteX728" fmla="*/ 3590492 w 4418809"/>
              <a:gd name="connsiteY728" fmla="*/ 1823543 h 17130814"/>
              <a:gd name="connsiteX729" fmla="*/ 3584946 w 4418809"/>
              <a:gd name="connsiteY729" fmla="*/ 1828891 h 17130814"/>
              <a:gd name="connsiteX730" fmla="*/ 3609532 w 4418809"/>
              <a:gd name="connsiteY730" fmla="*/ 1857193 h 17130814"/>
              <a:gd name="connsiteX731" fmla="*/ 3633818 w 4418809"/>
              <a:gd name="connsiteY731" fmla="*/ 1833845 h 17130814"/>
              <a:gd name="connsiteX732" fmla="*/ 3671151 w 4418809"/>
              <a:gd name="connsiteY732" fmla="*/ 1815514 h 17130814"/>
              <a:gd name="connsiteX733" fmla="*/ 3847596 w 4418809"/>
              <a:gd name="connsiteY733" fmla="*/ 1875908 h 17130814"/>
              <a:gd name="connsiteX734" fmla="*/ 3816729 w 4418809"/>
              <a:gd name="connsiteY734" fmla="*/ 2112486 h 17130814"/>
              <a:gd name="connsiteX735" fmla="*/ 3814027 w 4418809"/>
              <a:gd name="connsiteY735" fmla="*/ 2114162 h 17130814"/>
              <a:gd name="connsiteX736" fmla="*/ 3817068 w 4418809"/>
              <a:gd name="connsiteY736" fmla="*/ 2118116 h 17130814"/>
              <a:gd name="connsiteX737" fmla="*/ 3814984 w 4418809"/>
              <a:gd name="connsiteY737" fmla="*/ 2117291 h 17130814"/>
              <a:gd name="connsiteX738" fmla="*/ 3804767 w 4418809"/>
              <a:gd name="connsiteY738" fmla="*/ 2153362 h 17130814"/>
              <a:gd name="connsiteX739" fmla="*/ 4049390 w 4418809"/>
              <a:gd name="connsiteY739" fmla="*/ 2502656 h 17130814"/>
              <a:gd name="connsiteX740" fmla="*/ 4357475 w 4418809"/>
              <a:gd name="connsiteY740" fmla="*/ 688588 h 17130814"/>
              <a:gd name="connsiteX741" fmla="*/ 3856635 w 4418809"/>
              <a:gd name="connsiteY741" fmla="*/ 1322302 h 17130814"/>
              <a:gd name="connsiteX742" fmla="*/ 3817006 w 4418809"/>
              <a:gd name="connsiteY742" fmla="*/ 1326422 h 17130814"/>
              <a:gd name="connsiteX743" fmla="*/ 3810896 w 4418809"/>
              <a:gd name="connsiteY743" fmla="*/ 1270728 h 17130814"/>
              <a:gd name="connsiteX744" fmla="*/ 3670838 w 4418809"/>
              <a:gd name="connsiteY744" fmla="*/ 984539 h 17130814"/>
              <a:gd name="connsiteX745" fmla="*/ 3128559 w 4418809"/>
              <a:gd name="connsiteY745" fmla="*/ 776168 h 17130814"/>
              <a:gd name="connsiteX746" fmla="*/ 3120141 w 4418809"/>
              <a:gd name="connsiteY746" fmla="*/ 778033 h 17130814"/>
              <a:gd name="connsiteX747" fmla="*/ 3115523 w 4418809"/>
              <a:gd name="connsiteY747" fmla="*/ 777525 h 17130814"/>
              <a:gd name="connsiteX748" fmla="*/ 2908843 w 4418809"/>
              <a:gd name="connsiteY748" fmla="*/ 837941 h 17130814"/>
              <a:gd name="connsiteX749" fmla="*/ 2877369 w 4418809"/>
              <a:gd name="connsiteY749" fmla="*/ 862922 h 17130814"/>
              <a:gd name="connsiteX750" fmla="*/ 2897579 w 4418809"/>
              <a:gd name="connsiteY750" fmla="*/ 809615 h 17130814"/>
              <a:gd name="connsiteX751" fmla="*/ 2907147 w 4418809"/>
              <a:gd name="connsiteY751" fmla="*/ 661051 h 17130814"/>
              <a:gd name="connsiteX752" fmla="*/ 2906831 w 4418809"/>
              <a:gd name="connsiteY752" fmla="*/ 661094 h 17130814"/>
              <a:gd name="connsiteX753" fmla="*/ 2906721 w 4418809"/>
              <a:gd name="connsiteY753" fmla="*/ 657916 h 17130814"/>
              <a:gd name="connsiteX754" fmla="*/ 2674669 w 4418809"/>
              <a:gd name="connsiteY754" fmla="*/ 481328 h 17130814"/>
              <a:gd name="connsiteX755" fmla="*/ 2498080 w 4418809"/>
              <a:gd name="connsiteY755" fmla="*/ 713380 h 17130814"/>
              <a:gd name="connsiteX756" fmla="*/ 2498822 w 4418809"/>
              <a:gd name="connsiteY756" fmla="*/ 716472 h 17130814"/>
              <a:gd name="connsiteX757" fmla="*/ 2535971 w 4418809"/>
              <a:gd name="connsiteY757" fmla="*/ 711430 h 17130814"/>
              <a:gd name="connsiteX758" fmla="*/ 2535229 w 4418809"/>
              <a:gd name="connsiteY758" fmla="*/ 708338 h 17130814"/>
              <a:gd name="connsiteX759" fmla="*/ 2679711 w 4418809"/>
              <a:gd name="connsiteY759" fmla="*/ 518477 h 17130814"/>
              <a:gd name="connsiteX760" fmla="*/ 2869572 w 4418809"/>
              <a:gd name="connsiteY760" fmla="*/ 662958 h 17130814"/>
              <a:gd name="connsiteX761" fmla="*/ 2869682 w 4418809"/>
              <a:gd name="connsiteY761" fmla="*/ 666136 h 17130814"/>
              <a:gd name="connsiteX762" fmla="*/ 2869997 w 4418809"/>
              <a:gd name="connsiteY762" fmla="*/ 666093 h 17130814"/>
              <a:gd name="connsiteX763" fmla="*/ 2581035 w 4418809"/>
              <a:gd name="connsiteY763" fmla="*/ 1045815 h 17130814"/>
              <a:gd name="connsiteX764" fmla="*/ 2201313 w 4418809"/>
              <a:gd name="connsiteY764" fmla="*/ 756852 h 17130814"/>
              <a:gd name="connsiteX765" fmla="*/ 2701339 w 4418809"/>
              <a:gd name="connsiteY765" fmla="*/ 120335 h 17130814"/>
              <a:gd name="connsiteX766" fmla="*/ 3278187 w 4418809"/>
              <a:gd name="connsiteY766" fmla="*/ 389346 h 17130814"/>
              <a:gd name="connsiteX767" fmla="*/ 3318629 w 4418809"/>
              <a:gd name="connsiteY767" fmla="*/ 474210 h 17130814"/>
              <a:gd name="connsiteX768" fmla="*/ 3321373 w 4418809"/>
              <a:gd name="connsiteY768" fmla="*/ 501432 h 17130814"/>
              <a:gd name="connsiteX769" fmla="*/ 3345690 w 4418809"/>
              <a:gd name="connsiteY769" fmla="*/ 579768 h 17130814"/>
              <a:gd name="connsiteX770" fmla="*/ 3349666 w 4418809"/>
              <a:gd name="connsiteY770" fmla="*/ 587094 h 17130814"/>
              <a:gd name="connsiteX771" fmla="*/ 3352936 w 4418809"/>
              <a:gd name="connsiteY771" fmla="*/ 600544 h 17130814"/>
              <a:gd name="connsiteX772" fmla="*/ 3356690 w 4418809"/>
              <a:gd name="connsiteY772" fmla="*/ 600034 h 17130814"/>
              <a:gd name="connsiteX773" fmla="*/ 3384167 w 4418809"/>
              <a:gd name="connsiteY773" fmla="*/ 650657 h 17130814"/>
              <a:gd name="connsiteX774" fmla="*/ 3730221 w 4418809"/>
              <a:gd name="connsiteY774" fmla="*/ 834652 h 17130814"/>
              <a:gd name="connsiteX775" fmla="*/ 3730221 w 4418809"/>
              <a:gd name="connsiteY775" fmla="*/ 834297 h 17130814"/>
              <a:gd name="connsiteX776" fmla="*/ 3733742 w 4418809"/>
              <a:gd name="connsiteY776" fmla="*/ 834652 h 17130814"/>
              <a:gd name="connsiteX777" fmla="*/ 3963271 w 4418809"/>
              <a:gd name="connsiteY777" fmla="*/ 605123 h 17130814"/>
              <a:gd name="connsiteX778" fmla="*/ 3733742 w 4418809"/>
              <a:gd name="connsiteY778" fmla="*/ 375594 h 17130814"/>
              <a:gd name="connsiteX779" fmla="*/ 3730221 w 4418809"/>
              <a:gd name="connsiteY779" fmla="*/ 375949 h 17130814"/>
              <a:gd name="connsiteX780" fmla="*/ 3730221 w 4418809"/>
              <a:gd name="connsiteY780" fmla="*/ 417681 h 17130814"/>
              <a:gd name="connsiteX781" fmla="*/ 3733742 w 4418809"/>
              <a:gd name="connsiteY781" fmla="*/ 417326 h 17130814"/>
              <a:gd name="connsiteX782" fmla="*/ 3921539 w 4418809"/>
              <a:gd name="connsiteY782" fmla="*/ 605123 h 17130814"/>
              <a:gd name="connsiteX783" fmla="*/ 3733742 w 4418809"/>
              <a:gd name="connsiteY783" fmla="*/ 792920 h 17130814"/>
              <a:gd name="connsiteX784" fmla="*/ 3730221 w 4418809"/>
              <a:gd name="connsiteY784" fmla="*/ 792565 h 17130814"/>
              <a:gd name="connsiteX785" fmla="*/ 3730221 w 4418809"/>
              <a:gd name="connsiteY785" fmla="*/ 792920 h 17130814"/>
              <a:gd name="connsiteX786" fmla="*/ 3384144 w 4418809"/>
              <a:gd name="connsiteY786" fmla="*/ 563525 h 17130814"/>
              <a:gd name="connsiteX787" fmla="*/ 3376549 w 4418809"/>
              <a:gd name="connsiteY787" fmla="*/ 539061 h 17130814"/>
              <a:gd name="connsiteX788" fmla="*/ 3360865 w 4418809"/>
              <a:gd name="connsiteY788" fmla="*/ 473659 h 17130814"/>
              <a:gd name="connsiteX789" fmla="*/ 3360152 w 4418809"/>
              <a:gd name="connsiteY789" fmla="*/ 472128 h 17130814"/>
              <a:gd name="connsiteX790" fmla="*/ 3354628 w 4418809"/>
              <a:gd name="connsiteY790" fmla="*/ 417326 h 17130814"/>
              <a:gd name="connsiteX791" fmla="*/ 3730221 w 4418809"/>
              <a:gd name="connsiteY791" fmla="*/ 41733 h 17130814"/>
              <a:gd name="connsiteX792" fmla="*/ 4357475 w 4418809"/>
              <a:gd name="connsiteY792" fmla="*/ 688588 h 17130814"/>
              <a:gd name="connsiteX793" fmla="*/ 4418809 w 4418809"/>
              <a:gd name="connsiteY793" fmla="*/ 688588 h 17130814"/>
              <a:gd name="connsiteX794" fmla="*/ 3730221 w 4418809"/>
              <a:gd name="connsiteY794" fmla="*/ 0 h 17130814"/>
              <a:gd name="connsiteX795" fmla="*/ 3321373 w 4418809"/>
              <a:gd name="connsiteY795" fmla="*/ 333220 h 17130814"/>
              <a:gd name="connsiteX796" fmla="*/ 3316761 w 4418809"/>
              <a:gd name="connsiteY796" fmla="*/ 378969 h 17130814"/>
              <a:gd name="connsiteX797" fmla="*/ 3309532 w 4418809"/>
              <a:gd name="connsiteY797" fmla="*/ 363447 h 17130814"/>
              <a:gd name="connsiteX798" fmla="*/ 2693928 w 4418809"/>
              <a:gd name="connsiteY798" fmla="*/ 65737 h 17130814"/>
              <a:gd name="connsiteX799" fmla="*/ 2164164 w 4418809"/>
              <a:gd name="connsiteY799" fmla="*/ 761894 h 17130814"/>
              <a:gd name="connsiteX800" fmla="*/ 2255800 w 4418809"/>
              <a:gd name="connsiteY800" fmla="*/ 960988 h 17130814"/>
              <a:gd name="connsiteX801" fmla="*/ 2269380 w 4418809"/>
              <a:gd name="connsiteY801" fmla="*/ 973539 h 17130814"/>
              <a:gd name="connsiteX802" fmla="*/ 2259454 w 4418809"/>
              <a:gd name="connsiteY802" fmla="*/ 1035198 h 17130814"/>
              <a:gd name="connsiteX803" fmla="*/ 2745507 w 4418809"/>
              <a:gd name="connsiteY803" fmla="*/ 1706653 h 17130814"/>
              <a:gd name="connsiteX804" fmla="*/ 2836914 w 4418809"/>
              <a:gd name="connsiteY804" fmla="*/ 1716712 h 17130814"/>
              <a:gd name="connsiteX805" fmla="*/ 2749990 w 4418809"/>
              <a:gd name="connsiteY805" fmla="*/ 1734232 h 17130814"/>
              <a:gd name="connsiteX806" fmla="*/ 2320022 w 4418809"/>
              <a:gd name="connsiteY806" fmla="*/ 2212454 h 17130814"/>
              <a:gd name="connsiteX807" fmla="*/ 2313113 w 4418809"/>
              <a:gd name="connsiteY807" fmla="*/ 2263713 h 17130814"/>
              <a:gd name="connsiteX808" fmla="*/ 2280603 w 4418809"/>
              <a:gd name="connsiteY808" fmla="*/ 2289830 h 17130814"/>
              <a:gd name="connsiteX809" fmla="*/ 2191402 w 4418809"/>
              <a:gd name="connsiteY809" fmla="*/ 3113931 h 17130814"/>
              <a:gd name="connsiteX810" fmla="*/ 2269010 w 4418809"/>
              <a:gd name="connsiteY810" fmla="*/ 3202314 h 17130814"/>
              <a:gd name="connsiteX811" fmla="*/ 2342243 w 4418809"/>
              <a:gd name="connsiteY811" fmla="*/ 3259391 h 17130814"/>
              <a:gd name="connsiteX812" fmla="*/ 2262935 w 4418809"/>
              <a:gd name="connsiteY812" fmla="*/ 3262124 h 17130814"/>
              <a:gd name="connsiteX813" fmla="*/ 1733171 w 4418809"/>
              <a:gd name="connsiteY813" fmla="*/ 3958281 h 17130814"/>
              <a:gd name="connsiteX814" fmla="*/ 1824807 w 4418809"/>
              <a:gd name="connsiteY814" fmla="*/ 4157374 h 17130814"/>
              <a:gd name="connsiteX815" fmla="*/ 1838387 w 4418809"/>
              <a:gd name="connsiteY815" fmla="*/ 4169925 h 17130814"/>
              <a:gd name="connsiteX816" fmla="*/ 1828460 w 4418809"/>
              <a:gd name="connsiteY816" fmla="*/ 4231585 h 17130814"/>
              <a:gd name="connsiteX817" fmla="*/ 2314513 w 4418809"/>
              <a:gd name="connsiteY817" fmla="*/ 4903040 h 17130814"/>
              <a:gd name="connsiteX818" fmla="*/ 2405921 w 4418809"/>
              <a:gd name="connsiteY818" fmla="*/ 4913098 h 17130814"/>
              <a:gd name="connsiteX819" fmla="*/ 2318997 w 4418809"/>
              <a:gd name="connsiteY819" fmla="*/ 4930618 h 17130814"/>
              <a:gd name="connsiteX820" fmla="*/ 1889029 w 4418809"/>
              <a:gd name="connsiteY820" fmla="*/ 5408840 h 17130814"/>
              <a:gd name="connsiteX821" fmla="*/ 1882120 w 4418809"/>
              <a:gd name="connsiteY821" fmla="*/ 5460100 h 17130814"/>
              <a:gd name="connsiteX822" fmla="*/ 1849610 w 4418809"/>
              <a:gd name="connsiteY822" fmla="*/ 5486216 h 17130814"/>
              <a:gd name="connsiteX823" fmla="*/ 1760409 w 4418809"/>
              <a:gd name="connsiteY823" fmla="*/ 6310317 h 17130814"/>
              <a:gd name="connsiteX824" fmla="*/ 1928126 w 4418809"/>
              <a:gd name="connsiteY824" fmla="*/ 6468931 h 17130814"/>
              <a:gd name="connsiteX825" fmla="*/ 2016524 w 4418809"/>
              <a:gd name="connsiteY825" fmla="*/ 6514675 h 17130814"/>
              <a:gd name="connsiteX826" fmla="*/ 1976130 w 4418809"/>
              <a:gd name="connsiteY826" fmla="*/ 6511292 h 17130814"/>
              <a:gd name="connsiteX827" fmla="*/ 1920451 w 4418809"/>
              <a:gd name="connsiteY827" fmla="*/ 6522944 h 17130814"/>
              <a:gd name="connsiteX828" fmla="*/ 1621918 w 4418809"/>
              <a:gd name="connsiteY828" fmla="*/ 6727036 h 17130814"/>
              <a:gd name="connsiteX829" fmla="*/ 1488382 w 4418809"/>
              <a:gd name="connsiteY829" fmla="*/ 7063107 h 17130814"/>
              <a:gd name="connsiteX830" fmla="*/ 1610025 w 4418809"/>
              <a:gd name="connsiteY830" fmla="*/ 7484711 h 17130814"/>
              <a:gd name="connsiteX831" fmla="*/ 1633440 w 4418809"/>
              <a:gd name="connsiteY831" fmla="*/ 7512114 h 17130814"/>
              <a:gd name="connsiteX832" fmla="*/ 1625425 w 4418809"/>
              <a:gd name="connsiteY832" fmla="*/ 7510692 h 17130814"/>
              <a:gd name="connsiteX833" fmla="*/ 1237321 w 4418809"/>
              <a:gd name="connsiteY833" fmla="*/ 7782496 h 17130814"/>
              <a:gd name="connsiteX834" fmla="*/ 1224058 w 4418809"/>
              <a:gd name="connsiteY834" fmla="*/ 7857267 h 17130814"/>
              <a:gd name="connsiteX835" fmla="*/ 1425242 w 4418809"/>
              <a:gd name="connsiteY835" fmla="*/ 8217452 h 17130814"/>
              <a:gd name="connsiteX836" fmla="*/ 1459914 w 4418809"/>
              <a:gd name="connsiteY836" fmla="*/ 8231159 h 17130814"/>
              <a:gd name="connsiteX837" fmla="*/ 1440875 w 4418809"/>
              <a:gd name="connsiteY837" fmla="*/ 8249115 h 17130814"/>
              <a:gd name="connsiteX838" fmla="*/ 1392511 w 4418809"/>
              <a:gd name="connsiteY838" fmla="*/ 8357222 h 17130814"/>
              <a:gd name="connsiteX839" fmla="*/ 1433534 w 4418809"/>
              <a:gd name="connsiteY839" fmla="*/ 8509610 h 17130814"/>
              <a:gd name="connsiteX840" fmla="*/ 1570296 w 4418809"/>
              <a:gd name="connsiteY840" fmla="*/ 8588358 h 17130814"/>
              <a:gd name="connsiteX841" fmla="*/ 1625468 w 4418809"/>
              <a:gd name="connsiteY841" fmla="*/ 8584908 h 17130814"/>
              <a:gd name="connsiteX842" fmla="*/ 1615442 w 4418809"/>
              <a:gd name="connsiteY842" fmla="*/ 8596713 h 17130814"/>
              <a:gd name="connsiteX843" fmla="*/ 1640007 w 4418809"/>
              <a:gd name="connsiteY843" fmla="*/ 9378123 h 17130814"/>
              <a:gd name="connsiteX844" fmla="*/ 2182287 w 4418809"/>
              <a:gd name="connsiteY844" fmla="*/ 9586492 h 17130814"/>
              <a:gd name="connsiteX845" fmla="*/ 2190704 w 4418809"/>
              <a:gd name="connsiteY845" fmla="*/ 9584628 h 17130814"/>
              <a:gd name="connsiteX846" fmla="*/ 2195322 w 4418809"/>
              <a:gd name="connsiteY846" fmla="*/ 9585136 h 17130814"/>
              <a:gd name="connsiteX847" fmla="*/ 2402002 w 4418809"/>
              <a:gd name="connsiteY847" fmla="*/ 9524719 h 17130814"/>
              <a:gd name="connsiteX848" fmla="*/ 2433476 w 4418809"/>
              <a:gd name="connsiteY848" fmla="*/ 9499740 h 17130814"/>
              <a:gd name="connsiteX849" fmla="*/ 2413266 w 4418809"/>
              <a:gd name="connsiteY849" fmla="*/ 9553046 h 17130814"/>
              <a:gd name="connsiteX850" fmla="*/ 2403699 w 4418809"/>
              <a:gd name="connsiteY850" fmla="*/ 9701611 h 17130814"/>
              <a:gd name="connsiteX851" fmla="*/ 2404015 w 4418809"/>
              <a:gd name="connsiteY851" fmla="*/ 9701567 h 17130814"/>
              <a:gd name="connsiteX852" fmla="*/ 2404124 w 4418809"/>
              <a:gd name="connsiteY852" fmla="*/ 9704744 h 17130814"/>
              <a:gd name="connsiteX853" fmla="*/ 2636177 w 4418809"/>
              <a:gd name="connsiteY853" fmla="*/ 9881333 h 17130814"/>
              <a:gd name="connsiteX854" fmla="*/ 2812764 w 4418809"/>
              <a:gd name="connsiteY854" fmla="*/ 9649280 h 17130814"/>
              <a:gd name="connsiteX855" fmla="*/ 2812024 w 4418809"/>
              <a:gd name="connsiteY855" fmla="*/ 9646189 h 17130814"/>
              <a:gd name="connsiteX856" fmla="*/ 2774875 w 4418809"/>
              <a:gd name="connsiteY856" fmla="*/ 9651231 h 17130814"/>
              <a:gd name="connsiteX857" fmla="*/ 2775616 w 4418809"/>
              <a:gd name="connsiteY857" fmla="*/ 9654323 h 17130814"/>
              <a:gd name="connsiteX858" fmla="*/ 2631135 w 4418809"/>
              <a:gd name="connsiteY858" fmla="*/ 9844184 h 17130814"/>
              <a:gd name="connsiteX859" fmla="*/ 2441273 w 4418809"/>
              <a:gd name="connsiteY859" fmla="*/ 9699702 h 17130814"/>
              <a:gd name="connsiteX860" fmla="*/ 2441164 w 4418809"/>
              <a:gd name="connsiteY860" fmla="*/ 9696525 h 17130814"/>
              <a:gd name="connsiteX861" fmla="*/ 2440848 w 4418809"/>
              <a:gd name="connsiteY861" fmla="*/ 9696568 h 17130814"/>
              <a:gd name="connsiteX862" fmla="*/ 2729811 w 4418809"/>
              <a:gd name="connsiteY862" fmla="*/ 9316846 h 17130814"/>
              <a:gd name="connsiteX863" fmla="*/ 3109532 w 4418809"/>
              <a:gd name="connsiteY863" fmla="*/ 9605808 h 17130814"/>
              <a:gd name="connsiteX864" fmla="*/ 2609507 w 4418809"/>
              <a:gd name="connsiteY864" fmla="*/ 10242325 h 17130814"/>
              <a:gd name="connsiteX865" fmla="*/ 1957909 w 4418809"/>
              <a:gd name="connsiteY865" fmla="*/ 9762117 h 17130814"/>
              <a:gd name="connsiteX866" fmla="*/ 1950249 w 4418809"/>
              <a:gd name="connsiteY866" fmla="*/ 9763156 h 17130814"/>
              <a:gd name="connsiteX867" fmla="*/ 1907961 w 4418809"/>
              <a:gd name="connsiteY867" fmla="*/ 9672365 h 17130814"/>
              <a:gd name="connsiteX868" fmla="*/ 1292357 w 4418809"/>
              <a:gd name="connsiteY868" fmla="*/ 9374655 h 17130814"/>
              <a:gd name="connsiteX869" fmla="*/ 762593 w 4418809"/>
              <a:gd name="connsiteY869" fmla="*/ 10070812 h 17130814"/>
              <a:gd name="connsiteX870" fmla="*/ 854229 w 4418809"/>
              <a:gd name="connsiteY870" fmla="*/ 10269906 h 17130814"/>
              <a:gd name="connsiteX871" fmla="*/ 867810 w 4418809"/>
              <a:gd name="connsiteY871" fmla="*/ 10282457 h 17130814"/>
              <a:gd name="connsiteX872" fmla="*/ 857883 w 4418809"/>
              <a:gd name="connsiteY872" fmla="*/ 10344116 h 17130814"/>
              <a:gd name="connsiteX873" fmla="*/ 1343936 w 4418809"/>
              <a:gd name="connsiteY873" fmla="*/ 11015571 h 17130814"/>
              <a:gd name="connsiteX874" fmla="*/ 1435344 w 4418809"/>
              <a:gd name="connsiteY874" fmla="*/ 11025630 h 17130814"/>
              <a:gd name="connsiteX875" fmla="*/ 1348420 w 4418809"/>
              <a:gd name="connsiteY875" fmla="*/ 11043149 h 17130814"/>
              <a:gd name="connsiteX876" fmla="*/ 918451 w 4418809"/>
              <a:gd name="connsiteY876" fmla="*/ 11521372 h 17130814"/>
              <a:gd name="connsiteX877" fmla="*/ 911542 w 4418809"/>
              <a:gd name="connsiteY877" fmla="*/ 11572631 h 17130814"/>
              <a:gd name="connsiteX878" fmla="*/ 879032 w 4418809"/>
              <a:gd name="connsiteY878" fmla="*/ 11598748 h 17130814"/>
              <a:gd name="connsiteX879" fmla="*/ 789831 w 4418809"/>
              <a:gd name="connsiteY879" fmla="*/ 12422849 h 17130814"/>
              <a:gd name="connsiteX880" fmla="*/ 1057298 w 4418809"/>
              <a:gd name="connsiteY880" fmla="*/ 12633080 h 17130814"/>
              <a:gd name="connsiteX881" fmla="*/ 1130297 w 4418809"/>
              <a:gd name="connsiteY881" fmla="*/ 12655382 h 17130814"/>
              <a:gd name="connsiteX882" fmla="*/ 1097518 w 4418809"/>
              <a:gd name="connsiteY882" fmla="*/ 12661514 h 17130814"/>
              <a:gd name="connsiteX883" fmla="*/ 656501 w 4418809"/>
              <a:gd name="connsiteY883" fmla="*/ 13307044 h 17130814"/>
              <a:gd name="connsiteX884" fmla="*/ 737986 w 4418809"/>
              <a:gd name="connsiteY884" fmla="*/ 13510503 h 17130814"/>
              <a:gd name="connsiteX885" fmla="*/ 750916 w 4418809"/>
              <a:gd name="connsiteY885" fmla="*/ 13523722 h 17130814"/>
              <a:gd name="connsiteX886" fmla="*/ 737894 w 4418809"/>
              <a:gd name="connsiteY886" fmla="*/ 13584802 h 17130814"/>
              <a:gd name="connsiteX887" fmla="*/ 1189487 w 4418809"/>
              <a:gd name="connsiteY887" fmla="*/ 14279902 h 17130814"/>
              <a:gd name="connsiteX888" fmla="*/ 1280272 w 4418809"/>
              <a:gd name="connsiteY888" fmla="*/ 14294555 h 17130814"/>
              <a:gd name="connsiteX889" fmla="*/ 1192575 w 4418809"/>
              <a:gd name="connsiteY889" fmla="*/ 14307671 h 17130814"/>
              <a:gd name="connsiteX890" fmla="*/ 739051 w 4418809"/>
              <a:gd name="connsiteY890" fmla="*/ 14763615 h 17130814"/>
              <a:gd name="connsiteX891" fmla="*/ 729566 w 4418809"/>
              <a:gd name="connsiteY891" fmla="*/ 14814461 h 17130814"/>
              <a:gd name="connsiteX892" fmla="*/ 695782 w 4418809"/>
              <a:gd name="connsiteY892" fmla="*/ 14838906 h 17130814"/>
              <a:gd name="connsiteX893" fmla="*/ 565158 w 4418809"/>
              <a:gd name="connsiteY893" fmla="*/ 15657463 h 17130814"/>
              <a:gd name="connsiteX894" fmla="*/ 638213 w 4418809"/>
              <a:gd name="connsiteY894" fmla="*/ 15749646 h 17130814"/>
              <a:gd name="connsiteX895" fmla="*/ 648594 w 4418809"/>
              <a:gd name="connsiteY895" fmla="*/ 15758613 h 17130814"/>
              <a:gd name="connsiteX896" fmla="*/ 606620 w 4418809"/>
              <a:gd name="connsiteY896" fmla="*/ 15759324 h 17130814"/>
              <a:gd name="connsiteX897" fmla="*/ 2439 w 4418809"/>
              <a:gd name="connsiteY897" fmla="*/ 16385697 h 17130814"/>
              <a:gd name="connsiteX898" fmla="*/ 631175 w 4418809"/>
              <a:gd name="connsiteY898" fmla="*/ 17129336 h 17130814"/>
              <a:gd name="connsiteX899" fmla="*/ 935438 w 4418809"/>
              <a:gd name="connsiteY899" fmla="*/ 17032152 h 17130814"/>
              <a:gd name="connsiteX900" fmla="*/ 974959 w 4418809"/>
              <a:gd name="connsiteY900" fmla="*/ 16991668 h 17130814"/>
              <a:gd name="connsiteX901" fmla="*/ 1099554 w 4418809"/>
              <a:gd name="connsiteY901" fmla="*/ 17061084 h 17130814"/>
              <a:gd name="connsiteX902" fmla="*/ 1498082 w 4418809"/>
              <a:gd name="connsiteY902" fmla="*/ 16947378 h 17130814"/>
              <a:gd name="connsiteX903" fmla="*/ 1585658 w 4418809"/>
              <a:gd name="connsiteY903" fmla="*/ 16746466 h 17130814"/>
              <a:gd name="connsiteX904" fmla="*/ 1520366 w 4418809"/>
              <a:gd name="connsiteY904" fmla="*/ 16488665 h 17130814"/>
              <a:gd name="connsiteX905" fmla="*/ 1495202 w 4418809"/>
              <a:gd name="connsiteY905" fmla="*/ 16457176 h 17130814"/>
              <a:gd name="connsiteX906" fmla="*/ 1608797 w 4418809"/>
              <a:gd name="connsiteY906" fmla="*/ 16461182 h 17130814"/>
              <a:gd name="connsiteX907" fmla="*/ 2034486 w 4418809"/>
              <a:gd name="connsiteY907" fmla="*/ 16253972 h 17130814"/>
              <a:gd name="connsiteX908" fmla="*/ 2184791 w 4418809"/>
              <a:gd name="connsiteY908" fmla="*/ 15925058 h 17130814"/>
              <a:gd name="connsiteX909" fmla="*/ 2084552 w 4418809"/>
              <a:gd name="connsiteY909" fmla="*/ 15497859 h 17130814"/>
              <a:gd name="connsiteX910" fmla="*/ 2062548 w 4418809"/>
              <a:gd name="connsiteY910" fmla="*/ 15469311 h 17130814"/>
              <a:gd name="connsiteX911" fmla="*/ 2070481 w 4418809"/>
              <a:gd name="connsiteY911" fmla="*/ 15471135 h 17130814"/>
              <a:gd name="connsiteX912" fmla="*/ 2471791 w 4418809"/>
              <a:gd name="connsiteY912" fmla="*/ 15219238 h 17130814"/>
              <a:gd name="connsiteX913" fmla="*/ 2488806 w 4418809"/>
              <a:gd name="connsiteY913" fmla="*/ 15145230 h 17130814"/>
              <a:gd name="connsiteX914" fmla="*/ 2306031 w 4418809"/>
              <a:gd name="connsiteY914" fmla="*/ 14775363 h 17130814"/>
              <a:gd name="connsiteX915" fmla="*/ 2272094 w 4418809"/>
              <a:gd name="connsiteY915" fmla="*/ 14759926 h 17130814"/>
              <a:gd name="connsiteX916" fmla="*/ 2292014 w 4418809"/>
              <a:gd name="connsiteY916" fmla="*/ 14742953 h 17130814"/>
              <a:gd name="connsiteX917" fmla="*/ 2345765 w 4418809"/>
              <a:gd name="connsiteY917" fmla="*/ 14637421 h 17130814"/>
              <a:gd name="connsiteX918" fmla="*/ 2312476 w 4418809"/>
              <a:gd name="connsiteY918" fmla="*/ 14483158 h 17130814"/>
              <a:gd name="connsiteX919" fmla="*/ 2179856 w 4418809"/>
              <a:gd name="connsiteY919" fmla="*/ 14397617 h 17130814"/>
              <a:gd name="connsiteX920" fmla="*/ 2124580 w 4418809"/>
              <a:gd name="connsiteY920" fmla="*/ 14398281 h 17130814"/>
              <a:gd name="connsiteX921" fmla="*/ 2135189 w 4418809"/>
              <a:gd name="connsiteY921" fmla="*/ 14386997 h 17130814"/>
              <a:gd name="connsiteX922" fmla="*/ 2150038 w 4418809"/>
              <a:gd name="connsiteY922" fmla="*/ 13605342 h 17130814"/>
              <a:gd name="connsiteX923" fmla="*/ 1909375 w 4418809"/>
              <a:gd name="connsiteY923" fmla="*/ 13419348 h 17130814"/>
              <a:gd name="connsiteX924" fmla="*/ 1862485 w 4418809"/>
              <a:gd name="connsiteY924" fmla="*/ 13405452 h 17130814"/>
              <a:gd name="connsiteX925" fmla="*/ 1862115 w 4418809"/>
              <a:gd name="connsiteY925" fmla="*/ 13391603 h 17130814"/>
              <a:gd name="connsiteX926" fmla="*/ 1785718 w 4418809"/>
              <a:gd name="connsiteY926" fmla="*/ 13204850 h 17130814"/>
              <a:gd name="connsiteX927" fmla="*/ 1758999 w 4418809"/>
              <a:gd name="connsiteY927" fmla="*/ 13174670 h 17130814"/>
              <a:gd name="connsiteX928" fmla="*/ 1872652 w 4418809"/>
              <a:gd name="connsiteY928" fmla="*/ 13172945 h 17130814"/>
              <a:gd name="connsiteX929" fmla="*/ 2287356 w 4418809"/>
              <a:gd name="connsiteY929" fmla="*/ 12944543 h 17130814"/>
              <a:gd name="connsiteX930" fmla="*/ 2420893 w 4418809"/>
              <a:gd name="connsiteY930" fmla="*/ 12608472 h 17130814"/>
              <a:gd name="connsiteX931" fmla="*/ 2299250 w 4418809"/>
              <a:gd name="connsiteY931" fmla="*/ 12186868 h 17130814"/>
              <a:gd name="connsiteX932" fmla="*/ 2275834 w 4418809"/>
              <a:gd name="connsiteY932" fmla="*/ 12159465 h 17130814"/>
              <a:gd name="connsiteX933" fmla="*/ 2283850 w 4418809"/>
              <a:gd name="connsiteY933" fmla="*/ 12160887 h 17130814"/>
              <a:gd name="connsiteX934" fmla="*/ 2671954 w 4418809"/>
              <a:gd name="connsiteY934" fmla="*/ 11889084 h 17130814"/>
              <a:gd name="connsiteX935" fmla="*/ 2685216 w 4418809"/>
              <a:gd name="connsiteY935" fmla="*/ 11814313 h 17130814"/>
              <a:gd name="connsiteX936" fmla="*/ 2484033 w 4418809"/>
              <a:gd name="connsiteY936" fmla="*/ 11454127 h 17130814"/>
              <a:gd name="connsiteX937" fmla="*/ 2449360 w 4418809"/>
              <a:gd name="connsiteY937" fmla="*/ 11440421 h 17130814"/>
              <a:gd name="connsiteX938" fmla="*/ 2468400 w 4418809"/>
              <a:gd name="connsiteY938" fmla="*/ 11422464 h 17130814"/>
              <a:gd name="connsiteX939" fmla="*/ 2516763 w 4418809"/>
              <a:gd name="connsiteY939" fmla="*/ 11314357 h 17130814"/>
              <a:gd name="connsiteX940" fmla="*/ 2475741 w 4418809"/>
              <a:gd name="connsiteY940" fmla="*/ 11161969 h 17130814"/>
              <a:gd name="connsiteX941" fmla="*/ 2338979 w 4418809"/>
              <a:gd name="connsiteY941" fmla="*/ 11083221 h 17130814"/>
              <a:gd name="connsiteX942" fmla="*/ 2283807 w 4418809"/>
              <a:gd name="connsiteY942" fmla="*/ 11086670 h 17130814"/>
              <a:gd name="connsiteX943" fmla="*/ 2293833 w 4418809"/>
              <a:gd name="connsiteY943" fmla="*/ 11074866 h 17130814"/>
              <a:gd name="connsiteX944" fmla="*/ 2269267 w 4418809"/>
              <a:gd name="connsiteY944" fmla="*/ 10293455 h 17130814"/>
              <a:gd name="connsiteX945" fmla="*/ 1726989 w 4418809"/>
              <a:gd name="connsiteY945" fmla="*/ 10085086 h 17130814"/>
              <a:gd name="connsiteX946" fmla="*/ 1718571 w 4418809"/>
              <a:gd name="connsiteY946" fmla="*/ 10086951 h 17130814"/>
              <a:gd name="connsiteX947" fmla="*/ 1713953 w 4418809"/>
              <a:gd name="connsiteY947" fmla="*/ 10086443 h 17130814"/>
              <a:gd name="connsiteX948" fmla="*/ 1507273 w 4418809"/>
              <a:gd name="connsiteY948" fmla="*/ 10146859 h 17130814"/>
              <a:gd name="connsiteX949" fmla="*/ 1475799 w 4418809"/>
              <a:gd name="connsiteY949" fmla="*/ 10171839 h 17130814"/>
              <a:gd name="connsiteX950" fmla="*/ 1496009 w 4418809"/>
              <a:gd name="connsiteY950" fmla="*/ 10118532 h 17130814"/>
              <a:gd name="connsiteX951" fmla="*/ 1505576 w 4418809"/>
              <a:gd name="connsiteY951" fmla="*/ 9969968 h 17130814"/>
              <a:gd name="connsiteX952" fmla="*/ 1505260 w 4418809"/>
              <a:gd name="connsiteY952" fmla="*/ 9970012 h 17130814"/>
              <a:gd name="connsiteX953" fmla="*/ 1505151 w 4418809"/>
              <a:gd name="connsiteY953" fmla="*/ 9966834 h 17130814"/>
              <a:gd name="connsiteX954" fmla="*/ 1273098 w 4418809"/>
              <a:gd name="connsiteY954" fmla="*/ 9790245 h 17130814"/>
              <a:gd name="connsiteX955" fmla="*/ 1096509 w 4418809"/>
              <a:gd name="connsiteY955" fmla="*/ 10022298 h 17130814"/>
              <a:gd name="connsiteX956" fmla="*/ 1097251 w 4418809"/>
              <a:gd name="connsiteY956" fmla="*/ 10025390 h 17130814"/>
              <a:gd name="connsiteX957" fmla="*/ 1134400 w 4418809"/>
              <a:gd name="connsiteY957" fmla="*/ 10020347 h 17130814"/>
              <a:gd name="connsiteX958" fmla="*/ 1133658 w 4418809"/>
              <a:gd name="connsiteY958" fmla="*/ 10017256 h 17130814"/>
              <a:gd name="connsiteX959" fmla="*/ 1278140 w 4418809"/>
              <a:gd name="connsiteY959" fmla="*/ 9827395 h 17130814"/>
              <a:gd name="connsiteX960" fmla="*/ 1468001 w 4418809"/>
              <a:gd name="connsiteY960" fmla="*/ 9971876 h 17130814"/>
              <a:gd name="connsiteX961" fmla="*/ 1468111 w 4418809"/>
              <a:gd name="connsiteY961" fmla="*/ 9975054 h 17130814"/>
              <a:gd name="connsiteX962" fmla="*/ 1468426 w 4418809"/>
              <a:gd name="connsiteY962" fmla="*/ 9975011 h 17130814"/>
              <a:gd name="connsiteX963" fmla="*/ 1179464 w 4418809"/>
              <a:gd name="connsiteY963" fmla="*/ 10354732 h 17130814"/>
              <a:gd name="connsiteX964" fmla="*/ 799742 w 4418809"/>
              <a:gd name="connsiteY964" fmla="*/ 10065770 h 17130814"/>
              <a:gd name="connsiteX965" fmla="*/ 1299768 w 4418809"/>
              <a:gd name="connsiteY965" fmla="*/ 9429253 h 17130814"/>
              <a:gd name="connsiteX966" fmla="*/ 1951366 w 4418809"/>
              <a:gd name="connsiteY966" fmla="*/ 9909462 h 17130814"/>
              <a:gd name="connsiteX967" fmla="*/ 1959026 w 4418809"/>
              <a:gd name="connsiteY967" fmla="*/ 9908422 h 17130814"/>
              <a:gd name="connsiteX968" fmla="*/ 2001314 w 4418809"/>
              <a:gd name="connsiteY968" fmla="*/ 9999213 h 17130814"/>
              <a:gd name="connsiteX969" fmla="*/ 2616917 w 4418809"/>
              <a:gd name="connsiteY969" fmla="*/ 10296923 h 17130814"/>
              <a:gd name="connsiteX970" fmla="*/ 3150996 w 4418809"/>
              <a:gd name="connsiteY970" fmla="*/ 9725990 h 17130814"/>
              <a:gd name="connsiteX971" fmla="*/ 3146681 w 4418809"/>
              <a:gd name="connsiteY971" fmla="*/ 9600766 h 17130814"/>
              <a:gd name="connsiteX972" fmla="*/ 3055045 w 4418809"/>
              <a:gd name="connsiteY972" fmla="*/ 9401673 h 17130814"/>
              <a:gd name="connsiteX973" fmla="*/ 3041465 w 4418809"/>
              <a:gd name="connsiteY973" fmla="*/ 9389122 h 17130814"/>
              <a:gd name="connsiteX974" fmla="*/ 3051392 w 4418809"/>
              <a:gd name="connsiteY974" fmla="*/ 9327463 h 17130814"/>
              <a:gd name="connsiteX975" fmla="*/ 2565339 w 4418809"/>
              <a:gd name="connsiteY975" fmla="*/ 8656007 h 17130814"/>
              <a:gd name="connsiteX976" fmla="*/ 2473931 w 4418809"/>
              <a:gd name="connsiteY976" fmla="*/ 8645949 h 17130814"/>
              <a:gd name="connsiteX977" fmla="*/ 2560855 w 4418809"/>
              <a:gd name="connsiteY977" fmla="*/ 8628429 h 17130814"/>
              <a:gd name="connsiteX978" fmla="*/ 2990823 w 4418809"/>
              <a:gd name="connsiteY978" fmla="*/ 8150208 h 17130814"/>
              <a:gd name="connsiteX979" fmla="*/ 2997733 w 4418809"/>
              <a:gd name="connsiteY979" fmla="*/ 8098949 h 17130814"/>
              <a:gd name="connsiteX980" fmla="*/ 3030242 w 4418809"/>
              <a:gd name="connsiteY980" fmla="*/ 8072832 h 17130814"/>
              <a:gd name="connsiteX981" fmla="*/ 3119443 w 4418809"/>
              <a:gd name="connsiteY981" fmla="*/ 7248731 h 17130814"/>
              <a:gd name="connsiteX982" fmla="*/ 2951726 w 4418809"/>
              <a:gd name="connsiteY982" fmla="*/ 7090117 h 17130814"/>
              <a:gd name="connsiteX983" fmla="*/ 2879613 w 4418809"/>
              <a:gd name="connsiteY983" fmla="*/ 7052801 h 17130814"/>
              <a:gd name="connsiteX984" fmla="*/ 2959400 w 4418809"/>
              <a:gd name="connsiteY984" fmla="*/ 7036104 h 17130814"/>
              <a:gd name="connsiteX985" fmla="*/ 3257934 w 4418809"/>
              <a:gd name="connsiteY985" fmla="*/ 6832012 h 17130814"/>
              <a:gd name="connsiteX986" fmla="*/ 3391470 w 4418809"/>
              <a:gd name="connsiteY986" fmla="*/ 6495941 h 17130814"/>
              <a:gd name="connsiteX987" fmla="*/ 3269827 w 4418809"/>
              <a:gd name="connsiteY987" fmla="*/ 6074336 h 17130814"/>
              <a:gd name="connsiteX988" fmla="*/ 3246412 w 4418809"/>
              <a:gd name="connsiteY988" fmla="*/ 6046934 h 17130814"/>
              <a:gd name="connsiteX989" fmla="*/ 3254428 w 4418809"/>
              <a:gd name="connsiteY989" fmla="*/ 6048356 h 17130814"/>
              <a:gd name="connsiteX990" fmla="*/ 3642531 w 4418809"/>
              <a:gd name="connsiteY990" fmla="*/ 5776552 h 17130814"/>
              <a:gd name="connsiteX991" fmla="*/ 3655794 w 4418809"/>
              <a:gd name="connsiteY991" fmla="*/ 5701782 h 17130814"/>
              <a:gd name="connsiteX992" fmla="*/ 3454610 w 4418809"/>
              <a:gd name="connsiteY992" fmla="*/ 5341596 h 17130814"/>
              <a:gd name="connsiteX993" fmla="*/ 3419937 w 4418809"/>
              <a:gd name="connsiteY993" fmla="*/ 5327889 h 17130814"/>
              <a:gd name="connsiteX994" fmla="*/ 3438977 w 4418809"/>
              <a:gd name="connsiteY994" fmla="*/ 5309933 h 17130814"/>
              <a:gd name="connsiteX995" fmla="*/ 3487341 w 4418809"/>
              <a:gd name="connsiteY995" fmla="*/ 5201826 h 17130814"/>
              <a:gd name="connsiteX996" fmla="*/ 3446319 w 4418809"/>
              <a:gd name="connsiteY996" fmla="*/ 5049437 h 17130814"/>
              <a:gd name="connsiteX997" fmla="*/ 3309556 w 4418809"/>
              <a:gd name="connsiteY997" fmla="*/ 4970689 h 17130814"/>
              <a:gd name="connsiteX998" fmla="*/ 3254385 w 4418809"/>
              <a:gd name="connsiteY998" fmla="*/ 4974139 h 17130814"/>
              <a:gd name="connsiteX999" fmla="*/ 3264410 w 4418809"/>
              <a:gd name="connsiteY999" fmla="*/ 4962335 h 17130814"/>
              <a:gd name="connsiteX1000" fmla="*/ 3304362 w 4418809"/>
              <a:gd name="connsiteY1000" fmla="*/ 4269924 h 17130814"/>
              <a:gd name="connsiteX1001" fmla="*/ 3257690 w 4418809"/>
              <a:gd name="connsiteY1001" fmla="*/ 4205541 h 17130814"/>
              <a:gd name="connsiteX1002" fmla="*/ 3258161 w 4418809"/>
              <a:gd name="connsiteY1002" fmla="*/ 4203914 h 17130814"/>
              <a:gd name="connsiteX1003" fmla="*/ 3265492 w 4418809"/>
              <a:gd name="connsiteY1003" fmla="*/ 4150114 h 17130814"/>
              <a:gd name="connsiteX1004" fmla="*/ 3187289 w 4418809"/>
              <a:gd name="connsiteY1004" fmla="*/ 3895932 h 17130814"/>
              <a:gd name="connsiteX1005" fmla="*/ 3160569 w 4418809"/>
              <a:gd name="connsiteY1005" fmla="*/ 3865753 h 17130814"/>
              <a:gd name="connsiteX1006" fmla="*/ 3274223 w 4418809"/>
              <a:gd name="connsiteY1006" fmla="*/ 3864027 h 17130814"/>
              <a:gd name="connsiteX1007" fmla="*/ 3688927 w 4418809"/>
              <a:gd name="connsiteY1007" fmla="*/ 3635625 h 17130814"/>
              <a:gd name="connsiteX1008" fmla="*/ 3822464 w 4418809"/>
              <a:gd name="connsiteY1008" fmla="*/ 3299554 h 17130814"/>
              <a:gd name="connsiteX1009" fmla="*/ 3700820 w 4418809"/>
              <a:gd name="connsiteY1009" fmla="*/ 2877950 h 17130814"/>
              <a:gd name="connsiteX1010" fmla="*/ 3677405 w 4418809"/>
              <a:gd name="connsiteY1010" fmla="*/ 2850548 h 17130814"/>
              <a:gd name="connsiteX1011" fmla="*/ 3685421 w 4418809"/>
              <a:gd name="connsiteY1011" fmla="*/ 2851970 h 17130814"/>
              <a:gd name="connsiteX1012" fmla="*/ 4073525 w 4418809"/>
              <a:gd name="connsiteY1012" fmla="*/ 2580166 h 17130814"/>
              <a:gd name="connsiteX1013" fmla="*/ 4086787 w 4418809"/>
              <a:gd name="connsiteY1013" fmla="*/ 2505396 h 17130814"/>
              <a:gd name="connsiteX1014" fmla="*/ 3885603 w 4418809"/>
              <a:gd name="connsiteY1014" fmla="*/ 2145210 h 17130814"/>
              <a:gd name="connsiteX1015" fmla="*/ 3850931 w 4418809"/>
              <a:gd name="connsiteY1015" fmla="*/ 2131503 h 17130814"/>
              <a:gd name="connsiteX1016" fmla="*/ 3869970 w 4418809"/>
              <a:gd name="connsiteY1016" fmla="*/ 2113547 h 17130814"/>
              <a:gd name="connsiteX1017" fmla="*/ 3918334 w 4418809"/>
              <a:gd name="connsiteY1017" fmla="*/ 2005440 h 17130814"/>
              <a:gd name="connsiteX1018" fmla="*/ 3877312 w 4418809"/>
              <a:gd name="connsiteY1018" fmla="*/ 1853051 h 17130814"/>
              <a:gd name="connsiteX1019" fmla="*/ 3740550 w 4418809"/>
              <a:gd name="connsiteY1019" fmla="*/ 1774303 h 17130814"/>
              <a:gd name="connsiteX1020" fmla="*/ 3685378 w 4418809"/>
              <a:gd name="connsiteY1020" fmla="*/ 1777752 h 17130814"/>
              <a:gd name="connsiteX1021" fmla="*/ 3695403 w 4418809"/>
              <a:gd name="connsiteY1021" fmla="*/ 1765949 h 17130814"/>
              <a:gd name="connsiteX1022" fmla="*/ 3822249 w 4418809"/>
              <a:gd name="connsiteY1022" fmla="*/ 1374217 h 17130814"/>
              <a:gd name="connsiteX1023" fmla="*/ 3821563 w 4418809"/>
              <a:gd name="connsiteY1023" fmla="*/ 1367968 h 17130814"/>
              <a:gd name="connsiteX1024" fmla="*/ 3868996 w 4418809"/>
              <a:gd name="connsiteY1024" fmla="*/ 1363186 h 17130814"/>
              <a:gd name="connsiteX1025" fmla="*/ 4418809 w 4418809"/>
              <a:gd name="connsiteY1025" fmla="*/ 688588 h 17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Lst>
            <a:rect l="l" t="t" r="r" b="b"/>
            <a:pathLst>
              <a:path w="4418809" h="17130814">
                <a:moveTo>
                  <a:pt x="2048722" y="10463832"/>
                </a:moveTo>
                <a:cubicBezTo>
                  <a:pt x="2048538" y="10486250"/>
                  <a:pt x="2046104" y="10508985"/>
                  <a:pt x="2041247" y="10531766"/>
                </a:cubicBezTo>
                <a:cubicBezTo>
                  <a:pt x="1976351" y="10836127"/>
                  <a:pt x="1669299" y="11028608"/>
                  <a:pt x="1355426" y="10961683"/>
                </a:cubicBezTo>
                <a:cubicBezTo>
                  <a:pt x="1061170" y="10898942"/>
                  <a:pt x="865385" y="10630482"/>
                  <a:pt x="895534" y="10346384"/>
                </a:cubicBezTo>
                <a:lnTo>
                  <a:pt x="900855" y="10312998"/>
                </a:lnTo>
                <a:lnTo>
                  <a:pt x="907053" y="10318727"/>
                </a:lnTo>
                <a:cubicBezTo>
                  <a:pt x="983406" y="10376831"/>
                  <a:pt x="1081922" y="10405806"/>
                  <a:pt x="1184506" y="10391882"/>
                </a:cubicBezTo>
                <a:cubicBezTo>
                  <a:pt x="1235799" y="10384920"/>
                  <a:pt x="1283252" y="10367893"/>
                  <a:pt x="1325145" y="10343061"/>
                </a:cubicBezTo>
                <a:lnTo>
                  <a:pt x="1367338" y="10312156"/>
                </a:lnTo>
                <a:lnTo>
                  <a:pt x="1354487" y="10346141"/>
                </a:lnTo>
                <a:cubicBezTo>
                  <a:pt x="1350607" y="10358201"/>
                  <a:pt x="1347300" y="10370570"/>
                  <a:pt x="1344601" y="10383226"/>
                </a:cubicBezTo>
                <a:lnTo>
                  <a:pt x="1344913" y="10383293"/>
                </a:lnTo>
                <a:lnTo>
                  <a:pt x="1343941" y="10386320"/>
                </a:lnTo>
                <a:cubicBezTo>
                  <a:pt x="1320194" y="10497695"/>
                  <a:pt x="1391229" y="10607231"/>
                  <a:pt x="1502603" y="10630978"/>
                </a:cubicBezTo>
                <a:cubicBezTo>
                  <a:pt x="1613978" y="10654726"/>
                  <a:pt x="1723515" y="10583690"/>
                  <a:pt x="1747262" y="10472316"/>
                </a:cubicBezTo>
                <a:lnTo>
                  <a:pt x="1747610" y="10469156"/>
                </a:lnTo>
                <a:lnTo>
                  <a:pt x="1710945" y="10461339"/>
                </a:lnTo>
                <a:lnTo>
                  <a:pt x="1710597" y="10464498"/>
                </a:lnTo>
                <a:cubicBezTo>
                  <a:pt x="1691167" y="10555622"/>
                  <a:pt x="1601545" y="10613742"/>
                  <a:pt x="1510422" y="10594313"/>
                </a:cubicBezTo>
                <a:cubicBezTo>
                  <a:pt x="1419297" y="10574883"/>
                  <a:pt x="1361177" y="10485261"/>
                  <a:pt x="1380607" y="10394137"/>
                </a:cubicBezTo>
                <a:lnTo>
                  <a:pt x="1381579" y="10391111"/>
                </a:lnTo>
                <a:lnTo>
                  <a:pt x="1381266" y="10391044"/>
                </a:lnTo>
                <a:cubicBezTo>
                  <a:pt x="1390981" y="10345482"/>
                  <a:pt x="1409470" y="10304045"/>
                  <a:pt x="1434585" y="10268126"/>
                </a:cubicBezTo>
                <a:lnTo>
                  <a:pt x="1471030" y="10225500"/>
                </a:lnTo>
                <a:lnTo>
                  <a:pt x="1514671" y="10194889"/>
                </a:lnTo>
                <a:cubicBezTo>
                  <a:pt x="1580207" y="10158464"/>
                  <a:pt x="1651464" y="10136543"/>
                  <a:pt x="1724119" y="10128757"/>
                </a:cubicBezTo>
                <a:lnTo>
                  <a:pt x="1754630" y="10128445"/>
                </a:lnTo>
                <a:lnTo>
                  <a:pt x="1781617" y="10131414"/>
                </a:lnTo>
                <a:cubicBezTo>
                  <a:pt x="1941085" y="10165416"/>
                  <a:pt x="2050014" y="10306899"/>
                  <a:pt x="2048722" y="10463832"/>
                </a:cubicBezTo>
                <a:close/>
                <a:moveTo>
                  <a:pt x="2331583" y="8652258"/>
                </a:moveTo>
                <a:lnTo>
                  <a:pt x="2319716" y="8653340"/>
                </a:lnTo>
                <a:cubicBezTo>
                  <a:pt x="2082996" y="8698883"/>
                  <a:pt x="1884794" y="8881404"/>
                  <a:pt x="1831363" y="9131995"/>
                </a:cubicBezTo>
                <a:cubicBezTo>
                  <a:pt x="1798980" y="9283869"/>
                  <a:pt x="1863535" y="9433865"/>
                  <a:pt x="1983264" y="9517585"/>
                </a:cubicBezTo>
                <a:lnTo>
                  <a:pt x="2008328" y="9531640"/>
                </a:lnTo>
                <a:lnTo>
                  <a:pt x="1967321" y="9524146"/>
                </a:lnTo>
                <a:cubicBezTo>
                  <a:pt x="1860633" y="9493977"/>
                  <a:pt x="1760529" y="9432841"/>
                  <a:pt x="1681602" y="9341989"/>
                </a:cubicBezTo>
                <a:cubicBezTo>
                  <a:pt x="1484287" y="9114855"/>
                  <a:pt x="1489386" y="8782625"/>
                  <a:pt x="1684373" y="8573817"/>
                </a:cubicBezTo>
                <a:lnTo>
                  <a:pt x="1692273" y="8566200"/>
                </a:lnTo>
                <a:lnTo>
                  <a:pt x="1722684" y="8547337"/>
                </a:lnTo>
                <a:lnTo>
                  <a:pt x="1724998" y="8545155"/>
                </a:lnTo>
                <a:lnTo>
                  <a:pt x="1720354" y="8539117"/>
                </a:lnTo>
                <a:lnTo>
                  <a:pt x="1725900" y="8533770"/>
                </a:lnTo>
                <a:lnTo>
                  <a:pt x="1701313" y="8505468"/>
                </a:lnTo>
                <a:lnTo>
                  <a:pt x="1677027" y="8528816"/>
                </a:lnTo>
                <a:lnTo>
                  <a:pt x="1639694" y="8547146"/>
                </a:lnTo>
                <a:cubicBezTo>
                  <a:pt x="1576085" y="8563763"/>
                  <a:pt x="1505854" y="8542142"/>
                  <a:pt x="1463250" y="8486753"/>
                </a:cubicBezTo>
                <a:cubicBezTo>
                  <a:pt x="1406444" y="8412901"/>
                  <a:pt x="1420264" y="8306981"/>
                  <a:pt x="1494117" y="8250176"/>
                </a:cubicBezTo>
                <a:lnTo>
                  <a:pt x="1496818" y="8248499"/>
                </a:lnTo>
                <a:lnTo>
                  <a:pt x="1493777" y="8244547"/>
                </a:lnTo>
                <a:lnTo>
                  <a:pt x="1495862" y="8245371"/>
                </a:lnTo>
                <a:lnTo>
                  <a:pt x="1506078" y="8209299"/>
                </a:lnTo>
                <a:cubicBezTo>
                  <a:pt x="1349197" y="8164864"/>
                  <a:pt x="1249827" y="8016512"/>
                  <a:pt x="1261456" y="7860006"/>
                </a:cubicBezTo>
                <a:cubicBezTo>
                  <a:pt x="1263117" y="7837649"/>
                  <a:pt x="1267043" y="7815125"/>
                  <a:pt x="1273391" y="7792712"/>
                </a:cubicBezTo>
                <a:cubicBezTo>
                  <a:pt x="1317826" y="7635832"/>
                  <a:pt x="1466180" y="7536461"/>
                  <a:pt x="1622685" y="7548090"/>
                </a:cubicBezTo>
                <a:lnTo>
                  <a:pt x="1675677" y="7557489"/>
                </a:lnTo>
                <a:lnTo>
                  <a:pt x="1718585" y="7596485"/>
                </a:lnTo>
                <a:cubicBezTo>
                  <a:pt x="1779218" y="7644984"/>
                  <a:pt x="1850289" y="7671608"/>
                  <a:pt x="1922264" y="7677416"/>
                </a:cubicBezTo>
                <a:lnTo>
                  <a:pt x="1983841" y="7676481"/>
                </a:lnTo>
                <a:lnTo>
                  <a:pt x="1957083" y="7688231"/>
                </a:lnTo>
                <a:cubicBezTo>
                  <a:pt x="1852087" y="7747048"/>
                  <a:pt x="1777230" y="7855273"/>
                  <a:pt x="1766434" y="7984227"/>
                </a:cubicBezTo>
                <a:cubicBezTo>
                  <a:pt x="1737930" y="8324669"/>
                  <a:pt x="1990805" y="8623757"/>
                  <a:pt x="2331248" y="8652261"/>
                </a:cubicBezTo>
                <a:close/>
                <a:moveTo>
                  <a:pt x="1921186" y="13764386"/>
                </a:moveTo>
                <a:cubicBezTo>
                  <a:pt x="1919872" y="13786767"/>
                  <a:pt x="1916295" y="13809350"/>
                  <a:pt x="1910297" y="13831857"/>
                </a:cubicBezTo>
                <a:cubicBezTo>
                  <a:pt x="1830143" y="14132560"/>
                  <a:pt x="1513780" y="14309321"/>
                  <a:pt x="1203679" y="14226662"/>
                </a:cubicBezTo>
                <a:cubicBezTo>
                  <a:pt x="912959" y="14149170"/>
                  <a:pt x="730954" y="13871183"/>
                  <a:pt x="775383" y="13588965"/>
                </a:cubicBezTo>
                <a:lnTo>
                  <a:pt x="782380" y="13555890"/>
                </a:lnTo>
                <a:lnTo>
                  <a:pt x="788283" y="13561925"/>
                </a:lnTo>
                <a:cubicBezTo>
                  <a:pt x="861609" y="13623802"/>
                  <a:pt x="958539" y="13657706"/>
                  <a:pt x="1061695" y="13648970"/>
                </a:cubicBezTo>
                <a:cubicBezTo>
                  <a:pt x="1113273" y="13644602"/>
                  <a:pt x="1161524" y="13629988"/>
                  <a:pt x="1204615" y="13607300"/>
                </a:cubicBezTo>
                <a:lnTo>
                  <a:pt x="1248313" y="13578560"/>
                </a:lnTo>
                <a:lnTo>
                  <a:pt x="1233765" y="13611855"/>
                </a:lnTo>
                <a:cubicBezTo>
                  <a:pt x="1229283" y="13623703"/>
                  <a:pt x="1225356" y="13635890"/>
                  <a:pt x="1222022" y="13648394"/>
                </a:cubicBezTo>
                <a:lnTo>
                  <a:pt x="1222331" y="13648477"/>
                </a:lnTo>
                <a:lnTo>
                  <a:pt x="1221208" y="13651450"/>
                </a:lnTo>
                <a:cubicBezTo>
                  <a:pt x="1191877" y="13761487"/>
                  <a:pt x="1257302" y="13874465"/>
                  <a:pt x="1367337" y="13903795"/>
                </a:cubicBezTo>
                <a:cubicBezTo>
                  <a:pt x="1477374" y="13933126"/>
                  <a:pt x="1590352" y="13867701"/>
                  <a:pt x="1619682" y="13757665"/>
                </a:cubicBezTo>
                <a:lnTo>
                  <a:pt x="1620189" y="13754527"/>
                </a:lnTo>
                <a:lnTo>
                  <a:pt x="1583964" y="13744872"/>
                </a:lnTo>
                <a:lnTo>
                  <a:pt x="1583457" y="13748009"/>
                </a:lnTo>
                <a:cubicBezTo>
                  <a:pt x="1559459" y="13838039"/>
                  <a:pt x="1467022" y="13891568"/>
                  <a:pt x="1376994" y="13867570"/>
                </a:cubicBezTo>
                <a:cubicBezTo>
                  <a:pt x="1286964" y="13843573"/>
                  <a:pt x="1233435" y="13751135"/>
                  <a:pt x="1257433" y="13661106"/>
                </a:cubicBezTo>
                <a:lnTo>
                  <a:pt x="1258556" y="13658132"/>
                </a:lnTo>
                <a:lnTo>
                  <a:pt x="1258247" y="13658050"/>
                </a:lnTo>
                <a:cubicBezTo>
                  <a:pt x="1270246" y="13613035"/>
                  <a:pt x="1290800" y="13572583"/>
                  <a:pt x="1317694" y="13537976"/>
                </a:cubicBezTo>
                <a:lnTo>
                  <a:pt x="1356241" y="13497241"/>
                </a:lnTo>
                <a:lnTo>
                  <a:pt x="1401369" y="13468868"/>
                </a:lnTo>
                <a:cubicBezTo>
                  <a:pt x="1468657" y="13435792"/>
                  <a:pt x="1540929" y="13417492"/>
                  <a:pt x="1613884" y="13413377"/>
                </a:cubicBezTo>
                <a:lnTo>
                  <a:pt x="1644371" y="13414603"/>
                </a:lnTo>
                <a:lnTo>
                  <a:pt x="1671175" y="13418928"/>
                </a:lnTo>
                <a:cubicBezTo>
                  <a:pt x="1828726" y="13460925"/>
                  <a:pt x="1930386" y="13607718"/>
                  <a:pt x="1921186" y="13764386"/>
                </a:cubicBezTo>
                <a:close/>
                <a:moveTo>
                  <a:pt x="2105482" y="11684224"/>
                </a:moveTo>
                <a:cubicBezTo>
                  <a:pt x="2089934" y="11869920"/>
                  <a:pt x="1926794" y="12007852"/>
                  <a:pt x="1741099" y="11992304"/>
                </a:cubicBezTo>
                <a:cubicBezTo>
                  <a:pt x="1555404" y="11976757"/>
                  <a:pt x="1417471" y="11813617"/>
                  <a:pt x="1433019" y="11627922"/>
                </a:cubicBezTo>
                <a:lnTo>
                  <a:pt x="1433337" y="11627948"/>
                </a:lnTo>
                <a:lnTo>
                  <a:pt x="1433283" y="11624770"/>
                </a:lnTo>
                <a:cubicBezTo>
                  <a:pt x="1441056" y="11531922"/>
                  <a:pt x="1522627" y="11462956"/>
                  <a:pt x="1615474" y="11470730"/>
                </a:cubicBezTo>
                <a:cubicBezTo>
                  <a:pt x="1708321" y="11478503"/>
                  <a:pt x="1777288" y="11560074"/>
                  <a:pt x="1769514" y="11652921"/>
                </a:cubicBezTo>
                <a:lnTo>
                  <a:pt x="1768932" y="11656046"/>
                </a:lnTo>
                <a:lnTo>
                  <a:pt x="1806292" y="11659174"/>
                </a:lnTo>
                <a:lnTo>
                  <a:pt x="1806873" y="11656049"/>
                </a:lnTo>
                <a:cubicBezTo>
                  <a:pt x="1816375" y="11542568"/>
                  <a:pt x="1732083" y="11442871"/>
                  <a:pt x="1618602" y="11433370"/>
                </a:cubicBezTo>
                <a:cubicBezTo>
                  <a:pt x="1505121" y="11423869"/>
                  <a:pt x="1405425" y="11508161"/>
                  <a:pt x="1395923" y="11621642"/>
                </a:cubicBezTo>
                <a:lnTo>
                  <a:pt x="1395977" y="11624820"/>
                </a:lnTo>
                <a:lnTo>
                  <a:pt x="1395659" y="11624794"/>
                </a:lnTo>
                <a:cubicBezTo>
                  <a:pt x="1378384" y="11831122"/>
                  <a:pt x="1531643" y="12012389"/>
                  <a:pt x="1737971" y="12029664"/>
                </a:cubicBezTo>
                <a:lnTo>
                  <a:pt x="1800508" y="12028604"/>
                </a:lnTo>
                <a:lnTo>
                  <a:pt x="1777910" y="12038127"/>
                </a:lnTo>
                <a:cubicBezTo>
                  <a:pt x="1735079" y="12061303"/>
                  <a:pt x="1696085" y="12093258"/>
                  <a:pt x="1663752" y="12133680"/>
                </a:cubicBezTo>
                <a:cubicBezTo>
                  <a:pt x="1582920" y="12234735"/>
                  <a:pt x="1562853" y="12364786"/>
                  <a:pt x="1598645" y="12479689"/>
                </a:cubicBezTo>
                <a:lnTo>
                  <a:pt x="1622501" y="12536298"/>
                </a:lnTo>
                <a:lnTo>
                  <a:pt x="1532691" y="12588046"/>
                </a:lnTo>
                <a:cubicBezTo>
                  <a:pt x="1292898" y="12694658"/>
                  <a:pt x="999075" y="12618060"/>
                  <a:pt x="834471" y="12390552"/>
                </a:cubicBezTo>
                <a:cubicBezTo>
                  <a:pt x="646352" y="12130540"/>
                  <a:pt x="698245" y="11771880"/>
                  <a:pt x="950377" y="11589461"/>
                </a:cubicBezTo>
                <a:lnTo>
                  <a:pt x="947579" y="11585592"/>
                </a:lnTo>
                <a:lnTo>
                  <a:pt x="955147" y="11530097"/>
                </a:lnTo>
                <a:cubicBezTo>
                  <a:pt x="1008509" y="11249430"/>
                  <a:pt x="1273609" y="11049122"/>
                  <a:pt x="1573431" y="11074224"/>
                </a:cubicBezTo>
                <a:cubicBezTo>
                  <a:pt x="1893240" y="11101001"/>
                  <a:pt x="2131447" y="11374107"/>
                  <a:pt x="2105482" y="11684224"/>
                </a:cubicBezTo>
                <a:close/>
                <a:moveTo>
                  <a:pt x="1916364" y="14986088"/>
                </a:moveTo>
                <a:cubicBezTo>
                  <a:pt x="1891477" y="15170765"/>
                  <a:pt x="1721593" y="15300299"/>
                  <a:pt x="1536917" y="15275412"/>
                </a:cubicBezTo>
                <a:cubicBezTo>
                  <a:pt x="1352242" y="15250525"/>
                  <a:pt x="1222707" y="15080641"/>
                  <a:pt x="1247594" y="14895964"/>
                </a:cubicBezTo>
                <a:lnTo>
                  <a:pt x="1247910" y="14896007"/>
                </a:lnTo>
                <a:lnTo>
                  <a:pt x="1248016" y="14892830"/>
                </a:lnTo>
                <a:cubicBezTo>
                  <a:pt x="1260460" y="14800492"/>
                  <a:pt x="1345403" y="14735725"/>
                  <a:pt x="1437740" y="14748168"/>
                </a:cubicBezTo>
                <a:cubicBezTo>
                  <a:pt x="1530078" y="14760612"/>
                  <a:pt x="1594845" y="14845554"/>
                  <a:pt x="1582402" y="14937892"/>
                </a:cubicBezTo>
                <a:lnTo>
                  <a:pt x="1581663" y="14940984"/>
                </a:lnTo>
                <a:lnTo>
                  <a:pt x="1618817" y="14945990"/>
                </a:lnTo>
                <a:lnTo>
                  <a:pt x="1619556" y="14942899"/>
                </a:lnTo>
                <a:cubicBezTo>
                  <a:pt x="1634765" y="14830041"/>
                  <a:pt x="1555605" y="14726223"/>
                  <a:pt x="1442747" y="14711014"/>
                </a:cubicBezTo>
                <a:cubicBezTo>
                  <a:pt x="1329889" y="14695805"/>
                  <a:pt x="1226071" y="14774965"/>
                  <a:pt x="1210862" y="14887823"/>
                </a:cubicBezTo>
                <a:lnTo>
                  <a:pt x="1210756" y="14891000"/>
                </a:lnTo>
                <a:lnTo>
                  <a:pt x="1210440" y="14890957"/>
                </a:lnTo>
                <a:cubicBezTo>
                  <a:pt x="1182787" y="15096154"/>
                  <a:pt x="1326715" y="15284913"/>
                  <a:pt x="1531910" y="15312566"/>
                </a:cubicBezTo>
                <a:lnTo>
                  <a:pt x="1594421" y="15314660"/>
                </a:lnTo>
                <a:lnTo>
                  <a:pt x="1571372" y="15323031"/>
                </a:lnTo>
                <a:cubicBezTo>
                  <a:pt x="1527427" y="15344019"/>
                  <a:pt x="1486872" y="15373968"/>
                  <a:pt x="1452543" y="15412709"/>
                </a:cubicBezTo>
                <a:cubicBezTo>
                  <a:pt x="1366720" y="15509562"/>
                  <a:pt x="1340124" y="15638436"/>
                  <a:pt x="1370079" y="15754997"/>
                </a:cubicBezTo>
                <a:lnTo>
                  <a:pt x="1391052" y="15812736"/>
                </a:lnTo>
                <a:lnTo>
                  <a:pt x="1298748" y="15859892"/>
                </a:lnTo>
                <a:cubicBezTo>
                  <a:pt x="1053886" y="15954284"/>
                  <a:pt x="764298" y="15862973"/>
                  <a:pt x="611370" y="15627457"/>
                </a:cubicBezTo>
                <a:cubicBezTo>
                  <a:pt x="436595" y="15358294"/>
                  <a:pt x="506498" y="15002706"/>
                  <a:pt x="767504" y="14833227"/>
                </a:cubicBezTo>
                <a:lnTo>
                  <a:pt x="764904" y="14829221"/>
                </a:lnTo>
                <a:lnTo>
                  <a:pt x="775260" y="14774179"/>
                </a:lnTo>
                <a:cubicBezTo>
                  <a:pt x="842700" y="14496558"/>
                  <a:pt x="1117558" y="14309865"/>
                  <a:pt x="1415734" y="14350047"/>
                </a:cubicBezTo>
                <a:cubicBezTo>
                  <a:pt x="1733787" y="14392909"/>
                  <a:pt x="1957927" y="14677673"/>
                  <a:pt x="1916364" y="14986088"/>
                </a:cubicBezTo>
                <a:close/>
                <a:moveTo>
                  <a:pt x="2991941" y="4480530"/>
                </a:moveTo>
                <a:lnTo>
                  <a:pt x="2976597" y="4527837"/>
                </a:lnTo>
                <a:cubicBezTo>
                  <a:pt x="2870058" y="4767662"/>
                  <a:pt x="2600642" y="4907711"/>
                  <a:pt x="2326003" y="4849152"/>
                </a:cubicBezTo>
                <a:cubicBezTo>
                  <a:pt x="2031748" y="4786411"/>
                  <a:pt x="1835963" y="4517951"/>
                  <a:pt x="1866112" y="4233852"/>
                </a:cubicBezTo>
                <a:lnTo>
                  <a:pt x="1871433" y="4200468"/>
                </a:lnTo>
                <a:lnTo>
                  <a:pt x="1877631" y="4206197"/>
                </a:lnTo>
                <a:cubicBezTo>
                  <a:pt x="1953983" y="4264299"/>
                  <a:pt x="2052500" y="4293275"/>
                  <a:pt x="2155084" y="4279350"/>
                </a:cubicBezTo>
                <a:cubicBezTo>
                  <a:pt x="2206376" y="4272389"/>
                  <a:pt x="2253830" y="4255361"/>
                  <a:pt x="2295723" y="4230530"/>
                </a:cubicBezTo>
                <a:lnTo>
                  <a:pt x="2337916" y="4199625"/>
                </a:lnTo>
                <a:lnTo>
                  <a:pt x="2325065" y="4233610"/>
                </a:lnTo>
                <a:cubicBezTo>
                  <a:pt x="2321185" y="4245669"/>
                  <a:pt x="2317877" y="4258039"/>
                  <a:pt x="2315178" y="4270695"/>
                </a:cubicBezTo>
                <a:lnTo>
                  <a:pt x="2315490" y="4270762"/>
                </a:lnTo>
                <a:lnTo>
                  <a:pt x="2314519" y="4273788"/>
                </a:lnTo>
                <a:cubicBezTo>
                  <a:pt x="2290772" y="4385163"/>
                  <a:pt x="2361807" y="4494700"/>
                  <a:pt x="2473181" y="4518447"/>
                </a:cubicBezTo>
                <a:cubicBezTo>
                  <a:pt x="2556712" y="4536257"/>
                  <a:pt x="2639210" y="4500752"/>
                  <a:pt x="2685256" y="4434901"/>
                </a:cubicBezTo>
                <a:lnTo>
                  <a:pt x="2685509" y="4434449"/>
                </a:lnTo>
                <a:lnTo>
                  <a:pt x="2795862" y="4488832"/>
                </a:lnTo>
                <a:cubicBezTo>
                  <a:pt x="2842963" y="4501208"/>
                  <a:pt x="2891712" y="4504145"/>
                  <a:pt x="2939290" y="4498007"/>
                </a:cubicBezTo>
                <a:close/>
                <a:moveTo>
                  <a:pt x="3019300" y="4351300"/>
                </a:moveTo>
                <a:cubicBezTo>
                  <a:pt x="3019116" y="4373719"/>
                  <a:pt x="3016681" y="4396453"/>
                  <a:pt x="3011824" y="4419234"/>
                </a:cubicBezTo>
                <a:lnTo>
                  <a:pt x="3006036" y="4437078"/>
                </a:lnTo>
                <a:lnTo>
                  <a:pt x="2934493" y="4460825"/>
                </a:lnTo>
                <a:cubicBezTo>
                  <a:pt x="2891672" y="4466350"/>
                  <a:pt x="2847798" y="4463707"/>
                  <a:pt x="2805408" y="4452568"/>
                </a:cubicBezTo>
                <a:lnTo>
                  <a:pt x="2703508" y="4402351"/>
                </a:lnTo>
                <a:lnTo>
                  <a:pt x="2705077" y="4399553"/>
                </a:lnTo>
                <a:cubicBezTo>
                  <a:pt x="2710563" y="4386998"/>
                  <a:pt x="2714872" y="4373707"/>
                  <a:pt x="2717840" y="4359785"/>
                </a:cubicBezTo>
                <a:lnTo>
                  <a:pt x="2718188" y="4356625"/>
                </a:lnTo>
                <a:lnTo>
                  <a:pt x="2681522" y="4348807"/>
                </a:lnTo>
                <a:lnTo>
                  <a:pt x="2681174" y="4351967"/>
                </a:lnTo>
                <a:cubicBezTo>
                  <a:pt x="2661745" y="4443091"/>
                  <a:pt x="2572123" y="4501211"/>
                  <a:pt x="2480999" y="4481782"/>
                </a:cubicBezTo>
                <a:cubicBezTo>
                  <a:pt x="2389875" y="4462352"/>
                  <a:pt x="2331755" y="4372730"/>
                  <a:pt x="2351184" y="4281606"/>
                </a:cubicBezTo>
                <a:lnTo>
                  <a:pt x="2352156" y="4278580"/>
                </a:lnTo>
                <a:lnTo>
                  <a:pt x="2351844" y="4278513"/>
                </a:lnTo>
                <a:cubicBezTo>
                  <a:pt x="2361559" y="4232950"/>
                  <a:pt x="2380048" y="4191514"/>
                  <a:pt x="2405163" y="4155595"/>
                </a:cubicBezTo>
                <a:lnTo>
                  <a:pt x="2441607" y="4112969"/>
                </a:lnTo>
                <a:lnTo>
                  <a:pt x="2485249" y="4082357"/>
                </a:lnTo>
                <a:cubicBezTo>
                  <a:pt x="2550784" y="4045932"/>
                  <a:pt x="2622042" y="4024012"/>
                  <a:pt x="2694697" y="4016226"/>
                </a:cubicBezTo>
                <a:lnTo>
                  <a:pt x="2725207" y="4015913"/>
                </a:lnTo>
                <a:lnTo>
                  <a:pt x="2752194" y="4018882"/>
                </a:lnTo>
                <a:cubicBezTo>
                  <a:pt x="2911662" y="4052885"/>
                  <a:pt x="3020592" y="4194368"/>
                  <a:pt x="3019300" y="4351300"/>
                </a:cubicBezTo>
                <a:close/>
                <a:moveTo>
                  <a:pt x="2366703" y="12637622"/>
                </a:moveTo>
                <a:cubicBezTo>
                  <a:pt x="2350587" y="12733803"/>
                  <a:pt x="2310107" y="12827894"/>
                  <a:pt x="2244329" y="12910127"/>
                </a:cubicBezTo>
                <a:cubicBezTo>
                  <a:pt x="2043865" y="13160743"/>
                  <a:pt x="1684348" y="13206323"/>
                  <a:pt x="1441326" y="13011933"/>
                </a:cubicBezTo>
                <a:lnTo>
                  <a:pt x="1417908" y="13041210"/>
                </a:lnTo>
                <a:cubicBezTo>
                  <a:pt x="1501278" y="13107897"/>
                  <a:pt x="1596610" y="13149517"/>
                  <a:pt x="1694797" y="13167085"/>
                </a:cubicBezTo>
                <a:lnTo>
                  <a:pt x="1696362" y="13167287"/>
                </a:lnTo>
                <a:lnTo>
                  <a:pt x="1695845" y="13167959"/>
                </a:lnTo>
                <a:cubicBezTo>
                  <a:pt x="1769616" y="13224871"/>
                  <a:pt x="1813335" y="13306296"/>
                  <a:pt x="1824384" y="13391937"/>
                </a:cubicBezTo>
                <a:lnTo>
                  <a:pt x="1824458" y="13394182"/>
                </a:lnTo>
                <a:lnTo>
                  <a:pt x="1791140" y="13384308"/>
                </a:lnTo>
                <a:lnTo>
                  <a:pt x="1670231" y="13374184"/>
                </a:lnTo>
                <a:lnTo>
                  <a:pt x="1670379" y="13372421"/>
                </a:lnTo>
                <a:lnTo>
                  <a:pt x="1618951" y="13369906"/>
                </a:lnTo>
                <a:lnTo>
                  <a:pt x="1610450" y="13371344"/>
                </a:lnTo>
                <a:lnTo>
                  <a:pt x="1605864" y="13370604"/>
                </a:lnTo>
                <a:cubicBezTo>
                  <a:pt x="1531260" y="13366223"/>
                  <a:pt x="1458672" y="13384466"/>
                  <a:pt x="1396401" y="13420526"/>
                </a:cubicBezTo>
                <a:lnTo>
                  <a:pt x="1363708" y="13443888"/>
                </a:lnTo>
                <a:lnTo>
                  <a:pt x="1386579" y="13391668"/>
                </a:lnTo>
                <a:cubicBezTo>
                  <a:pt x="1401698" y="13345375"/>
                  <a:pt x="1407989" y="13295353"/>
                  <a:pt x="1403621" y="13243774"/>
                </a:cubicBezTo>
                <a:lnTo>
                  <a:pt x="1403304" y="13243802"/>
                </a:lnTo>
                <a:lnTo>
                  <a:pt x="1403355" y="13240623"/>
                </a:lnTo>
                <a:cubicBezTo>
                  <a:pt x="1393745" y="13127151"/>
                  <a:pt x="1293969" y="13042954"/>
                  <a:pt x="1180497" y="13052563"/>
                </a:cubicBezTo>
                <a:cubicBezTo>
                  <a:pt x="1067025" y="13062173"/>
                  <a:pt x="982829" y="13161949"/>
                  <a:pt x="992438" y="13275421"/>
                </a:cubicBezTo>
                <a:lnTo>
                  <a:pt x="993022" y="13278546"/>
                </a:lnTo>
                <a:lnTo>
                  <a:pt x="1030378" y="13275382"/>
                </a:lnTo>
                <a:lnTo>
                  <a:pt x="1029793" y="13272257"/>
                </a:lnTo>
                <a:cubicBezTo>
                  <a:pt x="1021932" y="13179418"/>
                  <a:pt x="1090821" y="13097782"/>
                  <a:pt x="1183661" y="13089919"/>
                </a:cubicBezTo>
                <a:cubicBezTo>
                  <a:pt x="1276501" y="13082058"/>
                  <a:pt x="1358136" y="13150946"/>
                  <a:pt x="1365999" y="13243787"/>
                </a:cubicBezTo>
                <a:lnTo>
                  <a:pt x="1365948" y="13246966"/>
                </a:lnTo>
                <a:lnTo>
                  <a:pt x="1366265" y="13246938"/>
                </a:lnTo>
                <a:cubicBezTo>
                  <a:pt x="1381990" y="13432619"/>
                  <a:pt x="1244212" y="13595890"/>
                  <a:pt x="1058532" y="13611614"/>
                </a:cubicBezTo>
                <a:cubicBezTo>
                  <a:pt x="872851" y="13627338"/>
                  <a:pt x="709580" y="13489561"/>
                  <a:pt x="693856" y="13303880"/>
                </a:cubicBezTo>
                <a:cubicBezTo>
                  <a:pt x="667596" y="12993787"/>
                  <a:pt x="905545" y="12720454"/>
                  <a:pt x="1225328" y="12693374"/>
                </a:cubicBezTo>
                <a:cubicBezTo>
                  <a:pt x="1265301" y="12689989"/>
                  <a:pt x="1304661" y="12690611"/>
                  <a:pt x="1342986" y="12694899"/>
                </a:cubicBezTo>
                <a:lnTo>
                  <a:pt x="1344741" y="12695269"/>
                </a:lnTo>
                <a:lnTo>
                  <a:pt x="1346806" y="12670604"/>
                </a:lnTo>
                <a:lnTo>
                  <a:pt x="1385768" y="12671664"/>
                </a:lnTo>
                <a:cubicBezTo>
                  <a:pt x="1459816" y="12660248"/>
                  <a:pt x="1532658" y="12635199"/>
                  <a:pt x="1600479" y="12595905"/>
                </a:cubicBezTo>
                <a:lnTo>
                  <a:pt x="1642005" y="12568942"/>
                </a:lnTo>
                <a:lnTo>
                  <a:pt x="1668093" y="12607476"/>
                </a:lnTo>
                <a:cubicBezTo>
                  <a:pt x="1684031" y="12626621"/>
                  <a:pt x="1702127" y="12644452"/>
                  <a:pt x="1722337" y="12660618"/>
                </a:cubicBezTo>
                <a:lnTo>
                  <a:pt x="1722537" y="12660370"/>
                </a:lnTo>
                <a:lnTo>
                  <a:pt x="1724807" y="12662595"/>
                </a:lnTo>
                <a:cubicBezTo>
                  <a:pt x="1813736" y="12733728"/>
                  <a:pt x="1943490" y="12719302"/>
                  <a:pt x="2014624" y="12630373"/>
                </a:cubicBezTo>
                <a:cubicBezTo>
                  <a:pt x="2085757" y="12541444"/>
                  <a:pt x="2071330" y="12411689"/>
                  <a:pt x="1982402" y="12340557"/>
                </a:cubicBezTo>
                <a:lnTo>
                  <a:pt x="1979732" y="12338830"/>
                </a:lnTo>
                <a:lnTo>
                  <a:pt x="1956315" y="12368106"/>
                </a:lnTo>
                <a:lnTo>
                  <a:pt x="1958984" y="12369833"/>
                </a:lnTo>
                <a:cubicBezTo>
                  <a:pt x="2031743" y="12428032"/>
                  <a:pt x="2043546" y="12534195"/>
                  <a:pt x="1985347" y="12606955"/>
                </a:cubicBezTo>
                <a:cubicBezTo>
                  <a:pt x="1927148" y="12679714"/>
                  <a:pt x="1820984" y="12691518"/>
                  <a:pt x="1748224" y="12633318"/>
                </a:cubicBezTo>
                <a:lnTo>
                  <a:pt x="1745954" y="12631094"/>
                </a:lnTo>
                <a:lnTo>
                  <a:pt x="1745755" y="12631342"/>
                </a:lnTo>
                <a:cubicBezTo>
                  <a:pt x="1600236" y="12514944"/>
                  <a:pt x="1576629" y="12302617"/>
                  <a:pt x="1693028" y="12157098"/>
                </a:cubicBezTo>
                <a:cubicBezTo>
                  <a:pt x="1809427" y="12011579"/>
                  <a:pt x="2021754" y="11987972"/>
                  <a:pt x="2167273" y="12104372"/>
                </a:cubicBezTo>
                <a:cubicBezTo>
                  <a:pt x="2182462" y="12116521"/>
                  <a:pt x="2196836" y="12129319"/>
                  <a:pt x="2210389" y="12142701"/>
                </a:cubicBezTo>
                <a:lnTo>
                  <a:pt x="2210454" y="12142772"/>
                </a:lnTo>
                <a:lnTo>
                  <a:pt x="2209080" y="12147625"/>
                </a:lnTo>
                <a:lnTo>
                  <a:pt x="2216007" y="12148854"/>
                </a:lnTo>
                <a:lnTo>
                  <a:pt x="2248580" y="12184525"/>
                </a:lnTo>
                <a:cubicBezTo>
                  <a:pt x="2352748" y="12311214"/>
                  <a:pt x="2393564" y="12477320"/>
                  <a:pt x="2366703" y="12637622"/>
                </a:cubicBezTo>
                <a:close/>
                <a:moveTo>
                  <a:pt x="2142086" y="15855451"/>
                </a:moveTo>
                <a:cubicBezTo>
                  <a:pt x="2135631" y="15983941"/>
                  <a:pt x="2086367" y="16112346"/>
                  <a:pt x="1993248" y="16217431"/>
                </a:cubicBezTo>
                <a:cubicBezTo>
                  <a:pt x="1780408" y="16457625"/>
                  <a:pt x="1419050" y="16485027"/>
                  <a:pt x="1186135" y="16278636"/>
                </a:cubicBezTo>
                <a:lnTo>
                  <a:pt x="1161271" y="16306694"/>
                </a:lnTo>
                <a:cubicBezTo>
                  <a:pt x="1241174" y="16377499"/>
                  <a:pt x="1334287" y="16423871"/>
                  <a:pt x="1431464" y="16446365"/>
                </a:cubicBezTo>
                <a:lnTo>
                  <a:pt x="1433018" y="16446646"/>
                </a:lnTo>
                <a:lnTo>
                  <a:pt x="1432466" y="16447291"/>
                </a:lnTo>
                <a:cubicBezTo>
                  <a:pt x="1574084" y="16568406"/>
                  <a:pt x="1590706" y="16781394"/>
                  <a:pt x="1469591" y="16923010"/>
                </a:cubicBezTo>
                <a:cubicBezTo>
                  <a:pt x="1378755" y="17029226"/>
                  <a:pt x="1236241" y="17065128"/>
                  <a:pt x="1110915" y="17025346"/>
                </a:cubicBezTo>
                <a:lnTo>
                  <a:pt x="999115" y="16963058"/>
                </a:lnTo>
                <a:lnTo>
                  <a:pt x="1035630" y="16907424"/>
                </a:lnTo>
                <a:cubicBezTo>
                  <a:pt x="1060840" y="16859432"/>
                  <a:pt x="1077057" y="16805704"/>
                  <a:pt x="1081865" y="16748284"/>
                </a:cubicBezTo>
                <a:cubicBezTo>
                  <a:pt x="1101095" y="16518605"/>
                  <a:pt x="930492" y="16316824"/>
                  <a:pt x="700813" y="16297594"/>
                </a:cubicBezTo>
                <a:lnTo>
                  <a:pt x="700783" y="16297948"/>
                </a:lnTo>
                <a:lnTo>
                  <a:pt x="697304" y="16297300"/>
                </a:lnTo>
                <a:cubicBezTo>
                  <a:pt x="570980" y="16286724"/>
                  <a:pt x="460002" y="16380554"/>
                  <a:pt x="449425" y="16506878"/>
                </a:cubicBezTo>
                <a:cubicBezTo>
                  <a:pt x="438848" y="16633202"/>
                  <a:pt x="532679" y="16744181"/>
                  <a:pt x="659003" y="16754758"/>
                </a:cubicBezTo>
                <a:lnTo>
                  <a:pt x="662542" y="16754697"/>
                </a:lnTo>
                <a:lnTo>
                  <a:pt x="666023" y="16713111"/>
                </a:lnTo>
                <a:lnTo>
                  <a:pt x="662485" y="16713171"/>
                </a:lnTo>
                <a:cubicBezTo>
                  <a:pt x="559130" y="16704517"/>
                  <a:pt x="482358" y="16613715"/>
                  <a:pt x="491012" y="16510360"/>
                </a:cubicBezTo>
                <a:cubicBezTo>
                  <a:pt x="499665" y="16407005"/>
                  <a:pt x="590467" y="16330233"/>
                  <a:pt x="693822" y="16338887"/>
                </a:cubicBezTo>
                <a:lnTo>
                  <a:pt x="697301" y="16339534"/>
                </a:lnTo>
                <a:lnTo>
                  <a:pt x="697331" y="16339181"/>
                </a:lnTo>
                <a:cubicBezTo>
                  <a:pt x="904042" y="16356488"/>
                  <a:pt x="1057584" y="16538090"/>
                  <a:pt x="1040277" y="16744802"/>
                </a:cubicBezTo>
                <a:cubicBezTo>
                  <a:pt x="1022970" y="16951512"/>
                  <a:pt x="841367" y="17105056"/>
                  <a:pt x="634657" y="17087748"/>
                </a:cubicBezTo>
                <a:cubicBezTo>
                  <a:pt x="289441" y="17058844"/>
                  <a:pt x="33753" y="16746817"/>
                  <a:pt x="63559" y="16390814"/>
                </a:cubicBezTo>
                <a:cubicBezTo>
                  <a:pt x="89640" y="16079311"/>
                  <a:pt x="325661" y="15837356"/>
                  <a:pt x="615526" y="15801097"/>
                </a:cubicBezTo>
                <a:lnTo>
                  <a:pt x="694417" y="15799515"/>
                </a:lnTo>
                <a:lnTo>
                  <a:pt x="694520" y="15798286"/>
                </a:lnTo>
                <a:lnTo>
                  <a:pt x="724668" y="15824329"/>
                </a:lnTo>
                <a:cubicBezTo>
                  <a:pt x="909090" y="15955792"/>
                  <a:pt x="1156908" y="15978635"/>
                  <a:pt x="1366054" y="15871157"/>
                </a:cubicBezTo>
                <a:lnTo>
                  <a:pt x="1408886" y="15846322"/>
                </a:lnTo>
                <a:lnTo>
                  <a:pt x="1432999" y="15886122"/>
                </a:lnTo>
                <a:cubicBezTo>
                  <a:pt x="1447952" y="15906045"/>
                  <a:pt x="1465125" y="15924767"/>
                  <a:pt x="1484496" y="15941931"/>
                </a:cubicBezTo>
                <a:lnTo>
                  <a:pt x="1484707" y="15941693"/>
                </a:lnTo>
                <a:lnTo>
                  <a:pt x="1486864" y="15944030"/>
                </a:lnTo>
                <a:cubicBezTo>
                  <a:pt x="1572093" y="16019554"/>
                  <a:pt x="1702410" y="16011686"/>
                  <a:pt x="1777935" y="15926455"/>
                </a:cubicBezTo>
                <a:cubicBezTo>
                  <a:pt x="1853460" y="15841225"/>
                  <a:pt x="1845591" y="15710907"/>
                  <a:pt x="1760361" y="15635383"/>
                </a:cubicBezTo>
                <a:lnTo>
                  <a:pt x="1757782" y="15633524"/>
                </a:lnTo>
                <a:lnTo>
                  <a:pt x="1732918" y="15661583"/>
                </a:lnTo>
                <a:lnTo>
                  <a:pt x="1735497" y="15663442"/>
                </a:lnTo>
                <a:cubicBezTo>
                  <a:pt x="1805230" y="15725234"/>
                  <a:pt x="1811668" y="15831858"/>
                  <a:pt x="1749875" y="15901592"/>
                </a:cubicBezTo>
                <a:cubicBezTo>
                  <a:pt x="1688084" y="15971325"/>
                  <a:pt x="1581460" y="15977763"/>
                  <a:pt x="1511727" y="15915970"/>
                </a:cubicBezTo>
                <a:lnTo>
                  <a:pt x="1509570" y="15913634"/>
                </a:lnTo>
                <a:lnTo>
                  <a:pt x="1509359" y="15913873"/>
                </a:lnTo>
                <a:cubicBezTo>
                  <a:pt x="1369891" y="15790287"/>
                  <a:pt x="1357016" y="15577040"/>
                  <a:pt x="1480601" y="15437573"/>
                </a:cubicBezTo>
                <a:cubicBezTo>
                  <a:pt x="1604187" y="15298105"/>
                  <a:pt x="1817434" y="15285231"/>
                  <a:pt x="1956901" y="15408816"/>
                </a:cubicBezTo>
                <a:cubicBezTo>
                  <a:pt x="1971459" y="15421715"/>
                  <a:pt x="1985170" y="15435222"/>
                  <a:pt x="1998031" y="15449269"/>
                </a:cubicBezTo>
                <a:lnTo>
                  <a:pt x="1998092" y="15449343"/>
                </a:lnTo>
                <a:lnTo>
                  <a:pt x="1996475" y="15454121"/>
                </a:lnTo>
                <a:lnTo>
                  <a:pt x="2003332" y="15455698"/>
                </a:lnTo>
                <a:lnTo>
                  <a:pt x="2034065" y="15492966"/>
                </a:lnTo>
                <a:cubicBezTo>
                  <a:pt x="2112185" y="15598389"/>
                  <a:pt x="2148540" y="15726962"/>
                  <a:pt x="2142086" y="15855451"/>
                </a:cubicBezTo>
                <a:close/>
                <a:moveTo>
                  <a:pt x="3076059" y="5571693"/>
                </a:moveTo>
                <a:cubicBezTo>
                  <a:pt x="3060512" y="5757389"/>
                  <a:pt x="2897372" y="5895321"/>
                  <a:pt x="2711677" y="5879773"/>
                </a:cubicBezTo>
                <a:cubicBezTo>
                  <a:pt x="2525981" y="5864226"/>
                  <a:pt x="2388049" y="5701086"/>
                  <a:pt x="2403596" y="5515390"/>
                </a:cubicBezTo>
                <a:lnTo>
                  <a:pt x="2403914" y="5515417"/>
                </a:lnTo>
                <a:lnTo>
                  <a:pt x="2403860" y="5512238"/>
                </a:lnTo>
                <a:cubicBezTo>
                  <a:pt x="2411634" y="5419391"/>
                  <a:pt x="2493204" y="5350425"/>
                  <a:pt x="2586052" y="5358198"/>
                </a:cubicBezTo>
                <a:cubicBezTo>
                  <a:pt x="2678899" y="5365972"/>
                  <a:pt x="2747865" y="5447543"/>
                  <a:pt x="2740092" y="5540390"/>
                </a:cubicBezTo>
                <a:lnTo>
                  <a:pt x="2739510" y="5543515"/>
                </a:lnTo>
                <a:lnTo>
                  <a:pt x="2776869" y="5546643"/>
                </a:lnTo>
                <a:lnTo>
                  <a:pt x="2777451" y="5543518"/>
                </a:lnTo>
                <a:cubicBezTo>
                  <a:pt x="2786952" y="5430037"/>
                  <a:pt x="2702660" y="5330341"/>
                  <a:pt x="2589180" y="5320839"/>
                </a:cubicBezTo>
                <a:cubicBezTo>
                  <a:pt x="2475699" y="5311338"/>
                  <a:pt x="2376003" y="5395630"/>
                  <a:pt x="2366501" y="5509110"/>
                </a:cubicBezTo>
                <a:lnTo>
                  <a:pt x="2366555" y="5512289"/>
                </a:lnTo>
                <a:lnTo>
                  <a:pt x="2366237" y="5512262"/>
                </a:lnTo>
                <a:cubicBezTo>
                  <a:pt x="2348962" y="5718591"/>
                  <a:pt x="2502220" y="5899857"/>
                  <a:pt x="2708549" y="5917133"/>
                </a:cubicBezTo>
                <a:lnTo>
                  <a:pt x="2771084" y="5916073"/>
                </a:lnTo>
                <a:lnTo>
                  <a:pt x="2748488" y="5925596"/>
                </a:lnTo>
                <a:cubicBezTo>
                  <a:pt x="2705657" y="5948772"/>
                  <a:pt x="2666662" y="5980727"/>
                  <a:pt x="2634329" y="6021149"/>
                </a:cubicBezTo>
                <a:cubicBezTo>
                  <a:pt x="2553496" y="6122204"/>
                  <a:pt x="2533430" y="6252256"/>
                  <a:pt x="2569223" y="6367158"/>
                </a:cubicBezTo>
                <a:lnTo>
                  <a:pt x="2593078" y="6423767"/>
                </a:lnTo>
                <a:lnTo>
                  <a:pt x="2503269" y="6475516"/>
                </a:lnTo>
                <a:cubicBezTo>
                  <a:pt x="2263476" y="6582127"/>
                  <a:pt x="1969653" y="6505530"/>
                  <a:pt x="1805049" y="6278020"/>
                </a:cubicBezTo>
                <a:cubicBezTo>
                  <a:pt x="1616930" y="6018008"/>
                  <a:pt x="1668822" y="5659348"/>
                  <a:pt x="1920954" y="5476929"/>
                </a:cubicBezTo>
                <a:lnTo>
                  <a:pt x="1918156" y="5473061"/>
                </a:lnTo>
                <a:lnTo>
                  <a:pt x="1925725" y="5417566"/>
                </a:lnTo>
                <a:cubicBezTo>
                  <a:pt x="1979086" y="5136900"/>
                  <a:pt x="2244187" y="4936590"/>
                  <a:pt x="2544008" y="4961693"/>
                </a:cubicBezTo>
                <a:cubicBezTo>
                  <a:pt x="2863817" y="4988469"/>
                  <a:pt x="3102024" y="5261575"/>
                  <a:pt x="3076059" y="5571693"/>
                </a:cubicBezTo>
                <a:close/>
                <a:moveTo>
                  <a:pt x="3450293" y="1154914"/>
                </a:moveTo>
                <a:cubicBezTo>
                  <a:pt x="3450109" y="1177332"/>
                  <a:pt x="3447675" y="1200067"/>
                  <a:pt x="3442817" y="1222848"/>
                </a:cubicBezTo>
                <a:cubicBezTo>
                  <a:pt x="3377921" y="1527208"/>
                  <a:pt x="3070869" y="1719690"/>
                  <a:pt x="2756997" y="1652765"/>
                </a:cubicBezTo>
                <a:cubicBezTo>
                  <a:pt x="2462741" y="1590024"/>
                  <a:pt x="2266956" y="1321564"/>
                  <a:pt x="2297105" y="1037466"/>
                </a:cubicBezTo>
                <a:lnTo>
                  <a:pt x="2302426" y="1004080"/>
                </a:lnTo>
                <a:lnTo>
                  <a:pt x="2308625" y="1009810"/>
                </a:lnTo>
                <a:cubicBezTo>
                  <a:pt x="2384976" y="1067913"/>
                  <a:pt x="2483493" y="1096888"/>
                  <a:pt x="2586077" y="1082964"/>
                </a:cubicBezTo>
                <a:cubicBezTo>
                  <a:pt x="2637369" y="1076003"/>
                  <a:pt x="2684823" y="1058975"/>
                  <a:pt x="2726716" y="1034144"/>
                </a:cubicBezTo>
                <a:lnTo>
                  <a:pt x="2768909" y="1003238"/>
                </a:lnTo>
                <a:lnTo>
                  <a:pt x="2756058" y="1037223"/>
                </a:lnTo>
                <a:cubicBezTo>
                  <a:pt x="2752178" y="1049283"/>
                  <a:pt x="2748870" y="1061652"/>
                  <a:pt x="2746172" y="1074309"/>
                </a:cubicBezTo>
                <a:lnTo>
                  <a:pt x="2746483" y="1074375"/>
                </a:lnTo>
                <a:lnTo>
                  <a:pt x="2745512" y="1077402"/>
                </a:lnTo>
                <a:cubicBezTo>
                  <a:pt x="2721765" y="1188777"/>
                  <a:pt x="2792800" y="1298313"/>
                  <a:pt x="2904175" y="1322061"/>
                </a:cubicBezTo>
                <a:cubicBezTo>
                  <a:pt x="3015549" y="1345808"/>
                  <a:pt x="3125086" y="1274772"/>
                  <a:pt x="3148833" y="1163398"/>
                </a:cubicBezTo>
                <a:lnTo>
                  <a:pt x="3149181" y="1160238"/>
                </a:lnTo>
                <a:lnTo>
                  <a:pt x="3112515" y="1152421"/>
                </a:lnTo>
                <a:lnTo>
                  <a:pt x="3112168" y="1155581"/>
                </a:lnTo>
                <a:cubicBezTo>
                  <a:pt x="3092738" y="1246704"/>
                  <a:pt x="3003116" y="1304825"/>
                  <a:pt x="2911992" y="1285396"/>
                </a:cubicBezTo>
                <a:cubicBezTo>
                  <a:pt x="2820868" y="1265965"/>
                  <a:pt x="2762748" y="1176344"/>
                  <a:pt x="2782177" y="1085219"/>
                </a:cubicBezTo>
                <a:lnTo>
                  <a:pt x="2783149" y="1082194"/>
                </a:lnTo>
                <a:lnTo>
                  <a:pt x="2782837" y="1082126"/>
                </a:lnTo>
                <a:cubicBezTo>
                  <a:pt x="2792552" y="1036564"/>
                  <a:pt x="2811041" y="995127"/>
                  <a:pt x="2836157" y="959208"/>
                </a:cubicBezTo>
                <a:lnTo>
                  <a:pt x="2872600" y="916582"/>
                </a:lnTo>
                <a:lnTo>
                  <a:pt x="2916242" y="885972"/>
                </a:lnTo>
                <a:cubicBezTo>
                  <a:pt x="2981777" y="849546"/>
                  <a:pt x="3053035" y="827626"/>
                  <a:pt x="3125690" y="819840"/>
                </a:cubicBezTo>
                <a:lnTo>
                  <a:pt x="3156200" y="819527"/>
                </a:lnTo>
                <a:lnTo>
                  <a:pt x="3183188" y="822497"/>
                </a:lnTo>
                <a:cubicBezTo>
                  <a:pt x="3342655" y="856498"/>
                  <a:pt x="3451585" y="997981"/>
                  <a:pt x="3450293" y="1154914"/>
                </a:cubicBezTo>
                <a:close/>
                <a:moveTo>
                  <a:pt x="3209856" y="4233185"/>
                </a:moveTo>
                <a:lnTo>
                  <a:pt x="3194578" y="4274259"/>
                </a:lnTo>
                <a:cubicBezTo>
                  <a:pt x="3184720" y="4294395"/>
                  <a:pt x="3172698" y="4313843"/>
                  <a:pt x="3158470" y="4332286"/>
                </a:cubicBezTo>
                <a:cubicBezTo>
                  <a:pt x="3130014" y="4369171"/>
                  <a:pt x="3095430" y="4398544"/>
                  <a:pt x="3057255" y="4420077"/>
                </a:cubicBezTo>
                <a:lnTo>
                  <a:pt x="3049066" y="4422795"/>
                </a:lnTo>
                <a:lnTo>
                  <a:pt x="3056171" y="4370313"/>
                </a:lnTo>
                <a:cubicBezTo>
                  <a:pt x="3063871" y="4238714"/>
                  <a:pt x="3001352" y="4114717"/>
                  <a:pt x="2896588" y="4041462"/>
                </a:cubicBezTo>
                <a:lnTo>
                  <a:pt x="2871525" y="4027408"/>
                </a:lnTo>
                <a:lnTo>
                  <a:pt x="2912530" y="4034902"/>
                </a:lnTo>
                <a:cubicBezTo>
                  <a:pt x="3019219" y="4065069"/>
                  <a:pt x="3119323" y="4126206"/>
                  <a:pt x="3198250" y="4217059"/>
                </a:cubicBezTo>
                <a:close/>
                <a:moveTo>
                  <a:pt x="3228075" y="4147722"/>
                </a:moveTo>
                <a:lnTo>
                  <a:pt x="3224882" y="4167528"/>
                </a:lnTo>
                <a:lnTo>
                  <a:pt x="3123759" y="4076990"/>
                </a:lnTo>
                <a:cubicBezTo>
                  <a:pt x="2997751" y="3990096"/>
                  <a:pt x="2845406" y="3954562"/>
                  <a:pt x="2697566" y="3972555"/>
                </a:cubicBezTo>
                <a:lnTo>
                  <a:pt x="2689148" y="3974419"/>
                </a:lnTo>
                <a:lnTo>
                  <a:pt x="2684530" y="3973911"/>
                </a:lnTo>
                <a:cubicBezTo>
                  <a:pt x="2609801" y="3973296"/>
                  <a:pt x="2538224" y="3995175"/>
                  <a:pt x="2477850" y="4034328"/>
                </a:cubicBezTo>
                <a:lnTo>
                  <a:pt x="2446376" y="4059308"/>
                </a:lnTo>
                <a:lnTo>
                  <a:pt x="2466586" y="4006001"/>
                </a:lnTo>
                <a:cubicBezTo>
                  <a:pt x="2479353" y="3959004"/>
                  <a:pt x="2483115" y="3908730"/>
                  <a:pt x="2476154" y="3857436"/>
                </a:cubicBezTo>
                <a:lnTo>
                  <a:pt x="2475837" y="3857480"/>
                </a:lnTo>
                <a:lnTo>
                  <a:pt x="2475728" y="3854303"/>
                </a:lnTo>
                <a:cubicBezTo>
                  <a:pt x="2460412" y="3741459"/>
                  <a:pt x="2356519" y="3662399"/>
                  <a:pt x="2243675" y="3677715"/>
                </a:cubicBezTo>
                <a:cubicBezTo>
                  <a:pt x="2130832" y="3693030"/>
                  <a:pt x="2051772" y="3796923"/>
                  <a:pt x="2067087" y="3909767"/>
                </a:cubicBezTo>
                <a:lnTo>
                  <a:pt x="2067829" y="3912858"/>
                </a:lnTo>
                <a:lnTo>
                  <a:pt x="2104978" y="3907816"/>
                </a:lnTo>
                <a:lnTo>
                  <a:pt x="2104236" y="3904724"/>
                </a:lnTo>
                <a:cubicBezTo>
                  <a:pt x="2091705" y="3812399"/>
                  <a:pt x="2156392" y="3727395"/>
                  <a:pt x="2248718" y="3714863"/>
                </a:cubicBezTo>
                <a:cubicBezTo>
                  <a:pt x="2341044" y="3702333"/>
                  <a:pt x="2426048" y="3767018"/>
                  <a:pt x="2438579" y="3859345"/>
                </a:cubicBezTo>
                <a:lnTo>
                  <a:pt x="2438688" y="3862522"/>
                </a:lnTo>
                <a:lnTo>
                  <a:pt x="2439004" y="3862479"/>
                </a:lnTo>
                <a:cubicBezTo>
                  <a:pt x="2464067" y="4047131"/>
                  <a:pt x="2334694" y="4217139"/>
                  <a:pt x="2150042" y="4242202"/>
                </a:cubicBezTo>
                <a:cubicBezTo>
                  <a:pt x="1965389" y="4267264"/>
                  <a:pt x="1795382" y="4137891"/>
                  <a:pt x="1770320" y="3953239"/>
                </a:cubicBezTo>
                <a:cubicBezTo>
                  <a:pt x="1728464" y="3644863"/>
                  <a:pt x="1952333" y="3359885"/>
                  <a:pt x="2270346" y="3316721"/>
                </a:cubicBezTo>
                <a:cubicBezTo>
                  <a:pt x="2310097" y="3311326"/>
                  <a:pt x="2349438" y="3309964"/>
                  <a:pt x="2387931" y="3312315"/>
                </a:cubicBezTo>
                <a:lnTo>
                  <a:pt x="2457244" y="3323321"/>
                </a:lnTo>
                <a:lnTo>
                  <a:pt x="2458869" y="3324163"/>
                </a:lnTo>
                <a:cubicBezTo>
                  <a:pt x="2493408" y="3338214"/>
                  <a:pt x="2529076" y="3349089"/>
                  <a:pt x="2565397" y="3356707"/>
                </a:cubicBezTo>
                <a:lnTo>
                  <a:pt x="2573830" y="3356937"/>
                </a:lnTo>
                <a:lnTo>
                  <a:pt x="2605230" y="3368384"/>
                </a:lnTo>
                <a:cubicBezTo>
                  <a:pt x="2738659" y="3432027"/>
                  <a:pt x="2844556" y="3544760"/>
                  <a:pt x="2894971" y="3685988"/>
                </a:cubicBezTo>
                <a:lnTo>
                  <a:pt x="2909517" y="3745819"/>
                </a:lnTo>
                <a:lnTo>
                  <a:pt x="2842896" y="3703016"/>
                </a:lnTo>
                <a:lnTo>
                  <a:pt x="2819479" y="3732292"/>
                </a:lnTo>
                <a:lnTo>
                  <a:pt x="2921399" y="3794690"/>
                </a:lnTo>
                <a:lnTo>
                  <a:pt x="2921943" y="3796930"/>
                </a:lnTo>
                <a:lnTo>
                  <a:pt x="2924493" y="3796584"/>
                </a:lnTo>
                <a:lnTo>
                  <a:pt x="2952367" y="3813650"/>
                </a:lnTo>
                <a:cubicBezTo>
                  <a:pt x="2998894" y="3834587"/>
                  <a:pt x="3047274" y="3849383"/>
                  <a:pt x="3096368" y="3858167"/>
                </a:cubicBezTo>
                <a:lnTo>
                  <a:pt x="3097934" y="3858369"/>
                </a:lnTo>
                <a:lnTo>
                  <a:pt x="3097415" y="3859041"/>
                </a:lnTo>
                <a:cubicBezTo>
                  <a:pt x="3189630" y="3930180"/>
                  <a:pt x="3234888" y="4039623"/>
                  <a:pt x="3228075" y="4147722"/>
                </a:cubicBezTo>
                <a:close/>
                <a:moveTo>
                  <a:pt x="2647819" y="11811574"/>
                </a:moveTo>
                <a:cubicBezTo>
                  <a:pt x="2646157" y="11833931"/>
                  <a:pt x="2642231" y="11856455"/>
                  <a:pt x="2635883" y="11878867"/>
                </a:cubicBezTo>
                <a:cubicBezTo>
                  <a:pt x="2591448" y="12035748"/>
                  <a:pt x="2443095" y="12135119"/>
                  <a:pt x="2286590" y="12123489"/>
                </a:cubicBezTo>
                <a:lnTo>
                  <a:pt x="2233599" y="12114090"/>
                </a:lnTo>
                <a:lnTo>
                  <a:pt x="2190691" y="12075095"/>
                </a:lnTo>
                <a:cubicBezTo>
                  <a:pt x="2130057" y="12026596"/>
                  <a:pt x="2058986" y="11999971"/>
                  <a:pt x="1987010" y="11994164"/>
                </a:cubicBezTo>
                <a:lnTo>
                  <a:pt x="1925434" y="11995098"/>
                </a:lnTo>
                <a:lnTo>
                  <a:pt x="1952191" y="11983349"/>
                </a:lnTo>
                <a:cubicBezTo>
                  <a:pt x="2057188" y="11924532"/>
                  <a:pt x="2132044" y="11816307"/>
                  <a:pt x="2142841" y="11687352"/>
                </a:cubicBezTo>
                <a:cubicBezTo>
                  <a:pt x="2171345" y="11346910"/>
                  <a:pt x="1918470" y="11047821"/>
                  <a:pt x="1578028" y="11019317"/>
                </a:cubicBezTo>
                <a:lnTo>
                  <a:pt x="1577691" y="11019320"/>
                </a:lnTo>
                <a:lnTo>
                  <a:pt x="1589559" y="11018239"/>
                </a:lnTo>
                <a:cubicBezTo>
                  <a:pt x="1826279" y="10972696"/>
                  <a:pt x="2024481" y="10790175"/>
                  <a:pt x="2077912" y="10539583"/>
                </a:cubicBezTo>
                <a:cubicBezTo>
                  <a:pt x="2110295" y="10387709"/>
                  <a:pt x="2045740" y="10237713"/>
                  <a:pt x="1926011" y="10153993"/>
                </a:cubicBezTo>
                <a:lnTo>
                  <a:pt x="1900947" y="10139939"/>
                </a:lnTo>
                <a:lnTo>
                  <a:pt x="1941954" y="10147432"/>
                </a:lnTo>
                <a:cubicBezTo>
                  <a:pt x="2048642" y="10177601"/>
                  <a:pt x="2148745" y="10238737"/>
                  <a:pt x="2227672" y="10329590"/>
                </a:cubicBezTo>
                <a:cubicBezTo>
                  <a:pt x="2424988" y="10556724"/>
                  <a:pt x="2419889" y="10888954"/>
                  <a:pt x="2224901" y="11097761"/>
                </a:cubicBezTo>
                <a:lnTo>
                  <a:pt x="2217002" y="11105379"/>
                </a:lnTo>
                <a:lnTo>
                  <a:pt x="2186590" y="11124242"/>
                </a:lnTo>
                <a:lnTo>
                  <a:pt x="2184277" y="11126424"/>
                </a:lnTo>
                <a:lnTo>
                  <a:pt x="2188921" y="11132461"/>
                </a:lnTo>
                <a:lnTo>
                  <a:pt x="2183375" y="11137809"/>
                </a:lnTo>
                <a:lnTo>
                  <a:pt x="2207961" y="11166111"/>
                </a:lnTo>
                <a:lnTo>
                  <a:pt x="2232248" y="11142763"/>
                </a:lnTo>
                <a:lnTo>
                  <a:pt x="2269581" y="11124432"/>
                </a:lnTo>
                <a:cubicBezTo>
                  <a:pt x="2333190" y="11107815"/>
                  <a:pt x="2403421" y="11129436"/>
                  <a:pt x="2446025" y="11184826"/>
                </a:cubicBezTo>
                <a:cubicBezTo>
                  <a:pt x="2502830" y="11258678"/>
                  <a:pt x="2489011" y="11364599"/>
                  <a:pt x="2415158" y="11421403"/>
                </a:cubicBezTo>
                <a:lnTo>
                  <a:pt x="2412456" y="11423080"/>
                </a:lnTo>
                <a:lnTo>
                  <a:pt x="2415497" y="11427033"/>
                </a:lnTo>
                <a:lnTo>
                  <a:pt x="2413414" y="11426209"/>
                </a:lnTo>
                <a:lnTo>
                  <a:pt x="2403196" y="11462280"/>
                </a:lnTo>
                <a:cubicBezTo>
                  <a:pt x="2560077" y="11506715"/>
                  <a:pt x="2659448" y="11655067"/>
                  <a:pt x="2647819" y="11811574"/>
                </a:cubicBezTo>
                <a:close/>
                <a:moveTo>
                  <a:pt x="3507052" y="2375307"/>
                </a:moveTo>
                <a:cubicBezTo>
                  <a:pt x="3491505" y="2561003"/>
                  <a:pt x="3328365" y="2698934"/>
                  <a:pt x="3142670" y="2683387"/>
                </a:cubicBezTo>
                <a:cubicBezTo>
                  <a:pt x="2956974" y="2667839"/>
                  <a:pt x="2819042" y="2504700"/>
                  <a:pt x="2834590" y="2319004"/>
                </a:cubicBezTo>
                <a:lnTo>
                  <a:pt x="2834907" y="2319031"/>
                </a:lnTo>
                <a:lnTo>
                  <a:pt x="2834854" y="2315852"/>
                </a:lnTo>
                <a:cubicBezTo>
                  <a:pt x="2842627" y="2223005"/>
                  <a:pt x="2924197" y="2154038"/>
                  <a:pt x="3017045" y="2161812"/>
                </a:cubicBezTo>
                <a:cubicBezTo>
                  <a:pt x="3109892" y="2169586"/>
                  <a:pt x="3178859" y="2251156"/>
                  <a:pt x="3171085" y="2344003"/>
                </a:cubicBezTo>
                <a:lnTo>
                  <a:pt x="3170503" y="2347129"/>
                </a:lnTo>
                <a:lnTo>
                  <a:pt x="3207862" y="2350257"/>
                </a:lnTo>
                <a:lnTo>
                  <a:pt x="3208444" y="2347131"/>
                </a:lnTo>
                <a:cubicBezTo>
                  <a:pt x="3217945" y="2233650"/>
                  <a:pt x="3133653" y="2133955"/>
                  <a:pt x="3020173" y="2124454"/>
                </a:cubicBezTo>
                <a:cubicBezTo>
                  <a:pt x="2906692" y="2114952"/>
                  <a:pt x="2806996" y="2199243"/>
                  <a:pt x="2797495" y="2312724"/>
                </a:cubicBezTo>
                <a:lnTo>
                  <a:pt x="2797548" y="2315903"/>
                </a:lnTo>
                <a:lnTo>
                  <a:pt x="2797231" y="2315876"/>
                </a:lnTo>
                <a:cubicBezTo>
                  <a:pt x="2779956" y="2522204"/>
                  <a:pt x="2933213" y="2703471"/>
                  <a:pt x="3139542" y="2720746"/>
                </a:cubicBezTo>
                <a:lnTo>
                  <a:pt x="3202078" y="2719687"/>
                </a:lnTo>
                <a:lnTo>
                  <a:pt x="3179481" y="2729209"/>
                </a:lnTo>
                <a:cubicBezTo>
                  <a:pt x="3136650" y="2752385"/>
                  <a:pt x="3097655" y="2784341"/>
                  <a:pt x="3065323" y="2824762"/>
                </a:cubicBezTo>
                <a:cubicBezTo>
                  <a:pt x="2984490" y="2925817"/>
                  <a:pt x="2964423" y="3055869"/>
                  <a:pt x="3000216" y="3170772"/>
                </a:cubicBezTo>
                <a:lnTo>
                  <a:pt x="3024071" y="3227380"/>
                </a:lnTo>
                <a:lnTo>
                  <a:pt x="2934262" y="3279130"/>
                </a:lnTo>
                <a:cubicBezTo>
                  <a:pt x="2874314" y="3305782"/>
                  <a:pt x="2810989" y="3320984"/>
                  <a:pt x="2747150" y="3325241"/>
                </a:cubicBezTo>
                <a:lnTo>
                  <a:pt x="2590372" y="3309114"/>
                </a:lnTo>
                <a:lnTo>
                  <a:pt x="2508065" y="3277909"/>
                </a:lnTo>
                <a:lnTo>
                  <a:pt x="2491550" y="3275141"/>
                </a:lnTo>
                <a:lnTo>
                  <a:pt x="2380860" y="3223465"/>
                </a:lnTo>
                <a:cubicBezTo>
                  <a:pt x="2326420" y="3185956"/>
                  <a:pt x="2277193" y="3138510"/>
                  <a:pt x="2236042" y="3081634"/>
                </a:cubicBezTo>
                <a:cubicBezTo>
                  <a:pt x="2047923" y="2821622"/>
                  <a:pt x="2099816" y="2462962"/>
                  <a:pt x="2351948" y="2280543"/>
                </a:cubicBezTo>
                <a:lnTo>
                  <a:pt x="2349150" y="2276674"/>
                </a:lnTo>
                <a:lnTo>
                  <a:pt x="2356718" y="2221180"/>
                </a:lnTo>
                <a:cubicBezTo>
                  <a:pt x="2410079" y="1940514"/>
                  <a:pt x="2675180" y="1740204"/>
                  <a:pt x="2975001" y="1765306"/>
                </a:cubicBezTo>
                <a:cubicBezTo>
                  <a:pt x="3294810" y="1792083"/>
                  <a:pt x="3533017" y="2065189"/>
                  <a:pt x="3507052" y="2375307"/>
                </a:cubicBezTo>
                <a:close/>
                <a:moveTo>
                  <a:pt x="2451594" y="15140609"/>
                </a:moveTo>
                <a:cubicBezTo>
                  <a:pt x="2448807" y="15162855"/>
                  <a:pt x="2443751" y="15185154"/>
                  <a:pt x="2436282" y="15207217"/>
                </a:cubicBezTo>
                <a:cubicBezTo>
                  <a:pt x="2383996" y="15361659"/>
                  <a:pt x="2230823" y="15453426"/>
                  <a:pt x="2075102" y="15433924"/>
                </a:cubicBezTo>
                <a:lnTo>
                  <a:pt x="2022653" y="15421866"/>
                </a:lnTo>
                <a:lnTo>
                  <a:pt x="1981765" y="15380756"/>
                </a:lnTo>
                <a:cubicBezTo>
                  <a:pt x="1923653" y="15329263"/>
                  <a:pt x="1854013" y="15299090"/>
                  <a:pt x="1782422" y="15289662"/>
                </a:cubicBezTo>
                <a:lnTo>
                  <a:pt x="1720877" y="15287492"/>
                </a:lnTo>
                <a:lnTo>
                  <a:pt x="1748193" y="15277106"/>
                </a:lnTo>
                <a:cubicBezTo>
                  <a:pt x="1856020" y="15223656"/>
                  <a:pt x="1936236" y="15119342"/>
                  <a:pt x="1953519" y="14991095"/>
                </a:cubicBezTo>
                <a:cubicBezTo>
                  <a:pt x="1999145" y="14652523"/>
                  <a:pt x="1761665" y="14341068"/>
                  <a:pt x="1423093" y="14295442"/>
                </a:cubicBezTo>
                <a:lnTo>
                  <a:pt x="1422757" y="14295428"/>
                </a:lnTo>
                <a:lnTo>
                  <a:pt x="1434664" y="14294946"/>
                </a:lnTo>
                <a:cubicBezTo>
                  <a:pt x="1673379" y="14261392"/>
                  <a:pt x="1880527" y="14089093"/>
                  <a:pt x="1946521" y="13841512"/>
                </a:cubicBezTo>
                <a:cubicBezTo>
                  <a:pt x="1986518" y="13691464"/>
                  <a:pt x="1929605" y="13538405"/>
                  <a:pt x="1814247" y="13448756"/>
                </a:cubicBezTo>
                <a:lnTo>
                  <a:pt x="1789923" y="13433456"/>
                </a:lnTo>
                <a:lnTo>
                  <a:pt x="1830500" y="13443007"/>
                </a:lnTo>
                <a:cubicBezTo>
                  <a:pt x="1935533" y="13478515"/>
                  <a:pt x="2032428" y="13544619"/>
                  <a:pt x="2106675" y="13639334"/>
                </a:cubicBezTo>
                <a:cubicBezTo>
                  <a:pt x="2292292" y="13876124"/>
                  <a:pt x="2270454" y="14207675"/>
                  <a:pt x="2065191" y="14406389"/>
                </a:cubicBezTo>
                <a:lnTo>
                  <a:pt x="2056917" y="14413599"/>
                </a:lnTo>
                <a:lnTo>
                  <a:pt x="2025594" y="14430906"/>
                </a:lnTo>
                <a:lnTo>
                  <a:pt x="2023173" y="14432968"/>
                </a:lnTo>
                <a:lnTo>
                  <a:pt x="2027507" y="14439232"/>
                </a:lnTo>
                <a:lnTo>
                  <a:pt x="2021699" y="14444293"/>
                </a:lnTo>
                <a:lnTo>
                  <a:pt x="2044827" y="14473799"/>
                </a:lnTo>
                <a:lnTo>
                  <a:pt x="2070260" y="14451704"/>
                </a:lnTo>
                <a:lnTo>
                  <a:pt x="2108469" y="14435278"/>
                </a:lnTo>
                <a:cubicBezTo>
                  <a:pt x="2172835" y="14421888"/>
                  <a:pt x="2241887" y="14447021"/>
                  <a:pt x="2281645" y="14504488"/>
                </a:cubicBezTo>
                <a:cubicBezTo>
                  <a:pt x="2334656" y="14581110"/>
                  <a:pt x="2315515" y="14686199"/>
                  <a:pt x="2238893" y="14739209"/>
                </a:cubicBezTo>
                <a:lnTo>
                  <a:pt x="2236111" y="14740748"/>
                </a:lnTo>
                <a:lnTo>
                  <a:pt x="2238949" y="14744848"/>
                </a:lnTo>
                <a:lnTo>
                  <a:pt x="2236909" y="14743921"/>
                </a:lnTo>
                <a:lnTo>
                  <a:pt x="2224887" y="14779431"/>
                </a:lnTo>
                <a:cubicBezTo>
                  <a:pt x="2379329" y="14831717"/>
                  <a:pt x="2471096" y="14984889"/>
                  <a:pt x="2451594" y="15140609"/>
                </a:cubicBezTo>
                <a:close/>
                <a:moveTo>
                  <a:pt x="3013741" y="9325195"/>
                </a:moveTo>
                <a:lnTo>
                  <a:pt x="3008420" y="9358580"/>
                </a:lnTo>
                <a:lnTo>
                  <a:pt x="3002220" y="9352851"/>
                </a:lnTo>
                <a:cubicBezTo>
                  <a:pt x="2925869" y="9294748"/>
                  <a:pt x="2827353" y="9265772"/>
                  <a:pt x="2724769" y="9279697"/>
                </a:cubicBezTo>
                <a:cubicBezTo>
                  <a:pt x="2673476" y="9286659"/>
                  <a:pt x="2626023" y="9303686"/>
                  <a:pt x="2584130" y="9328517"/>
                </a:cubicBezTo>
                <a:lnTo>
                  <a:pt x="2541936" y="9359422"/>
                </a:lnTo>
                <a:lnTo>
                  <a:pt x="2554788" y="9325437"/>
                </a:lnTo>
                <a:cubicBezTo>
                  <a:pt x="2558667" y="9313378"/>
                  <a:pt x="2561975" y="9301009"/>
                  <a:pt x="2564674" y="9288353"/>
                </a:cubicBezTo>
                <a:lnTo>
                  <a:pt x="2564362" y="9288286"/>
                </a:lnTo>
                <a:lnTo>
                  <a:pt x="2565333" y="9285259"/>
                </a:lnTo>
                <a:cubicBezTo>
                  <a:pt x="2589081" y="9173884"/>
                  <a:pt x="2518045" y="9064347"/>
                  <a:pt x="2406671" y="9040600"/>
                </a:cubicBezTo>
                <a:cubicBezTo>
                  <a:pt x="2295297" y="9016853"/>
                  <a:pt x="2185760" y="9087888"/>
                  <a:pt x="2162012" y="9199263"/>
                </a:cubicBezTo>
                <a:lnTo>
                  <a:pt x="2161664" y="9202422"/>
                </a:lnTo>
                <a:lnTo>
                  <a:pt x="2198330" y="9210240"/>
                </a:lnTo>
                <a:lnTo>
                  <a:pt x="2198678" y="9207081"/>
                </a:lnTo>
                <a:cubicBezTo>
                  <a:pt x="2218108" y="9115956"/>
                  <a:pt x="2307729" y="9057836"/>
                  <a:pt x="2398853" y="9077266"/>
                </a:cubicBezTo>
                <a:cubicBezTo>
                  <a:pt x="2489977" y="9096695"/>
                  <a:pt x="2548097" y="9186317"/>
                  <a:pt x="2528668" y="9277441"/>
                </a:cubicBezTo>
                <a:lnTo>
                  <a:pt x="2527696" y="9280468"/>
                </a:lnTo>
                <a:lnTo>
                  <a:pt x="2528008" y="9280534"/>
                </a:lnTo>
                <a:cubicBezTo>
                  <a:pt x="2518293" y="9326097"/>
                  <a:pt x="2499805" y="9367534"/>
                  <a:pt x="2474689" y="9403452"/>
                </a:cubicBezTo>
                <a:lnTo>
                  <a:pt x="2438245" y="9446078"/>
                </a:lnTo>
                <a:lnTo>
                  <a:pt x="2394603" y="9476690"/>
                </a:lnTo>
                <a:cubicBezTo>
                  <a:pt x="2329068" y="9513115"/>
                  <a:pt x="2257810" y="9535035"/>
                  <a:pt x="2185156" y="9542821"/>
                </a:cubicBezTo>
                <a:lnTo>
                  <a:pt x="2154645" y="9543134"/>
                </a:lnTo>
                <a:lnTo>
                  <a:pt x="2127658" y="9540165"/>
                </a:lnTo>
                <a:cubicBezTo>
                  <a:pt x="1968190" y="9506162"/>
                  <a:pt x="1859260" y="9364679"/>
                  <a:pt x="1860552" y="9207747"/>
                </a:cubicBezTo>
                <a:cubicBezTo>
                  <a:pt x="1860737" y="9185328"/>
                  <a:pt x="1863171" y="9162594"/>
                  <a:pt x="1868029" y="9139813"/>
                </a:cubicBezTo>
                <a:cubicBezTo>
                  <a:pt x="1932924" y="8835452"/>
                  <a:pt x="2239977" y="8642971"/>
                  <a:pt x="2553848" y="8709896"/>
                </a:cubicBezTo>
                <a:cubicBezTo>
                  <a:pt x="2848105" y="8772636"/>
                  <a:pt x="3043890" y="9041097"/>
                  <a:pt x="3013741" y="9325195"/>
                </a:cubicBezTo>
                <a:close/>
                <a:moveTo>
                  <a:pt x="3181945" y="7710671"/>
                </a:moveTo>
                <a:cubicBezTo>
                  <a:pt x="3160969" y="7855639"/>
                  <a:pt x="3084963" y="7990908"/>
                  <a:pt x="2958898" y="8082119"/>
                </a:cubicBezTo>
                <a:lnTo>
                  <a:pt x="2961696" y="8085988"/>
                </a:lnTo>
                <a:lnTo>
                  <a:pt x="2954127" y="8141483"/>
                </a:lnTo>
                <a:cubicBezTo>
                  <a:pt x="2900766" y="8422148"/>
                  <a:pt x="2635666" y="8622457"/>
                  <a:pt x="2335845" y="8597354"/>
                </a:cubicBezTo>
                <a:cubicBezTo>
                  <a:pt x="2016035" y="8570578"/>
                  <a:pt x="1777828" y="8297473"/>
                  <a:pt x="1803793" y="7987355"/>
                </a:cubicBezTo>
                <a:cubicBezTo>
                  <a:pt x="1819340" y="7801660"/>
                  <a:pt x="1982480" y="7663728"/>
                  <a:pt x="2168176" y="7679275"/>
                </a:cubicBezTo>
                <a:cubicBezTo>
                  <a:pt x="2353871" y="7694823"/>
                  <a:pt x="2491803" y="7857963"/>
                  <a:pt x="2476256" y="8043658"/>
                </a:cubicBezTo>
                <a:lnTo>
                  <a:pt x="2475938" y="8043631"/>
                </a:lnTo>
                <a:lnTo>
                  <a:pt x="2475992" y="8046810"/>
                </a:lnTo>
                <a:cubicBezTo>
                  <a:pt x="2468218" y="8139657"/>
                  <a:pt x="2386648" y="8208623"/>
                  <a:pt x="2293801" y="8200850"/>
                </a:cubicBezTo>
                <a:cubicBezTo>
                  <a:pt x="2200953" y="8193076"/>
                  <a:pt x="2131987" y="8111505"/>
                  <a:pt x="2139760" y="8018659"/>
                </a:cubicBezTo>
                <a:lnTo>
                  <a:pt x="2140342" y="8015533"/>
                </a:lnTo>
                <a:lnTo>
                  <a:pt x="2102983" y="8012405"/>
                </a:lnTo>
                <a:lnTo>
                  <a:pt x="2102401" y="8015531"/>
                </a:lnTo>
                <a:cubicBezTo>
                  <a:pt x="2092900" y="8129011"/>
                  <a:pt x="2177192" y="8228708"/>
                  <a:pt x="2290673" y="8238209"/>
                </a:cubicBezTo>
                <a:cubicBezTo>
                  <a:pt x="2404153" y="8247711"/>
                  <a:pt x="2503850" y="8163418"/>
                  <a:pt x="2513351" y="8049938"/>
                </a:cubicBezTo>
                <a:lnTo>
                  <a:pt x="2513297" y="8046759"/>
                </a:lnTo>
                <a:lnTo>
                  <a:pt x="2513615" y="8046786"/>
                </a:lnTo>
                <a:cubicBezTo>
                  <a:pt x="2530890" y="7840458"/>
                  <a:pt x="2377632" y="7659191"/>
                  <a:pt x="2171304" y="7641916"/>
                </a:cubicBezTo>
                <a:lnTo>
                  <a:pt x="2108767" y="7642976"/>
                </a:lnTo>
                <a:lnTo>
                  <a:pt x="2131364" y="7633453"/>
                </a:lnTo>
                <a:cubicBezTo>
                  <a:pt x="2174196" y="7610276"/>
                  <a:pt x="2213190" y="7578322"/>
                  <a:pt x="2245523" y="7537900"/>
                </a:cubicBezTo>
                <a:cubicBezTo>
                  <a:pt x="2326356" y="7436844"/>
                  <a:pt x="2346422" y="7306793"/>
                  <a:pt x="2310630" y="7191890"/>
                </a:cubicBezTo>
                <a:lnTo>
                  <a:pt x="2286774" y="7135281"/>
                </a:lnTo>
                <a:lnTo>
                  <a:pt x="2376584" y="7083533"/>
                </a:lnTo>
                <a:cubicBezTo>
                  <a:pt x="2436532" y="7056880"/>
                  <a:pt x="2499857" y="7041677"/>
                  <a:pt x="2563696" y="7037421"/>
                </a:cubicBezTo>
                <a:lnTo>
                  <a:pt x="2633028" y="7044553"/>
                </a:lnTo>
                <a:lnTo>
                  <a:pt x="2665374" y="7054553"/>
                </a:lnTo>
                <a:lnTo>
                  <a:pt x="2666940" y="7054756"/>
                </a:lnTo>
                <a:lnTo>
                  <a:pt x="2666422" y="7055428"/>
                </a:lnTo>
                <a:cubicBezTo>
                  <a:pt x="2813965" y="7169251"/>
                  <a:pt x="2841300" y="7381130"/>
                  <a:pt x="2727477" y="7528672"/>
                </a:cubicBezTo>
                <a:cubicBezTo>
                  <a:pt x="2613654" y="7676214"/>
                  <a:pt x="2401775" y="7703550"/>
                  <a:pt x="2254232" y="7589727"/>
                </a:cubicBezTo>
                <a:lnTo>
                  <a:pt x="2231333" y="7619411"/>
                </a:lnTo>
                <a:cubicBezTo>
                  <a:pt x="2395269" y="7745881"/>
                  <a:pt x="2630690" y="7715508"/>
                  <a:pt x="2757160" y="7551572"/>
                </a:cubicBezTo>
                <a:cubicBezTo>
                  <a:pt x="2804587" y="7490095"/>
                  <a:pt x="2829957" y="7418567"/>
                  <a:pt x="2834498" y="7346501"/>
                </a:cubicBezTo>
                <a:cubicBezTo>
                  <a:pt x="2840176" y="7256418"/>
                  <a:pt x="2813309" y="7165496"/>
                  <a:pt x="2756295" y="7092318"/>
                </a:cubicBezTo>
                <a:lnTo>
                  <a:pt x="2729576" y="7062139"/>
                </a:lnTo>
                <a:lnTo>
                  <a:pt x="2763815" y="7061619"/>
                </a:lnTo>
                <a:lnTo>
                  <a:pt x="2929985" y="7139196"/>
                </a:lnTo>
                <a:cubicBezTo>
                  <a:pt x="2984425" y="7176705"/>
                  <a:pt x="3033652" y="7224151"/>
                  <a:pt x="3074803" y="7281028"/>
                </a:cubicBezTo>
                <a:cubicBezTo>
                  <a:pt x="3168863" y="7411034"/>
                  <a:pt x="3202919" y="7565701"/>
                  <a:pt x="3181945" y="7710671"/>
                </a:cubicBezTo>
                <a:close/>
                <a:moveTo>
                  <a:pt x="3337281" y="6525090"/>
                </a:moveTo>
                <a:cubicBezTo>
                  <a:pt x="3321164" y="6621271"/>
                  <a:pt x="3280684" y="6715362"/>
                  <a:pt x="3214907" y="6797595"/>
                </a:cubicBezTo>
                <a:cubicBezTo>
                  <a:pt x="3114674" y="6922904"/>
                  <a:pt x="2974679" y="6996953"/>
                  <a:pt x="2829364" y="7015376"/>
                </a:cubicBezTo>
                <a:lnTo>
                  <a:pt x="2761318" y="7010803"/>
                </a:lnTo>
                <a:lnTo>
                  <a:pt x="2745448" y="7005954"/>
                </a:lnTo>
                <a:lnTo>
                  <a:pt x="2650930" y="7003382"/>
                </a:lnTo>
                <a:lnTo>
                  <a:pt x="2611707" y="7000746"/>
                </a:lnTo>
                <a:cubicBezTo>
                  <a:pt x="2540695" y="6981599"/>
                  <a:pt x="2472659" y="6948000"/>
                  <a:pt x="2411903" y="6899402"/>
                </a:cubicBezTo>
                <a:lnTo>
                  <a:pt x="2388486" y="6928678"/>
                </a:lnTo>
                <a:lnTo>
                  <a:pt x="2510255" y="7003228"/>
                </a:lnTo>
                <a:lnTo>
                  <a:pt x="2413816" y="7027341"/>
                </a:lnTo>
                <a:cubicBezTo>
                  <a:pt x="2377872" y="7039942"/>
                  <a:pt x="2342706" y="7056028"/>
                  <a:pt x="2308796" y="7075675"/>
                </a:cubicBezTo>
                <a:lnTo>
                  <a:pt x="2267269" y="7102637"/>
                </a:lnTo>
                <a:lnTo>
                  <a:pt x="2241182" y="7064103"/>
                </a:lnTo>
                <a:cubicBezTo>
                  <a:pt x="2225243" y="7044959"/>
                  <a:pt x="2207149" y="7027128"/>
                  <a:pt x="2186937" y="7010961"/>
                </a:cubicBezTo>
                <a:lnTo>
                  <a:pt x="2186738" y="7011209"/>
                </a:lnTo>
                <a:lnTo>
                  <a:pt x="2184468" y="7008984"/>
                </a:lnTo>
                <a:cubicBezTo>
                  <a:pt x="2095538" y="6937853"/>
                  <a:pt x="1965784" y="6952277"/>
                  <a:pt x="1894651" y="7041207"/>
                </a:cubicBezTo>
                <a:cubicBezTo>
                  <a:pt x="1823518" y="7130135"/>
                  <a:pt x="1837944" y="7259890"/>
                  <a:pt x="1926873" y="7331023"/>
                </a:cubicBezTo>
                <a:lnTo>
                  <a:pt x="1929543" y="7332750"/>
                </a:lnTo>
                <a:lnTo>
                  <a:pt x="1952960" y="7303473"/>
                </a:lnTo>
                <a:lnTo>
                  <a:pt x="1950291" y="7301747"/>
                </a:lnTo>
                <a:cubicBezTo>
                  <a:pt x="1877532" y="7243547"/>
                  <a:pt x="1865728" y="7137384"/>
                  <a:pt x="1923928" y="7064624"/>
                </a:cubicBezTo>
                <a:cubicBezTo>
                  <a:pt x="1982126" y="6991865"/>
                  <a:pt x="2088290" y="6980062"/>
                  <a:pt x="2161050" y="7038262"/>
                </a:cubicBezTo>
                <a:lnTo>
                  <a:pt x="2163321" y="7040486"/>
                </a:lnTo>
                <a:lnTo>
                  <a:pt x="2163520" y="7040237"/>
                </a:lnTo>
                <a:cubicBezTo>
                  <a:pt x="2309039" y="7156636"/>
                  <a:pt x="2332646" y="7368962"/>
                  <a:pt x="2216247" y="7514481"/>
                </a:cubicBezTo>
                <a:cubicBezTo>
                  <a:pt x="2099848" y="7660000"/>
                  <a:pt x="1887522" y="7683608"/>
                  <a:pt x="1742002" y="7567208"/>
                </a:cubicBezTo>
                <a:cubicBezTo>
                  <a:pt x="1726813" y="7555059"/>
                  <a:pt x="1712438" y="7542260"/>
                  <a:pt x="1698886" y="7528879"/>
                </a:cubicBezTo>
                <a:lnTo>
                  <a:pt x="1698821" y="7528808"/>
                </a:lnTo>
                <a:lnTo>
                  <a:pt x="1700195" y="7523955"/>
                </a:lnTo>
                <a:lnTo>
                  <a:pt x="1693267" y="7522726"/>
                </a:lnTo>
                <a:lnTo>
                  <a:pt x="1660695" y="7487055"/>
                </a:lnTo>
                <a:cubicBezTo>
                  <a:pt x="1494026" y="7284352"/>
                  <a:pt x="1489539" y="6980742"/>
                  <a:pt x="1664946" y="6761453"/>
                </a:cubicBezTo>
                <a:cubicBezTo>
                  <a:pt x="1765178" y="6636144"/>
                  <a:pt x="1905173" y="6562095"/>
                  <a:pt x="2050488" y="6543672"/>
                </a:cubicBezTo>
                <a:lnTo>
                  <a:pt x="2118535" y="6548246"/>
                </a:lnTo>
                <a:lnTo>
                  <a:pt x="2134404" y="6553094"/>
                </a:lnTo>
                <a:lnTo>
                  <a:pt x="2228916" y="6555665"/>
                </a:lnTo>
                <a:lnTo>
                  <a:pt x="2268145" y="6558302"/>
                </a:lnTo>
                <a:cubicBezTo>
                  <a:pt x="2339157" y="6577449"/>
                  <a:pt x="2407193" y="6611049"/>
                  <a:pt x="2467949" y="6659646"/>
                </a:cubicBezTo>
                <a:lnTo>
                  <a:pt x="2491367" y="6630370"/>
                </a:lnTo>
                <a:lnTo>
                  <a:pt x="2369596" y="6555819"/>
                </a:lnTo>
                <a:lnTo>
                  <a:pt x="2466036" y="6531707"/>
                </a:lnTo>
                <a:cubicBezTo>
                  <a:pt x="2501980" y="6519106"/>
                  <a:pt x="2537146" y="6503020"/>
                  <a:pt x="2571056" y="6483373"/>
                </a:cubicBezTo>
                <a:lnTo>
                  <a:pt x="2612582" y="6456411"/>
                </a:lnTo>
                <a:lnTo>
                  <a:pt x="2638670" y="6494945"/>
                </a:lnTo>
                <a:cubicBezTo>
                  <a:pt x="2654609" y="6514090"/>
                  <a:pt x="2672704" y="6531921"/>
                  <a:pt x="2692915" y="6548088"/>
                </a:cubicBezTo>
                <a:lnTo>
                  <a:pt x="2693114" y="6547839"/>
                </a:lnTo>
                <a:lnTo>
                  <a:pt x="2695385" y="6550064"/>
                </a:lnTo>
                <a:cubicBezTo>
                  <a:pt x="2784314" y="6621196"/>
                  <a:pt x="2914068" y="6606770"/>
                  <a:pt x="2985201" y="6517842"/>
                </a:cubicBezTo>
                <a:cubicBezTo>
                  <a:pt x="3056334" y="6428913"/>
                  <a:pt x="3041908" y="6299158"/>
                  <a:pt x="2952979" y="6228025"/>
                </a:cubicBezTo>
                <a:lnTo>
                  <a:pt x="2950310" y="6226299"/>
                </a:lnTo>
                <a:lnTo>
                  <a:pt x="2926892" y="6255575"/>
                </a:lnTo>
                <a:lnTo>
                  <a:pt x="2929561" y="6257302"/>
                </a:lnTo>
                <a:cubicBezTo>
                  <a:pt x="3002321" y="6315501"/>
                  <a:pt x="3014124" y="6421664"/>
                  <a:pt x="2955925" y="6494424"/>
                </a:cubicBezTo>
                <a:cubicBezTo>
                  <a:pt x="2897725" y="6567183"/>
                  <a:pt x="2791562" y="6578987"/>
                  <a:pt x="2718802" y="6520787"/>
                </a:cubicBezTo>
                <a:lnTo>
                  <a:pt x="2716532" y="6518563"/>
                </a:lnTo>
                <a:lnTo>
                  <a:pt x="2716332" y="6518811"/>
                </a:lnTo>
                <a:cubicBezTo>
                  <a:pt x="2570813" y="6402413"/>
                  <a:pt x="2547206" y="6190086"/>
                  <a:pt x="2663605" y="6044567"/>
                </a:cubicBezTo>
                <a:cubicBezTo>
                  <a:pt x="2780004" y="5899047"/>
                  <a:pt x="2992331" y="5875441"/>
                  <a:pt x="3137850" y="5991840"/>
                </a:cubicBezTo>
                <a:cubicBezTo>
                  <a:pt x="3153039" y="6003989"/>
                  <a:pt x="3167413" y="6016788"/>
                  <a:pt x="3180967" y="6030170"/>
                </a:cubicBezTo>
                <a:lnTo>
                  <a:pt x="3181031" y="6030241"/>
                </a:lnTo>
                <a:lnTo>
                  <a:pt x="3179657" y="6035094"/>
                </a:lnTo>
                <a:lnTo>
                  <a:pt x="3186585" y="6036323"/>
                </a:lnTo>
                <a:lnTo>
                  <a:pt x="3219157" y="6071994"/>
                </a:lnTo>
                <a:cubicBezTo>
                  <a:pt x="3323325" y="6198683"/>
                  <a:pt x="3364141" y="6364789"/>
                  <a:pt x="3337281" y="6525090"/>
                </a:cubicBezTo>
                <a:close/>
                <a:moveTo>
                  <a:pt x="3768274" y="3328703"/>
                </a:moveTo>
                <a:cubicBezTo>
                  <a:pt x="3752158" y="3424884"/>
                  <a:pt x="3711678" y="3518976"/>
                  <a:pt x="3645900" y="3601209"/>
                </a:cubicBezTo>
                <a:cubicBezTo>
                  <a:pt x="3495551" y="3789172"/>
                  <a:pt x="3255736" y="3861801"/>
                  <a:pt x="3042700" y="3804359"/>
                </a:cubicBezTo>
                <a:lnTo>
                  <a:pt x="2953954" y="3770462"/>
                </a:lnTo>
                <a:lnTo>
                  <a:pt x="2929872" y="3670045"/>
                </a:lnTo>
                <a:cubicBezTo>
                  <a:pt x="2889129" y="3553663"/>
                  <a:pt x="2815216" y="3454728"/>
                  <a:pt x="2720731" y="3382828"/>
                </a:cubicBezTo>
                <a:lnTo>
                  <a:pt x="2683795" y="3359929"/>
                </a:lnTo>
                <a:lnTo>
                  <a:pt x="2787339" y="3362746"/>
                </a:lnTo>
                <a:cubicBezTo>
                  <a:pt x="2861386" y="3351330"/>
                  <a:pt x="2934229" y="3326281"/>
                  <a:pt x="3002050" y="3286987"/>
                </a:cubicBezTo>
                <a:lnTo>
                  <a:pt x="3043576" y="3260025"/>
                </a:lnTo>
                <a:lnTo>
                  <a:pt x="3069664" y="3298558"/>
                </a:lnTo>
                <a:cubicBezTo>
                  <a:pt x="3085602" y="3317703"/>
                  <a:pt x="3103697" y="3335535"/>
                  <a:pt x="3123908" y="3351701"/>
                </a:cubicBezTo>
                <a:lnTo>
                  <a:pt x="3124107" y="3351452"/>
                </a:lnTo>
                <a:lnTo>
                  <a:pt x="3126378" y="3353678"/>
                </a:lnTo>
                <a:cubicBezTo>
                  <a:pt x="3215307" y="3424810"/>
                  <a:pt x="3345061" y="3410384"/>
                  <a:pt x="3416194" y="3321455"/>
                </a:cubicBezTo>
                <a:cubicBezTo>
                  <a:pt x="3487327" y="3232527"/>
                  <a:pt x="3472901" y="3102772"/>
                  <a:pt x="3383972" y="3031639"/>
                </a:cubicBezTo>
                <a:lnTo>
                  <a:pt x="3381303" y="3029912"/>
                </a:lnTo>
                <a:lnTo>
                  <a:pt x="3357885" y="3059188"/>
                </a:lnTo>
                <a:lnTo>
                  <a:pt x="3360555" y="3060915"/>
                </a:lnTo>
                <a:cubicBezTo>
                  <a:pt x="3433314" y="3119115"/>
                  <a:pt x="3445117" y="3225278"/>
                  <a:pt x="3386918" y="3298037"/>
                </a:cubicBezTo>
                <a:cubicBezTo>
                  <a:pt x="3328719" y="3370796"/>
                  <a:pt x="3222555" y="3382601"/>
                  <a:pt x="3149795" y="3324400"/>
                </a:cubicBezTo>
                <a:lnTo>
                  <a:pt x="3147525" y="3322176"/>
                </a:lnTo>
                <a:lnTo>
                  <a:pt x="3147325" y="3322425"/>
                </a:lnTo>
                <a:cubicBezTo>
                  <a:pt x="3001806" y="3206026"/>
                  <a:pt x="2978199" y="2993699"/>
                  <a:pt x="3094599" y="2848181"/>
                </a:cubicBezTo>
                <a:cubicBezTo>
                  <a:pt x="3210998" y="2702661"/>
                  <a:pt x="3423324" y="2679055"/>
                  <a:pt x="3568843" y="2795454"/>
                </a:cubicBezTo>
                <a:cubicBezTo>
                  <a:pt x="3584032" y="2807603"/>
                  <a:pt x="3598407" y="2820401"/>
                  <a:pt x="3611960" y="2833784"/>
                </a:cubicBezTo>
                <a:lnTo>
                  <a:pt x="3612025" y="2833854"/>
                </a:lnTo>
                <a:lnTo>
                  <a:pt x="3610650" y="2838707"/>
                </a:lnTo>
                <a:lnTo>
                  <a:pt x="3617578" y="2839936"/>
                </a:lnTo>
                <a:lnTo>
                  <a:pt x="3650151" y="2875608"/>
                </a:lnTo>
                <a:cubicBezTo>
                  <a:pt x="3754319" y="3002297"/>
                  <a:pt x="3795134" y="3168403"/>
                  <a:pt x="3768274" y="3328703"/>
                </a:cubicBezTo>
                <a:close/>
                <a:moveTo>
                  <a:pt x="3618397" y="5699042"/>
                </a:moveTo>
                <a:cubicBezTo>
                  <a:pt x="3616735" y="5721400"/>
                  <a:pt x="3612809" y="5743924"/>
                  <a:pt x="3606460" y="5766336"/>
                </a:cubicBezTo>
                <a:cubicBezTo>
                  <a:pt x="3562026" y="5923217"/>
                  <a:pt x="3413673" y="6022588"/>
                  <a:pt x="3257167" y="6010959"/>
                </a:cubicBezTo>
                <a:lnTo>
                  <a:pt x="3204176" y="6001560"/>
                </a:lnTo>
                <a:lnTo>
                  <a:pt x="3161268" y="5962564"/>
                </a:lnTo>
                <a:cubicBezTo>
                  <a:pt x="3100635" y="5914064"/>
                  <a:pt x="3029563" y="5887440"/>
                  <a:pt x="2957588" y="5881632"/>
                </a:cubicBezTo>
                <a:lnTo>
                  <a:pt x="2896011" y="5882567"/>
                </a:lnTo>
                <a:lnTo>
                  <a:pt x="2922768" y="5870817"/>
                </a:lnTo>
                <a:cubicBezTo>
                  <a:pt x="3027766" y="5812001"/>
                  <a:pt x="3102621" y="5703776"/>
                  <a:pt x="3113418" y="5574821"/>
                </a:cubicBezTo>
                <a:cubicBezTo>
                  <a:pt x="3141922" y="5234379"/>
                  <a:pt x="2889047" y="4935290"/>
                  <a:pt x="2548605" y="4906786"/>
                </a:cubicBezTo>
                <a:lnTo>
                  <a:pt x="2548269" y="4906789"/>
                </a:lnTo>
                <a:lnTo>
                  <a:pt x="2560136" y="4905707"/>
                </a:lnTo>
                <a:cubicBezTo>
                  <a:pt x="2767266" y="4865857"/>
                  <a:pt x="2944906" y="4721133"/>
                  <a:pt x="3021874" y="4517698"/>
                </a:cubicBezTo>
                <a:lnTo>
                  <a:pt x="3037198" y="4465508"/>
                </a:lnTo>
                <a:lnTo>
                  <a:pt x="3075692" y="4452731"/>
                </a:lnTo>
                <a:cubicBezTo>
                  <a:pt x="3118109" y="4428806"/>
                  <a:pt x="3156536" y="4396169"/>
                  <a:pt x="3188154" y="4355185"/>
                </a:cubicBezTo>
                <a:cubicBezTo>
                  <a:pt x="3200010" y="4339817"/>
                  <a:pt x="3210488" y="4323819"/>
                  <a:pt x="3219607" y="4307342"/>
                </a:cubicBezTo>
                <a:lnTo>
                  <a:pt x="3236601" y="4270344"/>
                </a:lnTo>
                <a:lnTo>
                  <a:pt x="3262779" y="4306714"/>
                </a:lnTo>
                <a:cubicBezTo>
                  <a:pt x="3391323" y="4525321"/>
                  <a:pt x="3366093" y="4802523"/>
                  <a:pt x="3195479" y="4985230"/>
                </a:cubicBezTo>
                <a:lnTo>
                  <a:pt x="3187580" y="4992847"/>
                </a:lnTo>
                <a:lnTo>
                  <a:pt x="3157167" y="5011711"/>
                </a:lnTo>
                <a:lnTo>
                  <a:pt x="3154855" y="5013892"/>
                </a:lnTo>
                <a:lnTo>
                  <a:pt x="3159498" y="5019930"/>
                </a:lnTo>
                <a:lnTo>
                  <a:pt x="3153952" y="5025278"/>
                </a:lnTo>
                <a:lnTo>
                  <a:pt x="3178539" y="5053580"/>
                </a:lnTo>
                <a:lnTo>
                  <a:pt x="3202825" y="5030232"/>
                </a:lnTo>
                <a:lnTo>
                  <a:pt x="3240158" y="5011901"/>
                </a:lnTo>
                <a:cubicBezTo>
                  <a:pt x="3303768" y="4995284"/>
                  <a:pt x="3373999" y="5016905"/>
                  <a:pt x="3416602" y="5072295"/>
                </a:cubicBezTo>
                <a:cubicBezTo>
                  <a:pt x="3473408" y="5146147"/>
                  <a:pt x="3459588" y="5252067"/>
                  <a:pt x="3385736" y="5308872"/>
                </a:cubicBezTo>
                <a:lnTo>
                  <a:pt x="3383034" y="5310549"/>
                </a:lnTo>
                <a:lnTo>
                  <a:pt x="3386074" y="5314502"/>
                </a:lnTo>
                <a:lnTo>
                  <a:pt x="3383991" y="5313678"/>
                </a:lnTo>
                <a:lnTo>
                  <a:pt x="3373774" y="5349749"/>
                </a:lnTo>
                <a:cubicBezTo>
                  <a:pt x="3530654" y="5394184"/>
                  <a:pt x="3630025" y="5542536"/>
                  <a:pt x="3618397" y="5699042"/>
                </a:cubicBezTo>
                <a:close/>
                <a:moveTo>
                  <a:pt x="4049390" y="2502656"/>
                </a:moveTo>
                <a:cubicBezTo>
                  <a:pt x="4047728" y="2525013"/>
                  <a:pt x="4043802" y="2547538"/>
                  <a:pt x="4037454" y="2569950"/>
                </a:cubicBezTo>
                <a:cubicBezTo>
                  <a:pt x="3993019" y="2726830"/>
                  <a:pt x="3844666" y="2826201"/>
                  <a:pt x="3688160" y="2814573"/>
                </a:cubicBezTo>
                <a:lnTo>
                  <a:pt x="3635169" y="2805174"/>
                </a:lnTo>
                <a:lnTo>
                  <a:pt x="3592261" y="2766177"/>
                </a:lnTo>
                <a:cubicBezTo>
                  <a:pt x="3531628" y="2717678"/>
                  <a:pt x="3460556" y="2691054"/>
                  <a:pt x="3388581" y="2685246"/>
                </a:cubicBezTo>
                <a:lnTo>
                  <a:pt x="3327004" y="2686180"/>
                </a:lnTo>
                <a:lnTo>
                  <a:pt x="3353762" y="2674431"/>
                </a:lnTo>
                <a:cubicBezTo>
                  <a:pt x="3458759" y="2615614"/>
                  <a:pt x="3533615" y="2507389"/>
                  <a:pt x="3544411" y="2378434"/>
                </a:cubicBezTo>
                <a:cubicBezTo>
                  <a:pt x="3572915" y="2037993"/>
                  <a:pt x="3320040" y="1738903"/>
                  <a:pt x="2979598" y="1710399"/>
                </a:cubicBezTo>
                <a:lnTo>
                  <a:pt x="2979262" y="1710402"/>
                </a:lnTo>
                <a:lnTo>
                  <a:pt x="2991130" y="1709321"/>
                </a:lnTo>
                <a:cubicBezTo>
                  <a:pt x="3227849" y="1663778"/>
                  <a:pt x="3426051" y="1481257"/>
                  <a:pt x="3479483" y="1230665"/>
                </a:cubicBezTo>
                <a:cubicBezTo>
                  <a:pt x="3511865" y="1078791"/>
                  <a:pt x="3447311" y="928796"/>
                  <a:pt x="3327581" y="845075"/>
                </a:cubicBezTo>
                <a:lnTo>
                  <a:pt x="3302518" y="831021"/>
                </a:lnTo>
                <a:lnTo>
                  <a:pt x="3343524" y="838514"/>
                </a:lnTo>
                <a:cubicBezTo>
                  <a:pt x="3450212" y="868683"/>
                  <a:pt x="3550316" y="929819"/>
                  <a:pt x="3629243" y="1020672"/>
                </a:cubicBezTo>
                <a:cubicBezTo>
                  <a:pt x="3826558" y="1247806"/>
                  <a:pt x="3821459" y="1580036"/>
                  <a:pt x="3626472" y="1788843"/>
                </a:cubicBezTo>
                <a:lnTo>
                  <a:pt x="3618573" y="1796461"/>
                </a:lnTo>
                <a:lnTo>
                  <a:pt x="3588161" y="1815325"/>
                </a:lnTo>
                <a:lnTo>
                  <a:pt x="3585848" y="1817506"/>
                </a:lnTo>
                <a:lnTo>
                  <a:pt x="3590492" y="1823543"/>
                </a:lnTo>
                <a:lnTo>
                  <a:pt x="3584946" y="1828891"/>
                </a:lnTo>
                <a:lnTo>
                  <a:pt x="3609532" y="1857193"/>
                </a:lnTo>
                <a:lnTo>
                  <a:pt x="3633818" y="1833845"/>
                </a:lnTo>
                <a:lnTo>
                  <a:pt x="3671151" y="1815514"/>
                </a:lnTo>
                <a:cubicBezTo>
                  <a:pt x="3734761" y="1798897"/>
                  <a:pt x="3804992" y="1820518"/>
                  <a:pt x="3847596" y="1875908"/>
                </a:cubicBezTo>
                <a:cubicBezTo>
                  <a:pt x="3904401" y="1949761"/>
                  <a:pt x="3890581" y="2055681"/>
                  <a:pt x="3816729" y="2112486"/>
                </a:cubicBezTo>
                <a:lnTo>
                  <a:pt x="3814027" y="2114162"/>
                </a:lnTo>
                <a:lnTo>
                  <a:pt x="3817068" y="2118116"/>
                </a:lnTo>
                <a:lnTo>
                  <a:pt x="3814984" y="2117291"/>
                </a:lnTo>
                <a:lnTo>
                  <a:pt x="3804767" y="2153362"/>
                </a:lnTo>
                <a:cubicBezTo>
                  <a:pt x="3961648" y="2197797"/>
                  <a:pt x="4061019" y="2346151"/>
                  <a:pt x="4049390" y="2502656"/>
                </a:cubicBezTo>
                <a:close/>
                <a:moveTo>
                  <a:pt x="4357475" y="688588"/>
                </a:moveTo>
                <a:cubicBezTo>
                  <a:pt x="4357475" y="1001181"/>
                  <a:pt x="4142464" y="1261985"/>
                  <a:pt x="3856635" y="1322302"/>
                </a:cubicBezTo>
                <a:lnTo>
                  <a:pt x="3817006" y="1326422"/>
                </a:lnTo>
                <a:lnTo>
                  <a:pt x="3810896" y="1270728"/>
                </a:lnTo>
                <a:cubicBezTo>
                  <a:pt x="3790792" y="1168087"/>
                  <a:pt x="3744354" y="1069164"/>
                  <a:pt x="3670838" y="984539"/>
                </a:cubicBezTo>
                <a:cubicBezTo>
                  <a:pt x="3530808" y="823347"/>
                  <a:pt x="3325679" y="752178"/>
                  <a:pt x="3128559" y="776168"/>
                </a:cubicBezTo>
                <a:lnTo>
                  <a:pt x="3120141" y="778033"/>
                </a:lnTo>
                <a:lnTo>
                  <a:pt x="3115523" y="777525"/>
                </a:lnTo>
                <a:cubicBezTo>
                  <a:pt x="3040794" y="776909"/>
                  <a:pt x="2969218" y="798788"/>
                  <a:pt x="2908843" y="837941"/>
                </a:cubicBezTo>
                <a:lnTo>
                  <a:pt x="2877369" y="862922"/>
                </a:lnTo>
                <a:lnTo>
                  <a:pt x="2897579" y="809615"/>
                </a:lnTo>
                <a:cubicBezTo>
                  <a:pt x="2910346" y="762618"/>
                  <a:pt x="2914108" y="712342"/>
                  <a:pt x="2907147" y="661051"/>
                </a:cubicBezTo>
                <a:lnTo>
                  <a:pt x="2906831" y="661094"/>
                </a:lnTo>
                <a:lnTo>
                  <a:pt x="2906721" y="657916"/>
                </a:lnTo>
                <a:cubicBezTo>
                  <a:pt x="2891405" y="545073"/>
                  <a:pt x="2787512" y="466011"/>
                  <a:pt x="2674669" y="481328"/>
                </a:cubicBezTo>
                <a:cubicBezTo>
                  <a:pt x="2561825" y="496644"/>
                  <a:pt x="2482765" y="600537"/>
                  <a:pt x="2498080" y="713380"/>
                </a:cubicBezTo>
                <a:lnTo>
                  <a:pt x="2498822" y="716472"/>
                </a:lnTo>
                <a:lnTo>
                  <a:pt x="2535971" y="711430"/>
                </a:lnTo>
                <a:lnTo>
                  <a:pt x="2535229" y="708338"/>
                </a:lnTo>
                <a:cubicBezTo>
                  <a:pt x="2522699" y="616013"/>
                  <a:pt x="2587385" y="531008"/>
                  <a:pt x="2679711" y="518477"/>
                </a:cubicBezTo>
                <a:cubicBezTo>
                  <a:pt x="2772037" y="505946"/>
                  <a:pt x="2857041" y="570633"/>
                  <a:pt x="2869572" y="662958"/>
                </a:cubicBezTo>
                <a:lnTo>
                  <a:pt x="2869682" y="666136"/>
                </a:lnTo>
                <a:lnTo>
                  <a:pt x="2869997" y="666093"/>
                </a:lnTo>
                <a:cubicBezTo>
                  <a:pt x="2895060" y="850745"/>
                  <a:pt x="2765687" y="1020752"/>
                  <a:pt x="2581035" y="1045815"/>
                </a:cubicBezTo>
                <a:cubicBezTo>
                  <a:pt x="2396383" y="1070878"/>
                  <a:pt x="2226375" y="941504"/>
                  <a:pt x="2201313" y="756852"/>
                </a:cubicBezTo>
                <a:cubicBezTo>
                  <a:pt x="2159457" y="448477"/>
                  <a:pt x="2383326" y="163498"/>
                  <a:pt x="2701339" y="120335"/>
                </a:cubicBezTo>
                <a:cubicBezTo>
                  <a:pt x="2939848" y="87963"/>
                  <a:pt x="3163573" y="200806"/>
                  <a:pt x="3278187" y="389346"/>
                </a:cubicBezTo>
                <a:lnTo>
                  <a:pt x="3318629" y="474210"/>
                </a:lnTo>
                <a:lnTo>
                  <a:pt x="3321373" y="501432"/>
                </a:lnTo>
                <a:cubicBezTo>
                  <a:pt x="3326932" y="528598"/>
                  <a:pt x="3335131" y="554804"/>
                  <a:pt x="3345690" y="579768"/>
                </a:cubicBezTo>
                <a:lnTo>
                  <a:pt x="3349666" y="587094"/>
                </a:lnTo>
                <a:lnTo>
                  <a:pt x="3352936" y="600544"/>
                </a:lnTo>
                <a:lnTo>
                  <a:pt x="3356690" y="600034"/>
                </a:lnTo>
                <a:lnTo>
                  <a:pt x="3384167" y="650657"/>
                </a:lnTo>
                <a:cubicBezTo>
                  <a:pt x="3459164" y="761667"/>
                  <a:pt x="3586169" y="834653"/>
                  <a:pt x="3730221" y="834652"/>
                </a:cubicBezTo>
                <a:lnTo>
                  <a:pt x="3730221" y="834297"/>
                </a:lnTo>
                <a:lnTo>
                  <a:pt x="3733742" y="834652"/>
                </a:lnTo>
                <a:cubicBezTo>
                  <a:pt x="3860508" y="834652"/>
                  <a:pt x="3963271" y="731889"/>
                  <a:pt x="3963271" y="605123"/>
                </a:cubicBezTo>
                <a:cubicBezTo>
                  <a:pt x="3963271" y="478357"/>
                  <a:pt x="3860508" y="375594"/>
                  <a:pt x="3733742" y="375594"/>
                </a:cubicBezTo>
                <a:lnTo>
                  <a:pt x="3730221" y="375949"/>
                </a:lnTo>
                <a:lnTo>
                  <a:pt x="3730221" y="417681"/>
                </a:lnTo>
                <a:lnTo>
                  <a:pt x="3733742" y="417326"/>
                </a:lnTo>
                <a:cubicBezTo>
                  <a:pt x="3837459" y="417326"/>
                  <a:pt x="3921539" y="501406"/>
                  <a:pt x="3921539" y="605123"/>
                </a:cubicBezTo>
                <a:cubicBezTo>
                  <a:pt x="3921539" y="708840"/>
                  <a:pt x="3837459" y="792920"/>
                  <a:pt x="3733742" y="792920"/>
                </a:cubicBezTo>
                <a:lnTo>
                  <a:pt x="3730221" y="792565"/>
                </a:lnTo>
                <a:lnTo>
                  <a:pt x="3730221" y="792920"/>
                </a:lnTo>
                <a:cubicBezTo>
                  <a:pt x="3574645" y="792920"/>
                  <a:pt x="3441162" y="698331"/>
                  <a:pt x="3384144" y="563525"/>
                </a:cubicBezTo>
                <a:lnTo>
                  <a:pt x="3376549" y="539061"/>
                </a:lnTo>
                <a:lnTo>
                  <a:pt x="3360865" y="473659"/>
                </a:lnTo>
                <a:lnTo>
                  <a:pt x="3360152" y="472128"/>
                </a:lnTo>
                <a:lnTo>
                  <a:pt x="3354628" y="417326"/>
                </a:lnTo>
                <a:cubicBezTo>
                  <a:pt x="3354628" y="209892"/>
                  <a:pt x="3522787" y="41733"/>
                  <a:pt x="3730221" y="41733"/>
                </a:cubicBezTo>
                <a:cubicBezTo>
                  <a:pt x="4076644" y="41733"/>
                  <a:pt x="4357475" y="331340"/>
                  <a:pt x="4357475" y="688588"/>
                </a:cubicBezTo>
                <a:close/>
                <a:moveTo>
                  <a:pt x="4418809" y="688588"/>
                </a:moveTo>
                <a:cubicBezTo>
                  <a:pt x="4418809" y="308291"/>
                  <a:pt x="4110518" y="0"/>
                  <a:pt x="3730221" y="0"/>
                </a:cubicBezTo>
                <a:cubicBezTo>
                  <a:pt x="3528548" y="0"/>
                  <a:pt x="3360287" y="143051"/>
                  <a:pt x="3321373" y="333220"/>
                </a:cubicBezTo>
                <a:lnTo>
                  <a:pt x="3316761" y="378969"/>
                </a:lnTo>
                <a:lnTo>
                  <a:pt x="3309532" y="363447"/>
                </a:lnTo>
                <a:cubicBezTo>
                  <a:pt x="3186619" y="156076"/>
                  <a:pt x="2947825" y="31276"/>
                  <a:pt x="2693928" y="65737"/>
                </a:cubicBezTo>
                <a:cubicBezTo>
                  <a:pt x="2355399" y="111685"/>
                  <a:pt x="2118216" y="423365"/>
                  <a:pt x="2164164" y="761894"/>
                </a:cubicBezTo>
                <a:cubicBezTo>
                  <a:pt x="2174607" y="838834"/>
                  <a:pt x="2207697" y="907134"/>
                  <a:pt x="2255800" y="960988"/>
                </a:cubicBezTo>
                <a:lnTo>
                  <a:pt x="2269380" y="973539"/>
                </a:lnTo>
                <a:lnTo>
                  <a:pt x="2259454" y="1035198"/>
                </a:lnTo>
                <a:cubicBezTo>
                  <a:pt x="2225388" y="1346870"/>
                  <a:pt x="2432267" y="1639863"/>
                  <a:pt x="2745507" y="1706653"/>
                </a:cubicBezTo>
                <a:lnTo>
                  <a:pt x="2836914" y="1716712"/>
                </a:lnTo>
                <a:lnTo>
                  <a:pt x="2749990" y="1734232"/>
                </a:lnTo>
                <a:cubicBezTo>
                  <a:pt x="2533100" y="1799445"/>
                  <a:pt x="2363216" y="1981309"/>
                  <a:pt x="2320022" y="2212454"/>
                </a:cubicBezTo>
                <a:lnTo>
                  <a:pt x="2313113" y="2263713"/>
                </a:lnTo>
                <a:lnTo>
                  <a:pt x="2280603" y="2289830"/>
                </a:lnTo>
                <a:cubicBezTo>
                  <a:pt x="2046456" y="2498336"/>
                  <a:pt x="2003662" y="2854443"/>
                  <a:pt x="2191402" y="3113931"/>
                </a:cubicBezTo>
                <a:cubicBezTo>
                  <a:pt x="2214869" y="3146367"/>
                  <a:pt x="2240898" y="3175853"/>
                  <a:pt x="2269010" y="3202314"/>
                </a:cubicBezTo>
                <a:lnTo>
                  <a:pt x="2342243" y="3259391"/>
                </a:lnTo>
                <a:lnTo>
                  <a:pt x="2262935" y="3262124"/>
                </a:lnTo>
                <a:cubicBezTo>
                  <a:pt x="1924406" y="3308072"/>
                  <a:pt x="1687222" y="3619752"/>
                  <a:pt x="1733171" y="3958281"/>
                </a:cubicBezTo>
                <a:cubicBezTo>
                  <a:pt x="1743613" y="4035220"/>
                  <a:pt x="1776704" y="4103520"/>
                  <a:pt x="1824807" y="4157374"/>
                </a:cubicBezTo>
                <a:lnTo>
                  <a:pt x="1838387" y="4169925"/>
                </a:lnTo>
                <a:lnTo>
                  <a:pt x="1828460" y="4231585"/>
                </a:lnTo>
                <a:cubicBezTo>
                  <a:pt x="1794395" y="4543257"/>
                  <a:pt x="2001273" y="4836250"/>
                  <a:pt x="2314513" y="4903040"/>
                </a:cubicBezTo>
                <a:lnTo>
                  <a:pt x="2405921" y="4913098"/>
                </a:lnTo>
                <a:lnTo>
                  <a:pt x="2318997" y="4930618"/>
                </a:lnTo>
                <a:cubicBezTo>
                  <a:pt x="2102107" y="4995831"/>
                  <a:pt x="1932223" y="5177695"/>
                  <a:pt x="1889029" y="5408840"/>
                </a:cubicBezTo>
                <a:lnTo>
                  <a:pt x="1882120" y="5460100"/>
                </a:lnTo>
                <a:lnTo>
                  <a:pt x="1849610" y="5486216"/>
                </a:lnTo>
                <a:cubicBezTo>
                  <a:pt x="1615462" y="5694722"/>
                  <a:pt x="1572669" y="6050830"/>
                  <a:pt x="1760409" y="6310317"/>
                </a:cubicBezTo>
                <a:cubicBezTo>
                  <a:pt x="1807344" y="6375189"/>
                  <a:pt x="1864522" y="6428264"/>
                  <a:pt x="1928126" y="6468931"/>
                </a:cubicBezTo>
                <a:lnTo>
                  <a:pt x="2016524" y="6514675"/>
                </a:lnTo>
                <a:lnTo>
                  <a:pt x="1976130" y="6511292"/>
                </a:lnTo>
                <a:lnTo>
                  <a:pt x="1920451" y="6522944"/>
                </a:lnTo>
                <a:cubicBezTo>
                  <a:pt x="1806697" y="6558378"/>
                  <a:pt x="1701942" y="6626992"/>
                  <a:pt x="1621918" y="6727036"/>
                </a:cubicBezTo>
                <a:cubicBezTo>
                  <a:pt x="1541893" y="6827080"/>
                  <a:pt x="1497965" y="6944349"/>
                  <a:pt x="1488382" y="7063107"/>
                </a:cubicBezTo>
                <a:cubicBezTo>
                  <a:pt x="1476402" y="7211556"/>
                  <a:pt x="1518090" y="7362334"/>
                  <a:pt x="1610025" y="7484711"/>
                </a:cubicBezTo>
                <a:lnTo>
                  <a:pt x="1633440" y="7512114"/>
                </a:lnTo>
                <a:lnTo>
                  <a:pt x="1625425" y="7510692"/>
                </a:lnTo>
                <a:cubicBezTo>
                  <a:pt x="1451530" y="7497771"/>
                  <a:pt x="1286693" y="7608183"/>
                  <a:pt x="1237321" y="7782496"/>
                </a:cubicBezTo>
                <a:cubicBezTo>
                  <a:pt x="1230268" y="7807397"/>
                  <a:pt x="1225904" y="7832425"/>
                  <a:pt x="1224058" y="7857267"/>
                </a:cubicBezTo>
                <a:cubicBezTo>
                  <a:pt x="1212983" y="8006320"/>
                  <a:pt x="1292521" y="8148717"/>
                  <a:pt x="1425242" y="8217452"/>
                </a:cubicBezTo>
                <a:lnTo>
                  <a:pt x="1459914" y="8231159"/>
                </a:lnTo>
                <a:lnTo>
                  <a:pt x="1440875" y="8249115"/>
                </a:lnTo>
                <a:cubicBezTo>
                  <a:pt x="1413981" y="8280197"/>
                  <a:pt x="1397632" y="8317977"/>
                  <a:pt x="1392511" y="8357222"/>
                </a:cubicBezTo>
                <a:cubicBezTo>
                  <a:pt x="1385685" y="8409547"/>
                  <a:pt x="1398820" y="8464477"/>
                  <a:pt x="1433534" y="8509610"/>
                </a:cubicBezTo>
                <a:cubicBezTo>
                  <a:pt x="1468248" y="8554742"/>
                  <a:pt x="1517970" y="8581530"/>
                  <a:pt x="1570296" y="8588358"/>
                </a:cubicBezTo>
                <a:lnTo>
                  <a:pt x="1625468" y="8584908"/>
                </a:lnTo>
                <a:lnTo>
                  <a:pt x="1615442" y="8596713"/>
                </a:lnTo>
                <a:cubicBezTo>
                  <a:pt x="1440475" y="8825116"/>
                  <a:pt x="1443965" y="9152455"/>
                  <a:pt x="1640007" y="9378123"/>
                </a:cubicBezTo>
                <a:cubicBezTo>
                  <a:pt x="1780038" y="9539314"/>
                  <a:pt x="1985166" y="9610482"/>
                  <a:pt x="2182287" y="9586492"/>
                </a:cubicBezTo>
                <a:lnTo>
                  <a:pt x="2190704" y="9584628"/>
                </a:lnTo>
                <a:lnTo>
                  <a:pt x="2195322" y="9585136"/>
                </a:lnTo>
                <a:cubicBezTo>
                  <a:pt x="2270051" y="9585751"/>
                  <a:pt x="2341628" y="9563873"/>
                  <a:pt x="2402002" y="9524719"/>
                </a:cubicBezTo>
                <a:lnTo>
                  <a:pt x="2433476" y="9499740"/>
                </a:lnTo>
                <a:lnTo>
                  <a:pt x="2413266" y="9553046"/>
                </a:lnTo>
                <a:cubicBezTo>
                  <a:pt x="2400499" y="9600043"/>
                  <a:pt x="2396737" y="9650318"/>
                  <a:pt x="2403699" y="9701611"/>
                </a:cubicBezTo>
                <a:lnTo>
                  <a:pt x="2404015" y="9701567"/>
                </a:lnTo>
                <a:lnTo>
                  <a:pt x="2404124" y="9704744"/>
                </a:lnTo>
                <a:cubicBezTo>
                  <a:pt x="2419440" y="9817588"/>
                  <a:pt x="2523333" y="9896650"/>
                  <a:pt x="2636177" y="9881333"/>
                </a:cubicBezTo>
                <a:cubicBezTo>
                  <a:pt x="2749020" y="9866017"/>
                  <a:pt x="2828081" y="9762124"/>
                  <a:pt x="2812764" y="9649280"/>
                </a:cubicBezTo>
                <a:lnTo>
                  <a:pt x="2812024" y="9646189"/>
                </a:lnTo>
                <a:lnTo>
                  <a:pt x="2774875" y="9651231"/>
                </a:lnTo>
                <a:lnTo>
                  <a:pt x="2775616" y="9654323"/>
                </a:lnTo>
                <a:cubicBezTo>
                  <a:pt x="2788147" y="9746648"/>
                  <a:pt x="2723460" y="9831652"/>
                  <a:pt x="2631135" y="9844184"/>
                </a:cubicBezTo>
                <a:cubicBezTo>
                  <a:pt x="2538808" y="9856715"/>
                  <a:pt x="2453805" y="9792029"/>
                  <a:pt x="2441273" y="9699702"/>
                </a:cubicBezTo>
                <a:lnTo>
                  <a:pt x="2441164" y="9696525"/>
                </a:lnTo>
                <a:lnTo>
                  <a:pt x="2440848" y="9696568"/>
                </a:lnTo>
                <a:cubicBezTo>
                  <a:pt x="2415785" y="9511916"/>
                  <a:pt x="2545159" y="9341908"/>
                  <a:pt x="2729811" y="9316846"/>
                </a:cubicBezTo>
                <a:cubicBezTo>
                  <a:pt x="2914462" y="9291783"/>
                  <a:pt x="3084470" y="9421157"/>
                  <a:pt x="3109532" y="9605808"/>
                </a:cubicBezTo>
                <a:cubicBezTo>
                  <a:pt x="3151388" y="9914184"/>
                  <a:pt x="2927519" y="10199162"/>
                  <a:pt x="2609507" y="10242325"/>
                </a:cubicBezTo>
                <a:cubicBezTo>
                  <a:pt x="2291494" y="10285489"/>
                  <a:pt x="1999765" y="10070492"/>
                  <a:pt x="1957909" y="9762117"/>
                </a:cubicBezTo>
                <a:lnTo>
                  <a:pt x="1950249" y="9763156"/>
                </a:lnTo>
                <a:lnTo>
                  <a:pt x="1907961" y="9672365"/>
                </a:lnTo>
                <a:cubicBezTo>
                  <a:pt x="1785048" y="9464994"/>
                  <a:pt x="1546254" y="9340194"/>
                  <a:pt x="1292357" y="9374655"/>
                </a:cubicBezTo>
                <a:cubicBezTo>
                  <a:pt x="953828" y="9420603"/>
                  <a:pt x="716645" y="9732283"/>
                  <a:pt x="762593" y="10070812"/>
                </a:cubicBezTo>
                <a:cubicBezTo>
                  <a:pt x="773036" y="10147751"/>
                  <a:pt x="806126" y="10216052"/>
                  <a:pt x="854229" y="10269906"/>
                </a:cubicBezTo>
                <a:lnTo>
                  <a:pt x="867810" y="10282457"/>
                </a:lnTo>
                <a:lnTo>
                  <a:pt x="857883" y="10344116"/>
                </a:lnTo>
                <a:cubicBezTo>
                  <a:pt x="823818" y="10655788"/>
                  <a:pt x="1030695" y="10948781"/>
                  <a:pt x="1343936" y="11015571"/>
                </a:cubicBezTo>
                <a:lnTo>
                  <a:pt x="1435344" y="11025630"/>
                </a:lnTo>
                <a:lnTo>
                  <a:pt x="1348420" y="11043149"/>
                </a:lnTo>
                <a:cubicBezTo>
                  <a:pt x="1131529" y="11108363"/>
                  <a:pt x="961645" y="11290227"/>
                  <a:pt x="918451" y="11521372"/>
                </a:cubicBezTo>
                <a:lnTo>
                  <a:pt x="911542" y="11572631"/>
                </a:lnTo>
                <a:lnTo>
                  <a:pt x="879032" y="11598748"/>
                </a:lnTo>
                <a:cubicBezTo>
                  <a:pt x="644884" y="11807254"/>
                  <a:pt x="602091" y="12163361"/>
                  <a:pt x="789831" y="12422849"/>
                </a:cubicBezTo>
                <a:cubicBezTo>
                  <a:pt x="860234" y="12520156"/>
                  <a:pt x="953683" y="12590922"/>
                  <a:pt x="1057298" y="12633080"/>
                </a:cubicBezTo>
                <a:lnTo>
                  <a:pt x="1130297" y="12655382"/>
                </a:lnTo>
                <a:lnTo>
                  <a:pt x="1097518" y="12661514"/>
                </a:lnTo>
                <a:cubicBezTo>
                  <a:pt x="821513" y="12742773"/>
                  <a:pt x="631276" y="13009181"/>
                  <a:pt x="656501" y="13307044"/>
                </a:cubicBezTo>
                <a:cubicBezTo>
                  <a:pt x="663053" y="13384411"/>
                  <a:pt x="692658" y="13454292"/>
                  <a:pt x="737986" y="13510503"/>
                </a:cubicBezTo>
                <a:lnTo>
                  <a:pt x="750916" y="13523722"/>
                </a:lnTo>
                <a:lnTo>
                  <a:pt x="737894" y="13584802"/>
                </a:lnTo>
                <a:cubicBezTo>
                  <a:pt x="688164" y="13894362"/>
                  <a:pt x="880011" y="14197410"/>
                  <a:pt x="1189487" y="14279902"/>
                </a:cubicBezTo>
                <a:lnTo>
                  <a:pt x="1280272" y="14294555"/>
                </a:lnTo>
                <a:lnTo>
                  <a:pt x="1192575" y="14307671"/>
                </a:lnTo>
                <a:cubicBezTo>
                  <a:pt x="972674" y="14361870"/>
                  <a:pt x="793840" y="14534941"/>
                  <a:pt x="739051" y="14763615"/>
                </a:cubicBezTo>
                <a:lnTo>
                  <a:pt x="729566" y="14814461"/>
                </a:lnTo>
                <a:lnTo>
                  <a:pt x="695782" y="14838906"/>
                </a:lnTo>
                <a:cubicBezTo>
                  <a:pt x="451423" y="15035346"/>
                  <a:pt x="390736" y="15388843"/>
                  <a:pt x="565158" y="15657463"/>
                </a:cubicBezTo>
                <a:cubicBezTo>
                  <a:pt x="586961" y="15691041"/>
                  <a:pt x="611470" y="15721802"/>
                  <a:pt x="638213" y="15749646"/>
                </a:cubicBezTo>
                <a:lnTo>
                  <a:pt x="648594" y="15758613"/>
                </a:lnTo>
                <a:lnTo>
                  <a:pt x="606620" y="15759324"/>
                </a:lnTo>
                <a:cubicBezTo>
                  <a:pt x="288579" y="15797129"/>
                  <a:pt x="30203" y="16054097"/>
                  <a:pt x="2439" y="16385697"/>
                </a:cubicBezTo>
                <a:cubicBezTo>
                  <a:pt x="-29291" y="16764668"/>
                  <a:pt x="252204" y="17097606"/>
                  <a:pt x="631175" y="17129336"/>
                </a:cubicBezTo>
                <a:cubicBezTo>
                  <a:pt x="746014" y="17138950"/>
                  <a:pt x="853879" y="17101108"/>
                  <a:pt x="935438" y="17032152"/>
                </a:cubicBezTo>
                <a:lnTo>
                  <a:pt x="974959" y="16991668"/>
                </a:lnTo>
                <a:lnTo>
                  <a:pt x="1099554" y="17061084"/>
                </a:lnTo>
                <a:cubicBezTo>
                  <a:pt x="1238804" y="17105286"/>
                  <a:pt x="1397154" y="17065392"/>
                  <a:pt x="1498082" y="16947378"/>
                </a:cubicBezTo>
                <a:cubicBezTo>
                  <a:pt x="1548547" y="16888370"/>
                  <a:pt x="1577490" y="16818212"/>
                  <a:pt x="1585658" y="16746466"/>
                </a:cubicBezTo>
                <a:cubicBezTo>
                  <a:pt x="1595869" y="16656784"/>
                  <a:pt x="1573618" y="16564623"/>
                  <a:pt x="1520366" y="16488665"/>
                </a:cubicBezTo>
                <a:lnTo>
                  <a:pt x="1495202" y="16457176"/>
                </a:lnTo>
                <a:lnTo>
                  <a:pt x="1608797" y="16461182"/>
                </a:lnTo>
                <a:cubicBezTo>
                  <a:pt x="1766819" y="16451642"/>
                  <a:pt x="1921200" y="16381818"/>
                  <a:pt x="2034486" y="16253972"/>
                </a:cubicBezTo>
                <a:cubicBezTo>
                  <a:pt x="2119452" y="16158088"/>
                  <a:pt x="2169235" y="16043183"/>
                  <a:pt x="2184791" y="15925058"/>
                </a:cubicBezTo>
                <a:cubicBezTo>
                  <a:pt x="2204238" y="15777403"/>
                  <a:pt x="2170203" y="15624715"/>
                  <a:pt x="2084552" y="15497859"/>
                </a:cubicBezTo>
                <a:lnTo>
                  <a:pt x="2062548" y="15469311"/>
                </a:lnTo>
                <a:lnTo>
                  <a:pt x="2070481" y="15471135"/>
                </a:lnTo>
                <a:cubicBezTo>
                  <a:pt x="2243504" y="15492804"/>
                  <a:pt x="2413697" y="15390841"/>
                  <a:pt x="2471791" y="15219238"/>
                </a:cubicBezTo>
                <a:cubicBezTo>
                  <a:pt x="2480091" y="15194724"/>
                  <a:pt x="2485710" y="15169948"/>
                  <a:pt x="2488806" y="15145230"/>
                </a:cubicBezTo>
                <a:cubicBezTo>
                  <a:pt x="2507379" y="14996925"/>
                  <a:pt x="2435120" y="14850700"/>
                  <a:pt x="2306031" y="14775363"/>
                </a:cubicBezTo>
                <a:lnTo>
                  <a:pt x="2272094" y="14759926"/>
                </a:lnTo>
                <a:lnTo>
                  <a:pt x="2292014" y="14742953"/>
                </a:lnTo>
                <a:cubicBezTo>
                  <a:pt x="2320441" y="14713265"/>
                  <a:pt x="2338673" y="14676357"/>
                  <a:pt x="2345765" y="14637421"/>
                </a:cubicBezTo>
                <a:cubicBezTo>
                  <a:pt x="2355220" y="14585505"/>
                  <a:pt x="2344872" y="14529983"/>
                  <a:pt x="2312476" y="14483158"/>
                </a:cubicBezTo>
                <a:cubicBezTo>
                  <a:pt x="2280079" y="14436334"/>
                  <a:pt x="2231772" y="14407073"/>
                  <a:pt x="2179856" y="14397617"/>
                </a:cubicBezTo>
                <a:lnTo>
                  <a:pt x="2124580" y="14398281"/>
                </a:lnTo>
                <a:lnTo>
                  <a:pt x="2135189" y="14386997"/>
                </a:lnTo>
                <a:cubicBezTo>
                  <a:pt x="2321446" y="14167703"/>
                  <a:pt x="2334457" y="13840604"/>
                  <a:pt x="2150038" y="13605342"/>
                </a:cubicBezTo>
                <a:cubicBezTo>
                  <a:pt x="2084174" y="13521320"/>
                  <a:pt x="2000922" y="13458955"/>
                  <a:pt x="1909375" y="13419348"/>
                </a:cubicBezTo>
                <a:lnTo>
                  <a:pt x="1862485" y="13405452"/>
                </a:lnTo>
                <a:lnTo>
                  <a:pt x="1862115" y="13391603"/>
                </a:lnTo>
                <a:cubicBezTo>
                  <a:pt x="1854281" y="13324597"/>
                  <a:pt x="1828478" y="13259733"/>
                  <a:pt x="1785718" y="13204850"/>
                </a:cubicBezTo>
                <a:lnTo>
                  <a:pt x="1758999" y="13174670"/>
                </a:lnTo>
                <a:lnTo>
                  <a:pt x="1872652" y="13172945"/>
                </a:lnTo>
                <a:cubicBezTo>
                  <a:pt x="2029992" y="13155453"/>
                  <a:pt x="2180658" y="13077936"/>
                  <a:pt x="2287356" y="12944543"/>
                </a:cubicBezTo>
                <a:cubicBezTo>
                  <a:pt x="2367381" y="12844499"/>
                  <a:pt x="2411310" y="12727231"/>
                  <a:pt x="2420893" y="12608472"/>
                </a:cubicBezTo>
                <a:cubicBezTo>
                  <a:pt x="2432872" y="12460024"/>
                  <a:pt x="2391185" y="12309246"/>
                  <a:pt x="2299250" y="12186868"/>
                </a:cubicBezTo>
                <a:lnTo>
                  <a:pt x="2275834" y="12159465"/>
                </a:lnTo>
                <a:lnTo>
                  <a:pt x="2283850" y="12160887"/>
                </a:lnTo>
                <a:cubicBezTo>
                  <a:pt x="2457745" y="12173808"/>
                  <a:pt x="2622582" y="12063396"/>
                  <a:pt x="2671954" y="11889084"/>
                </a:cubicBezTo>
                <a:cubicBezTo>
                  <a:pt x="2679007" y="11864182"/>
                  <a:pt x="2683370" y="11839155"/>
                  <a:pt x="2685216" y="11814313"/>
                </a:cubicBezTo>
                <a:cubicBezTo>
                  <a:pt x="2696291" y="11665260"/>
                  <a:pt x="2616755" y="11522862"/>
                  <a:pt x="2484033" y="11454127"/>
                </a:cubicBezTo>
                <a:lnTo>
                  <a:pt x="2449360" y="11440421"/>
                </a:lnTo>
                <a:lnTo>
                  <a:pt x="2468400" y="11422464"/>
                </a:lnTo>
                <a:cubicBezTo>
                  <a:pt x="2495294" y="11391382"/>
                  <a:pt x="2511643" y="11353602"/>
                  <a:pt x="2516763" y="11314357"/>
                </a:cubicBezTo>
                <a:cubicBezTo>
                  <a:pt x="2523590" y="11262032"/>
                  <a:pt x="2510456" y="11207101"/>
                  <a:pt x="2475741" y="11161969"/>
                </a:cubicBezTo>
                <a:cubicBezTo>
                  <a:pt x="2441026" y="11116837"/>
                  <a:pt x="2391305" y="11090048"/>
                  <a:pt x="2338979" y="11083221"/>
                </a:cubicBezTo>
                <a:lnTo>
                  <a:pt x="2283807" y="11086670"/>
                </a:lnTo>
                <a:lnTo>
                  <a:pt x="2293833" y="11074866"/>
                </a:lnTo>
                <a:cubicBezTo>
                  <a:pt x="2468800" y="10846462"/>
                  <a:pt x="2465309" y="10519124"/>
                  <a:pt x="2269267" y="10293455"/>
                </a:cubicBezTo>
                <a:cubicBezTo>
                  <a:pt x="2129237" y="10132264"/>
                  <a:pt x="1924109" y="10061096"/>
                  <a:pt x="1726989" y="10085086"/>
                </a:cubicBezTo>
                <a:lnTo>
                  <a:pt x="1718571" y="10086951"/>
                </a:lnTo>
                <a:lnTo>
                  <a:pt x="1713953" y="10086443"/>
                </a:lnTo>
                <a:cubicBezTo>
                  <a:pt x="1639224" y="10085827"/>
                  <a:pt x="1567647" y="10107706"/>
                  <a:pt x="1507273" y="10146859"/>
                </a:cubicBezTo>
                <a:lnTo>
                  <a:pt x="1475799" y="10171839"/>
                </a:lnTo>
                <a:lnTo>
                  <a:pt x="1496009" y="10118532"/>
                </a:lnTo>
                <a:cubicBezTo>
                  <a:pt x="1508776" y="10071536"/>
                  <a:pt x="1512537" y="10021260"/>
                  <a:pt x="1505576" y="9969968"/>
                </a:cubicBezTo>
                <a:lnTo>
                  <a:pt x="1505260" y="9970012"/>
                </a:lnTo>
                <a:lnTo>
                  <a:pt x="1505151" y="9966834"/>
                </a:lnTo>
                <a:cubicBezTo>
                  <a:pt x="1489834" y="9853991"/>
                  <a:pt x="1385941" y="9774929"/>
                  <a:pt x="1273098" y="9790245"/>
                </a:cubicBezTo>
                <a:cubicBezTo>
                  <a:pt x="1160255" y="9805562"/>
                  <a:pt x="1081194" y="9909455"/>
                  <a:pt x="1096509" y="10022298"/>
                </a:cubicBezTo>
                <a:lnTo>
                  <a:pt x="1097251" y="10025390"/>
                </a:lnTo>
                <a:lnTo>
                  <a:pt x="1134400" y="10020347"/>
                </a:lnTo>
                <a:lnTo>
                  <a:pt x="1133658" y="10017256"/>
                </a:lnTo>
                <a:cubicBezTo>
                  <a:pt x="1121128" y="9924931"/>
                  <a:pt x="1185814" y="9839926"/>
                  <a:pt x="1278140" y="9827395"/>
                </a:cubicBezTo>
                <a:cubicBezTo>
                  <a:pt x="1370466" y="9814864"/>
                  <a:pt x="1455470" y="9879550"/>
                  <a:pt x="1468001" y="9971876"/>
                </a:cubicBezTo>
                <a:lnTo>
                  <a:pt x="1468111" y="9975054"/>
                </a:lnTo>
                <a:lnTo>
                  <a:pt x="1468426" y="9975011"/>
                </a:lnTo>
                <a:cubicBezTo>
                  <a:pt x="1493489" y="10159663"/>
                  <a:pt x="1364116" y="10329670"/>
                  <a:pt x="1179464" y="10354732"/>
                </a:cubicBezTo>
                <a:cubicBezTo>
                  <a:pt x="994812" y="10379795"/>
                  <a:pt x="824804" y="10250422"/>
                  <a:pt x="799742" y="10065770"/>
                </a:cubicBezTo>
                <a:cubicBezTo>
                  <a:pt x="757886" y="9757395"/>
                  <a:pt x="981756" y="9472416"/>
                  <a:pt x="1299768" y="9429253"/>
                </a:cubicBezTo>
                <a:cubicBezTo>
                  <a:pt x="1617780" y="9386089"/>
                  <a:pt x="1909510" y="9601087"/>
                  <a:pt x="1951366" y="9909462"/>
                </a:cubicBezTo>
                <a:lnTo>
                  <a:pt x="1959026" y="9908422"/>
                </a:lnTo>
                <a:lnTo>
                  <a:pt x="2001314" y="9999213"/>
                </a:lnTo>
                <a:cubicBezTo>
                  <a:pt x="2124226" y="10206585"/>
                  <a:pt x="2363020" y="10331385"/>
                  <a:pt x="2616917" y="10296923"/>
                </a:cubicBezTo>
                <a:cubicBezTo>
                  <a:pt x="2913130" y="10256719"/>
                  <a:pt x="3131750" y="10013063"/>
                  <a:pt x="3150996" y="9725990"/>
                </a:cubicBezTo>
                <a:cubicBezTo>
                  <a:pt x="3153745" y="9684979"/>
                  <a:pt x="3152425" y="9643082"/>
                  <a:pt x="3146681" y="9600766"/>
                </a:cubicBezTo>
                <a:cubicBezTo>
                  <a:pt x="3136238" y="9523828"/>
                  <a:pt x="3103149" y="9455527"/>
                  <a:pt x="3055045" y="9401673"/>
                </a:cubicBezTo>
                <a:lnTo>
                  <a:pt x="3041465" y="9389122"/>
                </a:lnTo>
                <a:lnTo>
                  <a:pt x="3051392" y="9327463"/>
                </a:lnTo>
                <a:cubicBezTo>
                  <a:pt x="3085457" y="9015791"/>
                  <a:pt x="2878579" y="8722797"/>
                  <a:pt x="2565339" y="8656007"/>
                </a:cubicBezTo>
                <a:lnTo>
                  <a:pt x="2473931" y="8645949"/>
                </a:lnTo>
                <a:lnTo>
                  <a:pt x="2560855" y="8628429"/>
                </a:lnTo>
                <a:cubicBezTo>
                  <a:pt x="2777745" y="8563216"/>
                  <a:pt x="2947629" y="8381352"/>
                  <a:pt x="2990823" y="8150208"/>
                </a:cubicBezTo>
                <a:lnTo>
                  <a:pt x="2997733" y="8098949"/>
                </a:lnTo>
                <a:lnTo>
                  <a:pt x="3030242" y="8072832"/>
                </a:lnTo>
                <a:cubicBezTo>
                  <a:pt x="3264389" y="7864325"/>
                  <a:pt x="3307183" y="7508219"/>
                  <a:pt x="3119443" y="7248731"/>
                </a:cubicBezTo>
                <a:cubicBezTo>
                  <a:pt x="3072508" y="7183859"/>
                  <a:pt x="3015330" y="7130784"/>
                  <a:pt x="2951726" y="7090117"/>
                </a:cubicBezTo>
                <a:lnTo>
                  <a:pt x="2879613" y="7052801"/>
                </a:lnTo>
                <a:lnTo>
                  <a:pt x="2959400" y="7036104"/>
                </a:lnTo>
                <a:cubicBezTo>
                  <a:pt x="3073154" y="7000670"/>
                  <a:pt x="3177910" y="6932056"/>
                  <a:pt x="3257934" y="6832012"/>
                </a:cubicBezTo>
                <a:cubicBezTo>
                  <a:pt x="3337959" y="6731968"/>
                  <a:pt x="3381888" y="6614699"/>
                  <a:pt x="3391470" y="6495941"/>
                </a:cubicBezTo>
                <a:cubicBezTo>
                  <a:pt x="3403450" y="6347492"/>
                  <a:pt x="3361763" y="6196715"/>
                  <a:pt x="3269827" y="6074336"/>
                </a:cubicBezTo>
                <a:lnTo>
                  <a:pt x="3246412" y="6046934"/>
                </a:lnTo>
                <a:lnTo>
                  <a:pt x="3254428" y="6048356"/>
                </a:lnTo>
                <a:cubicBezTo>
                  <a:pt x="3428323" y="6061277"/>
                  <a:pt x="3593159" y="5950865"/>
                  <a:pt x="3642531" y="5776552"/>
                </a:cubicBezTo>
                <a:cubicBezTo>
                  <a:pt x="3649585" y="5751651"/>
                  <a:pt x="3653948" y="5726624"/>
                  <a:pt x="3655794" y="5701782"/>
                </a:cubicBezTo>
                <a:cubicBezTo>
                  <a:pt x="3666868" y="5552728"/>
                  <a:pt x="3587332" y="5410331"/>
                  <a:pt x="3454610" y="5341596"/>
                </a:cubicBezTo>
                <a:lnTo>
                  <a:pt x="3419937" y="5327889"/>
                </a:lnTo>
                <a:lnTo>
                  <a:pt x="3438977" y="5309933"/>
                </a:lnTo>
                <a:cubicBezTo>
                  <a:pt x="3465872" y="5278851"/>
                  <a:pt x="3482220" y="5241071"/>
                  <a:pt x="3487341" y="5201826"/>
                </a:cubicBezTo>
                <a:cubicBezTo>
                  <a:pt x="3494168" y="5149500"/>
                  <a:pt x="3481033" y="5094570"/>
                  <a:pt x="3446319" y="5049437"/>
                </a:cubicBezTo>
                <a:cubicBezTo>
                  <a:pt x="3411604" y="5004306"/>
                  <a:pt x="3361883" y="4977517"/>
                  <a:pt x="3309556" y="4970689"/>
                </a:cubicBezTo>
                <a:lnTo>
                  <a:pt x="3254385" y="4974139"/>
                </a:lnTo>
                <a:lnTo>
                  <a:pt x="3264410" y="4962335"/>
                </a:lnTo>
                <a:cubicBezTo>
                  <a:pt x="3417506" y="4762482"/>
                  <a:pt x="3433971" y="4486881"/>
                  <a:pt x="3304362" y="4269924"/>
                </a:cubicBezTo>
                <a:lnTo>
                  <a:pt x="3257690" y="4205541"/>
                </a:lnTo>
                <a:lnTo>
                  <a:pt x="3258161" y="4203914"/>
                </a:lnTo>
                <a:cubicBezTo>
                  <a:pt x="3261919" y="4186114"/>
                  <a:pt x="3264356" y="4168131"/>
                  <a:pt x="3265492" y="4150114"/>
                </a:cubicBezTo>
                <a:cubicBezTo>
                  <a:pt x="3271169" y="4060032"/>
                  <a:pt x="3244302" y="3969109"/>
                  <a:pt x="3187289" y="3895932"/>
                </a:cubicBezTo>
                <a:lnTo>
                  <a:pt x="3160569" y="3865753"/>
                </a:lnTo>
                <a:lnTo>
                  <a:pt x="3274223" y="3864027"/>
                </a:lnTo>
                <a:cubicBezTo>
                  <a:pt x="3431563" y="3846535"/>
                  <a:pt x="3582228" y="3769018"/>
                  <a:pt x="3688927" y="3635625"/>
                </a:cubicBezTo>
                <a:cubicBezTo>
                  <a:pt x="3768952" y="3535581"/>
                  <a:pt x="3812881" y="3418313"/>
                  <a:pt x="3822464" y="3299554"/>
                </a:cubicBezTo>
                <a:cubicBezTo>
                  <a:pt x="3834443" y="3151106"/>
                  <a:pt x="3792756" y="3000328"/>
                  <a:pt x="3700820" y="2877950"/>
                </a:cubicBezTo>
                <a:lnTo>
                  <a:pt x="3677405" y="2850548"/>
                </a:lnTo>
                <a:lnTo>
                  <a:pt x="3685421" y="2851970"/>
                </a:lnTo>
                <a:cubicBezTo>
                  <a:pt x="3859316" y="2864890"/>
                  <a:pt x="4024152" y="2754478"/>
                  <a:pt x="4073525" y="2580166"/>
                </a:cubicBezTo>
                <a:cubicBezTo>
                  <a:pt x="4080578" y="2555265"/>
                  <a:pt x="4084941" y="2530237"/>
                  <a:pt x="4086787" y="2505396"/>
                </a:cubicBezTo>
                <a:cubicBezTo>
                  <a:pt x="4097862" y="2356342"/>
                  <a:pt x="4018325" y="2213944"/>
                  <a:pt x="3885603" y="2145210"/>
                </a:cubicBezTo>
                <a:lnTo>
                  <a:pt x="3850931" y="2131503"/>
                </a:lnTo>
                <a:lnTo>
                  <a:pt x="3869970" y="2113547"/>
                </a:lnTo>
                <a:cubicBezTo>
                  <a:pt x="3896865" y="2082464"/>
                  <a:pt x="3913214" y="2044684"/>
                  <a:pt x="3918334" y="2005440"/>
                </a:cubicBezTo>
                <a:cubicBezTo>
                  <a:pt x="3925161" y="1953114"/>
                  <a:pt x="3912026" y="1898183"/>
                  <a:pt x="3877312" y="1853051"/>
                </a:cubicBezTo>
                <a:cubicBezTo>
                  <a:pt x="3842597" y="1807919"/>
                  <a:pt x="3792876" y="1781130"/>
                  <a:pt x="3740550" y="1774303"/>
                </a:cubicBezTo>
                <a:lnTo>
                  <a:pt x="3685378" y="1777752"/>
                </a:lnTo>
                <a:lnTo>
                  <a:pt x="3695403" y="1765949"/>
                </a:lnTo>
                <a:cubicBezTo>
                  <a:pt x="3782887" y="1651747"/>
                  <a:pt x="3825756" y="1512811"/>
                  <a:pt x="3822249" y="1374217"/>
                </a:cubicBezTo>
                <a:lnTo>
                  <a:pt x="3821563" y="1367968"/>
                </a:lnTo>
                <a:lnTo>
                  <a:pt x="3868996" y="1363186"/>
                </a:lnTo>
                <a:cubicBezTo>
                  <a:pt x="4182774" y="1298978"/>
                  <a:pt x="4418809" y="1021348"/>
                  <a:pt x="4418809" y="688588"/>
                </a:cubicBezTo>
                <a:close/>
              </a:path>
            </a:pathLst>
          </a:custGeom>
          <a:solidFill>
            <a:schemeClr val="tx1">
              <a:alpha val="3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89642" tIns="89642" rIns="33620" bIns="33620" rtlCol="0" anchor="t" anchorCtr="0"/>
          <a:lstStyle/>
          <a:p>
            <a:pPr algn="ctr" defTabSz="914038"/>
            <a:endParaRPr lang="en-US" sz="1568" spc="-1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29149548"/>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Diagram Blank - JBS">
    <p:bg>
      <p:bgPr>
        <a:solidFill>
          <a:schemeClr val="bg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9" y="1243012"/>
            <a:ext cx="10210800" cy="5614988"/>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Rectangle 5"/>
          <p:cNvSpPr/>
          <p:nvPr userDrawn="1"/>
        </p:nvSpPr>
        <p:spPr bwMode="auto">
          <a:xfrm>
            <a:off x="0" y="0"/>
            <a:ext cx="12192000" cy="457200"/>
          </a:xfrm>
          <a:prstGeom prst="rect">
            <a:avLst/>
          </a:prstGeom>
          <a:solidFill>
            <a:srgbClr val="0070C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182880" bIns="182880" numCol="1" spcCol="0" rtlCol="0" fromWordArt="0" anchor="ctr" anchorCtr="0" forceAA="0" compatLnSpc="1">
            <a:prstTxWarp prst="textNoShape">
              <a:avLst/>
            </a:prstTxWarp>
            <a:noAutofit/>
          </a:bodyPr>
          <a:lstStyle/>
          <a:p>
            <a:pPr algn="r" defTabSz="914099" fontAlgn="base">
              <a:spcBef>
                <a:spcPct val="0"/>
              </a:spcBef>
              <a:spcAft>
                <a:spcPct val="0"/>
              </a:spcAft>
            </a:pPr>
            <a:endParaRPr lang="en-US" sz="28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10" name="Title 9"/>
          <p:cNvSpPr>
            <a:spLocks noGrp="1"/>
          </p:cNvSpPr>
          <p:nvPr>
            <p:ph type="title"/>
          </p:nvPr>
        </p:nvSpPr>
        <p:spPr>
          <a:xfrm>
            <a:off x="519249" y="1"/>
            <a:ext cx="10138106" cy="457200"/>
          </a:xfrm>
        </p:spPr>
        <p:txBody>
          <a:bodyPr anchor="ctr"/>
          <a:lstStyle>
            <a:lvl1pPr>
              <a:defRPr sz="2000">
                <a:solidFill>
                  <a:schemeClr val="bg1"/>
                </a:solidFill>
                <a:latin typeface="+mj-lt"/>
              </a:defRPr>
            </a:lvl1pPr>
          </a:lstStyle>
          <a:p>
            <a:r>
              <a:rPr lang="en-US" dirty="0" smtClean="0"/>
              <a:t>Click to edit Master title style</a:t>
            </a:r>
            <a:endParaRPr lang="en-US" dirty="0"/>
          </a:p>
        </p:txBody>
      </p:sp>
      <p:sp>
        <p:nvSpPr>
          <p:cNvPr id="12" name="Text Placeholder 11"/>
          <p:cNvSpPr>
            <a:spLocks noGrp="1"/>
          </p:cNvSpPr>
          <p:nvPr>
            <p:ph type="body" sz="quarter" idx="11"/>
          </p:nvPr>
        </p:nvSpPr>
        <p:spPr>
          <a:xfrm>
            <a:off x="519249" y="609600"/>
            <a:ext cx="10210800" cy="533400"/>
          </a:xfrm>
        </p:spPr>
        <p:txBody>
          <a:bodyPr/>
          <a:lstStyle>
            <a:lvl1pPr>
              <a:defRPr>
                <a:solidFill>
                  <a:srgbClr val="EB3C00"/>
                </a:solidFill>
              </a:defRPr>
            </a:lvl1pPr>
            <a:lvl2pPr>
              <a:defRPr>
                <a:solidFill>
                  <a:srgbClr val="EB3C00"/>
                </a:solidFill>
              </a:defRPr>
            </a:lvl2pPr>
            <a:lvl3pPr>
              <a:defRPr>
                <a:solidFill>
                  <a:srgbClr val="EB3C00"/>
                </a:solidFill>
              </a:defRPr>
            </a:lvl3pPr>
            <a:lvl4pPr>
              <a:defRPr>
                <a:solidFill>
                  <a:srgbClr val="EB3C00"/>
                </a:solidFill>
              </a:defRPr>
            </a:lvl4pPr>
            <a:lvl5pPr>
              <a:defRPr>
                <a:solidFill>
                  <a:srgbClr val="EB3C00"/>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28260815"/>
      </p:ext>
    </p:extLst>
  </p:cSld>
  <p:clrMapOvr>
    <a:masterClrMapping/>
  </p:clrMapOvr>
  <p:transition>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1_Section Title Blue 2">
    <p:bg>
      <p:bgPr>
        <a:blipFill dpi="0" rotWithShape="1">
          <a:blip r:embed="rId2" cstate="screen">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5343661"/>
      </p:ext>
    </p:extLst>
  </p:cSld>
  <p:clrMapOvr>
    <a:masterClrMapping/>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5_Title and Content_Orange">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lvl1pPr>
              <a:defRPr spc="-100" baseline="0"/>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611347" y="1449389"/>
            <a:ext cx="10975658" cy="1979003"/>
          </a:xfrm>
        </p:spPr>
        <p:txBody>
          <a:bodyPr>
            <a:spAutoFit/>
          </a:bodyPr>
          <a:lstStyle>
            <a:lvl1pPr marL="0" indent="0">
              <a:spcBef>
                <a:spcPts val="0"/>
              </a:spcBef>
              <a:spcAft>
                <a:spcPts val="600"/>
              </a:spcAft>
              <a:buNone/>
              <a:defRPr sz="2800" spc="-100" baseline="0">
                <a:gradFill>
                  <a:gsLst>
                    <a:gs pos="10000">
                      <a:srgbClr val="FF8A00"/>
                    </a:gs>
                    <a:gs pos="29583">
                      <a:srgbClr val="FF8A00"/>
                    </a:gs>
                  </a:gsLst>
                  <a:lin ang="5400000" scaled="0"/>
                </a:gradFill>
                <a:latin typeface="+mn-lt"/>
              </a:defRPr>
            </a:lvl1pPr>
            <a:lvl2pPr marL="0" indent="0">
              <a:spcBef>
                <a:spcPts val="0"/>
              </a:spcBef>
              <a:spcAft>
                <a:spcPts val="1200"/>
              </a:spcAft>
              <a:buNone/>
              <a:defRPr sz="2000">
                <a:latin typeface="Segoe UI Light" pitchFamily="34" charset="0"/>
                <a:ea typeface="Segoe UI" pitchFamily="34" charset="0"/>
                <a:cs typeface="Segoe UI" pitchFamily="34" charset="0"/>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39149316"/>
      </p:ext>
    </p:extLst>
  </p:cSld>
  <p:clrMapOvr>
    <a:masterClrMapping/>
  </p:clrMapOvr>
  <p:transition>
    <p:fade/>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269239" y="1189178"/>
            <a:ext cx="11653523" cy="1985641"/>
          </a:xfrm>
        </p:spPr>
        <p:txBody>
          <a:bodyPr/>
          <a:lstStyle>
            <a:lvl1pPr marL="0" indent="0">
              <a:buNone/>
              <a:defRPr>
                <a:gradFill>
                  <a:gsLst>
                    <a:gs pos="1250">
                      <a:schemeClr val="tx1"/>
                    </a:gs>
                    <a:gs pos="99000">
                      <a:schemeClr val="tx1"/>
                    </a:gs>
                  </a:gsLst>
                  <a:lin ang="5400000" scaled="0"/>
                </a:gradFill>
              </a:defRPr>
            </a:lvl1pPr>
            <a:lvl2pPr marL="0" indent="0">
              <a:buFontTx/>
              <a:buNone/>
              <a:defRPr sz="1960"/>
            </a:lvl2pPr>
            <a:lvl3pPr marL="224051" indent="0">
              <a:buNone/>
              <a:defRPr/>
            </a:lvl3pPr>
            <a:lvl4pPr marL="448102" indent="0">
              <a:buNone/>
              <a:defRPr/>
            </a:lvl4pPr>
            <a:lvl5pPr marL="672153" indent="0">
              <a:buNone/>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39148089"/>
      </p:ext>
    </p:extLst>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Demo, Video etc. &quot;special&quot; slides">
    <p:spTree>
      <p:nvGrpSpPr>
        <p:cNvPr id="1" name=""/>
        <p:cNvGrpSpPr/>
        <p:nvPr/>
      </p:nvGrpSpPr>
      <p:grpSpPr>
        <a:xfrm>
          <a:off x="0" y="0"/>
          <a:ext cx="0" cy="0"/>
          <a:chOff x="0" y="0"/>
          <a:chExt cx="0" cy="0"/>
        </a:xfrm>
      </p:grpSpPr>
      <p:sp>
        <p:nvSpPr>
          <p:cNvPr id="3" name="Subtitle 2"/>
          <p:cNvSpPr>
            <a:spLocks noGrp="1"/>
          </p:cNvSpPr>
          <p:nvPr>
            <p:ph type="subTitle" idx="1"/>
          </p:nvPr>
        </p:nvSpPr>
        <p:spPr>
          <a:xfrm>
            <a:off x="973392" y="4343401"/>
            <a:ext cx="10240453" cy="461665"/>
          </a:xfrm>
        </p:spPr>
        <p:txBody>
          <a:bodyPr>
            <a:noAutofit/>
          </a:bodyPr>
          <a:lstStyle>
            <a:lvl1pPr marL="0" indent="0" algn="l">
              <a:lnSpc>
                <a:spcPct val="90000"/>
              </a:lnSpc>
              <a:spcBef>
                <a:spcPts val="0"/>
              </a:spcBef>
              <a:buNone/>
              <a:defRPr lang="en-US" sz="3600" kern="1200" spc="-70" baseline="0" dirty="0">
                <a:gradFill>
                  <a:gsLst>
                    <a:gs pos="2083">
                      <a:schemeClr val="bg2"/>
                    </a:gs>
                    <a:gs pos="99000">
                      <a:schemeClr val="bg2"/>
                    </a:gs>
                  </a:gsLst>
                  <a:lin ang="5400000" scaled="0"/>
                </a:gradFill>
                <a:latin typeface="+mj-lt"/>
                <a:ea typeface="+mn-ea"/>
                <a:cs typeface="+mn-cs"/>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pPr marL="0" marR="0" lvl="0" indent="0" algn="l" defTabSz="914363" rtl="0" eaLnBrk="1" fontAlgn="auto" latinLnBrk="0" hangingPunct="1">
              <a:lnSpc>
                <a:spcPct val="90000"/>
              </a:lnSpc>
              <a:spcBef>
                <a:spcPts val="0"/>
              </a:spcBef>
              <a:spcAft>
                <a:spcPts val="0"/>
              </a:spcAft>
              <a:buClrTx/>
              <a:buSzPct val="90000"/>
              <a:buFont typeface="Arial" pitchFamily="34" charset="0"/>
              <a:buNone/>
              <a:tabLst/>
            </a:pPr>
            <a:r>
              <a:rPr lang="en-US" smtClean="0"/>
              <a:t>Click to edit Master subtitle style</a:t>
            </a:r>
            <a:endParaRPr lang="en-US" dirty="0"/>
          </a:p>
        </p:txBody>
      </p:sp>
      <p:sp>
        <p:nvSpPr>
          <p:cNvPr id="7" name="Text Placeholder 6"/>
          <p:cNvSpPr>
            <a:spLocks noGrp="1"/>
          </p:cNvSpPr>
          <p:nvPr>
            <p:ph type="body" sz="quarter" idx="10" hasCustomPrompt="1"/>
          </p:nvPr>
        </p:nvSpPr>
        <p:spPr>
          <a:xfrm>
            <a:off x="973392" y="2739678"/>
            <a:ext cx="10248394" cy="1378644"/>
          </a:xfrm>
        </p:spPr>
        <p:txBody>
          <a:bodyPr anchor="ctr" anchorCtr="0">
            <a:noAutofit/>
            <a:scene3d>
              <a:camera prst="orthographicFront"/>
              <a:lightRig rig="flat" dir="t"/>
            </a:scene3d>
            <a:sp3d>
              <a:contourClr>
                <a:schemeClr val="tx2"/>
              </a:contourClr>
            </a:sp3d>
          </a:bodyPr>
          <a:lstStyle>
            <a:lvl1pPr marL="0" indent="0" algn="l">
              <a:spcBef>
                <a:spcPts val="0"/>
              </a:spcBef>
              <a:buFont typeface="Arial" pitchFamily="34" charset="0"/>
              <a:buNone/>
              <a:defRPr lang="en-US" sz="9600" b="0" kern="1200" cap="none" spc="-400" baseline="0" dirty="0" smtClean="0">
                <a:ln w="3175">
                  <a:noFill/>
                </a:ln>
                <a:gradFill>
                  <a:gsLst>
                    <a:gs pos="100000">
                      <a:schemeClr val="tx2"/>
                    </a:gs>
                    <a:gs pos="0">
                      <a:schemeClr val="tx2"/>
                    </a:gs>
                  </a:gsLst>
                  <a:lin ang="5400000" scaled="0"/>
                </a:gradFill>
                <a:effectLst/>
                <a:latin typeface="+mj-lt"/>
                <a:ea typeface="+mn-ea"/>
                <a:cs typeface="Arial" charset="0"/>
              </a:defRPr>
            </a:lvl1pPr>
          </a:lstStyle>
          <a:p>
            <a:pPr lvl="0"/>
            <a:r>
              <a:rPr lang="en-US" dirty="0" smtClean="0"/>
              <a:t>click to…</a:t>
            </a:r>
          </a:p>
        </p:txBody>
      </p:sp>
      <p:sp>
        <p:nvSpPr>
          <p:cNvPr id="5" name="Text Placeholder 4"/>
          <p:cNvSpPr>
            <a:spLocks noGrp="1"/>
          </p:cNvSpPr>
          <p:nvPr>
            <p:ph type="body" sz="quarter" idx="11"/>
          </p:nvPr>
        </p:nvSpPr>
        <p:spPr>
          <a:xfrm>
            <a:off x="973392" y="1447800"/>
            <a:ext cx="10240454" cy="914096"/>
          </a:xfrm>
        </p:spPr>
        <p:txBody>
          <a:bodyPr wrap="square" anchor="b">
            <a:noAutofit/>
          </a:bodyPr>
          <a:lstStyle>
            <a:lvl1pPr marL="0" indent="0">
              <a:buNone/>
              <a:defRPr sz="6600" spc="-150"/>
            </a:lvl1pPr>
          </a:lstStyle>
          <a:p>
            <a:pPr lvl="0"/>
            <a:r>
              <a:rPr lang="en-US" smtClean="0"/>
              <a:t>Click to edit Master text styles</a:t>
            </a:r>
          </a:p>
        </p:txBody>
      </p:sp>
    </p:spTree>
    <p:extLst>
      <p:ext uri="{BB962C8B-B14F-4D97-AF65-F5344CB8AC3E}">
        <p14:creationId xmlns:p14="http://schemas.microsoft.com/office/powerpoint/2010/main" val="21160059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Title and Content 24p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69239" y="1360069"/>
            <a:ext cx="11653523" cy="1840792"/>
          </a:xfrm>
        </p:spPr>
        <p:txBody>
          <a:bodyPr>
            <a:spAutoFit/>
          </a:bodyPr>
          <a:lstStyle>
            <a:lvl1pPr>
              <a:spcBef>
                <a:spcPts val="1765"/>
              </a:spcBef>
              <a:defRPr sz="2353">
                <a:latin typeface="+mn-lt"/>
              </a:defRPr>
            </a:lvl1pPr>
            <a:lvl2pPr marL="616266" indent="-280121">
              <a:spcBef>
                <a:spcPts val="588"/>
              </a:spcBef>
              <a:defRPr sz="1961"/>
            </a:lvl2pPr>
            <a:lvl3pPr>
              <a:spcBef>
                <a:spcPts val="588"/>
              </a:spcBef>
              <a:defRPr/>
            </a:lvl3pPr>
            <a:lvl4pPr>
              <a:spcBef>
                <a:spcPts val="588"/>
              </a:spcBef>
              <a:defRPr/>
            </a:lvl4pPr>
            <a:lvl5pPr>
              <a:spcBef>
                <a:spcPts val="588"/>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
        <p:nvSpPr>
          <p:cNvPr id="5" name="TextBox 7"/>
          <p:cNvSpPr txBox="1"/>
          <p:nvPr userDrawn="1"/>
        </p:nvSpPr>
        <p:spPr bwMode="white">
          <a:xfrm>
            <a:off x="4244628" y="6566924"/>
            <a:ext cx="3702745" cy="158377"/>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29" b="0" spc="147" baseline="0" dirty="0" smtClean="0">
                <a:gradFill>
                  <a:gsLst>
                    <a:gs pos="0">
                      <a:schemeClr val="tx1">
                        <a:alpha val="50000"/>
                      </a:schemeClr>
                    </a:gs>
                    <a:gs pos="86000">
                      <a:schemeClr val="tx1">
                        <a:alpha val="50000"/>
                      </a:scheme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3661318836"/>
      </p:ext>
    </p:extLst>
  </p:cSld>
  <p:clrMapOvr>
    <a:masterClrMapping/>
  </p:clrMapOvr>
  <p:transition>
    <p:fade/>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smtClean="0"/>
              <a:t>Click to edit Master title style</a:t>
            </a:r>
            <a:endParaRPr lang="en-US" dirty="0"/>
          </a:p>
        </p:txBody>
      </p:sp>
      <p:sp>
        <p:nvSpPr>
          <p:cNvPr id="4" name="Footer Placeholder 3"/>
          <p:cNvSpPr>
            <a:spLocks noGrp="1"/>
          </p:cNvSpPr>
          <p:nvPr>
            <p:ph type="ftr" sz="quarter" idx="11"/>
          </p:nvPr>
        </p:nvSpPr>
        <p:spPr>
          <a:xfrm>
            <a:off x="3048000" y="6477874"/>
            <a:ext cx="8382000" cy="380127"/>
          </a:xfrm>
          <a:prstGeom prst="rect">
            <a:avLst/>
          </a:prstGeom>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80893" tIns="53325" rIns="53325" bIns="53325">
            <a:noAutofit/>
          </a:bodyPr>
          <a:lstStyle>
            <a:lvl1pPr marL="0" indent="0">
              <a:buNone/>
              <a:defRPr sz="2800">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smtClean="0"/>
              <a:t>Click to add subtitle</a:t>
            </a:r>
          </a:p>
        </p:txBody>
      </p:sp>
    </p:spTree>
    <p:extLst>
      <p:ext uri="{BB962C8B-B14F-4D97-AF65-F5344CB8AC3E}">
        <p14:creationId xmlns:p14="http://schemas.microsoft.com/office/powerpoint/2010/main" val="2977109059"/>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8079992"/>
      </p:ext>
    </p:extLst>
  </p:cSld>
  <p:clrMapOvr>
    <a:masterClrMapping/>
  </p:clrMapOvr>
  <p:transition advTm="4259"/>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129912" y="473146"/>
            <a:ext cx="1613875" cy="345036"/>
          </a:xfrm>
          <a:prstGeom prst="rect">
            <a:avLst/>
          </a:prstGeom>
        </p:spPr>
      </p:pic>
    </p:spTree>
    <p:extLst>
      <p:ext uri="{BB962C8B-B14F-4D97-AF65-F5344CB8AC3E}">
        <p14:creationId xmlns:p14="http://schemas.microsoft.com/office/powerpoint/2010/main" val="3466225454"/>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7" name="Group 96"/>
          <p:cNvGrpSpPr/>
          <p:nvPr userDrawn="1"/>
        </p:nvGrpSpPr>
        <p:grpSpPr>
          <a:xfrm>
            <a:off x="6632992" y="4022032"/>
            <a:ext cx="2188149" cy="1503592"/>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grpSp>
        <p:nvGrpSpPr>
          <p:cNvPr id="98" name="Group 97"/>
          <p:cNvGrpSpPr/>
          <p:nvPr userDrawn="1"/>
        </p:nvGrpSpPr>
        <p:grpSpPr>
          <a:xfrm>
            <a:off x="18482537" y="191918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316365684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8" name="Group 97"/>
          <p:cNvGrpSpPr/>
          <p:nvPr userDrawn="1"/>
        </p:nvGrpSpPr>
        <p:grpSpPr>
          <a:xfrm>
            <a:off x="6996386" y="403059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12616464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3428" tIns="107571" rIns="143428" bIns="107571"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28345940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12696508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52748789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4651946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amp; Content, 2-color,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1975926"/>
          </a:xfrm>
          <a:prstGeom prst="rect">
            <a:avLst/>
          </a:prstGeom>
        </p:spPr>
        <p:txBody>
          <a:bodyPr/>
          <a:lstStyle>
            <a:lvl1pPr marL="0" indent="0">
              <a:spcBef>
                <a:spcPts val="2400"/>
              </a:spcBef>
              <a:buNone/>
              <a:defRPr sz="4000">
                <a:gradFill>
                  <a:gsLst>
                    <a:gs pos="100000">
                      <a:schemeClr val="tx2"/>
                    </a:gs>
                    <a:gs pos="0">
                      <a:schemeClr val="tx2"/>
                    </a:gs>
                  </a:gsLst>
                  <a:lin ang="5400000" scaled="0"/>
                </a:gradFill>
                <a:latin typeface="+mj-lt"/>
              </a:defRPr>
            </a:lvl1pPr>
            <a:lvl2pPr marL="0" indent="0">
              <a:buNone/>
              <a:defRPr sz="2000">
                <a:gradFill>
                  <a:gsLst>
                    <a:gs pos="100000">
                      <a:schemeClr val="bg2"/>
                    </a:gs>
                    <a:gs pos="6000">
                      <a:schemeClr val="bg2"/>
                    </a:gs>
                  </a:gsLst>
                  <a:lin ang="5400000" scaled="0"/>
                </a:gradFill>
              </a:defRPr>
            </a:lvl2pPr>
            <a:lvl3pPr marL="231775" indent="0">
              <a:buNone/>
              <a:defRPr sz="2000">
                <a:gradFill>
                  <a:gsLst>
                    <a:gs pos="100000">
                      <a:schemeClr val="bg2"/>
                    </a:gs>
                    <a:gs pos="6000">
                      <a:schemeClr val="bg2"/>
                    </a:gs>
                  </a:gsLst>
                  <a:lin ang="5400000" scaled="0"/>
                </a:gradFill>
              </a:defRPr>
            </a:lvl3pPr>
            <a:lvl4pPr marL="457200" indent="0">
              <a:buNone/>
              <a:defRPr sz="2000">
                <a:gradFill>
                  <a:gsLst>
                    <a:gs pos="100000">
                      <a:schemeClr val="bg2"/>
                    </a:gs>
                    <a:gs pos="6000">
                      <a:schemeClr val="bg2"/>
                    </a:gs>
                  </a:gsLst>
                  <a:lin ang="5400000" scaled="0"/>
                </a:gradFill>
              </a:defRPr>
            </a:lvl4pPr>
            <a:lvl5pPr marL="693738" indent="0">
              <a:buNone/>
              <a:defRPr sz="2000">
                <a:gradFill>
                  <a:gsLst>
                    <a:gs pos="100000">
                      <a:schemeClr val="bg2"/>
                    </a:gs>
                    <a:gs pos="600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915746206"/>
      </p:ext>
    </p:extLst>
  </p:cSld>
  <p:clrMapOvr>
    <a:masterClrMapping/>
  </p:clrMapOvr>
  <p:transition>
    <p:fade/>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561200577"/>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441657550"/>
      </p:ext>
    </p:extLst>
  </p:cSld>
  <p:clrMapOvr>
    <a:masterClrMapping/>
  </p:clrMapOvr>
  <p:transition>
    <p:fade/>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302836489"/>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69239" y="1189177"/>
            <a:ext cx="11653523" cy="2052030"/>
          </a:xfrm>
        </p:spPr>
        <p:txBody>
          <a:bodyPr/>
          <a:lstStyle>
            <a:lvl1pPr marL="0" indent="0">
              <a:buNone/>
              <a:defRPr>
                <a:gradFill>
                  <a:gsLst>
                    <a:gs pos="1250">
                      <a:schemeClr val="tx1"/>
                    </a:gs>
                    <a:gs pos="99000">
                      <a:schemeClr val="tx1"/>
                    </a:gs>
                  </a:gsLst>
                  <a:lin ang="5400000" scaled="0"/>
                </a:gradFill>
              </a:defRPr>
            </a:lvl1pPr>
            <a:lvl2pPr marL="0" indent="0">
              <a:buFontTx/>
              <a:buNone/>
              <a:defRPr sz="1961"/>
            </a:lvl2pPr>
            <a:lvl3pPr marL="224097" indent="0">
              <a:buNone/>
              <a:defRPr sz="1961"/>
            </a:lvl3pPr>
            <a:lvl4pPr marL="448193" indent="0">
              <a:buNone/>
              <a:defRPr sz="1765"/>
            </a:lvl4pPr>
            <a:lvl5pPr marL="672290" indent="0">
              <a:buNone/>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4034736"/>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7" name="Content Placeholder 6"/>
          <p:cNvSpPr>
            <a:spLocks noGrp="1"/>
          </p:cNvSpPr>
          <p:nvPr>
            <p:ph sz="quarter" idx="10"/>
          </p:nvPr>
        </p:nvSpPr>
        <p:spPr>
          <a:xfrm>
            <a:off x="269239" y="1190734"/>
            <a:ext cx="11653523" cy="218797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6909386"/>
      </p:ext>
    </p:extLst>
  </p:cSld>
  <p:clrMapOvr>
    <a:masterClrMapping/>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486578"/>
          </a:xfrm>
        </p:spPr>
        <p:txBody>
          <a:bodyPr wrap="square">
            <a:spAutoFit/>
          </a:bodyPr>
          <a:lstStyle>
            <a:lvl1pPr marL="0" indent="0">
              <a:spcBef>
                <a:spcPts val="1200"/>
              </a:spcBef>
              <a:buClr>
                <a:schemeClr val="tx1"/>
              </a:buClr>
              <a:buFont typeface="Wingdings" pitchFamily="2" charset="2"/>
              <a:buNone/>
              <a:defRPr sz="3529"/>
            </a:lvl1pPr>
            <a:lvl2pPr marL="0" indent="0">
              <a:buNone/>
              <a:defRPr sz="1961"/>
            </a:lvl2pPr>
            <a:lvl3pPr marL="227209" indent="0">
              <a:buNone/>
              <a:tabLst/>
              <a:defRPr sz="1961"/>
            </a:lvl3pPr>
            <a:lvl4pPr marL="451306" indent="0">
              <a:buNone/>
              <a:defRPr sz="1765"/>
            </a:lvl4pPr>
            <a:lvl5pPr marL="672290" indent="0">
              <a:buNone/>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420188"/>
          </a:xfrm>
        </p:spPr>
        <p:txBody>
          <a:bodyPr wrap="square">
            <a:spAutoFit/>
          </a:bodyPr>
          <a:lstStyle>
            <a:lvl1pPr marL="0" indent="0">
              <a:spcBef>
                <a:spcPts val="1200"/>
              </a:spcBef>
              <a:buClr>
                <a:schemeClr val="tx1"/>
              </a:buClr>
              <a:buFont typeface="Wingdings" pitchFamily="2" charset="2"/>
              <a:buNone/>
              <a:defRPr sz="3529"/>
            </a:lvl1pPr>
            <a:lvl2pPr marL="0" indent="0">
              <a:buNone/>
              <a:defRPr sz="1961"/>
            </a:lvl2pPr>
            <a:lvl3pPr marL="227209" indent="0">
              <a:buNone/>
              <a:tabLst/>
              <a:defRPr sz="1961"/>
            </a:lvl3pPr>
            <a:lvl4pPr marL="451306" indent="0">
              <a:buNone/>
              <a:defRPr sz="1765"/>
            </a:lvl4pPr>
            <a:lvl5pPr marL="672290" indent="0">
              <a:buNone/>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05352697"/>
      </p:ext>
    </p:extLst>
  </p:cSld>
  <p:clrMapOvr>
    <a:masterClrMapping/>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486578"/>
          </a:xfrm>
        </p:spPr>
        <p:txBody>
          <a:bodyPr wrap="square">
            <a:spAutoFit/>
          </a:bodyPr>
          <a:lstStyle>
            <a:lvl1pPr marL="281677" indent="-281677">
              <a:spcBef>
                <a:spcPts val="1200"/>
              </a:spcBef>
              <a:buClr>
                <a:schemeClr val="tx1"/>
              </a:buClr>
              <a:buFont typeface="Arial" pitchFamily="34" charset="0"/>
              <a:buChar char="•"/>
              <a:defRPr sz="3529"/>
            </a:lvl1pPr>
            <a:lvl2pPr marL="520702" indent="-228601">
              <a:defRPr sz="1961"/>
            </a:lvl2pPr>
            <a:lvl3pPr marL="685803" indent="-165101">
              <a:tabLst/>
              <a:defRPr sz="1961"/>
            </a:lvl3pPr>
            <a:lvl4pPr marL="863603" indent="-177801">
              <a:defRPr sz="1765"/>
            </a:lvl4pPr>
            <a:lvl5pPr marL="1028704" indent="-165101">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486578"/>
          </a:xfrm>
        </p:spPr>
        <p:txBody>
          <a:bodyPr wrap="square">
            <a:spAutoFit/>
          </a:bodyPr>
          <a:lstStyle>
            <a:lvl1pPr marL="281677" indent="-281677">
              <a:spcBef>
                <a:spcPts val="1200"/>
              </a:spcBef>
              <a:buClr>
                <a:schemeClr val="tx1"/>
              </a:buClr>
              <a:buFont typeface="Arial" pitchFamily="34" charset="0"/>
              <a:buChar char="•"/>
              <a:defRPr sz="3529"/>
            </a:lvl1pPr>
            <a:lvl2pPr marL="520702" indent="-228601">
              <a:defRPr sz="1961"/>
            </a:lvl2pPr>
            <a:lvl3pPr marL="685803" indent="-165101">
              <a:tabLst/>
              <a:defRPr sz="1961"/>
            </a:lvl3pPr>
            <a:lvl4pPr marL="863603" indent="-177801">
              <a:defRPr sz="1765"/>
            </a:lvl4pPr>
            <a:lvl5pPr marL="1028704" indent="-165101">
              <a:tabLst/>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99080793"/>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69241" y="1189176"/>
            <a:ext cx="5378548" cy="2619356"/>
          </a:xfrm>
        </p:spPr>
        <p:txBody>
          <a:bodyPr wrap="square">
            <a:spAutoFit/>
          </a:bodyPr>
          <a:lstStyle>
            <a:lvl1pPr marL="281677" indent="-281677">
              <a:spcBef>
                <a:spcPts val="1200"/>
              </a:spcBef>
              <a:buClr>
                <a:schemeClr val="tx2"/>
              </a:buClr>
              <a:buFont typeface="Arial" pitchFamily="34" charset="0"/>
              <a:buChar char="•"/>
              <a:defRPr sz="3529">
                <a:gradFill>
                  <a:gsLst>
                    <a:gs pos="1250">
                      <a:schemeClr val="tx2"/>
                    </a:gs>
                    <a:gs pos="99000">
                      <a:schemeClr val="tx2"/>
                    </a:gs>
                  </a:gsLst>
                  <a:lin ang="5400000" scaled="0"/>
                </a:gradFill>
              </a:defRPr>
            </a:lvl1pPr>
            <a:lvl2pPr marL="520702" indent="-228601">
              <a:defRPr sz="2353"/>
            </a:lvl2pPr>
            <a:lvl3pPr marL="685803" indent="-165101">
              <a:tabLst/>
              <a:defRPr sz="2353"/>
            </a:lvl3pPr>
            <a:lvl4pPr marL="863603" indent="-177801">
              <a:defRPr/>
            </a:lvl4pPr>
            <a:lvl5pPr marL="1028704" indent="-165101">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544214" y="1189176"/>
            <a:ext cx="5378548" cy="2619356"/>
          </a:xfrm>
        </p:spPr>
        <p:txBody>
          <a:bodyPr wrap="square">
            <a:spAutoFit/>
          </a:bodyPr>
          <a:lstStyle>
            <a:lvl1pPr marL="281677" indent="-281677">
              <a:spcBef>
                <a:spcPts val="1200"/>
              </a:spcBef>
              <a:buClr>
                <a:schemeClr val="tx2"/>
              </a:buClr>
              <a:buFont typeface="Arial" pitchFamily="34" charset="0"/>
              <a:buChar char="•"/>
              <a:defRPr sz="3529">
                <a:gradFill>
                  <a:gsLst>
                    <a:gs pos="1250">
                      <a:schemeClr val="tx2"/>
                    </a:gs>
                    <a:gs pos="99000">
                      <a:schemeClr val="tx2"/>
                    </a:gs>
                  </a:gsLst>
                  <a:lin ang="5400000" scaled="0"/>
                </a:gradFill>
              </a:defRPr>
            </a:lvl1pPr>
            <a:lvl2pPr marL="520702" indent="-228601">
              <a:defRPr sz="2353"/>
            </a:lvl2pPr>
            <a:lvl3pPr marL="685803" indent="-165101">
              <a:tabLst/>
              <a:defRPr sz="2353"/>
            </a:lvl3pPr>
            <a:lvl4pPr marL="863603" indent="-177801">
              <a:defRPr/>
            </a:lvl4pPr>
            <a:lvl5pPr marL="1028704" indent="-165101">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80959943"/>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7703349"/>
      </p:ext>
    </p:extLst>
  </p:cSld>
  <p:clrMapOvr>
    <a:masterClrMapping/>
  </p:clrMapOvr>
  <p:transition>
    <p:fade/>
  </p:transition>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3416519"/>
      </p:ext>
    </p:extLst>
  </p:cSld>
  <p:clrMapOvr>
    <a:masterClrMapping/>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1975926"/>
          </a:xfrm>
          <a:prstGeom prst="rect">
            <a:avLst/>
          </a:prstGeom>
        </p:spPr>
        <p:txBody>
          <a:bodyPr/>
          <a:lstStyle>
            <a:lvl1pPr marL="0" indent="0">
              <a:spcBef>
                <a:spcPts val="2400"/>
              </a:spcBef>
              <a:buNone/>
              <a:defRPr sz="4000">
                <a:gradFill>
                  <a:gsLst>
                    <a:gs pos="100000">
                      <a:schemeClr val="bg2"/>
                    </a:gs>
                    <a:gs pos="0">
                      <a:schemeClr val="bg2"/>
                    </a:gs>
                  </a:gsLst>
                  <a:lin ang="5400000" scaled="0"/>
                </a:gradFill>
                <a:latin typeface="+mj-lt"/>
              </a:defRPr>
            </a:lvl1pPr>
            <a:lvl2pPr marL="0" indent="0">
              <a:buNone/>
              <a:defRPr sz="2000">
                <a:gradFill>
                  <a:gsLst>
                    <a:gs pos="100000">
                      <a:schemeClr val="bg2"/>
                    </a:gs>
                    <a:gs pos="0">
                      <a:schemeClr val="bg2"/>
                    </a:gs>
                  </a:gsLst>
                  <a:lin ang="5400000" scaled="0"/>
                </a:gradFill>
              </a:defRPr>
            </a:lvl2pPr>
            <a:lvl3pPr marL="231775" indent="0">
              <a:buNone/>
              <a:defRPr sz="2000">
                <a:gradFill>
                  <a:gsLst>
                    <a:gs pos="100000">
                      <a:schemeClr val="bg2"/>
                    </a:gs>
                    <a:gs pos="0">
                      <a:schemeClr val="bg2"/>
                    </a:gs>
                  </a:gsLst>
                  <a:lin ang="5400000" scaled="0"/>
                </a:gradFill>
              </a:defRPr>
            </a:lvl3pPr>
            <a:lvl4pPr marL="457200" indent="0">
              <a:buNone/>
              <a:defRPr sz="2000">
                <a:gradFill>
                  <a:gsLst>
                    <a:gs pos="100000">
                      <a:schemeClr val="bg2"/>
                    </a:gs>
                    <a:gs pos="0">
                      <a:schemeClr val="bg2"/>
                    </a:gs>
                  </a:gsLst>
                  <a:lin ang="5400000" scaled="0"/>
                </a:gradFill>
              </a:defRPr>
            </a:lvl4pPr>
            <a:lvl5pPr marL="693738" indent="0">
              <a:buNone/>
              <a:defRPr sz="2000">
                <a:gradFill>
                  <a:gsLst>
                    <a:gs pos="100000">
                      <a:schemeClr val="bg2"/>
                    </a:gs>
                    <a:gs pos="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993077957"/>
      </p:ext>
    </p:extLst>
  </p:cSld>
  <p:clrMapOvr>
    <a:masterClrMapping/>
  </p:clrMapOvr>
  <p:transition>
    <p:fade/>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7089291"/>
      </p:ext>
    </p:extLst>
  </p:cSld>
  <p:clrMapOvr>
    <a:masterClrMapping/>
  </p:clrMapOvr>
  <p:transition>
    <p:fade/>
  </p:transition>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0454027"/>
      </p:ext>
    </p:extLst>
  </p:cSld>
  <p:clrMapOvr>
    <a:masterClrMapping/>
  </p:clrMapOvr>
  <p:transition>
    <p:fade/>
  </p:transition>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957237"/>
      </p:ext>
    </p:extLst>
  </p:cSld>
  <p:clrMapOvr>
    <a:masterClrMapping/>
  </p:clrMapOvr>
  <p:transition>
    <p:fade/>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189176"/>
            <a:ext cx="12192000" cy="566882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2" tIns="45722" rIns="45722" bIns="45722" numCol="1" spcCol="0" rtlCol="0" fromWordArt="0" anchor="ctr" anchorCtr="0" forceAA="0" compatLnSpc="1">
            <a:prstTxWarp prst="textNoShape">
              <a:avLst/>
            </a:prstTxWarp>
            <a:noAutofit/>
          </a:bodyPr>
          <a:lstStyle/>
          <a:p>
            <a:pPr algn="ctr" defTabSz="914102" fontAlgn="base">
              <a:spcBef>
                <a:spcPct val="0"/>
              </a:spcBef>
              <a:spcAft>
                <a:spcPct val="0"/>
              </a:spcAft>
            </a:pPr>
            <a:endParaRPr lang="en-US" sz="1765"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69239" y="1192415"/>
            <a:ext cx="11653522" cy="2089751"/>
          </a:xfrm>
        </p:spPr>
        <p:txBody>
          <a:bodyPr/>
          <a:lstStyle>
            <a:lvl1pPr marL="0" indent="0">
              <a:buNone/>
              <a:defRPr sz="3235">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397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7309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79851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30292"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16621427"/>
      </p:ext>
    </p:extLst>
  </p:cSld>
  <p:clrMapOvr>
    <a:masterClrMapping/>
  </p:clrMapOvr>
  <p:transition>
    <p:fade/>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69239" y="1189177"/>
            <a:ext cx="11653523" cy="2396047"/>
          </a:xfrm>
          <a:prstGeom prst="rect">
            <a:avLst/>
          </a:prstGeom>
        </p:spPr>
        <p:txBody>
          <a:bodyPr/>
          <a:lstStyle>
            <a:lvl1pPr marL="284790" indent="-284790">
              <a:buClr>
                <a:schemeClr val="tx1"/>
              </a:buClr>
              <a:buSzPct val="90000"/>
              <a:buFont typeface="Arial" pitchFamily="34" charset="0"/>
              <a:buChar cha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60241" indent="-275453">
              <a:buClr>
                <a:schemeClr val="tx1"/>
              </a:buClr>
              <a:buSzPct val="90000"/>
              <a:buFont typeface="Arial" pitchFamily="34" charset="0"/>
              <a:buChar char="•"/>
              <a:defRPr sz="3137">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45031" indent="-284790">
              <a:buClr>
                <a:schemeClr val="tx1"/>
              </a:buClr>
              <a:buSzPct val="90000"/>
              <a:buFont typeface="Arial" pitchFamily="34" charset="0"/>
              <a:buChar char="•"/>
              <a:defRPr sz="2745">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69128" indent="-224097">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293225" indent="-224097">
              <a:buClr>
                <a:schemeClr val="tx1"/>
              </a:buClr>
              <a:buSzPct val="90000"/>
              <a:buFont typeface="Arial" pitchFamily="34" charset="0"/>
              <a:buChar char="•"/>
              <a:defRPr sz="196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6"/>
            <a:ext cx="12192001" cy="619125"/>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27"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265064761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ch Ed 2013_Main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23097155"/>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129912" y="473146"/>
            <a:ext cx="1613875" cy="345036"/>
          </a:xfrm>
          <a:prstGeom prst="rect">
            <a:avLst/>
          </a:prstGeom>
        </p:spPr>
      </p:pic>
    </p:spTree>
    <p:extLst>
      <p:ext uri="{BB962C8B-B14F-4D97-AF65-F5344CB8AC3E}">
        <p14:creationId xmlns:p14="http://schemas.microsoft.com/office/powerpoint/2010/main" val="197581183"/>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7" name="Group 96"/>
          <p:cNvGrpSpPr/>
          <p:nvPr userDrawn="1"/>
        </p:nvGrpSpPr>
        <p:grpSpPr>
          <a:xfrm>
            <a:off x="6632992" y="4022032"/>
            <a:ext cx="2188149" cy="1503592"/>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grpSp>
        <p:nvGrpSpPr>
          <p:cNvPr id="98" name="Group 97"/>
          <p:cNvGrpSpPr/>
          <p:nvPr userDrawn="1"/>
        </p:nvGrpSpPr>
        <p:grpSpPr>
          <a:xfrm>
            <a:off x="18482537" y="191918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25240005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69239" y="3866380"/>
            <a:ext cx="8964248" cy="179310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220645" y="3866380"/>
            <a:ext cx="3012842" cy="179310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69239" y="2084173"/>
            <a:ext cx="8964248" cy="17931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882" spc="-98"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69302" y="3878574"/>
            <a:ext cx="5951344" cy="1792326"/>
          </a:xfrm>
          <a:noFill/>
        </p:spPr>
        <p:txBody>
          <a:bodyPr lIns="182880" tIns="146304" rIns="182880" bIns="146304">
            <a:noAutofit/>
          </a:bodyPr>
          <a:lstStyle>
            <a:lvl1pPr marL="0" indent="0">
              <a:spcBef>
                <a:spcPts val="0"/>
              </a:spcBef>
              <a:buNone/>
              <a:defRPr sz="3529"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9323" y="508172"/>
            <a:ext cx="2569090" cy="897626"/>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49323" y="6087146"/>
            <a:ext cx="1522404" cy="326167"/>
          </a:xfrm>
          <a:prstGeom prst="rect">
            <a:avLst/>
          </a:prstGeom>
        </p:spPr>
      </p:pic>
      <p:sp>
        <p:nvSpPr>
          <p:cNvPr id="10" name="Text Placeholder 7"/>
          <p:cNvSpPr>
            <a:spLocks noGrp="1"/>
          </p:cNvSpPr>
          <p:nvPr>
            <p:ph type="body" sz="quarter" idx="13" hasCustomPrompt="1"/>
          </p:nvPr>
        </p:nvSpPr>
        <p:spPr>
          <a:xfrm>
            <a:off x="6364989" y="426210"/>
            <a:ext cx="5378549" cy="909728"/>
          </a:xfrm>
        </p:spPr>
        <p:txBody>
          <a:bodyPr tIns="0" rIns="0"/>
          <a:lstStyle>
            <a:lvl1pPr marL="0" indent="0" algn="r">
              <a:buNone/>
              <a:defRPr sz="5882"/>
            </a:lvl1pPr>
          </a:lstStyle>
          <a:p>
            <a:pPr lvl="0"/>
            <a:r>
              <a:rPr lang="en-US" dirty="0" smtClean="0"/>
              <a:t>Session code</a:t>
            </a:r>
            <a:endParaRPr lang="en-US" dirty="0"/>
          </a:p>
        </p:txBody>
      </p:sp>
      <p:grpSp>
        <p:nvGrpSpPr>
          <p:cNvPr id="98" name="Group 97"/>
          <p:cNvGrpSpPr/>
          <p:nvPr userDrawn="1"/>
        </p:nvGrpSpPr>
        <p:grpSpPr>
          <a:xfrm>
            <a:off x="6996386" y="4030593"/>
            <a:ext cx="1461360" cy="1486471"/>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67"/>
              <a:endParaRPr lang="en-US" sz="1765">
                <a:solidFill>
                  <a:srgbClr val="FFFFFF"/>
                </a:solidFill>
              </a:endParaRPr>
            </a:p>
          </p:txBody>
        </p:sp>
      </p:grpSp>
    </p:spTree>
    <p:extLst>
      <p:ext uri="{BB962C8B-B14F-4D97-AF65-F5344CB8AC3E}">
        <p14:creationId xmlns:p14="http://schemas.microsoft.com/office/powerpoint/2010/main" val="23852107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3428" tIns="107571" rIns="143428" bIns="107571"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88231349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mp; Content w/Bullets">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1"/>
            <a:ext cx="11151917" cy="747897"/>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519248" y="1447799"/>
            <a:ext cx="11151917" cy="2043636"/>
          </a:xfrm>
          <a:prstGeom prst="rect">
            <a:avLst/>
          </a:prstGeom>
        </p:spPr>
        <p:txBody>
          <a:bodyPr/>
          <a:lstStyle>
            <a:lvl1pPr marL="284163" indent="-284163">
              <a:buFont typeface="Wingdings" pitchFamily="2" charset="2"/>
              <a:buChar char=""/>
              <a:defRPr sz="3200"/>
            </a:lvl1pPr>
            <a:lvl2pPr marL="517525" indent="-233363">
              <a:buFont typeface="Wingdings" pitchFamily="2" charset="2"/>
              <a:buChar char=""/>
              <a:defRPr>
                <a:latin typeface="+mn-lt"/>
              </a:defRPr>
            </a:lvl2pPr>
            <a:lvl3pPr marL="741363" indent="-223838">
              <a:buFont typeface="Wingdings" pitchFamily="2" charset="2"/>
              <a:buChar char=""/>
              <a:tabLst/>
              <a:defRPr>
                <a:latin typeface="+mn-lt"/>
              </a:defRPr>
            </a:lvl3pPr>
            <a:lvl4pPr marL="914400" indent="-173038">
              <a:buFont typeface="Wingdings" pitchFamily="2" charset="2"/>
              <a:buChar char=""/>
              <a:defRPr>
                <a:latin typeface="+mn-lt"/>
              </a:defRPr>
            </a:lvl4pPr>
            <a:lvl5pPr marL="1087438" indent="-173038">
              <a:buFont typeface="Wingdings" pitchFamily="2" charset="2"/>
              <a:buChar char=""/>
              <a:tabLst/>
              <a:defRPr>
                <a:latin typeface="+mn-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1022228118"/>
      </p:ext>
    </p:extLst>
  </p:cSld>
  <p:clrMapOvr>
    <a:masterClrMapping/>
  </p:clrMapOvr>
  <p:transition>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69240" y="3877271"/>
            <a:ext cx="9860674" cy="1793881"/>
          </a:xfrm>
          <a:noFill/>
        </p:spPr>
        <p:txBody>
          <a:bodyPr lIns="182880" tIns="146304" rIns="182880" bIns="146304">
            <a:noAutofit/>
          </a:bodyPr>
          <a:lstStyle>
            <a:lvl1pPr marL="0" indent="0">
              <a:spcBef>
                <a:spcPts val="0"/>
              </a:spcBef>
              <a:buNone/>
              <a:defRPr sz="3529"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42004354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69302" y="1187644"/>
            <a:ext cx="9860610" cy="268963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69302" y="1187644"/>
            <a:ext cx="9859116" cy="2697988"/>
          </a:xfrm>
          <a:noFill/>
        </p:spPr>
        <p:txBody>
          <a:bodyPr tIns="91440" bIns="91440" anchor="t" anchorCtr="0"/>
          <a:lstStyle>
            <a:lvl1pPr>
              <a:defRPr sz="7058" spc="-98"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5185897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1186356"/>
            <a:ext cx="9859116" cy="2697988"/>
          </a:xfrm>
          <a:noFill/>
        </p:spPr>
        <p:txBody>
          <a:bodyPr tIns="91440" bIns="91440" anchor="t" anchorCtr="0"/>
          <a:lstStyle>
            <a:lvl1pPr>
              <a:defRPr sz="7058" spc="-98"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7512708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60857023"/>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4287713"/>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796217"/>
          </a:xfrm>
          <a:noFill/>
        </p:spPr>
        <p:txBody>
          <a:bodyPr tIns="91440" bIns="91440" anchor="t" anchorCtr="0"/>
          <a:lstStyle>
            <a:lvl1pPr>
              <a:defRPr sz="8627" spc="-98"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900841165"/>
      </p:ext>
    </p:extLst>
  </p:cSld>
  <p:clrMapOvr>
    <a:masterClrMapping/>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59634"/>
      </p:ext>
    </p:extLst>
  </p:cSld>
  <p:clrMapOvr>
    <a:masterClrMapping/>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0364118"/>
      </p:ext>
    </p:extLst>
  </p:cSld>
  <p:clrMapOvr>
    <a:masterClrMapping/>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3944025"/>
      </p:ext>
    </p:extLst>
  </p:cSld>
  <p:clrMapOvr>
    <a:masterClrMapping/>
  </p:clrMapOvr>
  <p:transition>
    <p:fade/>
  </p:transition>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5545281"/>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amp; 2-Content, 2-color,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20836" y="1447801"/>
            <a:ext cx="5396365" cy="2462213"/>
          </a:xfrm>
        </p:spPr>
        <p:txBody>
          <a:bodyPr/>
          <a:lstStyle>
            <a:lvl1pPr marL="0" indent="0">
              <a:spcBef>
                <a:spcPts val="1200"/>
              </a:spcBef>
              <a:buNone/>
              <a:defRPr sz="3200">
                <a:gradFill>
                  <a:gsLst>
                    <a:gs pos="100000">
                      <a:schemeClr val="tx2"/>
                    </a:gs>
                    <a:gs pos="0">
                      <a:schemeClr val="tx2"/>
                    </a:gs>
                  </a:gsLst>
                  <a:lin ang="5400000" scaled="0"/>
                </a:gradFill>
                <a:latin typeface="+mj-lt"/>
              </a:defRPr>
            </a:lvl1pPr>
            <a:lvl2pPr marL="0" indent="0">
              <a:buNone/>
              <a:defRPr sz="2000"/>
            </a:lvl2pPr>
            <a:lvl3pPr marL="233363" indent="0">
              <a:buNone/>
              <a:defRPr sz="2000"/>
            </a:lvl3pPr>
            <a:lvl4pPr marL="457200" indent="0">
              <a:buNone/>
              <a:defRPr sz="2000"/>
            </a:lvl4pPr>
            <a:lvl5pPr marL="693738" indent="0">
              <a:buNone/>
              <a:defRPr sz="20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p:nvPr>
        </p:nvSpPr>
        <p:spPr>
          <a:xfrm>
            <a:off x="6279563" y="1447801"/>
            <a:ext cx="5396365" cy="2462213"/>
          </a:xfrm>
        </p:spPr>
        <p:txBody>
          <a:bodyPr/>
          <a:lstStyle>
            <a:lvl1pPr marL="0" indent="0">
              <a:spcBef>
                <a:spcPts val="1200"/>
              </a:spcBef>
              <a:buNone/>
              <a:defRPr lang="en-US" sz="3200" kern="1200" spc="-70" baseline="0" dirty="0" smtClean="0">
                <a:gradFill>
                  <a:gsLst>
                    <a:gs pos="100000">
                      <a:schemeClr val="tx2"/>
                    </a:gs>
                    <a:gs pos="0">
                      <a:schemeClr val="tx2"/>
                    </a:gs>
                  </a:gsLst>
                  <a:lin ang="5400000" scaled="0"/>
                </a:gradFill>
                <a:latin typeface="+mj-lt"/>
                <a:ea typeface="+mn-ea"/>
                <a:cs typeface="+mn-cs"/>
              </a:defRPr>
            </a:lvl1pPr>
            <a:lvl2pPr marL="31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2pPr>
            <a:lvl3pPr marL="233363"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3pPr>
            <a:lvl4pPr marL="4603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250">
                      <a:schemeClr val="bg2"/>
                    </a:gs>
                    <a:gs pos="100000">
                      <a:schemeClr val="bg2"/>
                    </a:gs>
                  </a:gsLst>
                  <a:lin ang="5400000" scaled="0"/>
                </a:gradFill>
                <a:latin typeface="+mn-lt"/>
                <a:ea typeface="+mn-ea"/>
                <a:cs typeface="+mn-cs"/>
              </a:defRPr>
            </a:lvl4pPr>
            <a:lvl5pPr marL="687388"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a:gradFill>
                  <a:gsLst>
                    <a:gs pos="1250">
                      <a:schemeClr val="bg2"/>
                    </a:gs>
                    <a:gs pos="100000">
                      <a:schemeClr val="bg2"/>
                    </a:gs>
                  </a:gsLst>
                  <a:lin ang="5400000" scaled="0"/>
                </a:gradFill>
                <a:latin typeface="+mn-lt"/>
                <a:ea typeface="+mn-ea"/>
                <a:cs typeface="+mn-cs"/>
              </a:defRPr>
            </a:lvl5pPr>
          </a:lstStyle>
          <a:p>
            <a:pPr marL="0" marR="0" lvl="0"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marL="0" marR="0" lvl="1"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Second level</a:t>
            </a:r>
          </a:p>
          <a:p>
            <a:pPr marL="0" marR="0" lvl="2"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Third level</a:t>
            </a:r>
          </a:p>
          <a:p>
            <a:pPr marL="0" marR="0" lvl="3"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Fourth level</a:t>
            </a:r>
          </a:p>
          <a:p>
            <a:pPr marL="0" marR="0" lvl="4"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Fifth level</a:t>
            </a:r>
            <a:endParaRPr lang="en-US" dirty="0"/>
          </a:p>
        </p:txBody>
      </p:sp>
      <p:sp>
        <p:nvSpPr>
          <p:cNvPr id="7" name="Slide Number Placeholder 9"/>
          <p:cNvSpPr>
            <a:spLocks noGrp="1"/>
          </p:cNvSpPr>
          <p:nvPr>
            <p:ph type="sldNum" sz="quarter" idx="13"/>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036002291"/>
      </p:ext>
    </p:extLst>
  </p:cSld>
  <p:clrMapOvr>
    <a:masterClrMapping/>
  </p:clrMapOvr>
  <p:transition>
    <p:fade/>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189176"/>
            <a:ext cx="12192000" cy="566882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2" tIns="45722" rIns="45722" bIns="45722" numCol="1" spcCol="0" rtlCol="0" fromWordArt="0" anchor="ctr" anchorCtr="0" forceAA="0" compatLnSpc="1">
            <a:prstTxWarp prst="textNoShape">
              <a:avLst/>
            </a:prstTxWarp>
            <a:noAutofit/>
          </a:bodyPr>
          <a:lstStyle/>
          <a:p>
            <a:pPr algn="ctr" defTabSz="914102" fontAlgn="base">
              <a:spcBef>
                <a:spcPct val="0"/>
              </a:spcBef>
              <a:spcAft>
                <a:spcPct val="0"/>
              </a:spcAft>
            </a:pPr>
            <a:endParaRPr lang="en-US" sz="1765"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69239" y="1192415"/>
            <a:ext cx="11653522" cy="2089751"/>
          </a:xfrm>
        </p:spPr>
        <p:txBody>
          <a:bodyPr/>
          <a:lstStyle>
            <a:lvl1pPr marL="0" indent="0">
              <a:buNone/>
              <a:defRPr sz="3235">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397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7309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79851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30292"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22794838"/>
      </p:ext>
    </p:extLst>
  </p:cSld>
  <p:clrMapOvr>
    <a:masterClrMapping/>
  </p:clrMapOvr>
  <p:transition>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69239" y="1189177"/>
            <a:ext cx="11653523" cy="2396047"/>
          </a:xfrm>
          <a:prstGeom prst="rect">
            <a:avLst/>
          </a:prstGeom>
        </p:spPr>
        <p:txBody>
          <a:bodyPr/>
          <a:lstStyle>
            <a:lvl1pPr marL="284790" indent="-284790">
              <a:buClr>
                <a:schemeClr val="tx1"/>
              </a:buClr>
              <a:buSzPct val="90000"/>
              <a:buFont typeface="Arial" pitchFamily="34" charset="0"/>
              <a:buChar cha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60241" indent="-275453">
              <a:buClr>
                <a:schemeClr val="tx1"/>
              </a:buClr>
              <a:buSzPct val="90000"/>
              <a:buFont typeface="Arial" pitchFamily="34" charset="0"/>
              <a:buChar char="•"/>
              <a:defRPr sz="3137">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45031" indent="-284790">
              <a:buClr>
                <a:schemeClr val="tx1"/>
              </a:buClr>
              <a:buSzPct val="90000"/>
              <a:buFont typeface="Arial" pitchFamily="34" charset="0"/>
              <a:buChar char="•"/>
              <a:defRPr sz="2745">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69128" indent="-224097">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293225" indent="-224097">
              <a:buClr>
                <a:schemeClr val="tx1"/>
              </a:buClr>
              <a:buSzPct val="90000"/>
              <a:buFont typeface="Arial" pitchFamily="34" charset="0"/>
              <a:buChar char="•"/>
              <a:defRPr sz="196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238876"/>
            <a:ext cx="12192001" cy="619125"/>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27"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6113022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69239" y="1189177"/>
            <a:ext cx="11653523" cy="2052030"/>
          </a:xfrm>
        </p:spPr>
        <p:txBody>
          <a:bodyPr/>
          <a:lstStyle>
            <a:lvl1pPr marL="0" indent="0">
              <a:buNone/>
              <a:defRPr>
                <a:gradFill>
                  <a:gsLst>
                    <a:gs pos="1250">
                      <a:schemeClr val="tx1"/>
                    </a:gs>
                    <a:gs pos="99000">
                      <a:schemeClr val="tx1"/>
                    </a:gs>
                  </a:gsLst>
                  <a:lin ang="5400000" scaled="0"/>
                </a:gradFill>
              </a:defRPr>
            </a:lvl1pPr>
            <a:lvl2pPr marL="0" indent="0">
              <a:buFontTx/>
              <a:buNone/>
              <a:defRPr sz="1961"/>
            </a:lvl2pPr>
            <a:lvl3pPr marL="224097" indent="0">
              <a:buNone/>
              <a:defRPr sz="1961"/>
            </a:lvl3pPr>
            <a:lvl4pPr marL="448193" indent="0">
              <a:buNone/>
              <a:defRPr sz="1765"/>
            </a:lvl4pPr>
            <a:lvl5pPr marL="672290" indent="0">
              <a:buNone/>
              <a:defRPr sz="1765"/>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295101020"/>
      </p:ext>
    </p:extLst>
  </p:cSld>
  <p:clrMapOvr>
    <a:masterClrMapping/>
  </p:clrMapOvr>
  <p:transition>
    <p:fade/>
  </p:transition>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_*Tech Ed 2013_Main Layout">
    <p:spTree>
      <p:nvGrpSpPr>
        <p:cNvPr id="1" name=""/>
        <p:cNvGrpSpPr/>
        <p:nvPr/>
      </p:nvGrpSpPr>
      <p:grpSpPr>
        <a:xfrm>
          <a:off x="0" y="0"/>
          <a:ext cx="0" cy="0"/>
          <a:chOff x="0" y="0"/>
          <a:chExt cx="0" cy="0"/>
        </a:xfrm>
      </p:grpSpPr>
      <p:sp>
        <p:nvSpPr>
          <p:cNvPr id="4" name="Rectangle 3"/>
          <p:cNvSpPr/>
          <p:nvPr userDrawn="1"/>
        </p:nvSpPr>
        <p:spPr bwMode="auto">
          <a:xfrm>
            <a:off x="5578820" y="0"/>
            <a:ext cx="609001" cy="6858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auto">
          <a:xfrm>
            <a:off x="0" y="0"/>
            <a:ext cx="6004179" cy="68580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268928" y="291102"/>
            <a:ext cx="5554721" cy="899665"/>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3212438538"/>
      </p:ext>
    </p:extLst>
  </p:cSld>
  <p:clrMapOvr>
    <a:masterClrMapping/>
  </p:clrMapOvr>
  <p:transition>
    <p:fade/>
  </p:transition>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cSld name="3_Title Only">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19248" y="446310"/>
            <a:ext cx="11151917" cy="747897"/>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Tree>
    <p:extLst>
      <p:ext uri="{BB962C8B-B14F-4D97-AF65-F5344CB8AC3E}">
        <p14:creationId xmlns:p14="http://schemas.microsoft.com/office/powerpoint/2010/main" val="3169041173"/>
      </p:ext>
    </p:extLst>
  </p:cSld>
  <p:clrMapOvr>
    <a:masterClrMapping/>
  </p:clrMapOvr>
  <p:transition>
    <p:fade/>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9248" y="1447799"/>
            <a:ext cx="11151917" cy="2089311"/>
          </a:xfrm>
          <a:prstGeom prst="rect">
            <a:avLst/>
          </a:prstGeom>
        </p:spPr>
        <p:txBody>
          <a:bodyPr/>
          <a:lstStyle>
            <a:lvl1pPr marL="0" indent="0">
              <a:spcBef>
                <a:spcPts val="2400"/>
              </a:spcBef>
              <a:buNone/>
              <a:defRPr sz="4000">
                <a:gradFill>
                  <a:gsLst>
                    <a:gs pos="100000">
                      <a:schemeClr val="bg2"/>
                    </a:gs>
                    <a:gs pos="0">
                      <a:schemeClr val="bg2"/>
                    </a:gs>
                  </a:gsLst>
                  <a:lin ang="5400000" scaled="0"/>
                </a:gradFill>
                <a:latin typeface="+mj-lt"/>
              </a:defRPr>
            </a:lvl1pPr>
            <a:lvl2pPr marL="0" indent="0">
              <a:buNone/>
              <a:defRPr sz="2000">
                <a:gradFill>
                  <a:gsLst>
                    <a:gs pos="100000">
                      <a:schemeClr val="bg2"/>
                    </a:gs>
                    <a:gs pos="0">
                      <a:schemeClr val="bg2"/>
                    </a:gs>
                  </a:gsLst>
                  <a:lin ang="5400000" scaled="0"/>
                </a:gradFill>
              </a:defRPr>
            </a:lvl2pPr>
            <a:lvl3pPr marL="231730" indent="0">
              <a:buNone/>
              <a:defRPr sz="2000">
                <a:gradFill>
                  <a:gsLst>
                    <a:gs pos="100000">
                      <a:schemeClr val="bg2"/>
                    </a:gs>
                    <a:gs pos="0">
                      <a:schemeClr val="bg2"/>
                    </a:gs>
                  </a:gsLst>
                  <a:lin ang="5400000" scaled="0"/>
                </a:gradFill>
              </a:defRPr>
            </a:lvl3pPr>
            <a:lvl4pPr marL="457112" indent="0">
              <a:buNone/>
              <a:defRPr sz="2000">
                <a:gradFill>
                  <a:gsLst>
                    <a:gs pos="100000">
                      <a:schemeClr val="bg2"/>
                    </a:gs>
                    <a:gs pos="0">
                      <a:schemeClr val="bg2"/>
                    </a:gs>
                  </a:gsLst>
                  <a:lin ang="5400000" scaled="0"/>
                </a:gradFill>
              </a:defRPr>
            </a:lvl4pPr>
            <a:lvl5pPr marL="693604" indent="0">
              <a:buNone/>
              <a:defRPr sz="2000">
                <a:gradFill>
                  <a:gsLst>
                    <a:gs pos="100000">
                      <a:schemeClr val="bg2"/>
                    </a:gs>
                    <a:gs pos="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20835"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pPr defTabSz="914367"/>
            <a:fld id="{727B4C2D-45E2-4621-8491-2995EB46A674}" type="slidenum">
              <a:rPr lang="en-US" smtClean="0">
                <a:gradFill>
                  <a:gsLst>
                    <a:gs pos="100000">
                      <a:srgbClr val="002050"/>
                    </a:gs>
                    <a:gs pos="0">
                      <a:srgbClr val="002050"/>
                    </a:gs>
                  </a:gsLst>
                  <a:lin ang="5400000" scaled="0"/>
                </a:gradFill>
              </a:rPr>
              <a:pPr defTabSz="914367"/>
              <a:t>‹#›</a:t>
            </a:fld>
            <a:endParaRPr lang="en-US" dirty="0">
              <a:gradFill>
                <a:gsLst>
                  <a:gs pos="100000">
                    <a:srgbClr val="002050"/>
                  </a:gs>
                  <a:gs pos="0">
                    <a:srgbClr val="002050"/>
                  </a:gs>
                </a:gsLst>
                <a:lin ang="5400000" scaled="0"/>
              </a:gradFill>
            </a:endParaRPr>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890827" y="6100347"/>
            <a:ext cx="2165148" cy="749808"/>
          </a:xfrm>
          <a:prstGeom prst="rect">
            <a:avLst/>
          </a:prstGeom>
        </p:spPr>
      </p:pic>
    </p:spTree>
    <p:extLst>
      <p:ext uri="{BB962C8B-B14F-4D97-AF65-F5344CB8AC3E}">
        <p14:creationId xmlns:p14="http://schemas.microsoft.com/office/powerpoint/2010/main" val="46828730"/>
      </p:ext>
    </p:extLst>
  </p:cSld>
  <p:clrMapOvr>
    <a:masterClrMapping/>
  </p:clrMapOvr>
  <p:transition>
    <p:fade/>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amp; 2-Content,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20836" y="1447801"/>
            <a:ext cx="5396365" cy="2462213"/>
          </a:xfrm>
        </p:spPr>
        <p:txBody>
          <a:bodyPr/>
          <a:lstStyle>
            <a:lvl1pPr marL="0" indent="0">
              <a:spcBef>
                <a:spcPts val="1200"/>
              </a:spcBef>
              <a:buNone/>
              <a:defRPr sz="3200">
                <a:gradFill>
                  <a:gsLst>
                    <a:gs pos="1000">
                      <a:schemeClr val="bg2"/>
                    </a:gs>
                    <a:gs pos="98000">
                      <a:schemeClr val="bg2"/>
                    </a:gs>
                  </a:gsLst>
                  <a:lin ang="5400000" scaled="0"/>
                </a:gradFill>
                <a:latin typeface="+mj-lt"/>
              </a:defRPr>
            </a:lvl1pPr>
            <a:lvl2pPr marL="0" indent="0">
              <a:buNone/>
              <a:defRPr sz="2000">
                <a:gradFill>
                  <a:gsLst>
                    <a:gs pos="1000">
                      <a:schemeClr val="bg2"/>
                    </a:gs>
                    <a:gs pos="98000">
                      <a:schemeClr val="bg2"/>
                    </a:gs>
                  </a:gsLst>
                  <a:lin ang="5400000" scaled="0"/>
                </a:gradFill>
              </a:defRPr>
            </a:lvl2pPr>
            <a:lvl3pPr marL="233363" indent="0">
              <a:buNone/>
              <a:defRPr sz="2000">
                <a:gradFill>
                  <a:gsLst>
                    <a:gs pos="1000">
                      <a:schemeClr val="bg2"/>
                    </a:gs>
                    <a:gs pos="98000">
                      <a:schemeClr val="bg2"/>
                    </a:gs>
                  </a:gsLst>
                  <a:lin ang="5400000" scaled="0"/>
                </a:gradFill>
              </a:defRPr>
            </a:lvl3pPr>
            <a:lvl4pPr marL="457200" indent="0">
              <a:buNone/>
              <a:defRPr sz="2000">
                <a:gradFill>
                  <a:gsLst>
                    <a:gs pos="1000">
                      <a:schemeClr val="bg2"/>
                    </a:gs>
                    <a:gs pos="98000">
                      <a:schemeClr val="bg2"/>
                    </a:gs>
                  </a:gsLst>
                  <a:lin ang="5400000" scaled="0"/>
                </a:gradFill>
              </a:defRPr>
            </a:lvl4pPr>
            <a:lvl5pPr marL="693738" indent="0">
              <a:buNone/>
              <a:defRPr sz="2000">
                <a:gradFill>
                  <a:gsLst>
                    <a:gs pos="1000">
                      <a:schemeClr val="bg2"/>
                    </a:gs>
                    <a:gs pos="98000">
                      <a:schemeClr val="bg2"/>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p:nvPr>
        </p:nvSpPr>
        <p:spPr>
          <a:xfrm>
            <a:off x="6279563" y="1447801"/>
            <a:ext cx="5396365" cy="2462213"/>
          </a:xfrm>
        </p:spPr>
        <p:txBody>
          <a:bodyPr/>
          <a:lstStyle>
            <a:lvl1pPr marL="0" indent="0">
              <a:spcBef>
                <a:spcPts val="1200"/>
              </a:spcBef>
              <a:buNone/>
              <a:defRPr lang="en-US" sz="3200" kern="1200" spc="-70" baseline="0" dirty="0" smtClean="0">
                <a:gradFill>
                  <a:gsLst>
                    <a:gs pos="1000">
                      <a:schemeClr val="bg2"/>
                    </a:gs>
                    <a:gs pos="98000">
                      <a:schemeClr val="bg2"/>
                    </a:gs>
                  </a:gsLst>
                  <a:lin ang="5400000" scaled="0"/>
                </a:gradFill>
                <a:latin typeface="+mj-lt"/>
                <a:ea typeface="+mn-ea"/>
                <a:cs typeface="+mn-cs"/>
              </a:defRPr>
            </a:lvl1pPr>
            <a:lvl2pPr marL="31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2pPr>
            <a:lvl3pPr marL="233363"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3pPr>
            <a:lvl4pPr marL="460375"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smtClean="0">
                <a:gradFill>
                  <a:gsLst>
                    <a:gs pos="1000">
                      <a:schemeClr val="bg2"/>
                    </a:gs>
                    <a:gs pos="98000">
                      <a:schemeClr val="bg2"/>
                    </a:gs>
                  </a:gsLst>
                  <a:lin ang="5400000" scaled="0"/>
                </a:gradFill>
                <a:latin typeface="+mn-lt"/>
                <a:ea typeface="+mn-ea"/>
                <a:cs typeface="+mn-cs"/>
              </a:defRPr>
            </a:lvl4pPr>
            <a:lvl5pPr marL="687388" marR="0" indent="0" algn="l" defTabSz="914363" rtl="0" eaLnBrk="1" fontAlgn="auto" latinLnBrk="0" hangingPunct="1">
              <a:lnSpc>
                <a:spcPct val="90000"/>
              </a:lnSpc>
              <a:spcBef>
                <a:spcPct val="20000"/>
              </a:spcBef>
              <a:spcAft>
                <a:spcPts val="0"/>
              </a:spcAft>
              <a:buClrTx/>
              <a:buSzPct val="90000"/>
              <a:buFont typeface="Arial" pitchFamily="34" charset="0"/>
              <a:buNone/>
              <a:tabLst/>
              <a:defRPr lang="en-US" sz="2000" kern="1200" spc="-70" baseline="0" dirty="0">
                <a:gradFill>
                  <a:gsLst>
                    <a:gs pos="1000">
                      <a:schemeClr val="bg2"/>
                    </a:gs>
                    <a:gs pos="98000">
                      <a:schemeClr val="bg2"/>
                    </a:gs>
                  </a:gsLst>
                  <a:lin ang="5400000" scaled="0"/>
                </a:gradFill>
                <a:latin typeface="+mn-lt"/>
                <a:ea typeface="+mn-ea"/>
                <a:cs typeface="+mn-cs"/>
              </a:defRPr>
            </a:lvl5pPr>
          </a:lstStyle>
          <a:p>
            <a:pPr marL="0" marR="0" lvl="0"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marL="0" marR="0" lvl="1"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Second level</a:t>
            </a:r>
          </a:p>
          <a:p>
            <a:pPr marL="0" marR="0" lvl="2"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Third level</a:t>
            </a:r>
          </a:p>
          <a:p>
            <a:pPr marL="0" marR="0" lvl="3"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Fourth level</a:t>
            </a:r>
          </a:p>
          <a:p>
            <a:pPr marL="0" marR="0" lvl="4" indent="0" algn="l" defTabSz="914363" rtl="0" eaLnBrk="1" fontAlgn="auto" latinLnBrk="0" hangingPunct="1">
              <a:lnSpc>
                <a:spcPct val="90000"/>
              </a:lnSpc>
              <a:spcBef>
                <a:spcPct val="20000"/>
              </a:spcBef>
              <a:spcAft>
                <a:spcPts val="0"/>
              </a:spcAft>
              <a:buClrTx/>
              <a:buSzPct val="90000"/>
              <a:buFont typeface="Arial" pitchFamily="34" charset="0"/>
              <a:buNone/>
              <a:tabLst/>
            </a:pPr>
            <a:r>
              <a:rPr lang="en-US" dirty="0" smtClean="0"/>
              <a:t>Fifth level</a:t>
            </a:r>
            <a:endParaRPr lang="en-US" dirty="0"/>
          </a:p>
        </p:txBody>
      </p:sp>
      <p:sp>
        <p:nvSpPr>
          <p:cNvPr id="7" name="Slide Number Placeholder 9"/>
          <p:cNvSpPr>
            <a:spLocks noGrp="1"/>
          </p:cNvSpPr>
          <p:nvPr>
            <p:ph type="sldNum" sz="quarter" idx="13"/>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3075846793"/>
      </p:ext>
    </p:extLst>
  </p:cSld>
  <p:clrMapOvr>
    <a:masterClrMapping/>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amp; 2-Content w/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520836" y="1447801"/>
            <a:ext cx="5396365" cy="1797415"/>
          </a:xfrm>
        </p:spPr>
        <p:txBody>
          <a:bodyPr>
            <a:spAutoFit/>
          </a:bodyPr>
          <a:lstStyle>
            <a:lvl1pPr marL="292100" indent="-292100">
              <a:spcBef>
                <a:spcPts val="1200"/>
              </a:spcBef>
              <a:buClr>
                <a:schemeClr val="bg2"/>
              </a:buClr>
              <a:buSzPct val="100000"/>
              <a:buFont typeface="Wingdings" pitchFamily="2" charset="2"/>
              <a:buChar char=""/>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indent="-228600">
              <a:defRPr sz="2000"/>
            </a:lvl2pPr>
            <a:lvl3pPr marL="685800" indent="-165100">
              <a:tabLst/>
              <a:defRPr sz="2000"/>
            </a:lvl3pPr>
            <a:lvl4pPr marL="863600" indent="-177800">
              <a:defRPr/>
            </a:lvl4pPr>
            <a:lvl5pPr marL="1028700" indent="-165100">
              <a:tab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Text Placeholder 6"/>
          <p:cNvSpPr>
            <a:spLocks noGrp="1"/>
          </p:cNvSpPr>
          <p:nvPr>
            <p:ph type="body" sz="quarter" idx="11"/>
          </p:nvPr>
        </p:nvSpPr>
        <p:spPr>
          <a:xfrm>
            <a:off x="6279563" y="1447801"/>
            <a:ext cx="5396365" cy="2166747"/>
          </a:xfrm>
        </p:spPr>
        <p:txBody>
          <a:bodyPr>
            <a:spAutoFit/>
          </a:bodyPr>
          <a:lstStyle>
            <a:lvl1pPr marL="339725" indent="-339725">
              <a:spcBef>
                <a:spcPts val="1200"/>
              </a:spcBef>
              <a:buClr>
                <a:schemeClr val="bg2"/>
              </a:buClr>
              <a:buFont typeface="Arial" pitchFamily="34" charset="0"/>
              <a:buChar char="•"/>
              <a:defRPr lang="en-US" sz="3200" kern="1200" spc="-70" baseline="0" dirty="0" smtClean="0">
                <a:gradFill>
                  <a:gsLst>
                    <a:gs pos="1250">
                      <a:schemeClr val="bg2"/>
                    </a:gs>
                    <a:gs pos="100000">
                      <a:schemeClr val="bg2"/>
                    </a:gs>
                  </a:gsLst>
                  <a:lin ang="5400000" scaled="0"/>
                </a:gradFill>
                <a:latin typeface="+mj-lt"/>
                <a:ea typeface="+mn-ea"/>
                <a:cs typeface="+mn-cs"/>
              </a:defRPr>
            </a:lvl1pPr>
            <a:lvl2pPr marL="635000" indent="-342900">
              <a:defRPr lang="en-US" sz="2000" kern="1200" spc="0" baseline="0" dirty="0" smtClean="0">
                <a:gradFill>
                  <a:gsLst>
                    <a:gs pos="1250">
                      <a:schemeClr val="bg2"/>
                    </a:gs>
                    <a:gs pos="100000">
                      <a:schemeClr val="bg2"/>
                    </a:gs>
                  </a:gsLst>
                  <a:lin ang="5400000" scaled="0"/>
                </a:gradFill>
                <a:latin typeface="+mn-lt"/>
                <a:ea typeface="+mn-ea"/>
                <a:cs typeface="+mn-cs"/>
              </a:defRPr>
            </a:lvl2pPr>
            <a:lvl3pPr marL="863600" indent="-342900">
              <a:defRPr lang="en-US" sz="2000" kern="1200" spc="0" baseline="0" dirty="0" smtClean="0">
                <a:gradFill>
                  <a:gsLst>
                    <a:gs pos="1250">
                      <a:schemeClr val="bg2"/>
                    </a:gs>
                    <a:gs pos="100000">
                      <a:schemeClr val="bg2"/>
                    </a:gs>
                  </a:gsLst>
                  <a:lin ang="5400000" scaled="0"/>
                </a:gradFill>
                <a:latin typeface="+mn-lt"/>
                <a:ea typeface="+mn-ea"/>
                <a:cs typeface="+mn-cs"/>
              </a:defRPr>
            </a:lvl3pPr>
            <a:lvl4pPr marL="1028700" indent="-342900">
              <a:defRPr lang="en-US" sz="2000" kern="1200" spc="0" baseline="0" dirty="0" smtClean="0">
                <a:gradFill>
                  <a:gsLst>
                    <a:gs pos="1250">
                      <a:schemeClr val="bg2"/>
                    </a:gs>
                    <a:gs pos="100000">
                      <a:schemeClr val="bg2"/>
                    </a:gs>
                  </a:gsLst>
                  <a:lin ang="5400000" scaled="0"/>
                </a:gradFill>
                <a:latin typeface="+mn-lt"/>
                <a:ea typeface="+mn-ea"/>
                <a:cs typeface="+mn-cs"/>
              </a:defRPr>
            </a:lvl4pPr>
            <a:lvl5pPr marL="1206500" indent="-342900">
              <a:defRPr lang="en-US" sz="2000" kern="1200" spc="0" baseline="0" dirty="0">
                <a:gradFill>
                  <a:gsLst>
                    <a:gs pos="1250">
                      <a:schemeClr val="bg2"/>
                    </a:gs>
                    <a:gs pos="100000">
                      <a:schemeClr val="bg2"/>
                    </a:gs>
                  </a:gsLst>
                  <a:lin ang="5400000" scaled="0"/>
                </a:gradFill>
                <a:latin typeface="+mn-lt"/>
                <a:ea typeface="+mn-ea"/>
                <a:cs typeface="+mn-cs"/>
              </a:defRPr>
            </a:lvl5pPr>
          </a:lstStyle>
          <a:p>
            <a:pPr marL="292100" marR="0" lvl="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Click to edit Master text styles</a:t>
            </a:r>
          </a:p>
          <a:p>
            <a:pPr marL="292100" marR="0" lvl="1"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Second level</a:t>
            </a:r>
          </a:p>
          <a:p>
            <a:pPr marL="292100" marR="0" lvl="2"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Third level</a:t>
            </a:r>
          </a:p>
          <a:p>
            <a:pPr marL="292100" marR="0" lvl="3"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Fourth level</a:t>
            </a:r>
          </a:p>
          <a:p>
            <a:pPr marL="292100" marR="0" lvl="4"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pPr>
            <a:r>
              <a:rPr lang="en-US" dirty="0" smtClean="0"/>
              <a:t>Fifth level</a:t>
            </a:r>
            <a:endParaRPr lang="en-US" dirty="0"/>
          </a:p>
        </p:txBody>
      </p:sp>
      <p:sp>
        <p:nvSpPr>
          <p:cNvPr id="6" name="Slide Number Placeholder 9"/>
          <p:cNvSpPr>
            <a:spLocks noGrp="1"/>
          </p:cNvSpPr>
          <p:nvPr>
            <p:ph type="sldNum" sz="quarter" idx="12"/>
          </p:nvPr>
        </p:nvSpPr>
        <p:spPr>
          <a:xfrm>
            <a:off x="520836" y="6399557"/>
            <a:ext cx="560832" cy="219456"/>
          </a:xfrm>
          <a:prstGeom prst="rect">
            <a:avLst/>
          </a:prstGeom>
        </p:spPr>
        <p:txBody>
          <a:bodyPr lIns="121899" tIns="60949" rIns="121899" bIns="60949" anchor="ctr"/>
          <a:lstStyle>
            <a:lvl1pPr algn="l">
              <a:defRPr sz="1600">
                <a:gradFill>
                  <a:gsLst>
                    <a:gs pos="100000">
                      <a:schemeClr val="bg2"/>
                    </a:gs>
                    <a:gs pos="0">
                      <a:schemeClr val="bg2"/>
                    </a:gs>
                  </a:gsLst>
                  <a:lin ang="5400000" scaled="0"/>
                </a:gradFill>
              </a:defRPr>
            </a:lvl1pPr>
          </a:lstStyle>
          <a:p>
            <a:fld id="{CCBC3394-D7D4-4493-8076-76FBA3F60B25}" type="slidenum">
              <a:rPr lang="en-US" smtClean="0"/>
              <a:t>‹#›</a:t>
            </a:fld>
            <a:endParaRPr lang="en-US"/>
          </a:p>
        </p:txBody>
      </p:sp>
    </p:spTree>
    <p:extLst>
      <p:ext uri="{BB962C8B-B14F-4D97-AF65-F5344CB8AC3E}">
        <p14:creationId xmlns:p14="http://schemas.microsoft.com/office/powerpoint/2010/main" val="442044429"/>
      </p:ext>
    </p:extLst>
  </p:cSld>
  <p:clrMapOvr>
    <a:masterClrMapping/>
  </p:clrMapOvr>
  <p:transition>
    <p:fade/>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theme" Target="../theme/theme2.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8" y="228601"/>
            <a:ext cx="11151917" cy="747897"/>
          </a:xfrm>
          <a:prstGeom prst="rect">
            <a:avLst/>
          </a:prstGeom>
        </p:spPr>
        <p:txBody>
          <a:bodyPr vert="horz" wrap="square" lIns="0" tIns="0" rIns="0" bIns="0" rtlCol="0" anchor="t">
            <a:no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520836" y="1447801"/>
            <a:ext cx="11155093" cy="2055947"/>
          </a:xfrm>
          <a:prstGeom prst="rect">
            <a:avLst/>
          </a:prstGeom>
        </p:spPr>
        <p:txBody>
          <a:bodyPr vert="horz" lIns="0" tIns="0" rIns="0" bIns="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pic>
        <p:nvPicPr>
          <p:cNvPr id="5" name="Picture 4"/>
          <p:cNvPicPr>
            <a:picLocks noChangeAspect="1"/>
          </p:cNvPicPr>
          <p:nvPr userDrawn="1"/>
        </p:nvPicPr>
        <p:blipFill>
          <a:blip r:embed="rId34" cstate="print">
            <a:extLst>
              <a:ext uri="{28A0092B-C50C-407E-A947-70E740481C1C}">
                <a14:useLocalDpi xmlns:a14="http://schemas.microsoft.com/office/drawing/2010/main" val="0"/>
              </a:ext>
            </a:extLst>
          </a:blip>
          <a:stretch>
            <a:fillRect/>
          </a:stretch>
        </p:blipFill>
        <p:spPr>
          <a:xfrm>
            <a:off x="10210800" y="6226170"/>
            <a:ext cx="1828800" cy="631830"/>
          </a:xfrm>
          <a:prstGeom prst="rect">
            <a:avLst/>
          </a:prstGeom>
        </p:spPr>
      </p:pic>
    </p:spTree>
    <p:extLst>
      <p:ext uri="{BB962C8B-B14F-4D97-AF65-F5344CB8AC3E}">
        <p14:creationId xmlns:p14="http://schemas.microsoft.com/office/powerpoint/2010/main" val="209857457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99" r:id="rId23"/>
    <p:sldLayoutId id="2147483701" r:id="rId24"/>
    <p:sldLayoutId id="2147483702" r:id="rId25"/>
    <p:sldLayoutId id="2147483703" r:id="rId26"/>
    <p:sldLayoutId id="2147483706" r:id="rId27"/>
    <p:sldLayoutId id="2147483788" r:id="rId28"/>
    <p:sldLayoutId id="2147483789" r:id="rId29"/>
    <p:sldLayoutId id="2147483791" r:id="rId30"/>
    <p:sldLayoutId id="2147483804" r:id="rId31"/>
    <p:sldLayoutId id="2147483805" r:id="rId32"/>
  </p:sldLayoutIdLst>
  <p:transition>
    <p:fade/>
  </p:transition>
  <p:timing>
    <p:tnLst>
      <p:par>
        <p:cTn id="1" dur="indefinite" restart="never" nodeType="tmRoot"/>
      </p:par>
    </p:tnLst>
  </p:timing>
  <p:txStyles>
    <p:titleStyle>
      <a:lvl1pPr algn="l" defTabSz="914363" rtl="0" eaLnBrk="1" latinLnBrk="0" hangingPunct="1">
        <a:lnSpc>
          <a:spcPct val="90000"/>
        </a:lnSpc>
        <a:spcBef>
          <a:spcPct val="0"/>
        </a:spcBef>
        <a:buNone/>
        <a:defRPr lang="en-US" sz="4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p:titleStyle>
    <p:body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200" kern="1200" spc="-70" baseline="0">
          <a:gradFill>
            <a:gsLst>
              <a:gs pos="1250">
                <a:schemeClr val="bg2"/>
              </a:gs>
              <a:gs pos="100000">
                <a:schemeClr val="bg2"/>
              </a:gs>
            </a:gsLst>
            <a:lin ang="5400000" scaled="0"/>
          </a:gradFill>
          <a:latin typeface="+mj-lt"/>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8928" y="291102"/>
            <a:ext cx="11655840" cy="89966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69241" y="1189178"/>
            <a:ext cx="11653521" cy="2184808"/>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558275818"/>
      </p:ext>
    </p:extLst>
  </p:cSld>
  <p:clrMap bg1="dk1" tx1="lt1" bg2="dk2" tx2="lt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 id="2147483818" r:id="rId12"/>
    <p:sldLayoutId id="2147483819" r:id="rId13"/>
    <p:sldLayoutId id="2147483820" r:id="rId14"/>
    <p:sldLayoutId id="2147483821" r:id="rId15"/>
    <p:sldLayoutId id="2147483822" r:id="rId16"/>
    <p:sldLayoutId id="2147483823" r:id="rId17"/>
    <p:sldLayoutId id="2147483824" r:id="rId18"/>
    <p:sldLayoutId id="2147483825" r:id="rId19"/>
    <p:sldLayoutId id="2147483826" r:id="rId20"/>
    <p:sldLayoutId id="2147483827" r:id="rId21"/>
    <p:sldLayoutId id="2147483828" r:id="rId22"/>
  </p:sldLayoutIdLst>
  <p:transition>
    <p:fade/>
  </p:transition>
  <p:timing>
    <p:tnLst>
      <p:par>
        <p:cTn id="1" dur="indefinite" restart="never" nodeType="tmRoot"/>
      </p:par>
    </p:tnLst>
  </p:timing>
  <p:txStyles>
    <p:titleStyle>
      <a:lvl1pPr algn="l" defTabSz="914367" rtl="0" eaLnBrk="1" latinLnBrk="0" hangingPunct="1">
        <a:lnSpc>
          <a:spcPct val="90000"/>
        </a:lnSpc>
        <a:spcBef>
          <a:spcPct val="0"/>
        </a:spcBef>
        <a:buNone/>
        <a:defRPr lang="en-US" sz="5294"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6145" marR="0" indent="-336145" algn="l" defTabSz="914367" rtl="0" eaLnBrk="1" fontAlgn="auto" latinLnBrk="0" hangingPunct="1">
        <a:lnSpc>
          <a:spcPct val="90000"/>
        </a:lnSpc>
        <a:spcBef>
          <a:spcPct val="20000"/>
        </a:spcBef>
        <a:spcAft>
          <a:spcPts val="0"/>
        </a:spcAft>
        <a:buClrTx/>
        <a:buSzPct val="90000"/>
        <a:buFont typeface="Arial" pitchFamily="34" charset="0"/>
        <a:buChar char="•"/>
        <a:tabLst/>
        <a:defRPr sz="3921" kern="1200" spc="0" baseline="0">
          <a:gradFill>
            <a:gsLst>
              <a:gs pos="1250">
                <a:schemeClr val="tx1"/>
              </a:gs>
              <a:gs pos="100000">
                <a:schemeClr val="tx1"/>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8928" y="291102"/>
            <a:ext cx="11655840" cy="89966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69241" y="1189178"/>
            <a:ext cx="11653521" cy="2184808"/>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43799147"/>
      </p:ext>
    </p:extLst>
  </p:cSld>
  <p:clrMap bg1="dk1" tx1="lt1" bg2="dk2" tx2="lt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 id="2147483841" r:id="rId12"/>
    <p:sldLayoutId id="2147483842" r:id="rId13"/>
    <p:sldLayoutId id="2147483843" r:id="rId14"/>
    <p:sldLayoutId id="2147483844" r:id="rId15"/>
    <p:sldLayoutId id="2147483845" r:id="rId16"/>
    <p:sldLayoutId id="2147483846" r:id="rId17"/>
    <p:sldLayoutId id="2147483847" r:id="rId18"/>
    <p:sldLayoutId id="2147483848" r:id="rId19"/>
    <p:sldLayoutId id="2147483849" r:id="rId20"/>
    <p:sldLayoutId id="2147483850" r:id="rId21"/>
  </p:sldLayoutIdLst>
  <p:transition>
    <p:fade/>
  </p:transition>
  <p:timing>
    <p:tnLst>
      <p:par>
        <p:cTn id="1" dur="indefinite" restart="never" nodeType="tmRoot"/>
      </p:par>
    </p:tnLst>
  </p:timing>
  <p:txStyles>
    <p:titleStyle>
      <a:lvl1pPr algn="l" defTabSz="914367" rtl="0" eaLnBrk="1" latinLnBrk="0" hangingPunct="1">
        <a:lnSpc>
          <a:spcPct val="90000"/>
        </a:lnSpc>
        <a:spcBef>
          <a:spcPct val="0"/>
        </a:spcBef>
        <a:buNone/>
        <a:defRPr lang="en-US" sz="5294"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6145" marR="0" indent="-336145" algn="l" defTabSz="914367" rtl="0" eaLnBrk="1" fontAlgn="auto" latinLnBrk="0" hangingPunct="1">
        <a:lnSpc>
          <a:spcPct val="90000"/>
        </a:lnSpc>
        <a:spcBef>
          <a:spcPct val="20000"/>
        </a:spcBef>
        <a:spcAft>
          <a:spcPts val="0"/>
        </a:spcAft>
        <a:buClrTx/>
        <a:buSzPct val="90000"/>
        <a:buFont typeface="Arial" pitchFamily="34" charset="0"/>
        <a:buChar char="•"/>
        <a:tabLst/>
        <a:defRPr sz="3921" kern="1200" spc="0" baseline="0">
          <a:gradFill>
            <a:gsLst>
              <a:gs pos="1250">
                <a:schemeClr val="tx1"/>
              </a:gs>
              <a:gs pos="100000">
                <a:schemeClr val="tx1"/>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Tx/>
        <a:buSzPct val="90000"/>
        <a:buFont typeface="Arial" pitchFamily="34" charset="0"/>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6.xml"/></Relationships>
</file>

<file path=ppt/slides/_rels/slide1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3.png"/><Relationship Id="rId7"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image" Target="../media/image15.png"/><Relationship Id="rId5" Type="http://schemas.openxmlformats.org/officeDocument/2006/relationships/image" Target="../media/image14.png"/><Relationship Id="rId10" Type="http://schemas.microsoft.com/office/2007/relationships/hdphoto" Target="../media/hdphoto2.wdp"/><Relationship Id="rId4" Type="http://schemas.microsoft.com/office/2007/relationships/hdphoto" Target="../media/hdphoto3.wdp"/><Relationship Id="rId9" Type="http://schemas.openxmlformats.org/officeDocument/2006/relationships/image" Target="../media/image1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20.jpeg"/><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26.xml"/><Relationship Id="rId5" Type="http://schemas.openxmlformats.org/officeDocument/2006/relationships/image" Target="../media/image26.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3.xml"/><Relationship Id="rId1" Type="http://schemas.openxmlformats.org/officeDocument/2006/relationships/slideLayout" Target="../slideLayouts/slideLayout18.xml"/><Relationship Id="rId4" Type="http://schemas.openxmlformats.org/officeDocument/2006/relationships/image" Target="../media/image16.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26.xml"/><Relationship Id="rId6" Type="http://schemas.openxmlformats.org/officeDocument/2006/relationships/image" Target="../media/image29.png"/><Relationship Id="rId5" Type="http://schemas.microsoft.com/office/2007/relationships/hdphoto" Target="../media/hdphoto4.wdp"/><Relationship Id="rId4"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26.xml"/><Relationship Id="rId6" Type="http://schemas.openxmlformats.org/officeDocument/2006/relationships/image" Target="../media/image26.png"/><Relationship Id="rId5" Type="http://schemas.openxmlformats.org/officeDocument/2006/relationships/image" Target="../media/image31.png"/><Relationship Id="rId4" Type="http://schemas.microsoft.com/office/2007/relationships/hdphoto" Target="../media/hdphoto5.wdp"/></Relationships>
</file>

<file path=ppt/slides/_rels/slide24.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22.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eg"/></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26.xml"/><Relationship Id="rId5" Type="http://schemas.openxmlformats.org/officeDocument/2006/relationships/image" Target="../media/image40.jpeg"/><Relationship Id="rId4" Type="http://schemas.openxmlformats.org/officeDocument/2006/relationships/image" Target="../media/image39.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3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26.xml"/><Relationship Id="rId5" Type="http://schemas.openxmlformats.org/officeDocument/2006/relationships/image" Target="../media/image44.jpeg"/><Relationship Id="rId4" Type="http://schemas.openxmlformats.org/officeDocument/2006/relationships/image" Target="../media/image43.jpeg"/></Relationships>
</file>

<file path=ppt/slides/_rels/slide3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2.xml"/><Relationship Id="rId1" Type="http://schemas.openxmlformats.org/officeDocument/2006/relationships/slideLayout" Target="../slideLayouts/slideLayout6.xml"/><Relationship Id="rId5" Type="http://schemas.openxmlformats.org/officeDocument/2006/relationships/image" Target="../media/image21.jpeg"/><Relationship Id="rId4" Type="http://schemas.openxmlformats.org/officeDocument/2006/relationships/image" Target="../media/image18.jpeg"/></Relationships>
</file>

<file path=ppt/slides/_rels/slide35.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5.xml"/><Relationship Id="rId1" Type="http://schemas.openxmlformats.org/officeDocument/2006/relationships/slideLayout" Target="../slideLayouts/slideLayout17.xml"/><Relationship Id="rId4" Type="http://schemas.microsoft.com/office/2007/relationships/hdphoto" Target="../media/hdphoto6.wdp"/></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49.png"/><Relationship Id="rId4" Type="http://schemas.openxmlformats.org/officeDocument/2006/relationships/notesSlide" Target="../notesSlides/notesSlide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tags" Target="../tags/tag3.xml"/><Relationship Id="rId7" Type="http://schemas.microsoft.com/office/2007/relationships/hdphoto" Target="../media/hdphoto1.wdp"/><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9.png"/><Relationship Id="rId5" Type="http://schemas.openxmlformats.org/officeDocument/2006/relationships/notesSlide" Target="../notesSlides/notesSlide3.xml"/><Relationship Id="rId4" Type="http://schemas.openxmlformats.org/officeDocument/2006/relationships/slideLayout" Target="../slideLayouts/slideLayout21.xml"/><Relationship Id="rId9" Type="http://schemas.microsoft.com/office/2007/relationships/hdphoto" Target="../media/hdphoto2.wdp"/></Relationships>
</file>

<file path=ppt/slides/_rels/slide4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9.xml"/><Relationship Id="rId1" Type="http://schemas.openxmlformats.org/officeDocument/2006/relationships/slideLayout" Target="../slideLayouts/slideLayout17.xml"/><Relationship Id="rId4" Type="http://schemas.openxmlformats.org/officeDocument/2006/relationships/image" Target="../media/image52.jp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3" Type="http://schemas.openxmlformats.org/officeDocument/2006/relationships/hyperlink" Target="http://www.microsoft.com/en-us/office365/trust-center.aspx" TargetMode="External"/><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7.xml"/><Relationship Id="rId1" Type="http://schemas.openxmlformats.org/officeDocument/2006/relationships/slideLayout" Target="../slideLayouts/slideLayout30.xml"/><Relationship Id="rId4" Type="http://schemas.openxmlformats.org/officeDocument/2006/relationships/image" Target="cid:image001.png@01CD9805.DD1FF550"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40.xml"/><Relationship Id="rId1" Type="http://schemas.openxmlformats.org/officeDocument/2006/relationships/slideLayout" Target="../slideLayouts/slideLayout5.xml"/><Relationship Id="rId6" Type="http://schemas.openxmlformats.org/officeDocument/2006/relationships/image" Target="../media/image58.png"/><Relationship Id="rId11" Type="http://schemas.openxmlformats.org/officeDocument/2006/relationships/image" Target="../media/image63.png"/><Relationship Id="rId5" Type="http://schemas.openxmlformats.org/officeDocument/2006/relationships/image" Target="../media/image57.png"/><Relationship Id="rId10" Type="http://schemas.openxmlformats.org/officeDocument/2006/relationships/image" Target="../media/image62.png"/><Relationship Id="rId4" Type="http://schemas.openxmlformats.org/officeDocument/2006/relationships/image" Target="../media/image56.png"/><Relationship Id="rId9" Type="http://schemas.openxmlformats.org/officeDocument/2006/relationships/image" Target="../media/image61.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1.xml"/><Relationship Id="rId1" Type="http://schemas.openxmlformats.org/officeDocument/2006/relationships/slideLayout" Target="../slideLayouts/slideLayout29.xml"/><Relationship Id="rId5" Type="http://schemas.openxmlformats.org/officeDocument/2006/relationships/image" Target="../media/image66.png"/><Relationship Id="rId4" Type="http://schemas.openxmlformats.org/officeDocument/2006/relationships/image" Target="../media/image65.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2.xml"/><Relationship Id="rId1" Type="http://schemas.openxmlformats.org/officeDocument/2006/relationships/slideLayout" Target="../slideLayouts/slideLayout48.xml"/><Relationship Id="rId4" Type="http://schemas.openxmlformats.org/officeDocument/2006/relationships/hyperlink" Target="http://fasttrack.office.com/" TargetMode="External"/></Relationships>
</file>

<file path=ppt/slides/_rels/slide62.xml.rels><?xml version="1.0" encoding="UTF-8" standalone="yes"?>
<Relationships xmlns="http://schemas.openxmlformats.org/package/2006/relationships"><Relationship Id="rId3" Type="http://schemas.openxmlformats.org/officeDocument/2006/relationships/hyperlink" Target="http://microsoft.com/msdn" TargetMode="External"/><Relationship Id="rId7" Type="http://schemas.openxmlformats.org/officeDocument/2006/relationships/image" Target="../media/image68.png"/><Relationship Id="rId2" Type="http://schemas.openxmlformats.org/officeDocument/2006/relationships/notesSlide" Target="../notesSlides/notesSlide43.xml"/><Relationship Id="rId1" Type="http://schemas.openxmlformats.org/officeDocument/2006/relationships/slideLayout" Target="../slideLayouts/slideLayout48.xml"/><Relationship Id="rId6" Type="http://schemas.openxmlformats.org/officeDocument/2006/relationships/hyperlink" Target="http://microsoft.com/technet" TargetMode="External"/><Relationship Id="rId5" Type="http://schemas.openxmlformats.org/officeDocument/2006/relationships/hyperlink" Target="http://channel9.msdn.com/Events/TechEd" TargetMode="External"/><Relationship Id="rId4" Type="http://schemas.openxmlformats.org/officeDocument/2006/relationships/hyperlink" Target="http://www.microsoft.com/learning" TargetMode="External"/></Relationships>
</file>

<file path=ppt/slides/_rels/slide63.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69.png"/><Relationship Id="rId7" Type="http://schemas.openxmlformats.org/officeDocument/2006/relationships/image" Target="../media/image73.jpeg"/><Relationship Id="rId2" Type="http://schemas.openxmlformats.org/officeDocument/2006/relationships/notesSlide" Target="../notesSlides/notesSlide44.xml"/><Relationship Id="rId1" Type="http://schemas.openxmlformats.org/officeDocument/2006/relationships/slideLayout" Target="../slideLayouts/slideLayout48.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png"/><Relationship Id="rId9" Type="http://schemas.openxmlformats.org/officeDocument/2006/relationships/image" Target="../media/image75.jpeg"/></Relationships>
</file>

<file path=ppt/slides/_rels/slide6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5.xml"/><Relationship Id="rId1" Type="http://schemas.openxmlformats.org/officeDocument/2006/relationships/slideLayout" Target="../slideLayouts/slideLayout48.xml"/><Relationship Id="rId5" Type="http://schemas.openxmlformats.org/officeDocument/2006/relationships/image" Target="../media/image78.png"/><Relationship Id="rId4" Type="http://schemas.openxmlformats.org/officeDocument/2006/relationships/image" Target="../media/image77.png"/></Relationships>
</file>

<file path=ppt/slides/_rels/slide6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6.xml"/><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511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5456239" y="1217190"/>
            <a:ext cx="6255624" cy="3025950"/>
            <a:chOff x="5429251" y="1854201"/>
            <a:chExt cx="6255624" cy="3025950"/>
          </a:xfrm>
        </p:grpSpPr>
        <p:sp>
          <p:nvSpPr>
            <p:cNvPr id="69" name="Pentagon 68"/>
            <p:cNvSpPr/>
            <p:nvPr/>
          </p:nvSpPr>
          <p:spPr bwMode="auto">
            <a:xfrm flipH="1">
              <a:off x="5429251" y="1854201"/>
              <a:ext cx="6255624" cy="3025950"/>
            </a:xfrm>
            <a:prstGeom prst="homePlate">
              <a:avLst>
                <a:gd name="adj" fmla="val 44443"/>
              </a:avLst>
            </a:prstGeom>
            <a:gradFill flip="none" rotWithShape="1">
              <a:gsLst>
                <a:gs pos="0">
                  <a:srgbClr val="0070C0">
                    <a:alpha val="56000"/>
                  </a:srgbClr>
                </a:gs>
                <a:gs pos="50000">
                  <a:srgbClr val="0070C0"/>
                </a:gs>
                <a:gs pos="100000">
                  <a:srgbClr val="0070C0"/>
                </a:gs>
              </a:gsLst>
              <a:lin ang="10800000" scaled="1"/>
              <a:tileRect/>
            </a:gra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1893" tIns="60947" rIns="121893" bIns="60947" numCol="1" rtlCol="0" anchor="ctr" anchorCtr="0" compatLnSpc="1">
              <a:prstTxWarp prst="textNoShape">
                <a:avLst/>
              </a:prstTxWarp>
            </a:bodyPr>
            <a:lstStyle/>
            <a:p>
              <a:pPr algn="ctr" defTabSz="1218585" fontAlgn="base">
                <a:spcBef>
                  <a:spcPct val="0"/>
                </a:spcBef>
                <a:spcAft>
                  <a:spcPct val="0"/>
                </a:spcAft>
              </a:pPr>
              <a:endParaRPr lang="en-US" sz="2900" kern="0" dirty="0">
                <a:gradFill>
                  <a:gsLst>
                    <a:gs pos="0">
                      <a:srgbClr val="FFFFFF"/>
                    </a:gs>
                    <a:gs pos="100000">
                      <a:srgbClr val="FFFFFF"/>
                    </a:gs>
                  </a:gsLst>
                  <a:lin ang="5400000" scaled="0"/>
                </a:gradFill>
              </a:endParaRPr>
            </a:p>
          </p:txBody>
        </p:sp>
        <p:sp>
          <p:nvSpPr>
            <p:cNvPr id="70" name="Text Placeholder 12"/>
            <p:cNvSpPr txBox="1">
              <a:spLocks/>
            </p:cNvSpPr>
            <p:nvPr/>
          </p:nvSpPr>
          <p:spPr>
            <a:xfrm>
              <a:off x="6533708" y="2255839"/>
              <a:ext cx="5140656" cy="1057212"/>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Enterprise-grade </a:t>
              </a:r>
            </a:p>
            <a:p>
              <a:pPr algn="ctr">
                <a:defRPr/>
              </a:pPr>
              <a:r>
                <a:rPr lang="en-US" sz="3400" dirty="0">
                  <a:solidFill>
                    <a:srgbClr val="FFFFFF"/>
                  </a:solidFill>
                </a:rPr>
                <a:t>cloud services</a:t>
              </a:r>
            </a:p>
          </p:txBody>
        </p:sp>
        <p:grpSp>
          <p:nvGrpSpPr>
            <p:cNvPr id="71" name="Group 70"/>
            <p:cNvGrpSpPr/>
            <p:nvPr/>
          </p:nvGrpSpPr>
          <p:grpSpPr>
            <a:xfrm>
              <a:off x="7378445" y="3459626"/>
              <a:ext cx="3646529" cy="1345302"/>
              <a:chOff x="7331273" y="2878913"/>
              <a:chExt cx="3646529" cy="1345302"/>
            </a:xfrm>
          </p:grpSpPr>
          <p:pic>
            <p:nvPicPr>
              <p:cNvPr id="73" name="Picture 72" descr="C:\Users\chrisw\Desktop\Cloud Services 3.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black">
              <a:xfrm>
                <a:off x="7331273" y="3193511"/>
                <a:ext cx="1038562" cy="716106"/>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590599" y="3231524"/>
                <a:ext cx="488082" cy="640080"/>
              </a:xfrm>
              <a:prstGeom prst="rect">
                <a:avLst/>
              </a:prstGeom>
              <a:noFill/>
            </p:spPr>
          </p:pic>
          <p:pic>
            <p:nvPicPr>
              <p:cNvPr id="75" name="Picture 5"/>
              <p:cNvPicPr>
                <a:picLocks noChangeAspect="1" noChangeArrowheads="1"/>
              </p:cNvPicPr>
              <p:nvPr/>
            </p:nvPicPr>
            <p:blipFill>
              <a:blip r:embed="rId6" cstate="print">
                <a:biLevel thresh="25000"/>
                <a:extLst>
                  <a:ext uri="{28A0092B-C50C-407E-A947-70E740481C1C}">
                    <a14:useLocalDpi xmlns:a14="http://schemas.microsoft.com/office/drawing/2010/main" val="0"/>
                  </a:ext>
                </a:extLst>
              </a:blip>
              <a:stretch>
                <a:fillRect/>
              </a:stretch>
            </p:blipFill>
            <p:spPr bwMode="auto">
              <a:xfrm>
                <a:off x="9193115" y="2878913"/>
                <a:ext cx="1784687" cy="1345302"/>
              </a:xfrm>
              <a:prstGeom prst="rect">
                <a:avLst/>
              </a:prstGeom>
              <a:noFill/>
            </p:spPr>
          </p:pic>
        </p:grpSp>
      </p:grpSp>
      <p:sp>
        <p:nvSpPr>
          <p:cNvPr id="24" name="Rectangle 23"/>
          <p:cNvSpPr/>
          <p:nvPr/>
        </p:nvSpPr>
        <p:spPr>
          <a:xfrm>
            <a:off x="777908"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Dynamic workplace</a:t>
            </a:r>
          </a:p>
        </p:txBody>
      </p:sp>
      <p:sp>
        <p:nvSpPr>
          <p:cNvPr id="25" name="Rectangle 24"/>
          <p:cNvSpPr/>
          <p:nvPr/>
        </p:nvSpPr>
        <p:spPr>
          <a:xfrm>
            <a:off x="2935426"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Making </a:t>
            </a:r>
          </a:p>
          <a:p>
            <a:pPr algn="ctr" defTabSz="914099" fontAlgn="base">
              <a:spcBef>
                <a:spcPct val="0"/>
              </a:spcBef>
              <a:spcAft>
                <a:spcPct val="0"/>
              </a:spcAft>
            </a:pPr>
            <a:r>
              <a:rPr lang="en-US" sz="2600" dirty="0">
                <a:solidFill>
                  <a:srgbClr val="FFFFFF"/>
                </a:solidFill>
                <a:latin typeface="Segoe UI Light" pitchFamily="34" charset="0"/>
              </a:rPr>
              <a:t>sense of it all</a:t>
            </a:r>
          </a:p>
        </p:txBody>
      </p:sp>
      <p:sp>
        <p:nvSpPr>
          <p:cNvPr id="26" name="Rectangle 25"/>
          <p:cNvSpPr/>
          <p:nvPr/>
        </p:nvSpPr>
        <p:spPr>
          <a:xfrm>
            <a:off x="5092944"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Merging home &amp; work</a:t>
            </a:r>
          </a:p>
        </p:txBody>
      </p:sp>
      <p:sp>
        <p:nvSpPr>
          <p:cNvPr id="27" name="Rectangle 26"/>
          <p:cNvSpPr/>
          <p:nvPr/>
        </p:nvSpPr>
        <p:spPr>
          <a:xfrm>
            <a:off x="7250462"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Natural expression</a:t>
            </a:r>
          </a:p>
        </p:txBody>
      </p:sp>
      <p:sp>
        <p:nvSpPr>
          <p:cNvPr id="28" name="Rectangle 27"/>
          <p:cNvSpPr/>
          <p:nvPr/>
        </p:nvSpPr>
        <p:spPr>
          <a:xfrm>
            <a:off x="9407980" y="4920797"/>
            <a:ext cx="2075688" cy="1230745"/>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6" tIns="182880" rIns="91436" bIns="45718"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600" dirty="0">
                <a:solidFill>
                  <a:srgbClr val="FFFFFF"/>
                </a:solidFill>
                <a:latin typeface="Segoe UI Light" pitchFamily="34" charset="0"/>
              </a:rPr>
              <a:t>Responsible organization</a:t>
            </a:r>
          </a:p>
        </p:txBody>
      </p:sp>
      <p:cxnSp>
        <p:nvCxnSpPr>
          <p:cNvPr id="3" name="Straight Connector 2"/>
          <p:cNvCxnSpPr/>
          <p:nvPr/>
        </p:nvCxnSpPr>
        <p:spPr>
          <a:xfrm>
            <a:off x="508002" y="4648200"/>
            <a:ext cx="11193351" cy="0"/>
          </a:xfrm>
          <a:prstGeom prst="line">
            <a:avLst/>
          </a:prstGeom>
          <a:ln>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sz="4000" dirty="0" smtClean="0"/>
              <a:t>Office </a:t>
            </a:r>
            <a:r>
              <a:rPr lang="en-US" sz="4000" dirty="0"/>
              <a:t>365 Design Goals</a:t>
            </a:r>
          </a:p>
        </p:txBody>
      </p:sp>
      <p:grpSp>
        <p:nvGrpSpPr>
          <p:cNvPr id="13" name="Group 12"/>
          <p:cNvGrpSpPr/>
          <p:nvPr/>
        </p:nvGrpSpPr>
        <p:grpSpPr>
          <a:xfrm>
            <a:off x="501440" y="1217190"/>
            <a:ext cx="6335923" cy="3025949"/>
            <a:chOff x="474451" y="1854200"/>
            <a:chExt cx="6335923" cy="3025949"/>
          </a:xfrm>
        </p:grpSpPr>
        <p:sp>
          <p:nvSpPr>
            <p:cNvPr id="39" name="Pentagon 38"/>
            <p:cNvSpPr/>
            <p:nvPr/>
          </p:nvSpPr>
          <p:spPr bwMode="auto">
            <a:xfrm>
              <a:off x="474451" y="1854200"/>
              <a:ext cx="6335923" cy="3025949"/>
            </a:xfrm>
            <a:prstGeom prst="homePlate">
              <a:avLst>
                <a:gd name="adj" fmla="val 46296"/>
              </a:avLst>
            </a:prstGeom>
            <a:solidFill>
              <a:schemeClr val="tx2"/>
            </a:soli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1893" tIns="60947" rIns="121893" bIns="60947" numCol="1" rtlCol="0" anchor="ctr" anchorCtr="0" compatLnSpc="1">
              <a:prstTxWarp prst="textNoShape">
                <a:avLst/>
              </a:prstTxWarp>
            </a:bodyPr>
            <a:lstStyle/>
            <a:p>
              <a:pPr algn="ctr" defTabSz="1218585" fontAlgn="base">
                <a:spcBef>
                  <a:spcPct val="0"/>
                </a:spcBef>
                <a:spcAft>
                  <a:spcPct val="0"/>
                </a:spcAft>
              </a:pPr>
              <a:endParaRPr lang="en-US" sz="2900" kern="0" dirty="0">
                <a:gradFill>
                  <a:gsLst>
                    <a:gs pos="0">
                      <a:srgbClr val="FFFFFF"/>
                    </a:gs>
                    <a:gs pos="100000">
                      <a:srgbClr val="FFFFFF"/>
                    </a:gs>
                  </a:gsLst>
                  <a:lin ang="5400000" scaled="0"/>
                </a:gradFill>
              </a:endParaRPr>
            </a:p>
          </p:txBody>
        </p:sp>
        <p:grpSp>
          <p:nvGrpSpPr>
            <p:cNvPr id="54" name="Group 53"/>
            <p:cNvGrpSpPr/>
            <p:nvPr/>
          </p:nvGrpSpPr>
          <p:grpSpPr>
            <a:xfrm>
              <a:off x="1174541" y="3526526"/>
              <a:ext cx="3807480" cy="1012901"/>
              <a:chOff x="822575" y="3119837"/>
              <a:chExt cx="3807480" cy="1012901"/>
            </a:xfrm>
          </p:grpSpPr>
          <p:pic>
            <p:nvPicPr>
              <p:cNvPr id="55" name="Picture 54"/>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tretch>
                <a:fillRect/>
              </a:stretch>
            </p:blipFill>
            <p:spPr>
              <a:xfrm>
                <a:off x="4376462" y="3611227"/>
                <a:ext cx="253593" cy="487218"/>
              </a:xfrm>
              <a:prstGeom prst="rect">
                <a:avLst/>
              </a:prstGeom>
            </p:spPr>
          </p:pic>
          <p:grpSp>
            <p:nvGrpSpPr>
              <p:cNvPr id="56" name="Group 58"/>
              <p:cNvGrpSpPr>
                <a:grpSpLocks noChangeAspect="1"/>
              </p:cNvGrpSpPr>
              <p:nvPr/>
            </p:nvGrpSpPr>
            <p:grpSpPr>
              <a:xfrm>
                <a:off x="3338470" y="3493511"/>
                <a:ext cx="790626" cy="609600"/>
                <a:chOff x="1919150" y="3044496"/>
                <a:chExt cx="666391" cy="475141"/>
              </a:xfrm>
              <a:solidFill>
                <a:srgbClr val="FFFFFF"/>
              </a:solidFill>
            </p:grpSpPr>
            <p:sp>
              <p:nvSpPr>
                <p:cNvPr id="64" name="Round Same Side Corner Rectangle 11"/>
                <p:cNvSpPr/>
                <p:nvPr/>
              </p:nvSpPr>
              <p:spPr>
                <a:xfrm>
                  <a:off x="1970085" y="3044496"/>
                  <a:ext cx="564520" cy="361776"/>
                </a:xfrm>
                <a:custGeom>
                  <a:avLst/>
                  <a:gdLst/>
                  <a:ahLst/>
                  <a:cxnLst/>
                  <a:rect l="l" t="t" r="r" b="b"/>
                  <a:pathLst>
                    <a:path w="564520" h="361776">
                      <a:moveTo>
                        <a:pt x="21117" y="19360"/>
                      </a:moveTo>
                      <a:lnTo>
                        <a:pt x="21117" y="345592"/>
                      </a:lnTo>
                      <a:lnTo>
                        <a:pt x="543404" y="345592"/>
                      </a:lnTo>
                      <a:lnTo>
                        <a:pt x="543404"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grpFill/>
                <a:ln w="25400" cap="flat" cmpd="sng" algn="ctr">
                  <a:noFill/>
                  <a:prstDash val="solid"/>
                </a:ln>
                <a:effectLst/>
              </p:spPr>
              <p:txBody>
                <a:bodyPr rtlCol="0" anchor="ctr"/>
                <a:lstStyle/>
                <a:p>
                  <a:pPr algn="ctr">
                    <a:defRPr/>
                  </a:pPr>
                  <a:endParaRPr lang="en-US" kern="0">
                    <a:solidFill>
                      <a:srgbClr val="F2F2F2"/>
                    </a:solidFill>
                  </a:endParaRPr>
                </a:p>
              </p:txBody>
            </p:sp>
            <p:sp>
              <p:nvSpPr>
                <p:cNvPr id="65" name="Trapezoid 12"/>
                <p:cNvSpPr/>
                <p:nvPr/>
              </p:nvSpPr>
              <p:spPr>
                <a:xfrm>
                  <a:off x="1919150" y="3408078"/>
                  <a:ext cx="666391" cy="84127"/>
                </a:xfrm>
                <a:custGeom>
                  <a:avLst/>
                  <a:gdLst/>
                  <a:ahLst/>
                  <a:cxnLst/>
                  <a:rect l="l" t="t" r="r" b="b"/>
                  <a:pathLst>
                    <a:path w="666391" h="84127">
                      <a:moveTo>
                        <a:pt x="257990" y="52557"/>
                      </a:moveTo>
                      <a:lnTo>
                        <a:pt x="241755" y="79989"/>
                      </a:lnTo>
                      <a:lnTo>
                        <a:pt x="424635" y="79989"/>
                      </a:lnTo>
                      <a:lnTo>
                        <a:pt x="408400" y="52557"/>
                      </a:lnTo>
                      <a:close/>
                      <a:moveTo>
                        <a:pt x="49787" y="0"/>
                      </a:moveTo>
                      <a:lnTo>
                        <a:pt x="616604" y="0"/>
                      </a:lnTo>
                      <a:lnTo>
                        <a:pt x="666391" y="84127"/>
                      </a:lnTo>
                      <a:lnTo>
                        <a:pt x="0" y="84127"/>
                      </a:lnTo>
                      <a:close/>
                    </a:path>
                  </a:pathLst>
                </a:custGeom>
                <a:grpFill/>
                <a:ln w="25400" cap="flat" cmpd="sng" algn="ctr">
                  <a:noFill/>
                  <a:prstDash val="solid"/>
                </a:ln>
                <a:effectLst/>
              </p:spPr>
              <p:txBody>
                <a:bodyPr rtlCol="0" anchor="ctr"/>
                <a:lstStyle/>
                <a:p>
                  <a:pPr algn="ctr">
                    <a:defRPr/>
                  </a:pPr>
                  <a:endParaRPr lang="en-US" kern="0">
                    <a:solidFill>
                      <a:srgbClr val="F2F2F2"/>
                    </a:solidFill>
                  </a:endParaRPr>
                </a:p>
              </p:txBody>
            </p:sp>
            <p:sp>
              <p:nvSpPr>
                <p:cNvPr id="66" name="Rectangle 65"/>
                <p:cNvSpPr/>
                <p:nvPr/>
              </p:nvSpPr>
              <p:spPr>
                <a:xfrm>
                  <a:off x="1919446" y="3492205"/>
                  <a:ext cx="665798" cy="27432"/>
                </a:xfrm>
                <a:prstGeom prst="rect">
                  <a:avLst/>
                </a:prstGeom>
                <a:grpFill/>
                <a:ln w="25400" cap="flat" cmpd="sng" algn="ctr">
                  <a:noFill/>
                  <a:prstDash val="solid"/>
                </a:ln>
                <a:effectLst/>
              </p:spPr>
              <p:txBody>
                <a:bodyPr rtlCol="0" anchor="ctr"/>
                <a:lstStyle/>
                <a:p>
                  <a:pPr algn="ctr">
                    <a:defRPr/>
                  </a:pPr>
                  <a:endParaRPr lang="en-US" kern="0">
                    <a:solidFill>
                      <a:srgbClr val="F2F2F2"/>
                    </a:solidFill>
                  </a:endParaRPr>
                </a:p>
              </p:txBody>
            </p:sp>
          </p:grpSp>
          <p:grpSp>
            <p:nvGrpSpPr>
              <p:cNvPr id="58" name="Group 57"/>
              <p:cNvGrpSpPr/>
              <p:nvPr/>
            </p:nvGrpSpPr>
            <p:grpSpPr bwMode="black">
              <a:xfrm>
                <a:off x="822575" y="3429000"/>
                <a:ext cx="733998" cy="684322"/>
                <a:chOff x="2993403" y="3953114"/>
                <a:chExt cx="930764" cy="918513"/>
              </a:xfrm>
            </p:grpSpPr>
            <p:pic>
              <p:nvPicPr>
                <p:cNvPr id="62" name="Picture 61"/>
                <p:cNvPicPr>
                  <a:picLocks noChangeAspect="1"/>
                </p:cNvPicPr>
                <p:nvPr/>
              </p:nvPicPr>
              <p: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93403" y="4341602"/>
                  <a:ext cx="394555" cy="530025"/>
                </a:xfrm>
                <a:prstGeom prst="rect">
                  <a:avLst/>
                </a:prstGeom>
              </p:spPr>
            </p:pic>
            <p:sp>
              <p:nvSpPr>
                <p:cNvPr id="63" name="Freeform 61"/>
                <p:cNvSpPr>
                  <a:spLocks/>
                </p:cNvSpPr>
                <p:nvPr/>
              </p:nvSpPr>
              <p:spPr bwMode="black">
                <a:xfrm rot="10800000">
                  <a:off x="3356968" y="3953114"/>
                  <a:ext cx="567199"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p>
                  <a:endParaRPr lang="en-US" sz="900" dirty="0">
                    <a:solidFill>
                      <a:srgbClr val="FFFFFF"/>
                    </a:solidFill>
                  </a:endParaRPr>
                </a:p>
              </p:txBody>
            </p:sp>
          </p:grpSp>
          <p:sp>
            <p:nvSpPr>
              <p:cNvPr id="60" name="Freeform 7"/>
              <p:cNvSpPr>
                <a:spLocks noChangeAspect="1" noEditPoints="1"/>
              </p:cNvSpPr>
              <p:nvPr/>
            </p:nvSpPr>
            <p:spPr bwMode="auto">
              <a:xfrm>
                <a:off x="1856223" y="3119837"/>
                <a:ext cx="1275534" cy="1012901"/>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rgbClr val="FFFFFF"/>
              </a:solidFill>
              <a:ln w="25400" cap="flat" cmpd="sng" algn="ctr">
                <a:noFill/>
                <a:prstDash val="solid"/>
                <a:headEnd type="none" w="med" len="med"/>
                <a:tailEnd type="none" w="med" len="med"/>
              </a:ln>
              <a:effectLst/>
            </p:spPr>
            <p:txBody>
              <a:bodyPr vert="horz" wrap="square" lIns="116041" tIns="58021" rIns="116041" bIns="58021" numCol="1" rtlCol="0" anchor="ctr" anchorCtr="0" compatLnSpc="1">
                <a:prstTxWarp prst="textNoShape">
                  <a:avLst/>
                </a:prstTxWarp>
              </a:bodyPr>
              <a:lstStyle/>
              <a:p>
                <a:pPr defTabSz="1044410">
                  <a:defRPr/>
                </a:pPr>
                <a:endParaRPr lang="en-US" sz="2800" kern="0" spc="-171">
                  <a:solidFill>
                    <a:srgbClr val="F2F2F2"/>
                  </a:solidFill>
                  <a:latin typeface="Segoe Light" pitchFamily="34" charset="0"/>
                </a:endParaRPr>
              </a:p>
            </p:txBody>
          </p:sp>
        </p:grpSp>
        <p:grpSp>
          <p:nvGrpSpPr>
            <p:cNvPr id="11" name="Group 10"/>
            <p:cNvGrpSpPr/>
            <p:nvPr/>
          </p:nvGrpSpPr>
          <p:grpSpPr>
            <a:xfrm>
              <a:off x="481013" y="2312988"/>
              <a:ext cx="4948238" cy="928287"/>
              <a:chOff x="481013" y="2236788"/>
              <a:chExt cx="4948238" cy="928287"/>
            </a:xfrm>
          </p:grpSpPr>
          <p:sp>
            <p:nvSpPr>
              <p:cNvPr id="49" name="Text Placeholder 12"/>
              <p:cNvSpPr txBox="1">
                <a:spLocks/>
              </p:cNvSpPr>
              <p:nvPr/>
            </p:nvSpPr>
            <p:spPr>
              <a:xfrm>
                <a:off x="481013" y="2236788"/>
                <a:ext cx="4948238" cy="470898"/>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Comprehensive tools</a:t>
                </a:r>
              </a:p>
            </p:txBody>
          </p:sp>
          <p:sp>
            <p:nvSpPr>
              <p:cNvPr id="76" name="Text Placeholder 12"/>
              <p:cNvSpPr txBox="1">
                <a:spLocks/>
              </p:cNvSpPr>
              <p:nvPr/>
            </p:nvSpPr>
            <p:spPr>
              <a:xfrm>
                <a:off x="481013" y="2694177"/>
                <a:ext cx="4948238" cy="470898"/>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00" dirty="0">
                    <a:solidFill>
                      <a:srgbClr val="FFFFFF"/>
                    </a:solidFill>
                  </a:rPr>
                  <a:t>To do your best work</a:t>
                </a:r>
              </a:p>
            </p:txBody>
          </p:sp>
        </p:grpSp>
      </p:grpSp>
    </p:spTree>
    <p:extLst>
      <p:ext uri="{BB962C8B-B14F-4D97-AF65-F5344CB8AC3E}">
        <p14:creationId xmlns:p14="http://schemas.microsoft.com/office/powerpoint/2010/main" val="31220941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1+#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ppt_x"/>
                                          </p:val>
                                        </p:tav>
                                        <p:tav tm="100000">
                                          <p:val>
                                            <p:strVal val="#ppt_x"/>
                                          </p:val>
                                        </p:tav>
                                      </p:tavLst>
                                    </p:anim>
                                    <p:anim calcmode="lin" valueType="num">
                                      <p:cBhvr additive="base">
                                        <p:cTn id="17" dur="1000" fill="hold"/>
                                        <p:tgtEl>
                                          <p:spTgt spid="3"/>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decel="10000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1000" fill="hold"/>
                                        <p:tgtEl>
                                          <p:spTgt spid="24"/>
                                        </p:tgtEl>
                                        <p:attrNameLst>
                                          <p:attrName>ppt_x</p:attrName>
                                        </p:attrNameLst>
                                      </p:cBhvr>
                                      <p:tavLst>
                                        <p:tav tm="0">
                                          <p:val>
                                            <p:strVal val="#ppt_x"/>
                                          </p:val>
                                        </p:tav>
                                        <p:tav tm="100000">
                                          <p:val>
                                            <p:strVal val="#ppt_x"/>
                                          </p:val>
                                        </p:tav>
                                      </p:tavLst>
                                    </p:anim>
                                    <p:anim calcmode="lin" valueType="num">
                                      <p:cBhvr additive="base">
                                        <p:cTn id="22" dur="10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25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1000" fill="hold"/>
                                        <p:tgtEl>
                                          <p:spTgt spid="25"/>
                                        </p:tgtEl>
                                        <p:attrNameLst>
                                          <p:attrName>ppt_x</p:attrName>
                                        </p:attrNameLst>
                                      </p:cBhvr>
                                      <p:tavLst>
                                        <p:tav tm="0">
                                          <p:val>
                                            <p:strVal val="#ppt_x"/>
                                          </p:val>
                                        </p:tav>
                                        <p:tav tm="100000">
                                          <p:val>
                                            <p:strVal val="#ppt_x"/>
                                          </p:val>
                                        </p:tav>
                                      </p:tavLst>
                                    </p:anim>
                                    <p:anim calcmode="lin" valueType="num">
                                      <p:cBhvr additive="base">
                                        <p:cTn id="26" dur="10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50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1000" fill="hold"/>
                                        <p:tgtEl>
                                          <p:spTgt spid="26"/>
                                        </p:tgtEl>
                                        <p:attrNameLst>
                                          <p:attrName>ppt_x</p:attrName>
                                        </p:attrNameLst>
                                      </p:cBhvr>
                                      <p:tavLst>
                                        <p:tav tm="0">
                                          <p:val>
                                            <p:strVal val="#ppt_x"/>
                                          </p:val>
                                        </p:tav>
                                        <p:tav tm="100000">
                                          <p:val>
                                            <p:strVal val="#ppt_x"/>
                                          </p:val>
                                        </p:tav>
                                      </p:tavLst>
                                    </p:anim>
                                    <p:anim calcmode="lin" valueType="num">
                                      <p:cBhvr additive="base">
                                        <p:cTn id="30" dur="10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75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1000" fill="hold"/>
                                        <p:tgtEl>
                                          <p:spTgt spid="27"/>
                                        </p:tgtEl>
                                        <p:attrNameLst>
                                          <p:attrName>ppt_x</p:attrName>
                                        </p:attrNameLst>
                                      </p:cBhvr>
                                      <p:tavLst>
                                        <p:tav tm="0">
                                          <p:val>
                                            <p:strVal val="#ppt_x"/>
                                          </p:val>
                                        </p:tav>
                                        <p:tav tm="100000">
                                          <p:val>
                                            <p:strVal val="#ppt_x"/>
                                          </p:val>
                                        </p:tav>
                                      </p:tavLst>
                                    </p:anim>
                                    <p:anim calcmode="lin" valueType="num">
                                      <p:cBhvr additive="base">
                                        <p:cTn id="34" dur="10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100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1000" fill="hold"/>
                                        <p:tgtEl>
                                          <p:spTgt spid="28"/>
                                        </p:tgtEl>
                                        <p:attrNameLst>
                                          <p:attrName>ppt_x</p:attrName>
                                        </p:attrNameLst>
                                      </p:cBhvr>
                                      <p:tavLst>
                                        <p:tav tm="0">
                                          <p:val>
                                            <p:strVal val="#ppt_x"/>
                                          </p:val>
                                        </p:tav>
                                        <p:tav tm="100000">
                                          <p:val>
                                            <p:strVal val="#ppt_x"/>
                                          </p:val>
                                        </p:tav>
                                      </p:tavLst>
                                    </p:anim>
                                    <p:anim calcmode="lin" valueType="num">
                                      <p:cBhvr additive="base">
                                        <p:cTn id="38" dur="10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lnSpc>
                <a:spcPct val="60000"/>
              </a:lnSpc>
              <a:buNone/>
            </a:pPr>
            <a:r>
              <a:rPr lang="en-US" sz="6000" dirty="0" smtClean="0">
                <a:solidFill>
                  <a:srgbClr val="EB3C00"/>
                </a:solidFill>
              </a:rPr>
              <a:t>Meeting the Enterprise Challenge</a:t>
            </a:r>
            <a:endParaRPr lang="en-US" dirty="0" smtClean="0">
              <a:solidFill>
                <a:srgbClr val="EB3C00"/>
              </a:solidFill>
            </a:endParaRPr>
          </a:p>
          <a:p>
            <a:pPr marL="0" indent="0">
              <a:buNone/>
            </a:pPr>
            <a:r>
              <a:rPr lang="en-US" sz="2400" dirty="0" smtClean="0">
                <a:solidFill>
                  <a:schemeClr val="bg1">
                    <a:lumMod val="75000"/>
                  </a:schemeClr>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5122204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CH1-263"/>
          <p:cNvPicPr>
            <a:picLocks noChangeAspect="1" noChangeArrowheads="1"/>
          </p:cNvPicPr>
          <p:nvPr/>
        </p:nvPicPr>
        <p:blipFill rotWithShape="1">
          <a:blip r:embed="rId3" cstate="print"/>
          <a:srcRect t="30945" r="86" b="35206"/>
          <a:stretch/>
        </p:blipFill>
        <p:spPr bwMode="auto">
          <a:xfrm>
            <a:off x="533399" y="3276597"/>
            <a:ext cx="5105401" cy="1143001"/>
          </a:xfrm>
          <a:prstGeom prst="rect">
            <a:avLst/>
          </a:prstGeom>
          <a:noFill/>
          <a:ln w="9525">
            <a:noFill/>
            <a:miter lim="800000"/>
            <a:headEnd/>
            <a:tailEnd/>
          </a:ln>
        </p:spPr>
      </p:pic>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22024" t="2000" r="52665"/>
          <a:stretch/>
        </p:blipFill>
        <p:spPr>
          <a:xfrm>
            <a:off x="6705600" y="1981200"/>
            <a:ext cx="1447800" cy="3733799"/>
          </a:xfrm>
          <a:prstGeom prst="rect">
            <a:avLst/>
          </a:prstGeom>
        </p:spPr>
      </p:pic>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l="52000" t="8458" r="22666" b="1721"/>
          <a:stretch/>
        </p:blipFill>
        <p:spPr>
          <a:xfrm>
            <a:off x="8305801" y="1981199"/>
            <a:ext cx="1447800" cy="3733801"/>
          </a:xfrm>
          <a:prstGeom prst="rect">
            <a:avLst/>
          </a:prstGeom>
        </p:spPr>
      </p:pic>
      <p:pic>
        <p:nvPicPr>
          <p:cNvPr id="5" name="Picture 4"/>
          <p:cNvPicPr>
            <a:picLocks noChangeAspect="1"/>
          </p:cNvPicPr>
          <p:nvPr/>
        </p:nvPicPr>
        <p:blipFill rotWithShape="1">
          <a:blip r:embed="rId6" cstate="print">
            <a:extLst>
              <a:ext uri="{28A0092B-C50C-407E-A947-70E740481C1C}">
                <a14:useLocalDpi xmlns:a14="http://schemas.microsoft.com/office/drawing/2010/main" val="0"/>
              </a:ext>
            </a:extLst>
          </a:blip>
          <a:srcRect l="3418" t="50025" r="4688" b="19736"/>
          <a:stretch/>
        </p:blipFill>
        <p:spPr>
          <a:xfrm>
            <a:off x="533400" y="4572000"/>
            <a:ext cx="5105400" cy="1143000"/>
          </a:xfrm>
          <a:prstGeom prst="rect">
            <a:avLst/>
          </a:prstGeom>
        </p:spPr>
      </p:pic>
      <p:pic>
        <p:nvPicPr>
          <p:cNvPr id="10" name="Picture 9"/>
          <p:cNvPicPr>
            <a:picLocks noChangeAspect="1"/>
          </p:cNvPicPr>
          <p:nvPr/>
        </p:nvPicPr>
        <p:blipFill rotWithShape="1">
          <a:blip r:embed="rId7" cstate="print">
            <a:extLst>
              <a:ext uri="{28A0092B-C50C-407E-A947-70E740481C1C}">
                <a14:useLocalDpi xmlns:a14="http://schemas.microsoft.com/office/drawing/2010/main" val="0"/>
              </a:ext>
            </a:extLst>
          </a:blip>
          <a:srcRect l="814" t="23130" r="2331" b="47958"/>
          <a:stretch/>
        </p:blipFill>
        <p:spPr>
          <a:xfrm>
            <a:off x="533400" y="1981200"/>
            <a:ext cx="5105400" cy="1143000"/>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t>Build</a:t>
            </a:r>
          </a:p>
        </p:txBody>
      </p:sp>
      <p:sp>
        <p:nvSpPr>
          <p:cNvPr id="11" name="Rectangle 10"/>
          <p:cNvSpPr/>
          <p:nvPr/>
        </p:nvSpPr>
        <p:spPr bwMode="auto">
          <a:xfrm>
            <a:off x="533400" y="19812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Scalable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t>Manage</a:t>
            </a:r>
            <a:endParaRPr lang="en-US" sz="3600" dirty="0"/>
          </a:p>
        </p:txBody>
      </p:sp>
      <p:pic>
        <p:nvPicPr>
          <p:cNvPr id="6" name="Picture 5"/>
          <p:cNvPicPr>
            <a:picLocks noChangeAspect="1"/>
          </p:cNvPicPr>
          <p:nvPr/>
        </p:nvPicPr>
        <p:blipFill rotWithShape="1">
          <a:blip r:embed="rId8" cstate="print">
            <a:extLst>
              <a:ext uri="{28A0092B-C50C-407E-A947-70E740481C1C}">
                <a14:useLocalDpi xmlns:a14="http://schemas.microsoft.com/office/drawing/2010/main" val="0"/>
              </a:ext>
            </a:extLst>
          </a:blip>
          <a:srcRect l="28708" t="5732" r="45319" b="651"/>
          <a:stretch/>
        </p:blipFill>
        <p:spPr>
          <a:xfrm>
            <a:off x="9906001" y="1981199"/>
            <a:ext cx="1447800" cy="3733801"/>
          </a:xfrm>
          <a:prstGeom prst="rect">
            <a:avLst/>
          </a:prstGeom>
        </p:spPr>
      </p:pic>
      <p:sp>
        <p:nvSpPr>
          <p:cNvPr id="20" name="Rectangle 19"/>
          <p:cNvSpPr/>
          <p:nvPr/>
        </p:nvSpPr>
        <p:spPr bwMode="auto">
          <a:xfrm>
            <a:off x="533400" y="45720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Efficient</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67056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Controlled</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83058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Secure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9906001"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a:gradFill>
                  <a:gsLst>
                    <a:gs pos="0">
                      <a:srgbClr val="FFFFFF"/>
                    </a:gs>
                    <a:gs pos="100000">
                      <a:srgbClr val="FFFFFF"/>
                    </a:gs>
                  </a:gsLst>
                  <a:lin ang="5400000" scaled="0"/>
                </a:gradFill>
                <a:ea typeface="Segoe UI" pitchFamily="34" charset="0"/>
                <a:cs typeface="Segoe UI" pitchFamily="34" charset="0"/>
              </a:rPr>
              <a:t>Compliant</a:t>
            </a:r>
          </a:p>
        </p:txBody>
      </p:sp>
      <p:sp>
        <p:nvSpPr>
          <p:cNvPr id="25" name="Rectangle 24"/>
          <p:cNvSpPr/>
          <p:nvPr/>
        </p:nvSpPr>
        <p:spPr bwMode="auto">
          <a:xfrm>
            <a:off x="533400" y="3276596"/>
            <a:ext cx="5105400" cy="1143001"/>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Reliable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2651230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CH1-263"/>
          <p:cNvPicPr>
            <a:picLocks noChangeAspect="1" noChangeArrowheads="1"/>
          </p:cNvPicPr>
          <p:nvPr/>
        </p:nvPicPr>
        <p:blipFill rotWithShape="1">
          <a:blip r:embed="rId3" cstate="print"/>
          <a:srcRect t="30945" r="86" b="35206"/>
          <a:stretch/>
        </p:blipFill>
        <p:spPr bwMode="auto">
          <a:xfrm>
            <a:off x="533399" y="3276597"/>
            <a:ext cx="5105401" cy="1143001"/>
          </a:xfrm>
          <a:prstGeom prst="rect">
            <a:avLst/>
          </a:prstGeom>
          <a:noFill/>
          <a:ln w="9525">
            <a:noFill/>
            <a:miter lim="800000"/>
            <a:headEnd/>
            <a:tailEnd/>
          </a:ln>
        </p:spPr>
      </p:pic>
      <p:pic>
        <p:nvPicPr>
          <p:cNvPr id="5" name="Picture 4"/>
          <p:cNvPicPr>
            <a:picLocks noChangeAspect="1"/>
          </p:cNvPicPr>
          <p:nvPr/>
        </p:nvPicPr>
        <p:blipFill rotWithShape="1">
          <a:blip r:embed="rId4" cstate="print">
            <a:extLst>
              <a:ext uri="{28A0092B-C50C-407E-A947-70E740481C1C}">
                <a14:useLocalDpi xmlns:a14="http://schemas.microsoft.com/office/drawing/2010/main" val="0"/>
              </a:ext>
            </a:extLst>
          </a:blip>
          <a:srcRect l="3418" t="50025" r="4688" b="19736"/>
          <a:stretch/>
        </p:blipFill>
        <p:spPr>
          <a:xfrm>
            <a:off x="533400" y="4572000"/>
            <a:ext cx="5105400" cy="1143000"/>
          </a:xfrm>
          <a:prstGeom prst="rect">
            <a:avLst/>
          </a:prstGeom>
        </p:spPr>
      </p:pic>
      <p:pic>
        <p:nvPicPr>
          <p:cNvPr id="10" name="Picture 9"/>
          <p:cNvPicPr>
            <a:picLocks noChangeAspect="1"/>
          </p:cNvPicPr>
          <p:nvPr/>
        </p:nvPicPr>
        <p:blipFill rotWithShape="1">
          <a:blip r:embed="rId5" cstate="print">
            <a:extLst>
              <a:ext uri="{28A0092B-C50C-407E-A947-70E740481C1C}">
                <a14:useLocalDpi xmlns:a14="http://schemas.microsoft.com/office/drawing/2010/main" val="0"/>
              </a:ext>
            </a:extLst>
          </a:blip>
          <a:srcRect l="814" t="23130" r="2331" b="47958"/>
          <a:stretch/>
        </p:blipFill>
        <p:spPr>
          <a:xfrm>
            <a:off x="533400" y="1981200"/>
            <a:ext cx="5105400" cy="1143000"/>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t>Build</a:t>
            </a:r>
          </a:p>
        </p:txBody>
      </p:sp>
      <p:sp>
        <p:nvSpPr>
          <p:cNvPr id="11" name="Rectangle 10"/>
          <p:cNvSpPr/>
          <p:nvPr/>
        </p:nvSpPr>
        <p:spPr bwMode="auto">
          <a:xfrm>
            <a:off x="533400" y="19812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Scalable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solidFill>
                  <a:schemeClr val="bg1">
                    <a:lumMod val="85000"/>
                  </a:schemeClr>
                </a:solidFill>
              </a:rPr>
              <a:t>Manage</a:t>
            </a:r>
            <a:endParaRPr lang="en-US" sz="3600" dirty="0">
              <a:solidFill>
                <a:schemeClr val="bg1">
                  <a:lumMod val="85000"/>
                </a:schemeClr>
              </a:solidFill>
            </a:endParaRPr>
          </a:p>
        </p:txBody>
      </p:sp>
      <p:sp>
        <p:nvSpPr>
          <p:cNvPr id="20" name="Rectangle 19"/>
          <p:cNvSpPr/>
          <p:nvPr/>
        </p:nvSpPr>
        <p:spPr bwMode="auto">
          <a:xfrm>
            <a:off x="533400" y="4572000"/>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Efficient</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6705600"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Controlled</a:t>
            </a:r>
            <a:endParaRPr lang="en-US" sz="2000" spc="-50" dirty="0">
              <a:solidFill>
                <a:schemeClr val="bg1"/>
              </a:solidFill>
              <a:ea typeface="Segoe UI" pitchFamily="34" charset="0"/>
              <a:cs typeface="Segoe UI" pitchFamily="34" charset="0"/>
            </a:endParaRPr>
          </a:p>
        </p:txBody>
      </p:sp>
      <p:sp>
        <p:nvSpPr>
          <p:cNvPr id="22" name="Rectangle 21"/>
          <p:cNvSpPr/>
          <p:nvPr/>
        </p:nvSpPr>
        <p:spPr bwMode="auto">
          <a:xfrm>
            <a:off x="8305800"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Secure</a:t>
            </a:r>
            <a:endParaRPr lang="en-US" sz="2000" spc="-50" dirty="0">
              <a:solidFill>
                <a:schemeClr val="bg1"/>
              </a:solidFill>
              <a:ea typeface="Segoe UI" pitchFamily="34" charset="0"/>
              <a:cs typeface="Segoe UI" pitchFamily="34" charset="0"/>
            </a:endParaRPr>
          </a:p>
        </p:txBody>
      </p:sp>
      <p:sp>
        <p:nvSpPr>
          <p:cNvPr id="24" name="Rectangle 23"/>
          <p:cNvSpPr/>
          <p:nvPr/>
        </p:nvSpPr>
        <p:spPr bwMode="auto">
          <a:xfrm>
            <a:off x="9906001" y="1981200"/>
            <a:ext cx="1447800" cy="37338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a:solidFill>
                  <a:schemeClr val="bg1"/>
                </a:solidFill>
                <a:ea typeface="Segoe UI" pitchFamily="34" charset="0"/>
                <a:cs typeface="Segoe UI" pitchFamily="34" charset="0"/>
              </a:rPr>
              <a:t>Compliant</a:t>
            </a:r>
          </a:p>
        </p:txBody>
      </p:sp>
      <p:sp>
        <p:nvSpPr>
          <p:cNvPr id="25" name="Rectangle 24"/>
          <p:cNvSpPr/>
          <p:nvPr/>
        </p:nvSpPr>
        <p:spPr bwMode="auto">
          <a:xfrm>
            <a:off x="533400" y="3276598"/>
            <a:ext cx="51054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b="1" spc="-50" dirty="0" smtClean="0">
                <a:gradFill>
                  <a:gsLst>
                    <a:gs pos="0">
                      <a:srgbClr val="FFFFFF"/>
                    </a:gs>
                    <a:gs pos="100000">
                      <a:srgbClr val="FFFFFF"/>
                    </a:gs>
                  </a:gsLst>
                  <a:lin ang="5400000" scaled="0"/>
                </a:gradFill>
                <a:ea typeface="Segoe UI" pitchFamily="34" charset="0"/>
                <a:cs typeface="Segoe UI" pitchFamily="34" charset="0"/>
              </a:rPr>
              <a:t>Reliable</a:t>
            </a:r>
            <a:endParaRPr lang="en-US" sz="2000" b="1" spc="-5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0262070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a:extLst>
              <a:ext uri="{28A0092B-C50C-407E-A947-70E740481C1C}">
                <a14:useLocalDpi xmlns:a14="http://schemas.microsoft.com/office/drawing/2010/main" val="0"/>
              </a:ext>
            </a:extLst>
          </a:blip>
          <a:srcRect t="12500" b="12500"/>
          <a:stretch/>
        </p:blipFill>
        <p:spPr>
          <a:xfrm>
            <a:off x="0" y="0"/>
            <a:ext cx="12192000" cy="6858000"/>
          </a:xfrm>
          <a:prstGeom prst="rect">
            <a:avLst/>
          </a:prstGeom>
        </p:spPr>
      </p:pic>
      <p:sp>
        <p:nvSpPr>
          <p:cNvPr id="7" name="Rectangle 6"/>
          <p:cNvSpPr/>
          <p:nvPr/>
        </p:nvSpPr>
        <p:spPr bwMode="auto">
          <a:xfrm>
            <a:off x="685800" y="762000"/>
            <a:ext cx="3352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Scalable</a:t>
            </a:r>
          </a:p>
        </p:txBody>
      </p:sp>
    </p:spTree>
    <p:extLst>
      <p:ext uri="{BB962C8B-B14F-4D97-AF65-F5344CB8AC3E}">
        <p14:creationId xmlns:p14="http://schemas.microsoft.com/office/powerpoint/2010/main" val="973712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10128336" y="6192287"/>
            <a:ext cx="2063664" cy="92551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idx="4294967295"/>
          </p:nvPr>
        </p:nvSpPr>
        <p:spPr>
          <a:xfrm>
            <a:off x="611193" y="228600"/>
            <a:ext cx="11152188" cy="747713"/>
          </a:xfrm>
        </p:spPr>
        <p:txBody>
          <a:bodyPr/>
          <a:lstStyle/>
          <a:p>
            <a:r>
              <a:rPr lang="en-US" sz="2000" spc="0" dirty="0" smtClean="0"/>
              <a:t>Scalability:</a:t>
            </a:r>
            <a:r>
              <a:rPr lang="en-US" sz="3200" dirty="0" smtClean="0"/>
              <a:t/>
            </a:r>
            <a:br>
              <a:rPr lang="en-US" sz="3200" dirty="0" smtClean="0"/>
            </a:br>
            <a:r>
              <a:rPr lang="en-US" sz="4000" dirty="0" smtClean="0"/>
              <a:t>Microsoft’s Global Footprint</a:t>
            </a:r>
            <a:endParaRPr lang="en-US" sz="4000" dirty="0"/>
          </a:p>
        </p:txBody>
      </p:sp>
      <p:sp>
        <p:nvSpPr>
          <p:cNvPr id="471" name="Freeform 5"/>
          <p:cNvSpPr>
            <a:spLocks noEditPoints="1"/>
          </p:cNvSpPr>
          <p:nvPr/>
        </p:nvSpPr>
        <p:spPr bwMode="auto">
          <a:xfrm>
            <a:off x="5348031" y="3999949"/>
            <a:ext cx="92075" cy="38100"/>
          </a:xfrm>
          <a:custGeom>
            <a:avLst/>
            <a:gdLst>
              <a:gd name="T0" fmla="*/ 24 w 58"/>
              <a:gd name="T1" fmla="*/ 0 h 24"/>
              <a:gd name="T2" fmla="*/ 27 w 58"/>
              <a:gd name="T3" fmla="*/ 0 h 24"/>
              <a:gd name="T4" fmla="*/ 27 w 58"/>
              <a:gd name="T5" fmla="*/ 0 h 24"/>
              <a:gd name="T6" fmla="*/ 24 w 58"/>
              <a:gd name="T7" fmla="*/ 0 h 24"/>
              <a:gd name="T8" fmla="*/ 24 w 58"/>
              <a:gd name="T9" fmla="*/ 0 h 24"/>
              <a:gd name="T10" fmla="*/ 24 w 58"/>
              <a:gd name="T11" fmla="*/ 0 h 24"/>
              <a:gd name="T12" fmla="*/ 6 w 58"/>
              <a:gd name="T13" fmla="*/ 0 h 24"/>
              <a:gd name="T14" fmla="*/ 12 w 58"/>
              <a:gd name="T15" fmla="*/ 3 h 24"/>
              <a:gd name="T16" fmla="*/ 9 w 58"/>
              <a:gd name="T17" fmla="*/ 0 h 24"/>
              <a:gd name="T18" fmla="*/ 6 w 58"/>
              <a:gd name="T19" fmla="*/ 0 h 24"/>
              <a:gd name="T20" fmla="*/ 6 w 58"/>
              <a:gd name="T21" fmla="*/ 0 h 24"/>
              <a:gd name="T22" fmla="*/ 0 w 58"/>
              <a:gd name="T23" fmla="*/ 3 h 24"/>
              <a:gd name="T24" fmla="*/ 0 w 58"/>
              <a:gd name="T25" fmla="*/ 6 h 24"/>
              <a:gd name="T26" fmla="*/ 6 w 58"/>
              <a:gd name="T27" fmla="*/ 6 h 24"/>
              <a:gd name="T28" fmla="*/ 6 w 58"/>
              <a:gd name="T29" fmla="*/ 6 h 24"/>
              <a:gd name="T30" fmla="*/ 3 w 58"/>
              <a:gd name="T31" fmla="*/ 3 h 24"/>
              <a:gd name="T32" fmla="*/ 0 w 58"/>
              <a:gd name="T33" fmla="*/ 3 h 24"/>
              <a:gd name="T34" fmla="*/ 0 w 58"/>
              <a:gd name="T35" fmla="*/ 3 h 24"/>
              <a:gd name="T36" fmla="*/ 52 w 58"/>
              <a:gd name="T37" fmla="*/ 21 h 24"/>
              <a:gd name="T38" fmla="*/ 48 w 58"/>
              <a:gd name="T39" fmla="*/ 21 h 24"/>
              <a:gd name="T40" fmla="*/ 52 w 58"/>
              <a:gd name="T41" fmla="*/ 24 h 24"/>
              <a:gd name="T42" fmla="*/ 55 w 58"/>
              <a:gd name="T43" fmla="*/ 24 h 24"/>
              <a:gd name="T44" fmla="*/ 58 w 58"/>
              <a:gd name="T45" fmla="*/ 21 h 24"/>
              <a:gd name="T46" fmla="*/ 55 w 58"/>
              <a:gd name="T47" fmla="*/ 21 h 24"/>
              <a:gd name="T48" fmla="*/ 52 w 58"/>
              <a:gd name="T4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4">
                <a:moveTo>
                  <a:pt x="24" y="0"/>
                </a:moveTo>
                <a:lnTo>
                  <a:pt x="27" y="0"/>
                </a:lnTo>
                <a:lnTo>
                  <a:pt x="27" y="0"/>
                </a:lnTo>
                <a:lnTo>
                  <a:pt x="24" y="0"/>
                </a:lnTo>
                <a:lnTo>
                  <a:pt x="24" y="0"/>
                </a:lnTo>
                <a:lnTo>
                  <a:pt x="24" y="0"/>
                </a:lnTo>
                <a:close/>
                <a:moveTo>
                  <a:pt x="6" y="0"/>
                </a:moveTo>
                <a:lnTo>
                  <a:pt x="12" y="3"/>
                </a:lnTo>
                <a:lnTo>
                  <a:pt x="9" y="0"/>
                </a:lnTo>
                <a:lnTo>
                  <a:pt x="6" y="0"/>
                </a:lnTo>
                <a:lnTo>
                  <a:pt x="6" y="0"/>
                </a:lnTo>
                <a:close/>
                <a:moveTo>
                  <a:pt x="0" y="3"/>
                </a:moveTo>
                <a:lnTo>
                  <a:pt x="0" y="6"/>
                </a:lnTo>
                <a:lnTo>
                  <a:pt x="6" y="6"/>
                </a:lnTo>
                <a:lnTo>
                  <a:pt x="6" y="6"/>
                </a:lnTo>
                <a:lnTo>
                  <a:pt x="3" y="3"/>
                </a:lnTo>
                <a:lnTo>
                  <a:pt x="0" y="3"/>
                </a:lnTo>
                <a:lnTo>
                  <a:pt x="0" y="3"/>
                </a:lnTo>
                <a:close/>
                <a:moveTo>
                  <a:pt x="52" y="21"/>
                </a:moveTo>
                <a:lnTo>
                  <a:pt x="48" y="21"/>
                </a:lnTo>
                <a:lnTo>
                  <a:pt x="52" y="24"/>
                </a:lnTo>
                <a:lnTo>
                  <a:pt x="55" y="24"/>
                </a:lnTo>
                <a:lnTo>
                  <a:pt x="58" y="21"/>
                </a:lnTo>
                <a:lnTo>
                  <a:pt x="55" y="21"/>
                </a:lnTo>
                <a:lnTo>
                  <a:pt x="52"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0" name="Freeform 44"/>
          <p:cNvSpPr>
            <a:spLocks noEditPoints="1"/>
          </p:cNvSpPr>
          <p:nvPr/>
        </p:nvSpPr>
        <p:spPr bwMode="auto">
          <a:xfrm>
            <a:off x="5414706" y="4709562"/>
            <a:ext cx="77788" cy="71438"/>
          </a:xfrm>
          <a:custGeom>
            <a:avLst/>
            <a:gdLst>
              <a:gd name="T0" fmla="*/ 2 w 16"/>
              <a:gd name="T1" fmla="*/ 1 h 15"/>
              <a:gd name="T2" fmla="*/ 3 w 16"/>
              <a:gd name="T3" fmla="*/ 0 h 15"/>
              <a:gd name="T4" fmla="*/ 3 w 16"/>
              <a:gd name="T5" fmla="*/ 0 h 15"/>
              <a:gd name="T6" fmla="*/ 2 w 16"/>
              <a:gd name="T7" fmla="*/ 0 h 15"/>
              <a:gd name="T8" fmla="*/ 1 w 16"/>
              <a:gd name="T9" fmla="*/ 0 h 15"/>
              <a:gd name="T10" fmla="*/ 0 w 16"/>
              <a:gd name="T11" fmla="*/ 0 h 15"/>
              <a:gd name="T12" fmla="*/ 1 w 16"/>
              <a:gd name="T13" fmla="*/ 1 h 15"/>
              <a:gd name="T14" fmla="*/ 2 w 16"/>
              <a:gd name="T15" fmla="*/ 1 h 15"/>
              <a:gd name="T16" fmla="*/ 3 w 16"/>
              <a:gd name="T17" fmla="*/ 2 h 15"/>
              <a:gd name="T18" fmla="*/ 3 w 16"/>
              <a:gd name="T19" fmla="*/ 1 h 15"/>
              <a:gd name="T20" fmla="*/ 3 w 16"/>
              <a:gd name="T21" fmla="*/ 1 h 15"/>
              <a:gd name="T22" fmla="*/ 4 w 16"/>
              <a:gd name="T23" fmla="*/ 1 h 15"/>
              <a:gd name="T24" fmla="*/ 4 w 16"/>
              <a:gd name="T25" fmla="*/ 2 h 15"/>
              <a:gd name="T26" fmla="*/ 3 w 16"/>
              <a:gd name="T27" fmla="*/ 2 h 15"/>
              <a:gd name="T28" fmla="*/ 8 w 16"/>
              <a:gd name="T29" fmla="*/ 4 h 15"/>
              <a:gd name="T30" fmla="*/ 8 w 16"/>
              <a:gd name="T31" fmla="*/ 4 h 15"/>
              <a:gd name="T32" fmla="*/ 7 w 16"/>
              <a:gd name="T33" fmla="*/ 4 h 15"/>
              <a:gd name="T34" fmla="*/ 7 w 16"/>
              <a:gd name="T35" fmla="*/ 3 h 15"/>
              <a:gd name="T36" fmla="*/ 7 w 16"/>
              <a:gd name="T37" fmla="*/ 3 h 15"/>
              <a:gd name="T38" fmla="*/ 8 w 16"/>
              <a:gd name="T39" fmla="*/ 3 h 15"/>
              <a:gd name="T40" fmla="*/ 8 w 16"/>
              <a:gd name="T41" fmla="*/ 3 h 15"/>
              <a:gd name="T42" fmla="*/ 8 w 16"/>
              <a:gd name="T43" fmla="*/ 4 h 15"/>
              <a:gd name="T44" fmla="*/ 8 w 16"/>
              <a:gd name="T45" fmla="*/ 4 h 15"/>
              <a:gd name="T46" fmla="*/ 10 w 16"/>
              <a:gd name="T47" fmla="*/ 4 h 15"/>
              <a:gd name="T48" fmla="*/ 9 w 16"/>
              <a:gd name="T49" fmla="*/ 4 h 15"/>
              <a:gd name="T50" fmla="*/ 9 w 16"/>
              <a:gd name="T51" fmla="*/ 3 h 15"/>
              <a:gd name="T52" fmla="*/ 9 w 16"/>
              <a:gd name="T53" fmla="*/ 3 h 15"/>
              <a:gd name="T54" fmla="*/ 10 w 16"/>
              <a:gd name="T55" fmla="*/ 4 h 15"/>
              <a:gd name="T56" fmla="*/ 15 w 16"/>
              <a:gd name="T57" fmla="*/ 3 h 15"/>
              <a:gd name="T58" fmla="*/ 15 w 16"/>
              <a:gd name="T59" fmla="*/ 2 h 15"/>
              <a:gd name="T60" fmla="*/ 16 w 16"/>
              <a:gd name="T61" fmla="*/ 1 h 15"/>
              <a:gd name="T62" fmla="*/ 16 w 16"/>
              <a:gd name="T63" fmla="*/ 3 h 15"/>
              <a:gd name="T64" fmla="*/ 15 w 16"/>
              <a:gd name="T65" fmla="*/ 3 h 15"/>
              <a:gd name="T66" fmla="*/ 15 w 16"/>
              <a:gd name="T67" fmla="*/ 7 h 15"/>
              <a:gd name="T68" fmla="*/ 14 w 16"/>
              <a:gd name="T69" fmla="*/ 6 h 15"/>
              <a:gd name="T70" fmla="*/ 15 w 16"/>
              <a:gd name="T71" fmla="*/ 6 h 15"/>
              <a:gd name="T72" fmla="*/ 16 w 16"/>
              <a:gd name="T73" fmla="*/ 6 h 15"/>
              <a:gd name="T74" fmla="*/ 16 w 16"/>
              <a:gd name="T75" fmla="*/ 7 h 15"/>
              <a:gd name="T76" fmla="*/ 16 w 16"/>
              <a:gd name="T77" fmla="*/ 7 h 15"/>
              <a:gd name="T78" fmla="*/ 15 w 16"/>
              <a:gd name="T79" fmla="*/ 7 h 15"/>
              <a:gd name="T80" fmla="*/ 14 w 16"/>
              <a:gd name="T81" fmla="*/ 13 h 15"/>
              <a:gd name="T82" fmla="*/ 13 w 16"/>
              <a:gd name="T83" fmla="*/ 12 h 15"/>
              <a:gd name="T84" fmla="*/ 14 w 16"/>
              <a:gd name="T85" fmla="*/ 12 h 15"/>
              <a:gd name="T86" fmla="*/ 14 w 16"/>
              <a:gd name="T87" fmla="*/ 13 h 15"/>
              <a:gd name="T88" fmla="*/ 14 w 16"/>
              <a:gd name="T89" fmla="*/ 13 h 15"/>
              <a:gd name="T90" fmla="*/ 10 w 16"/>
              <a:gd name="T91" fmla="*/ 14 h 15"/>
              <a:gd name="T92" fmla="*/ 10 w 16"/>
              <a:gd name="T93" fmla="*/ 13 h 15"/>
              <a:gd name="T94" fmla="*/ 10 w 16"/>
              <a:gd name="T95" fmla="*/ 12 h 15"/>
              <a:gd name="T96" fmla="*/ 11 w 16"/>
              <a:gd name="T97" fmla="*/ 12 h 15"/>
              <a:gd name="T98" fmla="*/ 12 w 16"/>
              <a:gd name="T99" fmla="*/ 14 h 15"/>
              <a:gd name="T100" fmla="*/ 12 w 16"/>
              <a:gd name="T101" fmla="*/ 15 h 15"/>
              <a:gd name="T102" fmla="*/ 10 w 16"/>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5">
                <a:moveTo>
                  <a:pt x="2" y="1"/>
                </a:moveTo>
                <a:cubicBezTo>
                  <a:pt x="3" y="0"/>
                  <a:pt x="3" y="0"/>
                  <a:pt x="3" y="0"/>
                </a:cubicBezTo>
                <a:cubicBezTo>
                  <a:pt x="3" y="0"/>
                  <a:pt x="3" y="0"/>
                  <a:pt x="3" y="0"/>
                </a:cubicBezTo>
                <a:cubicBezTo>
                  <a:pt x="2" y="0"/>
                  <a:pt x="2" y="0"/>
                  <a:pt x="2" y="0"/>
                </a:cubicBezTo>
                <a:cubicBezTo>
                  <a:pt x="1" y="0"/>
                  <a:pt x="1" y="0"/>
                  <a:pt x="1" y="0"/>
                </a:cubicBezTo>
                <a:cubicBezTo>
                  <a:pt x="0" y="0"/>
                  <a:pt x="0" y="0"/>
                  <a:pt x="0" y="0"/>
                </a:cubicBezTo>
                <a:cubicBezTo>
                  <a:pt x="1" y="1"/>
                  <a:pt x="1" y="1"/>
                  <a:pt x="1" y="1"/>
                </a:cubicBezTo>
                <a:cubicBezTo>
                  <a:pt x="1" y="1"/>
                  <a:pt x="1" y="1"/>
                  <a:pt x="2" y="1"/>
                </a:cubicBezTo>
                <a:close/>
                <a:moveTo>
                  <a:pt x="3" y="2"/>
                </a:moveTo>
                <a:cubicBezTo>
                  <a:pt x="3" y="1"/>
                  <a:pt x="3" y="1"/>
                  <a:pt x="3" y="1"/>
                </a:cubicBezTo>
                <a:cubicBezTo>
                  <a:pt x="3" y="1"/>
                  <a:pt x="3" y="1"/>
                  <a:pt x="3" y="1"/>
                </a:cubicBezTo>
                <a:cubicBezTo>
                  <a:pt x="4" y="1"/>
                  <a:pt x="4" y="1"/>
                  <a:pt x="4" y="1"/>
                </a:cubicBezTo>
                <a:cubicBezTo>
                  <a:pt x="4" y="2"/>
                  <a:pt x="4" y="2"/>
                  <a:pt x="4" y="2"/>
                </a:cubicBezTo>
                <a:cubicBezTo>
                  <a:pt x="4" y="2"/>
                  <a:pt x="3" y="2"/>
                  <a:pt x="3" y="2"/>
                </a:cubicBezTo>
                <a:close/>
                <a:moveTo>
                  <a:pt x="8" y="4"/>
                </a:moveTo>
                <a:cubicBezTo>
                  <a:pt x="8" y="4"/>
                  <a:pt x="8" y="4"/>
                  <a:pt x="8" y="4"/>
                </a:cubicBezTo>
                <a:cubicBezTo>
                  <a:pt x="7" y="4"/>
                  <a:pt x="7" y="4"/>
                  <a:pt x="7" y="4"/>
                </a:cubicBezTo>
                <a:cubicBezTo>
                  <a:pt x="7" y="3"/>
                  <a:pt x="7" y="3"/>
                  <a:pt x="7" y="3"/>
                </a:cubicBezTo>
                <a:cubicBezTo>
                  <a:pt x="7" y="3"/>
                  <a:pt x="7" y="3"/>
                  <a:pt x="7" y="3"/>
                </a:cubicBezTo>
                <a:cubicBezTo>
                  <a:pt x="8" y="3"/>
                  <a:pt x="8" y="3"/>
                  <a:pt x="8" y="3"/>
                </a:cubicBezTo>
                <a:cubicBezTo>
                  <a:pt x="8" y="3"/>
                  <a:pt x="8" y="3"/>
                  <a:pt x="8" y="3"/>
                </a:cubicBezTo>
                <a:cubicBezTo>
                  <a:pt x="8" y="4"/>
                  <a:pt x="8" y="4"/>
                  <a:pt x="8" y="4"/>
                </a:cubicBezTo>
                <a:cubicBezTo>
                  <a:pt x="8" y="4"/>
                  <a:pt x="8" y="4"/>
                  <a:pt x="8" y="4"/>
                </a:cubicBezTo>
                <a:close/>
                <a:moveTo>
                  <a:pt x="10" y="4"/>
                </a:moveTo>
                <a:cubicBezTo>
                  <a:pt x="9" y="4"/>
                  <a:pt x="9" y="4"/>
                  <a:pt x="9" y="4"/>
                </a:cubicBezTo>
                <a:cubicBezTo>
                  <a:pt x="9" y="3"/>
                  <a:pt x="9" y="3"/>
                  <a:pt x="9" y="3"/>
                </a:cubicBezTo>
                <a:cubicBezTo>
                  <a:pt x="9" y="3"/>
                  <a:pt x="9" y="3"/>
                  <a:pt x="9" y="3"/>
                </a:cubicBezTo>
                <a:cubicBezTo>
                  <a:pt x="10" y="4"/>
                  <a:pt x="10" y="4"/>
                  <a:pt x="10" y="4"/>
                </a:cubicBezTo>
                <a:close/>
                <a:moveTo>
                  <a:pt x="15" y="3"/>
                </a:moveTo>
                <a:cubicBezTo>
                  <a:pt x="15" y="2"/>
                  <a:pt x="15" y="2"/>
                  <a:pt x="15" y="2"/>
                </a:cubicBezTo>
                <a:cubicBezTo>
                  <a:pt x="16" y="1"/>
                  <a:pt x="16" y="1"/>
                  <a:pt x="16" y="1"/>
                </a:cubicBezTo>
                <a:cubicBezTo>
                  <a:pt x="16" y="3"/>
                  <a:pt x="16" y="3"/>
                  <a:pt x="16" y="3"/>
                </a:cubicBezTo>
                <a:cubicBezTo>
                  <a:pt x="15" y="3"/>
                  <a:pt x="15" y="3"/>
                  <a:pt x="15" y="3"/>
                </a:cubicBezTo>
                <a:close/>
                <a:moveTo>
                  <a:pt x="15" y="7"/>
                </a:moveTo>
                <a:cubicBezTo>
                  <a:pt x="14" y="6"/>
                  <a:pt x="14" y="6"/>
                  <a:pt x="14" y="6"/>
                </a:cubicBezTo>
                <a:cubicBezTo>
                  <a:pt x="15" y="6"/>
                  <a:pt x="15" y="6"/>
                  <a:pt x="15" y="6"/>
                </a:cubicBezTo>
                <a:cubicBezTo>
                  <a:pt x="16" y="6"/>
                  <a:pt x="16" y="6"/>
                  <a:pt x="16" y="6"/>
                </a:cubicBezTo>
                <a:cubicBezTo>
                  <a:pt x="16" y="7"/>
                  <a:pt x="16" y="7"/>
                  <a:pt x="16" y="7"/>
                </a:cubicBezTo>
                <a:cubicBezTo>
                  <a:pt x="16" y="7"/>
                  <a:pt x="16" y="7"/>
                  <a:pt x="16" y="7"/>
                </a:cubicBezTo>
                <a:cubicBezTo>
                  <a:pt x="15" y="7"/>
                  <a:pt x="15" y="7"/>
                  <a:pt x="15" y="7"/>
                </a:cubicBezTo>
                <a:close/>
                <a:moveTo>
                  <a:pt x="14" y="13"/>
                </a:moveTo>
                <a:cubicBezTo>
                  <a:pt x="13" y="12"/>
                  <a:pt x="13" y="12"/>
                  <a:pt x="13" y="12"/>
                </a:cubicBezTo>
                <a:cubicBezTo>
                  <a:pt x="14" y="12"/>
                  <a:pt x="14" y="12"/>
                  <a:pt x="14" y="12"/>
                </a:cubicBezTo>
                <a:cubicBezTo>
                  <a:pt x="14" y="13"/>
                  <a:pt x="14" y="13"/>
                  <a:pt x="14" y="13"/>
                </a:cubicBezTo>
                <a:cubicBezTo>
                  <a:pt x="14" y="13"/>
                  <a:pt x="14" y="13"/>
                  <a:pt x="14" y="13"/>
                </a:cubicBezTo>
                <a:close/>
                <a:moveTo>
                  <a:pt x="10" y="14"/>
                </a:moveTo>
                <a:cubicBezTo>
                  <a:pt x="10" y="13"/>
                  <a:pt x="10" y="13"/>
                  <a:pt x="10" y="13"/>
                </a:cubicBezTo>
                <a:cubicBezTo>
                  <a:pt x="10" y="12"/>
                  <a:pt x="10" y="12"/>
                  <a:pt x="10" y="12"/>
                </a:cubicBezTo>
                <a:cubicBezTo>
                  <a:pt x="11" y="12"/>
                  <a:pt x="11" y="12"/>
                  <a:pt x="11" y="12"/>
                </a:cubicBezTo>
                <a:cubicBezTo>
                  <a:pt x="12" y="14"/>
                  <a:pt x="12" y="14"/>
                  <a:pt x="12" y="14"/>
                </a:cubicBezTo>
                <a:cubicBezTo>
                  <a:pt x="12" y="15"/>
                  <a:pt x="12" y="15"/>
                  <a:pt x="12" y="15"/>
                </a:cubicBezTo>
                <a:lnTo>
                  <a:pt x="10" y="1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73" name="Group 672"/>
          <p:cNvGrpSpPr/>
          <p:nvPr/>
        </p:nvGrpSpPr>
        <p:grpSpPr>
          <a:xfrm>
            <a:off x="5559168" y="1513924"/>
            <a:ext cx="6021388" cy="5924550"/>
            <a:chOff x="4929188" y="1116013"/>
            <a:chExt cx="6021388" cy="5924550"/>
          </a:xfrm>
        </p:grpSpPr>
        <p:sp>
          <p:nvSpPr>
            <p:cNvPr id="511" name="Freeform 45"/>
            <p:cNvSpPr>
              <a:spLocks/>
            </p:cNvSpPr>
            <p:nvPr/>
          </p:nvSpPr>
          <p:spPr bwMode="auto">
            <a:xfrm>
              <a:off x="6888163" y="5227638"/>
              <a:ext cx="4763" cy="14288"/>
            </a:xfrm>
            <a:custGeom>
              <a:avLst/>
              <a:gdLst>
                <a:gd name="T0" fmla="*/ 0 w 3"/>
                <a:gd name="T1" fmla="*/ 6 h 9"/>
                <a:gd name="T2" fmla="*/ 0 w 3"/>
                <a:gd name="T3" fmla="*/ 3 h 9"/>
                <a:gd name="T4" fmla="*/ 0 w 3"/>
                <a:gd name="T5" fmla="*/ 0 h 9"/>
                <a:gd name="T6" fmla="*/ 0 w 3"/>
                <a:gd name="T7" fmla="*/ 0 h 9"/>
                <a:gd name="T8" fmla="*/ 3 w 3"/>
                <a:gd name="T9" fmla="*/ 3 h 9"/>
                <a:gd name="T10" fmla="*/ 0 w 3"/>
                <a:gd name="T11" fmla="*/ 9 h 9"/>
                <a:gd name="T12" fmla="*/ 0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6"/>
                  </a:moveTo>
                  <a:lnTo>
                    <a:pt x="0" y="3"/>
                  </a:lnTo>
                  <a:lnTo>
                    <a:pt x="0" y="0"/>
                  </a:lnTo>
                  <a:lnTo>
                    <a:pt x="0" y="0"/>
                  </a:lnTo>
                  <a:lnTo>
                    <a:pt x="3" y="3"/>
                  </a:lnTo>
                  <a:lnTo>
                    <a:pt x="0" y="9"/>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2" name="Freeform 46"/>
            <p:cNvSpPr>
              <a:spLocks noEditPoints="1"/>
            </p:cNvSpPr>
            <p:nvPr/>
          </p:nvSpPr>
          <p:spPr bwMode="auto">
            <a:xfrm>
              <a:off x="6826251" y="5184776"/>
              <a:ext cx="47625" cy="33338"/>
            </a:xfrm>
            <a:custGeom>
              <a:avLst/>
              <a:gdLst>
                <a:gd name="T0" fmla="*/ 6 w 30"/>
                <a:gd name="T1" fmla="*/ 12 h 21"/>
                <a:gd name="T2" fmla="*/ 9 w 30"/>
                <a:gd name="T3" fmla="*/ 9 h 21"/>
                <a:gd name="T4" fmla="*/ 6 w 30"/>
                <a:gd name="T5" fmla="*/ 6 h 21"/>
                <a:gd name="T6" fmla="*/ 9 w 30"/>
                <a:gd name="T7" fmla="*/ 6 h 21"/>
                <a:gd name="T8" fmla="*/ 6 w 30"/>
                <a:gd name="T9" fmla="*/ 0 h 21"/>
                <a:gd name="T10" fmla="*/ 3 w 30"/>
                <a:gd name="T11" fmla="*/ 0 h 21"/>
                <a:gd name="T12" fmla="*/ 0 w 30"/>
                <a:gd name="T13" fmla="*/ 6 h 21"/>
                <a:gd name="T14" fmla="*/ 3 w 30"/>
                <a:gd name="T15" fmla="*/ 9 h 21"/>
                <a:gd name="T16" fmla="*/ 3 w 30"/>
                <a:gd name="T17" fmla="*/ 12 h 21"/>
                <a:gd name="T18" fmla="*/ 6 w 30"/>
                <a:gd name="T19" fmla="*/ 12 h 21"/>
                <a:gd name="T20" fmla="*/ 6 w 30"/>
                <a:gd name="T21" fmla="*/ 12 h 21"/>
                <a:gd name="T22" fmla="*/ 6 w 30"/>
                <a:gd name="T23" fmla="*/ 12 h 21"/>
                <a:gd name="T24" fmla="*/ 9 w 30"/>
                <a:gd name="T25" fmla="*/ 21 h 21"/>
                <a:gd name="T26" fmla="*/ 9 w 30"/>
                <a:gd name="T27" fmla="*/ 21 h 21"/>
                <a:gd name="T28" fmla="*/ 12 w 30"/>
                <a:gd name="T29" fmla="*/ 21 h 21"/>
                <a:gd name="T30" fmla="*/ 9 w 30"/>
                <a:gd name="T31" fmla="*/ 21 h 21"/>
                <a:gd name="T32" fmla="*/ 6 w 30"/>
                <a:gd name="T33" fmla="*/ 21 h 21"/>
                <a:gd name="T34" fmla="*/ 9 w 30"/>
                <a:gd name="T35" fmla="*/ 21 h 21"/>
                <a:gd name="T36" fmla="*/ 9 w 30"/>
                <a:gd name="T37" fmla="*/ 21 h 21"/>
                <a:gd name="T38" fmla="*/ 27 w 30"/>
                <a:gd name="T39" fmla="*/ 21 h 21"/>
                <a:gd name="T40" fmla="*/ 30 w 30"/>
                <a:gd name="T41" fmla="*/ 21 h 21"/>
                <a:gd name="T42" fmla="*/ 27 w 30"/>
                <a:gd name="T43" fmla="*/ 15 h 21"/>
                <a:gd name="T44" fmla="*/ 27 w 30"/>
                <a:gd name="T45" fmla="*/ 18 h 21"/>
                <a:gd name="T46" fmla="*/ 24 w 30"/>
                <a:gd name="T47" fmla="*/ 18 h 21"/>
                <a:gd name="T48" fmla="*/ 27 w 30"/>
                <a:gd name="T49" fmla="*/ 21 h 21"/>
                <a:gd name="T50" fmla="*/ 27 w 3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1">
                  <a:moveTo>
                    <a:pt x="6" y="12"/>
                  </a:moveTo>
                  <a:lnTo>
                    <a:pt x="9" y="9"/>
                  </a:lnTo>
                  <a:lnTo>
                    <a:pt x="6" y="6"/>
                  </a:lnTo>
                  <a:lnTo>
                    <a:pt x="9" y="6"/>
                  </a:lnTo>
                  <a:lnTo>
                    <a:pt x="6" y="0"/>
                  </a:lnTo>
                  <a:lnTo>
                    <a:pt x="3" y="0"/>
                  </a:lnTo>
                  <a:lnTo>
                    <a:pt x="0" y="6"/>
                  </a:lnTo>
                  <a:lnTo>
                    <a:pt x="3" y="9"/>
                  </a:lnTo>
                  <a:lnTo>
                    <a:pt x="3" y="12"/>
                  </a:lnTo>
                  <a:lnTo>
                    <a:pt x="6" y="12"/>
                  </a:lnTo>
                  <a:lnTo>
                    <a:pt x="6" y="12"/>
                  </a:lnTo>
                  <a:lnTo>
                    <a:pt x="6" y="12"/>
                  </a:lnTo>
                  <a:close/>
                  <a:moveTo>
                    <a:pt x="9" y="21"/>
                  </a:moveTo>
                  <a:lnTo>
                    <a:pt x="9" y="21"/>
                  </a:lnTo>
                  <a:lnTo>
                    <a:pt x="12" y="21"/>
                  </a:lnTo>
                  <a:lnTo>
                    <a:pt x="9" y="21"/>
                  </a:lnTo>
                  <a:lnTo>
                    <a:pt x="6" y="21"/>
                  </a:lnTo>
                  <a:lnTo>
                    <a:pt x="9" y="21"/>
                  </a:lnTo>
                  <a:lnTo>
                    <a:pt x="9" y="21"/>
                  </a:lnTo>
                  <a:close/>
                  <a:moveTo>
                    <a:pt x="27" y="21"/>
                  </a:moveTo>
                  <a:lnTo>
                    <a:pt x="30" y="21"/>
                  </a:lnTo>
                  <a:lnTo>
                    <a:pt x="27" y="15"/>
                  </a:lnTo>
                  <a:lnTo>
                    <a:pt x="27" y="18"/>
                  </a:lnTo>
                  <a:lnTo>
                    <a:pt x="24" y="18"/>
                  </a:lnTo>
                  <a:lnTo>
                    <a:pt x="27" y="21"/>
                  </a:lnTo>
                  <a:lnTo>
                    <a:pt x="27"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3" name="Freeform 47"/>
            <p:cNvSpPr>
              <a:spLocks noEditPoints="1"/>
            </p:cNvSpPr>
            <p:nvPr/>
          </p:nvSpPr>
          <p:spPr bwMode="auto">
            <a:xfrm>
              <a:off x="6926263" y="4983163"/>
              <a:ext cx="287338" cy="158750"/>
            </a:xfrm>
            <a:custGeom>
              <a:avLst/>
              <a:gdLst>
                <a:gd name="T0" fmla="*/ 175 w 181"/>
                <a:gd name="T1" fmla="*/ 6 h 100"/>
                <a:gd name="T2" fmla="*/ 181 w 181"/>
                <a:gd name="T3" fmla="*/ 3 h 100"/>
                <a:gd name="T4" fmla="*/ 178 w 181"/>
                <a:gd name="T5" fmla="*/ 3 h 100"/>
                <a:gd name="T6" fmla="*/ 175 w 181"/>
                <a:gd name="T7" fmla="*/ 0 h 100"/>
                <a:gd name="T8" fmla="*/ 175 w 181"/>
                <a:gd name="T9" fmla="*/ 3 h 100"/>
                <a:gd name="T10" fmla="*/ 175 w 181"/>
                <a:gd name="T11" fmla="*/ 6 h 100"/>
                <a:gd name="T12" fmla="*/ 175 w 181"/>
                <a:gd name="T13" fmla="*/ 6 h 100"/>
                <a:gd name="T14" fmla="*/ 3 w 181"/>
                <a:gd name="T15" fmla="*/ 97 h 100"/>
                <a:gd name="T16" fmla="*/ 6 w 181"/>
                <a:gd name="T17" fmla="*/ 97 h 100"/>
                <a:gd name="T18" fmla="*/ 6 w 181"/>
                <a:gd name="T19" fmla="*/ 100 h 100"/>
                <a:gd name="T20" fmla="*/ 3 w 181"/>
                <a:gd name="T21" fmla="*/ 97 h 100"/>
                <a:gd name="T22" fmla="*/ 3 w 181"/>
                <a:gd name="T23" fmla="*/ 97 h 100"/>
                <a:gd name="T24" fmla="*/ 0 w 181"/>
                <a:gd name="T25" fmla="*/ 91 h 100"/>
                <a:gd name="T26" fmla="*/ 3 w 181"/>
                <a:gd name="T27" fmla="*/ 88 h 100"/>
                <a:gd name="T28" fmla="*/ 6 w 181"/>
                <a:gd name="T29" fmla="*/ 91 h 100"/>
                <a:gd name="T30" fmla="*/ 6 w 181"/>
                <a:gd name="T31" fmla="*/ 91 h 100"/>
                <a:gd name="T32" fmla="*/ 6 w 181"/>
                <a:gd name="T33" fmla="*/ 91 h 100"/>
                <a:gd name="T34" fmla="*/ 3 w 181"/>
                <a:gd name="T35" fmla="*/ 91 h 100"/>
                <a:gd name="T36" fmla="*/ 0 w 181"/>
                <a:gd name="T37"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100">
                  <a:moveTo>
                    <a:pt x="175" y="6"/>
                  </a:moveTo>
                  <a:lnTo>
                    <a:pt x="181" y="3"/>
                  </a:lnTo>
                  <a:lnTo>
                    <a:pt x="178" y="3"/>
                  </a:lnTo>
                  <a:lnTo>
                    <a:pt x="175" y="0"/>
                  </a:lnTo>
                  <a:lnTo>
                    <a:pt x="175" y="3"/>
                  </a:lnTo>
                  <a:lnTo>
                    <a:pt x="175" y="6"/>
                  </a:lnTo>
                  <a:lnTo>
                    <a:pt x="175" y="6"/>
                  </a:lnTo>
                  <a:close/>
                  <a:moveTo>
                    <a:pt x="3" y="97"/>
                  </a:moveTo>
                  <a:lnTo>
                    <a:pt x="6" y="97"/>
                  </a:lnTo>
                  <a:lnTo>
                    <a:pt x="6" y="100"/>
                  </a:lnTo>
                  <a:lnTo>
                    <a:pt x="3" y="97"/>
                  </a:lnTo>
                  <a:lnTo>
                    <a:pt x="3" y="97"/>
                  </a:lnTo>
                  <a:close/>
                  <a:moveTo>
                    <a:pt x="0" y="91"/>
                  </a:moveTo>
                  <a:lnTo>
                    <a:pt x="3" y="88"/>
                  </a:lnTo>
                  <a:lnTo>
                    <a:pt x="6" y="91"/>
                  </a:lnTo>
                  <a:lnTo>
                    <a:pt x="6" y="91"/>
                  </a:lnTo>
                  <a:lnTo>
                    <a:pt x="6" y="91"/>
                  </a:lnTo>
                  <a:lnTo>
                    <a:pt x="3" y="91"/>
                  </a:lnTo>
                  <a:lnTo>
                    <a:pt x="0"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4" name="Freeform 48"/>
            <p:cNvSpPr>
              <a:spLocks noEditPoints="1"/>
            </p:cNvSpPr>
            <p:nvPr/>
          </p:nvSpPr>
          <p:spPr bwMode="auto">
            <a:xfrm>
              <a:off x="8310563" y="4416426"/>
              <a:ext cx="68263" cy="220663"/>
            </a:xfrm>
            <a:custGeom>
              <a:avLst/>
              <a:gdLst>
                <a:gd name="T0" fmla="*/ 6 w 14"/>
                <a:gd name="T1" fmla="*/ 8 h 46"/>
                <a:gd name="T2" fmla="*/ 5 w 14"/>
                <a:gd name="T3" fmla="*/ 5 h 46"/>
                <a:gd name="T4" fmla="*/ 6 w 14"/>
                <a:gd name="T5" fmla="*/ 3 h 46"/>
                <a:gd name="T6" fmla="*/ 6 w 14"/>
                <a:gd name="T7" fmla="*/ 1 h 46"/>
                <a:gd name="T8" fmla="*/ 4 w 14"/>
                <a:gd name="T9" fmla="*/ 2 h 46"/>
                <a:gd name="T10" fmla="*/ 4 w 14"/>
                <a:gd name="T11" fmla="*/ 5 h 46"/>
                <a:gd name="T12" fmla="*/ 4 w 14"/>
                <a:gd name="T13" fmla="*/ 8 h 46"/>
                <a:gd name="T14" fmla="*/ 4 w 14"/>
                <a:gd name="T15" fmla="*/ 16 h 46"/>
                <a:gd name="T16" fmla="*/ 4 w 14"/>
                <a:gd name="T17" fmla="*/ 13 h 46"/>
                <a:gd name="T18" fmla="*/ 4 w 14"/>
                <a:gd name="T19" fmla="*/ 11 h 46"/>
                <a:gd name="T20" fmla="*/ 5 w 14"/>
                <a:gd name="T21" fmla="*/ 9 h 46"/>
                <a:gd name="T22" fmla="*/ 3 w 14"/>
                <a:gd name="T23" fmla="*/ 12 h 46"/>
                <a:gd name="T24" fmla="*/ 4 w 14"/>
                <a:gd name="T25" fmla="*/ 14 h 46"/>
                <a:gd name="T26" fmla="*/ 4 w 14"/>
                <a:gd name="T27" fmla="*/ 16 h 46"/>
                <a:gd name="T28" fmla="*/ 2 w 14"/>
                <a:gd name="T29" fmla="*/ 15 h 46"/>
                <a:gd name="T30" fmla="*/ 0 w 14"/>
                <a:gd name="T31" fmla="*/ 15 h 46"/>
                <a:gd name="T32" fmla="*/ 4 w 14"/>
                <a:gd name="T33" fmla="*/ 22 h 46"/>
                <a:gd name="T34" fmla="*/ 4 w 14"/>
                <a:gd name="T35" fmla="*/ 19 h 46"/>
                <a:gd name="T36" fmla="*/ 2 w 14"/>
                <a:gd name="T37" fmla="*/ 21 h 46"/>
                <a:gd name="T38" fmla="*/ 6 w 14"/>
                <a:gd name="T39" fmla="*/ 29 h 46"/>
                <a:gd name="T40" fmla="*/ 6 w 14"/>
                <a:gd name="T41" fmla="*/ 30 h 46"/>
                <a:gd name="T42" fmla="*/ 8 w 14"/>
                <a:gd name="T43" fmla="*/ 34 h 46"/>
                <a:gd name="T44" fmla="*/ 9 w 14"/>
                <a:gd name="T45" fmla="*/ 36 h 46"/>
                <a:gd name="T46" fmla="*/ 8 w 14"/>
                <a:gd name="T47" fmla="*/ 34 h 46"/>
                <a:gd name="T48" fmla="*/ 10 w 14"/>
                <a:gd name="T49" fmla="*/ 36 h 46"/>
                <a:gd name="T50" fmla="*/ 11 w 14"/>
                <a:gd name="T51" fmla="*/ 37 h 46"/>
                <a:gd name="T52" fmla="*/ 11 w 14"/>
                <a:gd name="T53" fmla="*/ 35 h 46"/>
                <a:gd name="T54" fmla="*/ 10 w 14"/>
                <a:gd name="T55" fmla="*/ 39 h 46"/>
                <a:gd name="T56" fmla="*/ 10 w 14"/>
                <a:gd name="T57" fmla="*/ 37 h 46"/>
                <a:gd name="T58" fmla="*/ 9 w 14"/>
                <a:gd name="T59" fmla="*/ 39 h 46"/>
                <a:gd name="T60" fmla="*/ 13 w 14"/>
                <a:gd name="T61" fmla="*/ 41 h 46"/>
                <a:gd name="T62" fmla="*/ 11 w 14"/>
                <a:gd name="T63" fmla="*/ 41 h 46"/>
                <a:gd name="T64" fmla="*/ 13 w 14"/>
                <a:gd name="T65" fmla="*/ 42 h 46"/>
                <a:gd name="T66" fmla="*/ 12 w 14"/>
                <a:gd name="T67" fmla="*/ 44 h 46"/>
                <a:gd name="T68" fmla="*/ 13 w 14"/>
                <a:gd name="T69" fmla="*/ 46 h 46"/>
                <a:gd name="T70" fmla="*/ 13 w 14"/>
                <a:gd name="T71" fmla="*/ 44 h 46"/>
                <a:gd name="T72" fmla="*/ 13 w 14"/>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6">
                  <a:moveTo>
                    <a:pt x="4" y="9"/>
                  </a:moveTo>
                  <a:cubicBezTo>
                    <a:pt x="6" y="8"/>
                    <a:pt x="6" y="8"/>
                    <a:pt x="6" y="8"/>
                  </a:cubicBezTo>
                  <a:cubicBezTo>
                    <a:pt x="6" y="6"/>
                    <a:pt x="6" y="6"/>
                    <a:pt x="6" y="6"/>
                  </a:cubicBezTo>
                  <a:cubicBezTo>
                    <a:pt x="5" y="5"/>
                    <a:pt x="5" y="5"/>
                    <a:pt x="5" y="5"/>
                  </a:cubicBezTo>
                  <a:cubicBezTo>
                    <a:pt x="6" y="4"/>
                    <a:pt x="6" y="4"/>
                    <a:pt x="6" y="4"/>
                  </a:cubicBezTo>
                  <a:cubicBezTo>
                    <a:pt x="6" y="3"/>
                    <a:pt x="6" y="3"/>
                    <a:pt x="6" y="3"/>
                  </a:cubicBezTo>
                  <a:cubicBezTo>
                    <a:pt x="5" y="2"/>
                    <a:pt x="5" y="2"/>
                    <a:pt x="5" y="2"/>
                  </a:cubicBezTo>
                  <a:cubicBezTo>
                    <a:pt x="6" y="1"/>
                    <a:pt x="6" y="1"/>
                    <a:pt x="6" y="1"/>
                  </a:cubicBezTo>
                  <a:cubicBezTo>
                    <a:pt x="5" y="0"/>
                    <a:pt x="5" y="0"/>
                    <a:pt x="5" y="0"/>
                  </a:cubicBezTo>
                  <a:cubicBezTo>
                    <a:pt x="4" y="2"/>
                    <a:pt x="4" y="2"/>
                    <a:pt x="4" y="2"/>
                  </a:cubicBezTo>
                  <a:cubicBezTo>
                    <a:pt x="4" y="4"/>
                    <a:pt x="4" y="4"/>
                    <a:pt x="4" y="4"/>
                  </a:cubicBezTo>
                  <a:cubicBezTo>
                    <a:pt x="4" y="5"/>
                    <a:pt x="4" y="5"/>
                    <a:pt x="4" y="5"/>
                  </a:cubicBezTo>
                  <a:cubicBezTo>
                    <a:pt x="4" y="5"/>
                    <a:pt x="4" y="5"/>
                    <a:pt x="4" y="5"/>
                  </a:cubicBezTo>
                  <a:cubicBezTo>
                    <a:pt x="4" y="8"/>
                    <a:pt x="4" y="8"/>
                    <a:pt x="4" y="8"/>
                  </a:cubicBezTo>
                  <a:cubicBezTo>
                    <a:pt x="4" y="9"/>
                    <a:pt x="4" y="9"/>
                    <a:pt x="4" y="9"/>
                  </a:cubicBezTo>
                  <a:close/>
                  <a:moveTo>
                    <a:pt x="4" y="16"/>
                  </a:moveTo>
                  <a:cubicBezTo>
                    <a:pt x="4" y="14"/>
                    <a:pt x="4" y="14"/>
                    <a:pt x="4" y="14"/>
                  </a:cubicBezTo>
                  <a:cubicBezTo>
                    <a:pt x="4" y="13"/>
                    <a:pt x="4" y="13"/>
                    <a:pt x="4" y="13"/>
                  </a:cubicBezTo>
                  <a:cubicBezTo>
                    <a:pt x="4" y="12"/>
                    <a:pt x="4" y="12"/>
                    <a:pt x="4" y="12"/>
                  </a:cubicBezTo>
                  <a:cubicBezTo>
                    <a:pt x="4" y="11"/>
                    <a:pt x="4" y="11"/>
                    <a:pt x="4" y="11"/>
                  </a:cubicBezTo>
                  <a:cubicBezTo>
                    <a:pt x="5" y="10"/>
                    <a:pt x="5" y="10"/>
                    <a:pt x="5" y="10"/>
                  </a:cubicBezTo>
                  <a:cubicBezTo>
                    <a:pt x="5" y="9"/>
                    <a:pt x="5" y="9"/>
                    <a:pt x="5" y="9"/>
                  </a:cubicBezTo>
                  <a:cubicBezTo>
                    <a:pt x="3" y="10"/>
                    <a:pt x="3" y="10"/>
                    <a:pt x="3" y="10"/>
                  </a:cubicBezTo>
                  <a:cubicBezTo>
                    <a:pt x="3" y="12"/>
                    <a:pt x="3" y="12"/>
                    <a:pt x="3" y="12"/>
                  </a:cubicBezTo>
                  <a:cubicBezTo>
                    <a:pt x="3" y="13"/>
                    <a:pt x="3" y="13"/>
                    <a:pt x="3" y="13"/>
                  </a:cubicBezTo>
                  <a:cubicBezTo>
                    <a:pt x="4" y="14"/>
                    <a:pt x="4" y="14"/>
                    <a:pt x="4" y="14"/>
                  </a:cubicBezTo>
                  <a:cubicBezTo>
                    <a:pt x="3" y="15"/>
                    <a:pt x="3" y="15"/>
                    <a:pt x="3" y="15"/>
                  </a:cubicBezTo>
                  <a:cubicBezTo>
                    <a:pt x="4" y="16"/>
                    <a:pt x="4" y="16"/>
                    <a:pt x="4" y="16"/>
                  </a:cubicBezTo>
                  <a:close/>
                  <a:moveTo>
                    <a:pt x="0" y="15"/>
                  </a:moveTo>
                  <a:cubicBezTo>
                    <a:pt x="2" y="15"/>
                    <a:pt x="2" y="15"/>
                    <a:pt x="2" y="15"/>
                  </a:cubicBezTo>
                  <a:cubicBezTo>
                    <a:pt x="1" y="14"/>
                    <a:pt x="1" y="14"/>
                    <a:pt x="1" y="14"/>
                  </a:cubicBezTo>
                  <a:cubicBezTo>
                    <a:pt x="0" y="15"/>
                    <a:pt x="0" y="15"/>
                    <a:pt x="0" y="15"/>
                  </a:cubicBezTo>
                  <a:close/>
                  <a:moveTo>
                    <a:pt x="2" y="22"/>
                  </a:moveTo>
                  <a:cubicBezTo>
                    <a:pt x="4" y="22"/>
                    <a:pt x="4" y="22"/>
                    <a:pt x="4" y="22"/>
                  </a:cubicBezTo>
                  <a:cubicBezTo>
                    <a:pt x="4" y="20"/>
                    <a:pt x="4" y="20"/>
                    <a:pt x="4" y="20"/>
                  </a:cubicBezTo>
                  <a:cubicBezTo>
                    <a:pt x="4" y="19"/>
                    <a:pt x="4" y="19"/>
                    <a:pt x="4" y="19"/>
                  </a:cubicBezTo>
                  <a:cubicBezTo>
                    <a:pt x="3" y="19"/>
                    <a:pt x="3" y="19"/>
                    <a:pt x="3" y="19"/>
                  </a:cubicBezTo>
                  <a:cubicBezTo>
                    <a:pt x="2" y="21"/>
                    <a:pt x="2" y="21"/>
                    <a:pt x="2" y="21"/>
                  </a:cubicBezTo>
                  <a:cubicBezTo>
                    <a:pt x="2" y="21"/>
                    <a:pt x="2" y="22"/>
                    <a:pt x="2" y="22"/>
                  </a:cubicBezTo>
                  <a:close/>
                  <a:moveTo>
                    <a:pt x="6" y="29"/>
                  </a:moveTo>
                  <a:cubicBezTo>
                    <a:pt x="5" y="30"/>
                    <a:pt x="5" y="30"/>
                    <a:pt x="5" y="30"/>
                  </a:cubicBezTo>
                  <a:cubicBezTo>
                    <a:pt x="6" y="30"/>
                    <a:pt x="6" y="30"/>
                    <a:pt x="6" y="30"/>
                  </a:cubicBezTo>
                  <a:cubicBezTo>
                    <a:pt x="6" y="29"/>
                    <a:pt x="6" y="29"/>
                    <a:pt x="6" y="29"/>
                  </a:cubicBezTo>
                  <a:close/>
                  <a:moveTo>
                    <a:pt x="8" y="34"/>
                  </a:moveTo>
                  <a:cubicBezTo>
                    <a:pt x="8" y="35"/>
                    <a:pt x="8" y="35"/>
                    <a:pt x="8" y="35"/>
                  </a:cubicBezTo>
                  <a:cubicBezTo>
                    <a:pt x="9" y="36"/>
                    <a:pt x="9" y="36"/>
                    <a:pt x="9" y="36"/>
                  </a:cubicBezTo>
                  <a:cubicBezTo>
                    <a:pt x="8" y="35"/>
                    <a:pt x="8" y="35"/>
                    <a:pt x="8" y="35"/>
                  </a:cubicBezTo>
                  <a:cubicBezTo>
                    <a:pt x="8" y="35"/>
                    <a:pt x="8" y="34"/>
                    <a:pt x="8" y="34"/>
                  </a:cubicBezTo>
                  <a:close/>
                  <a:moveTo>
                    <a:pt x="11" y="35"/>
                  </a:moveTo>
                  <a:cubicBezTo>
                    <a:pt x="10" y="36"/>
                    <a:pt x="10" y="36"/>
                    <a:pt x="10" y="36"/>
                  </a:cubicBezTo>
                  <a:cubicBezTo>
                    <a:pt x="11" y="37"/>
                    <a:pt x="11" y="37"/>
                    <a:pt x="11" y="37"/>
                  </a:cubicBezTo>
                  <a:cubicBezTo>
                    <a:pt x="11" y="37"/>
                    <a:pt x="11" y="37"/>
                    <a:pt x="11" y="37"/>
                  </a:cubicBezTo>
                  <a:cubicBezTo>
                    <a:pt x="11" y="36"/>
                    <a:pt x="11" y="36"/>
                    <a:pt x="11" y="36"/>
                  </a:cubicBezTo>
                  <a:cubicBezTo>
                    <a:pt x="11" y="35"/>
                    <a:pt x="11" y="35"/>
                    <a:pt x="11" y="35"/>
                  </a:cubicBezTo>
                  <a:close/>
                  <a:moveTo>
                    <a:pt x="9" y="39"/>
                  </a:moveTo>
                  <a:cubicBezTo>
                    <a:pt x="10" y="39"/>
                    <a:pt x="10" y="39"/>
                    <a:pt x="10" y="39"/>
                  </a:cubicBezTo>
                  <a:cubicBezTo>
                    <a:pt x="11" y="39"/>
                    <a:pt x="11" y="39"/>
                    <a:pt x="11" y="39"/>
                  </a:cubicBezTo>
                  <a:cubicBezTo>
                    <a:pt x="10" y="37"/>
                    <a:pt x="10" y="37"/>
                    <a:pt x="10" y="37"/>
                  </a:cubicBezTo>
                  <a:cubicBezTo>
                    <a:pt x="9" y="38"/>
                    <a:pt x="9" y="38"/>
                    <a:pt x="9" y="38"/>
                  </a:cubicBezTo>
                  <a:cubicBezTo>
                    <a:pt x="9" y="39"/>
                    <a:pt x="9" y="39"/>
                    <a:pt x="9" y="39"/>
                  </a:cubicBezTo>
                  <a:close/>
                  <a:moveTo>
                    <a:pt x="12" y="42"/>
                  </a:moveTo>
                  <a:cubicBezTo>
                    <a:pt x="13" y="41"/>
                    <a:pt x="13" y="41"/>
                    <a:pt x="13" y="41"/>
                  </a:cubicBezTo>
                  <a:cubicBezTo>
                    <a:pt x="12" y="41"/>
                    <a:pt x="12" y="41"/>
                    <a:pt x="12" y="41"/>
                  </a:cubicBezTo>
                  <a:cubicBezTo>
                    <a:pt x="11" y="41"/>
                    <a:pt x="11" y="41"/>
                    <a:pt x="11" y="41"/>
                  </a:cubicBezTo>
                  <a:cubicBezTo>
                    <a:pt x="12" y="42"/>
                    <a:pt x="12" y="42"/>
                    <a:pt x="12" y="42"/>
                  </a:cubicBezTo>
                  <a:close/>
                  <a:moveTo>
                    <a:pt x="13" y="42"/>
                  </a:moveTo>
                  <a:cubicBezTo>
                    <a:pt x="12" y="43"/>
                    <a:pt x="12" y="43"/>
                    <a:pt x="12" y="43"/>
                  </a:cubicBezTo>
                  <a:cubicBezTo>
                    <a:pt x="12" y="44"/>
                    <a:pt x="12" y="44"/>
                    <a:pt x="12" y="44"/>
                  </a:cubicBezTo>
                  <a:cubicBezTo>
                    <a:pt x="12" y="44"/>
                    <a:pt x="12" y="44"/>
                    <a:pt x="12" y="45"/>
                  </a:cubicBezTo>
                  <a:cubicBezTo>
                    <a:pt x="12" y="45"/>
                    <a:pt x="13" y="46"/>
                    <a:pt x="13" y="46"/>
                  </a:cubicBezTo>
                  <a:cubicBezTo>
                    <a:pt x="14" y="45"/>
                    <a:pt x="14" y="45"/>
                    <a:pt x="14" y="45"/>
                  </a:cubicBezTo>
                  <a:cubicBezTo>
                    <a:pt x="13" y="44"/>
                    <a:pt x="13" y="44"/>
                    <a:pt x="13" y="44"/>
                  </a:cubicBezTo>
                  <a:cubicBezTo>
                    <a:pt x="13" y="43"/>
                    <a:pt x="13" y="43"/>
                    <a:pt x="13" y="43"/>
                  </a:cubicBezTo>
                  <a:lnTo>
                    <a:pt x="1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5" name="Freeform 49"/>
            <p:cNvSpPr>
              <a:spLocks noEditPoints="1"/>
            </p:cNvSpPr>
            <p:nvPr/>
          </p:nvSpPr>
          <p:spPr bwMode="auto">
            <a:xfrm>
              <a:off x="9886951" y="4354513"/>
              <a:ext cx="38100" cy="71438"/>
            </a:xfrm>
            <a:custGeom>
              <a:avLst/>
              <a:gdLst>
                <a:gd name="T0" fmla="*/ 24 w 24"/>
                <a:gd name="T1" fmla="*/ 0 h 45"/>
                <a:gd name="T2" fmla="*/ 18 w 24"/>
                <a:gd name="T3" fmla="*/ 3 h 45"/>
                <a:gd name="T4" fmla="*/ 21 w 24"/>
                <a:gd name="T5" fmla="*/ 9 h 45"/>
                <a:gd name="T6" fmla="*/ 21 w 24"/>
                <a:gd name="T7" fmla="*/ 3 h 45"/>
                <a:gd name="T8" fmla="*/ 24 w 24"/>
                <a:gd name="T9" fmla="*/ 0 h 45"/>
                <a:gd name="T10" fmla="*/ 24 w 24"/>
                <a:gd name="T11" fmla="*/ 0 h 45"/>
                <a:gd name="T12" fmla="*/ 24 w 24"/>
                <a:gd name="T13" fmla="*/ 0 h 45"/>
                <a:gd name="T14" fmla="*/ 12 w 24"/>
                <a:gd name="T15" fmla="*/ 27 h 45"/>
                <a:gd name="T16" fmla="*/ 15 w 24"/>
                <a:gd name="T17" fmla="*/ 24 h 45"/>
                <a:gd name="T18" fmla="*/ 18 w 24"/>
                <a:gd name="T19" fmla="*/ 27 h 45"/>
                <a:gd name="T20" fmla="*/ 15 w 24"/>
                <a:gd name="T21" fmla="*/ 27 h 45"/>
                <a:gd name="T22" fmla="*/ 12 w 24"/>
                <a:gd name="T23" fmla="*/ 27 h 45"/>
                <a:gd name="T24" fmla="*/ 12 w 24"/>
                <a:gd name="T25" fmla="*/ 27 h 45"/>
                <a:gd name="T26" fmla="*/ 3 w 24"/>
                <a:gd name="T27" fmla="*/ 42 h 45"/>
                <a:gd name="T28" fmla="*/ 3 w 24"/>
                <a:gd name="T29" fmla="*/ 39 h 45"/>
                <a:gd name="T30" fmla="*/ 6 w 24"/>
                <a:gd name="T31" fmla="*/ 36 h 45"/>
                <a:gd name="T32" fmla="*/ 9 w 24"/>
                <a:gd name="T33" fmla="*/ 39 h 45"/>
                <a:gd name="T34" fmla="*/ 6 w 24"/>
                <a:gd name="T35" fmla="*/ 45 h 45"/>
                <a:gd name="T36" fmla="*/ 3 w 24"/>
                <a:gd name="T37" fmla="*/ 45 h 45"/>
                <a:gd name="T38" fmla="*/ 0 w 24"/>
                <a:gd name="T39" fmla="*/ 42 h 45"/>
                <a:gd name="T40" fmla="*/ 3 w 24"/>
                <a:gd name="T4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5">
                  <a:moveTo>
                    <a:pt x="24" y="0"/>
                  </a:moveTo>
                  <a:lnTo>
                    <a:pt x="18" y="3"/>
                  </a:lnTo>
                  <a:lnTo>
                    <a:pt x="21" y="9"/>
                  </a:lnTo>
                  <a:lnTo>
                    <a:pt x="21" y="3"/>
                  </a:lnTo>
                  <a:lnTo>
                    <a:pt x="24" y="0"/>
                  </a:lnTo>
                  <a:lnTo>
                    <a:pt x="24" y="0"/>
                  </a:lnTo>
                  <a:lnTo>
                    <a:pt x="24" y="0"/>
                  </a:lnTo>
                  <a:close/>
                  <a:moveTo>
                    <a:pt x="12" y="27"/>
                  </a:moveTo>
                  <a:lnTo>
                    <a:pt x="15" y="24"/>
                  </a:lnTo>
                  <a:lnTo>
                    <a:pt x="18" y="27"/>
                  </a:lnTo>
                  <a:lnTo>
                    <a:pt x="15" y="27"/>
                  </a:lnTo>
                  <a:lnTo>
                    <a:pt x="12" y="27"/>
                  </a:lnTo>
                  <a:lnTo>
                    <a:pt x="12" y="27"/>
                  </a:lnTo>
                  <a:close/>
                  <a:moveTo>
                    <a:pt x="3" y="42"/>
                  </a:moveTo>
                  <a:lnTo>
                    <a:pt x="3" y="39"/>
                  </a:lnTo>
                  <a:lnTo>
                    <a:pt x="6" y="36"/>
                  </a:lnTo>
                  <a:lnTo>
                    <a:pt x="9" y="39"/>
                  </a:lnTo>
                  <a:lnTo>
                    <a:pt x="6" y="45"/>
                  </a:lnTo>
                  <a:lnTo>
                    <a:pt x="3" y="45"/>
                  </a:lnTo>
                  <a:lnTo>
                    <a:pt x="0" y="42"/>
                  </a:lnTo>
                  <a:lnTo>
                    <a:pt x="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6" name="Freeform 50"/>
            <p:cNvSpPr>
              <a:spLocks noEditPoints="1"/>
            </p:cNvSpPr>
            <p:nvPr/>
          </p:nvSpPr>
          <p:spPr bwMode="auto">
            <a:xfrm>
              <a:off x="6199188" y="1116013"/>
              <a:ext cx="3960813" cy="2389188"/>
            </a:xfrm>
            <a:custGeom>
              <a:avLst/>
              <a:gdLst>
                <a:gd name="T0" fmla="*/ 633 w 827"/>
                <a:gd name="T1" fmla="*/ 408 h 498"/>
                <a:gd name="T2" fmla="*/ 578 w 827"/>
                <a:gd name="T3" fmla="*/ 356 h 498"/>
                <a:gd name="T4" fmla="*/ 516 w 827"/>
                <a:gd name="T5" fmla="*/ 401 h 498"/>
                <a:gd name="T6" fmla="*/ 401 w 827"/>
                <a:gd name="T7" fmla="*/ 403 h 498"/>
                <a:gd name="T8" fmla="*/ 283 w 827"/>
                <a:gd name="T9" fmla="*/ 383 h 498"/>
                <a:gd name="T10" fmla="*/ 208 w 827"/>
                <a:gd name="T11" fmla="*/ 393 h 498"/>
                <a:gd name="T12" fmla="*/ 140 w 827"/>
                <a:gd name="T13" fmla="*/ 425 h 498"/>
                <a:gd name="T14" fmla="*/ 120 w 827"/>
                <a:gd name="T15" fmla="*/ 497 h 498"/>
                <a:gd name="T16" fmla="*/ 69 w 827"/>
                <a:gd name="T17" fmla="*/ 425 h 498"/>
                <a:gd name="T18" fmla="*/ 11 w 827"/>
                <a:gd name="T19" fmla="*/ 334 h 498"/>
                <a:gd name="T20" fmla="*/ 22 w 827"/>
                <a:gd name="T21" fmla="*/ 238 h 498"/>
                <a:gd name="T22" fmla="*/ 30 w 827"/>
                <a:gd name="T23" fmla="*/ 270 h 498"/>
                <a:gd name="T24" fmla="*/ 84 w 827"/>
                <a:gd name="T25" fmla="*/ 263 h 498"/>
                <a:gd name="T26" fmla="*/ 128 w 827"/>
                <a:gd name="T27" fmla="*/ 239 h 498"/>
                <a:gd name="T28" fmla="*/ 204 w 827"/>
                <a:gd name="T29" fmla="*/ 224 h 498"/>
                <a:gd name="T30" fmla="*/ 226 w 827"/>
                <a:gd name="T31" fmla="*/ 227 h 498"/>
                <a:gd name="T32" fmla="*/ 247 w 827"/>
                <a:gd name="T33" fmla="*/ 220 h 498"/>
                <a:gd name="T34" fmla="*/ 239 w 827"/>
                <a:gd name="T35" fmla="*/ 171 h 498"/>
                <a:gd name="T36" fmla="*/ 248 w 827"/>
                <a:gd name="T37" fmla="*/ 144 h 498"/>
                <a:gd name="T38" fmla="*/ 273 w 827"/>
                <a:gd name="T39" fmla="*/ 96 h 498"/>
                <a:gd name="T40" fmla="*/ 311 w 827"/>
                <a:gd name="T41" fmla="*/ 65 h 498"/>
                <a:gd name="T42" fmla="*/ 364 w 827"/>
                <a:gd name="T43" fmla="*/ 94 h 498"/>
                <a:gd name="T44" fmla="*/ 386 w 827"/>
                <a:gd name="T45" fmla="*/ 114 h 498"/>
                <a:gd name="T46" fmla="*/ 466 w 827"/>
                <a:gd name="T47" fmla="*/ 109 h 498"/>
                <a:gd name="T48" fmla="*/ 525 w 827"/>
                <a:gd name="T49" fmla="*/ 102 h 498"/>
                <a:gd name="T50" fmla="*/ 581 w 827"/>
                <a:gd name="T51" fmla="*/ 91 h 498"/>
                <a:gd name="T52" fmla="*/ 705 w 827"/>
                <a:gd name="T53" fmla="*/ 93 h 498"/>
                <a:gd name="T54" fmla="*/ 783 w 827"/>
                <a:gd name="T55" fmla="*/ 77 h 498"/>
                <a:gd name="T56" fmla="*/ 819 w 827"/>
                <a:gd name="T57" fmla="*/ 97 h 498"/>
                <a:gd name="T58" fmla="*/ 796 w 827"/>
                <a:gd name="T59" fmla="*/ 131 h 498"/>
                <a:gd name="T60" fmla="*/ 800 w 827"/>
                <a:gd name="T61" fmla="*/ 187 h 498"/>
                <a:gd name="T62" fmla="*/ 758 w 827"/>
                <a:gd name="T63" fmla="*/ 248 h 498"/>
                <a:gd name="T64" fmla="*/ 772 w 827"/>
                <a:gd name="T65" fmla="*/ 339 h 498"/>
                <a:gd name="T66" fmla="*/ 741 w 827"/>
                <a:gd name="T67" fmla="*/ 206 h 498"/>
                <a:gd name="T68" fmla="*/ 706 w 827"/>
                <a:gd name="T69" fmla="*/ 230 h 498"/>
                <a:gd name="T70" fmla="*/ 661 w 827"/>
                <a:gd name="T71" fmla="*/ 264 h 498"/>
                <a:gd name="T72" fmla="*/ 651 w 827"/>
                <a:gd name="T73" fmla="*/ 333 h 498"/>
                <a:gd name="T74" fmla="*/ 656 w 827"/>
                <a:gd name="T75" fmla="*/ 453 h 498"/>
                <a:gd name="T76" fmla="*/ 56 w 827"/>
                <a:gd name="T77" fmla="*/ 51 h 498"/>
                <a:gd name="T78" fmla="*/ 77 w 827"/>
                <a:gd name="T79" fmla="*/ 31 h 498"/>
                <a:gd name="T80" fmla="*/ 70 w 827"/>
                <a:gd name="T81" fmla="*/ 51 h 498"/>
                <a:gd name="T82" fmla="*/ 74 w 827"/>
                <a:gd name="T83" fmla="*/ 52 h 498"/>
                <a:gd name="T84" fmla="*/ 92 w 827"/>
                <a:gd name="T85" fmla="*/ 44 h 498"/>
                <a:gd name="T86" fmla="*/ 119 w 827"/>
                <a:gd name="T87" fmla="*/ 171 h 498"/>
                <a:gd name="T88" fmla="*/ 145 w 827"/>
                <a:gd name="T89" fmla="*/ 112 h 498"/>
                <a:gd name="T90" fmla="*/ 113 w 827"/>
                <a:gd name="T91" fmla="*/ 159 h 498"/>
                <a:gd name="T92" fmla="*/ 107 w 827"/>
                <a:gd name="T93" fmla="*/ 180 h 498"/>
                <a:gd name="T94" fmla="*/ 137 w 827"/>
                <a:gd name="T95" fmla="*/ 211 h 498"/>
                <a:gd name="T96" fmla="*/ 265 w 827"/>
                <a:gd name="T97" fmla="*/ 189 h 498"/>
                <a:gd name="T98" fmla="*/ 208 w 827"/>
                <a:gd name="T99" fmla="*/ 165 h 498"/>
                <a:gd name="T100" fmla="*/ 223 w 827"/>
                <a:gd name="T101" fmla="*/ 109 h 498"/>
                <a:gd name="T102" fmla="*/ 269 w 827"/>
                <a:gd name="T103" fmla="*/ 79 h 498"/>
                <a:gd name="T104" fmla="*/ 205 w 827"/>
                <a:gd name="T105" fmla="*/ 8 h 498"/>
                <a:gd name="T106" fmla="*/ 236 w 827"/>
                <a:gd name="T107" fmla="*/ 38 h 498"/>
                <a:gd name="T108" fmla="*/ 510 w 827"/>
                <a:gd name="T109" fmla="*/ 26 h 498"/>
                <a:gd name="T110" fmla="*/ 462 w 827"/>
                <a:gd name="T111" fmla="*/ 38 h 498"/>
                <a:gd name="T112" fmla="*/ 276 w 827"/>
                <a:gd name="T113" fmla="*/ 29 h 498"/>
                <a:gd name="T114" fmla="*/ 376 w 827"/>
                <a:gd name="T115" fmla="*/ 103 h 498"/>
                <a:gd name="T116" fmla="*/ 653 w 827"/>
                <a:gd name="T117" fmla="*/ 97 h 498"/>
                <a:gd name="T118" fmla="*/ 700 w 827"/>
                <a:gd name="T119" fmla="*/ 379 h 498"/>
                <a:gd name="T120" fmla="*/ 694 w 827"/>
                <a:gd name="T121" fmla="*/ 402 h 498"/>
                <a:gd name="T122" fmla="*/ 764 w 827"/>
                <a:gd name="T123" fmla="*/ 252 h 498"/>
                <a:gd name="T124" fmla="*/ 761 w 827"/>
                <a:gd name="T125" fmla="*/ 38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498">
                  <a:moveTo>
                    <a:pt x="642" y="458"/>
                  </a:moveTo>
                  <a:cubicBezTo>
                    <a:pt x="641" y="458"/>
                    <a:pt x="641" y="458"/>
                    <a:pt x="641" y="458"/>
                  </a:cubicBezTo>
                  <a:cubicBezTo>
                    <a:pt x="640" y="457"/>
                    <a:pt x="640" y="457"/>
                    <a:pt x="640" y="457"/>
                  </a:cubicBezTo>
                  <a:cubicBezTo>
                    <a:pt x="640" y="457"/>
                    <a:pt x="640" y="457"/>
                    <a:pt x="640" y="457"/>
                  </a:cubicBezTo>
                  <a:cubicBezTo>
                    <a:pt x="641" y="456"/>
                    <a:pt x="641" y="456"/>
                    <a:pt x="641" y="456"/>
                  </a:cubicBezTo>
                  <a:cubicBezTo>
                    <a:pt x="641" y="455"/>
                    <a:pt x="641" y="455"/>
                    <a:pt x="641" y="455"/>
                  </a:cubicBezTo>
                  <a:cubicBezTo>
                    <a:pt x="640" y="455"/>
                    <a:pt x="640" y="455"/>
                    <a:pt x="640" y="455"/>
                  </a:cubicBezTo>
                  <a:cubicBezTo>
                    <a:pt x="640" y="454"/>
                    <a:pt x="640" y="454"/>
                    <a:pt x="640" y="454"/>
                  </a:cubicBezTo>
                  <a:cubicBezTo>
                    <a:pt x="640" y="453"/>
                    <a:pt x="640" y="453"/>
                    <a:pt x="640" y="453"/>
                  </a:cubicBezTo>
                  <a:cubicBezTo>
                    <a:pt x="641" y="453"/>
                    <a:pt x="641" y="453"/>
                    <a:pt x="641" y="453"/>
                  </a:cubicBezTo>
                  <a:cubicBezTo>
                    <a:pt x="642" y="453"/>
                    <a:pt x="642" y="453"/>
                    <a:pt x="642" y="453"/>
                  </a:cubicBezTo>
                  <a:cubicBezTo>
                    <a:pt x="643" y="453"/>
                    <a:pt x="643" y="453"/>
                    <a:pt x="643" y="453"/>
                  </a:cubicBezTo>
                  <a:cubicBezTo>
                    <a:pt x="643" y="452"/>
                    <a:pt x="643" y="452"/>
                    <a:pt x="643" y="452"/>
                  </a:cubicBezTo>
                  <a:cubicBezTo>
                    <a:pt x="642" y="451"/>
                    <a:pt x="642" y="451"/>
                    <a:pt x="642" y="451"/>
                  </a:cubicBezTo>
                  <a:cubicBezTo>
                    <a:pt x="643" y="450"/>
                    <a:pt x="643" y="450"/>
                    <a:pt x="643" y="450"/>
                  </a:cubicBezTo>
                  <a:cubicBezTo>
                    <a:pt x="643" y="450"/>
                    <a:pt x="643" y="450"/>
                    <a:pt x="643" y="450"/>
                  </a:cubicBezTo>
                  <a:cubicBezTo>
                    <a:pt x="643" y="449"/>
                    <a:pt x="643" y="449"/>
                    <a:pt x="643" y="449"/>
                  </a:cubicBezTo>
                  <a:cubicBezTo>
                    <a:pt x="643" y="447"/>
                    <a:pt x="643" y="447"/>
                    <a:pt x="643" y="447"/>
                  </a:cubicBezTo>
                  <a:cubicBezTo>
                    <a:pt x="642" y="447"/>
                    <a:pt x="642" y="447"/>
                    <a:pt x="642" y="447"/>
                  </a:cubicBezTo>
                  <a:cubicBezTo>
                    <a:pt x="642" y="445"/>
                    <a:pt x="642" y="445"/>
                    <a:pt x="642" y="445"/>
                  </a:cubicBezTo>
                  <a:cubicBezTo>
                    <a:pt x="642" y="444"/>
                    <a:pt x="642" y="444"/>
                    <a:pt x="642" y="444"/>
                  </a:cubicBezTo>
                  <a:cubicBezTo>
                    <a:pt x="642" y="442"/>
                    <a:pt x="642" y="442"/>
                    <a:pt x="642" y="442"/>
                  </a:cubicBezTo>
                  <a:cubicBezTo>
                    <a:pt x="642" y="441"/>
                    <a:pt x="642" y="441"/>
                    <a:pt x="642" y="441"/>
                  </a:cubicBezTo>
                  <a:cubicBezTo>
                    <a:pt x="641" y="440"/>
                    <a:pt x="641" y="440"/>
                    <a:pt x="641" y="440"/>
                  </a:cubicBezTo>
                  <a:cubicBezTo>
                    <a:pt x="641" y="439"/>
                    <a:pt x="641" y="439"/>
                    <a:pt x="641" y="439"/>
                  </a:cubicBezTo>
                  <a:cubicBezTo>
                    <a:pt x="640" y="438"/>
                    <a:pt x="640" y="438"/>
                    <a:pt x="640" y="438"/>
                  </a:cubicBezTo>
                  <a:cubicBezTo>
                    <a:pt x="639" y="436"/>
                    <a:pt x="639" y="436"/>
                    <a:pt x="639" y="436"/>
                  </a:cubicBezTo>
                  <a:cubicBezTo>
                    <a:pt x="638" y="435"/>
                    <a:pt x="638" y="435"/>
                    <a:pt x="638" y="435"/>
                  </a:cubicBezTo>
                  <a:cubicBezTo>
                    <a:pt x="639" y="434"/>
                    <a:pt x="639" y="434"/>
                    <a:pt x="639" y="434"/>
                  </a:cubicBezTo>
                  <a:cubicBezTo>
                    <a:pt x="639" y="434"/>
                    <a:pt x="639" y="434"/>
                    <a:pt x="639" y="434"/>
                  </a:cubicBezTo>
                  <a:cubicBezTo>
                    <a:pt x="640" y="434"/>
                    <a:pt x="640" y="434"/>
                    <a:pt x="640" y="434"/>
                  </a:cubicBezTo>
                  <a:cubicBezTo>
                    <a:pt x="641" y="433"/>
                    <a:pt x="641" y="433"/>
                    <a:pt x="641" y="433"/>
                  </a:cubicBezTo>
                  <a:cubicBezTo>
                    <a:pt x="641" y="432"/>
                    <a:pt x="641" y="432"/>
                    <a:pt x="641" y="432"/>
                  </a:cubicBezTo>
                  <a:cubicBezTo>
                    <a:pt x="642" y="430"/>
                    <a:pt x="642" y="430"/>
                    <a:pt x="642" y="430"/>
                  </a:cubicBezTo>
                  <a:cubicBezTo>
                    <a:pt x="643" y="430"/>
                    <a:pt x="643" y="430"/>
                    <a:pt x="643" y="430"/>
                  </a:cubicBezTo>
                  <a:cubicBezTo>
                    <a:pt x="644" y="431"/>
                    <a:pt x="644" y="431"/>
                    <a:pt x="644" y="431"/>
                  </a:cubicBezTo>
                  <a:cubicBezTo>
                    <a:pt x="644" y="431"/>
                    <a:pt x="644" y="431"/>
                    <a:pt x="644" y="431"/>
                  </a:cubicBezTo>
                  <a:cubicBezTo>
                    <a:pt x="648" y="432"/>
                    <a:pt x="648" y="432"/>
                    <a:pt x="648" y="432"/>
                  </a:cubicBezTo>
                  <a:cubicBezTo>
                    <a:pt x="649" y="432"/>
                    <a:pt x="649" y="432"/>
                    <a:pt x="649" y="432"/>
                  </a:cubicBezTo>
                  <a:cubicBezTo>
                    <a:pt x="650" y="432"/>
                    <a:pt x="650" y="432"/>
                    <a:pt x="650" y="432"/>
                  </a:cubicBezTo>
                  <a:cubicBezTo>
                    <a:pt x="650" y="431"/>
                    <a:pt x="650" y="431"/>
                    <a:pt x="650" y="431"/>
                  </a:cubicBezTo>
                  <a:cubicBezTo>
                    <a:pt x="650" y="430"/>
                    <a:pt x="650" y="430"/>
                    <a:pt x="650" y="430"/>
                  </a:cubicBezTo>
                  <a:cubicBezTo>
                    <a:pt x="650" y="430"/>
                    <a:pt x="650" y="430"/>
                    <a:pt x="650" y="430"/>
                  </a:cubicBezTo>
                  <a:cubicBezTo>
                    <a:pt x="650" y="429"/>
                    <a:pt x="650" y="429"/>
                    <a:pt x="650" y="429"/>
                  </a:cubicBezTo>
                  <a:cubicBezTo>
                    <a:pt x="650" y="428"/>
                    <a:pt x="650" y="428"/>
                    <a:pt x="650" y="428"/>
                  </a:cubicBezTo>
                  <a:cubicBezTo>
                    <a:pt x="650" y="428"/>
                    <a:pt x="650" y="428"/>
                    <a:pt x="650" y="428"/>
                  </a:cubicBezTo>
                  <a:cubicBezTo>
                    <a:pt x="649" y="427"/>
                    <a:pt x="649" y="427"/>
                    <a:pt x="649" y="427"/>
                  </a:cubicBezTo>
                  <a:cubicBezTo>
                    <a:pt x="650" y="426"/>
                    <a:pt x="650" y="426"/>
                    <a:pt x="650" y="426"/>
                  </a:cubicBezTo>
                  <a:cubicBezTo>
                    <a:pt x="650" y="425"/>
                    <a:pt x="650" y="425"/>
                    <a:pt x="650" y="425"/>
                  </a:cubicBezTo>
                  <a:cubicBezTo>
                    <a:pt x="650" y="424"/>
                    <a:pt x="650" y="424"/>
                    <a:pt x="650" y="424"/>
                  </a:cubicBezTo>
                  <a:cubicBezTo>
                    <a:pt x="650" y="424"/>
                    <a:pt x="650" y="424"/>
                    <a:pt x="650" y="424"/>
                  </a:cubicBezTo>
                  <a:cubicBezTo>
                    <a:pt x="650" y="423"/>
                    <a:pt x="650" y="423"/>
                    <a:pt x="650" y="423"/>
                  </a:cubicBezTo>
                  <a:cubicBezTo>
                    <a:pt x="651" y="423"/>
                    <a:pt x="651" y="423"/>
                    <a:pt x="651" y="423"/>
                  </a:cubicBezTo>
                  <a:cubicBezTo>
                    <a:pt x="650" y="422"/>
                    <a:pt x="650" y="422"/>
                    <a:pt x="650" y="422"/>
                  </a:cubicBezTo>
                  <a:cubicBezTo>
                    <a:pt x="650" y="422"/>
                    <a:pt x="650" y="422"/>
                    <a:pt x="650" y="422"/>
                  </a:cubicBezTo>
                  <a:cubicBezTo>
                    <a:pt x="650" y="421"/>
                    <a:pt x="650" y="421"/>
                    <a:pt x="650" y="421"/>
                  </a:cubicBezTo>
                  <a:cubicBezTo>
                    <a:pt x="650" y="420"/>
                    <a:pt x="650" y="420"/>
                    <a:pt x="650" y="420"/>
                  </a:cubicBezTo>
                  <a:cubicBezTo>
                    <a:pt x="651" y="420"/>
                    <a:pt x="651" y="420"/>
                    <a:pt x="651" y="420"/>
                  </a:cubicBezTo>
                  <a:cubicBezTo>
                    <a:pt x="651" y="419"/>
                    <a:pt x="651" y="419"/>
                    <a:pt x="651" y="419"/>
                  </a:cubicBezTo>
                  <a:cubicBezTo>
                    <a:pt x="651" y="419"/>
                    <a:pt x="651" y="419"/>
                    <a:pt x="651" y="419"/>
                  </a:cubicBezTo>
                  <a:cubicBezTo>
                    <a:pt x="650" y="417"/>
                    <a:pt x="650" y="417"/>
                    <a:pt x="650" y="417"/>
                  </a:cubicBezTo>
                  <a:cubicBezTo>
                    <a:pt x="650" y="416"/>
                    <a:pt x="650" y="416"/>
                    <a:pt x="650" y="416"/>
                  </a:cubicBezTo>
                  <a:cubicBezTo>
                    <a:pt x="650" y="416"/>
                    <a:pt x="650" y="416"/>
                    <a:pt x="650" y="416"/>
                  </a:cubicBezTo>
                  <a:cubicBezTo>
                    <a:pt x="651" y="415"/>
                    <a:pt x="651" y="415"/>
                    <a:pt x="651" y="415"/>
                  </a:cubicBezTo>
                  <a:cubicBezTo>
                    <a:pt x="651" y="415"/>
                    <a:pt x="651" y="415"/>
                    <a:pt x="651" y="415"/>
                  </a:cubicBezTo>
                  <a:cubicBezTo>
                    <a:pt x="650" y="414"/>
                    <a:pt x="650" y="414"/>
                    <a:pt x="650" y="414"/>
                  </a:cubicBezTo>
                  <a:cubicBezTo>
                    <a:pt x="650" y="414"/>
                    <a:pt x="650" y="414"/>
                    <a:pt x="650" y="414"/>
                  </a:cubicBezTo>
                  <a:cubicBezTo>
                    <a:pt x="650" y="413"/>
                    <a:pt x="650" y="413"/>
                    <a:pt x="650" y="413"/>
                  </a:cubicBezTo>
                  <a:cubicBezTo>
                    <a:pt x="650" y="413"/>
                    <a:pt x="650" y="413"/>
                    <a:pt x="650" y="413"/>
                  </a:cubicBezTo>
                  <a:cubicBezTo>
                    <a:pt x="650" y="412"/>
                    <a:pt x="650" y="412"/>
                    <a:pt x="650" y="412"/>
                  </a:cubicBezTo>
                  <a:cubicBezTo>
                    <a:pt x="650" y="411"/>
                    <a:pt x="650" y="411"/>
                    <a:pt x="650" y="411"/>
                  </a:cubicBezTo>
                  <a:cubicBezTo>
                    <a:pt x="650" y="410"/>
                    <a:pt x="650" y="410"/>
                    <a:pt x="650" y="410"/>
                  </a:cubicBezTo>
                  <a:cubicBezTo>
                    <a:pt x="649" y="410"/>
                    <a:pt x="649" y="410"/>
                    <a:pt x="649" y="410"/>
                  </a:cubicBezTo>
                  <a:cubicBezTo>
                    <a:pt x="649" y="409"/>
                    <a:pt x="649" y="409"/>
                    <a:pt x="649" y="409"/>
                  </a:cubicBezTo>
                  <a:cubicBezTo>
                    <a:pt x="650" y="408"/>
                    <a:pt x="650" y="408"/>
                    <a:pt x="650" y="408"/>
                  </a:cubicBezTo>
                  <a:cubicBezTo>
                    <a:pt x="651" y="408"/>
                    <a:pt x="651" y="408"/>
                    <a:pt x="651" y="408"/>
                  </a:cubicBezTo>
                  <a:cubicBezTo>
                    <a:pt x="651" y="407"/>
                    <a:pt x="651" y="407"/>
                    <a:pt x="651" y="407"/>
                  </a:cubicBezTo>
                  <a:cubicBezTo>
                    <a:pt x="651" y="406"/>
                    <a:pt x="651" y="406"/>
                    <a:pt x="651" y="406"/>
                  </a:cubicBezTo>
                  <a:cubicBezTo>
                    <a:pt x="652" y="405"/>
                    <a:pt x="652" y="405"/>
                    <a:pt x="652" y="405"/>
                  </a:cubicBezTo>
                  <a:cubicBezTo>
                    <a:pt x="651" y="405"/>
                    <a:pt x="651" y="405"/>
                    <a:pt x="651" y="405"/>
                  </a:cubicBezTo>
                  <a:cubicBezTo>
                    <a:pt x="650" y="404"/>
                    <a:pt x="650" y="404"/>
                    <a:pt x="650" y="404"/>
                  </a:cubicBezTo>
                  <a:cubicBezTo>
                    <a:pt x="650" y="403"/>
                    <a:pt x="650" y="403"/>
                    <a:pt x="650" y="403"/>
                  </a:cubicBezTo>
                  <a:cubicBezTo>
                    <a:pt x="649" y="402"/>
                    <a:pt x="649" y="402"/>
                    <a:pt x="649" y="402"/>
                  </a:cubicBezTo>
                  <a:cubicBezTo>
                    <a:pt x="649" y="401"/>
                    <a:pt x="649" y="401"/>
                    <a:pt x="649" y="401"/>
                  </a:cubicBezTo>
                  <a:cubicBezTo>
                    <a:pt x="649" y="401"/>
                    <a:pt x="649" y="401"/>
                    <a:pt x="649" y="401"/>
                  </a:cubicBezTo>
                  <a:cubicBezTo>
                    <a:pt x="649" y="400"/>
                    <a:pt x="649" y="400"/>
                    <a:pt x="649" y="400"/>
                  </a:cubicBezTo>
                  <a:cubicBezTo>
                    <a:pt x="648" y="399"/>
                    <a:pt x="648" y="399"/>
                    <a:pt x="648" y="399"/>
                  </a:cubicBezTo>
                  <a:cubicBezTo>
                    <a:pt x="647" y="399"/>
                    <a:pt x="647" y="399"/>
                    <a:pt x="647" y="399"/>
                  </a:cubicBezTo>
                  <a:cubicBezTo>
                    <a:pt x="647" y="398"/>
                    <a:pt x="647" y="398"/>
                    <a:pt x="647" y="398"/>
                  </a:cubicBezTo>
                  <a:cubicBezTo>
                    <a:pt x="645" y="398"/>
                    <a:pt x="645" y="398"/>
                    <a:pt x="645" y="398"/>
                  </a:cubicBezTo>
                  <a:cubicBezTo>
                    <a:pt x="645" y="398"/>
                    <a:pt x="645" y="398"/>
                    <a:pt x="645" y="398"/>
                  </a:cubicBezTo>
                  <a:cubicBezTo>
                    <a:pt x="644" y="399"/>
                    <a:pt x="644" y="399"/>
                    <a:pt x="644" y="399"/>
                  </a:cubicBezTo>
                  <a:cubicBezTo>
                    <a:pt x="643" y="399"/>
                    <a:pt x="643" y="399"/>
                    <a:pt x="643" y="399"/>
                  </a:cubicBezTo>
                  <a:cubicBezTo>
                    <a:pt x="643" y="400"/>
                    <a:pt x="643" y="400"/>
                    <a:pt x="643" y="400"/>
                  </a:cubicBezTo>
                  <a:cubicBezTo>
                    <a:pt x="642" y="400"/>
                    <a:pt x="642" y="400"/>
                    <a:pt x="642" y="400"/>
                  </a:cubicBezTo>
                  <a:cubicBezTo>
                    <a:pt x="642" y="401"/>
                    <a:pt x="642" y="401"/>
                    <a:pt x="642" y="401"/>
                  </a:cubicBezTo>
                  <a:cubicBezTo>
                    <a:pt x="641" y="402"/>
                    <a:pt x="641" y="402"/>
                    <a:pt x="641" y="402"/>
                  </a:cubicBezTo>
                  <a:cubicBezTo>
                    <a:pt x="640" y="402"/>
                    <a:pt x="640" y="402"/>
                    <a:pt x="640" y="402"/>
                  </a:cubicBezTo>
                  <a:cubicBezTo>
                    <a:pt x="639" y="402"/>
                    <a:pt x="639" y="402"/>
                    <a:pt x="639" y="402"/>
                  </a:cubicBezTo>
                  <a:cubicBezTo>
                    <a:pt x="639" y="403"/>
                    <a:pt x="639" y="403"/>
                    <a:pt x="639" y="403"/>
                  </a:cubicBezTo>
                  <a:cubicBezTo>
                    <a:pt x="639" y="404"/>
                    <a:pt x="639" y="404"/>
                    <a:pt x="639" y="404"/>
                  </a:cubicBezTo>
                  <a:cubicBezTo>
                    <a:pt x="638" y="404"/>
                    <a:pt x="638" y="404"/>
                    <a:pt x="638" y="404"/>
                  </a:cubicBezTo>
                  <a:cubicBezTo>
                    <a:pt x="638" y="405"/>
                    <a:pt x="638" y="405"/>
                    <a:pt x="638" y="405"/>
                  </a:cubicBezTo>
                  <a:cubicBezTo>
                    <a:pt x="638" y="406"/>
                    <a:pt x="638" y="406"/>
                    <a:pt x="638" y="406"/>
                  </a:cubicBezTo>
                  <a:cubicBezTo>
                    <a:pt x="637" y="406"/>
                    <a:pt x="637" y="406"/>
                    <a:pt x="637" y="406"/>
                  </a:cubicBezTo>
                  <a:cubicBezTo>
                    <a:pt x="636" y="407"/>
                    <a:pt x="636" y="407"/>
                    <a:pt x="636" y="407"/>
                  </a:cubicBezTo>
                  <a:cubicBezTo>
                    <a:pt x="635" y="407"/>
                    <a:pt x="635" y="407"/>
                    <a:pt x="635" y="407"/>
                  </a:cubicBezTo>
                  <a:cubicBezTo>
                    <a:pt x="634" y="408"/>
                    <a:pt x="634" y="408"/>
                    <a:pt x="634" y="408"/>
                  </a:cubicBezTo>
                  <a:cubicBezTo>
                    <a:pt x="633" y="407"/>
                    <a:pt x="633" y="407"/>
                    <a:pt x="633" y="407"/>
                  </a:cubicBezTo>
                  <a:cubicBezTo>
                    <a:pt x="633" y="408"/>
                    <a:pt x="633" y="408"/>
                    <a:pt x="633" y="408"/>
                  </a:cubicBezTo>
                  <a:cubicBezTo>
                    <a:pt x="632" y="408"/>
                    <a:pt x="632" y="408"/>
                    <a:pt x="632" y="408"/>
                  </a:cubicBezTo>
                  <a:cubicBezTo>
                    <a:pt x="632" y="407"/>
                    <a:pt x="632" y="407"/>
                    <a:pt x="632" y="407"/>
                  </a:cubicBezTo>
                  <a:cubicBezTo>
                    <a:pt x="631" y="407"/>
                    <a:pt x="631" y="407"/>
                    <a:pt x="631" y="407"/>
                  </a:cubicBezTo>
                  <a:cubicBezTo>
                    <a:pt x="630" y="407"/>
                    <a:pt x="630" y="407"/>
                    <a:pt x="630" y="407"/>
                  </a:cubicBezTo>
                  <a:cubicBezTo>
                    <a:pt x="629" y="407"/>
                    <a:pt x="629" y="407"/>
                    <a:pt x="629" y="407"/>
                  </a:cubicBezTo>
                  <a:cubicBezTo>
                    <a:pt x="628" y="407"/>
                    <a:pt x="628" y="407"/>
                    <a:pt x="628" y="407"/>
                  </a:cubicBezTo>
                  <a:cubicBezTo>
                    <a:pt x="628" y="407"/>
                    <a:pt x="628" y="407"/>
                    <a:pt x="628" y="407"/>
                  </a:cubicBezTo>
                  <a:cubicBezTo>
                    <a:pt x="627" y="406"/>
                    <a:pt x="627" y="406"/>
                    <a:pt x="627" y="406"/>
                  </a:cubicBezTo>
                  <a:cubicBezTo>
                    <a:pt x="626" y="405"/>
                    <a:pt x="626" y="405"/>
                    <a:pt x="626" y="405"/>
                  </a:cubicBezTo>
                  <a:cubicBezTo>
                    <a:pt x="625" y="404"/>
                    <a:pt x="625" y="404"/>
                    <a:pt x="625" y="404"/>
                  </a:cubicBezTo>
                  <a:cubicBezTo>
                    <a:pt x="625" y="403"/>
                    <a:pt x="625" y="403"/>
                    <a:pt x="625" y="403"/>
                  </a:cubicBezTo>
                  <a:cubicBezTo>
                    <a:pt x="626" y="402"/>
                    <a:pt x="626" y="402"/>
                    <a:pt x="626" y="402"/>
                  </a:cubicBezTo>
                  <a:cubicBezTo>
                    <a:pt x="626" y="401"/>
                    <a:pt x="626" y="401"/>
                    <a:pt x="626" y="401"/>
                  </a:cubicBezTo>
                  <a:cubicBezTo>
                    <a:pt x="625" y="400"/>
                    <a:pt x="625" y="400"/>
                    <a:pt x="625" y="400"/>
                  </a:cubicBezTo>
                  <a:cubicBezTo>
                    <a:pt x="625" y="399"/>
                    <a:pt x="625" y="399"/>
                    <a:pt x="625" y="399"/>
                  </a:cubicBezTo>
                  <a:cubicBezTo>
                    <a:pt x="624" y="399"/>
                    <a:pt x="624" y="399"/>
                    <a:pt x="624" y="399"/>
                  </a:cubicBezTo>
                  <a:cubicBezTo>
                    <a:pt x="624" y="398"/>
                    <a:pt x="624" y="398"/>
                    <a:pt x="624" y="398"/>
                  </a:cubicBezTo>
                  <a:cubicBezTo>
                    <a:pt x="624" y="398"/>
                    <a:pt x="624" y="398"/>
                    <a:pt x="624" y="398"/>
                  </a:cubicBezTo>
                  <a:cubicBezTo>
                    <a:pt x="624" y="397"/>
                    <a:pt x="624" y="397"/>
                    <a:pt x="624" y="397"/>
                  </a:cubicBezTo>
                  <a:cubicBezTo>
                    <a:pt x="625" y="396"/>
                    <a:pt x="625" y="396"/>
                    <a:pt x="625" y="396"/>
                  </a:cubicBezTo>
                  <a:cubicBezTo>
                    <a:pt x="624" y="396"/>
                    <a:pt x="624" y="396"/>
                    <a:pt x="624" y="396"/>
                  </a:cubicBezTo>
                  <a:cubicBezTo>
                    <a:pt x="624" y="396"/>
                    <a:pt x="624" y="396"/>
                    <a:pt x="624" y="396"/>
                  </a:cubicBezTo>
                  <a:cubicBezTo>
                    <a:pt x="623" y="396"/>
                    <a:pt x="623" y="396"/>
                    <a:pt x="623" y="396"/>
                  </a:cubicBezTo>
                  <a:cubicBezTo>
                    <a:pt x="622" y="396"/>
                    <a:pt x="622" y="396"/>
                    <a:pt x="622" y="396"/>
                  </a:cubicBezTo>
                  <a:cubicBezTo>
                    <a:pt x="622" y="397"/>
                    <a:pt x="622" y="397"/>
                    <a:pt x="622" y="397"/>
                  </a:cubicBezTo>
                  <a:cubicBezTo>
                    <a:pt x="621" y="397"/>
                    <a:pt x="621" y="397"/>
                    <a:pt x="621" y="397"/>
                  </a:cubicBezTo>
                  <a:cubicBezTo>
                    <a:pt x="620" y="396"/>
                    <a:pt x="620" y="396"/>
                    <a:pt x="620" y="396"/>
                  </a:cubicBezTo>
                  <a:cubicBezTo>
                    <a:pt x="619" y="396"/>
                    <a:pt x="619" y="396"/>
                    <a:pt x="619" y="396"/>
                  </a:cubicBezTo>
                  <a:cubicBezTo>
                    <a:pt x="619" y="396"/>
                    <a:pt x="619" y="396"/>
                    <a:pt x="619" y="396"/>
                  </a:cubicBezTo>
                  <a:cubicBezTo>
                    <a:pt x="618" y="395"/>
                    <a:pt x="618" y="395"/>
                    <a:pt x="618" y="395"/>
                  </a:cubicBezTo>
                  <a:cubicBezTo>
                    <a:pt x="618" y="394"/>
                    <a:pt x="618" y="394"/>
                    <a:pt x="618" y="394"/>
                  </a:cubicBezTo>
                  <a:cubicBezTo>
                    <a:pt x="617" y="394"/>
                    <a:pt x="617" y="394"/>
                    <a:pt x="617" y="394"/>
                  </a:cubicBezTo>
                  <a:cubicBezTo>
                    <a:pt x="617" y="394"/>
                    <a:pt x="617" y="394"/>
                    <a:pt x="617" y="394"/>
                  </a:cubicBezTo>
                  <a:cubicBezTo>
                    <a:pt x="616" y="393"/>
                    <a:pt x="616" y="393"/>
                    <a:pt x="616" y="393"/>
                  </a:cubicBezTo>
                  <a:cubicBezTo>
                    <a:pt x="616" y="393"/>
                    <a:pt x="616" y="393"/>
                    <a:pt x="616" y="393"/>
                  </a:cubicBezTo>
                  <a:cubicBezTo>
                    <a:pt x="615" y="393"/>
                    <a:pt x="615" y="393"/>
                    <a:pt x="615" y="393"/>
                  </a:cubicBezTo>
                  <a:cubicBezTo>
                    <a:pt x="615" y="392"/>
                    <a:pt x="615" y="392"/>
                    <a:pt x="615" y="392"/>
                  </a:cubicBezTo>
                  <a:cubicBezTo>
                    <a:pt x="614" y="391"/>
                    <a:pt x="614" y="391"/>
                    <a:pt x="614" y="391"/>
                  </a:cubicBezTo>
                  <a:cubicBezTo>
                    <a:pt x="614" y="391"/>
                    <a:pt x="614" y="391"/>
                    <a:pt x="614" y="391"/>
                  </a:cubicBezTo>
                  <a:cubicBezTo>
                    <a:pt x="613" y="391"/>
                    <a:pt x="613" y="391"/>
                    <a:pt x="613" y="391"/>
                  </a:cubicBezTo>
                  <a:cubicBezTo>
                    <a:pt x="613" y="392"/>
                    <a:pt x="613" y="392"/>
                    <a:pt x="613" y="392"/>
                  </a:cubicBezTo>
                  <a:cubicBezTo>
                    <a:pt x="612" y="391"/>
                    <a:pt x="612" y="391"/>
                    <a:pt x="612" y="391"/>
                  </a:cubicBezTo>
                  <a:cubicBezTo>
                    <a:pt x="612" y="392"/>
                    <a:pt x="612" y="392"/>
                    <a:pt x="612" y="392"/>
                  </a:cubicBezTo>
                  <a:cubicBezTo>
                    <a:pt x="611" y="392"/>
                    <a:pt x="611" y="392"/>
                    <a:pt x="611" y="392"/>
                  </a:cubicBezTo>
                  <a:cubicBezTo>
                    <a:pt x="611" y="392"/>
                    <a:pt x="611" y="392"/>
                    <a:pt x="611" y="392"/>
                  </a:cubicBezTo>
                  <a:cubicBezTo>
                    <a:pt x="610" y="391"/>
                    <a:pt x="610" y="391"/>
                    <a:pt x="610" y="391"/>
                  </a:cubicBezTo>
                  <a:cubicBezTo>
                    <a:pt x="610" y="391"/>
                    <a:pt x="610" y="391"/>
                    <a:pt x="610" y="391"/>
                  </a:cubicBezTo>
                  <a:cubicBezTo>
                    <a:pt x="608" y="391"/>
                    <a:pt x="608" y="391"/>
                    <a:pt x="608" y="391"/>
                  </a:cubicBezTo>
                  <a:cubicBezTo>
                    <a:pt x="608" y="390"/>
                    <a:pt x="608" y="390"/>
                    <a:pt x="608" y="390"/>
                  </a:cubicBezTo>
                  <a:cubicBezTo>
                    <a:pt x="608" y="390"/>
                    <a:pt x="608" y="390"/>
                    <a:pt x="608" y="390"/>
                  </a:cubicBezTo>
                  <a:cubicBezTo>
                    <a:pt x="608" y="389"/>
                    <a:pt x="608" y="389"/>
                    <a:pt x="608" y="389"/>
                  </a:cubicBezTo>
                  <a:cubicBezTo>
                    <a:pt x="607" y="389"/>
                    <a:pt x="607" y="389"/>
                    <a:pt x="607" y="389"/>
                  </a:cubicBezTo>
                  <a:cubicBezTo>
                    <a:pt x="607" y="390"/>
                    <a:pt x="607" y="390"/>
                    <a:pt x="607" y="390"/>
                  </a:cubicBezTo>
                  <a:cubicBezTo>
                    <a:pt x="605" y="390"/>
                    <a:pt x="605" y="390"/>
                    <a:pt x="605" y="390"/>
                  </a:cubicBezTo>
                  <a:cubicBezTo>
                    <a:pt x="605" y="390"/>
                    <a:pt x="605" y="390"/>
                    <a:pt x="605" y="390"/>
                  </a:cubicBezTo>
                  <a:cubicBezTo>
                    <a:pt x="604" y="390"/>
                    <a:pt x="604" y="390"/>
                    <a:pt x="604" y="390"/>
                  </a:cubicBezTo>
                  <a:cubicBezTo>
                    <a:pt x="604" y="390"/>
                    <a:pt x="604" y="390"/>
                    <a:pt x="604" y="390"/>
                  </a:cubicBezTo>
                  <a:cubicBezTo>
                    <a:pt x="603" y="390"/>
                    <a:pt x="603" y="390"/>
                    <a:pt x="603" y="390"/>
                  </a:cubicBezTo>
                  <a:cubicBezTo>
                    <a:pt x="602" y="389"/>
                    <a:pt x="602" y="389"/>
                    <a:pt x="602" y="389"/>
                  </a:cubicBezTo>
                  <a:cubicBezTo>
                    <a:pt x="601" y="389"/>
                    <a:pt x="601" y="389"/>
                    <a:pt x="601" y="389"/>
                  </a:cubicBezTo>
                  <a:cubicBezTo>
                    <a:pt x="600" y="387"/>
                    <a:pt x="600" y="387"/>
                    <a:pt x="600" y="387"/>
                  </a:cubicBezTo>
                  <a:cubicBezTo>
                    <a:pt x="599" y="386"/>
                    <a:pt x="599" y="386"/>
                    <a:pt x="599" y="386"/>
                  </a:cubicBezTo>
                  <a:cubicBezTo>
                    <a:pt x="599" y="385"/>
                    <a:pt x="599" y="385"/>
                    <a:pt x="599" y="385"/>
                  </a:cubicBezTo>
                  <a:cubicBezTo>
                    <a:pt x="599" y="384"/>
                    <a:pt x="599" y="384"/>
                    <a:pt x="599" y="384"/>
                  </a:cubicBezTo>
                  <a:cubicBezTo>
                    <a:pt x="598" y="384"/>
                    <a:pt x="598" y="384"/>
                    <a:pt x="598" y="384"/>
                  </a:cubicBezTo>
                  <a:cubicBezTo>
                    <a:pt x="598" y="383"/>
                    <a:pt x="598" y="383"/>
                    <a:pt x="598" y="383"/>
                  </a:cubicBezTo>
                  <a:cubicBezTo>
                    <a:pt x="598" y="382"/>
                    <a:pt x="598" y="382"/>
                    <a:pt x="598" y="382"/>
                  </a:cubicBezTo>
                  <a:cubicBezTo>
                    <a:pt x="597" y="382"/>
                    <a:pt x="597" y="382"/>
                    <a:pt x="597" y="382"/>
                  </a:cubicBezTo>
                  <a:cubicBezTo>
                    <a:pt x="597" y="381"/>
                    <a:pt x="597" y="381"/>
                    <a:pt x="597" y="381"/>
                  </a:cubicBezTo>
                  <a:cubicBezTo>
                    <a:pt x="597" y="379"/>
                    <a:pt x="597" y="379"/>
                    <a:pt x="597" y="379"/>
                  </a:cubicBezTo>
                  <a:cubicBezTo>
                    <a:pt x="594" y="378"/>
                    <a:pt x="594" y="378"/>
                    <a:pt x="594" y="378"/>
                  </a:cubicBezTo>
                  <a:cubicBezTo>
                    <a:pt x="593" y="376"/>
                    <a:pt x="593" y="376"/>
                    <a:pt x="593" y="376"/>
                  </a:cubicBezTo>
                  <a:cubicBezTo>
                    <a:pt x="593" y="376"/>
                    <a:pt x="593" y="376"/>
                    <a:pt x="593" y="376"/>
                  </a:cubicBezTo>
                  <a:cubicBezTo>
                    <a:pt x="592" y="375"/>
                    <a:pt x="592" y="375"/>
                    <a:pt x="592" y="375"/>
                  </a:cubicBezTo>
                  <a:cubicBezTo>
                    <a:pt x="592" y="375"/>
                    <a:pt x="592" y="375"/>
                    <a:pt x="592" y="375"/>
                  </a:cubicBezTo>
                  <a:cubicBezTo>
                    <a:pt x="591" y="375"/>
                    <a:pt x="591" y="375"/>
                    <a:pt x="591" y="375"/>
                  </a:cubicBezTo>
                  <a:cubicBezTo>
                    <a:pt x="592" y="374"/>
                    <a:pt x="592" y="374"/>
                    <a:pt x="592" y="374"/>
                  </a:cubicBezTo>
                  <a:cubicBezTo>
                    <a:pt x="592" y="373"/>
                    <a:pt x="592" y="373"/>
                    <a:pt x="592" y="373"/>
                  </a:cubicBezTo>
                  <a:cubicBezTo>
                    <a:pt x="591" y="373"/>
                    <a:pt x="591" y="373"/>
                    <a:pt x="591" y="373"/>
                  </a:cubicBezTo>
                  <a:cubicBezTo>
                    <a:pt x="590" y="372"/>
                    <a:pt x="590" y="372"/>
                    <a:pt x="590" y="372"/>
                  </a:cubicBezTo>
                  <a:cubicBezTo>
                    <a:pt x="590" y="371"/>
                    <a:pt x="590" y="371"/>
                    <a:pt x="590" y="371"/>
                  </a:cubicBezTo>
                  <a:cubicBezTo>
                    <a:pt x="590" y="371"/>
                    <a:pt x="590" y="371"/>
                    <a:pt x="590" y="371"/>
                  </a:cubicBezTo>
                  <a:cubicBezTo>
                    <a:pt x="589" y="370"/>
                    <a:pt x="589" y="370"/>
                    <a:pt x="589" y="370"/>
                  </a:cubicBezTo>
                  <a:cubicBezTo>
                    <a:pt x="588" y="368"/>
                    <a:pt x="588" y="368"/>
                    <a:pt x="588" y="368"/>
                  </a:cubicBezTo>
                  <a:cubicBezTo>
                    <a:pt x="587" y="368"/>
                    <a:pt x="587" y="368"/>
                    <a:pt x="587" y="368"/>
                  </a:cubicBezTo>
                  <a:cubicBezTo>
                    <a:pt x="587" y="367"/>
                    <a:pt x="587" y="367"/>
                    <a:pt x="587" y="367"/>
                  </a:cubicBezTo>
                  <a:cubicBezTo>
                    <a:pt x="587" y="366"/>
                    <a:pt x="587" y="366"/>
                    <a:pt x="587" y="366"/>
                  </a:cubicBezTo>
                  <a:cubicBezTo>
                    <a:pt x="587" y="365"/>
                    <a:pt x="587" y="365"/>
                    <a:pt x="587" y="365"/>
                  </a:cubicBezTo>
                  <a:cubicBezTo>
                    <a:pt x="585" y="365"/>
                    <a:pt x="585" y="365"/>
                    <a:pt x="585" y="365"/>
                  </a:cubicBezTo>
                  <a:cubicBezTo>
                    <a:pt x="585" y="365"/>
                    <a:pt x="585" y="365"/>
                    <a:pt x="585" y="365"/>
                  </a:cubicBezTo>
                  <a:cubicBezTo>
                    <a:pt x="585" y="364"/>
                    <a:pt x="585" y="364"/>
                    <a:pt x="585" y="364"/>
                  </a:cubicBezTo>
                  <a:cubicBezTo>
                    <a:pt x="585" y="364"/>
                    <a:pt x="585" y="364"/>
                    <a:pt x="585" y="364"/>
                  </a:cubicBezTo>
                  <a:cubicBezTo>
                    <a:pt x="585" y="363"/>
                    <a:pt x="585" y="363"/>
                    <a:pt x="585" y="363"/>
                  </a:cubicBezTo>
                  <a:cubicBezTo>
                    <a:pt x="584" y="362"/>
                    <a:pt x="584" y="362"/>
                    <a:pt x="584" y="362"/>
                  </a:cubicBezTo>
                  <a:cubicBezTo>
                    <a:pt x="584" y="362"/>
                    <a:pt x="584" y="362"/>
                    <a:pt x="584" y="362"/>
                  </a:cubicBezTo>
                  <a:cubicBezTo>
                    <a:pt x="584" y="361"/>
                    <a:pt x="584" y="361"/>
                    <a:pt x="584" y="361"/>
                  </a:cubicBezTo>
                  <a:cubicBezTo>
                    <a:pt x="583" y="361"/>
                    <a:pt x="583" y="361"/>
                    <a:pt x="583" y="361"/>
                  </a:cubicBezTo>
                  <a:cubicBezTo>
                    <a:pt x="583" y="361"/>
                    <a:pt x="583" y="361"/>
                    <a:pt x="583" y="361"/>
                  </a:cubicBezTo>
                  <a:cubicBezTo>
                    <a:pt x="581" y="360"/>
                    <a:pt x="581" y="360"/>
                    <a:pt x="581" y="360"/>
                  </a:cubicBezTo>
                  <a:cubicBezTo>
                    <a:pt x="581" y="360"/>
                    <a:pt x="581" y="360"/>
                    <a:pt x="581" y="360"/>
                  </a:cubicBezTo>
                  <a:cubicBezTo>
                    <a:pt x="582" y="359"/>
                    <a:pt x="582" y="359"/>
                    <a:pt x="582" y="359"/>
                  </a:cubicBezTo>
                  <a:cubicBezTo>
                    <a:pt x="581" y="359"/>
                    <a:pt x="581" y="359"/>
                    <a:pt x="581" y="359"/>
                  </a:cubicBezTo>
                  <a:cubicBezTo>
                    <a:pt x="580" y="359"/>
                    <a:pt x="580" y="359"/>
                    <a:pt x="580" y="359"/>
                  </a:cubicBezTo>
                  <a:cubicBezTo>
                    <a:pt x="580" y="359"/>
                    <a:pt x="580" y="359"/>
                    <a:pt x="580" y="359"/>
                  </a:cubicBezTo>
                  <a:cubicBezTo>
                    <a:pt x="580" y="359"/>
                    <a:pt x="580" y="359"/>
                    <a:pt x="580" y="359"/>
                  </a:cubicBezTo>
                  <a:cubicBezTo>
                    <a:pt x="579" y="359"/>
                    <a:pt x="579" y="359"/>
                    <a:pt x="579" y="359"/>
                  </a:cubicBezTo>
                  <a:cubicBezTo>
                    <a:pt x="579" y="358"/>
                    <a:pt x="579" y="358"/>
                    <a:pt x="579" y="358"/>
                  </a:cubicBezTo>
                  <a:cubicBezTo>
                    <a:pt x="579" y="357"/>
                    <a:pt x="579" y="357"/>
                    <a:pt x="579" y="357"/>
                  </a:cubicBezTo>
                  <a:cubicBezTo>
                    <a:pt x="578" y="357"/>
                    <a:pt x="578" y="357"/>
                    <a:pt x="578" y="357"/>
                  </a:cubicBezTo>
                  <a:cubicBezTo>
                    <a:pt x="578" y="356"/>
                    <a:pt x="578" y="356"/>
                    <a:pt x="578" y="356"/>
                  </a:cubicBezTo>
                  <a:cubicBezTo>
                    <a:pt x="577" y="356"/>
                    <a:pt x="577" y="356"/>
                    <a:pt x="577" y="356"/>
                  </a:cubicBezTo>
                  <a:cubicBezTo>
                    <a:pt x="576" y="356"/>
                    <a:pt x="576" y="356"/>
                    <a:pt x="576" y="356"/>
                  </a:cubicBezTo>
                  <a:cubicBezTo>
                    <a:pt x="576" y="356"/>
                    <a:pt x="576" y="356"/>
                    <a:pt x="576" y="356"/>
                  </a:cubicBezTo>
                  <a:cubicBezTo>
                    <a:pt x="575" y="356"/>
                    <a:pt x="575" y="356"/>
                    <a:pt x="575" y="356"/>
                  </a:cubicBezTo>
                  <a:cubicBezTo>
                    <a:pt x="574" y="356"/>
                    <a:pt x="574" y="356"/>
                    <a:pt x="574" y="356"/>
                  </a:cubicBezTo>
                  <a:cubicBezTo>
                    <a:pt x="574" y="356"/>
                    <a:pt x="574" y="356"/>
                    <a:pt x="574" y="356"/>
                  </a:cubicBezTo>
                  <a:cubicBezTo>
                    <a:pt x="574" y="357"/>
                    <a:pt x="574" y="357"/>
                    <a:pt x="574" y="357"/>
                  </a:cubicBezTo>
                  <a:cubicBezTo>
                    <a:pt x="573" y="357"/>
                    <a:pt x="573" y="357"/>
                    <a:pt x="573" y="357"/>
                  </a:cubicBezTo>
                  <a:cubicBezTo>
                    <a:pt x="572" y="356"/>
                    <a:pt x="572" y="356"/>
                    <a:pt x="572" y="356"/>
                  </a:cubicBezTo>
                  <a:cubicBezTo>
                    <a:pt x="572" y="356"/>
                    <a:pt x="572" y="356"/>
                    <a:pt x="572" y="356"/>
                  </a:cubicBezTo>
                  <a:cubicBezTo>
                    <a:pt x="571" y="356"/>
                    <a:pt x="571" y="356"/>
                    <a:pt x="571" y="356"/>
                  </a:cubicBezTo>
                  <a:cubicBezTo>
                    <a:pt x="570" y="356"/>
                    <a:pt x="570" y="356"/>
                    <a:pt x="570" y="356"/>
                  </a:cubicBezTo>
                  <a:cubicBezTo>
                    <a:pt x="569" y="356"/>
                    <a:pt x="569" y="356"/>
                    <a:pt x="569" y="356"/>
                  </a:cubicBezTo>
                  <a:cubicBezTo>
                    <a:pt x="569" y="355"/>
                    <a:pt x="569" y="355"/>
                    <a:pt x="569" y="355"/>
                  </a:cubicBezTo>
                  <a:cubicBezTo>
                    <a:pt x="567" y="355"/>
                    <a:pt x="567" y="355"/>
                    <a:pt x="567" y="355"/>
                  </a:cubicBezTo>
                  <a:cubicBezTo>
                    <a:pt x="566" y="354"/>
                    <a:pt x="566" y="354"/>
                    <a:pt x="566" y="354"/>
                  </a:cubicBezTo>
                  <a:cubicBezTo>
                    <a:pt x="565" y="354"/>
                    <a:pt x="565" y="354"/>
                    <a:pt x="565" y="354"/>
                  </a:cubicBezTo>
                  <a:cubicBezTo>
                    <a:pt x="564" y="354"/>
                    <a:pt x="564" y="354"/>
                    <a:pt x="564" y="354"/>
                  </a:cubicBezTo>
                  <a:cubicBezTo>
                    <a:pt x="564" y="354"/>
                    <a:pt x="564" y="354"/>
                    <a:pt x="564" y="354"/>
                  </a:cubicBezTo>
                  <a:cubicBezTo>
                    <a:pt x="562" y="354"/>
                    <a:pt x="562" y="354"/>
                    <a:pt x="562" y="354"/>
                  </a:cubicBezTo>
                  <a:cubicBezTo>
                    <a:pt x="562" y="355"/>
                    <a:pt x="562" y="355"/>
                    <a:pt x="562" y="355"/>
                  </a:cubicBezTo>
                  <a:cubicBezTo>
                    <a:pt x="561" y="355"/>
                    <a:pt x="561" y="355"/>
                    <a:pt x="561" y="355"/>
                  </a:cubicBezTo>
                  <a:cubicBezTo>
                    <a:pt x="560" y="356"/>
                    <a:pt x="560" y="356"/>
                    <a:pt x="560" y="356"/>
                  </a:cubicBezTo>
                  <a:cubicBezTo>
                    <a:pt x="559" y="356"/>
                    <a:pt x="559" y="356"/>
                    <a:pt x="559" y="356"/>
                  </a:cubicBezTo>
                  <a:cubicBezTo>
                    <a:pt x="558" y="356"/>
                    <a:pt x="558" y="356"/>
                    <a:pt x="558" y="356"/>
                  </a:cubicBezTo>
                  <a:cubicBezTo>
                    <a:pt x="557" y="356"/>
                    <a:pt x="557" y="356"/>
                    <a:pt x="557" y="356"/>
                  </a:cubicBezTo>
                  <a:cubicBezTo>
                    <a:pt x="556" y="357"/>
                    <a:pt x="556" y="357"/>
                    <a:pt x="556" y="357"/>
                  </a:cubicBezTo>
                  <a:cubicBezTo>
                    <a:pt x="555" y="357"/>
                    <a:pt x="555" y="357"/>
                    <a:pt x="555" y="357"/>
                  </a:cubicBezTo>
                  <a:cubicBezTo>
                    <a:pt x="555" y="358"/>
                    <a:pt x="555" y="358"/>
                    <a:pt x="555" y="358"/>
                  </a:cubicBezTo>
                  <a:cubicBezTo>
                    <a:pt x="554" y="358"/>
                    <a:pt x="554" y="358"/>
                    <a:pt x="554" y="358"/>
                  </a:cubicBezTo>
                  <a:cubicBezTo>
                    <a:pt x="553" y="358"/>
                    <a:pt x="553" y="358"/>
                    <a:pt x="553" y="358"/>
                  </a:cubicBezTo>
                  <a:cubicBezTo>
                    <a:pt x="553" y="358"/>
                    <a:pt x="553" y="358"/>
                    <a:pt x="553" y="358"/>
                  </a:cubicBezTo>
                  <a:cubicBezTo>
                    <a:pt x="552" y="358"/>
                    <a:pt x="552" y="358"/>
                    <a:pt x="552" y="358"/>
                  </a:cubicBezTo>
                  <a:cubicBezTo>
                    <a:pt x="551" y="358"/>
                    <a:pt x="551" y="358"/>
                    <a:pt x="551" y="358"/>
                  </a:cubicBezTo>
                  <a:cubicBezTo>
                    <a:pt x="549" y="359"/>
                    <a:pt x="549" y="359"/>
                    <a:pt x="549" y="359"/>
                  </a:cubicBezTo>
                  <a:cubicBezTo>
                    <a:pt x="549" y="359"/>
                    <a:pt x="549" y="359"/>
                    <a:pt x="549" y="359"/>
                  </a:cubicBezTo>
                  <a:cubicBezTo>
                    <a:pt x="549" y="360"/>
                    <a:pt x="549" y="360"/>
                    <a:pt x="549" y="360"/>
                  </a:cubicBezTo>
                  <a:cubicBezTo>
                    <a:pt x="548" y="361"/>
                    <a:pt x="548" y="361"/>
                    <a:pt x="548" y="361"/>
                  </a:cubicBezTo>
                  <a:cubicBezTo>
                    <a:pt x="548" y="362"/>
                    <a:pt x="548" y="362"/>
                    <a:pt x="548" y="362"/>
                  </a:cubicBezTo>
                  <a:cubicBezTo>
                    <a:pt x="547" y="363"/>
                    <a:pt x="547" y="363"/>
                    <a:pt x="547" y="363"/>
                  </a:cubicBezTo>
                  <a:cubicBezTo>
                    <a:pt x="547" y="363"/>
                    <a:pt x="547" y="363"/>
                    <a:pt x="547" y="363"/>
                  </a:cubicBezTo>
                  <a:cubicBezTo>
                    <a:pt x="547" y="364"/>
                    <a:pt x="547" y="364"/>
                    <a:pt x="547" y="364"/>
                  </a:cubicBezTo>
                  <a:cubicBezTo>
                    <a:pt x="547" y="366"/>
                    <a:pt x="547" y="366"/>
                    <a:pt x="547" y="366"/>
                  </a:cubicBezTo>
                  <a:cubicBezTo>
                    <a:pt x="547" y="366"/>
                    <a:pt x="547" y="366"/>
                    <a:pt x="547" y="366"/>
                  </a:cubicBezTo>
                  <a:cubicBezTo>
                    <a:pt x="548" y="366"/>
                    <a:pt x="548" y="366"/>
                    <a:pt x="548" y="366"/>
                  </a:cubicBezTo>
                  <a:cubicBezTo>
                    <a:pt x="549" y="365"/>
                    <a:pt x="549" y="365"/>
                    <a:pt x="549" y="365"/>
                  </a:cubicBezTo>
                  <a:cubicBezTo>
                    <a:pt x="550" y="365"/>
                    <a:pt x="550" y="365"/>
                    <a:pt x="550" y="365"/>
                  </a:cubicBezTo>
                  <a:cubicBezTo>
                    <a:pt x="551" y="365"/>
                    <a:pt x="551" y="365"/>
                    <a:pt x="551" y="365"/>
                  </a:cubicBezTo>
                  <a:cubicBezTo>
                    <a:pt x="552" y="367"/>
                    <a:pt x="552" y="367"/>
                    <a:pt x="552" y="367"/>
                  </a:cubicBezTo>
                  <a:cubicBezTo>
                    <a:pt x="552" y="368"/>
                    <a:pt x="552" y="368"/>
                    <a:pt x="552" y="368"/>
                  </a:cubicBezTo>
                  <a:cubicBezTo>
                    <a:pt x="553" y="368"/>
                    <a:pt x="553" y="368"/>
                    <a:pt x="553" y="368"/>
                  </a:cubicBezTo>
                  <a:cubicBezTo>
                    <a:pt x="553" y="369"/>
                    <a:pt x="553" y="369"/>
                    <a:pt x="553" y="369"/>
                  </a:cubicBezTo>
                  <a:cubicBezTo>
                    <a:pt x="553" y="370"/>
                    <a:pt x="553" y="370"/>
                    <a:pt x="553" y="370"/>
                  </a:cubicBezTo>
                  <a:cubicBezTo>
                    <a:pt x="553" y="372"/>
                    <a:pt x="553" y="372"/>
                    <a:pt x="553" y="372"/>
                  </a:cubicBezTo>
                  <a:cubicBezTo>
                    <a:pt x="552" y="372"/>
                    <a:pt x="552" y="372"/>
                    <a:pt x="552" y="372"/>
                  </a:cubicBezTo>
                  <a:cubicBezTo>
                    <a:pt x="552" y="373"/>
                    <a:pt x="552" y="373"/>
                    <a:pt x="552" y="373"/>
                  </a:cubicBezTo>
                  <a:cubicBezTo>
                    <a:pt x="551" y="375"/>
                    <a:pt x="551" y="375"/>
                    <a:pt x="551" y="375"/>
                  </a:cubicBezTo>
                  <a:cubicBezTo>
                    <a:pt x="551" y="376"/>
                    <a:pt x="551" y="376"/>
                    <a:pt x="551" y="376"/>
                  </a:cubicBezTo>
                  <a:cubicBezTo>
                    <a:pt x="550" y="377"/>
                    <a:pt x="550" y="377"/>
                    <a:pt x="550" y="377"/>
                  </a:cubicBezTo>
                  <a:cubicBezTo>
                    <a:pt x="550" y="378"/>
                    <a:pt x="550" y="378"/>
                    <a:pt x="550" y="378"/>
                  </a:cubicBezTo>
                  <a:cubicBezTo>
                    <a:pt x="550" y="379"/>
                    <a:pt x="550" y="379"/>
                    <a:pt x="550" y="379"/>
                  </a:cubicBezTo>
                  <a:cubicBezTo>
                    <a:pt x="550" y="380"/>
                    <a:pt x="550" y="380"/>
                    <a:pt x="550" y="380"/>
                  </a:cubicBezTo>
                  <a:cubicBezTo>
                    <a:pt x="550" y="381"/>
                    <a:pt x="550" y="381"/>
                    <a:pt x="550" y="381"/>
                  </a:cubicBezTo>
                  <a:cubicBezTo>
                    <a:pt x="551" y="382"/>
                    <a:pt x="551" y="382"/>
                    <a:pt x="551" y="382"/>
                  </a:cubicBezTo>
                  <a:cubicBezTo>
                    <a:pt x="551" y="383"/>
                    <a:pt x="551" y="383"/>
                    <a:pt x="551" y="383"/>
                  </a:cubicBezTo>
                  <a:cubicBezTo>
                    <a:pt x="550" y="383"/>
                    <a:pt x="550" y="383"/>
                    <a:pt x="550" y="383"/>
                  </a:cubicBezTo>
                  <a:cubicBezTo>
                    <a:pt x="550" y="384"/>
                    <a:pt x="550" y="384"/>
                    <a:pt x="550" y="384"/>
                  </a:cubicBezTo>
                  <a:cubicBezTo>
                    <a:pt x="550" y="385"/>
                    <a:pt x="550" y="385"/>
                    <a:pt x="550" y="385"/>
                  </a:cubicBezTo>
                  <a:cubicBezTo>
                    <a:pt x="550" y="387"/>
                    <a:pt x="550" y="387"/>
                    <a:pt x="550" y="387"/>
                  </a:cubicBezTo>
                  <a:cubicBezTo>
                    <a:pt x="550" y="387"/>
                    <a:pt x="550" y="387"/>
                    <a:pt x="550" y="387"/>
                  </a:cubicBezTo>
                  <a:cubicBezTo>
                    <a:pt x="550" y="389"/>
                    <a:pt x="550" y="389"/>
                    <a:pt x="550" y="389"/>
                  </a:cubicBezTo>
                  <a:cubicBezTo>
                    <a:pt x="551" y="389"/>
                    <a:pt x="551" y="389"/>
                    <a:pt x="551" y="389"/>
                  </a:cubicBezTo>
                  <a:cubicBezTo>
                    <a:pt x="551" y="390"/>
                    <a:pt x="551" y="390"/>
                    <a:pt x="551" y="390"/>
                  </a:cubicBezTo>
                  <a:cubicBezTo>
                    <a:pt x="552" y="389"/>
                    <a:pt x="552" y="389"/>
                    <a:pt x="552" y="389"/>
                  </a:cubicBezTo>
                  <a:cubicBezTo>
                    <a:pt x="552" y="390"/>
                    <a:pt x="552" y="390"/>
                    <a:pt x="552" y="390"/>
                  </a:cubicBezTo>
                  <a:cubicBezTo>
                    <a:pt x="553" y="391"/>
                    <a:pt x="553" y="391"/>
                    <a:pt x="553" y="391"/>
                  </a:cubicBezTo>
                  <a:cubicBezTo>
                    <a:pt x="552" y="392"/>
                    <a:pt x="552" y="392"/>
                    <a:pt x="552" y="392"/>
                  </a:cubicBezTo>
                  <a:cubicBezTo>
                    <a:pt x="551" y="393"/>
                    <a:pt x="551" y="393"/>
                    <a:pt x="551" y="393"/>
                  </a:cubicBezTo>
                  <a:cubicBezTo>
                    <a:pt x="549" y="393"/>
                    <a:pt x="549" y="393"/>
                    <a:pt x="549" y="393"/>
                  </a:cubicBezTo>
                  <a:cubicBezTo>
                    <a:pt x="548" y="394"/>
                    <a:pt x="548" y="394"/>
                    <a:pt x="548" y="394"/>
                  </a:cubicBezTo>
                  <a:cubicBezTo>
                    <a:pt x="545" y="397"/>
                    <a:pt x="545" y="397"/>
                    <a:pt x="545" y="397"/>
                  </a:cubicBezTo>
                  <a:cubicBezTo>
                    <a:pt x="544" y="397"/>
                    <a:pt x="544" y="397"/>
                    <a:pt x="544" y="397"/>
                  </a:cubicBezTo>
                  <a:cubicBezTo>
                    <a:pt x="543" y="397"/>
                    <a:pt x="543" y="397"/>
                    <a:pt x="543" y="397"/>
                  </a:cubicBezTo>
                  <a:cubicBezTo>
                    <a:pt x="541" y="396"/>
                    <a:pt x="541" y="396"/>
                    <a:pt x="541" y="396"/>
                  </a:cubicBezTo>
                  <a:cubicBezTo>
                    <a:pt x="540" y="397"/>
                    <a:pt x="540" y="397"/>
                    <a:pt x="540" y="397"/>
                  </a:cubicBezTo>
                  <a:cubicBezTo>
                    <a:pt x="540" y="396"/>
                    <a:pt x="540" y="396"/>
                    <a:pt x="540" y="396"/>
                  </a:cubicBezTo>
                  <a:cubicBezTo>
                    <a:pt x="539" y="396"/>
                    <a:pt x="539" y="396"/>
                    <a:pt x="539" y="396"/>
                  </a:cubicBezTo>
                  <a:cubicBezTo>
                    <a:pt x="538" y="396"/>
                    <a:pt x="538" y="396"/>
                    <a:pt x="538" y="396"/>
                  </a:cubicBezTo>
                  <a:cubicBezTo>
                    <a:pt x="538" y="396"/>
                    <a:pt x="538" y="396"/>
                    <a:pt x="538" y="396"/>
                  </a:cubicBezTo>
                  <a:cubicBezTo>
                    <a:pt x="535" y="395"/>
                    <a:pt x="535" y="395"/>
                    <a:pt x="535" y="395"/>
                  </a:cubicBezTo>
                  <a:cubicBezTo>
                    <a:pt x="533" y="395"/>
                    <a:pt x="533" y="395"/>
                    <a:pt x="533" y="395"/>
                  </a:cubicBezTo>
                  <a:cubicBezTo>
                    <a:pt x="533" y="396"/>
                    <a:pt x="533" y="396"/>
                    <a:pt x="533" y="396"/>
                  </a:cubicBezTo>
                  <a:cubicBezTo>
                    <a:pt x="532" y="397"/>
                    <a:pt x="532" y="397"/>
                    <a:pt x="532" y="397"/>
                  </a:cubicBezTo>
                  <a:cubicBezTo>
                    <a:pt x="531" y="397"/>
                    <a:pt x="531" y="397"/>
                    <a:pt x="531" y="397"/>
                  </a:cubicBezTo>
                  <a:cubicBezTo>
                    <a:pt x="530" y="396"/>
                    <a:pt x="530" y="396"/>
                    <a:pt x="530" y="396"/>
                  </a:cubicBezTo>
                  <a:cubicBezTo>
                    <a:pt x="529" y="397"/>
                    <a:pt x="529" y="397"/>
                    <a:pt x="529" y="397"/>
                  </a:cubicBezTo>
                  <a:cubicBezTo>
                    <a:pt x="528" y="397"/>
                    <a:pt x="528" y="397"/>
                    <a:pt x="528" y="397"/>
                  </a:cubicBezTo>
                  <a:cubicBezTo>
                    <a:pt x="527" y="395"/>
                    <a:pt x="527" y="395"/>
                    <a:pt x="527" y="395"/>
                  </a:cubicBezTo>
                  <a:cubicBezTo>
                    <a:pt x="526" y="394"/>
                    <a:pt x="526" y="394"/>
                    <a:pt x="526" y="394"/>
                  </a:cubicBezTo>
                  <a:cubicBezTo>
                    <a:pt x="524" y="394"/>
                    <a:pt x="524" y="394"/>
                    <a:pt x="524" y="394"/>
                  </a:cubicBezTo>
                  <a:cubicBezTo>
                    <a:pt x="523" y="395"/>
                    <a:pt x="523" y="395"/>
                    <a:pt x="523" y="395"/>
                  </a:cubicBezTo>
                  <a:cubicBezTo>
                    <a:pt x="522" y="394"/>
                    <a:pt x="522" y="394"/>
                    <a:pt x="522" y="394"/>
                  </a:cubicBezTo>
                  <a:cubicBezTo>
                    <a:pt x="521" y="394"/>
                    <a:pt x="521" y="394"/>
                    <a:pt x="521" y="394"/>
                  </a:cubicBezTo>
                  <a:cubicBezTo>
                    <a:pt x="520" y="395"/>
                    <a:pt x="520" y="395"/>
                    <a:pt x="520" y="395"/>
                  </a:cubicBezTo>
                  <a:cubicBezTo>
                    <a:pt x="520" y="397"/>
                    <a:pt x="520" y="397"/>
                    <a:pt x="520" y="397"/>
                  </a:cubicBezTo>
                  <a:cubicBezTo>
                    <a:pt x="519" y="398"/>
                    <a:pt x="519" y="398"/>
                    <a:pt x="519" y="398"/>
                  </a:cubicBezTo>
                  <a:cubicBezTo>
                    <a:pt x="517" y="398"/>
                    <a:pt x="517" y="398"/>
                    <a:pt x="517" y="398"/>
                  </a:cubicBezTo>
                  <a:cubicBezTo>
                    <a:pt x="517" y="400"/>
                    <a:pt x="517" y="400"/>
                    <a:pt x="517" y="400"/>
                  </a:cubicBezTo>
                  <a:cubicBezTo>
                    <a:pt x="517" y="400"/>
                    <a:pt x="517" y="400"/>
                    <a:pt x="517" y="400"/>
                  </a:cubicBezTo>
                  <a:cubicBezTo>
                    <a:pt x="516" y="401"/>
                    <a:pt x="516" y="401"/>
                    <a:pt x="516" y="401"/>
                  </a:cubicBezTo>
                  <a:cubicBezTo>
                    <a:pt x="515" y="402"/>
                    <a:pt x="515" y="402"/>
                    <a:pt x="515" y="402"/>
                  </a:cubicBezTo>
                  <a:cubicBezTo>
                    <a:pt x="512" y="402"/>
                    <a:pt x="512" y="402"/>
                    <a:pt x="512" y="402"/>
                  </a:cubicBezTo>
                  <a:cubicBezTo>
                    <a:pt x="511" y="403"/>
                    <a:pt x="511" y="403"/>
                    <a:pt x="511" y="403"/>
                  </a:cubicBezTo>
                  <a:cubicBezTo>
                    <a:pt x="510" y="404"/>
                    <a:pt x="510" y="404"/>
                    <a:pt x="510" y="404"/>
                  </a:cubicBezTo>
                  <a:cubicBezTo>
                    <a:pt x="509" y="404"/>
                    <a:pt x="509" y="404"/>
                    <a:pt x="509" y="404"/>
                  </a:cubicBezTo>
                  <a:cubicBezTo>
                    <a:pt x="506" y="405"/>
                    <a:pt x="506" y="405"/>
                    <a:pt x="506" y="405"/>
                  </a:cubicBezTo>
                  <a:cubicBezTo>
                    <a:pt x="505" y="407"/>
                    <a:pt x="505" y="407"/>
                    <a:pt x="505" y="407"/>
                  </a:cubicBezTo>
                  <a:cubicBezTo>
                    <a:pt x="505" y="407"/>
                    <a:pt x="505" y="407"/>
                    <a:pt x="505" y="407"/>
                  </a:cubicBezTo>
                  <a:cubicBezTo>
                    <a:pt x="503" y="406"/>
                    <a:pt x="503" y="406"/>
                    <a:pt x="503" y="406"/>
                  </a:cubicBezTo>
                  <a:cubicBezTo>
                    <a:pt x="502" y="406"/>
                    <a:pt x="502" y="406"/>
                    <a:pt x="502" y="406"/>
                  </a:cubicBezTo>
                  <a:cubicBezTo>
                    <a:pt x="501" y="406"/>
                    <a:pt x="501" y="406"/>
                    <a:pt x="501" y="406"/>
                  </a:cubicBezTo>
                  <a:cubicBezTo>
                    <a:pt x="500" y="407"/>
                    <a:pt x="500" y="407"/>
                    <a:pt x="500" y="407"/>
                  </a:cubicBezTo>
                  <a:cubicBezTo>
                    <a:pt x="496" y="407"/>
                    <a:pt x="496" y="407"/>
                    <a:pt x="496" y="407"/>
                  </a:cubicBezTo>
                  <a:cubicBezTo>
                    <a:pt x="493" y="406"/>
                    <a:pt x="493" y="406"/>
                    <a:pt x="493" y="406"/>
                  </a:cubicBezTo>
                  <a:cubicBezTo>
                    <a:pt x="491" y="406"/>
                    <a:pt x="491" y="406"/>
                    <a:pt x="491" y="406"/>
                  </a:cubicBezTo>
                  <a:cubicBezTo>
                    <a:pt x="490" y="406"/>
                    <a:pt x="490" y="406"/>
                    <a:pt x="490" y="406"/>
                  </a:cubicBezTo>
                  <a:cubicBezTo>
                    <a:pt x="489" y="405"/>
                    <a:pt x="489" y="405"/>
                    <a:pt x="489" y="405"/>
                  </a:cubicBezTo>
                  <a:cubicBezTo>
                    <a:pt x="488" y="405"/>
                    <a:pt x="488" y="405"/>
                    <a:pt x="488" y="405"/>
                  </a:cubicBezTo>
                  <a:cubicBezTo>
                    <a:pt x="487" y="404"/>
                    <a:pt x="487" y="404"/>
                    <a:pt x="487" y="404"/>
                  </a:cubicBezTo>
                  <a:cubicBezTo>
                    <a:pt x="486" y="404"/>
                    <a:pt x="486" y="404"/>
                    <a:pt x="486" y="404"/>
                  </a:cubicBezTo>
                  <a:cubicBezTo>
                    <a:pt x="485" y="402"/>
                    <a:pt x="485" y="402"/>
                    <a:pt x="485" y="402"/>
                  </a:cubicBezTo>
                  <a:cubicBezTo>
                    <a:pt x="484" y="401"/>
                    <a:pt x="484" y="401"/>
                    <a:pt x="484" y="401"/>
                  </a:cubicBezTo>
                  <a:cubicBezTo>
                    <a:pt x="483" y="401"/>
                    <a:pt x="483" y="401"/>
                    <a:pt x="483" y="401"/>
                  </a:cubicBezTo>
                  <a:cubicBezTo>
                    <a:pt x="481" y="401"/>
                    <a:pt x="481" y="401"/>
                    <a:pt x="481" y="401"/>
                  </a:cubicBezTo>
                  <a:cubicBezTo>
                    <a:pt x="479" y="401"/>
                    <a:pt x="479" y="401"/>
                    <a:pt x="479" y="401"/>
                  </a:cubicBezTo>
                  <a:cubicBezTo>
                    <a:pt x="478" y="399"/>
                    <a:pt x="478" y="399"/>
                    <a:pt x="478" y="399"/>
                  </a:cubicBezTo>
                  <a:cubicBezTo>
                    <a:pt x="475" y="399"/>
                    <a:pt x="475" y="399"/>
                    <a:pt x="475" y="399"/>
                  </a:cubicBezTo>
                  <a:cubicBezTo>
                    <a:pt x="474" y="399"/>
                    <a:pt x="474" y="399"/>
                    <a:pt x="474" y="399"/>
                  </a:cubicBezTo>
                  <a:cubicBezTo>
                    <a:pt x="472" y="398"/>
                    <a:pt x="472" y="398"/>
                    <a:pt x="472" y="398"/>
                  </a:cubicBezTo>
                  <a:cubicBezTo>
                    <a:pt x="471" y="398"/>
                    <a:pt x="471" y="398"/>
                    <a:pt x="471" y="398"/>
                  </a:cubicBezTo>
                  <a:cubicBezTo>
                    <a:pt x="469" y="398"/>
                    <a:pt x="469" y="398"/>
                    <a:pt x="469" y="398"/>
                  </a:cubicBezTo>
                  <a:cubicBezTo>
                    <a:pt x="468" y="399"/>
                    <a:pt x="468" y="399"/>
                    <a:pt x="468" y="399"/>
                  </a:cubicBezTo>
                  <a:cubicBezTo>
                    <a:pt x="465" y="399"/>
                    <a:pt x="465" y="399"/>
                    <a:pt x="465" y="399"/>
                  </a:cubicBezTo>
                  <a:cubicBezTo>
                    <a:pt x="463" y="400"/>
                    <a:pt x="463" y="400"/>
                    <a:pt x="463" y="400"/>
                  </a:cubicBezTo>
                  <a:cubicBezTo>
                    <a:pt x="462" y="401"/>
                    <a:pt x="462" y="401"/>
                    <a:pt x="462" y="401"/>
                  </a:cubicBezTo>
                  <a:cubicBezTo>
                    <a:pt x="461" y="401"/>
                    <a:pt x="461" y="401"/>
                    <a:pt x="461" y="401"/>
                  </a:cubicBezTo>
                  <a:cubicBezTo>
                    <a:pt x="461" y="401"/>
                    <a:pt x="461" y="401"/>
                    <a:pt x="461" y="401"/>
                  </a:cubicBezTo>
                  <a:cubicBezTo>
                    <a:pt x="460" y="401"/>
                    <a:pt x="460" y="401"/>
                    <a:pt x="460" y="401"/>
                  </a:cubicBezTo>
                  <a:cubicBezTo>
                    <a:pt x="459" y="402"/>
                    <a:pt x="459" y="402"/>
                    <a:pt x="459" y="402"/>
                  </a:cubicBezTo>
                  <a:cubicBezTo>
                    <a:pt x="457" y="401"/>
                    <a:pt x="457" y="401"/>
                    <a:pt x="457" y="401"/>
                  </a:cubicBezTo>
                  <a:cubicBezTo>
                    <a:pt x="457" y="402"/>
                    <a:pt x="457" y="402"/>
                    <a:pt x="457" y="402"/>
                  </a:cubicBezTo>
                  <a:cubicBezTo>
                    <a:pt x="456" y="402"/>
                    <a:pt x="456" y="402"/>
                    <a:pt x="456" y="402"/>
                  </a:cubicBezTo>
                  <a:cubicBezTo>
                    <a:pt x="454" y="401"/>
                    <a:pt x="454" y="401"/>
                    <a:pt x="454" y="401"/>
                  </a:cubicBezTo>
                  <a:cubicBezTo>
                    <a:pt x="452" y="400"/>
                    <a:pt x="452" y="400"/>
                    <a:pt x="452" y="400"/>
                  </a:cubicBezTo>
                  <a:cubicBezTo>
                    <a:pt x="451" y="400"/>
                    <a:pt x="451" y="400"/>
                    <a:pt x="451" y="400"/>
                  </a:cubicBezTo>
                  <a:cubicBezTo>
                    <a:pt x="450" y="398"/>
                    <a:pt x="450" y="398"/>
                    <a:pt x="450" y="398"/>
                  </a:cubicBezTo>
                  <a:cubicBezTo>
                    <a:pt x="449" y="398"/>
                    <a:pt x="449" y="398"/>
                    <a:pt x="449" y="398"/>
                  </a:cubicBezTo>
                  <a:cubicBezTo>
                    <a:pt x="449" y="398"/>
                    <a:pt x="449" y="398"/>
                    <a:pt x="449" y="398"/>
                  </a:cubicBezTo>
                  <a:cubicBezTo>
                    <a:pt x="449" y="397"/>
                    <a:pt x="449" y="397"/>
                    <a:pt x="449" y="397"/>
                  </a:cubicBezTo>
                  <a:cubicBezTo>
                    <a:pt x="448" y="395"/>
                    <a:pt x="448" y="395"/>
                    <a:pt x="448" y="395"/>
                  </a:cubicBezTo>
                  <a:cubicBezTo>
                    <a:pt x="448" y="395"/>
                    <a:pt x="448" y="395"/>
                    <a:pt x="448" y="395"/>
                  </a:cubicBezTo>
                  <a:cubicBezTo>
                    <a:pt x="448" y="394"/>
                    <a:pt x="448" y="394"/>
                    <a:pt x="448" y="394"/>
                  </a:cubicBezTo>
                  <a:cubicBezTo>
                    <a:pt x="447" y="393"/>
                    <a:pt x="447" y="393"/>
                    <a:pt x="447" y="393"/>
                  </a:cubicBezTo>
                  <a:cubicBezTo>
                    <a:pt x="447" y="392"/>
                    <a:pt x="447" y="392"/>
                    <a:pt x="447" y="392"/>
                  </a:cubicBezTo>
                  <a:cubicBezTo>
                    <a:pt x="446" y="391"/>
                    <a:pt x="446" y="391"/>
                    <a:pt x="446" y="391"/>
                  </a:cubicBezTo>
                  <a:cubicBezTo>
                    <a:pt x="445" y="391"/>
                    <a:pt x="445" y="391"/>
                    <a:pt x="445" y="391"/>
                  </a:cubicBezTo>
                  <a:cubicBezTo>
                    <a:pt x="443" y="391"/>
                    <a:pt x="443" y="391"/>
                    <a:pt x="443" y="391"/>
                  </a:cubicBezTo>
                  <a:cubicBezTo>
                    <a:pt x="442" y="391"/>
                    <a:pt x="442" y="391"/>
                    <a:pt x="442" y="391"/>
                  </a:cubicBezTo>
                  <a:cubicBezTo>
                    <a:pt x="441" y="390"/>
                    <a:pt x="441" y="390"/>
                    <a:pt x="441" y="390"/>
                  </a:cubicBezTo>
                  <a:cubicBezTo>
                    <a:pt x="439" y="390"/>
                    <a:pt x="439" y="390"/>
                    <a:pt x="439" y="390"/>
                  </a:cubicBezTo>
                  <a:cubicBezTo>
                    <a:pt x="439" y="389"/>
                    <a:pt x="439" y="389"/>
                    <a:pt x="439" y="389"/>
                  </a:cubicBezTo>
                  <a:cubicBezTo>
                    <a:pt x="438" y="389"/>
                    <a:pt x="438" y="389"/>
                    <a:pt x="438" y="389"/>
                  </a:cubicBezTo>
                  <a:cubicBezTo>
                    <a:pt x="435" y="389"/>
                    <a:pt x="435" y="389"/>
                    <a:pt x="435" y="389"/>
                  </a:cubicBezTo>
                  <a:cubicBezTo>
                    <a:pt x="434" y="389"/>
                    <a:pt x="434" y="389"/>
                    <a:pt x="434" y="389"/>
                  </a:cubicBezTo>
                  <a:cubicBezTo>
                    <a:pt x="432" y="388"/>
                    <a:pt x="432" y="388"/>
                    <a:pt x="432" y="388"/>
                  </a:cubicBezTo>
                  <a:cubicBezTo>
                    <a:pt x="432" y="388"/>
                    <a:pt x="432" y="388"/>
                    <a:pt x="432" y="388"/>
                  </a:cubicBezTo>
                  <a:cubicBezTo>
                    <a:pt x="431" y="387"/>
                    <a:pt x="431" y="387"/>
                    <a:pt x="431" y="387"/>
                  </a:cubicBezTo>
                  <a:cubicBezTo>
                    <a:pt x="429" y="387"/>
                    <a:pt x="429" y="387"/>
                    <a:pt x="429" y="387"/>
                  </a:cubicBezTo>
                  <a:cubicBezTo>
                    <a:pt x="428" y="386"/>
                    <a:pt x="428" y="386"/>
                    <a:pt x="428" y="386"/>
                  </a:cubicBezTo>
                  <a:cubicBezTo>
                    <a:pt x="427" y="386"/>
                    <a:pt x="427" y="386"/>
                    <a:pt x="427" y="386"/>
                  </a:cubicBezTo>
                  <a:cubicBezTo>
                    <a:pt x="426" y="387"/>
                    <a:pt x="426" y="387"/>
                    <a:pt x="426" y="387"/>
                  </a:cubicBezTo>
                  <a:cubicBezTo>
                    <a:pt x="426" y="388"/>
                    <a:pt x="426" y="388"/>
                    <a:pt x="426" y="388"/>
                  </a:cubicBezTo>
                  <a:cubicBezTo>
                    <a:pt x="426" y="389"/>
                    <a:pt x="426" y="389"/>
                    <a:pt x="426" y="389"/>
                  </a:cubicBezTo>
                  <a:cubicBezTo>
                    <a:pt x="426" y="390"/>
                    <a:pt x="426" y="390"/>
                    <a:pt x="426" y="390"/>
                  </a:cubicBezTo>
                  <a:cubicBezTo>
                    <a:pt x="425" y="389"/>
                    <a:pt x="425" y="389"/>
                    <a:pt x="425" y="389"/>
                  </a:cubicBezTo>
                  <a:cubicBezTo>
                    <a:pt x="424" y="390"/>
                    <a:pt x="424" y="390"/>
                    <a:pt x="424" y="390"/>
                  </a:cubicBezTo>
                  <a:cubicBezTo>
                    <a:pt x="423" y="391"/>
                    <a:pt x="423" y="391"/>
                    <a:pt x="423" y="391"/>
                  </a:cubicBezTo>
                  <a:cubicBezTo>
                    <a:pt x="423" y="392"/>
                    <a:pt x="423" y="392"/>
                    <a:pt x="423" y="392"/>
                  </a:cubicBezTo>
                  <a:cubicBezTo>
                    <a:pt x="422" y="393"/>
                    <a:pt x="422" y="393"/>
                    <a:pt x="422" y="393"/>
                  </a:cubicBezTo>
                  <a:cubicBezTo>
                    <a:pt x="422" y="396"/>
                    <a:pt x="422" y="396"/>
                    <a:pt x="422" y="396"/>
                  </a:cubicBezTo>
                  <a:cubicBezTo>
                    <a:pt x="423" y="398"/>
                    <a:pt x="423" y="398"/>
                    <a:pt x="423" y="398"/>
                  </a:cubicBezTo>
                  <a:cubicBezTo>
                    <a:pt x="424" y="398"/>
                    <a:pt x="424" y="398"/>
                    <a:pt x="424" y="398"/>
                  </a:cubicBezTo>
                  <a:cubicBezTo>
                    <a:pt x="425" y="399"/>
                    <a:pt x="425" y="399"/>
                    <a:pt x="425" y="399"/>
                  </a:cubicBezTo>
                  <a:cubicBezTo>
                    <a:pt x="426" y="400"/>
                    <a:pt x="426" y="400"/>
                    <a:pt x="426" y="400"/>
                  </a:cubicBezTo>
                  <a:cubicBezTo>
                    <a:pt x="427" y="400"/>
                    <a:pt x="427" y="400"/>
                    <a:pt x="427" y="400"/>
                  </a:cubicBezTo>
                  <a:cubicBezTo>
                    <a:pt x="426" y="402"/>
                    <a:pt x="426" y="402"/>
                    <a:pt x="426" y="402"/>
                  </a:cubicBezTo>
                  <a:cubicBezTo>
                    <a:pt x="426" y="404"/>
                    <a:pt x="426" y="404"/>
                    <a:pt x="426" y="404"/>
                  </a:cubicBezTo>
                  <a:cubicBezTo>
                    <a:pt x="427" y="405"/>
                    <a:pt x="427" y="405"/>
                    <a:pt x="427" y="405"/>
                  </a:cubicBezTo>
                  <a:cubicBezTo>
                    <a:pt x="428" y="406"/>
                    <a:pt x="428" y="406"/>
                    <a:pt x="428" y="406"/>
                  </a:cubicBezTo>
                  <a:cubicBezTo>
                    <a:pt x="427" y="408"/>
                    <a:pt x="427" y="408"/>
                    <a:pt x="427" y="408"/>
                  </a:cubicBezTo>
                  <a:cubicBezTo>
                    <a:pt x="425" y="408"/>
                    <a:pt x="425" y="408"/>
                    <a:pt x="425" y="408"/>
                  </a:cubicBezTo>
                  <a:cubicBezTo>
                    <a:pt x="424" y="408"/>
                    <a:pt x="424" y="408"/>
                    <a:pt x="424" y="408"/>
                  </a:cubicBezTo>
                  <a:cubicBezTo>
                    <a:pt x="423" y="408"/>
                    <a:pt x="423" y="408"/>
                    <a:pt x="423" y="408"/>
                  </a:cubicBezTo>
                  <a:cubicBezTo>
                    <a:pt x="422" y="408"/>
                    <a:pt x="422" y="408"/>
                    <a:pt x="422" y="408"/>
                  </a:cubicBezTo>
                  <a:cubicBezTo>
                    <a:pt x="421" y="408"/>
                    <a:pt x="421" y="408"/>
                    <a:pt x="421" y="408"/>
                  </a:cubicBezTo>
                  <a:cubicBezTo>
                    <a:pt x="418" y="408"/>
                    <a:pt x="418" y="408"/>
                    <a:pt x="418" y="408"/>
                  </a:cubicBezTo>
                  <a:cubicBezTo>
                    <a:pt x="417" y="408"/>
                    <a:pt x="417" y="408"/>
                    <a:pt x="417" y="408"/>
                  </a:cubicBezTo>
                  <a:cubicBezTo>
                    <a:pt x="416" y="407"/>
                    <a:pt x="416" y="407"/>
                    <a:pt x="416" y="407"/>
                  </a:cubicBezTo>
                  <a:cubicBezTo>
                    <a:pt x="415" y="407"/>
                    <a:pt x="415" y="407"/>
                    <a:pt x="415" y="407"/>
                  </a:cubicBezTo>
                  <a:cubicBezTo>
                    <a:pt x="414" y="407"/>
                    <a:pt x="414" y="407"/>
                    <a:pt x="414" y="407"/>
                  </a:cubicBezTo>
                  <a:cubicBezTo>
                    <a:pt x="413" y="408"/>
                    <a:pt x="413" y="408"/>
                    <a:pt x="413" y="408"/>
                  </a:cubicBezTo>
                  <a:cubicBezTo>
                    <a:pt x="412" y="409"/>
                    <a:pt x="412" y="409"/>
                    <a:pt x="412" y="409"/>
                  </a:cubicBezTo>
                  <a:cubicBezTo>
                    <a:pt x="411" y="409"/>
                    <a:pt x="411" y="409"/>
                    <a:pt x="411" y="409"/>
                  </a:cubicBezTo>
                  <a:cubicBezTo>
                    <a:pt x="408" y="408"/>
                    <a:pt x="408" y="408"/>
                    <a:pt x="408" y="408"/>
                  </a:cubicBezTo>
                  <a:cubicBezTo>
                    <a:pt x="407" y="407"/>
                    <a:pt x="407" y="407"/>
                    <a:pt x="407" y="407"/>
                  </a:cubicBezTo>
                  <a:cubicBezTo>
                    <a:pt x="404" y="405"/>
                    <a:pt x="404" y="405"/>
                    <a:pt x="404" y="405"/>
                  </a:cubicBezTo>
                  <a:cubicBezTo>
                    <a:pt x="404" y="405"/>
                    <a:pt x="404" y="405"/>
                    <a:pt x="404" y="405"/>
                  </a:cubicBezTo>
                  <a:cubicBezTo>
                    <a:pt x="404" y="404"/>
                    <a:pt x="404" y="404"/>
                    <a:pt x="404" y="404"/>
                  </a:cubicBezTo>
                  <a:cubicBezTo>
                    <a:pt x="403" y="403"/>
                    <a:pt x="403" y="403"/>
                    <a:pt x="403" y="403"/>
                  </a:cubicBezTo>
                  <a:cubicBezTo>
                    <a:pt x="401" y="403"/>
                    <a:pt x="401" y="403"/>
                    <a:pt x="401" y="403"/>
                  </a:cubicBezTo>
                  <a:cubicBezTo>
                    <a:pt x="400" y="403"/>
                    <a:pt x="400" y="403"/>
                    <a:pt x="400" y="403"/>
                  </a:cubicBezTo>
                  <a:cubicBezTo>
                    <a:pt x="399" y="403"/>
                    <a:pt x="399" y="403"/>
                    <a:pt x="399" y="403"/>
                  </a:cubicBezTo>
                  <a:cubicBezTo>
                    <a:pt x="398" y="404"/>
                    <a:pt x="398" y="404"/>
                    <a:pt x="398" y="404"/>
                  </a:cubicBezTo>
                  <a:cubicBezTo>
                    <a:pt x="397" y="404"/>
                    <a:pt x="397" y="404"/>
                    <a:pt x="397" y="404"/>
                  </a:cubicBezTo>
                  <a:cubicBezTo>
                    <a:pt x="396" y="403"/>
                    <a:pt x="396" y="403"/>
                    <a:pt x="396" y="403"/>
                  </a:cubicBezTo>
                  <a:cubicBezTo>
                    <a:pt x="396" y="402"/>
                    <a:pt x="396" y="402"/>
                    <a:pt x="396" y="402"/>
                  </a:cubicBezTo>
                  <a:cubicBezTo>
                    <a:pt x="396" y="401"/>
                    <a:pt x="396" y="401"/>
                    <a:pt x="396" y="401"/>
                  </a:cubicBezTo>
                  <a:cubicBezTo>
                    <a:pt x="395" y="401"/>
                    <a:pt x="395" y="401"/>
                    <a:pt x="395" y="401"/>
                  </a:cubicBezTo>
                  <a:cubicBezTo>
                    <a:pt x="394" y="402"/>
                    <a:pt x="394" y="402"/>
                    <a:pt x="394" y="402"/>
                  </a:cubicBezTo>
                  <a:cubicBezTo>
                    <a:pt x="393" y="402"/>
                    <a:pt x="393" y="402"/>
                    <a:pt x="393" y="402"/>
                  </a:cubicBezTo>
                  <a:cubicBezTo>
                    <a:pt x="392" y="402"/>
                    <a:pt x="392" y="402"/>
                    <a:pt x="392" y="402"/>
                  </a:cubicBezTo>
                  <a:cubicBezTo>
                    <a:pt x="391" y="402"/>
                    <a:pt x="391" y="402"/>
                    <a:pt x="391" y="402"/>
                  </a:cubicBezTo>
                  <a:cubicBezTo>
                    <a:pt x="388" y="402"/>
                    <a:pt x="388" y="402"/>
                    <a:pt x="388" y="402"/>
                  </a:cubicBezTo>
                  <a:cubicBezTo>
                    <a:pt x="387" y="403"/>
                    <a:pt x="387" y="403"/>
                    <a:pt x="387" y="403"/>
                  </a:cubicBezTo>
                  <a:cubicBezTo>
                    <a:pt x="387" y="404"/>
                    <a:pt x="387" y="404"/>
                    <a:pt x="387" y="404"/>
                  </a:cubicBezTo>
                  <a:cubicBezTo>
                    <a:pt x="386" y="405"/>
                    <a:pt x="386" y="405"/>
                    <a:pt x="386" y="405"/>
                  </a:cubicBezTo>
                  <a:cubicBezTo>
                    <a:pt x="384" y="404"/>
                    <a:pt x="384" y="404"/>
                    <a:pt x="384" y="404"/>
                  </a:cubicBezTo>
                  <a:cubicBezTo>
                    <a:pt x="383" y="405"/>
                    <a:pt x="383" y="405"/>
                    <a:pt x="383" y="405"/>
                  </a:cubicBezTo>
                  <a:cubicBezTo>
                    <a:pt x="383" y="405"/>
                    <a:pt x="383" y="405"/>
                    <a:pt x="383" y="405"/>
                  </a:cubicBezTo>
                  <a:cubicBezTo>
                    <a:pt x="384" y="406"/>
                    <a:pt x="384" y="406"/>
                    <a:pt x="384" y="406"/>
                  </a:cubicBezTo>
                  <a:cubicBezTo>
                    <a:pt x="384" y="406"/>
                    <a:pt x="384" y="406"/>
                    <a:pt x="384" y="406"/>
                  </a:cubicBezTo>
                  <a:cubicBezTo>
                    <a:pt x="383" y="408"/>
                    <a:pt x="383" y="408"/>
                    <a:pt x="383" y="408"/>
                  </a:cubicBezTo>
                  <a:cubicBezTo>
                    <a:pt x="382" y="408"/>
                    <a:pt x="382" y="408"/>
                    <a:pt x="382" y="408"/>
                  </a:cubicBezTo>
                  <a:cubicBezTo>
                    <a:pt x="381" y="409"/>
                    <a:pt x="381" y="409"/>
                    <a:pt x="381" y="409"/>
                  </a:cubicBezTo>
                  <a:cubicBezTo>
                    <a:pt x="381" y="410"/>
                    <a:pt x="381" y="410"/>
                    <a:pt x="381" y="410"/>
                  </a:cubicBezTo>
                  <a:cubicBezTo>
                    <a:pt x="379" y="411"/>
                    <a:pt x="379" y="411"/>
                    <a:pt x="379" y="411"/>
                  </a:cubicBezTo>
                  <a:cubicBezTo>
                    <a:pt x="378" y="412"/>
                    <a:pt x="378" y="412"/>
                    <a:pt x="378" y="412"/>
                  </a:cubicBezTo>
                  <a:cubicBezTo>
                    <a:pt x="378" y="413"/>
                    <a:pt x="378" y="413"/>
                    <a:pt x="378" y="413"/>
                  </a:cubicBezTo>
                  <a:cubicBezTo>
                    <a:pt x="376" y="414"/>
                    <a:pt x="376" y="414"/>
                    <a:pt x="376" y="414"/>
                  </a:cubicBezTo>
                  <a:cubicBezTo>
                    <a:pt x="375" y="415"/>
                    <a:pt x="375" y="415"/>
                    <a:pt x="375" y="415"/>
                  </a:cubicBezTo>
                  <a:cubicBezTo>
                    <a:pt x="375" y="416"/>
                    <a:pt x="375" y="416"/>
                    <a:pt x="375" y="416"/>
                  </a:cubicBezTo>
                  <a:cubicBezTo>
                    <a:pt x="372" y="416"/>
                    <a:pt x="372" y="416"/>
                    <a:pt x="372" y="416"/>
                  </a:cubicBezTo>
                  <a:cubicBezTo>
                    <a:pt x="371" y="416"/>
                    <a:pt x="371" y="416"/>
                    <a:pt x="371" y="416"/>
                  </a:cubicBezTo>
                  <a:cubicBezTo>
                    <a:pt x="370" y="418"/>
                    <a:pt x="370" y="418"/>
                    <a:pt x="370" y="418"/>
                  </a:cubicBezTo>
                  <a:cubicBezTo>
                    <a:pt x="370" y="419"/>
                    <a:pt x="370" y="419"/>
                    <a:pt x="370" y="419"/>
                  </a:cubicBezTo>
                  <a:cubicBezTo>
                    <a:pt x="369" y="419"/>
                    <a:pt x="369" y="419"/>
                    <a:pt x="369" y="419"/>
                  </a:cubicBezTo>
                  <a:cubicBezTo>
                    <a:pt x="368" y="418"/>
                    <a:pt x="368" y="418"/>
                    <a:pt x="368" y="418"/>
                  </a:cubicBezTo>
                  <a:cubicBezTo>
                    <a:pt x="367" y="418"/>
                    <a:pt x="367" y="418"/>
                    <a:pt x="367" y="418"/>
                  </a:cubicBezTo>
                  <a:cubicBezTo>
                    <a:pt x="367" y="418"/>
                    <a:pt x="367" y="418"/>
                    <a:pt x="367" y="418"/>
                  </a:cubicBezTo>
                  <a:cubicBezTo>
                    <a:pt x="365" y="417"/>
                    <a:pt x="365" y="417"/>
                    <a:pt x="365" y="417"/>
                  </a:cubicBezTo>
                  <a:cubicBezTo>
                    <a:pt x="364" y="416"/>
                    <a:pt x="364" y="416"/>
                    <a:pt x="364" y="416"/>
                  </a:cubicBezTo>
                  <a:cubicBezTo>
                    <a:pt x="363" y="416"/>
                    <a:pt x="363" y="416"/>
                    <a:pt x="363" y="416"/>
                  </a:cubicBezTo>
                  <a:cubicBezTo>
                    <a:pt x="363" y="415"/>
                    <a:pt x="363" y="415"/>
                    <a:pt x="363" y="415"/>
                  </a:cubicBezTo>
                  <a:cubicBezTo>
                    <a:pt x="363" y="413"/>
                    <a:pt x="363" y="413"/>
                    <a:pt x="363" y="413"/>
                  </a:cubicBezTo>
                  <a:cubicBezTo>
                    <a:pt x="362" y="413"/>
                    <a:pt x="362" y="413"/>
                    <a:pt x="362" y="413"/>
                  </a:cubicBezTo>
                  <a:cubicBezTo>
                    <a:pt x="361" y="413"/>
                    <a:pt x="361" y="413"/>
                    <a:pt x="361" y="413"/>
                  </a:cubicBezTo>
                  <a:cubicBezTo>
                    <a:pt x="361" y="415"/>
                    <a:pt x="361" y="415"/>
                    <a:pt x="361" y="415"/>
                  </a:cubicBezTo>
                  <a:cubicBezTo>
                    <a:pt x="359" y="415"/>
                    <a:pt x="359" y="415"/>
                    <a:pt x="359" y="415"/>
                  </a:cubicBezTo>
                  <a:cubicBezTo>
                    <a:pt x="356" y="415"/>
                    <a:pt x="356" y="415"/>
                    <a:pt x="356" y="415"/>
                  </a:cubicBezTo>
                  <a:cubicBezTo>
                    <a:pt x="355" y="416"/>
                    <a:pt x="355" y="416"/>
                    <a:pt x="355" y="416"/>
                  </a:cubicBezTo>
                  <a:cubicBezTo>
                    <a:pt x="355" y="416"/>
                    <a:pt x="355" y="416"/>
                    <a:pt x="355" y="416"/>
                  </a:cubicBezTo>
                  <a:cubicBezTo>
                    <a:pt x="354" y="416"/>
                    <a:pt x="354" y="416"/>
                    <a:pt x="354" y="416"/>
                  </a:cubicBezTo>
                  <a:cubicBezTo>
                    <a:pt x="353" y="415"/>
                    <a:pt x="353" y="415"/>
                    <a:pt x="353" y="415"/>
                  </a:cubicBezTo>
                  <a:cubicBezTo>
                    <a:pt x="352" y="415"/>
                    <a:pt x="352" y="415"/>
                    <a:pt x="352" y="415"/>
                  </a:cubicBezTo>
                  <a:cubicBezTo>
                    <a:pt x="352" y="415"/>
                    <a:pt x="352" y="415"/>
                    <a:pt x="352" y="415"/>
                  </a:cubicBezTo>
                  <a:cubicBezTo>
                    <a:pt x="351" y="414"/>
                    <a:pt x="351" y="414"/>
                    <a:pt x="351" y="414"/>
                  </a:cubicBezTo>
                  <a:cubicBezTo>
                    <a:pt x="351" y="414"/>
                    <a:pt x="351" y="414"/>
                    <a:pt x="351" y="414"/>
                  </a:cubicBezTo>
                  <a:cubicBezTo>
                    <a:pt x="351" y="413"/>
                    <a:pt x="351" y="413"/>
                    <a:pt x="351" y="413"/>
                  </a:cubicBezTo>
                  <a:cubicBezTo>
                    <a:pt x="351" y="412"/>
                    <a:pt x="351" y="412"/>
                    <a:pt x="351" y="412"/>
                  </a:cubicBezTo>
                  <a:cubicBezTo>
                    <a:pt x="351" y="411"/>
                    <a:pt x="351" y="411"/>
                    <a:pt x="351" y="411"/>
                  </a:cubicBezTo>
                  <a:cubicBezTo>
                    <a:pt x="350" y="411"/>
                    <a:pt x="350" y="411"/>
                    <a:pt x="350" y="411"/>
                  </a:cubicBezTo>
                  <a:cubicBezTo>
                    <a:pt x="350" y="411"/>
                    <a:pt x="350" y="411"/>
                    <a:pt x="350" y="411"/>
                  </a:cubicBezTo>
                  <a:cubicBezTo>
                    <a:pt x="348" y="410"/>
                    <a:pt x="348" y="410"/>
                    <a:pt x="348" y="410"/>
                  </a:cubicBezTo>
                  <a:cubicBezTo>
                    <a:pt x="347" y="409"/>
                    <a:pt x="347" y="409"/>
                    <a:pt x="347" y="409"/>
                  </a:cubicBezTo>
                  <a:cubicBezTo>
                    <a:pt x="346" y="409"/>
                    <a:pt x="346" y="409"/>
                    <a:pt x="346" y="409"/>
                  </a:cubicBezTo>
                  <a:cubicBezTo>
                    <a:pt x="346" y="408"/>
                    <a:pt x="346" y="408"/>
                    <a:pt x="346" y="408"/>
                  </a:cubicBezTo>
                  <a:cubicBezTo>
                    <a:pt x="345" y="406"/>
                    <a:pt x="345" y="406"/>
                    <a:pt x="345" y="406"/>
                  </a:cubicBezTo>
                  <a:cubicBezTo>
                    <a:pt x="343" y="405"/>
                    <a:pt x="343" y="405"/>
                    <a:pt x="343" y="405"/>
                  </a:cubicBezTo>
                  <a:cubicBezTo>
                    <a:pt x="341" y="404"/>
                    <a:pt x="341" y="404"/>
                    <a:pt x="341" y="404"/>
                  </a:cubicBezTo>
                  <a:cubicBezTo>
                    <a:pt x="339" y="404"/>
                    <a:pt x="339" y="404"/>
                    <a:pt x="339" y="404"/>
                  </a:cubicBezTo>
                  <a:cubicBezTo>
                    <a:pt x="336" y="405"/>
                    <a:pt x="336" y="405"/>
                    <a:pt x="336" y="405"/>
                  </a:cubicBezTo>
                  <a:cubicBezTo>
                    <a:pt x="336" y="405"/>
                    <a:pt x="336" y="405"/>
                    <a:pt x="336" y="405"/>
                  </a:cubicBezTo>
                  <a:cubicBezTo>
                    <a:pt x="337" y="406"/>
                    <a:pt x="337" y="406"/>
                    <a:pt x="337" y="406"/>
                  </a:cubicBezTo>
                  <a:cubicBezTo>
                    <a:pt x="336" y="406"/>
                    <a:pt x="336" y="406"/>
                    <a:pt x="336" y="406"/>
                  </a:cubicBezTo>
                  <a:cubicBezTo>
                    <a:pt x="335" y="407"/>
                    <a:pt x="335" y="407"/>
                    <a:pt x="335" y="407"/>
                  </a:cubicBezTo>
                  <a:cubicBezTo>
                    <a:pt x="334" y="407"/>
                    <a:pt x="334" y="407"/>
                    <a:pt x="334" y="407"/>
                  </a:cubicBezTo>
                  <a:cubicBezTo>
                    <a:pt x="333" y="407"/>
                    <a:pt x="333" y="407"/>
                    <a:pt x="333" y="407"/>
                  </a:cubicBezTo>
                  <a:cubicBezTo>
                    <a:pt x="331" y="406"/>
                    <a:pt x="331" y="406"/>
                    <a:pt x="331" y="406"/>
                  </a:cubicBezTo>
                  <a:cubicBezTo>
                    <a:pt x="330" y="407"/>
                    <a:pt x="330" y="407"/>
                    <a:pt x="330" y="407"/>
                  </a:cubicBezTo>
                  <a:cubicBezTo>
                    <a:pt x="329" y="407"/>
                    <a:pt x="329" y="407"/>
                    <a:pt x="329" y="407"/>
                  </a:cubicBezTo>
                  <a:cubicBezTo>
                    <a:pt x="328" y="407"/>
                    <a:pt x="328" y="407"/>
                    <a:pt x="328" y="407"/>
                  </a:cubicBezTo>
                  <a:cubicBezTo>
                    <a:pt x="327" y="406"/>
                    <a:pt x="327" y="406"/>
                    <a:pt x="327" y="406"/>
                  </a:cubicBezTo>
                  <a:cubicBezTo>
                    <a:pt x="326" y="406"/>
                    <a:pt x="326" y="406"/>
                    <a:pt x="326" y="406"/>
                  </a:cubicBezTo>
                  <a:cubicBezTo>
                    <a:pt x="326" y="405"/>
                    <a:pt x="326" y="405"/>
                    <a:pt x="326" y="405"/>
                  </a:cubicBezTo>
                  <a:cubicBezTo>
                    <a:pt x="326" y="404"/>
                    <a:pt x="326" y="404"/>
                    <a:pt x="326" y="404"/>
                  </a:cubicBezTo>
                  <a:cubicBezTo>
                    <a:pt x="324" y="403"/>
                    <a:pt x="324" y="403"/>
                    <a:pt x="324" y="403"/>
                  </a:cubicBezTo>
                  <a:cubicBezTo>
                    <a:pt x="323" y="404"/>
                    <a:pt x="323" y="404"/>
                    <a:pt x="323" y="404"/>
                  </a:cubicBezTo>
                  <a:cubicBezTo>
                    <a:pt x="323" y="405"/>
                    <a:pt x="323" y="405"/>
                    <a:pt x="323" y="405"/>
                  </a:cubicBezTo>
                  <a:cubicBezTo>
                    <a:pt x="323" y="405"/>
                    <a:pt x="323" y="405"/>
                    <a:pt x="323" y="405"/>
                  </a:cubicBezTo>
                  <a:cubicBezTo>
                    <a:pt x="323" y="406"/>
                    <a:pt x="323" y="406"/>
                    <a:pt x="323" y="406"/>
                  </a:cubicBezTo>
                  <a:cubicBezTo>
                    <a:pt x="322" y="407"/>
                    <a:pt x="322" y="407"/>
                    <a:pt x="322" y="407"/>
                  </a:cubicBezTo>
                  <a:cubicBezTo>
                    <a:pt x="321" y="407"/>
                    <a:pt x="321" y="407"/>
                    <a:pt x="321" y="407"/>
                  </a:cubicBezTo>
                  <a:cubicBezTo>
                    <a:pt x="305" y="388"/>
                    <a:pt x="305" y="388"/>
                    <a:pt x="305" y="388"/>
                  </a:cubicBezTo>
                  <a:cubicBezTo>
                    <a:pt x="294" y="379"/>
                    <a:pt x="294" y="379"/>
                    <a:pt x="294" y="379"/>
                  </a:cubicBezTo>
                  <a:cubicBezTo>
                    <a:pt x="293" y="378"/>
                    <a:pt x="293" y="378"/>
                    <a:pt x="293" y="378"/>
                  </a:cubicBezTo>
                  <a:cubicBezTo>
                    <a:pt x="294" y="378"/>
                    <a:pt x="294" y="378"/>
                    <a:pt x="294" y="378"/>
                  </a:cubicBezTo>
                  <a:cubicBezTo>
                    <a:pt x="295" y="377"/>
                    <a:pt x="295" y="377"/>
                    <a:pt x="295" y="377"/>
                  </a:cubicBezTo>
                  <a:cubicBezTo>
                    <a:pt x="295" y="376"/>
                    <a:pt x="295" y="376"/>
                    <a:pt x="295" y="376"/>
                  </a:cubicBezTo>
                  <a:cubicBezTo>
                    <a:pt x="295" y="375"/>
                    <a:pt x="295" y="375"/>
                    <a:pt x="295" y="375"/>
                  </a:cubicBezTo>
                  <a:cubicBezTo>
                    <a:pt x="293" y="376"/>
                    <a:pt x="293" y="376"/>
                    <a:pt x="293" y="376"/>
                  </a:cubicBezTo>
                  <a:cubicBezTo>
                    <a:pt x="292" y="376"/>
                    <a:pt x="292" y="376"/>
                    <a:pt x="292" y="376"/>
                  </a:cubicBezTo>
                  <a:cubicBezTo>
                    <a:pt x="291" y="377"/>
                    <a:pt x="291" y="377"/>
                    <a:pt x="291" y="377"/>
                  </a:cubicBezTo>
                  <a:cubicBezTo>
                    <a:pt x="290" y="378"/>
                    <a:pt x="290" y="378"/>
                    <a:pt x="290" y="378"/>
                  </a:cubicBezTo>
                  <a:cubicBezTo>
                    <a:pt x="288" y="379"/>
                    <a:pt x="288" y="379"/>
                    <a:pt x="288" y="379"/>
                  </a:cubicBezTo>
                  <a:cubicBezTo>
                    <a:pt x="288" y="380"/>
                    <a:pt x="288" y="380"/>
                    <a:pt x="288" y="380"/>
                  </a:cubicBezTo>
                  <a:cubicBezTo>
                    <a:pt x="287" y="381"/>
                    <a:pt x="287" y="381"/>
                    <a:pt x="287" y="381"/>
                  </a:cubicBezTo>
                  <a:cubicBezTo>
                    <a:pt x="287" y="382"/>
                    <a:pt x="287" y="382"/>
                    <a:pt x="287" y="382"/>
                  </a:cubicBezTo>
                  <a:cubicBezTo>
                    <a:pt x="286" y="383"/>
                    <a:pt x="286" y="383"/>
                    <a:pt x="286" y="383"/>
                  </a:cubicBezTo>
                  <a:cubicBezTo>
                    <a:pt x="284" y="383"/>
                    <a:pt x="284" y="383"/>
                    <a:pt x="284" y="383"/>
                  </a:cubicBezTo>
                  <a:cubicBezTo>
                    <a:pt x="283" y="383"/>
                    <a:pt x="283" y="383"/>
                    <a:pt x="283" y="383"/>
                  </a:cubicBezTo>
                  <a:cubicBezTo>
                    <a:pt x="283" y="385"/>
                    <a:pt x="283" y="385"/>
                    <a:pt x="283" y="385"/>
                  </a:cubicBezTo>
                  <a:cubicBezTo>
                    <a:pt x="282" y="385"/>
                    <a:pt x="282" y="385"/>
                    <a:pt x="282" y="385"/>
                  </a:cubicBezTo>
                  <a:cubicBezTo>
                    <a:pt x="282" y="385"/>
                    <a:pt x="282" y="385"/>
                    <a:pt x="282" y="385"/>
                  </a:cubicBezTo>
                  <a:cubicBezTo>
                    <a:pt x="279" y="384"/>
                    <a:pt x="279" y="384"/>
                    <a:pt x="279" y="384"/>
                  </a:cubicBezTo>
                  <a:cubicBezTo>
                    <a:pt x="278" y="385"/>
                    <a:pt x="278" y="385"/>
                    <a:pt x="278" y="385"/>
                  </a:cubicBezTo>
                  <a:cubicBezTo>
                    <a:pt x="277" y="386"/>
                    <a:pt x="277" y="386"/>
                    <a:pt x="277" y="386"/>
                  </a:cubicBezTo>
                  <a:cubicBezTo>
                    <a:pt x="276" y="386"/>
                    <a:pt x="276" y="386"/>
                    <a:pt x="276" y="386"/>
                  </a:cubicBezTo>
                  <a:cubicBezTo>
                    <a:pt x="275" y="384"/>
                    <a:pt x="275" y="384"/>
                    <a:pt x="275" y="384"/>
                  </a:cubicBezTo>
                  <a:cubicBezTo>
                    <a:pt x="275" y="383"/>
                    <a:pt x="275" y="383"/>
                    <a:pt x="275" y="383"/>
                  </a:cubicBezTo>
                  <a:cubicBezTo>
                    <a:pt x="276" y="382"/>
                    <a:pt x="276" y="382"/>
                    <a:pt x="276" y="382"/>
                  </a:cubicBezTo>
                  <a:cubicBezTo>
                    <a:pt x="276" y="381"/>
                    <a:pt x="276" y="381"/>
                    <a:pt x="276" y="381"/>
                  </a:cubicBezTo>
                  <a:cubicBezTo>
                    <a:pt x="276" y="381"/>
                    <a:pt x="276" y="381"/>
                    <a:pt x="276" y="381"/>
                  </a:cubicBezTo>
                  <a:cubicBezTo>
                    <a:pt x="275" y="381"/>
                    <a:pt x="275" y="381"/>
                    <a:pt x="275" y="381"/>
                  </a:cubicBezTo>
                  <a:cubicBezTo>
                    <a:pt x="274" y="381"/>
                    <a:pt x="274" y="381"/>
                    <a:pt x="274" y="381"/>
                  </a:cubicBezTo>
                  <a:cubicBezTo>
                    <a:pt x="272" y="380"/>
                    <a:pt x="272" y="380"/>
                    <a:pt x="272" y="380"/>
                  </a:cubicBezTo>
                  <a:cubicBezTo>
                    <a:pt x="270" y="380"/>
                    <a:pt x="270" y="380"/>
                    <a:pt x="270" y="380"/>
                  </a:cubicBezTo>
                  <a:cubicBezTo>
                    <a:pt x="271" y="381"/>
                    <a:pt x="271" y="381"/>
                    <a:pt x="271" y="381"/>
                  </a:cubicBezTo>
                  <a:cubicBezTo>
                    <a:pt x="271" y="382"/>
                    <a:pt x="271" y="382"/>
                    <a:pt x="271" y="382"/>
                  </a:cubicBezTo>
                  <a:cubicBezTo>
                    <a:pt x="270" y="382"/>
                    <a:pt x="270" y="382"/>
                    <a:pt x="270" y="382"/>
                  </a:cubicBezTo>
                  <a:cubicBezTo>
                    <a:pt x="270" y="383"/>
                    <a:pt x="270" y="383"/>
                    <a:pt x="270" y="383"/>
                  </a:cubicBezTo>
                  <a:cubicBezTo>
                    <a:pt x="269" y="381"/>
                    <a:pt x="269" y="381"/>
                    <a:pt x="269" y="381"/>
                  </a:cubicBezTo>
                  <a:cubicBezTo>
                    <a:pt x="269" y="379"/>
                    <a:pt x="269" y="379"/>
                    <a:pt x="269" y="379"/>
                  </a:cubicBezTo>
                  <a:cubicBezTo>
                    <a:pt x="266" y="377"/>
                    <a:pt x="266" y="377"/>
                    <a:pt x="266" y="377"/>
                  </a:cubicBezTo>
                  <a:cubicBezTo>
                    <a:pt x="266" y="378"/>
                    <a:pt x="266" y="378"/>
                    <a:pt x="266" y="378"/>
                  </a:cubicBezTo>
                  <a:cubicBezTo>
                    <a:pt x="266" y="379"/>
                    <a:pt x="266" y="379"/>
                    <a:pt x="266" y="379"/>
                  </a:cubicBezTo>
                  <a:cubicBezTo>
                    <a:pt x="266" y="380"/>
                    <a:pt x="266" y="380"/>
                    <a:pt x="266" y="380"/>
                  </a:cubicBezTo>
                  <a:cubicBezTo>
                    <a:pt x="266" y="380"/>
                    <a:pt x="266" y="380"/>
                    <a:pt x="266" y="380"/>
                  </a:cubicBezTo>
                  <a:cubicBezTo>
                    <a:pt x="265" y="379"/>
                    <a:pt x="265" y="379"/>
                    <a:pt x="265" y="379"/>
                  </a:cubicBezTo>
                  <a:cubicBezTo>
                    <a:pt x="264" y="379"/>
                    <a:pt x="264" y="379"/>
                    <a:pt x="264" y="379"/>
                  </a:cubicBezTo>
                  <a:cubicBezTo>
                    <a:pt x="264" y="380"/>
                    <a:pt x="264" y="380"/>
                    <a:pt x="264" y="380"/>
                  </a:cubicBezTo>
                  <a:cubicBezTo>
                    <a:pt x="263" y="380"/>
                    <a:pt x="263" y="380"/>
                    <a:pt x="263" y="380"/>
                  </a:cubicBezTo>
                  <a:cubicBezTo>
                    <a:pt x="262" y="380"/>
                    <a:pt x="262" y="380"/>
                    <a:pt x="262" y="380"/>
                  </a:cubicBezTo>
                  <a:cubicBezTo>
                    <a:pt x="261" y="380"/>
                    <a:pt x="261" y="380"/>
                    <a:pt x="261" y="380"/>
                  </a:cubicBezTo>
                  <a:cubicBezTo>
                    <a:pt x="260" y="380"/>
                    <a:pt x="260" y="380"/>
                    <a:pt x="260" y="380"/>
                  </a:cubicBezTo>
                  <a:cubicBezTo>
                    <a:pt x="260" y="379"/>
                    <a:pt x="260" y="379"/>
                    <a:pt x="260" y="379"/>
                  </a:cubicBezTo>
                  <a:cubicBezTo>
                    <a:pt x="261" y="378"/>
                    <a:pt x="261" y="378"/>
                    <a:pt x="261" y="378"/>
                  </a:cubicBezTo>
                  <a:cubicBezTo>
                    <a:pt x="261" y="378"/>
                    <a:pt x="261" y="378"/>
                    <a:pt x="261" y="378"/>
                  </a:cubicBezTo>
                  <a:cubicBezTo>
                    <a:pt x="261" y="377"/>
                    <a:pt x="261" y="377"/>
                    <a:pt x="261" y="377"/>
                  </a:cubicBezTo>
                  <a:cubicBezTo>
                    <a:pt x="261" y="376"/>
                    <a:pt x="261" y="376"/>
                    <a:pt x="261" y="376"/>
                  </a:cubicBezTo>
                  <a:cubicBezTo>
                    <a:pt x="261" y="375"/>
                    <a:pt x="261" y="375"/>
                    <a:pt x="261" y="375"/>
                  </a:cubicBezTo>
                  <a:cubicBezTo>
                    <a:pt x="260" y="375"/>
                    <a:pt x="260" y="375"/>
                    <a:pt x="260" y="375"/>
                  </a:cubicBezTo>
                  <a:cubicBezTo>
                    <a:pt x="259" y="373"/>
                    <a:pt x="259" y="373"/>
                    <a:pt x="259" y="373"/>
                  </a:cubicBezTo>
                  <a:cubicBezTo>
                    <a:pt x="259" y="372"/>
                    <a:pt x="259" y="372"/>
                    <a:pt x="259" y="372"/>
                  </a:cubicBezTo>
                  <a:cubicBezTo>
                    <a:pt x="258" y="372"/>
                    <a:pt x="258" y="372"/>
                    <a:pt x="258" y="372"/>
                  </a:cubicBezTo>
                  <a:cubicBezTo>
                    <a:pt x="258" y="370"/>
                    <a:pt x="258" y="370"/>
                    <a:pt x="258" y="370"/>
                  </a:cubicBezTo>
                  <a:cubicBezTo>
                    <a:pt x="256" y="370"/>
                    <a:pt x="256" y="370"/>
                    <a:pt x="256" y="370"/>
                  </a:cubicBezTo>
                  <a:cubicBezTo>
                    <a:pt x="255" y="371"/>
                    <a:pt x="255" y="371"/>
                    <a:pt x="255" y="371"/>
                  </a:cubicBezTo>
                  <a:cubicBezTo>
                    <a:pt x="253" y="371"/>
                    <a:pt x="253" y="371"/>
                    <a:pt x="253" y="371"/>
                  </a:cubicBezTo>
                  <a:cubicBezTo>
                    <a:pt x="252" y="370"/>
                    <a:pt x="252" y="370"/>
                    <a:pt x="252" y="370"/>
                  </a:cubicBezTo>
                  <a:cubicBezTo>
                    <a:pt x="250" y="370"/>
                    <a:pt x="250" y="370"/>
                    <a:pt x="250" y="370"/>
                  </a:cubicBezTo>
                  <a:cubicBezTo>
                    <a:pt x="249" y="369"/>
                    <a:pt x="249" y="369"/>
                    <a:pt x="249" y="369"/>
                  </a:cubicBezTo>
                  <a:cubicBezTo>
                    <a:pt x="248" y="370"/>
                    <a:pt x="248" y="370"/>
                    <a:pt x="248" y="370"/>
                  </a:cubicBezTo>
                  <a:cubicBezTo>
                    <a:pt x="247" y="369"/>
                    <a:pt x="247" y="369"/>
                    <a:pt x="247" y="369"/>
                  </a:cubicBezTo>
                  <a:cubicBezTo>
                    <a:pt x="246" y="370"/>
                    <a:pt x="246" y="370"/>
                    <a:pt x="246" y="370"/>
                  </a:cubicBezTo>
                  <a:cubicBezTo>
                    <a:pt x="245" y="371"/>
                    <a:pt x="245" y="371"/>
                    <a:pt x="245" y="371"/>
                  </a:cubicBezTo>
                  <a:cubicBezTo>
                    <a:pt x="244" y="371"/>
                    <a:pt x="244" y="371"/>
                    <a:pt x="244" y="371"/>
                  </a:cubicBezTo>
                  <a:cubicBezTo>
                    <a:pt x="243" y="372"/>
                    <a:pt x="243" y="372"/>
                    <a:pt x="243" y="372"/>
                  </a:cubicBezTo>
                  <a:cubicBezTo>
                    <a:pt x="244" y="373"/>
                    <a:pt x="244" y="373"/>
                    <a:pt x="244" y="373"/>
                  </a:cubicBezTo>
                  <a:cubicBezTo>
                    <a:pt x="244" y="374"/>
                    <a:pt x="244" y="374"/>
                    <a:pt x="244" y="374"/>
                  </a:cubicBezTo>
                  <a:cubicBezTo>
                    <a:pt x="242" y="374"/>
                    <a:pt x="242" y="374"/>
                    <a:pt x="242" y="374"/>
                  </a:cubicBezTo>
                  <a:cubicBezTo>
                    <a:pt x="241" y="374"/>
                    <a:pt x="241" y="374"/>
                    <a:pt x="241" y="374"/>
                  </a:cubicBezTo>
                  <a:cubicBezTo>
                    <a:pt x="240" y="375"/>
                    <a:pt x="240" y="375"/>
                    <a:pt x="240" y="375"/>
                  </a:cubicBezTo>
                  <a:cubicBezTo>
                    <a:pt x="239" y="375"/>
                    <a:pt x="239" y="375"/>
                    <a:pt x="239" y="375"/>
                  </a:cubicBezTo>
                  <a:cubicBezTo>
                    <a:pt x="238" y="376"/>
                    <a:pt x="238" y="376"/>
                    <a:pt x="238" y="376"/>
                  </a:cubicBezTo>
                  <a:cubicBezTo>
                    <a:pt x="238" y="376"/>
                    <a:pt x="238" y="376"/>
                    <a:pt x="238" y="376"/>
                  </a:cubicBezTo>
                  <a:cubicBezTo>
                    <a:pt x="235" y="377"/>
                    <a:pt x="235" y="377"/>
                    <a:pt x="235" y="377"/>
                  </a:cubicBezTo>
                  <a:cubicBezTo>
                    <a:pt x="234" y="378"/>
                    <a:pt x="234" y="378"/>
                    <a:pt x="234" y="378"/>
                  </a:cubicBezTo>
                  <a:cubicBezTo>
                    <a:pt x="232" y="379"/>
                    <a:pt x="232" y="379"/>
                    <a:pt x="232" y="379"/>
                  </a:cubicBezTo>
                  <a:cubicBezTo>
                    <a:pt x="232" y="378"/>
                    <a:pt x="232" y="378"/>
                    <a:pt x="232" y="378"/>
                  </a:cubicBezTo>
                  <a:cubicBezTo>
                    <a:pt x="231" y="378"/>
                    <a:pt x="231" y="378"/>
                    <a:pt x="231" y="378"/>
                  </a:cubicBezTo>
                  <a:cubicBezTo>
                    <a:pt x="230" y="378"/>
                    <a:pt x="230" y="378"/>
                    <a:pt x="230" y="378"/>
                  </a:cubicBezTo>
                  <a:cubicBezTo>
                    <a:pt x="230" y="379"/>
                    <a:pt x="230" y="379"/>
                    <a:pt x="230" y="379"/>
                  </a:cubicBezTo>
                  <a:cubicBezTo>
                    <a:pt x="228" y="379"/>
                    <a:pt x="228" y="379"/>
                    <a:pt x="228" y="379"/>
                  </a:cubicBezTo>
                  <a:cubicBezTo>
                    <a:pt x="228" y="380"/>
                    <a:pt x="228" y="380"/>
                    <a:pt x="228" y="380"/>
                  </a:cubicBezTo>
                  <a:cubicBezTo>
                    <a:pt x="228" y="381"/>
                    <a:pt x="228" y="381"/>
                    <a:pt x="228" y="381"/>
                  </a:cubicBezTo>
                  <a:cubicBezTo>
                    <a:pt x="227" y="382"/>
                    <a:pt x="227" y="382"/>
                    <a:pt x="227" y="382"/>
                  </a:cubicBezTo>
                  <a:cubicBezTo>
                    <a:pt x="226" y="381"/>
                    <a:pt x="226" y="381"/>
                    <a:pt x="226" y="381"/>
                  </a:cubicBezTo>
                  <a:cubicBezTo>
                    <a:pt x="226" y="381"/>
                    <a:pt x="226" y="381"/>
                    <a:pt x="226" y="381"/>
                  </a:cubicBezTo>
                  <a:cubicBezTo>
                    <a:pt x="225" y="382"/>
                    <a:pt x="225" y="382"/>
                    <a:pt x="225" y="382"/>
                  </a:cubicBezTo>
                  <a:cubicBezTo>
                    <a:pt x="223" y="382"/>
                    <a:pt x="223" y="382"/>
                    <a:pt x="223" y="382"/>
                  </a:cubicBezTo>
                  <a:cubicBezTo>
                    <a:pt x="221" y="383"/>
                    <a:pt x="221" y="383"/>
                    <a:pt x="221" y="383"/>
                  </a:cubicBezTo>
                  <a:cubicBezTo>
                    <a:pt x="221" y="384"/>
                    <a:pt x="221" y="384"/>
                    <a:pt x="221" y="384"/>
                  </a:cubicBezTo>
                  <a:cubicBezTo>
                    <a:pt x="219" y="384"/>
                    <a:pt x="219" y="384"/>
                    <a:pt x="219" y="384"/>
                  </a:cubicBezTo>
                  <a:cubicBezTo>
                    <a:pt x="218" y="385"/>
                    <a:pt x="218" y="385"/>
                    <a:pt x="218" y="385"/>
                  </a:cubicBezTo>
                  <a:cubicBezTo>
                    <a:pt x="216" y="385"/>
                    <a:pt x="216" y="385"/>
                    <a:pt x="216" y="385"/>
                  </a:cubicBezTo>
                  <a:cubicBezTo>
                    <a:pt x="214" y="385"/>
                    <a:pt x="214" y="385"/>
                    <a:pt x="214" y="385"/>
                  </a:cubicBezTo>
                  <a:cubicBezTo>
                    <a:pt x="214" y="386"/>
                    <a:pt x="214" y="386"/>
                    <a:pt x="214" y="386"/>
                  </a:cubicBezTo>
                  <a:cubicBezTo>
                    <a:pt x="213" y="387"/>
                    <a:pt x="213" y="387"/>
                    <a:pt x="213" y="387"/>
                  </a:cubicBezTo>
                  <a:cubicBezTo>
                    <a:pt x="213" y="386"/>
                    <a:pt x="213" y="386"/>
                    <a:pt x="213" y="386"/>
                  </a:cubicBezTo>
                  <a:cubicBezTo>
                    <a:pt x="212" y="386"/>
                    <a:pt x="212" y="386"/>
                    <a:pt x="212" y="386"/>
                  </a:cubicBezTo>
                  <a:cubicBezTo>
                    <a:pt x="210" y="387"/>
                    <a:pt x="210" y="387"/>
                    <a:pt x="210" y="387"/>
                  </a:cubicBezTo>
                  <a:cubicBezTo>
                    <a:pt x="210" y="387"/>
                    <a:pt x="210" y="387"/>
                    <a:pt x="210" y="387"/>
                  </a:cubicBezTo>
                  <a:cubicBezTo>
                    <a:pt x="210" y="388"/>
                    <a:pt x="210" y="388"/>
                    <a:pt x="210" y="388"/>
                  </a:cubicBezTo>
                  <a:cubicBezTo>
                    <a:pt x="209" y="387"/>
                    <a:pt x="209" y="387"/>
                    <a:pt x="209" y="387"/>
                  </a:cubicBezTo>
                  <a:cubicBezTo>
                    <a:pt x="207" y="387"/>
                    <a:pt x="207" y="387"/>
                    <a:pt x="207" y="387"/>
                  </a:cubicBezTo>
                  <a:cubicBezTo>
                    <a:pt x="207" y="387"/>
                    <a:pt x="207" y="387"/>
                    <a:pt x="207" y="387"/>
                  </a:cubicBezTo>
                  <a:cubicBezTo>
                    <a:pt x="206" y="387"/>
                    <a:pt x="206" y="387"/>
                    <a:pt x="206" y="387"/>
                  </a:cubicBezTo>
                  <a:cubicBezTo>
                    <a:pt x="205" y="387"/>
                    <a:pt x="205" y="387"/>
                    <a:pt x="205" y="387"/>
                  </a:cubicBezTo>
                  <a:cubicBezTo>
                    <a:pt x="204" y="387"/>
                    <a:pt x="204" y="387"/>
                    <a:pt x="204" y="387"/>
                  </a:cubicBezTo>
                  <a:cubicBezTo>
                    <a:pt x="204" y="388"/>
                    <a:pt x="204" y="388"/>
                    <a:pt x="204" y="388"/>
                  </a:cubicBezTo>
                  <a:cubicBezTo>
                    <a:pt x="204" y="389"/>
                    <a:pt x="204" y="389"/>
                    <a:pt x="204" y="389"/>
                  </a:cubicBezTo>
                  <a:cubicBezTo>
                    <a:pt x="204" y="390"/>
                    <a:pt x="204" y="390"/>
                    <a:pt x="204" y="390"/>
                  </a:cubicBezTo>
                  <a:cubicBezTo>
                    <a:pt x="205" y="390"/>
                    <a:pt x="205" y="390"/>
                    <a:pt x="205" y="390"/>
                  </a:cubicBezTo>
                  <a:cubicBezTo>
                    <a:pt x="206" y="390"/>
                    <a:pt x="206" y="390"/>
                    <a:pt x="206" y="390"/>
                  </a:cubicBezTo>
                  <a:cubicBezTo>
                    <a:pt x="207" y="391"/>
                    <a:pt x="207" y="391"/>
                    <a:pt x="207" y="391"/>
                  </a:cubicBezTo>
                  <a:cubicBezTo>
                    <a:pt x="205" y="392"/>
                    <a:pt x="205" y="392"/>
                    <a:pt x="205" y="392"/>
                  </a:cubicBezTo>
                  <a:cubicBezTo>
                    <a:pt x="205" y="392"/>
                    <a:pt x="205" y="392"/>
                    <a:pt x="205" y="392"/>
                  </a:cubicBezTo>
                  <a:cubicBezTo>
                    <a:pt x="205" y="393"/>
                    <a:pt x="205" y="393"/>
                    <a:pt x="205" y="393"/>
                  </a:cubicBezTo>
                  <a:cubicBezTo>
                    <a:pt x="206" y="393"/>
                    <a:pt x="206" y="393"/>
                    <a:pt x="206" y="393"/>
                  </a:cubicBezTo>
                  <a:cubicBezTo>
                    <a:pt x="208" y="393"/>
                    <a:pt x="208" y="393"/>
                    <a:pt x="208" y="393"/>
                  </a:cubicBezTo>
                  <a:cubicBezTo>
                    <a:pt x="209" y="393"/>
                    <a:pt x="209" y="393"/>
                    <a:pt x="209" y="393"/>
                  </a:cubicBezTo>
                  <a:cubicBezTo>
                    <a:pt x="209" y="393"/>
                    <a:pt x="209" y="393"/>
                    <a:pt x="209" y="393"/>
                  </a:cubicBezTo>
                  <a:cubicBezTo>
                    <a:pt x="210" y="394"/>
                    <a:pt x="210" y="394"/>
                    <a:pt x="210" y="394"/>
                  </a:cubicBezTo>
                  <a:cubicBezTo>
                    <a:pt x="212" y="394"/>
                    <a:pt x="212" y="394"/>
                    <a:pt x="212" y="394"/>
                  </a:cubicBezTo>
                  <a:cubicBezTo>
                    <a:pt x="212" y="395"/>
                    <a:pt x="212" y="395"/>
                    <a:pt x="212" y="395"/>
                  </a:cubicBezTo>
                  <a:cubicBezTo>
                    <a:pt x="211" y="396"/>
                    <a:pt x="211" y="396"/>
                    <a:pt x="211" y="396"/>
                  </a:cubicBezTo>
                  <a:cubicBezTo>
                    <a:pt x="210" y="396"/>
                    <a:pt x="210" y="396"/>
                    <a:pt x="210" y="396"/>
                  </a:cubicBezTo>
                  <a:cubicBezTo>
                    <a:pt x="207" y="396"/>
                    <a:pt x="207" y="396"/>
                    <a:pt x="207" y="396"/>
                  </a:cubicBezTo>
                  <a:cubicBezTo>
                    <a:pt x="206" y="397"/>
                    <a:pt x="206" y="397"/>
                    <a:pt x="206" y="397"/>
                  </a:cubicBezTo>
                  <a:cubicBezTo>
                    <a:pt x="204" y="399"/>
                    <a:pt x="204" y="399"/>
                    <a:pt x="204" y="399"/>
                  </a:cubicBezTo>
                  <a:cubicBezTo>
                    <a:pt x="205" y="401"/>
                    <a:pt x="205" y="401"/>
                    <a:pt x="205" y="401"/>
                  </a:cubicBezTo>
                  <a:cubicBezTo>
                    <a:pt x="205" y="401"/>
                    <a:pt x="205" y="401"/>
                    <a:pt x="205" y="401"/>
                  </a:cubicBezTo>
                  <a:cubicBezTo>
                    <a:pt x="206" y="402"/>
                    <a:pt x="206" y="402"/>
                    <a:pt x="206" y="402"/>
                  </a:cubicBezTo>
                  <a:cubicBezTo>
                    <a:pt x="205" y="403"/>
                    <a:pt x="205" y="403"/>
                    <a:pt x="205" y="403"/>
                  </a:cubicBezTo>
                  <a:cubicBezTo>
                    <a:pt x="205" y="405"/>
                    <a:pt x="205" y="405"/>
                    <a:pt x="205" y="405"/>
                  </a:cubicBezTo>
                  <a:cubicBezTo>
                    <a:pt x="203" y="405"/>
                    <a:pt x="203" y="405"/>
                    <a:pt x="203" y="405"/>
                  </a:cubicBezTo>
                  <a:cubicBezTo>
                    <a:pt x="203" y="405"/>
                    <a:pt x="203" y="405"/>
                    <a:pt x="203" y="405"/>
                  </a:cubicBezTo>
                  <a:cubicBezTo>
                    <a:pt x="204" y="406"/>
                    <a:pt x="204" y="406"/>
                    <a:pt x="204" y="406"/>
                  </a:cubicBezTo>
                  <a:cubicBezTo>
                    <a:pt x="204" y="407"/>
                    <a:pt x="204" y="407"/>
                    <a:pt x="204" y="407"/>
                  </a:cubicBezTo>
                  <a:cubicBezTo>
                    <a:pt x="205" y="407"/>
                    <a:pt x="205" y="407"/>
                    <a:pt x="205" y="407"/>
                  </a:cubicBezTo>
                  <a:cubicBezTo>
                    <a:pt x="206" y="408"/>
                    <a:pt x="206" y="408"/>
                    <a:pt x="206" y="408"/>
                  </a:cubicBezTo>
                  <a:cubicBezTo>
                    <a:pt x="208" y="408"/>
                    <a:pt x="208" y="408"/>
                    <a:pt x="208" y="408"/>
                  </a:cubicBezTo>
                  <a:cubicBezTo>
                    <a:pt x="208" y="409"/>
                    <a:pt x="208" y="409"/>
                    <a:pt x="208" y="409"/>
                  </a:cubicBezTo>
                  <a:cubicBezTo>
                    <a:pt x="209" y="410"/>
                    <a:pt x="209" y="410"/>
                    <a:pt x="209" y="410"/>
                  </a:cubicBezTo>
                  <a:cubicBezTo>
                    <a:pt x="211" y="410"/>
                    <a:pt x="211" y="410"/>
                    <a:pt x="211" y="410"/>
                  </a:cubicBezTo>
                  <a:cubicBezTo>
                    <a:pt x="211" y="410"/>
                    <a:pt x="211" y="410"/>
                    <a:pt x="211" y="410"/>
                  </a:cubicBezTo>
                  <a:cubicBezTo>
                    <a:pt x="212" y="415"/>
                    <a:pt x="212" y="415"/>
                    <a:pt x="212" y="415"/>
                  </a:cubicBezTo>
                  <a:cubicBezTo>
                    <a:pt x="211" y="416"/>
                    <a:pt x="211" y="416"/>
                    <a:pt x="211" y="416"/>
                  </a:cubicBezTo>
                  <a:cubicBezTo>
                    <a:pt x="209" y="417"/>
                    <a:pt x="209" y="417"/>
                    <a:pt x="209" y="417"/>
                  </a:cubicBezTo>
                  <a:cubicBezTo>
                    <a:pt x="207" y="417"/>
                    <a:pt x="207" y="417"/>
                    <a:pt x="207" y="417"/>
                  </a:cubicBezTo>
                  <a:cubicBezTo>
                    <a:pt x="205" y="415"/>
                    <a:pt x="205" y="415"/>
                    <a:pt x="205" y="415"/>
                  </a:cubicBezTo>
                  <a:cubicBezTo>
                    <a:pt x="205" y="416"/>
                    <a:pt x="205" y="416"/>
                    <a:pt x="205" y="416"/>
                  </a:cubicBezTo>
                  <a:cubicBezTo>
                    <a:pt x="205" y="417"/>
                    <a:pt x="205" y="417"/>
                    <a:pt x="205" y="417"/>
                  </a:cubicBezTo>
                  <a:cubicBezTo>
                    <a:pt x="204" y="419"/>
                    <a:pt x="204" y="419"/>
                    <a:pt x="204" y="419"/>
                  </a:cubicBezTo>
                  <a:cubicBezTo>
                    <a:pt x="203" y="419"/>
                    <a:pt x="203" y="419"/>
                    <a:pt x="203" y="419"/>
                  </a:cubicBezTo>
                  <a:cubicBezTo>
                    <a:pt x="200" y="418"/>
                    <a:pt x="200" y="418"/>
                    <a:pt x="200" y="418"/>
                  </a:cubicBezTo>
                  <a:cubicBezTo>
                    <a:pt x="198" y="418"/>
                    <a:pt x="198" y="418"/>
                    <a:pt x="198" y="418"/>
                  </a:cubicBezTo>
                  <a:cubicBezTo>
                    <a:pt x="198" y="417"/>
                    <a:pt x="198" y="417"/>
                    <a:pt x="198" y="417"/>
                  </a:cubicBezTo>
                  <a:cubicBezTo>
                    <a:pt x="197" y="418"/>
                    <a:pt x="197" y="418"/>
                    <a:pt x="197" y="418"/>
                  </a:cubicBezTo>
                  <a:cubicBezTo>
                    <a:pt x="196" y="417"/>
                    <a:pt x="196" y="417"/>
                    <a:pt x="196" y="417"/>
                  </a:cubicBezTo>
                  <a:cubicBezTo>
                    <a:pt x="195" y="416"/>
                    <a:pt x="195" y="416"/>
                    <a:pt x="195" y="416"/>
                  </a:cubicBezTo>
                  <a:cubicBezTo>
                    <a:pt x="196" y="415"/>
                    <a:pt x="196" y="415"/>
                    <a:pt x="196" y="415"/>
                  </a:cubicBezTo>
                  <a:cubicBezTo>
                    <a:pt x="196" y="414"/>
                    <a:pt x="196" y="414"/>
                    <a:pt x="196" y="414"/>
                  </a:cubicBezTo>
                  <a:cubicBezTo>
                    <a:pt x="195" y="414"/>
                    <a:pt x="195" y="414"/>
                    <a:pt x="195" y="414"/>
                  </a:cubicBezTo>
                  <a:cubicBezTo>
                    <a:pt x="194" y="413"/>
                    <a:pt x="194" y="413"/>
                    <a:pt x="194" y="413"/>
                  </a:cubicBezTo>
                  <a:cubicBezTo>
                    <a:pt x="193" y="414"/>
                    <a:pt x="193" y="414"/>
                    <a:pt x="193" y="414"/>
                  </a:cubicBezTo>
                  <a:cubicBezTo>
                    <a:pt x="192" y="414"/>
                    <a:pt x="192" y="414"/>
                    <a:pt x="192" y="414"/>
                  </a:cubicBezTo>
                  <a:cubicBezTo>
                    <a:pt x="191" y="414"/>
                    <a:pt x="191" y="414"/>
                    <a:pt x="191" y="414"/>
                  </a:cubicBezTo>
                  <a:cubicBezTo>
                    <a:pt x="191" y="416"/>
                    <a:pt x="191" y="416"/>
                    <a:pt x="191" y="416"/>
                  </a:cubicBezTo>
                  <a:cubicBezTo>
                    <a:pt x="189" y="416"/>
                    <a:pt x="189" y="416"/>
                    <a:pt x="189" y="416"/>
                  </a:cubicBezTo>
                  <a:cubicBezTo>
                    <a:pt x="189" y="415"/>
                    <a:pt x="189" y="415"/>
                    <a:pt x="189" y="415"/>
                  </a:cubicBezTo>
                  <a:cubicBezTo>
                    <a:pt x="187" y="414"/>
                    <a:pt x="187" y="414"/>
                    <a:pt x="187" y="414"/>
                  </a:cubicBezTo>
                  <a:cubicBezTo>
                    <a:pt x="185" y="414"/>
                    <a:pt x="185" y="414"/>
                    <a:pt x="185" y="414"/>
                  </a:cubicBezTo>
                  <a:cubicBezTo>
                    <a:pt x="185" y="415"/>
                    <a:pt x="185" y="415"/>
                    <a:pt x="185" y="415"/>
                  </a:cubicBezTo>
                  <a:cubicBezTo>
                    <a:pt x="184" y="414"/>
                    <a:pt x="184" y="414"/>
                    <a:pt x="184" y="414"/>
                  </a:cubicBezTo>
                  <a:cubicBezTo>
                    <a:pt x="183" y="414"/>
                    <a:pt x="183" y="414"/>
                    <a:pt x="183" y="414"/>
                  </a:cubicBezTo>
                  <a:cubicBezTo>
                    <a:pt x="183" y="415"/>
                    <a:pt x="183" y="415"/>
                    <a:pt x="183" y="415"/>
                  </a:cubicBezTo>
                  <a:cubicBezTo>
                    <a:pt x="182" y="416"/>
                    <a:pt x="182" y="416"/>
                    <a:pt x="182" y="416"/>
                  </a:cubicBezTo>
                  <a:cubicBezTo>
                    <a:pt x="182" y="418"/>
                    <a:pt x="182" y="418"/>
                    <a:pt x="182" y="418"/>
                  </a:cubicBezTo>
                  <a:cubicBezTo>
                    <a:pt x="180" y="419"/>
                    <a:pt x="180" y="419"/>
                    <a:pt x="180" y="419"/>
                  </a:cubicBezTo>
                  <a:cubicBezTo>
                    <a:pt x="179" y="419"/>
                    <a:pt x="179" y="419"/>
                    <a:pt x="179" y="419"/>
                  </a:cubicBezTo>
                  <a:cubicBezTo>
                    <a:pt x="178" y="417"/>
                    <a:pt x="178" y="417"/>
                    <a:pt x="178" y="417"/>
                  </a:cubicBezTo>
                  <a:cubicBezTo>
                    <a:pt x="176" y="417"/>
                    <a:pt x="176" y="417"/>
                    <a:pt x="176" y="417"/>
                  </a:cubicBezTo>
                  <a:cubicBezTo>
                    <a:pt x="175" y="416"/>
                    <a:pt x="175" y="416"/>
                    <a:pt x="175" y="416"/>
                  </a:cubicBezTo>
                  <a:cubicBezTo>
                    <a:pt x="174" y="417"/>
                    <a:pt x="174" y="417"/>
                    <a:pt x="174" y="417"/>
                  </a:cubicBezTo>
                  <a:cubicBezTo>
                    <a:pt x="174" y="418"/>
                    <a:pt x="174" y="418"/>
                    <a:pt x="174" y="418"/>
                  </a:cubicBezTo>
                  <a:cubicBezTo>
                    <a:pt x="173" y="419"/>
                    <a:pt x="173" y="419"/>
                    <a:pt x="173" y="419"/>
                  </a:cubicBezTo>
                  <a:cubicBezTo>
                    <a:pt x="172" y="419"/>
                    <a:pt x="172" y="419"/>
                    <a:pt x="172" y="419"/>
                  </a:cubicBezTo>
                  <a:cubicBezTo>
                    <a:pt x="172" y="418"/>
                    <a:pt x="172" y="418"/>
                    <a:pt x="172" y="418"/>
                  </a:cubicBezTo>
                  <a:cubicBezTo>
                    <a:pt x="172" y="417"/>
                    <a:pt x="172" y="417"/>
                    <a:pt x="172" y="417"/>
                  </a:cubicBezTo>
                  <a:cubicBezTo>
                    <a:pt x="171" y="417"/>
                    <a:pt x="171" y="417"/>
                    <a:pt x="171" y="417"/>
                  </a:cubicBezTo>
                  <a:cubicBezTo>
                    <a:pt x="169" y="415"/>
                    <a:pt x="169" y="415"/>
                    <a:pt x="169" y="415"/>
                  </a:cubicBezTo>
                  <a:cubicBezTo>
                    <a:pt x="168" y="414"/>
                    <a:pt x="168" y="414"/>
                    <a:pt x="168" y="414"/>
                  </a:cubicBezTo>
                  <a:cubicBezTo>
                    <a:pt x="167" y="414"/>
                    <a:pt x="167" y="414"/>
                    <a:pt x="167" y="414"/>
                  </a:cubicBezTo>
                  <a:cubicBezTo>
                    <a:pt x="165" y="413"/>
                    <a:pt x="165" y="413"/>
                    <a:pt x="165" y="413"/>
                  </a:cubicBezTo>
                  <a:cubicBezTo>
                    <a:pt x="165" y="413"/>
                    <a:pt x="165" y="413"/>
                    <a:pt x="165" y="413"/>
                  </a:cubicBezTo>
                  <a:cubicBezTo>
                    <a:pt x="164" y="412"/>
                    <a:pt x="164" y="412"/>
                    <a:pt x="164" y="412"/>
                  </a:cubicBezTo>
                  <a:cubicBezTo>
                    <a:pt x="163" y="412"/>
                    <a:pt x="163" y="412"/>
                    <a:pt x="163" y="412"/>
                  </a:cubicBezTo>
                  <a:cubicBezTo>
                    <a:pt x="161" y="412"/>
                    <a:pt x="161" y="412"/>
                    <a:pt x="161" y="412"/>
                  </a:cubicBezTo>
                  <a:cubicBezTo>
                    <a:pt x="159" y="411"/>
                    <a:pt x="159" y="411"/>
                    <a:pt x="159" y="411"/>
                  </a:cubicBezTo>
                  <a:cubicBezTo>
                    <a:pt x="159" y="410"/>
                    <a:pt x="159" y="410"/>
                    <a:pt x="159" y="410"/>
                  </a:cubicBezTo>
                  <a:cubicBezTo>
                    <a:pt x="158" y="410"/>
                    <a:pt x="158" y="410"/>
                    <a:pt x="158" y="410"/>
                  </a:cubicBezTo>
                  <a:cubicBezTo>
                    <a:pt x="156" y="411"/>
                    <a:pt x="156" y="411"/>
                    <a:pt x="156" y="411"/>
                  </a:cubicBezTo>
                  <a:cubicBezTo>
                    <a:pt x="155" y="411"/>
                    <a:pt x="155" y="411"/>
                    <a:pt x="155" y="411"/>
                  </a:cubicBezTo>
                  <a:cubicBezTo>
                    <a:pt x="155" y="411"/>
                    <a:pt x="155" y="411"/>
                    <a:pt x="155" y="411"/>
                  </a:cubicBezTo>
                  <a:cubicBezTo>
                    <a:pt x="154" y="412"/>
                    <a:pt x="154" y="412"/>
                    <a:pt x="154" y="412"/>
                  </a:cubicBezTo>
                  <a:cubicBezTo>
                    <a:pt x="154" y="411"/>
                    <a:pt x="154" y="411"/>
                    <a:pt x="154" y="411"/>
                  </a:cubicBezTo>
                  <a:cubicBezTo>
                    <a:pt x="153" y="412"/>
                    <a:pt x="153" y="412"/>
                    <a:pt x="153" y="412"/>
                  </a:cubicBezTo>
                  <a:cubicBezTo>
                    <a:pt x="153" y="413"/>
                    <a:pt x="153" y="413"/>
                    <a:pt x="153" y="413"/>
                  </a:cubicBezTo>
                  <a:cubicBezTo>
                    <a:pt x="152" y="413"/>
                    <a:pt x="152" y="413"/>
                    <a:pt x="152" y="413"/>
                  </a:cubicBezTo>
                  <a:cubicBezTo>
                    <a:pt x="151" y="413"/>
                    <a:pt x="151" y="413"/>
                    <a:pt x="151" y="413"/>
                  </a:cubicBezTo>
                  <a:cubicBezTo>
                    <a:pt x="152" y="412"/>
                    <a:pt x="152" y="412"/>
                    <a:pt x="152" y="412"/>
                  </a:cubicBezTo>
                  <a:cubicBezTo>
                    <a:pt x="152" y="411"/>
                    <a:pt x="152" y="411"/>
                    <a:pt x="152" y="411"/>
                  </a:cubicBezTo>
                  <a:cubicBezTo>
                    <a:pt x="151" y="410"/>
                    <a:pt x="151" y="410"/>
                    <a:pt x="151" y="410"/>
                  </a:cubicBezTo>
                  <a:cubicBezTo>
                    <a:pt x="149" y="409"/>
                    <a:pt x="149" y="409"/>
                    <a:pt x="149" y="409"/>
                  </a:cubicBezTo>
                  <a:cubicBezTo>
                    <a:pt x="148" y="410"/>
                    <a:pt x="148" y="410"/>
                    <a:pt x="148" y="410"/>
                  </a:cubicBezTo>
                  <a:cubicBezTo>
                    <a:pt x="149" y="411"/>
                    <a:pt x="149" y="411"/>
                    <a:pt x="149" y="411"/>
                  </a:cubicBezTo>
                  <a:cubicBezTo>
                    <a:pt x="149" y="412"/>
                    <a:pt x="149" y="412"/>
                    <a:pt x="149" y="412"/>
                  </a:cubicBezTo>
                  <a:cubicBezTo>
                    <a:pt x="147" y="412"/>
                    <a:pt x="147" y="412"/>
                    <a:pt x="147" y="412"/>
                  </a:cubicBezTo>
                  <a:cubicBezTo>
                    <a:pt x="146" y="413"/>
                    <a:pt x="146" y="413"/>
                    <a:pt x="146" y="413"/>
                  </a:cubicBezTo>
                  <a:cubicBezTo>
                    <a:pt x="146" y="414"/>
                    <a:pt x="146" y="414"/>
                    <a:pt x="146" y="414"/>
                  </a:cubicBezTo>
                  <a:cubicBezTo>
                    <a:pt x="145" y="414"/>
                    <a:pt x="145" y="414"/>
                    <a:pt x="145" y="414"/>
                  </a:cubicBezTo>
                  <a:cubicBezTo>
                    <a:pt x="143" y="416"/>
                    <a:pt x="143" y="416"/>
                    <a:pt x="143" y="416"/>
                  </a:cubicBezTo>
                  <a:cubicBezTo>
                    <a:pt x="143" y="417"/>
                    <a:pt x="143" y="417"/>
                    <a:pt x="143" y="417"/>
                  </a:cubicBezTo>
                  <a:cubicBezTo>
                    <a:pt x="143" y="418"/>
                    <a:pt x="143" y="418"/>
                    <a:pt x="143" y="418"/>
                  </a:cubicBezTo>
                  <a:cubicBezTo>
                    <a:pt x="143" y="420"/>
                    <a:pt x="143" y="420"/>
                    <a:pt x="143" y="420"/>
                  </a:cubicBezTo>
                  <a:cubicBezTo>
                    <a:pt x="141" y="420"/>
                    <a:pt x="141" y="420"/>
                    <a:pt x="141" y="420"/>
                  </a:cubicBezTo>
                  <a:cubicBezTo>
                    <a:pt x="140" y="420"/>
                    <a:pt x="140" y="420"/>
                    <a:pt x="140" y="420"/>
                  </a:cubicBezTo>
                  <a:cubicBezTo>
                    <a:pt x="141" y="425"/>
                    <a:pt x="141" y="425"/>
                    <a:pt x="141" y="425"/>
                  </a:cubicBezTo>
                  <a:cubicBezTo>
                    <a:pt x="140" y="425"/>
                    <a:pt x="140" y="425"/>
                    <a:pt x="140" y="425"/>
                  </a:cubicBezTo>
                  <a:cubicBezTo>
                    <a:pt x="140" y="427"/>
                    <a:pt x="140" y="427"/>
                    <a:pt x="140" y="427"/>
                  </a:cubicBezTo>
                  <a:cubicBezTo>
                    <a:pt x="138" y="428"/>
                    <a:pt x="138" y="428"/>
                    <a:pt x="138" y="428"/>
                  </a:cubicBezTo>
                  <a:cubicBezTo>
                    <a:pt x="137" y="426"/>
                    <a:pt x="137" y="426"/>
                    <a:pt x="137" y="426"/>
                  </a:cubicBezTo>
                  <a:cubicBezTo>
                    <a:pt x="136" y="425"/>
                    <a:pt x="136" y="425"/>
                    <a:pt x="136" y="425"/>
                  </a:cubicBezTo>
                  <a:cubicBezTo>
                    <a:pt x="133" y="422"/>
                    <a:pt x="133" y="422"/>
                    <a:pt x="133" y="422"/>
                  </a:cubicBezTo>
                  <a:cubicBezTo>
                    <a:pt x="132" y="423"/>
                    <a:pt x="132" y="423"/>
                    <a:pt x="132" y="423"/>
                  </a:cubicBezTo>
                  <a:cubicBezTo>
                    <a:pt x="132" y="425"/>
                    <a:pt x="132" y="425"/>
                    <a:pt x="132" y="425"/>
                  </a:cubicBezTo>
                  <a:cubicBezTo>
                    <a:pt x="130" y="427"/>
                    <a:pt x="130" y="427"/>
                    <a:pt x="130" y="427"/>
                  </a:cubicBezTo>
                  <a:cubicBezTo>
                    <a:pt x="129" y="428"/>
                    <a:pt x="129" y="428"/>
                    <a:pt x="129" y="428"/>
                  </a:cubicBezTo>
                  <a:cubicBezTo>
                    <a:pt x="129" y="431"/>
                    <a:pt x="129" y="431"/>
                    <a:pt x="129" y="431"/>
                  </a:cubicBezTo>
                  <a:cubicBezTo>
                    <a:pt x="130" y="432"/>
                    <a:pt x="130" y="432"/>
                    <a:pt x="130" y="432"/>
                  </a:cubicBezTo>
                  <a:cubicBezTo>
                    <a:pt x="130" y="436"/>
                    <a:pt x="130" y="436"/>
                    <a:pt x="130" y="436"/>
                  </a:cubicBezTo>
                  <a:cubicBezTo>
                    <a:pt x="129" y="438"/>
                    <a:pt x="129" y="438"/>
                    <a:pt x="129" y="438"/>
                  </a:cubicBezTo>
                  <a:cubicBezTo>
                    <a:pt x="131" y="439"/>
                    <a:pt x="131" y="439"/>
                    <a:pt x="131" y="439"/>
                  </a:cubicBezTo>
                  <a:cubicBezTo>
                    <a:pt x="132" y="441"/>
                    <a:pt x="132" y="441"/>
                    <a:pt x="132" y="441"/>
                  </a:cubicBezTo>
                  <a:cubicBezTo>
                    <a:pt x="132" y="441"/>
                    <a:pt x="132" y="441"/>
                    <a:pt x="132" y="441"/>
                  </a:cubicBezTo>
                  <a:cubicBezTo>
                    <a:pt x="134" y="443"/>
                    <a:pt x="134" y="443"/>
                    <a:pt x="134" y="443"/>
                  </a:cubicBezTo>
                  <a:cubicBezTo>
                    <a:pt x="135" y="442"/>
                    <a:pt x="135" y="442"/>
                    <a:pt x="135" y="442"/>
                  </a:cubicBezTo>
                  <a:cubicBezTo>
                    <a:pt x="139" y="443"/>
                    <a:pt x="139" y="443"/>
                    <a:pt x="139" y="443"/>
                  </a:cubicBezTo>
                  <a:cubicBezTo>
                    <a:pt x="142" y="446"/>
                    <a:pt x="142" y="446"/>
                    <a:pt x="142" y="446"/>
                  </a:cubicBezTo>
                  <a:cubicBezTo>
                    <a:pt x="144" y="450"/>
                    <a:pt x="144" y="450"/>
                    <a:pt x="144" y="450"/>
                  </a:cubicBezTo>
                  <a:cubicBezTo>
                    <a:pt x="142" y="450"/>
                    <a:pt x="142" y="450"/>
                    <a:pt x="142" y="450"/>
                  </a:cubicBezTo>
                  <a:cubicBezTo>
                    <a:pt x="142" y="451"/>
                    <a:pt x="142" y="451"/>
                    <a:pt x="142" y="451"/>
                  </a:cubicBezTo>
                  <a:cubicBezTo>
                    <a:pt x="144" y="453"/>
                    <a:pt x="144" y="453"/>
                    <a:pt x="144" y="453"/>
                  </a:cubicBezTo>
                  <a:cubicBezTo>
                    <a:pt x="145" y="452"/>
                    <a:pt x="145" y="452"/>
                    <a:pt x="145" y="452"/>
                  </a:cubicBezTo>
                  <a:cubicBezTo>
                    <a:pt x="147" y="453"/>
                    <a:pt x="147" y="453"/>
                    <a:pt x="147" y="453"/>
                  </a:cubicBezTo>
                  <a:cubicBezTo>
                    <a:pt x="147" y="453"/>
                    <a:pt x="147" y="453"/>
                    <a:pt x="147" y="453"/>
                  </a:cubicBezTo>
                  <a:cubicBezTo>
                    <a:pt x="147" y="453"/>
                    <a:pt x="147" y="453"/>
                    <a:pt x="147" y="453"/>
                  </a:cubicBezTo>
                  <a:cubicBezTo>
                    <a:pt x="147" y="454"/>
                    <a:pt x="147" y="454"/>
                    <a:pt x="147" y="454"/>
                  </a:cubicBezTo>
                  <a:cubicBezTo>
                    <a:pt x="147" y="455"/>
                    <a:pt x="147" y="455"/>
                    <a:pt x="147" y="455"/>
                  </a:cubicBezTo>
                  <a:cubicBezTo>
                    <a:pt x="146" y="455"/>
                    <a:pt x="146" y="455"/>
                    <a:pt x="146" y="455"/>
                  </a:cubicBezTo>
                  <a:cubicBezTo>
                    <a:pt x="146" y="455"/>
                    <a:pt x="146" y="455"/>
                    <a:pt x="146" y="455"/>
                  </a:cubicBezTo>
                  <a:cubicBezTo>
                    <a:pt x="146" y="456"/>
                    <a:pt x="146" y="456"/>
                    <a:pt x="146" y="456"/>
                  </a:cubicBezTo>
                  <a:cubicBezTo>
                    <a:pt x="146" y="456"/>
                    <a:pt x="146" y="456"/>
                    <a:pt x="146" y="456"/>
                  </a:cubicBezTo>
                  <a:cubicBezTo>
                    <a:pt x="146" y="456"/>
                    <a:pt x="146" y="456"/>
                    <a:pt x="146" y="456"/>
                  </a:cubicBezTo>
                  <a:cubicBezTo>
                    <a:pt x="146" y="457"/>
                    <a:pt x="146" y="457"/>
                    <a:pt x="146" y="457"/>
                  </a:cubicBezTo>
                  <a:cubicBezTo>
                    <a:pt x="145" y="457"/>
                    <a:pt x="145" y="457"/>
                    <a:pt x="145" y="457"/>
                  </a:cubicBezTo>
                  <a:cubicBezTo>
                    <a:pt x="145" y="457"/>
                    <a:pt x="145" y="457"/>
                    <a:pt x="145" y="457"/>
                  </a:cubicBezTo>
                  <a:cubicBezTo>
                    <a:pt x="144" y="457"/>
                    <a:pt x="144" y="457"/>
                    <a:pt x="144" y="457"/>
                  </a:cubicBezTo>
                  <a:cubicBezTo>
                    <a:pt x="143" y="457"/>
                    <a:pt x="143" y="457"/>
                    <a:pt x="143" y="457"/>
                  </a:cubicBezTo>
                  <a:cubicBezTo>
                    <a:pt x="145" y="458"/>
                    <a:pt x="145" y="458"/>
                    <a:pt x="145" y="458"/>
                  </a:cubicBezTo>
                  <a:cubicBezTo>
                    <a:pt x="145" y="459"/>
                    <a:pt x="145" y="459"/>
                    <a:pt x="145" y="459"/>
                  </a:cubicBezTo>
                  <a:cubicBezTo>
                    <a:pt x="145" y="459"/>
                    <a:pt x="145" y="459"/>
                    <a:pt x="145" y="459"/>
                  </a:cubicBezTo>
                  <a:cubicBezTo>
                    <a:pt x="144" y="458"/>
                    <a:pt x="144" y="458"/>
                    <a:pt x="144" y="458"/>
                  </a:cubicBezTo>
                  <a:cubicBezTo>
                    <a:pt x="144" y="458"/>
                    <a:pt x="143" y="459"/>
                    <a:pt x="143" y="459"/>
                  </a:cubicBezTo>
                  <a:cubicBezTo>
                    <a:pt x="143" y="459"/>
                    <a:pt x="142" y="458"/>
                    <a:pt x="142" y="458"/>
                  </a:cubicBezTo>
                  <a:cubicBezTo>
                    <a:pt x="142" y="458"/>
                    <a:pt x="142" y="458"/>
                    <a:pt x="142" y="458"/>
                  </a:cubicBezTo>
                  <a:cubicBezTo>
                    <a:pt x="143" y="459"/>
                    <a:pt x="143" y="459"/>
                    <a:pt x="143" y="459"/>
                  </a:cubicBezTo>
                  <a:cubicBezTo>
                    <a:pt x="143" y="459"/>
                    <a:pt x="143" y="459"/>
                    <a:pt x="143" y="459"/>
                  </a:cubicBezTo>
                  <a:cubicBezTo>
                    <a:pt x="142" y="460"/>
                    <a:pt x="142" y="460"/>
                    <a:pt x="142" y="460"/>
                  </a:cubicBezTo>
                  <a:cubicBezTo>
                    <a:pt x="141" y="460"/>
                    <a:pt x="141" y="460"/>
                    <a:pt x="141" y="460"/>
                  </a:cubicBezTo>
                  <a:cubicBezTo>
                    <a:pt x="141" y="460"/>
                    <a:pt x="141" y="460"/>
                    <a:pt x="141" y="460"/>
                  </a:cubicBezTo>
                  <a:cubicBezTo>
                    <a:pt x="140" y="460"/>
                    <a:pt x="140" y="460"/>
                    <a:pt x="140" y="460"/>
                  </a:cubicBezTo>
                  <a:cubicBezTo>
                    <a:pt x="140" y="461"/>
                    <a:pt x="140" y="461"/>
                    <a:pt x="140" y="461"/>
                  </a:cubicBezTo>
                  <a:cubicBezTo>
                    <a:pt x="139" y="461"/>
                    <a:pt x="139" y="461"/>
                    <a:pt x="139" y="461"/>
                  </a:cubicBezTo>
                  <a:cubicBezTo>
                    <a:pt x="139" y="460"/>
                    <a:pt x="139" y="460"/>
                    <a:pt x="139" y="460"/>
                  </a:cubicBezTo>
                  <a:cubicBezTo>
                    <a:pt x="138" y="460"/>
                    <a:pt x="138" y="460"/>
                    <a:pt x="138" y="460"/>
                  </a:cubicBezTo>
                  <a:cubicBezTo>
                    <a:pt x="138" y="461"/>
                    <a:pt x="138" y="461"/>
                    <a:pt x="138" y="461"/>
                  </a:cubicBezTo>
                  <a:cubicBezTo>
                    <a:pt x="137" y="462"/>
                    <a:pt x="137" y="462"/>
                    <a:pt x="137" y="462"/>
                  </a:cubicBezTo>
                  <a:cubicBezTo>
                    <a:pt x="137" y="463"/>
                    <a:pt x="137" y="463"/>
                    <a:pt x="137" y="463"/>
                  </a:cubicBezTo>
                  <a:cubicBezTo>
                    <a:pt x="137" y="464"/>
                    <a:pt x="137" y="464"/>
                    <a:pt x="137" y="464"/>
                  </a:cubicBezTo>
                  <a:cubicBezTo>
                    <a:pt x="136" y="465"/>
                    <a:pt x="136" y="465"/>
                    <a:pt x="136" y="465"/>
                  </a:cubicBezTo>
                  <a:cubicBezTo>
                    <a:pt x="136" y="466"/>
                    <a:pt x="136" y="466"/>
                    <a:pt x="136" y="466"/>
                  </a:cubicBezTo>
                  <a:cubicBezTo>
                    <a:pt x="136" y="468"/>
                    <a:pt x="136" y="468"/>
                    <a:pt x="136" y="468"/>
                  </a:cubicBezTo>
                  <a:cubicBezTo>
                    <a:pt x="135" y="469"/>
                    <a:pt x="135" y="469"/>
                    <a:pt x="135" y="469"/>
                  </a:cubicBezTo>
                  <a:cubicBezTo>
                    <a:pt x="135" y="470"/>
                    <a:pt x="135" y="470"/>
                    <a:pt x="135" y="470"/>
                  </a:cubicBezTo>
                  <a:cubicBezTo>
                    <a:pt x="135" y="472"/>
                    <a:pt x="135" y="472"/>
                    <a:pt x="135" y="472"/>
                  </a:cubicBezTo>
                  <a:cubicBezTo>
                    <a:pt x="136" y="472"/>
                    <a:pt x="136" y="472"/>
                    <a:pt x="136" y="472"/>
                  </a:cubicBezTo>
                  <a:cubicBezTo>
                    <a:pt x="137" y="472"/>
                    <a:pt x="137" y="472"/>
                    <a:pt x="137" y="472"/>
                  </a:cubicBezTo>
                  <a:cubicBezTo>
                    <a:pt x="138" y="473"/>
                    <a:pt x="138" y="473"/>
                    <a:pt x="138" y="473"/>
                  </a:cubicBezTo>
                  <a:cubicBezTo>
                    <a:pt x="139" y="474"/>
                    <a:pt x="139" y="474"/>
                    <a:pt x="139" y="474"/>
                  </a:cubicBezTo>
                  <a:cubicBezTo>
                    <a:pt x="139" y="476"/>
                    <a:pt x="139" y="476"/>
                    <a:pt x="139" y="476"/>
                  </a:cubicBezTo>
                  <a:cubicBezTo>
                    <a:pt x="140" y="476"/>
                    <a:pt x="140" y="476"/>
                    <a:pt x="140" y="476"/>
                  </a:cubicBezTo>
                  <a:cubicBezTo>
                    <a:pt x="141" y="476"/>
                    <a:pt x="141" y="476"/>
                    <a:pt x="141" y="476"/>
                  </a:cubicBezTo>
                  <a:cubicBezTo>
                    <a:pt x="142" y="476"/>
                    <a:pt x="142" y="476"/>
                    <a:pt x="142" y="476"/>
                  </a:cubicBezTo>
                  <a:cubicBezTo>
                    <a:pt x="141" y="477"/>
                    <a:pt x="141" y="477"/>
                    <a:pt x="141" y="477"/>
                  </a:cubicBezTo>
                  <a:cubicBezTo>
                    <a:pt x="141" y="478"/>
                    <a:pt x="141" y="478"/>
                    <a:pt x="141" y="478"/>
                  </a:cubicBezTo>
                  <a:cubicBezTo>
                    <a:pt x="140" y="478"/>
                    <a:pt x="140" y="478"/>
                    <a:pt x="140" y="478"/>
                  </a:cubicBezTo>
                  <a:cubicBezTo>
                    <a:pt x="140" y="479"/>
                    <a:pt x="140" y="479"/>
                    <a:pt x="140" y="479"/>
                  </a:cubicBezTo>
                  <a:cubicBezTo>
                    <a:pt x="141" y="479"/>
                    <a:pt x="141" y="479"/>
                    <a:pt x="141" y="479"/>
                  </a:cubicBezTo>
                  <a:cubicBezTo>
                    <a:pt x="141" y="480"/>
                    <a:pt x="141" y="480"/>
                    <a:pt x="141" y="480"/>
                  </a:cubicBezTo>
                  <a:cubicBezTo>
                    <a:pt x="142" y="480"/>
                    <a:pt x="142" y="480"/>
                    <a:pt x="142" y="480"/>
                  </a:cubicBezTo>
                  <a:cubicBezTo>
                    <a:pt x="142" y="482"/>
                    <a:pt x="142" y="482"/>
                    <a:pt x="142" y="482"/>
                  </a:cubicBezTo>
                  <a:cubicBezTo>
                    <a:pt x="143" y="483"/>
                    <a:pt x="143" y="483"/>
                    <a:pt x="143" y="483"/>
                  </a:cubicBezTo>
                  <a:cubicBezTo>
                    <a:pt x="143" y="485"/>
                    <a:pt x="143" y="485"/>
                    <a:pt x="143" y="485"/>
                  </a:cubicBezTo>
                  <a:cubicBezTo>
                    <a:pt x="145" y="488"/>
                    <a:pt x="145" y="488"/>
                    <a:pt x="145" y="488"/>
                  </a:cubicBezTo>
                  <a:cubicBezTo>
                    <a:pt x="149" y="491"/>
                    <a:pt x="149" y="491"/>
                    <a:pt x="149" y="491"/>
                  </a:cubicBezTo>
                  <a:cubicBezTo>
                    <a:pt x="149" y="491"/>
                    <a:pt x="149" y="491"/>
                    <a:pt x="149" y="491"/>
                  </a:cubicBezTo>
                  <a:cubicBezTo>
                    <a:pt x="149" y="491"/>
                    <a:pt x="149" y="491"/>
                    <a:pt x="149" y="491"/>
                  </a:cubicBezTo>
                  <a:cubicBezTo>
                    <a:pt x="147" y="494"/>
                    <a:pt x="147" y="494"/>
                    <a:pt x="147" y="494"/>
                  </a:cubicBezTo>
                  <a:cubicBezTo>
                    <a:pt x="145" y="495"/>
                    <a:pt x="145" y="495"/>
                    <a:pt x="145" y="495"/>
                  </a:cubicBezTo>
                  <a:cubicBezTo>
                    <a:pt x="145" y="496"/>
                    <a:pt x="145" y="496"/>
                    <a:pt x="145" y="496"/>
                  </a:cubicBezTo>
                  <a:cubicBezTo>
                    <a:pt x="142" y="496"/>
                    <a:pt x="142" y="496"/>
                    <a:pt x="142" y="496"/>
                  </a:cubicBezTo>
                  <a:cubicBezTo>
                    <a:pt x="141" y="494"/>
                    <a:pt x="141" y="494"/>
                    <a:pt x="141" y="494"/>
                  </a:cubicBezTo>
                  <a:cubicBezTo>
                    <a:pt x="138" y="492"/>
                    <a:pt x="138" y="492"/>
                    <a:pt x="138" y="492"/>
                  </a:cubicBezTo>
                  <a:cubicBezTo>
                    <a:pt x="136" y="492"/>
                    <a:pt x="136" y="492"/>
                    <a:pt x="136" y="492"/>
                  </a:cubicBezTo>
                  <a:cubicBezTo>
                    <a:pt x="136" y="494"/>
                    <a:pt x="136" y="494"/>
                    <a:pt x="136" y="494"/>
                  </a:cubicBezTo>
                  <a:cubicBezTo>
                    <a:pt x="137" y="495"/>
                    <a:pt x="137" y="495"/>
                    <a:pt x="137" y="495"/>
                  </a:cubicBezTo>
                  <a:cubicBezTo>
                    <a:pt x="138" y="496"/>
                    <a:pt x="138" y="496"/>
                    <a:pt x="138" y="496"/>
                  </a:cubicBezTo>
                  <a:cubicBezTo>
                    <a:pt x="138" y="498"/>
                    <a:pt x="138" y="498"/>
                    <a:pt x="138" y="498"/>
                  </a:cubicBezTo>
                  <a:cubicBezTo>
                    <a:pt x="136" y="497"/>
                    <a:pt x="136" y="497"/>
                    <a:pt x="136" y="497"/>
                  </a:cubicBezTo>
                  <a:cubicBezTo>
                    <a:pt x="133" y="497"/>
                    <a:pt x="133" y="497"/>
                    <a:pt x="133" y="497"/>
                  </a:cubicBezTo>
                  <a:cubicBezTo>
                    <a:pt x="130" y="495"/>
                    <a:pt x="130" y="495"/>
                    <a:pt x="130" y="495"/>
                  </a:cubicBezTo>
                  <a:cubicBezTo>
                    <a:pt x="127" y="496"/>
                    <a:pt x="127" y="496"/>
                    <a:pt x="127" y="496"/>
                  </a:cubicBezTo>
                  <a:cubicBezTo>
                    <a:pt x="127" y="497"/>
                    <a:pt x="127" y="497"/>
                    <a:pt x="127" y="497"/>
                  </a:cubicBezTo>
                  <a:cubicBezTo>
                    <a:pt x="128" y="498"/>
                    <a:pt x="128" y="498"/>
                    <a:pt x="128" y="498"/>
                  </a:cubicBezTo>
                  <a:cubicBezTo>
                    <a:pt x="127" y="497"/>
                    <a:pt x="127" y="497"/>
                    <a:pt x="127" y="497"/>
                  </a:cubicBezTo>
                  <a:cubicBezTo>
                    <a:pt x="123" y="497"/>
                    <a:pt x="123" y="497"/>
                    <a:pt x="123" y="497"/>
                  </a:cubicBezTo>
                  <a:cubicBezTo>
                    <a:pt x="123" y="497"/>
                    <a:pt x="123" y="497"/>
                    <a:pt x="123" y="497"/>
                  </a:cubicBezTo>
                  <a:cubicBezTo>
                    <a:pt x="120" y="497"/>
                    <a:pt x="120" y="497"/>
                    <a:pt x="120" y="497"/>
                  </a:cubicBezTo>
                  <a:cubicBezTo>
                    <a:pt x="118" y="498"/>
                    <a:pt x="118" y="498"/>
                    <a:pt x="118" y="498"/>
                  </a:cubicBezTo>
                  <a:cubicBezTo>
                    <a:pt x="118" y="498"/>
                    <a:pt x="118" y="498"/>
                    <a:pt x="118" y="498"/>
                  </a:cubicBezTo>
                  <a:cubicBezTo>
                    <a:pt x="117" y="498"/>
                    <a:pt x="117" y="498"/>
                    <a:pt x="117" y="498"/>
                  </a:cubicBezTo>
                  <a:cubicBezTo>
                    <a:pt x="114" y="495"/>
                    <a:pt x="114" y="495"/>
                    <a:pt x="114" y="495"/>
                  </a:cubicBezTo>
                  <a:cubicBezTo>
                    <a:pt x="113" y="495"/>
                    <a:pt x="113" y="495"/>
                    <a:pt x="113" y="495"/>
                  </a:cubicBezTo>
                  <a:cubicBezTo>
                    <a:pt x="112" y="496"/>
                    <a:pt x="112" y="496"/>
                    <a:pt x="112" y="496"/>
                  </a:cubicBezTo>
                  <a:cubicBezTo>
                    <a:pt x="111" y="496"/>
                    <a:pt x="111" y="496"/>
                    <a:pt x="111" y="496"/>
                  </a:cubicBezTo>
                  <a:cubicBezTo>
                    <a:pt x="110" y="495"/>
                    <a:pt x="110" y="495"/>
                    <a:pt x="110" y="495"/>
                  </a:cubicBezTo>
                  <a:cubicBezTo>
                    <a:pt x="109" y="496"/>
                    <a:pt x="109" y="496"/>
                    <a:pt x="109" y="496"/>
                  </a:cubicBezTo>
                  <a:cubicBezTo>
                    <a:pt x="108" y="496"/>
                    <a:pt x="108" y="496"/>
                    <a:pt x="108" y="496"/>
                  </a:cubicBezTo>
                  <a:cubicBezTo>
                    <a:pt x="108" y="495"/>
                    <a:pt x="108" y="495"/>
                    <a:pt x="108" y="495"/>
                  </a:cubicBezTo>
                  <a:cubicBezTo>
                    <a:pt x="107" y="495"/>
                    <a:pt x="107" y="495"/>
                    <a:pt x="107" y="495"/>
                  </a:cubicBezTo>
                  <a:cubicBezTo>
                    <a:pt x="107" y="495"/>
                    <a:pt x="107" y="495"/>
                    <a:pt x="107" y="495"/>
                  </a:cubicBezTo>
                  <a:cubicBezTo>
                    <a:pt x="107" y="494"/>
                    <a:pt x="107" y="494"/>
                    <a:pt x="107" y="494"/>
                  </a:cubicBezTo>
                  <a:cubicBezTo>
                    <a:pt x="107" y="493"/>
                    <a:pt x="107" y="493"/>
                    <a:pt x="107" y="493"/>
                  </a:cubicBezTo>
                  <a:cubicBezTo>
                    <a:pt x="108" y="493"/>
                    <a:pt x="108" y="493"/>
                    <a:pt x="108" y="493"/>
                  </a:cubicBezTo>
                  <a:cubicBezTo>
                    <a:pt x="106" y="491"/>
                    <a:pt x="106" y="491"/>
                    <a:pt x="106" y="491"/>
                  </a:cubicBezTo>
                  <a:cubicBezTo>
                    <a:pt x="106" y="488"/>
                    <a:pt x="106" y="488"/>
                    <a:pt x="106" y="488"/>
                  </a:cubicBezTo>
                  <a:cubicBezTo>
                    <a:pt x="105" y="487"/>
                    <a:pt x="105" y="487"/>
                    <a:pt x="105" y="487"/>
                  </a:cubicBezTo>
                  <a:cubicBezTo>
                    <a:pt x="104" y="485"/>
                    <a:pt x="104" y="485"/>
                    <a:pt x="104" y="485"/>
                  </a:cubicBezTo>
                  <a:cubicBezTo>
                    <a:pt x="103" y="485"/>
                    <a:pt x="103" y="485"/>
                    <a:pt x="103" y="485"/>
                  </a:cubicBezTo>
                  <a:cubicBezTo>
                    <a:pt x="102" y="484"/>
                    <a:pt x="102" y="484"/>
                    <a:pt x="102" y="484"/>
                  </a:cubicBezTo>
                  <a:cubicBezTo>
                    <a:pt x="101" y="483"/>
                    <a:pt x="101" y="483"/>
                    <a:pt x="101" y="483"/>
                  </a:cubicBezTo>
                  <a:cubicBezTo>
                    <a:pt x="100" y="483"/>
                    <a:pt x="100" y="483"/>
                    <a:pt x="100" y="483"/>
                  </a:cubicBezTo>
                  <a:cubicBezTo>
                    <a:pt x="100" y="483"/>
                    <a:pt x="100" y="483"/>
                    <a:pt x="100" y="483"/>
                  </a:cubicBezTo>
                  <a:cubicBezTo>
                    <a:pt x="98" y="482"/>
                    <a:pt x="98" y="482"/>
                    <a:pt x="98" y="482"/>
                  </a:cubicBezTo>
                  <a:cubicBezTo>
                    <a:pt x="97" y="481"/>
                    <a:pt x="97" y="481"/>
                    <a:pt x="97" y="481"/>
                  </a:cubicBezTo>
                  <a:cubicBezTo>
                    <a:pt x="97" y="481"/>
                    <a:pt x="97" y="481"/>
                    <a:pt x="97" y="481"/>
                  </a:cubicBezTo>
                  <a:cubicBezTo>
                    <a:pt x="95" y="481"/>
                    <a:pt x="95" y="481"/>
                    <a:pt x="95" y="481"/>
                  </a:cubicBezTo>
                  <a:cubicBezTo>
                    <a:pt x="95" y="480"/>
                    <a:pt x="95" y="480"/>
                    <a:pt x="95" y="480"/>
                  </a:cubicBezTo>
                  <a:cubicBezTo>
                    <a:pt x="94" y="480"/>
                    <a:pt x="94" y="480"/>
                    <a:pt x="94" y="480"/>
                  </a:cubicBezTo>
                  <a:cubicBezTo>
                    <a:pt x="93" y="479"/>
                    <a:pt x="93" y="479"/>
                    <a:pt x="93" y="479"/>
                  </a:cubicBezTo>
                  <a:cubicBezTo>
                    <a:pt x="93" y="478"/>
                    <a:pt x="93" y="478"/>
                    <a:pt x="93" y="478"/>
                  </a:cubicBezTo>
                  <a:cubicBezTo>
                    <a:pt x="92" y="478"/>
                    <a:pt x="92" y="478"/>
                    <a:pt x="92" y="478"/>
                  </a:cubicBezTo>
                  <a:cubicBezTo>
                    <a:pt x="91" y="476"/>
                    <a:pt x="91" y="476"/>
                    <a:pt x="91" y="476"/>
                  </a:cubicBezTo>
                  <a:cubicBezTo>
                    <a:pt x="87" y="473"/>
                    <a:pt x="87" y="473"/>
                    <a:pt x="87" y="473"/>
                  </a:cubicBezTo>
                  <a:cubicBezTo>
                    <a:pt x="85" y="473"/>
                    <a:pt x="85" y="473"/>
                    <a:pt x="85" y="473"/>
                  </a:cubicBezTo>
                  <a:cubicBezTo>
                    <a:pt x="83" y="471"/>
                    <a:pt x="83" y="471"/>
                    <a:pt x="83" y="471"/>
                  </a:cubicBezTo>
                  <a:cubicBezTo>
                    <a:pt x="80" y="471"/>
                    <a:pt x="80" y="471"/>
                    <a:pt x="80" y="471"/>
                  </a:cubicBezTo>
                  <a:cubicBezTo>
                    <a:pt x="79" y="470"/>
                    <a:pt x="79" y="470"/>
                    <a:pt x="79" y="470"/>
                  </a:cubicBezTo>
                  <a:cubicBezTo>
                    <a:pt x="79" y="469"/>
                    <a:pt x="79" y="469"/>
                    <a:pt x="79" y="469"/>
                  </a:cubicBezTo>
                  <a:cubicBezTo>
                    <a:pt x="77" y="468"/>
                    <a:pt x="77" y="468"/>
                    <a:pt x="77" y="468"/>
                  </a:cubicBezTo>
                  <a:cubicBezTo>
                    <a:pt x="76" y="468"/>
                    <a:pt x="76" y="468"/>
                    <a:pt x="76" y="468"/>
                  </a:cubicBezTo>
                  <a:cubicBezTo>
                    <a:pt x="75" y="468"/>
                    <a:pt x="75" y="468"/>
                    <a:pt x="75" y="468"/>
                  </a:cubicBezTo>
                  <a:cubicBezTo>
                    <a:pt x="76" y="467"/>
                    <a:pt x="76" y="467"/>
                    <a:pt x="76" y="467"/>
                  </a:cubicBezTo>
                  <a:cubicBezTo>
                    <a:pt x="77" y="466"/>
                    <a:pt x="77" y="466"/>
                    <a:pt x="77" y="466"/>
                  </a:cubicBezTo>
                  <a:cubicBezTo>
                    <a:pt x="76" y="465"/>
                    <a:pt x="76" y="465"/>
                    <a:pt x="76" y="465"/>
                  </a:cubicBezTo>
                  <a:cubicBezTo>
                    <a:pt x="76" y="465"/>
                    <a:pt x="76" y="465"/>
                    <a:pt x="76" y="465"/>
                  </a:cubicBezTo>
                  <a:cubicBezTo>
                    <a:pt x="78" y="465"/>
                    <a:pt x="78" y="465"/>
                    <a:pt x="78" y="465"/>
                  </a:cubicBezTo>
                  <a:cubicBezTo>
                    <a:pt x="79" y="466"/>
                    <a:pt x="79" y="466"/>
                    <a:pt x="79" y="466"/>
                  </a:cubicBezTo>
                  <a:cubicBezTo>
                    <a:pt x="79" y="466"/>
                    <a:pt x="79" y="466"/>
                    <a:pt x="79" y="466"/>
                  </a:cubicBezTo>
                  <a:cubicBezTo>
                    <a:pt x="80" y="466"/>
                    <a:pt x="80" y="466"/>
                    <a:pt x="80" y="466"/>
                  </a:cubicBezTo>
                  <a:cubicBezTo>
                    <a:pt x="80" y="464"/>
                    <a:pt x="80" y="464"/>
                    <a:pt x="80" y="464"/>
                  </a:cubicBezTo>
                  <a:cubicBezTo>
                    <a:pt x="80" y="464"/>
                    <a:pt x="80" y="464"/>
                    <a:pt x="80" y="464"/>
                  </a:cubicBezTo>
                  <a:cubicBezTo>
                    <a:pt x="80" y="462"/>
                    <a:pt x="80" y="462"/>
                    <a:pt x="80" y="462"/>
                  </a:cubicBezTo>
                  <a:cubicBezTo>
                    <a:pt x="81" y="461"/>
                    <a:pt x="81" y="461"/>
                    <a:pt x="81" y="461"/>
                  </a:cubicBezTo>
                  <a:cubicBezTo>
                    <a:pt x="81" y="461"/>
                    <a:pt x="81" y="461"/>
                    <a:pt x="81" y="461"/>
                  </a:cubicBezTo>
                  <a:cubicBezTo>
                    <a:pt x="82" y="460"/>
                    <a:pt x="82" y="460"/>
                    <a:pt x="82" y="460"/>
                  </a:cubicBezTo>
                  <a:cubicBezTo>
                    <a:pt x="83" y="460"/>
                    <a:pt x="83" y="460"/>
                    <a:pt x="83" y="460"/>
                  </a:cubicBezTo>
                  <a:cubicBezTo>
                    <a:pt x="83" y="460"/>
                    <a:pt x="83" y="460"/>
                    <a:pt x="83" y="460"/>
                  </a:cubicBezTo>
                  <a:cubicBezTo>
                    <a:pt x="84" y="459"/>
                    <a:pt x="84" y="459"/>
                    <a:pt x="84" y="459"/>
                  </a:cubicBezTo>
                  <a:cubicBezTo>
                    <a:pt x="84" y="459"/>
                    <a:pt x="84" y="459"/>
                    <a:pt x="84" y="459"/>
                  </a:cubicBezTo>
                  <a:cubicBezTo>
                    <a:pt x="83" y="458"/>
                    <a:pt x="83" y="458"/>
                    <a:pt x="83" y="458"/>
                  </a:cubicBezTo>
                  <a:cubicBezTo>
                    <a:pt x="82" y="458"/>
                    <a:pt x="82" y="458"/>
                    <a:pt x="82" y="458"/>
                  </a:cubicBezTo>
                  <a:cubicBezTo>
                    <a:pt x="82" y="458"/>
                    <a:pt x="82" y="458"/>
                    <a:pt x="82" y="458"/>
                  </a:cubicBezTo>
                  <a:cubicBezTo>
                    <a:pt x="81" y="457"/>
                    <a:pt x="81" y="457"/>
                    <a:pt x="81" y="457"/>
                  </a:cubicBezTo>
                  <a:cubicBezTo>
                    <a:pt x="80" y="456"/>
                    <a:pt x="80" y="456"/>
                    <a:pt x="80" y="456"/>
                  </a:cubicBezTo>
                  <a:cubicBezTo>
                    <a:pt x="82" y="455"/>
                    <a:pt x="82" y="455"/>
                    <a:pt x="82" y="455"/>
                  </a:cubicBezTo>
                  <a:cubicBezTo>
                    <a:pt x="84" y="456"/>
                    <a:pt x="84" y="456"/>
                    <a:pt x="84" y="456"/>
                  </a:cubicBezTo>
                  <a:cubicBezTo>
                    <a:pt x="84" y="455"/>
                    <a:pt x="84" y="455"/>
                    <a:pt x="84" y="455"/>
                  </a:cubicBezTo>
                  <a:cubicBezTo>
                    <a:pt x="84" y="455"/>
                    <a:pt x="84" y="455"/>
                    <a:pt x="84" y="455"/>
                  </a:cubicBezTo>
                  <a:cubicBezTo>
                    <a:pt x="83" y="454"/>
                    <a:pt x="83" y="454"/>
                    <a:pt x="83" y="454"/>
                  </a:cubicBezTo>
                  <a:cubicBezTo>
                    <a:pt x="84" y="453"/>
                    <a:pt x="84" y="453"/>
                    <a:pt x="84" y="453"/>
                  </a:cubicBezTo>
                  <a:cubicBezTo>
                    <a:pt x="88" y="451"/>
                    <a:pt x="88" y="451"/>
                    <a:pt x="88" y="451"/>
                  </a:cubicBezTo>
                  <a:cubicBezTo>
                    <a:pt x="88" y="450"/>
                    <a:pt x="88" y="450"/>
                    <a:pt x="88" y="450"/>
                  </a:cubicBezTo>
                  <a:cubicBezTo>
                    <a:pt x="88" y="450"/>
                    <a:pt x="88" y="450"/>
                    <a:pt x="88" y="450"/>
                  </a:cubicBezTo>
                  <a:cubicBezTo>
                    <a:pt x="86" y="450"/>
                    <a:pt x="86" y="450"/>
                    <a:pt x="86" y="450"/>
                  </a:cubicBezTo>
                  <a:cubicBezTo>
                    <a:pt x="84" y="451"/>
                    <a:pt x="84" y="451"/>
                    <a:pt x="84" y="451"/>
                  </a:cubicBezTo>
                  <a:cubicBezTo>
                    <a:pt x="83" y="451"/>
                    <a:pt x="83" y="451"/>
                    <a:pt x="83" y="451"/>
                  </a:cubicBezTo>
                  <a:cubicBezTo>
                    <a:pt x="83" y="451"/>
                    <a:pt x="83" y="451"/>
                    <a:pt x="83" y="451"/>
                  </a:cubicBezTo>
                  <a:cubicBezTo>
                    <a:pt x="83" y="451"/>
                    <a:pt x="83" y="451"/>
                    <a:pt x="83" y="451"/>
                  </a:cubicBezTo>
                  <a:cubicBezTo>
                    <a:pt x="83" y="448"/>
                    <a:pt x="83" y="448"/>
                    <a:pt x="83" y="448"/>
                  </a:cubicBezTo>
                  <a:cubicBezTo>
                    <a:pt x="84" y="448"/>
                    <a:pt x="84" y="448"/>
                    <a:pt x="84" y="448"/>
                  </a:cubicBezTo>
                  <a:cubicBezTo>
                    <a:pt x="85" y="445"/>
                    <a:pt x="85" y="445"/>
                    <a:pt x="85" y="445"/>
                  </a:cubicBezTo>
                  <a:cubicBezTo>
                    <a:pt x="88" y="445"/>
                    <a:pt x="88" y="445"/>
                    <a:pt x="88" y="445"/>
                  </a:cubicBezTo>
                  <a:cubicBezTo>
                    <a:pt x="90" y="444"/>
                    <a:pt x="90" y="444"/>
                    <a:pt x="90" y="444"/>
                  </a:cubicBezTo>
                  <a:cubicBezTo>
                    <a:pt x="89" y="443"/>
                    <a:pt x="89" y="443"/>
                    <a:pt x="89" y="443"/>
                  </a:cubicBezTo>
                  <a:cubicBezTo>
                    <a:pt x="90" y="440"/>
                    <a:pt x="90" y="440"/>
                    <a:pt x="90" y="440"/>
                  </a:cubicBezTo>
                  <a:cubicBezTo>
                    <a:pt x="90" y="439"/>
                    <a:pt x="90" y="439"/>
                    <a:pt x="90" y="439"/>
                  </a:cubicBezTo>
                  <a:cubicBezTo>
                    <a:pt x="88" y="437"/>
                    <a:pt x="88" y="437"/>
                    <a:pt x="88" y="437"/>
                  </a:cubicBezTo>
                  <a:cubicBezTo>
                    <a:pt x="88" y="435"/>
                    <a:pt x="88" y="435"/>
                    <a:pt x="88" y="435"/>
                  </a:cubicBezTo>
                  <a:cubicBezTo>
                    <a:pt x="90" y="434"/>
                    <a:pt x="90" y="434"/>
                    <a:pt x="90" y="434"/>
                  </a:cubicBezTo>
                  <a:cubicBezTo>
                    <a:pt x="91" y="433"/>
                    <a:pt x="91" y="433"/>
                    <a:pt x="91" y="433"/>
                  </a:cubicBezTo>
                  <a:cubicBezTo>
                    <a:pt x="91" y="431"/>
                    <a:pt x="91" y="431"/>
                    <a:pt x="91" y="431"/>
                  </a:cubicBezTo>
                  <a:cubicBezTo>
                    <a:pt x="90" y="431"/>
                    <a:pt x="90" y="431"/>
                    <a:pt x="90" y="431"/>
                  </a:cubicBezTo>
                  <a:cubicBezTo>
                    <a:pt x="89" y="429"/>
                    <a:pt x="89" y="429"/>
                    <a:pt x="89" y="429"/>
                  </a:cubicBezTo>
                  <a:cubicBezTo>
                    <a:pt x="88" y="430"/>
                    <a:pt x="88" y="430"/>
                    <a:pt x="88" y="430"/>
                  </a:cubicBezTo>
                  <a:cubicBezTo>
                    <a:pt x="87" y="430"/>
                    <a:pt x="87" y="430"/>
                    <a:pt x="87" y="430"/>
                  </a:cubicBezTo>
                  <a:cubicBezTo>
                    <a:pt x="85" y="429"/>
                    <a:pt x="85" y="429"/>
                    <a:pt x="85" y="429"/>
                  </a:cubicBezTo>
                  <a:cubicBezTo>
                    <a:pt x="84" y="429"/>
                    <a:pt x="84" y="429"/>
                    <a:pt x="84" y="429"/>
                  </a:cubicBezTo>
                  <a:cubicBezTo>
                    <a:pt x="82" y="428"/>
                    <a:pt x="82" y="428"/>
                    <a:pt x="82" y="428"/>
                  </a:cubicBezTo>
                  <a:cubicBezTo>
                    <a:pt x="81" y="428"/>
                    <a:pt x="81" y="428"/>
                    <a:pt x="81" y="428"/>
                  </a:cubicBezTo>
                  <a:cubicBezTo>
                    <a:pt x="78" y="428"/>
                    <a:pt x="78" y="428"/>
                    <a:pt x="78" y="428"/>
                  </a:cubicBezTo>
                  <a:cubicBezTo>
                    <a:pt x="78" y="429"/>
                    <a:pt x="78" y="429"/>
                    <a:pt x="78" y="429"/>
                  </a:cubicBezTo>
                  <a:cubicBezTo>
                    <a:pt x="77" y="428"/>
                    <a:pt x="77" y="428"/>
                    <a:pt x="77" y="428"/>
                  </a:cubicBezTo>
                  <a:cubicBezTo>
                    <a:pt x="75" y="426"/>
                    <a:pt x="75" y="426"/>
                    <a:pt x="75" y="426"/>
                  </a:cubicBezTo>
                  <a:cubicBezTo>
                    <a:pt x="74" y="423"/>
                    <a:pt x="74" y="423"/>
                    <a:pt x="74" y="423"/>
                  </a:cubicBezTo>
                  <a:cubicBezTo>
                    <a:pt x="73" y="423"/>
                    <a:pt x="73" y="423"/>
                    <a:pt x="73" y="423"/>
                  </a:cubicBezTo>
                  <a:cubicBezTo>
                    <a:pt x="71" y="425"/>
                    <a:pt x="71" y="425"/>
                    <a:pt x="71" y="425"/>
                  </a:cubicBezTo>
                  <a:cubicBezTo>
                    <a:pt x="69" y="425"/>
                    <a:pt x="69" y="425"/>
                    <a:pt x="69" y="425"/>
                  </a:cubicBezTo>
                  <a:cubicBezTo>
                    <a:pt x="68" y="425"/>
                    <a:pt x="68" y="425"/>
                    <a:pt x="68" y="425"/>
                  </a:cubicBezTo>
                  <a:cubicBezTo>
                    <a:pt x="66" y="424"/>
                    <a:pt x="66" y="424"/>
                    <a:pt x="66" y="424"/>
                  </a:cubicBezTo>
                  <a:cubicBezTo>
                    <a:pt x="65" y="425"/>
                    <a:pt x="65" y="425"/>
                    <a:pt x="65" y="425"/>
                  </a:cubicBezTo>
                  <a:cubicBezTo>
                    <a:pt x="62" y="423"/>
                    <a:pt x="62" y="423"/>
                    <a:pt x="62" y="423"/>
                  </a:cubicBezTo>
                  <a:cubicBezTo>
                    <a:pt x="61" y="421"/>
                    <a:pt x="61" y="421"/>
                    <a:pt x="61" y="421"/>
                  </a:cubicBezTo>
                  <a:cubicBezTo>
                    <a:pt x="61" y="419"/>
                    <a:pt x="61" y="419"/>
                    <a:pt x="61" y="419"/>
                  </a:cubicBezTo>
                  <a:cubicBezTo>
                    <a:pt x="60" y="419"/>
                    <a:pt x="60" y="419"/>
                    <a:pt x="60" y="419"/>
                  </a:cubicBezTo>
                  <a:cubicBezTo>
                    <a:pt x="60" y="417"/>
                    <a:pt x="60" y="417"/>
                    <a:pt x="60" y="417"/>
                  </a:cubicBezTo>
                  <a:cubicBezTo>
                    <a:pt x="59" y="416"/>
                    <a:pt x="59" y="416"/>
                    <a:pt x="59" y="416"/>
                  </a:cubicBezTo>
                  <a:cubicBezTo>
                    <a:pt x="55" y="417"/>
                    <a:pt x="55" y="417"/>
                    <a:pt x="55" y="417"/>
                  </a:cubicBezTo>
                  <a:cubicBezTo>
                    <a:pt x="53" y="415"/>
                    <a:pt x="53" y="415"/>
                    <a:pt x="53" y="415"/>
                  </a:cubicBezTo>
                  <a:cubicBezTo>
                    <a:pt x="54" y="413"/>
                    <a:pt x="54" y="413"/>
                    <a:pt x="54" y="413"/>
                  </a:cubicBezTo>
                  <a:cubicBezTo>
                    <a:pt x="53" y="412"/>
                    <a:pt x="53" y="412"/>
                    <a:pt x="53" y="412"/>
                  </a:cubicBezTo>
                  <a:cubicBezTo>
                    <a:pt x="52" y="409"/>
                    <a:pt x="52" y="409"/>
                    <a:pt x="52" y="409"/>
                  </a:cubicBezTo>
                  <a:cubicBezTo>
                    <a:pt x="50" y="409"/>
                    <a:pt x="50" y="409"/>
                    <a:pt x="50" y="409"/>
                  </a:cubicBezTo>
                  <a:cubicBezTo>
                    <a:pt x="49" y="410"/>
                    <a:pt x="49" y="410"/>
                    <a:pt x="49" y="410"/>
                  </a:cubicBezTo>
                  <a:cubicBezTo>
                    <a:pt x="46" y="410"/>
                    <a:pt x="46" y="410"/>
                    <a:pt x="46" y="410"/>
                  </a:cubicBezTo>
                  <a:cubicBezTo>
                    <a:pt x="43" y="409"/>
                    <a:pt x="43" y="409"/>
                    <a:pt x="43" y="409"/>
                  </a:cubicBezTo>
                  <a:cubicBezTo>
                    <a:pt x="42" y="410"/>
                    <a:pt x="42" y="410"/>
                    <a:pt x="42" y="410"/>
                  </a:cubicBezTo>
                  <a:cubicBezTo>
                    <a:pt x="42" y="411"/>
                    <a:pt x="42" y="411"/>
                    <a:pt x="42" y="411"/>
                  </a:cubicBezTo>
                  <a:cubicBezTo>
                    <a:pt x="40" y="411"/>
                    <a:pt x="40" y="411"/>
                    <a:pt x="40" y="411"/>
                  </a:cubicBezTo>
                  <a:cubicBezTo>
                    <a:pt x="39" y="411"/>
                    <a:pt x="39" y="411"/>
                    <a:pt x="39" y="411"/>
                  </a:cubicBezTo>
                  <a:cubicBezTo>
                    <a:pt x="39" y="410"/>
                    <a:pt x="39" y="410"/>
                    <a:pt x="39" y="410"/>
                  </a:cubicBezTo>
                  <a:cubicBezTo>
                    <a:pt x="38" y="408"/>
                    <a:pt x="38" y="408"/>
                    <a:pt x="38" y="408"/>
                  </a:cubicBezTo>
                  <a:cubicBezTo>
                    <a:pt x="38" y="406"/>
                    <a:pt x="38" y="406"/>
                    <a:pt x="38" y="406"/>
                  </a:cubicBezTo>
                  <a:cubicBezTo>
                    <a:pt x="37" y="404"/>
                    <a:pt x="37" y="404"/>
                    <a:pt x="37" y="404"/>
                  </a:cubicBezTo>
                  <a:cubicBezTo>
                    <a:pt x="37" y="403"/>
                    <a:pt x="37" y="403"/>
                    <a:pt x="37" y="403"/>
                  </a:cubicBezTo>
                  <a:cubicBezTo>
                    <a:pt x="37" y="402"/>
                    <a:pt x="37" y="402"/>
                    <a:pt x="37" y="402"/>
                  </a:cubicBezTo>
                  <a:cubicBezTo>
                    <a:pt x="39" y="403"/>
                    <a:pt x="39" y="403"/>
                    <a:pt x="39" y="403"/>
                  </a:cubicBezTo>
                  <a:cubicBezTo>
                    <a:pt x="42" y="403"/>
                    <a:pt x="42" y="403"/>
                    <a:pt x="42" y="403"/>
                  </a:cubicBezTo>
                  <a:cubicBezTo>
                    <a:pt x="43" y="400"/>
                    <a:pt x="43" y="400"/>
                    <a:pt x="43" y="400"/>
                  </a:cubicBezTo>
                  <a:cubicBezTo>
                    <a:pt x="44" y="400"/>
                    <a:pt x="44" y="400"/>
                    <a:pt x="44" y="400"/>
                  </a:cubicBezTo>
                  <a:cubicBezTo>
                    <a:pt x="42" y="399"/>
                    <a:pt x="42" y="399"/>
                    <a:pt x="42" y="399"/>
                  </a:cubicBezTo>
                  <a:cubicBezTo>
                    <a:pt x="42" y="398"/>
                    <a:pt x="42" y="398"/>
                    <a:pt x="42" y="398"/>
                  </a:cubicBezTo>
                  <a:cubicBezTo>
                    <a:pt x="40" y="396"/>
                    <a:pt x="40" y="396"/>
                    <a:pt x="40" y="396"/>
                  </a:cubicBezTo>
                  <a:cubicBezTo>
                    <a:pt x="38" y="395"/>
                    <a:pt x="38" y="395"/>
                    <a:pt x="38" y="395"/>
                  </a:cubicBezTo>
                  <a:cubicBezTo>
                    <a:pt x="37" y="393"/>
                    <a:pt x="37" y="393"/>
                    <a:pt x="37" y="393"/>
                  </a:cubicBezTo>
                  <a:cubicBezTo>
                    <a:pt x="36" y="392"/>
                    <a:pt x="36" y="392"/>
                    <a:pt x="36" y="392"/>
                  </a:cubicBezTo>
                  <a:cubicBezTo>
                    <a:pt x="34" y="390"/>
                    <a:pt x="34" y="390"/>
                    <a:pt x="34" y="390"/>
                  </a:cubicBezTo>
                  <a:cubicBezTo>
                    <a:pt x="33" y="388"/>
                    <a:pt x="33" y="388"/>
                    <a:pt x="33" y="388"/>
                  </a:cubicBezTo>
                  <a:cubicBezTo>
                    <a:pt x="32" y="386"/>
                    <a:pt x="32" y="386"/>
                    <a:pt x="32" y="386"/>
                  </a:cubicBezTo>
                  <a:cubicBezTo>
                    <a:pt x="32" y="385"/>
                    <a:pt x="32" y="385"/>
                    <a:pt x="32" y="385"/>
                  </a:cubicBezTo>
                  <a:cubicBezTo>
                    <a:pt x="31" y="383"/>
                    <a:pt x="31" y="383"/>
                    <a:pt x="31" y="383"/>
                  </a:cubicBezTo>
                  <a:cubicBezTo>
                    <a:pt x="31" y="382"/>
                    <a:pt x="31" y="382"/>
                    <a:pt x="31" y="382"/>
                  </a:cubicBezTo>
                  <a:cubicBezTo>
                    <a:pt x="31" y="380"/>
                    <a:pt x="31" y="380"/>
                    <a:pt x="31" y="380"/>
                  </a:cubicBezTo>
                  <a:cubicBezTo>
                    <a:pt x="28" y="379"/>
                    <a:pt x="28" y="379"/>
                    <a:pt x="28" y="379"/>
                  </a:cubicBezTo>
                  <a:cubicBezTo>
                    <a:pt x="27" y="379"/>
                    <a:pt x="27" y="379"/>
                    <a:pt x="27" y="379"/>
                  </a:cubicBezTo>
                  <a:cubicBezTo>
                    <a:pt x="27" y="378"/>
                    <a:pt x="27" y="378"/>
                    <a:pt x="27" y="378"/>
                  </a:cubicBezTo>
                  <a:cubicBezTo>
                    <a:pt x="25" y="379"/>
                    <a:pt x="25" y="379"/>
                    <a:pt x="25" y="379"/>
                  </a:cubicBezTo>
                  <a:cubicBezTo>
                    <a:pt x="23" y="380"/>
                    <a:pt x="23" y="380"/>
                    <a:pt x="23" y="380"/>
                  </a:cubicBezTo>
                  <a:cubicBezTo>
                    <a:pt x="22" y="378"/>
                    <a:pt x="22" y="378"/>
                    <a:pt x="22" y="378"/>
                  </a:cubicBezTo>
                  <a:cubicBezTo>
                    <a:pt x="21" y="378"/>
                    <a:pt x="21" y="378"/>
                    <a:pt x="21" y="378"/>
                  </a:cubicBezTo>
                  <a:cubicBezTo>
                    <a:pt x="19" y="379"/>
                    <a:pt x="19" y="379"/>
                    <a:pt x="19" y="379"/>
                  </a:cubicBezTo>
                  <a:cubicBezTo>
                    <a:pt x="18" y="377"/>
                    <a:pt x="18" y="377"/>
                    <a:pt x="18" y="377"/>
                  </a:cubicBezTo>
                  <a:cubicBezTo>
                    <a:pt x="16" y="377"/>
                    <a:pt x="16" y="377"/>
                    <a:pt x="16" y="377"/>
                  </a:cubicBezTo>
                  <a:cubicBezTo>
                    <a:pt x="15" y="377"/>
                    <a:pt x="15" y="377"/>
                    <a:pt x="15" y="377"/>
                  </a:cubicBezTo>
                  <a:cubicBezTo>
                    <a:pt x="15" y="377"/>
                    <a:pt x="15" y="377"/>
                    <a:pt x="15" y="377"/>
                  </a:cubicBezTo>
                  <a:cubicBezTo>
                    <a:pt x="15" y="375"/>
                    <a:pt x="15" y="375"/>
                    <a:pt x="15" y="375"/>
                  </a:cubicBezTo>
                  <a:cubicBezTo>
                    <a:pt x="14" y="374"/>
                    <a:pt x="14" y="374"/>
                    <a:pt x="14" y="374"/>
                  </a:cubicBezTo>
                  <a:cubicBezTo>
                    <a:pt x="13" y="372"/>
                    <a:pt x="13" y="372"/>
                    <a:pt x="13" y="372"/>
                  </a:cubicBezTo>
                  <a:cubicBezTo>
                    <a:pt x="13" y="371"/>
                    <a:pt x="13" y="371"/>
                    <a:pt x="13" y="371"/>
                  </a:cubicBezTo>
                  <a:cubicBezTo>
                    <a:pt x="12" y="370"/>
                    <a:pt x="12" y="370"/>
                    <a:pt x="12" y="370"/>
                  </a:cubicBezTo>
                  <a:cubicBezTo>
                    <a:pt x="12" y="369"/>
                    <a:pt x="12" y="369"/>
                    <a:pt x="12" y="369"/>
                  </a:cubicBezTo>
                  <a:cubicBezTo>
                    <a:pt x="12" y="368"/>
                    <a:pt x="12" y="368"/>
                    <a:pt x="12" y="368"/>
                  </a:cubicBezTo>
                  <a:cubicBezTo>
                    <a:pt x="11" y="368"/>
                    <a:pt x="11" y="368"/>
                    <a:pt x="11" y="368"/>
                  </a:cubicBezTo>
                  <a:cubicBezTo>
                    <a:pt x="11" y="367"/>
                    <a:pt x="11" y="367"/>
                    <a:pt x="11" y="367"/>
                  </a:cubicBezTo>
                  <a:cubicBezTo>
                    <a:pt x="11" y="366"/>
                    <a:pt x="11" y="366"/>
                    <a:pt x="11" y="366"/>
                  </a:cubicBezTo>
                  <a:cubicBezTo>
                    <a:pt x="10" y="366"/>
                    <a:pt x="10" y="366"/>
                    <a:pt x="10" y="366"/>
                  </a:cubicBezTo>
                  <a:cubicBezTo>
                    <a:pt x="11" y="364"/>
                    <a:pt x="11" y="364"/>
                    <a:pt x="11" y="364"/>
                  </a:cubicBezTo>
                  <a:cubicBezTo>
                    <a:pt x="11" y="363"/>
                    <a:pt x="11" y="363"/>
                    <a:pt x="11" y="363"/>
                  </a:cubicBezTo>
                  <a:cubicBezTo>
                    <a:pt x="12" y="362"/>
                    <a:pt x="12" y="362"/>
                    <a:pt x="12" y="362"/>
                  </a:cubicBezTo>
                  <a:cubicBezTo>
                    <a:pt x="12" y="361"/>
                    <a:pt x="12" y="361"/>
                    <a:pt x="12" y="361"/>
                  </a:cubicBezTo>
                  <a:cubicBezTo>
                    <a:pt x="9" y="356"/>
                    <a:pt x="9" y="356"/>
                    <a:pt x="9" y="356"/>
                  </a:cubicBezTo>
                  <a:cubicBezTo>
                    <a:pt x="9" y="351"/>
                    <a:pt x="9" y="351"/>
                    <a:pt x="9" y="351"/>
                  </a:cubicBezTo>
                  <a:cubicBezTo>
                    <a:pt x="10" y="351"/>
                    <a:pt x="10" y="351"/>
                    <a:pt x="10" y="351"/>
                  </a:cubicBezTo>
                  <a:cubicBezTo>
                    <a:pt x="10" y="349"/>
                    <a:pt x="10" y="349"/>
                    <a:pt x="10" y="349"/>
                  </a:cubicBezTo>
                  <a:cubicBezTo>
                    <a:pt x="11" y="347"/>
                    <a:pt x="11" y="347"/>
                    <a:pt x="11" y="347"/>
                  </a:cubicBezTo>
                  <a:cubicBezTo>
                    <a:pt x="12" y="347"/>
                    <a:pt x="12" y="347"/>
                    <a:pt x="12" y="347"/>
                  </a:cubicBezTo>
                  <a:cubicBezTo>
                    <a:pt x="12" y="347"/>
                    <a:pt x="12" y="347"/>
                    <a:pt x="12" y="347"/>
                  </a:cubicBezTo>
                  <a:cubicBezTo>
                    <a:pt x="11" y="346"/>
                    <a:pt x="11" y="346"/>
                    <a:pt x="11" y="346"/>
                  </a:cubicBezTo>
                  <a:cubicBezTo>
                    <a:pt x="11" y="346"/>
                    <a:pt x="11" y="346"/>
                    <a:pt x="11" y="346"/>
                  </a:cubicBezTo>
                  <a:cubicBezTo>
                    <a:pt x="11" y="344"/>
                    <a:pt x="11" y="344"/>
                    <a:pt x="11" y="344"/>
                  </a:cubicBezTo>
                  <a:cubicBezTo>
                    <a:pt x="11" y="343"/>
                    <a:pt x="11" y="343"/>
                    <a:pt x="11" y="343"/>
                  </a:cubicBezTo>
                  <a:cubicBezTo>
                    <a:pt x="11" y="343"/>
                    <a:pt x="11" y="343"/>
                    <a:pt x="11" y="343"/>
                  </a:cubicBezTo>
                  <a:cubicBezTo>
                    <a:pt x="11" y="343"/>
                    <a:pt x="11" y="343"/>
                    <a:pt x="11" y="343"/>
                  </a:cubicBezTo>
                  <a:cubicBezTo>
                    <a:pt x="12" y="344"/>
                    <a:pt x="12" y="344"/>
                    <a:pt x="12" y="344"/>
                  </a:cubicBezTo>
                  <a:cubicBezTo>
                    <a:pt x="13" y="343"/>
                    <a:pt x="13" y="343"/>
                    <a:pt x="13" y="343"/>
                  </a:cubicBezTo>
                  <a:cubicBezTo>
                    <a:pt x="13" y="342"/>
                    <a:pt x="13" y="342"/>
                    <a:pt x="13" y="342"/>
                  </a:cubicBezTo>
                  <a:cubicBezTo>
                    <a:pt x="14" y="341"/>
                    <a:pt x="14" y="341"/>
                    <a:pt x="14" y="341"/>
                  </a:cubicBezTo>
                  <a:cubicBezTo>
                    <a:pt x="15" y="342"/>
                    <a:pt x="15" y="342"/>
                    <a:pt x="15" y="342"/>
                  </a:cubicBezTo>
                  <a:cubicBezTo>
                    <a:pt x="16" y="341"/>
                    <a:pt x="16" y="341"/>
                    <a:pt x="16" y="341"/>
                  </a:cubicBezTo>
                  <a:cubicBezTo>
                    <a:pt x="17" y="340"/>
                    <a:pt x="17" y="340"/>
                    <a:pt x="17" y="340"/>
                  </a:cubicBezTo>
                  <a:cubicBezTo>
                    <a:pt x="17" y="340"/>
                    <a:pt x="17" y="340"/>
                    <a:pt x="17" y="340"/>
                  </a:cubicBezTo>
                  <a:cubicBezTo>
                    <a:pt x="19" y="340"/>
                    <a:pt x="19" y="340"/>
                    <a:pt x="19" y="340"/>
                  </a:cubicBezTo>
                  <a:cubicBezTo>
                    <a:pt x="20" y="339"/>
                    <a:pt x="20" y="339"/>
                    <a:pt x="20" y="339"/>
                  </a:cubicBezTo>
                  <a:cubicBezTo>
                    <a:pt x="19" y="338"/>
                    <a:pt x="19" y="338"/>
                    <a:pt x="19" y="338"/>
                  </a:cubicBezTo>
                  <a:cubicBezTo>
                    <a:pt x="18" y="338"/>
                    <a:pt x="18" y="338"/>
                    <a:pt x="18" y="338"/>
                  </a:cubicBezTo>
                  <a:cubicBezTo>
                    <a:pt x="17" y="338"/>
                    <a:pt x="17" y="338"/>
                    <a:pt x="17" y="338"/>
                  </a:cubicBezTo>
                  <a:cubicBezTo>
                    <a:pt x="16" y="338"/>
                    <a:pt x="16" y="338"/>
                    <a:pt x="16" y="338"/>
                  </a:cubicBezTo>
                  <a:cubicBezTo>
                    <a:pt x="15" y="337"/>
                    <a:pt x="15" y="337"/>
                    <a:pt x="15" y="337"/>
                  </a:cubicBezTo>
                  <a:cubicBezTo>
                    <a:pt x="14" y="337"/>
                    <a:pt x="14" y="337"/>
                    <a:pt x="14" y="337"/>
                  </a:cubicBezTo>
                  <a:cubicBezTo>
                    <a:pt x="12" y="335"/>
                    <a:pt x="12" y="335"/>
                    <a:pt x="12" y="335"/>
                  </a:cubicBezTo>
                  <a:cubicBezTo>
                    <a:pt x="12" y="334"/>
                    <a:pt x="12" y="334"/>
                    <a:pt x="12" y="334"/>
                  </a:cubicBezTo>
                  <a:cubicBezTo>
                    <a:pt x="14" y="335"/>
                    <a:pt x="14" y="335"/>
                    <a:pt x="14" y="335"/>
                  </a:cubicBezTo>
                  <a:cubicBezTo>
                    <a:pt x="14" y="334"/>
                    <a:pt x="14" y="334"/>
                    <a:pt x="14" y="334"/>
                  </a:cubicBezTo>
                  <a:cubicBezTo>
                    <a:pt x="13" y="334"/>
                    <a:pt x="13" y="334"/>
                    <a:pt x="13" y="334"/>
                  </a:cubicBezTo>
                  <a:cubicBezTo>
                    <a:pt x="14" y="333"/>
                    <a:pt x="14" y="333"/>
                    <a:pt x="14" y="333"/>
                  </a:cubicBezTo>
                  <a:cubicBezTo>
                    <a:pt x="13" y="333"/>
                    <a:pt x="13" y="333"/>
                    <a:pt x="13" y="333"/>
                  </a:cubicBezTo>
                  <a:cubicBezTo>
                    <a:pt x="13" y="333"/>
                    <a:pt x="11" y="334"/>
                    <a:pt x="11" y="334"/>
                  </a:cubicBezTo>
                  <a:cubicBezTo>
                    <a:pt x="11" y="334"/>
                    <a:pt x="11" y="334"/>
                    <a:pt x="11" y="334"/>
                  </a:cubicBezTo>
                  <a:cubicBezTo>
                    <a:pt x="11" y="334"/>
                    <a:pt x="11" y="334"/>
                    <a:pt x="11" y="334"/>
                  </a:cubicBezTo>
                  <a:cubicBezTo>
                    <a:pt x="11" y="333"/>
                    <a:pt x="11" y="333"/>
                    <a:pt x="11" y="333"/>
                  </a:cubicBezTo>
                  <a:cubicBezTo>
                    <a:pt x="14" y="330"/>
                    <a:pt x="14" y="330"/>
                    <a:pt x="14" y="330"/>
                  </a:cubicBezTo>
                  <a:cubicBezTo>
                    <a:pt x="15" y="329"/>
                    <a:pt x="15" y="329"/>
                    <a:pt x="15" y="329"/>
                  </a:cubicBezTo>
                  <a:cubicBezTo>
                    <a:pt x="17" y="326"/>
                    <a:pt x="17" y="326"/>
                    <a:pt x="17" y="326"/>
                  </a:cubicBezTo>
                  <a:cubicBezTo>
                    <a:pt x="18" y="323"/>
                    <a:pt x="18" y="323"/>
                    <a:pt x="18" y="323"/>
                  </a:cubicBezTo>
                  <a:cubicBezTo>
                    <a:pt x="20" y="320"/>
                    <a:pt x="20" y="320"/>
                    <a:pt x="20" y="320"/>
                  </a:cubicBezTo>
                  <a:cubicBezTo>
                    <a:pt x="22" y="316"/>
                    <a:pt x="22" y="316"/>
                    <a:pt x="22" y="316"/>
                  </a:cubicBezTo>
                  <a:cubicBezTo>
                    <a:pt x="24" y="312"/>
                    <a:pt x="24" y="312"/>
                    <a:pt x="24" y="312"/>
                  </a:cubicBezTo>
                  <a:cubicBezTo>
                    <a:pt x="24" y="310"/>
                    <a:pt x="24" y="310"/>
                    <a:pt x="24" y="310"/>
                  </a:cubicBezTo>
                  <a:cubicBezTo>
                    <a:pt x="21" y="307"/>
                    <a:pt x="21" y="307"/>
                    <a:pt x="21" y="307"/>
                  </a:cubicBezTo>
                  <a:cubicBezTo>
                    <a:pt x="19" y="306"/>
                    <a:pt x="19" y="306"/>
                    <a:pt x="19" y="306"/>
                  </a:cubicBezTo>
                  <a:cubicBezTo>
                    <a:pt x="16" y="302"/>
                    <a:pt x="16" y="302"/>
                    <a:pt x="16" y="302"/>
                  </a:cubicBezTo>
                  <a:cubicBezTo>
                    <a:pt x="17" y="300"/>
                    <a:pt x="17" y="300"/>
                    <a:pt x="17" y="300"/>
                  </a:cubicBezTo>
                  <a:cubicBezTo>
                    <a:pt x="18" y="298"/>
                    <a:pt x="18" y="298"/>
                    <a:pt x="18" y="298"/>
                  </a:cubicBezTo>
                  <a:cubicBezTo>
                    <a:pt x="18" y="297"/>
                    <a:pt x="18" y="297"/>
                    <a:pt x="18" y="297"/>
                  </a:cubicBezTo>
                  <a:cubicBezTo>
                    <a:pt x="16" y="295"/>
                    <a:pt x="16" y="295"/>
                    <a:pt x="16" y="295"/>
                  </a:cubicBezTo>
                  <a:cubicBezTo>
                    <a:pt x="15" y="294"/>
                    <a:pt x="15" y="294"/>
                    <a:pt x="15" y="294"/>
                  </a:cubicBezTo>
                  <a:cubicBezTo>
                    <a:pt x="15" y="292"/>
                    <a:pt x="15" y="292"/>
                    <a:pt x="15" y="292"/>
                  </a:cubicBezTo>
                  <a:cubicBezTo>
                    <a:pt x="16" y="291"/>
                    <a:pt x="16" y="291"/>
                    <a:pt x="16" y="291"/>
                  </a:cubicBezTo>
                  <a:cubicBezTo>
                    <a:pt x="15" y="290"/>
                    <a:pt x="15" y="290"/>
                    <a:pt x="15" y="290"/>
                  </a:cubicBezTo>
                  <a:cubicBezTo>
                    <a:pt x="14" y="289"/>
                    <a:pt x="14" y="289"/>
                    <a:pt x="14" y="289"/>
                  </a:cubicBezTo>
                  <a:cubicBezTo>
                    <a:pt x="13" y="288"/>
                    <a:pt x="13" y="288"/>
                    <a:pt x="13" y="288"/>
                  </a:cubicBezTo>
                  <a:cubicBezTo>
                    <a:pt x="13" y="286"/>
                    <a:pt x="13" y="286"/>
                    <a:pt x="13" y="286"/>
                  </a:cubicBezTo>
                  <a:cubicBezTo>
                    <a:pt x="14" y="285"/>
                    <a:pt x="14" y="285"/>
                    <a:pt x="14" y="285"/>
                  </a:cubicBezTo>
                  <a:cubicBezTo>
                    <a:pt x="13" y="285"/>
                    <a:pt x="13" y="285"/>
                    <a:pt x="13" y="285"/>
                  </a:cubicBezTo>
                  <a:cubicBezTo>
                    <a:pt x="13" y="284"/>
                    <a:pt x="13" y="284"/>
                    <a:pt x="13" y="284"/>
                  </a:cubicBezTo>
                  <a:cubicBezTo>
                    <a:pt x="13" y="280"/>
                    <a:pt x="13" y="280"/>
                    <a:pt x="13" y="280"/>
                  </a:cubicBezTo>
                  <a:cubicBezTo>
                    <a:pt x="14" y="279"/>
                    <a:pt x="14" y="279"/>
                    <a:pt x="14" y="279"/>
                  </a:cubicBezTo>
                  <a:cubicBezTo>
                    <a:pt x="11" y="273"/>
                    <a:pt x="11" y="273"/>
                    <a:pt x="11" y="273"/>
                  </a:cubicBezTo>
                  <a:cubicBezTo>
                    <a:pt x="9" y="268"/>
                    <a:pt x="9" y="268"/>
                    <a:pt x="9" y="268"/>
                  </a:cubicBezTo>
                  <a:cubicBezTo>
                    <a:pt x="8" y="266"/>
                    <a:pt x="8" y="266"/>
                    <a:pt x="8" y="266"/>
                  </a:cubicBezTo>
                  <a:cubicBezTo>
                    <a:pt x="7" y="265"/>
                    <a:pt x="7" y="265"/>
                    <a:pt x="7" y="265"/>
                  </a:cubicBezTo>
                  <a:cubicBezTo>
                    <a:pt x="8" y="262"/>
                    <a:pt x="8" y="262"/>
                    <a:pt x="8" y="262"/>
                  </a:cubicBezTo>
                  <a:cubicBezTo>
                    <a:pt x="9" y="260"/>
                    <a:pt x="9" y="260"/>
                    <a:pt x="9" y="260"/>
                  </a:cubicBezTo>
                  <a:cubicBezTo>
                    <a:pt x="9" y="258"/>
                    <a:pt x="9" y="258"/>
                    <a:pt x="9" y="258"/>
                  </a:cubicBezTo>
                  <a:cubicBezTo>
                    <a:pt x="9" y="257"/>
                    <a:pt x="9" y="257"/>
                    <a:pt x="9" y="257"/>
                  </a:cubicBezTo>
                  <a:cubicBezTo>
                    <a:pt x="6" y="255"/>
                    <a:pt x="6" y="255"/>
                    <a:pt x="6" y="255"/>
                  </a:cubicBezTo>
                  <a:cubicBezTo>
                    <a:pt x="5" y="254"/>
                    <a:pt x="5" y="254"/>
                    <a:pt x="5" y="254"/>
                  </a:cubicBezTo>
                  <a:cubicBezTo>
                    <a:pt x="4" y="253"/>
                    <a:pt x="4" y="253"/>
                    <a:pt x="4" y="253"/>
                  </a:cubicBezTo>
                  <a:cubicBezTo>
                    <a:pt x="3" y="252"/>
                    <a:pt x="3" y="252"/>
                    <a:pt x="3" y="252"/>
                  </a:cubicBezTo>
                  <a:cubicBezTo>
                    <a:pt x="2" y="252"/>
                    <a:pt x="2" y="252"/>
                    <a:pt x="2" y="252"/>
                  </a:cubicBezTo>
                  <a:cubicBezTo>
                    <a:pt x="1" y="249"/>
                    <a:pt x="1" y="249"/>
                    <a:pt x="1" y="249"/>
                  </a:cubicBezTo>
                  <a:cubicBezTo>
                    <a:pt x="0" y="248"/>
                    <a:pt x="0" y="248"/>
                    <a:pt x="0" y="248"/>
                  </a:cubicBezTo>
                  <a:cubicBezTo>
                    <a:pt x="0" y="246"/>
                    <a:pt x="0" y="246"/>
                    <a:pt x="0" y="246"/>
                  </a:cubicBezTo>
                  <a:cubicBezTo>
                    <a:pt x="1" y="244"/>
                    <a:pt x="1" y="244"/>
                    <a:pt x="1" y="244"/>
                  </a:cubicBezTo>
                  <a:cubicBezTo>
                    <a:pt x="0" y="244"/>
                    <a:pt x="0" y="244"/>
                    <a:pt x="0" y="244"/>
                  </a:cubicBezTo>
                  <a:cubicBezTo>
                    <a:pt x="1" y="243"/>
                    <a:pt x="1" y="243"/>
                    <a:pt x="1" y="243"/>
                  </a:cubicBezTo>
                  <a:cubicBezTo>
                    <a:pt x="2" y="242"/>
                    <a:pt x="2" y="242"/>
                    <a:pt x="2" y="242"/>
                  </a:cubicBezTo>
                  <a:cubicBezTo>
                    <a:pt x="2" y="242"/>
                    <a:pt x="2" y="242"/>
                    <a:pt x="2" y="242"/>
                  </a:cubicBezTo>
                  <a:cubicBezTo>
                    <a:pt x="3" y="242"/>
                    <a:pt x="3" y="242"/>
                    <a:pt x="3" y="242"/>
                  </a:cubicBezTo>
                  <a:cubicBezTo>
                    <a:pt x="3" y="240"/>
                    <a:pt x="3" y="240"/>
                    <a:pt x="3" y="240"/>
                  </a:cubicBezTo>
                  <a:cubicBezTo>
                    <a:pt x="5" y="238"/>
                    <a:pt x="5" y="238"/>
                    <a:pt x="5" y="238"/>
                  </a:cubicBezTo>
                  <a:cubicBezTo>
                    <a:pt x="6" y="238"/>
                    <a:pt x="6" y="238"/>
                    <a:pt x="6" y="238"/>
                  </a:cubicBezTo>
                  <a:cubicBezTo>
                    <a:pt x="7" y="237"/>
                    <a:pt x="7" y="237"/>
                    <a:pt x="7" y="237"/>
                  </a:cubicBezTo>
                  <a:cubicBezTo>
                    <a:pt x="7" y="235"/>
                    <a:pt x="7" y="235"/>
                    <a:pt x="7" y="235"/>
                  </a:cubicBezTo>
                  <a:cubicBezTo>
                    <a:pt x="8" y="235"/>
                    <a:pt x="8" y="235"/>
                    <a:pt x="8" y="235"/>
                  </a:cubicBezTo>
                  <a:cubicBezTo>
                    <a:pt x="9" y="235"/>
                    <a:pt x="9" y="235"/>
                    <a:pt x="9" y="235"/>
                  </a:cubicBezTo>
                  <a:cubicBezTo>
                    <a:pt x="10" y="234"/>
                    <a:pt x="10" y="234"/>
                    <a:pt x="10" y="234"/>
                  </a:cubicBezTo>
                  <a:cubicBezTo>
                    <a:pt x="10" y="233"/>
                    <a:pt x="10" y="233"/>
                    <a:pt x="10" y="233"/>
                  </a:cubicBezTo>
                  <a:cubicBezTo>
                    <a:pt x="10" y="233"/>
                    <a:pt x="10" y="233"/>
                    <a:pt x="10" y="233"/>
                  </a:cubicBezTo>
                  <a:cubicBezTo>
                    <a:pt x="11" y="233"/>
                    <a:pt x="11" y="233"/>
                    <a:pt x="11" y="233"/>
                  </a:cubicBezTo>
                  <a:cubicBezTo>
                    <a:pt x="12" y="234"/>
                    <a:pt x="12" y="234"/>
                    <a:pt x="12" y="234"/>
                  </a:cubicBezTo>
                  <a:cubicBezTo>
                    <a:pt x="12" y="235"/>
                    <a:pt x="12" y="235"/>
                    <a:pt x="12" y="235"/>
                  </a:cubicBezTo>
                  <a:cubicBezTo>
                    <a:pt x="13" y="236"/>
                    <a:pt x="13" y="236"/>
                    <a:pt x="13" y="236"/>
                  </a:cubicBezTo>
                  <a:cubicBezTo>
                    <a:pt x="13" y="234"/>
                    <a:pt x="13" y="234"/>
                    <a:pt x="13" y="234"/>
                  </a:cubicBezTo>
                  <a:cubicBezTo>
                    <a:pt x="13" y="233"/>
                    <a:pt x="13" y="233"/>
                    <a:pt x="13" y="233"/>
                  </a:cubicBezTo>
                  <a:cubicBezTo>
                    <a:pt x="14" y="233"/>
                    <a:pt x="14" y="233"/>
                    <a:pt x="14" y="233"/>
                  </a:cubicBezTo>
                  <a:cubicBezTo>
                    <a:pt x="15" y="233"/>
                    <a:pt x="15" y="233"/>
                    <a:pt x="15" y="233"/>
                  </a:cubicBezTo>
                  <a:cubicBezTo>
                    <a:pt x="13" y="232"/>
                    <a:pt x="13" y="232"/>
                    <a:pt x="13" y="232"/>
                  </a:cubicBezTo>
                  <a:cubicBezTo>
                    <a:pt x="14" y="232"/>
                    <a:pt x="14" y="232"/>
                    <a:pt x="14" y="232"/>
                  </a:cubicBezTo>
                  <a:cubicBezTo>
                    <a:pt x="14" y="232"/>
                    <a:pt x="14" y="232"/>
                    <a:pt x="14" y="232"/>
                  </a:cubicBezTo>
                  <a:cubicBezTo>
                    <a:pt x="15" y="232"/>
                    <a:pt x="15" y="232"/>
                    <a:pt x="15" y="232"/>
                  </a:cubicBezTo>
                  <a:cubicBezTo>
                    <a:pt x="15" y="232"/>
                    <a:pt x="15" y="232"/>
                    <a:pt x="15" y="232"/>
                  </a:cubicBezTo>
                  <a:cubicBezTo>
                    <a:pt x="15" y="231"/>
                    <a:pt x="15" y="231"/>
                    <a:pt x="15" y="231"/>
                  </a:cubicBezTo>
                  <a:cubicBezTo>
                    <a:pt x="14" y="231"/>
                    <a:pt x="14" y="231"/>
                    <a:pt x="14" y="231"/>
                  </a:cubicBezTo>
                  <a:cubicBezTo>
                    <a:pt x="14" y="230"/>
                    <a:pt x="14" y="230"/>
                    <a:pt x="14" y="230"/>
                  </a:cubicBezTo>
                  <a:cubicBezTo>
                    <a:pt x="16" y="230"/>
                    <a:pt x="16" y="230"/>
                    <a:pt x="16" y="230"/>
                  </a:cubicBezTo>
                  <a:cubicBezTo>
                    <a:pt x="17" y="231"/>
                    <a:pt x="17" y="231"/>
                    <a:pt x="17" y="231"/>
                  </a:cubicBezTo>
                  <a:cubicBezTo>
                    <a:pt x="18" y="232"/>
                    <a:pt x="18" y="232"/>
                    <a:pt x="18" y="232"/>
                  </a:cubicBezTo>
                  <a:cubicBezTo>
                    <a:pt x="18" y="232"/>
                    <a:pt x="18" y="232"/>
                    <a:pt x="18" y="232"/>
                  </a:cubicBezTo>
                  <a:cubicBezTo>
                    <a:pt x="19" y="232"/>
                    <a:pt x="19" y="232"/>
                    <a:pt x="19" y="232"/>
                  </a:cubicBezTo>
                  <a:cubicBezTo>
                    <a:pt x="20" y="232"/>
                    <a:pt x="20" y="232"/>
                    <a:pt x="20" y="232"/>
                  </a:cubicBezTo>
                  <a:cubicBezTo>
                    <a:pt x="20" y="233"/>
                    <a:pt x="20" y="233"/>
                    <a:pt x="20" y="233"/>
                  </a:cubicBezTo>
                  <a:cubicBezTo>
                    <a:pt x="21" y="233"/>
                    <a:pt x="21" y="233"/>
                    <a:pt x="21" y="233"/>
                  </a:cubicBezTo>
                  <a:cubicBezTo>
                    <a:pt x="21" y="234"/>
                    <a:pt x="21" y="234"/>
                    <a:pt x="21" y="234"/>
                  </a:cubicBezTo>
                  <a:cubicBezTo>
                    <a:pt x="20" y="235"/>
                    <a:pt x="20" y="235"/>
                    <a:pt x="20" y="235"/>
                  </a:cubicBezTo>
                  <a:cubicBezTo>
                    <a:pt x="19" y="234"/>
                    <a:pt x="19" y="234"/>
                    <a:pt x="19" y="234"/>
                  </a:cubicBezTo>
                  <a:cubicBezTo>
                    <a:pt x="17" y="235"/>
                    <a:pt x="17" y="235"/>
                    <a:pt x="17" y="235"/>
                  </a:cubicBezTo>
                  <a:cubicBezTo>
                    <a:pt x="16" y="234"/>
                    <a:pt x="16" y="234"/>
                    <a:pt x="16" y="234"/>
                  </a:cubicBezTo>
                  <a:cubicBezTo>
                    <a:pt x="16" y="233"/>
                    <a:pt x="16" y="233"/>
                    <a:pt x="16" y="233"/>
                  </a:cubicBezTo>
                  <a:cubicBezTo>
                    <a:pt x="16" y="234"/>
                    <a:pt x="16" y="234"/>
                    <a:pt x="16" y="234"/>
                  </a:cubicBezTo>
                  <a:cubicBezTo>
                    <a:pt x="16" y="235"/>
                    <a:pt x="16" y="235"/>
                    <a:pt x="16" y="235"/>
                  </a:cubicBezTo>
                  <a:cubicBezTo>
                    <a:pt x="16" y="236"/>
                    <a:pt x="16" y="236"/>
                    <a:pt x="16" y="236"/>
                  </a:cubicBezTo>
                  <a:cubicBezTo>
                    <a:pt x="17" y="235"/>
                    <a:pt x="17" y="235"/>
                    <a:pt x="17" y="235"/>
                  </a:cubicBezTo>
                  <a:cubicBezTo>
                    <a:pt x="17" y="236"/>
                    <a:pt x="17" y="236"/>
                    <a:pt x="17" y="236"/>
                  </a:cubicBezTo>
                  <a:cubicBezTo>
                    <a:pt x="18" y="237"/>
                    <a:pt x="18" y="237"/>
                    <a:pt x="18" y="237"/>
                  </a:cubicBezTo>
                  <a:cubicBezTo>
                    <a:pt x="19" y="236"/>
                    <a:pt x="19" y="236"/>
                    <a:pt x="19" y="236"/>
                  </a:cubicBezTo>
                  <a:cubicBezTo>
                    <a:pt x="20" y="236"/>
                    <a:pt x="20" y="236"/>
                    <a:pt x="20" y="236"/>
                  </a:cubicBezTo>
                  <a:cubicBezTo>
                    <a:pt x="20" y="237"/>
                    <a:pt x="20" y="237"/>
                    <a:pt x="20" y="237"/>
                  </a:cubicBezTo>
                  <a:cubicBezTo>
                    <a:pt x="20" y="237"/>
                    <a:pt x="20" y="237"/>
                    <a:pt x="20" y="237"/>
                  </a:cubicBezTo>
                  <a:cubicBezTo>
                    <a:pt x="21" y="236"/>
                    <a:pt x="21" y="236"/>
                    <a:pt x="21" y="236"/>
                  </a:cubicBezTo>
                  <a:cubicBezTo>
                    <a:pt x="21" y="237"/>
                    <a:pt x="21" y="237"/>
                    <a:pt x="21" y="237"/>
                  </a:cubicBezTo>
                  <a:cubicBezTo>
                    <a:pt x="21" y="237"/>
                    <a:pt x="21" y="237"/>
                    <a:pt x="21" y="237"/>
                  </a:cubicBezTo>
                  <a:cubicBezTo>
                    <a:pt x="21" y="238"/>
                    <a:pt x="21" y="238"/>
                    <a:pt x="21" y="238"/>
                  </a:cubicBezTo>
                  <a:cubicBezTo>
                    <a:pt x="22" y="237"/>
                    <a:pt x="22" y="237"/>
                    <a:pt x="22" y="237"/>
                  </a:cubicBezTo>
                  <a:cubicBezTo>
                    <a:pt x="22" y="236"/>
                    <a:pt x="22" y="236"/>
                    <a:pt x="22" y="236"/>
                  </a:cubicBezTo>
                  <a:cubicBezTo>
                    <a:pt x="23" y="236"/>
                    <a:pt x="23" y="236"/>
                    <a:pt x="23" y="236"/>
                  </a:cubicBezTo>
                  <a:cubicBezTo>
                    <a:pt x="23" y="237"/>
                    <a:pt x="23" y="237"/>
                    <a:pt x="23" y="237"/>
                  </a:cubicBezTo>
                  <a:cubicBezTo>
                    <a:pt x="22" y="238"/>
                    <a:pt x="22" y="238"/>
                    <a:pt x="22" y="238"/>
                  </a:cubicBezTo>
                  <a:cubicBezTo>
                    <a:pt x="23" y="238"/>
                    <a:pt x="23" y="238"/>
                    <a:pt x="23" y="238"/>
                  </a:cubicBezTo>
                  <a:cubicBezTo>
                    <a:pt x="24" y="238"/>
                    <a:pt x="24" y="238"/>
                    <a:pt x="24" y="238"/>
                  </a:cubicBezTo>
                  <a:cubicBezTo>
                    <a:pt x="23" y="239"/>
                    <a:pt x="23" y="239"/>
                    <a:pt x="23" y="239"/>
                  </a:cubicBezTo>
                  <a:cubicBezTo>
                    <a:pt x="22" y="240"/>
                    <a:pt x="22" y="240"/>
                    <a:pt x="22" y="240"/>
                  </a:cubicBezTo>
                  <a:cubicBezTo>
                    <a:pt x="24" y="240"/>
                    <a:pt x="24" y="240"/>
                    <a:pt x="24" y="240"/>
                  </a:cubicBezTo>
                  <a:cubicBezTo>
                    <a:pt x="24" y="238"/>
                    <a:pt x="24" y="238"/>
                    <a:pt x="24" y="238"/>
                  </a:cubicBezTo>
                  <a:cubicBezTo>
                    <a:pt x="24" y="237"/>
                    <a:pt x="24" y="237"/>
                    <a:pt x="24" y="237"/>
                  </a:cubicBezTo>
                  <a:cubicBezTo>
                    <a:pt x="25" y="237"/>
                    <a:pt x="25" y="237"/>
                    <a:pt x="25" y="237"/>
                  </a:cubicBezTo>
                  <a:cubicBezTo>
                    <a:pt x="26" y="237"/>
                    <a:pt x="26" y="237"/>
                    <a:pt x="26" y="237"/>
                  </a:cubicBezTo>
                  <a:cubicBezTo>
                    <a:pt x="27" y="237"/>
                    <a:pt x="27" y="237"/>
                    <a:pt x="27" y="237"/>
                  </a:cubicBezTo>
                  <a:cubicBezTo>
                    <a:pt x="27" y="237"/>
                    <a:pt x="27" y="237"/>
                    <a:pt x="27" y="237"/>
                  </a:cubicBezTo>
                  <a:cubicBezTo>
                    <a:pt x="26" y="236"/>
                    <a:pt x="26" y="236"/>
                    <a:pt x="26" y="236"/>
                  </a:cubicBezTo>
                  <a:cubicBezTo>
                    <a:pt x="26" y="236"/>
                    <a:pt x="26" y="236"/>
                    <a:pt x="26" y="236"/>
                  </a:cubicBezTo>
                  <a:cubicBezTo>
                    <a:pt x="28" y="236"/>
                    <a:pt x="28" y="236"/>
                    <a:pt x="28" y="236"/>
                  </a:cubicBezTo>
                  <a:cubicBezTo>
                    <a:pt x="28" y="237"/>
                    <a:pt x="28" y="237"/>
                    <a:pt x="28" y="237"/>
                  </a:cubicBezTo>
                  <a:cubicBezTo>
                    <a:pt x="30" y="237"/>
                    <a:pt x="30" y="237"/>
                    <a:pt x="30" y="237"/>
                  </a:cubicBezTo>
                  <a:cubicBezTo>
                    <a:pt x="31" y="238"/>
                    <a:pt x="31" y="238"/>
                    <a:pt x="31" y="238"/>
                  </a:cubicBezTo>
                  <a:cubicBezTo>
                    <a:pt x="32" y="237"/>
                    <a:pt x="32" y="237"/>
                    <a:pt x="32" y="237"/>
                  </a:cubicBezTo>
                  <a:cubicBezTo>
                    <a:pt x="32" y="237"/>
                    <a:pt x="32" y="237"/>
                    <a:pt x="32" y="237"/>
                  </a:cubicBezTo>
                  <a:cubicBezTo>
                    <a:pt x="34" y="237"/>
                    <a:pt x="34" y="237"/>
                    <a:pt x="34" y="237"/>
                  </a:cubicBezTo>
                  <a:cubicBezTo>
                    <a:pt x="35" y="238"/>
                    <a:pt x="35" y="238"/>
                    <a:pt x="35" y="238"/>
                  </a:cubicBezTo>
                  <a:cubicBezTo>
                    <a:pt x="35" y="237"/>
                    <a:pt x="35" y="237"/>
                    <a:pt x="35" y="237"/>
                  </a:cubicBezTo>
                  <a:cubicBezTo>
                    <a:pt x="37" y="238"/>
                    <a:pt x="37" y="238"/>
                    <a:pt x="37" y="238"/>
                  </a:cubicBezTo>
                  <a:cubicBezTo>
                    <a:pt x="43" y="241"/>
                    <a:pt x="43" y="241"/>
                    <a:pt x="43" y="241"/>
                  </a:cubicBezTo>
                  <a:cubicBezTo>
                    <a:pt x="47" y="244"/>
                    <a:pt x="47" y="244"/>
                    <a:pt x="47" y="244"/>
                  </a:cubicBezTo>
                  <a:cubicBezTo>
                    <a:pt x="48" y="245"/>
                    <a:pt x="48" y="245"/>
                    <a:pt x="48" y="245"/>
                  </a:cubicBezTo>
                  <a:cubicBezTo>
                    <a:pt x="50" y="246"/>
                    <a:pt x="50" y="246"/>
                    <a:pt x="50" y="246"/>
                  </a:cubicBezTo>
                  <a:cubicBezTo>
                    <a:pt x="51" y="248"/>
                    <a:pt x="51" y="248"/>
                    <a:pt x="51" y="248"/>
                  </a:cubicBezTo>
                  <a:cubicBezTo>
                    <a:pt x="52" y="248"/>
                    <a:pt x="52" y="248"/>
                    <a:pt x="52" y="248"/>
                  </a:cubicBezTo>
                  <a:cubicBezTo>
                    <a:pt x="52" y="247"/>
                    <a:pt x="52" y="247"/>
                    <a:pt x="52" y="247"/>
                  </a:cubicBezTo>
                  <a:cubicBezTo>
                    <a:pt x="52" y="247"/>
                    <a:pt x="52" y="247"/>
                    <a:pt x="52" y="247"/>
                  </a:cubicBezTo>
                  <a:cubicBezTo>
                    <a:pt x="52" y="247"/>
                    <a:pt x="52" y="247"/>
                    <a:pt x="52" y="247"/>
                  </a:cubicBezTo>
                  <a:cubicBezTo>
                    <a:pt x="54" y="248"/>
                    <a:pt x="54" y="248"/>
                    <a:pt x="54" y="248"/>
                  </a:cubicBezTo>
                  <a:cubicBezTo>
                    <a:pt x="55" y="248"/>
                    <a:pt x="55" y="248"/>
                    <a:pt x="55" y="248"/>
                  </a:cubicBezTo>
                  <a:cubicBezTo>
                    <a:pt x="57" y="250"/>
                    <a:pt x="57" y="250"/>
                    <a:pt x="57" y="250"/>
                  </a:cubicBezTo>
                  <a:cubicBezTo>
                    <a:pt x="58" y="250"/>
                    <a:pt x="58" y="250"/>
                    <a:pt x="58" y="250"/>
                  </a:cubicBezTo>
                  <a:cubicBezTo>
                    <a:pt x="57" y="248"/>
                    <a:pt x="57" y="248"/>
                    <a:pt x="57" y="248"/>
                  </a:cubicBezTo>
                  <a:cubicBezTo>
                    <a:pt x="56" y="247"/>
                    <a:pt x="56" y="247"/>
                    <a:pt x="56" y="247"/>
                  </a:cubicBezTo>
                  <a:cubicBezTo>
                    <a:pt x="57" y="247"/>
                    <a:pt x="57" y="247"/>
                    <a:pt x="57" y="247"/>
                  </a:cubicBezTo>
                  <a:cubicBezTo>
                    <a:pt x="58" y="249"/>
                    <a:pt x="58" y="249"/>
                    <a:pt x="58" y="249"/>
                  </a:cubicBezTo>
                  <a:cubicBezTo>
                    <a:pt x="58" y="250"/>
                    <a:pt x="58" y="250"/>
                    <a:pt x="58" y="250"/>
                  </a:cubicBezTo>
                  <a:cubicBezTo>
                    <a:pt x="61" y="252"/>
                    <a:pt x="61" y="252"/>
                    <a:pt x="61" y="252"/>
                  </a:cubicBezTo>
                  <a:cubicBezTo>
                    <a:pt x="61" y="253"/>
                    <a:pt x="61" y="253"/>
                    <a:pt x="61" y="253"/>
                  </a:cubicBezTo>
                  <a:cubicBezTo>
                    <a:pt x="62" y="253"/>
                    <a:pt x="62" y="253"/>
                    <a:pt x="62" y="253"/>
                  </a:cubicBezTo>
                  <a:cubicBezTo>
                    <a:pt x="62" y="253"/>
                    <a:pt x="62" y="253"/>
                    <a:pt x="62" y="253"/>
                  </a:cubicBezTo>
                  <a:cubicBezTo>
                    <a:pt x="63" y="253"/>
                    <a:pt x="63" y="253"/>
                    <a:pt x="63" y="253"/>
                  </a:cubicBezTo>
                  <a:cubicBezTo>
                    <a:pt x="65" y="254"/>
                    <a:pt x="65" y="254"/>
                    <a:pt x="65" y="254"/>
                  </a:cubicBezTo>
                  <a:cubicBezTo>
                    <a:pt x="65" y="256"/>
                    <a:pt x="65" y="256"/>
                    <a:pt x="65" y="256"/>
                  </a:cubicBezTo>
                  <a:cubicBezTo>
                    <a:pt x="66" y="256"/>
                    <a:pt x="66" y="256"/>
                    <a:pt x="66" y="256"/>
                  </a:cubicBezTo>
                  <a:cubicBezTo>
                    <a:pt x="67" y="258"/>
                    <a:pt x="67" y="258"/>
                    <a:pt x="67" y="258"/>
                  </a:cubicBezTo>
                  <a:cubicBezTo>
                    <a:pt x="67" y="258"/>
                    <a:pt x="67" y="258"/>
                    <a:pt x="67" y="258"/>
                  </a:cubicBezTo>
                  <a:cubicBezTo>
                    <a:pt x="68" y="258"/>
                    <a:pt x="68" y="258"/>
                    <a:pt x="68" y="258"/>
                  </a:cubicBezTo>
                  <a:cubicBezTo>
                    <a:pt x="68" y="260"/>
                    <a:pt x="68" y="260"/>
                    <a:pt x="68" y="260"/>
                  </a:cubicBezTo>
                  <a:cubicBezTo>
                    <a:pt x="68" y="261"/>
                    <a:pt x="68" y="261"/>
                    <a:pt x="68" y="261"/>
                  </a:cubicBezTo>
                  <a:cubicBezTo>
                    <a:pt x="68" y="263"/>
                    <a:pt x="68" y="263"/>
                    <a:pt x="68" y="263"/>
                  </a:cubicBezTo>
                  <a:cubicBezTo>
                    <a:pt x="67" y="264"/>
                    <a:pt x="67" y="264"/>
                    <a:pt x="67" y="264"/>
                  </a:cubicBezTo>
                  <a:cubicBezTo>
                    <a:pt x="67" y="265"/>
                    <a:pt x="67" y="265"/>
                    <a:pt x="67" y="265"/>
                  </a:cubicBezTo>
                  <a:cubicBezTo>
                    <a:pt x="66" y="267"/>
                    <a:pt x="66" y="267"/>
                    <a:pt x="66" y="267"/>
                  </a:cubicBezTo>
                  <a:cubicBezTo>
                    <a:pt x="66" y="267"/>
                    <a:pt x="66" y="267"/>
                    <a:pt x="66" y="267"/>
                  </a:cubicBezTo>
                  <a:cubicBezTo>
                    <a:pt x="63" y="271"/>
                    <a:pt x="63" y="271"/>
                    <a:pt x="63" y="271"/>
                  </a:cubicBezTo>
                  <a:cubicBezTo>
                    <a:pt x="62" y="272"/>
                    <a:pt x="62" y="272"/>
                    <a:pt x="62" y="272"/>
                  </a:cubicBezTo>
                  <a:cubicBezTo>
                    <a:pt x="59" y="272"/>
                    <a:pt x="59" y="272"/>
                    <a:pt x="59" y="272"/>
                  </a:cubicBezTo>
                  <a:cubicBezTo>
                    <a:pt x="59" y="273"/>
                    <a:pt x="59" y="273"/>
                    <a:pt x="59" y="273"/>
                  </a:cubicBezTo>
                  <a:cubicBezTo>
                    <a:pt x="57" y="273"/>
                    <a:pt x="57" y="273"/>
                    <a:pt x="57" y="273"/>
                  </a:cubicBezTo>
                  <a:cubicBezTo>
                    <a:pt x="56" y="273"/>
                    <a:pt x="56" y="273"/>
                    <a:pt x="56" y="273"/>
                  </a:cubicBezTo>
                  <a:cubicBezTo>
                    <a:pt x="54" y="274"/>
                    <a:pt x="54" y="274"/>
                    <a:pt x="54" y="274"/>
                  </a:cubicBezTo>
                  <a:cubicBezTo>
                    <a:pt x="50" y="273"/>
                    <a:pt x="50" y="273"/>
                    <a:pt x="50" y="273"/>
                  </a:cubicBezTo>
                  <a:cubicBezTo>
                    <a:pt x="48" y="273"/>
                    <a:pt x="48" y="273"/>
                    <a:pt x="48" y="273"/>
                  </a:cubicBezTo>
                  <a:cubicBezTo>
                    <a:pt x="46" y="272"/>
                    <a:pt x="46" y="272"/>
                    <a:pt x="46" y="272"/>
                  </a:cubicBezTo>
                  <a:cubicBezTo>
                    <a:pt x="45" y="272"/>
                    <a:pt x="45" y="272"/>
                    <a:pt x="45" y="272"/>
                  </a:cubicBezTo>
                  <a:cubicBezTo>
                    <a:pt x="44" y="272"/>
                    <a:pt x="44" y="272"/>
                    <a:pt x="44" y="272"/>
                  </a:cubicBezTo>
                  <a:cubicBezTo>
                    <a:pt x="43" y="272"/>
                    <a:pt x="43" y="272"/>
                    <a:pt x="43" y="272"/>
                  </a:cubicBezTo>
                  <a:cubicBezTo>
                    <a:pt x="42" y="271"/>
                    <a:pt x="42" y="271"/>
                    <a:pt x="42" y="271"/>
                  </a:cubicBezTo>
                  <a:cubicBezTo>
                    <a:pt x="41" y="271"/>
                    <a:pt x="41" y="271"/>
                    <a:pt x="41" y="271"/>
                  </a:cubicBezTo>
                  <a:cubicBezTo>
                    <a:pt x="40" y="272"/>
                    <a:pt x="40" y="272"/>
                    <a:pt x="40" y="272"/>
                  </a:cubicBezTo>
                  <a:cubicBezTo>
                    <a:pt x="39" y="270"/>
                    <a:pt x="39" y="270"/>
                    <a:pt x="39" y="270"/>
                  </a:cubicBezTo>
                  <a:cubicBezTo>
                    <a:pt x="39" y="269"/>
                    <a:pt x="39" y="269"/>
                    <a:pt x="39" y="269"/>
                  </a:cubicBezTo>
                  <a:cubicBezTo>
                    <a:pt x="38" y="270"/>
                    <a:pt x="38" y="270"/>
                    <a:pt x="38" y="270"/>
                  </a:cubicBezTo>
                  <a:cubicBezTo>
                    <a:pt x="37" y="270"/>
                    <a:pt x="37" y="270"/>
                    <a:pt x="37" y="270"/>
                  </a:cubicBezTo>
                  <a:cubicBezTo>
                    <a:pt x="37" y="269"/>
                    <a:pt x="37" y="269"/>
                    <a:pt x="37" y="269"/>
                  </a:cubicBezTo>
                  <a:cubicBezTo>
                    <a:pt x="35" y="269"/>
                    <a:pt x="35" y="269"/>
                    <a:pt x="35" y="269"/>
                  </a:cubicBezTo>
                  <a:cubicBezTo>
                    <a:pt x="35" y="270"/>
                    <a:pt x="35" y="270"/>
                    <a:pt x="35" y="270"/>
                  </a:cubicBezTo>
                  <a:cubicBezTo>
                    <a:pt x="33" y="270"/>
                    <a:pt x="33" y="270"/>
                    <a:pt x="33" y="270"/>
                  </a:cubicBezTo>
                  <a:cubicBezTo>
                    <a:pt x="33" y="269"/>
                    <a:pt x="33" y="269"/>
                    <a:pt x="33" y="269"/>
                  </a:cubicBezTo>
                  <a:cubicBezTo>
                    <a:pt x="33" y="269"/>
                    <a:pt x="33" y="269"/>
                    <a:pt x="33" y="269"/>
                  </a:cubicBezTo>
                  <a:cubicBezTo>
                    <a:pt x="34" y="268"/>
                    <a:pt x="34" y="268"/>
                    <a:pt x="34" y="268"/>
                  </a:cubicBezTo>
                  <a:cubicBezTo>
                    <a:pt x="33" y="267"/>
                    <a:pt x="33" y="267"/>
                    <a:pt x="33" y="267"/>
                  </a:cubicBezTo>
                  <a:cubicBezTo>
                    <a:pt x="33" y="268"/>
                    <a:pt x="33" y="268"/>
                    <a:pt x="33" y="268"/>
                  </a:cubicBezTo>
                  <a:cubicBezTo>
                    <a:pt x="30" y="268"/>
                    <a:pt x="30" y="268"/>
                    <a:pt x="30" y="268"/>
                  </a:cubicBezTo>
                  <a:cubicBezTo>
                    <a:pt x="29" y="267"/>
                    <a:pt x="29" y="267"/>
                    <a:pt x="29" y="267"/>
                  </a:cubicBezTo>
                  <a:cubicBezTo>
                    <a:pt x="29" y="267"/>
                    <a:pt x="29" y="267"/>
                    <a:pt x="29" y="267"/>
                  </a:cubicBezTo>
                  <a:cubicBezTo>
                    <a:pt x="28" y="267"/>
                    <a:pt x="28" y="267"/>
                    <a:pt x="28" y="267"/>
                  </a:cubicBezTo>
                  <a:cubicBezTo>
                    <a:pt x="25" y="265"/>
                    <a:pt x="25" y="265"/>
                    <a:pt x="25" y="265"/>
                  </a:cubicBezTo>
                  <a:cubicBezTo>
                    <a:pt x="25" y="264"/>
                    <a:pt x="25" y="264"/>
                    <a:pt x="25" y="264"/>
                  </a:cubicBezTo>
                  <a:cubicBezTo>
                    <a:pt x="24" y="264"/>
                    <a:pt x="24" y="264"/>
                    <a:pt x="24" y="264"/>
                  </a:cubicBezTo>
                  <a:cubicBezTo>
                    <a:pt x="23" y="263"/>
                    <a:pt x="23" y="263"/>
                    <a:pt x="23" y="263"/>
                  </a:cubicBezTo>
                  <a:cubicBezTo>
                    <a:pt x="22" y="263"/>
                    <a:pt x="22" y="263"/>
                    <a:pt x="22" y="263"/>
                  </a:cubicBezTo>
                  <a:cubicBezTo>
                    <a:pt x="22" y="264"/>
                    <a:pt x="22" y="264"/>
                    <a:pt x="22" y="264"/>
                  </a:cubicBezTo>
                  <a:cubicBezTo>
                    <a:pt x="23" y="265"/>
                    <a:pt x="23" y="265"/>
                    <a:pt x="23" y="265"/>
                  </a:cubicBezTo>
                  <a:cubicBezTo>
                    <a:pt x="23" y="266"/>
                    <a:pt x="23" y="266"/>
                    <a:pt x="23" y="266"/>
                  </a:cubicBezTo>
                  <a:cubicBezTo>
                    <a:pt x="25" y="267"/>
                    <a:pt x="25" y="267"/>
                    <a:pt x="25" y="267"/>
                  </a:cubicBezTo>
                  <a:cubicBezTo>
                    <a:pt x="25" y="268"/>
                    <a:pt x="25" y="268"/>
                    <a:pt x="25" y="268"/>
                  </a:cubicBezTo>
                  <a:cubicBezTo>
                    <a:pt x="27" y="269"/>
                    <a:pt x="27" y="269"/>
                    <a:pt x="27" y="269"/>
                  </a:cubicBezTo>
                  <a:cubicBezTo>
                    <a:pt x="27" y="269"/>
                    <a:pt x="27" y="269"/>
                    <a:pt x="27" y="269"/>
                  </a:cubicBezTo>
                  <a:cubicBezTo>
                    <a:pt x="26" y="270"/>
                    <a:pt x="26" y="270"/>
                    <a:pt x="26" y="270"/>
                  </a:cubicBezTo>
                  <a:cubicBezTo>
                    <a:pt x="26" y="271"/>
                    <a:pt x="26" y="271"/>
                    <a:pt x="26" y="271"/>
                  </a:cubicBezTo>
                  <a:cubicBezTo>
                    <a:pt x="26" y="271"/>
                    <a:pt x="26" y="271"/>
                    <a:pt x="26" y="271"/>
                  </a:cubicBezTo>
                  <a:cubicBezTo>
                    <a:pt x="28" y="270"/>
                    <a:pt x="28" y="270"/>
                    <a:pt x="28" y="270"/>
                  </a:cubicBezTo>
                  <a:cubicBezTo>
                    <a:pt x="29" y="270"/>
                    <a:pt x="29" y="270"/>
                    <a:pt x="29" y="270"/>
                  </a:cubicBezTo>
                  <a:cubicBezTo>
                    <a:pt x="30" y="270"/>
                    <a:pt x="30" y="270"/>
                    <a:pt x="30" y="270"/>
                  </a:cubicBezTo>
                  <a:cubicBezTo>
                    <a:pt x="29" y="271"/>
                    <a:pt x="29" y="271"/>
                    <a:pt x="29" y="271"/>
                  </a:cubicBezTo>
                  <a:cubicBezTo>
                    <a:pt x="29" y="271"/>
                    <a:pt x="29" y="271"/>
                    <a:pt x="29" y="271"/>
                  </a:cubicBezTo>
                  <a:cubicBezTo>
                    <a:pt x="30" y="271"/>
                    <a:pt x="30" y="271"/>
                    <a:pt x="30" y="271"/>
                  </a:cubicBezTo>
                  <a:cubicBezTo>
                    <a:pt x="30" y="272"/>
                    <a:pt x="30" y="272"/>
                    <a:pt x="30" y="272"/>
                  </a:cubicBezTo>
                  <a:cubicBezTo>
                    <a:pt x="29" y="272"/>
                    <a:pt x="29" y="272"/>
                    <a:pt x="29" y="272"/>
                  </a:cubicBezTo>
                  <a:cubicBezTo>
                    <a:pt x="28" y="273"/>
                    <a:pt x="28" y="273"/>
                    <a:pt x="28" y="273"/>
                  </a:cubicBezTo>
                  <a:cubicBezTo>
                    <a:pt x="30" y="273"/>
                    <a:pt x="30" y="273"/>
                    <a:pt x="30" y="273"/>
                  </a:cubicBezTo>
                  <a:cubicBezTo>
                    <a:pt x="30" y="273"/>
                    <a:pt x="30" y="273"/>
                    <a:pt x="30" y="273"/>
                  </a:cubicBezTo>
                  <a:cubicBezTo>
                    <a:pt x="31" y="273"/>
                    <a:pt x="31" y="273"/>
                    <a:pt x="31" y="273"/>
                  </a:cubicBezTo>
                  <a:cubicBezTo>
                    <a:pt x="32" y="274"/>
                    <a:pt x="32" y="274"/>
                    <a:pt x="32" y="274"/>
                  </a:cubicBezTo>
                  <a:cubicBezTo>
                    <a:pt x="32" y="273"/>
                    <a:pt x="32" y="273"/>
                    <a:pt x="32" y="273"/>
                  </a:cubicBezTo>
                  <a:cubicBezTo>
                    <a:pt x="35" y="274"/>
                    <a:pt x="35" y="274"/>
                    <a:pt x="35" y="274"/>
                  </a:cubicBezTo>
                  <a:cubicBezTo>
                    <a:pt x="37" y="276"/>
                    <a:pt x="37" y="276"/>
                    <a:pt x="37" y="276"/>
                  </a:cubicBezTo>
                  <a:cubicBezTo>
                    <a:pt x="37" y="276"/>
                    <a:pt x="37" y="276"/>
                    <a:pt x="37" y="276"/>
                  </a:cubicBezTo>
                  <a:cubicBezTo>
                    <a:pt x="37" y="277"/>
                    <a:pt x="37" y="277"/>
                    <a:pt x="37" y="277"/>
                  </a:cubicBezTo>
                  <a:cubicBezTo>
                    <a:pt x="37" y="278"/>
                    <a:pt x="37" y="278"/>
                    <a:pt x="37" y="278"/>
                  </a:cubicBezTo>
                  <a:cubicBezTo>
                    <a:pt x="37" y="278"/>
                    <a:pt x="37" y="278"/>
                    <a:pt x="37" y="278"/>
                  </a:cubicBezTo>
                  <a:cubicBezTo>
                    <a:pt x="37" y="279"/>
                    <a:pt x="37" y="279"/>
                    <a:pt x="37" y="279"/>
                  </a:cubicBezTo>
                  <a:cubicBezTo>
                    <a:pt x="37" y="281"/>
                    <a:pt x="37" y="281"/>
                    <a:pt x="37" y="281"/>
                  </a:cubicBezTo>
                  <a:cubicBezTo>
                    <a:pt x="36" y="282"/>
                    <a:pt x="36" y="282"/>
                    <a:pt x="36" y="282"/>
                  </a:cubicBezTo>
                  <a:cubicBezTo>
                    <a:pt x="36" y="283"/>
                    <a:pt x="36" y="283"/>
                    <a:pt x="36" y="283"/>
                  </a:cubicBezTo>
                  <a:cubicBezTo>
                    <a:pt x="37" y="283"/>
                    <a:pt x="37" y="283"/>
                    <a:pt x="37" y="283"/>
                  </a:cubicBezTo>
                  <a:cubicBezTo>
                    <a:pt x="37" y="284"/>
                    <a:pt x="37" y="284"/>
                    <a:pt x="37" y="284"/>
                  </a:cubicBezTo>
                  <a:cubicBezTo>
                    <a:pt x="39" y="286"/>
                    <a:pt x="39" y="286"/>
                    <a:pt x="39" y="286"/>
                  </a:cubicBezTo>
                  <a:cubicBezTo>
                    <a:pt x="39" y="287"/>
                    <a:pt x="39" y="287"/>
                    <a:pt x="39" y="287"/>
                  </a:cubicBezTo>
                  <a:cubicBezTo>
                    <a:pt x="40" y="288"/>
                    <a:pt x="40" y="288"/>
                    <a:pt x="40" y="288"/>
                  </a:cubicBezTo>
                  <a:cubicBezTo>
                    <a:pt x="40" y="289"/>
                    <a:pt x="40" y="289"/>
                    <a:pt x="40" y="289"/>
                  </a:cubicBezTo>
                  <a:cubicBezTo>
                    <a:pt x="40" y="291"/>
                    <a:pt x="40" y="291"/>
                    <a:pt x="40" y="291"/>
                  </a:cubicBezTo>
                  <a:cubicBezTo>
                    <a:pt x="40" y="292"/>
                    <a:pt x="40" y="292"/>
                    <a:pt x="40" y="292"/>
                  </a:cubicBezTo>
                  <a:cubicBezTo>
                    <a:pt x="40" y="292"/>
                    <a:pt x="40" y="292"/>
                    <a:pt x="40" y="292"/>
                  </a:cubicBezTo>
                  <a:cubicBezTo>
                    <a:pt x="41" y="293"/>
                    <a:pt x="41" y="293"/>
                    <a:pt x="41" y="293"/>
                  </a:cubicBezTo>
                  <a:cubicBezTo>
                    <a:pt x="43" y="294"/>
                    <a:pt x="43" y="294"/>
                    <a:pt x="43" y="294"/>
                  </a:cubicBezTo>
                  <a:cubicBezTo>
                    <a:pt x="44" y="293"/>
                    <a:pt x="44" y="293"/>
                    <a:pt x="44" y="293"/>
                  </a:cubicBezTo>
                  <a:cubicBezTo>
                    <a:pt x="45" y="293"/>
                    <a:pt x="45" y="293"/>
                    <a:pt x="45" y="293"/>
                  </a:cubicBezTo>
                  <a:cubicBezTo>
                    <a:pt x="46" y="295"/>
                    <a:pt x="46" y="295"/>
                    <a:pt x="46" y="295"/>
                  </a:cubicBezTo>
                  <a:cubicBezTo>
                    <a:pt x="47" y="295"/>
                    <a:pt x="47" y="295"/>
                    <a:pt x="47" y="295"/>
                  </a:cubicBezTo>
                  <a:cubicBezTo>
                    <a:pt x="47" y="297"/>
                    <a:pt x="47" y="297"/>
                    <a:pt x="47" y="297"/>
                  </a:cubicBezTo>
                  <a:cubicBezTo>
                    <a:pt x="48" y="297"/>
                    <a:pt x="48" y="297"/>
                    <a:pt x="48" y="297"/>
                  </a:cubicBezTo>
                  <a:cubicBezTo>
                    <a:pt x="50" y="297"/>
                    <a:pt x="50" y="297"/>
                    <a:pt x="50" y="297"/>
                  </a:cubicBezTo>
                  <a:cubicBezTo>
                    <a:pt x="50" y="298"/>
                    <a:pt x="50" y="298"/>
                    <a:pt x="50" y="298"/>
                  </a:cubicBezTo>
                  <a:cubicBezTo>
                    <a:pt x="52" y="298"/>
                    <a:pt x="52" y="298"/>
                    <a:pt x="52" y="298"/>
                  </a:cubicBezTo>
                  <a:cubicBezTo>
                    <a:pt x="53" y="299"/>
                    <a:pt x="53" y="299"/>
                    <a:pt x="53" y="299"/>
                  </a:cubicBezTo>
                  <a:cubicBezTo>
                    <a:pt x="54" y="299"/>
                    <a:pt x="54" y="299"/>
                    <a:pt x="54" y="299"/>
                  </a:cubicBezTo>
                  <a:cubicBezTo>
                    <a:pt x="55" y="298"/>
                    <a:pt x="55" y="298"/>
                    <a:pt x="55" y="298"/>
                  </a:cubicBezTo>
                  <a:cubicBezTo>
                    <a:pt x="56" y="297"/>
                    <a:pt x="56" y="297"/>
                    <a:pt x="56" y="297"/>
                  </a:cubicBezTo>
                  <a:cubicBezTo>
                    <a:pt x="57" y="297"/>
                    <a:pt x="57" y="297"/>
                    <a:pt x="57" y="297"/>
                  </a:cubicBezTo>
                  <a:cubicBezTo>
                    <a:pt x="57" y="295"/>
                    <a:pt x="57" y="295"/>
                    <a:pt x="57" y="295"/>
                  </a:cubicBezTo>
                  <a:cubicBezTo>
                    <a:pt x="56" y="294"/>
                    <a:pt x="56" y="294"/>
                    <a:pt x="56" y="294"/>
                  </a:cubicBezTo>
                  <a:cubicBezTo>
                    <a:pt x="57" y="294"/>
                    <a:pt x="57" y="294"/>
                    <a:pt x="57" y="294"/>
                  </a:cubicBezTo>
                  <a:cubicBezTo>
                    <a:pt x="57" y="293"/>
                    <a:pt x="57" y="293"/>
                    <a:pt x="57" y="293"/>
                  </a:cubicBezTo>
                  <a:cubicBezTo>
                    <a:pt x="55" y="293"/>
                    <a:pt x="55" y="293"/>
                    <a:pt x="55" y="293"/>
                  </a:cubicBezTo>
                  <a:cubicBezTo>
                    <a:pt x="55" y="292"/>
                    <a:pt x="55" y="292"/>
                    <a:pt x="55" y="292"/>
                  </a:cubicBezTo>
                  <a:cubicBezTo>
                    <a:pt x="54" y="292"/>
                    <a:pt x="54" y="292"/>
                    <a:pt x="54" y="292"/>
                  </a:cubicBezTo>
                  <a:cubicBezTo>
                    <a:pt x="53" y="292"/>
                    <a:pt x="53" y="292"/>
                    <a:pt x="53" y="292"/>
                  </a:cubicBezTo>
                  <a:cubicBezTo>
                    <a:pt x="52" y="293"/>
                    <a:pt x="52" y="293"/>
                    <a:pt x="52" y="293"/>
                  </a:cubicBezTo>
                  <a:cubicBezTo>
                    <a:pt x="51" y="292"/>
                    <a:pt x="51" y="292"/>
                    <a:pt x="51" y="292"/>
                  </a:cubicBezTo>
                  <a:cubicBezTo>
                    <a:pt x="50" y="291"/>
                    <a:pt x="50" y="291"/>
                    <a:pt x="50" y="291"/>
                  </a:cubicBezTo>
                  <a:cubicBezTo>
                    <a:pt x="48" y="290"/>
                    <a:pt x="48" y="290"/>
                    <a:pt x="48" y="290"/>
                  </a:cubicBezTo>
                  <a:cubicBezTo>
                    <a:pt x="48" y="289"/>
                    <a:pt x="48" y="289"/>
                    <a:pt x="48" y="289"/>
                  </a:cubicBezTo>
                  <a:cubicBezTo>
                    <a:pt x="47" y="287"/>
                    <a:pt x="47" y="287"/>
                    <a:pt x="47" y="287"/>
                  </a:cubicBezTo>
                  <a:cubicBezTo>
                    <a:pt x="48" y="287"/>
                    <a:pt x="48" y="287"/>
                    <a:pt x="48" y="287"/>
                  </a:cubicBezTo>
                  <a:cubicBezTo>
                    <a:pt x="49" y="286"/>
                    <a:pt x="49" y="286"/>
                    <a:pt x="49" y="286"/>
                  </a:cubicBezTo>
                  <a:cubicBezTo>
                    <a:pt x="48" y="285"/>
                    <a:pt x="48" y="285"/>
                    <a:pt x="48" y="285"/>
                  </a:cubicBezTo>
                  <a:cubicBezTo>
                    <a:pt x="49" y="285"/>
                    <a:pt x="49" y="285"/>
                    <a:pt x="49" y="285"/>
                  </a:cubicBezTo>
                  <a:cubicBezTo>
                    <a:pt x="48" y="284"/>
                    <a:pt x="48" y="284"/>
                    <a:pt x="48" y="284"/>
                  </a:cubicBezTo>
                  <a:cubicBezTo>
                    <a:pt x="48" y="283"/>
                    <a:pt x="48" y="283"/>
                    <a:pt x="48" y="283"/>
                  </a:cubicBezTo>
                  <a:cubicBezTo>
                    <a:pt x="50" y="283"/>
                    <a:pt x="50" y="283"/>
                    <a:pt x="50" y="283"/>
                  </a:cubicBezTo>
                  <a:cubicBezTo>
                    <a:pt x="51" y="284"/>
                    <a:pt x="51" y="284"/>
                    <a:pt x="51" y="284"/>
                  </a:cubicBezTo>
                  <a:cubicBezTo>
                    <a:pt x="53" y="284"/>
                    <a:pt x="53" y="284"/>
                    <a:pt x="53" y="284"/>
                  </a:cubicBezTo>
                  <a:cubicBezTo>
                    <a:pt x="54" y="286"/>
                    <a:pt x="54" y="286"/>
                    <a:pt x="54" y="286"/>
                  </a:cubicBezTo>
                  <a:cubicBezTo>
                    <a:pt x="55" y="287"/>
                    <a:pt x="55" y="287"/>
                    <a:pt x="55" y="287"/>
                  </a:cubicBezTo>
                  <a:cubicBezTo>
                    <a:pt x="57" y="287"/>
                    <a:pt x="57" y="287"/>
                    <a:pt x="57" y="287"/>
                  </a:cubicBezTo>
                  <a:cubicBezTo>
                    <a:pt x="58" y="288"/>
                    <a:pt x="58" y="288"/>
                    <a:pt x="58" y="288"/>
                  </a:cubicBezTo>
                  <a:cubicBezTo>
                    <a:pt x="59" y="288"/>
                    <a:pt x="59" y="288"/>
                    <a:pt x="59" y="288"/>
                  </a:cubicBezTo>
                  <a:cubicBezTo>
                    <a:pt x="63" y="290"/>
                    <a:pt x="63" y="290"/>
                    <a:pt x="63" y="290"/>
                  </a:cubicBezTo>
                  <a:cubicBezTo>
                    <a:pt x="65" y="291"/>
                    <a:pt x="65" y="291"/>
                    <a:pt x="65" y="291"/>
                  </a:cubicBezTo>
                  <a:cubicBezTo>
                    <a:pt x="65" y="290"/>
                    <a:pt x="65" y="290"/>
                    <a:pt x="65" y="290"/>
                  </a:cubicBezTo>
                  <a:cubicBezTo>
                    <a:pt x="66" y="289"/>
                    <a:pt x="66" y="289"/>
                    <a:pt x="66" y="289"/>
                  </a:cubicBezTo>
                  <a:cubicBezTo>
                    <a:pt x="66" y="288"/>
                    <a:pt x="66" y="288"/>
                    <a:pt x="66" y="288"/>
                  </a:cubicBezTo>
                  <a:cubicBezTo>
                    <a:pt x="67" y="288"/>
                    <a:pt x="67" y="288"/>
                    <a:pt x="67" y="288"/>
                  </a:cubicBezTo>
                  <a:cubicBezTo>
                    <a:pt x="68" y="287"/>
                    <a:pt x="68" y="287"/>
                    <a:pt x="68" y="287"/>
                  </a:cubicBezTo>
                  <a:cubicBezTo>
                    <a:pt x="67" y="284"/>
                    <a:pt x="67" y="284"/>
                    <a:pt x="67" y="284"/>
                  </a:cubicBezTo>
                  <a:cubicBezTo>
                    <a:pt x="64" y="281"/>
                    <a:pt x="64" y="281"/>
                    <a:pt x="64" y="281"/>
                  </a:cubicBezTo>
                  <a:cubicBezTo>
                    <a:pt x="63" y="280"/>
                    <a:pt x="63" y="280"/>
                    <a:pt x="63" y="280"/>
                  </a:cubicBezTo>
                  <a:cubicBezTo>
                    <a:pt x="63" y="278"/>
                    <a:pt x="63" y="278"/>
                    <a:pt x="63" y="278"/>
                  </a:cubicBezTo>
                  <a:cubicBezTo>
                    <a:pt x="65" y="277"/>
                    <a:pt x="65" y="277"/>
                    <a:pt x="65" y="277"/>
                  </a:cubicBezTo>
                  <a:cubicBezTo>
                    <a:pt x="66" y="275"/>
                    <a:pt x="66" y="275"/>
                    <a:pt x="66" y="275"/>
                  </a:cubicBezTo>
                  <a:cubicBezTo>
                    <a:pt x="67" y="274"/>
                    <a:pt x="67" y="274"/>
                    <a:pt x="67" y="274"/>
                  </a:cubicBezTo>
                  <a:cubicBezTo>
                    <a:pt x="68" y="273"/>
                    <a:pt x="68" y="273"/>
                    <a:pt x="68" y="273"/>
                  </a:cubicBezTo>
                  <a:cubicBezTo>
                    <a:pt x="69" y="272"/>
                    <a:pt x="69" y="272"/>
                    <a:pt x="69" y="272"/>
                  </a:cubicBezTo>
                  <a:cubicBezTo>
                    <a:pt x="71" y="271"/>
                    <a:pt x="71" y="271"/>
                    <a:pt x="71" y="271"/>
                  </a:cubicBezTo>
                  <a:cubicBezTo>
                    <a:pt x="73" y="268"/>
                    <a:pt x="73" y="268"/>
                    <a:pt x="73" y="268"/>
                  </a:cubicBezTo>
                  <a:cubicBezTo>
                    <a:pt x="74" y="267"/>
                    <a:pt x="74" y="267"/>
                    <a:pt x="74" y="267"/>
                  </a:cubicBezTo>
                  <a:cubicBezTo>
                    <a:pt x="75" y="267"/>
                    <a:pt x="75" y="267"/>
                    <a:pt x="75" y="267"/>
                  </a:cubicBezTo>
                  <a:cubicBezTo>
                    <a:pt x="76" y="268"/>
                    <a:pt x="76" y="268"/>
                    <a:pt x="76" y="268"/>
                  </a:cubicBezTo>
                  <a:cubicBezTo>
                    <a:pt x="78" y="268"/>
                    <a:pt x="78" y="268"/>
                    <a:pt x="78" y="268"/>
                  </a:cubicBezTo>
                  <a:cubicBezTo>
                    <a:pt x="80" y="268"/>
                    <a:pt x="80" y="268"/>
                    <a:pt x="80" y="268"/>
                  </a:cubicBezTo>
                  <a:cubicBezTo>
                    <a:pt x="81" y="269"/>
                    <a:pt x="81" y="269"/>
                    <a:pt x="81" y="269"/>
                  </a:cubicBezTo>
                  <a:cubicBezTo>
                    <a:pt x="81" y="270"/>
                    <a:pt x="81" y="270"/>
                    <a:pt x="81" y="270"/>
                  </a:cubicBezTo>
                  <a:cubicBezTo>
                    <a:pt x="82" y="269"/>
                    <a:pt x="82" y="269"/>
                    <a:pt x="82" y="269"/>
                  </a:cubicBezTo>
                  <a:cubicBezTo>
                    <a:pt x="84" y="270"/>
                    <a:pt x="84" y="270"/>
                    <a:pt x="84" y="270"/>
                  </a:cubicBezTo>
                  <a:cubicBezTo>
                    <a:pt x="84" y="272"/>
                    <a:pt x="84" y="272"/>
                    <a:pt x="84" y="272"/>
                  </a:cubicBezTo>
                  <a:cubicBezTo>
                    <a:pt x="85" y="272"/>
                    <a:pt x="85" y="272"/>
                    <a:pt x="85" y="272"/>
                  </a:cubicBezTo>
                  <a:cubicBezTo>
                    <a:pt x="85" y="270"/>
                    <a:pt x="85" y="270"/>
                    <a:pt x="85" y="270"/>
                  </a:cubicBezTo>
                  <a:cubicBezTo>
                    <a:pt x="84" y="269"/>
                    <a:pt x="84" y="269"/>
                    <a:pt x="84" y="269"/>
                  </a:cubicBezTo>
                  <a:cubicBezTo>
                    <a:pt x="85" y="268"/>
                    <a:pt x="85" y="268"/>
                    <a:pt x="85" y="268"/>
                  </a:cubicBezTo>
                  <a:cubicBezTo>
                    <a:pt x="85" y="265"/>
                    <a:pt x="85" y="265"/>
                    <a:pt x="85" y="265"/>
                  </a:cubicBezTo>
                  <a:cubicBezTo>
                    <a:pt x="85" y="264"/>
                    <a:pt x="85" y="264"/>
                    <a:pt x="85" y="264"/>
                  </a:cubicBezTo>
                  <a:cubicBezTo>
                    <a:pt x="84" y="264"/>
                    <a:pt x="84" y="264"/>
                    <a:pt x="84" y="264"/>
                  </a:cubicBezTo>
                  <a:cubicBezTo>
                    <a:pt x="84" y="263"/>
                    <a:pt x="84" y="263"/>
                    <a:pt x="84" y="263"/>
                  </a:cubicBezTo>
                  <a:cubicBezTo>
                    <a:pt x="85" y="262"/>
                    <a:pt x="85" y="262"/>
                    <a:pt x="85" y="262"/>
                  </a:cubicBezTo>
                  <a:cubicBezTo>
                    <a:pt x="84" y="261"/>
                    <a:pt x="84" y="261"/>
                    <a:pt x="84" y="261"/>
                  </a:cubicBezTo>
                  <a:cubicBezTo>
                    <a:pt x="85" y="261"/>
                    <a:pt x="85" y="261"/>
                    <a:pt x="85" y="261"/>
                  </a:cubicBezTo>
                  <a:cubicBezTo>
                    <a:pt x="84" y="260"/>
                    <a:pt x="84" y="260"/>
                    <a:pt x="84" y="260"/>
                  </a:cubicBezTo>
                  <a:cubicBezTo>
                    <a:pt x="82" y="259"/>
                    <a:pt x="82" y="259"/>
                    <a:pt x="82" y="259"/>
                  </a:cubicBezTo>
                  <a:cubicBezTo>
                    <a:pt x="80" y="259"/>
                    <a:pt x="80" y="259"/>
                    <a:pt x="80" y="259"/>
                  </a:cubicBezTo>
                  <a:cubicBezTo>
                    <a:pt x="80" y="257"/>
                    <a:pt x="80" y="257"/>
                    <a:pt x="80" y="257"/>
                  </a:cubicBezTo>
                  <a:cubicBezTo>
                    <a:pt x="80" y="256"/>
                    <a:pt x="80" y="256"/>
                    <a:pt x="80" y="256"/>
                  </a:cubicBezTo>
                  <a:cubicBezTo>
                    <a:pt x="80" y="253"/>
                    <a:pt x="80" y="253"/>
                    <a:pt x="80" y="253"/>
                  </a:cubicBezTo>
                  <a:cubicBezTo>
                    <a:pt x="81" y="253"/>
                    <a:pt x="81" y="253"/>
                    <a:pt x="81" y="253"/>
                  </a:cubicBezTo>
                  <a:cubicBezTo>
                    <a:pt x="81" y="252"/>
                    <a:pt x="81" y="252"/>
                    <a:pt x="81" y="252"/>
                  </a:cubicBezTo>
                  <a:cubicBezTo>
                    <a:pt x="81" y="251"/>
                    <a:pt x="81" y="251"/>
                    <a:pt x="81" y="251"/>
                  </a:cubicBezTo>
                  <a:cubicBezTo>
                    <a:pt x="81" y="250"/>
                    <a:pt x="81" y="250"/>
                    <a:pt x="81" y="250"/>
                  </a:cubicBezTo>
                  <a:cubicBezTo>
                    <a:pt x="80" y="249"/>
                    <a:pt x="80" y="249"/>
                    <a:pt x="80" y="249"/>
                  </a:cubicBezTo>
                  <a:cubicBezTo>
                    <a:pt x="80" y="248"/>
                    <a:pt x="80" y="248"/>
                    <a:pt x="80" y="248"/>
                  </a:cubicBezTo>
                  <a:cubicBezTo>
                    <a:pt x="80" y="245"/>
                    <a:pt x="80" y="245"/>
                    <a:pt x="80" y="245"/>
                  </a:cubicBezTo>
                  <a:cubicBezTo>
                    <a:pt x="78" y="244"/>
                    <a:pt x="78" y="244"/>
                    <a:pt x="78" y="244"/>
                  </a:cubicBezTo>
                  <a:cubicBezTo>
                    <a:pt x="75" y="241"/>
                    <a:pt x="75" y="241"/>
                    <a:pt x="75" y="241"/>
                  </a:cubicBezTo>
                  <a:cubicBezTo>
                    <a:pt x="75" y="241"/>
                    <a:pt x="75" y="241"/>
                    <a:pt x="75" y="241"/>
                  </a:cubicBezTo>
                  <a:cubicBezTo>
                    <a:pt x="76" y="241"/>
                    <a:pt x="76" y="241"/>
                    <a:pt x="76" y="241"/>
                  </a:cubicBezTo>
                  <a:cubicBezTo>
                    <a:pt x="79" y="242"/>
                    <a:pt x="79" y="242"/>
                    <a:pt x="79" y="242"/>
                  </a:cubicBezTo>
                  <a:cubicBezTo>
                    <a:pt x="80" y="242"/>
                    <a:pt x="80" y="242"/>
                    <a:pt x="80" y="242"/>
                  </a:cubicBezTo>
                  <a:cubicBezTo>
                    <a:pt x="81" y="242"/>
                    <a:pt x="81" y="242"/>
                    <a:pt x="81" y="242"/>
                  </a:cubicBezTo>
                  <a:cubicBezTo>
                    <a:pt x="83" y="242"/>
                    <a:pt x="83" y="242"/>
                    <a:pt x="83" y="242"/>
                  </a:cubicBezTo>
                  <a:cubicBezTo>
                    <a:pt x="87" y="242"/>
                    <a:pt x="87" y="242"/>
                    <a:pt x="87" y="242"/>
                  </a:cubicBezTo>
                  <a:cubicBezTo>
                    <a:pt x="88" y="243"/>
                    <a:pt x="88" y="243"/>
                    <a:pt x="88" y="243"/>
                  </a:cubicBezTo>
                  <a:cubicBezTo>
                    <a:pt x="88" y="244"/>
                    <a:pt x="88" y="244"/>
                    <a:pt x="88" y="244"/>
                  </a:cubicBezTo>
                  <a:cubicBezTo>
                    <a:pt x="90" y="246"/>
                    <a:pt x="90" y="246"/>
                    <a:pt x="90" y="246"/>
                  </a:cubicBezTo>
                  <a:cubicBezTo>
                    <a:pt x="91" y="246"/>
                    <a:pt x="91" y="246"/>
                    <a:pt x="91" y="246"/>
                  </a:cubicBezTo>
                  <a:cubicBezTo>
                    <a:pt x="91" y="247"/>
                    <a:pt x="91" y="247"/>
                    <a:pt x="91" y="247"/>
                  </a:cubicBezTo>
                  <a:cubicBezTo>
                    <a:pt x="93" y="249"/>
                    <a:pt x="93" y="249"/>
                    <a:pt x="93" y="249"/>
                  </a:cubicBezTo>
                  <a:cubicBezTo>
                    <a:pt x="93" y="250"/>
                    <a:pt x="93" y="250"/>
                    <a:pt x="93" y="250"/>
                  </a:cubicBezTo>
                  <a:cubicBezTo>
                    <a:pt x="91" y="250"/>
                    <a:pt x="91" y="250"/>
                    <a:pt x="91" y="250"/>
                  </a:cubicBezTo>
                  <a:cubicBezTo>
                    <a:pt x="90" y="251"/>
                    <a:pt x="90" y="251"/>
                    <a:pt x="90" y="251"/>
                  </a:cubicBezTo>
                  <a:cubicBezTo>
                    <a:pt x="88" y="251"/>
                    <a:pt x="88" y="251"/>
                    <a:pt x="88" y="251"/>
                  </a:cubicBezTo>
                  <a:cubicBezTo>
                    <a:pt x="87" y="252"/>
                    <a:pt x="87" y="252"/>
                    <a:pt x="87" y="252"/>
                  </a:cubicBezTo>
                  <a:cubicBezTo>
                    <a:pt x="88" y="252"/>
                    <a:pt x="88" y="252"/>
                    <a:pt x="88" y="252"/>
                  </a:cubicBezTo>
                  <a:cubicBezTo>
                    <a:pt x="87" y="253"/>
                    <a:pt x="87" y="253"/>
                    <a:pt x="87" y="253"/>
                  </a:cubicBezTo>
                  <a:cubicBezTo>
                    <a:pt x="86" y="253"/>
                    <a:pt x="86" y="253"/>
                    <a:pt x="86" y="253"/>
                  </a:cubicBezTo>
                  <a:cubicBezTo>
                    <a:pt x="86" y="254"/>
                    <a:pt x="86" y="254"/>
                    <a:pt x="86" y="254"/>
                  </a:cubicBezTo>
                  <a:cubicBezTo>
                    <a:pt x="86" y="255"/>
                    <a:pt x="86" y="255"/>
                    <a:pt x="86" y="255"/>
                  </a:cubicBezTo>
                  <a:cubicBezTo>
                    <a:pt x="87" y="256"/>
                    <a:pt x="87" y="256"/>
                    <a:pt x="87" y="256"/>
                  </a:cubicBezTo>
                  <a:cubicBezTo>
                    <a:pt x="90" y="258"/>
                    <a:pt x="90" y="258"/>
                    <a:pt x="90" y="258"/>
                  </a:cubicBezTo>
                  <a:cubicBezTo>
                    <a:pt x="92" y="261"/>
                    <a:pt x="92" y="261"/>
                    <a:pt x="92" y="261"/>
                  </a:cubicBezTo>
                  <a:cubicBezTo>
                    <a:pt x="93" y="261"/>
                    <a:pt x="93" y="261"/>
                    <a:pt x="93" y="261"/>
                  </a:cubicBezTo>
                  <a:cubicBezTo>
                    <a:pt x="95" y="260"/>
                    <a:pt x="95" y="260"/>
                    <a:pt x="95" y="260"/>
                  </a:cubicBezTo>
                  <a:cubicBezTo>
                    <a:pt x="96" y="262"/>
                    <a:pt x="96" y="262"/>
                    <a:pt x="96" y="262"/>
                  </a:cubicBezTo>
                  <a:cubicBezTo>
                    <a:pt x="96" y="261"/>
                    <a:pt x="96" y="261"/>
                    <a:pt x="96" y="261"/>
                  </a:cubicBezTo>
                  <a:cubicBezTo>
                    <a:pt x="98" y="261"/>
                    <a:pt x="98" y="261"/>
                    <a:pt x="98" y="261"/>
                  </a:cubicBezTo>
                  <a:cubicBezTo>
                    <a:pt x="98" y="260"/>
                    <a:pt x="98" y="260"/>
                    <a:pt x="98" y="260"/>
                  </a:cubicBezTo>
                  <a:cubicBezTo>
                    <a:pt x="100" y="259"/>
                    <a:pt x="100" y="259"/>
                    <a:pt x="100" y="259"/>
                  </a:cubicBezTo>
                  <a:cubicBezTo>
                    <a:pt x="101" y="258"/>
                    <a:pt x="101" y="258"/>
                    <a:pt x="101" y="258"/>
                  </a:cubicBezTo>
                  <a:cubicBezTo>
                    <a:pt x="100" y="256"/>
                    <a:pt x="100" y="256"/>
                    <a:pt x="100" y="256"/>
                  </a:cubicBezTo>
                  <a:cubicBezTo>
                    <a:pt x="101" y="254"/>
                    <a:pt x="101" y="254"/>
                    <a:pt x="101" y="254"/>
                  </a:cubicBezTo>
                  <a:cubicBezTo>
                    <a:pt x="101" y="253"/>
                    <a:pt x="101" y="253"/>
                    <a:pt x="101" y="253"/>
                  </a:cubicBezTo>
                  <a:cubicBezTo>
                    <a:pt x="100" y="252"/>
                    <a:pt x="100" y="252"/>
                    <a:pt x="100" y="252"/>
                  </a:cubicBezTo>
                  <a:cubicBezTo>
                    <a:pt x="100" y="252"/>
                    <a:pt x="100" y="252"/>
                    <a:pt x="100" y="252"/>
                  </a:cubicBezTo>
                  <a:cubicBezTo>
                    <a:pt x="104" y="251"/>
                    <a:pt x="104" y="251"/>
                    <a:pt x="104" y="251"/>
                  </a:cubicBezTo>
                  <a:cubicBezTo>
                    <a:pt x="104" y="251"/>
                    <a:pt x="104" y="251"/>
                    <a:pt x="104" y="251"/>
                  </a:cubicBezTo>
                  <a:cubicBezTo>
                    <a:pt x="106" y="251"/>
                    <a:pt x="106" y="251"/>
                    <a:pt x="106" y="251"/>
                  </a:cubicBezTo>
                  <a:cubicBezTo>
                    <a:pt x="106" y="250"/>
                    <a:pt x="106" y="250"/>
                    <a:pt x="106" y="250"/>
                  </a:cubicBezTo>
                  <a:cubicBezTo>
                    <a:pt x="104" y="249"/>
                    <a:pt x="104" y="249"/>
                    <a:pt x="104" y="249"/>
                  </a:cubicBezTo>
                  <a:cubicBezTo>
                    <a:pt x="104" y="248"/>
                    <a:pt x="104" y="248"/>
                    <a:pt x="104" y="248"/>
                  </a:cubicBezTo>
                  <a:cubicBezTo>
                    <a:pt x="105" y="248"/>
                    <a:pt x="105" y="248"/>
                    <a:pt x="105" y="248"/>
                  </a:cubicBezTo>
                  <a:cubicBezTo>
                    <a:pt x="105" y="249"/>
                    <a:pt x="105" y="249"/>
                    <a:pt x="105" y="249"/>
                  </a:cubicBezTo>
                  <a:cubicBezTo>
                    <a:pt x="107" y="248"/>
                    <a:pt x="107" y="248"/>
                    <a:pt x="107" y="248"/>
                  </a:cubicBezTo>
                  <a:cubicBezTo>
                    <a:pt x="109" y="245"/>
                    <a:pt x="109" y="245"/>
                    <a:pt x="109" y="245"/>
                  </a:cubicBezTo>
                  <a:cubicBezTo>
                    <a:pt x="110" y="245"/>
                    <a:pt x="110" y="245"/>
                    <a:pt x="110" y="245"/>
                  </a:cubicBezTo>
                  <a:cubicBezTo>
                    <a:pt x="112" y="242"/>
                    <a:pt x="112" y="242"/>
                    <a:pt x="112" y="242"/>
                  </a:cubicBezTo>
                  <a:cubicBezTo>
                    <a:pt x="112" y="241"/>
                    <a:pt x="112" y="241"/>
                    <a:pt x="112" y="241"/>
                  </a:cubicBezTo>
                  <a:cubicBezTo>
                    <a:pt x="113" y="241"/>
                    <a:pt x="113" y="241"/>
                    <a:pt x="113" y="241"/>
                  </a:cubicBezTo>
                  <a:cubicBezTo>
                    <a:pt x="114" y="241"/>
                    <a:pt x="114" y="241"/>
                    <a:pt x="114" y="241"/>
                  </a:cubicBezTo>
                  <a:cubicBezTo>
                    <a:pt x="116" y="240"/>
                    <a:pt x="116" y="240"/>
                    <a:pt x="116" y="240"/>
                  </a:cubicBezTo>
                  <a:cubicBezTo>
                    <a:pt x="116" y="240"/>
                    <a:pt x="116" y="240"/>
                    <a:pt x="116" y="240"/>
                  </a:cubicBezTo>
                  <a:cubicBezTo>
                    <a:pt x="119" y="239"/>
                    <a:pt x="119" y="239"/>
                    <a:pt x="119" y="239"/>
                  </a:cubicBezTo>
                  <a:cubicBezTo>
                    <a:pt x="119" y="240"/>
                    <a:pt x="119" y="240"/>
                    <a:pt x="119" y="240"/>
                  </a:cubicBezTo>
                  <a:cubicBezTo>
                    <a:pt x="119" y="240"/>
                    <a:pt x="119" y="240"/>
                    <a:pt x="119" y="240"/>
                  </a:cubicBezTo>
                  <a:cubicBezTo>
                    <a:pt x="120" y="241"/>
                    <a:pt x="120" y="241"/>
                    <a:pt x="120" y="241"/>
                  </a:cubicBezTo>
                  <a:cubicBezTo>
                    <a:pt x="119" y="241"/>
                    <a:pt x="119" y="241"/>
                    <a:pt x="119" y="241"/>
                  </a:cubicBezTo>
                  <a:cubicBezTo>
                    <a:pt x="120" y="242"/>
                    <a:pt x="120" y="242"/>
                    <a:pt x="120" y="242"/>
                  </a:cubicBezTo>
                  <a:cubicBezTo>
                    <a:pt x="121" y="241"/>
                    <a:pt x="121" y="241"/>
                    <a:pt x="121" y="241"/>
                  </a:cubicBezTo>
                  <a:cubicBezTo>
                    <a:pt x="121" y="240"/>
                    <a:pt x="121" y="240"/>
                    <a:pt x="121" y="240"/>
                  </a:cubicBezTo>
                  <a:cubicBezTo>
                    <a:pt x="121" y="239"/>
                    <a:pt x="121" y="239"/>
                    <a:pt x="121" y="239"/>
                  </a:cubicBezTo>
                  <a:cubicBezTo>
                    <a:pt x="120" y="238"/>
                    <a:pt x="120" y="238"/>
                    <a:pt x="120" y="238"/>
                  </a:cubicBezTo>
                  <a:cubicBezTo>
                    <a:pt x="120" y="238"/>
                    <a:pt x="120" y="238"/>
                    <a:pt x="120" y="238"/>
                  </a:cubicBezTo>
                  <a:cubicBezTo>
                    <a:pt x="122" y="236"/>
                    <a:pt x="122" y="236"/>
                    <a:pt x="122" y="236"/>
                  </a:cubicBezTo>
                  <a:cubicBezTo>
                    <a:pt x="122" y="235"/>
                    <a:pt x="122" y="235"/>
                    <a:pt x="122" y="235"/>
                  </a:cubicBezTo>
                  <a:cubicBezTo>
                    <a:pt x="123" y="236"/>
                    <a:pt x="123" y="236"/>
                    <a:pt x="123" y="236"/>
                  </a:cubicBezTo>
                  <a:cubicBezTo>
                    <a:pt x="122" y="237"/>
                    <a:pt x="122" y="237"/>
                    <a:pt x="122" y="237"/>
                  </a:cubicBezTo>
                  <a:cubicBezTo>
                    <a:pt x="122" y="237"/>
                    <a:pt x="122" y="237"/>
                    <a:pt x="122" y="237"/>
                  </a:cubicBezTo>
                  <a:cubicBezTo>
                    <a:pt x="123" y="238"/>
                    <a:pt x="123" y="238"/>
                    <a:pt x="123" y="238"/>
                  </a:cubicBezTo>
                  <a:cubicBezTo>
                    <a:pt x="124" y="238"/>
                    <a:pt x="124" y="238"/>
                    <a:pt x="124" y="238"/>
                  </a:cubicBezTo>
                  <a:cubicBezTo>
                    <a:pt x="124" y="237"/>
                    <a:pt x="124" y="237"/>
                    <a:pt x="124" y="237"/>
                  </a:cubicBezTo>
                  <a:cubicBezTo>
                    <a:pt x="124" y="237"/>
                    <a:pt x="124" y="237"/>
                    <a:pt x="124" y="237"/>
                  </a:cubicBezTo>
                  <a:cubicBezTo>
                    <a:pt x="123" y="235"/>
                    <a:pt x="123" y="235"/>
                    <a:pt x="123" y="235"/>
                  </a:cubicBezTo>
                  <a:cubicBezTo>
                    <a:pt x="123" y="235"/>
                    <a:pt x="123" y="235"/>
                    <a:pt x="123" y="235"/>
                  </a:cubicBezTo>
                  <a:cubicBezTo>
                    <a:pt x="124" y="234"/>
                    <a:pt x="124" y="234"/>
                    <a:pt x="124" y="234"/>
                  </a:cubicBezTo>
                  <a:cubicBezTo>
                    <a:pt x="127" y="233"/>
                    <a:pt x="127" y="233"/>
                    <a:pt x="127" y="233"/>
                  </a:cubicBezTo>
                  <a:cubicBezTo>
                    <a:pt x="130" y="232"/>
                    <a:pt x="130" y="232"/>
                    <a:pt x="130" y="232"/>
                  </a:cubicBezTo>
                  <a:cubicBezTo>
                    <a:pt x="130" y="233"/>
                    <a:pt x="130" y="233"/>
                    <a:pt x="130" y="233"/>
                  </a:cubicBezTo>
                  <a:cubicBezTo>
                    <a:pt x="129" y="233"/>
                    <a:pt x="129" y="233"/>
                    <a:pt x="129" y="233"/>
                  </a:cubicBezTo>
                  <a:cubicBezTo>
                    <a:pt x="128" y="233"/>
                    <a:pt x="128" y="233"/>
                    <a:pt x="128" y="233"/>
                  </a:cubicBezTo>
                  <a:cubicBezTo>
                    <a:pt x="125" y="235"/>
                    <a:pt x="125" y="235"/>
                    <a:pt x="125" y="235"/>
                  </a:cubicBezTo>
                  <a:cubicBezTo>
                    <a:pt x="126" y="235"/>
                    <a:pt x="126" y="235"/>
                    <a:pt x="126" y="235"/>
                  </a:cubicBezTo>
                  <a:cubicBezTo>
                    <a:pt x="127" y="235"/>
                    <a:pt x="127" y="235"/>
                    <a:pt x="127" y="235"/>
                  </a:cubicBezTo>
                  <a:cubicBezTo>
                    <a:pt x="127" y="235"/>
                    <a:pt x="127" y="235"/>
                    <a:pt x="127" y="235"/>
                  </a:cubicBezTo>
                  <a:cubicBezTo>
                    <a:pt x="129" y="236"/>
                    <a:pt x="129" y="236"/>
                    <a:pt x="129" y="236"/>
                  </a:cubicBezTo>
                  <a:cubicBezTo>
                    <a:pt x="128" y="237"/>
                    <a:pt x="128" y="237"/>
                    <a:pt x="128" y="237"/>
                  </a:cubicBezTo>
                  <a:cubicBezTo>
                    <a:pt x="128" y="237"/>
                    <a:pt x="128" y="237"/>
                    <a:pt x="128" y="237"/>
                  </a:cubicBezTo>
                  <a:cubicBezTo>
                    <a:pt x="128" y="239"/>
                    <a:pt x="128" y="239"/>
                    <a:pt x="128" y="239"/>
                  </a:cubicBezTo>
                  <a:cubicBezTo>
                    <a:pt x="128" y="239"/>
                    <a:pt x="128" y="239"/>
                    <a:pt x="128" y="239"/>
                  </a:cubicBezTo>
                  <a:cubicBezTo>
                    <a:pt x="127" y="239"/>
                    <a:pt x="127" y="239"/>
                    <a:pt x="127" y="239"/>
                  </a:cubicBezTo>
                  <a:cubicBezTo>
                    <a:pt x="125" y="241"/>
                    <a:pt x="125" y="241"/>
                    <a:pt x="125" y="241"/>
                  </a:cubicBezTo>
                  <a:cubicBezTo>
                    <a:pt x="126" y="242"/>
                    <a:pt x="126" y="242"/>
                    <a:pt x="126" y="242"/>
                  </a:cubicBezTo>
                  <a:cubicBezTo>
                    <a:pt x="127" y="242"/>
                    <a:pt x="127" y="242"/>
                    <a:pt x="127" y="242"/>
                  </a:cubicBezTo>
                  <a:cubicBezTo>
                    <a:pt x="128" y="242"/>
                    <a:pt x="128" y="242"/>
                    <a:pt x="128" y="242"/>
                  </a:cubicBezTo>
                  <a:cubicBezTo>
                    <a:pt x="128" y="242"/>
                    <a:pt x="128" y="242"/>
                    <a:pt x="128" y="242"/>
                  </a:cubicBezTo>
                  <a:cubicBezTo>
                    <a:pt x="129" y="241"/>
                    <a:pt x="129" y="241"/>
                    <a:pt x="129" y="241"/>
                  </a:cubicBezTo>
                  <a:cubicBezTo>
                    <a:pt x="131" y="242"/>
                    <a:pt x="131" y="242"/>
                    <a:pt x="131" y="242"/>
                  </a:cubicBezTo>
                  <a:cubicBezTo>
                    <a:pt x="131" y="243"/>
                    <a:pt x="131" y="243"/>
                    <a:pt x="131" y="243"/>
                  </a:cubicBezTo>
                  <a:cubicBezTo>
                    <a:pt x="131" y="242"/>
                    <a:pt x="131" y="242"/>
                    <a:pt x="131" y="242"/>
                  </a:cubicBezTo>
                  <a:cubicBezTo>
                    <a:pt x="132" y="240"/>
                    <a:pt x="132" y="240"/>
                    <a:pt x="132" y="240"/>
                  </a:cubicBezTo>
                  <a:cubicBezTo>
                    <a:pt x="133" y="240"/>
                    <a:pt x="133" y="240"/>
                    <a:pt x="133" y="240"/>
                  </a:cubicBezTo>
                  <a:cubicBezTo>
                    <a:pt x="134" y="241"/>
                    <a:pt x="134" y="241"/>
                    <a:pt x="134" y="241"/>
                  </a:cubicBezTo>
                  <a:cubicBezTo>
                    <a:pt x="135" y="242"/>
                    <a:pt x="135" y="242"/>
                    <a:pt x="135" y="242"/>
                  </a:cubicBezTo>
                  <a:cubicBezTo>
                    <a:pt x="135" y="241"/>
                    <a:pt x="135" y="241"/>
                    <a:pt x="135" y="241"/>
                  </a:cubicBezTo>
                  <a:cubicBezTo>
                    <a:pt x="135" y="240"/>
                    <a:pt x="135" y="240"/>
                    <a:pt x="135" y="240"/>
                  </a:cubicBezTo>
                  <a:cubicBezTo>
                    <a:pt x="135" y="240"/>
                    <a:pt x="135" y="240"/>
                    <a:pt x="135" y="240"/>
                  </a:cubicBezTo>
                  <a:cubicBezTo>
                    <a:pt x="134" y="239"/>
                    <a:pt x="134" y="239"/>
                    <a:pt x="134" y="239"/>
                  </a:cubicBezTo>
                  <a:cubicBezTo>
                    <a:pt x="134" y="238"/>
                    <a:pt x="134" y="238"/>
                    <a:pt x="134" y="238"/>
                  </a:cubicBezTo>
                  <a:cubicBezTo>
                    <a:pt x="135" y="237"/>
                    <a:pt x="135" y="237"/>
                    <a:pt x="135" y="237"/>
                  </a:cubicBezTo>
                  <a:cubicBezTo>
                    <a:pt x="136" y="237"/>
                    <a:pt x="136" y="237"/>
                    <a:pt x="136" y="237"/>
                  </a:cubicBezTo>
                  <a:cubicBezTo>
                    <a:pt x="137" y="236"/>
                    <a:pt x="137" y="236"/>
                    <a:pt x="137" y="236"/>
                  </a:cubicBezTo>
                  <a:cubicBezTo>
                    <a:pt x="138" y="235"/>
                    <a:pt x="138" y="235"/>
                    <a:pt x="138" y="235"/>
                  </a:cubicBezTo>
                  <a:cubicBezTo>
                    <a:pt x="139" y="236"/>
                    <a:pt x="139" y="236"/>
                    <a:pt x="139" y="236"/>
                  </a:cubicBezTo>
                  <a:cubicBezTo>
                    <a:pt x="140" y="236"/>
                    <a:pt x="140" y="236"/>
                    <a:pt x="140" y="236"/>
                  </a:cubicBezTo>
                  <a:cubicBezTo>
                    <a:pt x="141" y="236"/>
                    <a:pt x="141" y="236"/>
                    <a:pt x="141" y="236"/>
                  </a:cubicBezTo>
                  <a:cubicBezTo>
                    <a:pt x="142" y="236"/>
                    <a:pt x="142" y="236"/>
                    <a:pt x="142" y="236"/>
                  </a:cubicBezTo>
                  <a:cubicBezTo>
                    <a:pt x="144" y="236"/>
                    <a:pt x="144" y="236"/>
                    <a:pt x="144" y="236"/>
                  </a:cubicBezTo>
                  <a:cubicBezTo>
                    <a:pt x="145" y="235"/>
                    <a:pt x="145" y="235"/>
                    <a:pt x="145" y="235"/>
                  </a:cubicBezTo>
                  <a:cubicBezTo>
                    <a:pt x="145" y="234"/>
                    <a:pt x="145" y="234"/>
                    <a:pt x="145" y="234"/>
                  </a:cubicBezTo>
                  <a:cubicBezTo>
                    <a:pt x="146" y="234"/>
                    <a:pt x="146" y="234"/>
                    <a:pt x="146" y="234"/>
                  </a:cubicBezTo>
                  <a:cubicBezTo>
                    <a:pt x="147" y="234"/>
                    <a:pt x="147" y="234"/>
                    <a:pt x="147" y="234"/>
                  </a:cubicBezTo>
                  <a:cubicBezTo>
                    <a:pt x="148" y="233"/>
                    <a:pt x="148" y="233"/>
                    <a:pt x="148" y="233"/>
                  </a:cubicBezTo>
                  <a:cubicBezTo>
                    <a:pt x="149" y="232"/>
                    <a:pt x="149" y="232"/>
                    <a:pt x="149" y="232"/>
                  </a:cubicBezTo>
                  <a:cubicBezTo>
                    <a:pt x="150" y="232"/>
                    <a:pt x="150" y="232"/>
                    <a:pt x="150" y="232"/>
                  </a:cubicBezTo>
                  <a:cubicBezTo>
                    <a:pt x="151" y="230"/>
                    <a:pt x="151" y="230"/>
                    <a:pt x="151" y="230"/>
                  </a:cubicBezTo>
                  <a:cubicBezTo>
                    <a:pt x="152" y="230"/>
                    <a:pt x="152" y="230"/>
                    <a:pt x="152" y="230"/>
                  </a:cubicBezTo>
                  <a:cubicBezTo>
                    <a:pt x="153" y="229"/>
                    <a:pt x="153" y="229"/>
                    <a:pt x="153" y="229"/>
                  </a:cubicBezTo>
                  <a:cubicBezTo>
                    <a:pt x="153" y="230"/>
                    <a:pt x="153" y="230"/>
                    <a:pt x="153" y="230"/>
                  </a:cubicBezTo>
                  <a:cubicBezTo>
                    <a:pt x="152" y="231"/>
                    <a:pt x="152" y="231"/>
                    <a:pt x="152" y="231"/>
                  </a:cubicBezTo>
                  <a:cubicBezTo>
                    <a:pt x="153" y="231"/>
                    <a:pt x="153" y="231"/>
                    <a:pt x="153" y="231"/>
                  </a:cubicBezTo>
                  <a:cubicBezTo>
                    <a:pt x="154" y="233"/>
                    <a:pt x="154" y="233"/>
                    <a:pt x="154" y="233"/>
                  </a:cubicBezTo>
                  <a:cubicBezTo>
                    <a:pt x="155" y="233"/>
                    <a:pt x="155" y="233"/>
                    <a:pt x="155" y="233"/>
                  </a:cubicBezTo>
                  <a:cubicBezTo>
                    <a:pt x="154" y="234"/>
                    <a:pt x="154" y="234"/>
                    <a:pt x="154" y="234"/>
                  </a:cubicBezTo>
                  <a:cubicBezTo>
                    <a:pt x="154" y="235"/>
                    <a:pt x="154" y="235"/>
                    <a:pt x="154" y="235"/>
                  </a:cubicBezTo>
                  <a:cubicBezTo>
                    <a:pt x="154" y="236"/>
                    <a:pt x="154" y="236"/>
                    <a:pt x="154" y="236"/>
                  </a:cubicBezTo>
                  <a:cubicBezTo>
                    <a:pt x="155" y="237"/>
                    <a:pt x="155" y="237"/>
                    <a:pt x="155" y="237"/>
                  </a:cubicBezTo>
                  <a:cubicBezTo>
                    <a:pt x="158" y="237"/>
                    <a:pt x="158" y="237"/>
                    <a:pt x="158" y="237"/>
                  </a:cubicBezTo>
                  <a:cubicBezTo>
                    <a:pt x="158" y="237"/>
                    <a:pt x="158" y="237"/>
                    <a:pt x="158" y="237"/>
                  </a:cubicBezTo>
                  <a:cubicBezTo>
                    <a:pt x="158" y="236"/>
                    <a:pt x="158" y="236"/>
                    <a:pt x="158" y="236"/>
                  </a:cubicBezTo>
                  <a:cubicBezTo>
                    <a:pt x="158" y="236"/>
                    <a:pt x="158" y="236"/>
                    <a:pt x="158" y="236"/>
                  </a:cubicBezTo>
                  <a:cubicBezTo>
                    <a:pt x="157" y="234"/>
                    <a:pt x="157" y="234"/>
                    <a:pt x="157" y="234"/>
                  </a:cubicBezTo>
                  <a:cubicBezTo>
                    <a:pt x="157" y="233"/>
                    <a:pt x="157" y="233"/>
                    <a:pt x="157" y="233"/>
                  </a:cubicBezTo>
                  <a:cubicBezTo>
                    <a:pt x="158" y="233"/>
                    <a:pt x="158" y="233"/>
                    <a:pt x="158" y="233"/>
                  </a:cubicBezTo>
                  <a:cubicBezTo>
                    <a:pt x="159" y="233"/>
                    <a:pt x="159" y="233"/>
                    <a:pt x="159" y="233"/>
                  </a:cubicBezTo>
                  <a:cubicBezTo>
                    <a:pt x="161" y="233"/>
                    <a:pt x="161" y="233"/>
                    <a:pt x="161" y="233"/>
                  </a:cubicBezTo>
                  <a:cubicBezTo>
                    <a:pt x="161" y="230"/>
                    <a:pt x="161" y="230"/>
                    <a:pt x="161" y="230"/>
                  </a:cubicBezTo>
                  <a:cubicBezTo>
                    <a:pt x="162" y="230"/>
                    <a:pt x="162" y="230"/>
                    <a:pt x="162" y="230"/>
                  </a:cubicBezTo>
                  <a:cubicBezTo>
                    <a:pt x="163" y="231"/>
                    <a:pt x="163" y="231"/>
                    <a:pt x="163" y="231"/>
                  </a:cubicBezTo>
                  <a:cubicBezTo>
                    <a:pt x="164" y="231"/>
                    <a:pt x="164" y="231"/>
                    <a:pt x="164" y="231"/>
                  </a:cubicBezTo>
                  <a:cubicBezTo>
                    <a:pt x="163" y="229"/>
                    <a:pt x="163" y="229"/>
                    <a:pt x="163" y="229"/>
                  </a:cubicBezTo>
                  <a:cubicBezTo>
                    <a:pt x="161" y="229"/>
                    <a:pt x="161" y="229"/>
                    <a:pt x="161" y="229"/>
                  </a:cubicBezTo>
                  <a:cubicBezTo>
                    <a:pt x="161" y="228"/>
                    <a:pt x="161" y="228"/>
                    <a:pt x="161" y="228"/>
                  </a:cubicBezTo>
                  <a:cubicBezTo>
                    <a:pt x="160" y="226"/>
                    <a:pt x="160" y="226"/>
                    <a:pt x="160" y="226"/>
                  </a:cubicBezTo>
                  <a:cubicBezTo>
                    <a:pt x="159" y="226"/>
                    <a:pt x="159" y="226"/>
                    <a:pt x="159" y="226"/>
                  </a:cubicBezTo>
                  <a:cubicBezTo>
                    <a:pt x="159" y="227"/>
                    <a:pt x="159" y="227"/>
                    <a:pt x="159" y="227"/>
                  </a:cubicBezTo>
                  <a:cubicBezTo>
                    <a:pt x="158" y="226"/>
                    <a:pt x="158" y="226"/>
                    <a:pt x="158" y="226"/>
                  </a:cubicBezTo>
                  <a:cubicBezTo>
                    <a:pt x="158" y="223"/>
                    <a:pt x="158" y="223"/>
                    <a:pt x="158" y="223"/>
                  </a:cubicBezTo>
                  <a:cubicBezTo>
                    <a:pt x="157" y="223"/>
                    <a:pt x="157" y="223"/>
                    <a:pt x="157" y="223"/>
                  </a:cubicBezTo>
                  <a:cubicBezTo>
                    <a:pt x="156" y="221"/>
                    <a:pt x="156" y="221"/>
                    <a:pt x="156" y="221"/>
                  </a:cubicBezTo>
                  <a:cubicBezTo>
                    <a:pt x="156" y="221"/>
                    <a:pt x="156" y="221"/>
                    <a:pt x="156" y="221"/>
                  </a:cubicBezTo>
                  <a:cubicBezTo>
                    <a:pt x="157" y="221"/>
                    <a:pt x="157" y="221"/>
                    <a:pt x="157" y="221"/>
                  </a:cubicBezTo>
                  <a:cubicBezTo>
                    <a:pt x="157" y="219"/>
                    <a:pt x="157" y="219"/>
                    <a:pt x="157" y="219"/>
                  </a:cubicBezTo>
                  <a:cubicBezTo>
                    <a:pt x="157" y="218"/>
                    <a:pt x="157" y="218"/>
                    <a:pt x="157" y="218"/>
                  </a:cubicBezTo>
                  <a:cubicBezTo>
                    <a:pt x="157" y="217"/>
                    <a:pt x="157" y="217"/>
                    <a:pt x="157" y="217"/>
                  </a:cubicBezTo>
                  <a:cubicBezTo>
                    <a:pt x="158" y="218"/>
                    <a:pt x="158" y="218"/>
                    <a:pt x="158" y="218"/>
                  </a:cubicBezTo>
                  <a:cubicBezTo>
                    <a:pt x="159" y="217"/>
                    <a:pt x="159" y="217"/>
                    <a:pt x="159" y="217"/>
                  </a:cubicBezTo>
                  <a:cubicBezTo>
                    <a:pt x="160" y="218"/>
                    <a:pt x="160" y="218"/>
                    <a:pt x="160" y="218"/>
                  </a:cubicBezTo>
                  <a:cubicBezTo>
                    <a:pt x="161" y="218"/>
                    <a:pt x="161" y="218"/>
                    <a:pt x="161" y="218"/>
                  </a:cubicBezTo>
                  <a:cubicBezTo>
                    <a:pt x="162" y="218"/>
                    <a:pt x="162" y="218"/>
                    <a:pt x="162" y="218"/>
                  </a:cubicBezTo>
                  <a:cubicBezTo>
                    <a:pt x="167" y="218"/>
                    <a:pt x="167" y="218"/>
                    <a:pt x="167" y="218"/>
                  </a:cubicBezTo>
                  <a:cubicBezTo>
                    <a:pt x="173" y="218"/>
                    <a:pt x="173" y="218"/>
                    <a:pt x="173" y="218"/>
                  </a:cubicBezTo>
                  <a:cubicBezTo>
                    <a:pt x="175" y="219"/>
                    <a:pt x="175" y="219"/>
                    <a:pt x="175" y="219"/>
                  </a:cubicBezTo>
                  <a:cubicBezTo>
                    <a:pt x="179" y="221"/>
                    <a:pt x="179" y="221"/>
                    <a:pt x="179" y="221"/>
                  </a:cubicBezTo>
                  <a:cubicBezTo>
                    <a:pt x="179" y="221"/>
                    <a:pt x="179" y="221"/>
                    <a:pt x="179" y="221"/>
                  </a:cubicBezTo>
                  <a:cubicBezTo>
                    <a:pt x="179" y="222"/>
                    <a:pt x="179" y="222"/>
                    <a:pt x="179" y="222"/>
                  </a:cubicBezTo>
                  <a:cubicBezTo>
                    <a:pt x="179" y="224"/>
                    <a:pt x="179" y="224"/>
                    <a:pt x="179" y="224"/>
                  </a:cubicBezTo>
                  <a:cubicBezTo>
                    <a:pt x="181" y="222"/>
                    <a:pt x="181" y="222"/>
                    <a:pt x="181" y="222"/>
                  </a:cubicBezTo>
                  <a:cubicBezTo>
                    <a:pt x="182" y="222"/>
                    <a:pt x="182" y="222"/>
                    <a:pt x="182" y="222"/>
                  </a:cubicBezTo>
                  <a:cubicBezTo>
                    <a:pt x="183" y="223"/>
                    <a:pt x="183" y="223"/>
                    <a:pt x="183" y="223"/>
                  </a:cubicBezTo>
                  <a:cubicBezTo>
                    <a:pt x="184" y="223"/>
                    <a:pt x="184" y="223"/>
                    <a:pt x="184" y="223"/>
                  </a:cubicBezTo>
                  <a:cubicBezTo>
                    <a:pt x="185" y="224"/>
                    <a:pt x="185" y="224"/>
                    <a:pt x="185" y="224"/>
                  </a:cubicBezTo>
                  <a:cubicBezTo>
                    <a:pt x="187" y="224"/>
                    <a:pt x="187" y="224"/>
                    <a:pt x="187" y="224"/>
                  </a:cubicBezTo>
                  <a:cubicBezTo>
                    <a:pt x="190" y="226"/>
                    <a:pt x="190" y="226"/>
                    <a:pt x="190" y="226"/>
                  </a:cubicBezTo>
                  <a:cubicBezTo>
                    <a:pt x="194" y="227"/>
                    <a:pt x="194" y="227"/>
                    <a:pt x="194" y="227"/>
                  </a:cubicBezTo>
                  <a:cubicBezTo>
                    <a:pt x="195" y="228"/>
                    <a:pt x="195" y="228"/>
                    <a:pt x="195" y="228"/>
                  </a:cubicBezTo>
                  <a:cubicBezTo>
                    <a:pt x="196" y="229"/>
                    <a:pt x="196" y="229"/>
                    <a:pt x="196" y="229"/>
                  </a:cubicBezTo>
                  <a:cubicBezTo>
                    <a:pt x="198" y="230"/>
                    <a:pt x="198" y="230"/>
                    <a:pt x="198" y="230"/>
                  </a:cubicBezTo>
                  <a:cubicBezTo>
                    <a:pt x="199" y="231"/>
                    <a:pt x="199" y="231"/>
                    <a:pt x="199" y="231"/>
                  </a:cubicBezTo>
                  <a:cubicBezTo>
                    <a:pt x="201" y="234"/>
                    <a:pt x="201" y="234"/>
                    <a:pt x="201" y="234"/>
                  </a:cubicBezTo>
                  <a:cubicBezTo>
                    <a:pt x="202" y="234"/>
                    <a:pt x="202" y="234"/>
                    <a:pt x="202" y="234"/>
                  </a:cubicBezTo>
                  <a:cubicBezTo>
                    <a:pt x="202" y="233"/>
                    <a:pt x="202" y="233"/>
                    <a:pt x="202" y="233"/>
                  </a:cubicBezTo>
                  <a:cubicBezTo>
                    <a:pt x="202" y="232"/>
                    <a:pt x="202" y="232"/>
                    <a:pt x="202" y="232"/>
                  </a:cubicBezTo>
                  <a:cubicBezTo>
                    <a:pt x="203" y="232"/>
                    <a:pt x="203" y="232"/>
                    <a:pt x="203" y="232"/>
                  </a:cubicBezTo>
                  <a:cubicBezTo>
                    <a:pt x="203" y="231"/>
                    <a:pt x="203" y="231"/>
                    <a:pt x="203" y="231"/>
                  </a:cubicBezTo>
                  <a:cubicBezTo>
                    <a:pt x="202" y="230"/>
                    <a:pt x="202" y="230"/>
                    <a:pt x="202" y="230"/>
                  </a:cubicBezTo>
                  <a:cubicBezTo>
                    <a:pt x="202" y="229"/>
                    <a:pt x="202" y="229"/>
                    <a:pt x="202" y="229"/>
                  </a:cubicBezTo>
                  <a:cubicBezTo>
                    <a:pt x="202" y="225"/>
                    <a:pt x="202" y="225"/>
                    <a:pt x="202" y="225"/>
                  </a:cubicBezTo>
                  <a:cubicBezTo>
                    <a:pt x="204" y="224"/>
                    <a:pt x="204" y="224"/>
                    <a:pt x="204" y="224"/>
                  </a:cubicBezTo>
                  <a:cubicBezTo>
                    <a:pt x="202" y="225"/>
                    <a:pt x="202" y="225"/>
                    <a:pt x="202" y="225"/>
                  </a:cubicBezTo>
                  <a:cubicBezTo>
                    <a:pt x="202" y="224"/>
                    <a:pt x="202" y="224"/>
                    <a:pt x="202" y="224"/>
                  </a:cubicBezTo>
                  <a:cubicBezTo>
                    <a:pt x="201" y="224"/>
                    <a:pt x="201" y="224"/>
                    <a:pt x="201" y="224"/>
                  </a:cubicBezTo>
                  <a:cubicBezTo>
                    <a:pt x="200" y="225"/>
                    <a:pt x="200" y="225"/>
                    <a:pt x="200" y="225"/>
                  </a:cubicBezTo>
                  <a:cubicBezTo>
                    <a:pt x="199" y="224"/>
                    <a:pt x="199" y="224"/>
                    <a:pt x="199" y="224"/>
                  </a:cubicBezTo>
                  <a:cubicBezTo>
                    <a:pt x="196" y="221"/>
                    <a:pt x="196" y="221"/>
                    <a:pt x="196" y="221"/>
                  </a:cubicBezTo>
                  <a:cubicBezTo>
                    <a:pt x="196" y="221"/>
                    <a:pt x="196" y="221"/>
                    <a:pt x="196" y="221"/>
                  </a:cubicBezTo>
                  <a:cubicBezTo>
                    <a:pt x="195" y="220"/>
                    <a:pt x="195" y="220"/>
                    <a:pt x="195" y="220"/>
                  </a:cubicBezTo>
                  <a:cubicBezTo>
                    <a:pt x="195" y="218"/>
                    <a:pt x="195" y="218"/>
                    <a:pt x="195" y="218"/>
                  </a:cubicBezTo>
                  <a:cubicBezTo>
                    <a:pt x="194" y="217"/>
                    <a:pt x="194" y="217"/>
                    <a:pt x="194" y="217"/>
                  </a:cubicBezTo>
                  <a:cubicBezTo>
                    <a:pt x="193" y="219"/>
                    <a:pt x="193" y="219"/>
                    <a:pt x="193" y="219"/>
                  </a:cubicBezTo>
                  <a:cubicBezTo>
                    <a:pt x="191" y="218"/>
                    <a:pt x="191" y="218"/>
                    <a:pt x="191" y="218"/>
                  </a:cubicBezTo>
                  <a:cubicBezTo>
                    <a:pt x="190" y="218"/>
                    <a:pt x="190" y="218"/>
                    <a:pt x="190" y="218"/>
                  </a:cubicBezTo>
                  <a:cubicBezTo>
                    <a:pt x="189" y="217"/>
                    <a:pt x="189" y="217"/>
                    <a:pt x="189" y="217"/>
                  </a:cubicBezTo>
                  <a:cubicBezTo>
                    <a:pt x="188" y="218"/>
                    <a:pt x="188" y="218"/>
                    <a:pt x="188" y="218"/>
                  </a:cubicBezTo>
                  <a:cubicBezTo>
                    <a:pt x="188" y="216"/>
                    <a:pt x="188" y="216"/>
                    <a:pt x="188" y="216"/>
                  </a:cubicBezTo>
                  <a:cubicBezTo>
                    <a:pt x="187" y="215"/>
                    <a:pt x="187" y="215"/>
                    <a:pt x="187" y="215"/>
                  </a:cubicBezTo>
                  <a:cubicBezTo>
                    <a:pt x="186" y="212"/>
                    <a:pt x="186" y="212"/>
                    <a:pt x="186" y="212"/>
                  </a:cubicBezTo>
                  <a:cubicBezTo>
                    <a:pt x="186" y="211"/>
                    <a:pt x="186" y="211"/>
                    <a:pt x="186" y="211"/>
                  </a:cubicBezTo>
                  <a:cubicBezTo>
                    <a:pt x="187" y="212"/>
                    <a:pt x="187" y="212"/>
                    <a:pt x="187" y="212"/>
                  </a:cubicBezTo>
                  <a:cubicBezTo>
                    <a:pt x="188" y="211"/>
                    <a:pt x="188" y="211"/>
                    <a:pt x="188" y="211"/>
                  </a:cubicBezTo>
                  <a:cubicBezTo>
                    <a:pt x="188" y="210"/>
                    <a:pt x="188" y="210"/>
                    <a:pt x="188" y="210"/>
                  </a:cubicBezTo>
                  <a:cubicBezTo>
                    <a:pt x="186" y="208"/>
                    <a:pt x="186" y="208"/>
                    <a:pt x="186" y="208"/>
                  </a:cubicBezTo>
                  <a:cubicBezTo>
                    <a:pt x="186" y="207"/>
                    <a:pt x="186" y="207"/>
                    <a:pt x="186" y="207"/>
                  </a:cubicBezTo>
                  <a:cubicBezTo>
                    <a:pt x="186" y="206"/>
                    <a:pt x="186" y="206"/>
                    <a:pt x="186" y="206"/>
                  </a:cubicBezTo>
                  <a:cubicBezTo>
                    <a:pt x="187" y="206"/>
                    <a:pt x="187" y="206"/>
                    <a:pt x="187" y="206"/>
                  </a:cubicBezTo>
                  <a:cubicBezTo>
                    <a:pt x="186" y="205"/>
                    <a:pt x="186" y="205"/>
                    <a:pt x="186" y="205"/>
                  </a:cubicBezTo>
                  <a:cubicBezTo>
                    <a:pt x="185" y="205"/>
                    <a:pt x="185" y="205"/>
                    <a:pt x="185" y="205"/>
                  </a:cubicBezTo>
                  <a:cubicBezTo>
                    <a:pt x="184" y="202"/>
                    <a:pt x="184" y="202"/>
                    <a:pt x="184" y="202"/>
                  </a:cubicBezTo>
                  <a:cubicBezTo>
                    <a:pt x="183" y="202"/>
                    <a:pt x="183" y="202"/>
                    <a:pt x="183" y="202"/>
                  </a:cubicBezTo>
                  <a:cubicBezTo>
                    <a:pt x="182" y="202"/>
                    <a:pt x="182" y="202"/>
                    <a:pt x="182" y="202"/>
                  </a:cubicBezTo>
                  <a:cubicBezTo>
                    <a:pt x="181" y="201"/>
                    <a:pt x="181" y="201"/>
                    <a:pt x="181" y="201"/>
                  </a:cubicBezTo>
                  <a:cubicBezTo>
                    <a:pt x="181" y="199"/>
                    <a:pt x="181" y="199"/>
                    <a:pt x="181" y="199"/>
                  </a:cubicBezTo>
                  <a:cubicBezTo>
                    <a:pt x="182" y="198"/>
                    <a:pt x="182" y="198"/>
                    <a:pt x="182" y="198"/>
                  </a:cubicBezTo>
                  <a:cubicBezTo>
                    <a:pt x="181" y="196"/>
                    <a:pt x="181" y="196"/>
                    <a:pt x="181" y="196"/>
                  </a:cubicBezTo>
                  <a:cubicBezTo>
                    <a:pt x="181" y="195"/>
                    <a:pt x="181" y="195"/>
                    <a:pt x="181" y="195"/>
                  </a:cubicBezTo>
                  <a:cubicBezTo>
                    <a:pt x="181" y="195"/>
                    <a:pt x="181" y="195"/>
                    <a:pt x="181" y="195"/>
                  </a:cubicBezTo>
                  <a:cubicBezTo>
                    <a:pt x="184" y="191"/>
                    <a:pt x="184" y="191"/>
                    <a:pt x="184" y="191"/>
                  </a:cubicBezTo>
                  <a:cubicBezTo>
                    <a:pt x="185" y="190"/>
                    <a:pt x="185" y="190"/>
                    <a:pt x="185" y="190"/>
                  </a:cubicBezTo>
                  <a:cubicBezTo>
                    <a:pt x="185" y="190"/>
                    <a:pt x="185" y="190"/>
                    <a:pt x="185" y="190"/>
                  </a:cubicBezTo>
                  <a:cubicBezTo>
                    <a:pt x="185" y="188"/>
                    <a:pt x="185" y="188"/>
                    <a:pt x="185" y="188"/>
                  </a:cubicBezTo>
                  <a:cubicBezTo>
                    <a:pt x="185" y="187"/>
                    <a:pt x="185" y="187"/>
                    <a:pt x="185" y="187"/>
                  </a:cubicBezTo>
                  <a:cubicBezTo>
                    <a:pt x="186" y="185"/>
                    <a:pt x="186" y="185"/>
                    <a:pt x="186" y="185"/>
                  </a:cubicBezTo>
                  <a:cubicBezTo>
                    <a:pt x="185" y="184"/>
                    <a:pt x="185" y="184"/>
                    <a:pt x="185" y="184"/>
                  </a:cubicBezTo>
                  <a:cubicBezTo>
                    <a:pt x="184" y="182"/>
                    <a:pt x="184" y="182"/>
                    <a:pt x="184" y="182"/>
                  </a:cubicBezTo>
                  <a:cubicBezTo>
                    <a:pt x="185" y="181"/>
                    <a:pt x="185" y="181"/>
                    <a:pt x="185" y="181"/>
                  </a:cubicBezTo>
                  <a:cubicBezTo>
                    <a:pt x="184" y="180"/>
                    <a:pt x="184" y="180"/>
                    <a:pt x="184" y="180"/>
                  </a:cubicBezTo>
                  <a:cubicBezTo>
                    <a:pt x="185" y="178"/>
                    <a:pt x="185" y="178"/>
                    <a:pt x="185" y="178"/>
                  </a:cubicBezTo>
                  <a:cubicBezTo>
                    <a:pt x="184" y="178"/>
                    <a:pt x="184" y="178"/>
                    <a:pt x="184" y="178"/>
                  </a:cubicBezTo>
                  <a:cubicBezTo>
                    <a:pt x="184" y="175"/>
                    <a:pt x="184" y="175"/>
                    <a:pt x="184" y="175"/>
                  </a:cubicBezTo>
                  <a:cubicBezTo>
                    <a:pt x="185" y="175"/>
                    <a:pt x="185" y="175"/>
                    <a:pt x="185" y="175"/>
                  </a:cubicBezTo>
                  <a:cubicBezTo>
                    <a:pt x="184" y="173"/>
                    <a:pt x="184" y="173"/>
                    <a:pt x="184" y="173"/>
                  </a:cubicBezTo>
                  <a:cubicBezTo>
                    <a:pt x="184" y="171"/>
                    <a:pt x="184" y="171"/>
                    <a:pt x="184" y="171"/>
                  </a:cubicBezTo>
                  <a:cubicBezTo>
                    <a:pt x="184" y="169"/>
                    <a:pt x="184" y="169"/>
                    <a:pt x="184" y="169"/>
                  </a:cubicBezTo>
                  <a:cubicBezTo>
                    <a:pt x="185" y="168"/>
                    <a:pt x="185" y="168"/>
                    <a:pt x="185" y="168"/>
                  </a:cubicBezTo>
                  <a:cubicBezTo>
                    <a:pt x="186" y="169"/>
                    <a:pt x="186" y="169"/>
                    <a:pt x="186" y="169"/>
                  </a:cubicBezTo>
                  <a:cubicBezTo>
                    <a:pt x="186" y="169"/>
                    <a:pt x="186" y="169"/>
                    <a:pt x="186" y="169"/>
                  </a:cubicBezTo>
                  <a:cubicBezTo>
                    <a:pt x="186" y="170"/>
                    <a:pt x="186" y="170"/>
                    <a:pt x="186" y="170"/>
                  </a:cubicBezTo>
                  <a:cubicBezTo>
                    <a:pt x="187" y="169"/>
                    <a:pt x="187" y="169"/>
                    <a:pt x="187" y="169"/>
                  </a:cubicBezTo>
                  <a:cubicBezTo>
                    <a:pt x="189" y="169"/>
                    <a:pt x="189" y="169"/>
                    <a:pt x="189" y="169"/>
                  </a:cubicBezTo>
                  <a:cubicBezTo>
                    <a:pt x="191" y="169"/>
                    <a:pt x="191" y="169"/>
                    <a:pt x="191" y="169"/>
                  </a:cubicBezTo>
                  <a:cubicBezTo>
                    <a:pt x="192" y="169"/>
                    <a:pt x="192" y="169"/>
                    <a:pt x="192" y="169"/>
                  </a:cubicBezTo>
                  <a:cubicBezTo>
                    <a:pt x="193" y="169"/>
                    <a:pt x="193" y="169"/>
                    <a:pt x="193" y="169"/>
                  </a:cubicBezTo>
                  <a:cubicBezTo>
                    <a:pt x="194" y="168"/>
                    <a:pt x="194" y="168"/>
                    <a:pt x="194" y="168"/>
                  </a:cubicBezTo>
                  <a:cubicBezTo>
                    <a:pt x="195" y="169"/>
                    <a:pt x="195" y="169"/>
                    <a:pt x="195" y="169"/>
                  </a:cubicBezTo>
                  <a:cubicBezTo>
                    <a:pt x="199" y="170"/>
                    <a:pt x="199" y="170"/>
                    <a:pt x="199" y="170"/>
                  </a:cubicBezTo>
                  <a:cubicBezTo>
                    <a:pt x="201" y="170"/>
                    <a:pt x="201" y="170"/>
                    <a:pt x="201" y="170"/>
                  </a:cubicBezTo>
                  <a:cubicBezTo>
                    <a:pt x="202" y="170"/>
                    <a:pt x="202" y="170"/>
                    <a:pt x="202" y="170"/>
                  </a:cubicBezTo>
                  <a:cubicBezTo>
                    <a:pt x="202" y="172"/>
                    <a:pt x="202" y="172"/>
                    <a:pt x="202" y="172"/>
                  </a:cubicBezTo>
                  <a:cubicBezTo>
                    <a:pt x="201" y="172"/>
                    <a:pt x="201" y="172"/>
                    <a:pt x="201" y="172"/>
                  </a:cubicBezTo>
                  <a:cubicBezTo>
                    <a:pt x="202" y="173"/>
                    <a:pt x="202" y="173"/>
                    <a:pt x="202" y="173"/>
                  </a:cubicBezTo>
                  <a:cubicBezTo>
                    <a:pt x="202" y="175"/>
                    <a:pt x="202" y="175"/>
                    <a:pt x="202" y="175"/>
                  </a:cubicBezTo>
                  <a:cubicBezTo>
                    <a:pt x="203" y="176"/>
                    <a:pt x="203" y="176"/>
                    <a:pt x="203" y="176"/>
                  </a:cubicBezTo>
                  <a:cubicBezTo>
                    <a:pt x="203" y="178"/>
                    <a:pt x="203" y="178"/>
                    <a:pt x="203" y="178"/>
                  </a:cubicBezTo>
                  <a:cubicBezTo>
                    <a:pt x="204" y="180"/>
                    <a:pt x="204" y="180"/>
                    <a:pt x="204" y="180"/>
                  </a:cubicBezTo>
                  <a:cubicBezTo>
                    <a:pt x="203" y="183"/>
                    <a:pt x="203" y="183"/>
                    <a:pt x="203" y="183"/>
                  </a:cubicBezTo>
                  <a:cubicBezTo>
                    <a:pt x="204" y="184"/>
                    <a:pt x="204" y="184"/>
                    <a:pt x="204" y="184"/>
                  </a:cubicBezTo>
                  <a:cubicBezTo>
                    <a:pt x="203" y="185"/>
                    <a:pt x="203" y="185"/>
                    <a:pt x="203" y="185"/>
                  </a:cubicBezTo>
                  <a:cubicBezTo>
                    <a:pt x="204" y="186"/>
                    <a:pt x="204" y="186"/>
                    <a:pt x="204" y="186"/>
                  </a:cubicBezTo>
                  <a:cubicBezTo>
                    <a:pt x="204" y="187"/>
                    <a:pt x="204" y="187"/>
                    <a:pt x="204" y="187"/>
                  </a:cubicBezTo>
                  <a:cubicBezTo>
                    <a:pt x="203" y="188"/>
                    <a:pt x="203" y="188"/>
                    <a:pt x="203" y="188"/>
                  </a:cubicBezTo>
                  <a:cubicBezTo>
                    <a:pt x="203" y="189"/>
                    <a:pt x="203" y="189"/>
                    <a:pt x="203" y="189"/>
                  </a:cubicBezTo>
                  <a:cubicBezTo>
                    <a:pt x="205" y="190"/>
                    <a:pt x="205" y="190"/>
                    <a:pt x="205" y="190"/>
                  </a:cubicBezTo>
                  <a:cubicBezTo>
                    <a:pt x="206" y="192"/>
                    <a:pt x="206" y="192"/>
                    <a:pt x="206" y="192"/>
                  </a:cubicBezTo>
                  <a:cubicBezTo>
                    <a:pt x="207" y="192"/>
                    <a:pt x="207" y="192"/>
                    <a:pt x="207" y="192"/>
                  </a:cubicBezTo>
                  <a:cubicBezTo>
                    <a:pt x="207" y="193"/>
                    <a:pt x="207" y="193"/>
                    <a:pt x="207" y="193"/>
                  </a:cubicBezTo>
                  <a:cubicBezTo>
                    <a:pt x="208" y="192"/>
                    <a:pt x="208" y="192"/>
                    <a:pt x="208" y="192"/>
                  </a:cubicBezTo>
                  <a:cubicBezTo>
                    <a:pt x="209" y="193"/>
                    <a:pt x="209" y="193"/>
                    <a:pt x="209" y="193"/>
                  </a:cubicBezTo>
                  <a:cubicBezTo>
                    <a:pt x="209" y="195"/>
                    <a:pt x="209" y="195"/>
                    <a:pt x="209" y="195"/>
                  </a:cubicBezTo>
                  <a:cubicBezTo>
                    <a:pt x="211" y="196"/>
                    <a:pt x="211" y="196"/>
                    <a:pt x="211" y="196"/>
                  </a:cubicBezTo>
                  <a:cubicBezTo>
                    <a:pt x="212" y="198"/>
                    <a:pt x="212" y="198"/>
                    <a:pt x="212" y="198"/>
                  </a:cubicBezTo>
                  <a:cubicBezTo>
                    <a:pt x="212" y="202"/>
                    <a:pt x="212" y="202"/>
                    <a:pt x="212" y="202"/>
                  </a:cubicBezTo>
                  <a:cubicBezTo>
                    <a:pt x="213" y="203"/>
                    <a:pt x="213" y="203"/>
                    <a:pt x="213" y="203"/>
                  </a:cubicBezTo>
                  <a:cubicBezTo>
                    <a:pt x="213" y="203"/>
                    <a:pt x="213" y="203"/>
                    <a:pt x="213" y="203"/>
                  </a:cubicBezTo>
                  <a:cubicBezTo>
                    <a:pt x="213" y="204"/>
                    <a:pt x="213" y="204"/>
                    <a:pt x="213" y="204"/>
                  </a:cubicBezTo>
                  <a:cubicBezTo>
                    <a:pt x="214" y="206"/>
                    <a:pt x="214" y="206"/>
                    <a:pt x="214" y="206"/>
                  </a:cubicBezTo>
                  <a:cubicBezTo>
                    <a:pt x="214" y="208"/>
                    <a:pt x="214" y="208"/>
                    <a:pt x="214" y="208"/>
                  </a:cubicBezTo>
                  <a:cubicBezTo>
                    <a:pt x="216" y="211"/>
                    <a:pt x="216" y="211"/>
                    <a:pt x="216" y="211"/>
                  </a:cubicBezTo>
                  <a:cubicBezTo>
                    <a:pt x="215" y="212"/>
                    <a:pt x="215" y="212"/>
                    <a:pt x="215" y="212"/>
                  </a:cubicBezTo>
                  <a:cubicBezTo>
                    <a:pt x="216" y="214"/>
                    <a:pt x="216" y="214"/>
                    <a:pt x="216" y="214"/>
                  </a:cubicBezTo>
                  <a:cubicBezTo>
                    <a:pt x="218" y="214"/>
                    <a:pt x="218" y="214"/>
                    <a:pt x="218" y="214"/>
                  </a:cubicBezTo>
                  <a:cubicBezTo>
                    <a:pt x="217" y="216"/>
                    <a:pt x="217" y="216"/>
                    <a:pt x="217" y="216"/>
                  </a:cubicBezTo>
                  <a:cubicBezTo>
                    <a:pt x="218" y="216"/>
                    <a:pt x="218" y="216"/>
                    <a:pt x="218" y="216"/>
                  </a:cubicBezTo>
                  <a:cubicBezTo>
                    <a:pt x="218" y="219"/>
                    <a:pt x="218" y="219"/>
                    <a:pt x="218" y="219"/>
                  </a:cubicBezTo>
                  <a:cubicBezTo>
                    <a:pt x="221" y="222"/>
                    <a:pt x="221" y="222"/>
                    <a:pt x="221" y="222"/>
                  </a:cubicBezTo>
                  <a:cubicBezTo>
                    <a:pt x="223" y="223"/>
                    <a:pt x="223" y="223"/>
                    <a:pt x="223" y="223"/>
                  </a:cubicBezTo>
                  <a:cubicBezTo>
                    <a:pt x="223" y="224"/>
                    <a:pt x="223" y="224"/>
                    <a:pt x="223" y="224"/>
                  </a:cubicBezTo>
                  <a:cubicBezTo>
                    <a:pt x="224" y="224"/>
                    <a:pt x="224" y="224"/>
                    <a:pt x="224" y="224"/>
                  </a:cubicBezTo>
                  <a:cubicBezTo>
                    <a:pt x="226" y="226"/>
                    <a:pt x="226" y="226"/>
                    <a:pt x="226" y="226"/>
                  </a:cubicBezTo>
                  <a:cubicBezTo>
                    <a:pt x="226" y="227"/>
                    <a:pt x="226" y="227"/>
                    <a:pt x="226" y="227"/>
                  </a:cubicBezTo>
                  <a:cubicBezTo>
                    <a:pt x="226" y="227"/>
                    <a:pt x="226" y="227"/>
                    <a:pt x="226" y="227"/>
                  </a:cubicBezTo>
                  <a:cubicBezTo>
                    <a:pt x="226" y="228"/>
                    <a:pt x="226" y="228"/>
                    <a:pt x="226" y="228"/>
                  </a:cubicBezTo>
                  <a:cubicBezTo>
                    <a:pt x="225" y="230"/>
                    <a:pt x="225" y="230"/>
                    <a:pt x="225" y="230"/>
                  </a:cubicBezTo>
                  <a:cubicBezTo>
                    <a:pt x="226" y="232"/>
                    <a:pt x="226" y="232"/>
                    <a:pt x="226" y="232"/>
                  </a:cubicBezTo>
                  <a:cubicBezTo>
                    <a:pt x="228" y="233"/>
                    <a:pt x="228" y="233"/>
                    <a:pt x="228" y="233"/>
                  </a:cubicBezTo>
                  <a:cubicBezTo>
                    <a:pt x="228" y="235"/>
                    <a:pt x="228" y="235"/>
                    <a:pt x="228" y="235"/>
                  </a:cubicBezTo>
                  <a:cubicBezTo>
                    <a:pt x="227" y="236"/>
                    <a:pt x="227" y="236"/>
                    <a:pt x="227" y="236"/>
                  </a:cubicBezTo>
                  <a:cubicBezTo>
                    <a:pt x="227" y="237"/>
                    <a:pt x="227" y="237"/>
                    <a:pt x="227" y="237"/>
                  </a:cubicBezTo>
                  <a:cubicBezTo>
                    <a:pt x="226" y="238"/>
                    <a:pt x="226" y="238"/>
                    <a:pt x="226" y="238"/>
                  </a:cubicBezTo>
                  <a:cubicBezTo>
                    <a:pt x="226" y="239"/>
                    <a:pt x="226" y="239"/>
                    <a:pt x="226" y="239"/>
                  </a:cubicBezTo>
                  <a:cubicBezTo>
                    <a:pt x="226" y="241"/>
                    <a:pt x="226" y="241"/>
                    <a:pt x="226" y="241"/>
                  </a:cubicBezTo>
                  <a:cubicBezTo>
                    <a:pt x="225" y="242"/>
                    <a:pt x="225" y="242"/>
                    <a:pt x="225" y="242"/>
                  </a:cubicBezTo>
                  <a:cubicBezTo>
                    <a:pt x="225" y="243"/>
                    <a:pt x="225" y="243"/>
                    <a:pt x="225" y="243"/>
                  </a:cubicBezTo>
                  <a:cubicBezTo>
                    <a:pt x="226" y="242"/>
                    <a:pt x="226" y="242"/>
                    <a:pt x="226" y="242"/>
                  </a:cubicBezTo>
                  <a:cubicBezTo>
                    <a:pt x="226" y="243"/>
                    <a:pt x="226" y="243"/>
                    <a:pt x="226" y="243"/>
                  </a:cubicBezTo>
                  <a:cubicBezTo>
                    <a:pt x="225" y="244"/>
                    <a:pt x="225" y="244"/>
                    <a:pt x="225" y="244"/>
                  </a:cubicBezTo>
                  <a:cubicBezTo>
                    <a:pt x="225" y="247"/>
                    <a:pt x="225" y="247"/>
                    <a:pt x="225" y="247"/>
                  </a:cubicBezTo>
                  <a:cubicBezTo>
                    <a:pt x="224" y="247"/>
                    <a:pt x="224" y="247"/>
                    <a:pt x="224" y="247"/>
                  </a:cubicBezTo>
                  <a:cubicBezTo>
                    <a:pt x="223" y="247"/>
                    <a:pt x="223" y="247"/>
                    <a:pt x="223" y="247"/>
                  </a:cubicBezTo>
                  <a:cubicBezTo>
                    <a:pt x="223" y="248"/>
                    <a:pt x="223" y="248"/>
                    <a:pt x="223" y="248"/>
                  </a:cubicBezTo>
                  <a:cubicBezTo>
                    <a:pt x="224" y="249"/>
                    <a:pt x="224" y="249"/>
                    <a:pt x="224" y="249"/>
                  </a:cubicBezTo>
                  <a:cubicBezTo>
                    <a:pt x="224" y="250"/>
                    <a:pt x="224" y="250"/>
                    <a:pt x="224" y="250"/>
                  </a:cubicBezTo>
                  <a:cubicBezTo>
                    <a:pt x="223" y="251"/>
                    <a:pt x="223" y="251"/>
                    <a:pt x="223" y="251"/>
                  </a:cubicBezTo>
                  <a:cubicBezTo>
                    <a:pt x="222" y="252"/>
                    <a:pt x="222" y="252"/>
                    <a:pt x="222" y="252"/>
                  </a:cubicBezTo>
                  <a:cubicBezTo>
                    <a:pt x="219" y="252"/>
                    <a:pt x="219" y="252"/>
                    <a:pt x="219" y="252"/>
                  </a:cubicBezTo>
                  <a:cubicBezTo>
                    <a:pt x="218" y="251"/>
                    <a:pt x="218" y="251"/>
                    <a:pt x="218" y="251"/>
                  </a:cubicBezTo>
                  <a:cubicBezTo>
                    <a:pt x="220" y="250"/>
                    <a:pt x="220" y="250"/>
                    <a:pt x="220" y="250"/>
                  </a:cubicBezTo>
                  <a:cubicBezTo>
                    <a:pt x="220" y="249"/>
                    <a:pt x="220" y="249"/>
                    <a:pt x="220" y="249"/>
                  </a:cubicBezTo>
                  <a:cubicBezTo>
                    <a:pt x="219" y="249"/>
                    <a:pt x="219" y="249"/>
                    <a:pt x="219" y="249"/>
                  </a:cubicBezTo>
                  <a:cubicBezTo>
                    <a:pt x="219" y="250"/>
                    <a:pt x="219" y="250"/>
                    <a:pt x="219" y="250"/>
                  </a:cubicBezTo>
                  <a:cubicBezTo>
                    <a:pt x="218" y="250"/>
                    <a:pt x="218" y="250"/>
                    <a:pt x="218" y="250"/>
                  </a:cubicBezTo>
                  <a:cubicBezTo>
                    <a:pt x="215" y="248"/>
                    <a:pt x="215" y="248"/>
                    <a:pt x="215" y="248"/>
                  </a:cubicBezTo>
                  <a:cubicBezTo>
                    <a:pt x="214" y="249"/>
                    <a:pt x="214" y="249"/>
                    <a:pt x="214" y="249"/>
                  </a:cubicBezTo>
                  <a:cubicBezTo>
                    <a:pt x="211" y="250"/>
                    <a:pt x="211" y="250"/>
                    <a:pt x="211" y="250"/>
                  </a:cubicBezTo>
                  <a:cubicBezTo>
                    <a:pt x="209" y="250"/>
                    <a:pt x="209" y="250"/>
                    <a:pt x="209" y="250"/>
                  </a:cubicBezTo>
                  <a:cubicBezTo>
                    <a:pt x="208" y="251"/>
                    <a:pt x="208" y="251"/>
                    <a:pt x="208" y="251"/>
                  </a:cubicBezTo>
                  <a:cubicBezTo>
                    <a:pt x="209" y="251"/>
                    <a:pt x="209" y="251"/>
                    <a:pt x="209" y="251"/>
                  </a:cubicBezTo>
                  <a:cubicBezTo>
                    <a:pt x="209" y="252"/>
                    <a:pt x="209" y="252"/>
                    <a:pt x="209" y="252"/>
                  </a:cubicBezTo>
                  <a:cubicBezTo>
                    <a:pt x="210" y="251"/>
                    <a:pt x="210" y="251"/>
                    <a:pt x="210" y="251"/>
                  </a:cubicBezTo>
                  <a:cubicBezTo>
                    <a:pt x="212" y="250"/>
                    <a:pt x="212" y="250"/>
                    <a:pt x="212" y="250"/>
                  </a:cubicBezTo>
                  <a:cubicBezTo>
                    <a:pt x="212" y="252"/>
                    <a:pt x="212" y="252"/>
                    <a:pt x="212" y="252"/>
                  </a:cubicBezTo>
                  <a:cubicBezTo>
                    <a:pt x="214" y="253"/>
                    <a:pt x="214" y="253"/>
                    <a:pt x="214" y="253"/>
                  </a:cubicBezTo>
                  <a:cubicBezTo>
                    <a:pt x="219" y="254"/>
                    <a:pt x="219" y="254"/>
                    <a:pt x="219" y="254"/>
                  </a:cubicBezTo>
                  <a:cubicBezTo>
                    <a:pt x="221" y="255"/>
                    <a:pt x="221" y="255"/>
                    <a:pt x="221" y="255"/>
                  </a:cubicBezTo>
                  <a:cubicBezTo>
                    <a:pt x="223" y="254"/>
                    <a:pt x="223" y="254"/>
                    <a:pt x="223" y="254"/>
                  </a:cubicBezTo>
                  <a:cubicBezTo>
                    <a:pt x="225" y="254"/>
                    <a:pt x="225" y="254"/>
                    <a:pt x="225" y="254"/>
                  </a:cubicBezTo>
                  <a:cubicBezTo>
                    <a:pt x="226" y="255"/>
                    <a:pt x="226" y="255"/>
                    <a:pt x="226" y="255"/>
                  </a:cubicBezTo>
                  <a:cubicBezTo>
                    <a:pt x="228" y="255"/>
                    <a:pt x="228" y="255"/>
                    <a:pt x="228" y="255"/>
                  </a:cubicBezTo>
                  <a:cubicBezTo>
                    <a:pt x="230" y="254"/>
                    <a:pt x="230" y="254"/>
                    <a:pt x="230" y="254"/>
                  </a:cubicBezTo>
                  <a:cubicBezTo>
                    <a:pt x="230" y="253"/>
                    <a:pt x="230" y="253"/>
                    <a:pt x="230" y="253"/>
                  </a:cubicBezTo>
                  <a:cubicBezTo>
                    <a:pt x="229" y="252"/>
                    <a:pt x="229" y="252"/>
                    <a:pt x="229" y="252"/>
                  </a:cubicBezTo>
                  <a:cubicBezTo>
                    <a:pt x="229" y="250"/>
                    <a:pt x="229" y="250"/>
                    <a:pt x="229" y="250"/>
                  </a:cubicBezTo>
                  <a:cubicBezTo>
                    <a:pt x="230" y="249"/>
                    <a:pt x="230" y="249"/>
                    <a:pt x="230" y="249"/>
                  </a:cubicBezTo>
                  <a:cubicBezTo>
                    <a:pt x="231" y="249"/>
                    <a:pt x="231" y="249"/>
                    <a:pt x="231" y="249"/>
                  </a:cubicBezTo>
                  <a:cubicBezTo>
                    <a:pt x="231" y="248"/>
                    <a:pt x="231" y="248"/>
                    <a:pt x="231" y="248"/>
                  </a:cubicBezTo>
                  <a:cubicBezTo>
                    <a:pt x="233" y="246"/>
                    <a:pt x="233" y="246"/>
                    <a:pt x="233" y="246"/>
                  </a:cubicBezTo>
                  <a:cubicBezTo>
                    <a:pt x="233" y="245"/>
                    <a:pt x="233" y="245"/>
                    <a:pt x="233" y="245"/>
                  </a:cubicBezTo>
                  <a:cubicBezTo>
                    <a:pt x="234" y="242"/>
                    <a:pt x="234" y="242"/>
                    <a:pt x="234" y="242"/>
                  </a:cubicBezTo>
                  <a:cubicBezTo>
                    <a:pt x="233" y="240"/>
                    <a:pt x="233" y="240"/>
                    <a:pt x="233" y="240"/>
                  </a:cubicBezTo>
                  <a:cubicBezTo>
                    <a:pt x="233" y="238"/>
                    <a:pt x="233" y="238"/>
                    <a:pt x="233" y="238"/>
                  </a:cubicBezTo>
                  <a:cubicBezTo>
                    <a:pt x="235" y="235"/>
                    <a:pt x="235" y="235"/>
                    <a:pt x="235" y="235"/>
                  </a:cubicBezTo>
                  <a:cubicBezTo>
                    <a:pt x="236" y="234"/>
                    <a:pt x="236" y="234"/>
                    <a:pt x="236" y="234"/>
                  </a:cubicBezTo>
                  <a:cubicBezTo>
                    <a:pt x="234" y="229"/>
                    <a:pt x="234" y="229"/>
                    <a:pt x="234" y="229"/>
                  </a:cubicBezTo>
                  <a:cubicBezTo>
                    <a:pt x="231" y="227"/>
                    <a:pt x="231" y="227"/>
                    <a:pt x="231" y="227"/>
                  </a:cubicBezTo>
                  <a:cubicBezTo>
                    <a:pt x="230" y="226"/>
                    <a:pt x="230" y="226"/>
                    <a:pt x="230" y="226"/>
                  </a:cubicBezTo>
                  <a:cubicBezTo>
                    <a:pt x="230" y="223"/>
                    <a:pt x="230" y="223"/>
                    <a:pt x="230" y="223"/>
                  </a:cubicBezTo>
                  <a:cubicBezTo>
                    <a:pt x="232" y="221"/>
                    <a:pt x="232" y="221"/>
                    <a:pt x="232" y="221"/>
                  </a:cubicBezTo>
                  <a:cubicBezTo>
                    <a:pt x="233" y="220"/>
                    <a:pt x="233" y="220"/>
                    <a:pt x="233" y="220"/>
                  </a:cubicBezTo>
                  <a:cubicBezTo>
                    <a:pt x="235" y="220"/>
                    <a:pt x="235" y="220"/>
                    <a:pt x="235" y="220"/>
                  </a:cubicBezTo>
                  <a:cubicBezTo>
                    <a:pt x="237" y="217"/>
                    <a:pt x="237" y="217"/>
                    <a:pt x="237" y="217"/>
                  </a:cubicBezTo>
                  <a:cubicBezTo>
                    <a:pt x="239" y="217"/>
                    <a:pt x="239" y="217"/>
                    <a:pt x="239" y="217"/>
                  </a:cubicBezTo>
                  <a:cubicBezTo>
                    <a:pt x="241" y="219"/>
                    <a:pt x="241" y="219"/>
                    <a:pt x="241" y="219"/>
                  </a:cubicBezTo>
                  <a:cubicBezTo>
                    <a:pt x="241" y="221"/>
                    <a:pt x="241" y="221"/>
                    <a:pt x="241" y="221"/>
                  </a:cubicBezTo>
                  <a:cubicBezTo>
                    <a:pt x="243" y="222"/>
                    <a:pt x="243" y="222"/>
                    <a:pt x="243" y="222"/>
                  </a:cubicBezTo>
                  <a:cubicBezTo>
                    <a:pt x="244" y="223"/>
                    <a:pt x="244" y="223"/>
                    <a:pt x="244" y="223"/>
                  </a:cubicBezTo>
                  <a:cubicBezTo>
                    <a:pt x="244" y="223"/>
                    <a:pt x="244" y="223"/>
                    <a:pt x="244" y="223"/>
                  </a:cubicBezTo>
                  <a:cubicBezTo>
                    <a:pt x="246" y="224"/>
                    <a:pt x="246" y="224"/>
                    <a:pt x="246" y="224"/>
                  </a:cubicBezTo>
                  <a:cubicBezTo>
                    <a:pt x="245" y="226"/>
                    <a:pt x="245" y="226"/>
                    <a:pt x="245" y="226"/>
                  </a:cubicBezTo>
                  <a:cubicBezTo>
                    <a:pt x="247" y="227"/>
                    <a:pt x="247" y="227"/>
                    <a:pt x="247" y="227"/>
                  </a:cubicBezTo>
                  <a:cubicBezTo>
                    <a:pt x="247" y="228"/>
                    <a:pt x="247" y="228"/>
                    <a:pt x="247" y="228"/>
                  </a:cubicBezTo>
                  <a:cubicBezTo>
                    <a:pt x="248" y="230"/>
                    <a:pt x="248" y="230"/>
                    <a:pt x="248" y="230"/>
                  </a:cubicBezTo>
                  <a:cubicBezTo>
                    <a:pt x="248" y="231"/>
                    <a:pt x="248" y="231"/>
                    <a:pt x="248" y="231"/>
                  </a:cubicBezTo>
                  <a:cubicBezTo>
                    <a:pt x="248" y="232"/>
                    <a:pt x="248" y="232"/>
                    <a:pt x="248" y="232"/>
                  </a:cubicBezTo>
                  <a:cubicBezTo>
                    <a:pt x="249" y="233"/>
                    <a:pt x="249" y="233"/>
                    <a:pt x="249" y="233"/>
                  </a:cubicBezTo>
                  <a:cubicBezTo>
                    <a:pt x="250" y="233"/>
                    <a:pt x="250" y="233"/>
                    <a:pt x="250" y="233"/>
                  </a:cubicBezTo>
                  <a:cubicBezTo>
                    <a:pt x="252" y="234"/>
                    <a:pt x="252" y="234"/>
                    <a:pt x="252" y="234"/>
                  </a:cubicBezTo>
                  <a:cubicBezTo>
                    <a:pt x="254" y="234"/>
                    <a:pt x="254" y="234"/>
                    <a:pt x="254" y="234"/>
                  </a:cubicBezTo>
                  <a:cubicBezTo>
                    <a:pt x="255" y="234"/>
                    <a:pt x="255" y="234"/>
                    <a:pt x="255" y="234"/>
                  </a:cubicBezTo>
                  <a:cubicBezTo>
                    <a:pt x="256" y="234"/>
                    <a:pt x="256" y="234"/>
                    <a:pt x="256" y="234"/>
                  </a:cubicBezTo>
                  <a:cubicBezTo>
                    <a:pt x="257" y="233"/>
                    <a:pt x="257" y="233"/>
                    <a:pt x="257" y="233"/>
                  </a:cubicBezTo>
                  <a:cubicBezTo>
                    <a:pt x="258" y="232"/>
                    <a:pt x="258" y="232"/>
                    <a:pt x="258" y="232"/>
                  </a:cubicBezTo>
                  <a:cubicBezTo>
                    <a:pt x="257" y="232"/>
                    <a:pt x="257" y="232"/>
                    <a:pt x="257" y="232"/>
                  </a:cubicBezTo>
                  <a:cubicBezTo>
                    <a:pt x="256" y="232"/>
                    <a:pt x="256" y="232"/>
                    <a:pt x="256" y="232"/>
                  </a:cubicBezTo>
                  <a:cubicBezTo>
                    <a:pt x="255" y="231"/>
                    <a:pt x="255" y="231"/>
                    <a:pt x="255" y="231"/>
                  </a:cubicBezTo>
                  <a:cubicBezTo>
                    <a:pt x="254" y="233"/>
                    <a:pt x="254" y="233"/>
                    <a:pt x="254" y="233"/>
                  </a:cubicBezTo>
                  <a:cubicBezTo>
                    <a:pt x="252" y="233"/>
                    <a:pt x="252" y="233"/>
                    <a:pt x="252" y="233"/>
                  </a:cubicBezTo>
                  <a:cubicBezTo>
                    <a:pt x="252" y="232"/>
                    <a:pt x="252" y="232"/>
                    <a:pt x="252" y="232"/>
                  </a:cubicBezTo>
                  <a:cubicBezTo>
                    <a:pt x="250" y="232"/>
                    <a:pt x="250" y="232"/>
                    <a:pt x="250" y="232"/>
                  </a:cubicBezTo>
                  <a:cubicBezTo>
                    <a:pt x="249" y="231"/>
                    <a:pt x="249" y="231"/>
                    <a:pt x="249" y="231"/>
                  </a:cubicBezTo>
                  <a:cubicBezTo>
                    <a:pt x="250" y="230"/>
                    <a:pt x="250" y="230"/>
                    <a:pt x="250" y="230"/>
                  </a:cubicBezTo>
                  <a:cubicBezTo>
                    <a:pt x="249" y="229"/>
                    <a:pt x="249" y="229"/>
                    <a:pt x="249" y="229"/>
                  </a:cubicBezTo>
                  <a:cubicBezTo>
                    <a:pt x="248" y="228"/>
                    <a:pt x="248" y="228"/>
                    <a:pt x="248" y="228"/>
                  </a:cubicBezTo>
                  <a:cubicBezTo>
                    <a:pt x="248" y="225"/>
                    <a:pt x="248" y="225"/>
                    <a:pt x="248" y="225"/>
                  </a:cubicBezTo>
                  <a:cubicBezTo>
                    <a:pt x="250" y="225"/>
                    <a:pt x="250" y="225"/>
                    <a:pt x="250" y="225"/>
                  </a:cubicBezTo>
                  <a:cubicBezTo>
                    <a:pt x="251" y="224"/>
                    <a:pt x="251" y="224"/>
                    <a:pt x="251" y="224"/>
                  </a:cubicBezTo>
                  <a:cubicBezTo>
                    <a:pt x="250" y="224"/>
                    <a:pt x="250" y="224"/>
                    <a:pt x="250" y="224"/>
                  </a:cubicBezTo>
                  <a:cubicBezTo>
                    <a:pt x="249" y="223"/>
                    <a:pt x="249" y="223"/>
                    <a:pt x="249" y="223"/>
                  </a:cubicBezTo>
                  <a:cubicBezTo>
                    <a:pt x="249" y="222"/>
                    <a:pt x="249" y="222"/>
                    <a:pt x="249" y="222"/>
                  </a:cubicBezTo>
                  <a:cubicBezTo>
                    <a:pt x="249" y="221"/>
                    <a:pt x="249" y="221"/>
                    <a:pt x="249" y="221"/>
                  </a:cubicBezTo>
                  <a:cubicBezTo>
                    <a:pt x="247" y="220"/>
                    <a:pt x="247" y="220"/>
                    <a:pt x="247" y="220"/>
                  </a:cubicBezTo>
                  <a:cubicBezTo>
                    <a:pt x="247" y="219"/>
                    <a:pt x="247" y="219"/>
                    <a:pt x="247" y="219"/>
                  </a:cubicBezTo>
                  <a:cubicBezTo>
                    <a:pt x="245" y="217"/>
                    <a:pt x="245" y="217"/>
                    <a:pt x="245" y="217"/>
                  </a:cubicBezTo>
                  <a:cubicBezTo>
                    <a:pt x="243" y="217"/>
                    <a:pt x="243" y="217"/>
                    <a:pt x="243" y="217"/>
                  </a:cubicBezTo>
                  <a:cubicBezTo>
                    <a:pt x="240" y="216"/>
                    <a:pt x="240" y="216"/>
                    <a:pt x="240" y="216"/>
                  </a:cubicBezTo>
                  <a:cubicBezTo>
                    <a:pt x="239" y="215"/>
                    <a:pt x="239" y="215"/>
                    <a:pt x="239" y="215"/>
                  </a:cubicBezTo>
                  <a:cubicBezTo>
                    <a:pt x="238" y="215"/>
                    <a:pt x="238" y="215"/>
                    <a:pt x="238" y="215"/>
                  </a:cubicBezTo>
                  <a:cubicBezTo>
                    <a:pt x="236" y="214"/>
                    <a:pt x="236" y="214"/>
                    <a:pt x="236" y="214"/>
                  </a:cubicBezTo>
                  <a:cubicBezTo>
                    <a:pt x="234" y="214"/>
                    <a:pt x="234" y="214"/>
                    <a:pt x="234" y="214"/>
                  </a:cubicBezTo>
                  <a:cubicBezTo>
                    <a:pt x="233" y="214"/>
                    <a:pt x="233" y="214"/>
                    <a:pt x="233" y="214"/>
                  </a:cubicBezTo>
                  <a:cubicBezTo>
                    <a:pt x="231" y="215"/>
                    <a:pt x="231" y="215"/>
                    <a:pt x="231" y="215"/>
                  </a:cubicBezTo>
                  <a:cubicBezTo>
                    <a:pt x="231" y="217"/>
                    <a:pt x="231" y="217"/>
                    <a:pt x="231" y="217"/>
                  </a:cubicBezTo>
                  <a:cubicBezTo>
                    <a:pt x="230" y="218"/>
                    <a:pt x="230" y="218"/>
                    <a:pt x="230" y="218"/>
                  </a:cubicBezTo>
                  <a:cubicBezTo>
                    <a:pt x="228" y="217"/>
                    <a:pt x="228" y="217"/>
                    <a:pt x="228" y="217"/>
                  </a:cubicBezTo>
                  <a:cubicBezTo>
                    <a:pt x="226" y="218"/>
                    <a:pt x="226" y="218"/>
                    <a:pt x="226" y="218"/>
                  </a:cubicBezTo>
                  <a:cubicBezTo>
                    <a:pt x="224" y="218"/>
                    <a:pt x="224" y="218"/>
                    <a:pt x="224" y="218"/>
                  </a:cubicBezTo>
                  <a:cubicBezTo>
                    <a:pt x="224" y="217"/>
                    <a:pt x="224" y="217"/>
                    <a:pt x="224" y="217"/>
                  </a:cubicBezTo>
                  <a:cubicBezTo>
                    <a:pt x="224" y="215"/>
                    <a:pt x="224" y="215"/>
                    <a:pt x="224" y="215"/>
                  </a:cubicBezTo>
                  <a:cubicBezTo>
                    <a:pt x="224" y="214"/>
                    <a:pt x="224" y="214"/>
                    <a:pt x="224" y="214"/>
                  </a:cubicBezTo>
                  <a:cubicBezTo>
                    <a:pt x="221" y="211"/>
                    <a:pt x="221" y="211"/>
                    <a:pt x="221" y="211"/>
                  </a:cubicBezTo>
                  <a:cubicBezTo>
                    <a:pt x="220" y="210"/>
                    <a:pt x="220" y="210"/>
                    <a:pt x="220" y="210"/>
                  </a:cubicBezTo>
                  <a:cubicBezTo>
                    <a:pt x="221" y="207"/>
                    <a:pt x="221" y="207"/>
                    <a:pt x="221" y="207"/>
                  </a:cubicBezTo>
                  <a:cubicBezTo>
                    <a:pt x="219" y="205"/>
                    <a:pt x="219" y="205"/>
                    <a:pt x="219" y="205"/>
                  </a:cubicBezTo>
                  <a:cubicBezTo>
                    <a:pt x="220" y="203"/>
                    <a:pt x="220" y="203"/>
                    <a:pt x="220" y="203"/>
                  </a:cubicBezTo>
                  <a:cubicBezTo>
                    <a:pt x="220" y="199"/>
                    <a:pt x="220" y="199"/>
                    <a:pt x="220" y="199"/>
                  </a:cubicBezTo>
                  <a:cubicBezTo>
                    <a:pt x="219" y="197"/>
                    <a:pt x="219" y="197"/>
                    <a:pt x="219" y="197"/>
                  </a:cubicBezTo>
                  <a:cubicBezTo>
                    <a:pt x="217" y="195"/>
                    <a:pt x="217" y="195"/>
                    <a:pt x="217" y="195"/>
                  </a:cubicBezTo>
                  <a:cubicBezTo>
                    <a:pt x="216" y="195"/>
                    <a:pt x="216" y="195"/>
                    <a:pt x="216" y="195"/>
                  </a:cubicBezTo>
                  <a:cubicBezTo>
                    <a:pt x="215" y="193"/>
                    <a:pt x="215" y="193"/>
                    <a:pt x="215" y="193"/>
                  </a:cubicBezTo>
                  <a:cubicBezTo>
                    <a:pt x="212" y="191"/>
                    <a:pt x="212" y="191"/>
                    <a:pt x="212" y="191"/>
                  </a:cubicBezTo>
                  <a:cubicBezTo>
                    <a:pt x="210" y="190"/>
                    <a:pt x="210" y="190"/>
                    <a:pt x="210" y="190"/>
                  </a:cubicBezTo>
                  <a:cubicBezTo>
                    <a:pt x="210" y="188"/>
                    <a:pt x="210" y="188"/>
                    <a:pt x="210" y="188"/>
                  </a:cubicBezTo>
                  <a:cubicBezTo>
                    <a:pt x="211" y="186"/>
                    <a:pt x="211" y="186"/>
                    <a:pt x="211" y="186"/>
                  </a:cubicBezTo>
                  <a:cubicBezTo>
                    <a:pt x="210" y="184"/>
                    <a:pt x="210" y="184"/>
                    <a:pt x="210" y="184"/>
                  </a:cubicBezTo>
                  <a:cubicBezTo>
                    <a:pt x="209" y="183"/>
                    <a:pt x="209" y="183"/>
                    <a:pt x="209" y="183"/>
                  </a:cubicBezTo>
                  <a:cubicBezTo>
                    <a:pt x="209" y="182"/>
                    <a:pt x="209" y="182"/>
                    <a:pt x="209" y="182"/>
                  </a:cubicBezTo>
                  <a:cubicBezTo>
                    <a:pt x="211" y="181"/>
                    <a:pt x="211" y="181"/>
                    <a:pt x="211" y="181"/>
                  </a:cubicBezTo>
                  <a:cubicBezTo>
                    <a:pt x="213" y="178"/>
                    <a:pt x="213" y="178"/>
                    <a:pt x="213" y="178"/>
                  </a:cubicBezTo>
                  <a:cubicBezTo>
                    <a:pt x="214" y="176"/>
                    <a:pt x="214" y="176"/>
                    <a:pt x="214" y="176"/>
                  </a:cubicBezTo>
                  <a:cubicBezTo>
                    <a:pt x="213" y="172"/>
                    <a:pt x="213" y="172"/>
                    <a:pt x="213" y="172"/>
                  </a:cubicBezTo>
                  <a:cubicBezTo>
                    <a:pt x="210" y="167"/>
                    <a:pt x="210" y="167"/>
                    <a:pt x="210" y="167"/>
                  </a:cubicBezTo>
                  <a:cubicBezTo>
                    <a:pt x="211" y="167"/>
                    <a:pt x="211" y="167"/>
                    <a:pt x="211" y="167"/>
                  </a:cubicBezTo>
                  <a:cubicBezTo>
                    <a:pt x="213" y="168"/>
                    <a:pt x="213" y="168"/>
                    <a:pt x="213" y="168"/>
                  </a:cubicBezTo>
                  <a:cubicBezTo>
                    <a:pt x="213" y="170"/>
                    <a:pt x="213" y="170"/>
                    <a:pt x="213" y="170"/>
                  </a:cubicBezTo>
                  <a:cubicBezTo>
                    <a:pt x="214" y="170"/>
                    <a:pt x="214" y="170"/>
                    <a:pt x="214" y="170"/>
                  </a:cubicBezTo>
                  <a:cubicBezTo>
                    <a:pt x="214" y="170"/>
                    <a:pt x="214" y="170"/>
                    <a:pt x="214" y="170"/>
                  </a:cubicBezTo>
                  <a:cubicBezTo>
                    <a:pt x="215" y="172"/>
                    <a:pt x="215" y="172"/>
                    <a:pt x="215" y="172"/>
                  </a:cubicBezTo>
                  <a:cubicBezTo>
                    <a:pt x="216" y="174"/>
                    <a:pt x="216" y="174"/>
                    <a:pt x="216" y="174"/>
                  </a:cubicBezTo>
                  <a:cubicBezTo>
                    <a:pt x="216" y="177"/>
                    <a:pt x="216" y="177"/>
                    <a:pt x="216" y="177"/>
                  </a:cubicBezTo>
                  <a:cubicBezTo>
                    <a:pt x="217" y="178"/>
                    <a:pt x="217" y="178"/>
                    <a:pt x="217" y="178"/>
                  </a:cubicBezTo>
                  <a:cubicBezTo>
                    <a:pt x="216" y="180"/>
                    <a:pt x="216" y="180"/>
                    <a:pt x="216" y="180"/>
                  </a:cubicBezTo>
                  <a:cubicBezTo>
                    <a:pt x="217" y="181"/>
                    <a:pt x="217" y="181"/>
                    <a:pt x="217" y="181"/>
                  </a:cubicBezTo>
                  <a:cubicBezTo>
                    <a:pt x="219" y="183"/>
                    <a:pt x="219" y="183"/>
                    <a:pt x="219" y="183"/>
                  </a:cubicBezTo>
                  <a:cubicBezTo>
                    <a:pt x="219" y="184"/>
                    <a:pt x="219" y="184"/>
                    <a:pt x="219" y="184"/>
                  </a:cubicBezTo>
                  <a:cubicBezTo>
                    <a:pt x="220" y="185"/>
                    <a:pt x="220" y="185"/>
                    <a:pt x="220" y="185"/>
                  </a:cubicBezTo>
                  <a:cubicBezTo>
                    <a:pt x="220" y="186"/>
                    <a:pt x="220" y="186"/>
                    <a:pt x="220" y="186"/>
                  </a:cubicBezTo>
                  <a:cubicBezTo>
                    <a:pt x="219" y="186"/>
                    <a:pt x="219" y="186"/>
                    <a:pt x="219" y="186"/>
                  </a:cubicBezTo>
                  <a:cubicBezTo>
                    <a:pt x="219" y="187"/>
                    <a:pt x="219" y="187"/>
                    <a:pt x="219" y="187"/>
                  </a:cubicBezTo>
                  <a:cubicBezTo>
                    <a:pt x="221" y="187"/>
                    <a:pt x="221" y="187"/>
                    <a:pt x="221" y="187"/>
                  </a:cubicBezTo>
                  <a:cubicBezTo>
                    <a:pt x="223" y="188"/>
                    <a:pt x="223" y="188"/>
                    <a:pt x="223" y="188"/>
                  </a:cubicBezTo>
                  <a:cubicBezTo>
                    <a:pt x="225" y="188"/>
                    <a:pt x="225" y="188"/>
                    <a:pt x="225" y="188"/>
                  </a:cubicBezTo>
                  <a:cubicBezTo>
                    <a:pt x="226" y="188"/>
                    <a:pt x="226" y="188"/>
                    <a:pt x="226" y="188"/>
                  </a:cubicBezTo>
                  <a:cubicBezTo>
                    <a:pt x="227" y="189"/>
                    <a:pt x="227" y="189"/>
                    <a:pt x="227" y="189"/>
                  </a:cubicBezTo>
                  <a:cubicBezTo>
                    <a:pt x="228" y="190"/>
                    <a:pt x="228" y="190"/>
                    <a:pt x="228" y="190"/>
                  </a:cubicBezTo>
                  <a:cubicBezTo>
                    <a:pt x="229" y="188"/>
                    <a:pt x="229" y="188"/>
                    <a:pt x="229" y="188"/>
                  </a:cubicBezTo>
                  <a:cubicBezTo>
                    <a:pt x="230" y="188"/>
                    <a:pt x="230" y="188"/>
                    <a:pt x="230" y="188"/>
                  </a:cubicBezTo>
                  <a:cubicBezTo>
                    <a:pt x="231" y="187"/>
                    <a:pt x="231" y="187"/>
                    <a:pt x="231" y="187"/>
                  </a:cubicBezTo>
                  <a:cubicBezTo>
                    <a:pt x="233" y="188"/>
                    <a:pt x="233" y="188"/>
                    <a:pt x="233" y="188"/>
                  </a:cubicBezTo>
                  <a:cubicBezTo>
                    <a:pt x="234" y="190"/>
                    <a:pt x="234" y="190"/>
                    <a:pt x="234" y="190"/>
                  </a:cubicBezTo>
                  <a:cubicBezTo>
                    <a:pt x="235" y="190"/>
                    <a:pt x="235" y="190"/>
                    <a:pt x="235" y="190"/>
                  </a:cubicBezTo>
                  <a:cubicBezTo>
                    <a:pt x="237" y="191"/>
                    <a:pt x="237" y="191"/>
                    <a:pt x="237" y="191"/>
                  </a:cubicBezTo>
                  <a:cubicBezTo>
                    <a:pt x="240" y="190"/>
                    <a:pt x="240" y="190"/>
                    <a:pt x="240" y="190"/>
                  </a:cubicBezTo>
                  <a:cubicBezTo>
                    <a:pt x="241" y="189"/>
                    <a:pt x="241" y="189"/>
                    <a:pt x="241" y="189"/>
                  </a:cubicBezTo>
                  <a:cubicBezTo>
                    <a:pt x="239" y="190"/>
                    <a:pt x="239" y="190"/>
                    <a:pt x="239" y="190"/>
                  </a:cubicBezTo>
                  <a:cubicBezTo>
                    <a:pt x="237" y="190"/>
                    <a:pt x="237" y="190"/>
                    <a:pt x="237" y="190"/>
                  </a:cubicBezTo>
                  <a:cubicBezTo>
                    <a:pt x="237" y="188"/>
                    <a:pt x="237" y="188"/>
                    <a:pt x="237" y="188"/>
                  </a:cubicBezTo>
                  <a:cubicBezTo>
                    <a:pt x="236" y="188"/>
                    <a:pt x="236" y="188"/>
                    <a:pt x="236" y="188"/>
                  </a:cubicBezTo>
                  <a:cubicBezTo>
                    <a:pt x="235" y="186"/>
                    <a:pt x="235" y="186"/>
                    <a:pt x="235" y="186"/>
                  </a:cubicBezTo>
                  <a:cubicBezTo>
                    <a:pt x="233" y="186"/>
                    <a:pt x="233" y="186"/>
                    <a:pt x="233" y="186"/>
                  </a:cubicBezTo>
                  <a:cubicBezTo>
                    <a:pt x="233" y="185"/>
                    <a:pt x="233" y="185"/>
                    <a:pt x="233" y="185"/>
                  </a:cubicBezTo>
                  <a:cubicBezTo>
                    <a:pt x="232" y="185"/>
                    <a:pt x="232" y="185"/>
                    <a:pt x="232" y="185"/>
                  </a:cubicBezTo>
                  <a:cubicBezTo>
                    <a:pt x="231" y="186"/>
                    <a:pt x="231" y="186"/>
                    <a:pt x="231" y="186"/>
                  </a:cubicBezTo>
                  <a:cubicBezTo>
                    <a:pt x="228" y="186"/>
                    <a:pt x="228" y="186"/>
                    <a:pt x="228" y="186"/>
                  </a:cubicBezTo>
                  <a:cubicBezTo>
                    <a:pt x="227" y="185"/>
                    <a:pt x="227" y="185"/>
                    <a:pt x="227" y="185"/>
                  </a:cubicBezTo>
                  <a:cubicBezTo>
                    <a:pt x="225" y="185"/>
                    <a:pt x="225" y="185"/>
                    <a:pt x="225" y="185"/>
                  </a:cubicBezTo>
                  <a:cubicBezTo>
                    <a:pt x="223" y="183"/>
                    <a:pt x="223" y="183"/>
                    <a:pt x="223" y="183"/>
                  </a:cubicBezTo>
                  <a:cubicBezTo>
                    <a:pt x="222" y="181"/>
                    <a:pt x="222" y="181"/>
                    <a:pt x="222" y="181"/>
                  </a:cubicBezTo>
                  <a:cubicBezTo>
                    <a:pt x="222" y="181"/>
                    <a:pt x="222" y="181"/>
                    <a:pt x="222" y="181"/>
                  </a:cubicBezTo>
                  <a:cubicBezTo>
                    <a:pt x="220" y="178"/>
                    <a:pt x="220" y="178"/>
                    <a:pt x="220" y="178"/>
                  </a:cubicBezTo>
                  <a:cubicBezTo>
                    <a:pt x="221" y="178"/>
                    <a:pt x="221" y="178"/>
                    <a:pt x="221" y="178"/>
                  </a:cubicBezTo>
                  <a:cubicBezTo>
                    <a:pt x="221" y="177"/>
                    <a:pt x="221" y="177"/>
                    <a:pt x="221" y="177"/>
                  </a:cubicBezTo>
                  <a:cubicBezTo>
                    <a:pt x="223" y="176"/>
                    <a:pt x="223" y="176"/>
                    <a:pt x="223" y="176"/>
                  </a:cubicBezTo>
                  <a:cubicBezTo>
                    <a:pt x="224" y="176"/>
                    <a:pt x="224" y="176"/>
                    <a:pt x="224" y="176"/>
                  </a:cubicBezTo>
                  <a:cubicBezTo>
                    <a:pt x="226" y="178"/>
                    <a:pt x="226" y="178"/>
                    <a:pt x="226" y="178"/>
                  </a:cubicBezTo>
                  <a:cubicBezTo>
                    <a:pt x="228" y="179"/>
                    <a:pt x="228" y="179"/>
                    <a:pt x="228" y="179"/>
                  </a:cubicBezTo>
                  <a:cubicBezTo>
                    <a:pt x="230" y="179"/>
                    <a:pt x="230" y="179"/>
                    <a:pt x="230" y="179"/>
                  </a:cubicBezTo>
                  <a:cubicBezTo>
                    <a:pt x="232" y="176"/>
                    <a:pt x="232" y="176"/>
                    <a:pt x="232" y="176"/>
                  </a:cubicBezTo>
                  <a:cubicBezTo>
                    <a:pt x="230" y="174"/>
                    <a:pt x="230" y="174"/>
                    <a:pt x="230" y="174"/>
                  </a:cubicBezTo>
                  <a:cubicBezTo>
                    <a:pt x="228" y="173"/>
                    <a:pt x="228" y="173"/>
                    <a:pt x="228" y="173"/>
                  </a:cubicBezTo>
                  <a:cubicBezTo>
                    <a:pt x="226" y="175"/>
                    <a:pt x="226" y="175"/>
                    <a:pt x="226" y="175"/>
                  </a:cubicBezTo>
                  <a:cubicBezTo>
                    <a:pt x="225" y="174"/>
                    <a:pt x="225" y="174"/>
                    <a:pt x="225" y="174"/>
                  </a:cubicBezTo>
                  <a:cubicBezTo>
                    <a:pt x="226" y="173"/>
                    <a:pt x="226" y="173"/>
                    <a:pt x="226" y="173"/>
                  </a:cubicBezTo>
                  <a:cubicBezTo>
                    <a:pt x="226" y="173"/>
                    <a:pt x="226" y="173"/>
                    <a:pt x="226" y="173"/>
                  </a:cubicBezTo>
                  <a:cubicBezTo>
                    <a:pt x="227" y="173"/>
                    <a:pt x="227" y="173"/>
                    <a:pt x="227" y="173"/>
                  </a:cubicBezTo>
                  <a:cubicBezTo>
                    <a:pt x="227" y="172"/>
                    <a:pt x="227" y="172"/>
                    <a:pt x="227" y="172"/>
                  </a:cubicBezTo>
                  <a:cubicBezTo>
                    <a:pt x="229" y="169"/>
                    <a:pt x="229" y="169"/>
                    <a:pt x="229" y="169"/>
                  </a:cubicBezTo>
                  <a:cubicBezTo>
                    <a:pt x="230" y="168"/>
                    <a:pt x="230" y="168"/>
                    <a:pt x="230" y="168"/>
                  </a:cubicBezTo>
                  <a:cubicBezTo>
                    <a:pt x="231" y="169"/>
                    <a:pt x="231" y="169"/>
                    <a:pt x="231" y="169"/>
                  </a:cubicBezTo>
                  <a:cubicBezTo>
                    <a:pt x="236" y="169"/>
                    <a:pt x="236" y="169"/>
                    <a:pt x="236" y="169"/>
                  </a:cubicBezTo>
                  <a:cubicBezTo>
                    <a:pt x="237" y="170"/>
                    <a:pt x="237" y="170"/>
                    <a:pt x="237" y="170"/>
                  </a:cubicBezTo>
                  <a:cubicBezTo>
                    <a:pt x="239" y="171"/>
                    <a:pt x="239" y="171"/>
                    <a:pt x="239" y="171"/>
                  </a:cubicBezTo>
                  <a:cubicBezTo>
                    <a:pt x="242" y="172"/>
                    <a:pt x="242" y="172"/>
                    <a:pt x="242" y="172"/>
                  </a:cubicBezTo>
                  <a:cubicBezTo>
                    <a:pt x="243" y="173"/>
                    <a:pt x="243" y="173"/>
                    <a:pt x="243" y="173"/>
                  </a:cubicBezTo>
                  <a:cubicBezTo>
                    <a:pt x="244" y="174"/>
                    <a:pt x="244" y="174"/>
                    <a:pt x="244" y="174"/>
                  </a:cubicBezTo>
                  <a:cubicBezTo>
                    <a:pt x="247" y="177"/>
                    <a:pt x="247" y="177"/>
                    <a:pt x="247" y="177"/>
                  </a:cubicBezTo>
                  <a:cubicBezTo>
                    <a:pt x="248" y="177"/>
                    <a:pt x="248" y="177"/>
                    <a:pt x="248" y="177"/>
                  </a:cubicBezTo>
                  <a:cubicBezTo>
                    <a:pt x="252" y="176"/>
                    <a:pt x="252" y="176"/>
                    <a:pt x="252" y="176"/>
                  </a:cubicBezTo>
                  <a:cubicBezTo>
                    <a:pt x="254" y="175"/>
                    <a:pt x="254" y="175"/>
                    <a:pt x="254" y="175"/>
                  </a:cubicBezTo>
                  <a:cubicBezTo>
                    <a:pt x="255" y="176"/>
                    <a:pt x="255" y="176"/>
                    <a:pt x="255" y="176"/>
                  </a:cubicBezTo>
                  <a:cubicBezTo>
                    <a:pt x="256" y="175"/>
                    <a:pt x="256" y="175"/>
                    <a:pt x="256" y="175"/>
                  </a:cubicBezTo>
                  <a:cubicBezTo>
                    <a:pt x="257" y="176"/>
                    <a:pt x="257" y="176"/>
                    <a:pt x="257" y="176"/>
                  </a:cubicBezTo>
                  <a:cubicBezTo>
                    <a:pt x="257" y="178"/>
                    <a:pt x="257" y="178"/>
                    <a:pt x="257" y="178"/>
                  </a:cubicBezTo>
                  <a:cubicBezTo>
                    <a:pt x="257" y="179"/>
                    <a:pt x="257" y="179"/>
                    <a:pt x="257" y="179"/>
                  </a:cubicBezTo>
                  <a:cubicBezTo>
                    <a:pt x="257" y="180"/>
                    <a:pt x="257" y="180"/>
                    <a:pt x="257" y="180"/>
                  </a:cubicBezTo>
                  <a:cubicBezTo>
                    <a:pt x="255" y="181"/>
                    <a:pt x="255" y="181"/>
                    <a:pt x="255" y="181"/>
                  </a:cubicBezTo>
                  <a:cubicBezTo>
                    <a:pt x="255" y="183"/>
                    <a:pt x="255" y="183"/>
                    <a:pt x="255" y="183"/>
                  </a:cubicBezTo>
                  <a:cubicBezTo>
                    <a:pt x="256" y="184"/>
                    <a:pt x="256" y="184"/>
                    <a:pt x="256" y="184"/>
                  </a:cubicBezTo>
                  <a:cubicBezTo>
                    <a:pt x="256" y="186"/>
                    <a:pt x="256" y="186"/>
                    <a:pt x="256" y="186"/>
                  </a:cubicBezTo>
                  <a:cubicBezTo>
                    <a:pt x="258" y="188"/>
                    <a:pt x="258" y="188"/>
                    <a:pt x="258" y="188"/>
                  </a:cubicBezTo>
                  <a:cubicBezTo>
                    <a:pt x="258" y="189"/>
                    <a:pt x="258" y="189"/>
                    <a:pt x="258" y="189"/>
                  </a:cubicBezTo>
                  <a:cubicBezTo>
                    <a:pt x="257" y="190"/>
                    <a:pt x="257" y="190"/>
                    <a:pt x="257" y="190"/>
                  </a:cubicBezTo>
                  <a:cubicBezTo>
                    <a:pt x="258" y="194"/>
                    <a:pt x="258" y="194"/>
                    <a:pt x="258" y="194"/>
                  </a:cubicBezTo>
                  <a:cubicBezTo>
                    <a:pt x="259" y="194"/>
                    <a:pt x="259" y="194"/>
                    <a:pt x="259" y="194"/>
                  </a:cubicBezTo>
                  <a:cubicBezTo>
                    <a:pt x="259" y="193"/>
                    <a:pt x="259" y="193"/>
                    <a:pt x="259" y="193"/>
                  </a:cubicBezTo>
                  <a:cubicBezTo>
                    <a:pt x="259" y="192"/>
                    <a:pt x="259" y="192"/>
                    <a:pt x="259" y="192"/>
                  </a:cubicBezTo>
                  <a:cubicBezTo>
                    <a:pt x="260" y="191"/>
                    <a:pt x="260" y="191"/>
                    <a:pt x="260" y="191"/>
                  </a:cubicBezTo>
                  <a:cubicBezTo>
                    <a:pt x="259" y="190"/>
                    <a:pt x="259" y="190"/>
                    <a:pt x="259" y="190"/>
                  </a:cubicBezTo>
                  <a:cubicBezTo>
                    <a:pt x="260" y="189"/>
                    <a:pt x="260" y="189"/>
                    <a:pt x="260" y="189"/>
                  </a:cubicBezTo>
                  <a:cubicBezTo>
                    <a:pt x="261" y="187"/>
                    <a:pt x="261" y="187"/>
                    <a:pt x="261" y="187"/>
                  </a:cubicBezTo>
                  <a:cubicBezTo>
                    <a:pt x="262" y="188"/>
                    <a:pt x="262" y="188"/>
                    <a:pt x="262" y="188"/>
                  </a:cubicBezTo>
                  <a:cubicBezTo>
                    <a:pt x="263" y="190"/>
                    <a:pt x="263" y="190"/>
                    <a:pt x="263" y="190"/>
                  </a:cubicBezTo>
                  <a:cubicBezTo>
                    <a:pt x="263" y="193"/>
                    <a:pt x="263" y="193"/>
                    <a:pt x="263" y="193"/>
                  </a:cubicBezTo>
                  <a:cubicBezTo>
                    <a:pt x="263" y="194"/>
                    <a:pt x="263" y="194"/>
                    <a:pt x="263" y="194"/>
                  </a:cubicBezTo>
                  <a:cubicBezTo>
                    <a:pt x="263" y="195"/>
                    <a:pt x="263" y="195"/>
                    <a:pt x="263" y="195"/>
                  </a:cubicBezTo>
                  <a:cubicBezTo>
                    <a:pt x="263" y="196"/>
                    <a:pt x="263" y="196"/>
                    <a:pt x="263" y="196"/>
                  </a:cubicBezTo>
                  <a:cubicBezTo>
                    <a:pt x="262" y="197"/>
                    <a:pt x="262" y="197"/>
                    <a:pt x="262" y="197"/>
                  </a:cubicBezTo>
                  <a:cubicBezTo>
                    <a:pt x="264" y="198"/>
                    <a:pt x="264" y="198"/>
                    <a:pt x="264" y="198"/>
                  </a:cubicBezTo>
                  <a:cubicBezTo>
                    <a:pt x="266" y="198"/>
                    <a:pt x="266" y="198"/>
                    <a:pt x="266" y="198"/>
                  </a:cubicBezTo>
                  <a:cubicBezTo>
                    <a:pt x="268" y="198"/>
                    <a:pt x="268" y="198"/>
                    <a:pt x="268" y="198"/>
                  </a:cubicBezTo>
                  <a:cubicBezTo>
                    <a:pt x="269" y="200"/>
                    <a:pt x="269" y="200"/>
                    <a:pt x="269" y="200"/>
                  </a:cubicBezTo>
                  <a:cubicBezTo>
                    <a:pt x="269" y="201"/>
                    <a:pt x="269" y="201"/>
                    <a:pt x="269" y="201"/>
                  </a:cubicBezTo>
                  <a:cubicBezTo>
                    <a:pt x="271" y="202"/>
                    <a:pt x="271" y="202"/>
                    <a:pt x="271" y="202"/>
                  </a:cubicBezTo>
                  <a:cubicBezTo>
                    <a:pt x="273" y="202"/>
                    <a:pt x="273" y="202"/>
                    <a:pt x="273" y="202"/>
                  </a:cubicBezTo>
                  <a:cubicBezTo>
                    <a:pt x="276" y="205"/>
                    <a:pt x="276" y="205"/>
                    <a:pt x="276" y="205"/>
                  </a:cubicBezTo>
                  <a:cubicBezTo>
                    <a:pt x="275" y="204"/>
                    <a:pt x="275" y="204"/>
                    <a:pt x="275" y="204"/>
                  </a:cubicBezTo>
                  <a:cubicBezTo>
                    <a:pt x="276" y="202"/>
                    <a:pt x="276" y="202"/>
                    <a:pt x="276" y="202"/>
                  </a:cubicBezTo>
                  <a:cubicBezTo>
                    <a:pt x="277" y="200"/>
                    <a:pt x="277" y="200"/>
                    <a:pt x="277" y="200"/>
                  </a:cubicBezTo>
                  <a:cubicBezTo>
                    <a:pt x="279" y="200"/>
                    <a:pt x="279" y="200"/>
                    <a:pt x="279" y="200"/>
                  </a:cubicBezTo>
                  <a:cubicBezTo>
                    <a:pt x="282" y="202"/>
                    <a:pt x="282" y="202"/>
                    <a:pt x="282" y="202"/>
                  </a:cubicBezTo>
                  <a:cubicBezTo>
                    <a:pt x="283" y="202"/>
                    <a:pt x="283" y="202"/>
                    <a:pt x="283" y="202"/>
                  </a:cubicBezTo>
                  <a:cubicBezTo>
                    <a:pt x="284" y="204"/>
                    <a:pt x="284" y="204"/>
                    <a:pt x="284" y="204"/>
                  </a:cubicBezTo>
                  <a:cubicBezTo>
                    <a:pt x="285" y="206"/>
                    <a:pt x="285" y="206"/>
                    <a:pt x="285" y="206"/>
                  </a:cubicBezTo>
                  <a:cubicBezTo>
                    <a:pt x="285" y="203"/>
                    <a:pt x="285" y="203"/>
                    <a:pt x="285" y="203"/>
                  </a:cubicBezTo>
                  <a:cubicBezTo>
                    <a:pt x="284" y="202"/>
                    <a:pt x="284" y="202"/>
                    <a:pt x="284" y="202"/>
                  </a:cubicBezTo>
                  <a:cubicBezTo>
                    <a:pt x="283" y="202"/>
                    <a:pt x="283" y="202"/>
                    <a:pt x="283" y="202"/>
                  </a:cubicBezTo>
                  <a:cubicBezTo>
                    <a:pt x="281" y="201"/>
                    <a:pt x="281" y="201"/>
                    <a:pt x="281" y="201"/>
                  </a:cubicBezTo>
                  <a:cubicBezTo>
                    <a:pt x="279" y="200"/>
                    <a:pt x="279" y="200"/>
                    <a:pt x="279" y="200"/>
                  </a:cubicBezTo>
                  <a:cubicBezTo>
                    <a:pt x="277" y="200"/>
                    <a:pt x="277" y="200"/>
                    <a:pt x="277" y="200"/>
                  </a:cubicBezTo>
                  <a:cubicBezTo>
                    <a:pt x="275" y="202"/>
                    <a:pt x="275" y="202"/>
                    <a:pt x="275" y="202"/>
                  </a:cubicBezTo>
                  <a:cubicBezTo>
                    <a:pt x="274" y="201"/>
                    <a:pt x="274" y="201"/>
                    <a:pt x="274" y="201"/>
                  </a:cubicBezTo>
                  <a:cubicBezTo>
                    <a:pt x="273" y="202"/>
                    <a:pt x="273" y="202"/>
                    <a:pt x="273" y="202"/>
                  </a:cubicBezTo>
                  <a:cubicBezTo>
                    <a:pt x="271" y="201"/>
                    <a:pt x="271" y="201"/>
                    <a:pt x="271" y="201"/>
                  </a:cubicBezTo>
                  <a:cubicBezTo>
                    <a:pt x="269" y="198"/>
                    <a:pt x="269" y="198"/>
                    <a:pt x="269" y="198"/>
                  </a:cubicBezTo>
                  <a:cubicBezTo>
                    <a:pt x="268" y="197"/>
                    <a:pt x="268" y="197"/>
                    <a:pt x="268" y="197"/>
                  </a:cubicBezTo>
                  <a:cubicBezTo>
                    <a:pt x="266" y="197"/>
                    <a:pt x="266" y="197"/>
                    <a:pt x="266" y="197"/>
                  </a:cubicBezTo>
                  <a:cubicBezTo>
                    <a:pt x="264" y="195"/>
                    <a:pt x="264" y="195"/>
                    <a:pt x="264" y="195"/>
                  </a:cubicBezTo>
                  <a:cubicBezTo>
                    <a:pt x="265" y="196"/>
                    <a:pt x="265" y="196"/>
                    <a:pt x="265" y="196"/>
                  </a:cubicBezTo>
                  <a:cubicBezTo>
                    <a:pt x="266" y="195"/>
                    <a:pt x="266" y="195"/>
                    <a:pt x="266" y="195"/>
                  </a:cubicBezTo>
                  <a:cubicBezTo>
                    <a:pt x="268" y="193"/>
                    <a:pt x="268" y="193"/>
                    <a:pt x="268" y="193"/>
                  </a:cubicBezTo>
                  <a:cubicBezTo>
                    <a:pt x="267" y="191"/>
                    <a:pt x="267" y="191"/>
                    <a:pt x="267" y="191"/>
                  </a:cubicBezTo>
                  <a:cubicBezTo>
                    <a:pt x="265" y="190"/>
                    <a:pt x="265" y="190"/>
                    <a:pt x="265" y="190"/>
                  </a:cubicBezTo>
                  <a:cubicBezTo>
                    <a:pt x="265" y="187"/>
                    <a:pt x="265" y="187"/>
                    <a:pt x="265" y="187"/>
                  </a:cubicBezTo>
                  <a:cubicBezTo>
                    <a:pt x="263" y="184"/>
                    <a:pt x="263" y="184"/>
                    <a:pt x="263" y="184"/>
                  </a:cubicBezTo>
                  <a:cubicBezTo>
                    <a:pt x="261" y="183"/>
                    <a:pt x="261" y="183"/>
                    <a:pt x="261" y="183"/>
                  </a:cubicBezTo>
                  <a:cubicBezTo>
                    <a:pt x="260" y="182"/>
                    <a:pt x="260" y="182"/>
                    <a:pt x="260" y="182"/>
                  </a:cubicBezTo>
                  <a:cubicBezTo>
                    <a:pt x="260" y="180"/>
                    <a:pt x="260" y="180"/>
                    <a:pt x="260" y="180"/>
                  </a:cubicBezTo>
                  <a:cubicBezTo>
                    <a:pt x="260" y="179"/>
                    <a:pt x="260" y="179"/>
                    <a:pt x="260" y="179"/>
                  </a:cubicBezTo>
                  <a:cubicBezTo>
                    <a:pt x="260" y="176"/>
                    <a:pt x="260" y="176"/>
                    <a:pt x="260" y="176"/>
                  </a:cubicBezTo>
                  <a:cubicBezTo>
                    <a:pt x="258" y="174"/>
                    <a:pt x="258" y="174"/>
                    <a:pt x="258" y="174"/>
                  </a:cubicBezTo>
                  <a:cubicBezTo>
                    <a:pt x="257" y="174"/>
                    <a:pt x="257" y="174"/>
                    <a:pt x="257" y="174"/>
                  </a:cubicBezTo>
                  <a:cubicBezTo>
                    <a:pt x="255" y="173"/>
                    <a:pt x="255" y="173"/>
                    <a:pt x="255" y="173"/>
                  </a:cubicBezTo>
                  <a:cubicBezTo>
                    <a:pt x="252" y="173"/>
                    <a:pt x="252" y="173"/>
                    <a:pt x="252" y="173"/>
                  </a:cubicBezTo>
                  <a:cubicBezTo>
                    <a:pt x="251" y="171"/>
                    <a:pt x="251" y="171"/>
                    <a:pt x="251" y="171"/>
                  </a:cubicBezTo>
                  <a:cubicBezTo>
                    <a:pt x="249" y="170"/>
                    <a:pt x="249" y="170"/>
                    <a:pt x="249" y="170"/>
                  </a:cubicBezTo>
                  <a:cubicBezTo>
                    <a:pt x="249" y="168"/>
                    <a:pt x="249" y="168"/>
                    <a:pt x="249" y="168"/>
                  </a:cubicBezTo>
                  <a:cubicBezTo>
                    <a:pt x="249" y="167"/>
                    <a:pt x="249" y="167"/>
                    <a:pt x="249" y="167"/>
                  </a:cubicBezTo>
                  <a:cubicBezTo>
                    <a:pt x="249" y="166"/>
                    <a:pt x="249" y="166"/>
                    <a:pt x="249" y="166"/>
                  </a:cubicBezTo>
                  <a:cubicBezTo>
                    <a:pt x="247" y="167"/>
                    <a:pt x="247" y="167"/>
                    <a:pt x="247" y="167"/>
                  </a:cubicBezTo>
                  <a:cubicBezTo>
                    <a:pt x="243" y="167"/>
                    <a:pt x="243" y="167"/>
                    <a:pt x="243" y="167"/>
                  </a:cubicBezTo>
                  <a:cubicBezTo>
                    <a:pt x="241" y="167"/>
                    <a:pt x="241" y="167"/>
                    <a:pt x="241" y="167"/>
                  </a:cubicBezTo>
                  <a:cubicBezTo>
                    <a:pt x="239" y="166"/>
                    <a:pt x="239" y="166"/>
                    <a:pt x="239" y="166"/>
                  </a:cubicBezTo>
                  <a:cubicBezTo>
                    <a:pt x="239" y="164"/>
                    <a:pt x="239" y="164"/>
                    <a:pt x="239" y="164"/>
                  </a:cubicBezTo>
                  <a:cubicBezTo>
                    <a:pt x="239" y="164"/>
                    <a:pt x="239" y="164"/>
                    <a:pt x="239" y="164"/>
                  </a:cubicBezTo>
                  <a:cubicBezTo>
                    <a:pt x="238" y="163"/>
                    <a:pt x="238" y="163"/>
                    <a:pt x="238" y="163"/>
                  </a:cubicBezTo>
                  <a:cubicBezTo>
                    <a:pt x="238" y="161"/>
                    <a:pt x="238" y="161"/>
                    <a:pt x="238" y="161"/>
                  </a:cubicBezTo>
                  <a:cubicBezTo>
                    <a:pt x="237" y="158"/>
                    <a:pt x="237" y="158"/>
                    <a:pt x="237" y="158"/>
                  </a:cubicBezTo>
                  <a:cubicBezTo>
                    <a:pt x="234" y="157"/>
                    <a:pt x="234" y="157"/>
                    <a:pt x="234" y="157"/>
                  </a:cubicBezTo>
                  <a:cubicBezTo>
                    <a:pt x="235" y="156"/>
                    <a:pt x="235" y="156"/>
                    <a:pt x="235" y="156"/>
                  </a:cubicBezTo>
                  <a:cubicBezTo>
                    <a:pt x="235" y="155"/>
                    <a:pt x="235" y="155"/>
                    <a:pt x="235" y="155"/>
                  </a:cubicBezTo>
                  <a:cubicBezTo>
                    <a:pt x="234" y="155"/>
                    <a:pt x="234" y="155"/>
                    <a:pt x="234" y="155"/>
                  </a:cubicBezTo>
                  <a:cubicBezTo>
                    <a:pt x="233" y="154"/>
                    <a:pt x="233" y="154"/>
                    <a:pt x="233" y="154"/>
                  </a:cubicBezTo>
                  <a:cubicBezTo>
                    <a:pt x="233" y="153"/>
                    <a:pt x="233" y="153"/>
                    <a:pt x="233" y="153"/>
                  </a:cubicBezTo>
                  <a:cubicBezTo>
                    <a:pt x="233" y="151"/>
                    <a:pt x="233" y="151"/>
                    <a:pt x="233" y="151"/>
                  </a:cubicBezTo>
                  <a:cubicBezTo>
                    <a:pt x="232" y="150"/>
                    <a:pt x="232" y="150"/>
                    <a:pt x="232" y="150"/>
                  </a:cubicBezTo>
                  <a:cubicBezTo>
                    <a:pt x="233" y="150"/>
                    <a:pt x="233" y="150"/>
                    <a:pt x="233" y="150"/>
                  </a:cubicBezTo>
                  <a:cubicBezTo>
                    <a:pt x="235" y="150"/>
                    <a:pt x="235" y="150"/>
                    <a:pt x="235" y="150"/>
                  </a:cubicBezTo>
                  <a:cubicBezTo>
                    <a:pt x="236" y="148"/>
                    <a:pt x="236" y="148"/>
                    <a:pt x="236" y="148"/>
                  </a:cubicBezTo>
                  <a:cubicBezTo>
                    <a:pt x="238" y="148"/>
                    <a:pt x="238" y="148"/>
                    <a:pt x="238" y="148"/>
                  </a:cubicBezTo>
                  <a:cubicBezTo>
                    <a:pt x="241" y="147"/>
                    <a:pt x="241" y="147"/>
                    <a:pt x="241" y="147"/>
                  </a:cubicBezTo>
                  <a:cubicBezTo>
                    <a:pt x="246" y="145"/>
                    <a:pt x="246" y="145"/>
                    <a:pt x="246" y="145"/>
                  </a:cubicBezTo>
                  <a:cubicBezTo>
                    <a:pt x="248" y="144"/>
                    <a:pt x="248" y="144"/>
                    <a:pt x="248" y="144"/>
                  </a:cubicBezTo>
                  <a:cubicBezTo>
                    <a:pt x="249" y="144"/>
                    <a:pt x="249" y="144"/>
                    <a:pt x="249" y="144"/>
                  </a:cubicBezTo>
                  <a:cubicBezTo>
                    <a:pt x="250" y="144"/>
                    <a:pt x="250" y="144"/>
                    <a:pt x="250" y="144"/>
                  </a:cubicBezTo>
                  <a:cubicBezTo>
                    <a:pt x="252" y="143"/>
                    <a:pt x="252" y="143"/>
                    <a:pt x="252" y="143"/>
                  </a:cubicBezTo>
                  <a:cubicBezTo>
                    <a:pt x="253" y="142"/>
                    <a:pt x="253" y="142"/>
                    <a:pt x="253" y="142"/>
                  </a:cubicBezTo>
                  <a:cubicBezTo>
                    <a:pt x="255" y="141"/>
                    <a:pt x="255" y="141"/>
                    <a:pt x="255" y="141"/>
                  </a:cubicBezTo>
                  <a:cubicBezTo>
                    <a:pt x="259" y="139"/>
                    <a:pt x="259" y="139"/>
                    <a:pt x="259" y="139"/>
                  </a:cubicBezTo>
                  <a:cubicBezTo>
                    <a:pt x="260" y="140"/>
                    <a:pt x="260" y="140"/>
                    <a:pt x="260" y="140"/>
                  </a:cubicBezTo>
                  <a:cubicBezTo>
                    <a:pt x="259" y="141"/>
                    <a:pt x="259" y="141"/>
                    <a:pt x="259" y="141"/>
                  </a:cubicBezTo>
                  <a:cubicBezTo>
                    <a:pt x="259" y="142"/>
                    <a:pt x="259" y="142"/>
                    <a:pt x="259" y="142"/>
                  </a:cubicBezTo>
                  <a:cubicBezTo>
                    <a:pt x="258" y="143"/>
                    <a:pt x="258" y="143"/>
                    <a:pt x="258" y="143"/>
                  </a:cubicBezTo>
                  <a:cubicBezTo>
                    <a:pt x="257" y="145"/>
                    <a:pt x="257" y="145"/>
                    <a:pt x="257" y="145"/>
                  </a:cubicBezTo>
                  <a:cubicBezTo>
                    <a:pt x="257" y="147"/>
                    <a:pt x="257" y="147"/>
                    <a:pt x="257" y="147"/>
                  </a:cubicBezTo>
                  <a:cubicBezTo>
                    <a:pt x="260" y="149"/>
                    <a:pt x="260" y="149"/>
                    <a:pt x="260" y="149"/>
                  </a:cubicBezTo>
                  <a:cubicBezTo>
                    <a:pt x="262" y="149"/>
                    <a:pt x="262" y="149"/>
                    <a:pt x="262" y="149"/>
                  </a:cubicBezTo>
                  <a:cubicBezTo>
                    <a:pt x="261" y="148"/>
                    <a:pt x="261" y="148"/>
                    <a:pt x="261" y="148"/>
                  </a:cubicBezTo>
                  <a:cubicBezTo>
                    <a:pt x="258" y="146"/>
                    <a:pt x="258" y="146"/>
                    <a:pt x="258" y="146"/>
                  </a:cubicBezTo>
                  <a:cubicBezTo>
                    <a:pt x="258" y="145"/>
                    <a:pt x="258" y="145"/>
                    <a:pt x="258" y="145"/>
                  </a:cubicBezTo>
                  <a:cubicBezTo>
                    <a:pt x="259" y="144"/>
                    <a:pt x="259" y="144"/>
                    <a:pt x="259" y="144"/>
                  </a:cubicBezTo>
                  <a:cubicBezTo>
                    <a:pt x="262" y="142"/>
                    <a:pt x="262" y="142"/>
                    <a:pt x="262" y="142"/>
                  </a:cubicBezTo>
                  <a:cubicBezTo>
                    <a:pt x="263" y="140"/>
                    <a:pt x="263" y="140"/>
                    <a:pt x="263" y="140"/>
                  </a:cubicBezTo>
                  <a:cubicBezTo>
                    <a:pt x="262" y="138"/>
                    <a:pt x="262" y="138"/>
                    <a:pt x="262" y="138"/>
                  </a:cubicBezTo>
                  <a:cubicBezTo>
                    <a:pt x="260" y="138"/>
                    <a:pt x="260" y="138"/>
                    <a:pt x="260" y="138"/>
                  </a:cubicBezTo>
                  <a:cubicBezTo>
                    <a:pt x="259" y="137"/>
                    <a:pt x="259" y="137"/>
                    <a:pt x="259" y="137"/>
                  </a:cubicBezTo>
                  <a:cubicBezTo>
                    <a:pt x="259" y="136"/>
                    <a:pt x="259" y="136"/>
                    <a:pt x="259" y="136"/>
                  </a:cubicBezTo>
                  <a:cubicBezTo>
                    <a:pt x="257" y="136"/>
                    <a:pt x="257" y="136"/>
                    <a:pt x="257" y="136"/>
                  </a:cubicBezTo>
                  <a:cubicBezTo>
                    <a:pt x="256" y="136"/>
                    <a:pt x="256" y="136"/>
                    <a:pt x="256" y="136"/>
                  </a:cubicBezTo>
                  <a:cubicBezTo>
                    <a:pt x="256" y="136"/>
                    <a:pt x="256" y="136"/>
                    <a:pt x="256" y="136"/>
                  </a:cubicBezTo>
                  <a:cubicBezTo>
                    <a:pt x="255" y="134"/>
                    <a:pt x="255" y="134"/>
                    <a:pt x="255" y="134"/>
                  </a:cubicBezTo>
                  <a:cubicBezTo>
                    <a:pt x="253" y="134"/>
                    <a:pt x="253" y="134"/>
                    <a:pt x="253" y="134"/>
                  </a:cubicBezTo>
                  <a:cubicBezTo>
                    <a:pt x="252" y="135"/>
                    <a:pt x="252" y="135"/>
                    <a:pt x="252" y="135"/>
                  </a:cubicBezTo>
                  <a:cubicBezTo>
                    <a:pt x="250" y="133"/>
                    <a:pt x="250" y="133"/>
                    <a:pt x="250" y="133"/>
                  </a:cubicBezTo>
                  <a:cubicBezTo>
                    <a:pt x="251" y="132"/>
                    <a:pt x="251" y="132"/>
                    <a:pt x="251" y="132"/>
                  </a:cubicBezTo>
                  <a:cubicBezTo>
                    <a:pt x="251" y="131"/>
                    <a:pt x="251" y="131"/>
                    <a:pt x="251" y="131"/>
                  </a:cubicBezTo>
                  <a:cubicBezTo>
                    <a:pt x="252" y="131"/>
                    <a:pt x="252" y="131"/>
                    <a:pt x="252" y="131"/>
                  </a:cubicBezTo>
                  <a:cubicBezTo>
                    <a:pt x="253" y="132"/>
                    <a:pt x="253" y="132"/>
                    <a:pt x="253" y="132"/>
                  </a:cubicBezTo>
                  <a:cubicBezTo>
                    <a:pt x="255" y="132"/>
                    <a:pt x="255" y="132"/>
                    <a:pt x="255" y="132"/>
                  </a:cubicBezTo>
                  <a:cubicBezTo>
                    <a:pt x="256" y="131"/>
                    <a:pt x="256" y="131"/>
                    <a:pt x="256" y="131"/>
                  </a:cubicBezTo>
                  <a:cubicBezTo>
                    <a:pt x="255" y="131"/>
                    <a:pt x="255" y="131"/>
                    <a:pt x="255" y="131"/>
                  </a:cubicBezTo>
                  <a:cubicBezTo>
                    <a:pt x="255" y="131"/>
                    <a:pt x="255" y="131"/>
                    <a:pt x="255" y="131"/>
                  </a:cubicBezTo>
                  <a:cubicBezTo>
                    <a:pt x="254" y="131"/>
                    <a:pt x="254" y="131"/>
                    <a:pt x="254" y="131"/>
                  </a:cubicBezTo>
                  <a:cubicBezTo>
                    <a:pt x="252" y="130"/>
                    <a:pt x="252" y="130"/>
                    <a:pt x="252" y="130"/>
                  </a:cubicBezTo>
                  <a:cubicBezTo>
                    <a:pt x="252" y="129"/>
                    <a:pt x="252" y="129"/>
                    <a:pt x="252" y="129"/>
                  </a:cubicBezTo>
                  <a:cubicBezTo>
                    <a:pt x="251" y="129"/>
                    <a:pt x="251" y="129"/>
                    <a:pt x="251" y="129"/>
                  </a:cubicBezTo>
                  <a:cubicBezTo>
                    <a:pt x="249" y="128"/>
                    <a:pt x="249" y="128"/>
                    <a:pt x="249" y="128"/>
                  </a:cubicBezTo>
                  <a:cubicBezTo>
                    <a:pt x="247" y="129"/>
                    <a:pt x="247" y="129"/>
                    <a:pt x="247" y="129"/>
                  </a:cubicBezTo>
                  <a:cubicBezTo>
                    <a:pt x="247" y="128"/>
                    <a:pt x="247" y="128"/>
                    <a:pt x="247" y="128"/>
                  </a:cubicBezTo>
                  <a:cubicBezTo>
                    <a:pt x="247" y="127"/>
                    <a:pt x="247" y="127"/>
                    <a:pt x="247" y="127"/>
                  </a:cubicBezTo>
                  <a:cubicBezTo>
                    <a:pt x="247" y="126"/>
                    <a:pt x="247" y="126"/>
                    <a:pt x="247" y="126"/>
                  </a:cubicBezTo>
                  <a:cubicBezTo>
                    <a:pt x="246" y="125"/>
                    <a:pt x="246" y="125"/>
                    <a:pt x="246" y="125"/>
                  </a:cubicBezTo>
                  <a:cubicBezTo>
                    <a:pt x="247" y="124"/>
                    <a:pt x="247" y="124"/>
                    <a:pt x="247" y="124"/>
                  </a:cubicBezTo>
                  <a:cubicBezTo>
                    <a:pt x="248" y="125"/>
                    <a:pt x="248" y="125"/>
                    <a:pt x="248" y="125"/>
                  </a:cubicBezTo>
                  <a:cubicBezTo>
                    <a:pt x="249" y="126"/>
                    <a:pt x="249" y="126"/>
                    <a:pt x="249" y="126"/>
                  </a:cubicBezTo>
                  <a:cubicBezTo>
                    <a:pt x="250" y="126"/>
                    <a:pt x="250" y="126"/>
                    <a:pt x="250" y="126"/>
                  </a:cubicBezTo>
                  <a:cubicBezTo>
                    <a:pt x="252" y="128"/>
                    <a:pt x="252" y="128"/>
                    <a:pt x="252" y="128"/>
                  </a:cubicBezTo>
                  <a:cubicBezTo>
                    <a:pt x="252" y="127"/>
                    <a:pt x="252" y="127"/>
                    <a:pt x="252" y="127"/>
                  </a:cubicBezTo>
                  <a:cubicBezTo>
                    <a:pt x="251" y="126"/>
                    <a:pt x="251" y="126"/>
                    <a:pt x="251" y="126"/>
                  </a:cubicBezTo>
                  <a:cubicBezTo>
                    <a:pt x="253" y="125"/>
                    <a:pt x="253" y="125"/>
                    <a:pt x="253" y="125"/>
                  </a:cubicBezTo>
                  <a:cubicBezTo>
                    <a:pt x="253" y="123"/>
                    <a:pt x="253" y="123"/>
                    <a:pt x="253" y="123"/>
                  </a:cubicBezTo>
                  <a:cubicBezTo>
                    <a:pt x="252" y="122"/>
                    <a:pt x="252" y="122"/>
                    <a:pt x="252" y="122"/>
                  </a:cubicBezTo>
                  <a:cubicBezTo>
                    <a:pt x="252" y="121"/>
                    <a:pt x="252" y="121"/>
                    <a:pt x="252" y="121"/>
                  </a:cubicBezTo>
                  <a:cubicBezTo>
                    <a:pt x="253" y="122"/>
                    <a:pt x="253" y="122"/>
                    <a:pt x="253" y="122"/>
                  </a:cubicBezTo>
                  <a:cubicBezTo>
                    <a:pt x="254" y="121"/>
                    <a:pt x="254" y="121"/>
                    <a:pt x="254" y="121"/>
                  </a:cubicBezTo>
                  <a:cubicBezTo>
                    <a:pt x="251" y="120"/>
                    <a:pt x="251" y="120"/>
                    <a:pt x="251" y="120"/>
                  </a:cubicBezTo>
                  <a:cubicBezTo>
                    <a:pt x="251" y="121"/>
                    <a:pt x="251" y="121"/>
                    <a:pt x="251" y="121"/>
                  </a:cubicBezTo>
                  <a:cubicBezTo>
                    <a:pt x="250" y="121"/>
                    <a:pt x="250" y="121"/>
                    <a:pt x="250" y="121"/>
                  </a:cubicBezTo>
                  <a:cubicBezTo>
                    <a:pt x="250" y="120"/>
                    <a:pt x="250" y="120"/>
                    <a:pt x="250" y="120"/>
                  </a:cubicBezTo>
                  <a:cubicBezTo>
                    <a:pt x="251" y="119"/>
                    <a:pt x="251" y="119"/>
                    <a:pt x="251" y="119"/>
                  </a:cubicBezTo>
                  <a:cubicBezTo>
                    <a:pt x="253" y="118"/>
                    <a:pt x="253" y="118"/>
                    <a:pt x="253" y="118"/>
                  </a:cubicBezTo>
                  <a:cubicBezTo>
                    <a:pt x="255" y="118"/>
                    <a:pt x="255" y="118"/>
                    <a:pt x="255" y="118"/>
                  </a:cubicBezTo>
                  <a:cubicBezTo>
                    <a:pt x="254" y="117"/>
                    <a:pt x="254" y="117"/>
                    <a:pt x="254" y="117"/>
                  </a:cubicBezTo>
                  <a:cubicBezTo>
                    <a:pt x="256" y="115"/>
                    <a:pt x="256" y="115"/>
                    <a:pt x="256" y="115"/>
                  </a:cubicBezTo>
                  <a:cubicBezTo>
                    <a:pt x="256" y="114"/>
                    <a:pt x="256" y="114"/>
                    <a:pt x="256" y="114"/>
                  </a:cubicBezTo>
                  <a:cubicBezTo>
                    <a:pt x="256" y="114"/>
                    <a:pt x="256" y="114"/>
                    <a:pt x="256" y="114"/>
                  </a:cubicBezTo>
                  <a:cubicBezTo>
                    <a:pt x="256" y="113"/>
                    <a:pt x="256" y="113"/>
                    <a:pt x="256" y="113"/>
                  </a:cubicBezTo>
                  <a:cubicBezTo>
                    <a:pt x="257" y="111"/>
                    <a:pt x="257" y="111"/>
                    <a:pt x="257" y="111"/>
                  </a:cubicBezTo>
                  <a:cubicBezTo>
                    <a:pt x="257" y="111"/>
                    <a:pt x="257" y="111"/>
                    <a:pt x="257" y="111"/>
                  </a:cubicBezTo>
                  <a:cubicBezTo>
                    <a:pt x="258" y="112"/>
                    <a:pt x="258" y="112"/>
                    <a:pt x="258" y="112"/>
                  </a:cubicBezTo>
                  <a:cubicBezTo>
                    <a:pt x="259" y="112"/>
                    <a:pt x="259" y="112"/>
                    <a:pt x="259" y="112"/>
                  </a:cubicBezTo>
                  <a:cubicBezTo>
                    <a:pt x="259" y="111"/>
                    <a:pt x="259" y="111"/>
                    <a:pt x="259" y="111"/>
                  </a:cubicBezTo>
                  <a:cubicBezTo>
                    <a:pt x="260" y="111"/>
                    <a:pt x="260" y="111"/>
                    <a:pt x="260" y="111"/>
                  </a:cubicBezTo>
                  <a:cubicBezTo>
                    <a:pt x="259" y="110"/>
                    <a:pt x="259" y="110"/>
                    <a:pt x="259" y="110"/>
                  </a:cubicBezTo>
                  <a:cubicBezTo>
                    <a:pt x="259" y="109"/>
                    <a:pt x="259" y="109"/>
                    <a:pt x="259" y="109"/>
                  </a:cubicBezTo>
                  <a:cubicBezTo>
                    <a:pt x="261" y="108"/>
                    <a:pt x="261" y="108"/>
                    <a:pt x="261" y="108"/>
                  </a:cubicBezTo>
                  <a:cubicBezTo>
                    <a:pt x="262" y="108"/>
                    <a:pt x="262" y="108"/>
                    <a:pt x="262" y="108"/>
                  </a:cubicBezTo>
                  <a:cubicBezTo>
                    <a:pt x="262" y="107"/>
                    <a:pt x="262" y="107"/>
                    <a:pt x="262" y="107"/>
                  </a:cubicBezTo>
                  <a:cubicBezTo>
                    <a:pt x="263" y="107"/>
                    <a:pt x="263" y="107"/>
                    <a:pt x="263" y="107"/>
                  </a:cubicBezTo>
                  <a:cubicBezTo>
                    <a:pt x="264" y="107"/>
                    <a:pt x="264" y="107"/>
                    <a:pt x="264" y="107"/>
                  </a:cubicBezTo>
                  <a:cubicBezTo>
                    <a:pt x="266" y="107"/>
                    <a:pt x="266" y="107"/>
                    <a:pt x="266" y="107"/>
                  </a:cubicBezTo>
                  <a:cubicBezTo>
                    <a:pt x="265" y="106"/>
                    <a:pt x="265" y="106"/>
                    <a:pt x="265" y="106"/>
                  </a:cubicBezTo>
                  <a:cubicBezTo>
                    <a:pt x="266" y="105"/>
                    <a:pt x="266" y="105"/>
                    <a:pt x="266" y="105"/>
                  </a:cubicBezTo>
                  <a:cubicBezTo>
                    <a:pt x="268" y="105"/>
                    <a:pt x="268" y="105"/>
                    <a:pt x="268" y="105"/>
                  </a:cubicBezTo>
                  <a:cubicBezTo>
                    <a:pt x="270" y="104"/>
                    <a:pt x="270" y="104"/>
                    <a:pt x="270" y="104"/>
                  </a:cubicBezTo>
                  <a:cubicBezTo>
                    <a:pt x="271" y="102"/>
                    <a:pt x="271" y="102"/>
                    <a:pt x="271" y="102"/>
                  </a:cubicBezTo>
                  <a:cubicBezTo>
                    <a:pt x="274" y="101"/>
                    <a:pt x="274" y="101"/>
                    <a:pt x="274" y="101"/>
                  </a:cubicBezTo>
                  <a:cubicBezTo>
                    <a:pt x="274" y="100"/>
                    <a:pt x="274" y="100"/>
                    <a:pt x="274" y="100"/>
                  </a:cubicBezTo>
                  <a:cubicBezTo>
                    <a:pt x="274" y="100"/>
                    <a:pt x="274" y="100"/>
                    <a:pt x="274" y="100"/>
                  </a:cubicBezTo>
                  <a:cubicBezTo>
                    <a:pt x="271" y="101"/>
                    <a:pt x="271" y="101"/>
                    <a:pt x="271" y="101"/>
                  </a:cubicBezTo>
                  <a:cubicBezTo>
                    <a:pt x="271" y="100"/>
                    <a:pt x="271" y="100"/>
                    <a:pt x="271" y="100"/>
                  </a:cubicBezTo>
                  <a:cubicBezTo>
                    <a:pt x="269" y="102"/>
                    <a:pt x="269" y="102"/>
                    <a:pt x="269" y="102"/>
                  </a:cubicBezTo>
                  <a:cubicBezTo>
                    <a:pt x="269" y="101"/>
                    <a:pt x="269" y="101"/>
                    <a:pt x="269" y="101"/>
                  </a:cubicBezTo>
                  <a:cubicBezTo>
                    <a:pt x="269" y="98"/>
                    <a:pt x="269" y="98"/>
                    <a:pt x="269" y="98"/>
                  </a:cubicBezTo>
                  <a:cubicBezTo>
                    <a:pt x="269" y="98"/>
                    <a:pt x="269" y="98"/>
                    <a:pt x="269" y="98"/>
                  </a:cubicBezTo>
                  <a:cubicBezTo>
                    <a:pt x="270" y="96"/>
                    <a:pt x="270" y="96"/>
                    <a:pt x="270" y="96"/>
                  </a:cubicBezTo>
                  <a:cubicBezTo>
                    <a:pt x="270" y="97"/>
                    <a:pt x="270" y="97"/>
                    <a:pt x="270" y="97"/>
                  </a:cubicBezTo>
                  <a:cubicBezTo>
                    <a:pt x="270" y="97"/>
                    <a:pt x="270" y="97"/>
                    <a:pt x="270" y="97"/>
                  </a:cubicBezTo>
                  <a:cubicBezTo>
                    <a:pt x="271" y="97"/>
                    <a:pt x="271" y="97"/>
                    <a:pt x="271" y="97"/>
                  </a:cubicBezTo>
                  <a:cubicBezTo>
                    <a:pt x="272" y="97"/>
                    <a:pt x="272" y="97"/>
                    <a:pt x="272" y="97"/>
                  </a:cubicBezTo>
                  <a:cubicBezTo>
                    <a:pt x="270" y="95"/>
                    <a:pt x="270" y="95"/>
                    <a:pt x="270" y="95"/>
                  </a:cubicBezTo>
                  <a:cubicBezTo>
                    <a:pt x="272" y="95"/>
                    <a:pt x="272" y="95"/>
                    <a:pt x="272" y="95"/>
                  </a:cubicBezTo>
                  <a:cubicBezTo>
                    <a:pt x="273" y="96"/>
                    <a:pt x="273" y="96"/>
                    <a:pt x="273" y="96"/>
                  </a:cubicBezTo>
                  <a:cubicBezTo>
                    <a:pt x="274" y="96"/>
                    <a:pt x="274" y="96"/>
                    <a:pt x="274" y="96"/>
                  </a:cubicBezTo>
                  <a:cubicBezTo>
                    <a:pt x="276" y="95"/>
                    <a:pt x="276" y="95"/>
                    <a:pt x="276" y="95"/>
                  </a:cubicBezTo>
                  <a:cubicBezTo>
                    <a:pt x="277" y="95"/>
                    <a:pt x="277" y="95"/>
                    <a:pt x="277" y="95"/>
                  </a:cubicBezTo>
                  <a:cubicBezTo>
                    <a:pt x="281" y="94"/>
                    <a:pt x="281" y="94"/>
                    <a:pt x="281" y="94"/>
                  </a:cubicBezTo>
                  <a:cubicBezTo>
                    <a:pt x="282" y="94"/>
                    <a:pt x="282" y="94"/>
                    <a:pt x="282" y="94"/>
                  </a:cubicBezTo>
                  <a:cubicBezTo>
                    <a:pt x="283" y="95"/>
                    <a:pt x="283" y="95"/>
                    <a:pt x="283" y="95"/>
                  </a:cubicBezTo>
                  <a:cubicBezTo>
                    <a:pt x="281" y="98"/>
                    <a:pt x="281" y="98"/>
                    <a:pt x="281" y="98"/>
                  </a:cubicBezTo>
                  <a:cubicBezTo>
                    <a:pt x="281" y="99"/>
                    <a:pt x="281" y="99"/>
                    <a:pt x="281" y="99"/>
                  </a:cubicBezTo>
                  <a:cubicBezTo>
                    <a:pt x="283" y="100"/>
                    <a:pt x="283" y="100"/>
                    <a:pt x="283" y="100"/>
                  </a:cubicBezTo>
                  <a:cubicBezTo>
                    <a:pt x="283" y="98"/>
                    <a:pt x="283" y="98"/>
                    <a:pt x="283" y="98"/>
                  </a:cubicBezTo>
                  <a:cubicBezTo>
                    <a:pt x="284" y="96"/>
                    <a:pt x="284" y="96"/>
                    <a:pt x="284" y="96"/>
                  </a:cubicBezTo>
                  <a:cubicBezTo>
                    <a:pt x="284" y="95"/>
                    <a:pt x="284" y="95"/>
                    <a:pt x="284" y="95"/>
                  </a:cubicBezTo>
                  <a:cubicBezTo>
                    <a:pt x="284" y="94"/>
                    <a:pt x="284" y="94"/>
                    <a:pt x="284" y="94"/>
                  </a:cubicBezTo>
                  <a:cubicBezTo>
                    <a:pt x="285" y="96"/>
                    <a:pt x="285" y="96"/>
                    <a:pt x="285" y="96"/>
                  </a:cubicBezTo>
                  <a:cubicBezTo>
                    <a:pt x="285" y="97"/>
                    <a:pt x="285" y="97"/>
                    <a:pt x="285" y="97"/>
                  </a:cubicBezTo>
                  <a:cubicBezTo>
                    <a:pt x="286" y="97"/>
                    <a:pt x="286" y="97"/>
                    <a:pt x="286" y="97"/>
                  </a:cubicBezTo>
                  <a:cubicBezTo>
                    <a:pt x="287" y="96"/>
                    <a:pt x="287" y="96"/>
                    <a:pt x="287" y="96"/>
                  </a:cubicBezTo>
                  <a:cubicBezTo>
                    <a:pt x="286" y="95"/>
                    <a:pt x="286" y="95"/>
                    <a:pt x="286" y="95"/>
                  </a:cubicBezTo>
                  <a:cubicBezTo>
                    <a:pt x="287" y="94"/>
                    <a:pt x="287" y="94"/>
                    <a:pt x="287" y="94"/>
                  </a:cubicBezTo>
                  <a:cubicBezTo>
                    <a:pt x="288" y="94"/>
                    <a:pt x="288" y="94"/>
                    <a:pt x="288" y="94"/>
                  </a:cubicBezTo>
                  <a:cubicBezTo>
                    <a:pt x="288" y="96"/>
                    <a:pt x="288" y="96"/>
                    <a:pt x="288" y="96"/>
                  </a:cubicBezTo>
                  <a:cubicBezTo>
                    <a:pt x="290" y="94"/>
                    <a:pt x="290" y="94"/>
                    <a:pt x="290" y="94"/>
                  </a:cubicBezTo>
                  <a:cubicBezTo>
                    <a:pt x="290" y="93"/>
                    <a:pt x="290" y="93"/>
                    <a:pt x="290" y="93"/>
                  </a:cubicBezTo>
                  <a:cubicBezTo>
                    <a:pt x="289" y="92"/>
                    <a:pt x="289" y="92"/>
                    <a:pt x="289" y="92"/>
                  </a:cubicBezTo>
                  <a:cubicBezTo>
                    <a:pt x="291" y="92"/>
                    <a:pt x="291" y="92"/>
                    <a:pt x="291" y="92"/>
                  </a:cubicBezTo>
                  <a:cubicBezTo>
                    <a:pt x="291" y="92"/>
                    <a:pt x="291" y="92"/>
                    <a:pt x="291" y="92"/>
                  </a:cubicBezTo>
                  <a:cubicBezTo>
                    <a:pt x="290" y="91"/>
                    <a:pt x="290" y="91"/>
                    <a:pt x="290" y="91"/>
                  </a:cubicBezTo>
                  <a:cubicBezTo>
                    <a:pt x="292" y="90"/>
                    <a:pt x="292" y="90"/>
                    <a:pt x="292" y="90"/>
                  </a:cubicBezTo>
                  <a:cubicBezTo>
                    <a:pt x="293" y="90"/>
                    <a:pt x="293" y="90"/>
                    <a:pt x="293" y="90"/>
                  </a:cubicBezTo>
                  <a:cubicBezTo>
                    <a:pt x="294" y="89"/>
                    <a:pt x="294" y="89"/>
                    <a:pt x="294" y="89"/>
                  </a:cubicBezTo>
                  <a:cubicBezTo>
                    <a:pt x="295" y="89"/>
                    <a:pt x="295" y="89"/>
                    <a:pt x="295" y="89"/>
                  </a:cubicBezTo>
                  <a:cubicBezTo>
                    <a:pt x="295" y="90"/>
                    <a:pt x="295" y="90"/>
                    <a:pt x="295" y="90"/>
                  </a:cubicBezTo>
                  <a:cubicBezTo>
                    <a:pt x="296" y="90"/>
                    <a:pt x="296" y="90"/>
                    <a:pt x="296" y="90"/>
                  </a:cubicBezTo>
                  <a:cubicBezTo>
                    <a:pt x="298" y="91"/>
                    <a:pt x="298" y="91"/>
                    <a:pt x="298" y="91"/>
                  </a:cubicBezTo>
                  <a:cubicBezTo>
                    <a:pt x="298" y="92"/>
                    <a:pt x="298" y="92"/>
                    <a:pt x="298" y="92"/>
                  </a:cubicBezTo>
                  <a:cubicBezTo>
                    <a:pt x="298" y="93"/>
                    <a:pt x="298" y="93"/>
                    <a:pt x="298" y="93"/>
                  </a:cubicBezTo>
                  <a:cubicBezTo>
                    <a:pt x="297" y="96"/>
                    <a:pt x="297" y="96"/>
                    <a:pt x="297" y="96"/>
                  </a:cubicBezTo>
                  <a:cubicBezTo>
                    <a:pt x="299" y="95"/>
                    <a:pt x="299" y="95"/>
                    <a:pt x="299" y="95"/>
                  </a:cubicBezTo>
                  <a:cubicBezTo>
                    <a:pt x="300" y="93"/>
                    <a:pt x="300" y="93"/>
                    <a:pt x="300" y="93"/>
                  </a:cubicBezTo>
                  <a:cubicBezTo>
                    <a:pt x="299" y="90"/>
                    <a:pt x="299" y="90"/>
                    <a:pt x="299" y="90"/>
                  </a:cubicBezTo>
                  <a:cubicBezTo>
                    <a:pt x="297" y="89"/>
                    <a:pt x="297" y="89"/>
                    <a:pt x="297" y="89"/>
                  </a:cubicBezTo>
                  <a:cubicBezTo>
                    <a:pt x="296" y="87"/>
                    <a:pt x="296" y="87"/>
                    <a:pt x="296" y="87"/>
                  </a:cubicBezTo>
                  <a:cubicBezTo>
                    <a:pt x="295" y="88"/>
                    <a:pt x="295" y="88"/>
                    <a:pt x="295" y="88"/>
                  </a:cubicBezTo>
                  <a:cubicBezTo>
                    <a:pt x="294" y="88"/>
                    <a:pt x="294" y="88"/>
                    <a:pt x="294" y="88"/>
                  </a:cubicBezTo>
                  <a:cubicBezTo>
                    <a:pt x="292" y="88"/>
                    <a:pt x="292" y="88"/>
                    <a:pt x="292" y="88"/>
                  </a:cubicBezTo>
                  <a:cubicBezTo>
                    <a:pt x="292" y="87"/>
                    <a:pt x="292" y="87"/>
                    <a:pt x="292" y="87"/>
                  </a:cubicBezTo>
                  <a:cubicBezTo>
                    <a:pt x="291" y="86"/>
                    <a:pt x="291" y="86"/>
                    <a:pt x="291" y="86"/>
                  </a:cubicBezTo>
                  <a:cubicBezTo>
                    <a:pt x="291" y="86"/>
                    <a:pt x="291" y="86"/>
                    <a:pt x="291" y="86"/>
                  </a:cubicBezTo>
                  <a:cubicBezTo>
                    <a:pt x="291" y="85"/>
                    <a:pt x="291" y="85"/>
                    <a:pt x="291" y="85"/>
                  </a:cubicBezTo>
                  <a:cubicBezTo>
                    <a:pt x="294" y="85"/>
                    <a:pt x="294" y="85"/>
                    <a:pt x="294" y="85"/>
                  </a:cubicBezTo>
                  <a:cubicBezTo>
                    <a:pt x="295" y="84"/>
                    <a:pt x="295" y="84"/>
                    <a:pt x="295" y="84"/>
                  </a:cubicBezTo>
                  <a:cubicBezTo>
                    <a:pt x="296" y="84"/>
                    <a:pt x="296" y="84"/>
                    <a:pt x="296" y="84"/>
                  </a:cubicBezTo>
                  <a:cubicBezTo>
                    <a:pt x="297" y="84"/>
                    <a:pt x="297" y="84"/>
                    <a:pt x="297" y="84"/>
                  </a:cubicBezTo>
                  <a:cubicBezTo>
                    <a:pt x="299" y="84"/>
                    <a:pt x="299" y="84"/>
                    <a:pt x="299" y="84"/>
                  </a:cubicBezTo>
                  <a:cubicBezTo>
                    <a:pt x="299" y="84"/>
                    <a:pt x="299" y="84"/>
                    <a:pt x="299" y="84"/>
                  </a:cubicBezTo>
                  <a:cubicBezTo>
                    <a:pt x="302" y="83"/>
                    <a:pt x="302" y="83"/>
                    <a:pt x="302" y="83"/>
                  </a:cubicBezTo>
                  <a:cubicBezTo>
                    <a:pt x="304" y="84"/>
                    <a:pt x="304" y="84"/>
                    <a:pt x="304" y="84"/>
                  </a:cubicBezTo>
                  <a:cubicBezTo>
                    <a:pt x="305" y="84"/>
                    <a:pt x="305" y="84"/>
                    <a:pt x="305" y="84"/>
                  </a:cubicBezTo>
                  <a:cubicBezTo>
                    <a:pt x="306" y="84"/>
                    <a:pt x="306" y="84"/>
                    <a:pt x="306" y="84"/>
                  </a:cubicBezTo>
                  <a:cubicBezTo>
                    <a:pt x="307" y="83"/>
                    <a:pt x="307" y="83"/>
                    <a:pt x="307" y="83"/>
                  </a:cubicBezTo>
                  <a:cubicBezTo>
                    <a:pt x="306" y="82"/>
                    <a:pt x="306" y="82"/>
                    <a:pt x="306" y="82"/>
                  </a:cubicBezTo>
                  <a:cubicBezTo>
                    <a:pt x="304" y="82"/>
                    <a:pt x="304" y="82"/>
                    <a:pt x="304" y="82"/>
                  </a:cubicBezTo>
                  <a:cubicBezTo>
                    <a:pt x="302" y="82"/>
                    <a:pt x="302" y="82"/>
                    <a:pt x="302" y="82"/>
                  </a:cubicBezTo>
                  <a:cubicBezTo>
                    <a:pt x="301" y="82"/>
                    <a:pt x="301" y="82"/>
                    <a:pt x="301" y="82"/>
                  </a:cubicBezTo>
                  <a:cubicBezTo>
                    <a:pt x="299" y="82"/>
                    <a:pt x="299" y="82"/>
                    <a:pt x="299" y="82"/>
                  </a:cubicBezTo>
                  <a:cubicBezTo>
                    <a:pt x="299" y="81"/>
                    <a:pt x="299" y="81"/>
                    <a:pt x="299" y="81"/>
                  </a:cubicBezTo>
                  <a:cubicBezTo>
                    <a:pt x="298" y="80"/>
                    <a:pt x="298" y="80"/>
                    <a:pt x="298" y="80"/>
                  </a:cubicBezTo>
                  <a:cubicBezTo>
                    <a:pt x="300" y="78"/>
                    <a:pt x="300" y="78"/>
                    <a:pt x="300" y="78"/>
                  </a:cubicBezTo>
                  <a:cubicBezTo>
                    <a:pt x="298" y="78"/>
                    <a:pt x="298" y="78"/>
                    <a:pt x="298" y="78"/>
                  </a:cubicBezTo>
                  <a:cubicBezTo>
                    <a:pt x="297" y="76"/>
                    <a:pt x="297" y="76"/>
                    <a:pt x="297" y="76"/>
                  </a:cubicBezTo>
                  <a:cubicBezTo>
                    <a:pt x="295" y="76"/>
                    <a:pt x="295" y="76"/>
                    <a:pt x="295" y="76"/>
                  </a:cubicBezTo>
                  <a:cubicBezTo>
                    <a:pt x="294" y="75"/>
                    <a:pt x="294" y="75"/>
                    <a:pt x="294" y="75"/>
                  </a:cubicBezTo>
                  <a:cubicBezTo>
                    <a:pt x="294" y="73"/>
                    <a:pt x="294" y="73"/>
                    <a:pt x="294" y="73"/>
                  </a:cubicBezTo>
                  <a:cubicBezTo>
                    <a:pt x="295" y="73"/>
                    <a:pt x="295" y="73"/>
                    <a:pt x="295" y="73"/>
                  </a:cubicBezTo>
                  <a:cubicBezTo>
                    <a:pt x="295" y="72"/>
                    <a:pt x="295" y="72"/>
                    <a:pt x="295" y="72"/>
                  </a:cubicBezTo>
                  <a:cubicBezTo>
                    <a:pt x="294" y="70"/>
                    <a:pt x="294" y="70"/>
                    <a:pt x="294" y="70"/>
                  </a:cubicBezTo>
                  <a:cubicBezTo>
                    <a:pt x="294" y="64"/>
                    <a:pt x="294" y="64"/>
                    <a:pt x="294" y="64"/>
                  </a:cubicBezTo>
                  <a:cubicBezTo>
                    <a:pt x="295" y="63"/>
                    <a:pt x="295" y="63"/>
                    <a:pt x="295" y="63"/>
                  </a:cubicBezTo>
                  <a:cubicBezTo>
                    <a:pt x="295" y="61"/>
                    <a:pt x="295" y="61"/>
                    <a:pt x="295" y="61"/>
                  </a:cubicBezTo>
                  <a:cubicBezTo>
                    <a:pt x="295" y="59"/>
                    <a:pt x="295" y="59"/>
                    <a:pt x="295" y="59"/>
                  </a:cubicBezTo>
                  <a:cubicBezTo>
                    <a:pt x="296" y="58"/>
                    <a:pt x="296" y="58"/>
                    <a:pt x="296" y="58"/>
                  </a:cubicBezTo>
                  <a:cubicBezTo>
                    <a:pt x="295" y="57"/>
                    <a:pt x="295" y="57"/>
                    <a:pt x="295" y="57"/>
                  </a:cubicBezTo>
                  <a:cubicBezTo>
                    <a:pt x="297" y="57"/>
                    <a:pt x="297" y="57"/>
                    <a:pt x="297" y="57"/>
                  </a:cubicBezTo>
                  <a:cubicBezTo>
                    <a:pt x="297" y="55"/>
                    <a:pt x="297" y="55"/>
                    <a:pt x="297" y="55"/>
                  </a:cubicBezTo>
                  <a:cubicBezTo>
                    <a:pt x="299" y="54"/>
                    <a:pt x="299" y="54"/>
                    <a:pt x="299" y="54"/>
                  </a:cubicBezTo>
                  <a:cubicBezTo>
                    <a:pt x="299" y="54"/>
                    <a:pt x="299" y="54"/>
                    <a:pt x="299" y="54"/>
                  </a:cubicBezTo>
                  <a:cubicBezTo>
                    <a:pt x="301" y="56"/>
                    <a:pt x="301" y="56"/>
                    <a:pt x="301" y="56"/>
                  </a:cubicBezTo>
                  <a:cubicBezTo>
                    <a:pt x="302" y="55"/>
                    <a:pt x="302" y="55"/>
                    <a:pt x="302" y="55"/>
                  </a:cubicBezTo>
                  <a:cubicBezTo>
                    <a:pt x="303" y="55"/>
                    <a:pt x="303" y="55"/>
                    <a:pt x="303" y="55"/>
                  </a:cubicBezTo>
                  <a:cubicBezTo>
                    <a:pt x="304" y="56"/>
                    <a:pt x="304" y="56"/>
                    <a:pt x="304" y="56"/>
                  </a:cubicBezTo>
                  <a:cubicBezTo>
                    <a:pt x="306" y="57"/>
                    <a:pt x="306" y="57"/>
                    <a:pt x="306" y="57"/>
                  </a:cubicBezTo>
                  <a:cubicBezTo>
                    <a:pt x="307" y="55"/>
                    <a:pt x="307" y="55"/>
                    <a:pt x="307" y="55"/>
                  </a:cubicBezTo>
                  <a:cubicBezTo>
                    <a:pt x="308" y="55"/>
                    <a:pt x="308" y="55"/>
                    <a:pt x="308" y="55"/>
                  </a:cubicBezTo>
                  <a:cubicBezTo>
                    <a:pt x="308" y="57"/>
                    <a:pt x="308" y="57"/>
                    <a:pt x="308" y="57"/>
                  </a:cubicBezTo>
                  <a:cubicBezTo>
                    <a:pt x="308" y="58"/>
                    <a:pt x="308" y="58"/>
                    <a:pt x="308" y="58"/>
                  </a:cubicBezTo>
                  <a:cubicBezTo>
                    <a:pt x="310" y="58"/>
                    <a:pt x="310" y="58"/>
                    <a:pt x="310" y="58"/>
                  </a:cubicBezTo>
                  <a:cubicBezTo>
                    <a:pt x="310" y="59"/>
                    <a:pt x="310" y="59"/>
                    <a:pt x="310" y="59"/>
                  </a:cubicBezTo>
                  <a:cubicBezTo>
                    <a:pt x="309" y="60"/>
                    <a:pt x="309" y="60"/>
                    <a:pt x="309" y="60"/>
                  </a:cubicBezTo>
                  <a:cubicBezTo>
                    <a:pt x="309" y="60"/>
                    <a:pt x="309" y="60"/>
                    <a:pt x="309" y="60"/>
                  </a:cubicBezTo>
                  <a:cubicBezTo>
                    <a:pt x="309" y="61"/>
                    <a:pt x="309" y="61"/>
                    <a:pt x="309" y="61"/>
                  </a:cubicBezTo>
                  <a:cubicBezTo>
                    <a:pt x="309" y="62"/>
                    <a:pt x="309" y="62"/>
                    <a:pt x="309" y="62"/>
                  </a:cubicBezTo>
                  <a:cubicBezTo>
                    <a:pt x="308" y="65"/>
                    <a:pt x="308" y="65"/>
                    <a:pt x="308" y="65"/>
                  </a:cubicBezTo>
                  <a:cubicBezTo>
                    <a:pt x="306" y="65"/>
                    <a:pt x="306" y="65"/>
                    <a:pt x="306" y="65"/>
                  </a:cubicBezTo>
                  <a:cubicBezTo>
                    <a:pt x="305" y="66"/>
                    <a:pt x="305" y="66"/>
                    <a:pt x="305" y="66"/>
                  </a:cubicBezTo>
                  <a:cubicBezTo>
                    <a:pt x="306" y="67"/>
                    <a:pt x="306" y="67"/>
                    <a:pt x="306" y="67"/>
                  </a:cubicBezTo>
                  <a:cubicBezTo>
                    <a:pt x="309" y="66"/>
                    <a:pt x="309" y="66"/>
                    <a:pt x="309" y="66"/>
                  </a:cubicBezTo>
                  <a:cubicBezTo>
                    <a:pt x="311" y="63"/>
                    <a:pt x="311" y="63"/>
                    <a:pt x="311" y="63"/>
                  </a:cubicBezTo>
                  <a:cubicBezTo>
                    <a:pt x="312" y="63"/>
                    <a:pt x="312" y="63"/>
                    <a:pt x="312" y="63"/>
                  </a:cubicBezTo>
                  <a:cubicBezTo>
                    <a:pt x="312" y="64"/>
                    <a:pt x="312" y="64"/>
                    <a:pt x="312" y="64"/>
                  </a:cubicBezTo>
                  <a:cubicBezTo>
                    <a:pt x="311" y="65"/>
                    <a:pt x="311" y="65"/>
                    <a:pt x="311" y="65"/>
                  </a:cubicBezTo>
                  <a:cubicBezTo>
                    <a:pt x="311" y="66"/>
                    <a:pt x="311" y="66"/>
                    <a:pt x="311" y="66"/>
                  </a:cubicBezTo>
                  <a:cubicBezTo>
                    <a:pt x="313" y="66"/>
                    <a:pt x="313" y="66"/>
                    <a:pt x="313" y="66"/>
                  </a:cubicBezTo>
                  <a:cubicBezTo>
                    <a:pt x="314" y="64"/>
                    <a:pt x="314" y="64"/>
                    <a:pt x="314" y="64"/>
                  </a:cubicBezTo>
                  <a:cubicBezTo>
                    <a:pt x="315" y="64"/>
                    <a:pt x="315" y="64"/>
                    <a:pt x="315" y="64"/>
                  </a:cubicBezTo>
                  <a:cubicBezTo>
                    <a:pt x="315" y="64"/>
                    <a:pt x="315" y="64"/>
                    <a:pt x="315" y="64"/>
                  </a:cubicBezTo>
                  <a:cubicBezTo>
                    <a:pt x="317" y="64"/>
                    <a:pt x="317" y="64"/>
                    <a:pt x="317" y="64"/>
                  </a:cubicBezTo>
                  <a:cubicBezTo>
                    <a:pt x="317" y="63"/>
                    <a:pt x="317" y="63"/>
                    <a:pt x="317" y="63"/>
                  </a:cubicBezTo>
                  <a:cubicBezTo>
                    <a:pt x="318" y="62"/>
                    <a:pt x="318" y="62"/>
                    <a:pt x="318" y="62"/>
                  </a:cubicBezTo>
                  <a:cubicBezTo>
                    <a:pt x="319" y="63"/>
                    <a:pt x="319" y="63"/>
                    <a:pt x="319" y="63"/>
                  </a:cubicBezTo>
                  <a:cubicBezTo>
                    <a:pt x="320" y="62"/>
                    <a:pt x="320" y="62"/>
                    <a:pt x="320" y="62"/>
                  </a:cubicBezTo>
                  <a:cubicBezTo>
                    <a:pt x="322" y="64"/>
                    <a:pt x="322" y="64"/>
                    <a:pt x="322" y="64"/>
                  </a:cubicBezTo>
                  <a:cubicBezTo>
                    <a:pt x="322" y="65"/>
                    <a:pt x="322" y="65"/>
                    <a:pt x="322" y="65"/>
                  </a:cubicBezTo>
                  <a:cubicBezTo>
                    <a:pt x="322" y="67"/>
                    <a:pt x="322" y="67"/>
                    <a:pt x="322" y="67"/>
                  </a:cubicBezTo>
                  <a:cubicBezTo>
                    <a:pt x="322" y="68"/>
                    <a:pt x="322" y="68"/>
                    <a:pt x="322" y="68"/>
                  </a:cubicBezTo>
                  <a:cubicBezTo>
                    <a:pt x="322" y="69"/>
                    <a:pt x="322" y="69"/>
                    <a:pt x="322" y="69"/>
                  </a:cubicBezTo>
                  <a:cubicBezTo>
                    <a:pt x="321" y="71"/>
                    <a:pt x="321" y="71"/>
                    <a:pt x="321" y="71"/>
                  </a:cubicBezTo>
                  <a:cubicBezTo>
                    <a:pt x="322" y="74"/>
                    <a:pt x="322" y="74"/>
                    <a:pt x="322" y="74"/>
                  </a:cubicBezTo>
                  <a:cubicBezTo>
                    <a:pt x="322" y="75"/>
                    <a:pt x="322" y="75"/>
                    <a:pt x="322" y="75"/>
                  </a:cubicBezTo>
                  <a:cubicBezTo>
                    <a:pt x="321" y="75"/>
                    <a:pt x="321" y="75"/>
                    <a:pt x="321" y="75"/>
                  </a:cubicBezTo>
                  <a:cubicBezTo>
                    <a:pt x="320" y="76"/>
                    <a:pt x="320" y="76"/>
                    <a:pt x="320" y="76"/>
                  </a:cubicBezTo>
                  <a:cubicBezTo>
                    <a:pt x="321" y="76"/>
                    <a:pt x="321" y="76"/>
                    <a:pt x="321" y="76"/>
                  </a:cubicBezTo>
                  <a:cubicBezTo>
                    <a:pt x="324" y="76"/>
                    <a:pt x="324" y="76"/>
                    <a:pt x="324" y="76"/>
                  </a:cubicBezTo>
                  <a:cubicBezTo>
                    <a:pt x="325" y="74"/>
                    <a:pt x="325" y="74"/>
                    <a:pt x="325" y="74"/>
                  </a:cubicBezTo>
                  <a:cubicBezTo>
                    <a:pt x="327" y="74"/>
                    <a:pt x="327" y="74"/>
                    <a:pt x="327" y="74"/>
                  </a:cubicBezTo>
                  <a:cubicBezTo>
                    <a:pt x="328" y="72"/>
                    <a:pt x="328" y="72"/>
                    <a:pt x="328" y="72"/>
                  </a:cubicBezTo>
                  <a:cubicBezTo>
                    <a:pt x="328" y="70"/>
                    <a:pt x="328" y="70"/>
                    <a:pt x="328" y="70"/>
                  </a:cubicBezTo>
                  <a:cubicBezTo>
                    <a:pt x="327" y="69"/>
                    <a:pt x="327" y="69"/>
                    <a:pt x="327" y="69"/>
                  </a:cubicBezTo>
                  <a:cubicBezTo>
                    <a:pt x="326" y="69"/>
                    <a:pt x="326" y="69"/>
                    <a:pt x="326" y="69"/>
                  </a:cubicBezTo>
                  <a:cubicBezTo>
                    <a:pt x="325" y="68"/>
                    <a:pt x="325" y="68"/>
                    <a:pt x="325" y="68"/>
                  </a:cubicBezTo>
                  <a:cubicBezTo>
                    <a:pt x="325" y="67"/>
                    <a:pt x="325" y="67"/>
                    <a:pt x="325" y="67"/>
                  </a:cubicBezTo>
                  <a:cubicBezTo>
                    <a:pt x="326" y="67"/>
                    <a:pt x="326" y="67"/>
                    <a:pt x="326" y="67"/>
                  </a:cubicBezTo>
                  <a:cubicBezTo>
                    <a:pt x="327" y="67"/>
                    <a:pt x="327" y="67"/>
                    <a:pt x="327" y="67"/>
                  </a:cubicBezTo>
                  <a:cubicBezTo>
                    <a:pt x="327" y="67"/>
                    <a:pt x="327" y="67"/>
                    <a:pt x="327" y="67"/>
                  </a:cubicBezTo>
                  <a:cubicBezTo>
                    <a:pt x="328" y="67"/>
                    <a:pt x="328" y="67"/>
                    <a:pt x="328" y="67"/>
                  </a:cubicBezTo>
                  <a:cubicBezTo>
                    <a:pt x="330" y="66"/>
                    <a:pt x="330" y="66"/>
                    <a:pt x="330" y="66"/>
                  </a:cubicBezTo>
                  <a:cubicBezTo>
                    <a:pt x="332" y="64"/>
                    <a:pt x="332" y="64"/>
                    <a:pt x="332" y="64"/>
                  </a:cubicBezTo>
                  <a:cubicBezTo>
                    <a:pt x="333" y="65"/>
                    <a:pt x="333" y="65"/>
                    <a:pt x="333" y="65"/>
                  </a:cubicBezTo>
                  <a:cubicBezTo>
                    <a:pt x="334" y="65"/>
                    <a:pt x="334" y="65"/>
                    <a:pt x="334" y="65"/>
                  </a:cubicBezTo>
                  <a:cubicBezTo>
                    <a:pt x="335" y="63"/>
                    <a:pt x="335" y="63"/>
                    <a:pt x="335" y="63"/>
                  </a:cubicBezTo>
                  <a:cubicBezTo>
                    <a:pt x="336" y="62"/>
                    <a:pt x="336" y="62"/>
                    <a:pt x="336" y="62"/>
                  </a:cubicBezTo>
                  <a:cubicBezTo>
                    <a:pt x="336" y="63"/>
                    <a:pt x="336" y="63"/>
                    <a:pt x="336" y="63"/>
                  </a:cubicBezTo>
                  <a:cubicBezTo>
                    <a:pt x="337" y="62"/>
                    <a:pt x="337" y="62"/>
                    <a:pt x="337" y="62"/>
                  </a:cubicBezTo>
                  <a:cubicBezTo>
                    <a:pt x="339" y="61"/>
                    <a:pt x="339" y="61"/>
                    <a:pt x="339" y="61"/>
                  </a:cubicBezTo>
                  <a:cubicBezTo>
                    <a:pt x="339" y="62"/>
                    <a:pt x="339" y="62"/>
                    <a:pt x="339" y="62"/>
                  </a:cubicBezTo>
                  <a:cubicBezTo>
                    <a:pt x="341" y="62"/>
                    <a:pt x="341" y="62"/>
                    <a:pt x="341" y="62"/>
                  </a:cubicBezTo>
                  <a:cubicBezTo>
                    <a:pt x="341" y="62"/>
                    <a:pt x="341" y="62"/>
                    <a:pt x="341" y="62"/>
                  </a:cubicBezTo>
                  <a:cubicBezTo>
                    <a:pt x="340" y="63"/>
                    <a:pt x="340" y="63"/>
                    <a:pt x="340" y="63"/>
                  </a:cubicBezTo>
                  <a:cubicBezTo>
                    <a:pt x="341" y="64"/>
                    <a:pt x="341" y="64"/>
                    <a:pt x="341" y="64"/>
                  </a:cubicBezTo>
                  <a:cubicBezTo>
                    <a:pt x="343" y="64"/>
                    <a:pt x="343" y="64"/>
                    <a:pt x="343" y="64"/>
                  </a:cubicBezTo>
                  <a:cubicBezTo>
                    <a:pt x="344" y="64"/>
                    <a:pt x="344" y="64"/>
                    <a:pt x="344" y="64"/>
                  </a:cubicBezTo>
                  <a:cubicBezTo>
                    <a:pt x="345" y="65"/>
                    <a:pt x="345" y="65"/>
                    <a:pt x="345" y="65"/>
                  </a:cubicBezTo>
                  <a:cubicBezTo>
                    <a:pt x="350" y="67"/>
                    <a:pt x="350" y="67"/>
                    <a:pt x="350" y="67"/>
                  </a:cubicBezTo>
                  <a:cubicBezTo>
                    <a:pt x="351" y="68"/>
                    <a:pt x="351" y="68"/>
                    <a:pt x="351" y="68"/>
                  </a:cubicBezTo>
                  <a:cubicBezTo>
                    <a:pt x="351" y="69"/>
                    <a:pt x="351" y="69"/>
                    <a:pt x="351" y="69"/>
                  </a:cubicBezTo>
                  <a:cubicBezTo>
                    <a:pt x="351" y="70"/>
                    <a:pt x="351" y="70"/>
                    <a:pt x="351" y="70"/>
                  </a:cubicBezTo>
                  <a:cubicBezTo>
                    <a:pt x="354" y="72"/>
                    <a:pt x="354" y="72"/>
                    <a:pt x="354" y="72"/>
                  </a:cubicBezTo>
                  <a:cubicBezTo>
                    <a:pt x="354" y="72"/>
                    <a:pt x="354" y="72"/>
                    <a:pt x="354" y="72"/>
                  </a:cubicBezTo>
                  <a:cubicBezTo>
                    <a:pt x="354" y="71"/>
                    <a:pt x="354" y="71"/>
                    <a:pt x="354" y="71"/>
                  </a:cubicBezTo>
                  <a:cubicBezTo>
                    <a:pt x="355" y="71"/>
                    <a:pt x="355" y="71"/>
                    <a:pt x="355" y="71"/>
                  </a:cubicBezTo>
                  <a:cubicBezTo>
                    <a:pt x="355" y="70"/>
                    <a:pt x="355" y="70"/>
                    <a:pt x="355" y="70"/>
                  </a:cubicBezTo>
                  <a:cubicBezTo>
                    <a:pt x="354" y="70"/>
                    <a:pt x="354" y="70"/>
                    <a:pt x="354" y="70"/>
                  </a:cubicBezTo>
                  <a:cubicBezTo>
                    <a:pt x="353" y="69"/>
                    <a:pt x="353" y="69"/>
                    <a:pt x="353" y="69"/>
                  </a:cubicBezTo>
                  <a:cubicBezTo>
                    <a:pt x="353" y="68"/>
                    <a:pt x="353" y="68"/>
                    <a:pt x="353" y="68"/>
                  </a:cubicBezTo>
                  <a:cubicBezTo>
                    <a:pt x="354" y="68"/>
                    <a:pt x="354" y="68"/>
                    <a:pt x="354" y="68"/>
                  </a:cubicBezTo>
                  <a:cubicBezTo>
                    <a:pt x="355" y="68"/>
                    <a:pt x="355" y="68"/>
                    <a:pt x="355" y="68"/>
                  </a:cubicBezTo>
                  <a:cubicBezTo>
                    <a:pt x="356" y="69"/>
                    <a:pt x="356" y="69"/>
                    <a:pt x="356" y="69"/>
                  </a:cubicBezTo>
                  <a:cubicBezTo>
                    <a:pt x="357" y="69"/>
                    <a:pt x="357" y="69"/>
                    <a:pt x="357" y="69"/>
                  </a:cubicBezTo>
                  <a:cubicBezTo>
                    <a:pt x="357" y="70"/>
                    <a:pt x="357" y="70"/>
                    <a:pt x="357" y="70"/>
                  </a:cubicBezTo>
                  <a:cubicBezTo>
                    <a:pt x="358" y="72"/>
                    <a:pt x="358" y="72"/>
                    <a:pt x="358" y="72"/>
                  </a:cubicBezTo>
                  <a:cubicBezTo>
                    <a:pt x="359" y="74"/>
                    <a:pt x="359" y="74"/>
                    <a:pt x="359" y="74"/>
                  </a:cubicBezTo>
                  <a:cubicBezTo>
                    <a:pt x="359" y="74"/>
                    <a:pt x="359" y="74"/>
                    <a:pt x="359" y="74"/>
                  </a:cubicBezTo>
                  <a:cubicBezTo>
                    <a:pt x="360" y="73"/>
                    <a:pt x="360" y="73"/>
                    <a:pt x="360" y="73"/>
                  </a:cubicBezTo>
                  <a:cubicBezTo>
                    <a:pt x="361" y="73"/>
                    <a:pt x="361" y="73"/>
                    <a:pt x="361" y="73"/>
                  </a:cubicBezTo>
                  <a:cubicBezTo>
                    <a:pt x="361" y="74"/>
                    <a:pt x="361" y="74"/>
                    <a:pt x="361" y="74"/>
                  </a:cubicBezTo>
                  <a:cubicBezTo>
                    <a:pt x="362" y="75"/>
                    <a:pt x="362" y="75"/>
                    <a:pt x="362" y="75"/>
                  </a:cubicBezTo>
                  <a:cubicBezTo>
                    <a:pt x="362" y="76"/>
                    <a:pt x="362" y="76"/>
                    <a:pt x="362" y="76"/>
                  </a:cubicBezTo>
                  <a:cubicBezTo>
                    <a:pt x="363" y="78"/>
                    <a:pt x="363" y="78"/>
                    <a:pt x="363" y="78"/>
                  </a:cubicBezTo>
                  <a:cubicBezTo>
                    <a:pt x="363" y="79"/>
                    <a:pt x="363" y="79"/>
                    <a:pt x="363" y="79"/>
                  </a:cubicBezTo>
                  <a:cubicBezTo>
                    <a:pt x="363" y="78"/>
                    <a:pt x="363" y="78"/>
                    <a:pt x="363" y="78"/>
                  </a:cubicBezTo>
                  <a:cubicBezTo>
                    <a:pt x="363" y="78"/>
                    <a:pt x="363" y="78"/>
                    <a:pt x="363" y="78"/>
                  </a:cubicBezTo>
                  <a:cubicBezTo>
                    <a:pt x="362" y="77"/>
                    <a:pt x="362" y="77"/>
                    <a:pt x="362" y="77"/>
                  </a:cubicBezTo>
                  <a:cubicBezTo>
                    <a:pt x="362" y="77"/>
                    <a:pt x="362" y="77"/>
                    <a:pt x="362" y="77"/>
                  </a:cubicBezTo>
                  <a:cubicBezTo>
                    <a:pt x="361" y="78"/>
                    <a:pt x="361" y="78"/>
                    <a:pt x="361" y="78"/>
                  </a:cubicBezTo>
                  <a:cubicBezTo>
                    <a:pt x="360" y="77"/>
                    <a:pt x="360" y="77"/>
                    <a:pt x="360" y="77"/>
                  </a:cubicBezTo>
                  <a:cubicBezTo>
                    <a:pt x="358" y="76"/>
                    <a:pt x="358" y="76"/>
                    <a:pt x="358" y="76"/>
                  </a:cubicBezTo>
                  <a:cubicBezTo>
                    <a:pt x="356" y="76"/>
                    <a:pt x="356" y="76"/>
                    <a:pt x="356" y="76"/>
                  </a:cubicBezTo>
                  <a:cubicBezTo>
                    <a:pt x="356" y="76"/>
                    <a:pt x="356" y="76"/>
                    <a:pt x="356" y="76"/>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60" y="80"/>
                    <a:pt x="360" y="80"/>
                    <a:pt x="360" y="80"/>
                  </a:cubicBezTo>
                  <a:cubicBezTo>
                    <a:pt x="360" y="81"/>
                    <a:pt x="360" y="81"/>
                    <a:pt x="360" y="81"/>
                  </a:cubicBezTo>
                  <a:cubicBezTo>
                    <a:pt x="361" y="80"/>
                    <a:pt x="361" y="80"/>
                    <a:pt x="361" y="80"/>
                  </a:cubicBezTo>
                  <a:cubicBezTo>
                    <a:pt x="361" y="79"/>
                    <a:pt x="361" y="79"/>
                    <a:pt x="361" y="79"/>
                  </a:cubicBezTo>
                  <a:cubicBezTo>
                    <a:pt x="362" y="79"/>
                    <a:pt x="362" y="79"/>
                    <a:pt x="362" y="79"/>
                  </a:cubicBezTo>
                  <a:cubicBezTo>
                    <a:pt x="362" y="80"/>
                    <a:pt x="362" y="80"/>
                    <a:pt x="362" y="80"/>
                  </a:cubicBezTo>
                  <a:cubicBezTo>
                    <a:pt x="363" y="80"/>
                    <a:pt x="363" y="80"/>
                    <a:pt x="363" y="80"/>
                  </a:cubicBezTo>
                  <a:cubicBezTo>
                    <a:pt x="364" y="80"/>
                    <a:pt x="364" y="80"/>
                    <a:pt x="364" y="80"/>
                  </a:cubicBezTo>
                  <a:cubicBezTo>
                    <a:pt x="365" y="80"/>
                    <a:pt x="365" y="80"/>
                    <a:pt x="365" y="80"/>
                  </a:cubicBezTo>
                  <a:cubicBezTo>
                    <a:pt x="365" y="81"/>
                    <a:pt x="365" y="81"/>
                    <a:pt x="365" y="81"/>
                  </a:cubicBezTo>
                  <a:cubicBezTo>
                    <a:pt x="365" y="82"/>
                    <a:pt x="365" y="82"/>
                    <a:pt x="365" y="82"/>
                  </a:cubicBezTo>
                  <a:cubicBezTo>
                    <a:pt x="366" y="84"/>
                    <a:pt x="366" y="84"/>
                    <a:pt x="366" y="84"/>
                  </a:cubicBezTo>
                  <a:cubicBezTo>
                    <a:pt x="366" y="86"/>
                    <a:pt x="366" y="86"/>
                    <a:pt x="366" y="86"/>
                  </a:cubicBezTo>
                  <a:cubicBezTo>
                    <a:pt x="366" y="88"/>
                    <a:pt x="366" y="88"/>
                    <a:pt x="366" y="88"/>
                  </a:cubicBezTo>
                  <a:cubicBezTo>
                    <a:pt x="365" y="90"/>
                    <a:pt x="365" y="90"/>
                    <a:pt x="365" y="90"/>
                  </a:cubicBezTo>
                  <a:cubicBezTo>
                    <a:pt x="365" y="90"/>
                    <a:pt x="365" y="90"/>
                    <a:pt x="365" y="90"/>
                  </a:cubicBezTo>
                  <a:cubicBezTo>
                    <a:pt x="364" y="91"/>
                    <a:pt x="364" y="91"/>
                    <a:pt x="364" y="91"/>
                  </a:cubicBezTo>
                  <a:cubicBezTo>
                    <a:pt x="364" y="92"/>
                    <a:pt x="364" y="92"/>
                    <a:pt x="364" y="92"/>
                  </a:cubicBezTo>
                  <a:cubicBezTo>
                    <a:pt x="364" y="94"/>
                    <a:pt x="364" y="94"/>
                    <a:pt x="364" y="94"/>
                  </a:cubicBezTo>
                  <a:cubicBezTo>
                    <a:pt x="364" y="95"/>
                    <a:pt x="364" y="95"/>
                    <a:pt x="364" y="95"/>
                  </a:cubicBezTo>
                  <a:cubicBezTo>
                    <a:pt x="364" y="95"/>
                    <a:pt x="364" y="95"/>
                    <a:pt x="364" y="95"/>
                  </a:cubicBezTo>
                  <a:cubicBezTo>
                    <a:pt x="364" y="97"/>
                    <a:pt x="364" y="97"/>
                    <a:pt x="364" y="97"/>
                  </a:cubicBezTo>
                  <a:cubicBezTo>
                    <a:pt x="363" y="97"/>
                    <a:pt x="363" y="97"/>
                    <a:pt x="363" y="97"/>
                  </a:cubicBezTo>
                  <a:cubicBezTo>
                    <a:pt x="362" y="99"/>
                    <a:pt x="362" y="99"/>
                    <a:pt x="362" y="99"/>
                  </a:cubicBezTo>
                  <a:cubicBezTo>
                    <a:pt x="363" y="99"/>
                    <a:pt x="363" y="99"/>
                    <a:pt x="363" y="99"/>
                  </a:cubicBezTo>
                  <a:cubicBezTo>
                    <a:pt x="362" y="101"/>
                    <a:pt x="362" y="101"/>
                    <a:pt x="362" y="101"/>
                  </a:cubicBezTo>
                  <a:cubicBezTo>
                    <a:pt x="361" y="102"/>
                    <a:pt x="361" y="102"/>
                    <a:pt x="361" y="102"/>
                  </a:cubicBezTo>
                  <a:cubicBezTo>
                    <a:pt x="361" y="103"/>
                    <a:pt x="361" y="103"/>
                    <a:pt x="361" y="103"/>
                  </a:cubicBezTo>
                  <a:cubicBezTo>
                    <a:pt x="361" y="104"/>
                    <a:pt x="361" y="104"/>
                    <a:pt x="361" y="104"/>
                  </a:cubicBezTo>
                  <a:cubicBezTo>
                    <a:pt x="360" y="104"/>
                    <a:pt x="360" y="104"/>
                    <a:pt x="360" y="104"/>
                  </a:cubicBezTo>
                  <a:cubicBezTo>
                    <a:pt x="358" y="106"/>
                    <a:pt x="358" y="106"/>
                    <a:pt x="358" y="106"/>
                  </a:cubicBezTo>
                  <a:cubicBezTo>
                    <a:pt x="357" y="106"/>
                    <a:pt x="357" y="106"/>
                    <a:pt x="357" y="106"/>
                  </a:cubicBezTo>
                  <a:cubicBezTo>
                    <a:pt x="358" y="106"/>
                    <a:pt x="358" y="106"/>
                    <a:pt x="358" y="106"/>
                  </a:cubicBezTo>
                  <a:cubicBezTo>
                    <a:pt x="359" y="106"/>
                    <a:pt x="359" y="106"/>
                    <a:pt x="359" y="106"/>
                  </a:cubicBezTo>
                  <a:cubicBezTo>
                    <a:pt x="360" y="105"/>
                    <a:pt x="360" y="105"/>
                    <a:pt x="360" y="105"/>
                  </a:cubicBezTo>
                  <a:cubicBezTo>
                    <a:pt x="360" y="105"/>
                    <a:pt x="360" y="105"/>
                    <a:pt x="360" y="105"/>
                  </a:cubicBezTo>
                  <a:cubicBezTo>
                    <a:pt x="361" y="107"/>
                    <a:pt x="361" y="107"/>
                    <a:pt x="361" y="107"/>
                  </a:cubicBezTo>
                  <a:cubicBezTo>
                    <a:pt x="360" y="109"/>
                    <a:pt x="360" y="109"/>
                    <a:pt x="360" y="109"/>
                  </a:cubicBezTo>
                  <a:cubicBezTo>
                    <a:pt x="359" y="111"/>
                    <a:pt x="359" y="111"/>
                    <a:pt x="359" y="111"/>
                  </a:cubicBezTo>
                  <a:cubicBezTo>
                    <a:pt x="358" y="114"/>
                    <a:pt x="358" y="114"/>
                    <a:pt x="358" y="114"/>
                  </a:cubicBezTo>
                  <a:cubicBezTo>
                    <a:pt x="359" y="115"/>
                    <a:pt x="359" y="115"/>
                    <a:pt x="359" y="115"/>
                  </a:cubicBezTo>
                  <a:cubicBezTo>
                    <a:pt x="359" y="116"/>
                    <a:pt x="359" y="116"/>
                    <a:pt x="359" y="116"/>
                  </a:cubicBezTo>
                  <a:cubicBezTo>
                    <a:pt x="358" y="119"/>
                    <a:pt x="358" y="119"/>
                    <a:pt x="358" y="119"/>
                  </a:cubicBezTo>
                  <a:cubicBezTo>
                    <a:pt x="356" y="119"/>
                    <a:pt x="356" y="119"/>
                    <a:pt x="356" y="119"/>
                  </a:cubicBezTo>
                  <a:cubicBezTo>
                    <a:pt x="356" y="119"/>
                    <a:pt x="356" y="119"/>
                    <a:pt x="356" y="119"/>
                  </a:cubicBezTo>
                  <a:cubicBezTo>
                    <a:pt x="355" y="119"/>
                    <a:pt x="355" y="119"/>
                    <a:pt x="355" y="119"/>
                  </a:cubicBezTo>
                  <a:cubicBezTo>
                    <a:pt x="355" y="120"/>
                    <a:pt x="355" y="120"/>
                    <a:pt x="355" y="120"/>
                  </a:cubicBezTo>
                  <a:cubicBezTo>
                    <a:pt x="355" y="121"/>
                    <a:pt x="355" y="121"/>
                    <a:pt x="355" y="121"/>
                  </a:cubicBezTo>
                  <a:cubicBezTo>
                    <a:pt x="356" y="123"/>
                    <a:pt x="356" y="123"/>
                    <a:pt x="356" y="123"/>
                  </a:cubicBezTo>
                  <a:cubicBezTo>
                    <a:pt x="355" y="124"/>
                    <a:pt x="355" y="124"/>
                    <a:pt x="355" y="124"/>
                  </a:cubicBezTo>
                  <a:cubicBezTo>
                    <a:pt x="354" y="125"/>
                    <a:pt x="354" y="125"/>
                    <a:pt x="354" y="125"/>
                  </a:cubicBezTo>
                  <a:cubicBezTo>
                    <a:pt x="353" y="127"/>
                    <a:pt x="353" y="127"/>
                    <a:pt x="353" y="127"/>
                  </a:cubicBezTo>
                  <a:cubicBezTo>
                    <a:pt x="354" y="129"/>
                    <a:pt x="354" y="129"/>
                    <a:pt x="354" y="129"/>
                  </a:cubicBezTo>
                  <a:cubicBezTo>
                    <a:pt x="354" y="130"/>
                    <a:pt x="354" y="130"/>
                    <a:pt x="354" y="130"/>
                  </a:cubicBezTo>
                  <a:cubicBezTo>
                    <a:pt x="354" y="131"/>
                    <a:pt x="354" y="131"/>
                    <a:pt x="354" y="131"/>
                  </a:cubicBezTo>
                  <a:cubicBezTo>
                    <a:pt x="354" y="132"/>
                    <a:pt x="354" y="132"/>
                    <a:pt x="354" y="132"/>
                  </a:cubicBezTo>
                  <a:cubicBezTo>
                    <a:pt x="355" y="132"/>
                    <a:pt x="355" y="132"/>
                    <a:pt x="355" y="132"/>
                  </a:cubicBezTo>
                  <a:cubicBezTo>
                    <a:pt x="354" y="136"/>
                    <a:pt x="354" y="136"/>
                    <a:pt x="354" y="136"/>
                  </a:cubicBezTo>
                  <a:cubicBezTo>
                    <a:pt x="353" y="136"/>
                    <a:pt x="353" y="136"/>
                    <a:pt x="353" y="136"/>
                  </a:cubicBezTo>
                  <a:cubicBezTo>
                    <a:pt x="352" y="138"/>
                    <a:pt x="352" y="138"/>
                    <a:pt x="352" y="138"/>
                  </a:cubicBezTo>
                  <a:cubicBezTo>
                    <a:pt x="353" y="137"/>
                    <a:pt x="353" y="137"/>
                    <a:pt x="353" y="137"/>
                  </a:cubicBezTo>
                  <a:cubicBezTo>
                    <a:pt x="354" y="137"/>
                    <a:pt x="354" y="137"/>
                    <a:pt x="354" y="137"/>
                  </a:cubicBezTo>
                  <a:cubicBezTo>
                    <a:pt x="355" y="136"/>
                    <a:pt x="355" y="136"/>
                    <a:pt x="355" y="136"/>
                  </a:cubicBezTo>
                  <a:cubicBezTo>
                    <a:pt x="356" y="134"/>
                    <a:pt x="356" y="134"/>
                    <a:pt x="356" y="134"/>
                  </a:cubicBezTo>
                  <a:cubicBezTo>
                    <a:pt x="355" y="134"/>
                    <a:pt x="355" y="134"/>
                    <a:pt x="355" y="134"/>
                  </a:cubicBezTo>
                  <a:cubicBezTo>
                    <a:pt x="356" y="133"/>
                    <a:pt x="356" y="133"/>
                    <a:pt x="356" y="133"/>
                  </a:cubicBezTo>
                  <a:cubicBezTo>
                    <a:pt x="358" y="133"/>
                    <a:pt x="358" y="133"/>
                    <a:pt x="358" y="133"/>
                  </a:cubicBezTo>
                  <a:cubicBezTo>
                    <a:pt x="358" y="133"/>
                    <a:pt x="358" y="133"/>
                    <a:pt x="358" y="133"/>
                  </a:cubicBezTo>
                  <a:cubicBezTo>
                    <a:pt x="358" y="132"/>
                    <a:pt x="358" y="132"/>
                    <a:pt x="358" y="132"/>
                  </a:cubicBezTo>
                  <a:cubicBezTo>
                    <a:pt x="355" y="130"/>
                    <a:pt x="355" y="130"/>
                    <a:pt x="355" y="130"/>
                  </a:cubicBezTo>
                  <a:cubicBezTo>
                    <a:pt x="355" y="129"/>
                    <a:pt x="355" y="129"/>
                    <a:pt x="355" y="129"/>
                  </a:cubicBezTo>
                  <a:cubicBezTo>
                    <a:pt x="356" y="127"/>
                    <a:pt x="356" y="127"/>
                    <a:pt x="356" y="127"/>
                  </a:cubicBezTo>
                  <a:cubicBezTo>
                    <a:pt x="358" y="127"/>
                    <a:pt x="358" y="127"/>
                    <a:pt x="358" y="127"/>
                  </a:cubicBezTo>
                  <a:cubicBezTo>
                    <a:pt x="360" y="127"/>
                    <a:pt x="360" y="127"/>
                    <a:pt x="360" y="127"/>
                  </a:cubicBezTo>
                  <a:cubicBezTo>
                    <a:pt x="362" y="125"/>
                    <a:pt x="362" y="125"/>
                    <a:pt x="362" y="125"/>
                  </a:cubicBezTo>
                  <a:cubicBezTo>
                    <a:pt x="363" y="125"/>
                    <a:pt x="363" y="125"/>
                    <a:pt x="363" y="125"/>
                  </a:cubicBezTo>
                  <a:cubicBezTo>
                    <a:pt x="363" y="124"/>
                    <a:pt x="363" y="124"/>
                    <a:pt x="363" y="124"/>
                  </a:cubicBezTo>
                  <a:cubicBezTo>
                    <a:pt x="363" y="123"/>
                    <a:pt x="363" y="123"/>
                    <a:pt x="363" y="123"/>
                  </a:cubicBezTo>
                  <a:cubicBezTo>
                    <a:pt x="365" y="122"/>
                    <a:pt x="365" y="122"/>
                    <a:pt x="365" y="122"/>
                  </a:cubicBezTo>
                  <a:cubicBezTo>
                    <a:pt x="365" y="120"/>
                    <a:pt x="365" y="120"/>
                    <a:pt x="365" y="120"/>
                  </a:cubicBezTo>
                  <a:cubicBezTo>
                    <a:pt x="365" y="119"/>
                    <a:pt x="365" y="119"/>
                    <a:pt x="365" y="119"/>
                  </a:cubicBezTo>
                  <a:cubicBezTo>
                    <a:pt x="365" y="119"/>
                    <a:pt x="365" y="119"/>
                    <a:pt x="365" y="119"/>
                  </a:cubicBezTo>
                  <a:cubicBezTo>
                    <a:pt x="366" y="119"/>
                    <a:pt x="366" y="119"/>
                    <a:pt x="366" y="119"/>
                  </a:cubicBezTo>
                  <a:cubicBezTo>
                    <a:pt x="368" y="119"/>
                    <a:pt x="368" y="119"/>
                    <a:pt x="368" y="119"/>
                  </a:cubicBezTo>
                  <a:cubicBezTo>
                    <a:pt x="368" y="117"/>
                    <a:pt x="368" y="117"/>
                    <a:pt x="368" y="117"/>
                  </a:cubicBezTo>
                  <a:cubicBezTo>
                    <a:pt x="368" y="117"/>
                    <a:pt x="368" y="117"/>
                    <a:pt x="368" y="117"/>
                  </a:cubicBezTo>
                  <a:cubicBezTo>
                    <a:pt x="370" y="115"/>
                    <a:pt x="370" y="115"/>
                    <a:pt x="370" y="115"/>
                  </a:cubicBezTo>
                  <a:cubicBezTo>
                    <a:pt x="370" y="113"/>
                    <a:pt x="370" y="113"/>
                    <a:pt x="370" y="113"/>
                  </a:cubicBezTo>
                  <a:cubicBezTo>
                    <a:pt x="370" y="112"/>
                    <a:pt x="370" y="112"/>
                    <a:pt x="370" y="112"/>
                  </a:cubicBezTo>
                  <a:cubicBezTo>
                    <a:pt x="367" y="114"/>
                    <a:pt x="367" y="114"/>
                    <a:pt x="367" y="114"/>
                  </a:cubicBezTo>
                  <a:cubicBezTo>
                    <a:pt x="367" y="115"/>
                    <a:pt x="367" y="115"/>
                    <a:pt x="367" y="115"/>
                  </a:cubicBezTo>
                  <a:cubicBezTo>
                    <a:pt x="365" y="116"/>
                    <a:pt x="365" y="116"/>
                    <a:pt x="365" y="116"/>
                  </a:cubicBezTo>
                  <a:cubicBezTo>
                    <a:pt x="364" y="115"/>
                    <a:pt x="364" y="115"/>
                    <a:pt x="364" y="115"/>
                  </a:cubicBezTo>
                  <a:cubicBezTo>
                    <a:pt x="363" y="114"/>
                    <a:pt x="363" y="114"/>
                    <a:pt x="363" y="114"/>
                  </a:cubicBezTo>
                  <a:cubicBezTo>
                    <a:pt x="364" y="112"/>
                    <a:pt x="364" y="112"/>
                    <a:pt x="364" y="112"/>
                  </a:cubicBezTo>
                  <a:cubicBezTo>
                    <a:pt x="364" y="110"/>
                    <a:pt x="364" y="110"/>
                    <a:pt x="364" y="110"/>
                  </a:cubicBezTo>
                  <a:cubicBezTo>
                    <a:pt x="365" y="109"/>
                    <a:pt x="365" y="109"/>
                    <a:pt x="365" y="109"/>
                  </a:cubicBezTo>
                  <a:cubicBezTo>
                    <a:pt x="367" y="109"/>
                    <a:pt x="367" y="109"/>
                    <a:pt x="367" y="109"/>
                  </a:cubicBezTo>
                  <a:cubicBezTo>
                    <a:pt x="369" y="111"/>
                    <a:pt x="369" y="111"/>
                    <a:pt x="369" y="111"/>
                  </a:cubicBezTo>
                  <a:cubicBezTo>
                    <a:pt x="370" y="110"/>
                    <a:pt x="370" y="110"/>
                    <a:pt x="370" y="110"/>
                  </a:cubicBezTo>
                  <a:cubicBezTo>
                    <a:pt x="370" y="108"/>
                    <a:pt x="370" y="108"/>
                    <a:pt x="370" y="108"/>
                  </a:cubicBezTo>
                  <a:cubicBezTo>
                    <a:pt x="371" y="107"/>
                    <a:pt x="371" y="107"/>
                    <a:pt x="371" y="107"/>
                  </a:cubicBezTo>
                  <a:cubicBezTo>
                    <a:pt x="372" y="108"/>
                    <a:pt x="372" y="108"/>
                    <a:pt x="372" y="108"/>
                  </a:cubicBezTo>
                  <a:cubicBezTo>
                    <a:pt x="371" y="109"/>
                    <a:pt x="371" y="109"/>
                    <a:pt x="371" y="109"/>
                  </a:cubicBezTo>
                  <a:cubicBezTo>
                    <a:pt x="371" y="110"/>
                    <a:pt x="371" y="110"/>
                    <a:pt x="371" y="110"/>
                  </a:cubicBezTo>
                  <a:cubicBezTo>
                    <a:pt x="374" y="113"/>
                    <a:pt x="374" y="113"/>
                    <a:pt x="374" y="113"/>
                  </a:cubicBezTo>
                  <a:cubicBezTo>
                    <a:pt x="376" y="113"/>
                    <a:pt x="376" y="113"/>
                    <a:pt x="376" y="113"/>
                  </a:cubicBezTo>
                  <a:cubicBezTo>
                    <a:pt x="377" y="113"/>
                    <a:pt x="377" y="113"/>
                    <a:pt x="377" y="113"/>
                  </a:cubicBezTo>
                  <a:cubicBezTo>
                    <a:pt x="379" y="112"/>
                    <a:pt x="379" y="112"/>
                    <a:pt x="379" y="112"/>
                  </a:cubicBezTo>
                  <a:cubicBezTo>
                    <a:pt x="380" y="111"/>
                    <a:pt x="380" y="111"/>
                    <a:pt x="380" y="111"/>
                  </a:cubicBezTo>
                  <a:cubicBezTo>
                    <a:pt x="380" y="110"/>
                    <a:pt x="380" y="110"/>
                    <a:pt x="380" y="110"/>
                  </a:cubicBezTo>
                  <a:cubicBezTo>
                    <a:pt x="378" y="108"/>
                    <a:pt x="378" y="108"/>
                    <a:pt x="378" y="108"/>
                  </a:cubicBezTo>
                  <a:cubicBezTo>
                    <a:pt x="378" y="107"/>
                    <a:pt x="378" y="107"/>
                    <a:pt x="378" y="107"/>
                  </a:cubicBezTo>
                  <a:cubicBezTo>
                    <a:pt x="379" y="107"/>
                    <a:pt x="379" y="107"/>
                    <a:pt x="379" y="107"/>
                  </a:cubicBezTo>
                  <a:cubicBezTo>
                    <a:pt x="381" y="109"/>
                    <a:pt x="381" y="109"/>
                    <a:pt x="381" y="109"/>
                  </a:cubicBezTo>
                  <a:cubicBezTo>
                    <a:pt x="382" y="110"/>
                    <a:pt x="382" y="110"/>
                    <a:pt x="382" y="110"/>
                  </a:cubicBezTo>
                  <a:cubicBezTo>
                    <a:pt x="383" y="111"/>
                    <a:pt x="383" y="111"/>
                    <a:pt x="383" y="111"/>
                  </a:cubicBezTo>
                  <a:cubicBezTo>
                    <a:pt x="383" y="112"/>
                    <a:pt x="383" y="112"/>
                    <a:pt x="383" y="112"/>
                  </a:cubicBezTo>
                  <a:cubicBezTo>
                    <a:pt x="383" y="113"/>
                    <a:pt x="383" y="113"/>
                    <a:pt x="383" y="113"/>
                  </a:cubicBezTo>
                  <a:cubicBezTo>
                    <a:pt x="385" y="114"/>
                    <a:pt x="385" y="114"/>
                    <a:pt x="385" y="114"/>
                  </a:cubicBezTo>
                  <a:cubicBezTo>
                    <a:pt x="385" y="116"/>
                    <a:pt x="385" y="116"/>
                    <a:pt x="385" y="116"/>
                  </a:cubicBezTo>
                  <a:cubicBezTo>
                    <a:pt x="386" y="117"/>
                    <a:pt x="386" y="117"/>
                    <a:pt x="386" y="117"/>
                  </a:cubicBezTo>
                  <a:cubicBezTo>
                    <a:pt x="386" y="116"/>
                    <a:pt x="386" y="116"/>
                    <a:pt x="386" y="116"/>
                  </a:cubicBezTo>
                  <a:cubicBezTo>
                    <a:pt x="387" y="115"/>
                    <a:pt x="387" y="115"/>
                    <a:pt x="387" y="115"/>
                  </a:cubicBezTo>
                  <a:cubicBezTo>
                    <a:pt x="388" y="115"/>
                    <a:pt x="388" y="115"/>
                    <a:pt x="388" y="115"/>
                  </a:cubicBezTo>
                  <a:cubicBezTo>
                    <a:pt x="388" y="114"/>
                    <a:pt x="388" y="114"/>
                    <a:pt x="388" y="114"/>
                  </a:cubicBezTo>
                  <a:cubicBezTo>
                    <a:pt x="388" y="113"/>
                    <a:pt x="388" y="113"/>
                    <a:pt x="388" y="113"/>
                  </a:cubicBezTo>
                  <a:cubicBezTo>
                    <a:pt x="387" y="114"/>
                    <a:pt x="387" y="114"/>
                    <a:pt x="387" y="114"/>
                  </a:cubicBezTo>
                  <a:cubicBezTo>
                    <a:pt x="386" y="114"/>
                    <a:pt x="386" y="114"/>
                    <a:pt x="386" y="114"/>
                  </a:cubicBezTo>
                  <a:cubicBezTo>
                    <a:pt x="385" y="112"/>
                    <a:pt x="385" y="112"/>
                    <a:pt x="385" y="112"/>
                  </a:cubicBezTo>
                  <a:cubicBezTo>
                    <a:pt x="387" y="110"/>
                    <a:pt x="387" y="110"/>
                    <a:pt x="387" y="110"/>
                  </a:cubicBezTo>
                  <a:cubicBezTo>
                    <a:pt x="388" y="110"/>
                    <a:pt x="388" y="110"/>
                    <a:pt x="388" y="110"/>
                  </a:cubicBezTo>
                  <a:cubicBezTo>
                    <a:pt x="388" y="109"/>
                    <a:pt x="388" y="109"/>
                    <a:pt x="388" y="109"/>
                  </a:cubicBezTo>
                  <a:cubicBezTo>
                    <a:pt x="389" y="109"/>
                    <a:pt x="389" y="109"/>
                    <a:pt x="389" y="109"/>
                  </a:cubicBezTo>
                  <a:cubicBezTo>
                    <a:pt x="390" y="108"/>
                    <a:pt x="390" y="108"/>
                    <a:pt x="390" y="108"/>
                  </a:cubicBezTo>
                  <a:cubicBezTo>
                    <a:pt x="392" y="107"/>
                    <a:pt x="392" y="107"/>
                    <a:pt x="392" y="107"/>
                  </a:cubicBezTo>
                  <a:cubicBezTo>
                    <a:pt x="397" y="106"/>
                    <a:pt x="397" y="106"/>
                    <a:pt x="397" y="106"/>
                  </a:cubicBezTo>
                  <a:cubicBezTo>
                    <a:pt x="402" y="106"/>
                    <a:pt x="402" y="106"/>
                    <a:pt x="402" y="106"/>
                  </a:cubicBezTo>
                  <a:cubicBezTo>
                    <a:pt x="405" y="104"/>
                    <a:pt x="405" y="104"/>
                    <a:pt x="405" y="104"/>
                  </a:cubicBezTo>
                  <a:cubicBezTo>
                    <a:pt x="407" y="104"/>
                    <a:pt x="407" y="104"/>
                    <a:pt x="407" y="104"/>
                  </a:cubicBezTo>
                  <a:cubicBezTo>
                    <a:pt x="409" y="105"/>
                    <a:pt x="409" y="105"/>
                    <a:pt x="409" y="105"/>
                  </a:cubicBezTo>
                  <a:cubicBezTo>
                    <a:pt x="409" y="106"/>
                    <a:pt x="409" y="106"/>
                    <a:pt x="409" y="106"/>
                  </a:cubicBezTo>
                  <a:cubicBezTo>
                    <a:pt x="408" y="106"/>
                    <a:pt x="408" y="106"/>
                    <a:pt x="408" y="106"/>
                  </a:cubicBezTo>
                  <a:cubicBezTo>
                    <a:pt x="408" y="108"/>
                    <a:pt x="408" y="108"/>
                    <a:pt x="408" y="108"/>
                  </a:cubicBezTo>
                  <a:cubicBezTo>
                    <a:pt x="408" y="110"/>
                    <a:pt x="408" y="110"/>
                    <a:pt x="408" y="110"/>
                  </a:cubicBezTo>
                  <a:cubicBezTo>
                    <a:pt x="410" y="112"/>
                    <a:pt x="410" y="112"/>
                    <a:pt x="410" y="112"/>
                  </a:cubicBezTo>
                  <a:cubicBezTo>
                    <a:pt x="416" y="112"/>
                    <a:pt x="416" y="112"/>
                    <a:pt x="416" y="112"/>
                  </a:cubicBezTo>
                  <a:cubicBezTo>
                    <a:pt x="417" y="112"/>
                    <a:pt x="417" y="112"/>
                    <a:pt x="417" y="112"/>
                  </a:cubicBezTo>
                  <a:cubicBezTo>
                    <a:pt x="417" y="112"/>
                    <a:pt x="417" y="112"/>
                    <a:pt x="417" y="112"/>
                  </a:cubicBezTo>
                  <a:cubicBezTo>
                    <a:pt x="419" y="112"/>
                    <a:pt x="419" y="112"/>
                    <a:pt x="419" y="112"/>
                  </a:cubicBezTo>
                  <a:cubicBezTo>
                    <a:pt x="421" y="112"/>
                    <a:pt x="421" y="112"/>
                    <a:pt x="421" y="112"/>
                  </a:cubicBezTo>
                  <a:cubicBezTo>
                    <a:pt x="425" y="112"/>
                    <a:pt x="425" y="112"/>
                    <a:pt x="425" y="112"/>
                  </a:cubicBezTo>
                  <a:cubicBezTo>
                    <a:pt x="427" y="110"/>
                    <a:pt x="427" y="110"/>
                    <a:pt x="427" y="110"/>
                  </a:cubicBezTo>
                  <a:cubicBezTo>
                    <a:pt x="428" y="111"/>
                    <a:pt x="428" y="111"/>
                    <a:pt x="428" y="111"/>
                  </a:cubicBezTo>
                  <a:cubicBezTo>
                    <a:pt x="430" y="110"/>
                    <a:pt x="430" y="110"/>
                    <a:pt x="430" y="110"/>
                  </a:cubicBezTo>
                  <a:cubicBezTo>
                    <a:pt x="430" y="109"/>
                    <a:pt x="430" y="109"/>
                    <a:pt x="430" y="109"/>
                  </a:cubicBezTo>
                  <a:cubicBezTo>
                    <a:pt x="430" y="108"/>
                    <a:pt x="430" y="108"/>
                    <a:pt x="430" y="108"/>
                  </a:cubicBezTo>
                  <a:cubicBezTo>
                    <a:pt x="431" y="108"/>
                    <a:pt x="431" y="108"/>
                    <a:pt x="431" y="108"/>
                  </a:cubicBezTo>
                  <a:cubicBezTo>
                    <a:pt x="432" y="108"/>
                    <a:pt x="432" y="108"/>
                    <a:pt x="432" y="108"/>
                  </a:cubicBezTo>
                  <a:cubicBezTo>
                    <a:pt x="434" y="108"/>
                    <a:pt x="434" y="108"/>
                    <a:pt x="434" y="108"/>
                  </a:cubicBezTo>
                  <a:cubicBezTo>
                    <a:pt x="434" y="109"/>
                    <a:pt x="434" y="109"/>
                    <a:pt x="434" y="109"/>
                  </a:cubicBezTo>
                  <a:cubicBezTo>
                    <a:pt x="435" y="109"/>
                    <a:pt x="435" y="109"/>
                    <a:pt x="435" y="109"/>
                  </a:cubicBezTo>
                  <a:cubicBezTo>
                    <a:pt x="436" y="108"/>
                    <a:pt x="436" y="108"/>
                    <a:pt x="436" y="108"/>
                  </a:cubicBezTo>
                  <a:cubicBezTo>
                    <a:pt x="435" y="107"/>
                    <a:pt x="435" y="107"/>
                    <a:pt x="435" y="107"/>
                  </a:cubicBezTo>
                  <a:cubicBezTo>
                    <a:pt x="434" y="106"/>
                    <a:pt x="434" y="106"/>
                    <a:pt x="434" y="106"/>
                  </a:cubicBezTo>
                  <a:cubicBezTo>
                    <a:pt x="434" y="105"/>
                    <a:pt x="434" y="105"/>
                    <a:pt x="434" y="105"/>
                  </a:cubicBezTo>
                  <a:cubicBezTo>
                    <a:pt x="434" y="104"/>
                    <a:pt x="434" y="104"/>
                    <a:pt x="434" y="104"/>
                  </a:cubicBezTo>
                  <a:cubicBezTo>
                    <a:pt x="432" y="103"/>
                    <a:pt x="432" y="103"/>
                    <a:pt x="432" y="103"/>
                  </a:cubicBezTo>
                  <a:cubicBezTo>
                    <a:pt x="432" y="102"/>
                    <a:pt x="432" y="102"/>
                    <a:pt x="432" y="102"/>
                  </a:cubicBezTo>
                  <a:cubicBezTo>
                    <a:pt x="431" y="102"/>
                    <a:pt x="431" y="102"/>
                    <a:pt x="431" y="102"/>
                  </a:cubicBezTo>
                  <a:cubicBezTo>
                    <a:pt x="431" y="100"/>
                    <a:pt x="431" y="100"/>
                    <a:pt x="431" y="100"/>
                  </a:cubicBezTo>
                  <a:cubicBezTo>
                    <a:pt x="430" y="99"/>
                    <a:pt x="430" y="99"/>
                    <a:pt x="430" y="99"/>
                  </a:cubicBezTo>
                  <a:cubicBezTo>
                    <a:pt x="430" y="98"/>
                    <a:pt x="430" y="98"/>
                    <a:pt x="430" y="98"/>
                  </a:cubicBezTo>
                  <a:cubicBezTo>
                    <a:pt x="431" y="97"/>
                    <a:pt x="431" y="97"/>
                    <a:pt x="431" y="97"/>
                  </a:cubicBezTo>
                  <a:cubicBezTo>
                    <a:pt x="431" y="97"/>
                    <a:pt x="431" y="97"/>
                    <a:pt x="431" y="97"/>
                  </a:cubicBezTo>
                  <a:cubicBezTo>
                    <a:pt x="432" y="98"/>
                    <a:pt x="432" y="98"/>
                    <a:pt x="432" y="98"/>
                  </a:cubicBezTo>
                  <a:cubicBezTo>
                    <a:pt x="433" y="97"/>
                    <a:pt x="433" y="97"/>
                    <a:pt x="433" y="97"/>
                  </a:cubicBezTo>
                  <a:cubicBezTo>
                    <a:pt x="433" y="96"/>
                    <a:pt x="433" y="96"/>
                    <a:pt x="433" y="96"/>
                  </a:cubicBezTo>
                  <a:cubicBezTo>
                    <a:pt x="432" y="95"/>
                    <a:pt x="432" y="95"/>
                    <a:pt x="432" y="95"/>
                  </a:cubicBezTo>
                  <a:cubicBezTo>
                    <a:pt x="433" y="95"/>
                    <a:pt x="433" y="95"/>
                    <a:pt x="433" y="95"/>
                  </a:cubicBezTo>
                  <a:cubicBezTo>
                    <a:pt x="435" y="96"/>
                    <a:pt x="435" y="96"/>
                    <a:pt x="435" y="96"/>
                  </a:cubicBezTo>
                  <a:cubicBezTo>
                    <a:pt x="436" y="95"/>
                    <a:pt x="436" y="95"/>
                    <a:pt x="436" y="95"/>
                  </a:cubicBezTo>
                  <a:cubicBezTo>
                    <a:pt x="436" y="94"/>
                    <a:pt x="436" y="94"/>
                    <a:pt x="436" y="94"/>
                  </a:cubicBezTo>
                  <a:cubicBezTo>
                    <a:pt x="436" y="95"/>
                    <a:pt x="436" y="95"/>
                    <a:pt x="436" y="95"/>
                  </a:cubicBezTo>
                  <a:cubicBezTo>
                    <a:pt x="438" y="95"/>
                    <a:pt x="438" y="95"/>
                    <a:pt x="438" y="95"/>
                  </a:cubicBezTo>
                  <a:cubicBezTo>
                    <a:pt x="439" y="95"/>
                    <a:pt x="439" y="95"/>
                    <a:pt x="439" y="95"/>
                  </a:cubicBezTo>
                  <a:cubicBezTo>
                    <a:pt x="439" y="94"/>
                    <a:pt x="439" y="94"/>
                    <a:pt x="439" y="94"/>
                  </a:cubicBezTo>
                  <a:cubicBezTo>
                    <a:pt x="440" y="95"/>
                    <a:pt x="440" y="95"/>
                    <a:pt x="440" y="95"/>
                  </a:cubicBezTo>
                  <a:cubicBezTo>
                    <a:pt x="441" y="96"/>
                    <a:pt x="441" y="96"/>
                    <a:pt x="441" y="96"/>
                  </a:cubicBezTo>
                  <a:cubicBezTo>
                    <a:pt x="442" y="97"/>
                    <a:pt x="442" y="97"/>
                    <a:pt x="442" y="97"/>
                  </a:cubicBezTo>
                  <a:cubicBezTo>
                    <a:pt x="443" y="96"/>
                    <a:pt x="443" y="96"/>
                    <a:pt x="443" y="96"/>
                  </a:cubicBezTo>
                  <a:cubicBezTo>
                    <a:pt x="443" y="95"/>
                    <a:pt x="443" y="95"/>
                    <a:pt x="443" y="95"/>
                  </a:cubicBezTo>
                  <a:cubicBezTo>
                    <a:pt x="444" y="95"/>
                    <a:pt x="444" y="95"/>
                    <a:pt x="444" y="95"/>
                  </a:cubicBezTo>
                  <a:cubicBezTo>
                    <a:pt x="445" y="96"/>
                    <a:pt x="445" y="96"/>
                    <a:pt x="445" y="96"/>
                  </a:cubicBezTo>
                  <a:cubicBezTo>
                    <a:pt x="444" y="97"/>
                    <a:pt x="444" y="97"/>
                    <a:pt x="444" y="97"/>
                  </a:cubicBezTo>
                  <a:cubicBezTo>
                    <a:pt x="443" y="98"/>
                    <a:pt x="443" y="98"/>
                    <a:pt x="443" y="98"/>
                  </a:cubicBezTo>
                  <a:cubicBezTo>
                    <a:pt x="444" y="98"/>
                    <a:pt x="444" y="98"/>
                    <a:pt x="444" y="98"/>
                  </a:cubicBezTo>
                  <a:cubicBezTo>
                    <a:pt x="445" y="98"/>
                    <a:pt x="445" y="98"/>
                    <a:pt x="445" y="98"/>
                  </a:cubicBezTo>
                  <a:cubicBezTo>
                    <a:pt x="446" y="98"/>
                    <a:pt x="446" y="98"/>
                    <a:pt x="446" y="98"/>
                  </a:cubicBezTo>
                  <a:cubicBezTo>
                    <a:pt x="446" y="97"/>
                    <a:pt x="446" y="97"/>
                    <a:pt x="446" y="97"/>
                  </a:cubicBezTo>
                  <a:cubicBezTo>
                    <a:pt x="446" y="97"/>
                    <a:pt x="446" y="97"/>
                    <a:pt x="446" y="97"/>
                  </a:cubicBezTo>
                  <a:cubicBezTo>
                    <a:pt x="447" y="97"/>
                    <a:pt x="447" y="97"/>
                    <a:pt x="447" y="97"/>
                  </a:cubicBezTo>
                  <a:cubicBezTo>
                    <a:pt x="447" y="96"/>
                    <a:pt x="447" y="96"/>
                    <a:pt x="447" y="96"/>
                  </a:cubicBezTo>
                  <a:cubicBezTo>
                    <a:pt x="446" y="95"/>
                    <a:pt x="446" y="95"/>
                    <a:pt x="446" y="95"/>
                  </a:cubicBezTo>
                  <a:cubicBezTo>
                    <a:pt x="446" y="95"/>
                    <a:pt x="446" y="95"/>
                    <a:pt x="446" y="95"/>
                  </a:cubicBezTo>
                  <a:cubicBezTo>
                    <a:pt x="447" y="95"/>
                    <a:pt x="447" y="95"/>
                    <a:pt x="447" y="95"/>
                  </a:cubicBezTo>
                  <a:cubicBezTo>
                    <a:pt x="449" y="94"/>
                    <a:pt x="449" y="94"/>
                    <a:pt x="449" y="94"/>
                  </a:cubicBezTo>
                  <a:cubicBezTo>
                    <a:pt x="450" y="95"/>
                    <a:pt x="450" y="95"/>
                    <a:pt x="450" y="95"/>
                  </a:cubicBezTo>
                  <a:cubicBezTo>
                    <a:pt x="451" y="95"/>
                    <a:pt x="451" y="95"/>
                    <a:pt x="451" y="95"/>
                  </a:cubicBezTo>
                  <a:cubicBezTo>
                    <a:pt x="452" y="95"/>
                    <a:pt x="452" y="95"/>
                    <a:pt x="452" y="95"/>
                  </a:cubicBezTo>
                  <a:cubicBezTo>
                    <a:pt x="452" y="95"/>
                    <a:pt x="452" y="95"/>
                    <a:pt x="452" y="95"/>
                  </a:cubicBezTo>
                  <a:cubicBezTo>
                    <a:pt x="453" y="97"/>
                    <a:pt x="453" y="97"/>
                    <a:pt x="453" y="97"/>
                  </a:cubicBezTo>
                  <a:cubicBezTo>
                    <a:pt x="453" y="96"/>
                    <a:pt x="453" y="96"/>
                    <a:pt x="453" y="96"/>
                  </a:cubicBezTo>
                  <a:cubicBezTo>
                    <a:pt x="454" y="96"/>
                    <a:pt x="454" y="96"/>
                    <a:pt x="454" y="96"/>
                  </a:cubicBezTo>
                  <a:cubicBezTo>
                    <a:pt x="455" y="95"/>
                    <a:pt x="455" y="95"/>
                    <a:pt x="455" y="95"/>
                  </a:cubicBezTo>
                  <a:cubicBezTo>
                    <a:pt x="455" y="97"/>
                    <a:pt x="455" y="97"/>
                    <a:pt x="455" y="97"/>
                  </a:cubicBezTo>
                  <a:cubicBezTo>
                    <a:pt x="456" y="97"/>
                    <a:pt x="456" y="97"/>
                    <a:pt x="456" y="97"/>
                  </a:cubicBezTo>
                  <a:cubicBezTo>
                    <a:pt x="457" y="96"/>
                    <a:pt x="457" y="96"/>
                    <a:pt x="457" y="96"/>
                  </a:cubicBezTo>
                  <a:cubicBezTo>
                    <a:pt x="458" y="97"/>
                    <a:pt x="458" y="97"/>
                    <a:pt x="458" y="97"/>
                  </a:cubicBezTo>
                  <a:cubicBezTo>
                    <a:pt x="459" y="99"/>
                    <a:pt x="459" y="99"/>
                    <a:pt x="459" y="99"/>
                  </a:cubicBezTo>
                  <a:cubicBezTo>
                    <a:pt x="459" y="98"/>
                    <a:pt x="459" y="98"/>
                    <a:pt x="459" y="98"/>
                  </a:cubicBezTo>
                  <a:cubicBezTo>
                    <a:pt x="460" y="97"/>
                    <a:pt x="460" y="97"/>
                    <a:pt x="460" y="97"/>
                  </a:cubicBezTo>
                  <a:cubicBezTo>
                    <a:pt x="461" y="98"/>
                    <a:pt x="461" y="98"/>
                    <a:pt x="461" y="98"/>
                  </a:cubicBezTo>
                  <a:cubicBezTo>
                    <a:pt x="460" y="100"/>
                    <a:pt x="460" y="100"/>
                    <a:pt x="460" y="100"/>
                  </a:cubicBezTo>
                  <a:cubicBezTo>
                    <a:pt x="461" y="100"/>
                    <a:pt x="461" y="100"/>
                    <a:pt x="461" y="100"/>
                  </a:cubicBezTo>
                  <a:cubicBezTo>
                    <a:pt x="461" y="101"/>
                    <a:pt x="461" y="101"/>
                    <a:pt x="461" y="101"/>
                  </a:cubicBezTo>
                  <a:cubicBezTo>
                    <a:pt x="463" y="101"/>
                    <a:pt x="463" y="101"/>
                    <a:pt x="463" y="101"/>
                  </a:cubicBezTo>
                  <a:cubicBezTo>
                    <a:pt x="463" y="102"/>
                    <a:pt x="463" y="102"/>
                    <a:pt x="463" y="102"/>
                  </a:cubicBezTo>
                  <a:cubicBezTo>
                    <a:pt x="464" y="102"/>
                    <a:pt x="464" y="102"/>
                    <a:pt x="464" y="102"/>
                  </a:cubicBezTo>
                  <a:cubicBezTo>
                    <a:pt x="464" y="101"/>
                    <a:pt x="464" y="101"/>
                    <a:pt x="464" y="101"/>
                  </a:cubicBezTo>
                  <a:cubicBezTo>
                    <a:pt x="464" y="103"/>
                    <a:pt x="464" y="103"/>
                    <a:pt x="464" y="103"/>
                  </a:cubicBezTo>
                  <a:cubicBezTo>
                    <a:pt x="463" y="104"/>
                    <a:pt x="463" y="104"/>
                    <a:pt x="463" y="104"/>
                  </a:cubicBezTo>
                  <a:cubicBezTo>
                    <a:pt x="464" y="105"/>
                    <a:pt x="464" y="105"/>
                    <a:pt x="464" y="105"/>
                  </a:cubicBezTo>
                  <a:cubicBezTo>
                    <a:pt x="465" y="104"/>
                    <a:pt x="465" y="104"/>
                    <a:pt x="465" y="104"/>
                  </a:cubicBezTo>
                  <a:cubicBezTo>
                    <a:pt x="466" y="104"/>
                    <a:pt x="466" y="104"/>
                    <a:pt x="466" y="104"/>
                  </a:cubicBezTo>
                  <a:cubicBezTo>
                    <a:pt x="467" y="105"/>
                    <a:pt x="467" y="105"/>
                    <a:pt x="467" y="105"/>
                  </a:cubicBezTo>
                  <a:cubicBezTo>
                    <a:pt x="464" y="107"/>
                    <a:pt x="464" y="107"/>
                    <a:pt x="464" y="107"/>
                  </a:cubicBezTo>
                  <a:cubicBezTo>
                    <a:pt x="464" y="108"/>
                    <a:pt x="464" y="108"/>
                    <a:pt x="464" y="108"/>
                  </a:cubicBezTo>
                  <a:cubicBezTo>
                    <a:pt x="466" y="109"/>
                    <a:pt x="466" y="109"/>
                    <a:pt x="466" y="109"/>
                  </a:cubicBezTo>
                  <a:cubicBezTo>
                    <a:pt x="467" y="108"/>
                    <a:pt x="467" y="108"/>
                    <a:pt x="467" y="108"/>
                  </a:cubicBezTo>
                  <a:cubicBezTo>
                    <a:pt x="468" y="107"/>
                    <a:pt x="468" y="107"/>
                    <a:pt x="468" y="107"/>
                  </a:cubicBezTo>
                  <a:cubicBezTo>
                    <a:pt x="469" y="108"/>
                    <a:pt x="469" y="108"/>
                    <a:pt x="469" y="108"/>
                  </a:cubicBezTo>
                  <a:cubicBezTo>
                    <a:pt x="469" y="109"/>
                    <a:pt x="469" y="109"/>
                    <a:pt x="469" y="109"/>
                  </a:cubicBezTo>
                  <a:cubicBezTo>
                    <a:pt x="470" y="108"/>
                    <a:pt x="470" y="108"/>
                    <a:pt x="470" y="108"/>
                  </a:cubicBezTo>
                  <a:cubicBezTo>
                    <a:pt x="471" y="110"/>
                    <a:pt x="471" y="110"/>
                    <a:pt x="471" y="110"/>
                  </a:cubicBezTo>
                  <a:cubicBezTo>
                    <a:pt x="471" y="112"/>
                    <a:pt x="471" y="112"/>
                    <a:pt x="471" y="112"/>
                  </a:cubicBezTo>
                  <a:cubicBezTo>
                    <a:pt x="472" y="112"/>
                    <a:pt x="472" y="112"/>
                    <a:pt x="472" y="112"/>
                  </a:cubicBezTo>
                  <a:cubicBezTo>
                    <a:pt x="472" y="113"/>
                    <a:pt x="472" y="113"/>
                    <a:pt x="472" y="113"/>
                  </a:cubicBezTo>
                  <a:cubicBezTo>
                    <a:pt x="473" y="112"/>
                    <a:pt x="473" y="112"/>
                    <a:pt x="473" y="112"/>
                  </a:cubicBezTo>
                  <a:cubicBezTo>
                    <a:pt x="473" y="113"/>
                    <a:pt x="473" y="113"/>
                    <a:pt x="473" y="113"/>
                  </a:cubicBezTo>
                  <a:cubicBezTo>
                    <a:pt x="472" y="115"/>
                    <a:pt x="472" y="115"/>
                    <a:pt x="472" y="115"/>
                  </a:cubicBezTo>
                  <a:cubicBezTo>
                    <a:pt x="471" y="116"/>
                    <a:pt x="471" y="116"/>
                    <a:pt x="471" y="116"/>
                  </a:cubicBezTo>
                  <a:cubicBezTo>
                    <a:pt x="470" y="115"/>
                    <a:pt x="470" y="115"/>
                    <a:pt x="470" y="115"/>
                  </a:cubicBezTo>
                  <a:cubicBezTo>
                    <a:pt x="467" y="114"/>
                    <a:pt x="467" y="114"/>
                    <a:pt x="467" y="114"/>
                  </a:cubicBezTo>
                  <a:cubicBezTo>
                    <a:pt x="464" y="114"/>
                    <a:pt x="464" y="114"/>
                    <a:pt x="464" y="114"/>
                  </a:cubicBezTo>
                  <a:cubicBezTo>
                    <a:pt x="466" y="115"/>
                    <a:pt x="466" y="115"/>
                    <a:pt x="466" y="115"/>
                  </a:cubicBezTo>
                  <a:cubicBezTo>
                    <a:pt x="466" y="116"/>
                    <a:pt x="466" y="116"/>
                    <a:pt x="466" y="116"/>
                  </a:cubicBezTo>
                  <a:cubicBezTo>
                    <a:pt x="468" y="116"/>
                    <a:pt x="468" y="116"/>
                    <a:pt x="468" y="116"/>
                  </a:cubicBezTo>
                  <a:cubicBezTo>
                    <a:pt x="469" y="117"/>
                    <a:pt x="469" y="117"/>
                    <a:pt x="469" y="117"/>
                  </a:cubicBezTo>
                  <a:cubicBezTo>
                    <a:pt x="471" y="119"/>
                    <a:pt x="471" y="119"/>
                    <a:pt x="471" y="119"/>
                  </a:cubicBezTo>
                  <a:cubicBezTo>
                    <a:pt x="474" y="120"/>
                    <a:pt x="474" y="120"/>
                    <a:pt x="474" y="120"/>
                  </a:cubicBezTo>
                  <a:cubicBezTo>
                    <a:pt x="475" y="119"/>
                    <a:pt x="475" y="119"/>
                    <a:pt x="475" y="119"/>
                  </a:cubicBezTo>
                  <a:cubicBezTo>
                    <a:pt x="475" y="117"/>
                    <a:pt x="475" y="117"/>
                    <a:pt x="475" y="117"/>
                  </a:cubicBezTo>
                  <a:cubicBezTo>
                    <a:pt x="474" y="116"/>
                    <a:pt x="474" y="116"/>
                    <a:pt x="474" y="116"/>
                  </a:cubicBezTo>
                  <a:cubicBezTo>
                    <a:pt x="474" y="116"/>
                    <a:pt x="474" y="116"/>
                    <a:pt x="474" y="116"/>
                  </a:cubicBezTo>
                  <a:cubicBezTo>
                    <a:pt x="474" y="116"/>
                    <a:pt x="474" y="116"/>
                    <a:pt x="474" y="116"/>
                  </a:cubicBezTo>
                  <a:cubicBezTo>
                    <a:pt x="475" y="117"/>
                    <a:pt x="475" y="117"/>
                    <a:pt x="475" y="117"/>
                  </a:cubicBezTo>
                  <a:cubicBezTo>
                    <a:pt x="477" y="118"/>
                    <a:pt x="477" y="118"/>
                    <a:pt x="477" y="118"/>
                  </a:cubicBezTo>
                  <a:cubicBezTo>
                    <a:pt x="478" y="118"/>
                    <a:pt x="478" y="118"/>
                    <a:pt x="478" y="118"/>
                  </a:cubicBezTo>
                  <a:cubicBezTo>
                    <a:pt x="477" y="118"/>
                    <a:pt x="477" y="118"/>
                    <a:pt x="477" y="118"/>
                  </a:cubicBezTo>
                  <a:cubicBezTo>
                    <a:pt x="474" y="120"/>
                    <a:pt x="474" y="120"/>
                    <a:pt x="474" y="120"/>
                  </a:cubicBezTo>
                  <a:cubicBezTo>
                    <a:pt x="475" y="121"/>
                    <a:pt x="475" y="121"/>
                    <a:pt x="475" y="121"/>
                  </a:cubicBezTo>
                  <a:cubicBezTo>
                    <a:pt x="476" y="121"/>
                    <a:pt x="476" y="121"/>
                    <a:pt x="476" y="121"/>
                  </a:cubicBezTo>
                  <a:cubicBezTo>
                    <a:pt x="477" y="121"/>
                    <a:pt x="477" y="121"/>
                    <a:pt x="477" y="121"/>
                  </a:cubicBezTo>
                  <a:cubicBezTo>
                    <a:pt x="477" y="121"/>
                    <a:pt x="477" y="121"/>
                    <a:pt x="477" y="121"/>
                  </a:cubicBezTo>
                  <a:cubicBezTo>
                    <a:pt x="482" y="125"/>
                    <a:pt x="482" y="125"/>
                    <a:pt x="482" y="125"/>
                  </a:cubicBezTo>
                  <a:cubicBezTo>
                    <a:pt x="483" y="125"/>
                    <a:pt x="483" y="125"/>
                    <a:pt x="483" y="125"/>
                  </a:cubicBezTo>
                  <a:cubicBezTo>
                    <a:pt x="484" y="127"/>
                    <a:pt x="484" y="127"/>
                    <a:pt x="484" y="127"/>
                  </a:cubicBezTo>
                  <a:cubicBezTo>
                    <a:pt x="487" y="127"/>
                    <a:pt x="487" y="127"/>
                    <a:pt x="487" y="127"/>
                  </a:cubicBezTo>
                  <a:cubicBezTo>
                    <a:pt x="489" y="129"/>
                    <a:pt x="489" y="129"/>
                    <a:pt x="489" y="129"/>
                  </a:cubicBezTo>
                  <a:cubicBezTo>
                    <a:pt x="490" y="129"/>
                    <a:pt x="490" y="129"/>
                    <a:pt x="490" y="129"/>
                  </a:cubicBezTo>
                  <a:cubicBezTo>
                    <a:pt x="491" y="129"/>
                    <a:pt x="491" y="129"/>
                    <a:pt x="491" y="129"/>
                  </a:cubicBezTo>
                  <a:cubicBezTo>
                    <a:pt x="490" y="128"/>
                    <a:pt x="490" y="128"/>
                    <a:pt x="490" y="128"/>
                  </a:cubicBezTo>
                  <a:cubicBezTo>
                    <a:pt x="491" y="127"/>
                    <a:pt x="491" y="127"/>
                    <a:pt x="491" y="127"/>
                  </a:cubicBezTo>
                  <a:cubicBezTo>
                    <a:pt x="492" y="128"/>
                    <a:pt x="492" y="128"/>
                    <a:pt x="492" y="128"/>
                  </a:cubicBezTo>
                  <a:cubicBezTo>
                    <a:pt x="492" y="129"/>
                    <a:pt x="492" y="129"/>
                    <a:pt x="492" y="129"/>
                  </a:cubicBezTo>
                  <a:cubicBezTo>
                    <a:pt x="493" y="131"/>
                    <a:pt x="493" y="131"/>
                    <a:pt x="493" y="131"/>
                  </a:cubicBezTo>
                  <a:cubicBezTo>
                    <a:pt x="494" y="131"/>
                    <a:pt x="494" y="131"/>
                    <a:pt x="494" y="131"/>
                  </a:cubicBezTo>
                  <a:cubicBezTo>
                    <a:pt x="494" y="129"/>
                    <a:pt x="494" y="129"/>
                    <a:pt x="494" y="129"/>
                  </a:cubicBezTo>
                  <a:cubicBezTo>
                    <a:pt x="493" y="122"/>
                    <a:pt x="493" y="122"/>
                    <a:pt x="493" y="122"/>
                  </a:cubicBezTo>
                  <a:cubicBezTo>
                    <a:pt x="492" y="119"/>
                    <a:pt x="492" y="119"/>
                    <a:pt x="492" y="119"/>
                  </a:cubicBezTo>
                  <a:cubicBezTo>
                    <a:pt x="490" y="116"/>
                    <a:pt x="490" y="116"/>
                    <a:pt x="490" y="116"/>
                  </a:cubicBezTo>
                  <a:cubicBezTo>
                    <a:pt x="490" y="112"/>
                    <a:pt x="490" y="112"/>
                    <a:pt x="490" y="112"/>
                  </a:cubicBezTo>
                  <a:cubicBezTo>
                    <a:pt x="489" y="110"/>
                    <a:pt x="489" y="110"/>
                    <a:pt x="489" y="110"/>
                  </a:cubicBezTo>
                  <a:cubicBezTo>
                    <a:pt x="488" y="109"/>
                    <a:pt x="488" y="109"/>
                    <a:pt x="488" y="109"/>
                  </a:cubicBezTo>
                  <a:cubicBezTo>
                    <a:pt x="490" y="110"/>
                    <a:pt x="490" y="110"/>
                    <a:pt x="490" y="110"/>
                  </a:cubicBezTo>
                  <a:cubicBezTo>
                    <a:pt x="490" y="111"/>
                    <a:pt x="490" y="111"/>
                    <a:pt x="490" y="111"/>
                  </a:cubicBezTo>
                  <a:cubicBezTo>
                    <a:pt x="492" y="113"/>
                    <a:pt x="492" y="113"/>
                    <a:pt x="492" y="113"/>
                  </a:cubicBezTo>
                  <a:cubicBezTo>
                    <a:pt x="493" y="113"/>
                    <a:pt x="493" y="113"/>
                    <a:pt x="493" y="113"/>
                  </a:cubicBezTo>
                  <a:cubicBezTo>
                    <a:pt x="495" y="115"/>
                    <a:pt x="495" y="115"/>
                    <a:pt x="495" y="115"/>
                  </a:cubicBezTo>
                  <a:cubicBezTo>
                    <a:pt x="497" y="115"/>
                    <a:pt x="497" y="115"/>
                    <a:pt x="497" y="115"/>
                  </a:cubicBezTo>
                  <a:cubicBezTo>
                    <a:pt x="502" y="115"/>
                    <a:pt x="502" y="115"/>
                    <a:pt x="502" y="115"/>
                  </a:cubicBezTo>
                  <a:cubicBezTo>
                    <a:pt x="503" y="115"/>
                    <a:pt x="503" y="115"/>
                    <a:pt x="503" y="115"/>
                  </a:cubicBezTo>
                  <a:cubicBezTo>
                    <a:pt x="504" y="114"/>
                    <a:pt x="504" y="114"/>
                    <a:pt x="504" y="114"/>
                  </a:cubicBezTo>
                  <a:cubicBezTo>
                    <a:pt x="505" y="115"/>
                    <a:pt x="505" y="115"/>
                    <a:pt x="505" y="115"/>
                  </a:cubicBezTo>
                  <a:cubicBezTo>
                    <a:pt x="505" y="115"/>
                    <a:pt x="505" y="115"/>
                    <a:pt x="505" y="115"/>
                  </a:cubicBezTo>
                  <a:cubicBezTo>
                    <a:pt x="504" y="114"/>
                    <a:pt x="504" y="114"/>
                    <a:pt x="504" y="114"/>
                  </a:cubicBezTo>
                  <a:cubicBezTo>
                    <a:pt x="505" y="113"/>
                    <a:pt x="505" y="113"/>
                    <a:pt x="505" y="113"/>
                  </a:cubicBezTo>
                  <a:cubicBezTo>
                    <a:pt x="504" y="112"/>
                    <a:pt x="504" y="112"/>
                    <a:pt x="504" y="112"/>
                  </a:cubicBezTo>
                  <a:cubicBezTo>
                    <a:pt x="504" y="111"/>
                    <a:pt x="504" y="111"/>
                    <a:pt x="504" y="111"/>
                  </a:cubicBezTo>
                  <a:cubicBezTo>
                    <a:pt x="504" y="110"/>
                    <a:pt x="504" y="110"/>
                    <a:pt x="504" y="110"/>
                  </a:cubicBezTo>
                  <a:cubicBezTo>
                    <a:pt x="509" y="108"/>
                    <a:pt x="509" y="108"/>
                    <a:pt x="509" y="108"/>
                  </a:cubicBezTo>
                  <a:cubicBezTo>
                    <a:pt x="509" y="109"/>
                    <a:pt x="509" y="109"/>
                    <a:pt x="509" y="109"/>
                  </a:cubicBezTo>
                  <a:cubicBezTo>
                    <a:pt x="510" y="109"/>
                    <a:pt x="510" y="109"/>
                    <a:pt x="510" y="109"/>
                  </a:cubicBezTo>
                  <a:cubicBezTo>
                    <a:pt x="512" y="109"/>
                    <a:pt x="512" y="109"/>
                    <a:pt x="512" y="109"/>
                  </a:cubicBezTo>
                  <a:cubicBezTo>
                    <a:pt x="514" y="109"/>
                    <a:pt x="514" y="109"/>
                    <a:pt x="514" y="109"/>
                  </a:cubicBezTo>
                  <a:cubicBezTo>
                    <a:pt x="515" y="111"/>
                    <a:pt x="515" y="111"/>
                    <a:pt x="515" y="111"/>
                  </a:cubicBezTo>
                  <a:cubicBezTo>
                    <a:pt x="517" y="111"/>
                    <a:pt x="517" y="111"/>
                    <a:pt x="517" y="111"/>
                  </a:cubicBezTo>
                  <a:cubicBezTo>
                    <a:pt x="517" y="113"/>
                    <a:pt x="517" y="113"/>
                    <a:pt x="517" y="113"/>
                  </a:cubicBezTo>
                  <a:cubicBezTo>
                    <a:pt x="520" y="113"/>
                    <a:pt x="520" y="113"/>
                    <a:pt x="520" y="113"/>
                  </a:cubicBezTo>
                  <a:cubicBezTo>
                    <a:pt x="520" y="114"/>
                    <a:pt x="520" y="114"/>
                    <a:pt x="520" y="114"/>
                  </a:cubicBezTo>
                  <a:cubicBezTo>
                    <a:pt x="523" y="114"/>
                    <a:pt x="523" y="114"/>
                    <a:pt x="523" y="114"/>
                  </a:cubicBezTo>
                  <a:cubicBezTo>
                    <a:pt x="521" y="113"/>
                    <a:pt x="521" y="113"/>
                    <a:pt x="521" y="113"/>
                  </a:cubicBezTo>
                  <a:cubicBezTo>
                    <a:pt x="521" y="112"/>
                    <a:pt x="521" y="112"/>
                    <a:pt x="521" y="112"/>
                  </a:cubicBezTo>
                  <a:cubicBezTo>
                    <a:pt x="523" y="113"/>
                    <a:pt x="523" y="113"/>
                    <a:pt x="523" y="113"/>
                  </a:cubicBezTo>
                  <a:cubicBezTo>
                    <a:pt x="524" y="112"/>
                    <a:pt x="524" y="112"/>
                    <a:pt x="524" y="112"/>
                  </a:cubicBezTo>
                  <a:cubicBezTo>
                    <a:pt x="523" y="111"/>
                    <a:pt x="523" y="111"/>
                    <a:pt x="523" y="111"/>
                  </a:cubicBezTo>
                  <a:cubicBezTo>
                    <a:pt x="524" y="110"/>
                    <a:pt x="524" y="110"/>
                    <a:pt x="524" y="110"/>
                  </a:cubicBezTo>
                  <a:cubicBezTo>
                    <a:pt x="523" y="109"/>
                    <a:pt x="523" y="109"/>
                    <a:pt x="523" y="109"/>
                  </a:cubicBezTo>
                  <a:cubicBezTo>
                    <a:pt x="521" y="110"/>
                    <a:pt x="521" y="110"/>
                    <a:pt x="521" y="110"/>
                  </a:cubicBezTo>
                  <a:cubicBezTo>
                    <a:pt x="519" y="110"/>
                    <a:pt x="519" y="110"/>
                    <a:pt x="519" y="110"/>
                  </a:cubicBezTo>
                  <a:cubicBezTo>
                    <a:pt x="519" y="108"/>
                    <a:pt x="519" y="108"/>
                    <a:pt x="519" y="108"/>
                  </a:cubicBezTo>
                  <a:cubicBezTo>
                    <a:pt x="519" y="106"/>
                    <a:pt x="519" y="106"/>
                    <a:pt x="519" y="106"/>
                  </a:cubicBezTo>
                  <a:cubicBezTo>
                    <a:pt x="519" y="106"/>
                    <a:pt x="519" y="106"/>
                    <a:pt x="519" y="106"/>
                  </a:cubicBezTo>
                  <a:cubicBezTo>
                    <a:pt x="520" y="106"/>
                    <a:pt x="520" y="106"/>
                    <a:pt x="520" y="106"/>
                  </a:cubicBezTo>
                  <a:cubicBezTo>
                    <a:pt x="521" y="106"/>
                    <a:pt x="521" y="106"/>
                    <a:pt x="521" y="106"/>
                  </a:cubicBezTo>
                  <a:cubicBezTo>
                    <a:pt x="521" y="105"/>
                    <a:pt x="521" y="105"/>
                    <a:pt x="521" y="105"/>
                  </a:cubicBezTo>
                  <a:cubicBezTo>
                    <a:pt x="522" y="104"/>
                    <a:pt x="522" y="104"/>
                    <a:pt x="522" y="104"/>
                  </a:cubicBezTo>
                  <a:cubicBezTo>
                    <a:pt x="524" y="106"/>
                    <a:pt x="524" y="106"/>
                    <a:pt x="524" y="106"/>
                  </a:cubicBezTo>
                  <a:cubicBezTo>
                    <a:pt x="524" y="107"/>
                    <a:pt x="524" y="107"/>
                    <a:pt x="524" y="107"/>
                  </a:cubicBezTo>
                  <a:cubicBezTo>
                    <a:pt x="525" y="107"/>
                    <a:pt x="525" y="107"/>
                    <a:pt x="525" y="107"/>
                  </a:cubicBezTo>
                  <a:cubicBezTo>
                    <a:pt x="526" y="107"/>
                    <a:pt x="526" y="107"/>
                    <a:pt x="526" y="107"/>
                  </a:cubicBezTo>
                  <a:cubicBezTo>
                    <a:pt x="526" y="107"/>
                    <a:pt x="526" y="107"/>
                    <a:pt x="526" y="107"/>
                  </a:cubicBezTo>
                  <a:cubicBezTo>
                    <a:pt x="526" y="105"/>
                    <a:pt x="526" y="105"/>
                    <a:pt x="526" y="105"/>
                  </a:cubicBezTo>
                  <a:cubicBezTo>
                    <a:pt x="527" y="105"/>
                    <a:pt x="527" y="105"/>
                    <a:pt x="527" y="105"/>
                  </a:cubicBezTo>
                  <a:cubicBezTo>
                    <a:pt x="528" y="106"/>
                    <a:pt x="528" y="106"/>
                    <a:pt x="528" y="106"/>
                  </a:cubicBezTo>
                  <a:cubicBezTo>
                    <a:pt x="529" y="104"/>
                    <a:pt x="529" y="104"/>
                    <a:pt x="529" y="104"/>
                  </a:cubicBezTo>
                  <a:cubicBezTo>
                    <a:pt x="527" y="102"/>
                    <a:pt x="527" y="102"/>
                    <a:pt x="527" y="102"/>
                  </a:cubicBezTo>
                  <a:cubicBezTo>
                    <a:pt x="525" y="102"/>
                    <a:pt x="525" y="102"/>
                    <a:pt x="525" y="102"/>
                  </a:cubicBezTo>
                  <a:cubicBezTo>
                    <a:pt x="524" y="100"/>
                    <a:pt x="524" y="100"/>
                    <a:pt x="524" y="100"/>
                  </a:cubicBezTo>
                  <a:cubicBezTo>
                    <a:pt x="524" y="99"/>
                    <a:pt x="524" y="99"/>
                    <a:pt x="524" y="99"/>
                  </a:cubicBezTo>
                  <a:cubicBezTo>
                    <a:pt x="523" y="98"/>
                    <a:pt x="523" y="98"/>
                    <a:pt x="523" y="98"/>
                  </a:cubicBezTo>
                  <a:cubicBezTo>
                    <a:pt x="522" y="99"/>
                    <a:pt x="522" y="99"/>
                    <a:pt x="522" y="99"/>
                  </a:cubicBezTo>
                  <a:cubicBezTo>
                    <a:pt x="521" y="98"/>
                    <a:pt x="521" y="98"/>
                    <a:pt x="521" y="98"/>
                  </a:cubicBezTo>
                  <a:cubicBezTo>
                    <a:pt x="522" y="97"/>
                    <a:pt x="522" y="97"/>
                    <a:pt x="522" y="97"/>
                  </a:cubicBezTo>
                  <a:cubicBezTo>
                    <a:pt x="522" y="96"/>
                    <a:pt x="522" y="96"/>
                    <a:pt x="522" y="96"/>
                  </a:cubicBezTo>
                  <a:cubicBezTo>
                    <a:pt x="522" y="96"/>
                    <a:pt x="522" y="96"/>
                    <a:pt x="522" y="96"/>
                  </a:cubicBezTo>
                  <a:cubicBezTo>
                    <a:pt x="521" y="94"/>
                    <a:pt x="521" y="94"/>
                    <a:pt x="521" y="94"/>
                  </a:cubicBezTo>
                  <a:cubicBezTo>
                    <a:pt x="523" y="94"/>
                    <a:pt x="523" y="94"/>
                    <a:pt x="523" y="94"/>
                  </a:cubicBezTo>
                  <a:cubicBezTo>
                    <a:pt x="523" y="92"/>
                    <a:pt x="523" y="92"/>
                    <a:pt x="523" y="92"/>
                  </a:cubicBezTo>
                  <a:cubicBezTo>
                    <a:pt x="521" y="93"/>
                    <a:pt x="521" y="93"/>
                    <a:pt x="521" y="93"/>
                  </a:cubicBezTo>
                  <a:cubicBezTo>
                    <a:pt x="520" y="94"/>
                    <a:pt x="520" y="94"/>
                    <a:pt x="520" y="94"/>
                  </a:cubicBezTo>
                  <a:cubicBezTo>
                    <a:pt x="520" y="96"/>
                    <a:pt x="520" y="96"/>
                    <a:pt x="520" y="96"/>
                  </a:cubicBezTo>
                  <a:cubicBezTo>
                    <a:pt x="517" y="95"/>
                    <a:pt x="517" y="95"/>
                    <a:pt x="517" y="95"/>
                  </a:cubicBezTo>
                  <a:cubicBezTo>
                    <a:pt x="516" y="93"/>
                    <a:pt x="516" y="93"/>
                    <a:pt x="516" y="93"/>
                  </a:cubicBezTo>
                  <a:cubicBezTo>
                    <a:pt x="517" y="91"/>
                    <a:pt x="517" y="91"/>
                    <a:pt x="517" y="91"/>
                  </a:cubicBezTo>
                  <a:cubicBezTo>
                    <a:pt x="517" y="90"/>
                    <a:pt x="517" y="90"/>
                    <a:pt x="517" y="90"/>
                  </a:cubicBezTo>
                  <a:cubicBezTo>
                    <a:pt x="519" y="89"/>
                    <a:pt x="519" y="89"/>
                    <a:pt x="519" y="89"/>
                  </a:cubicBezTo>
                  <a:cubicBezTo>
                    <a:pt x="520" y="89"/>
                    <a:pt x="520" y="89"/>
                    <a:pt x="520" y="89"/>
                  </a:cubicBezTo>
                  <a:cubicBezTo>
                    <a:pt x="523" y="87"/>
                    <a:pt x="523" y="87"/>
                    <a:pt x="523" y="87"/>
                  </a:cubicBezTo>
                  <a:cubicBezTo>
                    <a:pt x="523" y="86"/>
                    <a:pt x="523" y="86"/>
                    <a:pt x="523" y="86"/>
                  </a:cubicBezTo>
                  <a:cubicBezTo>
                    <a:pt x="521" y="84"/>
                    <a:pt x="521" y="84"/>
                    <a:pt x="521" y="84"/>
                  </a:cubicBezTo>
                  <a:cubicBezTo>
                    <a:pt x="520" y="85"/>
                    <a:pt x="520" y="85"/>
                    <a:pt x="520" y="85"/>
                  </a:cubicBezTo>
                  <a:cubicBezTo>
                    <a:pt x="519" y="84"/>
                    <a:pt x="519" y="84"/>
                    <a:pt x="519" y="84"/>
                  </a:cubicBezTo>
                  <a:cubicBezTo>
                    <a:pt x="517" y="84"/>
                    <a:pt x="517" y="84"/>
                    <a:pt x="517" y="84"/>
                  </a:cubicBezTo>
                  <a:cubicBezTo>
                    <a:pt x="516" y="83"/>
                    <a:pt x="516" y="83"/>
                    <a:pt x="516" y="83"/>
                  </a:cubicBezTo>
                  <a:cubicBezTo>
                    <a:pt x="517" y="82"/>
                    <a:pt x="517" y="82"/>
                    <a:pt x="517" y="82"/>
                  </a:cubicBezTo>
                  <a:cubicBezTo>
                    <a:pt x="520" y="81"/>
                    <a:pt x="520" y="81"/>
                    <a:pt x="520" y="81"/>
                  </a:cubicBezTo>
                  <a:cubicBezTo>
                    <a:pt x="523" y="83"/>
                    <a:pt x="523" y="83"/>
                    <a:pt x="523" y="83"/>
                  </a:cubicBezTo>
                  <a:cubicBezTo>
                    <a:pt x="525" y="82"/>
                    <a:pt x="525" y="82"/>
                    <a:pt x="525" y="82"/>
                  </a:cubicBezTo>
                  <a:cubicBezTo>
                    <a:pt x="529" y="82"/>
                    <a:pt x="529" y="82"/>
                    <a:pt x="529" y="82"/>
                  </a:cubicBezTo>
                  <a:cubicBezTo>
                    <a:pt x="537" y="82"/>
                    <a:pt x="537" y="82"/>
                    <a:pt x="537" y="82"/>
                  </a:cubicBezTo>
                  <a:cubicBezTo>
                    <a:pt x="538" y="81"/>
                    <a:pt x="538" y="81"/>
                    <a:pt x="538" y="81"/>
                  </a:cubicBezTo>
                  <a:cubicBezTo>
                    <a:pt x="543" y="81"/>
                    <a:pt x="543" y="81"/>
                    <a:pt x="543" y="81"/>
                  </a:cubicBezTo>
                  <a:cubicBezTo>
                    <a:pt x="546" y="81"/>
                    <a:pt x="546" y="81"/>
                    <a:pt x="546" y="81"/>
                  </a:cubicBezTo>
                  <a:cubicBezTo>
                    <a:pt x="548" y="81"/>
                    <a:pt x="548" y="81"/>
                    <a:pt x="548" y="81"/>
                  </a:cubicBezTo>
                  <a:cubicBezTo>
                    <a:pt x="551" y="81"/>
                    <a:pt x="551" y="81"/>
                    <a:pt x="551" y="81"/>
                  </a:cubicBezTo>
                  <a:cubicBezTo>
                    <a:pt x="549" y="81"/>
                    <a:pt x="549" y="81"/>
                    <a:pt x="549" y="81"/>
                  </a:cubicBezTo>
                  <a:cubicBezTo>
                    <a:pt x="545" y="83"/>
                    <a:pt x="545" y="83"/>
                    <a:pt x="545" y="83"/>
                  </a:cubicBezTo>
                  <a:cubicBezTo>
                    <a:pt x="543" y="82"/>
                    <a:pt x="543" y="82"/>
                    <a:pt x="543" y="82"/>
                  </a:cubicBezTo>
                  <a:cubicBezTo>
                    <a:pt x="543" y="83"/>
                    <a:pt x="543" y="83"/>
                    <a:pt x="543" y="83"/>
                  </a:cubicBezTo>
                  <a:cubicBezTo>
                    <a:pt x="541" y="82"/>
                    <a:pt x="541" y="82"/>
                    <a:pt x="541" y="82"/>
                  </a:cubicBezTo>
                  <a:cubicBezTo>
                    <a:pt x="541" y="85"/>
                    <a:pt x="541" y="85"/>
                    <a:pt x="541" y="85"/>
                  </a:cubicBezTo>
                  <a:cubicBezTo>
                    <a:pt x="542" y="86"/>
                    <a:pt x="542" y="86"/>
                    <a:pt x="542" y="86"/>
                  </a:cubicBezTo>
                  <a:cubicBezTo>
                    <a:pt x="541" y="87"/>
                    <a:pt x="541" y="87"/>
                    <a:pt x="541" y="87"/>
                  </a:cubicBezTo>
                  <a:cubicBezTo>
                    <a:pt x="541" y="88"/>
                    <a:pt x="541" y="88"/>
                    <a:pt x="541" y="88"/>
                  </a:cubicBezTo>
                  <a:cubicBezTo>
                    <a:pt x="542" y="88"/>
                    <a:pt x="542" y="88"/>
                    <a:pt x="542" y="88"/>
                  </a:cubicBezTo>
                  <a:cubicBezTo>
                    <a:pt x="544" y="87"/>
                    <a:pt x="544" y="87"/>
                    <a:pt x="544" y="87"/>
                  </a:cubicBezTo>
                  <a:cubicBezTo>
                    <a:pt x="544" y="86"/>
                    <a:pt x="544" y="86"/>
                    <a:pt x="544" y="86"/>
                  </a:cubicBezTo>
                  <a:cubicBezTo>
                    <a:pt x="547" y="83"/>
                    <a:pt x="547" y="83"/>
                    <a:pt x="547" y="83"/>
                  </a:cubicBezTo>
                  <a:cubicBezTo>
                    <a:pt x="551" y="82"/>
                    <a:pt x="551" y="82"/>
                    <a:pt x="551" y="82"/>
                  </a:cubicBezTo>
                  <a:cubicBezTo>
                    <a:pt x="552" y="84"/>
                    <a:pt x="552" y="84"/>
                    <a:pt x="552" y="84"/>
                  </a:cubicBezTo>
                  <a:cubicBezTo>
                    <a:pt x="552" y="87"/>
                    <a:pt x="552" y="87"/>
                    <a:pt x="552" y="87"/>
                  </a:cubicBezTo>
                  <a:cubicBezTo>
                    <a:pt x="552" y="88"/>
                    <a:pt x="552" y="88"/>
                    <a:pt x="552" y="88"/>
                  </a:cubicBezTo>
                  <a:cubicBezTo>
                    <a:pt x="551" y="86"/>
                    <a:pt x="551" y="86"/>
                    <a:pt x="551" y="86"/>
                  </a:cubicBezTo>
                  <a:cubicBezTo>
                    <a:pt x="550" y="85"/>
                    <a:pt x="550" y="85"/>
                    <a:pt x="550" y="85"/>
                  </a:cubicBezTo>
                  <a:cubicBezTo>
                    <a:pt x="550" y="83"/>
                    <a:pt x="550" y="83"/>
                    <a:pt x="550" y="83"/>
                  </a:cubicBezTo>
                  <a:cubicBezTo>
                    <a:pt x="548" y="85"/>
                    <a:pt x="548" y="85"/>
                    <a:pt x="548" y="85"/>
                  </a:cubicBezTo>
                  <a:cubicBezTo>
                    <a:pt x="547" y="84"/>
                    <a:pt x="547" y="84"/>
                    <a:pt x="547" y="84"/>
                  </a:cubicBezTo>
                  <a:cubicBezTo>
                    <a:pt x="548" y="87"/>
                    <a:pt x="548" y="87"/>
                    <a:pt x="548" y="87"/>
                  </a:cubicBezTo>
                  <a:cubicBezTo>
                    <a:pt x="550" y="87"/>
                    <a:pt x="550" y="87"/>
                    <a:pt x="550" y="87"/>
                  </a:cubicBezTo>
                  <a:cubicBezTo>
                    <a:pt x="550" y="90"/>
                    <a:pt x="550" y="90"/>
                    <a:pt x="550" y="90"/>
                  </a:cubicBezTo>
                  <a:cubicBezTo>
                    <a:pt x="549" y="92"/>
                    <a:pt x="549" y="92"/>
                    <a:pt x="549" y="92"/>
                  </a:cubicBezTo>
                  <a:cubicBezTo>
                    <a:pt x="548" y="91"/>
                    <a:pt x="548" y="91"/>
                    <a:pt x="548" y="91"/>
                  </a:cubicBezTo>
                  <a:cubicBezTo>
                    <a:pt x="547" y="92"/>
                    <a:pt x="547" y="92"/>
                    <a:pt x="547" y="92"/>
                  </a:cubicBezTo>
                  <a:cubicBezTo>
                    <a:pt x="549" y="93"/>
                    <a:pt x="549" y="93"/>
                    <a:pt x="549" y="93"/>
                  </a:cubicBezTo>
                  <a:cubicBezTo>
                    <a:pt x="549" y="94"/>
                    <a:pt x="549" y="94"/>
                    <a:pt x="549" y="94"/>
                  </a:cubicBezTo>
                  <a:cubicBezTo>
                    <a:pt x="549" y="94"/>
                    <a:pt x="549" y="94"/>
                    <a:pt x="549" y="94"/>
                  </a:cubicBezTo>
                  <a:cubicBezTo>
                    <a:pt x="550" y="94"/>
                    <a:pt x="550" y="94"/>
                    <a:pt x="550" y="94"/>
                  </a:cubicBezTo>
                  <a:cubicBezTo>
                    <a:pt x="552" y="93"/>
                    <a:pt x="552" y="93"/>
                    <a:pt x="552" y="93"/>
                  </a:cubicBezTo>
                  <a:cubicBezTo>
                    <a:pt x="552" y="91"/>
                    <a:pt x="552" y="91"/>
                    <a:pt x="552" y="91"/>
                  </a:cubicBezTo>
                  <a:cubicBezTo>
                    <a:pt x="553" y="90"/>
                    <a:pt x="553" y="90"/>
                    <a:pt x="553" y="90"/>
                  </a:cubicBezTo>
                  <a:cubicBezTo>
                    <a:pt x="553" y="88"/>
                    <a:pt x="553" y="88"/>
                    <a:pt x="553" y="88"/>
                  </a:cubicBezTo>
                  <a:cubicBezTo>
                    <a:pt x="553" y="87"/>
                    <a:pt x="553" y="87"/>
                    <a:pt x="553" y="87"/>
                  </a:cubicBezTo>
                  <a:cubicBezTo>
                    <a:pt x="552" y="80"/>
                    <a:pt x="552" y="80"/>
                    <a:pt x="552" y="80"/>
                  </a:cubicBezTo>
                  <a:cubicBezTo>
                    <a:pt x="555" y="79"/>
                    <a:pt x="555" y="79"/>
                    <a:pt x="555" y="79"/>
                  </a:cubicBezTo>
                  <a:cubicBezTo>
                    <a:pt x="558" y="78"/>
                    <a:pt x="558" y="78"/>
                    <a:pt x="558" y="78"/>
                  </a:cubicBezTo>
                  <a:cubicBezTo>
                    <a:pt x="562" y="77"/>
                    <a:pt x="562" y="77"/>
                    <a:pt x="562" y="77"/>
                  </a:cubicBezTo>
                  <a:cubicBezTo>
                    <a:pt x="565" y="77"/>
                    <a:pt x="565" y="77"/>
                    <a:pt x="565" y="77"/>
                  </a:cubicBezTo>
                  <a:cubicBezTo>
                    <a:pt x="569" y="79"/>
                    <a:pt x="569" y="79"/>
                    <a:pt x="569" y="79"/>
                  </a:cubicBezTo>
                  <a:cubicBezTo>
                    <a:pt x="571" y="82"/>
                    <a:pt x="571" y="82"/>
                    <a:pt x="571" y="82"/>
                  </a:cubicBezTo>
                  <a:cubicBezTo>
                    <a:pt x="571" y="83"/>
                    <a:pt x="571" y="83"/>
                    <a:pt x="571" y="83"/>
                  </a:cubicBezTo>
                  <a:cubicBezTo>
                    <a:pt x="570" y="84"/>
                    <a:pt x="570" y="84"/>
                    <a:pt x="570" y="84"/>
                  </a:cubicBezTo>
                  <a:cubicBezTo>
                    <a:pt x="568" y="82"/>
                    <a:pt x="568" y="82"/>
                    <a:pt x="568" y="82"/>
                  </a:cubicBezTo>
                  <a:cubicBezTo>
                    <a:pt x="567" y="82"/>
                    <a:pt x="567" y="82"/>
                    <a:pt x="567" y="82"/>
                  </a:cubicBezTo>
                  <a:cubicBezTo>
                    <a:pt x="568" y="84"/>
                    <a:pt x="568" y="84"/>
                    <a:pt x="568" y="84"/>
                  </a:cubicBezTo>
                  <a:cubicBezTo>
                    <a:pt x="568" y="85"/>
                    <a:pt x="568" y="85"/>
                    <a:pt x="568" y="85"/>
                  </a:cubicBezTo>
                  <a:cubicBezTo>
                    <a:pt x="568" y="86"/>
                    <a:pt x="568" y="86"/>
                    <a:pt x="568" y="86"/>
                  </a:cubicBezTo>
                  <a:cubicBezTo>
                    <a:pt x="567" y="87"/>
                    <a:pt x="567" y="87"/>
                    <a:pt x="567" y="87"/>
                  </a:cubicBezTo>
                  <a:cubicBezTo>
                    <a:pt x="568" y="87"/>
                    <a:pt x="568" y="87"/>
                    <a:pt x="568" y="87"/>
                  </a:cubicBezTo>
                  <a:cubicBezTo>
                    <a:pt x="569" y="87"/>
                    <a:pt x="569" y="87"/>
                    <a:pt x="569" y="87"/>
                  </a:cubicBezTo>
                  <a:cubicBezTo>
                    <a:pt x="571" y="86"/>
                    <a:pt x="571" y="86"/>
                    <a:pt x="571" y="86"/>
                  </a:cubicBezTo>
                  <a:cubicBezTo>
                    <a:pt x="573" y="85"/>
                    <a:pt x="573" y="85"/>
                    <a:pt x="573" y="85"/>
                  </a:cubicBezTo>
                  <a:cubicBezTo>
                    <a:pt x="573" y="87"/>
                    <a:pt x="573" y="87"/>
                    <a:pt x="573" y="87"/>
                  </a:cubicBezTo>
                  <a:cubicBezTo>
                    <a:pt x="574" y="88"/>
                    <a:pt x="574" y="88"/>
                    <a:pt x="574" y="88"/>
                  </a:cubicBezTo>
                  <a:cubicBezTo>
                    <a:pt x="574" y="90"/>
                    <a:pt x="574" y="90"/>
                    <a:pt x="574" y="90"/>
                  </a:cubicBezTo>
                  <a:cubicBezTo>
                    <a:pt x="575" y="91"/>
                    <a:pt x="575" y="91"/>
                    <a:pt x="575" y="91"/>
                  </a:cubicBezTo>
                  <a:cubicBezTo>
                    <a:pt x="576" y="89"/>
                    <a:pt x="576" y="89"/>
                    <a:pt x="576" y="89"/>
                  </a:cubicBezTo>
                  <a:cubicBezTo>
                    <a:pt x="575" y="88"/>
                    <a:pt x="575" y="88"/>
                    <a:pt x="575" y="88"/>
                  </a:cubicBezTo>
                  <a:cubicBezTo>
                    <a:pt x="577" y="87"/>
                    <a:pt x="577" y="87"/>
                    <a:pt x="577" y="87"/>
                  </a:cubicBezTo>
                  <a:cubicBezTo>
                    <a:pt x="579" y="88"/>
                    <a:pt x="579" y="88"/>
                    <a:pt x="579" y="88"/>
                  </a:cubicBezTo>
                  <a:cubicBezTo>
                    <a:pt x="579" y="89"/>
                    <a:pt x="579" y="89"/>
                    <a:pt x="579" y="89"/>
                  </a:cubicBezTo>
                  <a:cubicBezTo>
                    <a:pt x="579" y="90"/>
                    <a:pt x="579" y="90"/>
                    <a:pt x="579" y="90"/>
                  </a:cubicBezTo>
                  <a:cubicBezTo>
                    <a:pt x="578" y="92"/>
                    <a:pt x="578" y="92"/>
                    <a:pt x="578" y="92"/>
                  </a:cubicBezTo>
                  <a:cubicBezTo>
                    <a:pt x="578" y="93"/>
                    <a:pt x="578" y="93"/>
                    <a:pt x="578" y="93"/>
                  </a:cubicBezTo>
                  <a:cubicBezTo>
                    <a:pt x="579" y="92"/>
                    <a:pt x="579" y="92"/>
                    <a:pt x="579" y="92"/>
                  </a:cubicBezTo>
                  <a:cubicBezTo>
                    <a:pt x="580" y="91"/>
                    <a:pt x="580" y="91"/>
                    <a:pt x="580" y="91"/>
                  </a:cubicBezTo>
                  <a:cubicBezTo>
                    <a:pt x="581" y="90"/>
                    <a:pt x="581" y="90"/>
                    <a:pt x="581" y="90"/>
                  </a:cubicBezTo>
                  <a:cubicBezTo>
                    <a:pt x="581" y="91"/>
                    <a:pt x="581" y="91"/>
                    <a:pt x="581" y="91"/>
                  </a:cubicBezTo>
                  <a:cubicBezTo>
                    <a:pt x="581" y="90"/>
                    <a:pt x="581" y="90"/>
                    <a:pt x="581" y="90"/>
                  </a:cubicBezTo>
                  <a:cubicBezTo>
                    <a:pt x="582" y="87"/>
                    <a:pt x="582" y="87"/>
                    <a:pt x="582" y="87"/>
                  </a:cubicBezTo>
                  <a:cubicBezTo>
                    <a:pt x="583" y="87"/>
                    <a:pt x="583" y="87"/>
                    <a:pt x="583" y="87"/>
                  </a:cubicBezTo>
                  <a:cubicBezTo>
                    <a:pt x="584" y="87"/>
                    <a:pt x="584" y="87"/>
                    <a:pt x="584" y="87"/>
                  </a:cubicBezTo>
                  <a:cubicBezTo>
                    <a:pt x="587" y="89"/>
                    <a:pt x="587" y="89"/>
                    <a:pt x="587" y="89"/>
                  </a:cubicBezTo>
                  <a:cubicBezTo>
                    <a:pt x="590" y="90"/>
                    <a:pt x="590" y="90"/>
                    <a:pt x="590" y="90"/>
                  </a:cubicBezTo>
                  <a:cubicBezTo>
                    <a:pt x="592" y="92"/>
                    <a:pt x="592" y="92"/>
                    <a:pt x="592" y="92"/>
                  </a:cubicBezTo>
                  <a:cubicBezTo>
                    <a:pt x="591" y="93"/>
                    <a:pt x="591" y="93"/>
                    <a:pt x="591" y="93"/>
                  </a:cubicBezTo>
                  <a:cubicBezTo>
                    <a:pt x="589" y="94"/>
                    <a:pt x="589" y="94"/>
                    <a:pt x="589" y="94"/>
                  </a:cubicBezTo>
                  <a:cubicBezTo>
                    <a:pt x="588" y="96"/>
                    <a:pt x="588" y="96"/>
                    <a:pt x="588" y="96"/>
                  </a:cubicBezTo>
                  <a:cubicBezTo>
                    <a:pt x="590" y="95"/>
                    <a:pt x="590" y="95"/>
                    <a:pt x="590" y="95"/>
                  </a:cubicBezTo>
                  <a:cubicBezTo>
                    <a:pt x="592" y="94"/>
                    <a:pt x="592" y="94"/>
                    <a:pt x="592" y="94"/>
                  </a:cubicBezTo>
                  <a:cubicBezTo>
                    <a:pt x="594" y="95"/>
                    <a:pt x="594" y="95"/>
                    <a:pt x="594" y="95"/>
                  </a:cubicBezTo>
                  <a:cubicBezTo>
                    <a:pt x="596" y="94"/>
                    <a:pt x="596" y="94"/>
                    <a:pt x="596" y="94"/>
                  </a:cubicBezTo>
                  <a:cubicBezTo>
                    <a:pt x="598" y="93"/>
                    <a:pt x="598" y="93"/>
                    <a:pt x="598" y="93"/>
                  </a:cubicBezTo>
                  <a:cubicBezTo>
                    <a:pt x="599" y="92"/>
                    <a:pt x="599" y="92"/>
                    <a:pt x="599" y="92"/>
                  </a:cubicBezTo>
                  <a:cubicBezTo>
                    <a:pt x="602" y="90"/>
                    <a:pt x="602" y="90"/>
                    <a:pt x="602" y="90"/>
                  </a:cubicBezTo>
                  <a:cubicBezTo>
                    <a:pt x="603" y="90"/>
                    <a:pt x="603" y="90"/>
                    <a:pt x="603" y="90"/>
                  </a:cubicBezTo>
                  <a:cubicBezTo>
                    <a:pt x="605" y="88"/>
                    <a:pt x="605" y="88"/>
                    <a:pt x="605" y="88"/>
                  </a:cubicBezTo>
                  <a:cubicBezTo>
                    <a:pt x="607" y="87"/>
                    <a:pt x="607" y="87"/>
                    <a:pt x="607" y="87"/>
                  </a:cubicBezTo>
                  <a:cubicBezTo>
                    <a:pt x="612" y="85"/>
                    <a:pt x="612" y="85"/>
                    <a:pt x="612" y="85"/>
                  </a:cubicBezTo>
                  <a:cubicBezTo>
                    <a:pt x="614" y="84"/>
                    <a:pt x="614" y="84"/>
                    <a:pt x="614" y="84"/>
                  </a:cubicBezTo>
                  <a:cubicBezTo>
                    <a:pt x="615" y="84"/>
                    <a:pt x="615" y="84"/>
                    <a:pt x="615" y="84"/>
                  </a:cubicBezTo>
                  <a:cubicBezTo>
                    <a:pt x="615" y="84"/>
                    <a:pt x="615" y="84"/>
                    <a:pt x="615" y="84"/>
                  </a:cubicBezTo>
                  <a:cubicBezTo>
                    <a:pt x="618" y="82"/>
                    <a:pt x="618" y="82"/>
                    <a:pt x="618" y="82"/>
                  </a:cubicBezTo>
                  <a:cubicBezTo>
                    <a:pt x="620" y="82"/>
                    <a:pt x="620" y="82"/>
                    <a:pt x="620" y="82"/>
                  </a:cubicBezTo>
                  <a:cubicBezTo>
                    <a:pt x="623" y="82"/>
                    <a:pt x="623" y="82"/>
                    <a:pt x="623" y="82"/>
                  </a:cubicBezTo>
                  <a:cubicBezTo>
                    <a:pt x="629" y="84"/>
                    <a:pt x="629" y="84"/>
                    <a:pt x="629" y="84"/>
                  </a:cubicBezTo>
                  <a:cubicBezTo>
                    <a:pt x="631" y="87"/>
                    <a:pt x="631" y="87"/>
                    <a:pt x="631" y="87"/>
                  </a:cubicBezTo>
                  <a:cubicBezTo>
                    <a:pt x="634" y="88"/>
                    <a:pt x="634" y="88"/>
                    <a:pt x="634" y="88"/>
                  </a:cubicBezTo>
                  <a:cubicBezTo>
                    <a:pt x="636" y="91"/>
                    <a:pt x="636" y="91"/>
                    <a:pt x="636" y="91"/>
                  </a:cubicBezTo>
                  <a:cubicBezTo>
                    <a:pt x="638" y="93"/>
                    <a:pt x="638" y="93"/>
                    <a:pt x="638" y="93"/>
                  </a:cubicBezTo>
                  <a:cubicBezTo>
                    <a:pt x="638" y="94"/>
                    <a:pt x="638" y="94"/>
                    <a:pt x="638" y="94"/>
                  </a:cubicBezTo>
                  <a:cubicBezTo>
                    <a:pt x="638" y="95"/>
                    <a:pt x="638" y="95"/>
                    <a:pt x="638" y="95"/>
                  </a:cubicBezTo>
                  <a:cubicBezTo>
                    <a:pt x="638" y="97"/>
                    <a:pt x="638" y="97"/>
                    <a:pt x="638" y="97"/>
                  </a:cubicBezTo>
                  <a:cubicBezTo>
                    <a:pt x="639" y="99"/>
                    <a:pt x="639" y="99"/>
                    <a:pt x="639" y="99"/>
                  </a:cubicBezTo>
                  <a:cubicBezTo>
                    <a:pt x="640" y="100"/>
                    <a:pt x="640" y="100"/>
                    <a:pt x="640" y="100"/>
                  </a:cubicBezTo>
                  <a:cubicBezTo>
                    <a:pt x="639" y="102"/>
                    <a:pt x="639" y="102"/>
                    <a:pt x="639" y="102"/>
                  </a:cubicBezTo>
                  <a:cubicBezTo>
                    <a:pt x="640" y="101"/>
                    <a:pt x="640" y="101"/>
                    <a:pt x="640" y="101"/>
                  </a:cubicBezTo>
                  <a:cubicBezTo>
                    <a:pt x="642" y="100"/>
                    <a:pt x="642" y="100"/>
                    <a:pt x="642" y="100"/>
                  </a:cubicBezTo>
                  <a:cubicBezTo>
                    <a:pt x="643" y="100"/>
                    <a:pt x="643" y="100"/>
                    <a:pt x="643" y="100"/>
                  </a:cubicBezTo>
                  <a:cubicBezTo>
                    <a:pt x="644" y="100"/>
                    <a:pt x="644" y="100"/>
                    <a:pt x="644" y="100"/>
                  </a:cubicBezTo>
                  <a:cubicBezTo>
                    <a:pt x="644" y="99"/>
                    <a:pt x="644" y="99"/>
                    <a:pt x="644" y="99"/>
                  </a:cubicBezTo>
                  <a:cubicBezTo>
                    <a:pt x="646" y="99"/>
                    <a:pt x="646" y="99"/>
                    <a:pt x="646" y="99"/>
                  </a:cubicBezTo>
                  <a:cubicBezTo>
                    <a:pt x="647" y="100"/>
                    <a:pt x="647" y="100"/>
                    <a:pt x="647" y="100"/>
                  </a:cubicBezTo>
                  <a:cubicBezTo>
                    <a:pt x="648" y="102"/>
                    <a:pt x="648" y="102"/>
                    <a:pt x="648" y="102"/>
                  </a:cubicBezTo>
                  <a:cubicBezTo>
                    <a:pt x="648" y="100"/>
                    <a:pt x="648" y="100"/>
                    <a:pt x="648" y="100"/>
                  </a:cubicBezTo>
                  <a:cubicBezTo>
                    <a:pt x="648" y="98"/>
                    <a:pt x="648" y="98"/>
                    <a:pt x="648" y="98"/>
                  </a:cubicBezTo>
                  <a:cubicBezTo>
                    <a:pt x="649" y="98"/>
                    <a:pt x="649" y="98"/>
                    <a:pt x="649" y="98"/>
                  </a:cubicBezTo>
                  <a:cubicBezTo>
                    <a:pt x="650" y="100"/>
                    <a:pt x="650" y="100"/>
                    <a:pt x="650" y="100"/>
                  </a:cubicBezTo>
                  <a:cubicBezTo>
                    <a:pt x="652" y="102"/>
                    <a:pt x="652" y="102"/>
                    <a:pt x="652" y="102"/>
                  </a:cubicBezTo>
                  <a:cubicBezTo>
                    <a:pt x="652" y="104"/>
                    <a:pt x="652" y="104"/>
                    <a:pt x="652" y="104"/>
                  </a:cubicBezTo>
                  <a:cubicBezTo>
                    <a:pt x="653" y="104"/>
                    <a:pt x="653" y="104"/>
                    <a:pt x="653" y="104"/>
                  </a:cubicBezTo>
                  <a:cubicBezTo>
                    <a:pt x="655" y="107"/>
                    <a:pt x="655" y="107"/>
                    <a:pt x="655" y="107"/>
                  </a:cubicBezTo>
                  <a:cubicBezTo>
                    <a:pt x="655" y="106"/>
                    <a:pt x="655" y="106"/>
                    <a:pt x="655" y="106"/>
                  </a:cubicBezTo>
                  <a:cubicBezTo>
                    <a:pt x="654" y="104"/>
                    <a:pt x="654" y="104"/>
                    <a:pt x="654" y="104"/>
                  </a:cubicBezTo>
                  <a:cubicBezTo>
                    <a:pt x="653" y="103"/>
                    <a:pt x="653" y="103"/>
                    <a:pt x="653" y="103"/>
                  </a:cubicBezTo>
                  <a:cubicBezTo>
                    <a:pt x="653" y="102"/>
                    <a:pt x="653" y="102"/>
                    <a:pt x="653" y="102"/>
                  </a:cubicBezTo>
                  <a:cubicBezTo>
                    <a:pt x="654" y="103"/>
                    <a:pt x="654" y="103"/>
                    <a:pt x="654" y="103"/>
                  </a:cubicBezTo>
                  <a:cubicBezTo>
                    <a:pt x="655" y="103"/>
                    <a:pt x="655" y="103"/>
                    <a:pt x="655" y="103"/>
                  </a:cubicBezTo>
                  <a:cubicBezTo>
                    <a:pt x="657" y="104"/>
                    <a:pt x="657" y="104"/>
                    <a:pt x="657" y="104"/>
                  </a:cubicBezTo>
                  <a:cubicBezTo>
                    <a:pt x="658" y="106"/>
                    <a:pt x="658" y="106"/>
                    <a:pt x="658" y="106"/>
                  </a:cubicBezTo>
                  <a:cubicBezTo>
                    <a:pt x="658" y="104"/>
                    <a:pt x="658" y="104"/>
                    <a:pt x="658" y="104"/>
                  </a:cubicBezTo>
                  <a:cubicBezTo>
                    <a:pt x="656" y="101"/>
                    <a:pt x="656" y="101"/>
                    <a:pt x="656" y="101"/>
                  </a:cubicBezTo>
                  <a:cubicBezTo>
                    <a:pt x="656" y="98"/>
                    <a:pt x="656" y="98"/>
                    <a:pt x="656" y="98"/>
                  </a:cubicBezTo>
                  <a:cubicBezTo>
                    <a:pt x="656" y="96"/>
                    <a:pt x="656" y="96"/>
                    <a:pt x="656" y="96"/>
                  </a:cubicBezTo>
                  <a:cubicBezTo>
                    <a:pt x="657" y="94"/>
                    <a:pt x="657" y="94"/>
                    <a:pt x="657" y="94"/>
                  </a:cubicBezTo>
                  <a:cubicBezTo>
                    <a:pt x="660" y="94"/>
                    <a:pt x="660" y="94"/>
                    <a:pt x="660" y="94"/>
                  </a:cubicBezTo>
                  <a:cubicBezTo>
                    <a:pt x="661" y="93"/>
                    <a:pt x="661" y="93"/>
                    <a:pt x="661" y="93"/>
                  </a:cubicBezTo>
                  <a:cubicBezTo>
                    <a:pt x="663" y="92"/>
                    <a:pt x="663" y="92"/>
                    <a:pt x="663" y="92"/>
                  </a:cubicBezTo>
                  <a:cubicBezTo>
                    <a:pt x="663" y="91"/>
                    <a:pt x="663" y="91"/>
                    <a:pt x="663" y="91"/>
                  </a:cubicBezTo>
                  <a:cubicBezTo>
                    <a:pt x="663" y="91"/>
                    <a:pt x="663" y="91"/>
                    <a:pt x="663" y="91"/>
                  </a:cubicBezTo>
                  <a:cubicBezTo>
                    <a:pt x="664" y="91"/>
                    <a:pt x="664" y="91"/>
                    <a:pt x="664" y="91"/>
                  </a:cubicBezTo>
                  <a:cubicBezTo>
                    <a:pt x="665" y="92"/>
                    <a:pt x="665" y="92"/>
                    <a:pt x="665" y="92"/>
                  </a:cubicBezTo>
                  <a:cubicBezTo>
                    <a:pt x="667" y="92"/>
                    <a:pt x="667" y="92"/>
                    <a:pt x="667" y="92"/>
                  </a:cubicBezTo>
                  <a:cubicBezTo>
                    <a:pt x="668" y="92"/>
                    <a:pt x="668" y="92"/>
                    <a:pt x="668" y="92"/>
                  </a:cubicBezTo>
                  <a:cubicBezTo>
                    <a:pt x="670" y="90"/>
                    <a:pt x="670" y="90"/>
                    <a:pt x="670" y="90"/>
                  </a:cubicBezTo>
                  <a:cubicBezTo>
                    <a:pt x="671" y="91"/>
                    <a:pt x="671" y="91"/>
                    <a:pt x="671" y="91"/>
                  </a:cubicBezTo>
                  <a:cubicBezTo>
                    <a:pt x="673" y="90"/>
                    <a:pt x="673" y="90"/>
                    <a:pt x="673" y="90"/>
                  </a:cubicBezTo>
                  <a:cubicBezTo>
                    <a:pt x="676" y="90"/>
                    <a:pt x="676" y="90"/>
                    <a:pt x="676" y="90"/>
                  </a:cubicBezTo>
                  <a:cubicBezTo>
                    <a:pt x="677" y="89"/>
                    <a:pt x="677" y="89"/>
                    <a:pt x="677" y="89"/>
                  </a:cubicBezTo>
                  <a:cubicBezTo>
                    <a:pt x="678" y="89"/>
                    <a:pt x="678" y="89"/>
                    <a:pt x="678" y="89"/>
                  </a:cubicBezTo>
                  <a:cubicBezTo>
                    <a:pt x="678" y="90"/>
                    <a:pt x="678" y="90"/>
                    <a:pt x="678" y="90"/>
                  </a:cubicBezTo>
                  <a:cubicBezTo>
                    <a:pt x="679" y="91"/>
                    <a:pt x="679" y="91"/>
                    <a:pt x="679" y="91"/>
                  </a:cubicBezTo>
                  <a:cubicBezTo>
                    <a:pt x="679" y="90"/>
                    <a:pt x="679" y="90"/>
                    <a:pt x="679" y="90"/>
                  </a:cubicBezTo>
                  <a:cubicBezTo>
                    <a:pt x="681" y="88"/>
                    <a:pt x="681" y="88"/>
                    <a:pt x="681" y="88"/>
                  </a:cubicBezTo>
                  <a:cubicBezTo>
                    <a:pt x="680" y="87"/>
                    <a:pt x="680" y="87"/>
                    <a:pt x="680" y="87"/>
                  </a:cubicBezTo>
                  <a:cubicBezTo>
                    <a:pt x="680" y="85"/>
                    <a:pt x="680" y="85"/>
                    <a:pt x="680" y="85"/>
                  </a:cubicBezTo>
                  <a:cubicBezTo>
                    <a:pt x="681" y="84"/>
                    <a:pt x="681" y="84"/>
                    <a:pt x="681" y="84"/>
                  </a:cubicBezTo>
                  <a:cubicBezTo>
                    <a:pt x="681" y="83"/>
                    <a:pt x="681" y="83"/>
                    <a:pt x="681" y="83"/>
                  </a:cubicBezTo>
                  <a:cubicBezTo>
                    <a:pt x="683" y="83"/>
                    <a:pt x="683" y="83"/>
                    <a:pt x="683" y="83"/>
                  </a:cubicBezTo>
                  <a:cubicBezTo>
                    <a:pt x="684" y="85"/>
                    <a:pt x="684" y="85"/>
                    <a:pt x="684" y="85"/>
                  </a:cubicBezTo>
                  <a:cubicBezTo>
                    <a:pt x="684" y="86"/>
                    <a:pt x="684" y="86"/>
                    <a:pt x="684" y="86"/>
                  </a:cubicBezTo>
                  <a:cubicBezTo>
                    <a:pt x="686" y="86"/>
                    <a:pt x="686" y="86"/>
                    <a:pt x="686" y="86"/>
                  </a:cubicBezTo>
                  <a:cubicBezTo>
                    <a:pt x="687" y="87"/>
                    <a:pt x="687" y="87"/>
                    <a:pt x="687" y="87"/>
                  </a:cubicBezTo>
                  <a:cubicBezTo>
                    <a:pt x="687" y="88"/>
                    <a:pt x="687" y="88"/>
                    <a:pt x="687" y="88"/>
                  </a:cubicBezTo>
                  <a:cubicBezTo>
                    <a:pt x="689" y="90"/>
                    <a:pt x="689" y="90"/>
                    <a:pt x="689" y="90"/>
                  </a:cubicBezTo>
                  <a:cubicBezTo>
                    <a:pt x="690" y="91"/>
                    <a:pt x="690" y="91"/>
                    <a:pt x="690" y="91"/>
                  </a:cubicBezTo>
                  <a:cubicBezTo>
                    <a:pt x="691" y="91"/>
                    <a:pt x="691" y="91"/>
                    <a:pt x="691" y="91"/>
                  </a:cubicBezTo>
                  <a:cubicBezTo>
                    <a:pt x="694" y="91"/>
                    <a:pt x="694" y="91"/>
                    <a:pt x="694" y="91"/>
                  </a:cubicBezTo>
                  <a:cubicBezTo>
                    <a:pt x="695" y="91"/>
                    <a:pt x="695" y="91"/>
                    <a:pt x="695" y="91"/>
                  </a:cubicBezTo>
                  <a:cubicBezTo>
                    <a:pt x="696" y="91"/>
                    <a:pt x="696" y="91"/>
                    <a:pt x="696" y="91"/>
                  </a:cubicBezTo>
                  <a:cubicBezTo>
                    <a:pt x="698" y="94"/>
                    <a:pt x="698" y="94"/>
                    <a:pt x="698" y="94"/>
                  </a:cubicBezTo>
                  <a:cubicBezTo>
                    <a:pt x="698" y="95"/>
                    <a:pt x="698" y="95"/>
                    <a:pt x="698" y="95"/>
                  </a:cubicBezTo>
                  <a:cubicBezTo>
                    <a:pt x="699" y="96"/>
                    <a:pt x="699" y="96"/>
                    <a:pt x="699" y="96"/>
                  </a:cubicBezTo>
                  <a:cubicBezTo>
                    <a:pt x="701" y="96"/>
                    <a:pt x="701" y="96"/>
                    <a:pt x="701" y="96"/>
                  </a:cubicBezTo>
                  <a:cubicBezTo>
                    <a:pt x="702" y="96"/>
                    <a:pt x="702" y="96"/>
                    <a:pt x="702" y="96"/>
                  </a:cubicBezTo>
                  <a:cubicBezTo>
                    <a:pt x="703" y="95"/>
                    <a:pt x="703" y="95"/>
                    <a:pt x="703" y="95"/>
                  </a:cubicBezTo>
                  <a:cubicBezTo>
                    <a:pt x="703" y="94"/>
                    <a:pt x="703" y="94"/>
                    <a:pt x="703" y="94"/>
                  </a:cubicBezTo>
                  <a:cubicBezTo>
                    <a:pt x="705" y="93"/>
                    <a:pt x="705" y="93"/>
                    <a:pt x="705" y="93"/>
                  </a:cubicBezTo>
                  <a:cubicBezTo>
                    <a:pt x="705" y="94"/>
                    <a:pt x="705" y="94"/>
                    <a:pt x="705" y="94"/>
                  </a:cubicBezTo>
                  <a:cubicBezTo>
                    <a:pt x="706" y="93"/>
                    <a:pt x="706" y="93"/>
                    <a:pt x="706" y="93"/>
                  </a:cubicBezTo>
                  <a:cubicBezTo>
                    <a:pt x="705" y="92"/>
                    <a:pt x="705" y="92"/>
                    <a:pt x="705" y="92"/>
                  </a:cubicBezTo>
                  <a:cubicBezTo>
                    <a:pt x="706" y="92"/>
                    <a:pt x="706" y="92"/>
                    <a:pt x="706" y="92"/>
                  </a:cubicBezTo>
                  <a:cubicBezTo>
                    <a:pt x="705" y="91"/>
                    <a:pt x="705" y="91"/>
                    <a:pt x="705" y="91"/>
                  </a:cubicBezTo>
                  <a:cubicBezTo>
                    <a:pt x="705" y="90"/>
                    <a:pt x="705" y="90"/>
                    <a:pt x="705" y="90"/>
                  </a:cubicBezTo>
                  <a:cubicBezTo>
                    <a:pt x="704" y="88"/>
                    <a:pt x="704" y="88"/>
                    <a:pt x="704" y="88"/>
                  </a:cubicBezTo>
                  <a:cubicBezTo>
                    <a:pt x="702" y="88"/>
                    <a:pt x="702" y="88"/>
                    <a:pt x="702" y="88"/>
                  </a:cubicBezTo>
                  <a:cubicBezTo>
                    <a:pt x="702" y="86"/>
                    <a:pt x="702" y="86"/>
                    <a:pt x="702" y="86"/>
                  </a:cubicBezTo>
                  <a:cubicBezTo>
                    <a:pt x="700" y="83"/>
                    <a:pt x="700" y="83"/>
                    <a:pt x="700" y="83"/>
                  </a:cubicBezTo>
                  <a:cubicBezTo>
                    <a:pt x="699" y="83"/>
                    <a:pt x="699" y="83"/>
                    <a:pt x="699" y="83"/>
                  </a:cubicBezTo>
                  <a:cubicBezTo>
                    <a:pt x="698" y="82"/>
                    <a:pt x="698" y="82"/>
                    <a:pt x="698" y="82"/>
                  </a:cubicBezTo>
                  <a:cubicBezTo>
                    <a:pt x="696" y="81"/>
                    <a:pt x="696" y="81"/>
                    <a:pt x="696" y="81"/>
                  </a:cubicBezTo>
                  <a:cubicBezTo>
                    <a:pt x="695" y="82"/>
                    <a:pt x="695" y="82"/>
                    <a:pt x="695" y="82"/>
                  </a:cubicBezTo>
                  <a:cubicBezTo>
                    <a:pt x="694" y="82"/>
                    <a:pt x="694" y="82"/>
                    <a:pt x="694" y="82"/>
                  </a:cubicBezTo>
                  <a:cubicBezTo>
                    <a:pt x="694" y="81"/>
                    <a:pt x="694" y="81"/>
                    <a:pt x="694" y="81"/>
                  </a:cubicBezTo>
                  <a:cubicBezTo>
                    <a:pt x="695" y="80"/>
                    <a:pt x="695" y="80"/>
                    <a:pt x="695" y="80"/>
                  </a:cubicBezTo>
                  <a:cubicBezTo>
                    <a:pt x="694" y="78"/>
                    <a:pt x="694" y="78"/>
                    <a:pt x="694" y="78"/>
                  </a:cubicBezTo>
                  <a:cubicBezTo>
                    <a:pt x="693" y="77"/>
                    <a:pt x="693" y="77"/>
                    <a:pt x="693" y="77"/>
                  </a:cubicBezTo>
                  <a:cubicBezTo>
                    <a:pt x="693" y="76"/>
                    <a:pt x="693" y="76"/>
                    <a:pt x="693" y="76"/>
                  </a:cubicBezTo>
                  <a:cubicBezTo>
                    <a:pt x="692" y="74"/>
                    <a:pt x="692" y="74"/>
                    <a:pt x="692" y="74"/>
                  </a:cubicBezTo>
                  <a:cubicBezTo>
                    <a:pt x="690" y="73"/>
                    <a:pt x="690" y="73"/>
                    <a:pt x="690" y="73"/>
                  </a:cubicBezTo>
                  <a:cubicBezTo>
                    <a:pt x="690" y="72"/>
                    <a:pt x="690" y="72"/>
                    <a:pt x="690" y="72"/>
                  </a:cubicBezTo>
                  <a:cubicBezTo>
                    <a:pt x="693" y="72"/>
                    <a:pt x="693" y="72"/>
                    <a:pt x="693" y="72"/>
                  </a:cubicBezTo>
                  <a:cubicBezTo>
                    <a:pt x="694" y="72"/>
                    <a:pt x="694" y="72"/>
                    <a:pt x="694" y="72"/>
                  </a:cubicBezTo>
                  <a:cubicBezTo>
                    <a:pt x="697" y="72"/>
                    <a:pt x="697" y="72"/>
                    <a:pt x="697" y="72"/>
                  </a:cubicBezTo>
                  <a:cubicBezTo>
                    <a:pt x="700" y="72"/>
                    <a:pt x="700" y="72"/>
                    <a:pt x="700" y="72"/>
                  </a:cubicBezTo>
                  <a:cubicBezTo>
                    <a:pt x="700" y="71"/>
                    <a:pt x="700" y="71"/>
                    <a:pt x="700" y="71"/>
                  </a:cubicBezTo>
                  <a:cubicBezTo>
                    <a:pt x="702" y="71"/>
                    <a:pt x="702" y="71"/>
                    <a:pt x="702" y="71"/>
                  </a:cubicBezTo>
                  <a:cubicBezTo>
                    <a:pt x="703" y="72"/>
                    <a:pt x="703" y="72"/>
                    <a:pt x="703" y="72"/>
                  </a:cubicBezTo>
                  <a:cubicBezTo>
                    <a:pt x="704" y="71"/>
                    <a:pt x="704" y="71"/>
                    <a:pt x="704" y="71"/>
                  </a:cubicBezTo>
                  <a:cubicBezTo>
                    <a:pt x="705" y="71"/>
                    <a:pt x="705" y="71"/>
                    <a:pt x="705" y="71"/>
                  </a:cubicBezTo>
                  <a:cubicBezTo>
                    <a:pt x="705" y="70"/>
                    <a:pt x="705" y="70"/>
                    <a:pt x="705" y="70"/>
                  </a:cubicBezTo>
                  <a:cubicBezTo>
                    <a:pt x="707" y="70"/>
                    <a:pt x="707" y="70"/>
                    <a:pt x="707" y="70"/>
                  </a:cubicBezTo>
                  <a:cubicBezTo>
                    <a:pt x="708" y="71"/>
                    <a:pt x="708" y="71"/>
                    <a:pt x="708" y="71"/>
                  </a:cubicBezTo>
                  <a:cubicBezTo>
                    <a:pt x="708" y="71"/>
                    <a:pt x="708" y="71"/>
                    <a:pt x="708" y="71"/>
                  </a:cubicBezTo>
                  <a:cubicBezTo>
                    <a:pt x="709" y="69"/>
                    <a:pt x="709" y="69"/>
                    <a:pt x="709" y="69"/>
                  </a:cubicBezTo>
                  <a:cubicBezTo>
                    <a:pt x="710" y="70"/>
                    <a:pt x="710" y="70"/>
                    <a:pt x="710" y="70"/>
                  </a:cubicBezTo>
                  <a:cubicBezTo>
                    <a:pt x="710" y="69"/>
                    <a:pt x="710" y="69"/>
                    <a:pt x="710" y="69"/>
                  </a:cubicBezTo>
                  <a:cubicBezTo>
                    <a:pt x="715" y="67"/>
                    <a:pt x="715" y="67"/>
                    <a:pt x="715" y="67"/>
                  </a:cubicBezTo>
                  <a:cubicBezTo>
                    <a:pt x="716" y="69"/>
                    <a:pt x="716" y="69"/>
                    <a:pt x="716" y="69"/>
                  </a:cubicBezTo>
                  <a:cubicBezTo>
                    <a:pt x="716" y="68"/>
                    <a:pt x="716" y="68"/>
                    <a:pt x="716" y="68"/>
                  </a:cubicBezTo>
                  <a:cubicBezTo>
                    <a:pt x="717" y="66"/>
                    <a:pt x="717" y="66"/>
                    <a:pt x="717" y="66"/>
                  </a:cubicBezTo>
                  <a:cubicBezTo>
                    <a:pt x="717" y="67"/>
                    <a:pt x="717" y="67"/>
                    <a:pt x="717" y="67"/>
                  </a:cubicBezTo>
                  <a:cubicBezTo>
                    <a:pt x="719" y="67"/>
                    <a:pt x="719" y="67"/>
                    <a:pt x="719" y="67"/>
                  </a:cubicBezTo>
                  <a:cubicBezTo>
                    <a:pt x="720" y="66"/>
                    <a:pt x="720" y="66"/>
                    <a:pt x="720" y="66"/>
                  </a:cubicBezTo>
                  <a:cubicBezTo>
                    <a:pt x="721" y="67"/>
                    <a:pt x="721" y="67"/>
                    <a:pt x="721" y="67"/>
                  </a:cubicBezTo>
                  <a:cubicBezTo>
                    <a:pt x="723" y="67"/>
                    <a:pt x="723" y="67"/>
                    <a:pt x="723" y="67"/>
                  </a:cubicBezTo>
                  <a:cubicBezTo>
                    <a:pt x="724" y="67"/>
                    <a:pt x="724" y="67"/>
                    <a:pt x="724" y="67"/>
                  </a:cubicBezTo>
                  <a:cubicBezTo>
                    <a:pt x="725" y="68"/>
                    <a:pt x="725" y="68"/>
                    <a:pt x="725" y="68"/>
                  </a:cubicBezTo>
                  <a:cubicBezTo>
                    <a:pt x="726" y="68"/>
                    <a:pt x="726" y="68"/>
                    <a:pt x="726" y="68"/>
                  </a:cubicBezTo>
                  <a:cubicBezTo>
                    <a:pt x="727" y="67"/>
                    <a:pt x="727" y="67"/>
                    <a:pt x="727" y="67"/>
                  </a:cubicBezTo>
                  <a:cubicBezTo>
                    <a:pt x="729" y="67"/>
                    <a:pt x="729" y="67"/>
                    <a:pt x="729" y="67"/>
                  </a:cubicBezTo>
                  <a:cubicBezTo>
                    <a:pt x="733" y="68"/>
                    <a:pt x="733" y="68"/>
                    <a:pt x="733" y="68"/>
                  </a:cubicBezTo>
                  <a:cubicBezTo>
                    <a:pt x="734" y="69"/>
                    <a:pt x="734" y="69"/>
                    <a:pt x="734" y="69"/>
                  </a:cubicBezTo>
                  <a:cubicBezTo>
                    <a:pt x="735" y="69"/>
                    <a:pt x="735" y="69"/>
                    <a:pt x="735" y="69"/>
                  </a:cubicBezTo>
                  <a:cubicBezTo>
                    <a:pt x="734" y="68"/>
                    <a:pt x="734" y="68"/>
                    <a:pt x="734" y="68"/>
                  </a:cubicBezTo>
                  <a:cubicBezTo>
                    <a:pt x="736" y="68"/>
                    <a:pt x="736" y="68"/>
                    <a:pt x="736" y="68"/>
                  </a:cubicBezTo>
                  <a:cubicBezTo>
                    <a:pt x="737" y="69"/>
                    <a:pt x="737" y="69"/>
                    <a:pt x="737" y="69"/>
                  </a:cubicBezTo>
                  <a:cubicBezTo>
                    <a:pt x="736" y="69"/>
                    <a:pt x="736" y="69"/>
                    <a:pt x="736" y="69"/>
                  </a:cubicBezTo>
                  <a:cubicBezTo>
                    <a:pt x="737" y="70"/>
                    <a:pt x="737" y="70"/>
                    <a:pt x="737" y="70"/>
                  </a:cubicBezTo>
                  <a:cubicBezTo>
                    <a:pt x="739" y="69"/>
                    <a:pt x="739" y="69"/>
                    <a:pt x="739" y="69"/>
                  </a:cubicBezTo>
                  <a:cubicBezTo>
                    <a:pt x="743" y="70"/>
                    <a:pt x="743" y="70"/>
                    <a:pt x="743" y="70"/>
                  </a:cubicBezTo>
                  <a:cubicBezTo>
                    <a:pt x="746" y="72"/>
                    <a:pt x="746" y="72"/>
                    <a:pt x="746" y="72"/>
                  </a:cubicBezTo>
                  <a:cubicBezTo>
                    <a:pt x="746" y="73"/>
                    <a:pt x="746" y="73"/>
                    <a:pt x="746" y="73"/>
                  </a:cubicBezTo>
                  <a:cubicBezTo>
                    <a:pt x="745" y="72"/>
                    <a:pt x="745" y="72"/>
                    <a:pt x="745" y="72"/>
                  </a:cubicBezTo>
                  <a:cubicBezTo>
                    <a:pt x="743" y="71"/>
                    <a:pt x="743" y="71"/>
                    <a:pt x="743" y="71"/>
                  </a:cubicBezTo>
                  <a:cubicBezTo>
                    <a:pt x="743" y="72"/>
                    <a:pt x="743" y="72"/>
                    <a:pt x="743" y="72"/>
                  </a:cubicBezTo>
                  <a:cubicBezTo>
                    <a:pt x="747" y="73"/>
                    <a:pt x="747" y="73"/>
                    <a:pt x="747" y="73"/>
                  </a:cubicBezTo>
                  <a:cubicBezTo>
                    <a:pt x="748" y="73"/>
                    <a:pt x="748" y="73"/>
                    <a:pt x="748" y="73"/>
                  </a:cubicBezTo>
                  <a:cubicBezTo>
                    <a:pt x="749" y="72"/>
                    <a:pt x="749" y="72"/>
                    <a:pt x="749" y="72"/>
                  </a:cubicBezTo>
                  <a:cubicBezTo>
                    <a:pt x="751" y="72"/>
                    <a:pt x="751" y="72"/>
                    <a:pt x="751" y="72"/>
                  </a:cubicBezTo>
                  <a:cubicBezTo>
                    <a:pt x="752" y="72"/>
                    <a:pt x="752" y="72"/>
                    <a:pt x="752" y="72"/>
                  </a:cubicBezTo>
                  <a:cubicBezTo>
                    <a:pt x="752" y="71"/>
                    <a:pt x="752" y="71"/>
                    <a:pt x="752" y="71"/>
                  </a:cubicBezTo>
                  <a:cubicBezTo>
                    <a:pt x="753" y="71"/>
                    <a:pt x="753" y="71"/>
                    <a:pt x="753" y="71"/>
                  </a:cubicBezTo>
                  <a:cubicBezTo>
                    <a:pt x="754" y="72"/>
                    <a:pt x="754" y="72"/>
                    <a:pt x="754" y="72"/>
                  </a:cubicBezTo>
                  <a:cubicBezTo>
                    <a:pt x="755" y="72"/>
                    <a:pt x="755" y="72"/>
                    <a:pt x="755" y="72"/>
                  </a:cubicBezTo>
                  <a:cubicBezTo>
                    <a:pt x="756" y="72"/>
                    <a:pt x="756" y="72"/>
                    <a:pt x="756" y="72"/>
                  </a:cubicBezTo>
                  <a:cubicBezTo>
                    <a:pt x="756" y="72"/>
                    <a:pt x="756" y="72"/>
                    <a:pt x="756" y="72"/>
                  </a:cubicBezTo>
                  <a:cubicBezTo>
                    <a:pt x="756" y="71"/>
                    <a:pt x="756" y="71"/>
                    <a:pt x="756" y="71"/>
                  </a:cubicBezTo>
                  <a:cubicBezTo>
                    <a:pt x="758" y="72"/>
                    <a:pt x="758" y="72"/>
                    <a:pt x="758" y="72"/>
                  </a:cubicBezTo>
                  <a:cubicBezTo>
                    <a:pt x="758" y="73"/>
                    <a:pt x="758" y="73"/>
                    <a:pt x="758" y="73"/>
                  </a:cubicBezTo>
                  <a:cubicBezTo>
                    <a:pt x="760" y="73"/>
                    <a:pt x="760" y="73"/>
                    <a:pt x="760" y="73"/>
                  </a:cubicBezTo>
                  <a:cubicBezTo>
                    <a:pt x="761" y="73"/>
                    <a:pt x="761" y="73"/>
                    <a:pt x="761" y="73"/>
                  </a:cubicBezTo>
                  <a:cubicBezTo>
                    <a:pt x="767" y="74"/>
                    <a:pt x="767" y="74"/>
                    <a:pt x="767" y="74"/>
                  </a:cubicBezTo>
                  <a:cubicBezTo>
                    <a:pt x="766" y="73"/>
                    <a:pt x="766" y="73"/>
                    <a:pt x="766" y="73"/>
                  </a:cubicBezTo>
                  <a:cubicBezTo>
                    <a:pt x="768" y="73"/>
                    <a:pt x="768" y="73"/>
                    <a:pt x="768" y="73"/>
                  </a:cubicBezTo>
                  <a:cubicBezTo>
                    <a:pt x="769" y="74"/>
                    <a:pt x="769" y="74"/>
                    <a:pt x="769" y="74"/>
                  </a:cubicBezTo>
                  <a:cubicBezTo>
                    <a:pt x="770" y="74"/>
                    <a:pt x="770" y="74"/>
                    <a:pt x="770" y="74"/>
                  </a:cubicBezTo>
                  <a:cubicBezTo>
                    <a:pt x="769" y="73"/>
                    <a:pt x="769" y="73"/>
                    <a:pt x="769" y="73"/>
                  </a:cubicBezTo>
                  <a:cubicBezTo>
                    <a:pt x="770" y="73"/>
                    <a:pt x="770" y="73"/>
                    <a:pt x="770" y="73"/>
                  </a:cubicBezTo>
                  <a:cubicBezTo>
                    <a:pt x="772" y="73"/>
                    <a:pt x="772" y="73"/>
                    <a:pt x="772" y="73"/>
                  </a:cubicBezTo>
                  <a:cubicBezTo>
                    <a:pt x="771" y="74"/>
                    <a:pt x="771" y="74"/>
                    <a:pt x="771" y="74"/>
                  </a:cubicBezTo>
                  <a:cubicBezTo>
                    <a:pt x="772" y="75"/>
                    <a:pt x="772" y="75"/>
                    <a:pt x="772" y="75"/>
                  </a:cubicBezTo>
                  <a:cubicBezTo>
                    <a:pt x="774" y="75"/>
                    <a:pt x="774" y="75"/>
                    <a:pt x="774" y="75"/>
                  </a:cubicBezTo>
                  <a:cubicBezTo>
                    <a:pt x="774" y="74"/>
                    <a:pt x="774" y="74"/>
                    <a:pt x="774" y="74"/>
                  </a:cubicBezTo>
                  <a:cubicBezTo>
                    <a:pt x="774" y="74"/>
                    <a:pt x="774" y="74"/>
                    <a:pt x="774" y="74"/>
                  </a:cubicBezTo>
                  <a:cubicBezTo>
                    <a:pt x="776" y="74"/>
                    <a:pt x="776" y="74"/>
                    <a:pt x="776" y="74"/>
                  </a:cubicBezTo>
                  <a:cubicBezTo>
                    <a:pt x="776" y="74"/>
                    <a:pt x="776" y="74"/>
                    <a:pt x="776" y="74"/>
                  </a:cubicBezTo>
                  <a:cubicBezTo>
                    <a:pt x="776" y="75"/>
                    <a:pt x="776" y="75"/>
                    <a:pt x="776" y="75"/>
                  </a:cubicBezTo>
                  <a:cubicBezTo>
                    <a:pt x="777" y="76"/>
                    <a:pt x="777" y="76"/>
                    <a:pt x="777" y="76"/>
                  </a:cubicBezTo>
                  <a:cubicBezTo>
                    <a:pt x="779" y="77"/>
                    <a:pt x="779" y="77"/>
                    <a:pt x="779" y="77"/>
                  </a:cubicBezTo>
                  <a:cubicBezTo>
                    <a:pt x="781" y="76"/>
                    <a:pt x="781" y="76"/>
                    <a:pt x="781" y="76"/>
                  </a:cubicBezTo>
                  <a:cubicBezTo>
                    <a:pt x="779" y="76"/>
                    <a:pt x="779" y="76"/>
                    <a:pt x="779" y="76"/>
                  </a:cubicBezTo>
                  <a:cubicBezTo>
                    <a:pt x="777" y="75"/>
                    <a:pt x="777" y="75"/>
                    <a:pt x="777" y="75"/>
                  </a:cubicBezTo>
                  <a:cubicBezTo>
                    <a:pt x="777" y="74"/>
                    <a:pt x="777" y="74"/>
                    <a:pt x="777" y="74"/>
                  </a:cubicBezTo>
                  <a:cubicBezTo>
                    <a:pt x="778" y="74"/>
                    <a:pt x="778" y="74"/>
                    <a:pt x="778" y="74"/>
                  </a:cubicBezTo>
                  <a:cubicBezTo>
                    <a:pt x="780" y="74"/>
                    <a:pt x="780" y="74"/>
                    <a:pt x="780" y="74"/>
                  </a:cubicBezTo>
                  <a:cubicBezTo>
                    <a:pt x="782" y="75"/>
                    <a:pt x="782" y="75"/>
                    <a:pt x="782" y="75"/>
                  </a:cubicBezTo>
                  <a:cubicBezTo>
                    <a:pt x="783" y="77"/>
                    <a:pt x="783" y="77"/>
                    <a:pt x="783" y="77"/>
                  </a:cubicBezTo>
                  <a:cubicBezTo>
                    <a:pt x="784" y="77"/>
                    <a:pt x="784" y="77"/>
                    <a:pt x="784" y="77"/>
                  </a:cubicBezTo>
                  <a:cubicBezTo>
                    <a:pt x="784" y="76"/>
                    <a:pt x="784" y="76"/>
                    <a:pt x="784" y="76"/>
                  </a:cubicBezTo>
                  <a:cubicBezTo>
                    <a:pt x="784" y="76"/>
                    <a:pt x="784" y="76"/>
                    <a:pt x="784" y="76"/>
                  </a:cubicBezTo>
                  <a:cubicBezTo>
                    <a:pt x="785" y="76"/>
                    <a:pt x="785" y="76"/>
                    <a:pt x="785" y="76"/>
                  </a:cubicBezTo>
                  <a:cubicBezTo>
                    <a:pt x="785" y="77"/>
                    <a:pt x="785" y="77"/>
                    <a:pt x="785" y="77"/>
                  </a:cubicBezTo>
                  <a:cubicBezTo>
                    <a:pt x="785" y="77"/>
                    <a:pt x="785" y="77"/>
                    <a:pt x="785" y="77"/>
                  </a:cubicBezTo>
                  <a:cubicBezTo>
                    <a:pt x="786" y="79"/>
                    <a:pt x="786" y="79"/>
                    <a:pt x="786" y="79"/>
                  </a:cubicBezTo>
                  <a:cubicBezTo>
                    <a:pt x="788" y="82"/>
                    <a:pt x="788" y="82"/>
                    <a:pt x="788" y="82"/>
                  </a:cubicBezTo>
                  <a:cubicBezTo>
                    <a:pt x="791" y="83"/>
                    <a:pt x="791" y="83"/>
                    <a:pt x="791" y="83"/>
                  </a:cubicBezTo>
                  <a:cubicBezTo>
                    <a:pt x="791" y="84"/>
                    <a:pt x="791" y="84"/>
                    <a:pt x="791" y="84"/>
                  </a:cubicBezTo>
                  <a:cubicBezTo>
                    <a:pt x="792" y="85"/>
                    <a:pt x="792" y="85"/>
                    <a:pt x="792" y="85"/>
                  </a:cubicBezTo>
                  <a:cubicBezTo>
                    <a:pt x="793" y="87"/>
                    <a:pt x="793" y="87"/>
                    <a:pt x="793" y="87"/>
                  </a:cubicBezTo>
                  <a:cubicBezTo>
                    <a:pt x="792" y="87"/>
                    <a:pt x="792" y="87"/>
                    <a:pt x="792" y="87"/>
                  </a:cubicBezTo>
                  <a:cubicBezTo>
                    <a:pt x="793" y="89"/>
                    <a:pt x="793" y="89"/>
                    <a:pt x="793" y="89"/>
                  </a:cubicBezTo>
                  <a:cubicBezTo>
                    <a:pt x="794" y="89"/>
                    <a:pt x="794" y="89"/>
                    <a:pt x="794" y="89"/>
                  </a:cubicBezTo>
                  <a:cubicBezTo>
                    <a:pt x="795" y="88"/>
                    <a:pt x="795" y="88"/>
                    <a:pt x="795" y="88"/>
                  </a:cubicBezTo>
                  <a:cubicBezTo>
                    <a:pt x="797" y="88"/>
                    <a:pt x="797" y="88"/>
                    <a:pt x="797" y="88"/>
                  </a:cubicBezTo>
                  <a:cubicBezTo>
                    <a:pt x="798" y="90"/>
                    <a:pt x="798" y="90"/>
                    <a:pt x="798" y="90"/>
                  </a:cubicBezTo>
                  <a:cubicBezTo>
                    <a:pt x="799" y="90"/>
                    <a:pt x="799" y="90"/>
                    <a:pt x="799" y="90"/>
                  </a:cubicBezTo>
                  <a:cubicBezTo>
                    <a:pt x="799" y="90"/>
                    <a:pt x="799" y="90"/>
                    <a:pt x="799" y="90"/>
                  </a:cubicBezTo>
                  <a:cubicBezTo>
                    <a:pt x="798" y="89"/>
                    <a:pt x="798" y="89"/>
                    <a:pt x="798" y="89"/>
                  </a:cubicBezTo>
                  <a:cubicBezTo>
                    <a:pt x="798" y="88"/>
                    <a:pt x="798" y="88"/>
                    <a:pt x="798" y="88"/>
                  </a:cubicBezTo>
                  <a:cubicBezTo>
                    <a:pt x="799" y="87"/>
                    <a:pt x="799" y="87"/>
                    <a:pt x="799" y="87"/>
                  </a:cubicBezTo>
                  <a:cubicBezTo>
                    <a:pt x="799" y="87"/>
                    <a:pt x="799" y="87"/>
                    <a:pt x="799" y="87"/>
                  </a:cubicBezTo>
                  <a:cubicBezTo>
                    <a:pt x="800" y="89"/>
                    <a:pt x="800" y="89"/>
                    <a:pt x="800" y="89"/>
                  </a:cubicBezTo>
                  <a:cubicBezTo>
                    <a:pt x="801" y="90"/>
                    <a:pt x="801" y="90"/>
                    <a:pt x="801" y="90"/>
                  </a:cubicBezTo>
                  <a:cubicBezTo>
                    <a:pt x="801" y="90"/>
                    <a:pt x="801" y="90"/>
                    <a:pt x="801" y="90"/>
                  </a:cubicBezTo>
                  <a:cubicBezTo>
                    <a:pt x="800" y="88"/>
                    <a:pt x="800" y="88"/>
                    <a:pt x="800" y="88"/>
                  </a:cubicBezTo>
                  <a:cubicBezTo>
                    <a:pt x="800" y="86"/>
                    <a:pt x="800" y="86"/>
                    <a:pt x="800" y="86"/>
                  </a:cubicBezTo>
                  <a:cubicBezTo>
                    <a:pt x="799" y="85"/>
                    <a:pt x="799" y="85"/>
                    <a:pt x="799" y="85"/>
                  </a:cubicBezTo>
                  <a:cubicBezTo>
                    <a:pt x="798" y="86"/>
                    <a:pt x="798" y="86"/>
                    <a:pt x="798" y="86"/>
                  </a:cubicBezTo>
                  <a:cubicBezTo>
                    <a:pt x="796" y="87"/>
                    <a:pt x="796" y="87"/>
                    <a:pt x="796" y="87"/>
                  </a:cubicBezTo>
                  <a:cubicBezTo>
                    <a:pt x="796" y="86"/>
                    <a:pt x="796" y="86"/>
                    <a:pt x="796" y="86"/>
                  </a:cubicBezTo>
                  <a:cubicBezTo>
                    <a:pt x="797" y="85"/>
                    <a:pt x="797" y="85"/>
                    <a:pt x="797" y="85"/>
                  </a:cubicBezTo>
                  <a:cubicBezTo>
                    <a:pt x="796" y="83"/>
                    <a:pt x="796" y="83"/>
                    <a:pt x="796" y="83"/>
                  </a:cubicBezTo>
                  <a:cubicBezTo>
                    <a:pt x="794" y="82"/>
                    <a:pt x="794" y="82"/>
                    <a:pt x="794" y="82"/>
                  </a:cubicBezTo>
                  <a:cubicBezTo>
                    <a:pt x="793" y="80"/>
                    <a:pt x="793" y="80"/>
                    <a:pt x="793" y="80"/>
                  </a:cubicBezTo>
                  <a:cubicBezTo>
                    <a:pt x="792" y="79"/>
                    <a:pt x="792" y="79"/>
                    <a:pt x="792" y="79"/>
                  </a:cubicBezTo>
                  <a:cubicBezTo>
                    <a:pt x="792" y="79"/>
                    <a:pt x="792" y="79"/>
                    <a:pt x="792" y="79"/>
                  </a:cubicBezTo>
                  <a:cubicBezTo>
                    <a:pt x="790" y="80"/>
                    <a:pt x="790" y="80"/>
                    <a:pt x="790" y="80"/>
                  </a:cubicBezTo>
                  <a:cubicBezTo>
                    <a:pt x="790" y="80"/>
                    <a:pt x="790" y="80"/>
                    <a:pt x="790" y="80"/>
                  </a:cubicBezTo>
                  <a:cubicBezTo>
                    <a:pt x="791" y="79"/>
                    <a:pt x="791" y="79"/>
                    <a:pt x="791" y="79"/>
                  </a:cubicBezTo>
                  <a:cubicBezTo>
                    <a:pt x="792" y="77"/>
                    <a:pt x="792" y="77"/>
                    <a:pt x="792" y="77"/>
                  </a:cubicBezTo>
                  <a:cubicBezTo>
                    <a:pt x="794" y="75"/>
                    <a:pt x="794" y="75"/>
                    <a:pt x="794" y="75"/>
                  </a:cubicBezTo>
                  <a:cubicBezTo>
                    <a:pt x="794" y="74"/>
                    <a:pt x="794" y="74"/>
                    <a:pt x="794" y="74"/>
                  </a:cubicBezTo>
                  <a:cubicBezTo>
                    <a:pt x="794" y="75"/>
                    <a:pt x="794" y="75"/>
                    <a:pt x="794" y="75"/>
                  </a:cubicBezTo>
                  <a:cubicBezTo>
                    <a:pt x="795" y="77"/>
                    <a:pt x="795" y="77"/>
                    <a:pt x="795" y="77"/>
                  </a:cubicBezTo>
                  <a:cubicBezTo>
                    <a:pt x="796" y="78"/>
                    <a:pt x="796" y="78"/>
                    <a:pt x="796" y="78"/>
                  </a:cubicBezTo>
                  <a:cubicBezTo>
                    <a:pt x="797" y="77"/>
                    <a:pt x="797" y="77"/>
                    <a:pt x="797" y="77"/>
                  </a:cubicBezTo>
                  <a:cubicBezTo>
                    <a:pt x="796" y="76"/>
                    <a:pt x="796" y="76"/>
                    <a:pt x="796" y="76"/>
                  </a:cubicBezTo>
                  <a:cubicBezTo>
                    <a:pt x="795" y="75"/>
                    <a:pt x="795" y="75"/>
                    <a:pt x="795" y="75"/>
                  </a:cubicBezTo>
                  <a:cubicBezTo>
                    <a:pt x="796" y="75"/>
                    <a:pt x="796" y="75"/>
                    <a:pt x="796" y="75"/>
                  </a:cubicBezTo>
                  <a:cubicBezTo>
                    <a:pt x="797" y="74"/>
                    <a:pt x="797" y="74"/>
                    <a:pt x="797" y="74"/>
                  </a:cubicBezTo>
                  <a:cubicBezTo>
                    <a:pt x="798" y="73"/>
                    <a:pt x="798" y="73"/>
                    <a:pt x="798" y="73"/>
                  </a:cubicBezTo>
                  <a:cubicBezTo>
                    <a:pt x="796" y="73"/>
                    <a:pt x="796" y="73"/>
                    <a:pt x="796" y="73"/>
                  </a:cubicBezTo>
                  <a:cubicBezTo>
                    <a:pt x="797" y="73"/>
                    <a:pt x="797" y="73"/>
                    <a:pt x="797" y="73"/>
                  </a:cubicBezTo>
                  <a:cubicBezTo>
                    <a:pt x="797" y="72"/>
                    <a:pt x="797" y="72"/>
                    <a:pt x="797" y="72"/>
                  </a:cubicBezTo>
                  <a:cubicBezTo>
                    <a:pt x="799" y="72"/>
                    <a:pt x="799" y="72"/>
                    <a:pt x="799" y="72"/>
                  </a:cubicBezTo>
                  <a:cubicBezTo>
                    <a:pt x="800" y="70"/>
                    <a:pt x="800" y="70"/>
                    <a:pt x="800" y="70"/>
                  </a:cubicBezTo>
                  <a:cubicBezTo>
                    <a:pt x="801" y="70"/>
                    <a:pt x="801" y="70"/>
                    <a:pt x="801" y="70"/>
                  </a:cubicBezTo>
                  <a:cubicBezTo>
                    <a:pt x="801" y="71"/>
                    <a:pt x="801" y="71"/>
                    <a:pt x="801" y="71"/>
                  </a:cubicBezTo>
                  <a:cubicBezTo>
                    <a:pt x="802" y="71"/>
                    <a:pt x="802" y="71"/>
                    <a:pt x="802" y="71"/>
                  </a:cubicBezTo>
                  <a:cubicBezTo>
                    <a:pt x="803" y="71"/>
                    <a:pt x="803" y="71"/>
                    <a:pt x="803" y="71"/>
                  </a:cubicBezTo>
                  <a:cubicBezTo>
                    <a:pt x="803" y="72"/>
                    <a:pt x="803" y="72"/>
                    <a:pt x="803" y="72"/>
                  </a:cubicBezTo>
                  <a:cubicBezTo>
                    <a:pt x="804" y="73"/>
                    <a:pt x="804" y="73"/>
                    <a:pt x="804" y="73"/>
                  </a:cubicBezTo>
                  <a:cubicBezTo>
                    <a:pt x="806" y="73"/>
                    <a:pt x="806" y="73"/>
                    <a:pt x="806" y="73"/>
                  </a:cubicBezTo>
                  <a:cubicBezTo>
                    <a:pt x="807" y="73"/>
                    <a:pt x="807" y="73"/>
                    <a:pt x="807" y="73"/>
                  </a:cubicBezTo>
                  <a:cubicBezTo>
                    <a:pt x="811" y="73"/>
                    <a:pt x="811" y="73"/>
                    <a:pt x="811" y="73"/>
                  </a:cubicBezTo>
                  <a:cubicBezTo>
                    <a:pt x="811" y="75"/>
                    <a:pt x="811" y="75"/>
                    <a:pt x="811" y="75"/>
                  </a:cubicBezTo>
                  <a:cubicBezTo>
                    <a:pt x="811" y="75"/>
                    <a:pt x="811" y="75"/>
                    <a:pt x="811" y="75"/>
                  </a:cubicBezTo>
                  <a:cubicBezTo>
                    <a:pt x="812" y="75"/>
                    <a:pt x="812" y="75"/>
                    <a:pt x="812" y="75"/>
                  </a:cubicBezTo>
                  <a:cubicBezTo>
                    <a:pt x="812" y="74"/>
                    <a:pt x="812" y="74"/>
                    <a:pt x="812" y="74"/>
                  </a:cubicBezTo>
                  <a:cubicBezTo>
                    <a:pt x="813" y="74"/>
                    <a:pt x="813" y="74"/>
                    <a:pt x="813" y="74"/>
                  </a:cubicBezTo>
                  <a:cubicBezTo>
                    <a:pt x="813" y="76"/>
                    <a:pt x="813" y="76"/>
                    <a:pt x="813" y="76"/>
                  </a:cubicBezTo>
                  <a:cubicBezTo>
                    <a:pt x="814" y="75"/>
                    <a:pt x="814" y="75"/>
                    <a:pt x="814" y="75"/>
                  </a:cubicBezTo>
                  <a:cubicBezTo>
                    <a:pt x="815" y="74"/>
                    <a:pt x="815" y="74"/>
                    <a:pt x="815" y="74"/>
                  </a:cubicBezTo>
                  <a:cubicBezTo>
                    <a:pt x="816" y="74"/>
                    <a:pt x="816" y="74"/>
                    <a:pt x="816" y="74"/>
                  </a:cubicBezTo>
                  <a:cubicBezTo>
                    <a:pt x="816" y="75"/>
                    <a:pt x="816" y="75"/>
                    <a:pt x="816" y="75"/>
                  </a:cubicBezTo>
                  <a:cubicBezTo>
                    <a:pt x="816" y="76"/>
                    <a:pt x="816" y="76"/>
                    <a:pt x="816" y="76"/>
                  </a:cubicBezTo>
                  <a:cubicBezTo>
                    <a:pt x="815" y="77"/>
                    <a:pt x="815" y="77"/>
                    <a:pt x="815" y="77"/>
                  </a:cubicBezTo>
                  <a:cubicBezTo>
                    <a:pt x="816" y="80"/>
                    <a:pt x="816" y="80"/>
                    <a:pt x="816" y="80"/>
                  </a:cubicBezTo>
                  <a:cubicBezTo>
                    <a:pt x="816" y="82"/>
                    <a:pt x="816" y="82"/>
                    <a:pt x="816" y="82"/>
                  </a:cubicBezTo>
                  <a:cubicBezTo>
                    <a:pt x="816" y="83"/>
                    <a:pt x="816" y="83"/>
                    <a:pt x="816" y="83"/>
                  </a:cubicBezTo>
                  <a:cubicBezTo>
                    <a:pt x="817" y="82"/>
                    <a:pt x="817" y="82"/>
                    <a:pt x="817" y="82"/>
                  </a:cubicBezTo>
                  <a:cubicBezTo>
                    <a:pt x="818" y="84"/>
                    <a:pt x="818" y="84"/>
                    <a:pt x="818" y="84"/>
                  </a:cubicBezTo>
                  <a:cubicBezTo>
                    <a:pt x="820" y="84"/>
                    <a:pt x="820" y="84"/>
                    <a:pt x="820" y="84"/>
                  </a:cubicBezTo>
                  <a:cubicBezTo>
                    <a:pt x="820" y="85"/>
                    <a:pt x="820" y="85"/>
                    <a:pt x="820" y="85"/>
                  </a:cubicBezTo>
                  <a:cubicBezTo>
                    <a:pt x="819" y="86"/>
                    <a:pt x="819" y="86"/>
                    <a:pt x="819" y="86"/>
                  </a:cubicBezTo>
                  <a:cubicBezTo>
                    <a:pt x="817" y="86"/>
                    <a:pt x="817" y="86"/>
                    <a:pt x="817" y="86"/>
                  </a:cubicBezTo>
                  <a:cubicBezTo>
                    <a:pt x="815" y="87"/>
                    <a:pt x="815" y="87"/>
                    <a:pt x="815" y="87"/>
                  </a:cubicBezTo>
                  <a:cubicBezTo>
                    <a:pt x="818" y="87"/>
                    <a:pt x="818" y="87"/>
                    <a:pt x="818" y="87"/>
                  </a:cubicBezTo>
                  <a:cubicBezTo>
                    <a:pt x="819" y="88"/>
                    <a:pt x="819" y="88"/>
                    <a:pt x="819" y="88"/>
                  </a:cubicBezTo>
                  <a:cubicBezTo>
                    <a:pt x="819" y="89"/>
                    <a:pt x="819" y="89"/>
                    <a:pt x="819" y="89"/>
                  </a:cubicBezTo>
                  <a:cubicBezTo>
                    <a:pt x="817" y="90"/>
                    <a:pt x="817" y="90"/>
                    <a:pt x="817" y="90"/>
                  </a:cubicBezTo>
                  <a:cubicBezTo>
                    <a:pt x="816" y="92"/>
                    <a:pt x="816" y="92"/>
                    <a:pt x="816" y="92"/>
                  </a:cubicBezTo>
                  <a:cubicBezTo>
                    <a:pt x="815" y="91"/>
                    <a:pt x="815" y="91"/>
                    <a:pt x="815" y="91"/>
                  </a:cubicBezTo>
                  <a:cubicBezTo>
                    <a:pt x="814" y="92"/>
                    <a:pt x="814" y="92"/>
                    <a:pt x="814" y="92"/>
                  </a:cubicBezTo>
                  <a:cubicBezTo>
                    <a:pt x="812" y="92"/>
                    <a:pt x="812" y="92"/>
                    <a:pt x="812" y="92"/>
                  </a:cubicBezTo>
                  <a:cubicBezTo>
                    <a:pt x="811" y="94"/>
                    <a:pt x="811" y="94"/>
                    <a:pt x="811" y="94"/>
                  </a:cubicBezTo>
                  <a:cubicBezTo>
                    <a:pt x="813" y="93"/>
                    <a:pt x="813" y="93"/>
                    <a:pt x="813" y="93"/>
                  </a:cubicBezTo>
                  <a:cubicBezTo>
                    <a:pt x="814" y="94"/>
                    <a:pt x="814" y="94"/>
                    <a:pt x="814" y="94"/>
                  </a:cubicBezTo>
                  <a:cubicBezTo>
                    <a:pt x="814" y="95"/>
                    <a:pt x="814" y="95"/>
                    <a:pt x="814" y="95"/>
                  </a:cubicBezTo>
                  <a:cubicBezTo>
                    <a:pt x="815" y="94"/>
                    <a:pt x="815" y="94"/>
                    <a:pt x="815" y="94"/>
                  </a:cubicBezTo>
                  <a:cubicBezTo>
                    <a:pt x="816" y="94"/>
                    <a:pt x="816" y="94"/>
                    <a:pt x="816" y="94"/>
                  </a:cubicBezTo>
                  <a:cubicBezTo>
                    <a:pt x="816" y="95"/>
                    <a:pt x="816" y="95"/>
                    <a:pt x="816" y="95"/>
                  </a:cubicBezTo>
                  <a:cubicBezTo>
                    <a:pt x="817" y="96"/>
                    <a:pt x="817" y="96"/>
                    <a:pt x="817" y="96"/>
                  </a:cubicBezTo>
                  <a:cubicBezTo>
                    <a:pt x="816" y="97"/>
                    <a:pt x="816" y="97"/>
                    <a:pt x="816" y="97"/>
                  </a:cubicBezTo>
                  <a:cubicBezTo>
                    <a:pt x="816" y="99"/>
                    <a:pt x="816" y="99"/>
                    <a:pt x="816" y="99"/>
                  </a:cubicBezTo>
                  <a:cubicBezTo>
                    <a:pt x="817" y="97"/>
                    <a:pt x="817" y="97"/>
                    <a:pt x="817" y="97"/>
                  </a:cubicBezTo>
                  <a:cubicBezTo>
                    <a:pt x="819" y="97"/>
                    <a:pt x="819" y="97"/>
                    <a:pt x="819" y="97"/>
                  </a:cubicBezTo>
                  <a:cubicBezTo>
                    <a:pt x="821" y="99"/>
                    <a:pt x="821" y="99"/>
                    <a:pt x="821" y="99"/>
                  </a:cubicBezTo>
                  <a:cubicBezTo>
                    <a:pt x="820" y="100"/>
                    <a:pt x="820" y="100"/>
                    <a:pt x="820" y="100"/>
                  </a:cubicBezTo>
                  <a:cubicBezTo>
                    <a:pt x="821" y="101"/>
                    <a:pt x="821" y="101"/>
                    <a:pt x="821" y="101"/>
                  </a:cubicBezTo>
                  <a:cubicBezTo>
                    <a:pt x="820" y="102"/>
                    <a:pt x="820" y="102"/>
                    <a:pt x="820" y="102"/>
                  </a:cubicBezTo>
                  <a:cubicBezTo>
                    <a:pt x="821" y="103"/>
                    <a:pt x="821" y="103"/>
                    <a:pt x="821" y="103"/>
                  </a:cubicBezTo>
                  <a:cubicBezTo>
                    <a:pt x="821" y="105"/>
                    <a:pt x="821" y="105"/>
                    <a:pt x="821" y="105"/>
                  </a:cubicBezTo>
                  <a:cubicBezTo>
                    <a:pt x="820" y="105"/>
                    <a:pt x="820" y="105"/>
                    <a:pt x="820" y="105"/>
                  </a:cubicBezTo>
                  <a:cubicBezTo>
                    <a:pt x="819" y="106"/>
                    <a:pt x="819" y="106"/>
                    <a:pt x="819" y="106"/>
                  </a:cubicBezTo>
                  <a:cubicBezTo>
                    <a:pt x="820" y="107"/>
                    <a:pt x="820" y="107"/>
                    <a:pt x="820" y="107"/>
                  </a:cubicBezTo>
                  <a:cubicBezTo>
                    <a:pt x="820" y="106"/>
                    <a:pt x="820" y="106"/>
                    <a:pt x="820" y="106"/>
                  </a:cubicBezTo>
                  <a:cubicBezTo>
                    <a:pt x="821" y="106"/>
                    <a:pt x="821" y="106"/>
                    <a:pt x="821" y="106"/>
                  </a:cubicBezTo>
                  <a:cubicBezTo>
                    <a:pt x="822" y="106"/>
                    <a:pt x="822" y="106"/>
                    <a:pt x="822" y="106"/>
                  </a:cubicBezTo>
                  <a:cubicBezTo>
                    <a:pt x="822" y="108"/>
                    <a:pt x="822" y="108"/>
                    <a:pt x="822" y="108"/>
                  </a:cubicBezTo>
                  <a:cubicBezTo>
                    <a:pt x="823" y="108"/>
                    <a:pt x="823" y="108"/>
                    <a:pt x="823" y="108"/>
                  </a:cubicBezTo>
                  <a:cubicBezTo>
                    <a:pt x="824" y="109"/>
                    <a:pt x="824" y="109"/>
                    <a:pt x="824" y="109"/>
                  </a:cubicBezTo>
                  <a:cubicBezTo>
                    <a:pt x="824" y="108"/>
                    <a:pt x="824" y="108"/>
                    <a:pt x="824" y="108"/>
                  </a:cubicBezTo>
                  <a:cubicBezTo>
                    <a:pt x="824" y="107"/>
                    <a:pt x="824" y="107"/>
                    <a:pt x="824" y="107"/>
                  </a:cubicBezTo>
                  <a:cubicBezTo>
                    <a:pt x="825" y="107"/>
                    <a:pt x="825" y="107"/>
                    <a:pt x="825" y="107"/>
                  </a:cubicBezTo>
                  <a:cubicBezTo>
                    <a:pt x="827" y="108"/>
                    <a:pt x="827" y="108"/>
                    <a:pt x="827" y="108"/>
                  </a:cubicBezTo>
                  <a:cubicBezTo>
                    <a:pt x="827" y="109"/>
                    <a:pt x="827" y="109"/>
                    <a:pt x="827" y="109"/>
                  </a:cubicBezTo>
                  <a:cubicBezTo>
                    <a:pt x="826" y="110"/>
                    <a:pt x="826" y="110"/>
                    <a:pt x="826" y="110"/>
                  </a:cubicBezTo>
                  <a:cubicBezTo>
                    <a:pt x="825" y="109"/>
                    <a:pt x="825" y="109"/>
                    <a:pt x="825" y="109"/>
                  </a:cubicBezTo>
                  <a:cubicBezTo>
                    <a:pt x="824" y="110"/>
                    <a:pt x="824" y="110"/>
                    <a:pt x="824" y="110"/>
                  </a:cubicBezTo>
                  <a:cubicBezTo>
                    <a:pt x="825" y="111"/>
                    <a:pt x="825" y="111"/>
                    <a:pt x="825" y="111"/>
                  </a:cubicBezTo>
                  <a:cubicBezTo>
                    <a:pt x="826" y="111"/>
                    <a:pt x="826" y="111"/>
                    <a:pt x="826" y="111"/>
                  </a:cubicBezTo>
                  <a:cubicBezTo>
                    <a:pt x="827" y="112"/>
                    <a:pt x="827" y="112"/>
                    <a:pt x="827" y="112"/>
                  </a:cubicBezTo>
                  <a:cubicBezTo>
                    <a:pt x="827" y="113"/>
                    <a:pt x="827" y="113"/>
                    <a:pt x="827" y="113"/>
                  </a:cubicBezTo>
                  <a:cubicBezTo>
                    <a:pt x="825" y="114"/>
                    <a:pt x="825" y="114"/>
                    <a:pt x="825" y="114"/>
                  </a:cubicBezTo>
                  <a:cubicBezTo>
                    <a:pt x="824" y="112"/>
                    <a:pt x="824" y="112"/>
                    <a:pt x="824" y="112"/>
                  </a:cubicBezTo>
                  <a:cubicBezTo>
                    <a:pt x="823" y="112"/>
                    <a:pt x="823" y="112"/>
                    <a:pt x="823" y="112"/>
                  </a:cubicBezTo>
                  <a:cubicBezTo>
                    <a:pt x="824" y="114"/>
                    <a:pt x="824" y="114"/>
                    <a:pt x="824" y="114"/>
                  </a:cubicBezTo>
                  <a:cubicBezTo>
                    <a:pt x="823" y="115"/>
                    <a:pt x="823" y="115"/>
                    <a:pt x="823" y="115"/>
                  </a:cubicBezTo>
                  <a:cubicBezTo>
                    <a:pt x="823" y="115"/>
                    <a:pt x="823" y="115"/>
                    <a:pt x="823" y="115"/>
                  </a:cubicBezTo>
                  <a:cubicBezTo>
                    <a:pt x="822" y="114"/>
                    <a:pt x="822" y="114"/>
                    <a:pt x="822" y="114"/>
                  </a:cubicBezTo>
                  <a:cubicBezTo>
                    <a:pt x="821" y="114"/>
                    <a:pt x="821" y="114"/>
                    <a:pt x="821" y="114"/>
                  </a:cubicBezTo>
                  <a:cubicBezTo>
                    <a:pt x="820" y="114"/>
                    <a:pt x="820" y="114"/>
                    <a:pt x="820" y="114"/>
                  </a:cubicBezTo>
                  <a:cubicBezTo>
                    <a:pt x="818" y="114"/>
                    <a:pt x="818" y="114"/>
                    <a:pt x="818" y="114"/>
                  </a:cubicBezTo>
                  <a:cubicBezTo>
                    <a:pt x="816" y="114"/>
                    <a:pt x="816" y="114"/>
                    <a:pt x="816" y="114"/>
                  </a:cubicBezTo>
                  <a:cubicBezTo>
                    <a:pt x="815" y="114"/>
                    <a:pt x="815" y="114"/>
                    <a:pt x="815" y="114"/>
                  </a:cubicBezTo>
                  <a:cubicBezTo>
                    <a:pt x="816" y="113"/>
                    <a:pt x="816" y="113"/>
                    <a:pt x="816" y="113"/>
                  </a:cubicBezTo>
                  <a:cubicBezTo>
                    <a:pt x="815" y="113"/>
                    <a:pt x="815" y="113"/>
                    <a:pt x="815" y="113"/>
                  </a:cubicBezTo>
                  <a:cubicBezTo>
                    <a:pt x="814" y="112"/>
                    <a:pt x="814" y="112"/>
                    <a:pt x="814" y="112"/>
                  </a:cubicBezTo>
                  <a:cubicBezTo>
                    <a:pt x="814" y="114"/>
                    <a:pt x="814" y="114"/>
                    <a:pt x="814" y="114"/>
                  </a:cubicBezTo>
                  <a:cubicBezTo>
                    <a:pt x="814" y="114"/>
                    <a:pt x="814" y="114"/>
                    <a:pt x="814" y="114"/>
                  </a:cubicBezTo>
                  <a:cubicBezTo>
                    <a:pt x="813" y="114"/>
                    <a:pt x="813" y="114"/>
                    <a:pt x="813" y="114"/>
                  </a:cubicBezTo>
                  <a:cubicBezTo>
                    <a:pt x="814" y="115"/>
                    <a:pt x="814" y="115"/>
                    <a:pt x="814" y="115"/>
                  </a:cubicBezTo>
                  <a:cubicBezTo>
                    <a:pt x="813" y="117"/>
                    <a:pt x="813" y="117"/>
                    <a:pt x="813" y="117"/>
                  </a:cubicBezTo>
                  <a:cubicBezTo>
                    <a:pt x="813" y="117"/>
                    <a:pt x="813" y="117"/>
                    <a:pt x="813" y="117"/>
                  </a:cubicBezTo>
                  <a:cubicBezTo>
                    <a:pt x="813" y="116"/>
                    <a:pt x="813" y="116"/>
                    <a:pt x="813" y="116"/>
                  </a:cubicBezTo>
                  <a:cubicBezTo>
                    <a:pt x="812" y="116"/>
                    <a:pt x="812" y="116"/>
                    <a:pt x="812" y="116"/>
                  </a:cubicBezTo>
                  <a:cubicBezTo>
                    <a:pt x="810" y="116"/>
                    <a:pt x="810" y="116"/>
                    <a:pt x="810" y="116"/>
                  </a:cubicBezTo>
                  <a:cubicBezTo>
                    <a:pt x="809" y="116"/>
                    <a:pt x="809" y="116"/>
                    <a:pt x="809" y="116"/>
                  </a:cubicBezTo>
                  <a:cubicBezTo>
                    <a:pt x="809" y="115"/>
                    <a:pt x="809" y="115"/>
                    <a:pt x="809" y="115"/>
                  </a:cubicBezTo>
                  <a:cubicBezTo>
                    <a:pt x="808" y="114"/>
                    <a:pt x="808" y="114"/>
                    <a:pt x="808" y="114"/>
                  </a:cubicBezTo>
                  <a:cubicBezTo>
                    <a:pt x="808" y="113"/>
                    <a:pt x="808" y="113"/>
                    <a:pt x="808" y="113"/>
                  </a:cubicBezTo>
                  <a:cubicBezTo>
                    <a:pt x="805" y="111"/>
                    <a:pt x="805" y="111"/>
                    <a:pt x="805" y="111"/>
                  </a:cubicBezTo>
                  <a:cubicBezTo>
                    <a:pt x="805" y="111"/>
                    <a:pt x="805" y="111"/>
                    <a:pt x="805" y="111"/>
                  </a:cubicBezTo>
                  <a:cubicBezTo>
                    <a:pt x="805" y="110"/>
                    <a:pt x="805" y="110"/>
                    <a:pt x="805" y="110"/>
                  </a:cubicBezTo>
                  <a:cubicBezTo>
                    <a:pt x="803" y="109"/>
                    <a:pt x="803" y="109"/>
                    <a:pt x="803" y="109"/>
                  </a:cubicBezTo>
                  <a:cubicBezTo>
                    <a:pt x="802" y="111"/>
                    <a:pt x="802" y="111"/>
                    <a:pt x="802" y="111"/>
                  </a:cubicBezTo>
                  <a:cubicBezTo>
                    <a:pt x="800" y="111"/>
                    <a:pt x="800" y="111"/>
                    <a:pt x="800" y="111"/>
                  </a:cubicBezTo>
                  <a:cubicBezTo>
                    <a:pt x="799" y="112"/>
                    <a:pt x="799" y="112"/>
                    <a:pt x="799" y="112"/>
                  </a:cubicBezTo>
                  <a:cubicBezTo>
                    <a:pt x="799" y="113"/>
                    <a:pt x="799" y="113"/>
                    <a:pt x="799" y="113"/>
                  </a:cubicBezTo>
                  <a:cubicBezTo>
                    <a:pt x="798" y="111"/>
                    <a:pt x="798" y="111"/>
                    <a:pt x="798" y="111"/>
                  </a:cubicBezTo>
                  <a:cubicBezTo>
                    <a:pt x="798" y="110"/>
                    <a:pt x="798" y="110"/>
                    <a:pt x="798" y="110"/>
                  </a:cubicBezTo>
                  <a:cubicBezTo>
                    <a:pt x="798" y="111"/>
                    <a:pt x="798" y="111"/>
                    <a:pt x="798" y="111"/>
                  </a:cubicBezTo>
                  <a:cubicBezTo>
                    <a:pt x="798" y="113"/>
                    <a:pt x="798" y="113"/>
                    <a:pt x="798" y="113"/>
                  </a:cubicBezTo>
                  <a:cubicBezTo>
                    <a:pt x="798" y="115"/>
                    <a:pt x="798" y="115"/>
                    <a:pt x="798" y="115"/>
                  </a:cubicBezTo>
                  <a:cubicBezTo>
                    <a:pt x="798" y="116"/>
                    <a:pt x="798" y="116"/>
                    <a:pt x="798" y="116"/>
                  </a:cubicBezTo>
                  <a:cubicBezTo>
                    <a:pt x="796" y="120"/>
                    <a:pt x="796" y="120"/>
                    <a:pt x="796" y="120"/>
                  </a:cubicBezTo>
                  <a:cubicBezTo>
                    <a:pt x="794" y="119"/>
                    <a:pt x="794" y="119"/>
                    <a:pt x="794" y="119"/>
                  </a:cubicBezTo>
                  <a:cubicBezTo>
                    <a:pt x="794" y="117"/>
                    <a:pt x="794" y="117"/>
                    <a:pt x="794" y="117"/>
                  </a:cubicBezTo>
                  <a:cubicBezTo>
                    <a:pt x="793" y="117"/>
                    <a:pt x="793" y="117"/>
                    <a:pt x="793" y="117"/>
                  </a:cubicBezTo>
                  <a:cubicBezTo>
                    <a:pt x="792" y="117"/>
                    <a:pt x="792" y="117"/>
                    <a:pt x="792" y="117"/>
                  </a:cubicBezTo>
                  <a:cubicBezTo>
                    <a:pt x="789" y="115"/>
                    <a:pt x="789" y="115"/>
                    <a:pt x="789" y="115"/>
                  </a:cubicBezTo>
                  <a:cubicBezTo>
                    <a:pt x="789" y="114"/>
                    <a:pt x="789" y="114"/>
                    <a:pt x="789" y="114"/>
                  </a:cubicBezTo>
                  <a:cubicBezTo>
                    <a:pt x="789" y="111"/>
                    <a:pt x="789" y="111"/>
                    <a:pt x="789" y="111"/>
                  </a:cubicBezTo>
                  <a:cubicBezTo>
                    <a:pt x="787" y="111"/>
                    <a:pt x="787" y="111"/>
                    <a:pt x="787" y="111"/>
                  </a:cubicBezTo>
                  <a:cubicBezTo>
                    <a:pt x="787" y="110"/>
                    <a:pt x="787" y="110"/>
                    <a:pt x="787" y="110"/>
                  </a:cubicBezTo>
                  <a:cubicBezTo>
                    <a:pt x="786" y="109"/>
                    <a:pt x="786" y="109"/>
                    <a:pt x="786" y="109"/>
                  </a:cubicBezTo>
                  <a:cubicBezTo>
                    <a:pt x="786" y="110"/>
                    <a:pt x="786" y="110"/>
                    <a:pt x="786" y="110"/>
                  </a:cubicBezTo>
                  <a:cubicBezTo>
                    <a:pt x="786" y="111"/>
                    <a:pt x="786" y="111"/>
                    <a:pt x="786" y="111"/>
                  </a:cubicBezTo>
                  <a:cubicBezTo>
                    <a:pt x="786" y="112"/>
                    <a:pt x="786" y="112"/>
                    <a:pt x="786" y="112"/>
                  </a:cubicBezTo>
                  <a:cubicBezTo>
                    <a:pt x="787" y="112"/>
                    <a:pt x="787" y="112"/>
                    <a:pt x="787" y="112"/>
                  </a:cubicBezTo>
                  <a:cubicBezTo>
                    <a:pt x="786" y="113"/>
                    <a:pt x="786" y="113"/>
                    <a:pt x="786" y="113"/>
                  </a:cubicBezTo>
                  <a:cubicBezTo>
                    <a:pt x="784" y="112"/>
                    <a:pt x="784" y="112"/>
                    <a:pt x="784" y="112"/>
                  </a:cubicBezTo>
                  <a:cubicBezTo>
                    <a:pt x="783" y="111"/>
                    <a:pt x="783" y="111"/>
                    <a:pt x="783" y="111"/>
                  </a:cubicBezTo>
                  <a:cubicBezTo>
                    <a:pt x="783" y="111"/>
                    <a:pt x="783" y="111"/>
                    <a:pt x="783" y="111"/>
                  </a:cubicBezTo>
                  <a:cubicBezTo>
                    <a:pt x="783" y="112"/>
                    <a:pt x="783" y="112"/>
                    <a:pt x="783" y="112"/>
                  </a:cubicBezTo>
                  <a:cubicBezTo>
                    <a:pt x="783" y="113"/>
                    <a:pt x="783" y="113"/>
                    <a:pt x="783" y="113"/>
                  </a:cubicBezTo>
                  <a:cubicBezTo>
                    <a:pt x="783" y="113"/>
                    <a:pt x="783" y="113"/>
                    <a:pt x="783" y="113"/>
                  </a:cubicBezTo>
                  <a:cubicBezTo>
                    <a:pt x="785" y="113"/>
                    <a:pt x="785" y="113"/>
                    <a:pt x="785" y="113"/>
                  </a:cubicBezTo>
                  <a:cubicBezTo>
                    <a:pt x="786" y="114"/>
                    <a:pt x="786" y="114"/>
                    <a:pt x="786" y="114"/>
                  </a:cubicBezTo>
                  <a:cubicBezTo>
                    <a:pt x="785" y="116"/>
                    <a:pt x="785" y="116"/>
                    <a:pt x="785" y="116"/>
                  </a:cubicBezTo>
                  <a:cubicBezTo>
                    <a:pt x="783" y="116"/>
                    <a:pt x="783" y="116"/>
                    <a:pt x="783" y="116"/>
                  </a:cubicBezTo>
                  <a:cubicBezTo>
                    <a:pt x="783" y="117"/>
                    <a:pt x="783" y="117"/>
                    <a:pt x="783" y="117"/>
                  </a:cubicBezTo>
                  <a:cubicBezTo>
                    <a:pt x="784" y="117"/>
                    <a:pt x="784" y="117"/>
                    <a:pt x="784" y="117"/>
                  </a:cubicBezTo>
                  <a:cubicBezTo>
                    <a:pt x="787" y="121"/>
                    <a:pt x="787" y="121"/>
                    <a:pt x="787" y="121"/>
                  </a:cubicBezTo>
                  <a:cubicBezTo>
                    <a:pt x="790" y="122"/>
                    <a:pt x="790" y="122"/>
                    <a:pt x="790" y="122"/>
                  </a:cubicBezTo>
                  <a:cubicBezTo>
                    <a:pt x="791" y="121"/>
                    <a:pt x="791" y="121"/>
                    <a:pt x="791" y="121"/>
                  </a:cubicBezTo>
                  <a:cubicBezTo>
                    <a:pt x="793" y="122"/>
                    <a:pt x="793" y="122"/>
                    <a:pt x="793" y="122"/>
                  </a:cubicBezTo>
                  <a:cubicBezTo>
                    <a:pt x="793" y="124"/>
                    <a:pt x="793" y="124"/>
                    <a:pt x="793" y="124"/>
                  </a:cubicBezTo>
                  <a:cubicBezTo>
                    <a:pt x="793" y="124"/>
                    <a:pt x="793" y="124"/>
                    <a:pt x="793" y="124"/>
                  </a:cubicBezTo>
                  <a:cubicBezTo>
                    <a:pt x="792" y="122"/>
                    <a:pt x="792" y="122"/>
                    <a:pt x="792" y="122"/>
                  </a:cubicBezTo>
                  <a:cubicBezTo>
                    <a:pt x="791" y="122"/>
                    <a:pt x="791" y="122"/>
                    <a:pt x="791" y="122"/>
                  </a:cubicBezTo>
                  <a:cubicBezTo>
                    <a:pt x="792" y="124"/>
                    <a:pt x="792" y="124"/>
                    <a:pt x="792" y="124"/>
                  </a:cubicBezTo>
                  <a:cubicBezTo>
                    <a:pt x="794" y="126"/>
                    <a:pt x="794" y="126"/>
                    <a:pt x="794" y="126"/>
                  </a:cubicBezTo>
                  <a:cubicBezTo>
                    <a:pt x="794" y="127"/>
                    <a:pt x="794" y="127"/>
                    <a:pt x="794" y="127"/>
                  </a:cubicBezTo>
                  <a:cubicBezTo>
                    <a:pt x="796" y="129"/>
                    <a:pt x="796" y="129"/>
                    <a:pt x="796" y="129"/>
                  </a:cubicBezTo>
                  <a:cubicBezTo>
                    <a:pt x="796" y="131"/>
                    <a:pt x="796" y="131"/>
                    <a:pt x="796" y="131"/>
                  </a:cubicBezTo>
                  <a:cubicBezTo>
                    <a:pt x="795" y="135"/>
                    <a:pt x="795" y="135"/>
                    <a:pt x="795" y="135"/>
                  </a:cubicBezTo>
                  <a:cubicBezTo>
                    <a:pt x="795" y="138"/>
                    <a:pt x="795" y="138"/>
                    <a:pt x="795" y="138"/>
                  </a:cubicBezTo>
                  <a:cubicBezTo>
                    <a:pt x="795" y="140"/>
                    <a:pt x="795" y="140"/>
                    <a:pt x="795" y="140"/>
                  </a:cubicBezTo>
                  <a:cubicBezTo>
                    <a:pt x="796" y="140"/>
                    <a:pt x="796" y="140"/>
                    <a:pt x="796" y="140"/>
                  </a:cubicBezTo>
                  <a:cubicBezTo>
                    <a:pt x="794" y="143"/>
                    <a:pt x="794" y="143"/>
                    <a:pt x="794" y="143"/>
                  </a:cubicBezTo>
                  <a:cubicBezTo>
                    <a:pt x="794" y="144"/>
                    <a:pt x="794" y="144"/>
                    <a:pt x="794" y="144"/>
                  </a:cubicBezTo>
                  <a:cubicBezTo>
                    <a:pt x="793" y="145"/>
                    <a:pt x="793" y="145"/>
                    <a:pt x="793" y="145"/>
                  </a:cubicBezTo>
                  <a:cubicBezTo>
                    <a:pt x="793" y="144"/>
                    <a:pt x="793" y="144"/>
                    <a:pt x="793" y="144"/>
                  </a:cubicBezTo>
                  <a:cubicBezTo>
                    <a:pt x="793" y="143"/>
                    <a:pt x="793" y="143"/>
                    <a:pt x="793" y="143"/>
                  </a:cubicBezTo>
                  <a:cubicBezTo>
                    <a:pt x="790" y="146"/>
                    <a:pt x="790" y="146"/>
                    <a:pt x="790" y="146"/>
                  </a:cubicBezTo>
                  <a:cubicBezTo>
                    <a:pt x="789" y="145"/>
                    <a:pt x="789" y="145"/>
                    <a:pt x="789" y="145"/>
                  </a:cubicBezTo>
                  <a:cubicBezTo>
                    <a:pt x="788" y="146"/>
                    <a:pt x="788" y="146"/>
                    <a:pt x="788" y="146"/>
                  </a:cubicBezTo>
                  <a:cubicBezTo>
                    <a:pt x="787" y="145"/>
                    <a:pt x="787" y="145"/>
                    <a:pt x="787" y="145"/>
                  </a:cubicBezTo>
                  <a:cubicBezTo>
                    <a:pt x="786" y="144"/>
                    <a:pt x="786" y="144"/>
                    <a:pt x="786" y="144"/>
                  </a:cubicBezTo>
                  <a:cubicBezTo>
                    <a:pt x="785" y="144"/>
                    <a:pt x="785" y="144"/>
                    <a:pt x="785" y="144"/>
                  </a:cubicBezTo>
                  <a:cubicBezTo>
                    <a:pt x="783" y="142"/>
                    <a:pt x="783" y="142"/>
                    <a:pt x="783" y="142"/>
                  </a:cubicBezTo>
                  <a:cubicBezTo>
                    <a:pt x="782" y="141"/>
                    <a:pt x="782" y="141"/>
                    <a:pt x="782" y="141"/>
                  </a:cubicBezTo>
                  <a:cubicBezTo>
                    <a:pt x="780" y="141"/>
                    <a:pt x="780" y="141"/>
                    <a:pt x="780" y="141"/>
                  </a:cubicBezTo>
                  <a:cubicBezTo>
                    <a:pt x="779" y="140"/>
                    <a:pt x="779" y="140"/>
                    <a:pt x="779" y="140"/>
                  </a:cubicBezTo>
                  <a:cubicBezTo>
                    <a:pt x="778" y="141"/>
                    <a:pt x="778" y="141"/>
                    <a:pt x="778" y="141"/>
                  </a:cubicBezTo>
                  <a:cubicBezTo>
                    <a:pt x="777" y="142"/>
                    <a:pt x="777" y="142"/>
                    <a:pt x="777" y="142"/>
                  </a:cubicBezTo>
                  <a:cubicBezTo>
                    <a:pt x="776" y="142"/>
                    <a:pt x="776" y="142"/>
                    <a:pt x="776" y="142"/>
                  </a:cubicBezTo>
                  <a:cubicBezTo>
                    <a:pt x="777" y="143"/>
                    <a:pt x="777" y="143"/>
                    <a:pt x="777" y="143"/>
                  </a:cubicBezTo>
                  <a:cubicBezTo>
                    <a:pt x="779" y="143"/>
                    <a:pt x="779" y="143"/>
                    <a:pt x="779" y="143"/>
                  </a:cubicBezTo>
                  <a:cubicBezTo>
                    <a:pt x="779" y="141"/>
                    <a:pt x="779" y="141"/>
                    <a:pt x="779" y="141"/>
                  </a:cubicBezTo>
                  <a:cubicBezTo>
                    <a:pt x="783" y="143"/>
                    <a:pt x="783" y="143"/>
                    <a:pt x="783" y="143"/>
                  </a:cubicBezTo>
                  <a:cubicBezTo>
                    <a:pt x="783" y="144"/>
                    <a:pt x="783" y="144"/>
                    <a:pt x="783" y="144"/>
                  </a:cubicBezTo>
                  <a:cubicBezTo>
                    <a:pt x="782" y="145"/>
                    <a:pt x="782" y="145"/>
                    <a:pt x="782" y="145"/>
                  </a:cubicBezTo>
                  <a:cubicBezTo>
                    <a:pt x="781" y="144"/>
                    <a:pt x="781" y="144"/>
                    <a:pt x="781" y="144"/>
                  </a:cubicBezTo>
                  <a:cubicBezTo>
                    <a:pt x="779" y="144"/>
                    <a:pt x="779" y="144"/>
                    <a:pt x="779" y="144"/>
                  </a:cubicBezTo>
                  <a:cubicBezTo>
                    <a:pt x="779" y="146"/>
                    <a:pt x="779" y="146"/>
                    <a:pt x="779" y="146"/>
                  </a:cubicBezTo>
                  <a:cubicBezTo>
                    <a:pt x="778" y="144"/>
                    <a:pt x="778" y="144"/>
                    <a:pt x="778" y="144"/>
                  </a:cubicBezTo>
                  <a:cubicBezTo>
                    <a:pt x="777" y="145"/>
                    <a:pt x="777" y="145"/>
                    <a:pt x="777" y="145"/>
                  </a:cubicBezTo>
                  <a:cubicBezTo>
                    <a:pt x="777" y="145"/>
                    <a:pt x="777" y="145"/>
                    <a:pt x="777" y="145"/>
                  </a:cubicBezTo>
                  <a:cubicBezTo>
                    <a:pt x="778" y="146"/>
                    <a:pt x="778" y="146"/>
                    <a:pt x="778" y="146"/>
                  </a:cubicBezTo>
                  <a:cubicBezTo>
                    <a:pt x="780" y="147"/>
                    <a:pt x="780" y="147"/>
                    <a:pt x="780" y="147"/>
                  </a:cubicBezTo>
                  <a:cubicBezTo>
                    <a:pt x="779" y="149"/>
                    <a:pt x="779" y="149"/>
                    <a:pt x="779" y="149"/>
                  </a:cubicBezTo>
                  <a:cubicBezTo>
                    <a:pt x="780" y="151"/>
                    <a:pt x="780" y="151"/>
                    <a:pt x="780" y="151"/>
                  </a:cubicBezTo>
                  <a:cubicBezTo>
                    <a:pt x="781" y="152"/>
                    <a:pt x="781" y="152"/>
                    <a:pt x="781" y="152"/>
                  </a:cubicBezTo>
                  <a:cubicBezTo>
                    <a:pt x="781" y="151"/>
                    <a:pt x="781" y="151"/>
                    <a:pt x="781" y="151"/>
                  </a:cubicBezTo>
                  <a:cubicBezTo>
                    <a:pt x="781" y="149"/>
                    <a:pt x="781" y="149"/>
                    <a:pt x="781" y="149"/>
                  </a:cubicBezTo>
                  <a:cubicBezTo>
                    <a:pt x="782" y="148"/>
                    <a:pt x="782" y="148"/>
                    <a:pt x="782" y="148"/>
                  </a:cubicBezTo>
                  <a:cubicBezTo>
                    <a:pt x="783" y="148"/>
                    <a:pt x="783" y="148"/>
                    <a:pt x="783" y="148"/>
                  </a:cubicBezTo>
                  <a:cubicBezTo>
                    <a:pt x="783" y="148"/>
                    <a:pt x="783" y="148"/>
                    <a:pt x="783" y="148"/>
                  </a:cubicBezTo>
                  <a:cubicBezTo>
                    <a:pt x="785" y="146"/>
                    <a:pt x="785" y="146"/>
                    <a:pt x="785" y="146"/>
                  </a:cubicBezTo>
                  <a:cubicBezTo>
                    <a:pt x="786" y="146"/>
                    <a:pt x="786" y="146"/>
                    <a:pt x="786" y="146"/>
                  </a:cubicBezTo>
                  <a:cubicBezTo>
                    <a:pt x="787" y="146"/>
                    <a:pt x="787" y="146"/>
                    <a:pt x="787" y="146"/>
                  </a:cubicBezTo>
                  <a:cubicBezTo>
                    <a:pt x="787" y="147"/>
                    <a:pt x="787" y="147"/>
                    <a:pt x="787" y="147"/>
                  </a:cubicBezTo>
                  <a:cubicBezTo>
                    <a:pt x="788" y="149"/>
                    <a:pt x="788" y="149"/>
                    <a:pt x="788" y="149"/>
                  </a:cubicBezTo>
                  <a:cubicBezTo>
                    <a:pt x="790" y="150"/>
                    <a:pt x="790" y="150"/>
                    <a:pt x="790" y="150"/>
                  </a:cubicBezTo>
                  <a:cubicBezTo>
                    <a:pt x="791" y="151"/>
                    <a:pt x="791" y="151"/>
                    <a:pt x="791" y="151"/>
                  </a:cubicBezTo>
                  <a:cubicBezTo>
                    <a:pt x="793" y="151"/>
                    <a:pt x="793" y="151"/>
                    <a:pt x="793" y="151"/>
                  </a:cubicBezTo>
                  <a:cubicBezTo>
                    <a:pt x="794" y="150"/>
                    <a:pt x="794" y="150"/>
                    <a:pt x="794" y="150"/>
                  </a:cubicBezTo>
                  <a:cubicBezTo>
                    <a:pt x="793" y="149"/>
                    <a:pt x="793" y="149"/>
                    <a:pt x="793" y="149"/>
                  </a:cubicBezTo>
                  <a:cubicBezTo>
                    <a:pt x="794" y="149"/>
                    <a:pt x="794" y="149"/>
                    <a:pt x="794" y="149"/>
                  </a:cubicBezTo>
                  <a:cubicBezTo>
                    <a:pt x="797" y="152"/>
                    <a:pt x="797" y="152"/>
                    <a:pt x="797" y="152"/>
                  </a:cubicBezTo>
                  <a:cubicBezTo>
                    <a:pt x="798" y="153"/>
                    <a:pt x="798" y="153"/>
                    <a:pt x="798" y="153"/>
                  </a:cubicBezTo>
                  <a:cubicBezTo>
                    <a:pt x="796" y="153"/>
                    <a:pt x="796" y="153"/>
                    <a:pt x="796" y="153"/>
                  </a:cubicBezTo>
                  <a:cubicBezTo>
                    <a:pt x="796" y="154"/>
                    <a:pt x="796" y="154"/>
                    <a:pt x="796" y="154"/>
                  </a:cubicBezTo>
                  <a:cubicBezTo>
                    <a:pt x="799" y="156"/>
                    <a:pt x="799" y="156"/>
                    <a:pt x="799" y="156"/>
                  </a:cubicBezTo>
                  <a:cubicBezTo>
                    <a:pt x="799" y="156"/>
                    <a:pt x="799" y="156"/>
                    <a:pt x="799" y="156"/>
                  </a:cubicBezTo>
                  <a:cubicBezTo>
                    <a:pt x="799" y="156"/>
                    <a:pt x="799" y="156"/>
                    <a:pt x="799" y="156"/>
                  </a:cubicBezTo>
                  <a:cubicBezTo>
                    <a:pt x="799" y="154"/>
                    <a:pt x="799" y="154"/>
                    <a:pt x="799" y="154"/>
                  </a:cubicBezTo>
                  <a:cubicBezTo>
                    <a:pt x="801" y="155"/>
                    <a:pt x="801" y="155"/>
                    <a:pt x="801" y="155"/>
                  </a:cubicBezTo>
                  <a:cubicBezTo>
                    <a:pt x="804" y="159"/>
                    <a:pt x="804" y="159"/>
                    <a:pt x="804" y="159"/>
                  </a:cubicBezTo>
                  <a:cubicBezTo>
                    <a:pt x="803" y="158"/>
                    <a:pt x="803" y="158"/>
                    <a:pt x="803" y="158"/>
                  </a:cubicBezTo>
                  <a:cubicBezTo>
                    <a:pt x="802" y="158"/>
                    <a:pt x="802" y="158"/>
                    <a:pt x="802" y="158"/>
                  </a:cubicBezTo>
                  <a:cubicBezTo>
                    <a:pt x="802" y="159"/>
                    <a:pt x="802" y="159"/>
                    <a:pt x="802" y="159"/>
                  </a:cubicBezTo>
                  <a:cubicBezTo>
                    <a:pt x="803" y="160"/>
                    <a:pt x="803" y="160"/>
                    <a:pt x="803" y="160"/>
                  </a:cubicBezTo>
                  <a:cubicBezTo>
                    <a:pt x="801" y="161"/>
                    <a:pt x="801" y="161"/>
                    <a:pt x="801" y="161"/>
                  </a:cubicBezTo>
                  <a:cubicBezTo>
                    <a:pt x="801" y="162"/>
                    <a:pt x="801" y="162"/>
                    <a:pt x="801" y="162"/>
                  </a:cubicBezTo>
                  <a:cubicBezTo>
                    <a:pt x="802" y="163"/>
                    <a:pt x="802" y="163"/>
                    <a:pt x="802" y="163"/>
                  </a:cubicBezTo>
                  <a:cubicBezTo>
                    <a:pt x="803" y="163"/>
                    <a:pt x="803" y="163"/>
                    <a:pt x="803" y="163"/>
                  </a:cubicBezTo>
                  <a:cubicBezTo>
                    <a:pt x="803" y="161"/>
                    <a:pt x="803" y="161"/>
                    <a:pt x="803" y="161"/>
                  </a:cubicBezTo>
                  <a:cubicBezTo>
                    <a:pt x="804" y="161"/>
                    <a:pt x="804" y="161"/>
                    <a:pt x="804" y="161"/>
                  </a:cubicBezTo>
                  <a:cubicBezTo>
                    <a:pt x="805" y="161"/>
                    <a:pt x="805" y="161"/>
                    <a:pt x="805" y="161"/>
                  </a:cubicBezTo>
                  <a:cubicBezTo>
                    <a:pt x="805" y="160"/>
                    <a:pt x="805" y="160"/>
                    <a:pt x="805" y="160"/>
                  </a:cubicBezTo>
                  <a:cubicBezTo>
                    <a:pt x="806" y="162"/>
                    <a:pt x="806" y="162"/>
                    <a:pt x="806" y="162"/>
                  </a:cubicBezTo>
                  <a:cubicBezTo>
                    <a:pt x="809" y="164"/>
                    <a:pt x="809" y="164"/>
                    <a:pt x="809" y="164"/>
                  </a:cubicBezTo>
                  <a:cubicBezTo>
                    <a:pt x="812" y="164"/>
                    <a:pt x="812" y="164"/>
                    <a:pt x="812" y="164"/>
                  </a:cubicBezTo>
                  <a:cubicBezTo>
                    <a:pt x="813" y="166"/>
                    <a:pt x="813" y="166"/>
                    <a:pt x="813" y="166"/>
                  </a:cubicBezTo>
                  <a:cubicBezTo>
                    <a:pt x="812" y="167"/>
                    <a:pt x="812" y="167"/>
                    <a:pt x="812" y="167"/>
                  </a:cubicBezTo>
                  <a:cubicBezTo>
                    <a:pt x="814" y="169"/>
                    <a:pt x="814" y="169"/>
                    <a:pt x="814" y="169"/>
                  </a:cubicBezTo>
                  <a:cubicBezTo>
                    <a:pt x="815" y="169"/>
                    <a:pt x="815" y="169"/>
                    <a:pt x="815" y="169"/>
                  </a:cubicBezTo>
                  <a:cubicBezTo>
                    <a:pt x="817" y="172"/>
                    <a:pt x="817" y="172"/>
                    <a:pt x="817" y="172"/>
                  </a:cubicBezTo>
                  <a:cubicBezTo>
                    <a:pt x="817" y="176"/>
                    <a:pt x="817" y="176"/>
                    <a:pt x="817" y="176"/>
                  </a:cubicBezTo>
                  <a:cubicBezTo>
                    <a:pt x="816" y="176"/>
                    <a:pt x="816" y="176"/>
                    <a:pt x="816" y="176"/>
                  </a:cubicBezTo>
                  <a:cubicBezTo>
                    <a:pt x="816" y="177"/>
                    <a:pt x="816" y="177"/>
                    <a:pt x="816" y="177"/>
                  </a:cubicBezTo>
                  <a:cubicBezTo>
                    <a:pt x="818" y="177"/>
                    <a:pt x="818" y="177"/>
                    <a:pt x="818" y="177"/>
                  </a:cubicBezTo>
                  <a:cubicBezTo>
                    <a:pt x="818" y="179"/>
                    <a:pt x="818" y="179"/>
                    <a:pt x="818" y="179"/>
                  </a:cubicBezTo>
                  <a:cubicBezTo>
                    <a:pt x="818" y="179"/>
                    <a:pt x="818" y="179"/>
                    <a:pt x="818" y="179"/>
                  </a:cubicBezTo>
                  <a:cubicBezTo>
                    <a:pt x="817" y="179"/>
                    <a:pt x="817" y="179"/>
                    <a:pt x="817" y="179"/>
                  </a:cubicBezTo>
                  <a:cubicBezTo>
                    <a:pt x="812" y="179"/>
                    <a:pt x="812" y="179"/>
                    <a:pt x="812" y="179"/>
                  </a:cubicBezTo>
                  <a:cubicBezTo>
                    <a:pt x="811" y="178"/>
                    <a:pt x="811" y="178"/>
                    <a:pt x="811" y="178"/>
                  </a:cubicBezTo>
                  <a:cubicBezTo>
                    <a:pt x="810" y="178"/>
                    <a:pt x="810" y="178"/>
                    <a:pt x="810" y="178"/>
                  </a:cubicBezTo>
                  <a:cubicBezTo>
                    <a:pt x="809" y="178"/>
                    <a:pt x="809" y="178"/>
                    <a:pt x="809" y="178"/>
                  </a:cubicBezTo>
                  <a:cubicBezTo>
                    <a:pt x="809" y="177"/>
                    <a:pt x="809" y="177"/>
                    <a:pt x="809" y="177"/>
                  </a:cubicBezTo>
                  <a:cubicBezTo>
                    <a:pt x="808" y="176"/>
                    <a:pt x="808" y="176"/>
                    <a:pt x="808" y="176"/>
                  </a:cubicBezTo>
                  <a:cubicBezTo>
                    <a:pt x="808" y="177"/>
                    <a:pt x="808" y="177"/>
                    <a:pt x="808" y="177"/>
                  </a:cubicBezTo>
                  <a:cubicBezTo>
                    <a:pt x="808" y="178"/>
                    <a:pt x="808" y="178"/>
                    <a:pt x="808" y="178"/>
                  </a:cubicBezTo>
                  <a:cubicBezTo>
                    <a:pt x="806" y="179"/>
                    <a:pt x="806" y="179"/>
                    <a:pt x="806" y="179"/>
                  </a:cubicBezTo>
                  <a:cubicBezTo>
                    <a:pt x="805" y="179"/>
                    <a:pt x="805" y="179"/>
                    <a:pt x="805" y="179"/>
                  </a:cubicBezTo>
                  <a:cubicBezTo>
                    <a:pt x="804" y="180"/>
                    <a:pt x="804" y="180"/>
                    <a:pt x="804" y="180"/>
                  </a:cubicBezTo>
                  <a:cubicBezTo>
                    <a:pt x="805" y="180"/>
                    <a:pt x="805" y="180"/>
                    <a:pt x="805" y="180"/>
                  </a:cubicBezTo>
                  <a:cubicBezTo>
                    <a:pt x="803" y="182"/>
                    <a:pt x="803" y="182"/>
                    <a:pt x="803" y="182"/>
                  </a:cubicBezTo>
                  <a:cubicBezTo>
                    <a:pt x="802" y="182"/>
                    <a:pt x="802" y="182"/>
                    <a:pt x="802" y="182"/>
                  </a:cubicBezTo>
                  <a:cubicBezTo>
                    <a:pt x="802" y="183"/>
                    <a:pt x="802" y="183"/>
                    <a:pt x="802" y="183"/>
                  </a:cubicBezTo>
                  <a:cubicBezTo>
                    <a:pt x="802" y="184"/>
                    <a:pt x="802" y="184"/>
                    <a:pt x="802" y="184"/>
                  </a:cubicBezTo>
                  <a:cubicBezTo>
                    <a:pt x="801" y="186"/>
                    <a:pt x="801" y="186"/>
                    <a:pt x="801" y="186"/>
                  </a:cubicBezTo>
                  <a:cubicBezTo>
                    <a:pt x="800" y="187"/>
                    <a:pt x="800" y="187"/>
                    <a:pt x="800" y="187"/>
                  </a:cubicBezTo>
                  <a:cubicBezTo>
                    <a:pt x="800" y="186"/>
                    <a:pt x="800" y="186"/>
                    <a:pt x="800" y="186"/>
                  </a:cubicBezTo>
                  <a:cubicBezTo>
                    <a:pt x="799" y="186"/>
                    <a:pt x="799" y="186"/>
                    <a:pt x="799" y="186"/>
                  </a:cubicBezTo>
                  <a:cubicBezTo>
                    <a:pt x="799" y="188"/>
                    <a:pt x="799" y="188"/>
                    <a:pt x="799" y="188"/>
                  </a:cubicBezTo>
                  <a:cubicBezTo>
                    <a:pt x="799" y="190"/>
                    <a:pt x="799" y="190"/>
                    <a:pt x="799" y="190"/>
                  </a:cubicBezTo>
                  <a:cubicBezTo>
                    <a:pt x="798" y="191"/>
                    <a:pt x="798" y="191"/>
                    <a:pt x="798" y="191"/>
                  </a:cubicBezTo>
                  <a:cubicBezTo>
                    <a:pt x="797" y="190"/>
                    <a:pt x="797" y="190"/>
                    <a:pt x="797" y="190"/>
                  </a:cubicBezTo>
                  <a:cubicBezTo>
                    <a:pt x="797" y="192"/>
                    <a:pt x="797" y="192"/>
                    <a:pt x="797" y="192"/>
                  </a:cubicBezTo>
                  <a:cubicBezTo>
                    <a:pt x="798" y="193"/>
                    <a:pt x="798" y="193"/>
                    <a:pt x="798" y="193"/>
                  </a:cubicBezTo>
                  <a:cubicBezTo>
                    <a:pt x="796" y="194"/>
                    <a:pt x="796" y="194"/>
                    <a:pt x="796" y="194"/>
                  </a:cubicBezTo>
                  <a:cubicBezTo>
                    <a:pt x="795" y="194"/>
                    <a:pt x="795" y="194"/>
                    <a:pt x="795" y="194"/>
                  </a:cubicBezTo>
                  <a:cubicBezTo>
                    <a:pt x="796" y="195"/>
                    <a:pt x="796" y="195"/>
                    <a:pt x="796" y="195"/>
                  </a:cubicBezTo>
                  <a:cubicBezTo>
                    <a:pt x="796" y="196"/>
                    <a:pt x="796" y="196"/>
                    <a:pt x="796" y="196"/>
                  </a:cubicBezTo>
                  <a:cubicBezTo>
                    <a:pt x="795" y="197"/>
                    <a:pt x="795" y="197"/>
                    <a:pt x="795" y="197"/>
                  </a:cubicBezTo>
                  <a:cubicBezTo>
                    <a:pt x="794" y="196"/>
                    <a:pt x="794" y="196"/>
                    <a:pt x="794" y="196"/>
                  </a:cubicBezTo>
                  <a:cubicBezTo>
                    <a:pt x="793" y="197"/>
                    <a:pt x="793" y="197"/>
                    <a:pt x="793" y="197"/>
                  </a:cubicBezTo>
                  <a:cubicBezTo>
                    <a:pt x="794" y="198"/>
                    <a:pt x="794" y="198"/>
                    <a:pt x="794" y="198"/>
                  </a:cubicBezTo>
                  <a:cubicBezTo>
                    <a:pt x="794" y="199"/>
                    <a:pt x="794" y="199"/>
                    <a:pt x="794" y="199"/>
                  </a:cubicBezTo>
                  <a:cubicBezTo>
                    <a:pt x="793" y="200"/>
                    <a:pt x="793" y="200"/>
                    <a:pt x="793" y="200"/>
                  </a:cubicBezTo>
                  <a:cubicBezTo>
                    <a:pt x="794" y="201"/>
                    <a:pt x="794" y="201"/>
                    <a:pt x="794" y="201"/>
                  </a:cubicBezTo>
                  <a:cubicBezTo>
                    <a:pt x="793" y="202"/>
                    <a:pt x="793" y="202"/>
                    <a:pt x="793" y="202"/>
                  </a:cubicBezTo>
                  <a:cubicBezTo>
                    <a:pt x="792" y="202"/>
                    <a:pt x="792" y="202"/>
                    <a:pt x="792" y="202"/>
                  </a:cubicBezTo>
                  <a:cubicBezTo>
                    <a:pt x="792" y="201"/>
                    <a:pt x="792" y="201"/>
                    <a:pt x="792" y="201"/>
                  </a:cubicBezTo>
                  <a:cubicBezTo>
                    <a:pt x="791" y="201"/>
                    <a:pt x="791" y="201"/>
                    <a:pt x="791" y="201"/>
                  </a:cubicBezTo>
                  <a:cubicBezTo>
                    <a:pt x="792" y="202"/>
                    <a:pt x="792" y="202"/>
                    <a:pt x="792" y="202"/>
                  </a:cubicBezTo>
                  <a:cubicBezTo>
                    <a:pt x="794" y="203"/>
                    <a:pt x="794" y="203"/>
                    <a:pt x="794" y="203"/>
                  </a:cubicBezTo>
                  <a:cubicBezTo>
                    <a:pt x="793" y="205"/>
                    <a:pt x="793" y="205"/>
                    <a:pt x="793" y="205"/>
                  </a:cubicBezTo>
                  <a:cubicBezTo>
                    <a:pt x="791" y="205"/>
                    <a:pt x="791" y="205"/>
                    <a:pt x="791" y="205"/>
                  </a:cubicBezTo>
                  <a:cubicBezTo>
                    <a:pt x="791" y="205"/>
                    <a:pt x="791" y="205"/>
                    <a:pt x="791" y="205"/>
                  </a:cubicBezTo>
                  <a:cubicBezTo>
                    <a:pt x="792" y="206"/>
                    <a:pt x="792" y="206"/>
                    <a:pt x="792" y="206"/>
                  </a:cubicBezTo>
                  <a:cubicBezTo>
                    <a:pt x="793" y="208"/>
                    <a:pt x="793" y="208"/>
                    <a:pt x="793" y="208"/>
                  </a:cubicBezTo>
                  <a:cubicBezTo>
                    <a:pt x="792" y="209"/>
                    <a:pt x="792" y="209"/>
                    <a:pt x="792" y="209"/>
                  </a:cubicBezTo>
                  <a:cubicBezTo>
                    <a:pt x="793" y="209"/>
                    <a:pt x="793" y="209"/>
                    <a:pt x="793" y="209"/>
                  </a:cubicBezTo>
                  <a:cubicBezTo>
                    <a:pt x="791" y="211"/>
                    <a:pt x="791" y="211"/>
                    <a:pt x="791" y="211"/>
                  </a:cubicBezTo>
                  <a:cubicBezTo>
                    <a:pt x="792" y="212"/>
                    <a:pt x="792" y="212"/>
                    <a:pt x="792" y="212"/>
                  </a:cubicBezTo>
                  <a:cubicBezTo>
                    <a:pt x="791" y="215"/>
                    <a:pt x="791" y="215"/>
                    <a:pt x="791" y="215"/>
                  </a:cubicBezTo>
                  <a:cubicBezTo>
                    <a:pt x="790" y="217"/>
                    <a:pt x="790" y="217"/>
                    <a:pt x="790" y="217"/>
                  </a:cubicBezTo>
                  <a:cubicBezTo>
                    <a:pt x="790" y="219"/>
                    <a:pt x="790" y="219"/>
                    <a:pt x="790" y="219"/>
                  </a:cubicBezTo>
                  <a:cubicBezTo>
                    <a:pt x="789" y="220"/>
                    <a:pt x="789" y="220"/>
                    <a:pt x="789" y="220"/>
                  </a:cubicBezTo>
                  <a:cubicBezTo>
                    <a:pt x="790" y="220"/>
                    <a:pt x="790" y="220"/>
                    <a:pt x="790" y="220"/>
                  </a:cubicBezTo>
                  <a:cubicBezTo>
                    <a:pt x="791" y="221"/>
                    <a:pt x="791" y="221"/>
                    <a:pt x="791" y="221"/>
                  </a:cubicBezTo>
                  <a:cubicBezTo>
                    <a:pt x="790" y="221"/>
                    <a:pt x="790" y="221"/>
                    <a:pt x="790" y="221"/>
                  </a:cubicBezTo>
                  <a:cubicBezTo>
                    <a:pt x="792" y="224"/>
                    <a:pt x="792" y="224"/>
                    <a:pt x="792" y="224"/>
                  </a:cubicBezTo>
                  <a:cubicBezTo>
                    <a:pt x="792" y="225"/>
                    <a:pt x="792" y="225"/>
                    <a:pt x="792" y="225"/>
                  </a:cubicBezTo>
                  <a:cubicBezTo>
                    <a:pt x="791" y="225"/>
                    <a:pt x="791" y="225"/>
                    <a:pt x="791" y="225"/>
                  </a:cubicBezTo>
                  <a:cubicBezTo>
                    <a:pt x="790" y="225"/>
                    <a:pt x="790" y="225"/>
                    <a:pt x="790" y="225"/>
                  </a:cubicBezTo>
                  <a:cubicBezTo>
                    <a:pt x="788" y="224"/>
                    <a:pt x="788" y="224"/>
                    <a:pt x="788" y="224"/>
                  </a:cubicBezTo>
                  <a:cubicBezTo>
                    <a:pt x="788" y="224"/>
                    <a:pt x="788" y="224"/>
                    <a:pt x="788" y="224"/>
                  </a:cubicBezTo>
                  <a:cubicBezTo>
                    <a:pt x="786" y="222"/>
                    <a:pt x="786" y="222"/>
                    <a:pt x="786" y="222"/>
                  </a:cubicBezTo>
                  <a:cubicBezTo>
                    <a:pt x="787" y="222"/>
                    <a:pt x="787" y="222"/>
                    <a:pt x="787" y="222"/>
                  </a:cubicBezTo>
                  <a:cubicBezTo>
                    <a:pt x="786" y="222"/>
                    <a:pt x="786" y="222"/>
                    <a:pt x="786" y="222"/>
                  </a:cubicBezTo>
                  <a:cubicBezTo>
                    <a:pt x="785" y="222"/>
                    <a:pt x="785" y="222"/>
                    <a:pt x="785" y="222"/>
                  </a:cubicBezTo>
                  <a:cubicBezTo>
                    <a:pt x="784" y="222"/>
                    <a:pt x="784" y="222"/>
                    <a:pt x="784" y="222"/>
                  </a:cubicBezTo>
                  <a:cubicBezTo>
                    <a:pt x="784" y="221"/>
                    <a:pt x="784" y="221"/>
                    <a:pt x="784" y="221"/>
                  </a:cubicBezTo>
                  <a:cubicBezTo>
                    <a:pt x="780" y="219"/>
                    <a:pt x="780" y="219"/>
                    <a:pt x="780" y="219"/>
                  </a:cubicBezTo>
                  <a:cubicBezTo>
                    <a:pt x="779" y="218"/>
                    <a:pt x="779" y="218"/>
                    <a:pt x="779" y="218"/>
                  </a:cubicBezTo>
                  <a:cubicBezTo>
                    <a:pt x="777" y="220"/>
                    <a:pt x="777" y="220"/>
                    <a:pt x="777" y="220"/>
                  </a:cubicBezTo>
                  <a:cubicBezTo>
                    <a:pt x="776" y="219"/>
                    <a:pt x="776" y="219"/>
                    <a:pt x="776" y="219"/>
                  </a:cubicBezTo>
                  <a:cubicBezTo>
                    <a:pt x="775" y="219"/>
                    <a:pt x="775" y="219"/>
                    <a:pt x="775" y="219"/>
                  </a:cubicBezTo>
                  <a:cubicBezTo>
                    <a:pt x="773" y="221"/>
                    <a:pt x="773" y="221"/>
                    <a:pt x="773" y="221"/>
                  </a:cubicBezTo>
                  <a:cubicBezTo>
                    <a:pt x="772" y="221"/>
                    <a:pt x="772" y="221"/>
                    <a:pt x="772" y="221"/>
                  </a:cubicBezTo>
                  <a:cubicBezTo>
                    <a:pt x="771" y="224"/>
                    <a:pt x="771" y="224"/>
                    <a:pt x="771" y="224"/>
                  </a:cubicBezTo>
                  <a:cubicBezTo>
                    <a:pt x="770" y="224"/>
                    <a:pt x="770" y="224"/>
                    <a:pt x="770" y="224"/>
                  </a:cubicBezTo>
                  <a:cubicBezTo>
                    <a:pt x="769" y="224"/>
                    <a:pt x="769" y="224"/>
                    <a:pt x="769" y="224"/>
                  </a:cubicBezTo>
                  <a:cubicBezTo>
                    <a:pt x="770" y="225"/>
                    <a:pt x="770" y="225"/>
                    <a:pt x="770" y="225"/>
                  </a:cubicBezTo>
                  <a:cubicBezTo>
                    <a:pt x="769" y="226"/>
                    <a:pt x="769" y="226"/>
                    <a:pt x="769" y="226"/>
                  </a:cubicBezTo>
                  <a:cubicBezTo>
                    <a:pt x="770" y="228"/>
                    <a:pt x="770" y="228"/>
                    <a:pt x="770" y="228"/>
                  </a:cubicBezTo>
                  <a:cubicBezTo>
                    <a:pt x="769" y="229"/>
                    <a:pt x="769" y="229"/>
                    <a:pt x="769" y="229"/>
                  </a:cubicBezTo>
                  <a:cubicBezTo>
                    <a:pt x="769" y="232"/>
                    <a:pt x="769" y="232"/>
                    <a:pt x="769" y="232"/>
                  </a:cubicBezTo>
                  <a:cubicBezTo>
                    <a:pt x="768" y="233"/>
                    <a:pt x="768" y="233"/>
                    <a:pt x="768" y="233"/>
                  </a:cubicBezTo>
                  <a:cubicBezTo>
                    <a:pt x="767" y="232"/>
                    <a:pt x="767" y="232"/>
                    <a:pt x="767" y="232"/>
                  </a:cubicBezTo>
                  <a:cubicBezTo>
                    <a:pt x="766" y="228"/>
                    <a:pt x="766" y="228"/>
                    <a:pt x="766" y="228"/>
                  </a:cubicBezTo>
                  <a:cubicBezTo>
                    <a:pt x="766" y="226"/>
                    <a:pt x="766" y="226"/>
                    <a:pt x="766" y="226"/>
                  </a:cubicBezTo>
                  <a:cubicBezTo>
                    <a:pt x="765" y="226"/>
                    <a:pt x="765" y="226"/>
                    <a:pt x="765" y="226"/>
                  </a:cubicBezTo>
                  <a:cubicBezTo>
                    <a:pt x="764" y="225"/>
                    <a:pt x="764" y="225"/>
                    <a:pt x="764" y="225"/>
                  </a:cubicBezTo>
                  <a:cubicBezTo>
                    <a:pt x="764" y="226"/>
                    <a:pt x="764" y="226"/>
                    <a:pt x="764" y="226"/>
                  </a:cubicBezTo>
                  <a:cubicBezTo>
                    <a:pt x="762" y="229"/>
                    <a:pt x="762" y="229"/>
                    <a:pt x="762" y="229"/>
                  </a:cubicBezTo>
                  <a:cubicBezTo>
                    <a:pt x="761" y="229"/>
                    <a:pt x="761" y="229"/>
                    <a:pt x="761" y="229"/>
                  </a:cubicBezTo>
                  <a:cubicBezTo>
                    <a:pt x="761" y="231"/>
                    <a:pt x="761" y="231"/>
                    <a:pt x="761" y="231"/>
                  </a:cubicBezTo>
                  <a:cubicBezTo>
                    <a:pt x="762" y="231"/>
                    <a:pt x="762" y="231"/>
                    <a:pt x="762" y="231"/>
                  </a:cubicBezTo>
                  <a:cubicBezTo>
                    <a:pt x="761" y="234"/>
                    <a:pt x="761" y="234"/>
                    <a:pt x="761" y="234"/>
                  </a:cubicBezTo>
                  <a:cubicBezTo>
                    <a:pt x="760" y="232"/>
                    <a:pt x="760" y="232"/>
                    <a:pt x="760" y="232"/>
                  </a:cubicBezTo>
                  <a:cubicBezTo>
                    <a:pt x="759" y="232"/>
                    <a:pt x="759" y="232"/>
                    <a:pt x="759" y="232"/>
                  </a:cubicBezTo>
                  <a:cubicBezTo>
                    <a:pt x="759" y="232"/>
                    <a:pt x="759" y="232"/>
                    <a:pt x="759" y="232"/>
                  </a:cubicBezTo>
                  <a:cubicBezTo>
                    <a:pt x="758" y="232"/>
                    <a:pt x="758" y="232"/>
                    <a:pt x="758" y="232"/>
                  </a:cubicBezTo>
                  <a:cubicBezTo>
                    <a:pt x="757" y="233"/>
                    <a:pt x="757" y="233"/>
                    <a:pt x="757" y="233"/>
                  </a:cubicBezTo>
                  <a:cubicBezTo>
                    <a:pt x="757" y="234"/>
                    <a:pt x="757" y="234"/>
                    <a:pt x="757" y="234"/>
                  </a:cubicBezTo>
                  <a:cubicBezTo>
                    <a:pt x="755" y="233"/>
                    <a:pt x="755" y="233"/>
                    <a:pt x="755" y="233"/>
                  </a:cubicBezTo>
                  <a:cubicBezTo>
                    <a:pt x="754" y="233"/>
                    <a:pt x="754" y="233"/>
                    <a:pt x="754" y="233"/>
                  </a:cubicBezTo>
                  <a:cubicBezTo>
                    <a:pt x="754" y="234"/>
                    <a:pt x="754" y="234"/>
                    <a:pt x="754" y="234"/>
                  </a:cubicBezTo>
                  <a:cubicBezTo>
                    <a:pt x="755" y="235"/>
                    <a:pt x="755" y="235"/>
                    <a:pt x="755" y="235"/>
                  </a:cubicBezTo>
                  <a:cubicBezTo>
                    <a:pt x="754" y="235"/>
                    <a:pt x="754" y="235"/>
                    <a:pt x="754" y="235"/>
                  </a:cubicBezTo>
                  <a:cubicBezTo>
                    <a:pt x="754" y="237"/>
                    <a:pt x="754" y="237"/>
                    <a:pt x="754" y="237"/>
                  </a:cubicBezTo>
                  <a:cubicBezTo>
                    <a:pt x="754" y="238"/>
                    <a:pt x="754" y="238"/>
                    <a:pt x="754" y="238"/>
                  </a:cubicBezTo>
                  <a:cubicBezTo>
                    <a:pt x="755" y="239"/>
                    <a:pt x="755" y="239"/>
                    <a:pt x="755" y="239"/>
                  </a:cubicBezTo>
                  <a:cubicBezTo>
                    <a:pt x="755" y="240"/>
                    <a:pt x="755" y="240"/>
                    <a:pt x="755" y="240"/>
                  </a:cubicBezTo>
                  <a:cubicBezTo>
                    <a:pt x="755" y="241"/>
                    <a:pt x="755" y="241"/>
                    <a:pt x="755" y="241"/>
                  </a:cubicBezTo>
                  <a:cubicBezTo>
                    <a:pt x="755" y="242"/>
                    <a:pt x="755" y="242"/>
                    <a:pt x="755" y="242"/>
                  </a:cubicBezTo>
                  <a:cubicBezTo>
                    <a:pt x="756" y="242"/>
                    <a:pt x="756" y="242"/>
                    <a:pt x="756" y="242"/>
                  </a:cubicBezTo>
                  <a:cubicBezTo>
                    <a:pt x="757" y="243"/>
                    <a:pt x="757" y="243"/>
                    <a:pt x="757" y="243"/>
                  </a:cubicBezTo>
                  <a:cubicBezTo>
                    <a:pt x="757" y="244"/>
                    <a:pt x="757" y="244"/>
                    <a:pt x="757" y="244"/>
                  </a:cubicBezTo>
                  <a:cubicBezTo>
                    <a:pt x="757" y="244"/>
                    <a:pt x="757" y="244"/>
                    <a:pt x="757" y="244"/>
                  </a:cubicBezTo>
                  <a:cubicBezTo>
                    <a:pt x="757" y="245"/>
                    <a:pt x="757" y="245"/>
                    <a:pt x="757" y="245"/>
                  </a:cubicBezTo>
                  <a:cubicBezTo>
                    <a:pt x="758" y="245"/>
                    <a:pt x="758" y="245"/>
                    <a:pt x="758" y="245"/>
                  </a:cubicBezTo>
                  <a:cubicBezTo>
                    <a:pt x="758" y="246"/>
                    <a:pt x="758" y="246"/>
                    <a:pt x="758" y="246"/>
                  </a:cubicBezTo>
                  <a:cubicBezTo>
                    <a:pt x="758" y="247"/>
                    <a:pt x="758" y="247"/>
                    <a:pt x="758" y="247"/>
                  </a:cubicBezTo>
                  <a:cubicBezTo>
                    <a:pt x="757" y="246"/>
                    <a:pt x="757" y="246"/>
                    <a:pt x="757" y="246"/>
                  </a:cubicBezTo>
                  <a:cubicBezTo>
                    <a:pt x="756" y="246"/>
                    <a:pt x="756" y="246"/>
                    <a:pt x="756" y="246"/>
                  </a:cubicBezTo>
                  <a:cubicBezTo>
                    <a:pt x="756" y="247"/>
                    <a:pt x="756" y="247"/>
                    <a:pt x="756" y="247"/>
                  </a:cubicBezTo>
                  <a:cubicBezTo>
                    <a:pt x="757" y="248"/>
                    <a:pt x="757" y="248"/>
                    <a:pt x="757" y="248"/>
                  </a:cubicBezTo>
                  <a:cubicBezTo>
                    <a:pt x="758" y="248"/>
                    <a:pt x="758" y="248"/>
                    <a:pt x="758" y="248"/>
                  </a:cubicBezTo>
                  <a:cubicBezTo>
                    <a:pt x="758" y="249"/>
                    <a:pt x="758" y="249"/>
                    <a:pt x="758" y="249"/>
                  </a:cubicBezTo>
                  <a:cubicBezTo>
                    <a:pt x="758" y="250"/>
                    <a:pt x="758" y="250"/>
                    <a:pt x="758" y="250"/>
                  </a:cubicBezTo>
                  <a:cubicBezTo>
                    <a:pt x="758" y="252"/>
                    <a:pt x="758" y="252"/>
                    <a:pt x="758" y="252"/>
                  </a:cubicBezTo>
                  <a:cubicBezTo>
                    <a:pt x="757" y="253"/>
                    <a:pt x="757" y="253"/>
                    <a:pt x="757" y="253"/>
                  </a:cubicBezTo>
                  <a:cubicBezTo>
                    <a:pt x="758" y="255"/>
                    <a:pt x="758" y="255"/>
                    <a:pt x="758" y="255"/>
                  </a:cubicBezTo>
                  <a:cubicBezTo>
                    <a:pt x="757" y="255"/>
                    <a:pt x="757" y="255"/>
                    <a:pt x="757" y="255"/>
                  </a:cubicBezTo>
                  <a:cubicBezTo>
                    <a:pt x="758" y="257"/>
                    <a:pt x="758" y="257"/>
                    <a:pt x="758" y="257"/>
                  </a:cubicBezTo>
                  <a:cubicBezTo>
                    <a:pt x="758" y="257"/>
                    <a:pt x="758" y="257"/>
                    <a:pt x="758" y="257"/>
                  </a:cubicBezTo>
                  <a:cubicBezTo>
                    <a:pt x="758" y="259"/>
                    <a:pt x="758" y="259"/>
                    <a:pt x="758" y="259"/>
                  </a:cubicBezTo>
                  <a:cubicBezTo>
                    <a:pt x="759" y="261"/>
                    <a:pt x="759" y="261"/>
                    <a:pt x="759" y="261"/>
                  </a:cubicBezTo>
                  <a:cubicBezTo>
                    <a:pt x="758" y="262"/>
                    <a:pt x="758" y="262"/>
                    <a:pt x="758" y="262"/>
                  </a:cubicBezTo>
                  <a:cubicBezTo>
                    <a:pt x="759" y="262"/>
                    <a:pt x="759" y="262"/>
                    <a:pt x="759" y="262"/>
                  </a:cubicBezTo>
                  <a:cubicBezTo>
                    <a:pt x="761" y="263"/>
                    <a:pt x="761" y="263"/>
                    <a:pt x="761" y="263"/>
                  </a:cubicBezTo>
                  <a:cubicBezTo>
                    <a:pt x="762" y="266"/>
                    <a:pt x="762" y="266"/>
                    <a:pt x="762" y="266"/>
                  </a:cubicBezTo>
                  <a:cubicBezTo>
                    <a:pt x="764" y="266"/>
                    <a:pt x="764" y="266"/>
                    <a:pt x="764" y="266"/>
                  </a:cubicBezTo>
                  <a:cubicBezTo>
                    <a:pt x="764" y="266"/>
                    <a:pt x="764" y="266"/>
                    <a:pt x="764" y="266"/>
                  </a:cubicBezTo>
                  <a:cubicBezTo>
                    <a:pt x="764" y="265"/>
                    <a:pt x="764" y="265"/>
                    <a:pt x="764" y="265"/>
                  </a:cubicBezTo>
                  <a:cubicBezTo>
                    <a:pt x="763" y="263"/>
                    <a:pt x="763" y="263"/>
                    <a:pt x="763" y="263"/>
                  </a:cubicBezTo>
                  <a:cubicBezTo>
                    <a:pt x="763" y="262"/>
                    <a:pt x="763" y="262"/>
                    <a:pt x="763" y="262"/>
                  </a:cubicBezTo>
                  <a:cubicBezTo>
                    <a:pt x="764" y="261"/>
                    <a:pt x="764" y="261"/>
                    <a:pt x="764" y="261"/>
                  </a:cubicBezTo>
                  <a:cubicBezTo>
                    <a:pt x="765" y="262"/>
                    <a:pt x="765" y="262"/>
                    <a:pt x="765" y="262"/>
                  </a:cubicBezTo>
                  <a:cubicBezTo>
                    <a:pt x="767" y="263"/>
                    <a:pt x="767" y="263"/>
                    <a:pt x="767" y="263"/>
                  </a:cubicBezTo>
                  <a:cubicBezTo>
                    <a:pt x="768" y="263"/>
                    <a:pt x="768" y="263"/>
                    <a:pt x="768" y="263"/>
                  </a:cubicBezTo>
                  <a:cubicBezTo>
                    <a:pt x="769" y="263"/>
                    <a:pt x="769" y="263"/>
                    <a:pt x="769" y="263"/>
                  </a:cubicBezTo>
                  <a:cubicBezTo>
                    <a:pt x="769" y="264"/>
                    <a:pt x="769" y="264"/>
                    <a:pt x="769" y="264"/>
                  </a:cubicBezTo>
                  <a:cubicBezTo>
                    <a:pt x="769" y="265"/>
                    <a:pt x="769" y="265"/>
                    <a:pt x="769" y="265"/>
                  </a:cubicBezTo>
                  <a:cubicBezTo>
                    <a:pt x="770" y="266"/>
                    <a:pt x="770" y="266"/>
                    <a:pt x="770" y="266"/>
                  </a:cubicBezTo>
                  <a:cubicBezTo>
                    <a:pt x="769" y="267"/>
                    <a:pt x="769" y="267"/>
                    <a:pt x="769" y="267"/>
                  </a:cubicBezTo>
                  <a:cubicBezTo>
                    <a:pt x="769" y="268"/>
                    <a:pt x="769" y="268"/>
                    <a:pt x="769" y="268"/>
                  </a:cubicBezTo>
                  <a:cubicBezTo>
                    <a:pt x="769" y="269"/>
                    <a:pt x="769" y="269"/>
                    <a:pt x="769" y="269"/>
                  </a:cubicBezTo>
                  <a:cubicBezTo>
                    <a:pt x="768" y="270"/>
                    <a:pt x="768" y="270"/>
                    <a:pt x="768" y="270"/>
                  </a:cubicBezTo>
                  <a:cubicBezTo>
                    <a:pt x="769" y="272"/>
                    <a:pt x="769" y="272"/>
                    <a:pt x="769" y="272"/>
                  </a:cubicBezTo>
                  <a:cubicBezTo>
                    <a:pt x="770" y="274"/>
                    <a:pt x="770" y="274"/>
                    <a:pt x="770" y="274"/>
                  </a:cubicBezTo>
                  <a:cubicBezTo>
                    <a:pt x="770" y="276"/>
                    <a:pt x="770" y="276"/>
                    <a:pt x="770" y="276"/>
                  </a:cubicBezTo>
                  <a:cubicBezTo>
                    <a:pt x="771" y="277"/>
                    <a:pt x="771" y="277"/>
                    <a:pt x="771" y="277"/>
                  </a:cubicBezTo>
                  <a:cubicBezTo>
                    <a:pt x="772" y="276"/>
                    <a:pt x="772" y="276"/>
                    <a:pt x="772" y="276"/>
                  </a:cubicBezTo>
                  <a:cubicBezTo>
                    <a:pt x="772" y="276"/>
                    <a:pt x="772" y="276"/>
                    <a:pt x="772" y="276"/>
                  </a:cubicBezTo>
                  <a:cubicBezTo>
                    <a:pt x="773" y="275"/>
                    <a:pt x="773" y="275"/>
                    <a:pt x="773" y="275"/>
                  </a:cubicBezTo>
                  <a:cubicBezTo>
                    <a:pt x="773" y="274"/>
                    <a:pt x="773" y="274"/>
                    <a:pt x="773" y="274"/>
                  </a:cubicBezTo>
                  <a:cubicBezTo>
                    <a:pt x="773" y="275"/>
                    <a:pt x="773" y="275"/>
                    <a:pt x="773" y="275"/>
                  </a:cubicBezTo>
                  <a:cubicBezTo>
                    <a:pt x="775" y="275"/>
                    <a:pt x="775" y="275"/>
                    <a:pt x="775" y="275"/>
                  </a:cubicBezTo>
                  <a:cubicBezTo>
                    <a:pt x="775" y="278"/>
                    <a:pt x="775" y="278"/>
                    <a:pt x="775" y="278"/>
                  </a:cubicBezTo>
                  <a:cubicBezTo>
                    <a:pt x="778" y="281"/>
                    <a:pt x="778" y="281"/>
                    <a:pt x="778" y="281"/>
                  </a:cubicBezTo>
                  <a:cubicBezTo>
                    <a:pt x="779" y="283"/>
                    <a:pt x="779" y="283"/>
                    <a:pt x="779" y="283"/>
                  </a:cubicBezTo>
                  <a:cubicBezTo>
                    <a:pt x="778" y="283"/>
                    <a:pt x="778" y="283"/>
                    <a:pt x="778" y="283"/>
                  </a:cubicBezTo>
                  <a:cubicBezTo>
                    <a:pt x="778" y="285"/>
                    <a:pt x="778" y="285"/>
                    <a:pt x="778" y="285"/>
                  </a:cubicBezTo>
                  <a:cubicBezTo>
                    <a:pt x="777" y="286"/>
                    <a:pt x="777" y="286"/>
                    <a:pt x="777" y="286"/>
                  </a:cubicBezTo>
                  <a:cubicBezTo>
                    <a:pt x="775" y="284"/>
                    <a:pt x="775" y="284"/>
                    <a:pt x="775" y="284"/>
                  </a:cubicBezTo>
                  <a:cubicBezTo>
                    <a:pt x="774" y="284"/>
                    <a:pt x="774" y="284"/>
                    <a:pt x="774" y="284"/>
                  </a:cubicBezTo>
                  <a:cubicBezTo>
                    <a:pt x="773" y="282"/>
                    <a:pt x="773" y="282"/>
                    <a:pt x="773" y="282"/>
                  </a:cubicBezTo>
                  <a:cubicBezTo>
                    <a:pt x="774" y="281"/>
                    <a:pt x="774" y="281"/>
                    <a:pt x="774" y="281"/>
                  </a:cubicBezTo>
                  <a:cubicBezTo>
                    <a:pt x="774" y="279"/>
                    <a:pt x="774" y="279"/>
                    <a:pt x="774" y="279"/>
                  </a:cubicBezTo>
                  <a:cubicBezTo>
                    <a:pt x="774" y="278"/>
                    <a:pt x="774" y="278"/>
                    <a:pt x="774" y="278"/>
                  </a:cubicBezTo>
                  <a:cubicBezTo>
                    <a:pt x="773" y="279"/>
                    <a:pt x="773" y="279"/>
                    <a:pt x="773" y="279"/>
                  </a:cubicBezTo>
                  <a:cubicBezTo>
                    <a:pt x="773" y="279"/>
                    <a:pt x="773" y="279"/>
                    <a:pt x="773" y="279"/>
                  </a:cubicBezTo>
                  <a:cubicBezTo>
                    <a:pt x="773" y="280"/>
                    <a:pt x="773" y="280"/>
                    <a:pt x="773" y="280"/>
                  </a:cubicBezTo>
                  <a:cubicBezTo>
                    <a:pt x="772" y="280"/>
                    <a:pt x="772" y="280"/>
                    <a:pt x="772" y="280"/>
                  </a:cubicBezTo>
                  <a:cubicBezTo>
                    <a:pt x="771" y="282"/>
                    <a:pt x="771" y="282"/>
                    <a:pt x="771" y="282"/>
                  </a:cubicBezTo>
                  <a:cubicBezTo>
                    <a:pt x="771" y="283"/>
                    <a:pt x="771" y="283"/>
                    <a:pt x="771" y="283"/>
                  </a:cubicBezTo>
                  <a:cubicBezTo>
                    <a:pt x="773" y="282"/>
                    <a:pt x="773" y="282"/>
                    <a:pt x="773" y="282"/>
                  </a:cubicBezTo>
                  <a:cubicBezTo>
                    <a:pt x="773" y="284"/>
                    <a:pt x="773" y="284"/>
                    <a:pt x="773" y="284"/>
                  </a:cubicBezTo>
                  <a:cubicBezTo>
                    <a:pt x="772" y="285"/>
                    <a:pt x="772" y="285"/>
                    <a:pt x="772" y="285"/>
                  </a:cubicBezTo>
                  <a:cubicBezTo>
                    <a:pt x="772" y="287"/>
                    <a:pt x="772" y="287"/>
                    <a:pt x="772" y="287"/>
                  </a:cubicBezTo>
                  <a:cubicBezTo>
                    <a:pt x="772" y="288"/>
                    <a:pt x="772" y="288"/>
                    <a:pt x="772" y="288"/>
                  </a:cubicBezTo>
                  <a:cubicBezTo>
                    <a:pt x="772" y="292"/>
                    <a:pt x="772" y="292"/>
                    <a:pt x="772" y="292"/>
                  </a:cubicBezTo>
                  <a:cubicBezTo>
                    <a:pt x="773" y="293"/>
                    <a:pt x="773" y="293"/>
                    <a:pt x="773" y="293"/>
                  </a:cubicBezTo>
                  <a:cubicBezTo>
                    <a:pt x="773" y="294"/>
                    <a:pt x="773" y="294"/>
                    <a:pt x="773" y="294"/>
                  </a:cubicBezTo>
                  <a:cubicBezTo>
                    <a:pt x="776" y="299"/>
                    <a:pt x="776" y="299"/>
                    <a:pt x="776" y="299"/>
                  </a:cubicBezTo>
                  <a:cubicBezTo>
                    <a:pt x="777" y="299"/>
                    <a:pt x="777" y="299"/>
                    <a:pt x="777" y="299"/>
                  </a:cubicBezTo>
                  <a:cubicBezTo>
                    <a:pt x="779" y="302"/>
                    <a:pt x="779" y="302"/>
                    <a:pt x="779" y="302"/>
                  </a:cubicBezTo>
                  <a:cubicBezTo>
                    <a:pt x="781" y="303"/>
                    <a:pt x="781" y="303"/>
                    <a:pt x="781" y="303"/>
                  </a:cubicBezTo>
                  <a:cubicBezTo>
                    <a:pt x="780" y="304"/>
                    <a:pt x="780" y="304"/>
                    <a:pt x="780" y="304"/>
                  </a:cubicBezTo>
                  <a:cubicBezTo>
                    <a:pt x="780" y="305"/>
                    <a:pt x="780" y="305"/>
                    <a:pt x="780" y="305"/>
                  </a:cubicBezTo>
                  <a:cubicBezTo>
                    <a:pt x="776" y="307"/>
                    <a:pt x="776" y="307"/>
                    <a:pt x="776" y="307"/>
                  </a:cubicBezTo>
                  <a:cubicBezTo>
                    <a:pt x="776" y="306"/>
                    <a:pt x="776" y="306"/>
                    <a:pt x="776" y="306"/>
                  </a:cubicBezTo>
                  <a:cubicBezTo>
                    <a:pt x="774" y="307"/>
                    <a:pt x="774" y="307"/>
                    <a:pt x="774" y="307"/>
                  </a:cubicBezTo>
                  <a:cubicBezTo>
                    <a:pt x="773" y="307"/>
                    <a:pt x="773" y="307"/>
                    <a:pt x="773" y="307"/>
                  </a:cubicBezTo>
                  <a:cubicBezTo>
                    <a:pt x="774" y="308"/>
                    <a:pt x="774" y="308"/>
                    <a:pt x="774" y="308"/>
                  </a:cubicBezTo>
                  <a:cubicBezTo>
                    <a:pt x="772" y="310"/>
                    <a:pt x="772" y="310"/>
                    <a:pt x="772" y="310"/>
                  </a:cubicBezTo>
                  <a:cubicBezTo>
                    <a:pt x="772" y="312"/>
                    <a:pt x="772" y="312"/>
                    <a:pt x="772" y="312"/>
                  </a:cubicBezTo>
                  <a:cubicBezTo>
                    <a:pt x="771" y="312"/>
                    <a:pt x="771" y="312"/>
                    <a:pt x="771" y="312"/>
                  </a:cubicBezTo>
                  <a:cubicBezTo>
                    <a:pt x="772" y="314"/>
                    <a:pt x="772" y="314"/>
                    <a:pt x="772" y="314"/>
                  </a:cubicBezTo>
                  <a:cubicBezTo>
                    <a:pt x="772" y="317"/>
                    <a:pt x="772" y="317"/>
                    <a:pt x="772" y="317"/>
                  </a:cubicBezTo>
                  <a:cubicBezTo>
                    <a:pt x="773" y="320"/>
                    <a:pt x="773" y="320"/>
                    <a:pt x="773" y="320"/>
                  </a:cubicBezTo>
                  <a:cubicBezTo>
                    <a:pt x="775" y="321"/>
                    <a:pt x="775" y="321"/>
                    <a:pt x="775" y="321"/>
                  </a:cubicBezTo>
                  <a:cubicBezTo>
                    <a:pt x="775" y="323"/>
                    <a:pt x="775" y="323"/>
                    <a:pt x="775" y="323"/>
                  </a:cubicBezTo>
                  <a:cubicBezTo>
                    <a:pt x="776" y="324"/>
                    <a:pt x="776" y="324"/>
                    <a:pt x="776" y="324"/>
                  </a:cubicBezTo>
                  <a:cubicBezTo>
                    <a:pt x="777" y="325"/>
                    <a:pt x="777" y="325"/>
                    <a:pt x="777" y="325"/>
                  </a:cubicBezTo>
                  <a:cubicBezTo>
                    <a:pt x="776" y="325"/>
                    <a:pt x="776" y="325"/>
                    <a:pt x="776" y="325"/>
                  </a:cubicBezTo>
                  <a:cubicBezTo>
                    <a:pt x="775" y="324"/>
                    <a:pt x="775" y="324"/>
                    <a:pt x="775" y="324"/>
                  </a:cubicBezTo>
                  <a:cubicBezTo>
                    <a:pt x="774" y="325"/>
                    <a:pt x="774" y="325"/>
                    <a:pt x="774" y="325"/>
                  </a:cubicBezTo>
                  <a:cubicBezTo>
                    <a:pt x="773" y="326"/>
                    <a:pt x="773" y="326"/>
                    <a:pt x="773" y="326"/>
                  </a:cubicBezTo>
                  <a:cubicBezTo>
                    <a:pt x="772" y="326"/>
                    <a:pt x="772" y="326"/>
                    <a:pt x="772" y="326"/>
                  </a:cubicBezTo>
                  <a:cubicBezTo>
                    <a:pt x="770" y="328"/>
                    <a:pt x="770" y="328"/>
                    <a:pt x="770" y="328"/>
                  </a:cubicBezTo>
                  <a:cubicBezTo>
                    <a:pt x="769" y="327"/>
                    <a:pt x="769" y="327"/>
                    <a:pt x="769" y="327"/>
                  </a:cubicBezTo>
                  <a:cubicBezTo>
                    <a:pt x="768" y="328"/>
                    <a:pt x="768" y="328"/>
                    <a:pt x="768" y="328"/>
                  </a:cubicBezTo>
                  <a:cubicBezTo>
                    <a:pt x="769" y="329"/>
                    <a:pt x="769" y="329"/>
                    <a:pt x="769" y="329"/>
                  </a:cubicBezTo>
                  <a:cubicBezTo>
                    <a:pt x="771" y="329"/>
                    <a:pt x="771" y="329"/>
                    <a:pt x="771" y="329"/>
                  </a:cubicBezTo>
                  <a:cubicBezTo>
                    <a:pt x="770" y="330"/>
                    <a:pt x="770" y="330"/>
                    <a:pt x="770" y="330"/>
                  </a:cubicBezTo>
                  <a:cubicBezTo>
                    <a:pt x="770" y="331"/>
                    <a:pt x="770" y="331"/>
                    <a:pt x="770" y="331"/>
                  </a:cubicBezTo>
                  <a:cubicBezTo>
                    <a:pt x="771" y="332"/>
                    <a:pt x="771" y="332"/>
                    <a:pt x="771" y="332"/>
                  </a:cubicBezTo>
                  <a:cubicBezTo>
                    <a:pt x="771" y="333"/>
                    <a:pt x="771" y="333"/>
                    <a:pt x="771" y="333"/>
                  </a:cubicBezTo>
                  <a:cubicBezTo>
                    <a:pt x="770" y="332"/>
                    <a:pt x="770" y="332"/>
                    <a:pt x="770" y="332"/>
                  </a:cubicBezTo>
                  <a:cubicBezTo>
                    <a:pt x="771" y="334"/>
                    <a:pt x="771" y="334"/>
                    <a:pt x="771" y="334"/>
                  </a:cubicBezTo>
                  <a:cubicBezTo>
                    <a:pt x="770" y="335"/>
                    <a:pt x="770" y="335"/>
                    <a:pt x="770" y="335"/>
                  </a:cubicBezTo>
                  <a:cubicBezTo>
                    <a:pt x="771" y="335"/>
                    <a:pt x="771" y="335"/>
                    <a:pt x="771" y="335"/>
                  </a:cubicBezTo>
                  <a:cubicBezTo>
                    <a:pt x="772" y="335"/>
                    <a:pt x="772" y="335"/>
                    <a:pt x="772" y="335"/>
                  </a:cubicBezTo>
                  <a:cubicBezTo>
                    <a:pt x="773" y="336"/>
                    <a:pt x="773" y="336"/>
                    <a:pt x="773" y="336"/>
                  </a:cubicBezTo>
                  <a:cubicBezTo>
                    <a:pt x="772" y="337"/>
                    <a:pt x="772" y="337"/>
                    <a:pt x="772" y="337"/>
                  </a:cubicBezTo>
                  <a:cubicBezTo>
                    <a:pt x="772" y="339"/>
                    <a:pt x="772" y="339"/>
                    <a:pt x="772" y="339"/>
                  </a:cubicBezTo>
                  <a:cubicBezTo>
                    <a:pt x="773" y="340"/>
                    <a:pt x="773" y="340"/>
                    <a:pt x="773" y="340"/>
                  </a:cubicBezTo>
                  <a:cubicBezTo>
                    <a:pt x="772" y="343"/>
                    <a:pt x="772" y="343"/>
                    <a:pt x="772" y="343"/>
                  </a:cubicBezTo>
                  <a:cubicBezTo>
                    <a:pt x="772" y="344"/>
                    <a:pt x="772" y="344"/>
                    <a:pt x="772" y="344"/>
                  </a:cubicBezTo>
                  <a:cubicBezTo>
                    <a:pt x="772" y="344"/>
                    <a:pt x="772" y="344"/>
                    <a:pt x="772" y="344"/>
                  </a:cubicBezTo>
                  <a:cubicBezTo>
                    <a:pt x="772" y="345"/>
                    <a:pt x="772" y="345"/>
                    <a:pt x="772" y="345"/>
                  </a:cubicBezTo>
                  <a:cubicBezTo>
                    <a:pt x="770" y="347"/>
                    <a:pt x="770" y="347"/>
                    <a:pt x="770" y="347"/>
                  </a:cubicBezTo>
                  <a:cubicBezTo>
                    <a:pt x="770" y="348"/>
                    <a:pt x="770" y="348"/>
                    <a:pt x="770" y="348"/>
                  </a:cubicBezTo>
                  <a:cubicBezTo>
                    <a:pt x="770" y="348"/>
                    <a:pt x="770" y="348"/>
                    <a:pt x="770" y="348"/>
                  </a:cubicBezTo>
                  <a:cubicBezTo>
                    <a:pt x="769" y="351"/>
                    <a:pt x="769" y="351"/>
                    <a:pt x="769" y="351"/>
                  </a:cubicBezTo>
                  <a:cubicBezTo>
                    <a:pt x="768" y="354"/>
                    <a:pt x="768" y="354"/>
                    <a:pt x="768" y="354"/>
                  </a:cubicBezTo>
                  <a:cubicBezTo>
                    <a:pt x="768" y="353"/>
                    <a:pt x="768" y="353"/>
                    <a:pt x="768" y="353"/>
                  </a:cubicBezTo>
                  <a:cubicBezTo>
                    <a:pt x="767" y="352"/>
                    <a:pt x="767" y="352"/>
                    <a:pt x="767" y="352"/>
                  </a:cubicBezTo>
                  <a:cubicBezTo>
                    <a:pt x="768" y="350"/>
                    <a:pt x="768" y="350"/>
                    <a:pt x="768" y="350"/>
                  </a:cubicBezTo>
                  <a:cubicBezTo>
                    <a:pt x="767" y="350"/>
                    <a:pt x="767" y="350"/>
                    <a:pt x="767" y="350"/>
                  </a:cubicBezTo>
                  <a:cubicBezTo>
                    <a:pt x="765" y="349"/>
                    <a:pt x="765" y="349"/>
                    <a:pt x="765" y="349"/>
                  </a:cubicBezTo>
                  <a:cubicBezTo>
                    <a:pt x="763" y="347"/>
                    <a:pt x="763" y="347"/>
                    <a:pt x="763" y="347"/>
                  </a:cubicBezTo>
                  <a:cubicBezTo>
                    <a:pt x="763" y="345"/>
                    <a:pt x="763" y="345"/>
                    <a:pt x="763" y="345"/>
                  </a:cubicBezTo>
                  <a:cubicBezTo>
                    <a:pt x="761" y="340"/>
                    <a:pt x="761" y="340"/>
                    <a:pt x="761" y="340"/>
                  </a:cubicBezTo>
                  <a:cubicBezTo>
                    <a:pt x="759" y="337"/>
                    <a:pt x="759" y="337"/>
                    <a:pt x="759" y="337"/>
                  </a:cubicBezTo>
                  <a:cubicBezTo>
                    <a:pt x="760" y="337"/>
                    <a:pt x="760" y="337"/>
                    <a:pt x="760" y="337"/>
                  </a:cubicBezTo>
                  <a:cubicBezTo>
                    <a:pt x="761" y="337"/>
                    <a:pt x="761" y="337"/>
                    <a:pt x="761" y="337"/>
                  </a:cubicBezTo>
                  <a:cubicBezTo>
                    <a:pt x="761" y="336"/>
                    <a:pt x="761" y="336"/>
                    <a:pt x="761" y="336"/>
                  </a:cubicBezTo>
                  <a:cubicBezTo>
                    <a:pt x="760" y="336"/>
                    <a:pt x="760" y="336"/>
                    <a:pt x="760" y="336"/>
                  </a:cubicBezTo>
                  <a:cubicBezTo>
                    <a:pt x="759" y="336"/>
                    <a:pt x="759" y="336"/>
                    <a:pt x="759" y="336"/>
                  </a:cubicBezTo>
                  <a:cubicBezTo>
                    <a:pt x="757" y="335"/>
                    <a:pt x="757" y="335"/>
                    <a:pt x="757" y="335"/>
                  </a:cubicBezTo>
                  <a:cubicBezTo>
                    <a:pt x="752" y="326"/>
                    <a:pt x="752" y="326"/>
                    <a:pt x="752" y="326"/>
                  </a:cubicBezTo>
                  <a:cubicBezTo>
                    <a:pt x="747" y="321"/>
                    <a:pt x="747" y="321"/>
                    <a:pt x="747" y="321"/>
                  </a:cubicBezTo>
                  <a:cubicBezTo>
                    <a:pt x="747" y="319"/>
                    <a:pt x="747" y="319"/>
                    <a:pt x="747" y="319"/>
                  </a:cubicBezTo>
                  <a:cubicBezTo>
                    <a:pt x="746" y="317"/>
                    <a:pt x="746" y="317"/>
                    <a:pt x="746" y="317"/>
                  </a:cubicBezTo>
                  <a:cubicBezTo>
                    <a:pt x="742" y="312"/>
                    <a:pt x="742" y="312"/>
                    <a:pt x="742" y="312"/>
                  </a:cubicBezTo>
                  <a:cubicBezTo>
                    <a:pt x="739" y="305"/>
                    <a:pt x="739" y="305"/>
                    <a:pt x="739" y="305"/>
                  </a:cubicBezTo>
                  <a:cubicBezTo>
                    <a:pt x="736" y="299"/>
                    <a:pt x="736" y="299"/>
                    <a:pt x="736" y="299"/>
                  </a:cubicBezTo>
                  <a:cubicBezTo>
                    <a:pt x="736" y="297"/>
                    <a:pt x="736" y="297"/>
                    <a:pt x="736" y="297"/>
                  </a:cubicBezTo>
                  <a:cubicBezTo>
                    <a:pt x="734" y="294"/>
                    <a:pt x="734" y="294"/>
                    <a:pt x="734" y="294"/>
                  </a:cubicBezTo>
                  <a:cubicBezTo>
                    <a:pt x="734" y="290"/>
                    <a:pt x="734" y="290"/>
                    <a:pt x="734" y="290"/>
                  </a:cubicBezTo>
                  <a:cubicBezTo>
                    <a:pt x="733" y="287"/>
                    <a:pt x="733" y="287"/>
                    <a:pt x="733" y="287"/>
                  </a:cubicBezTo>
                  <a:cubicBezTo>
                    <a:pt x="733" y="285"/>
                    <a:pt x="733" y="285"/>
                    <a:pt x="733" y="285"/>
                  </a:cubicBezTo>
                  <a:cubicBezTo>
                    <a:pt x="734" y="283"/>
                    <a:pt x="734" y="283"/>
                    <a:pt x="734" y="283"/>
                  </a:cubicBezTo>
                  <a:cubicBezTo>
                    <a:pt x="735" y="281"/>
                    <a:pt x="735" y="281"/>
                    <a:pt x="735" y="281"/>
                  </a:cubicBezTo>
                  <a:cubicBezTo>
                    <a:pt x="736" y="281"/>
                    <a:pt x="736" y="281"/>
                    <a:pt x="736" y="281"/>
                  </a:cubicBezTo>
                  <a:cubicBezTo>
                    <a:pt x="735" y="280"/>
                    <a:pt x="735" y="280"/>
                    <a:pt x="735" y="280"/>
                  </a:cubicBezTo>
                  <a:cubicBezTo>
                    <a:pt x="736" y="279"/>
                    <a:pt x="736" y="279"/>
                    <a:pt x="736" y="279"/>
                  </a:cubicBezTo>
                  <a:cubicBezTo>
                    <a:pt x="736" y="276"/>
                    <a:pt x="736" y="276"/>
                    <a:pt x="736" y="276"/>
                  </a:cubicBezTo>
                  <a:cubicBezTo>
                    <a:pt x="733" y="273"/>
                    <a:pt x="733" y="273"/>
                    <a:pt x="733" y="273"/>
                  </a:cubicBezTo>
                  <a:cubicBezTo>
                    <a:pt x="732" y="273"/>
                    <a:pt x="732" y="273"/>
                    <a:pt x="732" y="273"/>
                  </a:cubicBezTo>
                  <a:cubicBezTo>
                    <a:pt x="732" y="272"/>
                    <a:pt x="732" y="272"/>
                    <a:pt x="732" y="272"/>
                  </a:cubicBezTo>
                  <a:cubicBezTo>
                    <a:pt x="733" y="271"/>
                    <a:pt x="733" y="271"/>
                    <a:pt x="733" y="271"/>
                  </a:cubicBezTo>
                  <a:cubicBezTo>
                    <a:pt x="735" y="272"/>
                    <a:pt x="735" y="272"/>
                    <a:pt x="735" y="272"/>
                  </a:cubicBezTo>
                  <a:cubicBezTo>
                    <a:pt x="737" y="270"/>
                    <a:pt x="737" y="270"/>
                    <a:pt x="737" y="270"/>
                  </a:cubicBezTo>
                  <a:cubicBezTo>
                    <a:pt x="736" y="269"/>
                    <a:pt x="736" y="269"/>
                    <a:pt x="736" y="269"/>
                  </a:cubicBezTo>
                  <a:cubicBezTo>
                    <a:pt x="736" y="267"/>
                    <a:pt x="736" y="267"/>
                    <a:pt x="736" y="267"/>
                  </a:cubicBezTo>
                  <a:cubicBezTo>
                    <a:pt x="738" y="267"/>
                    <a:pt x="738" y="267"/>
                    <a:pt x="738" y="267"/>
                  </a:cubicBezTo>
                  <a:cubicBezTo>
                    <a:pt x="740" y="267"/>
                    <a:pt x="740" y="267"/>
                    <a:pt x="740" y="267"/>
                  </a:cubicBezTo>
                  <a:cubicBezTo>
                    <a:pt x="739" y="265"/>
                    <a:pt x="739" y="265"/>
                    <a:pt x="739" y="265"/>
                  </a:cubicBezTo>
                  <a:cubicBezTo>
                    <a:pt x="741" y="262"/>
                    <a:pt x="741" y="262"/>
                    <a:pt x="741" y="262"/>
                  </a:cubicBezTo>
                  <a:cubicBezTo>
                    <a:pt x="740" y="259"/>
                    <a:pt x="740" y="259"/>
                    <a:pt x="740" y="259"/>
                  </a:cubicBezTo>
                  <a:cubicBezTo>
                    <a:pt x="740" y="257"/>
                    <a:pt x="740" y="257"/>
                    <a:pt x="740" y="257"/>
                  </a:cubicBezTo>
                  <a:cubicBezTo>
                    <a:pt x="739" y="255"/>
                    <a:pt x="739" y="255"/>
                    <a:pt x="739" y="255"/>
                  </a:cubicBezTo>
                  <a:cubicBezTo>
                    <a:pt x="740" y="254"/>
                    <a:pt x="740" y="254"/>
                    <a:pt x="740" y="254"/>
                  </a:cubicBezTo>
                  <a:cubicBezTo>
                    <a:pt x="740" y="253"/>
                    <a:pt x="740" y="253"/>
                    <a:pt x="740" y="253"/>
                  </a:cubicBezTo>
                  <a:cubicBezTo>
                    <a:pt x="740" y="252"/>
                    <a:pt x="740" y="252"/>
                    <a:pt x="740" y="252"/>
                  </a:cubicBezTo>
                  <a:cubicBezTo>
                    <a:pt x="740" y="250"/>
                    <a:pt x="740" y="250"/>
                    <a:pt x="740" y="250"/>
                  </a:cubicBezTo>
                  <a:cubicBezTo>
                    <a:pt x="741" y="250"/>
                    <a:pt x="741" y="250"/>
                    <a:pt x="741" y="250"/>
                  </a:cubicBezTo>
                  <a:cubicBezTo>
                    <a:pt x="740" y="249"/>
                    <a:pt x="740" y="249"/>
                    <a:pt x="740" y="249"/>
                  </a:cubicBezTo>
                  <a:cubicBezTo>
                    <a:pt x="740" y="248"/>
                    <a:pt x="740" y="248"/>
                    <a:pt x="740" y="248"/>
                  </a:cubicBezTo>
                  <a:cubicBezTo>
                    <a:pt x="740" y="247"/>
                    <a:pt x="740" y="247"/>
                    <a:pt x="740" y="247"/>
                  </a:cubicBezTo>
                  <a:cubicBezTo>
                    <a:pt x="740" y="245"/>
                    <a:pt x="740" y="245"/>
                    <a:pt x="740" y="245"/>
                  </a:cubicBezTo>
                  <a:cubicBezTo>
                    <a:pt x="740" y="244"/>
                    <a:pt x="740" y="244"/>
                    <a:pt x="740" y="244"/>
                  </a:cubicBezTo>
                  <a:cubicBezTo>
                    <a:pt x="740" y="243"/>
                    <a:pt x="740" y="243"/>
                    <a:pt x="740" y="243"/>
                  </a:cubicBezTo>
                  <a:cubicBezTo>
                    <a:pt x="741" y="243"/>
                    <a:pt x="741" y="243"/>
                    <a:pt x="741" y="243"/>
                  </a:cubicBezTo>
                  <a:cubicBezTo>
                    <a:pt x="742" y="242"/>
                    <a:pt x="742" y="242"/>
                    <a:pt x="742" y="242"/>
                  </a:cubicBezTo>
                  <a:cubicBezTo>
                    <a:pt x="742" y="240"/>
                    <a:pt x="742" y="240"/>
                    <a:pt x="742" y="240"/>
                  </a:cubicBezTo>
                  <a:cubicBezTo>
                    <a:pt x="742" y="237"/>
                    <a:pt x="742" y="237"/>
                    <a:pt x="742" y="237"/>
                  </a:cubicBezTo>
                  <a:cubicBezTo>
                    <a:pt x="741" y="237"/>
                    <a:pt x="741" y="237"/>
                    <a:pt x="741" y="237"/>
                  </a:cubicBezTo>
                  <a:cubicBezTo>
                    <a:pt x="741" y="236"/>
                    <a:pt x="741" y="236"/>
                    <a:pt x="741" y="236"/>
                  </a:cubicBezTo>
                  <a:cubicBezTo>
                    <a:pt x="742" y="234"/>
                    <a:pt x="742" y="234"/>
                    <a:pt x="742" y="234"/>
                  </a:cubicBezTo>
                  <a:cubicBezTo>
                    <a:pt x="742" y="232"/>
                    <a:pt x="742" y="232"/>
                    <a:pt x="742" y="232"/>
                  </a:cubicBezTo>
                  <a:cubicBezTo>
                    <a:pt x="741" y="232"/>
                    <a:pt x="741" y="232"/>
                    <a:pt x="741" y="232"/>
                  </a:cubicBezTo>
                  <a:cubicBezTo>
                    <a:pt x="741" y="231"/>
                    <a:pt x="741" y="231"/>
                    <a:pt x="741" y="231"/>
                  </a:cubicBezTo>
                  <a:cubicBezTo>
                    <a:pt x="742" y="230"/>
                    <a:pt x="742" y="230"/>
                    <a:pt x="742" y="230"/>
                  </a:cubicBezTo>
                  <a:cubicBezTo>
                    <a:pt x="742" y="229"/>
                    <a:pt x="742" y="229"/>
                    <a:pt x="742" y="229"/>
                  </a:cubicBezTo>
                  <a:cubicBezTo>
                    <a:pt x="743" y="228"/>
                    <a:pt x="743" y="228"/>
                    <a:pt x="743" y="228"/>
                  </a:cubicBezTo>
                  <a:cubicBezTo>
                    <a:pt x="743" y="228"/>
                    <a:pt x="743" y="228"/>
                    <a:pt x="743" y="228"/>
                  </a:cubicBezTo>
                  <a:cubicBezTo>
                    <a:pt x="744" y="227"/>
                    <a:pt x="744" y="227"/>
                    <a:pt x="744" y="227"/>
                  </a:cubicBezTo>
                  <a:cubicBezTo>
                    <a:pt x="745" y="226"/>
                    <a:pt x="745" y="226"/>
                    <a:pt x="745" y="226"/>
                  </a:cubicBezTo>
                  <a:cubicBezTo>
                    <a:pt x="746" y="224"/>
                    <a:pt x="746" y="224"/>
                    <a:pt x="746" y="224"/>
                  </a:cubicBezTo>
                  <a:cubicBezTo>
                    <a:pt x="746" y="224"/>
                    <a:pt x="746" y="224"/>
                    <a:pt x="746" y="224"/>
                  </a:cubicBezTo>
                  <a:cubicBezTo>
                    <a:pt x="748" y="223"/>
                    <a:pt x="748" y="223"/>
                    <a:pt x="748" y="223"/>
                  </a:cubicBezTo>
                  <a:cubicBezTo>
                    <a:pt x="748" y="223"/>
                    <a:pt x="748" y="223"/>
                    <a:pt x="748" y="223"/>
                  </a:cubicBezTo>
                  <a:cubicBezTo>
                    <a:pt x="749" y="222"/>
                    <a:pt x="749" y="222"/>
                    <a:pt x="749" y="222"/>
                  </a:cubicBezTo>
                  <a:cubicBezTo>
                    <a:pt x="748" y="222"/>
                    <a:pt x="748" y="222"/>
                    <a:pt x="748" y="222"/>
                  </a:cubicBezTo>
                  <a:cubicBezTo>
                    <a:pt x="747" y="222"/>
                    <a:pt x="747" y="222"/>
                    <a:pt x="747" y="222"/>
                  </a:cubicBezTo>
                  <a:cubicBezTo>
                    <a:pt x="746" y="222"/>
                    <a:pt x="746" y="222"/>
                    <a:pt x="746" y="222"/>
                  </a:cubicBezTo>
                  <a:cubicBezTo>
                    <a:pt x="745" y="222"/>
                    <a:pt x="745" y="222"/>
                    <a:pt x="745" y="222"/>
                  </a:cubicBezTo>
                  <a:cubicBezTo>
                    <a:pt x="745" y="219"/>
                    <a:pt x="745" y="219"/>
                    <a:pt x="745" y="219"/>
                  </a:cubicBezTo>
                  <a:cubicBezTo>
                    <a:pt x="746" y="217"/>
                    <a:pt x="746" y="217"/>
                    <a:pt x="746" y="217"/>
                  </a:cubicBezTo>
                  <a:cubicBezTo>
                    <a:pt x="746" y="216"/>
                    <a:pt x="746" y="216"/>
                    <a:pt x="746" y="216"/>
                  </a:cubicBezTo>
                  <a:cubicBezTo>
                    <a:pt x="745" y="215"/>
                    <a:pt x="745" y="215"/>
                    <a:pt x="745" y="215"/>
                  </a:cubicBezTo>
                  <a:cubicBezTo>
                    <a:pt x="745" y="215"/>
                    <a:pt x="745" y="215"/>
                    <a:pt x="745" y="215"/>
                  </a:cubicBezTo>
                  <a:cubicBezTo>
                    <a:pt x="744" y="216"/>
                    <a:pt x="744" y="216"/>
                    <a:pt x="744" y="216"/>
                  </a:cubicBezTo>
                  <a:cubicBezTo>
                    <a:pt x="744" y="216"/>
                    <a:pt x="744" y="216"/>
                    <a:pt x="744" y="216"/>
                  </a:cubicBezTo>
                  <a:cubicBezTo>
                    <a:pt x="743" y="213"/>
                    <a:pt x="743" y="213"/>
                    <a:pt x="743" y="213"/>
                  </a:cubicBezTo>
                  <a:cubicBezTo>
                    <a:pt x="744" y="212"/>
                    <a:pt x="744" y="212"/>
                    <a:pt x="744" y="212"/>
                  </a:cubicBezTo>
                  <a:cubicBezTo>
                    <a:pt x="744" y="211"/>
                    <a:pt x="744" y="211"/>
                    <a:pt x="744" y="211"/>
                  </a:cubicBezTo>
                  <a:cubicBezTo>
                    <a:pt x="744" y="210"/>
                    <a:pt x="744" y="210"/>
                    <a:pt x="744" y="210"/>
                  </a:cubicBezTo>
                  <a:cubicBezTo>
                    <a:pt x="742" y="209"/>
                    <a:pt x="742" y="209"/>
                    <a:pt x="742" y="209"/>
                  </a:cubicBezTo>
                  <a:cubicBezTo>
                    <a:pt x="743" y="209"/>
                    <a:pt x="743" y="209"/>
                    <a:pt x="743" y="209"/>
                  </a:cubicBezTo>
                  <a:cubicBezTo>
                    <a:pt x="742" y="209"/>
                    <a:pt x="742" y="209"/>
                    <a:pt x="742" y="209"/>
                  </a:cubicBezTo>
                  <a:cubicBezTo>
                    <a:pt x="742" y="208"/>
                    <a:pt x="742" y="208"/>
                    <a:pt x="742" y="208"/>
                  </a:cubicBezTo>
                  <a:cubicBezTo>
                    <a:pt x="741" y="206"/>
                    <a:pt x="741" y="206"/>
                    <a:pt x="741" y="206"/>
                  </a:cubicBezTo>
                  <a:cubicBezTo>
                    <a:pt x="741" y="206"/>
                    <a:pt x="741" y="206"/>
                    <a:pt x="741" y="206"/>
                  </a:cubicBezTo>
                  <a:cubicBezTo>
                    <a:pt x="740" y="205"/>
                    <a:pt x="740" y="205"/>
                    <a:pt x="740" y="205"/>
                  </a:cubicBezTo>
                  <a:cubicBezTo>
                    <a:pt x="740" y="204"/>
                    <a:pt x="740" y="204"/>
                    <a:pt x="740" y="204"/>
                  </a:cubicBezTo>
                  <a:cubicBezTo>
                    <a:pt x="739" y="202"/>
                    <a:pt x="739" y="202"/>
                    <a:pt x="739" y="202"/>
                  </a:cubicBezTo>
                  <a:cubicBezTo>
                    <a:pt x="739" y="201"/>
                    <a:pt x="739" y="201"/>
                    <a:pt x="739" y="201"/>
                  </a:cubicBezTo>
                  <a:cubicBezTo>
                    <a:pt x="741" y="199"/>
                    <a:pt x="741" y="199"/>
                    <a:pt x="741" y="199"/>
                  </a:cubicBezTo>
                  <a:cubicBezTo>
                    <a:pt x="742" y="200"/>
                    <a:pt x="742" y="200"/>
                    <a:pt x="742" y="200"/>
                  </a:cubicBezTo>
                  <a:cubicBezTo>
                    <a:pt x="744" y="199"/>
                    <a:pt x="744" y="199"/>
                    <a:pt x="744" y="199"/>
                  </a:cubicBezTo>
                  <a:cubicBezTo>
                    <a:pt x="743" y="199"/>
                    <a:pt x="743" y="199"/>
                    <a:pt x="743" y="199"/>
                  </a:cubicBezTo>
                  <a:cubicBezTo>
                    <a:pt x="745" y="198"/>
                    <a:pt x="745" y="198"/>
                    <a:pt x="745" y="198"/>
                  </a:cubicBezTo>
                  <a:cubicBezTo>
                    <a:pt x="744" y="198"/>
                    <a:pt x="744" y="198"/>
                    <a:pt x="744" y="198"/>
                  </a:cubicBezTo>
                  <a:cubicBezTo>
                    <a:pt x="743" y="198"/>
                    <a:pt x="743" y="198"/>
                    <a:pt x="743" y="198"/>
                  </a:cubicBezTo>
                  <a:cubicBezTo>
                    <a:pt x="742" y="197"/>
                    <a:pt x="742" y="197"/>
                    <a:pt x="742" y="197"/>
                  </a:cubicBezTo>
                  <a:cubicBezTo>
                    <a:pt x="740" y="197"/>
                    <a:pt x="740" y="197"/>
                    <a:pt x="740" y="197"/>
                  </a:cubicBezTo>
                  <a:cubicBezTo>
                    <a:pt x="738" y="196"/>
                    <a:pt x="738" y="196"/>
                    <a:pt x="738" y="196"/>
                  </a:cubicBezTo>
                  <a:cubicBezTo>
                    <a:pt x="738" y="196"/>
                    <a:pt x="738" y="196"/>
                    <a:pt x="738" y="196"/>
                  </a:cubicBezTo>
                  <a:cubicBezTo>
                    <a:pt x="736" y="196"/>
                    <a:pt x="736" y="196"/>
                    <a:pt x="736" y="196"/>
                  </a:cubicBezTo>
                  <a:cubicBezTo>
                    <a:pt x="735" y="198"/>
                    <a:pt x="735" y="198"/>
                    <a:pt x="735" y="198"/>
                  </a:cubicBezTo>
                  <a:cubicBezTo>
                    <a:pt x="734" y="198"/>
                    <a:pt x="734" y="198"/>
                    <a:pt x="734" y="198"/>
                  </a:cubicBezTo>
                  <a:cubicBezTo>
                    <a:pt x="732" y="199"/>
                    <a:pt x="732" y="199"/>
                    <a:pt x="732" y="199"/>
                  </a:cubicBezTo>
                  <a:cubicBezTo>
                    <a:pt x="733" y="200"/>
                    <a:pt x="733" y="200"/>
                    <a:pt x="733" y="200"/>
                  </a:cubicBezTo>
                  <a:cubicBezTo>
                    <a:pt x="732" y="201"/>
                    <a:pt x="732" y="201"/>
                    <a:pt x="732" y="201"/>
                  </a:cubicBezTo>
                  <a:cubicBezTo>
                    <a:pt x="734" y="202"/>
                    <a:pt x="734" y="202"/>
                    <a:pt x="734" y="202"/>
                  </a:cubicBezTo>
                  <a:cubicBezTo>
                    <a:pt x="734" y="203"/>
                    <a:pt x="734" y="203"/>
                    <a:pt x="734" y="203"/>
                  </a:cubicBezTo>
                  <a:cubicBezTo>
                    <a:pt x="734" y="204"/>
                    <a:pt x="734" y="204"/>
                    <a:pt x="734" y="204"/>
                  </a:cubicBezTo>
                  <a:cubicBezTo>
                    <a:pt x="734" y="206"/>
                    <a:pt x="734" y="206"/>
                    <a:pt x="734" y="206"/>
                  </a:cubicBezTo>
                  <a:cubicBezTo>
                    <a:pt x="735" y="207"/>
                    <a:pt x="735" y="207"/>
                    <a:pt x="735" y="207"/>
                  </a:cubicBezTo>
                  <a:cubicBezTo>
                    <a:pt x="735" y="207"/>
                    <a:pt x="735" y="207"/>
                    <a:pt x="735" y="207"/>
                  </a:cubicBezTo>
                  <a:cubicBezTo>
                    <a:pt x="736" y="208"/>
                    <a:pt x="736" y="208"/>
                    <a:pt x="736" y="208"/>
                  </a:cubicBezTo>
                  <a:cubicBezTo>
                    <a:pt x="737" y="210"/>
                    <a:pt x="737" y="210"/>
                    <a:pt x="737" y="210"/>
                  </a:cubicBezTo>
                  <a:cubicBezTo>
                    <a:pt x="739" y="211"/>
                    <a:pt x="739" y="211"/>
                    <a:pt x="739" y="211"/>
                  </a:cubicBezTo>
                  <a:cubicBezTo>
                    <a:pt x="738" y="213"/>
                    <a:pt x="738" y="213"/>
                    <a:pt x="738" y="213"/>
                  </a:cubicBezTo>
                  <a:cubicBezTo>
                    <a:pt x="739" y="213"/>
                    <a:pt x="739" y="213"/>
                    <a:pt x="739" y="213"/>
                  </a:cubicBezTo>
                  <a:cubicBezTo>
                    <a:pt x="739" y="214"/>
                    <a:pt x="739" y="214"/>
                    <a:pt x="739" y="214"/>
                  </a:cubicBezTo>
                  <a:cubicBezTo>
                    <a:pt x="738" y="213"/>
                    <a:pt x="738" y="213"/>
                    <a:pt x="738" y="213"/>
                  </a:cubicBezTo>
                  <a:cubicBezTo>
                    <a:pt x="737" y="212"/>
                    <a:pt x="737" y="212"/>
                    <a:pt x="737" y="212"/>
                  </a:cubicBezTo>
                  <a:cubicBezTo>
                    <a:pt x="736" y="213"/>
                    <a:pt x="736" y="213"/>
                    <a:pt x="736" y="213"/>
                  </a:cubicBezTo>
                  <a:cubicBezTo>
                    <a:pt x="735" y="214"/>
                    <a:pt x="735" y="214"/>
                    <a:pt x="735" y="214"/>
                  </a:cubicBezTo>
                  <a:cubicBezTo>
                    <a:pt x="734" y="215"/>
                    <a:pt x="734" y="215"/>
                    <a:pt x="734" y="215"/>
                  </a:cubicBezTo>
                  <a:cubicBezTo>
                    <a:pt x="735" y="216"/>
                    <a:pt x="735" y="216"/>
                    <a:pt x="735" y="216"/>
                  </a:cubicBezTo>
                  <a:cubicBezTo>
                    <a:pt x="734" y="218"/>
                    <a:pt x="734" y="218"/>
                    <a:pt x="734" y="218"/>
                  </a:cubicBezTo>
                  <a:cubicBezTo>
                    <a:pt x="734" y="218"/>
                    <a:pt x="734" y="218"/>
                    <a:pt x="734" y="218"/>
                  </a:cubicBezTo>
                  <a:cubicBezTo>
                    <a:pt x="734" y="219"/>
                    <a:pt x="734" y="219"/>
                    <a:pt x="734" y="219"/>
                  </a:cubicBezTo>
                  <a:cubicBezTo>
                    <a:pt x="734" y="219"/>
                    <a:pt x="734" y="219"/>
                    <a:pt x="734" y="219"/>
                  </a:cubicBezTo>
                  <a:cubicBezTo>
                    <a:pt x="734" y="220"/>
                    <a:pt x="734" y="220"/>
                    <a:pt x="734" y="220"/>
                  </a:cubicBezTo>
                  <a:cubicBezTo>
                    <a:pt x="733" y="221"/>
                    <a:pt x="733" y="221"/>
                    <a:pt x="733" y="221"/>
                  </a:cubicBezTo>
                  <a:cubicBezTo>
                    <a:pt x="734" y="222"/>
                    <a:pt x="734" y="222"/>
                    <a:pt x="734" y="222"/>
                  </a:cubicBezTo>
                  <a:cubicBezTo>
                    <a:pt x="733" y="223"/>
                    <a:pt x="733" y="223"/>
                    <a:pt x="733" y="223"/>
                  </a:cubicBezTo>
                  <a:cubicBezTo>
                    <a:pt x="733" y="226"/>
                    <a:pt x="733" y="226"/>
                    <a:pt x="733" y="226"/>
                  </a:cubicBezTo>
                  <a:cubicBezTo>
                    <a:pt x="733" y="227"/>
                    <a:pt x="733" y="227"/>
                    <a:pt x="733" y="227"/>
                  </a:cubicBezTo>
                  <a:cubicBezTo>
                    <a:pt x="733" y="228"/>
                    <a:pt x="733" y="228"/>
                    <a:pt x="733" y="228"/>
                  </a:cubicBezTo>
                  <a:cubicBezTo>
                    <a:pt x="732" y="228"/>
                    <a:pt x="732" y="228"/>
                    <a:pt x="732" y="228"/>
                  </a:cubicBezTo>
                  <a:cubicBezTo>
                    <a:pt x="731" y="230"/>
                    <a:pt x="731" y="230"/>
                    <a:pt x="731" y="230"/>
                  </a:cubicBezTo>
                  <a:cubicBezTo>
                    <a:pt x="731" y="229"/>
                    <a:pt x="731" y="229"/>
                    <a:pt x="731" y="229"/>
                  </a:cubicBezTo>
                  <a:cubicBezTo>
                    <a:pt x="730" y="228"/>
                    <a:pt x="730" y="228"/>
                    <a:pt x="730" y="228"/>
                  </a:cubicBezTo>
                  <a:cubicBezTo>
                    <a:pt x="731" y="226"/>
                    <a:pt x="731" y="226"/>
                    <a:pt x="731" y="226"/>
                  </a:cubicBezTo>
                  <a:cubicBezTo>
                    <a:pt x="730" y="225"/>
                    <a:pt x="730" y="225"/>
                    <a:pt x="730" y="225"/>
                  </a:cubicBezTo>
                  <a:cubicBezTo>
                    <a:pt x="729" y="225"/>
                    <a:pt x="729" y="225"/>
                    <a:pt x="729" y="225"/>
                  </a:cubicBezTo>
                  <a:cubicBezTo>
                    <a:pt x="728" y="226"/>
                    <a:pt x="728" y="226"/>
                    <a:pt x="728" y="226"/>
                  </a:cubicBezTo>
                  <a:cubicBezTo>
                    <a:pt x="728" y="227"/>
                    <a:pt x="728" y="227"/>
                    <a:pt x="728" y="227"/>
                  </a:cubicBezTo>
                  <a:cubicBezTo>
                    <a:pt x="727" y="227"/>
                    <a:pt x="727" y="227"/>
                    <a:pt x="727" y="227"/>
                  </a:cubicBezTo>
                  <a:cubicBezTo>
                    <a:pt x="727" y="225"/>
                    <a:pt x="727" y="225"/>
                    <a:pt x="727" y="225"/>
                  </a:cubicBezTo>
                  <a:cubicBezTo>
                    <a:pt x="726" y="225"/>
                    <a:pt x="726" y="225"/>
                    <a:pt x="726" y="225"/>
                  </a:cubicBezTo>
                  <a:cubicBezTo>
                    <a:pt x="726" y="224"/>
                    <a:pt x="726" y="224"/>
                    <a:pt x="726" y="224"/>
                  </a:cubicBezTo>
                  <a:cubicBezTo>
                    <a:pt x="724" y="225"/>
                    <a:pt x="724" y="225"/>
                    <a:pt x="724" y="225"/>
                  </a:cubicBezTo>
                  <a:cubicBezTo>
                    <a:pt x="724" y="224"/>
                    <a:pt x="724" y="224"/>
                    <a:pt x="724" y="224"/>
                  </a:cubicBezTo>
                  <a:cubicBezTo>
                    <a:pt x="724" y="224"/>
                    <a:pt x="724" y="224"/>
                    <a:pt x="724" y="224"/>
                  </a:cubicBezTo>
                  <a:cubicBezTo>
                    <a:pt x="725" y="223"/>
                    <a:pt x="725" y="223"/>
                    <a:pt x="725" y="223"/>
                  </a:cubicBezTo>
                  <a:cubicBezTo>
                    <a:pt x="725" y="223"/>
                    <a:pt x="725" y="223"/>
                    <a:pt x="725" y="223"/>
                  </a:cubicBezTo>
                  <a:cubicBezTo>
                    <a:pt x="725" y="222"/>
                    <a:pt x="725" y="222"/>
                    <a:pt x="725" y="222"/>
                  </a:cubicBezTo>
                  <a:cubicBezTo>
                    <a:pt x="725" y="222"/>
                    <a:pt x="725" y="222"/>
                    <a:pt x="725" y="222"/>
                  </a:cubicBezTo>
                  <a:cubicBezTo>
                    <a:pt x="725" y="220"/>
                    <a:pt x="725" y="220"/>
                    <a:pt x="725" y="220"/>
                  </a:cubicBezTo>
                  <a:cubicBezTo>
                    <a:pt x="724" y="220"/>
                    <a:pt x="724" y="220"/>
                    <a:pt x="724" y="220"/>
                  </a:cubicBezTo>
                  <a:cubicBezTo>
                    <a:pt x="725" y="219"/>
                    <a:pt x="725" y="219"/>
                    <a:pt x="725" y="219"/>
                  </a:cubicBezTo>
                  <a:cubicBezTo>
                    <a:pt x="724" y="218"/>
                    <a:pt x="724" y="218"/>
                    <a:pt x="724" y="218"/>
                  </a:cubicBezTo>
                  <a:cubicBezTo>
                    <a:pt x="724" y="217"/>
                    <a:pt x="724" y="217"/>
                    <a:pt x="724" y="217"/>
                  </a:cubicBezTo>
                  <a:cubicBezTo>
                    <a:pt x="724" y="217"/>
                    <a:pt x="724" y="217"/>
                    <a:pt x="724" y="217"/>
                  </a:cubicBezTo>
                  <a:cubicBezTo>
                    <a:pt x="724" y="215"/>
                    <a:pt x="724" y="215"/>
                    <a:pt x="724" y="215"/>
                  </a:cubicBezTo>
                  <a:cubicBezTo>
                    <a:pt x="723" y="214"/>
                    <a:pt x="723" y="214"/>
                    <a:pt x="723" y="214"/>
                  </a:cubicBezTo>
                  <a:cubicBezTo>
                    <a:pt x="722" y="213"/>
                    <a:pt x="722" y="213"/>
                    <a:pt x="722" y="213"/>
                  </a:cubicBezTo>
                  <a:cubicBezTo>
                    <a:pt x="722" y="213"/>
                    <a:pt x="722" y="213"/>
                    <a:pt x="722" y="213"/>
                  </a:cubicBezTo>
                  <a:cubicBezTo>
                    <a:pt x="722" y="215"/>
                    <a:pt x="722" y="215"/>
                    <a:pt x="722" y="215"/>
                  </a:cubicBezTo>
                  <a:cubicBezTo>
                    <a:pt x="721" y="215"/>
                    <a:pt x="721" y="215"/>
                    <a:pt x="721" y="215"/>
                  </a:cubicBezTo>
                  <a:cubicBezTo>
                    <a:pt x="721" y="217"/>
                    <a:pt x="721" y="217"/>
                    <a:pt x="721" y="217"/>
                  </a:cubicBezTo>
                  <a:cubicBezTo>
                    <a:pt x="720" y="218"/>
                    <a:pt x="720" y="218"/>
                    <a:pt x="720" y="218"/>
                  </a:cubicBezTo>
                  <a:cubicBezTo>
                    <a:pt x="719" y="218"/>
                    <a:pt x="719" y="218"/>
                    <a:pt x="719" y="218"/>
                  </a:cubicBezTo>
                  <a:cubicBezTo>
                    <a:pt x="719" y="216"/>
                    <a:pt x="719" y="216"/>
                    <a:pt x="719" y="216"/>
                  </a:cubicBezTo>
                  <a:cubicBezTo>
                    <a:pt x="718" y="216"/>
                    <a:pt x="718" y="216"/>
                    <a:pt x="718" y="216"/>
                  </a:cubicBezTo>
                  <a:cubicBezTo>
                    <a:pt x="718" y="217"/>
                    <a:pt x="718" y="217"/>
                    <a:pt x="718" y="217"/>
                  </a:cubicBezTo>
                  <a:cubicBezTo>
                    <a:pt x="717" y="215"/>
                    <a:pt x="717" y="215"/>
                    <a:pt x="717" y="215"/>
                  </a:cubicBezTo>
                  <a:cubicBezTo>
                    <a:pt x="716" y="215"/>
                    <a:pt x="716" y="215"/>
                    <a:pt x="716" y="215"/>
                  </a:cubicBezTo>
                  <a:cubicBezTo>
                    <a:pt x="716" y="216"/>
                    <a:pt x="716" y="216"/>
                    <a:pt x="716" y="216"/>
                  </a:cubicBezTo>
                  <a:cubicBezTo>
                    <a:pt x="715" y="216"/>
                    <a:pt x="715" y="216"/>
                    <a:pt x="715" y="216"/>
                  </a:cubicBezTo>
                  <a:cubicBezTo>
                    <a:pt x="715" y="217"/>
                    <a:pt x="715" y="217"/>
                    <a:pt x="715" y="217"/>
                  </a:cubicBezTo>
                  <a:cubicBezTo>
                    <a:pt x="714" y="217"/>
                    <a:pt x="714" y="217"/>
                    <a:pt x="714" y="217"/>
                  </a:cubicBezTo>
                  <a:cubicBezTo>
                    <a:pt x="714" y="218"/>
                    <a:pt x="714" y="218"/>
                    <a:pt x="714" y="218"/>
                  </a:cubicBezTo>
                  <a:cubicBezTo>
                    <a:pt x="711" y="218"/>
                    <a:pt x="711" y="218"/>
                    <a:pt x="711" y="218"/>
                  </a:cubicBezTo>
                  <a:cubicBezTo>
                    <a:pt x="711" y="219"/>
                    <a:pt x="711" y="219"/>
                    <a:pt x="711" y="219"/>
                  </a:cubicBezTo>
                  <a:cubicBezTo>
                    <a:pt x="710" y="219"/>
                    <a:pt x="710" y="219"/>
                    <a:pt x="710" y="219"/>
                  </a:cubicBezTo>
                  <a:cubicBezTo>
                    <a:pt x="709" y="219"/>
                    <a:pt x="709" y="219"/>
                    <a:pt x="709" y="219"/>
                  </a:cubicBezTo>
                  <a:cubicBezTo>
                    <a:pt x="708" y="219"/>
                    <a:pt x="708" y="219"/>
                    <a:pt x="708" y="219"/>
                  </a:cubicBezTo>
                  <a:cubicBezTo>
                    <a:pt x="706" y="221"/>
                    <a:pt x="706" y="221"/>
                    <a:pt x="706" y="221"/>
                  </a:cubicBezTo>
                  <a:cubicBezTo>
                    <a:pt x="705" y="222"/>
                    <a:pt x="705" y="222"/>
                    <a:pt x="705" y="222"/>
                  </a:cubicBezTo>
                  <a:cubicBezTo>
                    <a:pt x="706" y="223"/>
                    <a:pt x="706" y="223"/>
                    <a:pt x="706" y="223"/>
                  </a:cubicBezTo>
                  <a:cubicBezTo>
                    <a:pt x="704" y="224"/>
                    <a:pt x="704" y="224"/>
                    <a:pt x="704" y="224"/>
                  </a:cubicBezTo>
                  <a:cubicBezTo>
                    <a:pt x="704" y="225"/>
                    <a:pt x="704" y="225"/>
                    <a:pt x="704" y="225"/>
                  </a:cubicBezTo>
                  <a:cubicBezTo>
                    <a:pt x="705" y="225"/>
                    <a:pt x="705" y="225"/>
                    <a:pt x="705" y="225"/>
                  </a:cubicBezTo>
                  <a:cubicBezTo>
                    <a:pt x="705" y="227"/>
                    <a:pt x="705" y="227"/>
                    <a:pt x="705" y="227"/>
                  </a:cubicBezTo>
                  <a:cubicBezTo>
                    <a:pt x="707" y="229"/>
                    <a:pt x="707" y="229"/>
                    <a:pt x="707" y="229"/>
                  </a:cubicBezTo>
                  <a:cubicBezTo>
                    <a:pt x="706" y="230"/>
                    <a:pt x="706" y="230"/>
                    <a:pt x="706" y="230"/>
                  </a:cubicBezTo>
                  <a:cubicBezTo>
                    <a:pt x="705" y="234"/>
                    <a:pt x="705" y="234"/>
                    <a:pt x="705" y="234"/>
                  </a:cubicBezTo>
                  <a:cubicBezTo>
                    <a:pt x="707" y="236"/>
                    <a:pt x="707" y="236"/>
                    <a:pt x="707" y="236"/>
                  </a:cubicBezTo>
                  <a:cubicBezTo>
                    <a:pt x="705" y="236"/>
                    <a:pt x="705" y="236"/>
                    <a:pt x="705" y="236"/>
                  </a:cubicBezTo>
                  <a:cubicBezTo>
                    <a:pt x="706" y="237"/>
                    <a:pt x="706" y="237"/>
                    <a:pt x="706" y="237"/>
                  </a:cubicBezTo>
                  <a:cubicBezTo>
                    <a:pt x="706" y="238"/>
                    <a:pt x="706" y="238"/>
                    <a:pt x="706" y="238"/>
                  </a:cubicBezTo>
                  <a:cubicBezTo>
                    <a:pt x="705" y="239"/>
                    <a:pt x="705" y="239"/>
                    <a:pt x="705" y="239"/>
                  </a:cubicBezTo>
                  <a:cubicBezTo>
                    <a:pt x="704" y="241"/>
                    <a:pt x="704" y="241"/>
                    <a:pt x="704" y="241"/>
                  </a:cubicBezTo>
                  <a:cubicBezTo>
                    <a:pt x="703" y="242"/>
                    <a:pt x="703" y="242"/>
                    <a:pt x="703" y="242"/>
                  </a:cubicBezTo>
                  <a:cubicBezTo>
                    <a:pt x="703" y="244"/>
                    <a:pt x="703" y="244"/>
                    <a:pt x="703" y="244"/>
                  </a:cubicBezTo>
                  <a:cubicBezTo>
                    <a:pt x="703" y="246"/>
                    <a:pt x="703" y="246"/>
                    <a:pt x="703" y="246"/>
                  </a:cubicBezTo>
                  <a:cubicBezTo>
                    <a:pt x="704" y="248"/>
                    <a:pt x="704" y="248"/>
                    <a:pt x="704" y="248"/>
                  </a:cubicBezTo>
                  <a:cubicBezTo>
                    <a:pt x="703" y="248"/>
                    <a:pt x="703" y="248"/>
                    <a:pt x="703" y="248"/>
                  </a:cubicBezTo>
                  <a:cubicBezTo>
                    <a:pt x="705" y="251"/>
                    <a:pt x="705" y="251"/>
                    <a:pt x="705" y="251"/>
                  </a:cubicBezTo>
                  <a:cubicBezTo>
                    <a:pt x="704" y="251"/>
                    <a:pt x="704" y="251"/>
                    <a:pt x="704" y="251"/>
                  </a:cubicBezTo>
                  <a:cubicBezTo>
                    <a:pt x="704" y="252"/>
                    <a:pt x="704" y="252"/>
                    <a:pt x="704" y="252"/>
                  </a:cubicBezTo>
                  <a:cubicBezTo>
                    <a:pt x="705" y="253"/>
                    <a:pt x="705" y="253"/>
                    <a:pt x="705" y="253"/>
                  </a:cubicBezTo>
                  <a:cubicBezTo>
                    <a:pt x="705" y="252"/>
                    <a:pt x="705" y="252"/>
                    <a:pt x="705" y="252"/>
                  </a:cubicBezTo>
                  <a:cubicBezTo>
                    <a:pt x="706" y="252"/>
                    <a:pt x="706" y="252"/>
                    <a:pt x="706" y="252"/>
                  </a:cubicBezTo>
                  <a:cubicBezTo>
                    <a:pt x="706" y="252"/>
                    <a:pt x="706" y="252"/>
                    <a:pt x="706" y="252"/>
                  </a:cubicBezTo>
                  <a:cubicBezTo>
                    <a:pt x="707" y="251"/>
                    <a:pt x="707" y="251"/>
                    <a:pt x="707" y="251"/>
                  </a:cubicBezTo>
                  <a:cubicBezTo>
                    <a:pt x="708" y="252"/>
                    <a:pt x="708" y="252"/>
                    <a:pt x="708" y="252"/>
                  </a:cubicBezTo>
                  <a:cubicBezTo>
                    <a:pt x="708" y="252"/>
                    <a:pt x="708" y="252"/>
                    <a:pt x="708" y="252"/>
                  </a:cubicBezTo>
                  <a:cubicBezTo>
                    <a:pt x="708" y="251"/>
                    <a:pt x="708" y="251"/>
                    <a:pt x="708" y="251"/>
                  </a:cubicBezTo>
                  <a:cubicBezTo>
                    <a:pt x="709" y="251"/>
                    <a:pt x="709" y="251"/>
                    <a:pt x="709" y="251"/>
                  </a:cubicBezTo>
                  <a:cubicBezTo>
                    <a:pt x="709" y="252"/>
                    <a:pt x="709" y="252"/>
                    <a:pt x="709" y="252"/>
                  </a:cubicBezTo>
                  <a:cubicBezTo>
                    <a:pt x="710" y="252"/>
                    <a:pt x="710" y="252"/>
                    <a:pt x="710" y="252"/>
                  </a:cubicBezTo>
                  <a:cubicBezTo>
                    <a:pt x="711" y="253"/>
                    <a:pt x="711" y="253"/>
                    <a:pt x="711" y="253"/>
                  </a:cubicBezTo>
                  <a:cubicBezTo>
                    <a:pt x="710" y="253"/>
                    <a:pt x="710" y="253"/>
                    <a:pt x="710" y="253"/>
                  </a:cubicBezTo>
                  <a:cubicBezTo>
                    <a:pt x="711" y="254"/>
                    <a:pt x="711" y="254"/>
                    <a:pt x="711" y="254"/>
                  </a:cubicBezTo>
                  <a:cubicBezTo>
                    <a:pt x="711" y="255"/>
                    <a:pt x="711" y="255"/>
                    <a:pt x="711" y="255"/>
                  </a:cubicBezTo>
                  <a:cubicBezTo>
                    <a:pt x="710" y="255"/>
                    <a:pt x="710" y="255"/>
                    <a:pt x="710" y="255"/>
                  </a:cubicBezTo>
                  <a:cubicBezTo>
                    <a:pt x="710" y="255"/>
                    <a:pt x="710" y="255"/>
                    <a:pt x="710" y="255"/>
                  </a:cubicBezTo>
                  <a:cubicBezTo>
                    <a:pt x="709" y="255"/>
                    <a:pt x="709" y="255"/>
                    <a:pt x="709" y="255"/>
                  </a:cubicBezTo>
                  <a:cubicBezTo>
                    <a:pt x="708" y="256"/>
                    <a:pt x="708" y="256"/>
                    <a:pt x="708" y="256"/>
                  </a:cubicBezTo>
                  <a:cubicBezTo>
                    <a:pt x="708" y="256"/>
                    <a:pt x="708" y="256"/>
                    <a:pt x="708" y="256"/>
                  </a:cubicBezTo>
                  <a:cubicBezTo>
                    <a:pt x="708" y="257"/>
                    <a:pt x="708" y="257"/>
                    <a:pt x="708" y="257"/>
                  </a:cubicBezTo>
                  <a:cubicBezTo>
                    <a:pt x="707" y="258"/>
                    <a:pt x="707" y="258"/>
                    <a:pt x="707" y="258"/>
                  </a:cubicBezTo>
                  <a:cubicBezTo>
                    <a:pt x="706" y="258"/>
                    <a:pt x="706" y="258"/>
                    <a:pt x="706" y="258"/>
                  </a:cubicBezTo>
                  <a:cubicBezTo>
                    <a:pt x="706" y="257"/>
                    <a:pt x="706" y="257"/>
                    <a:pt x="706" y="257"/>
                  </a:cubicBezTo>
                  <a:cubicBezTo>
                    <a:pt x="705" y="256"/>
                    <a:pt x="705" y="256"/>
                    <a:pt x="705" y="256"/>
                  </a:cubicBezTo>
                  <a:cubicBezTo>
                    <a:pt x="704" y="257"/>
                    <a:pt x="704" y="257"/>
                    <a:pt x="704" y="257"/>
                  </a:cubicBezTo>
                  <a:cubicBezTo>
                    <a:pt x="703" y="256"/>
                    <a:pt x="703" y="256"/>
                    <a:pt x="703" y="256"/>
                  </a:cubicBezTo>
                  <a:cubicBezTo>
                    <a:pt x="703" y="257"/>
                    <a:pt x="703" y="257"/>
                    <a:pt x="703" y="257"/>
                  </a:cubicBezTo>
                  <a:cubicBezTo>
                    <a:pt x="703" y="258"/>
                    <a:pt x="703" y="258"/>
                    <a:pt x="703" y="258"/>
                  </a:cubicBezTo>
                  <a:cubicBezTo>
                    <a:pt x="703" y="259"/>
                    <a:pt x="703" y="259"/>
                    <a:pt x="703" y="259"/>
                  </a:cubicBezTo>
                  <a:cubicBezTo>
                    <a:pt x="702" y="259"/>
                    <a:pt x="702" y="259"/>
                    <a:pt x="702" y="259"/>
                  </a:cubicBezTo>
                  <a:cubicBezTo>
                    <a:pt x="702" y="259"/>
                    <a:pt x="702" y="259"/>
                    <a:pt x="702" y="259"/>
                  </a:cubicBezTo>
                  <a:cubicBezTo>
                    <a:pt x="701" y="260"/>
                    <a:pt x="701" y="260"/>
                    <a:pt x="701" y="260"/>
                  </a:cubicBezTo>
                  <a:cubicBezTo>
                    <a:pt x="701" y="261"/>
                    <a:pt x="701" y="261"/>
                    <a:pt x="701" y="261"/>
                  </a:cubicBezTo>
                  <a:cubicBezTo>
                    <a:pt x="701" y="261"/>
                    <a:pt x="701" y="261"/>
                    <a:pt x="701" y="261"/>
                  </a:cubicBezTo>
                  <a:cubicBezTo>
                    <a:pt x="700" y="261"/>
                    <a:pt x="700" y="261"/>
                    <a:pt x="700" y="261"/>
                  </a:cubicBezTo>
                  <a:cubicBezTo>
                    <a:pt x="698" y="260"/>
                    <a:pt x="698" y="260"/>
                    <a:pt x="698" y="260"/>
                  </a:cubicBezTo>
                  <a:cubicBezTo>
                    <a:pt x="698" y="260"/>
                    <a:pt x="698" y="260"/>
                    <a:pt x="698" y="260"/>
                  </a:cubicBezTo>
                  <a:cubicBezTo>
                    <a:pt x="699" y="261"/>
                    <a:pt x="699" y="261"/>
                    <a:pt x="699" y="261"/>
                  </a:cubicBezTo>
                  <a:cubicBezTo>
                    <a:pt x="697" y="262"/>
                    <a:pt x="697" y="262"/>
                    <a:pt x="697" y="262"/>
                  </a:cubicBezTo>
                  <a:cubicBezTo>
                    <a:pt x="698" y="262"/>
                    <a:pt x="698" y="262"/>
                    <a:pt x="698" y="262"/>
                  </a:cubicBezTo>
                  <a:cubicBezTo>
                    <a:pt x="697" y="263"/>
                    <a:pt x="697" y="263"/>
                    <a:pt x="697" y="263"/>
                  </a:cubicBezTo>
                  <a:cubicBezTo>
                    <a:pt x="695" y="264"/>
                    <a:pt x="695" y="264"/>
                    <a:pt x="695" y="264"/>
                  </a:cubicBezTo>
                  <a:cubicBezTo>
                    <a:pt x="694" y="264"/>
                    <a:pt x="694" y="264"/>
                    <a:pt x="694" y="264"/>
                  </a:cubicBezTo>
                  <a:cubicBezTo>
                    <a:pt x="693" y="262"/>
                    <a:pt x="693" y="262"/>
                    <a:pt x="693" y="262"/>
                  </a:cubicBezTo>
                  <a:cubicBezTo>
                    <a:pt x="692" y="262"/>
                    <a:pt x="692" y="262"/>
                    <a:pt x="692" y="262"/>
                  </a:cubicBezTo>
                  <a:cubicBezTo>
                    <a:pt x="691" y="262"/>
                    <a:pt x="691" y="262"/>
                    <a:pt x="691" y="262"/>
                  </a:cubicBezTo>
                  <a:cubicBezTo>
                    <a:pt x="692" y="261"/>
                    <a:pt x="692" y="261"/>
                    <a:pt x="692" y="261"/>
                  </a:cubicBezTo>
                  <a:cubicBezTo>
                    <a:pt x="693" y="261"/>
                    <a:pt x="693" y="261"/>
                    <a:pt x="693" y="261"/>
                  </a:cubicBezTo>
                  <a:cubicBezTo>
                    <a:pt x="692" y="260"/>
                    <a:pt x="692" y="260"/>
                    <a:pt x="692" y="260"/>
                  </a:cubicBezTo>
                  <a:cubicBezTo>
                    <a:pt x="693" y="259"/>
                    <a:pt x="693" y="259"/>
                    <a:pt x="693" y="259"/>
                  </a:cubicBezTo>
                  <a:cubicBezTo>
                    <a:pt x="695" y="259"/>
                    <a:pt x="695" y="259"/>
                    <a:pt x="695" y="259"/>
                  </a:cubicBezTo>
                  <a:cubicBezTo>
                    <a:pt x="697" y="258"/>
                    <a:pt x="697" y="258"/>
                    <a:pt x="697" y="258"/>
                  </a:cubicBezTo>
                  <a:cubicBezTo>
                    <a:pt x="697" y="257"/>
                    <a:pt x="697" y="257"/>
                    <a:pt x="697" y="257"/>
                  </a:cubicBezTo>
                  <a:cubicBezTo>
                    <a:pt x="696" y="257"/>
                    <a:pt x="696" y="257"/>
                    <a:pt x="696" y="257"/>
                  </a:cubicBezTo>
                  <a:cubicBezTo>
                    <a:pt x="695" y="258"/>
                    <a:pt x="695" y="258"/>
                    <a:pt x="695" y="258"/>
                  </a:cubicBezTo>
                  <a:cubicBezTo>
                    <a:pt x="693" y="257"/>
                    <a:pt x="693" y="257"/>
                    <a:pt x="693" y="257"/>
                  </a:cubicBezTo>
                  <a:cubicBezTo>
                    <a:pt x="693" y="257"/>
                    <a:pt x="693" y="257"/>
                    <a:pt x="693" y="257"/>
                  </a:cubicBezTo>
                  <a:cubicBezTo>
                    <a:pt x="692" y="256"/>
                    <a:pt x="692" y="256"/>
                    <a:pt x="692" y="256"/>
                  </a:cubicBezTo>
                  <a:cubicBezTo>
                    <a:pt x="691" y="256"/>
                    <a:pt x="691" y="256"/>
                    <a:pt x="691" y="256"/>
                  </a:cubicBezTo>
                  <a:cubicBezTo>
                    <a:pt x="689" y="255"/>
                    <a:pt x="689" y="255"/>
                    <a:pt x="689" y="255"/>
                  </a:cubicBezTo>
                  <a:cubicBezTo>
                    <a:pt x="687" y="255"/>
                    <a:pt x="687" y="255"/>
                    <a:pt x="687" y="255"/>
                  </a:cubicBezTo>
                  <a:cubicBezTo>
                    <a:pt x="688" y="256"/>
                    <a:pt x="688" y="256"/>
                    <a:pt x="688" y="256"/>
                  </a:cubicBezTo>
                  <a:cubicBezTo>
                    <a:pt x="687" y="257"/>
                    <a:pt x="687" y="257"/>
                    <a:pt x="687" y="257"/>
                  </a:cubicBezTo>
                  <a:cubicBezTo>
                    <a:pt x="686" y="256"/>
                    <a:pt x="686" y="256"/>
                    <a:pt x="686" y="256"/>
                  </a:cubicBezTo>
                  <a:cubicBezTo>
                    <a:pt x="686" y="255"/>
                    <a:pt x="686" y="255"/>
                    <a:pt x="686" y="255"/>
                  </a:cubicBezTo>
                  <a:cubicBezTo>
                    <a:pt x="684" y="256"/>
                    <a:pt x="684" y="256"/>
                    <a:pt x="684" y="256"/>
                  </a:cubicBezTo>
                  <a:cubicBezTo>
                    <a:pt x="682" y="255"/>
                    <a:pt x="682" y="255"/>
                    <a:pt x="682" y="255"/>
                  </a:cubicBezTo>
                  <a:cubicBezTo>
                    <a:pt x="681" y="256"/>
                    <a:pt x="681" y="256"/>
                    <a:pt x="681" y="256"/>
                  </a:cubicBezTo>
                  <a:cubicBezTo>
                    <a:pt x="680" y="255"/>
                    <a:pt x="680" y="255"/>
                    <a:pt x="680" y="255"/>
                  </a:cubicBezTo>
                  <a:cubicBezTo>
                    <a:pt x="678" y="255"/>
                    <a:pt x="678" y="255"/>
                    <a:pt x="678" y="255"/>
                  </a:cubicBezTo>
                  <a:cubicBezTo>
                    <a:pt x="677" y="257"/>
                    <a:pt x="677" y="257"/>
                    <a:pt x="677" y="257"/>
                  </a:cubicBezTo>
                  <a:cubicBezTo>
                    <a:pt x="676" y="257"/>
                    <a:pt x="676" y="257"/>
                    <a:pt x="676" y="257"/>
                  </a:cubicBezTo>
                  <a:cubicBezTo>
                    <a:pt x="676" y="258"/>
                    <a:pt x="676" y="258"/>
                    <a:pt x="676" y="258"/>
                  </a:cubicBezTo>
                  <a:cubicBezTo>
                    <a:pt x="678" y="259"/>
                    <a:pt x="678" y="259"/>
                    <a:pt x="678" y="259"/>
                  </a:cubicBezTo>
                  <a:cubicBezTo>
                    <a:pt x="676" y="259"/>
                    <a:pt x="676" y="259"/>
                    <a:pt x="676" y="259"/>
                  </a:cubicBezTo>
                  <a:cubicBezTo>
                    <a:pt x="675" y="258"/>
                    <a:pt x="675" y="258"/>
                    <a:pt x="675" y="258"/>
                  </a:cubicBezTo>
                  <a:cubicBezTo>
                    <a:pt x="674" y="260"/>
                    <a:pt x="674" y="260"/>
                    <a:pt x="674" y="260"/>
                  </a:cubicBezTo>
                  <a:cubicBezTo>
                    <a:pt x="676" y="261"/>
                    <a:pt x="676" y="261"/>
                    <a:pt x="676" y="261"/>
                  </a:cubicBezTo>
                  <a:cubicBezTo>
                    <a:pt x="677" y="260"/>
                    <a:pt x="677" y="260"/>
                    <a:pt x="677" y="260"/>
                  </a:cubicBezTo>
                  <a:cubicBezTo>
                    <a:pt x="677" y="261"/>
                    <a:pt x="677" y="261"/>
                    <a:pt x="677" y="261"/>
                  </a:cubicBezTo>
                  <a:cubicBezTo>
                    <a:pt x="677" y="262"/>
                    <a:pt x="677" y="262"/>
                    <a:pt x="677" y="262"/>
                  </a:cubicBezTo>
                  <a:cubicBezTo>
                    <a:pt x="675" y="263"/>
                    <a:pt x="675" y="263"/>
                    <a:pt x="675" y="263"/>
                  </a:cubicBezTo>
                  <a:cubicBezTo>
                    <a:pt x="674" y="262"/>
                    <a:pt x="674" y="262"/>
                    <a:pt x="674" y="262"/>
                  </a:cubicBezTo>
                  <a:cubicBezTo>
                    <a:pt x="672" y="261"/>
                    <a:pt x="672" y="261"/>
                    <a:pt x="672" y="261"/>
                  </a:cubicBezTo>
                  <a:cubicBezTo>
                    <a:pt x="671" y="262"/>
                    <a:pt x="671" y="262"/>
                    <a:pt x="671" y="262"/>
                  </a:cubicBezTo>
                  <a:cubicBezTo>
                    <a:pt x="672" y="263"/>
                    <a:pt x="672" y="263"/>
                    <a:pt x="672" y="263"/>
                  </a:cubicBezTo>
                  <a:cubicBezTo>
                    <a:pt x="671" y="263"/>
                    <a:pt x="671" y="263"/>
                    <a:pt x="671" y="263"/>
                  </a:cubicBezTo>
                  <a:cubicBezTo>
                    <a:pt x="670" y="264"/>
                    <a:pt x="670" y="264"/>
                    <a:pt x="670" y="264"/>
                  </a:cubicBezTo>
                  <a:cubicBezTo>
                    <a:pt x="669" y="264"/>
                    <a:pt x="669" y="264"/>
                    <a:pt x="669" y="264"/>
                  </a:cubicBezTo>
                  <a:cubicBezTo>
                    <a:pt x="669" y="263"/>
                    <a:pt x="669" y="263"/>
                    <a:pt x="669" y="263"/>
                  </a:cubicBezTo>
                  <a:cubicBezTo>
                    <a:pt x="666" y="263"/>
                    <a:pt x="666" y="263"/>
                    <a:pt x="666" y="263"/>
                  </a:cubicBezTo>
                  <a:cubicBezTo>
                    <a:pt x="665" y="263"/>
                    <a:pt x="665" y="263"/>
                    <a:pt x="665" y="263"/>
                  </a:cubicBezTo>
                  <a:cubicBezTo>
                    <a:pt x="663" y="263"/>
                    <a:pt x="663" y="263"/>
                    <a:pt x="663" y="263"/>
                  </a:cubicBezTo>
                  <a:cubicBezTo>
                    <a:pt x="661" y="264"/>
                    <a:pt x="661" y="264"/>
                    <a:pt x="661" y="264"/>
                  </a:cubicBezTo>
                  <a:cubicBezTo>
                    <a:pt x="661" y="264"/>
                    <a:pt x="661" y="264"/>
                    <a:pt x="661" y="264"/>
                  </a:cubicBezTo>
                  <a:cubicBezTo>
                    <a:pt x="663" y="266"/>
                    <a:pt x="663" y="266"/>
                    <a:pt x="663" y="266"/>
                  </a:cubicBezTo>
                  <a:cubicBezTo>
                    <a:pt x="662" y="267"/>
                    <a:pt x="662" y="267"/>
                    <a:pt x="662" y="267"/>
                  </a:cubicBezTo>
                  <a:cubicBezTo>
                    <a:pt x="662" y="268"/>
                    <a:pt x="662" y="268"/>
                    <a:pt x="662" y="268"/>
                  </a:cubicBezTo>
                  <a:cubicBezTo>
                    <a:pt x="660" y="267"/>
                    <a:pt x="660" y="267"/>
                    <a:pt x="660" y="267"/>
                  </a:cubicBezTo>
                  <a:cubicBezTo>
                    <a:pt x="660" y="266"/>
                    <a:pt x="660" y="266"/>
                    <a:pt x="660" y="266"/>
                  </a:cubicBezTo>
                  <a:cubicBezTo>
                    <a:pt x="660" y="265"/>
                    <a:pt x="660" y="265"/>
                    <a:pt x="660" y="265"/>
                  </a:cubicBezTo>
                  <a:cubicBezTo>
                    <a:pt x="659" y="264"/>
                    <a:pt x="659" y="264"/>
                    <a:pt x="659" y="264"/>
                  </a:cubicBezTo>
                  <a:cubicBezTo>
                    <a:pt x="658" y="265"/>
                    <a:pt x="658" y="265"/>
                    <a:pt x="658" y="265"/>
                  </a:cubicBezTo>
                  <a:cubicBezTo>
                    <a:pt x="657" y="265"/>
                    <a:pt x="657" y="265"/>
                    <a:pt x="657" y="265"/>
                  </a:cubicBezTo>
                  <a:cubicBezTo>
                    <a:pt x="656" y="265"/>
                    <a:pt x="656" y="265"/>
                    <a:pt x="656" y="265"/>
                  </a:cubicBezTo>
                  <a:cubicBezTo>
                    <a:pt x="655" y="266"/>
                    <a:pt x="655" y="266"/>
                    <a:pt x="655" y="266"/>
                  </a:cubicBezTo>
                  <a:cubicBezTo>
                    <a:pt x="654" y="266"/>
                    <a:pt x="654" y="266"/>
                    <a:pt x="654" y="266"/>
                  </a:cubicBezTo>
                  <a:cubicBezTo>
                    <a:pt x="652" y="267"/>
                    <a:pt x="652" y="267"/>
                    <a:pt x="652" y="267"/>
                  </a:cubicBezTo>
                  <a:cubicBezTo>
                    <a:pt x="650" y="267"/>
                    <a:pt x="650" y="267"/>
                    <a:pt x="650" y="267"/>
                  </a:cubicBezTo>
                  <a:cubicBezTo>
                    <a:pt x="648" y="269"/>
                    <a:pt x="648" y="269"/>
                    <a:pt x="648" y="269"/>
                  </a:cubicBezTo>
                  <a:cubicBezTo>
                    <a:pt x="646" y="269"/>
                    <a:pt x="646" y="269"/>
                    <a:pt x="646" y="269"/>
                  </a:cubicBezTo>
                  <a:cubicBezTo>
                    <a:pt x="646" y="268"/>
                    <a:pt x="646" y="268"/>
                    <a:pt x="646" y="268"/>
                  </a:cubicBezTo>
                  <a:cubicBezTo>
                    <a:pt x="645" y="269"/>
                    <a:pt x="645" y="269"/>
                    <a:pt x="645" y="269"/>
                  </a:cubicBezTo>
                  <a:cubicBezTo>
                    <a:pt x="644" y="270"/>
                    <a:pt x="644" y="270"/>
                    <a:pt x="644" y="270"/>
                  </a:cubicBezTo>
                  <a:cubicBezTo>
                    <a:pt x="642" y="271"/>
                    <a:pt x="642" y="271"/>
                    <a:pt x="642" y="271"/>
                  </a:cubicBezTo>
                  <a:cubicBezTo>
                    <a:pt x="642" y="273"/>
                    <a:pt x="642" y="273"/>
                    <a:pt x="642" y="273"/>
                  </a:cubicBezTo>
                  <a:cubicBezTo>
                    <a:pt x="641" y="274"/>
                    <a:pt x="641" y="274"/>
                    <a:pt x="641" y="274"/>
                  </a:cubicBezTo>
                  <a:cubicBezTo>
                    <a:pt x="640" y="275"/>
                    <a:pt x="640" y="275"/>
                    <a:pt x="640" y="275"/>
                  </a:cubicBezTo>
                  <a:cubicBezTo>
                    <a:pt x="642" y="278"/>
                    <a:pt x="642" y="278"/>
                    <a:pt x="642" y="278"/>
                  </a:cubicBezTo>
                  <a:cubicBezTo>
                    <a:pt x="642" y="280"/>
                    <a:pt x="642" y="280"/>
                    <a:pt x="642" y="280"/>
                  </a:cubicBezTo>
                  <a:cubicBezTo>
                    <a:pt x="640" y="282"/>
                    <a:pt x="640" y="282"/>
                    <a:pt x="640" y="282"/>
                  </a:cubicBezTo>
                  <a:cubicBezTo>
                    <a:pt x="639" y="284"/>
                    <a:pt x="639" y="284"/>
                    <a:pt x="639" y="284"/>
                  </a:cubicBezTo>
                  <a:cubicBezTo>
                    <a:pt x="639" y="286"/>
                    <a:pt x="639" y="286"/>
                    <a:pt x="639" y="286"/>
                  </a:cubicBezTo>
                  <a:cubicBezTo>
                    <a:pt x="639" y="288"/>
                    <a:pt x="639" y="288"/>
                    <a:pt x="639" y="288"/>
                  </a:cubicBezTo>
                  <a:cubicBezTo>
                    <a:pt x="640" y="289"/>
                    <a:pt x="640" y="289"/>
                    <a:pt x="640" y="289"/>
                  </a:cubicBezTo>
                  <a:cubicBezTo>
                    <a:pt x="640" y="291"/>
                    <a:pt x="640" y="291"/>
                    <a:pt x="640" y="291"/>
                  </a:cubicBezTo>
                  <a:cubicBezTo>
                    <a:pt x="639" y="291"/>
                    <a:pt x="639" y="291"/>
                    <a:pt x="639" y="291"/>
                  </a:cubicBezTo>
                  <a:cubicBezTo>
                    <a:pt x="638" y="291"/>
                    <a:pt x="638" y="291"/>
                    <a:pt x="638" y="291"/>
                  </a:cubicBezTo>
                  <a:cubicBezTo>
                    <a:pt x="638" y="293"/>
                    <a:pt x="638" y="293"/>
                    <a:pt x="638" y="293"/>
                  </a:cubicBezTo>
                  <a:cubicBezTo>
                    <a:pt x="638" y="293"/>
                    <a:pt x="638" y="293"/>
                    <a:pt x="638" y="293"/>
                  </a:cubicBezTo>
                  <a:cubicBezTo>
                    <a:pt x="638" y="295"/>
                    <a:pt x="638" y="295"/>
                    <a:pt x="638" y="295"/>
                  </a:cubicBezTo>
                  <a:cubicBezTo>
                    <a:pt x="637" y="296"/>
                    <a:pt x="637" y="296"/>
                    <a:pt x="637" y="296"/>
                  </a:cubicBezTo>
                  <a:cubicBezTo>
                    <a:pt x="637" y="298"/>
                    <a:pt x="637" y="298"/>
                    <a:pt x="637" y="298"/>
                  </a:cubicBezTo>
                  <a:cubicBezTo>
                    <a:pt x="635" y="300"/>
                    <a:pt x="635" y="300"/>
                    <a:pt x="635" y="300"/>
                  </a:cubicBezTo>
                  <a:cubicBezTo>
                    <a:pt x="636" y="301"/>
                    <a:pt x="636" y="301"/>
                    <a:pt x="636" y="301"/>
                  </a:cubicBezTo>
                  <a:cubicBezTo>
                    <a:pt x="635" y="302"/>
                    <a:pt x="635" y="302"/>
                    <a:pt x="635" y="302"/>
                  </a:cubicBezTo>
                  <a:cubicBezTo>
                    <a:pt x="634" y="304"/>
                    <a:pt x="634" y="304"/>
                    <a:pt x="634" y="304"/>
                  </a:cubicBezTo>
                  <a:cubicBezTo>
                    <a:pt x="634" y="304"/>
                    <a:pt x="634" y="304"/>
                    <a:pt x="634" y="304"/>
                  </a:cubicBezTo>
                  <a:cubicBezTo>
                    <a:pt x="633" y="307"/>
                    <a:pt x="633" y="307"/>
                    <a:pt x="633" y="307"/>
                  </a:cubicBezTo>
                  <a:cubicBezTo>
                    <a:pt x="633" y="309"/>
                    <a:pt x="633" y="309"/>
                    <a:pt x="633" y="309"/>
                  </a:cubicBezTo>
                  <a:cubicBezTo>
                    <a:pt x="633" y="310"/>
                    <a:pt x="633" y="310"/>
                    <a:pt x="633" y="310"/>
                  </a:cubicBezTo>
                  <a:cubicBezTo>
                    <a:pt x="633" y="312"/>
                    <a:pt x="633" y="312"/>
                    <a:pt x="633" y="312"/>
                  </a:cubicBezTo>
                  <a:cubicBezTo>
                    <a:pt x="632" y="313"/>
                    <a:pt x="632" y="313"/>
                    <a:pt x="632" y="313"/>
                  </a:cubicBezTo>
                  <a:cubicBezTo>
                    <a:pt x="632" y="314"/>
                    <a:pt x="632" y="314"/>
                    <a:pt x="632" y="314"/>
                  </a:cubicBezTo>
                  <a:cubicBezTo>
                    <a:pt x="631" y="316"/>
                    <a:pt x="631" y="316"/>
                    <a:pt x="631" y="316"/>
                  </a:cubicBezTo>
                  <a:cubicBezTo>
                    <a:pt x="631" y="317"/>
                    <a:pt x="631" y="317"/>
                    <a:pt x="631" y="317"/>
                  </a:cubicBezTo>
                  <a:cubicBezTo>
                    <a:pt x="630" y="317"/>
                    <a:pt x="630" y="317"/>
                    <a:pt x="630" y="317"/>
                  </a:cubicBezTo>
                  <a:cubicBezTo>
                    <a:pt x="630" y="319"/>
                    <a:pt x="630" y="319"/>
                    <a:pt x="630" y="319"/>
                  </a:cubicBezTo>
                  <a:cubicBezTo>
                    <a:pt x="628" y="320"/>
                    <a:pt x="628" y="320"/>
                    <a:pt x="628" y="320"/>
                  </a:cubicBezTo>
                  <a:cubicBezTo>
                    <a:pt x="628" y="322"/>
                    <a:pt x="628" y="322"/>
                    <a:pt x="628" y="322"/>
                  </a:cubicBezTo>
                  <a:cubicBezTo>
                    <a:pt x="627" y="324"/>
                    <a:pt x="627" y="324"/>
                    <a:pt x="627" y="324"/>
                  </a:cubicBezTo>
                  <a:cubicBezTo>
                    <a:pt x="627" y="325"/>
                    <a:pt x="627" y="325"/>
                    <a:pt x="627" y="325"/>
                  </a:cubicBezTo>
                  <a:cubicBezTo>
                    <a:pt x="625" y="327"/>
                    <a:pt x="625" y="327"/>
                    <a:pt x="625" y="327"/>
                  </a:cubicBezTo>
                  <a:cubicBezTo>
                    <a:pt x="625" y="328"/>
                    <a:pt x="625" y="328"/>
                    <a:pt x="625" y="328"/>
                  </a:cubicBezTo>
                  <a:cubicBezTo>
                    <a:pt x="624" y="329"/>
                    <a:pt x="624" y="329"/>
                    <a:pt x="624" y="329"/>
                  </a:cubicBezTo>
                  <a:cubicBezTo>
                    <a:pt x="625" y="330"/>
                    <a:pt x="625" y="330"/>
                    <a:pt x="625" y="330"/>
                  </a:cubicBezTo>
                  <a:cubicBezTo>
                    <a:pt x="626" y="331"/>
                    <a:pt x="626" y="331"/>
                    <a:pt x="626" y="331"/>
                  </a:cubicBezTo>
                  <a:cubicBezTo>
                    <a:pt x="627" y="331"/>
                    <a:pt x="627" y="331"/>
                    <a:pt x="627" y="331"/>
                  </a:cubicBezTo>
                  <a:cubicBezTo>
                    <a:pt x="628" y="332"/>
                    <a:pt x="628" y="332"/>
                    <a:pt x="628" y="332"/>
                  </a:cubicBezTo>
                  <a:cubicBezTo>
                    <a:pt x="630" y="332"/>
                    <a:pt x="630" y="332"/>
                    <a:pt x="630" y="332"/>
                  </a:cubicBezTo>
                  <a:cubicBezTo>
                    <a:pt x="631" y="331"/>
                    <a:pt x="631" y="331"/>
                    <a:pt x="631" y="331"/>
                  </a:cubicBezTo>
                  <a:cubicBezTo>
                    <a:pt x="632" y="330"/>
                    <a:pt x="632" y="330"/>
                    <a:pt x="632" y="330"/>
                  </a:cubicBezTo>
                  <a:cubicBezTo>
                    <a:pt x="633" y="330"/>
                    <a:pt x="633" y="330"/>
                    <a:pt x="633" y="330"/>
                  </a:cubicBezTo>
                  <a:cubicBezTo>
                    <a:pt x="634" y="330"/>
                    <a:pt x="634" y="330"/>
                    <a:pt x="634" y="330"/>
                  </a:cubicBezTo>
                  <a:cubicBezTo>
                    <a:pt x="635" y="329"/>
                    <a:pt x="635" y="329"/>
                    <a:pt x="635" y="329"/>
                  </a:cubicBezTo>
                  <a:cubicBezTo>
                    <a:pt x="635" y="333"/>
                    <a:pt x="635" y="333"/>
                    <a:pt x="635" y="333"/>
                  </a:cubicBezTo>
                  <a:cubicBezTo>
                    <a:pt x="637" y="335"/>
                    <a:pt x="637" y="335"/>
                    <a:pt x="637" y="335"/>
                  </a:cubicBezTo>
                  <a:cubicBezTo>
                    <a:pt x="637" y="337"/>
                    <a:pt x="637" y="337"/>
                    <a:pt x="637" y="337"/>
                  </a:cubicBezTo>
                  <a:cubicBezTo>
                    <a:pt x="637" y="338"/>
                    <a:pt x="637" y="338"/>
                    <a:pt x="637" y="338"/>
                  </a:cubicBezTo>
                  <a:cubicBezTo>
                    <a:pt x="639" y="339"/>
                    <a:pt x="639" y="339"/>
                    <a:pt x="639" y="339"/>
                  </a:cubicBezTo>
                  <a:cubicBezTo>
                    <a:pt x="639" y="338"/>
                    <a:pt x="639" y="338"/>
                    <a:pt x="639" y="338"/>
                  </a:cubicBezTo>
                  <a:cubicBezTo>
                    <a:pt x="640" y="339"/>
                    <a:pt x="640" y="339"/>
                    <a:pt x="640" y="339"/>
                  </a:cubicBezTo>
                  <a:cubicBezTo>
                    <a:pt x="640" y="338"/>
                    <a:pt x="640" y="338"/>
                    <a:pt x="640" y="338"/>
                  </a:cubicBezTo>
                  <a:cubicBezTo>
                    <a:pt x="641" y="337"/>
                    <a:pt x="641" y="337"/>
                    <a:pt x="641" y="337"/>
                  </a:cubicBezTo>
                  <a:cubicBezTo>
                    <a:pt x="642" y="336"/>
                    <a:pt x="642" y="336"/>
                    <a:pt x="642" y="336"/>
                  </a:cubicBezTo>
                  <a:cubicBezTo>
                    <a:pt x="642" y="337"/>
                    <a:pt x="642" y="337"/>
                    <a:pt x="642" y="337"/>
                  </a:cubicBezTo>
                  <a:cubicBezTo>
                    <a:pt x="643" y="337"/>
                    <a:pt x="643" y="337"/>
                    <a:pt x="643" y="337"/>
                  </a:cubicBezTo>
                  <a:cubicBezTo>
                    <a:pt x="644" y="337"/>
                    <a:pt x="644" y="337"/>
                    <a:pt x="644" y="337"/>
                  </a:cubicBezTo>
                  <a:cubicBezTo>
                    <a:pt x="644" y="337"/>
                    <a:pt x="644" y="337"/>
                    <a:pt x="644" y="337"/>
                  </a:cubicBezTo>
                  <a:cubicBezTo>
                    <a:pt x="643" y="338"/>
                    <a:pt x="643" y="338"/>
                    <a:pt x="643" y="338"/>
                  </a:cubicBezTo>
                  <a:cubicBezTo>
                    <a:pt x="644" y="340"/>
                    <a:pt x="644" y="340"/>
                    <a:pt x="644" y="340"/>
                  </a:cubicBezTo>
                  <a:cubicBezTo>
                    <a:pt x="643" y="340"/>
                    <a:pt x="643" y="340"/>
                    <a:pt x="643" y="340"/>
                  </a:cubicBezTo>
                  <a:cubicBezTo>
                    <a:pt x="642" y="341"/>
                    <a:pt x="642" y="341"/>
                    <a:pt x="642" y="341"/>
                  </a:cubicBezTo>
                  <a:cubicBezTo>
                    <a:pt x="642" y="341"/>
                    <a:pt x="642" y="341"/>
                    <a:pt x="642" y="341"/>
                  </a:cubicBezTo>
                  <a:cubicBezTo>
                    <a:pt x="645" y="341"/>
                    <a:pt x="645" y="341"/>
                    <a:pt x="645" y="341"/>
                  </a:cubicBezTo>
                  <a:cubicBezTo>
                    <a:pt x="646" y="340"/>
                    <a:pt x="646" y="340"/>
                    <a:pt x="646" y="340"/>
                  </a:cubicBezTo>
                  <a:cubicBezTo>
                    <a:pt x="647" y="338"/>
                    <a:pt x="647" y="338"/>
                    <a:pt x="647" y="338"/>
                  </a:cubicBezTo>
                  <a:cubicBezTo>
                    <a:pt x="647" y="337"/>
                    <a:pt x="647" y="337"/>
                    <a:pt x="647" y="337"/>
                  </a:cubicBezTo>
                  <a:cubicBezTo>
                    <a:pt x="647" y="336"/>
                    <a:pt x="647" y="336"/>
                    <a:pt x="647" y="336"/>
                  </a:cubicBezTo>
                  <a:cubicBezTo>
                    <a:pt x="648" y="338"/>
                    <a:pt x="648" y="338"/>
                    <a:pt x="648" y="338"/>
                  </a:cubicBezTo>
                  <a:cubicBezTo>
                    <a:pt x="648" y="339"/>
                    <a:pt x="648" y="339"/>
                    <a:pt x="648" y="339"/>
                  </a:cubicBezTo>
                  <a:cubicBezTo>
                    <a:pt x="648" y="341"/>
                    <a:pt x="648" y="341"/>
                    <a:pt x="648" y="341"/>
                  </a:cubicBezTo>
                  <a:cubicBezTo>
                    <a:pt x="649" y="340"/>
                    <a:pt x="649" y="340"/>
                    <a:pt x="649" y="340"/>
                  </a:cubicBezTo>
                  <a:cubicBezTo>
                    <a:pt x="649" y="339"/>
                    <a:pt x="649" y="339"/>
                    <a:pt x="649" y="339"/>
                  </a:cubicBezTo>
                  <a:cubicBezTo>
                    <a:pt x="648" y="337"/>
                    <a:pt x="648" y="337"/>
                    <a:pt x="648" y="337"/>
                  </a:cubicBezTo>
                  <a:cubicBezTo>
                    <a:pt x="649" y="335"/>
                    <a:pt x="649" y="335"/>
                    <a:pt x="649" y="335"/>
                  </a:cubicBezTo>
                  <a:cubicBezTo>
                    <a:pt x="648" y="334"/>
                    <a:pt x="648" y="334"/>
                    <a:pt x="648" y="334"/>
                  </a:cubicBezTo>
                  <a:cubicBezTo>
                    <a:pt x="647" y="332"/>
                    <a:pt x="647" y="332"/>
                    <a:pt x="647" y="332"/>
                  </a:cubicBezTo>
                  <a:cubicBezTo>
                    <a:pt x="649" y="332"/>
                    <a:pt x="649" y="332"/>
                    <a:pt x="649" y="332"/>
                  </a:cubicBezTo>
                  <a:cubicBezTo>
                    <a:pt x="650" y="333"/>
                    <a:pt x="650" y="333"/>
                    <a:pt x="650" y="333"/>
                  </a:cubicBezTo>
                  <a:cubicBezTo>
                    <a:pt x="650" y="333"/>
                    <a:pt x="650" y="333"/>
                    <a:pt x="650" y="333"/>
                  </a:cubicBezTo>
                  <a:cubicBezTo>
                    <a:pt x="650" y="334"/>
                    <a:pt x="650" y="334"/>
                    <a:pt x="650" y="334"/>
                  </a:cubicBezTo>
                  <a:cubicBezTo>
                    <a:pt x="651" y="334"/>
                    <a:pt x="651" y="334"/>
                    <a:pt x="651" y="334"/>
                  </a:cubicBezTo>
                  <a:cubicBezTo>
                    <a:pt x="651" y="333"/>
                    <a:pt x="651" y="333"/>
                    <a:pt x="651" y="333"/>
                  </a:cubicBezTo>
                  <a:cubicBezTo>
                    <a:pt x="653" y="333"/>
                    <a:pt x="653" y="333"/>
                    <a:pt x="653" y="333"/>
                  </a:cubicBezTo>
                  <a:cubicBezTo>
                    <a:pt x="654" y="332"/>
                    <a:pt x="654" y="332"/>
                    <a:pt x="654" y="332"/>
                  </a:cubicBezTo>
                  <a:cubicBezTo>
                    <a:pt x="655" y="333"/>
                    <a:pt x="655" y="333"/>
                    <a:pt x="655" y="333"/>
                  </a:cubicBezTo>
                  <a:cubicBezTo>
                    <a:pt x="657" y="333"/>
                    <a:pt x="657" y="333"/>
                    <a:pt x="657" y="333"/>
                  </a:cubicBezTo>
                  <a:cubicBezTo>
                    <a:pt x="658" y="334"/>
                    <a:pt x="658" y="334"/>
                    <a:pt x="658" y="334"/>
                  </a:cubicBezTo>
                  <a:cubicBezTo>
                    <a:pt x="658" y="336"/>
                    <a:pt x="658" y="336"/>
                    <a:pt x="658" y="336"/>
                  </a:cubicBezTo>
                  <a:cubicBezTo>
                    <a:pt x="659" y="336"/>
                    <a:pt x="659" y="336"/>
                    <a:pt x="659" y="336"/>
                  </a:cubicBezTo>
                  <a:cubicBezTo>
                    <a:pt x="661" y="336"/>
                    <a:pt x="661" y="336"/>
                    <a:pt x="661" y="336"/>
                  </a:cubicBezTo>
                  <a:cubicBezTo>
                    <a:pt x="662" y="337"/>
                    <a:pt x="662" y="337"/>
                    <a:pt x="662" y="337"/>
                  </a:cubicBezTo>
                  <a:cubicBezTo>
                    <a:pt x="664" y="338"/>
                    <a:pt x="664" y="338"/>
                    <a:pt x="664" y="338"/>
                  </a:cubicBezTo>
                  <a:cubicBezTo>
                    <a:pt x="665" y="339"/>
                    <a:pt x="665" y="339"/>
                    <a:pt x="665" y="339"/>
                  </a:cubicBezTo>
                  <a:cubicBezTo>
                    <a:pt x="666" y="339"/>
                    <a:pt x="666" y="339"/>
                    <a:pt x="666" y="339"/>
                  </a:cubicBezTo>
                  <a:cubicBezTo>
                    <a:pt x="666" y="340"/>
                    <a:pt x="666" y="340"/>
                    <a:pt x="666" y="340"/>
                  </a:cubicBezTo>
                  <a:cubicBezTo>
                    <a:pt x="667" y="340"/>
                    <a:pt x="667" y="340"/>
                    <a:pt x="667" y="340"/>
                  </a:cubicBezTo>
                  <a:cubicBezTo>
                    <a:pt x="668" y="342"/>
                    <a:pt x="668" y="342"/>
                    <a:pt x="668" y="342"/>
                  </a:cubicBezTo>
                  <a:cubicBezTo>
                    <a:pt x="668" y="343"/>
                    <a:pt x="668" y="343"/>
                    <a:pt x="668" y="343"/>
                  </a:cubicBezTo>
                  <a:cubicBezTo>
                    <a:pt x="668" y="344"/>
                    <a:pt x="668" y="344"/>
                    <a:pt x="668" y="344"/>
                  </a:cubicBezTo>
                  <a:cubicBezTo>
                    <a:pt x="667" y="345"/>
                    <a:pt x="667" y="345"/>
                    <a:pt x="667" y="345"/>
                  </a:cubicBezTo>
                  <a:cubicBezTo>
                    <a:pt x="668" y="346"/>
                    <a:pt x="668" y="346"/>
                    <a:pt x="668" y="346"/>
                  </a:cubicBezTo>
                  <a:cubicBezTo>
                    <a:pt x="669" y="346"/>
                    <a:pt x="669" y="346"/>
                    <a:pt x="669" y="346"/>
                  </a:cubicBezTo>
                  <a:cubicBezTo>
                    <a:pt x="670" y="348"/>
                    <a:pt x="670" y="348"/>
                    <a:pt x="670" y="348"/>
                  </a:cubicBezTo>
                  <a:cubicBezTo>
                    <a:pt x="671" y="349"/>
                    <a:pt x="671" y="349"/>
                    <a:pt x="671" y="349"/>
                  </a:cubicBezTo>
                  <a:cubicBezTo>
                    <a:pt x="670" y="350"/>
                    <a:pt x="670" y="350"/>
                    <a:pt x="670" y="350"/>
                  </a:cubicBezTo>
                  <a:cubicBezTo>
                    <a:pt x="670" y="352"/>
                    <a:pt x="670" y="352"/>
                    <a:pt x="670" y="352"/>
                  </a:cubicBezTo>
                  <a:cubicBezTo>
                    <a:pt x="671" y="353"/>
                    <a:pt x="671" y="353"/>
                    <a:pt x="671" y="353"/>
                  </a:cubicBezTo>
                  <a:cubicBezTo>
                    <a:pt x="672" y="353"/>
                    <a:pt x="672" y="353"/>
                    <a:pt x="672" y="353"/>
                  </a:cubicBezTo>
                  <a:cubicBezTo>
                    <a:pt x="673" y="352"/>
                    <a:pt x="673" y="352"/>
                    <a:pt x="673" y="352"/>
                  </a:cubicBezTo>
                  <a:cubicBezTo>
                    <a:pt x="673" y="353"/>
                    <a:pt x="673" y="353"/>
                    <a:pt x="673" y="353"/>
                  </a:cubicBezTo>
                  <a:cubicBezTo>
                    <a:pt x="673" y="354"/>
                    <a:pt x="673" y="354"/>
                    <a:pt x="673" y="354"/>
                  </a:cubicBezTo>
                  <a:cubicBezTo>
                    <a:pt x="673" y="356"/>
                    <a:pt x="673" y="356"/>
                    <a:pt x="673" y="356"/>
                  </a:cubicBezTo>
                  <a:cubicBezTo>
                    <a:pt x="674" y="356"/>
                    <a:pt x="674" y="356"/>
                    <a:pt x="674" y="356"/>
                  </a:cubicBezTo>
                  <a:cubicBezTo>
                    <a:pt x="673" y="357"/>
                    <a:pt x="673" y="357"/>
                    <a:pt x="673" y="357"/>
                  </a:cubicBezTo>
                  <a:cubicBezTo>
                    <a:pt x="673" y="358"/>
                    <a:pt x="673" y="358"/>
                    <a:pt x="673" y="358"/>
                  </a:cubicBezTo>
                  <a:cubicBezTo>
                    <a:pt x="673" y="359"/>
                    <a:pt x="673" y="359"/>
                    <a:pt x="673" y="359"/>
                  </a:cubicBezTo>
                  <a:cubicBezTo>
                    <a:pt x="673" y="360"/>
                    <a:pt x="673" y="360"/>
                    <a:pt x="673" y="360"/>
                  </a:cubicBezTo>
                  <a:cubicBezTo>
                    <a:pt x="673" y="361"/>
                    <a:pt x="673" y="361"/>
                    <a:pt x="673" y="361"/>
                  </a:cubicBezTo>
                  <a:cubicBezTo>
                    <a:pt x="673" y="362"/>
                    <a:pt x="673" y="362"/>
                    <a:pt x="673" y="362"/>
                  </a:cubicBezTo>
                  <a:cubicBezTo>
                    <a:pt x="673" y="362"/>
                    <a:pt x="673" y="362"/>
                    <a:pt x="673" y="362"/>
                  </a:cubicBezTo>
                  <a:cubicBezTo>
                    <a:pt x="674" y="363"/>
                    <a:pt x="674" y="363"/>
                    <a:pt x="674" y="363"/>
                  </a:cubicBezTo>
                  <a:cubicBezTo>
                    <a:pt x="673" y="364"/>
                    <a:pt x="673" y="364"/>
                    <a:pt x="673" y="364"/>
                  </a:cubicBezTo>
                  <a:cubicBezTo>
                    <a:pt x="674" y="367"/>
                    <a:pt x="674" y="367"/>
                    <a:pt x="674" y="367"/>
                  </a:cubicBezTo>
                  <a:cubicBezTo>
                    <a:pt x="673" y="367"/>
                    <a:pt x="673" y="367"/>
                    <a:pt x="673" y="367"/>
                  </a:cubicBezTo>
                  <a:cubicBezTo>
                    <a:pt x="674" y="370"/>
                    <a:pt x="674" y="370"/>
                    <a:pt x="674" y="370"/>
                  </a:cubicBezTo>
                  <a:cubicBezTo>
                    <a:pt x="674" y="371"/>
                    <a:pt x="674" y="371"/>
                    <a:pt x="674" y="371"/>
                  </a:cubicBezTo>
                  <a:cubicBezTo>
                    <a:pt x="674" y="372"/>
                    <a:pt x="674" y="372"/>
                    <a:pt x="674" y="372"/>
                  </a:cubicBezTo>
                  <a:cubicBezTo>
                    <a:pt x="675" y="376"/>
                    <a:pt x="675" y="376"/>
                    <a:pt x="675" y="376"/>
                  </a:cubicBezTo>
                  <a:cubicBezTo>
                    <a:pt x="676" y="376"/>
                    <a:pt x="676" y="376"/>
                    <a:pt x="676" y="376"/>
                  </a:cubicBezTo>
                  <a:cubicBezTo>
                    <a:pt x="677" y="375"/>
                    <a:pt x="677" y="375"/>
                    <a:pt x="677" y="375"/>
                  </a:cubicBezTo>
                  <a:cubicBezTo>
                    <a:pt x="677" y="376"/>
                    <a:pt x="677" y="376"/>
                    <a:pt x="677" y="376"/>
                  </a:cubicBezTo>
                  <a:cubicBezTo>
                    <a:pt x="676" y="377"/>
                    <a:pt x="676" y="377"/>
                    <a:pt x="676" y="377"/>
                  </a:cubicBezTo>
                  <a:cubicBezTo>
                    <a:pt x="676" y="378"/>
                    <a:pt x="676" y="378"/>
                    <a:pt x="676" y="378"/>
                  </a:cubicBezTo>
                  <a:cubicBezTo>
                    <a:pt x="676" y="379"/>
                    <a:pt x="676" y="379"/>
                    <a:pt x="676" y="379"/>
                  </a:cubicBezTo>
                  <a:cubicBezTo>
                    <a:pt x="677" y="379"/>
                    <a:pt x="677" y="379"/>
                    <a:pt x="677" y="379"/>
                  </a:cubicBezTo>
                  <a:cubicBezTo>
                    <a:pt x="679" y="381"/>
                    <a:pt x="679" y="381"/>
                    <a:pt x="679" y="381"/>
                  </a:cubicBezTo>
                  <a:cubicBezTo>
                    <a:pt x="679" y="383"/>
                    <a:pt x="679" y="383"/>
                    <a:pt x="679" y="383"/>
                  </a:cubicBezTo>
                  <a:cubicBezTo>
                    <a:pt x="679" y="384"/>
                    <a:pt x="679" y="384"/>
                    <a:pt x="679" y="384"/>
                  </a:cubicBezTo>
                  <a:cubicBezTo>
                    <a:pt x="679" y="385"/>
                    <a:pt x="679" y="385"/>
                    <a:pt x="679" y="385"/>
                  </a:cubicBezTo>
                  <a:cubicBezTo>
                    <a:pt x="679" y="388"/>
                    <a:pt x="679" y="388"/>
                    <a:pt x="679" y="388"/>
                  </a:cubicBezTo>
                  <a:cubicBezTo>
                    <a:pt x="680" y="388"/>
                    <a:pt x="680" y="388"/>
                    <a:pt x="680" y="388"/>
                  </a:cubicBezTo>
                  <a:cubicBezTo>
                    <a:pt x="680" y="390"/>
                    <a:pt x="680" y="390"/>
                    <a:pt x="680" y="390"/>
                  </a:cubicBezTo>
                  <a:cubicBezTo>
                    <a:pt x="680" y="390"/>
                    <a:pt x="680" y="390"/>
                    <a:pt x="680" y="390"/>
                  </a:cubicBezTo>
                  <a:cubicBezTo>
                    <a:pt x="680" y="392"/>
                    <a:pt x="680" y="392"/>
                    <a:pt x="680" y="392"/>
                  </a:cubicBezTo>
                  <a:cubicBezTo>
                    <a:pt x="681" y="393"/>
                    <a:pt x="681" y="393"/>
                    <a:pt x="681" y="393"/>
                  </a:cubicBezTo>
                  <a:cubicBezTo>
                    <a:pt x="681" y="395"/>
                    <a:pt x="681" y="395"/>
                    <a:pt x="681" y="395"/>
                  </a:cubicBezTo>
                  <a:cubicBezTo>
                    <a:pt x="679" y="397"/>
                    <a:pt x="679" y="397"/>
                    <a:pt x="679" y="397"/>
                  </a:cubicBezTo>
                  <a:cubicBezTo>
                    <a:pt x="679" y="398"/>
                    <a:pt x="679" y="398"/>
                    <a:pt x="679" y="398"/>
                  </a:cubicBezTo>
                  <a:cubicBezTo>
                    <a:pt x="678" y="400"/>
                    <a:pt x="678" y="400"/>
                    <a:pt x="678" y="400"/>
                  </a:cubicBezTo>
                  <a:cubicBezTo>
                    <a:pt x="678" y="403"/>
                    <a:pt x="678" y="403"/>
                    <a:pt x="678" y="403"/>
                  </a:cubicBezTo>
                  <a:cubicBezTo>
                    <a:pt x="678" y="403"/>
                    <a:pt x="678" y="403"/>
                    <a:pt x="678" y="403"/>
                  </a:cubicBezTo>
                  <a:cubicBezTo>
                    <a:pt x="678" y="405"/>
                    <a:pt x="678" y="405"/>
                    <a:pt x="678" y="405"/>
                  </a:cubicBezTo>
                  <a:cubicBezTo>
                    <a:pt x="677" y="406"/>
                    <a:pt x="677" y="406"/>
                    <a:pt x="677" y="406"/>
                  </a:cubicBezTo>
                  <a:cubicBezTo>
                    <a:pt x="677" y="407"/>
                    <a:pt x="677" y="407"/>
                    <a:pt x="677" y="407"/>
                  </a:cubicBezTo>
                  <a:cubicBezTo>
                    <a:pt x="676" y="409"/>
                    <a:pt x="676" y="409"/>
                    <a:pt x="676" y="409"/>
                  </a:cubicBezTo>
                  <a:cubicBezTo>
                    <a:pt x="677" y="409"/>
                    <a:pt x="677" y="409"/>
                    <a:pt x="677" y="409"/>
                  </a:cubicBezTo>
                  <a:cubicBezTo>
                    <a:pt x="677" y="410"/>
                    <a:pt x="677" y="410"/>
                    <a:pt x="677" y="410"/>
                  </a:cubicBezTo>
                  <a:cubicBezTo>
                    <a:pt x="676" y="412"/>
                    <a:pt x="676" y="412"/>
                    <a:pt x="676" y="412"/>
                  </a:cubicBezTo>
                  <a:cubicBezTo>
                    <a:pt x="676" y="415"/>
                    <a:pt x="676" y="415"/>
                    <a:pt x="676" y="415"/>
                  </a:cubicBezTo>
                  <a:cubicBezTo>
                    <a:pt x="675" y="416"/>
                    <a:pt x="675" y="416"/>
                    <a:pt x="675" y="416"/>
                  </a:cubicBezTo>
                  <a:cubicBezTo>
                    <a:pt x="676" y="418"/>
                    <a:pt x="676" y="418"/>
                    <a:pt x="676" y="418"/>
                  </a:cubicBezTo>
                  <a:cubicBezTo>
                    <a:pt x="676" y="418"/>
                    <a:pt x="676" y="418"/>
                    <a:pt x="676" y="418"/>
                  </a:cubicBezTo>
                  <a:cubicBezTo>
                    <a:pt x="676" y="419"/>
                    <a:pt x="676" y="419"/>
                    <a:pt x="676" y="419"/>
                  </a:cubicBezTo>
                  <a:cubicBezTo>
                    <a:pt x="675" y="421"/>
                    <a:pt x="675" y="421"/>
                    <a:pt x="675" y="421"/>
                  </a:cubicBezTo>
                  <a:cubicBezTo>
                    <a:pt x="674" y="422"/>
                    <a:pt x="674" y="422"/>
                    <a:pt x="674" y="422"/>
                  </a:cubicBezTo>
                  <a:cubicBezTo>
                    <a:pt x="673" y="423"/>
                    <a:pt x="673" y="423"/>
                    <a:pt x="673" y="423"/>
                  </a:cubicBezTo>
                  <a:cubicBezTo>
                    <a:pt x="673" y="425"/>
                    <a:pt x="673" y="425"/>
                    <a:pt x="673" y="425"/>
                  </a:cubicBezTo>
                  <a:cubicBezTo>
                    <a:pt x="672" y="426"/>
                    <a:pt x="672" y="426"/>
                    <a:pt x="672" y="426"/>
                  </a:cubicBezTo>
                  <a:cubicBezTo>
                    <a:pt x="670" y="432"/>
                    <a:pt x="670" y="432"/>
                    <a:pt x="670" y="432"/>
                  </a:cubicBezTo>
                  <a:cubicBezTo>
                    <a:pt x="670" y="432"/>
                    <a:pt x="670" y="432"/>
                    <a:pt x="670" y="432"/>
                  </a:cubicBezTo>
                  <a:cubicBezTo>
                    <a:pt x="670" y="434"/>
                    <a:pt x="670" y="434"/>
                    <a:pt x="670" y="434"/>
                  </a:cubicBezTo>
                  <a:cubicBezTo>
                    <a:pt x="670" y="434"/>
                    <a:pt x="670" y="434"/>
                    <a:pt x="670" y="434"/>
                  </a:cubicBezTo>
                  <a:cubicBezTo>
                    <a:pt x="670" y="435"/>
                    <a:pt x="670" y="435"/>
                    <a:pt x="670" y="435"/>
                  </a:cubicBezTo>
                  <a:cubicBezTo>
                    <a:pt x="668" y="436"/>
                    <a:pt x="668" y="436"/>
                    <a:pt x="668" y="436"/>
                  </a:cubicBezTo>
                  <a:cubicBezTo>
                    <a:pt x="668" y="437"/>
                    <a:pt x="668" y="437"/>
                    <a:pt x="668" y="437"/>
                  </a:cubicBezTo>
                  <a:cubicBezTo>
                    <a:pt x="667" y="438"/>
                    <a:pt x="667" y="438"/>
                    <a:pt x="667" y="438"/>
                  </a:cubicBezTo>
                  <a:cubicBezTo>
                    <a:pt x="667" y="440"/>
                    <a:pt x="667" y="440"/>
                    <a:pt x="667" y="440"/>
                  </a:cubicBezTo>
                  <a:cubicBezTo>
                    <a:pt x="666" y="440"/>
                    <a:pt x="666" y="440"/>
                    <a:pt x="666" y="440"/>
                  </a:cubicBezTo>
                  <a:cubicBezTo>
                    <a:pt x="667" y="441"/>
                    <a:pt x="667" y="441"/>
                    <a:pt x="667" y="441"/>
                  </a:cubicBezTo>
                  <a:cubicBezTo>
                    <a:pt x="666" y="443"/>
                    <a:pt x="666" y="443"/>
                    <a:pt x="666" y="443"/>
                  </a:cubicBezTo>
                  <a:cubicBezTo>
                    <a:pt x="665" y="443"/>
                    <a:pt x="665" y="443"/>
                    <a:pt x="665" y="443"/>
                  </a:cubicBezTo>
                  <a:cubicBezTo>
                    <a:pt x="664" y="442"/>
                    <a:pt x="664" y="442"/>
                    <a:pt x="664" y="442"/>
                  </a:cubicBezTo>
                  <a:cubicBezTo>
                    <a:pt x="665" y="444"/>
                    <a:pt x="665" y="444"/>
                    <a:pt x="665" y="444"/>
                  </a:cubicBezTo>
                  <a:cubicBezTo>
                    <a:pt x="665" y="445"/>
                    <a:pt x="665" y="445"/>
                    <a:pt x="665" y="445"/>
                  </a:cubicBezTo>
                  <a:cubicBezTo>
                    <a:pt x="663" y="446"/>
                    <a:pt x="663" y="446"/>
                    <a:pt x="663" y="446"/>
                  </a:cubicBezTo>
                  <a:cubicBezTo>
                    <a:pt x="664" y="447"/>
                    <a:pt x="664" y="447"/>
                    <a:pt x="664" y="447"/>
                  </a:cubicBezTo>
                  <a:cubicBezTo>
                    <a:pt x="662" y="449"/>
                    <a:pt x="662" y="449"/>
                    <a:pt x="662" y="449"/>
                  </a:cubicBezTo>
                  <a:cubicBezTo>
                    <a:pt x="661" y="451"/>
                    <a:pt x="661" y="451"/>
                    <a:pt x="661" y="451"/>
                  </a:cubicBezTo>
                  <a:cubicBezTo>
                    <a:pt x="660" y="451"/>
                    <a:pt x="660" y="451"/>
                    <a:pt x="660" y="451"/>
                  </a:cubicBezTo>
                  <a:cubicBezTo>
                    <a:pt x="660" y="452"/>
                    <a:pt x="660" y="452"/>
                    <a:pt x="660" y="452"/>
                  </a:cubicBezTo>
                  <a:cubicBezTo>
                    <a:pt x="658" y="452"/>
                    <a:pt x="658" y="452"/>
                    <a:pt x="658" y="452"/>
                  </a:cubicBezTo>
                  <a:cubicBezTo>
                    <a:pt x="656" y="453"/>
                    <a:pt x="656" y="453"/>
                    <a:pt x="656" y="453"/>
                  </a:cubicBezTo>
                  <a:cubicBezTo>
                    <a:pt x="656" y="453"/>
                    <a:pt x="656" y="453"/>
                    <a:pt x="656" y="453"/>
                  </a:cubicBezTo>
                  <a:cubicBezTo>
                    <a:pt x="655" y="453"/>
                    <a:pt x="655" y="453"/>
                    <a:pt x="655" y="453"/>
                  </a:cubicBezTo>
                  <a:cubicBezTo>
                    <a:pt x="653" y="452"/>
                    <a:pt x="653" y="452"/>
                    <a:pt x="653" y="452"/>
                  </a:cubicBezTo>
                  <a:cubicBezTo>
                    <a:pt x="651" y="452"/>
                    <a:pt x="651" y="452"/>
                    <a:pt x="651" y="452"/>
                  </a:cubicBezTo>
                  <a:cubicBezTo>
                    <a:pt x="651" y="449"/>
                    <a:pt x="651" y="449"/>
                    <a:pt x="651" y="449"/>
                  </a:cubicBezTo>
                  <a:cubicBezTo>
                    <a:pt x="650" y="449"/>
                    <a:pt x="650" y="449"/>
                    <a:pt x="650" y="449"/>
                  </a:cubicBezTo>
                  <a:cubicBezTo>
                    <a:pt x="649" y="449"/>
                    <a:pt x="649" y="449"/>
                    <a:pt x="649" y="449"/>
                  </a:cubicBezTo>
                  <a:cubicBezTo>
                    <a:pt x="647" y="449"/>
                    <a:pt x="647" y="449"/>
                    <a:pt x="647" y="449"/>
                  </a:cubicBezTo>
                  <a:cubicBezTo>
                    <a:pt x="647" y="449"/>
                    <a:pt x="647" y="449"/>
                    <a:pt x="647" y="449"/>
                  </a:cubicBezTo>
                  <a:cubicBezTo>
                    <a:pt x="647" y="450"/>
                    <a:pt x="647" y="450"/>
                    <a:pt x="647" y="450"/>
                  </a:cubicBezTo>
                  <a:cubicBezTo>
                    <a:pt x="646" y="451"/>
                    <a:pt x="646" y="451"/>
                    <a:pt x="646" y="451"/>
                  </a:cubicBezTo>
                  <a:cubicBezTo>
                    <a:pt x="646" y="454"/>
                    <a:pt x="646" y="454"/>
                    <a:pt x="646" y="454"/>
                  </a:cubicBezTo>
                  <a:cubicBezTo>
                    <a:pt x="645" y="454"/>
                    <a:pt x="645" y="454"/>
                    <a:pt x="645" y="454"/>
                  </a:cubicBezTo>
                  <a:cubicBezTo>
                    <a:pt x="644" y="456"/>
                    <a:pt x="644" y="456"/>
                    <a:pt x="644" y="456"/>
                  </a:cubicBezTo>
                  <a:cubicBezTo>
                    <a:pt x="644" y="456"/>
                    <a:pt x="644" y="456"/>
                    <a:pt x="644" y="456"/>
                  </a:cubicBezTo>
                  <a:cubicBezTo>
                    <a:pt x="642" y="456"/>
                    <a:pt x="642" y="456"/>
                    <a:pt x="642" y="456"/>
                  </a:cubicBezTo>
                  <a:cubicBezTo>
                    <a:pt x="642" y="458"/>
                    <a:pt x="642" y="458"/>
                    <a:pt x="642" y="458"/>
                  </a:cubicBezTo>
                  <a:cubicBezTo>
                    <a:pt x="642" y="458"/>
                    <a:pt x="642" y="458"/>
                    <a:pt x="642" y="458"/>
                  </a:cubicBezTo>
                  <a:close/>
                  <a:moveTo>
                    <a:pt x="208" y="462"/>
                  </a:moveTo>
                  <a:cubicBezTo>
                    <a:pt x="206" y="461"/>
                    <a:pt x="206" y="461"/>
                    <a:pt x="206" y="461"/>
                  </a:cubicBezTo>
                  <a:cubicBezTo>
                    <a:pt x="199" y="462"/>
                    <a:pt x="199" y="462"/>
                    <a:pt x="199" y="462"/>
                  </a:cubicBezTo>
                  <a:cubicBezTo>
                    <a:pt x="208" y="462"/>
                    <a:pt x="208" y="462"/>
                    <a:pt x="208" y="462"/>
                  </a:cubicBezTo>
                  <a:close/>
                  <a:moveTo>
                    <a:pt x="734" y="436"/>
                  </a:moveTo>
                  <a:cubicBezTo>
                    <a:pt x="735" y="436"/>
                    <a:pt x="735" y="436"/>
                    <a:pt x="735" y="436"/>
                  </a:cubicBezTo>
                  <a:cubicBezTo>
                    <a:pt x="736" y="435"/>
                    <a:pt x="736" y="435"/>
                    <a:pt x="736" y="435"/>
                  </a:cubicBezTo>
                  <a:cubicBezTo>
                    <a:pt x="736" y="434"/>
                    <a:pt x="736" y="434"/>
                    <a:pt x="736" y="434"/>
                  </a:cubicBezTo>
                  <a:cubicBezTo>
                    <a:pt x="735" y="434"/>
                    <a:pt x="735" y="434"/>
                    <a:pt x="735" y="434"/>
                  </a:cubicBezTo>
                  <a:cubicBezTo>
                    <a:pt x="734" y="436"/>
                    <a:pt x="734" y="436"/>
                    <a:pt x="734" y="436"/>
                  </a:cubicBezTo>
                  <a:close/>
                  <a:moveTo>
                    <a:pt x="41" y="64"/>
                  </a:moveTo>
                  <a:cubicBezTo>
                    <a:pt x="40" y="62"/>
                    <a:pt x="40" y="62"/>
                    <a:pt x="40" y="62"/>
                  </a:cubicBezTo>
                  <a:cubicBezTo>
                    <a:pt x="40" y="60"/>
                    <a:pt x="40" y="60"/>
                    <a:pt x="40" y="60"/>
                  </a:cubicBezTo>
                  <a:cubicBezTo>
                    <a:pt x="39" y="60"/>
                    <a:pt x="39" y="60"/>
                    <a:pt x="39" y="60"/>
                  </a:cubicBezTo>
                  <a:cubicBezTo>
                    <a:pt x="39" y="59"/>
                    <a:pt x="39" y="59"/>
                    <a:pt x="39" y="59"/>
                  </a:cubicBezTo>
                  <a:cubicBezTo>
                    <a:pt x="38" y="58"/>
                    <a:pt x="38" y="58"/>
                    <a:pt x="38" y="58"/>
                  </a:cubicBezTo>
                  <a:cubicBezTo>
                    <a:pt x="39" y="57"/>
                    <a:pt x="39" y="57"/>
                    <a:pt x="39" y="57"/>
                  </a:cubicBezTo>
                  <a:cubicBezTo>
                    <a:pt x="40" y="56"/>
                    <a:pt x="40" y="56"/>
                    <a:pt x="40" y="56"/>
                  </a:cubicBezTo>
                  <a:cubicBezTo>
                    <a:pt x="42" y="55"/>
                    <a:pt x="42" y="55"/>
                    <a:pt x="42" y="55"/>
                  </a:cubicBezTo>
                  <a:cubicBezTo>
                    <a:pt x="43" y="55"/>
                    <a:pt x="43" y="55"/>
                    <a:pt x="43" y="55"/>
                  </a:cubicBezTo>
                  <a:cubicBezTo>
                    <a:pt x="44" y="55"/>
                    <a:pt x="44" y="55"/>
                    <a:pt x="44" y="55"/>
                  </a:cubicBezTo>
                  <a:cubicBezTo>
                    <a:pt x="44" y="56"/>
                    <a:pt x="44" y="56"/>
                    <a:pt x="44" y="56"/>
                  </a:cubicBezTo>
                  <a:cubicBezTo>
                    <a:pt x="46" y="57"/>
                    <a:pt x="46" y="57"/>
                    <a:pt x="46" y="57"/>
                  </a:cubicBezTo>
                  <a:cubicBezTo>
                    <a:pt x="47" y="57"/>
                    <a:pt x="47" y="57"/>
                    <a:pt x="47" y="57"/>
                  </a:cubicBezTo>
                  <a:cubicBezTo>
                    <a:pt x="47" y="56"/>
                    <a:pt x="47" y="56"/>
                    <a:pt x="47" y="56"/>
                  </a:cubicBezTo>
                  <a:cubicBezTo>
                    <a:pt x="48" y="56"/>
                    <a:pt x="48" y="56"/>
                    <a:pt x="48" y="56"/>
                  </a:cubicBezTo>
                  <a:cubicBezTo>
                    <a:pt x="47" y="55"/>
                    <a:pt x="47" y="55"/>
                    <a:pt x="47" y="55"/>
                  </a:cubicBezTo>
                  <a:cubicBezTo>
                    <a:pt x="46" y="55"/>
                    <a:pt x="46" y="55"/>
                    <a:pt x="46" y="55"/>
                  </a:cubicBezTo>
                  <a:cubicBezTo>
                    <a:pt x="43" y="53"/>
                    <a:pt x="43" y="53"/>
                    <a:pt x="43" y="53"/>
                  </a:cubicBezTo>
                  <a:cubicBezTo>
                    <a:pt x="40" y="52"/>
                    <a:pt x="40" y="52"/>
                    <a:pt x="40" y="52"/>
                  </a:cubicBezTo>
                  <a:cubicBezTo>
                    <a:pt x="38" y="53"/>
                    <a:pt x="38" y="53"/>
                    <a:pt x="38" y="53"/>
                  </a:cubicBezTo>
                  <a:cubicBezTo>
                    <a:pt x="36" y="55"/>
                    <a:pt x="36" y="55"/>
                    <a:pt x="36" y="55"/>
                  </a:cubicBezTo>
                  <a:cubicBezTo>
                    <a:pt x="35" y="56"/>
                    <a:pt x="35" y="56"/>
                    <a:pt x="35" y="56"/>
                  </a:cubicBezTo>
                  <a:cubicBezTo>
                    <a:pt x="33" y="57"/>
                    <a:pt x="33" y="57"/>
                    <a:pt x="33" y="57"/>
                  </a:cubicBezTo>
                  <a:cubicBezTo>
                    <a:pt x="32" y="58"/>
                    <a:pt x="32" y="58"/>
                    <a:pt x="32" y="58"/>
                  </a:cubicBezTo>
                  <a:cubicBezTo>
                    <a:pt x="32" y="61"/>
                    <a:pt x="32" y="61"/>
                    <a:pt x="32" y="61"/>
                  </a:cubicBezTo>
                  <a:cubicBezTo>
                    <a:pt x="33" y="62"/>
                    <a:pt x="33" y="62"/>
                    <a:pt x="33" y="62"/>
                  </a:cubicBezTo>
                  <a:cubicBezTo>
                    <a:pt x="34" y="61"/>
                    <a:pt x="34" y="61"/>
                    <a:pt x="34" y="61"/>
                  </a:cubicBezTo>
                  <a:cubicBezTo>
                    <a:pt x="36" y="62"/>
                    <a:pt x="36" y="62"/>
                    <a:pt x="36" y="62"/>
                  </a:cubicBezTo>
                  <a:cubicBezTo>
                    <a:pt x="36" y="63"/>
                    <a:pt x="36" y="63"/>
                    <a:pt x="36" y="63"/>
                  </a:cubicBezTo>
                  <a:cubicBezTo>
                    <a:pt x="37" y="63"/>
                    <a:pt x="37" y="63"/>
                    <a:pt x="37" y="63"/>
                  </a:cubicBezTo>
                  <a:cubicBezTo>
                    <a:pt x="37" y="62"/>
                    <a:pt x="37" y="62"/>
                    <a:pt x="37" y="62"/>
                  </a:cubicBezTo>
                  <a:cubicBezTo>
                    <a:pt x="37" y="62"/>
                    <a:pt x="37" y="62"/>
                    <a:pt x="37" y="62"/>
                  </a:cubicBezTo>
                  <a:cubicBezTo>
                    <a:pt x="38" y="61"/>
                    <a:pt x="38" y="61"/>
                    <a:pt x="38" y="61"/>
                  </a:cubicBezTo>
                  <a:cubicBezTo>
                    <a:pt x="39" y="62"/>
                    <a:pt x="39" y="62"/>
                    <a:pt x="39" y="62"/>
                  </a:cubicBezTo>
                  <a:cubicBezTo>
                    <a:pt x="40" y="64"/>
                    <a:pt x="40" y="64"/>
                    <a:pt x="40" y="64"/>
                  </a:cubicBezTo>
                  <a:cubicBezTo>
                    <a:pt x="41" y="64"/>
                    <a:pt x="41" y="64"/>
                    <a:pt x="41" y="64"/>
                  </a:cubicBezTo>
                  <a:cubicBezTo>
                    <a:pt x="41" y="64"/>
                    <a:pt x="41" y="64"/>
                    <a:pt x="41" y="64"/>
                  </a:cubicBezTo>
                  <a:close/>
                  <a:moveTo>
                    <a:pt x="51" y="45"/>
                  </a:moveTo>
                  <a:cubicBezTo>
                    <a:pt x="51" y="44"/>
                    <a:pt x="51" y="44"/>
                    <a:pt x="51" y="44"/>
                  </a:cubicBezTo>
                  <a:cubicBezTo>
                    <a:pt x="52" y="43"/>
                    <a:pt x="52" y="43"/>
                    <a:pt x="52" y="43"/>
                  </a:cubicBezTo>
                  <a:cubicBezTo>
                    <a:pt x="52" y="43"/>
                    <a:pt x="52" y="43"/>
                    <a:pt x="52" y="43"/>
                  </a:cubicBezTo>
                  <a:cubicBezTo>
                    <a:pt x="53" y="44"/>
                    <a:pt x="53" y="44"/>
                    <a:pt x="53" y="44"/>
                  </a:cubicBezTo>
                  <a:cubicBezTo>
                    <a:pt x="53" y="45"/>
                    <a:pt x="53" y="45"/>
                    <a:pt x="53" y="45"/>
                  </a:cubicBezTo>
                  <a:cubicBezTo>
                    <a:pt x="53" y="45"/>
                    <a:pt x="53" y="45"/>
                    <a:pt x="53" y="45"/>
                  </a:cubicBezTo>
                  <a:cubicBezTo>
                    <a:pt x="51" y="45"/>
                    <a:pt x="51" y="45"/>
                    <a:pt x="51" y="45"/>
                  </a:cubicBezTo>
                  <a:cubicBezTo>
                    <a:pt x="51" y="45"/>
                    <a:pt x="51" y="45"/>
                    <a:pt x="51" y="45"/>
                  </a:cubicBezTo>
                  <a:close/>
                  <a:moveTo>
                    <a:pt x="48" y="70"/>
                  </a:moveTo>
                  <a:cubicBezTo>
                    <a:pt x="49" y="70"/>
                    <a:pt x="49" y="70"/>
                    <a:pt x="49" y="70"/>
                  </a:cubicBezTo>
                  <a:cubicBezTo>
                    <a:pt x="49" y="70"/>
                    <a:pt x="49" y="70"/>
                    <a:pt x="49" y="70"/>
                  </a:cubicBezTo>
                  <a:cubicBezTo>
                    <a:pt x="50" y="69"/>
                    <a:pt x="50" y="69"/>
                    <a:pt x="50" y="69"/>
                  </a:cubicBezTo>
                  <a:cubicBezTo>
                    <a:pt x="50" y="68"/>
                    <a:pt x="50" y="68"/>
                    <a:pt x="50" y="68"/>
                  </a:cubicBezTo>
                  <a:cubicBezTo>
                    <a:pt x="50" y="67"/>
                    <a:pt x="50" y="67"/>
                    <a:pt x="50" y="67"/>
                  </a:cubicBezTo>
                  <a:cubicBezTo>
                    <a:pt x="51" y="68"/>
                    <a:pt x="51" y="68"/>
                    <a:pt x="51" y="68"/>
                  </a:cubicBezTo>
                  <a:cubicBezTo>
                    <a:pt x="52" y="67"/>
                    <a:pt x="52" y="67"/>
                    <a:pt x="52" y="67"/>
                  </a:cubicBezTo>
                  <a:cubicBezTo>
                    <a:pt x="52" y="65"/>
                    <a:pt x="52" y="65"/>
                    <a:pt x="52" y="65"/>
                  </a:cubicBezTo>
                  <a:cubicBezTo>
                    <a:pt x="52" y="64"/>
                    <a:pt x="52" y="64"/>
                    <a:pt x="52" y="64"/>
                  </a:cubicBezTo>
                  <a:cubicBezTo>
                    <a:pt x="51" y="63"/>
                    <a:pt x="51" y="63"/>
                    <a:pt x="51" y="63"/>
                  </a:cubicBezTo>
                  <a:cubicBezTo>
                    <a:pt x="50" y="62"/>
                    <a:pt x="50" y="62"/>
                    <a:pt x="50" y="62"/>
                  </a:cubicBezTo>
                  <a:cubicBezTo>
                    <a:pt x="52" y="62"/>
                    <a:pt x="52" y="62"/>
                    <a:pt x="52" y="62"/>
                  </a:cubicBezTo>
                  <a:cubicBezTo>
                    <a:pt x="53" y="62"/>
                    <a:pt x="53" y="62"/>
                    <a:pt x="53" y="62"/>
                  </a:cubicBezTo>
                  <a:cubicBezTo>
                    <a:pt x="55" y="61"/>
                    <a:pt x="55" y="61"/>
                    <a:pt x="55" y="61"/>
                  </a:cubicBezTo>
                  <a:cubicBezTo>
                    <a:pt x="55" y="61"/>
                    <a:pt x="55" y="61"/>
                    <a:pt x="55" y="61"/>
                  </a:cubicBezTo>
                  <a:cubicBezTo>
                    <a:pt x="55" y="61"/>
                    <a:pt x="55" y="61"/>
                    <a:pt x="55" y="61"/>
                  </a:cubicBezTo>
                  <a:cubicBezTo>
                    <a:pt x="55" y="60"/>
                    <a:pt x="55" y="60"/>
                    <a:pt x="55" y="60"/>
                  </a:cubicBezTo>
                  <a:cubicBezTo>
                    <a:pt x="54" y="59"/>
                    <a:pt x="54" y="59"/>
                    <a:pt x="54" y="59"/>
                  </a:cubicBezTo>
                  <a:cubicBezTo>
                    <a:pt x="54" y="59"/>
                    <a:pt x="54" y="59"/>
                    <a:pt x="54" y="59"/>
                  </a:cubicBezTo>
                  <a:cubicBezTo>
                    <a:pt x="53" y="59"/>
                    <a:pt x="53" y="59"/>
                    <a:pt x="53" y="59"/>
                  </a:cubicBezTo>
                  <a:cubicBezTo>
                    <a:pt x="53" y="58"/>
                    <a:pt x="53" y="58"/>
                    <a:pt x="53" y="58"/>
                  </a:cubicBezTo>
                  <a:cubicBezTo>
                    <a:pt x="54" y="57"/>
                    <a:pt x="54" y="57"/>
                    <a:pt x="54" y="57"/>
                  </a:cubicBezTo>
                  <a:cubicBezTo>
                    <a:pt x="55" y="57"/>
                    <a:pt x="55" y="57"/>
                    <a:pt x="55" y="57"/>
                  </a:cubicBezTo>
                  <a:cubicBezTo>
                    <a:pt x="55" y="58"/>
                    <a:pt x="55" y="58"/>
                    <a:pt x="55" y="58"/>
                  </a:cubicBezTo>
                  <a:cubicBezTo>
                    <a:pt x="56" y="58"/>
                    <a:pt x="56" y="58"/>
                    <a:pt x="56" y="58"/>
                  </a:cubicBezTo>
                  <a:cubicBezTo>
                    <a:pt x="56" y="58"/>
                    <a:pt x="56" y="58"/>
                    <a:pt x="56" y="58"/>
                  </a:cubicBezTo>
                  <a:cubicBezTo>
                    <a:pt x="57" y="56"/>
                    <a:pt x="57" y="56"/>
                    <a:pt x="57" y="56"/>
                  </a:cubicBezTo>
                  <a:cubicBezTo>
                    <a:pt x="58" y="56"/>
                    <a:pt x="58" y="56"/>
                    <a:pt x="58" y="56"/>
                  </a:cubicBezTo>
                  <a:cubicBezTo>
                    <a:pt x="58" y="55"/>
                    <a:pt x="58" y="55"/>
                    <a:pt x="58" y="55"/>
                  </a:cubicBezTo>
                  <a:cubicBezTo>
                    <a:pt x="58" y="54"/>
                    <a:pt x="58" y="54"/>
                    <a:pt x="58" y="54"/>
                  </a:cubicBezTo>
                  <a:cubicBezTo>
                    <a:pt x="58" y="54"/>
                    <a:pt x="58" y="54"/>
                    <a:pt x="58" y="54"/>
                  </a:cubicBezTo>
                  <a:cubicBezTo>
                    <a:pt x="56" y="53"/>
                    <a:pt x="56" y="53"/>
                    <a:pt x="56" y="53"/>
                  </a:cubicBezTo>
                  <a:cubicBezTo>
                    <a:pt x="56" y="52"/>
                    <a:pt x="56" y="52"/>
                    <a:pt x="56" y="52"/>
                  </a:cubicBezTo>
                  <a:cubicBezTo>
                    <a:pt x="56" y="51"/>
                    <a:pt x="56" y="51"/>
                    <a:pt x="56" y="51"/>
                  </a:cubicBezTo>
                  <a:cubicBezTo>
                    <a:pt x="54" y="52"/>
                    <a:pt x="54" y="52"/>
                    <a:pt x="54" y="52"/>
                  </a:cubicBezTo>
                  <a:cubicBezTo>
                    <a:pt x="53" y="53"/>
                    <a:pt x="53" y="53"/>
                    <a:pt x="53" y="53"/>
                  </a:cubicBezTo>
                  <a:cubicBezTo>
                    <a:pt x="53" y="54"/>
                    <a:pt x="53" y="54"/>
                    <a:pt x="53" y="54"/>
                  </a:cubicBezTo>
                  <a:cubicBezTo>
                    <a:pt x="53" y="53"/>
                    <a:pt x="53" y="53"/>
                    <a:pt x="53" y="53"/>
                  </a:cubicBezTo>
                  <a:cubicBezTo>
                    <a:pt x="53" y="52"/>
                    <a:pt x="53" y="52"/>
                    <a:pt x="53" y="52"/>
                  </a:cubicBezTo>
                  <a:cubicBezTo>
                    <a:pt x="54" y="51"/>
                    <a:pt x="54" y="51"/>
                    <a:pt x="54" y="51"/>
                  </a:cubicBezTo>
                  <a:cubicBezTo>
                    <a:pt x="54" y="50"/>
                    <a:pt x="54" y="50"/>
                    <a:pt x="54" y="50"/>
                  </a:cubicBezTo>
                  <a:cubicBezTo>
                    <a:pt x="55" y="48"/>
                    <a:pt x="55" y="48"/>
                    <a:pt x="55" y="48"/>
                  </a:cubicBezTo>
                  <a:cubicBezTo>
                    <a:pt x="54" y="48"/>
                    <a:pt x="54" y="48"/>
                    <a:pt x="54" y="48"/>
                  </a:cubicBezTo>
                  <a:cubicBezTo>
                    <a:pt x="53" y="49"/>
                    <a:pt x="53" y="49"/>
                    <a:pt x="53" y="49"/>
                  </a:cubicBezTo>
                  <a:cubicBezTo>
                    <a:pt x="52" y="51"/>
                    <a:pt x="52" y="51"/>
                    <a:pt x="52" y="51"/>
                  </a:cubicBezTo>
                  <a:cubicBezTo>
                    <a:pt x="52" y="51"/>
                    <a:pt x="52" y="51"/>
                    <a:pt x="52" y="51"/>
                  </a:cubicBezTo>
                  <a:cubicBezTo>
                    <a:pt x="52" y="51"/>
                    <a:pt x="52" y="51"/>
                    <a:pt x="52" y="51"/>
                  </a:cubicBezTo>
                  <a:cubicBezTo>
                    <a:pt x="52" y="49"/>
                    <a:pt x="52" y="49"/>
                    <a:pt x="52" y="49"/>
                  </a:cubicBezTo>
                  <a:cubicBezTo>
                    <a:pt x="52" y="49"/>
                    <a:pt x="52" y="49"/>
                    <a:pt x="52" y="49"/>
                  </a:cubicBezTo>
                  <a:cubicBezTo>
                    <a:pt x="51" y="49"/>
                    <a:pt x="51" y="49"/>
                    <a:pt x="51" y="49"/>
                  </a:cubicBezTo>
                  <a:cubicBezTo>
                    <a:pt x="51" y="51"/>
                    <a:pt x="51" y="51"/>
                    <a:pt x="51" y="51"/>
                  </a:cubicBezTo>
                  <a:cubicBezTo>
                    <a:pt x="50" y="51"/>
                    <a:pt x="50" y="51"/>
                    <a:pt x="50" y="51"/>
                  </a:cubicBezTo>
                  <a:cubicBezTo>
                    <a:pt x="50" y="52"/>
                    <a:pt x="50" y="52"/>
                    <a:pt x="50" y="52"/>
                  </a:cubicBezTo>
                  <a:cubicBezTo>
                    <a:pt x="50" y="53"/>
                    <a:pt x="50" y="53"/>
                    <a:pt x="50" y="53"/>
                  </a:cubicBezTo>
                  <a:cubicBezTo>
                    <a:pt x="51" y="52"/>
                    <a:pt x="51" y="52"/>
                    <a:pt x="51" y="52"/>
                  </a:cubicBezTo>
                  <a:cubicBezTo>
                    <a:pt x="52" y="53"/>
                    <a:pt x="52" y="53"/>
                    <a:pt x="52" y="53"/>
                  </a:cubicBezTo>
                  <a:cubicBezTo>
                    <a:pt x="52" y="53"/>
                    <a:pt x="52" y="53"/>
                    <a:pt x="52" y="53"/>
                  </a:cubicBezTo>
                  <a:cubicBezTo>
                    <a:pt x="51" y="54"/>
                    <a:pt x="51" y="54"/>
                    <a:pt x="51" y="54"/>
                  </a:cubicBezTo>
                  <a:cubicBezTo>
                    <a:pt x="50" y="55"/>
                    <a:pt x="50" y="55"/>
                    <a:pt x="50" y="55"/>
                  </a:cubicBezTo>
                  <a:cubicBezTo>
                    <a:pt x="50" y="56"/>
                    <a:pt x="50" y="56"/>
                    <a:pt x="50" y="56"/>
                  </a:cubicBezTo>
                  <a:cubicBezTo>
                    <a:pt x="49" y="57"/>
                    <a:pt x="49" y="57"/>
                    <a:pt x="49" y="57"/>
                  </a:cubicBezTo>
                  <a:cubicBezTo>
                    <a:pt x="49" y="57"/>
                    <a:pt x="49" y="57"/>
                    <a:pt x="49" y="57"/>
                  </a:cubicBezTo>
                  <a:cubicBezTo>
                    <a:pt x="48" y="58"/>
                    <a:pt x="48" y="58"/>
                    <a:pt x="48" y="58"/>
                  </a:cubicBezTo>
                  <a:cubicBezTo>
                    <a:pt x="47" y="59"/>
                    <a:pt x="47" y="59"/>
                    <a:pt x="47" y="59"/>
                  </a:cubicBezTo>
                  <a:cubicBezTo>
                    <a:pt x="45" y="58"/>
                    <a:pt x="45" y="58"/>
                    <a:pt x="45" y="58"/>
                  </a:cubicBezTo>
                  <a:cubicBezTo>
                    <a:pt x="44" y="59"/>
                    <a:pt x="44" y="59"/>
                    <a:pt x="44" y="59"/>
                  </a:cubicBezTo>
                  <a:cubicBezTo>
                    <a:pt x="43" y="58"/>
                    <a:pt x="43" y="58"/>
                    <a:pt x="43" y="58"/>
                  </a:cubicBezTo>
                  <a:cubicBezTo>
                    <a:pt x="42" y="57"/>
                    <a:pt x="42" y="57"/>
                    <a:pt x="42" y="57"/>
                  </a:cubicBezTo>
                  <a:cubicBezTo>
                    <a:pt x="42" y="58"/>
                    <a:pt x="42" y="58"/>
                    <a:pt x="42" y="58"/>
                  </a:cubicBezTo>
                  <a:cubicBezTo>
                    <a:pt x="42" y="59"/>
                    <a:pt x="42" y="59"/>
                    <a:pt x="42" y="59"/>
                  </a:cubicBezTo>
                  <a:cubicBezTo>
                    <a:pt x="42" y="59"/>
                    <a:pt x="42" y="59"/>
                    <a:pt x="42" y="59"/>
                  </a:cubicBezTo>
                  <a:cubicBezTo>
                    <a:pt x="41" y="60"/>
                    <a:pt x="41" y="60"/>
                    <a:pt x="41" y="60"/>
                  </a:cubicBezTo>
                  <a:cubicBezTo>
                    <a:pt x="42" y="61"/>
                    <a:pt x="42" y="61"/>
                    <a:pt x="42" y="61"/>
                  </a:cubicBezTo>
                  <a:cubicBezTo>
                    <a:pt x="43" y="60"/>
                    <a:pt x="43" y="60"/>
                    <a:pt x="43" y="60"/>
                  </a:cubicBezTo>
                  <a:cubicBezTo>
                    <a:pt x="44" y="60"/>
                    <a:pt x="44" y="60"/>
                    <a:pt x="44" y="60"/>
                  </a:cubicBezTo>
                  <a:cubicBezTo>
                    <a:pt x="45" y="62"/>
                    <a:pt x="45" y="62"/>
                    <a:pt x="45" y="62"/>
                  </a:cubicBezTo>
                  <a:cubicBezTo>
                    <a:pt x="46" y="62"/>
                    <a:pt x="46" y="62"/>
                    <a:pt x="46" y="62"/>
                  </a:cubicBezTo>
                  <a:cubicBezTo>
                    <a:pt x="46" y="63"/>
                    <a:pt x="46" y="63"/>
                    <a:pt x="46" y="63"/>
                  </a:cubicBezTo>
                  <a:cubicBezTo>
                    <a:pt x="45" y="63"/>
                    <a:pt x="45" y="63"/>
                    <a:pt x="45" y="63"/>
                  </a:cubicBezTo>
                  <a:cubicBezTo>
                    <a:pt x="44" y="63"/>
                    <a:pt x="44" y="63"/>
                    <a:pt x="44" y="63"/>
                  </a:cubicBezTo>
                  <a:cubicBezTo>
                    <a:pt x="43" y="64"/>
                    <a:pt x="43" y="64"/>
                    <a:pt x="43" y="64"/>
                  </a:cubicBezTo>
                  <a:cubicBezTo>
                    <a:pt x="43" y="67"/>
                    <a:pt x="43" y="67"/>
                    <a:pt x="43" y="67"/>
                  </a:cubicBezTo>
                  <a:cubicBezTo>
                    <a:pt x="44" y="68"/>
                    <a:pt x="44" y="68"/>
                    <a:pt x="44" y="68"/>
                  </a:cubicBezTo>
                  <a:cubicBezTo>
                    <a:pt x="44" y="69"/>
                    <a:pt x="44" y="69"/>
                    <a:pt x="44" y="69"/>
                  </a:cubicBezTo>
                  <a:cubicBezTo>
                    <a:pt x="44" y="69"/>
                    <a:pt x="44" y="69"/>
                    <a:pt x="44" y="69"/>
                  </a:cubicBezTo>
                  <a:cubicBezTo>
                    <a:pt x="45" y="69"/>
                    <a:pt x="45" y="69"/>
                    <a:pt x="45" y="69"/>
                  </a:cubicBezTo>
                  <a:cubicBezTo>
                    <a:pt x="46" y="69"/>
                    <a:pt x="46" y="69"/>
                    <a:pt x="46" y="69"/>
                  </a:cubicBezTo>
                  <a:cubicBezTo>
                    <a:pt x="46" y="68"/>
                    <a:pt x="46" y="68"/>
                    <a:pt x="46" y="68"/>
                  </a:cubicBezTo>
                  <a:cubicBezTo>
                    <a:pt x="46" y="67"/>
                    <a:pt x="46" y="67"/>
                    <a:pt x="46" y="67"/>
                  </a:cubicBezTo>
                  <a:cubicBezTo>
                    <a:pt x="47" y="67"/>
                    <a:pt x="47" y="67"/>
                    <a:pt x="47" y="67"/>
                  </a:cubicBezTo>
                  <a:cubicBezTo>
                    <a:pt x="48" y="68"/>
                    <a:pt x="48" y="68"/>
                    <a:pt x="48" y="68"/>
                  </a:cubicBezTo>
                  <a:cubicBezTo>
                    <a:pt x="48" y="70"/>
                    <a:pt x="48" y="70"/>
                    <a:pt x="48" y="70"/>
                  </a:cubicBezTo>
                  <a:close/>
                  <a:moveTo>
                    <a:pt x="56" y="68"/>
                  </a:moveTo>
                  <a:cubicBezTo>
                    <a:pt x="57" y="67"/>
                    <a:pt x="57" y="67"/>
                    <a:pt x="57" y="67"/>
                  </a:cubicBezTo>
                  <a:cubicBezTo>
                    <a:pt x="57" y="66"/>
                    <a:pt x="57" y="66"/>
                    <a:pt x="57" y="66"/>
                  </a:cubicBezTo>
                  <a:cubicBezTo>
                    <a:pt x="57" y="65"/>
                    <a:pt x="57" y="65"/>
                    <a:pt x="57" y="65"/>
                  </a:cubicBezTo>
                  <a:cubicBezTo>
                    <a:pt x="56" y="64"/>
                    <a:pt x="56" y="64"/>
                    <a:pt x="56" y="64"/>
                  </a:cubicBezTo>
                  <a:cubicBezTo>
                    <a:pt x="55" y="64"/>
                    <a:pt x="55" y="64"/>
                    <a:pt x="55" y="64"/>
                  </a:cubicBezTo>
                  <a:cubicBezTo>
                    <a:pt x="54" y="65"/>
                    <a:pt x="54" y="65"/>
                    <a:pt x="54" y="65"/>
                  </a:cubicBezTo>
                  <a:cubicBezTo>
                    <a:pt x="54" y="66"/>
                    <a:pt x="54" y="66"/>
                    <a:pt x="54" y="66"/>
                  </a:cubicBezTo>
                  <a:cubicBezTo>
                    <a:pt x="55" y="67"/>
                    <a:pt x="55" y="67"/>
                    <a:pt x="55" y="67"/>
                  </a:cubicBezTo>
                  <a:cubicBezTo>
                    <a:pt x="56" y="68"/>
                    <a:pt x="56" y="68"/>
                    <a:pt x="56" y="68"/>
                  </a:cubicBezTo>
                  <a:close/>
                  <a:moveTo>
                    <a:pt x="58" y="71"/>
                  </a:moveTo>
                  <a:cubicBezTo>
                    <a:pt x="58" y="71"/>
                    <a:pt x="59" y="71"/>
                    <a:pt x="59" y="71"/>
                  </a:cubicBezTo>
                  <a:cubicBezTo>
                    <a:pt x="60" y="70"/>
                    <a:pt x="60" y="70"/>
                    <a:pt x="60" y="70"/>
                  </a:cubicBezTo>
                  <a:cubicBezTo>
                    <a:pt x="62" y="71"/>
                    <a:pt x="62" y="71"/>
                    <a:pt x="62" y="71"/>
                  </a:cubicBezTo>
                  <a:cubicBezTo>
                    <a:pt x="63" y="70"/>
                    <a:pt x="63" y="70"/>
                    <a:pt x="63" y="70"/>
                  </a:cubicBezTo>
                  <a:cubicBezTo>
                    <a:pt x="62" y="69"/>
                    <a:pt x="62" y="69"/>
                    <a:pt x="62" y="69"/>
                  </a:cubicBezTo>
                  <a:cubicBezTo>
                    <a:pt x="61" y="69"/>
                    <a:pt x="61" y="69"/>
                    <a:pt x="61" y="69"/>
                  </a:cubicBezTo>
                  <a:cubicBezTo>
                    <a:pt x="61" y="67"/>
                    <a:pt x="61" y="67"/>
                    <a:pt x="61" y="67"/>
                  </a:cubicBezTo>
                  <a:cubicBezTo>
                    <a:pt x="59" y="65"/>
                    <a:pt x="59" y="65"/>
                    <a:pt x="59" y="65"/>
                  </a:cubicBezTo>
                  <a:cubicBezTo>
                    <a:pt x="59" y="66"/>
                    <a:pt x="59" y="66"/>
                    <a:pt x="59" y="66"/>
                  </a:cubicBezTo>
                  <a:cubicBezTo>
                    <a:pt x="59" y="68"/>
                    <a:pt x="59" y="68"/>
                    <a:pt x="59" y="68"/>
                  </a:cubicBezTo>
                  <a:cubicBezTo>
                    <a:pt x="59" y="69"/>
                    <a:pt x="59" y="69"/>
                    <a:pt x="59" y="69"/>
                  </a:cubicBezTo>
                  <a:cubicBezTo>
                    <a:pt x="57" y="69"/>
                    <a:pt x="57" y="69"/>
                    <a:pt x="57" y="69"/>
                  </a:cubicBezTo>
                  <a:cubicBezTo>
                    <a:pt x="57" y="69"/>
                    <a:pt x="57" y="69"/>
                    <a:pt x="57" y="69"/>
                  </a:cubicBezTo>
                  <a:cubicBezTo>
                    <a:pt x="58" y="70"/>
                    <a:pt x="58" y="70"/>
                    <a:pt x="58" y="70"/>
                  </a:cubicBezTo>
                  <a:cubicBezTo>
                    <a:pt x="58" y="71"/>
                    <a:pt x="58" y="71"/>
                    <a:pt x="58" y="71"/>
                  </a:cubicBezTo>
                  <a:close/>
                  <a:moveTo>
                    <a:pt x="74" y="27"/>
                  </a:moveTo>
                  <a:cubicBezTo>
                    <a:pt x="76" y="26"/>
                    <a:pt x="76" y="26"/>
                    <a:pt x="76" y="26"/>
                  </a:cubicBezTo>
                  <a:cubicBezTo>
                    <a:pt x="77" y="26"/>
                    <a:pt x="77" y="26"/>
                    <a:pt x="77" y="26"/>
                  </a:cubicBezTo>
                  <a:cubicBezTo>
                    <a:pt x="77" y="25"/>
                    <a:pt x="77" y="25"/>
                    <a:pt x="77" y="25"/>
                  </a:cubicBezTo>
                  <a:cubicBezTo>
                    <a:pt x="78" y="25"/>
                    <a:pt x="78" y="25"/>
                    <a:pt x="78" y="25"/>
                  </a:cubicBezTo>
                  <a:cubicBezTo>
                    <a:pt x="77" y="24"/>
                    <a:pt x="77" y="24"/>
                    <a:pt x="77" y="24"/>
                  </a:cubicBezTo>
                  <a:cubicBezTo>
                    <a:pt x="77" y="23"/>
                    <a:pt x="77" y="23"/>
                    <a:pt x="77" y="23"/>
                  </a:cubicBezTo>
                  <a:cubicBezTo>
                    <a:pt x="76" y="22"/>
                    <a:pt x="76" y="22"/>
                    <a:pt x="76" y="22"/>
                  </a:cubicBezTo>
                  <a:cubicBezTo>
                    <a:pt x="75" y="23"/>
                    <a:pt x="75" y="23"/>
                    <a:pt x="75" y="23"/>
                  </a:cubicBezTo>
                  <a:cubicBezTo>
                    <a:pt x="74" y="23"/>
                    <a:pt x="74" y="23"/>
                    <a:pt x="74" y="23"/>
                  </a:cubicBezTo>
                  <a:cubicBezTo>
                    <a:pt x="73" y="24"/>
                    <a:pt x="73" y="24"/>
                    <a:pt x="73" y="24"/>
                  </a:cubicBezTo>
                  <a:cubicBezTo>
                    <a:pt x="73" y="24"/>
                    <a:pt x="73" y="24"/>
                    <a:pt x="73" y="24"/>
                  </a:cubicBezTo>
                  <a:cubicBezTo>
                    <a:pt x="73" y="25"/>
                    <a:pt x="73" y="25"/>
                    <a:pt x="73" y="25"/>
                  </a:cubicBezTo>
                  <a:cubicBezTo>
                    <a:pt x="74" y="26"/>
                    <a:pt x="74" y="26"/>
                    <a:pt x="74" y="26"/>
                  </a:cubicBezTo>
                  <a:cubicBezTo>
                    <a:pt x="74" y="26"/>
                    <a:pt x="74" y="27"/>
                    <a:pt x="74" y="27"/>
                  </a:cubicBezTo>
                  <a:close/>
                  <a:moveTo>
                    <a:pt x="76" y="29"/>
                  </a:moveTo>
                  <a:cubicBezTo>
                    <a:pt x="76" y="28"/>
                    <a:pt x="76" y="28"/>
                    <a:pt x="76" y="28"/>
                  </a:cubicBezTo>
                  <a:cubicBezTo>
                    <a:pt x="76" y="28"/>
                    <a:pt x="76" y="28"/>
                    <a:pt x="76" y="28"/>
                  </a:cubicBezTo>
                  <a:cubicBezTo>
                    <a:pt x="76" y="28"/>
                    <a:pt x="76" y="28"/>
                    <a:pt x="76" y="28"/>
                  </a:cubicBezTo>
                  <a:cubicBezTo>
                    <a:pt x="76" y="29"/>
                    <a:pt x="76" y="29"/>
                    <a:pt x="76" y="29"/>
                  </a:cubicBezTo>
                  <a:close/>
                  <a:moveTo>
                    <a:pt x="76" y="33"/>
                  </a:moveTo>
                  <a:cubicBezTo>
                    <a:pt x="77" y="32"/>
                    <a:pt x="77" y="32"/>
                    <a:pt x="77" y="32"/>
                  </a:cubicBezTo>
                  <a:cubicBezTo>
                    <a:pt x="77" y="31"/>
                    <a:pt x="77" y="31"/>
                    <a:pt x="77" y="31"/>
                  </a:cubicBezTo>
                  <a:cubicBezTo>
                    <a:pt x="78" y="31"/>
                    <a:pt x="78" y="31"/>
                    <a:pt x="78" y="31"/>
                  </a:cubicBezTo>
                  <a:cubicBezTo>
                    <a:pt x="77" y="30"/>
                    <a:pt x="77" y="30"/>
                    <a:pt x="77" y="30"/>
                  </a:cubicBezTo>
                  <a:cubicBezTo>
                    <a:pt x="77" y="31"/>
                    <a:pt x="77" y="31"/>
                    <a:pt x="77" y="31"/>
                  </a:cubicBezTo>
                  <a:cubicBezTo>
                    <a:pt x="75" y="31"/>
                    <a:pt x="75" y="31"/>
                    <a:pt x="75" y="31"/>
                  </a:cubicBezTo>
                  <a:cubicBezTo>
                    <a:pt x="75" y="30"/>
                    <a:pt x="75" y="30"/>
                    <a:pt x="75" y="30"/>
                  </a:cubicBezTo>
                  <a:cubicBezTo>
                    <a:pt x="74" y="30"/>
                    <a:pt x="74" y="30"/>
                    <a:pt x="74" y="30"/>
                  </a:cubicBezTo>
                  <a:cubicBezTo>
                    <a:pt x="73" y="30"/>
                    <a:pt x="73" y="30"/>
                    <a:pt x="73" y="30"/>
                  </a:cubicBezTo>
                  <a:cubicBezTo>
                    <a:pt x="71" y="31"/>
                    <a:pt x="71" y="31"/>
                    <a:pt x="71" y="31"/>
                  </a:cubicBezTo>
                  <a:cubicBezTo>
                    <a:pt x="71" y="32"/>
                    <a:pt x="71" y="32"/>
                    <a:pt x="71" y="32"/>
                  </a:cubicBezTo>
                  <a:cubicBezTo>
                    <a:pt x="72" y="33"/>
                    <a:pt x="72" y="33"/>
                    <a:pt x="72" y="33"/>
                  </a:cubicBezTo>
                  <a:cubicBezTo>
                    <a:pt x="73" y="33"/>
                    <a:pt x="73" y="33"/>
                    <a:pt x="73" y="33"/>
                  </a:cubicBezTo>
                  <a:cubicBezTo>
                    <a:pt x="74" y="33"/>
                    <a:pt x="74" y="33"/>
                    <a:pt x="74" y="33"/>
                  </a:cubicBezTo>
                  <a:cubicBezTo>
                    <a:pt x="75" y="33"/>
                    <a:pt x="75" y="33"/>
                    <a:pt x="75" y="33"/>
                  </a:cubicBezTo>
                  <a:cubicBezTo>
                    <a:pt x="75" y="34"/>
                    <a:pt x="75" y="34"/>
                    <a:pt x="75" y="34"/>
                  </a:cubicBezTo>
                  <a:cubicBezTo>
                    <a:pt x="76" y="33"/>
                    <a:pt x="76" y="33"/>
                    <a:pt x="76" y="33"/>
                  </a:cubicBezTo>
                  <a:close/>
                  <a:moveTo>
                    <a:pt x="79" y="33"/>
                  </a:moveTo>
                  <a:cubicBezTo>
                    <a:pt x="79" y="32"/>
                    <a:pt x="79" y="32"/>
                    <a:pt x="79" y="32"/>
                  </a:cubicBezTo>
                  <a:cubicBezTo>
                    <a:pt x="79" y="31"/>
                    <a:pt x="79" y="31"/>
                    <a:pt x="79" y="31"/>
                  </a:cubicBezTo>
                  <a:cubicBezTo>
                    <a:pt x="80" y="31"/>
                    <a:pt x="80" y="31"/>
                    <a:pt x="80" y="31"/>
                  </a:cubicBezTo>
                  <a:cubicBezTo>
                    <a:pt x="81" y="31"/>
                    <a:pt x="81" y="31"/>
                    <a:pt x="81" y="31"/>
                  </a:cubicBezTo>
                  <a:cubicBezTo>
                    <a:pt x="81" y="32"/>
                    <a:pt x="81" y="32"/>
                    <a:pt x="81" y="32"/>
                  </a:cubicBezTo>
                  <a:cubicBezTo>
                    <a:pt x="81" y="33"/>
                    <a:pt x="81" y="33"/>
                    <a:pt x="81" y="33"/>
                  </a:cubicBezTo>
                  <a:cubicBezTo>
                    <a:pt x="80" y="33"/>
                    <a:pt x="80" y="33"/>
                    <a:pt x="80" y="33"/>
                  </a:cubicBezTo>
                  <a:cubicBezTo>
                    <a:pt x="79" y="33"/>
                    <a:pt x="79" y="33"/>
                    <a:pt x="79" y="33"/>
                  </a:cubicBezTo>
                  <a:close/>
                  <a:moveTo>
                    <a:pt x="74" y="40"/>
                  </a:moveTo>
                  <a:cubicBezTo>
                    <a:pt x="75" y="38"/>
                    <a:pt x="75" y="38"/>
                    <a:pt x="75" y="38"/>
                  </a:cubicBezTo>
                  <a:cubicBezTo>
                    <a:pt x="76" y="36"/>
                    <a:pt x="76" y="36"/>
                    <a:pt x="76" y="36"/>
                  </a:cubicBezTo>
                  <a:cubicBezTo>
                    <a:pt x="77" y="35"/>
                    <a:pt x="77" y="35"/>
                    <a:pt x="77" y="35"/>
                  </a:cubicBezTo>
                  <a:cubicBezTo>
                    <a:pt x="77" y="35"/>
                    <a:pt x="77" y="35"/>
                    <a:pt x="77" y="35"/>
                  </a:cubicBezTo>
                  <a:cubicBezTo>
                    <a:pt x="76" y="34"/>
                    <a:pt x="76" y="34"/>
                    <a:pt x="76" y="34"/>
                  </a:cubicBezTo>
                  <a:cubicBezTo>
                    <a:pt x="75" y="35"/>
                    <a:pt x="75" y="35"/>
                    <a:pt x="75" y="35"/>
                  </a:cubicBezTo>
                  <a:cubicBezTo>
                    <a:pt x="73" y="35"/>
                    <a:pt x="73" y="35"/>
                    <a:pt x="73" y="35"/>
                  </a:cubicBezTo>
                  <a:cubicBezTo>
                    <a:pt x="72" y="34"/>
                    <a:pt x="72" y="34"/>
                    <a:pt x="72" y="34"/>
                  </a:cubicBezTo>
                  <a:cubicBezTo>
                    <a:pt x="71" y="35"/>
                    <a:pt x="71" y="35"/>
                    <a:pt x="71" y="35"/>
                  </a:cubicBezTo>
                  <a:cubicBezTo>
                    <a:pt x="71" y="36"/>
                    <a:pt x="71" y="36"/>
                    <a:pt x="71" y="36"/>
                  </a:cubicBezTo>
                  <a:cubicBezTo>
                    <a:pt x="71" y="37"/>
                    <a:pt x="71" y="37"/>
                    <a:pt x="71" y="37"/>
                  </a:cubicBezTo>
                  <a:cubicBezTo>
                    <a:pt x="72" y="37"/>
                    <a:pt x="72" y="37"/>
                    <a:pt x="72" y="37"/>
                  </a:cubicBezTo>
                  <a:cubicBezTo>
                    <a:pt x="73" y="38"/>
                    <a:pt x="73" y="38"/>
                    <a:pt x="73" y="38"/>
                  </a:cubicBezTo>
                  <a:cubicBezTo>
                    <a:pt x="73" y="39"/>
                    <a:pt x="73" y="39"/>
                    <a:pt x="73" y="39"/>
                  </a:cubicBezTo>
                  <a:cubicBezTo>
                    <a:pt x="72" y="39"/>
                    <a:pt x="72" y="39"/>
                    <a:pt x="72" y="39"/>
                  </a:cubicBezTo>
                  <a:cubicBezTo>
                    <a:pt x="69" y="40"/>
                    <a:pt x="69" y="40"/>
                    <a:pt x="69" y="40"/>
                  </a:cubicBezTo>
                  <a:cubicBezTo>
                    <a:pt x="69" y="40"/>
                    <a:pt x="69" y="40"/>
                    <a:pt x="69" y="40"/>
                  </a:cubicBezTo>
                  <a:cubicBezTo>
                    <a:pt x="70" y="41"/>
                    <a:pt x="70" y="41"/>
                    <a:pt x="70" y="41"/>
                  </a:cubicBezTo>
                  <a:cubicBezTo>
                    <a:pt x="71" y="41"/>
                    <a:pt x="71" y="41"/>
                    <a:pt x="71" y="41"/>
                  </a:cubicBezTo>
                  <a:cubicBezTo>
                    <a:pt x="72" y="40"/>
                    <a:pt x="72" y="40"/>
                    <a:pt x="72" y="40"/>
                  </a:cubicBezTo>
                  <a:cubicBezTo>
                    <a:pt x="72" y="40"/>
                    <a:pt x="74" y="40"/>
                    <a:pt x="74" y="40"/>
                  </a:cubicBezTo>
                  <a:close/>
                  <a:moveTo>
                    <a:pt x="77" y="40"/>
                  </a:moveTo>
                  <a:cubicBezTo>
                    <a:pt x="76" y="40"/>
                    <a:pt x="76" y="40"/>
                    <a:pt x="76" y="40"/>
                  </a:cubicBezTo>
                  <a:cubicBezTo>
                    <a:pt x="76" y="40"/>
                    <a:pt x="76" y="40"/>
                    <a:pt x="76" y="40"/>
                  </a:cubicBezTo>
                  <a:cubicBezTo>
                    <a:pt x="75" y="40"/>
                    <a:pt x="75" y="40"/>
                    <a:pt x="75" y="40"/>
                  </a:cubicBezTo>
                  <a:cubicBezTo>
                    <a:pt x="75" y="39"/>
                    <a:pt x="75" y="39"/>
                    <a:pt x="75" y="39"/>
                  </a:cubicBezTo>
                  <a:cubicBezTo>
                    <a:pt x="77" y="38"/>
                    <a:pt x="77" y="38"/>
                    <a:pt x="77" y="38"/>
                  </a:cubicBezTo>
                  <a:cubicBezTo>
                    <a:pt x="77" y="37"/>
                    <a:pt x="77" y="37"/>
                    <a:pt x="77" y="37"/>
                  </a:cubicBezTo>
                  <a:cubicBezTo>
                    <a:pt x="78" y="38"/>
                    <a:pt x="78" y="38"/>
                    <a:pt x="78" y="38"/>
                  </a:cubicBezTo>
                  <a:cubicBezTo>
                    <a:pt x="78" y="39"/>
                    <a:pt x="78" y="39"/>
                    <a:pt x="78" y="39"/>
                  </a:cubicBezTo>
                  <a:cubicBezTo>
                    <a:pt x="77" y="40"/>
                    <a:pt x="77" y="40"/>
                    <a:pt x="77" y="40"/>
                  </a:cubicBezTo>
                  <a:close/>
                  <a:moveTo>
                    <a:pt x="81" y="42"/>
                  </a:moveTo>
                  <a:cubicBezTo>
                    <a:pt x="79" y="41"/>
                    <a:pt x="79" y="41"/>
                    <a:pt x="79" y="41"/>
                  </a:cubicBezTo>
                  <a:cubicBezTo>
                    <a:pt x="79" y="40"/>
                    <a:pt x="79" y="40"/>
                    <a:pt x="79" y="40"/>
                  </a:cubicBezTo>
                  <a:cubicBezTo>
                    <a:pt x="79" y="39"/>
                    <a:pt x="79" y="39"/>
                    <a:pt x="79" y="39"/>
                  </a:cubicBezTo>
                  <a:cubicBezTo>
                    <a:pt x="80" y="39"/>
                    <a:pt x="80" y="39"/>
                    <a:pt x="80" y="39"/>
                  </a:cubicBezTo>
                  <a:cubicBezTo>
                    <a:pt x="80" y="40"/>
                    <a:pt x="80" y="40"/>
                    <a:pt x="80" y="40"/>
                  </a:cubicBezTo>
                  <a:cubicBezTo>
                    <a:pt x="82" y="40"/>
                    <a:pt x="82" y="40"/>
                    <a:pt x="82" y="40"/>
                  </a:cubicBezTo>
                  <a:cubicBezTo>
                    <a:pt x="82" y="41"/>
                    <a:pt x="82" y="41"/>
                    <a:pt x="82" y="41"/>
                  </a:cubicBezTo>
                  <a:cubicBezTo>
                    <a:pt x="82" y="42"/>
                    <a:pt x="82" y="42"/>
                    <a:pt x="82" y="42"/>
                  </a:cubicBezTo>
                  <a:cubicBezTo>
                    <a:pt x="81" y="42"/>
                    <a:pt x="81" y="42"/>
                    <a:pt x="81" y="42"/>
                  </a:cubicBezTo>
                  <a:close/>
                  <a:moveTo>
                    <a:pt x="79" y="46"/>
                  </a:moveTo>
                  <a:cubicBezTo>
                    <a:pt x="78" y="45"/>
                    <a:pt x="78" y="45"/>
                    <a:pt x="78" y="45"/>
                  </a:cubicBezTo>
                  <a:cubicBezTo>
                    <a:pt x="76" y="43"/>
                    <a:pt x="76" y="43"/>
                    <a:pt x="76" y="43"/>
                  </a:cubicBezTo>
                  <a:cubicBezTo>
                    <a:pt x="74" y="42"/>
                    <a:pt x="74" y="42"/>
                    <a:pt x="74" y="42"/>
                  </a:cubicBezTo>
                  <a:cubicBezTo>
                    <a:pt x="73" y="42"/>
                    <a:pt x="73" y="42"/>
                    <a:pt x="73" y="42"/>
                  </a:cubicBezTo>
                  <a:cubicBezTo>
                    <a:pt x="72" y="42"/>
                    <a:pt x="72" y="42"/>
                    <a:pt x="72" y="42"/>
                  </a:cubicBezTo>
                  <a:cubicBezTo>
                    <a:pt x="72" y="41"/>
                    <a:pt x="72" y="41"/>
                    <a:pt x="72" y="41"/>
                  </a:cubicBezTo>
                  <a:cubicBezTo>
                    <a:pt x="74" y="41"/>
                    <a:pt x="74" y="41"/>
                    <a:pt x="74" y="41"/>
                  </a:cubicBezTo>
                  <a:cubicBezTo>
                    <a:pt x="75" y="41"/>
                    <a:pt x="75" y="41"/>
                    <a:pt x="75" y="41"/>
                  </a:cubicBezTo>
                  <a:cubicBezTo>
                    <a:pt x="77" y="42"/>
                    <a:pt x="77" y="42"/>
                    <a:pt x="77" y="42"/>
                  </a:cubicBezTo>
                  <a:cubicBezTo>
                    <a:pt x="79" y="43"/>
                    <a:pt x="79" y="43"/>
                    <a:pt x="79" y="43"/>
                  </a:cubicBezTo>
                  <a:cubicBezTo>
                    <a:pt x="80" y="43"/>
                    <a:pt x="80" y="43"/>
                    <a:pt x="80" y="43"/>
                  </a:cubicBezTo>
                  <a:cubicBezTo>
                    <a:pt x="81" y="43"/>
                    <a:pt x="81" y="43"/>
                    <a:pt x="81" y="43"/>
                  </a:cubicBezTo>
                  <a:cubicBezTo>
                    <a:pt x="81" y="43"/>
                    <a:pt x="81" y="43"/>
                    <a:pt x="81" y="43"/>
                  </a:cubicBezTo>
                  <a:cubicBezTo>
                    <a:pt x="81" y="44"/>
                    <a:pt x="81" y="44"/>
                    <a:pt x="81" y="44"/>
                  </a:cubicBezTo>
                  <a:cubicBezTo>
                    <a:pt x="80" y="46"/>
                    <a:pt x="80" y="46"/>
                    <a:pt x="80" y="46"/>
                  </a:cubicBezTo>
                  <a:cubicBezTo>
                    <a:pt x="79" y="46"/>
                    <a:pt x="79" y="46"/>
                    <a:pt x="79" y="46"/>
                  </a:cubicBezTo>
                  <a:close/>
                  <a:moveTo>
                    <a:pt x="80" y="49"/>
                  </a:moveTo>
                  <a:cubicBezTo>
                    <a:pt x="81" y="48"/>
                    <a:pt x="81" y="48"/>
                    <a:pt x="81" y="48"/>
                  </a:cubicBezTo>
                  <a:cubicBezTo>
                    <a:pt x="80" y="46"/>
                    <a:pt x="80" y="46"/>
                    <a:pt x="80" y="46"/>
                  </a:cubicBezTo>
                  <a:cubicBezTo>
                    <a:pt x="79" y="46"/>
                    <a:pt x="79" y="46"/>
                    <a:pt x="79" y="46"/>
                  </a:cubicBezTo>
                  <a:cubicBezTo>
                    <a:pt x="77" y="46"/>
                    <a:pt x="77" y="46"/>
                    <a:pt x="77" y="46"/>
                  </a:cubicBezTo>
                  <a:cubicBezTo>
                    <a:pt x="75" y="44"/>
                    <a:pt x="75" y="44"/>
                    <a:pt x="75" y="44"/>
                  </a:cubicBezTo>
                  <a:cubicBezTo>
                    <a:pt x="74" y="44"/>
                    <a:pt x="74" y="44"/>
                    <a:pt x="74" y="44"/>
                  </a:cubicBezTo>
                  <a:cubicBezTo>
                    <a:pt x="73" y="44"/>
                    <a:pt x="73" y="44"/>
                    <a:pt x="73" y="44"/>
                  </a:cubicBezTo>
                  <a:cubicBezTo>
                    <a:pt x="72" y="44"/>
                    <a:pt x="72" y="44"/>
                    <a:pt x="72" y="44"/>
                  </a:cubicBezTo>
                  <a:cubicBezTo>
                    <a:pt x="71" y="43"/>
                    <a:pt x="71" y="43"/>
                    <a:pt x="71" y="43"/>
                  </a:cubicBezTo>
                  <a:cubicBezTo>
                    <a:pt x="68" y="43"/>
                    <a:pt x="68" y="43"/>
                    <a:pt x="68" y="43"/>
                  </a:cubicBezTo>
                  <a:cubicBezTo>
                    <a:pt x="66" y="43"/>
                    <a:pt x="66" y="43"/>
                    <a:pt x="66" y="43"/>
                  </a:cubicBezTo>
                  <a:cubicBezTo>
                    <a:pt x="67" y="45"/>
                    <a:pt x="67" y="45"/>
                    <a:pt x="67" y="45"/>
                  </a:cubicBezTo>
                  <a:cubicBezTo>
                    <a:pt x="67" y="45"/>
                    <a:pt x="67" y="45"/>
                    <a:pt x="67" y="45"/>
                  </a:cubicBezTo>
                  <a:cubicBezTo>
                    <a:pt x="67" y="46"/>
                    <a:pt x="67" y="46"/>
                    <a:pt x="67" y="46"/>
                  </a:cubicBezTo>
                  <a:cubicBezTo>
                    <a:pt x="69" y="46"/>
                    <a:pt x="69" y="46"/>
                    <a:pt x="69" y="46"/>
                  </a:cubicBezTo>
                  <a:cubicBezTo>
                    <a:pt x="70" y="45"/>
                    <a:pt x="70" y="45"/>
                    <a:pt x="70" y="45"/>
                  </a:cubicBezTo>
                  <a:cubicBezTo>
                    <a:pt x="70" y="45"/>
                    <a:pt x="70" y="45"/>
                    <a:pt x="70" y="45"/>
                  </a:cubicBezTo>
                  <a:cubicBezTo>
                    <a:pt x="71" y="46"/>
                    <a:pt x="71" y="46"/>
                    <a:pt x="71" y="46"/>
                  </a:cubicBezTo>
                  <a:cubicBezTo>
                    <a:pt x="72" y="47"/>
                    <a:pt x="72" y="47"/>
                    <a:pt x="72" y="47"/>
                  </a:cubicBezTo>
                  <a:cubicBezTo>
                    <a:pt x="73" y="47"/>
                    <a:pt x="73" y="47"/>
                    <a:pt x="73" y="47"/>
                  </a:cubicBezTo>
                  <a:cubicBezTo>
                    <a:pt x="73" y="47"/>
                    <a:pt x="73" y="47"/>
                    <a:pt x="73" y="47"/>
                  </a:cubicBezTo>
                  <a:cubicBezTo>
                    <a:pt x="74" y="48"/>
                    <a:pt x="74" y="48"/>
                    <a:pt x="74" y="48"/>
                  </a:cubicBezTo>
                  <a:cubicBezTo>
                    <a:pt x="75" y="49"/>
                    <a:pt x="75" y="49"/>
                    <a:pt x="75" y="49"/>
                  </a:cubicBezTo>
                  <a:cubicBezTo>
                    <a:pt x="77" y="48"/>
                    <a:pt x="77" y="48"/>
                    <a:pt x="77" y="48"/>
                  </a:cubicBezTo>
                  <a:cubicBezTo>
                    <a:pt x="78" y="49"/>
                    <a:pt x="78" y="49"/>
                    <a:pt x="78" y="49"/>
                  </a:cubicBezTo>
                  <a:cubicBezTo>
                    <a:pt x="80" y="50"/>
                    <a:pt x="80" y="50"/>
                    <a:pt x="80" y="50"/>
                  </a:cubicBezTo>
                  <a:cubicBezTo>
                    <a:pt x="80" y="49"/>
                    <a:pt x="80" y="49"/>
                    <a:pt x="80" y="49"/>
                  </a:cubicBezTo>
                  <a:close/>
                  <a:moveTo>
                    <a:pt x="71" y="51"/>
                  </a:moveTo>
                  <a:cubicBezTo>
                    <a:pt x="71" y="51"/>
                    <a:pt x="70" y="51"/>
                    <a:pt x="70" y="51"/>
                  </a:cubicBezTo>
                  <a:cubicBezTo>
                    <a:pt x="70" y="51"/>
                    <a:pt x="70" y="51"/>
                    <a:pt x="70" y="51"/>
                  </a:cubicBezTo>
                  <a:cubicBezTo>
                    <a:pt x="68" y="51"/>
                    <a:pt x="68" y="51"/>
                    <a:pt x="68" y="51"/>
                  </a:cubicBezTo>
                  <a:cubicBezTo>
                    <a:pt x="67" y="50"/>
                    <a:pt x="67" y="50"/>
                    <a:pt x="67" y="50"/>
                  </a:cubicBezTo>
                  <a:cubicBezTo>
                    <a:pt x="67" y="49"/>
                    <a:pt x="67" y="49"/>
                    <a:pt x="67" y="49"/>
                  </a:cubicBezTo>
                  <a:cubicBezTo>
                    <a:pt x="68" y="49"/>
                    <a:pt x="68" y="49"/>
                    <a:pt x="68" y="49"/>
                  </a:cubicBezTo>
                  <a:cubicBezTo>
                    <a:pt x="69" y="48"/>
                    <a:pt x="69" y="48"/>
                    <a:pt x="69" y="48"/>
                  </a:cubicBezTo>
                  <a:cubicBezTo>
                    <a:pt x="71" y="48"/>
                    <a:pt x="71" y="48"/>
                    <a:pt x="71" y="48"/>
                  </a:cubicBezTo>
                  <a:cubicBezTo>
                    <a:pt x="71" y="48"/>
                    <a:pt x="71" y="48"/>
                    <a:pt x="71" y="48"/>
                  </a:cubicBezTo>
                  <a:cubicBezTo>
                    <a:pt x="72" y="49"/>
                    <a:pt x="72" y="49"/>
                    <a:pt x="72" y="49"/>
                  </a:cubicBezTo>
                  <a:cubicBezTo>
                    <a:pt x="73" y="49"/>
                    <a:pt x="73" y="49"/>
                    <a:pt x="73" y="49"/>
                  </a:cubicBezTo>
                  <a:cubicBezTo>
                    <a:pt x="73" y="49"/>
                    <a:pt x="73" y="49"/>
                    <a:pt x="73" y="49"/>
                  </a:cubicBezTo>
                  <a:cubicBezTo>
                    <a:pt x="74" y="49"/>
                    <a:pt x="74" y="49"/>
                    <a:pt x="74" y="49"/>
                  </a:cubicBezTo>
                  <a:cubicBezTo>
                    <a:pt x="74" y="50"/>
                    <a:pt x="74" y="50"/>
                    <a:pt x="74" y="50"/>
                  </a:cubicBezTo>
                  <a:cubicBezTo>
                    <a:pt x="74" y="50"/>
                    <a:pt x="74" y="50"/>
                    <a:pt x="74" y="50"/>
                  </a:cubicBezTo>
                  <a:cubicBezTo>
                    <a:pt x="71" y="51"/>
                    <a:pt x="71" y="51"/>
                    <a:pt x="71" y="51"/>
                  </a:cubicBezTo>
                  <a:close/>
                  <a:moveTo>
                    <a:pt x="68" y="58"/>
                  </a:moveTo>
                  <a:cubicBezTo>
                    <a:pt x="68" y="57"/>
                    <a:pt x="68" y="57"/>
                    <a:pt x="68" y="57"/>
                  </a:cubicBezTo>
                  <a:cubicBezTo>
                    <a:pt x="68" y="55"/>
                    <a:pt x="68" y="55"/>
                    <a:pt x="68" y="55"/>
                  </a:cubicBezTo>
                  <a:cubicBezTo>
                    <a:pt x="67" y="55"/>
                    <a:pt x="67" y="55"/>
                    <a:pt x="67" y="55"/>
                  </a:cubicBezTo>
                  <a:cubicBezTo>
                    <a:pt x="67" y="57"/>
                    <a:pt x="67" y="57"/>
                    <a:pt x="67" y="57"/>
                  </a:cubicBezTo>
                  <a:cubicBezTo>
                    <a:pt x="66" y="57"/>
                    <a:pt x="66" y="57"/>
                    <a:pt x="66" y="57"/>
                  </a:cubicBezTo>
                  <a:cubicBezTo>
                    <a:pt x="67" y="58"/>
                    <a:pt x="67" y="58"/>
                    <a:pt x="67" y="58"/>
                  </a:cubicBezTo>
                  <a:cubicBezTo>
                    <a:pt x="68" y="59"/>
                    <a:pt x="68" y="59"/>
                    <a:pt x="68" y="59"/>
                  </a:cubicBezTo>
                  <a:cubicBezTo>
                    <a:pt x="68" y="58"/>
                    <a:pt x="68" y="58"/>
                    <a:pt x="68" y="58"/>
                  </a:cubicBezTo>
                  <a:close/>
                  <a:moveTo>
                    <a:pt x="70" y="58"/>
                  </a:moveTo>
                  <a:cubicBezTo>
                    <a:pt x="70" y="58"/>
                    <a:pt x="70" y="58"/>
                    <a:pt x="70" y="58"/>
                  </a:cubicBezTo>
                  <a:cubicBezTo>
                    <a:pt x="71" y="57"/>
                    <a:pt x="71" y="57"/>
                    <a:pt x="71" y="57"/>
                  </a:cubicBezTo>
                  <a:cubicBezTo>
                    <a:pt x="70" y="56"/>
                    <a:pt x="70" y="56"/>
                    <a:pt x="70" y="56"/>
                  </a:cubicBezTo>
                  <a:cubicBezTo>
                    <a:pt x="69" y="55"/>
                    <a:pt x="69" y="55"/>
                    <a:pt x="69" y="55"/>
                  </a:cubicBezTo>
                  <a:cubicBezTo>
                    <a:pt x="68" y="55"/>
                    <a:pt x="68" y="55"/>
                    <a:pt x="68" y="55"/>
                  </a:cubicBezTo>
                  <a:cubicBezTo>
                    <a:pt x="68" y="56"/>
                    <a:pt x="68" y="56"/>
                    <a:pt x="68" y="56"/>
                  </a:cubicBezTo>
                  <a:cubicBezTo>
                    <a:pt x="70" y="58"/>
                    <a:pt x="70" y="58"/>
                    <a:pt x="70" y="58"/>
                  </a:cubicBezTo>
                  <a:close/>
                  <a:moveTo>
                    <a:pt x="72" y="56"/>
                  </a:moveTo>
                  <a:cubicBezTo>
                    <a:pt x="72" y="56"/>
                    <a:pt x="73" y="57"/>
                    <a:pt x="73" y="57"/>
                  </a:cubicBezTo>
                  <a:cubicBezTo>
                    <a:pt x="73" y="56"/>
                    <a:pt x="73" y="56"/>
                    <a:pt x="73" y="56"/>
                  </a:cubicBezTo>
                  <a:cubicBezTo>
                    <a:pt x="73" y="55"/>
                    <a:pt x="73" y="55"/>
                    <a:pt x="73" y="55"/>
                  </a:cubicBezTo>
                  <a:cubicBezTo>
                    <a:pt x="72" y="55"/>
                    <a:pt x="72" y="55"/>
                    <a:pt x="72" y="55"/>
                  </a:cubicBezTo>
                  <a:cubicBezTo>
                    <a:pt x="71" y="55"/>
                    <a:pt x="71" y="55"/>
                    <a:pt x="71" y="55"/>
                  </a:cubicBezTo>
                  <a:cubicBezTo>
                    <a:pt x="72" y="56"/>
                    <a:pt x="72" y="56"/>
                    <a:pt x="72" y="56"/>
                  </a:cubicBezTo>
                  <a:close/>
                  <a:moveTo>
                    <a:pt x="72" y="60"/>
                  </a:moveTo>
                  <a:cubicBezTo>
                    <a:pt x="72" y="59"/>
                    <a:pt x="72" y="59"/>
                    <a:pt x="72" y="59"/>
                  </a:cubicBezTo>
                  <a:cubicBezTo>
                    <a:pt x="73" y="58"/>
                    <a:pt x="73" y="58"/>
                    <a:pt x="73" y="58"/>
                  </a:cubicBezTo>
                  <a:cubicBezTo>
                    <a:pt x="72" y="57"/>
                    <a:pt x="72" y="57"/>
                    <a:pt x="72" y="57"/>
                  </a:cubicBezTo>
                  <a:cubicBezTo>
                    <a:pt x="71" y="57"/>
                    <a:pt x="71" y="57"/>
                    <a:pt x="71" y="57"/>
                  </a:cubicBezTo>
                  <a:cubicBezTo>
                    <a:pt x="71" y="57"/>
                    <a:pt x="71" y="57"/>
                    <a:pt x="71" y="57"/>
                  </a:cubicBezTo>
                  <a:cubicBezTo>
                    <a:pt x="71" y="58"/>
                    <a:pt x="71" y="58"/>
                    <a:pt x="71" y="58"/>
                  </a:cubicBezTo>
                  <a:cubicBezTo>
                    <a:pt x="71" y="59"/>
                    <a:pt x="71" y="59"/>
                    <a:pt x="71" y="59"/>
                  </a:cubicBezTo>
                  <a:cubicBezTo>
                    <a:pt x="72" y="60"/>
                    <a:pt x="72" y="60"/>
                    <a:pt x="72" y="60"/>
                  </a:cubicBezTo>
                  <a:close/>
                  <a:moveTo>
                    <a:pt x="70" y="63"/>
                  </a:moveTo>
                  <a:cubicBezTo>
                    <a:pt x="70" y="62"/>
                    <a:pt x="70" y="62"/>
                    <a:pt x="70" y="62"/>
                  </a:cubicBezTo>
                  <a:cubicBezTo>
                    <a:pt x="69" y="62"/>
                    <a:pt x="69" y="62"/>
                    <a:pt x="69" y="62"/>
                  </a:cubicBezTo>
                  <a:cubicBezTo>
                    <a:pt x="68" y="61"/>
                    <a:pt x="68" y="61"/>
                    <a:pt x="68" y="61"/>
                  </a:cubicBezTo>
                  <a:cubicBezTo>
                    <a:pt x="67" y="61"/>
                    <a:pt x="67" y="61"/>
                    <a:pt x="67" y="61"/>
                  </a:cubicBezTo>
                  <a:cubicBezTo>
                    <a:pt x="66" y="61"/>
                    <a:pt x="66" y="61"/>
                    <a:pt x="66" y="61"/>
                  </a:cubicBezTo>
                  <a:cubicBezTo>
                    <a:pt x="67" y="62"/>
                    <a:pt x="67" y="62"/>
                    <a:pt x="67" y="62"/>
                  </a:cubicBezTo>
                  <a:cubicBezTo>
                    <a:pt x="67" y="63"/>
                    <a:pt x="67" y="63"/>
                    <a:pt x="67" y="63"/>
                  </a:cubicBezTo>
                  <a:cubicBezTo>
                    <a:pt x="66" y="64"/>
                    <a:pt x="66" y="64"/>
                    <a:pt x="66" y="64"/>
                  </a:cubicBezTo>
                  <a:cubicBezTo>
                    <a:pt x="66" y="65"/>
                    <a:pt x="66" y="65"/>
                    <a:pt x="66" y="65"/>
                  </a:cubicBezTo>
                  <a:cubicBezTo>
                    <a:pt x="68" y="65"/>
                    <a:pt x="68" y="65"/>
                    <a:pt x="68" y="65"/>
                  </a:cubicBezTo>
                  <a:cubicBezTo>
                    <a:pt x="70" y="64"/>
                    <a:pt x="70" y="64"/>
                    <a:pt x="70" y="64"/>
                  </a:cubicBezTo>
                  <a:cubicBezTo>
                    <a:pt x="70" y="63"/>
                    <a:pt x="70" y="63"/>
                    <a:pt x="70" y="63"/>
                  </a:cubicBezTo>
                  <a:close/>
                  <a:moveTo>
                    <a:pt x="71" y="61"/>
                  </a:moveTo>
                  <a:cubicBezTo>
                    <a:pt x="71" y="62"/>
                    <a:pt x="71" y="62"/>
                    <a:pt x="71" y="62"/>
                  </a:cubicBezTo>
                  <a:cubicBezTo>
                    <a:pt x="72" y="63"/>
                    <a:pt x="72" y="63"/>
                    <a:pt x="72" y="63"/>
                  </a:cubicBezTo>
                  <a:cubicBezTo>
                    <a:pt x="72" y="63"/>
                    <a:pt x="72" y="63"/>
                    <a:pt x="72" y="63"/>
                  </a:cubicBezTo>
                  <a:cubicBezTo>
                    <a:pt x="72" y="62"/>
                    <a:pt x="72" y="62"/>
                    <a:pt x="72" y="62"/>
                  </a:cubicBezTo>
                  <a:cubicBezTo>
                    <a:pt x="72" y="61"/>
                    <a:pt x="72" y="61"/>
                    <a:pt x="72" y="61"/>
                  </a:cubicBezTo>
                  <a:cubicBezTo>
                    <a:pt x="71" y="61"/>
                    <a:pt x="71" y="61"/>
                    <a:pt x="71" y="61"/>
                  </a:cubicBezTo>
                  <a:close/>
                  <a:moveTo>
                    <a:pt x="81" y="47"/>
                  </a:moveTo>
                  <a:cubicBezTo>
                    <a:pt x="81" y="46"/>
                    <a:pt x="81" y="46"/>
                    <a:pt x="81" y="46"/>
                  </a:cubicBezTo>
                  <a:cubicBezTo>
                    <a:pt x="82" y="45"/>
                    <a:pt x="82" y="45"/>
                    <a:pt x="82" y="45"/>
                  </a:cubicBezTo>
                  <a:cubicBezTo>
                    <a:pt x="82" y="44"/>
                    <a:pt x="82" y="44"/>
                    <a:pt x="82" y="44"/>
                  </a:cubicBezTo>
                  <a:cubicBezTo>
                    <a:pt x="83" y="43"/>
                    <a:pt x="83" y="43"/>
                    <a:pt x="83" y="43"/>
                  </a:cubicBezTo>
                  <a:cubicBezTo>
                    <a:pt x="83" y="43"/>
                    <a:pt x="83" y="43"/>
                    <a:pt x="83" y="43"/>
                  </a:cubicBezTo>
                  <a:cubicBezTo>
                    <a:pt x="84" y="45"/>
                    <a:pt x="84" y="45"/>
                    <a:pt x="84" y="45"/>
                  </a:cubicBezTo>
                  <a:cubicBezTo>
                    <a:pt x="84" y="45"/>
                    <a:pt x="84" y="45"/>
                    <a:pt x="84" y="45"/>
                  </a:cubicBezTo>
                  <a:cubicBezTo>
                    <a:pt x="84" y="46"/>
                    <a:pt x="84" y="46"/>
                    <a:pt x="84" y="46"/>
                  </a:cubicBezTo>
                  <a:cubicBezTo>
                    <a:pt x="83" y="47"/>
                    <a:pt x="83" y="47"/>
                    <a:pt x="83" y="47"/>
                  </a:cubicBezTo>
                  <a:cubicBezTo>
                    <a:pt x="83" y="47"/>
                    <a:pt x="83" y="47"/>
                    <a:pt x="83" y="47"/>
                  </a:cubicBezTo>
                  <a:cubicBezTo>
                    <a:pt x="82" y="47"/>
                    <a:pt x="82" y="47"/>
                    <a:pt x="82" y="47"/>
                  </a:cubicBezTo>
                  <a:cubicBezTo>
                    <a:pt x="81" y="47"/>
                    <a:pt x="81" y="47"/>
                    <a:pt x="81" y="47"/>
                  </a:cubicBezTo>
                  <a:close/>
                  <a:moveTo>
                    <a:pt x="74" y="60"/>
                  </a:moveTo>
                  <a:cubicBezTo>
                    <a:pt x="74" y="61"/>
                    <a:pt x="74" y="61"/>
                    <a:pt x="74" y="61"/>
                  </a:cubicBezTo>
                  <a:cubicBezTo>
                    <a:pt x="75" y="61"/>
                    <a:pt x="75" y="61"/>
                    <a:pt x="75" y="61"/>
                  </a:cubicBezTo>
                  <a:cubicBezTo>
                    <a:pt x="76" y="61"/>
                    <a:pt x="76" y="61"/>
                    <a:pt x="76" y="61"/>
                  </a:cubicBezTo>
                  <a:cubicBezTo>
                    <a:pt x="77" y="61"/>
                    <a:pt x="77" y="61"/>
                    <a:pt x="77" y="61"/>
                  </a:cubicBezTo>
                  <a:cubicBezTo>
                    <a:pt x="76" y="60"/>
                    <a:pt x="76" y="60"/>
                    <a:pt x="76" y="60"/>
                  </a:cubicBezTo>
                  <a:cubicBezTo>
                    <a:pt x="76" y="59"/>
                    <a:pt x="76" y="59"/>
                    <a:pt x="76" y="59"/>
                  </a:cubicBezTo>
                  <a:cubicBezTo>
                    <a:pt x="75" y="59"/>
                    <a:pt x="75" y="59"/>
                    <a:pt x="75" y="59"/>
                  </a:cubicBezTo>
                  <a:cubicBezTo>
                    <a:pt x="74" y="60"/>
                    <a:pt x="74" y="60"/>
                    <a:pt x="74" y="60"/>
                  </a:cubicBezTo>
                  <a:cubicBezTo>
                    <a:pt x="74" y="60"/>
                    <a:pt x="74" y="60"/>
                    <a:pt x="74" y="60"/>
                  </a:cubicBezTo>
                  <a:close/>
                  <a:moveTo>
                    <a:pt x="74" y="58"/>
                  </a:moveTo>
                  <a:cubicBezTo>
                    <a:pt x="75" y="58"/>
                    <a:pt x="75" y="58"/>
                    <a:pt x="75" y="58"/>
                  </a:cubicBezTo>
                  <a:cubicBezTo>
                    <a:pt x="75" y="57"/>
                    <a:pt x="75" y="57"/>
                    <a:pt x="75" y="57"/>
                  </a:cubicBezTo>
                  <a:cubicBezTo>
                    <a:pt x="75" y="56"/>
                    <a:pt x="75" y="56"/>
                    <a:pt x="75" y="56"/>
                  </a:cubicBezTo>
                  <a:cubicBezTo>
                    <a:pt x="75" y="57"/>
                    <a:pt x="75" y="57"/>
                    <a:pt x="75" y="57"/>
                  </a:cubicBezTo>
                  <a:cubicBezTo>
                    <a:pt x="74" y="58"/>
                    <a:pt x="74" y="58"/>
                    <a:pt x="74" y="58"/>
                  </a:cubicBezTo>
                  <a:close/>
                  <a:moveTo>
                    <a:pt x="76" y="57"/>
                  </a:moveTo>
                  <a:cubicBezTo>
                    <a:pt x="76" y="57"/>
                    <a:pt x="76" y="57"/>
                    <a:pt x="76" y="57"/>
                  </a:cubicBezTo>
                  <a:cubicBezTo>
                    <a:pt x="77" y="58"/>
                    <a:pt x="77" y="58"/>
                    <a:pt x="77" y="58"/>
                  </a:cubicBezTo>
                  <a:cubicBezTo>
                    <a:pt x="78" y="57"/>
                    <a:pt x="78" y="57"/>
                    <a:pt x="78" y="57"/>
                  </a:cubicBezTo>
                  <a:cubicBezTo>
                    <a:pt x="78" y="57"/>
                    <a:pt x="78" y="57"/>
                    <a:pt x="78" y="57"/>
                  </a:cubicBezTo>
                  <a:cubicBezTo>
                    <a:pt x="78" y="56"/>
                    <a:pt x="78" y="56"/>
                    <a:pt x="78" y="56"/>
                  </a:cubicBezTo>
                  <a:cubicBezTo>
                    <a:pt x="77" y="56"/>
                    <a:pt x="77" y="56"/>
                    <a:pt x="77" y="56"/>
                  </a:cubicBezTo>
                  <a:cubicBezTo>
                    <a:pt x="77" y="57"/>
                    <a:pt x="77" y="57"/>
                    <a:pt x="77" y="57"/>
                  </a:cubicBezTo>
                  <a:cubicBezTo>
                    <a:pt x="76" y="57"/>
                    <a:pt x="76" y="57"/>
                    <a:pt x="76" y="57"/>
                  </a:cubicBezTo>
                  <a:close/>
                  <a:moveTo>
                    <a:pt x="76" y="52"/>
                  </a:moveTo>
                  <a:cubicBezTo>
                    <a:pt x="76" y="53"/>
                    <a:pt x="76" y="53"/>
                    <a:pt x="76" y="53"/>
                  </a:cubicBezTo>
                  <a:cubicBezTo>
                    <a:pt x="75" y="53"/>
                    <a:pt x="75" y="53"/>
                    <a:pt x="75" y="53"/>
                  </a:cubicBezTo>
                  <a:cubicBezTo>
                    <a:pt x="74" y="52"/>
                    <a:pt x="74" y="52"/>
                    <a:pt x="74" y="52"/>
                  </a:cubicBezTo>
                  <a:cubicBezTo>
                    <a:pt x="74" y="51"/>
                    <a:pt x="74" y="51"/>
                    <a:pt x="74" y="51"/>
                  </a:cubicBezTo>
                  <a:cubicBezTo>
                    <a:pt x="75" y="50"/>
                    <a:pt x="75" y="50"/>
                    <a:pt x="75" y="50"/>
                  </a:cubicBezTo>
                  <a:cubicBezTo>
                    <a:pt x="76" y="49"/>
                    <a:pt x="76" y="49"/>
                    <a:pt x="76" y="49"/>
                  </a:cubicBezTo>
                  <a:cubicBezTo>
                    <a:pt x="77" y="50"/>
                    <a:pt x="77" y="50"/>
                    <a:pt x="77" y="50"/>
                  </a:cubicBezTo>
                  <a:cubicBezTo>
                    <a:pt x="78" y="50"/>
                    <a:pt x="78" y="50"/>
                    <a:pt x="78" y="50"/>
                  </a:cubicBezTo>
                  <a:cubicBezTo>
                    <a:pt x="79" y="51"/>
                    <a:pt x="79" y="51"/>
                    <a:pt x="79" y="51"/>
                  </a:cubicBezTo>
                  <a:cubicBezTo>
                    <a:pt x="79" y="52"/>
                    <a:pt x="79" y="52"/>
                    <a:pt x="79" y="52"/>
                  </a:cubicBezTo>
                  <a:cubicBezTo>
                    <a:pt x="78" y="52"/>
                    <a:pt x="78" y="52"/>
                    <a:pt x="78" y="52"/>
                  </a:cubicBezTo>
                  <a:cubicBezTo>
                    <a:pt x="77" y="52"/>
                    <a:pt x="77" y="52"/>
                    <a:pt x="77" y="52"/>
                  </a:cubicBezTo>
                  <a:cubicBezTo>
                    <a:pt x="76" y="52"/>
                    <a:pt x="76" y="52"/>
                    <a:pt x="76" y="52"/>
                  </a:cubicBezTo>
                  <a:close/>
                  <a:moveTo>
                    <a:pt x="81" y="51"/>
                  </a:moveTo>
                  <a:cubicBezTo>
                    <a:pt x="82" y="52"/>
                    <a:pt x="82" y="52"/>
                    <a:pt x="82" y="52"/>
                  </a:cubicBezTo>
                  <a:cubicBezTo>
                    <a:pt x="83" y="52"/>
                    <a:pt x="83" y="52"/>
                    <a:pt x="83" y="52"/>
                  </a:cubicBezTo>
                  <a:cubicBezTo>
                    <a:pt x="84" y="52"/>
                    <a:pt x="84" y="52"/>
                    <a:pt x="84" y="52"/>
                  </a:cubicBezTo>
                  <a:cubicBezTo>
                    <a:pt x="84" y="51"/>
                    <a:pt x="84" y="51"/>
                    <a:pt x="84" y="51"/>
                  </a:cubicBezTo>
                  <a:cubicBezTo>
                    <a:pt x="83" y="50"/>
                    <a:pt x="83" y="50"/>
                    <a:pt x="83" y="50"/>
                  </a:cubicBezTo>
                  <a:cubicBezTo>
                    <a:pt x="83" y="51"/>
                    <a:pt x="83" y="51"/>
                    <a:pt x="83" y="51"/>
                  </a:cubicBezTo>
                  <a:cubicBezTo>
                    <a:pt x="82" y="51"/>
                    <a:pt x="82" y="51"/>
                    <a:pt x="82" y="51"/>
                  </a:cubicBezTo>
                  <a:cubicBezTo>
                    <a:pt x="81" y="51"/>
                    <a:pt x="81" y="51"/>
                    <a:pt x="81" y="51"/>
                  </a:cubicBezTo>
                  <a:close/>
                  <a:moveTo>
                    <a:pt x="84" y="63"/>
                  </a:moveTo>
                  <a:cubicBezTo>
                    <a:pt x="84" y="62"/>
                    <a:pt x="84" y="62"/>
                    <a:pt x="84" y="62"/>
                  </a:cubicBezTo>
                  <a:cubicBezTo>
                    <a:pt x="83" y="61"/>
                    <a:pt x="83" y="61"/>
                    <a:pt x="83" y="61"/>
                  </a:cubicBezTo>
                  <a:cubicBezTo>
                    <a:pt x="83" y="60"/>
                    <a:pt x="83" y="60"/>
                    <a:pt x="83" y="60"/>
                  </a:cubicBezTo>
                  <a:cubicBezTo>
                    <a:pt x="83" y="59"/>
                    <a:pt x="83" y="59"/>
                    <a:pt x="83" y="59"/>
                  </a:cubicBezTo>
                  <a:cubicBezTo>
                    <a:pt x="82" y="57"/>
                    <a:pt x="82" y="57"/>
                    <a:pt x="82" y="57"/>
                  </a:cubicBezTo>
                  <a:cubicBezTo>
                    <a:pt x="81" y="57"/>
                    <a:pt x="81" y="57"/>
                    <a:pt x="81" y="57"/>
                  </a:cubicBezTo>
                  <a:cubicBezTo>
                    <a:pt x="81" y="57"/>
                    <a:pt x="81" y="57"/>
                    <a:pt x="81" y="57"/>
                  </a:cubicBezTo>
                  <a:cubicBezTo>
                    <a:pt x="79" y="57"/>
                    <a:pt x="79" y="57"/>
                    <a:pt x="79" y="57"/>
                  </a:cubicBezTo>
                  <a:cubicBezTo>
                    <a:pt x="78" y="58"/>
                    <a:pt x="78" y="58"/>
                    <a:pt x="78" y="58"/>
                  </a:cubicBezTo>
                  <a:cubicBezTo>
                    <a:pt x="78" y="59"/>
                    <a:pt x="78" y="59"/>
                    <a:pt x="78" y="59"/>
                  </a:cubicBezTo>
                  <a:cubicBezTo>
                    <a:pt x="79" y="61"/>
                    <a:pt x="79" y="61"/>
                    <a:pt x="79" y="61"/>
                  </a:cubicBezTo>
                  <a:cubicBezTo>
                    <a:pt x="79" y="63"/>
                    <a:pt x="79" y="63"/>
                    <a:pt x="79" y="63"/>
                  </a:cubicBezTo>
                  <a:cubicBezTo>
                    <a:pt x="80" y="64"/>
                    <a:pt x="80" y="64"/>
                    <a:pt x="80" y="64"/>
                  </a:cubicBezTo>
                  <a:cubicBezTo>
                    <a:pt x="81" y="64"/>
                    <a:pt x="81" y="64"/>
                    <a:pt x="81" y="64"/>
                  </a:cubicBezTo>
                  <a:cubicBezTo>
                    <a:pt x="82" y="63"/>
                    <a:pt x="82" y="63"/>
                    <a:pt x="82" y="63"/>
                  </a:cubicBezTo>
                  <a:cubicBezTo>
                    <a:pt x="84" y="63"/>
                    <a:pt x="84" y="63"/>
                    <a:pt x="84" y="63"/>
                  </a:cubicBezTo>
                  <a:close/>
                  <a:moveTo>
                    <a:pt x="87" y="62"/>
                  </a:moveTo>
                  <a:cubicBezTo>
                    <a:pt x="87" y="62"/>
                    <a:pt x="87" y="62"/>
                    <a:pt x="87" y="62"/>
                  </a:cubicBezTo>
                  <a:cubicBezTo>
                    <a:pt x="86" y="61"/>
                    <a:pt x="86" y="61"/>
                    <a:pt x="86" y="61"/>
                  </a:cubicBezTo>
                  <a:cubicBezTo>
                    <a:pt x="86" y="60"/>
                    <a:pt x="86" y="60"/>
                    <a:pt x="86" y="60"/>
                  </a:cubicBezTo>
                  <a:cubicBezTo>
                    <a:pt x="87" y="60"/>
                    <a:pt x="87" y="60"/>
                    <a:pt x="87" y="60"/>
                  </a:cubicBezTo>
                  <a:cubicBezTo>
                    <a:pt x="88" y="58"/>
                    <a:pt x="88" y="58"/>
                    <a:pt x="88" y="58"/>
                  </a:cubicBezTo>
                  <a:cubicBezTo>
                    <a:pt x="88" y="58"/>
                    <a:pt x="88" y="58"/>
                    <a:pt x="88" y="58"/>
                  </a:cubicBezTo>
                  <a:cubicBezTo>
                    <a:pt x="90" y="57"/>
                    <a:pt x="90" y="57"/>
                    <a:pt x="90" y="57"/>
                  </a:cubicBezTo>
                  <a:cubicBezTo>
                    <a:pt x="90" y="57"/>
                    <a:pt x="90" y="57"/>
                    <a:pt x="90" y="57"/>
                  </a:cubicBezTo>
                  <a:cubicBezTo>
                    <a:pt x="91" y="56"/>
                    <a:pt x="91" y="56"/>
                    <a:pt x="91" y="56"/>
                  </a:cubicBezTo>
                  <a:cubicBezTo>
                    <a:pt x="90" y="56"/>
                    <a:pt x="90" y="56"/>
                    <a:pt x="90" y="56"/>
                  </a:cubicBezTo>
                  <a:cubicBezTo>
                    <a:pt x="89" y="56"/>
                    <a:pt x="89" y="56"/>
                    <a:pt x="89" y="56"/>
                  </a:cubicBezTo>
                  <a:cubicBezTo>
                    <a:pt x="86" y="55"/>
                    <a:pt x="86" y="55"/>
                    <a:pt x="86" y="55"/>
                  </a:cubicBezTo>
                  <a:cubicBezTo>
                    <a:pt x="85" y="53"/>
                    <a:pt x="85" y="53"/>
                    <a:pt x="85" y="53"/>
                  </a:cubicBezTo>
                  <a:cubicBezTo>
                    <a:pt x="84" y="54"/>
                    <a:pt x="84" y="54"/>
                    <a:pt x="84" y="54"/>
                  </a:cubicBezTo>
                  <a:cubicBezTo>
                    <a:pt x="83" y="54"/>
                    <a:pt x="83" y="54"/>
                    <a:pt x="83" y="54"/>
                  </a:cubicBezTo>
                  <a:cubicBezTo>
                    <a:pt x="83" y="54"/>
                    <a:pt x="83" y="54"/>
                    <a:pt x="83" y="54"/>
                  </a:cubicBezTo>
                  <a:cubicBezTo>
                    <a:pt x="83" y="55"/>
                    <a:pt x="83" y="55"/>
                    <a:pt x="83" y="55"/>
                  </a:cubicBezTo>
                  <a:cubicBezTo>
                    <a:pt x="84" y="58"/>
                    <a:pt x="84" y="58"/>
                    <a:pt x="84" y="58"/>
                  </a:cubicBezTo>
                  <a:cubicBezTo>
                    <a:pt x="84" y="60"/>
                    <a:pt x="84" y="60"/>
                    <a:pt x="84" y="60"/>
                  </a:cubicBezTo>
                  <a:cubicBezTo>
                    <a:pt x="85" y="62"/>
                    <a:pt x="85" y="62"/>
                    <a:pt x="85" y="62"/>
                  </a:cubicBezTo>
                  <a:cubicBezTo>
                    <a:pt x="86" y="62"/>
                    <a:pt x="86" y="62"/>
                    <a:pt x="86" y="62"/>
                  </a:cubicBezTo>
                  <a:cubicBezTo>
                    <a:pt x="87" y="62"/>
                    <a:pt x="87" y="62"/>
                    <a:pt x="87" y="62"/>
                  </a:cubicBezTo>
                  <a:close/>
                  <a:moveTo>
                    <a:pt x="91" y="62"/>
                  </a:moveTo>
                  <a:cubicBezTo>
                    <a:pt x="91" y="63"/>
                    <a:pt x="91" y="63"/>
                    <a:pt x="91" y="63"/>
                  </a:cubicBezTo>
                  <a:cubicBezTo>
                    <a:pt x="92" y="64"/>
                    <a:pt x="92" y="64"/>
                    <a:pt x="92" y="64"/>
                  </a:cubicBezTo>
                  <a:cubicBezTo>
                    <a:pt x="93" y="65"/>
                    <a:pt x="93" y="65"/>
                    <a:pt x="93" y="65"/>
                  </a:cubicBezTo>
                  <a:cubicBezTo>
                    <a:pt x="95" y="65"/>
                    <a:pt x="95" y="65"/>
                    <a:pt x="95" y="65"/>
                  </a:cubicBezTo>
                  <a:cubicBezTo>
                    <a:pt x="96" y="63"/>
                    <a:pt x="96" y="63"/>
                    <a:pt x="96" y="63"/>
                  </a:cubicBezTo>
                  <a:cubicBezTo>
                    <a:pt x="96" y="61"/>
                    <a:pt x="96" y="61"/>
                    <a:pt x="96" y="61"/>
                  </a:cubicBezTo>
                  <a:cubicBezTo>
                    <a:pt x="94" y="61"/>
                    <a:pt x="94" y="61"/>
                    <a:pt x="94" y="61"/>
                  </a:cubicBezTo>
                  <a:cubicBezTo>
                    <a:pt x="93" y="61"/>
                    <a:pt x="93" y="61"/>
                    <a:pt x="93" y="61"/>
                  </a:cubicBezTo>
                  <a:cubicBezTo>
                    <a:pt x="91" y="62"/>
                    <a:pt x="91" y="62"/>
                    <a:pt x="91" y="62"/>
                  </a:cubicBezTo>
                  <a:close/>
                  <a:moveTo>
                    <a:pt x="91" y="65"/>
                  </a:moveTo>
                  <a:cubicBezTo>
                    <a:pt x="91" y="66"/>
                    <a:pt x="91" y="66"/>
                    <a:pt x="91" y="66"/>
                  </a:cubicBezTo>
                  <a:cubicBezTo>
                    <a:pt x="92" y="66"/>
                    <a:pt x="92" y="66"/>
                    <a:pt x="92" y="66"/>
                  </a:cubicBezTo>
                  <a:cubicBezTo>
                    <a:pt x="92" y="67"/>
                    <a:pt x="92" y="67"/>
                    <a:pt x="92" y="67"/>
                  </a:cubicBezTo>
                  <a:cubicBezTo>
                    <a:pt x="93" y="66"/>
                    <a:pt x="93" y="66"/>
                    <a:pt x="93" y="66"/>
                  </a:cubicBezTo>
                  <a:cubicBezTo>
                    <a:pt x="92" y="65"/>
                    <a:pt x="92" y="65"/>
                    <a:pt x="92" y="65"/>
                  </a:cubicBezTo>
                  <a:cubicBezTo>
                    <a:pt x="91" y="65"/>
                    <a:pt x="91" y="65"/>
                    <a:pt x="91" y="65"/>
                  </a:cubicBezTo>
                  <a:close/>
                  <a:moveTo>
                    <a:pt x="91" y="25"/>
                  </a:moveTo>
                  <a:cubicBezTo>
                    <a:pt x="92" y="24"/>
                    <a:pt x="92" y="24"/>
                    <a:pt x="92" y="24"/>
                  </a:cubicBezTo>
                  <a:cubicBezTo>
                    <a:pt x="92" y="24"/>
                    <a:pt x="92" y="24"/>
                    <a:pt x="92" y="24"/>
                  </a:cubicBezTo>
                  <a:cubicBezTo>
                    <a:pt x="93" y="23"/>
                    <a:pt x="93" y="23"/>
                    <a:pt x="93" y="23"/>
                  </a:cubicBezTo>
                  <a:cubicBezTo>
                    <a:pt x="94" y="23"/>
                    <a:pt x="94" y="23"/>
                    <a:pt x="94" y="23"/>
                  </a:cubicBezTo>
                  <a:cubicBezTo>
                    <a:pt x="95" y="24"/>
                    <a:pt x="95" y="24"/>
                    <a:pt x="95" y="24"/>
                  </a:cubicBezTo>
                  <a:cubicBezTo>
                    <a:pt x="96" y="24"/>
                    <a:pt x="96" y="24"/>
                    <a:pt x="96" y="24"/>
                  </a:cubicBezTo>
                  <a:cubicBezTo>
                    <a:pt x="96" y="25"/>
                    <a:pt x="96" y="25"/>
                    <a:pt x="96" y="25"/>
                  </a:cubicBezTo>
                  <a:cubicBezTo>
                    <a:pt x="95" y="26"/>
                    <a:pt x="95" y="26"/>
                    <a:pt x="95" y="26"/>
                  </a:cubicBezTo>
                  <a:cubicBezTo>
                    <a:pt x="94" y="26"/>
                    <a:pt x="94" y="26"/>
                    <a:pt x="94" y="26"/>
                  </a:cubicBezTo>
                  <a:cubicBezTo>
                    <a:pt x="93" y="25"/>
                    <a:pt x="93" y="25"/>
                    <a:pt x="93" y="25"/>
                  </a:cubicBezTo>
                  <a:cubicBezTo>
                    <a:pt x="91" y="25"/>
                    <a:pt x="91" y="25"/>
                    <a:pt x="91" y="25"/>
                  </a:cubicBezTo>
                  <a:cubicBezTo>
                    <a:pt x="91" y="25"/>
                    <a:pt x="91" y="25"/>
                    <a:pt x="91" y="25"/>
                  </a:cubicBezTo>
                  <a:close/>
                  <a:moveTo>
                    <a:pt x="93" y="42"/>
                  </a:moveTo>
                  <a:cubicBezTo>
                    <a:pt x="94" y="41"/>
                    <a:pt x="94" y="41"/>
                    <a:pt x="94" y="41"/>
                  </a:cubicBezTo>
                  <a:cubicBezTo>
                    <a:pt x="95" y="40"/>
                    <a:pt x="95" y="40"/>
                    <a:pt x="95" y="40"/>
                  </a:cubicBezTo>
                  <a:cubicBezTo>
                    <a:pt x="95" y="40"/>
                    <a:pt x="95" y="40"/>
                    <a:pt x="95" y="40"/>
                  </a:cubicBezTo>
                  <a:cubicBezTo>
                    <a:pt x="94" y="39"/>
                    <a:pt x="94" y="39"/>
                    <a:pt x="94" y="39"/>
                  </a:cubicBezTo>
                  <a:cubicBezTo>
                    <a:pt x="93" y="38"/>
                    <a:pt x="93" y="38"/>
                    <a:pt x="93" y="38"/>
                  </a:cubicBezTo>
                  <a:cubicBezTo>
                    <a:pt x="92" y="38"/>
                    <a:pt x="92" y="38"/>
                    <a:pt x="92" y="38"/>
                  </a:cubicBezTo>
                  <a:cubicBezTo>
                    <a:pt x="90" y="38"/>
                    <a:pt x="90" y="38"/>
                    <a:pt x="90" y="38"/>
                  </a:cubicBezTo>
                  <a:cubicBezTo>
                    <a:pt x="89" y="39"/>
                    <a:pt x="89" y="39"/>
                    <a:pt x="89" y="39"/>
                  </a:cubicBezTo>
                  <a:cubicBezTo>
                    <a:pt x="88" y="40"/>
                    <a:pt x="88" y="40"/>
                    <a:pt x="88" y="40"/>
                  </a:cubicBezTo>
                  <a:cubicBezTo>
                    <a:pt x="89" y="41"/>
                    <a:pt x="89" y="41"/>
                    <a:pt x="89" y="41"/>
                  </a:cubicBezTo>
                  <a:cubicBezTo>
                    <a:pt x="91" y="42"/>
                    <a:pt x="91" y="42"/>
                    <a:pt x="91" y="42"/>
                  </a:cubicBezTo>
                  <a:cubicBezTo>
                    <a:pt x="92" y="43"/>
                    <a:pt x="92" y="43"/>
                    <a:pt x="92" y="43"/>
                  </a:cubicBezTo>
                  <a:cubicBezTo>
                    <a:pt x="93" y="42"/>
                    <a:pt x="93" y="42"/>
                    <a:pt x="93" y="42"/>
                  </a:cubicBezTo>
                  <a:close/>
                  <a:moveTo>
                    <a:pt x="96" y="40"/>
                  </a:moveTo>
                  <a:cubicBezTo>
                    <a:pt x="96" y="41"/>
                    <a:pt x="96" y="41"/>
                    <a:pt x="96" y="41"/>
                  </a:cubicBezTo>
                  <a:cubicBezTo>
                    <a:pt x="96" y="42"/>
                    <a:pt x="96" y="42"/>
                    <a:pt x="96" y="42"/>
                  </a:cubicBezTo>
                  <a:cubicBezTo>
                    <a:pt x="95" y="43"/>
                    <a:pt x="95" y="43"/>
                    <a:pt x="95" y="43"/>
                  </a:cubicBezTo>
                  <a:cubicBezTo>
                    <a:pt x="95" y="43"/>
                    <a:pt x="95" y="43"/>
                    <a:pt x="95" y="43"/>
                  </a:cubicBezTo>
                  <a:cubicBezTo>
                    <a:pt x="94" y="43"/>
                    <a:pt x="94" y="43"/>
                    <a:pt x="94" y="43"/>
                  </a:cubicBezTo>
                  <a:cubicBezTo>
                    <a:pt x="92" y="44"/>
                    <a:pt x="92" y="44"/>
                    <a:pt x="92" y="44"/>
                  </a:cubicBezTo>
                  <a:cubicBezTo>
                    <a:pt x="91" y="45"/>
                    <a:pt x="91" y="45"/>
                    <a:pt x="91" y="45"/>
                  </a:cubicBezTo>
                  <a:cubicBezTo>
                    <a:pt x="90" y="44"/>
                    <a:pt x="90" y="44"/>
                    <a:pt x="90" y="44"/>
                  </a:cubicBezTo>
                  <a:cubicBezTo>
                    <a:pt x="89" y="44"/>
                    <a:pt x="89" y="44"/>
                    <a:pt x="89" y="44"/>
                  </a:cubicBezTo>
                  <a:cubicBezTo>
                    <a:pt x="89" y="45"/>
                    <a:pt x="89" y="45"/>
                    <a:pt x="89" y="45"/>
                  </a:cubicBezTo>
                  <a:cubicBezTo>
                    <a:pt x="90" y="47"/>
                    <a:pt x="90" y="47"/>
                    <a:pt x="90" y="47"/>
                  </a:cubicBezTo>
                  <a:cubicBezTo>
                    <a:pt x="90" y="50"/>
                    <a:pt x="90" y="50"/>
                    <a:pt x="90" y="50"/>
                  </a:cubicBezTo>
                  <a:cubicBezTo>
                    <a:pt x="90" y="52"/>
                    <a:pt x="90" y="52"/>
                    <a:pt x="90" y="52"/>
                  </a:cubicBezTo>
                  <a:cubicBezTo>
                    <a:pt x="92" y="54"/>
                    <a:pt x="92" y="54"/>
                    <a:pt x="92" y="54"/>
                  </a:cubicBezTo>
                  <a:cubicBezTo>
                    <a:pt x="93" y="54"/>
                    <a:pt x="93" y="54"/>
                    <a:pt x="93" y="54"/>
                  </a:cubicBezTo>
                  <a:cubicBezTo>
                    <a:pt x="95" y="53"/>
                    <a:pt x="95" y="53"/>
                    <a:pt x="95" y="53"/>
                  </a:cubicBezTo>
                  <a:cubicBezTo>
                    <a:pt x="97" y="53"/>
                    <a:pt x="97" y="53"/>
                    <a:pt x="97" y="53"/>
                  </a:cubicBezTo>
                  <a:cubicBezTo>
                    <a:pt x="98" y="52"/>
                    <a:pt x="98" y="52"/>
                    <a:pt x="98" y="52"/>
                  </a:cubicBezTo>
                  <a:cubicBezTo>
                    <a:pt x="100" y="52"/>
                    <a:pt x="100" y="52"/>
                    <a:pt x="100" y="52"/>
                  </a:cubicBezTo>
                  <a:cubicBezTo>
                    <a:pt x="100" y="51"/>
                    <a:pt x="100" y="51"/>
                    <a:pt x="100" y="51"/>
                  </a:cubicBezTo>
                  <a:cubicBezTo>
                    <a:pt x="99" y="50"/>
                    <a:pt x="99" y="50"/>
                    <a:pt x="99" y="50"/>
                  </a:cubicBezTo>
                  <a:cubicBezTo>
                    <a:pt x="98" y="49"/>
                    <a:pt x="98" y="49"/>
                    <a:pt x="98" y="49"/>
                  </a:cubicBezTo>
                  <a:cubicBezTo>
                    <a:pt x="96" y="48"/>
                    <a:pt x="96" y="48"/>
                    <a:pt x="96" y="48"/>
                  </a:cubicBezTo>
                  <a:cubicBezTo>
                    <a:pt x="96" y="47"/>
                    <a:pt x="96" y="47"/>
                    <a:pt x="96" y="47"/>
                  </a:cubicBezTo>
                  <a:cubicBezTo>
                    <a:pt x="96" y="46"/>
                    <a:pt x="96" y="46"/>
                    <a:pt x="96" y="46"/>
                  </a:cubicBezTo>
                  <a:cubicBezTo>
                    <a:pt x="97" y="45"/>
                    <a:pt x="97" y="45"/>
                    <a:pt x="97" y="45"/>
                  </a:cubicBezTo>
                  <a:cubicBezTo>
                    <a:pt x="98" y="45"/>
                    <a:pt x="98" y="45"/>
                    <a:pt x="98" y="45"/>
                  </a:cubicBezTo>
                  <a:cubicBezTo>
                    <a:pt x="99" y="45"/>
                    <a:pt x="99" y="45"/>
                    <a:pt x="99" y="45"/>
                  </a:cubicBezTo>
                  <a:cubicBezTo>
                    <a:pt x="99" y="44"/>
                    <a:pt x="99" y="44"/>
                    <a:pt x="99" y="44"/>
                  </a:cubicBezTo>
                  <a:cubicBezTo>
                    <a:pt x="98" y="42"/>
                    <a:pt x="98" y="42"/>
                    <a:pt x="98" y="42"/>
                  </a:cubicBezTo>
                  <a:cubicBezTo>
                    <a:pt x="97" y="42"/>
                    <a:pt x="97" y="42"/>
                    <a:pt x="97" y="42"/>
                  </a:cubicBezTo>
                  <a:cubicBezTo>
                    <a:pt x="96" y="40"/>
                    <a:pt x="96" y="40"/>
                    <a:pt x="96" y="40"/>
                  </a:cubicBezTo>
                  <a:close/>
                  <a:moveTo>
                    <a:pt x="102" y="43"/>
                  </a:moveTo>
                  <a:cubicBezTo>
                    <a:pt x="101" y="42"/>
                    <a:pt x="101" y="42"/>
                    <a:pt x="101" y="42"/>
                  </a:cubicBezTo>
                  <a:cubicBezTo>
                    <a:pt x="101" y="41"/>
                    <a:pt x="101" y="41"/>
                    <a:pt x="101" y="41"/>
                  </a:cubicBezTo>
                  <a:cubicBezTo>
                    <a:pt x="100" y="40"/>
                    <a:pt x="100" y="40"/>
                    <a:pt x="100" y="40"/>
                  </a:cubicBezTo>
                  <a:cubicBezTo>
                    <a:pt x="99" y="40"/>
                    <a:pt x="99" y="40"/>
                    <a:pt x="99" y="40"/>
                  </a:cubicBezTo>
                  <a:cubicBezTo>
                    <a:pt x="98" y="39"/>
                    <a:pt x="98" y="39"/>
                    <a:pt x="98" y="39"/>
                  </a:cubicBezTo>
                  <a:cubicBezTo>
                    <a:pt x="98" y="38"/>
                    <a:pt x="98" y="38"/>
                    <a:pt x="98" y="38"/>
                  </a:cubicBezTo>
                  <a:cubicBezTo>
                    <a:pt x="98" y="37"/>
                    <a:pt x="98" y="37"/>
                    <a:pt x="98" y="37"/>
                  </a:cubicBezTo>
                  <a:cubicBezTo>
                    <a:pt x="98" y="36"/>
                    <a:pt x="98" y="36"/>
                    <a:pt x="98" y="36"/>
                  </a:cubicBezTo>
                  <a:cubicBezTo>
                    <a:pt x="97" y="34"/>
                    <a:pt x="97" y="34"/>
                    <a:pt x="97" y="34"/>
                  </a:cubicBezTo>
                  <a:cubicBezTo>
                    <a:pt x="98" y="33"/>
                    <a:pt x="98" y="33"/>
                    <a:pt x="98" y="33"/>
                  </a:cubicBezTo>
                  <a:cubicBezTo>
                    <a:pt x="99" y="32"/>
                    <a:pt x="99" y="32"/>
                    <a:pt x="99" y="32"/>
                  </a:cubicBezTo>
                  <a:cubicBezTo>
                    <a:pt x="100" y="30"/>
                    <a:pt x="100" y="30"/>
                    <a:pt x="100" y="30"/>
                  </a:cubicBezTo>
                  <a:cubicBezTo>
                    <a:pt x="100" y="30"/>
                    <a:pt x="100" y="30"/>
                    <a:pt x="100" y="30"/>
                  </a:cubicBezTo>
                  <a:cubicBezTo>
                    <a:pt x="100" y="29"/>
                    <a:pt x="100" y="29"/>
                    <a:pt x="100" y="29"/>
                  </a:cubicBezTo>
                  <a:cubicBezTo>
                    <a:pt x="101" y="29"/>
                    <a:pt x="101" y="29"/>
                    <a:pt x="101" y="29"/>
                  </a:cubicBezTo>
                  <a:cubicBezTo>
                    <a:pt x="102" y="29"/>
                    <a:pt x="102" y="29"/>
                    <a:pt x="102" y="29"/>
                  </a:cubicBezTo>
                  <a:cubicBezTo>
                    <a:pt x="103" y="29"/>
                    <a:pt x="103" y="29"/>
                    <a:pt x="103" y="29"/>
                  </a:cubicBezTo>
                  <a:cubicBezTo>
                    <a:pt x="104" y="31"/>
                    <a:pt x="104" y="31"/>
                    <a:pt x="104" y="31"/>
                  </a:cubicBezTo>
                  <a:cubicBezTo>
                    <a:pt x="104" y="33"/>
                    <a:pt x="104" y="33"/>
                    <a:pt x="104" y="33"/>
                  </a:cubicBezTo>
                  <a:cubicBezTo>
                    <a:pt x="104" y="33"/>
                    <a:pt x="104" y="33"/>
                    <a:pt x="104" y="33"/>
                  </a:cubicBezTo>
                  <a:cubicBezTo>
                    <a:pt x="105" y="34"/>
                    <a:pt x="105" y="34"/>
                    <a:pt x="105" y="34"/>
                  </a:cubicBezTo>
                  <a:cubicBezTo>
                    <a:pt x="107" y="35"/>
                    <a:pt x="107" y="35"/>
                    <a:pt x="107" y="35"/>
                  </a:cubicBezTo>
                  <a:cubicBezTo>
                    <a:pt x="107" y="35"/>
                    <a:pt x="107" y="35"/>
                    <a:pt x="107" y="35"/>
                  </a:cubicBezTo>
                  <a:cubicBezTo>
                    <a:pt x="107" y="36"/>
                    <a:pt x="107" y="36"/>
                    <a:pt x="107" y="36"/>
                  </a:cubicBezTo>
                  <a:cubicBezTo>
                    <a:pt x="105" y="37"/>
                    <a:pt x="105" y="37"/>
                    <a:pt x="105" y="37"/>
                  </a:cubicBezTo>
                  <a:cubicBezTo>
                    <a:pt x="103" y="38"/>
                    <a:pt x="103" y="38"/>
                    <a:pt x="103" y="38"/>
                  </a:cubicBezTo>
                  <a:cubicBezTo>
                    <a:pt x="103" y="39"/>
                    <a:pt x="103" y="39"/>
                    <a:pt x="103" y="39"/>
                  </a:cubicBezTo>
                  <a:cubicBezTo>
                    <a:pt x="103" y="40"/>
                    <a:pt x="103" y="40"/>
                    <a:pt x="103" y="40"/>
                  </a:cubicBezTo>
                  <a:cubicBezTo>
                    <a:pt x="103" y="41"/>
                    <a:pt x="103" y="41"/>
                    <a:pt x="103" y="41"/>
                  </a:cubicBezTo>
                  <a:cubicBezTo>
                    <a:pt x="102" y="43"/>
                    <a:pt x="102" y="43"/>
                    <a:pt x="102" y="43"/>
                  </a:cubicBezTo>
                  <a:close/>
                  <a:moveTo>
                    <a:pt x="641" y="78"/>
                  </a:moveTo>
                  <a:cubicBezTo>
                    <a:pt x="642" y="78"/>
                    <a:pt x="642" y="78"/>
                    <a:pt x="642" y="78"/>
                  </a:cubicBezTo>
                  <a:cubicBezTo>
                    <a:pt x="642" y="77"/>
                    <a:pt x="642" y="77"/>
                    <a:pt x="642" y="77"/>
                  </a:cubicBezTo>
                  <a:cubicBezTo>
                    <a:pt x="641" y="77"/>
                    <a:pt x="641" y="77"/>
                    <a:pt x="641" y="77"/>
                  </a:cubicBezTo>
                  <a:cubicBezTo>
                    <a:pt x="641" y="77"/>
                    <a:pt x="641" y="77"/>
                    <a:pt x="641" y="77"/>
                  </a:cubicBezTo>
                  <a:cubicBezTo>
                    <a:pt x="641" y="78"/>
                    <a:pt x="641" y="78"/>
                    <a:pt x="641" y="78"/>
                  </a:cubicBezTo>
                  <a:close/>
                  <a:moveTo>
                    <a:pt x="636" y="77"/>
                  </a:moveTo>
                  <a:cubicBezTo>
                    <a:pt x="637" y="77"/>
                    <a:pt x="637" y="77"/>
                    <a:pt x="637" y="77"/>
                  </a:cubicBezTo>
                  <a:cubicBezTo>
                    <a:pt x="637" y="76"/>
                    <a:pt x="637" y="76"/>
                    <a:pt x="637" y="76"/>
                  </a:cubicBezTo>
                  <a:cubicBezTo>
                    <a:pt x="636" y="76"/>
                    <a:pt x="636" y="76"/>
                    <a:pt x="636" y="76"/>
                  </a:cubicBezTo>
                  <a:cubicBezTo>
                    <a:pt x="636" y="76"/>
                    <a:pt x="636" y="76"/>
                    <a:pt x="636" y="76"/>
                  </a:cubicBezTo>
                  <a:cubicBezTo>
                    <a:pt x="636" y="77"/>
                    <a:pt x="636" y="77"/>
                    <a:pt x="636" y="77"/>
                  </a:cubicBezTo>
                  <a:close/>
                  <a:moveTo>
                    <a:pt x="632" y="79"/>
                  </a:moveTo>
                  <a:cubicBezTo>
                    <a:pt x="632" y="79"/>
                    <a:pt x="632" y="79"/>
                    <a:pt x="632" y="79"/>
                  </a:cubicBezTo>
                  <a:cubicBezTo>
                    <a:pt x="633" y="78"/>
                    <a:pt x="633" y="78"/>
                    <a:pt x="633" y="78"/>
                  </a:cubicBezTo>
                  <a:cubicBezTo>
                    <a:pt x="632" y="77"/>
                    <a:pt x="632" y="77"/>
                    <a:pt x="632" y="77"/>
                  </a:cubicBezTo>
                  <a:cubicBezTo>
                    <a:pt x="631" y="77"/>
                    <a:pt x="631" y="77"/>
                    <a:pt x="631" y="77"/>
                  </a:cubicBezTo>
                  <a:cubicBezTo>
                    <a:pt x="631" y="78"/>
                    <a:pt x="631" y="78"/>
                    <a:pt x="631" y="78"/>
                  </a:cubicBezTo>
                  <a:cubicBezTo>
                    <a:pt x="632" y="79"/>
                    <a:pt x="632" y="79"/>
                    <a:pt x="632" y="79"/>
                  </a:cubicBezTo>
                  <a:close/>
                  <a:moveTo>
                    <a:pt x="741" y="212"/>
                  </a:moveTo>
                  <a:cubicBezTo>
                    <a:pt x="740" y="212"/>
                    <a:pt x="740" y="212"/>
                    <a:pt x="740" y="212"/>
                  </a:cubicBezTo>
                  <a:cubicBezTo>
                    <a:pt x="741" y="214"/>
                    <a:pt x="741" y="214"/>
                    <a:pt x="741" y="214"/>
                  </a:cubicBezTo>
                  <a:cubicBezTo>
                    <a:pt x="741" y="213"/>
                    <a:pt x="741" y="213"/>
                    <a:pt x="741" y="213"/>
                  </a:cubicBezTo>
                  <a:cubicBezTo>
                    <a:pt x="741" y="212"/>
                    <a:pt x="741" y="212"/>
                    <a:pt x="741" y="212"/>
                  </a:cubicBezTo>
                  <a:cubicBezTo>
                    <a:pt x="741" y="212"/>
                    <a:pt x="741" y="212"/>
                    <a:pt x="741" y="212"/>
                  </a:cubicBezTo>
                  <a:cubicBezTo>
                    <a:pt x="741" y="212"/>
                    <a:pt x="741" y="212"/>
                    <a:pt x="741" y="212"/>
                  </a:cubicBezTo>
                  <a:close/>
                  <a:moveTo>
                    <a:pt x="739" y="210"/>
                  </a:moveTo>
                  <a:cubicBezTo>
                    <a:pt x="740" y="211"/>
                    <a:pt x="740" y="211"/>
                    <a:pt x="740" y="211"/>
                  </a:cubicBezTo>
                  <a:cubicBezTo>
                    <a:pt x="741" y="211"/>
                    <a:pt x="741" y="211"/>
                    <a:pt x="741" y="211"/>
                  </a:cubicBezTo>
                  <a:cubicBezTo>
                    <a:pt x="741" y="210"/>
                    <a:pt x="741" y="210"/>
                    <a:pt x="741" y="210"/>
                  </a:cubicBezTo>
                  <a:cubicBezTo>
                    <a:pt x="740" y="209"/>
                    <a:pt x="740" y="209"/>
                    <a:pt x="740" y="209"/>
                  </a:cubicBezTo>
                  <a:cubicBezTo>
                    <a:pt x="739" y="209"/>
                    <a:pt x="739" y="209"/>
                    <a:pt x="739" y="209"/>
                  </a:cubicBezTo>
                  <a:cubicBezTo>
                    <a:pt x="739" y="210"/>
                    <a:pt x="739" y="210"/>
                    <a:pt x="739" y="210"/>
                  </a:cubicBezTo>
                  <a:close/>
                  <a:moveTo>
                    <a:pt x="117" y="133"/>
                  </a:moveTo>
                  <a:cubicBezTo>
                    <a:pt x="118" y="133"/>
                    <a:pt x="118" y="133"/>
                    <a:pt x="118" y="133"/>
                  </a:cubicBezTo>
                  <a:cubicBezTo>
                    <a:pt x="118" y="133"/>
                    <a:pt x="118" y="133"/>
                    <a:pt x="118" y="133"/>
                  </a:cubicBezTo>
                  <a:cubicBezTo>
                    <a:pt x="120" y="131"/>
                    <a:pt x="120" y="131"/>
                    <a:pt x="120" y="131"/>
                  </a:cubicBezTo>
                  <a:cubicBezTo>
                    <a:pt x="120" y="131"/>
                    <a:pt x="120" y="131"/>
                    <a:pt x="120" y="131"/>
                  </a:cubicBezTo>
                  <a:cubicBezTo>
                    <a:pt x="120" y="131"/>
                    <a:pt x="120" y="131"/>
                    <a:pt x="120" y="131"/>
                  </a:cubicBezTo>
                  <a:cubicBezTo>
                    <a:pt x="118" y="132"/>
                    <a:pt x="118" y="132"/>
                    <a:pt x="118" y="132"/>
                  </a:cubicBezTo>
                  <a:cubicBezTo>
                    <a:pt x="118" y="132"/>
                    <a:pt x="118" y="132"/>
                    <a:pt x="118" y="132"/>
                  </a:cubicBezTo>
                  <a:cubicBezTo>
                    <a:pt x="117" y="133"/>
                    <a:pt x="117" y="133"/>
                    <a:pt x="117" y="133"/>
                  </a:cubicBezTo>
                  <a:cubicBezTo>
                    <a:pt x="117" y="133"/>
                    <a:pt x="117" y="133"/>
                    <a:pt x="117" y="133"/>
                  </a:cubicBezTo>
                  <a:close/>
                  <a:moveTo>
                    <a:pt x="110" y="174"/>
                  </a:moveTo>
                  <a:cubicBezTo>
                    <a:pt x="112" y="174"/>
                    <a:pt x="112" y="174"/>
                    <a:pt x="112" y="174"/>
                  </a:cubicBezTo>
                  <a:cubicBezTo>
                    <a:pt x="113" y="173"/>
                    <a:pt x="113" y="173"/>
                    <a:pt x="113" y="173"/>
                  </a:cubicBezTo>
                  <a:cubicBezTo>
                    <a:pt x="115" y="172"/>
                    <a:pt x="115" y="172"/>
                    <a:pt x="115" y="172"/>
                  </a:cubicBezTo>
                  <a:cubicBezTo>
                    <a:pt x="116" y="172"/>
                    <a:pt x="116" y="172"/>
                    <a:pt x="116" y="172"/>
                  </a:cubicBezTo>
                  <a:cubicBezTo>
                    <a:pt x="117" y="173"/>
                    <a:pt x="117" y="173"/>
                    <a:pt x="117" y="173"/>
                  </a:cubicBezTo>
                  <a:cubicBezTo>
                    <a:pt x="118" y="173"/>
                    <a:pt x="118" y="173"/>
                    <a:pt x="118" y="173"/>
                  </a:cubicBezTo>
                  <a:cubicBezTo>
                    <a:pt x="119" y="173"/>
                    <a:pt x="119" y="173"/>
                    <a:pt x="119" y="173"/>
                  </a:cubicBezTo>
                  <a:cubicBezTo>
                    <a:pt x="118" y="172"/>
                    <a:pt x="118" y="172"/>
                    <a:pt x="118" y="172"/>
                  </a:cubicBezTo>
                  <a:cubicBezTo>
                    <a:pt x="119" y="171"/>
                    <a:pt x="119" y="171"/>
                    <a:pt x="119" y="171"/>
                  </a:cubicBezTo>
                  <a:cubicBezTo>
                    <a:pt x="119" y="172"/>
                    <a:pt x="119" y="172"/>
                    <a:pt x="119" y="172"/>
                  </a:cubicBezTo>
                  <a:cubicBezTo>
                    <a:pt x="120" y="173"/>
                    <a:pt x="120" y="173"/>
                    <a:pt x="120" y="173"/>
                  </a:cubicBezTo>
                  <a:cubicBezTo>
                    <a:pt x="121" y="173"/>
                    <a:pt x="121" y="173"/>
                    <a:pt x="121" y="173"/>
                  </a:cubicBezTo>
                  <a:cubicBezTo>
                    <a:pt x="123" y="173"/>
                    <a:pt x="123" y="173"/>
                    <a:pt x="123" y="173"/>
                  </a:cubicBezTo>
                  <a:cubicBezTo>
                    <a:pt x="123" y="173"/>
                    <a:pt x="123" y="173"/>
                    <a:pt x="123" y="173"/>
                  </a:cubicBezTo>
                  <a:cubicBezTo>
                    <a:pt x="124" y="172"/>
                    <a:pt x="124" y="172"/>
                    <a:pt x="124" y="172"/>
                  </a:cubicBezTo>
                  <a:cubicBezTo>
                    <a:pt x="124" y="171"/>
                    <a:pt x="124" y="171"/>
                    <a:pt x="124" y="171"/>
                  </a:cubicBezTo>
                  <a:cubicBezTo>
                    <a:pt x="124" y="169"/>
                    <a:pt x="124" y="169"/>
                    <a:pt x="124" y="169"/>
                  </a:cubicBezTo>
                  <a:cubicBezTo>
                    <a:pt x="125" y="168"/>
                    <a:pt x="125" y="168"/>
                    <a:pt x="125" y="168"/>
                  </a:cubicBezTo>
                  <a:cubicBezTo>
                    <a:pt x="125" y="167"/>
                    <a:pt x="125" y="167"/>
                    <a:pt x="125" y="167"/>
                  </a:cubicBezTo>
                  <a:cubicBezTo>
                    <a:pt x="124" y="166"/>
                    <a:pt x="124" y="166"/>
                    <a:pt x="124" y="166"/>
                  </a:cubicBezTo>
                  <a:cubicBezTo>
                    <a:pt x="124" y="165"/>
                    <a:pt x="124" y="165"/>
                    <a:pt x="124" y="165"/>
                  </a:cubicBezTo>
                  <a:cubicBezTo>
                    <a:pt x="123" y="164"/>
                    <a:pt x="123" y="164"/>
                    <a:pt x="123" y="164"/>
                  </a:cubicBezTo>
                  <a:cubicBezTo>
                    <a:pt x="122" y="164"/>
                    <a:pt x="122" y="164"/>
                    <a:pt x="122" y="164"/>
                  </a:cubicBezTo>
                  <a:cubicBezTo>
                    <a:pt x="121" y="164"/>
                    <a:pt x="121" y="164"/>
                    <a:pt x="121" y="164"/>
                  </a:cubicBezTo>
                  <a:cubicBezTo>
                    <a:pt x="122" y="163"/>
                    <a:pt x="122" y="163"/>
                    <a:pt x="122" y="163"/>
                  </a:cubicBezTo>
                  <a:cubicBezTo>
                    <a:pt x="123" y="164"/>
                    <a:pt x="123" y="164"/>
                    <a:pt x="123" y="164"/>
                  </a:cubicBezTo>
                  <a:cubicBezTo>
                    <a:pt x="124" y="163"/>
                    <a:pt x="124" y="163"/>
                    <a:pt x="124" y="163"/>
                  </a:cubicBezTo>
                  <a:cubicBezTo>
                    <a:pt x="125" y="164"/>
                    <a:pt x="125" y="164"/>
                    <a:pt x="125" y="164"/>
                  </a:cubicBezTo>
                  <a:cubicBezTo>
                    <a:pt x="125" y="165"/>
                    <a:pt x="125" y="165"/>
                    <a:pt x="125" y="165"/>
                  </a:cubicBezTo>
                  <a:cubicBezTo>
                    <a:pt x="125" y="166"/>
                    <a:pt x="125" y="166"/>
                    <a:pt x="125" y="166"/>
                  </a:cubicBezTo>
                  <a:cubicBezTo>
                    <a:pt x="126" y="165"/>
                    <a:pt x="126" y="165"/>
                    <a:pt x="126" y="165"/>
                  </a:cubicBezTo>
                  <a:cubicBezTo>
                    <a:pt x="125" y="163"/>
                    <a:pt x="125" y="163"/>
                    <a:pt x="125" y="163"/>
                  </a:cubicBezTo>
                  <a:cubicBezTo>
                    <a:pt x="124" y="161"/>
                    <a:pt x="124" y="161"/>
                    <a:pt x="124" y="161"/>
                  </a:cubicBezTo>
                  <a:cubicBezTo>
                    <a:pt x="123" y="159"/>
                    <a:pt x="123" y="159"/>
                    <a:pt x="123" y="159"/>
                  </a:cubicBezTo>
                  <a:cubicBezTo>
                    <a:pt x="123" y="159"/>
                    <a:pt x="123" y="159"/>
                    <a:pt x="123" y="159"/>
                  </a:cubicBezTo>
                  <a:cubicBezTo>
                    <a:pt x="124" y="160"/>
                    <a:pt x="124" y="160"/>
                    <a:pt x="124" y="160"/>
                  </a:cubicBezTo>
                  <a:cubicBezTo>
                    <a:pt x="124" y="161"/>
                    <a:pt x="124" y="161"/>
                    <a:pt x="124" y="161"/>
                  </a:cubicBezTo>
                  <a:cubicBezTo>
                    <a:pt x="125" y="161"/>
                    <a:pt x="125" y="161"/>
                    <a:pt x="125" y="161"/>
                  </a:cubicBezTo>
                  <a:cubicBezTo>
                    <a:pt x="126" y="162"/>
                    <a:pt x="126" y="162"/>
                    <a:pt x="126" y="162"/>
                  </a:cubicBezTo>
                  <a:cubicBezTo>
                    <a:pt x="127" y="161"/>
                    <a:pt x="127" y="161"/>
                    <a:pt x="127" y="161"/>
                  </a:cubicBezTo>
                  <a:cubicBezTo>
                    <a:pt x="127" y="160"/>
                    <a:pt x="127" y="160"/>
                    <a:pt x="127" y="160"/>
                  </a:cubicBezTo>
                  <a:cubicBezTo>
                    <a:pt x="126" y="159"/>
                    <a:pt x="126" y="159"/>
                    <a:pt x="126" y="159"/>
                  </a:cubicBezTo>
                  <a:cubicBezTo>
                    <a:pt x="126" y="159"/>
                    <a:pt x="126" y="159"/>
                    <a:pt x="126" y="159"/>
                  </a:cubicBezTo>
                  <a:cubicBezTo>
                    <a:pt x="127" y="157"/>
                    <a:pt x="127" y="157"/>
                    <a:pt x="127" y="157"/>
                  </a:cubicBezTo>
                  <a:cubicBezTo>
                    <a:pt x="127" y="156"/>
                    <a:pt x="127" y="156"/>
                    <a:pt x="127" y="156"/>
                  </a:cubicBezTo>
                  <a:cubicBezTo>
                    <a:pt x="126" y="155"/>
                    <a:pt x="126" y="155"/>
                    <a:pt x="126" y="155"/>
                  </a:cubicBezTo>
                  <a:cubicBezTo>
                    <a:pt x="124" y="153"/>
                    <a:pt x="124" y="153"/>
                    <a:pt x="124" y="153"/>
                  </a:cubicBezTo>
                  <a:cubicBezTo>
                    <a:pt x="125" y="153"/>
                    <a:pt x="125" y="153"/>
                    <a:pt x="125" y="153"/>
                  </a:cubicBezTo>
                  <a:cubicBezTo>
                    <a:pt x="126" y="154"/>
                    <a:pt x="126" y="154"/>
                    <a:pt x="126" y="154"/>
                  </a:cubicBezTo>
                  <a:cubicBezTo>
                    <a:pt x="127" y="154"/>
                    <a:pt x="127" y="154"/>
                    <a:pt x="127" y="154"/>
                  </a:cubicBezTo>
                  <a:cubicBezTo>
                    <a:pt x="128" y="153"/>
                    <a:pt x="128" y="153"/>
                    <a:pt x="128" y="153"/>
                  </a:cubicBezTo>
                  <a:cubicBezTo>
                    <a:pt x="127" y="152"/>
                    <a:pt x="127" y="152"/>
                    <a:pt x="127" y="152"/>
                  </a:cubicBezTo>
                  <a:cubicBezTo>
                    <a:pt x="127" y="152"/>
                    <a:pt x="127" y="152"/>
                    <a:pt x="127" y="152"/>
                  </a:cubicBezTo>
                  <a:cubicBezTo>
                    <a:pt x="127" y="151"/>
                    <a:pt x="127" y="151"/>
                    <a:pt x="127" y="151"/>
                  </a:cubicBezTo>
                  <a:cubicBezTo>
                    <a:pt x="127" y="150"/>
                    <a:pt x="127" y="150"/>
                    <a:pt x="127" y="150"/>
                  </a:cubicBezTo>
                  <a:cubicBezTo>
                    <a:pt x="129" y="151"/>
                    <a:pt x="129" y="151"/>
                    <a:pt x="129" y="151"/>
                  </a:cubicBezTo>
                  <a:cubicBezTo>
                    <a:pt x="130" y="152"/>
                    <a:pt x="130" y="152"/>
                    <a:pt x="130" y="152"/>
                  </a:cubicBezTo>
                  <a:cubicBezTo>
                    <a:pt x="131" y="151"/>
                    <a:pt x="131" y="151"/>
                    <a:pt x="131" y="151"/>
                  </a:cubicBezTo>
                  <a:cubicBezTo>
                    <a:pt x="130" y="151"/>
                    <a:pt x="130" y="151"/>
                    <a:pt x="130" y="151"/>
                  </a:cubicBezTo>
                  <a:cubicBezTo>
                    <a:pt x="130" y="150"/>
                    <a:pt x="130" y="150"/>
                    <a:pt x="130" y="150"/>
                  </a:cubicBezTo>
                  <a:cubicBezTo>
                    <a:pt x="131" y="150"/>
                    <a:pt x="131" y="150"/>
                    <a:pt x="131" y="150"/>
                  </a:cubicBezTo>
                  <a:cubicBezTo>
                    <a:pt x="131" y="150"/>
                    <a:pt x="131" y="150"/>
                    <a:pt x="131" y="150"/>
                  </a:cubicBezTo>
                  <a:cubicBezTo>
                    <a:pt x="132" y="149"/>
                    <a:pt x="132" y="149"/>
                    <a:pt x="132" y="149"/>
                  </a:cubicBezTo>
                  <a:cubicBezTo>
                    <a:pt x="132" y="148"/>
                    <a:pt x="132" y="148"/>
                    <a:pt x="132" y="148"/>
                  </a:cubicBezTo>
                  <a:cubicBezTo>
                    <a:pt x="132" y="148"/>
                    <a:pt x="132" y="148"/>
                    <a:pt x="132" y="148"/>
                  </a:cubicBezTo>
                  <a:cubicBezTo>
                    <a:pt x="132" y="147"/>
                    <a:pt x="132" y="147"/>
                    <a:pt x="132" y="147"/>
                  </a:cubicBezTo>
                  <a:cubicBezTo>
                    <a:pt x="134" y="146"/>
                    <a:pt x="134" y="146"/>
                    <a:pt x="134" y="146"/>
                  </a:cubicBezTo>
                  <a:cubicBezTo>
                    <a:pt x="134" y="146"/>
                    <a:pt x="134" y="146"/>
                    <a:pt x="134" y="146"/>
                  </a:cubicBezTo>
                  <a:cubicBezTo>
                    <a:pt x="133" y="145"/>
                    <a:pt x="133" y="145"/>
                    <a:pt x="133" y="145"/>
                  </a:cubicBezTo>
                  <a:cubicBezTo>
                    <a:pt x="133" y="144"/>
                    <a:pt x="133" y="144"/>
                    <a:pt x="133" y="144"/>
                  </a:cubicBezTo>
                  <a:cubicBezTo>
                    <a:pt x="133" y="143"/>
                    <a:pt x="133" y="143"/>
                    <a:pt x="133" y="143"/>
                  </a:cubicBezTo>
                  <a:cubicBezTo>
                    <a:pt x="134" y="144"/>
                    <a:pt x="134" y="144"/>
                    <a:pt x="134" y="144"/>
                  </a:cubicBezTo>
                  <a:cubicBezTo>
                    <a:pt x="135" y="143"/>
                    <a:pt x="135" y="143"/>
                    <a:pt x="135" y="143"/>
                  </a:cubicBezTo>
                  <a:cubicBezTo>
                    <a:pt x="136" y="141"/>
                    <a:pt x="136" y="141"/>
                    <a:pt x="136" y="141"/>
                  </a:cubicBezTo>
                  <a:cubicBezTo>
                    <a:pt x="137" y="140"/>
                    <a:pt x="137" y="140"/>
                    <a:pt x="137" y="140"/>
                  </a:cubicBezTo>
                  <a:cubicBezTo>
                    <a:pt x="138" y="139"/>
                    <a:pt x="138" y="139"/>
                    <a:pt x="138" y="139"/>
                  </a:cubicBezTo>
                  <a:cubicBezTo>
                    <a:pt x="138" y="137"/>
                    <a:pt x="138" y="137"/>
                    <a:pt x="138" y="137"/>
                  </a:cubicBezTo>
                  <a:cubicBezTo>
                    <a:pt x="139" y="136"/>
                    <a:pt x="139" y="136"/>
                    <a:pt x="139" y="136"/>
                  </a:cubicBezTo>
                  <a:cubicBezTo>
                    <a:pt x="140" y="135"/>
                    <a:pt x="140" y="135"/>
                    <a:pt x="140" y="135"/>
                  </a:cubicBezTo>
                  <a:cubicBezTo>
                    <a:pt x="141" y="132"/>
                    <a:pt x="141" y="132"/>
                    <a:pt x="141" y="132"/>
                  </a:cubicBezTo>
                  <a:cubicBezTo>
                    <a:pt x="142" y="132"/>
                    <a:pt x="142" y="132"/>
                    <a:pt x="142" y="132"/>
                  </a:cubicBezTo>
                  <a:cubicBezTo>
                    <a:pt x="145" y="130"/>
                    <a:pt x="145" y="130"/>
                    <a:pt x="145" y="130"/>
                  </a:cubicBezTo>
                  <a:cubicBezTo>
                    <a:pt x="147" y="128"/>
                    <a:pt x="147" y="128"/>
                    <a:pt x="147" y="128"/>
                  </a:cubicBezTo>
                  <a:cubicBezTo>
                    <a:pt x="149" y="126"/>
                    <a:pt x="149" y="126"/>
                    <a:pt x="149" y="126"/>
                  </a:cubicBezTo>
                  <a:cubicBezTo>
                    <a:pt x="150" y="126"/>
                    <a:pt x="150" y="126"/>
                    <a:pt x="150" y="126"/>
                  </a:cubicBezTo>
                  <a:cubicBezTo>
                    <a:pt x="151" y="124"/>
                    <a:pt x="151" y="124"/>
                    <a:pt x="151" y="124"/>
                  </a:cubicBezTo>
                  <a:cubicBezTo>
                    <a:pt x="153" y="124"/>
                    <a:pt x="153" y="124"/>
                    <a:pt x="153" y="124"/>
                  </a:cubicBezTo>
                  <a:cubicBezTo>
                    <a:pt x="155" y="123"/>
                    <a:pt x="155" y="123"/>
                    <a:pt x="155" y="123"/>
                  </a:cubicBezTo>
                  <a:cubicBezTo>
                    <a:pt x="156" y="121"/>
                    <a:pt x="156" y="121"/>
                    <a:pt x="156" y="121"/>
                  </a:cubicBezTo>
                  <a:cubicBezTo>
                    <a:pt x="157" y="120"/>
                    <a:pt x="157" y="120"/>
                    <a:pt x="157" y="120"/>
                  </a:cubicBezTo>
                  <a:cubicBezTo>
                    <a:pt x="158" y="120"/>
                    <a:pt x="158" y="120"/>
                    <a:pt x="158" y="120"/>
                  </a:cubicBezTo>
                  <a:cubicBezTo>
                    <a:pt x="159" y="120"/>
                    <a:pt x="159" y="120"/>
                    <a:pt x="159" y="120"/>
                  </a:cubicBezTo>
                  <a:cubicBezTo>
                    <a:pt x="159" y="119"/>
                    <a:pt x="159" y="119"/>
                    <a:pt x="159" y="119"/>
                  </a:cubicBezTo>
                  <a:cubicBezTo>
                    <a:pt x="159" y="118"/>
                    <a:pt x="159" y="118"/>
                    <a:pt x="159" y="118"/>
                  </a:cubicBezTo>
                  <a:cubicBezTo>
                    <a:pt x="159" y="117"/>
                    <a:pt x="159" y="117"/>
                    <a:pt x="159" y="117"/>
                  </a:cubicBezTo>
                  <a:cubicBezTo>
                    <a:pt x="159" y="116"/>
                    <a:pt x="159" y="116"/>
                    <a:pt x="159" y="116"/>
                  </a:cubicBezTo>
                  <a:cubicBezTo>
                    <a:pt x="159" y="114"/>
                    <a:pt x="159" y="114"/>
                    <a:pt x="159" y="114"/>
                  </a:cubicBezTo>
                  <a:cubicBezTo>
                    <a:pt x="159" y="114"/>
                    <a:pt x="159" y="114"/>
                    <a:pt x="159" y="114"/>
                  </a:cubicBezTo>
                  <a:cubicBezTo>
                    <a:pt x="158" y="114"/>
                    <a:pt x="158" y="114"/>
                    <a:pt x="158" y="114"/>
                  </a:cubicBezTo>
                  <a:cubicBezTo>
                    <a:pt x="158" y="112"/>
                    <a:pt x="158" y="112"/>
                    <a:pt x="158" y="112"/>
                  </a:cubicBezTo>
                  <a:cubicBezTo>
                    <a:pt x="158" y="111"/>
                    <a:pt x="158" y="111"/>
                    <a:pt x="158" y="111"/>
                  </a:cubicBezTo>
                  <a:cubicBezTo>
                    <a:pt x="158" y="110"/>
                    <a:pt x="158" y="110"/>
                    <a:pt x="158" y="110"/>
                  </a:cubicBezTo>
                  <a:cubicBezTo>
                    <a:pt x="157" y="110"/>
                    <a:pt x="157" y="110"/>
                    <a:pt x="157" y="110"/>
                  </a:cubicBezTo>
                  <a:cubicBezTo>
                    <a:pt x="156" y="109"/>
                    <a:pt x="156" y="109"/>
                    <a:pt x="156" y="109"/>
                  </a:cubicBezTo>
                  <a:cubicBezTo>
                    <a:pt x="155" y="109"/>
                    <a:pt x="155" y="109"/>
                    <a:pt x="155" y="109"/>
                  </a:cubicBezTo>
                  <a:cubicBezTo>
                    <a:pt x="154" y="108"/>
                    <a:pt x="154" y="108"/>
                    <a:pt x="154" y="108"/>
                  </a:cubicBezTo>
                  <a:cubicBezTo>
                    <a:pt x="154" y="107"/>
                    <a:pt x="154" y="107"/>
                    <a:pt x="154" y="107"/>
                  </a:cubicBezTo>
                  <a:cubicBezTo>
                    <a:pt x="154" y="107"/>
                    <a:pt x="154" y="107"/>
                    <a:pt x="154" y="107"/>
                  </a:cubicBezTo>
                  <a:cubicBezTo>
                    <a:pt x="152" y="108"/>
                    <a:pt x="152" y="108"/>
                    <a:pt x="152" y="108"/>
                  </a:cubicBezTo>
                  <a:cubicBezTo>
                    <a:pt x="152" y="108"/>
                    <a:pt x="152" y="108"/>
                    <a:pt x="152" y="108"/>
                  </a:cubicBezTo>
                  <a:cubicBezTo>
                    <a:pt x="151" y="108"/>
                    <a:pt x="151" y="108"/>
                    <a:pt x="151" y="108"/>
                  </a:cubicBezTo>
                  <a:cubicBezTo>
                    <a:pt x="150" y="107"/>
                    <a:pt x="150" y="107"/>
                    <a:pt x="150" y="107"/>
                  </a:cubicBezTo>
                  <a:cubicBezTo>
                    <a:pt x="149" y="108"/>
                    <a:pt x="149" y="108"/>
                    <a:pt x="149" y="108"/>
                  </a:cubicBezTo>
                  <a:cubicBezTo>
                    <a:pt x="148" y="109"/>
                    <a:pt x="148" y="109"/>
                    <a:pt x="148" y="109"/>
                  </a:cubicBezTo>
                  <a:cubicBezTo>
                    <a:pt x="147" y="110"/>
                    <a:pt x="147" y="110"/>
                    <a:pt x="147" y="110"/>
                  </a:cubicBezTo>
                  <a:cubicBezTo>
                    <a:pt x="147" y="110"/>
                    <a:pt x="147" y="110"/>
                    <a:pt x="147" y="110"/>
                  </a:cubicBezTo>
                  <a:cubicBezTo>
                    <a:pt x="146" y="111"/>
                    <a:pt x="146" y="111"/>
                    <a:pt x="146" y="111"/>
                  </a:cubicBezTo>
                  <a:cubicBezTo>
                    <a:pt x="145" y="111"/>
                    <a:pt x="145" y="111"/>
                    <a:pt x="145" y="111"/>
                  </a:cubicBezTo>
                  <a:cubicBezTo>
                    <a:pt x="145" y="112"/>
                    <a:pt x="145" y="112"/>
                    <a:pt x="145" y="112"/>
                  </a:cubicBezTo>
                  <a:cubicBezTo>
                    <a:pt x="144" y="113"/>
                    <a:pt x="144" y="113"/>
                    <a:pt x="144" y="113"/>
                  </a:cubicBezTo>
                  <a:cubicBezTo>
                    <a:pt x="144" y="114"/>
                    <a:pt x="144" y="114"/>
                    <a:pt x="144" y="114"/>
                  </a:cubicBezTo>
                  <a:cubicBezTo>
                    <a:pt x="145" y="115"/>
                    <a:pt x="145" y="115"/>
                    <a:pt x="145" y="115"/>
                  </a:cubicBezTo>
                  <a:cubicBezTo>
                    <a:pt x="145" y="116"/>
                    <a:pt x="145" y="116"/>
                    <a:pt x="145" y="116"/>
                  </a:cubicBezTo>
                  <a:cubicBezTo>
                    <a:pt x="144" y="116"/>
                    <a:pt x="144" y="116"/>
                    <a:pt x="144" y="116"/>
                  </a:cubicBezTo>
                  <a:cubicBezTo>
                    <a:pt x="143" y="117"/>
                    <a:pt x="143" y="117"/>
                    <a:pt x="143" y="117"/>
                  </a:cubicBezTo>
                  <a:cubicBezTo>
                    <a:pt x="143" y="118"/>
                    <a:pt x="143" y="118"/>
                    <a:pt x="143" y="118"/>
                  </a:cubicBezTo>
                  <a:cubicBezTo>
                    <a:pt x="142" y="118"/>
                    <a:pt x="142" y="118"/>
                    <a:pt x="142" y="118"/>
                  </a:cubicBezTo>
                  <a:cubicBezTo>
                    <a:pt x="142" y="119"/>
                    <a:pt x="142" y="119"/>
                    <a:pt x="142" y="119"/>
                  </a:cubicBezTo>
                  <a:cubicBezTo>
                    <a:pt x="140" y="120"/>
                    <a:pt x="140" y="120"/>
                    <a:pt x="140" y="120"/>
                  </a:cubicBezTo>
                  <a:cubicBezTo>
                    <a:pt x="139" y="121"/>
                    <a:pt x="139" y="121"/>
                    <a:pt x="139" y="121"/>
                  </a:cubicBezTo>
                  <a:cubicBezTo>
                    <a:pt x="138" y="121"/>
                    <a:pt x="138" y="121"/>
                    <a:pt x="138" y="121"/>
                  </a:cubicBezTo>
                  <a:cubicBezTo>
                    <a:pt x="137" y="121"/>
                    <a:pt x="137" y="121"/>
                    <a:pt x="137" y="121"/>
                  </a:cubicBezTo>
                  <a:cubicBezTo>
                    <a:pt x="136" y="121"/>
                    <a:pt x="136" y="121"/>
                    <a:pt x="136" y="121"/>
                  </a:cubicBezTo>
                  <a:cubicBezTo>
                    <a:pt x="135" y="123"/>
                    <a:pt x="135" y="123"/>
                    <a:pt x="135" y="123"/>
                  </a:cubicBezTo>
                  <a:cubicBezTo>
                    <a:pt x="134" y="124"/>
                    <a:pt x="134" y="124"/>
                    <a:pt x="134" y="124"/>
                  </a:cubicBezTo>
                  <a:cubicBezTo>
                    <a:pt x="134" y="123"/>
                    <a:pt x="134" y="123"/>
                    <a:pt x="134" y="123"/>
                  </a:cubicBezTo>
                  <a:cubicBezTo>
                    <a:pt x="133" y="122"/>
                    <a:pt x="133" y="122"/>
                    <a:pt x="133" y="122"/>
                  </a:cubicBezTo>
                  <a:cubicBezTo>
                    <a:pt x="133" y="122"/>
                    <a:pt x="133" y="122"/>
                    <a:pt x="133" y="122"/>
                  </a:cubicBezTo>
                  <a:cubicBezTo>
                    <a:pt x="133" y="123"/>
                    <a:pt x="133" y="123"/>
                    <a:pt x="133" y="123"/>
                  </a:cubicBezTo>
                  <a:cubicBezTo>
                    <a:pt x="133" y="125"/>
                    <a:pt x="133" y="125"/>
                    <a:pt x="133" y="125"/>
                  </a:cubicBezTo>
                  <a:cubicBezTo>
                    <a:pt x="133" y="125"/>
                    <a:pt x="133" y="125"/>
                    <a:pt x="133" y="125"/>
                  </a:cubicBezTo>
                  <a:cubicBezTo>
                    <a:pt x="132" y="124"/>
                    <a:pt x="132" y="124"/>
                    <a:pt x="132" y="124"/>
                  </a:cubicBezTo>
                  <a:cubicBezTo>
                    <a:pt x="132" y="123"/>
                    <a:pt x="132" y="123"/>
                    <a:pt x="132" y="123"/>
                  </a:cubicBezTo>
                  <a:cubicBezTo>
                    <a:pt x="130" y="123"/>
                    <a:pt x="130" y="123"/>
                    <a:pt x="130" y="123"/>
                  </a:cubicBezTo>
                  <a:cubicBezTo>
                    <a:pt x="127" y="124"/>
                    <a:pt x="127" y="124"/>
                    <a:pt x="127" y="124"/>
                  </a:cubicBezTo>
                  <a:cubicBezTo>
                    <a:pt x="127" y="124"/>
                    <a:pt x="127" y="124"/>
                    <a:pt x="127" y="124"/>
                  </a:cubicBezTo>
                  <a:cubicBezTo>
                    <a:pt x="126" y="124"/>
                    <a:pt x="126" y="124"/>
                    <a:pt x="126" y="124"/>
                  </a:cubicBezTo>
                  <a:cubicBezTo>
                    <a:pt x="126" y="125"/>
                    <a:pt x="126" y="125"/>
                    <a:pt x="126" y="125"/>
                  </a:cubicBezTo>
                  <a:cubicBezTo>
                    <a:pt x="126" y="127"/>
                    <a:pt x="126" y="127"/>
                    <a:pt x="126" y="127"/>
                  </a:cubicBezTo>
                  <a:cubicBezTo>
                    <a:pt x="127" y="127"/>
                    <a:pt x="127" y="127"/>
                    <a:pt x="127" y="127"/>
                  </a:cubicBezTo>
                  <a:cubicBezTo>
                    <a:pt x="127" y="128"/>
                    <a:pt x="127" y="128"/>
                    <a:pt x="127" y="128"/>
                  </a:cubicBezTo>
                  <a:cubicBezTo>
                    <a:pt x="126" y="128"/>
                    <a:pt x="126" y="128"/>
                    <a:pt x="126" y="128"/>
                  </a:cubicBezTo>
                  <a:cubicBezTo>
                    <a:pt x="125" y="129"/>
                    <a:pt x="125" y="129"/>
                    <a:pt x="125" y="129"/>
                  </a:cubicBezTo>
                  <a:cubicBezTo>
                    <a:pt x="125" y="129"/>
                    <a:pt x="125" y="129"/>
                    <a:pt x="125" y="129"/>
                  </a:cubicBezTo>
                  <a:cubicBezTo>
                    <a:pt x="125" y="128"/>
                    <a:pt x="125" y="128"/>
                    <a:pt x="125" y="128"/>
                  </a:cubicBezTo>
                  <a:cubicBezTo>
                    <a:pt x="125" y="128"/>
                    <a:pt x="125" y="128"/>
                    <a:pt x="125" y="128"/>
                  </a:cubicBezTo>
                  <a:cubicBezTo>
                    <a:pt x="125" y="127"/>
                    <a:pt x="125" y="127"/>
                    <a:pt x="125" y="127"/>
                  </a:cubicBezTo>
                  <a:cubicBezTo>
                    <a:pt x="125" y="127"/>
                    <a:pt x="125" y="127"/>
                    <a:pt x="125" y="127"/>
                  </a:cubicBezTo>
                  <a:cubicBezTo>
                    <a:pt x="124" y="128"/>
                    <a:pt x="124" y="128"/>
                    <a:pt x="124" y="128"/>
                  </a:cubicBezTo>
                  <a:cubicBezTo>
                    <a:pt x="123" y="129"/>
                    <a:pt x="123" y="129"/>
                    <a:pt x="123" y="129"/>
                  </a:cubicBezTo>
                  <a:cubicBezTo>
                    <a:pt x="123" y="130"/>
                    <a:pt x="123" y="130"/>
                    <a:pt x="123" y="130"/>
                  </a:cubicBezTo>
                  <a:cubicBezTo>
                    <a:pt x="123" y="130"/>
                    <a:pt x="123" y="130"/>
                    <a:pt x="123" y="130"/>
                  </a:cubicBezTo>
                  <a:cubicBezTo>
                    <a:pt x="123" y="131"/>
                    <a:pt x="123" y="131"/>
                    <a:pt x="123" y="131"/>
                  </a:cubicBezTo>
                  <a:cubicBezTo>
                    <a:pt x="122" y="132"/>
                    <a:pt x="122" y="132"/>
                    <a:pt x="122" y="132"/>
                  </a:cubicBezTo>
                  <a:cubicBezTo>
                    <a:pt x="121" y="132"/>
                    <a:pt x="121" y="132"/>
                    <a:pt x="121" y="132"/>
                  </a:cubicBezTo>
                  <a:cubicBezTo>
                    <a:pt x="120" y="132"/>
                    <a:pt x="120" y="132"/>
                    <a:pt x="120" y="132"/>
                  </a:cubicBezTo>
                  <a:cubicBezTo>
                    <a:pt x="120" y="133"/>
                    <a:pt x="120" y="133"/>
                    <a:pt x="120" y="133"/>
                  </a:cubicBezTo>
                  <a:cubicBezTo>
                    <a:pt x="119" y="133"/>
                    <a:pt x="119" y="133"/>
                    <a:pt x="119" y="133"/>
                  </a:cubicBezTo>
                  <a:cubicBezTo>
                    <a:pt x="118" y="134"/>
                    <a:pt x="118" y="134"/>
                    <a:pt x="118" y="134"/>
                  </a:cubicBezTo>
                  <a:cubicBezTo>
                    <a:pt x="118" y="136"/>
                    <a:pt x="118" y="136"/>
                    <a:pt x="118" y="136"/>
                  </a:cubicBezTo>
                  <a:cubicBezTo>
                    <a:pt x="118" y="136"/>
                    <a:pt x="118" y="136"/>
                    <a:pt x="118" y="136"/>
                  </a:cubicBezTo>
                  <a:cubicBezTo>
                    <a:pt x="119" y="136"/>
                    <a:pt x="119" y="136"/>
                    <a:pt x="119" y="136"/>
                  </a:cubicBezTo>
                  <a:cubicBezTo>
                    <a:pt x="118" y="137"/>
                    <a:pt x="118" y="137"/>
                    <a:pt x="118" y="137"/>
                  </a:cubicBezTo>
                  <a:cubicBezTo>
                    <a:pt x="116" y="137"/>
                    <a:pt x="116" y="137"/>
                    <a:pt x="116" y="137"/>
                  </a:cubicBezTo>
                  <a:cubicBezTo>
                    <a:pt x="116" y="138"/>
                    <a:pt x="116" y="138"/>
                    <a:pt x="116" y="138"/>
                  </a:cubicBezTo>
                  <a:cubicBezTo>
                    <a:pt x="115" y="139"/>
                    <a:pt x="115" y="139"/>
                    <a:pt x="115" y="139"/>
                  </a:cubicBezTo>
                  <a:cubicBezTo>
                    <a:pt x="115" y="140"/>
                    <a:pt x="115" y="140"/>
                    <a:pt x="115" y="140"/>
                  </a:cubicBezTo>
                  <a:cubicBezTo>
                    <a:pt x="116" y="140"/>
                    <a:pt x="116" y="140"/>
                    <a:pt x="116" y="140"/>
                  </a:cubicBezTo>
                  <a:cubicBezTo>
                    <a:pt x="117" y="140"/>
                    <a:pt x="117" y="140"/>
                    <a:pt x="117" y="140"/>
                  </a:cubicBezTo>
                  <a:cubicBezTo>
                    <a:pt x="117" y="141"/>
                    <a:pt x="117" y="141"/>
                    <a:pt x="117" y="141"/>
                  </a:cubicBezTo>
                  <a:cubicBezTo>
                    <a:pt x="117" y="141"/>
                    <a:pt x="117" y="141"/>
                    <a:pt x="117" y="141"/>
                  </a:cubicBezTo>
                  <a:cubicBezTo>
                    <a:pt x="117" y="142"/>
                    <a:pt x="117" y="142"/>
                    <a:pt x="117" y="142"/>
                  </a:cubicBezTo>
                  <a:cubicBezTo>
                    <a:pt x="116" y="143"/>
                    <a:pt x="116" y="143"/>
                    <a:pt x="116" y="143"/>
                  </a:cubicBezTo>
                  <a:cubicBezTo>
                    <a:pt x="116" y="143"/>
                    <a:pt x="116" y="143"/>
                    <a:pt x="116" y="143"/>
                  </a:cubicBezTo>
                  <a:cubicBezTo>
                    <a:pt x="114" y="143"/>
                    <a:pt x="114" y="143"/>
                    <a:pt x="114" y="143"/>
                  </a:cubicBezTo>
                  <a:cubicBezTo>
                    <a:pt x="113" y="143"/>
                    <a:pt x="113" y="143"/>
                    <a:pt x="113" y="143"/>
                  </a:cubicBezTo>
                  <a:cubicBezTo>
                    <a:pt x="112" y="144"/>
                    <a:pt x="112" y="144"/>
                    <a:pt x="112" y="144"/>
                  </a:cubicBezTo>
                  <a:cubicBezTo>
                    <a:pt x="113" y="145"/>
                    <a:pt x="113" y="145"/>
                    <a:pt x="113" y="145"/>
                  </a:cubicBezTo>
                  <a:cubicBezTo>
                    <a:pt x="112" y="146"/>
                    <a:pt x="112" y="146"/>
                    <a:pt x="112" y="146"/>
                  </a:cubicBezTo>
                  <a:cubicBezTo>
                    <a:pt x="111" y="147"/>
                    <a:pt x="111" y="147"/>
                    <a:pt x="111" y="147"/>
                  </a:cubicBezTo>
                  <a:cubicBezTo>
                    <a:pt x="110" y="147"/>
                    <a:pt x="110" y="147"/>
                    <a:pt x="110" y="147"/>
                  </a:cubicBezTo>
                  <a:cubicBezTo>
                    <a:pt x="109" y="146"/>
                    <a:pt x="109" y="146"/>
                    <a:pt x="109" y="146"/>
                  </a:cubicBezTo>
                  <a:cubicBezTo>
                    <a:pt x="109" y="145"/>
                    <a:pt x="109" y="145"/>
                    <a:pt x="109" y="145"/>
                  </a:cubicBezTo>
                  <a:cubicBezTo>
                    <a:pt x="109" y="145"/>
                    <a:pt x="109" y="145"/>
                    <a:pt x="109" y="145"/>
                  </a:cubicBezTo>
                  <a:cubicBezTo>
                    <a:pt x="108" y="147"/>
                    <a:pt x="108" y="147"/>
                    <a:pt x="108" y="147"/>
                  </a:cubicBezTo>
                  <a:cubicBezTo>
                    <a:pt x="108" y="148"/>
                    <a:pt x="108" y="148"/>
                    <a:pt x="108" y="148"/>
                  </a:cubicBezTo>
                  <a:cubicBezTo>
                    <a:pt x="110" y="149"/>
                    <a:pt x="110" y="149"/>
                    <a:pt x="110" y="149"/>
                  </a:cubicBezTo>
                  <a:cubicBezTo>
                    <a:pt x="110" y="149"/>
                    <a:pt x="110" y="149"/>
                    <a:pt x="110" y="149"/>
                  </a:cubicBezTo>
                  <a:cubicBezTo>
                    <a:pt x="111" y="149"/>
                    <a:pt x="111" y="149"/>
                    <a:pt x="111" y="149"/>
                  </a:cubicBezTo>
                  <a:cubicBezTo>
                    <a:pt x="111" y="150"/>
                    <a:pt x="111" y="150"/>
                    <a:pt x="111" y="150"/>
                  </a:cubicBezTo>
                  <a:cubicBezTo>
                    <a:pt x="110" y="151"/>
                    <a:pt x="110" y="151"/>
                    <a:pt x="110" y="151"/>
                  </a:cubicBezTo>
                  <a:cubicBezTo>
                    <a:pt x="110" y="152"/>
                    <a:pt x="110" y="152"/>
                    <a:pt x="110" y="152"/>
                  </a:cubicBezTo>
                  <a:cubicBezTo>
                    <a:pt x="111" y="152"/>
                    <a:pt x="111" y="152"/>
                    <a:pt x="111" y="152"/>
                  </a:cubicBezTo>
                  <a:cubicBezTo>
                    <a:pt x="112" y="151"/>
                    <a:pt x="112" y="151"/>
                    <a:pt x="112" y="151"/>
                  </a:cubicBezTo>
                  <a:cubicBezTo>
                    <a:pt x="112" y="151"/>
                    <a:pt x="112" y="151"/>
                    <a:pt x="112" y="151"/>
                  </a:cubicBezTo>
                  <a:cubicBezTo>
                    <a:pt x="113" y="152"/>
                    <a:pt x="113" y="152"/>
                    <a:pt x="113" y="152"/>
                  </a:cubicBezTo>
                  <a:cubicBezTo>
                    <a:pt x="114" y="152"/>
                    <a:pt x="114" y="152"/>
                    <a:pt x="114" y="152"/>
                  </a:cubicBezTo>
                  <a:cubicBezTo>
                    <a:pt x="115" y="151"/>
                    <a:pt x="115" y="151"/>
                    <a:pt x="115" y="151"/>
                  </a:cubicBezTo>
                  <a:cubicBezTo>
                    <a:pt x="115" y="151"/>
                    <a:pt x="115" y="151"/>
                    <a:pt x="115" y="151"/>
                  </a:cubicBezTo>
                  <a:cubicBezTo>
                    <a:pt x="115" y="152"/>
                    <a:pt x="115" y="152"/>
                    <a:pt x="115" y="152"/>
                  </a:cubicBezTo>
                  <a:cubicBezTo>
                    <a:pt x="114" y="153"/>
                    <a:pt x="114" y="153"/>
                    <a:pt x="114" y="153"/>
                  </a:cubicBezTo>
                  <a:cubicBezTo>
                    <a:pt x="112" y="152"/>
                    <a:pt x="112" y="152"/>
                    <a:pt x="112" y="152"/>
                  </a:cubicBezTo>
                  <a:cubicBezTo>
                    <a:pt x="112" y="153"/>
                    <a:pt x="112" y="153"/>
                    <a:pt x="112" y="153"/>
                  </a:cubicBezTo>
                  <a:cubicBezTo>
                    <a:pt x="111" y="153"/>
                    <a:pt x="111" y="153"/>
                    <a:pt x="111" y="153"/>
                  </a:cubicBezTo>
                  <a:cubicBezTo>
                    <a:pt x="111" y="154"/>
                    <a:pt x="111" y="154"/>
                    <a:pt x="111" y="154"/>
                  </a:cubicBezTo>
                  <a:cubicBezTo>
                    <a:pt x="111" y="155"/>
                    <a:pt x="111" y="155"/>
                    <a:pt x="111" y="155"/>
                  </a:cubicBezTo>
                  <a:cubicBezTo>
                    <a:pt x="112" y="156"/>
                    <a:pt x="112" y="156"/>
                    <a:pt x="112" y="156"/>
                  </a:cubicBezTo>
                  <a:cubicBezTo>
                    <a:pt x="113" y="156"/>
                    <a:pt x="113" y="156"/>
                    <a:pt x="113" y="156"/>
                  </a:cubicBezTo>
                  <a:cubicBezTo>
                    <a:pt x="114" y="155"/>
                    <a:pt x="114" y="155"/>
                    <a:pt x="114" y="155"/>
                  </a:cubicBezTo>
                  <a:cubicBezTo>
                    <a:pt x="114" y="156"/>
                    <a:pt x="114" y="156"/>
                    <a:pt x="114" y="156"/>
                  </a:cubicBezTo>
                  <a:cubicBezTo>
                    <a:pt x="114" y="156"/>
                    <a:pt x="114" y="156"/>
                    <a:pt x="114" y="156"/>
                  </a:cubicBezTo>
                  <a:cubicBezTo>
                    <a:pt x="112" y="157"/>
                    <a:pt x="112" y="157"/>
                    <a:pt x="112" y="157"/>
                  </a:cubicBezTo>
                  <a:cubicBezTo>
                    <a:pt x="111" y="157"/>
                    <a:pt x="111" y="157"/>
                    <a:pt x="111" y="157"/>
                  </a:cubicBezTo>
                  <a:cubicBezTo>
                    <a:pt x="110" y="157"/>
                    <a:pt x="110" y="157"/>
                    <a:pt x="110" y="157"/>
                  </a:cubicBezTo>
                  <a:cubicBezTo>
                    <a:pt x="110" y="158"/>
                    <a:pt x="110" y="158"/>
                    <a:pt x="110" y="158"/>
                  </a:cubicBezTo>
                  <a:cubicBezTo>
                    <a:pt x="111" y="158"/>
                    <a:pt x="111" y="158"/>
                    <a:pt x="111" y="158"/>
                  </a:cubicBezTo>
                  <a:cubicBezTo>
                    <a:pt x="112" y="158"/>
                    <a:pt x="112" y="158"/>
                    <a:pt x="112" y="158"/>
                  </a:cubicBezTo>
                  <a:cubicBezTo>
                    <a:pt x="113" y="158"/>
                    <a:pt x="113" y="158"/>
                    <a:pt x="113" y="158"/>
                  </a:cubicBezTo>
                  <a:cubicBezTo>
                    <a:pt x="113" y="159"/>
                    <a:pt x="113" y="159"/>
                    <a:pt x="113" y="159"/>
                  </a:cubicBezTo>
                  <a:cubicBezTo>
                    <a:pt x="112" y="159"/>
                    <a:pt x="112" y="159"/>
                    <a:pt x="112" y="159"/>
                  </a:cubicBezTo>
                  <a:cubicBezTo>
                    <a:pt x="111" y="159"/>
                    <a:pt x="111" y="159"/>
                    <a:pt x="111" y="159"/>
                  </a:cubicBezTo>
                  <a:cubicBezTo>
                    <a:pt x="111" y="160"/>
                    <a:pt x="111" y="160"/>
                    <a:pt x="111" y="160"/>
                  </a:cubicBezTo>
                  <a:cubicBezTo>
                    <a:pt x="111" y="160"/>
                    <a:pt x="111" y="160"/>
                    <a:pt x="111" y="160"/>
                  </a:cubicBezTo>
                  <a:cubicBezTo>
                    <a:pt x="113" y="160"/>
                    <a:pt x="113" y="160"/>
                    <a:pt x="113" y="160"/>
                  </a:cubicBezTo>
                  <a:cubicBezTo>
                    <a:pt x="115" y="162"/>
                    <a:pt x="115" y="162"/>
                    <a:pt x="115" y="162"/>
                  </a:cubicBezTo>
                  <a:cubicBezTo>
                    <a:pt x="116" y="162"/>
                    <a:pt x="116" y="162"/>
                    <a:pt x="116" y="162"/>
                  </a:cubicBezTo>
                  <a:cubicBezTo>
                    <a:pt x="116" y="162"/>
                    <a:pt x="116" y="162"/>
                    <a:pt x="116" y="162"/>
                  </a:cubicBezTo>
                  <a:cubicBezTo>
                    <a:pt x="116" y="163"/>
                    <a:pt x="116" y="163"/>
                    <a:pt x="116" y="163"/>
                  </a:cubicBezTo>
                  <a:cubicBezTo>
                    <a:pt x="115" y="162"/>
                    <a:pt x="115" y="162"/>
                    <a:pt x="115" y="162"/>
                  </a:cubicBezTo>
                  <a:cubicBezTo>
                    <a:pt x="114" y="162"/>
                    <a:pt x="114" y="162"/>
                    <a:pt x="114" y="162"/>
                  </a:cubicBezTo>
                  <a:cubicBezTo>
                    <a:pt x="113" y="162"/>
                    <a:pt x="113" y="162"/>
                    <a:pt x="113" y="162"/>
                  </a:cubicBezTo>
                  <a:cubicBezTo>
                    <a:pt x="112" y="161"/>
                    <a:pt x="112" y="161"/>
                    <a:pt x="112" y="161"/>
                  </a:cubicBezTo>
                  <a:cubicBezTo>
                    <a:pt x="111" y="161"/>
                    <a:pt x="111" y="161"/>
                    <a:pt x="111" y="161"/>
                  </a:cubicBezTo>
                  <a:cubicBezTo>
                    <a:pt x="110" y="162"/>
                    <a:pt x="110" y="162"/>
                    <a:pt x="110" y="162"/>
                  </a:cubicBezTo>
                  <a:cubicBezTo>
                    <a:pt x="110" y="162"/>
                    <a:pt x="110" y="162"/>
                    <a:pt x="110" y="162"/>
                  </a:cubicBezTo>
                  <a:cubicBezTo>
                    <a:pt x="109" y="163"/>
                    <a:pt x="109" y="163"/>
                    <a:pt x="109" y="163"/>
                  </a:cubicBezTo>
                  <a:cubicBezTo>
                    <a:pt x="109" y="164"/>
                    <a:pt x="109" y="164"/>
                    <a:pt x="109" y="164"/>
                  </a:cubicBezTo>
                  <a:cubicBezTo>
                    <a:pt x="110" y="164"/>
                    <a:pt x="110" y="164"/>
                    <a:pt x="110" y="164"/>
                  </a:cubicBezTo>
                  <a:cubicBezTo>
                    <a:pt x="109" y="165"/>
                    <a:pt x="109" y="165"/>
                    <a:pt x="109" y="165"/>
                  </a:cubicBezTo>
                  <a:cubicBezTo>
                    <a:pt x="109" y="165"/>
                    <a:pt x="109" y="165"/>
                    <a:pt x="109" y="165"/>
                  </a:cubicBezTo>
                  <a:cubicBezTo>
                    <a:pt x="108" y="165"/>
                    <a:pt x="108" y="165"/>
                    <a:pt x="108" y="165"/>
                  </a:cubicBezTo>
                  <a:cubicBezTo>
                    <a:pt x="108" y="166"/>
                    <a:pt x="108" y="166"/>
                    <a:pt x="108" y="166"/>
                  </a:cubicBezTo>
                  <a:cubicBezTo>
                    <a:pt x="107" y="167"/>
                    <a:pt x="107" y="167"/>
                    <a:pt x="107" y="167"/>
                  </a:cubicBezTo>
                  <a:cubicBezTo>
                    <a:pt x="107" y="167"/>
                    <a:pt x="107" y="167"/>
                    <a:pt x="107" y="167"/>
                  </a:cubicBezTo>
                  <a:cubicBezTo>
                    <a:pt x="107" y="168"/>
                    <a:pt x="107" y="168"/>
                    <a:pt x="107" y="168"/>
                  </a:cubicBezTo>
                  <a:cubicBezTo>
                    <a:pt x="106" y="168"/>
                    <a:pt x="106" y="168"/>
                    <a:pt x="106" y="168"/>
                  </a:cubicBezTo>
                  <a:cubicBezTo>
                    <a:pt x="106" y="168"/>
                    <a:pt x="106" y="168"/>
                    <a:pt x="106" y="168"/>
                  </a:cubicBezTo>
                  <a:cubicBezTo>
                    <a:pt x="107" y="170"/>
                    <a:pt x="107" y="170"/>
                    <a:pt x="107" y="170"/>
                  </a:cubicBezTo>
                  <a:cubicBezTo>
                    <a:pt x="108" y="170"/>
                    <a:pt x="108" y="170"/>
                    <a:pt x="108" y="170"/>
                  </a:cubicBezTo>
                  <a:cubicBezTo>
                    <a:pt x="109" y="170"/>
                    <a:pt x="109" y="170"/>
                    <a:pt x="109" y="170"/>
                  </a:cubicBezTo>
                  <a:cubicBezTo>
                    <a:pt x="109" y="169"/>
                    <a:pt x="109" y="169"/>
                    <a:pt x="109" y="169"/>
                  </a:cubicBezTo>
                  <a:cubicBezTo>
                    <a:pt x="110" y="169"/>
                    <a:pt x="110" y="169"/>
                    <a:pt x="110" y="169"/>
                  </a:cubicBezTo>
                  <a:cubicBezTo>
                    <a:pt x="112" y="167"/>
                    <a:pt x="112" y="167"/>
                    <a:pt x="112" y="167"/>
                  </a:cubicBezTo>
                  <a:cubicBezTo>
                    <a:pt x="113" y="167"/>
                    <a:pt x="113" y="167"/>
                    <a:pt x="113" y="167"/>
                  </a:cubicBezTo>
                  <a:cubicBezTo>
                    <a:pt x="114" y="167"/>
                    <a:pt x="114" y="167"/>
                    <a:pt x="114" y="167"/>
                  </a:cubicBezTo>
                  <a:cubicBezTo>
                    <a:pt x="115" y="168"/>
                    <a:pt x="115" y="168"/>
                    <a:pt x="115" y="168"/>
                  </a:cubicBezTo>
                  <a:cubicBezTo>
                    <a:pt x="115" y="168"/>
                    <a:pt x="115" y="168"/>
                    <a:pt x="115" y="168"/>
                  </a:cubicBezTo>
                  <a:cubicBezTo>
                    <a:pt x="114" y="168"/>
                    <a:pt x="114" y="168"/>
                    <a:pt x="114" y="168"/>
                  </a:cubicBezTo>
                  <a:cubicBezTo>
                    <a:pt x="113" y="168"/>
                    <a:pt x="113" y="168"/>
                    <a:pt x="113" y="168"/>
                  </a:cubicBezTo>
                  <a:cubicBezTo>
                    <a:pt x="113" y="168"/>
                    <a:pt x="113" y="168"/>
                    <a:pt x="113" y="168"/>
                  </a:cubicBezTo>
                  <a:cubicBezTo>
                    <a:pt x="112" y="168"/>
                    <a:pt x="112" y="168"/>
                    <a:pt x="112" y="168"/>
                  </a:cubicBezTo>
                  <a:cubicBezTo>
                    <a:pt x="111" y="169"/>
                    <a:pt x="111" y="169"/>
                    <a:pt x="111" y="169"/>
                  </a:cubicBezTo>
                  <a:cubicBezTo>
                    <a:pt x="110" y="170"/>
                    <a:pt x="110" y="170"/>
                    <a:pt x="110" y="170"/>
                  </a:cubicBezTo>
                  <a:cubicBezTo>
                    <a:pt x="110" y="172"/>
                    <a:pt x="110" y="172"/>
                    <a:pt x="110" y="172"/>
                  </a:cubicBezTo>
                  <a:cubicBezTo>
                    <a:pt x="110" y="173"/>
                    <a:pt x="110" y="173"/>
                    <a:pt x="110" y="173"/>
                  </a:cubicBezTo>
                  <a:cubicBezTo>
                    <a:pt x="110" y="173"/>
                    <a:pt x="110" y="173"/>
                    <a:pt x="110" y="173"/>
                  </a:cubicBezTo>
                  <a:cubicBezTo>
                    <a:pt x="110" y="173"/>
                    <a:pt x="110" y="174"/>
                    <a:pt x="110" y="174"/>
                  </a:cubicBezTo>
                  <a:close/>
                  <a:moveTo>
                    <a:pt x="115" y="208"/>
                  </a:moveTo>
                  <a:cubicBezTo>
                    <a:pt x="116" y="208"/>
                    <a:pt x="116" y="208"/>
                    <a:pt x="116" y="208"/>
                  </a:cubicBezTo>
                  <a:cubicBezTo>
                    <a:pt x="116" y="207"/>
                    <a:pt x="116" y="207"/>
                    <a:pt x="116" y="207"/>
                  </a:cubicBezTo>
                  <a:cubicBezTo>
                    <a:pt x="115" y="206"/>
                    <a:pt x="115" y="206"/>
                    <a:pt x="115" y="206"/>
                  </a:cubicBezTo>
                  <a:cubicBezTo>
                    <a:pt x="116" y="205"/>
                    <a:pt x="116" y="205"/>
                    <a:pt x="116" y="205"/>
                  </a:cubicBezTo>
                  <a:cubicBezTo>
                    <a:pt x="116" y="204"/>
                    <a:pt x="116" y="204"/>
                    <a:pt x="116" y="204"/>
                  </a:cubicBezTo>
                  <a:cubicBezTo>
                    <a:pt x="114" y="204"/>
                    <a:pt x="114" y="204"/>
                    <a:pt x="114" y="204"/>
                  </a:cubicBezTo>
                  <a:cubicBezTo>
                    <a:pt x="114" y="203"/>
                    <a:pt x="114" y="203"/>
                    <a:pt x="114" y="203"/>
                  </a:cubicBezTo>
                  <a:cubicBezTo>
                    <a:pt x="113" y="203"/>
                    <a:pt x="113" y="203"/>
                    <a:pt x="113" y="203"/>
                  </a:cubicBezTo>
                  <a:cubicBezTo>
                    <a:pt x="112" y="203"/>
                    <a:pt x="112" y="203"/>
                    <a:pt x="112" y="203"/>
                  </a:cubicBezTo>
                  <a:cubicBezTo>
                    <a:pt x="111" y="204"/>
                    <a:pt x="111" y="204"/>
                    <a:pt x="111" y="204"/>
                  </a:cubicBezTo>
                  <a:cubicBezTo>
                    <a:pt x="111" y="204"/>
                    <a:pt x="111" y="204"/>
                    <a:pt x="111" y="204"/>
                  </a:cubicBezTo>
                  <a:cubicBezTo>
                    <a:pt x="112" y="205"/>
                    <a:pt x="112" y="205"/>
                    <a:pt x="112" y="205"/>
                  </a:cubicBezTo>
                  <a:cubicBezTo>
                    <a:pt x="112" y="205"/>
                    <a:pt x="112" y="205"/>
                    <a:pt x="112" y="205"/>
                  </a:cubicBezTo>
                  <a:cubicBezTo>
                    <a:pt x="113" y="205"/>
                    <a:pt x="113" y="205"/>
                    <a:pt x="113" y="205"/>
                  </a:cubicBezTo>
                  <a:cubicBezTo>
                    <a:pt x="113" y="206"/>
                    <a:pt x="113" y="206"/>
                    <a:pt x="113" y="206"/>
                  </a:cubicBezTo>
                  <a:cubicBezTo>
                    <a:pt x="114" y="206"/>
                    <a:pt x="114" y="206"/>
                    <a:pt x="114" y="206"/>
                  </a:cubicBezTo>
                  <a:cubicBezTo>
                    <a:pt x="115" y="208"/>
                    <a:pt x="115" y="208"/>
                    <a:pt x="115" y="208"/>
                  </a:cubicBezTo>
                  <a:close/>
                  <a:moveTo>
                    <a:pt x="138" y="208"/>
                  </a:moveTo>
                  <a:cubicBezTo>
                    <a:pt x="137" y="207"/>
                    <a:pt x="137" y="207"/>
                    <a:pt x="137" y="207"/>
                  </a:cubicBezTo>
                  <a:cubicBezTo>
                    <a:pt x="136" y="207"/>
                    <a:pt x="136" y="207"/>
                    <a:pt x="136" y="207"/>
                  </a:cubicBezTo>
                  <a:cubicBezTo>
                    <a:pt x="135" y="207"/>
                    <a:pt x="135" y="207"/>
                    <a:pt x="135" y="207"/>
                  </a:cubicBezTo>
                  <a:cubicBezTo>
                    <a:pt x="134" y="205"/>
                    <a:pt x="134" y="205"/>
                    <a:pt x="134" y="205"/>
                  </a:cubicBezTo>
                  <a:cubicBezTo>
                    <a:pt x="133" y="205"/>
                    <a:pt x="133" y="205"/>
                    <a:pt x="133" y="205"/>
                  </a:cubicBezTo>
                  <a:cubicBezTo>
                    <a:pt x="131" y="203"/>
                    <a:pt x="131" y="203"/>
                    <a:pt x="131" y="203"/>
                  </a:cubicBezTo>
                  <a:cubicBezTo>
                    <a:pt x="130" y="202"/>
                    <a:pt x="130" y="202"/>
                    <a:pt x="130" y="202"/>
                  </a:cubicBezTo>
                  <a:cubicBezTo>
                    <a:pt x="128" y="202"/>
                    <a:pt x="128" y="202"/>
                    <a:pt x="128" y="202"/>
                  </a:cubicBezTo>
                  <a:cubicBezTo>
                    <a:pt x="127" y="199"/>
                    <a:pt x="127" y="199"/>
                    <a:pt x="127" y="199"/>
                  </a:cubicBezTo>
                  <a:cubicBezTo>
                    <a:pt x="125" y="197"/>
                    <a:pt x="125" y="197"/>
                    <a:pt x="125" y="197"/>
                  </a:cubicBezTo>
                  <a:cubicBezTo>
                    <a:pt x="124" y="194"/>
                    <a:pt x="124" y="194"/>
                    <a:pt x="124" y="194"/>
                  </a:cubicBezTo>
                  <a:cubicBezTo>
                    <a:pt x="123" y="192"/>
                    <a:pt x="123" y="192"/>
                    <a:pt x="123" y="192"/>
                  </a:cubicBezTo>
                  <a:cubicBezTo>
                    <a:pt x="123" y="189"/>
                    <a:pt x="123" y="189"/>
                    <a:pt x="123" y="189"/>
                  </a:cubicBezTo>
                  <a:cubicBezTo>
                    <a:pt x="122" y="187"/>
                    <a:pt x="122" y="187"/>
                    <a:pt x="122" y="187"/>
                  </a:cubicBezTo>
                  <a:cubicBezTo>
                    <a:pt x="121" y="184"/>
                    <a:pt x="121" y="184"/>
                    <a:pt x="121" y="184"/>
                  </a:cubicBezTo>
                  <a:cubicBezTo>
                    <a:pt x="121" y="183"/>
                    <a:pt x="121" y="183"/>
                    <a:pt x="121" y="183"/>
                  </a:cubicBezTo>
                  <a:cubicBezTo>
                    <a:pt x="122" y="182"/>
                    <a:pt x="122" y="182"/>
                    <a:pt x="122" y="182"/>
                  </a:cubicBezTo>
                  <a:cubicBezTo>
                    <a:pt x="121" y="181"/>
                    <a:pt x="121" y="181"/>
                    <a:pt x="121" y="181"/>
                  </a:cubicBezTo>
                  <a:cubicBezTo>
                    <a:pt x="120" y="181"/>
                    <a:pt x="120" y="181"/>
                    <a:pt x="120" y="181"/>
                  </a:cubicBezTo>
                  <a:cubicBezTo>
                    <a:pt x="119" y="181"/>
                    <a:pt x="119" y="181"/>
                    <a:pt x="119" y="181"/>
                  </a:cubicBezTo>
                  <a:cubicBezTo>
                    <a:pt x="119" y="181"/>
                    <a:pt x="119" y="181"/>
                    <a:pt x="119" y="181"/>
                  </a:cubicBezTo>
                  <a:cubicBezTo>
                    <a:pt x="119" y="180"/>
                    <a:pt x="119" y="180"/>
                    <a:pt x="119" y="180"/>
                  </a:cubicBezTo>
                  <a:cubicBezTo>
                    <a:pt x="121" y="180"/>
                    <a:pt x="121" y="180"/>
                    <a:pt x="121" y="180"/>
                  </a:cubicBezTo>
                  <a:cubicBezTo>
                    <a:pt x="122" y="180"/>
                    <a:pt x="122" y="180"/>
                    <a:pt x="122" y="180"/>
                  </a:cubicBezTo>
                  <a:cubicBezTo>
                    <a:pt x="122" y="177"/>
                    <a:pt x="122" y="177"/>
                    <a:pt x="122" y="177"/>
                  </a:cubicBezTo>
                  <a:cubicBezTo>
                    <a:pt x="122" y="176"/>
                    <a:pt x="122" y="176"/>
                    <a:pt x="122" y="176"/>
                  </a:cubicBezTo>
                  <a:cubicBezTo>
                    <a:pt x="121" y="176"/>
                    <a:pt x="121" y="176"/>
                    <a:pt x="121" y="176"/>
                  </a:cubicBezTo>
                  <a:cubicBezTo>
                    <a:pt x="120" y="177"/>
                    <a:pt x="120" y="177"/>
                    <a:pt x="120" y="177"/>
                  </a:cubicBezTo>
                  <a:cubicBezTo>
                    <a:pt x="120" y="176"/>
                    <a:pt x="120" y="176"/>
                    <a:pt x="120" y="176"/>
                  </a:cubicBezTo>
                  <a:cubicBezTo>
                    <a:pt x="122" y="175"/>
                    <a:pt x="122" y="175"/>
                    <a:pt x="122" y="175"/>
                  </a:cubicBezTo>
                  <a:cubicBezTo>
                    <a:pt x="122" y="175"/>
                    <a:pt x="122" y="175"/>
                    <a:pt x="122" y="175"/>
                  </a:cubicBezTo>
                  <a:cubicBezTo>
                    <a:pt x="122" y="174"/>
                    <a:pt x="122" y="174"/>
                    <a:pt x="122" y="174"/>
                  </a:cubicBezTo>
                  <a:cubicBezTo>
                    <a:pt x="119" y="174"/>
                    <a:pt x="119" y="174"/>
                    <a:pt x="119" y="174"/>
                  </a:cubicBezTo>
                  <a:cubicBezTo>
                    <a:pt x="116" y="174"/>
                    <a:pt x="116" y="174"/>
                    <a:pt x="116" y="174"/>
                  </a:cubicBezTo>
                  <a:cubicBezTo>
                    <a:pt x="115" y="173"/>
                    <a:pt x="115" y="173"/>
                    <a:pt x="115" y="173"/>
                  </a:cubicBezTo>
                  <a:cubicBezTo>
                    <a:pt x="114" y="173"/>
                    <a:pt x="114" y="173"/>
                    <a:pt x="114" y="173"/>
                  </a:cubicBezTo>
                  <a:cubicBezTo>
                    <a:pt x="112" y="174"/>
                    <a:pt x="112" y="174"/>
                    <a:pt x="112" y="174"/>
                  </a:cubicBezTo>
                  <a:cubicBezTo>
                    <a:pt x="110" y="174"/>
                    <a:pt x="110" y="174"/>
                    <a:pt x="110" y="174"/>
                  </a:cubicBezTo>
                  <a:cubicBezTo>
                    <a:pt x="109" y="175"/>
                    <a:pt x="109" y="175"/>
                    <a:pt x="109" y="175"/>
                  </a:cubicBezTo>
                  <a:cubicBezTo>
                    <a:pt x="107" y="176"/>
                    <a:pt x="107" y="176"/>
                    <a:pt x="107" y="176"/>
                  </a:cubicBezTo>
                  <a:cubicBezTo>
                    <a:pt x="107" y="178"/>
                    <a:pt x="107" y="178"/>
                    <a:pt x="107" y="178"/>
                  </a:cubicBezTo>
                  <a:cubicBezTo>
                    <a:pt x="107" y="178"/>
                    <a:pt x="107" y="178"/>
                    <a:pt x="107" y="178"/>
                  </a:cubicBezTo>
                  <a:cubicBezTo>
                    <a:pt x="107" y="180"/>
                    <a:pt x="107" y="180"/>
                    <a:pt x="107" y="180"/>
                  </a:cubicBezTo>
                  <a:cubicBezTo>
                    <a:pt x="108" y="180"/>
                    <a:pt x="108" y="180"/>
                    <a:pt x="108" y="180"/>
                  </a:cubicBezTo>
                  <a:cubicBezTo>
                    <a:pt x="109" y="180"/>
                    <a:pt x="109" y="180"/>
                    <a:pt x="109" y="180"/>
                  </a:cubicBezTo>
                  <a:cubicBezTo>
                    <a:pt x="108" y="181"/>
                    <a:pt x="108" y="181"/>
                    <a:pt x="108" y="181"/>
                  </a:cubicBezTo>
                  <a:cubicBezTo>
                    <a:pt x="107" y="181"/>
                    <a:pt x="107" y="181"/>
                    <a:pt x="107" y="181"/>
                  </a:cubicBezTo>
                  <a:cubicBezTo>
                    <a:pt x="106" y="181"/>
                    <a:pt x="106" y="181"/>
                    <a:pt x="106" y="181"/>
                  </a:cubicBezTo>
                  <a:cubicBezTo>
                    <a:pt x="105" y="183"/>
                    <a:pt x="105" y="183"/>
                    <a:pt x="105" y="183"/>
                  </a:cubicBezTo>
                  <a:cubicBezTo>
                    <a:pt x="105" y="184"/>
                    <a:pt x="105" y="184"/>
                    <a:pt x="105" y="184"/>
                  </a:cubicBezTo>
                  <a:cubicBezTo>
                    <a:pt x="105" y="185"/>
                    <a:pt x="105" y="185"/>
                    <a:pt x="105" y="185"/>
                  </a:cubicBezTo>
                  <a:cubicBezTo>
                    <a:pt x="106" y="185"/>
                    <a:pt x="106" y="185"/>
                    <a:pt x="106" y="185"/>
                  </a:cubicBezTo>
                  <a:cubicBezTo>
                    <a:pt x="108" y="184"/>
                    <a:pt x="108" y="184"/>
                    <a:pt x="108" y="184"/>
                  </a:cubicBezTo>
                  <a:cubicBezTo>
                    <a:pt x="108" y="184"/>
                    <a:pt x="108" y="184"/>
                    <a:pt x="108" y="184"/>
                  </a:cubicBezTo>
                  <a:cubicBezTo>
                    <a:pt x="107" y="185"/>
                    <a:pt x="107" y="185"/>
                    <a:pt x="107" y="185"/>
                  </a:cubicBezTo>
                  <a:cubicBezTo>
                    <a:pt x="107" y="187"/>
                    <a:pt x="107" y="187"/>
                    <a:pt x="107" y="187"/>
                  </a:cubicBezTo>
                  <a:cubicBezTo>
                    <a:pt x="108" y="187"/>
                    <a:pt x="108" y="187"/>
                    <a:pt x="108" y="187"/>
                  </a:cubicBezTo>
                  <a:cubicBezTo>
                    <a:pt x="108" y="186"/>
                    <a:pt x="108" y="186"/>
                    <a:pt x="108" y="186"/>
                  </a:cubicBezTo>
                  <a:cubicBezTo>
                    <a:pt x="109" y="185"/>
                    <a:pt x="109" y="185"/>
                    <a:pt x="109" y="185"/>
                  </a:cubicBezTo>
                  <a:cubicBezTo>
                    <a:pt x="110" y="186"/>
                    <a:pt x="110" y="186"/>
                    <a:pt x="110" y="186"/>
                  </a:cubicBezTo>
                  <a:cubicBezTo>
                    <a:pt x="109" y="187"/>
                    <a:pt x="109" y="187"/>
                    <a:pt x="109" y="187"/>
                  </a:cubicBezTo>
                  <a:cubicBezTo>
                    <a:pt x="108" y="188"/>
                    <a:pt x="108" y="188"/>
                    <a:pt x="108" y="188"/>
                  </a:cubicBezTo>
                  <a:cubicBezTo>
                    <a:pt x="109" y="189"/>
                    <a:pt x="109" y="189"/>
                    <a:pt x="109" y="189"/>
                  </a:cubicBezTo>
                  <a:cubicBezTo>
                    <a:pt x="110" y="189"/>
                    <a:pt x="110" y="189"/>
                    <a:pt x="110" y="189"/>
                  </a:cubicBezTo>
                  <a:cubicBezTo>
                    <a:pt x="110" y="189"/>
                    <a:pt x="110" y="189"/>
                    <a:pt x="110" y="189"/>
                  </a:cubicBezTo>
                  <a:cubicBezTo>
                    <a:pt x="109" y="189"/>
                    <a:pt x="109" y="189"/>
                    <a:pt x="109" y="189"/>
                  </a:cubicBezTo>
                  <a:cubicBezTo>
                    <a:pt x="108" y="190"/>
                    <a:pt x="108" y="190"/>
                    <a:pt x="108" y="190"/>
                  </a:cubicBezTo>
                  <a:cubicBezTo>
                    <a:pt x="108" y="191"/>
                    <a:pt x="108" y="191"/>
                    <a:pt x="108" y="191"/>
                  </a:cubicBezTo>
                  <a:cubicBezTo>
                    <a:pt x="109" y="192"/>
                    <a:pt x="109" y="192"/>
                    <a:pt x="109" y="192"/>
                  </a:cubicBezTo>
                  <a:cubicBezTo>
                    <a:pt x="108" y="192"/>
                    <a:pt x="108" y="192"/>
                    <a:pt x="108" y="192"/>
                  </a:cubicBezTo>
                  <a:cubicBezTo>
                    <a:pt x="108" y="192"/>
                    <a:pt x="108" y="192"/>
                    <a:pt x="108" y="192"/>
                  </a:cubicBezTo>
                  <a:cubicBezTo>
                    <a:pt x="107" y="192"/>
                    <a:pt x="107" y="192"/>
                    <a:pt x="107" y="192"/>
                  </a:cubicBezTo>
                  <a:cubicBezTo>
                    <a:pt x="106" y="192"/>
                    <a:pt x="106" y="192"/>
                    <a:pt x="106" y="192"/>
                  </a:cubicBezTo>
                  <a:cubicBezTo>
                    <a:pt x="105" y="192"/>
                    <a:pt x="105" y="192"/>
                    <a:pt x="105" y="192"/>
                  </a:cubicBezTo>
                  <a:cubicBezTo>
                    <a:pt x="104" y="193"/>
                    <a:pt x="104" y="193"/>
                    <a:pt x="104" y="193"/>
                  </a:cubicBezTo>
                  <a:cubicBezTo>
                    <a:pt x="104" y="195"/>
                    <a:pt x="104" y="195"/>
                    <a:pt x="104" y="195"/>
                  </a:cubicBezTo>
                  <a:cubicBezTo>
                    <a:pt x="104" y="196"/>
                    <a:pt x="104" y="196"/>
                    <a:pt x="104" y="196"/>
                  </a:cubicBezTo>
                  <a:cubicBezTo>
                    <a:pt x="104" y="198"/>
                    <a:pt x="104" y="198"/>
                    <a:pt x="104" y="198"/>
                  </a:cubicBezTo>
                  <a:cubicBezTo>
                    <a:pt x="104" y="199"/>
                    <a:pt x="104" y="199"/>
                    <a:pt x="104" y="199"/>
                  </a:cubicBezTo>
                  <a:cubicBezTo>
                    <a:pt x="106" y="200"/>
                    <a:pt x="106" y="200"/>
                    <a:pt x="106" y="200"/>
                  </a:cubicBezTo>
                  <a:cubicBezTo>
                    <a:pt x="106" y="201"/>
                    <a:pt x="106" y="201"/>
                    <a:pt x="106" y="201"/>
                  </a:cubicBezTo>
                  <a:cubicBezTo>
                    <a:pt x="108" y="202"/>
                    <a:pt x="108" y="202"/>
                    <a:pt x="108" y="202"/>
                  </a:cubicBezTo>
                  <a:cubicBezTo>
                    <a:pt x="109" y="203"/>
                    <a:pt x="109" y="203"/>
                    <a:pt x="109" y="203"/>
                  </a:cubicBezTo>
                  <a:cubicBezTo>
                    <a:pt x="109" y="202"/>
                    <a:pt x="109" y="202"/>
                    <a:pt x="109" y="202"/>
                  </a:cubicBezTo>
                  <a:cubicBezTo>
                    <a:pt x="110" y="202"/>
                    <a:pt x="110" y="202"/>
                    <a:pt x="110" y="202"/>
                  </a:cubicBezTo>
                  <a:cubicBezTo>
                    <a:pt x="111" y="201"/>
                    <a:pt x="111" y="201"/>
                    <a:pt x="111" y="201"/>
                  </a:cubicBezTo>
                  <a:cubicBezTo>
                    <a:pt x="111" y="199"/>
                    <a:pt x="111" y="199"/>
                    <a:pt x="111" y="199"/>
                  </a:cubicBezTo>
                  <a:cubicBezTo>
                    <a:pt x="111" y="198"/>
                    <a:pt x="111" y="198"/>
                    <a:pt x="111" y="198"/>
                  </a:cubicBezTo>
                  <a:cubicBezTo>
                    <a:pt x="112" y="196"/>
                    <a:pt x="112" y="196"/>
                    <a:pt x="112" y="196"/>
                  </a:cubicBezTo>
                  <a:cubicBezTo>
                    <a:pt x="111" y="198"/>
                    <a:pt x="111" y="198"/>
                    <a:pt x="111" y="198"/>
                  </a:cubicBezTo>
                  <a:cubicBezTo>
                    <a:pt x="111" y="199"/>
                    <a:pt x="111" y="199"/>
                    <a:pt x="111" y="199"/>
                  </a:cubicBezTo>
                  <a:cubicBezTo>
                    <a:pt x="112" y="200"/>
                    <a:pt x="112" y="200"/>
                    <a:pt x="112" y="200"/>
                  </a:cubicBezTo>
                  <a:cubicBezTo>
                    <a:pt x="112" y="201"/>
                    <a:pt x="112" y="201"/>
                    <a:pt x="112" y="201"/>
                  </a:cubicBezTo>
                  <a:cubicBezTo>
                    <a:pt x="113" y="202"/>
                    <a:pt x="113" y="202"/>
                    <a:pt x="113" y="202"/>
                  </a:cubicBezTo>
                  <a:cubicBezTo>
                    <a:pt x="114" y="201"/>
                    <a:pt x="114" y="201"/>
                    <a:pt x="114" y="201"/>
                  </a:cubicBezTo>
                  <a:cubicBezTo>
                    <a:pt x="114" y="200"/>
                    <a:pt x="114" y="200"/>
                    <a:pt x="114" y="200"/>
                  </a:cubicBezTo>
                  <a:cubicBezTo>
                    <a:pt x="115" y="199"/>
                    <a:pt x="115" y="199"/>
                    <a:pt x="115" y="199"/>
                  </a:cubicBezTo>
                  <a:cubicBezTo>
                    <a:pt x="115" y="199"/>
                    <a:pt x="115" y="199"/>
                    <a:pt x="115" y="199"/>
                  </a:cubicBezTo>
                  <a:cubicBezTo>
                    <a:pt x="115" y="200"/>
                    <a:pt x="115" y="200"/>
                    <a:pt x="115" y="200"/>
                  </a:cubicBezTo>
                  <a:cubicBezTo>
                    <a:pt x="115" y="201"/>
                    <a:pt x="115" y="201"/>
                    <a:pt x="115" y="201"/>
                  </a:cubicBezTo>
                  <a:cubicBezTo>
                    <a:pt x="116" y="203"/>
                    <a:pt x="116" y="203"/>
                    <a:pt x="116" y="203"/>
                  </a:cubicBezTo>
                  <a:cubicBezTo>
                    <a:pt x="117" y="204"/>
                    <a:pt x="117" y="204"/>
                    <a:pt x="117" y="204"/>
                  </a:cubicBezTo>
                  <a:cubicBezTo>
                    <a:pt x="118" y="204"/>
                    <a:pt x="118" y="204"/>
                    <a:pt x="118" y="204"/>
                  </a:cubicBezTo>
                  <a:cubicBezTo>
                    <a:pt x="119" y="203"/>
                    <a:pt x="119" y="203"/>
                    <a:pt x="119" y="203"/>
                  </a:cubicBezTo>
                  <a:cubicBezTo>
                    <a:pt x="120" y="204"/>
                    <a:pt x="120" y="204"/>
                    <a:pt x="120" y="204"/>
                  </a:cubicBezTo>
                  <a:cubicBezTo>
                    <a:pt x="120" y="204"/>
                    <a:pt x="120" y="204"/>
                    <a:pt x="120" y="204"/>
                  </a:cubicBezTo>
                  <a:cubicBezTo>
                    <a:pt x="119" y="204"/>
                    <a:pt x="119" y="204"/>
                    <a:pt x="119" y="204"/>
                  </a:cubicBezTo>
                  <a:cubicBezTo>
                    <a:pt x="119" y="205"/>
                    <a:pt x="119" y="205"/>
                    <a:pt x="119" y="205"/>
                  </a:cubicBezTo>
                  <a:cubicBezTo>
                    <a:pt x="118" y="205"/>
                    <a:pt x="118" y="205"/>
                    <a:pt x="118" y="205"/>
                  </a:cubicBezTo>
                  <a:cubicBezTo>
                    <a:pt x="117" y="206"/>
                    <a:pt x="117" y="206"/>
                    <a:pt x="117" y="206"/>
                  </a:cubicBezTo>
                  <a:cubicBezTo>
                    <a:pt x="119" y="207"/>
                    <a:pt x="119" y="207"/>
                    <a:pt x="119" y="207"/>
                  </a:cubicBezTo>
                  <a:cubicBezTo>
                    <a:pt x="119" y="208"/>
                    <a:pt x="119" y="208"/>
                    <a:pt x="119" y="208"/>
                  </a:cubicBezTo>
                  <a:cubicBezTo>
                    <a:pt x="118" y="208"/>
                    <a:pt x="118" y="208"/>
                    <a:pt x="118" y="208"/>
                  </a:cubicBezTo>
                  <a:cubicBezTo>
                    <a:pt x="117" y="208"/>
                    <a:pt x="117" y="208"/>
                    <a:pt x="117" y="208"/>
                  </a:cubicBezTo>
                  <a:cubicBezTo>
                    <a:pt x="117" y="209"/>
                    <a:pt x="117" y="209"/>
                    <a:pt x="117" y="209"/>
                  </a:cubicBezTo>
                  <a:cubicBezTo>
                    <a:pt x="118" y="209"/>
                    <a:pt x="118" y="209"/>
                    <a:pt x="118" y="209"/>
                  </a:cubicBezTo>
                  <a:cubicBezTo>
                    <a:pt x="120" y="209"/>
                    <a:pt x="120" y="209"/>
                    <a:pt x="120" y="209"/>
                  </a:cubicBezTo>
                  <a:cubicBezTo>
                    <a:pt x="121" y="210"/>
                    <a:pt x="121" y="210"/>
                    <a:pt x="121" y="210"/>
                  </a:cubicBezTo>
                  <a:cubicBezTo>
                    <a:pt x="122" y="210"/>
                    <a:pt x="122" y="210"/>
                    <a:pt x="122" y="210"/>
                  </a:cubicBezTo>
                  <a:cubicBezTo>
                    <a:pt x="124" y="210"/>
                    <a:pt x="124" y="210"/>
                    <a:pt x="124" y="210"/>
                  </a:cubicBezTo>
                  <a:cubicBezTo>
                    <a:pt x="124" y="209"/>
                    <a:pt x="124" y="209"/>
                    <a:pt x="124" y="209"/>
                  </a:cubicBezTo>
                  <a:cubicBezTo>
                    <a:pt x="125" y="209"/>
                    <a:pt x="125" y="209"/>
                    <a:pt x="125" y="209"/>
                  </a:cubicBezTo>
                  <a:cubicBezTo>
                    <a:pt x="125" y="210"/>
                    <a:pt x="125" y="210"/>
                    <a:pt x="125" y="210"/>
                  </a:cubicBezTo>
                  <a:cubicBezTo>
                    <a:pt x="125" y="212"/>
                    <a:pt x="125" y="212"/>
                    <a:pt x="125" y="212"/>
                  </a:cubicBezTo>
                  <a:cubicBezTo>
                    <a:pt x="126" y="213"/>
                    <a:pt x="126" y="213"/>
                    <a:pt x="126" y="213"/>
                  </a:cubicBezTo>
                  <a:cubicBezTo>
                    <a:pt x="127" y="213"/>
                    <a:pt x="127" y="213"/>
                    <a:pt x="127" y="213"/>
                  </a:cubicBezTo>
                  <a:cubicBezTo>
                    <a:pt x="128" y="212"/>
                    <a:pt x="128" y="212"/>
                    <a:pt x="128" y="212"/>
                  </a:cubicBezTo>
                  <a:cubicBezTo>
                    <a:pt x="128" y="210"/>
                    <a:pt x="128" y="210"/>
                    <a:pt x="128" y="210"/>
                  </a:cubicBezTo>
                  <a:cubicBezTo>
                    <a:pt x="126" y="210"/>
                    <a:pt x="126" y="210"/>
                    <a:pt x="126" y="210"/>
                  </a:cubicBezTo>
                  <a:cubicBezTo>
                    <a:pt x="126" y="209"/>
                    <a:pt x="126" y="209"/>
                    <a:pt x="126" y="209"/>
                  </a:cubicBezTo>
                  <a:cubicBezTo>
                    <a:pt x="126" y="209"/>
                    <a:pt x="126" y="209"/>
                    <a:pt x="126" y="209"/>
                  </a:cubicBezTo>
                  <a:cubicBezTo>
                    <a:pt x="127" y="209"/>
                    <a:pt x="127" y="209"/>
                    <a:pt x="127" y="209"/>
                  </a:cubicBezTo>
                  <a:cubicBezTo>
                    <a:pt x="128" y="210"/>
                    <a:pt x="128" y="210"/>
                    <a:pt x="128" y="210"/>
                  </a:cubicBezTo>
                  <a:cubicBezTo>
                    <a:pt x="129" y="211"/>
                    <a:pt x="129" y="211"/>
                    <a:pt x="129" y="211"/>
                  </a:cubicBezTo>
                  <a:cubicBezTo>
                    <a:pt x="129" y="212"/>
                    <a:pt x="129" y="212"/>
                    <a:pt x="129" y="212"/>
                  </a:cubicBezTo>
                  <a:cubicBezTo>
                    <a:pt x="130" y="212"/>
                    <a:pt x="130" y="212"/>
                    <a:pt x="130" y="212"/>
                  </a:cubicBezTo>
                  <a:cubicBezTo>
                    <a:pt x="130" y="211"/>
                    <a:pt x="130" y="211"/>
                    <a:pt x="130" y="211"/>
                  </a:cubicBezTo>
                  <a:cubicBezTo>
                    <a:pt x="131" y="211"/>
                    <a:pt x="131" y="211"/>
                    <a:pt x="131" y="211"/>
                  </a:cubicBezTo>
                  <a:cubicBezTo>
                    <a:pt x="131" y="212"/>
                    <a:pt x="131" y="212"/>
                    <a:pt x="131" y="212"/>
                  </a:cubicBezTo>
                  <a:cubicBezTo>
                    <a:pt x="133" y="212"/>
                    <a:pt x="133" y="212"/>
                    <a:pt x="133" y="212"/>
                  </a:cubicBezTo>
                  <a:cubicBezTo>
                    <a:pt x="134" y="212"/>
                    <a:pt x="134" y="212"/>
                    <a:pt x="134" y="212"/>
                  </a:cubicBezTo>
                  <a:cubicBezTo>
                    <a:pt x="134" y="212"/>
                    <a:pt x="134" y="212"/>
                    <a:pt x="134" y="212"/>
                  </a:cubicBezTo>
                  <a:cubicBezTo>
                    <a:pt x="133" y="211"/>
                    <a:pt x="133" y="211"/>
                    <a:pt x="133" y="211"/>
                  </a:cubicBezTo>
                  <a:cubicBezTo>
                    <a:pt x="133" y="210"/>
                    <a:pt x="133" y="210"/>
                    <a:pt x="133" y="210"/>
                  </a:cubicBezTo>
                  <a:cubicBezTo>
                    <a:pt x="133" y="210"/>
                    <a:pt x="133" y="210"/>
                    <a:pt x="133" y="210"/>
                  </a:cubicBezTo>
                  <a:cubicBezTo>
                    <a:pt x="134" y="211"/>
                    <a:pt x="134" y="211"/>
                    <a:pt x="134" y="211"/>
                  </a:cubicBezTo>
                  <a:cubicBezTo>
                    <a:pt x="135" y="211"/>
                    <a:pt x="135" y="211"/>
                    <a:pt x="135" y="211"/>
                  </a:cubicBezTo>
                  <a:cubicBezTo>
                    <a:pt x="135" y="211"/>
                    <a:pt x="135" y="211"/>
                    <a:pt x="135" y="211"/>
                  </a:cubicBezTo>
                  <a:cubicBezTo>
                    <a:pt x="136" y="212"/>
                    <a:pt x="136" y="212"/>
                    <a:pt x="136" y="212"/>
                  </a:cubicBezTo>
                  <a:cubicBezTo>
                    <a:pt x="136" y="213"/>
                    <a:pt x="136" y="213"/>
                    <a:pt x="136" y="213"/>
                  </a:cubicBezTo>
                  <a:cubicBezTo>
                    <a:pt x="137" y="213"/>
                    <a:pt x="137" y="213"/>
                    <a:pt x="137" y="213"/>
                  </a:cubicBezTo>
                  <a:cubicBezTo>
                    <a:pt x="137" y="212"/>
                    <a:pt x="137" y="212"/>
                    <a:pt x="137" y="212"/>
                  </a:cubicBezTo>
                  <a:cubicBezTo>
                    <a:pt x="137" y="211"/>
                    <a:pt x="137" y="211"/>
                    <a:pt x="137" y="211"/>
                  </a:cubicBezTo>
                  <a:cubicBezTo>
                    <a:pt x="136" y="211"/>
                    <a:pt x="136" y="211"/>
                    <a:pt x="136" y="211"/>
                  </a:cubicBezTo>
                  <a:cubicBezTo>
                    <a:pt x="135" y="210"/>
                    <a:pt x="135" y="210"/>
                    <a:pt x="135" y="210"/>
                  </a:cubicBezTo>
                  <a:cubicBezTo>
                    <a:pt x="136" y="210"/>
                    <a:pt x="136" y="210"/>
                    <a:pt x="136" y="210"/>
                  </a:cubicBezTo>
                  <a:cubicBezTo>
                    <a:pt x="136" y="210"/>
                    <a:pt x="136" y="210"/>
                    <a:pt x="136" y="210"/>
                  </a:cubicBezTo>
                  <a:cubicBezTo>
                    <a:pt x="137" y="210"/>
                    <a:pt x="137" y="210"/>
                    <a:pt x="137" y="210"/>
                  </a:cubicBezTo>
                  <a:cubicBezTo>
                    <a:pt x="138" y="209"/>
                    <a:pt x="138" y="209"/>
                    <a:pt x="138" y="209"/>
                  </a:cubicBezTo>
                  <a:cubicBezTo>
                    <a:pt x="138" y="208"/>
                    <a:pt x="138" y="208"/>
                    <a:pt x="138" y="208"/>
                  </a:cubicBezTo>
                  <a:cubicBezTo>
                    <a:pt x="138" y="208"/>
                    <a:pt x="138" y="208"/>
                    <a:pt x="138" y="208"/>
                  </a:cubicBezTo>
                  <a:close/>
                  <a:moveTo>
                    <a:pt x="44" y="286"/>
                  </a:moveTo>
                  <a:cubicBezTo>
                    <a:pt x="43" y="285"/>
                    <a:pt x="43" y="285"/>
                    <a:pt x="43" y="285"/>
                  </a:cubicBezTo>
                  <a:cubicBezTo>
                    <a:pt x="43" y="284"/>
                    <a:pt x="43" y="284"/>
                    <a:pt x="43" y="284"/>
                  </a:cubicBezTo>
                  <a:cubicBezTo>
                    <a:pt x="43" y="284"/>
                    <a:pt x="43" y="284"/>
                    <a:pt x="43" y="284"/>
                  </a:cubicBezTo>
                  <a:cubicBezTo>
                    <a:pt x="42" y="284"/>
                    <a:pt x="42" y="284"/>
                    <a:pt x="42" y="284"/>
                  </a:cubicBezTo>
                  <a:cubicBezTo>
                    <a:pt x="42" y="284"/>
                    <a:pt x="42" y="284"/>
                    <a:pt x="42" y="284"/>
                  </a:cubicBezTo>
                  <a:cubicBezTo>
                    <a:pt x="42" y="285"/>
                    <a:pt x="42" y="285"/>
                    <a:pt x="42" y="285"/>
                  </a:cubicBezTo>
                  <a:cubicBezTo>
                    <a:pt x="43" y="286"/>
                    <a:pt x="43" y="286"/>
                    <a:pt x="43" y="286"/>
                  </a:cubicBezTo>
                  <a:cubicBezTo>
                    <a:pt x="43" y="287"/>
                    <a:pt x="43" y="287"/>
                    <a:pt x="43" y="287"/>
                  </a:cubicBezTo>
                  <a:cubicBezTo>
                    <a:pt x="43" y="287"/>
                    <a:pt x="43" y="287"/>
                    <a:pt x="43" y="287"/>
                  </a:cubicBezTo>
                  <a:cubicBezTo>
                    <a:pt x="44" y="286"/>
                    <a:pt x="44" y="286"/>
                    <a:pt x="44" y="286"/>
                  </a:cubicBezTo>
                  <a:close/>
                  <a:moveTo>
                    <a:pt x="76" y="265"/>
                  </a:moveTo>
                  <a:cubicBezTo>
                    <a:pt x="77" y="265"/>
                    <a:pt x="77" y="265"/>
                    <a:pt x="77" y="265"/>
                  </a:cubicBezTo>
                  <a:cubicBezTo>
                    <a:pt x="77" y="265"/>
                    <a:pt x="77" y="265"/>
                    <a:pt x="77" y="265"/>
                  </a:cubicBezTo>
                  <a:cubicBezTo>
                    <a:pt x="76" y="264"/>
                    <a:pt x="76" y="264"/>
                    <a:pt x="76" y="264"/>
                  </a:cubicBezTo>
                  <a:cubicBezTo>
                    <a:pt x="75" y="264"/>
                    <a:pt x="75" y="264"/>
                    <a:pt x="75" y="264"/>
                  </a:cubicBezTo>
                  <a:cubicBezTo>
                    <a:pt x="75" y="265"/>
                    <a:pt x="75" y="265"/>
                    <a:pt x="75" y="265"/>
                  </a:cubicBezTo>
                  <a:cubicBezTo>
                    <a:pt x="76" y="265"/>
                    <a:pt x="76" y="265"/>
                    <a:pt x="76" y="265"/>
                  </a:cubicBezTo>
                  <a:close/>
                  <a:moveTo>
                    <a:pt x="101" y="238"/>
                  </a:moveTo>
                  <a:cubicBezTo>
                    <a:pt x="103" y="238"/>
                    <a:pt x="103" y="238"/>
                    <a:pt x="103" y="238"/>
                  </a:cubicBezTo>
                  <a:cubicBezTo>
                    <a:pt x="104" y="237"/>
                    <a:pt x="104" y="237"/>
                    <a:pt x="104" y="237"/>
                  </a:cubicBezTo>
                  <a:cubicBezTo>
                    <a:pt x="105" y="235"/>
                    <a:pt x="105" y="235"/>
                    <a:pt x="105" y="235"/>
                  </a:cubicBezTo>
                  <a:cubicBezTo>
                    <a:pt x="105" y="233"/>
                    <a:pt x="105" y="233"/>
                    <a:pt x="105" y="233"/>
                  </a:cubicBezTo>
                  <a:cubicBezTo>
                    <a:pt x="106" y="232"/>
                    <a:pt x="106" y="232"/>
                    <a:pt x="106" y="232"/>
                  </a:cubicBezTo>
                  <a:cubicBezTo>
                    <a:pt x="107" y="233"/>
                    <a:pt x="107" y="233"/>
                    <a:pt x="107" y="233"/>
                  </a:cubicBezTo>
                  <a:cubicBezTo>
                    <a:pt x="106" y="235"/>
                    <a:pt x="106" y="235"/>
                    <a:pt x="106" y="235"/>
                  </a:cubicBezTo>
                  <a:cubicBezTo>
                    <a:pt x="107" y="233"/>
                    <a:pt x="107" y="233"/>
                    <a:pt x="107" y="233"/>
                  </a:cubicBezTo>
                  <a:cubicBezTo>
                    <a:pt x="107" y="232"/>
                    <a:pt x="107" y="232"/>
                    <a:pt x="107" y="232"/>
                  </a:cubicBezTo>
                  <a:cubicBezTo>
                    <a:pt x="106" y="231"/>
                    <a:pt x="106" y="231"/>
                    <a:pt x="106" y="231"/>
                  </a:cubicBezTo>
                  <a:cubicBezTo>
                    <a:pt x="101" y="229"/>
                    <a:pt x="101" y="229"/>
                    <a:pt x="101" y="229"/>
                  </a:cubicBezTo>
                  <a:cubicBezTo>
                    <a:pt x="99" y="228"/>
                    <a:pt x="99" y="228"/>
                    <a:pt x="99" y="228"/>
                  </a:cubicBezTo>
                  <a:cubicBezTo>
                    <a:pt x="98" y="229"/>
                    <a:pt x="98" y="229"/>
                    <a:pt x="98" y="229"/>
                  </a:cubicBezTo>
                  <a:cubicBezTo>
                    <a:pt x="97" y="232"/>
                    <a:pt x="97" y="232"/>
                    <a:pt x="97" y="232"/>
                  </a:cubicBezTo>
                  <a:cubicBezTo>
                    <a:pt x="97" y="235"/>
                    <a:pt x="97" y="235"/>
                    <a:pt x="97" y="235"/>
                  </a:cubicBezTo>
                  <a:cubicBezTo>
                    <a:pt x="98" y="236"/>
                    <a:pt x="98" y="236"/>
                    <a:pt x="98" y="236"/>
                  </a:cubicBezTo>
                  <a:cubicBezTo>
                    <a:pt x="98" y="238"/>
                    <a:pt x="98" y="238"/>
                    <a:pt x="98" y="238"/>
                  </a:cubicBezTo>
                  <a:cubicBezTo>
                    <a:pt x="99" y="238"/>
                    <a:pt x="99" y="238"/>
                    <a:pt x="99" y="238"/>
                  </a:cubicBezTo>
                  <a:cubicBezTo>
                    <a:pt x="100" y="238"/>
                    <a:pt x="100" y="238"/>
                    <a:pt x="100" y="238"/>
                  </a:cubicBezTo>
                  <a:cubicBezTo>
                    <a:pt x="99" y="239"/>
                    <a:pt x="99" y="239"/>
                    <a:pt x="99" y="239"/>
                  </a:cubicBezTo>
                  <a:cubicBezTo>
                    <a:pt x="100" y="239"/>
                    <a:pt x="100" y="239"/>
                    <a:pt x="100" y="239"/>
                  </a:cubicBezTo>
                  <a:cubicBezTo>
                    <a:pt x="101" y="238"/>
                    <a:pt x="101" y="238"/>
                    <a:pt x="101" y="238"/>
                  </a:cubicBezTo>
                  <a:close/>
                  <a:moveTo>
                    <a:pt x="113" y="240"/>
                  </a:moveTo>
                  <a:cubicBezTo>
                    <a:pt x="113" y="240"/>
                    <a:pt x="113" y="240"/>
                    <a:pt x="113" y="240"/>
                  </a:cubicBezTo>
                  <a:cubicBezTo>
                    <a:pt x="113" y="240"/>
                    <a:pt x="113" y="240"/>
                    <a:pt x="113" y="240"/>
                  </a:cubicBezTo>
                  <a:cubicBezTo>
                    <a:pt x="115" y="240"/>
                    <a:pt x="115" y="240"/>
                    <a:pt x="115" y="240"/>
                  </a:cubicBezTo>
                  <a:cubicBezTo>
                    <a:pt x="115" y="239"/>
                    <a:pt x="115" y="239"/>
                    <a:pt x="115" y="239"/>
                  </a:cubicBezTo>
                  <a:cubicBezTo>
                    <a:pt x="114" y="239"/>
                    <a:pt x="114" y="239"/>
                    <a:pt x="114" y="239"/>
                  </a:cubicBezTo>
                  <a:cubicBezTo>
                    <a:pt x="113" y="240"/>
                    <a:pt x="113" y="240"/>
                    <a:pt x="113" y="240"/>
                  </a:cubicBezTo>
                  <a:cubicBezTo>
                    <a:pt x="113" y="240"/>
                    <a:pt x="113" y="240"/>
                    <a:pt x="113" y="240"/>
                  </a:cubicBezTo>
                  <a:close/>
                  <a:moveTo>
                    <a:pt x="131" y="240"/>
                  </a:moveTo>
                  <a:cubicBezTo>
                    <a:pt x="131" y="241"/>
                    <a:pt x="131" y="241"/>
                    <a:pt x="131" y="241"/>
                  </a:cubicBezTo>
                  <a:cubicBezTo>
                    <a:pt x="132" y="239"/>
                    <a:pt x="132" y="239"/>
                    <a:pt x="132" y="239"/>
                  </a:cubicBezTo>
                  <a:cubicBezTo>
                    <a:pt x="132" y="239"/>
                    <a:pt x="132" y="239"/>
                    <a:pt x="132" y="239"/>
                  </a:cubicBezTo>
                  <a:cubicBezTo>
                    <a:pt x="131" y="239"/>
                    <a:pt x="131" y="239"/>
                    <a:pt x="131" y="239"/>
                  </a:cubicBezTo>
                  <a:cubicBezTo>
                    <a:pt x="131" y="240"/>
                    <a:pt x="131" y="240"/>
                    <a:pt x="131" y="240"/>
                  </a:cubicBezTo>
                  <a:cubicBezTo>
                    <a:pt x="131" y="240"/>
                    <a:pt x="131" y="240"/>
                    <a:pt x="131" y="240"/>
                  </a:cubicBezTo>
                  <a:close/>
                  <a:moveTo>
                    <a:pt x="128" y="240"/>
                  </a:moveTo>
                  <a:cubicBezTo>
                    <a:pt x="129" y="240"/>
                    <a:pt x="129" y="240"/>
                    <a:pt x="129" y="240"/>
                  </a:cubicBezTo>
                  <a:cubicBezTo>
                    <a:pt x="130" y="240"/>
                    <a:pt x="130" y="240"/>
                    <a:pt x="130" y="240"/>
                  </a:cubicBezTo>
                  <a:cubicBezTo>
                    <a:pt x="129" y="239"/>
                    <a:pt x="129" y="239"/>
                    <a:pt x="129" y="239"/>
                  </a:cubicBezTo>
                  <a:cubicBezTo>
                    <a:pt x="129" y="239"/>
                    <a:pt x="129" y="239"/>
                    <a:pt x="129" y="239"/>
                  </a:cubicBezTo>
                  <a:cubicBezTo>
                    <a:pt x="128" y="240"/>
                    <a:pt x="128" y="240"/>
                    <a:pt x="128" y="240"/>
                  </a:cubicBezTo>
                  <a:close/>
                  <a:moveTo>
                    <a:pt x="143" y="234"/>
                  </a:moveTo>
                  <a:cubicBezTo>
                    <a:pt x="144" y="234"/>
                    <a:pt x="144" y="234"/>
                    <a:pt x="144" y="234"/>
                  </a:cubicBezTo>
                  <a:cubicBezTo>
                    <a:pt x="144" y="234"/>
                    <a:pt x="144" y="234"/>
                    <a:pt x="144" y="234"/>
                  </a:cubicBezTo>
                  <a:cubicBezTo>
                    <a:pt x="146" y="233"/>
                    <a:pt x="146" y="233"/>
                    <a:pt x="146" y="233"/>
                  </a:cubicBezTo>
                  <a:cubicBezTo>
                    <a:pt x="147" y="233"/>
                    <a:pt x="147" y="233"/>
                    <a:pt x="147" y="233"/>
                  </a:cubicBezTo>
                  <a:cubicBezTo>
                    <a:pt x="146" y="232"/>
                    <a:pt x="146" y="232"/>
                    <a:pt x="146" y="232"/>
                  </a:cubicBezTo>
                  <a:cubicBezTo>
                    <a:pt x="144" y="233"/>
                    <a:pt x="144" y="233"/>
                    <a:pt x="144" y="233"/>
                  </a:cubicBezTo>
                  <a:cubicBezTo>
                    <a:pt x="143" y="234"/>
                    <a:pt x="143" y="234"/>
                    <a:pt x="143" y="234"/>
                  </a:cubicBezTo>
                  <a:close/>
                  <a:moveTo>
                    <a:pt x="137" y="233"/>
                  </a:moveTo>
                  <a:cubicBezTo>
                    <a:pt x="138" y="233"/>
                    <a:pt x="138" y="233"/>
                    <a:pt x="138" y="233"/>
                  </a:cubicBezTo>
                  <a:cubicBezTo>
                    <a:pt x="139" y="233"/>
                    <a:pt x="139" y="233"/>
                    <a:pt x="139" y="233"/>
                  </a:cubicBezTo>
                  <a:cubicBezTo>
                    <a:pt x="139" y="233"/>
                    <a:pt x="139" y="233"/>
                    <a:pt x="139" y="233"/>
                  </a:cubicBezTo>
                  <a:cubicBezTo>
                    <a:pt x="138" y="232"/>
                    <a:pt x="138" y="232"/>
                    <a:pt x="138" y="232"/>
                  </a:cubicBezTo>
                  <a:cubicBezTo>
                    <a:pt x="137" y="233"/>
                    <a:pt x="137" y="233"/>
                    <a:pt x="137" y="233"/>
                  </a:cubicBezTo>
                  <a:close/>
                  <a:moveTo>
                    <a:pt x="133" y="232"/>
                  </a:moveTo>
                  <a:cubicBezTo>
                    <a:pt x="134" y="233"/>
                    <a:pt x="134" y="233"/>
                    <a:pt x="134" y="233"/>
                  </a:cubicBezTo>
                  <a:cubicBezTo>
                    <a:pt x="135" y="233"/>
                    <a:pt x="135" y="233"/>
                    <a:pt x="135" y="233"/>
                  </a:cubicBezTo>
                  <a:cubicBezTo>
                    <a:pt x="136" y="234"/>
                    <a:pt x="136" y="234"/>
                    <a:pt x="136" y="234"/>
                  </a:cubicBezTo>
                  <a:cubicBezTo>
                    <a:pt x="135" y="232"/>
                    <a:pt x="135" y="232"/>
                    <a:pt x="135" y="232"/>
                  </a:cubicBezTo>
                  <a:cubicBezTo>
                    <a:pt x="134" y="232"/>
                    <a:pt x="134" y="232"/>
                    <a:pt x="134" y="232"/>
                  </a:cubicBezTo>
                  <a:cubicBezTo>
                    <a:pt x="133" y="232"/>
                    <a:pt x="133" y="232"/>
                    <a:pt x="133" y="232"/>
                  </a:cubicBezTo>
                  <a:close/>
                  <a:moveTo>
                    <a:pt x="131" y="233"/>
                  </a:moveTo>
                  <a:cubicBezTo>
                    <a:pt x="132" y="233"/>
                    <a:pt x="132" y="233"/>
                    <a:pt x="132" y="233"/>
                  </a:cubicBezTo>
                  <a:cubicBezTo>
                    <a:pt x="132" y="233"/>
                    <a:pt x="132" y="233"/>
                    <a:pt x="132" y="233"/>
                  </a:cubicBezTo>
                  <a:cubicBezTo>
                    <a:pt x="133" y="232"/>
                    <a:pt x="133" y="232"/>
                    <a:pt x="133" y="232"/>
                  </a:cubicBezTo>
                  <a:cubicBezTo>
                    <a:pt x="132" y="232"/>
                    <a:pt x="132" y="232"/>
                    <a:pt x="132" y="232"/>
                  </a:cubicBezTo>
                  <a:cubicBezTo>
                    <a:pt x="131" y="233"/>
                    <a:pt x="131" y="233"/>
                    <a:pt x="131" y="233"/>
                  </a:cubicBezTo>
                  <a:close/>
                  <a:moveTo>
                    <a:pt x="266" y="192"/>
                  </a:moveTo>
                  <a:cubicBezTo>
                    <a:pt x="266" y="193"/>
                    <a:pt x="266" y="193"/>
                    <a:pt x="266" y="193"/>
                  </a:cubicBezTo>
                  <a:cubicBezTo>
                    <a:pt x="266" y="194"/>
                    <a:pt x="266" y="194"/>
                    <a:pt x="266" y="194"/>
                  </a:cubicBezTo>
                  <a:cubicBezTo>
                    <a:pt x="267" y="193"/>
                    <a:pt x="267" y="193"/>
                    <a:pt x="267" y="193"/>
                  </a:cubicBezTo>
                  <a:cubicBezTo>
                    <a:pt x="266" y="192"/>
                    <a:pt x="266" y="192"/>
                    <a:pt x="266" y="192"/>
                  </a:cubicBezTo>
                  <a:cubicBezTo>
                    <a:pt x="266" y="192"/>
                    <a:pt x="266" y="192"/>
                    <a:pt x="266" y="192"/>
                  </a:cubicBezTo>
                  <a:close/>
                  <a:moveTo>
                    <a:pt x="263" y="188"/>
                  </a:moveTo>
                  <a:cubicBezTo>
                    <a:pt x="263" y="190"/>
                    <a:pt x="263" y="190"/>
                    <a:pt x="263" y="190"/>
                  </a:cubicBezTo>
                  <a:cubicBezTo>
                    <a:pt x="264" y="192"/>
                    <a:pt x="264" y="192"/>
                    <a:pt x="264" y="192"/>
                  </a:cubicBezTo>
                  <a:cubicBezTo>
                    <a:pt x="264" y="194"/>
                    <a:pt x="264" y="194"/>
                    <a:pt x="264" y="194"/>
                  </a:cubicBezTo>
                  <a:cubicBezTo>
                    <a:pt x="264" y="194"/>
                    <a:pt x="264" y="194"/>
                    <a:pt x="264" y="194"/>
                  </a:cubicBezTo>
                  <a:cubicBezTo>
                    <a:pt x="265" y="193"/>
                    <a:pt x="265" y="193"/>
                    <a:pt x="265" y="193"/>
                  </a:cubicBezTo>
                  <a:cubicBezTo>
                    <a:pt x="265" y="189"/>
                    <a:pt x="265" y="189"/>
                    <a:pt x="265" y="189"/>
                  </a:cubicBezTo>
                  <a:cubicBezTo>
                    <a:pt x="264" y="188"/>
                    <a:pt x="264" y="188"/>
                    <a:pt x="264" y="188"/>
                  </a:cubicBezTo>
                  <a:cubicBezTo>
                    <a:pt x="263" y="188"/>
                    <a:pt x="263" y="188"/>
                    <a:pt x="263" y="188"/>
                  </a:cubicBezTo>
                  <a:close/>
                  <a:moveTo>
                    <a:pt x="262" y="186"/>
                  </a:moveTo>
                  <a:cubicBezTo>
                    <a:pt x="262" y="187"/>
                    <a:pt x="262" y="187"/>
                    <a:pt x="262" y="187"/>
                  </a:cubicBezTo>
                  <a:cubicBezTo>
                    <a:pt x="263" y="187"/>
                    <a:pt x="263" y="187"/>
                    <a:pt x="263" y="187"/>
                  </a:cubicBezTo>
                  <a:cubicBezTo>
                    <a:pt x="263" y="186"/>
                    <a:pt x="263" y="186"/>
                    <a:pt x="263" y="186"/>
                  </a:cubicBezTo>
                  <a:cubicBezTo>
                    <a:pt x="262" y="185"/>
                    <a:pt x="262" y="185"/>
                    <a:pt x="262" y="185"/>
                  </a:cubicBezTo>
                  <a:cubicBezTo>
                    <a:pt x="262" y="186"/>
                    <a:pt x="262" y="186"/>
                    <a:pt x="262" y="186"/>
                  </a:cubicBezTo>
                  <a:close/>
                  <a:moveTo>
                    <a:pt x="147" y="223"/>
                  </a:moveTo>
                  <a:cubicBezTo>
                    <a:pt x="148" y="223"/>
                    <a:pt x="148" y="223"/>
                    <a:pt x="148" y="223"/>
                  </a:cubicBezTo>
                  <a:cubicBezTo>
                    <a:pt x="148" y="222"/>
                    <a:pt x="148" y="222"/>
                    <a:pt x="148" y="222"/>
                  </a:cubicBezTo>
                  <a:cubicBezTo>
                    <a:pt x="147" y="222"/>
                    <a:pt x="147" y="222"/>
                    <a:pt x="147" y="222"/>
                  </a:cubicBezTo>
                  <a:cubicBezTo>
                    <a:pt x="147" y="223"/>
                    <a:pt x="147" y="223"/>
                    <a:pt x="147" y="223"/>
                  </a:cubicBezTo>
                  <a:close/>
                  <a:moveTo>
                    <a:pt x="153" y="228"/>
                  </a:moveTo>
                  <a:cubicBezTo>
                    <a:pt x="153" y="228"/>
                    <a:pt x="154" y="228"/>
                    <a:pt x="154" y="228"/>
                  </a:cubicBezTo>
                  <a:cubicBezTo>
                    <a:pt x="153" y="228"/>
                    <a:pt x="153" y="228"/>
                    <a:pt x="153" y="228"/>
                  </a:cubicBezTo>
                  <a:cubicBezTo>
                    <a:pt x="153" y="228"/>
                    <a:pt x="153" y="228"/>
                    <a:pt x="153" y="228"/>
                  </a:cubicBezTo>
                  <a:close/>
                  <a:moveTo>
                    <a:pt x="152" y="227"/>
                  </a:moveTo>
                  <a:cubicBezTo>
                    <a:pt x="152" y="225"/>
                    <a:pt x="152" y="225"/>
                    <a:pt x="152" y="225"/>
                  </a:cubicBezTo>
                  <a:cubicBezTo>
                    <a:pt x="150" y="224"/>
                    <a:pt x="150" y="224"/>
                    <a:pt x="150" y="224"/>
                  </a:cubicBezTo>
                  <a:cubicBezTo>
                    <a:pt x="149" y="223"/>
                    <a:pt x="149" y="223"/>
                    <a:pt x="149" y="223"/>
                  </a:cubicBezTo>
                  <a:cubicBezTo>
                    <a:pt x="149" y="224"/>
                    <a:pt x="149" y="224"/>
                    <a:pt x="149" y="224"/>
                  </a:cubicBezTo>
                  <a:cubicBezTo>
                    <a:pt x="150" y="225"/>
                    <a:pt x="150" y="225"/>
                    <a:pt x="150" y="225"/>
                  </a:cubicBezTo>
                  <a:cubicBezTo>
                    <a:pt x="152" y="227"/>
                    <a:pt x="152" y="227"/>
                    <a:pt x="152" y="227"/>
                  </a:cubicBezTo>
                  <a:close/>
                  <a:moveTo>
                    <a:pt x="156" y="221"/>
                  </a:moveTo>
                  <a:cubicBezTo>
                    <a:pt x="156" y="219"/>
                    <a:pt x="156" y="219"/>
                    <a:pt x="156" y="219"/>
                  </a:cubicBezTo>
                  <a:cubicBezTo>
                    <a:pt x="156" y="217"/>
                    <a:pt x="156" y="217"/>
                    <a:pt x="156" y="217"/>
                  </a:cubicBezTo>
                  <a:cubicBezTo>
                    <a:pt x="154" y="216"/>
                    <a:pt x="154" y="216"/>
                    <a:pt x="154" y="216"/>
                  </a:cubicBezTo>
                  <a:cubicBezTo>
                    <a:pt x="152" y="214"/>
                    <a:pt x="152" y="214"/>
                    <a:pt x="152" y="214"/>
                  </a:cubicBezTo>
                  <a:cubicBezTo>
                    <a:pt x="151" y="214"/>
                    <a:pt x="151" y="214"/>
                    <a:pt x="151" y="214"/>
                  </a:cubicBezTo>
                  <a:cubicBezTo>
                    <a:pt x="149" y="213"/>
                    <a:pt x="149" y="213"/>
                    <a:pt x="149" y="213"/>
                  </a:cubicBezTo>
                  <a:cubicBezTo>
                    <a:pt x="148" y="212"/>
                    <a:pt x="148" y="212"/>
                    <a:pt x="148" y="212"/>
                  </a:cubicBezTo>
                  <a:cubicBezTo>
                    <a:pt x="148" y="211"/>
                    <a:pt x="148" y="211"/>
                    <a:pt x="148" y="211"/>
                  </a:cubicBezTo>
                  <a:cubicBezTo>
                    <a:pt x="146" y="210"/>
                    <a:pt x="146" y="210"/>
                    <a:pt x="146" y="210"/>
                  </a:cubicBezTo>
                  <a:cubicBezTo>
                    <a:pt x="145" y="210"/>
                    <a:pt x="145" y="210"/>
                    <a:pt x="145" y="210"/>
                  </a:cubicBezTo>
                  <a:cubicBezTo>
                    <a:pt x="145" y="210"/>
                    <a:pt x="145" y="210"/>
                    <a:pt x="145" y="210"/>
                  </a:cubicBezTo>
                  <a:cubicBezTo>
                    <a:pt x="145" y="211"/>
                    <a:pt x="145" y="211"/>
                    <a:pt x="145" y="211"/>
                  </a:cubicBezTo>
                  <a:cubicBezTo>
                    <a:pt x="144" y="212"/>
                    <a:pt x="144" y="212"/>
                    <a:pt x="144" y="212"/>
                  </a:cubicBezTo>
                  <a:cubicBezTo>
                    <a:pt x="145" y="213"/>
                    <a:pt x="145" y="213"/>
                    <a:pt x="145" y="213"/>
                  </a:cubicBezTo>
                  <a:cubicBezTo>
                    <a:pt x="146" y="213"/>
                    <a:pt x="146" y="213"/>
                    <a:pt x="146" y="213"/>
                  </a:cubicBezTo>
                  <a:cubicBezTo>
                    <a:pt x="145" y="214"/>
                    <a:pt x="145" y="214"/>
                    <a:pt x="145" y="214"/>
                  </a:cubicBezTo>
                  <a:cubicBezTo>
                    <a:pt x="145" y="214"/>
                    <a:pt x="145" y="214"/>
                    <a:pt x="145" y="214"/>
                  </a:cubicBezTo>
                  <a:cubicBezTo>
                    <a:pt x="144" y="213"/>
                    <a:pt x="144" y="213"/>
                    <a:pt x="144" y="213"/>
                  </a:cubicBezTo>
                  <a:cubicBezTo>
                    <a:pt x="143" y="213"/>
                    <a:pt x="143" y="213"/>
                    <a:pt x="143" y="213"/>
                  </a:cubicBezTo>
                  <a:cubicBezTo>
                    <a:pt x="144" y="214"/>
                    <a:pt x="144" y="214"/>
                    <a:pt x="144" y="214"/>
                  </a:cubicBezTo>
                  <a:cubicBezTo>
                    <a:pt x="146" y="217"/>
                    <a:pt x="146" y="217"/>
                    <a:pt x="146" y="217"/>
                  </a:cubicBezTo>
                  <a:cubicBezTo>
                    <a:pt x="147" y="217"/>
                    <a:pt x="147" y="217"/>
                    <a:pt x="147" y="217"/>
                  </a:cubicBezTo>
                  <a:cubicBezTo>
                    <a:pt x="148" y="219"/>
                    <a:pt x="148" y="219"/>
                    <a:pt x="148" y="219"/>
                  </a:cubicBezTo>
                  <a:cubicBezTo>
                    <a:pt x="149" y="219"/>
                    <a:pt x="149" y="219"/>
                    <a:pt x="149" y="219"/>
                  </a:cubicBezTo>
                  <a:cubicBezTo>
                    <a:pt x="149" y="217"/>
                    <a:pt x="149" y="217"/>
                    <a:pt x="149" y="217"/>
                  </a:cubicBezTo>
                  <a:cubicBezTo>
                    <a:pt x="150" y="218"/>
                    <a:pt x="150" y="218"/>
                    <a:pt x="150" y="218"/>
                  </a:cubicBezTo>
                  <a:cubicBezTo>
                    <a:pt x="151" y="217"/>
                    <a:pt x="151" y="217"/>
                    <a:pt x="151" y="217"/>
                  </a:cubicBezTo>
                  <a:cubicBezTo>
                    <a:pt x="151" y="218"/>
                    <a:pt x="151" y="218"/>
                    <a:pt x="151" y="218"/>
                  </a:cubicBezTo>
                  <a:cubicBezTo>
                    <a:pt x="151" y="220"/>
                    <a:pt x="151" y="220"/>
                    <a:pt x="151" y="220"/>
                  </a:cubicBezTo>
                  <a:cubicBezTo>
                    <a:pt x="151" y="220"/>
                    <a:pt x="151" y="220"/>
                    <a:pt x="151" y="220"/>
                  </a:cubicBezTo>
                  <a:cubicBezTo>
                    <a:pt x="152" y="221"/>
                    <a:pt x="152" y="221"/>
                    <a:pt x="152" y="221"/>
                  </a:cubicBezTo>
                  <a:cubicBezTo>
                    <a:pt x="154" y="221"/>
                    <a:pt x="154" y="221"/>
                    <a:pt x="154" y="221"/>
                  </a:cubicBezTo>
                  <a:cubicBezTo>
                    <a:pt x="154" y="220"/>
                    <a:pt x="154" y="220"/>
                    <a:pt x="154" y="220"/>
                  </a:cubicBezTo>
                  <a:cubicBezTo>
                    <a:pt x="156" y="221"/>
                    <a:pt x="156" y="221"/>
                    <a:pt x="156" y="221"/>
                  </a:cubicBezTo>
                  <a:close/>
                  <a:moveTo>
                    <a:pt x="185" y="167"/>
                  </a:moveTo>
                  <a:cubicBezTo>
                    <a:pt x="186" y="167"/>
                    <a:pt x="186" y="167"/>
                    <a:pt x="186" y="167"/>
                  </a:cubicBezTo>
                  <a:cubicBezTo>
                    <a:pt x="186" y="167"/>
                    <a:pt x="186" y="167"/>
                    <a:pt x="186" y="167"/>
                  </a:cubicBezTo>
                  <a:cubicBezTo>
                    <a:pt x="186" y="166"/>
                    <a:pt x="186" y="166"/>
                    <a:pt x="186" y="166"/>
                  </a:cubicBezTo>
                  <a:cubicBezTo>
                    <a:pt x="186" y="166"/>
                    <a:pt x="186" y="166"/>
                    <a:pt x="186" y="166"/>
                  </a:cubicBezTo>
                  <a:cubicBezTo>
                    <a:pt x="187" y="167"/>
                    <a:pt x="187" y="167"/>
                    <a:pt x="187" y="167"/>
                  </a:cubicBezTo>
                  <a:cubicBezTo>
                    <a:pt x="188" y="167"/>
                    <a:pt x="188" y="167"/>
                    <a:pt x="188" y="167"/>
                  </a:cubicBezTo>
                  <a:cubicBezTo>
                    <a:pt x="188" y="167"/>
                    <a:pt x="188" y="167"/>
                    <a:pt x="188" y="167"/>
                  </a:cubicBezTo>
                  <a:cubicBezTo>
                    <a:pt x="189" y="167"/>
                    <a:pt x="189" y="167"/>
                    <a:pt x="189" y="167"/>
                  </a:cubicBezTo>
                  <a:cubicBezTo>
                    <a:pt x="189" y="166"/>
                    <a:pt x="189" y="166"/>
                    <a:pt x="189" y="166"/>
                  </a:cubicBezTo>
                  <a:cubicBezTo>
                    <a:pt x="191" y="165"/>
                    <a:pt x="191" y="165"/>
                    <a:pt x="191" y="165"/>
                  </a:cubicBezTo>
                  <a:cubicBezTo>
                    <a:pt x="192" y="164"/>
                    <a:pt x="192" y="164"/>
                    <a:pt x="192" y="164"/>
                  </a:cubicBezTo>
                  <a:cubicBezTo>
                    <a:pt x="192" y="164"/>
                    <a:pt x="192" y="164"/>
                    <a:pt x="192" y="164"/>
                  </a:cubicBezTo>
                  <a:cubicBezTo>
                    <a:pt x="191" y="162"/>
                    <a:pt x="191" y="162"/>
                    <a:pt x="191" y="162"/>
                  </a:cubicBezTo>
                  <a:cubicBezTo>
                    <a:pt x="190" y="161"/>
                    <a:pt x="190" y="161"/>
                    <a:pt x="190" y="161"/>
                  </a:cubicBezTo>
                  <a:cubicBezTo>
                    <a:pt x="190" y="160"/>
                    <a:pt x="190" y="160"/>
                    <a:pt x="190" y="160"/>
                  </a:cubicBezTo>
                  <a:cubicBezTo>
                    <a:pt x="188" y="159"/>
                    <a:pt x="188" y="159"/>
                    <a:pt x="188" y="159"/>
                  </a:cubicBezTo>
                  <a:cubicBezTo>
                    <a:pt x="188" y="159"/>
                    <a:pt x="188" y="159"/>
                    <a:pt x="188" y="159"/>
                  </a:cubicBezTo>
                  <a:cubicBezTo>
                    <a:pt x="187" y="159"/>
                    <a:pt x="187" y="159"/>
                    <a:pt x="187" y="159"/>
                  </a:cubicBezTo>
                  <a:cubicBezTo>
                    <a:pt x="186" y="160"/>
                    <a:pt x="186" y="160"/>
                    <a:pt x="186" y="160"/>
                  </a:cubicBezTo>
                  <a:cubicBezTo>
                    <a:pt x="185" y="160"/>
                    <a:pt x="185" y="160"/>
                    <a:pt x="185" y="160"/>
                  </a:cubicBezTo>
                  <a:cubicBezTo>
                    <a:pt x="183" y="161"/>
                    <a:pt x="183" y="161"/>
                    <a:pt x="183" y="161"/>
                  </a:cubicBezTo>
                  <a:cubicBezTo>
                    <a:pt x="183" y="162"/>
                    <a:pt x="183" y="162"/>
                    <a:pt x="183" y="162"/>
                  </a:cubicBezTo>
                  <a:cubicBezTo>
                    <a:pt x="184" y="163"/>
                    <a:pt x="184" y="163"/>
                    <a:pt x="184" y="163"/>
                  </a:cubicBezTo>
                  <a:cubicBezTo>
                    <a:pt x="184" y="165"/>
                    <a:pt x="184" y="165"/>
                    <a:pt x="184" y="165"/>
                  </a:cubicBezTo>
                  <a:cubicBezTo>
                    <a:pt x="184" y="166"/>
                    <a:pt x="184" y="166"/>
                    <a:pt x="184" y="166"/>
                  </a:cubicBezTo>
                  <a:cubicBezTo>
                    <a:pt x="185" y="167"/>
                    <a:pt x="185" y="167"/>
                    <a:pt x="185" y="167"/>
                  </a:cubicBezTo>
                  <a:close/>
                  <a:moveTo>
                    <a:pt x="189" y="220"/>
                  </a:moveTo>
                  <a:cubicBezTo>
                    <a:pt x="189" y="220"/>
                    <a:pt x="189" y="221"/>
                    <a:pt x="189" y="221"/>
                  </a:cubicBezTo>
                  <a:cubicBezTo>
                    <a:pt x="190" y="221"/>
                    <a:pt x="190" y="221"/>
                    <a:pt x="190" y="221"/>
                  </a:cubicBezTo>
                  <a:cubicBezTo>
                    <a:pt x="191" y="220"/>
                    <a:pt x="191" y="220"/>
                    <a:pt x="191" y="220"/>
                  </a:cubicBezTo>
                  <a:cubicBezTo>
                    <a:pt x="191" y="219"/>
                    <a:pt x="191" y="219"/>
                    <a:pt x="191" y="219"/>
                  </a:cubicBezTo>
                  <a:cubicBezTo>
                    <a:pt x="190" y="218"/>
                    <a:pt x="190" y="218"/>
                    <a:pt x="190" y="218"/>
                  </a:cubicBezTo>
                  <a:cubicBezTo>
                    <a:pt x="189" y="219"/>
                    <a:pt x="189" y="219"/>
                    <a:pt x="189" y="219"/>
                  </a:cubicBezTo>
                  <a:cubicBezTo>
                    <a:pt x="189" y="219"/>
                    <a:pt x="189" y="219"/>
                    <a:pt x="189" y="219"/>
                  </a:cubicBezTo>
                  <a:cubicBezTo>
                    <a:pt x="189" y="220"/>
                    <a:pt x="189" y="220"/>
                    <a:pt x="189" y="220"/>
                  </a:cubicBezTo>
                  <a:close/>
                  <a:moveTo>
                    <a:pt x="213" y="250"/>
                  </a:moveTo>
                  <a:cubicBezTo>
                    <a:pt x="213" y="250"/>
                    <a:pt x="213" y="250"/>
                    <a:pt x="213" y="250"/>
                  </a:cubicBezTo>
                  <a:cubicBezTo>
                    <a:pt x="214" y="251"/>
                    <a:pt x="214" y="251"/>
                    <a:pt x="214" y="251"/>
                  </a:cubicBezTo>
                  <a:cubicBezTo>
                    <a:pt x="214" y="251"/>
                    <a:pt x="214" y="251"/>
                    <a:pt x="214" y="251"/>
                  </a:cubicBezTo>
                  <a:cubicBezTo>
                    <a:pt x="215" y="252"/>
                    <a:pt x="215" y="252"/>
                    <a:pt x="215" y="252"/>
                  </a:cubicBezTo>
                  <a:cubicBezTo>
                    <a:pt x="216" y="252"/>
                    <a:pt x="216" y="252"/>
                    <a:pt x="216" y="252"/>
                  </a:cubicBezTo>
                  <a:cubicBezTo>
                    <a:pt x="217" y="251"/>
                    <a:pt x="217" y="251"/>
                    <a:pt x="217" y="251"/>
                  </a:cubicBezTo>
                  <a:cubicBezTo>
                    <a:pt x="216" y="250"/>
                    <a:pt x="216" y="250"/>
                    <a:pt x="216" y="250"/>
                  </a:cubicBezTo>
                  <a:cubicBezTo>
                    <a:pt x="215" y="250"/>
                    <a:pt x="215" y="250"/>
                    <a:pt x="215" y="250"/>
                  </a:cubicBezTo>
                  <a:cubicBezTo>
                    <a:pt x="214" y="250"/>
                    <a:pt x="214" y="250"/>
                    <a:pt x="214" y="250"/>
                  </a:cubicBezTo>
                  <a:cubicBezTo>
                    <a:pt x="214" y="250"/>
                    <a:pt x="214" y="250"/>
                    <a:pt x="214" y="250"/>
                  </a:cubicBezTo>
                  <a:cubicBezTo>
                    <a:pt x="213" y="250"/>
                    <a:pt x="213" y="250"/>
                    <a:pt x="213" y="250"/>
                  </a:cubicBezTo>
                  <a:close/>
                  <a:moveTo>
                    <a:pt x="208" y="166"/>
                  </a:moveTo>
                  <a:cubicBezTo>
                    <a:pt x="208" y="165"/>
                    <a:pt x="208" y="165"/>
                    <a:pt x="208" y="165"/>
                  </a:cubicBezTo>
                  <a:cubicBezTo>
                    <a:pt x="208" y="165"/>
                    <a:pt x="208" y="165"/>
                    <a:pt x="208" y="165"/>
                  </a:cubicBezTo>
                  <a:cubicBezTo>
                    <a:pt x="208" y="164"/>
                    <a:pt x="208" y="164"/>
                    <a:pt x="208" y="164"/>
                  </a:cubicBezTo>
                  <a:cubicBezTo>
                    <a:pt x="208" y="163"/>
                    <a:pt x="208" y="163"/>
                    <a:pt x="208" y="163"/>
                  </a:cubicBezTo>
                  <a:cubicBezTo>
                    <a:pt x="208" y="162"/>
                    <a:pt x="208" y="162"/>
                    <a:pt x="208" y="162"/>
                  </a:cubicBezTo>
                  <a:cubicBezTo>
                    <a:pt x="207" y="162"/>
                    <a:pt x="207" y="162"/>
                    <a:pt x="207" y="162"/>
                  </a:cubicBezTo>
                  <a:cubicBezTo>
                    <a:pt x="206" y="162"/>
                    <a:pt x="206" y="162"/>
                    <a:pt x="206" y="162"/>
                  </a:cubicBezTo>
                  <a:cubicBezTo>
                    <a:pt x="205" y="165"/>
                    <a:pt x="205" y="165"/>
                    <a:pt x="205" y="165"/>
                  </a:cubicBezTo>
                  <a:cubicBezTo>
                    <a:pt x="206" y="166"/>
                    <a:pt x="206" y="166"/>
                    <a:pt x="206" y="166"/>
                  </a:cubicBezTo>
                  <a:cubicBezTo>
                    <a:pt x="207" y="166"/>
                    <a:pt x="207" y="166"/>
                    <a:pt x="207" y="166"/>
                  </a:cubicBezTo>
                  <a:cubicBezTo>
                    <a:pt x="208" y="166"/>
                    <a:pt x="208" y="166"/>
                    <a:pt x="208" y="166"/>
                  </a:cubicBezTo>
                  <a:cubicBezTo>
                    <a:pt x="208" y="166"/>
                    <a:pt x="208" y="166"/>
                    <a:pt x="208" y="166"/>
                  </a:cubicBezTo>
                  <a:close/>
                  <a:moveTo>
                    <a:pt x="206" y="157"/>
                  </a:moveTo>
                  <a:cubicBezTo>
                    <a:pt x="207" y="156"/>
                    <a:pt x="207" y="156"/>
                    <a:pt x="207" y="156"/>
                  </a:cubicBezTo>
                  <a:cubicBezTo>
                    <a:pt x="208" y="157"/>
                    <a:pt x="208" y="157"/>
                    <a:pt x="208" y="157"/>
                  </a:cubicBezTo>
                  <a:cubicBezTo>
                    <a:pt x="209" y="156"/>
                    <a:pt x="209" y="156"/>
                    <a:pt x="209" y="156"/>
                  </a:cubicBezTo>
                  <a:cubicBezTo>
                    <a:pt x="209" y="155"/>
                    <a:pt x="209" y="155"/>
                    <a:pt x="209" y="155"/>
                  </a:cubicBezTo>
                  <a:cubicBezTo>
                    <a:pt x="209" y="154"/>
                    <a:pt x="209" y="154"/>
                    <a:pt x="209" y="154"/>
                  </a:cubicBezTo>
                  <a:cubicBezTo>
                    <a:pt x="210" y="154"/>
                    <a:pt x="210" y="154"/>
                    <a:pt x="210" y="154"/>
                  </a:cubicBezTo>
                  <a:cubicBezTo>
                    <a:pt x="210" y="154"/>
                    <a:pt x="210" y="154"/>
                    <a:pt x="210" y="154"/>
                  </a:cubicBezTo>
                  <a:cubicBezTo>
                    <a:pt x="209" y="154"/>
                    <a:pt x="209" y="154"/>
                    <a:pt x="209" y="154"/>
                  </a:cubicBezTo>
                  <a:cubicBezTo>
                    <a:pt x="207" y="155"/>
                    <a:pt x="207" y="155"/>
                    <a:pt x="207" y="155"/>
                  </a:cubicBezTo>
                  <a:cubicBezTo>
                    <a:pt x="206" y="156"/>
                    <a:pt x="206" y="156"/>
                    <a:pt x="206" y="156"/>
                  </a:cubicBezTo>
                  <a:cubicBezTo>
                    <a:pt x="206" y="157"/>
                    <a:pt x="206" y="157"/>
                    <a:pt x="206" y="157"/>
                  </a:cubicBezTo>
                  <a:close/>
                  <a:moveTo>
                    <a:pt x="212" y="159"/>
                  </a:moveTo>
                  <a:cubicBezTo>
                    <a:pt x="213" y="160"/>
                    <a:pt x="213" y="160"/>
                    <a:pt x="213" y="160"/>
                  </a:cubicBezTo>
                  <a:cubicBezTo>
                    <a:pt x="215" y="160"/>
                    <a:pt x="215" y="160"/>
                    <a:pt x="215" y="160"/>
                  </a:cubicBezTo>
                  <a:cubicBezTo>
                    <a:pt x="216" y="160"/>
                    <a:pt x="216" y="160"/>
                    <a:pt x="216" y="160"/>
                  </a:cubicBezTo>
                  <a:cubicBezTo>
                    <a:pt x="215" y="159"/>
                    <a:pt x="215" y="159"/>
                    <a:pt x="215" y="159"/>
                  </a:cubicBezTo>
                  <a:cubicBezTo>
                    <a:pt x="214" y="159"/>
                    <a:pt x="214" y="159"/>
                    <a:pt x="214" y="159"/>
                  </a:cubicBezTo>
                  <a:cubicBezTo>
                    <a:pt x="212" y="159"/>
                    <a:pt x="212" y="159"/>
                    <a:pt x="212" y="159"/>
                  </a:cubicBezTo>
                  <a:cubicBezTo>
                    <a:pt x="212" y="159"/>
                    <a:pt x="212" y="159"/>
                    <a:pt x="212" y="159"/>
                  </a:cubicBezTo>
                  <a:close/>
                  <a:moveTo>
                    <a:pt x="224" y="168"/>
                  </a:moveTo>
                  <a:cubicBezTo>
                    <a:pt x="224" y="169"/>
                    <a:pt x="224" y="169"/>
                    <a:pt x="224" y="169"/>
                  </a:cubicBezTo>
                  <a:cubicBezTo>
                    <a:pt x="223" y="170"/>
                    <a:pt x="223" y="170"/>
                    <a:pt x="223" y="170"/>
                  </a:cubicBezTo>
                  <a:cubicBezTo>
                    <a:pt x="222" y="171"/>
                    <a:pt x="222" y="171"/>
                    <a:pt x="222" y="171"/>
                  </a:cubicBezTo>
                  <a:cubicBezTo>
                    <a:pt x="222" y="172"/>
                    <a:pt x="222" y="172"/>
                    <a:pt x="222" y="172"/>
                  </a:cubicBezTo>
                  <a:cubicBezTo>
                    <a:pt x="223" y="173"/>
                    <a:pt x="223" y="173"/>
                    <a:pt x="223" y="173"/>
                  </a:cubicBezTo>
                  <a:cubicBezTo>
                    <a:pt x="224" y="173"/>
                    <a:pt x="224" y="173"/>
                    <a:pt x="224" y="173"/>
                  </a:cubicBezTo>
                  <a:cubicBezTo>
                    <a:pt x="225" y="171"/>
                    <a:pt x="225" y="171"/>
                    <a:pt x="225" y="171"/>
                  </a:cubicBezTo>
                  <a:cubicBezTo>
                    <a:pt x="226" y="171"/>
                    <a:pt x="226" y="171"/>
                    <a:pt x="226" y="171"/>
                  </a:cubicBezTo>
                  <a:cubicBezTo>
                    <a:pt x="226" y="170"/>
                    <a:pt x="226" y="170"/>
                    <a:pt x="226" y="170"/>
                  </a:cubicBezTo>
                  <a:cubicBezTo>
                    <a:pt x="227" y="169"/>
                    <a:pt x="227" y="169"/>
                    <a:pt x="227" y="169"/>
                  </a:cubicBezTo>
                  <a:cubicBezTo>
                    <a:pt x="229" y="168"/>
                    <a:pt x="229" y="168"/>
                    <a:pt x="229" y="168"/>
                  </a:cubicBezTo>
                  <a:cubicBezTo>
                    <a:pt x="228" y="167"/>
                    <a:pt x="228" y="167"/>
                    <a:pt x="228" y="167"/>
                  </a:cubicBezTo>
                  <a:cubicBezTo>
                    <a:pt x="228" y="166"/>
                    <a:pt x="228" y="166"/>
                    <a:pt x="228" y="166"/>
                  </a:cubicBezTo>
                  <a:cubicBezTo>
                    <a:pt x="227" y="166"/>
                    <a:pt x="227" y="166"/>
                    <a:pt x="227" y="166"/>
                  </a:cubicBezTo>
                  <a:cubicBezTo>
                    <a:pt x="225" y="167"/>
                    <a:pt x="225" y="167"/>
                    <a:pt x="225" y="167"/>
                  </a:cubicBezTo>
                  <a:cubicBezTo>
                    <a:pt x="224" y="168"/>
                    <a:pt x="224" y="168"/>
                    <a:pt x="224" y="168"/>
                  </a:cubicBezTo>
                  <a:close/>
                  <a:moveTo>
                    <a:pt x="228" y="156"/>
                  </a:moveTo>
                  <a:cubicBezTo>
                    <a:pt x="227" y="158"/>
                    <a:pt x="227" y="158"/>
                    <a:pt x="227" y="158"/>
                  </a:cubicBezTo>
                  <a:cubicBezTo>
                    <a:pt x="227" y="160"/>
                    <a:pt x="227" y="160"/>
                    <a:pt x="227" y="160"/>
                  </a:cubicBezTo>
                  <a:cubicBezTo>
                    <a:pt x="226" y="161"/>
                    <a:pt x="226" y="161"/>
                    <a:pt x="226" y="161"/>
                  </a:cubicBezTo>
                  <a:cubicBezTo>
                    <a:pt x="226" y="162"/>
                    <a:pt x="226" y="162"/>
                    <a:pt x="226" y="162"/>
                  </a:cubicBezTo>
                  <a:cubicBezTo>
                    <a:pt x="228" y="162"/>
                    <a:pt x="228" y="162"/>
                    <a:pt x="228" y="162"/>
                  </a:cubicBezTo>
                  <a:cubicBezTo>
                    <a:pt x="228" y="163"/>
                    <a:pt x="228" y="163"/>
                    <a:pt x="228" y="163"/>
                  </a:cubicBezTo>
                  <a:cubicBezTo>
                    <a:pt x="230" y="163"/>
                    <a:pt x="230" y="163"/>
                    <a:pt x="230" y="163"/>
                  </a:cubicBezTo>
                  <a:cubicBezTo>
                    <a:pt x="231" y="164"/>
                    <a:pt x="231" y="164"/>
                    <a:pt x="231" y="164"/>
                  </a:cubicBezTo>
                  <a:cubicBezTo>
                    <a:pt x="232" y="163"/>
                    <a:pt x="232" y="163"/>
                    <a:pt x="232" y="163"/>
                  </a:cubicBezTo>
                  <a:cubicBezTo>
                    <a:pt x="232" y="163"/>
                    <a:pt x="232" y="163"/>
                    <a:pt x="232" y="163"/>
                  </a:cubicBezTo>
                  <a:cubicBezTo>
                    <a:pt x="231" y="161"/>
                    <a:pt x="231" y="161"/>
                    <a:pt x="231" y="161"/>
                  </a:cubicBezTo>
                  <a:cubicBezTo>
                    <a:pt x="230" y="159"/>
                    <a:pt x="230" y="159"/>
                    <a:pt x="230" y="159"/>
                  </a:cubicBezTo>
                  <a:cubicBezTo>
                    <a:pt x="229" y="158"/>
                    <a:pt x="229" y="158"/>
                    <a:pt x="229" y="158"/>
                  </a:cubicBezTo>
                  <a:cubicBezTo>
                    <a:pt x="228" y="156"/>
                    <a:pt x="228" y="156"/>
                    <a:pt x="228" y="156"/>
                  </a:cubicBezTo>
                  <a:close/>
                  <a:moveTo>
                    <a:pt x="220" y="135"/>
                  </a:moveTo>
                  <a:cubicBezTo>
                    <a:pt x="219" y="134"/>
                    <a:pt x="219" y="134"/>
                    <a:pt x="219" y="134"/>
                  </a:cubicBezTo>
                  <a:cubicBezTo>
                    <a:pt x="220" y="134"/>
                    <a:pt x="220" y="134"/>
                    <a:pt x="220" y="134"/>
                  </a:cubicBezTo>
                  <a:cubicBezTo>
                    <a:pt x="219" y="133"/>
                    <a:pt x="219" y="133"/>
                    <a:pt x="219" y="133"/>
                  </a:cubicBezTo>
                  <a:cubicBezTo>
                    <a:pt x="217" y="133"/>
                    <a:pt x="217" y="133"/>
                    <a:pt x="217" y="133"/>
                  </a:cubicBezTo>
                  <a:cubicBezTo>
                    <a:pt x="217" y="134"/>
                    <a:pt x="217" y="134"/>
                    <a:pt x="217" y="134"/>
                  </a:cubicBezTo>
                  <a:cubicBezTo>
                    <a:pt x="218" y="134"/>
                    <a:pt x="218" y="134"/>
                    <a:pt x="218" y="134"/>
                  </a:cubicBezTo>
                  <a:cubicBezTo>
                    <a:pt x="218" y="135"/>
                    <a:pt x="218" y="135"/>
                    <a:pt x="218" y="135"/>
                  </a:cubicBezTo>
                  <a:cubicBezTo>
                    <a:pt x="219" y="136"/>
                    <a:pt x="219" y="136"/>
                    <a:pt x="219" y="136"/>
                  </a:cubicBezTo>
                  <a:cubicBezTo>
                    <a:pt x="220" y="135"/>
                    <a:pt x="220" y="135"/>
                    <a:pt x="220" y="135"/>
                  </a:cubicBezTo>
                  <a:close/>
                  <a:moveTo>
                    <a:pt x="224" y="120"/>
                  </a:moveTo>
                  <a:cubicBezTo>
                    <a:pt x="223" y="119"/>
                    <a:pt x="223" y="119"/>
                    <a:pt x="223" y="119"/>
                  </a:cubicBezTo>
                  <a:cubicBezTo>
                    <a:pt x="222" y="119"/>
                    <a:pt x="222" y="119"/>
                    <a:pt x="222" y="119"/>
                  </a:cubicBezTo>
                  <a:cubicBezTo>
                    <a:pt x="223" y="121"/>
                    <a:pt x="223" y="121"/>
                    <a:pt x="223" y="121"/>
                  </a:cubicBezTo>
                  <a:cubicBezTo>
                    <a:pt x="223" y="121"/>
                    <a:pt x="223" y="121"/>
                    <a:pt x="223" y="121"/>
                  </a:cubicBezTo>
                  <a:cubicBezTo>
                    <a:pt x="224" y="121"/>
                    <a:pt x="224" y="121"/>
                    <a:pt x="224" y="121"/>
                  </a:cubicBezTo>
                  <a:cubicBezTo>
                    <a:pt x="225" y="121"/>
                    <a:pt x="225" y="121"/>
                    <a:pt x="225" y="121"/>
                  </a:cubicBezTo>
                  <a:cubicBezTo>
                    <a:pt x="225" y="123"/>
                    <a:pt x="225" y="123"/>
                    <a:pt x="225" y="123"/>
                  </a:cubicBezTo>
                  <a:cubicBezTo>
                    <a:pt x="225" y="123"/>
                    <a:pt x="225" y="123"/>
                    <a:pt x="225" y="123"/>
                  </a:cubicBezTo>
                  <a:cubicBezTo>
                    <a:pt x="225" y="122"/>
                    <a:pt x="225" y="122"/>
                    <a:pt x="225" y="122"/>
                  </a:cubicBezTo>
                  <a:cubicBezTo>
                    <a:pt x="225" y="121"/>
                    <a:pt x="225" y="121"/>
                    <a:pt x="225" y="121"/>
                  </a:cubicBezTo>
                  <a:cubicBezTo>
                    <a:pt x="226" y="120"/>
                    <a:pt x="226" y="120"/>
                    <a:pt x="226" y="120"/>
                  </a:cubicBezTo>
                  <a:cubicBezTo>
                    <a:pt x="226" y="119"/>
                    <a:pt x="226" y="119"/>
                    <a:pt x="226" y="119"/>
                  </a:cubicBezTo>
                  <a:cubicBezTo>
                    <a:pt x="225" y="119"/>
                    <a:pt x="225" y="119"/>
                    <a:pt x="225" y="119"/>
                  </a:cubicBezTo>
                  <a:cubicBezTo>
                    <a:pt x="225" y="118"/>
                    <a:pt x="225" y="118"/>
                    <a:pt x="225" y="118"/>
                  </a:cubicBezTo>
                  <a:cubicBezTo>
                    <a:pt x="225" y="117"/>
                    <a:pt x="225" y="117"/>
                    <a:pt x="225" y="117"/>
                  </a:cubicBezTo>
                  <a:cubicBezTo>
                    <a:pt x="224" y="117"/>
                    <a:pt x="224" y="117"/>
                    <a:pt x="224" y="117"/>
                  </a:cubicBezTo>
                  <a:cubicBezTo>
                    <a:pt x="223" y="117"/>
                    <a:pt x="223" y="117"/>
                    <a:pt x="223" y="117"/>
                  </a:cubicBezTo>
                  <a:cubicBezTo>
                    <a:pt x="223" y="118"/>
                    <a:pt x="223" y="118"/>
                    <a:pt x="223" y="118"/>
                  </a:cubicBezTo>
                  <a:cubicBezTo>
                    <a:pt x="224" y="119"/>
                    <a:pt x="224" y="119"/>
                    <a:pt x="224" y="119"/>
                  </a:cubicBezTo>
                  <a:cubicBezTo>
                    <a:pt x="224" y="120"/>
                    <a:pt x="224" y="120"/>
                    <a:pt x="224" y="120"/>
                  </a:cubicBezTo>
                  <a:close/>
                  <a:moveTo>
                    <a:pt x="222" y="112"/>
                  </a:moveTo>
                  <a:cubicBezTo>
                    <a:pt x="220" y="112"/>
                    <a:pt x="220" y="112"/>
                    <a:pt x="220" y="112"/>
                  </a:cubicBezTo>
                  <a:cubicBezTo>
                    <a:pt x="220" y="111"/>
                    <a:pt x="220" y="111"/>
                    <a:pt x="220" y="111"/>
                  </a:cubicBezTo>
                  <a:cubicBezTo>
                    <a:pt x="219" y="111"/>
                    <a:pt x="219" y="111"/>
                    <a:pt x="219" y="111"/>
                  </a:cubicBezTo>
                  <a:cubicBezTo>
                    <a:pt x="218" y="111"/>
                    <a:pt x="218" y="111"/>
                    <a:pt x="218" y="111"/>
                  </a:cubicBezTo>
                  <a:cubicBezTo>
                    <a:pt x="218" y="112"/>
                    <a:pt x="218" y="112"/>
                    <a:pt x="218" y="112"/>
                  </a:cubicBezTo>
                  <a:cubicBezTo>
                    <a:pt x="220" y="113"/>
                    <a:pt x="220" y="113"/>
                    <a:pt x="220" y="113"/>
                  </a:cubicBezTo>
                  <a:cubicBezTo>
                    <a:pt x="221" y="113"/>
                    <a:pt x="221" y="113"/>
                    <a:pt x="221" y="113"/>
                  </a:cubicBezTo>
                  <a:cubicBezTo>
                    <a:pt x="222" y="112"/>
                    <a:pt x="222" y="112"/>
                    <a:pt x="222" y="112"/>
                  </a:cubicBezTo>
                  <a:close/>
                  <a:moveTo>
                    <a:pt x="222" y="111"/>
                  </a:moveTo>
                  <a:cubicBezTo>
                    <a:pt x="222" y="111"/>
                    <a:pt x="222" y="111"/>
                    <a:pt x="222" y="111"/>
                  </a:cubicBezTo>
                  <a:cubicBezTo>
                    <a:pt x="224" y="111"/>
                    <a:pt x="224" y="111"/>
                    <a:pt x="224" y="111"/>
                  </a:cubicBezTo>
                  <a:cubicBezTo>
                    <a:pt x="225" y="111"/>
                    <a:pt x="225" y="111"/>
                    <a:pt x="225" y="111"/>
                  </a:cubicBezTo>
                  <a:cubicBezTo>
                    <a:pt x="226" y="111"/>
                    <a:pt x="226" y="111"/>
                    <a:pt x="226" y="111"/>
                  </a:cubicBezTo>
                  <a:cubicBezTo>
                    <a:pt x="226" y="110"/>
                    <a:pt x="226" y="110"/>
                    <a:pt x="226" y="110"/>
                  </a:cubicBezTo>
                  <a:cubicBezTo>
                    <a:pt x="224" y="110"/>
                    <a:pt x="224" y="110"/>
                    <a:pt x="224" y="110"/>
                  </a:cubicBezTo>
                  <a:cubicBezTo>
                    <a:pt x="223" y="109"/>
                    <a:pt x="223" y="109"/>
                    <a:pt x="223" y="109"/>
                  </a:cubicBezTo>
                  <a:cubicBezTo>
                    <a:pt x="222" y="110"/>
                    <a:pt x="222" y="110"/>
                    <a:pt x="222" y="110"/>
                  </a:cubicBezTo>
                  <a:cubicBezTo>
                    <a:pt x="222" y="111"/>
                    <a:pt x="222" y="111"/>
                    <a:pt x="222" y="111"/>
                  </a:cubicBezTo>
                  <a:close/>
                  <a:moveTo>
                    <a:pt x="236" y="141"/>
                  </a:moveTo>
                  <a:cubicBezTo>
                    <a:pt x="237" y="140"/>
                    <a:pt x="237" y="140"/>
                    <a:pt x="237" y="140"/>
                  </a:cubicBezTo>
                  <a:cubicBezTo>
                    <a:pt x="236" y="139"/>
                    <a:pt x="236" y="139"/>
                    <a:pt x="236" y="139"/>
                  </a:cubicBezTo>
                  <a:cubicBezTo>
                    <a:pt x="235" y="139"/>
                    <a:pt x="235" y="139"/>
                    <a:pt x="235" y="139"/>
                  </a:cubicBezTo>
                  <a:cubicBezTo>
                    <a:pt x="235" y="140"/>
                    <a:pt x="235" y="140"/>
                    <a:pt x="235" y="140"/>
                  </a:cubicBezTo>
                  <a:cubicBezTo>
                    <a:pt x="235" y="141"/>
                    <a:pt x="235" y="141"/>
                    <a:pt x="235" y="141"/>
                  </a:cubicBezTo>
                  <a:cubicBezTo>
                    <a:pt x="236" y="141"/>
                    <a:pt x="236" y="141"/>
                    <a:pt x="236" y="141"/>
                  </a:cubicBezTo>
                  <a:close/>
                  <a:moveTo>
                    <a:pt x="240" y="140"/>
                  </a:moveTo>
                  <a:cubicBezTo>
                    <a:pt x="241" y="139"/>
                    <a:pt x="241" y="139"/>
                    <a:pt x="241" y="139"/>
                  </a:cubicBezTo>
                  <a:cubicBezTo>
                    <a:pt x="241" y="139"/>
                    <a:pt x="241" y="139"/>
                    <a:pt x="241" y="139"/>
                  </a:cubicBezTo>
                  <a:cubicBezTo>
                    <a:pt x="239" y="138"/>
                    <a:pt x="239" y="138"/>
                    <a:pt x="239" y="138"/>
                  </a:cubicBezTo>
                  <a:cubicBezTo>
                    <a:pt x="239" y="139"/>
                    <a:pt x="239" y="139"/>
                    <a:pt x="239" y="139"/>
                  </a:cubicBezTo>
                  <a:cubicBezTo>
                    <a:pt x="238" y="139"/>
                    <a:pt x="238" y="139"/>
                    <a:pt x="238" y="139"/>
                  </a:cubicBezTo>
                  <a:cubicBezTo>
                    <a:pt x="238" y="140"/>
                    <a:pt x="238" y="140"/>
                    <a:pt x="238" y="140"/>
                  </a:cubicBezTo>
                  <a:cubicBezTo>
                    <a:pt x="240" y="140"/>
                    <a:pt x="240" y="140"/>
                    <a:pt x="240" y="140"/>
                  </a:cubicBezTo>
                  <a:close/>
                  <a:moveTo>
                    <a:pt x="245" y="141"/>
                  </a:moveTo>
                  <a:cubicBezTo>
                    <a:pt x="246" y="141"/>
                    <a:pt x="246" y="141"/>
                    <a:pt x="246" y="141"/>
                  </a:cubicBezTo>
                  <a:cubicBezTo>
                    <a:pt x="245" y="140"/>
                    <a:pt x="245" y="140"/>
                    <a:pt x="245" y="140"/>
                  </a:cubicBezTo>
                  <a:cubicBezTo>
                    <a:pt x="243" y="141"/>
                    <a:pt x="243" y="141"/>
                    <a:pt x="243" y="141"/>
                  </a:cubicBezTo>
                  <a:cubicBezTo>
                    <a:pt x="244" y="141"/>
                    <a:pt x="244" y="141"/>
                    <a:pt x="244" y="141"/>
                  </a:cubicBezTo>
                  <a:cubicBezTo>
                    <a:pt x="245" y="141"/>
                    <a:pt x="245" y="141"/>
                    <a:pt x="245" y="141"/>
                  </a:cubicBezTo>
                  <a:close/>
                  <a:moveTo>
                    <a:pt x="254" y="138"/>
                  </a:moveTo>
                  <a:cubicBezTo>
                    <a:pt x="255" y="140"/>
                    <a:pt x="255" y="140"/>
                    <a:pt x="255" y="140"/>
                  </a:cubicBezTo>
                  <a:cubicBezTo>
                    <a:pt x="255" y="140"/>
                    <a:pt x="255" y="140"/>
                    <a:pt x="255" y="140"/>
                  </a:cubicBezTo>
                  <a:cubicBezTo>
                    <a:pt x="256" y="139"/>
                    <a:pt x="256" y="139"/>
                    <a:pt x="256" y="139"/>
                  </a:cubicBezTo>
                  <a:cubicBezTo>
                    <a:pt x="255" y="139"/>
                    <a:pt x="255" y="139"/>
                    <a:pt x="255" y="139"/>
                  </a:cubicBezTo>
                  <a:cubicBezTo>
                    <a:pt x="254" y="138"/>
                    <a:pt x="254" y="138"/>
                    <a:pt x="254" y="138"/>
                  </a:cubicBezTo>
                  <a:close/>
                  <a:moveTo>
                    <a:pt x="249" y="137"/>
                  </a:moveTo>
                  <a:cubicBezTo>
                    <a:pt x="250" y="137"/>
                    <a:pt x="250" y="137"/>
                    <a:pt x="250" y="137"/>
                  </a:cubicBezTo>
                  <a:cubicBezTo>
                    <a:pt x="251" y="136"/>
                    <a:pt x="251" y="136"/>
                    <a:pt x="251" y="136"/>
                  </a:cubicBezTo>
                  <a:cubicBezTo>
                    <a:pt x="250" y="136"/>
                    <a:pt x="250" y="136"/>
                    <a:pt x="250" y="136"/>
                  </a:cubicBezTo>
                  <a:cubicBezTo>
                    <a:pt x="249" y="136"/>
                    <a:pt x="249" y="136"/>
                    <a:pt x="249" y="136"/>
                  </a:cubicBezTo>
                  <a:cubicBezTo>
                    <a:pt x="249" y="137"/>
                    <a:pt x="249" y="137"/>
                    <a:pt x="249" y="137"/>
                  </a:cubicBezTo>
                  <a:cubicBezTo>
                    <a:pt x="249" y="137"/>
                    <a:pt x="249" y="137"/>
                    <a:pt x="249" y="137"/>
                  </a:cubicBezTo>
                  <a:close/>
                  <a:moveTo>
                    <a:pt x="245" y="132"/>
                  </a:moveTo>
                  <a:cubicBezTo>
                    <a:pt x="245" y="131"/>
                    <a:pt x="245" y="131"/>
                    <a:pt x="245" y="131"/>
                  </a:cubicBezTo>
                  <a:cubicBezTo>
                    <a:pt x="244" y="131"/>
                    <a:pt x="244" y="131"/>
                    <a:pt x="244" y="131"/>
                  </a:cubicBezTo>
                  <a:cubicBezTo>
                    <a:pt x="243" y="132"/>
                    <a:pt x="243" y="132"/>
                    <a:pt x="243" y="132"/>
                  </a:cubicBezTo>
                  <a:cubicBezTo>
                    <a:pt x="243" y="133"/>
                    <a:pt x="243" y="133"/>
                    <a:pt x="243" y="133"/>
                  </a:cubicBezTo>
                  <a:cubicBezTo>
                    <a:pt x="244" y="134"/>
                    <a:pt x="244" y="134"/>
                    <a:pt x="244" y="134"/>
                  </a:cubicBezTo>
                  <a:cubicBezTo>
                    <a:pt x="244" y="133"/>
                    <a:pt x="244" y="133"/>
                    <a:pt x="244" y="133"/>
                  </a:cubicBezTo>
                  <a:cubicBezTo>
                    <a:pt x="244" y="133"/>
                    <a:pt x="244" y="133"/>
                    <a:pt x="244" y="133"/>
                  </a:cubicBezTo>
                  <a:cubicBezTo>
                    <a:pt x="244" y="132"/>
                    <a:pt x="244" y="132"/>
                    <a:pt x="244" y="132"/>
                  </a:cubicBezTo>
                  <a:cubicBezTo>
                    <a:pt x="245" y="132"/>
                    <a:pt x="245" y="132"/>
                    <a:pt x="245" y="132"/>
                  </a:cubicBezTo>
                  <a:close/>
                  <a:moveTo>
                    <a:pt x="248" y="131"/>
                  </a:moveTo>
                  <a:cubicBezTo>
                    <a:pt x="248" y="130"/>
                    <a:pt x="248" y="130"/>
                    <a:pt x="248" y="130"/>
                  </a:cubicBezTo>
                  <a:cubicBezTo>
                    <a:pt x="247" y="130"/>
                    <a:pt x="247" y="130"/>
                    <a:pt x="247" y="130"/>
                  </a:cubicBezTo>
                  <a:cubicBezTo>
                    <a:pt x="246" y="131"/>
                    <a:pt x="246" y="131"/>
                    <a:pt x="246" y="131"/>
                  </a:cubicBezTo>
                  <a:cubicBezTo>
                    <a:pt x="247" y="132"/>
                    <a:pt x="247" y="132"/>
                    <a:pt x="247" y="132"/>
                  </a:cubicBezTo>
                  <a:cubicBezTo>
                    <a:pt x="248" y="132"/>
                    <a:pt x="248" y="132"/>
                    <a:pt x="248" y="132"/>
                  </a:cubicBezTo>
                  <a:cubicBezTo>
                    <a:pt x="248" y="131"/>
                    <a:pt x="248" y="131"/>
                    <a:pt x="248" y="131"/>
                  </a:cubicBezTo>
                  <a:cubicBezTo>
                    <a:pt x="248" y="131"/>
                    <a:pt x="248" y="131"/>
                    <a:pt x="248" y="131"/>
                  </a:cubicBezTo>
                  <a:close/>
                  <a:moveTo>
                    <a:pt x="249" y="132"/>
                  </a:moveTo>
                  <a:cubicBezTo>
                    <a:pt x="249" y="132"/>
                    <a:pt x="249" y="132"/>
                    <a:pt x="249" y="132"/>
                  </a:cubicBezTo>
                  <a:cubicBezTo>
                    <a:pt x="250" y="132"/>
                    <a:pt x="250" y="132"/>
                    <a:pt x="250" y="132"/>
                  </a:cubicBezTo>
                  <a:cubicBezTo>
                    <a:pt x="251" y="131"/>
                    <a:pt x="251" y="131"/>
                    <a:pt x="251" y="131"/>
                  </a:cubicBezTo>
                  <a:cubicBezTo>
                    <a:pt x="251" y="130"/>
                    <a:pt x="251" y="130"/>
                    <a:pt x="251" y="130"/>
                  </a:cubicBezTo>
                  <a:cubicBezTo>
                    <a:pt x="250" y="129"/>
                    <a:pt x="250" y="129"/>
                    <a:pt x="250" y="129"/>
                  </a:cubicBezTo>
                  <a:cubicBezTo>
                    <a:pt x="249" y="129"/>
                    <a:pt x="249" y="129"/>
                    <a:pt x="249" y="129"/>
                  </a:cubicBezTo>
                  <a:cubicBezTo>
                    <a:pt x="249" y="130"/>
                    <a:pt x="249" y="130"/>
                    <a:pt x="249" y="130"/>
                  </a:cubicBezTo>
                  <a:cubicBezTo>
                    <a:pt x="249" y="131"/>
                    <a:pt x="249" y="131"/>
                    <a:pt x="249" y="131"/>
                  </a:cubicBezTo>
                  <a:cubicBezTo>
                    <a:pt x="249" y="132"/>
                    <a:pt x="249" y="132"/>
                    <a:pt x="249" y="132"/>
                  </a:cubicBezTo>
                  <a:close/>
                  <a:moveTo>
                    <a:pt x="245" y="128"/>
                  </a:moveTo>
                  <a:cubicBezTo>
                    <a:pt x="246" y="127"/>
                    <a:pt x="246" y="127"/>
                    <a:pt x="246" y="127"/>
                  </a:cubicBezTo>
                  <a:cubicBezTo>
                    <a:pt x="246" y="126"/>
                    <a:pt x="246" y="126"/>
                    <a:pt x="246" y="126"/>
                  </a:cubicBezTo>
                  <a:cubicBezTo>
                    <a:pt x="245" y="126"/>
                    <a:pt x="245" y="126"/>
                    <a:pt x="245" y="126"/>
                  </a:cubicBezTo>
                  <a:cubicBezTo>
                    <a:pt x="244" y="126"/>
                    <a:pt x="244" y="126"/>
                    <a:pt x="244" y="126"/>
                  </a:cubicBezTo>
                  <a:cubicBezTo>
                    <a:pt x="243" y="127"/>
                    <a:pt x="243" y="127"/>
                    <a:pt x="243" y="127"/>
                  </a:cubicBezTo>
                  <a:cubicBezTo>
                    <a:pt x="243" y="127"/>
                    <a:pt x="243" y="127"/>
                    <a:pt x="243" y="127"/>
                  </a:cubicBezTo>
                  <a:cubicBezTo>
                    <a:pt x="245" y="127"/>
                    <a:pt x="245" y="127"/>
                    <a:pt x="245" y="127"/>
                  </a:cubicBezTo>
                  <a:cubicBezTo>
                    <a:pt x="245" y="128"/>
                    <a:pt x="245" y="128"/>
                    <a:pt x="245" y="128"/>
                  </a:cubicBezTo>
                  <a:close/>
                  <a:moveTo>
                    <a:pt x="251" y="125"/>
                  </a:moveTo>
                  <a:cubicBezTo>
                    <a:pt x="252" y="125"/>
                    <a:pt x="252" y="125"/>
                    <a:pt x="252" y="125"/>
                  </a:cubicBezTo>
                  <a:cubicBezTo>
                    <a:pt x="251" y="124"/>
                    <a:pt x="251" y="124"/>
                    <a:pt x="251" y="124"/>
                  </a:cubicBezTo>
                  <a:cubicBezTo>
                    <a:pt x="251" y="124"/>
                    <a:pt x="251" y="124"/>
                    <a:pt x="251" y="124"/>
                  </a:cubicBezTo>
                  <a:cubicBezTo>
                    <a:pt x="252" y="123"/>
                    <a:pt x="252" y="123"/>
                    <a:pt x="252" y="123"/>
                  </a:cubicBezTo>
                  <a:cubicBezTo>
                    <a:pt x="252" y="123"/>
                    <a:pt x="252" y="123"/>
                    <a:pt x="252" y="123"/>
                  </a:cubicBezTo>
                  <a:cubicBezTo>
                    <a:pt x="251" y="122"/>
                    <a:pt x="251" y="122"/>
                    <a:pt x="251" y="122"/>
                  </a:cubicBezTo>
                  <a:cubicBezTo>
                    <a:pt x="250" y="122"/>
                    <a:pt x="250" y="122"/>
                    <a:pt x="250" y="122"/>
                  </a:cubicBezTo>
                  <a:cubicBezTo>
                    <a:pt x="249" y="122"/>
                    <a:pt x="249" y="122"/>
                    <a:pt x="249" y="122"/>
                  </a:cubicBezTo>
                  <a:cubicBezTo>
                    <a:pt x="249" y="123"/>
                    <a:pt x="249" y="123"/>
                    <a:pt x="249" y="123"/>
                  </a:cubicBezTo>
                  <a:cubicBezTo>
                    <a:pt x="249" y="123"/>
                    <a:pt x="249" y="123"/>
                    <a:pt x="249" y="123"/>
                  </a:cubicBezTo>
                  <a:cubicBezTo>
                    <a:pt x="248" y="122"/>
                    <a:pt x="248" y="122"/>
                    <a:pt x="248" y="122"/>
                  </a:cubicBezTo>
                  <a:cubicBezTo>
                    <a:pt x="248" y="123"/>
                    <a:pt x="248" y="123"/>
                    <a:pt x="248" y="123"/>
                  </a:cubicBezTo>
                  <a:cubicBezTo>
                    <a:pt x="248" y="124"/>
                    <a:pt x="248" y="124"/>
                    <a:pt x="248" y="124"/>
                  </a:cubicBezTo>
                  <a:cubicBezTo>
                    <a:pt x="249" y="124"/>
                    <a:pt x="249" y="124"/>
                    <a:pt x="249" y="124"/>
                  </a:cubicBezTo>
                  <a:cubicBezTo>
                    <a:pt x="250" y="124"/>
                    <a:pt x="250" y="124"/>
                    <a:pt x="250" y="124"/>
                  </a:cubicBezTo>
                  <a:cubicBezTo>
                    <a:pt x="251" y="125"/>
                    <a:pt x="251" y="125"/>
                    <a:pt x="251" y="125"/>
                  </a:cubicBezTo>
                  <a:close/>
                  <a:moveTo>
                    <a:pt x="246" y="71"/>
                  </a:moveTo>
                  <a:cubicBezTo>
                    <a:pt x="247" y="71"/>
                    <a:pt x="247" y="71"/>
                    <a:pt x="247" y="71"/>
                  </a:cubicBezTo>
                  <a:cubicBezTo>
                    <a:pt x="247" y="70"/>
                    <a:pt x="247" y="70"/>
                    <a:pt x="247" y="70"/>
                  </a:cubicBezTo>
                  <a:cubicBezTo>
                    <a:pt x="246" y="70"/>
                    <a:pt x="246" y="70"/>
                    <a:pt x="246" y="70"/>
                  </a:cubicBezTo>
                  <a:cubicBezTo>
                    <a:pt x="246" y="70"/>
                    <a:pt x="246" y="70"/>
                    <a:pt x="246" y="70"/>
                  </a:cubicBezTo>
                  <a:cubicBezTo>
                    <a:pt x="246" y="71"/>
                    <a:pt x="246" y="71"/>
                    <a:pt x="246" y="71"/>
                  </a:cubicBezTo>
                  <a:close/>
                  <a:moveTo>
                    <a:pt x="239" y="82"/>
                  </a:moveTo>
                  <a:cubicBezTo>
                    <a:pt x="240" y="83"/>
                    <a:pt x="240" y="83"/>
                    <a:pt x="240" y="83"/>
                  </a:cubicBezTo>
                  <a:cubicBezTo>
                    <a:pt x="240" y="83"/>
                    <a:pt x="240" y="83"/>
                    <a:pt x="240" y="83"/>
                  </a:cubicBezTo>
                  <a:cubicBezTo>
                    <a:pt x="241" y="82"/>
                    <a:pt x="241" y="82"/>
                    <a:pt x="241" y="82"/>
                  </a:cubicBezTo>
                  <a:cubicBezTo>
                    <a:pt x="242" y="81"/>
                    <a:pt x="242" y="81"/>
                    <a:pt x="242" y="81"/>
                  </a:cubicBezTo>
                  <a:cubicBezTo>
                    <a:pt x="242" y="80"/>
                    <a:pt x="242" y="80"/>
                    <a:pt x="242" y="80"/>
                  </a:cubicBezTo>
                  <a:cubicBezTo>
                    <a:pt x="241" y="79"/>
                    <a:pt x="241" y="79"/>
                    <a:pt x="241" y="79"/>
                  </a:cubicBezTo>
                  <a:cubicBezTo>
                    <a:pt x="240" y="79"/>
                    <a:pt x="240" y="79"/>
                    <a:pt x="240" y="79"/>
                  </a:cubicBezTo>
                  <a:cubicBezTo>
                    <a:pt x="239" y="80"/>
                    <a:pt x="239" y="80"/>
                    <a:pt x="239" y="80"/>
                  </a:cubicBezTo>
                  <a:cubicBezTo>
                    <a:pt x="240" y="81"/>
                    <a:pt x="240" y="81"/>
                    <a:pt x="240" y="81"/>
                  </a:cubicBezTo>
                  <a:cubicBezTo>
                    <a:pt x="239" y="82"/>
                    <a:pt x="239" y="82"/>
                    <a:pt x="239" y="82"/>
                  </a:cubicBezTo>
                  <a:close/>
                  <a:moveTo>
                    <a:pt x="267" y="80"/>
                  </a:moveTo>
                  <a:cubicBezTo>
                    <a:pt x="268" y="80"/>
                    <a:pt x="268" y="80"/>
                    <a:pt x="268" y="80"/>
                  </a:cubicBezTo>
                  <a:cubicBezTo>
                    <a:pt x="269" y="79"/>
                    <a:pt x="269" y="79"/>
                    <a:pt x="269" y="79"/>
                  </a:cubicBezTo>
                  <a:cubicBezTo>
                    <a:pt x="270" y="78"/>
                    <a:pt x="270" y="78"/>
                    <a:pt x="270" y="78"/>
                  </a:cubicBezTo>
                  <a:cubicBezTo>
                    <a:pt x="270" y="78"/>
                    <a:pt x="270" y="78"/>
                    <a:pt x="270" y="78"/>
                  </a:cubicBezTo>
                  <a:cubicBezTo>
                    <a:pt x="271" y="79"/>
                    <a:pt x="271" y="79"/>
                    <a:pt x="271" y="79"/>
                  </a:cubicBezTo>
                  <a:cubicBezTo>
                    <a:pt x="270" y="79"/>
                    <a:pt x="270" y="79"/>
                    <a:pt x="270" y="79"/>
                  </a:cubicBezTo>
                  <a:cubicBezTo>
                    <a:pt x="271" y="79"/>
                    <a:pt x="271" y="79"/>
                    <a:pt x="271" y="79"/>
                  </a:cubicBezTo>
                  <a:cubicBezTo>
                    <a:pt x="273" y="77"/>
                    <a:pt x="273" y="77"/>
                    <a:pt x="273" y="77"/>
                  </a:cubicBezTo>
                  <a:cubicBezTo>
                    <a:pt x="273" y="76"/>
                    <a:pt x="273" y="76"/>
                    <a:pt x="273" y="76"/>
                  </a:cubicBezTo>
                  <a:cubicBezTo>
                    <a:pt x="273" y="76"/>
                    <a:pt x="273" y="76"/>
                    <a:pt x="273" y="76"/>
                  </a:cubicBezTo>
                  <a:cubicBezTo>
                    <a:pt x="273" y="74"/>
                    <a:pt x="273" y="74"/>
                    <a:pt x="273" y="74"/>
                  </a:cubicBezTo>
                  <a:cubicBezTo>
                    <a:pt x="273" y="74"/>
                    <a:pt x="273" y="74"/>
                    <a:pt x="273" y="74"/>
                  </a:cubicBezTo>
                  <a:cubicBezTo>
                    <a:pt x="272" y="74"/>
                    <a:pt x="272" y="74"/>
                    <a:pt x="272" y="74"/>
                  </a:cubicBezTo>
                  <a:cubicBezTo>
                    <a:pt x="272" y="75"/>
                    <a:pt x="272" y="75"/>
                    <a:pt x="272" y="75"/>
                  </a:cubicBezTo>
                  <a:cubicBezTo>
                    <a:pt x="271" y="76"/>
                    <a:pt x="271" y="76"/>
                    <a:pt x="271" y="76"/>
                  </a:cubicBezTo>
                  <a:cubicBezTo>
                    <a:pt x="269" y="77"/>
                    <a:pt x="269" y="77"/>
                    <a:pt x="269" y="77"/>
                  </a:cubicBezTo>
                  <a:cubicBezTo>
                    <a:pt x="268" y="78"/>
                    <a:pt x="268" y="78"/>
                    <a:pt x="268" y="78"/>
                  </a:cubicBezTo>
                  <a:cubicBezTo>
                    <a:pt x="267" y="80"/>
                    <a:pt x="267" y="80"/>
                    <a:pt x="267" y="80"/>
                  </a:cubicBezTo>
                  <a:close/>
                  <a:moveTo>
                    <a:pt x="280" y="81"/>
                  </a:moveTo>
                  <a:cubicBezTo>
                    <a:pt x="281" y="80"/>
                    <a:pt x="281" y="80"/>
                    <a:pt x="281" y="80"/>
                  </a:cubicBezTo>
                  <a:cubicBezTo>
                    <a:pt x="282" y="79"/>
                    <a:pt x="282" y="79"/>
                    <a:pt x="282" y="79"/>
                  </a:cubicBezTo>
                  <a:cubicBezTo>
                    <a:pt x="281" y="79"/>
                    <a:pt x="281" y="79"/>
                    <a:pt x="281" y="79"/>
                  </a:cubicBezTo>
                  <a:cubicBezTo>
                    <a:pt x="280" y="80"/>
                    <a:pt x="280" y="80"/>
                    <a:pt x="280" y="80"/>
                  </a:cubicBezTo>
                  <a:cubicBezTo>
                    <a:pt x="279" y="80"/>
                    <a:pt x="279" y="80"/>
                    <a:pt x="279" y="80"/>
                  </a:cubicBezTo>
                  <a:cubicBezTo>
                    <a:pt x="280" y="81"/>
                    <a:pt x="280" y="81"/>
                    <a:pt x="280" y="81"/>
                  </a:cubicBezTo>
                  <a:close/>
                  <a:moveTo>
                    <a:pt x="282" y="83"/>
                  </a:moveTo>
                  <a:cubicBezTo>
                    <a:pt x="282" y="83"/>
                    <a:pt x="282" y="83"/>
                    <a:pt x="282" y="83"/>
                  </a:cubicBezTo>
                  <a:cubicBezTo>
                    <a:pt x="283" y="83"/>
                    <a:pt x="283" y="83"/>
                    <a:pt x="283" y="83"/>
                  </a:cubicBezTo>
                  <a:cubicBezTo>
                    <a:pt x="283" y="82"/>
                    <a:pt x="283" y="82"/>
                    <a:pt x="283" y="82"/>
                  </a:cubicBezTo>
                  <a:cubicBezTo>
                    <a:pt x="282" y="82"/>
                    <a:pt x="282" y="82"/>
                    <a:pt x="282" y="82"/>
                  </a:cubicBezTo>
                  <a:cubicBezTo>
                    <a:pt x="281" y="81"/>
                    <a:pt x="281" y="81"/>
                    <a:pt x="281" y="81"/>
                  </a:cubicBezTo>
                  <a:cubicBezTo>
                    <a:pt x="281" y="81"/>
                    <a:pt x="281" y="81"/>
                    <a:pt x="281" y="81"/>
                  </a:cubicBezTo>
                  <a:cubicBezTo>
                    <a:pt x="281" y="82"/>
                    <a:pt x="281" y="82"/>
                    <a:pt x="281" y="82"/>
                  </a:cubicBezTo>
                  <a:cubicBezTo>
                    <a:pt x="281" y="82"/>
                    <a:pt x="281" y="82"/>
                    <a:pt x="281" y="82"/>
                  </a:cubicBezTo>
                  <a:cubicBezTo>
                    <a:pt x="282" y="83"/>
                    <a:pt x="282" y="83"/>
                    <a:pt x="282" y="83"/>
                  </a:cubicBezTo>
                  <a:close/>
                  <a:moveTo>
                    <a:pt x="271" y="86"/>
                  </a:moveTo>
                  <a:cubicBezTo>
                    <a:pt x="272" y="86"/>
                    <a:pt x="272" y="86"/>
                    <a:pt x="272" y="86"/>
                  </a:cubicBezTo>
                  <a:cubicBezTo>
                    <a:pt x="272" y="85"/>
                    <a:pt x="272" y="85"/>
                    <a:pt x="272" y="85"/>
                  </a:cubicBezTo>
                  <a:cubicBezTo>
                    <a:pt x="271" y="85"/>
                    <a:pt x="271" y="85"/>
                    <a:pt x="271" y="85"/>
                  </a:cubicBezTo>
                  <a:cubicBezTo>
                    <a:pt x="271" y="85"/>
                    <a:pt x="271" y="85"/>
                    <a:pt x="271" y="85"/>
                  </a:cubicBezTo>
                  <a:cubicBezTo>
                    <a:pt x="269" y="86"/>
                    <a:pt x="269" y="86"/>
                    <a:pt x="269" y="86"/>
                  </a:cubicBezTo>
                  <a:cubicBezTo>
                    <a:pt x="270" y="86"/>
                    <a:pt x="270" y="86"/>
                    <a:pt x="270" y="86"/>
                  </a:cubicBezTo>
                  <a:cubicBezTo>
                    <a:pt x="271" y="86"/>
                    <a:pt x="271" y="86"/>
                    <a:pt x="271" y="86"/>
                  </a:cubicBezTo>
                  <a:close/>
                  <a:moveTo>
                    <a:pt x="277" y="87"/>
                  </a:moveTo>
                  <a:cubicBezTo>
                    <a:pt x="277" y="86"/>
                    <a:pt x="277" y="86"/>
                    <a:pt x="277" y="86"/>
                  </a:cubicBezTo>
                  <a:cubicBezTo>
                    <a:pt x="278" y="85"/>
                    <a:pt x="278" y="85"/>
                    <a:pt x="278" y="85"/>
                  </a:cubicBezTo>
                  <a:cubicBezTo>
                    <a:pt x="277" y="85"/>
                    <a:pt x="277" y="85"/>
                    <a:pt x="277" y="85"/>
                  </a:cubicBezTo>
                  <a:cubicBezTo>
                    <a:pt x="277" y="83"/>
                    <a:pt x="277" y="83"/>
                    <a:pt x="277" y="83"/>
                  </a:cubicBezTo>
                  <a:cubicBezTo>
                    <a:pt x="276" y="83"/>
                    <a:pt x="276" y="83"/>
                    <a:pt x="276" y="83"/>
                  </a:cubicBezTo>
                  <a:cubicBezTo>
                    <a:pt x="276" y="84"/>
                    <a:pt x="276" y="84"/>
                    <a:pt x="276" y="84"/>
                  </a:cubicBezTo>
                  <a:cubicBezTo>
                    <a:pt x="276" y="85"/>
                    <a:pt x="276" y="85"/>
                    <a:pt x="276" y="85"/>
                  </a:cubicBezTo>
                  <a:cubicBezTo>
                    <a:pt x="274" y="85"/>
                    <a:pt x="274" y="85"/>
                    <a:pt x="274" y="85"/>
                  </a:cubicBezTo>
                  <a:cubicBezTo>
                    <a:pt x="275" y="86"/>
                    <a:pt x="275" y="86"/>
                    <a:pt x="275" y="86"/>
                  </a:cubicBezTo>
                  <a:cubicBezTo>
                    <a:pt x="275" y="86"/>
                    <a:pt x="275" y="86"/>
                    <a:pt x="275" y="86"/>
                  </a:cubicBezTo>
                  <a:cubicBezTo>
                    <a:pt x="276" y="85"/>
                    <a:pt x="276" y="85"/>
                    <a:pt x="276" y="85"/>
                  </a:cubicBezTo>
                  <a:cubicBezTo>
                    <a:pt x="277" y="85"/>
                    <a:pt x="277" y="85"/>
                    <a:pt x="277" y="85"/>
                  </a:cubicBezTo>
                  <a:cubicBezTo>
                    <a:pt x="277" y="87"/>
                    <a:pt x="277" y="87"/>
                    <a:pt x="277" y="87"/>
                  </a:cubicBezTo>
                  <a:close/>
                  <a:moveTo>
                    <a:pt x="277" y="93"/>
                  </a:moveTo>
                  <a:cubicBezTo>
                    <a:pt x="278" y="93"/>
                    <a:pt x="278" y="93"/>
                    <a:pt x="278" y="93"/>
                  </a:cubicBezTo>
                  <a:cubicBezTo>
                    <a:pt x="279" y="93"/>
                    <a:pt x="279" y="93"/>
                    <a:pt x="279" y="93"/>
                  </a:cubicBezTo>
                  <a:cubicBezTo>
                    <a:pt x="280" y="93"/>
                    <a:pt x="280" y="93"/>
                    <a:pt x="280" y="93"/>
                  </a:cubicBezTo>
                  <a:cubicBezTo>
                    <a:pt x="281" y="93"/>
                    <a:pt x="281" y="93"/>
                    <a:pt x="281" y="93"/>
                  </a:cubicBezTo>
                  <a:cubicBezTo>
                    <a:pt x="282" y="93"/>
                    <a:pt x="282" y="93"/>
                    <a:pt x="282" y="93"/>
                  </a:cubicBezTo>
                  <a:cubicBezTo>
                    <a:pt x="283" y="93"/>
                    <a:pt x="283" y="93"/>
                    <a:pt x="283" y="93"/>
                  </a:cubicBezTo>
                  <a:cubicBezTo>
                    <a:pt x="284" y="92"/>
                    <a:pt x="284" y="92"/>
                    <a:pt x="284" y="92"/>
                  </a:cubicBezTo>
                  <a:cubicBezTo>
                    <a:pt x="284" y="92"/>
                    <a:pt x="284" y="92"/>
                    <a:pt x="284" y="92"/>
                  </a:cubicBezTo>
                  <a:cubicBezTo>
                    <a:pt x="283" y="91"/>
                    <a:pt x="283" y="91"/>
                    <a:pt x="283" y="91"/>
                  </a:cubicBezTo>
                  <a:cubicBezTo>
                    <a:pt x="284" y="91"/>
                    <a:pt x="284" y="91"/>
                    <a:pt x="284" y="91"/>
                  </a:cubicBezTo>
                  <a:cubicBezTo>
                    <a:pt x="283" y="90"/>
                    <a:pt x="283" y="90"/>
                    <a:pt x="283" y="90"/>
                  </a:cubicBezTo>
                  <a:cubicBezTo>
                    <a:pt x="282" y="90"/>
                    <a:pt x="282" y="90"/>
                    <a:pt x="282" y="90"/>
                  </a:cubicBezTo>
                  <a:cubicBezTo>
                    <a:pt x="282" y="90"/>
                    <a:pt x="282" y="90"/>
                    <a:pt x="282" y="90"/>
                  </a:cubicBezTo>
                  <a:cubicBezTo>
                    <a:pt x="282" y="91"/>
                    <a:pt x="282" y="91"/>
                    <a:pt x="282" y="91"/>
                  </a:cubicBezTo>
                  <a:cubicBezTo>
                    <a:pt x="281" y="91"/>
                    <a:pt x="281" y="91"/>
                    <a:pt x="281" y="91"/>
                  </a:cubicBezTo>
                  <a:cubicBezTo>
                    <a:pt x="281" y="91"/>
                    <a:pt x="281" y="91"/>
                    <a:pt x="281" y="91"/>
                  </a:cubicBezTo>
                  <a:cubicBezTo>
                    <a:pt x="280" y="91"/>
                    <a:pt x="280" y="91"/>
                    <a:pt x="280" y="91"/>
                  </a:cubicBezTo>
                  <a:cubicBezTo>
                    <a:pt x="280" y="91"/>
                    <a:pt x="280" y="91"/>
                    <a:pt x="280" y="91"/>
                  </a:cubicBezTo>
                  <a:cubicBezTo>
                    <a:pt x="279" y="91"/>
                    <a:pt x="279" y="91"/>
                    <a:pt x="279" y="91"/>
                  </a:cubicBezTo>
                  <a:cubicBezTo>
                    <a:pt x="279" y="92"/>
                    <a:pt x="279" y="92"/>
                    <a:pt x="279" y="92"/>
                  </a:cubicBezTo>
                  <a:cubicBezTo>
                    <a:pt x="278" y="91"/>
                    <a:pt x="278" y="91"/>
                    <a:pt x="278" y="91"/>
                  </a:cubicBezTo>
                  <a:cubicBezTo>
                    <a:pt x="277" y="92"/>
                    <a:pt x="277" y="92"/>
                    <a:pt x="277" y="92"/>
                  </a:cubicBezTo>
                  <a:cubicBezTo>
                    <a:pt x="277" y="93"/>
                    <a:pt x="277" y="93"/>
                    <a:pt x="277" y="93"/>
                  </a:cubicBezTo>
                  <a:close/>
                  <a:moveTo>
                    <a:pt x="165" y="56"/>
                  </a:moveTo>
                  <a:cubicBezTo>
                    <a:pt x="166" y="56"/>
                    <a:pt x="166" y="56"/>
                    <a:pt x="166" y="56"/>
                  </a:cubicBezTo>
                  <a:cubicBezTo>
                    <a:pt x="167" y="57"/>
                    <a:pt x="167" y="57"/>
                    <a:pt x="167" y="57"/>
                  </a:cubicBezTo>
                  <a:cubicBezTo>
                    <a:pt x="168" y="57"/>
                    <a:pt x="168" y="57"/>
                    <a:pt x="168" y="57"/>
                  </a:cubicBezTo>
                  <a:cubicBezTo>
                    <a:pt x="169" y="56"/>
                    <a:pt x="169" y="56"/>
                    <a:pt x="169" y="56"/>
                  </a:cubicBezTo>
                  <a:cubicBezTo>
                    <a:pt x="169" y="55"/>
                    <a:pt x="169" y="55"/>
                    <a:pt x="169" y="55"/>
                  </a:cubicBezTo>
                  <a:cubicBezTo>
                    <a:pt x="169" y="55"/>
                    <a:pt x="169" y="55"/>
                    <a:pt x="169" y="55"/>
                  </a:cubicBezTo>
                  <a:cubicBezTo>
                    <a:pt x="167" y="55"/>
                    <a:pt x="167" y="55"/>
                    <a:pt x="167" y="55"/>
                  </a:cubicBezTo>
                  <a:cubicBezTo>
                    <a:pt x="166" y="55"/>
                    <a:pt x="166" y="55"/>
                    <a:pt x="166" y="55"/>
                  </a:cubicBezTo>
                  <a:cubicBezTo>
                    <a:pt x="165" y="54"/>
                    <a:pt x="165" y="54"/>
                    <a:pt x="165" y="54"/>
                  </a:cubicBezTo>
                  <a:cubicBezTo>
                    <a:pt x="165" y="55"/>
                    <a:pt x="165" y="55"/>
                    <a:pt x="165" y="55"/>
                  </a:cubicBezTo>
                  <a:cubicBezTo>
                    <a:pt x="164" y="55"/>
                    <a:pt x="164" y="55"/>
                    <a:pt x="164" y="55"/>
                  </a:cubicBezTo>
                  <a:cubicBezTo>
                    <a:pt x="165" y="56"/>
                    <a:pt x="165" y="56"/>
                    <a:pt x="165" y="56"/>
                  </a:cubicBezTo>
                  <a:close/>
                  <a:moveTo>
                    <a:pt x="162" y="29"/>
                  </a:moveTo>
                  <a:cubicBezTo>
                    <a:pt x="161" y="28"/>
                    <a:pt x="161" y="28"/>
                    <a:pt x="161" y="28"/>
                  </a:cubicBezTo>
                  <a:cubicBezTo>
                    <a:pt x="161" y="27"/>
                    <a:pt x="161" y="27"/>
                    <a:pt x="161" y="27"/>
                  </a:cubicBezTo>
                  <a:cubicBezTo>
                    <a:pt x="163" y="26"/>
                    <a:pt x="163" y="26"/>
                    <a:pt x="163" y="26"/>
                  </a:cubicBezTo>
                  <a:cubicBezTo>
                    <a:pt x="165" y="26"/>
                    <a:pt x="165" y="26"/>
                    <a:pt x="165" y="26"/>
                  </a:cubicBezTo>
                  <a:cubicBezTo>
                    <a:pt x="167" y="26"/>
                    <a:pt x="167" y="26"/>
                    <a:pt x="167" y="26"/>
                  </a:cubicBezTo>
                  <a:cubicBezTo>
                    <a:pt x="167" y="28"/>
                    <a:pt x="167" y="28"/>
                    <a:pt x="167" y="28"/>
                  </a:cubicBezTo>
                  <a:cubicBezTo>
                    <a:pt x="167" y="29"/>
                    <a:pt x="167" y="29"/>
                    <a:pt x="167" y="29"/>
                  </a:cubicBezTo>
                  <a:cubicBezTo>
                    <a:pt x="165" y="29"/>
                    <a:pt x="165" y="29"/>
                    <a:pt x="165" y="29"/>
                  </a:cubicBezTo>
                  <a:cubicBezTo>
                    <a:pt x="163" y="29"/>
                    <a:pt x="163" y="29"/>
                    <a:pt x="163" y="29"/>
                  </a:cubicBezTo>
                  <a:cubicBezTo>
                    <a:pt x="163" y="29"/>
                    <a:pt x="162" y="29"/>
                    <a:pt x="162" y="29"/>
                  </a:cubicBezTo>
                  <a:close/>
                  <a:moveTo>
                    <a:pt x="201" y="9"/>
                  </a:moveTo>
                  <a:cubicBezTo>
                    <a:pt x="202" y="8"/>
                    <a:pt x="202" y="8"/>
                    <a:pt x="202" y="8"/>
                  </a:cubicBezTo>
                  <a:cubicBezTo>
                    <a:pt x="203" y="6"/>
                    <a:pt x="203" y="6"/>
                    <a:pt x="203" y="6"/>
                  </a:cubicBezTo>
                  <a:cubicBezTo>
                    <a:pt x="204" y="6"/>
                    <a:pt x="204" y="6"/>
                    <a:pt x="204" y="6"/>
                  </a:cubicBezTo>
                  <a:cubicBezTo>
                    <a:pt x="206" y="7"/>
                    <a:pt x="206" y="7"/>
                    <a:pt x="206" y="7"/>
                  </a:cubicBezTo>
                  <a:cubicBezTo>
                    <a:pt x="205" y="8"/>
                    <a:pt x="205" y="8"/>
                    <a:pt x="205" y="8"/>
                  </a:cubicBezTo>
                  <a:cubicBezTo>
                    <a:pt x="205" y="8"/>
                    <a:pt x="205" y="8"/>
                    <a:pt x="205" y="8"/>
                  </a:cubicBezTo>
                  <a:cubicBezTo>
                    <a:pt x="204" y="9"/>
                    <a:pt x="204" y="9"/>
                    <a:pt x="204" y="9"/>
                  </a:cubicBezTo>
                  <a:cubicBezTo>
                    <a:pt x="203" y="10"/>
                    <a:pt x="203" y="10"/>
                    <a:pt x="203" y="10"/>
                  </a:cubicBezTo>
                  <a:cubicBezTo>
                    <a:pt x="201" y="9"/>
                    <a:pt x="201" y="9"/>
                    <a:pt x="201" y="9"/>
                  </a:cubicBezTo>
                  <a:cubicBezTo>
                    <a:pt x="201" y="9"/>
                    <a:pt x="201" y="9"/>
                    <a:pt x="201" y="9"/>
                  </a:cubicBezTo>
                  <a:close/>
                  <a:moveTo>
                    <a:pt x="229" y="27"/>
                  </a:moveTo>
                  <a:cubicBezTo>
                    <a:pt x="231" y="25"/>
                    <a:pt x="231" y="25"/>
                    <a:pt x="231" y="25"/>
                  </a:cubicBezTo>
                  <a:cubicBezTo>
                    <a:pt x="232" y="24"/>
                    <a:pt x="232" y="24"/>
                    <a:pt x="232" y="24"/>
                  </a:cubicBezTo>
                  <a:cubicBezTo>
                    <a:pt x="232" y="23"/>
                    <a:pt x="232" y="23"/>
                    <a:pt x="232" y="23"/>
                  </a:cubicBezTo>
                  <a:cubicBezTo>
                    <a:pt x="234" y="21"/>
                    <a:pt x="234" y="21"/>
                    <a:pt x="234" y="21"/>
                  </a:cubicBezTo>
                  <a:cubicBezTo>
                    <a:pt x="236" y="20"/>
                    <a:pt x="236" y="20"/>
                    <a:pt x="236" y="20"/>
                  </a:cubicBezTo>
                  <a:cubicBezTo>
                    <a:pt x="238" y="19"/>
                    <a:pt x="238" y="19"/>
                    <a:pt x="238" y="19"/>
                  </a:cubicBezTo>
                  <a:cubicBezTo>
                    <a:pt x="238" y="18"/>
                    <a:pt x="238" y="18"/>
                    <a:pt x="238" y="18"/>
                  </a:cubicBezTo>
                  <a:cubicBezTo>
                    <a:pt x="238" y="16"/>
                    <a:pt x="238" y="16"/>
                    <a:pt x="238" y="16"/>
                  </a:cubicBezTo>
                  <a:cubicBezTo>
                    <a:pt x="236" y="15"/>
                    <a:pt x="236" y="15"/>
                    <a:pt x="236" y="15"/>
                  </a:cubicBezTo>
                  <a:cubicBezTo>
                    <a:pt x="234" y="13"/>
                    <a:pt x="234" y="13"/>
                    <a:pt x="234" y="13"/>
                  </a:cubicBezTo>
                  <a:cubicBezTo>
                    <a:pt x="233" y="11"/>
                    <a:pt x="233" y="11"/>
                    <a:pt x="233" y="11"/>
                  </a:cubicBezTo>
                  <a:cubicBezTo>
                    <a:pt x="233" y="10"/>
                    <a:pt x="233" y="10"/>
                    <a:pt x="233" y="10"/>
                  </a:cubicBezTo>
                  <a:cubicBezTo>
                    <a:pt x="234" y="9"/>
                    <a:pt x="234" y="9"/>
                    <a:pt x="234" y="9"/>
                  </a:cubicBezTo>
                  <a:cubicBezTo>
                    <a:pt x="234" y="7"/>
                    <a:pt x="234" y="7"/>
                    <a:pt x="234" y="7"/>
                  </a:cubicBezTo>
                  <a:cubicBezTo>
                    <a:pt x="233" y="7"/>
                    <a:pt x="233" y="7"/>
                    <a:pt x="233" y="7"/>
                  </a:cubicBezTo>
                  <a:cubicBezTo>
                    <a:pt x="230" y="7"/>
                    <a:pt x="230" y="7"/>
                    <a:pt x="230" y="7"/>
                  </a:cubicBezTo>
                  <a:cubicBezTo>
                    <a:pt x="228" y="6"/>
                    <a:pt x="228" y="6"/>
                    <a:pt x="228" y="6"/>
                  </a:cubicBezTo>
                  <a:cubicBezTo>
                    <a:pt x="226" y="5"/>
                    <a:pt x="226" y="5"/>
                    <a:pt x="226" y="5"/>
                  </a:cubicBezTo>
                  <a:cubicBezTo>
                    <a:pt x="224" y="2"/>
                    <a:pt x="224" y="2"/>
                    <a:pt x="224" y="2"/>
                  </a:cubicBezTo>
                  <a:cubicBezTo>
                    <a:pt x="222" y="1"/>
                    <a:pt x="222" y="1"/>
                    <a:pt x="222" y="1"/>
                  </a:cubicBezTo>
                  <a:cubicBezTo>
                    <a:pt x="220" y="0"/>
                    <a:pt x="220" y="0"/>
                    <a:pt x="220" y="0"/>
                  </a:cubicBezTo>
                  <a:cubicBezTo>
                    <a:pt x="219" y="0"/>
                    <a:pt x="219" y="0"/>
                    <a:pt x="219" y="0"/>
                  </a:cubicBezTo>
                  <a:cubicBezTo>
                    <a:pt x="218" y="0"/>
                    <a:pt x="218" y="0"/>
                    <a:pt x="218" y="0"/>
                  </a:cubicBezTo>
                  <a:cubicBezTo>
                    <a:pt x="218" y="1"/>
                    <a:pt x="218" y="1"/>
                    <a:pt x="218" y="1"/>
                  </a:cubicBezTo>
                  <a:cubicBezTo>
                    <a:pt x="218" y="2"/>
                    <a:pt x="218" y="2"/>
                    <a:pt x="218" y="2"/>
                  </a:cubicBezTo>
                  <a:cubicBezTo>
                    <a:pt x="218" y="4"/>
                    <a:pt x="218" y="4"/>
                    <a:pt x="218" y="4"/>
                  </a:cubicBezTo>
                  <a:cubicBezTo>
                    <a:pt x="217" y="5"/>
                    <a:pt x="217" y="5"/>
                    <a:pt x="217" y="5"/>
                  </a:cubicBezTo>
                  <a:cubicBezTo>
                    <a:pt x="216" y="7"/>
                    <a:pt x="216" y="7"/>
                    <a:pt x="216" y="7"/>
                  </a:cubicBezTo>
                  <a:cubicBezTo>
                    <a:pt x="215" y="9"/>
                    <a:pt x="215" y="9"/>
                    <a:pt x="215" y="9"/>
                  </a:cubicBezTo>
                  <a:cubicBezTo>
                    <a:pt x="215" y="10"/>
                    <a:pt x="215" y="10"/>
                    <a:pt x="215" y="10"/>
                  </a:cubicBezTo>
                  <a:cubicBezTo>
                    <a:pt x="215" y="15"/>
                    <a:pt x="215" y="15"/>
                    <a:pt x="215" y="15"/>
                  </a:cubicBezTo>
                  <a:cubicBezTo>
                    <a:pt x="216" y="16"/>
                    <a:pt x="216" y="16"/>
                    <a:pt x="216" y="16"/>
                  </a:cubicBezTo>
                  <a:cubicBezTo>
                    <a:pt x="217" y="17"/>
                    <a:pt x="217" y="17"/>
                    <a:pt x="217" y="17"/>
                  </a:cubicBezTo>
                  <a:cubicBezTo>
                    <a:pt x="217" y="18"/>
                    <a:pt x="217" y="18"/>
                    <a:pt x="217" y="18"/>
                  </a:cubicBezTo>
                  <a:cubicBezTo>
                    <a:pt x="216" y="22"/>
                    <a:pt x="216" y="22"/>
                    <a:pt x="216" y="22"/>
                  </a:cubicBezTo>
                  <a:cubicBezTo>
                    <a:pt x="216" y="23"/>
                    <a:pt x="216" y="23"/>
                    <a:pt x="216" y="23"/>
                  </a:cubicBezTo>
                  <a:cubicBezTo>
                    <a:pt x="215" y="24"/>
                    <a:pt x="215" y="24"/>
                    <a:pt x="215" y="24"/>
                  </a:cubicBezTo>
                  <a:cubicBezTo>
                    <a:pt x="216" y="25"/>
                    <a:pt x="216" y="25"/>
                    <a:pt x="216" y="25"/>
                  </a:cubicBezTo>
                  <a:cubicBezTo>
                    <a:pt x="216" y="25"/>
                    <a:pt x="216" y="25"/>
                    <a:pt x="216" y="25"/>
                  </a:cubicBezTo>
                  <a:cubicBezTo>
                    <a:pt x="217" y="24"/>
                    <a:pt x="217" y="24"/>
                    <a:pt x="217" y="24"/>
                  </a:cubicBezTo>
                  <a:cubicBezTo>
                    <a:pt x="219" y="23"/>
                    <a:pt x="219" y="23"/>
                    <a:pt x="219" y="23"/>
                  </a:cubicBezTo>
                  <a:cubicBezTo>
                    <a:pt x="219" y="23"/>
                    <a:pt x="219" y="23"/>
                    <a:pt x="219" y="23"/>
                  </a:cubicBezTo>
                  <a:cubicBezTo>
                    <a:pt x="220" y="25"/>
                    <a:pt x="220" y="25"/>
                    <a:pt x="220" y="25"/>
                  </a:cubicBezTo>
                  <a:cubicBezTo>
                    <a:pt x="222" y="26"/>
                    <a:pt x="222" y="26"/>
                    <a:pt x="222" y="26"/>
                  </a:cubicBezTo>
                  <a:cubicBezTo>
                    <a:pt x="223" y="26"/>
                    <a:pt x="223" y="26"/>
                    <a:pt x="223" y="26"/>
                  </a:cubicBezTo>
                  <a:cubicBezTo>
                    <a:pt x="223" y="25"/>
                    <a:pt x="223" y="25"/>
                    <a:pt x="223" y="25"/>
                  </a:cubicBezTo>
                  <a:cubicBezTo>
                    <a:pt x="224" y="25"/>
                    <a:pt x="224" y="25"/>
                    <a:pt x="224" y="25"/>
                  </a:cubicBezTo>
                  <a:cubicBezTo>
                    <a:pt x="226" y="26"/>
                    <a:pt x="226" y="26"/>
                    <a:pt x="226" y="26"/>
                  </a:cubicBezTo>
                  <a:cubicBezTo>
                    <a:pt x="227" y="27"/>
                    <a:pt x="227" y="27"/>
                    <a:pt x="227" y="27"/>
                  </a:cubicBezTo>
                  <a:cubicBezTo>
                    <a:pt x="229" y="27"/>
                    <a:pt x="229" y="27"/>
                    <a:pt x="229" y="27"/>
                  </a:cubicBezTo>
                  <a:close/>
                  <a:moveTo>
                    <a:pt x="223" y="35"/>
                  </a:moveTo>
                  <a:cubicBezTo>
                    <a:pt x="223" y="36"/>
                    <a:pt x="223" y="36"/>
                    <a:pt x="223" y="36"/>
                  </a:cubicBezTo>
                  <a:cubicBezTo>
                    <a:pt x="224" y="36"/>
                    <a:pt x="224" y="36"/>
                    <a:pt x="224" y="36"/>
                  </a:cubicBezTo>
                  <a:cubicBezTo>
                    <a:pt x="226" y="37"/>
                    <a:pt x="226" y="37"/>
                    <a:pt x="226" y="37"/>
                  </a:cubicBezTo>
                  <a:cubicBezTo>
                    <a:pt x="227" y="36"/>
                    <a:pt x="227" y="36"/>
                    <a:pt x="227" y="36"/>
                  </a:cubicBezTo>
                  <a:cubicBezTo>
                    <a:pt x="228" y="34"/>
                    <a:pt x="228" y="34"/>
                    <a:pt x="228" y="34"/>
                  </a:cubicBezTo>
                  <a:cubicBezTo>
                    <a:pt x="229" y="34"/>
                    <a:pt x="229" y="34"/>
                    <a:pt x="229" y="34"/>
                  </a:cubicBezTo>
                  <a:cubicBezTo>
                    <a:pt x="230" y="32"/>
                    <a:pt x="230" y="32"/>
                    <a:pt x="230" y="32"/>
                  </a:cubicBezTo>
                  <a:cubicBezTo>
                    <a:pt x="230" y="30"/>
                    <a:pt x="230" y="30"/>
                    <a:pt x="230" y="30"/>
                  </a:cubicBezTo>
                  <a:cubicBezTo>
                    <a:pt x="230" y="29"/>
                    <a:pt x="230" y="29"/>
                    <a:pt x="230" y="29"/>
                  </a:cubicBezTo>
                  <a:cubicBezTo>
                    <a:pt x="227" y="28"/>
                    <a:pt x="227" y="28"/>
                    <a:pt x="227" y="28"/>
                  </a:cubicBezTo>
                  <a:cubicBezTo>
                    <a:pt x="225" y="28"/>
                    <a:pt x="225" y="28"/>
                    <a:pt x="225" y="28"/>
                  </a:cubicBezTo>
                  <a:cubicBezTo>
                    <a:pt x="223" y="28"/>
                    <a:pt x="223" y="28"/>
                    <a:pt x="223" y="28"/>
                  </a:cubicBezTo>
                  <a:cubicBezTo>
                    <a:pt x="222" y="29"/>
                    <a:pt x="222" y="29"/>
                    <a:pt x="222" y="29"/>
                  </a:cubicBezTo>
                  <a:cubicBezTo>
                    <a:pt x="221" y="28"/>
                    <a:pt x="221" y="28"/>
                    <a:pt x="221" y="28"/>
                  </a:cubicBezTo>
                  <a:cubicBezTo>
                    <a:pt x="220" y="28"/>
                    <a:pt x="220" y="28"/>
                    <a:pt x="220" y="28"/>
                  </a:cubicBezTo>
                  <a:cubicBezTo>
                    <a:pt x="219" y="29"/>
                    <a:pt x="219" y="29"/>
                    <a:pt x="219" y="29"/>
                  </a:cubicBezTo>
                  <a:cubicBezTo>
                    <a:pt x="218" y="29"/>
                    <a:pt x="218" y="29"/>
                    <a:pt x="218" y="29"/>
                  </a:cubicBezTo>
                  <a:cubicBezTo>
                    <a:pt x="217" y="29"/>
                    <a:pt x="217" y="29"/>
                    <a:pt x="217" y="29"/>
                  </a:cubicBezTo>
                  <a:cubicBezTo>
                    <a:pt x="218" y="30"/>
                    <a:pt x="218" y="30"/>
                    <a:pt x="218" y="30"/>
                  </a:cubicBezTo>
                  <a:cubicBezTo>
                    <a:pt x="219" y="31"/>
                    <a:pt x="219" y="31"/>
                    <a:pt x="219" y="31"/>
                  </a:cubicBezTo>
                  <a:cubicBezTo>
                    <a:pt x="220" y="32"/>
                    <a:pt x="220" y="32"/>
                    <a:pt x="220" y="32"/>
                  </a:cubicBezTo>
                  <a:cubicBezTo>
                    <a:pt x="221" y="32"/>
                    <a:pt x="221" y="32"/>
                    <a:pt x="221" y="32"/>
                  </a:cubicBezTo>
                  <a:cubicBezTo>
                    <a:pt x="222" y="34"/>
                    <a:pt x="222" y="34"/>
                    <a:pt x="222" y="34"/>
                  </a:cubicBezTo>
                  <a:cubicBezTo>
                    <a:pt x="224" y="34"/>
                    <a:pt x="224" y="34"/>
                    <a:pt x="224" y="34"/>
                  </a:cubicBezTo>
                  <a:cubicBezTo>
                    <a:pt x="226" y="34"/>
                    <a:pt x="226" y="34"/>
                    <a:pt x="226" y="34"/>
                  </a:cubicBezTo>
                  <a:cubicBezTo>
                    <a:pt x="227" y="34"/>
                    <a:pt x="227" y="34"/>
                    <a:pt x="227" y="34"/>
                  </a:cubicBezTo>
                  <a:cubicBezTo>
                    <a:pt x="226" y="35"/>
                    <a:pt x="226" y="35"/>
                    <a:pt x="226" y="35"/>
                  </a:cubicBezTo>
                  <a:cubicBezTo>
                    <a:pt x="225" y="35"/>
                    <a:pt x="225" y="35"/>
                    <a:pt x="225" y="35"/>
                  </a:cubicBezTo>
                  <a:cubicBezTo>
                    <a:pt x="223" y="35"/>
                    <a:pt x="223" y="35"/>
                    <a:pt x="223" y="35"/>
                  </a:cubicBezTo>
                  <a:close/>
                  <a:moveTo>
                    <a:pt x="266" y="39"/>
                  </a:moveTo>
                  <a:cubicBezTo>
                    <a:pt x="266" y="40"/>
                    <a:pt x="266" y="40"/>
                    <a:pt x="266" y="40"/>
                  </a:cubicBezTo>
                  <a:cubicBezTo>
                    <a:pt x="264" y="42"/>
                    <a:pt x="264" y="42"/>
                    <a:pt x="264" y="42"/>
                  </a:cubicBezTo>
                  <a:cubicBezTo>
                    <a:pt x="262" y="43"/>
                    <a:pt x="262" y="43"/>
                    <a:pt x="262" y="43"/>
                  </a:cubicBezTo>
                  <a:cubicBezTo>
                    <a:pt x="261" y="44"/>
                    <a:pt x="261" y="44"/>
                    <a:pt x="261" y="44"/>
                  </a:cubicBezTo>
                  <a:cubicBezTo>
                    <a:pt x="260" y="45"/>
                    <a:pt x="260" y="45"/>
                    <a:pt x="260" y="45"/>
                  </a:cubicBezTo>
                  <a:cubicBezTo>
                    <a:pt x="258" y="45"/>
                    <a:pt x="258" y="45"/>
                    <a:pt x="258" y="45"/>
                  </a:cubicBezTo>
                  <a:cubicBezTo>
                    <a:pt x="257" y="44"/>
                    <a:pt x="257" y="44"/>
                    <a:pt x="257" y="44"/>
                  </a:cubicBezTo>
                  <a:cubicBezTo>
                    <a:pt x="256" y="43"/>
                    <a:pt x="256" y="43"/>
                    <a:pt x="256" y="43"/>
                  </a:cubicBezTo>
                  <a:cubicBezTo>
                    <a:pt x="255" y="43"/>
                    <a:pt x="255" y="43"/>
                    <a:pt x="255" y="43"/>
                  </a:cubicBezTo>
                  <a:cubicBezTo>
                    <a:pt x="254" y="43"/>
                    <a:pt x="254" y="43"/>
                    <a:pt x="254" y="43"/>
                  </a:cubicBezTo>
                  <a:cubicBezTo>
                    <a:pt x="253" y="43"/>
                    <a:pt x="253" y="43"/>
                    <a:pt x="253" y="43"/>
                  </a:cubicBezTo>
                  <a:cubicBezTo>
                    <a:pt x="250" y="43"/>
                    <a:pt x="250" y="43"/>
                    <a:pt x="250" y="43"/>
                  </a:cubicBezTo>
                  <a:cubicBezTo>
                    <a:pt x="248" y="42"/>
                    <a:pt x="248" y="42"/>
                    <a:pt x="248" y="42"/>
                  </a:cubicBezTo>
                  <a:cubicBezTo>
                    <a:pt x="248" y="42"/>
                    <a:pt x="248" y="42"/>
                    <a:pt x="248" y="42"/>
                  </a:cubicBezTo>
                  <a:cubicBezTo>
                    <a:pt x="246" y="42"/>
                    <a:pt x="246" y="42"/>
                    <a:pt x="246" y="42"/>
                  </a:cubicBezTo>
                  <a:cubicBezTo>
                    <a:pt x="244" y="43"/>
                    <a:pt x="244" y="43"/>
                    <a:pt x="244" y="43"/>
                  </a:cubicBezTo>
                  <a:cubicBezTo>
                    <a:pt x="243" y="43"/>
                    <a:pt x="243" y="43"/>
                    <a:pt x="243" y="43"/>
                  </a:cubicBezTo>
                  <a:cubicBezTo>
                    <a:pt x="242" y="42"/>
                    <a:pt x="242" y="42"/>
                    <a:pt x="242" y="42"/>
                  </a:cubicBezTo>
                  <a:cubicBezTo>
                    <a:pt x="240" y="42"/>
                    <a:pt x="240" y="42"/>
                    <a:pt x="240" y="42"/>
                  </a:cubicBezTo>
                  <a:cubicBezTo>
                    <a:pt x="240" y="41"/>
                    <a:pt x="240" y="41"/>
                    <a:pt x="240" y="41"/>
                  </a:cubicBezTo>
                  <a:cubicBezTo>
                    <a:pt x="239" y="38"/>
                    <a:pt x="239" y="38"/>
                    <a:pt x="239" y="38"/>
                  </a:cubicBezTo>
                  <a:cubicBezTo>
                    <a:pt x="238" y="37"/>
                    <a:pt x="238" y="37"/>
                    <a:pt x="238" y="37"/>
                  </a:cubicBezTo>
                  <a:cubicBezTo>
                    <a:pt x="237" y="37"/>
                    <a:pt x="237" y="37"/>
                    <a:pt x="237" y="37"/>
                  </a:cubicBezTo>
                  <a:cubicBezTo>
                    <a:pt x="236" y="38"/>
                    <a:pt x="236" y="38"/>
                    <a:pt x="236" y="38"/>
                  </a:cubicBezTo>
                  <a:cubicBezTo>
                    <a:pt x="235" y="37"/>
                    <a:pt x="235" y="37"/>
                    <a:pt x="235" y="37"/>
                  </a:cubicBezTo>
                  <a:cubicBezTo>
                    <a:pt x="234" y="36"/>
                    <a:pt x="234" y="36"/>
                    <a:pt x="234" y="36"/>
                  </a:cubicBezTo>
                  <a:cubicBezTo>
                    <a:pt x="233" y="37"/>
                    <a:pt x="233" y="37"/>
                    <a:pt x="233" y="37"/>
                  </a:cubicBezTo>
                  <a:cubicBezTo>
                    <a:pt x="234" y="38"/>
                    <a:pt x="234" y="38"/>
                    <a:pt x="234" y="38"/>
                  </a:cubicBezTo>
                  <a:cubicBezTo>
                    <a:pt x="233" y="38"/>
                    <a:pt x="233" y="38"/>
                    <a:pt x="233" y="38"/>
                  </a:cubicBezTo>
                  <a:cubicBezTo>
                    <a:pt x="233" y="38"/>
                    <a:pt x="233" y="38"/>
                    <a:pt x="233" y="38"/>
                  </a:cubicBezTo>
                  <a:cubicBezTo>
                    <a:pt x="231" y="37"/>
                    <a:pt x="231" y="37"/>
                    <a:pt x="231" y="37"/>
                  </a:cubicBezTo>
                  <a:cubicBezTo>
                    <a:pt x="232" y="36"/>
                    <a:pt x="232" y="36"/>
                    <a:pt x="232" y="36"/>
                  </a:cubicBezTo>
                  <a:cubicBezTo>
                    <a:pt x="233" y="35"/>
                    <a:pt x="233" y="35"/>
                    <a:pt x="233" y="35"/>
                  </a:cubicBezTo>
                  <a:cubicBezTo>
                    <a:pt x="233" y="34"/>
                    <a:pt x="233" y="34"/>
                    <a:pt x="233" y="34"/>
                  </a:cubicBezTo>
                  <a:cubicBezTo>
                    <a:pt x="233" y="32"/>
                    <a:pt x="233" y="32"/>
                    <a:pt x="233" y="32"/>
                  </a:cubicBezTo>
                  <a:cubicBezTo>
                    <a:pt x="233" y="31"/>
                    <a:pt x="233" y="31"/>
                    <a:pt x="233" y="31"/>
                  </a:cubicBezTo>
                  <a:cubicBezTo>
                    <a:pt x="235" y="30"/>
                    <a:pt x="235" y="30"/>
                    <a:pt x="235" y="30"/>
                  </a:cubicBezTo>
                  <a:cubicBezTo>
                    <a:pt x="234" y="29"/>
                    <a:pt x="234" y="29"/>
                    <a:pt x="234" y="29"/>
                  </a:cubicBezTo>
                  <a:cubicBezTo>
                    <a:pt x="233" y="29"/>
                    <a:pt x="233" y="29"/>
                    <a:pt x="233" y="29"/>
                  </a:cubicBezTo>
                  <a:cubicBezTo>
                    <a:pt x="232" y="28"/>
                    <a:pt x="232" y="28"/>
                    <a:pt x="232" y="28"/>
                  </a:cubicBezTo>
                  <a:cubicBezTo>
                    <a:pt x="232" y="27"/>
                    <a:pt x="232" y="27"/>
                    <a:pt x="232" y="27"/>
                  </a:cubicBezTo>
                  <a:cubicBezTo>
                    <a:pt x="232" y="25"/>
                    <a:pt x="232" y="25"/>
                    <a:pt x="232" y="25"/>
                  </a:cubicBezTo>
                  <a:cubicBezTo>
                    <a:pt x="234" y="24"/>
                    <a:pt x="234" y="24"/>
                    <a:pt x="234" y="24"/>
                  </a:cubicBezTo>
                  <a:cubicBezTo>
                    <a:pt x="235" y="24"/>
                    <a:pt x="235" y="24"/>
                    <a:pt x="235" y="24"/>
                  </a:cubicBezTo>
                  <a:cubicBezTo>
                    <a:pt x="235" y="23"/>
                    <a:pt x="235" y="23"/>
                    <a:pt x="235" y="23"/>
                  </a:cubicBezTo>
                  <a:cubicBezTo>
                    <a:pt x="236" y="22"/>
                    <a:pt x="236" y="22"/>
                    <a:pt x="236" y="22"/>
                  </a:cubicBezTo>
                  <a:cubicBezTo>
                    <a:pt x="237" y="22"/>
                    <a:pt x="237" y="22"/>
                    <a:pt x="237" y="22"/>
                  </a:cubicBezTo>
                  <a:cubicBezTo>
                    <a:pt x="240" y="20"/>
                    <a:pt x="240" y="20"/>
                    <a:pt x="240" y="20"/>
                  </a:cubicBezTo>
                  <a:cubicBezTo>
                    <a:pt x="240" y="19"/>
                    <a:pt x="240" y="19"/>
                    <a:pt x="240" y="19"/>
                  </a:cubicBezTo>
                  <a:cubicBezTo>
                    <a:pt x="241" y="18"/>
                    <a:pt x="241" y="18"/>
                    <a:pt x="241" y="18"/>
                  </a:cubicBezTo>
                  <a:cubicBezTo>
                    <a:pt x="243" y="19"/>
                    <a:pt x="243" y="19"/>
                    <a:pt x="243" y="19"/>
                  </a:cubicBezTo>
                  <a:cubicBezTo>
                    <a:pt x="245" y="20"/>
                    <a:pt x="245" y="20"/>
                    <a:pt x="245" y="20"/>
                  </a:cubicBezTo>
                  <a:cubicBezTo>
                    <a:pt x="247" y="23"/>
                    <a:pt x="247" y="23"/>
                    <a:pt x="247" y="23"/>
                  </a:cubicBezTo>
                  <a:cubicBezTo>
                    <a:pt x="247" y="24"/>
                    <a:pt x="247" y="24"/>
                    <a:pt x="247" y="24"/>
                  </a:cubicBezTo>
                  <a:cubicBezTo>
                    <a:pt x="247" y="26"/>
                    <a:pt x="247" y="26"/>
                    <a:pt x="247" y="26"/>
                  </a:cubicBezTo>
                  <a:cubicBezTo>
                    <a:pt x="247" y="26"/>
                    <a:pt x="247" y="26"/>
                    <a:pt x="247" y="26"/>
                  </a:cubicBezTo>
                  <a:cubicBezTo>
                    <a:pt x="247" y="28"/>
                    <a:pt x="247" y="28"/>
                    <a:pt x="247" y="28"/>
                  </a:cubicBezTo>
                  <a:cubicBezTo>
                    <a:pt x="246" y="29"/>
                    <a:pt x="246" y="29"/>
                    <a:pt x="246" y="29"/>
                  </a:cubicBezTo>
                  <a:cubicBezTo>
                    <a:pt x="246" y="29"/>
                    <a:pt x="246" y="29"/>
                    <a:pt x="246" y="29"/>
                  </a:cubicBezTo>
                  <a:cubicBezTo>
                    <a:pt x="247" y="29"/>
                    <a:pt x="247" y="29"/>
                    <a:pt x="247" y="29"/>
                  </a:cubicBezTo>
                  <a:cubicBezTo>
                    <a:pt x="248" y="27"/>
                    <a:pt x="248" y="27"/>
                    <a:pt x="248" y="27"/>
                  </a:cubicBezTo>
                  <a:cubicBezTo>
                    <a:pt x="248" y="26"/>
                    <a:pt x="248" y="26"/>
                    <a:pt x="248" y="26"/>
                  </a:cubicBezTo>
                  <a:cubicBezTo>
                    <a:pt x="248" y="25"/>
                    <a:pt x="248" y="25"/>
                    <a:pt x="248" y="25"/>
                  </a:cubicBezTo>
                  <a:cubicBezTo>
                    <a:pt x="249" y="24"/>
                    <a:pt x="249" y="24"/>
                    <a:pt x="249" y="24"/>
                  </a:cubicBezTo>
                  <a:cubicBezTo>
                    <a:pt x="248" y="23"/>
                    <a:pt x="248" y="23"/>
                    <a:pt x="248" y="23"/>
                  </a:cubicBezTo>
                  <a:cubicBezTo>
                    <a:pt x="247" y="21"/>
                    <a:pt x="247" y="21"/>
                    <a:pt x="247" y="21"/>
                  </a:cubicBezTo>
                  <a:cubicBezTo>
                    <a:pt x="247" y="20"/>
                    <a:pt x="247" y="20"/>
                    <a:pt x="247" y="20"/>
                  </a:cubicBezTo>
                  <a:cubicBezTo>
                    <a:pt x="247" y="19"/>
                    <a:pt x="247" y="19"/>
                    <a:pt x="247" y="19"/>
                  </a:cubicBezTo>
                  <a:cubicBezTo>
                    <a:pt x="249" y="19"/>
                    <a:pt x="249" y="19"/>
                    <a:pt x="249" y="19"/>
                  </a:cubicBezTo>
                  <a:cubicBezTo>
                    <a:pt x="251" y="19"/>
                    <a:pt x="251" y="19"/>
                    <a:pt x="251" y="19"/>
                  </a:cubicBezTo>
                  <a:cubicBezTo>
                    <a:pt x="255" y="23"/>
                    <a:pt x="255" y="23"/>
                    <a:pt x="255" y="23"/>
                  </a:cubicBezTo>
                  <a:cubicBezTo>
                    <a:pt x="256" y="23"/>
                    <a:pt x="256" y="23"/>
                    <a:pt x="256" y="23"/>
                  </a:cubicBezTo>
                  <a:cubicBezTo>
                    <a:pt x="257" y="23"/>
                    <a:pt x="257" y="23"/>
                    <a:pt x="257" y="23"/>
                  </a:cubicBezTo>
                  <a:cubicBezTo>
                    <a:pt x="257" y="25"/>
                    <a:pt x="257" y="25"/>
                    <a:pt x="257" y="25"/>
                  </a:cubicBezTo>
                  <a:cubicBezTo>
                    <a:pt x="258" y="25"/>
                    <a:pt x="258" y="25"/>
                    <a:pt x="258" y="25"/>
                  </a:cubicBezTo>
                  <a:cubicBezTo>
                    <a:pt x="258" y="27"/>
                    <a:pt x="258" y="27"/>
                    <a:pt x="258" y="27"/>
                  </a:cubicBezTo>
                  <a:cubicBezTo>
                    <a:pt x="258" y="29"/>
                    <a:pt x="258" y="29"/>
                    <a:pt x="258" y="29"/>
                  </a:cubicBezTo>
                  <a:cubicBezTo>
                    <a:pt x="260" y="31"/>
                    <a:pt x="260" y="31"/>
                    <a:pt x="260" y="31"/>
                  </a:cubicBezTo>
                  <a:cubicBezTo>
                    <a:pt x="261" y="32"/>
                    <a:pt x="261" y="32"/>
                    <a:pt x="261" y="32"/>
                  </a:cubicBezTo>
                  <a:cubicBezTo>
                    <a:pt x="261" y="33"/>
                    <a:pt x="261" y="33"/>
                    <a:pt x="261" y="33"/>
                  </a:cubicBezTo>
                  <a:cubicBezTo>
                    <a:pt x="260" y="33"/>
                    <a:pt x="260" y="33"/>
                    <a:pt x="260" y="33"/>
                  </a:cubicBezTo>
                  <a:cubicBezTo>
                    <a:pt x="259" y="33"/>
                    <a:pt x="259" y="33"/>
                    <a:pt x="259" y="33"/>
                  </a:cubicBezTo>
                  <a:cubicBezTo>
                    <a:pt x="258" y="33"/>
                    <a:pt x="258" y="33"/>
                    <a:pt x="258" y="33"/>
                  </a:cubicBezTo>
                  <a:cubicBezTo>
                    <a:pt x="259" y="34"/>
                    <a:pt x="259" y="34"/>
                    <a:pt x="259" y="34"/>
                  </a:cubicBezTo>
                  <a:cubicBezTo>
                    <a:pt x="260" y="35"/>
                    <a:pt x="260" y="35"/>
                    <a:pt x="260" y="35"/>
                  </a:cubicBezTo>
                  <a:cubicBezTo>
                    <a:pt x="262" y="35"/>
                    <a:pt x="262" y="35"/>
                    <a:pt x="262" y="35"/>
                  </a:cubicBezTo>
                  <a:cubicBezTo>
                    <a:pt x="263" y="37"/>
                    <a:pt x="263" y="37"/>
                    <a:pt x="263" y="37"/>
                  </a:cubicBezTo>
                  <a:cubicBezTo>
                    <a:pt x="264" y="37"/>
                    <a:pt x="264" y="37"/>
                    <a:pt x="264" y="37"/>
                  </a:cubicBezTo>
                  <a:cubicBezTo>
                    <a:pt x="266" y="39"/>
                    <a:pt x="266" y="39"/>
                    <a:pt x="266" y="39"/>
                  </a:cubicBezTo>
                  <a:close/>
                  <a:moveTo>
                    <a:pt x="495" y="4"/>
                  </a:moveTo>
                  <a:cubicBezTo>
                    <a:pt x="496" y="2"/>
                    <a:pt x="496" y="2"/>
                    <a:pt x="496" y="2"/>
                  </a:cubicBezTo>
                  <a:cubicBezTo>
                    <a:pt x="498" y="0"/>
                    <a:pt x="498" y="0"/>
                    <a:pt x="498" y="0"/>
                  </a:cubicBezTo>
                  <a:cubicBezTo>
                    <a:pt x="498" y="0"/>
                    <a:pt x="498" y="0"/>
                    <a:pt x="498" y="0"/>
                  </a:cubicBezTo>
                  <a:cubicBezTo>
                    <a:pt x="498" y="1"/>
                    <a:pt x="498" y="1"/>
                    <a:pt x="498" y="1"/>
                  </a:cubicBezTo>
                  <a:cubicBezTo>
                    <a:pt x="498" y="2"/>
                    <a:pt x="498" y="2"/>
                    <a:pt x="498" y="2"/>
                  </a:cubicBezTo>
                  <a:cubicBezTo>
                    <a:pt x="497" y="2"/>
                    <a:pt x="497" y="2"/>
                    <a:pt x="497" y="2"/>
                  </a:cubicBezTo>
                  <a:cubicBezTo>
                    <a:pt x="497" y="3"/>
                    <a:pt x="497" y="3"/>
                    <a:pt x="497" y="3"/>
                  </a:cubicBezTo>
                  <a:cubicBezTo>
                    <a:pt x="495" y="4"/>
                    <a:pt x="495" y="4"/>
                    <a:pt x="495" y="4"/>
                  </a:cubicBezTo>
                  <a:close/>
                  <a:moveTo>
                    <a:pt x="509" y="25"/>
                  </a:moveTo>
                  <a:cubicBezTo>
                    <a:pt x="509" y="28"/>
                    <a:pt x="509" y="28"/>
                    <a:pt x="509" y="28"/>
                  </a:cubicBezTo>
                  <a:cubicBezTo>
                    <a:pt x="511" y="31"/>
                    <a:pt x="511" y="31"/>
                    <a:pt x="511" y="31"/>
                  </a:cubicBezTo>
                  <a:cubicBezTo>
                    <a:pt x="512" y="32"/>
                    <a:pt x="512" y="32"/>
                    <a:pt x="512" y="32"/>
                  </a:cubicBezTo>
                  <a:cubicBezTo>
                    <a:pt x="516" y="33"/>
                    <a:pt x="516" y="33"/>
                    <a:pt x="516" y="33"/>
                  </a:cubicBezTo>
                  <a:cubicBezTo>
                    <a:pt x="520" y="34"/>
                    <a:pt x="520" y="34"/>
                    <a:pt x="520" y="34"/>
                  </a:cubicBezTo>
                  <a:cubicBezTo>
                    <a:pt x="522" y="35"/>
                    <a:pt x="522" y="35"/>
                    <a:pt x="522" y="35"/>
                  </a:cubicBezTo>
                  <a:cubicBezTo>
                    <a:pt x="524" y="35"/>
                    <a:pt x="524" y="35"/>
                    <a:pt x="524" y="35"/>
                  </a:cubicBezTo>
                  <a:cubicBezTo>
                    <a:pt x="526" y="34"/>
                    <a:pt x="526" y="34"/>
                    <a:pt x="526" y="34"/>
                  </a:cubicBezTo>
                  <a:cubicBezTo>
                    <a:pt x="527" y="35"/>
                    <a:pt x="527" y="35"/>
                    <a:pt x="527" y="35"/>
                  </a:cubicBezTo>
                  <a:cubicBezTo>
                    <a:pt x="529" y="34"/>
                    <a:pt x="529" y="34"/>
                    <a:pt x="529" y="34"/>
                  </a:cubicBezTo>
                  <a:cubicBezTo>
                    <a:pt x="531" y="33"/>
                    <a:pt x="531" y="33"/>
                    <a:pt x="531" y="33"/>
                  </a:cubicBezTo>
                  <a:cubicBezTo>
                    <a:pt x="532" y="31"/>
                    <a:pt x="532" y="31"/>
                    <a:pt x="532" y="31"/>
                  </a:cubicBezTo>
                  <a:cubicBezTo>
                    <a:pt x="532" y="30"/>
                    <a:pt x="532" y="30"/>
                    <a:pt x="532" y="30"/>
                  </a:cubicBezTo>
                  <a:cubicBezTo>
                    <a:pt x="532" y="28"/>
                    <a:pt x="532" y="28"/>
                    <a:pt x="532" y="28"/>
                  </a:cubicBezTo>
                  <a:cubicBezTo>
                    <a:pt x="531" y="28"/>
                    <a:pt x="531" y="28"/>
                    <a:pt x="531" y="28"/>
                  </a:cubicBezTo>
                  <a:cubicBezTo>
                    <a:pt x="530" y="28"/>
                    <a:pt x="530" y="28"/>
                    <a:pt x="530" y="28"/>
                  </a:cubicBezTo>
                  <a:cubicBezTo>
                    <a:pt x="530" y="27"/>
                    <a:pt x="530" y="27"/>
                    <a:pt x="530" y="27"/>
                  </a:cubicBezTo>
                  <a:cubicBezTo>
                    <a:pt x="530" y="26"/>
                    <a:pt x="530" y="26"/>
                    <a:pt x="530" y="26"/>
                  </a:cubicBezTo>
                  <a:cubicBezTo>
                    <a:pt x="529" y="25"/>
                    <a:pt x="529" y="25"/>
                    <a:pt x="529" y="25"/>
                  </a:cubicBezTo>
                  <a:cubicBezTo>
                    <a:pt x="528" y="26"/>
                    <a:pt x="528" y="26"/>
                    <a:pt x="528" y="26"/>
                  </a:cubicBezTo>
                  <a:cubicBezTo>
                    <a:pt x="526" y="25"/>
                    <a:pt x="526" y="25"/>
                    <a:pt x="526" y="25"/>
                  </a:cubicBezTo>
                  <a:cubicBezTo>
                    <a:pt x="523" y="26"/>
                    <a:pt x="523" y="26"/>
                    <a:pt x="523" y="26"/>
                  </a:cubicBezTo>
                  <a:cubicBezTo>
                    <a:pt x="521" y="27"/>
                    <a:pt x="521" y="27"/>
                    <a:pt x="521" y="27"/>
                  </a:cubicBezTo>
                  <a:cubicBezTo>
                    <a:pt x="520" y="28"/>
                    <a:pt x="520" y="28"/>
                    <a:pt x="520" y="28"/>
                  </a:cubicBezTo>
                  <a:cubicBezTo>
                    <a:pt x="520" y="27"/>
                    <a:pt x="520" y="27"/>
                    <a:pt x="520" y="27"/>
                  </a:cubicBezTo>
                  <a:cubicBezTo>
                    <a:pt x="519" y="26"/>
                    <a:pt x="519" y="26"/>
                    <a:pt x="519" y="26"/>
                  </a:cubicBezTo>
                  <a:cubicBezTo>
                    <a:pt x="518" y="26"/>
                    <a:pt x="518" y="26"/>
                    <a:pt x="518" y="26"/>
                  </a:cubicBezTo>
                  <a:cubicBezTo>
                    <a:pt x="517" y="26"/>
                    <a:pt x="517" y="26"/>
                    <a:pt x="517" y="26"/>
                  </a:cubicBezTo>
                  <a:cubicBezTo>
                    <a:pt x="515" y="26"/>
                    <a:pt x="515" y="26"/>
                    <a:pt x="515" y="26"/>
                  </a:cubicBezTo>
                  <a:cubicBezTo>
                    <a:pt x="514" y="26"/>
                    <a:pt x="514" y="26"/>
                    <a:pt x="514" y="26"/>
                  </a:cubicBezTo>
                  <a:cubicBezTo>
                    <a:pt x="514" y="27"/>
                    <a:pt x="514" y="27"/>
                    <a:pt x="514" y="27"/>
                  </a:cubicBezTo>
                  <a:cubicBezTo>
                    <a:pt x="513" y="28"/>
                    <a:pt x="513" y="28"/>
                    <a:pt x="513" y="28"/>
                  </a:cubicBezTo>
                  <a:cubicBezTo>
                    <a:pt x="511" y="27"/>
                    <a:pt x="511" y="27"/>
                    <a:pt x="511" y="27"/>
                  </a:cubicBezTo>
                  <a:cubicBezTo>
                    <a:pt x="510" y="27"/>
                    <a:pt x="510" y="27"/>
                    <a:pt x="510" y="27"/>
                  </a:cubicBezTo>
                  <a:cubicBezTo>
                    <a:pt x="510" y="26"/>
                    <a:pt x="510" y="26"/>
                    <a:pt x="510" y="26"/>
                  </a:cubicBezTo>
                  <a:cubicBezTo>
                    <a:pt x="509" y="25"/>
                    <a:pt x="509" y="25"/>
                    <a:pt x="509" y="25"/>
                  </a:cubicBezTo>
                  <a:close/>
                  <a:moveTo>
                    <a:pt x="460" y="47"/>
                  </a:moveTo>
                  <a:cubicBezTo>
                    <a:pt x="459" y="44"/>
                    <a:pt x="459" y="44"/>
                    <a:pt x="459" y="44"/>
                  </a:cubicBezTo>
                  <a:cubicBezTo>
                    <a:pt x="459" y="42"/>
                    <a:pt x="459" y="42"/>
                    <a:pt x="459" y="42"/>
                  </a:cubicBezTo>
                  <a:cubicBezTo>
                    <a:pt x="458" y="42"/>
                    <a:pt x="458" y="42"/>
                    <a:pt x="458" y="42"/>
                  </a:cubicBezTo>
                  <a:cubicBezTo>
                    <a:pt x="455" y="41"/>
                    <a:pt x="455" y="41"/>
                    <a:pt x="455" y="41"/>
                  </a:cubicBezTo>
                  <a:cubicBezTo>
                    <a:pt x="454" y="40"/>
                    <a:pt x="454" y="40"/>
                    <a:pt x="454" y="40"/>
                  </a:cubicBezTo>
                  <a:cubicBezTo>
                    <a:pt x="453" y="39"/>
                    <a:pt x="453" y="39"/>
                    <a:pt x="453" y="39"/>
                  </a:cubicBezTo>
                  <a:cubicBezTo>
                    <a:pt x="453" y="39"/>
                    <a:pt x="453" y="39"/>
                    <a:pt x="453" y="39"/>
                  </a:cubicBezTo>
                  <a:cubicBezTo>
                    <a:pt x="453" y="40"/>
                    <a:pt x="453" y="40"/>
                    <a:pt x="453" y="40"/>
                  </a:cubicBezTo>
                  <a:cubicBezTo>
                    <a:pt x="454" y="42"/>
                    <a:pt x="454" y="42"/>
                    <a:pt x="454" y="42"/>
                  </a:cubicBezTo>
                  <a:cubicBezTo>
                    <a:pt x="456" y="43"/>
                    <a:pt x="456" y="43"/>
                    <a:pt x="456" y="43"/>
                  </a:cubicBezTo>
                  <a:cubicBezTo>
                    <a:pt x="458" y="46"/>
                    <a:pt x="458" y="46"/>
                    <a:pt x="458" y="46"/>
                  </a:cubicBezTo>
                  <a:cubicBezTo>
                    <a:pt x="458" y="48"/>
                    <a:pt x="458" y="48"/>
                    <a:pt x="458" y="48"/>
                  </a:cubicBezTo>
                  <a:cubicBezTo>
                    <a:pt x="460" y="49"/>
                    <a:pt x="460" y="49"/>
                    <a:pt x="460" y="49"/>
                  </a:cubicBezTo>
                  <a:cubicBezTo>
                    <a:pt x="460" y="48"/>
                    <a:pt x="460" y="48"/>
                    <a:pt x="460" y="48"/>
                  </a:cubicBezTo>
                  <a:cubicBezTo>
                    <a:pt x="460" y="47"/>
                    <a:pt x="460" y="47"/>
                    <a:pt x="460" y="47"/>
                  </a:cubicBezTo>
                  <a:close/>
                  <a:moveTo>
                    <a:pt x="485" y="50"/>
                  </a:moveTo>
                  <a:cubicBezTo>
                    <a:pt x="484" y="50"/>
                    <a:pt x="484" y="50"/>
                    <a:pt x="484" y="50"/>
                  </a:cubicBezTo>
                  <a:cubicBezTo>
                    <a:pt x="483" y="49"/>
                    <a:pt x="483" y="49"/>
                    <a:pt x="483" y="49"/>
                  </a:cubicBezTo>
                  <a:cubicBezTo>
                    <a:pt x="483" y="48"/>
                    <a:pt x="483" y="48"/>
                    <a:pt x="483" y="48"/>
                  </a:cubicBezTo>
                  <a:cubicBezTo>
                    <a:pt x="483" y="48"/>
                    <a:pt x="483" y="48"/>
                    <a:pt x="483" y="48"/>
                  </a:cubicBezTo>
                  <a:cubicBezTo>
                    <a:pt x="484" y="48"/>
                    <a:pt x="484" y="48"/>
                    <a:pt x="484" y="48"/>
                  </a:cubicBezTo>
                  <a:cubicBezTo>
                    <a:pt x="485" y="49"/>
                    <a:pt x="485" y="49"/>
                    <a:pt x="485" y="49"/>
                  </a:cubicBezTo>
                  <a:cubicBezTo>
                    <a:pt x="486" y="49"/>
                    <a:pt x="486" y="49"/>
                    <a:pt x="486" y="49"/>
                  </a:cubicBezTo>
                  <a:cubicBezTo>
                    <a:pt x="486" y="50"/>
                    <a:pt x="486" y="50"/>
                    <a:pt x="486" y="50"/>
                  </a:cubicBezTo>
                  <a:cubicBezTo>
                    <a:pt x="486" y="51"/>
                    <a:pt x="486" y="51"/>
                    <a:pt x="486" y="51"/>
                  </a:cubicBezTo>
                  <a:cubicBezTo>
                    <a:pt x="487" y="51"/>
                    <a:pt x="487" y="51"/>
                    <a:pt x="487" y="51"/>
                  </a:cubicBezTo>
                  <a:cubicBezTo>
                    <a:pt x="488" y="49"/>
                    <a:pt x="488" y="49"/>
                    <a:pt x="488" y="49"/>
                  </a:cubicBezTo>
                  <a:cubicBezTo>
                    <a:pt x="490" y="47"/>
                    <a:pt x="490" y="47"/>
                    <a:pt x="490" y="47"/>
                  </a:cubicBezTo>
                  <a:cubicBezTo>
                    <a:pt x="492" y="45"/>
                    <a:pt x="492" y="45"/>
                    <a:pt x="492" y="45"/>
                  </a:cubicBezTo>
                  <a:cubicBezTo>
                    <a:pt x="493" y="44"/>
                    <a:pt x="493" y="44"/>
                    <a:pt x="493" y="44"/>
                  </a:cubicBezTo>
                  <a:cubicBezTo>
                    <a:pt x="494" y="43"/>
                    <a:pt x="494" y="43"/>
                    <a:pt x="494" y="43"/>
                  </a:cubicBezTo>
                  <a:cubicBezTo>
                    <a:pt x="495" y="44"/>
                    <a:pt x="495" y="44"/>
                    <a:pt x="495" y="44"/>
                  </a:cubicBezTo>
                  <a:cubicBezTo>
                    <a:pt x="494" y="45"/>
                    <a:pt x="494" y="45"/>
                    <a:pt x="494" y="45"/>
                  </a:cubicBezTo>
                  <a:cubicBezTo>
                    <a:pt x="496" y="45"/>
                    <a:pt x="496" y="45"/>
                    <a:pt x="496" y="45"/>
                  </a:cubicBezTo>
                  <a:cubicBezTo>
                    <a:pt x="497" y="45"/>
                    <a:pt x="497" y="45"/>
                    <a:pt x="497" y="45"/>
                  </a:cubicBezTo>
                  <a:cubicBezTo>
                    <a:pt x="498" y="45"/>
                    <a:pt x="498" y="45"/>
                    <a:pt x="498" y="45"/>
                  </a:cubicBezTo>
                  <a:cubicBezTo>
                    <a:pt x="498" y="44"/>
                    <a:pt x="498" y="44"/>
                    <a:pt x="498" y="44"/>
                  </a:cubicBezTo>
                  <a:cubicBezTo>
                    <a:pt x="499" y="43"/>
                    <a:pt x="499" y="43"/>
                    <a:pt x="499" y="43"/>
                  </a:cubicBezTo>
                  <a:cubicBezTo>
                    <a:pt x="500" y="42"/>
                    <a:pt x="500" y="42"/>
                    <a:pt x="500" y="42"/>
                  </a:cubicBezTo>
                  <a:cubicBezTo>
                    <a:pt x="500" y="41"/>
                    <a:pt x="500" y="41"/>
                    <a:pt x="500" y="41"/>
                  </a:cubicBezTo>
                  <a:cubicBezTo>
                    <a:pt x="498" y="41"/>
                    <a:pt x="498" y="41"/>
                    <a:pt x="498" y="41"/>
                  </a:cubicBezTo>
                  <a:cubicBezTo>
                    <a:pt x="496" y="42"/>
                    <a:pt x="496" y="42"/>
                    <a:pt x="496" y="42"/>
                  </a:cubicBezTo>
                  <a:cubicBezTo>
                    <a:pt x="495" y="41"/>
                    <a:pt x="495" y="41"/>
                    <a:pt x="495" y="41"/>
                  </a:cubicBezTo>
                  <a:cubicBezTo>
                    <a:pt x="493" y="41"/>
                    <a:pt x="493" y="41"/>
                    <a:pt x="493" y="41"/>
                  </a:cubicBezTo>
                  <a:cubicBezTo>
                    <a:pt x="492" y="40"/>
                    <a:pt x="492" y="40"/>
                    <a:pt x="492" y="40"/>
                  </a:cubicBezTo>
                  <a:cubicBezTo>
                    <a:pt x="490" y="40"/>
                    <a:pt x="490" y="40"/>
                    <a:pt x="490" y="40"/>
                  </a:cubicBezTo>
                  <a:cubicBezTo>
                    <a:pt x="490" y="39"/>
                    <a:pt x="490" y="39"/>
                    <a:pt x="490" y="39"/>
                  </a:cubicBezTo>
                  <a:cubicBezTo>
                    <a:pt x="488" y="37"/>
                    <a:pt x="488" y="37"/>
                    <a:pt x="488" y="37"/>
                  </a:cubicBezTo>
                  <a:cubicBezTo>
                    <a:pt x="487" y="36"/>
                    <a:pt x="487" y="36"/>
                    <a:pt x="487" y="36"/>
                  </a:cubicBezTo>
                  <a:cubicBezTo>
                    <a:pt x="487" y="34"/>
                    <a:pt x="487" y="34"/>
                    <a:pt x="487" y="34"/>
                  </a:cubicBezTo>
                  <a:cubicBezTo>
                    <a:pt x="486" y="33"/>
                    <a:pt x="486" y="33"/>
                    <a:pt x="486" y="33"/>
                  </a:cubicBezTo>
                  <a:cubicBezTo>
                    <a:pt x="485" y="32"/>
                    <a:pt x="485" y="32"/>
                    <a:pt x="485" y="32"/>
                  </a:cubicBezTo>
                  <a:cubicBezTo>
                    <a:pt x="485" y="31"/>
                    <a:pt x="485" y="31"/>
                    <a:pt x="485" y="31"/>
                  </a:cubicBezTo>
                  <a:cubicBezTo>
                    <a:pt x="484" y="30"/>
                    <a:pt x="484" y="30"/>
                    <a:pt x="484" y="30"/>
                  </a:cubicBezTo>
                  <a:cubicBezTo>
                    <a:pt x="484" y="30"/>
                    <a:pt x="484" y="30"/>
                    <a:pt x="484" y="30"/>
                  </a:cubicBezTo>
                  <a:cubicBezTo>
                    <a:pt x="485" y="29"/>
                    <a:pt x="485" y="29"/>
                    <a:pt x="485" y="29"/>
                  </a:cubicBezTo>
                  <a:cubicBezTo>
                    <a:pt x="484" y="28"/>
                    <a:pt x="484" y="28"/>
                    <a:pt x="484" y="28"/>
                  </a:cubicBezTo>
                  <a:cubicBezTo>
                    <a:pt x="485" y="28"/>
                    <a:pt x="485" y="28"/>
                    <a:pt x="485" y="28"/>
                  </a:cubicBezTo>
                  <a:cubicBezTo>
                    <a:pt x="485" y="28"/>
                    <a:pt x="485" y="28"/>
                    <a:pt x="485" y="28"/>
                  </a:cubicBezTo>
                  <a:cubicBezTo>
                    <a:pt x="485" y="27"/>
                    <a:pt x="485" y="27"/>
                    <a:pt x="485" y="27"/>
                  </a:cubicBezTo>
                  <a:cubicBezTo>
                    <a:pt x="484" y="26"/>
                    <a:pt x="484" y="26"/>
                    <a:pt x="484" y="26"/>
                  </a:cubicBezTo>
                  <a:cubicBezTo>
                    <a:pt x="483" y="26"/>
                    <a:pt x="483" y="26"/>
                    <a:pt x="483" y="26"/>
                  </a:cubicBezTo>
                  <a:cubicBezTo>
                    <a:pt x="481" y="26"/>
                    <a:pt x="481" y="26"/>
                    <a:pt x="481" y="26"/>
                  </a:cubicBezTo>
                  <a:cubicBezTo>
                    <a:pt x="479" y="25"/>
                    <a:pt x="479" y="25"/>
                    <a:pt x="479" y="25"/>
                  </a:cubicBezTo>
                  <a:cubicBezTo>
                    <a:pt x="478" y="24"/>
                    <a:pt x="478" y="24"/>
                    <a:pt x="478" y="24"/>
                  </a:cubicBezTo>
                  <a:cubicBezTo>
                    <a:pt x="477" y="24"/>
                    <a:pt x="477" y="24"/>
                    <a:pt x="477" y="24"/>
                  </a:cubicBezTo>
                  <a:cubicBezTo>
                    <a:pt x="476" y="24"/>
                    <a:pt x="476" y="24"/>
                    <a:pt x="476" y="24"/>
                  </a:cubicBezTo>
                  <a:cubicBezTo>
                    <a:pt x="475" y="24"/>
                    <a:pt x="475" y="24"/>
                    <a:pt x="475" y="24"/>
                  </a:cubicBezTo>
                  <a:cubicBezTo>
                    <a:pt x="477" y="26"/>
                    <a:pt x="477" y="26"/>
                    <a:pt x="477" y="26"/>
                  </a:cubicBezTo>
                  <a:cubicBezTo>
                    <a:pt x="478" y="26"/>
                    <a:pt x="478" y="26"/>
                    <a:pt x="478" y="26"/>
                  </a:cubicBezTo>
                  <a:cubicBezTo>
                    <a:pt x="479" y="27"/>
                    <a:pt x="479" y="27"/>
                    <a:pt x="479" y="27"/>
                  </a:cubicBezTo>
                  <a:cubicBezTo>
                    <a:pt x="477" y="27"/>
                    <a:pt x="477" y="27"/>
                    <a:pt x="477" y="27"/>
                  </a:cubicBezTo>
                  <a:cubicBezTo>
                    <a:pt x="477" y="27"/>
                    <a:pt x="477" y="27"/>
                    <a:pt x="477" y="27"/>
                  </a:cubicBezTo>
                  <a:cubicBezTo>
                    <a:pt x="476" y="27"/>
                    <a:pt x="476" y="27"/>
                    <a:pt x="476" y="27"/>
                  </a:cubicBezTo>
                  <a:cubicBezTo>
                    <a:pt x="475" y="27"/>
                    <a:pt x="475" y="27"/>
                    <a:pt x="475" y="27"/>
                  </a:cubicBezTo>
                  <a:cubicBezTo>
                    <a:pt x="475" y="29"/>
                    <a:pt x="475" y="29"/>
                    <a:pt x="475" y="29"/>
                  </a:cubicBezTo>
                  <a:cubicBezTo>
                    <a:pt x="476" y="30"/>
                    <a:pt x="476" y="30"/>
                    <a:pt x="476" y="30"/>
                  </a:cubicBezTo>
                  <a:cubicBezTo>
                    <a:pt x="477" y="32"/>
                    <a:pt x="477" y="32"/>
                    <a:pt x="477" y="32"/>
                  </a:cubicBezTo>
                  <a:cubicBezTo>
                    <a:pt x="478" y="34"/>
                    <a:pt x="478" y="34"/>
                    <a:pt x="478" y="34"/>
                  </a:cubicBezTo>
                  <a:cubicBezTo>
                    <a:pt x="479" y="35"/>
                    <a:pt x="479" y="35"/>
                    <a:pt x="479" y="35"/>
                  </a:cubicBezTo>
                  <a:cubicBezTo>
                    <a:pt x="478" y="35"/>
                    <a:pt x="478" y="35"/>
                    <a:pt x="478" y="35"/>
                  </a:cubicBezTo>
                  <a:cubicBezTo>
                    <a:pt x="477" y="35"/>
                    <a:pt x="477" y="35"/>
                    <a:pt x="477" y="35"/>
                  </a:cubicBezTo>
                  <a:cubicBezTo>
                    <a:pt x="475" y="34"/>
                    <a:pt x="475" y="34"/>
                    <a:pt x="475" y="34"/>
                  </a:cubicBezTo>
                  <a:cubicBezTo>
                    <a:pt x="475" y="32"/>
                    <a:pt x="475" y="32"/>
                    <a:pt x="475" y="32"/>
                  </a:cubicBezTo>
                  <a:cubicBezTo>
                    <a:pt x="474" y="32"/>
                    <a:pt x="474" y="32"/>
                    <a:pt x="474" y="32"/>
                  </a:cubicBezTo>
                  <a:cubicBezTo>
                    <a:pt x="473" y="32"/>
                    <a:pt x="473" y="32"/>
                    <a:pt x="473" y="32"/>
                  </a:cubicBezTo>
                  <a:cubicBezTo>
                    <a:pt x="472" y="32"/>
                    <a:pt x="472" y="32"/>
                    <a:pt x="472" y="32"/>
                  </a:cubicBezTo>
                  <a:cubicBezTo>
                    <a:pt x="471" y="32"/>
                    <a:pt x="471" y="32"/>
                    <a:pt x="471" y="32"/>
                  </a:cubicBezTo>
                  <a:cubicBezTo>
                    <a:pt x="470" y="32"/>
                    <a:pt x="470" y="32"/>
                    <a:pt x="470" y="32"/>
                  </a:cubicBezTo>
                  <a:cubicBezTo>
                    <a:pt x="470" y="30"/>
                    <a:pt x="470" y="30"/>
                    <a:pt x="470" y="30"/>
                  </a:cubicBezTo>
                  <a:cubicBezTo>
                    <a:pt x="470" y="29"/>
                    <a:pt x="470" y="29"/>
                    <a:pt x="470" y="29"/>
                  </a:cubicBezTo>
                  <a:cubicBezTo>
                    <a:pt x="469" y="29"/>
                    <a:pt x="469" y="29"/>
                    <a:pt x="469" y="29"/>
                  </a:cubicBezTo>
                  <a:cubicBezTo>
                    <a:pt x="467" y="28"/>
                    <a:pt x="467" y="28"/>
                    <a:pt x="467" y="28"/>
                  </a:cubicBezTo>
                  <a:cubicBezTo>
                    <a:pt x="465" y="28"/>
                    <a:pt x="465" y="28"/>
                    <a:pt x="465" y="28"/>
                  </a:cubicBezTo>
                  <a:cubicBezTo>
                    <a:pt x="465" y="27"/>
                    <a:pt x="465" y="27"/>
                    <a:pt x="465" y="27"/>
                  </a:cubicBezTo>
                  <a:cubicBezTo>
                    <a:pt x="464" y="26"/>
                    <a:pt x="464" y="26"/>
                    <a:pt x="464" y="26"/>
                  </a:cubicBezTo>
                  <a:cubicBezTo>
                    <a:pt x="463" y="27"/>
                    <a:pt x="463" y="27"/>
                    <a:pt x="463" y="27"/>
                  </a:cubicBezTo>
                  <a:cubicBezTo>
                    <a:pt x="462" y="28"/>
                    <a:pt x="462" y="28"/>
                    <a:pt x="462" y="28"/>
                  </a:cubicBezTo>
                  <a:cubicBezTo>
                    <a:pt x="462" y="29"/>
                    <a:pt x="462" y="29"/>
                    <a:pt x="462" y="29"/>
                  </a:cubicBezTo>
                  <a:cubicBezTo>
                    <a:pt x="461" y="30"/>
                    <a:pt x="461" y="30"/>
                    <a:pt x="461" y="30"/>
                  </a:cubicBezTo>
                  <a:cubicBezTo>
                    <a:pt x="462" y="31"/>
                    <a:pt x="462" y="31"/>
                    <a:pt x="462" y="31"/>
                  </a:cubicBezTo>
                  <a:cubicBezTo>
                    <a:pt x="461" y="33"/>
                    <a:pt x="461" y="33"/>
                    <a:pt x="461" y="33"/>
                  </a:cubicBezTo>
                  <a:cubicBezTo>
                    <a:pt x="460" y="34"/>
                    <a:pt x="460" y="34"/>
                    <a:pt x="460" y="34"/>
                  </a:cubicBezTo>
                  <a:cubicBezTo>
                    <a:pt x="460" y="35"/>
                    <a:pt x="460" y="35"/>
                    <a:pt x="460" y="35"/>
                  </a:cubicBezTo>
                  <a:cubicBezTo>
                    <a:pt x="461" y="37"/>
                    <a:pt x="461" y="37"/>
                    <a:pt x="461" y="37"/>
                  </a:cubicBezTo>
                  <a:cubicBezTo>
                    <a:pt x="462" y="37"/>
                    <a:pt x="462" y="37"/>
                    <a:pt x="462" y="37"/>
                  </a:cubicBezTo>
                  <a:cubicBezTo>
                    <a:pt x="463" y="38"/>
                    <a:pt x="463" y="38"/>
                    <a:pt x="463" y="38"/>
                  </a:cubicBezTo>
                  <a:cubicBezTo>
                    <a:pt x="462" y="38"/>
                    <a:pt x="462" y="38"/>
                    <a:pt x="462" y="38"/>
                  </a:cubicBezTo>
                  <a:cubicBezTo>
                    <a:pt x="461" y="38"/>
                    <a:pt x="461" y="38"/>
                    <a:pt x="461" y="38"/>
                  </a:cubicBezTo>
                  <a:cubicBezTo>
                    <a:pt x="462" y="40"/>
                    <a:pt x="462" y="40"/>
                    <a:pt x="462" y="40"/>
                  </a:cubicBezTo>
                  <a:cubicBezTo>
                    <a:pt x="463" y="40"/>
                    <a:pt x="463" y="40"/>
                    <a:pt x="463" y="40"/>
                  </a:cubicBezTo>
                  <a:cubicBezTo>
                    <a:pt x="463" y="41"/>
                    <a:pt x="463" y="41"/>
                    <a:pt x="463" y="41"/>
                  </a:cubicBezTo>
                  <a:cubicBezTo>
                    <a:pt x="463" y="42"/>
                    <a:pt x="463" y="42"/>
                    <a:pt x="463" y="42"/>
                  </a:cubicBezTo>
                  <a:cubicBezTo>
                    <a:pt x="464" y="43"/>
                    <a:pt x="464" y="43"/>
                    <a:pt x="464" y="43"/>
                  </a:cubicBezTo>
                  <a:cubicBezTo>
                    <a:pt x="465" y="43"/>
                    <a:pt x="465" y="43"/>
                    <a:pt x="465" y="43"/>
                  </a:cubicBezTo>
                  <a:cubicBezTo>
                    <a:pt x="466" y="44"/>
                    <a:pt x="466" y="44"/>
                    <a:pt x="466" y="44"/>
                  </a:cubicBezTo>
                  <a:cubicBezTo>
                    <a:pt x="466" y="44"/>
                    <a:pt x="466" y="44"/>
                    <a:pt x="466" y="44"/>
                  </a:cubicBezTo>
                  <a:cubicBezTo>
                    <a:pt x="466" y="45"/>
                    <a:pt x="466" y="45"/>
                    <a:pt x="466" y="45"/>
                  </a:cubicBezTo>
                  <a:cubicBezTo>
                    <a:pt x="467" y="45"/>
                    <a:pt x="467" y="45"/>
                    <a:pt x="467" y="45"/>
                  </a:cubicBezTo>
                  <a:cubicBezTo>
                    <a:pt x="468" y="45"/>
                    <a:pt x="468" y="45"/>
                    <a:pt x="468" y="45"/>
                  </a:cubicBezTo>
                  <a:cubicBezTo>
                    <a:pt x="468" y="45"/>
                    <a:pt x="468" y="45"/>
                    <a:pt x="468" y="45"/>
                  </a:cubicBezTo>
                  <a:cubicBezTo>
                    <a:pt x="467" y="46"/>
                    <a:pt x="467" y="46"/>
                    <a:pt x="467" y="46"/>
                  </a:cubicBezTo>
                  <a:cubicBezTo>
                    <a:pt x="467" y="46"/>
                    <a:pt x="467" y="46"/>
                    <a:pt x="467" y="46"/>
                  </a:cubicBezTo>
                  <a:cubicBezTo>
                    <a:pt x="466" y="46"/>
                    <a:pt x="466" y="46"/>
                    <a:pt x="466" y="46"/>
                  </a:cubicBezTo>
                  <a:cubicBezTo>
                    <a:pt x="466" y="46"/>
                    <a:pt x="466" y="46"/>
                    <a:pt x="466" y="46"/>
                  </a:cubicBezTo>
                  <a:cubicBezTo>
                    <a:pt x="466" y="48"/>
                    <a:pt x="466" y="48"/>
                    <a:pt x="466" y="48"/>
                  </a:cubicBezTo>
                  <a:cubicBezTo>
                    <a:pt x="470" y="50"/>
                    <a:pt x="470" y="50"/>
                    <a:pt x="470" y="50"/>
                  </a:cubicBezTo>
                  <a:cubicBezTo>
                    <a:pt x="472" y="51"/>
                    <a:pt x="472" y="51"/>
                    <a:pt x="472" y="51"/>
                  </a:cubicBezTo>
                  <a:cubicBezTo>
                    <a:pt x="474" y="51"/>
                    <a:pt x="474" y="51"/>
                    <a:pt x="474" y="51"/>
                  </a:cubicBezTo>
                  <a:cubicBezTo>
                    <a:pt x="475" y="52"/>
                    <a:pt x="475" y="52"/>
                    <a:pt x="475" y="52"/>
                  </a:cubicBezTo>
                  <a:cubicBezTo>
                    <a:pt x="476" y="52"/>
                    <a:pt x="476" y="52"/>
                    <a:pt x="476" y="52"/>
                  </a:cubicBezTo>
                  <a:cubicBezTo>
                    <a:pt x="476" y="54"/>
                    <a:pt x="476" y="54"/>
                    <a:pt x="476" y="54"/>
                  </a:cubicBezTo>
                  <a:cubicBezTo>
                    <a:pt x="477" y="55"/>
                    <a:pt x="477" y="55"/>
                    <a:pt x="477" y="55"/>
                  </a:cubicBezTo>
                  <a:cubicBezTo>
                    <a:pt x="479" y="55"/>
                    <a:pt x="479" y="55"/>
                    <a:pt x="479" y="55"/>
                  </a:cubicBezTo>
                  <a:cubicBezTo>
                    <a:pt x="481" y="54"/>
                    <a:pt x="481" y="54"/>
                    <a:pt x="481" y="54"/>
                  </a:cubicBezTo>
                  <a:cubicBezTo>
                    <a:pt x="483" y="54"/>
                    <a:pt x="483" y="54"/>
                    <a:pt x="483" y="54"/>
                  </a:cubicBezTo>
                  <a:cubicBezTo>
                    <a:pt x="484" y="55"/>
                    <a:pt x="484" y="55"/>
                    <a:pt x="484" y="55"/>
                  </a:cubicBezTo>
                  <a:cubicBezTo>
                    <a:pt x="485" y="55"/>
                    <a:pt x="485" y="55"/>
                    <a:pt x="485" y="55"/>
                  </a:cubicBezTo>
                  <a:cubicBezTo>
                    <a:pt x="486" y="53"/>
                    <a:pt x="486" y="53"/>
                    <a:pt x="486" y="53"/>
                  </a:cubicBezTo>
                  <a:cubicBezTo>
                    <a:pt x="486" y="52"/>
                    <a:pt x="486" y="52"/>
                    <a:pt x="486" y="52"/>
                  </a:cubicBezTo>
                  <a:cubicBezTo>
                    <a:pt x="485" y="51"/>
                    <a:pt x="485" y="51"/>
                    <a:pt x="485" y="51"/>
                  </a:cubicBezTo>
                  <a:cubicBezTo>
                    <a:pt x="485" y="50"/>
                    <a:pt x="485" y="50"/>
                    <a:pt x="485" y="50"/>
                  </a:cubicBezTo>
                  <a:close/>
                  <a:moveTo>
                    <a:pt x="485" y="25"/>
                  </a:moveTo>
                  <a:cubicBezTo>
                    <a:pt x="487" y="25"/>
                    <a:pt x="487" y="25"/>
                    <a:pt x="487" y="25"/>
                  </a:cubicBezTo>
                  <a:cubicBezTo>
                    <a:pt x="489" y="25"/>
                    <a:pt x="489" y="25"/>
                    <a:pt x="489" y="25"/>
                  </a:cubicBezTo>
                  <a:cubicBezTo>
                    <a:pt x="491" y="25"/>
                    <a:pt x="491" y="25"/>
                    <a:pt x="491" y="25"/>
                  </a:cubicBezTo>
                  <a:cubicBezTo>
                    <a:pt x="494" y="27"/>
                    <a:pt x="494" y="27"/>
                    <a:pt x="494" y="27"/>
                  </a:cubicBezTo>
                  <a:cubicBezTo>
                    <a:pt x="495" y="27"/>
                    <a:pt x="495" y="27"/>
                    <a:pt x="495" y="27"/>
                  </a:cubicBezTo>
                  <a:cubicBezTo>
                    <a:pt x="496" y="27"/>
                    <a:pt x="496" y="27"/>
                    <a:pt x="496" y="27"/>
                  </a:cubicBezTo>
                  <a:cubicBezTo>
                    <a:pt x="499" y="27"/>
                    <a:pt x="499" y="27"/>
                    <a:pt x="499" y="27"/>
                  </a:cubicBezTo>
                  <a:cubicBezTo>
                    <a:pt x="502" y="28"/>
                    <a:pt x="502" y="28"/>
                    <a:pt x="502" y="28"/>
                  </a:cubicBezTo>
                  <a:cubicBezTo>
                    <a:pt x="502" y="29"/>
                    <a:pt x="502" y="29"/>
                    <a:pt x="502" y="29"/>
                  </a:cubicBezTo>
                  <a:cubicBezTo>
                    <a:pt x="501" y="29"/>
                    <a:pt x="501" y="29"/>
                    <a:pt x="501" y="29"/>
                  </a:cubicBezTo>
                  <a:cubicBezTo>
                    <a:pt x="500" y="30"/>
                    <a:pt x="500" y="30"/>
                    <a:pt x="500" y="30"/>
                  </a:cubicBezTo>
                  <a:cubicBezTo>
                    <a:pt x="500" y="31"/>
                    <a:pt x="500" y="31"/>
                    <a:pt x="500" y="31"/>
                  </a:cubicBezTo>
                  <a:cubicBezTo>
                    <a:pt x="501" y="33"/>
                    <a:pt x="501" y="33"/>
                    <a:pt x="501" y="33"/>
                  </a:cubicBezTo>
                  <a:cubicBezTo>
                    <a:pt x="503" y="33"/>
                    <a:pt x="503" y="33"/>
                    <a:pt x="503" y="33"/>
                  </a:cubicBezTo>
                  <a:cubicBezTo>
                    <a:pt x="503" y="35"/>
                    <a:pt x="503" y="35"/>
                    <a:pt x="503" y="35"/>
                  </a:cubicBezTo>
                  <a:cubicBezTo>
                    <a:pt x="503" y="36"/>
                    <a:pt x="503" y="36"/>
                    <a:pt x="503" y="36"/>
                  </a:cubicBezTo>
                  <a:cubicBezTo>
                    <a:pt x="503" y="37"/>
                    <a:pt x="503" y="37"/>
                    <a:pt x="503" y="37"/>
                  </a:cubicBezTo>
                  <a:cubicBezTo>
                    <a:pt x="502" y="39"/>
                    <a:pt x="502" y="39"/>
                    <a:pt x="502" y="39"/>
                  </a:cubicBezTo>
                  <a:cubicBezTo>
                    <a:pt x="501" y="40"/>
                    <a:pt x="501" y="40"/>
                    <a:pt x="501" y="40"/>
                  </a:cubicBezTo>
                  <a:cubicBezTo>
                    <a:pt x="501" y="40"/>
                    <a:pt x="501" y="40"/>
                    <a:pt x="501" y="40"/>
                  </a:cubicBezTo>
                  <a:cubicBezTo>
                    <a:pt x="500" y="39"/>
                    <a:pt x="500" y="39"/>
                    <a:pt x="500" y="39"/>
                  </a:cubicBezTo>
                  <a:cubicBezTo>
                    <a:pt x="499" y="40"/>
                    <a:pt x="499" y="40"/>
                    <a:pt x="499" y="40"/>
                  </a:cubicBezTo>
                  <a:cubicBezTo>
                    <a:pt x="498" y="41"/>
                    <a:pt x="498" y="41"/>
                    <a:pt x="498" y="41"/>
                  </a:cubicBezTo>
                  <a:cubicBezTo>
                    <a:pt x="496" y="41"/>
                    <a:pt x="496" y="41"/>
                    <a:pt x="496" y="41"/>
                  </a:cubicBezTo>
                  <a:cubicBezTo>
                    <a:pt x="493" y="39"/>
                    <a:pt x="493" y="39"/>
                    <a:pt x="493" y="39"/>
                  </a:cubicBezTo>
                  <a:cubicBezTo>
                    <a:pt x="492" y="38"/>
                    <a:pt x="492" y="38"/>
                    <a:pt x="492" y="38"/>
                  </a:cubicBezTo>
                  <a:cubicBezTo>
                    <a:pt x="489" y="36"/>
                    <a:pt x="489" y="36"/>
                    <a:pt x="489" y="36"/>
                  </a:cubicBezTo>
                  <a:cubicBezTo>
                    <a:pt x="489" y="34"/>
                    <a:pt x="489" y="34"/>
                    <a:pt x="489" y="34"/>
                  </a:cubicBezTo>
                  <a:cubicBezTo>
                    <a:pt x="489" y="33"/>
                    <a:pt x="489" y="33"/>
                    <a:pt x="489" y="33"/>
                  </a:cubicBezTo>
                  <a:cubicBezTo>
                    <a:pt x="489" y="32"/>
                    <a:pt x="489" y="32"/>
                    <a:pt x="489" y="32"/>
                  </a:cubicBezTo>
                  <a:cubicBezTo>
                    <a:pt x="490" y="31"/>
                    <a:pt x="490" y="31"/>
                    <a:pt x="490" y="31"/>
                  </a:cubicBezTo>
                  <a:cubicBezTo>
                    <a:pt x="489" y="30"/>
                    <a:pt x="489" y="30"/>
                    <a:pt x="489" y="30"/>
                  </a:cubicBezTo>
                  <a:cubicBezTo>
                    <a:pt x="488" y="29"/>
                    <a:pt x="488" y="29"/>
                    <a:pt x="488" y="29"/>
                  </a:cubicBezTo>
                  <a:cubicBezTo>
                    <a:pt x="488" y="28"/>
                    <a:pt x="488" y="28"/>
                    <a:pt x="488" y="28"/>
                  </a:cubicBezTo>
                  <a:cubicBezTo>
                    <a:pt x="487" y="28"/>
                    <a:pt x="487" y="28"/>
                    <a:pt x="487" y="28"/>
                  </a:cubicBezTo>
                  <a:cubicBezTo>
                    <a:pt x="486" y="27"/>
                    <a:pt x="486" y="27"/>
                    <a:pt x="486" y="27"/>
                  </a:cubicBezTo>
                  <a:cubicBezTo>
                    <a:pt x="485" y="25"/>
                    <a:pt x="485" y="25"/>
                    <a:pt x="485" y="25"/>
                  </a:cubicBezTo>
                  <a:close/>
                  <a:moveTo>
                    <a:pt x="277" y="58"/>
                  </a:moveTo>
                  <a:cubicBezTo>
                    <a:pt x="276" y="58"/>
                    <a:pt x="278" y="57"/>
                    <a:pt x="278" y="57"/>
                  </a:cubicBezTo>
                  <a:cubicBezTo>
                    <a:pt x="279" y="56"/>
                    <a:pt x="279" y="56"/>
                    <a:pt x="279" y="56"/>
                  </a:cubicBezTo>
                  <a:cubicBezTo>
                    <a:pt x="280" y="54"/>
                    <a:pt x="280" y="54"/>
                    <a:pt x="280" y="54"/>
                  </a:cubicBezTo>
                  <a:cubicBezTo>
                    <a:pt x="281" y="53"/>
                    <a:pt x="281" y="53"/>
                    <a:pt x="281" y="53"/>
                  </a:cubicBezTo>
                  <a:cubicBezTo>
                    <a:pt x="281" y="52"/>
                    <a:pt x="281" y="52"/>
                    <a:pt x="281" y="52"/>
                  </a:cubicBezTo>
                  <a:cubicBezTo>
                    <a:pt x="281" y="51"/>
                    <a:pt x="281" y="51"/>
                    <a:pt x="281" y="51"/>
                  </a:cubicBezTo>
                  <a:cubicBezTo>
                    <a:pt x="284" y="50"/>
                    <a:pt x="284" y="50"/>
                    <a:pt x="284" y="50"/>
                  </a:cubicBezTo>
                  <a:cubicBezTo>
                    <a:pt x="285" y="49"/>
                    <a:pt x="285" y="49"/>
                    <a:pt x="285" y="49"/>
                  </a:cubicBezTo>
                  <a:cubicBezTo>
                    <a:pt x="286" y="50"/>
                    <a:pt x="286" y="50"/>
                    <a:pt x="286" y="50"/>
                  </a:cubicBezTo>
                  <a:cubicBezTo>
                    <a:pt x="287" y="50"/>
                    <a:pt x="287" y="50"/>
                    <a:pt x="287" y="50"/>
                  </a:cubicBezTo>
                  <a:cubicBezTo>
                    <a:pt x="287" y="49"/>
                    <a:pt x="287" y="49"/>
                    <a:pt x="287" y="49"/>
                  </a:cubicBezTo>
                  <a:cubicBezTo>
                    <a:pt x="288" y="48"/>
                    <a:pt x="288" y="48"/>
                    <a:pt x="288" y="48"/>
                  </a:cubicBezTo>
                  <a:cubicBezTo>
                    <a:pt x="289" y="47"/>
                    <a:pt x="289" y="47"/>
                    <a:pt x="289" y="47"/>
                  </a:cubicBezTo>
                  <a:cubicBezTo>
                    <a:pt x="291" y="46"/>
                    <a:pt x="291" y="46"/>
                    <a:pt x="291" y="46"/>
                  </a:cubicBezTo>
                  <a:cubicBezTo>
                    <a:pt x="292" y="45"/>
                    <a:pt x="292" y="45"/>
                    <a:pt x="292" y="45"/>
                  </a:cubicBezTo>
                  <a:cubicBezTo>
                    <a:pt x="293" y="44"/>
                    <a:pt x="293" y="44"/>
                    <a:pt x="293" y="44"/>
                  </a:cubicBezTo>
                  <a:cubicBezTo>
                    <a:pt x="294" y="42"/>
                    <a:pt x="294" y="42"/>
                    <a:pt x="294" y="42"/>
                  </a:cubicBezTo>
                  <a:cubicBezTo>
                    <a:pt x="293" y="40"/>
                    <a:pt x="293" y="40"/>
                    <a:pt x="293" y="40"/>
                  </a:cubicBezTo>
                  <a:cubicBezTo>
                    <a:pt x="292" y="38"/>
                    <a:pt x="292" y="38"/>
                    <a:pt x="292" y="38"/>
                  </a:cubicBezTo>
                  <a:cubicBezTo>
                    <a:pt x="291" y="37"/>
                    <a:pt x="291" y="37"/>
                    <a:pt x="291" y="37"/>
                  </a:cubicBezTo>
                  <a:cubicBezTo>
                    <a:pt x="291" y="36"/>
                    <a:pt x="291" y="36"/>
                    <a:pt x="291" y="36"/>
                  </a:cubicBezTo>
                  <a:cubicBezTo>
                    <a:pt x="289" y="34"/>
                    <a:pt x="289" y="34"/>
                    <a:pt x="289" y="34"/>
                  </a:cubicBezTo>
                  <a:cubicBezTo>
                    <a:pt x="288" y="34"/>
                    <a:pt x="288" y="34"/>
                    <a:pt x="288" y="34"/>
                  </a:cubicBezTo>
                  <a:cubicBezTo>
                    <a:pt x="287" y="35"/>
                    <a:pt x="287" y="35"/>
                    <a:pt x="287" y="35"/>
                  </a:cubicBezTo>
                  <a:cubicBezTo>
                    <a:pt x="286" y="34"/>
                    <a:pt x="286" y="34"/>
                    <a:pt x="286" y="34"/>
                  </a:cubicBezTo>
                  <a:cubicBezTo>
                    <a:pt x="285" y="33"/>
                    <a:pt x="285" y="33"/>
                    <a:pt x="285" y="33"/>
                  </a:cubicBezTo>
                  <a:cubicBezTo>
                    <a:pt x="283" y="32"/>
                    <a:pt x="283" y="32"/>
                    <a:pt x="283" y="32"/>
                  </a:cubicBezTo>
                  <a:cubicBezTo>
                    <a:pt x="282" y="32"/>
                    <a:pt x="282" y="32"/>
                    <a:pt x="282" y="32"/>
                  </a:cubicBezTo>
                  <a:cubicBezTo>
                    <a:pt x="282" y="32"/>
                    <a:pt x="282" y="32"/>
                    <a:pt x="282" y="32"/>
                  </a:cubicBezTo>
                  <a:cubicBezTo>
                    <a:pt x="281" y="32"/>
                    <a:pt x="281" y="32"/>
                    <a:pt x="281" y="32"/>
                  </a:cubicBezTo>
                  <a:cubicBezTo>
                    <a:pt x="281" y="31"/>
                    <a:pt x="281" y="31"/>
                    <a:pt x="281" y="31"/>
                  </a:cubicBezTo>
                  <a:cubicBezTo>
                    <a:pt x="280" y="30"/>
                    <a:pt x="280" y="30"/>
                    <a:pt x="280" y="30"/>
                  </a:cubicBezTo>
                  <a:cubicBezTo>
                    <a:pt x="279" y="30"/>
                    <a:pt x="279" y="30"/>
                    <a:pt x="279" y="30"/>
                  </a:cubicBezTo>
                  <a:cubicBezTo>
                    <a:pt x="279" y="31"/>
                    <a:pt x="279" y="31"/>
                    <a:pt x="279" y="31"/>
                  </a:cubicBezTo>
                  <a:cubicBezTo>
                    <a:pt x="278" y="31"/>
                    <a:pt x="278" y="31"/>
                    <a:pt x="278" y="31"/>
                  </a:cubicBezTo>
                  <a:cubicBezTo>
                    <a:pt x="277" y="29"/>
                    <a:pt x="277" y="29"/>
                    <a:pt x="277" y="29"/>
                  </a:cubicBezTo>
                  <a:cubicBezTo>
                    <a:pt x="276" y="29"/>
                    <a:pt x="276" y="29"/>
                    <a:pt x="276" y="29"/>
                  </a:cubicBezTo>
                  <a:cubicBezTo>
                    <a:pt x="276" y="30"/>
                    <a:pt x="276" y="30"/>
                    <a:pt x="276" y="30"/>
                  </a:cubicBezTo>
                  <a:cubicBezTo>
                    <a:pt x="277" y="31"/>
                    <a:pt x="277" y="31"/>
                    <a:pt x="277" y="31"/>
                  </a:cubicBezTo>
                  <a:cubicBezTo>
                    <a:pt x="277" y="31"/>
                    <a:pt x="277" y="31"/>
                    <a:pt x="277" y="31"/>
                  </a:cubicBezTo>
                  <a:cubicBezTo>
                    <a:pt x="276" y="32"/>
                    <a:pt x="276" y="32"/>
                    <a:pt x="276" y="32"/>
                  </a:cubicBezTo>
                  <a:cubicBezTo>
                    <a:pt x="276" y="33"/>
                    <a:pt x="276" y="33"/>
                    <a:pt x="276" y="33"/>
                  </a:cubicBezTo>
                  <a:cubicBezTo>
                    <a:pt x="276" y="33"/>
                    <a:pt x="276" y="33"/>
                    <a:pt x="276" y="33"/>
                  </a:cubicBezTo>
                  <a:cubicBezTo>
                    <a:pt x="275" y="32"/>
                    <a:pt x="275" y="32"/>
                    <a:pt x="275" y="32"/>
                  </a:cubicBezTo>
                  <a:cubicBezTo>
                    <a:pt x="275" y="28"/>
                    <a:pt x="275" y="28"/>
                    <a:pt x="275" y="28"/>
                  </a:cubicBezTo>
                  <a:cubicBezTo>
                    <a:pt x="274" y="28"/>
                    <a:pt x="274" y="28"/>
                    <a:pt x="274" y="28"/>
                  </a:cubicBezTo>
                  <a:cubicBezTo>
                    <a:pt x="273" y="27"/>
                    <a:pt x="273" y="27"/>
                    <a:pt x="273" y="27"/>
                  </a:cubicBezTo>
                  <a:cubicBezTo>
                    <a:pt x="271" y="27"/>
                    <a:pt x="271" y="27"/>
                    <a:pt x="271" y="27"/>
                  </a:cubicBezTo>
                  <a:cubicBezTo>
                    <a:pt x="270" y="27"/>
                    <a:pt x="270" y="27"/>
                    <a:pt x="270" y="27"/>
                  </a:cubicBezTo>
                  <a:cubicBezTo>
                    <a:pt x="269" y="28"/>
                    <a:pt x="269" y="28"/>
                    <a:pt x="269" y="28"/>
                  </a:cubicBezTo>
                  <a:cubicBezTo>
                    <a:pt x="270" y="29"/>
                    <a:pt x="270" y="29"/>
                    <a:pt x="270" y="29"/>
                  </a:cubicBezTo>
                  <a:cubicBezTo>
                    <a:pt x="271" y="30"/>
                    <a:pt x="271" y="30"/>
                    <a:pt x="271" y="30"/>
                  </a:cubicBezTo>
                  <a:cubicBezTo>
                    <a:pt x="272" y="31"/>
                    <a:pt x="272" y="31"/>
                    <a:pt x="272" y="31"/>
                  </a:cubicBezTo>
                  <a:cubicBezTo>
                    <a:pt x="271" y="31"/>
                    <a:pt x="271" y="31"/>
                    <a:pt x="271" y="31"/>
                  </a:cubicBezTo>
                  <a:cubicBezTo>
                    <a:pt x="270" y="31"/>
                    <a:pt x="270" y="31"/>
                    <a:pt x="270" y="31"/>
                  </a:cubicBezTo>
                  <a:cubicBezTo>
                    <a:pt x="270" y="30"/>
                    <a:pt x="270" y="30"/>
                    <a:pt x="270" y="30"/>
                  </a:cubicBezTo>
                  <a:cubicBezTo>
                    <a:pt x="269" y="30"/>
                    <a:pt x="269" y="30"/>
                    <a:pt x="269" y="30"/>
                  </a:cubicBezTo>
                  <a:cubicBezTo>
                    <a:pt x="268" y="30"/>
                    <a:pt x="268" y="30"/>
                    <a:pt x="268" y="30"/>
                  </a:cubicBezTo>
                  <a:cubicBezTo>
                    <a:pt x="269" y="31"/>
                    <a:pt x="269" y="31"/>
                    <a:pt x="269" y="31"/>
                  </a:cubicBezTo>
                  <a:cubicBezTo>
                    <a:pt x="269" y="32"/>
                    <a:pt x="269" y="32"/>
                    <a:pt x="269" y="32"/>
                  </a:cubicBezTo>
                  <a:cubicBezTo>
                    <a:pt x="269" y="32"/>
                    <a:pt x="269" y="32"/>
                    <a:pt x="269" y="32"/>
                  </a:cubicBezTo>
                  <a:cubicBezTo>
                    <a:pt x="269" y="34"/>
                    <a:pt x="269" y="34"/>
                    <a:pt x="269" y="34"/>
                  </a:cubicBezTo>
                  <a:cubicBezTo>
                    <a:pt x="269" y="34"/>
                    <a:pt x="269" y="34"/>
                    <a:pt x="269" y="34"/>
                  </a:cubicBezTo>
                  <a:cubicBezTo>
                    <a:pt x="270" y="34"/>
                    <a:pt x="270" y="34"/>
                    <a:pt x="270" y="34"/>
                  </a:cubicBezTo>
                  <a:cubicBezTo>
                    <a:pt x="271" y="35"/>
                    <a:pt x="271" y="35"/>
                    <a:pt x="271" y="35"/>
                  </a:cubicBezTo>
                  <a:cubicBezTo>
                    <a:pt x="271" y="36"/>
                    <a:pt x="271" y="36"/>
                    <a:pt x="271" y="36"/>
                  </a:cubicBezTo>
                  <a:cubicBezTo>
                    <a:pt x="272" y="39"/>
                    <a:pt x="272" y="39"/>
                    <a:pt x="272" y="39"/>
                  </a:cubicBezTo>
                  <a:cubicBezTo>
                    <a:pt x="273" y="40"/>
                    <a:pt x="273" y="40"/>
                    <a:pt x="273" y="40"/>
                  </a:cubicBezTo>
                  <a:cubicBezTo>
                    <a:pt x="274" y="40"/>
                    <a:pt x="274" y="40"/>
                    <a:pt x="274" y="40"/>
                  </a:cubicBezTo>
                  <a:cubicBezTo>
                    <a:pt x="273" y="41"/>
                    <a:pt x="273" y="41"/>
                    <a:pt x="273" y="41"/>
                  </a:cubicBezTo>
                  <a:cubicBezTo>
                    <a:pt x="272" y="41"/>
                    <a:pt x="272" y="41"/>
                    <a:pt x="272" y="41"/>
                  </a:cubicBezTo>
                  <a:cubicBezTo>
                    <a:pt x="271" y="43"/>
                    <a:pt x="271" y="43"/>
                    <a:pt x="271" y="43"/>
                  </a:cubicBezTo>
                  <a:cubicBezTo>
                    <a:pt x="273" y="46"/>
                    <a:pt x="273" y="46"/>
                    <a:pt x="273" y="46"/>
                  </a:cubicBezTo>
                  <a:cubicBezTo>
                    <a:pt x="273" y="47"/>
                    <a:pt x="273" y="47"/>
                    <a:pt x="273" y="47"/>
                  </a:cubicBezTo>
                  <a:cubicBezTo>
                    <a:pt x="273" y="49"/>
                    <a:pt x="273" y="49"/>
                    <a:pt x="273" y="49"/>
                  </a:cubicBezTo>
                  <a:cubicBezTo>
                    <a:pt x="274" y="49"/>
                    <a:pt x="274" y="49"/>
                    <a:pt x="274" y="49"/>
                  </a:cubicBezTo>
                  <a:cubicBezTo>
                    <a:pt x="274" y="50"/>
                    <a:pt x="274" y="50"/>
                    <a:pt x="274" y="50"/>
                  </a:cubicBezTo>
                  <a:cubicBezTo>
                    <a:pt x="273" y="51"/>
                    <a:pt x="273" y="51"/>
                    <a:pt x="273" y="51"/>
                  </a:cubicBezTo>
                  <a:cubicBezTo>
                    <a:pt x="274" y="53"/>
                    <a:pt x="274" y="53"/>
                    <a:pt x="274" y="53"/>
                  </a:cubicBezTo>
                  <a:cubicBezTo>
                    <a:pt x="275" y="55"/>
                    <a:pt x="275" y="55"/>
                    <a:pt x="275" y="55"/>
                  </a:cubicBezTo>
                  <a:cubicBezTo>
                    <a:pt x="276" y="56"/>
                    <a:pt x="276" y="56"/>
                    <a:pt x="276" y="56"/>
                  </a:cubicBezTo>
                  <a:cubicBezTo>
                    <a:pt x="276" y="57"/>
                    <a:pt x="276" y="57"/>
                    <a:pt x="276" y="57"/>
                  </a:cubicBezTo>
                  <a:cubicBezTo>
                    <a:pt x="277" y="58"/>
                    <a:pt x="277" y="58"/>
                    <a:pt x="277" y="58"/>
                  </a:cubicBezTo>
                  <a:close/>
                  <a:moveTo>
                    <a:pt x="301" y="44"/>
                  </a:moveTo>
                  <a:cubicBezTo>
                    <a:pt x="302" y="43"/>
                    <a:pt x="302" y="43"/>
                    <a:pt x="302" y="43"/>
                  </a:cubicBezTo>
                  <a:cubicBezTo>
                    <a:pt x="302" y="42"/>
                    <a:pt x="302" y="42"/>
                    <a:pt x="302" y="42"/>
                  </a:cubicBezTo>
                  <a:cubicBezTo>
                    <a:pt x="301" y="42"/>
                    <a:pt x="301" y="42"/>
                    <a:pt x="301" y="42"/>
                  </a:cubicBezTo>
                  <a:cubicBezTo>
                    <a:pt x="302" y="41"/>
                    <a:pt x="302" y="41"/>
                    <a:pt x="302" y="41"/>
                  </a:cubicBezTo>
                  <a:cubicBezTo>
                    <a:pt x="303" y="41"/>
                    <a:pt x="303" y="41"/>
                    <a:pt x="303" y="41"/>
                  </a:cubicBezTo>
                  <a:cubicBezTo>
                    <a:pt x="302" y="41"/>
                    <a:pt x="302" y="41"/>
                    <a:pt x="302" y="41"/>
                  </a:cubicBezTo>
                  <a:cubicBezTo>
                    <a:pt x="301" y="41"/>
                    <a:pt x="301" y="41"/>
                    <a:pt x="301" y="41"/>
                  </a:cubicBezTo>
                  <a:cubicBezTo>
                    <a:pt x="300" y="42"/>
                    <a:pt x="300" y="42"/>
                    <a:pt x="300" y="42"/>
                  </a:cubicBezTo>
                  <a:cubicBezTo>
                    <a:pt x="301" y="43"/>
                    <a:pt x="301" y="43"/>
                    <a:pt x="301" y="43"/>
                  </a:cubicBezTo>
                  <a:cubicBezTo>
                    <a:pt x="300" y="43"/>
                    <a:pt x="300" y="43"/>
                    <a:pt x="300" y="43"/>
                  </a:cubicBezTo>
                  <a:cubicBezTo>
                    <a:pt x="300" y="44"/>
                    <a:pt x="300" y="44"/>
                    <a:pt x="300" y="44"/>
                  </a:cubicBezTo>
                  <a:cubicBezTo>
                    <a:pt x="300" y="44"/>
                    <a:pt x="300" y="44"/>
                    <a:pt x="300" y="44"/>
                  </a:cubicBezTo>
                  <a:cubicBezTo>
                    <a:pt x="301" y="44"/>
                    <a:pt x="301" y="44"/>
                    <a:pt x="301" y="44"/>
                  </a:cubicBezTo>
                  <a:close/>
                  <a:moveTo>
                    <a:pt x="302" y="44"/>
                  </a:moveTo>
                  <a:cubicBezTo>
                    <a:pt x="303" y="43"/>
                    <a:pt x="303" y="43"/>
                    <a:pt x="303" y="43"/>
                  </a:cubicBezTo>
                  <a:cubicBezTo>
                    <a:pt x="305" y="43"/>
                    <a:pt x="305" y="43"/>
                    <a:pt x="305" y="43"/>
                  </a:cubicBezTo>
                  <a:cubicBezTo>
                    <a:pt x="305" y="42"/>
                    <a:pt x="305" y="42"/>
                    <a:pt x="305" y="42"/>
                  </a:cubicBezTo>
                  <a:cubicBezTo>
                    <a:pt x="306" y="42"/>
                    <a:pt x="306" y="42"/>
                    <a:pt x="306" y="42"/>
                  </a:cubicBezTo>
                  <a:cubicBezTo>
                    <a:pt x="307" y="42"/>
                    <a:pt x="307" y="42"/>
                    <a:pt x="307" y="42"/>
                  </a:cubicBezTo>
                  <a:cubicBezTo>
                    <a:pt x="308" y="42"/>
                    <a:pt x="308" y="42"/>
                    <a:pt x="308" y="42"/>
                  </a:cubicBezTo>
                  <a:cubicBezTo>
                    <a:pt x="308" y="44"/>
                    <a:pt x="308" y="44"/>
                    <a:pt x="308" y="44"/>
                  </a:cubicBezTo>
                  <a:cubicBezTo>
                    <a:pt x="308" y="45"/>
                    <a:pt x="308" y="45"/>
                    <a:pt x="308" y="45"/>
                  </a:cubicBezTo>
                  <a:cubicBezTo>
                    <a:pt x="307" y="44"/>
                    <a:pt x="307" y="44"/>
                    <a:pt x="307" y="44"/>
                  </a:cubicBezTo>
                  <a:cubicBezTo>
                    <a:pt x="306" y="45"/>
                    <a:pt x="306" y="45"/>
                    <a:pt x="306" y="45"/>
                  </a:cubicBezTo>
                  <a:cubicBezTo>
                    <a:pt x="304" y="45"/>
                    <a:pt x="304" y="45"/>
                    <a:pt x="304" y="45"/>
                  </a:cubicBezTo>
                  <a:cubicBezTo>
                    <a:pt x="303" y="45"/>
                    <a:pt x="303" y="45"/>
                    <a:pt x="303" y="45"/>
                  </a:cubicBezTo>
                  <a:cubicBezTo>
                    <a:pt x="302" y="44"/>
                    <a:pt x="302" y="44"/>
                    <a:pt x="302" y="44"/>
                  </a:cubicBezTo>
                  <a:close/>
                  <a:moveTo>
                    <a:pt x="315" y="56"/>
                  </a:moveTo>
                  <a:cubicBezTo>
                    <a:pt x="315" y="57"/>
                    <a:pt x="315" y="57"/>
                    <a:pt x="315" y="57"/>
                  </a:cubicBezTo>
                  <a:cubicBezTo>
                    <a:pt x="316" y="58"/>
                    <a:pt x="316" y="58"/>
                    <a:pt x="316" y="58"/>
                  </a:cubicBezTo>
                  <a:cubicBezTo>
                    <a:pt x="316" y="59"/>
                    <a:pt x="316" y="59"/>
                    <a:pt x="316" y="59"/>
                  </a:cubicBezTo>
                  <a:cubicBezTo>
                    <a:pt x="316" y="60"/>
                    <a:pt x="316" y="60"/>
                    <a:pt x="316" y="60"/>
                  </a:cubicBezTo>
                  <a:cubicBezTo>
                    <a:pt x="317" y="59"/>
                    <a:pt x="317" y="59"/>
                    <a:pt x="317" y="59"/>
                  </a:cubicBezTo>
                  <a:cubicBezTo>
                    <a:pt x="318" y="58"/>
                    <a:pt x="318" y="58"/>
                    <a:pt x="318" y="58"/>
                  </a:cubicBezTo>
                  <a:cubicBezTo>
                    <a:pt x="317" y="56"/>
                    <a:pt x="317" y="56"/>
                    <a:pt x="317" y="56"/>
                  </a:cubicBezTo>
                  <a:cubicBezTo>
                    <a:pt x="316" y="56"/>
                    <a:pt x="316" y="56"/>
                    <a:pt x="316" y="56"/>
                  </a:cubicBezTo>
                  <a:cubicBezTo>
                    <a:pt x="315" y="56"/>
                    <a:pt x="315" y="56"/>
                    <a:pt x="315" y="56"/>
                  </a:cubicBezTo>
                  <a:close/>
                  <a:moveTo>
                    <a:pt x="432" y="94"/>
                  </a:moveTo>
                  <a:cubicBezTo>
                    <a:pt x="433" y="94"/>
                    <a:pt x="433" y="94"/>
                    <a:pt x="433" y="94"/>
                  </a:cubicBezTo>
                  <a:cubicBezTo>
                    <a:pt x="433" y="92"/>
                    <a:pt x="433" y="92"/>
                    <a:pt x="433" y="92"/>
                  </a:cubicBezTo>
                  <a:cubicBezTo>
                    <a:pt x="433" y="91"/>
                    <a:pt x="433" y="91"/>
                    <a:pt x="433" y="91"/>
                  </a:cubicBezTo>
                  <a:cubicBezTo>
                    <a:pt x="431" y="92"/>
                    <a:pt x="431" y="92"/>
                    <a:pt x="431" y="92"/>
                  </a:cubicBezTo>
                  <a:cubicBezTo>
                    <a:pt x="431" y="92"/>
                    <a:pt x="431" y="92"/>
                    <a:pt x="431" y="92"/>
                  </a:cubicBezTo>
                  <a:cubicBezTo>
                    <a:pt x="431" y="93"/>
                    <a:pt x="431" y="93"/>
                    <a:pt x="431" y="93"/>
                  </a:cubicBezTo>
                  <a:cubicBezTo>
                    <a:pt x="432" y="93"/>
                    <a:pt x="432" y="93"/>
                    <a:pt x="432" y="93"/>
                  </a:cubicBezTo>
                  <a:cubicBezTo>
                    <a:pt x="432" y="94"/>
                    <a:pt x="432" y="94"/>
                    <a:pt x="432" y="94"/>
                  </a:cubicBezTo>
                  <a:close/>
                  <a:moveTo>
                    <a:pt x="417" y="111"/>
                  </a:moveTo>
                  <a:cubicBezTo>
                    <a:pt x="418" y="111"/>
                    <a:pt x="418" y="111"/>
                    <a:pt x="418" y="111"/>
                  </a:cubicBezTo>
                  <a:cubicBezTo>
                    <a:pt x="419" y="111"/>
                    <a:pt x="419" y="111"/>
                    <a:pt x="419" y="111"/>
                  </a:cubicBezTo>
                  <a:cubicBezTo>
                    <a:pt x="419" y="111"/>
                    <a:pt x="419" y="111"/>
                    <a:pt x="419" y="111"/>
                  </a:cubicBezTo>
                  <a:cubicBezTo>
                    <a:pt x="419" y="111"/>
                    <a:pt x="419" y="111"/>
                    <a:pt x="419" y="111"/>
                  </a:cubicBezTo>
                  <a:cubicBezTo>
                    <a:pt x="418" y="110"/>
                    <a:pt x="418" y="110"/>
                    <a:pt x="418" y="110"/>
                  </a:cubicBezTo>
                  <a:cubicBezTo>
                    <a:pt x="417" y="109"/>
                    <a:pt x="417" y="109"/>
                    <a:pt x="417" y="109"/>
                  </a:cubicBezTo>
                  <a:cubicBezTo>
                    <a:pt x="416" y="109"/>
                    <a:pt x="416" y="109"/>
                    <a:pt x="416" y="109"/>
                  </a:cubicBezTo>
                  <a:cubicBezTo>
                    <a:pt x="416" y="109"/>
                    <a:pt x="416" y="109"/>
                    <a:pt x="416" y="109"/>
                  </a:cubicBezTo>
                  <a:cubicBezTo>
                    <a:pt x="416" y="110"/>
                    <a:pt x="416" y="110"/>
                    <a:pt x="416" y="110"/>
                  </a:cubicBezTo>
                  <a:cubicBezTo>
                    <a:pt x="417" y="110"/>
                    <a:pt x="417" y="110"/>
                    <a:pt x="417" y="110"/>
                  </a:cubicBezTo>
                  <a:cubicBezTo>
                    <a:pt x="417" y="110"/>
                    <a:pt x="417" y="111"/>
                    <a:pt x="417" y="111"/>
                  </a:cubicBezTo>
                  <a:close/>
                  <a:moveTo>
                    <a:pt x="373" y="104"/>
                  </a:moveTo>
                  <a:cubicBezTo>
                    <a:pt x="374" y="104"/>
                    <a:pt x="374" y="104"/>
                    <a:pt x="374" y="104"/>
                  </a:cubicBezTo>
                  <a:cubicBezTo>
                    <a:pt x="375" y="104"/>
                    <a:pt x="375" y="104"/>
                    <a:pt x="375" y="104"/>
                  </a:cubicBezTo>
                  <a:cubicBezTo>
                    <a:pt x="376" y="104"/>
                    <a:pt x="376" y="104"/>
                    <a:pt x="376" y="104"/>
                  </a:cubicBezTo>
                  <a:cubicBezTo>
                    <a:pt x="376" y="103"/>
                    <a:pt x="376" y="103"/>
                    <a:pt x="376" y="103"/>
                  </a:cubicBezTo>
                  <a:cubicBezTo>
                    <a:pt x="377" y="102"/>
                    <a:pt x="377" y="102"/>
                    <a:pt x="377" y="102"/>
                  </a:cubicBezTo>
                  <a:cubicBezTo>
                    <a:pt x="377" y="102"/>
                    <a:pt x="377" y="102"/>
                    <a:pt x="377" y="102"/>
                  </a:cubicBezTo>
                  <a:cubicBezTo>
                    <a:pt x="376" y="101"/>
                    <a:pt x="376" y="101"/>
                    <a:pt x="376" y="101"/>
                  </a:cubicBezTo>
                  <a:cubicBezTo>
                    <a:pt x="376" y="99"/>
                    <a:pt x="376" y="99"/>
                    <a:pt x="376" y="99"/>
                  </a:cubicBezTo>
                  <a:cubicBezTo>
                    <a:pt x="375" y="98"/>
                    <a:pt x="375" y="98"/>
                    <a:pt x="375" y="98"/>
                  </a:cubicBezTo>
                  <a:cubicBezTo>
                    <a:pt x="375" y="97"/>
                    <a:pt x="375" y="97"/>
                    <a:pt x="375" y="97"/>
                  </a:cubicBezTo>
                  <a:cubicBezTo>
                    <a:pt x="375" y="96"/>
                    <a:pt x="375" y="96"/>
                    <a:pt x="375" y="96"/>
                  </a:cubicBezTo>
                  <a:cubicBezTo>
                    <a:pt x="374" y="96"/>
                    <a:pt x="374" y="96"/>
                    <a:pt x="374" y="96"/>
                  </a:cubicBezTo>
                  <a:cubicBezTo>
                    <a:pt x="371" y="96"/>
                    <a:pt x="371" y="96"/>
                    <a:pt x="371" y="96"/>
                  </a:cubicBezTo>
                  <a:cubicBezTo>
                    <a:pt x="369" y="98"/>
                    <a:pt x="369" y="98"/>
                    <a:pt x="369" y="98"/>
                  </a:cubicBezTo>
                  <a:cubicBezTo>
                    <a:pt x="368" y="98"/>
                    <a:pt x="368" y="98"/>
                    <a:pt x="368" y="98"/>
                  </a:cubicBezTo>
                  <a:cubicBezTo>
                    <a:pt x="368" y="98"/>
                    <a:pt x="368" y="98"/>
                    <a:pt x="368" y="98"/>
                  </a:cubicBezTo>
                  <a:cubicBezTo>
                    <a:pt x="368" y="100"/>
                    <a:pt x="368" y="100"/>
                    <a:pt x="368" y="100"/>
                  </a:cubicBezTo>
                  <a:cubicBezTo>
                    <a:pt x="369" y="100"/>
                    <a:pt x="369" y="100"/>
                    <a:pt x="369" y="100"/>
                  </a:cubicBezTo>
                  <a:cubicBezTo>
                    <a:pt x="369" y="101"/>
                    <a:pt x="369" y="101"/>
                    <a:pt x="369" y="101"/>
                  </a:cubicBezTo>
                  <a:cubicBezTo>
                    <a:pt x="369" y="102"/>
                    <a:pt x="369" y="102"/>
                    <a:pt x="369" y="102"/>
                  </a:cubicBezTo>
                  <a:cubicBezTo>
                    <a:pt x="368" y="102"/>
                    <a:pt x="368" y="102"/>
                    <a:pt x="368" y="102"/>
                  </a:cubicBezTo>
                  <a:cubicBezTo>
                    <a:pt x="367" y="102"/>
                    <a:pt x="367" y="102"/>
                    <a:pt x="367" y="102"/>
                  </a:cubicBezTo>
                  <a:cubicBezTo>
                    <a:pt x="368" y="103"/>
                    <a:pt x="368" y="103"/>
                    <a:pt x="368" y="103"/>
                  </a:cubicBezTo>
                  <a:cubicBezTo>
                    <a:pt x="370" y="103"/>
                    <a:pt x="370" y="103"/>
                    <a:pt x="370" y="103"/>
                  </a:cubicBezTo>
                  <a:cubicBezTo>
                    <a:pt x="373" y="104"/>
                    <a:pt x="373" y="104"/>
                    <a:pt x="373" y="104"/>
                  </a:cubicBezTo>
                  <a:close/>
                  <a:moveTo>
                    <a:pt x="501" y="66"/>
                  </a:moveTo>
                  <a:cubicBezTo>
                    <a:pt x="501" y="65"/>
                    <a:pt x="501" y="65"/>
                    <a:pt x="501" y="65"/>
                  </a:cubicBezTo>
                  <a:cubicBezTo>
                    <a:pt x="501" y="65"/>
                    <a:pt x="501" y="65"/>
                    <a:pt x="501" y="65"/>
                  </a:cubicBezTo>
                  <a:cubicBezTo>
                    <a:pt x="502" y="63"/>
                    <a:pt x="502" y="63"/>
                    <a:pt x="502" y="63"/>
                  </a:cubicBezTo>
                  <a:cubicBezTo>
                    <a:pt x="502" y="62"/>
                    <a:pt x="502" y="62"/>
                    <a:pt x="502" y="62"/>
                  </a:cubicBezTo>
                  <a:cubicBezTo>
                    <a:pt x="502" y="61"/>
                    <a:pt x="502" y="61"/>
                    <a:pt x="502" y="61"/>
                  </a:cubicBezTo>
                  <a:cubicBezTo>
                    <a:pt x="500" y="59"/>
                    <a:pt x="500" y="59"/>
                    <a:pt x="500" y="59"/>
                  </a:cubicBezTo>
                  <a:cubicBezTo>
                    <a:pt x="500" y="58"/>
                    <a:pt x="500" y="58"/>
                    <a:pt x="500" y="58"/>
                  </a:cubicBezTo>
                  <a:cubicBezTo>
                    <a:pt x="499" y="58"/>
                    <a:pt x="499" y="58"/>
                    <a:pt x="499" y="58"/>
                  </a:cubicBezTo>
                  <a:cubicBezTo>
                    <a:pt x="497" y="58"/>
                    <a:pt x="497" y="58"/>
                    <a:pt x="497" y="58"/>
                  </a:cubicBezTo>
                  <a:cubicBezTo>
                    <a:pt x="496" y="59"/>
                    <a:pt x="496" y="59"/>
                    <a:pt x="496" y="59"/>
                  </a:cubicBezTo>
                  <a:cubicBezTo>
                    <a:pt x="496" y="60"/>
                    <a:pt x="496" y="60"/>
                    <a:pt x="496" y="60"/>
                  </a:cubicBezTo>
                  <a:cubicBezTo>
                    <a:pt x="497" y="62"/>
                    <a:pt x="497" y="62"/>
                    <a:pt x="497" y="62"/>
                  </a:cubicBezTo>
                  <a:cubicBezTo>
                    <a:pt x="497" y="62"/>
                    <a:pt x="497" y="62"/>
                    <a:pt x="497" y="62"/>
                  </a:cubicBezTo>
                  <a:cubicBezTo>
                    <a:pt x="497" y="63"/>
                    <a:pt x="497" y="63"/>
                    <a:pt x="497" y="63"/>
                  </a:cubicBezTo>
                  <a:cubicBezTo>
                    <a:pt x="498" y="63"/>
                    <a:pt x="498" y="63"/>
                    <a:pt x="498" y="63"/>
                  </a:cubicBezTo>
                  <a:cubicBezTo>
                    <a:pt x="500" y="65"/>
                    <a:pt x="500" y="65"/>
                    <a:pt x="500" y="65"/>
                  </a:cubicBezTo>
                  <a:cubicBezTo>
                    <a:pt x="501" y="66"/>
                    <a:pt x="501" y="66"/>
                    <a:pt x="501" y="66"/>
                  </a:cubicBezTo>
                  <a:close/>
                  <a:moveTo>
                    <a:pt x="504" y="75"/>
                  </a:moveTo>
                  <a:cubicBezTo>
                    <a:pt x="505" y="74"/>
                    <a:pt x="505" y="74"/>
                    <a:pt x="505" y="74"/>
                  </a:cubicBezTo>
                  <a:cubicBezTo>
                    <a:pt x="506" y="73"/>
                    <a:pt x="506" y="73"/>
                    <a:pt x="506" y="73"/>
                  </a:cubicBezTo>
                  <a:cubicBezTo>
                    <a:pt x="508" y="72"/>
                    <a:pt x="508" y="72"/>
                    <a:pt x="508" y="72"/>
                  </a:cubicBezTo>
                  <a:cubicBezTo>
                    <a:pt x="510" y="72"/>
                    <a:pt x="510" y="72"/>
                    <a:pt x="510" y="72"/>
                  </a:cubicBezTo>
                  <a:cubicBezTo>
                    <a:pt x="513" y="72"/>
                    <a:pt x="513" y="72"/>
                    <a:pt x="513" y="72"/>
                  </a:cubicBezTo>
                  <a:cubicBezTo>
                    <a:pt x="514" y="72"/>
                    <a:pt x="514" y="72"/>
                    <a:pt x="514" y="72"/>
                  </a:cubicBezTo>
                  <a:cubicBezTo>
                    <a:pt x="517" y="72"/>
                    <a:pt x="517" y="72"/>
                    <a:pt x="517" y="72"/>
                  </a:cubicBezTo>
                  <a:cubicBezTo>
                    <a:pt x="518" y="71"/>
                    <a:pt x="518" y="71"/>
                    <a:pt x="518" y="71"/>
                  </a:cubicBezTo>
                  <a:cubicBezTo>
                    <a:pt x="520" y="71"/>
                    <a:pt x="520" y="71"/>
                    <a:pt x="520" y="71"/>
                  </a:cubicBezTo>
                  <a:cubicBezTo>
                    <a:pt x="522" y="71"/>
                    <a:pt x="522" y="71"/>
                    <a:pt x="522" y="71"/>
                  </a:cubicBezTo>
                  <a:cubicBezTo>
                    <a:pt x="523" y="70"/>
                    <a:pt x="523" y="70"/>
                    <a:pt x="523" y="70"/>
                  </a:cubicBezTo>
                  <a:cubicBezTo>
                    <a:pt x="522" y="69"/>
                    <a:pt x="522" y="69"/>
                    <a:pt x="522" y="69"/>
                  </a:cubicBezTo>
                  <a:cubicBezTo>
                    <a:pt x="521" y="68"/>
                    <a:pt x="521" y="68"/>
                    <a:pt x="521" y="68"/>
                  </a:cubicBezTo>
                  <a:cubicBezTo>
                    <a:pt x="520" y="66"/>
                    <a:pt x="520" y="66"/>
                    <a:pt x="520" y="66"/>
                  </a:cubicBezTo>
                  <a:cubicBezTo>
                    <a:pt x="517" y="64"/>
                    <a:pt x="517" y="64"/>
                    <a:pt x="517" y="64"/>
                  </a:cubicBezTo>
                  <a:cubicBezTo>
                    <a:pt x="515" y="64"/>
                    <a:pt x="515" y="64"/>
                    <a:pt x="515" y="64"/>
                  </a:cubicBezTo>
                  <a:cubicBezTo>
                    <a:pt x="514" y="64"/>
                    <a:pt x="514" y="64"/>
                    <a:pt x="514" y="64"/>
                  </a:cubicBezTo>
                  <a:cubicBezTo>
                    <a:pt x="512" y="62"/>
                    <a:pt x="512" y="62"/>
                    <a:pt x="512" y="62"/>
                  </a:cubicBezTo>
                  <a:cubicBezTo>
                    <a:pt x="511" y="62"/>
                    <a:pt x="511" y="62"/>
                    <a:pt x="511" y="62"/>
                  </a:cubicBezTo>
                  <a:cubicBezTo>
                    <a:pt x="510" y="63"/>
                    <a:pt x="510" y="63"/>
                    <a:pt x="510" y="63"/>
                  </a:cubicBezTo>
                  <a:cubicBezTo>
                    <a:pt x="509" y="62"/>
                    <a:pt x="509" y="62"/>
                    <a:pt x="509" y="62"/>
                  </a:cubicBezTo>
                  <a:cubicBezTo>
                    <a:pt x="508" y="62"/>
                    <a:pt x="508" y="62"/>
                    <a:pt x="508" y="62"/>
                  </a:cubicBezTo>
                  <a:cubicBezTo>
                    <a:pt x="507" y="64"/>
                    <a:pt x="507" y="64"/>
                    <a:pt x="507" y="64"/>
                  </a:cubicBezTo>
                  <a:cubicBezTo>
                    <a:pt x="505" y="66"/>
                    <a:pt x="505" y="66"/>
                    <a:pt x="505" y="66"/>
                  </a:cubicBezTo>
                  <a:cubicBezTo>
                    <a:pt x="506" y="67"/>
                    <a:pt x="506" y="67"/>
                    <a:pt x="506" y="67"/>
                  </a:cubicBezTo>
                  <a:cubicBezTo>
                    <a:pt x="506" y="70"/>
                    <a:pt x="506" y="70"/>
                    <a:pt x="506" y="70"/>
                  </a:cubicBezTo>
                  <a:cubicBezTo>
                    <a:pt x="505" y="73"/>
                    <a:pt x="505" y="73"/>
                    <a:pt x="505" y="73"/>
                  </a:cubicBezTo>
                  <a:cubicBezTo>
                    <a:pt x="504" y="74"/>
                    <a:pt x="504" y="74"/>
                    <a:pt x="504" y="74"/>
                  </a:cubicBezTo>
                  <a:cubicBezTo>
                    <a:pt x="504" y="75"/>
                    <a:pt x="504" y="75"/>
                    <a:pt x="504" y="75"/>
                  </a:cubicBezTo>
                  <a:cubicBezTo>
                    <a:pt x="504" y="75"/>
                    <a:pt x="504" y="75"/>
                    <a:pt x="504" y="75"/>
                  </a:cubicBezTo>
                  <a:close/>
                  <a:moveTo>
                    <a:pt x="474" y="69"/>
                  </a:moveTo>
                  <a:cubicBezTo>
                    <a:pt x="475" y="70"/>
                    <a:pt x="475" y="70"/>
                    <a:pt x="475" y="70"/>
                  </a:cubicBezTo>
                  <a:cubicBezTo>
                    <a:pt x="476" y="71"/>
                    <a:pt x="476" y="71"/>
                    <a:pt x="476" y="71"/>
                  </a:cubicBezTo>
                  <a:cubicBezTo>
                    <a:pt x="477" y="71"/>
                    <a:pt x="477" y="71"/>
                    <a:pt x="477" y="71"/>
                  </a:cubicBezTo>
                  <a:cubicBezTo>
                    <a:pt x="478" y="72"/>
                    <a:pt x="478" y="72"/>
                    <a:pt x="478" y="72"/>
                  </a:cubicBezTo>
                  <a:cubicBezTo>
                    <a:pt x="480" y="72"/>
                    <a:pt x="480" y="72"/>
                    <a:pt x="480" y="72"/>
                  </a:cubicBezTo>
                  <a:cubicBezTo>
                    <a:pt x="481" y="73"/>
                    <a:pt x="481" y="73"/>
                    <a:pt x="481" y="73"/>
                  </a:cubicBezTo>
                  <a:cubicBezTo>
                    <a:pt x="482" y="73"/>
                    <a:pt x="482" y="73"/>
                    <a:pt x="482" y="73"/>
                  </a:cubicBezTo>
                  <a:cubicBezTo>
                    <a:pt x="482" y="72"/>
                    <a:pt x="482" y="72"/>
                    <a:pt x="482" y="72"/>
                  </a:cubicBezTo>
                  <a:cubicBezTo>
                    <a:pt x="480" y="70"/>
                    <a:pt x="480" y="70"/>
                    <a:pt x="480" y="70"/>
                  </a:cubicBezTo>
                  <a:cubicBezTo>
                    <a:pt x="479" y="70"/>
                    <a:pt x="479" y="70"/>
                    <a:pt x="479" y="70"/>
                  </a:cubicBezTo>
                  <a:cubicBezTo>
                    <a:pt x="477" y="70"/>
                    <a:pt x="477" y="70"/>
                    <a:pt x="477" y="70"/>
                  </a:cubicBezTo>
                  <a:cubicBezTo>
                    <a:pt x="476" y="69"/>
                    <a:pt x="476" y="69"/>
                    <a:pt x="476" y="69"/>
                  </a:cubicBezTo>
                  <a:cubicBezTo>
                    <a:pt x="475" y="68"/>
                    <a:pt x="475" y="68"/>
                    <a:pt x="475" y="68"/>
                  </a:cubicBezTo>
                  <a:cubicBezTo>
                    <a:pt x="474" y="69"/>
                    <a:pt x="474" y="69"/>
                    <a:pt x="474" y="69"/>
                  </a:cubicBezTo>
                  <a:close/>
                  <a:moveTo>
                    <a:pt x="514" y="108"/>
                  </a:moveTo>
                  <a:cubicBezTo>
                    <a:pt x="516" y="110"/>
                    <a:pt x="516" y="110"/>
                    <a:pt x="516" y="110"/>
                  </a:cubicBezTo>
                  <a:cubicBezTo>
                    <a:pt x="517" y="110"/>
                    <a:pt x="517" y="110"/>
                    <a:pt x="517" y="110"/>
                  </a:cubicBezTo>
                  <a:cubicBezTo>
                    <a:pt x="517" y="110"/>
                    <a:pt x="517" y="110"/>
                    <a:pt x="517" y="110"/>
                  </a:cubicBezTo>
                  <a:cubicBezTo>
                    <a:pt x="518" y="109"/>
                    <a:pt x="518" y="109"/>
                    <a:pt x="518" y="109"/>
                  </a:cubicBezTo>
                  <a:cubicBezTo>
                    <a:pt x="519" y="109"/>
                    <a:pt x="519" y="109"/>
                    <a:pt x="519" y="109"/>
                  </a:cubicBezTo>
                  <a:cubicBezTo>
                    <a:pt x="518" y="108"/>
                    <a:pt x="518" y="108"/>
                    <a:pt x="518" y="108"/>
                  </a:cubicBezTo>
                  <a:cubicBezTo>
                    <a:pt x="518" y="106"/>
                    <a:pt x="518" y="106"/>
                    <a:pt x="518" y="106"/>
                  </a:cubicBezTo>
                  <a:cubicBezTo>
                    <a:pt x="517" y="107"/>
                    <a:pt x="517" y="107"/>
                    <a:pt x="517" y="107"/>
                  </a:cubicBezTo>
                  <a:cubicBezTo>
                    <a:pt x="517" y="108"/>
                    <a:pt x="517" y="108"/>
                    <a:pt x="517" y="108"/>
                  </a:cubicBezTo>
                  <a:cubicBezTo>
                    <a:pt x="516" y="108"/>
                    <a:pt x="516" y="108"/>
                    <a:pt x="516" y="108"/>
                  </a:cubicBezTo>
                  <a:cubicBezTo>
                    <a:pt x="516" y="108"/>
                    <a:pt x="515" y="109"/>
                    <a:pt x="514" y="108"/>
                  </a:cubicBezTo>
                  <a:close/>
                  <a:moveTo>
                    <a:pt x="655" y="98"/>
                  </a:moveTo>
                  <a:cubicBezTo>
                    <a:pt x="655" y="98"/>
                    <a:pt x="655" y="98"/>
                    <a:pt x="655" y="98"/>
                  </a:cubicBezTo>
                  <a:cubicBezTo>
                    <a:pt x="655" y="97"/>
                    <a:pt x="655" y="97"/>
                    <a:pt x="655" y="97"/>
                  </a:cubicBezTo>
                  <a:cubicBezTo>
                    <a:pt x="655" y="96"/>
                    <a:pt x="655" y="96"/>
                    <a:pt x="655" y="96"/>
                  </a:cubicBezTo>
                  <a:cubicBezTo>
                    <a:pt x="654" y="95"/>
                    <a:pt x="654" y="95"/>
                    <a:pt x="654" y="95"/>
                  </a:cubicBezTo>
                  <a:cubicBezTo>
                    <a:pt x="654" y="96"/>
                    <a:pt x="654" y="96"/>
                    <a:pt x="654" y="96"/>
                  </a:cubicBezTo>
                  <a:cubicBezTo>
                    <a:pt x="655" y="98"/>
                    <a:pt x="655" y="98"/>
                    <a:pt x="655" y="98"/>
                  </a:cubicBezTo>
                  <a:close/>
                  <a:moveTo>
                    <a:pt x="654" y="99"/>
                  </a:moveTo>
                  <a:cubicBezTo>
                    <a:pt x="654" y="99"/>
                    <a:pt x="654" y="99"/>
                    <a:pt x="654" y="99"/>
                  </a:cubicBezTo>
                  <a:cubicBezTo>
                    <a:pt x="654" y="98"/>
                    <a:pt x="654" y="98"/>
                    <a:pt x="654" y="98"/>
                  </a:cubicBezTo>
                  <a:cubicBezTo>
                    <a:pt x="654" y="97"/>
                    <a:pt x="654" y="97"/>
                    <a:pt x="654" y="97"/>
                  </a:cubicBezTo>
                  <a:cubicBezTo>
                    <a:pt x="653" y="97"/>
                    <a:pt x="653" y="97"/>
                    <a:pt x="653" y="97"/>
                  </a:cubicBezTo>
                  <a:cubicBezTo>
                    <a:pt x="653" y="97"/>
                    <a:pt x="653" y="97"/>
                    <a:pt x="653" y="97"/>
                  </a:cubicBezTo>
                  <a:cubicBezTo>
                    <a:pt x="654" y="99"/>
                    <a:pt x="654" y="99"/>
                    <a:pt x="654" y="99"/>
                  </a:cubicBezTo>
                  <a:close/>
                  <a:moveTo>
                    <a:pt x="653" y="99"/>
                  </a:moveTo>
                  <a:cubicBezTo>
                    <a:pt x="654" y="101"/>
                    <a:pt x="654" y="101"/>
                    <a:pt x="654" y="101"/>
                  </a:cubicBezTo>
                  <a:cubicBezTo>
                    <a:pt x="654" y="102"/>
                    <a:pt x="654" y="102"/>
                    <a:pt x="654" y="102"/>
                  </a:cubicBezTo>
                  <a:cubicBezTo>
                    <a:pt x="655" y="101"/>
                    <a:pt x="655" y="101"/>
                    <a:pt x="655" y="101"/>
                  </a:cubicBezTo>
                  <a:cubicBezTo>
                    <a:pt x="654" y="100"/>
                    <a:pt x="654" y="100"/>
                    <a:pt x="654" y="100"/>
                  </a:cubicBezTo>
                  <a:cubicBezTo>
                    <a:pt x="653" y="99"/>
                    <a:pt x="653" y="99"/>
                    <a:pt x="653" y="99"/>
                  </a:cubicBezTo>
                  <a:cubicBezTo>
                    <a:pt x="653" y="99"/>
                    <a:pt x="653" y="99"/>
                    <a:pt x="653" y="99"/>
                  </a:cubicBezTo>
                  <a:cubicBezTo>
                    <a:pt x="653" y="99"/>
                    <a:pt x="653" y="99"/>
                    <a:pt x="653" y="99"/>
                  </a:cubicBezTo>
                  <a:close/>
                  <a:moveTo>
                    <a:pt x="650" y="98"/>
                  </a:moveTo>
                  <a:cubicBezTo>
                    <a:pt x="650" y="100"/>
                    <a:pt x="650" y="100"/>
                    <a:pt x="650" y="100"/>
                  </a:cubicBezTo>
                  <a:cubicBezTo>
                    <a:pt x="651" y="100"/>
                    <a:pt x="651" y="100"/>
                    <a:pt x="651" y="100"/>
                  </a:cubicBezTo>
                  <a:cubicBezTo>
                    <a:pt x="651" y="100"/>
                    <a:pt x="651" y="100"/>
                    <a:pt x="651" y="100"/>
                  </a:cubicBezTo>
                  <a:cubicBezTo>
                    <a:pt x="652" y="99"/>
                    <a:pt x="652" y="99"/>
                    <a:pt x="652" y="99"/>
                  </a:cubicBezTo>
                  <a:cubicBezTo>
                    <a:pt x="651" y="98"/>
                    <a:pt x="651" y="98"/>
                    <a:pt x="651" y="98"/>
                  </a:cubicBezTo>
                  <a:cubicBezTo>
                    <a:pt x="651" y="98"/>
                    <a:pt x="651" y="98"/>
                    <a:pt x="651" y="98"/>
                  </a:cubicBezTo>
                  <a:cubicBezTo>
                    <a:pt x="650" y="98"/>
                    <a:pt x="650" y="98"/>
                    <a:pt x="650" y="98"/>
                  </a:cubicBezTo>
                  <a:cubicBezTo>
                    <a:pt x="650" y="98"/>
                    <a:pt x="650" y="98"/>
                    <a:pt x="650" y="98"/>
                  </a:cubicBezTo>
                  <a:close/>
                  <a:moveTo>
                    <a:pt x="684" y="84"/>
                  </a:moveTo>
                  <a:cubicBezTo>
                    <a:pt x="686" y="85"/>
                    <a:pt x="686" y="85"/>
                    <a:pt x="686" y="85"/>
                  </a:cubicBezTo>
                  <a:cubicBezTo>
                    <a:pt x="687" y="84"/>
                    <a:pt x="687" y="84"/>
                    <a:pt x="687" y="84"/>
                  </a:cubicBezTo>
                  <a:cubicBezTo>
                    <a:pt x="688" y="83"/>
                    <a:pt x="688" y="83"/>
                    <a:pt x="688" y="83"/>
                  </a:cubicBezTo>
                  <a:cubicBezTo>
                    <a:pt x="688" y="82"/>
                    <a:pt x="688" y="82"/>
                    <a:pt x="688" y="82"/>
                  </a:cubicBezTo>
                  <a:cubicBezTo>
                    <a:pt x="687" y="81"/>
                    <a:pt x="687" y="81"/>
                    <a:pt x="687" y="81"/>
                  </a:cubicBezTo>
                  <a:cubicBezTo>
                    <a:pt x="687" y="80"/>
                    <a:pt x="687" y="80"/>
                    <a:pt x="687" y="80"/>
                  </a:cubicBezTo>
                  <a:cubicBezTo>
                    <a:pt x="687" y="79"/>
                    <a:pt x="687" y="79"/>
                    <a:pt x="687" y="79"/>
                  </a:cubicBezTo>
                  <a:cubicBezTo>
                    <a:pt x="685" y="78"/>
                    <a:pt x="685" y="78"/>
                    <a:pt x="685" y="78"/>
                  </a:cubicBezTo>
                  <a:cubicBezTo>
                    <a:pt x="685" y="79"/>
                    <a:pt x="685" y="79"/>
                    <a:pt x="685" y="79"/>
                  </a:cubicBezTo>
                  <a:cubicBezTo>
                    <a:pt x="684" y="79"/>
                    <a:pt x="684" y="79"/>
                    <a:pt x="684" y="79"/>
                  </a:cubicBezTo>
                  <a:cubicBezTo>
                    <a:pt x="683" y="78"/>
                    <a:pt x="683" y="78"/>
                    <a:pt x="683" y="78"/>
                  </a:cubicBezTo>
                  <a:cubicBezTo>
                    <a:pt x="682" y="78"/>
                    <a:pt x="682" y="78"/>
                    <a:pt x="682" y="78"/>
                  </a:cubicBezTo>
                  <a:cubicBezTo>
                    <a:pt x="681" y="78"/>
                    <a:pt x="681" y="78"/>
                    <a:pt x="681" y="78"/>
                  </a:cubicBezTo>
                  <a:cubicBezTo>
                    <a:pt x="681" y="79"/>
                    <a:pt x="681" y="79"/>
                    <a:pt x="681" y="79"/>
                  </a:cubicBezTo>
                  <a:cubicBezTo>
                    <a:pt x="681" y="79"/>
                    <a:pt x="681" y="79"/>
                    <a:pt x="681" y="79"/>
                  </a:cubicBezTo>
                  <a:cubicBezTo>
                    <a:pt x="680" y="79"/>
                    <a:pt x="680" y="79"/>
                    <a:pt x="680" y="79"/>
                  </a:cubicBezTo>
                  <a:cubicBezTo>
                    <a:pt x="680" y="80"/>
                    <a:pt x="680" y="80"/>
                    <a:pt x="680" y="80"/>
                  </a:cubicBezTo>
                  <a:cubicBezTo>
                    <a:pt x="680" y="82"/>
                    <a:pt x="680" y="82"/>
                    <a:pt x="680" y="82"/>
                  </a:cubicBezTo>
                  <a:cubicBezTo>
                    <a:pt x="680" y="83"/>
                    <a:pt x="680" y="83"/>
                    <a:pt x="680" y="83"/>
                  </a:cubicBezTo>
                  <a:cubicBezTo>
                    <a:pt x="681" y="83"/>
                    <a:pt x="681" y="83"/>
                    <a:pt x="681" y="83"/>
                  </a:cubicBezTo>
                  <a:cubicBezTo>
                    <a:pt x="683" y="83"/>
                    <a:pt x="683" y="83"/>
                    <a:pt x="683" y="83"/>
                  </a:cubicBezTo>
                  <a:cubicBezTo>
                    <a:pt x="684" y="84"/>
                    <a:pt x="684" y="84"/>
                    <a:pt x="684" y="84"/>
                  </a:cubicBezTo>
                  <a:close/>
                  <a:moveTo>
                    <a:pt x="692" y="81"/>
                  </a:moveTo>
                  <a:cubicBezTo>
                    <a:pt x="693" y="80"/>
                    <a:pt x="693" y="80"/>
                    <a:pt x="693" y="80"/>
                  </a:cubicBezTo>
                  <a:cubicBezTo>
                    <a:pt x="693" y="80"/>
                    <a:pt x="693" y="80"/>
                    <a:pt x="693" y="80"/>
                  </a:cubicBezTo>
                  <a:cubicBezTo>
                    <a:pt x="692" y="80"/>
                    <a:pt x="692" y="80"/>
                    <a:pt x="692" y="80"/>
                  </a:cubicBezTo>
                  <a:cubicBezTo>
                    <a:pt x="692" y="80"/>
                    <a:pt x="692" y="80"/>
                    <a:pt x="692" y="80"/>
                  </a:cubicBezTo>
                  <a:cubicBezTo>
                    <a:pt x="692" y="81"/>
                    <a:pt x="692" y="81"/>
                    <a:pt x="692" y="81"/>
                  </a:cubicBezTo>
                  <a:close/>
                  <a:moveTo>
                    <a:pt x="701" y="418"/>
                  </a:moveTo>
                  <a:cubicBezTo>
                    <a:pt x="701" y="417"/>
                    <a:pt x="701" y="417"/>
                    <a:pt x="701" y="417"/>
                  </a:cubicBezTo>
                  <a:cubicBezTo>
                    <a:pt x="701" y="415"/>
                    <a:pt x="701" y="415"/>
                    <a:pt x="701" y="415"/>
                  </a:cubicBezTo>
                  <a:cubicBezTo>
                    <a:pt x="700" y="414"/>
                    <a:pt x="700" y="414"/>
                    <a:pt x="700" y="414"/>
                  </a:cubicBezTo>
                  <a:cubicBezTo>
                    <a:pt x="700" y="413"/>
                    <a:pt x="700" y="413"/>
                    <a:pt x="700" y="413"/>
                  </a:cubicBezTo>
                  <a:cubicBezTo>
                    <a:pt x="700" y="411"/>
                    <a:pt x="700" y="411"/>
                    <a:pt x="700" y="411"/>
                  </a:cubicBezTo>
                  <a:cubicBezTo>
                    <a:pt x="701" y="410"/>
                    <a:pt x="701" y="410"/>
                    <a:pt x="701" y="410"/>
                  </a:cubicBezTo>
                  <a:cubicBezTo>
                    <a:pt x="702" y="410"/>
                    <a:pt x="702" y="410"/>
                    <a:pt x="702" y="410"/>
                  </a:cubicBezTo>
                  <a:cubicBezTo>
                    <a:pt x="702" y="411"/>
                    <a:pt x="702" y="411"/>
                    <a:pt x="702" y="411"/>
                  </a:cubicBezTo>
                  <a:cubicBezTo>
                    <a:pt x="703" y="411"/>
                    <a:pt x="703" y="411"/>
                    <a:pt x="703" y="411"/>
                  </a:cubicBezTo>
                  <a:cubicBezTo>
                    <a:pt x="705" y="411"/>
                    <a:pt x="705" y="411"/>
                    <a:pt x="705" y="411"/>
                  </a:cubicBezTo>
                  <a:cubicBezTo>
                    <a:pt x="705" y="410"/>
                    <a:pt x="705" y="410"/>
                    <a:pt x="705" y="410"/>
                  </a:cubicBezTo>
                  <a:cubicBezTo>
                    <a:pt x="706" y="410"/>
                    <a:pt x="706" y="410"/>
                    <a:pt x="706" y="410"/>
                  </a:cubicBezTo>
                  <a:cubicBezTo>
                    <a:pt x="706" y="411"/>
                    <a:pt x="706" y="411"/>
                    <a:pt x="706" y="411"/>
                  </a:cubicBezTo>
                  <a:cubicBezTo>
                    <a:pt x="706" y="411"/>
                    <a:pt x="706" y="411"/>
                    <a:pt x="706" y="411"/>
                  </a:cubicBezTo>
                  <a:cubicBezTo>
                    <a:pt x="706" y="412"/>
                    <a:pt x="706" y="412"/>
                    <a:pt x="706" y="412"/>
                  </a:cubicBezTo>
                  <a:cubicBezTo>
                    <a:pt x="707" y="414"/>
                    <a:pt x="707" y="414"/>
                    <a:pt x="707" y="414"/>
                  </a:cubicBezTo>
                  <a:cubicBezTo>
                    <a:pt x="708" y="415"/>
                    <a:pt x="708" y="415"/>
                    <a:pt x="708" y="415"/>
                  </a:cubicBezTo>
                  <a:cubicBezTo>
                    <a:pt x="708" y="416"/>
                    <a:pt x="708" y="416"/>
                    <a:pt x="708" y="416"/>
                  </a:cubicBezTo>
                  <a:cubicBezTo>
                    <a:pt x="708" y="415"/>
                    <a:pt x="708" y="415"/>
                    <a:pt x="708" y="415"/>
                  </a:cubicBezTo>
                  <a:cubicBezTo>
                    <a:pt x="708" y="414"/>
                    <a:pt x="708" y="414"/>
                    <a:pt x="708" y="414"/>
                  </a:cubicBezTo>
                  <a:cubicBezTo>
                    <a:pt x="708" y="413"/>
                    <a:pt x="708" y="413"/>
                    <a:pt x="708" y="413"/>
                  </a:cubicBezTo>
                  <a:cubicBezTo>
                    <a:pt x="708" y="411"/>
                    <a:pt x="708" y="411"/>
                    <a:pt x="708" y="411"/>
                  </a:cubicBezTo>
                  <a:cubicBezTo>
                    <a:pt x="707" y="410"/>
                    <a:pt x="707" y="410"/>
                    <a:pt x="707" y="410"/>
                  </a:cubicBezTo>
                  <a:cubicBezTo>
                    <a:pt x="707" y="409"/>
                    <a:pt x="707" y="409"/>
                    <a:pt x="707" y="409"/>
                  </a:cubicBezTo>
                  <a:cubicBezTo>
                    <a:pt x="706" y="408"/>
                    <a:pt x="706" y="408"/>
                    <a:pt x="706" y="408"/>
                  </a:cubicBezTo>
                  <a:cubicBezTo>
                    <a:pt x="705" y="408"/>
                    <a:pt x="705" y="408"/>
                    <a:pt x="705" y="408"/>
                  </a:cubicBezTo>
                  <a:cubicBezTo>
                    <a:pt x="705" y="408"/>
                    <a:pt x="705" y="408"/>
                    <a:pt x="705" y="408"/>
                  </a:cubicBezTo>
                  <a:cubicBezTo>
                    <a:pt x="703" y="407"/>
                    <a:pt x="703" y="407"/>
                    <a:pt x="703" y="407"/>
                  </a:cubicBezTo>
                  <a:cubicBezTo>
                    <a:pt x="703" y="405"/>
                    <a:pt x="703" y="405"/>
                    <a:pt x="703" y="405"/>
                  </a:cubicBezTo>
                  <a:cubicBezTo>
                    <a:pt x="702" y="404"/>
                    <a:pt x="702" y="404"/>
                    <a:pt x="702" y="404"/>
                  </a:cubicBezTo>
                  <a:cubicBezTo>
                    <a:pt x="700" y="402"/>
                    <a:pt x="700" y="402"/>
                    <a:pt x="700" y="402"/>
                  </a:cubicBezTo>
                  <a:cubicBezTo>
                    <a:pt x="699" y="402"/>
                    <a:pt x="699" y="402"/>
                    <a:pt x="699" y="402"/>
                  </a:cubicBezTo>
                  <a:cubicBezTo>
                    <a:pt x="698" y="401"/>
                    <a:pt x="698" y="401"/>
                    <a:pt x="698" y="401"/>
                  </a:cubicBezTo>
                  <a:cubicBezTo>
                    <a:pt x="698" y="399"/>
                    <a:pt x="698" y="399"/>
                    <a:pt x="698" y="399"/>
                  </a:cubicBezTo>
                  <a:cubicBezTo>
                    <a:pt x="697" y="397"/>
                    <a:pt x="697" y="397"/>
                    <a:pt x="697" y="397"/>
                  </a:cubicBezTo>
                  <a:cubicBezTo>
                    <a:pt x="696" y="396"/>
                    <a:pt x="696" y="396"/>
                    <a:pt x="696" y="396"/>
                  </a:cubicBezTo>
                  <a:cubicBezTo>
                    <a:pt x="696" y="393"/>
                    <a:pt x="696" y="393"/>
                    <a:pt x="696" y="393"/>
                  </a:cubicBezTo>
                  <a:cubicBezTo>
                    <a:pt x="696" y="391"/>
                    <a:pt x="696" y="391"/>
                    <a:pt x="696" y="391"/>
                  </a:cubicBezTo>
                  <a:cubicBezTo>
                    <a:pt x="695" y="390"/>
                    <a:pt x="695" y="390"/>
                    <a:pt x="695" y="390"/>
                  </a:cubicBezTo>
                  <a:cubicBezTo>
                    <a:pt x="696" y="388"/>
                    <a:pt x="696" y="388"/>
                    <a:pt x="696" y="388"/>
                  </a:cubicBezTo>
                  <a:cubicBezTo>
                    <a:pt x="696" y="386"/>
                    <a:pt x="696" y="386"/>
                    <a:pt x="696" y="386"/>
                  </a:cubicBezTo>
                  <a:cubicBezTo>
                    <a:pt x="695" y="385"/>
                    <a:pt x="695" y="385"/>
                    <a:pt x="695" y="385"/>
                  </a:cubicBezTo>
                  <a:cubicBezTo>
                    <a:pt x="695" y="384"/>
                    <a:pt x="695" y="384"/>
                    <a:pt x="695" y="384"/>
                  </a:cubicBezTo>
                  <a:cubicBezTo>
                    <a:pt x="695" y="383"/>
                    <a:pt x="695" y="383"/>
                    <a:pt x="695" y="383"/>
                  </a:cubicBezTo>
                  <a:cubicBezTo>
                    <a:pt x="695" y="382"/>
                    <a:pt x="695" y="382"/>
                    <a:pt x="695" y="382"/>
                  </a:cubicBezTo>
                  <a:cubicBezTo>
                    <a:pt x="696" y="382"/>
                    <a:pt x="696" y="382"/>
                    <a:pt x="696" y="382"/>
                  </a:cubicBezTo>
                  <a:cubicBezTo>
                    <a:pt x="697" y="382"/>
                    <a:pt x="697" y="382"/>
                    <a:pt x="697" y="382"/>
                  </a:cubicBezTo>
                  <a:cubicBezTo>
                    <a:pt x="698" y="382"/>
                    <a:pt x="698" y="382"/>
                    <a:pt x="698" y="382"/>
                  </a:cubicBezTo>
                  <a:cubicBezTo>
                    <a:pt x="700" y="382"/>
                    <a:pt x="700" y="382"/>
                    <a:pt x="700" y="382"/>
                  </a:cubicBezTo>
                  <a:cubicBezTo>
                    <a:pt x="701" y="383"/>
                    <a:pt x="701" y="383"/>
                    <a:pt x="701" y="383"/>
                  </a:cubicBezTo>
                  <a:cubicBezTo>
                    <a:pt x="702" y="385"/>
                    <a:pt x="702" y="385"/>
                    <a:pt x="702" y="385"/>
                  </a:cubicBezTo>
                  <a:cubicBezTo>
                    <a:pt x="703" y="385"/>
                    <a:pt x="703" y="385"/>
                    <a:pt x="703" y="385"/>
                  </a:cubicBezTo>
                  <a:cubicBezTo>
                    <a:pt x="704" y="386"/>
                    <a:pt x="704" y="386"/>
                    <a:pt x="704" y="386"/>
                  </a:cubicBezTo>
                  <a:cubicBezTo>
                    <a:pt x="706" y="388"/>
                    <a:pt x="706" y="388"/>
                    <a:pt x="706" y="388"/>
                  </a:cubicBezTo>
                  <a:cubicBezTo>
                    <a:pt x="706" y="388"/>
                    <a:pt x="706" y="388"/>
                    <a:pt x="706" y="388"/>
                  </a:cubicBezTo>
                  <a:cubicBezTo>
                    <a:pt x="706" y="387"/>
                    <a:pt x="706" y="387"/>
                    <a:pt x="706" y="387"/>
                  </a:cubicBezTo>
                  <a:cubicBezTo>
                    <a:pt x="704" y="385"/>
                    <a:pt x="704" y="385"/>
                    <a:pt x="704" y="385"/>
                  </a:cubicBezTo>
                  <a:cubicBezTo>
                    <a:pt x="703" y="384"/>
                    <a:pt x="703" y="384"/>
                    <a:pt x="703" y="384"/>
                  </a:cubicBezTo>
                  <a:cubicBezTo>
                    <a:pt x="702" y="382"/>
                    <a:pt x="702" y="382"/>
                    <a:pt x="702" y="382"/>
                  </a:cubicBezTo>
                  <a:cubicBezTo>
                    <a:pt x="700" y="380"/>
                    <a:pt x="700" y="380"/>
                    <a:pt x="700" y="380"/>
                  </a:cubicBezTo>
                  <a:cubicBezTo>
                    <a:pt x="700" y="380"/>
                    <a:pt x="700" y="380"/>
                    <a:pt x="700" y="380"/>
                  </a:cubicBezTo>
                  <a:cubicBezTo>
                    <a:pt x="700" y="379"/>
                    <a:pt x="700" y="379"/>
                    <a:pt x="700" y="379"/>
                  </a:cubicBezTo>
                  <a:cubicBezTo>
                    <a:pt x="699" y="377"/>
                    <a:pt x="699" y="377"/>
                    <a:pt x="699" y="377"/>
                  </a:cubicBezTo>
                  <a:cubicBezTo>
                    <a:pt x="698" y="375"/>
                    <a:pt x="698" y="375"/>
                    <a:pt x="698" y="375"/>
                  </a:cubicBezTo>
                  <a:cubicBezTo>
                    <a:pt x="697" y="375"/>
                    <a:pt x="697" y="375"/>
                    <a:pt x="697" y="375"/>
                  </a:cubicBezTo>
                  <a:cubicBezTo>
                    <a:pt x="697" y="374"/>
                    <a:pt x="697" y="374"/>
                    <a:pt x="697" y="374"/>
                  </a:cubicBezTo>
                  <a:cubicBezTo>
                    <a:pt x="695" y="371"/>
                    <a:pt x="695" y="371"/>
                    <a:pt x="695" y="371"/>
                  </a:cubicBezTo>
                  <a:cubicBezTo>
                    <a:pt x="693" y="368"/>
                    <a:pt x="693" y="368"/>
                    <a:pt x="693" y="368"/>
                  </a:cubicBezTo>
                  <a:cubicBezTo>
                    <a:pt x="693" y="367"/>
                    <a:pt x="693" y="367"/>
                    <a:pt x="693" y="367"/>
                  </a:cubicBezTo>
                  <a:cubicBezTo>
                    <a:pt x="691" y="364"/>
                    <a:pt x="691" y="364"/>
                    <a:pt x="691" y="364"/>
                  </a:cubicBezTo>
                  <a:cubicBezTo>
                    <a:pt x="690" y="362"/>
                    <a:pt x="690" y="362"/>
                    <a:pt x="690" y="362"/>
                  </a:cubicBezTo>
                  <a:cubicBezTo>
                    <a:pt x="689" y="361"/>
                    <a:pt x="689" y="361"/>
                    <a:pt x="689" y="361"/>
                  </a:cubicBezTo>
                  <a:cubicBezTo>
                    <a:pt x="689" y="360"/>
                    <a:pt x="689" y="360"/>
                    <a:pt x="689" y="360"/>
                  </a:cubicBezTo>
                  <a:cubicBezTo>
                    <a:pt x="688" y="359"/>
                    <a:pt x="688" y="359"/>
                    <a:pt x="688" y="359"/>
                  </a:cubicBezTo>
                  <a:cubicBezTo>
                    <a:pt x="687" y="358"/>
                    <a:pt x="687" y="358"/>
                    <a:pt x="687" y="358"/>
                  </a:cubicBezTo>
                  <a:cubicBezTo>
                    <a:pt x="687" y="359"/>
                    <a:pt x="687" y="359"/>
                    <a:pt x="687" y="359"/>
                  </a:cubicBezTo>
                  <a:cubicBezTo>
                    <a:pt x="686" y="359"/>
                    <a:pt x="686" y="359"/>
                    <a:pt x="686" y="359"/>
                  </a:cubicBezTo>
                  <a:cubicBezTo>
                    <a:pt x="686" y="358"/>
                    <a:pt x="686" y="358"/>
                    <a:pt x="686" y="358"/>
                  </a:cubicBezTo>
                  <a:cubicBezTo>
                    <a:pt x="686" y="357"/>
                    <a:pt x="686" y="357"/>
                    <a:pt x="686" y="357"/>
                  </a:cubicBezTo>
                  <a:cubicBezTo>
                    <a:pt x="686" y="356"/>
                    <a:pt x="686" y="356"/>
                    <a:pt x="686" y="356"/>
                  </a:cubicBezTo>
                  <a:cubicBezTo>
                    <a:pt x="685" y="356"/>
                    <a:pt x="685" y="356"/>
                    <a:pt x="685" y="356"/>
                  </a:cubicBezTo>
                  <a:cubicBezTo>
                    <a:pt x="684" y="354"/>
                    <a:pt x="684" y="354"/>
                    <a:pt x="684" y="354"/>
                  </a:cubicBezTo>
                  <a:cubicBezTo>
                    <a:pt x="683" y="353"/>
                    <a:pt x="683" y="353"/>
                    <a:pt x="683" y="353"/>
                  </a:cubicBezTo>
                  <a:cubicBezTo>
                    <a:pt x="682" y="352"/>
                    <a:pt x="682" y="352"/>
                    <a:pt x="682" y="352"/>
                  </a:cubicBezTo>
                  <a:cubicBezTo>
                    <a:pt x="682" y="350"/>
                    <a:pt x="682" y="350"/>
                    <a:pt x="682" y="350"/>
                  </a:cubicBezTo>
                  <a:cubicBezTo>
                    <a:pt x="683" y="349"/>
                    <a:pt x="683" y="349"/>
                    <a:pt x="683" y="349"/>
                  </a:cubicBezTo>
                  <a:cubicBezTo>
                    <a:pt x="683" y="349"/>
                    <a:pt x="683" y="349"/>
                    <a:pt x="683" y="349"/>
                  </a:cubicBezTo>
                  <a:cubicBezTo>
                    <a:pt x="683" y="348"/>
                    <a:pt x="683" y="348"/>
                    <a:pt x="683" y="348"/>
                  </a:cubicBezTo>
                  <a:cubicBezTo>
                    <a:pt x="682" y="346"/>
                    <a:pt x="682" y="346"/>
                    <a:pt x="682" y="346"/>
                  </a:cubicBezTo>
                  <a:cubicBezTo>
                    <a:pt x="682" y="344"/>
                    <a:pt x="682" y="344"/>
                    <a:pt x="682" y="344"/>
                  </a:cubicBezTo>
                  <a:cubicBezTo>
                    <a:pt x="681" y="344"/>
                    <a:pt x="681" y="344"/>
                    <a:pt x="681" y="344"/>
                  </a:cubicBezTo>
                  <a:cubicBezTo>
                    <a:pt x="679" y="342"/>
                    <a:pt x="679" y="342"/>
                    <a:pt x="679" y="342"/>
                  </a:cubicBezTo>
                  <a:cubicBezTo>
                    <a:pt x="679" y="341"/>
                    <a:pt x="679" y="341"/>
                    <a:pt x="679" y="341"/>
                  </a:cubicBezTo>
                  <a:cubicBezTo>
                    <a:pt x="679" y="341"/>
                    <a:pt x="679" y="341"/>
                    <a:pt x="679" y="341"/>
                  </a:cubicBezTo>
                  <a:cubicBezTo>
                    <a:pt x="679" y="340"/>
                    <a:pt x="679" y="340"/>
                    <a:pt x="679" y="340"/>
                  </a:cubicBezTo>
                  <a:cubicBezTo>
                    <a:pt x="679" y="340"/>
                    <a:pt x="679" y="340"/>
                    <a:pt x="679" y="340"/>
                  </a:cubicBezTo>
                  <a:cubicBezTo>
                    <a:pt x="680" y="341"/>
                    <a:pt x="680" y="341"/>
                    <a:pt x="680" y="341"/>
                  </a:cubicBezTo>
                  <a:cubicBezTo>
                    <a:pt x="681" y="343"/>
                    <a:pt x="681" y="343"/>
                    <a:pt x="681" y="343"/>
                  </a:cubicBezTo>
                  <a:cubicBezTo>
                    <a:pt x="681" y="341"/>
                    <a:pt x="681" y="341"/>
                    <a:pt x="681" y="341"/>
                  </a:cubicBezTo>
                  <a:cubicBezTo>
                    <a:pt x="679" y="339"/>
                    <a:pt x="679" y="339"/>
                    <a:pt x="679" y="339"/>
                  </a:cubicBezTo>
                  <a:cubicBezTo>
                    <a:pt x="678" y="338"/>
                    <a:pt x="678" y="338"/>
                    <a:pt x="678" y="338"/>
                  </a:cubicBezTo>
                  <a:cubicBezTo>
                    <a:pt x="677" y="338"/>
                    <a:pt x="677" y="338"/>
                    <a:pt x="677" y="338"/>
                  </a:cubicBezTo>
                  <a:cubicBezTo>
                    <a:pt x="677" y="336"/>
                    <a:pt x="677" y="336"/>
                    <a:pt x="677" y="336"/>
                  </a:cubicBezTo>
                  <a:cubicBezTo>
                    <a:pt x="675" y="334"/>
                    <a:pt x="675" y="334"/>
                    <a:pt x="675" y="334"/>
                  </a:cubicBezTo>
                  <a:cubicBezTo>
                    <a:pt x="674" y="333"/>
                    <a:pt x="674" y="333"/>
                    <a:pt x="674" y="333"/>
                  </a:cubicBezTo>
                  <a:cubicBezTo>
                    <a:pt x="674" y="331"/>
                    <a:pt x="674" y="331"/>
                    <a:pt x="674" y="331"/>
                  </a:cubicBezTo>
                  <a:cubicBezTo>
                    <a:pt x="673" y="330"/>
                    <a:pt x="673" y="330"/>
                    <a:pt x="673" y="330"/>
                  </a:cubicBezTo>
                  <a:cubicBezTo>
                    <a:pt x="671" y="329"/>
                    <a:pt x="671" y="329"/>
                    <a:pt x="671" y="329"/>
                  </a:cubicBezTo>
                  <a:cubicBezTo>
                    <a:pt x="670" y="328"/>
                    <a:pt x="670" y="328"/>
                    <a:pt x="670" y="328"/>
                  </a:cubicBezTo>
                  <a:cubicBezTo>
                    <a:pt x="670" y="327"/>
                    <a:pt x="670" y="327"/>
                    <a:pt x="670" y="327"/>
                  </a:cubicBezTo>
                  <a:cubicBezTo>
                    <a:pt x="669" y="328"/>
                    <a:pt x="669" y="328"/>
                    <a:pt x="669" y="328"/>
                  </a:cubicBezTo>
                  <a:cubicBezTo>
                    <a:pt x="670" y="328"/>
                    <a:pt x="670" y="328"/>
                    <a:pt x="670" y="328"/>
                  </a:cubicBezTo>
                  <a:cubicBezTo>
                    <a:pt x="670" y="329"/>
                    <a:pt x="670" y="329"/>
                    <a:pt x="670" y="329"/>
                  </a:cubicBezTo>
                  <a:cubicBezTo>
                    <a:pt x="669" y="329"/>
                    <a:pt x="669" y="329"/>
                    <a:pt x="669" y="329"/>
                  </a:cubicBezTo>
                  <a:cubicBezTo>
                    <a:pt x="668" y="329"/>
                    <a:pt x="668" y="329"/>
                    <a:pt x="668" y="329"/>
                  </a:cubicBezTo>
                  <a:cubicBezTo>
                    <a:pt x="667" y="329"/>
                    <a:pt x="667" y="329"/>
                    <a:pt x="667" y="329"/>
                  </a:cubicBezTo>
                  <a:cubicBezTo>
                    <a:pt x="669" y="331"/>
                    <a:pt x="669" y="331"/>
                    <a:pt x="669" y="331"/>
                  </a:cubicBezTo>
                  <a:cubicBezTo>
                    <a:pt x="671" y="332"/>
                    <a:pt x="671" y="332"/>
                    <a:pt x="671" y="332"/>
                  </a:cubicBezTo>
                  <a:cubicBezTo>
                    <a:pt x="672" y="333"/>
                    <a:pt x="672" y="333"/>
                    <a:pt x="672" y="333"/>
                  </a:cubicBezTo>
                  <a:cubicBezTo>
                    <a:pt x="671" y="334"/>
                    <a:pt x="671" y="334"/>
                    <a:pt x="671" y="334"/>
                  </a:cubicBezTo>
                  <a:cubicBezTo>
                    <a:pt x="672" y="334"/>
                    <a:pt x="672" y="334"/>
                    <a:pt x="672" y="334"/>
                  </a:cubicBezTo>
                  <a:cubicBezTo>
                    <a:pt x="673" y="334"/>
                    <a:pt x="673" y="334"/>
                    <a:pt x="673" y="334"/>
                  </a:cubicBezTo>
                  <a:cubicBezTo>
                    <a:pt x="673" y="335"/>
                    <a:pt x="673" y="335"/>
                    <a:pt x="673" y="335"/>
                  </a:cubicBezTo>
                  <a:cubicBezTo>
                    <a:pt x="673" y="335"/>
                    <a:pt x="673" y="335"/>
                    <a:pt x="673" y="335"/>
                  </a:cubicBezTo>
                  <a:cubicBezTo>
                    <a:pt x="672" y="335"/>
                    <a:pt x="672" y="335"/>
                    <a:pt x="672" y="335"/>
                  </a:cubicBezTo>
                  <a:cubicBezTo>
                    <a:pt x="672" y="336"/>
                    <a:pt x="672" y="336"/>
                    <a:pt x="672" y="336"/>
                  </a:cubicBezTo>
                  <a:cubicBezTo>
                    <a:pt x="673" y="336"/>
                    <a:pt x="673" y="336"/>
                    <a:pt x="673" y="336"/>
                  </a:cubicBezTo>
                  <a:cubicBezTo>
                    <a:pt x="673" y="338"/>
                    <a:pt x="673" y="338"/>
                    <a:pt x="673" y="338"/>
                  </a:cubicBezTo>
                  <a:cubicBezTo>
                    <a:pt x="672" y="338"/>
                    <a:pt x="672" y="338"/>
                    <a:pt x="672" y="338"/>
                  </a:cubicBezTo>
                  <a:cubicBezTo>
                    <a:pt x="671" y="338"/>
                    <a:pt x="671" y="338"/>
                    <a:pt x="671" y="338"/>
                  </a:cubicBezTo>
                  <a:cubicBezTo>
                    <a:pt x="671" y="337"/>
                    <a:pt x="671" y="337"/>
                    <a:pt x="671" y="337"/>
                  </a:cubicBezTo>
                  <a:cubicBezTo>
                    <a:pt x="670" y="338"/>
                    <a:pt x="670" y="338"/>
                    <a:pt x="670" y="338"/>
                  </a:cubicBezTo>
                  <a:cubicBezTo>
                    <a:pt x="669" y="339"/>
                    <a:pt x="669" y="339"/>
                    <a:pt x="669" y="339"/>
                  </a:cubicBezTo>
                  <a:cubicBezTo>
                    <a:pt x="670" y="341"/>
                    <a:pt x="670" y="341"/>
                    <a:pt x="670" y="341"/>
                  </a:cubicBezTo>
                  <a:cubicBezTo>
                    <a:pt x="671" y="342"/>
                    <a:pt x="671" y="342"/>
                    <a:pt x="671" y="342"/>
                  </a:cubicBezTo>
                  <a:cubicBezTo>
                    <a:pt x="672" y="344"/>
                    <a:pt x="672" y="344"/>
                    <a:pt x="672" y="344"/>
                  </a:cubicBezTo>
                  <a:cubicBezTo>
                    <a:pt x="673" y="346"/>
                    <a:pt x="673" y="346"/>
                    <a:pt x="673" y="346"/>
                  </a:cubicBezTo>
                  <a:cubicBezTo>
                    <a:pt x="673" y="348"/>
                    <a:pt x="673" y="348"/>
                    <a:pt x="673" y="348"/>
                  </a:cubicBezTo>
                  <a:cubicBezTo>
                    <a:pt x="673" y="349"/>
                    <a:pt x="673" y="349"/>
                    <a:pt x="673" y="349"/>
                  </a:cubicBezTo>
                  <a:cubicBezTo>
                    <a:pt x="674" y="351"/>
                    <a:pt x="674" y="351"/>
                    <a:pt x="674" y="351"/>
                  </a:cubicBezTo>
                  <a:cubicBezTo>
                    <a:pt x="675" y="354"/>
                    <a:pt x="675" y="354"/>
                    <a:pt x="675" y="354"/>
                  </a:cubicBezTo>
                  <a:cubicBezTo>
                    <a:pt x="676" y="356"/>
                    <a:pt x="676" y="356"/>
                    <a:pt x="676" y="356"/>
                  </a:cubicBezTo>
                  <a:cubicBezTo>
                    <a:pt x="677" y="357"/>
                    <a:pt x="677" y="357"/>
                    <a:pt x="677" y="357"/>
                  </a:cubicBezTo>
                  <a:cubicBezTo>
                    <a:pt x="677" y="357"/>
                    <a:pt x="677" y="357"/>
                    <a:pt x="677" y="357"/>
                  </a:cubicBezTo>
                  <a:cubicBezTo>
                    <a:pt x="676" y="358"/>
                    <a:pt x="676" y="358"/>
                    <a:pt x="676" y="358"/>
                  </a:cubicBezTo>
                  <a:cubicBezTo>
                    <a:pt x="680" y="361"/>
                    <a:pt x="680" y="361"/>
                    <a:pt x="680" y="361"/>
                  </a:cubicBezTo>
                  <a:cubicBezTo>
                    <a:pt x="681" y="361"/>
                    <a:pt x="681" y="361"/>
                    <a:pt x="681" y="361"/>
                  </a:cubicBezTo>
                  <a:cubicBezTo>
                    <a:pt x="682" y="363"/>
                    <a:pt x="682" y="363"/>
                    <a:pt x="682" y="363"/>
                  </a:cubicBezTo>
                  <a:cubicBezTo>
                    <a:pt x="682" y="365"/>
                    <a:pt x="682" y="365"/>
                    <a:pt x="682" y="365"/>
                  </a:cubicBezTo>
                  <a:cubicBezTo>
                    <a:pt x="682" y="367"/>
                    <a:pt x="682" y="367"/>
                    <a:pt x="682" y="367"/>
                  </a:cubicBezTo>
                  <a:cubicBezTo>
                    <a:pt x="683" y="369"/>
                    <a:pt x="683" y="369"/>
                    <a:pt x="683" y="369"/>
                  </a:cubicBezTo>
                  <a:cubicBezTo>
                    <a:pt x="683" y="370"/>
                    <a:pt x="683" y="370"/>
                    <a:pt x="683" y="370"/>
                  </a:cubicBezTo>
                  <a:cubicBezTo>
                    <a:pt x="684" y="371"/>
                    <a:pt x="684" y="371"/>
                    <a:pt x="684" y="371"/>
                  </a:cubicBezTo>
                  <a:cubicBezTo>
                    <a:pt x="686" y="372"/>
                    <a:pt x="686" y="372"/>
                    <a:pt x="686" y="372"/>
                  </a:cubicBezTo>
                  <a:cubicBezTo>
                    <a:pt x="685" y="372"/>
                    <a:pt x="685" y="372"/>
                    <a:pt x="685" y="372"/>
                  </a:cubicBezTo>
                  <a:cubicBezTo>
                    <a:pt x="685" y="373"/>
                    <a:pt x="685" y="373"/>
                    <a:pt x="685" y="373"/>
                  </a:cubicBezTo>
                  <a:cubicBezTo>
                    <a:pt x="687" y="375"/>
                    <a:pt x="687" y="375"/>
                    <a:pt x="687" y="375"/>
                  </a:cubicBezTo>
                  <a:cubicBezTo>
                    <a:pt x="687" y="377"/>
                    <a:pt x="687" y="377"/>
                    <a:pt x="687" y="377"/>
                  </a:cubicBezTo>
                  <a:cubicBezTo>
                    <a:pt x="688" y="378"/>
                    <a:pt x="688" y="378"/>
                    <a:pt x="688" y="378"/>
                  </a:cubicBezTo>
                  <a:cubicBezTo>
                    <a:pt x="688" y="381"/>
                    <a:pt x="688" y="381"/>
                    <a:pt x="688" y="381"/>
                  </a:cubicBezTo>
                  <a:cubicBezTo>
                    <a:pt x="688" y="382"/>
                    <a:pt x="688" y="382"/>
                    <a:pt x="688" y="382"/>
                  </a:cubicBezTo>
                  <a:cubicBezTo>
                    <a:pt x="688" y="383"/>
                    <a:pt x="688" y="383"/>
                    <a:pt x="688" y="383"/>
                  </a:cubicBezTo>
                  <a:cubicBezTo>
                    <a:pt x="688" y="385"/>
                    <a:pt x="688" y="385"/>
                    <a:pt x="688" y="385"/>
                  </a:cubicBezTo>
                  <a:cubicBezTo>
                    <a:pt x="689" y="387"/>
                    <a:pt x="689" y="387"/>
                    <a:pt x="689" y="387"/>
                  </a:cubicBezTo>
                  <a:cubicBezTo>
                    <a:pt x="689" y="388"/>
                    <a:pt x="689" y="388"/>
                    <a:pt x="689" y="388"/>
                  </a:cubicBezTo>
                  <a:cubicBezTo>
                    <a:pt x="689" y="390"/>
                    <a:pt x="689" y="390"/>
                    <a:pt x="689" y="390"/>
                  </a:cubicBezTo>
                  <a:cubicBezTo>
                    <a:pt x="690" y="391"/>
                    <a:pt x="690" y="391"/>
                    <a:pt x="690" y="391"/>
                  </a:cubicBezTo>
                  <a:cubicBezTo>
                    <a:pt x="693" y="394"/>
                    <a:pt x="693" y="394"/>
                    <a:pt x="693" y="394"/>
                  </a:cubicBezTo>
                  <a:cubicBezTo>
                    <a:pt x="693" y="395"/>
                    <a:pt x="693" y="395"/>
                    <a:pt x="693" y="395"/>
                  </a:cubicBezTo>
                  <a:cubicBezTo>
                    <a:pt x="694" y="397"/>
                    <a:pt x="694" y="397"/>
                    <a:pt x="694" y="397"/>
                  </a:cubicBezTo>
                  <a:cubicBezTo>
                    <a:pt x="694" y="399"/>
                    <a:pt x="694" y="399"/>
                    <a:pt x="694" y="399"/>
                  </a:cubicBezTo>
                  <a:cubicBezTo>
                    <a:pt x="694" y="402"/>
                    <a:pt x="694" y="402"/>
                    <a:pt x="694" y="402"/>
                  </a:cubicBezTo>
                  <a:cubicBezTo>
                    <a:pt x="695" y="404"/>
                    <a:pt x="695" y="404"/>
                    <a:pt x="695" y="404"/>
                  </a:cubicBezTo>
                  <a:cubicBezTo>
                    <a:pt x="695" y="405"/>
                    <a:pt x="695" y="405"/>
                    <a:pt x="695" y="405"/>
                  </a:cubicBezTo>
                  <a:cubicBezTo>
                    <a:pt x="697" y="407"/>
                    <a:pt x="697" y="407"/>
                    <a:pt x="697" y="407"/>
                  </a:cubicBezTo>
                  <a:cubicBezTo>
                    <a:pt x="697" y="408"/>
                    <a:pt x="697" y="408"/>
                    <a:pt x="697" y="408"/>
                  </a:cubicBezTo>
                  <a:cubicBezTo>
                    <a:pt x="697" y="410"/>
                    <a:pt x="697" y="410"/>
                    <a:pt x="697" y="410"/>
                  </a:cubicBezTo>
                  <a:cubicBezTo>
                    <a:pt x="697" y="413"/>
                    <a:pt x="697" y="413"/>
                    <a:pt x="697" y="413"/>
                  </a:cubicBezTo>
                  <a:cubicBezTo>
                    <a:pt x="697" y="414"/>
                    <a:pt x="697" y="414"/>
                    <a:pt x="697" y="414"/>
                  </a:cubicBezTo>
                  <a:cubicBezTo>
                    <a:pt x="698" y="415"/>
                    <a:pt x="698" y="415"/>
                    <a:pt x="698" y="415"/>
                  </a:cubicBezTo>
                  <a:cubicBezTo>
                    <a:pt x="699" y="417"/>
                    <a:pt x="699" y="417"/>
                    <a:pt x="699" y="417"/>
                  </a:cubicBezTo>
                  <a:cubicBezTo>
                    <a:pt x="701" y="418"/>
                    <a:pt x="701" y="418"/>
                    <a:pt x="701" y="418"/>
                  </a:cubicBezTo>
                  <a:close/>
                  <a:moveTo>
                    <a:pt x="637" y="329"/>
                  </a:moveTo>
                  <a:cubicBezTo>
                    <a:pt x="637" y="329"/>
                    <a:pt x="637" y="329"/>
                    <a:pt x="637" y="329"/>
                  </a:cubicBezTo>
                  <a:cubicBezTo>
                    <a:pt x="637" y="328"/>
                    <a:pt x="637" y="328"/>
                    <a:pt x="637" y="328"/>
                  </a:cubicBezTo>
                  <a:cubicBezTo>
                    <a:pt x="638" y="328"/>
                    <a:pt x="638" y="328"/>
                    <a:pt x="638" y="328"/>
                  </a:cubicBezTo>
                  <a:cubicBezTo>
                    <a:pt x="638" y="328"/>
                    <a:pt x="638" y="328"/>
                    <a:pt x="638" y="328"/>
                  </a:cubicBezTo>
                  <a:cubicBezTo>
                    <a:pt x="639" y="329"/>
                    <a:pt x="639" y="329"/>
                    <a:pt x="639" y="329"/>
                  </a:cubicBezTo>
                  <a:cubicBezTo>
                    <a:pt x="640" y="329"/>
                    <a:pt x="640" y="329"/>
                    <a:pt x="640" y="329"/>
                  </a:cubicBezTo>
                  <a:cubicBezTo>
                    <a:pt x="641" y="329"/>
                    <a:pt x="641" y="329"/>
                    <a:pt x="641" y="329"/>
                  </a:cubicBezTo>
                  <a:cubicBezTo>
                    <a:pt x="641" y="328"/>
                    <a:pt x="641" y="328"/>
                    <a:pt x="641" y="328"/>
                  </a:cubicBezTo>
                  <a:cubicBezTo>
                    <a:pt x="641" y="327"/>
                    <a:pt x="641" y="327"/>
                    <a:pt x="641" y="327"/>
                  </a:cubicBezTo>
                  <a:cubicBezTo>
                    <a:pt x="641" y="326"/>
                    <a:pt x="641" y="326"/>
                    <a:pt x="641" y="326"/>
                  </a:cubicBezTo>
                  <a:cubicBezTo>
                    <a:pt x="642" y="326"/>
                    <a:pt x="642" y="326"/>
                    <a:pt x="642" y="326"/>
                  </a:cubicBezTo>
                  <a:cubicBezTo>
                    <a:pt x="642" y="325"/>
                    <a:pt x="642" y="325"/>
                    <a:pt x="642" y="325"/>
                  </a:cubicBezTo>
                  <a:cubicBezTo>
                    <a:pt x="641" y="325"/>
                    <a:pt x="641" y="325"/>
                    <a:pt x="641" y="325"/>
                  </a:cubicBezTo>
                  <a:cubicBezTo>
                    <a:pt x="640" y="326"/>
                    <a:pt x="640" y="326"/>
                    <a:pt x="640" y="326"/>
                  </a:cubicBezTo>
                  <a:cubicBezTo>
                    <a:pt x="640" y="326"/>
                    <a:pt x="640" y="326"/>
                    <a:pt x="640" y="326"/>
                  </a:cubicBezTo>
                  <a:cubicBezTo>
                    <a:pt x="640" y="326"/>
                    <a:pt x="640" y="326"/>
                    <a:pt x="640" y="326"/>
                  </a:cubicBezTo>
                  <a:cubicBezTo>
                    <a:pt x="640" y="325"/>
                    <a:pt x="640" y="325"/>
                    <a:pt x="640" y="325"/>
                  </a:cubicBezTo>
                  <a:cubicBezTo>
                    <a:pt x="640" y="324"/>
                    <a:pt x="640" y="324"/>
                    <a:pt x="640" y="324"/>
                  </a:cubicBezTo>
                  <a:cubicBezTo>
                    <a:pt x="640" y="324"/>
                    <a:pt x="640" y="324"/>
                    <a:pt x="640" y="324"/>
                  </a:cubicBezTo>
                  <a:cubicBezTo>
                    <a:pt x="638" y="324"/>
                    <a:pt x="638" y="324"/>
                    <a:pt x="638" y="324"/>
                  </a:cubicBezTo>
                  <a:cubicBezTo>
                    <a:pt x="638" y="324"/>
                    <a:pt x="638" y="324"/>
                    <a:pt x="638" y="324"/>
                  </a:cubicBezTo>
                  <a:cubicBezTo>
                    <a:pt x="637" y="325"/>
                    <a:pt x="637" y="325"/>
                    <a:pt x="637" y="325"/>
                  </a:cubicBezTo>
                  <a:cubicBezTo>
                    <a:pt x="637" y="326"/>
                    <a:pt x="637" y="326"/>
                    <a:pt x="637" y="326"/>
                  </a:cubicBezTo>
                  <a:cubicBezTo>
                    <a:pt x="636" y="326"/>
                    <a:pt x="636" y="326"/>
                    <a:pt x="636" y="326"/>
                  </a:cubicBezTo>
                  <a:cubicBezTo>
                    <a:pt x="636" y="327"/>
                    <a:pt x="636" y="327"/>
                    <a:pt x="636" y="327"/>
                  </a:cubicBezTo>
                  <a:cubicBezTo>
                    <a:pt x="637" y="329"/>
                    <a:pt x="637" y="329"/>
                    <a:pt x="637" y="329"/>
                  </a:cubicBezTo>
                  <a:close/>
                  <a:moveTo>
                    <a:pt x="633" y="328"/>
                  </a:moveTo>
                  <a:cubicBezTo>
                    <a:pt x="633" y="328"/>
                    <a:pt x="633" y="328"/>
                    <a:pt x="633" y="328"/>
                  </a:cubicBezTo>
                  <a:cubicBezTo>
                    <a:pt x="633" y="328"/>
                    <a:pt x="633" y="328"/>
                    <a:pt x="633" y="328"/>
                  </a:cubicBezTo>
                  <a:cubicBezTo>
                    <a:pt x="634" y="327"/>
                    <a:pt x="634" y="327"/>
                    <a:pt x="634" y="327"/>
                  </a:cubicBezTo>
                  <a:cubicBezTo>
                    <a:pt x="634" y="328"/>
                    <a:pt x="634" y="328"/>
                    <a:pt x="634" y="328"/>
                  </a:cubicBezTo>
                  <a:cubicBezTo>
                    <a:pt x="635" y="327"/>
                    <a:pt x="635" y="327"/>
                    <a:pt x="635" y="327"/>
                  </a:cubicBezTo>
                  <a:cubicBezTo>
                    <a:pt x="634" y="326"/>
                    <a:pt x="634" y="326"/>
                    <a:pt x="634" y="326"/>
                  </a:cubicBezTo>
                  <a:cubicBezTo>
                    <a:pt x="635" y="326"/>
                    <a:pt x="635" y="326"/>
                    <a:pt x="635" y="326"/>
                  </a:cubicBezTo>
                  <a:cubicBezTo>
                    <a:pt x="635" y="325"/>
                    <a:pt x="635" y="325"/>
                    <a:pt x="635" y="325"/>
                  </a:cubicBezTo>
                  <a:cubicBezTo>
                    <a:pt x="634" y="325"/>
                    <a:pt x="634" y="325"/>
                    <a:pt x="634" y="325"/>
                  </a:cubicBezTo>
                  <a:cubicBezTo>
                    <a:pt x="633" y="326"/>
                    <a:pt x="633" y="326"/>
                    <a:pt x="633" y="326"/>
                  </a:cubicBezTo>
                  <a:cubicBezTo>
                    <a:pt x="632" y="326"/>
                    <a:pt x="632" y="326"/>
                    <a:pt x="632" y="326"/>
                  </a:cubicBezTo>
                  <a:cubicBezTo>
                    <a:pt x="632" y="327"/>
                    <a:pt x="632" y="327"/>
                    <a:pt x="632" y="327"/>
                  </a:cubicBezTo>
                  <a:cubicBezTo>
                    <a:pt x="633" y="328"/>
                    <a:pt x="633" y="328"/>
                    <a:pt x="633" y="328"/>
                  </a:cubicBezTo>
                  <a:close/>
                  <a:moveTo>
                    <a:pt x="641" y="332"/>
                  </a:moveTo>
                  <a:cubicBezTo>
                    <a:pt x="641" y="333"/>
                    <a:pt x="641" y="333"/>
                    <a:pt x="641" y="333"/>
                  </a:cubicBezTo>
                  <a:cubicBezTo>
                    <a:pt x="642" y="332"/>
                    <a:pt x="642" y="332"/>
                    <a:pt x="642" y="332"/>
                  </a:cubicBezTo>
                  <a:cubicBezTo>
                    <a:pt x="642" y="331"/>
                    <a:pt x="642" y="331"/>
                    <a:pt x="642" y="331"/>
                  </a:cubicBezTo>
                  <a:cubicBezTo>
                    <a:pt x="642" y="331"/>
                    <a:pt x="642" y="331"/>
                    <a:pt x="642" y="331"/>
                  </a:cubicBezTo>
                  <a:cubicBezTo>
                    <a:pt x="642" y="331"/>
                    <a:pt x="642" y="331"/>
                    <a:pt x="642" y="331"/>
                  </a:cubicBezTo>
                  <a:cubicBezTo>
                    <a:pt x="642" y="331"/>
                    <a:pt x="642" y="331"/>
                    <a:pt x="642" y="331"/>
                  </a:cubicBezTo>
                  <a:cubicBezTo>
                    <a:pt x="641" y="332"/>
                    <a:pt x="641" y="332"/>
                    <a:pt x="641" y="332"/>
                  </a:cubicBezTo>
                  <a:close/>
                  <a:moveTo>
                    <a:pt x="640" y="331"/>
                  </a:moveTo>
                  <a:cubicBezTo>
                    <a:pt x="640" y="332"/>
                    <a:pt x="640" y="332"/>
                    <a:pt x="640" y="332"/>
                  </a:cubicBezTo>
                  <a:cubicBezTo>
                    <a:pt x="640" y="332"/>
                    <a:pt x="640" y="332"/>
                    <a:pt x="640" y="332"/>
                  </a:cubicBezTo>
                  <a:cubicBezTo>
                    <a:pt x="641" y="332"/>
                    <a:pt x="641" y="332"/>
                    <a:pt x="641" y="332"/>
                  </a:cubicBezTo>
                  <a:cubicBezTo>
                    <a:pt x="641" y="331"/>
                    <a:pt x="641" y="331"/>
                    <a:pt x="641" y="331"/>
                  </a:cubicBezTo>
                  <a:cubicBezTo>
                    <a:pt x="640" y="330"/>
                    <a:pt x="640" y="330"/>
                    <a:pt x="640" y="330"/>
                  </a:cubicBezTo>
                  <a:cubicBezTo>
                    <a:pt x="640" y="331"/>
                    <a:pt x="640" y="331"/>
                    <a:pt x="640" y="331"/>
                  </a:cubicBezTo>
                  <a:close/>
                  <a:moveTo>
                    <a:pt x="640" y="337"/>
                  </a:moveTo>
                  <a:cubicBezTo>
                    <a:pt x="641" y="335"/>
                    <a:pt x="641" y="335"/>
                    <a:pt x="641" y="335"/>
                  </a:cubicBezTo>
                  <a:cubicBezTo>
                    <a:pt x="642" y="335"/>
                    <a:pt x="642" y="335"/>
                    <a:pt x="642" y="335"/>
                  </a:cubicBezTo>
                  <a:cubicBezTo>
                    <a:pt x="642" y="334"/>
                    <a:pt x="642" y="334"/>
                    <a:pt x="642" y="334"/>
                  </a:cubicBezTo>
                  <a:cubicBezTo>
                    <a:pt x="642" y="334"/>
                    <a:pt x="642" y="334"/>
                    <a:pt x="642" y="334"/>
                  </a:cubicBezTo>
                  <a:cubicBezTo>
                    <a:pt x="642" y="333"/>
                    <a:pt x="642" y="333"/>
                    <a:pt x="642" y="333"/>
                  </a:cubicBezTo>
                  <a:cubicBezTo>
                    <a:pt x="640" y="334"/>
                    <a:pt x="640" y="334"/>
                    <a:pt x="640" y="334"/>
                  </a:cubicBezTo>
                  <a:cubicBezTo>
                    <a:pt x="639" y="335"/>
                    <a:pt x="639" y="335"/>
                    <a:pt x="639" y="335"/>
                  </a:cubicBezTo>
                  <a:cubicBezTo>
                    <a:pt x="639" y="336"/>
                    <a:pt x="639" y="336"/>
                    <a:pt x="639" y="336"/>
                  </a:cubicBezTo>
                  <a:cubicBezTo>
                    <a:pt x="640" y="337"/>
                    <a:pt x="640" y="337"/>
                    <a:pt x="640" y="337"/>
                  </a:cubicBezTo>
                  <a:close/>
                  <a:moveTo>
                    <a:pt x="688" y="263"/>
                  </a:moveTo>
                  <a:cubicBezTo>
                    <a:pt x="689" y="263"/>
                    <a:pt x="689" y="263"/>
                    <a:pt x="689" y="263"/>
                  </a:cubicBezTo>
                  <a:cubicBezTo>
                    <a:pt x="690" y="262"/>
                    <a:pt x="690" y="262"/>
                    <a:pt x="690" y="262"/>
                  </a:cubicBezTo>
                  <a:cubicBezTo>
                    <a:pt x="690" y="261"/>
                    <a:pt x="690" y="261"/>
                    <a:pt x="690" y="261"/>
                  </a:cubicBezTo>
                  <a:cubicBezTo>
                    <a:pt x="689" y="261"/>
                    <a:pt x="689" y="261"/>
                    <a:pt x="689" y="261"/>
                  </a:cubicBezTo>
                  <a:cubicBezTo>
                    <a:pt x="688" y="262"/>
                    <a:pt x="688" y="262"/>
                    <a:pt x="688" y="262"/>
                  </a:cubicBezTo>
                  <a:cubicBezTo>
                    <a:pt x="688" y="263"/>
                    <a:pt x="688" y="263"/>
                    <a:pt x="688" y="263"/>
                  </a:cubicBezTo>
                  <a:close/>
                  <a:moveTo>
                    <a:pt x="765" y="255"/>
                  </a:moveTo>
                  <a:cubicBezTo>
                    <a:pt x="766" y="255"/>
                    <a:pt x="766" y="255"/>
                    <a:pt x="766" y="255"/>
                  </a:cubicBezTo>
                  <a:cubicBezTo>
                    <a:pt x="765" y="254"/>
                    <a:pt x="765" y="254"/>
                    <a:pt x="765" y="254"/>
                  </a:cubicBezTo>
                  <a:cubicBezTo>
                    <a:pt x="765" y="253"/>
                    <a:pt x="765" y="253"/>
                    <a:pt x="765" y="253"/>
                  </a:cubicBezTo>
                  <a:cubicBezTo>
                    <a:pt x="765" y="252"/>
                    <a:pt x="765" y="252"/>
                    <a:pt x="765" y="252"/>
                  </a:cubicBezTo>
                  <a:cubicBezTo>
                    <a:pt x="765" y="251"/>
                    <a:pt x="765" y="251"/>
                    <a:pt x="765" y="251"/>
                  </a:cubicBezTo>
                  <a:cubicBezTo>
                    <a:pt x="766" y="250"/>
                    <a:pt x="766" y="250"/>
                    <a:pt x="766" y="250"/>
                  </a:cubicBezTo>
                  <a:cubicBezTo>
                    <a:pt x="767" y="249"/>
                    <a:pt x="767" y="249"/>
                    <a:pt x="767" y="249"/>
                  </a:cubicBezTo>
                  <a:cubicBezTo>
                    <a:pt x="768" y="248"/>
                    <a:pt x="768" y="248"/>
                    <a:pt x="768" y="248"/>
                  </a:cubicBezTo>
                  <a:cubicBezTo>
                    <a:pt x="769" y="247"/>
                    <a:pt x="769" y="247"/>
                    <a:pt x="769" y="247"/>
                  </a:cubicBezTo>
                  <a:cubicBezTo>
                    <a:pt x="769" y="246"/>
                    <a:pt x="769" y="246"/>
                    <a:pt x="769" y="246"/>
                  </a:cubicBezTo>
                  <a:cubicBezTo>
                    <a:pt x="768" y="244"/>
                    <a:pt x="768" y="244"/>
                    <a:pt x="768" y="244"/>
                  </a:cubicBezTo>
                  <a:cubicBezTo>
                    <a:pt x="766" y="243"/>
                    <a:pt x="766" y="243"/>
                    <a:pt x="766" y="243"/>
                  </a:cubicBezTo>
                  <a:cubicBezTo>
                    <a:pt x="766" y="242"/>
                    <a:pt x="766" y="242"/>
                    <a:pt x="766" y="242"/>
                  </a:cubicBezTo>
                  <a:cubicBezTo>
                    <a:pt x="765" y="243"/>
                    <a:pt x="765" y="243"/>
                    <a:pt x="765" y="243"/>
                  </a:cubicBezTo>
                  <a:cubicBezTo>
                    <a:pt x="765" y="244"/>
                    <a:pt x="765" y="244"/>
                    <a:pt x="765" y="244"/>
                  </a:cubicBezTo>
                  <a:cubicBezTo>
                    <a:pt x="764" y="244"/>
                    <a:pt x="764" y="244"/>
                    <a:pt x="764" y="244"/>
                  </a:cubicBezTo>
                  <a:cubicBezTo>
                    <a:pt x="763" y="246"/>
                    <a:pt x="763" y="246"/>
                    <a:pt x="763" y="246"/>
                  </a:cubicBezTo>
                  <a:cubicBezTo>
                    <a:pt x="762" y="246"/>
                    <a:pt x="762" y="246"/>
                    <a:pt x="762" y="246"/>
                  </a:cubicBezTo>
                  <a:cubicBezTo>
                    <a:pt x="762" y="247"/>
                    <a:pt x="762" y="247"/>
                    <a:pt x="762" y="247"/>
                  </a:cubicBezTo>
                  <a:cubicBezTo>
                    <a:pt x="762" y="247"/>
                    <a:pt x="762" y="247"/>
                    <a:pt x="762" y="247"/>
                  </a:cubicBezTo>
                  <a:cubicBezTo>
                    <a:pt x="763" y="247"/>
                    <a:pt x="763" y="247"/>
                    <a:pt x="763" y="247"/>
                  </a:cubicBezTo>
                  <a:cubicBezTo>
                    <a:pt x="764" y="247"/>
                    <a:pt x="764" y="247"/>
                    <a:pt x="764" y="247"/>
                  </a:cubicBezTo>
                  <a:cubicBezTo>
                    <a:pt x="763" y="248"/>
                    <a:pt x="763" y="248"/>
                    <a:pt x="763" y="248"/>
                  </a:cubicBezTo>
                  <a:cubicBezTo>
                    <a:pt x="764" y="250"/>
                    <a:pt x="764" y="250"/>
                    <a:pt x="764" y="250"/>
                  </a:cubicBezTo>
                  <a:cubicBezTo>
                    <a:pt x="764" y="251"/>
                    <a:pt x="764" y="251"/>
                    <a:pt x="764" y="251"/>
                  </a:cubicBezTo>
                  <a:cubicBezTo>
                    <a:pt x="764" y="252"/>
                    <a:pt x="764" y="252"/>
                    <a:pt x="764" y="252"/>
                  </a:cubicBezTo>
                  <a:cubicBezTo>
                    <a:pt x="764" y="253"/>
                    <a:pt x="764" y="253"/>
                    <a:pt x="764" y="253"/>
                  </a:cubicBezTo>
                  <a:cubicBezTo>
                    <a:pt x="764" y="254"/>
                    <a:pt x="764" y="254"/>
                    <a:pt x="764" y="254"/>
                  </a:cubicBezTo>
                  <a:cubicBezTo>
                    <a:pt x="765" y="255"/>
                    <a:pt x="765" y="255"/>
                    <a:pt x="765" y="255"/>
                  </a:cubicBezTo>
                  <a:close/>
                  <a:moveTo>
                    <a:pt x="810" y="295"/>
                  </a:moveTo>
                  <a:cubicBezTo>
                    <a:pt x="811" y="296"/>
                    <a:pt x="811" y="296"/>
                    <a:pt x="811" y="296"/>
                  </a:cubicBezTo>
                  <a:cubicBezTo>
                    <a:pt x="812" y="296"/>
                    <a:pt x="812" y="296"/>
                    <a:pt x="812" y="296"/>
                  </a:cubicBezTo>
                  <a:cubicBezTo>
                    <a:pt x="814" y="297"/>
                    <a:pt x="814" y="297"/>
                    <a:pt x="814" y="297"/>
                  </a:cubicBezTo>
                  <a:cubicBezTo>
                    <a:pt x="815" y="298"/>
                    <a:pt x="815" y="298"/>
                    <a:pt x="815" y="298"/>
                  </a:cubicBezTo>
                  <a:cubicBezTo>
                    <a:pt x="816" y="298"/>
                    <a:pt x="816" y="298"/>
                    <a:pt x="816" y="298"/>
                  </a:cubicBezTo>
                  <a:cubicBezTo>
                    <a:pt x="818" y="298"/>
                    <a:pt x="818" y="298"/>
                    <a:pt x="818" y="298"/>
                  </a:cubicBezTo>
                  <a:cubicBezTo>
                    <a:pt x="817" y="297"/>
                    <a:pt x="817" y="297"/>
                    <a:pt x="817" y="297"/>
                  </a:cubicBezTo>
                  <a:cubicBezTo>
                    <a:pt x="815" y="297"/>
                    <a:pt x="815" y="297"/>
                    <a:pt x="815" y="297"/>
                  </a:cubicBezTo>
                  <a:cubicBezTo>
                    <a:pt x="815" y="296"/>
                    <a:pt x="815" y="296"/>
                    <a:pt x="815" y="296"/>
                  </a:cubicBezTo>
                  <a:cubicBezTo>
                    <a:pt x="813" y="296"/>
                    <a:pt x="813" y="296"/>
                    <a:pt x="813" y="296"/>
                  </a:cubicBezTo>
                  <a:cubicBezTo>
                    <a:pt x="812" y="295"/>
                    <a:pt x="812" y="295"/>
                    <a:pt x="812" y="295"/>
                  </a:cubicBezTo>
                  <a:cubicBezTo>
                    <a:pt x="811" y="294"/>
                    <a:pt x="811" y="294"/>
                    <a:pt x="811" y="294"/>
                  </a:cubicBezTo>
                  <a:cubicBezTo>
                    <a:pt x="810" y="295"/>
                    <a:pt x="810" y="295"/>
                    <a:pt x="810" y="295"/>
                  </a:cubicBezTo>
                  <a:close/>
                  <a:moveTo>
                    <a:pt x="797" y="292"/>
                  </a:moveTo>
                  <a:cubicBezTo>
                    <a:pt x="798" y="292"/>
                    <a:pt x="798" y="292"/>
                    <a:pt x="798" y="292"/>
                  </a:cubicBezTo>
                  <a:cubicBezTo>
                    <a:pt x="799" y="292"/>
                    <a:pt x="799" y="292"/>
                    <a:pt x="799" y="292"/>
                  </a:cubicBezTo>
                  <a:cubicBezTo>
                    <a:pt x="800" y="293"/>
                    <a:pt x="800" y="293"/>
                    <a:pt x="800" y="293"/>
                  </a:cubicBezTo>
                  <a:cubicBezTo>
                    <a:pt x="800" y="293"/>
                    <a:pt x="800" y="293"/>
                    <a:pt x="800" y="293"/>
                  </a:cubicBezTo>
                  <a:cubicBezTo>
                    <a:pt x="801" y="295"/>
                    <a:pt x="801" y="295"/>
                    <a:pt x="801" y="295"/>
                  </a:cubicBezTo>
                  <a:cubicBezTo>
                    <a:pt x="802" y="295"/>
                    <a:pt x="802" y="295"/>
                    <a:pt x="802" y="295"/>
                  </a:cubicBezTo>
                  <a:cubicBezTo>
                    <a:pt x="803" y="296"/>
                    <a:pt x="803" y="296"/>
                    <a:pt x="803" y="296"/>
                  </a:cubicBezTo>
                  <a:cubicBezTo>
                    <a:pt x="804" y="296"/>
                    <a:pt x="804" y="296"/>
                    <a:pt x="804" y="296"/>
                  </a:cubicBezTo>
                  <a:cubicBezTo>
                    <a:pt x="804" y="296"/>
                    <a:pt x="804" y="296"/>
                    <a:pt x="804" y="296"/>
                  </a:cubicBezTo>
                  <a:cubicBezTo>
                    <a:pt x="805" y="297"/>
                    <a:pt x="805" y="297"/>
                    <a:pt x="805" y="297"/>
                  </a:cubicBezTo>
                  <a:cubicBezTo>
                    <a:pt x="807" y="297"/>
                    <a:pt x="807" y="297"/>
                    <a:pt x="807" y="297"/>
                  </a:cubicBezTo>
                  <a:cubicBezTo>
                    <a:pt x="807" y="297"/>
                    <a:pt x="807" y="297"/>
                    <a:pt x="807" y="297"/>
                  </a:cubicBezTo>
                  <a:cubicBezTo>
                    <a:pt x="806" y="295"/>
                    <a:pt x="806" y="295"/>
                    <a:pt x="806" y="295"/>
                  </a:cubicBezTo>
                  <a:cubicBezTo>
                    <a:pt x="805" y="295"/>
                    <a:pt x="805" y="295"/>
                    <a:pt x="805" y="295"/>
                  </a:cubicBezTo>
                  <a:cubicBezTo>
                    <a:pt x="803" y="294"/>
                    <a:pt x="803" y="294"/>
                    <a:pt x="803" y="294"/>
                  </a:cubicBezTo>
                  <a:cubicBezTo>
                    <a:pt x="803" y="293"/>
                    <a:pt x="803" y="293"/>
                    <a:pt x="803" y="293"/>
                  </a:cubicBezTo>
                  <a:cubicBezTo>
                    <a:pt x="802" y="292"/>
                    <a:pt x="802" y="292"/>
                    <a:pt x="802" y="292"/>
                  </a:cubicBezTo>
                  <a:cubicBezTo>
                    <a:pt x="801" y="291"/>
                    <a:pt x="801" y="291"/>
                    <a:pt x="801" y="291"/>
                  </a:cubicBezTo>
                  <a:cubicBezTo>
                    <a:pt x="801" y="290"/>
                    <a:pt x="801" y="290"/>
                    <a:pt x="801" y="290"/>
                  </a:cubicBezTo>
                  <a:cubicBezTo>
                    <a:pt x="801" y="290"/>
                    <a:pt x="801" y="290"/>
                    <a:pt x="801" y="290"/>
                  </a:cubicBezTo>
                  <a:cubicBezTo>
                    <a:pt x="800" y="290"/>
                    <a:pt x="800" y="290"/>
                    <a:pt x="800" y="290"/>
                  </a:cubicBezTo>
                  <a:cubicBezTo>
                    <a:pt x="799" y="290"/>
                    <a:pt x="799" y="290"/>
                    <a:pt x="799" y="290"/>
                  </a:cubicBezTo>
                  <a:cubicBezTo>
                    <a:pt x="798" y="290"/>
                    <a:pt x="798" y="290"/>
                    <a:pt x="798" y="290"/>
                  </a:cubicBezTo>
                  <a:cubicBezTo>
                    <a:pt x="797" y="291"/>
                    <a:pt x="797" y="291"/>
                    <a:pt x="797" y="291"/>
                  </a:cubicBezTo>
                  <a:cubicBezTo>
                    <a:pt x="797" y="292"/>
                    <a:pt x="797" y="292"/>
                    <a:pt x="797" y="292"/>
                  </a:cubicBezTo>
                  <a:close/>
                  <a:moveTo>
                    <a:pt x="766" y="357"/>
                  </a:moveTo>
                  <a:cubicBezTo>
                    <a:pt x="767" y="357"/>
                    <a:pt x="767" y="357"/>
                    <a:pt x="767" y="357"/>
                  </a:cubicBezTo>
                  <a:cubicBezTo>
                    <a:pt x="767" y="356"/>
                    <a:pt x="767" y="356"/>
                    <a:pt x="767" y="356"/>
                  </a:cubicBezTo>
                  <a:cubicBezTo>
                    <a:pt x="767" y="355"/>
                    <a:pt x="767" y="355"/>
                    <a:pt x="767" y="355"/>
                  </a:cubicBezTo>
                  <a:cubicBezTo>
                    <a:pt x="766" y="354"/>
                    <a:pt x="766" y="354"/>
                    <a:pt x="766" y="354"/>
                  </a:cubicBezTo>
                  <a:cubicBezTo>
                    <a:pt x="766" y="355"/>
                    <a:pt x="766" y="355"/>
                    <a:pt x="766" y="355"/>
                  </a:cubicBezTo>
                  <a:cubicBezTo>
                    <a:pt x="766" y="356"/>
                    <a:pt x="766" y="356"/>
                    <a:pt x="766" y="356"/>
                  </a:cubicBezTo>
                  <a:cubicBezTo>
                    <a:pt x="766" y="357"/>
                    <a:pt x="766" y="357"/>
                    <a:pt x="766" y="357"/>
                  </a:cubicBezTo>
                  <a:close/>
                  <a:moveTo>
                    <a:pt x="760" y="355"/>
                  </a:moveTo>
                  <a:cubicBezTo>
                    <a:pt x="760" y="356"/>
                    <a:pt x="760" y="356"/>
                    <a:pt x="760" y="356"/>
                  </a:cubicBezTo>
                  <a:cubicBezTo>
                    <a:pt x="760" y="356"/>
                    <a:pt x="760" y="356"/>
                    <a:pt x="760" y="356"/>
                  </a:cubicBezTo>
                  <a:cubicBezTo>
                    <a:pt x="762" y="356"/>
                    <a:pt x="762" y="356"/>
                    <a:pt x="762" y="356"/>
                  </a:cubicBezTo>
                  <a:cubicBezTo>
                    <a:pt x="762" y="355"/>
                    <a:pt x="762" y="355"/>
                    <a:pt x="762" y="355"/>
                  </a:cubicBezTo>
                  <a:cubicBezTo>
                    <a:pt x="761" y="354"/>
                    <a:pt x="761" y="354"/>
                    <a:pt x="761" y="354"/>
                  </a:cubicBezTo>
                  <a:cubicBezTo>
                    <a:pt x="760" y="355"/>
                    <a:pt x="760" y="355"/>
                    <a:pt x="760" y="355"/>
                  </a:cubicBezTo>
                  <a:close/>
                  <a:moveTo>
                    <a:pt x="763" y="365"/>
                  </a:moveTo>
                  <a:cubicBezTo>
                    <a:pt x="764" y="365"/>
                    <a:pt x="764" y="365"/>
                    <a:pt x="764" y="365"/>
                  </a:cubicBezTo>
                  <a:cubicBezTo>
                    <a:pt x="764" y="364"/>
                    <a:pt x="764" y="364"/>
                    <a:pt x="764" y="364"/>
                  </a:cubicBezTo>
                  <a:cubicBezTo>
                    <a:pt x="764" y="363"/>
                    <a:pt x="764" y="363"/>
                    <a:pt x="764" y="363"/>
                  </a:cubicBezTo>
                  <a:cubicBezTo>
                    <a:pt x="765" y="363"/>
                    <a:pt x="765" y="363"/>
                    <a:pt x="765" y="363"/>
                  </a:cubicBezTo>
                  <a:cubicBezTo>
                    <a:pt x="766" y="361"/>
                    <a:pt x="766" y="361"/>
                    <a:pt x="766" y="361"/>
                  </a:cubicBezTo>
                  <a:cubicBezTo>
                    <a:pt x="766" y="360"/>
                    <a:pt x="766" y="360"/>
                    <a:pt x="766" y="360"/>
                  </a:cubicBezTo>
                  <a:cubicBezTo>
                    <a:pt x="766" y="359"/>
                    <a:pt x="766" y="359"/>
                    <a:pt x="766" y="359"/>
                  </a:cubicBezTo>
                  <a:cubicBezTo>
                    <a:pt x="767" y="358"/>
                    <a:pt x="767" y="358"/>
                    <a:pt x="767" y="358"/>
                  </a:cubicBezTo>
                  <a:cubicBezTo>
                    <a:pt x="766" y="357"/>
                    <a:pt x="766" y="357"/>
                    <a:pt x="766" y="357"/>
                  </a:cubicBezTo>
                  <a:cubicBezTo>
                    <a:pt x="764" y="356"/>
                    <a:pt x="764" y="356"/>
                    <a:pt x="764" y="356"/>
                  </a:cubicBezTo>
                  <a:cubicBezTo>
                    <a:pt x="764" y="357"/>
                    <a:pt x="764" y="357"/>
                    <a:pt x="764" y="357"/>
                  </a:cubicBezTo>
                  <a:cubicBezTo>
                    <a:pt x="764" y="359"/>
                    <a:pt x="764" y="359"/>
                    <a:pt x="764" y="359"/>
                  </a:cubicBezTo>
                  <a:cubicBezTo>
                    <a:pt x="764" y="360"/>
                    <a:pt x="764" y="360"/>
                    <a:pt x="764" y="360"/>
                  </a:cubicBezTo>
                  <a:cubicBezTo>
                    <a:pt x="763" y="360"/>
                    <a:pt x="763" y="360"/>
                    <a:pt x="763" y="360"/>
                  </a:cubicBezTo>
                  <a:cubicBezTo>
                    <a:pt x="762" y="362"/>
                    <a:pt x="762" y="362"/>
                    <a:pt x="762" y="362"/>
                  </a:cubicBezTo>
                  <a:cubicBezTo>
                    <a:pt x="761" y="362"/>
                    <a:pt x="761" y="362"/>
                    <a:pt x="761" y="362"/>
                  </a:cubicBezTo>
                  <a:cubicBezTo>
                    <a:pt x="761" y="362"/>
                    <a:pt x="761" y="362"/>
                    <a:pt x="761" y="362"/>
                  </a:cubicBezTo>
                  <a:cubicBezTo>
                    <a:pt x="762" y="363"/>
                    <a:pt x="762" y="363"/>
                    <a:pt x="762" y="363"/>
                  </a:cubicBezTo>
                  <a:cubicBezTo>
                    <a:pt x="762" y="364"/>
                    <a:pt x="762" y="364"/>
                    <a:pt x="762" y="364"/>
                  </a:cubicBezTo>
                  <a:cubicBezTo>
                    <a:pt x="761" y="364"/>
                    <a:pt x="761" y="364"/>
                    <a:pt x="761" y="364"/>
                  </a:cubicBezTo>
                  <a:cubicBezTo>
                    <a:pt x="762" y="365"/>
                    <a:pt x="762" y="365"/>
                    <a:pt x="762" y="365"/>
                  </a:cubicBezTo>
                  <a:cubicBezTo>
                    <a:pt x="763" y="365"/>
                    <a:pt x="763" y="365"/>
                    <a:pt x="763" y="365"/>
                  </a:cubicBezTo>
                  <a:cubicBezTo>
                    <a:pt x="763" y="365"/>
                    <a:pt x="763" y="365"/>
                    <a:pt x="763" y="365"/>
                  </a:cubicBezTo>
                  <a:close/>
                  <a:moveTo>
                    <a:pt x="762" y="373"/>
                  </a:moveTo>
                  <a:cubicBezTo>
                    <a:pt x="762" y="373"/>
                    <a:pt x="763" y="372"/>
                    <a:pt x="763" y="372"/>
                  </a:cubicBezTo>
                  <a:cubicBezTo>
                    <a:pt x="762" y="371"/>
                    <a:pt x="762" y="371"/>
                    <a:pt x="762" y="371"/>
                  </a:cubicBezTo>
                  <a:cubicBezTo>
                    <a:pt x="762" y="370"/>
                    <a:pt x="762" y="370"/>
                    <a:pt x="762" y="370"/>
                  </a:cubicBezTo>
                  <a:cubicBezTo>
                    <a:pt x="762" y="370"/>
                    <a:pt x="762" y="370"/>
                    <a:pt x="762" y="370"/>
                  </a:cubicBezTo>
                  <a:cubicBezTo>
                    <a:pt x="762" y="371"/>
                    <a:pt x="762" y="371"/>
                    <a:pt x="762" y="371"/>
                  </a:cubicBezTo>
                  <a:cubicBezTo>
                    <a:pt x="761" y="372"/>
                    <a:pt x="761" y="372"/>
                    <a:pt x="761" y="372"/>
                  </a:cubicBezTo>
                  <a:cubicBezTo>
                    <a:pt x="762" y="373"/>
                    <a:pt x="762" y="373"/>
                    <a:pt x="762" y="373"/>
                  </a:cubicBezTo>
                  <a:close/>
                  <a:moveTo>
                    <a:pt x="762" y="376"/>
                  </a:moveTo>
                  <a:cubicBezTo>
                    <a:pt x="763" y="375"/>
                    <a:pt x="763" y="375"/>
                    <a:pt x="763" y="375"/>
                  </a:cubicBezTo>
                  <a:cubicBezTo>
                    <a:pt x="763" y="375"/>
                    <a:pt x="763" y="375"/>
                    <a:pt x="763" y="375"/>
                  </a:cubicBezTo>
                  <a:cubicBezTo>
                    <a:pt x="762" y="374"/>
                    <a:pt x="762" y="374"/>
                    <a:pt x="762" y="374"/>
                  </a:cubicBezTo>
                  <a:cubicBezTo>
                    <a:pt x="762" y="374"/>
                    <a:pt x="762" y="374"/>
                    <a:pt x="762" y="374"/>
                  </a:cubicBezTo>
                  <a:cubicBezTo>
                    <a:pt x="762" y="375"/>
                    <a:pt x="762" y="375"/>
                    <a:pt x="762" y="375"/>
                  </a:cubicBezTo>
                  <a:cubicBezTo>
                    <a:pt x="762" y="376"/>
                    <a:pt x="762" y="376"/>
                    <a:pt x="762" y="376"/>
                  </a:cubicBezTo>
                  <a:close/>
                  <a:moveTo>
                    <a:pt x="760" y="377"/>
                  </a:moveTo>
                  <a:cubicBezTo>
                    <a:pt x="761" y="377"/>
                    <a:pt x="761" y="377"/>
                    <a:pt x="761" y="377"/>
                  </a:cubicBezTo>
                  <a:cubicBezTo>
                    <a:pt x="760" y="377"/>
                    <a:pt x="760" y="377"/>
                    <a:pt x="760" y="377"/>
                  </a:cubicBezTo>
                  <a:cubicBezTo>
                    <a:pt x="760" y="377"/>
                    <a:pt x="760" y="377"/>
                    <a:pt x="760" y="377"/>
                  </a:cubicBezTo>
                  <a:cubicBezTo>
                    <a:pt x="760" y="377"/>
                    <a:pt x="760" y="377"/>
                    <a:pt x="760" y="377"/>
                  </a:cubicBezTo>
                  <a:cubicBezTo>
                    <a:pt x="760" y="377"/>
                    <a:pt x="760" y="377"/>
                    <a:pt x="760" y="377"/>
                  </a:cubicBezTo>
                  <a:close/>
                  <a:moveTo>
                    <a:pt x="761" y="380"/>
                  </a:moveTo>
                  <a:cubicBezTo>
                    <a:pt x="761" y="380"/>
                    <a:pt x="761" y="380"/>
                    <a:pt x="761" y="380"/>
                  </a:cubicBezTo>
                  <a:cubicBezTo>
                    <a:pt x="762" y="379"/>
                    <a:pt x="762" y="379"/>
                    <a:pt x="762" y="379"/>
                  </a:cubicBezTo>
                  <a:cubicBezTo>
                    <a:pt x="762" y="378"/>
                    <a:pt x="762" y="378"/>
                    <a:pt x="762" y="378"/>
                  </a:cubicBezTo>
                  <a:cubicBezTo>
                    <a:pt x="762" y="378"/>
                    <a:pt x="762" y="378"/>
                    <a:pt x="762" y="378"/>
                  </a:cubicBezTo>
                  <a:cubicBezTo>
                    <a:pt x="761" y="379"/>
                    <a:pt x="761" y="379"/>
                    <a:pt x="761" y="379"/>
                  </a:cubicBezTo>
                  <a:cubicBezTo>
                    <a:pt x="761" y="380"/>
                    <a:pt x="761" y="380"/>
                    <a:pt x="761" y="380"/>
                  </a:cubicBezTo>
                  <a:close/>
                  <a:moveTo>
                    <a:pt x="759" y="388"/>
                  </a:moveTo>
                  <a:cubicBezTo>
                    <a:pt x="760" y="388"/>
                    <a:pt x="760" y="388"/>
                    <a:pt x="760" y="388"/>
                  </a:cubicBezTo>
                  <a:cubicBezTo>
                    <a:pt x="759" y="387"/>
                    <a:pt x="759" y="387"/>
                    <a:pt x="759" y="387"/>
                  </a:cubicBezTo>
                  <a:cubicBezTo>
                    <a:pt x="759" y="387"/>
                    <a:pt x="759" y="387"/>
                    <a:pt x="759" y="387"/>
                  </a:cubicBezTo>
                  <a:cubicBezTo>
                    <a:pt x="759" y="388"/>
                    <a:pt x="759" y="388"/>
                    <a:pt x="759" y="388"/>
                  </a:cubicBezTo>
                  <a:close/>
                  <a:moveTo>
                    <a:pt x="759" y="392"/>
                  </a:moveTo>
                  <a:cubicBezTo>
                    <a:pt x="759" y="391"/>
                    <a:pt x="759" y="391"/>
                    <a:pt x="759" y="391"/>
                  </a:cubicBezTo>
                  <a:cubicBezTo>
                    <a:pt x="759" y="391"/>
                    <a:pt x="759" y="391"/>
                    <a:pt x="759" y="391"/>
                  </a:cubicBezTo>
                  <a:cubicBezTo>
                    <a:pt x="759" y="391"/>
                    <a:pt x="759" y="391"/>
                    <a:pt x="759" y="391"/>
                  </a:cubicBezTo>
                  <a:cubicBezTo>
                    <a:pt x="759" y="392"/>
                    <a:pt x="759" y="392"/>
                    <a:pt x="759" y="392"/>
                  </a:cubicBezTo>
                  <a:close/>
                  <a:moveTo>
                    <a:pt x="759" y="393"/>
                  </a:moveTo>
                  <a:cubicBezTo>
                    <a:pt x="759" y="394"/>
                    <a:pt x="759" y="394"/>
                    <a:pt x="759" y="394"/>
                  </a:cubicBezTo>
                  <a:cubicBezTo>
                    <a:pt x="759" y="393"/>
                    <a:pt x="759" y="393"/>
                    <a:pt x="759" y="393"/>
                  </a:cubicBezTo>
                  <a:cubicBezTo>
                    <a:pt x="759" y="393"/>
                    <a:pt x="759" y="393"/>
                    <a:pt x="759" y="393"/>
                  </a:cubicBezTo>
                  <a:close/>
                  <a:moveTo>
                    <a:pt x="758" y="396"/>
                  </a:moveTo>
                  <a:cubicBezTo>
                    <a:pt x="758" y="396"/>
                    <a:pt x="758" y="396"/>
                    <a:pt x="758" y="396"/>
                  </a:cubicBezTo>
                  <a:cubicBezTo>
                    <a:pt x="758" y="396"/>
                    <a:pt x="758" y="396"/>
                    <a:pt x="758" y="396"/>
                  </a:cubicBezTo>
                  <a:cubicBezTo>
                    <a:pt x="758" y="395"/>
                    <a:pt x="758" y="395"/>
                    <a:pt x="758" y="395"/>
                  </a:cubicBezTo>
                  <a:cubicBezTo>
                    <a:pt x="758" y="395"/>
                    <a:pt x="758" y="395"/>
                    <a:pt x="758" y="395"/>
                  </a:cubicBezTo>
                  <a:cubicBezTo>
                    <a:pt x="758" y="396"/>
                    <a:pt x="758" y="396"/>
                    <a:pt x="758" y="396"/>
                  </a:cubicBezTo>
                  <a:close/>
                  <a:moveTo>
                    <a:pt x="757" y="401"/>
                  </a:moveTo>
                  <a:cubicBezTo>
                    <a:pt x="757" y="400"/>
                    <a:pt x="757" y="400"/>
                    <a:pt x="757" y="400"/>
                  </a:cubicBezTo>
                  <a:cubicBezTo>
                    <a:pt x="757" y="398"/>
                    <a:pt x="757" y="398"/>
                    <a:pt x="757" y="398"/>
                  </a:cubicBezTo>
                  <a:cubicBezTo>
                    <a:pt x="757" y="398"/>
                    <a:pt x="757" y="398"/>
                    <a:pt x="757" y="398"/>
                  </a:cubicBezTo>
                  <a:cubicBezTo>
                    <a:pt x="757" y="399"/>
                    <a:pt x="757" y="399"/>
                    <a:pt x="757" y="399"/>
                  </a:cubicBezTo>
                  <a:cubicBezTo>
                    <a:pt x="756" y="401"/>
                    <a:pt x="756" y="401"/>
                    <a:pt x="756" y="401"/>
                  </a:cubicBezTo>
                  <a:cubicBezTo>
                    <a:pt x="757" y="401"/>
                    <a:pt x="757" y="401"/>
                    <a:pt x="757" y="401"/>
                  </a:cubicBezTo>
                  <a:close/>
                  <a:moveTo>
                    <a:pt x="746" y="415"/>
                  </a:moveTo>
                  <a:cubicBezTo>
                    <a:pt x="746" y="415"/>
                    <a:pt x="746" y="415"/>
                    <a:pt x="746" y="415"/>
                  </a:cubicBezTo>
                  <a:cubicBezTo>
                    <a:pt x="748" y="414"/>
                    <a:pt x="748" y="414"/>
                    <a:pt x="748" y="414"/>
                  </a:cubicBezTo>
                  <a:cubicBezTo>
                    <a:pt x="749" y="412"/>
                    <a:pt x="749" y="412"/>
                    <a:pt x="749" y="412"/>
                  </a:cubicBezTo>
                  <a:cubicBezTo>
                    <a:pt x="749" y="412"/>
                    <a:pt x="749" y="412"/>
                    <a:pt x="749" y="412"/>
                  </a:cubicBezTo>
                  <a:cubicBezTo>
                    <a:pt x="749" y="411"/>
                    <a:pt x="749" y="411"/>
                    <a:pt x="749" y="411"/>
                  </a:cubicBezTo>
                  <a:cubicBezTo>
                    <a:pt x="750" y="409"/>
                    <a:pt x="750" y="409"/>
                    <a:pt x="750" y="409"/>
                  </a:cubicBezTo>
                  <a:cubicBezTo>
                    <a:pt x="751" y="408"/>
                    <a:pt x="751" y="408"/>
                    <a:pt x="751" y="408"/>
                  </a:cubicBezTo>
                  <a:cubicBezTo>
                    <a:pt x="750" y="408"/>
                    <a:pt x="750" y="408"/>
                    <a:pt x="750" y="408"/>
                  </a:cubicBezTo>
                  <a:cubicBezTo>
                    <a:pt x="749" y="408"/>
                    <a:pt x="749" y="408"/>
                    <a:pt x="749" y="408"/>
                  </a:cubicBezTo>
                  <a:cubicBezTo>
                    <a:pt x="749" y="409"/>
                    <a:pt x="749" y="409"/>
                    <a:pt x="749" y="409"/>
                  </a:cubicBezTo>
                  <a:cubicBezTo>
                    <a:pt x="748" y="410"/>
                    <a:pt x="748" y="410"/>
                    <a:pt x="748" y="410"/>
                  </a:cubicBezTo>
                  <a:cubicBezTo>
                    <a:pt x="748" y="411"/>
                    <a:pt x="748" y="411"/>
                    <a:pt x="748" y="411"/>
                  </a:cubicBezTo>
                  <a:cubicBezTo>
                    <a:pt x="747" y="411"/>
                    <a:pt x="747" y="411"/>
                    <a:pt x="747" y="411"/>
                  </a:cubicBezTo>
                  <a:cubicBezTo>
                    <a:pt x="747" y="412"/>
                    <a:pt x="747" y="412"/>
                    <a:pt x="747" y="412"/>
                  </a:cubicBezTo>
                  <a:cubicBezTo>
                    <a:pt x="746" y="413"/>
                    <a:pt x="746" y="413"/>
                    <a:pt x="746" y="413"/>
                  </a:cubicBezTo>
                  <a:cubicBezTo>
                    <a:pt x="746" y="415"/>
                    <a:pt x="746" y="415"/>
                    <a:pt x="746" y="415"/>
                  </a:cubicBezTo>
                  <a:close/>
                  <a:moveTo>
                    <a:pt x="734" y="429"/>
                  </a:moveTo>
                  <a:cubicBezTo>
                    <a:pt x="735" y="429"/>
                    <a:pt x="735" y="429"/>
                    <a:pt x="735" y="429"/>
                  </a:cubicBezTo>
                  <a:cubicBezTo>
                    <a:pt x="735" y="427"/>
                    <a:pt x="735" y="427"/>
                    <a:pt x="735" y="427"/>
                  </a:cubicBezTo>
                  <a:cubicBezTo>
                    <a:pt x="736" y="427"/>
                    <a:pt x="736" y="427"/>
                    <a:pt x="736" y="427"/>
                  </a:cubicBezTo>
                  <a:cubicBezTo>
                    <a:pt x="736" y="425"/>
                    <a:pt x="736" y="425"/>
                    <a:pt x="736" y="425"/>
                  </a:cubicBezTo>
                  <a:cubicBezTo>
                    <a:pt x="736" y="424"/>
                    <a:pt x="736" y="424"/>
                    <a:pt x="736" y="424"/>
                  </a:cubicBezTo>
                  <a:cubicBezTo>
                    <a:pt x="736" y="424"/>
                    <a:pt x="736" y="424"/>
                    <a:pt x="736" y="424"/>
                  </a:cubicBezTo>
                  <a:cubicBezTo>
                    <a:pt x="737" y="423"/>
                    <a:pt x="737" y="423"/>
                    <a:pt x="737" y="423"/>
                  </a:cubicBezTo>
                  <a:cubicBezTo>
                    <a:pt x="737" y="424"/>
                    <a:pt x="737" y="424"/>
                    <a:pt x="737" y="424"/>
                  </a:cubicBezTo>
                  <a:cubicBezTo>
                    <a:pt x="738" y="423"/>
                    <a:pt x="738" y="423"/>
                    <a:pt x="738" y="423"/>
                  </a:cubicBezTo>
                  <a:cubicBezTo>
                    <a:pt x="739" y="421"/>
                    <a:pt x="739" y="421"/>
                    <a:pt x="739" y="421"/>
                  </a:cubicBezTo>
                  <a:cubicBezTo>
                    <a:pt x="740" y="419"/>
                    <a:pt x="740" y="419"/>
                    <a:pt x="740" y="419"/>
                  </a:cubicBezTo>
                  <a:cubicBezTo>
                    <a:pt x="742" y="419"/>
                    <a:pt x="742" y="419"/>
                    <a:pt x="742" y="419"/>
                  </a:cubicBezTo>
                  <a:cubicBezTo>
                    <a:pt x="743" y="419"/>
                    <a:pt x="743" y="419"/>
                    <a:pt x="743" y="419"/>
                  </a:cubicBezTo>
                  <a:cubicBezTo>
                    <a:pt x="743" y="417"/>
                    <a:pt x="743" y="417"/>
                    <a:pt x="743" y="417"/>
                  </a:cubicBezTo>
                  <a:cubicBezTo>
                    <a:pt x="742" y="416"/>
                    <a:pt x="742" y="416"/>
                    <a:pt x="742" y="416"/>
                  </a:cubicBezTo>
                  <a:cubicBezTo>
                    <a:pt x="742" y="416"/>
                    <a:pt x="742" y="416"/>
                    <a:pt x="742" y="416"/>
                  </a:cubicBezTo>
                  <a:cubicBezTo>
                    <a:pt x="740" y="418"/>
                    <a:pt x="740" y="418"/>
                    <a:pt x="740" y="418"/>
                  </a:cubicBezTo>
                  <a:cubicBezTo>
                    <a:pt x="740" y="419"/>
                    <a:pt x="740" y="419"/>
                    <a:pt x="740" y="419"/>
                  </a:cubicBezTo>
                  <a:cubicBezTo>
                    <a:pt x="739" y="419"/>
                    <a:pt x="739" y="419"/>
                    <a:pt x="739" y="419"/>
                  </a:cubicBezTo>
                  <a:cubicBezTo>
                    <a:pt x="738" y="419"/>
                    <a:pt x="738" y="419"/>
                    <a:pt x="738" y="419"/>
                  </a:cubicBezTo>
                  <a:cubicBezTo>
                    <a:pt x="738" y="419"/>
                    <a:pt x="738" y="419"/>
                    <a:pt x="738" y="419"/>
                  </a:cubicBezTo>
                  <a:cubicBezTo>
                    <a:pt x="737" y="418"/>
                    <a:pt x="737" y="418"/>
                    <a:pt x="737" y="418"/>
                  </a:cubicBezTo>
                  <a:cubicBezTo>
                    <a:pt x="737" y="418"/>
                    <a:pt x="737" y="418"/>
                    <a:pt x="737" y="418"/>
                  </a:cubicBezTo>
                  <a:cubicBezTo>
                    <a:pt x="736" y="419"/>
                    <a:pt x="736" y="419"/>
                    <a:pt x="736" y="419"/>
                  </a:cubicBezTo>
                  <a:cubicBezTo>
                    <a:pt x="737" y="420"/>
                    <a:pt x="737" y="420"/>
                    <a:pt x="737" y="420"/>
                  </a:cubicBezTo>
                  <a:cubicBezTo>
                    <a:pt x="736" y="421"/>
                    <a:pt x="736" y="421"/>
                    <a:pt x="736" y="421"/>
                  </a:cubicBezTo>
                  <a:cubicBezTo>
                    <a:pt x="736" y="422"/>
                    <a:pt x="736" y="422"/>
                    <a:pt x="736" y="422"/>
                  </a:cubicBezTo>
                  <a:cubicBezTo>
                    <a:pt x="735" y="422"/>
                    <a:pt x="735" y="422"/>
                    <a:pt x="735" y="422"/>
                  </a:cubicBezTo>
                  <a:cubicBezTo>
                    <a:pt x="735" y="423"/>
                    <a:pt x="735" y="423"/>
                    <a:pt x="735" y="423"/>
                  </a:cubicBezTo>
                  <a:cubicBezTo>
                    <a:pt x="735" y="424"/>
                    <a:pt x="735" y="424"/>
                    <a:pt x="735" y="424"/>
                  </a:cubicBezTo>
                  <a:cubicBezTo>
                    <a:pt x="734" y="425"/>
                    <a:pt x="734" y="425"/>
                    <a:pt x="734" y="425"/>
                  </a:cubicBezTo>
                  <a:cubicBezTo>
                    <a:pt x="734" y="425"/>
                    <a:pt x="734" y="425"/>
                    <a:pt x="734" y="425"/>
                  </a:cubicBezTo>
                  <a:cubicBezTo>
                    <a:pt x="734" y="426"/>
                    <a:pt x="734" y="426"/>
                    <a:pt x="734" y="426"/>
                  </a:cubicBezTo>
                  <a:cubicBezTo>
                    <a:pt x="734" y="427"/>
                    <a:pt x="734" y="427"/>
                    <a:pt x="734" y="427"/>
                  </a:cubicBezTo>
                  <a:cubicBezTo>
                    <a:pt x="734" y="428"/>
                    <a:pt x="734" y="428"/>
                    <a:pt x="734" y="428"/>
                  </a:cubicBezTo>
                  <a:cubicBezTo>
                    <a:pt x="734" y="429"/>
                    <a:pt x="734" y="429"/>
                    <a:pt x="734" y="429"/>
                  </a:cubicBezTo>
                  <a:close/>
                  <a:moveTo>
                    <a:pt x="729" y="437"/>
                  </a:moveTo>
                  <a:cubicBezTo>
                    <a:pt x="729" y="437"/>
                    <a:pt x="729" y="435"/>
                    <a:pt x="729" y="435"/>
                  </a:cubicBezTo>
                  <a:cubicBezTo>
                    <a:pt x="729" y="432"/>
                    <a:pt x="729" y="432"/>
                    <a:pt x="729" y="432"/>
                  </a:cubicBezTo>
                  <a:cubicBezTo>
                    <a:pt x="730" y="432"/>
                    <a:pt x="730" y="432"/>
                    <a:pt x="730" y="432"/>
                  </a:cubicBezTo>
                  <a:cubicBezTo>
                    <a:pt x="731" y="431"/>
                    <a:pt x="731" y="431"/>
                    <a:pt x="731" y="431"/>
                  </a:cubicBezTo>
                  <a:cubicBezTo>
                    <a:pt x="732" y="429"/>
                    <a:pt x="732" y="429"/>
                    <a:pt x="732" y="429"/>
                  </a:cubicBezTo>
                  <a:cubicBezTo>
                    <a:pt x="731" y="429"/>
                    <a:pt x="731" y="429"/>
                    <a:pt x="731" y="429"/>
                  </a:cubicBezTo>
                  <a:cubicBezTo>
                    <a:pt x="730" y="430"/>
                    <a:pt x="730" y="430"/>
                    <a:pt x="730" y="430"/>
                  </a:cubicBezTo>
                  <a:cubicBezTo>
                    <a:pt x="730" y="429"/>
                    <a:pt x="730" y="429"/>
                    <a:pt x="730" y="429"/>
                  </a:cubicBezTo>
                  <a:cubicBezTo>
                    <a:pt x="729" y="429"/>
                    <a:pt x="729" y="429"/>
                    <a:pt x="729" y="429"/>
                  </a:cubicBezTo>
                  <a:cubicBezTo>
                    <a:pt x="729" y="429"/>
                    <a:pt x="729" y="429"/>
                    <a:pt x="729" y="429"/>
                  </a:cubicBezTo>
                  <a:cubicBezTo>
                    <a:pt x="729" y="431"/>
                    <a:pt x="729" y="431"/>
                    <a:pt x="729" y="431"/>
                  </a:cubicBezTo>
                  <a:cubicBezTo>
                    <a:pt x="728" y="432"/>
                    <a:pt x="728" y="432"/>
                    <a:pt x="728" y="432"/>
                  </a:cubicBezTo>
                  <a:cubicBezTo>
                    <a:pt x="728" y="434"/>
                    <a:pt x="728" y="434"/>
                    <a:pt x="728" y="434"/>
                  </a:cubicBezTo>
                  <a:cubicBezTo>
                    <a:pt x="727" y="435"/>
                    <a:pt x="727" y="435"/>
                    <a:pt x="727" y="435"/>
                  </a:cubicBezTo>
                  <a:cubicBezTo>
                    <a:pt x="728" y="436"/>
                    <a:pt x="728" y="436"/>
                    <a:pt x="728" y="436"/>
                  </a:cubicBezTo>
                  <a:cubicBezTo>
                    <a:pt x="729" y="437"/>
                    <a:pt x="729" y="437"/>
                    <a:pt x="729" y="437"/>
                  </a:cubicBezTo>
                  <a:close/>
                  <a:moveTo>
                    <a:pt x="12" y="336"/>
                  </a:moveTo>
                  <a:cubicBezTo>
                    <a:pt x="12" y="336"/>
                    <a:pt x="12" y="338"/>
                    <a:pt x="12" y="338"/>
                  </a:cubicBezTo>
                  <a:cubicBezTo>
                    <a:pt x="13" y="338"/>
                    <a:pt x="13" y="338"/>
                    <a:pt x="13" y="338"/>
                  </a:cubicBezTo>
                  <a:cubicBezTo>
                    <a:pt x="14" y="338"/>
                    <a:pt x="14" y="338"/>
                    <a:pt x="14" y="338"/>
                  </a:cubicBezTo>
                  <a:lnTo>
                    <a:pt x="12" y="3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7" name="Freeform 51"/>
            <p:cNvSpPr>
              <a:spLocks noEditPoints="1"/>
            </p:cNvSpPr>
            <p:nvPr/>
          </p:nvSpPr>
          <p:spPr bwMode="auto">
            <a:xfrm>
              <a:off x="7358063" y="2814638"/>
              <a:ext cx="1963738" cy="1449388"/>
            </a:xfrm>
            <a:custGeom>
              <a:avLst/>
              <a:gdLst>
                <a:gd name="T0" fmla="*/ 306 w 410"/>
                <a:gd name="T1" fmla="*/ 40 h 302"/>
                <a:gd name="T2" fmla="*/ 309 w 410"/>
                <a:gd name="T3" fmla="*/ 29 h 302"/>
                <a:gd name="T4" fmla="*/ 310 w 410"/>
                <a:gd name="T5" fmla="*/ 14 h 302"/>
                <a:gd name="T6" fmla="*/ 307 w 410"/>
                <a:gd name="T7" fmla="*/ 5 h 302"/>
                <a:gd name="T8" fmla="*/ 320 w 410"/>
                <a:gd name="T9" fmla="*/ 0 h 302"/>
                <a:gd name="T10" fmla="*/ 332 w 410"/>
                <a:gd name="T11" fmla="*/ 2 h 302"/>
                <a:gd name="T12" fmla="*/ 339 w 410"/>
                <a:gd name="T13" fmla="*/ 6 h 302"/>
                <a:gd name="T14" fmla="*/ 345 w 410"/>
                <a:gd name="T15" fmla="*/ 14 h 302"/>
                <a:gd name="T16" fmla="*/ 355 w 410"/>
                <a:gd name="T17" fmla="*/ 25 h 302"/>
                <a:gd name="T18" fmla="*/ 363 w 410"/>
                <a:gd name="T19" fmla="*/ 36 h 302"/>
                <a:gd name="T20" fmla="*/ 371 w 410"/>
                <a:gd name="T21" fmla="*/ 37 h 302"/>
                <a:gd name="T22" fmla="*/ 380 w 410"/>
                <a:gd name="T23" fmla="*/ 43 h 302"/>
                <a:gd name="T24" fmla="*/ 383 w 410"/>
                <a:gd name="T25" fmla="*/ 50 h 302"/>
                <a:gd name="T26" fmla="*/ 395 w 410"/>
                <a:gd name="T27" fmla="*/ 52 h 302"/>
                <a:gd name="T28" fmla="*/ 403 w 410"/>
                <a:gd name="T29" fmla="*/ 44 h 302"/>
                <a:gd name="T30" fmla="*/ 408 w 410"/>
                <a:gd name="T31" fmla="*/ 54 h 302"/>
                <a:gd name="T32" fmla="*/ 409 w 410"/>
                <a:gd name="T33" fmla="*/ 65 h 302"/>
                <a:gd name="T34" fmla="*/ 408 w 410"/>
                <a:gd name="T35" fmla="*/ 74 h 302"/>
                <a:gd name="T36" fmla="*/ 397 w 410"/>
                <a:gd name="T37" fmla="*/ 80 h 302"/>
                <a:gd name="T38" fmla="*/ 401 w 410"/>
                <a:gd name="T39" fmla="*/ 96 h 302"/>
                <a:gd name="T40" fmla="*/ 370 w 410"/>
                <a:gd name="T41" fmla="*/ 131 h 302"/>
                <a:gd name="T42" fmla="*/ 355 w 410"/>
                <a:gd name="T43" fmla="*/ 140 h 302"/>
                <a:gd name="T44" fmla="*/ 355 w 410"/>
                <a:gd name="T45" fmla="*/ 136 h 302"/>
                <a:gd name="T46" fmla="*/ 355 w 410"/>
                <a:gd name="T47" fmla="*/ 126 h 302"/>
                <a:gd name="T48" fmla="*/ 341 w 410"/>
                <a:gd name="T49" fmla="*/ 131 h 302"/>
                <a:gd name="T50" fmla="*/ 330 w 410"/>
                <a:gd name="T51" fmla="*/ 142 h 302"/>
                <a:gd name="T52" fmla="*/ 339 w 410"/>
                <a:gd name="T53" fmla="*/ 150 h 302"/>
                <a:gd name="T54" fmla="*/ 349 w 410"/>
                <a:gd name="T55" fmla="*/ 151 h 302"/>
                <a:gd name="T56" fmla="*/ 363 w 410"/>
                <a:gd name="T57" fmla="*/ 153 h 302"/>
                <a:gd name="T58" fmla="*/ 355 w 410"/>
                <a:gd name="T59" fmla="*/ 159 h 302"/>
                <a:gd name="T60" fmla="*/ 348 w 410"/>
                <a:gd name="T61" fmla="*/ 169 h 302"/>
                <a:gd name="T62" fmla="*/ 358 w 410"/>
                <a:gd name="T63" fmla="*/ 188 h 302"/>
                <a:gd name="T64" fmla="*/ 361 w 410"/>
                <a:gd name="T65" fmla="*/ 199 h 302"/>
                <a:gd name="T66" fmla="*/ 350 w 410"/>
                <a:gd name="T67" fmla="*/ 197 h 302"/>
                <a:gd name="T68" fmla="*/ 366 w 410"/>
                <a:gd name="T69" fmla="*/ 209 h 302"/>
                <a:gd name="T70" fmla="*/ 366 w 410"/>
                <a:gd name="T71" fmla="*/ 212 h 302"/>
                <a:gd name="T72" fmla="*/ 371 w 410"/>
                <a:gd name="T73" fmla="*/ 217 h 302"/>
                <a:gd name="T74" fmla="*/ 370 w 410"/>
                <a:gd name="T75" fmla="*/ 223 h 302"/>
                <a:gd name="T76" fmla="*/ 367 w 410"/>
                <a:gd name="T77" fmla="*/ 230 h 302"/>
                <a:gd name="T78" fmla="*/ 365 w 410"/>
                <a:gd name="T79" fmla="*/ 238 h 302"/>
                <a:gd name="T80" fmla="*/ 361 w 410"/>
                <a:gd name="T81" fmla="*/ 243 h 302"/>
                <a:gd name="T82" fmla="*/ 361 w 410"/>
                <a:gd name="T83" fmla="*/ 250 h 302"/>
                <a:gd name="T84" fmla="*/ 357 w 410"/>
                <a:gd name="T85" fmla="*/ 252 h 302"/>
                <a:gd name="T86" fmla="*/ 353 w 410"/>
                <a:gd name="T87" fmla="*/ 259 h 302"/>
                <a:gd name="T88" fmla="*/ 348 w 410"/>
                <a:gd name="T89" fmla="*/ 263 h 302"/>
                <a:gd name="T90" fmla="*/ 341 w 410"/>
                <a:gd name="T91" fmla="*/ 270 h 302"/>
                <a:gd name="T92" fmla="*/ 331 w 410"/>
                <a:gd name="T93" fmla="*/ 273 h 302"/>
                <a:gd name="T94" fmla="*/ 325 w 410"/>
                <a:gd name="T95" fmla="*/ 275 h 302"/>
                <a:gd name="T96" fmla="*/ 313 w 410"/>
                <a:gd name="T97" fmla="*/ 280 h 302"/>
                <a:gd name="T98" fmla="*/ 309 w 410"/>
                <a:gd name="T99" fmla="*/ 282 h 302"/>
                <a:gd name="T100" fmla="*/ 306 w 410"/>
                <a:gd name="T101" fmla="*/ 287 h 302"/>
                <a:gd name="T102" fmla="*/ 299 w 410"/>
                <a:gd name="T103" fmla="*/ 279 h 302"/>
                <a:gd name="T104" fmla="*/ 252 w 410"/>
                <a:gd name="T105" fmla="*/ 285 h 302"/>
                <a:gd name="T106" fmla="*/ 348 w 410"/>
                <a:gd name="T107" fmla="*/ 265 h 302"/>
                <a:gd name="T108" fmla="*/ 365 w 410"/>
                <a:gd name="T109" fmla="*/ 200 h 302"/>
                <a:gd name="T110" fmla="*/ 375 w 410"/>
                <a:gd name="T111" fmla="*/ 270 h 302"/>
                <a:gd name="T112" fmla="*/ 376 w 410"/>
                <a:gd name="T113" fmla="*/ 250 h 302"/>
                <a:gd name="T114" fmla="*/ 368 w 410"/>
                <a:gd name="T115" fmla="*/ 267 h 302"/>
                <a:gd name="T116" fmla="*/ 312 w 410"/>
                <a:gd name="T117" fmla="*/ 284 h 302"/>
                <a:gd name="T118" fmla="*/ 300 w 410"/>
                <a:gd name="T119" fmla="*/ 298 h 302"/>
                <a:gd name="T120" fmla="*/ 312 w 410"/>
                <a:gd name="T121" fmla="*/ 29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 h="302">
                  <a:moveTo>
                    <a:pt x="124" y="64"/>
                  </a:moveTo>
                  <a:cubicBezTo>
                    <a:pt x="126" y="64"/>
                    <a:pt x="126" y="64"/>
                    <a:pt x="126" y="64"/>
                  </a:cubicBezTo>
                  <a:cubicBezTo>
                    <a:pt x="127" y="65"/>
                    <a:pt x="127" y="65"/>
                    <a:pt x="127" y="65"/>
                  </a:cubicBezTo>
                  <a:cubicBezTo>
                    <a:pt x="128" y="65"/>
                    <a:pt x="128" y="65"/>
                    <a:pt x="128" y="65"/>
                  </a:cubicBezTo>
                  <a:cubicBezTo>
                    <a:pt x="184" y="66"/>
                    <a:pt x="184" y="66"/>
                    <a:pt x="184" y="66"/>
                  </a:cubicBezTo>
                  <a:cubicBezTo>
                    <a:pt x="282" y="56"/>
                    <a:pt x="282" y="56"/>
                    <a:pt x="282" y="56"/>
                  </a:cubicBezTo>
                  <a:cubicBezTo>
                    <a:pt x="294" y="43"/>
                    <a:pt x="294" y="43"/>
                    <a:pt x="294" y="43"/>
                  </a:cubicBezTo>
                  <a:cubicBezTo>
                    <a:pt x="297" y="42"/>
                    <a:pt x="297" y="42"/>
                    <a:pt x="297" y="42"/>
                  </a:cubicBezTo>
                  <a:cubicBezTo>
                    <a:pt x="298" y="42"/>
                    <a:pt x="298" y="42"/>
                    <a:pt x="298" y="42"/>
                  </a:cubicBezTo>
                  <a:cubicBezTo>
                    <a:pt x="298" y="43"/>
                    <a:pt x="298" y="43"/>
                    <a:pt x="298" y="43"/>
                  </a:cubicBezTo>
                  <a:cubicBezTo>
                    <a:pt x="299" y="42"/>
                    <a:pt x="299" y="42"/>
                    <a:pt x="299" y="42"/>
                  </a:cubicBezTo>
                  <a:cubicBezTo>
                    <a:pt x="301" y="43"/>
                    <a:pt x="301" y="43"/>
                    <a:pt x="301" y="43"/>
                  </a:cubicBezTo>
                  <a:cubicBezTo>
                    <a:pt x="302" y="43"/>
                    <a:pt x="302" y="43"/>
                    <a:pt x="302" y="43"/>
                  </a:cubicBezTo>
                  <a:cubicBezTo>
                    <a:pt x="303" y="43"/>
                    <a:pt x="303" y="43"/>
                    <a:pt x="303" y="43"/>
                  </a:cubicBezTo>
                  <a:cubicBezTo>
                    <a:pt x="306" y="40"/>
                    <a:pt x="306" y="40"/>
                    <a:pt x="306" y="40"/>
                  </a:cubicBezTo>
                  <a:cubicBezTo>
                    <a:pt x="307" y="39"/>
                    <a:pt x="307" y="39"/>
                    <a:pt x="307" y="39"/>
                  </a:cubicBezTo>
                  <a:cubicBezTo>
                    <a:pt x="309" y="39"/>
                    <a:pt x="309" y="39"/>
                    <a:pt x="309" y="39"/>
                  </a:cubicBezTo>
                  <a:cubicBezTo>
                    <a:pt x="310" y="38"/>
                    <a:pt x="310" y="38"/>
                    <a:pt x="310" y="38"/>
                  </a:cubicBezTo>
                  <a:cubicBezTo>
                    <a:pt x="311" y="37"/>
                    <a:pt x="311" y="37"/>
                    <a:pt x="311" y="37"/>
                  </a:cubicBezTo>
                  <a:cubicBezTo>
                    <a:pt x="310" y="36"/>
                    <a:pt x="310" y="36"/>
                    <a:pt x="310" y="36"/>
                  </a:cubicBezTo>
                  <a:cubicBezTo>
                    <a:pt x="310" y="35"/>
                    <a:pt x="310" y="35"/>
                    <a:pt x="310" y="35"/>
                  </a:cubicBezTo>
                  <a:cubicBezTo>
                    <a:pt x="309" y="36"/>
                    <a:pt x="309" y="36"/>
                    <a:pt x="309" y="36"/>
                  </a:cubicBezTo>
                  <a:cubicBezTo>
                    <a:pt x="309" y="35"/>
                    <a:pt x="309" y="35"/>
                    <a:pt x="309" y="35"/>
                  </a:cubicBezTo>
                  <a:cubicBezTo>
                    <a:pt x="308" y="35"/>
                    <a:pt x="308" y="35"/>
                    <a:pt x="308" y="35"/>
                  </a:cubicBezTo>
                  <a:cubicBezTo>
                    <a:pt x="308" y="33"/>
                    <a:pt x="308" y="33"/>
                    <a:pt x="308" y="33"/>
                  </a:cubicBezTo>
                  <a:cubicBezTo>
                    <a:pt x="308" y="33"/>
                    <a:pt x="308" y="33"/>
                    <a:pt x="308" y="33"/>
                  </a:cubicBezTo>
                  <a:cubicBezTo>
                    <a:pt x="308" y="31"/>
                    <a:pt x="308" y="31"/>
                    <a:pt x="308" y="31"/>
                  </a:cubicBezTo>
                  <a:cubicBezTo>
                    <a:pt x="308" y="30"/>
                    <a:pt x="308" y="30"/>
                    <a:pt x="308" y="30"/>
                  </a:cubicBezTo>
                  <a:cubicBezTo>
                    <a:pt x="308" y="29"/>
                    <a:pt x="308" y="29"/>
                    <a:pt x="308" y="29"/>
                  </a:cubicBezTo>
                  <a:cubicBezTo>
                    <a:pt x="309" y="29"/>
                    <a:pt x="309" y="29"/>
                    <a:pt x="309" y="29"/>
                  </a:cubicBezTo>
                  <a:cubicBezTo>
                    <a:pt x="309" y="28"/>
                    <a:pt x="309" y="28"/>
                    <a:pt x="309" y="28"/>
                  </a:cubicBezTo>
                  <a:cubicBezTo>
                    <a:pt x="308" y="27"/>
                    <a:pt x="308" y="27"/>
                    <a:pt x="308" y="27"/>
                  </a:cubicBezTo>
                  <a:cubicBezTo>
                    <a:pt x="308" y="26"/>
                    <a:pt x="308" y="26"/>
                    <a:pt x="308" y="26"/>
                  </a:cubicBezTo>
                  <a:cubicBezTo>
                    <a:pt x="308" y="25"/>
                    <a:pt x="308" y="25"/>
                    <a:pt x="308" y="25"/>
                  </a:cubicBezTo>
                  <a:cubicBezTo>
                    <a:pt x="308" y="24"/>
                    <a:pt x="308" y="24"/>
                    <a:pt x="308" y="24"/>
                  </a:cubicBezTo>
                  <a:cubicBezTo>
                    <a:pt x="308" y="23"/>
                    <a:pt x="308" y="23"/>
                    <a:pt x="308" y="23"/>
                  </a:cubicBezTo>
                  <a:cubicBezTo>
                    <a:pt x="309" y="22"/>
                    <a:pt x="309" y="22"/>
                    <a:pt x="309" y="22"/>
                  </a:cubicBezTo>
                  <a:cubicBezTo>
                    <a:pt x="309" y="21"/>
                    <a:pt x="309" y="21"/>
                    <a:pt x="309" y="21"/>
                  </a:cubicBezTo>
                  <a:cubicBezTo>
                    <a:pt x="310" y="19"/>
                    <a:pt x="310" y="19"/>
                    <a:pt x="310" y="19"/>
                  </a:cubicBezTo>
                  <a:cubicBezTo>
                    <a:pt x="310" y="18"/>
                    <a:pt x="310" y="18"/>
                    <a:pt x="310" y="18"/>
                  </a:cubicBezTo>
                  <a:cubicBezTo>
                    <a:pt x="311" y="18"/>
                    <a:pt x="311" y="18"/>
                    <a:pt x="311" y="18"/>
                  </a:cubicBezTo>
                  <a:cubicBezTo>
                    <a:pt x="311" y="16"/>
                    <a:pt x="311" y="16"/>
                    <a:pt x="311" y="16"/>
                  </a:cubicBezTo>
                  <a:cubicBezTo>
                    <a:pt x="311" y="15"/>
                    <a:pt x="311" y="15"/>
                    <a:pt x="311" y="15"/>
                  </a:cubicBezTo>
                  <a:cubicBezTo>
                    <a:pt x="311" y="14"/>
                    <a:pt x="311" y="14"/>
                    <a:pt x="311" y="14"/>
                  </a:cubicBezTo>
                  <a:cubicBezTo>
                    <a:pt x="310" y="14"/>
                    <a:pt x="310" y="14"/>
                    <a:pt x="310" y="14"/>
                  </a:cubicBezTo>
                  <a:cubicBezTo>
                    <a:pt x="310" y="13"/>
                    <a:pt x="310" y="13"/>
                    <a:pt x="310" y="13"/>
                  </a:cubicBezTo>
                  <a:cubicBezTo>
                    <a:pt x="309" y="11"/>
                    <a:pt x="309" y="11"/>
                    <a:pt x="309" y="11"/>
                  </a:cubicBezTo>
                  <a:cubicBezTo>
                    <a:pt x="308" y="11"/>
                    <a:pt x="308" y="11"/>
                    <a:pt x="308" y="11"/>
                  </a:cubicBezTo>
                  <a:cubicBezTo>
                    <a:pt x="307" y="11"/>
                    <a:pt x="307" y="11"/>
                    <a:pt x="307" y="11"/>
                  </a:cubicBezTo>
                  <a:cubicBezTo>
                    <a:pt x="306" y="12"/>
                    <a:pt x="306" y="12"/>
                    <a:pt x="306" y="12"/>
                  </a:cubicBezTo>
                  <a:cubicBezTo>
                    <a:pt x="305" y="12"/>
                    <a:pt x="305" y="12"/>
                    <a:pt x="305" y="12"/>
                  </a:cubicBezTo>
                  <a:cubicBezTo>
                    <a:pt x="305" y="12"/>
                    <a:pt x="305" y="12"/>
                    <a:pt x="305" y="12"/>
                  </a:cubicBezTo>
                  <a:cubicBezTo>
                    <a:pt x="305" y="10"/>
                    <a:pt x="305" y="10"/>
                    <a:pt x="305" y="10"/>
                  </a:cubicBezTo>
                  <a:cubicBezTo>
                    <a:pt x="305" y="9"/>
                    <a:pt x="305" y="9"/>
                    <a:pt x="305" y="9"/>
                  </a:cubicBezTo>
                  <a:cubicBezTo>
                    <a:pt x="305" y="9"/>
                    <a:pt x="305" y="9"/>
                    <a:pt x="305" y="9"/>
                  </a:cubicBezTo>
                  <a:cubicBezTo>
                    <a:pt x="306" y="8"/>
                    <a:pt x="306" y="8"/>
                    <a:pt x="306" y="8"/>
                  </a:cubicBezTo>
                  <a:cubicBezTo>
                    <a:pt x="306" y="7"/>
                    <a:pt x="306" y="7"/>
                    <a:pt x="306" y="7"/>
                  </a:cubicBezTo>
                  <a:cubicBezTo>
                    <a:pt x="307" y="6"/>
                    <a:pt x="307" y="6"/>
                    <a:pt x="307" y="6"/>
                  </a:cubicBezTo>
                  <a:cubicBezTo>
                    <a:pt x="307" y="5"/>
                    <a:pt x="307" y="5"/>
                    <a:pt x="307" y="5"/>
                  </a:cubicBezTo>
                  <a:cubicBezTo>
                    <a:pt x="307" y="5"/>
                    <a:pt x="307" y="5"/>
                    <a:pt x="307" y="5"/>
                  </a:cubicBezTo>
                  <a:cubicBezTo>
                    <a:pt x="309" y="4"/>
                    <a:pt x="309" y="4"/>
                    <a:pt x="309" y="4"/>
                  </a:cubicBezTo>
                  <a:cubicBezTo>
                    <a:pt x="310" y="4"/>
                    <a:pt x="310" y="4"/>
                    <a:pt x="310" y="4"/>
                  </a:cubicBezTo>
                  <a:cubicBezTo>
                    <a:pt x="311" y="4"/>
                    <a:pt x="311" y="4"/>
                    <a:pt x="311" y="4"/>
                  </a:cubicBezTo>
                  <a:cubicBezTo>
                    <a:pt x="311" y="4"/>
                    <a:pt x="311" y="4"/>
                    <a:pt x="311" y="4"/>
                  </a:cubicBezTo>
                  <a:cubicBezTo>
                    <a:pt x="312" y="4"/>
                    <a:pt x="312" y="4"/>
                    <a:pt x="312" y="4"/>
                  </a:cubicBezTo>
                  <a:cubicBezTo>
                    <a:pt x="313" y="4"/>
                    <a:pt x="313" y="4"/>
                    <a:pt x="313" y="4"/>
                  </a:cubicBezTo>
                  <a:cubicBezTo>
                    <a:pt x="313" y="3"/>
                    <a:pt x="313" y="3"/>
                    <a:pt x="313" y="3"/>
                  </a:cubicBezTo>
                  <a:cubicBezTo>
                    <a:pt x="314" y="3"/>
                    <a:pt x="314" y="3"/>
                    <a:pt x="314" y="3"/>
                  </a:cubicBezTo>
                  <a:cubicBezTo>
                    <a:pt x="315" y="2"/>
                    <a:pt x="315" y="2"/>
                    <a:pt x="315" y="2"/>
                  </a:cubicBezTo>
                  <a:cubicBezTo>
                    <a:pt x="316" y="2"/>
                    <a:pt x="316" y="2"/>
                    <a:pt x="316" y="2"/>
                  </a:cubicBezTo>
                  <a:cubicBezTo>
                    <a:pt x="317" y="2"/>
                    <a:pt x="317" y="2"/>
                    <a:pt x="317" y="2"/>
                  </a:cubicBezTo>
                  <a:cubicBezTo>
                    <a:pt x="318" y="2"/>
                    <a:pt x="318" y="2"/>
                    <a:pt x="318" y="2"/>
                  </a:cubicBezTo>
                  <a:cubicBezTo>
                    <a:pt x="319" y="1"/>
                    <a:pt x="319" y="1"/>
                    <a:pt x="319" y="1"/>
                  </a:cubicBezTo>
                  <a:cubicBezTo>
                    <a:pt x="320" y="1"/>
                    <a:pt x="320" y="1"/>
                    <a:pt x="320" y="1"/>
                  </a:cubicBezTo>
                  <a:cubicBezTo>
                    <a:pt x="320" y="0"/>
                    <a:pt x="320" y="0"/>
                    <a:pt x="320" y="0"/>
                  </a:cubicBezTo>
                  <a:cubicBezTo>
                    <a:pt x="322" y="0"/>
                    <a:pt x="322" y="0"/>
                    <a:pt x="322" y="0"/>
                  </a:cubicBezTo>
                  <a:cubicBezTo>
                    <a:pt x="322" y="0"/>
                    <a:pt x="322" y="0"/>
                    <a:pt x="322" y="0"/>
                  </a:cubicBezTo>
                  <a:cubicBezTo>
                    <a:pt x="323" y="0"/>
                    <a:pt x="323" y="0"/>
                    <a:pt x="323" y="0"/>
                  </a:cubicBezTo>
                  <a:cubicBezTo>
                    <a:pt x="324" y="0"/>
                    <a:pt x="324" y="0"/>
                    <a:pt x="324" y="0"/>
                  </a:cubicBezTo>
                  <a:cubicBezTo>
                    <a:pt x="325" y="1"/>
                    <a:pt x="325" y="1"/>
                    <a:pt x="325" y="1"/>
                  </a:cubicBezTo>
                  <a:cubicBezTo>
                    <a:pt x="327" y="1"/>
                    <a:pt x="327" y="1"/>
                    <a:pt x="327" y="1"/>
                  </a:cubicBezTo>
                  <a:cubicBezTo>
                    <a:pt x="327" y="2"/>
                    <a:pt x="327" y="2"/>
                    <a:pt x="327" y="2"/>
                  </a:cubicBezTo>
                  <a:cubicBezTo>
                    <a:pt x="328" y="2"/>
                    <a:pt x="328" y="2"/>
                    <a:pt x="328" y="2"/>
                  </a:cubicBezTo>
                  <a:cubicBezTo>
                    <a:pt x="329" y="2"/>
                    <a:pt x="329" y="2"/>
                    <a:pt x="329" y="2"/>
                  </a:cubicBezTo>
                  <a:cubicBezTo>
                    <a:pt x="330" y="2"/>
                    <a:pt x="330" y="2"/>
                    <a:pt x="330" y="2"/>
                  </a:cubicBezTo>
                  <a:cubicBezTo>
                    <a:pt x="330" y="2"/>
                    <a:pt x="330" y="2"/>
                    <a:pt x="330" y="2"/>
                  </a:cubicBezTo>
                  <a:cubicBezTo>
                    <a:pt x="331" y="3"/>
                    <a:pt x="331" y="3"/>
                    <a:pt x="331" y="3"/>
                  </a:cubicBezTo>
                  <a:cubicBezTo>
                    <a:pt x="332" y="3"/>
                    <a:pt x="332" y="3"/>
                    <a:pt x="332" y="3"/>
                  </a:cubicBezTo>
                  <a:cubicBezTo>
                    <a:pt x="332" y="2"/>
                    <a:pt x="332" y="2"/>
                    <a:pt x="332" y="2"/>
                  </a:cubicBezTo>
                  <a:cubicBezTo>
                    <a:pt x="332" y="2"/>
                    <a:pt x="332" y="2"/>
                    <a:pt x="332" y="2"/>
                  </a:cubicBezTo>
                  <a:cubicBezTo>
                    <a:pt x="333" y="2"/>
                    <a:pt x="333" y="2"/>
                    <a:pt x="333" y="2"/>
                  </a:cubicBezTo>
                  <a:cubicBezTo>
                    <a:pt x="334" y="2"/>
                    <a:pt x="334" y="2"/>
                    <a:pt x="334" y="2"/>
                  </a:cubicBezTo>
                  <a:cubicBezTo>
                    <a:pt x="334" y="2"/>
                    <a:pt x="334" y="2"/>
                    <a:pt x="334" y="2"/>
                  </a:cubicBezTo>
                  <a:cubicBezTo>
                    <a:pt x="335" y="2"/>
                    <a:pt x="335" y="2"/>
                    <a:pt x="335" y="2"/>
                  </a:cubicBezTo>
                  <a:cubicBezTo>
                    <a:pt x="336" y="2"/>
                    <a:pt x="336" y="2"/>
                    <a:pt x="336" y="2"/>
                  </a:cubicBezTo>
                  <a:cubicBezTo>
                    <a:pt x="336" y="3"/>
                    <a:pt x="336" y="3"/>
                    <a:pt x="336" y="3"/>
                  </a:cubicBezTo>
                  <a:cubicBezTo>
                    <a:pt x="337" y="3"/>
                    <a:pt x="337" y="3"/>
                    <a:pt x="337" y="3"/>
                  </a:cubicBezTo>
                  <a:cubicBezTo>
                    <a:pt x="337" y="4"/>
                    <a:pt x="337" y="4"/>
                    <a:pt x="337" y="4"/>
                  </a:cubicBezTo>
                  <a:cubicBezTo>
                    <a:pt x="337" y="5"/>
                    <a:pt x="337" y="5"/>
                    <a:pt x="337" y="5"/>
                  </a:cubicBezTo>
                  <a:cubicBezTo>
                    <a:pt x="338" y="5"/>
                    <a:pt x="338" y="5"/>
                    <a:pt x="338" y="5"/>
                  </a:cubicBezTo>
                  <a:cubicBezTo>
                    <a:pt x="338" y="5"/>
                    <a:pt x="338" y="5"/>
                    <a:pt x="338" y="5"/>
                  </a:cubicBezTo>
                  <a:cubicBezTo>
                    <a:pt x="338" y="5"/>
                    <a:pt x="338" y="5"/>
                    <a:pt x="338" y="5"/>
                  </a:cubicBezTo>
                  <a:cubicBezTo>
                    <a:pt x="339" y="5"/>
                    <a:pt x="339" y="5"/>
                    <a:pt x="339" y="5"/>
                  </a:cubicBezTo>
                  <a:cubicBezTo>
                    <a:pt x="340" y="5"/>
                    <a:pt x="340" y="5"/>
                    <a:pt x="340" y="5"/>
                  </a:cubicBezTo>
                  <a:cubicBezTo>
                    <a:pt x="339" y="6"/>
                    <a:pt x="339" y="6"/>
                    <a:pt x="339" y="6"/>
                  </a:cubicBezTo>
                  <a:cubicBezTo>
                    <a:pt x="339" y="6"/>
                    <a:pt x="339" y="6"/>
                    <a:pt x="339" y="6"/>
                  </a:cubicBezTo>
                  <a:cubicBezTo>
                    <a:pt x="341" y="7"/>
                    <a:pt x="341" y="7"/>
                    <a:pt x="341" y="7"/>
                  </a:cubicBezTo>
                  <a:cubicBezTo>
                    <a:pt x="341" y="7"/>
                    <a:pt x="341" y="7"/>
                    <a:pt x="341" y="7"/>
                  </a:cubicBezTo>
                  <a:cubicBezTo>
                    <a:pt x="342" y="7"/>
                    <a:pt x="342" y="7"/>
                    <a:pt x="342" y="7"/>
                  </a:cubicBezTo>
                  <a:cubicBezTo>
                    <a:pt x="342" y="8"/>
                    <a:pt x="342" y="8"/>
                    <a:pt x="342" y="8"/>
                  </a:cubicBezTo>
                  <a:cubicBezTo>
                    <a:pt x="342" y="8"/>
                    <a:pt x="342" y="8"/>
                    <a:pt x="342" y="8"/>
                  </a:cubicBezTo>
                  <a:cubicBezTo>
                    <a:pt x="343" y="9"/>
                    <a:pt x="343" y="9"/>
                    <a:pt x="343" y="9"/>
                  </a:cubicBezTo>
                  <a:cubicBezTo>
                    <a:pt x="343" y="10"/>
                    <a:pt x="343" y="10"/>
                    <a:pt x="343" y="10"/>
                  </a:cubicBezTo>
                  <a:cubicBezTo>
                    <a:pt x="343" y="10"/>
                    <a:pt x="343" y="10"/>
                    <a:pt x="343" y="10"/>
                  </a:cubicBezTo>
                  <a:cubicBezTo>
                    <a:pt x="343" y="11"/>
                    <a:pt x="343" y="11"/>
                    <a:pt x="343" y="11"/>
                  </a:cubicBezTo>
                  <a:cubicBezTo>
                    <a:pt x="343" y="11"/>
                    <a:pt x="343" y="11"/>
                    <a:pt x="343" y="11"/>
                  </a:cubicBezTo>
                  <a:cubicBezTo>
                    <a:pt x="345" y="11"/>
                    <a:pt x="345" y="11"/>
                    <a:pt x="345" y="11"/>
                  </a:cubicBezTo>
                  <a:cubicBezTo>
                    <a:pt x="345" y="12"/>
                    <a:pt x="345" y="12"/>
                    <a:pt x="345" y="12"/>
                  </a:cubicBezTo>
                  <a:cubicBezTo>
                    <a:pt x="345" y="13"/>
                    <a:pt x="345" y="13"/>
                    <a:pt x="345" y="13"/>
                  </a:cubicBezTo>
                  <a:cubicBezTo>
                    <a:pt x="345" y="14"/>
                    <a:pt x="345" y="14"/>
                    <a:pt x="345" y="14"/>
                  </a:cubicBezTo>
                  <a:cubicBezTo>
                    <a:pt x="346" y="14"/>
                    <a:pt x="346" y="14"/>
                    <a:pt x="346" y="14"/>
                  </a:cubicBezTo>
                  <a:cubicBezTo>
                    <a:pt x="347" y="16"/>
                    <a:pt x="347" y="16"/>
                    <a:pt x="347" y="16"/>
                  </a:cubicBezTo>
                  <a:cubicBezTo>
                    <a:pt x="348" y="17"/>
                    <a:pt x="348" y="17"/>
                    <a:pt x="348" y="17"/>
                  </a:cubicBezTo>
                  <a:cubicBezTo>
                    <a:pt x="348" y="17"/>
                    <a:pt x="348" y="17"/>
                    <a:pt x="348" y="17"/>
                  </a:cubicBezTo>
                  <a:cubicBezTo>
                    <a:pt x="348" y="18"/>
                    <a:pt x="348" y="18"/>
                    <a:pt x="348" y="18"/>
                  </a:cubicBezTo>
                  <a:cubicBezTo>
                    <a:pt x="349" y="19"/>
                    <a:pt x="349" y="19"/>
                    <a:pt x="349" y="19"/>
                  </a:cubicBezTo>
                  <a:cubicBezTo>
                    <a:pt x="350" y="19"/>
                    <a:pt x="350" y="19"/>
                    <a:pt x="350" y="19"/>
                  </a:cubicBezTo>
                  <a:cubicBezTo>
                    <a:pt x="350" y="20"/>
                    <a:pt x="350" y="20"/>
                    <a:pt x="350" y="20"/>
                  </a:cubicBezTo>
                  <a:cubicBezTo>
                    <a:pt x="349" y="21"/>
                    <a:pt x="349" y="21"/>
                    <a:pt x="349" y="21"/>
                  </a:cubicBezTo>
                  <a:cubicBezTo>
                    <a:pt x="350" y="21"/>
                    <a:pt x="350" y="21"/>
                    <a:pt x="350" y="21"/>
                  </a:cubicBezTo>
                  <a:cubicBezTo>
                    <a:pt x="350" y="21"/>
                    <a:pt x="350" y="21"/>
                    <a:pt x="350" y="21"/>
                  </a:cubicBezTo>
                  <a:cubicBezTo>
                    <a:pt x="351" y="22"/>
                    <a:pt x="351" y="22"/>
                    <a:pt x="351" y="22"/>
                  </a:cubicBezTo>
                  <a:cubicBezTo>
                    <a:pt x="351" y="22"/>
                    <a:pt x="351" y="22"/>
                    <a:pt x="351" y="22"/>
                  </a:cubicBezTo>
                  <a:cubicBezTo>
                    <a:pt x="352" y="24"/>
                    <a:pt x="352" y="24"/>
                    <a:pt x="352" y="24"/>
                  </a:cubicBezTo>
                  <a:cubicBezTo>
                    <a:pt x="355" y="25"/>
                    <a:pt x="355" y="25"/>
                    <a:pt x="355" y="25"/>
                  </a:cubicBezTo>
                  <a:cubicBezTo>
                    <a:pt x="355" y="27"/>
                    <a:pt x="355" y="27"/>
                    <a:pt x="355" y="27"/>
                  </a:cubicBezTo>
                  <a:cubicBezTo>
                    <a:pt x="355" y="28"/>
                    <a:pt x="355" y="28"/>
                    <a:pt x="355" y="28"/>
                  </a:cubicBezTo>
                  <a:cubicBezTo>
                    <a:pt x="356" y="28"/>
                    <a:pt x="356" y="28"/>
                    <a:pt x="356" y="28"/>
                  </a:cubicBezTo>
                  <a:cubicBezTo>
                    <a:pt x="356" y="29"/>
                    <a:pt x="356" y="29"/>
                    <a:pt x="356" y="29"/>
                  </a:cubicBezTo>
                  <a:cubicBezTo>
                    <a:pt x="356" y="30"/>
                    <a:pt x="356" y="30"/>
                    <a:pt x="356" y="30"/>
                  </a:cubicBezTo>
                  <a:cubicBezTo>
                    <a:pt x="357" y="30"/>
                    <a:pt x="357" y="30"/>
                    <a:pt x="357" y="30"/>
                  </a:cubicBezTo>
                  <a:cubicBezTo>
                    <a:pt x="357" y="31"/>
                    <a:pt x="357" y="31"/>
                    <a:pt x="357" y="31"/>
                  </a:cubicBezTo>
                  <a:cubicBezTo>
                    <a:pt x="357" y="32"/>
                    <a:pt x="357" y="32"/>
                    <a:pt x="357" y="32"/>
                  </a:cubicBezTo>
                  <a:cubicBezTo>
                    <a:pt x="358" y="33"/>
                    <a:pt x="358" y="33"/>
                    <a:pt x="358" y="33"/>
                  </a:cubicBezTo>
                  <a:cubicBezTo>
                    <a:pt x="359" y="35"/>
                    <a:pt x="359" y="35"/>
                    <a:pt x="359" y="35"/>
                  </a:cubicBezTo>
                  <a:cubicBezTo>
                    <a:pt x="360" y="35"/>
                    <a:pt x="360" y="35"/>
                    <a:pt x="360" y="35"/>
                  </a:cubicBezTo>
                  <a:cubicBezTo>
                    <a:pt x="361" y="36"/>
                    <a:pt x="361" y="36"/>
                    <a:pt x="361" y="36"/>
                  </a:cubicBezTo>
                  <a:cubicBezTo>
                    <a:pt x="362" y="36"/>
                    <a:pt x="362" y="36"/>
                    <a:pt x="362" y="36"/>
                  </a:cubicBezTo>
                  <a:cubicBezTo>
                    <a:pt x="362" y="36"/>
                    <a:pt x="362" y="36"/>
                    <a:pt x="362" y="36"/>
                  </a:cubicBezTo>
                  <a:cubicBezTo>
                    <a:pt x="363" y="36"/>
                    <a:pt x="363" y="36"/>
                    <a:pt x="363" y="36"/>
                  </a:cubicBezTo>
                  <a:cubicBezTo>
                    <a:pt x="363" y="36"/>
                    <a:pt x="363" y="36"/>
                    <a:pt x="363" y="36"/>
                  </a:cubicBezTo>
                  <a:cubicBezTo>
                    <a:pt x="365" y="36"/>
                    <a:pt x="365" y="36"/>
                    <a:pt x="365" y="36"/>
                  </a:cubicBezTo>
                  <a:cubicBezTo>
                    <a:pt x="365" y="35"/>
                    <a:pt x="365" y="35"/>
                    <a:pt x="365" y="35"/>
                  </a:cubicBezTo>
                  <a:cubicBezTo>
                    <a:pt x="366" y="35"/>
                    <a:pt x="366" y="35"/>
                    <a:pt x="366" y="35"/>
                  </a:cubicBezTo>
                  <a:cubicBezTo>
                    <a:pt x="366" y="36"/>
                    <a:pt x="366" y="36"/>
                    <a:pt x="366" y="36"/>
                  </a:cubicBezTo>
                  <a:cubicBezTo>
                    <a:pt x="366" y="36"/>
                    <a:pt x="366" y="36"/>
                    <a:pt x="366" y="36"/>
                  </a:cubicBezTo>
                  <a:cubicBezTo>
                    <a:pt x="366" y="37"/>
                    <a:pt x="366" y="37"/>
                    <a:pt x="366" y="37"/>
                  </a:cubicBezTo>
                  <a:cubicBezTo>
                    <a:pt x="368" y="37"/>
                    <a:pt x="368" y="37"/>
                    <a:pt x="368" y="37"/>
                  </a:cubicBezTo>
                  <a:cubicBezTo>
                    <a:pt x="368" y="37"/>
                    <a:pt x="368" y="37"/>
                    <a:pt x="368" y="37"/>
                  </a:cubicBezTo>
                  <a:cubicBezTo>
                    <a:pt x="369" y="38"/>
                    <a:pt x="369" y="38"/>
                    <a:pt x="369" y="38"/>
                  </a:cubicBezTo>
                  <a:cubicBezTo>
                    <a:pt x="369" y="38"/>
                    <a:pt x="369" y="38"/>
                    <a:pt x="369" y="38"/>
                  </a:cubicBezTo>
                  <a:cubicBezTo>
                    <a:pt x="370" y="38"/>
                    <a:pt x="370" y="38"/>
                    <a:pt x="370" y="38"/>
                  </a:cubicBezTo>
                  <a:cubicBezTo>
                    <a:pt x="370" y="37"/>
                    <a:pt x="370" y="37"/>
                    <a:pt x="370" y="37"/>
                  </a:cubicBezTo>
                  <a:cubicBezTo>
                    <a:pt x="371" y="38"/>
                    <a:pt x="371" y="38"/>
                    <a:pt x="371" y="38"/>
                  </a:cubicBezTo>
                  <a:cubicBezTo>
                    <a:pt x="371" y="37"/>
                    <a:pt x="371" y="37"/>
                    <a:pt x="371" y="37"/>
                  </a:cubicBezTo>
                  <a:cubicBezTo>
                    <a:pt x="372" y="37"/>
                    <a:pt x="372" y="37"/>
                    <a:pt x="372" y="37"/>
                  </a:cubicBezTo>
                  <a:cubicBezTo>
                    <a:pt x="372" y="37"/>
                    <a:pt x="372" y="37"/>
                    <a:pt x="372" y="37"/>
                  </a:cubicBezTo>
                  <a:cubicBezTo>
                    <a:pt x="373" y="38"/>
                    <a:pt x="373" y="38"/>
                    <a:pt x="373" y="38"/>
                  </a:cubicBezTo>
                  <a:cubicBezTo>
                    <a:pt x="373" y="39"/>
                    <a:pt x="373" y="39"/>
                    <a:pt x="373" y="39"/>
                  </a:cubicBezTo>
                  <a:cubicBezTo>
                    <a:pt x="374" y="39"/>
                    <a:pt x="374" y="39"/>
                    <a:pt x="374" y="39"/>
                  </a:cubicBezTo>
                  <a:cubicBezTo>
                    <a:pt x="374" y="39"/>
                    <a:pt x="374" y="39"/>
                    <a:pt x="374" y="39"/>
                  </a:cubicBezTo>
                  <a:cubicBezTo>
                    <a:pt x="375" y="40"/>
                    <a:pt x="375" y="40"/>
                    <a:pt x="375" y="40"/>
                  </a:cubicBezTo>
                  <a:cubicBezTo>
                    <a:pt x="375" y="40"/>
                    <a:pt x="375" y="40"/>
                    <a:pt x="375" y="40"/>
                  </a:cubicBezTo>
                  <a:cubicBezTo>
                    <a:pt x="376" y="40"/>
                    <a:pt x="376" y="40"/>
                    <a:pt x="376" y="40"/>
                  </a:cubicBezTo>
                  <a:cubicBezTo>
                    <a:pt x="376" y="41"/>
                    <a:pt x="376" y="41"/>
                    <a:pt x="376" y="41"/>
                  </a:cubicBezTo>
                  <a:cubicBezTo>
                    <a:pt x="377" y="42"/>
                    <a:pt x="377" y="42"/>
                    <a:pt x="377" y="42"/>
                  </a:cubicBezTo>
                  <a:cubicBezTo>
                    <a:pt x="377" y="42"/>
                    <a:pt x="377" y="42"/>
                    <a:pt x="377" y="42"/>
                  </a:cubicBezTo>
                  <a:cubicBezTo>
                    <a:pt x="378" y="42"/>
                    <a:pt x="378" y="42"/>
                    <a:pt x="378" y="42"/>
                  </a:cubicBezTo>
                  <a:cubicBezTo>
                    <a:pt x="379" y="43"/>
                    <a:pt x="379" y="43"/>
                    <a:pt x="379" y="43"/>
                  </a:cubicBezTo>
                  <a:cubicBezTo>
                    <a:pt x="380" y="43"/>
                    <a:pt x="380" y="43"/>
                    <a:pt x="380" y="43"/>
                  </a:cubicBezTo>
                  <a:cubicBezTo>
                    <a:pt x="380" y="42"/>
                    <a:pt x="380" y="42"/>
                    <a:pt x="380" y="42"/>
                  </a:cubicBezTo>
                  <a:cubicBezTo>
                    <a:pt x="381" y="42"/>
                    <a:pt x="381" y="42"/>
                    <a:pt x="381" y="42"/>
                  </a:cubicBezTo>
                  <a:cubicBezTo>
                    <a:pt x="382" y="42"/>
                    <a:pt x="382" y="42"/>
                    <a:pt x="382" y="42"/>
                  </a:cubicBezTo>
                  <a:cubicBezTo>
                    <a:pt x="382" y="42"/>
                    <a:pt x="382" y="42"/>
                    <a:pt x="382" y="42"/>
                  </a:cubicBezTo>
                  <a:cubicBezTo>
                    <a:pt x="383" y="42"/>
                    <a:pt x="383" y="42"/>
                    <a:pt x="383" y="42"/>
                  </a:cubicBezTo>
                  <a:cubicBezTo>
                    <a:pt x="382" y="43"/>
                    <a:pt x="382" y="43"/>
                    <a:pt x="382" y="43"/>
                  </a:cubicBezTo>
                  <a:cubicBezTo>
                    <a:pt x="382" y="44"/>
                    <a:pt x="382" y="44"/>
                    <a:pt x="382" y="44"/>
                  </a:cubicBezTo>
                  <a:cubicBezTo>
                    <a:pt x="382" y="44"/>
                    <a:pt x="382" y="44"/>
                    <a:pt x="382" y="44"/>
                  </a:cubicBezTo>
                  <a:cubicBezTo>
                    <a:pt x="382" y="45"/>
                    <a:pt x="382" y="45"/>
                    <a:pt x="382" y="45"/>
                  </a:cubicBezTo>
                  <a:cubicBezTo>
                    <a:pt x="383" y="45"/>
                    <a:pt x="383" y="45"/>
                    <a:pt x="383" y="45"/>
                  </a:cubicBezTo>
                  <a:cubicBezTo>
                    <a:pt x="383" y="46"/>
                    <a:pt x="383" y="46"/>
                    <a:pt x="383" y="46"/>
                  </a:cubicBezTo>
                  <a:cubicBezTo>
                    <a:pt x="384" y="47"/>
                    <a:pt x="384" y="47"/>
                    <a:pt x="384" y="47"/>
                  </a:cubicBezTo>
                  <a:cubicBezTo>
                    <a:pt x="384" y="48"/>
                    <a:pt x="384" y="48"/>
                    <a:pt x="384" y="48"/>
                  </a:cubicBezTo>
                  <a:cubicBezTo>
                    <a:pt x="383" y="49"/>
                    <a:pt x="383" y="49"/>
                    <a:pt x="383" y="49"/>
                  </a:cubicBezTo>
                  <a:cubicBezTo>
                    <a:pt x="383" y="50"/>
                    <a:pt x="383" y="50"/>
                    <a:pt x="383" y="50"/>
                  </a:cubicBezTo>
                  <a:cubicBezTo>
                    <a:pt x="384" y="51"/>
                    <a:pt x="384" y="51"/>
                    <a:pt x="384" y="51"/>
                  </a:cubicBezTo>
                  <a:cubicBezTo>
                    <a:pt x="385" y="52"/>
                    <a:pt x="385" y="52"/>
                    <a:pt x="385" y="52"/>
                  </a:cubicBezTo>
                  <a:cubicBezTo>
                    <a:pt x="386" y="53"/>
                    <a:pt x="386" y="53"/>
                    <a:pt x="386" y="53"/>
                  </a:cubicBezTo>
                  <a:cubicBezTo>
                    <a:pt x="386" y="53"/>
                    <a:pt x="386" y="53"/>
                    <a:pt x="386" y="53"/>
                  </a:cubicBezTo>
                  <a:cubicBezTo>
                    <a:pt x="387" y="53"/>
                    <a:pt x="387" y="53"/>
                    <a:pt x="387" y="53"/>
                  </a:cubicBezTo>
                  <a:cubicBezTo>
                    <a:pt x="388" y="53"/>
                    <a:pt x="388" y="53"/>
                    <a:pt x="388" y="53"/>
                  </a:cubicBezTo>
                  <a:cubicBezTo>
                    <a:pt x="389" y="53"/>
                    <a:pt x="389" y="53"/>
                    <a:pt x="389" y="53"/>
                  </a:cubicBezTo>
                  <a:cubicBezTo>
                    <a:pt x="390" y="53"/>
                    <a:pt x="390" y="53"/>
                    <a:pt x="390" y="53"/>
                  </a:cubicBezTo>
                  <a:cubicBezTo>
                    <a:pt x="390" y="54"/>
                    <a:pt x="390" y="54"/>
                    <a:pt x="390" y="54"/>
                  </a:cubicBezTo>
                  <a:cubicBezTo>
                    <a:pt x="391" y="54"/>
                    <a:pt x="391" y="54"/>
                    <a:pt x="391" y="54"/>
                  </a:cubicBezTo>
                  <a:cubicBezTo>
                    <a:pt x="391" y="53"/>
                    <a:pt x="391" y="53"/>
                    <a:pt x="391" y="53"/>
                  </a:cubicBezTo>
                  <a:cubicBezTo>
                    <a:pt x="392" y="54"/>
                    <a:pt x="392" y="54"/>
                    <a:pt x="392" y="54"/>
                  </a:cubicBezTo>
                  <a:cubicBezTo>
                    <a:pt x="393" y="53"/>
                    <a:pt x="393" y="53"/>
                    <a:pt x="393" y="53"/>
                  </a:cubicBezTo>
                  <a:cubicBezTo>
                    <a:pt x="394" y="53"/>
                    <a:pt x="394" y="53"/>
                    <a:pt x="394" y="53"/>
                  </a:cubicBezTo>
                  <a:cubicBezTo>
                    <a:pt x="395" y="52"/>
                    <a:pt x="395" y="52"/>
                    <a:pt x="395" y="52"/>
                  </a:cubicBezTo>
                  <a:cubicBezTo>
                    <a:pt x="396" y="52"/>
                    <a:pt x="396" y="52"/>
                    <a:pt x="396" y="52"/>
                  </a:cubicBezTo>
                  <a:cubicBezTo>
                    <a:pt x="396" y="51"/>
                    <a:pt x="396" y="51"/>
                    <a:pt x="396" y="51"/>
                  </a:cubicBezTo>
                  <a:cubicBezTo>
                    <a:pt x="396" y="50"/>
                    <a:pt x="396" y="50"/>
                    <a:pt x="396" y="50"/>
                  </a:cubicBezTo>
                  <a:cubicBezTo>
                    <a:pt x="397" y="50"/>
                    <a:pt x="397" y="50"/>
                    <a:pt x="397" y="50"/>
                  </a:cubicBezTo>
                  <a:cubicBezTo>
                    <a:pt x="397" y="49"/>
                    <a:pt x="397" y="49"/>
                    <a:pt x="397" y="49"/>
                  </a:cubicBezTo>
                  <a:cubicBezTo>
                    <a:pt x="397" y="48"/>
                    <a:pt x="397" y="48"/>
                    <a:pt x="397" y="48"/>
                  </a:cubicBezTo>
                  <a:cubicBezTo>
                    <a:pt x="398" y="48"/>
                    <a:pt x="398" y="48"/>
                    <a:pt x="398" y="48"/>
                  </a:cubicBezTo>
                  <a:cubicBezTo>
                    <a:pt x="399" y="48"/>
                    <a:pt x="399" y="48"/>
                    <a:pt x="399" y="48"/>
                  </a:cubicBezTo>
                  <a:cubicBezTo>
                    <a:pt x="400" y="47"/>
                    <a:pt x="400" y="47"/>
                    <a:pt x="400" y="47"/>
                  </a:cubicBezTo>
                  <a:cubicBezTo>
                    <a:pt x="400" y="46"/>
                    <a:pt x="400" y="46"/>
                    <a:pt x="400" y="46"/>
                  </a:cubicBezTo>
                  <a:cubicBezTo>
                    <a:pt x="401" y="46"/>
                    <a:pt x="401" y="46"/>
                    <a:pt x="401" y="46"/>
                  </a:cubicBezTo>
                  <a:cubicBezTo>
                    <a:pt x="401" y="45"/>
                    <a:pt x="401" y="45"/>
                    <a:pt x="401" y="45"/>
                  </a:cubicBezTo>
                  <a:cubicBezTo>
                    <a:pt x="402" y="45"/>
                    <a:pt x="402" y="45"/>
                    <a:pt x="402" y="45"/>
                  </a:cubicBezTo>
                  <a:cubicBezTo>
                    <a:pt x="403" y="44"/>
                    <a:pt x="403" y="44"/>
                    <a:pt x="403" y="44"/>
                  </a:cubicBezTo>
                  <a:cubicBezTo>
                    <a:pt x="403" y="44"/>
                    <a:pt x="403" y="44"/>
                    <a:pt x="403" y="44"/>
                  </a:cubicBezTo>
                  <a:cubicBezTo>
                    <a:pt x="405" y="44"/>
                    <a:pt x="405" y="44"/>
                    <a:pt x="405" y="44"/>
                  </a:cubicBezTo>
                  <a:cubicBezTo>
                    <a:pt x="405" y="45"/>
                    <a:pt x="405" y="45"/>
                    <a:pt x="405" y="45"/>
                  </a:cubicBezTo>
                  <a:cubicBezTo>
                    <a:pt x="406" y="45"/>
                    <a:pt x="406" y="45"/>
                    <a:pt x="406" y="45"/>
                  </a:cubicBezTo>
                  <a:cubicBezTo>
                    <a:pt x="407" y="46"/>
                    <a:pt x="407" y="46"/>
                    <a:pt x="407" y="46"/>
                  </a:cubicBezTo>
                  <a:cubicBezTo>
                    <a:pt x="407" y="47"/>
                    <a:pt x="407" y="47"/>
                    <a:pt x="407" y="47"/>
                  </a:cubicBezTo>
                  <a:cubicBezTo>
                    <a:pt x="407" y="47"/>
                    <a:pt x="407" y="47"/>
                    <a:pt x="407" y="47"/>
                  </a:cubicBezTo>
                  <a:cubicBezTo>
                    <a:pt x="407" y="48"/>
                    <a:pt x="407" y="48"/>
                    <a:pt x="407" y="48"/>
                  </a:cubicBezTo>
                  <a:cubicBezTo>
                    <a:pt x="408" y="49"/>
                    <a:pt x="408" y="49"/>
                    <a:pt x="408" y="49"/>
                  </a:cubicBezTo>
                  <a:cubicBezTo>
                    <a:pt x="408" y="50"/>
                    <a:pt x="408" y="50"/>
                    <a:pt x="408" y="50"/>
                  </a:cubicBezTo>
                  <a:cubicBezTo>
                    <a:pt x="409" y="51"/>
                    <a:pt x="409" y="51"/>
                    <a:pt x="409" y="51"/>
                  </a:cubicBezTo>
                  <a:cubicBezTo>
                    <a:pt x="410" y="51"/>
                    <a:pt x="410" y="51"/>
                    <a:pt x="410" y="51"/>
                  </a:cubicBezTo>
                  <a:cubicBezTo>
                    <a:pt x="409" y="52"/>
                    <a:pt x="409" y="52"/>
                    <a:pt x="409" y="52"/>
                  </a:cubicBezTo>
                  <a:cubicBezTo>
                    <a:pt x="409" y="53"/>
                    <a:pt x="409" y="53"/>
                    <a:pt x="409" y="53"/>
                  </a:cubicBezTo>
                  <a:cubicBezTo>
                    <a:pt x="409" y="54"/>
                    <a:pt x="409" y="54"/>
                    <a:pt x="409" y="54"/>
                  </a:cubicBezTo>
                  <a:cubicBezTo>
                    <a:pt x="408" y="54"/>
                    <a:pt x="408" y="54"/>
                    <a:pt x="408" y="54"/>
                  </a:cubicBezTo>
                  <a:cubicBezTo>
                    <a:pt x="407" y="55"/>
                    <a:pt x="407" y="55"/>
                    <a:pt x="407" y="55"/>
                  </a:cubicBezTo>
                  <a:cubicBezTo>
                    <a:pt x="407" y="56"/>
                    <a:pt x="407" y="56"/>
                    <a:pt x="407" y="56"/>
                  </a:cubicBezTo>
                  <a:cubicBezTo>
                    <a:pt x="408" y="56"/>
                    <a:pt x="408" y="56"/>
                    <a:pt x="408" y="56"/>
                  </a:cubicBezTo>
                  <a:cubicBezTo>
                    <a:pt x="408" y="57"/>
                    <a:pt x="408" y="57"/>
                    <a:pt x="408" y="57"/>
                  </a:cubicBezTo>
                  <a:cubicBezTo>
                    <a:pt x="408" y="58"/>
                    <a:pt x="408" y="58"/>
                    <a:pt x="408" y="58"/>
                  </a:cubicBezTo>
                  <a:cubicBezTo>
                    <a:pt x="408" y="59"/>
                    <a:pt x="408" y="59"/>
                    <a:pt x="408" y="59"/>
                  </a:cubicBezTo>
                  <a:cubicBezTo>
                    <a:pt x="408" y="59"/>
                    <a:pt x="408" y="59"/>
                    <a:pt x="408" y="59"/>
                  </a:cubicBezTo>
                  <a:cubicBezTo>
                    <a:pt x="408" y="60"/>
                    <a:pt x="408" y="60"/>
                    <a:pt x="408" y="60"/>
                  </a:cubicBezTo>
                  <a:cubicBezTo>
                    <a:pt x="408" y="60"/>
                    <a:pt x="408" y="60"/>
                    <a:pt x="408" y="60"/>
                  </a:cubicBezTo>
                  <a:cubicBezTo>
                    <a:pt x="409" y="61"/>
                    <a:pt x="409" y="61"/>
                    <a:pt x="409" y="61"/>
                  </a:cubicBezTo>
                  <a:cubicBezTo>
                    <a:pt x="409" y="61"/>
                    <a:pt x="409" y="61"/>
                    <a:pt x="409" y="61"/>
                  </a:cubicBezTo>
                  <a:cubicBezTo>
                    <a:pt x="408" y="62"/>
                    <a:pt x="408" y="62"/>
                    <a:pt x="408" y="62"/>
                  </a:cubicBezTo>
                  <a:cubicBezTo>
                    <a:pt x="408" y="62"/>
                    <a:pt x="408" y="62"/>
                    <a:pt x="408" y="62"/>
                  </a:cubicBezTo>
                  <a:cubicBezTo>
                    <a:pt x="408" y="63"/>
                    <a:pt x="408" y="63"/>
                    <a:pt x="408" y="63"/>
                  </a:cubicBezTo>
                  <a:cubicBezTo>
                    <a:pt x="409" y="65"/>
                    <a:pt x="409" y="65"/>
                    <a:pt x="409" y="65"/>
                  </a:cubicBezTo>
                  <a:cubicBezTo>
                    <a:pt x="409" y="65"/>
                    <a:pt x="409" y="65"/>
                    <a:pt x="409" y="65"/>
                  </a:cubicBezTo>
                  <a:cubicBezTo>
                    <a:pt x="409" y="66"/>
                    <a:pt x="409" y="66"/>
                    <a:pt x="409" y="66"/>
                  </a:cubicBezTo>
                  <a:cubicBezTo>
                    <a:pt x="408" y="66"/>
                    <a:pt x="408" y="66"/>
                    <a:pt x="408" y="66"/>
                  </a:cubicBezTo>
                  <a:cubicBezTo>
                    <a:pt x="408" y="67"/>
                    <a:pt x="408" y="67"/>
                    <a:pt x="408" y="67"/>
                  </a:cubicBezTo>
                  <a:cubicBezTo>
                    <a:pt x="408" y="68"/>
                    <a:pt x="408" y="68"/>
                    <a:pt x="408" y="68"/>
                  </a:cubicBezTo>
                  <a:cubicBezTo>
                    <a:pt x="408" y="68"/>
                    <a:pt x="408" y="68"/>
                    <a:pt x="408" y="68"/>
                  </a:cubicBezTo>
                  <a:cubicBezTo>
                    <a:pt x="409" y="69"/>
                    <a:pt x="409" y="69"/>
                    <a:pt x="409" y="69"/>
                  </a:cubicBezTo>
                  <a:cubicBezTo>
                    <a:pt x="408" y="69"/>
                    <a:pt x="408" y="69"/>
                    <a:pt x="408" y="69"/>
                  </a:cubicBezTo>
                  <a:cubicBezTo>
                    <a:pt x="408" y="70"/>
                    <a:pt x="408" y="70"/>
                    <a:pt x="408" y="70"/>
                  </a:cubicBezTo>
                  <a:cubicBezTo>
                    <a:pt x="408" y="70"/>
                    <a:pt x="408" y="70"/>
                    <a:pt x="408" y="70"/>
                  </a:cubicBezTo>
                  <a:cubicBezTo>
                    <a:pt x="408" y="71"/>
                    <a:pt x="408" y="71"/>
                    <a:pt x="408" y="71"/>
                  </a:cubicBezTo>
                  <a:cubicBezTo>
                    <a:pt x="408" y="72"/>
                    <a:pt x="408" y="72"/>
                    <a:pt x="408" y="72"/>
                  </a:cubicBezTo>
                  <a:cubicBezTo>
                    <a:pt x="407" y="73"/>
                    <a:pt x="407" y="73"/>
                    <a:pt x="407" y="73"/>
                  </a:cubicBezTo>
                  <a:cubicBezTo>
                    <a:pt x="408" y="74"/>
                    <a:pt x="408" y="74"/>
                    <a:pt x="408" y="74"/>
                  </a:cubicBezTo>
                  <a:cubicBezTo>
                    <a:pt x="408" y="74"/>
                    <a:pt x="408" y="74"/>
                    <a:pt x="408" y="74"/>
                  </a:cubicBezTo>
                  <a:cubicBezTo>
                    <a:pt x="408" y="75"/>
                    <a:pt x="408" y="75"/>
                    <a:pt x="408" y="75"/>
                  </a:cubicBezTo>
                  <a:cubicBezTo>
                    <a:pt x="408" y="76"/>
                    <a:pt x="408" y="76"/>
                    <a:pt x="408" y="76"/>
                  </a:cubicBezTo>
                  <a:cubicBezTo>
                    <a:pt x="408" y="76"/>
                    <a:pt x="408" y="76"/>
                    <a:pt x="408" y="76"/>
                  </a:cubicBezTo>
                  <a:cubicBezTo>
                    <a:pt x="408" y="77"/>
                    <a:pt x="408" y="77"/>
                    <a:pt x="408" y="77"/>
                  </a:cubicBezTo>
                  <a:cubicBezTo>
                    <a:pt x="408" y="78"/>
                    <a:pt x="408" y="78"/>
                    <a:pt x="408" y="78"/>
                  </a:cubicBezTo>
                  <a:cubicBezTo>
                    <a:pt x="407" y="78"/>
                    <a:pt x="407" y="78"/>
                    <a:pt x="407" y="78"/>
                  </a:cubicBezTo>
                  <a:cubicBezTo>
                    <a:pt x="406" y="78"/>
                    <a:pt x="406" y="78"/>
                    <a:pt x="406" y="78"/>
                  </a:cubicBezTo>
                  <a:cubicBezTo>
                    <a:pt x="402" y="77"/>
                    <a:pt x="402" y="77"/>
                    <a:pt x="402" y="77"/>
                  </a:cubicBezTo>
                  <a:cubicBezTo>
                    <a:pt x="402" y="77"/>
                    <a:pt x="402" y="77"/>
                    <a:pt x="402" y="77"/>
                  </a:cubicBezTo>
                  <a:cubicBezTo>
                    <a:pt x="401" y="76"/>
                    <a:pt x="401" y="76"/>
                    <a:pt x="401" y="76"/>
                  </a:cubicBezTo>
                  <a:cubicBezTo>
                    <a:pt x="400" y="76"/>
                    <a:pt x="400" y="76"/>
                    <a:pt x="400" y="76"/>
                  </a:cubicBezTo>
                  <a:cubicBezTo>
                    <a:pt x="399" y="78"/>
                    <a:pt x="399" y="78"/>
                    <a:pt x="399" y="78"/>
                  </a:cubicBezTo>
                  <a:cubicBezTo>
                    <a:pt x="399" y="79"/>
                    <a:pt x="399" y="79"/>
                    <a:pt x="399" y="79"/>
                  </a:cubicBezTo>
                  <a:cubicBezTo>
                    <a:pt x="398" y="80"/>
                    <a:pt x="398" y="80"/>
                    <a:pt x="398" y="80"/>
                  </a:cubicBezTo>
                  <a:cubicBezTo>
                    <a:pt x="397" y="80"/>
                    <a:pt x="397" y="80"/>
                    <a:pt x="397" y="80"/>
                  </a:cubicBezTo>
                  <a:cubicBezTo>
                    <a:pt x="397" y="80"/>
                    <a:pt x="397" y="80"/>
                    <a:pt x="397" y="80"/>
                  </a:cubicBezTo>
                  <a:cubicBezTo>
                    <a:pt x="396" y="81"/>
                    <a:pt x="396" y="81"/>
                    <a:pt x="396" y="81"/>
                  </a:cubicBezTo>
                  <a:cubicBezTo>
                    <a:pt x="397" y="82"/>
                    <a:pt x="397" y="82"/>
                    <a:pt x="397" y="82"/>
                  </a:cubicBezTo>
                  <a:cubicBezTo>
                    <a:pt x="398" y="84"/>
                    <a:pt x="398" y="84"/>
                    <a:pt x="398" y="84"/>
                  </a:cubicBezTo>
                  <a:cubicBezTo>
                    <a:pt x="399" y="85"/>
                    <a:pt x="399" y="85"/>
                    <a:pt x="399" y="85"/>
                  </a:cubicBezTo>
                  <a:cubicBezTo>
                    <a:pt x="399" y="86"/>
                    <a:pt x="399" y="86"/>
                    <a:pt x="399" y="86"/>
                  </a:cubicBezTo>
                  <a:cubicBezTo>
                    <a:pt x="400" y="87"/>
                    <a:pt x="400" y="87"/>
                    <a:pt x="400" y="87"/>
                  </a:cubicBezTo>
                  <a:cubicBezTo>
                    <a:pt x="400" y="88"/>
                    <a:pt x="400" y="88"/>
                    <a:pt x="400" y="88"/>
                  </a:cubicBezTo>
                  <a:cubicBezTo>
                    <a:pt x="400" y="90"/>
                    <a:pt x="400" y="90"/>
                    <a:pt x="400" y="90"/>
                  </a:cubicBezTo>
                  <a:cubicBezTo>
                    <a:pt x="400" y="91"/>
                    <a:pt x="400" y="91"/>
                    <a:pt x="400" y="91"/>
                  </a:cubicBezTo>
                  <a:cubicBezTo>
                    <a:pt x="400" y="93"/>
                    <a:pt x="400" y="93"/>
                    <a:pt x="400" y="93"/>
                  </a:cubicBezTo>
                  <a:cubicBezTo>
                    <a:pt x="401" y="93"/>
                    <a:pt x="401" y="93"/>
                    <a:pt x="401" y="93"/>
                  </a:cubicBezTo>
                  <a:cubicBezTo>
                    <a:pt x="401" y="95"/>
                    <a:pt x="401" y="95"/>
                    <a:pt x="401" y="95"/>
                  </a:cubicBezTo>
                  <a:cubicBezTo>
                    <a:pt x="401" y="96"/>
                    <a:pt x="401" y="96"/>
                    <a:pt x="401" y="96"/>
                  </a:cubicBezTo>
                  <a:cubicBezTo>
                    <a:pt x="401" y="96"/>
                    <a:pt x="401" y="96"/>
                    <a:pt x="401" y="96"/>
                  </a:cubicBezTo>
                  <a:cubicBezTo>
                    <a:pt x="400" y="97"/>
                    <a:pt x="400" y="97"/>
                    <a:pt x="400" y="97"/>
                  </a:cubicBezTo>
                  <a:cubicBezTo>
                    <a:pt x="401" y="98"/>
                    <a:pt x="401" y="98"/>
                    <a:pt x="401" y="98"/>
                  </a:cubicBezTo>
                  <a:cubicBezTo>
                    <a:pt x="401" y="99"/>
                    <a:pt x="401" y="99"/>
                    <a:pt x="401" y="99"/>
                  </a:cubicBezTo>
                  <a:cubicBezTo>
                    <a:pt x="400" y="99"/>
                    <a:pt x="400" y="99"/>
                    <a:pt x="400" y="99"/>
                  </a:cubicBezTo>
                  <a:cubicBezTo>
                    <a:pt x="399" y="99"/>
                    <a:pt x="399" y="99"/>
                    <a:pt x="399" y="99"/>
                  </a:cubicBezTo>
                  <a:cubicBezTo>
                    <a:pt x="398" y="99"/>
                    <a:pt x="398" y="99"/>
                    <a:pt x="398" y="99"/>
                  </a:cubicBezTo>
                  <a:cubicBezTo>
                    <a:pt x="398" y="100"/>
                    <a:pt x="398" y="100"/>
                    <a:pt x="398" y="100"/>
                  </a:cubicBezTo>
                  <a:cubicBezTo>
                    <a:pt x="398" y="101"/>
                    <a:pt x="398" y="101"/>
                    <a:pt x="398" y="101"/>
                  </a:cubicBezTo>
                  <a:cubicBezTo>
                    <a:pt x="399" y="101"/>
                    <a:pt x="399" y="101"/>
                    <a:pt x="399" y="101"/>
                  </a:cubicBezTo>
                  <a:cubicBezTo>
                    <a:pt x="399" y="102"/>
                    <a:pt x="399" y="102"/>
                    <a:pt x="399" y="102"/>
                  </a:cubicBezTo>
                  <a:cubicBezTo>
                    <a:pt x="398" y="103"/>
                    <a:pt x="398" y="103"/>
                    <a:pt x="398" y="103"/>
                  </a:cubicBezTo>
                  <a:cubicBezTo>
                    <a:pt x="393" y="107"/>
                    <a:pt x="393" y="107"/>
                    <a:pt x="393" y="107"/>
                  </a:cubicBezTo>
                  <a:cubicBezTo>
                    <a:pt x="391" y="116"/>
                    <a:pt x="391" y="116"/>
                    <a:pt x="391" y="116"/>
                  </a:cubicBezTo>
                  <a:cubicBezTo>
                    <a:pt x="373" y="129"/>
                    <a:pt x="373" y="129"/>
                    <a:pt x="373" y="129"/>
                  </a:cubicBezTo>
                  <a:cubicBezTo>
                    <a:pt x="370" y="131"/>
                    <a:pt x="370" y="131"/>
                    <a:pt x="370" y="131"/>
                  </a:cubicBezTo>
                  <a:cubicBezTo>
                    <a:pt x="370" y="131"/>
                    <a:pt x="370" y="131"/>
                    <a:pt x="370" y="131"/>
                  </a:cubicBezTo>
                  <a:cubicBezTo>
                    <a:pt x="369" y="130"/>
                    <a:pt x="369" y="130"/>
                    <a:pt x="369" y="130"/>
                  </a:cubicBezTo>
                  <a:cubicBezTo>
                    <a:pt x="367" y="132"/>
                    <a:pt x="367" y="132"/>
                    <a:pt x="367" y="132"/>
                  </a:cubicBezTo>
                  <a:cubicBezTo>
                    <a:pt x="366" y="132"/>
                    <a:pt x="366" y="132"/>
                    <a:pt x="366" y="132"/>
                  </a:cubicBezTo>
                  <a:cubicBezTo>
                    <a:pt x="365" y="132"/>
                    <a:pt x="365" y="132"/>
                    <a:pt x="365" y="132"/>
                  </a:cubicBezTo>
                  <a:cubicBezTo>
                    <a:pt x="365" y="131"/>
                    <a:pt x="365" y="131"/>
                    <a:pt x="365" y="131"/>
                  </a:cubicBezTo>
                  <a:cubicBezTo>
                    <a:pt x="363" y="133"/>
                    <a:pt x="363" y="133"/>
                    <a:pt x="363" y="133"/>
                  </a:cubicBezTo>
                  <a:cubicBezTo>
                    <a:pt x="362" y="133"/>
                    <a:pt x="362" y="133"/>
                    <a:pt x="362" y="133"/>
                  </a:cubicBezTo>
                  <a:cubicBezTo>
                    <a:pt x="361" y="134"/>
                    <a:pt x="361" y="134"/>
                    <a:pt x="361" y="134"/>
                  </a:cubicBezTo>
                  <a:cubicBezTo>
                    <a:pt x="361" y="134"/>
                    <a:pt x="361" y="134"/>
                    <a:pt x="361" y="134"/>
                  </a:cubicBezTo>
                  <a:cubicBezTo>
                    <a:pt x="358" y="136"/>
                    <a:pt x="358" y="136"/>
                    <a:pt x="358" y="136"/>
                  </a:cubicBezTo>
                  <a:cubicBezTo>
                    <a:pt x="356" y="137"/>
                    <a:pt x="356" y="137"/>
                    <a:pt x="356" y="137"/>
                  </a:cubicBezTo>
                  <a:cubicBezTo>
                    <a:pt x="357" y="138"/>
                    <a:pt x="357" y="138"/>
                    <a:pt x="357" y="138"/>
                  </a:cubicBezTo>
                  <a:cubicBezTo>
                    <a:pt x="357" y="139"/>
                    <a:pt x="357" y="139"/>
                    <a:pt x="357" y="139"/>
                  </a:cubicBezTo>
                  <a:cubicBezTo>
                    <a:pt x="355" y="140"/>
                    <a:pt x="355" y="140"/>
                    <a:pt x="355" y="140"/>
                  </a:cubicBezTo>
                  <a:cubicBezTo>
                    <a:pt x="354" y="141"/>
                    <a:pt x="354" y="141"/>
                    <a:pt x="354" y="141"/>
                  </a:cubicBezTo>
                  <a:cubicBezTo>
                    <a:pt x="353" y="141"/>
                    <a:pt x="353" y="141"/>
                    <a:pt x="353" y="141"/>
                  </a:cubicBezTo>
                  <a:cubicBezTo>
                    <a:pt x="352" y="142"/>
                    <a:pt x="352" y="142"/>
                    <a:pt x="352" y="142"/>
                  </a:cubicBezTo>
                  <a:cubicBezTo>
                    <a:pt x="352" y="142"/>
                    <a:pt x="352" y="142"/>
                    <a:pt x="352" y="142"/>
                  </a:cubicBezTo>
                  <a:cubicBezTo>
                    <a:pt x="351" y="141"/>
                    <a:pt x="351" y="141"/>
                    <a:pt x="351" y="141"/>
                  </a:cubicBezTo>
                  <a:cubicBezTo>
                    <a:pt x="350" y="141"/>
                    <a:pt x="350" y="141"/>
                    <a:pt x="350" y="141"/>
                  </a:cubicBezTo>
                  <a:cubicBezTo>
                    <a:pt x="351" y="140"/>
                    <a:pt x="351" y="140"/>
                    <a:pt x="351" y="140"/>
                  </a:cubicBezTo>
                  <a:cubicBezTo>
                    <a:pt x="352" y="140"/>
                    <a:pt x="352" y="140"/>
                    <a:pt x="352" y="140"/>
                  </a:cubicBezTo>
                  <a:cubicBezTo>
                    <a:pt x="353" y="139"/>
                    <a:pt x="353" y="139"/>
                    <a:pt x="353" y="139"/>
                  </a:cubicBezTo>
                  <a:cubicBezTo>
                    <a:pt x="354" y="139"/>
                    <a:pt x="354" y="139"/>
                    <a:pt x="354" y="139"/>
                  </a:cubicBezTo>
                  <a:cubicBezTo>
                    <a:pt x="355" y="138"/>
                    <a:pt x="355" y="138"/>
                    <a:pt x="355" y="138"/>
                  </a:cubicBezTo>
                  <a:cubicBezTo>
                    <a:pt x="355" y="138"/>
                    <a:pt x="355" y="138"/>
                    <a:pt x="355" y="138"/>
                  </a:cubicBezTo>
                  <a:cubicBezTo>
                    <a:pt x="354" y="138"/>
                    <a:pt x="354" y="138"/>
                    <a:pt x="354" y="138"/>
                  </a:cubicBezTo>
                  <a:cubicBezTo>
                    <a:pt x="354" y="137"/>
                    <a:pt x="354" y="137"/>
                    <a:pt x="354" y="137"/>
                  </a:cubicBezTo>
                  <a:cubicBezTo>
                    <a:pt x="355" y="136"/>
                    <a:pt x="355" y="136"/>
                    <a:pt x="355" y="136"/>
                  </a:cubicBezTo>
                  <a:cubicBezTo>
                    <a:pt x="356" y="135"/>
                    <a:pt x="356" y="135"/>
                    <a:pt x="356" y="135"/>
                  </a:cubicBezTo>
                  <a:cubicBezTo>
                    <a:pt x="354" y="136"/>
                    <a:pt x="354" y="136"/>
                    <a:pt x="354" y="136"/>
                  </a:cubicBezTo>
                  <a:cubicBezTo>
                    <a:pt x="353" y="137"/>
                    <a:pt x="353" y="137"/>
                    <a:pt x="353" y="137"/>
                  </a:cubicBezTo>
                  <a:cubicBezTo>
                    <a:pt x="352" y="136"/>
                    <a:pt x="352" y="136"/>
                    <a:pt x="352" y="136"/>
                  </a:cubicBezTo>
                  <a:cubicBezTo>
                    <a:pt x="352" y="135"/>
                    <a:pt x="352" y="135"/>
                    <a:pt x="352" y="135"/>
                  </a:cubicBezTo>
                  <a:cubicBezTo>
                    <a:pt x="353" y="135"/>
                    <a:pt x="353" y="135"/>
                    <a:pt x="353" y="135"/>
                  </a:cubicBezTo>
                  <a:cubicBezTo>
                    <a:pt x="353" y="134"/>
                    <a:pt x="353" y="134"/>
                    <a:pt x="353" y="134"/>
                  </a:cubicBezTo>
                  <a:cubicBezTo>
                    <a:pt x="351" y="133"/>
                    <a:pt x="351" y="133"/>
                    <a:pt x="351" y="133"/>
                  </a:cubicBezTo>
                  <a:cubicBezTo>
                    <a:pt x="352" y="131"/>
                    <a:pt x="352" y="131"/>
                    <a:pt x="352" y="131"/>
                  </a:cubicBezTo>
                  <a:cubicBezTo>
                    <a:pt x="352" y="131"/>
                    <a:pt x="352" y="131"/>
                    <a:pt x="352" y="131"/>
                  </a:cubicBezTo>
                  <a:cubicBezTo>
                    <a:pt x="353" y="131"/>
                    <a:pt x="353" y="131"/>
                    <a:pt x="353" y="131"/>
                  </a:cubicBezTo>
                  <a:cubicBezTo>
                    <a:pt x="353" y="129"/>
                    <a:pt x="353" y="129"/>
                    <a:pt x="353" y="129"/>
                  </a:cubicBezTo>
                  <a:cubicBezTo>
                    <a:pt x="354" y="127"/>
                    <a:pt x="354" y="127"/>
                    <a:pt x="354" y="127"/>
                  </a:cubicBezTo>
                  <a:cubicBezTo>
                    <a:pt x="354" y="126"/>
                    <a:pt x="354" y="126"/>
                    <a:pt x="354" y="126"/>
                  </a:cubicBezTo>
                  <a:cubicBezTo>
                    <a:pt x="355" y="126"/>
                    <a:pt x="355" y="126"/>
                    <a:pt x="355" y="126"/>
                  </a:cubicBezTo>
                  <a:cubicBezTo>
                    <a:pt x="355" y="125"/>
                    <a:pt x="355" y="125"/>
                    <a:pt x="355" y="125"/>
                  </a:cubicBezTo>
                  <a:cubicBezTo>
                    <a:pt x="352" y="123"/>
                    <a:pt x="352" y="123"/>
                    <a:pt x="352" y="123"/>
                  </a:cubicBezTo>
                  <a:cubicBezTo>
                    <a:pt x="350" y="121"/>
                    <a:pt x="350" y="121"/>
                    <a:pt x="350" y="121"/>
                  </a:cubicBezTo>
                  <a:cubicBezTo>
                    <a:pt x="350" y="122"/>
                    <a:pt x="350" y="122"/>
                    <a:pt x="350" y="122"/>
                  </a:cubicBezTo>
                  <a:cubicBezTo>
                    <a:pt x="349" y="122"/>
                    <a:pt x="349" y="122"/>
                    <a:pt x="349" y="122"/>
                  </a:cubicBezTo>
                  <a:cubicBezTo>
                    <a:pt x="348" y="122"/>
                    <a:pt x="348" y="122"/>
                    <a:pt x="348" y="122"/>
                  </a:cubicBezTo>
                  <a:cubicBezTo>
                    <a:pt x="347" y="122"/>
                    <a:pt x="347" y="122"/>
                    <a:pt x="347" y="122"/>
                  </a:cubicBezTo>
                  <a:cubicBezTo>
                    <a:pt x="346" y="123"/>
                    <a:pt x="346" y="123"/>
                    <a:pt x="346" y="123"/>
                  </a:cubicBezTo>
                  <a:cubicBezTo>
                    <a:pt x="345" y="124"/>
                    <a:pt x="345" y="124"/>
                    <a:pt x="345" y="124"/>
                  </a:cubicBezTo>
                  <a:cubicBezTo>
                    <a:pt x="345" y="125"/>
                    <a:pt x="345" y="125"/>
                    <a:pt x="345" y="125"/>
                  </a:cubicBezTo>
                  <a:cubicBezTo>
                    <a:pt x="344" y="126"/>
                    <a:pt x="344" y="126"/>
                    <a:pt x="344" y="126"/>
                  </a:cubicBezTo>
                  <a:cubicBezTo>
                    <a:pt x="344" y="129"/>
                    <a:pt x="344" y="129"/>
                    <a:pt x="344" y="129"/>
                  </a:cubicBezTo>
                  <a:cubicBezTo>
                    <a:pt x="343" y="129"/>
                    <a:pt x="343" y="129"/>
                    <a:pt x="343" y="129"/>
                  </a:cubicBezTo>
                  <a:cubicBezTo>
                    <a:pt x="342" y="131"/>
                    <a:pt x="342" y="131"/>
                    <a:pt x="342" y="131"/>
                  </a:cubicBezTo>
                  <a:cubicBezTo>
                    <a:pt x="341" y="131"/>
                    <a:pt x="341" y="131"/>
                    <a:pt x="341" y="131"/>
                  </a:cubicBezTo>
                  <a:cubicBezTo>
                    <a:pt x="339" y="132"/>
                    <a:pt x="339" y="132"/>
                    <a:pt x="339" y="132"/>
                  </a:cubicBezTo>
                  <a:cubicBezTo>
                    <a:pt x="338" y="135"/>
                    <a:pt x="338" y="135"/>
                    <a:pt x="338" y="135"/>
                  </a:cubicBezTo>
                  <a:cubicBezTo>
                    <a:pt x="337" y="136"/>
                    <a:pt x="337" y="136"/>
                    <a:pt x="337" y="136"/>
                  </a:cubicBezTo>
                  <a:cubicBezTo>
                    <a:pt x="338" y="136"/>
                    <a:pt x="338" y="136"/>
                    <a:pt x="338" y="136"/>
                  </a:cubicBezTo>
                  <a:cubicBezTo>
                    <a:pt x="338" y="138"/>
                    <a:pt x="338" y="138"/>
                    <a:pt x="338" y="138"/>
                  </a:cubicBezTo>
                  <a:cubicBezTo>
                    <a:pt x="337" y="138"/>
                    <a:pt x="337" y="138"/>
                    <a:pt x="337" y="138"/>
                  </a:cubicBezTo>
                  <a:cubicBezTo>
                    <a:pt x="338" y="138"/>
                    <a:pt x="338" y="138"/>
                    <a:pt x="338" y="138"/>
                  </a:cubicBezTo>
                  <a:cubicBezTo>
                    <a:pt x="337" y="140"/>
                    <a:pt x="337" y="140"/>
                    <a:pt x="337" y="140"/>
                  </a:cubicBezTo>
                  <a:cubicBezTo>
                    <a:pt x="335" y="140"/>
                    <a:pt x="335" y="140"/>
                    <a:pt x="335" y="140"/>
                  </a:cubicBezTo>
                  <a:cubicBezTo>
                    <a:pt x="333" y="140"/>
                    <a:pt x="333" y="140"/>
                    <a:pt x="333" y="140"/>
                  </a:cubicBezTo>
                  <a:cubicBezTo>
                    <a:pt x="331" y="139"/>
                    <a:pt x="331" y="139"/>
                    <a:pt x="331" y="139"/>
                  </a:cubicBezTo>
                  <a:cubicBezTo>
                    <a:pt x="331" y="140"/>
                    <a:pt x="331" y="140"/>
                    <a:pt x="331" y="140"/>
                  </a:cubicBezTo>
                  <a:cubicBezTo>
                    <a:pt x="330" y="140"/>
                    <a:pt x="330" y="140"/>
                    <a:pt x="330" y="140"/>
                  </a:cubicBezTo>
                  <a:cubicBezTo>
                    <a:pt x="330" y="142"/>
                    <a:pt x="330" y="142"/>
                    <a:pt x="330" y="142"/>
                  </a:cubicBezTo>
                  <a:cubicBezTo>
                    <a:pt x="330" y="142"/>
                    <a:pt x="330" y="142"/>
                    <a:pt x="330" y="142"/>
                  </a:cubicBezTo>
                  <a:cubicBezTo>
                    <a:pt x="330" y="143"/>
                    <a:pt x="330" y="143"/>
                    <a:pt x="330" y="143"/>
                  </a:cubicBezTo>
                  <a:cubicBezTo>
                    <a:pt x="329" y="143"/>
                    <a:pt x="329" y="143"/>
                    <a:pt x="329" y="143"/>
                  </a:cubicBezTo>
                  <a:cubicBezTo>
                    <a:pt x="330" y="145"/>
                    <a:pt x="330" y="145"/>
                    <a:pt x="330" y="145"/>
                  </a:cubicBezTo>
                  <a:cubicBezTo>
                    <a:pt x="330" y="146"/>
                    <a:pt x="330" y="146"/>
                    <a:pt x="330" y="146"/>
                  </a:cubicBezTo>
                  <a:cubicBezTo>
                    <a:pt x="331" y="147"/>
                    <a:pt x="331" y="147"/>
                    <a:pt x="331" y="147"/>
                  </a:cubicBezTo>
                  <a:cubicBezTo>
                    <a:pt x="333" y="148"/>
                    <a:pt x="333" y="148"/>
                    <a:pt x="333" y="148"/>
                  </a:cubicBezTo>
                  <a:cubicBezTo>
                    <a:pt x="334" y="149"/>
                    <a:pt x="334" y="149"/>
                    <a:pt x="334" y="149"/>
                  </a:cubicBezTo>
                  <a:cubicBezTo>
                    <a:pt x="335" y="151"/>
                    <a:pt x="335" y="151"/>
                    <a:pt x="335" y="151"/>
                  </a:cubicBezTo>
                  <a:cubicBezTo>
                    <a:pt x="335" y="150"/>
                    <a:pt x="335" y="150"/>
                    <a:pt x="335" y="150"/>
                  </a:cubicBezTo>
                  <a:cubicBezTo>
                    <a:pt x="335" y="151"/>
                    <a:pt x="335" y="151"/>
                    <a:pt x="335" y="151"/>
                  </a:cubicBezTo>
                  <a:cubicBezTo>
                    <a:pt x="336" y="150"/>
                    <a:pt x="336" y="150"/>
                    <a:pt x="336" y="150"/>
                  </a:cubicBezTo>
                  <a:cubicBezTo>
                    <a:pt x="336" y="150"/>
                    <a:pt x="336" y="150"/>
                    <a:pt x="336" y="150"/>
                  </a:cubicBezTo>
                  <a:cubicBezTo>
                    <a:pt x="336" y="151"/>
                    <a:pt x="336" y="151"/>
                    <a:pt x="336" y="151"/>
                  </a:cubicBezTo>
                  <a:cubicBezTo>
                    <a:pt x="337" y="150"/>
                    <a:pt x="337" y="150"/>
                    <a:pt x="337" y="150"/>
                  </a:cubicBezTo>
                  <a:cubicBezTo>
                    <a:pt x="339" y="150"/>
                    <a:pt x="339" y="150"/>
                    <a:pt x="339" y="150"/>
                  </a:cubicBezTo>
                  <a:cubicBezTo>
                    <a:pt x="339" y="151"/>
                    <a:pt x="339" y="151"/>
                    <a:pt x="339" y="151"/>
                  </a:cubicBezTo>
                  <a:cubicBezTo>
                    <a:pt x="339" y="153"/>
                    <a:pt x="339" y="153"/>
                    <a:pt x="339" y="153"/>
                  </a:cubicBezTo>
                  <a:cubicBezTo>
                    <a:pt x="341" y="157"/>
                    <a:pt x="341" y="157"/>
                    <a:pt x="341" y="157"/>
                  </a:cubicBezTo>
                  <a:cubicBezTo>
                    <a:pt x="342" y="157"/>
                    <a:pt x="342" y="157"/>
                    <a:pt x="342" y="157"/>
                  </a:cubicBezTo>
                  <a:cubicBezTo>
                    <a:pt x="344" y="156"/>
                    <a:pt x="344" y="156"/>
                    <a:pt x="344" y="156"/>
                  </a:cubicBezTo>
                  <a:cubicBezTo>
                    <a:pt x="345" y="156"/>
                    <a:pt x="345" y="156"/>
                    <a:pt x="345" y="156"/>
                  </a:cubicBezTo>
                  <a:cubicBezTo>
                    <a:pt x="345" y="156"/>
                    <a:pt x="345" y="156"/>
                    <a:pt x="345" y="156"/>
                  </a:cubicBezTo>
                  <a:cubicBezTo>
                    <a:pt x="346" y="155"/>
                    <a:pt x="346" y="155"/>
                    <a:pt x="346" y="155"/>
                  </a:cubicBezTo>
                  <a:cubicBezTo>
                    <a:pt x="345" y="154"/>
                    <a:pt x="345" y="154"/>
                    <a:pt x="345" y="154"/>
                  </a:cubicBezTo>
                  <a:cubicBezTo>
                    <a:pt x="345" y="154"/>
                    <a:pt x="345" y="154"/>
                    <a:pt x="345" y="154"/>
                  </a:cubicBezTo>
                  <a:cubicBezTo>
                    <a:pt x="347" y="153"/>
                    <a:pt x="347" y="153"/>
                    <a:pt x="347" y="153"/>
                  </a:cubicBezTo>
                  <a:cubicBezTo>
                    <a:pt x="348" y="152"/>
                    <a:pt x="348" y="152"/>
                    <a:pt x="348" y="152"/>
                  </a:cubicBezTo>
                  <a:cubicBezTo>
                    <a:pt x="348" y="151"/>
                    <a:pt x="348" y="151"/>
                    <a:pt x="348" y="151"/>
                  </a:cubicBezTo>
                  <a:cubicBezTo>
                    <a:pt x="347" y="151"/>
                    <a:pt x="347" y="151"/>
                    <a:pt x="347" y="151"/>
                  </a:cubicBezTo>
                  <a:cubicBezTo>
                    <a:pt x="349" y="151"/>
                    <a:pt x="349" y="151"/>
                    <a:pt x="349" y="151"/>
                  </a:cubicBezTo>
                  <a:cubicBezTo>
                    <a:pt x="352" y="149"/>
                    <a:pt x="352" y="149"/>
                    <a:pt x="352" y="149"/>
                  </a:cubicBezTo>
                  <a:cubicBezTo>
                    <a:pt x="352" y="150"/>
                    <a:pt x="352" y="150"/>
                    <a:pt x="352" y="150"/>
                  </a:cubicBezTo>
                  <a:cubicBezTo>
                    <a:pt x="353" y="150"/>
                    <a:pt x="353" y="150"/>
                    <a:pt x="353" y="150"/>
                  </a:cubicBezTo>
                  <a:cubicBezTo>
                    <a:pt x="353" y="151"/>
                    <a:pt x="353" y="151"/>
                    <a:pt x="353" y="151"/>
                  </a:cubicBezTo>
                  <a:cubicBezTo>
                    <a:pt x="354" y="152"/>
                    <a:pt x="354" y="152"/>
                    <a:pt x="354" y="152"/>
                  </a:cubicBezTo>
                  <a:cubicBezTo>
                    <a:pt x="355" y="152"/>
                    <a:pt x="355" y="152"/>
                    <a:pt x="355" y="152"/>
                  </a:cubicBezTo>
                  <a:cubicBezTo>
                    <a:pt x="359" y="152"/>
                    <a:pt x="359" y="152"/>
                    <a:pt x="359" y="152"/>
                  </a:cubicBezTo>
                  <a:cubicBezTo>
                    <a:pt x="359" y="152"/>
                    <a:pt x="359" y="152"/>
                    <a:pt x="359" y="152"/>
                  </a:cubicBezTo>
                  <a:cubicBezTo>
                    <a:pt x="361" y="152"/>
                    <a:pt x="361" y="152"/>
                    <a:pt x="361" y="152"/>
                  </a:cubicBezTo>
                  <a:cubicBezTo>
                    <a:pt x="361" y="152"/>
                    <a:pt x="361" y="152"/>
                    <a:pt x="361" y="152"/>
                  </a:cubicBezTo>
                  <a:cubicBezTo>
                    <a:pt x="362" y="152"/>
                    <a:pt x="362" y="152"/>
                    <a:pt x="362" y="152"/>
                  </a:cubicBezTo>
                  <a:cubicBezTo>
                    <a:pt x="364" y="152"/>
                    <a:pt x="364" y="152"/>
                    <a:pt x="364" y="152"/>
                  </a:cubicBezTo>
                  <a:cubicBezTo>
                    <a:pt x="365" y="152"/>
                    <a:pt x="365" y="152"/>
                    <a:pt x="365" y="152"/>
                  </a:cubicBezTo>
                  <a:cubicBezTo>
                    <a:pt x="363" y="153"/>
                    <a:pt x="363" y="153"/>
                    <a:pt x="363" y="153"/>
                  </a:cubicBezTo>
                  <a:cubicBezTo>
                    <a:pt x="363" y="153"/>
                    <a:pt x="363" y="153"/>
                    <a:pt x="363" y="153"/>
                  </a:cubicBezTo>
                  <a:cubicBezTo>
                    <a:pt x="364" y="155"/>
                    <a:pt x="364" y="155"/>
                    <a:pt x="364" y="155"/>
                  </a:cubicBezTo>
                  <a:cubicBezTo>
                    <a:pt x="364" y="155"/>
                    <a:pt x="364" y="155"/>
                    <a:pt x="364" y="155"/>
                  </a:cubicBezTo>
                  <a:cubicBezTo>
                    <a:pt x="363" y="155"/>
                    <a:pt x="363" y="155"/>
                    <a:pt x="363" y="155"/>
                  </a:cubicBezTo>
                  <a:cubicBezTo>
                    <a:pt x="363" y="156"/>
                    <a:pt x="363" y="156"/>
                    <a:pt x="363" y="156"/>
                  </a:cubicBezTo>
                  <a:cubicBezTo>
                    <a:pt x="364" y="157"/>
                    <a:pt x="364" y="157"/>
                    <a:pt x="364" y="157"/>
                  </a:cubicBezTo>
                  <a:cubicBezTo>
                    <a:pt x="364" y="157"/>
                    <a:pt x="364" y="157"/>
                    <a:pt x="364" y="157"/>
                  </a:cubicBezTo>
                  <a:cubicBezTo>
                    <a:pt x="362" y="159"/>
                    <a:pt x="362" y="159"/>
                    <a:pt x="362" y="159"/>
                  </a:cubicBezTo>
                  <a:cubicBezTo>
                    <a:pt x="361" y="158"/>
                    <a:pt x="361" y="158"/>
                    <a:pt x="361" y="158"/>
                  </a:cubicBezTo>
                  <a:cubicBezTo>
                    <a:pt x="361" y="157"/>
                    <a:pt x="361" y="157"/>
                    <a:pt x="361" y="157"/>
                  </a:cubicBezTo>
                  <a:cubicBezTo>
                    <a:pt x="360" y="158"/>
                    <a:pt x="360" y="158"/>
                    <a:pt x="360" y="158"/>
                  </a:cubicBezTo>
                  <a:cubicBezTo>
                    <a:pt x="360" y="157"/>
                    <a:pt x="360" y="157"/>
                    <a:pt x="360" y="157"/>
                  </a:cubicBezTo>
                  <a:cubicBezTo>
                    <a:pt x="358" y="159"/>
                    <a:pt x="358" y="159"/>
                    <a:pt x="358" y="159"/>
                  </a:cubicBezTo>
                  <a:cubicBezTo>
                    <a:pt x="358" y="159"/>
                    <a:pt x="358" y="159"/>
                    <a:pt x="358" y="159"/>
                  </a:cubicBezTo>
                  <a:cubicBezTo>
                    <a:pt x="356" y="160"/>
                    <a:pt x="356" y="160"/>
                    <a:pt x="356" y="160"/>
                  </a:cubicBezTo>
                  <a:cubicBezTo>
                    <a:pt x="355" y="159"/>
                    <a:pt x="355" y="159"/>
                    <a:pt x="355" y="159"/>
                  </a:cubicBezTo>
                  <a:cubicBezTo>
                    <a:pt x="355" y="160"/>
                    <a:pt x="355" y="160"/>
                    <a:pt x="355" y="160"/>
                  </a:cubicBezTo>
                  <a:cubicBezTo>
                    <a:pt x="354" y="159"/>
                    <a:pt x="354" y="159"/>
                    <a:pt x="354" y="159"/>
                  </a:cubicBezTo>
                  <a:cubicBezTo>
                    <a:pt x="353" y="160"/>
                    <a:pt x="353" y="160"/>
                    <a:pt x="353" y="160"/>
                  </a:cubicBezTo>
                  <a:cubicBezTo>
                    <a:pt x="354" y="161"/>
                    <a:pt x="354" y="161"/>
                    <a:pt x="354" y="161"/>
                  </a:cubicBezTo>
                  <a:cubicBezTo>
                    <a:pt x="354" y="161"/>
                    <a:pt x="354" y="161"/>
                    <a:pt x="354" y="161"/>
                  </a:cubicBezTo>
                  <a:cubicBezTo>
                    <a:pt x="353" y="162"/>
                    <a:pt x="353" y="162"/>
                    <a:pt x="353" y="162"/>
                  </a:cubicBezTo>
                  <a:cubicBezTo>
                    <a:pt x="353" y="163"/>
                    <a:pt x="353" y="163"/>
                    <a:pt x="353" y="163"/>
                  </a:cubicBezTo>
                  <a:cubicBezTo>
                    <a:pt x="351" y="163"/>
                    <a:pt x="351" y="163"/>
                    <a:pt x="351" y="163"/>
                  </a:cubicBezTo>
                  <a:cubicBezTo>
                    <a:pt x="350" y="164"/>
                    <a:pt x="350" y="164"/>
                    <a:pt x="350" y="164"/>
                  </a:cubicBezTo>
                  <a:cubicBezTo>
                    <a:pt x="350" y="165"/>
                    <a:pt x="350" y="165"/>
                    <a:pt x="350" y="165"/>
                  </a:cubicBezTo>
                  <a:cubicBezTo>
                    <a:pt x="351" y="166"/>
                    <a:pt x="351" y="166"/>
                    <a:pt x="351" y="166"/>
                  </a:cubicBezTo>
                  <a:cubicBezTo>
                    <a:pt x="350" y="167"/>
                    <a:pt x="350" y="167"/>
                    <a:pt x="350" y="167"/>
                  </a:cubicBezTo>
                  <a:cubicBezTo>
                    <a:pt x="350" y="167"/>
                    <a:pt x="350" y="167"/>
                    <a:pt x="350" y="167"/>
                  </a:cubicBezTo>
                  <a:cubicBezTo>
                    <a:pt x="348" y="168"/>
                    <a:pt x="348" y="168"/>
                    <a:pt x="348" y="168"/>
                  </a:cubicBezTo>
                  <a:cubicBezTo>
                    <a:pt x="348" y="169"/>
                    <a:pt x="348" y="169"/>
                    <a:pt x="348" y="169"/>
                  </a:cubicBezTo>
                  <a:cubicBezTo>
                    <a:pt x="347" y="168"/>
                    <a:pt x="347" y="168"/>
                    <a:pt x="347" y="168"/>
                  </a:cubicBezTo>
                  <a:cubicBezTo>
                    <a:pt x="347" y="170"/>
                    <a:pt x="347" y="170"/>
                    <a:pt x="347" y="170"/>
                  </a:cubicBezTo>
                  <a:cubicBezTo>
                    <a:pt x="347" y="172"/>
                    <a:pt x="347" y="172"/>
                    <a:pt x="347" y="172"/>
                  </a:cubicBezTo>
                  <a:cubicBezTo>
                    <a:pt x="347" y="174"/>
                    <a:pt x="347" y="174"/>
                    <a:pt x="347" y="174"/>
                  </a:cubicBezTo>
                  <a:cubicBezTo>
                    <a:pt x="347" y="177"/>
                    <a:pt x="347" y="177"/>
                    <a:pt x="347" y="177"/>
                  </a:cubicBezTo>
                  <a:cubicBezTo>
                    <a:pt x="347" y="177"/>
                    <a:pt x="347" y="177"/>
                    <a:pt x="347" y="177"/>
                  </a:cubicBezTo>
                  <a:cubicBezTo>
                    <a:pt x="351" y="178"/>
                    <a:pt x="351" y="178"/>
                    <a:pt x="351" y="178"/>
                  </a:cubicBezTo>
                  <a:cubicBezTo>
                    <a:pt x="351" y="179"/>
                    <a:pt x="351" y="179"/>
                    <a:pt x="351" y="179"/>
                  </a:cubicBezTo>
                  <a:cubicBezTo>
                    <a:pt x="351" y="179"/>
                    <a:pt x="351" y="179"/>
                    <a:pt x="351" y="179"/>
                  </a:cubicBezTo>
                  <a:cubicBezTo>
                    <a:pt x="355" y="180"/>
                    <a:pt x="355" y="180"/>
                    <a:pt x="355" y="180"/>
                  </a:cubicBezTo>
                  <a:cubicBezTo>
                    <a:pt x="357" y="184"/>
                    <a:pt x="357" y="184"/>
                    <a:pt x="357" y="184"/>
                  </a:cubicBezTo>
                  <a:cubicBezTo>
                    <a:pt x="357" y="185"/>
                    <a:pt x="357" y="185"/>
                    <a:pt x="357" y="185"/>
                  </a:cubicBezTo>
                  <a:cubicBezTo>
                    <a:pt x="357" y="186"/>
                    <a:pt x="357" y="186"/>
                    <a:pt x="357" y="186"/>
                  </a:cubicBezTo>
                  <a:cubicBezTo>
                    <a:pt x="358" y="186"/>
                    <a:pt x="358" y="186"/>
                    <a:pt x="358" y="186"/>
                  </a:cubicBezTo>
                  <a:cubicBezTo>
                    <a:pt x="358" y="188"/>
                    <a:pt x="358" y="188"/>
                    <a:pt x="358" y="188"/>
                  </a:cubicBezTo>
                  <a:cubicBezTo>
                    <a:pt x="360" y="190"/>
                    <a:pt x="360" y="190"/>
                    <a:pt x="360" y="190"/>
                  </a:cubicBezTo>
                  <a:cubicBezTo>
                    <a:pt x="360" y="192"/>
                    <a:pt x="360" y="192"/>
                    <a:pt x="360" y="192"/>
                  </a:cubicBezTo>
                  <a:cubicBezTo>
                    <a:pt x="362" y="194"/>
                    <a:pt x="362" y="194"/>
                    <a:pt x="362" y="194"/>
                  </a:cubicBezTo>
                  <a:cubicBezTo>
                    <a:pt x="363" y="195"/>
                    <a:pt x="363" y="195"/>
                    <a:pt x="363" y="195"/>
                  </a:cubicBezTo>
                  <a:cubicBezTo>
                    <a:pt x="365" y="195"/>
                    <a:pt x="365" y="195"/>
                    <a:pt x="365" y="195"/>
                  </a:cubicBezTo>
                  <a:cubicBezTo>
                    <a:pt x="365" y="195"/>
                    <a:pt x="365" y="195"/>
                    <a:pt x="365" y="195"/>
                  </a:cubicBezTo>
                  <a:cubicBezTo>
                    <a:pt x="365" y="196"/>
                    <a:pt x="365" y="196"/>
                    <a:pt x="365" y="196"/>
                  </a:cubicBezTo>
                  <a:cubicBezTo>
                    <a:pt x="367" y="197"/>
                    <a:pt x="367" y="197"/>
                    <a:pt x="367" y="197"/>
                  </a:cubicBezTo>
                  <a:cubicBezTo>
                    <a:pt x="368" y="198"/>
                    <a:pt x="368" y="198"/>
                    <a:pt x="368" y="198"/>
                  </a:cubicBezTo>
                  <a:cubicBezTo>
                    <a:pt x="368" y="200"/>
                    <a:pt x="368" y="200"/>
                    <a:pt x="368" y="200"/>
                  </a:cubicBezTo>
                  <a:cubicBezTo>
                    <a:pt x="368" y="200"/>
                    <a:pt x="368" y="200"/>
                    <a:pt x="368" y="200"/>
                  </a:cubicBezTo>
                  <a:cubicBezTo>
                    <a:pt x="365" y="199"/>
                    <a:pt x="365" y="199"/>
                    <a:pt x="365" y="199"/>
                  </a:cubicBezTo>
                  <a:cubicBezTo>
                    <a:pt x="363" y="200"/>
                    <a:pt x="363" y="200"/>
                    <a:pt x="363" y="200"/>
                  </a:cubicBezTo>
                  <a:cubicBezTo>
                    <a:pt x="362" y="199"/>
                    <a:pt x="362" y="199"/>
                    <a:pt x="362" y="199"/>
                  </a:cubicBezTo>
                  <a:cubicBezTo>
                    <a:pt x="361" y="199"/>
                    <a:pt x="361" y="199"/>
                    <a:pt x="361" y="199"/>
                  </a:cubicBezTo>
                  <a:cubicBezTo>
                    <a:pt x="360" y="198"/>
                    <a:pt x="360" y="198"/>
                    <a:pt x="360" y="198"/>
                  </a:cubicBezTo>
                  <a:cubicBezTo>
                    <a:pt x="358" y="198"/>
                    <a:pt x="358" y="198"/>
                    <a:pt x="358" y="198"/>
                  </a:cubicBezTo>
                  <a:cubicBezTo>
                    <a:pt x="357" y="199"/>
                    <a:pt x="357" y="199"/>
                    <a:pt x="357" y="199"/>
                  </a:cubicBezTo>
                  <a:cubicBezTo>
                    <a:pt x="356" y="199"/>
                    <a:pt x="356" y="199"/>
                    <a:pt x="356" y="199"/>
                  </a:cubicBezTo>
                  <a:cubicBezTo>
                    <a:pt x="355" y="198"/>
                    <a:pt x="355" y="198"/>
                    <a:pt x="355" y="198"/>
                  </a:cubicBezTo>
                  <a:cubicBezTo>
                    <a:pt x="354" y="196"/>
                    <a:pt x="354" y="196"/>
                    <a:pt x="354" y="196"/>
                  </a:cubicBezTo>
                  <a:cubicBezTo>
                    <a:pt x="353" y="197"/>
                    <a:pt x="353" y="197"/>
                    <a:pt x="353" y="197"/>
                  </a:cubicBezTo>
                  <a:cubicBezTo>
                    <a:pt x="352" y="196"/>
                    <a:pt x="352" y="196"/>
                    <a:pt x="352" y="196"/>
                  </a:cubicBezTo>
                  <a:cubicBezTo>
                    <a:pt x="351" y="197"/>
                    <a:pt x="351" y="197"/>
                    <a:pt x="351" y="197"/>
                  </a:cubicBezTo>
                  <a:cubicBezTo>
                    <a:pt x="350" y="197"/>
                    <a:pt x="350" y="197"/>
                    <a:pt x="350" y="197"/>
                  </a:cubicBezTo>
                  <a:cubicBezTo>
                    <a:pt x="350" y="196"/>
                    <a:pt x="350" y="196"/>
                    <a:pt x="350" y="196"/>
                  </a:cubicBezTo>
                  <a:cubicBezTo>
                    <a:pt x="349" y="197"/>
                    <a:pt x="349" y="197"/>
                    <a:pt x="349" y="197"/>
                  </a:cubicBezTo>
                  <a:cubicBezTo>
                    <a:pt x="347" y="200"/>
                    <a:pt x="347" y="200"/>
                    <a:pt x="347" y="200"/>
                  </a:cubicBezTo>
                  <a:cubicBezTo>
                    <a:pt x="349" y="198"/>
                    <a:pt x="349" y="198"/>
                    <a:pt x="349" y="198"/>
                  </a:cubicBezTo>
                  <a:cubicBezTo>
                    <a:pt x="350" y="197"/>
                    <a:pt x="350" y="197"/>
                    <a:pt x="350" y="197"/>
                  </a:cubicBezTo>
                  <a:cubicBezTo>
                    <a:pt x="352" y="197"/>
                    <a:pt x="352" y="197"/>
                    <a:pt x="352" y="197"/>
                  </a:cubicBezTo>
                  <a:cubicBezTo>
                    <a:pt x="353" y="197"/>
                    <a:pt x="353" y="197"/>
                    <a:pt x="353" y="197"/>
                  </a:cubicBezTo>
                  <a:cubicBezTo>
                    <a:pt x="354" y="197"/>
                    <a:pt x="354" y="197"/>
                    <a:pt x="354" y="197"/>
                  </a:cubicBezTo>
                  <a:cubicBezTo>
                    <a:pt x="354" y="198"/>
                    <a:pt x="354" y="198"/>
                    <a:pt x="354" y="198"/>
                  </a:cubicBezTo>
                  <a:cubicBezTo>
                    <a:pt x="356" y="199"/>
                    <a:pt x="356" y="199"/>
                    <a:pt x="356" y="199"/>
                  </a:cubicBezTo>
                  <a:cubicBezTo>
                    <a:pt x="357" y="200"/>
                    <a:pt x="357" y="200"/>
                    <a:pt x="357" y="200"/>
                  </a:cubicBezTo>
                  <a:cubicBezTo>
                    <a:pt x="359" y="198"/>
                    <a:pt x="359" y="198"/>
                    <a:pt x="359" y="198"/>
                  </a:cubicBezTo>
                  <a:cubicBezTo>
                    <a:pt x="360" y="198"/>
                    <a:pt x="360" y="198"/>
                    <a:pt x="360" y="198"/>
                  </a:cubicBezTo>
                  <a:cubicBezTo>
                    <a:pt x="362" y="201"/>
                    <a:pt x="362" y="201"/>
                    <a:pt x="362" y="201"/>
                  </a:cubicBezTo>
                  <a:cubicBezTo>
                    <a:pt x="364" y="202"/>
                    <a:pt x="364" y="202"/>
                    <a:pt x="364" y="202"/>
                  </a:cubicBezTo>
                  <a:cubicBezTo>
                    <a:pt x="368" y="204"/>
                    <a:pt x="368" y="204"/>
                    <a:pt x="368" y="204"/>
                  </a:cubicBezTo>
                  <a:cubicBezTo>
                    <a:pt x="369" y="206"/>
                    <a:pt x="369" y="206"/>
                    <a:pt x="369" y="206"/>
                  </a:cubicBezTo>
                  <a:cubicBezTo>
                    <a:pt x="369" y="207"/>
                    <a:pt x="369" y="207"/>
                    <a:pt x="369" y="207"/>
                  </a:cubicBezTo>
                  <a:cubicBezTo>
                    <a:pt x="367" y="207"/>
                    <a:pt x="367" y="207"/>
                    <a:pt x="367" y="207"/>
                  </a:cubicBezTo>
                  <a:cubicBezTo>
                    <a:pt x="366" y="209"/>
                    <a:pt x="366" y="209"/>
                    <a:pt x="366" y="209"/>
                  </a:cubicBezTo>
                  <a:cubicBezTo>
                    <a:pt x="365" y="209"/>
                    <a:pt x="365" y="209"/>
                    <a:pt x="365" y="209"/>
                  </a:cubicBezTo>
                  <a:cubicBezTo>
                    <a:pt x="365" y="210"/>
                    <a:pt x="365" y="210"/>
                    <a:pt x="365" y="210"/>
                  </a:cubicBezTo>
                  <a:cubicBezTo>
                    <a:pt x="364" y="211"/>
                    <a:pt x="364" y="211"/>
                    <a:pt x="364" y="211"/>
                  </a:cubicBezTo>
                  <a:cubicBezTo>
                    <a:pt x="363" y="211"/>
                    <a:pt x="363" y="211"/>
                    <a:pt x="363" y="211"/>
                  </a:cubicBezTo>
                  <a:cubicBezTo>
                    <a:pt x="362" y="210"/>
                    <a:pt x="362" y="210"/>
                    <a:pt x="362" y="210"/>
                  </a:cubicBezTo>
                  <a:cubicBezTo>
                    <a:pt x="361" y="211"/>
                    <a:pt x="361" y="211"/>
                    <a:pt x="361" y="211"/>
                  </a:cubicBezTo>
                  <a:cubicBezTo>
                    <a:pt x="360" y="211"/>
                    <a:pt x="360" y="211"/>
                    <a:pt x="360" y="211"/>
                  </a:cubicBezTo>
                  <a:cubicBezTo>
                    <a:pt x="359" y="212"/>
                    <a:pt x="359" y="212"/>
                    <a:pt x="359" y="212"/>
                  </a:cubicBezTo>
                  <a:cubicBezTo>
                    <a:pt x="359" y="214"/>
                    <a:pt x="359" y="214"/>
                    <a:pt x="359" y="214"/>
                  </a:cubicBezTo>
                  <a:cubicBezTo>
                    <a:pt x="359" y="213"/>
                    <a:pt x="359" y="213"/>
                    <a:pt x="359" y="213"/>
                  </a:cubicBezTo>
                  <a:cubicBezTo>
                    <a:pt x="360" y="212"/>
                    <a:pt x="360" y="212"/>
                    <a:pt x="360" y="212"/>
                  </a:cubicBezTo>
                  <a:cubicBezTo>
                    <a:pt x="362" y="211"/>
                    <a:pt x="362" y="211"/>
                    <a:pt x="362" y="211"/>
                  </a:cubicBezTo>
                  <a:cubicBezTo>
                    <a:pt x="363" y="213"/>
                    <a:pt x="363" y="213"/>
                    <a:pt x="363" y="213"/>
                  </a:cubicBezTo>
                  <a:cubicBezTo>
                    <a:pt x="364" y="213"/>
                    <a:pt x="364" y="213"/>
                    <a:pt x="364" y="213"/>
                  </a:cubicBezTo>
                  <a:cubicBezTo>
                    <a:pt x="366" y="212"/>
                    <a:pt x="366" y="212"/>
                    <a:pt x="366" y="212"/>
                  </a:cubicBezTo>
                  <a:cubicBezTo>
                    <a:pt x="367" y="212"/>
                    <a:pt x="367" y="212"/>
                    <a:pt x="367" y="212"/>
                  </a:cubicBezTo>
                  <a:cubicBezTo>
                    <a:pt x="369" y="215"/>
                    <a:pt x="369" y="215"/>
                    <a:pt x="369" y="215"/>
                  </a:cubicBezTo>
                  <a:cubicBezTo>
                    <a:pt x="370" y="214"/>
                    <a:pt x="370" y="214"/>
                    <a:pt x="370" y="214"/>
                  </a:cubicBezTo>
                  <a:cubicBezTo>
                    <a:pt x="370" y="215"/>
                    <a:pt x="370" y="215"/>
                    <a:pt x="370" y="215"/>
                  </a:cubicBezTo>
                  <a:cubicBezTo>
                    <a:pt x="371" y="215"/>
                    <a:pt x="371" y="215"/>
                    <a:pt x="371" y="215"/>
                  </a:cubicBezTo>
                  <a:cubicBezTo>
                    <a:pt x="372" y="215"/>
                    <a:pt x="372" y="215"/>
                    <a:pt x="372" y="215"/>
                  </a:cubicBezTo>
                  <a:cubicBezTo>
                    <a:pt x="369" y="218"/>
                    <a:pt x="369" y="218"/>
                    <a:pt x="369" y="218"/>
                  </a:cubicBezTo>
                  <a:cubicBezTo>
                    <a:pt x="367" y="218"/>
                    <a:pt x="367" y="218"/>
                    <a:pt x="367" y="218"/>
                  </a:cubicBezTo>
                  <a:cubicBezTo>
                    <a:pt x="367" y="219"/>
                    <a:pt x="367" y="219"/>
                    <a:pt x="367" y="219"/>
                  </a:cubicBezTo>
                  <a:cubicBezTo>
                    <a:pt x="368" y="219"/>
                    <a:pt x="368" y="219"/>
                    <a:pt x="368" y="219"/>
                  </a:cubicBezTo>
                  <a:cubicBezTo>
                    <a:pt x="370" y="218"/>
                    <a:pt x="370" y="218"/>
                    <a:pt x="370" y="218"/>
                  </a:cubicBezTo>
                  <a:cubicBezTo>
                    <a:pt x="371" y="218"/>
                    <a:pt x="371" y="218"/>
                    <a:pt x="371" y="218"/>
                  </a:cubicBezTo>
                  <a:cubicBezTo>
                    <a:pt x="371" y="218"/>
                    <a:pt x="371" y="218"/>
                    <a:pt x="371" y="218"/>
                  </a:cubicBezTo>
                  <a:cubicBezTo>
                    <a:pt x="371" y="217"/>
                    <a:pt x="371" y="217"/>
                    <a:pt x="371" y="217"/>
                  </a:cubicBezTo>
                  <a:cubicBezTo>
                    <a:pt x="371" y="217"/>
                    <a:pt x="371" y="217"/>
                    <a:pt x="371" y="217"/>
                  </a:cubicBezTo>
                  <a:cubicBezTo>
                    <a:pt x="372" y="217"/>
                    <a:pt x="372" y="217"/>
                    <a:pt x="372" y="217"/>
                  </a:cubicBezTo>
                  <a:cubicBezTo>
                    <a:pt x="372" y="219"/>
                    <a:pt x="372" y="219"/>
                    <a:pt x="372" y="219"/>
                  </a:cubicBezTo>
                  <a:cubicBezTo>
                    <a:pt x="373" y="220"/>
                    <a:pt x="373" y="220"/>
                    <a:pt x="373" y="220"/>
                  </a:cubicBezTo>
                  <a:cubicBezTo>
                    <a:pt x="372" y="220"/>
                    <a:pt x="372" y="220"/>
                    <a:pt x="372" y="220"/>
                  </a:cubicBezTo>
                  <a:cubicBezTo>
                    <a:pt x="372" y="220"/>
                    <a:pt x="372" y="220"/>
                    <a:pt x="372" y="220"/>
                  </a:cubicBezTo>
                  <a:cubicBezTo>
                    <a:pt x="371" y="219"/>
                    <a:pt x="371" y="219"/>
                    <a:pt x="371" y="219"/>
                  </a:cubicBezTo>
                  <a:cubicBezTo>
                    <a:pt x="371" y="220"/>
                    <a:pt x="371" y="220"/>
                    <a:pt x="371" y="220"/>
                  </a:cubicBezTo>
                  <a:cubicBezTo>
                    <a:pt x="370" y="220"/>
                    <a:pt x="370" y="220"/>
                    <a:pt x="370" y="220"/>
                  </a:cubicBezTo>
                  <a:cubicBezTo>
                    <a:pt x="369" y="220"/>
                    <a:pt x="369" y="220"/>
                    <a:pt x="369" y="220"/>
                  </a:cubicBezTo>
                  <a:cubicBezTo>
                    <a:pt x="368" y="221"/>
                    <a:pt x="368" y="221"/>
                    <a:pt x="368" y="221"/>
                  </a:cubicBezTo>
                  <a:cubicBezTo>
                    <a:pt x="368" y="222"/>
                    <a:pt x="368" y="222"/>
                    <a:pt x="368" y="222"/>
                  </a:cubicBezTo>
                  <a:cubicBezTo>
                    <a:pt x="370" y="222"/>
                    <a:pt x="370" y="222"/>
                    <a:pt x="370" y="222"/>
                  </a:cubicBezTo>
                  <a:cubicBezTo>
                    <a:pt x="371" y="222"/>
                    <a:pt x="371" y="222"/>
                    <a:pt x="371" y="222"/>
                  </a:cubicBezTo>
                  <a:cubicBezTo>
                    <a:pt x="370" y="223"/>
                    <a:pt x="370" y="223"/>
                    <a:pt x="370" y="223"/>
                  </a:cubicBezTo>
                  <a:cubicBezTo>
                    <a:pt x="370" y="223"/>
                    <a:pt x="370" y="223"/>
                    <a:pt x="370" y="223"/>
                  </a:cubicBezTo>
                  <a:cubicBezTo>
                    <a:pt x="369" y="223"/>
                    <a:pt x="369" y="223"/>
                    <a:pt x="369" y="223"/>
                  </a:cubicBezTo>
                  <a:cubicBezTo>
                    <a:pt x="370" y="224"/>
                    <a:pt x="370" y="224"/>
                    <a:pt x="370" y="224"/>
                  </a:cubicBezTo>
                  <a:cubicBezTo>
                    <a:pt x="370" y="225"/>
                    <a:pt x="370" y="225"/>
                    <a:pt x="370" y="225"/>
                  </a:cubicBezTo>
                  <a:cubicBezTo>
                    <a:pt x="370" y="225"/>
                    <a:pt x="370" y="225"/>
                    <a:pt x="370" y="225"/>
                  </a:cubicBezTo>
                  <a:cubicBezTo>
                    <a:pt x="369" y="225"/>
                    <a:pt x="369" y="225"/>
                    <a:pt x="369" y="225"/>
                  </a:cubicBezTo>
                  <a:cubicBezTo>
                    <a:pt x="368" y="225"/>
                    <a:pt x="368" y="225"/>
                    <a:pt x="368" y="225"/>
                  </a:cubicBezTo>
                  <a:cubicBezTo>
                    <a:pt x="369" y="226"/>
                    <a:pt x="369" y="226"/>
                    <a:pt x="369" y="226"/>
                  </a:cubicBezTo>
                  <a:cubicBezTo>
                    <a:pt x="370" y="226"/>
                    <a:pt x="370" y="226"/>
                    <a:pt x="370" y="226"/>
                  </a:cubicBezTo>
                  <a:cubicBezTo>
                    <a:pt x="371" y="227"/>
                    <a:pt x="371" y="227"/>
                    <a:pt x="371" y="227"/>
                  </a:cubicBezTo>
                  <a:cubicBezTo>
                    <a:pt x="370" y="228"/>
                    <a:pt x="370" y="228"/>
                    <a:pt x="370" y="228"/>
                  </a:cubicBezTo>
                  <a:cubicBezTo>
                    <a:pt x="370" y="229"/>
                    <a:pt x="370" y="229"/>
                    <a:pt x="370" y="229"/>
                  </a:cubicBezTo>
                  <a:cubicBezTo>
                    <a:pt x="369" y="229"/>
                    <a:pt x="369" y="229"/>
                    <a:pt x="369" y="229"/>
                  </a:cubicBezTo>
                  <a:cubicBezTo>
                    <a:pt x="369" y="228"/>
                    <a:pt x="369" y="228"/>
                    <a:pt x="369" y="228"/>
                  </a:cubicBezTo>
                  <a:cubicBezTo>
                    <a:pt x="368" y="228"/>
                    <a:pt x="368" y="228"/>
                    <a:pt x="368" y="228"/>
                  </a:cubicBezTo>
                  <a:cubicBezTo>
                    <a:pt x="367" y="230"/>
                    <a:pt x="367" y="230"/>
                    <a:pt x="367" y="230"/>
                  </a:cubicBezTo>
                  <a:cubicBezTo>
                    <a:pt x="366" y="231"/>
                    <a:pt x="366" y="231"/>
                    <a:pt x="366" y="231"/>
                  </a:cubicBezTo>
                  <a:cubicBezTo>
                    <a:pt x="365" y="230"/>
                    <a:pt x="365" y="230"/>
                    <a:pt x="365" y="230"/>
                  </a:cubicBezTo>
                  <a:cubicBezTo>
                    <a:pt x="366" y="231"/>
                    <a:pt x="366" y="231"/>
                    <a:pt x="366" y="231"/>
                  </a:cubicBezTo>
                  <a:cubicBezTo>
                    <a:pt x="366" y="231"/>
                    <a:pt x="366" y="231"/>
                    <a:pt x="366" y="231"/>
                  </a:cubicBezTo>
                  <a:cubicBezTo>
                    <a:pt x="366" y="232"/>
                    <a:pt x="366" y="232"/>
                    <a:pt x="366" y="232"/>
                  </a:cubicBezTo>
                  <a:cubicBezTo>
                    <a:pt x="366" y="233"/>
                    <a:pt x="366" y="233"/>
                    <a:pt x="366" y="233"/>
                  </a:cubicBezTo>
                  <a:cubicBezTo>
                    <a:pt x="366" y="233"/>
                    <a:pt x="366" y="233"/>
                    <a:pt x="366" y="233"/>
                  </a:cubicBezTo>
                  <a:cubicBezTo>
                    <a:pt x="366" y="234"/>
                    <a:pt x="366" y="234"/>
                    <a:pt x="366" y="234"/>
                  </a:cubicBezTo>
                  <a:cubicBezTo>
                    <a:pt x="366" y="235"/>
                    <a:pt x="366" y="235"/>
                    <a:pt x="366" y="235"/>
                  </a:cubicBezTo>
                  <a:cubicBezTo>
                    <a:pt x="366" y="236"/>
                    <a:pt x="366" y="236"/>
                    <a:pt x="366" y="236"/>
                  </a:cubicBezTo>
                  <a:cubicBezTo>
                    <a:pt x="365" y="236"/>
                    <a:pt x="365" y="236"/>
                    <a:pt x="365" y="236"/>
                  </a:cubicBezTo>
                  <a:cubicBezTo>
                    <a:pt x="364" y="235"/>
                    <a:pt x="364" y="235"/>
                    <a:pt x="364" y="235"/>
                  </a:cubicBezTo>
                  <a:cubicBezTo>
                    <a:pt x="364" y="236"/>
                    <a:pt x="364" y="236"/>
                    <a:pt x="364" y="236"/>
                  </a:cubicBezTo>
                  <a:cubicBezTo>
                    <a:pt x="365" y="236"/>
                    <a:pt x="365" y="236"/>
                    <a:pt x="365" y="236"/>
                  </a:cubicBezTo>
                  <a:cubicBezTo>
                    <a:pt x="365" y="238"/>
                    <a:pt x="365" y="238"/>
                    <a:pt x="365" y="238"/>
                  </a:cubicBezTo>
                  <a:cubicBezTo>
                    <a:pt x="364" y="237"/>
                    <a:pt x="364" y="237"/>
                    <a:pt x="364" y="237"/>
                  </a:cubicBezTo>
                  <a:cubicBezTo>
                    <a:pt x="364" y="238"/>
                    <a:pt x="364" y="238"/>
                    <a:pt x="364" y="238"/>
                  </a:cubicBezTo>
                  <a:cubicBezTo>
                    <a:pt x="362" y="240"/>
                    <a:pt x="362" y="240"/>
                    <a:pt x="362" y="240"/>
                  </a:cubicBezTo>
                  <a:cubicBezTo>
                    <a:pt x="361" y="240"/>
                    <a:pt x="361" y="240"/>
                    <a:pt x="361" y="240"/>
                  </a:cubicBezTo>
                  <a:cubicBezTo>
                    <a:pt x="362" y="239"/>
                    <a:pt x="362" y="239"/>
                    <a:pt x="362" y="239"/>
                  </a:cubicBezTo>
                  <a:cubicBezTo>
                    <a:pt x="361" y="239"/>
                    <a:pt x="361" y="239"/>
                    <a:pt x="361" y="239"/>
                  </a:cubicBezTo>
                  <a:cubicBezTo>
                    <a:pt x="361" y="239"/>
                    <a:pt x="361" y="239"/>
                    <a:pt x="361" y="239"/>
                  </a:cubicBezTo>
                  <a:cubicBezTo>
                    <a:pt x="360" y="240"/>
                    <a:pt x="360" y="240"/>
                    <a:pt x="360" y="240"/>
                  </a:cubicBezTo>
                  <a:cubicBezTo>
                    <a:pt x="360" y="239"/>
                    <a:pt x="360" y="239"/>
                    <a:pt x="360" y="239"/>
                  </a:cubicBezTo>
                  <a:cubicBezTo>
                    <a:pt x="360" y="240"/>
                    <a:pt x="360" y="240"/>
                    <a:pt x="360" y="240"/>
                  </a:cubicBezTo>
                  <a:cubicBezTo>
                    <a:pt x="359" y="241"/>
                    <a:pt x="359" y="241"/>
                    <a:pt x="359" y="241"/>
                  </a:cubicBezTo>
                  <a:cubicBezTo>
                    <a:pt x="360" y="241"/>
                    <a:pt x="360" y="241"/>
                    <a:pt x="360" y="241"/>
                  </a:cubicBezTo>
                  <a:cubicBezTo>
                    <a:pt x="361" y="242"/>
                    <a:pt x="361" y="242"/>
                    <a:pt x="361" y="242"/>
                  </a:cubicBezTo>
                  <a:cubicBezTo>
                    <a:pt x="360" y="242"/>
                    <a:pt x="360" y="242"/>
                    <a:pt x="360" y="242"/>
                  </a:cubicBezTo>
                  <a:cubicBezTo>
                    <a:pt x="361" y="243"/>
                    <a:pt x="361" y="243"/>
                    <a:pt x="361" y="243"/>
                  </a:cubicBezTo>
                  <a:cubicBezTo>
                    <a:pt x="362" y="243"/>
                    <a:pt x="362" y="243"/>
                    <a:pt x="362" y="243"/>
                  </a:cubicBezTo>
                  <a:cubicBezTo>
                    <a:pt x="363" y="243"/>
                    <a:pt x="363" y="243"/>
                    <a:pt x="363" y="243"/>
                  </a:cubicBezTo>
                  <a:cubicBezTo>
                    <a:pt x="361" y="244"/>
                    <a:pt x="361" y="244"/>
                    <a:pt x="361" y="244"/>
                  </a:cubicBezTo>
                  <a:cubicBezTo>
                    <a:pt x="359" y="245"/>
                    <a:pt x="359" y="245"/>
                    <a:pt x="359" y="245"/>
                  </a:cubicBezTo>
                  <a:cubicBezTo>
                    <a:pt x="359" y="246"/>
                    <a:pt x="359" y="246"/>
                    <a:pt x="359" y="246"/>
                  </a:cubicBezTo>
                  <a:cubicBezTo>
                    <a:pt x="360" y="246"/>
                    <a:pt x="360" y="246"/>
                    <a:pt x="360" y="246"/>
                  </a:cubicBezTo>
                  <a:cubicBezTo>
                    <a:pt x="361" y="246"/>
                    <a:pt x="361" y="246"/>
                    <a:pt x="361" y="246"/>
                  </a:cubicBezTo>
                  <a:cubicBezTo>
                    <a:pt x="361" y="246"/>
                    <a:pt x="361" y="246"/>
                    <a:pt x="361" y="246"/>
                  </a:cubicBezTo>
                  <a:cubicBezTo>
                    <a:pt x="360" y="247"/>
                    <a:pt x="360" y="247"/>
                    <a:pt x="360" y="247"/>
                  </a:cubicBezTo>
                  <a:cubicBezTo>
                    <a:pt x="361" y="248"/>
                    <a:pt x="361" y="248"/>
                    <a:pt x="361" y="248"/>
                  </a:cubicBezTo>
                  <a:cubicBezTo>
                    <a:pt x="361" y="249"/>
                    <a:pt x="361" y="249"/>
                    <a:pt x="361" y="249"/>
                  </a:cubicBezTo>
                  <a:cubicBezTo>
                    <a:pt x="360" y="249"/>
                    <a:pt x="360" y="249"/>
                    <a:pt x="360" y="249"/>
                  </a:cubicBezTo>
                  <a:cubicBezTo>
                    <a:pt x="360" y="250"/>
                    <a:pt x="360" y="250"/>
                    <a:pt x="360" y="250"/>
                  </a:cubicBezTo>
                  <a:cubicBezTo>
                    <a:pt x="361" y="250"/>
                    <a:pt x="361" y="250"/>
                    <a:pt x="361" y="250"/>
                  </a:cubicBezTo>
                  <a:cubicBezTo>
                    <a:pt x="361" y="250"/>
                    <a:pt x="361" y="250"/>
                    <a:pt x="361" y="250"/>
                  </a:cubicBezTo>
                  <a:cubicBezTo>
                    <a:pt x="361" y="252"/>
                    <a:pt x="361" y="252"/>
                    <a:pt x="361" y="252"/>
                  </a:cubicBezTo>
                  <a:cubicBezTo>
                    <a:pt x="361" y="251"/>
                    <a:pt x="361" y="251"/>
                    <a:pt x="361" y="251"/>
                  </a:cubicBezTo>
                  <a:cubicBezTo>
                    <a:pt x="360" y="251"/>
                    <a:pt x="360" y="251"/>
                    <a:pt x="360" y="251"/>
                  </a:cubicBezTo>
                  <a:cubicBezTo>
                    <a:pt x="360" y="250"/>
                    <a:pt x="360" y="250"/>
                    <a:pt x="360" y="250"/>
                  </a:cubicBezTo>
                  <a:cubicBezTo>
                    <a:pt x="359" y="249"/>
                    <a:pt x="359" y="249"/>
                    <a:pt x="359" y="249"/>
                  </a:cubicBezTo>
                  <a:cubicBezTo>
                    <a:pt x="359" y="250"/>
                    <a:pt x="359" y="250"/>
                    <a:pt x="359" y="250"/>
                  </a:cubicBezTo>
                  <a:cubicBezTo>
                    <a:pt x="358" y="250"/>
                    <a:pt x="358" y="250"/>
                    <a:pt x="358" y="250"/>
                  </a:cubicBezTo>
                  <a:cubicBezTo>
                    <a:pt x="358" y="251"/>
                    <a:pt x="358" y="251"/>
                    <a:pt x="358" y="251"/>
                  </a:cubicBezTo>
                  <a:cubicBezTo>
                    <a:pt x="359" y="252"/>
                    <a:pt x="359" y="252"/>
                    <a:pt x="359" y="252"/>
                  </a:cubicBezTo>
                  <a:cubicBezTo>
                    <a:pt x="359" y="253"/>
                    <a:pt x="359" y="253"/>
                    <a:pt x="359" y="253"/>
                  </a:cubicBezTo>
                  <a:cubicBezTo>
                    <a:pt x="358" y="252"/>
                    <a:pt x="358" y="252"/>
                    <a:pt x="358" y="252"/>
                  </a:cubicBezTo>
                  <a:cubicBezTo>
                    <a:pt x="358" y="252"/>
                    <a:pt x="358" y="252"/>
                    <a:pt x="358" y="252"/>
                  </a:cubicBezTo>
                  <a:cubicBezTo>
                    <a:pt x="357" y="252"/>
                    <a:pt x="357" y="252"/>
                    <a:pt x="357" y="252"/>
                  </a:cubicBezTo>
                  <a:cubicBezTo>
                    <a:pt x="356" y="252"/>
                    <a:pt x="356" y="252"/>
                    <a:pt x="356" y="252"/>
                  </a:cubicBezTo>
                  <a:cubicBezTo>
                    <a:pt x="357" y="252"/>
                    <a:pt x="357" y="252"/>
                    <a:pt x="357" y="252"/>
                  </a:cubicBezTo>
                  <a:cubicBezTo>
                    <a:pt x="357" y="253"/>
                    <a:pt x="357" y="253"/>
                    <a:pt x="357" y="253"/>
                  </a:cubicBezTo>
                  <a:cubicBezTo>
                    <a:pt x="358" y="253"/>
                    <a:pt x="358" y="253"/>
                    <a:pt x="358" y="253"/>
                  </a:cubicBezTo>
                  <a:cubicBezTo>
                    <a:pt x="358" y="254"/>
                    <a:pt x="358" y="254"/>
                    <a:pt x="358" y="254"/>
                  </a:cubicBezTo>
                  <a:cubicBezTo>
                    <a:pt x="358" y="255"/>
                    <a:pt x="358" y="255"/>
                    <a:pt x="358" y="255"/>
                  </a:cubicBezTo>
                  <a:cubicBezTo>
                    <a:pt x="356" y="254"/>
                    <a:pt x="356" y="254"/>
                    <a:pt x="356" y="254"/>
                  </a:cubicBezTo>
                  <a:cubicBezTo>
                    <a:pt x="356" y="255"/>
                    <a:pt x="356" y="255"/>
                    <a:pt x="356" y="255"/>
                  </a:cubicBezTo>
                  <a:cubicBezTo>
                    <a:pt x="356" y="255"/>
                    <a:pt x="356" y="255"/>
                    <a:pt x="356" y="255"/>
                  </a:cubicBezTo>
                  <a:cubicBezTo>
                    <a:pt x="358" y="256"/>
                    <a:pt x="358" y="256"/>
                    <a:pt x="358" y="256"/>
                  </a:cubicBezTo>
                  <a:cubicBezTo>
                    <a:pt x="357" y="257"/>
                    <a:pt x="357" y="257"/>
                    <a:pt x="357" y="257"/>
                  </a:cubicBezTo>
                  <a:cubicBezTo>
                    <a:pt x="355" y="256"/>
                    <a:pt x="355" y="256"/>
                    <a:pt x="355" y="256"/>
                  </a:cubicBezTo>
                  <a:cubicBezTo>
                    <a:pt x="355" y="256"/>
                    <a:pt x="355" y="256"/>
                    <a:pt x="355" y="256"/>
                  </a:cubicBezTo>
                  <a:cubicBezTo>
                    <a:pt x="354" y="256"/>
                    <a:pt x="354" y="256"/>
                    <a:pt x="354" y="256"/>
                  </a:cubicBezTo>
                  <a:cubicBezTo>
                    <a:pt x="353" y="257"/>
                    <a:pt x="353" y="257"/>
                    <a:pt x="353" y="257"/>
                  </a:cubicBezTo>
                  <a:cubicBezTo>
                    <a:pt x="351" y="257"/>
                    <a:pt x="351" y="257"/>
                    <a:pt x="351" y="257"/>
                  </a:cubicBezTo>
                  <a:cubicBezTo>
                    <a:pt x="353" y="259"/>
                    <a:pt x="353" y="259"/>
                    <a:pt x="353" y="259"/>
                  </a:cubicBezTo>
                  <a:cubicBezTo>
                    <a:pt x="354" y="258"/>
                    <a:pt x="354" y="258"/>
                    <a:pt x="354" y="258"/>
                  </a:cubicBezTo>
                  <a:cubicBezTo>
                    <a:pt x="355" y="258"/>
                    <a:pt x="355" y="258"/>
                    <a:pt x="355" y="258"/>
                  </a:cubicBezTo>
                  <a:cubicBezTo>
                    <a:pt x="354" y="259"/>
                    <a:pt x="354" y="259"/>
                    <a:pt x="354" y="259"/>
                  </a:cubicBezTo>
                  <a:cubicBezTo>
                    <a:pt x="354" y="260"/>
                    <a:pt x="354" y="260"/>
                    <a:pt x="354" y="260"/>
                  </a:cubicBezTo>
                  <a:cubicBezTo>
                    <a:pt x="353" y="261"/>
                    <a:pt x="353" y="261"/>
                    <a:pt x="353" y="261"/>
                  </a:cubicBezTo>
                  <a:cubicBezTo>
                    <a:pt x="353" y="260"/>
                    <a:pt x="353" y="260"/>
                    <a:pt x="353" y="260"/>
                  </a:cubicBezTo>
                  <a:cubicBezTo>
                    <a:pt x="352" y="261"/>
                    <a:pt x="352" y="261"/>
                    <a:pt x="352" y="261"/>
                  </a:cubicBezTo>
                  <a:cubicBezTo>
                    <a:pt x="351" y="261"/>
                    <a:pt x="351" y="261"/>
                    <a:pt x="351" y="261"/>
                  </a:cubicBezTo>
                  <a:cubicBezTo>
                    <a:pt x="351" y="261"/>
                    <a:pt x="351" y="261"/>
                    <a:pt x="351" y="261"/>
                  </a:cubicBezTo>
                  <a:cubicBezTo>
                    <a:pt x="351" y="261"/>
                    <a:pt x="351" y="261"/>
                    <a:pt x="351" y="261"/>
                  </a:cubicBezTo>
                  <a:cubicBezTo>
                    <a:pt x="351" y="262"/>
                    <a:pt x="351" y="262"/>
                    <a:pt x="351" y="262"/>
                  </a:cubicBezTo>
                  <a:cubicBezTo>
                    <a:pt x="350" y="262"/>
                    <a:pt x="350" y="262"/>
                    <a:pt x="350" y="262"/>
                  </a:cubicBezTo>
                  <a:cubicBezTo>
                    <a:pt x="350" y="263"/>
                    <a:pt x="350" y="263"/>
                    <a:pt x="350" y="263"/>
                  </a:cubicBezTo>
                  <a:cubicBezTo>
                    <a:pt x="349" y="263"/>
                    <a:pt x="349" y="263"/>
                    <a:pt x="349" y="263"/>
                  </a:cubicBezTo>
                  <a:cubicBezTo>
                    <a:pt x="348" y="263"/>
                    <a:pt x="348" y="263"/>
                    <a:pt x="348" y="263"/>
                  </a:cubicBezTo>
                  <a:cubicBezTo>
                    <a:pt x="347" y="263"/>
                    <a:pt x="347" y="263"/>
                    <a:pt x="347" y="263"/>
                  </a:cubicBezTo>
                  <a:cubicBezTo>
                    <a:pt x="346" y="264"/>
                    <a:pt x="346" y="264"/>
                    <a:pt x="346" y="264"/>
                  </a:cubicBezTo>
                  <a:cubicBezTo>
                    <a:pt x="346" y="264"/>
                    <a:pt x="346" y="264"/>
                    <a:pt x="346" y="264"/>
                  </a:cubicBezTo>
                  <a:cubicBezTo>
                    <a:pt x="346" y="265"/>
                    <a:pt x="346" y="265"/>
                    <a:pt x="346" y="265"/>
                  </a:cubicBezTo>
                  <a:cubicBezTo>
                    <a:pt x="346" y="266"/>
                    <a:pt x="346" y="266"/>
                    <a:pt x="346" y="266"/>
                  </a:cubicBezTo>
                  <a:cubicBezTo>
                    <a:pt x="345" y="267"/>
                    <a:pt x="345" y="267"/>
                    <a:pt x="345" y="267"/>
                  </a:cubicBezTo>
                  <a:cubicBezTo>
                    <a:pt x="346" y="268"/>
                    <a:pt x="346" y="268"/>
                    <a:pt x="346" y="268"/>
                  </a:cubicBezTo>
                  <a:cubicBezTo>
                    <a:pt x="345" y="268"/>
                    <a:pt x="345" y="268"/>
                    <a:pt x="345" y="268"/>
                  </a:cubicBezTo>
                  <a:cubicBezTo>
                    <a:pt x="344" y="268"/>
                    <a:pt x="344" y="268"/>
                    <a:pt x="344" y="268"/>
                  </a:cubicBezTo>
                  <a:cubicBezTo>
                    <a:pt x="344" y="269"/>
                    <a:pt x="344" y="269"/>
                    <a:pt x="344" y="269"/>
                  </a:cubicBezTo>
                  <a:cubicBezTo>
                    <a:pt x="344" y="268"/>
                    <a:pt x="344" y="268"/>
                    <a:pt x="344" y="268"/>
                  </a:cubicBezTo>
                  <a:cubicBezTo>
                    <a:pt x="343" y="268"/>
                    <a:pt x="343" y="268"/>
                    <a:pt x="343" y="268"/>
                  </a:cubicBezTo>
                  <a:cubicBezTo>
                    <a:pt x="342" y="269"/>
                    <a:pt x="342" y="269"/>
                    <a:pt x="342" y="269"/>
                  </a:cubicBezTo>
                  <a:cubicBezTo>
                    <a:pt x="341" y="269"/>
                    <a:pt x="341" y="269"/>
                    <a:pt x="341" y="269"/>
                  </a:cubicBezTo>
                  <a:cubicBezTo>
                    <a:pt x="341" y="270"/>
                    <a:pt x="341" y="270"/>
                    <a:pt x="341" y="270"/>
                  </a:cubicBezTo>
                  <a:cubicBezTo>
                    <a:pt x="340" y="270"/>
                    <a:pt x="340" y="270"/>
                    <a:pt x="340" y="270"/>
                  </a:cubicBezTo>
                  <a:cubicBezTo>
                    <a:pt x="340" y="270"/>
                    <a:pt x="340" y="270"/>
                    <a:pt x="340" y="270"/>
                  </a:cubicBezTo>
                  <a:cubicBezTo>
                    <a:pt x="339" y="270"/>
                    <a:pt x="339" y="270"/>
                    <a:pt x="339" y="270"/>
                  </a:cubicBezTo>
                  <a:cubicBezTo>
                    <a:pt x="339" y="271"/>
                    <a:pt x="339" y="271"/>
                    <a:pt x="339" y="271"/>
                  </a:cubicBezTo>
                  <a:cubicBezTo>
                    <a:pt x="338" y="271"/>
                    <a:pt x="338" y="271"/>
                    <a:pt x="338" y="271"/>
                  </a:cubicBezTo>
                  <a:cubicBezTo>
                    <a:pt x="337" y="270"/>
                    <a:pt x="337" y="270"/>
                    <a:pt x="337" y="270"/>
                  </a:cubicBezTo>
                  <a:cubicBezTo>
                    <a:pt x="337" y="269"/>
                    <a:pt x="337" y="269"/>
                    <a:pt x="337" y="269"/>
                  </a:cubicBezTo>
                  <a:cubicBezTo>
                    <a:pt x="336" y="270"/>
                    <a:pt x="336" y="270"/>
                    <a:pt x="336" y="270"/>
                  </a:cubicBezTo>
                  <a:cubicBezTo>
                    <a:pt x="335" y="270"/>
                    <a:pt x="335" y="270"/>
                    <a:pt x="335" y="270"/>
                  </a:cubicBezTo>
                  <a:cubicBezTo>
                    <a:pt x="335" y="271"/>
                    <a:pt x="335" y="271"/>
                    <a:pt x="335" y="271"/>
                  </a:cubicBezTo>
                  <a:cubicBezTo>
                    <a:pt x="334" y="271"/>
                    <a:pt x="334" y="271"/>
                    <a:pt x="334" y="271"/>
                  </a:cubicBezTo>
                  <a:cubicBezTo>
                    <a:pt x="333" y="271"/>
                    <a:pt x="333" y="271"/>
                    <a:pt x="333" y="271"/>
                  </a:cubicBezTo>
                  <a:cubicBezTo>
                    <a:pt x="333" y="271"/>
                    <a:pt x="333" y="271"/>
                    <a:pt x="333" y="271"/>
                  </a:cubicBezTo>
                  <a:cubicBezTo>
                    <a:pt x="332" y="272"/>
                    <a:pt x="332" y="272"/>
                    <a:pt x="332" y="272"/>
                  </a:cubicBezTo>
                  <a:cubicBezTo>
                    <a:pt x="331" y="273"/>
                    <a:pt x="331" y="273"/>
                    <a:pt x="331" y="273"/>
                  </a:cubicBezTo>
                  <a:cubicBezTo>
                    <a:pt x="329" y="274"/>
                    <a:pt x="329" y="274"/>
                    <a:pt x="329" y="274"/>
                  </a:cubicBezTo>
                  <a:cubicBezTo>
                    <a:pt x="329" y="273"/>
                    <a:pt x="329" y="273"/>
                    <a:pt x="329" y="273"/>
                  </a:cubicBezTo>
                  <a:cubicBezTo>
                    <a:pt x="330" y="273"/>
                    <a:pt x="330" y="273"/>
                    <a:pt x="330" y="273"/>
                  </a:cubicBezTo>
                  <a:cubicBezTo>
                    <a:pt x="330" y="272"/>
                    <a:pt x="330" y="272"/>
                    <a:pt x="330" y="272"/>
                  </a:cubicBezTo>
                  <a:cubicBezTo>
                    <a:pt x="330" y="272"/>
                    <a:pt x="330" y="272"/>
                    <a:pt x="330" y="272"/>
                  </a:cubicBezTo>
                  <a:cubicBezTo>
                    <a:pt x="328" y="271"/>
                    <a:pt x="328" y="271"/>
                    <a:pt x="328" y="271"/>
                  </a:cubicBezTo>
                  <a:cubicBezTo>
                    <a:pt x="328" y="270"/>
                    <a:pt x="328" y="270"/>
                    <a:pt x="328" y="270"/>
                  </a:cubicBezTo>
                  <a:cubicBezTo>
                    <a:pt x="327" y="270"/>
                    <a:pt x="327" y="270"/>
                    <a:pt x="327" y="270"/>
                  </a:cubicBezTo>
                  <a:cubicBezTo>
                    <a:pt x="326" y="269"/>
                    <a:pt x="326" y="269"/>
                    <a:pt x="326" y="269"/>
                  </a:cubicBezTo>
                  <a:cubicBezTo>
                    <a:pt x="326" y="270"/>
                    <a:pt x="326" y="270"/>
                    <a:pt x="326" y="270"/>
                  </a:cubicBezTo>
                  <a:cubicBezTo>
                    <a:pt x="326" y="271"/>
                    <a:pt x="326" y="271"/>
                    <a:pt x="326" y="271"/>
                  </a:cubicBezTo>
                  <a:cubicBezTo>
                    <a:pt x="326" y="272"/>
                    <a:pt x="326" y="272"/>
                    <a:pt x="326" y="272"/>
                  </a:cubicBezTo>
                  <a:cubicBezTo>
                    <a:pt x="327" y="273"/>
                    <a:pt x="327" y="273"/>
                    <a:pt x="327" y="273"/>
                  </a:cubicBezTo>
                  <a:cubicBezTo>
                    <a:pt x="326" y="274"/>
                    <a:pt x="326" y="274"/>
                    <a:pt x="326" y="274"/>
                  </a:cubicBezTo>
                  <a:cubicBezTo>
                    <a:pt x="325" y="275"/>
                    <a:pt x="325" y="275"/>
                    <a:pt x="325" y="275"/>
                  </a:cubicBezTo>
                  <a:cubicBezTo>
                    <a:pt x="325" y="275"/>
                    <a:pt x="325" y="275"/>
                    <a:pt x="325" y="275"/>
                  </a:cubicBezTo>
                  <a:cubicBezTo>
                    <a:pt x="324" y="275"/>
                    <a:pt x="324" y="275"/>
                    <a:pt x="324" y="275"/>
                  </a:cubicBezTo>
                  <a:cubicBezTo>
                    <a:pt x="324" y="274"/>
                    <a:pt x="324" y="274"/>
                    <a:pt x="324" y="274"/>
                  </a:cubicBezTo>
                  <a:cubicBezTo>
                    <a:pt x="324" y="275"/>
                    <a:pt x="324" y="275"/>
                    <a:pt x="324" y="275"/>
                  </a:cubicBezTo>
                  <a:cubicBezTo>
                    <a:pt x="323" y="276"/>
                    <a:pt x="323" y="276"/>
                    <a:pt x="323" y="276"/>
                  </a:cubicBezTo>
                  <a:cubicBezTo>
                    <a:pt x="322" y="277"/>
                    <a:pt x="322" y="277"/>
                    <a:pt x="322" y="277"/>
                  </a:cubicBezTo>
                  <a:cubicBezTo>
                    <a:pt x="320" y="278"/>
                    <a:pt x="320" y="278"/>
                    <a:pt x="320" y="278"/>
                  </a:cubicBezTo>
                  <a:cubicBezTo>
                    <a:pt x="319" y="278"/>
                    <a:pt x="319" y="278"/>
                    <a:pt x="319" y="278"/>
                  </a:cubicBezTo>
                  <a:cubicBezTo>
                    <a:pt x="318" y="278"/>
                    <a:pt x="318" y="278"/>
                    <a:pt x="318" y="278"/>
                  </a:cubicBezTo>
                  <a:cubicBezTo>
                    <a:pt x="317" y="278"/>
                    <a:pt x="317" y="278"/>
                    <a:pt x="317" y="278"/>
                  </a:cubicBezTo>
                  <a:cubicBezTo>
                    <a:pt x="316" y="278"/>
                    <a:pt x="316" y="278"/>
                    <a:pt x="316" y="278"/>
                  </a:cubicBezTo>
                  <a:cubicBezTo>
                    <a:pt x="316" y="279"/>
                    <a:pt x="316" y="279"/>
                    <a:pt x="316" y="279"/>
                  </a:cubicBezTo>
                  <a:cubicBezTo>
                    <a:pt x="315" y="280"/>
                    <a:pt x="315" y="280"/>
                    <a:pt x="315" y="280"/>
                  </a:cubicBezTo>
                  <a:cubicBezTo>
                    <a:pt x="314" y="280"/>
                    <a:pt x="314" y="280"/>
                    <a:pt x="314" y="280"/>
                  </a:cubicBezTo>
                  <a:cubicBezTo>
                    <a:pt x="313" y="280"/>
                    <a:pt x="313" y="280"/>
                    <a:pt x="313" y="280"/>
                  </a:cubicBezTo>
                  <a:cubicBezTo>
                    <a:pt x="312" y="280"/>
                    <a:pt x="312" y="280"/>
                    <a:pt x="312" y="280"/>
                  </a:cubicBezTo>
                  <a:cubicBezTo>
                    <a:pt x="311" y="281"/>
                    <a:pt x="311" y="281"/>
                    <a:pt x="311" y="281"/>
                  </a:cubicBezTo>
                  <a:cubicBezTo>
                    <a:pt x="311" y="281"/>
                    <a:pt x="311" y="281"/>
                    <a:pt x="311" y="281"/>
                  </a:cubicBezTo>
                  <a:cubicBezTo>
                    <a:pt x="310" y="281"/>
                    <a:pt x="310" y="281"/>
                    <a:pt x="310" y="281"/>
                  </a:cubicBezTo>
                  <a:cubicBezTo>
                    <a:pt x="311" y="281"/>
                    <a:pt x="311" y="281"/>
                    <a:pt x="311" y="281"/>
                  </a:cubicBezTo>
                  <a:cubicBezTo>
                    <a:pt x="310" y="281"/>
                    <a:pt x="310" y="281"/>
                    <a:pt x="310" y="281"/>
                  </a:cubicBezTo>
                  <a:cubicBezTo>
                    <a:pt x="310" y="281"/>
                    <a:pt x="310" y="281"/>
                    <a:pt x="310" y="281"/>
                  </a:cubicBezTo>
                  <a:cubicBezTo>
                    <a:pt x="310" y="280"/>
                    <a:pt x="310" y="280"/>
                    <a:pt x="310" y="280"/>
                  </a:cubicBezTo>
                  <a:cubicBezTo>
                    <a:pt x="310" y="280"/>
                    <a:pt x="310" y="280"/>
                    <a:pt x="310" y="280"/>
                  </a:cubicBezTo>
                  <a:cubicBezTo>
                    <a:pt x="309" y="280"/>
                    <a:pt x="309" y="280"/>
                    <a:pt x="309" y="280"/>
                  </a:cubicBezTo>
                  <a:cubicBezTo>
                    <a:pt x="309" y="280"/>
                    <a:pt x="309" y="280"/>
                    <a:pt x="309" y="280"/>
                  </a:cubicBezTo>
                  <a:cubicBezTo>
                    <a:pt x="309" y="280"/>
                    <a:pt x="309" y="280"/>
                    <a:pt x="309" y="280"/>
                  </a:cubicBezTo>
                  <a:cubicBezTo>
                    <a:pt x="309" y="280"/>
                    <a:pt x="309" y="280"/>
                    <a:pt x="309" y="280"/>
                  </a:cubicBezTo>
                  <a:cubicBezTo>
                    <a:pt x="309" y="281"/>
                    <a:pt x="309" y="281"/>
                    <a:pt x="309" y="281"/>
                  </a:cubicBezTo>
                  <a:cubicBezTo>
                    <a:pt x="309" y="282"/>
                    <a:pt x="309" y="282"/>
                    <a:pt x="309" y="282"/>
                  </a:cubicBezTo>
                  <a:cubicBezTo>
                    <a:pt x="308" y="282"/>
                    <a:pt x="308" y="282"/>
                    <a:pt x="308" y="282"/>
                  </a:cubicBezTo>
                  <a:cubicBezTo>
                    <a:pt x="307" y="283"/>
                    <a:pt x="307" y="283"/>
                    <a:pt x="307" y="283"/>
                  </a:cubicBezTo>
                  <a:cubicBezTo>
                    <a:pt x="308" y="284"/>
                    <a:pt x="308" y="284"/>
                    <a:pt x="308" y="284"/>
                  </a:cubicBezTo>
                  <a:cubicBezTo>
                    <a:pt x="309" y="284"/>
                    <a:pt x="309" y="284"/>
                    <a:pt x="309" y="284"/>
                  </a:cubicBezTo>
                  <a:cubicBezTo>
                    <a:pt x="309" y="285"/>
                    <a:pt x="309" y="285"/>
                    <a:pt x="309" y="285"/>
                  </a:cubicBezTo>
                  <a:cubicBezTo>
                    <a:pt x="309" y="286"/>
                    <a:pt x="309" y="286"/>
                    <a:pt x="309" y="286"/>
                  </a:cubicBezTo>
                  <a:cubicBezTo>
                    <a:pt x="310" y="286"/>
                    <a:pt x="310" y="286"/>
                    <a:pt x="310" y="286"/>
                  </a:cubicBezTo>
                  <a:cubicBezTo>
                    <a:pt x="310" y="286"/>
                    <a:pt x="310" y="286"/>
                    <a:pt x="310" y="286"/>
                  </a:cubicBezTo>
                  <a:cubicBezTo>
                    <a:pt x="309" y="288"/>
                    <a:pt x="309" y="288"/>
                    <a:pt x="309" y="288"/>
                  </a:cubicBezTo>
                  <a:cubicBezTo>
                    <a:pt x="308" y="288"/>
                    <a:pt x="308" y="288"/>
                    <a:pt x="308" y="288"/>
                  </a:cubicBezTo>
                  <a:cubicBezTo>
                    <a:pt x="308" y="287"/>
                    <a:pt x="308" y="287"/>
                    <a:pt x="308" y="287"/>
                  </a:cubicBezTo>
                  <a:cubicBezTo>
                    <a:pt x="307" y="287"/>
                    <a:pt x="307" y="287"/>
                    <a:pt x="307" y="287"/>
                  </a:cubicBezTo>
                  <a:cubicBezTo>
                    <a:pt x="306" y="288"/>
                    <a:pt x="306" y="288"/>
                    <a:pt x="306" y="288"/>
                  </a:cubicBezTo>
                  <a:cubicBezTo>
                    <a:pt x="306" y="288"/>
                    <a:pt x="306" y="288"/>
                    <a:pt x="306" y="288"/>
                  </a:cubicBezTo>
                  <a:cubicBezTo>
                    <a:pt x="306" y="287"/>
                    <a:pt x="306" y="287"/>
                    <a:pt x="306" y="287"/>
                  </a:cubicBezTo>
                  <a:cubicBezTo>
                    <a:pt x="306" y="286"/>
                    <a:pt x="306" y="286"/>
                    <a:pt x="306" y="286"/>
                  </a:cubicBezTo>
                  <a:cubicBezTo>
                    <a:pt x="305" y="286"/>
                    <a:pt x="305" y="286"/>
                    <a:pt x="305" y="286"/>
                  </a:cubicBezTo>
                  <a:cubicBezTo>
                    <a:pt x="304" y="284"/>
                    <a:pt x="304" y="284"/>
                    <a:pt x="304" y="284"/>
                  </a:cubicBezTo>
                  <a:cubicBezTo>
                    <a:pt x="304" y="283"/>
                    <a:pt x="304" y="283"/>
                    <a:pt x="304" y="283"/>
                  </a:cubicBezTo>
                  <a:cubicBezTo>
                    <a:pt x="304" y="282"/>
                    <a:pt x="304" y="282"/>
                    <a:pt x="304" y="282"/>
                  </a:cubicBezTo>
                  <a:cubicBezTo>
                    <a:pt x="305" y="281"/>
                    <a:pt x="305" y="281"/>
                    <a:pt x="305" y="281"/>
                  </a:cubicBezTo>
                  <a:cubicBezTo>
                    <a:pt x="306" y="280"/>
                    <a:pt x="306" y="280"/>
                    <a:pt x="306" y="280"/>
                  </a:cubicBezTo>
                  <a:cubicBezTo>
                    <a:pt x="306" y="280"/>
                    <a:pt x="306" y="280"/>
                    <a:pt x="306" y="280"/>
                  </a:cubicBezTo>
                  <a:cubicBezTo>
                    <a:pt x="305" y="280"/>
                    <a:pt x="305" y="280"/>
                    <a:pt x="305" y="280"/>
                  </a:cubicBezTo>
                  <a:cubicBezTo>
                    <a:pt x="304" y="280"/>
                    <a:pt x="304" y="280"/>
                    <a:pt x="304" y="280"/>
                  </a:cubicBezTo>
                  <a:cubicBezTo>
                    <a:pt x="303" y="279"/>
                    <a:pt x="303" y="279"/>
                    <a:pt x="303" y="279"/>
                  </a:cubicBezTo>
                  <a:cubicBezTo>
                    <a:pt x="302" y="280"/>
                    <a:pt x="302" y="280"/>
                    <a:pt x="302" y="280"/>
                  </a:cubicBezTo>
                  <a:cubicBezTo>
                    <a:pt x="302" y="280"/>
                    <a:pt x="302" y="280"/>
                    <a:pt x="302" y="280"/>
                  </a:cubicBezTo>
                  <a:cubicBezTo>
                    <a:pt x="301" y="280"/>
                    <a:pt x="301" y="280"/>
                    <a:pt x="301" y="280"/>
                  </a:cubicBezTo>
                  <a:cubicBezTo>
                    <a:pt x="299" y="279"/>
                    <a:pt x="299" y="279"/>
                    <a:pt x="299" y="279"/>
                  </a:cubicBezTo>
                  <a:cubicBezTo>
                    <a:pt x="299" y="279"/>
                    <a:pt x="299" y="279"/>
                    <a:pt x="299" y="279"/>
                  </a:cubicBezTo>
                  <a:cubicBezTo>
                    <a:pt x="298" y="278"/>
                    <a:pt x="298" y="278"/>
                    <a:pt x="298" y="278"/>
                  </a:cubicBezTo>
                  <a:cubicBezTo>
                    <a:pt x="297" y="277"/>
                    <a:pt x="297" y="277"/>
                    <a:pt x="297" y="277"/>
                  </a:cubicBezTo>
                  <a:cubicBezTo>
                    <a:pt x="297" y="278"/>
                    <a:pt x="297" y="278"/>
                    <a:pt x="297" y="278"/>
                  </a:cubicBezTo>
                  <a:cubicBezTo>
                    <a:pt x="297" y="279"/>
                    <a:pt x="297" y="279"/>
                    <a:pt x="297" y="279"/>
                  </a:cubicBezTo>
                  <a:cubicBezTo>
                    <a:pt x="296" y="279"/>
                    <a:pt x="296" y="279"/>
                    <a:pt x="296" y="279"/>
                  </a:cubicBezTo>
                  <a:cubicBezTo>
                    <a:pt x="295" y="279"/>
                    <a:pt x="295" y="279"/>
                    <a:pt x="295" y="279"/>
                  </a:cubicBezTo>
                  <a:cubicBezTo>
                    <a:pt x="295" y="279"/>
                    <a:pt x="295" y="279"/>
                    <a:pt x="295" y="279"/>
                  </a:cubicBezTo>
                  <a:cubicBezTo>
                    <a:pt x="294" y="279"/>
                    <a:pt x="294" y="279"/>
                    <a:pt x="294" y="279"/>
                  </a:cubicBezTo>
                  <a:cubicBezTo>
                    <a:pt x="294" y="279"/>
                    <a:pt x="294" y="279"/>
                    <a:pt x="294" y="279"/>
                  </a:cubicBezTo>
                  <a:cubicBezTo>
                    <a:pt x="294" y="279"/>
                    <a:pt x="294" y="279"/>
                    <a:pt x="294" y="279"/>
                  </a:cubicBezTo>
                  <a:cubicBezTo>
                    <a:pt x="293" y="279"/>
                    <a:pt x="293" y="279"/>
                    <a:pt x="293" y="279"/>
                  </a:cubicBezTo>
                  <a:cubicBezTo>
                    <a:pt x="287" y="280"/>
                    <a:pt x="287" y="280"/>
                    <a:pt x="287" y="280"/>
                  </a:cubicBezTo>
                  <a:cubicBezTo>
                    <a:pt x="274" y="274"/>
                    <a:pt x="274" y="274"/>
                    <a:pt x="274" y="274"/>
                  </a:cubicBezTo>
                  <a:cubicBezTo>
                    <a:pt x="252" y="285"/>
                    <a:pt x="252" y="285"/>
                    <a:pt x="252" y="285"/>
                  </a:cubicBezTo>
                  <a:cubicBezTo>
                    <a:pt x="236" y="280"/>
                    <a:pt x="236" y="280"/>
                    <a:pt x="236" y="280"/>
                  </a:cubicBezTo>
                  <a:cubicBezTo>
                    <a:pt x="199" y="253"/>
                    <a:pt x="199" y="253"/>
                    <a:pt x="199" y="253"/>
                  </a:cubicBezTo>
                  <a:cubicBezTo>
                    <a:pt x="121" y="246"/>
                    <a:pt x="121" y="246"/>
                    <a:pt x="121" y="246"/>
                  </a:cubicBezTo>
                  <a:cubicBezTo>
                    <a:pt x="80" y="207"/>
                    <a:pt x="80" y="207"/>
                    <a:pt x="80" y="207"/>
                  </a:cubicBezTo>
                  <a:cubicBezTo>
                    <a:pt x="0" y="173"/>
                    <a:pt x="0" y="173"/>
                    <a:pt x="0" y="173"/>
                  </a:cubicBezTo>
                  <a:cubicBezTo>
                    <a:pt x="7" y="106"/>
                    <a:pt x="7" y="106"/>
                    <a:pt x="7" y="106"/>
                  </a:cubicBezTo>
                  <a:cubicBezTo>
                    <a:pt x="59" y="78"/>
                    <a:pt x="59" y="78"/>
                    <a:pt x="59" y="78"/>
                  </a:cubicBezTo>
                  <a:cubicBezTo>
                    <a:pt x="119" y="65"/>
                    <a:pt x="119" y="65"/>
                    <a:pt x="119" y="65"/>
                  </a:cubicBezTo>
                  <a:cubicBezTo>
                    <a:pt x="124" y="64"/>
                    <a:pt x="124" y="64"/>
                    <a:pt x="124" y="64"/>
                  </a:cubicBezTo>
                  <a:close/>
                  <a:moveTo>
                    <a:pt x="348" y="265"/>
                  </a:moveTo>
                  <a:cubicBezTo>
                    <a:pt x="349" y="265"/>
                    <a:pt x="349" y="265"/>
                    <a:pt x="349" y="265"/>
                  </a:cubicBezTo>
                  <a:cubicBezTo>
                    <a:pt x="350" y="265"/>
                    <a:pt x="350" y="265"/>
                    <a:pt x="350" y="265"/>
                  </a:cubicBezTo>
                  <a:cubicBezTo>
                    <a:pt x="350" y="265"/>
                    <a:pt x="350" y="265"/>
                    <a:pt x="350" y="265"/>
                  </a:cubicBezTo>
                  <a:cubicBezTo>
                    <a:pt x="349" y="264"/>
                    <a:pt x="349" y="264"/>
                    <a:pt x="349" y="264"/>
                  </a:cubicBezTo>
                  <a:cubicBezTo>
                    <a:pt x="348" y="265"/>
                    <a:pt x="348" y="265"/>
                    <a:pt x="348" y="265"/>
                  </a:cubicBezTo>
                  <a:close/>
                  <a:moveTo>
                    <a:pt x="362" y="249"/>
                  </a:moveTo>
                  <a:cubicBezTo>
                    <a:pt x="362" y="250"/>
                    <a:pt x="362" y="250"/>
                    <a:pt x="362" y="250"/>
                  </a:cubicBezTo>
                  <a:cubicBezTo>
                    <a:pt x="363" y="250"/>
                    <a:pt x="363" y="250"/>
                    <a:pt x="363" y="250"/>
                  </a:cubicBezTo>
                  <a:cubicBezTo>
                    <a:pt x="363" y="249"/>
                    <a:pt x="363" y="249"/>
                    <a:pt x="363" y="249"/>
                  </a:cubicBezTo>
                  <a:cubicBezTo>
                    <a:pt x="362" y="248"/>
                    <a:pt x="362" y="248"/>
                    <a:pt x="362" y="248"/>
                  </a:cubicBezTo>
                  <a:cubicBezTo>
                    <a:pt x="362" y="249"/>
                    <a:pt x="362" y="249"/>
                    <a:pt x="362" y="249"/>
                  </a:cubicBezTo>
                  <a:close/>
                  <a:moveTo>
                    <a:pt x="371" y="212"/>
                  </a:moveTo>
                  <a:cubicBezTo>
                    <a:pt x="372" y="213"/>
                    <a:pt x="372" y="213"/>
                    <a:pt x="372" y="213"/>
                  </a:cubicBezTo>
                  <a:cubicBezTo>
                    <a:pt x="373" y="214"/>
                    <a:pt x="373" y="214"/>
                    <a:pt x="373" y="214"/>
                  </a:cubicBezTo>
                  <a:cubicBezTo>
                    <a:pt x="374" y="214"/>
                    <a:pt x="374" y="214"/>
                    <a:pt x="374" y="214"/>
                  </a:cubicBezTo>
                  <a:cubicBezTo>
                    <a:pt x="374" y="213"/>
                    <a:pt x="374" y="213"/>
                    <a:pt x="374" y="213"/>
                  </a:cubicBezTo>
                  <a:cubicBezTo>
                    <a:pt x="373" y="212"/>
                    <a:pt x="373" y="212"/>
                    <a:pt x="373" y="212"/>
                  </a:cubicBezTo>
                  <a:cubicBezTo>
                    <a:pt x="372" y="213"/>
                    <a:pt x="372" y="213"/>
                    <a:pt x="372" y="213"/>
                  </a:cubicBezTo>
                  <a:cubicBezTo>
                    <a:pt x="371" y="212"/>
                    <a:pt x="371" y="212"/>
                    <a:pt x="371" y="212"/>
                  </a:cubicBezTo>
                  <a:close/>
                  <a:moveTo>
                    <a:pt x="365" y="200"/>
                  </a:moveTo>
                  <a:cubicBezTo>
                    <a:pt x="365" y="201"/>
                    <a:pt x="365" y="201"/>
                    <a:pt x="365" y="201"/>
                  </a:cubicBezTo>
                  <a:cubicBezTo>
                    <a:pt x="365" y="201"/>
                    <a:pt x="365" y="201"/>
                    <a:pt x="365" y="201"/>
                  </a:cubicBezTo>
                  <a:cubicBezTo>
                    <a:pt x="367" y="201"/>
                    <a:pt x="367" y="201"/>
                    <a:pt x="367" y="201"/>
                  </a:cubicBezTo>
                  <a:cubicBezTo>
                    <a:pt x="368" y="202"/>
                    <a:pt x="368" y="202"/>
                    <a:pt x="368" y="202"/>
                  </a:cubicBezTo>
                  <a:cubicBezTo>
                    <a:pt x="368" y="201"/>
                    <a:pt x="368" y="201"/>
                    <a:pt x="368" y="201"/>
                  </a:cubicBezTo>
                  <a:cubicBezTo>
                    <a:pt x="367" y="201"/>
                    <a:pt x="367" y="201"/>
                    <a:pt x="367" y="201"/>
                  </a:cubicBezTo>
                  <a:cubicBezTo>
                    <a:pt x="366" y="200"/>
                    <a:pt x="366" y="200"/>
                    <a:pt x="366" y="200"/>
                  </a:cubicBezTo>
                  <a:cubicBezTo>
                    <a:pt x="365" y="200"/>
                    <a:pt x="365" y="200"/>
                    <a:pt x="365" y="200"/>
                  </a:cubicBezTo>
                  <a:close/>
                  <a:moveTo>
                    <a:pt x="372" y="276"/>
                  </a:moveTo>
                  <a:cubicBezTo>
                    <a:pt x="373" y="276"/>
                    <a:pt x="373" y="276"/>
                    <a:pt x="373" y="276"/>
                  </a:cubicBezTo>
                  <a:cubicBezTo>
                    <a:pt x="374" y="276"/>
                    <a:pt x="374" y="276"/>
                    <a:pt x="374" y="276"/>
                  </a:cubicBezTo>
                  <a:cubicBezTo>
                    <a:pt x="374" y="275"/>
                    <a:pt x="374" y="275"/>
                    <a:pt x="374" y="275"/>
                  </a:cubicBezTo>
                  <a:cubicBezTo>
                    <a:pt x="374" y="273"/>
                    <a:pt x="374" y="273"/>
                    <a:pt x="374" y="273"/>
                  </a:cubicBezTo>
                  <a:cubicBezTo>
                    <a:pt x="374" y="271"/>
                    <a:pt x="374" y="271"/>
                    <a:pt x="374" y="271"/>
                  </a:cubicBezTo>
                  <a:cubicBezTo>
                    <a:pt x="375" y="270"/>
                    <a:pt x="375" y="270"/>
                    <a:pt x="375" y="270"/>
                  </a:cubicBezTo>
                  <a:cubicBezTo>
                    <a:pt x="376" y="268"/>
                    <a:pt x="376" y="268"/>
                    <a:pt x="376" y="268"/>
                  </a:cubicBezTo>
                  <a:cubicBezTo>
                    <a:pt x="376" y="266"/>
                    <a:pt x="376" y="266"/>
                    <a:pt x="376" y="266"/>
                  </a:cubicBezTo>
                  <a:cubicBezTo>
                    <a:pt x="377" y="266"/>
                    <a:pt x="377" y="266"/>
                    <a:pt x="377" y="266"/>
                  </a:cubicBezTo>
                  <a:cubicBezTo>
                    <a:pt x="376" y="265"/>
                    <a:pt x="376" y="265"/>
                    <a:pt x="376" y="265"/>
                  </a:cubicBezTo>
                  <a:cubicBezTo>
                    <a:pt x="376" y="263"/>
                    <a:pt x="376" y="263"/>
                    <a:pt x="376" y="263"/>
                  </a:cubicBezTo>
                  <a:cubicBezTo>
                    <a:pt x="377" y="261"/>
                    <a:pt x="377" y="261"/>
                    <a:pt x="377" y="261"/>
                  </a:cubicBezTo>
                  <a:cubicBezTo>
                    <a:pt x="376" y="259"/>
                    <a:pt x="376" y="259"/>
                    <a:pt x="376" y="259"/>
                  </a:cubicBezTo>
                  <a:cubicBezTo>
                    <a:pt x="377" y="258"/>
                    <a:pt x="377" y="258"/>
                    <a:pt x="377" y="258"/>
                  </a:cubicBezTo>
                  <a:cubicBezTo>
                    <a:pt x="377" y="255"/>
                    <a:pt x="377" y="255"/>
                    <a:pt x="377" y="255"/>
                  </a:cubicBezTo>
                  <a:cubicBezTo>
                    <a:pt x="378" y="253"/>
                    <a:pt x="378" y="253"/>
                    <a:pt x="378" y="253"/>
                  </a:cubicBezTo>
                  <a:cubicBezTo>
                    <a:pt x="378" y="253"/>
                    <a:pt x="378" y="253"/>
                    <a:pt x="378" y="253"/>
                  </a:cubicBezTo>
                  <a:cubicBezTo>
                    <a:pt x="378" y="252"/>
                    <a:pt x="378" y="252"/>
                    <a:pt x="378" y="252"/>
                  </a:cubicBezTo>
                  <a:cubicBezTo>
                    <a:pt x="377" y="251"/>
                    <a:pt x="377" y="251"/>
                    <a:pt x="377" y="251"/>
                  </a:cubicBezTo>
                  <a:cubicBezTo>
                    <a:pt x="376" y="251"/>
                    <a:pt x="376" y="251"/>
                    <a:pt x="376" y="251"/>
                  </a:cubicBezTo>
                  <a:cubicBezTo>
                    <a:pt x="376" y="250"/>
                    <a:pt x="376" y="250"/>
                    <a:pt x="376" y="250"/>
                  </a:cubicBezTo>
                  <a:cubicBezTo>
                    <a:pt x="374" y="249"/>
                    <a:pt x="374" y="249"/>
                    <a:pt x="374" y="249"/>
                  </a:cubicBezTo>
                  <a:cubicBezTo>
                    <a:pt x="374" y="250"/>
                    <a:pt x="374" y="250"/>
                    <a:pt x="374" y="250"/>
                  </a:cubicBezTo>
                  <a:cubicBezTo>
                    <a:pt x="374" y="251"/>
                    <a:pt x="374" y="251"/>
                    <a:pt x="374" y="251"/>
                  </a:cubicBezTo>
                  <a:cubicBezTo>
                    <a:pt x="373" y="251"/>
                    <a:pt x="373" y="251"/>
                    <a:pt x="373" y="251"/>
                  </a:cubicBezTo>
                  <a:cubicBezTo>
                    <a:pt x="371" y="253"/>
                    <a:pt x="371" y="253"/>
                    <a:pt x="371" y="253"/>
                  </a:cubicBezTo>
                  <a:cubicBezTo>
                    <a:pt x="370" y="255"/>
                    <a:pt x="370" y="255"/>
                    <a:pt x="370" y="255"/>
                  </a:cubicBezTo>
                  <a:cubicBezTo>
                    <a:pt x="370" y="255"/>
                    <a:pt x="370" y="255"/>
                    <a:pt x="370" y="255"/>
                  </a:cubicBezTo>
                  <a:cubicBezTo>
                    <a:pt x="370" y="256"/>
                    <a:pt x="370" y="256"/>
                    <a:pt x="370" y="256"/>
                  </a:cubicBezTo>
                  <a:cubicBezTo>
                    <a:pt x="369" y="257"/>
                    <a:pt x="369" y="257"/>
                    <a:pt x="369" y="257"/>
                  </a:cubicBezTo>
                  <a:cubicBezTo>
                    <a:pt x="368" y="259"/>
                    <a:pt x="368" y="259"/>
                    <a:pt x="368" y="259"/>
                  </a:cubicBezTo>
                  <a:cubicBezTo>
                    <a:pt x="367" y="262"/>
                    <a:pt x="367" y="262"/>
                    <a:pt x="367" y="262"/>
                  </a:cubicBezTo>
                  <a:cubicBezTo>
                    <a:pt x="367" y="262"/>
                    <a:pt x="367" y="262"/>
                    <a:pt x="367" y="262"/>
                  </a:cubicBezTo>
                  <a:cubicBezTo>
                    <a:pt x="367" y="263"/>
                    <a:pt x="367" y="263"/>
                    <a:pt x="367" y="263"/>
                  </a:cubicBezTo>
                  <a:cubicBezTo>
                    <a:pt x="367" y="265"/>
                    <a:pt x="367" y="265"/>
                    <a:pt x="367" y="265"/>
                  </a:cubicBezTo>
                  <a:cubicBezTo>
                    <a:pt x="368" y="267"/>
                    <a:pt x="368" y="267"/>
                    <a:pt x="368" y="267"/>
                  </a:cubicBezTo>
                  <a:cubicBezTo>
                    <a:pt x="368" y="268"/>
                    <a:pt x="368" y="268"/>
                    <a:pt x="368" y="268"/>
                  </a:cubicBezTo>
                  <a:cubicBezTo>
                    <a:pt x="368" y="269"/>
                    <a:pt x="368" y="269"/>
                    <a:pt x="368" y="269"/>
                  </a:cubicBezTo>
                  <a:cubicBezTo>
                    <a:pt x="368" y="269"/>
                    <a:pt x="368" y="269"/>
                    <a:pt x="368" y="269"/>
                  </a:cubicBezTo>
                  <a:cubicBezTo>
                    <a:pt x="368" y="269"/>
                    <a:pt x="368" y="269"/>
                    <a:pt x="368" y="269"/>
                  </a:cubicBezTo>
                  <a:cubicBezTo>
                    <a:pt x="369" y="271"/>
                    <a:pt x="369" y="271"/>
                    <a:pt x="369" y="271"/>
                  </a:cubicBezTo>
                  <a:cubicBezTo>
                    <a:pt x="369" y="271"/>
                    <a:pt x="369" y="271"/>
                    <a:pt x="369" y="271"/>
                  </a:cubicBezTo>
                  <a:cubicBezTo>
                    <a:pt x="370" y="272"/>
                    <a:pt x="370" y="272"/>
                    <a:pt x="370" y="272"/>
                  </a:cubicBezTo>
                  <a:cubicBezTo>
                    <a:pt x="371" y="272"/>
                    <a:pt x="371" y="272"/>
                    <a:pt x="371" y="272"/>
                  </a:cubicBezTo>
                  <a:cubicBezTo>
                    <a:pt x="372" y="273"/>
                    <a:pt x="372" y="273"/>
                    <a:pt x="372" y="273"/>
                  </a:cubicBezTo>
                  <a:cubicBezTo>
                    <a:pt x="372" y="275"/>
                    <a:pt x="372" y="275"/>
                    <a:pt x="372" y="275"/>
                  </a:cubicBezTo>
                  <a:cubicBezTo>
                    <a:pt x="372" y="276"/>
                    <a:pt x="372" y="276"/>
                    <a:pt x="372" y="276"/>
                  </a:cubicBezTo>
                  <a:close/>
                  <a:moveTo>
                    <a:pt x="309" y="283"/>
                  </a:moveTo>
                  <a:cubicBezTo>
                    <a:pt x="310" y="283"/>
                    <a:pt x="310" y="283"/>
                    <a:pt x="310" y="283"/>
                  </a:cubicBezTo>
                  <a:cubicBezTo>
                    <a:pt x="310" y="283"/>
                    <a:pt x="310" y="283"/>
                    <a:pt x="310" y="283"/>
                  </a:cubicBezTo>
                  <a:cubicBezTo>
                    <a:pt x="312" y="284"/>
                    <a:pt x="312" y="284"/>
                    <a:pt x="312" y="284"/>
                  </a:cubicBezTo>
                  <a:cubicBezTo>
                    <a:pt x="312" y="283"/>
                    <a:pt x="312" y="283"/>
                    <a:pt x="312" y="283"/>
                  </a:cubicBezTo>
                  <a:cubicBezTo>
                    <a:pt x="311" y="283"/>
                    <a:pt x="311" y="283"/>
                    <a:pt x="311" y="283"/>
                  </a:cubicBezTo>
                  <a:cubicBezTo>
                    <a:pt x="309" y="283"/>
                    <a:pt x="309" y="283"/>
                    <a:pt x="309" y="283"/>
                  </a:cubicBezTo>
                  <a:close/>
                  <a:moveTo>
                    <a:pt x="309" y="289"/>
                  </a:moveTo>
                  <a:cubicBezTo>
                    <a:pt x="308" y="289"/>
                    <a:pt x="308" y="289"/>
                    <a:pt x="308" y="289"/>
                  </a:cubicBezTo>
                  <a:cubicBezTo>
                    <a:pt x="307" y="289"/>
                    <a:pt x="307" y="289"/>
                    <a:pt x="307" y="289"/>
                  </a:cubicBezTo>
                  <a:cubicBezTo>
                    <a:pt x="306" y="290"/>
                    <a:pt x="306" y="290"/>
                    <a:pt x="306" y="290"/>
                  </a:cubicBezTo>
                  <a:cubicBezTo>
                    <a:pt x="305" y="290"/>
                    <a:pt x="305" y="290"/>
                    <a:pt x="305" y="290"/>
                  </a:cubicBezTo>
                  <a:cubicBezTo>
                    <a:pt x="304" y="290"/>
                    <a:pt x="304" y="290"/>
                    <a:pt x="304" y="290"/>
                  </a:cubicBezTo>
                  <a:cubicBezTo>
                    <a:pt x="303" y="291"/>
                    <a:pt x="303" y="291"/>
                    <a:pt x="303" y="291"/>
                  </a:cubicBezTo>
                  <a:cubicBezTo>
                    <a:pt x="303" y="292"/>
                    <a:pt x="303" y="292"/>
                    <a:pt x="303" y="292"/>
                  </a:cubicBezTo>
                  <a:cubicBezTo>
                    <a:pt x="301" y="293"/>
                    <a:pt x="301" y="293"/>
                    <a:pt x="301" y="293"/>
                  </a:cubicBezTo>
                  <a:cubicBezTo>
                    <a:pt x="299" y="295"/>
                    <a:pt x="299" y="295"/>
                    <a:pt x="299" y="295"/>
                  </a:cubicBezTo>
                  <a:cubicBezTo>
                    <a:pt x="300" y="296"/>
                    <a:pt x="300" y="296"/>
                    <a:pt x="300" y="296"/>
                  </a:cubicBezTo>
                  <a:cubicBezTo>
                    <a:pt x="300" y="298"/>
                    <a:pt x="300" y="298"/>
                    <a:pt x="300" y="298"/>
                  </a:cubicBezTo>
                  <a:cubicBezTo>
                    <a:pt x="300" y="299"/>
                    <a:pt x="300" y="299"/>
                    <a:pt x="300" y="299"/>
                  </a:cubicBezTo>
                  <a:cubicBezTo>
                    <a:pt x="300" y="300"/>
                    <a:pt x="300" y="300"/>
                    <a:pt x="300" y="300"/>
                  </a:cubicBezTo>
                  <a:cubicBezTo>
                    <a:pt x="301" y="301"/>
                    <a:pt x="301" y="301"/>
                    <a:pt x="301" y="301"/>
                  </a:cubicBezTo>
                  <a:cubicBezTo>
                    <a:pt x="303" y="301"/>
                    <a:pt x="303" y="301"/>
                    <a:pt x="303" y="301"/>
                  </a:cubicBezTo>
                  <a:cubicBezTo>
                    <a:pt x="304" y="302"/>
                    <a:pt x="304" y="302"/>
                    <a:pt x="304" y="302"/>
                  </a:cubicBezTo>
                  <a:cubicBezTo>
                    <a:pt x="305" y="302"/>
                    <a:pt x="305" y="302"/>
                    <a:pt x="305" y="302"/>
                  </a:cubicBezTo>
                  <a:cubicBezTo>
                    <a:pt x="306" y="302"/>
                    <a:pt x="306" y="302"/>
                    <a:pt x="306" y="302"/>
                  </a:cubicBezTo>
                  <a:cubicBezTo>
                    <a:pt x="306" y="302"/>
                    <a:pt x="306" y="302"/>
                    <a:pt x="306" y="302"/>
                  </a:cubicBezTo>
                  <a:cubicBezTo>
                    <a:pt x="307" y="301"/>
                    <a:pt x="307" y="301"/>
                    <a:pt x="307" y="301"/>
                  </a:cubicBezTo>
                  <a:cubicBezTo>
                    <a:pt x="308" y="301"/>
                    <a:pt x="308" y="301"/>
                    <a:pt x="308" y="301"/>
                  </a:cubicBezTo>
                  <a:cubicBezTo>
                    <a:pt x="309" y="301"/>
                    <a:pt x="309" y="301"/>
                    <a:pt x="309" y="301"/>
                  </a:cubicBezTo>
                  <a:cubicBezTo>
                    <a:pt x="310" y="300"/>
                    <a:pt x="310" y="300"/>
                    <a:pt x="310" y="300"/>
                  </a:cubicBezTo>
                  <a:cubicBezTo>
                    <a:pt x="310" y="299"/>
                    <a:pt x="310" y="299"/>
                    <a:pt x="310" y="299"/>
                  </a:cubicBezTo>
                  <a:cubicBezTo>
                    <a:pt x="311" y="299"/>
                    <a:pt x="311" y="299"/>
                    <a:pt x="311" y="299"/>
                  </a:cubicBezTo>
                  <a:cubicBezTo>
                    <a:pt x="312" y="298"/>
                    <a:pt x="312" y="298"/>
                    <a:pt x="312" y="298"/>
                  </a:cubicBezTo>
                  <a:cubicBezTo>
                    <a:pt x="312" y="297"/>
                    <a:pt x="312" y="297"/>
                    <a:pt x="312" y="297"/>
                  </a:cubicBezTo>
                  <a:cubicBezTo>
                    <a:pt x="312" y="295"/>
                    <a:pt x="312" y="295"/>
                    <a:pt x="312" y="295"/>
                  </a:cubicBezTo>
                  <a:cubicBezTo>
                    <a:pt x="313" y="295"/>
                    <a:pt x="313" y="295"/>
                    <a:pt x="313" y="295"/>
                  </a:cubicBezTo>
                  <a:cubicBezTo>
                    <a:pt x="313" y="294"/>
                    <a:pt x="313" y="294"/>
                    <a:pt x="313" y="294"/>
                  </a:cubicBezTo>
                  <a:cubicBezTo>
                    <a:pt x="314" y="292"/>
                    <a:pt x="314" y="292"/>
                    <a:pt x="314" y="292"/>
                  </a:cubicBezTo>
                  <a:cubicBezTo>
                    <a:pt x="313" y="290"/>
                    <a:pt x="313" y="290"/>
                    <a:pt x="313" y="290"/>
                  </a:cubicBezTo>
                  <a:cubicBezTo>
                    <a:pt x="312" y="290"/>
                    <a:pt x="312" y="290"/>
                    <a:pt x="312" y="290"/>
                  </a:cubicBezTo>
                  <a:cubicBezTo>
                    <a:pt x="311" y="289"/>
                    <a:pt x="311" y="289"/>
                    <a:pt x="311" y="289"/>
                  </a:cubicBezTo>
                  <a:cubicBezTo>
                    <a:pt x="310" y="290"/>
                    <a:pt x="310" y="290"/>
                    <a:pt x="310" y="290"/>
                  </a:cubicBezTo>
                  <a:cubicBezTo>
                    <a:pt x="310" y="290"/>
                    <a:pt x="309" y="289"/>
                    <a:pt x="309" y="28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8" name="Freeform 52"/>
            <p:cNvSpPr>
              <a:spLocks noEditPoints="1"/>
            </p:cNvSpPr>
            <p:nvPr/>
          </p:nvSpPr>
          <p:spPr bwMode="auto">
            <a:xfrm>
              <a:off x="5729288" y="1433513"/>
              <a:ext cx="420688" cy="522288"/>
            </a:xfrm>
            <a:custGeom>
              <a:avLst/>
              <a:gdLst>
                <a:gd name="T0" fmla="*/ 84 w 88"/>
                <a:gd name="T1" fmla="*/ 10 h 109"/>
                <a:gd name="T2" fmla="*/ 36 w 88"/>
                <a:gd name="T3" fmla="*/ 1 h 109"/>
                <a:gd name="T4" fmla="*/ 29 w 88"/>
                <a:gd name="T5" fmla="*/ 11 h 109"/>
                <a:gd name="T6" fmla="*/ 38 w 88"/>
                <a:gd name="T7" fmla="*/ 20 h 109"/>
                <a:gd name="T8" fmla="*/ 39 w 88"/>
                <a:gd name="T9" fmla="*/ 21 h 109"/>
                <a:gd name="T10" fmla="*/ 35 w 88"/>
                <a:gd name="T11" fmla="*/ 23 h 109"/>
                <a:gd name="T12" fmla="*/ 46 w 88"/>
                <a:gd name="T13" fmla="*/ 27 h 109"/>
                <a:gd name="T14" fmla="*/ 55 w 88"/>
                <a:gd name="T15" fmla="*/ 28 h 109"/>
                <a:gd name="T16" fmla="*/ 63 w 88"/>
                <a:gd name="T17" fmla="*/ 20 h 109"/>
                <a:gd name="T18" fmla="*/ 62 w 88"/>
                <a:gd name="T19" fmla="*/ 11 h 109"/>
                <a:gd name="T20" fmla="*/ 53 w 88"/>
                <a:gd name="T21" fmla="*/ 8 h 109"/>
                <a:gd name="T22" fmla="*/ 49 w 88"/>
                <a:gd name="T23" fmla="*/ 11 h 109"/>
                <a:gd name="T24" fmla="*/ 45 w 88"/>
                <a:gd name="T25" fmla="*/ 6 h 109"/>
                <a:gd name="T26" fmla="*/ 46 w 88"/>
                <a:gd name="T27" fmla="*/ 16 h 109"/>
                <a:gd name="T28" fmla="*/ 39 w 88"/>
                <a:gd name="T29" fmla="*/ 12 h 109"/>
                <a:gd name="T30" fmla="*/ 34 w 88"/>
                <a:gd name="T31" fmla="*/ 5 h 109"/>
                <a:gd name="T32" fmla="*/ 33 w 88"/>
                <a:gd name="T33" fmla="*/ 13 h 109"/>
                <a:gd name="T34" fmla="*/ 29 w 88"/>
                <a:gd name="T35" fmla="*/ 15 h 109"/>
                <a:gd name="T36" fmla="*/ 71 w 88"/>
                <a:gd name="T37" fmla="*/ 35 h 109"/>
                <a:gd name="T38" fmla="*/ 73 w 88"/>
                <a:gd name="T39" fmla="*/ 34 h 109"/>
                <a:gd name="T40" fmla="*/ 68 w 88"/>
                <a:gd name="T41" fmla="*/ 38 h 109"/>
                <a:gd name="T42" fmla="*/ 54 w 88"/>
                <a:gd name="T43" fmla="*/ 48 h 109"/>
                <a:gd name="T44" fmla="*/ 61 w 88"/>
                <a:gd name="T45" fmla="*/ 54 h 109"/>
                <a:gd name="T46" fmla="*/ 53 w 88"/>
                <a:gd name="T47" fmla="*/ 61 h 109"/>
                <a:gd name="T48" fmla="*/ 45 w 88"/>
                <a:gd name="T49" fmla="*/ 61 h 109"/>
                <a:gd name="T50" fmla="*/ 45 w 88"/>
                <a:gd name="T51" fmla="*/ 51 h 109"/>
                <a:gd name="T52" fmla="*/ 41 w 88"/>
                <a:gd name="T53" fmla="*/ 43 h 109"/>
                <a:gd name="T54" fmla="*/ 48 w 88"/>
                <a:gd name="T55" fmla="*/ 46 h 109"/>
                <a:gd name="T56" fmla="*/ 45 w 88"/>
                <a:gd name="T57" fmla="*/ 40 h 109"/>
                <a:gd name="T58" fmla="*/ 3 w 88"/>
                <a:gd name="T59" fmla="*/ 45 h 109"/>
                <a:gd name="T60" fmla="*/ 3 w 88"/>
                <a:gd name="T61" fmla="*/ 43 h 109"/>
                <a:gd name="T62" fmla="*/ 29 w 88"/>
                <a:gd name="T63" fmla="*/ 76 h 109"/>
                <a:gd name="T64" fmla="*/ 26 w 88"/>
                <a:gd name="T65" fmla="*/ 70 h 109"/>
                <a:gd name="T66" fmla="*/ 19 w 88"/>
                <a:gd name="T67" fmla="*/ 66 h 109"/>
                <a:gd name="T68" fmla="*/ 16 w 88"/>
                <a:gd name="T69" fmla="*/ 61 h 109"/>
                <a:gd name="T70" fmla="*/ 22 w 88"/>
                <a:gd name="T71" fmla="*/ 60 h 109"/>
                <a:gd name="T72" fmla="*/ 26 w 88"/>
                <a:gd name="T73" fmla="*/ 55 h 109"/>
                <a:gd name="T74" fmla="*/ 23 w 88"/>
                <a:gd name="T75" fmla="*/ 54 h 109"/>
                <a:gd name="T76" fmla="*/ 14 w 88"/>
                <a:gd name="T77" fmla="*/ 54 h 109"/>
                <a:gd name="T78" fmla="*/ 19 w 88"/>
                <a:gd name="T79" fmla="*/ 49 h 109"/>
                <a:gd name="T80" fmla="*/ 26 w 88"/>
                <a:gd name="T81" fmla="*/ 44 h 109"/>
                <a:gd name="T82" fmla="*/ 21 w 88"/>
                <a:gd name="T83" fmla="*/ 45 h 109"/>
                <a:gd name="T84" fmla="*/ 19 w 88"/>
                <a:gd name="T85" fmla="*/ 41 h 109"/>
                <a:gd name="T86" fmla="*/ 18 w 88"/>
                <a:gd name="T87" fmla="*/ 46 h 109"/>
                <a:gd name="T88" fmla="*/ 9 w 88"/>
                <a:gd name="T89" fmla="*/ 45 h 109"/>
                <a:gd name="T90" fmla="*/ 5 w 88"/>
                <a:gd name="T91" fmla="*/ 40 h 109"/>
                <a:gd name="T92" fmla="*/ 6 w 88"/>
                <a:gd name="T93" fmla="*/ 37 h 109"/>
                <a:gd name="T94" fmla="*/ 5 w 88"/>
                <a:gd name="T95" fmla="*/ 30 h 109"/>
                <a:gd name="T96" fmla="*/ 0 w 88"/>
                <a:gd name="T97" fmla="*/ 26 h 109"/>
                <a:gd name="T98" fmla="*/ 6 w 88"/>
                <a:gd name="T99" fmla="*/ 23 h 109"/>
                <a:gd name="T100" fmla="*/ 12 w 88"/>
                <a:gd name="T101" fmla="*/ 22 h 109"/>
                <a:gd name="T102" fmla="*/ 11 w 88"/>
                <a:gd name="T103" fmla="*/ 25 h 109"/>
                <a:gd name="T104" fmla="*/ 14 w 88"/>
                <a:gd name="T105" fmla="*/ 31 h 109"/>
                <a:gd name="T106" fmla="*/ 18 w 88"/>
                <a:gd name="T107" fmla="*/ 27 h 109"/>
                <a:gd name="T108" fmla="*/ 23 w 88"/>
                <a:gd name="T109" fmla="*/ 36 h 109"/>
                <a:gd name="T110" fmla="*/ 20 w 88"/>
                <a:gd name="T111" fmla="*/ 19 h 109"/>
                <a:gd name="T112" fmla="*/ 28 w 88"/>
                <a:gd name="T113" fmla="*/ 21 h 109"/>
                <a:gd name="T114" fmla="*/ 31 w 88"/>
                <a:gd name="T115" fmla="*/ 24 h 109"/>
                <a:gd name="T116" fmla="*/ 44 w 88"/>
                <a:gd name="T117" fmla="*/ 37 h 109"/>
                <a:gd name="T118" fmla="*/ 38 w 88"/>
                <a:gd name="T119" fmla="*/ 42 h 109"/>
                <a:gd name="T120" fmla="*/ 35 w 88"/>
                <a:gd name="T121" fmla="*/ 54 h 109"/>
                <a:gd name="T122" fmla="*/ 32 w 88"/>
                <a:gd name="T123" fmla="*/ 65 h 109"/>
                <a:gd name="T124" fmla="*/ 44 w 88"/>
                <a:gd name="T12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109">
                  <a:moveTo>
                    <a:pt x="82" y="10"/>
                  </a:moveTo>
                  <a:cubicBezTo>
                    <a:pt x="82" y="9"/>
                    <a:pt x="83" y="9"/>
                    <a:pt x="83" y="9"/>
                  </a:cubicBezTo>
                  <a:cubicBezTo>
                    <a:pt x="84" y="8"/>
                    <a:pt x="84" y="8"/>
                    <a:pt x="84" y="8"/>
                  </a:cubicBezTo>
                  <a:cubicBezTo>
                    <a:pt x="85" y="8"/>
                    <a:pt x="85" y="8"/>
                    <a:pt x="85" y="8"/>
                  </a:cubicBezTo>
                  <a:cubicBezTo>
                    <a:pt x="86" y="6"/>
                    <a:pt x="86" y="6"/>
                    <a:pt x="86" y="6"/>
                  </a:cubicBezTo>
                  <a:cubicBezTo>
                    <a:pt x="87" y="6"/>
                    <a:pt x="87" y="6"/>
                    <a:pt x="87" y="6"/>
                  </a:cubicBezTo>
                  <a:cubicBezTo>
                    <a:pt x="88" y="6"/>
                    <a:pt x="88" y="6"/>
                    <a:pt x="88" y="6"/>
                  </a:cubicBezTo>
                  <a:cubicBezTo>
                    <a:pt x="88" y="6"/>
                    <a:pt x="88" y="6"/>
                    <a:pt x="88" y="6"/>
                  </a:cubicBezTo>
                  <a:cubicBezTo>
                    <a:pt x="88" y="7"/>
                    <a:pt x="88" y="7"/>
                    <a:pt x="88" y="7"/>
                  </a:cubicBezTo>
                  <a:cubicBezTo>
                    <a:pt x="87" y="8"/>
                    <a:pt x="87" y="8"/>
                    <a:pt x="87" y="8"/>
                  </a:cubicBezTo>
                  <a:cubicBezTo>
                    <a:pt x="86" y="8"/>
                    <a:pt x="86" y="8"/>
                    <a:pt x="86" y="8"/>
                  </a:cubicBezTo>
                  <a:cubicBezTo>
                    <a:pt x="84" y="10"/>
                    <a:pt x="84" y="10"/>
                    <a:pt x="84" y="10"/>
                  </a:cubicBezTo>
                  <a:cubicBezTo>
                    <a:pt x="83" y="10"/>
                    <a:pt x="83" y="10"/>
                    <a:pt x="83" y="10"/>
                  </a:cubicBezTo>
                  <a:cubicBezTo>
                    <a:pt x="82" y="10"/>
                    <a:pt x="82" y="10"/>
                    <a:pt x="82" y="10"/>
                  </a:cubicBezTo>
                  <a:cubicBezTo>
                    <a:pt x="82" y="10"/>
                    <a:pt x="82" y="10"/>
                    <a:pt x="82" y="10"/>
                  </a:cubicBezTo>
                  <a:close/>
                  <a:moveTo>
                    <a:pt x="66" y="11"/>
                  </a:moveTo>
                  <a:cubicBezTo>
                    <a:pt x="67" y="12"/>
                    <a:pt x="67" y="12"/>
                    <a:pt x="67" y="12"/>
                  </a:cubicBezTo>
                  <a:cubicBezTo>
                    <a:pt x="67" y="12"/>
                    <a:pt x="67" y="12"/>
                    <a:pt x="67" y="12"/>
                  </a:cubicBezTo>
                  <a:cubicBezTo>
                    <a:pt x="68" y="11"/>
                    <a:pt x="68" y="11"/>
                    <a:pt x="68" y="11"/>
                  </a:cubicBezTo>
                  <a:cubicBezTo>
                    <a:pt x="67" y="10"/>
                    <a:pt x="67" y="10"/>
                    <a:pt x="67" y="10"/>
                  </a:cubicBezTo>
                  <a:cubicBezTo>
                    <a:pt x="67" y="10"/>
                    <a:pt x="67" y="10"/>
                    <a:pt x="67" y="10"/>
                  </a:cubicBezTo>
                  <a:cubicBezTo>
                    <a:pt x="66" y="10"/>
                    <a:pt x="66" y="10"/>
                    <a:pt x="66" y="10"/>
                  </a:cubicBezTo>
                  <a:cubicBezTo>
                    <a:pt x="66" y="11"/>
                    <a:pt x="66" y="11"/>
                    <a:pt x="66" y="11"/>
                  </a:cubicBezTo>
                  <a:close/>
                  <a:moveTo>
                    <a:pt x="36" y="1"/>
                  </a:moveTo>
                  <a:cubicBezTo>
                    <a:pt x="38" y="3"/>
                    <a:pt x="38" y="3"/>
                    <a:pt x="38" y="3"/>
                  </a:cubicBezTo>
                  <a:cubicBezTo>
                    <a:pt x="39" y="3"/>
                    <a:pt x="39" y="3"/>
                    <a:pt x="39" y="3"/>
                  </a:cubicBezTo>
                  <a:cubicBezTo>
                    <a:pt x="39" y="2"/>
                    <a:pt x="39" y="2"/>
                    <a:pt x="39" y="2"/>
                  </a:cubicBezTo>
                  <a:cubicBezTo>
                    <a:pt x="40" y="2"/>
                    <a:pt x="40" y="2"/>
                    <a:pt x="40" y="2"/>
                  </a:cubicBezTo>
                  <a:cubicBezTo>
                    <a:pt x="39" y="1"/>
                    <a:pt x="39" y="1"/>
                    <a:pt x="39" y="1"/>
                  </a:cubicBezTo>
                  <a:cubicBezTo>
                    <a:pt x="38" y="1"/>
                    <a:pt x="38" y="1"/>
                    <a:pt x="38" y="1"/>
                  </a:cubicBezTo>
                  <a:cubicBezTo>
                    <a:pt x="37" y="1"/>
                    <a:pt x="37" y="1"/>
                    <a:pt x="37" y="1"/>
                  </a:cubicBezTo>
                  <a:cubicBezTo>
                    <a:pt x="36" y="0"/>
                    <a:pt x="36" y="0"/>
                    <a:pt x="36" y="0"/>
                  </a:cubicBezTo>
                  <a:cubicBezTo>
                    <a:pt x="35" y="1"/>
                    <a:pt x="35" y="1"/>
                    <a:pt x="35" y="1"/>
                  </a:cubicBezTo>
                  <a:cubicBezTo>
                    <a:pt x="36" y="1"/>
                    <a:pt x="36" y="1"/>
                    <a:pt x="36" y="1"/>
                  </a:cubicBezTo>
                  <a:close/>
                  <a:moveTo>
                    <a:pt x="30" y="12"/>
                  </a:moveTo>
                  <a:cubicBezTo>
                    <a:pt x="29" y="11"/>
                    <a:pt x="29" y="11"/>
                    <a:pt x="29" y="11"/>
                  </a:cubicBezTo>
                  <a:cubicBezTo>
                    <a:pt x="29" y="11"/>
                    <a:pt x="29" y="11"/>
                    <a:pt x="29" y="11"/>
                  </a:cubicBezTo>
                  <a:cubicBezTo>
                    <a:pt x="29" y="10"/>
                    <a:pt x="29" y="10"/>
                    <a:pt x="29" y="10"/>
                  </a:cubicBezTo>
                  <a:cubicBezTo>
                    <a:pt x="30" y="9"/>
                    <a:pt x="30" y="9"/>
                    <a:pt x="30" y="9"/>
                  </a:cubicBezTo>
                  <a:cubicBezTo>
                    <a:pt x="30" y="9"/>
                    <a:pt x="30" y="9"/>
                    <a:pt x="30" y="9"/>
                  </a:cubicBezTo>
                  <a:cubicBezTo>
                    <a:pt x="31" y="10"/>
                    <a:pt x="31" y="10"/>
                    <a:pt x="31" y="10"/>
                  </a:cubicBezTo>
                  <a:cubicBezTo>
                    <a:pt x="31" y="11"/>
                    <a:pt x="31" y="11"/>
                    <a:pt x="31" y="11"/>
                  </a:cubicBezTo>
                  <a:cubicBezTo>
                    <a:pt x="30" y="12"/>
                    <a:pt x="30" y="12"/>
                    <a:pt x="30" y="12"/>
                  </a:cubicBezTo>
                  <a:cubicBezTo>
                    <a:pt x="30" y="12"/>
                    <a:pt x="30" y="12"/>
                    <a:pt x="30" y="12"/>
                  </a:cubicBezTo>
                  <a:close/>
                  <a:moveTo>
                    <a:pt x="36" y="21"/>
                  </a:moveTo>
                  <a:cubicBezTo>
                    <a:pt x="36" y="21"/>
                    <a:pt x="36" y="21"/>
                    <a:pt x="36" y="21"/>
                  </a:cubicBezTo>
                  <a:cubicBezTo>
                    <a:pt x="38" y="20"/>
                    <a:pt x="38" y="20"/>
                    <a:pt x="38" y="20"/>
                  </a:cubicBezTo>
                  <a:cubicBezTo>
                    <a:pt x="38" y="20"/>
                    <a:pt x="38" y="20"/>
                    <a:pt x="38" y="20"/>
                  </a:cubicBezTo>
                  <a:cubicBezTo>
                    <a:pt x="41" y="20"/>
                    <a:pt x="41" y="20"/>
                    <a:pt x="41" y="20"/>
                  </a:cubicBezTo>
                  <a:cubicBezTo>
                    <a:pt x="42" y="20"/>
                    <a:pt x="42" y="20"/>
                    <a:pt x="42" y="20"/>
                  </a:cubicBezTo>
                  <a:cubicBezTo>
                    <a:pt x="43" y="19"/>
                    <a:pt x="43" y="19"/>
                    <a:pt x="43" y="19"/>
                  </a:cubicBezTo>
                  <a:cubicBezTo>
                    <a:pt x="44" y="19"/>
                    <a:pt x="44" y="19"/>
                    <a:pt x="44" y="19"/>
                  </a:cubicBezTo>
                  <a:cubicBezTo>
                    <a:pt x="44" y="20"/>
                    <a:pt x="44" y="20"/>
                    <a:pt x="44" y="20"/>
                  </a:cubicBezTo>
                  <a:cubicBezTo>
                    <a:pt x="44" y="20"/>
                    <a:pt x="44" y="20"/>
                    <a:pt x="44" y="20"/>
                  </a:cubicBezTo>
                  <a:cubicBezTo>
                    <a:pt x="44" y="21"/>
                    <a:pt x="44" y="21"/>
                    <a:pt x="44" y="21"/>
                  </a:cubicBezTo>
                  <a:cubicBezTo>
                    <a:pt x="44" y="21"/>
                    <a:pt x="44" y="21"/>
                    <a:pt x="44" y="21"/>
                  </a:cubicBezTo>
                  <a:cubicBezTo>
                    <a:pt x="43" y="22"/>
                    <a:pt x="43" y="22"/>
                    <a:pt x="43" y="22"/>
                  </a:cubicBezTo>
                  <a:cubicBezTo>
                    <a:pt x="42" y="21"/>
                    <a:pt x="42" y="21"/>
                    <a:pt x="42" y="21"/>
                  </a:cubicBezTo>
                  <a:cubicBezTo>
                    <a:pt x="40" y="21"/>
                    <a:pt x="40" y="21"/>
                    <a:pt x="40" y="21"/>
                  </a:cubicBezTo>
                  <a:cubicBezTo>
                    <a:pt x="39" y="21"/>
                    <a:pt x="39" y="21"/>
                    <a:pt x="39" y="21"/>
                  </a:cubicBezTo>
                  <a:cubicBezTo>
                    <a:pt x="39" y="22"/>
                    <a:pt x="39" y="22"/>
                    <a:pt x="39" y="22"/>
                  </a:cubicBezTo>
                  <a:cubicBezTo>
                    <a:pt x="39" y="22"/>
                    <a:pt x="39" y="22"/>
                    <a:pt x="39" y="22"/>
                  </a:cubicBezTo>
                  <a:cubicBezTo>
                    <a:pt x="41" y="22"/>
                    <a:pt x="41" y="22"/>
                    <a:pt x="41" y="22"/>
                  </a:cubicBezTo>
                  <a:cubicBezTo>
                    <a:pt x="42" y="23"/>
                    <a:pt x="42" y="23"/>
                    <a:pt x="42" y="23"/>
                  </a:cubicBezTo>
                  <a:cubicBezTo>
                    <a:pt x="42" y="23"/>
                    <a:pt x="42" y="23"/>
                    <a:pt x="42" y="23"/>
                  </a:cubicBezTo>
                  <a:cubicBezTo>
                    <a:pt x="41" y="24"/>
                    <a:pt x="41" y="24"/>
                    <a:pt x="41" y="24"/>
                  </a:cubicBezTo>
                  <a:cubicBezTo>
                    <a:pt x="40" y="23"/>
                    <a:pt x="40" y="23"/>
                    <a:pt x="40" y="23"/>
                  </a:cubicBezTo>
                  <a:cubicBezTo>
                    <a:pt x="40" y="23"/>
                    <a:pt x="40" y="23"/>
                    <a:pt x="40" y="23"/>
                  </a:cubicBezTo>
                  <a:cubicBezTo>
                    <a:pt x="39" y="24"/>
                    <a:pt x="39" y="24"/>
                    <a:pt x="39" y="24"/>
                  </a:cubicBezTo>
                  <a:cubicBezTo>
                    <a:pt x="38" y="23"/>
                    <a:pt x="38" y="23"/>
                    <a:pt x="38" y="23"/>
                  </a:cubicBezTo>
                  <a:cubicBezTo>
                    <a:pt x="36" y="22"/>
                    <a:pt x="36" y="22"/>
                    <a:pt x="36" y="22"/>
                  </a:cubicBezTo>
                  <a:cubicBezTo>
                    <a:pt x="35" y="23"/>
                    <a:pt x="35" y="23"/>
                    <a:pt x="35" y="23"/>
                  </a:cubicBezTo>
                  <a:cubicBezTo>
                    <a:pt x="35" y="23"/>
                    <a:pt x="35" y="23"/>
                    <a:pt x="35" y="23"/>
                  </a:cubicBezTo>
                  <a:cubicBezTo>
                    <a:pt x="36" y="24"/>
                    <a:pt x="36" y="24"/>
                    <a:pt x="36" y="24"/>
                  </a:cubicBezTo>
                  <a:cubicBezTo>
                    <a:pt x="38" y="26"/>
                    <a:pt x="38" y="26"/>
                    <a:pt x="38" y="26"/>
                  </a:cubicBezTo>
                  <a:cubicBezTo>
                    <a:pt x="39" y="26"/>
                    <a:pt x="39" y="26"/>
                    <a:pt x="39" y="26"/>
                  </a:cubicBezTo>
                  <a:cubicBezTo>
                    <a:pt x="40" y="26"/>
                    <a:pt x="40" y="26"/>
                    <a:pt x="40" y="26"/>
                  </a:cubicBezTo>
                  <a:cubicBezTo>
                    <a:pt x="40" y="26"/>
                    <a:pt x="40" y="26"/>
                    <a:pt x="40" y="26"/>
                  </a:cubicBezTo>
                  <a:cubicBezTo>
                    <a:pt x="41" y="27"/>
                    <a:pt x="41" y="27"/>
                    <a:pt x="41" y="27"/>
                  </a:cubicBezTo>
                  <a:cubicBezTo>
                    <a:pt x="41" y="28"/>
                    <a:pt x="41" y="28"/>
                    <a:pt x="41" y="28"/>
                  </a:cubicBezTo>
                  <a:cubicBezTo>
                    <a:pt x="42" y="28"/>
                    <a:pt x="42" y="28"/>
                    <a:pt x="42" y="28"/>
                  </a:cubicBezTo>
                  <a:cubicBezTo>
                    <a:pt x="43" y="28"/>
                    <a:pt x="43" y="28"/>
                    <a:pt x="43" y="28"/>
                  </a:cubicBezTo>
                  <a:cubicBezTo>
                    <a:pt x="45" y="28"/>
                    <a:pt x="45" y="28"/>
                    <a:pt x="45" y="28"/>
                  </a:cubicBezTo>
                  <a:cubicBezTo>
                    <a:pt x="46" y="27"/>
                    <a:pt x="46" y="27"/>
                    <a:pt x="46" y="27"/>
                  </a:cubicBezTo>
                  <a:cubicBezTo>
                    <a:pt x="48" y="27"/>
                    <a:pt x="48" y="27"/>
                    <a:pt x="48" y="27"/>
                  </a:cubicBezTo>
                  <a:cubicBezTo>
                    <a:pt x="49" y="27"/>
                    <a:pt x="49" y="27"/>
                    <a:pt x="49" y="27"/>
                  </a:cubicBezTo>
                  <a:cubicBezTo>
                    <a:pt x="49" y="27"/>
                    <a:pt x="49" y="27"/>
                    <a:pt x="49" y="27"/>
                  </a:cubicBezTo>
                  <a:cubicBezTo>
                    <a:pt x="49" y="28"/>
                    <a:pt x="49" y="28"/>
                    <a:pt x="49" y="28"/>
                  </a:cubicBezTo>
                  <a:cubicBezTo>
                    <a:pt x="49" y="30"/>
                    <a:pt x="49" y="30"/>
                    <a:pt x="49" y="30"/>
                  </a:cubicBezTo>
                  <a:cubicBezTo>
                    <a:pt x="51" y="31"/>
                    <a:pt x="51" y="31"/>
                    <a:pt x="51" y="31"/>
                  </a:cubicBezTo>
                  <a:cubicBezTo>
                    <a:pt x="52" y="31"/>
                    <a:pt x="52" y="31"/>
                    <a:pt x="52" y="31"/>
                  </a:cubicBezTo>
                  <a:cubicBezTo>
                    <a:pt x="54" y="30"/>
                    <a:pt x="54" y="30"/>
                    <a:pt x="54" y="30"/>
                  </a:cubicBezTo>
                  <a:cubicBezTo>
                    <a:pt x="54" y="30"/>
                    <a:pt x="54" y="30"/>
                    <a:pt x="54" y="30"/>
                  </a:cubicBezTo>
                  <a:cubicBezTo>
                    <a:pt x="54" y="29"/>
                    <a:pt x="54" y="29"/>
                    <a:pt x="54" y="29"/>
                  </a:cubicBezTo>
                  <a:cubicBezTo>
                    <a:pt x="54" y="28"/>
                    <a:pt x="54" y="28"/>
                    <a:pt x="54" y="28"/>
                  </a:cubicBezTo>
                  <a:cubicBezTo>
                    <a:pt x="55" y="28"/>
                    <a:pt x="55" y="28"/>
                    <a:pt x="55" y="28"/>
                  </a:cubicBezTo>
                  <a:cubicBezTo>
                    <a:pt x="56" y="26"/>
                    <a:pt x="56" y="26"/>
                    <a:pt x="56" y="26"/>
                  </a:cubicBezTo>
                  <a:cubicBezTo>
                    <a:pt x="57" y="26"/>
                    <a:pt x="57" y="26"/>
                    <a:pt x="57" y="26"/>
                  </a:cubicBezTo>
                  <a:cubicBezTo>
                    <a:pt x="57" y="27"/>
                    <a:pt x="57" y="27"/>
                    <a:pt x="57" y="27"/>
                  </a:cubicBezTo>
                  <a:cubicBezTo>
                    <a:pt x="58" y="28"/>
                    <a:pt x="58" y="28"/>
                    <a:pt x="58" y="28"/>
                  </a:cubicBezTo>
                  <a:cubicBezTo>
                    <a:pt x="59" y="28"/>
                    <a:pt x="59" y="28"/>
                    <a:pt x="59" y="28"/>
                  </a:cubicBezTo>
                  <a:cubicBezTo>
                    <a:pt x="61" y="27"/>
                    <a:pt x="61" y="27"/>
                    <a:pt x="61" y="27"/>
                  </a:cubicBezTo>
                  <a:cubicBezTo>
                    <a:pt x="61" y="26"/>
                    <a:pt x="61" y="26"/>
                    <a:pt x="61" y="26"/>
                  </a:cubicBezTo>
                  <a:cubicBezTo>
                    <a:pt x="61" y="24"/>
                    <a:pt x="61" y="24"/>
                    <a:pt x="61" y="24"/>
                  </a:cubicBezTo>
                  <a:cubicBezTo>
                    <a:pt x="61" y="23"/>
                    <a:pt x="61" y="23"/>
                    <a:pt x="61" y="23"/>
                  </a:cubicBezTo>
                  <a:cubicBezTo>
                    <a:pt x="61" y="23"/>
                    <a:pt x="61" y="23"/>
                    <a:pt x="61" y="23"/>
                  </a:cubicBezTo>
                  <a:cubicBezTo>
                    <a:pt x="62" y="22"/>
                    <a:pt x="62" y="22"/>
                    <a:pt x="62" y="22"/>
                  </a:cubicBezTo>
                  <a:cubicBezTo>
                    <a:pt x="63" y="20"/>
                    <a:pt x="63" y="20"/>
                    <a:pt x="63" y="20"/>
                  </a:cubicBezTo>
                  <a:cubicBezTo>
                    <a:pt x="64" y="19"/>
                    <a:pt x="64" y="19"/>
                    <a:pt x="64" y="19"/>
                  </a:cubicBezTo>
                  <a:cubicBezTo>
                    <a:pt x="65" y="17"/>
                    <a:pt x="65" y="17"/>
                    <a:pt x="65" y="17"/>
                  </a:cubicBezTo>
                  <a:cubicBezTo>
                    <a:pt x="66" y="16"/>
                    <a:pt x="66" y="16"/>
                    <a:pt x="66" y="16"/>
                  </a:cubicBezTo>
                  <a:cubicBezTo>
                    <a:pt x="66" y="15"/>
                    <a:pt x="66" y="15"/>
                    <a:pt x="66" y="15"/>
                  </a:cubicBezTo>
                  <a:cubicBezTo>
                    <a:pt x="65" y="14"/>
                    <a:pt x="65" y="14"/>
                    <a:pt x="65" y="14"/>
                  </a:cubicBezTo>
                  <a:cubicBezTo>
                    <a:pt x="65" y="13"/>
                    <a:pt x="65" y="13"/>
                    <a:pt x="65" y="13"/>
                  </a:cubicBezTo>
                  <a:cubicBezTo>
                    <a:pt x="65" y="13"/>
                    <a:pt x="65" y="13"/>
                    <a:pt x="65" y="13"/>
                  </a:cubicBezTo>
                  <a:cubicBezTo>
                    <a:pt x="65" y="12"/>
                    <a:pt x="65" y="12"/>
                    <a:pt x="65" y="12"/>
                  </a:cubicBezTo>
                  <a:cubicBezTo>
                    <a:pt x="65" y="12"/>
                    <a:pt x="65" y="12"/>
                    <a:pt x="65" y="12"/>
                  </a:cubicBezTo>
                  <a:cubicBezTo>
                    <a:pt x="63" y="12"/>
                    <a:pt x="63" y="12"/>
                    <a:pt x="63" y="12"/>
                  </a:cubicBezTo>
                  <a:cubicBezTo>
                    <a:pt x="62" y="11"/>
                    <a:pt x="62" y="11"/>
                    <a:pt x="62" y="11"/>
                  </a:cubicBezTo>
                  <a:cubicBezTo>
                    <a:pt x="62" y="11"/>
                    <a:pt x="62" y="11"/>
                    <a:pt x="62" y="11"/>
                  </a:cubicBezTo>
                  <a:cubicBezTo>
                    <a:pt x="59" y="11"/>
                    <a:pt x="59" y="11"/>
                    <a:pt x="59" y="11"/>
                  </a:cubicBezTo>
                  <a:cubicBezTo>
                    <a:pt x="58" y="11"/>
                    <a:pt x="58" y="11"/>
                    <a:pt x="58" y="11"/>
                  </a:cubicBezTo>
                  <a:cubicBezTo>
                    <a:pt x="57" y="10"/>
                    <a:pt x="57" y="10"/>
                    <a:pt x="57" y="10"/>
                  </a:cubicBezTo>
                  <a:cubicBezTo>
                    <a:pt x="56" y="10"/>
                    <a:pt x="56" y="10"/>
                    <a:pt x="56" y="10"/>
                  </a:cubicBezTo>
                  <a:cubicBezTo>
                    <a:pt x="55" y="10"/>
                    <a:pt x="55" y="10"/>
                    <a:pt x="55" y="10"/>
                  </a:cubicBezTo>
                  <a:cubicBezTo>
                    <a:pt x="55" y="9"/>
                    <a:pt x="55" y="9"/>
                    <a:pt x="55" y="9"/>
                  </a:cubicBezTo>
                  <a:cubicBezTo>
                    <a:pt x="55" y="9"/>
                    <a:pt x="55" y="9"/>
                    <a:pt x="55" y="9"/>
                  </a:cubicBezTo>
                  <a:cubicBezTo>
                    <a:pt x="54" y="9"/>
                    <a:pt x="54" y="9"/>
                    <a:pt x="54" y="9"/>
                  </a:cubicBezTo>
                  <a:cubicBezTo>
                    <a:pt x="54" y="9"/>
                    <a:pt x="54" y="9"/>
                    <a:pt x="54" y="9"/>
                  </a:cubicBezTo>
                  <a:cubicBezTo>
                    <a:pt x="54" y="8"/>
                    <a:pt x="54" y="8"/>
                    <a:pt x="54" y="8"/>
                  </a:cubicBezTo>
                  <a:cubicBezTo>
                    <a:pt x="54" y="7"/>
                    <a:pt x="54" y="7"/>
                    <a:pt x="54" y="7"/>
                  </a:cubicBezTo>
                  <a:cubicBezTo>
                    <a:pt x="53" y="8"/>
                    <a:pt x="53" y="8"/>
                    <a:pt x="53" y="8"/>
                  </a:cubicBezTo>
                  <a:cubicBezTo>
                    <a:pt x="53" y="9"/>
                    <a:pt x="53" y="9"/>
                    <a:pt x="53" y="9"/>
                  </a:cubicBezTo>
                  <a:cubicBezTo>
                    <a:pt x="52" y="9"/>
                    <a:pt x="52" y="9"/>
                    <a:pt x="52" y="9"/>
                  </a:cubicBezTo>
                  <a:cubicBezTo>
                    <a:pt x="52" y="8"/>
                    <a:pt x="52" y="8"/>
                    <a:pt x="52" y="8"/>
                  </a:cubicBezTo>
                  <a:cubicBezTo>
                    <a:pt x="52" y="8"/>
                    <a:pt x="52" y="8"/>
                    <a:pt x="52" y="8"/>
                  </a:cubicBezTo>
                  <a:cubicBezTo>
                    <a:pt x="51" y="8"/>
                    <a:pt x="51" y="8"/>
                    <a:pt x="51" y="8"/>
                  </a:cubicBezTo>
                  <a:cubicBezTo>
                    <a:pt x="51" y="9"/>
                    <a:pt x="51" y="9"/>
                    <a:pt x="51" y="9"/>
                  </a:cubicBezTo>
                  <a:cubicBezTo>
                    <a:pt x="51" y="9"/>
                    <a:pt x="51" y="9"/>
                    <a:pt x="51" y="9"/>
                  </a:cubicBezTo>
                  <a:cubicBezTo>
                    <a:pt x="50" y="10"/>
                    <a:pt x="50" y="10"/>
                    <a:pt x="50" y="10"/>
                  </a:cubicBezTo>
                  <a:cubicBezTo>
                    <a:pt x="50" y="11"/>
                    <a:pt x="50" y="11"/>
                    <a:pt x="50" y="11"/>
                  </a:cubicBezTo>
                  <a:cubicBezTo>
                    <a:pt x="50" y="12"/>
                    <a:pt x="50" y="12"/>
                    <a:pt x="50" y="12"/>
                  </a:cubicBezTo>
                  <a:cubicBezTo>
                    <a:pt x="49" y="12"/>
                    <a:pt x="49" y="12"/>
                    <a:pt x="49" y="12"/>
                  </a:cubicBezTo>
                  <a:cubicBezTo>
                    <a:pt x="49" y="11"/>
                    <a:pt x="49" y="11"/>
                    <a:pt x="49" y="11"/>
                  </a:cubicBezTo>
                  <a:cubicBezTo>
                    <a:pt x="49" y="11"/>
                    <a:pt x="49" y="11"/>
                    <a:pt x="49" y="11"/>
                  </a:cubicBezTo>
                  <a:cubicBezTo>
                    <a:pt x="49" y="11"/>
                    <a:pt x="49" y="11"/>
                    <a:pt x="49" y="11"/>
                  </a:cubicBezTo>
                  <a:cubicBezTo>
                    <a:pt x="48" y="12"/>
                    <a:pt x="48" y="12"/>
                    <a:pt x="48" y="12"/>
                  </a:cubicBezTo>
                  <a:cubicBezTo>
                    <a:pt x="48" y="12"/>
                    <a:pt x="48" y="12"/>
                    <a:pt x="48" y="12"/>
                  </a:cubicBezTo>
                  <a:cubicBezTo>
                    <a:pt x="48" y="11"/>
                    <a:pt x="48" y="11"/>
                    <a:pt x="48" y="11"/>
                  </a:cubicBezTo>
                  <a:cubicBezTo>
                    <a:pt x="48" y="9"/>
                    <a:pt x="48" y="9"/>
                    <a:pt x="48" y="9"/>
                  </a:cubicBezTo>
                  <a:cubicBezTo>
                    <a:pt x="48" y="7"/>
                    <a:pt x="48" y="7"/>
                    <a:pt x="48" y="7"/>
                  </a:cubicBezTo>
                  <a:cubicBezTo>
                    <a:pt x="48" y="6"/>
                    <a:pt x="48" y="6"/>
                    <a:pt x="48" y="6"/>
                  </a:cubicBezTo>
                  <a:cubicBezTo>
                    <a:pt x="47" y="6"/>
                    <a:pt x="47" y="6"/>
                    <a:pt x="47" y="6"/>
                  </a:cubicBezTo>
                  <a:cubicBezTo>
                    <a:pt x="46" y="5"/>
                    <a:pt x="46" y="5"/>
                    <a:pt x="46" y="5"/>
                  </a:cubicBezTo>
                  <a:cubicBezTo>
                    <a:pt x="46" y="5"/>
                    <a:pt x="46" y="5"/>
                    <a:pt x="46" y="5"/>
                  </a:cubicBezTo>
                  <a:cubicBezTo>
                    <a:pt x="45" y="6"/>
                    <a:pt x="45" y="6"/>
                    <a:pt x="45" y="6"/>
                  </a:cubicBezTo>
                  <a:cubicBezTo>
                    <a:pt x="46" y="7"/>
                    <a:pt x="46" y="7"/>
                    <a:pt x="46" y="7"/>
                  </a:cubicBezTo>
                  <a:cubicBezTo>
                    <a:pt x="46" y="7"/>
                    <a:pt x="46" y="7"/>
                    <a:pt x="46" y="7"/>
                  </a:cubicBezTo>
                  <a:cubicBezTo>
                    <a:pt x="46" y="7"/>
                    <a:pt x="46" y="7"/>
                    <a:pt x="46" y="7"/>
                  </a:cubicBezTo>
                  <a:cubicBezTo>
                    <a:pt x="45" y="6"/>
                    <a:pt x="45" y="6"/>
                    <a:pt x="45" y="6"/>
                  </a:cubicBezTo>
                  <a:cubicBezTo>
                    <a:pt x="45" y="7"/>
                    <a:pt x="45" y="7"/>
                    <a:pt x="45" y="7"/>
                  </a:cubicBezTo>
                  <a:cubicBezTo>
                    <a:pt x="45" y="8"/>
                    <a:pt x="45" y="8"/>
                    <a:pt x="45" y="8"/>
                  </a:cubicBezTo>
                  <a:cubicBezTo>
                    <a:pt x="46" y="9"/>
                    <a:pt x="46" y="9"/>
                    <a:pt x="46" y="9"/>
                  </a:cubicBezTo>
                  <a:cubicBezTo>
                    <a:pt x="46" y="10"/>
                    <a:pt x="46" y="10"/>
                    <a:pt x="46" y="10"/>
                  </a:cubicBezTo>
                  <a:cubicBezTo>
                    <a:pt x="45" y="11"/>
                    <a:pt x="45" y="11"/>
                    <a:pt x="45" y="11"/>
                  </a:cubicBezTo>
                  <a:cubicBezTo>
                    <a:pt x="45" y="13"/>
                    <a:pt x="45" y="13"/>
                    <a:pt x="45" y="13"/>
                  </a:cubicBezTo>
                  <a:cubicBezTo>
                    <a:pt x="46" y="14"/>
                    <a:pt x="46" y="14"/>
                    <a:pt x="46" y="14"/>
                  </a:cubicBezTo>
                  <a:cubicBezTo>
                    <a:pt x="46" y="16"/>
                    <a:pt x="46" y="16"/>
                    <a:pt x="46" y="16"/>
                  </a:cubicBezTo>
                  <a:cubicBezTo>
                    <a:pt x="45" y="16"/>
                    <a:pt x="45" y="16"/>
                    <a:pt x="45" y="16"/>
                  </a:cubicBezTo>
                  <a:cubicBezTo>
                    <a:pt x="45" y="14"/>
                    <a:pt x="45" y="14"/>
                    <a:pt x="45" y="14"/>
                  </a:cubicBezTo>
                  <a:cubicBezTo>
                    <a:pt x="44" y="13"/>
                    <a:pt x="44" y="13"/>
                    <a:pt x="44" y="13"/>
                  </a:cubicBezTo>
                  <a:cubicBezTo>
                    <a:pt x="43" y="13"/>
                    <a:pt x="43" y="13"/>
                    <a:pt x="43" y="13"/>
                  </a:cubicBezTo>
                  <a:cubicBezTo>
                    <a:pt x="42" y="12"/>
                    <a:pt x="42" y="12"/>
                    <a:pt x="42" y="12"/>
                  </a:cubicBezTo>
                  <a:cubicBezTo>
                    <a:pt x="43" y="11"/>
                    <a:pt x="43" y="11"/>
                    <a:pt x="43" y="11"/>
                  </a:cubicBezTo>
                  <a:cubicBezTo>
                    <a:pt x="43" y="10"/>
                    <a:pt x="43" y="10"/>
                    <a:pt x="43" y="10"/>
                  </a:cubicBezTo>
                  <a:cubicBezTo>
                    <a:pt x="42" y="10"/>
                    <a:pt x="42" y="10"/>
                    <a:pt x="42" y="10"/>
                  </a:cubicBezTo>
                  <a:cubicBezTo>
                    <a:pt x="41" y="11"/>
                    <a:pt x="41" y="11"/>
                    <a:pt x="41" y="11"/>
                  </a:cubicBezTo>
                  <a:cubicBezTo>
                    <a:pt x="41" y="11"/>
                    <a:pt x="41" y="11"/>
                    <a:pt x="41" y="11"/>
                  </a:cubicBezTo>
                  <a:cubicBezTo>
                    <a:pt x="40" y="11"/>
                    <a:pt x="40" y="11"/>
                    <a:pt x="40" y="11"/>
                  </a:cubicBezTo>
                  <a:cubicBezTo>
                    <a:pt x="39" y="12"/>
                    <a:pt x="39" y="12"/>
                    <a:pt x="39" y="12"/>
                  </a:cubicBezTo>
                  <a:cubicBezTo>
                    <a:pt x="38" y="11"/>
                    <a:pt x="38" y="11"/>
                    <a:pt x="38" y="11"/>
                  </a:cubicBezTo>
                  <a:cubicBezTo>
                    <a:pt x="38" y="11"/>
                    <a:pt x="38" y="11"/>
                    <a:pt x="38" y="11"/>
                  </a:cubicBezTo>
                  <a:cubicBezTo>
                    <a:pt x="38" y="10"/>
                    <a:pt x="38" y="10"/>
                    <a:pt x="38" y="10"/>
                  </a:cubicBezTo>
                  <a:cubicBezTo>
                    <a:pt x="38" y="10"/>
                    <a:pt x="38" y="10"/>
                    <a:pt x="38" y="10"/>
                  </a:cubicBezTo>
                  <a:cubicBezTo>
                    <a:pt x="37" y="9"/>
                    <a:pt x="37" y="9"/>
                    <a:pt x="37" y="9"/>
                  </a:cubicBezTo>
                  <a:cubicBezTo>
                    <a:pt x="37" y="8"/>
                    <a:pt x="37" y="8"/>
                    <a:pt x="37" y="8"/>
                  </a:cubicBezTo>
                  <a:cubicBezTo>
                    <a:pt x="36" y="8"/>
                    <a:pt x="36" y="8"/>
                    <a:pt x="36" y="8"/>
                  </a:cubicBezTo>
                  <a:cubicBezTo>
                    <a:pt x="35" y="8"/>
                    <a:pt x="35" y="8"/>
                    <a:pt x="35" y="8"/>
                  </a:cubicBezTo>
                  <a:cubicBezTo>
                    <a:pt x="34" y="7"/>
                    <a:pt x="34" y="7"/>
                    <a:pt x="34" y="7"/>
                  </a:cubicBezTo>
                  <a:cubicBezTo>
                    <a:pt x="35" y="6"/>
                    <a:pt x="35" y="6"/>
                    <a:pt x="35" y="6"/>
                  </a:cubicBezTo>
                  <a:cubicBezTo>
                    <a:pt x="34" y="5"/>
                    <a:pt x="34" y="5"/>
                    <a:pt x="34" y="5"/>
                  </a:cubicBezTo>
                  <a:cubicBezTo>
                    <a:pt x="34" y="5"/>
                    <a:pt x="34" y="5"/>
                    <a:pt x="34" y="5"/>
                  </a:cubicBezTo>
                  <a:cubicBezTo>
                    <a:pt x="33" y="6"/>
                    <a:pt x="33" y="6"/>
                    <a:pt x="33" y="6"/>
                  </a:cubicBezTo>
                  <a:cubicBezTo>
                    <a:pt x="33" y="8"/>
                    <a:pt x="33" y="8"/>
                    <a:pt x="33" y="8"/>
                  </a:cubicBezTo>
                  <a:cubicBezTo>
                    <a:pt x="33" y="9"/>
                    <a:pt x="33" y="9"/>
                    <a:pt x="33" y="9"/>
                  </a:cubicBezTo>
                  <a:cubicBezTo>
                    <a:pt x="34" y="10"/>
                    <a:pt x="34" y="10"/>
                    <a:pt x="34" y="10"/>
                  </a:cubicBezTo>
                  <a:cubicBezTo>
                    <a:pt x="34" y="12"/>
                    <a:pt x="34" y="12"/>
                    <a:pt x="34" y="12"/>
                  </a:cubicBezTo>
                  <a:cubicBezTo>
                    <a:pt x="34" y="12"/>
                    <a:pt x="34" y="12"/>
                    <a:pt x="34" y="12"/>
                  </a:cubicBezTo>
                  <a:cubicBezTo>
                    <a:pt x="33" y="11"/>
                    <a:pt x="33" y="11"/>
                    <a:pt x="33" y="11"/>
                  </a:cubicBezTo>
                  <a:cubicBezTo>
                    <a:pt x="33" y="10"/>
                    <a:pt x="33" y="10"/>
                    <a:pt x="33" y="10"/>
                  </a:cubicBezTo>
                  <a:cubicBezTo>
                    <a:pt x="32" y="10"/>
                    <a:pt x="32" y="10"/>
                    <a:pt x="32" y="10"/>
                  </a:cubicBezTo>
                  <a:cubicBezTo>
                    <a:pt x="32" y="11"/>
                    <a:pt x="32" y="11"/>
                    <a:pt x="32" y="11"/>
                  </a:cubicBezTo>
                  <a:cubicBezTo>
                    <a:pt x="32" y="12"/>
                    <a:pt x="32" y="12"/>
                    <a:pt x="32" y="12"/>
                  </a:cubicBezTo>
                  <a:cubicBezTo>
                    <a:pt x="33" y="13"/>
                    <a:pt x="33" y="13"/>
                    <a:pt x="33" y="13"/>
                  </a:cubicBezTo>
                  <a:cubicBezTo>
                    <a:pt x="33" y="14"/>
                    <a:pt x="33" y="14"/>
                    <a:pt x="33" y="14"/>
                  </a:cubicBezTo>
                  <a:cubicBezTo>
                    <a:pt x="33" y="15"/>
                    <a:pt x="33" y="15"/>
                    <a:pt x="33" y="15"/>
                  </a:cubicBezTo>
                  <a:cubicBezTo>
                    <a:pt x="32" y="15"/>
                    <a:pt x="32" y="15"/>
                    <a:pt x="32" y="15"/>
                  </a:cubicBezTo>
                  <a:cubicBezTo>
                    <a:pt x="32" y="13"/>
                    <a:pt x="32" y="13"/>
                    <a:pt x="32" y="13"/>
                  </a:cubicBezTo>
                  <a:cubicBezTo>
                    <a:pt x="31" y="13"/>
                    <a:pt x="31" y="13"/>
                    <a:pt x="31" y="13"/>
                  </a:cubicBezTo>
                  <a:cubicBezTo>
                    <a:pt x="29" y="13"/>
                    <a:pt x="29" y="13"/>
                    <a:pt x="29" y="13"/>
                  </a:cubicBezTo>
                  <a:cubicBezTo>
                    <a:pt x="28" y="12"/>
                    <a:pt x="28" y="12"/>
                    <a:pt x="28" y="12"/>
                  </a:cubicBezTo>
                  <a:cubicBezTo>
                    <a:pt x="28" y="13"/>
                    <a:pt x="28" y="13"/>
                    <a:pt x="28" y="13"/>
                  </a:cubicBezTo>
                  <a:cubicBezTo>
                    <a:pt x="28" y="14"/>
                    <a:pt x="28" y="14"/>
                    <a:pt x="28" y="14"/>
                  </a:cubicBezTo>
                  <a:cubicBezTo>
                    <a:pt x="29" y="14"/>
                    <a:pt x="29" y="14"/>
                    <a:pt x="29" y="14"/>
                  </a:cubicBezTo>
                  <a:cubicBezTo>
                    <a:pt x="30" y="15"/>
                    <a:pt x="30" y="15"/>
                    <a:pt x="30" y="15"/>
                  </a:cubicBezTo>
                  <a:cubicBezTo>
                    <a:pt x="29" y="15"/>
                    <a:pt x="29" y="15"/>
                    <a:pt x="29" y="15"/>
                  </a:cubicBezTo>
                  <a:cubicBezTo>
                    <a:pt x="29" y="16"/>
                    <a:pt x="29" y="16"/>
                    <a:pt x="29" y="16"/>
                  </a:cubicBezTo>
                  <a:cubicBezTo>
                    <a:pt x="31" y="16"/>
                    <a:pt x="31" y="16"/>
                    <a:pt x="31" y="16"/>
                  </a:cubicBezTo>
                  <a:cubicBezTo>
                    <a:pt x="31" y="16"/>
                    <a:pt x="31" y="16"/>
                    <a:pt x="31" y="16"/>
                  </a:cubicBezTo>
                  <a:cubicBezTo>
                    <a:pt x="29" y="17"/>
                    <a:pt x="29" y="17"/>
                    <a:pt x="29" y="17"/>
                  </a:cubicBezTo>
                  <a:cubicBezTo>
                    <a:pt x="29" y="18"/>
                    <a:pt x="29" y="18"/>
                    <a:pt x="29" y="18"/>
                  </a:cubicBezTo>
                  <a:cubicBezTo>
                    <a:pt x="30" y="20"/>
                    <a:pt x="30" y="20"/>
                    <a:pt x="30" y="20"/>
                  </a:cubicBezTo>
                  <a:cubicBezTo>
                    <a:pt x="31" y="21"/>
                    <a:pt x="31" y="21"/>
                    <a:pt x="31" y="21"/>
                  </a:cubicBezTo>
                  <a:cubicBezTo>
                    <a:pt x="32" y="21"/>
                    <a:pt x="32" y="21"/>
                    <a:pt x="32" y="21"/>
                  </a:cubicBezTo>
                  <a:cubicBezTo>
                    <a:pt x="34" y="21"/>
                    <a:pt x="34" y="21"/>
                    <a:pt x="34" y="21"/>
                  </a:cubicBezTo>
                  <a:cubicBezTo>
                    <a:pt x="35" y="21"/>
                    <a:pt x="35" y="21"/>
                    <a:pt x="35" y="21"/>
                  </a:cubicBezTo>
                  <a:cubicBezTo>
                    <a:pt x="36" y="21"/>
                    <a:pt x="36" y="21"/>
                    <a:pt x="36" y="21"/>
                  </a:cubicBezTo>
                  <a:close/>
                  <a:moveTo>
                    <a:pt x="71" y="35"/>
                  </a:moveTo>
                  <a:cubicBezTo>
                    <a:pt x="72" y="34"/>
                    <a:pt x="72" y="34"/>
                    <a:pt x="72" y="34"/>
                  </a:cubicBezTo>
                  <a:cubicBezTo>
                    <a:pt x="73" y="33"/>
                    <a:pt x="73" y="33"/>
                    <a:pt x="73" y="33"/>
                  </a:cubicBezTo>
                  <a:cubicBezTo>
                    <a:pt x="74" y="33"/>
                    <a:pt x="74" y="33"/>
                    <a:pt x="74" y="33"/>
                  </a:cubicBezTo>
                  <a:cubicBezTo>
                    <a:pt x="75" y="32"/>
                    <a:pt x="75" y="32"/>
                    <a:pt x="75" y="32"/>
                  </a:cubicBezTo>
                  <a:cubicBezTo>
                    <a:pt x="75" y="33"/>
                    <a:pt x="75" y="33"/>
                    <a:pt x="75" y="33"/>
                  </a:cubicBezTo>
                  <a:cubicBezTo>
                    <a:pt x="77" y="33"/>
                    <a:pt x="77" y="33"/>
                    <a:pt x="77" y="33"/>
                  </a:cubicBezTo>
                  <a:cubicBezTo>
                    <a:pt x="78" y="33"/>
                    <a:pt x="78" y="33"/>
                    <a:pt x="78" y="33"/>
                  </a:cubicBezTo>
                  <a:cubicBezTo>
                    <a:pt x="77" y="34"/>
                    <a:pt x="77" y="34"/>
                    <a:pt x="77" y="34"/>
                  </a:cubicBezTo>
                  <a:cubicBezTo>
                    <a:pt x="76" y="35"/>
                    <a:pt x="76" y="35"/>
                    <a:pt x="76" y="35"/>
                  </a:cubicBezTo>
                  <a:cubicBezTo>
                    <a:pt x="75" y="34"/>
                    <a:pt x="75" y="34"/>
                    <a:pt x="75" y="34"/>
                  </a:cubicBezTo>
                  <a:cubicBezTo>
                    <a:pt x="74" y="34"/>
                    <a:pt x="74" y="34"/>
                    <a:pt x="74" y="34"/>
                  </a:cubicBezTo>
                  <a:cubicBezTo>
                    <a:pt x="73" y="34"/>
                    <a:pt x="73" y="34"/>
                    <a:pt x="73" y="34"/>
                  </a:cubicBezTo>
                  <a:cubicBezTo>
                    <a:pt x="73" y="34"/>
                    <a:pt x="73" y="34"/>
                    <a:pt x="73" y="34"/>
                  </a:cubicBezTo>
                  <a:cubicBezTo>
                    <a:pt x="72" y="36"/>
                    <a:pt x="72" y="36"/>
                    <a:pt x="72" y="36"/>
                  </a:cubicBezTo>
                  <a:cubicBezTo>
                    <a:pt x="71" y="35"/>
                    <a:pt x="71" y="35"/>
                    <a:pt x="71" y="35"/>
                  </a:cubicBezTo>
                  <a:close/>
                  <a:moveTo>
                    <a:pt x="66" y="40"/>
                  </a:moveTo>
                  <a:cubicBezTo>
                    <a:pt x="66" y="39"/>
                    <a:pt x="66" y="39"/>
                    <a:pt x="66" y="39"/>
                  </a:cubicBezTo>
                  <a:cubicBezTo>
                    <a:pt x="66" y="38"/>
                    <a:pt x="66" y="38"/>
                    <a:pt x="66" y="38"/>
                  </a:cubicBezTo>
                  <a:cubicBezTo>
                    <a:pt x="66" y="36"/>
                    <a:pt x="66" y="36"/>
                    <a:pt x="66" y="36"/>
                  </a:cubicBezTo>
                  <a:cubicBezTo>
                    <a:pt x="66" y="36"/>
                    <a:pt x="66" y="36"/>
                    <a:pt x="66" y="36"/>
                  </a:cubicBezTo>
                  <a:cubicBezTo>
                    <a:pt x="66" y="36"/>
                    <a:pt x="66" y="36"/>
                    <a:pt x="66" y="36"/>
                  </a:cubicBezTo>
                  <a:cubicBezTo>
                    <a:pt x="67" y="36"/>
                    <a:pt x="67" y="36"/>
                    <a:pt x="67" y="36"/>
                  </a:cubicBezTo>
                  <a:cubicBezTo>
                    <a:pt x="67" y="37"/>
                    <a:pt x="67" y="37"/>
                    <a:pt x="67" y="37"/>
                  </a:cubicBezTo>
                  <a:cubicBezTo>
                    <a:pt x="68" y="38"/>
                    <a:pt x="68" y="38"/>
                    <a:pt x="68" y="38"/>
                  </a:cubicBezTo>
                  <a:cubicBezTo>
                    <a:pt x="68" y="39"/>
                    <a:pt x="68" y="39"/>
                    <a:pt x="68" y="39"/>
                  </a:cubicBezTo>
                  <a:cubicBezTo>
                    <a:pt x="67" y="40"/>
                    <a:pt x="67" y="40"/>
                    <a:pt x="67" y="40"/>
                  </a:cubicBezTo>
                  <a:cubicBezTo>
                    <a:pt x="66" y="40"/>
                    <a:pt x="66" y="40"/>
                    <a:pt x="66" y="40"/>
                  </a:cubicBezTo>
                  <a:close/>
                  <a:moveTo>
                    <a:pt x="44" y="50"/>
                  </a:moveTo>
                  <a:cubicBezTo>
                    <a:pt x="45" y="49"/>
                    <a:pt x="45" y="49"/>
                    <a:pt x="45" y="49"/>
                  </a:cubicBezTo>
                  <a:cubicBezTo>
                    <a:pt x="46" y="48"/>
                    <a:pt x="46" y="48"/>
                    <a:pt x="46" y="48"/>
                  </a:cubicBezTo>
                  <a:cubicBezTo>
                    <a:pt x="48" y="47"/>
                    <a:pt x="48" y="47"/>
                    <a:pt x="48" y="47"/>
                  </a:cubicBezTo>
                  <a:cubicBezTo>
                    <a:pt x="50" y="47"/>
                    <a:pt x="50" y="47"/>
                    <a:pt x="50" y="47"/>
                  </a:cubicBezTo>
                  <a:cubicBezTo>
                    <a:pt x="51" y="46"/>
                    <a:pt x="51" y="46"/>
                    <a:pt x="51" y="46"/>
                  </a:cubicBezTo>
                  <a:cubicBezTo>
                    <a:pt x="53" y="45"/>
                    <a:pt x="53" y="45"/>
                    <a:pt x="53" y="45"/>
                  </a:cubicBezTo>
                  <a:cubicBezTo>
                    <a:pt x="53" y="46"/>
                    <a:pt x="53" y="46"/>
                    <a:pt x="53" y="46"/>
                  </a:cubicBezTo>
                  <a:cubicBezTo>
                    <a:pt x="54" y="48"/>
                    <a:pt x="54" y="48"/>
                    <a:pt x="54" y="48"/>
                  </a:cubicBezTo>
                  <a:cubicBezTo>
                    <a:pt x="54" y="48"/>
                    <a:pt x="54" y="48"/>
                    <a:pt x="54" y="48"/>
                  </a:cubicBezTo>
                  <a:cubicBezTo>
                    <a:pt x="53" y="48"/>
                    <a:pt x="53" y="48"/>
                    <a:pt x="53" y="48"/>
                  </a:cubicBezTo>
                  <a:cubicBezTo>
                    <a:pt x="53" y="49"/>
                    <a:pt x="53" y="49"/>
                    <a:pt x="53" y="49"/>
                  </a:cubicBezTo>
                  <a:cubicBezTo>
                    <a:pt x="53" y="51"/>
                    <a:pt x="53" y="51"/>
                    <a:pt x="53" y="51"/>
                  </a:cubicBezTo>
                  <a:cubicBezTo>
                    <a:pt x="55" y="52"/>
                    <a:pt x="55" y="52"/>
                    <a:pt x="55" y="52"/>
                  </a:cubicBezTo>
                  <a:cubicBezTo>
                    <a:pt x="56" y="53"/>
                    <a:pt x="56" y="53"/>
                    <a:pt x="56" y="53"/>
                  </a:cubicBezTo>
                  <a:cubicBezTo>
                    <a:pt x="57" y="52"/>
                    <a:pt x="57" y="52"/>
                    <a:pt x="57" y="52"/>
                  </a:cubicBezTo>
                  <a:cubicBezTo>
                    <a:pt x="58" y="51"/>
                    <a:pt x="58" y="51"/>
                    <a:pt x="58" y="51"/>
                  </a:cubicBezTo>
                  <a:cubicBezTo>
                    <a:pt x="59" y="52"/>
                    <a:pt x="59" y="52"/>
                    <a:pt x="59" y="52"/>
                  </a:cubicBezTo>
                  <a:cubicBezTo>
                    <a:pt x="60" y="53"/>
                    <a:pt x="60" y="53"/>
                    <a:pt x="60" y="53"/>
                  </a:cubicBezTo>
                  <a:cubicBezTo>
                    <a:pt x="61" y="53"/>
                    <a:pt x="61" y="53"/>
                    <a:pt x="61" y="53"/>
                  </a:cubicBezTo>
                  <a:cubicBezTo>
                    <a:pt x="61" y="54"/>
                    <a:pt x="61" y="54"/>
                    <a:pt x="61" y="54"/>
                  </a:cubicBezTo>
                  <a:cubicBezTo>
                    <a:pt x="59" y="54"/>
                    <a:pt x="59" y="54"/>
                    <a:pt x="59" y="54"/>
                  </a:cubicBezTo>
                  <a:cubicBezTo>
                    <a:pt x="58" y="56"/>
                    <a:pt x="58" y="56"/>
                    <a:pt x="58" y="56"/>
                  </a:cubicBezTo>
                  <a:cubicBezTo>
                    <a:pt x="58" y="57"/>
                    <a:pt x="58" y="57"/>
                    <a:pt x="58" y="57"/>
                  </a:cubicBezTo>
                  <a:cubicBezTo>
                    <a:pt x="57" y="60"/>
                    <a:pt x="57" y="60"/>
                    <a:pt x="57" y="60"/>
                  </a:cubicBezTo>
                  <a:cubicBezTo>
                    <a:pt x="56" y="60"/>
                    <a:pt x="56" y="60"/>
                    <a:pt x="56" y="60"/>
                  </a:cubicBezTo>
                  <a:cubicBezTo>
                    <a:pt x="55" y="61"/>
                    <a:pt x="55" y="61"/>
                    <a:pt x="55" y="61"/>
                  </a:cubicBezTo>
                  <a:cubicBezTo>
                    <a:pt x="54" y="62"/>
                    <a:pt x="54" y="62"/>
                    <a:pt x="54" y="62"/>
                  </a:cubicBezTo>
                  <a:cubicBezTo>
                    <a:pt x="54" y="63"/>
                    <a:pt x="54" y="63"/>
                    <a:pt x="54" y="63"/>
                  </a:cubicBezTo>
                  <a:cubicBezTo>
                    <a:pt x="53" y="63"/>
                    <a:pt x="53" y="63"/>
                    <a:pt x="53" y="63"/>
                  </a:cubicBezTo>
                  <a:cubicBezTo>
                    <a:pt x="53" y="63"/>
                    <a:pt x="53" y="63"/>
                    <a:pt x="53" y="63"/>
                  </a:cubicBezTo>
                  <a:cubicBezTo>
                    <a:pt x="52" y="62"/>
                    <a:pt x="52" y="62"/>
                    <a:pt x="52" y="62"/>
                  </a:cubicBezTo>
                  <a:cubicBezTo>
                    <a:pt x="53" y="61"/>
                    <a:pt x="53" y="61"/>
                    <a:pt x="53" y="61"/>
                  </a:cubicBezTo>
                  <a:cubicBezTo>
                    <a:pt x="53" y="60"/>
                    <a:pt x="53" y="60"/>
                    <a:pt x="53" y="60"/>
                  </a:cubicBezTo>
                  <a:cubicBezTo>
                    <a:pt x="53" y="58"/>
                    <a:pt x="53" y="58"/>
                    <a:pt x="53" y="58"/>
                  </a:cubicBezTo>
                  <a:cubicBezTo>
                    <a:pt x="53" y="57"/>
                    <a:pt x="53" y="57"/>
                    <a:pt x="53" y="57"/>
                  </a:cubicBezTo>
                  <a:cubicBezTo>
                    <a:pt x="53" y="57"/>
                    <a:pt x="53" y="57"/>
                    <a:pt x="53" y="57"/>
                  </a:cubicBezTo>
                  <a:cubicBezTo>
                    <a:pt x="52" y="57"/>
                    <a:pt x="52" y="57"/>
                    <a:pt x="52" y="57"/>
                  </a:cubicBezTo>
                  <a:cubicBezTo>
                    <a:pt x="51" y="58"/>
                    <a:pt x="51" y="58"/>
                    <a:pt x="51" y="58"/>
                  </a:cubicBezTo>
                  <a:cubicBezTo>
                    <a:pt x="51" y="59"/>
                    <a:pt x="51" y="59"/>
                    <a:pt x="51" y="59"/>
                  </a:cubicBezTo>
                  <a:cubicBezTo>
                    <a:pt x="50" y="60"/>
                    <a:pt x="50" y="60"/>
                    <a:pt x="50" y="60"/>
                  </a:cubicBezTo>
                  <a:cubicBezTo>
                    <a:pt x="49" y="60"/>
                    <a:pt x="49" y="60"/>
                    <a:pt x="49" y="60"/>
                  </a:cubicBezTo>
                  <a:cubicBezTo>
                    <a:pt x="48" y="61"/>
                    <a:pt x="48" y="61"/>
                    <a:pt x="48" y="61"/>
                  </a:cubicBezTo>
                  <a:cubicBezTo>
                    <a:pt x="46" y="61"/>
                    <a:pt x="46" y="61"/>
                    <a:pt x="46" y="61"/>
                  </a:cubicBezTo>
                  <a:cubicBezTo>
                    <a:pt x="45" y="61"/>
                    <a:pt x="45" y="61"/>
                    <a:pt x="45" y="61"/>
                  </a:cubicBezTo>
                  <a:cubicBezTo>
                    <a:pt x="45" y="61"/>
                    <a:pt x="45" y="61"/>
                    <a:pt x="45" y="61"/>
                  </a:cubicBezTo>
                  <a:cubicBezTo>
                    <a:pt x="45" y="60"/>
                    <a:pt x="45" y="60"/>
                    <a:pt x="45" y="60"/>
                  </a:cubicBezTo>
                  <a:cubicBezTo>
                    <a:pt x="45" y="60"/>
                    <a:pt x="45" y="60"/>
                    <a:pt x="45" y="60"/>
                  </a:cubicBezTo>
                  <a:cubicBezTo>
                    <a:pt x="45" y="59"/>
                    <a:pt x="45" y="59"/>
                    <a:pt x="45" y="59"/>
                  </a:cubicBezTo>
                  <a:cubicBezTo>
                    <a:pt x="46" y="58"/>
                    <a:pt x="46" y="58"/>
                    <a:pt x="46" y="58"/>
                  </a:cubicBezTo>
                  <a:cubicBezTo>
                    <a:pt x="46" y="56"/>
                    <a:pt x="46" y="56"/>
                    <a:pt x="46" y="56"/>
                  </a:cubicBezTo>
                  <a:cubicBezTo>
                    <a:pt x="47" y="54"/>
                    <a:pt x="47" y="54"/>
                    <a:pt x="47" y="54"/>
                  </a:cubicBezTo>
                  <a:cubicBezTo>
                    <a:pt x="47" y="53"/>
                    <a:pt x="47" y="53"/>
                    <a:pt x="47" y="53"/>
                  </a:cubicBezTo>
                  <a:cubicBezTo>
                    <a:pt x="47" y="52"/>
                    <a:pt x="47" y="52"/>
                    <a:pt x="47" y="52"/>
                  </a:cubicBezTo>
                  <a:cubicBezTo>
                    <a:pt x="47" y="52"/>
                    <a:pt x="47" y="52"/>
                    <a:pt x="47" y="52"/>
                  </a:cubicBezTo>
                  <a:cubicBezTo>
                    <a:pt x="46" y="52"/>
                    <a:pt x="46" y="52"/>
                    <a:pt x="46" y="52"/>
                  </a:cubicBezTo>
                  <a:cubicBezTo>
                    <a:pt x="45" y="51"/>
                    <a:pt x="45" y="51"/>
                    <a:pt x="45" y="51"/>
                  </a:cubicBezTo>
                  <a:cubicBezTo>
                    <a:pt x="44" y="50"/>
                    <a:pt x="44" y="50"/>
                    <a:pt x="44" y="50"/>
                  </a:cubicBezTo>
                  <a:close/>
                  <a:moveTo>
                    <a:pt x="38" y="32"/>
                  </a:moveTo>
                  <a:cubicBezTo>
                    <a:pt x="39" y="33"/>
                    <a:pt x="39" y="33"/>
                    <a:pt x="39" y="33"/>
                  </a:cubicBezTo>
                  <a:cubicBezTo>
                    <a:pt x="39" y="34"/>
                    <a:pt x="39" y="34"/>
                    <a:pt x="39" y="34"/>
                  </a:cubicBezTo>
                  <a:cubicBezTo>
                    <a:pt x="40" y="34"/>
                    <a:pt x="40" y="34"/>
                    <a:pt x="40" y="34"/>
                  </a:cubicBezTo>
                  <a:cubicBezTo>
                    <a:pt x="42" y="34"/>
                    <a:pt x="42" y="34"/>
                    <a:pt x="42" y="34"/>
                  </a:cubicBezTo>
                  <a:cubicBezTo>
                    <a:pt x="42" y="33"/>
                    <a:pt x="42" y="33"/>
                    <a:pt x="42" y="33"/>
                  </a:cubicBezTo>
                  <a:cubicBezTo>
                    <a:pt x="41" y="32"/>
                    <a:pt x="41" y="32"/>
                    <a:pt x="41" y="32"/>
                  </a:cubicBezTo>
                  <a:cubicBezTo>
                    <a:pt x="39" y="31"/>
                    <a:pt x="39" y="31"/>
                    <a:pt x="39" y="31"/>
                  </a:cubicBezTo>
                  <a:cubicBezTo>
                    <a:pt x="38" y="31"/>
                    <a:pt x="38" y="31"/>
                    <a:pt x="38" y="31"/>
                  </a:cubicBezTo>
                  <a:cubicBezTo>
                    <a:pt x="38" y="32"/>
                    <a:pt x="38" y="32"/>
                    <a:pt x="38" y="32"/>
                  </a:cubicBezTo>
                  <a:close/>
                  <a:moveTo>
                    <a:pt x="41" y="43"/>
                  </a:moveTo>
                  <a:cubicBezTo>
                    <a:pt x="42" y="43"/>
                    <a:pt x="42" y="43"/>
                    <a:pt x="42" y="43"/>
                  </a:cubicBezTo>
                  <a:cubicBezTo>
                    <a:pt x="43" y="44"/>
                    <a:pt x="43" y="44"/>
                    <a:pt x="43" y="44"/>
                  </a:cubicBezTo>
                  <a:cubicBezTo>
                    <a:pt x="43" y="45"/>
                    <a:pt x="43" y="45"/>
                    <a:pt x="43" y="45"/>
                  </a:cubicBezTo>
                  <a:cubicBezTo>
                    <a:pt x="44" y="45"/>
                    <a:pt x="44" y="45"/>
                    <a:pt x="44" y="45"/>
                  </a:cubicBezTo>
                  <a:cubicBezTo>
                    <a:pt x="44" y="46"/>
                    <a:pt x="44" y="46"/>
                    <a:pt x="44" y="46"/>
                  </a:cubicBezTo>
                  <a:cubicBezTo>
                    <a:pt x="44" y="46"/>
                    <a:pt x="44" y="46"/>
                    <a:pt x="44" y="46"/>
                  </a:cubicBezTo>
                  <a:cubicBezTo>
                    <a:pt x="44" y="47"/>
                    <a:pt x="44" y="47"/>
                    <a:pt x="44" y="47"/>
                  </a:cubicBezTo>
                  <a:cubicBezTo>
                    <a:pt x="45" y="47"/>
                    <a:pt x="45" y="47"/>
                    <a:pt x="45" y="47"/>
                  </a:cubicBezTo>
                  <a:cubicBezTo>
                    <a:pt x="45" y="47"/>
                    <a:pt x="45" y="47"/>
                    <a:pt x="45" y="47"/>
                  </a:cubicBezTo>
                  <a:cubicBezTo>
                    <a:pt x="46" y="47"/>
                    <a:pt x="46" y="47"/>
                    <a:pt x="46" y="47"/>
                  </a:cubicBezTo>
                  <a:cubicBezTo>
                    <a:pt x="47" y="46"/>
                    <a:pt x="47" y="46"/>
                    <a:pt x="47" y="46"/>
                  </a:cubicBezTo>
                  <a:cubicBezTo>
                    <a:pt x="48" y="46"/>
                    <a:pt x="48" y="46"/>
                    <a:pt x="48" y="46"/>
                  </a:cubicBezTo>
                  <a:cubicBezTo>
                    <a:pt x="49" y="45"/>
                    <a:pt x="49" y="45"/>
                    <a:pt x="49" y="45"/>
                  </a:cubicBezTo>
                  <a:cubicBezTo>
                    <a:pt x="49" y="45"/>
                    <a:pt x="49" y="45"/>
                    <a:pt x="49" y="45"/>
                  </a:cubicBezTo>
                  <a:cubicBezTo>
                    <a:pt x="49" y="43"/>
                    <a:pt x="49" y="43"/>
                    <a:pt x="49" y="43"/>
                  </a:cubicBezTo>
                  <a:cubicBezTo>
                    <a:pt x="50" y="42"/>
                    <a:pt x="50" y="42"/>
                    <a:pt x="50" y="42"/>
                  </a:cubicBezTo>
                  <a:cubicBezTo>
                    <a:pt x="50" y="41"/>
                    <a:pt x="50" y="41"/>
                    <a:pt x="50" y="41"/>
                  </a:cubicBezTo>
                  <a:cubicBezTo>
                    <a:pt x="50" y="40"/>
                    <a:pt x="50" y="40"/>
                    <a:pt x="50" y="40"/>
                  </a:cubicBezTo>
                  <a:cubicBezTo>
                    <a:pt x="49" y="40"/>
                    <a:pt x="49" y="40"/>
                    <a:pt x="49" y="40"/>
                  </a:cubicBezTo>
                  <a:cubicBezTo>
                    <a:pt x="48" y="40"/>
                    <a:pt x="48" y="40"/>
                    <a:pt x="48" y="40"/>
                  </a:cubicBezTo>
                  <a:cubicBezTo>
                    <a:pt x="48" y="39"/>
                    <a:pt x="48" y="39"/>
                    <a:pt x="48" y="39"/>
                  </a:cubicBezTo>
                  <a:cubicBezTo>
                    <a:pt x="47" y="40"/>
                    <a:pt x="47" y="40"/>
                    <a:pt x="47" y="40"/>
                  </a:cubicBezTo>
                  <a:cubicBezTo>
                    <a:pt x="45" y="41"/>
                    <a:pt x="45" y="41"/>
                    <a:pt x="45" y="41"/>
                  </a:cubicBezTo>
                  <a:cubicBezTo>
                    <a:pt x="45" y="40"/>
                    <a:pt x="45" y="40"/>
                    <a:pt x="45" y="40"/>
                  </a:cubicBezTo>
                  <a:cubicBezTo>
                    <a:pt x="45" y="40"/>
                    <a:pt x="45" y="40"/>
                    <a:pt x="45" y="40"/>
                  </a:cubicBezTo>
                  <a:cubicBezTo>
                    <a:pt x="44" y="41"/>
                    <a:pt x="44" y="41"/>
                    <a:pt x="44" y="41"/>
                  </a:cubicBezTo>
                  <a:cubicBezTo>
                    <a:pt x="44" y="41"/>
                    <a:pt x="44" y="41"/>
                    <a:pt x="44" y="41"/>
                  </a:cubicBezTo>
                  <a:cubicBezTo>
                    <a:pt x="43" y="42"/>
                    <a:pt x="43" y="42"/>
                    <a:pt x="43" y="42"/>
                  </a:cubicBezTo>
                  <a:cubicBezTo>
                    <a:pt x="42" y="41"/>
                    <a:pt x="42" y="41"/>
                    <a:pt x="42" y="41"/>
                  </a:cubicBezTo>
                  <a:cubicBezTo>
                    <a:pt x="41" y="42"/>
                    <a:pt x="41" y="42"/>
                    <a:pt x="41" y="42"/>
                  </a:cubicBezTo>
                  <a:cubicBezTo>
                    <a:pt x="41" y="43"/>
                    <a:pt x="41" y="43"/>
                    <a:pt x="41" y="43"/>
                  </a:cubicBezTo>
                  <a:close/>
                  <a:moveTo>
                    <a:pt x="6" y="49"/>
                  </a:moveTo>
                  <a:cubicBezTo>
                    <a:pt x="5" y="47"/>
                    <a:pt x="5" y="47"/>
                    <a:pt x="5" y="47"/>
                  </a:cubicBezTo>
                  <a:cubicBezTo>
                    <a:pt x="5" y="47"/>
                    <a:pt x="5" y="47"/>
                    <a:pt x="5" y="47"/>
                  </a:cubicBezTo>
                  <a:cubicBezTo>
                    <a:pt x="4" y="46"/>
                    <a:pt x="4" y="46"/>
                    <a:pt x="4" y="46"/>
                  </a:cubicBezTo>
                  <a:cubicBezTo>
                    <a:pt x="3" y="45"/>
                    <a:pt x="3" y="45"/>
                    <a:pt x="3" y="45"/>
                  </a:cubicBezTo>
                  <a:cubicBezTo>
                    <a:pt x="2" y="45"/>
                    <a:pt x="2" y="45"/>
                    <a:pt x="2" y="45"/>
                  </a:cubicBezTo>
                  <a:cubicBezTo>
                    <a:pt x="2" y="44"/>
                    <a:pt x="2" y="44"/>
                    <a:pt x="2" y="44"/>
                  </a:cubicBezTo>
                  <a:cubicBezTo>
                    <a:pt x="2" y="42"/>
                    <a:pt x="2" y="42"/>
                    <a:pt x="2" y="42"/>
                  </a:cubicBezTo>
                  <a:cubicBezTo>
                    <a:pt x="1" y="40"/>
                    <a:pt x="1" y="40"/>
                    <a:pt x="1" y="40"/>
                  </a:cubicBezTo>
                  <a:cubicBezTo>
                    <a:pt x="0" y="40"/>
                    <a:pt x="0" y="40"/>
                    <a:pt x="0" y="40"/>
                  </a:cubicBezTo>
                  <a:cubicBezTo>
                    <a:pt x="0" y="38"/>
                    <a:pt x="0" y="38"/>
                    <a:pt x="0" y="38"/>
                  </a:cubicBezTo>
                  <a:cubicBezTo>
                    <a:pt x="1" y="37"/>
                    <a:pt x="1" y="37"/>
                    <a:pt x="1" y="37"/>
                  </a:cubicBezTo>
                  <a:cubicBezTo>
                    <a:pt x="1" y="38"/>
                    <a:pt x="1" y="38"/>
                    <a:pt x="1" y="38"/>
                  </a:cubicBezTo>
                  <a:cubicBezTo>
                    <a:pt x="2" y="39"/>
                    <a:pt x="2" y="39"/>
                    <a:pt x="2" y="39"/>
                  </a:cubicBezTo>
                  <a:cubicBezTo>
                    <a:pt x="3" y="40"/>
                    <a:pt x="3" y="40"/>
                    <a:pt x="3" y="40"/>
                  </a:cubicBezTo>
                  <a:cubicBezTo>
                    <a:pt x="2" y="41"/>
                    <a:pt x="2" y="41"/>
                    <a:pt x="2" y="41"/>
                  </a:cubicBezTo>
                  <a:cubicBezTo>
                    <a:pt x="3" y="43"/>
                    <a:pt x="3" y="43"/>
                    <a:pt x="3" y="43"/>
                  </a:cubicBezTo>
                  <a:cubicBezTo>
                    <a:pt x="4" y="44"/>
                    <a:pt x="4" y="44"/>
                    <a:pt x="4" y="44"/>
                  </a:cubicBezTo>
                  <a:cubicBezTo>
                    <a:pt x="4" y="44"/>
                    <a:pt x="4" y="44"/>
                    <a:pt x="4" y="44"/>
                  </a:cubicBezTo>
                  <a:cubicBezTo>
                    <a:pt x="5" y="44"/>
                    <a:pt x="5" y="44"/>
                    <a:pt x="5" y="44"/>
                  </a:cubicBezTo>
                  <a:cubicBezTo>
                    <a:pt x="5" y="44"/>
                    <a:pt x="5" y="44"/>
                    <a:pt x="5" y="44"/>
                  </a:cubicBezTo>
                  <a:cubicBezTo>
                    <a:pt x="6" y="45"/>
                    <a:pt x="6" y="45"/>
                    <a:pt x="6" y="45"/>
                  </a:cubicBezTo>
                  <a:cubicBezTo>
                    <a:pt x="7" y="47"/>
                    <a:pt x="7" y="47"/>
                    <a:pt x="7" y="47"/>
                  </a:cubicBezTo>
                  <a:cubicBezTo>
                    <a:pt x="7" y="48"/>
                    <a:pt x="7" y="48"/>
                    <a:pt x="7" y="48"/>
                  </a:cubicBezTo>
                  <a:cubicBezTo>
                    <a:pt x="7" y="49"/>
                    <a:pt x="7" y="49"/>
                    <a:pt x="7" y="49"/>
                  </a:cubicBezTo>
                  <a:cubicBezTo>
                    <a:pt x="6" y="49"/>
                    <a:pt x="6" y="49"/>
                    <a:pt x="6" y="49"/>
                  </a:cubicBezTo>
                  <a:cubicBezTo>
                    <a:pt x="6" y="49"/>
                    <a:pt x="6" y="49"/>
                    <a:pt x="6" y="49"/>
                  </a:cubicBezTo>
                  <a:close/>
                  <a:moveTo>
                    <a:pt x="29" y="77"/>
                  </a:moveTo>
                  <a:cubicBezTo>
                    <a:pt x="29" y="76"/>
                    <a:pt x="29" y="76"/>
                    <a:pt x="29" y="76"/>
                  </a:cubicBezTo>
                  <a:cubicBezTo>
                    <a:pt x="28" y="76"/>
                    <a:pt x="28" y="76"/>
                    <a:pt x="28" y="76"/>
                  </a:cubicBezTo>
                  <a:cubicBezTo>
                    <a:pt x="28" y="77"/>
                    <a:pt x="28" y="77"/>
                    <a:pt x="28" y="77"/>
                  </a:cubicBezTo>
                  <a:cubicBezTo>
                    <a:pt x="27" y="77"/>
                    <a:pt x="27" y="77"/>
                    <a:pt x="27" y="77"/>
                  </a:cubicBezTo>
                  <a:cubicBezTo>
                    <a:pt x="27" y="76"/>
                    <a:pt x="27" y="76"/>
                    <a:pt x="27" y="76"/>
                  </a:cubicBezTo>
                  <a:cubicBezTo>
                    <a:pt x="27" y="75"/>
                    <a:pt x="27" y="75"/>
                    <a:pt x="27" y="75"/>
                  </a:cubicBezTo>
                  <a:cubicBezTo>
                    <a:pt x="27" y="74"/>
                    <a:pt x="27" y="74"/>
                    <a:pt x="27" y="74"/>
                  </a:cubicBezTo>
                  <a:cubicBezTo>
                    <a:pt x="26" y="74"/>
                    <a:pt x="26" y="74"/>
                    <a:pt x="26" y="74"/>
                  </a:cubicBezTo>
                  <a:cubicBezTo>
                    <a:pt x="24" y="72"/>
                    <a:pt x="24" y="72"/>
                    <a:pt x="24" y="72"/>
                  </a:cubicBezTo>
                  <a:cubicBezTo>
                    <a:pt x="24" y="71"/>
                    <a:pt x="24" y="71"/>
                    <a:pt x="24" y="71"/>
                  </a:cubicBezTo>
                  <a:cubicBezTo>
                    <a:pt x="25" y="70"/>
                    <a:pt x="25" y="70"/>
                    <a:pt x="25" y="70"/>
                  </a:cubicBezTo>
                  <a:cubicBezTo>
                    <a:pt x="26" y="70"/>
                    <a:pt x="26" y="70"/>
                    <a:pt x="26" y="70"/>
                  </a:cubicBezTo>
                  <a:cubicBezTo>
                    <a:pt x="26" y="70"/>
                    <a:pt x="26" y="70"/>
                    <a:pt x="26" y="70"/>
                  </a:cubicBezTo>
                  <a:cubicBezTo>
                    <a:pt x="26" y="69"/>
                    <a:pt x="26" y="69"/>
                    <a:pt x="26" y="69"/>
                  </a:cubicBezTo>
                  <a:cubicBezTo>
                    <a:pt x="26" y="69"/>
                    <a:pt x="26" y="69"/>
                    <a:pt x="26" y="69"/>
                  </a:cubicBezTo>
                  <a:cubicBezTo>
                    <a:pt x="25" y="69"/>
                    <a:pt x="25" y="69"/>
                    <a:pt x="25" y="69"/>
                  </a:cubicBezTo>
                  <a:cubicBezTo>
                    <a:pt x="25" y="68"/>
                    <a:pt x="25" y="68"/>
                    <a:pt x="25" y="68"/>
                  </a:cubicBezTo>
                  <a:cubicBezTo>
                    <a:pt x="24" y="68"/>
                    <a:pt x="24" y="68"/>
                    <a:pt x="24" y="68"/>
                  </a:cubicBezTo>
                  <a:cubicBezTo>
                    <a:pt x="24" y="69"/>
                    <a:pt x="24" y="69"/>
                    <a:pt x="24" y="69"/>
                  </a:cubicBezTo>
                  <a:cubicBezTo>
                    <a:pt x="23" y="70"/>
                    <a:pt x="23" y="70"/>
                    <a:pt x="23" y="70"/>
                  </a:cubicBezTo>
                  <a:cubicBezTo>
                    <a:pt x="21" y="69"/>
                    <a:pt x="21" y="69"/>
                    <a:pt x="21" y="69"/>
                  </a:cubicBezTo>
                  <a:cubicBezTo>
                    <a:pt x="21" y="68"/>
                    <a:pt x="21" y="68"/>
                    <a:pt x="21" y="68"/>
                  </a:cubicBezTo>
                  <a:cubicBezTo>
                    <a:pt x="21" y="67"/>
                    <a:pt x="21" y="67"/>
                    <a:pt x="21" y="67"/>
                  </a:cubicBezTo>
                  <a:cubicBezTo>
                    <a:pt x="20" y="67"/>
                    <a:pt x="20" y="67"/>
                    <a:pt x="20" y="67"/>
                  </a:cubicBezTo>
                  <a:cubicBezTo>
                    <a:pt x="19" y="66"/>
                    <a:pt x="19" y="66"/>
                    <a:pt x="19" y="66"/>
                  </a:cubicBezTo>
                  <a:cubicBezTo>
                    <a:pt x="19" y="66"/>
                    <a:pt x="19" y="66"/>
                    <a:pt x="19" y="66"/>
                  </a:cubicBezTo>
                  <a:cubicBezTo>
                    <a:pt x="18" y="66"/>
                    <a:pt x="18" y="66"/>
                    <a:pt x="18" y="66"/>
                  </a:cubicBezTo>
                  <a:cubicBezTo>
                    <a:pt x="18" y="65"/>
                    <a:pt x="18" y="65"/>
                    <a:pt x="18" y="65"/>
                  </a:cubicBezTo>
                  <a:cubicBezTo>
                    <a:pt x="18" y="64"/>
                    <a:pt x="18" y="64"/>
                    <a:pt x="18" y="64"/>
                  </a:cubicBezTo>
                  <a:cubicBezTo>
                    <a:pt x="17" y="64"/>
                    <a:pt x="17" y="64"/>
                    <a:pt x="17" y="64"/>
                  </a:cubicBezTo>
                  <a:cubicBezTo>
                    <a:pt x="17" y="64"/>
                    <a:pt x="17" y="64"/>
                    <a:pt x="17" y="64"/>
                  </a:cubicBezTo>
                  <a:cubicBezTo>
                    <a:pt x="17" y="63"/>
                    <a:pt x="17" y="63"/>
                    <a:pt x="17" y="63"/>
                  </a:cubicBezTo>
                  <a:cubicBezTo>
                    <a:pt x="16" y="63"/>
                    <a:pt x="16" y="63"/>
                    <a:pt x="16" y="63"/>
                  </a:cubicBezTo>
                  <a:cubicBezTo>
                    <a:pt x="16" y="62"/>
                    <a:pt x="16" y="62"/>
                    <a:pt x="16" y="62"/>
                  </a:cubicBezTo>
                  <a:cubicBezTo>
                    <a:pt x="16" y="62"/>
                    <a:pt x="16" y="62"/>
                    <a:pt x="16" y="62"/>
                  </a:cubicBezTo>
                  <a:cubicBezTo>
                    <a:pt x="16" y="62"/>
                    <a:pt x="16" y="62"/>
                    <a:pt x="16" y="62"/>
                  </a:cubicBezTo>
                  <a:cubicBezTo>
                    <a:pt x="16" y="61"/>
                    <a:pt x="16" y="61"/>
                    <a:pt x="16" y="61"/>
                  </a:cubicBezTo>
                  <a:cubicBezTo>
                    <a:pt x="16" y="60"/>
                    <a:pt x="16" y="60"/>
                    <a:pt x="16" y="60"/>
                  </a:cubicBezTo>
                  <a:cubicBezTo>
                    <a:pt x="15" y="60"/>
                    <a:pt x="15" y="60"/>
                    <a:pt x="15" y="60"/>
                  </a:cubicBezTo>
                  <a:cubicBezTo>
                    <a:pt x="15" y="59"/>
                    <a:pt x="15" y="59"/>
                    <a:pt x="15" y="59"/>
                  </a:cubicBezTo>
                  <a:cubicBezTo>
                    <a:pt x="17" y="58"/>
                    <a:pt x="17" y="58"/>
                    <a:pt x="17" y="58"/>
                  </a:cubicBezTo>
                  <a:cubicBezTo>
                    <a:pt x="17" y="58"/>
                    <a:pt x="17" y="58"/>
                    <a:pt x="17" y="58"/>
                  </a:cubicBezTo>
                  <a:cubicBezTo>
                    <a:pt x="18" y="59"/>
                    <a:pt x="18" y="59"/>
                    <a:pt x="18" y="59"/>
                  </a:cubicBezTo>
                  <a:cubicBezTo>
                    <a:pt x="19" y="60"/>
                    <a:pt x="19" y="60"/>
                    <a:pt x="19" y="60"/>
                  </a:cubicBezTo>
                  <a:cubicBezTo>
                    <a:pt x="19" y="60"/>
                    <a:pt x="19" y="60"/>
                    <a:pt x="19" y="60"/>
                  </a:cubicBezTo>
                  <a:cubicBezTo>
                    <a:pt x="19" y="59"/>
                    <a:pt x="19" y="59"/>
                    <a:pt x="19" y="59"/>
                  </a:cubicBezTo>
                  <a:cubicBezTo>
                    <a:pt x="20" y="59"/>
                    <a:pt x="20" y="59"/>
                    <a:pt x="20" y="59"/>
                  </a:cubicBezTo>
                  <a:cubicBezTo>
                    <a:pt x="21" y="60"/>
                    <a:pt x="21" y="60"/>
                    <a:pt x="21" y="60"/>
                  </a:cubicBezTo>
                  <a:cubicBezTo>
                    <a:pt x="22" y="60"/>
                    <a:pt x="22" y="60"/>
                    <a:pt x="22" y="60"/>
                  </a:cubicBezTo>
                  <a:cubicBezTo>
                    <a:pt x="24" y="59"/>
                    <a:pt x="24" y="59"/>
                    <a:pt x="24" y="59"/>
                  </a:cubicBezTo>
                  <a:cubicBezTo>
                    <a:pt x="24" y="59"/>
                    <a:pt x="24" y="59"/>
                    <a:pt x="24" y="59"/>
                  </a:cubicBezTo>
                  <a:cubicBezTo>
                    <a:pt x="23" y="58"/>
                    <a:pt x="23" y="58"/>
                    <a:pt x="23" y="58"/>
                  </a:cubicBezTo>
                  <a:cubicBezTo>
                    <a:pt x="22" y="58"/>
                    <a:pt x="22" y="58"/>
                    <a:pt x="22" y="58"/>
                  </a:cubicBezTo>
                  <a:cubicBezTo>
                    <a:pt x="20" y="58"/>
                    <a:pt x="20" y="58"/>
                    <a:pt x="20" y="58"/>
                  </a:cubicBezTo>
                  <a:cubicBezTo>
                    <a:pt x="19" y="57"/>
                    <a:pt x="19" y="57"/>
                    <a:pt x="19" y="57"/>
                  </a:cubicBezTo>
                  <a:cubicBezTo>
                    <a:pt x="19" y="57"/>
                    <a:pt x="19" y="57"/>
                    <a:pt x="19" y="57"/>
                  </a:cubicBezTo>
                  <a:cubicBezTo>
                    <a:pt x="20" y="57"/>
                    <a:pt x="20" y="57"/>
                    <a:pt x="20" y="57"/>
                  </a:cubicBezTo>
                  <a:cubicBezTo>
                    <a:pt x="21" y="57"/>
                    <a:pt x="21" y="57"/>
                    <a:pt x="21" y="57"/>
                  </a:cubicBezTo>
                  <a:cubicBezTo>
                    <a:pt x="23" y="56"/>
                    <a:pt x="23" y="56"/>
                    <a:pt x="23" y="56"/>
                  </a:cubicBezTo>
                  <a:cubicBezTo>
                    <a:pt x="24" y="55"/>
                    <a:pt x="24" y="55"/>
                    <a:pt x="24" y="55"/>
                  </a:cubicBezTo>
                  <a:cubicBezTo>
                    <a:pt x="26" y="55"/>
                    <a:pt x="26" y="55"/>
                    <a:pt x="26" y="55"/>
                  </a:cubicBezTo>
                  <a:cubicBezTo>
                    <a:pt x="27" y="55"/>
                    <a:pt x="27" y="55"/>
                    <a:pt x="27" y="55"/>
                  </a:cubicBezTo>
                  <a:cubicBezTo>
                    <a:pt x="27" y="55"/>
                    <a:pt x="27" y="55"/>
                    <a:pt x="27" y="55"/>
                  </a:cubicBezTo>
                  <a:cubicBezTo>
                    <a:pt x="27" y="55"/>
                    <a:pt x="27" y="55"/>
                    <a:pt x="27" y="55"/>
                  </a:cubicBezTo>
                  <a:cubicBezTo>
                    <a:pt x="27" y="54"/>
                    <a:pt x="27" y="54"/>
                    <a:pt x="27" y="54"/>
                  </a:cubicBezTo>
                  <a:cubicBezTo>
                    <a:pt x="28" y="54"/>
                    <a:pt x="28" y="54"/>
                    <a:pt x="28" y="54"/>
                  </a:cubicBezTo>
                  <a:cubicBezTo>
                    <a:pt x="28" y="53"/>
                    <a:pt x="28" y="53"/>
                    <a:pt x="28" y="53"/>
                  </a:cubicBezTo>
                  <a:cubicBezTo>
                    <a:pt x="28" y="53"/>
                    <a:pt x="28" y="53"/>
                    <a:pt x="28" y="53"/>
                  </a:cubicBezTo>
                  <a:cubicBezTo>
                    <a:pt x="27" y="53"/>
                    <a:pt x="27" y="53"/>
                    <a:pt x="27" y="53"/>
                  </a:cubicBezTo>
                  <a:cubicBezTo>
                    <a:pt x="26" y="54"/>
                    <a:pt x="26" y="54"/>
                    <a:pt x="26" y="54"/>
                  </a:cubicBezTo>
                  <a:cubicBezTo>
                    <a:pt x="24" y="54"/>
                    <a:pt x="24" y="54"/>
                    <a:pt x="24" y="54"/>
                  </a:cubicBezTo>
                  <a:cubicBezTo>
                    <a:pt x="23" y="54"/>
                    <a:pt x="23" y="54"/>
                    <a:pt x="23" y="54"/>
                  </a:cubicBezTo>
                  <a:cubicBezTo>
                    <a:pt x="23" y="54"/>
                    <a:pt x="23" y="54"/>
                    <a:pt x="23" y="54"/>
                  </a:cubicBezTo>
                  <a:cubicBezTo>
                    <a:pt x="22" y="54"/>
                    <a:pt x="22" y="54"/>
                    <a:pt x="22" y="54"/>
                  </a:cubicBezTo>
                  <a:cubicBezTo>
                    <a:pt x="21" y="54"/>
                    <a:pt x="21" y="54"/>
                    <a:pt x="21" y="54"/>
                  </a:cubicBezTo>
                  <a:cubicBezTo>
                    <a:pt x="21" y="54"/>
                    <a:pt x="21" y="54"/>
                    <a:pt x="21" y="54"/>
                  </a:cubicBezTo>
                  <a:cubicBezTo>
                    <a:pt x="20" y="55"/>
                    <a:pt x="20" y="55"/>
                    <a:pt x="20" y="55"/>
                  </a:cubicBezTo>
                  <a:cubicBezTo>
                    <a:pt x="19" y="55"/>
                    <a:pt x="19" y="55"/>
                    <a:pt x="19" y="55"/>
                  </a:cubicBezTo>
                  <a:cubicBezTo>
                    <a:pt x="18" y="55"/>
                    <a:pt x="18" y="55"/>
                    <a:pt x="18" y="55"/>
                  </a:cubicBezTo>
                  <a:cubicBezTo>
                    <a:pt x="18" y="56"/>
                    <a:pt x="18" y="56"/>
                    <a:pt x="18" y="56"/>
                  </a:cubicBezTo>
                  <a:cubicBezTo>
                    <a:pt x="16" y="56"/>
                    <a:pt x="16" y="56"/>
                    <a:pt x="16" y="56"/>
                  </a:cubicBezTo>
                  <a:cubicBezTo>
                    <a:pt x="15" y="56"/>
                    <a:pt x="15" y="56"/>
                    <a:pt x="15" y="56"/>
                  </a:cubicBezTo>
                  <a:cubicBezTo>
                    <a:pt x="15" y="56"/>
                    <a:pt x="15" y="56"/>
                    <a:pt x="15" y="56"/>
                  </a:cubicBezTo>
                  <a:cubicBezTo>
                    <a:pt x="14" y="56"/>
                    <a:pt x="14" y="56"/>
                    <a:pt x="14" y="56"/>
                  </a:cubicBezTo>
                  <a:cubicBezTo>
                    <a:pt x="14" y="54"/>
                    <a:pt x="14" y="54"/>
                    <a:pt x="14" y="54"/>
                  </a:cubicBezTo>
                  <a:cubicBezTo>
                    <a:pt x="14" y="53"/>
                    <a:pt x="14" y="53"/>
                    <a:pt x="14" y="53"/>
                  </a:cubicBezTo>
                  <a:cubicBezTo>
                    <a:pt x="14" y="52"/>
                    <a:pt x="14" y="52"/>
                    <a:pt x="14" y="52"/>
                  </a:cubicBezTo>
                  <a:cubicBezTo>
                    <a:pt x="14" y="52"/>
                    <a:pt x="14" y="52"/>
                    <a:pt x="14" y="52"/>
                  </a:cubicBezTo>
                  <a:cubicBezTo>
                    <a:pt x="15" y="51"/>
                    <a:pt x="15" y="51"/>
                    <a:pt x="15" y="51"/>
                  </a:cubicBezTo>
                  <a:cubicBezTo>
                    <a:pt x="16" y="51"/>
                    <a:pt x="16" y="51"/>
                    <a:pt x="16" y="51"/>
                  </a:cubicBezTo>
                  <a:cubicBezTo>
                    <a:pt x="16" y="51"/>
                    <a:pt x="16" y="51"/>
                    <a:pt x="16" y="51"/>
                  </a:cubicBezTo>
                  <a:cubicBezTo>
                    <a:pt x="16" y="52"/>
                    <a:pt x="16" y="52"/>
                    <a:pt x="16" y="52"/>
                  </a:cubicBezTo>
                  <a:cubicBezTo>
                    <a:pt x="17" y="52"/>
                    <a:pt x="17" y="52"/>
                    <a:pt x="17" y="52"/>
                  </a:cubicBezTo>
                  <a:cubicBezTo>
                    <a:pt x="17" y="51"/>
                    <a:pt x="17" y="51"/>
                    <a:pt x="17" y="51"/>
                  </a:cubicBezTo>
                  <a:cubicBezTo>
                    <a:pt x="18" y="50"/>
                    <a:pt x="18" y="50"/>
                    <a:pt x="18" y="50"/>
                  </a:cubicBezTo>
                  <a:cubicBezTo>
                    <a:pt x="18" y="50"/>
                    <a:pt x="18" y="50"/>
                    <a:pt x="18" y="50"/>
                  </a:cubicBezTo>
                  <a:cubicBezTo>
                    <a:pt x="19" y="49"/>
                    <a:pt x="19" y="49"/>
                    <a:pt x="19" y="49"/>
                  </a:cubicBezTo>
                  <a:cubicBezTo>
                    <a:pt x="20" y="48"/>
                    <a:pt x="20" y="48"/>
                    <a:pt x="20" y="48"/>
                  </a:cubicBezTo>
                  <a:cubicBezTo>
                    <a:pt x="21" y="48"/>
                    <a:pt x="21" y="48"/>
                    <a:pt x="21" y="48"/>
                  </a:cubicBezTo>
                  <a:cubicBezTo>
                    <a:pt x="21" y="47"/>
                    <a:pt x="21" y="47"/>
                    <a:pt x="21" y="47"/>
                  </a:cubicBezTo>
                  <a:cubicBezTo>
                    <a:pt x="22" y="46"/>
                    <a:pt x="22" y="46"/>
                    <a:pt x="22" y="46"/>
                  </a:cubicBezTo>
                  <a:cubicBezTo>
                    <a:pt x="23" y="46"/>
                    <a:pt x="23" y="46"/>
                    <a:pt x="23" y="46"/>
                  </a:cubicBezTo>
                  <a:cubicBezTo>
                    <a:pt x="25" y="46"/>
                    <a:pt x="25" y="46"/>
                    <a:pt x="25" y="46"/>
                  </a:cubicBezTo>
                  <a:cubicBezTo>
                    <a:pt x="26" y="45"/>
                    <a:pt x="26" y="45"/>
                    <a:pt x="26" y="45"/>
                  </a:cubicBezTo>
                  <a:cubicBezTo>
                    <a:pt x="27" y="44"/>
                    <a:pt x="27" y="44"/>
                    <a:pt x="27" y="44"/>
                  </a:cubicBezTo>
                  <a:cubicBezTo>
                    <a:pt x="28" y="44"/>
                    <a:pt x="28" y="44"/>
                    <a:pt x="28" y="44"/>
                  </a:cubicBezTo>
                  <a:cubicBezTo>
                    <a:pt x="28" y="43"/>
                    <a:pt x="28" y="43"/>
                    <a:pt x="28" y="43"/>
                  </a:cubicBezTo>
                  <a:cubicBezTo>
                    <a:pt x="27" y="43"/>
                    <a:pt x="27" y="43"/>
                    <a:pt x="27" y="43"/>
                  </a:cubicBezTo>
                  <a:cubicBezTo>
                    <a:pt x="26" y="44"/>
                    <a:pt x="26" y="44"/>
                    <a:pt x="26" y="44"/>
                  </a:cubicBezTo>
                  <a:cubicBezTo>
                    <a:pt x="25" y="44"/>
                    <a:pt x="25" y="44"/>
                    <a:pt x="25" y="44"/>
                  </a:cubicBezTo>
                  <a:cubicBezTo>
                    <a:pt x="25" y="44"/>
                    <a:pt x="25" y="44"/>
                    <a:pt x="25" y="44"/>
                  </a:cubicBezTo>
                  <a:cubicBezTo>
                    <a:pt x="25" y="43"/>
                    <a:pt x="25" y="43"/>
                    <a:pt x="25" y="43"/>
                  </a:cubicBezTo>
                  <a:cubicBezTo>
                    <a:pt x="25" y="42"/>
                    <a:pt x="25" y="42"/>
                    <a:pt x="25" y="42"/>
                  </a:cubicBezTo>
                  <a:cubicBezTo>
                    <a:pt x="25" y="40"/>
                    <a:pt x="25" y="40"/>
                    <a:pt x="25" y="40"/>
                  </a:cubicBezTo>
                  <a:cubicBezTo>
                    <a:pt x="25" y="39"/>
                    <a:pt x="25" y="39"/>
                    <a:pt x="25" y="39"/>
                  </a:cubicBezTo>
                  <a:cubicBezTo>
                    <a:pt x="24" y="39"/>
                    <a:pt x="24" y="39"/>
                    <a:pt x="24" y="39"/>
                  </a:cubicBezTo>
                  <a:cubicBezTo>
                    <a:pt x="24" y="40"/>
                    <a:pt x="24" y="40"/>
                    <a:pt x="24" y="40"/>
                  </a:cubicBezTo>
                  <a:cubicBezTo>
                    <a:pt x="24" y="41"/>
                    <a:pt x="24" y="41"/>
                    <a:pt x="24" y="41"/>
                  </a:cubicBezTo>
                  <a:cubicBezTo>
                    <a:pt x="23" y="43"/>
                    <a:pt x="23" y="43"/>
                    <a:pt x="23" y="43"/>
                  </a:cubicBezTo>
                  <a:cubicBezTo>
                    <a:pt x="22" y="44"/>
                    <a:pt x="22" y="44"/>
                    <a:pt x="22" y="44"/>
                  </a:cubicBezTo>
                  <a:cubicBezTo>
                    <a:pt x="21" y="45"/>
                    <a:pt x="21" y="45"/>
                    <a:pt x="21" y="45"/>
                  </a:cubicBezTo>
                  <a:cubicBezTo>
                    <a:pt x="20" y="44"/>
                    <a:pt x="20" y="44"/>
                    <a:pt x="20" y="44"/>
                  </a:cubicBezTo>
                  <a:cubicBezTo>
                    <a:pt x="20" y="43"/>
                    <a:pt x="20" y="43"/>
                    <a:pt x="20" y="43"/>
                  </a:cubicBezTo>
                  <a:cubicBezTo>
                    <a:pt x="20" y="42"/>
                    <a:pt x="20" y="42"/>
                    <a:pt x="20" y="42"/>
                  </a:cubicBezTo>
                  <a:cubicBezTo>
                    <a:pt x="21" y="41"/>
                    <a:pt x="21" y="41"/>
                    <a:pt x="21" y="41"/>
                  </a:cubicBezTo>
                  <a:cubicBezTo>
                    <a:pt x="21" y="40"/>
                    <a:pt x="21" y="40"/>
                    <a:pt x="21" y="40"/>
                  </a:cubicBezTo>
                  <a:cubicBezTo>
                    <a:pt x="20" y="40"/>
                    <a:pt x="20" y="40"/>
                    <a:pt x="20" y="40"/>
                  </a:cubicBezTo>
                  <a:cubicBezTo>
                    <a:pt x="20" y="38"/>
                    <a:pt x="20" y="38"/>
                    <a:pt x="20" y="38"/>
                  </a:cubicBezTo>
                  <a:cubicBezTo>
                    <a:pt x="20" y="38"/>
                    <a:pt x="20" y="38"/>
                    <a:pt x="20" y="38"/>
                  </a:cubicBezTo>
                  <a:cubicBezTo>
                    <a:pt x="19" y="38"/>
                    <a:pt x="19" y="38"/>
                    <a:pt x="19" y="38"/>
                  </a:cubicBezTo>
                  <a:cubicBezTo>
                    <a:pt x="19" y="38"/>
                    <a:pt x="19" y="38"/>
                    <a:pt x="19" y="38"/>
                  </a:cubicBezTo>
                  <a:cubicBezTo>
                    <a:pt x="19" y="40"/>
                    <a:pt x="19" y="40"/>
                    <a:pt x="19" y="40"/>
                  </a:cubicBezTo>
                  <a:cubicBezTo>
                    <a:pt x="19" y="41"/>
                    <a:pt x="19" y="41"/>
                    <a:pt x="19" y="41"/>
                  </a:cubicBezTo>
                  <a:cubicBezTo>
                    <a:pt x="18" y="42"/>
                    <a:pt x="18" y="42"/>
                    <a:pt x="18" y="42"/>
                  </a:cubicBezTo>
                  <a:cubicBezTo>
                    <a:pt x="18" y="41"/>
                    <a:pt x="18" y="41"/>
                    <a:pt x="18" y="41"/>
                  </a:cubicBezTo>
                  <a:cubicBezTo>
                    <a:pt x="18" y="41"/>
                    <a:pt x="18" y="41"/>
                    <a:pt x="18" y="41"/>
                  </a:cubicBezTo>
                  <a:cubicBezTo>
                    <a:pt x="18" y="40"/>
                    <a:pt x="18" y="40"/>
                    <a:pt x="18" y="40"/>
                  </a:cubicBezTo>
                  <a:cubicBezTo>
                    <a:pt x="17" y="40"/>
                    <a:pt x="17" y="40"/>
                    <a:pt x="17" y="40"/>
                  </a:cubicBezTo>
                  <a:cubicBezTo>
                    <a:pt x="16" y="40"/>
                    <a:pt x="16" y="40"/>
                    <a:pt x="16" y="40"/>
                  </a:cubicBezTo>
                  <a:cubicBezTo>
                    <a:pt x="16" y="41"/>
                    <a:pt x="16" y="41"/>
                    <a:pt x="16" y="41"/>
                  </a:cubicBezTo>
                  <a:cubicBezTo>
                    <a:pt x="17" y="42"/>
                    <a:pt x="17" y="42"/>
                    <a:pt x="17" y="42"/>
                  </a:cubicBezTo>
                  <a:cubicBezTo>
                    <a:pt x="17" y="43"/>
                    <a:pt x="17" y="43"/>
                    <a:pt x="17" y="43"/>
                  </a:cubicBezTo>
                  <a:cubicBezTo>
                    <a:pt x="17" y="44"/>
                    <a:pt x="17" y="44"/>
                    <a:pt x="17" y="44"/>
                  </a:cubicBezTo>
                  <a:cubicBezTo>
                    <a:pt x="18" y="45"/>
                    <a:pt x="18" y="45"/>
                    <a:pt x="18" y="45"/>
                  </a:cubicBezTo>
                  <a:cubicBezTo>
                    <a:pt x="18" y="46"/>
                    <a:pt x="18" y="46"/>
                    <a:pt x="18" y="46"/>
                  </a:cubicBezTo>
                  <a:cubicBezTo>
                    <a:pt x="17" y="46"/>
                    <a:pt x="17" y="46"/>
                    <a:pt x="17" y="46"/>
                  </a:cubicBezTo>
                  <a:cubicBezTo>
                    <a:pt x="16" y="46"/>
                    <a:pt x="16" y="46"/>
                    <a:pt x="16" y="46"/>
                  </a:cubicBezTo>
                  <a:cubicBezTo>
                    <a:pt x="16" y="48"/>
                    <a:pt x="16" y="48"/>
                    <a:pt x="16" y="48"/>
                  </a:cubicBezTo>
                  <a:cubicBezTo>
                    <a:pt x="16" y="48"/>
                    <a:pt x="16" y="48"/>
                    <a:pt x="16" y="48"/>
                  </a:cubicBezTo>
                  <a:cubicBezTo>
                    <a:pt x="15" y="49"/>
                    <a:pt x="15" y="49"/>
                    <a:pt x="15" y="49"/>
                  </a:cubicBezTo>
                  <a:cubicBezTo>
                    <a:pt x="13" y="49"/>
                    <a:pt x="13" y="49"/>
                    <a:pt x="13" y="49"/>
                  </a:cubicBezTo>
                  <a:cubicBezTo>
                    <a:pt x="11" y="49"/>
                    <a:pt x="11" y="49"/>
                    <a:pt x="11" y="49"/>
                  </a:cubicBezTo>
                  <a:cubicBezTo>
                    <a:pt x="11" y="49"/>
                    <a:pt x="11" y="49"/>
                    <a:pt x="11" y="49"/>
                  </a:cubicBezTo>
                  <a:cubicBezTo>
                    <a:pt x="12" y="48"/>
                    <a:pt x="12" y="48"/>
                    <a:pt x="12" y="48"/>
                  </a:cubicBezTo>
                  <a:cubicBezTo>
                    <a:pt x="11" y="47"/>
                    <a:pt x="11" y="47"/>
                    <a:pt x="11" y="47"/>
                  </a:cubicBezTo>
                  <a:cubicBezTo>
                    <a:pt x="10" y="46"/>
                    <a:pt x="10" y="46"/>
                    <a:pt x="10" y="46"/>
                  </a:cubicBezTo>
                  <a:cubicBezTo>
                    <a:pt x="9" y="45"/>
                    <a:pt x="9" y="45"/>
                    <a:pt x="9" y="45"/>
                  </a:cubicBezTo>
                  <a:cubicBezTo>
                    <a:pt x="9" y="45"/>
                    <a:pt x="9" y="45"/>
                    <a:pt x="9" y="45"/>
                  </a:cubicBezTo>
                  <a:cubicBezTo>
                    <a:pt x="8" y="44"/>
                    <a:pt x="8" y="44"/>
                    <a:pt x="8" y="44"/>
                  </a:cubicBezTo>
                  <a:cubicBezTo>
                    <a:pt x="8" y="43"/>
                    <a:pt x="8" y="43"/>
                    <a:pt x="8" y="43"/>
                  </a:cubicBezTo>
                  <a:cubicBezTo>
                    <a:pt x="9" y="43"/>
                    <a:pt x="9" y="43"/>
                    <a:pt x="9" y="43"/>
                  </a:cubicBezTo>
                  <a:cubicBezTo>
                    <a:pt x="10" y="43"/>
                    <a:pt x="10" y="43"/>
                    <a:pt x="10" y="43"/>
                  </a:cubicBezTo>
                  <a:cubicBezTo>
                    <a:pt x="10" y="42"/>
                    <a:pt x="10" y="42"/>
                    <a:pt x="10" y="42"/>
                  </a:cubicBezTo>
                  <a:cubicBezTo>
                    <a:pt x="9" y="42"/>
                    <a:pt x="9" y="42"/>
                    <a:pt x="9" y="42"/>
                  </a:cubicBezTo>
                  <a:cubicBezTo>
                    <a:pt x="8" y="42"/>
                    <a:pt x="8" y="42"/>
                    <a:pt x="8" y="42"/>
                  </a:cubicBezTo>
                  <a:cubicBezTo>
                    <a:pt x="7" y="42"/>
                    <a:pt x="7" y="42"/>
                    <a:pt x="7" y="42"/>
                  </a:cubicBezTo>
                  <a:cubicBezTo>
                    <a:pt x="7" y="41"/>
                    <a:pt x="7" y="41"/>
                    <a:pt x="7" y="41"/>
                  </a:cubicBezTo>
                  <a:cubicBezTo>
                    <a:pt x="6" y="41"/>
                    <a:pt x="6" y="41"/>
                    <a:pt x="6" y="41"/>
                  </a:cubicBezTo>
                  <a:cubicBezTo>
                    <a:pt x="5" y="40"/>
                    <a:pt x="5" y="40"/>
                    <a:pt x="5" y="40"/>
                  </a:cubicBezTo>
                  <a:cubicBezTo>
                    <a:pt x="4" y="39"/>
                    <a:pt x="4" y="39"/>
                    <a:pt x="4" y="39"/>
                  </a:cubicBezTo>
                  <a:cubicBezTo>
                    <a:pt x="5" y="39"/>
                    <a:pt x="5" y="39"/>
                    <a:pt x="5" y="39"/>
                  </a:cubicBezTo>
                  <a:cubicBezTo>
                    <a:pt x="5" y="38"/>
                    <a:pt x="5" y="38"/>
                    <a:pt x="5" y="38"/>
                  </a:cubicBezTo>
                  <a:cubicBezTo>
                    <a:pt x="4" y="38"/>
                    <a:pt x="4" y="38"/>
                    <a:pt x="4" y="38"/>
                  </a:cubicBezTo>
                  <a:cubicBezTo>
                    <a:pt x="3" y="37"/>
                    <a:pt x="3" y="37"/>
                    <a:pt x="3" y="37"/>
                  </a:cubicBezTo>
                  <a:cubicBezTo>
                    <a:pt x="3" y="36"/>
                    <a:pt x="3" y="36"/>
                    <a:pt x="3" y="36"/>
                  </a:cubicBezTo>
                  <a:cubicBezTo>
                    <a:pt x="3" y="35"/>
                    <a:pt x="3" y="35"/>
                    <a:pt x="3" y="35"/>
                  </a:cubicBezTo>
                  <a:cubicBezTo>
                    <a:pt x="3" y="35"/>
                    <a:pt x="3" y="35"/>
                    <a:pt x="3" y="35"/>
                  </a:cubicBezTo>
                  <a:cubicBezTo>
                    <a:pt x="5" y="36"/>
                    <a:pt x="5" y="36"/>
                    <a:pt x="5" y="36"/>
                  </a:cubicBezTo>
                  <a:cubicBezTo>
                    <a:pt x="5" y="37"/>
                    <a:pt x="5" y="37"/>
                    <a:pt x="5" y="37"/>
                  </a:cubicBezTo>
                  <a:cubicBezTo>
                    <a:pt x="5" y="37"/>
                    <a:pt x="5" y="37"/>
                    <a:pt x="5" y="37"/>
                  </a:cubicBezTo>
                  <a:cubicBezTo>
                    <a:pt x="6" y="37"/>
                    <a:pt x="6" y="37"/>
                    <a:pt x="6" y="37"/>
                  </a:cubicBezTo>
                  <a:cubicBezTo>
                    <a:pt x="7" y="37"/>
                    <a:pt x="7" y="37"/>
                    <a:pt x="7" y="37"/>
                  </a:cubicBezTo>
                  <a:cubicBezTo>
                    <a:pt x="7" y="36"/>
                    <a:pt x="7" y="36"/>
                    <a:pt x="7" y="36"/>
                  </a:cubicBezTo>
                  <a:cubicBezTo>
                    <a:pt x="6" y="35"/>
                    <a:pt x="6" y="35"/>
                    <a:pt x="6" y="35"/>
                  </a:cubicBezTo>
                  <a:cubicBezTo>
                    <a:pt x="6" y="36"/>
                    <a:pt x="6" y="36"/>
                    <a:pt x="6" y="36"/>
                  </a:cubicBezTo>
                  <a:cubicBezTo>
                    <a:pt x="5" y="35"/>
                    <a:pt x="5" y="35"/>
                    <a:pt x="5" y="35"/>
                  </a:cubicBezTo>
                  <a:cubicBezTo>
                    <a:pt x="5" y="35"/>
                    <a:pt x="5" y="35"/>
                    <a:pt x="5" y="35"/>
                  </a:cubicBezTo>
                  <a:cubicBezTo>
                    <a:pt x="4" y="34"/>
                    <a:pt x="4" y="34"/>
                    <a:pt x="4" y="34"/>
                  </a:cubicBezTo>
                  <a:cubicBezTo>
                    <a:pt x="4" y="33"/>
                    <a:pt x="4" y="33"/>
                    <a:pt x="4" y="33"/>
                  </a:cubicBezTo>
                  <a:cubicBezTo>
                    <a:pt x="4" y="33"/>
                    <a:pt x="4" y="33"/>
                    <a:pt x="4" y="33"/>
                  </a:cubicBezTo>
                  <a:cubicBezTo>
                    <a:pt x="5" y="31"/>
                    <a:pt x="5" y="31"/>
                    <a:pt x="5" y="31"/>
                  </a:cubicBezTo>
                  <a:cubicBezTo>
                    <a:pt x="5" y="30"/>
                    <a:pt x="5" y="30"/>
                    <a:pt x="5" y="30"/>
                  </a:cubicBezTo>
                  <a:cubicBezTo>
                    <a:pt x="5" y="30"/>
                    <a:pt x="5" y="30"/>
                    <a:pt x="5" y="30"/>
                  </a:cubicBezTo>
                  <a:cubicBezTo>
                    <a:pt x="4" y="30"/>
                    <a:pt x="4" y="30"/>
                    <a:pt x="4" y="30"/>
                  </a:cubicBezTo>
                  <a:cubicBezTo>
                    <a:pt x="3" y="30"/>
                    <a:pt x="3" y="30"/>
                    <a:pt x="3" y="30"/>
                  </a:cubicBezTo>
                  <a:cubicBezTo>
                    <a:pt x="3" y="30"/>
                    <a:pt x="3" y="30"/>
                    <a:pt x="3" y="30"/>
                  </a:cubicBezTo>
                  <a:cubicBezTo>
                    <a:pt x="3" y="31"/>
                    <a:pt x="3" y="31"/>
                    <a:pt x="3" y="31"/>
                  </a:cubicBezTo>
                  <a:cubicBezTo>
                    <a:pt x="3" y="32"/>
                    <a:pt x="3" y="32"/>
                    <a:pt x="3" y="32"/>
                  </a:cubicBezTo>
                  <a:cubicBezTo>
                    <a:pt x="2" y="33"/>
                    <a:pt x="2" y="33"/>
                    <a:pt x="2" y="33"/>
                  </a:cubicBezTo>
                  <a:cubicBezTo>
                    <a:pt x="1" y="33"/>
                    <a:pt x="1" y="33"/>
                    <a:pt x="1" y="33"/>
                  </a:cubicBezTo>
                  <a:cubicBezTo>
                    <a:pt x="1" y="32"/>
                    <a:pt x="1" y="32"/>
                    <a:pt x="1" y="32"/>
                  </a:cubicBezTo>
                  <a:cubicBezTo>
                    <a:pt x="0" y="30"/>
                    <a:pt x="0" y="30"/>
                    <a:pt x="0" y="30"/>
                  </a:cubicBezTo>
                  <a:cubicBezTo>
                    <a:pt x="0" y="29"/>
                    <a:pt x="0" y="29"/>
                    <a:pt x="0" y="29"/>
                  </a:cubicBezTo>
                  <a:cubicBezTo>
                    <a:pt x="0" y="27"/>
                    <a:pt x="0" y="27"/>
                    <a:pt x="0" y="27"/>
                  </a:cubicBezTo>
                  <a:cubicBezTo>
                    <a:pt x="0" y="26"/>
                    <a:pt x="0" y="26"/>
                    <a:pt x="0" y="26"/>
                  </a:cubicBezTo>
                  <a:cubicBezTo>
                    <a:pt x="0" y="26"/>
                    <a:pt x="0" y="26"/>
                    <a:pt x="0" y="26"/>
                  </a:cubicBezTo>
                  <a:cubicBezTo>
                    <a:pt x="1" y="25"/>
                    <a:pt x="1" y="25"/>
                    <a:pt x="1" y="25"/>
                  </a:cubicBezTo>
                  <a:cubicBezTo>
                    <a:pt x="2" y="25"/>
                    <a:pt x="2" y="25"/>
                    <a:pt x="2" y="25"/>
                  </a:cubicBezTo>
                  <a:cubicBezTo>
                    <a:pt x="2" y="24"/>
                    <a:pt x="2" y="24"/>
                    <a:pt x="2" y="24"/>
                  </a:cubicBezTo>
                  <a:cubicBezTo>
                    <a:pt x="1" y="23"/>
                    <a:pt x="1" y="23"/>
                    <a:pt x="1" y="23"/>
                  </a:cubicBezTo>
                  <a:cubicBezTo>
                    <a:pt x="1" y="22"/>
                    <a:pt x="1" y="22"/>
                    <a:pt x="1" y="22"/>
                  </a:cubicBezTo>
                  <a:cubicBezTo>
                    <a:pt x="2" y="21"/>
                    <a:pt x="2" y="21"/>
                    <a:pt x="2" y="21"/>
                  </a:cubicBezTo>
                  <a:cubicBezTo>
                    <a:pt x="3" y="21"/>
                    <a:pt x="3" y="21"/>
                    <a:pt x="3" y="21"/>
                  </a:cubicBezTo>
                  <a:cubicBezTo>
                    <a:pt x="4" y="23"/>
                    <a:pt x="4" y="23"/>
                    <a:pt x="4" y="23"/>
                  </a:cubicBezTo>
                  <a:cubicBezTo>
                    <a:pt x="4" y="24"/>
                    <a:pt x="4" y="24"/>
                    <a:pt x="4" y="24"/>
                  </a:cubicBezTo>
                  <a:cubicBezTo>
                    <a:pt x="5" y="24"/>
                    <a:pt x="5" y="24"/>
                    <a:pt x="5" y="24"/>
                  </a:cubicBezTo>
                  <a:cubicBezTo>
                    <a:pt x="6" y="23"/>
                    <a:pt x="6" y="23"/>
                    <a:pt x="6" y="23"/>
                  </a:cubicBezTo>
                  <a:cubicBezTo>
                    <a:pt x="4" y="22"/>
                    <a:pt x="4" y="22"/>
                    <a:pt x="4" y="22"/>
                  </a:cubicBezTo>
                  <a:cubicBezTo>
                    <a:pt x="4" y="21"/>
                    <a:pt x="4" y="21"/>
                    <a:pt x="4" y="21"/>
                  </a:cubicBezTo>
                  <a:cubicBezTo>
                    <a:pt x="5" y="20"/>
                    <a:pt x="5" y="20"/>
                    <a:pt x="5" y="20"/>
                  </a:cubicBezTo>
                  <a:cubicBezTo>
                    <a:pt x="6" y="21"/>
                    <a:pt x="6" y="21"/>
                    <a:pt x="6" y="21"/>
                  </a:cubicBezTo>
                  <a:cubicBezTo>
                    <a:pt x="6" y="21"/>
                    <a:pt x="6" y="21"/>
                    <a:pt x="6" y="21"/>
                  </a:cubicBezTo>
                  <a:cubicBezTo>
                    <a:pt x="6" y="22"/>
                    <a:pt x="6" y="22"/>
                    <a:pt x="6" y="22"/>
                  </a:cubicBezTo>
                  <a:cubicBezTo>
                    <a:pt x="7" y="21"/>
                    <a:pt x="7" y="21"/>
                    <a:pt x="7" y="21"/>
                  </a:cubicBezTo>
                  <a:cubicBezTo>
                    <a:pt x="10" y="19"/>
                    <a:pt x="10" y="19"/>
                    <a:pt x="10" y="19"/>
                  </a:cubicBezTo>
                  <a:cubicBezTo>
                    <a:pt x="11" y="19"/>
                    <a:pt x="11" y="19"/>
                    <a:pt x="11" y="19"/>
                  </a:cubicBezTo>
                  <a:cubicBezTo>
                    <a:pt x="12" y="20"/>
                    <a:pt x="12" y="20"/>
                    <a:pt x="12" y="20"/>
                  </a:cubicBezTo>
                  <a:cubicBezTo>
                    <a:pt x="12" y="21"/>
                    <a:pt x="12" y="21"/>
                    <a:pt x="12" y="21"/>
                  </a:cubicBezTo>
                  <a:cubicBezTo>
                    <a:pt x="12" y="22"/>
                    <a:pt x="12" y="22"/>
                    <a:pt x="12" y="22"/>
                  </a:cubicBezTo>
                  <a:cubicBezTo>
                    <a:pt x="11" y="23"/>
                    <a:pt x="11" y="23"/>
                    <a:pt x="11" y="23"/>
                  </a:cubicBezTo>
                  <a:cubicBezTo>
                    <a:pt x="11" y="23"/>
                    <a:pt x="11" y="23"/>
                    <a:pt x="11" y="23"/>
                  </a:cubicBezTo>
                  <a:cubicBezTo>
                    <a:pt x="10" y="22"/>
                    <a:pt x="10" y="22"/>
                    <a:pt x="10" y="22"/>
                  </a:cubicBezTo>
                  <a:cubicBezTo>
                    <a:pt x="10" y="23"/>
                    <a:pt x="10" y="23"/>
                    <a:pt x="10" y="23"/>
                  </a:cubicBezTo>
                  <a:cubicBezTo>
                    <a:pt x="8" y="24"/>
                    <a:pt x="8" y="24"/>
                    <a:pt x="8" y="24"/>
                  </a:cubicBezTo>
                  <a:cubicBezTo>
                    <a:pt x="8" y="24"/>
                    <a:pt x="8" y="24"/>
                    <a:pt x="8" y="24"/>
                  </a:cubicBezTo>
                  <a:cubicBezTo>
                    <a:pt x="8" y="24"/>
                    <a:pt x="8" y="24"/>
                    <a:pt x="8" y="24"/>
                  </a:cubicBezTo>
                  <a:cubicBezTo>
                    <a:pt x="7" y="25"/>
                    <a:pt x="7" y="25"/>
                    <a:pt x="7" y="25"/>
                  </a:cubicBezTo>
                  <a:cubicBezTo>
                    <a:pt x="8" y="26"/>
                    <a:pt x="8" y="26"/>
                    <a:pt x="8" y="26"/>
                  </a:cubicBezTo>
                  <a:cubicBezTo>
                    <a:pt x="9" y="25"/>
                    <a:pt x="9" y="25"/>
                    <a:pt x="9" y="25"/>
                  </a:cubicBezTo>
                  <a:cubicBezTo>
                    <a:pt x="11" y="24"/>
                    <a:pt x="11" y="24"/>
                    <a:pt x="11" y="24"/>
                  </a:cubicBezTo>
                  <a:cubicBezTo>
                    <a:pt x="11" y="25"/>
                    <a:pt x="11" y="25"/>
                    <a:pt x="11" y="25"/>
                  </a:cubicBezTo>
                  <a:cubicBezTo>
                    <a:pt x="11" y="25"/>
                    <a:pt x="11" y="25"/>
                    <a:pt x="11" y="25"/>
                  </a:cubicBezTo>
                  <a:cubicBezTo>
                    <a:pt x="10" y="26"/>
                    <a:pt x="10" y="26"/>
                    <a:pt x="10" y="26"/>
                  </a:cubicBezTo>
                  <a:cubicBezTo>
                    <a:pt x="10" y="27"/>
                    <a:pt x="10" y="27"/>
                    <a:pt x="10" y="27"/>
                  </a:cubicBezTo>
                  <a:cubicBezTo>
                    <a:pt x="11" y="27"/>
                    <a:pt x="11" y="27"/>
                    <a:pt x="11" y="27"/>
                  </a:cubicBezTo>
                  <a:cubicBezTo>
                    <a:pt x="11" y="26"/>
                    <a:pt x="11" y="26"/>
                    <a:pt x="11" y="26"/>
                  </a:cubicBezTo>
                  <a:cubicBezTo>
                    <a:pt x="11" y="26"/>
                    <a:pt x="11" y="26"/>
                    <a:pt x="11" y="26"/>
                  </a:cubicBezTo>
                  <a:cubicBezTo>
                    <a:pt x="12" y="27"/>
                    <a:pt x="12" y="27"/>
                    <a:pt x="12" y="27"/>
                  </a:cubicBezTo>
                  <a:cubicBezTo>
                    <a:pt x="12" y="28"/>
                    <a:pt x="12" y="28"/>
                    <a:pt x="12" y="28"/>
                  </a:cubicBezTo>
                  <a:cubicBezTo>
                    <a:pt x="12" y="28"/>
                    <a:pt x="12" y="28"/>
                    <a:pt x="12" y="28"/>
                  </a:cubicBezTo>
                  <a:cubicBezTo>
                    <a:pt x="13" y="30"/>
                    <a:pt x="13" y="30"/>
                    <a:pt x="13" y="30"/>
                  </a:cubicBezTo>
                  <a:cubicBezTo>
                    <a:pt x="13" y="31"/>
                    <a:pt x="13" y="31"/>
                    <a:pt x="13" y="31"/>
                  </a:cubicBezTo>
                  <a:cubicBezTo>
                    <a:pt x="14" y="31"/>
                    <a:pt x="14" y="31"/>
                    <a:pt x="14" y="31"/>
                  </a:cubicBezTo>
                  <a:cubicBezTo>
                    <a:pt x="13" y="29"/>
                    <a:pt x="13" y="29"/>
                    <a:pt x="13" y="29"/>
                  </a:cubicBezTo>
                  <a:cubicBezTo>
                    <a:pt x="13" y="28"/>
                    <a:pt x="13" y="28"/>
                    <a:pt x="13" y="28"/>
                  </a:cubicBezTo>
                  <a:cubicBezTo>
                    <a:pt x="12" y="26"/>
                    <a:pt x="12" y="26"/>
                    <a:pt x="12" y="26"/>
                  </a:cubicBezTo>
                  <a:cubicBezTo>
                    <a:pt x="13" y="25"/>
                    <a:pt x="13" y="25"/>
                    <a:pt x="13" y="25"/>
                  </a:cubicBezTo>
                  <a:cubicBezTo>
                    <a:pt x="14" y="23"/>
                    <a:pt x="14" y="23"/>
                    <a:pt x="14" y="23"/>
                  </a:cubicBezTo>
                  <a:cubicBezTo>
                    <a:pt x="14" y="22"/>
                    <a:pt x="14" y="22"/>
                    <a:pt x="14" y="22"/>
                  </a:cubicBezTo>
                  <a:cubicBezTo>
                    <a:pt x="15" y="21"/>
                    <a:pt x="15" y="21"/>
                    <a:pt x="15" y="21"/>
                  </a:cubicBezTo>
                  <a:cubicBezTo>
                    <a:pt x="15" y="21"/>
                    <a:pt x="15" y="21"/>
                    <a:pt x="15" y="21"/>
                  </a:cubicBezTo>
                  <a:cubicBezTo>
                    <a:pt x="17" y="23"/>
                    <a:pt x="17" y="23"/>
                    <a:pt x="17" y="23"/>
                  </a:cubicBezTo>
                  <a:cubicBezTo>
                    <a:pt x="18" y="24"/>
                    <a:pt x="18" y="24"/>
                    <a:pt x="18" y="24"/>
                  </a:cubicBezTo>
                  <a:cubicBezTo>
                    <a:pt x="18" y="24"/>
                    <a:pt x="18" y="24"/>
                    <a:pt x="18" y="24"/>
                  </a:cubicBezTo>
                  <a:cubicBezTo>
                    <a:pt x="18" y="27"/>
                    <a:pt x="18" y="27"/>
                    <a:pt x="18" y="27"/>
                  </a:cubicBezTo>
                  <a:cubicBezTo>
                    <a:pt x="19" y="29"/>
                    <a:pt x="19" y="29"/>
                    <a:pt x="19" y="29"/>
                  </a:cubicBezTo>
                  <a:cubicBezTo>
                    <a:pt x="19" y="30"/>
                    <a:pt x="19" y="30"/>
                    <a:pt x="19" y="30"/>
                  </a:cubicBezTo>
                  <a:cubicBezTo>
                    <a:pt x="19" y="31"/>
                    <a:pt x="19" y="31"/>
                    <a:pt x="19" y="31"/>
                  </a:cubicBezTo>
                  <a:cubicBezTo>
                    <a:pt x="18" y="32"/>
                    <a:pt x="18" y="32"/>
                    <a:pt x="18" y="32"/>
                  </a:cubicBezTo>
                  <a:cubicBezTo>
                    <a:pt x="18" y="32"/>
                    <a:pt x="18" y="32"/>
                    <a:pt x="18" y="32"/>
                  </a:cubicBezTo>
                  <a:cubicBezTo>
                    <a:pt x="18" y="33"/>
                    <a:pt x="18" y="33"/>
                    <a:pt x="18" y="33"/>
                  </a:cubicBezTo>
                  <a:cubicBezTo>
                    <a:pt x="19" y="32"/>
                    <a:pt x="19" y="32"/>
                    <a:pt x="19" y="32"/>
                  </a:cubicBezTo>
                  <a:cubicBezTo>
                    <a:pt x="20" y="32"/>
                    <a:pt x="20" y="32"/>
                    <a:pt x="20" y="32"/>
                  </a:cubicBezTo>
                  <a:cubicBezTo>
                    <a:pt x="21" y="33"/>
                    <a:pt x="21" y="33"/>
                    <a:pt x="21" y="33"/>
                  </a:cubicBezTo>
                  <a:cubicBezTo>
                    <a:pt x="22" y="35"/>
                    <a:pt x="22" y="35"/>
                    <a:pt x="22" y="35"/>
                  </a:cubicBezTo>
                  <a:cubicBezTo>
                    <a:pt x="22" y="36"/>
                    <a:pt x="22" y="36"/>
                    <a:pt x="22" y="36"/>
                  </a:cubicBezTo>
                  <a:cubicBezTo>
                    <a:pt x="23" y="36"/>
                    <a:pt x="23" y="36"/>
                    <a:pt x="23" y="36"/>
                  </a:cubicBezTo>
                  <a:cubicBezTo>
                    <a:pt x="23" y="35"/>
                    <a:pt x="23" y="35"/>
                    <a:pt x="23" y="35"/>
                  </a:cubicBezTo>
                  <a:cubicBezTo>
                    <a:pt x="22" y="33"/>
                    <a:pt x="22" y="33"/>
                    <a:pt x="22" y="33"/>
                  </a:cubicBezTo>
                  <a:cubicBezTo>
                    <a:pt x="22" y="32"/>
                    <a:pt x="22" y="32"/>
                    <a:pt x="22" y="32"/>
                  </a:cubicBezTo>
                  <a:cubicBezTo>
                    <a:pt x="21" y="30"/>
                    <a:pt x="21" y="30"/>
                    <a:pt x="21" y="30"/>
                  </a:cubicBezTo>
                  <a:cubicBezTo>
                    <a:pt x="20" y="29"/>
                    <a:pt x="20" y="29"/>
                    <a:pt x="20" y="29"/>
                  </a:cubicBezTo>
                  <a:cubicBezTo>
                    <a:pt x="20" y="27"/>
                    <a:pt x="20" y="27"/>
                    <a:pt x="20" y="27"/>
                  </a:cubicBezTo>
                  <a:cubicBezTo>
                    <a:pt x="20" y="24"/>
                    <a:pt x="20" y="24"/>
                    <a:pt x="20" y="24"/>
                  </a:cubicBezTo>
                  <a:cubicBezTo>
                    <a:pt x="20" y="23"/>
                    <a:pt x="20" y="23"/>
                    <a:pt x="20" y="23"/>
                  </a:cubicBezTo>
                  <a:cubicBezTo>
                    <a:pt x="19" y="22"/>
                    <a:pt x="19" y="22"/>
                    <a:pt x="19" y="22"/>
                  </a:cubicBezTo>
                  <a:cubicBezTo>
                    <a:pt x="20" y="21"/>
                    <a:pt x="20" y="21"/>
                    <a:pt x="20" y="21"/>
                  </a:cubicBezTo>
                  <a:cubicBezTo>
                    <a:pt x="20" y="20"/>
                    <a:pt x="20" y="20"/>
                    <a:pt x="20" y="20"/>
                  </a:cubicBezTo>
                  <a:cubicBezTo>
                    <a:pt x="20" y="19"/>
                    <a:pt x="20" y="19"/>
                    <a:pt x="20" y="19"/>
                  </a:cubicBezTo>
                  <a:cubicBezTo>
                    <a:pt x="20" y="17"/>
                    <a:pt x="20" y="17"/>
                    <a:pt x="20" y="17"/>
                  </a:cubicBezTo>
                  <a:cubicBezTo>
                    <a:pt x="21" y="16"/>
                    <a:pt x="21" y="16"/>
                    <a:pt x="21" y="16"/>
                  </a:cubicBezTo>
                  <a:cubicBezTo>
                    <a:pt x="21" y="15"/>
                    <a:pt x="21" y="15"/>
                    <a:pt x="21" y="15"/>
                  </a:cubicBezTo>
                  <a:cubicBezTo>
                    <a:pt x="22" y="16"/>
                    <a:pt x="22" y="16"/>
                    <a:pt x="22" y="16"/>
                  </a:cubicBezTo>
                  <a:cubicBezTo>
                    <a:pt x="23" y="17"/>
                    <a:pt x="23" y="17"/>
                    <a:pt x="23" y="17"/>
                  </a:cubicBezTo>
                  <a:cubicBezTo>
                    <a:pt x="23" y="19"/>
                    <a:pt x="23" y="19"/>
                    <a:pt x="23" y="19"/>
                  </a:cubicBezTo>
                  <a:cubicBezTo>
                    <a:pt x="24" y="19"/>
                    <a:pt x="24" y="19"/>
                    <a:pt x="24" y="19"/>
                  </a:cubicBezTo>
                  <a:cubicBezTo>
                    <a:pt x="24" y="18"/>
                    <a:pt x="24" y="18"/>
                    <a:pt x="24" y="18"/>
                  </a:cubicBezTo>
                  <a:cubicBezTo>
                    <a:pt x="25" y="18"/>
                    <a:pt x="25" y="18"/>
                    <a:pt x="25" y="18"/>
                  </a:cubicBezTo>
                  <a:cubicBezTo>
                    <a:pt x="26" y="18"/>
                    <a:pt x="26" y="18"/>
                    <a:pt x="26" y="18"/>
                  </a:cubicBezTo>
                  <a:cubicBezTo>
                    <a:pt x="28" y="20"/>
                    <a:pt x="28" y="20"/>
                    <a:pt x="28" y="20"/>
                  </a:cubicBezTo>
                  <a:cubicBezTo>
                    <a:pt x="28" y="21"/>
                    <a:pt x="28" y="21"/>
                    <a:pt x="28" y="21"/>
                  </a:cubicBezTo>
                  <a:cubicBezTo>
                    <a:pt x="28" y="23"/>
                    <a:pt x="28" y="23"/>
                    <a:pt x="28" y="23"/>
                  </a:cubicBezTo>
                  <a:cubicBezTo>
                    <a:pt x="28" y="23"/>
                    <a:pt x="28" y="23"/>
                    <a:pt x="28" y="23"/>
                  </a:cubicBezTo>
                  <a:cubicBezTo>
                    <a:pt x="28" y="26"/>
                    <a:pt x="28" y="26"/>
                    <a:pt x="28" y="26"/>
                  </a:cubicBezTo>
                  <a:cubicBezTo>
                    <a:pt x="28" y="28"/>
                    <a:pt x="28" y="28"/>
                    <a:pt x="28" y="28"/>
                  </a:cubicBezTo>
                  <a:cubicBezTo>
                    <a:pt x="27" y="28"/>
                    <a:pt x="27" y="28"/>
                    <a:pt x="27" y="28"/>
                  </a:cubicBezTo>
                  <a:cubicBezTo>
                    <a:pt x="28" y="29"/>
                    <a:pt x="28" y="29"/>
                    <a:pt x="28" y="29"/>
                  </a:cubicBezTo>
                  <a:cubicBezTo>
                    <a:pt x="29" y="28"/>
                    <a:pt x="29" y="28"/>
                    <a:pt x="29" y="28"/>
                  </a:cubicBezTo>
                  <a:cubicBezTo>
                    <a:pt x="29" y="26"/>
                    <a:pt x="29" y="26"/>
                    <a:pt x="29" y="26"/>
                  </a:cubicBezTo>
                  <a:cubicBezTo>
                    <a:pt x="28" y="24"/>
                    <a:pt x="28" y="24"/>
                    <a:pt x="28" y="24"/>
                  </a:cubicBezTo>
                  <a:cubicBezTo>
                    <a:pt x="29" y="23"/>
                    <a:pt x="29" y="23"/>
                    <a:pt x="29" y="23"/>
                  </a:cubicBezTo>
                  <a:cubicBezTo>
                    <a:pt x="30" y="22"/>
                    <a:pt x="30" y="22"/>
                    <a:pt x="30" y="22"/>
                  </a:cubicBezTo>
                  <a:cubicBezTo>
                    <a:pt x="31" y="24"/>
                    <a:pt x="31" y="24"/>
                    <a:pt x="31" y="24"/>
                  </a:cubicBezTo>
                  <a:cubicBezTo>
                    <a:pt x="32" y="26"/>
                    <a:pt x="32" y="26"/>
                    <a:pt x="32" y="26"/>
                  </a:cubicBezTo>
                  <a:cubicBezTo>
                    <a:pt x="33" y="29"/>
                    <a:pt x="33" y="29"/>
                    <a:pt x="33" y="29"/>
                  </a:cubicBezTo>
                  <a:cubicBezTo>
                    <a:pt x="33" y="30"/>
                    <a:pt x="33" y="30"/>
                    <a:pt x="33" y="30"/>
                  </a:cubicBezTo>
                  <a:cubicBezTo>
                    <a:pt x="34" y="30"/>
                    <a:pt x="34" y="30"/>
                    <a:pt x="34" y="30"/>
                  </a:cubicBezTo>
                  <a:cubicBezTo>
                    <a:pt x="35" y="31"/>
                    <a:pt x="35" y="31"/>
                    <a:pt x="35" y="31"/>
                  </a:cubicBezTo>
                  <a:cubicBezTo>
                    <a:pt x="36" y="31"/>
                    <a:pt x="36" y="31"/>
                    <a:pt x="36" y="31"/>
                  </a:cubicBezTo>
                  <a:cubicBezTo>
                    <a:pt x="37" y="33"/>
                    <a:pt x="37" y="33"/>
                    <a:pt x="37" y="33"/>
                  </a:cubicBezTo>
                  <a:cubicBezTo>
                    <a:pt x="38" y="33"/>
                    <a:pt x="38" y="33"/>
                    <a:pt x="38" y="33"/>
                  </a:cubicBezTo>
                  <a:cubicBezTo>
                    <a:pt x="39" y="35"/>
                    <a:pt x="39" y="35"/>
                    <a:pt x="39" y="35"/>
                  </a:cubicBezTo>
                  <a:cubicBezTo>
                    <a:pt x="41" y="36"/>
                    <a:pt x="41" y="36"/>
                    <a:pt x="41" y="36"/>
                  </a:cubicBezTo>
                  <a:cubicBezTo>
                    <a:pt x="43" y="36"/>
                    <a:pt x="43" y="36"/>
                    <a:pt x="43" y="36"/>
                  </a:cubicBezTo>
                  <a:cubicBezTo>
                    <a:pt x="44" y="37"/>
                    <a:pt x="44" y="37"/>
                    <a:pt x="44" y="37"/>
                  </a:cubicBezTo>
                  <a:cubicBezTo>
                    <a:pt x="44" y="38"/>
                    <a:pt x="44" y="38"/>
                    <a:pt x="44" y="38"/>
                  </a:cubicBezTo>
                  <a:cubicBezTo>
                    <a:pt x="44" y="39"/>
                    <a:pt x="44" y="39"/>
                    <a:pt x="44" y="39"/>
                  </a:cubicBezTo>
                  <a:cubicBezTo>
                    <a:pt x="44" y="40"/>
                    <a:pt x="44" y="40"/>
                    <a:pt x="44" y="40"/>
                  </a:cubicBezTo>
                  <a:cubicBezTo>
                    <a:pt x="43" y="40"/>
                    <a:pt x="43" y="40"/>
                    <a:pt x="43" y="40"/>
                  </a:cubicBezTo>
                  <a:cubicBezTo>
                    <a:pt x="43" y="39"/>
                    <a:pt x="43" y="39"/>
                    <a:pt x="43" y="39"/>
                  </a:cubicBezTo>
                  <a:cubicBezTo>
                    <a:pt x="41" y="39"/>
                    <a:pt x="41" y="39"/>
                    <a:pt x="41" y="39"/>
                  </a:cubicBezTo>
                  <a:cubicBezTo>
                    <a:pt x="41" y="39"/>
                    <a:pt x="41" y="39"/>
                    <a:pt x="41" y="39"/>
                  </a:cubicBezTo>
                  <a:cubicBezTo>
                    <a:pt x="39" y="40"/>
                    <a:pt x="39" y="40"/>
                    <a:pt x="39" y="40"/>
                  </a:cubicBezTo>
                  <a:cubicBezTo>
                    <a:pt x="38" y="40"/>
                    <a:pt x="38" y="40"/>
                    <a:pt x="38" y="40"/>
                  </a:cubicBezTo>
                  <a:cubicBezTo>
                    <a:pt x="37" y="41"/>
                    <a:pt x="37" y="41"/>
                    <a:pt x="37" y="41"/>
                  </a:cubicBezTo>
                  <a:cubicBezTo>
                    <a:pt x="38" y="42"/>
                    <a:pt x="38" y="42"/>
                    <a:pt x="38" y="42"/>
                  </a:cubicBezTo>
                  <a:cubicBezTo>
                    <a:pt x="38" y="42"/>
                    <a:pt x="38" y="42"/>
                    <a:pt x="38" y="42"/>
                  </a:cubicBezTo>
                  <a:cubicBezTo>
                    <a:pt x="36" y="43"/>
                    <a:pt x="36" y="43"/>
                    <a:pt x="36" y="43"/>
                  </a:cubicBezTo>
                  <a:cubicBezTo>
                    <a:pt x="36" y="44"/>
                    <a:pt x="36" y="44"/>
                    <a:pt x="36" y="44"/>
                  </a:cubicBezTo>
                  <a:cubicBezTo>
                    <a:pt x="36" y="46"/>
                    <a:pt x="36" y="46"/>
                    <a:pt x="36" y="46"/>
                  </a:cubicBezTo>
                  <a:cubicBezTo>
                    <a:pt x="37" y="48"/>
                    <a:pt x="37" y="48"/>
                    <a:pt x="37" y="48"/>
                  </a:cubicBezTo>
                  <a:cubicBezTo>
                    <a:pt x="36" y="49"/>
                    <a:pt x="36" y="49"/>
                    <a:pt x="36" y="49"/>
                  </a:cubicBezTo>
                  <a:cubicBezTo>
                    <a:pt x="36" y="50"/>
                    <a:pt x="36" y="50"/>
                    <a:pt x="36" y="50"/>
                  </a:cubicBezTo>
                  <a:cubicBezTo>
                    <a:pt x="37" y="51"/>
                    <a:pt x="37" y="51"/>
                    <a:pt x="37" y="51"/>
                  </a:cubicBezTo>
                  <a:cubicBezTo>
                    <a:pt x="36" y="52"/>
                    <a:pt x="36" y="52"/>
                    <a:pt x="36" y="52"/>
                  </a:cubicBezTo>
                  <a:cubicBezTo>
                    <a:pt x="35" y="51"/>
                    <a:pt x="35" y="51"/>
                    <a:pt x="35" y="51"/>
                  </a:cubicBezTo>
                  <a:cubicBezTo>
                    <a:pt x="34" y="52"/>
                    <a:pt x="34" y="52"/>
                    <a:pt x="34" y="52"/>
                  </a:cubicBezTo>
                  <a:cubicBezTo>
                    <a:pt x="34" y="53"/>
                    <a:pt x="34" y="53"/>
                    <a:pt x="34" y="53"/>
                  </a:cubicBezTo>
                  <a:cubicBezTo>
                    <a:pt x="35" y="54"/>
                    <a:pt x="35" y="54"/>
                    <a:pt x="35" y="54"/>
                  </a:cubicBezTo>
                  <a:cubicBezTo>
                    <a:pt x="35" y="56"/>
                    <a:pt x="35" y="56"/>
                    <a:pt x="35" y="56"/>
                  </a:cubicBezTo>
                  <a:cubicBezTo>
                    <a:pt x="35" y="57"/>
                    <a:pt x="35" y="57"/>
                    <a:pt x="35" y="57"/>
                  </a:cubicBezTo>
                  <a:cubicBezTo>
                    <a:pt x="35" y="59"/>
                    <a:pt x="35" y="59"/>
                    <a:pt x="35" y="59"/>
                  </a:cubicBezTo>
                  <a:cubicBezTo>
                    <a:pt x="35" y="60"/>
                    <a:pt x="35" y="60"/>
                    <a:pt x="35" y="60"/>
                  </a:cubicBezTo>
                  <a:cubicBezTo>
                    <a:pt x="34" y="60"/>
                    <a:pt x="34" y="60"/>
                    <a:pt x="34" y="60"/>
                  </a:cubicBezTo>
                  <a:cubicBezTo>
                    <a:pt x="33" y="60"/>
                    <a:pt x="33" y="60"/>
                    <a:pt x="33" y="60"/>
                  </a:cubicBezTo>
                  <a:cubicBezTo>
                    <a:pt x="32" y="61"/>
                    <a:pt x="32" y="61"/>
                    <a:pt x="32" y="61"/>
                  </a:cubicBezTo>
                  <a:cubicBezTo>
                    <a:pt x="33" y="61"/>
                    <a:pt x="33" y="61"/>
                    <a:pt x="33" y="61"/>
                  </a:cubicBezTo>
                  <a:cubicBezTo>
                    <a:pt x="33" y="62"/>
                    <a:pt x="33" y="62"/>
                    <a:pt x="33" y="62"/>
                  </a:cubicBezTo>
                  <a:cubicBezTo>
                    <a:pt x="32" y="63"/>
                    <a:pt x="32" y="63"/>
                    <a:pt x="32" y="63"/>
                  </a:cubicBezTo>
                  <a:cubicBezTo>
                    <a:pt x="32" y="64"/>
                    <a:pt x="32" y="64"/>
                    <a:pt x="32" y="64"/>
                  </a:cubicBezTo>
                  <a:cubicBezTo>
                    <a:pt x="32" y="65"/>
                    <a:pt x="32" y="65"/>
                    <a:pt x="32" y="65"/>
                  </a:cubicBezTo>
                  <a:cubicBezTo>
                    <a:pt x="32" y="68"/>
                    <a:pt x="32" y="68"/>
                    <a:pt x="32" y="68"/>
                  </a:cubicBezTo>
                  <a:cubicBezTo>
                    <a:pt x="31" y="70"/>
                    <a:pt x="31" y="70"/>
                    <a:pt x="31" y="70"/>
                  </a:cubicBezTo>
                  <a:cubicBezTo>
                    <a:pt x="31" y="70"/>
                    <a:pt x="31" y="70"/>
                    <a:pt x="31" y="70"/>
                  </a:cubicBezTo>
                  <a:cubicBezTo>
                    <a:pt x="31" y="72"/>
                    <a:pt x="31" y="72"/>
                    <a:pt x="31" y="72"/>
                  </a:cubicBezTo>
                  <a:cubicBezTo>
                    <a:pt x="32" y="73"/>
                    <a:pt x="32" y="73"/>
                    <a:pt x="32" y="73"/>
                  </a:cubicBezTo>
                  <a:cubicBezTo>
                    <a:pt x="31" y="74"/>
                    <a:pt x="31" y="74"/>
                    <a:pt x="31" y="74"/>
                  </a:cubicBezTo>
                  <a:cubicBezTo>
                    <a:pt x="31" y="74"/>
                    <a:pt x="31" y="74"/>
                    <a:pt x="31" y="74"/>
                  </a:cubicBezTo>
                  <a:cubicBezTo>
                    <a:pt x="31" y="76"/>
                    <a:pt x="31" y="76"/>
                    <a:pt x="31" y="76"/>
                  </a:cubicBezTo>
                  <a:cubicBezTo>
                    <a:pt x="30" y="77"/>
                    <a:pt x="30" y="77"/>
                    <a:pt x="30" y="77"/>
                  </a:cubicBezTo>
                  <a:cubicBezTo>
                    <a:pt x="29" y="77"/>
                    <a:pt x="29" y="77"/>
                    <a:pt x="29" y="77"/>
                  </a:cubicBezTo>
                  <a:close/>
                  <a:moveTo>
                    <a:pt x="43" y="109"/>
                  </a:moveTo>
                  <a:cubicBezTo>
                    <a:pt x="44" y="108"/>
                    <a:pt x="44" y="108"/>
                    <a:pt x="44" y="108"/>
                  </a:cubicBezTo>
                  <a:cubicBezTo>
                    <a:pt x="44" y="107"/>
                    <a:pt x="44" y="107"/>
                    <a:pt x="44" y="107"/>
                  </a:cubicBezTo>
                  <a:cubicBezTo>
                    <a:pt x="43" y="106"/>
                    <a:pt x="43" y="106"/>
                    <a:pt x="43" y="106"/>
                  </a:cubicBezTo>
                  <a:cubicBezTo>
                    <a:pt x="42" y="106"/>
                    <a:pt x="42" y="106"/>
                    <a:pt x="42" y="106"/>
                  </a:cubicBezTo>
                  <a:cubicBezTo>
                    <a:pt x="42" y="106"/>
                    <a:pt x="42" y="106"/>
                    <a:pt x="42" y="106"/>
                  </a:cubicBezTo>
                  <a:cubicBezTo>
                    <a:pt x="42" y="107"/>
                    <a:pt x="42" y="107"/>
                    <a:pt x="42" y="107"/>
                  </a:cubicBezTo>
                  <a:cubicBezTo>
                    <a:pt x="43" y="108"/>
                    <a:pt x="43" y="108"/>
                    <a:pt x="43" y="108"/>
                  </a:cubicBezTo>
                  <a:cubicBezTo>
                    <a:pt x="43" y="109"/>
                    <a:pt x="43" y="109"/>
                    <a:pt x="43" y="10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9" name="Freeform 53"/>
            <p:cNvSpPr>
              <a:spLocks noEditPoints="1"/>
            </p:cNvSpPr>
            <p:nvPr/>
          </p:nvSpPr>
          <p:spPr bwMode="auto">
            <a:xfrm>
              <a:off x="9226551" y="3141663"/>
              <a:ext cx="474663" cy="915988"/>
            </a:xfrm>
            <a:custGeom>
              <a:avLst/>
              <a:gdLst>
                <a:gd name="T0" fmla="*/ 123 w 299"/>
                <a:gd name="T1" fmla="*/ 278 h 577"/>
                <a:gd name="T2" fmla="*/ 12 w 299"/>
                <a:gd name="T3" fmla="*/ 571 h 577"/>
                <a:gd name="T4" fmla="*/ 66 w 299"/>
                <a:gd name="T5" fmla="*/ 525 h 577"/>
                <a:gd name="T6" fmla="*/ 66 w 299"/>
                <a:gd name="T7" fmla="*/ 525 h 577"/>
                <a:gd name="T8" fmla="*/ 87 w 299"/>
                <a:gd name="T9" fmla="*/ 480 h 577"/>
                <a:gd name="T10" fmla="*/ 90 w 299"/>
                <a:gd name="T11" fmla="*/ 480 h 577"/>
                <a:gd name="T12" fmla="*/ 208 w 299"/>
                <a:gd name="T13" fmla="*/ 120 h 577"/>
                <a:gd name="T14" fmla="*/ 199 w 299"/>
                <a:gd name="T15" fmla="*/ 81 h 577"/>
                <a:gd name="T16" fmla="*/ 214 w 299"/>
                <a:gd name="T17" fmla="*/ 69 h 577"/>
                <a:gd name="T18" fmla="*/ 214 w 299"/>
                <a:gd name="T19" fmla="*/ 42 h 577"/>
                <a:gd name="T20" fmla="*/ 211 w 299"/>
                <a:gd name="T21" fmla="*/ 0 h 577"/>
                <a:gd name="T22" fmla="*/ 262 w 299"/>
                <a:gd name="T23" fmla="*/ 39 h 577"/>
                <a:gd name="T24" fmla="*/ 283 w 299"/>
                <a:gd name="T25" fmla="*/ 45 h 577"/>
                <a:gd name="T26" fmla="*/ 295 w 299"/>
                <a:gd name="T27" fmla="*/ 60 h 577"/>
                <a:gd name="T28" fmla="*/ 265 w 299"/>
                <a:gd name="T29" fmla="*/ 84 h 577"/>
                <a:gd name="T30" fmla="*/ 232 w 299"/>
                <a:gd name="T31" fmla="*/ 84 h 577"/>
                <a:gd name="T32" fmla="*/ 217 w 299"/>
                <a:gd name="T33" fmla="*/ 96 h 577"/>
                <a:gd name="T34" fmla="*/ 211 w 299"/>
                <a:gd name="T35" fmla="*/ 123 h 577"/>
                <a:gd name="T36" fmla="*/ 208 w 299"/>
                <a:gd name="T37" fmla="*/ 217 h 577"/>
                <a:gd name="T38" fmla="*/ 66 w 299"/>
                <a:gd name="T39" fmla="*/ 356 h 577"/>
                <a:gd name="T40" fmla="*/ 60 w 299"/>
                <a:gd name="T41" fmla="*/ 365 h 577"/>
                <a:gd name="T42" fmla="*/ 57 w 299"/>
                <a:gd name="T43" fmla="*/ 371 h 577"/>
                <a:gd name="T44" fmla="*/ 84 w 299"/>
                <a:gd name="T45" fmla="*/ 380 h 577"/>
                <a:gd name="T46" fmla="*/ 81 w 299"/>
                <a:gd name="T47" fmla="*/ 371 h 577"/>
                <a:gd name="T48" fmla="*/ 151 w 299"/>
                <a:gd name="T49" fmla="*/ 320 h 577"/>
                <a:gd name="T50" fmla="*/ 139 w 299"/>
                <a:gd name="T51" fmla="*/ 359 h 577"/>
                <a:gd name="T52" fmla="*/ 166 w 299"/>
                <a:gd name="T53" fmla="*/ 332 h 577"/>
                <a:gd name="T54" fmla="*/ 133 w 299"/>
                <a:gd name="T55" fmla="*/ 335 h 577"/>
                <a:gd name="T56" fmla="*/ 133 w 299"/>
                <a:gd name="T57" fmla="*/ 359 h 577"/>
                <a:gd name="T58" fmla="*/ 111 w 299"/>
                <a:gd name="T59" fmla="*/ 420 h 577"/>
                <a:gd name="T60" fmla="*/ 108 w 299"/>
                <a:gd name="T61" fmla="*/ 398 h 577"/>
                <a:gd name="T62" fmla="*/ 117 w 299"/>
                <a:gd name="T63" fmla="*/ 359 h 577"/>
                <a:gd name="T64" fmla="*/ 102 w 299"/>
                <a:gd name="T65" fmla="*/ 344 h 577"/>
                <a:gd name="T66" fmla="*/ 117 w 299"/>
                <a:gd name="T67" fmla="*/ 323 h 577"/>
                <a:gd name="T68" fmla="*/ 151 w 299"/>
                <a:gd name="T69" fmla="*/ 314 h 577"/>
                <a:gd name="T70" fmla="*/ 169 w 299"/>
                <a:gd name="T71" fmla="*/ 332 h 577"/>
                <a:gd name="T72" fmla="*/ 196 w 299"/>
                <a:gd name="T73" fmla="*/ 320 h 577"/>
                <a:gd name="T74" fmla="*/ 199 w 299"/>
                <a:gd name="T75" fmla="*/ 308 h 577"/>
                <a:gd name="T76" fmla="*/ 211 w 299"/>
                <a:gd name="T77" fmla="*/ 308 h 577"/>
                <a:gd name="T78" fmla="*/ 238 w 299"/>
                <a:gd name="T79" fmla="*/ 305 h 577"/>
                <a:gd name="T80" fmla="*/ 250 w 299"/>
                <a:gd name="T81" fmla="*/ 290 h 577"/>
                <a:gd name="T82" fmla="*/ 262 w 299"/>
                <a:gd name="T83" fmla="*/ 269 h 577"/>
                <a:gd name="T84" fmla="*/ 265 w 299"/>
                <a:gd name="T85" fmla="*/ 205 h 577"/>
                <a:gd name="T86" fmla="*/ 262 w 299"/>
                <a:gd name="T87" fmla="*/ 175 h 577"/>
                <a:gd name="T88" fmla="*/ 235 w 299"/>
                <a:gd name="T89" fmla="*/ 120 h 577"/>
                <a:gd name="T90" fmla="*/ 235 w 299"/>
                <a:gd name="T91" fmla="*/ 130 h 577"/>
                <a:gd name="T92" fmla="*/ 217 w 299"/>
                <a:gd name="T93" fmla="*/ 126 h 577"/>
                <a:gd name="T94" fmla="*/ 211 w 299"/>
                <a:gd name="T95" fmla="*/ 163 h 577"/>
                <a:gd name="T96" fmla="*/ 214 w 299"/>
                <a:gd name="T97" fmla="*/ 226 h 577"/>
                <a:gd name="T98" fmla="*/ 187 w 299"/>
                <a:gd name="T99" fmla="*/ 238 h 577"/>
                <a:gd name="T100" fmla="*/ 175 w 299"/>
                <a:gd name="T101" fmla="*/ 269 h 577"/>
                <a:gd name="T102" fmla="*/ 166 w 299"/>
                <a:gd name="T103" fmla="*/ 290 h 577"/>
                <a:gd name="T104" fmla="*/ 130 w 299"/>
                <a:gd name="T105" fmla="*/ 293 h 577"/>
                <a:gd name="T106" fmla="*/ 90 w 299"/>
                <a:gd name="T107" fmla="*/ 326 h 577"/>
                <a:gd name="T108" fmla="*/ 72 w 299"/>
                <a:gd name="T109" fmla="*/ 353 h 577"/>
                <a:gd name="T110" fmla="*/ 75 w 299"/>
                <a:gd name="T111" fmla="*/ 368 h 577"/>
                <a:gd name="T112" fmla="*/ 81 w 299"/>
                <a:gd name="T113" fmla="*/ 359 h 577"/>
                <a:gd name="T114" fmla="*/ 90 w 299"/>
                <a:gd name="T115" fmla="*/ 395 h 577"/>
                <a:gd name="T116" fmla="*/ 102 w 299"/>
                <a:gd name="T117" fmla="*/ 3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577">
                  <a:moveTo>
                    <a:pt x="120" y="278"/>
                  </a:moveTo>
                  <a:lnTo>
                    <a:pt x="120" y="278"/>
                  </a:lnTo>
                  <a:lnTo>
                    <a:pt x="120" y="281"/>
                  </a:lnTo>
                  <a:lnTo>
                    <a:pt x="120" y="278"/>
                  </a:lnTo>
                  <a:lnTo>
                    <a:pt x="120" y="278"/>
                  </a:lnTo>
                  <a:lnTo>
                    <a:pt x="120" y="278"/>
                  </a:lnTo>
                  <a:close/>
                  <a:moveTo>
                    <a:pt x="123" y="278"/>
                  </a:moveTo>
                  <a:lnTo>
                    <a:pt x="123" y="275"/>
                  </a:lnTo>
                  <a:lnTo>
                    <a:pt x="123" y="272"/>
                  </a:lnTo>
                  <a:lnTo>
                    <a:pt x="127" y="272"/>
                  </a:lnTo>
                  <a:lnTo>
                    <a:pt x="127" y="275"/>
                  </a:lnTo>
                  <a:lnTo>
                    <a:pt x="123" y="278"/>
                  </a:lnTo>
                  <a:lnTo>
                    <a:pt x="123" y="278"/>
                  </a:lnTo>
                  <a:lnTo>
                    <a:pt x="123" y="278"/>
                  </a:lnTo>
                  <a:close/>
                  <a:moveTo>
                    <a:pt x="6" y="577"/>
                  </a:moveTo>
                  <a:lnTo>
                    <a:pt x="3" y="574"/>
                  </a:lnTo>
                  <a:lnTo>
                    <a:pt x="0" y="574"/>
                  </a:lnTo>
                  <a:lnTo>
                    <a:pt x="0" y="577"/>
                  </a:lnTo>
                  <a:lnTo>
                    <a:pt x="3" y="577"/>
                  </a:lnTo>
                  <a:lnTo>
                    <a:pt x="6" y="577"/>
                  </a:lnTo>
                  <a:lnTo>
                    <a:pt x="6" y="577"/>
                  </a:lnTo>
                  <a:close/>
                  <a:moveTo>
                    <a:pt x="6" y="571"/>
                  </a:moveTo>
                  <a:lnTo>
                    <a:pt x="9" y="571"/>
                  </a:lnTo>
                  <a:lnTo>
                    <a:pt x="12" y="571"/>
                  </a:lnTo>
                  <a:lnTo>
                    <a:pt x="9" y="574"/>
                  </a:lnTo>
                  <a:lnTo>
                    <a:pt x="9" y="574"/>
                  </a:lnTo>
                  <a:lnTo>
                    <a:pt x="6" y="571"/>
                  </a:lnTo>
                  <a:lnTo>
                    <a:pt x="6" y="571"/>
                  </a:lnTo>
                  <a:close/>
                  <a:moveTo>
                    <a:pt x="24" y="559"/>
                  </a:moveTo>
                  <a:lnTo>
                    <a:pt x="24" y="562"/>
                  </a:lnTo>
                  <a:lnTo>
                    <a:pt x="27" y="565"/>
                  </a:lnTo>
                  <a:lnTo>
                    <a:pt x="27" y="565"/>
                  </a:lnTo>
                  <a:lnTo>
                    <a:pt x="30" y="562"/>
                  </a:lnTo>
                  <a:lnTo>
                    <a:pt x="24" y="559"/>
                  </a:lnTo>
                  <a:lnTo>
                    <a:pt x="24" y="559"/>
                  </a:lnTo>
                  <a:close/>
                  <a:moveTo>
                    <a:pt x="66" y="525"/>
                  </a:moveTo>
                  <a:lnTo>
                    <a:pt x="63" y="519"/>
                  </a:lnTo>
                  <a:lnTo>
                    <a:pt x="69" y="519"/>
                  </a:lnTo>
                  <a:lnTo>
                    <a:pt x="69" y="516"/>
                  </a:lnTo>
                  <a:lnTo>
                    <a:pt x="66" y="516"/>
                  </a:lnTo>
                  <a:lnTo>
                    <a:pt x="72" y="513"/>
                  </a:lnTo>
                  <a:lnTo>
                    <a:pt x="72" y="510"/>
                  </a:lnTo>
                  <a:lnTo>
                    <a:pt x="75" y="513"/>
                  </a:lnTo>
                  <a:lnTo>
                    <a:pt x="72" y="516"/>
                  </a:lnTo>
                  <a:lnTo>
                    <a:pt x="72" y="519"/>
                  </a:lnTo>
                  <a:lnTo>
                    <a:pt x="69" y="522"/>
                  </a:lnTo>
                  <a:lnTo>
                    <a:pt x="69" y="525"/>
                  </a:lnTo>
                  <a:lnTo>
                    <a:pt x="66" y="525"/>
                  </a:lnTo>
                  <a:lnTo>
                    <a:pt x="66" y="525"/>
                  </a:lnTo>
                  <a:close/>
                  <a:moveTo>
                    <a:pt x="84" y="486"/>
                  </a:moveTo>
                  <a:lnTo>
                    <a:pt x="84" y="489"/>
                  </a:lnTo>
                  <a:lnTo>
                    <a:pt x="87" y="492"/>
                  </a:lnTo>
                  <a:lnTo>
                    <a:pt x="84" y="492"/>
                  </a:lnTo>
                  <a:lnTo>
                    <a:pt x="81" y="492"/>
                  </a:lnTo>
                  <a:lnTo>
                    <a:pt x="81" y="489"/>
                  </a:lnTo>
                  <a:lnTo>
                    <a:pt x="84" y="486"/>
                  </a:lnTo>
                  <a:lnTo>
                    <a:pt x="84" y="486"/>
                  </a:lnTo>
                  <a:close/>
                  <a:moveTo>
                    <a:pt x="90" y="480"/>
                  </a:moveTo>
                  <a:lnTo>
                    <a:pt x="90" y="480"/>
                  </a:lnTo>
                  <a:lnTo>
                    <a:pt x="87" y="480"/>
                  </a:lnTo>
                  <a:lnTo>
                    <a:pt x="84" y="477"/>
                  </a:lnTo>
                  <a:lnTo>
                    <a:pt x="87" y="477"/>
                  </a:lnTo>
                  <a:lnTo>
                    <a:pt x="90" y="474"/>
                  </a:lnTo>
                  <a:lnTo>
                    <a:pt x="90" y="474"/>
                  </a:lnTo>
                  <a:lnTo>
                    <a:pt x="90" y="474"/>
                  </a:lnTo>
                  <a:lnTo>
                    <a:pt x="93" y="471"/>
                  </a:lnTo>
                  <a:lnTo>
                    <a:pt x="93" y="471"/>
                  </a:lnTo>
                  <a:lnTo>
                    <a:pt x="96" y="471"/>
                  </a:lnTo>
                  <a:lnTo>
                    <a:pt x="96" y="474"/>
                  </a:lnTo>
                  <a:lnTo>
                    <a:pt x="93" y="477"/>
                  </a:lnTo>
                  <a:lnTo>
                    <a:pt x="90" y="480"/>
                  </a:lnTo>
                  <a:lnTo>
                    <a:pt x="90" y="480"/>
                  </a:lnTo>
                  <a:lnTo>
                    <a:pt x="90" y="480"/>
                  </a:lnTo>
                  <a:close/>
                  <a:moveTo>
                    <a:pt x="190" y="102"/>
                  </a:moveTo>
                  <a:lnTo>
                    <a:pt x="187" y="102"/>
                  </a:lnTo>
                  <a:lnTo>
                    <a:pt x="187" y="99"/>
                  </a:lnTo>
                  <a:lnTo>
                    <a:pt x="190" y="96"/>
                  </a:lnTo>
                  <a:lnTo>
                    <a:pt x="193" y="96"/>
                  </a:lnTo>
                  <a:lnTo>
                    <a:pt x="190" y="99"/>
                  </a:lnTo>
                  <a:lnTo>
                    <a:pt x="190" y="102"/>
                  </a:lnTo>
                  <a:lnTo>
                    <a:pt x="190" y="102"/>
                  </a:lnTo>
                  <a:lnTo>
                    <a:pt x="190" y="102"/>
                  </a:lnTo>
                  <a:close/>
                  <a:moveTo>
                    <a:pt x="211" y="123"/>
                  </a:moveTo>
                  <a:lnTo>
                    <a:pt x="208" y="120"/>
                  </a:lnTo>
                  <a:lnTo>
                    <a:pt x="208" y="117"/>
                  </a:lnTo>
                  <a:lnTo>
                    <a:pt x="208" y="117"/>
                  </a:lnTo>
                  <a:lnTo>
                    <a:pt x="208" y="108"/>
                  </a:lnTo>
                  <a:lnTo>
                    <a:pt x="205" y="102"/>
                  </a:lnTo>
                  <a:lnTo>
                    <a:pt x="202" y="99"/>
                  </a:lnTo>
                  <a:lnTo>
                    <a:pt x="199" y="99"/>
                  </a:lnTo>
                  <a:lnTo>
                    <a:pt x="196" y="99"/>
                  </a:lnTo>
                  <a:lnTo>
                    <a:pt x="196" y="96"/>
                  </a:lnTo>
                  <a:lnTo>
                    <a:pt x="196" y="90"/>
                  </a:lnTo>
                  <a:lnTo>
                    <a:pt x="196" y="87"/>
                  </a:lnTo>
                  <a:lnTo>
                    <a:pt x="196" y="84"/>
                  </a:lnTo>
                  <a:lnTo>
                    <a:pt x="199" y="81"/>
                  </a:lnTo>
                  <a:lnTo>
                    <a:pt x="199" y="81"/>
                  </a:lnTo>
                  <a:lnTo>
                    <a:pt x="202" y="81"/>
                  </a:lnTo>
                  <a:lnTo>
                    <a:pt x="205" y="75"/>
                  </a:lnTo>
                  <a:lnTo>
                    <a:pt x="205" y="75"/>
                  </a:lnTo>
                  <a:lnTo>
                    <a:pt x="205" y="72"/>
                  </a:lnTo>
                  <a:lnTo>
                    <a:pt x="202" y="69"/>
                  </a:lnTo>
                  <a:lnTo>
                    <a:pt x="199" y="69"/>
                  </a:lnTo>
                  <a:lnTo>
                    <a:pt x="199" y="69"/>
                  </a:lnTo>
                  <a:lnTo>
                    <a:pt x="199" y="66"/>
                  </a:lnTo>
                  <a:lnTo>
                    <a:pt x="202" y="66"/>
                  </a:lnTo>
                  <a:lnTo>
                    <a:pt x="208" y="69"/>
                  </a:lnTo>
                  <a:lnTo>
                    <a:pt x="214" y="69"/>
                  </a:lnTo>
                  <a:lnTo>
                    <a:pt x="217" y="66"/>
                  </a:lnTo>
                  <a:lnTo>
                    <a:pt x="217" y="63"/>
                  </a:lnTo>
                  <a:lnTo>
                    <a:pt x="217" y="63"/>
                  </a:lnTo>
                  <a:lnTo>
                    <a:pt x="217" y="60"/>
                  </a:lnTo>
                  <a:lnTo>
                    <a:pt x="217" y="60"/>
                  </a:lnTo>
                  <a:lnTo>
                    <a:pt x="214" y="57"/>
                  </a:lnTo>
                  <a:lnTo>
                    <a:pt x="214" y="54"/>
                  </a:lnTo>
                  <a:lnTo>
                    <a:pt x="211" y="51"/>
                  </a:lnTo>
                  <a:lnTo>
                    <a:pt x="214" y="48"/>
                  </a:lnTo>
                  <a:lnTo>
                    <a:pt x="217" y="48"/>
                  </a:lnTo>
                  <a:lnTo>
                    <a:pt x="217" y="45"/>
                  </a:lnTo>
                  <a:lnTo>
                    <a:pt x="214" y="42"/>
                  </a:lnTo>
                  <a:lnTo>
                    <a:pt x="214" y="36"/>
                  </a:lnTo>
                  <a:lnTo>
                    <a:pt x="214" y="33"/>
                  </a:lnTo>
                  <a:lnTo>
                    <a:pt x="214" y="27"/>
                  </a:lnTo>
                  <a:lnTo>
                    <a:pt x="211" y="24"/>
                  </a:lnTo>
                  <a:lnTo>
                    <a:pt x="205" y="12"/>
                  </a:lnTo>
                  <a:lnTo>
                    <a:pt x="205" y="9"/>
                  </a:lnTo>
                  <a:lnTo>
                    <a:pt x="202" y="6"/>
                  </a:lnTo>
                  <a:lnTo>
                    <a:pt x="205" y="3"/>
                  </a:lnTo>
                  <a:lnTo>
                    <a:pt x="205" y="3"/>
                  </a:lnTo>
                  <a:lnTo>
                    <a:pt x="208" y="3"/>
                  </a:lnTo>
                  <a:lnTo>
                    <a:pt x="208" y="0"/>
                  </a:lnTo>
                  <a:lnTo>
                    <a:pt x="211" y="0"/>
                  </a:lnTo>
                  <a:lnTo>
                    <a:pt x="211" y="3"/>
                  </a:lnTo>
                  <a:lnTo>
                    <a:pt x="220" y="9"/>
                  </a:lnTo>
                  <a:lnTo>
                    <a:pt x="223" y="9"/>
                  </a:lnTo>
                  <a:lnTo>
                    <a:pt x="226" y="15"/>
                  </a:lnTo>
                  <a:lnTo>
                    <a:pt x="235" y="24"/>
                  </a:lnTo>
                  <a:lnTo>
                    <a:pt x="241" y="27"/>
                  </a:lnTo>
                  <a:lnTo>
                    <a:pt x="241" y="30"/>
                  </a:lnTo>
                  <a:lnTo>
                    <a:pt x="244" y="30"/>
                  </a:lnTo>
                  <a:lnTo>
                    <a:pt x="247" y="33"/>
                  </a:lnTo>
                  <a:lnTo>
                    <a:pt x="253" y="36"/>
                  </a:lnTo>
                  <a:lnTo>
                    <a:pt x="259" y="36"/>
                  </a:lnTo>
                  <a:lnTo>
                    <a:pt x="262" y="39"/>
                  </a:lnTo>
                  <a:lnTo>
                    <a:pt x="265" y="39"/>
                  </a:lnTo>
                  <a:lnTo>
                    <a:pt x="265" y="39"/>
                  </a:lnTo>
                  <a:lnTo>
                    <a:pt x="271" y="39"/>
                  </a:lnTo>
                  <a:lnTo>
                    <a:pt x="277" y="36"/>
                  </a:lnTo>
                  <a:lnTo>
                    <a:pt x="280" y="33"/>
                  </a:lnTo>
                  <a:lnTo>
                    <a:pt x="280" y="27"/>
                  </a:lnTo>
                  <a:lnTo>
                    <a:pt x="283" y="27"/>
                  </a:lnTo>
                  <a:lnTo>
                    <a:pt x="283" y="30"/>
                  </a:lnTo>
                  <a:lnTo>
                    <a:pt x="283" y="33"/>
                  </a:lnTo>
                  <a:lnTo>
                    <a:pt x="280" y="39"/>
                  </a:lnTo>
                  <a:lnTo>
                    <a:pt x="280" y="42"/>
                  </a:lnTo>
                  <a:lnTo>
                    <a:pt x="283" y="45"/>
                  </a:lnTo>
                  <a:lnTo>
                    <a:pt x="286" y="48"/>
                  </a:lnTo>
                  <a:lnTo>
                    <a:pt x="289" y="51"/>
                  </a:lnTo>
                  <a:lnTo>
                    <a:pt x="289" y="54"/>
                  </a:lnTo>
                  <a:lnTo>
                    <a:pt x="289" y="57"/>
                  </a:lnTo>
                  <a:lnTo>
                    <a:pt x="292" y="57"/>
                  </a:lnTo>
                  <a:lnTo>
                    <a:pt x="295" y="54"/>
                  </a:lnTo>
                  <a:lnTo>
                    <a:pt x="299" y="51"/>
                  </a:lnTo>
                  <a:lnTo>
                    <a:pt x="299" y="51"/>
                  </a:lnTo>
                  <a:lnTo>
                    <a:pt x="299" y="54"/>
                  </a:lnTo>
                  <a:lnTo>
                    <a:pt x="295" y="54"/>
                  </a:lnTo>
                  <a:lnTo>
                    <a:pt x="295" y="57"/>
                  </a:lnTo>
                  <a:lnTo>
                    <a:pt x="295" y="60"/>
                  </a:lnTo>
                  <a:lnTo>
                    <a:pt x="289" y="60"/>
                  </a:lnTo>
                  <a:lnTo>
                    <a:pt x="289" y="63"/>
                  </a:lnTo>
                  <a:lnTo>
                    <a:pt x="289" y="66"/>
                  </a:lnTo>
                  <a:lnTo>
                    <a:pt x="286" y="66"/>
                  </a:lnTo>
                  <a:lnTo>
                    <a:pt x="283" y="66"/>
                  </a:lnTo>
                  <a:lnTo>
                    <a:pt x="283" y="66"/>
                  </a:lnTo>
                  <a:lnTo>
                    <a:pt x="283" y="69"/>
                  </a:lnTo>
                  <a:lnTo>
                    <a:pt x="277" y="69"/>
                  </a:lnTo>
                  <a:lnTo>
                    <a:pt x="274" y="69"/>
                  </a:lnTo>
                  <a:lnTo>
                    <a:pt x="271" y="69"/>
                  </a:lnTo>
                  <a:lnTo>
                    <a:pt x="265" y="75"/>
                  </a:lnTo>
                  <a:lnTo>
                    <a:pt x="265" y="84"/>
                  </a:lnTo>
                  <a:lnTo>
                    <a:pt x="262" y="90"/>
                  </a:lnTo>
                  <a:lnTo>
                    <a:pt x="265" y="93"/>
                  </a:lnTo>
                  <a:lnTo>
                    <a:pt x="262" y="96"/>
                  </a:lnTo>
                  <a:lnTo>
                    <a:pt x="262" y="99"/>
                  </a:lnTo>
                  <a:lnTo>
                    <a:pt x="259" y="99"/>
                  </a:lnTo>
                  <a:lnTo>
                    <a:pt x="259" y="96"/>
                  </a:lnTo>
                  <a:lnTo>
                    <a:pt x="253" y="93"/>
                  </a:lnTo>
                  <a:lnTo>
                    <a:pt x="247" y="90"/>
                  </a:lnTo>
                  <a:lnTo>
                    <a:pt x="241" y="87"/>
                  </a:lnTo>
                  <a:lnTo>
                    <a:pt x="238" y="84"/>
                  </a:lnTo>
                  <a:lnTo>
                    <a:pt x="235" y="84"/>
                  </a:lnTo>
                  <a:lnTo>
                    <a:pt x="232" y="84"/>
                  </a:lnTo>
                  <a:lnTo>
                    <a:pt x="232" y="81"/>
                  </a:lnTo>
                  <a:lnTo>
                    <a:pt x="226" y="81"/>
                  </a:lnTo>
                  <a:lnTo>
                    <a:pt x="223" y="84"/>
                  </a:lnTo>
                  <a:lnTo>
                    <a:pt x="217" y="90"/>
                  </a:lnTo>
                  <a:lnTo>
                    <a:pt x="217" y="90"/>
                  </a:lnTo>
                  <a:lnTo>
                    <a:pt x="211" y="87"/>
                  </a:lnTo>
                  <a:lnTo>
                    <a:pt x="208" y="87"/>
                  </a:lnTo>
                  <a:lnTo>
                    <a:pt x="208" y="90"/>
                  </a:lnTo>
                  <a:lnTo>
                    <a:pt x="208" y="93"/>
                  </a:lnTo>
                  <a:lnTo>
                    <a:pt x="208" y="96"/>
                  </a:lnTo>
                  <a:lnTo>
                    <a:pt x="211" y="99"/>
                  </a:lnTo>
                  <a:lnTo>
                    <a:pt x="217" y="96"/>
                  </a:lnTo>
                  <a:lnTo>
                    <a:pt x="220" y="102"/>
                  </a:lnTo>
                  <a:lnTo>
                    <a:pt x="226" y="102"/>
                  </a:lnTo>
                  <a:lnTo>
                    <a:pt x="229" y="102"/>
                  </a:lnTo>
                  <a:lnTo>
                    <a:pt x="232" y="105"/>
                  </a:lnTo>
                  <a:lnTo>
                    <a:pt x="229" y="108"/>
                  </a:lnTo>
                  <a:lnTo>
                    <a:pt x="226" y="111"/>
                  </a:lnTo>
                  <a:lnTo>
                    <a:pt x="223" y="111"/>
                  </a:lnTo>
                  <a:lnTo>
                    <a:pt x="220" y="108"/>
                  </a:lnTo>
                  <a:lnTo>
                    <a:pt x="217" y="111"/>
                  </a:lnTo>
                  <a:lnTo>
                    <a:pt x="217" y="114"/>
                  </a:lnTo>
                  <a:lnTo>
                    <a:pt x="217" y="117"/>
                  </a:lnTo>
                  <a:lnTo>
                    <a:pt x="211" y="123"/>
                  </a:lnTo>
                  <a:lnTo>
                    <a:pt x="211" y="123"/>
                  </a:lnTo>
                  <a:close/>
                  <a:moveTo>
                    <a:pt x="205" y="226"/>
                  </a:moveTo>
                  <a:lnTo>
                    <a:pt x="205" y="223"/>
                  </a:lnTo>
                  <a:lnTo>
                    <a:pt x="208" y="220"/>
                  </a:lnTo>
                  <a:lnTo>
                    <a:pt x="205" y="220"/>
                  </a:lnTo>
                  <a:lnTo>
                    <a:pt x="205" y="223"/>
                  </a:lnTo>
                  <a:lnTo>
                    <a:pt x="205" y="220"/>
                  </a:lnTo>
                  <a:lnTo>
                    <a:pt x="205" y="214"/>
                  </a:lnTo>
                  <a:lnTo>
                    <a:pt x="208" y="211"/>
                  </a:lnTo>
                  <a:lnTo>
                    <a:pt x="208" y="214"/>
                  </a:lnTo>
                  <a:lnTo>
                    <a:pt x="208" y="217"/>
                  </a:lnTo>
                  <a:lnTo>
                    <a:pt x="208" y="217"/>
                  </a:lnTo>
                  <a:lnTo>
                    <a:pt x="211" y="220"/>
                  </a:lnTo>
                  <a:lnTo>
                    <a:pt x="208" y="223"/>
                  </a:lnTo>
                  <a:lnTo>
                    <a:pt x="208" y="226"/>
                  </a:lnTo>
                  <a:lnTo>
                    <a:pt x="205" y="226"/>
                  </a:lnTo>
                  <a:lnTo>
                    <a:pt x="205" y="226"/>
                  </a:lnTo>
                  <a:close/>
                  <a:moveTo>
                    <a:pt x="66" y="356"/>
                  </a:moveTo>
                  <a:lnTo>
                    <a:pt x="69" y="356"/>
                  </a:lnTo>
                  <a:lnTo>
                    <a:pt x="69" y="356"/>
                  </a:lnTo>
                  <a:lnTo>
                    <a:pt x="66" y="356"/>
                  </a:lnTo>
                  <a:lnTo>
                    <a:pt x="66" y="356"/>
                  </a:lnTo>
                  <a:lnTo>
                    <a:pt x="66" y="356"/>
                  </a:lnTo>
                  <a:lnTo>
                    <a:pt x="66" y="356"/>
                  </a:lnTo>
                  <a:close/>
                  <a:moveTo>
                    <a:pt x="66" y="359"/>
                  </a:moveTo>
                  <a:lnTo>
                    <a:pt x="66" y="359"/>
                  </a:lnTo>
                  <a:lnTo>
                    <a:pt x="66" y="359"/>
                  </a:lnTo>
                  <a:lnTo>
                    <a:pt x="66" y="359"/>
                  </a:lnTo>
                  <a:lnTo>
                    <a:pt x="66" y="359"/>
                  </a:lnTo>
                  <a:close/>
                  <a:moveTo>
                    <a:pt x="63" y="359"/>
                  </a:moveTo>
                  <a:lnTo>
                    <a:pt x="63" y="362"/>
                  </a:lnTo>
                  <a:lnTo>
                    <a:pt x="66" y="359"/>
                  </a:lnTo>
                  <a:lnTo>
                    <a:pt x="63" y="359"/>
                  </a:lnTo>
                  <a:lnTo>
                    <a:pt x="63" y="359"/>
                  </a:lnTo>
                  <a:close/>
                  <a:moveTo>
                    <a:pt x="60" y="362"/>
                  </a:moveTo>
                  <a:lnTo>
                    <a:pt x="60" y="365"/>
                  </a:lnTo>
                  <a:lnTo>
                    <a:pt x="63" y="362"/>
                  </a:lnTo>
                  <a:lnTo>
                    <a:pt x="60" y="362"/>
                  </a:lnTo>
                  <a:lnTo>
                    <a:pt x="60" y="362"/>
                  </a:lnTo>
                  <a:close/>
                  <a:moveTo>
                    <a:pt x="57" y="371"/>
                  </a:moveTo>
                  <a:lnTo>
                    <a:pt x="57" y="368"/>
                  </a:lnTo>
                  <a:lnTo>
                    <a:pt x="57" y="365"/>
                  </a:lnTo>
                  <a:lnTo>
                    <a:pt x="57" y="365"/>
                  </a:lnTo>
                  <a:lnTo>
                    <a:pt x="60" y="365"/>
                  </a:lnTo>
                  <a:lnTo>
                    <a:pt x="60" y="368"/>
                  </a:lnTo>
                  <a:lnTo>
                    <a:pt x="63" y="371"/>
                  </a:lnTo>
                  <a:lnTo>
                    <a:pt x="60" y="371"/>
                  </a:lnTo>
                  <a:lnTo>
                    <a:pt x="57" y="371"/>
                  </a:lnTo>
                  <a:lnTo>
                    <a:pt x="57" y="371"/>
                  </a:lnTo>
                  <a:close/>
                  <a:moveTo>
                    <a:pt x="87" y="374"/>
                  </a:moveTo>
                  <a:lnTo>
                    <a:pt x="87" y="371"/>
                  </a:lnTo>
                  <a:lnTo>
                    <a:pt x="87" y="371"/>
                  </a:lnTo>
                  <a:lnTo>
                    <a:pt x="90" y="371"/>
                  </a:lnTo>
                  <a:lnTo>
                    <a:pt x="87" y="374"/>
                  </a:lnTo>
                  <a:lnTo>
                    <a:pt x="87" y="374"/>
                  </a:lnTo>
                  <a:lnTo>
                    <a:pt x="87" y="374"/>
                  </a:lnTo>
                  <a:close/>
                  <a:moveTo>
                    <a:pt x="84" y="380"/>
                  </a:moveTo>
                  <a:lnTo>
                    <a:pt x="84" y="377"/>
                  </a:lnTo>
                  <a:lnTo>
                    <a:pt x="87" y="380"/>
                  </a:lnTo>
                  <a:lnTo>
                    <a:pt x="84" y="380"/>
                  </a:lnTo>
                  <a:lnTo>
                    <a:pt x="84" y="380"/>
                  </a:lnTo>
                  <a:lnTo>
                    <a:pt x="84" y="380"/>
                  </a:lnTo>
                  <a:close/>
                  <a:moveTo>
                    <a:pt x="81" y="371"/>
                  </a:moveTo>
                  <a:lnTo>
                    <a:pt x="81" y="371"/>
                  </a:lnTo>
                  <a:lnTo>
                    <a:pt x="81" y="374"/>
                  </a:lnTo>
                  <a:lnTo>
                    <a:pt x="81" y="377"/>
                  </a:lnTo>
                  <a:lnTo>
                    <a:pt x="84" y="377"/>
                  </a:lnTo>
                  <a:lnTo>
                    <a:pt x="84" y="374"/>
                  </a:lnTo>
                  <a:lnTo>
                    <a:pt x="84" y="371"/>
                  </a:lnTo>
                  <a:lnTo>
                    <a:pt x="81" y="371"/>
                  </a:lnTo>
                  <a:lnTo>
                    <a:pt x="81" y="371"/>
                  </a:lnTo>
                  <a:lnTo>
                    <a:pt x="81" y="371"/>
                  </a:lnTo>
                  <a:close/>
                  <a:moveTo>
                    <a:pt x="163" y="323"/>
                  </a:moveTo>
                  <a:lnTo>
                    <a:pt x="163" y="320"/>
                  </a:lnTo>
                  <a:lnTo>
                    <a:pt x="163" y="317"/>
                  </a:lnTo>
                  <a:lnTo>
                    <a:pt x="163" y="317"/>
                  </a:lnTo>
                  <a:lnTo>
                    <a:pt x="166" y="314"/>
                  </a:lnTo>
                  <a:lnTo>
                    <a:pt x="166" y="317"/>
                  </a:lnTo>
                  <a:lnTo>
                    <a:pt x="166" y="320"/>
                  </a:lnTo>
                  <a:lnTo>
                    <a:pt x="166" y="323"/>
                  </a:lnTo>
                  <a:lnTo>
                    <a:pt x="166" y="323"/>
                  </a:lnTo>
                  <a:lnTo>
                    <a:pt x="163" y="323"/>
                  </a:lnTo>
                  <a:lnTo>
                    <a:pt x="163" y="323"/>
                  </a:lnTo>
                  <a:close/>
                  <a:moveTo>
                    <a:pt x="151" y="320"/>
                  </a:moveTo>
                  <a:lnTo>
                    <a:pt x="154" y="317"/>
                  </a:lnTo>
                  <a:lnTo>
                    <a:pt x="157" y="320"/>
                  </a:lnTo>
                  <a:lnTo>
                    <a:pt x="157" y="320"/>
                  </a:lnTo>
                  <a:lnTo>
                    <a:pt x="154" y="323"/>
                  </a:lnTo>
                  <a:lnTo>
                    <a:pt x="151" y="320"/>
                  </a:lnTo>
                  <a:lnTo>
                    <a:pt x="151" y="320"/>
                  </a:lnTo>
                  <a:close/>
                  <a:moveTo>
                    <a:pt x="133" y="362"/>
                  </a:moveTo>
                  <a:lnTo>
                    <a:pt x="136" y="362"/>
                  </a:lnTo>
                  <a:lnTo>
                    <a:pt x="136" y="359"/>
                  </a:lnTo>
                  <a:lnTo>
                    <a:pt x="139" y="362"/>
                  </a:lnTo>
                  <a:lnTo>
                    <a:pt x="139" y="359"/>
                  </a:lnTo>
                  <a:lnTo>
                    <a:pt x="139" y="359"/>
                  </a:lnTo>
                  <a:lnTo>
                    <a:pt x="136" y="353"/>
                  </a:lnTo>
                  <a:lnTo>
                    <a:pt x="139" y="350"/>
                  </a:lnTo>
                  <a:lnTo>
                    <a:pt x="139" y="347"/>
                  </a:lnTo>
                  <a:lnTo>
                    <a:pt x="145" y="344"/>
                  </a:lnTo>
                  <a:lnTo>
                    <a:pt x="145" y="341"/>
                  </a:lnTo>
                  <a:lnTo>
                    <a:pt x="151" y="341"/>
                  </a:lnTo>
                  <a:lnTo>
                    <a:pt x="154" y="344"/>
                  </a:lnTo>
                  <a:lnTo>
                    <a:pt x="157" y="347"/>
                  </a:lnTo>
                  <a:lnTo>
                    <a:pt x="160" y="347"/>
                  </a:lnTo>
                  <a:lnTo>
                    <a:pt x="160" y="341"/>
                  </a:lnTo>
                  <a:lnTo>
                    <a:pt x="166" y="335"/>
                  </a:lnTo>
                  <a:lnTo>
                    <a:pt x="166" y="332"/>
                  </a:lnTo>
                  <a:lnTo>
                    <a:pt x="163" y="332"/>
                  </a:lnTo>
                  <a:lnTo>
                    <a:pt x="163" y="329"/>
                  </a:lnTo>
                  <a:lnTo>
                    <a:pt x="160" y="326"/>
                  </a:lnTo>
                  <a:lnTo>
                    <a:pt x="157" y="326"/>
                  </a:lnTo>
                  <a:lnTo>
                    <a:pt x="154" y="323"/>
                  </a:lnTo>
                  <a:lnTo>
                    <a:pt x="148" y="323"/>
                  </a:lnTo>
                  <a:lnTo>
                    <a:pt x="145" y="326"/>
                  </a:lnTo>
                  <a:lnTo>
                    <a:pt x="145" y="329"/>
                  </a:lnTo>
                  <a:lnTo>
                    <a:pt x="142" y="332"/>
                  </a:lnTo>
                  <a:lnTo>
                    <a:pt x="139" y="335"/>
                  </a:lnTo>
                  <a:lnTo>
                    <a:pt x="136" y="335"/>
                  </a:lnTo>
                  <a:lnTo>
                    <a:pt x="133" y="335"/>
                  </a:lnTo>
                  <a:lnTo>
                    <a:pt x="133" y="329"/>
                  </a:lnTo>
                  <a:lnTo>
                    <a:pt x="130" y="329"/>
                  </a:lnTo>
                  <a:lnTo>
                    <a:pt x="123" y="335"/>
                  </a:lnTo>
                  <a:lnTo>
                    <a:pt x="123" y="338"/>
                  </a:lnTo>
                  <a:lnTo>
                    <a:pt x="120" y="341"/>
                  </a:lnTo>
                  <a:lnTo>
                    <a:pt x="120" y="344"/>
                  </a:lnTo>
                  <a:lnTo>
                    <a:pt x="127" y="347"/>
                  </a:lnTo>
                  <a:lnTo>
                    <a:pt x="127" y="350"/>
                  </a:lnTo>
                  <a:lnTo>
                    <a:pt x="127" y="350"/>
                  </a:lnTo>
                  <a:lnTo>
                    <a:pt x="127" y="353"/>
                  </a:lnTo>
                  <a:lnTo>
                    <a:pt x="130" y="359"/>
                  </a:lnTo>
                  <a:lnTo>
                    <a:pt x="133" y="359"/>
                  </a:lnTo>
                  <a:lnTo>
                    <a:pt x="133" y="362"/>
                  </a:lnTo>
                  <a:lnTo>
                    <a:pt x="133" y="362"/>
                  </a:lnTo>
                  <a:close/>
                  <a:moveTo>
                    <a:pt x="108" y="426"/>
                  </a:moveTo>
                  <a:lnTo>
                    <a:pt x="105" y="423"/>
                  </a:lnTo>
                  <a:lnTo>
                    <a:pt x="102" y="423"/>
                  </a:lnTo>
                  <a:lnTo>
                    <a:pt x="102" y="426"/>
                  </a:lnTo>
                  <a:lnTo>
                    <a:pt x="105" y="429"/>
                  </a:lnTo>
                  <a:lnTo>
                    <a:pt x="108" y="429"/>
                  </a:lnTo>
                  <a:lnTo>
                    <a:pt x="108" y="429"/>
                  </a:lnTo>
                  <a:lnTo>
                    <a:pt x="108" y="426"/>
                  </a:lnTo>
                  <a:lnTo>
                    <a:pt x="108" y="426"/>
                  </a:lnTo>
                  <a:close/>
                  <a:moveTo>
                    <a:pt x="111" y="420"/>
                  </a:moveTo>
                  <a:lnTo>
                    <a:pt x="111" y="414"/>
                  </a:lnTo>
                  <a:lnTo>
                    <a:pt x="111" y="414"/>
                  </a:lnTo>
                  <a:lnTo>
                    <a:pt x="111" y="414"/>
                  </a:lnTo>
                  <a:lnTo>
                    <a:pt x="114" y="417"/>
                  </a:lnTo>
                  <a:lnTo>
                    <a:pt x="111" y="420"/>
                  </a:lnTo>
                  <a:lnTo>
                    <a:pt x="111" y="420"/>
                  </a:lnTo>
                  <a:lnTo>
                    <a:pt x="111" y="420"/>
                  </a:lnTo>
                  <a:close/>
                  <a:moveTo>
                    <a:pt x="105" y="411"/>
                  </a:moveTo>
                  <a:lnTo>
                    <a:pt x="108" y="408"/>
                  </a:lnTo>
                  <a:lnTo>
                    <a:pt x="111" y="404"/>
                  </a:lnTo>
                  <a:lnTo>
                    <a:pt x="108" y="398"/>
                  </a:lnTo>
                  <a:lnTo>
                    <a:pt x="108" y="398"/>
                  </a:lnTo>
                  <a:lnTo>
                    <a:pt x="111" y="395"/>
                  </a:lnTo>
                  <a:lnTo>
                    <a:pt x="111" y="398"/>
                  </a:lnTo>
                  <a:lnTo>
                    <a:pt x="114" y="398"/>
                  </a:lnTo>
                  <a:lnTo>
                    <a:pt x="114" y="395"/>
                  </a:lnTo>
                  <a:lnTo>
                    <a:pt x="114" y="389"/>
                  </a:lnTo>
                  <a:lnTo>
                    <a:pt x="114" y="386"/>
                  </a:lnTo>
                  <a:lnTo>
                    <a:pt x="114" y="374"/>
                  </a:lnTo>
                  <a:lnTo>
                    <a:pt x="114" y="368"/>
                  </a:lnTo>
                  <a:lnTo>
                    <a:pt x="117" y="365"/>
                  </a:lnTo>
                  <a:lnTo>
                    <a:pt x="120" y="362"/>
                  </a:lnTo>
                  <a:lnTo>
                    <a:pt x="117" y="359"/>
                  </a:lnTo>
                  <a:lnTo>
                    <a:pt x="117" y="359"/>
                  </a:lnTo>
                  <a:lnTo>
                    <a:pt x="117" y="356"/>
                  </a:lnTo>
                  <a:lnTo>
                    <a:pt x="114" y="356"/>
                  </a:lnTo>
                  <a:lnTo>
                    <a:pt x="114" y="353"/>
                  </a:lnTo>
                  <a:lnTo>
                    <a:pt x="108" y="353"/>
                  </a:lnTo>
                  <a:lnTo>
                    <a:pt x="108" y="350"/>
                  </a:lnTo>
                  <a:lnTo>
                    <a:pt x="111" y="350"/>
                  </a:lnTo>
                  <a:lnTo>
                    <a:pt x="111" y="347"/>
                  </a:lnTo>
                  <a:lnTo>
                    <a:pt x="111" y="341"/>
                  </a:lnTo>
                  <a:lnTo>
                    <a:pt x="108" y="341"/>
                  </a:lnTo>
                  <a:lnTo>
                    <a:pt x="105" y="341"/>
                  </a:lnTo>
                  <a:lnTo>
                    <a:pt x="105" y="341"/>
                  </a:lnTo>
                  <a:lnTo>
                    <a:pt x="102" y="344"/>
                  </a:lnTo>
                  <a:lnTo>
                    <a:pt x="99" y="344"/>
                  </a:lnTo>
                  <a:lnTo>
                    <a:pt x="96" y="338"/>
                  </a:lnTo>
                  <a:lnTo>
                    <a:pt x="96" y="338"/>
                  </a:lnTo>
                  <a:lnTo>
                    <a:pt x="102" y="335"/>
                  </a:lnTo>
                  <a:lnTo>
                    <a:pt x="108" y="332"/>
                  </a:lnTo>
                  <a:lnTo>
                    <a:pt x="114" y="335"/>
                  </a:lnTo>
                  <a:lnTo>
                    <a:pt x="117" y="335"/>
                  </a:lnTo>
                  <a:lnTo>
                    <a:pt x="117" y="335"/>
                  </a:lnTo>
                  <a:lnTo>
                    <a:pt x="117" y="332"/>
                  </a:lnTo>
                  <a:lnTo>
                    <a:pt x="117" y="329"/>
                  </a:lnTo>
                  <a:lnTo>
                    <a:pt x="117" y="326"/>
                  </a:lnTo>
                  <a:lnTo>
                    <a:pt x="117" y="323"/>
                  </a:lnTo>
                  <a:lnTo>
                    <a:pt x="120" y="323"/>
                  </a:lnTo>
                  <a:lnTo>
                    <a:pt x="120" y="326"/>
                  </a:lnTo>
                  <a:lnTo>
                    <a:pt x="123" y="326"/>
                  </a:lnTo>
                  <a:lnTo>
                    <a:pt x="127" y="323"/>
                  </a:lnTo>
                  <a:lnTo>
                    <a:pt x="133" y="323"/>
                  </a:lnTo>
                  <a:lnTo>
                    <a:pt x="139" y="320"/>
                  </a:lnTo>
                  <a:lnTo>
                    <a:pt x="145" y="320"/>
                  </a:lnTo>
                  <a:lnTo>
                    <a:pt x="145" y="320"/>
                  </a:lnTo>
                  <a:lnTo>
                    <a:pt x="148" y="320"/>
                  </a:lnTo>
                  <a:lnTo>
                    <a:pt x="148" y="320"/>
                  </a:lnTo>
                  <a:lnTo>
                    <a:pt x="151" y="317"/>
                  </a:lnTo>
                  <a:lnTo>
                    <a:pt x="151" y="314"/>
                  </a:lnTo>
                  <a:lnTo>
                    <a:pt x="157" y="311"/>
                  </a:lnTo>
                  <a:lnTo>
                    <a:pt x="160" y="311"/>
                  </a:lnTo>
                  <a:lnTo>
                    <a:pt x="166" y="311"/>
                  </a:lnTo>
                  <a:lnTo>
                    <a:pt x="169" y="311"/>
                  </a:lnTo>
                  <a:lnTo>
                    <a:pt x="172" y="311"/>
                  </a:lnTo>
                  <a:lnTo>
                    <a:pt x="172" y="314"/>
                  </a:lnTo>
                  <a:lnTo>
                    <a:pt x="169" y="317"/>
                  </a:lnTo>
                  <a:lnTo>
                    <a:pt x="169" y="323"/>
                  </a:lnTo>
                  <a:lnTo>
                    <a:pt x="169" y="323"/>
                  </a:lnTo>
                  <a:lnTo>
                    <a:pt x="169" y="326"/>
                  </a:lnTo>
                  <a:lnTo>
                    <a:pt x="169" y="329"/>
                  </a:lnTo>
                  <a:lnTo>
                    <a:pt x="169" y="332"/>
                  </a:lnTo>
                  <a:lnTo>
                    <a:pt x="172" y="335"/>
                  </a:lnTo>
                  <a:lnTo>
                    <a:pt x="175" y="335"/>
                  </a:lnTo>
                  <a:lnTo>
                    <a:pt x="181" y="341"/>
                  </a:lnTo>
                  <a:lnTo>
                    <a:pt x="184" y="341"/>
                  </a:lnTo>
                  <a:lnTo>
                    <a:pt x="187" y="341"/>
                  </a:lnTo>
                  <a:lnTo>
                    <a:pt x="190" y="335"/>
                  </a:lnTo>
                  <a:lnTo>
                    <a:pt x="190" y="332"/>
                  </a:lnTo>
                  <a:lnTo>
                    <a:pt x="193" y="332"/>
                  </a:lnTo>
                  <a:lnTo>
                    <a:pt x="193" y="329"/>
                  </a:lnTo>
                  <a:lnTo>
                    <a:pt x="193" y="326"/>
                  </a:lnTo>
                  <a:lnTo>
                    <a:pt x="193" y="323"/>
                  </a:lnTo>
                  <a:lnTo>
                    <a:pt x="196" y="320"/>
                  </a:lnTo>
                  <a:lnTo>
                    <a:pt x="199" y="320"/>
                  </a:lnTo>
                  <a:lnTo>
                    <a:pt x="202" y="320"/>
                  </a:lnTo>
                  <a:lnTo>
                    <a:pt x="199" y="317"/>
                  </a:lnTo>
                  <a:lnTo>
                    <a:pt x="199" y="314"/>
                  </a:lnTo>
                  <a:lnTo>
                    <a:pt x="193" y="311"/>
                  </a:lnTo>
                  <a:lnTo>
                    <a:pt x="193" y="308"/>
                  </a:lnTo>
                  <a:lnTo>
                    <a:pt x="193" y="305"/>
                  </a:lnTo>
                  <a:lnTo>
                    <a:pt x="196" y="302"/>
                  </a:lnTo>
                  <a:lnTo>
                    <a:pt x="196" y="302"/>
                  </a:lnTo>
                  <a:lnTo>
                    <a:pt x="196" y="302"/>
                  </a:lnTo>
                  <a:lnTo>
                    <a:pt x="196" y="308"/>
                  </a:lnTo>
                  <a:lnTo>
                    <a:pt x="199" y="308"/>
                  </a:lnTo>
                  <a:lnTo>
                    <a:pt x="199" y="308"/>
                  </a:lnTo>
                  <a:lnTo>
                    <a:pt x="199" y="305"/>
                  </a:lnTo>
                  <a:lnTo>
                    <a:pt x="202" y="308"/>
                  </a:lnTo>
                  <a:lnTo>
                    <a:pt x="205" y="308"/>
                  </a:lnTo>
                  <a:lnTo>
                    <a:pt x="208" y="308"/>
                  </a:lnTo>
                  <a:lnTo>
                    <a:pt x="208" y="308"/>
                  </a:lnTo>
                  <a:lnTo>
                    <a:pt x="208" y="311"/>
                  </a:lnTo>
                  <a:lnTo>
                    <a:pt x="205" y="311"/>
                  </a:lnTo>
                  <a:lnTo>
                    <a:pt x="205" y="311"/>
                  </a:lnTo>
                  <a:lnTo>
                    <a:pt x="205" y="311"/>
                  </a:lnTo>
                  <a:lnTo>
                    <a:pt x="208" y="311"/>
                  </a:lnTo>
                  <a:lnTo>
                    <a:pt x="211" y="308"/>
                  </a:lnTo>
                  <a:lnTo>
                    <a:pt x="223" y="311"/>
                  </a:lnTo>
                  <a:lnTo>
                    <a:pt x="226" y="308"/>
                  </a:lnTo>
                  <a:lnTo>
                    <a:pt x="226" y="308"/>
                  </a:lnTo>
                  <a:lnTo>
                    <a:pt x="223" y="305"/>
                  </a:lnTo>
                  <a:lnTo>
                    <a:pt x="226" y="299"/>
                  </a:lnTo>
                  <a:lnTo>
                    <a:pt x="229" y="299"/>
                  </a:lnTo>
                  <a:lnTo>
                    <a:pt x="232" y="299"/>
                  </a:lnTo>
                  <a:lnTo>
                    <a:pt x="232" y="302"/>
                  </a:lnTo>
                  <a:lnTo>
                    <a:pt x="232" y="305"/>
                  </a:lnTo>
                  <a:lnTo>
                    <a:pt x="235" y="308"/>
                  </a:lnTo>
                  <a:lnTo>
                    <a:pt x="238" y="308"/>
                  </a:lnTo>
                  <a:lnTo>
                    <a:pt x="238" y="305"/>
                  </a:lnTo>
                  <a:lnTo>
                    <a:pt x="238" y="296"/>
                  </a:lnTo>
                  <a:lnTo>
                    <a:pt x="238" y="293"/>
                  </a:lnTo>
                  <a:lnTo>
                    <a:pt x="244" y="290"/>
                  </a:lnTo>
                  <a:lnTo>
                    <a:pt x="244" y="290"/>
                  </a:lnTo>
                  <a:lnTo>
                    <a:pt x="247" y="287"/>
                  </a:lnTo>
                  <a:lnTo>
                    <a:pt x="244" y="287"/>
                  </a:lnTo>
                  <a:lnTo>
                    <a:pt x="244" y="281"/>
                  </a:lnTo>
                  <a:lnTo>
                    <a:pt x="247" y="281"/>
                  </a:lnTo>
                  <a:lnTo>
                    <a:pt x="250" y="281"/>
                  </a:lnTo>
                  <a:lnTo>
                    <a:pt x="253" y="284"/>
                  </a:lnTo>
                  <a:lnTo>
                    <a:pt x="250" y="284"/>
                  </a:lnTo>
                  <a:lnTo>
                    <a:pt x="250" y="290"/>
                  </a:lnTo>
                  <a:lnTo>
                    <a:pt x="250" y="302"/>
                  </a:lnTo>
                  <a:lnTo>
                    <a:pt x="253" y="302"/>
                  </a:lnTo>
                  <a:lnTo>
                    <a:pt x="256" y="299"/>
                  </a:lnTo>
                  <a:lnTo>
                    <a:pt x="256" y="296"/>
                  </a:lnTo>
                  <a:lnTo>
                    <a:pt x="259" y="296"/>
                  </a:lnTo>
                  <a:lnTo>
                    <a:pt x="262" y="293"/>
                  </a:lnTo>
                  <a:lnTo>
                    <a:pt x="265" y="287"/>
                  </a:lnTo>
                  <a:lnTo>
                    <a:pt x="265" y="284"/>
                  </a:lnTo>
                  <a:lnTo>
                    <a:pt x="268" y="281"/>
                  </a:lnTo>
                  <a:lnTo>
                    <a:pt x="268" y="278"/>
                  </a:lnTo>
                  <a:lnTo>
                    <a:pt x="265" y="275"/>
                  </a:lnTo>
                  <a:lnTo>
                    <a:pt x="262" y="269"/>
                  </a:lnTo>
                  <a:lnTo>
                    <a:pt x="259" y="265"/>
                  </a:lnTo>
                  <a:lnTo>
                    <a:pt x="259" y="256"/>
                  </a:lnTo>
                  <a:lnTo>
                    <a:pt x="259" y="244"/>
                  </a:lnTo>
                  <a:lnTo>
                    <a:pt x="259" y="238"/>
                  </a:lnTo>
                  <a:lnTo>
                    <a:pt x="256" y="226"/>
                  </a:lnTo>
                  <a:lnTo>
                    <a:pt x="253" y="220"/>
                  </a:lnTo>
                  <a:lnTo>
                    <a:pt x="250" y="214"/>
                  </a:lnTo>
                  <a:lnTo>
                    <a:pt x="253" y="208"/>
                  </a:lnTo>
                  <a:lnTo>
                    <a:pt x="259" y="205"/>
                  </a:lnTo>
                  <a:lnTo>
                    <a:pt x="262" y="205"/>
                  </a:lnTo>
                  <a:lnTo>
                    <a:pt x="262" y="208"/>
                  </a:lnTo>
                  <a:lnTo>
                    <a:pt x="265" y="205"/>
                  </a:lnTo>
                  <a:lnTo>
                    <a:pt x="262" y="202"/>
                  </a:lnTo>
                  <a:lnTo>
                    <a:pt x="262" y="199"/>
                  </a:lnTo>
                  <a:lnTo>
                    <a:pt x="262" y="199"/>
                  </a:lnTo>
                  <a:lnTo>
                    <a:pt x="259" y="193"/>
                  </a:lnTo>
                  <a:lnTo>
                    <a:pt x="259" y="193"/>
                  </a:lnTo>
                  <a:lnTo>
                    <a:pt x="259" y="190"/>
                  </a:lnTo>
                  <a:lnTo>
                    <a:pt x="262" y="187"/>
                  </a:lnTo>
                  <a:lnTo>
                    <a:pt x="262" y="187"/>
                  </a:lnTo>
                  <a:lnTo>
                    <a:pt x="262" y="184"/>
                  </a:lnTo>
                  <a:lnTo>
                    <a:pt x="262" y="181"/>
                  </a:lnTo>
                  <a:lnTo>
                    <a:pt x="259" y="175"/>
                  </a:lnTo>
                  <a:lnTo>
                    <a:pt x="262" y="175"/>
                  </a:lnTo>
                  <a:lnTo>
                    <a:pt x="259" y="172"/>
                  </a:lnTo>
                  <a:lnTo>
                    <a:pt x="259" y="163"/>
                  </a:lnTo>
                  <a:lnTo>
                    <a:pt x="256" y="157"/>
                  </a:lnTo>
                  <a:lnTo>
                    <a:pt x="253" y="157"/>
                  </a:lnTo>
                  <a:lnTo>
                    <a:pt x="250" y="157"/>
                  </a:lnTo>
                  <a:lnTo>
                    <a:pt x="250" y="148"/>
                  </a:lnTo>
                  <a:lnTo>
                    <a:pt x="247" y="145"/>
                  </a:lnTo>
                  <a:lnTo>
                    <a:pt x="241" y="136"/>
                  </a:lnTo>
                  <a:lnTo>
                    <a:pt x="238" y="133"/>
                  </a:lnTo>
                  <a:lnTo>
                    <a:pt x="235" y="126"/>
                  </a:lnTo>
                  <a:lnTo>
                    <a:pt x="235" y="120"/>
                  </a:lnTo>
                  <a:lnTo>
                    <a:pt x="235" y="120"/>
                  </a:lnTo>
                  <a:lnTo>
                    <a:pt x="235" y="120"/>
                  </a:lnTo>
                  <a:lnTo>
                    <a:pt x="232" y="120"/>
                  </a:lnTo>
                  <a:lnTo>
                    <a:pt x="232" y="120"/>
                  </a:lnTo>
                  <a:lnTo>
                    <a:pt x="229" y="117"/>
                  </a:lnTo>
                  <a:lnTo>
                    <a:pt x="226" y="117"/>
                  </a:lnTo>
                  <a:lnTo>
                    <a:pt x="226" y="120"/>
                  </a:lnTo>
                  <a:lnTo>
                    <a:pt x="226" y="123"/>
                  </a:lnTo>
                  <a:lnTo>
                    <a:pt x="226" y="126"/>
                  </a:lnTo>
                  <a:lnTo>
                    <a:pt x="226" y="130"/>
                  </a:lnTo>
                  <a:lnTo>
                    <a:pt x="229" y="126"/>
                  </a:lnTo>
                  <a:lnTo>
                    <a:pt x="232" y="123"/>
                  </a:lnTo>
                  <a:lnTo>
                    <a:pt x="235" y="130"/>
                  </a:lnTo>
                  <a:lnTo>
                    <a:pt x="232" y="133"/>
                  </a:lnTo>
                  <a:lnTo>
                    <a:pt x="229" y="133"/>
                  </a:lnTo>
                  <a:lnTo>
                    <a:pt x="229" y="133"/>
                  </a:lnTo>
                  <a:lnTo>
                    <a:pt x="226" y="133"/>
                  </a:lnTo>
                  <a:lnTo>
                    <a:pt x="229" y="136"/>
                  </a:lnTo>
                  <a:lnTo>
                    <a:pt x="226" y="139"/>
                  </a:lnTo>
                  <a:lnTo>
                    <a:pt x="223" y="136"/>
                  </a:lnTo>
                  <a:lnTo>
                    <a:pt x="223" y="133"/>
                  </a:lnTo>
                  <a:lnTo>
                    <a:pt x="223" y="130"/>
                  </a:lnTo>
                  <a:lnTo>
                    <a:pt x="223" y="126"/>
                  </a:lnTo>
                  <a:lnTo>
                    <a:pt x="220" y="130"/>
                  </a:lnTo>
                  <a:lnTo>
                    <a:pt x="217" y="126"/>
                  </a:lnTo>
                  <a:lnTo>
                    <a:pt x="217" y="130"/>
                  </a:lnTo>
                  <a:lnTo>
                    <a:pt x="217" y="136"/>
                  </a:lnTo>
                  <a:lnTo>
                    <a:pt x="217" y="139"/>
                  </a:lnTo>
                  <a:lnTo>
                    <a:pt x="217" y="142"/>
                  </a:lnTo>
                  <a:lnTo>
                    <a:pt x="214" y="145"/>
                  </a:lnTo>
                  <a:lnTo>
                    <a:pt x="214" y="148"/>
                  </a:lnTo>
                  <a:lnTo>
                    <a:pt x="217" y="151"/>
                  </a:lnTo>
                  <a:lnTo>
                    <a:pt x="220" y="154"/>
                  </a:lnTo>
                  <a:lnTo>
                    <a:pt x="217" y="160"/>
                  </a:lnTo>
                  <a:lnTo>
                    <a:pt x="217" y="160"/>
                  </a:lnTo>
                  <a:lnTo>
                    <a:pt x="214" y="160"/>
                  </a:lnTo>
                  <a:lnTo>
                    <a:pt x="211" y="163"/>
                  </a:lnTo>
                  <a:lnTo>
                    <a:pt x="214" y="166"/>
                  </a:lnTo>
                  <a:lnTo>
                    <a:pt x="217" y="166"/>
                  </a:lnTo>
                  <a:lnTo>
                    <a:pt x="220" y="163"/>
                  </a:lnTo>
                  <a:lnTo>
                    <a:pt x="223" y="172"/>
                  </a:lnTo>
                  <a:lnTo>
                    <a:pt x="226" y="181"/>
                  </a:lnTo>
                  <a:lnTo>
                    <a:pt x="223" y="184"/>
                  </a:lnTo>
                  <a:lnTo>
                    <a:pt x="226" y="193"/>
                  </a:lnTo>
                  <a:lnTo>
                    <a:pt x="220" y="208"/>
                  </a:lnTo>
                  <a:lnTo>
                    <a:pt x="223" y="211"/>
                  </a:lnTo>
                  <a:lnTo>
                    <a:pt x="220" y="217"/>
                  </a:lnTo>
                  <a:lnTo>
                    <a:pt x="217" y="220"/>
                  </a:lnTo>
                  <a:lnTo>
                    <a:pt x="214" y="226"/>
                  </a:lnTo>
                  <a:lnTo>
                    <a:pt x="214" y="232"/>
                  </a:lnTo>
                  <a:lnTo>
                    <a:pt x="211" y="235"/>
                  </a:lnTo>
                  <a:lnTo>
                    <a:pt x="211" y="238"/>
                  </a:lnTo>
                  <a:lnTo>
                    <a:pt x="208" y="244"/>
                  </a:lnTo>
                  <a:lnTo>
                    <a:pt x="199" y="250"/>
                  </a:lnTo>
                  <a:lnTo>
                    <a:pt x="196" y="250"/>
                  </a:lnTo>
                  <a:lnTo>
                    <a:pt x="193" y="253"/>
                  </a:lnTo>
                  <a:lnTo>
                    <a:pt x="187" y="250"/>
                  </a:lnTo>
                  <a:lnTo>
                    <a:pt x="184" y="247"/>
                  </a:lnTo>
                  <a:lnTo>
                    <a:pt x="184" y="244"/>
                  </a:lnTo>
                  <a:lnTo>
                    <a:pt x="187" y="241"/>
                  </a:lnTo>
                  <a:lnTo>
                    <a:pt x="187" y="238"/>
                  </a:lnTo>
                  <a:lnTo>
                    <a:pt x="187" y="238"/>
                  </a:lnTo>
                  <a:lnTo>
                    <a:pt x="190" y="235"/>
                  </a:lnTo>
                  <a:lnTo>
                    <a:pt x="190" y="235"/>
                  </a:lnTo>
                  <a:lnTo>
                    <a:pt x="184" y="235"/>
                  </a:lnTo>
                  <a:lnTo>
                    <a:pt x="181" y="238"/>
                  </a:lnTo>
                  <a:lnTo>
                    <a:pt x="178" y="238"/>
                  </a:lnTo>
                  <a:lnTo>
                    <a:pt x="178" y="244"/>
                  </a:lnTo>
                  <a:lnTo>
                    <a:pt x="181" y="247"/>
                  </a:lnTo>
                  <a:lnTo>
                    <a:pt x="181" y="256"/>
                  </a:lnTo>
                  <a:lnTo>
                    <a:pt x="181" y="262"/>
                  </a:lnTo>
                  <a:lnTo>
                    <a:pt x="175" y="265"/>
                  </a:lnTo>
                  <a:lnTo>
                    <a:pt x="175" y="269"/>
                  </a:lnTo>
                  <a:lnTo>
                    <a:pt x="175" y="269"/>
                  </a:lnTo>
                  <a:lnTo>
                    <a:pt x="172" y="278"/>
                  </a:lnTo>
                  <a:lnTo>
                    <a:pt x="175" y="278"/>
                  </a:lnTo>
                  <a:lnTo>
                    <a:pt x="175" y="281"/>
                  </a:lnTo>
                  <a:lnTo>
                    <a:pt x="175" y="284"/>
                  </a:lnTo>
                  <a:lnTo>
                    <a:pt x="175" y="284"/>
                  </a:lnTo>
                  <a:lnTo>
                    <a:pt x="175" y="287"/>
                  </a:lnTo>
                  <a:lnTo>
                    <a:pt x="172" y="287"/>
                  </a:lnTo>
                  <a:lnTo>
                    <a:pt x="172" y="287"/>
                  </a:lnTo>
                  <a:lnTo>
                    <a:pt x="172" y="290"/>
                  </a:lnTo>
                  <a:lnTo>
                    <a:pt x="169" y="287"/>
                  </a:lnTo>
                  <a:lnTo>
                    <a:pt x="166" y="290"/>
                  </a:lnTo>
                  <a:lnTo>
                    <a:pt x="163" y="290"/>
                  </a:lnTo>
                  <a:lnTo>
                    <a:pt x="163" y="284"/>
                  </a:lnTo>
                  <a:lnTo>
                    <a:pt x="163" y="284"/>
                  </a:lnTo>
                  <a:lnTo>
                    <a:pt x="160" y="287"/>
                  </a:lnTo>
                  <a:lnTo>
                    <a:pt x="157" y="287"/>
                  </a:lnTo>
                  <a:lnTo>
                    <a:pt x="157" y="287"/>
                  </a:lnTo>
                  <a:lnTo>
                    <a:pt x="148" y="287"/>
                  </a:lnTo>
                  <a:lnTo>
                    <a:pt x="145" y="290"/>
                  </a:lnTo>
                  <a:lnTo>
                    <a:pt x="139" y="293"/>
                  </a:lnTo>
                  <a:lnTo>
                    <a:pt x="136" y="293"/>
                  </a:lnTo>
                  <a:lnTo>
                    <a:pt x="130" y="293"/>
                  </a:lnTo>
                  <a:lnTo>
                    <a:pt x="130" y="293"/>
                  </a:lnTo>
                  <a:lnTo>
                    <a:pt x="123" y="293"/>
                  </a:lnTo>
                  <a:lnTo>
                    <a:pt x="117" y="299"/>
                  </a:lnTo>
                  <a:lnTo>
                    <a:pt x="114" y="302"/>
                  </a:lnTo>
                  <a:lnTo>
                    <a:pt x="114" y="305"/>
                  </a:lnTo>
                  <a:lnTo>
                    <a:pt x="111" y="308"/>
                  </a:lnTo>
                  <a:lnTo>
                    <a:pt x="108" y="311"/>
                  </a:lnTo>
                  <a:lnTo>
                    <a:pt x="105" y="314"/>
                  </a:lnTo>
                  <a:lnTo>
                    <a:pt x="102" y="317"/>
                  </a:lnTo>
                  <a:lnTo>
                    <a:pt x="99" y="320"/>
                  </a:lnTo>
                  <a:lnTo>
                    <a:pt x="99" y="323"/>
                  </a:lnTo>
                  <a:lnTo>
                    <a:pt x="93" y="323"/>
                  </a:lnTo>
                  <a:lnTo>
                    <a:pt x="90" y="326"/>
                  </a:lnTo>
                  <a:lnTo>
                    <a:pt x="93" y="332"/>
                  </a:lnTo>
                  <a:lnTo>
                    <a:pt x="93" y="332"/>
                  </a:lnTo>
                  <a:lnTo>
                    <a:pt x="93" y="335"/>
                  </a:lnTo>
                  <a:lnTo>
                    <a:pt x="93" y="338"/>
                  </a:lnTo>
                  <a:lnTo>
                    <a:pt x="90" y="338"/>
                  </a:lnTo>
                  <a:lnTo>
                    <a:pt x="87" y="341"/>
                  </a:lnTo>
                  <a:lnTo>
                    <a:pt x="84" y="344"/>
                  </a:lnTo>
                  <a:lnTo>
                    <a:pt x="84" y="344"/>
                  </a:lnTo>
                  <a:lnTo>
                    <a:pt x="78" y="350"/>
                  </a:lnTo>
                  <a:lnTo>
                    <a:pt x="78" y="350"/>
                  </a:lnTo>
                  <a:lnTo>
                    <a:pt x="75" y="353"/>
                  </a:lnTo>
                  <a:lnTo>
                    <a:pt x="72" y="353"/>
                  </a:lnTo>
                  <a:lnTo>
                    <a:pt x="72" y="353"/>
                  </a:lnTo>
                  <a:lnTo>
                    <a:pt x="75" y="353"/>
                  </a:lnTo>
                  <a:lnTo>
                    <a:pt x="75" y="356"/>
                  </a:lnTo>
                  <a:lnTo>
                    <a:pt x="78" y="362"/>
                  </a:lnTo>
                  <a:lnTo>
                    <a:pt x="78" y="362"/>
                  </a:lnTo>
                  <a:lnTo>
                    <a:pt x="75" y="359"/>
                  </a:lnTo>
                  <a:lnTo>
                    <a:pt x="75" y="356"/>
                  </a:lnTo>
                  <a:lnTo>
                    <a:pt x="72" y="359"/>
                  </a:lnTo>
                  <a:lnTo>
                    <a:pt x="75" y="365"/>
                  </a:lnTo>
                  <a:lnTo>
                    <a:pt x="78" y="365"/>
                  </a:lnTo>
                  <a:lnTo>
                    <a:pt x="78" y="368"/>
                  </a:lnTo>
                  <a:lnTo>
                    <a:pt x="75" y="368"/>
                  </a:lnTo>
                  <a:lnTo>
                    <a:pt x="78" y="368"/>
                  </a:lnTo>
                  <a:lnTo>
                    <a:pt x="78" y="365"/>
                  </a:lnTo>
                  <a:lnTo>
                    <a:pt x="81" y="365"/>
                  </a:lnTo>
                  <a:lnTo>
                    <a:pt x="84" y="365"/>
                  </a:lnTo>
                  <a:lnTo>
                    <a:pt x="81" y="368"/>
                  </a:lnTo>
                  <a:lnTo>
                    <a:pt x="84" y="368"/>
                  </a:lnTo>
                  <a:lnTo>
                    <a:pt x="87" y="368"/>
                  </a:lnTo>
                  <a:lnTo>
                    <a:pt x="87" y="365"/>
                  </a:lnTo>
                  <a:lnTo>
                    <a:pt x="84" y="362"/>
                  </a:lnTo>
                  <a:lnTo>
                    <a:pt x="81" y="362"/>
                  </a:lnTo>
                  <a:lnTo>
                    <a:pt x="81" y="362"/>
                  </a:lnTo>
                  <a:lnTo>
                    <a:pt x="81" y="359"/>
                  </a:lnTo>
                  <a:lnTo>
                    <a:pt x="81" y="356"/>
                  </a:lnTo>
                  <a:lnTo>
                    <a:pt x="84" y="356"/>
                  </a:lnTo>
                  <a:lnTo>
                    <a:pt x="87" y="356"/>
                  </a:lnTo>
                  <a:lnTo>
                    <a:pt x="90" y="362"/>
                  </a:lnTo>
                  <a:lnTo>
                    <a:pt x="90" y="365"/>
                  </a:lnTo>
                  <a:lnTo>
                    <a:pt x="90" y="368"/>
                  </a:lnTo>
                  <a:lnTo>
                    <a:pt x="90" y="374"/>
                  </a:lnTo>
                  <a:lnTo>
                    <a:pt x="90" y="380"/>
                  </a:lnTo>
                  <a:lnTo>
                    <a:pt x="84" y="380"/>
                  </a:lnTo>
                  <a:lnTo>
                    <a:pt x="87" y="383"/>
                  </a:lnTo>
                  <a:lnTo>
                    <a:pt x="90" y="386"/>
                  </a:lnTo>
                  <a:lnTo>
                    <a:pt x="90" y="395"/>
                  </a:lnTo>
                  <a:lnTo>
                    <a:pt x="93" y="398"/>
                  </a:lnTo>
                  <a:lnTo>
                    <a:pt x="93" y="401"/>
                  </a:lnTo>
                  <a:lnTo>
                    <a:pt x="93" y="404"/>
                  </a:lnTo>
                  <a:lnTo>
                    <a:pt x="93" y="408"/>
                  </a:lnTo>
                  <a:lnTo>
                    <a:pt x="96" y="404"/>
                  </a:lnTo>
                  <a:lnTo>
                    <a:pt x="99" y="408"/>
                  </a:lnTo>
                  <a:lnTo>
                    <a:pt x="102" y="404"/>
                  </a:lnTo>
                  <a:lnTo>
                    <a:pt x="102" y="404"/>
                  </a:lnTo>
                  <a:lnTo>
                    <a:pt x="99" y="398"/>
                  </a:lnTo>
                  <a:lnTo>
                    <a:pt x="99" y="392"/>
                  </a:lnTo>
                  <a:lnTo>
                    <a:pt x="99" y="392"/>
                  </a:lnTo>
                  <a:lnTo>
                    <a:pt x="102" y="392"/>
                  </a:lnTo>
                  <a:lnTo>
                    <a:pt x="102" y="395"/>
                  </a:lnTo>
                  <a:lnTo>
                    <a:pt x="102" y="395"/>
                  </a:lnTo>
                  <a:lnTo>
                    <a:pt x="105" y="398"/>
                  </a:lnTo>
                  <a:lnTo>
                    <a:pt x="105" y="404"/>
                  </a:lnTo>
                  <a:lnTo>
                    <a:pt x="105" y="408"/>
                  </a:lnTo>
                  <a:lnTo>
                    <a:pt x="105" y="41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0" name="Freeform 54"/>
            <p:cNvSpPr>
              <a:spLocks noEditPoints="1"/>
            </p:cNvSpPr>
            <p:nvPr/>
          </p:nvSpPr>
          <p:spPr bwMode="auto">
            <a:xfrm>
              <a:off x="9188451" y="3486151"/>
              <a:ext cx="138113" cy="220663"/>
            </a:xfrm>
            <a:custGeom>
              <a:avLst/>
              <a:gdLst>
                <a:gd name="T0" fmla="*/ 54 w 87"/>
                <a:gd name="T1" fmla="*/ 100 h 139"/>
                <a:gd name="T2" fmla="*/ 54 w 87"/>
                <a:gd name="T3" fmla="*/ 103 h 139"/>
                <a:gd name="T4" fmla="*/ 54 w 87"/>
                <a:gd name="T5" fmla="*/ 100 h 139"/>
                <a:gd name="T6" fmla="*/ 24 w 87"/>
                <a:gd name="T7" fmla="*/ 112 h 139"/>
                <a:gd name="T8" fmla="*/ 27 w 87"/>
                <a:gd name="T9" fmla="*/ 109 h 139"/>
                <a:gd name="T10" fmla="*/ 30 w 87"/>
                <a:gd name="T11" fmla="*/ 109 h 139"/>
                <a:gd name="T12" fmla="*/ 27 w 87"/>
                <a:gd name="T13" fmla="*/ 112 h 139"/>
                <a:gd name="T14" fmla="*/ 27 w 87"/>
                <a:gd name="T15" fmla="*/ 115 h 139"/>
                <a:gd name="T16" fmla="*/ 66 w 87"/>
                <a:gd name="T17" fmla="*/ 97 h 139"/>
                <a:gd name="T18" fmla="*/ 69 w 87"/>
                <a:gd name="T19" fmla="*/ 100 h 139"/>
                <a:gd name="T20" fmla="*/ 72 w 87"/>
                <a:gd name="T21" fmla="*/ 97 h 139"/>
                <a:gd name="T22" fmla="*/ 69 w 87"/>
                <a:gd name="T23" fmla="*/ 94 h 139"/>
                <a:gd name="T24" fmla="*/ 81 w 87"/>
                <a:gd name="T25" fmla="*/ 118 h 139"/>
                <a:gd name="T26" fmla="*/ 84 w 87"/>
                <a:gd name="T27" fmla="*/ 115 h 139"/>
                <a:gd name="T28" fmla="*/ 84 w 87"/>
                <a:gd name="T29" fmla="*/ 115 h 139"/>
                <a:gd name="T30" fmla="*/ 81 w 87"/>
                <a:gd name="T31" fmla="*/ 118 h 139"/>
                <a:gd name="T32" fmla="*/ 84 w 87"/>
                <a:gd name="T33" fmla="*/ 109 h 139"/>
                <a:gd name="T34" fmla="*/ 84 w 87"/>
                <a:gd name="T35" fmla="*/ 109 h 139"/>
                <a:gd name="T36" fmla="*/ 84 w 87"/>
                <a:gd name="T37" fmla="*/ 103 h 139"/>
                <a:gd name="T38" fmla="*/ 87 w 87"/>
                <a:gd name="T39" fmla="*/ 103 h 139"/>
                <a:gd name="T40" fmla="*/ 84 w 87"/>
                <a:gd name="T41" fmla="*/ 109 h 139"/>
                <a:gd name="T42" fmla="*/ 33 w 87"/>
                <a:gd name="T43" fmla="*/ 139 h 139"/>
                <a:gd name="T44" fmla="*/ 33 w 87"/>
                <a:gd name="T45" fmla="*/ 133 h 139"/>
                <a:gd name="T46" fmla="*/ 45 w 87"/>
                <a:gd name="T47" fmla="*/ 130 h 139"/>
                <a:gd name="T48" fmla="*/ 42 w 87"/>
                <a:gd name="T49" fmla="*/ 139 h 139"/>
                <a:gd name="T50" fmla="*/ 33 w 87"/>
                <a:gd name="T51" fmla="*/ 139 h 139"/>
                <a:gd name="T52" fmla="*/ 0 w 87"/>
                <a:gd name="T53" fmla="*/ 24 h 139"/>
                <a:gd name="T54" fmla="*/ 6 w 87"/>
                <a:gd name="T55" fmla="*/ 24 h 139"/>
                <a:gd name="T56" fmla="*/ 9 w 87"/>
                <a:gd name="T57" fmla="*/ 24 h 139"/>
                <a:gd name="T58" fmla="*/ 21 w 87"/>
                <a:gd name="T59" fmla="*/ 39 h 139"/>
                <a:gd name="T60" fmla="*/ 21 w 87"/>
                <a:gd name="T61" fmla="*/ 39 h 139"/>
                <a:gd name="T62" fmla="*/ 27 w 87"/>
                <a:gd name="T63" fmla="*/ 48 h 139"/>
                <a:gd name="T64" fmla="*/ 18 w 87"/>
                <a:gd name="T65" fmla="*/ 42 h 139"/>
                <a:gd name="T66" fmla="*/ 15 w 87"/>
                <a:gd name="T67" fmla="*/ 45 h 139"/>
                <a:gd name="T68" fmla="*/ 18 w 87"/>
                <a:gd name="T69" fmla="*/ 55 h 139"/>
                <a:gd name="T70" fmla="*/ 24 w 87"/>
                <a:gd name="T71" fmla="*/ 61 h 139"/>
                <a:gd name="T72" fmla="*/ 24 w 87"/>
                <a:gd name="T73" fmla="*/ 70 h 139"/>
                <a:gd name="T74" fmla="*/ 30 w 87"/>
                <a:gd name="T75" fmla="*/ 73 h 139"/>
                <a:gd name="T76" fmla="*/ 24 w 87"/>
                <a:gd name="T77" fmla="*/ 79 h 139"/>
                <a:gd name="T78" fmla="*/ 27 w 87"/>
                <a:gd name="T79" fmla="*/ 85 h 139"/>
                <a:gd name="T80" fmla="*/ 24 w 87"/>
                <a:gd name="T81" fmla="*/ 91 h 139"/>
                <a:gd name="T82" fmla="*/ 24 w 87"/>
                <a:gd name="T83" fmla="*/ 94 h 139"/>
                <a:gd name="T84" fmla="*/ 30 w 87"/>
                <a:gd name="T85" fmla="*/ 103 h 139"/>
                <a:gd name="T86" fmla="*/ 33 w 87"/>
                <a:gd name="T87" fmla="*/ 109 h 139"/>
                <a:gd name="T88" fmla="*/ 36 w 87"/>
                <a:gd name="T89" fmla="*/ 109 h 139"/>
                <a:gd name="T90" fmla="*/ 39 w 87"/>
                <a:gd name="T91" fmla="*/ 106 h 139"/>
                <a:gd name="T92" fmla="*/ 48 w 87"/>
                <a:gd name="T93" fmla="*/ 97 h 139"/>
                <a:gd name="T94" fmla="*/ 54 w 87"/>
                <a:gd name="T95" fmla="*/ 97 h 139"/>
                <a:gd name="T96" fmla="*/ 57 w 87"/>
                <a:gd name="T97" fmla="*/ 94 h 139"/>
                <a:gd name="T98" fmla="*/ 63 w 87"/>
                <a:gd name="T99" fmla="*/ 97 h 139"/>
                <a:gd name="T100" fmla="*/ 66 w 87"/>
                <a:gd name="T101" fmla="*/ 97 h 139"/>
                <a:gd name="T102" fmla="*/ 69 w 87"/>
                <a:gd name="T103" fmla="*/ 91 h 139"/>
                <a:gd name="T104" fmla="*/ 78 w 87"/>
                <a:gd name="T105" fmla="*/ 85 h 139"/>
                <a:gd name="T106" fmla="*/ 81 w 87"/>
                <a:gd name="T107" fmla="*/ 82 h 139"/>
                <a:gd name="T108" fmla="*/ 78 w 87"/>
                <a:gd name="T109" fmla="*/ 67 h 139"/>
                <a:gd name="T110" fmla="*/ 75 w 87"/>
                <a:gd name="T111" fmla="*/ 64 h 139"/>
                <a:gd name="T112" fmla="*/ 72 w 87"/>
                <a:gd name="T113" fmla="*/ 48 h 139"/>
                <a:gd name="T114" fmla="*/ 60 w 87"/>
                <a:gd name="T115" fmla="*/ 24 h 139"/>
                <a:gd name="T116" fmla="*/ 42 w 87"/>
                <a:gd name="T117" fmla="*/ 0 h 139"/>
                <a:gd name="T118" fmla="*/ 21 w 87"/>
                <a:gd name="T119" fmla="*/ 6 h 139"/>
                <a:gd name="T120" fmla="*/ 9 w 87"/>
                <a:gd name="T121" fmla="*/ 15 h 139"/>
                <a:gd name="T122" fmla="*/ 0 w 87"/>
                <a:gd name="T123"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139">
                  <a:moveTo>
                    <a:pt x="54" y="100"/>
                  </a:moveTo>
                  <a:lnTo>
                    <a:pt x="54" y="100"/>
                  </a:lnTo>
                  <a:lnTo>
                    <a:pt x="57" y="100"/>
                  </a:lnTo>
                  <a:lnTo>
                    <a:pt x="54" y="103"/>
                  </a:lnTo>
                  <a:lnTo>
                    <a:pt x="54" y="100"/>
                  </a:lnTo>
                  <a:lnTo>
                    <a:pt x="54" y="100"/>
                  </a:lnTo>
                  <a:close/>
                  <a:moveTo>
                    <a:pt x="27" y="115"/>
                  </a:moveTo>
                  <a:lnTo>
                    <a:pt x="24" y="112"/>
                  </a:lnTo>
                  <a:lnTo>
                    <a:pt x="27" y="109"/>
                  </a:lnTo>
                  <a:lnTo>
                    <a:pt x="27" y="109"/>
                  </a:lnTo>
                  <a:lnTo>
                    <a:pt x="27" y="106"/>
                  </a:lnTo>
                  <a:lnTo>
                    <a:pt x="30" y="109"/>
                  </a:lnTo>
                  <a:lnTo>
                    <a:pt x="30" y="112"/>
                  </a:lnTo>
                  <a:lnTo>
                    <a:pt x="27" y="112"/>
                  </a:lnTo>
                  <a:lnTo>
                    <a:pt x="27" y="115"/>
                  </a:lnTo>
                  <a:lnTo>
                    <a:pt x="27" y="115"/>
                  </a:lnTo>
                  <a:close/>
                  <a:moveTo>
                    <a:pt x="69" y="94"/>
                  </a:moveTo>
                  <a:lnTo>
                    <a:pt x="66" y="97"/>
                  </a:lnTo>
                  <a:lnTo>
                    <a:pt x="66" y="97"/>
                  </a:lnTo>
                  <a:lnTo>
                    <a:pt x="69" y="100"/>
                  </a:lnTo>
                  <a:lnTo>
                    <a:pt x="69" y="100"/>
                  </a:lnTo>
                  <a:lnTo>
                    <a:pt x="72" y="97"/>
                  </a:lnTo>
                  <a:lnTo>
                    <a:pt x="72" y="94"/>
                  </a:lnTo>
                  <a:lnTo>
                    <a:pt x="69" y="94"/>
                  </a:lnTo>
                  <a:lnTo>
                    <a:pt x="69" y="94"/>
                  </a:lnTo>
                  <a:close/>
                  <a:moveTo>
                    <a:pt x="81" y="118"/>
                  </a:moveTo>
                  <a:lnTo>
                    <a:pt x="81" y="115"/>
                  </a:lnTo>
                  <a:lnTo>
                    <a:pt x="84" y="115"/>
                  </a:lnTo>
                  <a:lnTo>
                    <a:pt x="87" y="115"/>
                  </a:lnTo>
                  <a:lnTo>
                    <a:pt x="84" y="115"/>
                  </a:lnTo>
                  <a:lnTo>
                    <a:pt x="84" y="118"/>
                  </a:lnTo>
                  <a:lnTo>
                    <a:pt x="81" y="118"/>
                  </a:lnTo>
                  <a:lnTo>
                    <a:pt x="81" y="118"/>
                  </a:lnTo>
                  <a:close/>
                  <a:moveTo>
                    <a:pt x="84" y="109"/>
                  </a:moveTo>
                  <a:lnTo>
                    <a:pt x="84" y="112"/>
                  </a:lnTo>
                  <a:lnTo>
                    <a:pt x="84" y="109"/>
                  </a:lnTo>
                  <a:lnTo>
                    <a:pt x="84" y="106"/>
                  </a:lnTo>
                  <a:lnTo>
                    <a:pt x="84" y="103"/>
                  </a:lnTo>
                  <a:lnTo>
                    <a:pt x="87" y="103"/>
                  </a:lnTo>
                  <a:lnTo>
                    <a:pt x="87" y="103"/>
                  </a:lnTo>
                  <a:lnTo>
                    <a:pt x="87" y="106"/>
                  </a:lnTo>
                  <a:lnTo>
                    <a:pt x="84" y="109"/>
                  </a:lnTo>
                  <a:lnTo>
                    <a:pt x="84" y="109"/>
                  </a:lnTo>
                  <a:close/>
                  <a:moveTo>
                    <a:pt x="33" y="139"/>
                  </a:moveTo>
                  <a:lnTo>
                    <a:pt x="30" y="136"/>
                  </a:lnTo>
                  <a:lnTo>
                    <a:pt x="33" y="133"/>
                  </a:lnTo>
                  <a:lnTo>
                    <a:pt x="42" y="130"/>
                  </a:lnTo>
                  <a:lnTo>
                    <a:pt x="45" y="130"/>
                  </a:lnTo>
                  <a:lnTo>
                    <a:pt x="45" y="133"/>
                  </a:lnTo>
                  <a:lnTo>
                    <a:pt x="42" y="139"/>
                  </a:lnTo>
                  <a:lnTo>
                    <a:pt x="36" y="139"/>
                  </a:lnTo>
                  <a:lnTo>
                    <a:pt x="33" y="139"/>
                  </a:lnTo>
                  <a:lnTo>
                    <a:pt x="33" y="139"/>
                  </a:lnTo>
                  <a:close/>
                  <a:moveTo>
                    <a:pt x="0" y="24"/>
                  </a:moveTo>
                  <a:lnTo>
                    <a:pt x="3" y="24"/>
                  </a:lnTo>
                  <a:lnTo>
                    <a:pt x="6" y="24"/>
                  </a:lnTo>
                  <a:lnTo>
                    <a:pt x="12" y="24"/>
                  </a:lnTo>
                  <a:lnTo>
                    <a:pt x="9" y="24"/>
                  </a:lnTo>
                  <a:lnTo>
                    <a:pt x="15" y="30"/>
                  </a:lnTo>
                  <a:lnTo>
                    <a:pt x="21" y="39"/>
                  </a:lnTo>
                  <a:lnTo>
                    <a:pt x="24" y="39"/>
                  </a:lnTo>
                  <a:lnTo>
                    <a:pt x="21" y="39"/>
                  </a:lnTo>
                  <a:lnTo>
                    <a:pt x="24" y="45"/>
                  </a:lnTo>
                  <a:lnTo>
                    <a:pt x="27" y="48"/>
                  </a:lnTo>
                  <a:lnTo>
                    <a:pt x="21" y="45"/>
                  </a:lnTo>
                  <a:lnTo>
                    <a:pt x="18" y="42"/>
                  </a:lnTo>
                  <a:lnTo>
                    <a:pt x="18" y="48"/>
                  </a:lnTo>
                  <a:lnTo>
                    <a:pt x="15" y="45"/>
                  </a:lnTo>
                  <a:lnTo>
                    <a:pt x="12" y="52"/>
                  </a:lnTo>
                  <a:lnTo>
                    <a:pt x="18" y="55"/>
                  </a:lnTo>
                  <a:lnTo>
                    <a:pt x="21" y="55"/>
                  </a:lnTo>
                  <a:lnTo>
                    <a:pt x="24" y="61"/>
                  </a:lnTo>
                  <a:lnTo>
                    <a:pt x="24" y="67"/>
                  </a:lnTo>
                  <a:lnTo>
                    <a:pt x="24" y="70"/>
                  </a:lnTo>
                  <a:lnTo>
                    <a:pt x="27" y="67"/>
                  </a:lnTo>
                  <a:lnTo>
                    <a:pt x="30" y="73"/>
                  </a:lnTo>
                  <a:lnTo>
                    <a:pt x="24" y="79"/>
                  </a:lnTo>
                  <a:lnTo>
                    <a:pt x="24" y="79"/>
                  </a:lnTo>
                  <a:lnTo>
                    <a:pt x="27" y="82"/>
                  </a:lnTo>
                  <a:lnTo>
                    <a:pt x="27" y="85"/>
                  </a:lnTo>
                  <a:lnTo>
                    <a:pt x="24" y="88"/>
                  </a:lnTo>
                  <a:lnTo>
                    <a:pt x="24" y="91"/>
                  </a:lnTo>
                  <a:lnTo>
                    <a:pt x="27" y="94"/>
                  </a:lnTo>
                  <a:lnTo>
                    <a:pt x="24" y="94"/>
                  </a:lnTo>
                  <a:lnTo>
                    <a:pt x="27" y="103"/>
                  </a:lnTo>
                  <a:lnTo>
                    <a:pt x="30" y="103"/>
                  </a:lnTo>
                  <a:lnTo>
                    <a:pt x="33" y="109"/>
                  </a:lnTo>
                  <a:lnTo>
                    <a:pt x="33" y="109"/>
                  </a:lnTo>
                  <a:lnTo>
                    <a:pt x="33" y="112"/>
                  </a:lnTo>
                  <a:lnTo>
                    <a:pt x="36" y="109"/>
                  </a:lnTo>
                  <a:lnTo>
                    <a:pt x="36" y="106"/>
                  </a:lnTo>
                  <a:lnTo>
                    <a:pt x="39" y="106"/>
                  </a:lnTo>
                  <a:lnTo>
                    <a:pt x="39" y="103"/>
                  </a:lnTo>
                  <a:lnTo>
                    <a:pt x="48" y="97"/>
                  </a:lnTo>
                  <a:lnTo>
                    <a:pt x="51" y="97"/>
                  </a:lnTo>
                  <a:lnTo>
                    <a:pt x="54" y="97"/>
                  </a:lnTo>
                  <a:lnTo>
                    <a:pt x="54" y="94"/>
                  </a:lnTo>
                  <a:lnTo>
                    <a:pt x="57" y="94"/>
                  </a:lnTo>
                  <a:lnTo>
                    <a:pt x="60" y="97"/>
                  </a:lnTo>
                  <a:lnTo>
                    <a:pt x="63" y="97"/>
                  </a:lnTo>
                  <a:lnTo>
                    <a:pt x="63" y="100"/>
                  </a:lnTo>
                  <a:lnTo>
                    <a:pt x="66" y="97"/>
                  </a:lnTo>
                  <a:lnTo>
                    <a:pt x="63" y="94"/>
                  </a:lnTo>
                  <a:lnTo>
                    <a:pt x="69" y="91"/>
                  </a:lnTo>
                  <a:lnTo>
                    <a:pt x="72" y="91"/>
                  </a:lnTo>
                  <a:lnTo>
                    <a:pt x="78" y="85"/>
                  </a:lnTo>
                  <a:lnTo>
                    <a:pt x="78" y="82"/>
                  </a:lnTo>
                  <a:lnTo>
                    <a:pt x="81" y="82"/>
                  </a:lnTo>
                  <a:lnTo>
                    <a:pt x="78" y="67"/>
                  </a:lnTo>
                  <a:lnTo>
                    <a:pt x="78" y="67"/>
                  </a:lnTo>
                  <a:lnTo>
                    <a:pt x="75" y="67"/>
                  </a:lnTo>
                  <a:lnTo>
                    <a:pt x="75" y="64"/>
                  </a:lnTo>
                  <a:lnTo>
                    <a:pt x="75" y="52"/>
                  </a:lnTo>
                  <a:lnTo>
                    <a:pt x="72" y="48"/>
                  </a:lnTo>
                  <a:lnTo>
                    <a:pt x="69" y="39"/>
                  </a:lnTo>
                  <a:lnTo>
                    <a:pt x="60" y="24"/>
                  </a:lnTo>
                  <a:lnTo>
                    <a:pt x="48" y="15"/>
                  </a:lnTo>
                  <a:lnTo>
                    <a:pt x="42" y="0"/>
                  </a:lnTo>
                  <a:lnTo>
                    <a:pt x="36" y="6"/>
                  </a:lnTo>
                  <a:lnTo>
                    <a:pt x="21" y="6"/>
                  </a:lnTo>
                  <a:lnTo>
                    <a:pt x="15" y="12"/>
                  </a:lnTo>
                  <a:lnTo>
                    <a:pt x="9" y="15"/>
                  </a:lnTo>
                  <a:lnTo>
                    <a:pt x="3" y="21"/>
                  </a:lnTo>
                  <a:lnTo>
                    <a:pt x="0"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1" name="Freeform 55"/>
            <p:cNvSpPr>
              <a:spLocks/>
            </p:cNvSpPr>
            <p:nvPr/>
          </p:nvSpPr>
          <p:spPr bwMode="auto">
            <a:xfrm>
              <a:off x="9129713" y="3289301"/>
              <a:ext cx="144463" cy="244475"/>
            </a:xfrm>
            <a:custGeom>
              <a:avLst/>
              <a:gdLst>
                <a:gd name="T0" fmla="*/ 0 w 91"/>
                <a:gd name="T1" fmla="*/ 85 h 154"/>
                <a:gd name="T2" fmla="*/ 6 w 91"/>
                <a:gd name="T3" fmla="*/ 76 h 154"/>
                <a:gd name="T4" fmla="*/ 12 w 91"/>
                <a:gd name="T5" fmla="*/ 70 h 154"/>
                <a:gd name="T6" fmla="*/ 19 w 91"/>
                <a:gd name="T7" fmla="*/ 61 h 154"/>
                <a:gd name="T8" fmla="*/ 22 w 91"/>
                <a:gd name="T9" fmla="*/ 49 h 154"/>
                <a:gd name="T10" fmla="*/ 22 w 91"/>
                <a:gd name="T11" fmla="*/ 40 h 154"/>
                <a:gd name="T12" fmla="*/ 31 w 91"/>
                <a:gd name="T13" fmla="*/ 43 h 154"/>
                <a:gd name="T14" fmla="*/ 37 w 91"/>
                <a:gd name="T15" fmla="*/ 46 h 154"/>
                <a:gd name="T16" fmla="*/ 43 w 91"/>
                <a:gd name="T17" fmla="*/ 46 h 154"/>
                <a:gd name="T18" fmla="*/ 55 w 91"/>
                <a:gd name="T19" fmla="*/ 46 h 154"/>
                <a:gd name="T20" fmla="*/ 58 w 91"/>
                <a:gd name="T21" fmla="*/ 40 h 154"/>
                <a:gd name="T22" fmla="*/ 49 w 91"/>
                <a:gd name="T23" fmla="*/ 30 h 154"/>
                <a:gd name="T24" fmla="*/ 58 w 91"/>
                <a:gd name="T25" fmla="*/ 27 h 154"/>
                <a:gd name="T26" fmla="*/ 64 w 91"/>
                <a:gd name="T27" fmla="*/ 18 h 154"/>
                <a:gd name="T28" fmla="*/ 73 w 91"/>
                <a:gd name="T29" fmla="*/ 15 h 154"/>
                <a:gd name="T30" fmla="*/ 73 w 91"/>
                <a:gd name="T31" fmla="*/ 6 h 154"/>
                <a:gd name="T32" fmla="*/ 73 w 91"/>
                <a:gd name="T33" fmla="*/ 0 h 154"/>
                <a:gd name="T34" fmla="*/ 79 w 91"/>
                <a:gd name="T35" fmla="*/ 0 h 154"/>
                <a:gd name="T36" fmla="*/ 79 w 91"/>
                <a:gd name="T37" fmla="*/ 6 h 154"/>
                <a:gd name="T38" fmla="*/ 91 w 91"/>
                <a:gd name="T39" fmla="*/ 15 h 154"/>
                <a:gd name="T40" fmla="*/ 82 w 91"/>
                <a:gd name="T41" fmla="*/ 21 h 154"/>
                <a:gd name="T42" fmla="*/ 79 w 91"/>
                <a:gd name="T43" fmla="*/ 24 h 154"/>
                <a:gd name="T44" fmla="*/ 79 w 91"/>
                <a:gd name="T45" fmla="*/ 40 h 154"/>
                <a:gd name="T46" fmla="*/ 82 w 91"/>
                <a:gd name="T47" fmla="*/ 55 h 154"/>
                <a:gd name="T48" fmla="*/ 85 w 91"/>
                <a:gd name="T49" fmla="*/ 61 h 154"/>
                <a:gd name="T50" fmla="*/ 79 w 91"/>
                <a:gd name="T51" fmla="*/ 67 h 154"/>
                <a:gd name="T52" fmla="*/ 70 w 91"/>
                <a:gd name="T53" fmla="*/ 79 h 154"/>
                <a:gd name="T54" fmla="*/ 67 w 91"/>
                <a:gd name="T55" fmla="*/ 82 h 154"/>
                <a:gd name="T56" fmla="*/ 61 w 91"/>
                <a:gd name="T57" fmla="*/ 85 h 154"/>
                <a:gd name="T58" fmla="*/ 55 w 91"/>
                <a:gd name="T59" fmla="*/ 94 h 154"/>
                <a:gd name="T60" fmla="*/ 55 w 91"/>
                <a:gd name="T61" fmla="*/ 103 h 154"/>
                <a:gd name="T62" fmla="*/ 55 w 91"/>
                <a:gd name="T63" fmla="*/ 109 h 154"/>
                <a:gd name="T64" fmla="*/ 64 w 91"/>
                <a:gd name="T65" fmla="*/ 112 h 154"/>
                <a:gd name="T66" fmla="*/ 79 w 91"/>
                <a:gd name="T67" fmla="*/ 124 h 154"/>
                <a:gd name="T68" fmla="*/ 58 w 91"/>
                <a:gd name="T69" fmla="*/ 130 h 154"/>
                <a:gd name="T70" fmla="*/ 46 w 91"/>
                <a:gd name="T71" fmla="*/ 139 h 154"/>
                <a:gd name="T72" fmla="*/ 37 w 91"/>
                <a:gd name="T73" fmla="*/ 148 h 154"/>
                <a:gd name="T74" fmla="*/ 31 w 91"/>
                <a:gd name="T75" fmla="*/ 145 h 154"/>
                <a:gd name="T76" fmla="*/ 31 w 91"/>
                <a:gd name="T77" fmla="*/ 151 h 154"/>
                <a:gd name="T78" fmla="*/ 25 w 91"/>
                <a:gd name="T79" fmla="*/ 154 h 154"/>
                <a:gd name="T80" fmla="*/ 25 w 91"/>
                <a:gd name="T81" fmla="*/ 145 h 154"/>
                <a:gd name="T82" fmla="*/ 19 w 91"/>
                <a:gd name="T83" fmla="*/ 145 h 154"/>
                <a:gd name="T84" fmla="*/ 16 w 91"/>
                <a:gd name="T85" fmla="*/ 142 h 154"/>
                <a:gd name="T86" fmla="*/ 19 w 91"/>
                <a:gd name="T87" fmla="*/ 130 h 154"/>
                <a:gd name="T88" fmla="*/ 28 w 91"/>
                <a:gd name="T89" fmla="*/ 124 h 154"/>
                <a:gd name="T90" fmla="*/ 19 w 91"/>
                <a:gd name="T91" fmla="*/ 127 h 154"/>
                <a:gd name="T92" fmla="*/ 16 w 91"/>
                <a:gd name="T93" fmla="*/ 115 h 154"/>
                <a:gd name="T94" fmla="*/ 19 w 91"/>
                <a:gd name="T95" fmla="*/ 106 h 154"/>
                <a:gd name="T96" fmla="*/ 22 w 91"/>
                <a:gd name="T97" fmla="*/ 100 h 154"/>
                <a:gd name="T98" fmla="*/ 19 w 91"/>
                <a:gd name="T99" fmla="*/ 103 h 154"/>
                <a:gd name="T100" fmla="*/ 9 w 91"/>
                <a:gd name="T101" fmla="*/ 100 h 154"/>
                <a:gd name="T102" fmla="*/ 6 w 91"/>
                <a:gd name="T103" fmla="*/ 103 h 154"/>
                <a:gd name="T104" fmla="*/ 0 w 91"/>
                <a:gd name="T105" fmla="*/ 97 h 154"/>
                <a:gd name="T106" fmla="*/ 0 w 91"/>
                <a:gd name="T107"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54">
                  <a:moveTo>
                    <a:pt x="0" y="97"/>
                  </a:moveTo>
                  <a:lnTo>
                    <a:pt x="0" y="85"/>
                  </a:lnTo>
                  <a:lnTo>
                    <a:pt x="3" y="82"/>
                  </a:lnTo>
                  <a:lnTo>
                    <a:pt x="6" y="76"/>
                  </a:lnTo>
                  <a:lnTo>
                    <a:pt x="6" y="73"/>
                  </a:lnTo>
                  <a:lnTo>
                    <a:pt x="12" y="70"/>
                  </a:lnTo>
                  <a:lnTo>
                    <a:pt x="16" y="64"/>
                  </a:lnTo>
                  <a:lnTo>
                    <a:pt x="19" y="61"/>
                  </a:lnTo>
                  <a:lnTo>
                    <a:pt x="22" y="52"/>
                  </a:lnTo>
                  <a:lnTo>
                    <a:pt x="22" y="49"/>
                  </a:lnTo>
                  <a:lnTo>
                    <a:pt x="22" y="49"/>
                  </a:lnTo>
                  <a:lnTo>
                    <a:pt x="22" y="40"/>
                  </a:lnTo>
                  <a:lnTo>
                    <a:pt x="28" y="37"/>
                  </a:lnTo>
                  <a:lnTo>
                    <a:pt x="31" y="43"/>
                  </a:lnTo>
                  <a:lnTo>
                    <a:pt x="34" y="43"/>
                  </a:lnTo>
                  <a:lnTo>
                    <a:pt x="37" y="46"/>
                  </a:lnTo>
                  <a:lnTo>
                    <a:pt x="40" y="46"/>
                  </a:lnTo>
                  <a:lnTo>
                    <a:pt x="43" y="46"/>
                  </a:lnTo>
                  <a:lnTo>
                    <a:pt x="52" y="46"/>
                  </a:lnTo>
                  <a:lnTo>
                    <a:pt x="55" y="46"/>
                  </a:lnTo>
                  <a:lnTo>
                    <a:pt x="58" y="43"/>
                  </a:lnTo>
                  <a:lnTo>
                    <a:pt x="58" y="40"/>
                  </a:lnTo>
                  <a:lnTo>
                    <a:pt x="55" y="33"/>
                  </a:lnTo>
                  <a:lnTo>
                    <a:pt x="49" y="30"/>
                  </a:lnTo>
                  <a:lnTo>
                    <a:pt x="52" y="30"/>
                  </a:lnTo>
                  <a:lnTo>
                    <a:pt x="58" y="27"/>
                  </a:lnTo>
                  <a:lnTo>
                    <a:pt x="64" y="21"/>
                  </a:lnTo>
                  <a:lnTo>
                    <a:pt x="64" y="18"/>
                  </a:lnTo>
                  <a:lnTo>
                    <a:pt x="67" y="15"/>
                  </a:lnTo>
                  <a:lnTo>
                    <a:pt x="73" y="15"/>
                  </a:lnTo>
                  <a:lnTo>
                    <a:pt x="73" y="9"/>
                  </a:lnTo>
                  <a:lnTo>
                    <a:pt x="73" y="6"/>
                  </a:lnTo>
                  <a:lnTo>
                    <a:pt x="73" y="3"/>
                  </a:lnTo>
                  <a:lnTo>
                    <a:pt x="73" y="0"/>
                  </a:lnTo>
                  <a:lnTo>
                    <a:pt x="76" y="0"/>
                  </a:lnTo>
                  <a:lnTo>
                    <a:pt x="79" y="0"/>
                  </a:lnTo>
                  <a:lnTo>
                    <a:pt x="79" y="6"/>
                  </a:lnTo>
                  <a:lnTo>
                    <a:pt x="79" y="6"/>
                  </a:lnTo>
                  <a:lnTo>
                    <a:pt x="85" y="9"/>
                  </a:lnTo>
                  <a:lnTo>
                    <a:pt x="91" y="15"/>
                  </a:lnTo>
                  <a:lnTo>
                    <a:pt x="88" y="15"/>
                  </a:lnTo>
                  <a:lnTo>
                    <a:pt x="82" y="21"/>
                  </a:lnTo>
                  <a:lnTo>
                    <a:pt x="82" y="21"/>
                  </a:lnTo>
                  <a:lnTo>
                    <a:pt x="79" y="24"/>
                  </a:lnTo>
                  <a:lnTo>
                    <a:pt x="79" y="37"/>
                  </a:lnTo>
                  <a:lnTo>
                    <a:pt x="79" y="40"/>
                  </a:lnTo>
                  <a:lnTo>
                    <a:pt x="82" y="43"/>
                  </a:lnTo>
                  <a:lnTo>
                    <a:pt x="82" y="55"/>
                  </a:lnTo>
                  <a:lnTo>
                    <a:pt x="85" y="55"/>
                  </a:lnTo>
                  <a:lnTo>
                    <a:pt x="85" y="61"/>
                  </a:lnTo>
                  <a:lnTo>
                    <a:pt x="79" y="64"/>
                  </a:lnTo>
                  <a:lnTo>
                    <a:pt x="79" y="67"/>
                  </a:lnTo>
                  <a:lnTo>
                    <a:pt x="70" y="76"/>
                  </a:lnTo>
                  <a:lnTo>
                    <a:pt x="70" y="79"/>
                  </a:lnTo>
                  <a:lnTo>
                    <a:pt x="70" y="82"/>
                  </a:lnTo>
                  <a:lnTo>
                    <a:pt x="67" y="82"/>
                  </a:lnTo>
                  <a:lnTo>
                    <a:pt x="64" y="82"/>
                  </a:lnTo>
                  <a:lnTo>
                    <a:pt x="61" y="85"/>
                  </a:lnTo>
                  <a:lnTo>
                    <a:pt x="58" y="91"/>
                  </a:lnTo>
                  <a:lnTo>
                    <a:pt x="55" y="94"/>
                  </a:lnTo>
                  <a:lnTo>
                    <a:pt x="55" y="97"/>
                  </a:lnTo>
                  <a:lnTo>
                    <a:pt x="55" y="103"/>
                  </a:lnTo>
                  <a:lnTo>
                    <a:pt x="52" y="103"/>
                  </a:lnTo>
                  <a:lnTo>
                    <a:pt x="55" y="109"/>
                  </a:lnTo>
                  <a:lnTo>
                    <a:pt x="61" y="109"/>
                  </a:lnTo>
                  <a:lnTo>
                    <a:pt x="64" y="112"/>
                  </a:lnTo>
                  <a:lnTo>
                    <a:pt x="76" y="121"/>
                  </a:lnTo>
                  <a:lnTo>
                    <a:pt x="79" y="124"/>
                  </a:lnTo>
                  <a:lnTo>
                    <a:pt x="73" y="130"/>
                  </a:lnTo>
                  <a:lnTo>
                    <a:pt x="58" y="130"/>
                  </a:lnTo>
                  <a:lnTo>
                    <a:pt x="52" y="136"/>
                  </a:lnTo>
                  <a:lnTo>
                    <a:pt x="46" y="139"/>
                  </a:lnTo>
                  <a:lnTo>
                    <a:pt x="40" y="145"/>
                  </a:lnTo>
                  <a:lnTo>
                    <a:pt x="37" y="148"/>
                  </a:lnTo>
                  <a:lnTo>
                    <a:pt x="34" y="145"/>
                  </a:lnTo>
                  <a:lnTo>
                    <a:pt x="31" y="145"/>
                  </a:lnTo>
                  <a:lnTo>
                    <a:pt x="34" y="148"/>
                  </a:lnTo>
                  <a:lnTo>
                    <a:pt x="31" y="151"/>
                  </a:lnTo>
                  <a:lnTo>
                    <a:pt x="28" y="151"/>
                  </a:lnTo>
                  <a:lnTo>
                    <a:pt x="25" y="154"/>
                  </a:lnTo>
                  <a:lnTo>
                    <a:pt x="22" y="151"/>
                  </a:lnTo>
                  <a:lnTo>
                    <a:pt x="25" y="145"/>
                  </a:lnTo>
                  <a:lnTo>
                    <a:pt x="22" y="145"/>
                  </a:lnTo>
                  <a:lnTo>
                    <a:pt x="19" y="145"/>
                  </a:lnTo>
                  <a:lnTo>
                    <a:pt x="16" y="145"/>
                  </a:lnTo>
                  <a:lnTo>
                    <a:pt x="16" y="142"/>
                  </a:lnTo>
                  <a:lnTo>
                    <a:pt x="19" y="133"/>
                  </a:lnTo>
                  <a:lnTo>
                    <a:pt x="19" y="130"/>
                  </a:lnTo>
                  <a:lnTo>
                    <a:pt x="25" y="130"/>
                  </a:lnTo>
                  <a:lnTo>
                    <a:pt x="28" y="124"/>
                  </a:lnTo>
                  <a:lnTo>
                    <a:pt x="25" y="127"/>
                  </a:lnTo>
                  <a:lnTo>
                    <a:pt x="19" y="127"/>
                  </a:lnTo>
                  <a:lnTo>
                    <a:pt x="16" y="124"/>
                  </a:lnTo>
                  <a:lnTo>
                    <a:pt x="16" y="115"/>
                  </a:lnTo>
                  <a:lnTo>
                    <a:pt x="22" y="109"/>
                  </a:lnTo>
                  <a:lnTo>
                    <a:pt x="19" y="106"/>
                  </a:lnTo>
                  <a:lnTo>
                    <a:pt x="22" y="103"/>
                  </a:lnTo>
                  <a:lnTo>
                    <a:pt x="22" y="100"/>
                  </a:lnTo>
                  <a:lnTo>
                    <a:pt x="19" y="100"/>
                  </a:lnTo>
                  <a:lnTo>
                    <a:pt x="19" y="103"/>
                  </a:lnTo>
                  <a:lnTo>
                    <a:pt x="12" y="103"/>
                  </a:lnTo>
                  <a:lnTo>
                    <a:pt x="9" y="100"/>
                  </a:lnTo>
                  <a:lnTo>
                    <a:pt x="6" y="100"/>
                  </a:lnTo>
                  <a:lnTo>
                    <a:pt x="6" y="103"/>
                  </a:lnTo>
                  <a:lnTo>
                    <a:pt x="3" y="103"/>
                  </a:lnTo>
                  <a:lnTo>
                    <a:pt x="0" y="97"/>
                  </a:lnTo>
                  <a:lnTo>
                    <a:pt x="0" y="97"/>
                  </a:lnTo>
                  <a:lnTo>
                    <a:pt x="0" y="9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2" name="Freeform 56"/>
            <p:cNvSpPr>
              <a:spLocks/>
            </p:cNvSpPr>
            <p:nvPr/>
          </p:nvSpPr>
          <p:spPr bwMode="auto">
            <a:xfrm>
              <a:off x="7970838" y="2968626"/>
              <a:ext cx="930275" cy="436563"/>
            </a:xfrm>
            <a:custGeom>
              <a:avLst/>
              <a:gdLst>
                <a:gd name="T0" fmla="*/ 18 w 586"/>
                <a:gd name="T1" fmla="*/ 84 h 275"/>
                <a:gd name="T2" fmla="*/ 36 w 586"/>
                <a:gd name="T3" fmla="*/ 66 h 275"/>
                <a:gd name="T4" fmla="*/ 42 w 586"/>
                <a:gd name="T5" fmla="*/ 54 h 275"/>
                <a:gd name="T6" fmla="*/ 67 w 586"/>
                <a:gd name="T7" fmla="*/ 48 h 275"/>
                <a:gd name="T8" fmla="*/ 79 w 586"/>
                <a:gd name="T9" fmla="*/ 51 h 275"/>
                <a:gd name="T10" fmla="*/ 100 w 586"/>
                <a:gd name="T11" fmla="*/ 51 h 275"/>
                <a:gd name="T12" fmla="*/ 124 w 586"/>
                <a:gd name="T13" fmla="*/ 69 h 275"/>
                <a:gd name="T14" fmla="*/ 142 w 586"/>
                <a:gd name="T15" fmla="*/ 66 h 275"/>
                <a:gd name="T16" fmla="*/ 166 w 586"/>
                <a:gd name="T17" fmla="*/ 66 h 275"/>
                <a:gd name="T18" fmla="*/ 172 w 586"/>
                <a:gd name="T19" fmla="*/ 42 h 275"/>
                <a:gd name="T20" fmla="*/ 157 w 586"/>
                <a:gd name="T21" fmla="*/ 21 h 275"/>
                <a:gd name="T22" fmla="*/ 169 w 586"/>
                <a:gd name="T23" fmla="*/ 9 h 275"/>
                <a:gd name="T24" fmla="*/ 184 w 586"/>
                <a:gd name="T25" fmla="*/ 3 h 275"/>
                <a:gd name="T26" fmla="*/ 208 w 586"/>
                <a:gd name="T27" fmla="*/ 9 h 275"/>
                <a:gd name="T28" fmla="*/ 229 w 586"/>
                <a:gd name="T29" fmla="*/ 15 h 275"/>
                <a:gd name="T30" fmla="*/ 239 w 586"/>
                <a:gd name="T31" fmla="*/ 33 h 275"/>
                <a:gd name="T32" fmla="*/ 254 w 586"/>
                <a:gd name="T33" fmla="*/ 45 h 275"/>
                <a:gd name="T34" fmla="*/ 275 w 586"/>
                <a:gd name="T35" fmla="*/ 45 h 275"/>
                <a:gd name="T36" fmla="*/ 299 w 586"/>
                <a:gd name="T37" fmla="*/ 36 h 275"/>
                <a:gd name="T38" fmla="*/ 329 w 586"/>
                <a:gd name="T39" fmla="*/ 45 h 275"/>
                <a:gd name="T40" fmla="*/ 353 w 586"/>
                <a:gd name="T41" fmla="*/ 54 h 275"/>
                <a:gd name="T42" fmla="*/ 380 w 586"/>
                <a:gd name="T43" fmla="*/ 63 h 275"/>
                <a:gd name="T44" fmla="*/ 408 w 586"/>
                <a:gd name="T45" fmla="*/ 63 h 275"/>
                <a:gd name="T46" fmla="*/ 438 w 586"/>
                <a:gd name="T47" fmla="*/ 48 h 275"/>
                <a:gd name="T48" fmla="*/ 453 w 586"/>
                <a:gd name="T49" fmla="*/ 33 h 275"/>
                <a:gd name="T50" fmla="*/ 471 w 586"/>
                <a:gd name="T51" fmla="*/ 24 h 275"/>
                <a:gd name="T52" fmla="*/ 489 w 586"/>
                <a:gd name="T53" fmla="*/ 33 h 275"/>
                <a:gd name="T54" fmla="*/ 504 w 586"/>
                <a:gd name="T55" fmla="*/ 60 h 275"/>
                <a:gd name="T56" fmla="*/ 513 w 586"/>
                <a:gd name="T57" fmla="*/ 93 h 275"/>
                <a:gd name="T58" fmla="*/ 543 w 586"/>
                <a:gd name="T59" fmla="*/ 84 h 275"/>
                <a:gd name="T60" fmla="*/ 570 w 586"/>
                <a:gd name="T61" fmla="*/ 90 h 275"/>
                <a:gd name="T62" fmla="*/ 583 w 586"/>
                <a:gd name="T63" fmla="*/ 115 h 275"/>
                <a:gd name="T64" fmla="*/ 570 w 586"/>
                <a:gd name="T65" fmla="*/ 121 h 275"/>
                <a:gd name="T66" fmla="*/ 546 w 586"/>
                <a:gd name="T67" fmla="*/ 127 h 275"/>
                <a:gd name="T68" fmla="*/ 537 w 586"/>
                <a:gd name="T69" fmla="*/ 136 h 275"/>
                <a:gd name="T70" fmla="*/ 519 w 586"/>
                <a:gd name="T71" fmla="*/ 160 h 275"/>
                <a:gd name="T72" fmla="*/ 498 w 586"/>
                <a:gd name="T73" fmla="*/ 172 h 275"/>
                <a:gd name="T74" fmla="*/ 477 w 586"/>
                <a:gd name="T75" fmla="*/ 175 h 275"/>
                <a:gd name="T76" fmla="*/ 453 w 586"/>
                <a:gd name="T77" fmla="*/ 187 h 275"/>
                <a:gd name="T78" fmla="*/ 468 w 586"/>
                <a:gd name="T79" fmla="*/ 211 h 275"/>
                <a:gd name="T80" fmla="*/ 441 w 586"/>
                <a:gd name="T81" fmla="*/ 239 h 275"/>
                <a:gd name="T82" fmla="*/ 408 w 586"/>
                <a:gd name="T83" fmla="*/ 251 h 275"/>
                <a:gd name="T84" fmla="*/ 359 w 586"/>
                <a:gd name="T85" fmla="*/ 275 h 275"/>
                <a:gd name="T86" fmla="*/ 335 w 586"/>
                <a:gd name="T87" fmla="*/ 272 h 275"/>
                <a:gd name="T88" fmla="*/ 287 w 586"/>
                <a:gd name="T89" fmla="*/ 251 h 275"/>
                <a:gd name="T90" fmla="*/ 248 w 586"/>
                <a:gd name="T91" fmla="*/ 257 h 275"/>
                <a:gd name="T92" fmla="*/ 193 w 586"/>
                <a:gd name="T93" fmla="*/ 257 h 275"/>
                <a:gd name="T94" fmla="*/ 175 w 586"/>
                <a:gd name="T95" fmla="*/ 229 h 275"/>
                <a:gd name="T96" fmla="*/ 166 w 586"/>
                <a:gd name="T97" fmla="*/ 217 h 275"/>
                <a:gd name="T98" fmla="*/ 142 w 586"/>
                <a:gd name="T99" fmla="*/ 208 h 275"/>
                <a:gd name="T100" fmla="*/ 115 w 586"/>
                <a:gd name="T101" fmla="*/ 199 h 275"/>
                <a:gd name="T102" fmla="*/ 76 w 586"/>
                <a:gd name="T103" fmla="*/ 187 h 275"/>
                <a:gd name="T104" fmla="*/ 76 w 586"/>
                <a:gd name="T105" fmla="*/ 172 h 275"/>
                <a:gd name="T106" fmla="*/ 70 w 586"/>
                <a:gd name="T107" fmla="*/ 154 h 275"/>
                <a:gd name="T108" fmla="*/ 61 w 586"/>
                <a:gd name="T109" fmla="*/ 136 h 275"/>
                <a:gd name="T110" fmla="*/ 45 w 586"/>
                <a:gd name="T111" fmla="*/ 130 h 275"/>
                <a:gd name="T112" fmla="*/ 30 w 586"/>
                <a:gd name="T113" fmla="*/ 127 h 275"/>
                <a:gd name="T114" fmla="*/ 21 w 586"/>
                <a:gd name="T115" fmla="*/ 124 h 275"/>
                <a:gd name="T116" fmla="*/ 6 w 586"/>
                <a:gd name="T117" fmla="*/ 112 h 275"/>
                <a:gd name="T118" fmla="*/ 0 w 586"/>
                <a:gd name="T119" fmla="*/ 1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6" h="275">
                  <a:moveTo>
                    <a:pt x="0" y="96"/>
                  </a:moveTo>
                  <a:lnTo>
                    <a:pt x="3" y="90"/>
                  </a:lnTo>
                  <a:lnTo>
                    <a:pt x="6" y="90"/>
                  </a:lnTo>
                  <a:lnTo>
                    <a:pt x="15" y="90"/>
                  </a:lnTo>
                  <a:lnTo>
                    <a:pt x="15" y="87"/>
                  </a:lnTo>
                  <a:lnTo>
                    <a:pt x="18" y="84"/>
                  </a:lnTo>
                  <a:lnTo>
                    <a:pt x="24" y="81"/>
                  </a:lnTo>
                  <a:lnTo>
                    <a:pt x="24" y="78"/>
                  </a:lnTo>
                  <a:lnTo>
                    <a:pt x="27" y="75"/>
                  </a:lnTo>
                  <a:lnTo>
                    <a:pt x="33" y="72"/>
                  </a:lnTo>
                  <a:lnTo>
                    <a:pt x="33" y="69"/>
                  </a:lnTo>
                  <a:lnTo>
                    <a:pt x="36" y="66"/>
                  </a:lnTo>
                  <a:lnTo>
                    <a:pt x="39" y="66"/>
                  </a:lnTo>
                  <a:lnTo>
                    <a:pt x="42" y="60"/>
                  </a:lnTo>
                  <a:lnTo>
                    <a:pt x="42" y="60"/>
                  </a:lnTo>
                  <a:lnTo>
                    <a:pt x="39" y="57"/>
                  </a:lnTo>
                  <a:lnTo>
                    <a:pt x="39" y="57"/>
                  </a:lnTo>
                  <a:lnTo>
                    <a:pt x="42" y="54"/>
                  </a:lnTo>
                  <a:lnTo>
                    <a:pt x="48" y="57"/>
                  </a:lnTo>
                  <a:lnTo>
                    <a:pt x="51" y="54"/>
                  </a:lnTo>
                  <a:lnTo>
                    <a:pt x="51" y="51"/>
                  </a:lnTo>
                  <a:lnTo>
                    <a:pt x="54" y="48"/>
                  </a:lnTo>
                  <a:lnTo>
                    <a:pt x="64" y="48"/>
                  </a:lnTo>
                  <a:lnTo>
                    <a:pt x="67" y="48"/>
                  </a:lnTo>
                  <a:lnTo>
                    <a:pt x="70" y="48"/>
                  </a:lnTo>
                  <a:lnTo>
                    <a:pt x="73" y="48"/>
                  </a:lnTo>
                  <a:lnTo>
                    <a:pt x="76" y="45"/>
                  </a:lnTo>
                  <a:lnTo>
                    <a:pt x="79" y="45"/>
                  </a:lnTo>
                  <a:lnTo>
                    <a:pt x="79" y="48"/>
                  </a:lnTo>
                  <a:lnTo>
                    <a:pt x="79" y="51"/>
                  </a:lnTo>
                  <a:lnTo>
                    <a:pt x="82" y="54"/>
                  </a:lnTo>
                  <a:lnTo>
                    <a:pt x="85" y="54"/>
                  </a:lnTo>
                  <a:lnTo>
                    <a:pt x="88" y="51"/>
                  </a:lnTo>
                  <a:lnTo>
                    <a:pt x="91" y="51"/>
                  </a:lnTo>
                  <a:lnTo>
                    <a:pt x="94" y="51"/>
                  </a:lnTo>
                  <a:lnTo>
                    <a:pt x="100" y="51"/>
                  </a:lnTo>
                  <a:lnTo>
                    <a:pt x="103" y="54"/>
                  </a:lnTo>
                  <a:lnTo>
                    <a:pt x="103" y="57"/>
                  </a:lnTo>
                  <a:lnTo>
                    <a:pt x="103" y="57"/>
                  </a:lnTo>
                  <a:lnTo>
                    <a:pt x="112" y="63"/>
                  </a:lnTo>
                  <a:lnTo>
                    <a:pt x="115" y="66"/>
                  </a:lnTo>
                  <a:lnTo>
                    <a:pt x="124" y="69"/>
                  </a:lnTo>
                  <a:lnTo>
                    <a:pt x="127" y="69"/>
                  </a:lnTo>
                  <a:lnTo>
                    <a:pt x="130" y="66"/>
                  </a:lnTo>
                  <a:lnTo>
                    <a:pt x="133" y="63"/>
                  </a:lnTo>
                  <a:lnTo>
                    <a:pt x="136" y="63"/>
                  </a:lnTo>
                  <a:lnTo>
                    <a:pt x="139" y="63"/>
                  </a:lnTo>
                  <a:lnTo>
                    <a:pt x="142" y="66"/>
                  </a:lnTo>
                  <a:lnTo>
                    <a:pt x="145" y="66"/>
                  </a:lnTo>
                  <a:lnTo>
                    <a:pt x="154" y="66"/>
                  </a:lnTo>
                  <a:lnTo>
                    <a:pt x="157" y="66"/>
                  </a:lnTo>
                  <a:lnTo>
                    <a:pt x="160" y="66"/>
                  </a:lnTo>
                  <a:lnTo>
                    <a:pt x="163" y="66"/>
                  </a:lnTo>
                  <a:lnTo>
                    <a:pt x="166" y="66"/>
                  </a:lnTo>
                  <a:lnTo>
                    <a:pt x="172" y="66"/>
                  </a:lnTo>
                  <a:lnTo>
                    <a:pt x="175" y="60"/>
                  </a:lnTo>
                  <a:lnTo>
                    <a:pt x="172" y="57"/>
                  </a:lnTo>
                  <a:lnTo>
                    <a:pt x="169" y="54"/>
                  </a:lnTo>
                  <a:lnTo>
                    <a:pt x="169" y="48"/>
                  </a:lnTo>
                  <a:lnTo>
                    <a:pt x="172" y="42"/>
                  </a:lnTo>
                  <a:lnTo>
                    <a:pt x="169" y="42"/>
                  </a:lnTo>
                  <a:lnTo>
                    <a:pt x="166" y="39"/>
                  </a:lnTo>
                  <a:lnTo>
                    <a:pt x="163" y="36"/>
                  </a:lnTo>
                  <a:lnTo>
                    <a:pt x="160" y="36"/>
                  </a:lnTo>
                  <a:lnTo>
                    <a:pt x="157" y="30"/>
                  </a:lnTo>
                  <a:lnTo>
                    <a:pt x="157" y="21"/>
                  </a:lnTo>
                  <a:lnTo>
                    <a:pt x="160" y="18"/>
                  </a:lnTo>
                  <a:lnTo>
                    <a:pt x="160" y="15"/>
                  </a:lnTo>
                  <a:lnTo>
                    <a:pt x="163" y="12"/>
                  </a:lnTo>
                  <a:lnTo>
                    <a:pt x="166" y="9"/>
                  </a:lnTo>
                  <a:lnTo>
                    <a:pt x="169" y="12"/>
                  </a:lnTo>
                  <a:lnTo>
                    <a:pt x="169" y="9"/>
                  </a:lnTo>
                  <a:lnTo>
                    <a:pt x="169" y="6"/>
                  </a:lnTo>
                  <a:lnTo>
                    <a:pt x="169" y="3"/>
                  </a:lnTo>
                  <a:lnTo>
                    <a:pt x="172" y="0"/>
                  </a:lnTo>
                  <a:lnTo>
                    <a:pt x="175" y="0"/>
                  </a:lnTo>
                  <a:lnTo>
                    <a:pt x="178" y="3"/>
                  </a:lnTo>
                  <a:lnTo>
                    <a:pt x="184" y="3"/>
                  </a:lnTo>
                  <a:lnTo>
                    <a:pt x="187" y="6"/>
                  </a:lnTo>
                  <a:lnTo>
                    <a:pt x="187" y="6"/>
                  </a:lnTo>
                  <a:lnTo>
                    <a:pt x="193" y="9"/>
                  </a:lnTo>
                  <a:lnTo>
                    <a:pt x="196" y="9"/>
                  </a:lnTo>
                  <a:lnTo>
                    <a:pt x="205" y="9"/>
                  </a:lnTo>
                  <a:lnTo>
                    <a:pt x="208" y="9"/>
                  </a:lnTo>
                  <a:lnTo>
                    <a:pt x="208" y="12"/>
                  </a:lnTo>
                  <a:lnTo>
                    <a:pt x="214" y="12"/>
                  </a:lnTo>
                  <a:lnTo>
                    <a:pt x="217" y="15"/>
                  </a:lnTo>
                  <a:lnTo>
                    <a:pt x="220" y="15"/>
                  </a:lnTo>
                  <a:lnTo>
                    <a:pt x="226" y="15"/>
                  </a:lnTo>
                  <a:lnTo>
                    <a:pt x="229" y="15"/>
                  </a:lnTo>
                  <a:lnTo>
                    <a:pt x="233" y="18"/>
                  </a:lnTo>
                  <a:lnTo>
                    <a:pt x="233" y="21"/>
                  </a:lnTo>
                  <a:lnTo>
                    <a:pt x="236" y="24"/>
                  </a:lnTo>
                  <a:lnTo>
                    <a:pt x="236" y="27"/>
                  </a:lnTo>
                  <a:lnTo>
                    <a:pt x="236" y="27"/>
                  </a:lnTo>
                  <a:lnTo>
                    <a:pt x="239" y="33"/>
                  </a:lnTo>
                  <a:lnTo>
                    <a:pt x="239" y="36"/>
                  </a:lnTo>
                  <a:lnTo>
                    <a:pt x="239" y="36"/>
                  </a:lnTo>
                  <a:lnTo>
                    <a:pt x="242" y="36"/>
                  </a:lnTo>
                  <a:lnTo>
                    <a:pt x="245" y="42"/>
                  </a:lnTo>
                  <a:lnTo>
                    <a:pt x="248" y="42"/>
                  </a:lnTo>
                  <a:lnTo>
                    <a:pt x="254" y="45"/>
                  </a:lnTo>
                  <a:lnTo>
                    <a:pt x="260" y="48"/>
                  </a:lnTo>
                  <a:lnTo>
                    <a:pt x="263" y="48"/>
                  </a:lnTo>
                  <a:lnTo>
                    <a:pt x="263" y="45"/>
                  </a:lnTo>
                  <a:lnTo>
                    <a:pt x="269" y="48"/>
                  </a:lnTo>
                  <a:lnTo>
                    <a:pt x="272" y="45"/>
                  </a:lnTo>
                  <a:lnTo>
                    <a:pt x="275" y="45"/>
                  </a:lnTo>
                  <a:lnTo>
                    <a:pt x="275" y="45"/>
                  </a:lnTo>
                  <a:lnTo>
                    <a:pt x="278" y="45"/>
                  </a:lnTo>
                  <a:lnTo>
                    <a:pt x="281" y="42"/>
                  </a:lnTo>
                  <a:lnTo>
                    <a:pt x="287" y="39"/>
                  </a:lnTo>
                  <a:lnTo>
                    <a:pt x="296" y="39"/>
                  </a:lnTo>
                  <a:lnTo>
                    <a:pt x="299" y="36"/>
                  </a:lnTo>
                  <a:lnTo>
                    <a:pt x="305" y="36"/>
                  </a:lnTo>
                  <a:lnTo>
                    <a:pt x="308" y="36"/>
                  </a:lnTo>
                  <a:lnTo>
                    <a:pt x="314" y="39"/>
                  </a:lnTo>
                  <a:lnTo>
                    <a:pt x="317" y="39"/>
                  </a:lnTo>
                  <a:lnTo>
                    <a:pt x="326" y="39"/>
                  </a:lnTo>
                  <a:lnTo>
                    <a:pt x="329" y="45"/>
                  </a:lnTo>
                  <a:lnTo>
                    <a:pt x="335" y="45"/>
                  </a:lnTo>
                  <a:lnTo>
                    <a:pt x="341" y="45"/>
                  </a:lnTo>
                  <a:lnTo>
                    <a:pt x="344" y="45"/>
                  </a:lnTo>
                  <a:lnTo>
                    <a:pt x="347" y="48"/>
                  </a:lnTo>
                  <a:lnTo>
                    <a:pt x="350" y="54"/>
                  </a:lnTo>
                  <a:lnTo>
                    <a:pt x="353" y="54"/>
                  </a:lnTo>
                  <a:lnTo>
                    <a:pt x="356" y="57"/>
                  </a:lnTo>
                  <a:lnTo>
                    <a:pt x="359" y="57"/>
                  </a:lnTo>
                  <a:lnTo>
                    <a:pt x="362" y="60"/>
                  </a:lnTo>
                  <a:lnTo>
                    <a:pt x="365" y="60"/>
                  </a:lnTo>
                  <a:lnTo>
                    <a:pt x="371" y="60"/>
                  </a:lnTo>
                  <a:lnTo>
                    <a:pt x="380" y="63"/>
                  </a:lnTo>
                  <a:lnTo>
                    <a:pt x="392" y="63"/>
                  </a:lnTo>
                  <a:lnTo>
                    <a:pt x="395" y="60"/>
                  </a:lnTo>
                  <a:lnTo>
                    <a:pt x="398" y="60"/>
                  </a:lnTo>
                  <a:lnTo>
                    <a:pt x="402" y="60"/>
                  </a:lnTo>
                  <a:lnTo>
                    <a:pt x="408" y="63"/>
                  </a:lnTo>
                  <a:lnTo>
                    <a:pt x="408" y="63"/>
                  </a:lnTo>
                  <a:lnTo>
                    <a:pt x="411" y="57"/>
                  </a:lnTo>
                  <a:lnTo>
                    <a:pt x="420" y="54"/>
                  </a:lnTo>
                  <a:lnTo>
                    <a:pt x="423" y="54"/>
                  </a:lnTo>
                  <a:lnTo>
                    <a:pt x="426" y="51"/>
                  </a:lnTo>
                  <a:lnTo>
                    <a:pt x="429" y="48"/>
                  </a:lnTo>
                  <a:lnTo>
                    <a:pt x="438" y="48"/>
                  </a:lnTo>
                  <a:lnTo>
                    <a:pt x="441" y="45"/>
                  </a:lnTo>
                  <a:lnTo>
                    <a:pt x="444" y="42"/>
                  </a:lnTo>
                  <a:lnTo>
                    <a:pt x="444" y="42"/>
                  </a:lnTo>
                  <a:lnTo>
                    <a:pt x="444" y="36"/>
                  </a:lnTo>
                  <a:lnTo>
                    <a:pt x="450" y="36"/>
                  </a:lnTo>
                  <a:lnTo>
                    <a:pt x="453" y="33"/>
                  </a:lnTo>
                  <a:lnTo>
                    <a:pt x="453" y="27"/>
                  </a:lnTo>
                  <a:lnTo>
                    <a:pt x="456" y="24"/>
                  </a:lnTo>
                  <a:lnTo>
                    <a:pt x="459" y="24"/>
                  </a:lnTo>
                  <a:lnTo>
                    <a:pt x="462" y="27"/>
                  </a:lnTo>
                  <a:lnTo>
                    <a:pt x="465" y="24"/>
                  </a:lnTo>
                  <a:lnTo>
                    <a:pt x="471" y="24"/>
                  </a:lnTo>
                  <a:lnTo>
                    <a:pt x="474" y="27"/>
                  </a:lnTo>
                  <a:lnTo>
                    <a:pt x="477" y="33"/>
                  </a:lnTo>
                  <a:lnTo>
                    <a:pt x="480" y="33"/>
                  </a:lnTo>
                  <a:lnTo>
                    <a:pt x="483" y="30"/>
                  </a:lnTo>
                  <a:lnTo>
                    <a:pt x="486" y="33"/>
                  </a:lnTo>
                  <a:lnTo>
                    <a:pt x="489" y="33"/>
                  </a:lnTo>
                  <a:lnTo>
                    <a:pt x="492" y="30"/>
                  </a:lnTo>
                  <a:lnTo>
                    <a:pt x="492" y="27"/>
                  </a:lnTo>
                  <a:lnTo>
                    <a:pt x="498" y="27"/>
                  </a:lnTo>
                  <a:lnTo>
                    <a:pt x="507" y="30"/>
                  </a:lnTo>
                  <a:lnTo>
                    <a:pt x="507" y="30"/>
                  </a:lnTo>
                  <a:lnTo>
                    <a:pt x="504" y="60"/>
                  </a:lnTo>
                  <a:lnTo>
                    <a:pt x="504" y="66"/>
                  </a:lnTo>
                  <a:lnTo>
                    <a:pt x="504" y="72"/>
                  </a:lnTo>
                  <a:lnTo>
                    <a:pt x="504" y="75"/>
                  </a:lnTo>
                  <a:lnTo>
                    <a:pt x="501" y="84"/>
                  </a:lnTo>
                  <a:lnTo>
                    <a:pt x="504" y="90"/>
                  </a:lnTo>
                  <a:lnTo>
                    <a:pt x="513" y="93"/>
                  </a:lnTo>
                  <a:lnTo>
                    <a:pt x="519" y="90"/>
                  </a:lnTo>
                  <a:lnTo>
                    <a:pt x="525" y="90"/>
                  </a:lnTo>
                  <a:lnTo>
                    <a:pt x="534" y="90"/>
                  </a:lnTo>
                  <a:lnTo>
                    <a:pt x="537" y="96"/>
                  </a:lnTo>
                  <a:lnTo>
                    <a:pt x="543" y="87"/>
                  </a:lnTo>
                  <a:lnTo>
                    <a:pt x="543" y="84"/>
                  </a:lnTo>
                  <a:lnTo>
                    <a:pt x="543" y="81"/>
                  </a:lnTo>
                  <a:lnTo>
                    <a:pt x="549" y="78"/>
                  </a:lnTo>
                  <a:lnTo>
                    <a:pt x="549" y="78"/>
                  </a:lnTo>
                  <a:lnTo>
                    <a:pt x="558" y="78"/>
                  </a:lnTo>
                  <a:lnTo>
                    <a:pt x="564" y="84"/>
                  </a:lnTo>
                  <a:lnTo>
                    <a:pt x="570" y="90"/>
                  </a:lnTo>
                  <a:lnTo>
                    <a:pt x="577" y="100"/>
                  </a:lnTo>
                  <a:lnTo>
                    <a:pt x="583" y="103"/>
                  </a:lnTo>
                  <a:lnTo>
                    <a:pt x="583" y="106"/>
                  </a:lnTo>
                  <a:lnTo>
                    <a:pt x="586" y="109"/>
                  </a:lnTo>
                  <a:lnTo>
                    <a:pt x="586" y="112"/>
                  </a:lnTo>
                  <a:lnTo>
                    <a:pt x="583" y="115"/>
                  </a:lnTo>
                  <a:lnTo>
                    <a:pt x="583" y="118"/>
                  </a:lnTo>
                  <a:lnTo>
                    <a:pt x="583" y="121"/>
                  </a:lnTo>
                  <a:lnTo>
                    <a:pt x="580" y="121"/>
                  </a:lnTo>
                  <a:lnTo>
                    <a:pt x="577" y="118"/>
                  </a:lnTo>
                  <a:lnTo>
                    <a:pt x="574" y="118"/>
                  </a:lnTo>
                  <a:lnTo>
                    <a:pt x="570" y="121"/>
                  </a:lnTo>
                  <a:lnTo>
                    <a:pt x="564" y="118"/>
                  </a:lnTo>
                  <a:lnTo>
                    <a:pt x="561" y="118"/>
                  </a:lnTo>
                  <a:lnTo>
                    <a:pt x="558" y="124"/>
                  </a:lnTo>
                  <a:lnTo>
                    <a:pt x="552" y="127"/>
                  </a:lnTo>
                  <a:lnTo>
                    <a:pt x="549" y="130"/>
                  </a:lnTo>
                  <a:lnTo>
                    <a:pt x="546" y="127"/>
                  </a:lnTo>
                  <a:lnTo>
                    <a:pt x="546" y="127"/>
                  </a:lnTo>
                  <a:lnTo>
                    <a:pt x="546" y="130"/>
                  </a:lnTo>
                  <a:lnTo>
                    <a:pt x="543" y="133"/>
                  </a:lnTo>
                  <a:lnTo>
                    <a:pt x="540" y="133"/>
                  </a:lnTo>
                  <a:lnTo>
                    <a:pt x="540" y="133"/>
                  </a:lnTo>
                  <a:lnTo>
                    <a:pt x="537" y="136"/>
                  </a:lnTo>
                  <a:lnTo>
                    <a:pt x="534" y="139"/>
                  </a:lnTo>
                  <a:lnTo>
                    <a:pt x="534" y="145"/>
                  </a:lnTo>
                  <a:lnTo>
                    <a:pt x="534" y="148"/>
                  </a:lnTo>
                  <a:lnTo>
                    <a:pt x="531" y="151"/>
                  </a:lnTo>
                  <a:lnTo>
                    <a:pt x="528" y="154"/>
                  </a:lnTo>
                  <a:lnTo>
                    <a:pt x="519" y="160"/>
                  </a:lnTo>
                  <a:lnTo>
                    <a:pt x="516" y="160"/>
                  </a:lnTo>
                  <a:lnTo>
                    <a:pt x="510" y="157"/>
                  </a:lnTo>
                  <a:lnTo>
                    <a:pt x="507" y="160"/>
                  </a:lnTo>
                  <a:lnTo>
                    <a:pt x="504" y="166"/>
                  </a:lnTo>
                  <a:lnTo>
                    <a:pt x="501" y="169"/>
                  </a:lnTo>
                  <a:lnTo>
                    <a:pt x="498" y="172"/>
                  </a:lnTo>
                  <a:lnTo>
                    <a:pt x="495" y="175"/>
                  </a:lnTo>
                  <a:lnTo>
                    <a:pt x="492" y="178"/>
                  </a:lnTo>
                  <a:lnTo>
                    <a:pt x="492" y="178"/>
                  </a:lnTo>
                  <a:lnTo>
                    <a:pt x="486" y="178"/>
                  </a:lnTo>
                  <a:lnTo>
                    <a:pt x="483" y="175"/>
                  </a:lnTo>
                  <a:lnTo>
                    <a:pt x="477" y="175"/>
                  </a:lnTo>
                  <a:lnTo>
                    <a:pt x="471" y="169"/>
                  </a:lnTo>
                  <a:lnTo>
                    <a:pt x="468" y="169"/>
                  </a:lnTo>
                  <a:lnTo>
                    <a:pt x="459" y="172"/>
                  </a:lnTo>
                  <a:lnTo>
                    <a:pt x="456" y="175"/>
                  </a:lnTo>
                  <a:lnTo>
                    <a:pt x="453" y="178"/>
                  </a:lnTo>
                  <a:lnTo>
                    <a:pt x="453" y="187"/>
                  </a:lnTo>
                  <a:lnTo>
                    <a:pt x="453" y="190"/>
                  </a:lnTo>
                  <a:lnTo>
                    <a:pt x="453" y="193"/>
                  </a:lnTo>
                  <a:lnTo>
                    <a:pt x="462" y="199"/>
                  </a:lnTo>
                  <a:lnTo>
                    <a:pt x="468" y="205"/>
                  </a:lnTo>
                  <a:lnTo>
                    <a:pt x="468" y="205"/>
                  </a:lnTo>
                  <a:lnTo>
                    <a:pt x="468" y="211"/>
                  </a:lnTo>
                  <a:lnTo>
                    <a:pt x="465" y="214"/>
                  </a:lnTo>
                  <a:lnTo>
                    <a:pt x="456" y="223"/>
                  </a:lnTo>
                  <a:lnTo>
                    <a:pt x="453" y="232"/>
                  </a:lnTo>
                  <a:lnTo>
                    <a:pt x="450" y="239"/>
                  </a:lnTo>
                  <a:lnTo>
                    <a:pt x="447" y="239"/>
                  </a:lnTo>
                  <a:lnTo>
                    <a:pt x="441" y="239"/>
                  </a:lnTo>
                  <a:lnTo>
                    <a:pt x="435" y="239"/>
                  </a:lnTo>
                  <a:lnTo>
                    <a:pt x="429" y="245"/>
                  </a:lnTo>
                  <a:lnTo>
                    <a:pt x="426" y="248"/>
                  </a:lnTo>
                  <a:lnTo>
                    <a:pt x="420" y="248"/>
                  </a:lnTo>
                  <a:lnTo>
                    <a:pt x="411" y="248"/>
                  </a:lnTo>
                  <a:lnTo>
                    <a:pt x="408" y="251"/>
                  </a:lnTo>
                  <a:lnTo>
                    <a:pt x="402" y="251"/>
                  </a:lnTo>
                  <a:lnTo>
                    <a:pt x="386" y="257"/>
                  </a:lnTo>
                  <a:lnTo>
                    <a:pt x="377" y="260"/>
                  </a:lnTo>
                  <a:lnTo>
                    <a:pt x="371" y="266"/>
                  </a:lnTo>
                  <a:lnTo>
                    <a:pt x="362" y="272"/>
                  </a:lnTo>
                  <a:lnTo>
                    <a:pt x="359" y="275"/>
                  </a:lnTo>
                  <a:lnTo>
                    <a:pt x="356" y="275"/>
                  </a:lnTo>
                  <a:lnTo>
                    <a:pt x="350" y="275"/>
                  </a:lnTo>
                  <a:lnTo>
                    <a:pt x="350" y="272"/>
                  </a:lnTo>
                  <a:lnTo>
                    <a:pt x="347" y="269"/>
                  </a:lnTo>
                  <a:lnTo>
                    <a:pt x="341" y="272"/>
                  </a:lnTo>
                  <a:lnTo>
                    <a:pt x="335" y="272"/>
                  </a:lnTo>
                  <a:lnTo>
                    <a:pt x="326" y="269"/>
                  </a:lnTo>
                  <a:lnTo>
                    <a:pt x="323" y="269"/>
                  </a:lnTo>
                  <a:lnTo>
                    <a:pt x="311" y="263"/>
                  </a:lnTo>
                  <a:lnTo>
                    <a:pt x="299" y="260"/>
                  </a:lnTo>
                  <a:lnTo>
                    <a:pt x="293" y="254"/>
                  </a:lnTo>
                  <a:lnTo>
                    <a:pt x="287" y="251"/>
                  </a:lnTo>
                  <a:lnTo>
                    <a:pt x="272" y="251"/>
                  </a:lnTo>
                  <a:lnTo>
                    <a:pt x="263" y="251"/>
                  </a:lnTo>
                  <a:lnTo>
                    <a:pt x="260" y="251"/>
                  </a:lnTo>
                  <a:lnTo>
                    <a:pt x="257" y="251"/>
                  </a:lnTo>
                  <a:lnTo>
                    <a:pt x="254" y="254"/>
                  </a:lnTo>
                  <a:lnTo>
                    <a:pt x="248" y="257"/>
                  </a:lnTo>
                  <a:lnTo>
                    <a:pt x="239" y="257"/>
                  </a:lnTo>
                  <a:lnTo>
                    <a:pt x="223" y="257"/>
                  </a:lnTo>
                  <a:lnTo>
                    <a:pt x="211" y="257"/>
                  </a:lnTo>
                  <a:lnTo>
                    <a:pt x="205" y="257"/>
                  </a:lnTo>
                  <a:lnTo>
                    <a:pt x="196" y="257"/>
                  </a:lnTo>
                  <a:lnTo>
                    <a:pt x="193" y="257"/>
                  </a:lnTo>
                  <a:lnTo>
                    <a:pt x="190" y="257"/>
                  </a:lnTo>
                  <a:lnTo>
                    <a:pt x="184" y="248"/>
                  </a:lnTo>
                  <a:lnTo>
                    <a:pt x="184" y="245"/>
                  </a:lnTo>
                  <a:lnTo>
                    <a:pt x="178" y="239"/>
                  </a:lnTo>
                  <a:lnTo>
                    <a:pt x="175" y="232"/>
                  </a:lnTo>
                  <a:lnTo>
                    <a:pt x="175" y="229"/>
                  </a:lnTo>
                  <a:lnTo>
                    <a:pt x="175" y="226"/>
                  </a:lnTo>
                  <a:lnTo>
                    <a:pt x="172" y="223"/>
                  </a:lnTo>
                  <a:lnTo>
                    <a:pt x="169" y="220"/>
                  </a:lnTo>
                  <a:lnTo>
                    <a:pt x="166" y="220"/>
                  </a:lnTo>
                  <a:lnTo>
                    <a:pt x="166" y="220"/>
                  </a:lnTo>
                  <a:lnTo>
                    <a:pt x="166" y="217"/>
                  </a:lnTo>
                  <a:lnTo>
                    <a:pt x="163" y="214"/>
                  </a:lnTo>
                  <a:lnTo>
                    <a:pt x="163" y="217"/>
                  </a:lnTo>
                  <a:lnTo>
                    <a:pt x="157" y="214"/>
                  </a:lnTo>
                  <a:lnTo>
                    <a:pt x="151" y="214"/>
                  </a:lnTo>
                  <a:lnTo>
                    <a:pt x="145" y="208"/>
                  </a:lnTo>
                  <a:lnTo>
                    <a:pt x="142" y="208"/>
                  </a:lnTo>
                  <a:lnTo>
                    <a:pt x="142" y="208"/>
                  </a:lnTo>
                  <a:lnTo>
                    <a:pt x="139" y="208"/>
                  </a:lnTo>
                  <a:lnTo>
                    <a:pt x="136" y="205"/>
                  </a:lnTo>
                  <a:lnTo>
                    <a:pt x="130" y="202"/>
                  </a:lnTo>
                  <a:lnTo>
                    <a:pt x="118" y="199"/>
                  </a:lnTo>
                  <a:lnTo>
                    <a:pt x="115" y="199"/>
                  </a:lnTo>
                  <a:lnTo>
                    <a:pt x="115" y="199"/>
                  </a:lnTo>
                  <a:lnTo>
                    <a:pt x="109" y="199"/>
                  </a:lnTo>
                  <a:lnTo>
                    <a:pt x="100" y="199"/>
                  </a:lnTo>
                  <a:lnTo>
                    <a:pt x="82" y="196"/>
                  </a:lnTo>
                  <a:lnTo>
                    <a:pt x="79" y="193"/>
                  </a:lnTo>
                  <a:lnTo>
                    <a:pt x="76" y="187"/>
                  </a:lnTo>
                  <a:lnTo>
                    <a:pt x="73" y="184"/>
                  </a:lnTo>
                  <a:lnTo>
                    <a:pt x="73" y="181"/>
                  </a:lnTo>
                  <a:lnTo>
                    <a:pt x="76" y="181"/>
                  </a:lnTo>
                  <a:lnTo>
                    <a:pt x="79" y="178"/>
                  </a:lnTo>
                  <a:lnTo>
                    <a:pt x="79" y="175"/>
                  </a:lnTo>
                  <a:lnTo>
                    <a:pt x="76" y="172"/>
                  </a:lnTo>
                  <a:lnTo>
                    <a:pt x="76" y="166"/>
                  </a:lnTo>
                  <a:lnTo>
                    <a:pt x="76" y="166"/>
                  </a:lnTo>
                  <a:lnTo>
                    <a:pt x="76" y="160"/>
                  </a:lnTo>
                  <a:lnTo>
                    <a:pt x="76" y="157"/>
                  </a:lnTo>
                  <a:lnTo>
                    <a:pt x="73" y="154"/>
                  </a:lnTo>
                  <a:lnTo>
                    <a:pt x="70" y="154"/>
                  </a:lnTo>
                  <a:lnTo>
                    <a:pt x="67" y="151"/>
                  </a:lnTo>
                  <a:lnTo>
                    <a:pt x="67" y="148"/>
                  </a:lnTo>
                  <a:lnTo>
                    <a:pt x="64" y="145"/>
                  </a:lnTo>
                  <a:lnTo>
                    <a:pt x="61" y="142"/>
                  </a:lnTo>
                  <a:lnTo>
                    <a:pt x="61" y="139"/>
                  </a:lnTo>
                  <a:lnTo>
                    <a:pt x="61" y="136"/>
                  </a:lnTo>
                  <a:lnTo>
                    <a:pt x="57" y="133"/>
                  </a:lnTo>
                  <a:lnTo>
                    <a:pt x="54" y="133"/>
                  </a:lnTo>
                  <a:lnTo>
                    <a:pt x="51" y="130"/>
                  </a:lnTo>
                  <a:lnTo>
                    <a:pt x="48" y="130"/>
                  </a:lnTo>
                  <a:lnTo>
                    <a:pt x="45" y="130"/>
                  </a:lnTo>
                  <a:lnTo>
                    <a:pt x="45" y="130"/>
                  </a:lnTo>
                  <a:lnTo>
                    <a:pt x="42" y="130"/>
                  </a:lnTo>
                  <a:lnTo>
                    <a:pt x="39" y="130"/>
                  </a:lnTo>
                  <a:lnTo>
                    <a:pt x="36" y="127"/>
                  </a:lnTo>
                  <a:lnTo>
                    <a:pt x="36" y="127"/>
                  </a:lnTo>
                  <a:lnTo>
                    <a:pt x="33" y="127"/>
                  </a:lnTo>
                  <a:lnTo>
                    <a:pt x="30" y="127"/>
                  </a:lnTo>
                  <a:lnTo>
                    <a:pt x="27" y="130"/>
                  </a:lnTo>
                  <a:lnTo>
                    <a:pt x="27" y="130"/>
                  </a:lnTo>
                  <a:lnTo>
                    <a:pt x="24" y="130"/>
                  </a:lnTo>
                  <a:lnTo>
                    <a:pt x="21" y="130"/>
                  </a:lnTo>
                  <a:lnTo>
                    <a:pt x="21" y="127"/>
                  </a:lnTo>
                  <a:lnTo>
                    <a:pt x="21" y="124"/>
                  </a:lnTo>
                  <a:lnTo>
                    <a:pt x="18" y="121"/>
                  </a:lnTo>
                  <a:lnTo>
                    <a:pt x="15" y="118"/>
                  </a:lnTo>
                  <a:lnTo>
                    <a:pt x="12" y="115"/>
                  </a:lnTo>
                  <a:lnTo>
                    <a:pt x="9" y="115"/>
                  </a:lnTo>
                  <a:lnTo>
                    <a:pt x="6" y="112"/>
                  </a:lnTo>
                  <a:lnTo>
                    <a:pt x="6" y="112"/>
                  </a:lnTo>
                  <a:lnTo>
                    <a:pt x="6" y="109"/>
                  </a:lnTo>
                  <a:lnTo>
                    <a:pt x="6" y="106"/>
                  </a:lnTo>
                  <a:lnTo>
                    <a:pt x="3" y="106"/>
                  </a:lnTo>
                  <a:lnTo>
                    <a:pt x="3" y="109"/>
                  </a:lnTo>
                  <a:lnTo>
                    <a:pt x="3" y="109"/>
                  </a:lnTo>
                  <a:lnTo>
                    <a:pt x="0" y="106"/>
                  </a:lnTo>
                  <a:lnTo>
                    <a:pt x="0" y="106"/>
                  </a:lnTo>
                  <a:lnTo>
                    <a:pt x="0" y="100"/>
                  </a:lnTo>
                  <a:lnTo>
                    <a:pt x="0" y="9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3" name="Freeform 57"/>
            <p:cNvSpPr>
              <a:spLocks/>
            </p:cNvSpPr>
            <p:nvPr/>
          </p:nvSpPr>
          <p:spPr bwMode="auto">
            <a:xfrm>
              <a:off x="6816726" y="2886076"/>
              <a:ext cx="1139825" cy="604838"/>
            </a:xfrm>
            <a:custGeom>
              <a:avLst/>
              <a:gdLst>
                <a:gd name="T0" fmla="*/ 18 w 718"/>
                <a:gd name="T1" fmla="*/ 221 h 381"/>
                <a:gd name="T2" fmla="*/ 0 w 718"/>
                <a:gd name="T3" fmla="*/ 179 h 381"/>
                <a:gd name="T4" fmla="*/ 33 w 718"/>
                <a:gd name="T5" fmla="*/ 170 h 381"/>
                <a:gd name="T6" fmla="*/ 51 w 718"/>
                <a:gd name="T7" fmla="*/ 136 h 381"/>
                <a:gd name="T8" fmla="*/ 69 w 718"/>
                <a:gd name="T9" fmla="*/ 130 h 381"/>
                <a:gd name="T10" fmla="*/ 81 w 718"/>
                <a:gd name="T11" fmla="*/ 127 h 381"/>
                <a:gd name="T12" fmla="*/ 115 w 718"/>
                <a:gd name="T13" fmla="*/ 136 h 381"/>
                <a:gd name="T14" fmla="*/ 136 w 718"/>
                <a:gd name="T15" fmla="*/ 145 h 381"/>
                <a:gd name="T16" fmla="*/ 163 w 718"/>
                <a:gd name="T17" fmla="*/ 136 h 381"/>
                <a:gd name="T18" fmla="*/ 190 w 718"/>
                <a:gd name="T19" fmla="*/ 136 h 381"/>
                <a:gd name="T20" fmla="*/ 208 w 718"/>
                <a:gd name="T21" fmla="*/ 145 h 381"/>
                <a:gd name="T22" fmla="*/ 241 w 718"/>
                <a:gd name="T23" fmla="*/ 145 h 381"/>
                <a:gd name="T24" fmla="*/ 229 w 718"/>
                <a:gd name="T25" fmla="*/ 115 h 381"/>
                <a:gd name="T26" fmla="*/ 229 w 718"/>
                <a:gd name="T27" fmla="*/ 97 h 381"/>
                <a:gd name="T28" fmla="*/ 241 w 718"/>
                <a:gd name="T29" fmla="*/ 73 h 381"/>
                <a:gd name="T30" fmla="*/ 229 w 718"/>
                <a:gd name="T31" fmla="*/ 64 h 381"/>
                <a:gd name="T32" fmla="*/ 241 w 718"/>
                <a:gd name="T33" fmla="*/ 55 h 381"/>
                <a:gd name="T34" fmla="*/ 262 w 718"/>
                <a:gd name="T35" fmla="*/ 49 h 381"/>
                <a:gd name="T36" fmla="*/ 296 w 718"/>
                <a:gd name="T37" fmla="*/ 40 h 381"/>
                <a:gd name="T38" fmla="*/ 317 w 718"/>
                <a:gd name="T39" fmla="*/ 28 h 381"/>
                <a:gd name="T40" fmla="*/ 347 w 718"/>
                <a:gd name="T41" fmla="*/ 13 h 381"/>
                <a:gd name="T42" fmla="*/ 371 w 718"/>
                <a:gd name="T43" fmla="*/ 3 h 381"/>
                <a:gd name="T44" fmla="*/ 398 w 718"/>
                <a:gd name="T45" fmla="*/ 19 h 381"/>
                <a:gd name="T46" fmla="*/ 404 w 718"/>
                <a:gd name="T47" fmla="*/ 34 h 381"/>
                <a:gd name="T48" fmla="*/ 422 w 718"/>
                <a:gd name="T49" fmla="*/ 31 h 381"/>
                <a:gd name="T50" fmla="*/ 440 w 718"/>
                <a:gd name="T51" fmla="*/ 37 h 381"/>
                <a:gd name="T52" fmla="*/ 453 w 718"/>
                <a:gd name="T53" fmla="*/ 46 h 381"/>
                <a:gd name="T54" fmla="*/ 480 w 718"/>
                <a:gd name="T55" fmla="*/ 34 h 381"/>
                <a:gd name="T56" fmla="*/ 498 w 718"/>
                <a:gd name="T57" fmla="*/ 28 h 381"/>
                <a:gd name="T58" fmla="*/ 585 w 718"/>
                <a:gd name="T59" fmla="*/ 106 h 381"/>
                <a:gd name="T60" fmla="*/ 609 w 718"/>
                <a:gd name="T61" fmla="*/ 112 h 381"/>
                <a:gd name="T62" fmla="*/ 640 w 718"/>
                <a:gd name="T63" fmla="*/ 106 h 381"/>
                <a:gd name="T64" fmla="*/ 670 w 718"/>
                <a:gd name="T65" fmla="*/ 127 h 381"/>
                <a:gd name="T66" fmla="*/ 682 w 718"/>
                <a:gd name="T67" fmla="*/ 142 h 381"/>
                <a:gd name="T68" fmla="*/ 706 w 718"/>
                <a:gd name="T69" fmla="*/ 142 h 381"/>
                <a:gd name="T70" fmla="*/ 709 w 718"/>
                <a:gd name="T71" fmla="*/ 164 h 381"/>
                <a:gd name="T72" fmla="*/ 700 w 718"/>
                <a:gd name="T73" fmla="*/ 206 h 381"/>
                <a:gd name="T74" fmla="*/ 664 w 718"/>
                <a:gd name="T75" fmla="*/ 209 h 381"/>
                <a:gd name="T76" fmla="*/ 652 w 718"/>
                <a:gd name="T77" fmla="*/ 251 h 381"/>
                <a:gd name="T78" fmla="*/ 637 w 718"/>
                <a:gd name="T79" fmla="*/ 260 h 381"/>
                <a:gd name="T80" fmla="*/ 622 w 718"/>
                <a:gd name="T81" fmla="*/ 272 h 381"/>
                <a:gd name="T82" fmla="*/ 631 w 718"/>
                <a:gd name="T83" fmla="*/ 303 h 381"/>
                <a:gd name="T84" fmla="*/ 631 w 718"/>
                <a:gd name="T85" fmla="*/ 333 h 381"/>
                <a:gd name="T86" fmla="*/ 564 w 718"/>
                <a:gd name="T87" fmla="*/ 321 h 381"/>
                <a:gd name="T88" fmla="*/ 516 w 718"/>
                <a:gd name="T89" fmla="*/ 321 h 381"/>
                <a:gd name="T90" fmla="*/ 477 w 718"/>
                <a:gd name="T91" fmla="*/ 333 h 381"/>
                <a:gd name="T92" fmla="*/ 453 w 718"/>
                <a:gd name="T93" fmla="*/ 348 h 381"/>
                <a:gd name="T94" fmla="*/ 407 w 718"/>
                <a:gd name="T95" fmla="*/ 372 h 381"/>
                <a:gd name="T96" fmla="*/ 320 w 718"/>
                <a:gd name="T97" fmla="*/ 312 h 381"/>
                <a:gd name="T98" fmla="*/ 175 w 718"/>
                <a:gd name="T99" fmla="*/ 366 h 381"/>
                <a:gd name="T100" fmla="*/ 130 w 718"/>
                <a:gd name="T101" fmla="*/ 348 h 381"/>
                <a:gd name="T102" fmla="*/ 112 w 718"/>
                <a:gd name="T103" fmla="*/ 339 h 381"/>
                <a:gd name="T104" fmla="*/ 96 w 718"/>
                <a:gd name="T105" fmla="*/ 321 h 381"/>
                <a:gd name="T106" fmla="*/ 81 w 718"/>
                <a:gd name="T107" fmla="*/ 303 h 381"/>
                <a:gd name="T108" fmla="*/ 103 w 718"/>
                <a:gd name="T109" fmla="*/ 303 h 381"/>
                <a:gd name="T110" fmla="*/ 96 w 718"/>
                <a:gd name="T111" fmla="*/ 287 h 381"/>
                <a:gd name="T112" fmla="*/ 121 w 718"/>
                <a:gd name="T113" fmla="*/ 281 h 381"/>
                <a:gd name="T114" fmla="*/ 127 w 718"/>
                <a:gd name="T115" fmla="*/ 269 h 381"/>
                <a:gd name="T116" fmla="*/ 124 w 718"/>
                <a:gd name="T117" fmla="*/ 248 h 381"/>
                <a:gd name="T118" fmla="*/ 106 w 718"/>
                <a:gd name="T119" fmla="*/ 245 h 381"/>
                <a:gd name="T120" fmla="*/ 93 w 718"/>
                <a:gd name="T121" fmla="*/ 242 h 381"/>
                <a:gd name="T122" fmla="*/ 75 w 718"/>
                <a:gd name="T123" fmla="*/ 245 h 381"/>
                <a:gd name="T124" fmla="*/ 60 w 718"/>
                <a:gd name="T125" fmla="*/ 25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381">
                  <a:moveTo>
                    <a:pt x="54" y="254"/>
                  </a:moveTo>
                  <a:lnTo>
                    <a:pt x="48" y="251"/>
                  </a:lnTo>
                  <a:lnTo>
                    <a:pt x="45" y="254"/>
                  </a:lnTo>
                  <a:lnTo>
                    <a:pt x="39" y="248"/>
                  </a:lnTo>
                  <a:lnTo>
                    <a:pt x="39" y="245"/>
                  </a:lnTo>
                  <a:lnTo>
                    <a:pt x="45" y="245"/>
                  </a:lnTo>
                  <a:lnTo>
                    <a:pt x="39" y="233"/>
                  </a:lnTo>
                  <a:lnTo>
                    <a:pt x="30" y="224"/>
                  </a:lnTo>
                  <a:lnTo>
                    <a:pt x="18" y="221"/>
                  </a:lnTo>
                  <a:lnTo>
                    <a:pt x="15" y="224"/>
                  </a:lnTo>
                  <a:lnTo>
                    <a:pt x="9" y="218"/>
                  </a:lnTo>
                  <a:lnTo>
                    <a:pt x="9" y="218"/>
                  </a:lnTo>
                  <a:lnTo>
                    <a:pt x="6" y="212"/>
                  </a:lnTo>
                  <a:lnTo>
                    <a:pt x="0" y="209"/>
                  </a:lnTo>
                  <a:lnTo>
                    <a:pt x="3" y="203"/>
                  </a:lnTo>
                  <a:lnTo>
                    <a:pt x="3" y="191"/>
                  </a:lnTo>
                  <a:lnTo>
                    <a:pt x="0" y="188"/>
                  </a:lnTo>
                  <a:lnTo>
                    <a:pt x="0" y="179"/>
                  </a:lnTo>
                  <a:lnTo>
                    <a:pt x="3" y="176"/>
                  </a:lnTo>
                  <a:lnTo>
                    <a:pt x="9" y="170"/>
                  </a:lnTo>
                  <a:lnTo>
                    <a:pt x="9" y="164"/>
                  </a:lnTo>
                  <a:lnTo>
                    <a:pt x="12" y="161"/>
                  </a:lnTo>
                  <a:lnTo>
                    <a:pt x="21" y="170"/>
                  </a:lnTo>
                  <a:lnTo>
                    <a:pt x="24" y="173"/>
                  </a:lnTo>
                  <a:lnTo>
                    <a:pt x="27" y="179"/>
                  </a:lnTo>
                  <a:lnTo>
                    <a:pt x="33" y="176"/>
                  </a:lnTo>
                  <a:lnTo>
                    <a:pt x="33" y="170"/>
                  </a:lnTo>
                  <a:lnTo>
                    <a:pt x="36" y="170"/>
                  </a:lnTo>
                  <a:lnTo>
                    <a:pt x="33" y="155"/>
                  </a:lnTo>
                  <a:lnTo>
                    <a:pt x="36" y="155"/>
                  </a:lnTo>
                  <a:lnTo>
                    <a:pt x="42" y="155"/>
                  </a:lnTo>
                  <a:lnTo>
                    <a:pt x="42" y="148"/>
                  </a:lnTo>
                  <a:lnTo>
                    <a:pt x="42" y="145"/>
                  </a:lnTo>
                  <a:lnTo>
                    <a:pt x="42" y="142"/>
                  </a:lnTo>
                  <a:lnTo>
                    <a:pt x="48" y="136"/>
                  </a:lnTo>
                  <a:lnTo>
                    <a:pt x="51" y="136"/>
                  </a:lnTo>
                  <a:lnTo>
                    <a:pt x="51" y="133"/>
                  </a:lnTo>
                  <a:lnTo>
                    <a:pt x="54" y="130"/>
                  </a:lnTo>
                  <a:lnTo>
                    <a:pt x="60" y="130"/>
                  </a:lnTo>
                  <a:lnTo>
                    <a:pt x="60" y="127"/>
                  </a:lnTo>
                  <a:lnTo>
                    <a:pt x="57" y="124"/>
                  </a:lnTo>
                  <a:lnTo>
                    <a:pt x="60" y="121"/>
                  </a:lnTo>
                  <a:lnTo>
                    <a:pt x="66" y="124"/>
                  </a:lnTo>
                  <a:lnTo>
                    <a:pt x="69" y="127"/>
                  </a:lnTo>
                  <a:lnTo>
                    <a:pt x="69" y="130"/>
                  </a:lnTo>
                  <a:lnTo>
                    <a:pt x="66" y="133"/>
                  </a:lnTo>
                  <a:lnTo>
                    <a:pt x="69" y="133"/>
                  </a:lnTo>
                  <a:lnTo>
                    <a:pt x="72" y="133"/>
                  </a:lnTo>
                  <a:lnTo>
                    <a:pt x="72" y="130"/>
                  </a:lnTo>
                  <a:lnTo>
                    <a:pt x="75" y="127"/>
                  </a:lnTo>
                  <a:lnTo>
                    <a:pt x="75" y="130"/>
                  </a:lnTo>
                  <a:lnTo>
                    <a:pt x="78" y="127"/>
                  </a:lnTo>
                  <a:lnTo>
                    <a:pt x="78" y="127"/>
                  </a:lnTo>
                  <a:lnTo>
                    <a:pt x="81" y="127"/>
                  </a:lnTo>
                  <a:lnTo>
                    <a:pt x="87" y="124"/>
                  </a:lnTo>
                  <a:lnTo>
                    <a:pt x="90" y="124"/>
                  </a:lnTo>
                  <a:lnTo>
                    <a:pt x="90" y="127"/>
                  </a:lnTo>
                  <a:lnTo>
                    <a:pt x="96" y="130"/>
                  </a:lnTo>
                  <a:lnTo>
                    <a:pt x="103" y="130"/>
                  </a:lnTo>
                  <a:lnTo>
                    <a:pt x="106" y="130"/>
                  </a:lnTo>
                  <a:lnTo>
                    <a:pt x="109" y="133"/>
                  </a:lnTo>
                  <a:lnTo>
                    <a:pt x="109" y="133"/>
                  </a:lnTo>
                  <a:lnTo>
                    <a:pt x="115" y="136"/>
                  </a:lnTo>
                  <a:lnTo>
                    <a:pt x="118" y="136"/>
                  </a:lnTo>
                  <a:lnTo>
                    <a:pt x="121" y="139"/>
                  </a:lnTo>
                  <a:lnTo>
                    <a:pt x="127" y="145"/>
                  </a:lnTo>
                  <a:lnTo>
                    <a:pt x="130" y="145"/>
                  </a:lnTo>
                  <a:lnTo>
                    <a:pt x="130" y="148"/>
                  </a:lnTo>
                  <a:lnTo>
                    <a:pt x="130" y="152"/>
                  </a:lnTo>
                  <a:lnTo>
                    <a:pt x="133" y="152"/>
                  </a:lnTo>
                  <a:lnTo>
                    <a:pt x="136" y="148"/>
                  </a:lnTo>
                  <a:lnTo>
                    <a:pt x="136" y="145"/>
                  </a:lnTo>
                  <a:lnTo>
                    <a:pt x="139" y="142"/>
                  </a:lnTo>
                  <a:lnTo>
                    <a:pt x="142" y="145"/>
                  </a:lnTo>
                  <a:lnTo>
                    <a:pt x="148" y="145"/>
                  </a:lnTo>
                  <a:lnTo>
                    <a:pt x="151" y="152"/>
                  </a:lnTo>
                  <a:lnTo>
                    <a:pt x="154" y="152"/>
                  </a:lnTo>
                  <a:lnTo>
                    <a:pt x="160" y="148"/>
                  </a:lnTo>
                  <a:lnTo>
                    <a:pt x="160" y="142"/>
                  </a:lnTo>
                  <a:lnTo>
                    <a:pt x="163" y="139"/>
                  </a:lnTo>
                  <a:lnTo>
                    <a:pt x="163" y="136"/>
                  </a:lnTo>
                  <a:lnTo>
                    <a:pt x="166" y="136"/>
                  </a:lnTo>
                  <a:lnTo>
                    <a:pt x="169" y="139"/>
                  </a:lnTo>
                  <a:lnTo>
                    <a:pt x="169" y="136"/>
                  </a:lnTo>
                  <a:lnTo>
                    <a:pt x="175" y="136"/>
                  </a:lnTo>
                  <a:lnTo>
                    <a:pt x="181" y="139"/>
                  </a:lnTo>
                  <a:lnTo>
                    <a:pt x="181" y="142"/>
                  </a:lnTo>
                  <a:lnTo>
                    <a:pt x="187" y="142"/>
                  </a:lnTo>
                  <a:lnTo>
                    <a:pt x="187" y="136"/>
                  </a:lnTo>
                  <a:lnTo>
                    <a:pt x="190" y="136"/>
                  </a:lnTo>
                  <a:lnTo>
                    <a:pt x="193" y="136"/>
                  </a:lnTo>
                  <a:lnTo>
                    <a:pt x="196" y="133"/>
                  </a:lnTo>
                  <a:lnTo>
                    <a:pt x="199" y="136"/>
                  </a:lnTo>
                  <a:lnTo>
                    <a:pt x="202" y="136"/>
                  </a:lnTo>
                  <a:lnTo>
                    <a:pt x="202" y="139"/>
                  </a:lnTo>
                  <a:lnTo>
                    <a:pt x="199" y="142"/>
                  </a:lnTo>
                  <a:lnTo>
                    <a:pt x="202" y="145"/>
                  </a:lnTo>
                  <a:lnTo>
                    <a:pt x="205" y="148"/>
                  </a:lnTo>
                  <a:lnTo>
                    <a:pt x="208" y="145"/>
                  </a:lnTo>
                  <a:lnTo>
                    <a:pt x="208" y="148"/>
                  </a:lnTo>
                  <a:lnTo>
                    <a:pt x="214" y="148"/>
                  </a:lnTo>
                  <a:lnTo>
                    <a:pt x="223" y="152"/>
                  </a:lnTo>
                  <a:lnTo>
                    <a:pt x="226" y="152"/>
                  </a:lnTo>
                  <a:lnTo>
                    <a:pt x="229" y="145"/>
                  </a:lnTo>
                  <a:lnTo>
                    <a:pt x="229" y="142"/>
                  </a:lnTo>
                  <a:lnTo>
                    <a:pt x="229" y="139"/>
                  </a:lnTo>
                  <a:lnTo>
                    <a:pt x="235" y="145"/>
                  </a:lnTo>
                  <a:lnTo>
                    <a:pt x="241" y="145"/>
                  </a:lnTo>
                  <a:lnTo>
                    <a:pt x="247" y="142"/>
                  </a:lnTo>
                  <a:lnTo>
                    <a:pt x="250" y="139"/>
                  </a:lnTo>
                  <a:lnTo>
                    <a:pt x="247" y="124"/>
                  </a:lnTo>
                  <a:lnTo>
                    <a:pt x="247" y="124"/>
                  </a:lnTo>
                  <a:lnTo>
                    <a:pt x="241" y="124"/>
                  </a:lnTo>
                  <a:lnTo>
                    <a:pt x="238" y="121"/>
                  </a:lnTo>
                  <a:lnTo>
                    <a:pt x="238" y="118"/>
                  </a:lnTo>
                  <a:lnTo>
                    <a:pt x="232" y="118"/>
                  </a:lnTo>
                  <a:lnTo>
                    <a:pt x="229" y="115"/>
                  </a:lnTo>
                  <a:lnTo>
                    <a:pt x="226" y="115"/>
                  </a:lnTo>
                  <a:lnTo>
                    <a:pt x="226" y="112"/>
                  </a:lnTo>
                  <a:lnTo>
                    <a:pt x="223" y="109"/>
                  </a:lnTo>
                  <a:lnTo>
                    <a:pt x="223" y="109"/>
                  </a:lnTo>
                  <a:lnTo>
                    <a:pt x="229" y="109"/>
                  </a:lnTo>
                  <a:lnTo>
                    <a:pt x="229" y="103"/>
                  </a:lnTo>
                  <a:lnTo>
                    <a:pt x="232" y="100"/>
                  </a:lnTo>
                  <a:lnTo>
                    <a:pt x="229" y="97"/>
                  </a:lnTo>
                  <a:lnTo>
                    <a:pt x="229" y="97"/>
                  </a:lnTo>
                  <a:lnTo>
                    <a:pt x="226" y="91"/>
                  </a:lnTo>
                  <a:lnTo>
                    <a:pt x="232" y="85"/>
                  </a:lnTo>
                  <a:lnTo>
                    <a:pt x="235" y="82"/>
                  </a:lnTo>
                  <a:lnTo>
                    <a:pt x="244" y="82"/>
                  </a:lnTo>
                  <a:lnTo>
                    <a:pt x="247" y="82"/>
                  </a:lnTo>
                  <a:lnTo>
                    <a:pt x="250" y="79"/>
                  </a:lnTo>
                  <a:lnTo>
                    <a:pt x="250" y="76"/>
                  </a:lnTo>
                  <a:lnTo>
                    <a:pt x="244" y="76"/>
                  </a:lnTo>
                  <a:lnTo>
                    <a:pt x="241" y="73"/>
                  </a:lnTo>
                  <a:lnTo>
                    <a:pt x="241" y="73"/>
                  </a:lnTo>
                  <a:lnTo>
                    <a:pt x="238" y="73"/>
                  </a:lnTo>
                  <a:lnTo>
                    <a:pt x="232" y="73"/>
                  </a:lnTo>
                  <a:lnTo>
                    <a:pt x="229" y="73"/>
                  </a:lnTo>
                  <a:lnTo>
                    <a:pt x="229" y="70"/>
                  </a:lnTo>
                  <a:lnTo>
                    <a:pt x="229" y="70"/>
                  </a:lnTo>
                  <a:lnTo>
                    <a:pt x="235" y="67"/>
                  </a:lnTo>
                  <a:lnTo>
                    <a:pt x="232" y="64"/>
                  </a:lnTo>
                  <a:lnTo>
                    <a:pt x="229" y="64"/>
                  </a:lnTo>
                  <a:lnTo>
                    <a:pt x="226" y="64"/>
                  </a:lnTo>
                  <a:lnTo>
                    <a:pt x="226" y="61"/>
                  </a:lnTo>
                  <a:lnTo>
                    <a:pt x="226" y="58"/>
                  </a:lnTo>
                  <a:lnTo>
                    <a:pt x="226" y="55"/>
                  </a:lnTo>
                  <a:lnTo>
                    <a:pt x="229" y="55"/>
                  </a:lnTo>
                  <a:lnTo>
                    <a:pt x="232" y="55"/>
                  </a:lnTo>
                  <a:lnTo>
                    <a:pt x="235" y="55"/>
                  </a:lnTo>
                  <a:lnTo>
                    <a:pt x="235" y="55"/>
                  </a:lnTo>
                  <a:lnTo>
                    <a:pt x="241" y="55"/>
                  </a:lnTo>
                  <a:lnTo>
                    <a:pt x="244" y="58"/>
                  </a:lnTo>
                  <a:lnTo>
                    <a:pt x="244" y="55"/>
                  </a:lnTo>
                  <a:lnTo>
                    <a:pt x="244" y="55"/>
                  </a:lnTo>
                  <a:lnTo>
                    <a:pt x="250" y="52"/>
                  </a:lnTo>
                  <a:lnTo>
                    <a:pt x="253" y="52"/>
                  </a:lnTo>
                  <a:lnTo>
                    <a:pt x="253" y="55"/>
                  </a:lnTo>
                  <a:lnTo>
                    <a:pt x="256" y="52"/>
                  </a:lnTo>
                  <a:lnTo>
                    <a:pt x="256" y="49"/>
                  </a:lnTo>
                  <a:lnTo>
                    <a:pt x="262" y="49"/>
                  </a:lnTo>
                  <a:lnTo>
                    <a:pt x="268" y="49"/>
                  </a:lnTo>
                  <a:lnTo>
                    <a:pt x="271" y="46"/>
                  </a:lnTo>
                  <a:lnTo>
                    <a:pt x="278" y="46"/>
                  </a:lnTo>
                  <a:lnTo>
                    <a:pt x="278" y="43"/>
                  </a:lnTo>
                  <a:lnTo>
                    <a:pt x="284" y="40"/>
                  </a:lnTo>
                  <a:lnTo>
                    <a:pt x="290" y="40"/>
                  </a:lnTo>
                  <a:lnTo>
                    <a:pt x="293" y="37"/>
                  </a:lnTo>
                  <a:lnTo>
                    <a:pt x="293" y="37"/>
                  </a:lnTo>
                  <a:lnTo>
                    <a:pt x="296" y="40"/>
                  </a:lnTo>
                  <a:lnTo>
                    <a:pt x="299" y="37"/>
                  </a:lnTo>
                  <a:lnTo>
                    <a:pt x="299" y="34"/>
                  </a:lnTo>
                  <a:lnTo>
                    <a:pt x="299" y="31"/>
                  </a:lnTo>
                  <a:lnTo>
                    <a:pt x="305" y="31"/>
                  </a:lnTo>
                  <a:lnTo>
                    <a:pt x="305" y="28"/>
                  </a:lnTo>
                  <a:lnTo>
                    <a:pt x="308" y="28"/>
                  </a:lnTo>
                  <a:lnTo>
                    <a:pt x="311" y="28"/>
                  </a:lnTo>
                  <a:lnTo>
                    <a:pt x="311" y="31"/>
                  </a:lnTo>
                  <a:lnTo>
                    <a:pt x="317" y="28"/>
                  </a:lnTo>
                  <a:lnTo>
                    <a:pt x="320" y="25"/>
                  </a:lnTo>
                  <a:lnTo>
                    <a:pt x="329" y="22"/>
                  </a:lnTo>
                  <a:lnTo>
                    <a:pt x="329" y="22"/>
                  </a:lnTo>
                  <a:lnTo>
                    <a:pt x="332" y="19"/>
                  </a:lnTo>
                  <a:lnTo>
                    <a:pt x="335" y="19"/>
                  </a:lnTo>
                  <a:lnTo>
                    <a:pt x="338" y="16"/>
                  </a:lnTo>
                  <a:lnTo>
                    <a:pt x="341" y="16"/>
                  </a:lnTo>
                  <a:lnTo>
                    <a:pt x="347" y="16"/>
                  </a:lnTo>
                  <a:lnTo>
                    <a:pt x="347" y="13"/>
                  </a:lnTo>
                  <a:lnTo>
                    <a:pt x="344" y="10"/>
                  </a:lnTo>
                  <a:lnTo>
                    <a:pt x="347" y="6"/>
                  </a:lnTo>
                  <a:lnTo>
                    <a:pt x="350" y="6"/>
                  </a:lnTo>
                  <a:lnTo>
                    <a:pt x="353" y="3"/>
                  </a:lnTo>
                  <a:lnTo>
                    <a:pt x="356" y="0"/>
                  </a:lnTo>
                  <a:lnTo>
                    <a:pt x="359" y="3"/>
                  </a:lnTo>
                  <a:lnTo>
                    <a:pt x="362" y="0"/>
                  </a:lnTo>
                  <a:lnTo>
                    <a:pt x="365" y="3"/>
                  </a:lnTo>
                  <a:lnTo>
                    <a:pt x="371" y="3"/>
                  </a:lnTo>
                  <a:lnTo>
                    <a:pt x="374" y="6"/>
                  </a:lnTo>
                  <a:lnTo>
                    <a:pt x="380" y="6"/>
                  </a:lnTo>
                  <a:lnTo>
                    <a:pt x="383" y="3"/>
                  </a:lnTo>
                  <a:lnTo>
                    <a:pt x="389" y="3"/>
                  </a:lnTo>
                  <a:lnTo>
                    <a:pt x="389" y="10"/>
                  </a:lnTo>
                  <a:lnTo>
                    <a:pt x="392" y="10"/>
                  </a:lnTo>
                  <a:lnTo>
                    <a:pt x="392" y="13"/>
                  </a:lnTo>
                  <a:lnTo>
                    <a:pt x="395" y="19"/>
                  </a:lnTo>
                  <a:lnTo>
                    <a:pt x="398" y="19"/>
                  </a:lnTo>
                  <a:lnTo>
                    <a:pt x="398" y="22"/>
                  </a:lnTo>
                  <a:lnTo>
                    <a:pt x="398" y="25"/>
                  </a:lnTo>
                  <a:lnTo>
                    <a:pt x="398" y="28"/>
                  </a:lnTo>
                  <a:lnTo>
                    <a:pt x="398" y="28"/>
                  </a:lnTo>
                  <a:lnTo>
                    <a:pt x="395" y="31"/>
                  </a:lnTo>
                  <a:lnTo>
                    <a:pt x="395" y="34"/>
                  </a:lnTo>
                  <a:lnTo>
                    <a:pt x="398" y="34"/>
                  </a:lnTo>
                  <a:lnTo>
                    <a:pt x="401" y="34"/>
                  </a:lnTo>
                  <a:lnTo>
                    <a:pt x="404" y="34"/>
                  </a:lnTo>
                  <a:lnTo>
                    <a:pt x="407" y="34"/>
                  </a:lnTo>
                  <a:lnTo>
                    <a:pt x="407" y="31"/>
                  </a:lnTo>
                  <a:lnTo>
                    <a:pt x="410" y="31"/>
                  </a:lnTo>
                  <a:lnTo>
                    <a:pt x="413" y="34"/>
                  </a:lnTo>
                  <a:lnTo>
                    <a:pt x="413" y="34"/>
                  </a:lnTo>
                  <a:lnTo>
                    <a:pt x="413" y="31"/>
                  </a:lnTo>
                  <a:lnTo>
                    <a:pt x="413" y="28"/>
                  </a:lnTo>
                  <a:lnTo>
                    <a:pt x="413" y="25"/>
                  </a:lnTo>
                  <a:lnTo>
                    <a:pt x="422" y="31"/>
                  </a:lnTo>
                  <a:lnTo>
                    <a:pt x="422" y="37"/>
                  </a:lnTo>
                  <a:lnTo>
                    <a:pt x="425" y="43"/>
                  </a:lnTo>
                  <a:lnTo>
                    <a:pt x="425" y="40"/>
                  </a:lnTo>
                  <a:lnTo>
                    <a:pt x="428" y="40"/>
                  </a:lnTo>
                  <a:lnTo>
                    <a:pt x="428" y="37"/>
                  </a:lnTo>
                  <a:lnTo>
                    <a:pt x="425" y="34"/>
                  </a:lnTo>
                  <a:lnTo>
                    <a:pt x="431" y="34"/>
                  </a:lnTo>
                  <a:lnTo>
                    <a:pt x="437" y="37"/>
                  </a:lnTo>
                  <a:lnTo>
                    <a:pt x="440" y="37"/>
                  </a:lnTo>
                  <a:lnTo>
                    <a:pt x="444" y="37"/>
                  </a:lnTo>
                  <a:lnTo>
                    <a:pt x="444" y="37"/>
                  </a:lnTo>
                  <a:lnTo>
                    <a:pt x="444" y="40"/>
                  </a:lnTo>
                  <a:lnTo>
                    <a:pt x="440" y="43"/>
                  </a:lnTo>
                  <a:lnTo>
                    <a:pt x="440" y="46"/>
                  </a:lnTo>
                  <a:lnTo>
                    <a:pt x="444" y="52"/>
                  </a:lnTo>
                  <a:lnTo>
                    <a:pt x="447" y="52"/>
                  </a:lnTo>
                  <a:lnTo>
                    <a:pt x="450" y="49"/>
                  </a:lnTo>
                  <a:lnTo>
                    <a:pt x="453" y="46"/>
                  </a:lnTo>
                  <a:lnTo>
                    <a:pt x="462" y="49"/>
                  </a:lnTo>
                  <a:lnTo>
                    <a:pt x="462" y="49"/>
                  </a:lnTo>
                  <a:lnTo>
                    <a:pt x="465" y="49"/>
                  </a:lnTo>
                  <a:lnTo>
                    <a:pt x="465" y="43"/>
                  </a:lnTo>
                  <a:lnTo>
                    <a:pt x="468" y="43"/>
                  </a:lnTo>
                  <a:lnTo>
                    <a:pt x="474" y="43"/>
                  </a:lnTo>
                  <a:lnTo>
                    <a:pt x="477" y="40"/>
                  </a:lnTo>
                  <a:lnTo>
                    <a:pt x="477" y="37"/>
                  </a:lnTo>
                  <a:lnTo>
                    <a:pt x="480" y="34"/>
                  </a:lnTo>
                  <a:lnTo>
                    <a:pt x="480" y="31"/>
                  </a:lnTo>
                  <a:lnTo>
                    <a:pt x="486" y="28"/>
                  </a:lnTo>
                  <a:lnTo>
                    <a:pt x="489" y="25"/>
                  </a:lnTo>
                  <a:lnTo>
                    <a:pt x="492" y="22"/>
                  </a:lnTo>
                  <a:lnTo>
                    <a:pt x="495" y="22"/>
                  </a:lnTo>
                  <a:lnTo>
                    <a:pt x="501" y="19"/>
                  </a:lnTo>
                  <a:lnTo>
                    <a:pt x="501" y="22"/>
                  </a:lnTo>
                  <a:lnTo>
                    <a:pt x="501" y="25"/>
                  </a:lnTo>
                  <a:lnTo>
                    <a:pt x="498" y="28"/>
                  </a:lnTo>
                  <a:lnTo>
                    <a:pt x="495" y="28"/>
                  </a:lnTo>
                  <a:lnTo>
                    <a:pt x="498" y="31"/>
                  </a:lnTo>
                  <a:lnTo>
                    <a:pt x="531" y="58"/>
                  </a:lnTo>
                  <a:lnTo>
                    <a:pt x="579" y="115"/>
                  </a:lnTo>
                  <a:lnTo>
                    <a:pt x="582" y="115"/>
                  </a:lnTo>
                  <a:lnTo>
                    <a:pt x="585" y="112"/>
                  </a:lnTo>
                  <a:lnTo>
                    <a:pt x="585" y="109"/>
                  </a:lnTo>
                  <a:lnTo>
                    <a:pt x="585" y="109"/>
                  </a:lnTo>
                  <a:lnTo>
                    <a:pt x="585" y="106"/>
                  </a:lnTo>
                  <a:lnTo>
                    <a:pt x="588" y="103"/>
                  </a:lnTo>
                  <a:lnTo>
                    <a:pt x="594" y="106"/>
                  </a:lnTo>
                  <a:lnTo>
                    <a:pt x="594" y="109"/>
                  </a:lnTo>
                  <a:lnTo>
                    <a:pt x="594" y="112"/>
                  </a:lnTo>
                  <a:lnTo>
                    <a:pt x="597" y="112"/>
                  </a:lnTo>
                  <a:lnTo>
                    <a:pt x="600" y="115"/>
                  </a:lnTo>
                  <a:lnTo>
                    <a:pt x="603" y="115"/>
                  </a:lnTo>
                  <a:lnTo>
                    <a:pt x="606" y="115"/>
                  </a:lnTo>
                  <a:lnTo>
                    <a:pt x="609" y="112"/>
                  </a:lnTo>
                  <a:lnTo>
                    <a:pt x="616" y="115"/>
                  </a:lnTo>
                  <a:lnTo>
                    <a:pt x="619" y="115"/>
                  </a:lnTo>
                  <a:lnTo>
                    <a:pt x="622" y="115"/>
                  </a:lnTo>
                  <a:lnTo>
                    <a:pt x="625" y="112"/>
                  </a:lnTo>
                  <a:lnTo>
                    <a:pt x="628" y="112"/>
                  </a:lnTo>
                  <a:lnTo>
                    <a:pt x="625" y="109"/>
                  </a:lnTo>
                  <a:lnTo>
                    <a:pt x="625" y="109"/>
                  </a:lnTo>
                  <a:lnTo>
                    <a:pt x="634" y="106"/>
                  </a:lnTo>
                  <a:lnTo>
                    <a:pt x="640" y="106"/>
                  </a:lnTo>
                  <a:lnTo>
                    <a:pt x="646" y="109"/>
                  </a:lnTo>
                  <a:lnTo>
                    <a:pt x="652" y="112"/>
                  </a:lnTo>
                  <a:lnTo>
                    <a:pt x="655" y="118"/>
                  </a:lnTo>
                  <a:lnTo>
                    <a:pt x="655" y="121"/>
                  </a:lnTo>
                  <a:lnTo>
                    <a:pt x="658" y="121"/>
                  </a:lnTo>
                  <a:lnTo>
                    <a:pt x="661" y="124"/>
                  </a:lnTo>
                  <a:lnTo>
                    <a:pt x="667" y="127"/>
                  </a:lnTo>
                  <a:lnTo>
                    <a:pt x="667" y="127"/>
                  </a:lnTo>
                  <a:lnTo>
                    <a:pt x="670" y="127"/>
                  </a:lnTo>
                  <a:lnTo>
                    <a:pt x="670" y="130"/>
                  </a:lnTo>
                  <a:lnTo>
                    <a:pt x="670" y="133"/>
                  </a:lnTo>
                  <a:lnTo>
                    <a:pt x="670" y="136"/>
                  </a:lnTo>
                  <a:lnTo>
                    <a:pt x="670" y="136"/>
                  </a:lnTo>
                  <a:lnTo>
                    <a:pt x="673" y="139"/>
                  </a:lnTo>
                  <a:lnTo>
                    <a:pt x="673" y="139"/>
                  </a:lnTo>
                  <a:lnTo>
                    <a:pt x="676" y="139"/>
                  </a:lnTo>
                  <a:lnTo>
                    <a:pt x="679" y="142"/>
                  </a:lnTo>
                  <a:lnTo>
                    <a:pt x="682" y="142"/>
                  </a:lnTo>
                  <a:lnTo>
                    <a:pt x="682" y="142"/>
                  </a:lnTo>
                  <a:lnTo>
                    <a:pt x="685" y="139"/>
                  </a:lnTo>
                  <a:lnTo>
                    <a:pt x="694" y="139"/>
                  </a:lnTo>
                  <a:lnTo>
                    <a:pt x="700" y="139"/>
                  </a:lnTo>
                  <a:lnTo>
                    <a:pt x="700" y="133"/>
                  </a:lnTo>
                  <a:lnTo>
                    <a:pt x="703" y="133"/>
                  </a:lnTo>
                  <a:lnTo>
                    <a:pt x="706" y="133"/>
                  </a:lnTo>
                  <a:lnTo>
                    <a:pt x="706" y="139"/>
                  </a:lnTo>
                  <a:lnTo>
                    <a:pt x="706" y="142"/>
                  </a:lnTo>
                  <a:lnTo>
                    <a:pt x="709" y="142"/>
                  </a:lnTo>
                  <a:lnTo>
                    <a:pt x="712" y="145"/>
                  </a:lnTo>
                  <a:lnTo>
                    <a:pt x="718" y="148"/>
                  </a:lnTo>
                  <a:lnTo>
                    <a:pt x="718" y="148"/>
                  </a:lnTo>
                  <a:lnTo>
                    <a:pt x="715" y="155"/>
                  </a:lnTo>
                  <a:lnTo>
                    <a:pt x="712" y="155"/>
                  </a:lnTo>
                  <a:lnTo>
                    <a:pt x="709" y="161"/>
                  </a:lnTo>
                  <a:lnTo>
                    <a:pt x="709" y="164"/>
                  </a:lnTo>
                  <a:lnTo>
                    <a:pt x="709" y="164"/>
                  </a:lnTo>
                  <a:lnTo>
                    <a:pt x="706" y="170"/>
                  </a:lnTo>
                  <a:lnTo>
                    <a:pt x="700" y="173"/>
                  </a:lnTo>
                  <a:lnTo>
                    <a:pt x="697" y="173"/>
                  </a:lnTo>
                  <a:lnTo>
                    <a:pt x="697" y="179"/>
                  </a:lnTo>
                  <a:lnTo>
                    <a:pt x="697" y="185"/>
                  </a:lnTo>
                  <a:lnTo>
                    <a:pt x="700" y="194"/>
                  </a:lnTo>
                  <a:lnTo>
                    <a:pt x="706" y="200"/>
                  </a:lnTo>
                  <a:lnTo>
                    <a:pt x="703" y="200"/>
                  </a:lnTo>
                  <a:lnTo>
                    <a:pt x="700" y="206"/>
                  </a:lnTo>
                  <a:lnTo>
                    <a:pt x="694" y="209"/>
                  </a:lnTo>
                  <a:lnTo>
                    <a:pt x="691" y="212"/>
                  </a:lnTo>
                  <a:lnTo>
                    <a:pt x="688" y="212"/>
                  </a:lnTo>
                  <a:lnTo>
                    <a:pt x="688" y="212"/>
                  </a:lnTo>
                  <a:lnTo>
                    <a:pt x="685" y="209"/>
                  </a:lnTo>
                  <a:lnTo>
                    <a:pt x="682" y="209"/>
                  </a:lnTo>
                  <a:lnTo>
                    <a:pt x="676" y="212"/>
                  </a:lnTo>
                  <a:lnTo>
                    <a:pt x="670" y="212"/>
                  </a:lnTo>
                  <a:lnTo>
                    <a:pt x="664" y="209"/>
                  </a:lnTo>
                  <a:lnTo>
                    <a:pt x="658" y="209"/>
                  </a:lnTo>
                  <a:lnTo>
                    <a:pt x="658" y="209"/>
                  </a:lnTo>
                  <a:lnTo>
                    <a:pt x="655" y="218"/>
                  </a:lnTo>
                  <a:lnTo>
                    <a:pt x="655" y="221"/>
                  </a:lnTo>
                  <a:lnTo>
                    <a:pt x="652" y="227"/>
                  </a:lnTo>
                  <a:lnTo>
                    <a:pt x="652" y="236"/>
                  </a:lnTo>
                  <a:lnTo>
                    <a:pt x="652" y="245"/>
                  </a:lnTo>
                  <a:lnTo>
                    <a:pt x="652" y="248"/>
                  </a:lnTo>
                  <a:lnTo>
                    <a:pt x="652" y="251"/>
                  </a:lnTo>
                  <a:lnTo>
                    <a:pt x="658" y="251"/>
                  </a:lnTo>
                  <a:lnTo>
                    <a:pt x="655" y="257"/>
                  </a:lnTo>
                  <a:lnTo>
                    <a:pt x="655" y="260"/>
                  </a:lnTo>
                  <a:lnTo>
                    <a:pt x="652" y="260"/>
                  </a:lnTo>
                  <a:lnTo>
                    <a:pt x="652" y="260"/>
                  </a:lnTo>
                  <a:lnTo>
                    <a:pt x="649" y="260"/>
                  </a:lnTo>
                  <a:lnTo>
                    <a:pt x="646" y="257"/>
                  </a:lnTo>
                  <a:lnTo>
                    <a:pt x="643" y="260"/>
                  </a:lnTo>
                  <a:lnTo>
                    <a:pt x="637" y="260"/>
                  </a:lnTo>
                  <a:lnTo>
                    <a:pt x="631" y="263"/>
                  </a:lnTo>
                  <a:lnTo>
                    <a:pt x="625" y="263"/>
                  </a:lnTo>
                  <a:lnTo>
                    <a:pt x="622" y="263"/>
                  </a:lnTo>
                  <a:lnTo>
                    <a:pt x="619" y="263"/>
                  </a:lnTo>
                  <a:lnTo>
                    <a:pt x="616" y="266"/>
                  </a:lnTo>
                  <a:lnTo>
                    <a:pt x="612" y="269"/>
                  </a:lnTo>
                  <a:lnTo>
                    <a:pt x="612" y="269"/>
                  </a:lnTo>
                  <a:lnTo>
                    <a:pt x="616" y="272"/>
                  </a:lnTo>
                  <a:lnTo>
                    <a:pt x="622" y="272"/>
                  </a:lnTo>
                  <a:lnTo>
                    <a:pt x="625" y="272"/>
                  </a:lnTo>
                  <a:lnTo>
                    <a:pt x="625" y="275"/>
                  </a:lnTo>
                  <a:lnTo>
                    <a:pt x="622" y="278"/>
                  </a:lnTo>
                  <a:lnTo>
                    <a:pt x="625" y="284"/>
                  </a:lnTo>
                  <a:lnTo>
                    <a:pt x="625" y="287"/>
                  </a:lnTo>
                  <a:lnTo>
                    <a:pt x="628" y="287"/>
                  </a:lnTo>
                  <a:lnTo>
                    <a:pt x="628" y="294"/>
                  </a:lnTo>
                  <a:lnTo>
                    <a:pt x="631" y="300"/>
                  </a:lnTo>
                  <a:lnTo>
                    <a:pt x="631" y="303"/>
                  </a:lnTo>
                  <a:lnTo>
                    <a:pt x="637" y="306"/>
                  </a:lnTo>
                  <a:lnTo>
                    <a:pt x="637" y="312"/>
                  </a:lnTo>
                  <a:lnTo>
                    <a:pt x="634" y="315"/>
                  </a:lnTo>
                  <a:lnTo>
                    <a:pt x="634" y="318"/>
                  </a:lnTo>
                  <a:lnTo>
                    <a:pt x="637" y="321"/>
                  </a:lnTo>
                  <a:lnTo>
                    <a:pt x="634" y="324"/>
                  </a:lnTo>
                  <a:lnTo>
                    <a:pt x="634" y="324"/>
                  </a:lnTo>
                  <a:lnTo>
                    <a:pt x="631" y="327"/>
                  </a:lnTo>
                  <a:lnTo>
                    <a:pt x="631" y="333"/>
                  </a:lnTo>
                  <a:lnTo>
                    <a:pt x="628" y="333"/>
                  </a:lnTo>
                  <a:lnTo>
                    <a:pt x="619" y="333"/>
                  </a:lnTo>
                  <a:lnTo>
                    <a:pt x="609" y="324"/>
                  </a:lnTo>
                  <a:lnTo>
                    <a:pt x="606" y="324"/>
                  </a:lnTo>
                  <a:lnTo>
                    <a:pt x="600" y="321"/>
                  </a:lnTo>
                  <a:lnTo>
                    <a:pt x="588" y="321"/>
                  </a:lnTo>
                  <a:lnTo>
                    <a:pt x="582" y="321"/>
                  </a:lnTo>
                  <a:lnTo>
                    <a:pt x="573" y="318"/>
                  </a:lnTo>
                  <a:lnTo>
                    <a:pt x="564" y="321"/>
                  </a:lnTo>
                  <a:lnTo>
                    <a:pt x="558" y="321"/>
                  </a:lnTo>
                  <a:lnTo>
                    <a:pt x="555" y="321"/>
                  </a:lnTo>
                  <a:lnTo>
                    <a:pt x="552" y="324"/>
                  </a:lnTo>
                  <a:lnTo>
                    <a:pt x="546" y="324"/>
                  </a:lnTo>
                  <a:lnTo>
                    <a:pt x="537" y="324"/>
                  </a:lnTo>
                  <a:lnTo>
                    <a:pt x="528" y="321"/>
                  </a:lnTo>
                  <a:lnTo>
                    <a:pt x="525" y="321"/>
                  </a:lnTo>
                  <a:lnTo>
                    <a:pt x="519" y="321"/>
                  </a:lnTo>
                  <a:lnTo>
                    <a:pt x="516" y="321"/>
                  </a:lnTo>
                  <a:lnTo>
                    <a:pt x="513" y="321"/>
                  </a:lnTo>
                  <a:lnTo>
                    <a:pt x="510" y="321"/>
                  </a:lnTo>
                  <a:lnTo>
                    <a:pt x="507" y="321"/>
                  </a:lnTo>
                  <a:lnTo>
                    <a:pt x="507" y="324"/>
                  </a:lnTo>
                  <a:lnTo>
                    <a:pt x="510" y="330"/>
                  </a:lnTo>
                  <a:lnTo>
                    <a:pt x="510" y="333"/>
                  </a:lnTo>
                  <a:lnTo>
                    <a:pt x="504" y="336"/>
                  </a:lnTo>
                  <a:lnTo>
                    <a:pt x="492" y="336"/>
                  </a:lnTo>
                  <a:lnTo>
                    <a:pt x="477" y="333"/>
                  </a:lnTo>
                  <a:lnTo>
                    <a:pt x="474" y="333"/>
                  </a:lnTo>
                  <a:lnTo>
                    <a:pt x="468" y="333"/>
                  </a:lnTo>
                  <a:lnTo>
                    <a:pt x="465" y="336"/>
                  </a:lnTo>
                  <a:lnTo>
                    <a:pt x="465" y="339"/>
                  </a:lnTo>
                  <a:lnTo>
                    <a:pt x="462" y="339"/>
                  </a:lnTo>
                  <a:lnTo>
                    <a:pt x="462" y="342"/>
                  </a:lnTo>
                  <a:lnTo>
                    <a:pt x="459" y="342"/>
                  </a:lnTo>
                  <a:lnTo>
                    <a:pt x="456" y="348"/>
                  </a:lnTo>
                  <a:lnTo>
                    <a:pt x="453" y="348"/>
                  </a:lnTo>
                  <a:lnTo>
                    <a:pt x="444" y="357"/>
                  </a:lnTo>
                  <a:lnTo>
                    <a:pt x="444" y="363"/>
                  </a:lnTo>
                  <a:lnTo>
                    <a:pt x="440" y="366"/>
                  </a:lnTo>
                  <a:lnTo>
                    <a:pt x="437" y="372"/>
                  </a:lnTo>
                  <a:lnTo>
                    <a:pt x="428" y="378"/>
                  </a:lnTo>
                  <a:lnTo>
                    <a:pt x="425" y="378"/>
                  </a:lnTo>
                  <a:lnTo>
                    <a:pt x="419" y="372"/>
                  </a:lnTo>
                  <a:lnTo>
                    <a:pt x="410" y="372"/>
                  </a:lnTo>
                  <a:lnTo>
                    <a:pt x="407" y="372"/>
                  </a:lnTo>
                  <a:lnTo>
                    <a:pt x="398" y="378"/>
                  </a:lnTo>
                  <a:lnTo>
                    <a:pt x="392" y="378"/>
                  </a:lnTo>
                  <a:lnTo>
                    <a:pt x="386" y="357"/>
                  </a:lnTo>
                  <a:lnTo>
                    <a:pt x="371" y="354"/>
                  </a:lnTo>
                  <a:lnTo>
                    <a:pt x="371" y="327"/>
                  </a:lnTo>
                  <a:lnTo>
                    <a:pt x="365" y="330"/>
                  </a:lnTo>
                  <a:lnTo>
                    <a:pt x="359" y="318"/>
                  </a:lnTo>
                  <a:lnTo>
                    <a:pt x="350" y="312"/>
                  </a:lnTo>
                  <a:lnTo>
                    <a:pt x="320" y="312"/>
                  </a:lnTo>
                  <a:lnTo>
                    <a:pt x="293" y="315"/>
                  </a:lnTo>
                  <a:lnTo>
                    <a:pt x="275" y="303"/>
                  </a:lnTo>
                  <a:lnTo>
                    <a:pt x="262" y="300"/>
                  </a:lnTo>
                  <a:lnTo>
                    <a:pt x="232" y="278"/>
                  </a:lnTo>
                  <a:lnTo>
                    <a:pt x="184" y="287"/>
                  </a:lnTo>
                  <a:lnTo>
                    <a:pt x="199" y="378"/>
                  </a:lnTo>
                  <a:lnTo>
                    <a:pt x="196" y="378"/>
                  </a:lnTo>
                  <a:lnTo>
                    <a:pt x="190" y="381"/>
                  </a:lnTo>
                  <a:lnTo>
                    <a:pt x="175" y="366"/>
                  </a:lnTo>
                  <a:lnTo>
                    <a:pt x="163" y="357"/>
                  </a:lnTo>
                  <a:lnTo>
                    <a:pt x="151" y="357"/>
                  </a:lnTo>
                  <a:lnTo>
                    <a:pt x="142" y="360"/>
                  </a:lnTo>
                  <a:lnTo>
                    <a:pt x="130" y="369"/>
                  </a:lnTo>
                  <a:lnTo>
                    <a:pt x="130" y="366"/>
                  </a:lnTo>
                  <a:lnTo>
                    <a:pt x="127" y="360"/>
                  </a:lnTo>
                  <a:lnTo>
                    <a:pt x="130" y="354"/>
                  </a:lnTo>
                  <a:lnTo>
                    <a:pt x="130" y="351"/>
                  </a:lnTo>
                  <a:lnTo>
                    <a:pt x="130" y="348"/>
                  </a:lnTo>
                  <a:lnTo>
                    <a:pt x="133" y="348"/>
                  </a:lnTo>
                  <a:lnTo>
                    <a:pt x="130" y="345"/>
                  </a:lnTo>
                  <a:lnTo>
                    <a:pt x="127" y="345"/>
                  </a:lnTo>
                  <a:lnTo>
                    <a:pt x="124" y="345"/>
                  </a:lnTo>
                  <a:lnTo>
                    <a:pt x="121" y="345"/>
                  </a:lnTo>
                  <a:lnTo>
                    <a:pt x="118" y="345"/>
                  </a:lnTo>
                  <a:lnTo>
                    <a:pt x="115" y="345"/>
                  </a:lnTo>
                  <a:lnTo>
                    <a:pt x="115" y="342"/>
                  </a:lnTo>
                  <a:lnTo>
                    <a:pt x="112" y="339"/>
                  </a:lnTo>
                  <a:lnTo>
                    <a:pt x="112" y="336"/>
                  </a:lnTo>
                  <a:lnTo>
                    <a:pt x="109" y="336"/>
                  </a:lnTo>
                  <a:lnTo>
                    <a:pt x="109" y="336"/>
                  </a:lnTo>
                  <a:lnTo>
                    <a:pt x="103" y="339"/>
                  </a:lnTo>
                  <a:lnTo>
                    <a:pt x="103" y="339"/>
                  </a:lnTo>
                  <a:lnTo>
                    <a:pt x="103" y="333"/>
                  </a:lnTo>
                  <a:lnTo>
                    <a:pt x="103" y="330"/>
                  </a:lnTo>
                  <a:lnTo>
                    <a:pt x="96" y="324"/>
                  </a:lnTo>
                  <a:lnTo>
                    <a:pt x="96" y="321"/>
                  </a:lnTo>
                  <a:lnTo>
                    <a:pt x="93" y="321"/>
                  </a:lnTo>
                  <a:lnTo>
                    <a:pt x="93" y="315"/>
                  </a:lnTo>
                  <a:lnTo>
                    <a:pt x="90" y="315"/>
                  </a:lnTo>
                  <a:lnTo>
                    <a:pt x="90" y="312"/>
                  </a:lnTo>
                  <a:lnTo>
                    <a:pt x="87" y="312"/>
                  </a:lnTo>
                  <a:lnTo>
                    <a:pt x="84" y="312"/>
                  </a:lnTo>
                  <a:lnTo>
                    <a:pt x="81" y="309"/>
                  </a:lnTo>
                  <a:lnTo>
                    <a:pt x="81" y="306"/>
                  </a:lnTo>
                  <a:lnTo>
                    <a:pt x="81" y="303"/>
                  </a:lnTo>
                  <a:lnTo>
                    <a:pt x="84" y="306"/>
                  </a:lnTo>
                  <a:lnTo>
                    <a:pt x="90" y="303"/>
                  </a:lnTo>
                  <a:lnTo>
                    <a:pt x="90" y="306"/>
                  </a:lnTo>
                  <a:lnTo>
                    <a:pt x="93" y="306"/>
                  </a:lnTo>
                  <a:lnTo>
                    <a:pt x="96" y="306"/>
                  </a:lnTo>
                  <a:lnTo>
                    <a:pt x="96" y="303"/>
                  </a:lnTo>
                  <a:lnTo>
                    <a:pt x="99" y="303"/>
                  </a:lnTo>
                  <a:lnTo>
                    <a:pt x="103" y="306"/>
                  </a:lnTo>
                  <a:lnTo>
                    <a:pt x="103" y="303"/>
                  </a:lnTo>
                  <a:lnTo>
                    <a:pt x="103" y="303"/>
                  </a:lnTo>
                  <a:lnTo>
                    <a:pt x="99" y="303"/>
                  </a:lnTo>
                  <a:lnTo>
                    <a:pt x="96" y="300"/>
                  </a:lnTo>
                  <a:lnTo>
                    <a:pt x="96" y="300"/>
                  </a:lnTo>
                  <a:lnTo>
                    <a:pt x="93" y="294"/>
                  </a:lnTo>
                  <a:lnTo>
                    <a:pt x="93" y="291"/>
                  </a:lnTo>
                  <a:lnTo>
                    <a:pt x="96" y="291"/>
                  </a:lnTo>
                  <a:lnTo>
                    <a:pt x="96" y="287"/>
                  </a:lnTo>
                  <a:lnTo>
                    <a:pt x="96" y="287"/>
                  </a:lnTo>
                  <a:lnTo>
                    <a:pt x="96" y="284"/>
                  </a:lnTo>
                  <a:lnTo>
                    <a:pt x="103" y="281"/>
                  </a:lnTo>
                  <a:lnTo>
                    <a:pt x="106" y="281"/>
                  </a:lnTo>
                  <a:lnTo>
                    <a:pt x="109" y="281"/>
                  </a:lnTo>
                  <a:lnTo>
                    <a:pt x="112" y="281"/>
                  </a:lnTo>
                  <a:lnTo>
                    <a:pt x="115" y="281"/>
                  </a:lnTo>
                  <a:lnTo>
                    <a:pt x="118" y="281"/>
                  </a:lnTo>
                  <a:lnTo>
                    <a:pt x="118" y="281"/>
                  </a:lnTo>
                  <a:lnTo>
                    <a:pt x="121" y="281"/>
                  </a:lnTo>
                  <a:lnTo>
                    <a:pt x="124" y="284"/>
                  </a:lnTo>
                  <a:lnTo>
                    <a:pt x="127" y="284"/>
                  </a:lnTo>
                  <a:lnTo>
                    <a:pt x="130" y="284"/>
                  </a:lnTo>
                  <a:lnTo>
                    <a:pt x="130" y="281"/>
                  </a:lnTo>
                  <a:lnTo>
                    <a:pt x="130" y="281"/>
                  </a:lnTo>
                  <a:lnTo>
                    <a:pt x="124" y="278"/>
                  </a:lnTo>
                  <a:lnTo>
                    <a:pt x="124" y="275"/>
                  </a:lnTo>
                  <a:lnTo>
                    <a:pt x="124" y="269"/>
                  </a:lnTo>
                  <a:lnTo>
                    <a:pt x="127" y="269"/>
                  </a:lnTo>
                  <a:lnTo>
                    <a:pt x="127" y="266"/>
                  </a:lnTo>
                  <a:lnTo>
                    <a:pt x="127" y="266"/>
                  </a:lnTo>
                  <a:lnTo>
                    <a:pt x="124" y="263"/>
                  </a:lnTo>
                  <a:lnTo>
                    <a:pt x="124" y="263"/>
                  </a:lnTo>
                  <a:lnTo>
                    <a:pt x="127" y="260"/>
                  </a:lnTo>
                  <a:lnTo>
                    <a:pt x="127" y="257"/>
                  </a:lnTo>
                  <a:lnTo>
                    <a:pt x="124" y="254"/>
                  </a:lnTo>
                  <a:lnTo>
                    <a:pt x="124" y="251"/>
                  </a:lnTo>
                  <a:lnTo>
                    <a:pt x="124" y="248"/>
                  </a:lnTo>
                  <a:lnTo>
                    <a:pt x="124" y="248"/>
                  </a:lnTo>
                  <a:lnTo>
                    <a:pt x="121" y="248"/>
                  </a:lnTo>
                  <a:lnTo>
                    <a:pt x="121" y="245"/>
                  </a:lnTo>
                  <a:lnTo>
                    <a:pt x="121" y="242"/>
                  </a:lnTo>
                  <a:lnTo>
                    <a:pt x="112" y="242"/>
                  </a:lnTo>
                  <a:lnTo>
                    <a:pt x="112" y="242"/>
                  </a:lnTo>
                  <a:lnTo>
                    <a:pt x="109" y="242"/>
                  </a:lnTo>
                  <a:lnTo>
                    <a:pt x="109" y="245"/>
                  </a:lnTo>
                  <a:lnTo>
                    <a:pt x="106" y="245"/>
                  </a:lnTo>
                  <a:lnTo>
                    <a:pt x="106" y="248"/>
                  </a:lnTo>
                  <a:lnTo>
                    <a:pt x="103" y="248"/>
                  </a:lnTo>
                  <a:lnTo>
                    <a:pt x="99" y="248"/>
                  </a:lnTo>
                  <a:lnTo>
                    <a:pt x="99" y="245"/>
                  </a:lnTo>
                  <a:lnTo>
                    <a:pt x="99" y="245"/>
                  </a:lnTo>
                  <a:lnTo>
                    <a:pt x="96" y="248"/>
                  </a:lnTo>
                  <a:lnTo>
                    <a:pt x="96" y="245"/>
                  </a:lnTo>
                  <a:lnTo>
                    <a:pt x="96" y="242"/>
                  </a:lnTo>
                  <a:lnTo>
                    <a:pt x="93" y="242"/>
                  </a:lnTo>
                  <a:lnTo>
                    <a:pt x="93" y="242"/>
                  </a:lnTo>
                  <a:lnTo>
                    <a:pt x="90" y="242"/>
                  </a:lnTo>
                  <a:lnTo>
                    <a:pt x="87" y="242"/>
                  </a:lnTo>
                  <a:lnTo>
                    <a:pt x="84" y="242"/>
                  </a:lnTo>
                  <a:lnTo>
                    <a:pt x="81" y="242"/>
                  </a:lnTo>
                  <a:lnTo>
                    <a:pt x="81" y="245"/>
                  </a:lnTo>
                  <a:lnTo>
                    <a:pt x="78" y="248"/>
                  </a:lnTo>
                  <a:lnTo>
                    <a:pt x="78" y="245"/>
                  </a:lnTo>
                  <a:lnTo>
                    <a:pt x="75" y="245"/>
                  </a:lnTo>
                  <a:lnTo>
                    <a:pt x="75" y="248"/>
                  </a:lnTo>
                  <a:lnTo>
                    <a:pt x="72" y="248"/>
                  </a:lnTo>
                  <a:lnTo>
                    <a:pt x="69" y="251"/>
                  </a:lnTo>
                  <a:lnTo>
                    <a:pt x="66" y="254"/>
                  </a:lnTo>
                  <a:lnTo>
                    <a:pt x="66" y="254"/>
                  </a:lnTo>
                  <a:lnTo>
                    <a:pt x="66" y="254"/>
                  </a:lnTo>
                  <a:lnTo>
                    <a:pt x="63" y="257"/>
                  </a:lnTo>
                  <a:lnTo>
                    <a:pt x="63" y="254"/>
                  </a:lnTo>
                  <a:lnTo>
                    <a:pt x="60" y="254"/>
                  </a:lnTo>
                  <a:lnTo>
                    <a:pt x="60" y="257"/>
                  </a:lnTo>
                  <a:lnTo>
                    <a:pt x="57" y="257"/>
                  </a:lnTo>
                  <a:lnTo>
                    <a:pt x="54" y="254"/>
                  </a:lnTo>
                  <a:lnTo>
                    <a:pt x="54" y="2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4" name="Freeform 58"/>
            <p:cNvSpPr>
              <a:spLocks/>
            </p:cNvSpPr>
            <p:nvPr/>
          </p:nvSpPr>
          <p:spPr bwMode="auto">
            <a:xfrm>
              <a:off x="7108826" y="3327401"/>
              <a:ext cx="484188" cy="303213"/>
            </a:xfrm>
            <a:custGeom>
              <a:avLst/>
              <a:gdLst>
                <a:gd name="T0" fmla="*/ 241 w 305"/>
                <a:gd name="T1" fmla="*/ 179 h 191"/>
                <a:gd name="T2" fmla="*/ 247 w 305"/>
                <a:gd name="T3" fmla="*/ 167 h 191"/>
                <a:gd name="T4" fmla="*/ 244 w 305"/>
                <a:gd name="T5" fmla="*/ 161 h 191"/>
                <a:gd name="T6" fmla="*/ 244 w 305"/>
                <a:gd name="T7" fmla="*/ 152 h 191"/>
                <a:gd name="T8" fmla="*/ 238 w 305"/>
                <a:gd name="T9" fmla="*/ 145 h 191"/>
                <a:gd name="T10" fmla="*/ 229 w 305"/>
                <a:gd name="T11" fmla="*/ 142 h 191"/>
                <a:gd name="T12" fmla="*/ 232 w 305"/>
                <a:gd name="T13" fmla="*/ 133 h 191"/>
                <a:gd name="T14" fmla="*/ 244 w 305"/>
                <a:gd name="T15" fmla="*/ 133 h 191"/>
                <a:gd name="T16" fmla="*/ 253 w 305"/>
                <a:gd name="T17" fmla="*/ 124 h 191"/>
                <a:gd name="T18" fmla="*/ 250 w 305"/>
                <a:gd name="T19" fmla="*/ 121 h 191"/>
                <a:gd name="T20" fmla="*/ 266 w 305"/>
                <a:gd name="T21" fmla="*/ 115 h 191"/>
                <a:gd name="T22" fmla="*/ 260 w 305"/>
                <a:gd name="T23" fmla="*/ 109 h 191"/>
                <a:gd name="T24" fmla="*/ 263 w 305"/>
                <a:gd name="T25" fmla="*/ 103 h 191"/>
                <a:gd name="T26" fmla="*/ 272 w 305"/>
                <a:gd name="T27" fmla="*/ 100 h 191"/>
                <a:gd name="T28" fmla="*/ 284 w 305"/>
                <a:gd name="T29" fmla="*/ 97 h 191"/>
                <a:gd name="T30" fmla="*/ 293 w 305"/>
                <a:gd name="T31" fmla="*/ 100 h 191"/>
                <a:gd name="T32" fmla="*/ 305 w 305"/>
                <a:gd name="T33" fmla="*/ 94 h 191"/>
                <a:gd name="T34" fmla="*/ 296 w 305"/>
                <a:gd name="T35" fmla="*/ 82 h 191"/>
                <a:gd name="T36" fmla="*/ 293 w 305"/>
                <a:gd name="T37" fmla="*/ 88 h 191"/>
                <a:gd name="T38" fmla="*/ 287 w 305"/>
                <a:gd name="T39" fmla="*/ 91 h 191"/>
                <a:gd name="T40" fmla="*/ 275 w 305"/>
                <a:gd name="T41" fmla="*/ 85 h 191"/>
                <a:gd name="T42" fmla="*/ 272 w 305"/>
                <a:gd name="T43" fmla="*/ 76 h 191"/>
                <a:gd name="T44" fmla="*/ 278 w 305"/>
                <a:gd name="T45" fmla="*/ 64 h 191"/>
                <a:gd name="T46" fmla="*/ 272 w 305"/>
                <a:gd name="T47" fmla="*/ 70 h 191"/>
                <a:gd name="T48" fmla="*/ 260 w 305"/>
                <a:gd name="T49" fmla="*/ 79 h 191"/>
                <a:gd name="T50" fmla="*/ 256 w 305"/>
                <a:gd name="T51" fmla="*/ 88 h 191"/>
                <a:gd name="T52" fmla="*/ 244 w 305"/>
                <a:gd name="T53" fmla="*/ 100 h 191"/>
                <a:gd name="T54" fmla="*/ 235 w 305"/>
                <a:gd name="T55" fmla="*/ 94 h 191"/>
                <a:gd name="T56" fmla="*/ 223 w 305"/>
                <a:gd name="T57" fmla="*/ 94 h 191"/>
                <a:gd name="T58" fmla="*/ 208 w 305"/>
                <a:gd name="T59" fmla="*/ 100 h 191"/>
                <a:gd name="T60" fmla="*/ 187 w 305"/>
                <a:gd name="T61" fmla="*/ 76 h 191"/>
                <a:gd name="T62" fmla="*/ 181 w 305"/>
                <a:gd name="T63" fmla="*/ 52 h 191"/>
                <a:gd name="T64" fmla="*/ 166 w 305"/>
                <a:gd name="T65" fmla="*/ 34 h 191"/>
                <a:gd name="T66" fmla="*/ 109 w 305"/>
                <a:gd name="T67" fmla="*/ 37 h 191"/>
                <a:gd name="T68" fmla="*/ 78 w 305"/>
                <a:gd name="T69" fmla="*/ 22 h 191"/>
                <a:gd name="T70" fmla="*/ 0 w 305"/>
                <a:gd name="T71" fmla="*/ 9 h 191"/>
                <a:gd name="T72" fmla="*/ 24 w 305"/>
                <a:gd name="T73" fmla="*/ 100 h 191"/>
                <a:gd name="T74" fmla="*/ 33 w 305"/>
                <a:gd name="T75" fmla="*/ 97 h 191"/>
                <a:gd name="T76" fmla="*/ 30 w 305"/>
                <a:gd name="T77" fmla="*/ 85 h 191"/>
                <a:gd name="T78" fmla="*/ 39 w 305"/>
                <a:gd name="T79" fmla="*/ 76 h 191"/>
                <a:gd name="T80" fmla="*/ 45 w 305"/>
                <a:gd name="T81" fmla="*/ 70 h 191"/>
                <a:gd name="T82" fmla="*/ 54 w 305"/>
                <a:gd name="T83" fmla="*/ 70 h 191"/>
                <a:gd name="T84" fmla="*/ 57 w 305"/>
                <a:gd name="T85" fmla="*/ 67 h 191"/>
                <a:gd name="T86" fmla="*/ 81 w 305"/>
                <a:gd name="T87" fmla="*/ 79 h 191"/>
                <a:gd name="T88" fmla="*/ 97 w 305"/>
                <a:gd name="T89" fmla="*/ 91 h 191"/>
                <a:gd name="T90" fmla="*/ 112 w 305"/>
                <a:gd name="T91" fmla="*/ 97 h 191"/>
                <a:gd name="T92" fmla="*/ 124 w 305"/>
                <a:gd name="T93" fmla="*/ 103 h 191"/>
                <a:gd name="T94" fmla="*/ 130 w 305"/>
                <a:gd name="T95" fmla="*/ 115 h 191"/>
                <a:gd name="T96" fmla="*/ 136 w 305"/>
                <a:gd name="T97" fmla="*/ 130 h 191"/>
                <a:gd name="T98" fmla="*/ 157 w 305"/>
                <a:gd name="T99" fmla="*/ 139 h 191"/>
                <a:gd name="T100" fmla="*/ 184 w 305"/>
                <a:gd name="T101" fmla="*/ 155 h 191"/>
                <a:gd name="T102" fmla="*/ 205 w 305"/>
                <a:gd name="T103" fmla="*/ 167 h 191"/>
                <a:gd name="T104" fmla="*/ 211 w 305"/>
                <a:gd name="T105" fmla="*/ 170 h 191"/>
                <a:gd name="T106" fmla="*/ 217 w 305"/>
                <a:gd name="T107" fmla="*/ 179 h 191"/>
                <a:gd name="T108" fmla="*/ 223 w 305"/>
                <a:gd name="T109" fmla="*/ 185 h 191"/>
                <a:gd name="T110" fmla="*/ 229 w 305"/>
                <a:gd name="T111" fmla="*/ 191 h 191"/>
                <a:gd name="T112" fmla="*/ 235 w 305"/>
                <a:gd name="T113" fmla="*/ 188 h 191"/>
                <a:gd name="T114" fmla="*/ 241 w 305"/>
                <a:gd name="T115"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191">
                  <a:moveTo>
                    <a:pt x="241" y="191"/>
                  </a:moveTo>
                  <a:lnTo>
                    <a:pt x="241" y="179"/>
                  </a:lnTo>
                  <a:lnTo>
                    <a:pt x="247" y="170"/>
                  </a:lnTo>
                  <a:lnTo>
                    <a:pt x="247" y="167"/>
                  </a:lnTo>
                  <a:lnTo>
                    <a:pt x="247" y="161"/>
                  </a:lnTo>
                  <a:lnTo>
                    <a:pt x="244" y="161"/>
                  </a:lnTo>
                  <a:lnTo>
                    <a:pt x="241" y="155"/>
                  </a:lnTo>
                  <a:lnTo>
                    <a:pt x="244" y="152"/>
                  </a:lnTo>
                  <a:lnTo>
                    <a:pt x="241" y="145"/>
                  </a:lnTo>
                  <a:lnTo>
                    <a:pt x="238" y="145"/>
                  </a:lnTo>
                  <a:lnTo>
                    <a:pt x="235" y="148"/>
                  </a:lnTo>
                  <a:lnTo>
                    <a:pt x="229" y="142"/>
                  </a:lnTo>
                  <a:lnTo>
                    <a:pt x="229" y="136"/>
                  </a:lnTo>
                  <a:lnTo>
                    <a:pt x="232" y="133"/>
                  </a:lnTo>
                  <a:lnTo>
                    <a:pt x="241" y="133"/>
                  </a:lnTo>
                  <a:lnTo>
                    <a:pt x="244" y="133"/>
                  </a:lnTo>
                  <a:lnTo>
                    <a:pt x="244" y="127"/>
                  </a:lnTo>
                  <a:lnTo>
                    <a:pt x="253" y="124"/>
                  </a:lnTo>
                  <a:lnTo>
                    <a:pt x="250" y="121"/>
                  </a:lnTo>
                  <a:lnTo>
                    <a:pt x="250" y="121"/>
                  </a:lnTo>
                  <a:lnTo>
                    <a:pt x="256" y="118"/>
                  </a:lnTo>
                  <a:lnTo>
                    <a:pt x="266" y="115"/>
                  </a:lnTo>
                  <a:lnTo>
                    <a:pt x="266" y="112"/>
                  </a:lnTo>
                  <a:lnTo>
                    <a:pt x="260" y="109"/>
                  </a:lnTo>
                  <a:lnTo>
                    <a:pt x="260" y="106"/>
                  </a:lnTo>
                  <a:lnTo>
                    <a:pt x="263" y="103"/>
                  </a:lnTo>
                  <a:lnTo>
                    <a:pt x="269" y="100"/>
                  </a:lnTo>
                  <a:lnTo>
                    <a:pt x="272" y="100"/>
                  </a:lnTo>
                  <a:lnTo>
                    <a:pt x="278" y="94"/>
                  </a:lnTo>
                  <a:lnTo>
                    <a:pt x="284" y="97"/>
                  </a:lnTo>
                  <a:lnTo>
                    <a:pt x="284" y="100"/>
                  </a:lnTo>
                  <a:lnTo>
                    <a:pt x="293" y="100"/>
                  </a:lnTo>
                  <a:lnTo>
                    <a:pt x="299" y="100"/>
                  </a:lnTo>
                  <a:lnTo>
                    <a:pt x="305" y="94"/>
                  </a:lnTo>
                  <a:lnTo>
                    <a:pt x="305" y="91"/>
                  </a:lnTo>
                  <a:lnTo>
                    <a:pt x="296" y="82"/>
                  </a:lnTo>
                  <a:lnTo>
                    <a:pt x="293" y="82"/>
                  </a:lnTo>
                  <a:lnTo>
                    <a:pt x="293" y="88"/>
                  </a:lnTo>
                  <a:lnTo>
                    <a:pt x="290" y="91"/>
                  </a:lnTo>
                  <a:lnTo>
                    <a:pt x="287" y="91"/>
                  </a:lnTo>
                  <a:lnTo>
                    <a:pt x="281" y="88"/>
                  </a:lnTo>
                  <a:lnTo>
                    <a:pt x="275" y="85"/>
                  </a:lnTo>
                  <a:lnTo>
                    <a:pt x="269" y="82"/>
                  </a:lnTo>
                  <a:lnTo>
                    <a:pt x="272" y="76"/>
                  </a:lnTo>
                  <a:lnTo>
                    <a:pt x="278" y="67"/>
                  </a:lnTo>
                  <a:lnTo>
                    <a:pt x="278" y="64"/>
                  </a:lnTo>
                  <a:lnTo>
                    <a:pt x="275" y="64"/>
                  </a:lnTo>
                  <a:lnTo>
                    <a:pt x="272" y="70"/>
                  </a:lnTo>
                  <a:lnTo>
                    <a:pt x="269" y="70"/>
                  </a:lnTo>
                  <a:lnTo>
                    <a:pt x="260" y="79"/>
                  </a:lnTo>
                  <a:lnTo>
                    <a:pt x="260" y="85"/>
                  </a:lnTo>
                  <a:lnTo>
                    <a:pt x="256" y="88"/>
                  </a:lnTo>
                  <a:lnTo>
                    <a:pt x="253" y="94"/>
                  </a:lnTo>
                  <a:lnTo>
                    <a:pt x="244" y="100"/>
                  </a:lnTo>
                  <a:lnTo>
                    <a:pt x="241" y="100"/>
                  </a:lnTo>
                  <a:lnTo>
                    <a:pt x="235" y="94"/>
                  </a:lnTo>
                  <a:lnTo>
                    <a:pt x="226" y="94"/>
                  </a:lnTo>
                  <a:lnTo>
                    <a:pt x="223" y="94"/>
                  </a:lnTo>
                  <a:lnTo>
                    <a:pt x="214" y="100"/>
                  </a:lnTo>
                  <a:lnTo>
                    <a:pt x="208" y="100"/>
                  </a:lnTo>
                  <a:lnTo>
                    <a:pt x="202" y="79"/>
                  </a:lnTo>
                  <a:lnTo>
                    <a:pt x="187" y="76"/>
                  </a:lnTo>
                  <a:lnTo>
                    <a:pt x="187" y="49"/>
                  </a:lnTo>
                  <a:lnTo>
                    <a:pt x="181" y="52"/>
                  </a:lnTo>
                  <a:lnTo>
                    <a:pt x="175" y="40"/>
                  </a:lnTo>
                  <a:lnTo>
                    <a:pt x="166" y="34"/>
                  </a:lnTo>
                  <a:lnTo>
                    <a:pt x="136" y="34"/>
                  </a:lnTo>
                  <a:lnTo>
                    <a:pt x="109" y="37"/>
                  </a:lnTo>
                  <a:lnTo>
                    <a:pt x="91" y="25"/>
                  </a:lnTo>
                  <a:lnTo>
                    <a:pt x="78" y="22"/>
                  </a:lnTo>
                  <a:lnTo>
                    <a:pt x="48" y="0"/>
                  </a:lnTo>
                  <a:lnTo>
                    <a:pt x="0" y="9"/>
                  </a:lnTo>
                  <a:lnTo>
                    <a:pt x="15" y="100"/>
                  </a:lnTo>
                  <a:lnTo>
                    <a:pt x="24" y="100"/>
                  </a:lnTo>
                  <a:lnTo>
                    <a:pt x="30" y="100"/>
                  </a:lnTo>
                  <a:lnTo>
                    <a:pt x="33" y="97"/>
                  </a:lnTo>
                  <a:lnTo>
                    <a:pt x="30" y="94"/>
                  </a:lnTo>
                  <a:lnTo>
                    <a:pt x="30" y="85"/>
                  </a:lnTo>
                  <a:lnTo>
                    <a:pt x="33" y="79"/>
                  </a:lnTo>
                  <a:lnTo>
                    <a:pt x="39" y="76"/>
                  </a:lnTo>
                  <a:lnTo>
                    <a:pt x="42" y="73"/>
                  </a:lnTo>
                  <a:lnTo>
                    <a:pt x="45" y="70"/>
                  </a:lnTo>
                  <a:lnTo>
                    <a:pt x="51" y="73"/>
                  </a:lnTo>
                  <a:lnTo>
                    <a:pt x="54" y="70"/>
                  </a:lnTo>
                  <a:lnTo>
                    <a:pt x="48" y="67"/>
                  </a:lnTo>
                  <a:lnTo>
                    <a:pt x="57" y="67"/>
                  </a:lnTo>
                  <a:lnTo>
                    <a:pt x="72" y="73"/>
                  </a:lnTo>
                  <a:lnTo>
                    <a:pt x="81" y="79"/>
                  </a:lnTo>
                  <a:lnTo>
                    <a:pt x="84" y="85"/>
                  </a:lnTo>
                  <a:lnTo>
                    <a:pt x="97" y="91"/>
                  </a:lnTo>
                  <a:lnTo>
                    <a:pt x="109" y="97"/>
                  </a:lnTo>
                  <a:lnTo>
                    <a:pt x="112" y="97"/>
                  </a:lnTo>
                  <a:lnTo>
                    <a:pt x="115" y="97"/>
                  </a:lnTo>
                  <a:lnTo>
                    <a:pt x="124" y="103"/>
                  </a:lnTo>
                  <a:lnTo>
                    <a:pt x="127" y="115"/>
                  </a:lnTo>
                  <a:lnTo>
                    <a:pt x="130" y="115"/>
                  </a:lnTo>
                  <a:lnTo>
                    <a:pt x="133" y="121"/>
                  </a:lnTo>
                  <a:lnTo>
                    <a:pt x="136" y="130"/>
                  </a:lnTo>
                  <a:lnTo>
                    <a:pt x="142" y="133"/>
                  </a:lnTo>
                  <a:lnTo>
                    <a:pt x="157" y="139"/>
                  </a:lnTo>
                  <a:lnTo>
                    <a:pt x="169" y="148"/>
                  </a:lnTo>
                  <a:lnTo>
                    <a:pt x="184" y="155"/>
                  </a:lnTo>
                  <a:lnTo>
                    <a:pt x="196" y="164"/>
                  </a:lnTo>
                  <a:lnTo>
                    <a:pt x="205" y="167"/>
                  </a:lnTo>
                  <a:lnTo>
                    <a:pt x="208" y="170"/>
                  </a:lnTo>
                  <a:lnTo>
                    <a:pt x="211" y="170"/>
                  </a:lnTo>
                  <a:lnTo>
                    <a:pt x="217" y="173"/>
                  </a:lnTo>
                  <a:lnTo>
                    <a:pt x="217" y="179"/>
                  </a:lnTo>
                  <a:lnTo>
                    <a:pt x="217" y="188"/>
                  </a:lnTo>
                  <a:lnTo>
                    <a:pt x="223" y="185"/>
                  </a:lnTo>
                  <a:lnTo>
                    <a:pt x="229" y="188"/>
                  </a:lnTo>
                  <a:lnTo>
                    <a:pt x="229" y="191"/>
                  </a:lnTo>
                  <a:lnTo>
                    <a:pt x="232" y="191"/>
                  </a:lnTo>
                  <a:lnTo>
                    <a:pt x="235" y="188"/>
                  </a:lnTo>
                  <a:lnTo>
                    <a:pt x="238" y="188"/>
                  </a:lnTo>
                  <a:lnTo>
                    <a:pt x="241" y="1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5" name="Freeform 59"/>
            <p:cNvSpPr>
              <a:spLocks/>
            </p:cNvSpPr>
            <p:nvPr/>
          </p:nvSpPr>
          <p:spPr bwMode="auto">
            <a:xfrm>
              <a:off x="7023101" y="3433763"/>
              <a:ext cx="430213" cy="273050"/>
            </a:xfrm>
            <a:custGeom>
              <a:avLst/>
              <a:gdLst>
                <a:gd name="T0" fmla="*/ 271 w 271"/>
                <a:gd name="T1" fmla="*/ 106 h 172"/>
                <a:gd name="T2" fmla="*/ 259 w 271"/>
                <a:gd name="T3" fmla="*/ 100 h 172"/>
                <a:gd name="T4" fmla="*/ 223 w 271"/>
                <a:gd name="T5" fmla="*/ 81 h 172"/>
                <a:gd name="T6" fmla="*/ 190 w 271"/>
                <a:gd name="T7" fmla="*/ 63 h 172"/>
                <a:gd name="T8" fmla="*/ 181 w 271"/>
                <a:gd name="T9" fmla="*/ 48 h 172"/>
                <a:gd name="T10" fmla="*/ 166 w 271"/>
                <a:gd name="T11" fmla="*/ 30 h 172"/>
                <a:gd name="T12" fmla="*/ 138 w 271"/>
                <a:gd name="T13" fmla="*/ 18 h 172"/>
                <a:gd name="T14" fmla="*/ 111 w 271"/>
                <a:gd name="T15" fmla="*/ 0 h 172"/>
                <a:gd name="T16" fmla="*/ 105 w 271"/>
                <a:gd name="T17" fmla="*/ 6 h 172"/>
                <a:gd name="T18" fmla="*/ 93 w 271"/>
                <a:gd name="T19" fmla="*/ 9 h 172"/>
                <a:gd name="T20" fmla="*/ 84 w 271"/>
                <a:gd name="T21" fmla="*/ 27 h 172"/>
                <a:gd name="T22" fmla="*/ 78 w 271"/>
                <a:gd name="T23" fmla="*/ 33 h 172"/>
                <a:gd name="T24" fmla="*/ 45 w 271"/>
                <a:gd name="T25" fmla="*/ 21 h 172"/>
                <a:gd name="T26" fmla="*/ 12 w 271"/>
                <a:gd name="T27" fmla="*/ 15 h 172"/>
                <a:gd name="T28" fmla="*/ 3 w 271"/>
                <a:gd name="T29" fmla="*/ 30 h 172"/>
                <a:gd name="T30" fmla="*/ 9 w 271"/>
                <a:gd name="T31" fmla="*/ 39 h 172"/>
                <a:gd name="T32" fmla="*/ 9 w 271"/>
                <a:gd name="T33" fmla="*/ 54 h 172"/>
                <a:gd name="T34" fmla="*/ 12 w 271"/>
                <a:gd name="T35" fmla="*/ 69 h 172"/>
                <a:gd name="T36" fmla="*/ 18 w 271"/>
                <a:gd name="T37" fmla="*/ 69 h 172"/>
                <a:gd name="T38" fmla="*/ 27 w 271"/>
                <a:gd name="T39" fmla="*/ 69 h 172"/>
                <a:gd name="T40" fmla="*/ 27 w 271"/>
                <a:gd name="T41" fmla="*/ 78 h 172"/>
                <a:gd name="T42" fmla="*/ 33 w 271"/>
                <a:gd name="T43" fmla="*/ 81 h 172"/>
                <a:gd name="T44" fmla="*/ 24 w 271"/>
                <a:gd name="T45" fmla="*/ 78 h 172"/>
                <a:gd name="T46" fmla="*/ 24 w 271"/>
                <a:gd name="T47" fmla="*/ 91 h 172"/>
                <a:gd name="T48" fmla="*/ 27 w 271"/>
                <a:gd name="T49" fmla="*/ 85 h 172"/>
                <a:gd name="T50" fmla="*/ 36 w 271"/>
                <a:gd name="T51" fmla="*/ 91 h 172"/>
                <a:gd name="T52" fmla="*/ 39 w 271"/>
                <a:gd name="T53" fmla="*/ 106 h 172"/>
                <a:gd name="T54" fmla="*/ 45 w 271"/>
                <a:gd name="T55" fmla="*/ 130 h 172"/>
                <a:gd name="T56" fmla="*/ 57 w 271"/>
                <a:gd name="T57" fmla="*/ 121 h 172"/>
                <a:gd name="T58" fmla="*/ 72 w 271"/>
                <a:gd name="T59" fmla="*/ 112 h 172"/>
                <a:gd name="T60" fmla="*/ 87 w 271"/>
                <a:gd name="T61" fmla="*/ 109 h 172"/>
                <a:gd name="T62" fmla="*/ 99 w 271"/>
                <a:gd name="T63" fmla="*/ 109 h 172"/>
                <a:gd name="T64" fmla="*/ 123 w 271"/>
                <a:gd name="T65" fmla="*/ 121 h 172"/>
                <a:gd name="T66" fmla="*/ 138 w 271"/>
                <a:gd name="T67" fmla="*/ 124 h 172"/>
                <a:gd name="T68" fmla="*/ 145 w 271"/>
                <a:gd name="T69" fmla="*/ 130 h 172"/>
                <a:gd name="T70" fmla="*/ 163 w 271"/>
                <a:gd name="T71" fmla="*/ 142 h 172"/>
                <a:gd name="T72" fmla="*/ 178 w 271"/>
                <a:gd name="T73" fmla="*/ 151 h 172"/>
                <a:gd name="T74" fmla="*/ 181 w 271"/>
                <a:gd name="T75" fmla="*/ 160 h 172"/>
                <a:gd name="T76" fmla="*/ 187 w 271"/>
                <a:gd name="T77" fmla="*/ 163 h 172"/>
                <a:gd name="T78" fmla="*/ 196 w 271"/>
                <a:gd name="T79" fmla="*/ 163 h 172"/>
                <a:gd name="T80" fmla="*/ 205 w 271"/>
                <a:gd name="T81" fmla="*/ 169 h 172"/>
                <a:gd name="T82" fmla="*/ 214 w 271"/>
                <a:gd name="T83" fmla="*/ 169 h 172"/>
                <a:gd name="T84" fmla="*/ 220 w 271"/>
                <a:gd name="T85" fmla="*/ 160 h 172"/>
                <a:gd name="T86" fmla="*/ 232 w 271"/>
                <a:gd name="T87" fmla="*/ 154 h 172"/>
                <a:gd name="T88" fmla="*/ 238 w 271"/>
                <a:gd name="T89" fmla="*/ 148 h 172"/>
                <a:gd name="T90" fmla="*/ 244 w 271"/>
                <a:gd name="T91" fmla="*/ 133 h 172"/>
                <a:gd name="T92" fmla="*/ 241 w 271"/>
                <a:gd name="T93" fmla="*/ 127 h 172"/>
                <a:gd name="T94" fmla="*/ 250 w 271"/>
                <a:gd name="T95" fmla="*/ 124 h 172"/>
                <a:gd name="T96" fmla="*/ 262 w 271"/>
                <a:gd name="T97" fmla="*/ 118 h 172"/>
                <a:gd name="T98" fmla="*/ 271 w 271"/>
                <a:gd name="T99" fmla="*/ 12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172">
                  <a:moveTo>
                    <a:pt x="271" y="121"/>
                  </a:moveTo>
                  <a:lnTo>
                    <a:pt x="271" y="112"/>
                  </a:lnTo>
                  <a:lnTo>
                    <a:pt x="271" y="106"/>
                  </a:lnTo>
                  <a:lnTo>
                    <a:pt x="265" y="103"/>
                  </a:lnTo>
                  <a:lnTo>
                    <a:pt x="262" y="103"/>
                  </a:lnTo>
                  <a:lnTo>
                    <a:pt x="259" y="100"/>
                  </a:lnTo>
                  <a:lnTo>
                    <a:pt x="250" y="97"/>
                  </a:lnTo>
                  <a:lnTo>
                    <a:pt x="238" y="88"/>
                  </a:lnTo>
                  <a:lnTo>
                    <a:pt x="223" y="81"/>
                  </a:lnTo>
                  <a:lnTo>
                    <a:pt x="211" y="72"/>
                  </a:lnTo>
                  <a:lnTo>
                    <a:pt x="196" y="66"/>
                  </a:lnTo>
                  <a:lnTo>
                    <a:pt x="190" y="63"/>
                  </a:lnTo>
                  <a:lnTo>
                    <a:pt x="187" y="54"/>
                  </a:lnTo>
                  <a:lnTo>
                    <a:pt x="184" y="48"/>
                  </a:lnTo>
                  <a:lnTo>
                    <a:pt x="181" y="48"/>
                  </a:lnTo>
                  <a:lnTo>
                    <a:pt x="178" y="36"/>
                  </a:lnTo>
                  <a:lnTo>
                    <a:pt x="169" y="30"/>
                  </a:lnTo>
                  <a:lnTo>
                    <a:pt x="166" y="30"/>
                  </a:lnTo>
                  <a:lnTo>
                    <a:pt x="163" y="30"/>
                  </a:lnTo>
                  <a:lnTo>
                    <a:pt x="151" y="24"/>
                  </a:lnTo>
                  <a:lnTo>
                    <a:pt x="138" y="18"/>
                  </a:lnTo>
                  <a:lnTo>
                    <a:pt x="135" y="12"/>
                  </a:lnTo>
                  <a:lnTo>
                    <a:pt x="126" y="6"/>
                  </a:lnTo>
                  <a:lnTo>
                    <a:pt x="111" y="0"/>
                  </a:lnTo>
                  <a:lnTo>
                    <a:pt x="102" y="0"/>
                  </a:lnTo>
                  <a:lnTo>
                    <a:pt x="108" y="3"/>
                  </a:lnTo>
                  <a:lnTo>
                    <a:pt x="105" y="6"/>
                  </a:lnTo>
                  <a:lnTo>
                    <a:pt x="99" y="3"/>
                  </a:lnTo>
                  <a:lnTo>
                    <a:pt x="96" y="6"/>
                  </a:lnTo>
                  <a:lnTo>
                    <a:pt x="93" y="9"/>
                  </a:lnTo>
                  <a:lnTo>
                    <a:pt x="87" y="12"/>
                  </a:lnTo>
                  <a:lnTo>
                    <a:pt x="84" y="18"/>
                  </a:lnTo>
                  <a:lnTo>
                    <a:pt x="84" y="27"/>
                  </a:lnTo>
                  <a:lnTo>
                    <a:pt x="87" y="30"/>
                  </a:lnTo>
                  <a:lnTo>
                    <a:pt x="84" y="33"/>
                  </a:lnTo>
                  <a:lnTo>
                    <a:pt x="78" y="33"/>
                  </a:lnTo>
                  <a:lnTo>
                    <a:pt x="66" y="33"/>
                  </a:lnTo>
                  <a:lnTo>
                    <a:pt x="60" y="36"/>
                  </a:lnTo>
                  <a:lnTo>
                    <a:pt x="45" y="21"/>
                  </a:lnTo>
                  <a:lnTo>
                    <a:pt x="33" y="12"/>
                  </a:lnTo>
                  <a:lnTo>
                    <a:pt x="21" y="12"/>
                  </a:lnTo>
                  <a:lnTo>
                    <a:pt x="12" y="15"/>
                  </a:lnTo>
                  <a:lnTo>
                    <a:pt x="0" y="24"/>
                  </a:lnTo>
                  <a:lnTo>
                    <a:pt x="0" y="27"/>
                  </a:lnTo>
                  <a:lnTo>
                    <a:pt x="3" y="30"/>
                  </a:lnTo>
                  <a:lnTo>
                    <a:pt x="3" y="33"/>
                  </a:lnTo>
                  <a:lnTo>
                    <a:pt x="6" y="36"/>
                  </a:lnTo>
                  <a:lnTo>
                    <a:pt x="9" y="39"/>
                  </a:lnTo>
                  <a:lnTo>
                    <a:pt x="12" y="45"/>
                  </a:lnTo>
                  <a:lnTo>
                    <a:pt x="12" y="51"/>
                  </a:lnTo>
                  <a:lnTo>
                    <a:pt x="9" y="54"/>
                  </a:lnTo>
                  <a:lnTo>
                    <a:pt x="9" y="63"/>
                  </a:lnTo>
                  <a:lnTo>
                    <a:pt x="12" y="66"/>
                  </a:lnTo>
                  <a:lnTo>
                    <a:pt x="12" y="69"/>
                  </a:lnTo>
                  <a:lnTo>
                    <a:pt x="21" y="75"/>
                  </a:lnTo>
                  <a:lnTo>
                    <a:pt x="18" y="72"/>
                  </a:lnTo>
                  <a:lnTo>
                    <a:pt x="18" y="69"/>
                  </a:lnTo>
                  <a:lnTo>
                    <a:pt x="18" y="69"/>
                  </a:lnTo>
                  <a:lnTo>
                    <a:pt x="24" y="69"/>
                  </a:lnTo>
                  <a:lnTo>
                    <a:pt x="27" y="69"/>
                  </a:lnTo>
                  <a:lnTo>
                    <a:pt x="27" y="69"/>
                  </a:lnTo>
                  <a:lnTo>
                    <a:pt x="27" y="72"/>
                  </a:lnTo>
                  <a:lnTo>
                    <a:pt x="27" y="78"/>
                  </a:lnTo>
                  <a:lnTo>
                    <a:pt x="30" y="75"/>
                  </a:lnTo>
                  <a:lnTo>
                    <a:pt x="33" y="81"/>
                  </a:lnTo>
                  <a:lnTo>
                    <a:pt x="33" y="81"/>
                  </a:lnTo>
                  <a:lnTo>
                    <a:pt x="30" y="81"/>
                  </a:lnTo>
                  <a:lnTo>
                    <a:pt x="27" y="81"/>
                  </a:lnTo>
                  <a:lnTo>
                    <a:pt x="24" y="78"/>
                  </a:lnTo>
                  <a:lnTo>
                    <a:pt x="21" y="81"/>
                  </a:lnTo>
                  <a:lnTo>
                    <a:pt x="21" y="85"/>
                  </a:lnTo>
                  <a:lnTo>
                    <a:pt x="24" y="91"/>
                  </a:lnTo>
                  <a:lnTo>
                    <a:pt x="24" y="85"/>
                  </a:lnTo>
                  <a:lnTo>
                    <a:pt x="24" y="85"/>
                  </a:lnTo>
                  <a:lnTo>
                    <a:pt x="27" y="85"/>
                  </a:lnTo>
                  <a:lnTo>
                    <a:pt x="30" y="85"/>
                  </a:lnTo>
                  <a:lnTo>
                    <a:pt x="33" y="91"/>
                  </a:lnTo>
                  <a:lnTo>
                    <a:pt x="36" y="91"/>
                  </a:lnTo>
                  <a:lnTo>
                    <a:pt x="39" y="97"/>
                  </a:lnTo>
                  <a:lnTo>
                    <a:pt x="39" y="103"/>
                  </a:lnTo>
                  <a:lnTo>
                    <a:pt x="39" y="106"/>
                  </a:lnTo>
                  <a:lnTo>
                    <a:pt x="39" y="115"/>
                  </a:lnTo>
                  <a:lnTo>
                    <a:pt x="39" y="121"/>
                  </a:lnTo>
                  <a:lnTo>
                    <a:pt x="45" y="130"/>
                  </a:lnTo>
                  <a:lnTo>
                    <a:pt x="48" y="127"/>
                  </a:lnTo>
                  <a:lnTo>
                    <a:pt x="57" y="127"/>
                  </a:lnTo>
                  <a:lnTo>
                    <a:pt x="57" y="121"/>
                  </a:lnTo>
                  <a:lnTo>
                    <a:pt x="60" y="118"/>
                  </a:lnTo>
                  <a:lnTo>
                    <a:pt x="63" y="118"/>
                  </a:lnTo>
                  <a:lnTo>
                    <a:pt x="72" y="112"/>
                  </a:lnTo>
                  <a:lnTo>
                    <a:pt x="81" y="112"/>
                  </a:lnTo>
                  <a:lnTo>
                    <a:pt x="87" y="112"/>
                  </a:lnTo>
                  <a:lnTo>
                    <a:pt x="87" y="109"/>
                  </a:lnTo>
                  <a:lnTo>
                    <a:pt x="93" y="106"/>
                  </a:lnTo>
                  <a:lnTo>
                    <a:pt x="96" y="109"/>
                  </a:lnTo>
                  <a:lnTo>
                    <a:pt x="99" y="109"/>
                  </a:lnTo>
                  <a:lnTo>
                    <a:pt x="108" y="115"/>
                  </a:lnTo>
                  <a:lnTo>
                    <a:pt x="111" y="115"/>
                  </a:lnTo>
                  <a:lnTo>
                    <a:pt x="123" y="121"/>
                  </a:lnTo>
                  <a:lnTo>
                    <a:pt x="126" y="121"/>
                  </a:lnTo>
                  <a:lnTo>
                    <a:pt x="129" y="121"/>
                  </a:lnTo>
                  <a:lnTo>
                    <a:pt x="138" y="124"/>
                  </a:lnTo>
                  <a:lnTo>
                    <a:pt x="141" y="124"/>
                  </a:lnTo>
                  <a:lnTo>
                    <a:pt x="141" y="130"/>
                  </a:lnTo>
                  <a:lnTo>
                    <a:pt x="145" y="130"/>
                  </a:lnTo>
                  <a:lnTo>
                    <a:pt x="148" y="130"/>
                  </a:lnTo>
                  <a:lnTo>
                    <a:pt x="157" y="133"/>
                  </a:lnTo>
                  <a:lnTo>
                    <a:pt x="163" y="142"/>
                  </a:lnTo>
                  <a:lnTo>
                    <a:pt x="172" y="142"/>
                  </a:lnTo>
                  <a:lnTo>
                    <a:pt x="175" y="145"/>
                  </a:lnTo>
                  <a:lnTo>
                    <a:pt x="178" y="151"/>
                  </a:lnTo>
                  <a:lnTo>
                    <a:pt x="178" y="154"/>
                  </a:lnTo>
                  <a:lnTo>
                    <a:pt x="181" y="157"/>
                  </a:lnTo>
                  <a:lnTo>
                    <a:pt x="181" y="160"/>
                  </a:lnTo>
                  <a:lnTo>
                    <a:pt x="181" y="163"/>
                  </a:lnTo>
                  <a:lnTo>
                    <a:pt x="184" y="163"/>
                  </a:lnTo>
                  <a:lnTo>
                    <a:pt x="187" y="163"/>
                  </a:lnTo>
                  <a:lnTo>
                    <a:pt x="190" y="166"/>
                  </a:lnTo>
                  <a:lnTo>
                    <a:pt x="193" y="166"/>
                  </a:lnTo>
                  <a:lnTo>
                    <a:pt x="196" y="163"/>
                  </a:lnTo>
                  <a:lnTo>
                    <a:pt x="199" y="163"/>
                  </a:lnTo>
                  <a:lnTo>
                    <a:pt x="202" y="166"/>
                  </a:lnTo>
                  <a:lnTo>
                    <a:pt x="205" y="169"/>
                  </a:lnTo>
                  <a:lnTo>
                    <a:pt x="205" y="172"/>
                  </a:lnTo>
                  <a:lnTo>
                    <a:pt x="208" y="169"/>
                  </a:lnTo>
                  <a:lnTo>
                    <a:pt x="214" y="169"/>
                  </a:lnTo>
                  <a:lnTo>
                    <a:pt x="217" y="166"/>
                  </a:lnTo>
                  <a:lnTo>
                    <a:pt x="217" y="163"/>
                  </a:lnTo>
                  <a:lnTo>
                    <a:pt x="220" y="160"/>
                  </a:lnTo>
                  <a:lnTo>
                    <a:pt x="217" y="157"/>
                  </a:lnTo>
                  <a:lnTo>
                    <a:pt x="223" y="154"/>
                  </a:lnTo>
                  <a:lnTo>
                    <a:pt x="232" y="154"/>
                  </a:lnTo>
                  <a:lnTo>
                    <a:pt x="232" y="151"/>
                  </a:lnTo>
                  <a:lnTo>
                    <a:pt x="235" y="148"/>
                  </a:lnTo>
                  <a:lnTo>
                    <a:pt x="238" y="148"/>
                  </a:lnTo>
                  <a:lnTo>
                    <a:pt x="238" y="142"/>
                  </a:lnTo>
                  <a:lnTo>
                    <a:pt x="238" y="139"/>
                  </a:lnTo>
                  <a:lnTo>
                    <a:pt x="244" y="133"/>
                  </a:lnTo>
                  <a:lnTo>
                    <a:pt x="244" y="130"/>
                  </a:lnTo>
                  <a:lnTo>
                    <a:pt x="241" y="130"/>
                  </a:lnTo>
                  <a:lnTo>
                    <a:pt x="241" y="127"/>
                  </a:lnTo>
                  <a:lnTo>
                    <a:pt x="244" y="127"/>
                  </a:lnTo>
                  <a:lnTo>
                    <a:pt x="247" y="124"/>
                  </a:lnTo>
                  <a:lnTo>
                    <a:pt x="250" y="124"/>
                  </a:lnTo>
                  <a:lnTo>
                    <a:pt x="253" y="124"/>
                  </a:lnTo>
                  <a:lnTo>
                    <a:pt x="259" y="118"/>
                  </a:lnTo>
                  <a:lnTo>
                    <a:pt x="262" y="118"/>
                  </a:lnTo>
                  <a:lnTo>
                    <a:pt x="265" y="121"/>
                  </a:lnTo>
                  <a:lnTo>
                    <a:pt x="271" y="118"/>
                  </a:lnTo>
                  <a:lnTo>
                    <a:pt x="271" y="121"/>
                  </a:lnTo>
                  <a:lnTo>
                    <a:pt x="271"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6" name="Freeform 60"/>
            <p:cNvSpPr>
              <a:spLocks noEditPoints="1"/>
            </p:cNvSpPr>
            <p:nvPr/>
          </p:nvSpPr>
          <p:spPr bwMode="auto">
            <a:xfrm>
              <a:off x="10860088" y="5376863"/>
              <a:ext cx="90488" cy="76200"/>
            </a:xfrm>
            <a:custGeom>
              <a:avLst/>
              <a:gdLst>
                <a:gd name="T0" fmla="*/ 27 w 57"/>
                <a:gd name="T1" fmla="*/ 18 h 48"/>
                <a:gd name="T2" fmla="*/ 30 w 57"/>
                <a:gd name="T3" fmla="*/ 12 h 48"/>
                <a:gd name="T4" fmla="*/ 33 w 57"/>
                <a:gd name="T5" fmla="*/ 12 h 48"/>
                <a:gd name="T6" fmla="*/ 39 w 57"/>
                <a:gd name="T7" fmla="*/ 9 h 48"/>
                <a:gd name="T8" fmla="*/ 42 w 57"/>
                <a:gd name="T9" fmla="*/ 9 h 48"/>
                <a:gd name="T10" fmla="*/ 48 w 57"/>
                <a:gd name="T11" fmla="*/ 6 h 48"/>
                <a:gd name="T12" fmla="*/ 51 w 57"/>
                <a:gd name="T13" fmla="*/ 6 h 48"/>
                <a:gd name="T14" fmla="*/ 57 w 57"/>
                <a:gd name="T15" fmla="*/ 0 h 48"/>
                <a:gd name="T16" fmla="*/ 57 w 57"/>
                <a:gd name="T17" fmla="*/ 3 h 48"/>
                <a:gd name="T18" fmla="*/ 54 w 57"/>
                <a:gd name="T19" fmla="*/ 6 h 48"/>
                <a:gd name="T20" fmla="*/ 54 w 57"/>
                <a:gd name="T21" fmla="*/ 9 h 48"/>
                <a:gd name="T22" fmla="*/ 48 w 57"/>
                <a:gd name="T23" fmla="*/ 15 h 48"/>
                <a:gd name="T24" fmla="*/ 51 w 57"/>
                <a:gd name="T25" fmla="*/ 15 h 48"/>
                <a:gd name="T26" fmla="*/ 54 w 57"/>
                <a:gd name="T27" fmla="*/ 12 h 48"/>
                <a:gd name="T28" fmla="*/ 57 w 57"/>
                <a:gd name="T29" fmla="*/ 15 h 48"/>
                <a:gd name="T30" fmla="*/ 54 w 57"/>
                <a:gd name="T31" fmla="*/ 18 h 48"/>
                <a:gd name="T32" fmla="*/ 45 w 57"/>
                <a:gd name="T33" fmla="*/ 18 h 48"/>
                <a:gd name="T34" fmla="*/ 42 w 57"/>
                <a:gd name="T35" fmla="*/ 15 h 48"/>
                <a:gd name="T36" fmla="*/ 39 w 57"/>
                <a:gd name="T37" fmla="*/ 15 h 48"/>
                <a:gd name="T38" fmla="*/ 39 w 57"/>
                <a:gd name="T39" fmla="*/ 18 h 48"/>
                <a:gd name="T40" fmla="*/ 33 w 57"/>
                <a:gd name="T41" fmla="*/ 18 h 48"/>
                <a:gd name="T42" fmla="*/ 30 w 57"/>
                <a:gd name="T43" fmla="*/ 21 h 48"/>
                <a:gd name="T44" fmla="*/ 27 w 57"/>
                <a:gd name="T45" fmla="*/ 18 h 48"/>
                <a:gd name="T46" fmla="*/ 27 w 57"/>
                <a:gd name="T47" fmla="*/ 18 h 48"/>
                <a:gd name="T48" fmla="*/ 6 w 57"/>
                <a:gd name="T49" fmla="*/ 33 h 48"/>
                <a:gd name="T50" fmla="*/ 12 w 57"/>
                <a:gd name="T51" fmla="*/ 30 h 48"/>
                <a:gd name="T52" fmla="*/ 21 w 57"/>
                <a:gd name="T53" fmla="*/ 27 h 48"/>
                <a:gd name="T54" fmla="*/ 27 w 57"/>
                <a:gd name="T55" fmla="*/ 33 h 48"/>
                <a:gd name="T56" fmla="*/ 30 w 57"/>
                <a:gd name="T57" fmla="*/ 45 h 48"/>
                <a:gd name="T58" fmla="*/ 24 w 57"/>
                <a:gd name="T59" fmla="*/ 48 h 48"/>
                <a:gd name="T60" fmla="*/ 18 w 57"/>
                <a:gd name="T61" fmla="*/ 45 h 48"/>
                <a:gd name="T62" fmla="*/ 15 w 57"/>
                <a:gd name="T63" fmla="*/ 48 h 48"/>
                <a:gd name="T64" fmla="*/ 6 w 57"/>
                <a:gd name="T65" fmla="*/ 48 h 48"/>
                <a:gd name="T66" fmla="*/ 0 w 57"/>
                <a:gd name="T67" fmla="*/ 45 h 48"/>
                <a:gd name="T68" fmla="*/ 0 w 57"/>
                <a:gd name="T69" fmla="*/ 39 h 48"/>
                <a:gd name="T70" fmla="*/ 6 w 57"/>
                <a:gd name="T71" fmla="*/ 39 h 48"/>
                <a:gd name="T72" fmla="*/ 6 w 57"/>
                <a:gd name="T73"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27" y="18"/>
                  </a:moveTo>
                  <a:lnTo>
                    <a:pt x="30" y="12"/>
                  </a:lnTo>
                  <a:lnTo>
                    <a:pt x="33" y="12"/>
                  </a:lnTo>
                  <a:lnTo>
                    <a:pt x="39" y="9"/>
                  </a:lnTo>
                  <a:lnTo>
                    <a:pt x="42" y="9"/>
                  </a:lnTo>
                  <a:lnTo>
                    <a:pt x="48" y="6"/>
                  </a:lnTo>
                  <a:lnTo>
                    <a:pt x="51" y="6"/>
                  </a:lnTo>
                  <a:lnTo>
                    <a:pt x="57" y="0"/>
                  </a:lnTo>
                  <a:lnTo>
                    <a:pt x="57" y="3"/>
                  </a:lnTo>
                  <a:lnTo>
                    <a:pt x="54" y="6"/>
                  </a:lnTo>
                  <a:lnTo>
                    <a:pt x="54" y="9"/>
                  </a:lnTo>
                  <a:lnTo>
                    <a:pt x="48" y="15"/>
                  </a:lnTo>
                  <a:lnTo>
                    <a:pt x="51" y="15"/>
                  </a:lnTo>
                  <a:lnTo>
                    <a:pt x="54" y="12"/>
                  </a:lnTo>
                  <a:lnTo>
                    <a:pt x="57" y="15"/>
                  </a:lnTo>
                  <a:lnTo>
                    <a:pt x="54" y="18"/>
                  </a:lnTo>
                  <a:lnTo>
                    <a:pt x="45" y="18"/>
                  </a:lnTo>
                  <a:lnTo>
                    <a:pt x="42" y="15"/>
                  </a:lnTo>
                  <a:lnTo>
                    <a:pt x="39" y="15"/>
                  </a:lnTo>
                  <a:lnTo>
                    <a:pt x="39" y="18"/>
                  </a:lnTo>
                  <a:lnTo>
                    <a:pt x="33" y="18"/>
                  </a:lnTo>
                  <a:lnTo>
                    <a:pt x="30" y="21"/>
                  </a:lnTo>
                  <a:lnTo>
                    <a:pt x="27" y="18"/>
                  </a:lnTo>
                  <a:lnTo>
                    <a:pt x="27" y="18"/>
                  </a:lnTo>
                  <a:close/>
                  <a:moveTo>
                    <a:pt x="6" y="33"/>
                  </a:moveTo>
                  <a:lnTo>
                    <a:pt x="12" y="30"/>
                  </a:lnTo>
                  <a:lnTo>
                    <a:pt x="21" y="27"/>
                  </a:lnTo>
                  <a:lnTo>
                    <a:pt x="27" y="33"/>
                  </a:lnTo>
                  <a:lnTo>
                    <a:pt x="30" y="45"/>
                  </a:lnTo>
                  <a:lnTo>
                    <a:pt x="24" y="48"/>
                  </a:lnTo>
                  <a:lnTo>
                    <a:pt x="18" y="45"/>
                  </a:lnTo>
                  <a:lnTo>
                    <a:pt x="15" y="48"/>
                  </a:lnTo>
                  <a:lnTo>
                    <a:pt x="6" y="48"/>
                  </a:lnTo>
                  <a:lnTo>
                    <a:pt x="0" y="45"/>
                  </a:lnTo>
                  <a:lnTo>
                    <a:pt x="0" y="39"/>
                  </a:lnTo>
                  <a:lnTo>
                    <a:pt x="6" y="39"/>
                  </a:lnTo>
                  <a:lnTo>
                    <a:pt x="6"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7" name="Freeform 61"/>
            <p:cNvSpPr>
              <a:spLocks noEditPoints="1"/>
            </p:cNvSpPr>
            <p:nvPr/>
          </p:nvSpPr>
          <p:spPr bwMode="auto">
            <a:xfrm>
              <a:off x="10548938" y="5318126"/>
              <a:ext cx="66675" cy="182563"/>
            </a:xfrm>
            <a:custGeom>
              <a:avLst/>
              <a:gdLst>
                <a:gd name="T0" fmla="*/ 14 w 14"/>
                <a:gd name="T1" fmla="*/ 37 h 38"/>
                <a:gd name="T2" fmla="*/ 14 w 14"/>
                <a:gd name="T3" fmla="*/ 37 h 38"/>
                <a:gd name="T4" fmla="*/ 13 w 14"/>
                <a:gd name="T5" fmla="*/ 30 h 38"/>
                <a:gd name="T6" fmla="*/ 14 w 14"/>
                <a:gd name="T7" fmla="*/ 33 h 38"/>
                <a:gd name="T8" fmla="*/ 13 w 14"/>
                <a:gd name="T9" fmla="*/ 30 h 38"/>
                <a:gd name="T10" fmla="*/ 9 w 14"/>
                <a:gd name="T11" fmla="*/ 22 h 38"/>
                <a:gd name="T12" fmla="*/ 11 w 14"/>
                <a:gd name="T13" fmla="*/ 22 h 38"/>
                <a:gd name="T14" fmla="*/ 10 w 14"/>
                <a:gd name="T15" fmla="*/ 24 h 38"/>
                <a:gd name="T16" fmla="*/ 9 w 14"/>
                <a:gd name="T17" fmla="*/ 22 h 38"/>
                <a:gd name="T18" fmla="*/ 11 w 14"/>
                <a:gd name="T19" fmla="*/ 4 h 38"/>
                <a:gd name="T20" fmla="*/ 11 w 14"/>
                <a:gd name="T21" fmla="*/ 4 h 38"/>
                <a:gd name="T22" fmla="*/ 7 w 14"/>
                <a:gd name="T23" fmla="*/ 6 h 38"/>
                <a:gd name="T24" fmla="*/ 9 w 14"/>
                <a:gd name="T25" fmla="*/ 5 h 38"/>
                <a:gd name="T26" fmla="*/ 8 w 14"/>
                <a:gd name="T27" fmla="*/ 5 h 38"/>
                <a:gd name="T28" fmla="*/ 10 w 14"/>
                <a:gd name="T29" fmla="*/ 7 h 38"/>
                <a:gd name="T30" fmla="*/ 11 w 14"/>
                <a:gd name="T31" fmla="*/ 9 h 38"/>
                <a:gd name="T32" fmla="*/ 10 w 14"/>
                <a:gd name="T33" fmla="*/ 10 h 38"/>
                <a:gd name="T34" fmla="*/ 10 w 14"/>
                <a:gd name="T35" fmla="*/ 7 h 38"/>
                <a:gd name="T36" fmla="*/ 10 w 14"/>
                <a:gd name="T37" fmla="*/ 15 h 38"/>
                <a:gd name="T38" fmla="*/ 11 w 14"/>
                <a:gd name="T39" fmla="*/ 17 h 38"/>
                <a:gd name="T40" fmla="*/ 9 w 14"/>
                <a:gd name="T41" fmla="*/ 16 h 38"/>
                <a:gd name="T42" fmla="*/ 10 w 14"/>
                <a:gd name="T43" fmla="*/ 12 h 38"/>
                <a:gd name="T44" fmla="*/ 11 w 14"/>
                <a:gd name="T45" fmla="*/ 13 h 38"/>
                <a:gd name="T46" fmla="*/ 10 w 14"/>
                <a:gd name="T47" fmla="*/ 14 h 38"/>
                <a:gd name="T48" fmla="*/ 9 w 14"/>
                <a:gd name="T49" fmla="*/ 14 h 38"/>
                <a:gd name="T50" fmla="*/ 8 w 14"/>
                <a:gd name="T51" fmla="*/ 13 h 38"/>
                <a:gd name="T52" fmla="*/ 5 w 14"/>
                <a:gd name="T53" fmla="*/ 10 h 38"/>
                <a:gd name="T54" fmla="*/ 6 w 14"/>
                <a:gd name="T55" fmla="*/ 12 h 38"/>
                <a:gd name="T56" fmla="*/ 7 w 14"/>
                <a:gd name="T57" fmla="*/ 14 h 38"/>
                <a:gd name="T58" fmla="*/ 5 w 14"/>
                <a:gd name="T59" fmla="*/ 15 h 38"/>
                <a:gd name="T60" fmla="*/ 5 w 14"/>
                <a:gd name="T61" fmla="*/ 13 h 38"/>
                <a:gd name="T62" fmla="*/ 4 w 14"/>
                <a:gd name="T63" fmla="*/ 11 h 38"/>
                <a:gd name="T64" fmla="*/ 3 w 14"/>
                <a:gd name="T65" fmla="*/ 10 h 38"/>
                <a:gd name="T66" fmla="*/ 1 w 14"/>
                <a:gd name="T67" fmla="*/ 0 h 38"/>
                <a:gd name="T68" fmla="*/ 0 w 14"/>
                <a:gd name="T69" fmla="*/ 5 h 38"/>
                <a:gd name="T70" fmla="*/ 1 w 14"/>
                <a:gd name="T71" fmla="*/ 8 h 38"/>
                <a:gd name="T72" fmla="*/ 3 w 14"/>
                <a:gd name="T73" fmla="*/ 7 h 38"/>
                <a:gd name="T74" fmla="*/ 4 w 14"/>
                <a:gd name="T75" fmla="*/ 7 h 38"/>
                <a:gd name="T76" fmla="*/ 4 w 14"/>
                <a:gd name="T77" fmla="*/ 4 h 38"/>
                <a:gd name="T78" fmla="*/ 3 w 14"/>
                <a:gd name="T79" fmla="*/ 2 h 38"/>
                <a:gd name="T80" fmla="*/ 3 w 14"/>
                <a:gd name="T81" fmla="*/ 4 h 38"/>
                <a:gd name="T82" fmla="*/ 2 w 14"/>
                <a:gd name="T83" fmla="*/ 4 h 38"/>
                <a:gd name="T84" fmla="*/ 1 w 1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38">
                  <a:moveTo>
                    <a:pt x="14" y="36"/>
                  </a:moveTo>
                  <a:cubicBezTo>
                    <a:pt x="14" y="37"/>
                    <a:pt x="14" y="37"/>
                    <a:pt x="14" y="37"/>
                  </a:cubicBezTo>
                  <a:cubicBezTo>
                    <a:pt x="14" y="38"/>
                    <a:pt x="14" y="38"/>
                    <a:pt x="14" y="38"/>
                  </a:cubicBezTo>
                  <a:cubicBezTo>
                    <a:pt x="14" y="37"/>
                    <a:pt x="14" y="37"/>
                    <a:pt x="14" y="37"/>
                  </a:cubicBezTo>
                  <a:cubicBezTo>
                    <a:pt x="14" y="36"/>
                    <a:pt x="14" y="36"/>
                    <a:pt x="14" y="36"/>
                  </a:cubicBezTo>
                  <a:close/>
                  <a:moveTo>
                    <a:pt x="13" y="30"/>
                  </a:moveTo>
                  <a:cubicBezTo>
                    <a:pt x="14" y="31"/>
                    <a:pt x="14" y="31"/>
                    <a:pt x="14" y="31"/>
                  </a:cubicBezTo>
                  <a:cubicBezTo>
                    <a:pt x="14" y="33"/>
                    <a:pt x="14" y="33"/>
                    <a:pt x="14" y="33"/>
                  </a:cubicBezTo>
                  <a:cubicBezTo>
                    <a:pt x="13" y="32"/>
                    <a:pt x="13" y="32"/>
                    <a:pt x="13" y="32"/>
                  </a:cubicBezTo>
                  <a:cubicBezTo>
                    <a:pt x="13" y="30"/>
                    <a:pt x="13" y="30"/>
                    <a:pt x="13" y="30"/>
                  </a:cubicBezTo>
                  <a:cubicBezTo>
                    <a:pt x="13" y="30"/>
                    <a:pt x="13" y="30"/>
                    <a:pt x="13" y="30"/>
                  </a:cubicBezTo>
                  <a:close/>
                  <a:moveTo>
                    <a:pt x="9" y="22"/>
                  </a:moveTo>
                  <a:cubicBezTo>
                    <a:pt x="10" y="21"/>
                    <a:pt x="10" y="21"/>
                    <a:pt x="10" y="21"/>
                  </a:cubicBezTo>
                  <a:cubicBezTo>
                    <a:pt x="11" y="22"/>
                    <a:pt x="11" y="22"/>
                    <a:pt x="11" y="22"/>
                  </a:cubicBezTo>
                  <a:cubicBezTo>
                    <a:pt x="11" y="24"/>
                    <a:pt x="11" y="24"/>
                    <a:pt x="11" y="24"/>
                  </a:cubicBezTo>
                  <a:cubicBezTo>
                    <a:pt x="10" y="24"/>
                    <a:pt x="10" y="24"/>
                    <a:pt x="10" y="24"/>
                  </a:cubicBezTo>
                  <a:cubicBezTo>
                    <a:pt x="9" y="23"/>
                    <a:pt x="9" y="23"/>
                    <a:pt x="9" y="23"/>
                  </a:cubicBezTo>
                  <a:cubicBezTo>
                    <a:pt x="9" y="22"/>
                    <a:pt x="9" y="22"/>
                    <a:pt x="9" y="22"/>
                  </a:cubicBezTo>
                  <a:close/>
                  <a:moveTo>
                    <a:pt x="10" y="2"/>
                  </a:moveTo>
                  <a:cubicBezTo>
                    <a:pt x="11" y="4"/>
                    <a:pt x="11" y="4"/>
                    <a:pt x="11" y="4"/>
                  </a:cubicBezTo>
                  <a:cubicBezTo>
                    <a:pt x="10" y="5"/>
                    <a:pt x="10" y="5"/>
                    <a:pt x="10" y="5"/>
                  </a:cubicBezTo>
                  <a:cubicBezTo>
                    <a:pt x="11" y="4"/>
                    <a:pt x="11" y="4"/>
                    <a:pt x="11" y="4"/>
                  </a:cubicBezTo>
                  <a:cubicBezTo>
                    <a:pt x="10" y="2"/>
                    <a:pt x="10" y="2"/>
                    <a:pt x="10" y="2"/>
                  </a:cubicBezTo>
                  <a:close/>
                  <a:moveTo>
                    <a:pt x="7" y="6"/>
                  </a:moveTo>
                  <a:cubicBezTo>
                    <a:pt x="8" y="6"/>
                    <a:pt x="8" y="6"/>
                    <a:pt x="8" y="6"/>
                  </a:cubicBezTo>
                  <a:cubicBezTo>
                    <a:pt x="9" y="5"/>
                    <a:pt x="9" y="5"/>
                    <a:pt x="9" y="5"/>
                  </a:cubicBezTo>
                  <a:cubicBezTo>
                    <a:pt x="9" y="5"/>
                    <a:pt x="9" y="5"/>
                    <a:pt x="9" y="5"/>
                  </a:cubicBezTo>
                  <a:cubicBezTo>
                    <a:pt x="8" y="5"/>
                    <a:pt x="8" y="5"/>
                    <a:pt x="8" y="5"/>
                  </a:cubicBezTo>
                  <a:cubicBezTo>
                    <a:pt x="8" y="5"/>
                    <a:pt x="7" y="6"/>
                    <a:pt x="7" y="6"/>
                  </a:cubicBezTo>
                  <a:close/>
                  <a:moveTo>
                    <a:pt x="10" y="7"/>
                  </a:moveTo>
                  <a:cubicBezTo>
                    <a:pt x="11" y="8"/>
                    <a:pt x="11" y="8"/>
                    <a:pt x="11" y="8"/>
                  </a:cubicBezTo>
                  <a:cubicBezTo>
                    <a:pt x="11" y="9"/>
                    <a:pt x="11" y="9"/>
                    <a:pt x="11" y="9"/>
                  </a:cubicBezTo>
                  <a:cubicBezTo>
                    <a:pt x="11" y="10"/>
                    <a:pt x="11" y="10"/>
                    <a:pt x="11" y="10"/>
                  </a:cubicBezTo>
                  <a:cubicBezTo>
                    <a:pt x="10" y="10"/>
                    <a:pt x="10" y="10"/>
                    <a:pt x="10" y="10"/>
                  </a:cubicBezTo>
                  <a:cubicBezTo>
                    <a:pt x="10" y="9"/>
                    <a:pt x="10" y="9"/>
                    <a:pt x="10" y="9"/>
                  </a:cubicBezTo>
                  <a:cubicBezTo>
                    <a:pt x="10" y="9"/>
                    <a:pt x="10" y="7"/>
                    <a:pt x="10" y="7"/>
                  </a:cubicBezTo>
                  <a:close/>
                  <a:moveTo>
                    <a:pt x="9" y="16"/>
                  </a:moveTo>
                  <a:cubicBezTo>
                    <a:pt x="10" y="15"/>
                    <a:pt x="10" y="15"/>
                    <a:pt x="10" y="15"/>
                  </a:cubicBezTo>
                  <a:cubicBezTo>
                    <a:pt x="11" y="16"/>
                    <a:pt x="11" y="16"/>
                    <a:pt x="11" y="16"/>
                  </a:cubicBezTo>
                  <a:cubicBezTo>
                    <a:pt x="11" y="17"/>
                    <a:pt x="11" y="17"/>
                    <a:pt x="11" y="17"/>
                  </a:cubicBezTo>
                  <a:cubicBezTo>
                    <a:pt x="9" y="17"/>
                    <a:pt x="9" y="17"/>
                    <a:pt x="9" y="17"/>
                  </a:cubicBezTo>
                  <a:cubicBezTo>
                    <a:pt x="9" y="16"/>
                    <a:pt x="9" y="16"/>
                    <a:pt x="9" y="16"/>
                  </a:cubicBezTo>
                  <a:close/>
                  <a:moveTo>
                    <a:pt x="8" y="13"/>
                  </a:moveTo>
                  <a:cubicBezTo>
                    <a:pt x="10" y="12"/>
                    <a:pt x="10" y="12"/>
                    <a:pt x="10" y="12"/>
                  </a:cubicBezTo>
                  <a:cubicBezTo>
                    <a:pt x="10" y="13"/>
                    <a:pt x="10" y="13"/>
                    <a:pt x="10" y="13"/>
                  </a:cubicBezTo>
                  <a:cubicBezTo>
                    <a:pt x="11" y="13"/>
                    <a:pt x="11" y="13"/>
                    <a:pt x="11" y="13"/>
                  </a:cubicBezTo>
                  <a:cubicBezTo>
                    <a:pt x="10" y="14"/>
                    <a:pt x="10" y="14"/>
                    <a:pt x="10" y="14"/>
                  </a:cubicBezTo>
                  <a:cubicBezTo>
                    <a:pt x="10" y="14"/>
                    <a:pt x="10" y="14"/>
                    <a:pt x="10" y="14"/>
                  </a:cubicBezTo>
                  <a:cubicBezTo>
                    <a:pt x="9" y="14"/>
                    <a:pt x="9" y="14"/>
                    <a:pt x="9" y="14"/>
                  </a:cubicBezTo>
                  <a:cubicBezTo>
                    <a:pt x="9" y="14"/>
                    <a:pt x="9" y="14"/>
                    <a:pt x="9" y="14"/>
                  </a:cubicBezTo>
                  <a:cubicBezTo>
                    <a:pt x="8" y="14"/>
                    <a:pt x="8" y="14"/>
                    <a:pt x="8" y="14"/>
                  </a:cubicBezTo>
                  <a:cubicBezTo>
                    <a:pt x="8" y="13"/>
                    <a:pt x="8" y="13"/>
                    <a:pt x="8" y="13"/>
                  </a:cubicBezTo>
                  <a:close/>
                  <a:moveTo>
                    <a:pt x="4" y="10"/>
                  </a:moveTo>
                  <a:cubicBezTo>
                    <a:pt x="5" y="10"/>
                    <a:pt x="5" y="10"/>
                    <a:pt x="5" y="10"/>
                  </a:cubicBezTo>
                  <a:cubicBezTo>
                    <a:pt x="6" y="11"/>
                    <a:pt x="6" y="11"/>
                    <a:pt x="6" y="11"/>
                  </a:cubicBezTo>
                  <a:cubicBezTo>
                    <a:pt x="6" y="12"/>
                    <a:pt x="6" y="12"/>
                    <a:pt x="6" y="12"/>
                  </a:cubicBezTo>
                  <a:cubicBezTo>
                    <a:pt x="7" y="13"/>
                    <a:pt x="7" y="13"/>
                    <a:pt x="7" y="13"/>
                  </a:cubicBezTo>
                  <a:cubicBezTo>
                    <a:pt x="7" y="14"/>
                    <a:pt x="7" y="14"/>
                    <a:pt x="7" y="14"/>
                  </a:cubicBezTo>
                  <a:cubicBezTo>
                    <a:pt x="6" y="15"/>
                    <a:pt x="6" y="15"/>
                    <a:pt x="6" y="15"/>
                  </a:cubicBezTo>
                  <a:cubicBezTo>
                    <a:pt x="5" y="15"/>
                    <a:pt x="5" y="15"/>
                    <a:pt x="5" y="15"/>
                  </a:cubicBezTo>
                  <a:cubicBezTo>
                    <a:pt x="4" y="14"/>
                    <a:pt x="4" y="14"/>
                    <a:pt x="4" y="14"/>
                  </a:cubicBezTo>
                  <a:cubicBezTo>
                    <a:pt x="5" y="13"/>
                    <a:pt x="5" y="13"/>
                    <a:pt x="5" y="13"/>
                  </a:cubicBezTo>
                  <a:cubicBezTo>
                    <a:pt x="5" y="12"/>
                    <a:pt x="5" y="12"/>
                    <a:pt x="5" y="12"/>
                  </a:cubicBezTo>
                  <a:cubicBezTo>
                    <a:pt x="4" y="11"/>
                    <a:pt x="4" y="11"/>
                    <a:pt x="4" y="11"/>
                  </a:cubicBezTo>
                  <a:cubicBezTo>
                    <a:pt x="4" y="11"/>
                    <a:pt x="4" y="11"/>
                    <a:pt x="4" y="11"/>
                  </a:cubicBezTo>
                  <a:cubicBezTo>
                    <a:pt x="3" y="10"/>
                    <a:pt x="3" y="10"/>
                    <a:pt x="3" y="10"/>
                  </a:cubicBezTo>
                  <a:cubicBezTo>
                    <a:pt x="4" y="10"/>
                    <a:pt x="4" y="10"/>
                    <a:pt x="4" y="10"/>
                  </a:cubicBezTo>
                  <a:close/>
                  <a:moveTo>
                    <a:pt x="1" y="0"/>
                  </a:moveTo>
                  <a:cubicBezTo>
                    <a:pt x="0" y="3"/>
                    <a:pt x="0" y="3"/>
                    <a:pt x="0" y="3"/>
                  </a:cubicBezTo>
                  <a:cubicBezTo>
                    <a:pt x="0" y="5"/>
                    <a:pt x="0" y="5"/>
                    <a:pt x="0" y="5"/>
                  </a:cubicBezTo>
                  <a:cubicBezTo>
                    <a:pt x="0" y="6"/>
                    <a:pt x="0" y="6"/>
                    <a:pt x="0" y="6"/>
                  </a:cubicBezTo>
                  <a:cubicBezTo>
                    <a:pt x="1" y="8"/>
                    <a:pt x="1" y="8"/>
                    <a:pt x="1" y="8"/>
                  </a:cubicBezTo>
                  <a:cubicBezTo>
                    <a:pt x="2" y="8"/>
                    <a:pt x="2" y="8"/>
                    <a:pt x="2" y="8"/>
                  </a:cubicBezTo>
                  <a:cubicBezTo>
                    <a:pt x="3" y="7"/>
                    <a:pt x="3" y="7"/>
                    <a:pt x="3" y="7"/>
                  </a:cubicBezTo>
                  <a:cubicBezTo>
                    <a:pt x="3" y="7"/>
                    <a:pt x="3" y="7"/>
                    <a:pt x="3" y="7"/>
                  </a:cubicBezTo>
                  <a:cubicBezTo>
                    <a:pt x="4" y="7"/>
                    <a:pt x="4" y="7"/>
                    <a:pt x="4" y="7"/>
                  </a:cubicBezTo>
                  <a:cubicBezTo>
                    <a:pt x="4" y="5"/>
                    <a:pt x="4" y="5"/>
                    <a:pt x="4" y="5"/>
                  </a:cubicBezTo>
                  <a:cubicBezTo>
                    <a:pt x="4" y="4"/>
                    <a:pt x="4" y="4"/>
                    <a:pt x="4" y="4"/>
                  </a:cubicBezTo>
                  <a:cubicBezTo>
                    <a:pt x="4" y="3"/>
                    <a:pt x="4" y="3"/>
                    <a:pt x="4" y="3"/>
                  </a:cubicBezTo>
                  <a:cubicBezTo>
                    <a:pt x="3" y="2"/>
                    <a:pt x="3" y="2"/>
                    <a:pt x="3" y="2"/>
                  </a:cubicBezTo>
                  <a:cubicBezTo>
                    <a:pt x="3" y="3"/>
                    <a:pt x="3" y="3"/>
                    <a:pt x="3" y="3"/>
                  </a:cubicBezTo>
                  <a:cubicBezTo>
                    <a:pt x="3" y="4"/>
                    <a:pt x="3" y="4"/>
                    <a:pt x="3" y="4"/>
                  </a:cubicBezTo>
                  <a:cubicBezTo>
                    <a:pt x="2" y="4"/>
                    <a:pt x="2" y="4"/>
                    <a:pt x="2" y="4"/>
                  </a:cubicBezTo>
                  <a:cubicBezTo>
                    <a:pt x="2" y="4"/>
                    <a:pt x="2" y="4"/>
                    <a:pt x="2" y="4"/>
                  </a:cubicBezTo>
                  <a:cubicBezTo>
                    <a:pt x="1" y="1"/>
                    <a:pt x="1" y="1"/>
                    <a:pt x="1" y="1"/>
                  </a:cubicBezTo>
                  <a:cubicBezTo>
                    <a:pt x="1" y="1"/>
                    <a:pt x="1" y="0"/>
                    <a:pt x="1"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8" name="Freeform 62"/>
            <p:cNvSpPr>
              <a:spLocks noEditPoints="1"/>
            </p:cNvSpPr>
            <p:nvPr/>
          </p:nvSpPr>
          <p:spPr bwMode="auto">
            <a:xfrm>
              <a:off x="10256838" y="5040313"/>
              <a:ext cx="292100" cy="177800"/>
            </a:xfrm>
            <a:custGeom>
              <a:avLst/>
              <a:gdLst>
                <a:gd name="T0" fmla="*/ 60 w 61"/>
                <a:gd name="T1" fmla="*/ 30 h 37"/>
                <a:gd name="T2" fmla="*/ 58 w 61"/>
                <a:gd name="T3" fmla="*/ 32 h 37"/>
                <a:gd name="T4" fmla="*/ 24 w 61"/>
                <a:gd name="T5" fmla="*/ 36 h 37"/>
                <a:gd name="T6" fmla="*/ 25 w 61"/>
                <a:gd name="T7" fmla="*/ 37 h 37"/>
                <a:gd name="T8" fmla="*/ 23 w 61"/>
                <a:gd name="T9" fmla="*/ 36 h 37"/>
                <a:gd name="T10" fmla="*/ 33 w 61"/>
                <a:gd name="T11" fmla="*/ 27 h 37"/>
                <a:gd name="T12" fmla="*/ 37 w 61"/>
                <a:gd name="T13" fmla="*/ 30 h 37"/>
                <a:gd name="T14" fmla="*/ 36 w 61"/>
                <a:gd name="T15" fmla="*/ 32 h 37"/>
                <a:gd name="T16" fmla="*/ 32 w 61"/>
                <a:gd name="T17" fmla="*/ 28 h 37"/>
                <a:gd name="T18" fmla="*/ 23 w 61"/>
                <a:gd name="T19" fmla="*/ 21 h 37"/>
                <a:gd name="T20" fmla="*/ 28 w 61"/>
                <a:gd name="T21" fmla="*/ 23 h 37"/>
                <a:gd name="T22" fmla="*/ 28 w 61"/>
                <a:gd name="T23" fmla="*/ 25 h 37"/>
                <a:gd name="T24" fmla="*/ 24 w 61"/>
                <a:gd name="T25" fmla="*/ 24 h 37"/>
                <a:gd name="T26" fmla="*/ 22 w 61"/>
                <a:gd name="T27" fmla="*/ 20 h 37"/>
                <a:gd name="T28" fmla="*/ 25 w 61"/>
                <a:gd name="T29" fmla="*/ 18 h 37"/>
                <a:gd name="T30" fmla="*/ 26 w 61"/>
                <a:gd name="T31" fmla="*/ 19 h 37"/>
                <a:gd name="T32" fmla="*/ 28 w 61"/>
                <a:gd name="T33" fmla="*/ 15 h 37"/>
                <a:gd name="T34" fmla="*/ 29 w 61"/>
                <a:gd name="T35" fmla="*/ 19 h 37"/>
                <a:gd name="T36" fmla="*/ 33 w 61"/>
                <a:gd name="T37" fmla="*/ 23 h 37"/>
                <a:gd name="T38" fmla="*/ 33 w 61"/>
                <a:gd name="T39" fmla="*/ 20 h 37"/>
                <a:gd name="T40" fmla="*/ 30 w 61"/>
                <a:gd name="T41" fmla="*/ 17 h 37"/>
                <a:gd name="T42" fmla="*/ 27 w 61"/>
                <a:gd name="T43" fmla="*/ 14 h 37"/>
                <a:gd name="T44" fmla="*/ 18 w 61"/>
                <a:gd name="T45" fmla="*/ 10 h 37"/>
                <a:gd name="T46" fmla="*/ 22 w 61"/>
                <a:gd name="T47" fmla="*/ 14 h 37"/>
                <a:gd name="T48" fmla="*/ 21 w 61"/>
                <a:gd name="T49" fmla="*/ 15 h 37"/>
                <a:gd name="T50" fmla="*/ 19 w 61"/>
                <a:gd name="T51" fmla="*/ 13 h 37"/>
                <a:gd name="T52" fmla="*/ 11 w 61"/>
                <a:gd name="T53" fmla="*/ 16 h 37"/>
                <a:gd name="T54" fmla="*/ 11 w 61"/>
                <a:gd name="T55" fmla="*/ 17 h 37"/>
                <a:gd name="T56" fmla="*/ 7 w 61"/>
                <a:gd name="T57" fmla="*/ 15 h 37"/>
                <a:gd name="T58" fmla="*/ 8 w 61"/>
                <a:gd name="T59" fmla="*/ 16 h 37"/>
                <a:gd name="T60" fmla="*/ 8 w 61"/>
                <a:gd name="T61" fmla="*/ 14 h 37"/>
                <a:gd name="T62" fmla="*/ 10 w 61"/>
                <a:gd name="T63" fmla="*/ 15 h 37"/>
                <a:gd name="T64" fmla="*/ 10 w 61"/>
                <a:gd name="T65" fmla="*/ 13 h 37"/>
                <a:gd name="T66" fmla="*/ 8 w 61"/>
                <a:gd name="T67" fmla="*/ 11 h 37"/>
                <a:gd name="T68" fmla="*/ 5 w 61"/>
                <a:gd name="T69" fmla="*/ 11 h 37"/>
                <a:gd name="T70" fmla="*/ 7 w 61"/>
                <a:gd name="T71" fmla="*/ 12 h 37"/>
                <a:gd name="T72" fmla="*/ 5 w 61"/>
                <a:gd name="T73" fmla="*/ 11 h 37"/>
                <a:gd name="T74" fmla="*/ 4 w 61"/>
                <a:gd name="T75" fmla="*/ 11 h 37"/>
                <a:gd name="T76" fmla="*/ 3 w 61"/>
                <a:gd name="T77" fmla="*/ 10 h 37"/>
                <a:gd name="T78" fmla="*/ 1 w 61"/>
                <a:gd name="T79" fmla="*/ 2 h 37"/>
                <a:gd name="T80" fmla="*/ 3 w 61"/>
                <a:gd name="T81" fmla="*/ 2 h 37"/>
                <a:gd name="T82" fmla="*/ 5 w 61"/>
                <a:gd name="T83" fmla="*/ 6 h 37"/>
                <a:gd name="T84" fmla="*/ 9 w 61"/>
                <a:gd name="T85" fmla="*/ 8 h 37"/>
                <a:gd name="T86" fmla="*/ 7 w 61"/>
                <a:gd name="T87" fmla="*/ 5 h 37"/>
                <a:gd name="T88" fmla="*/ 4 w 61"/>
                <a:gd name="T89" fmla="*/ 4 h 37"/>
                <a:gd name="T90" fmla="*/ 0 w 61"/>
                <a:gd name="T91" fmla="*/ 4 h 37"/>
                <a:gd name="T92" fmla="*/ 0 w 61"/>
                <a:gd name="T9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37">
                  <a:moveTo>
                    <a:pt x="58" y="31"/>
                  </a:moveTo>
                  <a:cubicBezTo>
                    <a:pt x="59" y="30"/>
                    <a:pt x="59" y="30"/>
                    <a:pt x="59" y="30"/>
                  </a:cubicBezTo>
                  <a:cubicBezTo>
                    <a:pt x="60" y="30"/>
                    <a:pt x="60" y="30"/>
                    <a:pt x="60" y="30"/>
                  </a:cubicBezTo>
                  <a:cubicBezTo>
                    <a:pt x="61" y="31"/>
                    <a:pt x="61" y="31"/>
                    <a:pt x="61" y="31"/>
                  </a:cubicBezTo>
                  <a:cubicBezTo>
                    <a:pt x="60" y="32"/>
                    <a:pt x="60" y="32"/>
                    <a:pt x="60" y="32"/>
                  </a:cubicBezTo>
                  <a:cubicBezTo>
                    <a:pt x="58" y="32"/>
                    <a:pt x="58" y="32"/>
                    <a:pt x="58" y="32"/>
                  </a:cubicBezTo>
                  <a:cubicBezTo>
                    <a:pt x="58" y="31"/>
                    <a:pt x="58" y="31"/>
                    <a:pt x="58" y="31"/>
                  </a:cubicBezTo>
                  <a:close/>
                  <a:moveTo>
                    <a:pt x="23" y="36"/>
                  </a:moveTo>
                  <a:cubicBezTo>
                    <a:pt x="24" y="36"/>
                    <a:pt x="24" y="36"/>
                    <a:pt x="24" y="36"/>
                  </a:cubicBezTo>
                  <a:cubicBezTo>
                    <a:pt x="25" y="36"/>
                    <a:pt x="25" y="36"/>
                    <a:pt x="25" y="36"/>
                  </a:cubicBezTo>
                  <a:cubicBezTo>
                    <a:pt x="26" y="37"/>
                    <a:pt x="26" y="37"/>
                    <a:pt x="26" y="37"/>
                  </a:cubicBezTo>
                  <a:cubicBezTo>
                    <a:pt x="25" y="37"/>
                    <a:pt x="25" y="37"/>
                    <a:pt x="25" y="37"/>
                  </a:cubicBezTo>
                  <a:cubicBezTo>
                    <a:pt x="24" y="37"/>
                    <a:pt x="24" y="37"/>
                    <a:pt x="24" y="37"/>
                  </a:cubicBezTo>
                  <a:cubicBezTo>
                    <a:pt x="23" y="37"/>
                    <a:pt x="23" y="37"/>
                    <a:pt x="23" y="37"/>
                  </a:cubicBezTo>
                  <a:cubicBezTo>
                    <a:pt x="23" y="36"/>
                    <a:pt x="23" y="36"/>
                    <a:pt x="23" y="36"/>
                  </a:cubicBezTo>
                  <a:cubicBezTo>
                    <a:pt x="23" y="36"/>
                    <a:pt x="23" y="36"/>
                    <a:pt x="23" y="36"/>
                  </a:cubicBezTo>
                  <a:close/>
                  <a:moveTo>
                    <a:pt x="31" y="27"/>
                  </a:moveTo>
                  <a:cubicBezTo>
                    <a:pt x="33" y="27"/>
                    <a:pt x="33" y="27"/>
                    <a:pt x="33" y="27"/>
                  </a:cubicBezTo>
                  <a:cubicBezTo>
                    <a:pt x="34" y="29"/>
                    <a:pt x="34" y="29"/>
                    <a:pt x="34" y="29"/>
                  </a:cubicBezTo>
                  <a:cubicBezTo>
                    <a:pt x="36" y="29"/>
                    <a:pt x="36" y="29"/>
                    <a:pt x="36" y="29"/>
                  </a:cubicBezTo>
                  <a:cubicBezTo>
                    <a:pt x="37" y="30"/>
                    <a:pt x="37" y="30"/>
                    <a:pt x="37" y="30"/>
                  </a:cubicBezTo>
                  <a:cubicBezTo>
                    <a:pt x="37" y="31"/>
                    <a:pt x="37" y="31"/>
                    <a:pt x="37" y="31"/>
                  </a:cubicBezTo>
                  <a:cubicBezTo>
                    <a:pt x="37" y="32"/>
                    <a:pt x="37" y="32"/>
                    <a:pt x="37" y="32"/>
                  </a:cubicBezTo>
                  <a:cubicBezTo>
                    <a:pt x="36" y="32"/>
                    <a:pt x="36" y="32"/>
                    <a:pt x="36" y="32"/>
                  </a:cubicBezTo>
                  <a:cubicBezTo>
                    <a:pt x="34" y="31"/>
                    <a:pt x="34" y="31"/>
                    <a:pt x="34" y="31"/>
                  </a:cubicBezTo>
                  <a:cubicBezTo>
                    <a:pt x="32" y="29"/>
                    <a:pt x="32" y="29"/>
                    <a:pt x="32" y="29"/>
                  </a:cubicBezTo>
                  <a:cubicBezTo>
                    <a:pt x="32" y="28"/>
                    <a:pt x="32" y="28"/>
                    <a:pt x="32" y="28"/>
                  </a:cubicBezTo>
                  <a:cubicBezTo>
                    <a:pt x="31" y="27"/>
                    <a:pt x="31" y="27"/>
                    <a:pt x="31" y="27"/>
                  </a:cubicBezTo>
                  <a:close/>
                  <a:moveTo>
                    <a:pt x="22" y="20"/>
                  </a:moveTo>
                  <a:cubicBezTo>
                    <a:pt x="23" y="21"/>
                    <a:pt x="23" y="21"/>
                    <a:pt x="23" y="21"/>
                  </a:cubicBezTo>
                  <a:cubicBezTo>
                    <a:pt x="25" y="21"/>
                    <a:pt x="25" y="21"/>
                    <a:pt x="25" y="21"/>
                  </a:cubicBezTo>
                  <a:cubicBezTo>
                    <a:pt x="27" y="22"/>
                    <a:pt x="27" y="22"/>
                    <a:pt x="27" y="22"/>
                  </a:cubicBezTo>
                  <a:cubicBezTo>
                    <a:pt x="28" y="23"/>
                    <a:pt x="28" y="23"/>
                    <a:pt x="28" y="23"/>
                  </a:cubicBezTo>
                  <a:cubicBezTo>
                    <a:pt x="28" y="23"/>
                    <a:pt x="28" y="23"/>
                    <a:pt x="28" y="23"/>
                  </a:cubicBezTo>
                  <a:cubicBezTo>
                    <a:pt x="29" y="24"/>
                    <a:pt x="29" y="24"/>
                    <a:pt x="29" y="24"/>
                  </a:cubicBezTo>
                  <a:cubicBezTo>
                    <a:pt x="28" y="25"/>
                    <a:pt x="28" y="25"/>
                    <a:pt x="28" y="25"/>
                  </a:cubicBezTo>
                  <a:cubicBezTo>
                    <a:pt x="27" y="25"/>
                    <a:pt x="27" y="25"/>
                    <a:pt x="27" y="25"/>
                  </a:cubicBezTo>
                  <a:cubicBezTo>
                    <a:pt x="26" y="24"/>
                    <a:pt x="26" y="24"/>
                    <a:pt x="26" y="24"/>
                  </a:cubicBezTo>
                  <a:cubicBezTo>
                    <a:pt x="24" y="24"/>
                    <a:pt x="24" y="24"/>
                    <a:pt x="24" y="24"/>
                  </a:cubicBezTo>
                  <a:cubicBezTo>
                    <a:pt x="23" y="24"/>
                    <a:pt x="23" y="24"/>
                    <a:pt x="23" y="24"/>
                  </a:cubicBezTo>
                  <a:cubicBezTo>
                    <a:pt x="21" y="22"/>
                    <a:pt x="21" y="22"/>
                    <a:pt x="21" y="22"/>
                  </a:cubicBezTo>
                  <a:cubicBezTo>
                    <a:pt x="22" y="20"/>
                    <a:pt x="22" y="20"/>
                    <a:pt x="22" y="20"/>
                  </a:cubicBezTo>
                  <a:cubicBezTo>
                    <a:pt x="22" y="20"/>
                    <a:pt x="22" y="20"/>
                    <a:pt x="22" y="20"/>
                  </a:cubicBezTo>
                  <a:close/>
                  <a:moveTo>
                    <a:pt x="26" y="19"/>
                  </a:moveTo>
                  <a:cubicBezTo>
                    <a:pt x="25" y="18"/>
                    <a:pt x="25" y="18"/>
                    <a:pt x="25" y="18"/>
                  </a:cubicBezTo>
                  <a:cubicBezTo>
                    <a:pt x="25" y="19"/>
                    <a:pt x="25" y="19"/>
                    <a:pt x="25" y="19"/>
                  </a:cubicBezTo>
                  <a:cubicBezTo>
                    <a:pt x="27" y="20"/>
                    <a:pt x="27" y="20"/>
                    <a:pt x="27" y="20"/>
                  </a:cubicBezTo>
                  <a:cubicBezTo>
                    <a:pt x="26" y="19"/>
                    <a:pt x="26" y="19"/>
                    <a:pt x="26" y="19"/>
                  </a:cubicBezTo>
                  <a:close/>
                  <a:moveTo>
                    <a:pt x="27" y="14"/>
                  </a:moveTo>
                  <a:cubicBezTo>
                    <a:pt x="27" y="15"/>
                    <a:pt x="27" y="15"/>
                    <a:pt x="27" y="15"/>
                  </a:cubicBezTo>
                  <a:cubicBezTo>
                    <a:pt x="28" y="15"/>
                    <a:pt x="28" y="15"/>
                    <a:pt x="28" y="15"/>
                  </a:cubicBezTo>
                  <a:cubicBezTo>
                    <a:pt x="28" y="16"/>
                    <a:pt x="28" y="16"/>
                    <a:pt x="28" y="16"/>
                  </a:cubicBezTo>
                  <a:cubicBezTo>
                    <a:pt x="29" y="17"/>
                    <a:pt x="29" y="17"/>
                    <a:pt x="29" y="17"/>
                  </a:cubicBezTo>
                  <a:cubicBezTo>
                    <a:pt x="29" y="19"/>
                    <a:pt x="29" y="19"/>
                    <a:pt x="29" y="19"/>
                  </a:cubicBezTo>
                  <a:cubicBezTo>
                    <a:pt x="31" y="21"/>
                    <a:pt x="31" y="21"/>
                    <a:pt x="31" y="21"/>
                  </a:cubicBezTo>
                  <a:cubicBezTo>
                    <a:pt x="32" y="22"/>
                    <a:pt x="32" y="22"/>
                    <a:pt x="32" y="22"/>
                  </a:cubicBezTo>
                  <a:cubicBezTo>
                    <a:pt x="33" y="23"/>
                    <a:pt x="33" y="23"/>
                    <a:pt x="33" y="23"/>
                  </a:cubicBezTo>
                  <a:cubicBezTo>
                    <a:pt x="34" y="23"/>
                    <a:pt x="34" y="23"/>
                    <a:pt x="34" y="23"/>
                  </a:cubicBezTo>
                  <a:cubicBezTo>
                    <a:pt x="34" y="22"/>
                    <a:pt x="34" y="22"/>
                    <a:pt x="34" y="22"/>
                  </a:cubicBezTo>
                  <a:cubicBezTo>
                    <a:pt x="33" y="20"/>
                    <a:pt x="33" y="20"/>
                    <a:pt x="33" y="20"/>
                  </a:cubicBezTo>
                  <a:cubicBezTo>
                    <a:pt x="32" y="20"/>
                    <a:pt x="32" y="20"/>
                    <a:pt x="32" y="20"/>
                  </a:cubicBezTo>
                  <a:cubicBezTo>
                    <a:pt x="31" y="19"/>
                    <a:pt x="31" y="19"/>
                    <a:pt x="31" y="19"/>
                  </a:cubicBezTo>
                  <a:cubicBezTo>
                    <a:pt x="30" y="17"/>
                    <a:pt x="30" y="17"/>
                    <a:pt x="30" y="17"/>
                  </a:cubicBezTo>
                  <a:cubicBezTo>
                    <a:pt x="30" y="16"/>
                    <a:pt x="30" y="16"/>
                    <a:pt x="30" y="16"/>
                  </a:cubicBezTo>
                  <a:cubicBezTo>
                    <a:pt x="29" y="14"/>
                    <a:pt x="29" y="14"/>
                    <a:pt x="29" y="14"/>
                  </a:cubicBezTo>
                  <a:cubicBezTo>
                    <a:pt x="27" y="14"/>
                    <a:pt x="27" y="14"/>
                    <a:pt x="27" y="14"/>
                  </a:cubicBezTo>
                  <a:close/>
                  <a:moveTo>
                    <a:pt x="14" y="9"/>
                  </a:moveTo>
                  <a:cubicBezTo>
                    <a:pt x="17" y="9"/>
                    <a:pt x="17" y="9"/>
                    <a:pt x="17" y="9"/>
                  </a:cubicBezTo>
                  <a:cubicBezTo>
                    <a:pt x="18" y="10"/>
                    <a:pt x="18" y="10"/>
                    <a:pt x="18" y="10"/>
                  </a:cubicBezTo>
                  <a:cubicBezTo>
                    <a:pt x="20" y="11"/>
                    <a:pt x="20" y="11"/>
                    <a:pt x="20" y="11"/>
                  </a:cubicBezTo>
                  <a:cubicBezTo>
                    <a:pt x="23" y="14"/>
                    <a:pt x="23" y="14"/>
                    <a:pt x="23" y="14"/>
                  </a:cubicBezTo>
                  <a:cubicBezTo>
                    <a:pt x="22" y="14"/>
                    <a:pt x="22" y="14"/>
                    <a:pt x="22" y="14"/>
                  </a:cubicBezTo>
                  <a:cubicBezTo>
                    <a:pt x="22" y="15"/>
                    <a:pt x="22" y="15"/>
                    <a:pt x="22" y="15"/>
                  </a:cubicBezTo>
                  <a:cubicBezTo>
                    <a:pt x="22" y="15"/>
                    <a:pt x="22" y="15"/>
                    <a:pt x="22" y="15"/>
                  </a:cubicBezTo>
                  <a:cubicBezTo>
                    <a:pt x="21" y="15"/>
                    <a:pt x="21" y="15"/>
                    <a:pt x="21" y="15"/>
                  </a:cubicBezTo>
                  <a:cubicBezTo>
                    <a:pt x="21" y="14"/>
                    <a:pt x="21" y="14"/>
                    <a:pt x="21" y="14"/>
                  </a:cubicBezTo>
                  <a:cubicBezTo>
                    <a:pt x="20" y="14"/>
                    <a:pt x="20" y="14"/>
                    <a:pt x="20" y="14"/>
                  </a:cubicBezTo>
                  <a:cubicBezTo>
                    <a:pt x="19" y="13"/>
                    <a:pt x="19" y="13"/>
                    <a:pt x="19" y="13"/>
                  </a:cubicBezTo>
                  <a:cubicBezTo>
                    <a:pt x="16" y="10"/>
                    <a:pt x="16" y="10"/>
                    <a:pt x="16" y="10"/>
                  </a:cubicBezTo>
                  <a:cubicBezTo>
                    <a:pt x="16" y="10"/>
                    <a:pt x="14" y="9"/>
                    <a:pt x="14" y="9"/>
                  </a:cubicBezTo>
                  <a:close/>
                  <a:moveTo>
                    <a:pt x="11" y="16"/>
                  </a:moveTo>
                  <a:cubicBezTo>
                    <a:pt x="12" y="16"/>
                    <a:pt x="12" y="16"/>
                    <a:pt x="12" y="16"/>
                  </a:cubicBezTo>
                  <a:cubicBezTo>
                    <a:pt x="12" y="17"/>
                    <a:pt x="12" y="17"/>
                    <a:pt x="12" y="17"/>
                  </a:cubicBezTo>
                  <a:cubicBezTo>
                    <a:pt x="11" y="17"/>
                    <a:pt x="11" y="17"/>
                    <a:pt x="11" y="17"/>
                  </a:cubicBezTo>
                  <a:cubicBezTo>
                    <a:pt x="11" y="16"/>
                    <a:pt x="11" y="16"/>
                    <a:pt x="11" y="16"/>
                  </a:cubicBezTo>
                  <a:cubicBezTo>
                    <a:pt x="11" y="16"/>
                    <a:pt x="11" y="16"/>
                    <a:pt x="11" y="16"/>
                  </a:cubicBezTo>
                  <a:close/>
                  <a:moveTo>
                    <a:pt x="7" y="15"/>
                  </a:moveTo>
                  <a:cubicBezTo>
                    <a:pt x="7" y="15"/>
                    <a:pt x="7" y="15"/>
                    <a:pt x="7" y="15"/>
                  </a:cubicBezTo>
                  <a:cubicBezTo>
                    <a:pt x="8" y="15"/>
                    <a:pt x="8" y="15"/>
                    <a:pt x="8" y="15"/>
                  </a:cubicBezTo>
                  <a:cubicBezTo>
                    <a:pt x="8" y="16"/>
                    <a:pt x="8" y="16"/>
                    <a:pt x="8" y="16"/>
                  </a:cubicBezTo>
                  <a:cubicBezTo>
                    <a:pt x="7" y="15"/>
                    <a:pt x="7" y="15"/>
                    <a:pt x="7" y="15"/>
                  </a:cubicBezTo>
                  <a:close/>
                  <a:moveTo>
                    <a:pt x="7" y="14"/>
                  </a:move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4"/>
                    <a:pt x="11" y="14"/>
                    <a:pt x="11" y="14"/>
                  </a:cubicBezTo>
                  <a:cubicBezTo>
                    <a:pt x="10" y="13"/>
                    <a:pt x="10" y="13"/>
                    <a:pt x="10" y="13"/>
                  </a:cubicBezTo>
                  <a:cubicBezTo>
                    <a:pt x="9" y="13"/>
                    <a:pt x="9" y="13"/>
                    <a:pt x="9" y="13"/>
                  </a:cubicBezTo>
                  <a:cubicBezTo>
                    <a:pt x="9" y="12"/>
                    <a:pt x="9" y="12"/>
                    <a:pt x="9" y="12"/>
                  </a:cubicBezTo>
                  <a:cubicBezTo>
                    <a:pt x="8" y="11"/>
                    <a:pt x="8" y="11"/>
                    <a:pt x="8" y="11"/>
                  </a:cubicBezTo>
                  <a:cubicBezTo>
                    <a:pt x="7" y="12"/>
                    <a:pt x="7" y="12"/>
                    <a:pt x="7" y="12"/>
                  </a:cubicBezTo>
                  <a:cubicBezTo>
                    <a:pt x="7" y="14"/>
                    <a:pt x="7" y="14"/>
                    <a:pt x="7" y="14"/>
                  </a:cubicBezTo>
                  <a:close/>
                  <a:moveTo>
                    <a:pt x="5" y="11"/>
                  </a:moveTo>
                  <a:cubicBezTo>
                    <a:pt x="6" y="11"/>
                    <a:pt x="6" y="11"/>
                    <a:pt x="6" y="11"/>
                  </a:cubicBezTo>
                  <a:cubicBezTo>
                    <a:pt x="7" y="11"/>
                    <a:pt x="7" y="11"/>
                    <a:pt x="7" y="11"/>
                  </a:cubicBezTo>
                  <a:cubicBezTo>
                    <a:pt x="7" y="12"/>
                    <a:pt x="7" y="12"/>
                    <a:pt x="7" y="12"/>
                  </a:cubicBezTo>
                  <a:cubicBezTo>
                    <a:pt x="6" y="12"/>
                    <a:pt x="6" y="12"/>
                    <a:pt x="6" y="12"/>
                  </a:cubicBezTo>
                  <a:cubicBezTo>
                    <a:pt x="5" y="12"/>
                    <a:pt x="5" y="12"/>
                    <a:pt x="5" y="12"/>
                  </a:cubicBezTo>
                  <a:cubicBezTo>
                    <a:pt x="5" y="12"/>
                    <a:pt x="5" y="11"/>
                    <a:pt x="5" y="11"/>
                  </a:cubicBezTo>
                  <a:close/>
                  <a:moveTo>
                    <a:pt x="3" y="9"/>
                  </a:moveTo>
                  <a:cubicBezTo>
                    <a:pt x="4" y="10"/>
                    <a:pt x="4" y="10"/>
                    <a:pt x="4" y="10"/>
                  </a:cubicBezTo>
                  <a:cubicBezTo>
                    <a:pt x="4" y="11"/>
                    <a:pt x="4" y="11"/>
                    <a:pt x="4" y="11"/>
                  </a:cubicBezTo>
                  <a:cubicBezTo>
                    <a:pt x="3" y="11"/>
                    <a:pt x="3" y="11"/>
                    <a:pt x="3" y="11"/>
                  </a:cubicBezTo>
                  <a:cubicBezTo>
                    <a:pt x="3" y="11"/>
                    <a:pt x="3" y="11"/>
                    <a:pt x="3" y="11"/>
                  </a:cubicBezTo>
                  <a:cubicBezTo>
                    <a:pt x="3" y="10"/>
                    <a:pt x="3" y="10"/>
                    <a:pt x="3" y="10"/>
                  </a:cubicBezTo>
                  <a:cubicBezTo>
                    <a:pt x="3" y="9"/>
                    <a:pt x="3" y="9"/>
                    <a:pt x="3" y="9"/>
                  </a:cubicBezTo>
                  <a:close/>
                  <a:moveTo>
                    <a:pt x="3" y="0"/>
                  </a:moveTo>
                  <a:cubicBezTo>
                    <a:pt x="1" y="2"/>
                    <a:pt x="1" y="2"/>
                    <a:pt x="1" y="2"/>
                  </a:cubicBezTo>
                  <a:cubicBezTo>
                    <a:pt x="3" y="1"/>
                    <a:pt x="3" y="1"/>
                    <a:pt x="3" y="1"/>
                  </a:cubicBezTo>
                  <a:cubicBezTo>
                    <a:pt x="3" y="0"/>
                    <a:pt x="3" y="0"/>
                    <a:pt x="3" y="0"/>
                  </a:cubicBezTo>
                  <a:close/>
                  <a:moveTo>
                    <a:pt x="3" y="2"/>
                  </a:moveTo>
                  <a:cubicBezTo>
                    <a:pt x="2" y="3"/>
                    <a:pt x="2" y="3"/>
                    <a:pt x="2" y="3"/>
                  </a:cubicBezTo>
                  <a:cubicBezTo>
                    <a:pt x="3" y="5"/>
                    <a:pt x="3" y="5"/>
                    <a:pt x="3" y="5"/>
                  </a:cubicBezTo>
                  <a:cubicBezTo>
                    <a:pt x="5" y="6"/>
                    <a:pt x="5" y="6"/>
                    <a:pt x="5" y="6"/>
                  </a:cubicBezTo>
                  <a:cubicBezTo>
                    <a:pt x="6" y="7"/>
                    <a:pt x="6" y="7"/>
                    <a:pt x="6" y="7"/>
                  </a:cubicBezTo>
                  <a:cubicBezTo>
                    <a:pt x="8" y="8"/>
                    <a:pt x="8" y="8"/>
                    <a:pt x="8" y="8"/>
                  </a:cubicBezTo>
                  <a:cubicBezTo>
                    <a:pt x="9" y="8"/>
                    <a:pt x="9" y="8"/>
                    <a:pt x="9" y="8"/>
                  </a:cubicBezTo>
                  <a:cubicBezTo>
                    <a:pt x="9" y="7"/>
                    <a:pt x="9" y="7"/>
                    <a:pt x="9" y="7"/>
                  </a:cubicBezTo>
                  <a:cubicBezTo>
                    <a:pt x="8" y="6"/>
                    <a:pt x="8" y="6"/>
                    <a:pt x="8" y="6"/>
                  </a:cubicBezTo>
                  <a:cubicBezTo>
                    <a:pt x="7" y="5"/>
                    <a:pt x="7" y="5"/>
                    <a:pt x="7" y="5"/>
                  </a:cubicBezTo>
                  <a:cubicBezTo>
                    <a:pt x="7" y="4"/>
                    <a:pt x="7" y="4"/>
                    <a:pt x="7" y="4"/>
                  </a:cubicBezTo>
                  <a:cubicBezTo>
                    <a:pt x="6" y="4"/>
                    <a:pt x="6" y="4"/>
                    <a:pt x="6" y="4"/>
                  </a:cubicBezTo>
                  <a:cubicBezTo>
                    <a:pt x="4" y="4"/>
                    <a:pt x="4" y="4"/>
                    <a:pt x="4" y="4"/>
                  </a:cubicBezTo>
                  <a:cubicBezTo>
                    <a:pt x="3" y="2"/>
                    <a:pt x="3" y="2"/>
                    <a:pt x="3" y="2"/>
                  </a:cubicBezTo>
                  <a:cubicBezTo>
                    <a:pt x="3" y="2"/>
                    <a:pt x="3" y="2"/>
                    <a:pt x="3" y="2"/>
                  </a:cubicBezTo>
                  <a:close/>
                  <a:moveTo>
                    <a:pt x="0" y="4"/>
                  </a:moveTo>
                  <a:cubicBezTo>
                    <a:pt x="0" y="4"/>
                    <a:pt x="0" y="4"/>
                    <a:pt x="0" y="4"/>
                  </a:cubicBezTo>
                  <a:cubicBezTo>
                    <a:pt x="0" y="5"/>
                    <a:pt x="0" y="5"/>
                    <a:pt x="0" y="5"/>
                  </a:cubicBezTo>
                  <a:lnTo>
                    <a:pt x="0" y="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9" name="Freeform 63"/>
            <p:cNvSpPr>
              <a:spLocks noEditPoints="1"/>
            </p:cNvSpPr>
            <p:nvPr/>
          </p:nvSpPr>
          <p:spPr bwMode="auto">
            <a:xfrm>
              <a:off x="9796463" y="4881563"/>
              <a:ext cx="455613" cy="336550"/>
            </a:xfrm>
            <a:custGeom>
              <a:avLst/>
              <a:gdLst>
                <a:gd name="T0" fmla="*/ 76 w 95"/>
                <a:gd name="T1" fmla="*/ 68 h 70"/>
                <a:gd name="T2" fmla="*/ 76 w 95"/>
                <a:gd name="T3" fmla="*/ 68 h 70"/>
                <a:gd name="T4" fmla="*/ 40 w 95"/>
                <a:gd name="T5" fmla="*/ 7 h 70"/>
                <a:gd name="T6" fmla="*/ 90 w 95"/>
                <a:gd name="T7" fmla="*/ 31 h 70"/>
                <a:gd name="T8" fmla="*/ 91 w 95"/>
                <a:gd name="T9" fmla="*/ 37 h 70"/>
                <a:gd name="T10" fmla="*/ 88 w 95"/>
                <a:gd name="T11" fmla="*/ 28 h 70"/>
                <a:gd name="T12" fmla="*/ 84 w 95"/>
                <a:gd name="T13" fmla="*/ 22 h 70"/>
                <a:gd name="T14" fmla="*/ 66 w 95"/>
                <a:gd name="T15" fmla="*/ 11 h 70"/>
                <a:gd name="T16" fmla="*/ 77 w 95"/>
                <a:gd name="T17" fmla="*/ 20 h 70"/>
                <a:gd name="T18" fmla="*/ 74 w 95"/>
                <a:gd name="T19" fmla="*/ 17 h 70"/>
                <a:gd name="T20" fmla="*/ 56 w 95"/>
                <a:gd name="T21" fmla="*/ 0 h 70"/>
                <a:gd name="T22" fmla="*/ 61 w 95"/>
                <a:gd name="T23" fmla="*/ 11 h 70"/>
                <a:gd name="T24" fmla="*/ 58 w 95"/>
                <a:gd name="T25" fmla="*/ 24 h 70"/>
                <a:gd name="T26" fmla="*/ 52 w 95"/>
                <a:gd name="T27" fmla="*/ 33 h 70"/>
                <a:gd name="T28" fmla="*/ 63 w 95"/>
                <a:gd name="T29" fmla="*/ 34 h 70"/>
                <a:gd name="T30" fmla="*/ 71 w 95"/>
                <a:gd name="T31" fmla="*/ 29 h 70"/>
                <a:gd name="T32" fmla="*/ 72 w 95"/>
                <a:gd name="T33" fmla="*/ 20 h 70"/>
                <a:gd name="T34" fmla="*/ 68 w 95"/>
                <a:gd name="T35" fmla="*/ 25 h 70"/>
                <a:gd name="T36" fmla="*/ 60 w 95"/>
                <a:gd name="T37" fmla="*/ 28 h 70"/>
                <a:gd name="T38" fmla="*/ 56 w 95"/>
                <a:gd name="T39" fmla="*/ 28 h 70"/>
                <a:gd name="T40" fmla="*/ 43 w 95"/>
                <a:gd name="T41" fmla="*/ 29 h 70"/>
                <a:gd name="T42" fmla="*/ 39 w 95"/>
                <a:gd name="T43" fmla="*/ 28 h 70"/>
                <a:gd name="T44" fmla="*/ 33 w 95"/>
                <a:gd name="T45" fmla="*/ 23 h 70"/>
                <a:gd name="T46" fmla="*/ 73 w 95"/>
                <a:gd name="T47" fmla="*/ 51 h 70"/>
                <a:gd name="T48" fmla="*/ 65 w 95"/>
                <a:gd name="T49" fmla="*/ 49 h 70"/>
                <a:gd name="T50" fmla="*/ 63 w 95"/>
                <a:gd name="T51" fmla="*/ 58 h 70"/>
                <a:gd name="T52" fmla="*/ 62 w 95"/>
                <a:gd name="T53" fmla="*/ 58 h 70"/>
                <a:gd name="T54" fmla="*/ 62 w 95"/>
                <a:gd name="T55" fmla="*/ 56 h 70"/>
                <a:gd name="T56" fmla="*/ 60 w 95"/>
                <a:gd name="T57" fmla="*/ 54 h 70"/>
                <a:gd name="T58" fmla="*/ 59 w 95"/>
                <a:gd name="T59" fmla="*/ 53 h 70"/>
                <a:gd name="T60" fmla="*/ 23 w 95"/>
                <a:gd name="T61" fmla="*/ 43 h 70"/>
                <a:gd name="T62" fmla="*/ 23 w 95"/>
                <a:gd name="T63" fmla="*/ 43 h 70"/>
                <a:gd name="T64" fmla="*/ 19 w 95"/>
                <a:gd name="T65" fmla="*/ 44 h 70"/>
                <a:gd name="T66" fmla="*/ 16 w 95"/>
                <a:gd name="T67" fmla="*/ 49 h 70"/>
                <a:gd name="T68" fmla="*/ 14 w 95"/>
                <a:gd name="T69" fmla="*/ 49 h 70"/>
                <a:gd name="T70" fmla="*/ 16 w 95"/>
                <a:gd name="T71" fmla="*/ 46 h 70"/>
                <a:gd name="T72" fmla="*/ 1 w 95"/>
                <a:gd name="T73" fmla="*/ 10 h 70"/>
                <a:gd name="T74" fmla="*/ 4 w 95"/>
                <a:gd name="T75" fmla="*/ 52 h 70"/>
                <a:gd name="T76" fmla="*/ 14 w 95"/>
                <a:gd name="T77" fmla="*/ 52 h 70"/>
                <a:gd name="T78" fmla="*/ 8 w 95"/>
                <a:gd name="T79" fmla="*/ 47 h 70"/>
                <a:gd name="T80" fmla="*/ 4 w 95"/>
                <a:gd name="T81" fmla="*/ 42 h 70"/>
                <a:gd name="T82" fmla="*/ 10 w 95"/>
                <a:gd name="T83" fmla="*/ 48 h 70"/>
                <a:gd name="T84" fmla="*/ 15 w 95"/>
                <a:gd name="T85" fmla="*/ 45 h 70"/>
                <a:gd name="T86" fmla="*/ 17 w 95"/>
                <a:gd name="T87" fmla="*/ 44 h 70"/>
                <a:gd name="T88" fmla="*/ 19 w 95"/>
                <a:gd name="T89" fmla="*/ 43 h 70"/>
                <a:gd name="T90" fmla="*/ 21 w 95"/>
                <a:gd name="T91" fmla="*/ 42 h 70"/>
                <a:gd name="T92" fmla="*/ 26 w 95"/>
                <a:gd name="T93" fmla="*/ 42 h 70"/>
                <a:gd name="T94" fmla="*/ 34 w 95"/>
                <a:gd name="T95" fmla="*/ 49 h 70"/>
                <a:gd name="T96" fmla="*/ 42 w 95"/>
                <a:gd name="T97" fmla="*/ 59 h 70"/>
                <a:gd name="T98" fmla="*/ 52 w 95"/>
                <a:gd name="T99" fmla="*/ 60 h 70"/>
                <a:gd name="T100" fmla="*/ 58 w 95"/>
                <a:gd name="T101" fmla="*/ 63 h 70"/>
                <a:gd name="T102" fmla="*/ 61 w 95"/>
                <a:gd name="T103" fmla="*/ 60 h 70"/>
                <a:gd name="T104" fmla="*/ 56 w 95"/>
                <a:gd name="T105" fmla="*/ 56 h 70"/>
                <a:gd name="T106" fmla="*/ 51 w 95"/>
                <a:gd name="T107" fmla="*/ 52 h 70"/>
                <a:gd name="T108" fmla="*/ 45 w 95"/>
                <a:gd name="T109" fmla="*/ 45 h 70"/>
                <a:gd name="T110" fmla="*/ 38 w 95"/>
                <a:gd name="T111" fmla="*/ 38 h 70"/>
                <a:gd name="T112" fmla="*/ 40 w 95"/>
                <a:gd name="T113" fmla="*/ 32 h 70"/>
                <a:gd name="T114" fmla="*/ 31 w 95"/>
                <a:gd name="T115" fmla="*/ 25 h 70"/>
                <a:gd name="T116" fmla="*/ 24 w 95"/>
                <a:gd name="T117" fmla="*/ 19 h 70"/>
                <a:gd name="T118" fmla="*/ 12 w 95"/>
                <a:gd name="T119" fmla="*/ 14 h 70"/>
                <a:gd name="T120" fmla="*/ 2 w 95"/>
                <a:gd name="T121" fmla="*/ 1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70">
                  <a:moveTo>
                    <a:pt x="81" y="68"/>
                  </a:moveTo>
                  <a:cubicBezTo>
                    <a:pt x="82" y="67"/>
                    <a:pt x="82" y="67"/>
                    <a:pt x="82" y="67"/>
                  </a:cubicBezTo>
                  <a:cubicBezTo>
                    <a:pt x="83" y="67"/>
                    <a:pt x="83" y="67"/>
                    <a:pt x="83" y="67"/>
                  </a:cubicBezTo>
                  <a:cubicBezTo>
                    <a:pt x="83" y="68"/>
                    <a:pt x="83" y="68"/>
                    <a:pt x="83" y="68"/>
                  </a:cubicBezTo>
                  <a:cubicBezTo>
                    <a:pt x="82" y="68"/>
                    <a:pt x="82" y="68"/>
                    <a:pt x="82" y="68"/>
                  </a:cubicBezTo>
                  <a:cubicBezTo>
                    <a:pt x="81" y="68"/>
                    <a:pt x="81" y="68"/>
                    <a:pt x="81" y="68"/>
                  </a:cubicBezTo>
                  <a:cubicBezTo>
                    <a:pt x="81" y="68"/>
                    <a:pt x="81" y="68"/>
                    <a:pt x="81" y="68"/>
                  </a:cubicBezTo>
                  <a:close/>
                  <a:moveTo>
                    <a:pt x="76" y="68"/>
                  </a:moveTo>
                  <a:cubicBezTo>
                    <a:pt x="78" y="69"/>
                    <a:pt x="78" y="69"/>
                    <a:pt x="78" y="69"/>
                  </a:cubicBezTo>
                  <a:cubicBezTo>
                    <a:pt x="78" y="69"/>
                    <a:pt x="78" y="69"/>
                    <a:pt x="78" y="69"/>
                  </a:cubicBezTo>
                  <a:cubicBezTo>
                    <a:pt x="79" y="70"/>
                    <a:pt x="79" y="70"/>
                    <a:pt x="79" y="70"/>
                  </a:cubicBezTo>
                  <a:cubicBezTo>
                    <a:pt x="80" y="69"/>
                    <a:pt x="80" y="69"/>
                    <a:pt x="80" y="69"/>
                  </a:cubicBezTo>
                  <a:cubicBezTo>
                    <a:pt x="79" y="69"/>
                    <a:pt x="79" y="69"/>
                    <a:pt x="79" y="69"/>
                  </a:cubicBezTo>
                  <a:cubicBezTo>
                    <a:pt x="78" y="69"/>
                    <a:pt x="78" y="69"/>
                    <a:pt x="78" y="69"/>
                  </a:cubicBezTo>
                  <a:cubicBezTo>
                    <a:pt x="77" y="68"/>
                    <a:pt x="77" y="68"/>
                    <a:pt x="77" y="68"/>
                  </a:cubicBezTo>
                  <a:cubicBezTo>
                    <a:pt x="76" y="68"/>
                    <a:pt x="76" y="68"/>
                    <a:pt x="76" y="68"/>
                  </a:cubicBezTo>
                  <a:close/>
                  <a:moveTo>
                    <a:pt x="37" y="6"/>
                  </a:moveTo>
                  <a:cubicBezTo>
                    <a:pt x="37" y="5"/>
                    <a:pt x="37" y="5"/>
                    <a:pt x="37" y="5"/>
                  </a:cubicBezTo>
                  <a:cubicBezTo>
                    <a:pt x="38" y="5"/>
                    <a:pt x="38" y="5"/>
                    <a:pt x="38" y="5"/>
                  </a:cubicBezTo>
                  <a:cubicBezTo>
                    <a:pt x="39" y="5"/>
                    <a:pt x="39" y="5"/>
                    <a:pt x="39" y="5"/>
                  </a:cubicBezTo>
                  <a:cubicBezTo>
                    <a:pt x="40" y="6"/>
                    <a:pt x="40" y="6"/>
                    <a:pt x="40" y="6"/>
                  </a:cubicBezTo>
                  <a:cubicBezTo>
                    <a:pt x="41" y="5"/>
                    <a:pt x="41" y="5"/>
                    <a:pt x="41" y="5"/>
                  </a:cubicBezTo>
                  <a:cubicBezTo>
                    <a:pt x="41" y="6"/>
                    <a:pt x="41" y="6"/>
                    <a:pt x="41" y="6"/>
                  </a:cubicBezTo>
                  <a:cubicBezTo>
                    <a:pt x="40" y="7"/>
                    <a:pt x="40" y="7"/>
                    <a:pt x="40" y="7"/>
                  </a:cubicBezTo>
                  <a:cubicBezTo>
                    <a:pt x="39" y="7"/>
                    <a:pt x="39" y="7"/>
                    <a:pt x="39" y="7"/>
                  </a:cubicBezTo>
                  <a:cubicBezTo>
                    <a:pt x="38" y="7"/>
                    <a:pt x="38" y="7"/>
                    <a:pt x="38" y="7"/>
                  </a:cubicBezTo>
                  <a:cubicBezTo>
                    <a:pt x="37" y="7"/>
                    <a:pt x="37" y="7"/>
                    <a:pt x="37" y="7"/>
                  </a:cubicBezTo>
                  <a:cubicBezTo>
                    <a:pt x="37" y="7"/>
                    <a:pt x="37" y="6"/>
                    <a:pt x="37" y="6"/>
                  </a:cubicBezTo>
                  <a:close/>
                  <a:moveTo>
                    <a:pt x="88" y="28"/>
                  </a:moveTo>
                  <a:cubicBezTo>
                    <a:pt x="89" y="28"/>
                    <a:pt x="89" y="28"/>
                    <a:pt x="89" y="28"/>
                  </a:cubicBezTo>
                  <a:cubicBezTo>
                    <a:pt x="90" y="29"/>
                    <a:pt x="90" y="29"/>
                    <a:pt x="90" y="29"/>
                  </a:cubicBezTo>
                  <a:cubicBezTo>
                    <a:pt x="90" y="31"/>
                    <a:pt x="90" y="31"/>
                    <a:pt x="90" y="31"/>
                  </a:cubicBezTo>
                  <a:cubicBezTo>
                    <a:pt x="92" y="31"/>
                    <a:pt x="92" y="31"/>
                    <a:pt x="92" y="31"/>
                  </a:cubicBezTo>
                  <a:cubicBezTo>
                    <a:pt x="94" y="33"/>
                    <a:pt x="94" y="33"/>
                    <a:pt x="94" y="33"/>
                  </a:cubicBezTo>
                  <a:cubicBezTo>
                    <a:pt x="95" y="34"/>
                    <a:pt x="95" y="34"/>
                    <a:pt x="95" y="34"/>
                  </a:cubicBezTo>
                  <a:cubicBezTo>
                    <a:pt x="95" y="36"/>
                    <a:pt x="95" y="36"/>
                    <a:pt x="95" y="36"/>
                  </a:cubicBezTo>
                  <a:cubicBezTo>
                    <a:pt x="94" y="36"/>
                    <a:pt x="94" y="36"/>
                    <a:pt x="94" y="36"/>
                  </a:cubicBezTo>
                  <a:cubicBezTo>
                    <a:pt x="94" y="37"/>
                    <a:pt x="94" y="37"/>
                    <a:pt x="94" y="37"/>
                  </a:cubicBezTo>
                  <a:cubicBezTo>
                    <a:pt x="92" y="37"/>
                    <a:pt x="92" y="37"/>
                    <a:pt x="92" y="37"/>
                  </a:cubicBezTo>
                  <a:cubicBezTo>
                    <a:pt x="91" y="37"/>
                    <a:pt x="91" y="37"/>
                    <a:pt x="91" y="37"/>
                  </a:cubicBezTo>
                  <a:cubicBezTo>
                    <a:pt x="90" y="37"/>
                    <a:pt x="90" y="37"/>
                    <a:pt x="90" y="37"/>
                  </a:cubicBezTo>
                  <a:cubicBezTo>
                    <a:pt x="90" y="36"/>
                    <a:pt x="90" y="36"/>
                    <a:pt x="90" y="36"/>
                  </a:cubicBezTo>
                  <a:cubicBezTo>
                    <a:pt x="90" y="35"/>
                    <a:pt x="90" y="35"/>
                    <a:pt x="90" y="35"/>
                  </a:cubicBezTo>
                  <a:cubicBezTo>
                    <a:pt x="89" y="33"/>
                    <a:pt x="89" y="33"/>
                    <a:pt x="89" y="33"/>
                  </a:cubicBezTo>
                  <a:cubicBezTo>
                    <a:pt x="88" y="32"/>
                    <a:pt x="88" y="32"/>
                    <a:pt x="88" y="32"/>
                  </a:cubicBezTo>
                  <a:cubicBezTo>
                    <a:pt x="88" y="30"/>
                    <a:pt x="88" y="30"/>
                    <a:pt x="88" y="30"/>
                  </a:cubicBezTo>
                  <a:cubicBezTo>
                    <a:pt x="87" y="29"/>
                    <a:pt x="87" y="29"/>
                    <a:pt x="87" y="29"/>
                  </a:cubicBezTo>
                  <a:cubicBezTo>
                    <a:pt x="88" y="28"/>
                    <a:pt x="88" y="28"/>
                    <a:pt x="88" y="28"/>
                  </a:cubicBezTo>
                  <a:close/>
                  <a:moveTo>
                    <a:pt x="86" y="25"/>
                  </a:moveTo>
                  <a:cubicBezTo>
                    <a:pt x="86" y="26"/>
                    <a:pt x="86" y="26"/>
                    <a:pt x="86" y="26"/>
                  </a:cubicBezTo>
                  <a:cubicBezTo>
                    <a:pt x="87" y="27"/>
                    <a:pt x="87" y="27"/>
                    <a:pt x="87" y="27"/>
                  </a:cubicBezTo>
                  <a:cubicBezTo>
                    <a:pt x="87" y="28"/>
                    <a:pt x="87" y="28"/>
                    <a:pt x="87" y="28"/>
                  </a:cubicBezTo>
                  <a:cubicBezTo>
                    <a:pt x="87" y="27"/>
                    <a:pt x="87" y="27"/>
                    <a:pt x="87" y="27"/>
                  </a:cubicBezTo>
                  <a:cubicBezTo>
                    <a:pt x="87" y="25"/>
                    <a:pt x="87" y="25"/>
                    <a:pt x="87" y="25"/>
                  </a:cubicBezTo>
                  <a:cubicBezTo>
                    <a:pt x="86" y="25"/>
                    <a:pt x="86" y="25"/>
                    <a:pt x="86" y="25"/>
                  </a:cubicBezTo>
                  <a:close/>
                  <a:moveTo>
                    <a:pt x="84" y="22"/>
                  </a:moveTo>
                  <a:cubicBezTo>
                    <a:pt x="85" y="22"/>
                    <a:pt x="85" y="22"/>
                    <a:pt x="85" y="22"/>
                  </a:cubicBezTo>
                  <a:cubicBezTo>
                    <a:pt x="85" y="21"/>
                    <a:pt x="85" y="21"/>
                    <a:pt x="85" y="21"/>
                  </a:cubicBezTo>
                  <a:cubicBezTo>
                    <a:pt x="86" y="22"/>
                    <a:pt x="86" y="22"/>
                    <a:pt x="86" y="22"/>
                  </a:cubicBezTo>
                  <a:cubicBezTo>
                    <a:pt x="85" y="23"/>
                    <a:pt x="85" y="23"/>
                    <a:pt x="85" y="23"/>
                  </a:cubicBezTo>
                  <a:cubicBezTo>
                    <a:pt x="84" y="23"/>
                    <a:pt x="84" y="23"/>
                    <a:pt x="84" y="23"/>
                  </a:cubicBezTo>
                  <a:cubicBezTo>
                    <a:pt x="84" y="22"/>
                    <a:pt x="84" y="22"/>
                    <a:pt x="84" y="22"/>
                  </a:cubicBezTo>
                  <a:close/>
                  <a:moveTo>
                    <a:pt x="63" y="10"/>
                  </a:moveTo>
                  <a:cubicBezTo>
                    <a:pt x="66" y="11"/>
                    <a:pt x="66" y="11"/>
                    <a:pt x="66" y="11"/>
                  </a:cubicBezTo>
                  <a:cubicBezTo>
                    <a:pt x="68" y="12"/>
                    <a:pt x="68" y="12"/>
                    <a:pt x="68" y="12"/>
                  </a:cubicBezTo>
                  <a:cubicBezTo>
                    <a:pt x="70" y="14"/>
                    <a:pt x="70" y="14"/>
                    <a:pt x="70" y="14"/>
                  </a:cubicBezTo>
                  <a:cubicBezTo>
                    <a:pt x="72" y="14"/>
                    <a:pt x="72" y="14"/>
                    <a:pt x="72" y="14"/>
                  </a:cubicBezTo>
                  <a:cubicBezTo>
                    <a:pt x="73" y="15"/>
                    <a:pt x="73" y="15"/>
                    <a:pt x="73" y="15"/>
                  </a:cubicBezTo>
                  <a:cubicBezTo>
                    <a:pt x="74" y="16"/>
                    <a:pt x="74" y="16"/>
                    <a:pt x="74" y="16"/>
                  </a:cubicBezTo>
                  <a:cubicBezTo>
                    <a:pt x="75" y="18"/>
                    <a:pt x="75" y="18"/>
                    <a:pt x="75" y="18"/>
                  </a:cubicBezTo>
                  <a:cubicBezTo>
                    <a:pt x="76" y="18"/>
                    <a:pt x="76" y="18"/>
                    <a:pt x="76" y="18"/>
                  </a:cubicBezTo>
                  <a:cubicBezTo>
                    <a:pt x="77" y="20"/>
                    <a:pt x="77" y="20"/>
                    <a:pt x="77" y="20"/>
                  </a:cubicBezTo>
                  <a:cubicBezTo>
                    <a:pt x="78" y="21"/>
                    <a:pt x="78" y="21"/>
                    <a:pt x="78" y="21"/>
                  </a:cubicBezTo>
                  <a:cubicBezTo>
                    <a:pt x="78" y="22"/>
                    <a:pt x="78" y="22"/>
                    <a:pt x="78" y="22"/>
                  </a:cubicBezTo>
                  <a:cubicBezTo>
                    <a:pt x="77" y="23"/>
                    <a:pt x="77" y="23"/>
                    <a:pt x="77" y="23"/>
                  </a:cubicBezTo>
                  <a:cubicBezTo>
                    <a:pt x="77" y="24"/>
                    <a:pt x="77" y="24"/>
                    <a:pt x="77" y="24"/>
                  </a:cubicBezTo>
                  <a:cubicBezTo>
                    <a:pt x="75" y="23"/>
                    <a:pt x="75" y="23"/>
                    <a:pt x="75" y="23"/>
                  </a:cubicBezTo>
                  <a:cubicBezTo>
                    <a:pt x="75" y="22"/>
                    <a:pt x="75" y="22"/>
                    <a:pt x="75" y="22"/>
                  </a:cubicBezTo>
                  <a:cubicBezTo>
                    <a:pt x="75" y="21"/>
                    <a:pt x="75" y="21"/>
                    <a:pt x="75" y="21"/>
                  </a:cubicBezTo>
                  <a:cubicBezTo>
                    <a:pt x="74" y="17"/>
                    <a:pt x="74" y="17"/>
                    <a:pt x="74" y="17"/>
                  </a:cubicBezTo>
                  <a:cubicBezTo>
                    <a:pt x="72" y="15"/>
                    <a:pt x="72" y="15"/>
                    <a:pt x="72" y="15"/>
                  </a:cubicBezTo>
                  <a:cubicBezTo>
                    <a:pt x="71" y="15"/>
                    <a:pt x="71" y="15"/>
                    <a:pt x="71" y="15"/>
                  </a:cubicBezTo>
                  <a:cubicBezTo>
                    <a:pt x="68" y="14"/>
                    <a:pt x="68" y="14"/>
                    <a:pt x="68" y="14"/>
                  </a:cubicBezTo>
                  <a:cubicBezTo>
                    <a:pt x="64" y="11"/>
                    <a:pt x="64" y="11"/>
                    <a:pt x="64" y="11"/>
                  </a:cubicBezTo>
                  <a:cubicBezTo>
                    <a:pt x="63" y="10"/>
                    <a:pt x="63" y="10"/>
                    <a:pt x="63" y="10"/>
                  </a:cubicBezTo>
                  <a:cubicBezTo>
                    <a:pt x="63" y="10"/>
                    <a:pt x="63" y="10"/>
                    <a:pt x="63" y="10"/>
                  </a:cubicBezTo>
                  <a:close/>
                  <a:moveTo>
                    <a:pt x="55" y="0"/>
                  </a:moveTo>
                  <a:cubicBezTo>
                    <a:pt x="56" y="0"/>
                    <a:pt x="56" y="0"/>
                    <a:pt x="56" y="0"/>
                  </a:cubicBezTo>
                  <a:cubicBezTo>
                    <a:pt x="56" y="1"/>
                    <a:pt x="56" y="1"/>
                    <a:pt x="56" y="1"/>
                  </a:cubicBezTo>
                  <a:cubicBezTo>
                    <a:pt x="56" y="2"/>
                    <a:pt x="56" y="2"/>
                    <a:pt x="56" y="2"/>
                  </a:cubicBezTo>
                  <a:cubicBezTo>
                    <a:pt x="55" y="1"/>
                    <a:pt x="55" y="1"/>
                    <a:pt x="55" y="1"/>
                  </a:cubicBezTo>
                  <a:cubicBezTo>
                    <a:pt x="55" y="0"/>
                    <a:pt x="55" y="0"/>
                    <a:pt x="55" y="0"/>
                  </a:cubicBezTo>
                  <a:close/>
                  <a:moveTo>
                    <a:pt x="58" y="9"/>
                  </a:moveTo>
                  <a:cubicBezTo>
                    <a:pt x="60" y="9"/>
                    <a:pt x="60" y="9"/>
                    <a:pt x="60" y="9"/>
                  </a:cubicBezTo>
                  <a:cubicBezTo>
                    <a:pt x="61" y="9"/>
                    <a:pt x="61" y="9"/>
                    <a:pt x="61" y="9"/>
                  </a:cubicBezTo>
                  <a:cubicBezTo>
                    <a:pt x="61" y="11"/>
                    <a:pt x="61" y="11"/>
                    <a:pt x="61" y="11"/>
                  </a:cubicBezTo>
                  <a:cubicBezTo>
                    <a:pt x="59" y="11"/>
                    <a:pt x="59" y="11"/>
                    <a:pt x="59" y="11"/>
                  </a:cubicBezTo>
                  <a:cubicBezTo>
                    <a:pt x="58" y="10"/>
                    <a:pt x="58" y="10"/>
                    <a:pt x="58" y="10"/>
                  </a:cubicBezTo>
                  <a:cubicBezTo>
                    <a:pt x="58" y="9"/>
                    <a:pt x="58" y="9"/>
                    <a:pt x="58" y="9"/>
                  </a:cubicBezTo>
                  <a:close/>
                  <a:moveTo>
                    <a:pt x="58" y="25"/>
                  </a:moveTo>
                  <a:cubicBezTo>
                    <a:pt x="59" y="26"/>
                    <a:pt x="59" y="26"/>
                    <a:pt x="59" y="26"/>
                  </a:cubicBezTo>
                  <a:cubicBezTo>
                    <a:pt x="60" y="25"/>
                    <a:pt x="60" y="25"/>
                    <a:pt x="60" y="25"/>
                  </a:cubicBezTo>
                  <a:cubicBezTo>
                    <a:pt x="59" y="24"/>
                    <a:pt x="59" y="24"/>
                    <a:pt x="59" y="24"/>
                  </a:cubicBezTo>
                  <a:cubicBezTo>
                    <a:pt x="58" y="24"/>
                    <a:pt x="58" y="24"/>
                    <a:pt x="58" y="24"/>
                  </a:cubicBezTo>
                  <a:cubicBezTo>
                    <a:pt x="58" y="25"/>
                    <a:pt x="58" y="25"/>
                    <a:pt x="58" y="25"/>
                  </a:cubicBezTo>
                  <a:close/>
                  <a:moveTo>
                    <a:pt x="47" y="28"/>
                  </a:moveTo>
                  <a:cubicBezTo>
                    <a:pt x="47" y="29"/>
                    <a:pt x="47" y="29"/>
                    <a:pt x="47" y="29"/>
                  </a:cubicBezTo>
                  <a:cubicBezTo>
                    <a:pt x="48" y="31"/>
                    <a:pt x="48" y="31"/>
                    <a:pt x="48" y="31"/>
                  </a:cubicBezTo>
                  <a:cubicBezTo>
                    <a:pt x="49" y="31"/>
                    <a:pt x="49" y="31"/>
                    <a:pt x="49" y="31"/>
                  </a:cubicBezTo>
                  <a:cubicBezTo>
                    <a:pt x="51" y="32"/>
                    <a:pt x="51" y="32"/>
                    <a:pt x="51" y="32"/>
                  </a:cubicBezTo>
                  <a:cubicBezTo>
                    <a:pt x="51" y="33"/>
                    <a:pt x="51" y="33"/>
                    <a:pt x="51" y="33"/>
                  </a:cubicBezTo>
                  <a:cubicBezTo>
                    <a:pt x="52" y="33"/>
                    <a:pt x="52" y="33"/>
                    <a:pt x="52" y="33"/>
                  </a:cubicBezTo>
                  <a:cubicBezTo>
                    <a:pt x="54" y="33"/>
                    <a:pt x="54" y="33"/>
                    <a:pt x="54" y="33"/>
                  </a:cubicBezTo>
                  <a:cubicBezTo>
                    <a:pt x="55" y="34"/>
                    <a:pt x="55" y="34"/>
                    <a:pt x="55" y="34"/>
                  </a:cubicBezTo>
                  <a:cubicBezTo>
                    <a:pt x="56" y="34"/>
                    <a:pt x="56" y="34"/>
                    <a:pt x="56" y="34"/>
                  </a:cubicBezTo>
                  <a:cubicBezTo>
                    <a:pt x="57" y="34"/>
                    <a:pt x="57" y="34"/>
                    <a:pt x="57" y="34"/>
                  </a:cubicBezTo>
                  <a:cubicBezTo>
                    <a:pt x="60" y="33"/>
                    <a:pt x="60" y="33"/>
                    <a:pt x="60" y="33"/>
                  </a:cubicBezTo>
                  <a:cubicBezTo>
                    <a:pt x="61" y="34"/>
                    <a:pt x="61" y="34"/>
                    <a:pt x="61" y="34"/>
                  </a:cubicBezTo>
                  <a:cubicBezTo>
                    <a:pt x="62" y="33"/>
                    <a:pt x="62" y="33"/>
                    <a:pt x="62" y="33"/>
                  </a:cubicBezTo>
                  <a:cubicBezTo>
                    <a:pt x="63" y="34"/>
                    <a:pt x="63" y="34"/>
                    <a:pt x="63" y="34"/>
                  </a:cubicBezTo>
                  <a:cubicBezTo>
                    <a:pt x="64" y="33"/>
                    <a:pt x="64" y="33"/>
                    <a:pt x="64" y="33"/>
                  </a:cubicBezTo>
                  <a:cubicBezTo>
                    <a:pt x="64" y="32"/>
                    <a:pt x="64" y="32"/>
                    <a:pt x="64" y="32"/>
                  </a:cubicBezTo>
                  <a:cubicBezTo>
                    <a:pt x="66" y="32"/>
                    <a:pt x="66" y="32"/>
                    <a:pt x="66" y="32"/>
                  </a:cubicBezTo>
                  <a:cubicBezTo>
                    <a:pt x="68" y="30"/>
                    <a:pt x="68" y="30"/>
                    <a:pt x="68" y="30"/>
                  </a:cubicBezTo>
                  <a:cubicBezTo>
                    <a:pt x="68" y="29"/>
                    <a:pt x="68" y="29"/>
                    <a:pt x="68" y="29"/>
                  </a:cubicBezTo>
                  <a:cubicBezTo>
                    <a:pt x="69" y="28"/>
                    <a:pt x="69" y="28"/>
                    <a:pt x="69" y="28"/>
                  </a:cubicBezTo>
                  <a:cubicBezTo>
                    <a:pt x="69" y="29"/>
                    <a:pt x="69" y="29"/>
                    <a:pt x="69" y="29"/>
                  </a:cubicBezTo>
                  <a:cubicBezTo>
                    <a:pt x="71" y="29"/>
                    <a:pt x="71" y="29"/>
                    <a:pt x="71" y="29"/>
                  </a:cubicBezTo>
                  <a:cubicBezTo>
                    <a:pt x="72" y="27"/>
                    <a:pt x="72" y="27"/>
                    <a:pt x="72" y="27"/>
                  </a:cubicBezTo>
                  <a:cubicBezTo>
                    <a:pt x="70" y="26"/>
                    <a:pt x="70" y="26"/>
                    <a:pt x="70" y="26"/>
                  </a:cubicBezTo>
                  <a:cubicBezTo>
                    <a:pt x="70" y="25"/>
                    <a:pt x="70" y="25"/>
                    <a:pt x="70" y="25"/>
                  </a:cubicBezTo>
                  <a:cubicBezTo>
                    <a:pt x="71" y="25"/>
                    <a:pt x="71" y="25"/>
                    <a:pt x="71" y="25"/>
                  </a:cubicBezTo>
                  <a:cubicBezTo>
                    <a:pt x="72" y="25"/>
                    <a:pt x="72" y="25"/>
                    <a:pt x="72" y="25"/>
                  </a:cubicBezTo>
                  <a:cubicBezTo>
                    <a:pt x="73" y="24"/>
                    <a:pt x="73" y="24"/>
                    <a:pt x="73" y="24"/>
                  </a:cubicBezTo>
                  <a:cubicBezTo>
                    <a:pt x="73" y="21"/>
                    <a:pt x="73" y="21"/>
                    <a:pt x="73" y="21"/>
                  </a:cubicBezTo>
                  <a:cubicBezTo>
                    <a:pt x="72" y="20"/>
                    <a:pt x="72" y="20"/>
                    <a:pt x="72" y="20"/>
                  </a:cubicBezTo>
                  <a:cubicBezTo>
                    <a:pt x="71" y="20"/>
                    <a:pt x="71" y="20"/>
                    <a:pt x="71" y="20"/>
                  </a:cubicBezTo>
                  <a:cubicBezTo>
                    <a:pt x="71" y="21"/>
                    <a:pt x="71" y="21"/>
                    <a:pt x="71" y="21"/>
                  </a:cubicBezTo>
                  <a:cubicBezTo>
                    <a:pt x="70" y="20"/>
                    <a:pt x="70" y="20"/>
                    <a:pt x="70" y="20"/>
                  </a:cubicBezTo>
                  <a:cubicBezTo>
                    <a:pt x="68" y="20"/>
                    <a:pt x="68" y="20"/>
                    <a:pt x="68" y="20"/>
                  </a:cubicBezTo>
                  <a:cubicBezTo>
                    <a:pt x="68" y="21"/>
                    <a:pt x="68" y="21"/>
                    <a:pt x="68" y="21"/>
                  </a:cubicBezTo>
                  <a:cubicBezTo>
                    <a:pt x="68" y="24"/>
                    <a:pt x="68" y="24"/>
                    <a:pt x="68" y="24"/>
                  </a:cubicBezTo>
                  <a:cubicBezTo>
                    <a:pt x="69" y="24"/>
                    <a:pt x="69" y="24"/>
                    <a:pt x="69" y="24"/>
                  </a:cubicBezTo>
                  <a:cubicBezTo>
                    <a:pt x="68" y="25"/>
                    <a:pt x="68" y="25"/>
                    <a:pt x="68" y="25"/>
                  </a:cubicBezTo>
                  <a:cubicBezTo>
                    <a:pt x="67" y="25"/>
                    <a:pt x="67" y="25"/>
                    <a:pt x="67" y="25"/>
                  </a:cubicBezTo>
                  <a:cubicBezTo>
                    <a:pt x="65" y="27"/>
                    <a:pt x="65" y="27"/>
                    <a:pt x="65" y="27"/>
                  </a:cubicBezTo>
                  <a:cubicBezTo>
                    <a:pt x="64" y="28"/>
                    <a:pt x="64" y="28"/>
                    <a:pt x="64" y="28"/>
                  </a:cubicBezTo>
                  <a:cubicBezTo>
                    <a:pt x="63" y="29"/>
                    <a:pt x="63" y="29"/>
                    <a:pt x="63" y="29"/>
                  </a:cubicBezTo>
                  <a:cubicBezTo>
                    <a:pt x="63" y="28"/>
                    <a:pt x="63" y="28"/>
                    <a:pt x="63" y="28"/>
                  </a:cubicBezTo>
                  <a:cubicBezTo>
                    <a:pt x="62" y="29"/>
                    <a:pt x="62" y="29"/>
                    <a:pt x="62" y="29"/>
                  </a:cubicBezTo>
                  <a:cubicBezTo>
                    <a:pt x="61" y="28"/>
                    <a:pt x="61" y="28"/>
                    <a:pt x="61" y="28"/>
                  </a:cubicBezTo>
                  <a:cubicBezTo>
                    <a:pt x="60" y="28"/>
                    <a:pt x="60" y="28"/>
                    <a:pt x="60" y="28"/>
                  </a:cubicBezTo>
                  <a:cubicBezTo>
                    <a:pt x="59" y="29"/>
                    <a:pt x="59" y="29"/>
                    <a:pt x="59" y="29"/>
                  </a:cubicBezTo>
                  <a:cubicBezTo>
                    <a:pt x="58" y="29"/>
                    <a:pt x="58" y="29"/>
                    <a:pt x="58" y="29"/>
                  </a:cubicBezTo>
                  <a:cubicBezTo>
                    <a:pt x="58" y="28"/>
                    <a:pt x="58" y="28"/>
                    <a:pt x="58" y="28"/>
                  </a:cubicBezTo>
                  <a:cubicBezTo>
                    <a:pt x="58" y="27"/>
                    <a:pt x="58" y="27"/>
                    <a:pt x="58" y="27"/>
                  </a:cubicBezTo>
                  <a:cubicBezTo>
                    <a:pt x="57" y="26"/>
                    <a:pt x="57" y="26"/>
                    <a:pt x="57" y="26"/>
                  </a:cubicBezTo>
                  <a:cubicBezTo>
                    <a:pt x="57" y="27"/>
                    <a:pt x="57" y="27"/>
                    <a:pt x="57" y="27"/>
                  </a:cubicBezTo>
                  <a:cubicBezTo>
                    <a:pt x="57" y="28"/>
                    <a:pt x="57" y="28"/>
                    <a:pt x="57" y="28"/>
                  </a:cubicBezTo>
                  <a:cubicBezTo>
                    <a:pt x="56" y="28"/>
                    <a:pt x="56" y="28"/>
                    <a:pt x="56" y="28"/>
                  </a:cubicBezTo>
                  <a:cubicBezTo>
                    <a:pt x="55" y="28"/>
                    <a:pt x="55" y="28"/>
                    <a:pt x="55" y="28"/>
                  </a:cubicBezTo>
                  <a:cubicBezTo>
                    <a:pt x="53" y="29"/>
                    <a:pt x="53" y="29"/>
                    <a:pt x="53" y="29"/>
                  </a:cubicBezTo>
                  <a:cubicBezTo>
                    <a:pt x="52" y="29"/>
                    <a:pt x="52" y="29"/>
                    <a:pt x="52" y="29"/>
                  </a:cubicBezTo>
                  <a:cubicBezTo>
                    <a:pt x="51" y="28"/>
                    <a:pt x="51" y="28"/>
                    <a:pt x="51" y="28"/>
                  </a:cubicBezTo>
                  <a:cubicBezTo>
                    <a:pt x="50" y="28"/>
                    <a:pt x="50" y="28"/>
                    <a:pt x="50" y="28"/>
                  </a:cubicBezTo>
                  <a:cubicBezTo>
                    <a:pt x="49" y="28"/>
                    <a:pt x="49" y="28"/>
                    <a:pt x="49" y="28"/>
                  </a:cubicBezTo>
                  <a:cubicBezTo>
                    <a:pt x="47" y="28"/>
                    <a:pt x="47" y="28"/>
                    <a:pt x="47" y="28"/>
                  </a:cubicBezTo>
                  <a:close/>
                  <a:moveTo>
                    <a:pt x="43" y="29"/>
                  </a:moveTo>
                  <a:cubicBezTo>
                    <a:pt x="44" y="28"/>
                    <a:pt x="44" y="28"/>
                    <a:pt x="44" y="28"/>
                  </a:cubicBezTo>
                  <a:cubicBezTo>
                    <a:pt x="45" y="29"/>
                    <a:pt x="45" y="29"/>
                    <a:pt x="45" y="29"/>
                  </a:cubicBezTo>
                  <a:cubicBezTo>
                    <a:pt x="45" y="30"/>
                    <a:pt x="45" y="30"/>
                    <a:pt x="45" y="30"/>
                  </a:cubicBezTo>
                  <a:cubicBezTo>
                    <a:pt x="45" y="31"/>
                    <a:pt x="45" y="31"/>
                    <a:pt x="45" y="31"/>
                  </a:cubicBezTo>
                  <a:cubicBezTo>
                    <a:pt x="44" y="30"/>
                    <a:pt x="44" y="30"/>
                    <a:pt x="44" y="30"/>
                  </a:cubicBezTo>
                  <a:cubicBezTo>
                    <a:pt x="43" y="29"/>
                    <a:pt x="43" y="29"/>
                    <a:pt x="43" y="29"/>
                  </a:cubicBezTo>
                  <a:close/>
                  <a:moveTo>
                    <a:pt x="39" y="27"/>
                  </a:moveTo>
                  <a:cubicBezTo>
                    <a:pt x="39" y="28"/>
                    <a:pt x="39" y="28"/>
                    <a:pt x="39" y="28"/>
                  </a:cubicBezTo>
                  <a:cubicBezTo>
                    <a:pt x="39" y="28"/>
                    <a:pt x="39" y="28"/>
                    <a:pt x="39" y="28"/>
                  </a:cubicBezTo>
                  <a:cubicBezTo>
                    <a:pt x="40" y="28"/>
                    <a:pt x="40" y="28"/>
                    <a:pt x="40" y="28"/>
                  </a:cubicBezTo>
                  <a:cubicBezTo>
                    <a:pt x="40" y="27"/>
                    <a:pt x="40" y="27"/>
                    <a:pt x="40" y="27"/>
                  </a:cubicBezTo>
                  <a:cubicBezTo>
                    <a:pt x="39" y="27"/>
                    <a:pt x="39" y="27"/>
                    <a:pt x="39" y="27"/>
                  </a:cubicBezTo>
                  <a:close/>
                  <a:moveTo>
                    <a:pt x="33" y="22"/>
                  </a:moveTo>
                  <a:cubicBezTo>
                    <a:pt x="32" y="23"/>
                    <a:pt x="32" y="23"/>
                    <a:pt x="32" y="23"/>
                  </a:cubicBezTo>
                  <a:cubicBezTo>
                    <a:pt x="32" y="24"/>
                    <a:pt x="32" y="24"/>
                    <a:pt x="32" y="24"/>
                  </a:cubicBezTo>
                  <a:cubicBezTo>
                    <a:pt x="33" y="23"/>
                    <a:pt x="33" y="23"/>
                    <a:pt x="33" y="23"/>
                  </a:cubicBezTo>
                  <a:cubicBezTo>
                    <a:pt x="33" y="22"/>
                    <a:pt x="33" y="22"/>
                    <a:pt x="33" y="22"/>
                  </a:cubicBezTo>
                  <a:close/>
                  <a:moveTo>
                    <a:pt x="73" y="51"/>
                  </a:moveTo>
                  <a:cubicBezTo>
                    <a:pt x="73" y="52"/>
                    <a:pt x="73" y="52"/>
                    <a:pt x="73" y="52"/>
                  </a:cubicBezTo>
                  <a:cubicBezTo>
                    <a:pt x="73" y="53"/>
                    <a:pt x="73" y="53"/>
                    <a:pt x="73" y="53"/>
                  </a:cubicBezTo>
                  <a:cubicBezTo>
                    <a:pt x="74" y="53"/>
                    <a:pt x="74" y="53"/>
                    <a:pt x="74" y="53"/>
                  </a:cubicBezTo>
                  <a:cubicBezTo>
                    <a:pt x="75" y="54"/>
                    <a:pt x="75" y="54"/>
                    <a:pt x="75" y="54"/>
                  </a:cubicBezTo>
                  <a:cubicBezTo>
                    <a:pt x="75" y="53"/>
                    <a:pt x="75" y="53"/>
                    <a:pt x="75" y="53"/>
                  </a:cubicBezTo>
                  <a:cubicBezTo>
                    <a:pt x="73" y="51"/>
                    <a:pt x="73" y="51"/>
                    <a:pt x="73" y="51"/>
                  </a:cubicBezTo>
                  <a:close/>
                  <a:moveTo>
                    <a:pt x="64" y="47"/>
                  </a:moveTo>
                  <a:cubicBezTo>
                    <a:pt x="63" y="48"/>
                    <a:pt x="63" y="48"/>
                    <a:pt x="63" y="48"/>
                  </a:cubicBezTo>
                  <a:cubicBezTo>
                    <a:pt x="64" y="49"/>
                    <a:pt x="64" y="49"/>
                    <a:pt x="64" y="49"/>
                  </a:cubicBezTo>
                  <a:cubicBezTo>
                    <a:pt x="64" y="49"/>
                    <a:pt x="64" y="49"/>
                    <a:pt x="64" y="49"/>
                  </a:cubicBezTo>
                  <a:cubicBezTo>
                    <a:pt x="64" y="50"/>
                    <a:pt x="64" y="50"/>
                    <a:pt x="64" y="50"/>
                  </a:cubicBezTo>
                  <a:cubicBezTo>
                    <a:pt x="64" y="50"/>
                    <a:pt x="64" y="50"/>
                    <a:pt x="64" y="50"/>
                  </a:cubicBezTo>
                  <a:cubicBezTo>
                    <a:pt x="64" y="50"/>
                    <a:pt x="64" y="50"/>
                    <a:pt x="64" y="50"/>
                  </a:cubicBezTo>
                  <a:cubicBezTo>
                    <a:pt x="65" y="49"/>
                    <a:pt x="65" y="49"/>
                    <a:pt x="65" y="49"/>
                  </a:cubicBezTo>
                  <a:cubicBezTo>
                    <a:pt x="64" y="47"/>
                    <a:pt x="64" y="47"/>
                    <a:pt x="64" y="47"/>
                  </a:cubicBezTo>
                  <a:cubicBezTo>
                    <a:pt x="64" y="47"/>
                    <a:pt x="64" y="47"/>
                    <a:pt x="64" y="47"/>
                  </a:cubicBezTo>
                  <a:close/>
                  <a:moveTo>
                    <a:pt x="61" y="57"/>
                  </a:moveTo>
                  <a:cubicBezTo>
                    <a:pt x="62" y="57"/>
                    <a:pt x="62" y="57"/>
                    <a:pt x="62" y="57"/>
                  </a:cubicBezTo>
                  <a:cubicBezTo>
                    <a:pt x="62" y="57"/>
                    <a:pt x="62" y="57"/>
                    <a:pt x="62" y="57"/>
                  </a:cubicBezTo>
                  <a:cubicBezTo>
                    <a:pt x="63" y="58"/>
                    <a:pt x="63" y="58"/>
                    <a:pt x="63" y="58"/>
                  </a:cubicBezTo>
                  <a:cubicBezTo>
                    <a:pt x="63" y="58"/>
                    <a:pt x="63" y="58"/>
                    <a:pt x="63" y="58"/>
                  </a:cubicBezTo>
                  <a:cubicBezTo>
                    <a:pt x="63" y="58"/>
                    <a:pt x="63" y="58"/>
                    <a:pt x="63" y="58"/>
                  </a:cubicBezTo>
                  <a:cubicBezTo>
                    <a:pt x="64" y="58"/>
                    <a:pt x="64" y="58"/>
                    <a:pt x="64" y="58"/>
                  </a:cubicBezTo>
                  <a:cubicBezTo>
                    <a:pt x="65" y="58"/>
                    <a:pt x="65" y="58"/>
                    <a:pt x="65" y="58"/>
                  </a:cubicBezTo>
                  <a:cubicBezTo>
                    <a:pt x="65" y="58"/>
                    <a:pt x="65" y="58"/>
                    <a:pt x="65" y="58"/>
                  </a:cubicBezTo>
                  <a:cubicBezTo>
                    <a:pt x="64" y="59"/>
                    <a:pt x="64" y="59"/>
                    <a:pt x="64" y="59"/>
                  </a:cubicBezTo>
                  <a:cubicBezTo>
                    <a:pt x="64" y="59"/>
                    <a:pt x="64" y="59"/>
                    <a:pt x="64" y="59"/>
                  </a:cubicBezTo>
                  <a:cubicBezTo>
                    <a:pt x="63" y="59"/>
                    <a:pt x="63" y="59"/>
                    <a:pt x="63" y="59"/>
                  </a:cubicBezTo>
                  <a:cubicBezTo>
                    <a:pt x="62" y="59"/>
                    <a:pt x="62" y="59"/>
                    <a:pt x="62" y="59"/>
                  </a:cubicBezTo>
                  <a:cubicBezTo>
                    <a:pt x="62" y="58"/>
                    <a:pt x="62" y="58"/>
                    <a:pt x="62" y="58"/>
                  </a:cubicBezTo>
                  <a:cubicBezTo>
                    <a:pt x="62" y="58"/>
                    <a:pt x="62" y="58"/>
                    <a:pt x="62" y="58"/>
                  </a:cubicBezTo>
                  <a:cubicBezTo>
                    <a:pt x="62" y="57"/>
                    <a:pt x="62" y="57"/>
                    <a:pt x="62" y="57"/>
                  </a:cubicBezTo>
                  <a:cubicBezTo>
                    <a:pt x="61" y="57"/>
                    <a:pt x="61" y="57"/>
                    <a:pt x="61" y="57"/>
                  </a:cubicBezTo>
                  <a:cubicBezTo>
                    <a:pt x="61" y="57"/>
                    <a:pt x="61" y="57"/>
                    <a:pt x="61" y="57"/>
                  </a:cubicBezTo>
                  <a:close/>
                  <a:moveTo>
                    <a:pt x="60" y="55"/>
                  </a:moveTo>
                  <a:cubicBezTo>
                    <a:pt x="60" y="56"/>
                    <a:pt x="60" y="56"/>
                    <a:pt x="60" y="56"/>
                  </a:cubicBezTo>
                  <a:cubicBezTo>
                    <a:pt x="61" y="56"/>
                    <a:pt x="61" y="56"/>
                    <a:pt x="61" y="56"/>
                  </a:cubicBezTo>
                  <a:cubicBezTo>
                    <a:pt x="62" y="56"/>
                    <a:pt x="62" y="56"/>
                    <a:pt x="62" y="56"/>
                  </a:cubicBezTo>
                  <a:cubicBezTo>
                    <a:pt x="62" y="56"/>
                    <a:pt x="62" y="56"/>
                    <a:pt x="62" y="56"/>
                  </a:cubicBezTo>
                  <a:cubicBezTo>
                    <a:pt x="62" y="56"/>
                    <a:pt x="62" y="56"/>
                    <a:pt x="62" y="56"/>
                  </a:cubicBezTo>
                  <a:cubicBezTo>
                    <a:pt x="62" y="55"/>
                    <a:pt x="62" y="55"/>
                    <a:pt x="62" y="55"/>
                  </a:cubicBezTo>
                  <a:cubicBezTo>
                    <a:pt x="62" y="55"/>
                    <a:pt x="62" y="55"/>
                    <a:pt x="62" y="55"/>
                  </a:cubicBezTo>
                  <a:cubicBezTo>
                    <a:pt x="62" y="55"/>
                    <a:pt x="62" y="55"/>
                    <a:pt x="62" y="55"/>
                  </a:cubicBezTo>
                  <a:cubicBezTo>
                    <a:pt x="61" y="55"/>
                    <a:pt x="61" y="55"/>
                    <a:pt x="61" y="55"/>
                  </a:cubicBezTo>
                  <a:cubicBezTo>
                    <a:pt x="61" y="55"/>
                    <a:pt x="61" y="55"/>
                    <a:pt x="61" y="55"/>
                  </a:cubicBezTo>
                  <a:cubicBezTo>
                    <a:pt x="60" y="54"/>
                    <a:pt x="60" y="54"/>
                    <a:pt x="60" y="54"/>
                  </a:cubicBezTo>
                  <a:cubicBezTo>
                    <a:pt x="60" y="55"/>
                    <a:pt x="60" y="55"/>
                    <a:pt x="60" y="55"/>
                  </a:cubicBezTo>
                  <a:close/>
                  <a:moveTo>
                    <a:pt x="57" y="54"/>
                  </a:moveTo>
                  <a:cubicBezTo>
                    <a:pt x="58" y="55"/>
                    <a:pt x="58" y="55"/>
                    <a:pt x="58" y="55"/>
                  </a:cubicBezTo>
                  <a:cubicBezTo>
                    <a:pt x="58" y="55"/>
                    <a:pt x="58" y="55"/>
                    <a:pt x="58" y="55"/>
                  </a:cubicBezTo>
                  <a:cubicBezTo>
                    <a:pt x="59" y="55"/>
                    <a:pt x="59" y="55"/>
                    <a:pt x="59" y="55"/>
                  </a:cubicBezTo>
                  <a:cubicBezTo>
                    <a:pt x="59" y="55"/>
                    <a:pt x="59" y="55"/>
                    <a:pt x="59" y="55"/>
                  </a:cubicBezTo>
                  <a:cubicBezTo>
                    <a:pt x="59" y="55"/>
                    <a:pt x="59" y="55"/>
                    <a:pt x="59" y="55"/>
                  </a:cubicBezTo>
                  <a:cubicBezTo>
                    <a:pt x="59" y="53"/>
                    <a:pt x="59" y="53"/>
                    <a:pt x="59" y="53"/>
                  </a:cubicBezTo>
                  <a:cubicBezTo>
                    <a:pt x="58" y="53"/>
                    <a:pt x="58" y="53"/>
                    <a:pt x="58" y="53"/>
                  </a:cubicBezTo>
                  <a:cubicBezTo>
                    <a:pt x="57" y="54"/>
                    <a:pt x="57" y="54"/>
                    <a:pt x="57" y="54"/>
                  </a:cubicBezTo>
                  <a:close/>
                  <a:moveTo>
                    <a:pt x="26" y="43"/>
                  </a:moveTo>
                  <a:cubicBezTo>
                    <a:pt x="25" y="43"/>
                    <a:pt x="25" y="43"/>
                    <a:pt x="25" y="43"/>
                  </a:cubicBezTo>
                  <a:cubicBezTo>
                    <a:pt x="26" y="44"/>
                    <a:pt x="26" y="44"/>
                    <a:pt x="26" y="44"/>
                  </a:cubicBezTo>
                  <a:cubicBezTo>
                    <a:pt x="26" y="44"/>
                    <a:pt x="26" y="43"/>
                    <a:pt x="26" y="43"/>
                  </a:cubicBezTo>
                  <a:close/>
                  <a:moveTo>
                    <a:pt x="23" y="43"/>
                  </a:moveTo>
                  <a:cubicBezTo>
                    <a:pt x="23" y="43"/>
                    <a:pt x="23" y="43"/>
                    <a:pt x="23" y="43"/>
                  </a:cubicBezTo>
                  <a:cubicBezTo>
                    <a:pt x="24" y="43"/>
                    <a:pt x="24" y="43"/>
                    <a:pt x="24" y="43"/>
                  </a:cubicBezTo>
                  <a:cubicBezTo>
                    <a:pt x="23" y="43"/>
                    <a:pt x="23" y="43"/>
                    <a:pt x="23" y="43"/>
                  </a:cubicBezTo>
                  <a:close/>
                  <a:moveTo>
                    <a:pt x="21" y="43"/>
                  </a:moveTo>
                  <a:cubicBezTo>
                    <a:pt x="21" y="44"/>
                    <a:pt x="21" y="44"/>
                    <a:pt x="21" y="44"/>
                  </a:cubicBezTo>
                  <a:cubicBezTo>
                    <a:pt x="22" y="44"/>
                    <a:pt x="22" y="44"/>
                    <a:pt x="22" y="44"/>
                  </a:cubicBezTo>
                  <a:cubicBezTo>
                    <a:pt x="22" y="43"/>
                    <a:pt x="22" y="43"/>
                    <a:pt x="22" y="43"/>
                  </a:cubicBezTo>
                  <a:cubicBezTo>
                    <a:pt x="21" y="43"/>
                    <a:pt x="21" y="43"/>
                    <a:pt x="21" y="43"/>
                  </a:cubicBezTo>
                  <a:close/>
                  <a:moveTo>
                    <a:pt x="23" y="43"/>
                  </a:moveTo>
                  <a:cubicBezTo>
                    <a:pt x="22" y="43"/>
                    <a:pt x="22" y="43"/>
                    <a:pt x="22" y="43"/>
                  </a:cubicBezTo>
                  <a:cubicBezTo>
                    <a:pt x="22" y="42"/>
                    <a:pt x="22" y="42"/>
                    <a:pt x="22" y="42"/>
                  </a:cubicBezTo>
                  <a:cubicBezTo>
                    <a:pt x="23" y="42"/>
                    <a:pt x="23" y="42"/>
                    <a:pt x="23" y="42"/>
                  </a:cubicBezTo>
                  <a:cubicBezTo>
                    <a:pt x="23" y="43"/>
                    <a:pt x="23" y="43"/>
                    <a:pt x="23" y="43"/>
                  </a:cubicBezTo>
                  <a:cubicBezTo>
                    <a:pt x="23" y="43"/>
                    <a:pt x="23" y="43"/>
                    <a:pt x="23" y="43"/>
                  </a:cubicBezTo>
                  <a:close/>
                  <a:moveTo>
                    <a:pt x="18" y="43"/>
                  </a:moveTo>
                  <a:cubicBezTo>
                    <a:pt x="19" y="44"/>
                    <a:pt x="19" y="44"/>
                    <a:pt x="19" y="44"/>
                  </a:cubicBezTo>
                  <a:cubicBezTo>
                    <a:pt x="19" y="44"/>
                    <a:pt x="19" y="44"/>
                    <a:pt x="19" y="44"/>
                  </a:cubicBezTo>
                  <a:cubicBezTo>
                    <a:pt x="19" y="44"/>
                    <a:pt x="19" y="44"/>
                    <a:pt x="19" y="44"/>
                  </a:cubicBezTo>
                  <a:cubicBezTo>
                    <a:pt x="18" y="43"/>
                    <a:pt x="18" y="43"/>
                    <a:pt x="18" y="43"/>
                  </a:cubicBezTo>
                  <a:close/>
                  <a:moveTo>
                    <a:pt x="16" y="48"/>
                  </a:moveTo>
                  <a:cubicBezTo>
                    <a:pt x="17" y="48"/>
                    <a:pt x="17" y="48"/>
                    <a:pt x="17" y="48"/>
                  </a:cubicBezTo>
                  <a:cubicBezTo>
                    <a:pt x="18" y="48"/>
                    <a:pt x="18" y="48"/>
                    <a:pt x="18" y="48"/>
                  </a:cubicBezTo>
                  <a:cubicBezTo>
                    <a:pt x="18" y="48"/>
                    <a:pt x="18" y="48"/>
                    <a:pt x="18" y="48"/>
                  </a:cubicBezTo>
                  <a:cubicBezTo>
                    <a:pt x="18" y="48"/>
                    <a:pt x="16" y="48"/>
                    <a:pt x="16" y="48"/>
                  </a:cubicBezTo>
                  <a:close/>
                  <a:moveTo>
                    <a:pt x="16" y="49"/>
                  </a:moveTo>
                  <a:cubicBezTo>
                    <a:pt x="17" y="49"/>
                    <a:pt x="17" y="49"/>
                    <a:pt x="17" y="49"/>
                  </a:cubicBezTo>
                  <a:cubicBezTo>
                    <a:pt x="17" y="49"/>
                    <a:pt x="17" y="49"/>
                    <a:pt x="17" y="49"/>
                  </a:cubicBezTo>
                  <a:cubicBezTo>
                    <a:pt x="16" y="49"/>
                    <a:pt x="16" y="49"/>
                    <a:pt x="16" y="49"/>
                  </a:cubicBezTo>
                  <a:close/>
                  <a:moveTo>
                    <a:pt x="15" y="48"/>
                  </a:moveTo>
                  <a:cubicBezTo>
                    <a:pt x="15" y="49"/>
                    <a:pt x="15" y="49"/>
                    <a:pt x="15" y="49"/>
                  </a:cubicBezTo>
                  <a:cubicBezTo>
                    <a:pt x="16" y="48"/>
                    <a:pt x="16" y="48"/>
                    <a:pt x="16" y="48"/>
                  </a:cubicBezTo>
                  <a:cubicBezTo>
                    <a:pt x="15" y="48"/>
                    <a:pt x="15" y="48"/>
                    <a:pt x="15" y="48"/>
                  </a:cubicBezTo>
                  <a:close/>
                  <a:moveTo>
                    <a:pt x="14" y="49"/>
                  </a:moveTo>
                  <a:cubicBezTo>
                    <a:pt x="14" y="49"/>
                    <a:pt x="16" y="50"/>
                    <a:pt x="16" y="50"/>
                  </a:cubicBezTo>
                  <a:cubicBezTo>
                    <a:pt x="17" y="51"/>
                    <a:pt x="17" y="51"/>
                    <a:pt x="17" y="51"/>
                  </a:cubicBezTo>
                  <a:cubicBezTo>
                    <a:pt x="14" y="49"/>
                    <a:pt x="14" y="49"/>
                    <a:pt x="14" y="49"/>
                  </a:cubicBezTo>
                  <a:close/>
                  <a:moveTo>
                    <a:pt x="16" y="46"/>
                  </a:moveTo>
                  <a:cubicBezTo>
                    <a:pt x="17" y="46"/>
                    <a:pt x="17" y="46"/>
                    <a:pt x="17" y="46"/>
                  </a:cubicBezTo>
                  <a:cubicBezTo>
                    <a:pt x="17" y="46"/>
                    <a:pt x="17" y="46"/>
                    <a:pt x="17" y="46"/>
                  </a:cubicBezTo>
                  <a:cubicBezTo>
                    <a:pt x="16" y="46"/>
                    <a:pt x="16" y="46"/>
                    <a:pt x="16" y="46"/>
                  </a:cubicBezTo>
                  <a:cubicBezTo>
                    <a:pt x="16" y="46"/>
                    <a:pt x="16" y="46"/>
                    <a:pt x="16" y="46"/>
                  </a:cubicBezTo>
                  <a:close/>
                  <a:moveTo>
                    <a:pt x="18" y="46"/>
                  </a:moveTo>
                  <a:cubicBezTo>
                    <a:pt x="17" y="45"/>
                    <a:pt x="17" y="45"/>
                    <a:pt x="17" y="45"/>
                  </a:cubicBezTo>
                  <a:cubicBezTo>
                    <a:pt x="17" y="44"/>
                    <a:pt x="17" y="44"/>
                    <a:pt x="17" y="44"/>
                  </a:cubicBezTo>
                  <a:cubicBezTo>
                    <a:pt x="18" y="44"/>
                    <a:pt x="18" y="44"/>
                    <a:pt x="18" y="44"/>
                  </a:cubicBezTo>
                  <a:cubicBezTo>
                    <a:pt x="18" y="45"/>
                    <a:pt x="18" y="45"/>
                    <a:pt x="18" y="45"/>
                  </a:cubicBezTo>
                  <a:cubicBezTo>
                    <a:pt x="18" y="46"/>
                    <a:pt x="18" y="46"/>
                    <a:pt x="18" y="46"/>
                  </a:cubicBezTo>
                  <a:cubicBezTo>
                    <a:pt x="18" y="46"/>
                    <a:pt x="18" y="46"/>
                    <a:pt x="18" y="46"/>
                  </a:cubicBezTo>
                  <a:close/>
                  <a:moveTo>
                    <a:pt x="1" y="10"/>
                  </a:moveTo>
                  <a:cubicBezTo>
                    <a:pt x="0" y="34"/>
                    <a:pt x="0" y="34"/>
                    <a:pt x="0" y="34"/>
                  </a:cubicBezTo>
                  <a:cubicBezTo>
                    <a:pt x="0" y="36"/>
                    <a:pt x="0" y="36"/>
                    <a:pt x="0" y="36"/>
                  </a:cubicBezTo>
                  <a:cubicBezTo>
                    <a:pt x="0" y="37"/>
                    <a:pt x="0" y="37"/>
                    <a:pt x="0" y="37"/>
                  </a:cubicBezTo>
                  <a:cubicBezTo>
                    <a:pt x="0" y="37"/>
                    <a:pt x="0" y="37"/>
                    <a:pt x="0" y="37"/>
                  </a:cubicBezTo>
                  <a:cubicBezTo>
                    <a:pt x="0" y="52"/>
                    <a:pt x="0" y="52"/>
                    <a:pt x="0" y="52"/>
                  </a:cubicBezTo>
                  <a:cubicBezTo>
                    <a:pt x="2" y="52"/>
                    <a:pt x="2" y="52"/>
                    <a:pt x="2" y="52"/>
                  </a:cubicBezTo>
                  <a:cubicBezTo>
                    <a:pt x="3" y="53"/>
                    <a:pt x="3" y="53"/>
                    <a:pt x="3" y="53"/>
                  </a:cubicBezTo>
                  <a:cubicBezTo>
                    <a:pt x="4" y="52"/>
                    <a:pt x="4" y="52"/>
                    <a:pt x="4" y="52"/>
                  </a:cubicBezTo>
                  <a:cubicBezTo>
                    <a:pt x="7" y="53"/>
                    <a:pt x="7" y="53"/>
                    <a:pt x="7" y="53"/>
                  </a:cubicBezTo>
                  <a:cubicBezTo>
                    <a:pt x="8" y="52"/>
                    <a:pt x="8" y="52"/>
                    <a:pt x="8" y="52"/>
                  </a:cubicBezTo>
                  <a:cubicBezTo>
                    <a:pt x="8" y="53"/>
                    <a:pt x="8" y="53"/>
                    <a:pt x="8" y="53"/>
                  </a:cubicBezTo>
                  <a:cubicBezTo>
                    <a:pt x="9" y="54"/>
                    <a:pt x="9" y="54"/>
                    <a:pt x="9" y="54"/>
                  </a:cubicBezTo>
                  <a:cubicBezTo>
                    <a:pt x="10" y="54"/>
                    <a:pt x="10" y="54"/>
                    <a:pt x="10" y="54"/>
                  </a:cubicBezTo>
                  <a:cubicBezTo>
                    <a:pt x="11" y="53"/>
                    <a:pt x="11" y="53"/>
                    <a:pt x="11" y="53"/>
                  </a:cubicBezTo>
                  <a:cubicBezTo>
                    <a:pt x="13" y="53"/>
                    <a:pt x="13" y="53"/>
                    <a:pt x="13" y="53"/>
                  </a:cubicBezTo>
                  <a:cubicBezTo>
                    <a:pt x="14" y="52"/>
                    <a:pt x="14" y="52"/>
                    <a:pt x="14" y="52"/>
                  </a:cubicBezTo>
                  <a:cubicBezTo>
                    <a:pt x="14" y="53"/>
                    <a:pt x="14" y="53"/>
                    <a:pt x="14" y="53"/>
                  </a:cubicBezTo>
                  <a:cubicBezTo>
                    <a:pt x="15" y="52"/>
                    <a:pt x="15" y="52"/>
                    <a:pt x="15" y="52"/>
                  </a:cubicBezTo>
                  <a:cubicBezTo>
                    <a:pt x="15" y="50"/>
                    <a:pt x="15" y="50"/>
                    <a:pt x="15" y="50"/>
                  </a:cubicBezTo>
                  <a:cubicBezTo>
                    <a:pt x="13" y="49"/>
                    <a:pt x="13" y="49"/>
                    <a:pt x="13" y="49"/>
                  </a:cubicBezTo>
                  <a:cubicBezTo>
                    <a:pt x="11" y="48"/>
                    <a:pt x="11" y="48"/>
                    <a:pt x="11" y="48"/>
                  </a:cubicBezTo>
                  <a:cubicBezTo>
                    <a:pt x="10" y="48"/>
                    <a:pt x="10" y="48"/>
                    <a:pt x="10" y="48"/>
                  </a:cubicBezTo>
                  <a:cubicBezTo>
                    <a:pt x="9" y="47"/>
                    <a:pt x="9" y="47"/>
                    <a:pt x="9" y="47"/>
                  </a:cubicBezTo>
                  <a:cubicBezTo>
                    <a:pt x="8" y="47"/>
                    <a:pt x="8" y="47"/>
                    <a:pt x="8" y="47"/>
                  </a:cubicBezTo>
                  <a:cubicBezTo>
                    <a:pt x="8" y="47"/>
                    <a:pt x="8" y="47"/>
                    <a:pt x="8" y="47"/>
                  </a:cubicBezTo>
                  <a:cubicBezTo>
                    <a:pt x="7" y="47"/>
                    <a:pt x="7" y="47"/>
                    <a:pt x="7" y="47"/>
                  </a:cubicBezTo>
                  <a:cubicBezTo>
                    <a:pt x="7" y="45"/>
                    <a:pt x="7" y="45"/>
                    <a:pt x="7" y="45"/>
                  </a:cubicBezTo>
                  <a:cubicBezTo>
                    <a:pt x="6" y="44"/>
                    <a:pt x="6" y="44"/>
                    <a:pt x="6" y="44"/>
                  </a:cubicBezTo>
                  <a:cubicBezTo>
                    <a:pt x="5" y="43"/>
                    <a:pt x="5" y="43"/>
                    <a:pt x="5" y="43"/>
                  </a:cubicBezTo>
                  <a:cubicBezTo>
                    <a:pt x="4" y="42"/>
                    <a:pt x="4" y="42"/>
                    <a:pt x="4" y="42"/>
                  </a:cubicBezTo>
                  <a:cubicBezTo>
                    <a:pt x="4" y="42"/>
                    <a:pt x="4" y="42"/>
                    <a:pt x="4" y="42"/>
                  </a:cubicBezTo>
                  <a:cubicBezTo>
                    <a:pt x="4" y="42"/>
                    <a:pt x="4" y="42"/>
                    <a:pt x="4" y="42"/>
                  </a:cubicBezTo>
                  <a:cubicBezTo>
                    <a:pt x="5" y="43"/>
                    <a:pt x="5" y="43"/>
                    <a:pt x="5" y="43"/>
                  </a:cubicBezTo>
                  <a:cubicBezTo>
                    <a:pt x="5" y="43"/>
                    <a:pt x="5" y="43"/>
                    <a:pt x="5" y="43"/>
                  </a:cubicBezTo>
                  <a:cubicBezTo>
                    <a:pt x="7" y="44"/>
                    <a:pt x="7" y="44"/>
                    <a:pt x="7" y="44"/>
                  </a:cubicBezTo>
                  <a:cubicBezTo>
                    <a:pt x="7" y="45"/>
                    <a:pt x="7" y="45"/>
                    <a:pt x="7" y="45"/>
                  </a:cubicBezTo>
                  <a:cubicBezTo>
                    <a:pt x="7" y="46"/>
                    <a:pt x="7" y="46"/>
                    <a:pt x="7" y="46"/>
                  </a:cubicBezTo>
                  <a:cubicBezTo>
                    <a:pt x="8" y="46"/>
                    <a:pt x="8" y="46"/>
                    <a:pt x="8" y="46"/>
                  </a:cubicBezTo>
                  <a:cubicBezTo>
                    <a:pt x="9" y="47"/>
                    <a:pt x="9" y="47"/>
                    <a:pt x="9" y="47"/>
                  </a:cubicBezTo>
                  <a:cubicBezTo>
                    <a:pt x="10" y="48"/>
                    <a:pt x="10" y="48"/>
                    <a:pt x="10" y="48"/>
                  </a:cubicBezTo>
                  <a:cubicBezTo>
                    <a:pt x="11" y="48"/>
                    <a:pt x="11" y="48"/>
                    <a:pt x="11" y="48"/>
                  </a:cubicBezTo>
                  <a:cubicBezTo>
                    <a:pt x="12" y="48"/>
                    <a:pt x="12" y="48"/>
                    <a:pt x="12" y="48"/>
                  </a:cubicBezTo>
                  <a:cubicBezTo>
                    <a:pt x="14" y="47"/>
                    <a:pt x="14" y="47"/>
                    <a:pt x="14" y="47"/>
                  </a:cubicBezTo>
                  <a:cubicBezTo>
                    <a:pt x="15" y="47"/>
                    <a:pt x="15" y="47"/>
                    <a:pt x="15" y="47"/>
                  </a:cubicBezTo>
                  <a:cubicBezTo>
                    <a:pt x="16" y="47"/>
                    <a:pt x="16" y="47"/>
                    <a:pt x="16" y="47"/>
                  </a:cubicBezTo>
                  <a:cubicBezTo>
                    <a:pt x="16" y="46"/>
                    <a:pt x="16" y="46"/>
                    <a:pt x="16" y="46"/>
                  </a:cubicBezTo>
                  <a:cubicBezTo>
                    <a:pt x="15" y="46"/>
                    <a:pt x="15" y="46"/>
                    <a:pt x="15" y="46"/>
                  </a:cubicBezTo>
                  <a:cubicBezTo>
                    <a:pt x="15" y="45"/>
                    <a:pt x="15" y="45"/>
                    <a:pt x="15" y="45"/>
                  </a:cubicBezTo>
                  <a:cubicBezTo>
                    <a:pt x="14" y="45"/>
                    <a:pt x="14" y="45"/>
                    <a:pt x="14" y="45"/>
                  </a:cubicBezTo>
                  <a:cubicBezTo>
                    <a:pt x="13" y="44"/>
                    <a:pt x="13" y="44"/>
                    <a:pt x="13" y="44"/>
                  </a:cubicBezTo>
                  <a:cubicBezTo>
                    <a:pt x="14" y="45"/>
                    <a:pt x="14" y="45"/>
                    <a:pt x="14" y="45"/>
                  </a:cubicBezTo>
                  <a:cubicBezTo>
                    <a:pt x="15" y="44"/>
                    <a:pt x="15" y="44"/>
                    <a:pt x="15" y="44"/>
                  </a:cubicBezTo>
                  <a:cubicBezTo>
                    <a:pt x="16" y="46"/>
                    <a:pt x="16" y="46"/>
                    <a:pt x="16" y="46"/>
                  </a:cubicBezTo>
                  <a:cubicBezTo>
                    <a:pt x="17" y="46"/>
                    <a:pt x="17" y="46"/>
                    <a:pt x="17" y="46"/>
                  </a:cubicBezTo>
                  <a:cubicBezTo>
                    <a:pt x="17" y="45"/>
                    <a:pt x="17" y="45"/>
                    <a:pt x="17" y="45"/>
                  </a:cubicBezTo>
                  <a:cubicBezTo>
                    <a:pt x="17" y="44"/>
                    <a:pt x="17" y="44"/>
                    <a:pt x="17" y="44"/>
                  </a:cubicBezTo>
                  <a:cubicBezTo>
                    <a:pt x="17" y="44"/>
                    <a:pt x="17" y="44"/>
                    <a:pt x="17" y="44"/>
                  </a:cubicBezTo>
                  <a:cubicBezTo>
                    <a:pt x="18" y="43"/>
                    <a:pt x="18" y="43"/>
                    <a:pt x="18" y="43"/>
                  </a:cubicBezTo>
                  <a:cubicBezTo>
                    <a:pt x="17" y="42"/>
                    <a:pt x="17" y="42"/>
                    <a:pt x="17" y="42"/>
                  </a:cubicBezTo>
                  <a:cubicBezTo>
                    <a:pt x="17" y="41"/>
                    <a:pt x="17" y="41"/>
                    <a:pt x="17" y="41"/>
                  </a:cubicBezTo>
                  <a:cubicBezTo>
                    <a:pt x="17" y="41"/>
                    <a:pt x="17" y="41"/>
                    <a:pt x="17" y="41"/>
                  </a:cubicBezTo>
                  <a:cubicBezTo>
                    <a:pt x="18" y="41"/>
                    <a:pt x="18" y="41"/>
                    <a:pt x="18" y="41"/>
                  </a:cubicBezTo>
                  <a:cubicBezTo>
                    <a:pt x="18" y="42"/>
                    <a:pt x="18" y="42"/>
                    <a:pt x="18" y="42"/>
                  </a:cubicBezTo>
                  <a:cubicBezTo>
                    <a:pt x="19" y="43"/>
                    <a:pt x="19" y="43"/>
                    <a:pt x="19" y="43"/>
                  </a:cubicBezTo>
                  <a:cubicBezTo>
                    <a:pt x="20" y="43"/>
                    <a:pt x="20" y="43"/>
                    <a:pt x="20" y="43"/>
                  </a:cubicBezTo>
                  <a:cubicBezTo>
                    <a:pt x="20" y="43"/>
                    <a:pt x="20" y="43"/>
                    <a:pt x="20" y="43"/>
                  </a:cubicBezTo>
                  <a:cubicBezTo>
                    <a:pt x="20" y="42"/>
                    <a:pt x="20" y="42"/>
                    <a:pt x="20" y="42"/>
                  </a:cubicBezTo>
                  <a:cubicBezTo>
                    <a:pt x="20" y="42"/>
                    <a:pt x="20" y="42"/>
                    <a:pt x="20" y="42"/>
                  </a:cubicBezTo>
                  <a:cubicBezTo>
                    <a:pt x="21" y="43"/>
                    <a:pt x="21" y="43"/>
                    <a:pt x="21" y="43"/>
                  </a:cubicBezTo>
                  <a:cubicBezTo>
                    <a:pt x="21" y="43"/>
                    <a:pt x="21" y="43"/>
                    <a:pt x="21" y="43"/>
                  </a:cubicBezTo>
                  <a:cubicBezTo>
                    <a:pt x="21" y="42"/>
                    <a:pt x="21" y="42"/>
                    <a:pt x="21" y="42"/>
                  </a:cubicBezTo>
                  <a:cubicBezTo>
                    <a:pt x="21" y="42"/>
                    <a:pt x="21" y="42"/>
                    <a:pt x="21" y="42"/>
                  </a:cubicBezTo>
                  <a:cubicBezTo>
                    <a:pt x="21" y="40"/>
                    <a:pt x="21" y="40"/>
                    <a:pt x="21" y="40"/>
                  </a:cubicBezTo>
                  <a:cubicBezTo>
                    <a:pt x="22" y="41"/>
                    <a:pt x="22" y="41"/>
                    <a:pt x="22" y="41"/>
                  </a:cubicBezTo>
                  <a:cubicBezTo>
                    <a:pt x="23" y="42"/>
                    <a:pt x="23" y="42"/>
                    <a:pt x="23" y="42"/>
                  </a:cubicBezTo>
                  <a:cubicBezTo>
                    <a:pt x="24" y="42"/>
                    <a:pt x="24" y="42"/>
                    <a:pt x="24" y="42"/>
                  </a:cubicBezTo>
                  <a:cubicBezTo>
                    <a:pt x="24" y="43"/>
                    <a:pt x="24" y="43"/>
                    <a:pt x="24" y="43"/>
                  </a:cubicBezTo>
                  <a:cubicBezTo>
                    <a:pt x="25" y="43"/>
                    <a:pt x="25" y="43"/>
                    <a:pt x="25" y="43"/>
                  </a:cubicBezTo>
                  <a:cubicBezTo>
                    <a:pt x="26" y="43"/>
                    <a:pt x="26" y="43"/>
                    <a:pt x="26" y="43"/>
                  </a:cubicBezTo>
                  <a:cubicBezTo>
                    <a:pt x="26" y="42"/>
                    <a:pt x="26" y="42"/>
                    <a:pt x="26" y="42"/>
                  </a:cubicBezTo>
                  <a:cubicBezTo>
                    <a:pt x="26" y="43"/>
                    <a:pt x="26" y="43"/>
                    <a:pt x="26" y="43"/>
                  </a:cubicBezTo>
                  <a:cubicBezTo>
                    <a:pt x="26" y="44"/>
                    <a:pt x="26" y="44"/>
                    <a:pt x="26" y="44"/>
                  </a:cubicBezTo>
                  <a:cubicBezTo>
                    <a:pt x="27" y="44"/>
                    <a:pt x="27" y="44"/>
                    <a:pt x="27" y="44"/>
                  </a:cubicBezTo>
                  <a:cubicBezTo>
                    <a:pt x="28" y="45"/>
                    <a:pt x="28" y="45"/>
                    <a:pt x="28" y="45"/>
                  </a:cubicBezTo>
                  <a:cubicBezTo>
                    <a:pt x="31" y="46"/>
                    <a:pt x="31" y="46"/>
                    <a:pt x="31" y="46"/>
                  </a:cubicBezTo>
                  <a:cubicBezTo>
                    <a:pt x="32" y="46"/>
                    <a:pt x="32" y="46"/>
                    <a:pt x="32" y="46"/>
                  </a:cubicBezTo>
                  <a:cubicBezTo>
                    <a:pt x="33" y="47"/>
                    <a:pt x="33" y="47"/>
                    <a:pt x="33" y="47"/>
                  </a:cubicBezTo>
                  <a:cubicBezTo>
                    <a:pt x="34" y="49"/>
                    <a:pt x="34" y="49"/>
                    <a:pt x="34" y="49"/>
                  </a:cubicBezTo>
                  <a:cubicBezTo>
                    <a:pt x="35" y="51"/>
                    <a:pt x="35" y="51"/>
                    <a:pt x="35" y="51"/>
                  </a:cubicBezTo>
                  <a:cubicBezTo>
                    <a:pt x="35" y="52"/>
                    <a:pt x="35" y="52"/>
                    <a:pt x="35" y="52"/>
                  </a:cubicBezTo>
                  <a:cubicBezTo>
                    <a:pt x="37" y="52"/>
                    <a:pt x="37" y="52"/>
                    <a:pt x="37" y="52"/>
                  </a:cubicBezTo>
                  <a:cubicBezTo>
                    <a:pt x="37" y="53"/>
                    <a:pt x="37" y="53"/>
                    <a:pt x="37" y="53"/>
                  </a:cubicBezTo>
                  <a:cubicBezTo>
                    <a:pt x="38" y="54"/>
                    <a:pt x="38" y="54"/>
                    <a:pt x="38" y="54"/>
                  </a:cubicBezTo>
                  <a:cubicBezTo>
                    <a:pt x="40" y="57"/>
                    <a:pt x="40" y="57"/>
                    <a:pt x="40" y="57"/>
                  </a:cubicBezTo>
                  <a:cubicBezTo>
                    <a:pt x="41" y="58"/>
                    <a:pt x="41" y="58"/>
                    <a:pt x="41" y="58"/>
                  </a:cubicBezTo>
                  <a:cubicBezTo>
                    <a:pt x="42" y="59"/>
                    <a:pt x="42" y="59"/>
                    <a:pt x="42" y="59"/>
                  </a:cubicBezTo>
                  <a:cubicBezTo>
                    <a:pt x="43" y="59"/>
                    <a:pt x="43" y="59"/>
                    <a:pt x="43" y="59"/>
                  </a:cubicBezTo>
                  <a:cubicBezTo>
                    <a:pt x="44" y="59"/>
                    <a:pt x="44" y="59"/>
                    <a:pt x="44" y="59"/>
                  </a:cubicBezTo>
                  <a:cubicBezTo>
                    <a:pt x="45" y="59"/>
                    <a:pt x="45" y="59"/>
                    <a:pt x="45" y="59"/>
                  </a:cubicBezTo>
                  <a:cubicBezTo>
                    <a:pt x="46" y="60"/>
                    <a:pt x="46" y="60"/>
                    <a:pt x="46" y="60"/>
                  </a:cubicBezTo>
                  <a:cubicBezTo>
                    <a:pt x="48" y="59"/>
                    <a:pt x="48" y="59"/>
                    <a:pt x="48" y="59"/>
                  </a:cubicBezTo>
                  <a:cubicBezTo>
                    <a:pt x="49" y="60"/>
                    <a:pt x="49" y="60"/>
                    <a:pt x="49" y="60"/>
                  </a:cubicBezTo>
                  <a:cubicBezTo>
                    <a:pt x="50" y="60"/>
                    <a:pt x="50" y="60"/>
                    <a:pt x="50" y="60"/>
                  </a:cubicBezTo>
                  <a:cubicBezTo>
                    <a:pt x="52" y="60"/>
                    <a:pt x="52" y="60"/>
                    <a:pt x="52" y="60"/>
                  </a:cubicBezTo>
                  <a:cubicBezTo>
                    <a:pt x="53" y="61"/>
                    <a:pt x="53" y="61"/>
                    <a:pt x="53" y="61"/>
                  </a:cubicBezTo>
                  <a:cubicBezTo>
                    <a:pt x="54" y="60"/>
                    <a:pt x="54" y="60"/>
                    <a:pt x="54" y="60"/>
                  </a:cubicBezTo>
                  <a:cubicBezTo>
                    <a:pt x="55" y="61"/>
                    <a:pt x="55" y="61"/>
                    <a:pt x="55" y="61"/>
                  </a:cubicBezTo>
                  <a:cubicBezTo>
                    <a:pt x="56" y="61"/>
                    <a:pt x="56" y="61"/>
                    <a:pt x="56" y="61"/>
                  </a:cubicBezTo>
                  <a:cubicBezTo>
                    <a:pt x="56" y="61"/>
                    <a:pt x="56" y="61"/>
                    <a:pt x="56" y="61"/>
                  </a:cubicBezTo>
                  <a:cubicBezTo>
                    <a:pt x="56" y="62"/>
                    <a:pt x="56" y="62"/>
                    <a:pt x="56" y="62"/>
                  </a:cubicBezTo>
                  <a:cubicBezTo>
                    <a:pt x="57" y="62"/>
                    <a:pt x="57" y="62"/>
                    <a:pt x="57" y="62"/>
                  </a:cubicBezTo>
                  <a:cubicBezTo>
                    <a:pt x="58" y="63"/>
                    <a:pt x="58" y="63"/>
                    <a:pt x="58" y="63"/>
                  </a:cubicBezTo>
                  <a:cubicBezTo>
                    <a:pt x="60" y="63"/>
                    <a:pt x="60" y="63"/>
                    <a:pt x="60" y="63"/>
                  </a:cubicBezTo>
                  <a:cubicBezTo>
                    <a:pt x="60" y="62"/>
                    <a:pt x="60" y="62"/>
                    <a:pt x="60" y="62"/>
                  </a:cubicBezTo>
                  <a:cubicBezTo>
                    <a:pt x="59" y="61"/>
                    <a:pt x="59" y="61"/>
                    <a:pt x="59" y="61"/>
                  </a:cubicBezTo>
                  <a:cubicBezTo>
                    <a:pt x="58" y="61"/>
                    <a:pt x="58" y="61"/>
                    <a:pt x="58" y="61"/>
                  </a:cubicBezTo>
                  <a:cubicBezTo>
                    <a:pt x="58" y="60"/>
                    <a:pt x="58" y="60"/>
                    <a:pt x="58" y="60"/>
                  </a:cubicBezTo>
                  <a:cubicBezTo>
                    <a:pt x="59" y="60"/>
                    <a:pt x="59" y="60"/>
                    <a:pt x="59" y="60"/>
                  </a:cubicBezTo>
                  <a:cubicBezTo>
                    <a:pt x="60" y="61"/>
                    <a:pt x="60" y="61"/>
                    <a:pt x="60" y="61"/>
                  </a:cubicBezTo>
                  <a:cubicBezTo>
                    <a:pt x="61" y="60"/>
                    <a:pt x="61" y="60"/>
                    <a:pt x="61" y="60"/>
                  </a:cubicBezTo>
                  <a:cubicBezTo>
                    <a:pt x="59" y="59"/>
                    <a:pt x="59" y="59"/>
                    <a:pt x="59" y="59"/>
                  </a:cubicBezTo>
                  <a:cubicBezTo>
                    <a:pt x="56" y="59"/>
                    <a:pt x="56" y="59"/>
                    <a:pt x="56" y="59"/>
                  </a:cubicBezTo>
                  <a:cubicBezTo>
                    <a:pt x="55" y="58"/>
                    <a:pt x="55" y="58"/>
                    <a:pt x="55" y="58"/>
                  </a:cubicBezTo>
                  <a:cubicBezTo>
                    <a:pt x="54" y="57"/>
                    <a:pt x="54" y="57"/>
                    <a:pt x="54" y="57"/>
                  </a:cubicBezTo>
                  <a:cubicBezTo>
                    <a:pt x="56" y="57"/>
                    <a:pt x="56" y="57"/>
                    <a:pt x="56" y="57"/>
                  </a:cubicBezTo>
                  <a:cubicBezTo>
                    <a:pt x="56" y="57"/>
                    <a:pt x="56" y="57"/>
                    <a:pt x="56" y="57"/>
                  </a:cubicBezTo>
                  <a:cubicBezTo>
                    <a:pt x="57" y="56"/>
                    <a:pt x="57" y="56"/>
                    <a:pt x="57" y="56"/>
                  </a:cubicBezTo>
                  <a:cubicBezTo>
                    <a:pt x="56" y="56"/>
                    <a:pt x="56" y="56"/>
                    <a:pt x="56" y="56"/>
                  </a:cubicBezTo>
                  <a:cubicBezTo>
                    <a:pt x="54" y="56"/>
                    <a:pt x="54" y="56"/>
                    <a:pt x="54" y="56"/>
                  </a:cubicBezTo>
                  <a:cubicBezTo>
                    <a:pt x="52" y="56"/>
                    <a:pt x="52" y="56"/>
                    <a:pt x="52" y="56"/>
                  </a:cubicBezTo>
                  <a:cubicBezTo>
                    <a:pt x="51" y="55"/>
                    <a:pt x="51" y="55"/>
                    <a:pt x="51" y="55"/>
                  </a:cubicBezTo>
                  <a:cubicBezTo>
                    <a:pt x="51" y="54"/>
                    <a:pt x="51" y="54"/>
                    <a:pt x="51" y="54"/>
                  </a:cubicBezTo>
                  <a:cubicBezTo>
                    <a:pt x="52" y="53"/>
                    <a:pt x="52" y="53"/>
                    <a:pt x="52" y="53"/>
                  </a:cubicBezTo>
                  <a:cubicBezTo>
                    <a:pt x="52" y="52"/>
                    <a:pt x="52" y="52"/>
                    <a:pt x="52" y="52"/>
                  </a:cubicBezTo>
                  <a:cubicBezTo>
                    <a:pt x="52" y="52"/>
                    <a:pt x="52" y="52"/>
                    <a:pt x="52" y="52"/>
                  </a:cubicBezTo>
                  <a:cubicBezTo>
                    <a:pt x="51" y="52"/>
                    <a:pt x="51" y="52"/>
                    <a:pt x="51" y="52"/>
                  </a:cubicBezTo>
                  <a:cubicBezTo>
                    <a:pt x="50" y="52"/>
                    <a:pt x="50" y="52"/>
                    <a:pt x="50" y="52"/>
                  </a:cubicBezTo>
                  <a:cubicBezTo>
                    <a:pt x="49" y="52"/>
                    <a:pt x="49" y="52"/>
                    <a:pt x="49" y="52"/>
                  </a:cubicBezTo>
                  <a:cubicBezTo>
                    <a:pt x="49" y="52"/>
                    <a:pt x="49" y="52"/>
                    <a:pt x="49" y="52"/>
                  </a:cubicBezTo>
                  <a:cubicBezTo>
                    <a:pt x="47" y="51"/>
                    <a:pt x="47" y="51"/>
                    <a:pt x="47" y="51"/>
                  </a:cubicBezTo>
                  <a:cubicBezTo>
                    <a:pt x="47" y="49"/>
                    <a:pt x="47" y="49"/>
                    <a:pt x="47" y="49"/>
                  </a:cubicBezTo>
                  <a:cubicBezTo>
                    <a:pt x="46" y="48"/>
                    <a:pt x="46" y="48"/>
                    <a:pt x="46" y="48"/>
                  </a:cubicBezTo>
                  <a:cubicBezTo>
                    <a:pt x="45" y="46"/>
                    <a:pt x="45" y="46"/>
                    <a:pt x="45" y="46"/>
                  </a:cubicBezTo>
                  <a:cubicBezTo>
                    <a:pt x="45" y="45"/>
                    <a:pt x="45" y="45"/>
                    <a:pt x="45" y="45"/>
                  </a:cubicBezTo>
                  <a:cubicBezTo>
                    <a:pt x="44" y="44"/>
                    <a:pt x="44" y="44"/>
                    <a:pt x="44" y="44"/>
                  </a:cubicBezTo>
                  <a:cubicBezTo>
                    <a:pt x="43" y="44"/>
                    <a:pt x="43" y="44"/>
                    <a:pt x="43" y="44"/>
                  </a:cubicBezTo>
                  <a:cubicBezTo>
                    <a:pt x="42" y="44"/>
                    <a:pt x="42" y="44"/>
                    <a:pt x="42" y="44"/>
                  </a:cubicBezTo>
                  <a:cubicBezTo>
                    <a:pt x="41" y="43"/>
                    <a:pt x="41" y="43"/>
                    <a:pt x="41" y="43"/>
                  </a:cubicBezTo>
                  <a:cubicBezTo>
                    <a:pt x="40" y="41"/>
                    <a:pt x="40" y="41"/>
                    <a:pt x="40" y="41"/>
                  </a:cubicBezTo>
                  <a:cubicBezTo>
                    <a:pt x="40" y="40"/>
                    <a:pt x="40" y="40"/>
                    <a:pt x="40" y="40"/>
                  </a:cubicBezTo>
                  <a:cubicBezTo>
                    <a:pt x="39" y="39"/>
                    <a:pt x="39" y="39"/>
                    <a:pt x="39" y="39"/>
                  </a:cubicBezTo>
                  <a:cubicBezTo>
                    <a:pt x="38" y="38"/>
                    <a:pt x="38" y="38"/>
                    <a:pt x="38" y="38"/>
                  </a:cubicBezTo>
                  <a:cubicBezTo>
                    <a:pt x="38" y="37"/>
                    <a:pt x="38" y="37"/>
                    <a:pt x="38" y="37"/>
                  </a:cubicBezTo>
                  <a:cubicBezTo>
                    <a:pt x="41" y="37"/>
                    <a:pt x="41" y="37"/>
                    <a:pt x="41" y="37"/>
                  </a:cubicBezTo>
                  <a:cubicBezTo>
                    <a:pt x="43" y="36"/>
                    <a:pt x="43" y="36"/>
                    <a:pt x="43" y="36"/>
                  </a:cubicBezTo>
                  <a:cubicBezTo>
                    <a:pt x="44" y="35"/>
                    <a:pt x="44" y="35"/>
                    <a:pt x="44" y="35"/>
                  </a:cubicBezTo>
                  <a:cubicBezTo>
                    <a:pt x="43" y="34"/>
                    <a:pt x="43" y="34"/>
                    <a:pt x="43" y="34"/>
                  </a:cubicBezTo>
                  <a:cubicBezTo>
                    <a:pt x="42" y="32"/>
                    <a:pt x="42" y="32"/>
                    <a:pt x="42" y="32"/>
                  </a:cubicBezTo>
                  <a:cubicBezTo>
                    <a:pt x="40" y="32"/>
                    <a:pt x="40" y="32"/>
                    <a:pt x="40" y="32"/>
                  </a:cubicBezTo>
                  <a:cubicBezTo>
                    <a:pt x="40" y="32"/>
                    <a:pt x="40" y="32"/>
                    <a:pt x="40" y="32"/>
                  </a:cubicBezTo>
                  <a:cubicBezTo>
                    <a:pt x="38" y="31"/>
                    <a:pt x="38" y="31"/>
                    <a:pt x="38" y="31"/>
                  </a:cubicBezTo>
                  <a:cubicBezTo>
                    <a:pt x="36" y="30"/>
                    <a:pt x="36" y="30"/>
                    <a:pt x="36" y="30"/>
                  </a:cubicBezTo>
                  <a:cubicBezTo>
                    <a:pt x="35" y="29"/>
                    <a:pt x="35" y="29"/>
                    <a:pt x="35" y="29"/>
                  </a:cubicBezTo>
                  <a:cubicBezTo>
                    <a:pt x="34" y="29"/>
                    <a:pt x="34" y="29"/>
                    <a:pt x="34" y="29"/>
                  </a:cubicBezTo>
                  <a:cubicBezTo>
                    <a:pt x="31" y="28"/>
                    <a:pt x="31" y="28"/>
                    <a:pt x="31" y="28"/>
                  </a:cubicBezTo>
                  <a:cubicBezTo>
                    <a:pt x="30" y="27"/>
                    <a:pt x="30" y="27"/>
                    <a:pt x="30" y="27"/>
                  </a:cubicBezTo>
                  <a:cubicBezTo>
                    <a:pt x="31" y="26"/>
                    <a:pt x="31" y="26"/>
                    <a:pt x="31" y="26"/>
                  </a:cubicBezTo>
                  <a:cubicBezTo>
                    <a:pt x="31" y="25"/>
                    <a:pt x="31" y="25"/>
                    <a:pt x="31" y="25"/>
                  </a:cubicBezTo>
                  <a:cubicBezTo>
                    <a:pt x="31" y="24"/>
                    <a:pt x="31" y="24"/>
                    <a:pt x="31" y="24"/>
                  </a:cubicBezTo>
                  <a:cubicBezTo>
                    <a:pt x="28" y="21"/>
                    <a:pt x="28" y="21"/>
                    <a:pt x="28" y="21"/>
                  </a:cubicBezTo>
                  <a:cubicBezTo>
                    <a:pt x="28" y="22"/>
                    <a:pt x="28" y="22"/>
                    <a:pt x="28" y="22"/>
                  </a:cubicBezTo>
                  <a:cubicBezTo>
                    <a:pt x="27" y="22"/>
                    <a:pt x="27" y="22"/>
                    <a:pt x="27" y="22"/>
                  </a:cubicBezTo>
                  <a:cubicBezTo>
                    <a:pt x="27" y="21"/>
                    <a:pt x="27" y="21"/>
                    <a:pt x="27" y="21"/>
                  </a:cubicBezTo>
                  <a:cubicBezTo>
                    <a:pt x="25" y="20"/>
                    <a:pt x="25" y="20"/>
                    <a:pt x="25" y="20"/>
                  </a:cubicBezTo>
                  <a:cubicBezTo>
                    <a:pt x="25" y="19"/>
                    <a:pt x="25" y="19"/>
                    <a:pt x="25" y="19"/>
                  </a:cubicBezTo>
                  <a:cubicBezTo>
                    <a:pt x="24" y="19"/>
                    <a:pt x="24" y="19"/>
                    <a:pt x="24" y="19"/>
                  </a:cubicBezTo>
                  <a:cubicBezTo>
                    <a:pt x="23" y="18"/>
                    <a:pt x="23" y="18"/>
                    <a:pt x="23" y="18"/>
                  </a:cubicBezTo>
                  <a:cubicBezTo>
                    <a:pt x="22" y="18"/>
                    <a:pt x="22" y="18"/>
                    <a:pt x="22" y="18"/>
                  </a:cubicBezTo>
                  <a:cubicBezTo>
                    <a:pt x="21" y="18"/>
                    <a:pt x="21" y="18"/>
                    <a:pt x="21" y="18"/>
                  </a:cubicBezTo>
                  <a:cubicBezTo>
                    <a:pt x="20" y="17"/>
                    <a:pt x="20" y="17"/>
                    <a:pt x="20" y="17"/>
                  </a:cubicBezTo>
                  <a:cubicBezTo>
                    <a:pt x="19" y="16"/>
                    <a:pt x="19" y="16"/>
                    <a:pt x="19" y="16"/>
                  </a:cubicBezTo>
                  <a:cubicBezTo>
                    <a:pt x="17" y="16"/>
                    <a:pt x="17" y="16"/>
                    <a:pt x="17" y="16"/>
                  </a:cubicBezTo>
                  <a:cubicBezTo>
                    <a:pt x="15" y="15"/>
                    <a:pt x="15" y="15"/>
                    <a:pt x="15" y="15"/>
                  </a:cubicBezTo>
                  <a:cubicBezTo>
                    <a:pt x="12" y="14"/>
                    <a:pt x="12" y="14"/>
                    <a:pt x="12" y="14"/>
                  </a:cubicBezTo>
                  <a:cubicBezTo>
                    <a:pt x="10" y="14"/>
                    <a:pt x="10" y="14"/>
                    <a:pt x="10" y="14"/>
                  </a:cubicBezTo>
                  <a:cubicBezTo>
                    <a:pt x="10" y="13"/>
                    <a:pt x="10" y="13"/>
                    <a:pt x="10" y="13"/>
                  </a:cubicBezTo>
                  <a:cubicBezTo>
                    <a:pt x="9" y="13"/>
                    <a:pt x="9" y="13"/>
                    <a:pt x="9" y="13"/>
                  </a:cubicBezTo>
                  <a:cubicBezTo>
                    <a:pt x="8" y="13"/>
                    <a:pt x="8" y="13"/>
                    <a:pt x="8" y="13"/>
                  </a:cubicBezTo>
                  <a:cubicBezTo>
                    <a:pt x="6" y="12"/>
                    <a:pt x="6" y="12"/>
                    <a:pt x="6" y="12"/>
                  </a:cubicBezTo>
                  <a:cubicBezTo>
                    <a:pt x="5" y="12"/>
                    <a:pt x="5" y="12"/>
                    <a:pt x="5" y="12"/>
                  </a:cubicBezTo>
                  <a:cubicBezTo>
                    <a:pt x="4" y="11"/>
                    <a:pt x="4" y="11"/>
                    <a:pt x="4" y="11"/>
                  </a:cubicBezTo>
                  <a:cubicBezTo>
                    <a:pt x="2" y="10"/>
                    <a:pt x="2" y="10"/>
                    <a:pt x="2" y="10"/>
                  </a:cubicBezTo>
                  <a:lnTo>
                    <a:pt x="1"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0" name="Freeform 64"/>
            <p:cNvSpPr>
              <a:spLocks noEditPoints="1"/>
            </p:cNvSpPr>
            <p:nvPr/>
          </p:nvSpPr>
          <p:spPr bwMode="auto">
            <a:xfrm>
              <a:off x="9063038" y="4219576"/>
              <a:ext cx="301625" cy="450850"/>
            </a:xfrm>
            <a:custGeom>
              <a:avLst/>
              <a:gdLst>
                <a:gd name="T0" fmla="*/ 24 w 63"/>
                <a:gd name="T1" fmla="*/ 1 h 94"/>
                <a:gd name="T2" fmla="*/ 32 w 63"/>
                <a:gd name="T3" fmla="*/ 37 h 94"/>
                <a:gd name="T4" fmla="*/ 40 w 63"/>
                <a:gd name="T5" fmla="*/ 38 h 94"/>
                <a:gd name="T6" fmla="*/ 44 w 63"/>
                <a:gd name="T7" fmla="*/ 44 h 94"/>
                <a:gd name="T8" fmla="*/ 43 w 63"/>
                <a:gd name="T9" fmla="*/ 46 h 94"/>
                <a:gd name="T10" fmla="*/ 34 w 63"/>
                <a:gd name="T11" fmla="*/ 39 h 94"/>
                <a:gd name="T12" fmla="*/ 26 w 63"/>
                <a:gd name="T13" fmla="*/ 41 h 94"/>
                <a:gd name="T14" fmla="*/ 22 w 63"/>
                <a:gd name="T15" fmla="*/ 35 h 94"/>
                <a:gd name="T16" fmla="*/ 18 w 63"/>
                <a:gd name="T17" fmla="*/ 32 h 94"/>
                <a:gd name="T18" fmla="*/ 17 w 63"/>
                <a:gd name="T19" fmla="*/ 23 h 94"/>
                <a:gd name="T20" fmla="*/ 24 w 63"/>
                <a:gd name="T21" fmla="*/ 7 h 94"/>
                <a:gd name="T22" fmla="*/ 29 w 63"/>
                <a:gd name="T23" fmla="*/ 12 h 94"/>
                <a:gd name="T24" fmla="*/ 29 w 63"/>
                <a:gd name="T25" fmla="*/ 23 h 94"/>
                <a:gd name="T26" fmla="*/ 30 w 63"/>
                <a:gd name="T27" fmla="*/ 35 h 94"/>
                <a:gd name="T28" fmla="*/ 31 w 63"/>
                <a:gd name="T29" fmla="*/ 30 h 94"/>
                <a:gd name="T30" fmla="*/ 21 w 63"/>
                <a:gd name="T31" fmla="*/ 42 h 94"/>
                <a:gd name="T32" fmla="*/ 28 w 63"/>
                <a:gd name="T33" fmla="*/ 48 h 94"/>
                <a:gd name="T34" fmla="*/ 44 w 63"/>
                <a:gd name="T35" fmla="*/ 37 h 94"/>
                <a:gd name="T36" fmla="*/ 31 w 63"/>
                <a:gd name="T37" fmla="*/ 42 h 94"/>
                <a:gd name="T38" fmla="*/ 33 w 63"/>
                <a:gd name="T39" fmla="*/ 49 h 94"/>
                <a:gd name="T40" fmla="*/ 38 w 63"/>
                <a:gd name="T41" fmla="*/ 43 h 94"/>
                <a:gd name="T42" fmla="*/ 41 w 63"/>
                <a:gd name="T43" fmla="*/ 47 h 94"/>
                <a:gd name="T44" fmla="*/ 41 w 63"/>
                <a:gd name="T45" fmla="*/ 48 h 94"/>
                <a:gd name="T46" fmla="*/ 32 w 63"/>
                <a:gd name="T47" fmla="*/ 62 h 94"/>
                <a:gd name="T48" fmla="*/ 34 w 63"/>
                <a:gd name="T49" fmla="*/ 53 h 94"/>
                <a:gd name="T50" fmla="*/ 38 w 63"/>
                <a:gd name="T51" fmla="*/ 57 h 94"/>
                <a:gd name="T52" fmla="*/ 37 w 63"/>
                <a:gd name="T53" fmla="*/ 61 h 94"/>
                <a:gd name="T54" fmla="*/ 45 w 63"/>
                <a:gd name="T55" fmla="*/ 61 h 94"/>
                <a:gd name="T56" fmla="*/ 41 w 63"/>
                <a:gd name="T57" fmla="*/ 68 h 94"/>
                <a:gd name="T58" fmla="*/ 38 w 63"/>
                <a:gd name="T59" fmla="*/ 61 h 94"/>
                <a:gd name="T60" fmla="*/ 41 w 63"/>
                <a:gd name="T61" fmla="*/ 70 h 94"/>
                <a:gd name="T62" fmla="*/ 48 w 63"/>
                <a:gd name="T63" fmla="*/ 64 h 94"/>
                <a:gd name="T64" fmla="*/ 53 w 63"/>
                <a:gd name="T65" fmla="*/ 65 h 94"/>
                <a:gd name="T66" fmla="*/ 48 w 63"/>
                <a:gd name="T67" fmla="*/ 55 h 94"/>
                <a:gd name="T68" fmla="*/ 56 w 63"/>
                <a:gd name="T69" fmla="*/ 57 h 94"/>
                <a:gd name="T70" fmla="*/ 51 w 63"/>
                <a:gd name="T71" fmla="*/ 47 h 94"/>
                <a:gd name="T72" fmla="*/ 51 w 63"/>
                <a:gd name="T73" fmla="*/ 54 h 94"/>
                <a:gd name="T74" fmla="*/ 47 w 63"/>
                <a:gd name="T75" fmla="*/ 57 h 94"/>
                <a:gd name="T76" fmla="*/ 53 w 63"/>
                <a:gd name="T77" fmla="*/ 63 h 94"/>
                <a:gd name="T78" fmla="*/ 56 w 63"/>
                <a:gd name="T79" fmla="*/ 59 h 94"/>
                <a:gd name="T80" fmla="*/ 56 w 63"/>
                <a:gd name="T81" fmla="*/ 62 h 94"/>
                <a:gd name="T82" fmla="*/ 58 w 63"/>
                <a:gd name="T83" fmla="*/ 67 h 94"/>
                <a:gd name="T84" fmla="*/ 34 w 63"/>
                <a:gd name="T85" fmla="*/ 81 h 94"/>
                <a:gd name="T86" fmla="*/ 43 w 63"/>
                <a:gd name="T87" fmla="*/ 73 h 94"/>
                <a:gd name="T88" fmla="*/ 51 w 63"/>
                <a:gd name="T89" fmla="*/ 74 h 94"/>
                <a:gd name="T90" fmla="*/ 54 w 63"/>
                <a:gd name="T91" fmla="*/ 66 h 94"/>
                <a:gd name="T92" fmla="*/ 59 w 63"/>
                <a:gd name="T93" fmla="*/ 74 h 94"/>
                <a:gd name="T94" fmla="*/ 62 w 63"/>
                <a:gd name="T95" fmla="*/ 85 h 94"/>
                <a:gd name="T96" fmla="*/ 60 w 63"/>
                <a:gd name="T97" fmla="*/ 86 h 94"/>
                <a:gd name="T98" fmla="*/ 56 w 63"/>
                <a:gd name="T99" fmla="*/ 94 h 94"/>
                <a:gd name="T100" fmla="*/ 49 w 63"/>
                <a:gd name="T101" fmla="*/ 91 h 94"/>
                <a:gd name="T102" fmla="*/ 47 w 63"/>
                <a:gd name="T103" fmla="*/ 83 h 94"/>
                <a:gd name="T104" fmla="*/ 41 w 63"/>
                <a:gd name="T105" fmla="*/ 82 h 94"/>
                <a:gd name="T106" fmla="*/ 37 w 63"/>
                <a:gd name="T107" fmla="*/ 80 h 94"/>
                <a:gd name="T108" fmla="*/ 35 w 63"/>
                <a:gd name="T109" fmla="*/ 87 h 94"/>
                <a:gd name="T110" fmla="*/ 20 w 63"/>
                <a:gd name="T111" fmla="*/ 51 h 94"/>
                <a:gd name="T112" fmla="*/ 17 w 63"/>
                <a:gd name="T113" fmla="*/ 52 h 94"/>
                <a:gd name="T114" fmla="*/ 4 w 63"/>
                <a:gd name="T115" fmla="*/ 74 h 94"/>
                <a:gd name="T116" fmla="*/ 14 w 63"/>
                <a:gd name="T117" fmla="*/ 65 h 94"/>
                <a:gd name="T118" fmla="*/ 15 w 63"/>
                <a:gd name="T119" fmla="*/ 60 h 94"/>
                <a:gd name="T120" fmla="*/ 6 w 63"/>
                <a:gd name="T121" fmla="*/ 70 h 94"/>
                <a:gd name="T122" fmla="*/ 3 w 63"/>
                <a:gd name="T123"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94">
                  <a:moveTo>
                    <a:pt x="23" y="4"/>
                  </a:moveTo>
                  <a:cubicBezTo>
                    <a:pt x="24" y="4"/>
                    <a:pt x="24" y="4"/>
                    <a:pt x="24" y="4"/>
                  </a:cubicBezTo>
                  <a:cubicBezTo>
                    <a:pt x="23" y="5"/>
                    <a:pt x="23" y="5"/>
                    <a:pt x="23" y="5"/>
                  </a:cubicBezTo>
                  <a:cubicBezTo>
                    <a:pt x="23" y="4"/>
                    <a:pt x="23" y="4"/>
                    <a:pt x="23" y="4"/>
                  </a:cubicBezTo>
                  <a:close/>
                  <a:moveTo>
                    <a:pt x="22" y="2"/>
                  </a:moveTo>
                  <a:cubicBezTo>
                    <a:pt x="23" y="2"/>
                    <a:pt x="23" y="2"/>
                    <a:pt x="23" y="2"/>
                  </a:cubicBezTo>
                  <a:cubicBezTo>
                    <a:pt x="22" y="3"/>
                    <a:pt x="22" y="3"/>
                    <a:pt x="22" y="3"/>
                  </a:cubicBezTo>
                  <a:cubicBezTo>
                    <a:pt x="22" y="2"/>
                    <a:pt x="22" y="2"/>
                    <a:pt x="22" y="2"/>
                  </a:cubicBezTo>
                  <a:close/>
                  <a:moveTo>
                    <a:pt x="24" y="0"/>
                  </a:moveTo>
                  <a:cubicBezTo>
                    <a:pt x="24" y="1"/>
                    <a:pt x="24" y="1"/>
                    <a:pt x="24" y="1"/>
                  </a:cubicBezTo>
                  <a:cubicBezTo>
                    <a:pt x="24" y="1"/>
                    <a:pt x="24" y="1"/>
                    <a:pt x="24" y="1"/>
                  </a:cubicBezTo>
                  <a:cubicBezTo>
                    <a:pt x="24" y="0"/>
                    <a:pt x="24" y="0"/>
                    <a:pt x="24" y="0"/>
                  </a:cubicBezTo>
                  <a:close/>
                  <a:moveTo>
                    <a:pt x="27" y="3"/>
                  </a:moveTo>
                  <a:cubicBezTo>
                    <a:pt x="26" y="4"/>
                    <a:pt x="26" y="4"/>
                    <a:pt x="26" y="4"/>
                  </a:cubicBezTo>
                  <a:cubicBezTo>
                    <a:pt x="27" y="5"/>
                    <a:pt x="27" y="5"/>
                    <a:pt x="27" y="5"/>
                  </a:cubicBezTo>
                  <a:cubicBezTo>
                    <a:pt x="28" y="4"/>
                    <a:pt x="28" y="4"/>
                    <a:pt x="28" y="4"/>
                  </a:cubicBezTo>
                  <a:cubicBezTo>
                    <a:pt x="28" y="4"/>
                    <a:pt x="27" y="3"/>
                    <a:pt x="27" y="3"/>
                  </a:cubicBezTo>
                  <a:close/>
                  <a:moveTo>
                    <a:pt x="28" y="35"/>
                  </a:moveTo>
                  <a:cubicBezTo>
                    <a:pt x="29" y="36"/>
                    <a:pt x="29" y="36"/>
                    <a:pt x="29" y="36"/>
                  </a:cubicBezTo>
                  <a:cubicBezTo>
                    <a:pt x="29" y="37"/>
                    <a:pt x="29" y="37"/>
                    <a:pt x="29" y="37"/>
                  </a:cubicBezTo>
                  <a:cubicBezTo>
                    <a:pt x="31" y="37"/>
                    <a:pt x="31" y="37"/>
                    <a:pt x="31" y="37"/>
                  </a:cubicBezTo>
                  <a:cubicBezTo>
                    <a:pt x="32" y="37"/>
                    <a:pt x="32" y="37"/>
                    <a:pt x="32" y="37"/>
                  </a:cubicBezTo>
                  <a:cubicBezTo>
                    <a:pt x="32" y="36"/>
                    <a:pt x="32" y="36"/>
                    <a:pt x="32" y="36"/>
                  </a:cubicBezTo>
                  <a:cubicBezTo>
                    <a:pt x="34" y="35"/>
                    <a:pt x="34" y="35"/>
                    <a:pt x="34" y="35"/>
                  </a:cubicBezTo>
                  <a:cubicBezTo>
                    <a:pt x="35" y="35"/>
                    <a:pt x="35" y="35"/>
                    <a:pt x="35" y="35"/>
                  </a:cubicBezTo>
                  <a:cubicBezTo>
                    <a:pt x="37" y="36"/>
                    <a:pt x="37" y="36"/>
                    <a:pt x="37" y="36"/>
                  </a:cubicBezTo>
                  <a:cubicBezTo>
                    <a:pt x="38" y="37"/>
                    <a:pt x="38" y="37"/>
                    <a:pt x="38" y="37"/>
                  </a:cubicBezTo>
                  <a:cubicBezTo>
                    <a:pt x="37" y="39"/>
                    <a:pt x="37" y="39"/>
                    <a:pt x="37" y="39"/>
                  </a:cubicBezTo>
                  <a:cubicBezTo>
                    <a:pt x="38" y="39"/>
                    <a:pt x="38" y="39"/>
                    <a:pt x="38" y="39"/>
                  </a:cubicBezTo>
                  <a:cubicBezTo>
                    <a:pt x="39" y="39"/>
                    <a:pt x="39" y="39"/>
                    <a:pt x="39" y="39"/>
                  </a:cubicBezTo>
                  <a:cubicBezTo>
                    <a:pt x="39" y="38"/>
                    <a:pt x="39" y="38"/>
                    <a:pt x="39" y="38"/>
                  </a:cubicBezTo>
                  <a:cubicBezTo>
                    <a:pt x="39" y="37"/>
                    <a:pt x="39" y="37"/>
                    <a:pt x="39" y="37"/>
                  </a:cubicBezTo>
                  <a:cubicBezTo>
                    <a:pt x="40" y="38"/>
                    <a:pt x="40" y="38"/>
                    <a:pt x="40" y="38"/>
                  </a:cubicBezTo>
                  <a:cubicBezTo>
                    <a:pt x="41" y="38"/>
                    <a:pt x="41" y="38"/>
                    <a:pt x="41" y="38"/>
                  </a:cubicBezTo>
                  <a:cubicBezTo>
                    <a:pt x="43" y="39"/>
                    <a:pt x="43" y="39"/>
                    <a:pt x="43" y="39"/>
                  </a:cubicBezTo>
                  <a:cubicBezTo>
                    <a:pt x="43" y="40"/>
                    <a:pt x="43" y="40"/>
                    <a:pt x="43" y="40"/>
                  </a:cubicBezTo>
                  <a:cubicBezTo>
                    <a:pt x="42" y="40"/>
                    <a:pt x="42" y="40"/>
                    <a:pt x="42" y="40"/>
                  </a:cubicBezTo>
                  <a:cubicBezTo>
                    <a:pt x="41" y="39"/>
                    <a:pt x="41" y="39"/>
                    <a:pt x="41" y="39"/>
                  </a:cubicBezTo>
                  <a:cubicBezTo>
                    <a:pt x="41" y="40"/>
                    <a:pt x="41" y="40"/>
                    <a:pt x="41" y="40"/>
                  </a:cubicBezTo>
                  <a:cubicBezTo>
                    <a:pt x="41" y="41"/>
                    <a:pt x="41" y="41"/>
                    <a:pt x="41" y="41"/>
                  </a:cubicBezTo>
                  <a:cubicBezTo>
                    <a:pt x="42" y="43"/>
                    <a:pt x="42" y="43"/>
                    <a:pt x="42" y="43"/>
                  </a:cubicBezTo>
                  <a:cubicBezTo>
                    <a:pt x="42" y="44"/>
                    <a:pt x="42" y="44"/>
                    <a:pt x="42" y="44"/>
                  </a:cubicBezTo>
                  <a:cubicBezTo>
                    <a:pt x="43" y="44"/>
                    <a:pt x="43" y="44"/>
                    <a:pt x="43" y="44"/>
                  </a:cubicBezTo>
                  <a:cubicBezTo>
                    <a:pt x="44" y="44"/>
                    <a:pt x="44" y="44"/>
                    <a:pt x="44" y="44"/>
                  </a:cubicBezTo>
                  <a:cubicBezTo>
                    <a:pt x="45" y="44"/>
                    <a:pt x="45" y="44"/>
                    <a:pt x="45" y="44"/>
                  </a:cubicBezTo>
                  <a:cubicBezTo>
                    <a:pt x="46" y="45"/>
                    <a:pt x="46" y="45"/>
                    <a:pt x="46" y="45"/>
                  </a:cubicBezTo>
                  <a:cubicBezTo>
                    <a:pt x="45" y="46"/>
                    <a:pt x="45" y="46"/>
                    <a:pt x="45" y="46"/>
                  </a:cubicBezTo>
                  <a:cubicBezTo>
                    <a:pt x="45" y="46"/>
                    <a:pt x="45" y="46"/>
                    <a:pt x="45" y="46"/>
                  </a:cubicBezTo>
                  <a:cubicBezTo>
                    <a:pt x="45" y="48"/>
                    <a:pt x="45" y="48"/>
                    <a:pt x="45" y="48"/>
                  </a:cubicBezTo>
                  <a:cubicBezTo>
                    <a:pt x="44" y="48"/>
                    <a:pt x="44" y="48"/>
                    <a:pt x="44" y="48"/>
                  </a:cubicBezTo>
                  <a:cubicBezTo>
                    <a:pt x="43" y="47"/>
                    <a:pt x="43" y="47"/>
                    <a:pt x="43" y="47"/>
                  </a:cubicBezTo>
                  <a:cubicBezTo>
                    <a:pt x="44" y="46"/>
                    <a:pt x="44" y="46"/>
                    <a:pt x="44" y="46"/>
                  </a:cubicBezTo>
                  <a:cubicBezTo>
                    <a:pt x="44" y="45"/>
                    <a:pt x="44" y="45"/>
                    <a:pt x="44" y="45"/>
                  </a:cubicBezTo>
                  <a:cubicBezTo>
                    <a:pt x="43" y="45"/>
                    <a:pt x="43" y="45"/>
                    <a:pt x="43" y="45"/>
                  </a:cubicBezTo>
                  <a:cubicBezTo>
                    <a:pt x="43" y="46"/>
                    <a:pt x="43" y="46"/>
                    <a:pt x="43" y="46"/>
                  </a:cubicBezTo>
                  <a:cubicBezTo>
                    <a:pt x="42" y="46"/>
                    <a:pt x="42" y="46"/>
                    <a:pt x="42" y="46"/>
                  </a:cubicBezTo>
                  <a:cubicBezTo>
                    <a:pt x="40" y="44"/>
                    <a:pt x="40" y="44"/>
                    <a:pt x="40" y="44"/>
                  </a:cubicBezTo>
                  <a:cubicBezTo>
                    <a:pt x="39" y="44"/>
                    <a:pt x="39" y="44"/>
                    <a:pt x="39" y="44"/>
                  </a:cubicBezTo>
                  <a:cubicBezTo>
                    <a:pt x="39" y="43"/>
                    <a:pt x="39" y="43"/>
                    <a:pt x="39" y="43"/>
                  </a:cubicBezTo>
                  <a:cubicBezTo>
                    <a:pt x="39" y="41"/>
                    <a:pt x="39" y="41"/>
                    <a:pt x="39" y="41"/>
                  </a:cubicBezTo>
                  <a:cubicBezTo>
                    <a:pt x="37" y="41"/>
                    <a:pt x="37" y="41"/>
                    <a:pt x="37" y="41"/>
                  </a:cubicBezTo>
                  <a:cubicBezTo>
                    <a:pt x="36" y="39"/>
                    <a:pt x="36" y="39"/>
                    <a:pt x="36" y="39"/>
                  </a:cubicBezTo>
                  <a:cubicBezTo>
                    <a:pt x="35" y="39"/>
                    <a:pt x="35" y="39"/>
                    <a:pt x="35" y="39"/>
                  </a:cubicBezTo>
                  <a:cubicBezTo>
                    <a:pt x="35" y="38"/>
                    <a:pt x="35" y="38"/>
                    <a:pt x="35" y="38"/>
                  </a:cubicBezTo>
                  <a:cubicBezTo>
                    <a:pt x="34" y="38"/>
                    <a:pt x="34" y="38"/>
                    <a:pt x="34" y="38"/>
                  </a:cubicBezTo>
                  <a:cubicBezTo>
                    <a:pt x="34" y="39"/>
                    <a:pt x="34" y="39"/>
                    <a:pt x="34" y="39"/>
                  </a:cubicBezTo>
                  <a:cubicBezTo>
                    <a:pt x="35" y="41"/>
                    <a:pt x="35" y="41"/>
                    <a:pt x="35" y="41"/>
                  </a:cubicBezTo>
                  <a:cubicBezTo>
                    <a:pt x="35" y="43"/>
                    <a:pt x="35" y="43"/>
                    <a:pt x="35" y="43"/>
                  </a:cubicBezTo>
                  <a:cubicBezTo>
                    <a:pt x="35" y="43"/>
                    <a:pt x="35" y="43"/>
                    <a:pt x="35" y="43"/>
                  </a:cubicBezTo>
                  <a:cubicBezTo>
                    <a:pt x="34" y="41"/>
                    <a:pt x="34" y="41"/>
                    <a:pt x="34" y="41"/>
                  </a:cubicBezTo>
                  <a:cubicBezTo>
                    <a:pt x="32" y="40"/>
                    <a:pt x="32" y="40"/>
                    <a:pt x="32" y="40"/>
                  </a:cubicBezTo>
                  <a:cubicBezTo>
                    <a:pt x="32" y="39"/>
                    <a:pt x="32" y="39"/>
                    <a:pt x="32" y="39"/>
                  </a:cubicBezTo>
                  <a:cubicBezTo>
                    <a:pt x="29" y="38"/>
                    <a:pt x="29" y="38"/>
                    <a:pt x="29" y="38"/>
                  </a:cubicBezTo>
                  <a:cubicBezTo>
                    <a:pt x="28" y="38"/>
                    <a:pt x="28" y="38"/>
                    <a:pt x="28" y="38"/>
                  </a:cubicBezTo>
                  <a:cubicBezTo>
                    <a:pt x="27" y="39"/>
                    <a:pt x="27" y="39"/>
                    <a:pt x="27" y="39"/>
                  </a:cubicBezTo>
                  <a:cubicBezTo>
                    <a:pt x="28" y="40"/>
                    <a:pt x="28" y="40"/>
                    <a:pt x="28" y="40"/>
                  </a:cubicBezTo>
                  <a:cubicBezTo>
                    <a:pt x="26" y="41"/>
                    <a:pt x="26" y="41"/>
                    <a:pt x="26" y="41"/>
                  </a:cubicBezTo>
                  <a:cubicBezTo>
                    <a:pt x="25" y="39"/>
                    <a:pt x="25" y="39"/>
                    <a:pt x="25" y="39"/>
                  </a:cubicBezTo>
                  <a:cubicBezTo>
                    <a:pt x="24" y="40"/>
                    <a:pt x="24" y="40"/>
                    <a:pt x="24" y="40"/>
                  </a:cubicBezTo>
                  <a:cubicBezTo>
                    <a:pt x="23" y="40"/>
                    <a:pt x="23" y="40"/>
                    <a:pt x="23" y="40"/>
                  </a:cubicBezTo>
                  <a:cubicBezTo>
                    <a:pt x="24" y="39"/>
                    <a:pt x="24" y="39"/>
                    <a:pt x="24" y="39"/>
                  </a:cubicBezTo>
                  <a:cubicBezTo>
                    <a:pt x="23" y="38"/>
                    <a:pt x="23" y="38"/>
                    <a:pt x="23" y="38"/>
                  </a:cubicBezTo>
                  <a:cubicBezTo>
                    <a:pt x="22" y="38"/>
                    <a:pt x="22" y="38"/>
                    <a:pt x="22" y="38"/>
                  </a:cubicBezTo>
                  <a:cubicBezTo>
                    <a:pt x="22" y="40"/>
                    <a:pt x="22" y="40"/>
                    <a:pt x="22" y="40"/>
                  </a:cubicBezTo>
                  <a:cubicBezTo>
                    <a:pt x="21" y="38"/>
                    <a:pt x="21" y="38"/>
                    <a:pt x="21" y="38"/>
                  </a:cubicBezTo>
                  <a:cubicBezTo>
                    <a:pt x="21" y="37"/>
                    <a:pt x="21" y="37"/>
                    <a:pt x="21" y="37"/>
                  </a:cubicBezTo>
                  <a:cubicBezTo>
                    <a:pt x="21" y="36"/>
                    <a:pt x="21" y="36"/>
                    <a:pt x="21" y="36"/>
                  </a:cubicBezTo>
                  <a:cubicBezTo>
                    <a:pt x="22" y="35"/>
                    <a:pt x="22" y="35"/>
                    <a:pt x="22" y="35"/>
                  </a:cubicBezTo>
                  <a:cubicBezTo>
                    <a:pt x="23" y="33"/>
                    <a:pt x="23" y="33"/>
                    <a:pt x="23" y="33"/>
                  </a:cubicBezTo>
                  <a:cubicBezTo>
                    <a:pt x="22" y="33"/>
                    <a:pt x="22" y="33"/>
                    <a:pt x="22" y="33"/>
                  </a:cubicBezTo>
                  <a:cubicBezTo>
                    <a:pt x="21" y="32"/>
                    <a:pt x="21" y="32"/>
                    <a:pt x="21" y="32"/>
                  </a:cubicBezTo>
                  <a:cubicBezTo>
                    <a:pt x="21" y="33"/>
                    <a:pt x="21" y="33"/>
                    <a:pt x="21" y="33"/>
                  </a:cubicBezTo>
                  <a:cubicBezTo>
                    <a:pt x="21" y="34"/>
                    <a:pt x="21" y="34"/>
                    <a:pt x="21" y="34"/>
                  </a:cubicBezTo>
                  <a:cubicBezTo>
                    <a:pt x="21" y="35"/>
                    <a:pt x="21" y="35"/>
                    <a:pt x="21" y="35"/>
                  </a:cubicBezTo>
                  <a:cubicBezTo>
                    <a:pt x="20" y="35"/>
                    <a:pt x="20" y="35"/>
                    <a:pt x="20" y="35"/>
                  </a:cubicBezTo>
                  <a:cubicBezTo>
                    <a:pt x="19" y="33"/>
                    <a:pt x="19" y="33"/>
                    <a:pt x="19" y="33"/>
                  </a:cubicBezTo>
                  <a:cubicBezTo>
                    <a:pt x="19" y="32"/>
                    <a:pt x="19" y="32"/>
                    <a:pt x="19" y="32"/>
                  </a:cubicBezTo>
                  <a:cubicBezTo>
                    <a:pt x="18" y="32"/>
                    <a:pt x="18" y="32"/>
                    <a:pt x="18" y="32"/>
                  </a:cubicBezTo>
                  <a:cubicBezTo>
                    <a:pt x="18" y="32"/>
                    <a:pt x="18" y="32"/>
                    <a:pt x="18" y="32"/>
                  </a:cubicBezTo>
                  <a:cubicBezTo>
                    <a:pt x="17" y="32"/>
                    <a:pt x="17" y="32"/>
                    <a:pt x="17" y="32"/>
                  </a:cubicBezTo>
                  <a:cubicBezTo>
                    <a:pt x="17" y="29"/>
                    <a:pt x="17" y="29"/>
                    <a:pt x="17" y="29"/>
                  </a:cubicBezTo>
                  <a:cubicBezTo>
                    <a:pt x="16" y="28"/>
                    <a:pt x="16" y="28"/>
                    <a:pt x="16" y="28"/>
                  </a:cubicBezTo>
                  <a:cubicBezTo>
                    <a:pt x="16" y="26"/>
                    <a:pt x="16" y="26"/>
                    <a:pt x="16" y="26"/>
                  </a:cubicBezTo>
                  <a:cubicBezTo>
                    <a:pt x="16" y="25"/>
                    <a:pt x="16" y="25"/>
                    <a:pt x="16" y="25"/>
                  </a:cubicBezTo>
                  <a:cubicBezTo>
                    <a:pt x="16" y="25"/>
                    <a:pt x="16" y="25"/>
                    <a:pt x="16" y="25"/>
                  </a:cubicBezTo>
                  <a:cubicBezTo>
                    <a:pt x="15" y="25"/>
                    <a:pt x="15" y="25"/>
                    <a:pt x="15" y="25"/>
                  </a:cubicBezTo>
                  <a:cubicBezTo>
                    <a:pt x="15" y="23"/>
                    <a:pt x="15" y="23"/>
                    <a:pt x="15" y="23"/>
                  </a:cubicBezTo>
                  <a:cubicBezTo>
                    <a:pt x="15" y="22"/>
                    <a:pt x="15" y="22"/>
                    <a:pt x="15" y="22"/>
                  </a:cubicBezTo>
                  <a:cubicBezTo>
                    <a:pt x="16" y="23"/>
                    <a:pt x="16" y="23"/>
                    <a:pt x="16" y="23"/>
                  </a:cubicBezTo>
                  <a:cubicBezTo>
                    <a:pt x="17" y="23"/>
                    <a:pt x="17" y="23"/>
                    <a:pt x="17" y="23"/>
                  </a:cubicBezTo>
                  <a:cubicBezTo>
                    <a:pt x="18" y="22"/>
                    <a:pt x="18" y="22"/>
                    <a:pt x="18" y="22"/>
                  </a:cubicBezTo>
                  <a:cubicBezTo>
                    <a:pt x="18" y="22"/>
                    <a:pt x="18" y="22"/>
                    <a:pt x="18" y="22"/>
                  </a:cubicBezTo>
                  <a:cubicBezTo>
                    <a:pt x="17" y="19"/>
                    <a:pt x="17" y="19"/>
                    <a:pt x="17" y="19"/>
                  </a:cubicBezTo>
                  <a:cubicBezTo>
                    <a:pt x="18" y="18"/>
                    <a:pt x="18" y="18"/>
                    <a:pt x="18" y="18"/>
                  </a:cubicBezTo>
                  <a:cubicBezTo>
                    <a:pt x="18" y="15"/>
                    <a:pt x="18" y="15"/>
                    <a:pt x="18" y="15"/>
                  </a:cubicBezTo>
                  <a:cubicBezTo>
                    <a:pt x="18" y="12"/>
                    <a:pt x="18" y="12"/>
                    <a:pt x="18" y="12"/>
                  </a:cubicBezTo>
                  <a:cubicBezTo>
                    <a:pt x="18" y="11"/>
                    <a:pt x="18" y="11"/>
                    <a:pt x="18" y="11"/>
                  </a:cubicBezTo>
                  <a:cubicBezTo>
                    <a:pt x="19" y="8"/>
                    <a:pt x="19" y="8"/>
                    <a:pt x="19" y="8"/>
                  </a:cubicBezTo>
                  <a:cubicBezTo>
                    <a:pt x="19" y="7"/>
                    <a:pt x="19" y="7"/>
                    <a:pt x="19" y="7"/>
                  </a:cubicBezTo>
                  <a:cubicBezTo>
                    <a:pt x="21" y="6"/>
                    <a:pt x="21" y="6"/>
                    <a:pt x="21" y="6"/>
                  </a:cubicBezTo>
                  <a:cubicBezTo>
                    <a:pt x="24" y="7"/>
                    <a:pt x="24" y="7"/>
                    <a:pt x="24" y="7"/>
                  </a:cubicBezTo>
                  <a:cubicBezTo>
                    <a:pt x="25" y="8"/>
                    <a:pt x="25" y="8"/>
                    <a:pt x="25" y="8"/>
                  </a:cubicBezTo>
                  <a:cubicBezTo>
                    <a:pt x="25" y="8"/>
                    <a:pt x="25" y="8"/>
                    <a:pt x="25" y="8"/>
                  </a:cubicBezTo>
                  <a:cubicBezTo>
                    <a:pt x="26" y="8"/>
                    <a:pt x="26" y="8"/>
                    <a:pt x="26" y="8"/>
                  </a:cubicBezTo>
                  <a:cubicBezTo>
                    <a:pt x="28" y="8"/>
                    <a:pt x="28" y="8"/>
                    <a:pt x="28" y="8"/>
                  </a:cubicBezTo>
                  <a:cubicBezTo>
                    <a:pt x="28" y="7"/>
                    <a:pt x="28" y="7"/>
                    <a:pt x="28" y="7"/>
                  </a:cubicBezTo>
                  <a:cubicBezTo>
                    <a:pt x="29" y="6"/>
                    <a:pt x="29" y="6"/>
                    <a:pt x="29" y="6"/>
                  </a:cubicBezTo>
                  <a:cubicBezTo>
                    <a:pt x="29" y="6"/>
                    <a:pt x="29" y="6"/>
                    <a:pt x="29" y="6"/>
                  </a:cubicBezTo>
                  <a:cubicBezTo>
                    <a:pt x="30" y="7"/>
                    <a:pt x="30" y="7"/>
                    <a:pt x="30" y="7"/>
                  </a:cubicBezTo>
                  <a:cubicBezTo>
                    <a:pt x="30" y="8"/>
                    <a:pt x="30" y="8"/>
                    <a:pt x="30" y="8"/>
                  </a:cubicBezTo>
                  <a:cubicBezTo>
                    <a:pt x="29" y="9"/>
                    <a:pt x="29" y="9"/>
                    <a:pt x="29" y="9"/>
                  </a:cubicBezTo>
                  <a:cubicBezTo>
                    <a:pt x="29" y="12"/>
                    <a:pt x="29" y="12"/>
                    <a:pt x="29" y="12"/>
                  </a:cubicBezTo>
                  <a:cubicBezTo>
                    <a:pt x="30" y="13"/>
                    <a:pt x="30" y="13"/>
                    <a:pt x="30" y="13"/>
                  </a:cubicBezTo>
                  <a:cubicBezTo>
                    <a:pt x="31" y="14"/>
                    <a:pt x="31" y="14"/>
                    <a:pt x="31" y="14"/>
                  </a:cubicBezTo>
                  <a:cubicBezTo>
                    <a:pt x="31" y="15"/>
                    <a:pt x="31" y="15"/>
                    <a:pt x="31" y="15"/>
                  </a:cubicBezTo>
                  <a:cubicBezTo>
                    <a:pt x="32" y="16"/>
                    <a:pt x="32" y="16"/>
                    <a:pt x="32" y="16"/>
                  </a:cubicBezTo>
                  <a:cubicBezTo>
                    <a:pt x="31" y="19"/>
                    <a:pt x="31" y="19"/>
                    <a:pt x="31" y="19"/>
                  </a:cubicBezTo>
                  <a:cubicBezTo>
                    <a:pt x="30" y="21"/>
                    <a:pt x="30" y="21"/>
                    <a:pt x="30" y="21"/>
                  </a:cubicBezTo>
                  <a:cubicBezTo>
                    <a:pt x="31" y="22"/>
                    <a:pt x="31" y="22"/>
                    <a:pt x="31" y="22"/>
                  </a:cubicBezTo>
                  <a:cubicBezTo>
                    <a:pt x="30" y="24"/>
                    <a:pt x="30" y="24"/>
                    <a:pt x="30" y="24"/>
                  </a:cubicBezTo>
                  <a:cubicBezTo>
                    <a:pt x="30" y="23"/>
                    <a:pt x="30" y="23"/>
                    <a:pt x="30" y="23"/>
                  </a:cubicBezTo>
                  <a:cubicBezTo>
                    <a:pt x="30" y="22"/>
                    <a:pt x="30" y="22"/>
                    <a:pt x="30" y="22"/>
                  </a:cubicBezTo>
                  <a:cubicBezTo>
                    <a:pt x="29" y="23"/>
                    <a:pt x="29" y="23"/>
                    <a:pt x="29" y="23"/>
                  </a:cubicBezTo>
                  <a:cubicBezTo>
                    <a:pt x="27" y="25"/>
                    <a:pt x="27" y="25"/>
                    <a:pt x="27" y="25"/>
                  </a:cubicBezTo>
                  <a:cubicBezTo>
                    <a:pt x="27" y="26"/>
                    <a:pt x="27" y="26"/>
                    <a:pt x="27" y="26"/>
                  </a:cubicBezTo>
                  <a:cubicBezTo>
                    <a:pt x="27" y="27"/>
                    <a:pt x="27" y="27"/>
                    <a:pt x="27" y="27"/>
                  </a:cubicBezTo>
                  <a:cubicBezTo>
                    <a:pt x="26" y="28"/>
                    <a:pt x="26" y="28"/>
                    <a:pt x="26" y="28"/>
                  </a:cubicBezTo>
                  <a:cubicBezTo>
                    <a:pt x="26" y="30"/>
                    <a:pt x="26" y="30"/>
                    <a:pt x="26" y="30"/>
                  </a:cubicBezTo>
                  <a:cubicBezTo>
                    <a:pt x="27" y="30"/>
                    <a:pt x="27" y="30"/>
                    <a:pt x="27" y="30"/>
                  </a:cubicBezTo>
                  <a:cubicBezTo>
                    <a:pt x="27" y="32"/>
                    <a:pt x="27" y="32"/>
                    <a:pt x="27" y="32"/>
                  </a:cubicBezTo>
                  <a:cubicBezTo>
                    <a:pt x="28" y="33"/>
                    <a:pt x="28" y="33"/>
                    <a:pt x="28" y="33"/>
                  </a:cubicBezTo>
                  <a:cubicBezTo>
                    <a:pt x="28" y="34"/>
                    <a:pt x="28" y="34"/>
                    <a:pt x="28" y="34"/>
                  </a:cubicBezTo>
                  <a:cubicBezTo>
                    <a:pt x="28" y="35"/>
                    <a:pt x="28" y="35"/>
                    <a:pt x="28" y="35"/>
                  </a:cubicBezTo>
                  <a:close/>
                  <a:moveTo>
                    <a:pt x="30" y="35"/>
                  </a:moveTo>
                  <a:cubicBezTo>
                    <a:pt x="30" y="36"/>
                    <a:pt x="30" y="36"/>
                    <a:pt x="30" y="36"/>
                  </a:cubicBezTo>
                  <a:cubicBezTo>
                    <a:pt x="31" y="37"/>
                    <a:pt x="31" y="37"/>
                    <a:pt x="31" y="37"/>
                  </a:cubicBezTo>
                  <a:cubicBezTo>
                    <a:pt x="31" y="36"/>
                    <a:pt x="31" y="36"/>
                    <a:pt x="31" y="36"/>
                  </a:cubicBezTo>
                  <a:cubicBezTo>
                    <a:pt x="30" y="35"/>
                    <a:pt x="30" y="35"/>
                    <a:pt x="30" y="35"/>
                  </a:cubicBezTo>
                  <a:close/>
                  <a:moveTo>
                    <a:pt x="29" y="31"/>
                  </a:moveTo>
                  <a:cubicBezTo>
                    <a:pt x="30" y="32"/>
                    <a:pt x="30" y="32"/>
                    <a:pt x="30" y="32"/>
                  </a:cubicBezTo>
                  <a:cubicBezTo>
                    <a:pt x="29" y="33"/>
                    <a:pt x="29" y="33"/>
                    <a:pt x="29" y="33"/>
                  </a:cubicBezTo>
                  <a:cubicBezTo>
                    <a:pt x="30" y="34"/>
                    <a:pt x="30" y="34"/>
                    <a:pt x="30" y="34"/>
                  </a:cubicBezTo>
                  <a:cubicBezTo>
                    <a:pt x="31" y="33"/>
                    <a:pt x="31" y="33"/>
                    <a:pt x="31" y="33"/>
                  </a:cubicBezTo>
                  <a:cubicBezTo>
                    <a:pt x="31" y="31"/>
                    <a:pt x="31" y="31"/>
                    <a:pt x="31" y="31"/>
                  </a:cubicBezTo>
                  <a:cubicBezTo>
                    <a:pt x="31" y="30"/>
                    <a:pt x="31" y="30"/>
                    <a:pt x="31" y="30"/>
                  </a:cubicBezTo>
                  <a:cubicBezTo>
                    <a:pt x="30" y="30"/>
                    <a:pt x="30" y="30"/>
                    <a:pt x="30" y="30"/>
                  </a:cubicBezTo>
                  <a:cubicBezTo>
                    <a:pt x="29" y="31"/>
                    <a:pt x="29" y="31"/>
                    <a:pt x="29" y="31"/>
                  </a:cubicBezTo>
                  <a:close/>
                  <a:moveTo>
                    <a:pt x="18" y="39"/>
                  </a:moveTo>
                  <a:cubicBezTo>
                    <a:pt x="18" y="39"/>
                    <a:pt x="18" y="39"/>
                    <a:pt x="18" y="39"/>
                  </a:cubicBezTo>
                  <a:cubicBezTo>
                    <a:pt x="20" y="40"/>
                    <a:pt x="20" y="40"/>
                    <a:pt x="20" y="40"/>
                  </a:cubicBezTo>
                  <a:cubicBezTo>
                    <a:pt x="20" y="40"/>
                    <a:pt x="20" y="40"/>
                    <a:pt x="20" y="40"/>
                  </a:cubicBezTo>
                  <a:cubicBezTo>
                    <a:pt x="19" y="39"/>
                    <a:pt x="19" y="39"/>
                    <a:pt x="19" y="39"/>
                  </a:cubicBezTo>
                  <a:cubicBezTo>
                    <a:pt x="18" y="39"/>
                    <a:pt x="18" y="39"/>
                    <a:pt x="18" y="39"/>
                  </a:cubicBezTo>
                  <a:close/>
                  <a:moveTo>
                    <a:pt x="20" y="41"/>
                  </a:moveTo>
                  <a:cubicBezTo>
                    <a:pt x="20" y="42"/>
                    <a:pt x="20" y="42"/>
                    <a:pt x="20" y="42"/>
                  </a:cubicBezTo>
                  <a:cubicBezTo>
                    <a:pt x="21" y="42"/>
                    <a:pt x="21" y="42"/>
                    <a:pt x="21" y="42"/>
                  </a:cubicBezTo>
                  <a:cubicBezTo>
                    <a:pt x="21" y="43"/>
                    <a:pt x="21" y="43"/>
                    <a:pt x="21" y="43"/>
                  </a:cubicBezTo>
                  <a:cubicBezTo>
                    <a:pt x="22" y="44"/>
                    <a:pt x="22" y="44"/>
                    <a:pt x="22" y="44"/>
                  </a:cubicBezTo>
                  <a:cubicBezTo>
                    <a:pt x="23" y="45"/>
                    <a:pt x="23" y="45"/>
                    <a:pt x="23" y="45"/>
                  </a:cubicBezTo>
                  <a:cubicBezTo>
                    <a:pt x="23" y="47"/>
                    <a:pt x="23" y="47"/>
                    <a:pt x="23" y="47"/>
                  </a:cubicBezTo>
                  <a:cubicBezTo>
                    <a:pt x="24" y="47"/>
                    <a:pt x="24" y="47"/>
                    <a:pt x="24" y="47"/>
                  </a:cubicBezTo>
                  <a:cubicBezTo>
                    <a:pt x="24" y="48"/>
                    <a:pt x="24" y="48"/>
                    <a:pt x="24" y="48"/>
                  </a:cubicBezTo>
                  <a:cubicBezTo>
                    <a:pt x="25" y="50"/>
                    <a:pt x="25" y="50"/>
                    <a:pt x="25" y="50"/>
                  </a:cubicBezTo>
                  <a:cubicBezTo>
                    <a:pt x="26" y="50"/>
                    <a:pt x="26" y="50"/>
                    <a:pt x="26" y="50"/>
                  </a:cubicBezTo>
                  <a:cubicBezTo>
                    <a:pt x="28" y="49"/>
                    <a:pt x="28" y="49"/>
                    <a:pt x="28" y="49"/>
                  </a:cubicBezTo>
                  <a:cubicBezTo>
                    <a:pt x="28" y="48"/>
                    <a:pt x="28" y="48"/>
                    <a:pt x="28" y="48"/>
                  </a:cubicBezTo>
                  <a:cubicBezTo>
                    <a:pt x="28" y="48"/>
                    <a:pt x="28" y="48"/>
                    <a:pt x="28" y="48"/>
                  </a:cubicBezTo>
                  <a:cubicBezTo>
                    <a:pt x="28" y="47"/>
                    <a:pt x="28" y="47"/>
                    <a:pt x="28" y="47"/>
                  </a:cubicBezTo>
                  <a:cubicBezTo>
                    <a:pt x="28" y="46"/>
                    <a:pt x="28" y="46"/>
                    <a:pt x="28" y="46"/>
                  </a:cubicBezTo>
                  <a:cubicBezTo>
                    <a:pt x="28" y="45"/>
                    <a:pt x="28" y="45"/>
                    <a:pt x="28" y="45"/>
                  </a:cubicBezTo>
                  <a:cubicBezTo>
                    <a:pt x="28" y="44"/>
                    <a:pt x="28" y="44"/>
                    <a:pt x="28" y="44"/>
                  </a:cubicBezTo>
                  <a:cubicBezTo>
                    <a:pt x="27" y="43"/>
                    <a:pt x="27" y="43"/>
                    <a:pt x="27" y="43"/>
                  </a:cubicBezTo>
                  <a:cubicBezTo>
                    <a:pt x="24" y="41"/>
                    <a:pt x="24" y="41"/>
                    <a:pt x="24" y="41"/>
                  </a:cubicBezTo>
                  <a:cubicBezTo>
                    <a:pt x="23" y="41"/>
                    <a:pt x="23" y="41"/>
                    <a:pt x="23" y="41"/>
                  </a:cubicBezTo>
                  <a:cubicBezTo>
                    <a:pt x="21" y="41"/>
                    <a:pt x="21" y="41"/>
                    <a:pt x="21" y="41"/>
                  </a:cubicBezTo>
                  <a:cubicBezTo>
                    <a:pt x="20" y="41"/>
                    <a:pt x="20" y="41"/>
                    <a:pt x="20" y="41"/>
                  </a:cubicBezTo>
                  <a:close/>
                  <a:moveTo>
                    <a:pt x="45" y="37"/>
                  </a:moveTo>
                  <a:cubicBezTo>
                    <a:pt x="44" y="37"/>
                    <a:pt x="44" y="37"/>
                    <a:pt x="44" y="37"/>
                  </a:cubicBezTo>
                  <a:cubicBezTo>
                    <a:pt x="45" y="39"/>
                    <a:pt x="45" y="39"/>
                    <a:pt x="45" y="39"/>
                  </a:cubicBezTo>
                  <a:cubicBezTo>
                    <a:pt x="44" y="40"/>
                    <a:pt x="44" y="40"/>
                    <a:pt x="44" y="40"/>
                  </a:cubicBezTo>
                  <a:cubicBezTo>
                    <a:pt x="44" y="40"/>
                    <a:pt x="44" y="40"/>
                    <a:pt x="44" y="40"/>
                  </a:cubicBezTo>
                  <a:cubicBezTo>
                    <a:pt x="44" y="41"/>
                    <a:pt x="44" y="41"/>
                    <a:pt x="44" y="41"/>
                  </a:cubicBezTo>
                  <a:cubicBezTo>
                    <a:pt x="46" y="40"/>
                    <a:pt x="46" y="40"/>
                    <a:pt x="46" y="40"/>
                  </a:cubicBezTo>
                  <a:cubicBezTo>
                    <a:pt x="46" y="39"/>
                    <a:pt x="46" y="39"/>
                    <a:pt x="46" y="39"/>
                  </a:cubicBezTo>
                  <a:cubicBezTo>
                    <a:pt x="46" y="38"/>
                    <a:pt x="46" y="38"/>
                    <a:pt x="46" y="38"/>
                  </a:cubicBezTo>
                  <a:cubicBezTo>
                    <a:pt x="45" y="37"/>
                    <a:pt x="45" y="37"/>
                    <a:pt x="45" y="37"/>
                  </a:cubicBezTo>
                  <a:close/>
                  <a:moveTo>
                    <a:pt x="30" y="42"/>
                  </a:moveTo>
                  <a:cubicBezTo>
                    <a:pt x="31" y="43"/>
                    <a:pt x="31" y="43"/>
                    <a:pt x="31" y="43"/>
                  </a:cubicBezTo>
                  <a:cubicBezTo>
                    <a:pt x="31" y="42"/>
                    <a:pt x="31" y="42"/>
                    <a:pt x="31" y="42"/>
                  </a:cubicBezTo>
                  <a:cubicBezTo>
                    <a:pt x="32" y="42"/>
                    <a:pt x="32" y="42"/>
                    <a:pt x="32" y="42"/>
                  </a:cubicBezTo>
                  <a:cubicBezTo>
                    <a:pt x="31" y="41"/>
                    <a:pt x="31" y="41"/>
                    <a:pt x="31" y="41"/>
                  </a:cubicBezTo>
                  <a:cubicBezTo>
                    <a:pt x="30" y="40"/>
                    <a:pt x="30" y="40"/>
                    <a:pt x="30" y="40"/>
                  </a:cubicBezTo>
                  <a:cubicBezTo>
                    <a:pt x="30" y="41"/>
                    <a:pt x="30" y="41"/>
                    <a:pt x="30" y="41"/>
                  </a:cubicBezTo>
                  <a:cubicBezTo>
                    <a:pt x="30" y="42"/>
                    <a:pt x="30" y="42"/>
                    <a:pt x="30" y="42"/>
                  </a:cubicBezTo>
                  <a:close/>
                  <a:moveTo>
                    <a:pt x="32" y="47"/>
                  </a:moveTo>
                  <a:cubicBezTo>
                    <a:pt x="32" y="48"/>
                    <a:pt x="32" y="48"/>
                    <a:pt x="32" y="48"/>
                  </a:cubicBezTo>
                  <a:cubicBezTo>
                    <a:pt x="31" y="49"/>
                    <a:pt x="31" y="49"/>
                    <a:pt x="31" y="49"/>
                  </a:cubicBezTo>
                  <a:cubicBezTo>
                    <a:pt x="32" y="51"/>
                    <a:pt x="32" y="51"/>
                    <a:pt x="32" y="51"/>
                  </a:cubicBezTo>
                  <a:cubicBezTo>
                    <a:pt x="32" y="50"/>
                    <a:pt x="32" y="50"/>
                    <a:pt x="32" y="50"/>
                  </a:cubicBezTo>
                  <a:cubicBezTo>
                    <a:pt x="33" y="49"/>
                    <a:pt x="33" y="49"/>
                    <a:pt x="33" y="49"/>
                  </a:cubicBezTo>
                  <a:cubicBezTo>
                    <a:pt x="32" y="48"/>
                    <a:pt x="32" y="48"/>
                    <a:pt x="32" y="48"/>
                  </a:cubicBezTo>
                  <a:cubicBezTo>
                    <a:pt x="33" y="46"/>
                    <a:pt x="33" y="46"/>
                    <a:pt x="33" y="46"/>
                  </a:cubicBezTo>
                  <a:cubicBezTo>
                    <a:pt x="32" y="47"/>
                    <a:pt x="32" y="47"/>
                    <a:pt x="32" y="47"/>
                  </a:cubicBezTo>
                  <a:close/>
                  <a:moveTo>
                    <a:pt x="35" y="48"/>
                  </a:moveTo>
                  <a:cubicBezTo>
                    <a:pt x="35" y="48"/>
                    <a:pt x="35" y="48"/>
                    <a:pt x="35" y="48"/>
                  </a:cubicBezTo>
                  <a:cubicBezTo>
                    <a:pt x="35" y="49"/>
                    <a:pt x="35" y="49"/>
                    <a:pt x="35" y="49"/>
                  </a:cubicBezTo>
                  <a:cubicBezTo>
                    <a:pt x="36" y="49"/>
                    <a:pt x="36" y="49"/>
                    <a:pt x="36" y="49"/>
                  </a:cubicBezTo>
                  <a:cubicBezTo>
                    <a:pt x="36" y="48"/>
                    <a:pt x="36" y="48"/>
                    <a:pt x="36" y="48"/>
                  </a:cubicBezTo>
                  <a:cubicBezTo>
                    <a:pt x="35" y="48"/>
                    <a:pt x="35" y="48"/>
                    <a:pt x="35" y="48"/>
                  </a:cubicBezTo>
                  <a:close/>
                  <a:moveTo>
                    <a:pt x="39" y="45"/>
                  </a:moveTo>
                  <a:cubicBezTo>
                    <a:pt x="38" y="43"/>
                    <a:pt x="38" y="43"/>
                    <a:pt x="38" y="43"/>
                  </a:cubicBezTo>
                  <a:cubicBezTo>
                    <a:pt x="37" y="44"/>
                    <a:pt x="37" y="44"/>
                    <a:pt x="37" y="44"/>
                  </a:cubicBezTo>
                  <a:cubicBezTo>
                    <a:pt x="37" y="44"/>
                    <a:pt x="37" y="44"/>
                    <a:pt x="37" y="44"/>
                  </a:cubicBezTo>
                  <a:cubicBezTo>
                    <a:pt x="39" y="46"/>
                    <a:pt x="39" y="46"/>
                    <a:pt x="39" y="46"/>
                  </a:cubicBezTo>
                  <a:cubicBezTo>
                    <a:pt x="39" y="45"/>
                    <a:pt x="39" y="45"/>
                    <a:pt x="39" y="45"/>
                  </a:cubicBezTo>
                  <a:cubicBezTo>
                    <a:pt x="39" y="45"/>
                    <a:pt x="39" y="45"/>
                    <a:pt x="39" y="45"/>
                  </a:cubicBezTo>
                  <a:close/>
                  <a:moveTo>
                    <a:pt x="41" y="47"/>
                  </a:moveTo>
                  <a:cubicBezTo>
                    <a:pt x="42" y="48"/>
                    <a:pt x="42" y="48"/>
                    <a:pt x="42" y="48"/>
                  </a:cubicBezTo>
                  <a:cubicBezTo>
                    <a:pt x="43" y="49"/>
                    <a:pt x="43" y="49"/>
                    <a:pt x="43" y="49"/>
                  </a:cubicBezTo>
                  <a:cubicBezTo>
                    <a:pt x="43" y="49"/>
                    <a:pt x="43" y="49"/>
                    <a:pt x="43" y="49"/>
                  </a:cubicBezTo>
                  <a:cubicBezTo>
                    <a:pt x="42" y="47"/>
                    <a:pt x="42" y="47"/>
                    <a:pt x="42" y="47"/>
                  </a:cubicBezTo>
                  <a:cubicBezTo>
                    <a:pt x="41" y="47"/>
                    <a:pt x="41" y="47"/>
                    <a:pt x="41" y="47"/>
                  </a:cubicBezTo>
                  <a:close/>
                  <a:moveTo>
                    <a:pt x="39" y="52"/>
                  </a:moveTo>
                  <a:cubicBezTo>
                    <a:pt x="40" y="50"/>
                    <a:pt x="40" y="50"/>
                    <a:pt x="40" y="50"/>
                  </a:cubicBezTo>
                  <a:cubicBezTo>
                    <a:pt x="41" y="50"/>
                    <a:pt x="41" y="50"/>
                    <a:pt x="41" y="50"/>
                  </a:cubicBezTo>
                  <a:cubicBezTo>
                    <a:pt x="43" y="52"/>
                    <a:pt x="43" y="52"/>
                    <a:pt x="43" y="52"/>
                  </a:cubicBezTo>
                  <a:cubicBezTo>
                    <a:pt x="44" y="52"/>
                    <a:pt x="44" y="52"/>
                    <a:pt x="44" y="52"/>
                  </a:cubicBezTo>
                  <a:cubicBezTo>
                    <a:pt x="45" y="52"/>
                    <a:pt x="45" y="52"/>
                    <a:pt x="45" y="52"/>
                  </a:cubicBezTo>
                  <a:cubicBezTo>
                    <a:pt x="45" y="51"/>
                    <a:pt x="45" y="51"/>
                    <a:pt x="45" y="51"/>
                  </a:cubicBezTo>
                  <a:cubicBezTo>
                    <a:pt x="44" y="50"/>
                    <a:pt x="44" y="50"/>
                    <a:pt x="44" y="50"/>
                  </a:cubicBezTo>
                  <a:cubicBezTo>
                    <a:pt x="42" y="49"/>
                    <a:pt x="42" y="49"/>
                    <a:pt x="42" y="49"/>
                  </a:cubicBezTo>
                  <a:cubicBezTo>
                    <a:pt x="42" y="49"/>
                    <a:pt x="42" y="49"/>
                    <a:pt x="42" y="49"/>
                  </a:cubicBezTo>
                  <a:cubicBezTo>
                    <a:pt x="41" y="48"/>
                    <a:pt x="41" y="48"/>
                    <a:pt x="41" y="48"/>
                  </a:cubicBezTo>
                  <a:cubicBezTo>
                    <a:pt x="40" y="48"/>
                    <a:pt x="40" y="48"/>
                    <a:pt x="40" y="48"/>
                  </a:cubicBezTo>
                  <a:cubicBezTo>
                    <a:pt x="40" y="48"/>
                    <a:pt x="40" y="48"/>
                    <a:pt x="40" y="48"/>
                  </a:cubicBezTo>
                  <a:cubicBezTo>
                    <a:pt x="39" y="47"/>
                    <a:pt x="39" y="47"/>
                    <a:pt x="39" y="47"/>
                  </a:cubicBezTo>
                  <a:cubicBezTo>
                    <a:pt x="39" y="49"/>
                    <a:pt x="39" y="49"/>
                    <a:pt x="39" y="49"/>
                  </a:cubicBezTo>
                  <a:cubicBezTo>
                    <a:pt x="40" y="50"/>
                    <a:pt x="40" y="50"/>
                    <a:pt x="40" y="50"/>
                  </a:cubicBezTo>
                  <a:cubicBezTo>
                    <a:pt x="39" y="50"/>
                    <a:pt x="39" y="50"/>
                    <a:pt x="39" y="50"/>
                  </a:cubicBezTo>
                  <a:cubicBezTo>
                    <a:pt x="39" y="51"/>
                    <a:pt x="39" y="51"/>
                    <a:pt x="39" y="51"/>
                  </a:cubicBezTo>
                  <a:cubicBezTo>
                    <a:pt x="39" y="52"/>
                    <a:pt x="39" y="52"/>
                    <a:pt x="39" y="52"/>
                  </a:cubicBezTo>
                  <a:close/>
                  <a:moveTo>
                    <a:pt x="33" y="61"/>
                  </a:moveTo>
                  <a:cubicBezTo>
                    <a:pt x="33" y="61"/>
                    <a:pt x="33" y="61"/>
                    <a:pt x="33" y="61"/>
                  </a:cubicBezTo>
                  <a:cubicBezTo>
                    <a:pt x="32" y="62"/>
                    <a:pt x="32" y="62"/>
                    <a:pt x="32" y="62"/>
                  </a:cubicBezTo>
                  <a:cubicBezTo>
                    <a:pt x="32" y="59"/>
                    <a:pt x="32" y="59"/>
                    <a:pt x="32" y="59"/>
                  </a:cubicBezTo>
                  <a:cubicBezTo>
                    <a:pt x="32" y="58"/>
                    <a:pt x="32" y="58"/>
                    <a:pt x="32" y="58"/>
                  </a:cubicBezTo>
                  <a:cubicBezTo>
                    <a:pt x="32" y="56"/>
                    <a:pt x="32" y="56"/>
                    <a:pt x="32" y="56"/>
                  </a:cubicBezTo>
                  <a:cubicBezTo>
                    <a:pt x="32" y="55"/>
                    <a:pt x="32" y="55"/>
                    <a:pt x="32" y="55"/>
                  </a:cubicBezTo>
                  <a:cubicBezTo>
                    <a:pt x="32" y="53"/>
                    <a:pt x="32" y="53"/>
                    <a:pt x="32" y="53"/>
                  </a:cubicBezTo>
                  <a:cubicBezTo>
                    <a:pt x="32" y="53"/>
                    <a:pt x="32" y="53"/>
                    <a:pt x="32" y="53"/>
                  </a:cubicBezTo>
                  <a:cubicBezTo>
                    <a:pt x="30" y="53"/>
                    <a:pt x="30" y="53"/>
                    <a:pt x="30" y="53"/>
                  </a:cubicBezTo>
                  <a:cubicBezTo>
                    <a:pt x="31" y="52"/>
                    <a:pt x="31" y="52"/>
                    <a:pt x="31" y="52"/>
                  </a:cubicBezTo>
                  <a:cubicBezTo>
                    <a:pt x="32" y="52"/>
                    <a:pt x="32" y="52"/>
                    <a:pt x="32" y="52"/>
                  </a:cubicBezTo>
                  <a:cubicBezTo>
                    <a:pt x="33" y="53"/>
                    <a:pt x="33" y="53"/>
                    <a:pt x="33" y="53"/>
                  </a:cubicBezTo>
                  <a:cubicBezTo>
                    <a:pt x="34" y="53"/>
                    <a:pt x="34" y="53"/>
                    <a:pt x="34" y="53"/>
                  </a:cubicBezTo>
                  <a:cubicBezTo>
                    <a:pt x="34" y="54"/>
                    <a:pt x="34" y="54"/>
                    <a:pt x="34" y="54"/>
                  </a:cubicBezTo>
                  <a:cubicBezTo>
                    <a:pt x="35" y="54"/>
                    <a:pt x="35" y="54"/>
                    <a:pt x="35" y="54"/>
                  </a:cubicBezTo>
                  <a:cubicBezTo>
                    <a:pt x="36" y="54"/>
                    <a:pt x="36" y="54"/>
                    <a:pt x="36" y="54"/>
                  </a:cubicBezTo>
                  <a:cubicBezTo>
                    <a:pt x="37" y="54"/>
                    <a:pt x="37" y="54"/>
                    <a:pt x="37" y="54"/>
                  </a:cubicBezTo>
                  <a:cubicBezTo>
                    <a:pt x="38" y="55"/>
                    <a:pt x="38" y="55"/>
                    <a:pt x="38" y="55"/>
                  </a:cubicBezTo>
                  <a:cubicBezTo>
                    <a:pt x="38" y="54"/>
                    <a:pt x="38" y="54"/>
                    <a:pt x="38" y="54"/>
                  </a:cubicBezTo>
                  <a:cubicBezTo>
                    <a:pt x="39" y="54"/>
                    <a:pt x="39" y="54"/>
                    <a:pt x="39" y="54"/>
                  </a:cubicBezTo>
                  <a:cubicBezTo>
                    <a:pt x="40" y="55"/>
                    <a:pt x="40" y="55"/>
                    <a:pt x="40" y="55"/>
                  </a:cubicBezTo>
                  <a:cubicBezTo>
                    <a:pt x="39" y="56"/>
                    <a:pt x="39" y="56"/>
                    <a:pt x="39" y="56"/>
                  </a:cubicBezTo>
                  <a:cubicBezTo>
                    <a:pt x="39" y="56"/>
                    <a:pt x="39" y="56"/>
                    <a:pt x="39" y="56"/>
                  </a:cubicBezTo>
                  <a:cubicBezTo>
                    <a:pt x="38" y="57"/>
                    <a:pt x="38" y="57"/>
                    <a:pt x="38" y="57"/>
                  </a:cubicBezTo>
                  <a:cubicBezTo>
                    <a:pt x="37" y="59"/>
                    <a:pt x="37" y="59"/>
                    <a:pt x="37" y="59"/>
                  </a:cubicBezTo>
                  <a:cubicBezTo>
                    <a:pt x="36" y="60"/>
                    <a:pt x="36" y="60"/>
                    <a:pt x="36" y="60"/>
                  </a:cubicBezTo>
                  <a:cubicBezTo>
                    <a:pt x="36" y="60"/>
                    <a:pt x="36" y="60"/>
                    <a:pt x="36" y="60"/>
                  </a:cubicBezTo>
                  <a:cubicBezTo>
                    <a:pt x="35" y="60"/>
                    <a:pt x="35" y="60"/>
                    <a:pt x="35" y="60"/>
                  </a:cubicBezTo>
                  <a:cubicBezTo>
                    <a:pt x="35" y="60"/>
                    <a:pt x="35" y="60"/>
                    <a:pt x="35" y="60"/>
                  </a:cubicBezTo>
                  <a:cubicBezTo>
                    <a:pt x="33" y="61"/>
                    <a:pt x="33" y="61"/>
                    <a:pt x="33" y="61"/>
                  </a:cubicBezTo>
                  <a:close/>
                  <a:moveTo>
                    <a:pt x="36" y="60"/>
                  </a:moveTo>
                  <a:cubicBezTo>
                    <a:pt x="35" y="60"/>
                    <a:pt x="35" y="60"/>
                    <a:pt x="35" y="60"/>
                  </a:cubicBezTo>
                  <a:cubicBezTo>
                    <a:pt x="35" y="62"/>
                    <a:pt x="35" y="62"/>
                    <a:pt x="35" y="62"/>
                  </a:cubicBezTo>
                  <a:cubicBezTo>
                    <a:pt x="36" y="62"/>
                    <a:pt x="36" y="62"/>
                    <a:pt x="36" y="62"/>
                  </a:cubicBezTo>
                  <a:cubicBezTo>
                    <a:pt x="37" y="61"/>
                    <a:pt x="37" y="61"/>
                    <a:pt x="37" y="61"/>
                  </a:cubicBezTo>
                  <a:cubicBezTo>
                    <a:pt x="37" y="60"/>
                    <a:pt x="37" y="60"/>
                    <a:pt x="37" y="60"/>
                  </a:cubicBezTo>
                  <a:cubicBezTo>
                    <a:pt x="36" y="60"/>
                    <a:pt x="36" y="60"/>
                    <a:pt x="36" y="60"/>
                  </a:cubicBezTo>
                  <a:close/>
                  <a:moveTo>
                    <a:pt x="47" y="60"/>
                  </a:moveTo>
                  <a:cubicBezTo>
                    <a:pt x="47" y="61"/>
                    <a:pt x="47" y="61"/>
                    <a:pt x="47" y="61"/>
                  </a:cubicBezTo>
                  <a:cubicBezTo>
                    <a:pt x="46" y="60"/>
                    <a:pt x="46" y="60"/>
                    <a:pt x="46" y="60"/>
                  </a:cubicBezTo>
                  <a:cubicBezTo>
                    <a:pt x="47" y="60"/>
                    <a:pt x="47" y="60"/>
                    <a:pt x="47" y="60"/>
                  </a:cubicBezTo>
                  <a:close/>
                  <a:moveTo>
                    <a:pt x="41" y="68"/>
                  </a:moveTo>
                  <a:cubicBezTo>
                    <a:pt x="42" y="67"/>
                    <a:pt x="42" y="67"/>
                    <a:pt x="42" y="67"/>
                  </a:cubicBezTo>
                  <a:cubicBezTo>
                    <a:pt x="43" y="64"/>
                    <a:pt x="43" y="64"/>
                    <a:pt x="43" y="64"/>
                  </a:cubicBezTo>
                  <a:cubicBezTo>
                    <a:pt x="45" y="62"/>
                    <a:pt x="45" y="62"/>
                    <a:pt x="45" y="62"/>
                  </a:cubicBezTo>
                  <a:cubicBezTo>
                    <a:pt x="45" y="61"/>
                    <a:pt x="45" y="61"/>
                    <a:pt x="45" y="61"/>
                  </a:cubicBezTo>
                  <a:cubicBezTo>
                    <a:pt x="45" y="60"/>
                    <a:pt x="45" y="60"/>
                    <a:pt x="45" y="60"/>
                  </a:cubicBezTo>
                  <a:cubicBezTo>
                    <a:pt x="45" y="59"/>
                    <a:pt x="45" y="59"/>
                    <a:pt x="45" y="59"/>
                  </a:cubicBezTo>
                  <a:cubicBezTo>
                    <a:pt x="45" y="57"/>
                    <a:pt x="45" y="57"/>
                    <a:pt x="45" y="57"/>
                  </a:cubicBezTo>
                  <a:cubicBezTo>
                    <a:pt x="44" y="57"/>
                    <a:pt x="44" y="57"/>
                    <a:pt x="44" y="57"/>
                  </a:cubicBezTo>
                  <a:cubicBezTo>
                    <a:pt x="44" y="59"/>
                    <a:pt x="44" y="59"/>
                    <a:pt x="44" y="59"/>
                  </a:cubicBezTo>
                  <a:cubicBezTo>
                    <a:pt x="43" y="61"/>
                    <a:pt x="43" y="61"/>
                    <a:pt x="43" y="61"/>
                  </a:cubicBezTo>
                  <a:cubicBezTo>
                    <a:pt x="43" y="63"/>
                    <a:pt x="43" y="63"/>
                    <a:pt x="43" y="63"/>
                  </a:cubicBezTo>
                  <a:cubicBezTo>
                    <a:pt x="42" y="64"/>
                    <a:pt x="42" y="64"/>
                    <a:pt x="42" y="64"/>
                  </a:cubicBezTo>
                  <a:cubicBezTo>
                    <a:pt x="41" y="66"/>
                    <a:pt x="41" y="66"/>
                    <a:pt x="41" y="66"/>
                  </a:cubicBezTo>
                  <a:cubicBezTo>
                    <a:pt x="41" y="67"/>
                    <a:pt x="41" y="67"/>
                    <a:pt x="41" y="67"/>
                  </a:cubicBezTo>
                  <a:cubicBezTo>
                    <a:pt x="41" y="68"/>
                    <a:pt x="41" y="68"/>
                    <a:pt x="41" y="68"/>
                  </a:cubicBezTo>
                  <a:close/>
                  <a:moveTo>
                    <a:pt x="40" y="67"/>
                  </a:moveTo>
                  <a:cubicBezTo>
                    <a:pt x="40" y="65"/>
                    <a:pt x="40" y="65"/>
                    <a:pt x="40" y="65"/>
                  </a:cubicBezTo>
                  <a:cubicBezTo>
                    <a:pt x="41" y="61"/>
                    <a:pt x="41" y="61"/>
                    <a:pt x="41" y="61"/>
                  </a:cubicBezTo>
                  <a:cubicBezTo>
                    <a:pt x="42" y="60"/>
                    <a:pt x="42" y="60"/>
                    <a:pt x="42" y="60"/>
                  </a:cubicBezTo>
                  <a:cubicBezTo>
                    <a:pt x="42" y="59"/>
                    <a:pt x="42" y="59"/>
                    <a:pt x="42" y="59"/>
                  </a:cubicBezTo>
                  <a:cubicBezTo>
                    <a:pt x="41" y="58"/>
                    <a:pt x="41" y="58"/>
                    <a:pt x="41" y="58"/>
                  </a:cubicBezTo>
                  <a:cubicBezTo>
                    <a:pt x="40" y="59"/>
                    <a:pt x="40" y="59"/>
                    <a:pt x="40" y="59"/>
                  </a:cubicBezTo>
                  <a:cubicBezTo>
                    <a:pt x="40" y="58"/>
                    <a:pt x="40" y="58"/>
                    <a:pt x="40" y="58"/>
                  </a:cubicBezTo>
                  <a:cubicBezTo>
                    <a:pt x="39" y="59"/>
                    <a:pt x="39" y="59"/>
                    <a:pt x="39" y="59"/>
                  </a:cubicBezTo>
                  <a:cubicBezTo>
                    <a:pt x="39" y="60"/>
                    <a:pt x="39" y="60"/>
                    <a:pt x="39" y="60"/>
                  </a:cubicBezTo>
                  <a:cubicBezTo>
                    <a:pt x="38" y="61"/>
                    <a:pt x="38" y="61"/>
                    <a:pt x="38" y="61"/>
                  </a:cubicBezTo>
                  <a:cubicBezTo>
                    <a:pt x="38" y="63"/>
                    <a:pt x="38" y="63"/>
                    <a:pt x="38" y="63"/>
                  </a:cubicBezTo>
                  <a:cubicBezTo>
                    <a:pt x="37" y="65"/>
                    <a:pt x="37" y="65"/>
                    <a:pt x="37" y="65"/>
                  </a:cubicBezTo>
                  <a:cubicBezTo>
                    <a:pt x="35" y="65"/>
                    <a:pt x="35" y="65"/>
                    <a:pt x="35" y="65"/>
                  </a:cubicBezTo>
                  <a:cubicBezTo>
                    <a:pt x="35" y="66"/>
                    <a:pt x="35" y="66"/>
                    <a:pt x="35" y="66"/>
                  </a:cubicBezTo>
                  <a:cubicBezTo>
                    <a:pt x="35" y="68"/>
                    <a:pt x="35" y="68"/>
                    <a:pt x="35" y="68"/>
                  </a:cubicBezTo>
                  <a:cubicBezTo>
                    <a:pt x="36" y="68"/>
                    <a:pt x="36" y="68"/>
                    <a:pt x="36" y="68"/>
                  </a:cubicBezTo>
                  <a:cubicBezTo>
                    <a:pt x="37" y="69"/>
                    <a:pt x="37" y="69"/>
                    <a:pt x="37" y="69"/>
                  </a:cubicBezTo>
                  <a:cubicBezTo>
                    <a:pt x="39" y="69"/>
                    <a:pt x="39" y="69"/>
                    <a:pt x="39" y="69"/>
                  </a:cubicBezTo>
                  <a:cubicBezTo>
                    <a:pt x="39" y="70"/>
                    <a:pt x="39" y="70"/>
                    <a:pt x="39" y="70"/>
                  </a:cubicBezTo>
                  <a:cubicBezTo>
                    <a:pt x="40" y="71"/>
                    <a:pt x="40" y="71"/>
                    <a:pt x="40" y="71"/>
                  </a:cubicBezTo>
                  <a:cubicBezTo>
                    <a:pt x="41" y="70"/>
                    <a:pt x="41" y="70"/>
                    <a:pt x="41" y="70"/>
                  </a:cubicBezTo>
                  <a:cubicBezTo>
                    <a:pt x="41" y="69"/>
                    <a:pt x="41" y="69"/>
                    <a:pt x="41" y="69"/>
                  </a:cubicBezTo>
                  <a:cubicBezTo>
                    <a:pt x="40" y="67"/>
                    <a:pt x="40" y="67"/>
                    <a:pt x="40" y="67"/>
                  </a:cubicBezTo>
                  <a:close/>
                  <a:moveTo>
                    <a:pt x="43" y="69"/>
                  </a:moveTo>
                  <a:cubicBezTo>
                    <a:pt x="44" y="70"/>
                    <a:pt x="44" y="70"/>
                    <a:pt x="44" y="70"/>
                  </a:cubicBezTo>
                  <a:cubicBezTo>
                    <a:pt x="44" y="71"/>
                    <a:pt x="44" y="71"/>
                    <a:pt x="44" y="71"/>
                  </a:cubicBezTo>
                  <a:cubicBezTo>
                    <a:pt x="43" y="71"/>
                    <a:pt x="43" y="71"/>
                    <a:pt x="43" y="71"/>
                  </a:cubicBezTo>
                  <a:cubicBezTo>
                    <a:pt x="42" y="70"/>
                    <a:pt x="42" y="70"/>
                    <a:pt x="42" y="70"/>
                  </a:cubicBezTo>
                  <a:cubicBezTo>
                    <a:pt x="42" y="70"/>
                    <a:pt x="42" y="70"/>
                    <a:pt x="42" y="70"/>
                  </a:cubicBezTo>
                  <a:cubicBezTo>
                    <a:pt x="43" y="69"/>
                    <a:pt x="43" y="69"/>
                    <a:pt x="43" y="69"/>
                  </a:cubicBezTo>
                  <a:close/>
                  <a:moveTo>
                    <a:pt x="47" y="64"/>
                  </a:moveTo>
                  <a:cubicBezTo>
                    <a:pt x="48" y="64"/>
                    <a:pt x="48" y="64"/>
                    <a:pt x="48" y="64"/>
                  </a:cubicBezTo>
                  <a:cubicBezTo>
                    <a:pt x="49" y="64"/>
                    <a:pt x="49" y="64"/>
                    <a:pt x="49" y="64"/>
                  </a:cubicBezTo>
                  <a:cubicBezTo>
                    <a:pt x="49" y="66"/>
                    <a:pt x="49" y="66"/>
                    <a:pt x="49" y="66"/>
                  </a:cubicBezTo>
                  <a:cubicBezTo>
                    <a:pt x="48" y="66"/>
                    <a:pt x="48" y="66"/>
                    <a:pt x="48" y="66"/>
                  </a:cubicBezTo>
                  <a:cubicBezTo>
                    <a:pt x="46" y="67"/>
                    <a:pt x="46" y="67"/>
                    <a:pt x="46" y="67"/>
                  </a:cubicBezTo>
                  <a:cubicBezTo>
                    <a:pt x="45" y="67"/>
                    <a:pt x="45" y="67"/>
                    <a:pt x="45" y="67"/>
                  </a:cubicBezTo>
                  <a:cubicBezTo>
                    <a:pt x="45" y="67"/>
                    <a:pt x="45" y="67"/>
                    <a:pt x="45" y="67"/>
                  </a:cubicBezTo>
                  <a:cubicBezTo>
                    <a:pt x="44" y="66"/>
                    <a:pt x="44" y="66"/>
                    <a:pt x="44" y="66"/>
                  </a:cubicBezTo>
                  <a:cubicBezTo>
                    <a:pt x="45" y="65"/>
                    <a:pt x="45" y="65"/>
                    <a:pt x="45" y="65"/>
                  </a:cubicBezTo>
                  <a:cubicBezTo>
                    <a:pt x="47" y="64"/>
                    <a:pt x="47" y="64"/>
                    <a:pt x="47" y="64"/>
                  </a:cubicBezTo>
                  <a:close/>
                  <a:moveTo>
                    <a:pt x="53" y="64"/>
                  </a:moveTo>
                  <a:cubicBezTo>
                    <a:pt x="53" y="65"/>
                    <a:pt x="53" y="65"/>
                    <a:pt x="53" y="65"/>
                  </a:cubicBezTo>
                  <a:cubicBezTo>
                    <a:pt x="53" y="66"/>
                    <a:pt x="53" y="66"/>
                    <a:pt x="53" y="66"/>
                  </a:cubicBezTo>
                  <a:cubicBezTo>
                    <a:pt x="53" y="65"/>
                    <a:pt x="53" y="65"/>
                    <a:pt x="53" y="65"/>
                  </a:cubicBezTo>
                  <a:cubicBezTo>
                    <a:pt x="53" y="64"/>
                    <a:pt x="53" y="64"/>
                    <a:pt x="53" y="64"/>
                  </a:cubicBezTo>
                  <a:close/>
                  <a:moveTo>
                    <a:pt x="49" y="69"/>
                  </a:moveTo>
                  <a:cubicBezTo>
                    <a:pt x="50" y="70"/>
                    <a:pt x="50" y="70"/>
                    <a:pt x="50" y="70"/>
                  </a:cubicBezTo>
                  <a:cubicBezTo>
                    <a:pt x="50" y="71"/>
                    <a:pt x="50" y="71"/>
                    <a:pt x="50" y="71"/>
                  </a:cubicBezTo>
                  <a:cubicBezTo>
                    <a:pt x="49" y="70"/>
                    <a:pt x="49" y="70"/>
                    <a:pt x="49" y="70"/>
                  </a:cubicBezTo>
                  <a:cubicBezTo>
                    <a:pt x="49" y="69"/>
                    <a:pt x="49" y="69"/>
                    <a:pt x="49" y="69"/>
                  </a:cubicBezTo>
                  <a:cubicBezTo>
                    <a:pt x="49" y="69"/>
                    <a:pt x="49" y="69"/>
                    <a:pt x="49" y="69"/>
                  </a:cubicBezTo>
                  <a:close/>
                  <a:moveTo>
                    <a:pt x="48" y="54"/>
                  </a:moveTo>
                  <a:cubicBezTo>
                    <a:pt x="48" y="55"/>
                    <a:pt x="48" y="55"/>
                    <a:pt x="48" y="55"/>
                  </a:cubicBezTo>
                  <a:cubicBezTo>
                    <a:pt x="47" y="55"/>
                    <a:pt x="47" y="55"/>
                    <a:pt x="47" y="55"/>
                  </a:cubicBezTo>
                  <a:cubicBezTo>
                    <a:pt x="46" y="55"/>
                    <a:pt x="46" y="55"/>
                    <a:pt x="46" y="55"/>
                  </a:cubicBezTo>
                  <a:cubicBezTo>
                    <a:pt x="47" y="54"/>
                    <a:pt x="47" y="54"/>
                    <a:pt x="47" y="54"/>
                  </a:cubicBezTo>
                  <a:cubicBezTo>
                    <a:pt x="48" y="54"/>
                    <a:pt x="48" y="54"/>
                    <a:pt x="48" y="54"/>
                  </a:cubicBezTo>
                  <a:close/>
                  <a:moveTo>
                    <a:pt x="51" y="56"/>
                  </a:moveTo>
                  <a:cubicBezTo>
                    <a:pt x="52" y="56"/>
                    <a:pt x="52" y="56"/>
                    <a:pt x="52" y="56"/>
                  </a:cubicBezTo>
                  <a:cubicBezTo>
                    <a:pt x="52" y="57"/>
                    <a:pt x="52" y="57"/>
                    <a:pt x="52" y="57"/>
                  </a:cubicBezTo>
                  <a:cubicBezTo>
                    <a:pt x="54" y="57"/>
                    <a:pt x="54" y="57"/>
                    <a:pt x="54" y="57"/>
                  </a:cubicBezTo>
                  <a:cubicBezTo>
                    <a:pt x="55" y="57"/>
                    <a:pt x="55" y="57"/>
                    <a:pt x="55" y="57"/>
                  </a:cubicBezTo>
                  <a:cubicBezTo>
                    <a:pt x="55" y="57"/>
                    <a:pt x="55" y="57"/>
                    <a:pt x="55" y="57"/>
                  </a:cubicBezTo>
                  <a:cubicBezTo>
                    <a:pt x="56" y="57"/>
                    <a:pt x="56" y="57"/>
                    <a:pt x="56" y="57"/>
                  </a:cubicBezTo>
                  <a:cubicBezTo>
                    <a:pt x="55" y="57"/>
                    <a:pt x="55" y="57"/>
                    <a:pt x="55" y="57"/>
                  </a:cubicBezTo>
                  <a:cubicBezTo>
                    <a:pt x="55" y="55"/>
                    <a:pt x="55" y="55"/>
                    <a:pt x="55" y="55"/>
                  </a:cubicBezTo>
                  <a:cubicBezTo>
                    <a:pt x="54" y="55"/>
                    <a:pt x="54" y="55"/>
                    <a:pt x="54" y="55"/>
                  </a:cubicBezTo>
                  <a:cubicBezTo>
                    <a:pt x="54" y="53"/>
                    <a:pt x="54" y="53"/>
                    <a:pt x="54" y="53"/>
                  </a:cubicBezTo>
                  <a:cubicBezTo>
                    <a:pt x="54" y="51"/>
                    <a:pt x="54" y="51"/>
                    <a:pt x="54" y="51"/>
                  </a:cubicBezTo>
                  <a:cubicBezTo>
                    <a:pt x="54" y="50"/>
                    <a:pt x="54" y="50"/>
                    <a:pt x="54" y="50"/>
                  </a:cubicBezTo>
                  <a:cubicBezTo>
                    <a:pt x="53" y="50"/>
                    <a:pt x="53" y="50"/>
                    <a:pt x="53" y="50"/>
                  </a:cubicBezTo>
                  <a:cubicBezTo>
                    <a:pt x="52" y="48"/>
                    <a:pt x="52" y="48"/>
                    <a:pt x="52" y="48"/>
                  </a:cubicBezTo>
                  <a:cubicBezTo>
                    <a:pt x="52" y="47"/>
                    <a:pt x="52" y="47"/>
                    <a:pt x="52" y="47"/>
                  </a:cubicBezTo>
                  <a:cubicBezTo>
                    <a:pt x="51" y="47"/>
                    <a:pt x="51" y="47"/>
                    <a:pt x="51" y="47"/>
                  </a:cubicBezTo>
                  <a:cubicBezTo>
                    <a:pt x="51" y="47"/>
                    <a:pt x="51" y="47"/>
                    <a:pt x="51" y="47"/>
                  </a:cubicBezTo>
                  <a:cubicBezTo>
                    <a:pt x="50" y="47"/>
                    <a:pt x="50" y="47"/>
                    <a:pt x="50" y="47"/>
                  </a:cubicBezTo>
                  <a:cubicBezTo>
                    <a:pt x="49" y="47"/>
                    <a:pt x="49" y="47"/>
                    <a:pt x="49" y="47"/>
                  </a:cubicBezTo>
                  <a:cubicBezTo>
                    <a:pt x="49" y="48"/>
                    <a:pt x="49" y="48"/>
                    <a:pt x="49" y="48"/>
                  </a:cubicBezTo>
                  <a:cubicBezTo>
                    <a:pt x="48" y="48"/>
                    <a:pt x="48" y="48"/>
                    <a:pt x="48" y="48"/>
                  </a:cubicBezTo>
                  <a:cubicBezTo>
                    <a:pt x="47" y="48"/>
                    <a:pt x="47" y="48"/>
                    <a:pt x="47" y="48"/>
                  </a:cubicBezTo>
                  <a:cubicBezTo>
                    <a:pt x="46" y="47"/>
                    <a:pt x="46" y="47"/>
                    <a:pt x="46" y="47"/>
                  </a:cubicBezTo>
                  <a:cubicBezTo>
                    <a:pt x="46" y="48"/>
                    <a:pt x="46" y="48"/>
                    <a:pt x="46" y="48"/>
                  </a:cubicBezTo>
                  <a:cubicBezTo>
                    <a:pt x="47" y="50"/>
                    <a:pt x="47" y="50"/>
                    <a:pt x="47" y="50"/>
                  </a:cubicBezTo>
                  <a:cubicBezTo>
                    <a:pt x="49" y="51"/>
                    <a:pt x="49" y="51"/>
                    <a:pt x="49" y="51"/>
                  </a:cubicBezTo>
                  <a:cubicBezTo>
                    <a:pt x="50" y="53"/>
                    <a:pt x="50" y="53"/>
                    <a:pt x="50" y="53"/>
                  </a:cubicBezTo>
                  <a:cubicBezTo>
                    <a:pt x="51" y="54"/>
                    <a:pt x="51" y="54"/>
                    <a:pt x="51" y="54"/>
                  </a:cubicBezTo>
                  <a:cubicBezTo>
                    <a:pt x="51" y="54"/>
                    <a:pt x="51" y="54"/>
                    <a:pt x="51" y="54"/>
                  </a:cubicBezTo>
                  <a:cubicBezTo>
                    <a:pt x="50" y="55"/>
                    <a:pt x="50" y="55"/>
                    <a:pt x="50" y="55"/>
                  </a:cubicBezTo>
                  <a:cubicBezTo>
                    <a:pt x="50" y="55"/>
                    <a:pt x="50" y="55"/>
                    <a:pt x="50" y="55"/>
                  </a:cubicBezTo>
                  <a:cubicBezTo>
                    <a:pt x="50" y="55"/>
                    <a:pt x="50" y="55"/>
                    <a:pt x="50" y="55"/>
                  </a:cubicBezTo>
                  <a:cubicBezTo>
                    <a:pt x="51" y="55"/>
                    <a:pt x="51" y="55"/>
                    <a:pt x="51" y="55"/>
                  </a:cubicBezTo>
                  <a:cubicBezTo>
                    <a:pt x="51" y="56"/>
                    <a:pt x="51" y="56"/>
                    <a:pt x="51" y="56"/>
                  </a:cubicBezTo>
                  <a:close/>
                  <a:moveTo>
                    <a:pt x="50" y="56"/>
                  </a:moveTo>
                  <a:cubicBezTo>
                    <a:pt x="49" y="56"/>
                    <a:pt x="49" y="56"/>
                    <a:pt x="49" y="56"/>
                  </a:cubicBezTo>
                  <a:cubicBezTo>
                    <a:pt x="48" y="56"/>
                    <a:pt x="48" y="56"/>
                    <a:pt x="48" y="56"/>
                  </a:cubicBezTo>
                  <a:cubicBezTo>
                    <a:pt x="47" y="56"/>
                    <a:pt x="47" y="56"/>
                    <a:pt x="47" y="56"/>
                  </a:cubicBezTo>
                  <a:cubicBezTo>
                    <a:pt x="47" y="57"/>
                    <a:pt x="47" y="57"/>
                    <a:pt x="47" y="57"/>
                  </a:cubicBezTo>
                  <a:cubicBezTo>
                    <a:pt x="47" y="58"/>
                    <a:pt x="47" y="58"/>
                    <a:pt x="47" y="58"/>
                  </a:cubicBezTo>
                  <a:cubicBezTo>
                    <a:pt x="48" y="59"/>
                    <a:pt x="48" y="59"/>
                    <a:pt x="48" y="59"/>
                  </a:cubicBezTo>
                  <a:cubicBezTo>
                    <a:pt x="49" y="58"/>
                    <a:pt x="49" y="58"/>
                    <a:pt x="49" y="58"/>
                  </a:cubicBezTo>
                  <a:cubicBezTo>
                    <a:pt x="49" y="59"/>
                    <a:pt x="49" y="59"/>
                    <a:pt x="49" y="59"/>
                  </a:cubicBezTo>
                  <a:cubicBezTo>
                    <a:pt x="49" y="61"/>
                    <a:pt x="49" y="61"/>
                    <a:pt x="49" y="61"/>
                  </a:cubicBezTo>
                  <a:cubicBezTo>
                    <a:pt x="50" y="62"/>
                    <a:pt x="50" y="62"/>
                    <a:pt x="50" y="62"/>
                  </a:cubicBezTo>
                  <a:cubicBezTo>
                    <a:pt x="50" y="64"/>
                    <a:pt x="50" y="64"/>
                    <a:pt x="50" y="64"/>
                  </a:cubicBezTo>
                  <a:cubicBezTo>
                    <a:pt x="51" y="64"/>
                    <a:pt x="51" y="64"/>
                    <a:pt x="51" y="64"/>
                  </a:cubicBezTo>
                  <a:cubicBezTo>
                    <a:pt x="51" y="63"/>
                    <a:pt x="51" y="63"/>
                    <a:pt x="51" y="63"/>
                  </a:cubicBezTo>
                  <a:cubicBezTo>
                    <a:pt x="52" y="64"/>
                    <a:pt x="52" y="64"/>
                    <a:pt x="52" y="64"/>
                  </a:cubicBezTo>
                  <a:cubicBezTo>
                    <a:pt x="53" y="63"/>
                    <a:pt x="53" y="63"/>
                    <a:pt x="53" y="63"/>
                  </a:cubicBezTo>
                  <a:cubicBezTo>
                    <a:pt x="53" y="62"/>
                    <a:pt x="53" y="62"/>
                    <a:pt x="53" y="62"/>
                  </a:cubicBezTo>
                  <a:cubicBezTo>
                    <a:pt x="52" y="60"/>
                    <a:pt x="52" y="60"/>
                    <a:pt x="52" y="60"/>
                  </a:cubicBezTo>
                  <a:cubicBezTo>
                    <a:pt x="51" y="60"/>
                    <a:pt x="51" y="60"/>
                    <a:pt x="51" y="60"/>
                  </a:cubicBezTo>
                  <a:cubicBezTo>
                    <a:pt x="51" y="58"/>
                    <a:pt x="51" y="58"/>
                    <a:pt x="51" y="58"/>
                  </a:cubicBezTo>
                  <a:cubicBezTo>
                    <a:pt x="50" y="56"/>
                    <a:pt x="50" y="56"/>
                    <a:pt x="50" y="56"/>
                  </a:cubicBezTo>
                  <a:cubicBezTo>
                    <a:pt x="50" y="56"/>
                    <a:pt x="50" y="56"/>
                    <a:pt x="50" y="56"/>
                  </a:cubicBezTo>
                  <a:close/>
                  <a:moveTo>
                    <a:pt x="56" y="59"/>
                  </a:moveTo>
                  <a:cubicBezTo>
                    <a:pt x="57" y="59"/>
                    <a:pt x="57" y="59"/>
                    <a:pt x="57" y="59"/>
                  </a:cubicBezTo>
                  <a:cubicBezTo>
                    <a:pt x="56" y="58"/>
                    <a:pt x="56" y="58"/>
                    <a:pt x="56" y="58"/>
                  </a:cubicBezTo>
                  <a:cubicBezTo>
                    <a:pt x="56" y="58"/>
                    <a:pt x="56" y="58"/>
                    <a:pt x="56" y="58"/>
                  </a:cubicBezTo>
                  <a:cubicBezTo>
                    <a:pt x="56" y="59"/>
                    <a:pt x="56" y="59"/>
                    <a:pt x="56" y="59"/>
                  </a:cubicBezTo>
                  <a:close/>
                  <a:moveTo>
                    <a:pt x="56" y="60"/>
                  </a:moveTo>
                  <a:cubicBezTo>
                    <a:pt x="56" y="60"/>
                    <a:pt x="56" y="60"/>
                    <a:pt x="56" y="60"/>
                  </a:cubicBezTo>
                  <a:cubicBezTo>
                    <a:pt x="56" y="60"/>
                    <a:pt x="56" y="60"/>
                    <a:pt x="56" y="60"/>
                  </a:cubicBezTo>
                  <a:cubicBezTo>
                    <a:pt x="56" y="61"/>
                    <a:pt x="56" y="61"/>
                    <a:pt x="56" y="61"/>
                  </a:cubicBezTo>
                  <a:cubicBezTo>
                    <a:pt x="56" y="60"/>
                    <a:pt x="56" y="60"/>
                    <a:pt x="56" y="60"/>
                  </a:cubicBezTo>
                  <a:close/>
                  <a:moveTo>
                    <a:pt x="56" y="66"/>
                  </a:moveTo>
                  <a:cubicBezTo>
                    <a:pt x="56" y="65"/>
                    <a:pt x="56" y="65"/>
                    <a:pt x="56" y="65"/>
                  </a:cubicBezTo>
                  <a:cubicBezTo>
                    <a:pt x="56" y="64"/>
                    <a:pt x="56" y="64"/>
                    <a:pt x="56" y="64"/>
                  </a:cubicBezTo>
                  <a:cubicBezTo>
                    <a:pt x="56" y="63"/>
                    <a:pt x="56" y="63"/>
                    <a:pt x="56" y="63"/>
                  </a:cubicBezTo>
                  <a:cubicBezTo>
                    <a:pt x="56" y="62"/>
                    <a:pt x="56" y="62"/>
                    <a:pt x="56" y="62"/>
                  </a:cubicBezTo>
                  <a:cubicBezTo>
                    <a:pt x="56" y="62"/>
                    <a:pt x="56" y="62"/>
                    <a:pt x="56" y="62"/>
                  </a:cubicBezTo>
                  <a:cubicBezTo>
                    <a:pt x="55" y="62"/>
                    <a:pt x="55" y="62"/>
                    <a:pt x="55" y="62"/>
                  </a:cubicBezTo>
                  <a:cubicBezTo>
                    <a:pt x="55" y="63"/>
                    <a:pt x="55" y="63"/>
                    <a:pt x="55" y="63"/>
                  </a:cubicBezTo>
                  <a:cubicBezTo>
                    <a:pt x="56" y="65"/>
                    <a:pt x="56" y="65"/>
                    <a:pt x="56" y="65"/>
                  </a:cubicBezTo>
                  <a:cubicBezTo>
                    <a:pt x="55" y="65"/>
                    <a:pt x="55" y="65"/>
                    <a:pt x="55" y="65"/>
                  </a:cubicBezTo>
                  <a:cubicBezTo>
                    <a:pt x="56" y="66"/>
                    <a:pt x="56" y="66"/>
                    <a:pt x="56" y="66"/>
                  </a:cubicBezTo>
                  <a:cubicBezTo>
                    <a:pt x="56" y="66"/>
                    <a:pt x="56" y="66"/>
                    <a:pt x="56" y="66"/>
                  </a:cubicBezTo>
                  <a:close/>
                  <a:moveTo>
                    <a:pt x="58" y="67"/>
                  </a:moveTo>
                  <a:cubicBezTo>
                    <a:pt x="57" y="67"/>
                    <a:pt x="57" y="67"/>
                    <a:pt x="57" y="67"/>
                  </a:cubicBezTo>
                  <a:cubicBezTo>
                    <a:pt x="58" y="68"/>
                    <a:pt x="58" y="68"/>
                    <a:pt x="58" y="68"/>
                  </a:cubicBezTo>
                  <a:cubicBezTo>
                    <a:pt x="58" y="67"/>
                    <a:pt x="58" y="67"/>
                    <a:pt x="58" y="67"/>
                  </a:cubicBezTo>
                  <a:cubicBezTo>
                    <a:pt x="58" y="67"/>
                    <a:pt x="58" y="67"/>
                    <a:pt x="58" y="67"/>
                  </a:cubicBezTo>
                  <a:close/>
                  <a:moveTo>
                    <a:pt x="58" y="64"/>
                  </a:moveTo>
                  <a:cubicBezTo>
                    <a:pt x="58" y="65"/>
                    <a:pt x="58" y="65"/>
                    <a:pt x="58" y="65"/>
                  </a:cubicBezTo>
                  <a:cubicBezTo>
                    <a:pt x="58" y="66"/>
                    <a:pt x="58" y="66"/>
                    <a:pt x="58" y="66"/>
                  </a:cubicBezTo>
                  <a:cubicBezTo>
                    <a:pt x="59" y="66"/>
                    <a:pt x="59" y="66"/>
                    <a:pt x="59" y="66"/>
                  </a:cubicBezTo>
                  <a:cubicBezTo>
                    <a:pt x="59" y="66"/>
                    <a:pt x="59" y="66"/>
                    <a:pt x="59" y="66"/>
                  </a:cubicBezTo>
                  <a:cubicBezTo>
                    <a:pt x="59" y="65"/>
                    <a:pt x="59" y="65"/>
                    <a:pt x="59" y="65"/>
                  </a:cubicBezTo>
                  <a:cubicBezTo>
                    <a:pt x="58" y="64"/>
                    <a:pt x="58" y="64"/>
                    <a:pt x="58" y="64"/>
                  </a:cubicBezTo>
                  <a:close/>
                  <a:moveTo>
                    <a:pt x="34" y="86"/>
                  </a:moveTo>
                  <a:cubicBezTo>
                    <a:pt x="33" y="84"/>
                    <a:pt x="33" y="84"/>
                    <a:pt x="33" y="84"/>
                  </a:cubicBezTo>
                  <a:cubicBezTo>
                    <a:pt x="33" y="83"/>
                    <a:pt x="33" y="83"/>
                    <a:pt x="33" y="83"/>
                  </a:cubicBezTo>
                  <a:cubicBezTo>
                    <a:pt x="34" y="81"/>
                    <a:pt x="34" y="81"/>
                    <a:pt x="34" y="81"/>
                  </a:cubicBezTo>
                  <a:cubicBezTo>
                    <a:pt x="33" y="80"/>
                    <a:pt x="33" y="80"/>
                    <a:pt x="33" y="80"/>
                  </a:cubicBezTo>
                  <a:cubicBezTo>
                    <a:pt x="35" y="79"/>
                    <a:pt x="35" y="79"/>
                    <a:pt x="35" y="79"/>
                  </a:cubicBezTo>
                  <a:cubicBezTo>
                    <a:pt x="36" y="78"/>
                    <a:pt x="36" y="78"/>
                    <a:pt x="36" y="78"/>
                  </a:cubicBezTo>
                  <a:cubicBezTo>
                    <a:pt x="37" y="77"/>
                    <a:pt x="37" y="77"/>
                    <a:pt x="37" y="77"/>
                  </a:cubicBezTo>
                  <a:cubicBezTo>
                    <a:pt x="38" y="78"/>
                    <a:pt x="38" y="78"/>
                    <a:pt x="38" y="78"/>
                  </a:cubicBezTo>
                  <a:cubicBezTo>
                    <a:pt x="40" y="77"/>
                    <a:pt x="40" y="77"/>
                    <a:pt x="40" y="77"/>
                  </a:cubicBezTo>
                  <a:cubicBezTo>
                    <a:pt x="39" y="76"/>
                    <a:pt x="39" y="76"/>
                    <a:pt x="39" y="76"/>
                  </a:cubicBezTo>
                  <a:cubicBezTo>
                    <a:pt x="40" y="75"/>
                    <a:pt x="40" y="75"/>
                    <a:pt x="40" y="75"/>
                  </a:cubicBezTo>
                  <a:cubicBezTo>
                    <a:pt x="41" y="74"/>
                    <a:pt x="41" y="74"/>
                    <a:pt x="41" y="74"/>
                  </a:cubicBezTo>
                  <a:cubicBezTo>
                    <a:pt x="42" y="73"/>
                    <a:pt x="42" y="73"/>
                    <a:pt x="42" y="73"/>
                  </a:cubicBezTo>
                  <a:cubicBezTo>
                    <a:pt x="43" y="73"/>
                    <a:pt x="43" y="73"/>
                    <a:pt x="43" y="73"/>
                  </a:cubicBezTo>
                  <a:cubicBezTo>
                    <a:pt x="45" y="75"/>
                    <a:pt x="45" y="75"/>
                    <a:pt x="45" y="75"/>
                  </a:cubicBezTo>
                  <a:cubicBezTo>
                    <a:pt x="45" y="77"/>
                    <a:pt x="45" y="77"/>
                    <a:pt x="45" y="77"/>
                  </a:cubicBezTo>
                  <a:cubicBezTo>
                    <a:pt x="43" y="79"/>
                    <a:pt x="43" y="79"/>
                    <a:pt x="43" y="79"/>
                  </a:cubicBezTo>
                  <a:cubicBezTo>
                    <a:pt x="44" y="78"/>
                    <a:pt x="44" y="78"/>
                    <a:pt x="44" y="78"/>
                  </a:cubicBezTo>
                  <a:cubicBezTo>
                    <a:pt x="46" y="77"/>
                    <a:pt x="46" y="77"/>
                    <a:pt x="46" y="77"/>
                  </a:cubicBezTo>
                  <a:cubicBezTo>
                    <a:pt x="47" y="77"/>
                    <a:pt x="47" y="77"/>
                    <a:pt x="47" y="77"/>
                  </a:cubicBezTo>
                  <a:cubicBezTo>
                    <a:pt x="48" y="74"/>
                    <a:pt x="48" y="74"/>
                    <a:pt x="48" y="74"/>
                  </a:cubicBezTo>
                  <a:cubicBezTo>
                    <a:pt x="49" y="74"/>
                    <a:pt x="49" y="74"/>
                    <a:pt x="49" y="74"/>
                  </a:cubicBezTo>
                  <a:cubicBezTo>
                    <a:pt x="50" y="75"/>
                    <a:pt x="50" y="75"/>
                    <a:pt x="50" y="75"/>
                  </a:cubicBezTo>
                  <a:cubicBezTo>
                    <a:pt x="50" y="75"/>
                    <a:pt x="50" y="75"/>
                    <a:pt x="50" y="75"/>
                  </a:cubicBezTo>
                  <a:cubicBezTo>
                    <a:pt x="51" y="74"/>
                    <a:pt x="51" y="74"/>
                    <a:pt x="51" y="74"/>
                  </a:cubicBezTo>
                  <a:cubicBezTo>
                    <a:pt x="50" y="74"/>
                    <a:pt x="50" y="74"/>
                    <a:pt x="50" y="74"/>
                  </a:cubicBezTo>
                  <a:cubicBezTo>
                    <a:pt x="51" y="71"/>
                    <a:pt x="51" y="71"/>
                    <a:pt x="51" y="71"/>
                  </a:cubicBezTo>
                  <a:cubicBezTo>
                    <a:pt x="52" y="72"/>
                    <a:pt x="52" y="72"/>
                    <a:pt x="52" y="72"/>
                  </a:cubicBezTo>
                  <a:cubicBezTo>
                    <a:pt x="53" y="72"/>
                    <a:pt x="53" y="72"/>
                    <a:pt x="53" y="72"/>
                  </a:cubicBezTo>
                  <a:cubicBezTo>
                    <a:pt x="53" y="72"/>
                    <a:pt x="53" y="72"/>
                    <a:pt x="53" y="72"/>
                  </a:cubicBezTo>
                  <a:cubicBezTo>
                    <a:pt x="53" y="70"/>
                    <a:pt x="53" y="70"/>
                    <a:pt x="53" y="70"/>
                  </a:cubicBezTo>
                  <a:cubicBezTo>
                    <a:pt x="54" y="70"/>
                    <a:pt x="54" y="70"/>
                    <a:pt x="54" y="70"/>
                  </a:cubicBezTo>
                  <a:cubicBezTo>
                    <a:pt x="55" y="71"/>
                    <a:pt x="55" y="71"/>
                    <a:pt x="55" y="71"/>
                  </a:cubicBezTo>
                  <a:cubicBezTo>
                    <a:pt x="55" y="70"/>
                    <a:pt x="55" y="70"/>
                    <a:pt x="55" y="70"/>
                  </a:cubicBezTo>
                  <a:cubicBezTo>
                    <a:pt x="54" y="68"/>
                    <a:pt x="54" y="68"/>
                    <a:pt x="54" y="68"/>
                  </a:cubicBezTo>
                  <a:cubicBezTo>
                    <a:pt x="54" y="66"/>
                    <a:pt x="54" y="66"/>
                    <a:pt x="54" y="66"/>
                  </a:cubicBezTo>
                  <a:cubicBezTo>
                    <a:pt x="55" y="66"/>
                    <a:pt x="55" y="66"/>
                    <a:pt x="55" y="66"/>
                  </a:cubicBezTo>
                  <a:cubicBezTo>
                    <a:pt x="56" y="66"/>
                    <a:pt x="56" y="66"/>
                    <a:pt x="56" y="66"/>
                  </a:cubicBezTo>
                  <a:cubicBezTo>
                    <a:pt x="56" y="67"/>
                    <a:pt x="56" y="67"/>
                    <a:pt x="56" y="67"/>
                  </a:cubicBezTo>
                  <a:cubicBezTo>
                    <a:pt x="58" y="69"/>
                    <a:pt x="58" y="69"/>
                    <a:pt x="58" y="69"/>
                  </a:cubicBezTo>
                  <a:cubicBezTo>
                    <a:pt x="59" y="70"/>
                    <a:pt x="59" y="70"/>
                    <a:pt x="59" y="70"/>
                  </a:cubicBezTo>
                  <a:cubicBezTo>
                    <a:pt x="60" y="69"/>
                    <a:pt x="60" y="69"/>
                    <a:pt x="60" y="69"/>
                  </a:cubicBezTo>
                  <a:cubicBezTo>
                    <a:pt x="60" y="70"/>
                    <a:pt x="60" y="70"/>
                    <a:pt x="60" y="70"/>
                  </a:cubicBezTo>
                  <a:cubicBezTo>
                    <a:pt x="60" y="72"/>
                    <a:pt x="60" y="72"/>
                    <a:pt x="60" y="72"/>
                  </a:cubicBezTo>
                  <a:cubicBezTo>
                    <a:pt x="60" y="73"/>
                    <a:pt x="60" y="73"/>
                    <a:pt x="60" y="73"/>
                  </a:cubicBezTo>
                  <a:cubicBezTo>
                    <a:pt x="60" y="73"/>
                    <a:pt x="60" y="73"/>
                    <a:pt x="60" y="73"/>
                  </a:cubicBezTo>
                  <a:cubicBezTo>
                    <a:pt x="59" y="74"/>
                    <a:pt x="59" y="74"/>
                    <a:pt x="59" y="74"/>
                  </a:cubicBezTo>
                  <a:cubicBezTo>
                    <a:pt x="60" y="75"/>
                    <a:pt x="60" y="75"/>
                    <a:pt x="60" y="75"/>
                  </a:cubicBezTo>
                  <a:cubicBezTo>
                    <a:pt x="61" y="75"/>
                    <a:pt x="61" y="75"/>
                    <a:pt x="61" y="75"/>
                  </a:cubicBezTo>
                  <a:cubicBezTo>
                    <a:pt x="60" y="75"/>
                    <a:pt x="60" y="75"/>
                    <a:pt x="60" y="75"/>
                  </a:cubicBezTo>
                  <a:cubicBezTo>
                    <a:pt x="61" y="77"/>
                    <a:pt x="61" y="77"/>
                    <a:pt x="61" y="77"/>
                  </a:cubicBezTo>
                  <a:cubicBezTo>
                    <a:pt x="61" y="76"/>
                    <a:pt x="61" y="76"/>
                    <a:pt x="61" y="76"/>
                  </a:cubicBezTo>
                  <a:cubicBezTo>
                    <a:pt x="61" y="78"/>
                    <a:pt x="61" y="78"/>
                    <a:pt x="61" y="78"/>
                  </a:cubicBezTo>
                  <a:cubicBezTo>
                    <a:pt x="61" y="79"/>
                    <a:pt x="61" y="79"/>
                    <a:pt x="61" y="79"/>
                  </a:cubicBezTo>
                  <a:cubicBezTo>
                    <a:pt x="62" y="80"/>
                    <a:pt x="62" y="80"/>
                    <a:pt x="62" y="80"/>
                  </a:cubicBezTo>
                  <a:cubicBezTo>
                    <a:pt x="63" y="81"/>
                    <a:pt x="63" y="81"/>
                    <a:pt x="63" y="81"/>
                  </a:cubicBezTo>
                  <a:cubicBezTo>
                    <a:pt x="63" y="83"/>
                    <a:pt x="63" y="83"/>
                    <a:pt x="63" y="83"/>
                  </a:cubicBezTo>
                  <a:cubicBezTo>
                    <a:pt x="62" y="85"/>
                    <a:pt x="62" y="85"/>
                    <a:pt x="62" y="85"/>
                  </a:cubicBezTo>
                  <a:cubicBezTo>
                    <a:pt x="62" y="85"/>
                    <a:pt x="62" y="85"/>
                    <a:pt x="62" y="85"/>
                  </a:cubicBezTo>
                  <a:cubicBezTo>
                    <a:pt x="62" y="86"/>
                    <a:pt x="62" y="86"/>
                    <a:pt x="62" y="86"/>
                  </a:cubicBezTo>
                  <a:cubicBezTo>
                    <a:pt x="61" y="85"/>
                    <a:pt x="61" y="85"/>
                    <a:pt x="61" y="85"/>
                  </a:cubicBezTo>
                  <a:cubicBezTo>
                    <a:pt x="61" y="85"/>
                    <a:pt x="61" y="85"/>
                    <a:pt x="61" y="85"/>
                  </a:cubicBezTo>
                  <a:cubicBezTo>
                    <a:pt x="60" y="86"/>
                    <a:pt x="60" y="86"/>
                    <a:pt x="60" y="86"/>
                  </a:cubicBezTo>
                  <a:cubicBezTo>
                    <a:pt x="61" y="88"/>
                    <a:pt x="61" y="88"/>
                    <a:pt x="61" y="88"/>
                  </a:cubicBezTo>
                  <a:cubicBezTo>
                    <a:pt x="61" y="89"/>
                    <a:pt x="61" y="89"/>
                    <a:pt x="61" y="89"/>
                  </a:cubicBezTo>
                  <a:cubicBezTo>
                    <a:pt x="61" y="90"/>
                    <a:pt x="61" y="90"/>
                    <a:pt x="61" y="90"/>
                  </a:cubicBezTo>
                  <a:cubicBezTo>
                    <a:pt x="60" y="89"/>
                    <a:pt x="60" y="89"/>
                    <a:pt x="60" y="89"/>
                  </a:cubicBezTo>
                  <a:cubicBezTo>
                    <a:pt x="60" y="87"/>
                    <a:pt x="60" y="87"/>
                    <a:pt x="60" y="87"/>
                  </a:cubicBezTo>
                  <a:cubicBezTo>
                    <a:pt x="60" y="86"/>
                    <a:pt x="60" y="86"/>
                    <a:pt x="60" y="86"/>
                  </a:cubicBezTo>
                  <a:cubicBezTo>
                    <a:pt x="59" y="85"/>
                    <a:pt x="59" y="85"/>
                    <a:pt x="59" y="85"/>
                  </a:cubicBezTo>
                  <a:cubicBezTo>
                    <a:pt x="59" y="84"/>
                    <a:pt x="59" y="84"/>
                    <a:pt x="59" y="84"/>
                  </a:cubicBezTo>
                  <a:cubicBezTo>
                    <a:pt x="58" y="83"/>
                    <a:pt x="58" y="83"/>
                    <a:pt x="58" y="83"/>
                  </a:cubicBezTo>
                  <a:cubicBezTo>
                    <a:pt x="57" y="83"/>
                    <a:pt x="57" y="83"/>
                    <a:pt x="57" y="83"/>
                  </a:cubicBezTo>
                  <a:cubicBezTo>
                    <a:pt x="55" y="86"/>
                    <a:pt x="55" y="86"/>
                    <a:pt x="55" y="86"/>
                  </a:cubicBezTo>
                  <a:cubicBezTo>
                    <a:pt x="55" y="87"/>
                    <a:pt x="55" y="87"/>
                    <a:pt x="55" y="87"/>
                  </a:cubicBezTo>
                  <a:cubicBezTo>
                    <a:pt x="56" y="88"/>
                    <a:pt x="56" y="88"/>
                    <a:pt x="56" y="88"/>
                  </a:cubicBezTo>
                  <a:cubicBezTo>
                    <a:pt x="57" y="89"/>
                    <a:pt x="57" y="89"/>
                    <a:pt x="57" y="89"/>
                  </a:cubicBezTo>
                  <a:cubicBezTo>
                    <a:pt x="58" y="90"/>
                    <a:pt x="58" y="90"/>
                    <a:pt x="58" y="90"/>
                  </a:cubicBezTo>
                  <a:cubicBezTo>
                    <a:pt x="58" y="91"/>
                    <a:pt x="58" y="91"/>
                    <a:pt x="58" y="91"/>
                  </a:cubicBezTo>
                  <a:cubicBezTo>
                    <a:pt x="56" y="94"/>
                    <a:pt x="56" y="94"/>
                    <a:pt x="56" y="94"/>
                  </a:cubicBezTo>
                  <a:cubicBezTo>
                    <a:pt x="55" y="94"/>
                    <a:pt x="55" y="94"/>
                    <a:pt x="55" y="94"/>
                  </a:cubicBezTo>
                  <a:cubicBezTo>
                    <a:pt x="55" y="94"/>
                    <a:pt x="55" y="94"/>
                    <a:pt x="55" y="94"/>
                  </a:cubicBezTo>
                  <a:cubicBezTo>
                    <a:pt x="54" y="93"/>
                    <a:pt x="54" y="93"/>
                    <a:pt x="54" y="93"/>
                  </a:cubicBezTo>
                  <a:cubicBezTo>
                    <a:pt x="55" y="92"/>
                    <a:pt x="55" y="92"/>
                    <a:pt x="55" y="92"/>
                  </a:cubicBezTo>
                  <a:cubicBezTo>
                    <a:pt x="54" y="91"/>
                    <a:pt x="54" y="91"/>
                    <a:pt x="54" y="91"/>
                  </a:cubicBezTo>
                  <a:cubicBezTo>
                    <a:pt x="54" y="92"/>
                    <a:pt x="54" y="92"/>
                    <a:pt x="54" y="92"/>
                  </a:cubicBezTo>
                  <a:cubicBezTo>
                    <a:pt x="53" y="92"/>
                    <a:pt x="53" y="92"/>
                    <a:pt x="53" y="92"/>
                  </a:cubicBezTo>
                  <a:cubicBezTo>
                    <a:pt x="52" y="93"/>
                    <a:pt x="52" y="93"/>
                    <a:pt x="52" y="93"/>
                  </a:cubicBezTo>
                  <a:cubicBezTo>
                    <a:pt x="51" y="92"/>
                    <a:pt x="51" y="92"/>
                    <a:pt x="51" y="92"/>
                  </a:cubicBezTo>
                  <a:cubicBezTo>
                    <a:pt x="50" y="91"/>
                    <a:pt x="50" y="91"/>
                    <a:pt x="50" y="91"/>
                  </a:cubicBezTo>
                  <a:cubicBezTo>
                    <a:pt x="49" y="91"/>
                    <a:pt x="49" y="91"/>
                    <a:pt x="49" y="91"/>
                  </a:cubicBezTo>
                  <a:cubicBezTo>
                    <a:pt x="47" y="90"/>
                    <a:pt x="47" y="90"/>
                    <a:pt x="47" y="90"/>
                  </a:cubicBezTo>
                  <a:cubicBezTo>
                    <a:pt x="47" y="89"/>
                    <a:pt x="47" y="89"/>
                    <a:pt x="47" y="89"/>
                  </a:cubicBezTo>
                  <a:cubicBezTo>
                    <a:pt x="46" y="88"/>
                    <a:pt x="46" y="88"/>
                    <a:pt x="46" y="88"/>
                  </a:cubicBezTo>
                  <a:cubicBezTo>
                    <a:pt x="47" y="87"/>
                    <a:pt x="47" y="87"/>
                    <a:pt x="47" y="87"/>
                  </a:cubicBezTo>
                  <a:cubicBezTo>
                    <a:pt x="46" y="86"/>
                    <a:pt x="46" y="86"/>
                    <a:pt x="46" y="86"/>
                  </a:cubicBezTo>
                  <a:cubicBezTo>
                    <a:pt x="46" y="85"/>
                    <a:pt x="46" y="85"/>
                    <a:pt x="46" y="85"/>
                  </a:cubicBezTo>
                  <a:cubicBezTo>
                    <a:pt x="46" y="85"/>
                    <a:pt x="46" y="85"/>
                    <a:pt x="46" y="85"/>
                  </a:cubicBezTo>
                  <a:cubicBezTo>
                    <a:pt x="46" y="84"/>
                    <a:pt x="46" y="84"/>
                    <a:pt x="46" y="84"/>
                  </a:cubicBezTo>
                  <a:cubicBezTo>
                    <a:pt x="47" y="84"/>
                    <a:pt x="47" y="84"/>
                    <a:pt x="47" y="84"/>
                  </a:cubicBezTo>
                  <a:cubicBezTo>
                    <a:pt x="48" y="84"/>
                    <a:pt x="48" y="84"/>
                    <a:pt x="48" y="84"/>
                  </a:cubicBezTo>
                  <a:cubicBezTo>
                    <a:pt x="47" y="83"/>
                    <a:pt x="47" y="83"/>
                    <a:pt x="47" y="83"/>
                  </a:cubicBezTo>
                  <a:cubicBezTo>
                    <a:pt x="47" y="82"/>
                    <a:pt x="47" y="82"/>
                    <a:pt x="47" y="82"/>
                  </a:cubicBezTo>
                  <a:cubicBezTo>
                    <a:pt x="45" y="81"/>
                    <a:pt x="45" y="81"/>
                    <a:pt x="45" y="81"/>
                  </a:cubicBezTo>
                  <a:cubicBezTo>
                    <a:pt x="44" y="81"/>
                    <a:pt x="44" y="81"/>
                    <a:pt x="44" y="81"/>
                  </a:cubicBezTo>
                  <a:cubicBezTo>
                    <a:pt x="43" y="80"/>
                    <a:pt x="43" y="80"/>
                    <a:pt x="43" y="80"/>
                  </a:cubicBezTo>
                  <a:cubicBezTo>
                    <a:pt x="43" y="80"/>
                    <a:pt x="43" y="80"/>
                    <a:pt x="43" y="80"/>
                  </a:cubicBezTo>
                  <a:cubicBezTo>
                    <a:pt x="42" y="80"/>
                    <a:pt x="42" y="80"/>
                    <a:pt x="42" y="80"/>
                  </a:cubicBezTo>
                  <a:cubicBezTo>
                    <a:pt x="42" y="81"/>
                    <a:pt x="42" y="81"/>
                    <a:pt x="42" y="81"/>
                  </a:cubicBezTo>
                  <a:cubicBezTo>
                    <a:pt x="42" y="82"/>
                    <a:pt x="42" y="82"/>
                    <a:pt x="42" y="82"/>
                  </a:cubicBezTo>
                  <a:cubicBezTo>
                    <a:pt x="43" y="83"/>
                    <a:pt x="43" y="83"/>
                    <a:pt x="43" y="83"/>
                  </a:cubicBezTo>
                  <a:cubicBezTo>
                    <a:pt x="42" y="82"/>
                    <a:pt x="42" y="82"/>
                    <a:pt x="42" y="82"/>
                  </a:cubicBezTo>
                  <a:cubicBezTo>
                    <a:pt x="41" y="82"/>
                    <a:pt x="41" y="82"/>
                    <a:pt x="41" y="82"/>
                  </a:cubicBezTo>
                  <a:cubicBezTo>
                    <a:pt x="41" y="82"/>
                    <a:pt x="41" y="82"/>
                    <a:pt x="41" y="82"/>
                  </a:cubicBezTo>
                  <a:cubicBezTo>
                    <a:pt x="41" y="81"/>
                    <a:pt x="41" y="81"/>
                    <a:pt x="41" y="81"/>
                  </a:cubicBezTo>
                  <a:cubicBezTo>
                    <a:pt x="40" y="81"/>
                    <a:pt x="40" y="81"/>
                    <a:pt x="40" y="81"/>
                  </a:cubicBezTo>
                  <a:cubicBezTo>
                    <a:pt x="40" y="81"/>
                    <a:pt x="40" y="81"/>
                    <a:pt x="40" y="81"/>
                  </a:cubicBezTo>
                  <a:cubicBezTo>
                    <a:pt x="40" y="82"/>
                    <a:pt x="40" y="82"/>
                    <a:pt x="40" y="82"/>
                  </a:cubicBezTo>
                  <a:cubicBezTo>
                    <a:pt x="39" y="82"/>
                    <a:pt x="39" y="82"/>
                    <a:pt x="39" y="82"/>
                  </a:cubicBezTo>
                  <a:cubicBezTo>
                    <a:pt x="38" y="82"/>
                    <a:pt x="38" y="82"/>
                    <a:pt x="38" y="82"/>
                  </a:cubicBezTo>
                  <a:cubicBezTo>
                    <a:pt x="38" y="82"/>
                    <a:pt x="38" y="82"/>
                    <a:pt x="38" y="82"/>
                  </a:cubicBezTo>
                  <a:cubicBezTo>
                    <a:pt x="38" y="81"/>
                    <a:pt x="38" y="81"/>
                    <a:pt x="38" y="81"/>
                  </a:cubicBezTo>
                  <a:cubicBezTo>
                    <a:pt x="37" y="80"/>
                    <a:pt x="37" y="80"/>
                    <a:pt x="37" y="80"/>
                  </a:cubicBezTo>
                  <a:cubicBezTo>
                    <a:pt x="37" y="80"/>
                    <a:pt x="37" y="80"/>
                    <a:pt x="37" y="80"/>
                  </a:cubicBezTo>
                  <a:cubicBezTo>
                    <a:pt x="36" y="82"/>
                    <a:pt x="36" y="82"/>
                    <a:pt x="36" y="82"/>
                  </a:cubicBezTo>
                  <a:cubicBezTo>
                    <a:pt x="35" y="82"/>
                    <a:pt x="35" y="82"/>
                    <a:pt x="35" y="82"/>
                  </a:cubicBezTo>
                  <a:cubicBezTo>
                    <a:pt x="34" y="85"/>
                    <a:pt x="34" y="85"/>
                    <a:pt x="34" y="85"/>
                  </a:cubicBezTo>
                  <a:cubicBezTo>
                    <a:pt x="34" y="86"/>
                    <a:pt x="34" y="86"/>
                    <a:pt x="34" y="86"/>
                  </a:cubicBezTo>
                  <a:close/>
                  <a:moveTo>
                    <a:pt x="32" y="87"/>
                  </a:moveTo>
                  <a:cubicBezTo>
                    <a:pt x="32" y="88"/>
                    <a:pt x="32" y="88"/>
                    <a:pt x="32" y="88"/>
                  </a:cubicBezTo>
                  <a:cubicBezTo>
                    <a:pt x="33" y="89"/>
                    <a:pt x="33" y="89"/>
                    <a:pt x="33" y="89"/>
                  </a:cubicBezTo>
                  <a:cubicBezTo>
                    <a:pt x="34" y="89"/>
                    <a:pt x="34" y="89"/>
                    <a:pt x="34" y="89"/>
                  </a:cubicBezTo>
                  <a:cubicBezTo>
                    <a:pt x="35" y="88"/>
                    <a:pt x="35" y="88"/>
                    <a:pt x="35" y="88"/>
                  </a:cubicBezTo>
                  <a:cubicBezTo>
                    <a:pt x="35" y="87"/>
                    <a:pt x="35" y="87"/>
                    <a:pt x="35" y="87"/>
                  </a:cubicBezTo>
                  <a:cubicBezTo>
                    <a:pt x="35" y="87"/>
                    <a:pt x="35" y="87"/>
                    <a:pt x="35" y="87"/>
                  </a:cubicBezTo>
                  <a:cubicBezTo>
                    <a:pt x="34" y="87"/>
                    <a:pt x="34" y="87"/>
                    <a:pt x="34" y="87"/>
                  </a:cubicBezTo>
                  <a:cubicBezTo>
                    <a:pt x="33" y="87"/>
                    <a:pt x="33" y="87"/>
                    <a:pt x="33" y="87"/>
                  </a:cubicBezTo>
                  <a:cubicBezTo>
                    <a:pt x="32" y="87"/>
                    <a:pt x="32" y="87"/>
                    <a:pt x="32" y="87"/>
                  </a:cubicBezTo>
                  <a:close/>
                  <a:moveTo>
                    <a:pt x="18" y="51"/>
                  </a:moveTo>
                  <a:cubicBezTo>
                    <a:pt x="17" y="50"/>
                    <a:pt x="17" y="50"/>
                    <a:pt x="17" y="50"/>
                  </a:cubicBezTo>
                  <a:cubicBezTo>
                    <a:pt x="17" y="50"/>
                    <a:pt x="17" y="50"/>
                    <a:pt x="17" y="50"/>
                  </a:cubicBezTo>
                  <a:cubicBezTo>
                    <a:pt x="17" y="49"/>
                    <a:pt x="17" y="49"/>
                    <a:pt x="17" y="49"/>
                  </a:cubicBezTo>
                  <a:cubicBezTo>
                    <a:pt x="18" y="49"/>
                    <a:pt x="18" y="49"/>
                    <a:pt x="18" y="49"/>
                  </a:cubicBezTo>
                  <a:cubicBezTo>
                    <a:pt x="19" y="50"/>
                    <a:pt x="19" y="50"/>
                    <a:pt x="19" y="50"/>
                  </a:cubicBezTo>
                  <a:cubicBezTo>
                    <a:pt x="20" y="50"/>
                    <a:pt x="20" y="50"/>
                    <a:pt x="20" y="50"/>
                  </a:cubicBezTo>
                  <a:cubicBezTo>
                    <a:pt x="20" y="51"/>
                    <a:pt x="20" y="51"/>
                    <a:pt x="20" y="51"/>
                  </a:cubicBezTo>
                  <a:cubicBezTo>
                    <a:pt x="20" y="52"/>
                    <a:pt x="20" y="52"/>
                    <a:pt x="20" y="52"/>
                  </a:cubicBezTo>
                  <a:cubicBezTo>
                    <a:pt x="19" y="51"/>
                    <a:pt x="19" y="51"/>
                    <a:pt x="19" y="51"/>
                  </a:cubicBezTo>
                  <a:cubicBezTo>
                    <a:pt x="18" y="51"/>
                    <a:pt x="18" y="51"/>
                    <a:pt x="18" y="51"/>
                  </a:cubicBezTo>
                  <a:close/>
                  <a:moveTo>
                    <a:pt x="17" y="52"/>
                  </a:moveTo>
                  <a:cubicBezTo>
                    <a:pt x="18" y="52"/>
                    <a:pt x="18" y="52"/>
                    <a:pt x="18" y="52"/>
                  </a:cubicBezTo>
                  <a:cubicBezTo>
                    <a:pt x="19" y="53"/>
                    <a:pt x="19" y="53"/>
                    <a:pt x="19" y="53"/>
                  </a:cubicBezTo>
                  <a:cubicBezTo>
                    <a:pt x="18" y="53"/>
                    <a:pt x="18" y="53"/>
                    <a:pt x="18" y="53"/>
                  </a:cubicBezTo>
                  <a:cubicBezTo>
                    <a:pt x="18" y="54"/>
                    <a:pt x="18" y="54"/>
                    <a:pt x="18" y="54"/>
                  </a:cubicBezTo>
                  <a:cubicBezTo>
                    <a:pt x="17" y="54"/>
                    <a:pt x="17" y="54"/>
                    <a:pt x="17" y="54"/>
                  </a:cubicBezTo>
                  <a:cubicBezTo>
                    <a:pt x="17" y="52"/>
                    <a:pt x="17" y="52"/>
                    <a:pt x="17" y="52"/>
                  </a:cubicBezTo>
                  <a:cubicBezTo>
                    <a:pt x="17" y="52"/>
                    <a:pt x="17" y="52"/>
                    <a:pt x="17" y="52"/>
                  </a:cubicBezTo>
                  <a:close/>
                  <a:moveTo>
                    <a:pt x="18" y="61"/>
                  </a:moveTo>
                  <a:cubicBezTo>
                    <a:pt x="18" y="61"/>
                    <a:pt x="18" y="61"/>
                    <a:pt x="18" y="61"/>
                  </a:cubicBezTo>
                  <a:cubicBezTo>
                    <a:pt x="18" y="60"/>
                    <a:pt x="18" y="60"/>
                    <a:pt x="18" y="60"/>
                  </a:cubicBezTo>
                  <a:cubicBezTo>
                    <a:pt x="19" y="61"/>
                    <a:pt x="19" y="61"/>
                    <a:pt x="19" y="61"/>
                  </a:cubicBezTo>
                  <a:cubicBezTo>
                    <a:pt x="19" y="61"/>
                    <a:pt x="19" y="61"/>
                    <a:pt x="19" y="61"/>
                  </a:cubicBezTo>
                  <a:cubicBezTo>
                    <a:pt x="19" y="62"/>
                    <a:pt x="19" y="62"/>
                    <a:pt x="19" y="62"/>
                  </a:cubicBezTo>
                  <a:cubicBezTo>
                    <a:pt x="18" y="62"/>
                    <a:pt x="18" y="62"/>
                    <a:pt x="18" y="62"/>
                  </a:cubicBezTo>
                  <a:cubicBezTo>
                    <a:pt x="17" y="62"/>
                    <a:pt x="17" y="62"/>
                    <a:pt x="17" y="62"/>
                  </a:cubicBezTo>
                  <a:cubicBezTo>
                    <a:pt x="18" y="61"/>
                    <a:pt x="18" y="61"/>
                    <a:pt x="18" y="61"/>
                  </a:cubicBezTo>
                  <a:close/>
                  <a:moveTo>
                    <a:pt x="2" y="75"/>
                  </a:moveTo>
                  <a:cubicBezTo>
                    <a:pt x="4" y="74"/>
                    <a:pt x="4" y="74"/>
                    <a:pt x="4" y="74"/>
                  </a:cubicBezTo>
                  <a:cubicBezTo>
                    <a:pt x="4" y="74"/>
                    <a:pt x="4" y="74"/>
                    <a:pt x="4" y="74"/>
                  </a:cubicBezTo>
                  <a:cubicBezTo>
                    <a:pt x="5" y="73"/>
                    <a:pt x="5" y="73"/>
                    <a:pt x="5" y="73"/>
                  </a:cubicBezTo>
                  <a:cubicBezTo>
                    <a:pt x="7" y="73"/>
                    <a:pt x="7" y="73"/>
                    <a:pt x="7" y="73"/>
                  </a:cubicBezTo>
                  <a:cubicBezTo>
                    <a:pt x="8" y="71"/>
                    <a:pt x="8" y="71"/>
                    <a:pt x="8" y="71"/>
                  </a:cubicBezTo>
                  <a:cubicBezTo>
                    <a:pt x="9" y="70"/>
                    <a:pt x="9" y="70"/>
                    <a:pt x="9" y="70"/>
                  </a:cubicBezTo>
                  <a:cubicBezTo>
                    <a:pt x="10" y="69"/>
                    <a:pt x="10" y="69"/>
                    <a:pt x="10" y="69"/>
                  </a:cubicBezTo>
                  <a:cubicBezTo>
                    <a:pt x="11" y="69"/>
                    <a:pt x="11" y="69"/>
                    <a:pt x="11" y="69"/>
                  </a:cubicBezTo>
                  <a:cubicBezTo>
                    <a:pt x="11" y="68"/>
                    <a:pt x="11" y="68"/>
                    <a:pt x="11" y="68"/>
                  </a:cubicBezTo>
                  <a:cubicBezTo>
                    <a:pt x="11" y="66"/>
                    <a:pt x="11" y="66"/>
                    <a:pt x="11" y="66"/>
                  </a:cubicBezTo>
                  <a:cubicBezTo>
                    <a:pt x="12" y="65"/>
                    <a:pt x="12" y="65"/>
                    <a:pt x="12" y="65"/>
                  </a:cubicBezTo>
                  <a:cubicBezTo>
                    <a:pt x="14" y="65"/>
                    <a:pt x="14" y="65"/>
                    <a:pt x="14" y="65"/>
                  </a:cubicBezTo>
                  <a:cubicBezTo>
                    <a:pt x="14" y="63"/>
                    <a:pt x="14" y="63"/>
                    <a:pt x="14" y="63"/>
                  </a:cubicBezTo>
                  <a:cubicBezTo>
                    <a:pt x="15" y="62"/>
                    <a:pt x="15" y="62"/>
                    <a:pt x="15" y="62"/>
                  </a:cubicBezTo>
                  <a:cubicBezTo>
                    <a:pt x="16" y="62"/>
                    <a:pt x="16" y="62"/>
                    <a:pt x="16" y="62"/>
                  </a:cubicBezTo>
                  <a:cubicBezTo>
                    <a:pt x="17" y="61"/>
                    <a:pt x="17" y="61"/>
                    <a:pt x="17" y="61"/>
                  </a:cubicBezTo>
                  <a:cubicBezTo>
                    <a:pt x="16" y="60"/>
                    <a:pt x="16" y="60"/>
                    <a:pt x="16" y="60"/>
                  </a:cubicBezTo>
                  <a:cubicBezTo>
                    <a:pt x="15" y="59"/>
                    <a:pt x="15" y="59"/>
                    <a:pt x="15" y="59"/>
                  </a:cubicBezTo>
                  <a:cubicBezTo>
                    <a:pt x="15" y="57"/>
                    <a:pt x="15" y="57"/>
                    <a:pt x="15" y="57"/>
                  </a:cubicBezTo>
                  <a:cubicBezTo>
                    <a:pt x="15" y="56"/>
                    <a:pt x="15" y="56"/>
                    <a:pt x="15" y="56"/>
                  </a:cubicBezTo>
                  <a:cubicBezTo>
                    <a:pt x="15" y="56"/>
                    <a:pt x="15" y="56"/>
                    <a:pt x="15" y="56"/>
                  </a:cubicBezTo>
                  <a:cubicBezTo>
                    <a:pt x="14" y="58"/>
                    <a:pt x="14" y="58"/>
                    <a:pt x="14" y="58"/>
                  </a:cubicBezTo>
                  <a:cubicBezTo>
                    <a:pt x="15" y="60"/>
                    <a:pt x="15" y="60"/>
                    <a:pt x="15" y="60"/>
                  </a:cubicBezTo>
                  <a:cubicBezTo>
                    <a:pt x="14" y="59"/>
                    <a:pt x="14" y="59"/>
                    <a:pt x="14" y="59"/>
                  </a:cubicBezTo>
                  <a:cubicBezTo>
                    <a:pt x="14" y="60"/>
                    <a:pt x="14" y="60"/>
                    <a:pt x="14" y="60"/>
                  </a:cubicBezTo>
                  <a:cubicBezTo>
                    <a:pt x="14" y="61"/>
                    <a:pt x="14" y="61"/>
                    <a:pt x="14" y="61"/>
                  </a:cubicBezTo>
                  <a:cubicBezTo>
                    <a:pt x="13" y="62"/>
                    <a:pt x="13" y="62"/>
                    <a:pt x="13" y="62"/>
                  </a:cubicBezTo>
                  <a:cubicBezTo>
                    <a:pt x="13" y="62"/>
                    <a:pt x="13" y="62"/>
                    <a:pt x="13" y="62"/>
                  </a:cubicBezTo>
                  <a:cubicBezTo>
                    <a:pt x="11" y="64"/>
                    <a:pt x="11" y="64"/>
                    <a:pt x="11" y="64"/>
                  </a:cubicBezTo>
                  <a:cubicBezTo>
                    <a:pt x="11" y="64"/>
                    <a:pt x="11" y="64"/>
                    <a:pt x="11" y="64"/>
                  </a:cubicBezTo>
                  <a:cubicBezTo>
                    <a:pt x="10" y="65"/>
                    <a:pt x="10" y="65"/>
                    <a:pt x="10" y="65"/>
                  </a:cubicBezTo>
                  <a:cubicBezTo>
                    <a:pt x="9" y="68"/>
                    <a:pt x="9" y="68"/>
                    <a:pt x="9" y="68"/>
                  </a:cubicBezTo>
                  <a:cubicBezTo>
                    <a:pt x="7" y="70"/>
                    <a:pt x="7" y="70"/>
                    <a:pt x="7" y="70"/>
                  </a:cubicBezTo>
                  <a:cubicBezTo>
                    <a:pt x="6" y="70"/>
                    <a:pt x="6" y="70"/>
                    <a:pt x="6" y="70"/>
                  </a:cubicBezTo>
                  <a:cubicBezTo>
                    <a:pt x="5" y="72"/>
                    <a:pt x="5" y="72"/>
                    <a:pt x="5" y="72"/>
                  </a:cubicBezTo>
                  <a:cubicBezTo>
                    <a:pt x="4" y="72"/>
                    <a:pt x="4" y="72"/>
                    <a:pt x="4" y="72"/>
                  </a:cubicBezTo>
                  <a:cubicBezTo>
                    <a:pt x="3" y="74"/>
                    <a:pt x="3" y="74"/>
                    <a:pt x="3" y="74"/>
                  </a:cubicBezTo>
                  <a:cubicBezTo>
                    <a:pt x="2" y="75"/>
                    <a:pt x="2" y="75"/>
                    <a:pt x="2" y="75"/>
                  </a:cubicBezTo>
                  <a:cubicBezTo>
                    <a:pt x="2" y="75"/>
                    <a:pt x="2" y="75"/>
                    <a:pt x="2" y="75"/>
                  </a:cubicBezTo>
                  <a:close/>
                  <a:moveTo>
                    <a:pt x="3" y="76"/>
                  </a:moveTo>
                  <a:cubicBezTo>
                    <a:pt x="2" y="76"/>
                    <a:pt x="2" y="76"/>
                    <a:pt x="2" y="76"/>
                  </a:cubicBezTo>
                  <a:cubicBezTo>
                    <a:pt x="3" y="76"/>
                    <a:pt x="3" y="76"/>
                    <a:pt x="3" y="76"/>
                  </a:cubicBezTo>
                  <a:cubicBezTo>
                    <a:pt x="3" y="76"/>
                    <a:pt x="3" y="76"/>
                    <a:pt x="3" y="76"/>
                  </a:cubicBezTo>
                  <a:close/>
                  <a:moveTo>
                    <a:pt x="3" y="76"/>
                  </a:moveTo>
                  <a:cubicBezTo>
                    <a:pt x="3" y="76"/>
                    <a:pt x="3" y="76"/>
                    <a:pt x="3" y="76"/>
                  </a:cubicBezTo>
                  <a:cubicBezTo>
                    <a:pt x="3" y="77"/>
                    <a:pt x="3" y="77"/>
                    <a:pt x="3" y="77"/>
                  </a:cubicBezTo>
                  <a:cubicBezTo>
                    <a:pt x="3" y="76"/>
                    <a:pt x="3" y="76"/>
                    <a:pt x="3" y="76"/>
                  </a:cubicBezTo>
                  <a:close/>
                  <a:moveTo>
                    <a:pt x="1" y="77"/>
                  </a:moveTo>
                  <a:cubicBezTo>
                    <a:pt x="0" y="78"/>
                    <a:pt x="0" y="78"/>
                    <a:pt x="0" y="78"/>
                  </a:cubicBezTo>
                  <a:cubicBezTo>
                    <a:pt x="0" y="79"/>
                    <a:pt x="0" y="79"/>
                    <a:pt x="0" y="79"/>
                  </a:cubicBezTo>
                  <a:cubicBezTo>
                    <a:pt x="1" y="80"/>
                    <a:pt x="1" y="80"/>
                    <a:pt x="1" y="80"/>
                  </a:cubicBezTo>
                  <a:cubicBezTo>
                    <a:pt x="2" y="80"/>
                    <a:pt x="2" y="80"/>
                    <a:pt x="2" y="80"/>
                  </a:cubicBezTo>
                  <a:cubicBezTo>
                    <a:pt x="2" y="78"/>
                    <a:pt x="2" y="78"/>
                    <a:pt x="2" y="78"/>
                  </a:cubicBezTo>
                  <a:cubicBezTo>
                    <a:pt x="2" y="78"/>
                    <a:pt x="2" y="78"/>
                    <a:pt x="2" y="78"/>
                  </a:cubicBezTo>
                  <a:lnTo>
                    <a:pt x="1" y="7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1" name="Freeform 65"/>
            <p:cNvSpPr>
              <a:spLocks noEditPoints="1"/>
            </p:cNvSpPr>
            <p:nvPr/>
          </p:nvSpPr>
          <p:spPr bwMode="auto">
            <a:xfrm>
              <a:off x="8416926" y="4641851"/>
              <a:ext cx="1384300" cy="552450"/>
            </a:xfrm>
            <a:custGeom>
              <a:avLst/>
              <a:gdLst>
                <a:gd name="T0" fmla="*/ 276 w 289"/>
                <a:gd name="T1" fmla="*/ 90 h 115"/>
                <a:gd name="T2" fmla="*/ 261 w 289"/>
                <a:gd name="T3" fmla="*/ 74 h 115"/>
                <a:gd name="T4" fmla="*/ 240 w 289"/>
                <a:gd name="T5" fmla="*/ 70 h 115"/>
                <a:gd name="T6" fmla="*/ 238 w 289"/>
                <a:gd name="T7" fmla="*/ 58 h 115"/>
                <a:gd name="T8" fmla="*/ 247 w 289"/>
                <a:gd name="T9" fmla="*/ 51 h 115"/>
                <a:gd name="T10" fmla="*/ 265 w 289"/>
                <a:gd name="T11" fmla="*/ 56 h 115"/>
                <a:gd name="T12" fmla="*/ 224 w 289"/>
                <a:gd name="T13" fmla="*/ 44 h 115"/>
                <a:gd name="T14" fmla="*/ 190 w 289"/>
                <a:gd name="T15" fmla="*/ 21 h 115"/>
                <a:gd name="T16" fmla="*/ 207 w 289"/>
                <a:gd name="T17" fmla="*/ 47 h 115"/>
                <a:gd name="T18" fmla="*/ 212 w 289"/>
                <a:gd name="T19" fmla="*/ 33 h 115"/>
                <a:gd name="T20" fmla="*/ 204 w 289"/>
                <a:gd name="T21" fmla="*/ 49 h 115"/>
                <a:gd name="T22" fmla="*/ 210 w 289"/>
                <a:gd name="T23" fmla="*/ 67 h 115"/>
                <a:gd name="T24" fmla="*/ 221 w 289"/>
                <a:gd name="T25" fmla="*/ 67 h 115"/>
                <a:gd name="T26" fmla="*/ 194 w 289"/>
                <a:gd name="T27" fmla="*/ 67 h 115"/>
                <a:gd name="T28" fmla="*/ 192 w 289"/>
                <a:gd name="T29" fmla="*/ 56 h 115"/>
                <a:gd name="T30" fmla="*/ 175 w 289"/>
                <a:gd name="T31" fmla="*/ 77 h 115"/>
                <a:gd name="T32" fmla="*/ 175 w 289"/>
                <a:gd name="T33" fmla="*/ 56 h 115"/>
                <a:gd name="T34" fmla="*/ 168 w 289"/>
                <a:gd name="T35" fmla="*/ 47 h 115"/>
                <a:gd name="T36" fmla="*/ 185 w 289"/>
                <a:gd name="T37" fmla="*/ 35 h 115"/>
                <a:gd name="T38" fmla="*/ 155 w 289"/>
                <a:gd name="T39" fmla="*/ 48 h 115"/>
                <a:gd name="T40" fmla="*/ 153 w 289"/>
                <a:gd name="T41" fmla="*/ 80 h 115"/>
                <a:gd name="T42" fmla="*/ 165 w 289"/>
                <a:gd name="T43" fmla="*/ 71 h 115"/>
                <a:gd name="T44" fmla="*/ 171 w 289"/>
                <a:gd name="T45" fmla="*/ 65 h 115"/>
                <a:gd name="T46" fmla="*/ 171 w 289"/>
                <a:gd name="T47" fmla="*/ 48 h 115"/>
                <a:gd name="T48" fmla="*/ 151 w 289"/>
                <a:gd name="T49" fmla="*/ 12 h 115"/>
                <a:gd name="T50" fmla="*/ 132 w 289"/>
                <a:gd name="T51" fmla="*/ 68 h 115"/>
                <a:gd name="T52" fmla="*/ 90 w 289"/>
                <a:gd name="T53" fmla="*/ 52 h 115"/>
                <a:gd name="T54" fmla="*/ 130 w 289"/>
                <a:gd name="T55" fmla="*/ 16 h 115"/>
                <a:gd name="T56" fmla="*/ 146 w 289"/>
                <a:gd name="T57" fmla="*/ 35 h 115"/>
                <a:gd name="T58" fmla="*/ 132 w 289"/>
                <a:gd name="T59" fmla="*/ 56 h 115"/>
                <a:gd name="T60" fmla="*/ 117 w 289"/>
                <a:gd name="T61" fmla="*/ 66 h 115"/>
                <a:gd name="T62" fmla="*/ 95 w 289"/>
                <a:gd name="T63" fmla="*/ 61 h 115"/>
                <a:gd name="T64" fmla="*/ 250 w 289"/>
                <a:gd name="T65" fmla="*/ 49 h 115"/>
                <a:gd name="T66" fmla="*/ 256 w 289"/>
                <a:gd name="T67" fmla="*/ 47 h 115"/>
                <a:gd name="T68" fmla="*/ 247 w 289"/>
                <a:gd name="T69" fmla="*/ 87 h 115"/>
                <a:gd name="T70" fmla="*/ 245 w 289"/>
                <a:gd name="T71" fmla="*/ 80 h 115"/>
                <a:gd name="T72" fmla="*/ 224 w 289"/>
                <a:gd name="T73" fmla="*/ 92 h 115"/>
                <a:gd name="T74" fmla="*/ 219 w 289"/>
                <a:gd name="T75" fmla="*/ 84 h 115"/>
                <a:gd name="T76" fmla="*/ 201 w 289"/>
                <a:gd name="T77" fmla="*/ 93 h 115"/>
                <a:gd name="T78" fmla="*/ 183 w 289"/>
                <a:gd name="T79" fmla="*/ 104 h 115"/>
                <a:gd name="T80" fmla="*/ 166 w 289"/>
                <a:gd name="T81" fmla="*/ 111 h 115"/>
                <a:gd name="T82" fmla="*/ 127 w 289"/>
                <a:gd name="T83" fmla="*/ 88 h 115"/>
                <a:gd name="T84" fmla="*/ 186 w 289"/>
                <a:gd name="T85" fmla="*/ 97 h 115"/>
                <a:gd name="T86" fmla="*/ 153 w 289"/>
                <a:gd name="T87" fmla="*/ 98 h 115"/>
                <a:gd name="T88" fmla="*/ 157 w 289"/>
                <a:gd name="T89" fmla="*/ 101 h 115"/>
                <a:gd name="T90" fmla="*/ 148 w 289"/>
                <a:gd name="T91" fmla="*/ 101 h 115"/>
                <a:gd name="T92" fmla="*/ 133 w 289"/>
                <a:gd name="T93" fmla="*/ 101 h 115"/>
                <a:gd name="T94" fmla="*/ 274 w 289"/>
                <a:gd name="T95" fmla="*/ 96 h 115"/>
                <a:gd name="T96" fmla="*/ 115 w 289"/>
                <a:gd name="T97" fmla="*/ 89 h 115"/>
                <a:gd name="T98" fmla="*/ 96 w 289"/>
                <a:gd name="T99" fmla="*/ 88 h 115"/>
                <a:gd name="T100" fmla="*/ 115 w 289"/>
                <a:gd name="T101" fmla="*/ 98 h 115"/>
                <a:gd name="T102" fmla="*/ 70 w 289"/>
                <a:gd name="T103" fmla="*/ 89 h 115"/>
                <a:gd name="T104" fmla="*/ 67 w 289"/>
                <a:gd name="T105" fmla="*/ 23 h 115"/>
                <a:gd name="T106" fmla="*/ 79 w 289"/>
                <a:gd name="T107" fmla="*/ 65 h 115"/>
                <a:gd name="T108" fmla="*/ 69 w 289"/>
                <a:gd name="T109" fmla="*/ 55 h 115"/>
                <a:gd name="T110" fmla="*/ 44 w 289"/>
                <a:gd name="T111" fmla="*/ 34 h 115"/>
                <a:gd name="T112" fmla="*/ 21 w 289"/>
                <a:gd name="T113" fmla="*/ 51 h 115"/>
                <a:gd name="T114" fmla="*/ 12 w 289"/>
                <a:gd name="T115" fmla="*/ 34 h 115"/>
                <a:gd name="T116" fmla="*/ 23 w 289"/>
                <a:gd name="T117" fmla="*/ 32 h 115"/>
                <a:gd name="T118" fmla="*/ 59 w 289"/>
                <a:gd name="T119" fmla="*/ 81 h 115"/>
                <a:gd name="T120" fmla="*/ 60 w 289"/>
                <a:gd name="T121" fmla="*/ 55 h 115"/>
                <a:gd name="T122" fmla="*/ 42 w 289"/>
                <a:gd name="T123" fmla="*/ 33 h 115"/>
                <a:gd name="T124" fmla="*/ 6 w 289"/>
                <a:gd name="T125"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115">
                  <a:moveTo>
                    <a:pt x="289" y="60"/>
                  </a:moveTo>
                  <a:cubicBezTo>
                    <a:pt x="288" y="84"/>
                    <a:pt x="288" y="84"/>
                    <a:pt x="288" y="84"/>
                  </a:cubicBezTo>
                  <a:cubicBezTo>
                    <a:pt x="288" y="86"/>
                    <a:pt x="288" y="86"/>
                    <a:pt x="288" y="86"/>
                  </a:cubicBezTo>
                  <a:cubicBezTo>
                    <a:pt x="288" y="87"/>
                    <a:pt x="288" y="87"/>
                    <a:pt x="288" y="87"/>
                  </a:cubicBezTo>
                  <a:cubicBezTo>
                    <a:pt x="288" y="87"/>
                    <a:pt x="288" y="87"/>
                    <a:pt x="288" y="87"/>
                  </a:cubicBezTo>
                  <a:cubicBezTo>
                    <a:pt x="288" y="102"/>
                    <a:pt x="288" y="102"/>
                    <a:pt x="288" y="102"/>
                  </a:cubicBezTo>
                  <a:cubicBezTo>
                    <a:pt x="287" y="102"/>
                    <a:pt x="287" y="102"/>
                    <a:pt x="287" y="102"/>
                  </a:cubicBezTo>
                  <a:cubicBezTo>
                    <a:pt x="286" y="102"/>
                    <a:pt x="286" y="102"/>
                    <a:pt x="286" y="102"/>
                  </a:cubicBezTo>
                  <a:cubicBezTo>
                    <a:pt x="284" y="100"/>
                    <a:pt x="284" y="100"/>
                    <a:pt x="284" y="100"/>
                  </a:cubicBezTo>
                  <a:cubicBezTo>
                    <a:pt x="284" y="99"/>
                    <a:pt x="284" y="99"/>
                    <a:pt x="284" y="99"/>
                  </a:cubicBezTo>
                  <a:cubicBezTo>
                    <a:pt x="284" y="99"/>
                    <a:pt x="284" y="99"/>
                    <a:pt x="284" y="99"/>
                  </a:cubicBezTo>
                  <a:cubicBezTo>
                    <a:pt x="282" y="97"/>
                    <a:pt x="282" y="97"/>
                    <a:pt x="282" y="97"/>
                  </a:cubicBezTo>
                  <a:cubicBezTo>
                    <a:pt x="282" y="97"/>
                    <a:pt x="282" y="97"/>
                    <a:pt x="282" y="97"/>
                  </a:cubicBezTo>
                  <a:cubicBezTo>
                    <a:pt x="282" y="96"/>
                    <a:pt x="282" y="96"/>
                    <a:pt x="282" y="96"/>
                  </a:cubicBezTo>
                  <a:cubicBezTo>
                    <a:pt x="282" y="95"/>
                    <a:pt x="282" y="95"/>
                    <a:pt x="282" y="95"/>
                  </a:cubicBezTo>
                  <a:cubicBezTo>
                    <a:pt x="282" y="94"/>
                    <a:pt x="282" y="94"/>
                    <a:pt x="282" y="94"/>
                  </a:cubicBezTo>
                  <a:cubicBezTo>
                    <a:pt x="282" y="95"/>
                    <a:pt x="282" y="95"/>
                    <a:pt x="282" y="95"/>
                  </a:cubicBezTo>
                  <a:cubicBezTo>
                    <a:pt x="281" y="96"/>
                    <a:pt x="281" y="96"/>
                    <a:pt x="281" y="96"/>
                  </a:cubicBezTo>
                  <a:cubicBezTo>
                    <a:pt x="279" y="96"/>
                    <a:pt x="279" y="96"/>
                    <a:pt x="279" y="96"/>
                  </a:cubicBezTo>
                  <a:cubicBezTo>
                    <a:pt x="278" y="96"/>
                    <a:pt x="278" y="96"/>
                    <a:pt x="278" y="96"/>
                  </a:cubicBezTo>
                  <a:cubicBezTo>
                    <a:pt x="277" y="96"/>
                    <a:pt x="277" y="96"/>
                    <a:pt x="277" y="96"/>
                  </a:cubicBezTo>
                  <a:cubicBezTo>
                    <a:pt x="277" y="96"/>
                    <a:pt x="277" y="96"/>
                    <a:pt x="277" y="96"/>
                  </a:cubicBezTo>
                  <a:cubicBezTo>
                    <a:pt x="275" y="96"/>
                    <a:pt x="275" y="96"/>
                    <a:pt x="275" y="96"/>
                  </a:cubicBezTo>
                  <a:cubicBezTo>
                    <a:pt x="274" y="95"/>
                    <a:pt x="274" y="95"/>
                    <a:pt x="274" y="95"/>
                  </a:cubicBezTo>
                  <a:cubicBezTo>
                    <a:pt x="275" y="95"/>
                    <a:pt x="275" y="95"/>
                    <a:pt x="275" y="95"/>
                  </a:cubicBezTo>
                  <a:cubicBezTo>
                    <a:pt x="275" y="94"/>
                    <a:pt x="275" y="94"/>
                    <a:pt x="275" y="94"/>
                  </a:cubicBezTo>
                  <a:cubicBezTo>
                    <a:pt x="275" y="93"/>
                    <a:pt x="275" y="93"/>
                    <a:pt x="275" y="93"/>
                  </a:cubicBezTo>
                  <a:cubicBezTo>
                    <a:pt x="276" y="93"/>
                    <a:pt x="276" y="93"/>
                    <a:pt x="276" y="93"/>
                  </a:cubicBezTo>
                  <a:cubicBezTo>
                    <a:pt x="276" y="91"/>
                    <a:pt x="276" y="91"/>
                    <a:pt x="276" y="91"/>
                  </a:cubicBezTo>
                  <a:cubicBezTo>
                    <a:pt x="275" y="91"/>
                    <a:pt x="275" y="91"/>
                    <a:pt x="275" y="91"/>
                  </a:cubicBezTo>
                  <a:cubicBezTo>
                    <a:pt x="274" y="90"/>
                    <a:pt x="274" y="90"/>
                    <a:pt x="274" y="90"/>
                  </a:cubicBezTo>
                  <a:cubicBezTo>
                    <a:pt x="275" y="90"/>
                    <a:pt x="275" y="90"/>
                    <a:pt x="275" y="90"/>
                  </a:cubicBezTo>
                  <a:cubicBezTo>
                    <a:pt x="276" y="90"/>
                    <a:pt x="276" y="90"/>
                    <a:pt x="276" y="90"/>
                  </a:cubicBezTo>
                  <a:cubicBezTo>
                    <a:pt x="277" y="90"/>
                    <a:pt x="277" y="90"/>
                    <a:pt x="277" y="90"/>
                  </a:cubicBezTo>
                  <a:cubicBezTo>
                    <a:pt x="278" y="90"/>
                    <a:pt x="278" y="90"/>
                    <a:pt x="278" y="90"/>
                  </a:cubicBezTo>
                  <a:cubicBezTo>
                    <a:pt x="277" y="89"/>
                    <a:pt x="277" y="89"/>
                    <a:pt x="277" y="89"/>
                  </a:cubicBezTo>
                  <a:cubicBezTo>
                    <a:pt x="275" y="90"/>
                    <a:pt x="275" y="90"/>
                    <a:pt x="275" y="90"/>
                  </a:cubicBezTo>
                  <a:cubicBezTo>
                    <a:pt x="274" y="89"/>
                    <a:pt x="274" y="89"/>
                    <a:pt x="274" y="89"/>
                  </a:cubicBezTo>
                  <a:cubicBezTo>
                    <a:pt x="273" y="88"/>
                    <a:pt x="273" y="88"/>
                    <a:pt x="273" y="88"/>
                  </a:cubicBezTo>
                  <a:cubicBezTo>
                    <a:pt x="273" y="87"/>
                    <a:pt x="273" y="87"/>
                    <a:pt x="273" y="87"/>
                  </a:cubicBezTo>
                  <a:cubicBezTo>
                    <a:pt x="274" y="87"/>
                    <a:pt x="274" y="87"/>
                    <a:pt x="274" y="87"/>
                  </a:cubicBezTo>
                  <a:cubicBezTo>
                    <a:pt x="275" y="87"/>
                    <a:pt x="275" y="87"/>
                    <a:pt x="275" y="87"/>
                  </a:cubicBezTo>
                  <a:cubicBezTo>
                    <a:pt x="275" y="87"/>
                    <a:pt x="275" y="87"/>
                    <a:pt x="275" y="87"/>
                  </a:cubicBezTo>
                  <a:cubicBezTo>
                    <a:pt x="273" y="86"/>
                    <a:pt x="273" y="86"/>
                    <a:pt x="273" y="86"/>
                  </a:cubicBezTo>
                  <a:cubicBezTo>
                    <a:pt x="272" y="85"/>
                    <a:pt x="272" y="85"/>
                    <a:pt x="272" y="85"/>
                  </a:cubicBezTo>
                  <a:cubicBezTo>
                    <a:pt x="271" y="84"/>
                    <a:pt x="271" y="84"/>
                    <a:pt x="271" y="84"/>
                  </a:cubicBezTo>
                  <a:cubicBezTo>
                    <a:pt x="272" y="83"/>
                    <a:pt x="272" y="83"/>
                    <a:pt x="272" y="83"/>
                  </a:cubicBezTo>
                  <a:cubicBezTo>
                    <a:pt x="270" y="81"/>
                    <a:pt x="270" y="81"/>
                    <a:pt x="270" y="81"/>
                  </a:cubicBezTo>
                  <a:cubicBezTo>
                    <a:pt x="270" y="81"/>
                    <a:pt x="270" y="81"/>
                    <a:pt x="270" y="81"/>
                  </a:cubicBezTo>
                  <a:cubicBezTo>
                    <a:pt x="272" y="80"/>
                    <a:pt x="272" y="80"/>
                    <a:pt x="272" y="80"/>
                  </a:cubicBezTo>
                  <a:cubicBezTo>
                    <a:pt x="270" y="80"/>
                    <a:pt x="270" y="80"/>
                    <a:pt x="270" y="80"/>
                  </a:cubicBezTo>
                  <a:cubicBezTo>
                    <a:pt x="270" y="79"/>
                    <a:pt x="270" y="79"/>
                    <a:pt x="270" y="79"/>
                  </a:cubicBezTo>
                  <a:cubicBezTo>
                    <a:pt x="270" y="79"/>
                    <a:pt x="270" y="79"/>
                    <a:pt x="270" y="79"/>
                  </a:cubicBezTo>
                  <a:cubicBezTo>
                    <a:pt x="270" y="78"/>
                    <a:pt x="270" y="78"/>
                    <a:pt x="270" y="78"/>
                  </a:cubicBezTo>
                  <a:cubicBezTo>
                    <a:pt x="270" y="78"/>
                    <a:pt x="270" y="78"/>
                    <a:pt x="270" y="78"/>
                  </a:cubicBezTo>
                  <a:cubicBezTo>
                    <a:pt x="269" y="78"/>
                    <a:pt x="269" y="78"/>
                    <a:pt x="269" y="78"/>
                  </a:cubicBezTo>
                  <a:cubicBezTo>
                    <a:pt x="269" y="77"/>
                    <a:pt x="269" y="77"/>
                    <a:pt x="269" y="77"/>
                  </a:cubicBezTo>
                  <a:cubicBezTo>
                    <a:pt x="268" y="78"/>
                    <a:pt x="268" y="78"/>
                    <a:pt x="268" y="78"/>
                  </a:cubicBezTo>
                  <a:cubicBezTo>
                    <a:pt x="267" y="77"/>
                    <a:pt x="267" y="77"/>
                    <a:pt x="267" y="77"/>
                  </a:cubicBezTo>
                  <a:cubicBezTo>
                    <a:pt x="268" y="76"/>
                    <a:pt x="268" y="76"/>
                    <a:pt x="268" y="76"/>
                  </a:cubicBezTo>
                  <a:cubicBezTo>
                    <a:pt x="268" y="77"/>
                    <a:pt x="268" y="77"/>
                    <a:pt x="268" y="77"/>
                  </a:cubicBezTo>
                  <a:cubicBezTo>
                    <a:pt x="266" y="77"/>
                    <a:pt x="266" y="77"/>
                    <a:pt x="266" y="77"/>
                  </a:cubicBezTo>
                  <a:cubicBezTo>
                    <a:pt x="265" y="76"/>
                    <a:pt x="265" y="76"/>
                    <a:pt x="265" y="76"/>
                  </a:cubicBezTo>
                  <a:cubicBezTo>
                    <a:pt x="264" y="75"/>
                    <a:pt x="264" y="75"/>
                    <a:pt x="264" y="75"/>
                  </a:cubicBezTo>
                  <a:cubicBezTo>
                    <a:pt x="263" y="74"/>
                    <a:pt x="263" y="74"/>
                    <a:pt x="263" y="74"/>
                  </a:cubicBezTo>
                  <a:cubicBezTo>
                    <a:pt x="261" y="74"/>
                    <a:pt x="261" y="74"/>
                    <a:pt x="261" y="74"/>
                  </a:cubicBezTo>
                  <a:cubicBezTo>
                    <a:pt x="258" y="73"/>
                    <a:pt x="258" y="73"/>
                    <a:pt x="258" y="73"/>
                  </a:cubicBezTo>
                  <a:cubicBezTo>
                    <a:pt x="254" y="72"/>
                    <a:pt x="254" y="72"/>
                    <a:pt x="254" y="72"/>
                  </a:cubicBezTo>
                  <a:cubicBezTo>
                    <a:pt x="252" y="72"/>
                    <a:pt x="252" y="72"/>
                    <a:pt x="252" y="72"/>
                  </a:cubicBezTo>
                  <a:cubicBezTo>
                    <a:pt x="251" y="71"/>
                    <a:pt x="251" y="71"/>
                    <a:pt x="251" y="71"/>
                  </a:cubicBezTo>
                  <a:cubicBezTo>
                    <a:pt x="250" y="71"/>
                    <a:pt x="250" y="71"/>
                    <a:pt x="250" y="71"/>
                  </a:cubicBezTo>
                  <a:cubicBezTo>
                    <a:pt x="250" y="70"/>
                    <a:pt x="250" y="70"/>
                    <a:pt x="250" y="70"/>
                  </a:cubicBezTo>
                  <a:cubicBezTo>
                    <a:pt x="249" y="70"/>
                    <a:pt x="249" y="70"/>
                    <a:pt x="249" y="70"/>
                  </a:cubicBezTo>
                  <a:cubicBezTo>
                    <a:pt x="249" y="69"/>
                    <a:pt x="249" y="69"/>
                    <a:pt x="249" y="69"/>
                  </a:cubicBezTo>
                  <a:cubicBezTo>
                    <a:pt x="250" y="69"/>
                    <a:pt x="250" y="69"/>
                    <a:pt x="250" y="69"/>
                  </a:cubicBezTo>
                  <a:cubicBezTo>
                    <a:pt x="250" y="69"/>
                    <a:pt x="250" y="69"/>
                    <a:pt x="250" y="69"/>
                  </a:cubicBezTo>
                  <a:cubicBezTo>
                    <a:pt x="250" y="69"/>
                    <a:pt x="250" y="69"/>
                    <a:pt x="250" y="69"/>
                  </a:cubicBezTo>
                  <a:cubicBezTo>
                    <a:pt x="249" y="69"/>
                    <a:pt x="249" y="69"/>
                    <a:pt x="249" y="69"/>
                  </a:cubicBezTo>
                  <a:cubicBezTo>
                    <a:pt x="248" y="69"/>
                    <a:pt x="248" y="69"/>
                    <a:pt x="248" y="69"/>
                  </a:cubicBezTo>
                  <a:cubicBezTo>
                    <a:pt x="247" y="69"/>
                    <a:pt x="247" y="69"/>
                    <a:pt x="247" y="69"/>
                  </a:cubicBezTo>
                  <a:cubicBezTo>
                    <a:pt x="247" y="68"/>
                    <a:pt x="247" y="68"/>
                    <a:pt x="247" y="68"/>
                  </a:cubicBezTo>
                  <a:cubicBezTo>
                    <a:pt x="247" y="68"/>
                    <a:pt x="247" y="68"/>
                    <a:pt x="247" y="68"/>
                  </a:cubicBezTo>
                  <a:cubicBezTo>
                    <a:pt x="246" y="69"/>
                    <a:pt x="246" y="69"/>
                    <a:pt x="246" y="69"/>
                  </a:cubicBezTo>
                  <a:cubicBezTo>
                    <a:pt x="246" y="67"/>
                    <a:pt x="246" y="67"/>
                    <a:pt x="246" y="67"/>
                  </a:cubicBezTo>
                  <a:cubicBezTo>
                    <a:pt x="245" y="67"/>
                    <a:pt x="245" y="67"/>
                    <a:pt x="245" y="67"/>
                  </a:cubicBezTo>
                  <a:cubicBezTo>
                    <a:pt x="245" y="67"/>
                    <a:pt x="245" y="67"/>
                    <a:pt x="245" y="67"/>
                  </a:cubicBezTo>
                  <a:cubicBezTo>
                    <a:pt x="244" y="68"/>
                    <a:pt x="244" y="68"/>
                    <a:pt x="244" y="68"/>
                  </a:cubicBezTo>
                  <a:cubicBezTo>
                    <a:pt x="244" y="67"/>
                    <a:pt x="244" y="67"/>
                    <a:pt x="244" y="67"/>
                  </a:cubicBezTo>
                  <a:cubicBezTo>
                    <a:pt x="243" y="65"/>
                    <a:pt x="243" y="65"/>
                    <a:pt x="243" y="65"/>
                  </a:cubicBezTo>
                  <a:cubicBezTo>
                    <a:pt x="243" y="64"/>
                    <a:pt x="243" y="64"/>
                    <a:pt x="243" y="64"/>
                  </a:cubicBezTo>
                  <a:cubicBezTo>
                    <a:pt x="244" y="63"/>
                    <a:pt x="244" y="63"/>
                    <a:pt x="244" y="63"/>
                  </a:cubicBezTo>
                  <a:cubicBezTo>
                    <a:pt x="244" y="62"/>
                    <a:pt x="244" y="62"/>
                    <a:pt x="244" y="62"/>
                  </a:cubicBezTo>
                  <a:cubicBezTo>
                    <a:pt x="243" y="63"/>
                    <a:pt x="243" y="63"/>
                    <a:pt x="243" y="63"/>
                  </a:cubicBezTo>
                  <a:cubicBezTo>
                    <a:pt x="242" y="64"/>
                    <a:pt x="242" y="64"/>
                    <a:pt x="242" y="64"/>
                  </a:cubicBezTo>
                  <a:cubicBezTo>
                    <a:pt x="242" y="65"/>
                    <a:pt x="242" y="65"/>
                    <a:pt x="242" y="65"/>
                  </a:cubicBezTo>
                  <a:cubicBezTo>
                    <a:pt x="242" y="65"/>
                    <a:pt x="242" y="65"/>
                    <a:pt x="242" y="65"/>
                  </a:cubicBezTo>
                  <a:cubicBezTo>
                    <a:pt x="241" y="67"/>
                    <a:pt x="241" y="67"/>
                    <a:pt x="241" y="67"/>
                  </a:cubicBezTo>
                  <a:cubicBezTo>
                    <a:pt x="241" y="68"/>
                    <a:pt x="241" y="68"/>
                    <a:pt x="241" y="68"/>
                  </a:cubicBezTo>
                  <a:cubicBezTo>
                    <a:pt x="240" y="70"/>
                    <a:pt x="240" y="70"/>
                    <a:pt x="240" y="70"/>
                  </a:cubicBezTo>
                  <a:cubicBezTo>
                    <a:pt x="238" y="70"/>
                    <a:pt x="238" y="70"/>
                    <a:pt x="238" y="70"/>
                  </a:cubicBezTo>
                  <a:cubicBezTo>
                    <a:pt x="237" y="70"/>
                    <a:pt x="237" y="70"/>
                    <a:pt x="237" y="70"/>
                  </a:cubicBezTo>
                  <a:cubicBezTo>
                    <a:pt x="236" y="68"/>
                    <a:pt x="236" y="68"/>
                    <a:pt x="236" y="68"/>
                  </a:cubicBezTo>
                  <a:cubicBezTo>
                    <a:pt x="236" y="67"/>
                    <a:pt x="236" y="67"/>
                    <a:pt x="236" y="67"/>
                  </a:cubicBezTo>
                  <a:cubicBezTo>
                    <a:pt x="237" y="67"/>
                    <a:pt x="237" y="67"/>
                    <a:pt x="237" y="67"/>
                  </a:cubicBezTo>
                  <a:cubicBezTo>
                    <a:pt x="237" y="66"/>
                    <a:pt x="237" y="66"/>
                    <a:pt x="237" y="66"/>
                  </a:cubicBezTo>
                  <a:cubicBezTo>
                    <a:pt x="237" y="65"/>
                    <a:pt x="237" y="65"/>
                    <a:pt x="237" y="65"/>
                  </a:cubicBezTo>
                  <a:cubicBezTo>
                    <a:pt x="236" y="65"/>
                    <a:pt x="236" y="65"/>
                    <a:pt x="236" y="65"/>
                  </a:cubicBezTo>
                  <a:cubicBezTo>
                    <a:pt x="236" y="65"/>
                    <a:pt x="236" y="65"/>
                    <a:pt x="236" y="65"/>
                  </a:cubicBezTo>
                  <a:cubicBezTo>
                    <a:pt x="235" y="63"/>
                    <a:pt x="235" y="63"/>
                    <a:pt x="235" y="63"/>
                  </a:cubicBezTo>
                  <a:cubicBezTo>
                    <a:pt x="234" y="63"/>
                    <a:pt x="234" y="63"/>
                    <a:pt x="234" y="63"/>
                  </a:cubicBezTo>
                  <a:cubicBezTo>
                    <a:pt x="232" y="62"/>
                    <a:pt x="232" y="62"/>
                    <a:pt x="232" y="62"/>
                  </a:cubicBezTo>
                  <a:cubicBezTo>
                    <a:pt x="232" y="62"/>
                    <a:pt x="232" y="62"/>
                    <a:pt x="232" y="62"/>
                  </a:cubicBezTo>
                  <a:cubicBezTo>
                    <a:pt x="233" y="61"/>
                    <a:pt x="233" y="61"/>
                    <a:pt x="233" y="61"/>
                  </a:cubicBezTo>
                  <a:cubicBezTo>
                    <a:pt x="234" y="61"/>
                    <a:pt x="234" y="61"/>
                    <a:pt x="234" y="61"/>
                  </a:cubicBezTo>
                  <a:cubicBezTo>
                    <a:pt x="235" y="61"/>
                    <a:pt x="235" y="61"/>
                    <a:pt x="235" y="61"/>
                  </a:cubicBezTo>
                  <a:cubicBezTo>
                    <a:pt x="236" y="61"/>
                    <a:pt x="236" y="61"/>
                    <a:pt x="236" y="61"/>
                  </a:cubicBezTo>
                  <a:cubicBezTo>
                    <a:pt x="237" y="62"/>
                    <a:pt x="237" y="62"/>
                    <a:pt x="237" y="62"/>
                  </a:cubicBezTo>
                  <a:cubicBezTo>
                    <a:pt x="238" y="61"/>
                    <a:pt x="238" y="61"/>
                    <a:pt x="238" y="61"/>
                  </a:cubicBezTo>
                  <a:cubicBezTo>
                    <a:pt x="239" y="60"/>
                    <a:pt x="239" y="60"/>
                    <a:pt x="239" y="60"/>
                  </a:cubicBezTo>
                  <a:cubicBezTo>
                    <a:pt x="240" y="59"/>
                    <a:pt x="240" y="59"/>
                    <a:pt x="240" y="59"/>
                  </a:cubicBezTo>
                  <a:cubicBezTo>
                    <a:pt x="242" y="60"/>
                    <a:pt x="242" y="60"/>
                    <a:pt x="242" y="60"/>
                  </a:cubicBezTo>
                  <a:cubicBezTo>
                    <a:pt x="242" y="61"/>
                    <a:pt x="242" y="61"/>
                    <a:pt x="242" y="61"/>
                  </a:cubicBezTo>
                  <a:cubicBezTo>
                    <a:pt x="243" y="60"/>
                    <a:pt x="243" y="60"/>
                    <a:pt x="243" y="60"/>
                  </a:cubicBezTo>
                  <a:cubicBezTo>
                    <a:pt x="243" y="59"/>
                    <a:pt x="243" y="59"/>
                    <a:pt x="243" y="59"/>
                  </a:cubicBezTo>
                  <a:cubicBezTo>
                    <a:pt x="244" y="59"/>
                    <a:pt x="244" y="59"/>
                    <a:pt x="244" y="59"/>
                  </a:cubicBezTo>
                  <a:cubicBezTo>
                    <a:pt x="244" y="58"/>
                    <a:pt x="244" y="58"/>
                    <a:pt x="244" y="58"/>
                  </a:cubicBezTo>
                  <a:cubicBezTo>
                    <a:pt x="244" y="57"/>
                    <a:pt x="244" y="57"/>
                    <a:pt x="244" y="57"/>
                  </a:cubicBezTo>
                  <a:cubicBezTo>
                    <a:pt x="241" y="57"/>
                    <a:pt x="241" y="57"/>
                    <a:pt x="241" y="57"/>
                  </a:cubicBezTo>
                  <a:cubicBezTo>
                    <a:pt x="241" y="57"/>
                    <a:pt x="241" y="57"/>
                    <a:pt x="241" y="57"/>
                  </a:cubicBezTo>
                  <a:cubicBezTo>
                    <a:pt x="240" y="58"/>
                    <a:pt x="240" y="58"/>
                    <a:pt x="240" y="58"/>
                  </a:cubicBezTo>
                  <a:cubicBezTo>
                    <a:pt x="240" y="57"/>
                    <a:pt x="240" y="57"/>
                    <a:pt x="240" y="57"/>
                  </a:cubicBezTo>
                  <a:cubicBezTo>
                    <a:pt x="238" y="58"/>
                    <a:pt x="238" y="58"/>
                    <a:pt x="238" y="58"/>
                  </a:cubicBezTo>
                  <a:cubicBezTo>
                    <a:pt x="237" y="58"/>
                    <a:pt x="237" y="58"/>
                    <a:pt x="237" y="58"/>
                  </a:cubicBezTo>
                  <a:cubicBezTo>
                    <a:pt x="236" y="58"/>
                    <a:pt x="236" y="58"/>
                    <a:pt x="236" y="58"/>
                  </a:cubicBezTo>
                  <a:cubicBezTo>
                    <a:pt x="236" y="58"/>
                    <a:pt x="236" y="58"/>
                    <a:pt x="236" y="58"/>
                  </a:cubicBezTo>
                  <a:cubicBezTo>
                    <a:pt x="234" y="58"/>
                    <a:pt x="234" y="58"/>
                    <a:pt x="234" y="58"/>
                  </a:cubicBezTo>
                  <a:cubicBezTo>
                    <a:pt x="233" y="58"/>
                    <a:pt x="233" y="58"/>
                    <a:pt x="233" y="58"/>
                  </a:cubicBezTo>
                  <a:cubicBezTo>
                    <a:pt x="232" y="57"/>
                    <a:pt x="232" y="57"/>
                    <a:pt x="232" y="57"/>
                  </a:cubicBezTo>
                  <a:cubicBezTo>
                    <a:pt x="232" y="55"/>
                    <a:pt x="232" y="55"/>
                    <a:pt x="232" y="55"/>
                  </a:cubicBezTo>
                  <a:cubicBezTo>
                    <a:pt x="232" y="55"/>
                    <a:pt x="232" y="55"/>
                    <a:pt x="232" y="55"/>
                  </a:cubicBezTo>
                  <a:cubicBezTo>
                    <a:pt x="231" y="54"/>
                    <a:pt x="231" y="54"/>
                    <a:pt x="231" y="54"/>
                  </a:cubicBezTo>
                  <a:cubicBezTo>
                    <a:pt x="229" y="53"/>
                    <a:pt x="229" y="53"/>
                    <a:pt x="229" y="53"/>
                  </a:cubicBezTo>
                  <a:cubicBezTo>
                    <a:pt x="229" y="52"/>
                    <a:pt x="229" y="52"/>
                    <a:pt x="229" y="52"/>
                  </a:cubicBezTo>
                  <a:cubicBezTo>
                    <a:pt x="228" y="52"/>
                    <a:pt x="228" y="52"/>
                    <a:pt x="228" y="52"/>
                  </a:cubicBezTo>
                  <a:cubicBezTo>
                    <a:pt x="227" y="53"/>
                    <a:pt x="227" y="53"/>
                    <a:pt x="227" y="53"/>
                  </a:cubicBezTo>
                  <a:cubicBezTo>
                    <a:pt x="226" y="53"/>
                    <a:pt x="226" y="53"/>
                    <a:pt x="226" y="53"/>
                  </a:cubicBezTo>
                  <a:cubicBezTo>
                    <a:pt x="226" y="52"/>
                    <a:pt x="226" y="52"/>
                    <a:pt x="226" y="52"/>
                  </a:cubicBezTo>
                  <a:cubicBezTo>
                    <a:pt x="228" y="51"/>
                    <a:pt x="228" y="51"/>
                    <a:pt x="228" y="51"/>
                  </a:cubicBezTo>
                  <a:cubicBezTo>
                    <a:pt x="228" y="50"/>
                    <a:pt x="228" y="50"/>
                    <a:pt x="228" y="50"/>
                  </a:cubicBezTo>
                  <a:cubicBezTo>
                    <a:pt x="227" y="49"/>
                    <a:pt x="227" y="49"/>
                    <a:pt x="227" y="49"/>
                  </a:cubicBezTo>
                  <a:cubicBezTo>
                    <a:pt x="228" y="48"/>
                    <a:pt x="228" y="48"/>
                    <a:pt x="228" y="48"/>
                  </a:cubicBezTo>
                  <a:cubicBezTo>
                    <a:pt x="230" y="48"/>
                    <a:pt x="230" y="48"/>
                    <a:pt x="230" y="48"/>
                  </a:cubicBezTo>
                  <a:cubicBezTo>
                    <a:pt x="231" y="48"/>
                    <a:pt x="231" y="48"/>
                    <a:pt x="231" y="48"/>
                  </a:cubicBezTo>
                  <a:cubicBezTo>
                    <a:pt x="232" y="47"/>
                    <a:pt x="232" y="47"/>
                    <a:pt x="232" y="47"/>
                  </a:cubicBezTo>
                  <a:cubicBezTo>
                    <a:pt x="234" y="46"/>
                    <a:pt x="234" y="46"/>
                    <a:pt x="234" y="46"/>
                  </a:cubicBezTo>
                  <a:cubicBezTo>
                    <a:pt x="234" y="46"/>
                    <a:pt x="234" y="46"/>
                    <a:pt x="234" y="46"/>
                  </a:cubicBezTo>
                  <a:cubicBezTo>
                    <a:pt x="236" y="45"/>
                    <a:pt x="236" y="45"/>
                    <a:pt x="236" y="45"/>
                  </a:cubicBezTo>
                  <a:cubicBezTo>
                    <a:pt x="239" y="46"/>
                    <a:pt x="239" y="46"/>
                    <a:pt x="239" y="46"/>
                  </a:cubicBezTo>
                  <a:cubicBezTo>
                    <a:pt x="241" y="48"/>
                    <a:pt x="241" y="48"/>
                    <a:pt x="241" y="48"/>
                  </a:cubicBezTo>
                  <a:cubicBezTo>
                    <a:pt x="243" y="48"/>
                    <a:pt x="243" y="48"/>
                    <a:pt x="243" y="48"/>
                  </a:cubicBezTo>
                  <a:cubicBezTo>
                    <a:pt x="245" y="48"/>
                    <a:pt x="245" y="48"/>
                    <a:pt x="245" y="48"/>
                  </a:cubicBezTo>
                  <a:cubicBezTo>
                    <a:pt x="246" y="48"/>
                    <a:pt x="246" y="48"/>
                    <a:pt x="246" y="48"/>
                  </a:cubicBezTo>
                  <a:cubicBezTo>
                    <a:pt x="245" y="49"/>
                    <a:pt x="245" y="49"/>
                    <a:pt x="245" y="49"/>
                  </a:cubicBezTo>
                  <a:cubicBezTo>
                    <a:pt x="245" y="51"/>
                    <a:pt x="245" y="51"/>
                    <a:pt x="245" y="51"/>
                  </a:cubicBezTo>
                  <a:cubicBezTo>
                    <a:pt x="247" y="51"/>
                    <a:pt x="247" y="51"/>
                    <a:pt x="247" y="51"/>
                  </a:cubicBezTo>
                  <a:cubicBezTo>
                    <a:pt x="247" y="53"/>
                    <a:pt x="247" y="53"/>
                    <a:pt x="247" y="53"/>
                  </a:cubicBezTo>
                  <a:cubicBezTo>
                    <a:pt x="246" y="54"/>
                    <a:pt x="246" y="54"/>
                    <a:pt x="246" y="54"/>
                  </a:cubicBezTo>
                  <a:cubicBezTo>
                    <a:pt x="245" y="55"/>
                    <a:pt x="245" y="55"/>
                    <a:pt x="245" y="55"/>
                  </a:cubicBezTo>
                  <a:cubicBezTo>
                    <a:pt x="246" y="57"/>
                    <a:pt x="246" y="57"/>
                    <a:pt x="246" y="57"/>
                  </a:cubicBezTo>
                  <a:cubicBezTo>
                    <a:pt x="246" y="59"/>
                    <a:pt x="246" y="59"/>
                    <a:pt x="246" y="59"/>
                  </a:cubicBezTo>
                  <a:cubicBezTo>
                    <a:pt x="247" y="61"/>
                    <a:pt x="247" y="61"/>
                    <a:pt x="247" y="61"/>
                  </a:cubicBezTo>
                  <a:cubicBezTo>
                    <a:pt x="248" y="62"/>
                    <a:pt x="248" y="62"/>
                    <a:pt x="248" y="62"/>
                  </a:cubicBezTo>
                  <a:cubicBezTo>
                    <a:pt x="248" y="62"/>
                    <a:pt x="248" y="62"/>
                    <a:pt x="248" y="62"/>
                  </a:cubicBezTo>
                  <a:cubicBezTo>
                    <a:pt x="248" y="60"/>
                    <a:pt x="248" y="60"/>
                    <a:pt x="248" y="60"/>
                  </a:cubicBezTo>
                  <a:cubicBezTo>
                    <a:pt x="249" y="60"/>
                    <a:pt x="249" y="60"/>
                    <a:pt x="249" y="60"/>
                  </a:cubicBezTo>
                  <a:cubicBezTo>
                    <a:pt x="249" y="60"/>
                    <a:pt x="249" y="60"/>
                    <a:pt x="249" y="60"/>
                  </a:cubicBezTo>
                  <a:cubicBezTo>
                    <a:pt x="249" y="61"/>
                    <a:pt x="249" y="61"/>
                    <a:pt x="249" y="61"/>
                  </a:cubicBezTo>
                  <a:cubicBezTo>
                    <a:pt x="250" y="63"/>
                    <a:pt x="250" y="63"/>
                    <a:pt x="250" y="63"/>
                  </a:cubicBezTo>
                  <a:cubicBezTo>
                    <a:pt x="250" y="62"/>
                    <a:pt x="250" y="62"/>
                    <a:pt x="250" y="62"/>
                  </a:cubicBezTo>
                  <a:cubicBezTo>
                    <a:pt x="250" y="63"/>
                    <a:pt x="250" y="63"/>
                    <a:pt x="250" y="63"/>
                  </a:cubicBezTo>
                  <a:cubicBezTo>
                    <a:pt x="252" y="65"/>
                    <a:pt x="252" y="65"/>
                    <a:pt x="252" y="65"/>
                  </a:cubicBezTo>
                  <a:cubicBezTo>
                    <a:pt x="253" y="65"/>
                    <a:pt x="253" y="65"/>
                    <a:pt x="253" y="65"/>
                  </a:cubicBezTo>
                  <a:cubicBezTo>
                    <a:pt x="254" y="65"/>
                    <a:pt x="254" y="65"/>
                    <a:pt x="254" y="65"/>
                  </a:cubicBezTo>
                  <a:cubicBezTo>
                    <a:pt x="255" y="65"/>
                    <a:pt x="255" y="65"/>
                    <a:pt x="255" y="65"/>
                  </a:cubicBezTo>
                  <a:cubicBezTo>
                    <a:pt x="255" y="64"/>
                    <a:pt x="255" y="64"/>
                    <a:pt x="255" y="64"/>
                  </a:cubicBezTo>
                  <a:cubicBezTo>
                    <a:pt x="256" y="63"/>
                    <a:pt x="256" y="63"/>
                    <a:pt x="256" y="63"/>
                  </a:cubicBezTo>
                  <a:cubicBezTo>
                    <a:pt x="257" y="63"/>
                    <a:pt x="257" y="63"/>
                    <a:pt x="257" y="63"/>
                  </a:cubicBezTo>
                  <a:cubicBezTo>
                    <a:pt x="257" y="61"/>
                    <a:pt x="257" y="61"/>
                    <a:pt x="257" y="61"/>
                  </a:cubicBezTo>
                  <a:cubicBezTo>
                    <a:pt x="257" y="60"/>
                    <a:pt x="257" y="60"/>
                    <a:pt x="257" y="60"/>
                  </a:cubicBezTo>
                  <a:cubicBezTo>
                    <a:pt x="259" y="60"/>
                    <a:pt x="259" y="60"/>
                    <a:pt x="259" y="60"/>
                  </a:cubicBezTo>
                  <a:cubicBezTo>
                    <a:pt x="260" y="59"/>
                    <a:pt x="260" y="59"/>
                    <a:pt x="260" y="59"/>
                  </a:cubicBezTo>
                  <a:cubicBezTo>
                    <a:pt x="260" y="58"/>
                    <a:pt x="260" y="58"/>
                    <a:pt x="260" y="58"/>
                  </a:cubicBezTo>
                  <a:cubicBezTo>
                    <a:pt x="260" y="57"/>
                    <a:pt x="260" y="57"/>
                    <a:pt x="260" y="57"/>
                  </a:cubicBezTo>
                  <a:cubicBezTo>
                    <a:pt x="261" y="58"/>
                    <a:pt x="261" y="58"/>
                    <a:pt x="261" y="58"/>
                  </a:cubicBezTo>
                  <a:cubicBezTo>
                    <a:pt x="262" y="58"/>
                    <a:pt x="262" y="58"/>
                    <a:pt x="262" y="58"/>
                  </a:cubicBezTo>
                  <a:cubicBezTo>
                    <a:pt x="263" y="57"/>
                    <a:pt x="263" y="57"/>
                    <a:pt x="263" y="57"/>
                  </a:cubicBezTo>
                  <a:cubicBezTo>
                    <a:pt x="265" y="57"/>
                    <a:pt x="265" y="57"/>
                    <a:pt x="265" y="57"/>
                  </a:cubicBezTo>
                  <a:cubicBezTo>
                    <a:pt x="265" y="56"/>
                    <a:pt x="265" y="56"/>
                    <a:pt x="265" y="56"/>
                  </a:cubicBezTo>
                  <a:cubicBezTo>
                    <a:pt x="264" y="55"/>
                    <a:pt x="264" y="55"/>
                    <a:pt x="264" y="55"/>
                  </a:cubicBezTo>
                  <a:cubicBezTo>
                    <a:pt x="265" y="54"/>
                    <a:pt x="265" y="54"/>
                    <a:pt x="265" y="54"/>
                  </a:cubicBezTo>
                  <a:cubicBezTo>
                    <a:pt x="268" y="52"/>
                    <a:pt x="268" y="52"/>
                    <a:pt x="268" y="52"/>
                  </a:cubicBezTo>
                  <a:cubicBezTo>
                    <a:pt x="269" y="53"/>
                    <a:pt x="269" y="53"/>
                    <a:pt x="269" y="53"/>
                  </a:cubicBezTo>
                  <a:cubicBezTo>
                    <a:pt x="270" y="53"/>
                    <a:pt x="270" y="53"/>
                    <a:pt x="270" y="53"/>
                  </a:cubicBezTo>
                  <a:cubicBezTo>
                    <a:pt x="272" y="54"/>
                    <a:pt x="272" y="54"/>
                    <a:pt x="272" y="54"/>
                  </a:cubicBezTo>
                  <a:cubicBezTo>
                    <a:pt x="274" y="55"/>
                    <a:pt x="274" y="55"/>
                    <a:pt x="274" y="55"/>
                  </a:cubicBezTo>
                  <a:cubicBezTo>
                    <a:pt x="275" y="56"/>
                    <a:pt x="275" y="56"/>
                    <a:pt x="275" y="56"/>
                  </a:cubicBezTo>
                  <a:cubicBezTo>
                    <a:pt x="277" y="56"/>
                    <a:pt x="277" y="56"/>
                    <a:pt x="277" y="56"/>
                  </a:cubicBezTo>
                  <a:cubicBezTo>
                    <a:pt x="278" y="56"/>
                    <a:pt x="278" y="56"/>
                    <a:pt x="278" y="56"/>
                  </a:cubicBezTo>
                  <a:cubicBezTo>
                    <a:pt x="282" y="58"/>
                    <a:pt x="282" y="58"/>
                    <a:pt x="282" y="58"/>
                  </a:cubicBezTo>
                  <a:cubicBezTo>
                    <a:pt x="283" y="58"/>
                    <a:pt x="283" y="58"/>
                    <a:pt x="283" y="58"/>
                  </a:cubicBezTo>
                  <a:cubicBezTo>
                    <a:pt x="284" y="58"/>
                    <a:pt x="284" y="58"/>
                    <a:pt x="284" y="58"/>
                  </a:cubicBezTo>
                  <a:cubicBezTo>
                    <a:pt x="285" y="58"/>
                    <a:pt x="285" y="58"/>
                    <a:pt x="285" y="58"/>
                  </a:cubicBezTo>
                  <a:cubicBezTo>
                    <a:pt x="286" y="58"/>
                    <a:pt x="286" y="58"/>
                    <a:pt x="286" y="58"/>
                  </a:cubicBezTo>
                  <a:cubicBezTo>
                    <a:pt x="287" y="59"/>
                    <a:pt x="287" y="59"/>
                    <a:pt x="287" y="59"/>
                  </a:cubicBezTo>
                  <a:cubicBezTo>
                    <a:pt x="287" y="60"/>
                    <a:pt x="287" y="60"/>
                    <a:pt x="287" y="60"/>
                  </a:cubicBezTo>
                  <a:cubicBezTo>
                    <a:pt x="287" y="60"/>
                    <a:pt x="287" y="60"/>
                    <a:pt x="287" y="60"/>
                  </a:cubicBezTo>
                  <a:cubicBezTo>
                    <a:pt x="288" y="61"/>
                    <a:pt x="288" y="61"/>
                    <a:pt x="288" y="61"/>
                  </a:cubicBezTo>
                  <a:cubicBezTo>
                    <a:pt x="289" y="60"/>
                    <a:pt x="289" y="60"/>
                    <a:pt x="289" y="60"/>
                  </a:cubicBezTo>
                  <a:cubicBezTo>
                    <a:pt x="289" y="60"/>
                    <a:pt x="289" y="60"/>
                    <a:pt x="289" y="60"/>
                  </a:cubicBezTo>
                  <a:close/>
                  <a:moveTo>
                    <a:pt x="214" y="43"/>
                  </a:moveTo>
                  <a:cubicBezTo>
                    <a:pt x="217" y="44"/>
                    <a:pt x="217" y="44"/>
                    <a:pt x="217" y="44"/>
                  </a:cubicBezTo>
                  <a:cubicBezTo>
                    <a:pt x="217" y="45"/>
                    <a:pt x="217" y="45"/>
                    <a:pt x="217" y="45"/>
                  </a:cubicBezTo>
                  <a:cubicBezTo>
                    <a:pt x="215" y="44"/>
                    <a:pt x="215" y="44"/>
                    <a:pt x="215" y="44"/>
                  </a:cubicBezTo>
                  <a:cubicBezTo>
                    <a:pt x="214" y="43"/>
                    <a:pt x="214" y="43"/>
                    <a:pt x="214" y="43"/>
                  </a:cubicBezTo>
                  <a:close/>
                  <a:moveTo>
                    <a:pt x="227" y="45"/>
                  </a:moveTo>
                  <a:cubicBezTo>
                    <a:pt x="228" y="46"/>
                    <a:pt x="228" y="46"/>
                    <a:pt x="228" y="46"/>
                  </a:cubicBezTo>
                  <a:cubicBezTo>
                    <a:pt x="229" y="45"/>
                    <a:pt x="229" y="45"/>
                    <a:pt x="229" y="45"/>
                  </a:cubicBezTo>
                  <a:cubicBezTo>
                    <a:pt x="228" y="44"/>
                    <a:pt x="228" y="44"/>
                    <a:pt x="228" y="44"/>
                  </a:cubicBezTo>
                  <a:cubicBezTo>
                    <a:pt x="227" y="43"/>
                    <a:pt x="227" y="43"/>
                    <a:pt x="227" y="43"/>
                  </a:cubicBezTo>
                  <a:cubicBezTo>
                    <a:pt x="225" y="43"/>
                    <a:pt x="225" y="43"/>
                    <a:pt x="225" y="43"/>
                  </a:cubicBezTo>
                  <a:cubicBezTo>
                    <a:pt x="224" y="44"/>
                    <a:pt x="224" y="44"/>
                    <a:pt x="224" y="44"/>
                  </a:cubicBezTo>
                  <a:cubicBezTo>
                    <a:pt x="223" y="44"/>
                    <a:pt x="223" y="44"/>
                    <a:pt x="223" y="44"/>
                  </a:cubicBezTo>
                  <a:cubicBezTo>
                    <a:pt x="222" y="44"/>
                    <a:pt x="222" y="44"/>
                    <a:pt x="222" y="44"/>
                  </a:cubicBezTo>
                  <a:cubicBezTo>
                    <a:pt x="223" y="45"/>
                    <a:pt x="223" y="45"/>
                    <a:pt x="223" y="45"/>
                  </a:cubicBezTo>
                  <a:cubicBezTo>
                    <a:pt x="222" y="45"/>
                    <a:pt x="222" y="45"/>
                    <a:pt x="222" y="45"/>
                  </a:cubicBezTo>
                  <a:cubicBezTo>
                    <a:pt x="224" y="45"/>
                    <a:pt x="224" y="45"/>
                    <a:pt x="224" y="45"/>
                  </a:cubicBezTo>
                  <a:cubicBezTo>
                    <a:pt x="225" y="46"/>
                    <a:pt x="225" y="46"/>
                    <a:pt x="225" y="46"/>
                  </a:cubicBezTo>
                  <a:cubicBezTo>
                    <a:pt x="226" y="46"/>
                    <a:pt x="226" y="46"/>
                    <a:pt x="226" y="46"/>
                  </a:cubicBezTo>
                  <a:cubicBezTo>
                    <a:pt x="226" y="45"/>
                    <a:pt x="226" y="45"/>
                    <a:pt x="226" y="45"/>
                  </a:cubicBezTo>
                  <a:cubicBezTo>
                    <a:pt x="225" y="45"/>
                    <a:pt x="225" y="45"/>
                    <a:pt x="225" y="45"/>
                  </a:cubicBezTo>
                  <a:cubicBezTo>
                    <a:pt x="225" y="45"/>
                    <a:pt x="225" y="45"/>
                    <a:pt x="225" y="45"/>
                  </a:cubicBezTo>
                  <a:cubicBezTo>
                    <a:pt x="225" y="44"/>
                    <a:pt x="225" y="44"/>
                    <a:pt x="225" y="44"/>
                  </a:cubicBezTo>
                  <a:cubicBezTo>
                    <a:pt x="227" y="45"/>
                    <a:pt x="227" y="45"/>
                    <a:pt x="227" y="45"/>
                  </a:cubicBezTo>
                  <a:close/>
                  <a:moveTo>
                    <a:pt x="225" y="49"/>
                  </a:moveTo>
                  <a:cubicBezTo>
                    <a:pt x="224" y="49"/>
                    <a:pt x="224" y="49"/>
                    <a:pt x="224" y="49"/>
                  </a:cubicBezTo>
                  <a:cubicBezTo>
                    <a:pt x="222" y="49"/>
                    <a:pt x="222" y="49"/>
                    <a:pt x="222" y="49"/>
                  </a:cubicBezTo>
                  <a:cubicBezTo>
                    <a:pt x="223" y="49"/>
                    <a:pt x="223" y="49"/>
                    <a:pt x="223" y="49"/>
                  </a:cubicBezTo>
                  <a:cubicBezTo>
                    <a:pt x="225" y="49"/>
                    <a:pt x="225" y="49"/>
                    <a:pt x="225" y="49"/>
                  </a:cubicBezTo>
                  <a:close/>
                  <a:moveTo>
                    <a:pt x="226" y="48"/>
                  </a:moveTo>
                  <a:cubicBezTo>
                    <a:pt x="225" y="49"/>
                    <a:pt x="225" y="49"/>
                    <a:pt x="225" y="49"/>
                  </a:cubicBezTo>
                  <a:cubicBezTo>
                    <a:pt x="225" y="48"/>
                    <a:pt x="225" y="48"/>
                    <a:pt x="225" y="48"/>
                  </a:cubicBezTo>
                  <a:cubicBezTo>
                    <a:pt x="226" y="48"/>
                    <a:pt x="226" y="48"/>
                    <a:pt x="226" y="48"/>
                  </a:cubicBezTo>
                  <a:close/>
                  <a:moveTo>
                    <a:pt x="226" y="49"/>
                  </a:moveTo>
                  <a:cubicBezTo>
                    <a:pt x="224" y="50"/>
                    <a:pt x="224" y="50"/>
                    <a:pt x="224" y="50"/>
                  </a:cubicBezTo>
                  <a:cubicBezTo>
                    <a:pt x="224" y="52"/>
                    <a:pt x="224" y="52"/>
                    <a:pt x="224" y="52"/>
                  </a:cubicBezTo>
                  <a:cubicBezTo>
                    <a:pt x="226" y="52"/>
                    <a:pt x="226" y="52"/>
                    <a:pt x="226" y="52"/>
                  </a:cubicBezTo>
                  <a:cubicBezTo>
                    <a:pt x="226" y="52"/>
                    <a:pt x="226" y="52"/>
                    <a:pt x="226" y="52"/>
                  </a:cubicBezTo>
                  <a:cubicBezTo>
                    <a:pt x="226" y="49"/>
                    <a:pt x="226" y="49"/>
                    <a:pt x="226" y="49"/>
                  </a:cubicBezTo>
                  <a:cubicBezTo>
                    <a:pt x="226" y="49"/>
                    <a:pt x="226" y="49"/>
                    <a:pt x="226" y="49"/>
                  </a:cubicBezTo>
                  <a:close/>
                  <a:moveTo>
                    <a:pt x="190" y="18"/>
                  </a:moveTo>
                  <a:cubicBezTo>
                    <a:pt x="192" y="20"/>
                    <a:pt x="192" y="20"/>
                    <a:pt x="192" y="20"/>
                  </a:cubicBezTo>
                  <a:cubicBezTo>
                    <a:pt x="192" y="21"/>
                    <a:pt x="192" y="21"/>
                    <a:pt x="192" y="21"/>
                  </a:cubicBezTo>
                  <a:cubicBezTo>
                    <a:pt x="192" y="22"/>
                    <a:pt x="192" y="22"/>
                    <a:pt x="192" y="22"/>
                  </a:cubicBezTo>
                  <a:cubicBezTo>
                    <a:pt x="190" y="21"/>
                    <a:pt x="190" y="21"/>
                    <a:pt x="190" y="21"/>
                  </a:cubicBezTo>
                  <a:cubicBezTo>
                    <a:pt x="190" y="19"/>
                    <a:pt x="190" y="19"/>
                    <a:pt x="190" y="19"/>
                  </a:cubicBezTo>
                  <a:cubicBezTo>
                    <a:pt x="190" y="18"/>
                    <a:pt x="190" y="18"/>
                    <a:pt x="190" y="18"/>
                  </a:cubicBezTo>
                  <a:close/>
                  <a:moveTo>
                    <a:pt x="198" y="14"/>
                  </a:moveTo>
                  <a:cubicBezTo>
                    <a:pt x="199" y="15"/>
                    <a:pt x="199" y="15"/>
                    <a:pt x="199" y="15"/>
                  </a:cubicBezTo>
                  <a:cubicBezTo>
                    <a:pt x="199" y="17"/>
                    <a:pt x="199" y="17"/>
                    <a:pt x="199" y="17"/>
                  </a:cubicBezTo>
                  <a:cubicBezTo>
                    <a:pt x="199" y="16"/>
                    <a:pt x="199" y="16"/>
                    <a:pt x="199" y="16"/>
                  </a:cubicBezTo>
                  <a:cubicBezTo>
                    <a:pt x="200" y="15"/>
                    <a:pt x="200" y="15"/>
                    <a:pt x="200" y="15"/>
                  </a:cubicBezTo>
                  <a:cubicBezTo>
                    <a:pt x="200" y="14"/>
                    <a:pt x="200" y="14"/>
                    <a:pt x="200" y="14"/>
                  </a:cubicBezTo>
                  <a:cubicBezTo>
                    <a:pt x="199" y="13"/>
                    <a:pt x="199" y="13"/>
                    <a:pt x="199" y="13"/>
                  </a:cubicBezTo>
                  <a:cubicBezTo>
                    <a:pt x="198" y="14"/>
                    <a:pt x="198" y="14"/>
                    <a:pt x="198" y="14"/>
                  </a:cubicBezTo>
                  <a:close/>
                  <a:moveTo>
                    <a:pt x="198" y="17"/>
                  </a:moveTo>
                  <a:cubicBezTo>
                    <a:pt x="199" y="17"/>
                    <a:pt x="199" y="17"/>
                    <a:pt x="199" y="17"/>
                  </a:cubicBezTo>
                  <a:cubicBezTo>
                    <a:pt x="199" y="18"/>
                    <a:pt x="199" y="18"/>
                    <a:pt x="199" y="18"/>
                  </a:cubicBezTo>
                  <a:cubicBezTo>
                    <a:pt x="199" y="18"/>
                    <a:pt x="199" y="18"/>
                    <a:pt x="199" y="18"/>
                  </a:cubicBezTo>
                  <a:cubicBezTo>
                    <a:pt x="199" y="18"/>
                    <a:pt x="198" y="17"/>
                    <a:pt x="198" y="17"/>
                  </a:cubicBezTo>
                  <a:close/>
                  <a:moveTo>
                    <a:pt x="208" y="29"/>
                  </a:moveTo>
                  <a:cubicBezTo>
                    <a:pt x="209" y="31"/>
                    <a:pt x="209" y="31"/>
                    <a:pt x="209" y="31"/>
                  </a:cubicBezTo>
                  <a:cubicBezTo>
                    <a:pt x="209" y="30"/>
                    <a:pt x="209" y="30"/>
                    <a:pt x="209" y="30"/>
                  </a:cubicBezTo>
                  <a:cubicBezTo>
                    <a:pt x="210" y="30"/>
                    <a:pt x="210" y="30"/>
                    <a:pt x="210" y="30"/>
                  </a:cubicBezTo>
                  <a:cubicBezTo>
                    <a:pt x="211" y="29"/>
                    <a:pt x="211" y="29"/>
                    <a:pt x="211" y="29"/>
                  </a:cubicBezTo>
                  <a:cubicBezTo>
                    <a:pt x="211" y="28"/>
                    <a:pt x="211" y="28"/>
                    <a:pt x="211" y="28"/>
                  </a:cubicBezTo>
                  <a:cubicBezTo>
                    <a:pt x="210" y="28"/>
                    <a:pt x="210" y="28"/>
                    <a:pt x="210" y="28"/>
                  </a:cubicBezTo>
                  <a:cubicBezTo>
                    <a:pt x="209" y="28"/>
                    <a:pt x="209" y="28"/>
                    <a:pt x="209" y="28"/>
                  </a:cubicBezTo>
                  <a:cubicBezTo>
                    <a:pt x="208" y="29"/>
                    <a:pt x="208" y="29"/>
                    <a:pt x="208" y="29"/>
                  </a:cubicBezTo>
                  <a:close/>
                  <a:moveTo>
                    <a:pt x="207" y="45"/>
                  </a:moveTo>
                  <a:cubicBezTo>
                    <a:pt x="208" y="47"/>
                    <a:pt x="208" y="47"/>
                    <a:pt x="208" y="47"/>
                  </a:cubicBezTo>
                  <a:cubicBezTo>
                    <a:pt x="209" y="49"/>
                    <a:pt x="209" y="49"/>
                    <a:pt x="209" y="49"/>
                  </a:cubicBezTo>
                  <a:cubicBezTo>
                    <a:pt x="210" y="49"/>
                    <a:pt x="210" y="49"/>
                    <a:pt x="210" y="49"/>
                  </a:cubicBezTo>
                  <a:cubicBezTo>
                    <a:pt x="209" y="49"/>
                    <a:pt x="209" y="49"/>
                    <a:pt x="209" y="49"/>
                  </a:cubicBezTo>
                  <a:cubicBezTo>
                    <a:pt x="209" y="50"/>
                    <a:pt x="209" y="50"/>
                    <a:pt x="209" y="50"/>
                  </a:cubicBezTo>
                  <a:cubicBezTo>
                    <a:pt x="209" y="49"/>
                    <a:pt x="209" y="49"/>
                    <a:pt x="209" y="49"/>
                  </a:cubicBezTo>
                  <a:cubicBezTo>
                    <a:pt x="208" y="49"/>
                    <a:pt x="208" y="49"/>
                    <a:pt x="208" y="49"/>
                  </a:cubicBezTo>
                  <a:cubicBezTo>
                    <a:pt x="207" y="47"/>
                    <a:pt x="207" y="47"/>
                    <a:pt x="207" y="47"/>
                  </a:cubicBezTo>
                  <a:cubicBezTo>
                    <a:pt x="205" y="46"/>
                    <a:pt x="205" y="46"/>
                    <a:pt x="205" y="46"/>
                  </a:cubicBezTo>
                  <a:cubicBezTo>
                    <a:pt x="204" y="44"/>
                    <a:pt x="204" y="44"/>
                    <a:pt x="204" y="44"/>
                  </a:cubicBezTo>
                  <a:cubicBezTo>
                    <a:pt x="205" y="43"/>
                    <a:pt x="205" y="43"/>
                    <a:pt x="205" y="43"/>
                  </a:cubicBezTo>
                  <a:cubicBezTo>
                    <a:pt x="205" y="42"/>
                    <a:pt x="205" y="42"/>
                    <a:pt x="205" y="42"/>
                  </a:cubicBezTo>
                  <a:cubicBezTo>
                    <a:pt x="205" y="42"/>
                    <a:pt x="205" y="42"/>
                    <a:pt x="205" y="42"/>
                  </a:cubicBezTo>
                  <a:cubicBezTo>
                    <a:pt x="204" y="41"/>
                    <a:pt x="204" y="41"/>
                    <a:pt x="204" y="41"/>
                  </a:cubicBezTo>
                  <a:cubicBezTo>
                    <a:pt x="204" y="39"/>
                    <a:pt x="204" y="39"/>
                    <a:pt x="204" y="39"/>
                  </a:cubicBezTo>
                  <a:cubicBezTo>
                    <a:pt x="204" y="39"/>
                    <a:pt x="204" y="39"/>
                    <a:pt x="204" y="39"/>
                  </a:cubicBezTo>
                  <a:cubicBezTo>
                    <a:pt x="204" y="37"/>
                    <a:pt x="204" y="37"/>
                    <a:pt x="204" y="37"/>
                  </a:cubicBezTo>
                  <a:cubicBezTo>
                    <a:pt x="203" y="36"/>
                    <a:pt x="203" y="36"/>
                    <a:pt x="203" y="36"/>
                  </a:cubicBezTo>
                  <a:cubicBezTo>
                    <a:pt x="203" y="35"/>
                    <a:pt x="203" y="35"/>
                    <a:pt x="203" y="35"/>
                  </a:cubicBezTo>
                  <a:cubicBezTo>
                    <a:pt x="204" y="34"/>
                    <a:pt x="204" y="34"/>
                    <a:pt x="204" y="34"/>
                  </a:cubicBezTo>
                  <a:cubicBezTo>
                    <a:pt x="204" y="33"/>
                    <a:pt x="204" y="33"/>
                    <a:pt x="204" y="33"/>
                  </a:cubicBezTo>
                  <a:cubicBezTo>
                    <a:pt x="205" y="31"/>
                    <a:pt x="205" y="31"/>
                    <a:pt x="205" y="31"/>
                  </a:cubicBezTo>
                  <a:cubicBezTo>
                    <a:pt x="206" y="29"/>
                    <a:pt x="206" y="29"/>
                    <a:pt x="206" y="29"/>
                  </a:cubicBezTo>
                  <a:cubicBezTo>
                    <a:pt x="207" y="29"/>
                    <a:pt x="207" y="29"/>
                    <a:pt x="207" y="29"/>
                  </a:cubicBezTo>
                  <a:cubicBezTo>
                    <a:pt x="207" y="30"/>
                    <a:pt x="207" y="30"/>
                    <a:pt x="207" y="30"/>
                  </a:cubicBezTo>
                  <a:cubicBezTo>
                    <a:pt x="206" y="31"/>
                    <a:pt x="206" y="31"/>
                    <a:pt x="206" y="31"/>
                  </a:cubicBezTo>
                  <a:cubicBezTo>
                    <a:pt x="206" y="32"/>
                    <a:pt x="206" y="32"/>
                    <a:pt x="206" y="32"/>
                  </a:cubicBezTo>
                  <a:cubicBezTo>
                    <a:pt x="207" y="32"/>
                    <a:pt x="207" y="32"/>
                    <a:pt x="207" y="32"/>
                  </a:cubicBezTo>
                  <a:cubicBezTo>
                    <a:pt x="207" y="34"/>
                    <a:pt x="207" y="34"/>
                    <a:pt x="207" y="34"/>
                  </a:cubicBezTo>
                  <a:cubicBezTo>
                    <a:pt x="207" y="36"/>
                    <a:pt x="207" y="36"/>
                    <a:pt x="207" y="36"/>
                  </a:cubicBezTo>
                  <a:cubicBezTo>
                    <a:pt x="206" y="36"/>
                    <a:pt x="206" y="36"/>
                    <a:pt x="206" y="36"/>
                  </a:cubicBezTo>
                  <a:cubicBezTo>
                    <a:pt x="205" y="36"/>
                    <a:pt x="205" y="36"/>
                    <a:pt x="205" y="36"/>
                  </a:cubicBezTo>
                  <a:cubicBezTo>
                    <a:pt x="205" y="38"/>
                    <a:pt x="205" y="38"/>
                    <a:pt x="205" y="38"/>
                  </a:cubicBezTo>
                  <a:cubicBezTo>
                    <a:pt x="206" y="37"/>
                    <a:pt x="206" y="37"/>
                    <a:pt x="206" y="37"/>
                  </a:cubicBezTo>
                  <a:cubicBezTo>
                    <a:pt x="207" y="36"/>
                    <a:pt x="207" y="36"/>
                    <a:pt x="207" y="36"/>
                  </a:cubicBezTo>
                  <a:cubicBezTo>
                    <a:pt x="208" y="36"/>
                    <a:pt x="208" y="36"/>
                    <a:pt x="208" y="36"/>
                  </a:cubicBezTo>
                  <a:cubicBezTo>
                    <a:pt x="208" y="35"/>
                    <a:pt x="208" y="35"/>
                    <a:pt x="208" y="35"/>
                  </a:cubicBezTo>
                  <a:cubicBezTo>
                    <a:pt x="208" y="35"/>
                    <a:pt x="208" y="35"/>
                    <a:pt x="208" y="35"/>
                  </a:cubicBezTo>
                  <a:cubicBezTo>
                    <a:pt x="208" y="34"/>
                    <a:pt x="208" y="34"/>
                    <a:pt x="208" y="34"/>
                  </a:cubicBezTo>
                  <a:cubicBezTo>
                    <a:pt x="210" y="33"/>
                    <a:pt x="210" y="33"/>
                    <a:pt x="210" y="33"/>
                  </a:cubicBezTo>
                  <a:cubicBezTo>
                    <a:pt x="212" y="33"/>
                    <a:pt x="212" y="33"/>
                    <a:pt x="212" y="33"/>
                  </a:cubicBezTo>
                  <a:cubicBezTo>
                    <a:pt x="212" y="33"/>
                    <a:pt x="212" y="33"/>
                    <a:pt x="212" y="33"/>
                  </a:cubicBezTo>
                  <a:cubicBezTo>
                    <a:pt x="212" y="34"/>
                    <a:pt x="212" y="34"/>
                    <a:pt x="212" y="34"/>
                  </a:cubicBezTo>
                  <a:cubicBezTo>
                    <a:pt x="211" y="37"/>
                    <a:pt x="211" y="37"/>
                    <a:pt x="211" y="37"/>
                  </a:cubicBezTo>
                  <a:cubicBezTo>
                    <a:pt x="209" y="37"/>
                    <a:pt x="209" y="37"/>
                    <a:pt x="209" y="37"/>
                  </a:cubicBezTo>
                  <a:cubicBezTo>
                    <a:pt x="208" y="38"/>
                    <a:pt x="208" y="38"/>
                    <a:pt x="208" y="38"/>
                  </a:cubicBezTo>
                  <a:cubicBezTo>
                    <a:pt x="209" y="39"/>
                    <a:pt x="209" y="39"/>
                    <a:pt x="209" y="39"/>
                  </a:cubicBezTo>
                  <a:cubicBezTo>
                    <a:pt x="210" y="39"/>
                    <a:pt x="210" y="39"/>
                    <a:pt x="210" y="39"/>
                  </a:cubicBezTo>
                  <a:cubicBezTo>
                    <a:pt x="211" y="40"/>
                    <a:pt x="211" y="40"/>
                    <a:pt x="211" y="40"/>
                  </a:cubicBezTo>
                  <a:cubicBezTo>
                    <a:pt x="211" y="41"/>
                    <a:pt x="211" y="41"/>
                    <a:pt x="211" y="41"/>
                  </a:cubicBezTo>
                  <a:cubicBezTo>
                    <a:pt x="212" y="42"/>
                    <a:pt x="212" y="42"/>
                    <a:pt x="212" y="42"/>
                  </a:cubicBezTo>
                  <a:cubicBezTo>
                    <a:pt x="211" y="42"/>
                    <a:pt x="211" y="42"/>
                    <a:pt x="211" y="42"/>
                  </a:cubicBezTo>
                  <a:cubicBezTo>
                    <a:pt x="210" y="41"/>
                    <a:pt x="210" y="41"/>
                    <a:pt x="210" y="41"/>
                  </a:cubicBezTo>
                  <a:cubicBezTo>
                    <a:pt x="208" y="41"/>
                    <a:pt x="208" y="41"/>
                    <a:pt x="208" y="41"/>
                  </a:cubicBezTo>
                  <a:cubicBezTo>
                    <a:pt x="207" y="41"/>
                    <a:pt x="207" y="41"/>
                    <a:pt x="207" y="41"/>
                  </a:cubicBezTo>
                  <a:cubicBezTo>
                    <a:pt x="206" y="41"/>
                    <a:pt x="206" y="41"/>
                    <a:pt x="206" y="41"/>
                  </a:cubicBezTo>
                  <a:cubicBezTo>
                    <a:pt x="206" y="43"/>
                    <a:pt x="206" y="43"/>
                    <a:pt x="206" y="43"/>
                  </a:cubicBezTo>
                  <a:cubicBezTo>
                    <a:pt x="207" y="45"/>
                    <a:pt x="207" y="45"/>
                    <a:pt x="207" y="45"/>
                  </a:cubicBezTo>
                  <a:close/>
                  <a:moveTo>
                    <a:pt x="202" y="48"/>
                  </a:moveTo>
                  <a:cubicBezTo>
                    <a:pt x="202" y="49"/>
                    <a:pt x="202" y="49"/>
                    <a:pt x="202" y="49"/>
                  </a:cubicBezTo>
                  <a:cubicBezTo>
                    <a:pt x="201" y="49"/>
                    <a:pt x="201" y="49"/>
                    <a:pt x="201" y="49"/>
                  </a:cubicBezTo>
                  <a:cubicBezTo>
                    <a:pt x="202" y="48"/>
                    <a:pt x="202" y="48"/>
                    <a:pt x="202" y="48"/>
                  </a:cubicBezTo>
                  <a:cubicBezTo>
                    <a:pt x="202" y="48"/>
                    <a:pt x="202" y="48"/>
                    <a:pt x="202" y="48"/>
                  </a:cubicBezTo>
                  <a:close/>
                  <a:moveTo>
                    <a:pt x="202" y="46"/>
                  </a:moveTo>
                  <a:cubicBezTo>
                    <a:pt x="201" y="46"/>
                    <a:pt x="201" y="46"/>
                    <a:pt x="201" y="46"/>
                  </a:cubicBezTo>
                  <a:cubicBezTo>
                    <a:pt x="201" y="47"/>
                    <a:pt x="201" y="47"/>
                    <a:pt x="201" y="47"/>
                  </a:cubicBezTo>
                  <a:cubicBezTo>
                    <a:pt x="202" y="47"/>
                    <a:pt x="202" y="47"/>
                    <a:pt x="202" y="47"/>
                  </a:cubicBezTo>
                  <a:cubicBezTo>
                    <a:pt x="202" y="46"/>
                    <a:pt x="202" y="46"/>
                    <a:pt x="202" y="46"/>
                  </a:cubicBezTo>
                  <a:cubicBezTo>
                    <a:pt x="202" y="46"/>
                    <a:pt x="202" y="46"/>
                    <a:pt x="202" y="46"/>
                  </a:cubicBezTo>
                  <a:close/>
                  <a:moveTo>
                    <a:pt x="203" y="46"/>
                  </a:moveTo>
                  <a:cubicBezTo>
                    <a:pt x="203" y="47"/>
                    <a:pt x="203" y="47"/>
                    <a:pt x="203" y="47"/>
                  </a:cubicBezTo>
                  <a:cubicBezTo>
                    <a:pt x="203" y="48"/>
                    <a:pt x="203" y="48"/>
                    <a:pt x="203" y="48"/>
                  </a:cubicBezTo>
                  <a:cubicBezTo>
                    <a:pt x="203" y="49"/>
                    <a:pt x="203" y="49"/>
                    <a:pt x="203" y="49"/>
                  </a:cubicBezTo>
                  <a:cubicBezTo>
                    <a:pt x="204" y="49"/>
                    <a:pt x="204" y="49"/>
                    <a:pt x="204" y="49"/>
                  </a:cubicBezTo>
                  <a:cubicBezTo>
                    <a:pt x="205" y="49"/>
                    <a:pt x="205" y="49"/>
                    <a:pt x="205" y="49"/>
                  </a:cubicBezTo>
                  <a:cubicBezTo>
                    <a:pt x="206" y="49"/>
                    <a:pt x="206" y="49"/>
                    <a:pt x="206" y="49"/>
                  </a:cubicBezTo>
                  <a:cubicBezTo>
                    <a:pt x="205" y="48"/>
                    <a:pt x="205" y="48"/>
                    <a:pt x="205" y="48"/>
                  </a:cubicBezTo>
                  <a:cubicBezTo>
                    <a:pt x="204" y="48"/>
                    <a:pt x="204" y="48"/>
                    <a:pt x="204" y="48"/>
                  </a:cubicBezTo>
                  <a:cubicBezTo>
                    <a:pt x="205" y="47"/>
                    <a:pt x="205" y="47"/>
                    <a:pt x="205" y="47"/>
                  </a:cubicBezTo>
                  <a:cubicBezTo>
                    <a:pt x="204" y="46"/>
                    <a:pt x="204" y="46"/>
                    <a:pt x="204" y="46"/>
                  </a:cubicBezTo>
                  <a:cubicBezTo>
                    <a:pt x="203" y="46"/>
                    <a:pt x="203" y="46"/>
                    <a:pt x="203" y="46"/>
                  </a:cubicBezTo>
                  <a:close/>
                  <a:moveTo>
                    <a:pt x="203" y="54"/>
                  </a:moveTo>
                  <a:cubicBezTo>
                    <a:pt x="205" y="52"/>
                    <a:pt x="205" y="52"/>
                    <a:pt x="205" y="52"/>
                  </a:cubicBezTo>
                  <a:cubicBezTo>
                    <a:pt x="206" y="52"/>
                    <a:pt x="206" y="52"/>
                    <a:pt x="206" y="52"/>
                  </a:cubicBezTo>
                  <a:cubicBezTo>
                    <a:pt x="208" y="54"/>
                    <a:pt x="208" y="54"/>
                    <a:pt x="208" y="54"/>
                  </a:cubicBezTo>
                  <a:cubicBezTo>
                    <a:pt x="207" y="55"/>
                    <a:pt x="207" y="55"/>
                    <a:pt x="207" y="55"/>
                  </a:cubicBezTo>
                  <a:cubicBezTo>
                    <a:pt x="206" y="55"/>
                    <a:pt x="206" y="55"/>
                    <a:pt x="206" y="55"/>
                  </a:cubicBezTo>
                  <a:cubicBezTo>
                    <a:pt x="205" y="55"/>
                    <a:pt x="205" y="55"/>
                    <a:pt x="205" y="55"/>
                  </a:cubicBezTo>
                  <a:cubicBezTo>
                    <a:pt x="205" y="55"/>
                    <a:pt x="205" y="55"/>
                    <a:pt x="205" y="55"/>
                  </a:cubicBezTo>
                  <a:cubicBezTo>
                    <a:pt x="203" y="54"/>
                    <a:pt x="203" y="54"/>
                    <a:pt x="203" y="54"/>
                  </a:cubicBezTo>
                  <a:cubicBezTo>
                    <a:pt x="203" y="54"/>
                    <a:pt x="203" y="54"/>
                    <a:pt x="203" y="54"/>
                  </a:cubicBezTo>
                  <a:close/>
                  <a:moveTo>
                    <a:pt x="221" y="54"/>
                  </a:moveTo>
                  <a:cubicBezTo>
                    <a:pt x="219" y="55"/>
                    <a:pt x="219" y="55"/>
                    <a:pt x="219" y="55"/>
                  </a:cubicBezTo>
                  <a:cubicBezTo>
                    <a:pt x="218" y="55"/>
                    <a:pt x="218" y="55"/>
                    <a:pt x="218" y="55"/>
                  </a:cubicBezTo>
                  <a:cubicBezTo>
                    <a:pt x="218" y="56"/>
                    <a:pt x="218" y="56"/>
                    <a:pt x="218" y="56"/>
                  </a:cubicBezTo>
                  <a:cubicBezTo>
                    <a:pt x="220" y="57"/>
                    <a:pt x="220" y="57"/>
                    <a:pt x="220" y="57"/>
                  </a:cubicBezTo>
                  <a:cubicBezTo>
                    <a:pt x="222" y="56"/>
                    <a:pt x="222" y="56"/>
                    <a:pt x="222" y="56"/>
                  </a:cubicBezTo>
                  <a:cubicBezTo>
                    <a:pt x="222" y="56"/>
                    <a:pt x="222" y="56"/>
                    <a:pt x="222" y="56"/>
                  </a:cubicBezTo>
                  <a:cubicBezTo>
                    <a:pt x="221" y="55"/>
                    <a:pt x="221" y="55"/>
                    <a:pt x="221" y="55"/>
                  </a:cubicBezTo>
                  <a:cubicBezTo>
                    <a:pt x="221" y="54"/>
                    <a:pt x="221" y="54"/>
                    <a:pt x="221" y="54"/>
                  </a:cubicBezTo>
                  <a:close/>
                  <a:moveTo>
                    <a:pt x="210" y="67"/>
                  </a:moveTo>
                  <a:cubicBezTo>
                    <a:pt x="211" y="66"/>
                    <a:pt x="211" y="66"/>
                    <a:pt x="211" y="66"/>
                  </a:cubicBezTo>
                  <a:cubicBezTo>
                    <a:pt x="211" y="67"/>
                    <a:pt x="211" y="67"/>
                    <a:pt x="211" y="67"/>
                  </a:cubicBezTo>
                  <a:cubicBezTo>
                    <a:pt x="210" y="67"/>
                    <a:pt x="210" y="67"/>
                    <a:pt x="210" y="67"/>
                  </a:cubicBezTo>
                  <a:cubicBezTo>
                    <a:pt x="210" y="67"/>
                    <a:pt x="210" y="67"/>
                    <a:pt x="210" y="67"/>
                  </a:cubicBezTo>
                  <a:close/>
                  <a:moveTo>
                    <a:pt x="209" y="67"/>
                  </a:moveTo>
                  <a:cubicBezTo>
                    <a:pt x="210" y="67"/>
                    <a:pt x="210" y="67"/>
                    <a:pt x="210" y="67"/>
                  </a:cubicBezTo>
                  <a:cubicBezTo>
                    <a:pt x="210" y="67"/>
                    <a:pt x="210" y="67"/>
                    <a:pt x="210" y="67"/>
                  </a:cubicBezTo>
                  <a:cubicBezTo>
                    <a:pt x="209" y="67"/>
                    <a:pt x="209" y="67"/>
                    <a:pt x="209" y="67"/>
                  </a:cubicBezTo>
                  <a:cubicBezTo>
                    <a:pt x="209" y="67"/>
                    <a:pt x="209" y="67"/>
                    <a:pt x="209" y="67"/>
                  </a:cubicBezTo>
                  <a:close/>
                  <a:moveTo>
                    <a:pt x="206" y="67"/>
                  </a:moveTo>
                  <a:cubicBezTo>
                    <a:pt x="207" y="67"/>
                    <a:pt x="207" y="67"/>
                    <a:pt x="207" y="67"/>
                  </a:cubicBezTo>
                  <a:cubicBezTo>
                    <a:pt x="208" y="66"/>
                    <a:pt x="208" y="66"/>
                    <a:pt x="208" y="66"/>
                  </a:cubicBezTo>
                  <a:cubicBezTo>
                    <a:pt x="208" y="67"/>
                    <a:pt x="208" y="67"/>
                    <a:pt x="208" y="67"/>
                  </a:cubicBezTo>
                  <a:cubicBezTo>
                    <a:pt x="208" y="68"/>
                    <a:pt x="208" y="68"/>
                    <a:pt x="208" y="68"/>
                  </a:cubicBezTo>
                  <a:cubicBezTo>
                    <a:pt x="207" y="67"/>
                    <a:pt x="207" y="67"/>
                    <a:pt x="207" y="67"/>
                  </a:cubicBezTo>
                  <a:cubicBezTo>
                    <a:pt x="207" y="68"/>
                    <a:pt x="207" y="68"/>
                    <a:pt x="207" y="68"/>
                  </a:cubicBezTo>
                  <a:cubicBezTo>
                    <a:pt x="206" y="67"/>
                    <a:pt x="206" y="67"/>
                    <a:pt x="206" y="67"/>
                  </a:cubicBezTo>
                  <a:close/>
                  <a:moveTo>
                    <a:pt x="205" y="63"/>
                  </a:moveTo>
                  <a:cubicBezTo>
                    <a:pt x="205" y="64"/>
                    <a:pt x="205" y="64"/>
                    <a:pt x="205" y="64"/>
                  </a:cubicBezTo>
                  <a:cubicBezTo>
                    <a:pt x="205" y="64"/>
                    <a:pt x="205" y="64"/>
                    <a:pt x="205" y="64"/>
                  </a:cubicBezTo>
                  <a:cubicBezTo>
                    <a:pt x="205" y="63"/>
                    <a:pt x="205" y="63"/>
                    <a:pt x="205" y="63"/>
                  </a:cubicBezTo>
                  <a:close/>
                  <a:moveTo>
                    <a:pt x="207" y="62"/>
                  </a:moveTo>
                  <a:cubicBezTo>
                    <a:pt x="205" y="62"/>
                    <a:pt x="205" y="62"/>
                    <a:pt x="205" y="62"/>
                  </a:cubicBezTo>
                  <a:cubicBezTo>
                    <a:pt x="206" y="63"/>
                    <a:pt x="206" y="63"/>
                    <a:pt x="206" y="63"/>
                  </a:cubicBezTo>
                  <a:cubicBezTo>
                    <a:pt x="206" y="63"/>
                    <a:pt x="206" y="63"/>
                    <a:pt x="206" y="63"/>
                  </a:cubicBezTo>
                  <a:cubicBezTo>
                    <a:pt x="207" y="62"/>
                    <a:pt x="207" y="62"/>
                    <a:pt x="207" y="62"/>
                  </a:cubicBezTo>
                  <a:close/>
                  <a:moveTo>
                    <a:pt x="207" y="66"/>
                  </a:moveTo>
                  <a:cubicBezTo>
                    <a:pt x="208" y="64"/>
                    <a:pt x="208" y="64"/>
                    <a:pt x="208" y="64"/>
                  </a:cubicBezTo>
                  <a:cubicBezTo>
                    <a:pt x="209" y="65"/>
                    <a:pt x="209" y="65"/>
                    <a:pt x="209" y="65"/>
                  </a:cubicBezTo>
                  <a:cubicBezTo>
                    <a:pt x="210" y="66"/>
                    <a:pt x="210" y="66"/>
                    <a:pt x="210" y="66"/>
                  </a:cubicBezTo>
                  <a:cubicBezTo>
                    <a:pt x="211" y="66"/>
                    <a:pt x="211" y="66"/>
                    <a:pt x="211" y="66"/>
                  </a:cubicBezTo>
                  <a:cubicBezTo>
                    <a:pt x="212" y="64"/>
                    <a:pt x="212" y="64"/>
                    <a:pt x="212" y="64"/>
                  </a:cubicBezTo>
                  <a:cubicBezTo>
                    <a:pt x="213" y="64"/>
                    <a:pt x="213" y="64"/>
                    <a:pt x="213" y="64"/>
                  </a:cubicBezTo>
                  <a:cubicBezTo>
                    <a:pt x="213" y="66"/>
                    <a:pt x="213" y="66"/>
                    <a:pt x="213" y="66"/>
                  </a:cubicBezTo>
                  <a:cubicBezTo>
                    <a:pt x="216" y="66"/>
                    <a:pt x="216" y="66"/>
                    <a:pt x="216" y="66"/>
                  </a:cubicBezTo>
                  <a:cubicBezTo>
                    <a:pt x="217" y="65"/>
                    <a:pt x="217" y="65"/>
                    <a:pt x="217" y="65"/>
                  </a:cubicBezTo>
                  <a:cubicBezTo>
                    <a:pt x="218" y="65"/>
                    <a:pt x="218" y="65"/>
                    <a:pt x="218" y="65"/>
                  </a:cubicBezTo>
                  <a:cubicBezTo>
                    <a:pt x="220" y="67"/>
                    <a:pt x="220" y="67"/>
                    <a:pt x="220" y="67"/>
                  </a:cubicBezTo>
                  <a:cubicBezTo>
                    <a:pt x="221" y="67"/>
                    <a:pt x="221" y="67"/>
                    <a:pt x="221" y="67"/>
                  </a:cubicBezTo>
                  <a:cubicBezTo>
                    <a:pt x="223" y="68"/>
                    <a:pt x="223" y="68"/>
                    <a:pt x="223" y="68"/>
                  </a:cubicBezTo>
                  <a:cubicBezTo>
                    <a:pt x="224" y="68"/>
                    <a:pt x="224" y="68"/>
                    <a:pt x="224" y="68"/>
                  </a:cubicBezTo>
                  <a:cubicBezTo>
                    <a:pt x="225" y="67"/>
                    <a:pt x="225" y="67"/>
                    <a:pt x="225" y="67"/>
                  </a:cubicBezTo>
                  <a:cubicBezTo>
                    <a:pt x="224" y="65"/>
                    <a:pt x="224" y="65"/>
                    <a:pt x="224" y="65"/>
                  </a:cubicBezTo>
                  <a:cubicBezTo>
                    <a:pt x="221" y="63"/>
                    <a:pt x="221" y="63"/>
                    <a:pt x="221" y="63"/>
                  </a:cubicBezTo>
                  <a:cubicBezTo>
                    <a:pt x="218" y="63"/>
                    <a:pt x="218" y="63"/>
                    <a:pt x="218" y="63"/>
                  </a:cubicBezTo>
                  <a:cubicBezTo>
                    <a:pt x="217" y="61"/>
                    <a:pt x="217" y="61"/>
                    <a:pt x="217" y="61"/>
                  </a:cubicBezTo>
                  <a:cubicBezTo>
                    <a:pt x="216" y="61"/>
                    <a:pt x="216" y="61"/>
                    <a:pt x="216" y="61"/>
                  </a:cubicBezTo>
                  <a:cubicBezTo>
                    <a:pt x="215" y="62"/>
                    <a:pt x="215" y="62"/>
                    <a:pt x="215" y="62"/>
                  </a:cubicBezTo>
                  <a:cubicBezTo>
                    <a:pt x="213" y="62"/>
                    <a:pt x="213" y="62"/>
                    <a:pt x="213" y="62"/>
                  </a:cubicBezTo>
                  <a:cubicBezTo>
                    <a:pt x="212" y="62"/>
                    <a:pt x="212" y="62"/>
                    <a:pt x="212" y="62"/>
                  </a:cubicBezTo>
                  <a:cubicBezTo>
                    <a:pt x="211" y="62"/>
                    <a:pt x="211" y="62"/>
                    <a:pt x="211" y="62"/>
                  </a:cubicBezTo>
                  <a:cubicBezTo>
                    <a:pt x="208" y="62"/>
                    <a:pt x="208" y="62"/>
                    <a:pt x="208" y="62"/>
                  </a:cubicBezTo>
                  <a:cubicBezTo>
                    <a:pt x="207" y="63"/>
                    <a:pt x="207" y="63"/>
                    <a:pt x="207" y="63"/>
                  </a:cubicBezTo>
                  <a:cubicBezTo>
                    <a:pt x="207" y="63"/>
                    <a:pt x="207" y="63"/>
                    <a:pt x="207" y="63"/>
                  </a:cubicBezTo>
                  <a:cubicBezTo>
                    <a:pt x="206" y="64"/>
                    <a:pt x="206" y="64"/>
                    <a:pt x="206" y="64"/>
                  </a:cubicBezTo>
                  <a:cubicBezTo>
                    <a:pt x="206" y="65"/>
                    <a:pt x="206" y="65"/>
                    <a:pt x="206" y="65"/>
                  </a:cubicBezTo>
                  <a:cubicBezTo>
                    <a:pt x="206" y="66"/>
                    <a:pt x="206" y="66"/>
                    <a:pt x="206" y="66"/>
                  </a:cubicBezTo>
                  <a:cubicBezTo>
                    <a:pt x="207" y="66"/>
                    <a:pt x="207" y="66"/>
                    <a:pt x="207" y="66"/>
                  </a:cubicBezTo>
                  <a:close/>
                  <a:moveTo>
                    <a:pt x="195" y="64"/>
                  </a:moveTo>
                  <a:cubicBezTo>
                    <a:pt x="196" y="64"/>
                    <a:pt x="196" y="64"/>
                    <a:pt x="196" y="64"/>
                  </a:cubicBezTo>
                  <a:cubicBezTo>
                    <a:pt x="197" y="63"/>
                    <a:pt x="197" y="63"/>
                    <a:pt x="197" y="63"/>
                  </a:cubicBezTo>
                  <a:cubicBezTo>
                    <a:pt x="199" y="63"/>
                    <a:pt x="199" y="63"/>
                    <a:pt x="199" y="63"/>
                  </a:cubicBezTo>
                  <a:cubicBezTo>
                    <a:pt x="201" y="64"/>
                    <a:pt x="201" y="64"/>
                    <a:pt x="201" y="64"/>
                  </a:cubicBezTo>
                  <a:cubicBezTo>
                    <a:pt x="201" y="65"/>
                    <a:pt x="201" y="65"/>
                    <a:pt x="201" y="65"/>
                  </a:cubicBezTo>
                  <a:cubicBezTo>
                    <a:pt x="202" y="66"/>
                    <a:pt x="202" y="66"/>
                    <a:pt x="202" y="66"/>
                  </a:cubicBezTo>
                  <a:cubicBezTo>
                    <a:pt x="202" y="67"/>
                    <a:pt x="202" y="67"/>
                    <a:pt x="202" y="67"/>
                  </a:cubicBezTo>
                  <a:cubicBezTo>
                    <a:pt x="201" y="67"/>
                    <a:pt x="201" y="67"/>
                    <a:pt x="201" y="67"/>
                  </a:cubicBezTo>
                  <a:cubicBezTo>
                    <a:pt x="200" y="68"/>
                    <a:pt x="200" y="68"/>
                    <a:pt x="200" y="68"/>
                  </a:cubicBezTo>
                  <a:cubicBezTo>
                    <a:pt x="198" y="68"/>
                    <a:pt x="198" y="68"/>
                    <a:pt x="198" y="68"/>
                  </a:cubicBezTo>
                  <a:cubicBezTo>
                    <a:pt x="197" y="68"/>
                    <a:pt x="197" y="68"/>
                    <a:pt x="197" y="68"/>
                  </a:cubicBezTo>
                  <a:cubicBezTo>
                    <a:pt x="196" y="68"/>
                    <a:pt x="196" y="68"/>
                    <a:pt x="196" y="68"/>
                  </a:cubicBezTo>
                  <a:cubicBezTo>
                    <a:pt x="194" y="67"/>
                    <a:pt x="194" y="67"/>
                    <a:pt x="194" y="67"/>
                  </a:cubicBezTo>
                  <a:cubicBezTo>
                    <a:pt x="193" y="66"/>
                    <a:pt x="193" y="66"/>
                    <a:pt x="193" y="66"/>
                  </a:cubicBezTo>
                  <a:cubicBezTo>
                    <a:pt x="193" y="64"/>
                    <a:pt x="193" y="64"/>
                    <a:pt x="193" y="64"/>
                  </a:cubicBezTo>
                  <a:cubicBezTo>
                    <a:pt x="195" y="64"/>
                    <a:pt x="195" y="64"/>
                    <a:pt x="195" y="64"/>
                  </a:cubicBezTo>
                  <a:close/>
                  <a:moveTo>
                    <a:pt x="160" y="90"/>
                  </a:moveTo>
                  <a:cubicBezTo>
                    <a:pt x="159" y="89"/>
                    <a:pt x="159" y="89"/>
                    <a:pt x="159" y="89"/>
                  </a:cubicBezTo>
                  <a:cubicBezTo>
                    <a:pt x="158" y="90"/>
                    <a:pt x="158" y="90"/>
                    <a:pt x="158" y="90"/>
                  </a:cubicBezTo>
                  <a:cubicBezTo>
                    <a:pt x="159" y="90"/>
                    <a:pt x="159" y="90"/>
                    <a:pt x="159" y="90"/>
                  </a:cubicBezTo>
                  <a:cubicBezTo>
                    <a:pt x="160" y="90"/>
                    <a:pt x="160" y="90"/>
                    <a:pt x="160" y="90"/>
                  </a:cubicBezTo>
                  <a:close/>
                  <a:moveTo>
                    <a:pt x="158" y="81"/>
                  </a:moveTo>
                  <a:cubicBezTo>
                    <a:pt x="159" y="83"/>
                    <a:pt x="159" y="83"/>
                    <a:pt x="159" y="83"/>
                  </a:cubicBezTo>
                  <a:cubicBezTo>
                    <a:pt x="159" y="84"/>
                    <a:pt x="159" y="84"/>
                    <a:pt x="159" y="84"/>
                  </a:cubicBezTo>
                  <a:cubicBezTo>
                    <a:pt x="159" y="85"/>
                    <a:pt x="159" y="85"/>
                    <a:pt x="159" y="85"/>
                  </a:cubicBezTo>
                  <a:cubicBezTo>
                    <a:pt x="158" y="84"/>
                    <a:pt x="158" y="84"/>
                    <a:pt x="158" y="84"/>
                  </a:cubicBezTo>
                  <a:cubicBezTo>
                    <a:pt x="158" y="83"/>
                    <a:pt x="158" y="83"/>
                    <a:pt x="158" y="83"/>
                  </a:cubicBezTo>
                  <a:cubicBezTo>
                    <a:pt x="158" y="82"/>
                    <a:pt x="158" y="82"/>
                    <a:pt x="158" y="82"/>
                  </a:cubicBezTo>
                  <a:cubicBezTo>
                    <a:pt x="158" y="81"/>
                    <a:pt x="158" y="81"/>
                    <a:pt x="158" y="81"/>
                  </a:cubicBezTo>
                  <a:cubicBezTo>
                    <a:pt x="158" y="81"/>
                    <a:pt x="158" y="81"/>
                    <a:pt x="158" y="81"/>
                  </a:cubicBezTo>
                  <a:close/>
                  <a:moveTo>
                    <a:pt x="193" y="57"/>
                  </a:moveTo>
                  <a:cubicBezTo>
                    <a:pt x="193" y="58"/>
                    <a:pt x="193" y="58"/>
                    <a:pt x="193" y="58"/>
                  </a:cubicBezTo>
                  <a:cubicBezTo>
                    <a:pt x="194" y="59"/>
                    <a:pt x="194" y="59"/>
                    <a:pt x="194" y="59"/>
                  </a:cubicBezTo>
                  <a:cubicBezTo>
                    <a:pt x="194" y="60"/>
                    <a:pt x="194" y="60"/>
                    <a:pt x="194" y="60"/>
                  </a:cubicBezTo>
                  <a:cubicBezTo>
                    <a:pt x="194" y="59"/>
                    <a:pt x="194" y="59"/>
                    <a:pt x="194" y="59"/>
                  </a:cubicBezTo>
                  <a:cubicBezTo>
                    <a:pt x="193" y="58"/>
                    <a:pt x="193" y="58"/>
                    <a:pt x="193" y="58"/>
                  </a:cubicBezTo>
                  <a:cubicBezTo>
                    <a:pt x="193" y="57"/>
                    <a:pt x="193" y="57"/>
                    <a:pt x="193" y="57"/>
                  </a:cubicBezTo>
                  <a:cubicBezTo>
                    <a:pt x="193" y="57"/>
                    <a:pt x="193" y="57"/>
                    <a:pt x="193" y="57"/>
                  </a:cubicBezTo>
                  <a:close/>
                  <a:moveTo>
                    <a:pt x="190" y="55"/>
                  </a:moveTo>
                  <a:cubicBezTo>
                    <a:pt x="191" y="55"/>
                    <a:pt x="191" y="55"/>
                    <a:pt x="191" y="55"/>
                  </a:cubicBezTo>
                  <a:cubicBezTo>
                    <a:pt x="192" y="55"/>
                    <a:pt x="192" y="55"/>
                    <a:pt x="192" y="55"/>
                  </a:cubicBezTo>
                  <a:cubicBezTo>
                    <a:pt x="192" y="55"/>
                    <a:pt x="192" y="55"/>
                    <a:pt x="192" y="55"/>
                  </a:cubicBezTo>
                  <a:cubicBezTo>
                    <a:pt x="195" y="55"/>
                    <a:pt x="195" y="55"/>
                    <a:pt x="195" y="55"/>
                  </a:cubicBezTo>
                  <a:cubicBezTo>
                    <a:pt x="196" y="55"/>
                    <a:pt x="196" y="55"/>
                    <a:pt x="196" y="55"/>
                  </a:cubicBezTo>
                  <a:cubicBezTo>
                    <a:pt x="195" y="56"/>
                    <a:pt x="195" y="56"/>
                    <a:pt x="195" y="56"/>
                  </a:cubicBezTo>
                  <a:cubicBezTo>
                    <a:pt x="192" y="56"/>
                    <a:pt x="192" y="56"/>
                    <a:pt x="192" y="56"/>
                  </a:cubicBezTo>
                  <a:cubicBezTo>
                    <a:pt x="190" y="56"/>
                    <a:pt x="190" y="56"/>
                    <a:pt x="190" y="56"/>
                  </a:cubicBezTo>
                  <a:cubicBezTo>
                    <a:pt x="190" y="55"/>
                    <a:pt x="190" y="55"/>
                    <a:pt x="190" y="55"/>
                  </a:cubicBezTo>
                  <a:cubicBezTo>
                    <a:pt x="190" y="55"/>
                    <a:pt x="190" y="55"/>
                    <a:pt x="190" y="55"/>
                  </a:cubicBezTo>
                  <a:close/>
                  <a:moveTo>
                    <a:pt x="184" y="55"/>
                  </a:moveTo>
                  <a:cubicBezTo>
                    <a:pt x="184" y="54"/>
                    <a:pt x="184" y="54"/>
                    <a:pt x="184" y="54"/>
                  </a:cubicBezTo>
                  <a:cubicBezTo>
                    <a:pt x="185" y="55"/>
                    <a:pt x="185" y="55"/>
                    <a:pt x="185" y="55"/>
                  </a:cubicBezTo>
                  <a:cubicBezTo>
                    <a:pt x="186" y="54"/>
                    <a:pt x="186" y="54"/>
                    <a:pt x="186" y="54"/>
                  </a:cubicBezTo>
                  <a:cubicBezTo>
                    <a:pt x="187" y="55"/>
                    <a:pt x="187" y="55"/>
                    <a:pt x="187" y="55"/>
                  </a:cubicBezTo>
                  <a:cubicBezTo>
                    <a:pt x="188" y="55"/>
                    <a:pt x="188" y="55"/>
                    <a:pt x="188" y="55"/>
                  </a:cubicBezTo>
                  <a:cubicBezTo>
                    <a:pt x="189" y="54"/>
                    <a:pt x="189" y="54"/>
                    <a:pt x="189" y="54"/>
                  </a:cubicBezTo>
                  <a:cubicBezTo>
                    <a:pt x="190" y="55"/>
                    <a:pt x="190" y="55"/>
                    <a:pt x="190" y="55"/>
                  </a:cubicBezTo>
                  <a:cubicBezTo>
                    <a:pt x="190" y="56"/>
                    <a:pt x="190" y="56"/>
                    <a:pt x="190" y="56"/>
                  </a:cubicBezTo>
                  <a:cubicBezTo>
                    <a:pt x="189" y="56"/>
                    <a:pt x="189" y="56"/>
                    <a:pt x="189" y="56"/>
                  </a:cubicBezTo>
                  <a:cubicBezTo>
                    <a:pt x="187" y="56"/>
                    <a:pt x="187" y="56"/>
                    <a:pt x="187" y="56"/>
                  </a:cubicBezTo>
                  <a:cubicBezTo>
                    <a:pt x="187" y="56"/>
                    <a:pt x="187" y="56"/>
                    <a:pt x="187" y="56"/>
                  </a:cubicBezTo>
                  <a:cubicBezTo>
                    <a:pt x="185" y="57"/>
                    <a:pt x="185" y="57"/>
                    <a:pt x="185" y="57"/>
                  </a:cubicBezTo>
                  <a:cubicBezTo>
                    <a:pt x="184" y="56"/>
                    <a:pt x="184" y="56"/>
                    <a:pt x="184" y="56"/>
                  </a:cubicBezTo>
                  <a:cubicBezTo>
                    <a:pt x="184" y="56"/>
                    <a:pt x="184" y="56"/>
                    <a:pt x="184" y="56"/>
                  </a:cubicBezTo>
                  <a:cubicBezTo>
                    <a:pt x="184" y="55"/>
                    <a:pt x="184" y="55"/>
                    <a:pt x="184" y="55"/>
                  </a:cubicBezTo>
                  <a:close/>
                  <a:moveTo>
                    <a:pt x="173" y="78"/>
                  </a:moveTo>
                  <a:cubicBezTo>
                    <a:pt x="174" y="77"/>
                    <a:pt x="174" y="77"/>
                    <a:pt x="174" y="77"/>
                  </a:cubicBezTo>
                  <a:cubicBezTo>
                    <a:pt x="174" y="75"/>
                    <a:pt x="174" y="75"/>
                    <a:pt x="174" y="75"/>
                  </a:cubicBezTo>
                  <a:cubicBezTo>
                    <a:pt x="174" y="73"/>
                    <a:pt x="174" y="73"/>
                    <a:pt x="174" y="73"/>
                  </a:cubicBezTo>
                  <a:cubicBezTo>
                    <a:pt x="175" y="72"/>
                    <a:pt x="175" y="72"/>
                    <a:pt x="175" y="72"/>
                  </a:cubicBezTo>
                  <a:cubicBezTo>
                    <a:pt x="176" y="72"/>
                    <a:pt x="176" y="72"/>
                    <a:pt x="176" y="72"/>
                  </a:cubicBezTo>
                  <a:cubicBezTo>
                    <a:pt x="176" y="73"/>
                    <a:pt x="176" y="73"/>
                    <a:pt x="176" y="73"/>
                  </a:cubicBezTo>
                  <a:cubicBezTo>
                    <a:pt x="176" y="74"/>
                    <a:pt x="176" y="74"/>
                    <a:pt x="176" y="74"/>
                  </a:cubicBezTo>
                  <a:cubicBezTo>
                    <a:pt x="176" y="75"/>
                    <a:pt x="176" y="75"/>
                    <a:pt x="176" y="75"/>
                  </a:cubicBezTo>
                  <a:cubicBezTo>
                    <a:pt x="176" y="74"/>
                    <a:pt x="176" y="74"/>
                    <a:pt x="176" y="74"/>
                  </a:cubicBezTo>
                  <a:cubicBezTo>
                    <a:pt x="176" y="75"/>
                    <a:pt x="176" y="75"/>
                    <a:pt x="176" y="75"/>
                  </a:cubicBezTo>
                  <a:cubicBezTo>
                    <a:pt x="175" y="75"/>
                    <a:pt x="175" y="75"/>
                    <a:pt x="175" y="75"/>
                  </a:cubicBezTo>
                  <a:cubicBezTo>
                    <a:pt x="174" y="76"/>
                    <a:pt x="174" y="76"/>
                    <a:pt x="174" y="76"/>
                  </a:cubicBezTo>
                  <a:cubicBezTo>
                    <a:pt x="175" y="77"/>
                    <a:pt x="175" y="77"/>
                    <a:pt x="175" y="77"/>
                  </a:cubicBezTo>
                  <a:cubicBezTo>
                    <a:pt x="176" y="77"/>
                    <a:pt x="176" y="77"/>
                    <a:pt x="176" y="77"/>
                  </a:cubicBezTo>
                  <a:cubicBezTo>
                    <a:pt x="176" y="77"/>
                    <a:pt x="176" y="77"/>
                    <a:pt x="176" y="77"/>
                  </a:cubicBezTo>
                  <a:cubicBezTo>
                    <a:pt x="176" y="78"/>
                    <a:pt x="176" y="78"/>
                    <a:pt x="176" y="78"/>
                  </a:cubicBezTo>
                  <a:cubicBezTo>
                    <a:pt x="175" y="78"/>
                    <a:pt x="175" y="78"/>
                    <a:pt x="175" y="78"/>
                  </a:cubicBezTo>
                  <a:cubicBezTo>
                    <a:pt x="174" y="79"/>
                    <a:pt x="174" y="79"/>
                    <a:pt x="174" y="79"/>
                  </a:cubicBezTo>
                  <a:cubicBezTo>
                    <a:pt x="173" y="80"/>
                    <a:pt x="173" y="80"/>
                    <a:pt x="173" y="80"/>
                  </a:cubicBezTo>
                  <a:cubicBezTo>
                    <a:pt x="172" y="79"/>
                    <a:pt x="172" y="79"/>
                    <a:pt x="172" y="79"/>
                  </a:cubicBezTo>
                  <a:cubicBezTo>
                    <a:pt x="173" y="78"/>
                    <a:pt x="173" y="78"/>
                    <a:pt x="173" y="78"/>
                  </a:cubicBezTo>
                  <a:close/>
                  <a:moveTo>
                    <a:pt x="170" y="77"/>
                  </a:moveTo>
                  <a:cubicBezTo>
                    <a:pt x="170" y="77"/>
                    <a:pt x="170" y="78"/>
                    <a:pt x="170" y="78"/>
                  </a:cubicBezTo>
                  <a:cubicBezTo>
                    <a:pt x="170" y="78"/>
                    <a:pt x="170" y="78"/>
                    <a:pt x="170" y="78"/>
                  </a:cubicBezTo>
                  <a:cubicBezTo>
                    <a:pt x="171" y="78"/>
                    <a:pt x="171" y="78"/>
                    <a:pt x="171" y="78"/>
                  </a:cubicBezTo>
                  <a:cubicBezTo>
                    <a:pt x="172" y="77"/>
                    <a:pt x="172" y="77"/>
                    <a:pt x="172" y="77"/>
                  </a:cubicBezTo>
                  <a:cubicBezTo>
                    <a:pt x="172" y="77"/>
                    <a:pt x="172" y="77"/>
                    <a:pt x="172" y="77"/>
                  </a:cubicBezTo>
                  <a:cubicBezTo>
                    <a:pt x="172" y="76"/>
                    <a:pt x="172" y="76"/>
                    <a:pt x="172" y="76"/>
                  </a:cubicBezTo>
                  <a:cubicBezTo>
                    <a:pt x="173" y="75"/>
                    <a:pt x="173" y="75"/>
                    <a:pt x="173" y="75"/>
                  </a:cubicBezTo>
                  <a:cubicBezTo>
                    <a:pt x="173" y="75"/>
                    <a:pt x="173" y="75"/>
                    <a:pt x="173" y="75"/>
                  </a:cubicBezTo>
                  <a:cubicBezTo>
                    <a:pt x="172" y="74"/>
                    <a:pt x="172" y="74"/>
                    <a:pt x="172" y="74"/>
                  </a:cubicBezTo>
                  <a:cubicBezTo>
                    <a:pt x="171" y="74"/>
                    <a:pt x="171" y="74"/>
                    <a:pt x="171" y="74"/>
                  </a:cubicBezTo>
                  <a:cubicBezTo>
                    <a:pt x="170" y="75"/>
                    <a:pt x="170" y="75"/>
                    <a:pt x="170" y="75"/>
                  </a:cubicBezTo>
                  <a:cubicBezTo>
                    <a:pt x="171" y="76"/>
                    <a:pt x="171" y="76"/>
                    <a:pt x="171" y="76"/>
                  </a:cubicBezTo>
                  <a:cubicBezTo>
                    <a:pt x="170" y="77"/>
                    <a:pt x="170" y="77"/>
                    <a:pt x="170" y="77"/>
                  </a:cubicBezTo>
                  <a:close/>
                  <a:moveTo>
                    <a:pt x="167" y="76"/>
                  </a:moveTo>
                  <a:cubicBezTo>
                    <a:pt x="167" y="77"/>
                    <a:pt x="167" y="77"/>
                    <a:pt x="167" y="77"/>
                  </a:cubicBezTo>
                  <a:cubicBezTo>
                    <a:pt x="167" y="77"/>
                    <a:pt x="167" y="77"/>
                    <a:pt x="167" y="77"/>
                  </a:cubicBezTo>
                  <a:cubicBezTo>
                    <a:pt x="167" y="79"/>
                    <a:pt x="167" y="79"/>
                    <a:pt x="167" y="79"/>
                  </a:cubicBezTo>
                  <a:cubicBezTo>
                    <a:pt x="168" y="79"/>
                    <a:pt x="168" y="79"/>
                    <a:pt x="168" y="79"/>
                  </a:cubicBezTo>
                  <a:cubicBezTo>
                    <a:pt x="168" y="78"/>
                    <a:pt x="168" y="78"/>
                    <a:pt x="168" y="78"/>
                  </a:cubicBezTo>
                  <a:cubicBezTo>
                    <a:pt x="168" y="77"/>
                    <a:pt x="168" y="77"/>
                    <a:pt x="168" y="77"/>
                  </a:cubicBezTo>
                  <a:cubicBezTo>
                    <a:pt x="167" y="76"/>
                    <a:pt x="167" y="76"/>
                    <a:pt x="167" y="76"/>
                  </a:cubicBezTo>
                  <a:cubicBezTo>
                    <a:pt x="167" y="76"/>
                    <a:pt x="167" y="76"/>
                    <a:pt x="167" y="76"/>
                  </a:cubicBezTo>
                  <a:close/>
                  <a:moveTo>
                    <a:pt x="176" y="56"/>
                  </a:moveTo>
                  <a:cubicBezTo>
                    <a:pt x="175" y="56"/>
                    <a:pt x="175" y="56"/>
                    <a:pt x="175" y="56"/>
                  </a:cubicBezTo>
                  <a:cubicBezTo>
                    <a:pt x="176" y="56"/>
                    <a:pt x="176" y="56"/>
                    <a:pt x="176" y="56"/>
                  </a:cubicBezTo>
                  <a:cubicBezTo>
                    <a:pt x="176" y="56"/>
                    <a:pt x="176" y="56"/>
                    <a:pt x="176" y="56"/>
                  </a:cubicBezTo>
                  <a:close/>
                  <a:moveTo>
                    <a:pt x="177" y="55"/>
                  </a:moveTo>
                  <a:cubicBezTo>
                    <a:pt x="177" y="55"/>
                    <a:pt x="177" y="55"/>
                    <a:pt x="177" y="55"/>
                  </a:cubicBezTo>
                  <a:cubicBezTo>
                    <a:pt x="178" y="55"/>
                    <a:pt x="178" y="55"/>
                    <a:pt x="178" y="55"/>
                  </a:cubicBezTo>
                  <a:cubicBezTo>
                    <a:pt x="177" y="55"/>
                    <a:pt x="177" y="55"/>
                    <a:pt x="177" y="55"/>
                  </a:cubicBezTo>
                  <a:close/>
                  <a:moveTo>
                    <a:pt x="179" y="54"/>
                  </a:moveTo>
                  <a:cubicBezTo>
                    <a:pt x="178" y="54"/>
                    <a:pt x="178" y="54"/>
                    <a:pt x="178" y="54"/>
                  </a:cubicBezTo>
                  <a:cubicBezTo>
                    <a:pt x="179" y="54"/>
                    <a:pt x="179" y="54"/>
                    <a:pt x="179" y="54"/>
                  </a:cubicBezTo>
                  <a:cubicBezTo>
                    <a:pt x="179" y="54"/>
                    <a:pt x="179" y="54"/>
                    <a:pt x="179" y="54"/>
                  </a:cubicBezTo>
                  <a:close/>
                  <a:moveTo>
                    <a:pt x="174" y="52"/>
                  </a:moveTo>
                  <a:cubicBezTo>
                    <a:pt x="175" y="51"/>
                    <a:pt x="175" y="51"/>
                    <a:pt x="175" y="51"/>
                  </a:cubicBezTo>
                  <a:cubicBezTo>
                    <a:pt x="177" y="51"/>
                    <a:pt x="177" y="51"/>
                    <a:pt x="177" y="51"/>
                  </a:cubicBezTo>
                  <a:cubicBezTo>
                    <a:pt x="177" y="52"/>
                    <a:pt x="177" y="52"/>
                    <a:pt x="177" y="52"/>
                  </a:cubicBezTo>
                  <a:cubicBezTo>
                    <a:pt x="177" y="53"/>
                    <a:pt x="177" y="53"/>
                    <a:pt x="177" y="53"/>
                  </a:cubicBezTo>
                  <a:cubicBezTo>
                    <a:pt x="178" y="52"/>
                    <a:pt x="178" y="52"/>
                    <a:pt x="178" y="52"/>
                  </a:cubicBezTo>
                  <a:cubicBezTo>
                    <a:pt x="178" y="52"/>
                    <a:pt x="178" y="52"/>
                    <a:pt x="178" y="52"/>
                  </a:cubicBezTo>
                  <a:cubicBezTo>
                    <a:pt x="179" y="52"/>
                    <a:pt x="179" y="52"/>
                    <a:pt x="179" y="52"/>
                  </a:cubicBezTo>
                  <a:cubicBezTo>
                    <a:pt x="179" y="53"/>
                    <a:pt x="179" y="53"/>
                    <a:pt x="179" y="53"/>
                  </a:cubicBezTo>
                  <a:cubicBezTo>
                    <a:pt x="178" y="54"/>
                    <a:pt x="178" y="54"/>
                    <a:pt x="178" y="54"/>
                  </a:cubicBezTo>
                  <a:cubicBezTo>
                    <a:pt x="177" y="53"/>
                    <a:pt x="177" y="53"/>
                    <a:pt x="177" y="53"/>
                  </a:cubicBezTo>
                  <a:cubicBezTo>
                    <a:pt x="177" y="54"/>
                    <a:pt x="177" y="54"/>
                    <a:pt x="177" y="54"/>
                  </a:cubicBezTo>
                  <a:cubicBezTo>
                    <a:pt x="176" y="53"/>
                    <a:pt x="176" y="53"/>
                    <a:pt x="176" y="53"/>
                  </a:cubicBezTo>
                  <a:cubicBezTo>
                    <a:pt x="175" y="54"/>
                    <a:pt x="175" y="54"/>
                    <a:pt x="175" y="54"/>
                  </a:cubicBezTo>
                  <a:cubicBezTo>
                    <a:pt x="174" y="53"/>
                    <a:pt x="174" y="53"/>
                    <a:pt x="174" y="53"/>
                  </a:cubicBezTo>
                  <a:cubicBezTo>
                    <a:pt x="174" y="52"/>
                    <a:pt x="174" y="52"/>
                    <a:pt x="174" y="52"/>
                  </a:cubicBezTo>
                  <a:close/>
                  <a:moveTo>
                    <a:pt x="167" y="46"/>
                  </a:moveTo>
                  <a:cubicBezTo>
                    <a:pt x="168" y="46"/>
                    <a:pt x="168" y="46"/>
                    <a:pt x="168" y="46"/>
                  </a:cubicBezTo>
                  <a:cubicBezTo>
                    <a:pt x="168" y="46"/>
                    <a:pt x="168" y="46"/>
                    <a:pt x="168" y="46"/>
                  </a:cubicBezTo>
                  <a:cubicBezTo>
                    <a:pt x="168" y="46"/>
                    <a:pt x="167" y="46"/>
                    <a:pt x="167" y="46"/>
                  </a:cubicBezTo>
                  <a:close/>
                  <a:moveTo>
                    <a:pt x="166" y="46"/>
                  </a:moveTo>
                  <a:cubicBezTo>
                    <a:pt x="167" y="46"/>
                    <a:pt x="167" y="46"/>
                    <a:pt x="167" y="46"/>
                  </a:cubicBezTo>
                  <a:cubicBezTo>
                    <a:pt x="168" y="47"/>
                    <a:pt x="168" y="47"/>
                    <a:pt x="168" y="47"/>
                  </a:cubicBezTo>
                  <a:cubicBezTo>
                    <a:pt x="167" y="47"/>
                    <a:pt x="167" y="47"/>
                    <a:pt x="167" y="47"/>
                  </a:cubicBezTo>
                  <a:cubicBezTo>
                    <a:pt x="166" y="46"/>
                    <a:pt x="166" y="46"/>
                    <a:pt x="166" y="46"/>
                  </a:cubicBezTo>
                  <a:close/>
                  <a:moveTo>
                    <a:pt x="158" y="41"/>
                  </a:moveTo>
                  <a:cubicBezTo>
                    <a:pt x="160" y="40"/>
                    <a:pt x="160" y="40"/>
                    <a:pt x="160" y="40"/>
                  </a:cubicBezTo>
                  <a:cubicBezTo>
                    <a:pt x="162" y="41"/>
                    <a:pt x="162" y="41"/>
                    <a:pt x="162" y="41"/>
                  </a:cubicBezTo>
                  <a:cubicBezTo>
                    <a:pt x="164" y="41"/>
                    <a:pt x="164" y="41"/>
                    <a:pt x="164" y="41"/>
                  </a:cubicBezTo>
                  <a:cubicBezTo>
                    <a:pt x="166" y="40"/>
                    <a:pt x="166" y="40"/>
                    <a:pt x="166" y="40"/>
                  </a:cubicBezTo>
                  <a:cubicBezTo>
                    <a:pt x="167" y="40"/>
                    <a:pt x="167" y="40"/>
                    <a:pt x="167" y="40"/>
                  </a:cubicBezTo>
                  <a:cubicBezTo>
                    <a:pt x="168" y="41"/>
                    <a:pt x="168" y="41"/>
                    <a:pt x="168" y="41"/>
                  </a:cubicBezTo>
                  <a:cubicBezTo>
                    <a:pt x="169" y="41"/>
                    <a:pt x="169" y="41"/>
                    <a:pt x="169" y="41"/>
                  </a:cubicBezTo>
                  <a:cubicBezTo>
                    <a:pt x="170" y="41"/>
                    <a:pt x="170" y="41"/>
                    <a:pt x="170" y="41"/>
                  </a:cubicBezTo>
                  <a:cubicBezTo>
                    <a:pt x="173" y="41"/>
                    <a:pt x="173" y="41"/>
                    <a:pt x="173" y="41"/>
                  </a:cubicBezTo>
                  <a:cubicBezTo>
                    <a:pt x="174" y="41"/>
                    <a:pt x="174" y="41"/>
                    <a:pt x="174" y="41"/>
                  </a:cubicBezTo>
                  <a:cubicBezTo>
                    <a:pt x="174" y="40"/>
                    <a:pt x="174" y="40"/>
                    <a:pt x="174" y="40"/>
                  </a:cubicBezTo>
                  <a:cubicBezTo>
                    <a:pt x="176" y="40"/>
                    <a:pt x="176" y="40"/>
                    <a:pt x="176" y="40"/>
                  </a:cubicBezTo>
                  <a:cubicBezTo>
                    <a:pt x="177" y="41"/>
                    <a:pt x="177" y="41"/>
                    <a:pt x="177" y="41"/>
                  </a:cubicBezTo>
                  <a:cubicBezTo>
                    <a:pt x="177" y="42"/>
                    <a:pt x="177" y="42"/>
                    <a:pt x="177" y="42"/>
                  </a:cubicBezTo>
                  <a:cubicBezTo>
                    <a:pt x="178" y="42"/>
                    <a:pt x="178" y="42"/>
                    <a:pt x="178" y="42"/>
                  </a:cubicBezTo>
                  <a:cubicBezTo>
                    <a:pt x="183" y="41"/>
                    <a:pt x="183" y="41"/>
                    <a:pt x="183" y="41"/>
                  </a:cubicBezTo>
                  <a:cubicBezTo>
                    <a:pt x="185" y="40"/>
                    <a:pt x="185" y="40"/>
                    <a:pt x="185" y="40"/>
                  </a:cubicBezTo>
                  <a:cubicBezTo>
                    <a:pt x="186" y="38"/>
                    <a:pt x="186" y="38"/>
                    <a:pt x="186" y="38"/>
                  </a:cubicBezTo>
                  <a:cubicBezTo>
                    <a:pt x="187" y="38"/>
                    <a:pt x="187" y="38"/>
                    <a:pt x="187" y="38"/>
                  </a:cubicBezTo>
                  <a:cubicBezTo>
                    <a:pt x="187" y="38"/>
                    <a:pt x="187" y="38"/>
                    <a:pt x="187" y="38"/>
                  </a:cubicBezTo>
                  <a:cubicBezTo>
                    <a:pt x="188" y="37"/>
                    <a:pt x="188" y="37"/>
                    <a:pt x="188" y="37"/>
                  </a:cubicBezTo>
                  <a:cubicBezTo>
                    <a:pt x="188" y="36"/>
                    <a:pt x="188" y="36"/>
                    <a:pt x="188" y="36"/>
                  </a:cubicBezTo>
                  <a:cubicBezTo>
                    <a:pt x="189" y="35"/>
                    <a:pt x="189" y="35"/>
                    <a:pt x="189" y="35"/>
                  </a:cubicBezTo>
                  <a:cubicBezTo>
                    <a:pt x="190" y="35"/>
                    <a:pt x="190" y="35"/>
                    <a:pt x="190" y="35"/>
                  </a:cubicBezTo>
                  <a:cubicBezTo>
                    <a:pt x="189" y="34"/>
                    <a:pt x="189" y="34"/>
                    <a:pt x="189" y="34"/>
                  </a:cubicBezTo>
                  <a:cubicBezTo>
                    <a:pt x="189" y="33"/>
                    <a:pt x="189" y="33"/>
                    <a:pt x="189" y="33"/>
                  </a:cubicBezTo>
                  <a:cubicBezTo>
                    <a:pt x="187" y="33"/>
                    <a:pt x="187" y="33"/>
                    <a:pt x="187" y="33"/>
                  </a:cubicBezTo>
                  <a:cubicBezTo>
                    <a:pt x="186" y="33"/>
                    <a:pt x="186" y="33"/>
                    <a:pt x="186" y="33"/>
                  </a:cubicBezTo>
                  <a:cubicBezTo>
                    <a:pt x="186" y="34"/>
                    <a:pt x="186" y="34"/>
                    <a:pt x="186" y="34"/>
                  </a:cubicBezTo>
                  <a:cubicBezTo>
                    <a:pt x="185" y="35"/>
                    <a:pt x="185" y="35"/>
                    <a:pt x="185" y="35"/>
                  </a:cubicBezTo>
                  <a:cubicBezTo>
                    <a:pt x="185" y="36"/>
                    <a:pt x="185" y="36"/>
                    <a:pt x="185" y="36"/>
                  </a:cubicBezTo>
                  <a:cubicBezTo>
                    <a:pt x="183" y="37"/>
                    <a:pt x="183" y="37"/>
                    <a:pt x="183" y="37"/>
                  </a:cubicBezTo>
                  <a:cubicBezTo>
                    <a:pt x="182" y="37"/>
                    <a:pt x="182" y="37"/>
                    <a:pt x="182" y="37"/>
                  </a:cubicBezTo>
                  <a:cubicBezTo>
                    <a:pt x="182" y="38"/>
                    <a:pt x="182" y="38"/>
                    <a:pt x="182" y="38"/>
                  </a:cubicBezTo>
                  <a:cubicBezTo>
                    <a:pt x="180" y="38"/>
                    <a:pt x="180" y="38"/>
                    <a:pt x="180" y="38"/>
                  </a:cubicBezTo>
                  <a:cubicBezTo>
                    <a:pt x="177" y="38"/>
                    <a:pt x="177" y="38"/>
                    <a:pt x="177" y="38"/>
                  </a:cubicBezTo>
                  <a:cubicBezTo>
                    <a:pt x="175" y="37"/>
                    <a:pt x="175" y="37"/>
                    <a:pt x="175" y="37"/>
                  </a:cubicBezTo>
                  <a:cubicBezTo>
                    <a:pt x="174" y="38"/>
                    <a:pt x="174" y="38"/>
                    <a:pt x="174" y="38"/>
                  </a:cubicBezTo>
                  <a:cubicBezTo>
                    <a:pt x="174" y="38"/>
                    <a:pt x="174" y="38"/>
                    <a:pt x="174" y="38"/>
                  </a:cubicBezTo>
                  <a:cubicBezTo>
                    <a:pt x="172" y="37"/>
                    <a:pt x="172" y="37"/>
                    <a:pt x="172" y="37"/>
                  </a:cubicBezTo>
                  <a:cubicBezTo>
                    <a:pt x="171" y="37"/>
                    <a:pt x="171" y="37"/>
                    <a:pt x="171" y="37"/>
                  </a:cubicBezTo>
                  <a:cubicBezTo>
                    <a:pt x="170" y="37"/>
                    <a:pt x="170" y="37"/>
                    <a:pt x="170" y="37"/>
                  </a:cubicBezTo>
                  <a:cubicBezTo>
                    <a:pt x="169" y="37"/>
                    <a:pt x="169" y="37"/>
                    <a:pt x="169" y="37"/>
                  </a:cubicBezTo>
                  <a:cubicBezTo>
                    <a:pt x="168" y="36"/>
                    <a:pt x="168" y="36"/>
                    <a:pt x="168" y="36"/>
                  </a:cubicBezTo>
                  <a:cubicBezTo>
                    <a:pt x="167" y="37"/>
                    <a:pt x="167" y="37"/>
                    <a:pt x="167" y="37"/>
                  </a:cubicBezTo>
                  <a:cubicBezTo>
                    <a:pt x="166" y="36"/>
                    <a:pt x="166" y="36"/>
                    <a:pt x="166" y="36"/>
                  </a:cubicBezTo>
                  <a:cubicBezTo>
                    <a:pt x="165" y="35"/>
                    <a:pt x="165" y="35"/>
                    <a:pt x="165" y="35"/>
                  </a:cubicBezTo>
                  <a:cubicBezTo>
                    <a:pt x="163" y="35"/>
                    <a:pt x="163" y="35"/>
                    <a:pt x="163" y="35"/>
                  </a:cubicBezTo>
                  <a:cubicBezTo>
                    <a:pt x="162" y="35"/>
                    <a:pt x="162" y="35"/>
                    <a:pt x="162" y="35"/>
                  </a:cubicBezTo>
                  <a:cubicBezTo>
                    <a:pt x="162" y="36"/>
                    <a:pt x="162" y="36"/>
                    <a:pt x="162" y="36"/>
                  </a:cubicBezTo>
                  <a:cubicBezTo>
                    <a:pt x="161" y="37"/>
                    <a:pt x="161" y="37"/>
                    <a:pt x="161" y="37"/>
                  </a:cubicBezTo>
                  <a:cubicBezTo>
                    <a:pt x="160" y="38"/>
                    <a:pt x="160" y="38"/>
                    <a:pt x="160" y="38"/>
                  </a:cubicBezTo>
                  <a:cubicBezTo>
                    <a:pt x="159" y="39"/>
                    <a:pt x="159" y="39"/>
                    <a:pt x="159" y="39"/>
                  </a:cubicBezTo>
                  <a:cubicBezTo>
                    <a:pt x="158" y="38"/>
                    <a:pt x="158" y="38"/>
                    <a:pt x="158" y="38"/>
                  </a:cubicBezTo>
                  <a:cubicBezTo>
                    <a:pt x="156" y="39"/>
                    <a:pt x="156" y="39"/>
                    <a:pt x="156" y="39"/>
                  </a:cubicBezTo>
                  <a:cubicBezTo>
                    <a:pt x="156" y="39"/>
                    <a:pt x="156" y="39"/>
                    <a:pt x="156" y="39"/>
                  </a:cubicBezTo>
                  <a:cubicBezTo>
                    <a:pt x="156" y="40"/>
                    <a:pt x="156" y="40"/>
                    <a:pt x="156" y="40"/>
                  </a:cubicBezTo>
                  <a:cubicBezTo>
                    <a:pt x="154" y="41"/>
                    <a:pt x="154" y="41"/>
                    <a:pt x="154" y="41"/>
                  </a:cubicBezTo>
                  <a:cubicBezTo>
                    <a:pt x="154" y="43"/>
                    <a:pt x="154" y="43"/>
                    <a:pt x="154" y="43"/>
                  </a:cubicBezTo>
                  <a:cubicBezTo>
                    <a:pt x="154" y="44"/>
                    <a:pt x="154" y="44"/>
                    <a:pt x="154" y="44"/>
                  </a:cubicBezTo>
                  <a:cubicBezTo>
                    <a:pt x="154" y="46"/>
                    <a:pt x="154" y="46"/>
                    <a:pt x="154" y="46"/>
                  </a:cubicBezTo>
                  <a:cubicBezTo>
                    <a:pt x="154" y="47"/>
                    <a:pt x="154" y="47"/>
                    <a:pt x="154" y="47"/>
                  </a:cubicBezTo>
                  <a:cubicBezTo>
                    <a:pt x="155" y="48"/>
                    <a:pt x="155" y="48"/>
                    <a:pt x="155" y="48"/>
                  </a:cubicBezTo>
                  <a:cubicBezTo>
                    <a:pt x="155" y="50"/>
                    <a:pt x="155" y="50"/>
                    <a:pt x="155" y="50"/>
                  </a:cubicBezTo>
                  <a:cubicBezTo>
                    <a:pt x="154" y="49"/>
                    <a:pt x="154" y="49"/>
                    <a:pt x="154" y="49"/>
                  </a:cubicBezTo>
                  <a:cubicBezTo>
                    <a:pt x="154" y="48"/>
                    <a:pt x="154" y="48"/>
                    <a:pt x="154" y="48"/>
                  </a:cubicBezTo>
                  <a:cubicBezTo>
                    <a:pt x="153" y="48"/>
                    <a:pt x="153" y="48"/>
                    <a:pt x="153" y="48"/>
                  </a:cubicBezTo>
                  <a:cubicBezTo>
                    <a:pt x="152" y="49"/>
                    <a:pt x="152" y="49"/>
                    <a:pt x="152" y="49"/>
                  </a:cubicBezTo>
                  <a:cubicBezTo>
                    <a:pt x="151" y="50"/>
                    <a:pt x="151" y="50"/>
                    <a:pt x="151" y="50"/>
                  </a:cubicBezTo>
                  <a:cubicBezTo>
                    <a:pt x="151" y="51"/>
                    <a:pt x="151" y="51"/>
                    <a:pt x="151" y="51"/>
                  </a:cubicBezTo>
                  <a:cubicBezTo>
                    <a:pt x="151" y="52"/>
                    <a:pt x="151" y="52"/>
                    <a:pt x="151" y="52"/>
                  </a:cubicBezTo>
                  <a:cubicBezTo>
                    <a:pt x="151" y="53"/>
                    <a:pt x="151" y="53"/>
                    <a:pt x="151" y="53"/>
                  </a:cubicBezTo>
                  <a:cubicBezTo>
                    <a:pt x="151" y="56"/>
                    <a:pt x="151" y="56"/>
                    <a:pt x="151" y="56"/>
                  </a:cubicBezTo>
                  <a:cubicBezTo>
                    <a:pt x="151" y="57"/>
                    <a:pt x="151" y="57"/>
                    <a:pt x="151" y="57"/>
                  </a:cubicBezTo>
                  <a:cubicBezTo>
                    <a:pt x="151" y="58"/>
                    <a:pt x="151" y="58"/>
                    <a:pt x="151" y="58"/>
                  </a:cubicBezTo>
                  <a:cubicBezTo>
                    <a:pt x="150" y="58"/>
                    <a:pt x="150" y="58"/>
                    <a:pt x="150" y="58"/>
                  </a:cubicBezTo>
                  <a:cubicBezTo>
                    <a:pt x="150" y="60"/>
                    <a:pt x="150" y="60"/>
                    <a:pt x="150" y="60"/>
                  </a:cubicBezTo>
                  <a:cubicBezTo>
                    <a:pt x="148" y="61"/>
                    <a:pt x="148" y="61"/>
                    <a:pt x="148" y="61"/>
                  </a:cubicBezTo>
                  <a:cubicBezTo>
                    <a:pt x="148" y="62"/>
                    <a:pt x="148" y="62"/>
                    <a:pt x="148" y="62"/>
                  </a:cubicBezTo>
                  <a:cubicBezTo>
                    <a:pt x="148" y="63"/>
                    <a:pt x="148" y="63"/>
                    <a:pt x="148" y="63"/>
                  </a:cubicBezTo>
                  <a:cubicBezTo>
                    <a:pt x="148" y="64"/>
                    <a:pt x="148" y="64"/>
                    <a:pt x="148" y="64"/>
                  </a:cubicBezTo>
                  <a:cubicBezTo>
                    <a:pt x="148" y="66"/>
                    <a:pt x="148" y="66"/>
                    <a:pt x="148" y="66"/>
                  </a:cubicBezTo>
                  <a:cubicBezTo>
                    <a:pt x="149" y="67"/>
                    <a:pt x="149" y="67"/>
                    <a:pt x="149" y="67"/>
                  </a:cubicBezTo>
                  <a:cubicBezTo>
                    <a:pt x="150" y="66"/>
                    <a:pt x="150" y="66"/>
                    <a:pt x="150" y="66"/>
                  </a:cubicBezTo>
                  <a:cubicBezTo>
                    <a:pt x="150" y="66"/>
                    <a:pt x="150" y="66"/>
                    <a:pt x="150" y="66"/>
                  </a:cubicBezTo>
                  <a:cubicBezTo>
                    <a:pt x="151" y="66"/>
                    <a:pt x="151" y="66"/>
                    <a:pt x="151" y="66"/>
                  </a:cubicBezTo>
                  <a:cubicBezTo>
                    <a:pt x="152" y="66"/>
                    <a:pt x="152" y="66"/>
                    <a:pt x="152" y="66"/>
                  </a:cubicBezTo>
                  <a:cubicBezTo>
                    <a:pt x="152" y="68"/>
                    <a:pt x="152" y="68"/>
                    <a:pt x="152" y="68"/>
                  </a:cubicBezTo>
                  <a:cubicBezTo>
                    <a:pt x="153" y="71"/>
                    <a:pt x="153" y="71"/>
                    <a:pt x="153" y="71"/>
                  </a:cubicBezTo>
                  <a:cubicBezTo>
                    <a:pt x="153" y="71"/>
                    <a:pt x="153" y="71"/>
                    <a:pt x="153" y="71"/>
                  </a:cubicBezTo>
                  <a:cubicBezTo>
                    <a:pt x="152" y="73"/>
                    <a:pt x="152" y="73"/>
                    <a:pt x="152" y="73"/>
                  </a:cubicBezTo>
                  <a:cubicBezTo>
                    <a:pt x="152" y="74"/>
                    <a:pt x="152" y="74"/>
                    <a:pt x="152" y="74"/>
                  </a:cubicBezTo>
                  <a:cubicBezTo>
                    <a:pt x="151" y="77"/>
                    <a:pt x="151" y="77"/>
                    <a:pt x="151" y="77"/>
                  </a:cubicBezTo>
                  <a:cubicBezTo>
                    <a:pt x="152" y="79"/>
                    <a:pt x="152" y="79"/>
                    <a:pt x="152" y="79"/>
                  </a:cubicBezTo>
                  <a:cubicBezTo>
                    <a:pt x="152" y="79"/>
                    <a:pt x="152" y="79"/>
                    <a:pt x="152" y="79"/>
                  </a:cubicBezTo>
                  <a:cubicBezTo>
                    <a:pt x="153" y="80"/>
                    <a:pt x="153" y="80"/>
                    <a:pt x="153" y="80"/>
                  </a:cubicBezTo>
                  <a:cubicBezTo>
                    <a:pt x="154" y="80"/>
                    <a:pt x="154" y="80"/>
                    <a:pt x="154" y="80"/>
                  </a:cubicBezTo>
                  <a:cubicBezTo>
                    <a:pt x="155" y="79"/>
                    <a:pt x="155" y="79"/>
                    <a:pt x="155" y="79"/>
                  </a:cubicBezTo>
                  <a:cubicBezTo>
                    <a:pt x="156" y="79"/>
                    <a:pt x="156" y="79"/>
                    <a:pt x="156" y="79"/>
                  </a:cubicBezTo>
                  <a:cubicBezTo>
                    <a:pt x="157" y="79"/>
                    <a:pt x="157" y="79"/>
                    <a:pt x="157" y="79"/>
                  </a:cubicBezTo>
                  <a:cubicBezTo>
                    <a:pt x="158" y="80"/>
                    <a:pt x="158" y="80"/>
                    <a:pt x="158" y="80"/>
                  </a:cubicBezTo>
                  <a:cubicBezTo>
                    <a:pt x="158" y="79"/>
                    <a:pt x="158" y="79"/>
                    <a:pt x="158" y="79"/>
                  </a:cubicBezTo>
                  <a:cubicBezTo>
                    <a:pt x="158" y="78"/>
                    <a:pt x="158" y="78"/>
                    <a:pt x="158" y="78"/>
                  </a:cubicBezTo>
                  <a:cubicBezTo>
                    <a:pt x="157" y="77"/>
                    <a:pt x="157" y="77"/>
                    <a:pt x="157" y="77"/>
                  </a:cubicBezTo>
                  <a:cubicBezTo>
                    <a:pt x="157" y="75"/>
                    <a:pt x="157" y="75"/>
                    <a:pt x="157" y="75"/>
                  </a:cubicBezTo>
                  <a:cubicBezTo>
                    <a:pt x="158" y="74"/>
                    <a:pt x="158" y="74"/>
                    <a:pt x="158" y="74"/>
                  </a:cubicBezTo>
                  <a:cubicBezTo>
                    <a:pt x="158" y="72"/>
                    <a:pt x="158" y="72"/>
                    <a:pt x="158" y="72"/>
                  </a:cubicBezTo>
                  <a:cubicBezTo>
                    <a:pt x="158" y="70"/>
                    <a:pt x="158" y="70"/>
                    <a:pt x="158" y="70"/>
                  </a:cubicBezTo>
                  <a:cubicBezTo>
                    <a:pt x="157" y="70"/>
                    <a:pt x="157" y="70"/>
                    <a:pt x="157" y="70"/>
                  </a:cubicBezTo>
                  <a:cubicBezTo>
                    <a:pt x="159" y="68"/>
                    <a:pt x="159" y="68"/>
                    <a:pt x="159" y="68"/>
                  </a:cubicBezTo>
                  <a:cubicBezTo>
                    <a:pt x="159" y="66"/>
                    <a:pt x="159" y="66"/>
                    <a:pt x="159" y="66"/>
                  </a:cubicBezTo>
                  <a:cubicBezTo>
                    <a:pt x="159" y="64"/>
                    <a:pt x="159" y="64"/>
                    <a:pt x="159" y="64"/>
                  </a:cubicBezTo>
                  <a:cubicBezTo>
                    <a:pt x="158" y="63"/>
                    <a:pt x="158" y="63"/>
                    <a:pt x="158" y="63"/>
                  </a:cubicBezTo>
                  <a:cubicBezTo>
                    <a:pt x="158" y="63"/>
                    <a:pt x="158" y="63"/>
                    <a:pt x="158" y="63"/>
                  </a:cubicBezTo>
                  <a:cubicBezTo>
                    <a:pt x="159" y="62"/>
                    <a:pt x="159" y="62"/>
                    <a:pt x="159" y="62"/>
                  </a:cubicBezTo>
                  <a:cubicBezTo>
                    <a:pt x="160" y="61"/>
                    <a:pt x="160" y="61"/>
                    <a:pt x="160" y="61"/>
                  </a:cubicBezTo>
                  <a:cubicBezTo>
                    <a:pt x="161" y="61"/>
                    <a:pt x="161" y="61"/>
                    <a:pt x="161" y="61"/>
                  </a:cubicBezTo>
                  <a:cubicBezTo>
                    <a:pt x="162" y="61"/>
                    <a:pt x="162" y="61"/>
                    <a:pt x="162" y="61"/>
                  </a:cubicBezTo>
                  <a:cubicBezTo>
                    <a:pt x="162" y="62"/>
                    <a:pt x="162" y="62"/>
                    <a:pt x="162" y="62"/>
                  </a:cubicBezTo>
                  <a:cubicBezTo>
                    <a:pt x="163" y="63"/>
                    <a:pt x="163" y="63"/>
                    <a:pt x="163" y="63"/>
                  </a:cubicBezTo>
                  <a:cubicBezTo>
                    <a:pt x="163" y="64"/>
                    <a:pt x="163" y="64"/>
                    <a:pt x="163" y="64"/>
                  </a:cubicBezTo>
                  <a:cubicBezTo>
                    <a:pt x="162" y="65"/>
                    <a:pt x="162" y="65"/>
                    <a:pt x="162" y="65"/>
                  </a:cubicBezTo>
                  <a:cubicBezTo>
                    <a:pt x="161" y="67"/>
                    <a:pt x="161" y="67"/>
                    <a:pt x="161" y="67"/>
                  </a:cubicBezTo>
                  <a:cubicBezTo>
                    <a:pt x="162" y="68"/>
                    <a:pt x="162" y="68"/>
                    <a:pt x="162" y="68"/>
                  </a:cubicBezTo>
                  <a:cubicBezTo>
                    <a:pt x="163" y="68"/>
                    <a:pt x="163" y="68"/>
                    <a:pt x="163" y="68"/>
                  </a:cubicBezTo>
                  <a:cubicBezTo>
                    <a:pt x="164" y="69"/>
                    <a:pt x="164" y="69"/>
                    <a:pt x="164" y="69"/>
                  </a:cubicBezTo>
                  <a:cubicBezTo>
                    <a:pt x="165" y="70"/>
                    <a:pt x="165" y="70"/>
                    <a:pt x="165" y="70"/>
                  </a:cubicBezTo>
                  <a:cubicBezTo>
                    <a:pt x="165" y="71"/>
                    <a:pt x="165" y="71"/>
                    <a:pt x="165" y="71"/>
                  </a:cubicBezTo>
                  <a:cubicBezTo>
                    <a:pt x="165" y="71"/>
                    <a:pt x="165" y="71"/>
                    <a:pt x="165" y="71"/>
                  </a:cubicBezTo>
                  <a:cubicBezTo>
                    <a:pt x="165" y="73"/>
                    <a:pt x="165" y="73"/>
                    <a:pt x="165" y="73"/>
                  </a:cubicBezTo>
                  <a:cubicBezTo>
                    <a:pt x="165" y="74"/>
                    <a:pt x="165" y="74"/>
                    <a:pt x="165" y="74"/>
                  </a:cubicBezTo>
                  <a:cubicBezTo>
                    <a:pt x="166" y="75"/>
                    <a:pt x="166" y="75"/>
                    <a:pt x="166" y="75"/>
                  </a:cubicBezTo>
                  <a:cubicBezTo>
                    <a:pt x="167" y="75"/>
                    <a:pt x="167" y="75"/>
                    <a:pt x="167" y="75"/>
                  </a:cubicBezTo>
                  <a:cubicBezTo>
                    <a:pt x="168" y="75"/>
                    <a:pt x="168" y="75"/>
                    <a:pt x="168" y="75"/>
                  </a:cubicBezTo>
                  <a:cubicBezTo>
                    <a:pt x="169" y="75"/>
                    <a:pt x="169" y="75"/>
                    <a:pt x="169" y="75"/>
                  </a:cubicBezTo>
                  <a:cubicBezTo>
                    <a:pt x="169" y="74"/>
                    <a:pt x="169" y="74"/>
                    <a:pt x="169" y="74"/>
                  </a:cubicBezTo>
                  <a:cubicBezTo>
                    <a:pt x="169" y="74"/>
                    <a:pt x="169" y="74"/>
                    <a:pt x="169" y="74"/>
                  </a:cubicBezTo>
                  <a:cubicBezTo>
                    <a:pt x="170" y="73"/>
                    <a:pt x="170" y="73"/>
                    <a:pt x="170" y="73"/>
                  </a:cubicBezTo>
                  <a:cubicBezTo>
                    <a:pt x="171" y="72"/>
                    <a:pt x="171" y="72"/>
                    <a:pt x="171" y="72"/>
                  </a:cubicBezTo>
                  <a:cubicBezTo>
                    <a:pt x="172" y="71"/>
                    <a:pt x="172" y="71"/>
                    <a:pt x="172" y="71"/>
                  </a:cubicBezTo>
                  <a:cubicBezTo>
                    <a:pt x="174" y="72"/>
                    <a:pt x="174" y="72"/>
                    <a:pt x="174" y="72"/>
                  </a:cubicBezTo>
                  <a:cubicBezTo>
                    <a:pt x="175" y="71"/>
                    <a:pt x="175" y="71"/>
                    <a:pt x="175" y="71"/>
                  </a:cubicBezTo>
                  <a:cubicBezTo>
                    <a:pt x="175" y="71"/>
                    <a:pt x="175" y="71"/>
                    <a:pt x="175" y="71"/>
                  </a:cubicBezTo>
                  <a:cubicBezTo>
                    <a:pt x="176" y="71"/>
                    <a:pt x="176" y="71"/>
                    <a:pt x="176" y="71"/>
                  </a:cubicBezTo>
                  <a:cubicBezTo>
                    <a:pt x="177" y="70"/>
                    <a:pt x="177" y="70"/>
                    <a:pt x="177" y="70"/>
                  </a:cubicBezTo>
                  <a:cubicBezTo>
                    <a:pt x="177" y="70"/>
                    <a:pt x="177" y="70"/>
                    <a:pt x="177" y="70"/>
                  </a:cubicBezTo>
                  <a:cubicBezTo>
                    <a:pt x="175" y="70"/>
                    <a:pt x="175" y="70"/>
                    <a:pt x="175" y="70"/>
                  </a:cubicBezTo>
                  <a:cubicBezTo>
                    <a:pt x="174" y="70"/>
                    <a:pt x="174" y="70"/>
                    <a:pt x="174" y="70"/>
                  </a:cubicBezTo>
                  <a:cubicBezTo>
                    <a:pt x="174" y="70"/>
                    <a:pt x="174" y="70"/>
                    <a:pt x="174" y="70"/>
                  </a:cubicBezTo>
                  <a:cubicBezTo>
                    <a:pt x="173" y="70"/>
                    <a:pt x="173" y="70"/>
                    <a:pt x="173" y="70"/>
                  </a:cubicBezTo>
                  <a:cubicBezTo>
                    <a:pt x="173" y="69"/>
                    <a:pt x="173" y="69"/>
                    <a:pt x="173" y="69"/>
                  </a:cubicBezTo>
                  <a:cubicBezTo>
                    <a:pt x="172" y="69"/>
                    <a:pt x="172" y="69"/>
                    <a:pt x="172" y="69"/>
                  </a:cubicBezTo>
                  <a:cubicBezTo>
                    <a:pt x="172" y="68"/>
                    <a:pt x="172" y="68"/>
                    <a:pt x="172" y="68"/>
                  </a:cubicBezTo>
                  <a:cubicBezTo>
                    <a:pt x="172" y="68"/>
                    <a:pt x="172" y="68"/>
                    <a:pt x="172" y="68"/>
                  </a:cubicBezTo>
                  <a:cubicBezTo>
                    <a:pt x="171" y="68"/>
                    <a:pt x="171" y="68"/>
                    <a:pt x="171" y="68"/>
                  </a:cubicBezTo>
                  <a:cubicBezTo>
                    <a:pt x="171" y="68"/>
                    <a:pt x="171" y="68"/>
                    <a:pt x="171" y="68"/>
                  </a:cubicBezTo>
                  <a:cubicBezTo>
                    <a:pt x="170" y="67"/>
                    <a:pt x="170" y="67"/>
                    <a:pt x="170" y="67"/>
                  </a:cubicBezTo>
                  <a:cubicBezTo>
                    <a:pt x="169" y="67"/>
                    <a:pt x="169" y="67"/>
                    <a:pt x="169" y="67"/>
                  </a:cubicBezTo>
                  <a:cubicBezTo>
                    <a:pt x="170" y="66"/>
                    <a:pt x="170" y="66"/>
                    <a:pt x="170" y="66"/>
                  </a:cubicBezTo>
                  <a:cubicBezTo>
                    <a:pt x="170" y="65"/>
                    <a:pt x="170" y="65"/>
                    <a:pt x="170" y="65"/>
                  </a:cubicBezTo>
                  <a:cubicBezTo>
                    <a:pt x="171" y="65"/>
                    <a:pt x="171" y="65"/>
                    <a:pt x="171" y="65"/>
                  </a:cubicBezTo>
                  <a:cubicBezTo>
                    <a:pt x="171" y="65"/>
                    <a:pt x="171" y="65"/>
                    <a:pt x="171" y="65"/>
                  </a:cubicBezTo>
                  <a:cubicBezTo>
                    <a:pt x="171" y="65"/>
                    <a:pt x="171" y="65"/>
                    <a:pt x="171" y="65"/>
                  </a:cubicBezTo>
                  <a:cubicBezTo>
                    <a:pt x="171" y="64"/>
                    <a:pt x="171" y="64"/>
                    <a:pt x="171" y="64"/>
                  </a:cubicBezTo>
                  <a:cubicBezTo>
                    <a:pt x="171" y="63"/>
                    <a:pt x="171" y="63"/>
                    <a:pt x="171" y="63"/>
                  </a:cubicBezTo>
                  <a:cubicBezTo>
                    <a:pt x="170" y="63"/>
                    <a:pt x="170" y="63"/>
                    <a:pt x="170" y="63"/>
                  </a:cubicBezTo>
                  <a:cubicBezTo>
                    <a:pt x="170" y="62"/>
                    <a:pt x="170" y="62"/>
                    <a:pt x="170" y="62"/>
                  </a:cubicBezTo>
                  <a:cubicBezTo>
                    <a:pt x="170" y="62"/>
                    <a:pt x="170" y="62"/>
                    <a:pt x="170" y="62"/>
                  </a:cubicBezTo>
                  <a:cubicBezTo>
                    <a:pt x="169" y="61"/>
                    <a:pt x="169" y="61"/>
                    <a:pt x="169" y="61"/>
                  </a:cubicBezTo>
                  <a:cubicBezTo>
                    <a:pt x="168" y="61"/>
                    <a:pt x="168" y="61"/>
                    <a:pt x="168" y="61"/>
                  </a:cubicBezTo>
                  <a:cubicBezTo>
                    <a:pt x="168" y="60"/>
                    <a:pt x="168" y="60"/>
                    <a:pt x="168" y="60"/>
                  </a:cubicBezTo>
                  <a:cubicBezTo>
                    <a:pt x="166" y="58"/>
                    <a:pt x="166" y="58"/>
                    <a:pt x="166" y="58"/>
                  </a:cubicBezTo>
                  <a:cubicBezTo>
                    <a:pt x="165" y="57"/>
                    <a:pt x="165" y="57"/>
                    <a:pt x="165" y="57"/>
                  </a:cubicBezTo>
                  <a:cubicBezTo>
                    <a:pt x="165" y="56"/>
                    <a:pt x="165" y="56"/>
                    <a:pt x="165" y="56"/>
                  </a:cubicBezTo>
                  <a:cubicBezTo>
                    <a:pt x="165" y="56"/>
                    <a:pt x="165" y="56"/>
                    <a:pt x="165" y="56"/>
                  </a:cubicBezTo>
                  <a:cubicBezTo>
                    <a:pt x="165" y="56"/>
                    <a:pt x="165" y="56"/>
                    <a:pt x="165" y="56"/>
                  </a:cubicBezTo>
                  <a:cubicBezTo>
                    <a:pt x="166" y="56"/>
                    <a:pt x="166" y="56"/>
                    <a:pt x="166" y="56"/>
                  </a:cubicBezTo>
                  <a:cubicBezTo>
                    <a:pt x="167" y="56"/>
                    <a:pt x="167" y="56"/>
                    <a:pt x="167" y="56"/>
                  </a:cubicBezTo>
                  <a:cubicBezTo>
                    <a:pt x="168" y="56"/>
                    <a:pt x="168" y="56"/>
                    <a:pt x="168" y="56"/>
                  </a:cubicBezTo>
                  <a:cubicBezTo>
                    <a:pt x="168" y="55"/>
                    <a:pt x="168" y="55"/>
                    <a:pt x="168" y="55"/>
                  </a:cubicBezTo>
                  <a:cubicBezTo>
                    <a:pt x="170" y="54"/>
                    <a:pt x="170" y="54"/>
                    <a:pt x="170" y="54"/>
                  </a:cubicBezTo>
                  <a:cubicBezTo>
                    <a:pt x="172" y="52"/>
                    <a:pt x="172" y="52"/>
                    <a:pt x="172" y="52"/>
                  </a:cubicBezTo>
                  <a:cubicBezTo>
                    <a:pt x="173" y="51"/>
                    <a:pt x="173" y="51"/>
                    <a:pt x="173" y="51"/>
                  </a:cubicBezTo>
                  <a:cubicBezTo>
                    <a:pt x="174" y="50"/>
                    <a:pt x="174" y="50"/>
                    <a:pt x="174" y="50"/>
                  </a:cubicBezTo>
                  <a:cubicBezTo>
                    <a:pt x="174" y="50"/>
                    <a:pt x="174" y="50"/>
                    <a:pt x="174" y="50"/>
                  </a:cubicBezTo>
                  <a:cubicBezTo>
                    <a:pt x="176" y="49"/>
                    <a:pt x="176" y="49"/>
                    <a:pt x="176" y="49"/>
                  </a:cubicBezTo>
                  <a:cubicBezTo>
                    <a:pt x="177" y="50"/>
                    <a:pt x="177" y="50"/>
                    <a:pt x="177" y="50"/>
                  </a:cubicBezTo>
                  <a:cubicBezTo>
                    <a:pt x="178" y="50"/>
                    <a:pt x="178" y="50"/>
                    <a:pt x="178" y="50"/>
                  </a:cubicBezTo>
                  <a:cubicBezTo>
                    <a:pt x="179" y="48"/>
                    <a:pt x="179" y="48"/>
                    <a:pt x="179" y="48"/>
                  </a:cubicBezTo>
                  <a:cubicBezTo>
                    <a:pt x="179" y="47"/>
                    <a:pt x="179" y="47"/>
                    <a:pt x="179" y="47"/>
                  </a:cubicBezTo>
                  <a:cubicBezTo>
                    <a:pt x="177" y="47"/>
                    <a:pt x="177" y="47"/>
                    <a:pt x="177" y="47"/>
                  </a:cubicBezTo>
                  <a:cubicBezTo>
                    <a:pt x="175" y="47"/>
                    <a:pt x="175" y="47"/>
                    <a:pt x="175" y="47"/>
                  </a:cubicBezTo>
                  <a:cubicBezTo>
                    <a:pt x="173" y="48"/>
                    <a:pt x="173" y="48"/>
                    <a:pt x="173" y="48"/>
                  </a:cubicBezTo>
                  <a:cubicBezTo>
                    <a:pt x="172" y="48"/>
                    <a:pt x="172" y="48"/>
                    <a:pt x="172" y="48"/>
                  </a:cubicBezTo>
                  <a:cubicBezTo>
                    <a:pt x="171" y="48"/>
                    <a:pt x="171" y="48"/>
                    <a:pt x="171" y="48"/>
                  </a:cubicBezTo>
                  <a:cubicBezTo>
                    <a:pt x="170" y="49"/>
                    <a:pt x="170" y="49"/>
                    <a:pt x="170" y="49"/>
                  </a:cubicBezTo>
                  <a:cubicBezTo>
                    <a:pt x="168" y="49"/>
                    <a:pt x="168" y="49"/>
                    <a:pt x="168" y="49"/>
                  </a:cubicBezTo>
                  <a:cubicBezTo>
                    <a:pt x="167" y="50"/>
                    <a:pt x="167" y="50"/>
                    <a:pt x="167" y="50"/>
                  </a:cubicBezTo>
                  <a:cubicBezTo>
                    <a:pt x="166" y="49"/>
                    <a:pt x="166" y="49"/>
                    <a:pt x="166" y="49"/>
                  </a:cubicBezTo>
                  <a:cubicBezTo>
                    <a:pt x="165" y="49"/>
                    <a:pt x="165" y="49"/>
                    <a:pt x="165" y="49"/>
                  </a:cubicBezTo>
                  <a:cubicBezTo>
                    <a:pt x="164" y="50"/>
                    <a:pt x="164" y="50"/>
                    <a:pt x="164" y="50"/>
                  </a:cubicBezTo>
                  <a:cubicBezTo>
                    <a:pt x="163" y="52"/>
                    <a:pt x="163" y="52"/>
                    <a:pt x="163" y="52"/>
                  </a:cubicBezTo>
                  <a:cubicBezTo>
                    <a:pt x="162" y="53"/>
                    <a:pt x="162" y="53"/>
                    <a:pt x="162" y="53"/>
                  </a:cubicBezTo>
                  <a:cubicBezTo>
                    <a:pt x="161" y="53"/>
                    <a:pt x="161" y="53"/>
                    <a:pt x="161" y="53"/>
                  </a:cubicBezTo>
                  <a:cubicBezTo>
                    <a:pt x="160" y="52"/>
                    <a:pt x="160" y="52"/>
                    <a:pt x="160" y="52"/>
                  </a:cubicBezTo>
                  <a:cubicBezTo>
                    <a:pt x="159" y="50"/>
                    <a:pt x="159" y="50"/>
                    <a:pt x="159" y="50"/>
                  </a:cubicBezTo>
                  <a:cubicBezTo>
                    <a:pt x="157" y="49"/>
                    <a:pt x="157" y="49"/>
                    <a:pt x="157" y="49"/>
                  </a:cubicBezTo>
                  <a:cubicBezTo>
                    <a:pt x="156" y="47"/>
                    <a:pt x="156" y="47"/>
                    <a:pt x="156" y="47"/>
                  </a:cubicBezTo>
                  <a:cubicBezTo>
                    <a:pt x="156" y="44"/>
                    <a:pt x="156" y="44"/>
                    <a:pt x="156" y="44"/>
                  </a:cubicBezTo>
                  <a:cubicBezTo>
                    <a:pt x="157" y="42"/>
                    <a:pt x="157" y="42"/>
                    <a:pt x="157" y="42"/>
                  </a:cubicBezTo>
                  <a:cubicBezTo>
                    <a:pt x="158" y="41"/>
                    <a:pt x="158" y="41"/>
                    <a:pt x="158" y="41"/>
                  </a:cubicBezTo>
                  <a:close/>
                  <a:moveTo>
                    <a:pt x="160" y="0"/>
                  </a:moveTo>
                  <a:cubicBezTo>
                    <a:pt x="159" y="1"/>
                    <a:pt x="159" y="1"/>
                    <a:pt x="159" y="1"/>
                  </a:cubicBezTo>
                  <a:cubicBezTo>
                    <a:pt x="160" y="1"/>
                    <a:pt x="160" y="1"/>
                    <a:pt x="160" y="1"/>
                  </a:cubicBezTo>
                  <a:cubicBezTo>
                    <a:pt x="160" y="1"/>
                    <a:pt x="160" y="1"/>
                    <a:pt x="160" y="1"/>
                  </a:cubicBezTo>
                  <a:cubicBezTo>
                    <a:pt x="160" y="0"/>
                    <a:pt x="160" y="0"/>
                    <a:pt x="160" y="0"/>
                  </a:cubicBezTo>
                  <a:close/>
                  <a:moveTo>
                    <a:pt x="161" y="4"/>
                  </a:moveTo>
                  <a:cubicBezTo>
                    <a:pt x="162" y="4"/>
                    <a:pt x="162" y="4"/>
                    <a:pt x="162" y="4"/>
                  </a:cubicBezTo>
                  <a:cubicBezTo>
                    <a:pt x="163" y="4"/>
                    <a:pt x="163" y="4"/>
                    <a:pt x="163" y="4"/>
                  </a:cubicBezTo>
                  <a:cubicBezTo>
                    <a:pt x="163" y="4"/>
                    <a:pt x="163" y="4"/>
                    <a:pt x="163" y="4"/>
                  </a:cubicBezTo>
                  <a:cubicBezTo>
                    <a:pt x="164" y="4"/>
                    <a:pt x="164" y="4"/>
                    <a:pt x="164" y="4"/>
                  </a:cubicBezTo>
                  <a:cubicBezTo>
                    <a:pt x="164" y="3"/>
                    <a:pt x="164" y="3"/>
                    <a:pt x="164" y="3"/>
                  </a:cubicBezTo>
                  <a:cubicBezTo>
                    <a:pt x="163" y="3"/>
                    <a:pt x="163" y="3"/>
                    <a:pt x="163" y="3"/>
                  </a:cubicBezTo>
                  <a:cubicBezTo>
                    <a:pt x="161" y="3"/>
                    <a:pt x="161" y="3"/>
                    <a:pt x="161" y="3"/>
                  </a:cubicBezTo>
                  <a:cubicBezTo>
                    <a:pt x="161" y="4"/>
                    <a:pt x="161" y="4"/>
                    <a:pt x="161" y="4"/>
                  </a:cubicBezTo>
                  <a:cubicBezTo>
                    <a:pt x="161" y="4"/>
                    <a:pt x="161" y="4"/>
                    <a:pt x="161" y="4"/>
                  </a:cubicBezTo>
                  <a:close/>
                  <a:moveTo>
                    <a:pt x="152" y="11"/>
                  </a:moveTo>
                  <a:cubicBezTo>
                    <a:pt x="151" y="12"/>
                    <a:pt x="151" y="12"/>
                    <a:pt x="151" y="12"/>
                  </a:cubicBezTo>
                  <a:cubicBezTo>
                    <a:pt x="152" y="13"/>
                    <a:pt x="152" y="13"/>
                    <a:pt x="152" y="13"/>
                  </a:cubicBezTo>
                  <a:cubicBezTo>
                    <a:pt x="152" y="12"/>
                    <a:pt x="152" y="12"/>
                    <a:pt x="152" y="12"/>
                  </a:cubicBezTo>
                  <a:cubicBezTo>
                    <a:pt x="152" y="11"/>
                    <a:pt x="152" y="11"/>
                    <a:pt x="152" y="11"/>
                  </a:cubicBezTo>
                  <a:close/>
                  <a:moveTo>
                    <a:pt x="154" y="9"/>
                  </a:moveTo>
                  <a:cubicBezTo>
                    <a:pt x="156" y="8"/>
                    <a:pt x="156" y="8"/>
                    <a:pt x="156" y="8"/>
                  </a:cubicBezTo>
                  <a:cubicBezTo>
                    <a:pt x="157" y="8"/>
                    <a:pt x="157" y="8"/>
                    <a:pt x="157" y="8"/>
                  </a:cubicBezTo>
                  <a:cubicBezTo>
                    <a:pt x="157" y="9"/>
                    <a:pt x="157" y="9"/>
                    <a:pt x="157" y="9"/>
                  </a:cubicBezTo>
                  <a:cubicBezTo>
                    <a:pt x="156" y="10"/>
                    <a:pt x="156" y="10"/>
                    <a:pt x="156" y="10"/>
                  </a:cubicBezTo>
                  <a:cubicBezTo>
                    <a:pt x="154" y="10"/>
                    <a:pt x="154" y="10"/>
                    <a:pt x="154" y="10"/>
                  </a:cubicBezTo>
                  <a:cubicBezTo>
                    <a:pt x="154" y="9"/>
                    <a:pt x="154" y="9"/>
                    <a:pt x="154" y="9"/>
                  </a:cubicBezTo>
                  <a:close/>
                  <a:moveTo>
                    <a:pt x="141" y="16"/>
                  </a:moveTo>
                  <a:cubicBezTo>
                    <a:pt x="141" y="17"/>
                    <a:pt x="141" y="17"/>
                    <a:pt x="141" y="17"/>
                  </a:cubicBezTo>
                  <a:cubicBezTo>
                    <a:pt x="141" y="17"/>
                    <a:pt x="141" y="17"/>
                    <a:pt x="141" y="17"/>
                  </a:cubicBezTo>
                  <a:cubicBezTo>
                    <a:pt x="141" y="16"/>
                    <a:pt x="141" y="16"/>
                    <a:pt x="141" y="16"/>
                  </a:cubicBezTo>
                  <a:close/>
                  <a:moveTo>
                    <a:pt x="141" y="16"/>
                  </a:moveTo>
                  <a:cubicBezTo>
                    <a:pt x="141" y="16"/>
                    <a:pt x="141" y="16"/>
                    <a:pt x="141" y="16"/>
                  </a:cubicBezTo>
                  <a:cubicBezTo>
                    <a:pt x="141" y="16"/>
                    <a:pt x="141" y="16"/>
                    <a:pt x="141" y="16"/>
                  </a:cubicBezTo>
                  <a:cubicBezTo>
                    <a:pt x="142" y="17"/>
                    <a:pt x="142" y="17"/>
                    <a:pt x="142" y="17"/>
                  </a:cubicBezTo>
                  <a:cubicBezTo>
                    <a:pt x="142" y="16"/>
                    <a:pt x="142" y="16"/>
                    <a:pt x="142" y="16"/>
                  </a:cubicBezTo>
                  <a:cubicBezTo>
                    <a:pt x="141" y="16"/>
                    <a:pt x="141" y="16"/>
                    <a:pt x="141" y="16"/>
                  </a:cubicBezTo>
                  <a:close/>
                  <a:moveTo>
                    <a:pt x="142" y="19"/>
                  </a:moveTo>
                  <a:cubicBezTo>
                    <a:pt x="140" y="19"/>
                    <a:pt x="140" y="19"/>
                    <a:pt x="140" y="19"/>
                  </a:cubicBezTo>
                  <a:cubicBezTo>
                    <a:pt x="141" y="20"/>
                    <a:pt x="141" y="20"/>
                    <a:pt x="141" y="20"/>
                  </a:cubicBezTo>
                  <a:cubicBezTo>
                    <a:pt x="142" y="19"/>
                    <a:pt x="142" y="19"/>
                    <a:pt x="142" y="19"/>
                  </a:cubicBezTo>
                  <a:close/>
                  <a:moveTo>
                    <a:pt x="140" y="20"/>
                  </a:moveTo>
                  <a:cubicBezTo>
                    <a:pt x="141" y="21"/>
                    <a:pt x="141" y="21"/>
                    <a:pt x="141" y="21"/>
                  </a:cubicBezTo>
                  <a:cubicBezTo>
                    <a:pt x="141" y="22"/>
                    <a:pt x="141" y="22"/>
                    <a:pt x="141" y="22"/>
                  </a:cubicBezTo>
                  <a:cubicBezTo>
                    <a:pt x="141" y="22"/>
                    <a:pt x="141" y="22"/>
                    <a:pt x="141" y="22"/>
                  </a:cubicBezTo>
                  <a:cubicBezTo>
                    <a:pt x="140" y="20"/>
                    <a:pt x="140" y="20"/>
                    <a:pt x="140" y="20"/>
                  </a:cubicBezTo>
                  <a:close/>
                  <a:moveTo>
                    <a:pt x="133" y="66"/>
                  </a:moveTo>
                  <a:cubicBezTo>
                    <a:pt x="133" y="66"/>
                    <a:pt x="133" y="66"/>
                    <a:pt x="133" y="66"/>
                  </a:cubicBezTo>
                  <a:cubicBezTo>
                    <a:pt x="133" y="68"/>
                    <a:pt x="133" y="68"/>
                    <a:pt x="133" y="68"/>
                  </a:cubicBezTo>
                  <a:cubicBezTo>
                    <a:pt x="132" y="68"/>
                    <a:pt x="132" y="68"/>
                    <a:pt x="132" y="68"/>
                  </a:cubicBezTo>
                  <a:cubicBezTo>
                    <a:pt x="132" y="66"/>
                    <a:pt x="132" y="66"/>
                    <a:pt x="132" y="66"/>
                  </a:cubicBezTo>
                  <a:cubicBezTo>
                    <a:pt x="133" y="66"/>
                    <a:pt x="133" y="66"/>
                    <a:pt x="133" y="66"/>
                  </a:cubicBezTo>
                  <a:close/>
                  <a:moveTo>
                    <a:pt x="132" y="66"/>
                  </a:moveTo>
                  <a:cubicBezTo>
                    <a:pt x="132" y="68"/>
                    <a:pt x="132" y="68"/>
                    <a:pt x="132" y="68"/>
                  </a:cubicBezTo>
                  <a:cubicBezTo>
                    <a:pt x="132" y="69"/>
                    <a:pt x="132" y="69"/>
                    <a:pt x="132" y="69"/>
                  </a:cubicBezTo>
                  <a:cubicBezTo>
                    <a:pt x="131" y="70"/>
                    <a:pt x="131" y="70"/>
                    <a:pt x="131" y="70"/>
                  </a:cubicBezTo>
                  <a:cubicBezTo>
                    <a:pt x="130" y="69"/>
                    <a:pt x="130" y="69"/>
                    <a:pt x="130" y="69"/>
                  </a:cubicBezTo>
                  <a:cubicBezTo>
                    <a:pt x="130" y="67"/>
                    <a:pt x="130" y="67"/>
                    <a:pt x="130" y="67"/>
                  </a:cubicBezTo>
                  <a:cubicBezTo>
                    <a:pt x="131" y="66"/>
                    <a:pt x="131" y="66"/>
                    <a:pt x="131" y="66"/>
                  </a:cubicBezTo>
                  <a:cubicBezTo>
                    <a:pt x="132" y="65"/>
                    <a:pt x="132" y="65"/>
                    <a:pt x="132" y="65"/>
                  </a:cubicBezTo>
                  <a:cubicBezTo>
                    <a:pt x="132" y="66"/>
                    <a:pt x="132" y="66"/>
                    <a:pt x="132" y="66"/>
                  </a:cubicBezTo>
                  <a:close/>
                  <a:moveTo>
                    <a:pt x="89" y="46"/>
                  </a:moveTo>
                  <a:cubicBezTo>
                    <a:pt x="90" y="46"/>
                    <a:pt x="90" y="46"/>
                    <a:pt x="90" y="46"/>
                  </a:cubicBezTo>
                  <a:cubicBezTo>
                    <a:pt x="90" y="47"/>
                    <a:pt x="90" y="47"/>
                    <a:pt x="90" y="47"/>
                  </a:cubicBezTo>
                  <a:cubicBezTo>
                    <a:pt x="90" y="47"/>
                    <a:pt x="90" y="47"/>
                    <a:pt x="90" y="47"/>
                  </a:cubicBezTo>
                  <a:cubicBezTo>
                    <a:pt x="89" y="47"/>
                    <a:pt x="89" y="47"/>
                    <a:pt x="89" y="47"/>
                  </a:cubicBezTo>
                  <a:cubicBezTo>
                    <a:pt x="88" y="46"/>
                    <a:pt x="88" y="46"/>
                    <a:pt x="88" y="46"/>
                  </a:cubicBezTo>
                  <a:cubicBezTo>
                    <a:pt x="89" y="46"/>
                    <a:pt x="89" y="46"/>
                    <a:pt x="89" y="46"/>
                  </a:cubicBezTo>
                  <a:close/>
                  <a:moveTo>
                    <a:pt x="89" y="49"/>
                  </a:moveTo>
                  <a:cubicBezTo>
                    <a:pt x="91" y="49"/>
                    <a:pt x="91" y="49"/>
                    <a:pt x="91" y="49"/>
                  </a:cubicBezTo>
                  <a:cubicBezTo>
                    <a:pt x="91" y="50"/>
                    <a:pt x="91" y="50"/>
                    <a:pt x="91" y="50"/>
                  </a:cubicBezTo>
                  <a:cubicBezTo>
                    <a:pt x="92" y="50"/>
                    <a:pt x="92" y="50"/>
                    <a:pt x="92" y="50"/>
                  </a:cubicBezTo>
                  <a:cubicBezTo>
                    <a:pt x="92" y="50"/>
                    <a:pt x="92" y="50"/>
                    <a:pt x="92" y="50"/>
                  </a:cubicBezTo>
                  <a:cubicBezTo>
                    <a:pt x="90" y="50"/>
                    <a:pt x="90" y="50"/>
                    <a:pt x="90" y="50"/>
                  </a:cubicBezTo>
                  <a:cubicBezTo>
                    <a:pt x="90" y="50"/>
                    <a:pt x="90" y="50"/>
                    <a:pt x="90" y="50"/>
                  </a:cubicBezTo>
                  <a:cubicBezTo>
                    <a:pt x="89" y="49"/>
                    <a:pt x="89" y="49"/>
                    <a:pt x="89" y="49"/>
                  </a:cubicBezTo>
                  <a:cubicBezTo>
                    <a:pt x="89" y="49"/>
                    <a:pt x="89" y="49"/>
                    <a:pt x="89" y="49"/>
                  </a:cubicBezTo>
                  <a:close/>
                  <a:moveTo>
                    <a:pt x="90" y="51"/>
                  </a:moveTo>
                  <a:cubicBezTo>
                    <a:pt x="92" y="51"/>
                    <a:pt x="92" y="51"/>
                    <a:pt x="92" y="51"/>
                  </a:cubicBezTo>
                  <a:cubicBezTo>
                    <a:pt x="93" y="51"/>
                    <a:pt x="93" y="51"/>
                    <a:pt x="93" y="51"/>
                  </a:cubicBezTo>
                  <a:cubicBezTo>
                    <a:pt x="92" y="53"/>
                    <a:pt x="92" y="53"/>
                    <a:pt x="92" y="53"/>
                  </a:cubicBezTo>
                  <a:cubicBezTo>
                    <a:pt x="91" y="53"/>
                    <a:pt x="91" y="53"/>
                    <a:pt x="91" y="53"/>
                  </a:cubicBezTo>
                  <a:cubicBezTo>
                    <a:pt x="90" y="52"/>
                    <a:pt x="90" y="52"/>
                    <a:pt x="90" y="52"/>
                  </a:cubicBezTo>
                  <a:cubicBezTo>
                    <a:pt x="91" y="51"/>
                    <a:pt x="91" y="51"/>
                    <a:pt x="91" y="51"/>
                  </a:cubicBezTo>
                  <a:cubicBezTo>
                    <a:pt x="91" y="51"/>
                    <a:pt x="90" y="51"/>
                    <a:pt x="90" y="51"/>
                  </a:cubicBezTo>
                  <a:close/>
                  <a:moveTo>
                    <a:pt x="87" y="36"/>
                  </a:moveTo>
                  <a:cubicBezTo>
                    <a:pt x="88" y="34"/>
                    <a:pt x="88" y="34"/>
                    <a:pt x="88" y="34"/>
                  </a:cubicBezTo>
                  <a:cubicBezTo>
                    <a:pt x="90" y="32"/>
                    <a:pt x="90" y="32"/>
                    <a:pt x="90" y="32"/>
                  </a:cubicBezTo>
                  <a:cubicBezTo>
                    <a:pt x="91" y="31"/>
                    <a:pt x="91" y="31"/>
                    <a:pt x="91" y="31"/>
                  </a:cubicBezTo>
                  <a:cubicBezTo>
                    <a:pt x="92" y="31"/>
                    <a:pt x="92" y="31"/>
                    <a:pt x="92" y="31"/>
                  </a:cubicBezTo>
                  <a:cubicBezTo>
                    <a:pt x="93" y="33"/>
                    <a:pt x="93" y="33"/>
                    <a:pt x="93" y="33"/>
                  </a:cubicBezTo>
                  <a:cubicBezTo>
                    <a:pt x="95" y="34"/>
                    <a:pt x="95" y="34"/>
                    <a:pt x="95" y="34"/>
                  </a:cubicBezTo>
                  <a:cubicBezTo>
                    <a:pt x="95" y="35"/>
                    <a:pt x="95" y="35"/>
                    <a:pt x="95" y="35"/>
                  </a:cubicBezTo>
                  <a:cubicBezTo>
                    <a:pt x="96" y="36"/>
                    <a:pt x="96" y="36"/>
                    <a:pt x="96" y="36"/>
                  </a:cubicBezTo>
                  <a:cubicBezTo>
                    <a:pt x="97" y="37"/>
                    <a:pt x="97" y="37"/>
                    <a:pt x="97" y="37"/>
                  </a:cubicBezTo>
                  <a:cubicBezTo>
                    <a:pt x="98" y="37"/>
                    <a:pt x="98" y="37"/>
                    <a:pt x="98" y="37"/>
                  </a:cubicBezTo>
                  <a:cubicBezTo>
                    <a:pt x="100" y="37"/>
                    <a:pt x="100" y="37"/>
                    <a:pt x="100" y="37"/>
                  </a:cubicBezTo>
                  <a:cubicBezTo>
                    <a:pt x="100" y="36"/>
                    <a:pt x="100" y="36"/>
                    <a:pt x="100" y="36"/>
                  </a:cubicBezTo>
                  <a:cubicBezTo>
                    <a:pt x="101" y="36"/>
                    <a:pt x="101" y="36"/>
                    <a:pt x="101" y="36"/>
                  </a:cubicBezTo>
                  <a:cubicBezTo>
                    <a:pt x="102" y="36"/>
                    <a:pt x="102" y="36"/>
                    <a:pt x="102" y="36"/>
                  </a:cubicBezTo>
                  <a:cubicBezTo>
                    <a:pt x="106" y="36"/>
                    <a:pt x="106" y="36"/>
                    <a:pt x="106" y="36"/>
                  </a:cubicBezTo>
                  <a:cubicBezTo>
                    <a:pt x="109" y="35"/>
                    <a:pt x="109" y="35"/>
                    <a:pt x="109" y="35"/>
                  </a:cubicBezTo>
                  <a:cubicBezTo>
                    <a:pt x="110" y="34"/>
                    <a:pt x="110" y="34"/>
                    <a:pt x="110" y="34"/>
                  </a:cubicBezTo>
                  <a:cubicBezTo>
                    <a:pt x="113" y="34"/>
                    <a:pt x="113" y="34"/>
                    <a:pt x="113" y="34"/>
                  </a:cubicBezTo>
                  <a:cubicBezTo>
                    <a:pt x="115" y="34"/>
                    <a:pt x="115" y="34"/>
                    <a:pt x="115" y="34"/>
                  </a:cubicBezTo>
                  <a:cubicBezTo>
                    <a:pt x="115" y="35"/>
                    <a:pt x="115" y="35"/>
                    <a:pt x="115" y="35"/>
                  </a:cubicBezTo>
                  <a:cubicBezTo>
                    <a:pt x="117" y="35"/>
                    <a:pt x="117" y="35"/>
                    <a:pt x="117" y="35"/>
                  </a:cubicBezTo>
                  <a:cubicBezTo>
                    <a:pt x="119" y="34"/>
                    <a:pt x="119" y="34"/>
                    <a:pt x="119" y="34"/>
                  </a:cubicBezTo>
                  <a:cubicBezTo>
                    <a:pt x="122" y="33"/>
                    <a:pt x="122" y="33"/>
                    <a:pt x="122" y="33"/>
                  </a:cubicBezTo>
                  <a:cubicBezTo>
                    <a:pt x="122" y="32"/>
                    <a:pt x="122" y="32"/>
                    <a:pt x="122" y="32"/>
                  </a:cubicBezTo>
                  <a:cubicBezTo>
                    <a:pt x="125" y="29"/>
                    <a:pt x="125" y="29"/>
                    <a:pt x="125" y="29"/>
                  </a:cubicBezTo>
                  <a:cubicBezTo>
                    <a:pt x="126" y="26"/>
                    <a:pt x="126" y="26"/>
                    <a:pt x="126" y="26"/>
                  </a:cubicBezTo>
                  <a:cubicBezTo>
                    <a:pt x="128" y="23"/>
                    <a:pt x="128" y="23"/>
                    <a:pt x="128" y="23"/>
                  </a:cubicBezTo>
                  <a:cubicBezTo>
                    <a:pt x="129" y="18"/>
                    <a:pt x="129" y="18"/>
                    <a:pt x="129" y="18"/>
                  </a:cubicBezTo>
                  <a:cubicBezTo>
                    <a:pt x="129" y="17"/>
                    <a:pt x="129" y="17"/>
                    <a:pt x="129" y="17"/>
                  </a:cubicBezTo>
                  <a:cubicBezTo>
                    <a:pt x="130" y="16"/>
                    <a:pt x="130" y="16"/>
                    <a:pt x="130" y="16"/>
                  </a:cubicBezTo>
                  <a:cubicBezTo>
                    <a:pt x="130" y="15"/>
                    <a:pt x="130" y="15"/>
                    <a:pt x="130" y="15"/>
                  </a:cubicBezTo>
                  <a:cubicBezTo>
                    <a:pt x="131" y="14"/>
                    <a:pt x="131" y="14"/>
                    <a:pt x="131" y="14"/>
                  </a:cubicBezTo>
                  <a:cubicBezTo>
                    <a:pt x="132" y="14"/>
                    <a:pt x="132" y="14"/>
                    <a:pt x="132" y="14"/>
                  </a:cubicBezTo>
                  <a:cubicBezTo>
                    <a:pt x="134" y="14"/>
                    <a:pt x="134" y="14"/>
                    <a:pt x="134" y="14"/>
                  </a:cubicBezTo>
                  <a:cubicBezTo>
                    <a:pt x="137" y="14"/>
                    <a:pt x="137" y="14"/>
                    <a:pt x="137" y="14"/>
                  </a:cubicBezTo>
                  <a:cubicBezTo>
                    <a:pt x="137" y="15"/>
                    <a:pt x="137" y="15"/>
                    <a:pt x="137" y="15"/>
                  </a:cubicBezTo>
                  <a:cubicBezTo>
                    <a:pt x="139" y="15"/>
                    <a:pt x="139" y="15"/>
                    <a:pt x="139" y="15"/>
                  </a:cubicBezTo>
                  <a:cubicBezTo>
                    <a:pt x="140" y="15"/>
                    <a:pt x="140" y="15"/>
                    <a:pt x="140" y="15"/>
                  </a:cubicBezTo>
                  <a:cubicBezTo>
                    <a:pt x="140" y="15"/>
                    <a:pt x="140" y="15"/>
                    <a:pt x="140" y="15"/>
                  </a:cubicBezTo>
                  <a:cubicBezTo>
                    <a:pt x="140" y="15"/>
                    <a:pt x="140" y="15"/>
                    <a:pt x="140" y="15"/>
                  </a:cubicBezTo>
                  <a:cubicBezTo>
                    <a:pt x="140" y="16"/>
                    <a:pt x="140" y="16"/>
                    <a:pt x="140" y="16"/>
                  </a:cubicBezTo>
                  <a:cubicBezTo>
                    <a:pt x="139" y="17"/>
                    <a:pt x="139" y="17"/>
                    <a:pt x="139" y="17"/>
                  </a:cubicBezTo>
                  <a:cubicBezTo>
                    <a:pt x="141" y="17"/>
                    <a:pt x="141" y="17"/>
                    <a:pt x="141" y="17"/>
                  </a:cubicBezTo>
                  <a:cubicBezTo>
                    <a:pt x="142" y="19"/>
                    <a:pt x="142" y="19"/>
                    <a:pt x="142" y="19"/>
                  </a:cubicBezTo>
                  <a:cubicBezTo>
                    <a:pt x="141" y="19"/>
                    <a:pt x="141" y="19"/>
                    <a:pt x="141" y="19"/>
                  </a:cubicBezTo>
                  <a:cubicBezTo>
                    <a:pt x="139" y="19"/>
                    <a:pt x="139" y="19"/>
                    <a:pt x="139" y="19"/>
                  </a:cubicBezTo>
                  <a:cubicBezTo>
                    <a:pt x="139" y="19"/>
                    <a:pt x="139" y="19"/>
                    <a:pt x="139" y="19"/>
                  </a:cubicBezTo>
                  <a:cubicBezTo>
                    <a:pt x="140" y="20"/>
                    <a:pt x="140" y="20"/>
                    <a:pt x="140" y="20"/>
                  </a:cubicBezTo>
                  <a:cubicBezTo>
                    <a:pt x="140" y="21"/>
                    <a:pt x="140" y="21"/>
                    <a:pt x="140" y="21"/>
                  </a:cubicBezTo>
                  <a:cubicBezTo>
                    <a:pt x="140" y="21"/>
                    <a:pt x="140" y="21"/>
                    <a:pt x="140" y="21"/>
                  </a:cubicBezTo>
                  <a:cubicBezTo>
                    <a:pt x="140" y="21"/>
                    <a:pt x="140" y="21"/>
                    <a:pt x="140" y="21"/>
                  </a:cubicBezTo>
                  <a:cubicBezTo>
                    <a:pt x="139" y="22"/>
                    <a:pt x="139" y="22"/>
                    <a:pt x="139" y="22"/>
                  </a:cubicBezTo>
                  <a:cubicBezTo>
                    <a:pt x="140" y="23"/>
                    <a:pt x="140" y="23"/>
                    <a:pt x="140" y="23"/>
                  </a:cubicBezTo>
                  <a:cubicBezTo>
                    <a:pt x="141" y="25"/>
                    <a:pt x="141" y="25"/>
                    <a:pt x="141" y="25"/>
                  </a:cubicBezTo>
                  <a:cubicBezTo>
                    <a:pt x="143" y="27"/>
                    <a:pt x="143" y="27"/>
                    <a:pt x="143" y="27"/>
                  </a:cubicBezTo>
                  <a:cubicBezTo>
                    <a:pt x="144" y="28"/>
                    <a:pt x="144" y="28"/>
                    <a:pt x="144" y="28"/>
                  </a:cubicBezTo>
                  <a:cubicBezTo>
                    <a:pt x="143" y="29"/>
                    <a:pt x="143" y="29"/>
                    <a:pt x="143" y="29"/>
                  </a:cubicBezTo>
                  <a:cubicBezTo>
                    <a:pt x="141" y="29"/>
                    <a:pt x="141" y="29"/>
                    <a:pt x="141" y="29"/>
                  </a:cubicBezTo>
                  <a:cubicBezTo>
                    <a:pt x="141" y="30"/>
                    <a:pt x="141" y="30"/>
                    <a:pt x="141" y="30"/>
                  </a:cubicBezTo>
                  <a:cubicBezTo>
                    <a:pt x="142" y="30"/>
                    <a:pt x="142" y="30"/>
                    <a:pt x="142" y="30"/>
                  </a:cubicBezTo>
                  <a:cubicBezTo>
                    <a:pt x="142" y="32"/>
                    <a:pt x="142" y="32"/>
                    <a:pt x="142" y="32"/>
                  </a:cubicBezTo>
                  <a:cubicBezTo>
                    <a:pt x="143" y="32"/>
                    <a:pt x="143" y="32"/>
                    <a:pt x="143" y="32"/>
                  </a:cubicBezTo>
                  <a:cubicBezTo>
                    <a:pt x="146" y="35"/>
                    <a:pt x="146" y="35"/>
                    <a:pt x="146" y="35"/>
                  </a:cubicBezTo>
                  <a:cubicBezTo>
                    <a:pt x="147" y="35"/>
                    <a:pt x="147" y="35"/>
                    <a:pt x="147" y="35"/>
                  </a:cubicBezTo>
                  <a:cubicBezTo>
                    <a:pt x="148" y="36"/>
                    <a:pt x="148" y="36"/>
                    <a:pt x="148" y="36"/>
                  </a:cubicBezTo>
                  <a:cubicBezTo>
                    <a:pt x="148" y="36"/>
                    <a:pt x="148" y="36"/>
                    <a:pt x="148" y="36"/>
                  </a:cubicBezTo>
                  <a:cubicBezTo>
                    <a:pt x="149" y="37"/>
                    <a:pt x="149" y="37"/>
                    <a:pt x="149" y="37"/>
                  </a:cubicBezTo>
                  <a:cubicBezTo>
                    <a:pt x="149" y="38"/>
                    <a:pt x="149" y="38"/>
                    <a:pt x="149" y="38"/>
                  </a:cubicBezTo>
                  <a:cubicBezTo>
                    <a:pt x="148" y="38"/>
                    <a:pt x="148" y="38"/>
                    <a:pt x="148" y="38"/>
                  </a:cubicBezTo>
                  <a:cubicBezTo>
                    <a:pt x="147" y="38"/>
                    <a:pt x="147" y="38"/>
                    <a:pt x="147" y="38"/>
                  </a:cubicBezTo>
                  <a:cubicBezTo>
                    <a:pt x="146" y="39"/>
                    <a:pt x="146" y="39"/>
                    <a:pt x="146" y="39"/>
                  </a:cubicBezTo>
                  <a:cubicBezTo>
                    <a:pt x="145" y="38"/>
                    <a:pt x="145" y="38"/>
                    <a:pt x="145" y="38"/>
                  </a:cubicBezTo>
                  <a:cubicBezTo>
                    <a:pt x="143" y="36"/>
                    <a:pt x="143" y="36"/>
                    <a:pt x="143" y="36"/>
                  </a:cubicBezTo>
                  <a:cubicBezTo>
                    <a:pt x="143" y="38"/>
                    <a:pt x="143" y="38"/>
                    <a:pt x="143" y="38"/>
                  </a:cubicBezTo>
                  <a:cubicBezTo>
                    <a:pt x="143" y="39"/>
                    <a:pt x="143" y="39"/>
                    <a:pt x="143" y="39"/>
                  </a:cubicBezTo>
                  <a:cubicBezTo>
                    <a:pt x="142" y="38"/>
                    <a:pt x="142" y="38"/>
                    <a:pt x="142" y="38"/>
                  </a:cubicBezTo>
                  <a:cubicBezTo>
                    <a:pt x="141" y="39"/>
                    <a:pt x="141" y="39"/>
                    <a:pt x="141" y="39"/>
                  </a:cubicBezTo>
                  <a:cubicBezTo>
                    <a:pt x="141" y="40"/>
                    <a:pt x="141" y="40"/>
                    <a:pt x="141" y="40"/>
                  </a:cubicBezTo>
                  <a:cubicBezTo>
                    <a:pt x="140" y="41"/>
                    <a:pt x="140" y="41"/>
                    <a:pt x="140" y="41"/>
                  </a:cubicBezTo>
                  <a:cubicBezTo>
                    <a:pt x="140" y="43"/>
                    <a:pt x="140" y="43"/>
                    <a:pt x="140" y="43"/>
                  </a:cubicBezTo>
                  <a:cubicBezTo>
                    <a:pt x="139" y="44"/>
                    <a:pt x="139" y="44"/>
                    <a:pt x="139" y="44"/>
                  </a:cubicBezTo>
                  <a:cubicBezTo>
                    <a:pt x="139" y="46"/>
                    <a:pt x="139" y="46"/>
                    <a:pt x="139" y="46"/>
                  </a:cubicBezTo>
                  <a:cubicBezTo>
                    <a:pt x="137" y="48"/>
                    <a:pt x="137" y="48"/>
                    <a:pt x="137" y="48"/>
                  </a:cubicBezTo>
                  <a:cubicBezTo>
                    <a:pt x="138" y="49"/>
                    <a:pt x="138" y="49"/>
                    <a:pt x="138" y="49"/>
                  </a:cubicBezTo>
                  <a:cubicBezTo>
                    <a:pt x="137" y="50"/>
                    <a:pt x="137" y="50"/>
                    <a:pt x="137" y="50"/>
                  </a:cubicBezTo>
                  <a:cubicBezTo>
                    <a:pt x="136" y="51"/>
                    <a:pt x="136" y="51"/>
                    <a:pt x="136" y="51"/>
                  </a:cubicBezTo>
                  <a:cubicBezTo>
                    <a:pt x="136" y="50"/>
                    <a:pt x="136" y="50"/>
                    <a:pt x="136" y="50"/>
                  </a:cubicBezTo>
                  <a:cubicBezTo>
                    <a:pt x="135" y="50"/>
                    <a:pt x="135" y="50"/>
                    <a:pt x="135" y="50"/>
                  </a:cubicBezTo>
                  <a:cubicBezTo>
                    <a:pt x="135" y="51"/>
                    <a:pt x="135" y="51"/>
                    <a:pt x="135" y="51"/>
                  </a:cubicBezTo>
                  <a:cubicBezTo>
                    <a:pt x="135" y="52"/>
                    <a:pt x="135" y="52"/>
                    <a:pt x="135" y="52"/>
                  </a:cubicBezTo>
                  <a:cubicBezTo>
                    <a:pt x="134" y="53"/>
                    <a:pt x="134" y="53"/>
                    <a:pt x="134" y="53"/>
                  </a:cubicBezTo>
                  <a:cubicBezTo>
                    <a:pt x="134" y="54"/>
                    <a:pt x="134" y="54"/>
                    <a:pt x="134" y="54"/>
                  </a:cubicBezTo>
                  <a:cubicBezTo>
                    <a:pt x="133" y="55"/>
                    <a:pt x="133" y="55"/>
                    <a:pt x="133" y="55"/>
                  </a:cubicBezTo>
                  <a:cubicBezTo>
                    <a:pt x="132" y="55"/>
                    <a:pt x="132" y="55"/>
                    <a:pt x="132" y="55"/>
                  </a:cubicBezTo>
                  <a:cubicBezTo>
                    <a:pt x="132" y="55"/>
                    <a:pt x="132" y="55"/>
                    <a:pt x="132" y="55"/>
                  </a:cubicBezTo>
                  <a:cubicBezTo>
                    <a:pt x="132" y="56"/>
                    <a:pt x="132" y="56"/>
                    <a:pt x="132" y="56"/>
                  </a:cubicBezTo>
                  <a:cubicBezTo>
                    <a:pt x="133" y="56"/>
                    <a:pt x="133" y="56"/>
                    <a:pt x="133" y="56"/>
                  </a:cubicBezTo>
                  <a:cubicBezTo>
                    <a:pt x="133" y="56"/>
                    <a:pt x="133" y="56"/>
                    <a:pt x="133" y="56"/>
                  </a:cubicBezTo>
                  <a:cubicBezTo>
                    <a:pt x="133" y="57"/>
                    <a:pt x="133" y="57"/>
                    <a:pt x="133" y="57"/>
                  </a:cubicBezTo>
                  <a:cubicBezTo>
                    <a:pt x="132" y="58"/>
                    <a:pt x="132" y="58"/>
                    <a:pt x="132" y="58"/>
                  </a:cubicBezTo>
                  <a:cubicBezTo>
                    <a:pt x="133" y="58"/>
                    <a:pt x="133" y="58"/>
                    <a:pt x="133" y="58"/>
                  </a:cubicBezTo>
                  <a:cubicBezTo>
                    <a:pt x="134" y="58"/>
                    <a:pt x="134" y="58"/>
                    <a:pt x="134" y="58"/>
                  </a:cubicBezTo>
                  <a:cubicBezTo>
                    <a:pt x="134" y="59"/>
                    <a:pt x="134" y="59"/>
                    <a:pt x="134" y="59"/>
                  </a:cubicBezTo>
                  <a:cubicBezTo>
                    <a:pt x="133" y="60"/>
                    <a:pt x="133" y="60"/>
                    <a:pt x="133" y="60"/>
                  </a:cubicBezTo>
                  <a:cubicBezTo>
                    <a:pt x="132" y="60"/>
                    <a:pt x="132" y="60"/>
                    <a:pt x="132" y="60"/>
                  </a:cubicBezTo>
                  <a:cubicBezTo>
                    <a:pt x="132" y="59"/>
                    <a:pt x="132" y="59"/>
                    <a:pt x="132" y="59"/>
                  </a:cubicBezTo>
                  <a:cubicBezTo>
                    <a:pt x="132" y="60"/>
                    <a:pt x="132" y="60"/>
                    <a:pt x="132" y="60"/>
                  </a:cubicBezTo>
                  <a:cubicBezTo>
                    <a:pt x="133" y="60"/>
                    <a:pt x="133" y="60"/>
                    <a:pt x="133" y="60"/>
                  </a:cubicBezTo>
                  <a:cubicBezTo>
                    <a:pt x="133" y="61"/>
                    <a:pt x="133" y="61"/>
                    <a:pt x="133" y="61"/>
                  </a:cubicBezTo>
                  <a:cubicBezTo>
                    <a:pt x="132" y="63"/>
                    <a:pt x="132" y="63"/>
                    <a:pt x="132" y="63"/>
                  </a:cubicBezTo>
                  <a:cubicBezTo>
                    <a:pt x="131" y="63"/>
                    <a:pt x="131" y="63"/>
                    <a:pt x="131" y="63"/>
                  </a:cubicBezTo>
                  <a:cubicBezTo>
                    <a:pt x="131" y="62"/>
                    <a:pt x="131" y="62"/>
                    <a:pt x="131" y="62"/>
                  </a:cubicBezTo>
                  <a:cubicBezTo>
                    <a:pt x="131" y="64"/>
                    <a:pt x="131" y="64"/>
                    <a:pt x="131" y="64"/>
                  </a:cubicBezTo>
                  <a:cubicBezTo>
                    <a:pt x="131" y="65"/>
                    <a:pt x="131" y="65"/>
                    <a:pt x="131" y="65"/>
                  </a:cubicBezTo>
                  <a:cubicBezTo>
                    <a:pt x="130" y="67"/>
                    <a:pt x="130" y="67"/>
                    <a:pt x="130" y="67"/>
                  </a:cubicBezTo>
                  <a:cubicBezTo>
                    <a:pt x="127" y="69"/>
                    <a:pt x="127" y="69"/>
                    <a:pt x="127" y="69"/>
                  </a:cubicBezTo>
                  <a:cubicBezTo>
                    <a:pt x="126" y="69"/>
                    <a:pt x="126" y="69"/>
                    <a:pt x="126" y="69"/>
                  </a:cubicBezTo>
                  <a:cubicBezTo>
                    <a:pt x="123" y="70"/>
                    <a:pt x="123" y="70"/>
                    <a:pt x="123" y="70"/>
                  </a:cubicBezTo>
                  <a:cubicBezTo>
                    <a:pt x="122" y="70"/>
                    <a:pt x="122" y="70"/>
                    <a:pt x="122" y="70"/>
                  </a:cubicBezTo>
                  <a:cubicBezTo>
                    <a:pt x="121" y="69"/>
                    <a:pt x="121" y="69"/>
                    <a:pt x="121" y="69"/>
                  </a:cubicBezTo>
                  <a:cubicBezTo>
                    <a:pt x="122" y="68"/>
                    <a:pt x="122" y="68"/>
                    <a:pt x="122" y="68"/>
                  </a:cubicBezTo>
                  <a:cubicBezTo>
                    <a:pt x="121" y="67"/>
                    <a:pt x="121" y="67"/>
                    <a:pt x="121" y="67"/>
                  </a:cubicBezTo>
                  <a:cubicBezTo>
                    <a:pt x="121" y="66"/>
                    <a:pt x="121" y="66"/>
                    <a:pt x="121" y="66"/>
                  </a:cubicBezTo>
                  <a:cubicBezTo>
                    <a:pt x="120" y="66"/>
                    <a:pt x="120" y="66"/>
                    <a:pt x="120" y="66"/>
                  </a:cubicBezTo>
                  <a:cubicBezTo>
                    <a:pt x="120" y="66"/>
                    <a:pt x="120" y="66"/>
                    <a:pt x="120" y="66"/>
                  </a:cubicBezTo>
                  <a:cubicBezTo>
                    <a:pt x="119" y="66"/>
                    <a:pt x="119" y="66"/>
                    <a:pt x="119" y="66"/>
                  </a:cubicBezTo>
                  <a:cubicBezTo>
                    <a:pt x="118" y="66"/>
                    <a:pt x="118" y="66"/>
                    <a:pt x="118" y="66"/>
                  </a:cubicBezTo>
                  <a:cubicBezTo>
                    <a:pt x="117" y="65"/>
                    <a:pt x="117" y="65"/>
                    <a:pt x="117" y="65"/>
                  </a:cubicBezTo>
                  <a:cubicBezTo>
                    <a:pt x="117" y="66"/>
                    <a:pt x="117" y="66"/>
                    <a:pt x="117" y="66"/>
                  </a:cubicBezTo>
                  <a:cubicBezTo>
                    <a:pt x="117" y="66"/>
                    <a:pt x="117" y="66"/>
                    <a:pt x="117" y="66"/>
                  </a:cubicBezTo>
                  <a:cubicBezTo>
                    <a:pt x="116" y="66"/>
                    <a:pt x="116" y="66"/>
                    <a:pt x="116" y="66"/>
                  </a:cubicBezTo>
                  <a:cubicBezTo>
                    <a:pt x="116" y="65"/>
                    <a:pt x="116" y="65"/>
                    <a:pt x="116" y="65"/>
                  </a:cubicBezTo>
                  <a:cubicBezTo>
                    <a:pt x="116" y="64"/>
                    <a:pt x="116" y="64"/>
                    <a:pt x="116" y="64"/>
                  </a:cubicBezTo>
                  <a:cubicBezTo>
                    <a:pt x="115" y="64"/>
                    <a:pt x="115" y="64"/>
                    <a:pt x="115" y="64"/>
                  </a:cubicBezTo>
                  <a:cubicBezTo>
                    <a:pt x="114" y="64"/>
                    <a:pt x="114" y="64"/>
                    <a:pt x="114" y="64"/>
                  </a:cubicBezTo>
                  <a:cubicBezTo>
                    <a:pt x="113" y="64"/>
                    <a:pt x="113" y="64"/>
                    <a:pt x="113" y="64"/>
                  </a:cubicBezTo>
                  <a:cubicBezTo>
                    <a:pt x="113" y="64"/>
                    <a:pt x="113" y="64"/>
                    <a:pt x="113" y="64"/>
                  </a:cubicBezTo>
                  <a:cubicBezTo>
                    <a:pt x="112" y="65"/>
                    <a:pt x="112" y="65"/>
                    <a:pt x="112" y="65"/>
                  </a:cubicBezTo>
                  <a:cubicBezTo>
                    <a:pt x="110" y="65"/>
                    <a:pt x="110" y="65"/>
                    <a:pt x="110" y="65"/>
                  </a:cubicBezTo>
                  <a:cubicBezTo>
                    <a:pt x="110" y="66"/>
                    <a:pt x="110" y="66"/>
                    <a:pt x="110" y="66"/>
                  </a:cubicBezTo>
                  <a:cubicBezTo>
                    <a:pt x="109" y="66"/>
                    <a:pt x="109" y="66"/>
                    <a:pt x="109" y="66"/>
                  </a:cubicBezTo>
                  <a:cubicBezTo>
                    <a:pt x="108" y="65"/>
                    <a:pt x="108" y="65"/>
                    <a:pt x="108" y="65"/>
                  </a:cubicBezTo>
                  <a:cubicBezTo>
                    <a:pt x="107" y="65"/>
                    <a:pt x="107" y="65"/>
                    <a:pt x="107" y="65"/>
                  </a:cubicBezTo>
                  <a:cubicBezTo>
                    <a:pt x="106" y="67"/>
                    <a:pt x="106" y="67"/>
                    <a:pt x="106" y="67"/>
                  </a:cubicBezTo>
                  <a:cubicBezTo>
                    <a:pt x="105" y="67"/>
                    <a:pt x="105" y="67"/>
                    <a:pt x="105" y="67"/>
                  </a:cubicBezTo>
                  <a:cubicBezTo>
                    <a:pt x="105" y="66"/>
                    <a:pt x="105" y="66"/>
                    <a:pt x="105" y="66"/>
                  </a:cubicBezTo>
                  <a:cubicBezTo>
                    <a:pt x="105" y="64"/>
                    <a:pt x="105" y="64"/>
                    <a:pt x="105" y="64"/>
                  </a:cubicBezTo>
                  <a:cubicBezTo>
                    <a:pt x="105" y="62"/>
                    <a:pt x="105" y="62"/>
                    <a:pt x="105" y="62"/>
                  </a:cubicBezTo>
                  <a:cubicBezTo>
                    <a:pt x="105" y="61"/>
                    <a:pt x="105" y="61"/>
                    <a:pt x="105" y="61"/>
                  </a:cubicBezTo>
                  <a:cubicBezTo>
                    <a:pt x="104" y="61"/>
                    <a:pt x="104" y="61"/>
                    <a:pt x="104" y="61"/>
                  </a:cubicBezTo>
                  <a:cubicBezTo>
                    <a:pt x="105" y="61"/>
                    <a:pt x="105" y="61"/>
                    <a:pt x="105" y="61"/>
                  </a:cubicBezTo>
                  <a:cubicBezTo>
                    <a:pt x="104" y="62"/>
                    <a:pt x="104" y="62"/>
                    <a:pt x="104" y="62"/>
                  </a:cubicBezTo>
                  <a:cubicBezTo>
                    <a:pt x="103" y="63"/>
                    <a:pt x="103" y="63"/>
                    <a:pt x="103" y="63"/>
                  </a:cubicBezTo>
                  <a:cubicBezTo>
                    <a:pt x="102" y="62"/>
                    <a:pt x="102" y="62"/>
                    <a:pt x="102" y="62"/>
                  </a:cubicBezTo>
                  <a:cubicBezTo>
                    <a:pt x="101" y="63"/>
                    <a:pt x="101" y="63"/>
                    <a:pt x="101" y="63"/>
                  </a:cubicBezTo>
                  <a:cubicBezTo>
                    <a:pt x="100" y="63"/>
                    <a:pt x="100" y="63"/>
                    <a:pt x="100" y="63"/>
                  </a:cubicBezTo>
                  <a:cubicBezTo>
                    <a:pt x="99" y="63"/>
                    <a:pt x="99" y="63"/>
                    <a:pt x="99" y="63"/>
                  </a:cubicBezTo>
                  <a:cubicBezTo>
                    <a:pt x="97" y="63"/>
                    <a:pt x="97" y="63"/>
                    <a:pt x="97" y="63"/>
                  </a:cubicBezTo>
                  <a:cubicBezTo>
                    <a:pt x="97" y="62"/>
                    <a:pt x="97" y="62"/>
                    <a:pt x="97" y="62"/>
                  </a:cubicBezTo>
                  <a:cubicBezTo>
                    <a:pt x="96" y="63"/>
                    <a:pt x="96" y="63"/>
                    <a:pt x="96" y="63"/>
                  </a:cubicBezTo>
                  <a:cubicBezTo>
                    <a:pt x="95" y="63"/>
                    <a:pt x="95" y="63"/>
                    <a:pt x="95" y="63"/>
                  </a:cubicBezTo>
                  <a:cubicBezTo>
                    <a:pt x="95" y="61"/>
                    <a:pt x="95" y="61"/>
                    <a:pt x="95" y="61"/>
                  </a:cubicBezTo>
                  <a:cubicBezTo>
                    <a:pt x="95" y="60"/>
                    <a:pt x="95" y="60"/>
                    <a:pt x="95" y="60"/>
                  </a:cubicBezTo>
                  <a:cubicBezTo>
                    <a:pt x="94" y="57"/>
                    <a:pt x="94" y="57"/>
                    <a:pt x="94" y="57"/>
                  </a:cubicBezTo>
                  <a:cubicBezTo>
                    <a:pt x="93" y="56"/>
                    <a:pt x="93" y="56"/>
                    <a:pt x="93" y="56"/>
                  </a:cubicBezTo>
                  <a:cubicBezTo>
                    <a:pt x="93" y="55"/>
                    <a:pt x="93" y="55"/>
                    <a:pt x="93" y="55"/>
                  </a:cubicBezTo>
                  <a:cubicBezTo>
                    <a:pt x="94" y="55"/>
                    <a:pt x="94" y="55"/>
                    <a:pt x="94" y="55"/>
                  </a:cubicBezTo>
                  <a:cubicBezTo>
                    <a:pt x="94" y="53"/>
                    <a:pt x="94" y="53"/>
                    <a:pt x="94" y="53"/>
                  </a:cubicBezTo>
                  <a:cubicBezTo>
                    <a:pt x="94" y="52"/>
                    <a:pt x="94" y="52"/>
                    <a:pt x="94" y="52"/>
                  </a:cubicBezTo>
                  <a:cubicBezTo>
                    <a:pt x="94" y="51"/>
                    <a:pt x="94" y="51"/>
                    <a:pt x="94" y="51"/>
                  </a:cubicBezTo>
                  <a:cubicBezTo>
                    <a:pt x="92" y="49"/>
                    <a:pt x="92" y="49"/>
                    <a:pt x="92" y="49"/>
                  </a:cubicBezTo>
                  <a:cubicBezTo>
                    <a:pt x="90" y="48"/>
                    <a:pt x="90" y="48"/>
                    <a:pt x="90" y="48"/>
                  </a:cubicBezTo>
                  <a:cubicBezTo>
                    <a:pt x="89" y="48"/>
                    <a:pt x="89" y="48"/>
                    <a:pt x="89" y="48"/>
                  </a:cubicBezTo>
                  <a:cubicBezTo>
                    <a:pt x="89" y="48"/>
                    <a:pt x="89" y="48"/>
                    <a:pt x="89" y="48"/>
                  </a:cubicBezTo>
                  <a:cubicBezTo>
                    <a:pt x="90" y="47"/>
                    <a:pt x="90" y="47"/>
                    <a:pt x="90" y="47"/>
                  </a:cubicBezTo>
                  <a:cubicBezTo>
                    <a:pt x="91" y="47"/>
                    <a:pt x="91" y="47"/>
                    <a:pt x="91" y="47"/>
                  </a:cubicBezTo>
                  <a:cubicBezTo>
                    <a:pt x="93" y="46"/>
                    <a:pt x="93" y="46"/>
                    <a:pt x="93" y="46"/>
                  </a:cubicBezTo>
                  <a:cubicBezTo>
                    <a:pt x="95" y="45"/>
                    <a:pt x="95" y="45"/>
                    <a:pt x="95" y="45"/>
                  </a:cubicBezTo>
                  <a:cubicBezTo>
                    <a:pt x="96" y="45"/>
                    <a:pt x="96" y="45"/>
                    <a:pt x="96" y="45"/>
                  </a:cubicBezTo>
                  <a:cubicBezTo>
                    <a:pt x="95" y="45"/>
                    <a:pt x="95" y="45"/>
                    <a:pt x="95" y="45"/>
                  </a:cubicBezTo>
                  <a:cubicBezTo>
                    <a:pt x="93" y="46"/>
                    <a:pt x="93" y="46"/>
                    <a:pt x="93" y="46"/>
                  </a:cubicBezTo>
                  <a:cubicBezTo>
                    <a:pt x="91" y="46"/>
                    <a:pt x="91" y="46"/>
                    <a:pt x="91" y="46"/>
                  </a:cubicBezTo>
                  <a:cubicBezTo>
                    <a:pt x="90" y="46"/>
                    <a:pt x="90" y="46"/>
                    <a:pt x="90" y="46"/>
                  </a:cubicBezTo>
                  <a:cubicBezTo>
                    <a:pt x="89" y="46"/>
                    <a:pt x="89" y="46"/>
                    <a:pt x="89" y="46"/>
                  </a:cubicBezTo>
                  <a:cubicBezTo>
                    <a:pt x="88" y="44"/>
                    <a:pt x="88" y="44"/>
                    <a:pt x="88" y="44"/>
                  </a:cubicBezTo>
                  <a:cubicBezTo>
                    <a:pt x="89" y="44"/>
                    <a:pt x="89" y="44"/>
                    <a:pt x="89" y="44"/>
                  </a:cubicBezTo>
                  <a:cubicBezTo>
                    <a:pt x="89" y="44"/>
                    <a:pt x="89" y="44"/>
                    <a:pt x="89" y="44"/>
                  </a:cubicBezTo>
                  <a:cubicBezTo>
                    <a:pt x="89" y="43"/>
                    <a:pt x="89" y="43"/>
                    <a:pt x="89" y="43"/>
                  </a:cubicBezTo>
                  <a:cubicBezTo>
                    <a:pt x="87" y="41"/>
                    <a:pt x="87" y="41"/>
                    <a:pt x="87" y="41"/>
                  </a:cubicBezTo>
                  <a:cubicBezTo>
                    <a:pt x="87" y="39"/>
                    <a:pt x="87" y="39"/>
                    <a:pt x="87" y="39"/>
                  </a:cubicBezTo>
                  <a:cubicBezTo>
                    <a:pt x="88" y="38"/>
                    <a:pt x="88" y="38"/>
                    <a:pt x="88" y="38"/>
                  </a:cubicBezTo>
                  <a:cubicBezTo>
                    <a:pt x="88" y="37"/>
                    <a:pt x="88" y="37"/>
                    <a:pt x="88" y="37"/>
                  </a:cubicBezTo>
                  <a:cubicBezTo>
                    <a:pt x="87" y="36"/>
                    <a:pt x="87" y="36"/>
                    <a:pt x="87" y="36"/>
                  </a:cubicBezTo>
                  <a:cubicBezTo>
                    <a:pt x="87" y="36"/>
                    <a:pt x="87" y="36"/>
                    <a:pt x="87" y="36"/>
                  </a:cubicBezTo>
                  <a:close/>
                  <a:moveTo>
                    <a:pt x="250" y="49"/>
                  </a:moveTo>
                  <a:cubicBezTo>
                    <a:pt x="249" y="49"/>
                    <a:pt x="249" y="49"/>
                    <a:pt x="249" y="49"/>
                  </a:cubicBezTo>
                  <a:cubicBezTo>
                    <a:pt x="250" y="50"/>
                    <a:pt x="250" y="50"/>
                    <a:pt x="250" y="50"/>
                  </a:cubicBezTo>
                  <a:cubicBezTo>
                    <a:pt x="251" y="50"/>
                    <a:pt x="251" y="50"/>
                    <a:pt x="251" y="50"/>
                  </a:cubicBezTo>
                  <a:cubicBezTo>
                    <a:pt x="250" y="49"/>
                    <a:pt x="250" y="49"/>
                    <a:pt x="250" y="49"/>
                  </a:cubicBezTo>
                  <a:close/>
                  <a:moveTo>
                    <a:pt x="253" y="53"/>
                  </a:moveTo>
                  <a:cubicBezTo>
                    <a:pt x="251" y="53"/>
                    <a:pt x="251" y="53"/>
                    <a:pt x="251" y="53"/>
                  </a:cubicBezTo>
                  <a:cubicBezTo>
                    <a:pt x="252" y="53"/>
                    <a:pt x="252" y="53"/>
                    <a:pt x="252" y="53"/>
                  </a:cubicBezTo>
                  <a:cubicBezTo>
                    <a:pt x="253" y="53"/>
                    <a:pt x="253" y="53"/>
                    <a:pt x="253" y="53"/>
                  </a:cubicBezTo>
                  <a:close/>
                  <a:moveTo>
                    <a:pt x="254" y="54"/>
                  </a:moveTo>
                  <a:cubicBezTo>
                    <a:pt x="254" y="53"/>
                    <a:pt x="254" y="54"/>
                    <a:pt x="254" y="54"/>
                  </a:cubicBezTo>
                  <a:cubicBezTo>
                    <a:pt x="256" y="55"/>
                    <a:pt x="256" y="55"/>
                    <a:pt x="256" y="55"/>
                  </a:cubicBezTo>
                  <a:cubicBezTo>
                    <a:pt x="259" y="55"/>
                    <a:pt x="259" y="55"/>
                    <a:pt x="259" y="55"/>
                  </a:cubicBezTo>
                  <a:cubicBezTo>
                    <a:pt x="262" y="55"/>
                    <a:pt x="262" y="55"/>
                    <a:pt x="262" y="55"/>
                  </a:cubicBezTo>
                  <a:cubicBezTo>
                    <a:pt x="262" y="54"/>
                    <a:pt x="262" y="54"/>
                    <a:pt x="262" y="54"/>
                  </a:cubicBezTo>
                  <a:cubicBezTo>
                    <a:pt x="260" y="54"/>
                    <a:pt x="260" y="54"/>
                    <a:pt x="260" y="54"/>
                  </a:cubicBezTo>
                  <a:cubicBezTo>
                    <a:pt x="259" y="54"/>
                    <a:pt x="259" y="54"/>
                    <a:pt x="259" y="54"/>
                  </a:cubicBezTo>
                  <a:cubicBezTo>
                    <a:pt x="257" y="54"/>
                    <a:pt x="257" y="54"/>
                    <a:pt x="257" y="54"/>
                  </a:cubicBezTo>
                  <a:cubicBezTo>
                    <a:pt x="256" y="54"/>
                    <a:pt x="256" y="54"/>
                    <a:pt x="256" y="54"/>
                  </a:cubicBezTo>
                  <a:cubicBezTo>
                    <a:pt x="254" y="54"/>
                    <a:pt x="254" y="54"/>
                    <a:pt x="254" y="54"/>
                  </a:cubicBezTo>
                  <a:close/>
                  <a:moveTo>
                    <a:pt x="254" y="48"/>
                  </a:moveTo>
                  <a:cubicBezTo>
                    <a:pt x="255" y="49"/>
                    <a:pt x="255" y="49"/>
                    <a:pt x="255" y="49"/>
                  </a:cubicBezTo>
                  <a:cubicBezTo>
                    <a:pt x="255" y="48"/>
                    <a:pt x="255" y="48"/>
                    <a:pt x="255" y="48"/>
                  </a:cubicBezTo>
                  <a:cubicBezTo>
                    <a:pt x="255" y="48"/>
                    <a:pt x="255" y="48"/>
                    <a:pt x="255" y="48"/>
                  </a:cubicBezTo>
                  <a:cubicBezTo>
                    <a:pt x="256" y="49"/>
                    <a:pt x="256" y="49"/>
                    <a:pt x="256" y="49"/>
                  </a:cubicBezTo>
                  <a:cubicBezTo>
                    <a:pt x="256" y="50"/>
                    <a:pt x="256" y="50"/>
                    <a:pt x="256" y="50"/>
                  </a:cubicBezTo>
                  <a:cubicBezTo>
                    <a:pt x="257" y="50"/>
                    <a:pt x="257" y="50"/>
                    <a:pt x="257" y="50"/>
                  </a:cubicBezTo>
                  <a:cubicBezTo>
                    <a:pt x="258" y="50"/>
                    <a:pt x="258" y="50"/>
                    <a:pt x="258" y="50"/>
                  </a:cubicBezTo>
                  <a:cubicBezTo>
                    <a:pt x="258" y="51"/>
                    <a:pt x="258" y="51"/>
                    <a:pt x="258" y="51"/>
                  </a:cubicBezTo>
                  <a:cubicBezTo>
                    <a:pt x="260" y="50"/>
                    <a:pt x="260" y="50"/>
                    <a:pt x="260" y="50"/>
                  </a:cubicBezTo>
                  <a:cubicBezTo>
                    <a:pt x="259" y="50"/>
                    <a:pt x="259" y="50"/>
                    <a:pt x="259" y="50"/>
                  </a:cubicBezTo>
                  <a:cubicBezTo>
                    <a:pt x="258" y="49"/>
                    <a:pt x="258" y="49"/>
                    <a:pt x="258" y="49"/>
                  </a:cubicBezTo>
                  <a:cubicBezTo>
                    <a:pt x="257" y="48"/>
                    <a:pt x="257" y="48"/>
                    <a:pt x="257" y="48"/>
                  </a:cubicBezTo>
                  <a:cubicBezTo>
                    <a:pt x="256" y="47"/>
                    <a:pt x="256" y="47"/>
                    <a:pt x="256" y="47"/>
                  </a:cubicBezTo>
                  <a:cubicBezTo>
                    <a:pt x="255" y="47"/>
                    <a:pt x="255" y="47"/>
                    <a:pt x="255" y="47"/>
                  </a:cubicBezTo>
                  <a:cubicBezTo>
                    <a:pt x="254" y="47"/>
                    <a:pt x="254" y="47"/>
                    <a:pt x="254" y="47"/>
                  </a:cubicBezTo>
                  <a:cubicBezTo>
                    <a:pt x="254" y="48"/>
                    <a:pt x="254" y="48"/>
                    <a:pt x="254" y="48"/>
                  </a:cubicBezTo>
                  <a:close/>
                  <a:moveTo>
                    <a:pt x="236" y="79"/>
                  </a:moveTo>
                  <a:cubicBezTo>
                    <a:pt x="236" y="80"/>
                    <a:pt x="236" y="80"/>
                    <a:pt x="236" y="80"/>
                  </a:cubicBezTo>
                  <a:cubicBezTo>
                    <a:pt x="236" y="81"/>
                    <a:pt x="236" y="81"/>
                    <a:pt x="236" y="81"/>
                  </a:cubicBezTo>
                  <a:cubicBezTo>
                    <a:pt x="236" y="82"/>
                    <a:pt x="236" y="82"/>
                    <a:pt x="236" y="82"/>
                  </a:cubicBezTo>
                  <a:cubicBezTo>
                    <a:pt x="236" y="80"/>
                    <a:pt x="236" y="80"/>
                    <a:pt x="236" y="80"/>
                  </a:cubicBezTo>
                  <a:cubicBezTo>
                    <a:pt x="236" y="79"/>
                    <a:pt x="236" y="79"/>
                    <a:pt x="236" y="79"/>
                  </a:cubicBezTo>
                  <a:close/>
                  <a:moveTo>
                    <a:pt x="239" y="78"/>
                  </a:moveTo>
                  <a:cubicBezTo>
                    <a:pt x="238" y="78"/>
                    <a:pt x="238" y="78"/>
                    <a:pt x="238" y="78"/>
                  </a:cubicBezTo>
                  <a:cubicBezTo>
                    <a:pt x="237" y="81"/>
                    <a:pt x="237" y="81"/>
                    <a:pt x="237" y="81"/>
                  </a:cubicBezTo>
                  <a:cubicBezTo>
                    <a:pt x="237" y="82"/>
                    <a:pt x="237" y="82"/>
                    <a:pt x="237" y="82"/>
                  </a:cubicBezTo>
                  <a:cubicBezTo>
                    <a:pt x="238" y="81"/>
                    <a:pt x="238" y="81"/>
                    <a:pt x="238" y="81"/>
                  </a:cubicBezTo>
                  <a:cubicBezTo>
                    <a:pt x="238" y="79"/>
                    <a:pt x="238" y="79"/>
                    <a:pt x="238" y="79"/>
                  </a:cubicBezTo>
                  <a:cubicBezTo>
                    <a:pt x="239" y="78"/>
                    <a:pt x="239" y="78"/>
                    <a:pt x="239" y="78"/>
                  </a:cubicBezTo>
                  <a:close/>
                  <a:moveTo>
                    <a:pt x="249" y="86"/>
                  </a:moveTo>
                  <a:cubicBezTo>
                    <a:pt x="248" y="87"/>
                    <a:pt x="248" y="87"/>
                    <a:pt x="248" y="87"/>
                  </a:cubicBezTo>
                  <a:cubicBezTo>
                    <a:pt x="249" y="87"/>
                    <a:pt x="249" y="87"/>
                    <a:pt x="249" y="87"/>
                  </a:cubicBezTo>
                  <a:cubicBezTo>
                    <a:pt x="249" y="87"/>
                    <a:pt x="249" y="87"/>
                    <a:pt x="249" y="87"/>
                  </a:cubicBezTo>
                  <a:cubicBezTo>
                    <a:pt x="249" y="86"/>
                    <a:pt x="249" y="86"/>
                    <a:pt x="249" y="86"/>
                  </a:cubicBezTo>
                  <a:close/>
                  <a:moveTo>
                    <a:pt x="245" y="84"/>
                  </a:moveTo>
                  <a:cubicBezTo>
                    <a:pt x="245" y="84"/>
                    <a:pt x="245" y="84"/>
                    <a:pt x="245" y="84"/>
                  </a:cubicBezTo>
                  <a:cubicBezTo>
                    <a:pt x="245" y="84"/>
                    <a:pt x="245" y="84"/>
                    <a:pt x="245" y="84"/>
                  </a:cubicBezTo>
                  <a:cubicBezTo>
                    <a:pt x="245" y="85"/>
                    <a:pt x="245" y="85"/>
                    <a:pt x="245" y="85"/>
                  </a:cubicBezTo>
                  <a:cubicBezTo>
                    <a:pt x="245" y="86"/>
                    <a:pt x="245" y="86"/>
                    <a:pt x="245" y="86"/>
                  </a:cubicBezTo>
                  <a:cubicBezTo>
                    <a:pt x="246" y="86"/>
                    <a:pt x="246" y="86"/>
                    <a:pt x="246" y="86"/>
                  </a:cubicBezTo>
                  <a:cubicBezTo>
                    <a:pt x="245" y="86"/>
                    <a:pt x="245" y="86"/>
                    <a:pt x="245" y="86"/>
                  </a:cubicBezTo>
                  <a:cubicBezTo>
                    <a:pt x="245" y="86"/>
                    <a:pt x="245" y="86"/>
                    <a:pt x="245" y="86"/>
                  </a:cubicBezTo>
                  <a:cubicBezTo>
                    <a:pt x="245" y="87"/>
                    <a:pt x="245" y="87"/>
                    <a:pt x="245" y="87"/>
                  </a:cubicBezTo>
                  <a:cubicBezTo>
                    <a:pt x="245" y="88"/>
                    <a:pt x="245" y="88"/>
                    <a:pt x="245" y="88"/>
                  </a:cubicBezTo>
                  <a:cubicBezTo>
                    <a:pt x="246" y="88"/>
                    <a:pt x="246" y="88"/>
                    <a:pt x="246" y="88"/>
                  </a:cubicBezTo>
                  <a:cubicBezTo>
                    <a:pt x="247" y="87"/>
                    <a:pt x="247" y="87"/>
                    <a:pt x="247" y="87"/>
                  </a:cubicBezTo>
                  <a:cubicBezTo>
                    <a:pt x="247" y="86"/>
                    <a:pt x="247" y="86"/>
                    <a:pt x="247" y="86"/>
                  </a:cubicBezTo>
                  <a:cubicBezTo>
                    <a:pt x="247" y="86"/>
                    <a:pt x="247" y="86"/>
                    <a:pt x="247" y="86"/>
                  </a:cubicBezTo>
                  <a:cubicBezTo>
                    <a:pt x="246" y="85"/>
                    <a:pt x="246" y="85"/>
                    <a:pt x="246" y="85"/>
                  </a:cubicBezTo>
                  <a:cubicBezTo>
                    <a:pt x="245" y="84"/>
                    <a:pt x="245" y="84"/>
                    <a:pt x="245" y="84"/>
                  </a:cubicBezTo>
                  <a:close/>
                  <a:moveTo>
                    <a:pt x="247" y="84"/>
                  </a:moveTo>
                  <a:cubicBezTo>
                    <a:pt x="247" y="84"/>
                    <a:pt x="247" y="85"/>
                    <a:pt x="247" y="85"/>
                  </a:cubicBezTo>
                  <a:cubicBezTo>
                    <a:pt x="247" y="85"/>
                    <a:pt x="247" y="85"/>
                    <a:pt x="247" y="85"/>
                  </a:cubicBezTo>
                  <a:cubicBezTo>
                    <a:pt x="248" y="86"/>
                    <a:pt x="248" y="86"/>
                    <a:pt x="248" y="86"/>
                  </a:cubicBezTo>
                  <a:cubicBezTo>
                    <a:pt x="248" y="85"/>
                    <a:pt x="248" y="85"/>
                    <a:pt x="248" y="85"/>
                  </a:cubicBezTo>
                  <a:cubicBezTo>
                    <a:pt x="248" y="85"/>
                    <a:pt x="248" y="85"/>
                    <a:pt x="248" y="85"/>
                  </a:cubicBezTo>
                  <a:cubicBezTo>
                    <a:pt x="247" y="84"/>
                    <a:pt x="247" y="84"/>
                    <a:pt x="247" y="84"/>
                  </a:cubicBezTo>
                  <a:close/>
                  <a:moveTo>
                    <a:pt x="246" y="82"/>
                  </a:moveTo>
                  <a:cubicBezTo>
                    <a:pt x="245" y="82"/>
                    <a:pt x="245" y="82"/>
                    <a:pt x="245" y="82"/>
                  </a:cubicBezTo>
                  <a:cubicBezTo>
                    <a:pt x="245" y="83"/>
                    <a:pt x="245" y="83"/>
                    <a:pt x="245" y="83"/>
                  </a:cubicBezTo>
                  <a:cubicBezTo>
                    <a:pt x="246" y="84"/>
                    <a:pt x="246" y="84"/>
                    <a:pt x="246" y="84"/>
                  </a:cubicBezTo>
                  <a:cubicBezTo>
                    <a:pt x="247" y="84"/>
                    <a:pt x="247" y="84"/>
                    <a:pt x="247" y="84"/>
                  </a:cubicBezTo>
                  <a:cubicBezTo>
                    <a:pt x="247" y="84"/>
                    <a:pt x="247" y="84"/>
                    <a:pt x="247" y="84"/>
                  </a:cubicBezTo>
                  <a:cubicBezTo>
                    <a:pt x="246" y="83"/>
                    <a:pt x="246" y="83"/>
                    <a:pt x="246" y="83"/>
                  </a:cubicBezTo>
                  <a:cubicBezTo>
                    <a:pt x="246" y="82"/>
                    <a:pt x="246" y="82"/>
                    <a:pt x="246" y="82"/>
                  </a:cubicBezTo>
                  <a:close/>
                  <a:moveTo>
                    <a:pt x="248" y="82"/>
                  </a:moveTo>
                  <a:cubicBezTo>
                    <a:pt x="247" y="82"/>
                    <a:pt x="247" y="82"/>
                    <a:pt x="247" y="82"/>
                  </a:cubicBezTo>
                  <a:cubicBezTo>
                    <a:pt x="246" y="83"/>
                    <a:pt x="246" y="83"/>
                    <a:pt x="246" y="83"/>
                  </a:cubicBezTo>
                  <a:cubicBezTo>
                    <a:pt x="246" y="83"/>
                    <a:pt x="246" y="83"/>
                    <a:pt x="246" y="83"/>
                  </a:cubicBezTo>
                  <a:cubicBezTo>
                    <a:pt x="248" y="84"/>
                    <a:pt x="248" y="84"/>
                    <a:pt x="248" y="84"/>
                  </a:cubicBezTo>
                  <a:cubicBezTo>
                    <a:pt x="248" y="84"/>
                    <a:pt x="248" y="84"/>
                    <a:pt x="248" y="84"/>
                  </a:cubicBezTo>
                  <a:cubicBezTo>
                    <a:pt x="249" y="83"/>
                    <a:pt x="249" y="83"/>
                    <a:pt x="249" y="83"/>
                  </a:cubicBezTo>
                  <a:cubicBezTo>
                    <a:pt x="249" y="83"/>
                    <a:pt x="249" y="83"/>
                    <a:pt x="249" y="83"/>
                  </a:cubicBezTo>
                  <a:cubicBezTo>
                    <a:pt x="249" y="82"/>
                    <a:pt x="249" y="82"/>
                    <a:pt x="249" y="82"/>
                  </a:cubicBezTo>
                  <a:cubicBezTo>
                    <a:pt x="249" y="82"/>
                    <a:pt x="249" y="82"/>
                    <a:pt x="249" y="82"/>
                  </a:cubicBezTo>
                  <a:cubicBezTo>
                    <a:pt x="248" y="82"/>
                    <a:pt x="248" y="82"/>
                    <a:pt x="248" y="82"/>
                  </a:cubicBezTo>
                  <a:cubicBezTo>
                    <a:pt x="248" y="82"/>
                    <a:pt x="248" y="82"/>
                    <a:pt x="248" y="82"/>
                  </a:cubicBezTo>
                  <a:close/>
                  <a:moveTo>
                    <a:pt x="246" y="80"/>
                  </a:moveTo>
                  <a:cubicBezTo>
                    <a:pt x="245" y="80"/>
                    <a:pt x="245" y="80"/>
                    <a:pt x="245" y="80"/>
                  </a:cubicBezTo>
                  <a:cubicBezTo>
                    <a:pt x="245" y="81"/>
                    <a:pt x="245" y="81"/>
                    <a:pt x="245" y="81"/>
                  </a:cubicBezTo>
                  <a:cubicBezTo>
                    <a:pt x="246" y="81"/>
                    <a:pt x="246" y="81"/>
                    <a:pt x="246" y="81"/>
                  </a:cubicBezTo>
                  <a:cubicBezTo>
                    <a:pt x="246" y="80"/>
                    <a:pt x="246" y="80"/>
                    <a:pt x="246" y="80"/>
                  </a:cubicBezTo>
                  <a:close/>
                  <a:moveTo>
                    <a:pt x="248" y="78"/>
                  </a:moveTo>
                  <a:cubicBezTo>
                    <a:pt x="248" y="79"/>
                    <a:pt x="248" y="79"/>
                    <a:pt x="248" y="79"/>
                  </a:cubicBezTo>
                  <a:cubicBezTo>
                    <a:pt x="249" y="79"/>
                    <a:pt x="249" y="79"/>
                    <a:pt x="249" y="79"/>
                  </a:cubicBezTo>
                  <a:cubicBezTo>
                    <a:pt x="248" y="78"/>
                    <a:pt x="248" y="78"/>
                    <a:pt x="248" y="78"/>
                  </a:cubicBezTo>
                  <a:cubicBezTo>
                    <a:pt x="248" y="78"/>
                    <a:pt x="248" y="78"/>
                    <a:pt x="248" y="78"/>
                  </a:cubicBezTo>
                  <a:close/>
                  <a:moveTo>
                    <a:pt x="247" y="79"/>
                  </a:moveTo>
                  <a:cubicBezTo>
                    <a:pt x="247" y="79"/>
                    <a:pt x="247" y="79"/>
                    <a:pt x="247" y="79"/>
                  </a:cubicBezTo>
                  <a:cubicBezTo>
                    <a:pt x="246" y="80"/>
                    <a:pt x="246" y="80"/>
                    <a:pt x="246" y="80"/>
                  </a:cubicBezTo>
                  <a:cubicBezTo>
                    <a:pt x="246" y="80"/>
                    <a:pt x="246" y="80"/>
                    <a:pt x="246" y="80"/>
                  </a:cubicBezTo>
                  <a:cubicBezTo>
                    <a:pt x="246" y="80"/>
                    <a:pt x="246" y="80"/>
                    <a:pt x="246" y="80"/>
                  </a:cubicBezTo>
                  <a:cubicBezTo>
                    <a:pt x="246" y="80"/>
                    <a:pt x="246" y="80"/>
                    <a:pt x="246" y="80"/>
                  </a:cubicBezTo>
                  <a:cubicBezTo>
                    <a:pt x="247" y="80"/>
                    <a:pt x="247" y="80"/>
                    <a:pt x="247" y="80"/>
                  </a:cubicBezTo>
                  <a:cubicBezTo>
                    <a:pt x="246" y="81"/>
                    <a:pt x="246" y="81"/>
                    <a:pt x="246" y="81"/>
                  </a:cubicBezTo>
                  <a:cubicBezTo>
                    <a:pt x="246" y="82"/>
                    <a:pt x="246" y="82"/>
                    <a:pt x="246" y="82"/>
                  </a:cubicBezTo>
                  <a:cubicBezTo>
                    <a:pt x="247" y="82"/>
                    <a:pt x="247" y="82"/>
                    <a:pt x="247" y="82"/>
                  </a:cubicBezTo>
                  <a:cubicBezTo>
                    <a:pt x="248" y="81"/>
                    <a:pt x="248" y="81"/>
                    <a:pt x="248" y="81"/>
                  </a:cubicBezTo>
                  <a:cubicBezTo>
                    <a:pt x="248" y="81"/>
                    <a:pt x="248" y="81"/>
                    <a:pt x="248" y="81"/>
                  </a:cubicBezTo>
                  <a:cubicBezTo>
                    <a:pt x="249" y="80"/>
                    <a:pt x="249" y="80"/>
                    <a:pt x="249" y="80"/>
                  </a:cubicBezTo>
                  <a:cubicBezTo>
                    <a:pt x="249" y="79"/>
                    <a:pt x="249" y="79"/>
                    <a:pt x="249" y="79"/>
                  </a:cubicBezTo>
                  <a:cubicBezTo>
                    <a:pt x="248" y="79"/>
                    <a:pt x="248" y="79"/>
                    <a:pt x="248" y="79"/>
                  </a:cubicBezTo>
                  <a:cubicBezTo>
                    <a:pt x="247" y="79"/>
                    <a:pt x="247" y="79"/>
                    <a:pt x="247" y="79"/>
                  </a:cubicBezTo>
                  <a:close/>
                  <a:moveTo>
                    <a:pt x="231" y="89"/>
                  </a:moveTo>
                  <a:cubicBezTo>
                    <a:pt x="232" y="88"/>
                    <a:pt x="232" y="88"/>
                    <a:pt x="232" y="88"/>
                  </a:cubicBezTo>
                  <a:cubicBezTo>
                    <a:pt x="231" y="88"/>
                    <a:pt x="231" y="88"/>
                    <a:pt x="231" y="88"/>
                  </a:cubicBezTo>
                  <a:cubicBezTo>
                    <a:pt x="231" y="89"/>
                    <a:pt x="231" y="89"/>
                    <a:pt x="231" y="89"/>
                  </a:cubicBezTo>
                  <a:close/>
                  <a:moveTo>
                    <a:pt x="230" y="89"/>
                  </a:moveTo>
                  <a:cubicBezTo>
                    <a:pt x="231" y="90"/>
                    <a:pt x="231" y="90"/>
                    <a:pt x="231" y="90"/>
                  </a:cubicBezTo>
                  <a:cubicBezTo>
                    <a:pt x="231" y="89"/>
                    <a:pt x="231" y="89"/>
                    <a:pt x="231" y="89"/>
                  </a:cubicBezTo>
                  <a:cubicBezTo>
                    <a:pt x="230" y="89"/>
                    <a:pt x="230" y="89"/>
                    <a:pt x="230" y="89"/>
                  </a:cubicBezTo>
                  <a:close/>
                  <a:moveTo>
                    <a:pt x="224" y="92"/>
                  </a:moveTo>
                  <a:cubicBezTo>
                    <a:pt x="224" y="92"/>
                    <a:pt x="224" y="92"/>
                    <a:pt x="224" y="92"/>
                  </a:cubicBezTo>
                  <a:cubicBezTo>
                    <a:pt x="224" y="92"/>
                    <a:pt x="224" y="92"/>
                    <a:pt x="224" y="92"/>
                  </a:cubicBezTo>
                  <a:cubicBezTo>
                    <a:pt x="224" y="92"/>
                    <a:pt x="224" y="92"/>
                    <a:pt x="224" y="92"/>
                  </a:cubicBezTo>
                  <a:close/>
                  <a:moveTo>
                    <a:pt x="226" y="91"/>
                  </a:moveTo>
                  <a:cubicBezTo>
                    <a:pt x="224" y="91"/>
                    <a:pt x="224" y="91"/>
                    <a:pt x="224" y="91"/>
                  </a:cubicBezTo>
                  <a:cubicBezTo>
                    <a:pt x="225" y="92"/>
                    <a:pt x="225" y="92"/>
                    <a:pt x="225" y="92"/>
                  </a:cubicBezTo>
                  <a:cubicBezTo>
                    <a:pt x="226" y="91"/>
                    <a:pt x="226" y="91"/>
                    <a:pt x="226" y="91"/>
                  </a:cubicBezTo>
                  <a:cubicBezTo>
                    <a:pt x="226" y="91"/>
                    <a:pt x="226" y="91"/>
                    <a:pt x="226" y="91"/>
                  </a:cubicBezTo>
                  <a:close/>
                  <a:moveTo>
                    <a:pt x="226" y="96"/>
                  </a:moveTo>
                  <a:cubicBezTo>
                    <a:pt x="225" y="96"/>
                    <a:pt x="225" y="96"/>
                    <a:pt x="225" y="96"/>
                  </a:cubicBezTo>
                  <a:cubicBezTo>
                    <a:pt x="224" y="96"/>
                    <a:pt x="224" y="96"/>
                    <a:pt x="224" y="96"/>
                  </a:cubicBezTo>
                  <a:cubicBezTo>
                    <a:pt x="224" y="97"/>
                    <a:pt x="224" y="97"/>
                    <a:pt x="224" y="97"/>
                  </a:cubicBezTo>
                  <a:cubicBezTo>
                    <a:pt x="225" y="97"/>
                    <a:pt x="225" y="97"/>
                    <a:pt x="225" y="97"/>
                  </a:cubicBezTo>
                  <a:cubicBezTo>
                    <a:pt x="226" y="96"/>
                    <a:pt x="226" y="96"/>
                    <a:pt x="226" y="96"/>
                  </a:cubicBezTo>
                  <a:cubicBezTo>
                    <a:pt x="226" y="96"/>
                    <a:pt x="226" y="96"/>
                    <a:pt x="226" y="96"/>
                  </a:cubicBezTo>
                  <a:close/>
                  <a:moveTo>
                    <a:pt x="228" y="90"/>
                  </a:moveTo>
                  <a:cubicBezTo>
                    <a:pt x="226" y="92"/>
                    <a:pt x="226" y="92"/>
                    <a:pt x="226" y="92"/>
                  </a:cubicBezTo>
                  <a:cubicBezTo>
                    <a:pt x="226" y="93"/>
                    <a:pt x="226" y="93"/>
                    <a:pt x="226" y="93"/>
                  </a:cubicBezTo>
                  <a:cubicBezTo>
                    <a:pt x="226" y="93"/>
                    <a:pt x="226" y="93"/>
                    <a:pt x="226" y="93"/>
                  </a:cubicBezTo>
                  <a:cubicBezTo>
                    <a:pt x="226" y="94"/>
                    <a:pt x="226" y="94"/>
                    <a:pt x="226" y="94"/>
                  </a:cubicBezTo>
                  <a:cubicBezTo>
                    <a:pt x="226" y="95"/>
                    <a:pt x="226" y="95"/>
                    <a:pt x="226" y="95"/>
                  </a:cubicBezTo>
                  <a:cubicBezTo>
                    <a:pt x="227" y="95"/>
                    <a:pt x="227" y="95"/>
                    <a:pt x="227" y="95"/>
                  </a:cubicBezTo>
                  <a:cubicBezTo>
                    <a:pt x="227" y="95"/>
                    <a:pt x="227" y="95"/>
                    <a:pt x="227" y="95"/>
                  </a:cubicBezTo>
                  <a:cubicBezTo>
                    <a:pt x="229" y="93"/>
                    <a:pt x="229" y="93"/>
                    <a:pt x="229" y="93"/>
                  </a:cubicBezTo>
                  <a:cubicBezTo>
                    <a:pt x="229" y="92"/>
                    <a:pt x="229" y="92"/>
                    <a:pt x="229" y="92"/>
                  </a:cubicBezTo>
                  <a:cubicBezTo>
                    <a:pt x="229" y="91"/>
                    <a:pt x="229" y="91"/>
                    <a:pt x="229" y="91"/>
                  </a:cubicBezTo>
                  <a:cubicBezTo>
                    <a:pt x="229" y="90"/>
                    <a:pt x="229" y="90"/>
                    <a:pt x="229" y="90"/>
                  </a:cubicBezTo>
                  <a:cubicBezTo>
                    <a:pt x="229" y="90"/>
                    <a:pt x="229" y="90"/>
                    <a:pt x="229" y="90"/>
                  </a:cubicBezTo>
                  <a:cubicBezTo>
                    <a:pt x="229" y="90"/>
                    <a:pt x="229" y="90"/>
                    <a:pt x="229" y="90"/>
                  </a:cubicBezTo>
                  <a:cubicBezTo>
                    <a:pt x="228" y="90"/>
                    <a:pt x="228" y="90"/>
                    <a:pt x="228" y="90"/>
                  </a:cubicBezTo>
                  <a:cubicBezTo>
                    <a:pt x="228" y="90"/>
                    <a:pt x="228" y="90"/>
                    <a:pt x="228" y="90"/>
                  </a:cubicBezTo>
                  <a:close/>
                  <a:moveTo>
                    <a:pt x="219" y="84"/>
                  </a:moveTo>
                  <a:cubicBezTo>
                    <a:pt x="219" y="84"/>
                    <a:pt x="219" y="84"/>
                    <a:pt x="219" y="84"/>
                  </a:cubicBezTo>
                  <a:cubicBezTo>
                    <a:pt x="219" y="83"/>
                    <a:pt x="219" y="83"/>
                    <a:pt x="219" y="83"/>
                  </a:cubicBezTo>
                  <a:cubicBezTo>
                    <a:pt x="219" y="84"/>
                    <a:pt x="219" y="84"/>
                    <a:pt x="219" y="84"/>
                  </a:cubicBezTo>
                  <a:close/>
                  <a:moveTo>
                    <a:pt x="216" y="86"/>
                  </a:moveTo>
                  <a:cubicBezTo>
                    <a:pt x="215" y="87"/>
                    <a:pt x="215" y="87"/>
                    <a:pt x="215" y="87"/>
                  </a:cubicBezTo>
                  <a:cubicBezTo>
                    <a:pt x="216" y="87"/>
                    <a:pt x="216" y="87"/>
                    <a:pt x="216" y="87"/>
                  </a:cubicBezTo>
                  <a:cubicBezTo>
                    <a:pt x="216" y="86"/>
                    <a:pt x="216" y="86"/>
                    <a:pt x="216" y="86"/>
                  </a:cubicBezTo>
                  <a:close/>
                  <a:moveTo>
                    <a:pt x="218" y="96"/>
                  </a:moveTo>
                  <a:cubicBezTo>
                    <a:pt x="217" y="96"/>
                    <a:pt x="217" y="96"/>
                    <a:pt x="217" y="96"/>
                  </a:cubicBezTo>
                  <a:cubicBezTo>
                    <a:pt x="217" y="96"/>
                    <a:pt x="217" y="96"/>
                    <a:pt x="217" y="96"/>
                  </a:cubicBezTo>
                  <a:cubicBezTo>
                    <a:pt x="218" y="96"/>
                    <a:pt x="218" y="96"/>
                    <a:pt x="218" y="96"/>
                  </a:cubicBezTo>
                  <a:close/>
                  <a:moveTo>
                    <a:pt x="216" y="94"/>
                  </a:moveTo>
                  <a:cubicBezTo>
                    <a:pt x="217" y="93"/>
                    <a:pt x="217" y="93"/>
                    <a:pt x="217" y="93"/>
                  </a:cubicBezTo>
                  <a:cubicBezTo>
                    <a:pt x="217" y="94"/>
                    <a:pt x="217" y="94"/>
                    <a:pt x="217" y="94"/>
                  </a:cubicBezTo>
                  <a:cubicBezTo>
                    <a:pt x="218" y="95"/>
                    <a:pt x="218" y="95"/>
                    <a:pt x="218" y="95"/>
                  </a:cubicBezTo>
                  <a:cubicBezTo>
                    <a:pt x="217" y="95"/>
                    <a:pt x="217" y="95"/>
                    <a:pt x="217" y="95"/>
                  </a:cubicBezTo>
                  <a:cubicBezTo>
                    <a:pt x="216" y="95"/>
                    <a:pt x="216" y="95"/>
                    <a:pt x="216" y="95"/>
                  </a:cubicBezTo>
                  <a:cubicBezTo>
                    <a:pt x="216" y="94"/>
                    <a:pt x="216" y="94"/>
                    <a:pt x="216" y="94"/>
                  </a:cubicBezTo>
                  <a:close/>
                  <a:moveTo>
                    <a:pt x="209" y="90"/>
                  </a:moveTo>
                  <a:cubicBezTo>
                    <a:pt x="210" y="89"/>
                    <a:pt x="210" y="89"/>
                    <a:pt x="210" y="89"/>
                  </a:cubicBezTo>
                  <a:cubicBezTo>
                    <a:pt x="210" y="90"/>
                    <a:pt x="210" y="90"/>
                    <a:pt x="210" y="90"/>
                  </a:cubicBezTo>
                  <a:cubicBezTo>
                    <a:pt x="210" y="90"/>
                    <a:pt x="210" y="90"/>
                    <a:pt x="210" y="90"/>
                  </a:cubicBezTo>
                  <a:cubicBezTo>
                    <a:pt x="209" y="90"/>
                    <a:pt x="209" y="90"/>
                    <a:pt x="209" y="90"/>
                  </a:cubicBezTo>
                  <a:cubicBezTo>
                    <a:pt x="209" y="90"/>
                    <a:pt x="209" y="90"/>
                    <a:pt x="209" y="90"/>
                  </a:cubicBezTo>
                  <a:close/>
                  <a:moveTo>
                    <a:pt x="211" y="97"/>
                  </a:moveTo>
                  <a:cubicBezTo>
                    <a:pt x="212" y="97"/>
                    <a:pt x="212" y="97"/>
                    <a:pt x="212" y="97"/>
                  </a:cubicBezTo>
                  <a:cubicBezTo>
                    <a:pt x="212" y="97"/>
                    <a:pt x="212" y="97"/>
                    <a:pt x="212" y="97"/>
                  </a:cubicBezTo>
                  <a:cubicBezTo>
                    <a:pt x="211" y="97"/>
                    <a:pt x="211" y="97"/>
                    <a:pt x="211" y="97"/>
                  </a:cubicBezTo>
                  <a:cubicBezTo>
                    <a:pt x="211" y="97"/>
                    <a:pt x="211" y="97"/>
                    <a:pt x="211" y="97"/>
                  </a:cubicBezTo>
                  <a:close/>
                  <a:moveTo>
                    <a:pt x="201" y="93"/>
                  </a:moveTo>
                  <a:cubicBezTo>
                    <a:pt x="202" y="92"/>
                    <a:pt x="202" y="92"/>
                    <a:pt x="202" y="92"/>
                  </a:cubicBezTo>
                  <a:cubicBezTo>
                    <a:pt x="201" y="91"/>
                    <a:pt x="201" y="91"/>
                    <a:pt x="201" y="91"/>
                  </a:cubicBezTo>
                  <a:cubicBezTo>
                    <a:pt x="201" y="92"/>
                    <a:pt x="201" y="92"/>
                    <a:pt x="201" y="92"/>
                  </a:cubicBezTo>
                  <a:cubicBezTo>
                    <a:pt x="201" y="93"/>
                    <a:pt x="201" y="93"/>
                    <a:pt x="201" y="93"/>
                  </a:cubicBezTo>
                  <a:close/>
                  <a:moveTo>
                    <a:pt x="204" y="96"/>
                  </a:moveTo>
                  <a:cubicBezTo>
                    <a:pt x="206" y="96"/>
                    <a:pt x="206" y="96"/>
                    <a:pt x="206" y="96"/>
                  </a:cubicBezTo>
                  <a:cubicBezTo>
                    <a:pt x="207" y="96"/>
                    <a:pt x="207" y="96"/>
                    <a:pt x="207" y="96"/>
                  </a:cubicBezTo>
                  <a:cubicBezTo>
                    <a:pt x="207" y="97"/>
                    <a:pt x="207" y="97"/>
                    <a:pt x="207" y="97"/>
                  </a:cubicBezTo>
                  <a:cubicBezTo>
                    <a:pt x="206" y="97"/>
                    <a:pt x="206" y="97"/>
                    <a:pt x="206" y="97"/>
                  </a:cubicBezTo>
                  <a:cubicBezTo>
                    <a:pt x="204" y="97"/>
                    <a:pt x="204" y="97"/>
                    <a:pt x="204" y="97"/>
                  </a:cubicBezTo>
                  <a:cubicBezTo>
                    <a:pt x="204" y="96"/>
                    <a:pt x="204" y="96"/>
                    <a:pt x="204" y="96"/>
                  </a:cubicBezTo>
                  <a:close/>
                  <a:moveTo>
                    <a:pt x="202" y="97"/>
                  </a:moveTo>
                  <a:cubicBezTo>
                    <a:pt x="203" y="96"/>
                    <a:pt x="203" y="96"/>
                    <a:pt x="203" y="96"/>
                  </a:cubicBezTo>
                  <a:cubicBezTo>
                    <a:pt x="203" y="97"/>
                    <a:pt x="203" y="97"/>
                    <a:pt x="203" y="97"/>
                  </a:cubicBezTo>
                  <a:cubicBezTo>
                    <a:pt x="202" y="97"/>
                    <a:pt x="202" y="97"/>
                    <a:pt x="202" y="97"/>
                  </a:cubicBezTo>
                  <a:close/>
                  <a:moveTo>
                    <a:pt x="200" y="96"/>
                  </a:moveTo>
                  <a:cubicBezTo>
                    <a:pt x="200" y="96"/>
                    <a:pt x="200" y="96"/>
                    <a:pt x="200" y="96"/>
                  </a:cubicBezTo>
                  <a:cubicBezTo>
                    <a:pt x="201" y="96"/>
                    <a:pt x="201" y="96"/>
                    <a:pt x="201" y="96"/>
                  </a:cubicBezTo>
                  <a:cubicBezTo>
                    <a:pt x="200" y="97"/>
                    <a:pt x="200" y="97"/>
                    <a:pt x="200" y="97"/>
                  </a:cubicBezTo>
                  <a:cubicBezTo>
                    <a:pt x="200" y="96"/>
                    <a:pt x="200" y="96"/>
                    <a:pt x="200" y="96"/>
                  </a:cubicBezTo>
                  <a:close/>
                  <a:moveTo>
                    <a:pt x="176" y="109"/>
                  </a:moveTo>
                  <a:cubicBezTo>
                    <a:pt x="176" y="111"/>
                    <a:pt x="176" y="111"/>
                    <a:pt x="176" y="111"/>
                  </a:cubicBezTo>
                  <a:cubicBezTo>
                    <a:pt x="176" y="111"/>
                    <a:pt x="176" y="111"/>
                    <a:pt x="176" y="111"/>
                  </a:cubicBezTo>
                  <a:cubicBezTo>
                    <a:pt x="178" y="111"/>
                    <a:pt x="178" y="111"/>
                    <a:pt x="178" y="111"/>
                  </a:cubicBezTo>
                  <a:cubicBezTo>
                    <a:pt x="180" y="110"/>
                    <a:pt x="180" y="110"/>
                    <a:pt x="180" y="110"/>
                  </a:cubicBezTo>
                  <a:cubicBezTo>
                    <a:pt x="181" y="110"/>
                    <a:pt x="181" y="110"/>
                    <a:pt x="181" y="110"/>
                  </a:cubicBezTo>
                  <a:cubicBezTo>
                    <a:pt x="182" y="110"/>
                    <a:pt x="182" y="110"/>
                    <a:pt x="182" y="110"/>
                  </a:cubicBezTo>
                  <a:cubicBezTo>
                    <a:pt x="184" y="109"/>
                    <a:pt x="184" y="109"/>
                    <a:pt x="184" y="109"/>
                  </a:cubicBezTo>
                  <a:cubicBezTo>
                    <a:pt x="184" y="108"/>
                    <a:pt x="184" y="108"/>
                    <a:pt x="184" y="108"/>
                  </a:cubicBezTo>
                  <a:cubicBezTo>
                    <a:pt x="187" y="106"/>
                    <a:pt x="187" y="106"/>
                    <a:pt x="187" y="106"/>
                  </a:cubicBezTo>
                  <a:cubicBezTo>
                    <a:pt x="187" y="105"/>
                    <a:pt x="187" y="105"/>
                    <a:pt x="187" y="105"/>
                  </a:cubicBezTo>
                  <a:cubicBezTo>
                    <a:pt x="188" y="105"/>
                    <a:pt x="188" y="105"/>
                    <a:pt x="188" y="105"/>
                  </a:cubicBezTo>
                  <a:cubicBezTo>
                    <a:pt x="186" y="104"/>
                    <a:pt x="186" y="104"/>
                    <a:pt x="186" y="104"/>
                  </a:cubicBezTo>
                  <a:cubicBezTo>
                    <a:pt x="185" y="102"/>
                    <a:pt x="185" y="102"/>
                    <a:pt x="185" y="102"/>
                  </a:cubicBezTo>
                  <a:cubicBezTo>
                    <a:pt x="185" y="102"/>
                    <a:pt x="185" y="102"/>
                    <a:pt x="185" y="102"/>
                  </a:cubicBezTo>
                  <a:cubicBezTo>
                    <a:pt x="183" y="103"/>
                    <a:pt x="183" y="103"/>
                    <a:pt x="183" y="103"/>
                  </a:cubicBezTo>
                  <a:cubicBezTo>
                    <a:pt x="183" y="104"/>
                    <a:pt x="183" y="104"/>
                    <a:pt x="183" y="104"/>
                  </a:cubicBezTo>
                  <a:cubicBezTo>
                    <a:pt x="182" y="104"/>
                    <a:pt x="182" y="104"/>
                    <a:pt x="182" y="104"/>
                  </a:cubicBezTo>
                  <a:cubicBezTo>
                    <a:pt x="181" y="105"/>
                    <a:pt x="181" y="105"/>
                    <a:pt x="181" y="105"/>
                  </a:cubicBezTo>
                  <a:cubicBezTo>
                    <a:pt x="180" y="104"/>
                    <a:pt x="180" y="104"/>
                    <a:pt x="180" y="104"/>
                  </a:cubicBezTo>
                  <a:cubicBezTo>
                    <a:pt x="180" y="104"/>
                    <a:pt x="180" y="104"/>
                    <a:pt x="180" y="104"/>
                  </a:cubicBezTo>
                  <a:cubicBezTo>
                    <a:pt x="178" y="105"/>
                    <a:pt x="178" y="105"/>
                    <a:pt x="178" y="105"/>
                  </a:cubicBezTo>
                  <a:cubicBezTo>
                    <a:pt x="178" y="106"/>
                    <a:pt x="178" y="106"/>
                    <a:pt x="178" y="106"/>
                  </a:cubicBezTo>
                  <a:cubicBezTo>
                    <a:pt x="177" y="108"/>
                    <a:pt x="177" y="108"/>
                    <a:pt x="177" y="108"/>
                  </a:cubicBezTo>
                  <a:cubicBezTo>
                    <a:pt x="177" y="109"/>
                    <a:pt x="177" y="109"/>
                    <a:pt x="177" y="109"/>
                  </a:cubicBezTo>
                  <a:cubicBezTo>
                    <a:pt x="177" y="109"/>
                    <a:pt x="177" y="109"/>
                    <a:pt x="177" y="109"/>
                  </a:cubicBezTo>
                  <a:cubicBezTo>
                    <a:pt x="177" y="110"/>
                    <a:pt x="177" y="110"/>
                    <a:pt x="177" y="110"/>
                  </a:cubicBezTo>
                  <a:cubicBezTo>
                    <a:pt x="177" y="110"/>
                    <a:pt x="177" y="110"/>
                    <a:pt x="177" y="110"/>
                  </a:cubicBezTo>
                  <a:cubicBezTo>
                    <a:pt x="176" y="109"/>
                    <a:pt x="176" y="109"/>
                    <a:pt x="176" y="109"/>
                  </a:cubicBezTo>
                  <a:close/>
                  <a:moveTo>
                    <a:pt x="175" y="111"/>
                  </a:moveTo>
                  <a:cubicBezTo>
                    <a:pt x="175" y="110"/>
                    <a:pt x="175" y="110"/>
                    <a:pt x="175" y="110"/>
                  </a:cubicBezTo>
                  <a:cubicBezTo>
                    <a:pt x="175" y="110"/>
                    <a:pt x="175" y="110"/>
                    <a:pt x="175" y="110"/>
                  </a:cubicBezTo>
                  <a:cubicBezTo>
                    <a:pt x="174" y="111"/>
                    <a:pt x="174" y="111"/>
                    <a:pt x="174" y="111"/>
                  </a:cubicBezTo>
                  <a:cubicBezTo>
                    <a:pt x="175" y="111"/>
                    <a:pt x="175" y="111"/>
                    <a:pt x="175" y="111"/>
                  </a:cubicBezTo>
                  <a:close/>
                  <a:moveTo>
                    <a:pt x="175" y="112"/>
                  </a:moveTo>
                  <a:cubicBezTo>
                    <a:pt x="174" y="112"/>
                    <a:pt x="174" y="112"/>
                    <a:pt x="174" y="112"/>
                  </a:cubicBezTo>
                  <a:cubicBezTo>
                    <a:pt x="174" y="113"/>
                    <a:pt x="174" y="113"/>
                    <a:pt x="174" y="113"/>
                  </a:cubicBezTo>
                  <a:cubicBezTo>
                    <a:pt x="172" y="113"/>
                    <a:pt x="172" y="113"/>
                    <a:pt x="172" y="113"/>
                  </a:cubicBezTo>
                  <a:cubicBezTo>
                    <a:pt x="171" y="114"/>
                    <a:pt x="171" y="114"/>
                    <a:pt x="171" y="114"/>
                  </a:cubicBezTo>
                  <a:cubicBezTo>
                    <a:pt x="172" y="115"/>
                    <a:pt x="172" y="115"/>
                    <a:pt x="172" y="115"/>
                  </a:cubicBezTo>
                  <a:cubicBezTo>
                    <a:pt x="175" y="113"/>
                    <a:pt x="175" y="113"/>
                    <a:pt x="175" y="113"/>
                  </a:cubicBezTo>
                  <a:cubicBezTo>
                    <a:pt x="175" y="112"/>
                    <a:pt x="175" y="112"/>
                    <a:pt x="175" y="112"/>
                  </a:cubicBezTo>
                  <a:cubicBezTo>
                    <a:pt x="175" y="112"/>
                    <a:pt x="175" y="112"/>
                    <a:pt x="175" y="112"/>
                  </a:cubicBezTo>
                  <a:close/>
                  <a:moveTo>
                    <a:pt x="166" y="111"/>
                  </a:moveTo>
                  <a:cubicBezTo>
                    <a:pt x="166" y="112"/>
                    <a:pt x="166" y="112"/>
                    <a:pt x="166" y="112"/>
                  </a:cubicBezTo>
                  <a:cubicBezTo>
                    <a:pt x="167" y="113"/>
                    <a:pt x="167" y="113"/>
                    <a:pt x="167" y="113"/>
                  </a:cubicBezTo>
                  <a:cubicBezTo>
                    <a:pt x="166" y="113"/>
                    <a:pt x="166" y="113"/>
                    <a:pt x="166" y="113"/>
                  </a:cubicBezTo>
                  <a:cubicBezTo>
                    <a:pt x="165" y="113"/>
                    <a:pt x="165" y="113"/>
                    <a:pt x="165" y="113"/>
                  </a:cubicBezTo>
                  <a:cubicBezTo>
                    <a:pt x="165" y="112"/>
                    <a:pt x="165" y="112"/>
                    <a:pt x="165" y="112"/>
                  </a:cubicBezTo>
                  <a:cubicBezTo>
                    <a:pt x="166" y="111"/>
                    <a:pt x="166" y="111"/>
                    <a:pt x="166" y="111"/>
                  </a:cubicBezTo>
                  <a:close/>
                  <a:moveTo>
                    <a:pt x="148" y="105"/>
                  </a:moveTo>
                  <a:cubicBezTo>
                    <a:pt x="150" y="103"/>
                    <a:pt x="150" y="103"/>
                    <a:pt x="150" y="103"/>
                  </a:cubicBezTo>
                  <a:cubicBezTo>
                    <a:pt x="152" y="105"/>
                    <a:pt x="152" y="105"/>
                    <a:pt x="152" y="105"/>
                  </a:cubicBezTo>
                  <a:cubicBezTo>
                    <a:pt x="153" y="105"/>
                    <a:pt x="153" y="105"/>
                    <a:pt x="153" y="105"/>
                  </a:cubicBezTo>
                  <a:cubicBezTo>
                    <a:pt x="154" y="104"/>
                    <a:pt x="154" y="104"/>
                    <a:pt x="154" y="104"/>
                  </a:cubicBezTo>
                  <a:cubicBezTo>
                    <a:pt x="156" y="105"/>
                    <a:pt x="156" y="105"/>
                    <a:pt x="156" y="105"/>
                  </a:cubicBezTo>
                  <a:cubicBezTo>
                    <a:pt x="156" y="106"/>
                    <a:pt x="156" y="106"/>
                    <a:pt x="156" y="106"/>
                  </a:cubicBezTo>
                  <a:cubicBezTo>
                    <a:pt x="157" y="106"/>
                    <a:pt x="157" y="106"/>
                    <a:pt x="157" y="106"/>
                  </a:cubicBezTo>
                  <a:cubicBezTo>
                    <a:pt x="158" y="108"/>
                    <a:pt x="158" y="108"/>
                    <a:pt x="158" y="108"/>
                  </a:cubicBezTo>
                  <a:cubicBezTo>
                    <a:pt x="159" y="108"/>
                    <a:pt x="159" y="108"/>
                    <a:pt x="159" y="108"/>
                  </a:cubicBezTo>
                  <a:cubicBezTo>
                    <a:pt x="159" y="109"/>
                    <a:pt x="159" y="109"/>
                    <a:pt x="159" y="109"/>
                  </a:cubicBezTo>
                  <a:cubicBezTo>
                    <a:pt x="158" y="110"/>
                    <a:pt x="158" y="110"/>
                    <a:pt x="158" y="110"/>
                  </a:cubicBezTo>
                  <a:cubicBezTo>
                    <a:pt x="156" y="110"/>
                    <a:pt x="156" y="110"/>
                    <a:pt x="156" y="110"/>
                  </a:cubicBezTo>
                  <a:cubicBezTo>
                    <a:pt x="155" y="110"/>
                    <a:pt x="155" y="110"/>
                    <a:pt x="155" y="110"/>
                  </a:cubicBezTo>
                  <a:cubicBezTo>
                    <a:pt x="154" y="108"/>
                    <a:pt x="154" y="108"/>
                    <a:pt x="154" y="108"/>
                  </a:cubicBezTo>
                  <a:cubicBezTo>
                    <a:pt x="153" y="108"/>
                    <a:pt x="153" y="108"/>
                    <a:pt x="153" y="108"/>
                  </a:cubicBezTo>
                  <a:cubicBezTo>
                    <a:pt x="152" y="107"/>
                    <a:pt x="152" y="107"/>
                    <a:pt x="152" y="107"/>
                  </a:cubicBezTo>
                  <a:cubicBezTo>
                    <a:pt x="150" y="107"/>
                    <a:pt x="150" y="107"/>
                    <a:pt x="150" y="107"/>
                  </a:cubicBezTo>
                  <a:cubicBezTo>
                    <a:pt x="148" y="107"/>
                    <a:pt x="148" y="107"/>
                    <a:pt x="148" y="107"/>
                  </a:cubicBezTo>
                  <a:cubicBezTo>
                    <a:pt x="147" y="106"/>
                    <a:pt x="147" y="106"/>
                    <a:pt x="147" y="106"/>
                  </a:cubicBezTo>
                  <a:cubicBezTo>
                    <a:pt x="148" y="105"/>
                    <a:pt x="148" y="105"/>
                    <a:pt x="148" y="105"/>
                  </a:cubicBezTo>
                  <a:close/>
                  <a:moveTo>
                    <a:pt x="128" y="90"/>
                  </a:moveTo>
                  <a:cubicBezTo>
                    <a:pt x="129" y="90"/>
                    <a:pt x="129" y="90"/>
                    <a:pt x="129" y="90"/>
                  </a:cubicBezTo>
                  <a:cubicBezTo>
                    <a:pt x="129" y="90"/>
                    <a:pt x="129" y="90"/>
                    <a:pt x="129" y="90"/>
                  </a:cubicBezTo>
                  <a:cubicBezTo>
                    <a:pt x="129" y="91"/>
                    <a:pt x="129" y="91"/>
                    <a:pt x="129" y="91"/>
                  </a:cubicBezTo>
                  <a:cubicBezTo>
                    <a:pt x="128" y="91"/>
                    <a:pt x="128" y="91"/>
                    <a:pt x="128" y="91"/>
                  </a:cubicBezTo>
                  <a:cubicBezTo>
                    <a:pt x="128" y="90"/>
                    <a:pt x="128" y="90"/>
                    <a:pt x="128" y="90"/>
                  </a:cubicBezTo>
                  <a:close/>
                  <a:moveTo>
                    <a:pt x="124" y="88"/>
                  </a:moveTo>
                  <a:cubicBezTo>
                    <a:pt x="125" y="89"/>
                    <a:pt x="125" y="89"/>
                    <a:pt x="125" y="89"/>
                  </a:cubicBezTo>
                  <a:cubicBezTo>
                    <a:pt x="126" y="88"/>
                    <a:pt x="126" y="88"/>
                    <a:pt x="126" y="88"/>
                  </a:cubicBezTo>
                  <a:cubicBezTo>
                    <a:pt x="127" y="89"/>
                    <a:pt x="127" y="89"/>
                    <a:pt x="127" y="89"/>
                  </a:cubicBezTo>
                  <a:cubicBezTo>
                    <a:pt x="127" y="89"/>
                    <a:pt x="127" y="89"/>
                    <a:pt x="127" y="89"/>
                  </a:cubicBezTo>
                  <a:cubicBezTo>
                    <a:pt x="127" y="88"/>
                    <a:pt x="127" y="88"/>
                    <a:pt x="127" y="88"/>
                  </a:cubicBezTo>
                  <a:cubicBezTo>
                    <a:pt x="126" y="88"/>
                    <a:pt x="126" y="88"/>
                    <a:pt x="126" y="88"/>
                  </a:cubicBezTo>
                  <a:cubicBezTo>
                    <a:pt x="125" y="88"/>
                    <a:pt x="125" y="88"/>
                    <a:pt x="125" y="88"/>
                  </a:cubicBezTo>
                  <a:cubicBezTo>
                    <a:pt x="124" y="88"/>
                    <a:pt x="124" y="88"/>
                    <a:pt x="124" y="88"/>
                  </a:cubicBezTo>
                  <a:cubicBezTo>
                    <a:pt x="124" y="88"/>
                    <a:pt x="124" y="88"/>
                    <a:pt x="124" y="88"/>
                  </a:cubicBezTo>
                  <a:close/>
                  <a:moveTo>
                    <a:pt x="192" y="95"/>
                  </a:moveTo>
                  <a:cubicBezTo>
                    <a:pt x="193" y="94"/>
                    <a:pt x="193" y="94"/>
                    <a:pt x="193" y="94"/>
                  </a:cubicBezTo>
                  <a:cubicBezTo>
                    <a:pt x="195" y="94"/>
                    <a:pt x="195" y="94"/>
                    <a:pt x="195" y="94"/>
                  </a:cubicBezTo>
                  <a:cubicBezTo>
                    <a:pt x="196" y="95"/>
                    <a:pt x="196" y="95"/>
                    <a:pt x="196" y="95"/>
                  </a:cubicBezTo>
                  <a:cubicBezTo>
                    <a:pt x="196" y="94"/>
                    <a:pt x="196" y="94"/>
                    <a:pt x="196" y="94"/>
                  </a:cubicBezTo>
                  <a:cubicBezTo>
                    <a:pt x="197" y="94"/>
                    <a:pt x="197" y="94"/>
                    <a:pt x="197" y="94"/>
                  </a:cubicBezTo>
                  <a:cubicBezTo>
                    <a:pt x="198" y="93"/>
                    <a:pt x="198" y="93"/>
                    <a:pt x="198" y="93"/>
                  </a:cubicBezTo>
                  <a:cubicBezTo>
                    <a:pt x="198" y="93"/>
                    <a:pt x="198" y="93"/>
                    <a:pt x="198" y="93"/>
                  </a:cubicBezTo>
                  <a:cubicBezTo>
                    <a:pt x="197" y="92"/>
                    <a:pt x="197" y="92"/>
                    <a:pt x="197" y="92"/>
                  </a:cubicBezTo>
                  <a:cubicBezTo>
                    <a:pt x="196" y="93"/>
                    <a:pt x="196" y="93"/>
                    <a:pt x="196" y="93"/>
                  </a:cubicBezTo>
                  <a:cubicBezTo>
                    <a:pt x="194" y="93"/>
                    <a:pt x="194" y="93"/>
                    <a:pt x="194" y="93"/>
                  </a:cubicBezTo>
                  <a:cubicBezTo>
                    <a:pt x="193" y="92"/>
                    <a:pt x="193" y="92"/>
                    <a:pt x="193" y="92"/>
                  </a:cubicBezTo>
                  <a:cubicBezTo>
                    <a:pt x="192" y="93"/>
                    <a:pt x="192" y="93"/>
                    <a:pt x="192" y="93"/>
                  </a:cubicBezTo>
                  <a:cubicBezTo>
                    <a:pt x="192" y="94"/>
                    <a:pt x="192" y="94"/>
                    <a:pt x="192" y="94"/>
                  </a:cubicBezTo>
                  <a:cubicBezTo>
                    <a:pt x="192" y="95"/>
                    <a:pt x="192" y="95"/>
                    <a:pt x="192" y="95"/>
                  </a:cubicBezTo>
                  <a:close/>
                  <a:moveTo>
                    <a:pt x="190" y="97"/>
                  </a:moveTo>
                  <a:cubicBezTo>
                    <a:pt x="190" y="97"/>
                    <a:pt x="190" y="97"/>
                    <a:pt x="190" y="97"/>
                  </a:cubicBezTo>
                  <a:cubicBezTo>
                    <a:pt x="190" y="97"/>
                    <a:pt x="190" y="97"/>
                    <a:pt x="190" y="97"/>
                  </a:cubicBezTo>
                  <a:cubicBezTo>
                    <a:pt x="190" y="97"/>
                    <a:pt x="190" y="97"/>
                    <a:pt x="190" y="97"/>
                  </a:cubicBezTo>
                  <a:cubicBezTo>
                    <a:pt x="190" y="97"/>
                    <a:pt x="190" y="97"/>
                    <a:pt x="190" y="97"/>
                  </a:cubicBezTo>
                  <a:close/>
                  <a:moveTo>
                    <a:pt x="184" y="96"/>
                  </a:moveTo>
                  <a:cubicBezTo>
                    <a:pt x="183" y="97"/>
                    <a:pt x="183" y="97"/>
                    <a:pt x="183" y="97"/>
                  </a:cubicBezTo>
                  <a:cubicBezTo>
                    <a:pt x="183" y="97"/>
                    <a:pt x="183" y="97"/>
                    <a:pt x="183" y="97"/>
                  </a:cubicBezTo>
                  <a:cubicBezTo>
                    <a:pt x="183" y="98"/>
                    <a:pt x="183" y="98"/>
                    <a:pt x="183" y="98"/>
                  </a:cubicBezTo>
                  <a:cubicBezTo>
                    <a:pt x="183" y="98"/>
                    <a:pt x="183" y="98"/>
                    <a:pt x="183" y="98"/>
                  </a:cubicBezTo>
                  <a:cubicBezTo>
                    <a:pt x="184" y="99"/>
                    <a:pt x="184" y="99"/>
                    <a:pt x="184" y="99"/>
                  </a:cubicBezTo>
                  <a:cubicBezTo>
                    <a:pt x="186" y="98"/>
                    <a:pt x="186" y="98"/>
                    <a:pt x="186" y="98"/>
                  </a:cubicBezTo>
                  <a:cubicBezTo>
                    <a:pt x="187" y="97"/>
                    <a:pt x="187" y="97"/>
                    <a:pt x="187" y="97"/>
                  </a:cubicBezTo>
                  <a:cubicBezTo>
                    <a:pt x="186" y="97"/>
                    <a:pt x="186" y="97"/>
                    <a:pt x="186" y="97"/>
                  </a:cubicBezTo>
                  <a:cubicBezTo>
                    <a:pt x="185" y="97"/>
                    <a:pt x="185" y="97"/>
                    <a:pt x="185" y="97"/>
                  </a:cubicBezTo>
                  <a:cubicBezTo>
                    <a:pt x="184" y="96"/>
                    <a:pt x="184" y="96"/>
                    <a:pt x="184" y="96"/>
                  </a:cubicBezTo>
                  <a:close/>
                  <a:moveTo>
                    <a:pt x="180" y="99"/>
                  </a:moveTo>
                  <a:cubicBezTo>
                    <a:pt x="180" y="99"/>
                    <a:pt x="180" y="99"/>
                    <a:pt x="180" y="99"/>
                  </a:cubicBezTo>
                  <a:cubicBezTo>
                    <a:pt x="181" y="99"/>
                    <a:pt x="181" y="99"/>
                    <a:pt x="181" y="99"/>
                  </a:cubicBezTo>
                  <a:cubicBezTo>
                    <a:pt x="182" y="98"/>
                    <a:pt x="182" y="98"/>
                    <a:pt x="182" y="98"/>
                  </a:cubicBezTo>
                  <a:cubicBezTo>
                    <a:pt x="182" y="98"/>
                    <a:pt x="182" y="98"/>
                    <a:pt x="182" y="98"/>
                  </a:cubicBezTo>
                  <a:cubicBezTo>
                    <a:pt x="181" y="98"/>
                    <a:pt x="181" y="98"/>
                    <a:pt x="181" y="98"/>
                  </a:cubicBezTo>
                  <a:cubicBezTo>
                    <a:pt x="180" y="98"/>
                    <a:pt x="180" y="98"/>
                    <a:pt x="180" y="98"/>
                  </a:cubicBezTo>
                  <a:cubicBezTo>
                    <a:pt x="180" y="99"/>
                    <a:pt x="180" y="99"/>
                    <a:pt x="180" y="99"/>
                  </a:cubicBezTo>
                  <a:close/>
                  <a:moveTo>
                    <a:pt x="176" y="99"/>
                  </a:moveTo>
                  <a:cubicBezTo>
                    <a:pt x="177" y="98"/>
                    <a:pt x="177" y="98"/>
                    <a:pt x="177" y="98"/>
                  </a:cubicBezTo>
                  <a:cubicBezTo>
                    <a:pt x="177" y="98"/>
                    <a:pt x="177" y="98"/>
                    <a:pt x="177" y="98"/>
                  </a:cubicBezTo>
                  <a:cubicBezTo>
                    <a:pt x="177" y="97"/>
                    <a:pt x="177" y="97"/>
                    <a:pt x="177" y="97"/>
                  </a:cubicBezTo>
                  <a:cubicBezTo>
                    <a:pt x="178" y="98"/>
                    <a:pt x="178" y="98"/>
                    <a:pt x="178" y="98"/>
                  </a:cubicBezTo>
                  <a:cubicBezTo>
                    <a:pt x="179" y="97"/>
                    <a:pt x="179" y="97"/>
                    <a:pt x="179" y="97"/>
                  </a:cubicBezTo>
                  <a:cubicBezTo>
                    <a:pt x="179" y="97"/>
                    <a:pt x="179" y="97"/>
                    <a:pt x="179" y="97"/>
                  </a:cubicBezTo>
                  <a:cubicBezTo>
                    <a:pt x="178" y="99"/>
                    <a:pt x="178" y="99"/>
                    <a:pt x="178" y="99"/>
                  </a:cubicBezTo>
                  <a:cubicBezTo>
                    <a:pt x="178" y="99"/>
                    <a:pt x="178" y="99"/>
                    <a:pt x="178" y="99"/>
                  </a:cubicBezTo>
                  <a:cubicBezTo>
                    <a:pt x="176" y="100"/>
                    <a:pt x="176" y="100"/>
                    <a:pt x="176" y="100"/>
                  </a:cubicBezTo>
                  <a:cubicBezTo>
                    <a:pt x="176" y="99"/>
                    <a:pt x="176" y="99"/>
                    <a:pt x="176" y="99"/>
                  </a:cubicBezTo>
                  <a:close/>
                  <a:moveTo>
                    <a:pt x="175" y="99"/>
                  </a:moveTo>
                  <a:cubicBezTo>
                    <a:pt x="173" y="99"/>
                    <a:pt x="173" y="99"/>
                    <a:pt x="173" y="99"/>
                  </a:cubicBezTo>
                  <a:cubicBezTo>
                    <a:pt x="173" y="100"/>
                    <a:pt x="173" y="100"/>
                    <a:pt x="173" y="100"/>
                  </a:cubicBezTo>
                  <a:cubicBezTo>
                    <a:pt x="174" y="99"/>
                    <a:pt x="174" y="99"/>
                    <a:pt x="174" y="99"/>
                  </a:cubicBezTo>
                  <a:cubicBezTo>
                    <a:pt x="175" y="99"/>
                    <a:pt x="175" y="99"/>
                    <a:pt x="175" y="99"/>
                  </a:cubicBezTo>
                  <a:close/>
                  <a:moveTo>
                    <a:pt x="175" y="97"/>
                  </a:moveTo>
                  <a:cubicBezTo>
                    <a:pt x="175" y="98"/>
                    <a:pt x="175" y="98"/>
                    <a:pt x="175" y="98"/>
                  </a:cubicBezTo>
                  <a:cubicBezTo>
                    <a:pt x="175" y="98"/>
                    <a:pt x="175" y="98"/>
                    <a:pt x="175" y="98"/>
                  </a:cubicBezTo>
                  <a:cubicBezTo>
                    <a:pt x="176" y="97"/>
                    <a:pt x="176" y="97"/>
                    <a:pt x="176" y="97"/>
                  </a:cubicBezTo>
                  <a:cubicBezTo>
                    <a:pt x="175" y="97"/>
                    <a:pt x="175" y="97"/>
                    <a:pt x="175" y="97"/>
                  </a:cubicBezTo>
                  <a:close/>
                  <a:moveTo>
                    <a:pt x="153" y="99"/>
                  </a:moveTo>
                  <a:cubicBezTo>
                    <a:pt x="153" y="99"/>
                    <a:pt x="153" y="98"/>
                    <a:pt x="153" y="98"/>
                  </a:cubicBezTo>
                  <a:cubicBezTo>
                    <a:pt x="155" y="97"/>
                    <a:pt x="155" y="97"/>
                    <a:pt x="155" y="97"/>
                  </a:cubicBezTo>
                  <a:cubicBezTo>
                    <a:pt x="158" y="97"/>
                    <a:pt x="158" y="97"/>
                    <a:pt x="158" y="97"/>
                  </a:cubicBezTo>
                  <a:cubicBezTo>
                    <a:pt x="160" y="97"/>
                    <a:pt x="160" y="97"/>
                    <a:pt x="160" y="97"/>
                  </a:cubicBezTo>
                  <a:cubicBezTo>
                    <a:pt x="161" y="97"/>
                    <a:pt x="161" y="97"/>
                    <a:pt x="161" y="97"/>
                  </a:cubicBezTo>
                  <a:cubicBezTo>
                    <a:pt x="162" y="98"/>
                    <a:pt x="162" y="98"/>
                    <a:pt x="162" y="98"/>
                  </a:cubicBezTo>
                  <a:cubicBezTo>
                    <a:pt x="164" y="99"/>
                    <a:pt x="164" y="99"/>
                    <a:pt x="164" y="99"/>
                  </a:cubicBezTo>
                  <a:cubicBezTo>
                    <a:pt x="165" y="98"/>
                    <a:pt x="165" y="98"/>
                    <a:pt x="165" y="98"/>
                  </a:cubicBezTo>
                  <a:cubicBezTo>
                    <a:pt x="167" y="98"/>
                    <a:pt x="167" y="98"/>
                    <a:pt x="167" y="98"/>
                  </a:cubicBezTo>
                  <a:cubicBezTo>
                    <a:pt x="168" y="99"/>
                    <a:pt x="168" y="99"/>
                    <a:pt x="168" y="99"/>
                  </a:cubicBezTo>
                  <a:cubicBezTo>
                    <a:pt x="169" y="99"/>
                    <a:pt x="169" y="99"/>
                    <a:pt x="169" y="99"/>
                  </a:cubicBezTo>
                  <a:cubicBezTo>
                    <a:pt x="170" y="98"/>
                    <a:pt x="170" y="98"/>
                    <a:pt x="170" y="98"/>
                  </a:cubicBezTo>
                  <a:cubicBezTo>
                    <a:pt x="171" y="98"/>
                    <a:pt x="171" y="98"/>
                    <a:pt x="171" y="98"/>
                  </a:cubicBezTo>
                  <a:cubicBezTo>
                    <a:pt x="172" y="96"/>
                    <a:pt x="172" y="96"/>
                    <a:pt x="172" y="96"/>
                  </a:cubicBezTo>
                  <a:cubicBezTo>
                    <a:pt x="172" y="96"/>
                    <a:pt x="172" y="96"/>
                    <a:pt x="172" y="96"/>
                  </a:cubicBezTo>
                  <a:cubicBezTo>
                    <a:pt x="173" y="95"/>
                    <a:pt x="173" y="95"/>
                    <a:pt x="173" y="95"/>
                  </a:cubicBezTo>
                  <a:cubicBezTo>
                    <a:pt x="174" y="96"/>
                    <a:pt x="174" y="96"/>
                    <a:pt x="174" y="96"/>
                  </a:cubicBezTo>
                  <a:cubicBezTo>
                    <a:pt x="174" y="97"/>
                    <a:pt x="174" y="97"/>
                    <a:pt x="174" y="97"/>
                  </a:cubicBezTo>
                  <a:cubicBezTo>
                    <a:pt x="173" y="98"/>
                    <a:pt x="173" y="98"/>
                    <a:pt x="173" y="98"/>
                  </a:cubicBezTo>
                  <a:cubicBezTo>
                    <a:pt x="173" y="99"/>
                    <a:pt x="173" y="99"/>
                    <a:pt x="173" y="99"/>
                  </a:cubicBezTo>
                  <a:cubicBezTo>
                    <a:pt x="172" y="100"/>
                    <a:pt x="172" y="100"/>
                    <a:pt x="172" y="100"/>
                  </a:cubicBezTo>
                  <a:cubicBezTo>
                    <a:pt x="170" y="100"/>
                    <a:pt x="170" y="100"/>
                    <a:pt x="170" y="100"/>
                  </a:cubicBezTo>
                  <a:cubicBezTo>
                    <a:pt x="170" y="100"/>
                    <a:pt x="170" y="100"/>
                    <a:pt x="170" y="100"/>
                  </a:cubicBezTo>
                  <a:cubicBezTo>
                    <a:pt x="169" y="100"/>
                    <a:pt x="169" y="100"/>
                    <a:pt x="169" y="100"/>
                  </a:cubicBezTo>
                  <a:cubicBezTo>
                    <a:pt x="167" y="100"/>
                    <a:pt x="167" y="100"/>
                    <a:pt x="167" y="100"/>
                  </a:cubicBezTo>
                  <a:cubicBezTo>
                    <a:pt x="165" y="101"/>
                    <a:pt x="165" y="101"/>
                    <a:pt x="165" y="101"/>
                  </a:cubicBezTo>
                  <a:cubicBezTo>
                    <a:pt x="163" y="101"/>
                    <a:pt x="163" y="101"/>
                    <a:pt x="163" y="101"/>
                  </a:cubicBezTo>
                  <a:cubicBezTo>
                    <a:pt x="162" y="101"/>
                    <a:pt x="162" y="101"/>
                    <a:pt x="162" y="101"/>
                  </a:cubicBezTo>
                  <a:cubicBezTo>
                    <a:pt x="162" y="101"/>
                    <a:pt x="162" y="101"/>
                    <a:pt x="162" y="101"/>
                  </a:cubicBezTo>
                  <a:cubicBezTo>
                    <a:pt x="161" y="101"/>
                    <a:pt x="161" y="101"/>
                    <a:pt x="161" y="101"/>
                  </a:cubicBezTo>
                  <a:cubicBezTo>
                    <a:pt x="160" y="101"/>
                    <a:pt x="160" y="101"/>
                    <a:pt x="160" y="101"/>
                  </a:cubicBezTo>
                  <a:cubicBezTo>
                    <a:pt x="159" y="102"/>
                    <a:pt x="159" y="102"/>
                    <a:pt x="159" y="102"/>
                  </a:cubicBezTo>
                  <a:cubicBezTo>
                    <a:pt x="158" y="101"/>
                    <a:pt x="158" y="101"/>
                    <a:pt x="158" y="101"/>
                  </a:cubicBezTo>
                  <a:cubicBezTo>
                    <a:pt x="157" y="101"/>
                    <a:pt x="157" y="101"/>
                    <a:pt x="157" y="101"/>
                  </a:cubicBezTo>
                  <a:cubicBezTo>
                    <a:pt x="156" y="101"/>
                    <a:pt x="156" y="101"/>
                    <a:pt x="156" y="101"/>
                  </a:cubicBezTo>
                  <a:cubicBezTo>
                    <a:pt x="155" y="101"/>
                    <a:pt x="155" y="101"/>
                    <a:pt x="155" y="101"/>
                  </a:cubicBezTo>
                  <a:cubicBezTo>
                    <a:pt x="154" y="101"/>
                    <a:pt x="154" y="101"/>
                    <a:pt x="154" y="101"/>
                  </a:cubicBezTo>
                  <a:cubicBezTo>
                    <a:pt x="153" y="101"/>
                    <a:pt x="153" y="101"/>
                    <a:pt x="153" y="101"/>
                  </a:cubicBezTo>
                  <a:cubicBezTo>
                    <a:pt x="153" y="99"/>
                    <a:pt x="153" y="99"/>
                    <a:pt x="153" y="99"/>
                  </a:cubicBezTo>
                  <a:close/>
                  <a:moveTo>
                    <a:pt x="152" y="99"/>
                  </a:moveTo>
                  <a:cubicBezTo>
                    <a:pt x="152" y="101"/>
                    <a:pt x="152" y="101"/>
                    <a:pt x="152" y="101"/>
                  </a:cubicBezTo>
                  <a:cubicBezTo>
                    <a:pt x="153" y="100"/>
                    <a:pt x="153" y="100"/>
                    <a:pt x="153" y="100"/>
                  </a:cubicBezTo>
                  <a:cubicBezTo>
                    <a:pt x="153" y="100"/>
                    <a:pt x="153" y="100"/>
                    <a:pt x="153" y="100"/>
                  </a:cubicBezTo>
                  <a:cubicBezTo>
                    <a:pt x="152" y="99"/>
                    <a:pt x="152" y="99"/>
                    <a:pt x="152" y="99"/>
                  </a:cubicBezTo>
                  <a:close/>
                  <a:moveTo>
                    <a:pt x="152" y="99"/>
                  </a:moveTo>
                  <a:cubicBezTo>
                    <a:pt x="151" y="98"/>
                    <a:pt x="151" y="98"/>
                    <a:pt x="151" y="98"/>
                  </a:cubicBezTo>
                  <a:cubicBezTo>
                    <a:pt x="150" y="100"/>
                    <a:pt x="150" y="100"/>
                    <a:pt x="150" y="100"/>
                  </a:cubicBezTo>
                  <a:cubicBezTo>
                    <a:pt x="151" y="101"/>
                    <a:pt x="151" y="101"/>
                    <a:pt x="151" y="101"/>
                  </a:cubicBezTo>
                  <a:cubicBezTo>
                    <a:pt x="151" y="99"/>
                    <a:pt x="151" y="99"/>
                    <a:pt x="151" y="99"/>
                  </a:cubicBezTo>
                  <a:cubicBezTo>
                    <a:pt x="152" y="99"/>
                    <a:pt x="152" y="99"/>
                    <a:pt x="152" y="99"/>
                  </a:cubicBezTo>
                  <a:close/>
                  <a:moveTo>
                    <a:pt x="134" y="100"/>
                  </a:moveTo>
                  <a:cubicBezTo>
                    <a:pt x="134" y="100"/>
                    <a:pt x="134" y="100"/>
                    <a:pt x="134" y="100"/>
                  </a:cubicBezTo>
                  <a:cubicBezTo>
                    <a:pt x="134" y="101"/>
                    <a:pt x="134" y="101"/>
                    <a:pt x="134" y="101"/>
                  </a:cubicBezTo>
                  <a:cubicBezTo>
                    <a:pt x="134" y="101"/>
                    <a:pt x="134" y="101"/>
                    <a:pt x="134" y="101"/>
                  </a:cubicBezTo>
                  <a:cubicBezTo>
                    <a:pt x="134" y="102"/>
                    <a:pt x="134" y="102"/>
                    <a:pt x="134" y="102"/>
                  </a:cubicBezTo>
                  <a:cubicBezTo>
                    <a:pt x="135" y="103"/>
                    <a:pt x="135" y="103"/>
                    <a:pt x="135" y="103"/>
                  </a:cubicBezTo>
                  <a:cubicBezTo>
                    <a:pt x="137" y="102"/>
                    <a:pt x="137" y="102"/>
                    <a:pt x="137" y="102"/>
                  </a:cubicBezTo>
                  <a:cubicBezTo>
                    <a:pt x="138" y="103"/>
                    <a:pt x="138" y="103"/>
                    <a:pt x="138" y="103"/>
                  </a:cubicBezTo>
                  <a:cubicBezTo>
                    <a:pt x="139" y="102"/>
                    <a:pt x="139" y="102"/>
                    <a:pt x="139" y="102"/>
                  </a:cubicBezTo>
                  <a:cubicBezTo>
                    <a:pt x="140" y="101"/>
                    <a:pt x="140" y="101"/>
                    <a:pt x="140" y="101"/>
                  </a:cubicBezTo>
                  <a:cubicBezTo>
                    <a:pt x="141" y="102"/>
                    <a:pt x="141" y="102"/>
                    <a:pt x="141" y="102"/>
                  </a:cubicBezTo>
                  <a:cubicBezTo>
                    <a:pt x="142" y="101"/>
                    <a:pt x="142" y="101"/>
                    <a:pt x="142" y="101"/>
                  </a:cubicBezTo>
                  <a:cubicBezTo>
                    <a:pt x="143" y="101"/>
                    <a:pt x="143" y="101"/>
                    <a:pt x="143" y="101"/>
                  </a:cubicBezTo>
                  <a:cubicBezTo>
                    <a:pt x="145" y="100"/>
                    <a:pt x="145" y="100"/>
                    <a:pt x="145" y="100"/>
                  </a:cubicBezTo>
                  <a:cubicBezTo>
                    <a:pt x="145" y="101"/>
                    <a:pt x="145" y="101"/>
                    <a:pt x="145" y="101"/>
                  </a:cubicBezTo>
                  <a:cubicBezTo>
                    <a:pt x="146" y="101"/>
                    <a:pt x="146" y="101"/>
                    <a:pt x="146" y="101"/>
                  </a:cubicBezTo>
                  <a:cubicBezTo>
                    <a:pt x="148" y="101"/>
                    <a:pt x="148" y="101"/>
                    <a:pt x="148" y="101"/>
                  </a:cubicBezTo>
                  <a:cubicBezTo>
                    <a:pt x="147" y="100"/>
                    <a:pt x="147" y="100"/>
                    <a:pt x="147" y="100"/>
                  </a:cubicBezTo>
                  <a:cubicBezTo>
                    <a:pt x="149" y="100"/>
                    <a:pt x="149" y="100"/>
                    <a:pt x="149" y="100"/>
                  </a:cubicBezTo>
                  <a:cubicBezTo>
                    <a:pt x="149" y="99"/>
                    <a:pt x="149" y="99"/>
                    <a:pt x="149" y="99"/>
                  </a:cubicBezTo>
                  <a:cubicBezTo>
                    <a:pt x="149" y="100"/>
                    <a:pt x="149" y="100"/>
                    <a:pt x="149" y="100"/>
                  </a:cubicBezTo>
                  <a:cubicBezTo>
                    <a:pt x="148" y="99"/>
                    <a:pt x="148" y="99"/>
                    <a:pt x="148" y="99"/>
                  </a:cubicBezTo>
                  <a:cubicBezTo>
                    <a:pt x="148" y="98"/>
                    <a:pt x="148" y="98"/>
                    <a:pt x="148" y="98"/>
                  </a:cubicBezTo>
                  <a:cubicBezTo>
                    <a:pt x="147" y="97"/>
                    <a:pt x="147" y="97"/>
                    <a:pt x="147" y="97"/>
                  </a:cubicBezTo>
                  <a:cubicBezTo>
                    <a:pt x="147" y="98"/>
                    <a:pt x="147" y="98"/>
                    <a:pt x="147" y="98"/>
                  </a:cubicBezTo>
                  <a:cubicBezTo>
                    <a:pt x="147" y="98"/>
                    <a:pt x="147" y="98"/>
                    <a:pt x="147" y="98"/>
                  </a:cubicBezTo>
                  <a:cubicBezTo>
                    <a:pt x="147" y="97"/>
                    <a:pt x="147" y="97"/>
                    <a:pt x="147" y="97"/>
                  </a:cubicBezTo>
                  <a:cubicBezTo>
                    <a:pt x="145" y="97"/>
                    <a:pt x="145" y="97"/>
                    <a:pt x="145" y="97"/>
                  </a:cubicBezTo>
                  <a:cubicBezTo>
                    <a:pt x="144" y="97"/>
                    <a:pt x="144" y="97"/>
                    <a:pt x="144" y="97"/>
                  </a:cubicBezTo>
                  <a:cubicBezTo>
                    <a:pt x="143" y="96"/>
                    <a:pt x="143" y="96"/>
                    <a:pt x="143" y="96"/>
                  </a:cubicBezTo>
                  <a:cubicBezTo>
                    <a:pt x="142" y="96"/>
                    <a:pt x="142" y="96"/>
                    <a:pt x="142" y="96"/>
                  </a:cubicBezTo>
                  <a:cubicBezTo>
                    <a:pt x="140" y="97"/>
                    <a:pt x="140" y="97"/>
                    <a:pt x="140" y="97"/>
                  </a:cubicBezTo>
                  <a:cubicBezTo>
                    <a:pt x="140" y="98"/>
                    <a:pt x="140" y="98"/>
                    <a:pt x="140" y="98"/>
                  </a:cubicBezTo>
                  <a:cubicBezTo>
                    <a:pt x="143" y="98"/>
                    <a:pt x="143" y="98"/>
                    <a:pt x="143" y="98"/>
                  </a:cubicBezTo>
                  <a:cubicBezTo>
                    <a:pt x="144" y="99"/>
                    <a:pt x="144" y="99"/>
                    <a:pt x="144" y="99"/>
                  </a:cubicBezTo>
                  <a:cubicBezTo>
                    <a:pt x="142" y="100"/>
                    <a:pt x="142" y="100"/>
                    <a:pt x="142" y="100"/>
                  </a:cubicBezTo>
                  <a:cubicBezTo>
                    <a:pt x="141" y="100"/>
                    <a:pt x="141" y="100"/>
                    <a:pt x="141" y="100"/>
                  </a:cubicBezTo>
                  <a:cubicBezTo>
                    <a:pt x="140" y="99"/>
                    <a:pt x="140" y="99"/>
                    <a:pt x="140" y="99"/>
                  </a:cubicBezTo>
                  <a:cubicBezTo>
                    <a:pt x="139" y="98"/>
                    <a:pt x="139" y="98"/>
                    <a:pt x="139" y="98"/>
                  </a:cubicBezTo>
                  <a:cubicBezTo>
                    <a:pt x="138" y="98"/>
                    <a:pt x="138" y="98"/>
                    <a:pt x="138" y="98"/>
                  </a:cubicBezTo>
                  <a:cubicBezTo>
                    <a:pt x="137" y="98"/>
                    <a:pt x="137" y="98"/>
                    <a:pt x="137" y="98"/>
                  </a:cubicBezTo>
                  <a:cubicBezTo>
                    <a:pt x="136" y="98"/>
                    <a:pt x="136" y="98"/>
                    <a:pt x="136" y="98"/>
                  </a:cubicBezTo>
                  <a:cubicBezTo>
                    <a:pt x="135" y="99"/>
                    <a:pt x="135" y="99"/>
                    <a:pt x="135" y="99"/>
                  </a:cubicBezTo>
                  <a:cubicBezTo>
                    <a:pt x="135" y="99"/>
                    <a:pt x="134" y="100"/>
                    <a:pt x="134" y="100"/>
                  </a:cubicBezTo>
                  <a:close/>
                  <a:moveTo>
                    <a:pt x="130" y="98"/>
                  </a:moveTo>
                  <a:cubicBezTo>
                    <a:pt x="131" y="97"/>
                    <a:pt x="131" y="97"/>
                    <a:pt x="131" y="97"/>
                  </a:cubicBezTo>
                  <a:cubicBezTo>
                    <a:pt x="133" y="98"/>
                    <a:pt x="133" y="98"/>
                    <a:pt x="133" y="98"/>
                  </a:cubicBezTo>
                  <a:cubicBezTo>
                    <a:pt x="133" y="99"/>
                    <a:pt x="133" y="99"/>
                    <a:pt x="133" y="99"/>
                  </a:cubicBezTo>
                  <a:cubicBezTo>
                    <a:pt x="132" y="100"/>
                    <a:pt x="132" y="100"/>
                    <a:pt x="132" y="100"/>
                  </a:cubicBezTo>
                  <a:cubicBezTo>
                    <a:pt x="133" y="101"/>
                    <a:pt x="133" y="101"/>
                    <a:pt x="133" y="101"/>
                  </a:cubicBezTo>
                  <a:cubicBezTo>
                    <a:pt x="132" y="101"/>
                    <a:pt x="132" y="101"/>
                    <a:pt x="132" y="101"/>
                  </a:cubicBezTo>
                  <a:cubicBezTo>
                    <a:pt x="131" y="101"/>
                    <a:pt x="131" y="101"/>
                    <a:pt x="131" y="101"/>
                  </a:cubicBezTo>
                  <a:cubicBezTo>
                    <a:pt x="129" y="101"/>
                    <a:pt x="129" y="101"/>
                    <a:pt x="129" y="101"/>
                  </a:cubicBezTo>
                  <a:cubicBezTo>
                    <a:pt x="128" y="100"/>
                    <a:pt x="128" y="100"/>
                    <a:pt x="128" y="100"/>
                  </a:cubicBezTo>
                  <a:cubicBezTo>
                    <a:pt x="129" y="100"/>
                    <a:pt x="129" y="100"/>
                    <a:pt x="129" y="100"/>
                  </a:cubicBezTo>
                  <a:cubicBezTo>
                    <a:pt x="130" y="100"/>
                    <a:pt x="130" y="100"/>
                    <a:pt x="130" y="100"/>
                  </a:cubicBezTo>
                  <a:cubicBezTo>
                    <a:pt x="130" y="98"/>
                    <a:pt x="130" y="98"/>
                    <a:pt x="130" y="98"/>
                  </a:cubicBezTo>
                  <a:close/>
                  <a:moveTo>
                    <a:pt x="126" y="100"/>
                  </a:moveTo>
                  <a:cubicBezTo>
                    <a:pt x="127" y="99"/>
                    <a:pt x="127" y="99"/>
                    <a:pt x="127" y="99"/>
                  </a:cubicBezTo>
                  <a:cubicBezTo>
                    <a:pt x="127" y="100"/>
                    <a:pt x="127" y="100"/>
                    <a:pt x="127" y="100"/>
                  </a:cubicBezTo>
                  <a:cubicBezTo>
                    <a:pt x="126" y="100"/>
                    <a:pt x="126" y="100"/>
                    <a:pt x="126" y="100"/>
                  </a:cubicBezTo>
                  <a:cubicBezTo>
                    <a:pt x="126" y="100"/>
                    <a:pt x="126" y="100"/>
                    <a:pt x="126" y="100"/>
                  </a:cubicBezTo>
                  <a:close/>
                  <a:moveTo>
                    <a:pt x="120" y="96"/>
                  </a:moveTo>
                  <a:cubicBezTo>
                    <a:pt x="120" y="97"/>
                    <a:pt x="120" y="97"/>
                    <a:pt x="120" y="97"/>
                  </a:cubicBezTo>
                  <a:cubicBezTo>
                    <a:pt x="121" y="98"/>
                    <a:pt x="121" y="98"/>
                    <a:pt x="121" y="98"/>
                  </a:cubicBezTo>
                  <a:cubicBezTo>
                    <a:pt x="122" y="98"/>
                    <a:pt x="122" y="98"/>
                    <a:pt x="122" y="98"/>
                  </a:cubicBezTo>
                  <a:cubicBezTo>
                    <a:pt x="124" y="99"/>
                    <a:pt x="124" y="99"/>
                    <a:pt x="124" y="99"/>
                  </a:cubicBezTo>
                  <a:cubicBezTo>
                    <a:pt x="124" y="100"/>
                    <a:pt x="124" y="100"/>
                    <a:pt x="124" y="100"/>
                  </a:cubicBezTo>
                  <a:cubicBezTo>
                    <a:pt x="125" y="99"/>
                    <a:pt x="125" y="99"/>
                    <a:pt x="125" y="99"/>
                  </a:cubicBezTo>
                  <a:cubicBezTo>
                    <a:pt x="126" y="99"/>
                    <a:pt x="126" y="99"/>
                    <a:pt x="126" y="99"/>
                  </a:cubicBezTo>
                  <a:cubicBezTo>
                    <a:pt x="126" y="98"/>
                    <a:pt x="126" y="98"/>
                    <a:pt x="126" y="98"/>
                  </a:cubicBezTo>
                  <a:cubicBezTo>
                    <a:pt x="127" y="98"/>
                    <a:pt x="127" y="98"/>
                    <a:pt x="127" y="98"/>
                  </a:cubicBezTo>
                  <a:cubicBezTo>
                    <a:pt x="128" y="98"/>
                    <a:pt x="128" y="98"/>
                    <a:pt x="128" y="98"/>
                  </a:cubicBezTo>
                  <a:cubicBezTo>
                    <a:pt x="126" y="96"/>
                    <a:pt x="126" y="96"/>
                    <a:pt x="126" y="96"/>
                  </a:cubicBezTo>
                  <a:cubicBezTo>
                    <a:pt x="125" y="96"/>
                    <a:pt x="125" y="96"/>
                    <a:pt x="125" y="96"/>
                  </a:cubicBezTo>
                  <a:cubicBezTo>
                    <a:pt x="123" y="96"/>
                    <a:pt x="123" y="96"/>
                    <a:pt x="123" y="96"/>
                  </a:cubicBezTo>
                  <a:cubicBezTo>
                    <a:pt x="121" y="96"/>
                    <a:pt x="121" y="96"/>
                    <a:pt x="121" y="96"/>
                  </a:cubicBezTo>
                  <a:cubicBezTo>
                    <a:pt x="120" y="96"/>
                    <a:pt x="120" y="96"/>
                    <a:pt x="120" y="96"/>
                  </a:cubicBezTo>
                  <a:close/>
                  <a:moveTo>
                    <a:pt x="273" y="97"/>
                  </a:moveTo>
                  <a:cubicBezTo>
                    <a:pt x="273" y="97"/>
                    <a:pt x="273" y="97"/>
                    <a:pt x="273" y="97"/>
                  </a:cubicBezTo>
                  <a:cubicBezTo>
                    <a:pt x="274" y="98"/>
                    <a:pt x="274" y="98"/>
                    <a:pt x="274" y="98"/>
                  </a:cubicBezTo>
                  <a:cubicBezTo>
                    <a:pt x="275" y="97"/>
                    <a:pt x="275" y="97"/>
                    <a:pt x="275" y="97"/>
                  </a:cubicBezTo>
                  <a:cubicBezTo>
                    <a:pt x="274" y="96"/>
                    <a:pt x="274" y="96"/>
                    <a:pt x="274" y="96"/>
                  </a:cubicBezTo>
                  <a:cubicBezTo>
                    <a:pt x="274" y="96"/>
                    <a:pt x="274" y="96"/>
                    <a:pt x="274" y="96"/>
                  </a:cubicBezTo>
                  <a:cubicBezTo>
                    <a:pt x="273" y="96"/>
                    <a:pt x="273" y="96"/>
                    <a:pt x="273" y="96"/>
                  </a:cubicBezTo>
                  <a:cubicBezTo>
                    <a:pt x="273" y="97"/>
                    <a:pt x="273" y="97"/>
                    <a:pt x="273" y="97"/>
                  </a:cubicBezTo>
                  <a:close/>
                  <a:moveTo>
                    <a:pt x="266" y="97"/>
                  </a:moveTo>
                  <a:cubicBezTo>
                    <a:pt x="266" y="97"/>
                    <a:pt x="268" y="97"/>
                    <a:pt x="268" y="97"/>
                  </a:cubicBezTo>
                  <a:cubicBezTo>
                    <a:pt x="269" y="97"/>
                    <a:pt x="269" y="97"/>
                    <a:pt x="269" y="97"/>
                  </a:cubicBezTo>
                  <a:cubicBezTo>
                    <a:pt x="271" y="97"/>
                    <a:pt x="271" y="97"/>
                    <a:pt x="271" y="97"/>
                  </a:cubicBezTo>
                  <a:cubicBezTo>
                    <a:pt x="272" y="97"/>
                    <a:pt x="272" y="97"/>
                    <a:pt x="272" y="97"/>
                  </a:cubicBezTo>
                  <a:cubicBezTo>
                    <a:pt x="273" y="96"/>
                    <a:pt x="273" y="96"/>
                    <a:pt x="273" y="96"/>
                  </a:cubicBezTo>
                  <a:cubicBezTo>
                    <a:pt x="274" y="95"/>
                    <a:pt x="274" y="95"/>
                    <a:pt x="274" y="95"/>
                  </a:cubicBezTo>
                  <a:cubicBezTo>
                    <a:pt x="274" y="95"/>
                    <a:pt x="274" y="95"/>
                    <a:pt x="274" y="95"/>
                  </a:cubicBezTo>
                  <a:cubicBezTo>
                    <a:pt x="274" y="94"/>
                    <a:pt x="274" y="94"/>
                    <a:pt x="274" y="94"/>
                  </a:cubicBezTo>
                  <a:cubicBezTo>
                    <a:pt x="275" y="94"/>
                    <a:pt x="275" y="94"/>
                    <a:pt x="275" y="94"/>
                  </a:cubicBezTo>
                  <a:cubicBezTo>
                    <a:pt x="275" y="93"/>
                    <a:pt x="275" y="93"/>
                    <a:pt x="275" y="93"/>
                  </a:cubicBezTo>
                  <a:cubicBezTo>
                    <a:pt x="275" y="92"/>
                    <a:pt x="275" y="92"/>
                    <a:pt x="275" y="92"/>
                  </a:cubicBezTo>
                  <a:cubicBezTo>
                    <a:pt x="274" y="91"/>
                    <a:pt x="274" y="91"/>
                    <a:pt x="274" y="91"/>
                  </a:cubicBezTo>
                  <a:cubicBezTo>
                    <a:pt x="274" y="91"/>
                    <a:pt x="274" y="91"/>
                    <a:pt x="274" y="91"/>
                  </a:cubicBezTo>
                  <a:cubicBezTo>
                    <a:pt x="272" y="91"/>
                    <a:pt x="272" y="91"/>
                    <a:pt x="272" y="91"/>
                  </a:cubicBezTo>
                  <a:cubicBezTo>
                    <a:pt x="270" y="92"/>
                    <a:pt x="270" y="92"/>
                    <a:pt x="270" y="92"/>
                  </a:cubicBezTo>
                  <a:cubicBezTo>
                    <a:pt x="270" y="93"/>
                    <a:pt x="270" y="93"/>
                    <a:pt x="270" y="93"/>
                  </a:cubicBezTo>
                  <a:cubicBezTo>
                    <a:pt x="269" y="95"/>
                    <a:pt x="269" y="95"/>
                    <a:pt x="269" y="95"/>
                  </a:cubicBezTo>
                  <a:cubicBezTo>
                    <a:pt x="266" y="97"/>
                    <a:pt x="266" y="97"/>
                    <a:pt x="266" y="97"/>
                  </a:cubicBezTo>
                  <a:close/>
                  <a:moveTo>
                    <a:pt x="110" y="88"/>
                  </a:moveTo>
                  <a:cubicBezTo>
                    <a:pt x="110" y="89"/>
                    <a:pt x="110" y="89"/>
                    <a:pt x="110" y="89"/>
                  </a:cubicBezTo>
                  <a:cubicBezTo>
                    <a:pt x="111" y="90"/>
                    <a:pt x="111" y="90"/>
                    <a:pt x="111" y="90"/>
                  </a:cubicBezTo>
                  <a:cubicBezTo>
                    <a:pt x="112" y="90"/>
                    <a:pt x="112" y="90"/>
                    <a:pt x="112" y="90"/>
                  </a:cubicBezTo>
                  <a:cubicBezTo>
                    <a:pt x="113" y="90"/>
                    <a:pt x="113" y="90"/>
                    <a:pt x="113" y="90"/>
                  </a:cubicBezTo>
                  <a:cubicBezTo>
                    <a:pt x="115" y="90"/>
                    <a:pt x="115" y="90"/>
                    <a:pt x="115" y="90"/>
                  </a:cubicBezTo>
                  <a:cubicBezTo>
                    <a:pt x="116" y="90"/>
                    <a:pt x="116" y="90"/>
                    <a:pt x="116" y="90"/>
                  </a:cubicBezTo>
                  <a:cubicBezTo>
                    <a:pt x="117" y="89"/>
                    <a:pt x="117" y="89"/>
                    <a:pt x="117" y="89"/>
                  </a:cubicBezTo>
                  <a:cubicBezTo>
                    <a:pt x="118" y="89"/>
                    <a:pt x="118" y="89"/>
                    <a:pt x="118" y="89"/>
                  </a:cubicBezTo>
                  <a:cubicBezTo>
                    <a:pt x="117" y="88"/>
                    <a:pt x="117" y="88"/>
                    <a:pt x="117" y="88"/>
                  </a:cubicBezTo>
                  <a:cubicBezTo>
                    <a:pt x="115" y="89"/>
                    <a:pt x="115" y="89"/>
                    <a:pt x="115" y="89"/>
                  </a:cubicBezTo>
                  <a:cubicBezTo>
                    <a:pt x="114" y="88"/>
                    <a:pt x="114" y="88"/>
                    <a:pt x="114" y="88"/>
                  </a:cubicBezTo>
                  <a:cubicBezTo>
                    <a:pt x="111" y="88"/>
                    <a:pt x="111" y="88"/>
                    <a:pt x="111" y="88"/>
                  </a:cubicBezTo>
                  <a:cubicBezTo>
                    <a:pt x="110" y="88"/>
                    <a:pt x="110" y="88"/>
                    <a:pt x="110" y="88"/>
                  </a:cubicBezTo>
                  <a:close/>
                  <a:moveTo>
                    <a:pt x="63" y="86"/>
                  </a:moveTo>
                  <a:cubicBezTo>
                    <a:pt x="63" y="86"/>
                    <a:pt x="63" y="86"/>
                    <a:pt x="63" y="86"/>
                  </a:cubicBezTo>
                  <a:cubicBezTo>
                    <a:pt x="64" y="86"/>
                    <a:pt x="64" y="86"/>
                    <a:pt x="64" y="86"/>
                  </a:cubicBezTo>
                  <a:cubicBezTo>
                    <a:pt x="64" y="86"/>
                    <a:pt x="64" y="86"/>
                    <a:pt x="64" y="86"/>
                  </a:cubicBezTo>
                  <a:cubicBezTo>
                    <a:pt x="63" y="86"/>
                    <a:pt x="63" y="86"/>
                    <a:pt x="63" y="86"/>
                  </a:cubicBezTo>
                  <a:close/>
                  <a:moveTo>
                    <a:pt x="64" y="87"/>
                  </a:moveTo>
                  <a:cubicBezTo>
                    <a:pt x="65" y="87"/>
                    <a:pt x="65" y="87"/>
                    <a:pt x="65" y="87"/>
                  </a:cubicBezTo>
                  <a:cubicBezTo>
                    <a:pt x="65" y="87"/>
                    <a:pt x="65" y="87"/>
                    <a:pt x="65" y="87"/>
                  </a:cubicBezTo>
                  <a:cubicBezTo>
                    <a:pt x="66" y="85"/>
                    <a:pt x="66" y="85"/>
                    <a:pt x="66" y="85"/>
                  </a:cubicBezTo>
                  <a:cubicBezTo>
                    <a:pt x="67" y="85"/>
                    <a:pt x="67" y="85"/>
                    <a:pt x="67" y="85"/>
                  </a:cubicBezTo>
                  <a:cubicBezTo>
                    <a:pt x="68" y="84"/>
                    <a:pt x="68" y="84"/>
                    <a:pt x="68" y="84"/>
                  </a:cubicBezTo>
                  <a:cubicBezTo>
                    <a:pt x="67" y="83"/>
                    <a:pt x="67" y="83"/>
                    <a:pt x="67" y="83"/>
                  </a:cubicBezTo>
                  <a:cubicBezTo>
                    <a:pt x="69" y="81"/>
                    <a:pt x="69" y="81"/>
                    <a:pt x="69" y="81"/>
                  </a:cubicBezTo>
                  <a:cubicBezTo>
                    <a:pt x="69" y="82"/>
                    <a:pt x="69" y="82"/>
                    <a:pt x="69" y="82"/>
                  </a:cubicBezTo>
                  <a:cubicBezTo>
                    <a:pt x="71" y="82"/>
                    <a:pt x="71" y="82"/>
                    <a:pt x="71" y="82"/>
                  </a:cubicBezTo>
                  <a:cubicBezTo>
                    <a:pt x="73" y="82"/>
                    <a:pt x="73" y="82"/>
                    <a:pt x="73" y="82"/>
                  </a:cubicBezTo>
                  <a:cubicBezTo>
                    <a:pt x="74" y="83"/>
                    <a:pt x="74" y="83"/>
                    <a:pt x="74" y="83"/>
                  </a:cubicBezTo>
                  <a:cubicBezTo>
                    <a:pt x="74" y="82"/>
                    <a:pt x="74" y="82"/>
                    <a:pt x="74" y="82"/>
                  </a:cubicBezTo>
                  <a:cubicBezTo>
                    <a:pt x="75" y="82"/>
                    <a:pt x="75" y="82"/>
                    <a:pt x="75" y="82"/>
                  </a:cubicBezTo>
                  <a:cubicBezTo>
                    <a:pt x="77" y="82"/>
                    <a:pt x="77" y="82"/>
                    <a:pt x="77" y="82"/>
                  </a:cubicBezTo>
                  <a:cubicBezTo>
                    <a:pt x="78" y="83"/>
                    <a:pt x="78" y="83"/>
                    <a:pt x="78" y="83"/>
                  </a:cubicBezTo>
                  <a:cubicBezTo>
                    <a:pt x="80" y="83"/>
                    <a:pt x="80" y="83"/>
                    <a:pt x="80" y="83"/>
                  </a:cubicBezTo>
                  <a:cubicBezTo>
                    <a:pt x="83" y="84"/>
                    <a:pt x="83" y="84"/>
                    <a:pt x="83" y="84"/>
                  </a:cubicBezTo>
                  <a:cubicBezTo>
                    <a:pt x="84" y="85"/>
                    <a:pt x="84" y="85"/>
                    <a:pt x="84" y="85"/>
                  </a:cubicBezTo>
                  <a:cubicBezTo>
                    <a:pt x="83" y="86"/>
                    <a:pt x="83" y="86"/>
                    <a:pt x="83" y="86"/>
                  </a:cubicBezTo>
                  <a:cubicBezTo>
                    <a:pt x="84" y="87"/>
                    <a:pt x="84" y="87"/>
                    <a:pt x="84" y="87"/>
                  </a:cubicBezTo>
                  <a:cubicBezTo>
                    <a:pt x="86" y="88"/>
                    <a:pt x="86" y="88"/>
                    <a:pt x="86" y="88"/>
                  </a:cubicBezTo>
                  <a:cubicBezTo>
                    <a:pt x="90" y="88"/>
                    <a:pt x="90" y="88"/>
                    <a:pt x="90" y="88"/>
                  </a:cubicBezTo>
                  <a:cubicBezTo>
                    <a:pt x="93" y="88"/>
                    <a:pt x="93" y="88"/>
                    <a:pt x="93" y="88"/>
                  </a:cubicBezTo>
                  <a:cubicBezTo>
                    <a:pt x="96" y="88"/>
                    <a:pt x="96" y="88"/>
                    <a:pt x="96" y="88"/>
                  </a:cubicBezTo>
                  <a:cubicBezTo>
                    <a:pt x="97" y="87"/>
                    <a:pt x="97" y="87"/>
                    <a:pt x="97" y="87"/>
                  </a:cubicBezTo>
                  <a:cubicBezTo>
                    <a:pt x="97" y="84"/>
                    <a:pt x="97" y="84"/>
                    <a:pt x="97" y="84"/>
                  </a:cubicBezTo>
                  <a:cubicBezTo>
                    <a:pt x="98" y="84"/>
                    <a:pt x="98" y="84"/>
                    <a:pt x="98" y="84"/>
                  </a:cubicBezTo>
                  <a:cubicBezTo>
                    <a:pt x="100" y="86"/>
                    <a:pt x="100" y="86"/>
                    <a:pt x="100" y="86"/>
                  </a:cubicBezTo>
                  <a:cubicBezTo>
                    <a:pt x="101" y="86"/>
                    <a:pt x="101" y="86"/>
                    <a:pt x="101" y="86"/>
                  </a:cubicBezTo>
                  <a:cubicBezTo>
                    <a:pt x="102" y="86"/>
                    <a:pt x="102" y="86"/>
                    <a:pt x="102" y="86"/>
                  </a:cubicBezTo>
                  <a:cubicBezTo>
                    <a:pt x="103" y="86"/>
                    <a:pt x="103" y="86"/>
                    <a:pt x="103" y="86"/>
                  </a:cubicBezTo>
                  <a:cubicBezTo>
                    <a:pt x="104" y="87"/>
                    <a:pt x="104" y="87"/>
                    <a:pt x="104" y="87"/>
                  </a:cubicBezTo>
                  <a:cubicBezTo>
                    <a:pt x="105" y="87"/>
                    <a:pt x="105" y="87"/>
                    <a:pt x="105" y="87"/>
                  </a:cubicBezTo>
                  <a:cubicBezTo>
                    <a:pt x="106" y="88"/>
                    <a:pt x="106" y="88"/>
                    <a:pt x="106" y="88"/>
                  </a:cubicBezTo>
                  <a:cubicBezTo>
                    <a:pt x="107" y="88"/>
                    <a:pt x="107" y="88"/>
                    <a:pt x="107" y="88"/>
                  </a:cubicBezTo>
                  <a:cubicBezTo>
                    <a:pt x="109" y="88"/>
                    <a:pt x="109" y="88"/>
                    <a:pt x="109" y="88"/>
                  </a:cubicBezTo>
                  <a:cubicBezTo>
                    <a:pt x="109" y="89"/>
                    <a:pt x="109" y="89"/>
                    <a:pt x="109" y="89"/>
                  </a:cubicBezTo>
                  <a:cubicBezTo>
                    <a:pt x="110" y="91"/>
                    <a:pt x="110" y="91"/>
                    <a:pt x="110" y="91"/>
                  </a:cubicBezTo>
                  <a:cubicBezTo>
                    <a:pt x="110" y="92"/>
                    <a:pt x="110" y="92"/>
                    <a:pt x="110" y="92"/>
                  </a:cubicBezTo>
                  <a:cubicBezTo>
                    <a:pt x="111" y="93"/>
                    <a:pt x="111" y="93"/>
                    <a:pt x="111" y="93"/>
                  </a:cubicBezTo>
                  <a:cubicBezTo>
                    <a:pt x="112" y="94"/>
                    <a:pt x="112" y="94"/>
                    <a:pt x="112" y="94"/>
                  </a:cubicBezTo>
                  <a:cubicBezTo>
                    <a:pt x="114" y="93"/>
                    <a:pt x="114" y="93"/>
                    <a:pt x="114" y="93"/>
                  </a:cubicBezTo>
                  <a:cubicBezTo>
                    <a:pt x="115" y="94"/>
                    <a:pt x="115" y="94"/>
                    <a:pt x="115" y="94"/>
                  </a:cubicBezTo>
                  <a:cubicBezTo>
                    <a:pt x="116" y="94"/>
                    <a:pt x="116" y="94"/>
                    <a:pt x="116" y="94"/>
                  </a:cubicBezTo>
                  <a:cubicBezTo>
                    <a:pt x="116" y="93"/>
                    <a:pt x="116" y="93"/>
                    <a:pt x="116" y="93"/>
                  </a:cubicBezTo>
                  <a:cubicBezTo>
                    <a:pt x="118" y="93"/>
                    <a:pt x="118" y="93"/>
                    <a:pt x="118" y="93"/>
                  </a:cubicBezTo>
                  <a:cubicBezTo>
                    <a:pt x="118" y="94"/>
                    <a:pt x="118" y="94"/>
                    <a:pt x="118" y="94"/>
                  </a:cubicBezTo>
                  <a:cubicBezTo>
                    <a:pt x="119" y="94"/>
                    <a:pt x="119" y="94"/>
                    <a:pt x="119" y="94"/>
                  </a:cubicBezTo>
                  <a:cubicBezTo>
                    <a:pt x="120" y="94"/>
                    <a:pt x="120" y="94"/>
                    <a:pt x="120" y="94"/>
                  </a:cubicBezTo>
                  <a:cubicBezTo>
                    <a:pt x="119" y="97"/>
                    <a:pt x="119" y="97"/>
                    <a:pt x="119" y="97"/>
                  </a:cubicBezTo>
                  <a:cubicBezTo>
                    <a:pt x="119" y="98"/>
                    <a:pt x="119" y="98"/>
                    <a:pt x="119" y="98"/>
                  </a:cubicBezTo>
                  <a:cubicBezTo>
                    <a:pt x="119" y="98"/>
                    <a:pt x="119" y="98"/>
                    <a:pt x="119" y="98"/>
                  </a:cubicBezTo>
                  <a:cubicBezTo>
                    <a:pt x="120" y="100"/>
                    <a:pt x="120" y="100"/>
                    <a:pt x="120" y="100"/>
                  </a:cubicBezTo>
                  <a:cubicBezTo>
                    <a:pt x="119" y="101"/>
                    <a:pt x="119" y="101"/>
                    <a:pt x="119" y="101"/>
                  </a:cubicBezTo>
                  <a:cubicBezTo>
                    <a:pt x="118" y="100"/>
                    <a:pt x="118" y="100"/>
                    <a:pt x="118" y="100"/>
                  </a:cubicBezTo>
                  <a:cubicBezTo>
                    <a:pt x="117" y="100"/>
                    <a:pt x="117" y="100"/>
                    <a:pt x="117" y="100"/>
                  </a:cubicBezTo>
                  <a:cubicBezTo>
                    <a:pt x="115" y="98"/>
                    <a:pt x="115" y="98"/>
                    <a:pt x="115" y="98"/>
                  </a:cubicBezTo>
                  <a:cubicBezTo>
                    <a:pt x="114" y="98"/>
                    <a:pt x="114" y="98"/>
                    <a:pt x="114" y="98"/>
                  </a:cubicBezTo>
                  <a:cubicBezTo>
                    <a:pt x="112" y="97"/>
                    <a:pt x="112" y="97"/>
                    <a:pt x="112" y="97"/>
                  </a:cubicBezTo>
                  <a:cubicBezTo>
                    <a:pt x="112" y="97"/>
                    <a:pt x="112" y="97"/>
                    <a:pt x="112" y="97"/>
                  </a:cubicBezTo>
                  <a:cubicBezTo>
                    <a:pt x="110" y="98"/>
                    <a:pt x="110" y="98"/>
                    <a:pt x="110" y="98"/>
                  </a:cubicBezTo>
                  <a:cubicBezTo>
                    <a:pt x="108" y="98"/>
                    <a:pt x="108" y="98"/>
                    <a:pt x="108" y="98"/>
                  </a:cubicBezTo>
                  <a:cubicBezTo>
                    <a:pt x="106" y="97"/>
                    <a:pt x="106" y="97"/>
                    <a:pt x="106" y="97"/>
                  </a:cubicBezTo>
                  <a:cubicBezTo>
                    <a:pt x="104" y="97"/>
                    <a:pt x="104" y="97"/>
                    <a:pt x="104" y="97"/>
                  </a:cubicBezTo>
                  <a:cubicBezTo>
                    <a:pt x="103" y="98"/>
                    <a:pt x="103" y="98"/>
                    <a:pt x="103" y="98"/>
                  </a:cubicBezTo>
                  <a:cubicBezTo>
                    <a:pt x="101" y="97"/>
                    <a:pt x="101" y="97"/>
                    <a:pt x="101" y="97"/>
                  </a:cubicBezTo>
                  <a:cubicBezTo>
                    <a:pt x="99" y="97"/>
                    <a:pt x="99" y="97"/>
                    <a:pt x="99" y="97"/>
                  </a:cubicBezTo>
                  <a:cubicBezTo>
                    <a:pt x="98" y="97"/>
                    <a:pt x="98" y="97"/>
                    <a:pt x="98" y="97"/>
                  </a:cubicBezTo>
                  <a:cubicBezTo>
                    <a:pt x="95" y="96"/>
                    <a:pt x="95" y="96"/>
                    <a:pt x="95" y="96"/>
                  </a:cubicBezTo>
                  <a:cubicBezTo>
                    <a:pt x="92" y="94"/>
                    <a:pt x="92" y="94"/>
                    <a:pt x="92" y="94"/>
                  </a:cubicBezTo>
                  <a:cubicBezTo>
                    <a:pt x="90" y="94"/>
                    <a:pt x="90" y="94"/>
                    <a:pt x="90" y="94"/>
                  </a:cubicBezTo>
                  <a:cubicBezTo>
                    <a:pt x="88" y="93"/>
                    <a:pt x="88" y="93"/>
                    <a:pt x="88" y="93"/>
                  </a:cubicBezTo>
                  <a:cubicBezTo>
                    <a:pt x="87" y="93"/>
                    <a:pt x="87" y="93"/>
                    <a:pt x="87" y="93"/>
                  </a:cubicBezTo>
                  <a:cubicBezTo>
                    <a:pt x="86" y="94"/>
                    <a:pt x="86" y="94"/>
                    <a:pt x="86" y="94"/>
                  </a:cubicBezTo>
                  <a:cubicBezTo>
                    <a:pt x="85" y="94"/>
                    <a:pt x="85" y="94"/>
                    <a:pt x="85" y="94"/>
                  </a:cubicBezTo>
                  <a:cubicBezTo>
                    <a:pt x="84" y="93"/>
                    <a:pt x="84" y="93"/>
                    <a:pt x="84" y="93"/>
                  </a:cubicBezTo>
                  <a:cubicBezTo>
                    <a:pt x="83" y="93"/>
                    <a:pt x="83" y="93"/>
                    <a:pt x="83" y="93"/>
                  </a:cubicBezTo>
                  <a:cubicBezTo>
                    <a:pt x="82" y="94"/>
                    <a:pt x="82" y="94"/>
                    <a:pt x="82" y="94"/>
                  </a:cubicBezTo>
                  <a:cubicBezTo>
                    <a:pt x="80" y="93"/>
                    <a:pt x="80" y="93"/>
                    <a:pt x="80" y="93"/>
                  </a:cubicBezTo>
                  <a:cubicBezTo>
                    <a:pt x="78" y="92"/>
                    <a:pt x="78" y="92"/>
                    <a:pt x="78" y="92"/>
                  </a:cubicBezTo>
                  <a:cubicBezTo>
                    <a:pt x="76" y="92"/>
                    <a:pt x="76" y="92"/>
                    <a:pt x="76" y="92"/>
                  </a:cubicBezTo>
                  <a:cubicBezTo>
                    <a:pt x="75" y="91"/>
                    <a:pt x="75" y="91"/>
                    <a:pt x="75" y="91"/>
                  </a:cubicBezTo>
                  <a:cubicBezTo>
                    <a:pt x="74" y="92"/>
                    <a:pt x="74" y="92"/>
                    <a:pt x="74" y="92"/>
                  </a:cubicBezTo>
                  <a:cubicBezTo>
                    <a:pt x="72" y="92"/>
                    <a:pt x="72" y="92"/>
                    <a:pt x="72" y="92"/>
                  </a:cubicBezTo>
                  <a:cubicBezTo>
                    <a:pt x="71" y="91"/>
                    <a:pt x="71" y="91"/>
                    <a:pt x="71" y="91"/>
                  </a:cubicBezTo>
                  <a:cubicBezTo>
                    <a:pt x="70" y="91"/>
                    <a:pt x="70" y="91"/>
                    <a:pt x="70" y="91"/>
                  </a:cubicBezTo>
                  <a:cubicBezTo>
                    <a:pt x="71" y="89"/>
                    <a:pt x="71" y="89"/>
                    <a:pt x="71" y="89"/>
                  </a:cubicBezTo>
                  <a:cubicBezTo>
                    <a:pt x="71" y="89"/>
                    <a:pt x="71" y="89"/>
                    <a:pt x="71" y="89"/>
                  </a:cubicBezTo>
                  <a:cubicBezTo>
                    <a:pt x="71" y="89"/>
                    <a:pt x="71" y="89"/>
                    <a:pt x="71" y="89"/>
                  </a:cubicBezTo>
                  <a:cubicBezTo>
                    <a:pt x="70" y="89"/>
                    <a:pt x="70" y="89"/>
                    <a:pt x="70" y="89"/>
                  </a:cubicBezTo>
                  <a:cubicBezTo>
                    <a:pt x="69" y="88"/>
                    <a:pt x="69" y="88"/>
                    <a:pt x="69" y="88"/>
                  </a:cubicBezTo>
                  <a:cubicBezTo>
                    <a:pt x="68" y="87"/>
                    <a:pt x="68" y="87"/>
                    <a:pt x="68" y="87"/>
                  </a:cubicBezTo>
                  <a:cubicBezTo>
                    <a:pt x="67" y="88"/>
                    <a:pt x="67" y="88"/>
                    <a:pt x="67" y="88"/>
                  </a:cubicBezTo>
                  <a:cubicBezTo>
                    <a:pt x="64" y="88"/>
                    <a:pt x="64" y="88"/>
                    <a:pt x="64" y="88"/>
                  </a:cubicBezTo>
                  <a:cubicBezTo>
                    <a:pt x="64" y="87"/>
                    <a:pt x="64" y="87"/>
                    <a:pt x="64" y="87"/>
                  </a:cubicBezTo>
                  <a:cubicBezTo>
                    <a:pt x="64" y="87"/>
                    <a:pt x="64" y="87"/>
                    <a:pt x="64" y="87"/>
                  </a:cubicBezTo>
                  <a:cubicBezTo>
                    <a:pt x="64" y="87"/>
                    <a:pt x="64" y="87"/>
                    <a:pt x="64" y="87"/>
                  </a:cubicBezTo>
                  <a:close/>
                  <a:moveTo>
                    <a:pt x="80" y="16"/>
                  </a:moveTo>
                  <a:cubicBezTo>
                    <a:pt x="82" y="17"/>
                    <a:pt x="82" y="17"/>
                    <a:pt x="82" y="17"/>
                  </a:cubicBezTo>
                  <a:cubicBezTo>
                    <a:pt x="82" y="17"/>
                    <a:pt x="82" y="17"/>
                    <a:pt x="82" y="17"/>
                  </a:cubicBezTo>
                  <a:cubicBezTo>
                    <a:pt x="82" y="18"/>
                    <a:pt x="82" y="18"/>
                    <a:pt x="82" y="18"/>
                  </a:cubicBezTo>
                  <a:cubicBezTo>
                    <a:pt x="83" y="18"/>
                    <a:pt x="83" y="18"/>
                    <a:pt x="83" y="18"/>
                  </a:cubicBezTo>
                  <a:cubicBezTo>
                    <a:pt x="83" y="16"/>
                    <a:pt x="83" y="16"/>
                    <a:pt x="83" y="16"/>
                  </a:cubicBezTo>
                  <a:cubicBezTo>
                    <a:pt x="82" y="14"/>
                    <a:pt x="82" y="14"/>
                    <a:pt x="82" y="14"/>
                  </a:cubicBezTo>
                  <a:cubicBezTo>
                    <a:pt x="81" y="15"/>
                    <a:pt x="81" y="15"/>
                    <a:pt x="81" y="15"/>
                  </a:cubicBezTo>
                  <a:cubicBezTo>
                    <a:pt x="80" y="16"/>
                    <a:pt x="80" y="16"/>
                    <a:pt x="80" y="16"/>
                  </a:cubicBezTo>
                  <a:close/>
                  <a:moveTo>
                    <a:pt x="70" y="24"/>
                  </a:moveTo>
                  <a:cubicBezTo>
                    <a:pt x="70" y="25"/>
                    <a:pt x="70" y="25"/>
                    <a:pt x="70" y="25"/>
                  </a:cubicBezTo>
                  <a:cubicBezTo>
                    <a:pt x="71" y="24"/>
                    <a:pt x="71" y="24"/>
                    <a:pt x="71" y="24"/>
                  </a:cubicBezTo>
                  <a:cubicBezTo>
                    <a:pt x="70" y="24"/>
                    <a:pt x="70" y="24"/>
                    <a:pt x="70" y="24"/>
                  </a:cubicBezTo>
                  <a:close/>
                  <a:moveTo>
                    <a:pt x="70" y="21"/>
                  </a:moveTo>
                  <a:cubicBezTo>
                    <a:pt x="71" y="20"/>
                    <a:pt x="71" y="20"/>
                    <a:pt x="71" y="20"/>
                  </a:cubicBezTo>
                  <a:cubicBezTo>
                    <a:pt x="70" y="20"/>
                    <a:pt x="70" y="20"/>
                    <a:pt x="70" y="20"/>
                  </a:cubicBezTo>
                  <a:cubicBezTo>
                    <a:pt x="70" y="21"/>
                    <a:pt x="70" y="21"/>
                    <a:pt x="70" y="21"/>
                  </a:cubicBezTo>
                  <a:close/>
                  <a:moveTo>
                    <a:pt x="70" y="22"/>
                  </a:moveTo>
                  <a:cubicBezTo>
                    <a:pt x="70" y="22"/>
                    <a:pt x="70" y="22"/>
                    <a:pt x="70" y="22"/>
                  </a:cubicBezTo>
                  <a:cubicBezTo>
                    <a:pt x="70" y="22"/>
                    <a:pt x="70" y="22"/>
                    <a:pt x="70" y="22"/>
                  </a:cubicBezTo>
                  <a:cubicBezTo>
                    <a:pt x="70" y="22"/>
                    <a:pt x="70" y="22"/>
                    <a:pt x="70" y="22"/>
                  </a:cubicBezTo>
                  <a:close/>
                  <a:moveTo>
                    <a:pt x="66" y="23"/>
                  </a:moveTo>
                  <a:cubicBezTo>
                    <a:pt x="66" y="24"/>
                    <a:pt x="66" y="24"/>
                    <a:pt x="66" y="24"/>
                  </a:cubicBezTo>
                  <a:cubicBezTo>
                    <a:pt x="67" y="24"/>
                    <a:pt x="67" y="24"/>
                    <a:pt x="67" y="24"/>
                  </a:cubicBezTo>
                  <a:cubicBezTo>
                    <a:pt x="68" y="23"/>
                    <a:pt x="68" y="23"/>
                    <a:pt x="68" y="23"/>
                  </a:cubicBezTo>
                  <a:cubicBezTo>
                    <a:pt x="67" y="23"/>
                    <a:pt x="67" y="23"/>
                    <a:pt x="67" y="23"/>
                  </a:cubicBezTo>
                  <a:cubicBezTo>
                    <a:pt x="66" y="23"/>
                    <a:pt x="66" y="23"/>
                    <a:pt x="66" y="23"/>
                  </a:cubicBezTo>
                  <a:close/>
                  <a:moveTo>
                    <a:pt x="55" y="37"/>
                  </a:moveTo>
                  <a:cubicBezTo>
                    <a:pt x="57" y="37"/>
                    <a:pt x="57" y="37"/>
                    <a:pt x="57" y="37"/>
                  </a:cubicBezTo>
                  <a:cubicBezTo>
                    <a:pt x="57" y="36"/>
                    <a:pt x="57" y="36"/>
                    <a:pt x="57" y="36"/>
                  </a:cubicBezTo>
                  <a:cubicBezTo>
                    <a:pt x="57" y="35"/>
                    <a:pt x="57" y="35"/>
                    <a:pt x="57" y="35"/>
                  </a:cubicBezTo>
                  <a:cubicBezTo>
                    <a:pt x="55" y="37"/>
                    <a:pt x="55" y="37"/>
                    <a:pt x="55" y="37"/>
                  </a:cubicBezTo>
                  <a:close/>
                  <a:moveTo>
                    <a:pt x="58" y="35"/>
                  </a:moveTo>
                  <a:cubicBezTo>
                    <a:pt x="58" y="37"/>
                    <a:pt x="58" y="37"/>
                    <a:pt x="58" y="37"/>
                  </a:cubicBezTo>
                  <a:cubicBezTo>
                    <a:pt x="59" y="37"/>
                    <a:pt x="59" y="37"/>
                    <a:pt x="59" y="37"/>
                  </a:cubicBezTo>
                  <a:cubicBezTo>
                    <a:pt x="60" y="39"/>
                    <a:pt x="60" y="39"/>
                    <a:pt x="60" y="39"/>
                  </a:cubicBezTo>
                  <a:cubicBezTo>
                    <a:pt x="60" y="38"/>
                    <a:pt x="60" y="38"/>
                    <a:pt x="60" y="38"/>
                  </a:cubicBezTo>
                  <a:cubicBezTo>
                    <a:pt x="61" y="36"/>
                    <a:pt x="61" y="36"/>
                    <a:pt x="61" y="36"/>
                  </a:cubicBezTo>
                  <a:cubicBezTo>
                    <a:pt x="60" y="36"/>
                    <a:pt x="60" y="36"/>
                    <a:pt x="60" y="36"/>
                  </a:cubicBezTo>
                  <a:cubicBezTo>
                    <a:pt x="61" y="35"/>
                    <a:pt x="61" y="35"/>
                    <a:pt x="61" y="35"/>
                  </a:cubicBezTo>
                  <a:cubicBezTo>
                    <a:pt x="60" y="35"/>
                    <a:pt x="60" y="35"/>
                    <a:pt x="60" y="35"/>
                  </a:cubicBezTo>
                  <a:cubicBezTo>
                    <a:pt x="59" y="35"/>
                    <a:pt x="59" y="35"/>
                    <a:pt x="59" y="35"/>
                  </a:cubicBezTo>
                  <a:cubicBezTo>
                    <a:pt x="58" y="35"/>
                    <a:pt x="58" y="35"/>
                    <a:pt x="58" y="35"/>
                  </a:cubicBezTo>
                  <a:close/>
                  <a:moveTo>
                    <a:pt x="86" y="54"/>
                  </a:moveTo>
                  <a:cubicBezTo>
                    <a:pt x="86" y="55"/>
                    <a:pt x="86" y="55"/>
                    <a:pt x="86" y="55"/>
                  </a:cubicBezTo>
                  <a:cubicBezTo>
                    <a:pt x="87" y="55"/>
                    <a:pt x="87" y="55"/>
                    <a:pt x="87" y="55"/>
                  </a:cubicBezTo>
                  <a:cubicBezTo>
                    <a:pt x="88" y="55"/>
                    <a:pt x="88" y="55"/>
                    <a:pt x="88" y="55"/>
                  </a:cubicBezTo>
                  <a:cubicBezTo>
                    <a:pt x="87" y="54"/>
                    <a:pt x="87" y="54"/>
                    <a:pt x="87" y="54"/>
                  </a:cubicBezTo>
                  <a:cubicBezTo>
                    <a:pt x="86" y="54"/>
                    <a:pt x="86" y="54"/>
                    <a:pt x="86" y="54"/>
                  </a:cubicBezTo>
                  <a:close/>
                  <a:moveTo>
                    <a:pt x="78" y="60"/>
                  </a:moveTo>
                  <a:cubicBezTo>
                    <a:pt x="78" y="61"/>
                    <a:pt x="78" y="61"/>
                    <a:pt x="78" y="61"/>
                  </a:cubicBezTo>
                  <a:cubicBezTo>
                    <a:pt x="78" y="62"/>
                    <a:pt x="78" y="62"/>
                    <a:pt x="78" y="62"/>
                  </a:cubicBezTo>
                  <a:cubicBezTo>
                    <a:pt x="77" y="62"/>
                    <a:pt x="77" y="62"/>
                    <a:pt x="77" y="62"/>
                  </a:cubicBezTo>
                  <a:cubicBezTo>
                    <a:pt x="77" y="63"/>
                    <a:pt x="77" y="63"/>
                    <a:pt x="77" y="63"/>
                  </a:cubicBezTo>
                  <a:cubicBezTo>
                    <a:pt x="78" y="63"/>
                    <a:pt x="78" y="63"/>
                    <a:pt x="78" y="63"/>
                  </a:cubicBezTo>
                  <a:cubicBezTo>
                    <a:pt x="78" y="62"/>
                    <a:pt x="78" y="62"/>
                    <a:pt x="78" y="62"/>
                  </a:cubicBezTo>
                  <a:cubicBezTo>
                    <a:pt x="78" y="62"/>
                    <a:pt x="78" y="62"/>
                    <a:pt x="78" y="62"/>
                  </a:cubicBezTo>
                  <a:cubicBezTo>
                    <a:pt x="78" y="64"/>
                    <a:pt x="78" y="64"/>
                    <a:pt x="78" y="64"/>
                  </a:cubicBezTo>
                  <a:cubicBezTo>
                    <a:pt x="79" y="65"/>
                    <a:pt x="79" y="65"/>
                    <a:pt x="79" y="65"/>
                  </a:cubicBezTo>
                  <a:cubicBezTo>
                    <a:pt x="80" y="63"/>
                    <a:pt x="80" y="63"/>
                    <a:pt x="80" y="63"/>
                  </a:cubicBezTo>
                  <a:cubicBezTo>
                    <a:pt x="81" y="64"/>
                    <a:pt x="81" y="64"/>
                    <a:pt x="81" y="64"/>
                  </a:cubicBezTo>
                  <a:cubicBezTo>
                    <a:pt x="82" y="64"/>
                    <a:pt x="82" y="64"/>
                    <a:pt x="82" y="64"/>
                  </a:cubicBezTo>
                  <a:cubicBezTo>
                    <a:pt x="82" y="63"/>
                    <a:pt x="82" y="63"/>
                    <a:pt x="82" y="63"/>
                  </a:cubicBezTo>
                  <a:cubicBezTo>
                    <a:pt x="83" y="63"/>
                    <a:pt x="83" y="63"/>
                    <a:pt x="83" y="63"/>
                  </a:cubicBezTo>
                  <a:cubicBezTo>
                    <a:pt x="83" y="62"/>
                    <a:pt x="83" y="62"/>
                    <a:pt x="83" y="62"/>
                  </a:cubicBezTo>
                  <a:cubicBezTo>
                    <a:pt x="81" y="60"/>
                    <a:pt x="81" y="60"/>
                    <a:pt x="81" y="60"/>
                  </a:cubicBezTo>
                  <a:cubicBezTo>
                    <a:pt x="79" y="60"/>
                    <a:pt x="79" y="60"/>
                    <a:pt x="79" y="60"/>
                  </a:cubicBezTo>
                  <a:cubicBezTo>
                    <a:pt x="78" y="60"/>
                    <a:pt x="78" y="60"/>
                    <a:pt x="78" y="60"/>
                  </a:cubicBezTo>
                  <a:close/>
                  <a:moveTo>
                    <a:pt x="74" y="62"/>
                  </a:moveTo>
                  <a:cubicBezTo>
                    <a:pt x="74" y="63"/>
                    <a:pt x="74" y="63"/>
                    <a:pt x="74" y="63"/>
                  </a:cubicBezTo>
                  <a:cubicBezTo>
                    <a:pt x="75" y="63"/>
                    <a:pt x="75" y="63"/>
                    <a:pt x="75" y="63"/>
                  </a:cubicBezTo>
                  <a:cubicBezTo>
                    <a:pt x="74" y="62"/>
                    <a:pt x="74" y="62"/>
                    <a:pt x="74" y="62"/>
                  </a:cubicBezTo>
                  <a:close/>
                  <a:moveTo>
                    <a:pt x="65" y="54"/>
                  </a:moveTo>
                  <a:cubicBezTo>
                    <a:pt x="65" y="55"/>
                    <a:pt x="65" y="55"/>
                    <a:pt x="65" y="55"/>
                  </a:cubicBezTo>
                  <a:cubicBezTo>
                    <a:pt x="64" y="56"/>
                    <a:pt x="64" y="56"/>
                    <a:pt x="64" y="56"/>
                  </a:cubicBezTo>
                  <a:cubicBezTo>
                    <a:pt x="65" y="57"/>
                    <a:pt x="65" y="57"/>
                    <a:pt x="65" y="57"/>
                  </a:cubicBezTo>
                  <a:cubicBezTo>
                    <a:pt x="67" y="58"/>
                    <a:pt x="67" y="58"/>
                    <a:pt x="67" y="58"/>
                  </a:cubicBezTo>
                  <a:cubicBezTo>
                    <a:pt x="67" y="58"/>
                    <a:pt x="67" y="58"/>
                    <a:pt x="67" y="58"/>
                  </a:cubicBezTo>
                  <a:cubicBezTo>
                    <a:pt x="67" y="59"/>
                    <a:pt x="67" y="59"/>
                    <a:pt x="67" y="59"/>
                  </a:cubicBezTo>
                  <a:cubicBezTo>
                    <a:pt x="68" y="60"/>
                    <a:pt x="68" y="60"/>
                    <a:pt x="68" y="60"/>
                  </a:cubicBezTo>
                  <a:cubicBezTo>
                    <a:pt x="69" y="61"/>
                    <a:pt x="69" y="61"/>
                    <a:pt x="69" y="61"/>
                  </a:cubicBezTo>
                  <a:cubicBezTo>
                    <a:pt x="70" y="62"/>
                    <a:pt x="70" y="62"/>
                    <a:pt x="70" y="62"/>
                  </a:cubicBezTo>
                  <a:cubicBezTo>
                    <a:pt x="71" y="62"/>
                    <a:pt x="71" y="62"/>
                    <a:pt x="71" y="62"/>
                  </a:cubicBezTo>
                  <a:cubicBezTo>
                    <a:pt x="72" y="63"/>
                    <a:pt x="72" y="63"/>
                    <a:pt x="72" y="63"/>
                  </a:cubicBezTo>
                  <a:cubicBezTo>
                    <a:pt x="72" y="64"/>
                    <a:pt x="72" y="64"/>
                    <a:pt x="72" y="64"/>
                  </a:cubicBezTo>
                  <a:cubicBezTo>
                    <a:pt x="73" y="63"/>
                    <a:pt x="73" y="63"/>
                    <a:pt x="73" y="63"/>
                  </a:cubicBezTo>
                  <a:cubicBezTo>
                    <a:pt x="72" y="62"/>
                    <a:pt x="72" y="62"/>
                    <a:pt x="72" y="62"/>
                  </a:cubicBezTo>
                  <a:cubicBezTo>
                    <a:pt x="73" y="60"/>
                    <a:pt x="73" y="60"/>
                    <a:pt x="73" y="60"/>
                  </a:cubicBezTo>
                  <a:cubicBezTo>
                    <a:pt x="71" y="60"/>
                    <a:pt x="71" y="60"/>
                    <a:pt x="71" y="60"/>
                  </a:cubicBezTo>
                  <a:cubicBezTo>
                    <a:pt x="70" y="58"/>
                    <a:pt x="70" y="58"/>
                    <a:pt x="70" y="58"/>
                  </a:cubicBezTo>
                  <a:cubicBezTo>
                    <a:pt x="69" y="55"/>
                    <a:pt x="69" y="55"/>
                    <a:pt x="69" y="55"/>
                  </a:cubicBezTo>
                  <a:cubicBezTo>
                    <a:pt x="69" y="55"/>
                    <a:pt x="69" y="55"/>
                    <a:pt x="69" y="55"/>
                  </a:cubicBezTo>
                  <a:cubicBezTo>
                    <a:pt x="68" y="54"/>
                    <a:pt x="68" y="54"/>
                    <a:pt x="68" y="54"/>
                  </a:cubicBezTo>
                  <a:cubicBezTo>
                    <a:pt x="68" y="54"/>
                    <a:pt x="68" y="54"/>
                    <a:pt x="68" y="54"/>
                  </a:cubicBezTo>
                  <a:cubicBezTo>
                    <a:pt x="67" y="54"/>
                    <a:pt x="67" y="54"/>
                    <a:pt x="67" y="54"/>
                  </a:cubicBezTo>
                  <a:cubicBezTo>
                    <a:pt x="67" y="55"/>
                    <a:pt x="67" y="55"/>
                    <a:pt x="67" y="55"/>
                  </a:cubicBezTo>
                  <a:cubicBezTo>
                    <a:pt x="67" y="55"/>
                    <a:pt x="67" y="55"/>
                    <a:pt x="67" y="55"/>
                  </a:cubicBezTo>
                  <a:cubicBezTo>
                    <a:pt x="66" y="55"/>
                    <a:pt x="66" y="55"/>
                    <a:pt x="66" y="55"/>
                  </a:cubicBezTo>
                  <a:cubicBezTo>
                    <a:pt x="65" y="54"/>
                    <a:pt x="65" y="54"/>
                    <a:pt x="65" y="54"/>
                  </a:cubicBezTo>
                  <a:cubicBezTo>
                    <a:pt x="65" y="54"/>
                    <a:pt x="65" y="54"/>
                    <a:pt x="65" y="54"/>
                  </a:cubicBezTo>
                  <a:close/>
                  <a:moveTo>
                    <a:pt x="59" y="47"/>
                  </a:moveTo>
                  <a:cubicBezTo>
                    <a:pt x="58" y="48"/>
                    <a:pt x="58" y="48"/>
                    <a:pt x="58" y="48"/>
                  </a:cubicBezTo>
                  <a:cubicBezTo>
                    <a:pt x="59" y="48"/>
                    <a:pt x="59" y="48"/>
                    <a:pt x="59" y="48"/>
                  </a:cubicBezTo>
                  <a:cubicBezTo>
                    <a:pt x="60" y="48"/>
                    <a:pt x="60" y="48"/>
                    <a:pt x="60" y="48"/>
                  </a:cubicBezTo>
                  <a:cubicBezTo>
                    <a:pt x="60" y="47"/>
                    <a:pt x="60" y="47"/>
                    <a:pt x="60" y="47"/>
                  </a:cubicBezTo>
                  <a:cubicBezTo>
                    <a:pt x="59" y="47"/>
                    <a:pt x="59" y="47"/>
                    <a:pt x="59" y="47"/>
                  </a:cubicBezTo>
                  <a:close/>
                  <a:moveTo>
                    <a:pt x="60" y="44"/>
                  </a:moveTo>
                  <a:cubicBezTo>
                    <a:pt x="59" y="45"/>
                    <a:pt x="59" y="45"/>
                    <a:pt x="59" y="45"/>
                  </a:cubicBezTo>
                  <a:cubicBezTo>
                    <a:pt x="60" y="46"/>
                    <a:pt x="60" y="46"/>
                    <a:pt x="60" y="46"/>
                  </a:cubicBezTo>
                  <a:cubicBezTo>
                    <a:pt x="61" y="46"/>
                    <a:pt x="61" y="46"/>
                    <a:pt x="61" y="46"/>
                  </a:cubicBezTo>
                  <a:cubicBezTo>
                    <a:pt x="62" y="46"/>
                    <a:pt x="62" y="46"/>
                    <a:pt x="62" y="46"/>
                  </a:cubicBezTo>
                  <a:cubicBezTo>
                    <a:pt x="63" y="46"/>
                    <a:pt x="63" y="46"/>
                    <a:pt x="63" y="46"/>
                  </a:cubicBezTo>
                  <a:cubicBezTo>
                    <a:pt x="61" y="44"/>
                    <a:pt x="61" y="44"/>
                    <a:pt x="61" y="44"/>
                  </a:cubicBezTo>
                  <a:cubicBezTo>
                    <a:pt x="60" y="44"/>
                    <a:pt x="60" y="44"/>
                    <a:pt x="60" y="44"/>
                  </a:cubicBezTo>
                  <a:close/>
                  <a:moveTo>
                    <a:pt x="47" y="36"/>
                  </a:moveTo>
                  <a:cubicBezTo>
                    <a:pt x="46" y="37"/>
                    <a:pt x="46" y="37"/>
                    <a:pt x="46" y="37"/>
                  </a:cubicBezTo>
                  <a:cubicBezTo>
                    <a:pt x="47" y="38"/>
                    <a:pt x="47" y="38"/>
                    <a:pt x="47" y="38"/>
                  </a:cubicBezTo>
                  <a:cubicBezTo>
                    <a:pt x="49" y="39"/>
                    <a:pt x="49" y="39"/>
                    <a:pt x="49" y="39"/>
                  </a:cubicBezTo>
                  <a:cubicBezTo>
                    <a:pt x="50" y="39"/>
                    <a:pt x="50" y="39"/>
                    <a:pt x="50" y="39"/>
                  </a:cubicBezTo>
                  <a:cubicBezTo>
                    <a:pt x="51" y="39"/>
                    <a:pt x="51" y="39"/>
                    <a:pt x="51" y="39"/>
                  </a:cubicBezTo>
                  <a:cubicBezTo>
                    <a:pt x="50" y="37"/>
                    <a:pt x="50" y="37"/>
                    <a:pt x="50" y="37"/>
                  </a:cubicBezTo>
                  <a:cubicBezTo>
                    <a:pt x="49" y="36"/>
                    <a:pt x="49" y="36"/>
                    <a:pt x="49" y="36"/>
                  </a:cubicBezTo>
                  <a:cubicBezTo>
                    <a:pt x="47" y="36"/>
                    <a:pt x="47" y="36"/>
                    <a:pt x="47" y="36"/>
                  </a:cubicBezTo>
                  <a:close/>
                  <a:moveTo>
                    <a:pt x="44" y="34"/>
                  </a:moveTo>
                  <a:cubicBezTo>
                    <a:pt x="44" y="34"/>
                    <a:pt x="44" y="34"/>
                    <a:pt x="44" y="34"/>
                  </a:cubicBezTo>
                  <a:cubicBezTo>
                    <a:pt x="46" y="34"/>
                    <a:pt x="46" y="34"/>
                    <a:pt x="46" y="34"/>
                  </a:cubicBezTo>
                  <a:cubicBezTo>
                    <a:pt x="47" y="35"/>
                    <a:pt x="47" y="35"/>
                    <a:pt x="47" y="35"/>
                  </a:cubicBezTo>
                  <a:cubicBezTo>
                    <a:pt x="46" y="36"/>
                    <a:pt x="46" y="36"/>
                    <a:pt x="46" y="36"/>
                  </a:cubicBezTo>
                  <a:cubicBezTo>
                    <a:pt x="45" y="36"/>
                    <a:pt x="45" y="36"/>
                    <a:pt x="45" y="36"/>
                  </a:cubicBezTo>
                  <a:cubicBezTo>
                    <a:pt x="44" y="34"/>
                    <a:pt x="44" y="34"/>
                    <a:pt x="44" y="34"/>
                  </a:cubicBezTo>
                  <a:close/>
                  <a:moveTo>
                    <a:pt x="39" y="31"/>
                  </a:moveTo>
                  <a:cubicBezTo>
                    <a:pt x="40" y="32"/>
                    <a:pt x="40" y="32"/>
                    <a:pt x="40" y="32"/>
                  </a:cubicBezTo>
                  <a:cubicBezTo>
                    <a:pt x="41" y="32"/>
                    <a:pt x="41" y="32"/>
                    <a:pt x="41" y="32"/>
                  </a:cubicBezTo>
                  <a:cubicBezTo>
                    <a:pt x="42" y="31"/>
                    <a:pt x="42" y="31"/>
                    <a:pt x="42" y="31"/>
                  </a:cubicBezTo>
                  <a:cubicBezTo>
                    <a:pt x="41" y="30"/>
                    <a:pt x="41" y="30"/>
                    <a:pt x="41" y="30"/>
                  </a:cubicBezTo>
                  <a:cubicBezTo>
                    <a:pt x="41" y="30"/>
                    <a:pt x="41" y="30"/>
                    <a:pt x="41" y="30"/>
                  </a:cubicBezTo>
                  <a:cubicBezTo>
                    <a:pt x="39" y="31"/>
                    <a:pt x="39" y="31"/>
                    <a:pt x="39" y="31"/>
                  </a:cubicBezTo>
                  <a:close/>
                  <a:moveTo>
                    <a:pt x="44" y="78"/>
                  </a:moveTo>
                  <a:cubicBezTo>
                    <a:pt x="45" y="79"/>
                    <a:pt x="45" y="79"/>
                    <a:pt x="45" y="79"/>
                  </a:cubicBezTo>
                  <a:cubicBezTo>
                    <a:pt x="45" y="78"/>
                    <a:pt x="45" y="78"/>
                    <a:pt x="45" y="78"/>
                  </a:cubicBezTo>
                  <a:cubicBezTo>
                    <a:pt x="45" y="77"/>
                    <a:pt x="45" y="77"/>
                    <a:pt x="45" y="77"/>
                  </a:cubicBezTo>
                  <a:cubicBezTo>
                    <a:pt x="44" y="78"/>
                    <a:pt x="44" y="78"/>
                    <a:pt x="44" y="78"/>
                  </a:cubicBezTo>
                  <a:close/>
                  <a:moveTo>
                    <a:pt x="32" y="62"/>
                  </a:moveTo>
                  <a:cubicBezTo>
                    <a:pt x="31" y="63"/>
                    <a:pt x="31" y="63"/>
                    <a:pt x="31" y="63"/>
                  </a:cubicBezTo>
                  <a:cubicBezTo>
                    <a:pt x="34" y="65"/>
                    <a:pt x="34" y="65"/>
                    <a:pt x="34" y="65"/>
                  </a:cubicBezTo>
                  <a:cubicBezTo>
                    <a:pt x="33" y="64"/>
                    <a:pt x="33" y="64"/>
                    <a:pt x="33" y="64"/>
                  </a:cubicBezTo>
                  <a:cubicBezTo>
                    <a:pt x="34" y="63"/>
                    <a:pt x="34" y="63"/>
                    <a:pt x="34" y="63"/>
                  </a:cubicBezTo>
                  <a:cubicBezTo>
                    <a:pt x="32" y="62"/>
                    <a:pt x="32" y="62"/>
                    <a:pt x="32" y="62"/>
                  </a:cubicBezTo>
                  <a:close/>
                  <a:moveTo>
                    <a:pt x="30" y="61"/>
                  </a:moveTo>
                  <a:cubicBezTo>
                    <a:pt x="31" y="61"/>
                    <a:pt x="31" y="61"/>
                    <a:pt x="31" y="61"/>
                  </a:cubicBezTo>
                  <a:cubicBezTo>
                    <a:pt x="31" y="62"/>
                    <a:pt x="31" y="62"/>
                    <a:pt x="31" y="62"/>
                  </a:cubicBezTo>
                  <a:cubicBezTo>
                    <a:pt x="30" y="61"/>
                    <a:pt x="30" y="61"/>
                    <a:pt x="30" y="61"/>
                  </a:cubicBezTo>
                  <a:close/>
                  <a:moveTo>
                    <a:pt x="28" y="57"/>
                  </a:moveTo>
                  <a:cubicBezTo>
                    <a:pt x="27" y="57"/>
                    <a:pt x="27" y="57"/>
                    <a:pt x="27" y="57"/>
                  </a:cubicBezTo>
                  <a:cubicBezTo>
                    <a:pt x="28" y="58"/>
                    <a:pt x="28" y="58"/>
                    <a:pt x="28" y="58"/>
                  </a:cubicBezTo>
                  <a:cubicBezTo>
                    <a:pt x="30" y="59"/>
                    <a:pt x="30" y="59"/>
                    <a:pt x="30" y="59"/>
                  </a:cubicBezTo>
                  <a:cubicBezTo>
                    <a:pt x="28" y="57"/>
                    <a:pt x="28" y="57"/>
                    <a:pt x="28" y="57"/>
                  </a:cubicBezTo>
                  <a:close/>
                  <a:moveTo>
                    <a:pt x="21" y="51"/>
                  </a:moveTo>
                  <a:cubicBezTo>
                    <a:pt x="21" y="52"/>
                    <a:pt x="21" y="52"/>
                    <a:pt x="21" y="52"/>
                  </a:cubicBezTo>
                  <a:cubicBezTo>
                    <a:pt x="23" y="52"/>
                    <a:pt x="23" y="52"/>
                    <a:pt x="23" y="52"/>
                  </a:cubicBezTo>
                  <a:cubicBezTo>
                    <a:pt x="24" y="55"/>
                    <a:pt x="24" y="55"/>
                    <a:pt x="24" y="55"/>
                  </a:cubicBezTo>
                  <a:cubicBezTo>
                    <a:pt x="26" y="55"/>
                    <a:pt x="26" y="55"/>
                    <a:pt x="26" y="55"/>
                  </a:cubicBezTo>
                  <a:cubicBezTo>
                    <a:pt x="26" y="53"/>
                    <a:pt x="26" y="53"/>
                    <a:pt x="26" y="53"/>
                  </a:cubicBezTo>
                  <a:cubicBezTo>
                    <a:pt x="24" y="50"/>
                    <a:pt x="24" y="50"/>
                    <a:pt x="24" y="50"/>
                  </a:cubicBezTo>
                  <a:cubicBezTo>
                    <a:pt x="23" y="50"/>
                    <a:pt x="23" y="50"/>
                    <a:pt x="23" y="50"/>
                  </a:cubicBezTo>
                  <a:cubicBezTo>
                    <a:pt x="21" y="51"/>
                    <a:pt x="21" y="51"/>
                    <a:pt x="21" y="51"/>
                  </a:cubicBezTo>
                  <a:close/>
                  <a:moveTo>
                    <a:pt x="20" y="46"/>
                  </a:moveTo>
                  <a:cubicBezTo>
                    <a:pt x="20" y="48"/>
                    <a:pt x="20" y="48"/>
                    <a:pt x="20" y="48"/>
                  </a:cubicBezTo>
                  <a:cubicBezTo>
                    <a:pt x="20" y="48"/>
                    <a:pt x="20" y="48"/>
                    <a:pt x="20" y="48"/>
                  </a:cubicBezTo>
                  <a:cubicBezTo>
                    <a:pt x="21" y="48"/>
                    <a:pt x="21" y="48"/>
                    <a:pt x="21" y="48"/>
                  </a:cubicBezTo>
                  <a:cubicBezTo>
                    <a:pt x="21" y="47"/>
                    <a:pt x="21" y="47"/>
                    <a:pt x="21" y="47"/>
                  </a:cubicBezTo>
                  <a:cubicBezTo>
                    <a:pt x="20" y="46"/>
                    <a:pt x="20" y="46"/>
                    <a:pt x="20" y="46"/>
                  </a:cubicBezTo>
                  <a:close/>
                  <a:moveTo>
                    <a:pt x="21" y="43"/>
                  </a:moveTo>
                  <a:cubicBezTo>
                    <a:pt x="23" y="43"/>
                    <a:pt x="23" y="43"/>
                    <a:pt x="23" y="43"/>
                  </a:cubicBezTo>
                  <a:cubicBezTo>
                    <a:pt x="23" y="43"/>
                    <a:pt x="23" y="43"/>
                    <a:pt x="23" y="43"/>
                  </a:cubicBezTo>
                  <a:cubicBezTo>
                    <a:pt x="23" y="42"/>
                    <a:pt x="23" y="42"/>
                    <a:pt x="23" y="42"/>
                  </a:cubicBezTo>
                  <a:cubicBezTo>
                    <a:pt x="22" y="42"/>
                    <a:pt x="22" y="42"/>
                    <a:pt x="22" y="42"/>
                  </a:cubicBezTo>
                  <a:cubicBezTo>
                    <a:pt x="21" y="43"/>
                    <a:pt x="21" y="43"/>
                    <a:pt x="21" y="43"/>
                  </a:cubicBezTo>
                  <a:close/>
                  <a:moveTo>
                    <a:pt x="12" y="34"/>
                  </a:moveTo>
                  <a:cubicBezTo>
                    <a:pt x="13" y="34"/>
                    <a:pt x="13" y="34"/>
                    <a:pt x="13" y="34"/>
                  </a:cubicBezTo>
                  <a:cubicBezTo>
                    <a:pt x="14" y="34"/>
                    <a:pt x="14" y="34"/>
                    <a:pt x="14" y="34"/>
                  </a:cubicBezTo>
                  <a:cubicBezTo>
                    <a:pt x="15" y="34"/>
                    <a:pt x="15" y="34"/>
                    <a:pt x="15" y="34"/>
                  </a:cubicBezTo>
                  <a:cubicBezTo>
                    <a:pt x="16" y="36"/>
                    <a:pt x="16" y="36"/>
                    <a:pt x="16" y="36"/>
                  </a:cubicBezTo>
                  <a:cubicBezTo>
                    <a:pt x="17" y="37"/>
                    <a:pt x="17" y="37"/>
                    <a:pt x="17" y="37"/>
                  </a:cubicBezTo>
                  <a:cubicBezTo>
                    <a:pt x="17" y="38"/>
                    <a:pt x="17" y="38"/>
                    <a:pt x="17" y="38"/>
                  </a:cubicBezTo>
                  <a:cubicBezTo>
                    <a:pt x="17" y="39"/>
                    <a:pt x="17" y="39"/>
                    <a:pt x="17" y="39"/>
                  </a:cubicBezTo>
                  <a:cubicBezTo>
                    <a:pt x="16" y="40"/>
                    <a:pt x="16" y="40"/>
                    <a:pt x="16" y="40"/>
                  </a:cubicBezTo>
                  <a:cubicBezTo>
                    <a:pt x="15" y="37"/>
                    <a:pt x="15" y="37"/>
                    <a:pt x="15" y="37"/>
                  </a:cubicBezTo>
                  <a:cubicBezTo>
                    <a:pt x="14" y="37"/>
                    <a:pt x="14" y="37"/>
                    <a:pt x="14" y="37"/>
                  </a:cubicBezTo>
                  <a:cubicBezTo>
                    <a:pt x="14" y="36"/>
                    <a:pt x="14" y="36"/>
                    <a:pt x="14" y="36"/>
                  </a:cubicBezTo>
                  <a:cubicBezTo>
                    <a:pt x="12" y="34"/>
                    <a:pt x="12" y="34"/>
                    <a:pt x="12" y="34"/>
                  </a:cubicBezTo>
                  <a:close/>
                  <a:moveTo>
                    <a:pt x="12" y="30"/>
                  </a:moveTo>
                  <a:cubicBezTo>
                    <a:pt x="14" y="30"/>
                    <a:pt x="14" y="30"/>
                    <a:pt x="14" y="30"/>
                  </a:cubicBezTo>
                  <a:cubicBezTo>
                    <a:pt x="13" y="29"/>
                    <a:pt x="13" y="29"/>
                    <a:pt x="13" y="29"/>
                  </a:cubicBezTo>
                  <a:cubicBezTo>
                    <a:pt x="12" y="30"/>
                    <a:pt x="12" y="30"/>
                    <a:pt x="12" y="30"/>
                  </a:cubicBezTo>
                  <a:close/>
                  <a:moveTo>
                    <a:pt x="4" y="24"/>
                  </a:moveTo>
                  <a:cubicBezTo>
                    <a:pt x="3" y="25"/>
                    <a:pt x="3" y="25"/>
                    <a:pt x="3" y="25"/>
                  </a:cubicBezTo>
                  <a:cubicBezTo>
                    <a:pt x="3" y="25"/>
                    <a:pt x="3" y="25"/>
                    <a:pt x="3" y="25"/>
                  </a:cubicBezTo>
                  <a:cubicBezTo>
                    <a:pt x="4" y="26"/>
                    <a:pt x="4" y="26"/>
                    <a:pt x="4" y="26"/>
                  </a:cubicBezTo>
                  <a:cubicBezTo>
                    <a:pt x="5" y="26"/>
                    <a:pt x="5" y="26"/>
                    <a:pt x="5" y="26"/>
                  </a:cubicBezTo>
                  <a:cubicBezTo>
                    <a:pt x="5" y="25"/>
                    <a:pt x="5" y="25"/>
                    <a:pt x="5" y="25"/>
                  </a:cubicBezTo>
                  <a:cubicBezTo>
                    <a:pt x="4" y="24"/>
                    <a:pt x="4" y="24"/>
                    <a:pt x="4" y="24"/>
                  </a:cubicBezTo>
                  <a:close/>
                  <a:moveTo>
                    <a:pt x="0" y="6"/>
                  </a:moveTo>
                  <a:cubicBezTo>
                    <a:pt x="0" y="7"/>
                    <a:pt x="0" y="7"/>
                    <a:pt x="0" y="7"/>
                  </a:cubicBezTo>
                  <a:cubicBezTo>
                    <a:pt x="0" y="9"/>
                    <a:pt x="0" y="9"/>
                    <a:pt x="0" y="9"/>
                  </a:cubicBezTo>
                  <a:cubicBezTo>
                    <a:pt x="2" y="12"/>
                    <a:pt x="2" y="12"/>
                    <a:pt x="2" y="12"/>
                  </a:cubicBezTo>
                  <a:cubicBezTo>
                    <a:pt x="3" y="13"/>
                    <a:pt x="3" y="13"/>
                    <a:pt x="3" y="13"/>
                  </a:cubicBezTo>
                  <a:cubicBezTo>
                    <a:pt x="5" y="16"/>
                    <a:pt x="5" y="16"/>
                    <a:pt x="5" y="16"/>
                  </a:cubicBezTo>
                  <a:cubicBezTo>
                    <a:pt x="6" y="16"/>
                    <a:pt x="6" y="16"/>
                    <a:pt x="6" y="16"/>
                  </a:cubicBezTo>
                  <a:cubicBezTo>
                    <a:pt x="8" y="18"/>
                    <a:pt x="8" y="18"/>
                    <a:pt x="8" y="18"/>
                  </a:cubicBezTo>
                  <a:cubicBezTo>
                    <a:pt x="9" y="18"/>
                    <a:pt x="9" y="18"/>
                    <a:pt x="9" y="18"/>
                  </a:cubicBezTo>
                  <a:cubicBezTo>
                    <a:pt x="10" y="18"/>
                    <a:pt x="10" y="18"/>
                    <a:pt x="10" y="18"/>
                  </a:cubicBezTo>
                  <a:cubicBezTo>
                    <a:pt x="12" y="20"/>
                    <a:pt x="12" y="20"/>
                    <a:pt x="12" y="20"/>
                  </a:cubicBezTo>
                  <a:cubicBezTo>
                    <a:pt x="14" y="23"/>
                    <a:pt x="14" y="23"/>
                    <a:pt x="14" y="23"/>
                  </a:cubicBezTo>
                  <a:cubicBezTo>
                    <a:pt x="16" y="25"/>
                    <a:pt x="16" y="25"/>
                    <a:pt x="16" y="25"/>
                  </a:cubicBezTo>
                  <a:cubicBezTo>
                    <a:pt x="17" y="25"/>
                    <a:pt x="17" y="25"/>
                    <a:pt x="17" y="25"/>
                  </a:cubicBezTo>
                  <a:cubicBezTo>
                    <a:pt x="17" y="27"/>
                    <a:pt x="17" y="27"/>
                    <a:pt x="17" y="27"/>
                  </a:cubicBezTo>
                  <a:cubicBezTo>
                    <a:pt x="17" y="27"/>
                    <a:pt x="17" y="27"/>
                    <a:pt x="17" y="27"/>
                  </a:cubicBezTo>
                  <a:cubicBezTo>
                    <a:pt x="18" y="29"/>
                    <a:pt x="18" y="29"/>
                    <a:pt x="18" y="29"/>
                  </a:cubicBezTo>
                  <a:cubicBezTo>
                    <a:pt x="18" y="30"/>
                    <a:pt x="18" y="30"/>
                    <a:pt x="18" y="30"/>
                  </a:cubicBezTo>
                  <a:cubicBezTo>
                    <a:pt x="20" y="30"/>
                    <a:pt x="20" y="30"/>
                    <a:pt x="20" y="30"/>
                  </a:cubicBezTo>
                  <a:cubicBezTo>
                    <a:pt x="21" y="32"/>
                    <a:pt x="21" y="32"/>
                    <a:pt x="21" y="32"/>
                  </a:cubicBezTo>
                  <a:cubicBezTo>
                    <a:pt x="22" y="32"/>
                    <a:pt x="22" y="32"/>
                    <a:pt x="22" y="32"/>
                  </a:cubicBezTo>
                  <a:cubicBezTo>
                    <a:pt x="23" y="32"/>
                    <a:pt x="23" y="32"/>
                    <a:pt x="23" y="32"/>
                  </a:cubicBezTo>
                  <a:cubicBezTo>
                    <a:pt x="23" y="33"/>
                    <a:pt x="23" y="33"/>
                    <a:pt x="23" y="33"/>
                  </a:cubicBezTo>
                  <a:cubicBezTo>
                    <a:pt x="23" y="34"/>
                    <a:pt x="23" y="34"/>
                    <a:pt x="23" y="34"/>
                  </a:cubicBezTo>
                  <a:cubicBezTo>
                    <a:pt x="23" y="35"/>
                    <a:pt x="23" y="35"/>
                    <a:pt x="23" y="35"/>
                  </a:cubicBezTo>
                  <a:cubicBezTo>
                    <a:pt x="24" y="36"/>
                    <a:pt x="24" y="36"/>
                    <a:pt x="24" y="36"/>
                  </a:cubicBezTo>
                  <a:cubicBezTo>
                    <a:pt x="24" y="37"/>
                    <a:pt x="24" y="37"/>
                    <a:pt x="24" y="37"/>
                  </a:cubicBezTo>
                  <a:cubicBezTo>
                    <a:pt x="25" y="40"/>
                    <a:pt x="25" y="40"/>
                    <a:pt x="25" y="40"/>
                  </a:cubicBezTo>
                  <a:cubicBezTo>
                    <a:pt x="26" y="42"/>
                    <a:pt x="26" y="42"/>
                    <a:pt x="26" y="42"/>
                  </a:cubicBezTo>
                  <a:cubicBezTo>
                    <a:pt x="27" y="42"/>
                    <a:pt x="27" y="42"/>
                    <a:pt x="27" y="42"/>
                  </a:cubicBezTo>
                  <a:cubicBezTo>
                    <a:pt x="29" y="44"/>
                    <a:pt x="29" y="44"/>
                    <a:pt x="29" y="44"/>
                  </a:cubicBezTo>
                  <a:cubicBezTo>
                    <a:pt x="29" y="45"/>
                    <a:pt x="29" y="45"/>
                    <a:pt x="29" y="45"/>
                  </a:cubicBezTo>
                  <a:cubicBezTo>
                    <a:pt x="31" y="47"/>
                    <a:pt x="31" y="47"/>
                    <a:pt x="31" y="47"/>
                  </a:cubicBezTo>
                  <a:cubicBezTo>
                    <a:pt x="32" y="48"/>
                    <a:pt x="32" y="48"/>
                    <a:pt x="32" y="48"/>
                  </a:cubicBezTo>
                  <a:cubicBezTo>
                    <a:pt x="33" y="52"/>
                    <a:pt x="33" y="52"/>
                    <a:pt x="33" y="52"/>
                  </a:cubicBezTo>
                  <a:cubicBezTo>
                    <a:pt x="35" y="56"/>
                    <a:pt x="35" y="56"/>
                    <a:pt x="35" y="56"/>
                  </a:cubicBezTo>
                  <a:cubicBezTo>
                    <a:pt x="35" y="58"/>
                    <a:pt x="35" y="58"/>
                    <a:pt x="35" y="58"/>
                  </a:cubicBezTo>
                  <a:cubicBezTo>
                    <a:pt x="35" y="59"/>
                    <a:pt x="35" y="59"/>
                    <a:pt x="35" y="59"/>
                  </a:cubicBezTo>
                  <a:cubicBezTo>
                    <a:pt x="38" y="61"/>
                    <a:pt x="38" y="61"/>
                    <a:pt x="38" y="61"/>
                  </a:cubicBezTo>
                  <a:cubicBezTo>
                    <a:pt x="40" y="64"/>
                    <a:pt x="40" y="64"/>
                    <a:pt x="40" y="64"/>
                  </a:cubicBezTo>
                  <a:cubicBezTo>
                    <a:pt x="41" y="65"/>
                    <a:pt x="41" y="65"/>
                    <a:pt x="41" y="65"/>
                  </a:cubicBezTo>
                  <a:cubicBezTo>
                    <a:pt x="42" y="66"/>
                    <a:pt x="42" y="66"/>
                    <a:pt x="42" y="66"/>
                  </a:cubicBezTo>
                  <a:cubicBezTo>
                    <a:pt x="43" y="66"/>
                    <a:pt x="43" y="66"/>
                    <a:pt x="43" y="66"/>
                  </a:cubicBezTo>
                  <a:cubicBezTo>
                    <a:pt x="45" y="67"/>
                    <a:pt x="45" y="67"/>
                    <a:pt x="45" y="67"/>
                  </a:cubicBezTo>
                  <a:cubicBezTo>
                    <a:pt x="45" y="69"/>
                    <a:pt x="45" y="69"/>
                    <a:pt x="45" y="69"/>
                  </a:cubicBezTo>
                  <a:cubicBezTo>
                    <a:pt x="46" y="70"/>
                    <a:pt x="46" y="70"/>
                    <a:pt x="46" y="70"/>
                  </a:cubicBezTo>
                  <a:cubicBezTo>
                    <a:pt x="48" y="72"/>
                    <a:pt x="48" y="72"/>
                    <a:pt x="48" y="72"/>
                  </a:cubicBezTo>
                  <a:cubicBezTo>
                    <a:pt x="51" y="74"/>
                    <a:pt x="51" y="74"/>
                    <a:pt x="51" y="74"/>
                  </a:cubicBezTo>
                  <a:cubicBezTo>
                    <a:pt x="51" y="75"/>
                    <a:pt x="51" y="75"/>
                    <a:pt x="51" y="75"/>
                  </a:cubicBezTo>
                  <a:cubicBezTo>
                    <a:pt x="53" y="75"/>
                    <a:pt x="53" y="75"/>
                    <a:pt x="53" y="75"/>
                  </a:cubicBezTo>
                  <a:cubicBezTo>
                    <a:pt x="57" y="79"/>
                    <a:pt x="57" y="79"/>
                    <a:pt x="57" y="79"/>
                  </a:cubicBezTo>
                  <a:cubicBezTo>
                    <a:pt x="57" y="80"/>
                    <a:pt x="57" y="80"/>
                    <a:pt x="57" y="80"/>
                  </a:cubicBezTo>
                  <a:cubicBezTo>
                    <a:pt x="58" y="80"/>
                    <a:pt x="58" y="80"/>
                    <a:pt x="58" y="80"/>
                  </a:cubicBezTo>
                  <a:cubicBezTo>
                    <a:pt x="59" y="82"/>
                    <a:pt x="59" y="82"/>
                    <a:pt x="59" y="82"/>
                  </a:cubicBezTo>
                  <a:cubicBezTo>
                    <a:pt x="59" y="81"/>
                    <a:pt x="59" y="81"/>
                    <a:pt x="59" y="81"/>
                  </a:cubicBezTo>
                  <a:cubicBezTo>
                    <a:pt x="59" y="80"/>
                    <a:pt x="59" y="80"/>
                    <a:pt x="59" y="80"/>
                  </a:cubicBezTo>
                  <a:cubicBezTo>
                    <a:pt x="59" y="79"/>
                    <a:pt x="59" y="79"/>
                    <a:pt x="59" y="79"/>
                  </a:cubicBezTo>
                  <a:cubicBezTo>
                    <a:pt x="59" y="79"/>
                    <a:pt x="59" y="79"/>
                    <a:pt x="59" y="79"/>
                  </a:cubicBezTo>
                  <a:cubicBezTo>
                    <a:pt x="60" y="79"/>
                    <a:pt x="60" y="79"/>
                    <a:pt x="60" y="79"/>
                  </a:cubicBezTo>
                  <a:cubicBezTo>
                    <a:pt x="62" y="81"/>
                    <a:pt x="62" y="81"/>
                    <a:pt x="62" y="81"/>
                  </a:cubicBezTo>
                  <a:cubicBezTo>
                    <a:pt x="63" y="81"/>
                    <a:pt x="63" y="81"/>
                    <a:pt x="63" y="81"/>
                  </a:cubicBezTo>
                  <a:cubicBezTo>
                    <a:pt x="63" y="79"/>
                    <a:pt x="63" y="79"/>
                    <a:pt x="63" y="79"/>
                  </a:cubicBezTo>
                  <a:cubicBezTo>
                    <a:pt x="63" y="78"/>
                    <a:pt x="63" y="78"/>
                    <a:pt x="63" y="78"/>
                  </a:cubicBezTo>
                  <a:cubicBezTo>
                    <a:pt x="64" y="79"/>
                    <a:pt x="64" y="79"/>
                    <a:pt x="64" y="79"/>
                  </a:cubicBezTo>
                  <a:cubicBezTo>
                    <a:pt x="66" y="80"/>
                    <a:pt x="66" y="80"/>
                    <a:pt x="66" y="80"/>
                  </a:cubicBezTo>
                  <a:cubicBezTo>
                    <a:pt x="66" y="81"/>
                    <a:pt x="66" y="81"/>
                    <a:pt x="66" y="81"/>
                  </a:cubicBezTo>
                  <a:cubicBezTo>
                    <a:pt x="67" y="80"/>
                    <a:pt x="67" y="80"/>
                    <a:pt x="67" y="80"/>
                  </a:cubicBezTo>
                  <a:cubicBezTo>
                    <a:pt x="67" y="77"/>
                    <a:pt x="67" y="77"/>
                    <a:pt x="67" y="77"/>
                  </a:cubicBezTo>
                  <a:cubicBezTo>
                    <a:pt x="68" y="74"/>
                    <a:pt x="68" y="74"/>
                    <a:pt x="68" y="74"/>
                  </a:cubicBezTo>
                  <a:cubicBezTo>
                    <a:pt x="67" y="71"/>
                    <a:pt x="67" y="71"/>
                    <a:pt x="67" y="71"/>
                  </a:cubicBezTo>
                  <a:cubicBezTo>
                    <a:pt x="68" y="69"/>
                    <a:pt x="68" y="69"/>
                    <a:pt x="68" y="69"/>
                  </a:cubicBezTo>
                  <a:cubicBezTo>
                    <a:pt x="67" y="68"/>
                    <a:pt x="67" y="68"/>
                    <a:pt x="67" y="68"/>
                  </a:cubicBezTo>
                  <a:cubicBezTo>
                    <a:pt x="68" y="66"/>
                    <a:pt x="68" y="66"/>
                    <a:pt x="68" y="66"/>
                  </a:cubicBezTo>
                  <a:cubicBezTo>
                    <a:pt x="69" y="65"/>
                    <a:pt x="69" y="65"/>
                    <a:pt x="69" y="65"/>
                  </a:cubicBezTo>
                  <a:cubicBezTo>
                    <a:pt x="69" y="64"/>
                    <a:pt x="69" y="64"/>
                    <a:pt x="69" y="64"/>
                  </a:cubicBezTo>
                  <a:cubicBezTo>
                    <a:pt x="69" y="63"/>
                    <a:pt x="69" y="63"/>
                    <a:pt x="69" y="63"/>
                  </a:cubicBezTo>
                  <a:cubicBezTo>
                    <a:pt x="68" y="63"/>
                    <a:pt x="68" y="63"/>
                    <a:pt x="68" y="63"/>
                  </a:cubicBezTo>
                  <a:cubicBezTo>
                    <a:pt x="67" y="62"/>
                    <a:pt x="67" y="62"/>
                    <a:pt x="67" y="62"/>
                  </a:cubicBezTo>
                  <a:cubicBezTo>
                    <a:pt x="66" y="60"/>
                    <a:pt x="66" y="60"/>
                    <a:pt x="66" y="60"/>
                  </a:cubicBezTo>
                  <a:cubicBezTo>
                    <a:pt x="66" y="60"/>
                    <a:pt x="66" y="60"/>
                    <a:pt x="66" y="60"/>
                  </a:cubicBezTo>
                  <a:cubicBezTo>
                    <a:pt x="65" y="59"/>
                    <a:pt x="65" y="59"/>
                    <a:pt x="65" y="59"/>
                  </a:cubicBezTo>
                  <a:cubicBezTo>
                    <a:pt x="64" y="59"/>
                    <a:pt x="64" y="59"/>
                    <a:pt x="64" y="59"/>
                  </a:cubicBezTo>
                  <a:cubicBezTo>
                    <a:pt x="62" y="59"/>
                    <a:pt x="62" y="59"/>
                    <a:pt x="62" y="59"/>
                  </a:cubicBezTo>
                  <a:cubicBezTo>
                    <a:pt x="61" y="59"/>
                    <a:pt x="61" y="59"/>
                    <a:pt x="61" y="59"/>
                  </a:cubicBezTo>
                  <a:cubicBezTo>
                    <a:pt x="61" y="57"/>
                    <a:pt x="61" y="57"/>
                    <a:pt x="61" y="57"/>
                  </a:cubicBezTo>
                  <a:cubicBezTo>
                    <a:pt x="60" y="56"/>
                    <a:pt x="60" y="56"/>
                    <a:pt x="60" y="56"/>
                  </a:cubicBezTo>
                  <a:cubicBezTo>
                    <a:pt x="59" y="56"/>
                    <a:pt x="59" y="56"/>
                    <a:pt x="59" y="56"/>
                  </a:cubicBezTo>
                  <a:cubicBezTo>
                    <a:pt x="60" y="55"/>
                    <a:pt x="60" y="55"/>
                    <a:pt x="60" y="55"/>
                  </a:cubicBezTo>
                  <a:cubicBezTo>
                    <a:pt x="59" y="53"/>
                    <a:pt x="59" y="53"/>
                    <a:pt x="59" y="53"/>
                  </a:cubicBezTo>
                  <a:cubicBezTo>
                    <a:pt x="59" y="50"/>
                    <a:pt x="59" y="50"/>
                    <a:pt x="59" y="50"/>
                  </a:cubicBezTo>
                  <a:cubicBezTo>
                    <a:pt x="58" y="51"/>
                    <a:pt x="58" y="51"/>
                    <a:pt x="58" y="51"/>
                  </a:cubicBezTo>
                  <a:cubicBezTo>
                    <a:pt x="57" y="50"/>
                    <a:pt x="57" y="50"/>
                    <a:pt x="57" y="50"/>
                  </a:cubicBezTo>
                  <a:cubicBezTo>
                    <a:pt x="54" y="50"/>
                    <a:pt x="54" y="50"/>
                    <a:pt x="54" y="50"/>
                  </a:cubicBezTo>
                  <a:cubicBezTo>
                    <a:pt x="52" y="49"/>
                    <a:pt x="52" y="49"/>
                    <a:pt x="52" y="49"/>
                  </a:cubicBezTo>
                  <a:cubicBezTo>
                    <a:pt x="52" y="48"/>
                    <a:pt x="52" y="48"/>
                    <a:pt x="52" y="48"/>
                  </a:cubicBezTo>
                  <a:cubicBezTo>
                    <a:pt x="54" y="47"/>
                    <a:pt x="54" y="47"/>
                    <a:pt x="54" y="47"/>
                  </a:cubicBezTo>
                  <a:cubicBezTo>
                    <a:pt x="55" y="46"/>
                    <a:pt x="55" y="46"/>
                    <a:pt x="55" y="46"/>
                  </a:cubicBezTo>
                  <a:cubicBezTo>
                    <a:pt x="54" y="46"/>
                    <a:pt x="54" y="46"/>
                    <a:pt x="54" y="46"/>
                  </a:cubicBezTo>
                  <a:cubicBezTo>
                    <a:pt x="53" y="46"/>
                    <a:pt x="53" y="46"/>
                    <a:pt x="53" y="46"/>
                  </a:cubicBezTo>
                  <a:cubicBezTo>
                    <a:pt x="52" y="46"/>
                    <a:pt x="52" y="46"/>
                    <a:pt x="52" y="46"/>
                  </a:cubicBezTo>
                  <a:cubicBezTo>
                    <a:pt x="51" y="46"/>
                    <a:pt x="51" y="46"/>
                    <a:pt x="51" y="46"/>
                  </a:cubicBezTo>
                  <a:cubicBezTo>
                    <a:pt x="52" y="45"/>
                    <a:pt x="52" y="45"/>
                    <a:pt x="52" y="45"/>
                  </a:cubicBezTo>
                  <a:cubicBezTo>
                    <a:pt x="53" y="44"/>
                    <a:pt x="53" y="44"/>
                    <a:pt x="53" y="44"/>
                  </a:cubicBezTo>
                  <a:cubicBezTo>
                    <a:pt x="55" y="44"/>
                    <a:pt x="55" y="44"/>
                    <a:pt x="55" y="44"/>
                  </a:cubicBezTo>
                  <a:cubicBezTo>
                    <a:pt x="55" y="43"/>
                    <a:pt x="55" y="43"/>
                    <a:pt x="55" y="43"/>
                  </a:cubicBezTo>
                  <a:cubicBezTo>
                    <a:pt x="53" y="41"/>
                    <a:pt x="53" y="41"/>
                    <a:pt x="53" y="41"/>
                  </a:cubicBezTo>
                  <a:cubicBezTo>
                    <a:pt x="52" y="41"/>
                    <a:pt x="52" y="41"/>
                    <a:pt x="52" y="41"/>
                  </a:cubicBezTo>
                  <a:cubicBezTo>
                    <a:pt x="50" y="41"/>
                    <a:pt x="50" y="41"/>
                    <a:pt x="50" y="41"/>
                  </a:cubicBezTo>
                  <a:cubicBezTo>
                    <a:pt x="49" y="42"/>
                    <a:pt x="49" y="42"/>
                    <a:pt x="49" y="42"/>
                  </a:cubicBezTo>
                  <a:cubicBezTo>
                    <a:pt x="47" y="42"/>
                    <a:pt x="47" y="42"/>
                    <a:pt x="47" y="42"/>
                  </a:cubicBezTo>
                  <a:cubicBezTo>
                    <a:pt x="48" y="42"/>
                    <a:pt x="48" y="42"/>
                    <a:pt x="48" y="42"/>
                  </a:cubicBezTo>
                  <a:cubicBezTo>
                    <a:pt x="49" y="42"/>
                    <a:pt x="49" y="42"/>
                    <a:pt x="49" y="42"/>
                  </a:cubicBezTo>
                  <a:cubicBezTo>
                    <a:pt x="49" y="41"/>
                    <a:pt x="49" y="41"/>
                    <a:pt x="49" y="41"/>
                  </a:cubicBezTo>
                  <a:cubicBezTo>
                    <a:pt x="50" y="41"/>
                    <a:pt x="50" y="41"/>
                    <a:pt x="50" y="41"/>
                  </a:cubicBezTo>
                  <a:cubicBezTo>
                    <a:pt x="50" y="40"/>
                    <a:pt x="50" y="40"/>
                    <a:pt x="50" y="40"/>
                  </a:cubicBezTo>
                  <a:cubicBezTo>
                    <a:pt x="48" y="39"/>
                    <a:pt x="48" y="39"/>
                    <a:pt x="48" y="39"/>
                  </a:cubicBezTo>
                  <a:cubicBezTo>
                    <a:pt x="46" y="39"/>
                    <a:pt x="46" y="39"/>
                    <a:pt x="46" y="39"/>
                  </a:cubicBezTo>
                  <a:cubicBezTo>
                    <a:pt x="44" y="38"/>
                    <a:pt x="44" y="38"/>
                    <a:pt x="44" y="38"/>
                  </a:cubicBezTo>
                  <a:cubicBezTo>
                    <a:pt x="44" y="37"/>
                    <a:pt x="44" y="37"/>
                    <a:pt x="44" y="37"/>
                  </a:cubicBezTo>
                  <a:cubicBezTo>
                    <a:pt x="44" y="35"/>
                    <a:pt x="44" y="35"/>
                    <a:pt x="44" y="35"/>
                  </a:cubicBezTo>
                  <a:cubicBezTo>
                    <a:pt x="42" y="33"/>
                    <a:pt x="42" y="33"/>
                    <a:pt x="42" y="33"/>
                  </a:cubicBezTo>
                  <a:cubicBezTo>
                    <a:pt x="41" y="33"/>
                    <a:pt x="41" y="33"/>
                    <a:pt x="41" y="33"/>
                  </a:cubicBezTo>
                  <a:cubicBezTo>
                    <a:pt x="40" y="33"/>
                    <a:pt x="40" y="33"/>
                    <a:pt x="40" y="33"/>
                  </a:cubicBezTo>
                  <a:cubicBezTo>
                    <a:pt x="39" y="32"/>
                    <a:pt x="39" y="32"/>
                    <a:pt x="39" y="32"/>
                  </a:cubicBezTo>
                  <a:cubicBezTo>
                    <a:pt x="39" y="30"/>
                    <a:pt x="39" y="30"/>
                    <a:pt x="39" y="30"/>
                  </a:cubicBezTo>
                  <a:cubicBezTo>
                    <a:pt x="37" y="28"/>
                    <a:pt x="37" y="28"/>
                    <a:pt x="37" y="28"/>
                  </a:cubicBezTo>
                  <a:cubicBezTo>
                    <a:pt x="35" y="27"/>
                    <a:pt x="35" y="27"/>
                    <a:pt x="35" y="27"/>
                  </a:cubicBezTo>
                  <a:cubicBezTo>
                    <a:pt x="33" y="27"/>
                    <a:pt x="33" y="27"/>
                    <a:pt x="33" y="27"/>
                  </a:cubicBezTo>
                  <a:cubicBezTo>
                    <a:pt x="33" y="27"/>
                    <a:pt x="33" y="27"/>
                    <a:pt x="33" y="27"/>
                  </a:cubicBezTo>
                  <a:cubicBezTo>
                    <a:pt x="32" y="27"/>
                    <a:pt x="32" y="27"/>
                    <a:pt x="32" y="27"/>
                  </a:cubicBezTo>
                  <a:cubicBezTo>
                    <a:pt x="32" y="25"/>
                    <a:pt x="32" y="25"/>
                    <a:pt x="32" y="25"/>
                  </a:cubicBezTo>
                  <a:cubicBezTo>
                    <a:pt x="31" y="26"/>
                    <a:pt x="31" y="26"/>
                    <a:pt x="31" y="26"/>
                  </a:cubicBezTo>
                  <a:cubicBezTo>
                    <a:pt x="30" y="25"/>
                    <a:pt x="30" y="25"/>
                    <a:pt x="30" y="25"/>
                  </a:cubicBezTo>
                  <a:cubicBezTo>
                    <a:pt x="30" y="23"/>
                    <a:pt x="30" y="23"/>
                    <a:pt x="30" y="23"/>
                  </a:cubicBezTo>
                  <a:cubicBezTo>
                    <a:pt x="29" y="22"/>
                    <a:pt x="29" y="22"/>
                    <a:pt x="29" y="22"/>
                  </a:cubicBezTo>
                  <a:cubicBezTo>
                    <a:pt x="28" y="21"/>
                    <a:pt x="28" y="21"/>
                    <a:pt x="28" y="21"/>
                  </a:cubicBezTo>
                  <a:cubicBezTo>
                    <a:pt x="27" y="21"/>
                    <a:pt x="27" y="21"/>
                    <a:pt x="27" y="21"/>
                  </a:cubicBezTo>
                  <a:cubicBezTo>
                    <a:pt x="23" y="18"/>
                    <a:pt x="23" y="18"/>
                    <a:pt x="23" y="18"/>
                  </a:cubicBezTo>
                  <a:cubicBezTo>
                    <a:pt x="22" y="18"/>
                    <a:pt x="22" y="18"/>
                    <a:pt x="22" y="18"/>
                  </a:cubicBezTo>
                  <a:cubicBezTo>
                    <a:pt x="21" y="16"/>
                    <a:pt x="21" y="16"/>
                    <a:pt x="21" y="16"/>
                  </a:cubicBezTo>
                  <a:cubicBezTo>
                    <a:pt x="19" y="16"/>
                    <a:pt x="19" y="16"/>
                    <a:pt x="19" y="16"/>
                  </a:cubicBezTo>
                  <a:cubicBezTo>
                    <a:pt x="19" y="15"/>
                    <a:pt x="19" y="15"/>
                    <a:pt x="19" y="15"/>
                  </a:cubicBezTo>
                  <a:cubicBezTo>
                    <a:pt x="18" y="13"/>
                    <a:pt x="18" y="13"/>
                    <a:pt x="18" y="13"/>
                  </a:cubicBezTo>
                  <a:cubicBezTo>
                    <a:pt x="17" y="12"/>
                    <a:pt x="17" y="12"/>
                    <a:pt x="17" y="12"/>
                  </a:cubicBezTo>
                  <a:cubicBezTo>
                    <a:pt x="16" y="11"/>
                    <a:pt x="16" y="11"/>
                    <a:pt x="16" y="11"/>
                  </a:cubicBezTo>
                  <a:cubicBezTo>
                    <a:pt x="16" y="11"/>
                    <a:pt x="16" y="11"/>
                    <a:pt x="16" y="11"/>
                  </a:cubicBezTo>
                  <a:cubicBezTo>
                    <a:pt x="15" y="9"/>
                    <a:pt x="15" y="9"/>
                    <a:pt x="15" y="9"/>
                  </a:cubicBezTo>
                  <a:cubicBezTo>
                    <a:pt x="14" y="9"/>
                    <a:pt x="14" y="9"/>
                    <a:pt x="14" y="9"/>
                  </a:cubicBezTo>
                  <a:cubicBezTo>
                    <a:pt x="12" y="9"/>
                    <a:pt x="12" y="9"/>
                    <a:pt x="12" y="9"/>
                  </a:cubicBezTo>
                  <a:cubicBezTo>
                    <a:pt x="11" y="9"/>
                    <a:pt x="11" y="9"/>
                    <a:pt x="11" y="9"/>
                  </a:cubicBezTo>
                  <a:cubicBezTo>
                    <a:pt x="11" y="8"/>
                    <a:pt x="11" y="8"/>
                    <a:pt x="11" y="8"/>
                  </a:cubicBezTo>
                  <a:cubicBezTo>
                    <a:pt x="9" y="8"/>
                    <a:pt x="9" y="8"/>
                    <a:pt x="9" y="8"/>
                  </a:cubicBezTo>
                  <a:cubicBezTo>
                    <a:pt x="7" y="9"/>
                    <a:pt x="7" y="9"/>
                    <a:pt x="7" y="9"/>
                  </a:cubicBezTo>
                  <a:cubicBezTo>
                    <a:pt x="6" y="8"/>
                    <a:pt x="6" y="8"/>
                    <a:pt x="6" y="8"/>
                  </a:cubicBezTo>
                  <a:cubicBezTo>
                    <a:pt x="4" y="6"/>
                    <a:pt x="4" y="6"/>
                    <a:pt x="4" y="6"/>
                  </a:cubicBezTo>
                  <a:cubicBezTo>
                    <a:pt x="1" y="6"/>
                    <a:pt x="1" y="6"/>
                    <a:pt x="1" y="6"/>
                  </a:cubicBez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2" name="Freeform 66"/>
            <p:cNvSpPr>
              <a:spLocks noEditPoints="1"/>
            </p:cNvSpPr>
            <p:nvPr/>
          </p:nvSpPr>
          <p:spPr bwMode="auto">
            <a:xfrm>
              <a:off x="9278938" y="5118101"/>
              <a:ext cx="95250" cy="28575"/>
            </a:xfrm>
            <a:custGeom>
              <a:avLst/>
              <a:gdLst>
                <a:gd name="T0" fmla="*/ 0 w 60"/>
                <a:gd name="T1" fmla="*/ 15 h 18"/>
                <a:gd name="T2" fmla="*/ 3 w 60"/>
                <a:gd name="T3" fmla="*/ 18 h 18"/>
                <a:gd name="T4" fmla="*/ 6 w 60"/>
                <a:gd name="T5" fmla="*/ 15 h 18"/>
                <a:gd name="T6" fmla="*/ 9 w 60"/>
                <a:gd name="T7" fmla="*/ 15 h 18"/>
                <a:gd name="T8" fmla="*/ 9 w 60"/>
                <a:gd name="T9" fmla="*/ 12 h 18"/>
                <a:gd name="T10" fmla="*/ 9 w 60"/>
                <a:gd name="T11" fmla="*/ 12 h 18"/>
                <a:gd name="T12" fmla="*/ 3 w 60"/>
                <a:gd name="T13" fmla="*/ 12 h 18"/>
                <a:gd name="T14" fmla="*/ 0 w 60"/>
                <a:gd name="T15" fmla="*/ 15 h 18"/>
                <a:gd name="T16" fmla="*/ 0 w 60"/>
                <a:gd name="T17" fmla="*/ 15 h 18"/>
                <a:gd name="T18" fmla="*/ 15 w 60"/>
                <a:gd name="T19" fmla="*/ 9 h 18"/>
                <a:gd name="T20" fmla="*/ 18 w 60"/>
                <a:gd name="T21" fmla="*/ 15 h 18"/>
                <a:gd name="T22" fmla="*/ 24 w 60"/>
                <a:gd name="T23" fmla="*/ 18 h 18"/>
                <a:gd name="T24" fmla="*/ 24 w 60"/>
                <a:gd name="T25" fmla="*/ 18 h 18"/>
                <a:gd name="T26" fmla="*/ 27 w 60"/>
                <a:gd name="T27" fmla="*/ 15 h 18"/>
                <a:gd name="T28" fmla="*/ 30 w 60"/>
                <a:gd name="T29" fmla="*/ 12 h 18"/>
                <a:gd name="T30" fmla="*/ 33 w 60"/>
                <a:gd name="T31" fmla="*/ 12 h 18"/>
                <a:gd name="T32" fmla="*/ 42 w 60"/>
                <a:gd name="T33" fmla="*/ 12 h 18"/>
                <a:gd name="T34" fmla="*/ 48 w 60"/>
                <a:gd name="T35" fmla="*/ 9 h 18"/>
                <a:gd name="T36" fmla="*/ 54 w 60"/>
                <a:gd name="T37" fmla="*/ 6 h 18"/>
                <a:gd name="T38" fmla="*/ 54 w 60"/>
                <a:gd name="T39" fmla="*/ 6 h 18"/>
                <a:gd name="T40" fmla="*/ 57 w 60"/>
                <a:gd name="T41" fmla="*/ 6 h 18"/>
                <a:gd name="T42" fmla="*/ 60 w 60"/>
                <a:gd name="T43" fmla="*/ 3 h 18"/>
                <a:gd name="T44" fmla="*/ 60 w 60"/>
                <a:gd name="T45" fmla="*/ 0 h 18"/>
                <a:gd name="T46" fmla="*/ 57 w 60"/>
                <a:gd name="T47" fmla="*/ 0 h 18"/>
                <a:gd name="T48" fmla="*/ 51 w 60"/>
                <a:gd name="T49" fmla="*/ 0 h 18"/>
                <a:gd name="T50" fmla="*/ 48 w 60"/>
                <a:gd name="T51" fmla="*/ 0 h 18"/>
                <a:gd name="T52" fmla="*/ 42 w 60"/>
                <a:gd name="T53" fmla="*/ 0 h 18"/>
                <a:gd name="T54" fmla="*/ 39 w 60"/>
                <a:gd name="T55" fmla="*/ 0 h 18"/>
                <a:gd name="T56" fmla="*/ 33 w 60"/>
                <a:gd name="T57" fmla="*/ 3 h 18"/>
                <a:gd name="T58" fmla="*/ 27 w 60"/>
                <a:gd name="T59" fmla="*/ 3 h 18"/>
                <a:gd name="T60" fmla="*/ 21 w 60"/>
                <a:gd name="T61" fmla="*/ 6 h 18"/>
                <a:gd name="T62" fmla="*/ 15 w 60"/>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8">
                  <a:moveTo>
                    <a:pt x="0" y="15"/>
                  </a:moveTo>
                  <a:lnTo>
                    <a:pt x="3" y="18"/>
                  </a:lnTo>
                  <a:lnTo>
                    <a:pt x="6" y="15"/>
                  </a:lnTo>
                  <a:lnTo>
                    <a:pt x="9" y="15"/>
                  </a:lnTo>
                  <a:lnTo>
                    <a:pt x="9" y="12"/>
                  </a:lnTo>
                  <a:lnTo>
                    <a:pt x="9" y="12"/>
                  </a:lnTo>
                  <a:lnTo>
                    <a:pt x="3" y="12"/>
                  </a:lnTo>
                  <a:lnTo>
                    <a:pt x="0" y="15"/>
                  </a:lnTo>
                  <a:lnTo>
                    <a:pt x="0" y="15"/>
                  </a:lnTo>
                  <a:close/>
                  <a:moveTo>
                    <a:pt x="15" y="9"/>
                  </a:moveTo>
                  <a:lnTo>
                    <a:pt x="18" y="15"/>
                  </a:lnTo>
                  <a:lnTo>
                    <a:pt x="24" y="18"/>
                  </a:lnTo>
                  <a:lnTo>
                    <a:pt x="24" y="18"/>
                  </a:lnTo>
                  <a:lnTo>
                    <a:pt x="27" y="15"/>
                  </a:lnTo>
                  <a:lnTo>
                    <a:pt x="30" y="12"/>
                  </a:lnTo>
                  <a:lnTo>
                    <a:pt x="33" y="12"/>
                  </a:lnTo>
                  <a:lnTo>
                    <a:pt x="42" y="12"/>
                  </a:lnTo>
                  <a:lnTo>
                    <a:pt x="48" y="9"/>
                  </a:lnTo>
                  <a:lnTo>
                    <a:pt x="54" y="6"/>
                  </a:lnTo>
                  <a:lnTo>
                    <a:pt x="54" y="6"/>
                  </a:lnTo>
                  <a:lnTo>
                    <a:pt x="57" y="6"/>
                  </a:lnTo>
                  <a:lnTo>
                    <a:pt x="60" y="3"/>
                  </a:lnTo>
                  <a:lnTo>
                    <a:pt x="60" y="0"/>
                  </a:lnTo>
                  <a:lnTo>
                    <a:pt x="57" y="0"/>
                  </a:lnTo>
                  <a:lnTo>
                    <a:pt x="51" y="0"/>
                  </a:lnTo>
                  <a:lnTo>
                    <a:pt x="48" y="0"/>
                  </a:lnTo>
                  <a:lnTo>
                    <a:pt x="42" y="0"/>
                  </a:lnTo>
                  <a:lnTo>
                    <a:pt x="39" y="0"/>
                  </a:lnTo>
                  <a:lnTo>
                    <a:pt x="33" y="3"/>
                  </a:lnTo>
                  <a:lnTo>
                    <a:pt x="27" y="3"/>
                  </a:lnTo>
                  <a:lnTo>
                    <a:pt x="21" y="6"/>
                  </a:lnTo>
                  <a:lnTo>
                    <a:pt x="15"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3" name="Freeform 67"/>
            <p:cNvSpPr>
              <a:spLocks noEditPoints="1"/>
            </p:cNvSpPr>
            <p:nvPr/>
          </p:nvSpPr>
          <p:spPr bwMode="auto">
            <a:xfrm>
              <a:off x="8559801" y="4618038"/>
              <a:ext cx="579438" cy="201613"/>
            </a:xfrm>
            <a:custGeom>
              <a:avLst/>
              <a:gdLst>
                <a:gd name="T0" fmla="*/ 221 w 365"/>
                <a:gd name="T1" fmla="*/ 94 h 127"/>
                <a:gd name="T2" fmla="*/ 3 w 365"/>
                <a:gd name="T3" fmla="*/ 40 h 127"/>
                <a:gd name="T4" fmla="*/ 0 w 365"/>
                <a:gd name="T5" fmla="*/ 33 h 127"/>
                <a:gd name="T6" fmla="*/ 199 w 365"/>
                <a:gd name="T7" fmla="*/ 124 h 127"/>
                <a:gd name="T8" fmla="*/ 215 w 365"/>
                <a:gd name="T9" fmla="*/ 124 h 127"/>
                <a:gd name="T10" fmla="*/ 251 w 365"/>
                <a:gd name="T11" fmla="*/ 118 h 127"/>
                <a:gd name="T12" fmla="*/ 278 w 365"/>
                <a:gd name="T13" fmla="*/ 115 h 127"/>
                <a:gd name="T14" fmla="*/ 299 w 365"/>
                <a:gd name="T15" fmla="*/ 70 h 127"/>
                <a:gd name="T16" fmla="*/ 308 w 365"/>
                <a:gd name="T17" fmla="*/ 58 h 127"/>
                <a:gd name="T18" fmla="*/ 332 w 365"/>
                <a:gd name="T19" fmla="*/ 61 h 127"/>
                <a:gd name="T20" fmla="*/ 350 w 365"/>
                <a:gd name="T21" fmla="*/ 61 h 127"/>
                <a:gd name="T22" fmla="*/ 356 w 365"/>
                <a:gd name="T23" fmla="*/ 49 h 127"/>
                <a:gd name="T24" fmla="*/ 356 w 365"/>
                <a:gd name="T25" fmla="*/ 40 h 127"/>
                <a:gd name="T26" fmla="*/ 341 w 365"/>
                <a:gd name="T27" fmla="*/ 33 h 127"/>
                <a:gd name="T28" fmla="*/ 335 w 365"/>
                <a:gd name="T29" fmla="*/ 30 h 127"/>
                <a:gd name="T30" fmla="*/ 335 w 365"/>
                <a:gd name="T31" fmla="*/ 18 h 127"/>
                <a:gd name="T32" fmla="*/ 323 w 365"/>
                <a:gd name="T33" fmla="*/ 6 h 127"/>
                <a:gd name="T34" fmla="*/ 317 w 365"/>
                <a:gd name="T35" fmla="*/ 12 h 127"/>
                <a:gd name="T36" fmla="*/ 305 w 365"/>
                <a:gd name="T37" fmla="*/ 27 h 127"/>
                <a:gd name="T38" fmla="*/ 287 w 365"/>
                <a:gd name="T39" fmla="*/ 43 h 127"/>
                <a:gd name="T40" fmla="*/ 293 w 365"/>
                <a:gd name="T41" fmla="*/ 46 h 127"/>
                <a:gd name="T42" fmla="*/ 290 w 365"/>
                <a:gd name="T43" fmla="*/ 61 h 127"/>
                <a:gd name="T44" fmla="*/ 287 w 365"/>
                <a:gd name="T45" fmla="*/ 52 h 127"/>
                <a:gd name="T46" fmla="*/ 278 w 365"/>
                <a:gd name="T47" fmla="*/ 61 h 127"/>
                <a:gd name="T48" fmla="*/ 266 w 365"/>
                <a:gd name="T49" fmla="*/ 61 h 127"/>
                <a:gd name="T50" fmla="*/ 248 w 365"/>
                <a:gd name="T51" fmla="*/ 82 h 127"/>
                <a:gd name="T52" fmla="*/ 230 w 365"/>
                <a:gd name="T53" fmla="*/ 100 h 127"/>
                <a:gd name="T54" fmla="*/ 218 w 365"/>
                <a:gd name="T55" fmla="*/ 106 h 127"/>
                <a:gd name="T56" fmla="*/ 199 w 365"/>
                <a:gd name="T57" fmla="*/ 115 h 127"/>
                <a:gd name="T58" fmla="*/ 187 w 365"/>
                <a:gd name="T59" fmla="*/ 109 h 127"/>
                <a:gd name="T60" fmla="*/ 320 w 365"/>
                <a:gd name="T61" fmla="*/ 0 h 127"/>
                <a:gd name="T62" fmla="*/ 326 w 365"/>
                <a:gd name="T63" fmla="*/ 3 h 127"/>
                <a:gd name="T64" fmla="*/ 218 w 365"/>
                <a:gd name="T65" fmla="*/ 100 h 127"/>
                <a:gd name="T66" fmla="*/ 221 w 365"/>
                <a:gd name="T67" fmla="*/ 100 h 127"/>
                <a:gd name="T68" fmla="*/ 227 w 365"/>
                <a:gd name="T69" fmla="*/ 91 h 127"/>
                <a:gd name="T70" fmla="*/ 224 w 365"/>
                <a:gd name="T71" fmla="*/ 94 h 127"/>
                <a:gd name="T72" fmla="*/ 3 w 365"/>
                <a:gd name="T73" fmla="*/ 12 h 127"/>
                <a:gd name="T74" fmla="*/ 18 w 365"/>
                <a:gd name="T75" fmla="*/ 18 h 127"/>
                <a:gd name="T76" fmla="*/ 24 w 365"/>
                <a:gd name="T77" fmla="*/ 30 h 127"/>
                <a:gd name="T78" fmla="*/ 37 w 365"/>
                <a:gd name="T79" fmla="*/ 24 h 127"/>
                <a:gd name="T80" fmla="*/ 43 w 365"/>
                <a:gd name="T81" fmla="*/ 21 h 127"/>
                <a:gd name="T82" fmla="*/ 64 w 365"/>
                <a:gd name="T83" fmla="*/ 58 h 127"/>
                <a:gd name="T84" fmla="*/ 67 w 365"/>
                <a:gd name="T85" fmla="*/ 82 h 127"/>
                <a:gd name="T86" fmla="*/ 76 w 365"/>
                <a:gd name="T87" fmla="*/ 94 h 127"/>
                <a:gd name="T88" fmla="*/ 79 w 365"/>
                <a:gd name="T89" fmla="*/ 106 h 127"/>
                <a:gd name="T90" fmla="*/ 82 w 365"/>
                <a:gd name="T91" fmla="*/ 115 h 127"/>
                <a:gd name="T92" fmla="*/ 79 w 365"/>
                <a:gd name="T93" fmla="*/ 115 h 127"/>
                <a:gd name="T94" fmla="*/ 70 w 365"/>
                <a:gd name="T95" fmla="*/ 118 h 127"/>
                <a:gd name="T96" fmla="*/ 52 w 365"/>
                <a:gd name="T97" fmla="*/ 106 h 127"/>
                <a:gd name="T98" fmla="*/ 37 w 365"/>
                <a:gd name="T99" fmla="*/ 94 h 127"/>
                <a:gd name="T100" fmla="*/ 27 w 365"/>
                <a:gd name="T101" fmla="*/ 79 h 127"/>
                <a:gd name="T102" fmla="*/ 12 w 365"/>
                <a:gd name="T103" fmla="*/ 64 h 127"/>
                <a:gd name="T104" fmla="*/ 9 w 365"/>
                <a:gd name="T105"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127">
                  <a:moveTo>
                    <a:pt x="221" y="94"/>
                  </a:moveTo>
                  <a:lnTo>
                    <a:pt x="221" y="97"/>
                  </a:lnTo>
                  <a:lnTo>
                    <a:pt x="221" y="97"/>
                  </a:lnTo>
                  <a:lnTo>
                    <a:pt x="221" y="94"/>
                  </a:lnTo>
                  <a:lnTo>
                    <a:pt x="221" y="94"/>
                  </a:lnTo>
                  <a:lnTo>
                    <a:pt x="221" y="94"/>
                  </a:lnTo>
                  <a:lnTo>
                    <a:pt x="221" y="94"/>
                  </a:lnTo>
                  <a:close/>
                  <a:moveTo>
                    <a:pt x="0" y="33"/>
                  </a:moveTo>
                  <a:lnTo>
                    <a:pt x="3" y="40"/>
                  </a:lnTo>
                  <a:lnTo>
                    <a:pt x="3" y="40"/>
                  </a:lnTo>
                  <a:lnTo>
                    <a:pt x="6" y="40"/>
                  </a:lnTo>
                  <a:lnTo>
                    <a:pt x="6" y="37"/>
                  </a:lnTo>
                  <a:lnTo>
                    <a:pt x="3" y="33"/>
                  </a:lnTo>
                  <a:lnTo>
                    <a:pt x="0" y="33"/>
                  </a:lnTo>
                  <a:lnTo>
                    <a:pt x="0" y="33"/>
                  </a:lnTo>
                  <a:close/>
                  <a:moveTo>
                    <a:pt x="187" y="109"/>
                  </a:moveTo>
                  <a:lnTo>
                    <a:pt x="190" y="115"/>
                  </a:lnTo>
                  <a:lnTo>
                    <a:pt x="196" y="118"/>
                  </a:lnTo>
                  <a:lnTo>
                    <a:pt x="196" y="121"/>
                  </a:lnTo>
                  <a:lnTo>
                    <a:pt x="199" y="124"/>
                  </a:lnTo>
                  <a:lnTo>
                    <a:pt x="203" y="127"/>
                  </a:lnTo>
                  <a:lnTo>
                    <a:pt x="206" y="127"/>
                  </a:lnTo>
                  <a:lnTo>
                    <a:pt x="212" y="127"/>
                  </a:lnTo>
                  <a:lnTo>
                    <a:pt x="212" y="124"/>
                  </a:lnTo>
                  <a:lnTo>
                    <a:pt x="215" y="124"/>
                  </a:lnTo>
                  <a:lnTo>
                    <a:pt x="218" y="124"/>
                  </a:lnTo>
                  <a:lnTo>
                    <a:pt x="230" y="124"/>
                  </a:lnTo>
                  <a:lnTo>
                    <a:pt x="239" y="121"/>
                  </a:lnTo>
                  <a:lnTo>
                    <a:pt x="242" y="118"/>
                  </a:lnTo>
                  <a:lnTo>
                    <a:pt x="251" y="118"/>
                  </a:lnTo>
                  <a:lnTo>
                    <a:pt x="257" y="118"/>
                  </a:lnTo>
                  <a:lnTo>
                    <a:pt x="257" y="121"/>
                  </a:lnTo>
                  <a:lnTo>
                    <a:pt x="263" y="121"/>
                  </a:lnTo>
                  <a:lnTo>
                    <a:pt x="269" y="118"/>
                  </a:lnTo>
                  <a:lnTo>
                    <a:pt x="278" y="115"/>
                  </a:lnTo>
                  <a:lnTo>
                    <a:pt x="278" y="112"/>
                  </a:lnTo>
                  <a:lnTo>
                    <a:pt x="287" y="103"/>
                  </a:lnTo>
                  <a:lnTo>
                    <a:pt x="290" y="94"/>
                  </a:lnTo>
                  <a:lnTo>
                    <a:pt x="296" y="85"/>
                  </a:lnTo>
                  <a:lnTo>
                    <a:pt x="299" y="70"/>
                  </a:lnTo>
                  <a:lnTo>
                    <a:pt x="299" y="67"/>
                  </a:lnTo>
                  <a:lnTo>
                    <a:pt x="302" y="64"/>
                  </a:lnTo>
                  <a:lnTo>
                    <a:pt x="302" y="61"/>
                  </a:lnTo>
                  <a:lnTo>
                    <a:pt x="305" y="58"/>
                  </a:lnTo>
                  <a:lnTo>
                    <a:pt x="308" y="58"/>
                  </a:lnTo>
                  <a:lnTo>
                    <a:pt x="314" y="58"/>
                  </a:lnTo>
                  <a:lnTo>
                    <a:pt x="323" y="58"/>
                  </a:lnTo>
                  <a:lnTo>
                    <a:pt x="323" y="61"/>
                  </a:lnTo>
                  <a:lnTo>
                    <a:pt x="329" y="61"/>
                  </a:lnTo>
                  <a:lnTo>
                    <a:pt x="332" y="61"/>
                  </a:lnTo>
                  <a:lnTo>
                    <a:pt x="335" y="58"/>
                  </a:lnTo>
                  <a:lnTo>
                    <a:pt x="338" y="61"/>
                  </a:lnTo>
                  <a:lnTo>
                    <a:pt x="341" y="64"/>
                  </a:lnTo>
                  <a:lnTo>
                    <a:pt x="344" y="61"/>
                  </a:lnTo>
                  <a:lnTo>
                    <a:pt x="350" y="61"/>
                  </a:lnTo>
                  <a:lnTo>
                    <a:pt x="350" y="58"/>
                  </a:lnTo>
                  <a:lnTo>
                    <a:pt x="344" y="55"/>
                  </a:lnTo>
                  <a:lnTo>
                    <a:pt x="344" y="49"/>
                  </a:lnTo>
                  <a:lnTo>
                    <a:pt x="347" y="46"/>
                  </a:lnTo>
                  <a:lnTo>
                    <a:pt x="356" y="49"/>
                  </a:lnTo>
                  <a:lnTo>
                    <a:pt x="362" y="46"/>
                  </a:lnTo>
                  <a:lnTo>
                    <a:pt x="365" y="43"/>
                  </a:lnTo>
                  <a:lnTo>
                    <a:pt x="365" y="40"/>
                  </a:lnTo>
                  <a:lnTo>
                    <a:pt x="362" y="40"/>
                  </a:lnTo>
                  <a:lnTo>
                    <a:pt x="356" y="40"/>
                  </a:lnTo>
                  <a:lnTo>
                    <a:pt x="353" y="37"/>
                  </a:lnTo>
                  <a:lnTo>
                    <a:pt x="350" y="37"/>
                  </a:lnTo>
                  <a:lnTo>
                    <a:pt x="347" y="30"/>
                  </a:lnTo>
                  <a:lnTo>
                    <a:pt x="344" y="30"/>
                  </a:lnTo>
                  <a:lnTo>
                    <a:pt x="341" y="33"/>
                  </a:lnTo>
                  <a:lnTo>
                    <a:pt x="338" y="33"/>
                  </a:lnTo>
                  <a:lnTo>
                    <a:pt x="344" y="30"/>
                  </a:lnTo>
                  <a:lnTo>
                    <a:pt x="341" y="27"/>
                  </a:lnTo>
                  <a:lnTo>
                    <a:pt x="338" y="27"/>
                  </a:lnTo>
                  <a:lnTo>
                    <a:pt x="335" y="30"/>
                  </a:lnTo>
                  <a:lnTo>
                    <a:pt x="335" y="30"/>
                  </a:lnTo>
                  <a:lnTo>
                    <a:pt x="332" y="27"/>
                  </a:lnTo>
                  <a:lnTo>
                    <a:pt x="332" y="24"/>
                  </a:lnTo>
                  <a:lnTo>
                    <a:pt x="338" y="21"/>
                  </a:lnTo>
                  <a:lnTo>
                    <a:pt x="335" y="18"/>
                  </a:lnTo>
                  <a:lnTo>
                    <a:pt x="332" y="15"/>
                  </a:lnTo>
                  <a:lnTo>
                    <a:pt x="329" y="18"/>
                  </a:lnTo>
                  <a:lnTo>
                    <a:pt x="326" y="15"/>
                  </a:lnTo>
                  <a:lnTo>
                    <a:pt x="326" y="9"/>
                  </a:lnTo>
                  <a:lnTo>
                    <a:pt x="323" y="6"/>
                  </a:lnTo>
                  <a:lnTo>
                    <a:pt x="320" y="6"/>
                  </a:lnTo>
                  <a:lnTo>
                    <a:pt x="323" y="12"/>
                  </a:lnTo>
                  <a:lnTo>
                    <a:pt x="317" y="15"/>
                  </a:lnTo>
                  <a:lnTo>
                    <a:pt x="317" y="15"/>
                  </a:lnTo>
                  <a:lnTo>
                    <a:pt x="317" y="12"/>
                  </a:lnTo>
                  <a:lnTo>
                    <a:pt x="317" y="9"/>
                  </a:lnTo>
                  <a:lnTo>
                    <a:pt x="314" y="9"/>
                  </a:lnTo>
                  <a:lnTo>
                    <a:pt x="311" y="15"/>
                  </a:lnTo>
                  <a:lnTo>
                    <a:pt x="308" y="18"/>
                  </a:lnTo>
                  <a:lnTo>
                    <a:pt x="305" y="27"/>
                  </a:lnTo>
                  <a:lnTo>
                    <a:pt x="305" y="30"/>
                  </a:lnTo>
                  <a:lnTo>
                    <a:pt x="299" y="40"/>
                  </a:lnTo>
                  <a:lnTo>
                    <a:pt x="296" y="40"/>
                  </a:lnTo>
                  <a:lnTo>
                    <a:pt x="290" y="40"/>
                  </a:lnTo>
                  <a:lnTo>
                    <a:pt x="287" y="43"/>
                  </a:lnTo>
                  <a:lnTo>
                    <a:pt x="290" y="43"/>
                  </a:lnTo>
                  <a:lnTo>
                    <a:pt x="287" y="46"/>
                  </a:lnTo>
                  <a:lnTo>
                    <a:pt x="290" y="46"/>
                  </a:lnTo>
                  <a:lnTo>
                    <a:pt x="293" y="46"/>
                  </a:lnTo>
                  <a:lnTo>
                    <a:pt x="293" y="46"/>
                  </a:lnTo>
                  <a:lnTo>
                    <a:pt x="290" y="49"/>
                  </a:lnTo>
                  <a:lnTo>
                    <a:pt x="290" y="49"/>
                  </a:lnTo>
                  <a:lnTo>
                    <a:pt x="290" y="52"/>
                  </a:lnTo>
                  <a:lnTo>
                    <a:pt x="293" y="58"/>
                  </a:lnTo>
                  <a:lnTo>
                    <a:pt x="290" y="61"/>
                  </a:lnTo>
                  <a:lnTo>
                    <a:pt x="287" y="58"/>
                  </a:lnTo>
                  <a:lnTo>
                    <a:pt x="287" y="55"/>
                  </a:lnTo>
                  <a:lnTo>
                    <a:pt x="287" y="52"/>
                  </a:lnTo>
                  <a:lnTo>
                    <a:pt x="287" y="52"/>
                  </a:lnTo>
                  <a:lnTo>
                    <a:pt x="287" y="52"/>
                  </a:lnTo>
                  <a:lnTo>
                    <a:pt x="284" y="52"/>
                  </a:lnTo>
                  <a:lnTo>
                    <a:pt x="281" y="55"/>
                  </a:lnTo>
                  <a:lnTo>
                    <a:pt x="284" y="61"/>
                  </a:lnTo>
                  <a:lnTo>
                    <a:pt x="281" y="64"/>
                  </a:lnTo>
                  <a:lnTo>
                    <a:pt x="278" y="61"/>
                  </a:lnTo>
                  <a:lnTo>
                    <a:pt x="275" y="55"/>
                  </a:lnTo>
                  <a:lnTo>
                    <a:pt x="272" y="55"/>
                  </a:lnTo>
                  <a:lnTo>
                    <a:pt x="269" y="52"/>
                  </a:lnTo>
                  <a:lnTo>
                    <a:pt x="266" y="58"/>
                  </a:lnTo>
                  <a:lnTo>
                    <a:pt x="266" y="61"/>
                  </a:lnTo>
                  <a:lnTo>
                    <a:pt x="263" y="64"/>
                  </a:lnTo>
                  <a:lnTo>
                    <a:pt x="260" y="70"/>
                  </a:lnTo>
                  <a:lnTo>
                    <a:pt x="254" y="73"/>
                  </a:lnTo>
                  <a:lnTo>
                    <a:pt x="254" y="79"/>
                  </a:lnTo>
                  <a:lnTo>
                    <a:pt x="248" y="82"/>
                  </a:lnTo>
                  <a:lnTo>
                    <a:pt x="245" y="88"/>
                  </a:lnTo>
                  <a:lnTo>
                    <a:pt x="230" y="91"/>
                  </a:lnTo>
                  <a:lnTo>
                    <a:pt x="227" y="91"/>
                  </a:lnTo>
                  <a:lnTo>
                    <a:pt x="227" y="97"/>
                  </a:lnTo>
                  <a:lnTo>
                    <a:pt x="230" y="100"/>
                  </a:lnTo>
                  <a:lnTo>
                    <a:pt x="227" y="97"/>
                  </a:lnTo>
                  <a:lnTo>
                    <a:pt x="224" y="100"/>
                  </a:lnTo>
                  <a:lnTo>
                    <a:pt x="221" y="100"/>
                  </a:lnTo>
                  <a:lnTo>
                    <a:pt x="218" y="103"/>
                  </a:lnTo>
                  <a:lnTo>
                    <a:pt x="218" y="106"/>
                  </a:lnTo>
                  <a:lnTo>
                    <a:pt x="218" y="112"/>
                  </a:lnTo>
                  <a:lnTo>
                    <a:pt x="215" y="115"/>
                  </a:lnTo>
                  <a:lnTo>
                    <a:pt x="215" y="118"/>
                  </a:lnTo>
                  <a:lnTo>
                    <a:pt x="206" y="118"/>
                  </a:lnTo>
                  <a:lnTo>
                    <a:pt x="199" y="115"/>
                  </a:lnTo>
                  <a:lnTo>
                    <a:pt x="193" y="115"/>
                  </a:lnTo>
                  <a:lnTo>
                    <a:pt x="190" y="112"/>
                  </a:lnTo>
                  <a:lnTo>
                    <a:pt x="187" y="109"/>
                  </a:lnTo>
                  <a:lnTo>
                    <a:pt x="187" y="109"/>
                  </a:lnTo>
                  <a:lnTo>
                    <a:pt x="187" y="109"/>
                  </a:lnTo>
                  <a:close/>
                  <a:moveTo>
                    <a:pt x="320" y="0"/>
                  </a:moveTo>
                  <a:lnTo>
                    <a:pt x="317" y="3"/>
                  </a:lnTo>
                  <a:lnTo>
                    <a:pt x="317" y="3"/>
                  </a:lnTo>
                  <a:lnTo>
                    <a:pt x="320" y="0"/>
                  </a:lnTo>
                  <a:lnTo>
                    <a:pt x="320" y="0"/>
                  </a:lnTo>
                  <a:lnTo>
                    <a:pt x="320" y="0"/>
                  </a:lnTo>
                  <a:close/>
                  <a:moveTo>
                    <a:pt x="326" y="0"/>
                  </a:moveTo>
                  <a:lnTo>
                    <a:pt x="323" y="3"/>
                  </a:lnTo>
                  <a:lnTo>
                    <a:pt x="323" y="3"/>
                  </a:lnTo>
                  <a:lnTo>
                    <a:pt x="326" y="3"/>
                  </a:lnTo>
                  <a:lnTo>
                    <a:pt x="326" y="0"/>
                  </a:lnTo>
                  <a:lnTo>
                    <a:pt x="326" y="0"/>
                  </a:lnTo>
                  <a:lnTo>
                    <a:pt x="326" y="0"/>
                  </a:lnTo>
                  <a:close/>
                  <a:moveTo>
                    <a:pt x="221" y="100"/>
                  </a:moveTo>
                  <a:lnTo>
                    <a:pt x="218" y="100"/>
                  </a:lnTo>
                  <a:lnTo>
                    <a:pt x="221" y="97"/>
                  </a:lnTo>
                  <a:lnTo>
                    <a:pt x="221" y="100"/>
                  </a:lnTo>
                  <a:lnTo>
                    <a:pt x="221" y="100"/>
                  </a:lnTo>
                  <a:close/>
                  <a:moveTo>
                    <a:pt x="224" y="97"/>
                  </a:moveTo>
                  <a:lnTo>
                    <a:pt x="221" y="100"/>
                  </a:lnTo>
                  <a:lnTo>
                    <a:pt x="221" y="97"/>
                  </a:lnTo>
                  <a:lnTo>
                    <a:pt x="221" y="97"/>
                  </a:lnTo>
                  <a:lnTo>
                    <a:pt x="224" y="97"/>
                  </a:lnTo>
                  <a:lnTo>
                    <a:pt x="224" y="97"/>
                  </a:lnTo>
                  <a:close/>
                  <a:moveTo>
                    <a:pt x="227" y="91"/>
                  </a:moveTo>
                  <a:lnTo>
                    <a:pt x="227" y="97"/>
                  </a:lnTo>
                  <a:lnTo>
                    <a:pt x="224" y="97"/>
                  </a:lnTo>
                  <a:lnTo>
                    <a:pt x="221" y="94"/>
                  </a:lnTo>
                  <a:lnTo>
                    <a:pt x="221" y="94"/>
                  </a:lnTo>
                  <a:lnTo>
                    <a:pt x="224" y="94"/>
                  </a:lnTo>
                  <a:lnTo>
                    <a:pt x="224" y="94"/>
                  </a:lnTo>
                  <a:lnTo>
                    <a:pt x="227" y="91"/>
                  </a:lnTo>
                  <a:lnTo>
                    <a:pt x="227" y="91"/>
                  </a:lnTo>
                  <a:close/>
                  <a:moveTo>
                    <a:pt x="3" y="18"/>
                  </a:moveTo>
                  <a:lnTo>
                    <a:pt x="3" y="12"/>
                  </a:lnTo>
                  <a:lnTo>
                    <a:pt x="6" y="9"/>
                  </a:lnTo>
                  <a:lnTo>
                    <a:pt x="9" y="12"/>
                  </a:lnTo>
                  <a:lnTo>
                    <a:pt x="15" y="15"/>
                  </a:lnTo>
                  <a:lnTo>
                    <a:pt x="15" y="18"/>
                  </a:lnTo>
                  <a:lnTo>
                    <a:pt x="18" y="18"/>
                  </a:lnTo>
                  <a:lnTo>
                    <a:pt x="21" y="18"/>
                  </a:lnTo>
                  <a:lnTo>
                    <a:pt x="21" y="24"/>
                  </a:lnTo>
                  <a:lnTo>
                    <a:pt x="18" y="27"/>
                  </a:lnTo>
                  <a:lnTo>
                    <a:pt x="18" y="30"/>
                  </a:lnTo>
                  <a:lnTo>
                    <a:pt x="24" y="30"/>
                  </a:lnTo>
                  <a:lnTo>
                    <a:pt x="27" y="27"/>
                  </a:lnTo>
                  <a:lnTo>
                    <a:pt x="31" y="27"/>
                  </a:lnTo>
                  <a:lnTo>
                    <a:pt x="34" y="30"/>
                  </a:lnTo>
                  <a:lnTo>
                    <a:pt x="37" y="27"/>
                  </a:lnTo>
                  <a:lnTo>
                    <a:pt x="37" y="24"/>
                  </a:lnTo>
                  <a:lnTo>
                    <a:pt x="37" y="24"/>
                  </a:lnTo>
                  <a:lnTo>
                    <a:pt x="37" y="24"/>
                  </a:lnTo>
                  <a:lnTo>
                    <a:pt x="40" y="24"/>
                  </a:lnTo>
                  <a:lnTo>
                    <a:pt x="43" y="21"/>
                  </a:lnTo>
                  <a:lnTo>
                    <a:pt x="43" y="21"/>
                  </a:lnTo>
                  <a:lnTo>
                    <a:pt x="46" y="27"/>
                  </a:lnTo>
                  <a:lnTo>
                    <a:pt x="61" y="40"/>
                  </a:lnTo>
                  <a:lnTo>
                    <a:pt x="64" y="49"/>
                  </a:lnTo>
                  <a:lnTo>
                    <a:pt x="67" y="55"/>
                  </a:lnTo>
                  <a:lnTo>
                    <a:pt x="64" y="58"/>
                  </a:lnTo>
                  <a:lnTo>
                    <a:pt x="67" y="67"/>
                  </a:lnTo>
                  <a:lnTo>
                    <a:pt x="64" y="67"/>
                  </a:lnTo>
                  <a:lnTo>
                    <a:pt x="64" y="70"/>
                  </a:lnTo>
                  <a:lnTo>
                    <a:pt x="67" y="73"/>
                  </a:lnTo>
                  <a:lnTo>
                    <a:pt x="67" y="82"/>
                  </a:lnTo>
                  <a:lnTo>
                    <a:pt x="70" y="88"/>
                  </a:lnTo>
                  <a:lnTo>
                    <a:pt x="73" y="91"/>
                  </a:lnTo>
                  <a:lnTo>
                    <a:pt x="76" y="91"/>
                  </a:lnTo>
                  <a:lnTo>
                    <a:pt x="76" y="94"/>
                  </a:lnTo>
                  <a:lnTo>
                    <a:pt x="76" y="94"/>
                  </a:lnTo>
                  <a:lnTo>
                    <a:pt x="76" y="100"/>
                  </a:lnTo>
                  <a:lnTo>
                    <a:pt x="79" y="103"/>
                  </a:lnTo>
                  <a:lnTo>
                    <a:pt x="79" y="103"/>
                  </a:lnTo>
                  <a:lnTo>
                    <a:pt x="79" y="103"/>
                  </a:lnTo>
                  <a:lnTo>
                    <a:pt x="79" y="106"/>
                  </a:lnTo>
                  <a:lnTo>
                    <a:pt x="85" y="112"/>
                  </a:lnTo>
                  <a:lnTo>
                    <a:pt x="85" y="118"/>
                  </a:lnTo>
                  <a:lnTo>
                    <a:pt x="82" y="118"/>
                  </a:lnTo>
                  <a:lnTo>
                    <a:pt x="82" y="115"/>
                  </a:lnTo>
                  <a:lnTo>
                    <a:pt x="82" y="115"/>
                  </a:lnTo>
                  <a:lnTo>
                    <a:pt x="79" y="112"/>
                  </a:lnTo>
                  <a:lnTo>
                    <a:pt x="79" y="112"/>
                  </a:lnTo>
                  <a:lnTo>
                    <a:pt x="79" y="115"/>
                  </a:lnTo>
                  <a:lnTo>
                    <a:pt x="79" y="115"/>
                  </a:lnTo>
                  <a:lnTo>
                    <a:pt x="79" y="115"/>
                  </a:lnTo>
                  <a:lnTo>
                    <a:pt x="79" y="118"/>
                  </a:lnTo>
                  <a:lnTo>
                    <a:pt x="76" y="118"/>
                  </a:lnTo>
                  <a:lnTo>
                    <a:pt x="76" y="118"/>
                  </a:lnTo>
                  <a:lnTo>
                    <a:pt x="73" y="118"/>
                  </a:lnTo>
                  <a:lnTo>
                    <a:pt x="70" y="118"/>
                  </a:lnTo>
                  <a:lnTo>
                    <a:pt x="67" y="115"/>
                  </a:lnTo>
                  <a:lnTo>
                    <a:pt x="61" y="112"/>
                  </a:lnTo>
                  <a:lnTo>
                    <a:pt x="55" y="109"/>
                  </a:lnTo>
                  <a:lnTo>
                    <a:pt x="52" y="106"/>
                  </a:lnTo>
                  <a:lnTo>
                    <a:pt x="52" y="106"/>
                  </a:lnTo>
                  <a:lnTo>
                    <a:pt x="49" y="106"/>
                  </a:lnTo>
                  <a:lnTo>
                    <a:pt x="46" y="106"/>
                  </a:lnTo>
                  <a:lnTo>
                    <a:pt x="40" y="100"/>
                  </a:lnTo>
                  <a:lnTo>
                    <a:pt x="40" y="97"/>
                  </a:lnTo>
                  <a:lnTo>
                    <a:pt x="37" y="94"/>
                  </a:lnTo>
                  <a:lnTo>
                    <a:pt x="27" y="91"/>
                  </a:lnTo>
                  <a:lnTo>
                    <a:pt x="27" y="88"/>
                  </a:lnTo>
                  <a:lnTo>
                    <a:pt x="27" y="85"/>
                  </a:lnTo>
                  <a:lnTo>
                    <a:pt x="31" y="82"/>
                  </a:lnTo>
                  <a:lnTo>
                    <a:pt x="27" y="79"/>
                  </a:lnTo>
                  <a:lnTo>
                    <a:pt x="24" y="76"/>
                  </a:lnTo>
                  <a:lnTo>
                    <a:pt x="21" y="73"/>
                  </a:lnTo>
                  <a:lnTo>
                    <a:pt x="15" y="70"/>
                  </a:lnTo>
                  <a:lnTo>
                    <a:pt x="12" y="67"/>
                  </a:lnTo>
                  <a:lnTo>
                    <a:pt x="12" y="64"/>
                  </a:lnTo>
                  <a:lnTo>
                    <a:pt x="12" y="61"/>
                  </a:lnTo>
                  <a:lnTo>
                    <a:pt x="9" y="58"/>
                  </a:lnTo>
                  <a:lnTo>
                    <a:pt x="12" y="55"/>
                  </a:lnTo>
                  <a:lnTo>
                    <a:pt x="12" y="49"/>
                  </a:lnTo>
                  <a:lnTo>
                    <a:pt x="9" y="46"/>
                  </a:lnTo>
                  <a:lnTo>
                    <a:pt x="9" y="40"/>
                  </a:lnTo>
                  <a:lnTo>
                    <a:pt x="6" y="24"/>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4" name="Freeform 68"/>
            <p:cNvSpPr>
              <a:spLocks noEditPoints="1"/>
            </p:cNvSpPr>
            <p:nvPr/>
          </p:nvSpPr>
          <p:spPr bwMode="auto">
            <a:xfrm>
              <a:off x="8986838" y="4691063"/>
              <a:ext cx="38100" cy="28575"/>
            </a:xfrm>
            <a:custGeom>
              <a:avLst/>
              <a:gdLst>
                <a:gd name="T0" fmla="*/ 0 w 24"/>
                <a:gd name="T1" fmla="*/ 6 h 18"/>
                <a:gd name="T2" fmla="*/ 3 w 24"/>
                <a:gd name="T3" fmla="*/ 9 h 18"/>
                <a:gd name="T4" fmla="*/ 6 w 24"/>
                <a:gd name="T5" fmla="*/ 9 h 18"/>
                <a:gd name="T6" fmla="*/ 9 w 24"/>
                <a:gd name="T7" fmla="*/ 15 h 18"/>
                <a:gd name="T8" fmla="*/ 12 w 24"/>
                <a:gd name="T9" fmla="*/ 18 h 18"/>
                <a:gd name="T10" fmla="*/ 15 w 24"/>
                <a:gd name="T11" fmla="*/ 15 h 18"/>
                <a:gd name="T12" fmla="*/ 12 w 24"/>
                <a:gd name="T13" fmla="*/ 9 h 18"/>
                <a:gd name="T14" fmla="*/ 15 w 24"/>
                <a:gd name="T15" fmla="*/ 6 h 18"/>
                <a:gd name="T16" fmla="*/ 18 w 24"/>
                <a:gd name="T17" fmla="*/ 6 h 18"/>
                <a:gd name="T18" fmla="*/ 18 w 24"/>
                <a:gd name="T19" fmla="*/ 3 h 18"/>
                <a:gd name="T20" fmla="*/ 15 w 24"/>
                <a:gd name="T21" fmla="*/ 0 h 18"/>
                <a:gd name="T22" fmla="*/ 12 w 24"/>
                <a:gd name="T23" fmla="*/ 0 h 18"/>
                <a:gd name="T24" fmla="*/ 9 w 24"/>
                <a:gd name="T25" fmla="*/ 3 h 18"/>
                <a:gd name="T26" fmla="*/ 0 w 24"/>
                <a:gd name="T27" fmla="*/ 6 h 18"/>
                <a:gd name="T28" fmla="*/ 0 w 24"/>
                <a:gd name="T29" fmla="*/ 6 h 18"/>
                <a:gd name="T30" fmla="*/ 0 w 24"/>
                <a:gd name="T31" fmla="*/ 6 h 18"/>
                <a:gd name="T32" fmla="*/ 18 w 24"/>
                <a:gd name="T33" fmla="*/ 6 h 18"/>
                <a:gd name="T34" fmla="*/ 18 w 24"/>
                <a:gd name="T35" fmla="*/ 9 h 18"/>
                <a:gd name="T36" fmla="*/ 18 w 24"/>
                <a:gd name="T37" fmla="*/ 12 h 18"/>
                <a:gd name="T38" fmla="*/ 21 w 24"/>
                <a:gd name="T39" fmla="*/ 15 h 18"/>
                <a:gd name="T40" fmla="*/ 24 w 24"/>
                <a:gd name="T41" fmla="*/ 12 h 18"/>
                <a:gd name="T42" fmla="*/ 21 w 24"/>
                <a:gd name="T43" fmla="*/ 6 h 18"/>
                <a:gd name="T44" fmla="*/ 21 w 24"/>
                <a:gd name="T45" fmla="*/ 3 h 18"/>
                <a:gd name="T46" fmla="*/ 18 w 24"/>
                <a:gd name="T47" fmla="*/ 6 h 18"/>
                <a:gd name="T48" fmla="*/ 18 w 2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8">
                  <a:moveTo>
                    <a:pt x="0" y="6"/>
                  </a:moveTo>
                  <a:lnTo>
                    <a:pt x="3" y="9"/>
                  </a:lnTo>
                  <a:lnTo>
                    <a:pt x="6" y="9"/>
                  </a:lnTo>
                  <a:lnTo>
                    <a:pt x="9" y="15"/>
                  </a:lnTo>
                  <a:lnTo>
                    <a:pt x="12" y="18"/>
                  </a:lnTo>
                  <a:lnTo>
                    <a:pt x="15" y="15"/>
                  </a:lnTo>
                  <a:lnTo>
                    <a:pt x="12" y="9"/>
                  </a:lnTo>
                  <a:lnTo>
                    <a:pt x="15" y="6"/>
                  </a:lnTo>
                  <a:lnTo>
                    <a:pt x="18" y="6"/>
                  </a:lnTo>
                  <a:lnTo>
                    <a:pt x="18" y="3"/>
                  </a:lnTo>
                  <a:lnTo>
                    <a:pt x="15" y="0"/>
                  </a:lnTo>
                  <a:lnTo>
                    <a:pt x="12" y="0"/>
                  </a:lnTo>
                  <a:lnTo>
                    <a:pt x="9" y="3"/>
                  </a:lnTo>
                  <a:lnTo>
                    <a:pt x="0" y="6"/>
                  </a:lnTo>
                  <a:lnTo>
                    <a:pt x="0" y="6"/>
                  </a:lnTo>
                  <a:lnTo>
                    <a:pt x="0" y="6"/>
                  </a:lnTo>
                  <a:close/>
                  <a:moveTo>
                    <a:pt x="18" y="6"/>
                  </a:moveTo>
                  <a:lnTo>
                    <a:pt x="18" y="9"/>
                  </a:lnTo>
                  <a:lnTo>
                    <a:pt x="18" y="12"/>
                  </a:lnTo>
                  <a:lnTo>
                    <a:pt x="21" y="15"/>
                  </a:lnTo>
                  <a:lnTo>
                    <a:pt x="24" y="12"/>
                  </a:lnTo>
                  <a:lnTo>
                    <a:pt x="21" y="6"/>
                  </a:lnTo>
                  <a:lnTo>
                    <a:pt x="21" y="3"/>
                  </a:lnTo>
                  <a:lnTo>
                    <a:pt x="18" y="6"/>
                  </a:lnTo>
                  <a:lnTo>
                    <a:pt x="18"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5" name="Freeform 69"/>
            <p:cNvSpPr>
              <a:spLocks noEditPoints="1"/>
            </p:cNvSpPr>
            <p:nvPr/>
          </p:nvSpPr>
          <p:spPr bwMode="auto">
            <a:xfrm>
              <a:off x="8588376" y="4095751"/>
              <a:ext cx="244475" cy="484188"/>
            </a:xfrm>
            <a:custGeom>
              <a:avLst/>
              <a:gdLst>
                <a:gd name="T0" fmla="*/ 6 w 154"/>
                <a:gd name="T1" fmla="*/ 15 h 305"/>
                <a:gd name="T2" fmla="*/ 16 w 154"/>
                <a:gd name="T3" fmla="*/ 18 h 305"/>
                <a:gd name="T4" fmla="*/ 28 w 154"/>
                <a:gd name="T5" fmla="*/ 15 h 305"/>
                <a:gd name="T6" fmla="*/ 43 w 154"/>
                <a:gd name="T7" fmla="*/ 12 h 305"/>
                <a:gd name="T8" fmla="*/ 58 w 154"/>
                <a:gd name="T9" fmla="*/ 0 h 305"/>
                <a:gd name="T10" fmla="*/ 79 w 154"/>
                <a:gd name="T11" fmla="*/ 9 h 305"/>
                <a:gd name="T12" fmla="*/ 85 w 154"/>
                <a:gd name="T13" fmla="*/ 15 h 305"/>
                <a:gd name="T14" fmla="*/ 94 w 154"/>
                <a:gd name="T15" fmla="*/ 33 h 305"/>
                <a:gd name="T16" fmla="*/ 109 w 154"/>
                <a:gd name="T17" fmla="*/ 36 h 305"/>
                <a:gd name="T18" fmla="*/ 109 w 154"/>
                <a:gd name="T19" fmla="*/ 42 h 305"/>
                <a:gd name="T20" fmla="*/ 97 w 154"/>
                <a:gd name="T21" fmla="*/ 45 h 305"/>
                <a:gd name="T22" fmla="*/ 91 w 154"/>
                <a:gd name="T23" fmla="*/ 51 h 305"/>
                <a:gd name="T24" fmla="*/ 85 w 154"/>
                <a:gd name="T25" fmla="*/ 54 h 305"/>
                <a:gd name="T26" fmla="*/ 85 w 154"/>
                <a:gd name="T27" fmla="*/ 63 h 305"/>
                <a:gd name="T28" fmla="*/ 76 w 154"/>
                <a:gd name="T29" fmla="*/ 72 h 305"/>
                <a:gd name="T30" fmla="*/ 73 w 154"/>
                <a:gd name="T31" fmla="*/ 78 h 305"/>
                <a:gd name="T32" fmla="*/ 70 w 154"/>
                <a:gd name="T33" fmla="*/ 94 h 305"/>
                <a:gd name="T34" fmla="*/ 79 w 154"/>
                <a:gd name="T35" fmla="*/ 103 h 305"/>
                <a:gd name="T36" fmla="*/ 88 w 154"/>
                <a:gd name="T37" fmla="*/ 115 h 305"/>
                <a:gd name="T38" fmla="*/ 103 w 154"/>
                <a:gd name="T39" fmla="*/ 133 h 305"/>
                <a:gd name="T40" fmla="*/ 136 w 154"/>
                <a:gd name="T41" fmla="*/ 160 h 305"/>
                <a:gd name="T42" fmla="*/ 142 w 154"/>
                <a:gd name="T43" fmla="*/ 172 h 305"/>
                <a:gd name="T44" fmla="*/ 145 w 154"/>
                <a:gd name="T45" fmla="*/ 187 h 305"/>
                <a:gd name="T46" fmla="*/ 151 w 154"/>
                <a:gd name="T47" fmla="*/ 202 h 305"/>
                <a:gd name="T48" fmla="*/ 154 w 154"/>
                <a:gd name="T49" fmla="*/ 214 h 305"/>
                <a:gd name="T50" fmla="*/ 154 w 154"/>
                <a:gd name="T51" fmla="*/ 217 h 305"/>
                <a:gd name="T52" fmla="*/ 151 w 154"/>
                <a:gd name="T53" fmla="*/ 227 h 305"/>
                <a:gd name="T54" fmla="*/ 151 w 154"/>
                <a:gd name="T55" fmla="*/ 242 h 305"/>
                <a:gd name="T56" fmla="*/ 139 w 154"/>
                <a:gd name="T57" fmla="*/ 254 h 305"/>
                <a:gd name="T58" fmla="*/ 127 w 154"/>
                <a:gd name="T59" fmla="*/ 263 h 305"/>
                <a:gd name="T60" fmla="*/ 106 w 154"/>
                <a:gd name="T61" fmla="*/ 269 h 305"/>
                <a:gd name="T62" fmla="*/ 103 w 154"/>
                <a:gd name="T63" fmla="*/ 266 h 305"/>
                <a:gd name="T64" fmla="*/ 106 w 154"/>
                <a:gd name="T65" fmla="*/ 272 h 305"/>
                <a:gd name="T66" fmla="*/ 103 w 154"/>
                <a:gd name="T67" fmla="*/ 278 h 305"/>
                <a:gd name="T68" fmla="*/ 94 w 154"/>
                <a:gd name="T69" fmla="*/ 281 h 305"/>
                <a:gd name="T70" fmla="*/ 94 w 154"/>
                <a:gd name="T71" fmla="*/ 287 h 305"/>
                <a:gd name="T72" fmla="*/ 85 w 154"/>
                <a:gd name="T73" fmla="*/ 293 h 305"/>
                <a:gd name="T74" fmla="*/ 73 w 154"/>
                <a:gd name="T75" fmla="*/ 305 h 305"/>
                <a:gd name="T76" fmla="*/ 73 w 154"/>
                <a:gd name="T77" fmla="*/ 299 h 305"/>
                <a:gd name="T78" fmla="*/ 73 w 154"/>
                <a:gd name="T79" fmla="*/ 287 h 305"/>
                <a:gd name="T80" fmla="*/ 79 w 154"/>
                <a:gd name="T81" fmla="*/ 272 h 305"/>
                <a:gd name="T82" fmla="*/ 64 w 154"/>
                <a:gd name="T83" fmla="*/ 272 h 305"/>
                <a:gd name="T84" fmla="*/ 70 w 154"/>
                <a:gd name="T85" fmla="*/ 263 h 305"/>
                <a:gd name="T86" fmla="*/ 91 w 154"/>
                <a:gd name="T87" fmla="*/ 257 h 305"/>
                <a:gd name="T88" fmla="*/ 94 w 154"/>
                <a:gd name="T89" fmla="*/ 251 h 305"/>
                <a:gd name="T90" fmla="*/ 103 w 154"/>
                <a:gd name="T91" fmla="*/ 236 h 305"/>
                <a:gd name="T92" fmla="*/ 118 w 154"/>
                <a:gd name="T93" fmla="*/ 220 h 305"/>
                <a:gd name="T94" fmla="*/ 115 w 154"/>
                <a:gd name="T95" fmla="*/ 193 h 305"/>
                <a:gd name="T96" fmla="*/ 115 w 154"/>
                <a:gd name="T97" fmla="*/ 178 h 305"/>
                <a:gd name="T98" fmla="*/ 115 w 154"/>
                <a:gd name="T99" fmla="*/ 163 h 305"/>
                <a:gd name="T100" fmla="*/ 112 w 154"/>
                <a:gd name="T101" fmla="*/ 151 h 305"/>
                <a:gd name="T102" fmla="*/ 103 w 154"/>
                <a:gd name="T103" fmla="*/ 142 h 305"/>
                <a:gd name="T104" fmla="*/ 91 w 154"/>
                <a:gd name="T105" fmla="*/ 133 h 305"/>
                <a:gd name="T106" fmla="*/ 79 w 154"/>
                <a:gd name="T107" fmla="*/ 118 h 305"/>
                <a:gd name="T108" fmla="*/ 55 w 154"/>
                <a:gd name="T109" fmla="*/ 100 h 305"/>
                <a:gd name="T110" fmla="*/ 46 w 154"/>
                <a:gd name="T111" fmla="*/ 88 h 305"/>
                <a:gd name="T112" fmla="*/ 52 w 154"/>
                <a:gd name="T113" fmla="*/ 78 h 305"/>
                <a:gd name="T114" fmla="*/ 55 w 154"/>
                <a:gd name="T115" fmla="*/ 63 h 305"/>
                <a:gd name="T116" fmla="*/ 40 w 154"/>
                <a:gd name="T117" fmla="*/ 51 h 305"/>
                <a:gd name="T118" fmla="*/ 13 w 154"/>
                <a:gd name="T119" fmla="*/ 39 h 305"/>
                <a:gd name="T120" fmla="*/ 0 w 154"/>
                <a:gd name="T121" fmla="*/ 24 h 305"/>
                <a:gd name="T122" fmla="*/ 52 w 154"/>
                <a:gd name="T123" fmla="*/ 272 h 305"/>
                <a:gd name="T124" fmla="*/ 55 w 154"/>
                <a:gd name="T125" fmla="*/ 26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305">
                  <a:moveTo>
                    <a:pt x="0" y="21"/>
                  </a:moveTo>
                  <a:lnTo>
                    <a:pt x="0" y="18"/>
                  </a:lnTo>
                  <a:lnTo>
                    <a:pt x="3" y="18"/>
                  </a:lnTo>
                  <a:lnTo>
                    <a:pt x="3" y="18"/>
                  </a:lnTo>
                  <a:lnTo>
                    <a:pt x="6" y="15"/>
                  </a:lnTo>
                  <a:lnTo>
                    <a:pt x="9" y="15"/>
                  </a:lnTo>
                  <a:lnTo>
                    <a:pt x="13" y="15"/>
                  </a:lnTo>
                  <a:lnTo>
                    <a:pt x="13" y="18"/>
                  </a:lnTo>
                  <a:lnTo>
                    <a:pt x="13" y="18"/>
                  </a:lnTo>
                  <a:lnTo>
                    <a:pt x="16" y="18"/>
                  </a:lnTo>
                  <a:lnTo>
                    <a:pt x="16" y="15"/>
                  </a:lnTo>
                  <a:lnTo>
                    <a:pt x="19" y="12"/>
                  </a:lnTo>
                  <a:lnTo>
                    <a:pt x="25" y="15"/>
                  </a:lnTo>
                  <a:lnTo>
                    <a:pt x="25" y="15"/>
                  </a:lnTo>
                  <a:lnTo>
                    <a:pt x="28" y="15"/>
                  </a:lnTo>
                  <a:lnTo>
                    <a:pt x="28" y="15"/>
                  </a:lnTo>
                  <a:lnTo>
                    <a:pt x="34" y="15"/>
                  </a:lnTo>
                  <a:lnTo>
                    <a:pt x="34" y="12"/>
                  </a:lnTo>
                  <a:lnTo>
                    <a:pt x="37" y="9"/>
                  </a:lnTo>
                  <a:lnTo>
                    <a:pt x="43" y="12"/>
                  </a:lnTo>
                  <a:lnTo>
                    <a:pt x="49" y="9"/>
                  </a:lnTo>
                  <a:lnTo>
                    <a:pt x="49" y="3"/>
                  </a:lnTo>
                  <a:lnTo>
                    <a:pt x="52" y="3"/>
                  </a:lnTo>
                  <a:lnTo>
                    <a:pt x="58" y="3"/>
                  </a:lnTo>
                  <a:lnTo>
                    <a:pt x="58" y="0"/>
                  </a:lnTo>
                  <a:lnTo>
                    <a:pt x="64" y="3"/>
                  </a:lnTo>
                  <a:lnTo>
                    <a:pt x="64" y="6"/>
                  </a:lnTo>
                  <a:lnTo>
                    <a:pt x="67" y="6"/>
                  </a:lnTo>
                  <a:lnTo>
                    <a:pt x="70" y="9"/>
                  </a:lnTo>
                  <a:lnTo>
                    <a:pt x="79" y="9"/>
                  </a:lnTo>
                  <a:lnTo>
                    <a:pt x="79" y="9"/>
                  </a:lnTo>
                  <a:lnTo>
                    <a:pt x="85" y="9"/>
                  </a:lnTo>
                  <a:lnTo>
                    <a:pt x="88" y="12"/>
                  </a:lnTo>
                  <a:lnTo>
                    <a:pt x="88" y="15"/>
                  </a:lnTo>
                  <a:lnTo>
                    <a:pt x="85" y="15"/>
                  </a:lnTo>
                  <a:lnTo>
                    <a:pt x="82" y="21"/>
                  </a:lnTo>
                  <a:lnTo>
                    <a:pt x="85" y="24"/>
                  </a:lnTo>
                  <a:lnTo>
                    <a:pt x="85" y="27"/>
                  </a:lnTo>
                  <a:lnTo>
                    <a:pt x="94" y="30"/>
                  </a:lnTo>
                  <a:lnTo>
                    <a:pt x="94" y="33"/>
                  </a:lnTo>
                  <a:lnTo>
                    <a:pt x="97" y="33"/>
                  </a:lnTo>
                  <a:lnTo>
                    <a:pt x="100" y="36"/>
                  </a:lnTo>
                  <a:lnTo>
                    <a:pt x="106" y="33"/>
                  </a:lnTo>
                  <a:lnTo>
                    <a:pt x="106" y="36"/>
                  </a:lnTo>
                  <a:lnTo>
                    <a:pt x="109" y="36"/>
                  </a:lnTo>
                  <a:lnTo>
                    <a:pt x="112" y="36"/>
                  </a:lnTo>
                  <a:lnTo>
                    <a:pt x="112" y="36"/>
                  </a:lnTo>
                  <a:lnTo>
                    <a:pt x="112" y="39"/>
                  </a:lnTo>
                  <a:lnTo>
                    <a:pt x="112" y="39"/>
                  </a:lnTo>
                  <a:lnTo>
                    <a:pt x="109" y="42"/>
                  </a:lnTo>
                  <a:lnTo>
                    <a:pt x="109" y="42"/>
                  </a:lnTo>
                  <a:lnTo>
                    <a:pt x="106" y="42"/>
                  </a:lnTo>
                  <a:lnTo>
                    <a:pt x="103" y="42"/>
                  </a:lnTo>
                  <a:lnTo>
                    <a:pt x="97" y="45"/>
                  </a:lnTo>
                  <a:lnTo>
                    <a:pt x="97" y="45"/>
                  </a:lnTo>
                  <a:lnTo>
                    <a:pt x="97" y="48"/>
                  </a:lnTo>
                  <a:lnTo>
                    <a:pt x="97" y="48"/>
                  </a:lnTo>
                  <a:lnTo>
                    <a:pt x="94" y="51"/>
                  </a:lnTo>
                  <a:lnTo>
                    <a:pt x="94" y="48"/>
                  </a:lnTo>
                  <a:lnTo>
                    <a:pt x="91" y="51"/>
                  </a:lnTo>
                  <a:lnTo>
                    <a:pt x="88" y="51"/>
                  </a:lnTo>
                  <a:lnTo>
                    <a:pt x="88" y="51"/>
                  </a:lnTo>
                  <a:lnTo>
                    <a:pt x="88" y="51"/>
                  </a:lnTo>
                  <a:lnTo>
                    <a:pt x="85" y="51"/>
                  </a:lnTo>
                  <a:lnTo>
                    <a:pt x="85" y="54"/>
                  </a:lnTo>
                  <a:lnTo>
                    <a:pt x="85" y="54"/>
                  </a:lnTo>
                  <a:lnTo>
                    <a:pt x="85" y="57"/>
                  </a:lnTo>
                  <a:lnTo>
                    <a:pt x="85" y="60"/>
                  </a:lnTo>
                  <a:lnTo>
                    <a:pt x="85" y="63"/>
                  </a:lnTo>
                  <a:lnTo>
                    <a:pt x="85" y="63"/>
                  </a:lnTo>
                  <a:lnTo>
                    <a:pt x="85" y="66"/>
                  </a:lnTo>
                  <a:lnTo>
                    <a:pt x="85" y="66"/>
                  </a:lnTo>
                  <a:lnTo>
                    <a:pt x="82" y="66"/>
                  </a:lnTo>
                  <a:lnTo>
                    <a:pt x="79" y="72"/>
                  </a:lnTo>
                  <a:lnTo>
                    <a:pt x="76" y="72"/>
                  </a:lnTo>
                  <a:lnTo>
                    <a:pt x="76" y="69"/>
                  </a:lnTo>
                  <a:lnTo>
                    <a:pt x="76" y="72"/>
                  </a:lnTo>
                  <a:lnTo>
                    <a:pt x="73" y="72"/>
                  </a:lnTo>
                  <a:lnTo>
                    <a:pt x="73" y="75"/>
                  </a:lnTo>
                  <a:lnTo>
                    <a:pt x="73" y="78"/>
                  </a:lnTo>
                  <a:lnTo>
                    <a:pt x="73" y="81"/>
                  </a:lnTo>
                  <a:lnTo>
                    <a:pt x="73" y="81"/>
                  </a:lnTo>
                  <a:lnTo>
                    <a:pt x="76" y="84"/>
                  </a:lnTo>
                  <a:lnTo>
                    <a:pt x="73" y="91"/>
                  </a:lnTo>
                  <a:lnTo>
                    <a:pt x="70" y="94"/>
                  </a:lnTo>
                  <a:lnTo>
                    <a:pt x="76" y="97"/>
                  </a:lnTo>
                  <a:lnTo>
                    <a:pt x="73" y="100"/>
                  </a:lnTo>
                  <a:lnTo>
                    <a:pt x="70" y="100"/>
                  </a:lnTo>
                  <a:lnTo>
                    <a:pt x="73" y="100"/>
                  </a:lnTo>
                  <a:lnTo>
                    <a:pt x="79" y="103"/>
                  </a:lnTo>
                  <a:lnTo>
                    <a:pt x="85" y="109"/>
                  </a:lnTo>
                  <a:lnTo>
                    <a:pt x="88" y="109"/>
                  </a:lnTo>
                  <a:lnTo>
                    <a:pt x="88" y="112"/>
                  </a:lnTo>
                  <a:lnTo>
                    <a:pt x="88" y="115"/>
                  </a:lnTo>
                  <a:lnTo>
                    <a:pt x="88" y="115"/>
                  </a:lnTo>
                  <a:lnTo>
                    <a:pt x="91" y="121"/>
                  </a:lnTo>
                  <a:lnTo>
                    <a:pt x="91" y="124"/>
                  </a:lnTo>
                  <a:lnTo>
                    <a:pt x="97" y="130"/>
                  </a:lnTo>
                  <a:lnTo>
                    <a:pt x="103" y="130"/>
                  </a:lnTo>
                  <a:lnTo>
                    <a:pt x="103" y="133"/>
                  </a:lnTo>
                  <a:lnTo>
                    <a:pt x="112" y="139"/>
                  </a:lnTo>
                  <a:lnTo>
                    <a:pt x="121" y="145"/>
                  </a:lnTo>
                  <a:lnTo>
                    <a:pt x="124" y="148"/>
                  </a:lnTo>
                  <a:lnTo>
                    <a:pt x="133" y="154"/>
                  </a:lnTo>
                  <a:lnTo>
                    <a:pt x="136" y="160"/>
                  </a:lnTo>
                  <a:lnTo>
                    <a:pt x="136" y="163"/>
                  </a:lnTo>
                  <a:lnTo>
                    <a:pt x="136" y="163"/>
                  </a:lnTo>
                  <a:lnTo>
                    <a:pt x="136" y="166"/>
                  </a:lnTo>
                  <a:lnTo>
                    <a:pt x="142" y="169"/>
                  </a:lnTo>
                  <a:lnTo>
                    <a:pt x="142" y="172"/>
                  </a:lnTo>
                  <a:lnTo>
                    <a:pt x="142" y="172"/>
                  </a:lnTo>
                  <a:lnTo>
                    <a:pt x="142" y="175"/>
                  </a:lnTo>
                  <a:lnTo>
                    <a:pt x="145" y="178"/>
                  </a:lnTo>
                  <a:lnTo>
                    <a:pt x="145" y="184"/>
                  </a:lnTo>
                  <a:lnTo>
                    <a:pt x="145" y="187"/>
                  </a:lnTo>
                  <a:lnTo>
                    <a:pt x="148" y="193"/>
                  </a:lnTo>
                  <a:lnTo>
                    <a:pt x="148" y="193"/>
                  </a:lnTo>
                  <a:lnTo>
                    <a:pt x="148" y="196"/>
                  </a:lnTo>
                  <a:lnTo>
                    <a:pt x="148" y="199"/>
                  </a:lnTo>
                  <a:lnTo>
                    <a:pt x="151" y="202"/>
                  </a:lnTo>
                  <a:lnTo>
                    <a:pt x="148" y="205"/>
                  </a:lnTo>
                  <a:lnTo>
                    <a:pt x="151" y="208"/>
                  </a:lnTo>
                  <a:lnTo>
                    <a:pt x="151" y="211"/>
                  </a:lnTo>
                  <a:lnTo>
                    <a:pt x="151" y="211"/>
                  </a:lnTo>
                  <a:lnTo>
                    <a:pt x="154" y="214"/>
                  </a:lnTo>
                  <a:lnTo>
                    <a:pt x="154" y="217"/>
                  </a:lnTo>
                  <a:lnTo>
                    <a:pt x="154" y="220"/>
                  </a:lnTo>
                  <a:lnTo>
                    <a:pt x="154" y="220"/>
                  </a:lnTo>
                  <a:lnTo>
                    <a:pt x="154" y="220"/>
                  </a:lnTo>
                  <a:lnTo>
                    <a:pt x="154" y="217"/>
                  </a:lnTo>
                  <a:lnTo>
                    <a:pt x="151" y="220"/>
                  </a:lnTo>
                  <a:lnTo>
                    <a:pt x="151" y="223"/>
                  </a:lnTo>
                  <a:lnTo>
                    <a:pt x="154" y="223"/>
                  </a:lnTo>
                  <a:lnTo>
                    <a:pt x="154" y="227"/>
                  </a:lnTo>
                  <a:lnTo>
                    <a:pt x="151" y="227"/>
                  </a:lnTo>
                  <a:lnTo>
                    <a:pt x="151" y="230"/>
                  </a:lnTo>
                  <a:lnTo>
                    <a:pt x="148" y="233"/>
                  </a:lnTo>
                  <a:lnTo>
                    <a:pt x="151" y="236"/>
                  </a:lnTo>
                  <a:lnTo>
                    <a:pt x="148" y="239"/>
                  </a:lnTo>
                  <a:lnTo>
                    <a:pt x="151" y="242"/>
                  </a:lnTo>
                  <a:lnTo>
                    <a:pt x="148" y="242"/>
                  </a:lnTo>
                  <a:lnTo>
                    <a:pt x="145" y="245"/>
                  </a:lnTo>
                  <a:lnTo>
                    <a:pt x="145" y="248"/>
                  </a:lnTo>
                  <a:lnTo>
                    <a:pt x="142" y="251"/>
                  </a:lnTo>
                  <a:lnTo>
                    <a:pt x="139" y="254"/>
                  </a:lnTo>
                  <a:lnTo>
                    <a:pt x="136" y="254"/>
                  </a:lnTo>
                  <a:lnTo>
                    <a:pt x="133" y="257"/>
                  </a:lnTo>
                  <a:lnTo>
                    <a:pt x="133" y="260"/>
                  </a:lnTo>
                  <a:lnTo>
                    <a:pt x="127" y="260"/>
                  </a:lnTo>
                  <a:lnTo>
                    <a:pt x="127" y="263"/>
                  </a:lnTo>
                  <a:lnTo>
                    <a:pt x="118" y="269"/>
                  </a:lnTo>
                  <a:lnTo>
                    <a:pt x="112" y="269"/>
                  </a:lnTo>
                  <a:lnTo>
                    <a:pt x="112" y="269"/>
                  </a:lnTo>
                  <a:lnTo>
                    <a:pt x="106" y="269"/>
                  </a:lnTo>
                  <a:lnTo>
                    <a:pt x="106" y="269"/>
                  </a:lnTo>
                  <a:lnTo>
                    <a:pt x="106" y="266"/>
                  </a:lnTo>
                  <a:lnTo>
                    <a:pt x="106" y="263"/>
                  </a:lnTo>
                  <a:lnTo>
                    <a:pt x="106" y="266"/>
                  </a:lnTo>
                  <a:lnTo>
                    <a:pt x="106" y="266"/>
                  </a:lnTo>
                  <a:lnTo>
                    <a:pt x="103" y="266"/>
                  </a:lnTo>
                  <a:lnTo>
                    <a:pt x="106" y="269"/>
                  </a:lnTo>
                  <a:lnTo>
                    <a:pt x="106" y="269"/>
                  </a:lnTo>
                  <a:lnTo>
                    <a:pt x="103" y="269"/>
                  </a:lnTo>
                  <a:lnTo>
                    <a:pt x="100" y="269"/>
                  </a:lnTo>
                  <a:lnTo>
                    <a:pt x="106" y="272"/>
                  </a:lnTo>
                  <a:lnTo>
                    <a:pt x="103" y="272"/>
                  </a:lnTo>
                  <a:lnTo>
                    <a:pt x="106" y="275"/>
                  </a:lnTo>
                  <a:lnTo>
                    <a:pt x="103" y="278"/>
                  </a:lnTo>
                  <a:lnTo>
                    <a:pt x="100" y="275"/>
                  </a:lnTo>
                  <a:lnTo>
                    <a:pt x="103" y="278"/>
                  </a:lnTo>
                  <a:lnTo>
                    <a:pt x="103" y="281"/>
                  </a:lnTo>
                  <a:lnTo>
                    <a:pt x="100" y="281"/>
                  </a:lnTo>
                  <a:lnTo>
                    <a:pt x="100" y="281"/>
                  </a:lnTo>
                  <a:lnTo>
                    <a:pt x="97" y="278"/>
                  </a:lnTo>
                  <a:lnTo>
                    <a:pt x="94" y="281"/>
                  </a:lnTo>
                  <a:lnTo>
                    <a:pt x="97" y="284"/>
                  </a:lnTo>
                  <a:lnTo>
                    <a:pt x="97" y="284"/>
                  </a:lnTo>
                  <a:lnTo>
                    <a:pt x="97" y="284"/>
                  </a:lnTo>
                  <a:lnTo>
                    <a:pt x="94" y="287"/>
                  </a:lnTo>
                  <a:lnTo>
                    <a:pt x="94" y="287"/>
                  </a:lnTo>
                  <a:lnTo>
                    <a:pt x="94" y="287"/>
                  </a:lnTo>
                  <a:lnTo>
                    <a:pt x="88" y="290"/>
                  </a:lnTo>
                  <a:lnTo>
                    <a:pt x="88" y="290"/>
                  </a:lnTo>
                  <a:lnTo>
                    <a:pt x="85" y="290"/>
                  </a:lnTo>
                  <a:lnTo>
                    <a:pt x="85" y="293"/>
                  </a:lnTo>
                  <a:lnTo>
                    <a:pt x="85" y="296"/>
                  </a:lnTo>
                  <a:lnTo>
                    <a:pt x="82" y="299"/>
                  </a:lnTo>
                  <a:lnTo>
                    <a:pt x="79" y="299"/>
                  </a:lnTo>
                  <a:lnTo>
                    <a:pt x="79" y="299"/>
                  </a:lnTo>
                  <a:lnTo>
                    <a:pt x="73" y="305"/>
                  </a:lnTo>
                  <a:lnTo>
                    <a:pt x="67" y="302"/>
                  </a:lnTo>
                  <a:lnTo>
                    <a:pt x="70" y="302"/>
                  </a:lnTo>
                  <a:lnTo>
                    <a:pt x="73" y="299"/>
                  </a:lnTo>
                  <a:lnTo>
                    <a:pt x="76" y="299"/>
                  </a:lnTo>
                  <a:lnTo>
                    <a:pt x="73" y="299"/>
                  </a:lnTo>
                  <a:lnTo>
                    <a:pt x="70" y="296"/>
                  </a:lnTo>
                  <a:lnTo>
                    <a:pt x="73" y="290"/>
                  </a:lnTo>
                  <a:lnTo>
                    <a:pt x="73" y="290"/>
                  </a:lnTo>
                  <a:lnTo>
                    <a:pt x="70" y="290"/>
                  </a:lnTo>
                  <a:lnTo>
                    <a:pt x="73" y="287"/>
                  </a:lnTo>
                  <a:lnTo>
                    <a:pt x="70" y="281"/>
                  </a:lnTo>
                  <a:lnTo>
                    <a:pt x="73" y="278"/>
                  </a:lnTo>
                  <a:lnTo>
                    <a:pt x="79" y="272"/>
                  </a:lnTo>
                  <a:lnTo>
                    <a:pt x="82" y="272"/>
                  </a:lnTo>
                  <a:lnTo>
                    <a:pt x="79" y="272"/>
                  </a:lnTo>
                  <a:lnTo>
                    <a:pt x="73" y="272"/>
                  </a:lnTo>
                  <a:lnTo>
                    <a:pt x="73" y="272"/>
                  </a:lnTo>
                  <a:lnTo>
                    <a:pt x="70" y="272"/>
                  </a:lnTo>
                  <a:lnTo>
                    <a:pt x="67" y="272"/>
                  </a:lnTo>
                  <a:lnTo>
                    <a:pt x="64" y="272"/>
                  </a:lnTo>
                  <a:lnTo>
                    <a:pt x="64" y="272"/>
                  </a:lnTo>
                  <a:lnTo>
                    <a:pt x="64" y="269"/>
                  </a:lnTo>
                  <a:lnTo>
                    <a:pt x="64" y="266"/>
                  </a:lnTo>
                  <a:lnTo>
                    <a:pt x="67" y="263"/>
                  </a:lnTo>
                  <a:lnTo>
                    <a:pt x="70" y="263"/>
                  </a:lnTo>
                  <a:lnTo>
                    <a:pt x="73" y="257"/>
                  </a:lnTo>
                  <a:lnTo>
                    <a:pt x="76" y="257"/>
                  </a:lnTo>
                  <a:lnTo>
                    <a:pt x="79" y="257"/>
                  </a:lnTo>
                  <a:lnTo>
                    <a:pt x="88" y="257"/>
                  </a:lnTo>
                  <a:lnTo>
                    <a:pt x="91" y="257"/>
                  </a:lnTo>
                  <a:lnTo>
                    <a:pt x="94" y="260"/>
                  </a:lnTo>
                  <a:lnTo>
                    <a:pt x="100" y="260"/>
                  </a:lnTo>
                  <a:lnTo>
                    <a:pt x="97" y="257"/>
                  </a:lnTo>
                  <a:lnTo>
                    <a:pt x="97" y="254"/>
                  </a:lnTo>
                  <a:lnTo>
                    <a:pt x="94" y="251"/>
                  </a:lnTo>
                  <a:lnTo>
                    <a:pt x="91" y="248"/>
                  </a:lnTo>
                  <a:lnTo>
                    <a:pt x="88" y="242"/>
                  </a:lnTo>
                  <a:lnTo>
                    <a:pt x="94" y="239"/>
                  </a:lnTo>
                  <a:lnTo>
                    <a:pt x="100" y="239"/>
                  </a:lnTo>
                  <a:lnTo>
                    <a:pt x="103" y="236"/>
                  </a:lnTo>
                  <a:lnTo>
                    <a:pt x="106" y="233"/>
                  </a:lnTo>
                  <a:lnTo>
                    <a:pt x="112" y="230"/>
                  </a:lnTo>
                  <a:lnTo>
                    <a:pt x="112" y="227"/>
                  </a:lnTo>
                  <a:lnTo>
                    <a:pt x="115" y="227"/>
                  </a:lnTo>
                  <a:lnTo>
                    <a:pt x="118" y="220"/>
                  </a:lnTo>
                  <a:lnTo>
                    <a:pt x="118" y="217"/>
                  </a:lnTo>
                  <a:lnTo>
                    <a:pt x="121" y="211"/>
                  </a:lnTo>
                  <a:lnTo>
                    <a:pt x="118" y="208"/>
                  </a:lnTo>
                  <a:lnTo>
                    <a:pt x="118" y="202"/>
                  </a:lnTo>
                  <a:lnTo>
                    <a:pt x="115" y="193"/>
                  </a:lnTo>
                  <a:lnTo>
                    <a:pt x="112" y="193"/>
                  </a:lnTo>
                  <a:lnTo>
                    <a:pt x="109" y="187"/>
                  </a:lnTo>
                  <a:lnTo>
                    <a:pt x="112" y="187"/>
                  </a:lnTo>
                  <a:lnTo>
                    <a:pt x="115" y="184"/>
                  </a:lnTo>
                  <a:lnTo>
                    <a:pt x="115" y="178"/>
                  </a:lnTo>
                  <a:lnTo>
                    <a:pt x="112" y="175"/>
                  </a:lnTo>
                  <a:lnTo>
                    <a:pt x="112" y="172"/>
                  </a:lnTo>
                  <a:lnTo>
                    <a:pt x="118" y="166"/>
                  </a:lnTo>
                  <a:lnTo>
                    <a:pt x="118" y="163"/>
                  </a:lnTo>
                  <a:lnTo>
                    <a:pt x="115" y="163"/>
                  </a:lnTo>
                  <a:lnTo>
                    <a:pt x="112" y="160"/>
                  </a:lnTo>
                  <a:lnTo>
                    <a:pt x="112" y="154"/>
                  </a:lnTo>
                  <a:lnTo>
                    <a:pt x="115" y="151"/>
                  </a:lnTo>
                  <a:lnTo>
                    <a:pt x="115" y="151"/>
                  </a:lnTo>
                  <a:lnTo>
                    <a:pt x="112" y="151"/>
                  </a:lnTo>
                  <a:lnTo>
                    <a:pt x="109" y="151"/>
                  </a:lnTo>
                  <a:lnTo>
                    <a:pt x="106" y="148"/>
                  </a:lnTo>
                  <a:lnTo>
                    <a:pt x="103" y="148"/>
                  </a:lnTo>
                  <a:lnTo>
                    <a:pt x="100" y="145"/>
                  </a:lnTo>
                  <a:lnTo>
                    <a:pt x="103" y="142"/>
                  </a:lnTo>
                  <a:lnTo>
                    <a:pt x="100" y="142"/>
                  </a:lnTo>
                  <a:lnTo>
                    <a:pt x="97" y="142"/>
                  </a:lnTo>
                  <a:lnTo>
                    <a:pt x="94" y="139"/>
                  </a:lnTo>
                  <a:lnTo>
                    <a:pt x="94" y="136"/>
                  </a:lnTo>
                  <a:lnTo>
                    <a:pt x="91" y="133"/>
                  </a:lnTo>
                  <a:lnTo>
                    <a:pt x="88" y="133"/>
                  </a:lnTo>
                  <a:lnTo>
                    <a:pt x="85" y="130"/>
                  </a:lnTo>
                  <a:lnTo>
                    <a:pt x="85" y="127"/>
                  </a:lnTo>
                  <a:lnTo>
                    <a:pt x="79" y="121"/>
                  </a:lnTo>
                  <a:lnTo>
                    <a:pt x="79" y="118"/>
                  </a:lnTo>
                  <a:lnTo>
                    <a:pt x="73" y="112"/>
                  </a:lnTo>
                  <a:lnTo>
                    <a:pt x="70" y="109"/>
                  </a:lnTo>
                  <a:lnTo>
                    <a:pt x="64" y="103"/>
                  </a:lnTo>
                  <a:lnTo>
                    <a:pt x="61" y="103"/>
                  </a:lnTo>
                  <a:lnTo>
                    <a:pt x="55" y="100"/>
                  </a:lnTo>
                  <a:lnTo>
                    <a:pt x="49" y="100"/>
                  </a:lnTo>
                  <a:lnTo>
                    <a:pt x="46" y="94"/>
                  </a:lnTo>
                  <a:lnTo>
                    <a:pt x="43" y="94"/>
                  </a:lnTo>
                  <a:lnTo>
                    <a:pt x="43" y="91"/>
                  </a:lnTo>
                  <a:lnTo>
                    <a:pt x="46" y="88"/>
                  </a:lnTo>
                  <a:lnTo>
                    <a:pt x="40" y="84"/>
                  </a:lnTo>
                  <a:lnTo>
                    <a:pt x="40" y="81"/>
                  </a:lnTo>
                  <a:lnTo>
                    <a:pt x="43" y="81"/>
                  </a:lnTo>
                  <a:lnTo>
                    <a:pt x="49" y="78"/>
                  </a:lnTo>
                  <a:lnTo>
                    <a:pt x="52" y="78"/>
                  </a:lnTo>
                  <a:lnTo>
                    <a:pt x="55" y="75"/>
                  </a:lnTo>
                  <a:lnTo>
                    <a:pt x="58" y="69"/>
                  </a:lnTo>
                  <a:lnTo>
                    <a:pt x="58" y="66"/>
                  </a:lnTo>
                  <a:lnTo>
                    <a:pt x="58" y="63"/>
                  </a:lnTo>
                  <a:lnTo>
                    <a:pt x="55" y="63"/>
                  </a:lnTo>
                  <a:lnTo>
                    <a:pt x="55" y="60"/>
                  </a:lnTo>
                  <a:lnTo>
                    <a:pt x="52" y="57"/>
                  </a:lnTo>
                  <a:lnTo>
                    <a:pt x="49" y="54"/>
                  </a:lnTo>
                  <a:lnTo>
                    <a:pt x="46" y="51"/>
                  </a:lnTo>
                  <a:lnTo>
                    <a:pt x="40" y="51"/>
                  </a:lnTo>
                  <a:lnTo>
                    <a:pt x="37" y="54"/>
                  </a:lnTo>
                  <a:lnTo>
                    <a:pt x="31" y="54"/>
                  </a:lnTo>
                  <a:lnTo>
                    <a:pt x="25" y="54"/>
                  </a:lnTo>
                  <a:lnTo>
                    <a:pt x="19" y="45"/>
                  </a:lnTo>
                  <a:lnTo>
                    <a:pt x="13" y="39"/>
                  </a:lnTo>
                  <a:lnTo>
                    <a:pt x="16" y="36"/>
                  </a:lnTo>
                  <a:lnTo>
                    <a:pt x="13" y="33"/>
                  </a:lnTo>
                  <a:lnTo>
                    <a:pt x="9" y="30"/>
                  </a:lnTo>
                  <a:lnTo>
                    <a:pt x="6" y="24"/>
                  </a:lnTo>
                  <a:lnTo>
                    <a:pt x="0" y="24"/>
                  </a:lnTo>
                  <a:lnTo>
                    <a:pt x="0" y="21"/>
                  </a:lnTo>
                  <a:lnTo>
                    <a:pt x="0" y="21"/>
                  </a:lnTo>
                  <a:close/>
                  <a:moveTo>
                    <a:pt x="52" y="269"/>
                  </a:moveTo>
                  <a:lnTo>
                    <a:pt x="55" y="272"/>
                  </a:lnTo>
                  <a:lnTo>
                    <a:pt x="52" y="272"/>
                  </a:lnTo>
                  <a:lnTo>
                    <a:pt x="55" y="275"/>
                  </a:lnTo>
                  <a:lnTo>
                    <a:pt x="58" y="275"/>
                  </a:lnTo>
                  <a:lnTo>
                    <a:pt x="58" y="269"/>
                  </a:lnTo>
                  <a:lnTo>
                    <a:pt x="58" y="269"/>
                  </a:lnTo>
                  <a:lnTo>
                    <a:pt x="55" y="266"/>
                  </a:lnTo>
                  <a:lnTo>
                    <a:pt x="52" y="2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6" name="Freeform 70"/>
            <p:cNvSpPr>
              <a:spLocks/>
            </p:cNvSpPr>
            <p:nvPr/>
          </p:nvSpPr>
          <p:spPr bwMode="auto">
            <a:xfrm>
              <a:off x="8618538" y="4383088"/>
              <a:ext cx="161925" cy="134938"/>
            </a:xfrm>
            <a:custGeom>
              <a:avLst/>
              <a:gdLst>
                <a:gd name="T0" fmla="*/ 48 w 102"/>
                <a:gd name="T1" fmla="*/ 82 h 85"/>
                <a:gd name="T2" fmla="*/ 54 w 102"/>
                <a:gd name="T3" fmla="*/ 76 h 85"/>
                <a:gd name="T4" fmla="*/ 60 w 102"/>
                <a:gd name="T5" fmla="*/ 76 h 85"/>
                <a:gd name="T6" fmla="*/ 72 w 102"/>
                <a:gd name="T7" fmla="*/ 76 h 85"/>
                <a:gd name="T8" fmla="*/ 81 w 102"/>
                <a:gd name="T9" fmla="*/ 79 h 85"/>
                <a:gd name="T10" fmla="*/ 78 w 102"/>
                <a:gd name="T11" fmla="*/ 73 h 85"/>
                <a:gd name="T12" fmla="*/ 72 w 102"/>
                <a:gd name="T13" fmla="*/ 67 h 85"/>
                <a:gd name="T14" fmla="*/ 75 w 102"/>
                <a:gd name="T15" fmla="*/ 58 h 85"/>
                <a:gd name="T16" fmla="*/ 84 w 102"/>
                <a:gd name="T17" fmla="*/ 55 h 85"/>
                <a:gd name="T18" fmla="*/ 93 w 102"/>
                <a:gd name="T19" fmla="*/ 49 h 85"/>
                <a:gd name="T20" fmla="*/ 96 w 102"/>
                <a:gd name="T21" fmla="*/ 46 h 85"/>
                <a:gd name="T22" fmla="*/ 99 w 102"/>
                <a:gd name="T23" fmla="*/ 36 h 85"/>
                <a:gd name="T24" fmla="*/ 99 w 102"/>
                <a:gd name="T25" fmla="*/ 27 h 85"/>
                <a:gd name="T26" fmla="*/ 96 w 102"/>
                <a:gd name="T27" fmla="*/ 12 h 85"/>
                <a:gd name="T28" fmla="*/ 90 w 102"/>
                <a:gd name="T29" fmla="*/ 6 h 85"/>
                <a:gd name="T30" fmla="*/ 84 w 102"/>
                <a:gd name="T31" fmla="*/ 3 h 85"/>
                <a:gd name="T32" fmla="*/ 81 w 102"/>
                <a:gd name="T33" fmla="*/ 0 h 85"/>
                <a:gd name="T34" fmla="*/ 69 w 102"/>
                <a:gd name="T35" fmla="*/ 3 h 85"/>
                <a:gd name="T36" fmla="*/ 75 w 102"/>
                <a:gd name="T37" fmla="*/ 12 h 85"/>
                <a:gd name="T38" fmla="*/ 75 w 102"/>
                <a:gd name="T39" fmla="*/ 18 h 85"/>
                <a:gd name="T40" fmla="*/ 66 w 102"/>
                <a:gd name="T41" fmla="*/ 9 h 85"/>
                <a:gd name="T42" fmla="*/ 57 w 102"/>
                <a:gd name="T43" fmla="*/ 6 h 85"/>
                <a:gd name="T44" fmla="*/ 51 w 102"/>
                <a:gd name="T45" fmla="*/ 6 h 85"/>
                <a:gd name="T46" fmla="*/ 42 w 102"/>
                <a:gd name="T47" fmla="*/ 3 h 85"/>
                <a:gd name="T48" fmla="*/ 36 w 102"/>
                <a:gd name="T49" fmla="*/ 3 h 85"/>
                <a:gd name="T50" fmla="*/ 27 w 102"/>
                <a:gd name="T51" fmla="*/ 3 h 85"/>
                <a:gd name="T52" fmla="*/ 15 w 102"/>
                <a:gd name="T53" fmla="*/ 6 h 85"/>
                <a:gd name="T54" fmla="*/ 6 w 102"/>
                <a:gd name="T55" fmla="*/ 12 h 85"/>
                <a:gd name="T56" fmla="*/ 3 w 102"/>
                <a:gd name="T57" fmla="*/ 21 h 85"/>
                <a:gd name="T58" fmla="*/ 3 w 102"/>
                <a:gd name="T59" fmla="*/ 36 h 85"/>
                <a:gd name="T60" fmla="*/ 9 w 102"/>
                <a:gd name="T61" fmla="*/ 42 h 85"/>
                <a:gd name="T62" fmla="*/ 6 w 102"/>
                <a:gd name="T63" fmla="*/ 52 h 85"/>
                <a:gd name="T64" fmla="*/ 9 w 102"/>
                <a:gd name="T65" fmla="*/ 55 h 85"/>
                <a:gd name="T66" fmla="*/ 12 w 102"/>
                <a:gd name="T67" fmla="*/ 61 h 85"/>
                <a:gd name="T68" fmla="*/ 15 w 102"/>
                <a:gd name="T69" fmla="*/ 67 h 85"/>
                <a:gd name="T70" fmla="*/ 18 w 102"/>
                <a:gd name="T71" fmla="*/ 70 h 85"/>
                <a:gd name="T72" fmla="*/ 18 w 102"/>
                <a:gd name="T73" fmla="*/ 76 h 85"/>
                <a:gd name="T74" fmla="*/ 21 w 102"/>
                <a:gd name="T75" fmla="*/ 79 h 85"/>
                <a:gd name="T76" fmla="*/ 24 w 102"/>
                <a:gd name="T77" fmla="*/ 76 h 85"/>
                <a:gd name="T78" fmla="*/ 30 w 102"/>
                <a:gd name="T79" fmla="*/ 73 h 85"/>
                <a:gd name="T80" fmla="*/ 30 w 102"/>
                <a:gd name="T81" fmla="*/ 76 h 85"/>
                <a:gd name="T82" fmla="*/ 27 w 102"/>
                <a:gd name="T83" fmla="*/ 82 h 85"/>
                <a:gd name="T84" fmla="*/ 30 w 102"/>
                <a:gd name="T85" fmla="*/ 85 h 85"/>
                <a:gd name="T86" fmla="*/ 33 w 102"/>
                <a:gd name="T87" fmla="*/ 82 h 85"/>
                <a:gd name="T88" fmla="*/ 36 w 102"/>
                <a:gd name="T89" fmla="*/ 82 h 85"/>
                <a:gd name="T90" fmla="*/ 42 w 102"/>
                <a:gd name="T91"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85">
                  <a:moveTo>
                    <a:pt x="45" y="85"/>
                  </a:moveTo>
                  <a:lnTo>
                    <a:pt x="48" y="82"/>
                  </a:lnTo>
                  <a:lnTo>
                    <a:pt x="51" y="82"/>
                  </a:lnTo>
                  <a:lnTo>
                    <a:pt x="54" y="76"/>
                  </a:lnTo>
                  <a:lnTo>
                    <a:pt x="57" y="76"/>
                  </a:lnTo>
                  <a:lnTo>
                    <a:pt x="60" y="76"/>
                  </a:lnTo>
                  <a:lnTo>
                    <a:pt x="69" y="76"/>
                  </a:lnTo>
                  <a:lnTo>
                    <a:pt x="72" y="76"/>
                  </a:lnTo>
                  <a:lnTo>
                    <a:pt x="75" y="79"/>
                  </a:lnTo>
                  <a:lnTo>
                    <a:pt x="81" y="79"/>
                  </a:lnTo>
                  <a:lnTo>
                    <a:pt x="78" y="76"/>
                  </a:lnTo>
                  <a:lnTo>
                    <a:pt x="78" y="73"/>
                  </a:lnTo>
                  <a:lnTo>
                    <a:pt x="75" y="70"/>
                  </a:lnTo>
                  <a:lnTo>
                    <a:pt x="72" y="67"/>
                  </a:lnTo>
                  <a:lnTo>
                    <a:pt x="69" y="61"/>
                  </a:lnTo>
                  <a:lnTo>
                    <a:pt x="75" y="58"/>
                  </a:lnTo>
                  <a:lnTo>
                    <a:pt x="81" y="58"/>
                  </a:lnTo>
                  <a:lnTo>
                    <a:pt x="84" y="55"/>
                  </a:lnTo>
                  <a:lnTo>
                    <a:pt x="87" y="52"/>
                  </a:lnTo>
                  <a:lnTo>
                    <a:pt x="93" y="49"/>
                  </a:lnTo>
                  <a:lnTo>
                    <a:pt x="93" y="46"/>
                  </a:lnTo>
                  <a:lnTo>
                    <a:pt x="96" y="46"/>
                  </a:lnTo>
                  <a:lnTo>
                    <a:pt x="99" y="39"/>
                  </a:lnTo>
                  <a:lnTo>
                    <a:pt x="99" y="36"/>
                  </a:lnTo>
                  <a:lnTo>
                    <a:pt x="102" y="30"/>
                  </a:lnTo>
                  <a:lnTo>
                    <a:pt x="99" y="27"/>
                  </a:lnTo>
                  <a:lnTo>
                    <a:pt x="99" y="21"/>
                  </a:lnTo>
                  <a:lnTo>
                    <a:pt x="96" y="12"/>
                  </a:lnTo>
                  <a:lnTo>
                    <a:pt x="93" y="12"/>
                  </a:lnTo>
                  <a:lnTo>
                    <a:pt x="90" y="6"/>
                  </a:lnTo>
                  <a:lnTo>
                    <a:pt x="87" y="6"/>
                  </a:lnTo>
                  <a:lnTo>
                    <a:pt x="84" y="3"/>
                  </a:lnTo>
                  <a:lnTo>
                    <a:pt x="81" y="3"/>
                  </a:lnTo>
                  <a:lnTo>
                    <a:pt x="81" y="0"/>
                  </a:lnTo>
                  <a:lnTo>
                    <a:pt x="75" y="0"/>
                  </a:lnTo>
                  <a:lnTo>
                    <a:pt x="69" y="3"/>
                  </a:lnTo>
                  <a:lnTo>
                    <a:pt x="75" y="9"/>
                  </a:lnTo>
                  <a:lnTo>
                    <a:pt x="75" y="12"/>
                  </a:lnTo>
                  <a:lnTo>
                    <a:pt x="75" y="15"/>
                  </a:lnTo>
                  <a:lnTo>
                    <a:pt x="75" y="18"/>
                  </a:lnTo>
                  <a:lnTo>
                    <a:pt x="69" y="15"/>
                  </a:lnTo>
                  <a:lnTo>
                    <a:pt x="66" y="9"/>
                  </a:lnTo>
                  <a:lnTo>
                    <a:pt x="60" y="9"/>
                  </a:lnTo>
                  <a:lnTo>
                    <a:pt x="57" y="6"/>
                  </a:lnTo>
                  <a:lnTo>
                    <a:pt x="54" y="3"/>
                  </a:lnTo>
                  <a:lnTo>
                    <a:pt x="51" y="6"/>
                  </a:lnTo>
                  <a:lnTo>
                    <a:pt x="48" y="3"/>
                  </a:lnTo>
                  <a:lnTo>
                    <a:pt x="42" y="3"/>
                  </a:lnTo>
                  <a:lnTo>
                    <a:pt x="39" y="3"/>
                  </a:lnTo>
                  <a:lnTo>
                    <a:pt x="36" y="3"/>
                  </a:lnTo>
                  <a:lnTo>
                    <a:pt x="30" y="3"/>
                  </a:lnTo>
                  <a:lnTo>
                    <a:pt x="27" y="3"/>
                  </a:lnTo>
                  <a:lnTo>
                    <a:pt x="24" y="3"/>
                  </a:lnTo>
                  <a:lnTo>
                    <a:pt x="15" y="6"/>
                  </a:lnTo>
                  <a:lnTo>
                    <a:pt x="9" y="6"/>
                  </a:lnTo>
                  <a:lnTo>
                    <a:pt x="6" y="12"/>
                  </a:lnTo>
                  <a:lnTo>
                    <a:pt x="6" y="15"/>
                  </a:lnTo>
                  <a:lnTo>
                    <a:pt x="3" y="21"/>
                  </a:lnTo>
                  <a:lnTo>
                    <a:pt x="0" y="27"/>
                  </a:lnTo>
                  <a:lnTo>
                    <a:pt x="3" y="36"/>
                  </a:lnTo>
                  <a:lnTo>
                    <a:pt x="6" y="36"/>
                  </a:lnTo>
                  <a:lnTo>
                    <a:pt x="9" y="42"/>
                  </a:lnTo>
                  <a:lnTo>
                    <a:pt x="9" y="49"/>
                  </a:lnTo>
                  <a:lnTo>
                    <a:pt x="6" y="52"/>
                  </a:lnTo>
                  <a:lnTo>
                    <a:pt x="6" y="52"/>
                  </a:lnTo>
                  <a:lnTo>
                    <a:pt x="9" y="55"/>
                  </a:lnTo>
                  <a:lnTo>
                    <a:pt x="9" y="58"/>
                  </a:lnTo>
                  <a:lnTo>
                    <a:pt x="12" y="61"/>
                  </a:lnTo>
                  <a:lnTo>
                    <a:pt x="12" y="64"/>
                  </a:lnTo>
                  <a:lnTo>
                    <a:pt x="15" y="67"/>
                  </a:lnTo>
                  <a:lnTo>
                    <a:pt x="18" y="67"/>
                  </a:lnTo>
                  <a:lnTo>
                    <a:pt x="18" y="70"/>
                  </a:lnTo>
                  <a:lnTo>
                    <a:pt x="18" y="73"/>
                  </a:lnTo>
                  <a:lnTo>
                    <a:pt x="18" y="76"/>
                  </a:lnTo>
                  <a:lnTo>
                    <a:pt x="21" y="79"/>
                  </a:lnTo>
                  <a:lnTo>
                    <a:pt x="21" y="79"/>
                  </a:lnTo>
                  <a:lnTo>
                    <a:pt x="24" y="79"/>
                  </a:lnTo>
                  <a:lnTo>
                    <a:pt x="24" y="76"/>
                  </a:lnTo>
                  <a:lnTo>
                    <a:pt x="27" y="73"/>
                  </a:lnTo>
                  <a:lnTo>
                    <a:pt x="30" y="73"/>
                  </a:lnTo>
                  <a:lnTo>
                    <a:pt x="30" y="73"/>
                  </a:lnTo>
                  <a:lnTo>
                    <a:pt x="30" y="76"/>
                  </a:lnTo>
                  <a:lnTo>
                    <a:pt x="30" y="79"/>
                  </a:lnTo>
                  <a:lnTo>
                    <a:pt x="27" y="82"/>
                  </a:lnTo>
                  <a:lnTo>
                    <a:pt x="30" y="85"/>
                  </a:lnTo>
                  <a:lnTo>
                    <a:pt x="30" y="85"/>
                  </a:lnTo>
                  <a:lnTo>
                    <a:pt x="30" y="85"/>
                  </a:lnTo>
                  <a:lnTo>
                    <a:pt x="33" y="82"/>
                  </a:lnTo>
                  <a:lnTo>
                    <a:pt x="33" y="82"/>
                  </a:lnTo>
                  <a:lnTo>
                    <a:pt x="36" y="82"/>
                  </a:lnTo>
                  <a:lnTo>
                    <a:pt x="39" y="85"/>
                  </a:lnTo>
                  <a:lnTo>
                    <a:pt x="42" y="82"/>
                  </a:lnTo>
                  <a:lnTo>
                    <a:pt x="45"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7" name="Freeform 71"/>
            <p:cNvSpPr>
              <a:spLocks/>
            </p:cNvSpPr>
            <p:nvPr/>
          </p:nvSpPr>
          <p:spPr bwMode="auto">
            <a:xfrm>
              <a:off x="8526463" y="4129088"/>
              <a:ext cx="249238" cy="282575"/>
            </a:xfrm>
            <a:custGeom>
              <a:avLst/>
              <a:gdLst>
                <a:gd name="T0" fmla="*/ 24 w 157"/>
                <a:gd name="T1" fmla="*/ 24 h 178"/>
                <a:gd name="T2" fmla="*/ 30 w 157"/>
                <a:gd name="T3" fmla="*/ 18 h 178"/>
                <a:gd name="T4" fmla="*/ 27 w 157"/>
                <a:gd name="T5" fmla="*/ 3 h 178"/>
                <a:gd name="T6" fmla="*/ 39 w 157"/>
                <a:gd name="T7" fmla="*/ 0 h 178"/>
                <a:gd name="T8" fmla="*/ 48 w 157"/>
                <a:gd name="T9" fmla="*/ 9 h 178"/>
                <a:gd name="T10" fmla="*/ 52 w 157"/>
                <a:gd name="T11" fmla="*/ 18 h 178"/>
                <a:gd name="T12" fmla="*/ 70 w 157"/>
                <a:gd name="T13" fmla="*/ 33 h 178"/>
                <a:gd name="T14" fmla="*/ 85 w 157"/>
                <a:gd name="T15" fmla="*/ 30 h 178"/>
                <a:gd name="T16" fmla="*/ 94 w 157"/>
                <a:gd name="T17" fmla="*/ 39 h 178"/>
                <a:gd name="T18" fmla="*/ 97 w 157"/>
                <a:gd name="T19" fmla="*/ 45 h 178"/>
                <a:gd name="T20" fmla="*/ 91 w 157"/>
                <a:gd name="T21" fmla="*/ 57 h 178"/>
                <a:gd name="T22" fmla="*/ 79 w 157"/>
                <a:gd name="T23" fmla="*/ 60 h 178"/>
                <a:gd name="T24" fmla="*/ 82 w 157"/>
                <a:gd name="T25" fmla="*/ 70 h 178"/>
                <a:gd name="T26" fmla="*/ 88 w 157"/>
                <a:gd name="T27" fmla="*/ 79 h 178"/>
                <a:gd name="T28" fmla="*/ 103 w 157"/>
                <a:gd name="T29" fmla="*/ 82 h 178"/>
                <a:gd name="T30" fmla="*/ 118 w 157"/>
                <a:gd name="T31" fmla="*/ 97 h 178"/>
                <a:gd name="T32" fmla="*/ 124 w 157"/>
                <a:gd name="T33" fmla="*/ 109 h 178"/>
                <a:gd name="T34" fmla="*/ 133 w 157"/>
                <a:gd name="T35" fmla="*/ 115 h 178"/>
                <a:gd name="T36" fmla="*/ 139 w 157"/>
                <a:gd name="T37" fmla="*/ 121 h 178"/>
                <a:gd name="T38" fmla="*/ 142 w 157"/>
                <a:gd name="T39" fmla="*/ 127 h 178"/>
                <a:gd name="T40" fmla="*/ 151 w 157"/>
                <a:gd name="T41" fmla="*/ 130 h 178"/>
                <a:gd name="T42" fmla="*/ 151 w 157"/>
                <a:gd name="T43" fmla="*/ 133 h 178"/>
                <a:gd name="T44" fmla="*/ 157 w 157"/>
                <a:gd name="T45" fmla="*/ 142 h 178"/>
                <a:gd name="T46" fmla="*/ 151 w 157"/>
                <a:gd name="T47" fmla="*/ 154 h 178"/>
                <a:gd name="T48" fmla="*/ 151 w 157"/>
                <a:gd name="T49" fmla="*/ 166 h 178"/>
                <a:gd name="T50" fmla="*/ 139 w 157"/>
                <a:gd name="T51" fmla="*/ 163 h 178"/>
                <a:gd name="T52" fmla="*/ 127 w 157"/>
                <a:gd name="T53" fmla="*/ 163 h 178"/>
                <a:gd name="T54" fmla="*/ 133 w 157"/>
                <a:gd name="T55" fmla="*/ 175 h 178"/>
                <a:gd name="T56" fmla="*/ 124 w 157"/>
                <a:gd name="T57" fmla="*/ 169 h 178"/>
                <a:gd name="T58" fmla="*/ 112 w 157"/>
                <a:gd name="T59" fmla="*/ 163 h 178"/>
                <a:gd name="T60" fmla="*/ 118 w 157"/>
                <a:gd name="T61" fmla="*/ 154 h 178"/>
                <a:gd name="T62" fmla="*/ 118 w 157"/>
                <a:gd name="T63" fmla="*/ 145 h 178"/>
                <a:gd name="T64" fmla="*/ 112 w 157"/>
                <a:gd name="T65" fmla="*/ 136 h 178"/>
                <a:gd name="T66" fmla="*/ 106 w 157"/>
                <a:gd name="T67" fmla="*/ 130 h 178"/>
                <a:gd name="T68" fmla="*/ 100 w 157"/>
                <a:gd name="T69" fmla="*/ 121 h 178"/>
                <a:gd name="T70" fmla="*/ 100 w 157"/>
                <a:gd name="T71" fmla="*/ 109 h 178"/>
                <a:gd name="T72" fmla="*/ 94 w 157"/>
                <a:gd name="T73" fmla="*/ 100 h 178"/>
                <a:gd name="T74" fmla="*/ 76 w 157"/>
                <a:gd name="T75" fmla="*/ 85 h 178"/>
                <a:gd name="T76" fmla="*/ 58 w 157"/>
                <a:gd name="T77" fmla="*/ 97 h 178"/>
                <a:gd name="T78" fmla="*/ 42 w 157"/>
                <a:gd name="T79" fmla="*/ 88 h 178"/>
                <a:gd name="T80" fmla="*/ 30 w 157"/>
                <a:gd name="T81" fmla="*/ 97 h 178"/>
                <a:gd name="T82" fmla="*/ 27 w 157"/>
                <a:gd name="T83" fmla="*/ 82 h 178"/>
                <a:gd name="T84" fmla="*/ 27 w 157"/>
                <a:gd name="T85" fmla="*/ 73 h 178"/>
                <a:gd name="T86" fmla="*/ 27 w 157"/>
                <a:gd name="T87" fmla="*/ 60 h 178"/>
                <a:gd name="T88" fmla="*/ 12 w 157"/>
                <a:gd name="T89" fmla="*/ 60 h 178"/>
                <a:gd name="T90" fmla="*/ 12 w 157"/>
                <a:gd name="T91" fmla="*/ 48 h 178"/>
                <a:gd name="T92" fmla="*/ 0 w 157"/>
                <a:gd name="T93" fmla="*/ 39 h 178"/>
                <a:gd name="T94" fmla="*/ 9 w 157"/>
                <a:gd name="T95" fmla="*/ 33 h 178"/>
                <a:gd name="T96" fmla="*/ 9 w 157"/>
                <a:gd name="T97"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78">
                  <a:moveTo>
                    <a:pt x="18" y="18"/>
                  </a:moveTo>
                  <a:lnTo>
                    <a:pt x="21" y="21"/>
                  </a:lnTo>
                  <a:lnTo>
                    <a:pt x="24" y="24"/>
                  </a:lnTo>
                  <a:lnTo>
                    <a:pt x="27" y="24"/>
                  </a:lnTo>
                  <a:lnTo>
                    <a:pt x="30" y="24"/>
                  </a:lnTo>
                  <a:lnTo>
                    <a:pt x="30" y="18"/>
                  </a:lnTo>
                  <a:lnTo>
                    <a:pt x="30" y="15"/>
                  </a:lnTo>
                  <a:lnTo>
                    <a:pt x="27" y="9"/>
                  </a:lnTo>
                  <a:lnTo>
                    <a:pt x="27" y="3"/>
                  </a:lnTo>
                  <a:lnTo>
                    <a:pt x="30" y="3"/>
                  </a:lnTo>
                  <a:lnTo>
                    <a:pt x="30" y="0"/>
                  </a:lnTo>
                  <a:lnTo>
                    <a:pt x="39" y="0"/>
                  </a:lnTo>
                  <a:lnTo>
                    <a:pt x="39" y="3"/>
                  </a:lnTo>
                  <a:lnTo>
                    <a:pt x="45" y="3"/>
                  </a:lnTo>
                  <a:lnTo>
                    <a:pt x="48" y="9"/>
                  </a:lnTo>
                  <a:lnTo>
                    <a:pt x="52" y="12"/>
                  </a:lnTo>
                  <a:lnTo>
                    <a:pt x="55" y="15"/>
                  </a:lnTo>
                  <a:lnTo>
                    <a:pt x="52" y="18"/>
                  </a:lnTo>
                  <a:lnTo>
                    <a:pt x="58" y="24"/>
                  </a:lnTo>
                  <a:lnTo>
                    <a:pt x="64" y="33"/>
                  </a:lnTo>
                  <a:lnTo>
                    <a:pt x="70" y="33"/>
                  </a:lnTo>
                  <a:lnTo>
                    <a:pt x="76" y="33"/>
                  </a:lnTo>
                  <a:lnTo>
                    <a:pt x="79" y="30"/>
                  </a:lnTo>
                  <a:lnTo>
                    <a:pt x="85" y="30"/>
                  </a:lnTo>
                  <a:lnTo>
                    <a:pt x="88" y="33"/>
                  </a:lnTo>
                  <a:lnTo>
                    <a:pt x="91" y="36"/>
                  </a:lnTo>
                  <a:lnTo>
                    <a:pt x="94" y="39"/>
                  </a:lnTo>
                  <a:lnTo>
                    <a:pt x="94" y="42"/>
                  </a:lnTo>
                  <a:lnTo>
                    <a:pt x="97" y="42"/>
                  </a:lnTo>
                  <a:lnTo>
                    <a:pt x="97" y="45"/>
                  </a:lnTo>
                  <a:lnTo>
                    <a:pt x="97" y="48"/>
                  </a:lnTo>
                  <a:lnTo>
                    <a:pt x="94" y="54"/>
                  </a:lnTo>
                  <a:lnTo>
                    <a:pt x="91" y="57"/>
                  </a:lnTo>
                  <a:lnTo>
                    <a:pt x="88" y="57"/>
                  </a:lnTo>
                  <a:lnTo>
                    <a:pt x="82" y="60"/>
                  </a:lnTo>
                  <a:lnTo>
                    <a:pt x="79" y="60"/>
                  </a:lnTo>
                  <a:lnTo>
                    <a:pt x="79" y="63"/>
                  </a:lnTo>
                  <a:lnTo>
                    <a:pt x="85" y="67"/>
                  </a:lnTo>
                  <a:lnTo>
                    <a:pt x="82" y="70"/>
                  </a:lnTo>
                  <a:lnTo>
                    <a:pt x="82" y="73"/>
                  </a:lnTo>
                  <a:lnTo>
                    <a:pt x="85" y="73"/>
                  </a:lnTo>
                  <a:lnTo>
                    <a:pt x="88" y="79"/>
                  </a:lnTo>
                  <a:lnTo>
                    <a:pt x="94" y="79"/>
                  </a:lnTo>
                  <a:lnTo>
                    <a:pt x="100" y="82"/>
                  </a:lnTo>
                  <a:lnTo>
                    <a:pt x="103" y="82"/>
                  </a:lnTo>
                  <a:lnTo>
                    <a:pt x="109" y="88"/>
                  </a:lnTo>
                  <a:lnTo>
                    <a:pt x="112" y="91"/>
                  </a:lnTo>
                  <a:lnTo>
                    <a:pt x="118" y="97"/>
                  </a:lnTo>
                  <a:lnTo>
                    <a:pt x="118" y="100"/>
                  </a:lnTo>
                  <a:lnTo>
                    <a:pt x="124" y="106"/>
                  </a:lnTo>
                  <a:lnTo>
                    <a:pt x="124" y="109"/>
                  </a:lnTo>
                  <a:lnTo>
                    <a:pt x="127" y="112"/>
                  </a:lnTo>
                  <a:lnTo>
                    <a:pt x="130" y="112"/>
                  </a:lnTo>
                  <a:lnTo>
                    <a:pt x="133" y="115"/>
                  </a:lnTo>
                  <a:lnTo>
                    <a:pt x="133" y="118"/>
                  </a:lnTo>
                  <a:lnTo>
                    <a:pt x="136" y="121"/>
                  </a:lnTo>
                  <a:lnTo>
                    <a:pt x="139" y="121"/>
                  </a:lnTo>
                  <a:lnTo>
                    <a:pt x="142" y="121"/>
                  </a:lnTo>
                  <a:lnTo>
                    <a:pt x="139" y="124"/>
                  </a:lnTo>
                  <a:lnTo>
                    <a:pt x="142" y="127"/>
                  </a:lnTo>
                  <a:lnTo>
                    <a:pt x="145" y="127"/>
                  </a:lnTo>
                  <a:lnTo>
                    <a:pt x="148" y="130"/>
                  </a:lnTo>
                  <a:lnTo>
                    <a:pt x="151" y="130"/>
                  </a:lnTo>
                  <a:lnTo>
                    <a:pt x="154" y="130"/>
                  </a:lnTo>
                  <a:lnTo>
                    <a:pt x="154" y="130"/>
                  </a:lnTo>
                  <a:lnTo>
                    <a:pt x="151" y="133"/>
                  </a:lnTo>
                  <a:lnTo>
                    <a:pt x="151" y="139"/>
                  </a:lnTo>
                  <a:lnTo>
                    <a:pt x="154" y="142"/>
                  </a:lnTo>
                  <a:lnTo>
                    <a:pt x="157" y="142"/>
                  </a:lnTo>
                  <a:lnTo>
                    <a:pt x="157" y="145"/>
                  </a:lnTo>
                  <a:lnTo>
                    <a:pt x="151" y="151"/>
                  </a:lnTo>
                  <a:lnTo>
                    <a:pt x="151" y="154"/>
                  </a:lnTo>
                  <a:lnTo>
                    <a:pt x="154" y="157"/>
                  </a:lnTo>
                  <a:lnTo>
                    <a:pt x="154" y="163"/>
                  </a:lnTo>
                  <a:lnTo>
                    <a:pt x="151" y="166"/>
                  </a:lnTo>
                  <a:lnTo>
                    <a:pt x="145" y="166"/>
                  </a:lnTo>
                  <a:lnTo>
                    <a:pt x="142" y="163"/>
                  </a:lnTo>
                  <a:lnTo>
                    <a:pt x="139" y="163"/>
                  </a:lnTo>
                  <a:lnTo>
                    <a:pt x="139" y="160"/>
                  </a:lnTo>
                  <a:lnTo>
                    <a:pt x="133" y="160"/>
                  </a:lnTo>
                  <a:lnTo>
                    <a:pt x="127" y="163"/>
                  </a:lnTo>
                  <a:lnTo>
                    <a:pt x="133" y="169"/>
                  </a:lnTo>
                  <a:lnTo>
                    <a:pt x="133" y="172"/>
                  </a:lnTo>
                  <a:lnTo>
                    <a:pt x="133" y="175"/>
                  </a:lnTo>
                  <a:lnTo>
                    <a:pt x="133" y="178"/>
                  </a:lnTo>
                  <a:lnTo>
                    <a:pt x="127" y="175"/>
                  </a:lnTo>
                  <a:lnTo>
                    <a:pt x="124" y="169"/>
                  </a:lnTo>
                  <a:lnTo>
                    <a:pt x="118" y="169"/>
                  </a:lnTo>
                  <a:lnTo>
                    <a:pt x="115" y="166"/>
                  </a:lnTo>
                  <a:lnTo>
                    <a:pt x="112" y="163"/>
                  </a:lnTo>
                  <a:lnTo>
                    <a:pt x="115" y="163"/>
                  </a:lnTo>
                  <a:lnTo>
                    <a:pt x="118" y="160"/>
                  </a:lnTo>
                  <a:lnTo>
                    <a:pt x="118" y="154"/>
                  </a:lnTo>
                  <a:lnTo>
                    <a:pt x="115" y="151"/>
                  </a:lnTo>
                  <a:lnTo>
                    <a:pt x="118" y="148"/>
                  </a:lnTo>
                  <a:lnTo>
                    <a:pt x="118" y="145"/>
                  </a:lnTo>
                  <a:lnTo>
                    <a:pt x="118" y="139"/>
                  </a:lnTo>
                  <a:lnTo>
                    <a:pt x="118" y="139"/>
                  </a:lnTo>
                  <a:lnTo>
                    <a:pt x="112" y="136"/>
                  </a:lnTo>
                  <a:lnTo>
                    <a:pt x="112" y="133"/>
                  </a:lnTo>
                  <a:lnTo>
                    <a:pt x="109" y="130"/>
                  </a:lnTo>
                  <a:lnTo>
                    <a:pt x="106" y="130"/>
                  </a:lnTo>
                  <a:lnTo>
                    <a:pt x="103" y="127"/>
                  </a:lnTo>
                  <a:lnTo>
                    <a:pt x="100" y="124"/>
                  </a:lnTo>
                  <a:lnTo>
                    <a:pt x="100" y="121"/>
                  </a:lnTo>
                  <a:lnTo>
                    <a:pt x="100" y="115"/>
                  </a:lnTo>
                  <a:lnTo>
                    <a:pt x="100" y="112"/>
                  </a:lnTo>
                  <a:lnTo>
                    <a:pt x="100" y="109"/>
                  </a:lnTo>
                  <a:lnTo>
                    <a:pt x="100" y="106"/>
                  </a:lnTo>
                  <a:lnTo>
                    <a:pt x="100" y="103"/>
                  </a:lnTo>
                  <a:lnTo>
                    <a:pt x="94" y="100"/>
                  </a:lnTo>
                  <a:lnTo>
                    <a:pt x="85" y="94"/>
                  </a:lnTo>
                  <a:lnTo>
                    <a:pt x="82" y="88"/>
                  </a:lnTo>
                  <a:lnTo>
                    <a:pt x="76" y="85"/>
                  </a:lnTo>
                  <a:lnTo>
                    <a:pt x="67" y="85"/>
                  </a:lnTo>
                  <a:lnTo>
                    <a:pt x="64" y="94"/>
                  </a:lnTo>
                  <a:lnTo>
                    <a:pt x="58" y="97"/>
                  </a:lnTo>
                  <a:lnTo>
                    <a:pt x="52" y="91"/>
                  </a:lnTo>
                  <a:lnTo>
                    <a:pt x="48" y="91"/>
                  </a:lnTo>
                  <a:lnTo>
                    <a:pt x="42" y="88"/>
                  </a:lnTo>
                  <a:lnTo>
                    <a:pt x="36" y="91"/>
                  </a:lnTo>
                  <a:lnTo>
                    <a:pt x="36" y="94"/>
                  </a:lnTo>
                  <a:lnTo>
                    <a:pt x="30" y="97"/>
                  </a:lnTo>
                  <a:lnTo>
                    <a:pt x="27" y="100"/>
                  </a:lnTo>
                  <a:lnTo>
                    <a:pt x="27" y="88"/>
                  </a:lnTo>
                  <a:lnTo>
                    <a:pt x="27" y="82"/>
                  </a:lnTo>
                  <a:lnTo>
                    <a:pt x="24" y="79"/>
                  </a:lnTo>
                  <a:lnTo>
                    <a:pt x="27" y="76"/>
                  </a:lnTo>
                  <a:lnTo>
                    <a:pt x="27" y="73"/>
                  </a:lnTo>
                  <a:lnTo>
                    <a:pt x="24" y="67"/>
                  </a:lnTo>
                  <a:lnTo>
                    <a:pt x="27" y="63"/>
                  </a:lnTo>
                  <a:lnTo>
                    <a:pt x="27" y="60"/>
                  </a:lnTo>
                  <a:lnTo>
                    <a:pt x="18" y="60"/>
                  </a:lnTo>
                  <a:lnTo>
                    <a:pt x="15" y="63"/>
                  </a:lnTo>
                  <a:lnTo>
                    <a:pt x="12" y="60"/>
                  </a:lnTo>
                  <a:lnTo>
                    <a:pt x="9" y="57"/>
                  </a:lnTo>
                  <a:lnTo>
                    <a:pt x="12" y="54"/>
                  </a:lnTo>
                  <a:lnTo>
                    <a:pt x="12" y="48"/>
                  </a:lnTo>
                  <a:lnTo>
                    <a:pt x="9" y="45"/>
                  </a:lnTo>
                  <a:lnTo>
                    <a:pt x="3" y="45"/>
                  </a:lnTo>
                  <a:lnTo>
                    <a:pt x="0" y="39"/>
                  </a:lnTo>
                  <a:lnTo>
                    <a:pt x="3" y="36"/>
                  </a:lnTo>
                  <a:lnTo>
                    <a:pt x="6" y="36"/>
                  </a:lnTo>
                  <a:lnTo>
                    <a:pt x="9" y="33"/>
                  </a:lnTo>
                  <a:lnTo>
                    <a:pt x="9" y="30"/>
                  </a:lnTo>
                  <a:lnTo>
                    <a:pt x="9" y="27"/>
                  </a:lnTo>
                  <a:lnTo>
                    <a:pt x="9" y="24"/>
                  </a:lnTo>
                  <a:lnTo>
                    <a:pt x="15" y="21"/>
                  </a:lnTo>
                  <a:lnTo>
                    <a:pt x="18"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8" name="Freeform 72"/>
            <p:cNvSpPr>
              <a:spLocks noEditPoints="1"/>
            </p:cNvSpPr>
            <p:nvPr/>
          </p:nvSpPr>
          <p:spPr bwMode="auto">
            <a:xfrm>
              <a:off x="8455026" y="4191001"/>
              <a:ext cx="258763" cy="474663"/>
            </a:xfrm>
            <a:custGeom>
              <a:avLst/>
              <a:gdLst>
                <a:gd name="T0" fmla="*/ 19 w 54"/>
                <a:gd name="T1" fmla="*/ 5 h 99"/>
                <a:gd name="T2" fmla="*/ 24 w 54"/>
                <a:gd name="T3" fmla="*/ 7 h 99"/>
                <a:gd name="T4" fmla="*/ 23 w 54"/>
                <a:gd name="T5" fmla="*/ 13 h 99"/>
                <a:gd name="T6" fmla="*/ 27 w 54"/>
                <a:gd name="T7" fmla="*/ 18 h 99"/>
                <a:gd name="T8" fmla="*/ 34 w 54"/>
                <a:gd name="T9" fmla="*/ 19 h 99"/>
                <a:gd name="T10" fmla="*/ 43 w 54"/>
                <a:gd name="T11" fmla="*/ 18 h 99"/>
                <a:gd name="T12" fmla="*/ 48 w 54"/>
                <a:gd name="T13" fmla="*/ 24 h 99"/>
                <a:gd name="T14" fmla="*/ 50 w 54"/>
                <a:gd name="T15" fmla="*/ 30 h 99"/>
                <a:gd name="T16" fmla="*/ 54 w 54"/>
                <a:gd name="T17" fmla="*/ 33 h 99"/>
                <a:gd name="T18" fmla="*/ 54 w 54"/>
                <a:gd name="T19" fmla="*/ 40 h 99"/>
                <a:gd name="T20" fmla="*/ 47 w 54"/>
                <a:gd name="T21" fmla="*/ 41 h 99"/>
                <a:gd name="T22" fmla="*/ 39 w 54"/>
                <a:gd name="T23" fmla="*/ 42 h 99"/>
                <a:gd name="T24" fmla="*/ 34 w 54"/>
                <a:gd name="T25" fmla="*/ 49 h 99"/>
                <a:gd name="T26" fmla="*/ 36 w 54"/>
                <a:gd name="T27" fmla="*/ 57 h 99"/>
                <a:gd name="T28" fmla="*/ 34 w 54"/>
                <a:gd name="T29" fmla="*/ 56 h 99"/>
                <a:gd name="T30" fmla="*/ 30 w 54"/>
                <a:gd name="T31" fmla="*/ 53 h 99"/>
                <a:gd name="T32" fmla="*/ 28 w 54"/>
                <a:gd name="T33" fmla="*/ 54 h 99"/>
                <a:gd name="T34" fmla="*/ 25 w 54"/>
                <a:gd name="T35" fmla="*/ 53 h 99"/>
                <a:gd name="T36" fmla="*/ 24 w 54"/>
                <a:gd name="T37" fmla="*/ 48 h 99"/>
                <a:gd name="T38" fmla="*/ 21 w 54"/>
                <a:gd name="T39" fmla="*/ 49 h 99"/>
                <a:gd name="T40" fmla="*/ 19 w 54"/>
                <a:gd name="T41" fmla="*/ 49 h 99"/>
                <a:gd name="T42" fmla="*/ 19 w 54"/>
                <a:gd name="T43" fmla="*/ 54 h 99"/>
                <a:gd name="T44" fmla="*/ 18 w 54"/>
                <a:gd name="T45" fmla="*/ 59 h 99"/>
                <a:gd name="T46" fmla="*/ 15 w 54"/>
                <a:gd name="T47" fmla="*/ 70 h 99"/>
                <a:gd name="T48" fmla="*/ 16 w 54"/>
                <a:gd name="T49" fmla="*/ 73 h 99"/>
                <a:gd name="T50" fmla="*/ 17 w 54"/>
                <a:gd name="T51" fmla="*/ 77 h 99"/>
                <a:gd name="T52" fmla="*/ 20 w 54"/>
                <a:gd name="T53" fmla="*/ 77 h 99"/>
                <a:gd name="T54" fmla="*/ 22 w 54"/>
                <a:gd name="T55" fmla="*/ 82 h 99"/>
                <a:gd name="T56" fmla="*/ 24 w 54"/>
                <a:gd name="T57" fmla="*/ 82 h 99"/>
                <a:gd name="T58" fmla="*/ 24 w 54"/>
                <a:gd name="T59" fmla="*/ 87 h 99"/>
                <a:gd name="T60" fmla="*/ 25 w 54"/>
                <a:gd name="T61" fmla="*/ 88 h 99"/>
                <a:gd name="T62" fmla="*/ 29 w 54"/>
                <a:gd name="T63" fmla="*/ 92 h 99"/>
                <a:gd name="T64" fmla="*/ 33 w 54"/>
                <a:gd name="T65" fmla="*/ 95 h 99"/>
                <a:gd name="T66" fmla="*/ 33 w 54"/>
                <a:gd name="T67" fmla="*/ 99 h 99"/>
                <a:gd name="T68" fmla="*/ 28 w 54"/>
                <a:gd name="T69" fmla="*/ 98 h 99"/>
                <a:gd name="T70" fmla="*/ 27 w 54"/>
                <a:gd name="T71" fmla="*/ 94 h 99"/>
                <a:gd name="T72" fmla="*/ 22 w 54"/>
                <a:gd name="T73" fmla="*/ 94 h 99"/>
                <a:gd name="T74" fmla="*/ 19 w 54"/>
                <a:gd name="T75" fmla="*/ 90 h 99"/>
                <a:gd name="T76" fmla="*/ 15 w 54"/>
                <a:gd name="T77" fmla="*/ 86 h 99"/>
                <a:gd name="T78" fmla="*/ 13 w 54"/>
                <a:gd name="T79" fmla="*/ 82 h 99"/>
                <a:gd name="T80" fmla="*/ 10 w 54"/>
                <a:gd name="T81" fmla="*/ 80 h 99"/>
                <a:gd name="T82" fmla="*/ 11 w 54"/>
                <a:gd name="T83" fmla="*/ 75 h 99"/>
                <a:gd name="T84" fmla="*/ 13 w 54"/>
                <a:gd name="T85" fmla="*/ 71 h 99"/>
                <a:gd name="T86" fmla="*/ 13 w 54"/>
                <a:gd name="T87" fmla="*/ 65 h 99"/>
                <a:gd name="T88" fmla="*/ 16 w 54"/>
                <a:gd name="T89" fmla="*/ 57 h 99"/>
                <a:gd name="T90" fmla="*/ 15 w 54"/>
                <a:gd name="T91" fmla="*/ 50 h 99"/>
                <a:gd name="T92" fmla="*/ 10 w 54"/>
                <a:gd name="T93" fmla="*/ 42 h 99"/>
                <a:gd name="T94" fmla="*/ 9 w 54"/>
                <a:gd name="T95" fmla="*/ 34 h 99"/>
                <a:gd name="T96" fmla="*/ 9 w 54"/>
                <a:gd name="T97" fmla="*/ 28 h 99"/>
                <a:gd name="T98" fmla="*/ 4 w 54"/>
                <a:gd name="T99" fmla="*/ 20 h 99"/>
                <a:gd name="T100" fmla="*/ 0 w 54"/>
                <a:gd name="T101" fmla="*/ 15 h 99"/>
                <a:gd name="T102" fmla="*/ 4 w 54"/>
                <a:gd name="T103" fmla="*/ 10 h 99"/>
                <a:gd name="T104" fmla="*/ 10 w 54"/>
                <a:gd name="T105" fmla="*/ 6 h 99"/>
                <a:gd name="T106" fmla="*/ 13 w 54"/>
                <a:gd name="T107" fmla="*/ 3 h 99"/>
                <a:gd name="T108" fmla="*/ 15 w 54"/>
                <a:gd name="T109" fmla="*/ 0 h 99"/>
                <a:gd name="T110" fmla="*/ 19 w 54"/>
                <a:gd name="T111" fmla="*/ 93 h 99"/>
                <a:gd name="T112" fmla="*/ 15 w 54"/>
                <a:gd name="T113" fmla="*/ 87 h 99"/>
                <a:gd name="T114" fmla="*/ 10 w 54"/>
                <a:gd name="T115" fmla="*/ 86 h 99"/>
                <a:gd name="T116" fmla="*/ 33 w 54"/>
                <a:gd name="T117" fmla="*/ 58 h 99"/>
                <a:gd name="T118" fmla="*/ 20 w 54"/>
                <a:gd name="T119" fmla="*/ 73 h 99"/>
                <a:gd name="T120" fmla="*/ 20 w 54"/>
                <a:gd name="T121"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99">
                  <a:moveTo>
                    <a:pt x="15" y="0"/>
                  </a:moveTo>
                  <a:cubicBezTo>
                    <a:pt x="16" y="2"/>
                    <a:pt x="16" y="2"/>
                    <a:pt x="16" y="2"/>
                  </a:cubicBezTo>
                  <a:cubicBezTo>
                    <a:pt x="18" y="2"/>
                    <a:pt x="18" y="2"/>
                    <a:pt x="18" y="2"/>
                  </a:cubicBezTo>
                  <a:cubicBezTo>
                    <a:pt x="19" y="3"/>
                    <a:pt x="19" y="3"/>
                    <a:pt x="19" y="3"/>
                  </a:cubicBezTo>
                  <a:cubicBezTo>
                    <a:pt x="19" y="5"/>
                    <a:pt x="19" y="5"/>
                    <a:pt x="19" y="5"/>
                  </a:cubicBezTo>
                  <a:cubicBezTo>
                    <a:pt x="18" y="6"/>
                    <a:pt x="18" y="6"/>
                    <a:pt x="18" y="6"/>
                  </a:cubicBezTo>
                  <a:cubicBezTo>
                    <a:pt x="19" y="7"/>
                    <a:pt x="19" y="7"/>
                    <a:pt x="19" y="7"/>
                  </a:cubicBezTo>
                  <a:cubicBezTo>
                    <a:pt x="20" y="8"/>
                    <a:pt x="20" y="8"/>
                    <a:pt x="20" y="8"/>
                  </a:cubicBezTo>
                  <a:cubicBezTo>
                    <a:pt x="21" y="7"/>
                    <a:pt x="21" y="7"/>
                    <a:pt x="21" y="7"/>
                  </a:cubicBezTo>
                  <a:cubicBezTo>
                    <a:pt x="24" y="7"/>
                    <a:pt x="24" y="7"/>
                    <a:pt x="24" y="7"/>
                  </a:cubicBezTo>
                  <a:cubicBezTo>
                    <a:pt x="24" y="8"/>
                    <a:pt x="24" y="8"/>
                    <a:pt x="24" y="8"/>
                  </a:cubicBezTo>
                  <a:cubicBezTo>
                    <a:pt x="23" y="9"/>
                    <a:pt x="23" y="9"/>
                    <a:pt x="23" y="9"/>
                  </a:cubicBezTo>
                  <a:cubicBezTo>
                    <a:pt x="24" y="11"/>
                    <a:pt x="24" y="11"/>
                    <a:pt x="24" y="11"/>
                  </a:cubicBezTo>
                  <a:cubicBezTo>
                    <a:pt x="24" y="12"/>
                    <a:pt x="24" y="12"/>
                    <a:pt x="24" y="12"/>
                  </a:cubicBezTo>
                  <a:cubicBezTo>
                    <a:pt x="23" y="13"/>
                    <a:pt x="23" y="13"/>
                    <a:pt x="23" y="13"/>
                  </a:cubicBezTo>
                  <a:cubicBezTo>
                    <a:pt x="24" y="14"/>
                    <a:pt x="24" y="14"/>
                    <a:pt x="24" y="14"/>
                  </a:cubicBezTo>
                  <a:cubicBezTo>
                    <a:pt x="24" y="16"/>
                    <a:pt x="24" y="16"/>
                    <a:pt x="24" y="16"/>
                  </a:cubicBezTo>
                  <a:cubicBezTo>
                    <a:pt x="24" y="20"/>
                    <a:pt x="24" y="20"/>
                    <a:pt x="24" y="20"/>
                  </a:cubicBezTo>
                  <a:cubicBezTo>
                    <a:pt x="25" y="19"/>
                    <a:pt x="25" y="19"/>
                    <a:pt x="25" y="19"/>
                  </a:cubicBezTo>
                  <a:cubicBezTo>
                    <a:pt x="27" y="18"/>
                    <a:pt x="27" y="18"/>
                    <a:pt x="27" y="18"/>
                  </a:cubicBezTo>
                  <a:cubicBezTo>
                    <a:pt x="27" y="17"/>
                    <a:pt x="27" y="17"/>
                    <a:pt x="27" y="17"/>
                  </a:cubicBezTo>
                  <a:cubicBezTo>
                    <a:pt x="29" y="16"/>
                    <a:pt x="29" y="16"/>
                    <a:pt x="29" y="16"/>
                  </a:cubicBezTo>
                  <a:cubicBezTo>
                    <a:pt x="31" y="17"/>
                    <a:pt x="31" y="17"/>
                    <a:pt x="31" y="17"/>
                  </a:cubicBezTo>
                  <a:cubicBezTo>
                    <a:pt x="32" y="17"/>
                    <a:pt x="32" y="17"/>
                    <a:pt x="32" y="17"/>
                  </a:cubicBezTo>
                  <a:cubicBezTo>
                    <a:pt x="34" y="19"/>
                    <a:pt x="34" y="19"/>
                    <a:pt x="34" y="19"/>
                  </a:cubicBezTo>
                  <a:cubicBezTo>
                    <a:pt x="36" y="18"/>
                    <a:pt x="36" y="18"/>
                    <a:pt x="36" y="18"/>
                  </a:cubicBezTo>
                  <a:cubicBezTo>
                    <a:pt x="37" y="15"/>
                    <a:pt x="37" y="15"/>
                    <a:pt x="37" y="15"/>
                  </a:cubicBezTo>
                  <a:cubicBezTo>
                    <a:pt x="40" y="15"/>
                    <a:pt x="40" y="15"/>
                    <a:pt x="40" y="15"/>
                  </a:cubicBezTo>
                  <a:cubicBezTo>
                    <a:pt x="42" y="16"/>
                    <a:pt x="42" y="16"/>
                    <a:pt x="42" y="16"/>
                  </a:cubicBezTo>
                  <a:cubicBezTo>
                    <a:pt x="43" y="18"/>
                    <a:pt x="43" y="18"/>
                    <a:pt x="43" y="18"/>
                  </a:cubicBezTo>
                  <a:cubicBezTo>
                    <a:pt x="46" y="20"/>
                    <a:pt x="46" y="20"/>
                    <a:pt x="46" y="20"/>
                  </a:cubicBezTo>
                  <a:cubicBezTo>
                    <a:pt x="48" y="21"/>
                    <a:pt x="48" y="21"/>
                    <a:pt x="48" y="21"/>
                  </a:cubicBezTo>
                  <a:cubicBezTo>
                    <a:pt x="48" y="22"/>
                    <a:pt x="48" y="22"/>
                    <a:pt x="48" y="22"/>
                  </a:cubicBezTo>
                  <a:cubicBezTo>
                    <a:pt x="48" y="23"/>
                    <a:pt x="48" y="23"/>
                    <a:pt x="48" y="23"/>
                  </a:cubicBezTo>
                  <a:cubicBezTo>
                    <a:pt x="48" y="24"/>
                    <a:pt x="48" y="24"/>
                    <a:pt x="48" y="24"/>
                  </a:cubicBezTo>
                  <a:cubicBezTo>
                    <a:pt x="48" y="25"/>
                    <a:pt x="48" y="25"/>
                    <a:pt x="48" y="25"/>
                  </a:cubicBezTo>
                  <a:cubicBezTo>
                    <a:pt x="48" y="27"/>
                    <a:pt x="48" y="27"/>
                    <a:pt x="48" y="27"/>
                  </a:cubicBezTo>
                  <a:cubicBezTo>
                    <a:pt x="48" y="28"/>
                    <a:pt x="48" y="28"/>
                    <a:pt x="48" y="28"/>
                  </a:cubicBezTo>
                  <a:cubicBezTo>
                    <a:pt x="49" y="29"/>
                    <a:pt x="49" y="29"/>
                    <a:pt x="49" y="29"/>
                  </a:cubicBezTo>
                  <a:cubicBezTo>
                    <a:pt x="50" y="30"/>
                    <a:pt x="50" y="30"/>
                    <a:pt x="50" y="30"/>
                  </a:cubicBezTo>
                  <a:cubicBezTo>
                    <a:pt x="51" y="30"/>
                    <a:pt x="51" y="30"/>
                    <a:pt x="51" y="30"/>
                  </a:cubicBezTo>
                  <a:cubicBezTo>
                    <a:pt x="52" y="31"/>
                    <a:pt x="52" y="31"/>
                    <a:pt x="52" y="31"/>
                  </a:cubicBezTo>
                  <a:cubicBezTo>
                    <a:pt x="52" y="32"/>
                    <a:pt x="52" y="32"/>
                    <a:pt x="52" y="32"/>
                  </a:cubicBezTo>
                  <a:cubicBezTo>
                    <a:pt x="54" y="33"/>
                    <a:pt x="54" y="33"/>
                    <a:pt x="54" y="33"/>
                  </a:cubicBezTo>
                  <a:cubicBezTo>
                    <a:pt x="54" y="33"/>
                    <a:pt x="54" y="33"/>
                    <a:pt x="54" y="33"/>
                  </a:cubicBezTo>
                  <a:cubicBezTo>
                    <a:pt x="54" y="35"/>
                    <a:pt x="54" y="35"/>
                    <a:pt x="54" y="35"/>
                  </a:cubicBezTo>
                  <a:cubicBezTo>
                    <a:pt x="54" y="36"/>
                    <a:pt x="54" y="36"/>
                    <a:pt x="54" y="36"/>
                  </a:cubicBezTo>
                  <a:cubicBezTo>
                    <a:pt x="53" y="37"/>
                    <a:pt x="53" y="37"/>
                    <a:pt x="53" y="37"/>
                  </a:cubicBezTo>
                  <a:cubicBezTo>
                    <a:pt x="54" y="38"/>
                    <a:pt x="54" y="38"/>
                    <a:pt x="54" y="38"/>
                  </a:cubicBezTo>
                  <a:cubicBezTo>
                    <a:pt x="54" y="40"/>
                    <a:pt x="54" y="40"/>
                    <a:pt x="54" y="40"/>
                  </a:cubicBezTo>
                  <a:cubicBezTo>
                    <a:pt x="53" y="41"/>
                    <a:pt x="53" y="41"/>
                    <a:pt x="53" y="41"/>
                  </a:cubicBezTo>
                  <a:cubicBezTo>
                    <a:pt x="51" y="42"/>
                    <a:pt x="51" y="42"/>
                    <a:pt x="51" y="42"/>
                  </a:cubicBezTo>
                  <a:cubicBezTo>
                    <a:pt x="50" y="41"/>
                    <a:pt x="50" y="41"/>
                    <a:pt x="50" y="41"/>
                  </a:cubicBezTo>
                  <a:cubicBezTo>
                    <a:pt x="48" y="41"/>
                    <a:pt x="48" y="41"/>
                    <a:pt x="48" y="41"/>
                  </a:cubicBezTo>
                  <a:cubicBezTo>
                    <a:pt x="47" y="41"/>
                    <a:pt x="47" y="41"/>
                    <a:pt x="47" y="41"/>
                  </a:cubicBezTo>
                  <a:cubicBezTo>
                    <a:pt x="46" y="41"/>
                    <a:pt x="46" y="41"/>
                    <a:pt x="46" y="41"/>
                  </a:cubicBezTo>
                  <a:cubicBezTo>
                    <a:pt x="44" y="41"/>
                    <a:pt x="44" y="41"/>
                    <a:pt x="44" y="41"/>
                  </a:cubicBezTo>
                  <a:cubicBezTo>
                    <a:pt x="43" y="41"/>
                    <a:pt x="43" y="41"/>
                    <a:pt x="43" y="41"/>
                  </a:cubicBezTo>
                  <a:cubicBezTo>
                    <a:pt x="42" y="41"/>
                    <a:pt x="42" y="41"/>
                    <a:pt x="42" y="41"/>
                  </a:cubicBezTo>
                  <a:cubicBezTo>
                    <a:pt x="39" y="42"/>
                    <a:pt x="39" y="42"/>
                    <a:pt x="39" y="42"/>
                  </a:cubicBezTo>
                  <a:cubicBezTo>
                    <a:pt x="37" y="42"/>
                    <a:pt x="37" y="42"/>
                    <a:pt x="37" y="42"/>
                  </a:cubicBezTo>
                  <a:cubicBezTo>
                    <a:pt x="36" y="44"/>
                    <a:pt x="36" y="44"/>
                    <a:pt x="36" y="44"/>
                  </a:cubicBezTo>
                  <a:cubicBezTo>
                    <a:pt x="36" y="45"/>
                    <a:pt x="36" y="45"/>
                    <a:pt x="36" y="45"/>
                  </a:cubicBezTo>
                  <a:cubicBezTo>
                    <a:pt x="35" y="47"/>
                    <a:pt x="35" y="47"/>
                    <a:pt x="35" y="47"/>
                  </a:cubicBezTo>
                  <a:cubicBezTo>
                    <a:pt x="34" y="49"/>
                    <a:pt x="34" y="49"/>
                    <a:pt x="34" y="49"/>
                  </a:cubicBezTo>
                  <a:cubicBezTo>
                    <a:pt x="35" y="52"/>
                    <a:pt x="35" y="52"/>
                    <a:pt x="35" y="52"/>
                  </a:cubicBezTo>
                  <a:cubicBezTo>
                    <a:pt x="36" y="52"/>
                    <a:pt x="36" y="52"/>
                    <a:pt x="36" y="52"/>
                  </a:cubicBezTo>
                  <a:cubicBezTo>
                    <a:pt x="37" y="54"/>
                    <a:pt x="37" y="54"/>
                    <a:pt x="37" y="54"/>
                  </a:cubicBezTo>
                  <a:cubicBezTo>
                    <a:pt x="37" y="56"/>
                    <a:pt x="37" y="56"/>
                    <a:pt x="37" y="56"/>
                  </a:cubicBezTo>
                  <a:cubicBezTo>
                    <a:pt x="36" y="57"/>
                    <a:pt x="36" y="57"/>
                    <a:pt x="36" y="57"/>
                  </a:cubicBezTo>
                  <a:cubicBezTo>
                    <a:pt x="36" y="57"/>
                    <a:pt x="36" y="57"/>
                    <a:pt x="36" y="57"/>
                  </a:cubicBezTo>
                  <a:cubicBezTo>
                    <a:pt x="36" y="58"/>
                    <a:pt x="36" y="58"/>
                    <a:pt x="36" y="58"/>
                  </a:cubicBezTo>
                  <a:cubicBezTo>
                    <a:pt x="36" y="58"/>
                    <a:pt x="36" y="58"/>
                    <a:pt x="36" y="58"/>
                  </a:cubicBezTo>
                  <a:cubicBezTo>
                    <a:pt x="35" y="57"/>
                    <a:pt x="35" y="57"/>
                    <a:pt x="35" y="57"/>
                  </a:cubicBezTo>
                  <a:cubicBezTo>
                    <a:pt x="34" y="56"/>
                    <a:pt x="34" y="56"/>
                    <a:pt x="34" y="56"/>
                  </a:cubicBezTo>
                  <a:cubicBezTo>
                    <a:pt x="34" y="56"/>
                    <a:pt x="34" y="56"/>
                    <a:pt x="34" y="56"/>
                  </a:cubicBezTo>
                  <a:cubicBezTo>
                    <a:pt x="34" y="56"/>
                    <a:pt x="34" y="56"/>
                    <a:pt x="34" y="56"/>
                  </a:cubicBezTo>
                  <a:cubicBezTo>
                    <a:pt x="33" y="55"/>
                    <a:pt x="33" y="55"/>
                    <a:pt x="33" y="55"/>
                  </a:cubicBezTo>
                  <a:cubicBezTo>
                    <a:pt x="31" y="54"/>
                    <a:pt x="31" y="54"/>
                    <a:pt x="31" y="54"/>
                  </a:cubicBezTo>
                  <a:cubicBezTo>
                    <a:pt x="30" y="53"/>
                    <a:pt x="30" y="53"/>
                    <a:pt x="30" y="53"/>
                  </a:cubicBezTo>
                  <a:cubicBezTo>
                    <a:pt x="30" y="54"/>
                    <a:pt x="30" y="54"/>
                    <a:pt x="30" y="54"/>
                  </a:cubicBezTo>
                  <a:cubicBezTo>
                    <a:pt x="30" y="54"/>
                    <a:pt x="30" y="54"/>
                    <a:pt x="30" y="54"/>
                  </a:cubicBezTo>
                  <a:cubicBezTo>
                    <a:pt x="30" y="55"/>
                    <a:pt x="30" y="55"/>
                    <a:pt x="30" y="55"/>
                  </a:cubicBezTo>
                  <a:cubicBezTo>
                    <a:pt x="29" y="54"/>
                    <a:pt x="29" y="54"/>
                    <a:pt x="29" y="54"/>
                  </a:cubicBezTo>
                  <a:cubicBezTo>
                    <a:pt x="28" y="54"/>
                    <a:pt x="28" y="54"/>
                    <a:pt x="28" y="54"/>
                  </a:cubicBezTo>
                  <a:cubicBezTo>
                    <a:pt x="26" y="54"/>
                    <a:pt x="26" y="54"/>
                    <a:pt x="26" y="54"/>
                  </a:cubicBezTo>
                  <a:cubicBezTo>
                    <a:pt x="26" y="54"/>
                    <a:pt x="26" y="54"/>
                    <a:pt x="26" y="54"/>
                  </a:cubicBezTo>
                  <a:cubicBezTo>
                    <a:pt x="25" y="54"/>
                    <a:pt x="25" y="54"/>
                    <a:pt x="25" y="54"/>
                  </a:cubicBezTo>
                  <a:cubicBezTo>
                    <a:pt x="25" y="53"/>
                    <a:pt x="25" y="53"/>
                    <a:pt x="25" y="53"/>
                  </a:cubicBezTo>
                  <a:cubicBezTo>
                    <a:pt x="25" y="53"/>
                    <a:pt x="25" y="53"/>
                    <a:pt x="25" y="53"/>
                  </a:cubicBezTo>
                  <a:cubicBezTo>
                    <a:pt x="25" y="52"/>
                    <a:pt x="25" y="52"/>
                    <a:pt x="25" y="52"/>
                  </a:cubicBezTo>
                  <a:cubicBezTo>
                    <a:pt x="25" y="50"/>
                    <a:pt x="25" y="50"/>
                    <a:pt x="25" y="50"/>
                  </a:cubicBezTo>
                  <a:cubicBezTo>
                    <a:pt x="25" y="49"/>
                    <a:pt x="25" y="49"/>
                    <a:pt x="25" y="49"/>
                  </a:cubicBezTo>
                  <a:cubicBezTo>
                    <a:pt x="25" y="49"/>
                    <a:pt x="25" y="49"/>
                    <a:pt x="25" y="49"/>
                  </a:cubicBezTo>
                  <a:cubicBezTo>
                    <a:pt x="24" y="48"/>
                    <a:pt x="24" y="48"/>
                    <a:pt x="24" y="48"/>
                  </a:cubicBezTo>
                  <a:cubicBezTo>
                    <a:pt x="24" y="48"/>
                    <a:pt x="24" y="48"/>
                    <a:pt x="24" y="48"/>
                  </a:cubicBezTo>
                  <a:cubicBezTo>
                    <a:pt x="23" y="48"/>
                    <a:pt x="23" y="48"/>
                    <a:pt x="23" y="48"/>
                  </a:cubicBezTo>
                  <a:cubicBezTo>
                    <a:pt x="23" y="48"/>
                    <a:pt x="23" y="48"/>
                    <a:pt x="23" y="48"/>
                  </a:cubicBezTo>
                  <a:cubicBezTo>
                    <a:pt x="22" y="49"/>
                    <a:pt x="22" y="49"/>
                    <a:pt x="22" y="49"/>
                  </a:cubicBezTo>
                  <a:cubicBezTo>
                    <a:pt x="21" y="49"/>
                    <a:pt x="21" y="49"/>
                    <a:pt x="21" y="49"/>
                  </a:cubicBezTo>
                  <a:cubicBezTo>
                    <a:pt x="21" y="48"/>
                    <a:pt x="21" y="48"/>
                    <a:pt x="21" y="48"/>
                  </a:cubicBezTo>
                  <a:cubicBezTo>
                    <a:pt x="20" y="49"/>
                    <a:pt x="20" y="49"/>
                    <a:pt x="20" y="49"/>
                  </a:cubicBezTo>
                  <a:cubicBezTo>
                    <a:pt x="19" y="49"/>
                    <a:pt x="19" y="49"/>
                    <a:pt x="19" y="49"/>
                  </a:cubicBezTo>
                  <a:cubicBezTo>
                    <a:pt x="19" y="49"/>
                    <a:pt x="19" y="49"/>
                    <a:pt x="19" y="49"/>
                  </a:cubicBezTo>
                  <a:cubicBezTo>
                    <a:pt x="19" y="49"/>
                    <a:pt x="19" y="49"/>
                    <a:pt x="19" y="49"/>
                  </a:cubicBezTo>
                  <a:cubicBezTo>
                    <a:pt x="19" y="50"/>
                    <a:pt x="19" y="50"/>
                    <a:pt x="19" y="50"/>
                  </a:cubicBezTo>
                  <a:cubicBezTo>
                    <a:pt x="20" y="50"/>
                    <a:pt x="20" y="50"/>
                    <a:pt x="20" y="50"/>
                  </a:cubicBezTo>
                  <a:cubicBezTo>
                    <a:pt x="20" y="51"/>
                    <a:pt x="20" y="51"/>
                    <a:pt x="20" y="51"/>
                  </a:cubicBezTo>
                  <a:cubicBezTo>
                    <a:pt x="19" y="52"/>
                    <a:pt x="19" y="52"/>
                    <a:pt x="19" y="52"/>
                  </a:cubicBezTo>
                  <a:cubicBezTo>
                    <a:pt x="19" y="54"/>
                    <a:pt x="19" y="54"/>
                    <a:pt x="19" y="54"/>
                  </a:cubicBezTo>
                  <a:cubicBezTo>
                    <a:pt x="19" y="55"/>
                    <a:pt x="19" y="55"/>
                    <a:pt x="19" y="55"/>
                  </a:cubicBezTo>
                  <a:cubicBezTo>
                    <a:pt x="20" y="55"/>
                    <a:pt x="20" y="55"/>
                    <a:pt x="20" y="55"/>
                  </a:cubicBezTo>
                  <a:cubicBezTo>
                    <a:pt x="19" y="57"/>
                    <a:pt x="19" y="57"/>
                    <a:pt x="19" y="57"/>
                  </a:cubicBezTo>
                  <a:cubicBezTo>
                    <a:pt x="19" y="58"/>
                    <a:pt x="19" y="58"/>
                    <a:pt x="19" y="58"/>
                  </a:cubicBezTo>
                  <a:cubicBezTo>
                    <a:pt x="18" y="59"/>
                    <a:pt x="18" y="59"/>
                    <a:pt x="18" y="59"/>
                  </a:cubicBezTo>
                  <a:cubicBezTo>
                    <a:pt x="17" y="60"/>
                    <a:pt x="17" y="60"/>
                    <a:pt x="17" y="60"/>
                  </a:cubicBezTo>
                  <a:cubicBezTo>
                    <a:pt x="17" y="65"/>
                    <a:pt x="17" y="65"/>
                    <a:pt x="17" y="65"/>
                  </a:cubicBezTo>
                  <a:cubicBezTo>
                    <a:pt x="16" y="67"/>
                    <a:pt x="16" y="67"/>
                    <a:pt x="16" y="67"/>
                  </a:cubicBezTo>
                  <a:cubicBezTo>
                    <a:pt x="16" y="68"/>
                    <a:pt x="16" y="68"/>
                    <a:pt x="16" y="68"/>
                  </a:cubicBezTo>
                  <a:cubicBezTo>
                    <a:pt x="15" y="70"/>
                    <a:pt x="15" y="70"/>
                    <a:pt x="15" y="70"/>
                  </a:cubicBezTo>
                  <a:cubicBezTo>
                    <a:pt x="16" y="70"/>
                    <a:pt x="16" y="70"/>
                    <a:pt x="16" y="70"/>
                  </a:cubicBezTo>
                  <a:cubicBezTo>
                    <a:pt x="16" y="70"/>
                    <a:pt x="16" y="70"/>
                    <a:pt x="16" y="70"/>
                  </a:cubicBezTo>
                  <a:cubicBezTo>
                    <a:pt x="15" y="71"/>
                    <a:pt x="15" y="71"/>
                    <a:pt x="15" y="71"/>
                  </a:cubicBezTo>
                  <a:cubicBezTo>
                    <a:pt x="15" y="71"/>
                    <a:pt x="15" y="71"/>
                    <a:pt x="15" y="71"/>
                  </a:cubicBezTo>
                  <a:cubicBezTo>
                    <a:pt x="16" y="73"/>
                    <a:pt x="16" y="73"/>
                    <a:pt x="16" y="73"/>
                  </a:cubicBezTo>
                  <a:cubicBezTo>
                    <a:pt x="16" y="74"/>
                    <a:pt x="16" y="74"/>
                    <a:pt x="16" y="74"/>
                  </a:cubicBezTo>
                  <a:cubicBezTo>
                    <a:pt x="17" y="75"/>
                    <a:pt x="17" y="75"/>
                    <a:pt x="17" y="75"/>
                  </a:cubicBezTo>
                  <a:cubicBezTo>
                    <a:pt x="16" y="77"/>
                    <a:pt x="16" y="77"/>
                    <a:pt x="16" y="77"/>
                  </a:cubicBezTo>
                  <a:cubicBezTo>
                    <a:pt x="17" y="77"/>
                    <a:pt x="17" y="77"/>
                    <a:pt x="17" y="77"/>
                  </a:cubicBezTo>
                  <a:cubicBezTo>
                    <a:pt x="17" y="77"/>
                    <a:pt x="17" y="77"/>
                    <a:pt x="17" y="77"/>
                  </a:cubicBezTo>
                  <a:cubicBezTo>
                    <a:pt x="17" y="76"/>
                    <a:pt x="17" y="76"/>
                    <a:pt x="17" y="76"/>
                  </a:cubicBezTo>
                  <a:cubicBezTo>
                    <a:pt x="18" y="76"/>
                    <a:pt x="18" y="76"/>
                    <a:pt x="18" y="76"/>
                  </a:cubicBezTo>
                  <a:cubicBezTo>
                    <a:pt x="18" y="76"/>
                    <a:pt x="18" y="76"/>
                    <a:pt x="18" y="76"/>
                  </a:cubicBezTo>
                  <a:cubicBezTo>
                    <a:pt x="19" y="76"/>
                    <a:pt x="19" y="76"/>
                    <a:pt x="19" y="76"/>
                  </a:cubicBezTo>
                  <a:cubicBezTo>
                    <a:pt x="20" y="77"/>
                    <a:pt x="20" y="77"/>
                    <a:pt x="20" y="77"/>
                  </a:cubicBezTo>
                  <a:cubicBezTo>
                    <a:pt x="20" y="78"/>
                    <a:pt x="20" y="78"/>
                    <a:pt x="20" y="78"/>
                  </a:cubicBezTo>
                  <a:cubicBezTo>
                    <a:pt x="21" y="79"/>
                    <a:pt x="21" y="79"/>
                    <a:pt x="21" y="79"/>
                  </a:cubicBezTo>
                  <a:cubicBezTo>
                    <a:pt x="20" y="80"/>
                    <a:pt x="20" y="80"/>
                    <a:pt x="20" y="80"/>
                  </a:cubicBezTo>
                  <a:cubicBezTo>
                    <a:pt x="21" y="80"/>
                    <a:pt x="21" y="80"/>
                    <a:pt x="21" y="80"/>
                  </a:cubicBezTo>
                  <a:cubicBezTo>
                    <a:pt x="22" y="82"/>
                    <a:pt x="22" y="82"/>
                    <a:pt x="22" y="82"/>
                  </a:cubicBezTo>
                  <a:cubicBezTo>
                    <a:pt x="22" y="82"/>
                    <a:pt x="22" y="82"/>
                    <a:pt x="22" y="82"/>
                  </a:cubicBezTo>
                  <a:cubicBezTo>
                    <a:pt x="22" y="81"/>
                    <a:pt x="22" y="81"/>
                    <a:pt x="22" y="81"/>
                  </a:cubicBezTo>
                  <a:cubicBezTo>
                    <a:pt x="23" y="80"/>
                    <a:pt x="23" y="80"/>
                    <a:pt x="23" y="80"/>
                  </a:cubicBezTo>
                  <a:cubicBezTo>
                    <a:pt x="23" y="81"/>
                    <a:pt x="23" y="81"/>
                    <a:pt x="23" y="81"/>
                  </a:cubicBezTo>
                  <a:cubicBezTo>
                    <a:pt x="24" y="82"/>
                    <a:pt x="24" y="82"/>
                    <a:pt x="24" y="82"/>
                  </a:cubicBezTo>
                  <a:cubicBezTo>
                    <a:pt x="24" y="83"/>
                    <a:pt x="24" y="83"/>
                    <a:pt x="24" y="83"/>
                  </a:cubicBezTo>
                  <a:cubicBezTo>
                    <a:pt x="24" y="84"/>
                    <a:pt x="24" y="84"/>
                    <a:pt x="24" y="84"/>
                  </a:cubicBezTo>
                  <a:cubicBezTo>
                    <a:pt x="25" y="86"/>
                    <a:pt x="25" y="86"/>
                    <a:pt x="25" y="86"/>
                  </a:cubicBezTo>
                  <a:cubicBezTo>
                    <a:pt x="24" y="87"/>
                    <a:pt x="24" y="87"/>
                    <a:pt x="24" y="87"/>
                  </a:cubicBezTo>
                  <a:cubicBezTo>
                    <a:pt x="24" y="87"/>
                    <a:pt x="24" y="87"/>
                    <a:pt x="24" y="87"/>
                  </a:cubicBezTo>
                  <a:cubicBezTo>
                    <a:pt x="24" y="87"/>
                    <a:pt x="24" y="87"/>
                    <a:pt x="24" y="87"/>
                  </a:cubicBezTo>
                  <a:cubicBezTo>
                    <a:pt x="23" y="87"/>
                    <a:pt x="23" y="87"/>
                    <a:pt x="23" y="87"/>
                  </a:cubicBezTo>
                  <a:cubicBezTo>
                    <a:pt x="23" y="88"/>
                    <a:pt x="23" y="88"/>
                    <a:pt x="23" y="88"/>
                  </a:cubicBezTo>
                  <a:cubicBezTo>
                    <a:pt x="25" y="89"/>
                    <a:pt x="25" y="89"/>
                    <a:pt x="25" y="89"/>
                  </a:cubicBezTo>
                  <a:cubicBezTo>
                    <a:pt x="25" y="88"/>
                    <a:pt x="25" y="88"/>
                    <a:pt x="25" y="88"/>
                  </a:cubicBezTo>
                  <a:cubicBezTo>
                    <a:pt x="25" y="88"/>
                    <a:pt x="25" y="88"/>
                    <a:pt x="25" y="88"/>
                  </a:cubicBezTo>
                  <a:cubicBezTo>
                    <a:pt x="25" y="89"/>
                    <a:pt x="25" y="89"/>
                    <a:pt x="25" y="89"/>
                  </a:cubicBezTo>
                  <a:cubicBezTo>
                    <a:pt x="26" y="90"/>
                    <a:pt x="26" y="90"/>
                    <a:pt x="26" y="90"/>
                  </a:cubicBezTo>
                  <a:cubicBezTo>
                    <a:pt x="28" y="92"/>
                    <a:pt x="28" y="92"/>
                    <a:pt x="28" y="92"/>
                  </a:cubicBezTo>
                  <a:cubicBezTo>
                    <a:pt x="29" y="92"/>
                    <a:pt x="29" y="92"/>
                    <a:pt x="29" y="92"/>
                  </a:cubicBezTo>
                  <a:cubicBezTo>
                    <a:pt x="29" y="92"/>
                    <a:pt x="29" y="92"/>
                    <a:pt x="29" y="92"/>
                  </a:cubicBezTo>
                  <a:cubicBezTo>
                    <a:pt x="30" y="92"/>
                    <a:pt x="30" y="92"/>
                    <a:pt x="30" y="92"/>
                  </a:cubicBezTo>
                  <a:cubicBezTo>
                    <a:pt x="32" y="93"/>
                    <a:pt x="32" y="93"/>
                    <a:pt x="32" y="93"/>
                  </a:cubicBezTo>
                  <a:cubicBezTo>
                    <a:pt x="32" y="95"/>
                    <a:pt x="32" y="95"/>
                    <a:pt x="32" y="95"/>
                  </a:cubicBezTo>
                  <a:cubicBezTo>
                    <a:pt x="33" y="95"/>
                    <a:pt x="33" y="95"/>
                    <a:pt x="33" y="95"/>
                  </a:cubicBezTo>
                  <a:cubicBezTo>
                    <a:pt x="34" y="96"/>
                    <a:pt x="34" y="96"/>
                    <a:pt x="34" y="96"/>
                  </a:cubicBezTo>
                  <a:cubicBezTo>
                    <a:pt x="34" y="97"/>
                    <a:pt x="34" y="97"/>
                    <a:pt x="34" y="97"/>
                  </a:cubicBezTo>
                  <a:cubicBezTo>
                    <a:pt x="34" y="97"/>
                    <a:pt x="34" y="97"/>
                    <a:pt x="34" y="97"/>
                  </a:cubicBezTo>
                  <a:cubicBezTo>
                    <a:pt x="34" y="98"/>
                    <a:pt x="34" y="98"/>
                    <a:pt x="34" y="98"/>
                  </a:cubicBezTo>
                  <a:cubicBezTo>
                    <a:pt x="33" y="99"/>
                    <a:pt x="33" y="99"/>
                    <a:pt x="33" y="99"/>
                  </a:cubicBezTo>
                  <a:cubicBezTo>
                    <a:pt x="32" y="98"/>
                    <a:pt x="32" y="98"/>
                    <a:pt x="32" y="98"/>
                  </a:cubicBezTo>
                  <a:cubicBezTo>
                    <a:pt x="31" y="98"/>
                    <a:pt x="31" y="98"/>
                    <a:pt x="31" y="98"/>
                  </a:cubicBezTo>
                  <a:cubicBezTo>
                    <a:pt x="30" y="99"/>
                    <a:pt x="30" y="99"/>
                    <a:pt x="30" y="99"/>
                  </a:cubicBezTo>
                  <a:cubicBezTo>
                    <a:pt x="28" y="99"/>
                    <a:pt x="28" y="99"/>
                    <a:pt x="28" y="99"/>
                  </a:cubicBezTo>
                  <a:cubicBezTo>
                    <a:pt x="28" y="98"/>
                    <a:pt x="28" y="98"/>
                    <a:pt x="28" y="98"/>
                  </a:cubicBezTo>
                  <a:cubicBezTo>
                    <a:pt x="29" y="97"/>
                    <a:pt x="29" y="97"/>
                    <a:pt x="29" y="97"/>
                  </a:cubicBezTo>
                  <a:cubicBezTo>
                    <a:pt x="29" y="95"/>
                    <a:pt x="29" y="95"/>
                    <a:pt x="29" y="95"/>
                  </a:cubicBezTo>
                  <a:cubicBezTo>
                    <a:pt x="28" y="95"/>
                    <a:pt x="28" y="95"/>
                    <a:pt x="28" y="95"/>
                  </a:cubicBezTo>
                  <a:cubicBezTo>
                    <a:pt x="27" y="95"/>
                    <a:pt x="27" y="95"/>
                    <a:pt x="27" y="95"/>
                  </a:cubicBezTo>
                  <a:cubicBezTo>
                    <a:pt x="27" y="94"/>
                    <a:pt x="27" y="94"/>
                    <a:pt x="27" y="94"/>
                  </a:cubicBezTo>
                  <a:cubicBezTo>
                    <a:pt x="25" y="93"/>
                    <a:pt x="25" y="93"/>
                    <a:pt x="25" y="93"/>
                  </a:cubicBezTo>
                  <a:cubicBezTo>
                    <a:pt x="24" y="92"/>
                    <a:pt x="24" y="92"/>
                    <a:pt x="24" y="92"/>
                  </a:cubicBezTo>
                  <a:cubicBezTo>
                    <a:pt x="23" y="93"/>
                    <a:pt x="23" y="93"/>
                    <a:pt x="23" y="93"/>
                  </a:cubicBezTo>
                  <a:cubicBezTo>
                    <a:pt x="23" y="95"/>
                    <a:pt x="23" y="95"/>
                    <a:pt x="23" y="95"/>
                  </a:cubicBezTo>
                  <a:cubicBezTo>
                    <a:pt x="22" y="94"/>
                    <a:pt x="22" y="94"/>
                    <a:pt x="22" y="94"/>
                  </a:cubicBezTo>
                  <a:cubicBezTo>
                    <a:pt x="19" y="92"/>
                    <a:pt x="19" y="92"/>
                    <a:pt x="19" y="92"/>
                  </a:cubicBezTo>
                  <a:cubicBezTo>
                    <a:pt x="19" y="92"/>
                    <a:pt x="19" y="92"/>
                    <a:pt x="19" y="92"/>
                  </a:cubicBezTo>
                  <a:cubicBezTo>
                    <a:pt x="20" y="91"/>
                    <a:pt x="20" y="91"/>
                    <a:pt x="20" y="91"/>
                  </a:cubicBezTo>
                  <a:cubicBezTo>
                    <a:pt x="20" y="90"/>
                    <a:pt x="20" y="90"/>
                    <a:pt x="20" y="90"/>
                  </a:cubicBezTo>
                  <a:cubicBezTo>
                    <a:pt x="19" y="90"/>
                    <a:pt x="19" y="90"/>
                    <a:pt x="19" y="90"/>
                  </a:cubicBezTo>
                  <a:cubicBezTo>
                    <a:pt x="19" y="89"/>
                    <a:pt x="19" y="89"/>
                    <a:pt x="19" y="89"/>
                  </a:cubicBezTo>
                  <a:cubicBezTo>
                    <a:pt x="18" y="89"/>
                    <a:pt x="18" y="89"/>
                    <a:pt x="18" y="89"/>
                  </a:cubicBezTo>
                  <a:cubicBezTo>
                    <a:pt x="18" y="88"/>
                    <a:pt x="18" y="88"/>
                    <a:pt x="18" y="88"/>
                  </a:cubicBezTo>
                  <a:cubicBezTo>
                    <a:pt x="16" y="86"/>
                    <a:pt x="16" y="86"/>
                    <a:pt x="16" y="86"/>
                  </a:cubicBezTo>
                  <a:cubicBezTo>
                    <a:pt x="15" y="86"/>
                    <a:pt x="15" y="86"/>
                    <a:pt x="15" y="86"/>
                  </a:cubicBezTo>
                  <a:cubicBezTo>
                    <a:pt x="14" y="84"/>
                    <a:pt x="14" y="84"/>
                    <a:pt x="14" y="84"/>
                  </a:cubicBezTo>
                  <a:cubicBezTo>
                    <a:pt x="13" y="84"/>
                    <a:pt x="13" y="84"/>
                    <a:pt x="13" y="84"/>
                  </a:cubicBezTo>
                  <a:cubicBezTo>
                    <a:pt x="13" y="83"/>
                    <a:pt x="13" y="83"/>
                    <a:pt x="13" y="83"/>
                  </a:cubicBezTo>
                  <a:cubicBezTo>
                    <a:pt x="13" y="82"/>
                    <a:pt x="13" y="82"/>
                    <a:pt x="13" y="82"/>
                  </a:cubicBezTo>
                  <a:cubicBezTo>
                    <a:pt x="13" y="82"/>
                    <a:pt x="13" y="82"/>
                    <a:pt x="13" y="82"/>
                  </a:cubicBezTo>
                  <a:cubicBezTo>
                    <a:pt x="11" y="82"/>
                    <a:pt x="11" y="82"/>
                    <a:pt x="11" y="82"/>
                  </a:cubicBezTo>
                  <a:cubicBezTo>
                    <a:pt x="12" y="83"/>
                    <a:pt x="12" y="83"/>
                    <a:pt x="12" y="83"/>
                  </a:cubicBezTo>
                  <a:cubicBezTo>
                    <a:pt x="11" y="83"/>
                    <a:pt x="11" y="83"/>
                    <a:pt x="11" y="83"/>
                  </a:cubicBezTo>
                  <a:cubicBezTo>
                    <a:pt x="10" y="82"/>
                    <a:pt x="10" y="82"/>
                    <a:pt x="10" y="82"/>
                  </a:cubicBezTo>
                  <a:cubicBezTo>
                    <a:pt x="10" y="80"/>
                    <a:pt x="10" y="80"/>
                    <a:pt x="10" y="80"/>
                  </a:cubicBezTo>
                  <a:cubicBezTo>
                    <a:pt x="10" y="80"/>
                    <a:pt x="10" y="80"/>
                    <a:pt x="10" y="80"/>
                  </a:cubicBezTo>
                  <a:cubicBezTo>
                    <a:pt x="10" y="78"/>
                    <a:pt x="10" y="78"/>
                    <a:pt x="10" y="78"/>
                  </a:cubicBezTo>
                  <a:cubicBezTo>
                    <a:pt x="11" y="78"/>
                    <a:pt x="11" y="78"/>
                    <a:pt x="11" y="78"/>
                  </a:cubicBezTo>
                  <a:cubicBezTo>
                    <a:pt x="11" y="75"/>
                    <a:pt x="11" y="75"/>
                    <a:pt x="11" y="75"/>
                  </a:cubicBezTo>
                  <a:cubicBezTo>
                    <a:pt x="11" y="75"/>
                    <a:pt x="11" y="75"/>
                    <a:pt x="11" y="75"/>
                  </a:cubicBezTo>
                  <a:cubicBezTo>
                    <a:pt x="12" y="74"/>
                    <a:pt x="12" y="74"/>
                    <a:pt x="12" y="74"/>
                  </a:cubicBezTo>
                  <a:cubicBezTo>
                    <a:pt x="11" y="74"/>
                    <a:pt x="11" y="74"/>
                    <a:pt x="11" y="74"/>
                  </a:cubicBezTo>
                  <a:cubicBezTo>
                    <a:pt x="12" y="73"/>
                    <a:pt x="12" y="73"/>
                    <a:pt x="12" y="73"/>
                  </a:cubicBezTo>
                  <a:cubicBezTo>
                    <a:pt x="12" y="72"/>
                    <a:pt x="12" y="72"/>
                    <a:pt x="12" y="72"/>
                  </a:cubicBezTo>
                  <a:cubicBezTo>
                    <a:pt x="13" y="71"/>
                    <a:pt x="13" y="71"/>
                    <a:pt x="13" y="71"/>
                  </a:cubicBezTo>
                  <a:cubicBezTo>
                    <a:pt x="12" y="71"/>
                    <a:pt x="12" y="71"/>
                    <a:pt x="12" y="71"/>
                  </a:cubicBezTo>
                  <a:cubicBezTo>
                    <a:pt x="12" y="69"/>
                    <a:pt x="12" y="69"/>
                    <a:pt x="12" y="69"/>
                  </a:cubicBezTo>
                  <a:cubicBezTo>
                    <a:pt x="12" y="68"/>
                    <a:pt x="12" y="68"/>
                    <a:pt x="12" y="68"/>
                  </a:cubicBezTo>
                  <a:cubicBezTo>
                    <a:pt x="13" y="67"/>
                    <a:pt x="13" y="67"/>
                    <a:pt x="13" y="67"/>
                  </a:cubicBezTo>
                  <a:cubicBezTo>
                    <a:pt x="13" y="65"/>
                    <a:pt x="13" y="65"/>
                    <a:pt x="13" y="65"/>
                  </a:cubicBezTo>
                  <a:cubicBezTo>
                    <a:pt x="15" y="64"/>
                    <a:pt x="15" y="64"/>
                    <a:pt x="15" y="64"/>
                  </a:cubicBezTo>
                  <a:cubicBezTo>
                    <a:pt x="16" y="61"/>
                    <a:pt x="16" y="61"/>
                    <a:pt x="16" y="61"/>
                  </a:cubicBezTo>
                  <a:cubicBezTo>
                    <a:pt x="17" y="60"/>
                    <a:pt x="17" y="60"/>
                    <a:pt x="17" y="60"/>
                  </a:cubicBezTo>
                  <a:cubicBezTo>
                    <a:pt x="17" y="58"/>
                    <a:pt x="17" y="58"/>
                    <a:pt x="17" y="58"/>
                  </a:cubicBezTo>
                  <a:cubicBezTo>
                    <a:pt x="16" y="57"/>
                    <a:pt x="16" y="57"/>
                    <a:pt x="16" y="57"/>
                  </a:cubicBezTo>
                  <a:cubicBezTo>
                    <a:pt x="16" y="55"/>
                    <a:pt x="16" y="55"/>
                    <a:pt x="16" y="55"/>
                  </a:cubicBezTo>
                  <a:cubicBezTo>
                    <a:pt x="16" y="54"/>
                    <a:pt x="16" y="54"/>
                    <a:pt x="16" y="54"/>
                  </a:cubicBezTo>
                  <a:cubicBezTo>
                    <a:pt x="15" y="52"/>
                    <a:pt x="15" y="52"/>
                    <a:pt x="15" y="52"/>
                  </a:cubicBezTo>
                  <a:cubicBezTo>
                    <a:pt x="15" y="51"/>
                    <a:pt x="15" y="51"/>
                    <a:pt x="15" y="51"/>
                  </a:cubicBezTo>
                  <a:cubicBezTo>
                    <a:pt x="15" y="50"/>
                    <a:pt x="15" y="50"/>
                    <a:pt x="15" y="50"/>
                  </a:cubicBezTo>
                  <a:cubicBezTo>
                    <a:pt x="14" y="48"/>
                    <a:pt x="14" y="48"/>
                    <a:pt x="14" y="48"/>
                  </a:cubicBezTo>
                  <a:cubicBezTo>
                    <a:pt x="15" y="47"/>
                    <a:pt x="15" y="47"/>
                    <a:pt x="15" y="47"/>
                  </a:cubicBezTo>
                  <a:cubicBezTo>
                    <a:pt x="14" y="45"/>
                    <a:pt x="14" y="45"/>
                    <a:pt x="14" y="45"/>
                  </a:cubicBezTo>
                  <a:cubicBezTo>
                    <a:pt x="12" y="43"/>
                    <a:pt x="12" y="43"/>
                    <a:pt x="12" y="43"/>
                  </a:cubicBezTo>
                  <a:cubicBezTo>
                    <a:pt x="10" y="42"/>
                    <a:pt x="10" y="42"/>
                    <a:pt x="10" y="42"/>
                  </a:cubicBezTo>
                  <a:cubicBezTo>
                    <a:pt x="9" y="40"/>
                    <a:pt x="9" y="40"/>
                    <a:pt x="9" y="40"/>
                  </a:cubicBezTo>
                  <a:cubicBezTo>
                    <a:pt x="9" y="38"/>
                    <a:pt x="9" y="38"/>
                    <a:pt x="9" y="38"/>
                  </a:cubicBezTo>
                  <a:cubicBezTo>
                    <a:pt x="8" y="36"/>
                    <a:pt x="8" y="36"/>
                    <a:pt x="8" y="36"/>
                  </a:cubicBezTo>
                  <a:cubicBezTo>
                    <a:pt x="9" y="35"/>
                    <a:pt x="9" y="35"/>
                    <a:pt x="9" y="35"/>
                  </a:cubicBezTo>
                  <a:cubicBezTo>
                    <a:pt x="9" y="34"/>
                    <a:pt x="9" y="34"/>
                    <a:pt x="9" y="34"/>
                  </a:cubicBezTo>
                  <a:cubicBezTo>
                    <a:pt x="9" y="31"/>
                    <a:pt x="9" y="31"/>
                    <a:pt x="9" y="31"/>
                  </a:cubicBezTo>
                  <a:cubicBezTo>
                    <a:pt x="9" y="30"/>
                    <a:pt x="9" y="30"/>
                    <a:pt x="9" y="30"/>
                  </a:cubicBezTo>
                  <a:cubicBezTo>
                    <a:pt x="10" y="30"/>
                    <a:pt x="10" y="30"/>
                    <a:pt x="10" y="30"/>
                  </a:cubicBezTo>
                  <a:cubicBezTo>
                    <a:pt x="10" y="28"/>
                    <a:pt x="10" y="28"/>
                    <a:pt x="10" y="28"/>
                  </a:cubicBezTo>
                  <a:cubicBezTo>
                    <a:pt x="9" y="28"/>
                    <a:pt x="9" y="28"/>
                    <a:pt x="9" y="28"/>
                  </a:cubicBezTo>
                  <a:cubicBezTo>
                    <a:pt x="9" y="26"/>
                    <a:pt x="9" y="26"/>
                    <a:pt x="9" y="26"/>
                  </a:cubicBezTo>
                  <a:cubicBezTo>
                    <a:pt x="8" y="25"/>
                    <a:pt x="8" y="25"/>
                    <a:pt x="8" y="25"/>
                  </a:cubicBezTo>
                  <a:cubicBezTo>
                    <a:pt x="7" y="24"/>
                    <a:pt x="7" y="24"/>
                    <a:pt x="7" y="24"/>
                  </a:cubicBezTo>
                  <a:cubicBezTo>
                    <a:pt x="5" y="21"/>
                    <a:pt x="5" y="21"/>
                    <a:pt x="5" y="21"/>
                  </a:cubicBezTo>
                  <a:cubicBezTo>
                    <a:pt x="4" y="20"/>
                    <a:pt x="4" y="20"/>
                    <a:pt x="4" y="20"/>
                  </a:cubicBezTo>
                  <a:cubicBezTo>
                    <a:pt x="3" y="19"/>
                    <a:pt x="3" y="19"/>
                    <a:pt x="3" y="19"/>
                  </a:cubicBezTo>
                  <a:cubicBezTo>
                    <a:pt x="3" y="18"/>
                    <a:pt x="3" y="18"/>
                    <a:pt x="3" y="18"/>
                  </a:cubicBezTo>
                  <a:cubicBezTo>
                    <a:pt x="1" y="16"/>
                    <a:pt x="1" y="16"/>
                    <a:pt x="1" y="16"/>
                  </a:cubicBezTo>
                  <a:cubicBezTo>
                    <a:pt x="1" y="16"/>
                    <a:pt x="1" y="16"/>
                    <a:pt x="1" y="16"/>
                  </a:cubicBezTo>
                  <a:cubicBezTo>
                    <a:pt x="0" y="15"/>
                    <a:pt x="0" y="15"/>
                    <a:pt x="0" y="15"/>
                  </a:cubicBezTo>
                  <a:cubicBezTo>
                    <a:pt x="2" y="15"/>
                    <a:pt x="2" y="15"/>
                    <a:pt x="2" y="15"/>
                  </a:cubicBezTo>
                  <a:cubicBezTo>
                    <a:pt x="3" y="14"/>
                    <a:pt x="3" y="14"/>
                    <a:pt x="3" y="14"/>
                  </a:cubicBezTo>
                  <a:cubicBezTo>
                    <a:pt x="3" y="13"/>
                    <a:pt x="3" y="13"/>
                    <a:pt x="3" y="13"/>
                  </a:cubicBezTo>
                  <a:cubicBezTo>
                    <a:pt x="3" y="11"/>
                    <a:pt x="3" y="11"/>
                    <a:pt x="3" y="11"/>
                  </a:cubicBezTo>
                  <a:cubicBezTo>
                    <a:pt x="4" y="10"/>
                    <a:pt x="4" y="10"/>
                    <a:pt x="4" y="10"/>
                  </a:cubicBezTo>
                  <a:cubicBezTo>
                    <a:pt x="3" y="8"/>
                    <a:pt x="3" y="8"/>
                    <a:pt x="3" y="8"/>
                  </a:cubicBezTo>
                  <a:cubicBezTo>
                    <a:pt x="4" y="6"/>
                    <a:pt x="4" y="6"/>
                    <a:pt x="4" y="6"/>
                  </a:cubicBezTo>
                  <a:cubicBezTo>
                    <a:pt x="7" y="7"/>
                    <a:pt x="7" y="7"/>
                    <a:pt x="7" y="7"/>
                  </a:cubicBezTo>
                  <a:cubicBezTo>
                    <a:pt x="8" y="6"/>
                    <a:pt x="8" y="6"/>
                    <a:pt x="8" y="6"/>
                  </a:cubicBezTo>
                  <a:cubicBezTo>
                    <a:pt x="10" y="6"/>
                    <a:pt x="10" y="6"/>
                    <a:pt x="10" y="6"/>
                  </a:cubicBezTo>
                  <a:cubicBezTo>
                    <a:pt x="10" y="6"/>
                    <a:pt x="10" y="6"/>
                    <a:pt x="10" y="6"/>
                  </a:cubicBezTo>
                  <a:cubicBezTo>
                    <a:pt x="10" y="4"/>
                    <a:pt x="10" y="4"/>
                    <a:pt x="10" y="4"/>
                  </a:cubicBezTo>
                  <a:cubicBezTo>
                    <a:pt x="11" y="3"/>
                    <a:pt x="11" y="3"/>
                    <a:pt x="11" y="3"/>
                  </a:cubicBezTo>
                  <a:cubicBezTo>
                    <a:pt x="12" y="3"/>
                    <a:pt x="12" y="3"/>
                    <a:pt x="12" y="3"/>
                  </a:cubicBezTo>
                  <a:cubicBezTo>
                    <a:pt x="13" y="3"/>
                    <a:pt x="13" y="3"/>
                    <a:pt x="13" y="3"/>
                  </a:cubicBezTo>
                  <a:cubicBezTo>
                    <a:pt x="12" y="2"/>
                    <a:pt x="12" y="2"/>
                    <a:pt x="12" y="2"/>
                  </a:cubicBezTo>
                  <a:cubicBezTo>
                    <a:pt x="12" y="1"/>
                    <a:pt x="12" y="1"/>
                    <a:pt x="12" y="1"/>
                  </a:cubicBezTo>
                  <a:cubicBezTo>
                    <a:pt x="14" y="1"/>
                    <a:pt x="14" y="1"/>
                    <a:pt x="14" y="1"/>
                  </a:cubicBezTo>
                  <a:cubicBezTo>
                    <a:pt x="15" y="1"/>
                    <a:pt x="15" y="1"/>
                    <a:pt x="15" y="1"/>
                  </a:cubicBezTo>
                  <a:cubicBezTo>
                    <a:pt x="15" y="0"/>
                    <a:pt x="15" y="0"/>
                    <a:pt x="15" y="0"/>
                  </a:cubicBezTo>
                  <a:close/>
                  <a:moveTo>
                    <a:pt x="19" y="93"/>
                  </a:moveTo>
                  <a:cubicBezTo>
                    <a:pt x="19" y="94"/>
                    <a:pt x="19" y="94"/>
                    <a:pt x="19" y="94"/>
                  </a:cubicBezTo>
                  <a:cubicBezTo>
                    <a:pt x="20" y="94"/>
                    <a:pt x="20" y="94"/>
                    <a:pt x="20" y="94"/>
                  </a:cubicBezTo>
                  <a:cubicBezTo>
                    <a:pt x="20" y="93"/>
                    <a:pt x="20" y="93"/>
                    <a:pt x="20" y="93"/>
                  </a:cubicBezTo>
                  <a:cubicBezTo>
                    <a:pt x="19" y="93"/>
                    <a:pt x="19" y="93"/>
                    <a:pt x="19" y="93"/>
                  </a:cubicBezTo>
                  <a:cubicBezTo>
                    <a:pt x="19" y="93"/>
                    <a:pt x="19" y="93"/>
                    <a:pt x="19" y="93"/>
                  </a:cubicBezTo>
                  <a:close/>
                  <a:moveTo>
                    <a:pt x="15" y="87"/>
                  </a:moveTo>
                  <a:cubicBezTo>
                    <a:pt x="15" y="88"/>
                    <a:pt x="15" y="88"/>
                    <a:pt x="15" y="88"/>
                  </a:cubicBezTo>
                  <a:cubicBezTo>
                    <a:pt x="15" y="87"/>
                    <a:pt x="15" y="87"/>
                    <a:pt x="15" y="87"/>
                  </a:cubicBezTo>
                  <a:cubicBezTo>
                    <a:pt x="15" y="87"/>
                    <a:pt x="15" y="87"/>
                    <a:pt x="15" y="87"/>
                  </a:cubicBezTo>
                  <a:cubicBezTo>
                    <a:pt x="15" y="87"/>
                    <a:pt x="15" y="87"/>
                    <a:pt x="15" y="87"/>
                  </a:cubicBezTo>
                  <a:close/>
                  <a:moveTo>
                    <a:pt x="11" y="84"/>
                  </a:moveTo>
                  <a:cubicBezTo>
                    <a:pt x="10" y="85"/>
                    <a:pt x="10" y="85"/>
                    <a:pt x="10" y="85"/>
                  </a:cubicBezTo>
                  <a:cubicBezTo>
                    <a:pt x="11" y="85"/>
                    <a:pt x="11" y="85"/>
                    <a:pt x="11" y="85"/>
                  </a:cubicBezTo>
                  <a:cubicBezTo>
                    <a:pt x="10" y="86"/>
                    <a:pt x="10" y="86"/>
                    <a:pt x="10" y="86"/>
                  </a:cubicBezTo>
                  <a:cubicBezTo>
                    <a:pt x="11" y="85"/>
                    <a:pt x="11" y="85"/>
                    <a:pt x="11" y="85"/>
                  </a:cubicBezTo>
                  <a:cubicBezTo>
                    <a:pt x="11" y="84"/>
                    <a:pt x="11" y="84"/>
                    <a:pt x="11" y="84"/>
                  </a:cubicBezTo>
                  <a:cubicBezTo>
                    <a:pt x="11" y="84"/>
                    <a:pt x="11" y="84"/>
                    <a:pt x="11" y="84"/>
                  </a:cubicBezTo>
                  <a:close/>
                  <a:moveTo>
                    <a:pt x="33" y="57"/>
                  </a:moveTo>
                  <a:cubicBezTo>
                    <a:pt x="33" y="58"/>
                    <a:pt x="33" y="58"/>
                    <a:pt x="33" y="58"/>
                  </a:cubicBezTo>
                  <a:cubicBezTo>
                    <a:pt x="34" y="59"/>
                    <a:pt x="34" y="59"/>
                    <a:pt x="34" y="59"/>
                  </a:cubicBezTo>
                  <a:cubicBezTo>
                    <a:pt x="35" y="58"/>
                    <a:pt x="35" y="58"/>
                    <a:pt x="35" y="58"/>
                  </a:cubicBezTo>
                  <a:cubicBezTo>
                    <a:pt x="33" y="57"/>
                    <a:pt x="33" y="57"/>
                    <a:pt x="33" y="57"/>
                  </a:cubicBezTo>
                  <a:close/>
                  <a:moveTo>
                    <a:pt x="21" y="72"/>
                  </a:moveTo>
                  <a:cubicBezTo>
                    <a:pt x="20" y="73"/>
                    <a:pt x="20" y="73"/>
                    <a:pt x="20" y="73"/>
                  </a:cubicBezTo>
                  <a:cubicBezTo>
                    <a:pt x="21" y="73"/>
                    <a:pt x="21" y="73"/>
                    <a:pt x="21" y="73"/>
                  </a:cubicBezTo>
                  <a:cubicBezTo>
                    <a:pt x="21" y="72"/>
                    <a:pt x="21" y="72"/>
                    <a:pt x="21" y="72"/>
                  </a:cubicBezTo>
                  <a:close/>
                  <a:moveTo>
                    <a:pt x="21" y="74"/>
                  </a:moveTo>
                  <a:cubicBezTo>
                    <a:pt x="20" y="74"/>
                    <a:pt x="20" y="74"/>
                    <a:pt x="20" y="74"/>
                  </a:cubicBezTo>
                  <a:cubicBezTo>
                    <a:pt x="20" y="75"/>
                    <a:pt x="20" y="75"/>
                    <a:pt x="20" y="75"/>
                  </a:cubicBezTo>
                  <a:cubicBezTo>
                    <a:pt x="21" y="76"/>
                    <a:pt x="21" y="76"/>
                    <a:pt x="21" y="76"/>
                  </a:cubicBezTo>
                  <a:cubicBezTo>
                    <a:pt x="22" y="74"/>
                    <a:pt x="22" y="74"/>
                    <a:pt x="22" y="74"/>
                  </a:cubicBezTo>
                  <a:lnTo>
                    <a:pt x="21" y="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9" name="Freeform 73"/>
            <p:cNvSpPr>
              <a:spLocks noEditPoints="1"/>
            </p:cNvSpPr>
            <p:nvPr/>
          </p:nvSpPr>
          <p:spPr bwMode="auto">
            <a:xfrm>
              <a:off x="8291513" y="3932238"/>
              <a:ext cx="268288" cy="604838"/>
            </a:xfrm>
            <a:custGeom>
              <a:avLst/>
              <a:gdLst>
                <a:gd name="T0" fmla="*/ 94 w 169"/>
                <a:gd name="T1" fmla="*/ 6 h 381"/>
                <a:gd name="T2" fmla="*/ 109 w 169"/>
                <a:gd name="T3" fmla="*/ 30 h 381"/>
                <a:gd name="T4" fmla="*/ 103 w 169"/>
                <a:gd name="T5" fmla="*/ 58 h 381"/>
                <a:gd name="T6" fmla="*/ 94 w 169"/>
                <a:gd name="T7" fmla="*/ 67 h 381"/>
                <a:gd name="T8" fmla="*/ 97 w 169"/>
                <a:gd name="T9" fmla="*/ 82 h 381"/>
                <a:gd name="T10" fmla="*/ 115 w 169"/>
                <a:gd name="T11" fmla="*/ 91 h 381"/>
                <a:gd name="T12" fmla="*/ 124 w 169"/>
                <a:gd name="T13" fmla="*/ 106 h 381"/>
                <a:gd name="T14" fmla="*/ 139 w 169"/>
                <a:gd name="T15" fmla="*/ 109 h 381"/>
                <a:gd name="T16" fmla="*/ 130 w 169"/>
                <a:gd name="T17" fmla="*/ 130 h 381"/>
                <a:gd name="T18" fmla="*/ 145 w 169"/>
                <a:gd name="T19" fmla="*/ 136 h 381"/>
                <a:gd name="T20" fmla="*/ 169 w 169"/>
                <a:gd name="T21" fmla="*/ 139 h 381"/>
                <a:gd name="T22" fmla="*/ 157 w 169"/>
                <a:gd name="T23" fmla="*/ 157 h 381"/>
                <a:gd name="T24" fmla="*/ 139 w 169"/>
                <a:gd name="T25" fmla="*/ 169 h 381"/>
                <a:gd name="T26" fmla="*/ 133 w 169"/>
                <a:gd name="T27" fmla="*/ 181 h 381"/>
                <a:gd name="T28" fmla="*/ 112 w 169"/>
                <a:gd name="T29" fmla="*/ 197 h 381"/>
                <a:gd name="T30" fmla="*/ 106 w 169"/>
                <a:gd name="T31" fmla="*/ 212 h 381"/>
                <a:gd name="T32" fmla="*/ 127 w 169"/>
                <a:gd name="T33" fmla="*/ 239 h 381"/>
                <a:gd name="T34" fmla="*/ 130 w 169"/>
                <a:gd name="T35" fmla="*/ 257 h 381"/>
                <a:gd name="T36" fmla="*/ 133 w 169"/>
                <a:gd name="T37" fmla="*/ 290 h 381"/>
                <a:gd name="T38" fmla="*/ 148 w 169"/>
                <a:gd name="T39" fmla="*/ 317 h 381"/>
                <a:gd name="T40" fmla="*/ 154 w 169"/>
                <a:gd name="T41" fmla="*/ 345 h 381"/>
                <a:gd name="T42" fmla="*/ 139 w 169"/>
                <a:gd name="T43" fmla="*/ 372 h 381"/>
                <a:gd name="T44" fmla="*/ 133 w 169"/>
                <a:gd name="T45" fmla="*/ 366 h 381"/>
                <a:gd name="T46" fmla="*/ 139 w 169"/>
                <a:gd name="T47" fmla="*/ 357 h 381"/>
                <a:gd name="T48" fmla="*/ 139 w 169"/>
                <a:gd name="T49" fmla="*/ 339 h 381"/>
                <a:gd name="T50" fmla="*/ 133 w 169"/>
                <a:gd name="T51" fmla="*/ 311 h 381"/>
                <a:gd name="T52" fmla="*/ 127 w 169"/>
                <a:gd name="T53" fmla="*/ 305 h 381"/>
                <a:gd name="T54" fmla="*/ 118 w 169"/>
                <a:gd name="T55" fmla="*/ 281 h 381"/>
                <a:gd name="T56" fmla="*/ 112 w 169"/>
                <a:gd name="T57" fmla="*/ 257 h 381"/>
                <a:gd name="T58" fmla="*/ 109 w 169"/>
                <a:gd name="T59" fmla="*/ 248 h 381"/>
                <a:gd name="T60" fmla="*/ 97 w 169"/>
                <a:gd name="T61" fmla="*/ 233 h 381"/>
                <a:gd name="T62" fmla="*/ 97 w 169"/>
                <a:gd name="T63" fmla="*/ 236 h 381"/>
                <a:gd name="T64" fmla="*/ 85 w 169"/>
                <a:gd name="T65" fmla="*/ 245 h 381"/>
                <a:gd name="T66" fmla="*/ 82 w 169"/>
                <a:gd name="T67" fmla="*/ 251 h 381"/>
                <a:gd name="T68" fmla="*/ 64 w 169"/>
                <a:gd name="T69" fmla="*/ 260 h 381"/>
                <a:gd name="T70" fmla="*/ 55 w 169"/>
                <a:gd name="T71" fmla="*/ 263 h 381"/>
                <a:gd name="T72" fmla="*/ 52 w 169"/>
                <a:gd name="T73" fmla="*/ 257 h 381"/>
                <a:gd name="T74" fmla="*/ 55 w 169"/>
                <a:gd name="T75" fmla="*/ 233 h 381"/>
                <a:gd name="T76" fmla="*/ 46 w 169"/>
                <a:gd name="T77" fmla="*/ 212 h 381"/>
                <a:gd name="T78" fmla="*/ 34 w 169"/>
                <a:gd name="T79" fmla="*/ 191 h 381"/>
                <a:gd name="T80" fmla="*/ 21 w 169"/>
                <a:gd name="T81" fmla="*/ 191 h 381"/>
                <a:gd name="T82" fmla="*/ 31 w 169"/>
                <a:gd name="T83" fmla="*/ 191 h 381"/>
                <a:gd name="T84" fmla="*/ 31 w 169"/>
                <a:gd name="T85" fmla="*/ 178 h 381"/>
                <a:gd name="T86" fmla="*/ 15 w 169"/>
                <a:gd name="T87" fmla="*/ 175 h 381"/>
                <a:gd name="T88" fmla="*/ 12 w 169"/>
                <a:gd name="T89" fmla="*/ 172 h 381"/>
                <a:gd name="T90" fmla="*/ 0 w 169"/>
                <a:gd name="T91" fmla="*/ 151 h 381"/>
                <a:gd name="T92" fmla="*/ 12 w 169"/>
                <a:gd name="T93" fmla="*/ 133 h 381"/>
                <a:gd name="T94" fmla="*/ 18 w 169"/>
                <a:gd name="T95" fmla="*/ 115 h 381"/>
                <a:gd name="T96" fmla="*/ 27 w 169"/>
                <a:gd name="T97" fmla="*/ 94 h 381"/>
                <a:gd name="T98" fmla="*/ 40 w 169"/>
                <a:gd name="T99" fmla="*/ 55 h 381"/>
                <a:gd name="T100" fmla="*/ 55 w 169"/>
                <a:gd name="T101" fmla="*/ 24 h 381"/>
                <a:gd name="T102" fmla="*/ 73 w 169"/>
                <a:gd name="T103" fmla="*/ 15 h 381"/>
                <a:gd name="T104" fmla="*/ 24 w 169"/>
                <a:gd name="T105" fmla="*/ 20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381">
                  <a:moveTo>
                    <a:pt x="76" y="3"/>
                  </a:moveTo>
                  <a:lnTo>
                    <a:pt x="79" y="0"/>
                  </a:lnTo>
                  <a:lnTo>
                    <a:pt x="85" y="3"/>
                  </a:lnTo>
                  <a:lnTo>
                    <a:pt x="88" y="0"/>
                  </a:lnTo>
                  <a:lnTo>
                    <a:pt x="91" y="0"/>
                  </a:lnTo>
                  <a:lnTo>
                    <a:pt x="94" y="6"/>
                  </a:lnTo>
                  <a:lnTo>
                    <a:pt x="97" y="9"/>
                  </a:lnTo>
                  <a:lnTo>
                    <a:pt x="100" y="15"/>
                  </a:lnTo>
                  <a:lnTo>
                    <a:pt x="103" y="15"/>
                  </a:lnTo>
                  <a:lnTo>
                    <a:pt x="106" y="18"/>
                  </a:lnTo>
                  <a:lnTo>
                    <a:pt x="106" y="24"/>
                  </a:lnTo>
                  <a:lnTo>
                    <a:pt x="109" y="30"/>
                  </a:lnTo>
                  <a:lnTo>
                    <a:pt x="109" y="36"/>
                  </a:lnTo>
                  <a:lnTo>
                    <a:pt x="109" y="45"/>
                  </a:lnTo>
                  <a:lnTo>
                    <a:pt x="109" y="49"/>
                  </a:lnTo>
                  <a:lnTo>
                    <a:pt x="106" y="52"/>
                  </a:lnTo>
                  <a:lnTo>
                    <a:pt x="103" y="52"/>
                  </a:lnTo>
                  <a:lnTo>
                    <a:pt x="103" y="58"/>
                  </a:lnTo>
                  <a:lnTo>
                    <a:pt x="100" y="58"/>
                  </a:lnTo>
                  <a:lnTo>
                    <a:pt x="100" y="61"/>
                  </a:lnTo>
                  <a:lnTo>
                    <a:pt x="103" y="64"/>
                  </a:lnTo>
                  <a:lnTo>
                    <a:pt x="100" y="67"/>
                  </a:lnTo>
                  <a:lnTo>
                    <a:pt x="97" y="64"/>
                  </a:lnTo>
                  <a:lnTo>
                    <a:pt x="94" y="67"/>
                  </a:lnTo>
                  <a:lnTo>
                    <a:pt x="94" y="70"/>
                  </a:lnTo>
                  <a:lnTo>
                    <a:pt x="94" y="73"/>
                  </a:lnTo>
                  <a:lnTo>
                    <a:pt x="94" y="76"/>
                  </a:lnTo>
                  <a:lnTo>
                    <a:pt x="94" y="79"/>
                  </a:lnTo>
                  <a:lnTo>
                    <a:pt x="97" y="79"/>
                  </a:lnTo>
                  <a:lnTo>
                    <a:pt x="97" y="82"/>
                  </a:lnTo>
                  <a:lnTo>
                    <a:pt x="100" y="85"/>
                  </a:lnTo>
                  <a:lnTo>
                    <a:pt x="100" y="91"/>
                  </a:lnTo>
                  <a:lnTo>
                    <a:pt x="103" y="94"/>
                  </a:lnTo>
                  <a:lnTo>
                    <a:pt x="106" y="91"/>
                  </a:lnTo>
                  <a:lnTo>
                    <a:pt x="115" y="88"/>
                  </a:lnTo>
                  <a:lnTo>
                    <a:pt x="115" y="91"/>
                  </a:lnTo>
                  <a:lnTo>
                    <a:pt x="115" y="94"/>
                  </a:lnTo>
                  <a:lnTo>
                    <a:pt x="118" y="97"/>
                  </a:lnTo>
                  <a:lnTo>
                    <a:pt x="121" y="94"/>
                  </a:lnTo>
                  <a:lnTo>
                    <a:pt x="124" y="97"/>
                  </a:lnTo>
                  <a:lnTo>
                    <a:pt x="121" y="103"/>
                  </a:lnTo>
                  <a:lnTo>
                    <a:pt x="124" y="106"/>
                  </a:lnTo>
                  <a:lnTo>
                    <a:pt x="130" y="106"/>
                  </a:lnTo>
                  <a:lnTo>
                    <a:pt x="127" y="106"/>
                  </a:lnTo>
                  <a:lnTo>
                    <a:pt x="130" y="109"/>
                  </a:lnTo>
                  <a:lnTo>
                    <a:pt x="130" y="109"/>
                  </a:lnTo>
                  <a:lnTo>
                    <a:pt x="136" y="109"/>
                  </a:lnTo>
                  <a:lnTo>
                    <a:pt x="139" y="109"/>
                  </a:lnTo>
                  <a:lnTo>
                    <a:pt x="139" y="112"/>
                  </a:lnTo>
                  <a:lnTo>
                    <a:pt x="136" y="115"/>
                  </a:lnTo>
                  <a:lnTo>
                    <a:pt x="136" y="118"/>
                  </a:lnTo>
                  <a:lnTo>
                    <a:pt x="133" y="124"/>
                  </a:lnTo>
                  <a:lnTo>
                    <a:pt x="130" y="130"/>
                  </a:lnTo>
                  <a:lnTo>
                    <a:pt x="130" y="130"/>
                  </a:lnTo>
                  <a:lnTo>
                    <a:pt x="133" y="130"/>
                  </a:lnTo>
                  <a:lnTo>
                    <a:pt x="139" y="130"/>
                  </a:lnTo>
                  <a:lnTo>
                    <a:pt x="139" y="133"/>
                  </a:lnTo>
                  <a:lnTo>
                    <a:pt x="142" y="130"/>
                  </a:lnTo>
                  <a:lnTo>
                    <a:pt x="145" y="133"/>
                  </a:lnTo>
                  <a:lnTo>
                    <a:pt x="145" y="136"/>
                  </a:lnTo>
                  <a:lnTo>
                    <a:pt x="145" y="142"/>
                  </a:lnTo>
                  <a:lnTo>
                    <a:pt x="151" y="142"/>
                  </a:lnTo>
                  <a:lnTo>
                    <a:pt x="154" y="142"/>
                  </a:lnTo>
                  <a:lnTo>
                    <a:pt x="157" y="142"/>
                  </a:lnTo>
                  <a:lnTo>
                    <a:pt x="166" y="136"/>
                  </a:lnTo>
                  <a:lnTo>
                    <a:pt x="169" y="139"/>
                  </a:lnTo>
                  <a:lnTo>
                    <a:pt x="169" y="142"/>
                  </a:lnTo>
                  <a:lnTo>
                    <a:pt x="163" y="145"/>
                  </a:lnTo>
                  <a:lnTo>
                    <a:pt x="157" y="148"/>
                  </a:lnTo>
                  <a:lnTo>
                    <a:pt x="157" y="151"/>
                  </a:lnTo>
                  <a:lnTo>
                    <a:pt x="157" y="154"/>
                  </a:lnTo>
                  <a:lnTo>
                    <a:pt x="157" y="157"/>
                  </a:lnTo>
                  <a:lnTo>
                    <a:pt x="154" y="160"/>
                  </a:lnTo>
                  <a:lnTo>
                    <a:pt x="151" y="160"/>
                  </a:lnTo>
                  <a:lnTo>
                    <a:pt x="148" y="166"/>
                  </a:lnTo>
                  <a:lnTo>
                    <a:pt x="145" y="166"/>
                  </a:lnTo>
                  <a:lnTo>
                    <a:pt x="139" y="166"/>
                  </a:lnTo>
                  <a:lnTo>
                    <a:pt x="139" y="169"/>
                  </a:lnTo>
                  <a:lnTo>
                    <a:pt x="142" y="172"/>
                  </a:lnTo>
                  <a:lnTo>
                    <a:pt x="139" y="172"/>
                  </a:lnTo>
                  <a:lnTo>
                    <a:pt x="136" y="172"/>
                  </a:lnTo>
                  <a:lnTo>
                    <a:pt x="133" y="175"/>
                  </a:lnTo>
                  <a:lnTo>
                    <a:pt x="133" y="181"/>
                  </a:lnTo>
                  <a:lnTo>
                    <a:pt x="133" y="181"/>
                  </a:lnTo>
                  <a:lnTo>
                    <a:pt x="127" y="181"/>
                  </a:lnTo>
                  <a:lnTo>
                    <a:pt x="124" y="184"/>
                  </a:lnTo>
                  <a:lnTo>
                    <a:pt x="115" y="181"/>
                  </a:lnTo>
                  <a:lnTo>
                    <a:pt x="112" y="187"/>
                  </a:lnTo>
                  <a:lnTo>
                    <a:pt x="115" y="194"/>
                  </a:lnTo>
                  <a:lnTo>
                    <a:pt x="112" y="197"/>
                  </a:lnTo>
                  <a:lnTo>
                    <a:pt x="112" y="203"/>
                  </a:lnTo>
                  <a:lnTo>
                    <a:pt x="112" y="206"/>
                  </a:lnTo>
                  <a:lnTo>
                    <a:pt x="109" y="209"/>
                  </a:lnTo>
                  <a:lnTo>
                    <a:pt x="103" y="209"/>
                  </a:lnTo>
                  <a:lnTo>
                    <a:pt x="106" y="212"/>
                  </a:lnTo>
                  <a:lnTo>
                    <a:pt x="106" y="212"/>
                  </a:lnTo>
                  <a:lnTo>
                    <a:pt x="112" y="218"/>
                  </a:lnTo>
                  <a:lnTo>
                    <a:pt x="112" y="221"/>
                  </a:lnTo>
                  <a:lnTo>
                    <a:pt x="115" y="224"/>
                  </a:lnTo>
                  <a:lnTo>
                    <a:pt x="118" y="227"/>
                  </a:lnTo>
                  <a:lnTo>
                    <a:pt x="124" y="236"/>
                  </a:lnTo>
                  <a:lnTo>
                    <a:pt x="127" y="239"/>
                  </a:lnTo>
                  <a:lnTo>
                    <a:pt x="130" y="242"/>
                  </a:lnTo>
                  <a:lnTo>
                    <a:pt x="130" y="248"/>
                  </a:lnTo>
                  <a:lnTo>
                    <a:pt x="133" y="248"/>
                  </a:lnTo>
                  <a:lnTo>
                    <a:pt x="133" y="254"/>
                  </a:lnTo>
                  <a:lnTo>
                    <a:pt x="130" y="254"/>
                  </a:lnTo>
                  <a:lnTo>
                    <a:pt x="130" y="257"/>
                  </a:lnTo>
                  <a:lnTo>
                    <a:pt x="130" y="266"/>
                  </a:lnTo>
                  <a:lnTo>
                    <a:pt x="130" y="269"/>
                  </a:lnTo>
                  <a:lnTo>
                    <a:pt x="127" y="272"/>
                  </a:lnTo>
                  <a:lnTo>
                    <a:pt x="130" y="278"/>
                  </a:lnTo>
                  <a:lnTo>
                    <a:pt x="130" y="284"/>
                  </a:lnTo>
                  <a:lnTo>
                    <a:pt x="133" y="290"/>
                  </a:lnTo>
                  <a:lnTo>
                    <a:pt x="139" y="293"/>
                  </a:lnTo>
                  <a:lnTo>
                    <a:pt x="145" y="299"/>
                  </a:lnTo>
                  <a:lnTo>
                    <a:pt x="148" y="305"/>
                  </a:lnTo>
                  <a:lnTo>
                    <a:pt x="145" y="308"/>
                  </a:lnTo>
                  <a:lnTo>
                    <a:pt x="148" y="314"/>
                  </a:lnTo>
                  <a:lnTo>
                    <a:pt x="148" y="317"/>
                  </a:lnTo>
                  <a:lnTo>
                    <a:pt x="148" y="320"/>
                  </a:lnTo>
                  <a:lnTo>
                    <a:pt x="151" y="326"/>
                  </a:lnTo>
                  <a:lnTo>
                    <a:pt x="151" y="330"/>
                  </a:lnTo>
                  <a:lnTo>
                    <a:pt x="151" y="336"/>
                  </a:lnTo>
                  <a:lnTo>
                    <a:pt x="154" y="339"/>
                  </a:lnTo>
                  <a:lnTo>
                    <a:pt x="154" y="345"/>
                  </a:lnTo>
                  <a:lnTo>
                    <a:pt x="151" y="348"/>
                  </a:lnTo>
                  <a:lnTo>
                    <a:pt x="148" y="357"/>
                  </a:lnTo>
                  <a:lnTo>
                    <a:pt x="142" y="360"/>
                  </a:lnTo>
                  <a:lnTo>
                    <a:pt x="142" y="366"/>
                  </a:lnTo>
                  <a:lnTo>
                    <a:pt x="139" y="369"/>
                  </a:lnTo>
                  <a:lnTo>
                    <a:pt x="139" y="372"/>
                  </a:lnTo>
                  <a:lnTo>
                    <a:pt x="139" y="372"/>
                  </a:lnTo>
                  <a:lnTo>
                    <a:pt x="139" y="375"/>
                  </a:lnTo>
                  <a:lnTo>
                    <a:pt x="136" y="381"/>
                  </a:lnTo>
                  <a:lnTo>
                    <a:pt x="136" y="375"/>
                  </a:lnTo>
                  <a:lnTo>
                    <a:pt x="136" y="369"/>
                  </a:lnTo>
                  <a:lnTo>
                    <a:pt x="133" y="366"/>
                  </a:lnTo>
                  <a:lnTo>
                    <a:pt x="133" y="366"/>
                  </a:lnTo>
                  <a:lnTo>
                    <a:pt x="136" y="366"/>
                  </a:lnTo>
                  <a:lnTo>
                    <a:pt x="136" y="366"/>
                  </a:lnTo>
                  <a:lnTo>
                    <a:pt x="139" y="360"/>
                  </a:lnTo>
                  <a:lnTo>
                    <a:pt x="139" y="357"/>
                  </a:lnTo>
                  <a:lnTo>
                    <a:pt x="139" y="357"/>
                  </a:lnTo>
                  <a:lnTo>
                    <a:pt x="139" y="351"/>
                  </a:lnTo>
                  <a:lnTo>
                    <a:pt x="139" y="351"/>
                  </a:lnTo>
                  <a:lnTo>
                    <a:pt x="139" y="348"/>
                  </a:lnTo>
                  <a:lnTo>
                    <a:pt x="139" y="345"/>
                  </a:lnTo>
                  <a:lnTo>
                    <a:pt x="142" y="342"/>
                  </a:lnTo>
                  <a:lnTo>
                    <a:pt x="139" y="339"/>
                  </a:lnTo>
                  <a:lnTo>
                    <a:pt x="136" y="336"/>
                  </a:lnTo>
                  <a:lnTo>
                    <a:pt x="136" y="330"/>
                  </a:lnTo>
                  <a:lnTo>
                    <a:pt x="139" y="330"/>
                  </a:lnTo>
                  <a:lnTo>
                    <a:pt x="136" y="326"/>
                  </a:lnTo>
                  <a:lnTo>
                    <a:pt x="136" y="323"/>
                  </a:lnTo>
                  <a:lnTo>
                    <a:pt x="133" y="311"/>
                  </a:lnTo>
                  <a:lnTo>
                    <a:pt x="130" y="311"/>
                  </a:lnTo>
                  <a:lnTo>
                    <a:pt x="130" y="305"/>
                  </a:lnTo>
                  <a:lnTo>
                    <a:pt x="127" y="302"/>
                  </a:lnTo>
                  <a:lnTo>
                    <a:pt x="127" y="308"/>
                  </a:lnTo>
                  <a:lnTo>
                    <a:pt x="127" y="308"/>
                  </a:lnTo>
                  <a:lnTo>
                    <a:pt x="127" y="305"/>
                  </a:lnTo>
                  <a:lnTo>
                    <a:pt x="124" y="302"/>
                  </a:lnTo>
                  <a:lnTo>
                    <a:pt x="124" y="293"/>
                  </a:lnTo>
                  <a:lnTo>
                    <a:pt x="121" y="290"/>
                  </a:lnTo>
                  <a:lnTo>
                    <a:pt x="121" y="287"/>
                  </a:lnTo>
                  <a:lnTo>
                    <a:pt x="124" y="284"/>
                  </a:lnTo>
                  <a:lnTo>
                    <a:pt x="118" y="281"/>
                  </a:lnTo>
                  <a:lnTo>
                    <a:pt x="118" y="275"/>
                  </a:lnTo>
                  <a:lnTo>
                    <a:pt x="118" y="275"/>
                  </a:lnTo>
                  <a:lnTo>
                    <a:pt x="115" y="260"/>
                  </a:lnTo>
                  <a:lnTo>
                    <a:pt x="112" y="260"/>
                  </a:lnTo>
                  <a:lnTo>
                    <a:pt x="112" y="257"/>
                  </a:lnTo>
                  <a:lnTo>
                    <a:pt x="112" y="257"/>
                  </a:lnTo>
                  <a:lnTo>
                    <a:pt x="112" y="254"/>
                  </a:lnTo>
                  <a:lnTo>
                    <a:pt x="112" y="248"/>
                  </a:lnTo>
                  <a:lnTo>
                    <a:pt x="112" y="248"/>
                  </a:lnTo>
                  <a:lnTo>
                    <a:pt x="112" y="245"/>
                  </a:lnTo>
                  <a:lnTo>
                    <a:pt x="112" y="248"/>
                  </a:lnTo>
                  <a:lnTo>
                    <a:pt x="109" y="248"/>
                  </a:lnTo>
                  <a:lnTo>
                    <a:pt x="106" y="248"/>
                  </a:lnTo>
                  <a:lnTo>
                    <a:pt x="103" y="245"/>
                  </a:lnTo>
                  <a:lnTo>
                    <a:pt x="103" y="242"/>
                  </a:lnTo>
                  <a:lnTo>
                    <a:pt x="100" y="233"/>
                  </a:lnTo>
                  <a:lnTo>
                    <a:pt x="97" y="233"/>
                  </a:lnTo>
                  <a:lnTo>
                    <a:pt x="97" y="233"/>
                  </a:lnTo>
                  <a:lnTo>
                    <a:pt x="97" y="230"/>
                  </a:lnTo>
                  <a:lnTo>
                    <a:pt x="94" y="227"/>
                  </a:lnTo>
                  <a:lnTo>
                    <a:pt x="94" y="230"/>
                  </a:lnTo>
                  <a:lnTo>
                    <a:pt x="94" y="233"/>
                  </a:lnTo>
                  <a:lnTo>
                    <a:pt x="94" y="233"/>
                  </a:lnTo>
                  <a:lnTo>
                    <a:pt x="97" y="236"/>
                  </a:lnTo>
                  <a:lnTo>
                    <a:pt x="97" y="239"/>
                  </a:lnTo>
                  <a:lnTo>
                    <a:pt x="94" y="242"/>
                  </a:lnTo>
                  <a:lnTo>
                    <a:pt x="94" y="245"/>
                  </a:lnTo>
                  <a:lnTo>
                    <a:pt x="91" y="248"/>
                  </a:lnTo>
                  <a:lnTo>
                    <a:pt x="88" y="248"/>
                  </a:lnTo>
                  <a:lnTo>
                    <a:pt x="85" y="245"/>
                  </a:lnTo>
                  <a:lnTo>
                    <a:pt x="82" y="245"/>
                  </a:lnTo>
                  <a:lnTo>
                    <a:pt x="85" y="248"/>
                  </a:lnTo>
                  <a:lnTo>
                    <a:pt x="85" y="248"/>
                  </a:lnTo>
                  <a:lnTo>
                    <a:pt x="88" y="248"/>
                  </a:lnTo>
                  <a:lnTo>
                    <a:pt x="82" y="251"/>
                  </a:lnTo>
                  <a:lnTo>
                    <a:pt x="82" y="251"/>
                  </a:lnTo>
                  <a:lnTo>
                    <a:pt x="79" y="251"/>
                  </a:lnTo>
                  <a:lnTo>
                    <a:pt x="79" y="254"/>
                  </a:lnTo>
                  <a:lnTo>
                    <a:pt x="70" y="260"/>
                  </a:lnTo>
                  <a:lnTo>
                    <a:pt x="67" y="260"/>
                  </a:lnTo>
                  <a:lnTo>
                    <a:pt x="67" y="260"/>
                  </a:lnTo>
                  <a:lnTo>
                    <a:pt x="64" y="260"/>
                  </a:lnTo>
                  <a:lnTo>
                    <a:pt x="64" y="257"/>
                  </a:lnTo>
                  <a:lnTo>
                    <a:pt x="64" y="260"/>
                  </a:lnTo>
                  <a:lnTo>
                    <a:pt x="61" y="260"/>
                  </a:lnTo>
                  <a:lnTo>
                    <a:pt x="58" y="257"/>
                  </a:lnTo>
                  <a:lnTo>
                    <a:pt x="55" y="260"/>
                  </a:lnTo>
                  <a:lnTo>
                    <a:pt x="55" y="263"/>
                  </a:lnTo>
                  <a:lnTo>
                    <a:pt x="52" y="263"/>
                  </a:lnTo>
                  <a:lnTo>
                    <a:pt x="52" y="257"/>
                  </a:lnTo>
                  <a:lnTo>
                    <a:pt x="58" y="254"/>
                  </a:lnTo>
                  <a:lnTo>
                    <a:pt x="58" y="248"/>
                  </a:lnTo>
                  <a:lnTo>
                    <a:pt x="55" y="254"/>
                  </a:lnTo>
                  <a:lnTo>
                    <a:pt x="52" y="257"/>
                  </a:lnTo>
                  <a:lnTo>
                    <a:pt x="49" y="260"/>
                  </a:lnTo>
                  <a:lnTo>
                    <a:pt x="46" y="260"/>
                  </a:lnTo>
                  <a:lnTo>
                    <a:pt x="49" y="257"/>
                  </a:lnTo>
                  <a:lnTo>
                    <a:pt x="46" y="254"/>
                  </a:lnTo>
                  <a:lnTo>
                    <a:pt x="49" y="236"/>
                  </a:lnTo>
                  <a:lnTo>
                    <a:pt x="55" y="233"/>
                  </a:lnTo>
                  <a:lnTo>
                    <a:pt x="52" y="230"/>
                  </a:lnTo>
                  <a:lnTo>
                    <a:pt x="49" y="224"/>
                  </a:lnTo>
                  <a:lnTo>
                    <a:pt x="49" y="215"/>
                  </a:lnTo>
                  <a:lnTo>
                    <a:pt x="46" y="215"/>
                  </a:lnTo>
                  <a:lnTo>
                    <a:pt x="46" y="212"/>
                  </a:lnTo>
                  <a:lnTo>
                    <a:pt x="46" y="212"/>
                  </a:lnTo>
                  <a:lnTo>
                    <a:pt x="43" y="209"/>
                  </a:lnTo>
                  <a:lnTo>
                    <a:pt x="43" y="203"/>
                  </a:lnTo>
                  <a:lnTo>
                    <a:pt x="40" y="200"/>
                  </a:lnTo>
                  <a:lnTo>
                    <a:pt x="40" y="197"/>
                  </a:lnTo>
                  <a:lnTo>
                    <a:pt x="40" y="194"/>
                  </a:lnTo>
                  <a:lnTo>
                    <a:pt x="34" y="191"/>
                  </a:lnTo>
                  <a:lnTo>
                    <a:pt x="37" y="194"/>
                  </a:lnTo>
                  <a:lnTo>
                    <a:pt x="37" y="203"/>
                  </a:lnTo>
                  <a:lnTo>
                    <a:pt x="31" y="200"/>
                  </a:lnTo>
                  <a:lnTo>
                    <a:pt x="27" y="197"/>
                  </a:lnTo>
                  <a:lnTo>
                    <a:pt x="24" y="194"/>
                  </a:lnTo>
                  <a:lnTo>
                    <a:pt x="21" y="191"/>
                  </a:lnTo>
                  <a:lnTo>
                    <a:pt x="21" y="187"/>
                  </a:lnTo>
                  <a:lnTo>
                    <a:pt x="24" y="187"/>
                  </a:lnTo>
                  <a:lnTo>
                    <a:pt x="27" y="191"/>
                  </a:lnTo>
                  <a:lnTo>
                    <a:pt x="31" y="194"/>
                  </a:lnTo>
                  <a:lnTo>
                    <a:pt x="31" y="191"/>
                  </a:lnTo>
                  <a:lnTo>
                    <a:pt x="31" y="191"/>
                  </a:lnTo>
                  <a:lnTo>
                    <a:pt x="27" y="187"/>
                  </a:lnTo>
                  <a:lnTo>
                    <a:pt x="31" y="187"/>
                  </a:lnTo>
                  <a:lnTo>
                    <a:pt x="31" y="187"/>
                  </a:lnTo>
                  <a:lnTo>
                    <a:pt x="34" y="187"/>
                  </a:lnTo>
                  <a:lnTo>
                    <a:pt x="34" y="184"/>
                  </a:lnTo>
                  <a:lnTo>
                    <a:pt x="31" y="178"/>
                  </a:lnTo>
                  <a:lnTo>
                    <a:pt x="24" y="178"/>
                  </a:lnTo>
                  <a:lnTo>
                    <a:pt x="21" y="175"/>
                  </a:lnTo>
                  <a:lnTo>
                    <a:pt x="18" y="175"/>
                  </a:lnTo>
                  <a:lnTo>
                    <a:pt x="18" y="172"/>
                  </a:lnTo>
                  <a:lnTo>
                    <a:pt x="18" y="175"/>
                  </a:lnTo>
                  <a:lnTo>
                    <a:pt x="15" y="175"/>
                  </a:lnTo>
                  <a:lnTo>
                    <a:pt x="15" y="172"/>
                  </a:lnTo>
                  <a:lnTo>
                    <a:pt x="18" y="169"/>
                  </a:lnTo>
                  <a:lnTo>
                    <a:pt x="12" y="169"/>
                  </a:lnTo>
                  <a:lnTo>
                    <a:pt x="9" y="169"/>
                  </a:lnTo>
                  <a:lnTo>
                    <a:pt x="9" y="169"/>
                  </a:lnTo>
                  <a:lnTo>
                    <a:pt x="12" y="172"/>
                  </a:lnTo>
                  <a:lnTo>
                    <a:pt x="3" y="166"/>
                  </a:lnTo>
                  <a:lnTo>
                    <a:pt x="3" y="160"/>
                  </a:lnTo>
                  <a:lnTo>
                    <a:pt x="0" y="157"/>
                  </a:lnTo>
                  <a:lnTo>
                    <a:pt x="0" y="157"/>
                  </a:lnTo>
                  <a:lnTo>
                    <a:pt x="0" y="154"/>
                  </a:lnTo>
                  <a:lnTo>
                    <a:pt x="0" y="151"/>
                  </a:lnTo>
                  <a:lnTo>
                    <a:pt x="3" y="148"/>
                  </a:lnTo>
                  <a:lnTo>
                    <a:pt x="6" y="148"/>
                  </a:lnTo>
                  <a:lnTo>
                    <a:pt x="9" y="145"/>
                  </a:lnTo>
                  <a:lnTo>
                    <a:pt x="9" y="136"/>
                  </a:lnTo>
                  <a:lnTo>
                    <a:pt x="9" y="133"/>
                  </a:lnTo>
                  <a:lnTo>
                    <a:pt x="12" y="133"/>
                  </a:lnTo>
                  <a:lnTo>
                    <a:pt x="12" y="133"/>
                  </a:lnTo>
                  <a:lnTo>
                    <a:pt x="15" y="127"/>
                  </a:lnTo>
                  <a:lnTo>
                    <a:pt x="15" y="124"/>
                  </a:lnTo>
                  <a:lnTo>
                    <a:pt x="15" y="118"/>
                  </a:lnTo>
                  <a:lnTo>
                    <a:pt x="15" y="115"/>
                  </a:lnTo>
                  <a:lnTo>
                    <a:pt x="18" y="115"/>
                  </a:lnTo>
                  <a:lnTo>
                    <a:pt x="18" y="106"/>
                  </a:lnTo>
                  <a:lnTo>
                    <a:pt x="18" y="103"/>
                  </a:lnTo>
                  <a:lnTo>
                    <a:pt x="15" y="94"/>
                  </a:lnTo>
                  <a:lnTo>
                    <a:pt x="21" y="94"/>
                  </a:lnTo>
                  <a:lnTo>
                    <a:pt x="24" y="94"/>
                  </a:lnTo>
                  <a:lnTo>
                    <a:pt x="27" y="94"/>
                  </a:lnTo>
                  <a:lnTo>
                    <a:pt x="31" y="88"/>
                  </a:lnTo>
                  <a:lnTo>
                    <a:pt x="34" y="79"/>
                  </a:lnTo>
                  <a:lnTo>
                    <a:pt x="37" y="70"/>
                  </a:lnTo>
                  <a:lnTo>
                    <a:pt x="34" y="67"/>
                  </a:lnTo>
                  <a:lnTo>
                    <a:pt x="34" y="64"/>
                  </a:lnTo>
                  <a:lnTo>
                    <a:pt x="40" y="55"/>
                  </a:lnTo>
                  <a:lnTo>
                    <a:pt x="40" y="49"/>
                  </a:lnTo>
                  <a:lnTo>
                    <a:pt x="40" y="45"/>
                  </a:lnTo>
                  <a:lnTo>
                    <a:pt x="40" y="42"/>
                  </a:lnTo>
                  <a:lnTo>
                    <a:pt x="46" y="30"/>
                  </a:lnTo>
                  <a:lnTo>
                    <a:pt x="52" y="30"/>
                  </a:lnTo>
                  <a:lnTo>
                    <a:pt x="55" y="24"/>
                  </a:lnTo>
                  <a:lnTo>
                    <a:pt x="58" y="18"/>
                  </a:lnTo>
                  <a:lnTo>
                    <a:pt x="64" y="18"/>
                  </a:lnTo>
                  <a:lnTo>
                    <a:pt x="67" y="15"/>
                  </a:lnTo>
                  <a:lnTo>
                    <a:pt x="73" y="15"/>
                  </a:lnTo>
                  <a:lnTo>
                    <a:pt x="76" y="18"/>
                  </a:lnTo>
                  <a:lnTo>
                    <a:pt x="73" y="15"/>
                  </a:lnTo>
                  <a:lnTo>
                    <a:pt x="73" y="9"/>
                  </a:lnTo>
                  <a:lnTo>
                    <a:pt x="79" y="6"/>
                  </a:lnTo>
                  <a:lnTo>
                    <a:pt x="76" y="3"/>
                  </a:lnTo>
                  <a:lnTo>
                    <a:pt x="76" y="3"/>
                  </a:lnTo>
                  <a:lnTo>
                    <a:pt x="76" y="3"/>
                  </a:lnTo>
                  <a:close/>
                  <a:moveTo>
                    <a:pt x="24" y="203"/>
                  </a:moveTo>
                  <a:lnTo>
                    <a:pt x="27" y="206"/>
                  </a:lnTo>
                  <a:lnTo>
                    <a:pt x="31" y="209"/>
                  </a:lnTo>
                  <a:lnTo>
                    <a:pt x="31" y="206"/>
                  </a:lnTo>
                  <a:lnTo>
                    <a:pt x="27" y="203"/>
                  </a:lnTo>
                  <a:lnTo>
                    <a:pt x="24" y="2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0" name="Freeform 74"/>
            <p:cNvSpPr>
              <a:spLocks noEditPoints="1"/>
            </p:cNvSpPr>
            <p:nvPr/>
          </p:nvSpPr>
          <p:spPr bwMode="auto">
            <a:xfrm>
              <a:off x="7942263" y="4541838"/>
              <a:ext cx="66675" cy="119063"/>
            </a:xfrm>
            <a:custGeom>
              <a:avLst/>
              <a:gdLst>
                <a:gd name="T0" fmla="*/ 0 w 42"/>
                <a:gd name="T1" fmla="*/ 33 h 75"/>
                <a:gd name="T2" fmla="*/ 3 w 42"/>
                <a:gd name="T3" fmla="*/ 27 h 75"/>
                <a:gd name="T4" fmla="*/ 0 w 42"/>
                <a:gd name="T5" fmla="*/ 30 h 75"/>
                <a:gd name="T6" fmla="*/ 0 w 42"/>
                <a:gd name="T7" fmla="*/ 36 h 75"/>
                <a:gd name="T8" fmla="*/ 6 w 42"/>
                <a:gd name="T9" fmla="*/ 6 h 75"/>
                <a:gd name="T10" fmla="*/ 3 w 42"/>
                <a:gd name="T11" fmla="*/ 0 h 75"/>
                <a:gd name="T12" fmla="*/ 9 w 42"/>
                <a:gd name="T13" fmla="*/ 0 h 75"/>
                <a:gd name="T14" fmla="*/ 6 w 42"/>
                <a:gd name="T15" fmla="*/ 3 h 75"/>
                <a:gd name="T16" fmla="*/ 6 w 42"/>
                <a:gd name="T17" fmla="*/ 6 h 75"/>
                <a:gd name="T18" fmla="*/ 15 w 42"/>
                <a:gd name="T19" fmla="*/ 0 h 75"/>
                <a:gd name="T20" fmla="*/ 18 w 42"/>
                <a:gd name="T21" fmla="*/ 6 h 75"/>
                <a:gd name="T22" fmla="*/ 18 w 42"/>
                <a:gd name="T23" fmla="*/ 6 h 75"/>
                <a:gd name="T24" fmla="*/ 15 w 42"/>
                <a:gd name="T25" fmla="*/ 6 h 75"/>
                <a:gd name="T26" fmla="*/ 9 w 42"/>
                <a:gd name="T27" fmla="*/ 3 h 75"/>
                <a:gd name="T28" fmla="*/ 12 w 42"/>
                <a:gd name="T29" fmla="*/ 3 h 75"/>
                <a:gd name="T30" fmla="*/ 12 w 42"/>
                <a:gd name="T31" fmla="*/ 0 h 75"/>
                <a:gd name="T32" fmla="*/ 9 w 42"/>
                <a:gd name="T33" fmla="*/ 6 h 75"/>
                <a:gd name="T34" fmla="*/ 9 w 42"/>
                <a:gd name="T35" fmla="*/ 9 h 75"/>
                <a:gd name="T36" fmla="*/ 9 w 42"/>
                <a:gd name="T37" fmla="*/ 12 h 75"/>
                <a:gd name="T38" fmla="*/ 6 w 42"/>
                <a:gd name="T39" fmla="*/ 18 h 75"/>
                <a:gd name="T40" fmla="*/ 3 w 42"/>
                <a:gd name="T41" fmla="*/ 15 h 75"/>
                <a:gd name="T42" fmla="*/ 0 w 42"/>
                <a:gd name="T43" fmla="*/ 15 h 75"/>
                <a:gd name="T44" fmla="*/ 3 w 42"/>
                <a:gd name="T45" fmla="*/ 18 h 75"/>
                <a:gd name="T46" fmla="*/ 3 w 42"/>
                <a:gd name="T47" fmla="*/ 21 h 75"/>
                <a:gd name="T48" fmla="*/ 3 w 42"/>
                <a:gd name="T49" fmla="*/ 30 h 75"/>
                <a:gd name="T50" fmla="*/ 3 w 42"/>
                <a:gd name="T51" fmla="*/ 39 h 75"/>
                <a:gd name="T52" fmla="*/ 3 w 42"/>
                <a:gd name="T53" fmla="*/ 48 h 75"/>
                <a:gd name="T54" fmla="*/ 6 w 42"/>
                <a:gd name="T55" fmla="*/ 60 h 75"/>
                <a:gd name="T56" fmla="*/ 12 w 42"/>
                <a:gd name="T57" fmla="*/ 75 h 75"/>
                <a:gd name="T58" fmla="*/ 18 w 42"/>
                <a:gd name="T59" fmla="*/ 75 h 75"/>
                <a:gd name="T60" fmla="*/ 30 w 42"/>
                <a:gd name="T61" fmla="*/ 72 h 75"/>
                <a:gd name="T62" fmla="*/ 39 w 42"/>
                <a:gd name="T63" fmla="*/ 60 h 75"/>
                <a:gd name="T64" fmla="*/ 42 w 42"/>
                <a:gd name="T65" fmla="*/ 54 h 75"/>
                <a:gd name="T66" fmla="*/ 42 w 42"/>
                <a:gd name="T67" fmla="*/ 48 h 75"/>
                <a:gd name="T68" fmla="*/ 42 w 42"/>
                <a:gd name="T69" fmla="*/ 42 h 75"/>
                <a:gd name="T70" fmla="*/ 36 w 42"/>
                <a:gd name="T71" fmla="*/ 33 h 75"/>
                <a:gd name="T72" fmla="*/ 30 w 42"/>
                <a:gd name="T73" fmla="*/ 27 h 75"/>
                <a:gd name="T74" fmla="*/ 27 w 42"/>
                <a:gd name="T75" fmla="*/ 27 h 75"/>
                <a:gd name="T76" fmla="*/ 30 w 42"/>
                <a:gd name="T77" fmla="*/ 21 h 75"/>
                <a:gd name="T78" fmla="*/ 24 w 42"/>
                <a:gd name="T79" fmla="*/ 18 h 75"/>
                <a:gd name="T80" fmla="*/ 21 w 42"/>
                <a:gd name="T81" fmla="*/ 15 h 75"/>
                <a:gd name="T82" fmla="*/ 21 w 42"/>
                <a:gd name="T83" fmla="*/ 9 h 75"/>
                <a:gd name="T84" fmla="*/ 15 w 42"/>
                <a:gd name="T85" fmla="*/ 9 h 75"/>
                <a:gd name="T86" fmla="*/ 12 w 42"/>
                <a:gd name="T87"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75">
                  <a:moveTo>
                    <a:pt x="0" y="36"/>
                  </a:moveTo>
                  <a:lnTo>
                    <a:pt x="0" y="33"/>
                  </a:lnTo>
                  <a:lnTo>
                    <a:pt x="0" y="30"/>
                  </a:lnTo>
                  <a:lnTo>
                    <a:pt x="3" y="27"/>
                  </a:lnTo>
                  <a:lnTo>
                    <a:pt x="3" y="30"/>
                  </a:lnTo>
                  <a:lnTo>
                    <a:pt x="0" y="30"/>
                  </a:lnTo>
                  <a:lnTo>
                    <a:pt x="3" y="33"/>
                  </a:lnTo>
                  <a:lnTo>
                    <a:pt x="0" y="36"/>
                  </a:lnTo>
                  <a:lnTo>
                    <a:pt x="0" y="36"/>
                  </a:lnTo>
                  <a:close/>
                  <a:moveTo>
                    <a:pt x="6" y="6"/>
                  </a:moveTo>
                  <a:lnTo>
                    <a:pt x="3" y="3"/>
                  </a:lnTo>
                  <a:lnTo>
                    <a:pt x="3" y="0"/>
                  </a:lnTo>
                  <a:lnTo>
                    <a:pt x="9" y="0"/>
                  </a:lnTo>
                  <a:lnTo>
                    <a:pt x="9" y="0"/>
                  </a:lnTo>
                  <a:lnTo>
                    <a:pt x="9" y="3"/>
                  </a:lnTo>
                  <a:lnTo>
                    <a:pt x="6" y="3"/>
                  </a:lnTo>
                  <a:lnTo>
                    <a:pt x="6" y="6"/>
                  </a:lnTo>
                  <a:lnTo>
                    <a:pt x="6" y="6"/>
                  </a:lnTo>
                  <a:close/>
                  <a:moveTo>
                    <a:pt x="12" y="0"/>
                  </a:moveTo>
                  <a:lnTo>
                    <a:pt x="15" y="0"/>
                  </a:lnTo>
                  <a:lnTo>
                    <a:pt x="15" y="3"/>
                  </a:lnTo>
                  <a:lnTo>
                    <a:pt x="18" y="6"/>
                  </a:lnTo>
                  <a:lnTo>
                    <a:pt x="21" y="9"/>
                  </a:lnTo>
                  <a:lnTo>
                    <a:pt x="18" y="6"/>
                  </a:lnTo>
                  <a:lnTo>
                    <a:pt x="15" y="6"/>
                  </a:lnTo>
                  <a:lnTo>
                    <a:pt x="15" y="6"/>
                  </a:lnTo>
                  <a:lnTo>
                    <a:pt x="9" y="3"/>
                  </a:lnTo>
                  <a:lnTo>
                    <a:pt x="9" y="3"/>
                  </a:lnTo>
                  <a:lnTo>
                    <a:pt x="12" y="3"/>
                  </a:lnTo>
                  <a:lnTo>
                    <a:pt x="12" y="3"/>
                  </a:lnTo>
                  <a:lnTo>
                    <a:pt x="12" y="0"/>
                  </a:lnTo>
                  <a:lnTo>
                    <a:pt x="12" y="0"/>
                  </a:lnTo>
                  <a:close/>
                  <a:moveTo>
                    <a:pt x="9" y="6"/>
                  </a:moveTo>
                  <a:lnTo>
                    <a:pt x="9" y="6"/>
                  </a:lnTo>
                  <a:lnTo>
                    <a:pt x="9" y="9"/>
                  </a:lnTo>
                  <a:lnTo>
                    <a:pt x="9" y="9"/>
                  </a:lnTo>
                  <a:lnTo>
                    <a:pt x="9" y="9"/>
                  </a:lnTo>
                  <a:lnTo>
                    <a:pt x="9" y="12"/>
                  </a:lnTo>
                  <a:lnTo>
                    <a:pt x="9" y="12"/>
                  </a:lnTo>
                  <a:lnTo>
                    <a:pt x="6" y="18"/>
                  </a:lnTo>
                  <a:lnTo>
                    <a:pt x="6" y="15"/>
                  </a:lnTo>
                  <a:lnTo>
                    <a:pt x="3" y="15"/>
                  </a:lnTo>
                  <a:lnTo>
                    <a:pt x="0" y="15"/>
                  </a:lnTo>
                  <a:lnTo>
                    <a:pt x="0" y="15"/>
                  </a:lnTo>
                  <a:lnTo>
                    <a:pt x="3" y="15"/>
                  </a:lnTo>
                  <a:lnTo>
                    <a:pt x="3" y="18"/>
                  </a:lnTo>
                  <a:lnTo>
                    <a:pt x="3" y="18"/>
                  </a:lnTo>
                  <a:lnTo>
                    <a:pt x="3" y="21"/>
                  </a:lnTo>
                  <a:lnTo>
                    <a:pt x="3" y="27"/>
                  </a:lnTo>
                  <a:lnTo>
                    <a:pt x="3" y="30"/>
                  </a:lnTo>
                  <a:lnTo>
                    <a:pt x="3" y="39"/>
                  </a:lnTo>
                  <a:lnTo>
                    <a:pt x="3" y="39"/>
                  </a:lnTo>
                  <a:lnTo>
                    <a:pt x="0" y="42"/>
                  </a:lnTo>
                  <a:lnTo>
                    <a:pt x="3" y="48"/>
                  </a:lnTo>
                  <a:lnTo>
                    <a:pt x="3" y="51"/>
                  </a:lnTo>
                  <a:lnTo>
                    <a:pt x="6" y="60"/>
                  </a:lnTo>
                  <a:lnTo>
                    <a:pt x="9" y="69"/>
                  </a:lnTo>
                  <a:lnTo>
                    <a:pt x="12" y="75"/>
                  </a:lnTo>
                  <a:lnTo>
                    <a:pt x="15" y="75"/>
                  </a:lnTo>
                  <a:lnTo>
                    <a:pt x="18" y="75"/>
                  </a:lnTo>
                  <a:lnTo>
                    <a:pt x="24" y="75"/>
                  </a:lnTo>
                  <a:lnTo>
                    <a:pt x="30" y="72"/>
                  </a:lnTo>
                  <a:lnTo>
                    <a:pt x="36" y="66"/>
                  </a:lnTo>
                  <a:lnTo>
                    <a:pt x="39" y="60"/>
                  </a:lnTo>
                  <a:lnTo>
                    <a:pt x="42" y="57"/>
                  </a:lnTo>
                  <a:lnTo>
                    <a:pt x="42" y="54"/>
                  </a:lnTo>
                  <a:lnTo>
                    <a:pt x="42" y="54"/>
                  </a:lnTo>
                  <a:lnTo>
                    <a:pt x="42" y="48"/>
                  </a:lnTo>
                  <a:lnTo>
                    <a:pt x="39" y="45"/>
                  </a:lnTo>
                  <a:lnTo>
                    <a:pt x="42" y="42"/>
                  </a:lnTo>
                  <a:lnTo>
                    <a:pt x="39" y="42"/>
                  </a:lnTo>
                  <a:lnTo>
                    <a:pt x="36" y="33"/>
                  </a:lnTo>
                  <a:lnTo>
                    <a:pt x="33" y="27"/>
                  </a:lnTo>
                  <a:lnTo>
                    <a:pt x="30" y="27"/>
                  </a:lnTo>
                  <a:lnTo>
                    <a:pt x="30" y="27"/>
                  </a:lnTo>
                  <a:lnTo>
                    <a:pt x="27" y="27"/>
                  </a:lnTo>
                  <a:lnTo>
                    <a:pt x="30" y="24"/>
                  </a:lnTo>
                  <a:lnTo>
                    <a:pt x="30" y="21"/>
                  </a:lnTo>
                  <a:lnTo>
                    <a:pt x="27" y="21"/>
                  </a:lnTo>
                  <a:lnTo>
                    <a:pt x="24" y="18"/>
                  </a:lnTo>
                  <a:lnTo>
                    <a:pt x="24" y="18"/>
                  </a:lnTo>
                  <a:lnTo>
                    <a:pt x="21" y="15"/>
                  </a:lnTo>
                  <a:lnTo>
                    <a:pt x="21" y="12"/>
                  </a:lnTo>
                  <a:lnTo>
                    <a:pt x="21" y="9"/>
                  </a:lnTo>
                  <a:lnTo>
                    <a:pt x="15" y="9"/>
                  </a:lnTo>
                  <a:lnTo>
                    <a:pt x="15" y="9"/>
                  </a:lnTo>
                  <a:lnTo>
                    <a:pt x="12" y="9"/>
                  </a:lnTo>
                  <a:lnTo>
                    <a:pt x="12" y="6"/>
                  </a:lnTo>
                  <a:lnTo>
                    <a:pt x="9"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1" name="Freeform 75"/>
            <p:cNvSpPr>
              <a:spLocks noEditPoints="1"/>
            </p:cNvSpPr>
            <p:nvPr/>
          </p:nvSpPr>
          <p:spPr bwMode="auto">
            <a:xfrm>
              <a:off x="7569201" y="3768726"/>
              <a:ext cx="847725" cy="825500"/>
            </a:xfrm>
            <a:custGeom>
              <a:avLst/>
              <a:gdLst>
                <a:gd name="T0" fmla="*/ 181 w 534"/>
                <a:gd name="T1" fmla="*/ 46 h 520"/>
                <a:gd name="T2" fmla="*/ 211 w 534"/>
                <a:gd name="T3" fmla="*/ 61 h 520"/>
                <a:gd name="T4" fmla="*/ 217 w 534"/>
                <a:gd name="T5" fmla="*/ 100 h 520"/>
                <a:gd name="T6" fmla="*/ 277 w 534"/>
                <a:gd name="T7" fmla="*/ 124 h 520"/>
                <a:gd name="T8" fmla="*/ 347 w 534"/>
                <a:gd name="T9" fmla="*/ 142 h 520"/>
                <a:gd name="T10" fmla="*/ 374 w 534"/>
                <a:gd name="T11" fmla="*/ 115 h 520"/>
                <a:gd name="T12" fmla="*/ 404 w 534"/>
                <a:gd name="T13" fmla="*/ 139 h 520"/>
                <a:gd name="T14" fmla="*/ 428 w 534"/>
                <a:gd name="T15" fmla="*/ 118 h 520"/>
                <a:gd name="T16" fmla="*/ 455 w 534"/>
                <a:gd name="T17" fmla="*/ 97 h 520"/>
                <a:gd name="T18" fmla="*/ 495 w 534"/>
                <a:gd name="T19" fmla="*/ 85 h 520"/>
                <a:gd name="T20" fmla="*/ 516 w 534"/>
                <a:gd name="T21" fmla="*/ 85 h 520"/>
                <a:gd name="T22" fmla="*/ 531 w 534"/>
                <a:gd name="T23" fmla="*/ 106 h 520"/>
                <a:gd name="T24" fmla="*/ 507 w 534"/>
                <a:gd name="T25" fmla="*/ 133 h 520"/>
                <a:gd name="T26" fmla="*/ 486 w 534"/>
                <a:gd name="T27" fmla="*/ 191 h 520"/>
                <a:gd name="T28" fmla="*/ 470 w 534"/>
                <a:gd name="T29" fmla="*/ 227 h 520"/>
                <a:gd name="T30" fmla="*/ 461 w 534"/>
                <a:gd name="T31" fmla="*/ 236 h 520"/>
                <a:gd name="T32" fmla="*/ 446 w 534"/>
                <a:gd name="T33" fmla="*/ 203 h 520"/>
                <a:gd name="T34" fmla="*/ 434 w 534"/>
                <a:gd name="T35" fmla="*/ 209 h 520"/>
                <a:gd name="T36" fmla="*/ 440 w 534"/>
                <a:gd name="T37" fmla="*/ 194 h 520"/>
                <a:gd name="T38" fmla="*/ 437 w 534"/>
                <a:gd name="T39" fmla="*/ 170 h 520"/>
                <a:gd name="T40" fmla="*/ 398 w 534"/>
                <a:gd name="T41" fmla="*/ 158 h 520"/>
                <a:gd name="T42" fmla="*/ 386 w 534"/>
                <a:gd name="T43" fmla="*/ 148 h 520"/>
                <a:gd name="T44" fmla="*/ 374 w 534"/>
                <a:gd name="T45" fmla="*/ 145 h 520"/>
                <a:gd name="T46" fmla="*/ 380 w 534"/>
                <a:gd name="T47" fmla="*/ 170 h 520"/>
                <a:gd name="T48" fmla="*/ 386 w 534"/>
                <a:gd name="T49" fmla="*/ 212 h 520"/>
                <a:gd name="T50" fmla="*/ 392 w 534"/>
                <a:gd name="T51" fmla="*/ 248 h 520"/>
                <a:gd name="T52" fmla="*/ 377 w 534"/>
                <a:gd name="T53" fmla="*/ 242 h 520"/>
                <a:gd name="T54" fmla="*/ 374 w 534"/>
                <a:gd name="T55" fmla="*/ 242 h 520"/>
                <a:gd name="T56" fmla="*/ 353 w 534"/>
                <a:gd name="T57" fmla="*/ 269 h 520"/>
                <a:gd name="T58" fmla="*/ 329 w 534"/>
                <a:gd name="T59" fmla="*/ 284 h 520"/>
                <a:gd name="T60" fmla="*/ 292 w 534"/>
                <a:gd name="T61" fmla="*/ 330 h 520"/>
                <a:gd name="T62" fmla="*/ 259 w 534"/>
                <a:gd name="T63" fmla="*/ 363 h 520"/>
                <a:gd name="T64" fmla="*/ 238 w 534"/>
                <a:gd name="T65" fmla="*/ 399 h 520"/>
                <a:gd name="T66" fmla="*/ 235 w 534"/>
                <a:gd name="T67" fmla="*/ 478 h 520"/>
                <a:gd name="T68" fmla="*/ 229 w 534"/>
                <a:gd name="T69" fmla="*/ 502 h 520"/>
                <a:gd name="T70" fmla="*/ 205 w 534"/>
                <a:gd name="T71" fmla="*/ 517 h 520"/>
                <a:gd name="T72" fmla="*/ 163 w 534"/>
                <a:gd name="T73" fmla="*/ 469 h 520"/>
                <a:gd name="T74" fmla="*/ 138 w 534"/>
                <a:gd name="T75" fmla="*/ 423 h 520"/>
                <a:gd name="T76" fmla="*/ 117 w 534"/>
                <a:gd name="T77" fmla="*/ 378 h 520"/>
                <a:gd name="T78" fmla="*/ 99 w 534"/>
                <a:gd name="T79" fmla="*/ 321 h 520"/>
                <a:gd name="T80" fmla="*/ 87 w 534"/>
                <a:gd name="T81" fmla="*/ 278 h 520"/>
                <a:gd name="T82" fmla="*/ 84 w 534"/>
                <a:gd name="T83" fmla="*/ 248 h 520"/>
                <a:gd name="T84" fmla="*/ 84 w 534"/>
                <a:gd name="T85" fmla="*/ 233 h 520"/>
                <a:gd name="T86" fmla="*/ 69 w 534"/>
                <a:gd name="T87" fmla="*/ 263 h 520"/>
                <a:gd name="T88" fmla="*/ 12 w 534"/>
                <a:gd name="T89" fmla="*/ 236 h 520"/>
                <a:gd name="T90" fmla="*/ 27 w 534"/>
                <a:gd name="T91" fmla="*/ 236 h 520"/>
                <a:gd name="T92" fmla="*/ 30 w 534"/>
                <a:gd name="T93" fmla="*/ 227 h 520"/>
                <a:gd name="T94" fmla="*/ 0 w 534"/>
                <a:gd name="T95" fmla="*/ 209 h 520"/>
                <a:gd name="T96" fmla="*/ 42 w 534"/>
                <a:gd name="T97" fmla="*/ 191 h 520"/>
                <a:gd name="T98" fmla="*/ 39 w 534"/>
                <a:gd name="T99" fmla="*/ 164 h 520"/>
                <a:gd name="T100" fmla="*/ 12 w 534"/>
                <a:gd name="T101" fmla="*/ 139 h 520"/>
                <a:gd name="T102" fmla="*/ 45 w 534"/>
                <a:gd name="T103" fmla="*/ 118 h 520"/>
                <a:gd name="T104" fmla="*/ 87 w 534"/>
                <a:gd name="T105" fmla="*/ 67 h 520"/>
                <a:gd name="T106" fmla="*/ 105 w 534"/>
                <a:gd name="T107" fmla="*/ 25 h 520"/>
                <a:gd name="T108" fmla="*/ 157 w 534"/>
                <a:gd name="T109" fmla="*/ 6 h 520"/>
                <a:gd name="T110" fmla="*/ 386 w 534"/>
                <a:gd name="T111" fmla="*/ 245 h 520"/>
                <a:gd name="T112" fmla="*/ 380 w 534"/>
                <a:gd name="T113" fmla="*/ 25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520">
                  <a:moveTo>
                    <a:pt x="172" y="16"/>
                  </a:moveTo>
                  <a:lnTo>
                    <a:pt x="172" y="19"/>
                  </a:lnTo>
                  <a:lnTo>
                    <a:pt x="172" y="22"/>
                  </a:lnTo>
                  <a:lnTo>
                    <a:pt x="178" y="25"/>
                  </a:lnTo>
                  <a:lnTo>
                    <a:pt x="178" y="31"/>
                  </a:lnTo>
                  <a:lnTo>
                    <a:pt x="178" y="34"/>
                  </a:lnTo>
                  <a:lnTo>
                    <a:pt x="178" y="37"/>
                  </a:lnTo>
                  <a:lnTo>
                    <a:pt x="181" y="40"/>
                  </a:lnTo>
                  <a:lnTo>
                    <a:pt x="181" y="43"/>
                  </a:lnTo>
                  <a:lnTo>
                    <a:pt x="181" y="46"/>
                  </a:lnTo>
                  <a:lnTo>
                    <a:pt x="184" y="46"/>
                  </a:lnTo>
                  <a:lnTo>
                    <a:pt x="184" y="49"/>
                  </a:lnTo>
                  <a:lnTo>
                    <a:pt x="190" y="52"/>
                  </a:lnTo>
                  <a:lnTo>
                    <a:pt x="190" y="49"/>
                  </a:lnTo>
                  <a:lnTo>
                    <a:pt x="196" y="49"/>
                  </a:lnTo>
                  <a:lnTo>
                    <a:pt x="196" y="49"/>
                  </a:lnTo>
                  <a:lnTo>
                    <a:pt x="202" y="52"/>
                  </a:lnTo>
                  <a:lnTo>
                    <a:pt x="205" y="55"/>
                  </a:lnTo>
                  <a:lnTo>
                    <a:pt x="208" y="55"/>
                  </a:lnTo>
                  <a:lnTo>
                    <a:pt x="211" y="61"/>
                  </a:lnTo>
                  <a:lnTo>
                    <a:pt x="214" y="61"/>
                  </a:lnTo>
                  <a:lnTo>
                    <a:pt x="214" y="64"/>
                  </a:lnTo>
                  <a:lnTo>
                    <a:pt x="214" y="64"/>
                  </a:lnTo>
                  <a:lnTo>
                    <a:pt x="217" y="70"/>
                  </a:lnTo>
                  <a:lnTo>
                    <a:pt x="214" y="79"/>
                  </a:lnTo>
                  <a:lnTo>
                    <a:pt x="214" y="85"/>
                  </a:lnTo>
                  <a:lnTo>
                    <a:pt x="208" y="94"/>
                  </a:lnTo>
                  <a:lnTo>
                    <a:pt x="211" y="97"/>
                  </a:lnTo>
                  <a:lnTo>
                    <a:pt x="214" y="97"/>
                  </a:lnTo>
                  <a:lnTo>
                    <a:pt x="217" y="100"/>
                  </a:lnTo>
                  <a:lnTo>
                    <a:pt x="220" y="100"/>
                  </a:lnTo>
                  <a:lnTo>
                    <a:pt x="223" y="103"/>
                  </a:lnTo>
                  <a:lnTo>
                    <a:pt x="229" y="106"/>
                  </a:lnTo>
                  <a:lnTo>
                    <a:pt x="238" y="109"/>
                  </a:lnTo>
                  <a:lnTo>
                    <a:pt x="244" y="118"/>
                  </a:lnTo>
                  <a:lnTo>
                    <a:pt x="253" y="118"/>
                  </a:lnTo>
                  <a:lnTo>
                    <a:pt x="256" y="121"/>
                  </a:lnTo>
                  <a:lnTo>
                    <a:pt x="262" y="121"/>
                  </a:lnTo>
                  <a:lnTo>
                    <a:pt x="268" y="127"/>
                  </a:lnTo>
                  <a:lnTo>
                    <a:pt x="277" y="124"/>
                  </a:lnTo>
                  <a:lnTo>
                    <a:pt x="280" y="127"/>
                  </a:lnTo>
                  <a:lnTo>
                    <a:pt x="289" y="124"/>
                  </a:lnTo>
                  <a:lnTo>
                    <a:pt x="298" y="127"/>
                  </a:lnTo>
                  <a:lnTo>
                    <a:pt x="301" y="133"/>
                  </a:lnTo>
                  <a:lnTo>
                    <a:pt x="304" y="136"/>
                  </a:lnTo>
                  <a:lnTo>
                    <a:pt x="317" y="139"/>
                  </a:lnTo>
                  <a:lnTo>
                    <a:pt x="320" y="136"/>
                  </a:lnTo>
                  <a:lnTo>
                    <a:pt x="326" y="136"/>
                  </a:lnTo>
                  <a:lnTo>
                    <a:pt x="341" y="142"/>
                  </a:lnTo>
                  <a:lnTo>
                    <a:pt x="347" y="142"/>
                  </a:lnTo>
                  <a:lnTo>
                    <a:pt x="353" y="145"/>
                  </a:lnTo>
                  <a:lnTo>
                    <a:pt x="365" y="142"/>
                  </a:lnTo>
                  <a:lnTo>
                    <a:pt x="365" y="133"/>
                  </a:lnTo>
                  <a:lnTo>
                    <a:pt x="362" y="127"/>
                  </a:lnTo>
                  <a:lnTo>
                    <a:pt x="365" y="118"/>
                  </a:lnTo>
                  <a:lnTo>
                    <a:pt x="362" y="112"/>
                  </a:lnTo>
                  <a:lnTo>
                    <a:pt x="362" y="112"/>
                  </a:lnTo>
                  <a:lnTo>
                    <a:pt x="368" y="109"/>
                  </a:lnTo>
                  <a:lnTo>
                    <a:pt x="371" y="109"/>
                  </a:lnTo>
                  <a:lnTo>
                    <a:pt x="374" y="115"/>
                  </a:lnTo>
                  <a:lnTo>
                    <a:pt x="374" y="118"/>
                  </a:lnTo>
                  <a:lnTo>
                    <a:pt x="377" y="121"/>
                  </a:lnTo>
                  <a:lnTo>
                    <a:pt x="377" y="121"/>
                  </a:lnTo>
                  <a:lnTo>
                    <a:pt x="377" y="124"/>
                  </a:lnTo>
                  <a:lnTo>
                    <a:pt x="377" y="130"/>
                  </a:lnTo>
                  <a:lnTo>
                    <a:pt x="380" y="133"/>
                  </a:lnTo>
                  <a:lnTo>
                    <a:pt x="386" y="136"/>
                  </a:lnTo>
                  <a:lnTo>
                    <a:pt x="389" y="133"/>
                  </a:lnTo>
                  <a:lnTo>
                    <a:pt x="398" y="139"/>
                  </a:lnTo>
                  <a:lnTo>
                    <a:pt x="404" y="139"/>
                  </a:lnTo>
                  <a:lnTo>
                    <a:pt x="407" y="136"/>
                  </a:lnTo>
                  <a:lnTo>
                    <a:pt x="410" y="133"/>
                  </a:lnTo>
                  <a:lnTo>
                    <a:pt x="413" y="136"/>
                  </a:lnTo>
                  <a:lnTo>
                    <a:pt x="422" y="133"/>
                  </a:lnTo>
                  <a:lnTo>
                    <a:pt x="425" y="133"/>
                  </a:lnTo>
                  <a:lnTo>
                    <a:pt x="434" y="133"/>
                  </a:lnTo>
                  <a:lnTo>
                    <a:pt x="434" y="130"/>
                  </a:lnTo>
                  <a:lnTo>
                    <a:pt x="434" y="124"/>
                  </a:lnTo>
                  <a:lnTo>
                    <a:pt x="428" y="121"/>
                  </a:lnTo>
                  <a:lnTo>
                    <a:pt x="428" y="118"/>
                  </a:lnTo>
                  <a:lnTo>
                    <a:pt x="428" y="112"/>
                  </a:lnTo>
                  <a:lnTo>
                    <a:pt x="431" y="112"/>
                  </a:lnTo>
                  <a:lnTo>
                    <a:pt x="437" y="112"/>
                  </a:lnTo>
                  <a:lnTo>
                    <a:pt x="440" y="112"/>
                  </a:lnTo>
                  <a:lnTo>
                    <a:pt x="443" y="106"/>
                  </a:lnTo>
                  <a:lnTo>
                    <a:pt x="446" y="103"/>
                  </a:lnTo>
                  <a:lnTo>
                    <a:pt x="449" y="106"/>
                  </a:lnTo>
                  <a:lnTo>
                    <a:pt x="449" y="103"/>
                  </a:lnTo>
                  <a:lnTo>
                    <a:pt x="452" y="100"/>
                  </a:lnTo>
                  <a:lnTo>
                    <a:pt x="455" y="97"/>
                  </a:lnTo>
                  <a:lnTo>
                    <a:pt x="458" y="94"/>
                  </a:lnTo>
                  <a:lnTo>
                    <a:pt x="461" y="94"/>
                  </a:lnTo>
                  <a:lnTo>
                    <a:pt x="467" y="91"/>
                  </a:lnTo>
                  <a:lnTo>
                    <a:pt x="473" y="85"/>
                  </a:lnTo>
                  <a:lnTo>
                    <a:pt x="473" y="82"/>
                  </a:lnTo>
                  <a:lnTo>
                    <a:pt x="476" y="82"/>
                  </a:lnTo>
                  <a:lnTo>
                    <a:pt x="479" y="79"/>
                  </a:lnTo>
                  <a:lnTo>
                    <a:pt x="482" y="82"/>
                  </a:lnTo>
                  <a:lnTo>
                    <a:pt x="489" y="82"/>
                  </a:lnTo>
                  <a:lnTo>
                    <a:pt x="495" y="85"/>
                  </a:lnTo>
                  <a:lnTo>
                    <a:pt x="498" y="82"/>
                  </a:lnTo>
                  <a:lnTo>
                    <a:pt x="498" y="79"/>
                  </a:lnTo>
                  <a:lnTo>
                    <a:pt x="504" y="73"/>
                  </a:lnTo>
                  <a:lnTo>
                    <a:pt x="507" y="76"/>
                  </a:lnTo>
                  <a:lnTo>
                    <a:pt x="510" y="79"/>
                  </a:lnTo>
                  <a:lnTo>
                    <a:pt x="513" y="76"/>
                  </a:lnTo>
                  <a:lnTo>
                    <a:pt x="513" y="79"/>
                  </a:lnTo>
                  <a:lnTo>
                    <a:pt x="510" y="85"/>
                  </a:lnTo>
                  <a:lnTo>
                    <a:pt x="513" y="88"/>
                  </a:lnTo>
                  <a:lnTo>
                    <a:pt x="516" y="85"/>
                  </a:lnTo>
                  <a:lnTo>
                    <a:pt x="516" y="85"/>
                  </a:lnTo>
                  <a:lnTo>
                    <a:pt x="519" y="88"/>
                  </a:lnTo>
                  <a:lnTo>
                    <a:pt x="522" y="91"/>
                  </a:lnTo>
                  <a:lnTo>
                    <a:pt x="522" y="94"/>
                  </a:lnTo>
                  <a:lnTo>
                    <a:pt x="519" y="97"/>
                  </a:lnTo>
                  <a:lnTo>
                    <a:pt x="519" y="100"/>
                  </a:lnTo>
                  <a:lnTo>
                    <a:pt x="522" y="103"/>
                  </a:lnTo>
                  <a:lnTo>
                    <a:pt x="525" y="100"/>
                  </a:lnTo>
                  <a:lnTo>
                    <a:pt x="528" y="103"/>
                  </a:lnTo>
                  <a:lnTo>
                    <a:pt x="531" y="106"/>
                  </a:lnTo>
                  <a:lnTo>
                    <a:pt x="534" y="109"/>
                  </a:lnTo>
                  <a:lnTo>
                    <a:pt x="528" y="112"/>
                  </a:lnTo>
                  <a:lnTo>
                    <a:pt x="528" y="118"/>
                  </a:lnTo>
                  <a:lnTo>
                    <a:pt x="531" y="121"/>
                  </a:lnTo>
                  <a:lnTo>
                    <a:pt x="528" y="118"/>
                  </a:lnTo>
                  <a:lnTo>
                    <a:pt x="522" y="118"/>
                  </a:lnTo>
                  <a:lnTo>
                    <a:pt x="519" y="121"/>
                  </a:lnTo>
                  <a:lnTo>
                    <a:pt x="513" y="121"/>
                  </a:lnTo>
                  <a:lnTo>
                    <a:pt x="510" y="127"/>
                  </a:lnTo>
                  <a:lnTo>
                    <a:pt x="507" y="133"/>
                  </a:lnTo>
                  <a:lnTo>
                    <a:pt x="501" y="133"/>
                  </a:lnTo>
                  <a:lnTo>
                    <a:pt x="495" y="145"/>
                  </a:lnTo>
                  <a:lnTo>
                    <a:pt x="495" y="148"/>
                  </a:lnTo>
                  <a:lnTo>
                    <a:pt x="495" y="152"/>
                  </a:lnTo>
                  <a:lnTo>
                    <a:pt x="495" y="158"/>
                  </a:lnTo>
                  <a:lnTo>
                    <a:pt x="489" y="167"/>
                  </a:lnTo>
                  <a:lnTo>
                    <a:pt x="489" y="170"/>
                  </a:lnTo>
                  <a:lnTo>
                    <a:pt x="492" y="173"/>
                  </a:lnTo>
                  <a:lnTo>
                    <a:pt x="489" y="182"/>
                  </a:lnTo>
                  <a:lnTo>
                    <a:pt x="486" y="191"/>
                  </a:lnTo>
                  <a:lnTo>
                    <a:pt x="482" y="197"/>
                  </a:lnTo>
                  <a:lnTo>
                    <a:pt x="479" y="197"/>
                  </a:lnTo>
                  <a:lnTo>
                    <a:pt x="476" y="197"/>
                  </a:lnTo>
                  <a:lnTo>
                    <a:pt x="470" y="197"/>
                  </a:lnTo>
                  <a:lnTo>
                    <a:pt x="473" y="206"/>
                  </a:lnTo>
                  <a:lnTo>
                    <a:pt x="473" y="209"/>
                  </a:lnTo>
                  <a:lnTo>
                    <a:pt x="473" y="218"/>
                  </a:lnTo>
                  <a:lnTo>
                    <a:pt x="470" y="218"/>
                  </a:lnTo>
                  <a:lnTo>
                    <a:pt x="470" y="221"/>
                  </a:lnTo>
                  <a:lnTo>
                    <a:pt x="470" y="227"/>
                  </a:lnTo>
                  <a:lnTo>
                    <a:pt x="470" y="230"/>
                  </a:lnTo>
                  <a:lnTo>
                    <a:pt x="467" y="236"/>
                  </a:lnTo>
                  <a:lnTo>
                    <a:pt x="467" y="236"/>
                  </a:lnTo>
                  <a:lnTo>
                    <a:pt x="464" y="236"/>
                  </a:lnTo>
                  <a:lnTo>
                    <a:pt x="464" y="239"/>
                  </a:lnTo>
                  <a:lnTo>
                    <a:pt x="464" y="242"/>
                  </a:lnTo>
                  <a:lnTo>
                    <a:pt x="461" y="242"/>
                  </a:lnTo>
                  <a:lnTo>
                    <a:pt x="461" y="239"/>
                  </a:lnTo>
                  <a:lnTo>
                    <a:pt x="461" y="239"/>
                  </a:lnTo>
                  <a:lnTo>
                    <a:pt x="461" y="236"/>
                  </a:lnTo>
                  <a:lnTo>
                    <a:pt x="458" y="233"/>
                  </a:lnTo>
                  <a:lnTo>
                    <a:pt x="458" y="230"/>
                  </a:lnTo>
                  <a:lnTo>
                    <a:pt x="455" y="221"/>
                  </a:lnTo>
                  <a:lnTo>
                    <a:pt x="455" y="218"/>
                  </a:lnTo>
                  <a:lnTo>
                    <a:pt x="455" y="215"/>
                  </a:lnTo>
                  <a:lnTo>
                    <a:pt x="455" y="209"/>
                  </a:lnTo>
                  <a:lnTo>
                    <a:pt x="452" y="206"/>
                  </a:lnTo>
                  <a:lnTo>
                    <a:pt x="452" y="206"/>
                  </a:lnTo>
                  <a:lnTo>
                    <a:pt x="449" y="206"/>
                  </a:lnTo>
                  <a:lnTo>
                    <a:pt x="446" y="203"/>
                  </a:lnTo>
                  <a:lnTo>
                    <a:pt x="443" y="206"/>
                  </a:lnTo>
                  <a:lnTo>
                    <a:pt x="446" y="206"/>
                  </a:lnTo>
                  <a:lnTo>
                    <a:pt x="443" y="209"/>
                  </a:lnTo>
                  <a:lnTo>
                    <a:pt x="443" y="209"/>
                  </a:lnTo>
                  <a:lnTo>
                    <a:pt x="443" y="212"/>
                  </a:lnTo>
                  <a:lnTo>
                    <a:pt x="443" y="215"/>
                  </a:lnTo>
                  <a:lnTo>
                    <a:pt x="443" y="218"/>
                  </a:lnTo>
                  <a:lnTo>
                    <a:pt x="440" y="218"/>
                  </a:lnTo>
                  <a:lnTo>
                    <a:pt x="437" y="212"/>
                  </a:lnTo>
                  <a:lnTo>
                    <a:pt x="434" y="209"/>
                  </a:lnTo>
                  <a:lnTo>
                    <a:pt x="434" y="209"/>
                  </a:lnTo>
                  <a:lnTo>
                    <a:pt x="431" y="206"/>
                  </a:lnTo>
                  <a:lnTo>
                    <a:pt x="431" y="203"/>
                  </a:lnTo>
                  <a:lnTo>
                    <a:pt x="431" y="200"/>
                  </a:lnTo>
                  <a:lnTo>
                    <a:pt x="431" y="197"/>
                  </a:lnTo>
                  <a:lnTo>
                    <a:pt x="434" y="197"/>
                  </a:lnTo>
                  <a:lnTo>
                    <a:pt x="437" y="194"/>
                  </a:lnTo>
                  <a:lnTo>
                    <a:pt x="437" y="194"/>
                  </a:lnTo>
                  <a:lnTo>
                    <a:pt x="440" y="194"/>
                  </a:lnTo>
                  <a:lnTo>
                    <a:pt x="440" y="194"/>
                  </a:lnTo>
                  <a:lnTo>
                    <a:pt x="440" y="191"/>
                  </a:lnTo>
                  <a:lnTo>
                    <a:pt x="443" y="188"/>
                  </a:lnTo>
                  <a:lnTo>
                    <a:pt x="446" y="182"/>
                  </a:lnTo>
                  <a:lnTo>
                    <a:pt x="446" y="179"/>
                  </a:lnTo>
                  <a:lnTo>
                    <a:pt x="449" y="173"/>
                  </a:lnTo>
                  <a:lnTo>
                    <a:pt x="446" y="173"/>
                  </a:lnTo>
                  <a:lnTo>
                    <a:pt x="443" y="170"/>
                  </a:lnTo>
                  <a:lnTo>
                    <a:pt x="440" y="170"/>
                  </a:lnTo>
                  <a:lnTo>
                    <a:pt x="440" y="170"/>
                  </a:lnTo>
                  <a:lnTo>
                    <a:pt x="437" y="170"/>
                  </a:lnTo>
                  <a:lnTo>
                    <a:pt x="431" y="170"/>
                  </a:lnTo>
                  <a:lnTo>
                    <a:pt x="425" y="170"/>
                  </a:lnTo>
                  <a:lnTo>
                    <a:pt x="416" y="170"/>
                  </a:lnTo>
                  <a:lnTo>
                    <a:pt x="413" y="170"/>
                  </a:lnTo>
                  <a:lnTo>
                    <a:pt x="407" y="167"/>
                  </a:lnTo>
                  <a:lnTo>
                    <a:pt x="404" y="170"/>
                  </a:lnTo>
                  <a:lnTo>
                    <a:pt x="401" y="167"/>
                  </a:lnTo>
                  <a:lnTo>
                    <a:pt x="401" y="164"/>
                  </a:lnTo>
                  <a:lnTo>
                    <a:pt x="401" y="161"/>
                  </a:lnTo>
                  <a:lnTo>
                    <a:pt x="398" y="158"/>
                  </a:lnTo>
                  <a:lnTo>
                    <a:pt x="398" y="155"/>
                  </a:lnTo>
                  <a:lnTo>
                    <a:pt x="395" y="148"/>
                  </a:lnTo>
                  <a:lnTo>
                    <a:pt x="395" y="148"/>
                  </a:lnTo>
                  <a:lnTo>
                    <a:pt x="395" y="152"/>
                  </a:lnTo>
                  <a:lnTo>
                    <a:pt x="389" y="148"/>
                  </a:lnTo>
                  <a:lnTo>
                    <a:pt x="389" y="148"/>
                  </a:lnTo>
                  <a:lnTo>
                    <a:pt x="386" y="145"/>
                  </a:lnTo>
                  <a:lnTo>
                    <a:pt x="383" y="145"/>
                  </a:lnTo>
                  <a:lnTo>
                    <a:pt x="383" y="148"/>
                  </a:lnTo>
                  <a:lnTo>
                    <a:pt x="386" y="148"/>
                  </a:lnTo>
                  <a:lnTo>
                    <a:pt x="383" y="148"/>
                  </a:lnTo>
                  <a:lnTo>
                    <a:pt x="380" y="148"/>
                  </a:lnTo>
                  <a:lnTo>
                    <a:pt x="377" y="145"/>
                  </a:lnTo>
                  <a:lnTo>
                    <a:pt x="377" y="142"/>
                  </a:lnTo>
                  <a:lnTo>
                    <a:pt x="374" y="139"/>
                  </a:lnTo>
                  <a:lnTo>
                    <a:pt x="374" y="139"/>
                  </a:lnTo>
                  <a:lnTo>
                    <a:pt x="371" y="142"/>
                  </a:lnTo>
                  <a:lnTo>
                    <a:pt x="371" y="142"/>
                  </a:lnTo>
                  <a:lnTo>
                    <a:pt x="371" y="142"/>
                  </a:lnTo>
                  <a:lnTo>
                    <a:pt x="374" y="145"/>
                  </a:lnTo>
                  <a:lnTo>
                    <a:pt x="371" y="152"/>
                  </a:lnTo>
                  <a:lnTo>
                    <a:pt x="368" y="155"/>
                  </a:lnTo>
                  <a:lnTo>
                    <a:pt x="368" y="161"/>
                  </a:lnTo>
                  <a:lnTo>
                    <a:pt x="374" y="164"/>
                  </a:lnTo>
                  <a:lnTo>
                    <a:pt x="380" y="161"/>
                  </a:lnTo>
                  <a:lnTo>
                    <a:pt x="383" y="161"/>
                  </a:lnTo>
                  <a:lnTo>
                    <a:pt x="383" y="164"/>
                  </a:lnTo>
                  <a:lnTo>
                    <a:pt x="383" y="170"/>
                  </a:lnTo>
                  <a:lnTo>
                    <a:pt x="380" y="170"/>
                  </a:lnTo>
                  <a:lnTo>
                    <a:pt x="380" y="170"/>
                  </a:lnTo>
                  <a:lnTo>
                    <a:pt x="377" y="173"/>
                  </a:lnTo>
                  <a:lnTo>
                    <a:pt x="374" y="176"/>
                  </a:lnTo>
                  <a:lnTo>
                    <a:pt x="371" y="179"/>
                  </a:lnTo>
                  <a:lnTo>
                    <a:pt x="371" y="185"/>
                  </a:lnTo>
                  <a:lnTo>
                    <a:pt x="374" y="191"/>
                  </a:lnTo>
                  <a:lnTo>
                    <a:pt x="380" y="191"/>
                  </a:lnTo>
                  <a:lnTo>
                    <a:pt x="386" y="197"/>
                  </a:lnTo>
                  <a:lnTo>
                    <a:pt x="386" y="203"/>
                  </a:lnTo>
                  <a:lnTo>
                    <a:pt x="386" y="209"/>
                  </a:lnTo>
                  <a:lnTo>
                    <a:pt x="386" y="212"/>
                  </a:lnTo>
                  <a:lnTo>
                    <a:pt x="386" y="218"/>
                  </a:lnTo>
                  <a:lnTo>
                    <a:pt x="392" y="227"/>
                  </a:lnTo>
                  <a:lnTo>
                    <a:pt x="392" y="230"/>
                  </a:lnTo>
                  <a:lnTo>
                    <a:pt x="395" y="233"/>
                  </a:lnTo>
                  <a:lnTo>
                    <a:pt x="395" y="239"/>
                  </a:lnTo>
                  <a:lnTo>
                    <a:pt x="392" y="239"/>
                  </a:lnTo>
                  <a:lnTo>
                    <a:pt x="395" y="245"/>
                  </a:lnTo>
                  <a:lnTo>
                    <a:pt x="395" y="248"/>
                  </a:lnTo>
                  <a:lnTo>
                    <a:pt x="392" y="245"/>
                  </a:lnTo>
                  <a:lnTo>
                    <a:pt x="392" y="248"/>
                  </a:lnTo>
                  <a:lnTo>
                    <a:pt x="389" y="245"/>
                  </a:lnTo>
                  <a:lnTo>
                    <a:pt x="386" y="242"/>
                  </a:lnTo>
                  <a:lnTo>
                    <a:pt x="386" y="239"/>
                  </a:lnTo>
                  <a:lnTo>
                    <a:pt x="386" y="242"/>
                  </a:lnTo>
                  <a:lnTo>
                    <a:pt x="386" y="242"/>
                  </a:lnTo>
                  <a:lnTo>
                    <a:pt x="386" y="242"/>
                  </a:lnTo>
                  <a:lnTo>
                    <a:pt x="383" y="242"/>
                  </a:lnTo>
                  <a:lnTo>
                    <a:pt x="380" y="242"/>
                  </a:lnTo>
                  <a:lnTo>
                    <a:pt x="380" y="245"/>
                  </a:lnTo>
                  <a:lnTo>
                    <a:pt x="377" y="242"/>
                  </a:lnTo>
                  <a:lnTo>
                    <a:pt x="377" y="239"/>
                  </a:lnTo>
                  <a:lnTo>
                    <a:pt x="377" y="236"/>
                  </a:lnTo>
                  <a:lnTo>
                    <a:pt x="374" y="233"/>
                  </a:lnTo>
                  <a:lnTo>
                    <a:pt x="371" y="233"/>
                  </a:lnTo>
                  <a:lnTo>
                    <a:pt x="371" y="233"/>
                  </a:lnTo>
                  <a:lnTo>
                    <a:pt x="374" y="233"/>
                  </a:lnTo>
                  <a:lnTo>
                    <a:pt x="377" y="236"/>
                  </a:lnTo>
                  <a:lnTo>
                    <a:pt x="374" y="236"/>
                  </a:lnTo>
                  <a:lnTo>
                    <a:pt x="374" y="239"/>
                  </a:lnTo>
                  <a:lnTo>
                    <a:pt x="374" y="242"/>
                  </a:lnTo>
                  <a:lnTo>
                    <a:pt x="371" y="245"/>
                  </a:lnTo>
                  <a:lnTo>
                    <a:pt x="359" y="251"/>
                  </a:lnTo>
                  <a:lnTo>
                    <a:pt x="356" y="251"/>
                  </a:lnTo>
                  <a:lnTo>
                    <a:pt x="356" y="254"/>
                  </a:lnTo>
                  <a:lnTo>
                    <a:pt x="353" y="257"/>
                  </a:lnTo>
                  <a:lnTo>
                    <a:pt x="356" y="260"/>
                  </a:lnTo>
                  <a:lnTo>
                    <a:pt x="356" y="263"/>
                  </a:lnTo>
                  <a:lnTo>
                    <a:pt x="356" y="266"/>
                  </a:lnTo>
                  <a:lnTo>
                    <a:pt x="356" y="266"/>
                  </a:lnTo>
                  <a:lnTo>
                    <a:pt x="353" y="269"/>
                  </a:lnTo>
                  <a:lnTo>
                    <a:pt x="353" y="272"/>
                  </a:lnTo>
                  <a:lnTo>
                    <a:pt x="350" y="275"/>
                  </a:lnTo>
                  <a:lnTo>
                    <a:pt x="350" y="275"/>
                  </a:lnTo>
                  <a:lnTo>
                    <a:pt x="344" y="281"/>
                  </a:lnTo>
                  <a:lnTo>
                    <a:pt x="344" y="284"/>
                  </a:lnTo>
                  <a:lnTo>
                    <a:pt x="335" y="287"/>
                  </a:lnTo>
                  <a:lnTo>
                    <a:pt x="332" y="287"/>
                  </a:lnTo>
                  <a:lnTo>
                    <a:pt x="332" y="284"/>
                  </a:lnTo>
                  <a:lnTo>
                    <a:pt x="332" y="284"/>
                  </a:lnTo>
                  <a:lnTo>
                    <a:pt x="329" y="284"/>
                  </a:lnTo>
                  <a:lnTo>
                    <a:pt x="326" y="287"/>
                  </a:lnTo>
                  <a:lnTo>
                    <a:pt x="326" y="287"/>
                  </a:lnTo>
                  <a:lnTo>
                    <a:pt x="323" y="294"/>
                  </a:lnTo>
                  <a:lnTo>
                    <a:pt x="326" y="290"/>
                  </a:lnTo>
                  <a:lnTo>
                    <a:pt x="329" y="290"/>
                  </a:lnTo>
                  <a:lnTo>
                    <a:pt x="329" y="290"/>
                  </a:lnTo>
                  <a:lnTo>
                    <a:pt x="317" y="303"/>
                  </a:lnTo>
                  <a:lnTo>
                    <a:pt x="314" y="312"/>
                  </a:lnTo>
                  <a:lnTo>
                    <a:pt x="295" y="324"/>
                  </a:lnTo>
                  <a:lnTo>
                    <a:pt x="292" y="330"/>
                  </a:lnTo>
                  <a:lnTo>
                    <a:pt x="289" y="333"/>
                  </a:lnTo>
                  <a:lnTo>
                    <a:pt x="283" y="336"/>
                  </a:lnTo>
                  <a:lnTo>
                    <a:pt x="277" y="342"/>
                  </a:lnTo>
                  <a:lnTo>
                    <a:pt x="277" y="345"/>
                  </a:lnTo>
                  <a:lnTo>
                    <a:pt x="277" y="348"/>
                  </a:lnTo>
                  <a:lnTo>
                    <a:pt x="274" y="354"/>
                  </a:lnTo>
                  <a:lnTo>
                    <a:pt x="271" y="357"/>
                  </a:lnTo>
                  <a:lnTo>
                    <a:pt x="262" y="354"/>
                  </a:lnTo>
                  <a:lnTo>
                    <a:pt x="259" y="357"/>
                  </a:lnTo>
                  <a:lnTo>
                    <a:pt x="259" y="363"/>
                  </a:lnTo>
                  <a:lnTo>
                    <a:pt x="253" y="369"/>
                  </a:lnTo>
                  <a:lnTo>
                    <a:pt x="250" y="369"/>
                  </a:lnTo>
                  <a:lnTo>
                    <a:pt x="247" y="366"/>
                  </a:lnTo>
                  <a:lnTo>
                    <a:pt x="247" y="366"/>
                  </a:lnTo>
                  <a:lnTo>
                    <a:pt x="241" y="372"/>
                  </a:lnTo>
                  <a:lnTo>
                    <a:pt x="238" y="375"/>
                  </a:lnTo>
                  <a:lnTo>
                    <a:pt x="238" y="381"/>
                  </a:lnTo>
                  <a:lnTo>
                    <a:pt x="241" y="390"/>
                  </a:lnTo>
                  <a:lnTo>
                    <a:pt x="238" y="396"/>
                  </a:lnTo>
                  <a:lnTo>
                    <a:pt x="238" y="399"/>
                  </a:lnTo>
                  <a:lnTo>
                    <a:pt x="238" y="414"/>
                  </a:lnTo>
                  <a:lnTo>
                    <a:pt x="244" y="417"/>
                  </a:lnTo>
                  <a:lnTo>
                    <a:pt x="244" y="426"/>
                  </a:lnTo>
                  <a:lnTo>
                    <a:pt x="241" y="439"/>
                  </a:lnTo>
                  <a:lnTo>
                    <a:pt x="235" y="448"/>
                  </a:lnTo>
                  <a:lnTo>
                    <a:pt x="235" y="454"/>
                  </a:lnTo>
                  <a:lnTo>
                    <a:pt x="238" y="457"/>
                  </a:lnTo>
                  <a:lnTo>
                    <a:pt x="238" y="472"/>
                  </a:lnTo>
                  <a:lnTo>
                    <a:pt x="238" y="478"/>
                  </a:lnTo>
                  <a:lnTo>
                    <a:pt x="235" y="478"/>
                  </a:lnTo>
                  <a:lnTo>
                    <a:pt x="232" y="478"/>
                  </a:lnTo>
                  <a:lnTo>
                    <a:pt x="229" y="478"/>
                  </a:lnTo>
                  <a:lnTo>
                    <a:pt x="226" y="481"/>
                  </a:lnTo>
                  <a:lnTo>
                    <a:pt x="226" y="484"/>
                  </a:lnTo>
                  <a:lnTo>
                    <a:pt x="223" y="490"/>
                  </a:lnTo>
                  <a:lnTo>
                    <a:pt x="220" y="493"/>
                  </a:lnTo>
                  <a:lnTo>
                    <a:pt x="220" y="496"/>
                  </a:lnTo>
                  <a:lnTo>
                    <a:pt x="226" y="499"/>
                  </a:lnTo>
                  <a:lnTo>
                    <a:pt x="229" y="499"/>
                  </a:lnTo>
                  <a:lnTo>
                    <a:pt x="229" y="502"/>
                  </a:lnTo>
                  <a:lnTo>
                    <a:pt x="226" y="499"/>
                  </a:lnTo>
                  <a:lnTo>
                    <a:pt x="223" y="499"/>
                  </a:lnTo>
                  <a:lnTo>
                    <a:pt x="217" y="502"/>
                  </a:lnTo>
                  <a:lnTo>
                    <a:pt x="214" y="499"/>
                  </a:lnTo>
                  <a:lnTo>
                    <a:pt x="208" y="502"/>
                  </a:lnTo>
                  <a:lnTo>
                    <a:pt x="205" y="508"/>
                  </a:lnTo>
                  <a:lnTo>
                    <a:pt x="205" y="508"/>
                  </a:lnTo>
                  <a:lnTo>
                    <a:pt x="205" y="511"/>
                  </a:lnTo>
                  <a:lnTo>
                    <a:pt x="205" y="511"/>
                  </a:lnTo>
                  <a:lnTo>
                    <a:pt x="205" y="517"/>
                  </a:lnTo>
                  <a:lnTo>
                    <a:pt x="196" y="520"/>
                  </a:lnTo>
                  <a:lnTo>
                    <a:pt x="190" y="520"/>
                  </a:lnTo>
                  <a:lnTo>
                    <a:pt x="184" y="517"/>
                  </a:lnTo>
                  <a:lnTo>
                    <a:pt x="178" y="508"/>
                  </a:lnTo>
                  <a:lnTo>
                    <a:pt x="172" y="496"/>
                  </a:lnTo>
                  <a:lnTo>
                    <a:pt x="172" y="487"/>
                  </a:lnTo>
                  <a:lnTo>
                    <a:pt x="169" y="481"/>
                  </a:lnTo>
                  <a:lnTo>
                    <a:pt x="166" y="472"/>
                  </a:lnTo>
                  <a:lnTo>
                    <a:pt x="166" y="469"/>
                  </a:lnTo>
                  <a:lnTo>
                    <a:pt x="163" y="469"/>
                  </a:lnTo>
                  <a:lnTo>
                    <a:pt x="163" y="463"/>
                  </a:lnTo>
                  <a:lnTo>
                    <a:pt x="160" y="457"/>
                  </a:lnTo>
                  <a:lnTo>
                    <a:pt x="154" y="451"/>
                  </a:lnTo>
                  <a:lnTo>
                    <a:pt x="151" y="445"/>
                  </a:lnTo>
                  <a:lnTo>
                    <a:pt x="151" y="445"/>
                  </a:lnTo>
                  <a:lnTo>
                    <a:pt x="145" y="439"/>
                  </a:lnTo>
                  <a:lnTo>
                    <a:pt x="142" y="436"/>
                  </a:lnTo>
                  <a:lnTo>
                    <a:pt x="142" y="433"/>
                  </a:lnTo>
                  <a:lnTo>
                    <a:pt x="142" y="426"/>
                  </a:lnTo>
                  <a:lnTo>
                    <a:pt x="138" y="423"/>
                  </a:lnTo>
                  <a:lnTo>
                    <a:pt x="135" y="414"/>
                  </a:lnTo>
                  <a:lnTo>
                    <a:pt x="132" y="408"/>
                  </a:lnTo>
                  <a:lnTo>
                    <a:pt x="132" y="402"/>
                  </a:lnTo>
                  <a:lnTo>
                    <a:pt x="129" y="399"/>
                  </a:lnTo>
                  <a:lnTo>
                    <a:pt x="129" y="393"/>
                  </a:lnTo>
                  <a:lnTo>
                    <a:pt x="129" y="393"/>
                  </a:lnTo>
                  <a:lnTo>
                    <a:pt x="123" y="387"/>
                  </a:lnTo>
                  <a:lnTo>
                    <a:pt x="123" y="384"/>
                  </a:lnTo>
                  <a:lnTo>
                    <a:pt x="123" y="384"/>
                  </a:lnTo>
                  <a:lnTo>
                    <a:pt x="117" y="378"/>
                  </a:lnTo>
                  <a:lnTo>
                    <a:pt x="117" y="375"/>
                  </a:lnTo>
                  <a:lnTo>
                    <a:pt x="114" y="372"/>
                  </a:lnTo>
                  <a:lnTo>
                    <a:pt x="114" y="369"/>
                  </a:lnTo>
                  <a:lnTo>
                    <a:pt x="111" y="366"/>
                  </a:lnTo>
                  <a:lnTo>
                    <a:pt x="108" y="357"/>
                  </a:lnTo>
                  <a:lnTo>
                    <a:pt x="108" y="348"/>
                  </a:lnTo>
                  <a:lnTo>
                    <a:pt x="99" y="330"/>
                  </a:lnTo>
                  <a:lnTo>
                    <a:pt x="99" y="327"/>
                  </a:lnTo>
                  <a:lnTo>
                    <a:pt x="96" y="321"/>
                  </a:lnTo>
                  <a:lnTo>
                    <a:pt x="99" y="321"/>
                  </a:lnTo>
                  <a:lnTo>
                    <a:pt x="93" y="312"/>
                  </a:lnTo>
                  <a:lnTo>
                    <a:pt x="93" y="309"/>
                  </a:lnTo>
                  <a:lnTo>
                    <a:pt x="96" y="309"/>
                  </a:lnTo>
                  <a:lnTo>
                    <a:pt x="96" y="306"/>
                  </a:lnTo>
                  <a:lnTo>
                    <a:pt x="93" y="303"/>
                  </a:lnTo>
                  <a:lnTo>
                    <a:pt x="90" y="290"/>
                  </a:lnTo>
                  <a:lnTo>
                    <a:pt x="87" y="284"/>
                  </a:lnTo>
                  <a:lnTo>
                    <a:pt x="90" y="284"/>
                  </a:lnTo>
                  <a:lnTo>
                    <a:pt x="87" y="281"/>
                  </a:lnTo>
                  <a:lnTo>
                    <a:pt x="87" y="278"/>
                  </a:lnTo>
                  <a:lnTo>
                    <a:pt x="90" y="275"/>
                  </a:lnTo>
                  <a:lnTo>
                    <a:pt x="90" y="269"/>
                  </a:lnTo>
                  <a:lnTo>
                    <a:pt x="87" y="263"/>
                  </a:lnTo>
                  <a:lnTo>
                    <a:pt x="87" y="263"/>
                  </a:lnTo>
                  <a:lnTo>
                    <a:pt x="84" y="254"/>
                  </a:lnTo>
                  <a:lnTo>
                    <a:pt x="87" y="251"/>
                  </a:lnTo>
                  <a:lnTo>
                    <a:pt x="90" y="248"/>
                  </a:lnTo>
                  <a:lnTo>
                    <a:pt x="93" y="248"/>
                  </a:lnTo>
                  <a:lnTo>
                    <a:pt x="90" y="248"/>
                  </a:lnTo>
                  <a:lnTo>
                    <a:pt x="84" y="248"/>
                  </a:lnTo>
                  <a:lnTo>
                    <a:pt x="84" y="248"/>
                  </a:lnTo>
                  <a:lnTo>
                    <a:pt x="84" y="245"/>
                  </a:lnTo>
                  <a:lnTo>
                    <a:pt x="81" y="242"/>
                  </a:lnTo>
                  <a:lnTo>
                    <a:pt x="81" y="239"/>
                  </a:lnTo>
                  <a:lnTo>
                    <a:pt x="84" y="236"/>
                  </a:lnTo>
                  <a:lnTo>
                    <a:pt x="84" y="236"/>
                  </a:lnTo>
                  <a:lnTo>
                    <a:pt x="90" y="233"/>
                  </a:lnTo>
                  <a:lnTo>
                    <a:pt x="90" y="233"/>
                  </a:lnTo>
                  <a:lnTo>
                    <a:pt x="87" y="233"/>
                  </a:lnTo>
                  <a:lnTo>
                    <a:pt x="84" y="233"/>
                  </a:lnTo>
                  <a:lnTo>
                    <a:pt x="81" y="233"/>
                  </a:lnTo>
                  <a:lnTo>
                    <a:pt x="78" y="230"/>
                  </a:lnTo>
                  <a:lnTo>
                    <a:pt x="78" y="233"/>
                  </a:lnTo>
                  <a:lnTo>
                    <a:pt x="78" y="236"/>
                  </a:lnTo>
                  <a:lnTo>
                    <a:pt x="75" y="245"/>
                  </a:lnTo>
                  <a:lnTo>
                    <a:pt x="78" y="248"/>
                  </a:lnTo>
                  <a:lnTo>
                    <a:pt x="78" y="254"/>
                  </a:lnTo>
                  <a:lnTo>
                    <a:pt x="75" y="257"/>
                  </a:lnTo>
                  <a:lnTo>
                    <a:pt x="75" y="260"/>
                  </a:lnTo>
                  <a:lnTo>
                    <a:pt x="69" y="263"/>
                  </a:lnTo>
                  <a:lnTo>
                    <a:pt x="57" y="269"/>
                  </a:lnTo>
                  <a:lnTo>
                    <a:pt x="54" y="269"/>
                  </a:lnTo>
                  <a:lnTo>
                    <a:pt x="48" y="269"/>
                  </a:lnTo>
                  <a:lnTo>
                    <a:pt x="33" y="257"/>
                  </a:lnTo>
                  <a:lnTo>
                    <a:pt x="27" y="248"/>
                  </a:lnTo>
                  <a:lnTo>
                    <a:pt x="27" y="248"/>
                  </a:lnTo>
                  <a:lnTo>
                    <a:pt x="24" y="248"/>
                  </a:lnTo>
                  <a:lnTo>
                    <a:pt x="21" y="245"/>
                  </a:lnTo>
                  <a:lnTo>
                    <a:pt x="15" y="239"/>
                  </a:lnTo>
                  <a:lnTo>
                    <a:pt x="12" y="236"/>
                  </a:lnTo>
                  <a:lnTo>
                    <a:pt x="15" y="233"/>
                  </a:lnTo>
                  <a:lnTo>
                    <a:pt x="15" y="233"/>
                  </a:lnTo>
                  <a:lnTo>
                    <a:pt x="18" y="233"/>
                  </a:lnTo>
                  <a:lnTo>
                    <a:pt x="18" y="233"/>
                  </a:lnTo>
                  <a:lnTo>
                    <a:pt x="18" y="239"/>
                  </a:lnTo>
                  <a:lnTo>
                    <a:pt x="21" y="239"/>
                  </a:lnTo>
                  <a:lnTo>
                    <a:pt x="24" y="236"/>
                  </a:lnTo>
                  <a:lnTo>
                    <a:pt x="24" y="236"/>
                  </a:lnTo>
                  <a:lnTo>
                    <a:pt x="27" y="239"/>
                  </a:lnTo>
                  <a:lnTo>
                    <a:pt x="27" y="236"/>
                  </a:lnTo>
                  <a:lnTo>
                    <a:pt x="36" y="230"/>
                  </a:lnTo>
                  <a:lnTo>
                    <a:pt x="39" y="230"/>
                  </a:lnTo>
                  <a:lnTo>
                    <a:pt x="42" y="224"/>
                  </a:lnTo>
                  <a:lnTo>
                    <a:pt x="42" y="224"/>
                  </a:lnTo>
                  <a:lnTo>
                    <a:pt x="45" y="221"/>
                  </a:lnTo>
                  <a:lnTo>
                    <a:pt x="39" y="221"/>
                  </a:lnTo>
                  <a:lnTo>
                    <a:pt x="39" y="221"/>
                  </a:lnTo>
                  <a:lnTo>
                    <a:pt x="39" y="221"/>
                  </a:lnTo>
                  <a:lnTo>
                    <a:pt x="39" y="224"/>
                  </a:lnTo>
                  <a:lnTo>
                    <a:pt x="30" y="227"/>
                  </a:lnTo>
                  <a:lnTo>
                    <a:pt x="27" y="227"/>
                  </a:lnTo>
                  <a:lnTo>
                    <a:pt x="24" y="227"/>
                  </a:lnTo>
                  <a:lnTo>
                    <a:pt x="12" y="224"/>
                  </a:lnTo>
                  <a:lnTo>
                    <a:pt x="6" y="218"/>
                  </a:lnTo>
                  <a:lnTo>
                    <a:pt x="3" y="215"/>
                  </a:lnTo>
                  <a:lnTo>
                    <a:pt x="3" y="212"/>
                  </a:lnTo>
                  <a:lnTo>
                    <a:pt x="6" y="206"/>
                  </a:lnTo>
                  <a:lnTo>
                    <a:pt x="12" y="206"/>
                  </a:lnTo>
                  <a:lnTo>
                    <a:pt x="6" y="206"/>
                  </a:lnTo>
                  <a:lnTo>
                    <a:pt x="0" y="209"/>
                  </a:lnTo>
                  <a:lnTo>
                    <a:pt x="0" y="203"/>
                  </a:lnTo>
                  <a:lnTo>
                    <a:pt x="3" y="203"/>
                  </a:lnTo>
                  <a:lnTo>
                    <a:pt x="6" y="200"/>
                  </a:lnTo>
                  <a:lnTo>
                    <a:pt x="9" y="197"/>
                  </a:lnTo>
                  <a:lnTo>
                    <a:pt x="12" y="197"/>
                  </a:lnTo>
                  <a:lnTo>
                    <a:pt x="15" y="194"/>
                  </a:lnTo>
                  <a:lnTo>
                    <a:pt x="27" y="197"/>
                  </a:lnTo>
                  <a:lnTo>
                    <a:pt x="36" y="194"/>
                  </a:lnTo>
                  <a:lnTo>
                    <a:pt x="36" y="191"/>
                  </a:lnTo>
                  <a:lnTo>
                    <a:pt x="42" y="191"/>
                  </a:lnTo>
                  <a:lnTo>
                    <a:pt x="39" y="194"/>
                  </a:lnTo>
                  <a:lnTo>
                    <a:pt x="42" y="194"/>
                  </a:lnTo>
                  <a:lnTo>
                    <a:pt x="45" y="194"/>
                  </a:lnTo>
                  <a:lnTo>
                    <a:pt x="48" y="191"/>
                  </a:lnTo>
                  <a:lnTo>
                    <a:pt x="48" y="191"/>
                  </a:lnTo>
                  <a:lnTo>
                    <a:pt x="48" y="188"/>
                  </a:lnTo>
                  <a:lnTo>
                    <a:pt x="45" y="176"/>
                  </a:lnTo>
                  <a:lnTo>
                    <a:pt x="39" y="170"/>
                  </a:lnTo>
                  <a:lnTo>
                    <a:pt x="42" y="167"/>
                  </a:lnTo>
                  <a:lnTo>
                    <a:pt x="39" y="164"/>
                  </a:lnTo>
                  <a:lnTo>
                    <a:pt x="36" y="167"/>
                  </a:lnTo>
                  <a:lnTo>
                    <a:pt x="30" y="161"/>
                  </a:lnTo>
                  <a:lnTo>
                    <a:pt x="27" y="155"/>
                  </a:lnTo>
                  <a:lnTo>
                    <a:pt x="27" y="148"/>
                  </a:lnTo>
                  <a:lnTo>
                    <a:pt x="24" y="142"/>
                  </a:lnTo>
                  <a:lnTo>
                    <a:pt x="21" y="142"/>
                  </a:lnTo>
                  <a:lnTo>
                    <a:pt x="21" y="145"/>
                  </a:lnTo>
                  <a:lnTo>
                    <a:pt x="15" y="142"/>
                  </a:lnTo>
                  <a:lnTo>
                    <a:pt x="12" y="142"/>
                  </a:lnTo>
                  <a:lnTo>
                    <a:pt x="12" y="139"/>
                  </a:lnTo>
                  <a:lnTo>
                    <a:pt x="15" y="130"/>
                  </a:lnTo>
                  <a:lnTo>
                    <a:pt x="18" y="130"/>
                  </a:lnTo>
                  <a:lnTo>
                    <a:pt x="24" y="121"/>
                  </a:lnTo>
                  <a:lnTo>
                    <a:pt x="24" y="118"/>
                  </a:lnTo>
                  <a:lnTo>
                    <a:pt x="27" y="118"/>
                  </a:lnTo>
                  <a:lnTo>
                    <a:pt x="30" y="115"/>
                  </a:lnTo>
                  <a:lnTo>
                    <a:pt x="33" y="118"/>
                  </a:lnTo>
                  <a:lnTo>
                    <a:pt x="36" y="121"/>
                  </a:lnTo>
                  <a:lnTo>
                    <a:pt x="36" y="121"/>
                  </a:lnTo>
                  <a:lnTo>
                    <a:pt x="45" y="118"/>
                  </a:lnTo>
                  <a:lnTo>
                    <a:pt x="54" y="118"/>
                  </a:lnTo>
                  <a:lnTo>
                    <a:pt x="60" y="112"/>
                  </a:lnTo>
                  <a:lnTo>
                    <a:pt x="63" y="100"/>
                  </a:lnTo>
                  <a:lnTo>
                    <a:pt x="72" y="94"/>
                  </a:lnTo>
                  <a:lnTo>
                    <a:pt x="75" y="88"/>
                  </a:lnTo>
                  <a:lnTo>
                    <a:pt x="75" y="82"/>
                  </a:lnTo>
                  <a:lnTo>
                    <a:pt x="81" y="76"/>
                  </a:lnTo>
                  <a:lnTo>
                    <a:pt x="87" y="73"/>
                  </a:lnTo>
                  <a:lnTo>
                    <a:pt x="87" y="70"/>
                  </a:lnTo>
                  <a:lnTo>
                    <a:pt x="87" y="67"/>
                  </a:lnTo>
                  <a:lnTo>
                    <a:pt x="87" y="64"/>
                  </a:lnTo>
                  <a:lnTo>
                    <a:pt x="90" y="58"/>
                  </a:lnTo>
                  <a:lnTo>
                    <a:pt x="93" y="55"/>
                  </a:lnTo>
                  <a:lnTo>
                    <a:pt x="93" y="52"/>
                  </a:lnTo>
                  <a:lnTo>
                    <a:pt x="96" y="43"/>
                  </a:lnTo>
                  <a:lnTo>
                    <a:pt x="93" y="34"/>
                  </a:lnTo>
                  <a:lnTo>
                    <a:pt x="93" y="34"/>
                  </a:lnTo>
                  <a:lnTo>
                    <a:pt x="99" y="28"/>
                  </a:lnTo>
                  <a:lnTo>
                    <a:pt x="102" y="28"/>
                  </a:lnTo>
                  <a:lnTo>
                    <a:pt x="105" y="25"/>
                  </a:lnTo>
                  <a:lnTo>
                    <a:pt x="108" y="25"/>
                  </a:lnTo>
                  <a:lnTo>
                    <a:pt x="114" y="19"/>
                  </a:lnTo>
                  <a:lnTo>
                    <a:pt x="117" y="9"/>
                  </a:lnTo>
                  <a:lnTo>
                    <a:pt x="123" y="3"/>
                  </a:lnTo>
                  <a:lnTo>
                    <a:pt x="129" y="3"/>
                  </a:lnTo>
                  <a:lnTo>
                    <a:pt x="132" y="0"/>
                  </a:lnTo>
                  <a:lnTo>
                    <a:pt x="135" y="0"/>
                  </a:lnTo>
                  <a:lnTo>
                    <a:pt x="145" y="6"/>
                  </a:lnTo>
                  <a:lnTo>
                    <a:pt x="151" y="3"/>
                  </a:lnTo>
                  <a:lnTo>
                    <a:pt x="157" y="6"/>
                  </a:lnTo>
                  <a:lnTo>
                    <a:pt x="160" y="13"/>
                  </a:lnTo>
                  <a:lnTo>
                    <a:pt x="163" y="9"/>
                  </a:lnTo>
                  <a:lnTo>
                    <a:pt x="172" y="16"/>
                  </a:lnTo>
                  <a:lnTo>
                    <a:pt x="172" y="16"/>
                  </a:lnTo>
                  <a:lnTo>
                    <a:pt x="172" y="16"/>
                  </a:lnTo>
                  <a:close/>
                  <a:moveTo>
                    <a:pt x="386" y="245"/>
                  </a:moveTo>
                  <a:lnTo>
                    <a:pt x="386" y="248"/>
                  </a:lnTo>
                  <a:lnTo>
                    <a:pt x="386" y="248"/>
                  </a:lnTo>
                  <a:lnTo>
                    <a:pt x="386" y="245"/>
                  </a:lnTo>
                  <a:lnTo>
                    <a:pt x="386" y="245"/>
                  </a:lnTo>
                  <a:close/>
                  <a:moveTo>
                    <a:pt x="383" y="245"/>
                  </a:moveTo>
                  <a:lnTo>
                    <a:pt x="383" y="245"/>
                  </a:lnTo>
                  <a:lnTo>
                    <a:pt x="383" y="248"/>
                  </a:lnTo>
                  <a:lnTo>
                    <a:pt x="383" y="248"/>
                  </a:lnTo>
                  <a:lnTo>
                    <a:pt x="383" y="245"/>
                  </a:lnTo>
                  <a:lnTo>
                    <a:pt x="383" y="245"/>
                  </a:lnTo>
                  <a:lnTo>
                    <a:pt x="383" y="245"/>
                  </a:lnTo>
                  <a:close/>
                  <a:moveTo>
                    <a:pt x="380" y="245"/>
                  </a:moveTo>
                  <a:lnTo>
                    <a:pt x="380" y="248"/>
                  </a:lnTo>
                  <a:lnTo>
                    <a:pt x="380" y="251"/>
                  </a:lnTo>
                  <a:lnTo>
                    <a:pt x="380" y="248"/>
                  </a:lnTo>
                  <a:lnTo>
                    <a:pt x="380" y="245"/>
                  </a:lnTo>
                  <a:lnTo>
                    <a:pt x="380" y="245"/>
                  </a:lnTo>
                  <a:close/>
                  <a:moveTo>
                    <a:pt x="374" y="245"/>
                  </a:moveTo>
                  <a:lnTo>
                    <a:pt x="374" y="248"/>
                  </a:lnTo>
                  <a:lnTo>
                    <a:pt x="374" y="248"/>
                  </a:lnTo>
                  <a:lnTo>
                    <a:pt x="377" y="242"/>
                  </a:lnTo>
                  <a:lnTo>
                    <a:pt x="377" y="242"/>
                  </a:lnTo>
                  <a:lnTo>
                    <a:pt x="374" y="2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2" name="Freeform 76"/>
            <p:cNvSpPr>
              <a:spLocks noEditPoints="1"/>
            </p:cNvSpPr>
            <p:nvPr/>
          </p:nvSpPr>
          <p:spPr bwMode="auto">
            <a:xfrm>
              <a:off x="8153401" y="3989388"/>
              <a:ext cx="152400" cy="201613"/>
            </a:xfrm>
            <a:custGeom>
              <a:avLst/>
              <a:gdLst>
                <a:gd name="T0" fmla="*/ 31 w 32"/>
                <a:gd name="T1" fmla="*/ 37 h 42"/>
                <a:gd name="T2" fmla="*/ 29 w 32"/>
                <a:gd name="T3" fmla="*/ 39 h 42"/>
                <a:gd name="T4" fmla="*/ 29 w 32"/>
                <a:gd name="T5" fmla="*/ 42 h 42"/>
                <a:gd name="T6" fmla="*/ 27 w 32"/>
                <a:gd name="T7" fmla="*/ 38 h 42"/>
                <a:gd name="T8" fmla="*/ 27 w 32"/>
                <a:gd name="T9" fmla="*/ 35 h 42"/>
                <a:gd name="T10" fmla="*/ 26 w 32"/>
                <a:gd name="T11" fmla="*/ 36 h 42"/>
                <a:gd name="T12" fmla="*/ 26 w 32"/>
                <a:gd name="T13" fmla="*/ 33 h 42"/>
                <a:gd name="T14" fmla="*/ 23 w 32"/>
                <a:gd name="T15" fmla="*/ 27 h 42"/>
                <a:gd name="T16" fmla="*/ 22 w 32"/>
                <a:gd name="T17" fmla="*/ 27 h 42"/>
                <a:gd name="T18" fmla="*/ 19 w 32"/>
                <a:gd name="T19" fmla="*/ 26 h 42"/>
                <a:gd name="T20" fmla="*/ 16 w 32"/>
                <a:gd name="T21" fmla="*/ 24 h 42"/>
                <a:gd name="T22" fmla="*/ 17 w 32"/>
                <a:gd name="T23" fmla="*/ 28 h 42"/>
                <a:gd name="T24" fmla="*/ 18 w 32"/>
                <a:gd name="T25" fmla="*/ 30 h 42"/>
                <a:gd name="T26" fmla="*/ 15 w 32"/>
                <a:gd name="T27" fmla="*/ 34 h 42"/>
                <a:gd name="T28" fmla="*/ 15 w 32"/>
                <a:gd name="T29" fmla="*/ 32 h 42"/>
                <a:gd name="T30" fmla="*/ 14 w 32"/>
                <a:gd name="T31" fmla="*/ 33 h 42"/>
                <a:gd name="T32" fmla="*/ 14 w 32"/>
                <a:gd name="T33" fmla="*/ 29 h 42"/>
                <a:gd name="T34" fmla="*/ 13 w 32"/>
                <a:gd name="T35" fmla="*/ 30 h 42"/>
                <a:gd name="T36" fmla="*/ 13 w 32"/>
                <a:gd name="T37" fmla="*/ 33 h 42"/>
                <a:gd name="T38" fmla="*/ 13 w 32"/>
                <a:gd name="T39" fmla="*/ 34 h 42"/>
                <a:gd name="T40" fmla="*/ 11 w 32"/>
                <a:gd name="T41" fmla="*/ 35 h 42"/>
                <a:gd name="T42" fmla="*/ 9 w 32"/>
                <a:gd name="T43" fmla="*/ 33 h 42"/>
                <a:gd name="T44" fmla="*/ 8 w 32"/>
                <a:gd name="T45" fmla="*/ 30 h 42"/>
                <a:gd name="T46" fmla="*/ 6 w 32"/>
                <a:gd name="T47" fmla="*/ 24 h 42"/>
                <a:gd name="T48" fmla="*/ 6 w 32"/>
                <a:gd name="T49" fmla="*/ 19 h 42"/>
                <a:gd name="T50" fmla="*/ 1 w 32"/>
                <a:gd name="T51" fmla="*/ 15 h 42"/>
                <a:gd name="T52" fmla="*/ 3 w 32"/>
                <a:gd name="T53" fmla="*/ 11 h 42"/>
                <a:gd name="T54" fmla="*/ 5 w 32"/>
                <a:gd name="T55" fmla="*/ 10 h 42"/>
                <a:gd name="T56" fmla="*/ 4 w 32"/>
                <a:gd name="T57" fmla="*/ 7 h 42"/>
                <a:gd name="T58" fmla="*/ 0 w 32"/>
                <a:gd name="T59" fmla="*/ 5 h 42"/>
                <a:gd name="T60" fmla="*/ 1 w 32"/>
                <a:gd name="T61" fmla="*/ 1 h 42"/>
                <a:gd name="T62" fmla="*/ 2 w 32"/>
                <a:gd name="T63" fmla="*/ 0 h 42"/>
                <a:gd name="T64" fmla="*/ 3 w 32"/>
                <a:gd name="T65" fmla="*/ 2 h 42"/>
                <a:gd name="T66" fmla="*/ 6 w 32"/>
                <a:gd name="T67" fmla="*/ 3 h 42"/>
                <a:gd name="T68" fmla="*/ 6 w 32"/>
                <a:gd name="T69" fmla="*/ 2 h 42"/>
                <a:gd name="T70" fmla="*/ 9 w 32"/>
                <a:gd name="T71" fmla="*/ 4 h 42"/>
                <a:gd name="T72" fmla="*/ 10 w 32"/>
                <a:gd name="T73" fmla="*/ 5 h 42"/>
                <a:gd name="T74" fmla="*/ 11 w 32"/>
                <a:gd name="T75" fmla="*/ 8 h 42"/>
                <a:gd name="T76" fmla="*/ 13 w 32"/>
                <a:gd name="T77" fmla="*/ 9 h 42"/>
                <a:gd name="T78" fmla="*/ 19 w 32"/>
                <a:gd name="T79" fmla="*/ 10 h 42"/>
                <a:gd name="T80" fmla="*/ 24 w 32"/>
                <a:gd name="T81" fmla="*/ 10 h 42"/>
                <a:gd name="T82" fmla="*/ 26 w 32"/>
                <a:gd name="T83" fmla="*/ 11 h 42"/>
                <a:gd name="T84" fmla="*/ 26 w 32"/>
                <a:gd name="T85" fmla="*/ 14 h 42"/>
                <a:gd name="T86" fmla="*/ 24 w 32"/>
                <a:gd name="T87" fmla="*/ 18 h 42"/>
                <a:gd name="T88" fmla="*/ 23 w 32"/>
                <a:gd name="T89" fmla="*/ 18 h 42"/>
                <a:gd name="T90" fmla="*/ 21 w 32"/>
                <a:gd name="T91" fmla="*/ 20 h 42"/>
                <a:gd name="T92" fmla="*/ 22 w 32"/>
                <a:gd name="T93" fmla="*/ 23 h 42"/>
                <a:gd name="T94" fmla="*/ 24 w 32"/>
                <a:gd name="T95" fmla="*/ 26 h 42"/>
                <a:gd name="T96" fmla="*/ 25 w 32"/>
                <a:gd name="T97" fmla="*/ 24 h 42"/>
                <a:gd name="T98" fmla="*/ 26 w 32"/>
                <a:gd name="T99" fmla="*/ 22 h 42"/>
                <a:gd name="T100" fmla="*/ 27 w 32"/>
                <a:gd name="T101" fmla="*/ 22 h 42"/>
                <a:gd name="T102" fmla="*/ 29 w 32"/>
                <a:gd name="T103" fmla="*/ 23 h 42"/>
                <a:gd name="T104" fmla="*/ 29 w 32"/>
                <a:gd name="T105" fmla="*/ 27 h 42"/>
                <a:gd name="T106" fmla="*/ 31 w 32"/>
                <a:gd name="T107" fmla="*/ 32 h 42"/>
                <a:gd name="T108" fmla="*/ 31 w 32"/>
                <a:gd name="T109" fmla="*/ 34 h 42"/>
                <a:gd name="T110" fmla="*/ 23 w 32"/>
                <a:gd name="T111" fmla="*/ 29 h 42"/>
                <a:gd name="T112" fmla="*/ 23 w 32"/>
                <a:gd name="T113" fmla="*/ 30 h 42"/>
                <a:gd name="T114" fmla="*/ 21 w 32"/>
                <a:gd name="T115" fmla="*/ 30 h 42"/>
                <a:gd name="T116" fmla="*/ 22 w 32"/>
                <a:gd name="T117" fmla="*/ 30 h 42"/>
                <a:gd name="T118" fmla="*/ 20 w 32"/>
                <a:gd name="T119" fmla="*/ 29 h 42"/>
                <a:gd name="T120" fmla="*/ 18 w 32"/>
                <a:gd name="T121" fmla="*/ 29 h 42"/>
                <a:gd name="T122" fmla="*/ 19 w 32"/>
                <a:gd name="T1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42">
                  <a:moveTo>
                    <a:pt x="32" y="34"/>
                  </a:moveTo>
                  <a:cubicBezTo>
                    <a:pt x="32" y="36"/>
                    <a:pt x="32" y="36"/>
                    <a:pt x="32" y="36"/>
                  </a:cubicBezTo>
                  <a:cubicBezTo>
                    <a:pt x="31" y="37"/>
                    <a:pt x="31" y="37"/>
                    <a:pt x="31" y="37"/>
                  </a:cubicBezTo>
                  <a:cubicBezTo>
                    <a:pt x="30" y="37"/>
                    <a:pt x="30" y="37"/>
                    <a:pt x="30" y="37"/>
                  </a:cubicBezTo>
                  <a:cubicBezTo>
                    <a:pt x="29" y="38"/>
                    <a:pt x="29" y="38"/>
                    <a:pt x="29" y="38"/>
                  </a:cubicBezTo>
                  <a:cubicBezTo>
                    <a:pt x="29" y="39"/>
                    <a:pt x="29" y="39"/>
                    <a:pt x="29" y="39"/>
                  </a:cubicBezTo>
                  <a:cubicBezTo>
                    <a:pt x="29" y="40"/>
                    <a:pt x="29" y="40"/>
                    <a:pt x="29" y="40"/>
                  </a:cubicBezTo>
                  <a:cubicBezTo>
                    <a:pt x="29" y="40"/>
                    <a:pt x="29" y="40"/>
                    <a:pt x="29" y="40"/>
                  </a:cubicBezTo>
                  <a:cubicBezTo>
                    <a:pt x="29" y="42"/>
                    <a:pt x="29" y="42"/>
                    <a:pt x="29" y="42"/>
                  </a:cubicBezTo>
                  <a:cubicBezTo>
                    <a:pt x="29" y="42"/>
                    <a:pt x="29" y="42"/>
                    <a:pt x="29" y="42"/>
                  </a:cubicBezTo>
                  <a:cubicBezTo>
                    <a:pt x="28" y="39"/>
                    <a:pt x="28" y="39"/>
                    <a:pt x="28" y="39"/>
                  </a:cubicBezTo>
                  <a:cubicBezTo>
                    <a:pt x="27" y="38"/>
                    <a:pt x="27" y="38"/>
                    <a:pt x="27" y="38"/>
                  </a:cubicBezTo>
                  <a:cubicBezTo>
                    <a:pt x="27" y="37"/>
                    <a:pt x="27" y="37"/>
                    <a:pt x="27" y="37"/>
                  </a:cubicBezTo>
                  <a:cubicBezTo>
                    <a:pt x="27" y="36"/>
                    <a:pt x="27" y="36"/>
                    <a:pt x="27" y="36"/>
                  </a:cubicBezTo>
                  <a:cubicBezTo>
                    <a:pt x="27" y="35"/>
                    <a:pt x="27" y="35"/>
                    <a:pt x="27" y="35"/>
                  </a:cubicBezTo>
                  <a:cubicBezTo>
                    <a:pt x="27" y="36"/>
                    <a:pt x="27" y="36"/>
                    <a:pt x="27" y="36"/>
                  </a:cubicBezTo>
                  <a:cubicBezTo>
                    <a:pt x="26" y="37"/>
                    <a:pt x="26" y="37"/>
                    <a:pt x="26" y="37"/>
                  </a:cubicBezTo>
                  <a:cubicBezTo>
                    <a:pt x="26" y="36"/>
                    <a:pt x="26" y="36"/>
                    <a:pt x="26" y="36"/>
                  </a:cubicBezTo>
                  <a:cubicBezTo>
                    <a:pt x="26" y="34"/>
                    <a:pt x="26" y="34"/>
                    <a:pt x="26" y="34"/>
                  </a:cubicBezTo>
                  <a:cubicBezTo>
                    <a:pt x="26" y="34"/>
                    <a:pt x="26" y="34"/>
                    <a:pt x="26" y="34"/>
                  </a:cubicBezTo>
                  <a:cubicBezTo>
                    <a:pt x="26" y="33"/>
                    <a:pt x="26" y="33"/>
                    <a:pt x="26" y="33"/>
                  </a:cubicBezTo>
                  <a:cubicBezTo>
                    <a:pt x="26" y="32"/>
                    <a:pt x="26" y="32"/>
                    <a:pt x="26" y="32"/>
                  </a:cubicBezTo>
                  <a:cubicBezTo>
                    <a:pt x="25" y="31"/>
                    <a:pt x="25" y="31"/>
                    <a:pt x="25" y="31"/>
                  </a:cubicBezTo>
                  <a:cubicBezTo>
                    <a:pt x="23" y="27"/>
                    <a:pt x="23" y="27"/>
                    <a:pt x="23" y="27"/>
                  </a:cubicBezTo>
                  <a:cubicBezTo>
                    <a:pt x="23" y="27"/>
                    <a:pt x="23" y="27"/>
                    <a:pt x="23" y="27"/>
                  </a:cubicBezTo>
                  <a:cubicBezTo>
                    <a:pt x="23" y="27"/>
                    <a:pt x="23" y="27"/>
                    <a:pt x="23" y="27"/>
                  </a:cubicBezTo>
                  <a:cubicBezTo>
                    <a:pt x="22" y="27"/>
                    <a:pt x="22" y="27"/>
                    <a:pt x="22" y="27"/>
                  </a:cubicBezTo>
                  <a:cubicBezTo>
                    <a:pt x="21" y="28"/>
                    <a:pt x="21" y="28"/>
                    <a:pt x="21" y="28"/>
                  </a:cubicBezTo>
                  <a:cubicBezTo>
                    <a:pt x="19" y="27"/>
                    <a:pt x="19" y="27"/>
                    <a:pt x="19" y="27"/>
                  </a:cubicBezTo>
                  <a:cubicBezTo>
                    <a:pt x="19" y="26"/>
                    <a:pt x="19" y="26"/>
                    <a:pt x="19" y="26"/>
                  </a:cubicBezTo>
                  <a:cubicBezTo>
                    <a:pt x="18" y="26"/>
                    <a:pt x="18" y="26"/>
                    <a:pt x="18" y="26"/>
                  </a:cubicBezTo>
                  <a:cubicBezTo>
                    <a:pt x="17" y="25"/>
                    <a:pt x="17" y="25"/>
                    <a:pt x="17" y="25"/>
                  </a:cubicBezTo>
                  <a:cubicBezTo>
                    <a:pt x="16" y="24"/>
                    <a:pt x="16" y="24"/>
                    <a:pt x="16" y="24"/>
                  </a:cubicBezTo>
                  <a:cubicBezTo>
                    <a:pt x="17" y="26"/>
                    <a:pt x="17" y="26"/>
                    <a:pt x="17" y="26"/>
                  </a:cubicBezTo>
                  <a:cubicBezTo>
                    <a:pt x="17" y="27"/>
                    <a:pt x="17" y="27"/>
                    <a:pt x="17" y="27"/>
                  </a:cubicBezTo>
                  <a:cubicBezTo>
                    <a:pt x="17" y="28"/>
                    <a:pt x="17" y="28"/>
                    <a:pt x="17" y="28"/>
                  </a:cubicBezTo>
                  <a:cubicBezTo>
                    <a:pt x="16" y="28"/>
                    <a:pt x="16" y="28"/>
                    <a:pt x="16" y="28"/>
                  </a:cubicBezTo>
                  <a:cubicBezTo>
                    <a:pt x="17" y="28"/>
                    <a:pt x="17" y="28"/>
                    <a:pt x="17" y="28"/>
                  </a:cubicBezTo>
                  <a:cubicBezTo>
                    <a:pt x="18" y="30"/>
                    <a:pt x="18" y="30"/>
                    <a:pt x="18" y="30"/>
                  </a:cubicBezTo>
                  <a:cubicBezTo>
                    <a:pt x="17" y="32"/>
                    <a:pt x="17" y="32"/>
                    <a:pt x="17" y="32"/>
                  </a:cubicBezTo>
                  <a:cubicBezTo>
                    <a:pt x="16" y="32"/>
                    <a:pt x="16" y="32"/>
                    <a:pt x="16" y="32"/>
                  </a:cubicBezTo>
                  <a:cubicBezTo>
                    <a:pt x="15" y="34"/>
                    <a:pt x="15" y="34"/>
                    <a:pt x="15" y="34"/>
                  </a:cubicBezTo>
                  <a:cubicBezTo>
                    <a:pt x="14" y="33"/>
                    <a:pt x="14" y="33"/>
                    <a:pt x="14" y="33"/>
                  </a:cubicBezTo>
                  <a:cubicBezTo>
                    <a:pt x="15" y="32"/>
                    <a:pt x="15" y="32"/>
                    <a:pt x="15" y="32"/>
                  </a:cubicBezTo>
                  <a:cubicBezTo>
                    <a:pt x="15" y="32"/>
                    <a:pt x="15" y="32"/>
                    <a:pt x="15" y="32"/>
                  </a:cubicBezTo>
                  <a:cubicBezTo>
                    <a:pt x="16" y="31"/>
                    <a:pt x="16" y="31"/>
                    <a:pt x="16" y="31"/>
                  </a:cubicBezTo>
                  <a:cubicBezTo>
                    <a:pt x="15" y="32"/>
                    <a:pt x="15" y="32"/>
                    <a:pt x="15" y="32"/>
                  </a:cubicBezTo>
                  <a:cubicBezTo>
                    <a:pt x="14" y="33"/>
                    <a:pt x="14" y="33"/>
                    <a:pt x="14" y="33"/>
                  </a:cubicBezTo>
                  <a:cubicBezTo>
                    <a:pt x="13" y="32"/>
                    <a:pt x="13" y="32"/>
                    <a:pt x="13" y="32"/>
                  </a:cubicBezTo>
                  <a:cubicBezTo>
                    <a:pt x="14" y="30"/>
                    <a:pt x="14" y="30"/>
                    <a:pt x="14" y="30"/>
                  </a:cubicBezTo>
                  <a:cubicBezTo>
                    <a:pt x="14" y="29"/>
                    <a:pt x="14" y="29"/>
                    <a:pt x="14" y="29"/>
                  </a:cubicBezTo>
                  <a:cubicBezTo>
                    <a:pt x="13" y="29"/>
                    <a:pt x="13" y="29"/>
                    <a:pt x="13" y="29"/>
                  </a:cubicBezTo>
                  <a:cubicBezTo>
                    <a:pt x="14" y="29"/>
                    <a:pt x="14" y="29"/>
                    <a:pt x="14" y="29"/>
                  </a:cubicBezTo>
                  <a:cubicBezTo>
                    <a:pt x="13" y="30"/>
                    <a:pt x="13" y="30"/>
                    <a:pt x="13" y="30"/>
                  </a:cubicBezTo>
                  <a:cubicBezTo>
                    <a:pt x="13" y="31"/>
                    <a:pt x="13" y="31"/>
                    <a:pt x="13" y="31"/>
                  </a:cubicBezTo>
                  <a:cubicBezTo>
                    <a:pt x="13" y="32"/>
                    <a:pt x="13" y="32"/>
                    <a:pt x="13" y="32"/>
                  </a:cubicBezTo>
                  <a:cubicBezTo>
                    <a:pt x="13" y="33"/>
                    <a:pt x="13" y="33"/>
                    <a:pt x="13" y="33"/>
                  </a:cubicBezTo>
                  <a:cubicBezTo>
                    <a:pt x="13" y="34"/>
                    <a:pt x="13" y="34"/>
                    <a:pt x="13" y="34"/>
                  </a:cubicBezTo>
                  <a:cubicBezTo>
                    <a:pt x="13" y="34"/>
                    <a:pt x="13" y="34"/>
                    <a:pt x="13" y="34"/>
                  </a:cubicBezTo>
                  <a:cubicBezTo>
                    <a:pt x="13" y="34"/>
                    <a:pt x="13" y="34"/>
                    <a:pt x="13" y="34"/>
                  </a:cubicBezTo>
                  <a:cubicBezTo>
                    <a:pt x="12" y="34"/>
                    <a:pt x="12" y="34"/>
                    <a:pt x="12" y="34"/>
                  </a:cubicBezTo>
                  <a:cubicBezTo>
                    <a:pt x="11" y="34"/>
                    <a:pt x="11" y="34"/>
                    <a:pt x="11" y="34"/>
                  </a:cubicBezTo>
                  <a:cubicBezTo>
                    <a:pt x="11" y="35"/>
                    <a:pt x="11" y="35"/>
                    <a:pt x="11" y="35"/>
                  </a:cubicBezTo>
                  <a:cubicBezTo>
                    <a:pt x="10" y="35"/>
                    <a:pt x="10" y="35"/>
                    <a:pt x="10" y="35"/>
                  </a:cubicBezTo>
                  <a:cubicBezTo>
                    <a:pt x="10" y="34"/>
                    <a:pt x="10" y="34"/>
                    <a:pt x="10" y="34"/>
                  </a:cubicBezTo>
                  <a:cubicBezTo>
                    <a:pt x="9" y="33"/>
                    <a:pt x="9" y="33"/>
                    <a:pt x="9" y="33"/>
                  </a:cubicBezTo>
                  <a:cubicBezTo>
                    <a:pt x="9" y="33"/>
                    <a:pt x="9" y="33"/>
                    <a:pt x="9" y="33"/>
                  </a:cubicBezTo>
                  <a:cubicBezTo>
                    <a:pt x="9" y="31"/>
                    <a:pt x="9" y="31"/>
                    <a:pt x="9" y="31"/>
                  </a:cubicBezTo>
                  <a:cubicBezTo>
                    <a:pt x="8" y="30"/>
                    <a:pt x="8" y="30"/>
                    <a:pt x="8" y="30"/>
                  </a:cubicBezTo>
                  <a:cubicBezTo>
                    <a:pt x="8" y="29"/>
                    <a:pt x="8" y="29"/>
                    <a:pt x="8" y="29"/>
                  </a:cubicBezTo>
                  <a:cubicBezTo>
                    <a:pt x="6" y="26"/>
                    <a:pt x="6" y="26"/>
                    <a:pt x="6" y="26"/>
                  </a:cubicBezTo>
                  <a:cubicBezTo>
                    <a:pt x="6" y="24"/>
                    <a:pt x="6" y="24"/>
                    <a:pt x="6" y="24"/>
                  </a:cubicBezTo>
                  <a:cubicBezTo>
                    <a:pt x="6" y="23"/>
                    <a:pt x="6" y="23"/>
                    <a:pt x="6" y="23"/>
                  </a:cubicBezTo>
                  <a:cubicBezTo>
                    <a:pt x="6" y="21"/>
                    <a:pt x="6" y="21"/>
                    <a:pt x="6" y="21"/>
                  </a:cubicBezTo>
                  <a:cubicBezTo>
                    <a:pt x="6" y="19"/>
                    <a:pt x="6" y="19"/>
                    <a:pt x="6" y="19"/>
                  </a:cubicBezTo>
                  <a:cubicBezTo>
                    <a:pt x="4" y="17"/>
                    <a:pt x="4" y="17"/>
                    <a:pt x="4" y="17"/>
                  </a:cubicBezTo>
                  <a:cubicBezTo>
                    <a:pt x="2" y="17"/>
                    <a:pt x="2" y="17"/>
                    <a:pt x="2" y="17"/>
                  </a:cubicBezTo>
                  <a:cubicBezTo>
                    <a:pt x="1" y="15"/>
                    <a:pt x="1" y="15"/>
                    <a:pt x="1" y="15"/>
                  </a:cubicBezTo>
                  <a:cubicBezTo>
                    <a:pt x="1" y="13"/>
                    <a:pt x="1" y="13"/>
                    <a:pt x="1" y="13"/>
                  </a:cubicBezTo>
                  <a:cubicBezTo>
                    <a:pt x="2" y="12"/>
                    <a:pt x="2" y="12"/>
                    <a:pt x="2" y="12"/>
                  </a:cubicBezTo>
                  <a:cubicBezTo>
                    <a:pt x="3" y="11"/>
                    <a:pt x="3" y="11"/>
                    <a:pt x="3" y="11"/>
                  </a:cubicBezTo>
                  <a:cubicBezTo>
                    <a:pt x="4" y="10"/>
                    <a:pt x="4" y="10"/>
                    <a:pt x="4" y="10"/>
                  </a:cubicBezTo>
                  <a:cubicBezTo>
                    <a:pt x="4" y="10"/>
                    <a:pt x="4" y="10"/>
                    <a:pt x="4" y="10"/>
                  </a:cubicBezTo>
                  <a:cubicBezTo>
                    <a:pt x="5" y="10"/>
                    <a:pt x="5" y="10"/>
                    <a:pt x="5" y="10"/>
                  </a:cubicBezTo>
                  <a:cubicBezTo>
                    <a:pt x="5" y="8"/>
                    <a:pt x="5" y="8"/>
                    <a:pt x="5" y="8"/>
                  </a:cubicBezTo>
                  <a:cubicBezTo>
                    <a:pt x="5" y="7"/>
                    <a:pt x="5" y="7"/>
                    <a:pt x="5" y="7"/>
                  </a:cubicBezTo>
                  <a:cubicBezTo>
                    <a:pt x="4" y="7"/>
                    <a:pt x="4" y="7"/>
                    <a:pt x="4" y="7"/>
                  </a:cubicBezTo>
                  <a:cubicBezTo>
                    <a:pt x="2" y="8"/>
                    <a:pt x="2" y="8"/>
                    <a:pt x="2" y="8"/>
                  </a:cubicBezTo>
                  <a:cubicBezTo>
                    <a:pt x="0" y="7"/>
                    <a:pt x="0" y="7"/>
                    <a:pt x="0" y="7"/>
                  </a:cubicBezTo>
                  <a:cubicBezTo>
                    <a:pt x="0" y="5"/>
                    <a:pt x="0" y="5"/>
                    <a:pt x="0" y="5"/>
                  </a:cubicBezTo>
                  <a:cubicBezTo>
                    <a:pt x="1" y="4"/>
                    <a:pt x="1" y="4"/>
                    <a:pt x="1" y="4"/>
                  </a:cubicBezTo>
                  <a:cubicBezTo>
                    <a:pt x="2" y="2"/>
                    <a:pt x="2" y="2"/>
                    <a:pt x="2" y="2"/>
                  </a:cubicBezTo>
                  <a:cubicBezTo>
                    <a:pt x="1" y="1"/>
                    <a:pt x="1" y="1"/>
                    <a:pt x="1" y="1"/>
                  </a:cubicBezTo>
                  <a:cubicBezTo>
                    <a:pt x="1" y="1"/>
                    <a:pt x="1" y="1"/>
                    <a:pt x="1" y="1"/>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3"/>
                    <a:pt x="4" y="3"/>
                    <a:pt x="4" y="3"/>
                  </a:cubicBezTo>
                  <a:cubicBezTo>
                    <a:pt x="5" y="3"/>
                    <a:pt x="5" y="3"/>
                    <a:pt x="5" y="3"/>
                  </a:cubicBezTo>
                  <a:cubicBezTo>
                    <a:pt x="6" y="3"/>
                    <a:pt x="6" y="3"/>
                    <a:pt x="6" y="3"/>
                  </a:cubicBezTo>
                  <a:cubicBezTo>
                    <a:pt x="5" y="3"/>
                    <a:pt x="5" y="3"/>
                    <a:pt x="5" y="3"/>
                  </a:cubicBezTo>
                  <a:cubicBezTo>
                    <a:pt x="5" y="2"/>
                    <a:pt x="5" y="2"/>
                    <a:pt x="5" y="2"/>
                  </a:cubicBezTo>
                  <a:cubicBezTo>
                    <a:pt x="6" y="2"/>
                    <a:pt x="6" y="2"/>
                    <a:pt x="6" y="2"/>
                  </a:cubicBezTo>
                  <a:cubicBezTo>
                    <a:pt x="7" y="3"/>
                    <a:pt x="7" y="3"/>
                    <a:pt x="7" y="3"/>
                  </a:cubicBezTo>
                  <a:cubicBezTo>
                    <a:pt x="7" y="3"/>
                    <a:pt x="7" y="3"/>
                    <a:pt x="7" y="3"/>
                  </a:cubicBezTo>
                  <a:cubicBezTo>
                    <a:pt x="9" y="4"/>
                    <a:pt x="9" y="4"/>
                    <a:pt x="9" y="4"/>
                  </a:cubicBezTo>
                  <a:cubicBezTo>
                    <a:pt x="9" y="3"/>
                    <a:pt x="9" y="3"/>
                    <a:pt x="9" y="3"/>
                  </a:cubicBezTo>
                  <a:cubicBezTo>
                    <a:pt x="9" y="3"/>
                    <a:pt x="9" y="3"/>
                    <a:pt x="9" y="3"/>
                  </a:cubicBezTo>
                  <a:cubicBezTo>
                    <a:pt x="10" y="5"/>
                    <a:pt x="10" y="5"/>
                    <a:pt x="10" y="5"/>
                  </a:cubicBezTo>
                  <a:cubicBezTo>
                    <a:pt x="10" y="6"/>
                    <a:pt x="10" y="6"/>
                    <a:pt x="10" y="6"/>
                  </a:cubicBezTo>
                  <a:cubicBezTo>
                    <a:pt x="11" y="7"/>
                    <a:pt x="11" y="7"/>
                    <a:pt x="11" y="7"/>
                  </a:cubicBezTo>
                  <a:cubicBezTo>
                    <a:pt x="11" y="8"/>
                    <a:pt x="11" y="8"/>
                    <a:pt x="11" y="8"/>
                  </a:cubicBezTo>
                  <a:cubicBezTo>
                    <a:pt x="11" y="9"/>
                    <a:pt x="11" y="9"/>
                    <a:pt x="11" y="9"/>
                  </a:cubicBezTo>
                  <a:cubicBezTo>
                    <a:pt x="12" y="10"/>
                    <a:pt x="12" y="10"/>
                    <a:pt x="12" y="10"/>
                  </a:cubicBezTo>
                  <a:cubicBezTo>
                    <a:pt x="13" y="9"/>
                    <a:pt x="13" y="9"/>
                    <a:pt x="13" y="9"/>
                  </a:cubicBezTo>
                  <a:cubicBezTo>
                    <a:pt x="15" y="10"/>
                    <a:pt x="15" y="10"/>
                    <a:pt x="15" y="10"/>
                  </a:cubicBezTo>
                  <a:cubicBezTo>
                    <a:pt x="16" y="10"/>
                    <a:pt x="16" y="10"/>
                    <a:pt x="16" y="10"/>
                  </a:cubicBezTo>
                  <a:cubicBezTo>
                    <a:pt x="19" y="10"/>
                    <a:pt x="19" y="10"/>
                    <a:pt x="19" y="10"/>
                  </a:cubicBezTo>
                  <a:cubicBezTo>
                    <a:pt x="21" y="10"/>
                    <a:pt x="21" y="10"/>
                    <a:pt x="21" y="10"/>
                  </a:cubicBezTo>
                  <a:cubicBezTo>
                    <a:pt x="23" y="10"/>
                    <a:pt x="23" y="10"/>
                    <a:pt x="23" y="10"/>
                  </a:cubicBezTo>
                  <a:cubicBezTo>
                    <a:pt x="24" y="10"/>
                    <a:pt x="24" y="10"/>
                    <a:pt x="24" y="10"/>
                  </a:cubicBezTo>
                  <a:cubicBezTo>
                    <a:pt x="24" y="10"/>
                    <a:pt x="24" y="10"/>
                    <a:pt x="24" y="10"/>
                  </a:cubicBezTo>
                  <a:cubicBezTo>
                    <a:pt x="25" y="10"/>
                    <a:pt x="25" y="10"/>
                    <a:pt x="25" y="10"/>
                  </a:cubicBezTo>
                  <a:cubicBezTo>
                    <a:pt x="26" y="11"/>
                    <a:pt x="26" y="11"/>
                    <a:pt x="26" y="11"/>
                  </a:cubicBezTo>
                  <a:cubicBezTo>
                    <a:pt x="27" y="11"/>
                    <a:pt x="27" y="11"/>
                    <a:pt x="27" y="11"/>
                  </a:cubicBezTo>
                  <a:cubicBezTo>
                    <a:pt x="26" y="13"/>
                    <a:pt x="26" y="13"/>
                    <a:pt x="26" y="13"/>
                  </a:cubicBezTo>
                  <a:cubicBezTo>
                    <a:pt x="26" y="14"/>
                    <a:pt x="26" y="14"/>
                    <a:pt x="26" y="14"/>
                  </a:cubicBezTo>
                  <a:cubicBezTo>
                    <a:pt x="25" y="16"/>
                    <a:pt x="25" y="16"/>
                    <a:pt x="25" y="16"/>
                  </a:cubicBezTo>
                  <a:cubicBezTo>
                    <a:pt x="24" y="17"/>
                    <a:pt x="24" y="17"/>
                    <a:pt x="24" y="17"/>
                  </a:cubicBezTo>
                  <a:cubicBezTo>
                    <a:pt x="24" y="18"/>
                    <a:pt x="24" y="18"/>
                    <a:pt x="24" y="18"/>
                  </a:cubicBezTo>
                  <a:cubicBezTo>
                    <a:pt x="24" y="18"/>
                    <a:pt x="24" y="18"/>
                    <a:pt x="24" y="18"/>
                  </a:cubicBezTo>
                  <a:cubicBezTo>
                    <a:pt x="23" y="18"/>
                    <a:pt x="23" y="18"/>
                    <a:pt x="23" y="18"/>
                  </a:cubicBezTo>
                  <a:cubicBezTo>
                    <a:pt x="23" y="18"/>
                    <a:pt x="23" y="18"/>
                    <a:pt x="23" y="18"/>
                  </a:cubicBezTo>
                  <a:cubicBezTo>
                    <a:pt x="22" y="19"/>
                    <a:pt x="22" y="19"/>
                    <a:pt x="22" y="19"/>
                  </a:cubicBezTo>
                  <a:cubicBezTo>
                    <a:pt x="21" y="19"/>
                    <a:pt x="21" y="19"/>
                    <a:pt x="21" y="19"/>
                  </a:cubicBezTo>
                  <a:cubicBezTo>
                    <a:pt x="21" y="20"/>
                    <a:pt x="21" y="20"/>
                    <a:pt x="21" y="20"/>
                  </a:cubicBezTo>
                  <a:cubicBezTo>
                    <a:pt x="21" y="21"/>
                    <a:pt x="21" y="21"/>
                    <a:pt x="21" y="21"/>
                  </a:cubicBezTo>
                  <a:cubicBezTo>
                    <a:pt x="21" y="22"/>
                    <a:pt x="21" y="22"/>
                    <a:pt x="21" y="22"/>
                  </a:cubicBezTo>
                  <a:cubicBezTo>
                    <a:pt x="22" y="23"/>
                    <a:pt x="22" y="23"/>
                    <a:pt x="22" y="23"/>
                  </a:cubicBezTo>
                  <a:cubicBezTo>
                    <a:pt x="22" y="23"/>
                    <a:pt x="22" y="23"/>
                    <a:pt x="22" y="23"/>
                  </a:cubicBezTo>
                  <a:cubicBezTo>
                    <a:pt x="23" y="24"/>
                    <a:pt x="23" y="24"/>
                    <a:pt x="23" y="24"/>
                  </a:cubicBezTo>
                  <a:cubicBezTo>
                    <a:pt x="24" y="26"/>
                    <a:pt x="24" y="26"/>
                    <a:pt x="24" y="26"/>
                  </a:cubicBezTo>
                  <a:cubicBezTo>
                    <a:pt x="25" y="26"/>
                    <a:pt x="25" y="26"/>
                    <a:pt x="25" y="26"/>
                  </a:cubicBezTo>
                  <a:cubicBezTo>
                    <a:pt x="25" y="25"/>
                    <a:pt x="25" y="25"/>
                    <a:pt x="25" y="25"/>
                  </a:cubicBezTo>
                  <a:cubicBezTo>
                    <a:pt x="25" y="24"/>
                    <a:pt x="25" y="24"/>
                    <a:pt x="25" y="24"/>
                  </a:cubicBezTo>
                  <a:cubicBezTo>
                    <a:pt x="25" y="23"/>
                    <a:pt x="25" y="23"/>
                    <a:pt x="25" y="23"/>
                  </a:cubicBezTo>
                  <a:cubicBezTo>
                    <a:pt x="25" y="23"/>
                    <a:pt x="25" y="23"/>
                    <a:pt x="25" y="23"/>
                  </a:cubicBezTo>
                  <a:cubicBezTo>
                    <a:pt x="26" y="22"/>
                    <a:pt x="26" y="22"/>
                    <a:pt x="26" y="22"/>
                  </a:cubicBezTo>
                  <a:cubicBezTo>
                    <a:pt x="25" y="22"/>
                    <a:pt x="25" y="22"/>
                    <a:pt x="25" y="22"/>
                  </a:cubicBezTo>
                  <a:cubicBezTo>
                    <a:pt x="26" y="21"/>
                    <a:pt x="26" y="21"/>
                    <a:pt x="26" y="21"/>
                  </a:cubicBezTo>
                  <a:cubicBezTo>
                    <a:pt x="27" y="22"/>
                    <a:pt x="27" y="22"/>
                    <a:pt x="27" y="22"/>
                  </a:cubicBezTo>
                  <a:cubicBezTo>
                    <a:pt x="28" y="22"/>
                    <a:pt x="28" y="22"/>
                    <a:pt x="28" y="22"/>
                  </a:cubicBezTo>
                  <a:cubicBezTo>
                    <a:pt x="28" y="22"/>
                    <a:pt x="28" y="22"/>
                    <a:pt x="28" y="22"/>
                  </a:cubicBezTo>
                  <a:cubicBezTo>
                    <a:pt x="29" y="23"/>
                    <a:pt x="29" y="23"/>
                    <a:pt x="29" y="23"/>
                  </a:cubicBezTo>
                  <a:cubicBezTo>
                    <a:pt x="29" y="25"/>
                    <a:pt x="29" y="25"/>
                    <a:pt x="29" y="25"/>
                  </a:cubicBezTo>
                  <a:cubicBezTo>
                    <a:pt x="29" y="26"/>
                    <a:pt x="29" y="26"/>
                    <a:pt x="29" y="26"/>
                  </a:cubicBezTo>
                  <a:cubicBezTo>
                    <a:pt x="29" y="27"/>
                    <a:pt x="29" y="27"/>
                    <a:pt x="29" y="27"/>
                  </a:cubicBezTo>
                  <a:cubicBezTo>
                    <a:pt x="30" y="30"/>
                    <a:pt x="30" y="30"/>
                    <a:pt x="30" y="30"/>
                  </a:cubicBezTo>
                  <a:cubicBezTo>
                    <a:pt x="30" y="31"/>
                    <a:pt x="30" y="31"/>
                    <a:pt x="30" y="31"/>
                  </a:cubicBezTo>
                  <a:cubicBezTo>
                    <a:pt x="31" y="32"/>
                    <a:pt x="31" y="32"/>
                    <a:pt x="31" y="32"/>
                  </a:cubicBezTo>
                  <a:cubicBezTo>
                    <a:pt x="31" y="33"/>
                    <a:pt x="31" y="33"/>
                    <a:pt x="31" y="33"/>
                  </a:cubicBezTo>
                  <a:cubicBezTo>
                    <a:pt x="31" y="33"/>
                    <a:pt x="31" y="33"/>
                    <a:pt x="31" y="33"/>
                  </a:cubicBezTo>
                  <a:cubicBezTo>
                    <a:pt x="31" y="34"/>
                    <a:pt x="31" y="34"/>
                    <a:pt x="31" y="34"/>
                  </a:cubicBezTo>
                  <a:cubicBezTo>
                    <a:pt x="32" y="34"/>
                    <a:pt x="32" y="34"/>
                    <a:pt x="32" y="34"/>
                  </a:cubicBezTo>
                  <a:close/>
                  <a:moveTo>
                    <a:pt x="23" y="29"/>
                  </a:moveTo>
                  <a:cubicBezTo>
                    <a:pt x="23" y="29"/>
                    <a:pt x="23" y="29"/>
                    <a:pt x="23" y="29"/>
                  </a:cubicBezTo>
                  <a:cubicBezTo>
                    <a:pt x="22" y="29"/>
                    <a:pt x="22" y="29"/>
                    <a:pt x="22" y="29"/>
                  </a:cubicBezTo>
                  <a:cubicBezTo>
                    <a:pt x="22" y="30"/>
                    <a:pt x="22" y="30"/>
                    <a:pt x="22" y="30"/>
                  </a:cubicBezTo>
                  <a:cubicBezTo>
                    <a:pt x="23" y="30"/>
                    <a:pt x="23" y="30"/>
                    <a:pt x="23" y="30"/>
                  </a:cubicBezTo>
                  <a:cubicBezTo>
                    <a:pt x="23" y="29"/>
                    <a:pt x="23" y="29"/>
                    <a:pt x="23" y="29"/>
                  </a:cubicBezTo>
                  <a:close/>
                  <a:moveTo>
                    <a:pt x="20" y="29"/>
                  </a:moveTo>
                  <a:cubicBezTo>
                    <a:pt x="21" y="30"/>
                    <a:pt x="21" y="30"/>
                    <a:pt x="21" y="30"/>
                  </a:cubicBezTo>
                  <a:cubicBezTo>
                    <a:pt x="20" y="31"/>
                    <a:pt x="20" y="31"/>
                    <a:pt x="20" y="31"/>
                  </a:cubicBezTo>
                  <a:cubicBezTo>
                    <a:pt x="21" y="32"/>
                    <a:pt x="21" y="32"/>
                    <a:pt x="21" y="32"/>
                  </a:cubicBezTo>
                  <a:cubicBezTo>
                    <a:pt x="22" y="30"/>
                    <a:pt x="22" y="30"/>
                    <a:pt x="22" y="30"/>
                  </a:cubicBezTo>
                  <a:cubicBezTo>
                    <a:pt x="21" y="29"/>
                    <a:pt x="21" y="29"/>
                    <a:pt x="21" y="29"/>
                  </a:cubicBezTo>
                  <a:cubicBezTo>
                    <a:pt x="20" y="28"/>
                    <a:pt x="20" y="28"/>
                    <a:pt x="20" y="28"/>
                  </a:cubicBezTo>
                  <a:cubicBezTo>
                    <a:pt x="20" y="28"/>
                    <a:pt x="20" y="29"/>
                    <a:pt x="20" y="29"/>
                  </a:cubicBezTo>
                  <a:close/>
                  <a:moveTo>
                    <a:pt x="19" y="28"/>
                  </a:moveTo>
                  <a:cubicBezTo>
                    <a:pt x="17" y="28"/>
                    <a:pt x="17" y="28"/>
                    <a:pt x="17" y="28"/>
                  </a:cubicBezTo>
                  <a:cubicBezTo>
                    <a:pt x="18" y="29"/>
                    <a:pt x="18" y="29"/>
                    <a:pt x="18" y="29"/>
                  </a:cubicBezTo>
                  <a:cubicBezTo>
                    <a:pt x="18" y="31"/>
                    <a:pt x="18" y="31"/>
                    <a:pt x="18" y="31"/>
                  </a:cubicBezTo>
                  <a:cubicBezTo>
                    <a:pt x="20" y="31"/>
                    <a:pt x="20" y="31"/>
                    <a:pt x="20" y="31"/>
                  </a:cubicBezTo>
                  <a:cubicBezTo>
                    <a:pt x="19" y="29"/>
                    <a:pt x="19" y="29"/>
                    <a:pt x="19" y="29"/>
                  </a:cubicBezTo>
                  <a:lnTo>
                    <a:pt x="19" y="2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3" name="Freeform 77"/>
            <p:cNvSpPr>
              <a:spLocks/>
            </p:cNvSpPr>
            <p:nvPr/>
          </p:nvSpPr>
          <p:spPr bwMode="auto">
            <a:xfrm>
              <a:off x="8167688" y="3937001"/>
              <a:ext cx="90488" cy="52388"/>
            </a:xfrm>
            <a:custGeom>
              <a:avLst/>
              <a:gdLst>
                <a:gd name="T0" fmla="*/ 0 w 57"/>
                <a:gd name="T1" fmla="*/ 15 h 33"/>
                <a:gd name="T2" fmla="*/ 3 w 57"/>
                <a:gd name="T3" fmla="*/ 12 h 33"/>
                <a:gd name="T4" fmla="*/ 9 w 57"/>
                <a:gd name="T5" fmla="*/ 6 h 33"/>
                <a:gd name="T6" fmla="*/ 18 w 57"/>
                <a:gd name="T7" fmla="*/ 0 h 33"/>
                <a:gd name="T8" fmla="*/ 24 w 57"/>
                <a:gd name="T9" fmla="*/ 0 h 33"/>
                <a:gd name="T10" fmla="*/ 27 w 57"/>
                <a:gd name="T11" fmla="*/ 3 h 33"/>
                <a:gd name="T12" fmla="*/ 36 w 57"/>
                <a:gd name="T13" fmla="*/ 3 h 33"/>
                <a:gd name="T14" fmla="*/ 39 w 57"/>
                <a:gd name="T15" fmla="*/ 3 h 33"/>
                <a:gd name="T16" fmla="*/ 42 w 57"/>
                <a:gd name="T17" fmla="*/ 3 h 33"/>
                <a:gd name="T18" fmla="*/ 48 w 57"/>
                <a:gd name="T19" fmla="*/ 3 h 33"/>
                <a:gd name="T20" fmla="*/ 51 w 57"/>
                <a:gd name="T21" fmla="*/ 6 h 33"/>
                <a:gd name="T22" fmla="*/ 51 w 57"/>
                <a:gd name="T23" fmla="*/ 6 h 33"/>
                <a:gd name="T24" fmla="*/ 51 w 57"/>
                <a:gd name="T25" fmla="*/ 12 h 33"/>
                <a:gd name="T26" fmla="*/ 51 w 57"/>
                <a:gd name="T27" fmla="*/ 15 h 33"/>
                <a:gd name="T28" fmla="*/ 57 w 57"/>
                <a:gd name="T29" fmla="*/ 18 h 33"/>
                <a:gd name="T30" fmla="*/ 57 w 57"/>
                <a:gd name="T31" fmla="*/ 24 h 33"/>
                <a:gd name="T32" fmla="*/ 57 w 57"/>
                <a:gd name="T33" fmla="*/ 27 h 33"/>
                <a:gd name="T34" fmla="*/ 48 w 57"/>
                <a:gd name="T35" fmla="*/ 27 h 33"/>
                <a:gd name="T36" fmla="*/ 45 w 57"/>
                <a:gd name="T37" fmla="*/ 27 h 33"/>
                <a:gd name="T38" fmla="*/ 36 w 57"/>
                <a:gd name="T39" fmla="*/ 30 h 33"/>
                <a:gd name="T40" fmla="*/ 33 w 57"/>
                <a:gd name="T41" fmla="*/ 27 h 33"/>
                <a:gd name="T42" fmla="*/ 30 w 57"/>
                <a:gd name="T43" fmla="*/ 30 h 33"/>
                <a:gd name="T44" fmla="*/ 27 w 57"/>
                <a:gd name="T45" fmla="*/ 33 h 33"/>
                <a:gd name="T46" fmla="*/ 21 w 57"/>
                <a:gd name="T47" fmla="*/ 33 h 33"/>
                <a:gd name="T48" fmla="*/ 12 w 57"/>
                <a:gd name="T49" fmla="*/ 27 h 33"/>
                <a:gd name="T50" fmla="*/ 9 w 57"/>
                <a:gd name="T51" fmla="*/ 30 h 33"/>
                <a:gd name="T52" fmla="*/ 3 w 57"/>
                <a:gd name="T53" fmla="*/ 27 h 33"/>
                <a:gd name="T54" fmla="*/ 0 w 57"/>
                <a:gd name="T55" fmla="*/ 24 h 33"/>
                <a:gd name="T56" fmla="*/ 0 w 57"/>
                <a:gd name="T57" fmla="*/ 18 h 33"/>
                <a:gd name="T58" fmla="*/ 0 w 57"/>
                <a:gd name="T5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33">
                  <a:moveTo>
                    <a:pt x="0" y="15"/>
                  </a:moveTo>
                  <a:lnTo>
                    <a:pt x="3" y="12"/>
                  </a:lnTo>
                  <a:lnTo>
                    <a:pt x="9" y="6"/>
                  </a:lnTo>
                  <a:lnTo>
                    <a:pt x="18" y="0"/>
                  </a:lnTo>
                  <a:lnTo>
                    <a:pt x="24" y="0"/>
                  </a:lnTo>
                  <a:lnTo>
                    <a:pt x="27" y="3"/>
                  </a:lnTo>
                  <a:lnTo>
                    <a:pt x="36" y="3"/>
                  </a:lnTo>
                  <a:lnTo>
                    <a:pt x="39" y="3"/>
                  </a:lnTo>
                  <a:lnTo>
                    <a:pt x="42" y="3"/>
                  </a:lnTo>
                  <a:lnTo>
                    <a:pt x="48" y="3"/>
                  </a:lnTo>
                  <a:lnTo>
                    <a:pt x="51" y="6"/>
                  </a:lnTo>
                  <a:lnTo>
                    <a:pt x="51" y="6"/>
                  </a:lnTo>
                  <a:lnTo>
                    <a:pt x="51" y="12"/>
                  </a:lnTo>
                  <a:lnTo>
                    <a:pt x="51" y="15"/>
                  </a:lnTo>
                  <a:lnTo>
                    <a:pt x="57" y="18"/>
                  </a:lnTo>
                  <a:lnTo>
                    <a:pt x="57" y="24"/>
                  </a:lnTo>
                  <a:lnTo>
                    <a:pt x="57" y="27"/>
                  </a:lnTo>
                  <a:lnTo>
                    <a:pt x="48" y="27"/>
                  </a:lnTo>
                  <a:lnTo>
                    <a:pt x="45" y="27"/>
                  </a:lnTo>
                  <a:lnTo>
                    <a:pt x="36" y="30"/>
                  </a:lnTo>
                  <a:lnTo>
                    <a:pt x="33" y="27"/>
                  </a:lnTo>
                  <a:lnTo>
                    <a:pt x="30" y="30"/>
                  </a:lnTo>
                  <a:lnTo>
                    <a:pt x="27" y="33"/>
                  </a:lnTo>
                  <a:lnTo>
                    <a:pt x="21" y="33"/>
                  </a:lnTo>
                  <a:lnTo>
                    <a:pt x="12" y="27"/>
                  </a:lnTo>
                  <a:lnTo>
                    <a:pt x="9" y="30"/>
                  </a:lnTo>
                  <a:lnTo>
                    <a:pt x="3" y="27"/>
                  </a:lnTo>
                  <a:lnTo>
                    <a:pt x="0" y="24"/>
                  </a:lnTo>
                  <a:lnTo>
                    <a:pt x="0" y="18"/>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4" name="Freeform 78"/>
            <p:cNvSpPr>
              <a:spLocks/>
            </p:cNvSpPr>
            <p:nvPr/>
          </p:nvSpPr>
          <p:spPr bwMode="auto">
            <a:xfrm>
              <a:off x="7899401" y="3865563"/>
              <a:ext cx="249238" cy="133350"/>
            </a:xfrm>
            <a:custGeom>
              <a:avLst/>
              <a:gdLst>
                <a:gd name="T0" fmla="*/ 9 w 157"/>
                <a:gd name="T1" fmla="*/ 0 h 84"/>
                <a:gd name="T2" fmla="*/ 15 w 157"/>
                <a:gd name="T3" fmla="*/ 6 h 84"/>
                <a:gd name="T4" fmla="*/ 21 w 157"/>
                <a:gd name="T5" fmla="*/ 6 h 84"/>
                <a:gd name="T6" fmla="*/ 27 w 157"/>
                <a:gd name="T7" fmla="*/ 3 h 84"/>
                <a:gd name="T8" fmla="*/ 36 w 157"/>
                <a:gd name="T9" fmla="*/ 9 h 84"/>
                <a:gd name="T10" fmla="*/ 45 w 157"/>
                <a:gd name="T11" fmla="*/ 9 h 84"/>
                <a:gd name="T12" fmla="*/ 54 w 157"/>
                <a:gd name="T13" fmla="*/ 15 h 84"/>
                <a:gd name="T14" fmla="*/ 60 w 157"/>
                <a:gd name="T15" fmla="*/ 21 h 84"/>
                <a:gd name="T16" fmla="*/ 63 w 157"/>
                <a:gd name="T17" fmla="*/ 27 h 84"/>
                <a:gd name="T18" fmla="*/ 66 w 157"/>
                <a:gd name="T19" fmla="*/ 21 h 84"/>
                <a:gd name="T20" fmla="*/ 69 w 157"/>
                <a:gd name="T21" fmla="*/ 21 h 84"/>
                <a:gd name="T22" fmla="*/ 78 w 157"/>
                <a:gd name="T23" fmla="*/ 24 h 84"/>
                <a:gd name="T24" fmla="*/ 84 w 157"/>
                <a:gd name="T25" fmla="*/ 33 h 84"/>
                <a:gd name="T26" fmla="*/ 93 w 157"/>
                <a:gd name="T27" fmla="*/ 33 h 84"/>
                <a:gd name="T28" fmla="*/ 96 w 157"/>
                <a:gd name="T29" fmla="*/ 45 h 84"/>
                <a:gd name="T30" fmla="*/ 106 w 157"/>
                <a:gd name="T31" fmla="*/ 45 h 84"/>
                <a:gd name="T32" fmla="*/ 112 w 157"/>
                <a:gd name="T33" fmla="*/ 42 h 84"/>
                <a:gd name="T34" fmla="*/ 121 w 157"/>
                <a:gd name="T35" fmla="*/ 39 h 84"/>
                <a:gd name="T36" fmla="*/ 127 w 157"/>
                <a:gd name="T37" fmla="*/ 48 h 84"/>
                <a:gd name="T38" fmla="*/ 136 w 157"/>
                <a:gd name="T39" fmla="*/ 54 h 84"/>
                <a:gd name="T40" fmla="*/ 145 w 157"/>
                <a:gd name="T41" fmla="*/ 54 h 84"/>
                <a:gd name="T42" fmla="*/ 151 w 157"/>
                <a:gd name="T43" fmla="*/ 51 h 84"/>
                <a:gd name="T44" fmla="*/ 157 w 157"/>
                <a:gd name="T45" fmla="*/ 57 h 84"/>
                <a:gd name="T46" fmla="*/ 157 w 157"/>
                <a:gd name="T47" fmla="*/ 72 h 84"/>
                <a:gd name="T48" fmla="*/ 145 w 157"/>
                <a:gd name="T49" fmla="*/ 84 h 84"/>
                <a:gd name="T50" fmla="*/ 133 w 157"/>
                <a:gd name="T51" fmla="*/ 81 h 84"/>
                <a:gd name="T52" fmla="*/ 112 w 157"/>
                <a:gd name="T53" fmla="*/ 75 h 84"/>
                <a:gd name="T54" fmla="*/ 96 w 157"/>
                <a:gd name="T55" fmla="*/ 75 h 84"/>
                <a:gd name="T56" fmla="*/ 90 w 157"/>
                <a:gd name="T57" fmla="*/ 66 h 84"/>
                <a:gd name="T58" fmla="*/ 72 w 157"/>
                <a:gd name="T59" fmla="*/ 66 h 84"/>
                <a:gd name="T60" fmla="*/ 60 w 157"/>
                <a:gd name="T61" fmla="*/ 66 h 84"/>
                <a:gd name="T62" fmla="*/ 48 w 157"/>
                <a:gd name="T63" fmla="*/ 60 h 84"/>
                <a:gd name="T64" fmla="*/ 36 w 157"/>
                <a:gd name="T65" fmla="*/ 57 h 84"/>
                <a:gd name="T66" fmla="*/ 21 w 157"/>
                <a:gd name="T67" fmla="*/ 45 h 84"/>
                <a:gd name="T68" fmla="*/ 12 w 157"/>
                <a:gd name="T69" fmla="*/ 39 h 84"/>
                <a:gd name="T70" fmla="*/ 6 w 157"/>
                <a:gd name="T71" fmla="*/ 36 h 84"/>
                <a:gd name="T72" fmla="*/ 0 w 157"/>
                <a:gd name="T73" fmla="*/ 33 h 84"/>
                <a:gd name="T74" fmla="*/ 6 w 157"/>
                <a:gd name="T75" fmla="*/ 18 h 84"/>
                <a:gd name="T76" fmla="*/ 6 w 157"/>
                <a:gd name="T7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84">
                  <a:moveTo>
                    <a:pt x="6" y="3"/>
                  </a:moveTo>
                  <a:lnTo>
                    <a:pt x="9" y="0"/>
                  </a:lnTo>
                  <a:lnTo>
                    <a:pt x="15" y="3"/>
                  </a:lnTo>
                  <a:lnTo>
                    <a:pt x="15" y="6"/>
                  </a:lnTo>
                  <a:lnTo>
                    <a:pt x="18" y="6"/>
                  </a:lnTo>
                  <a:lnTo>
                    <a:pt x="21" y="6"/>
                  </a:lnTo>
                  <a:lnTo>
                    <a:pt x="24" y="3"/>
                  </a:lnTo>
                  <a:lnTo>
                    <a:pt x="27" y="3"/>
                  </a:lnTo>
                  <a:lnTo>
                    <a:pt x="36" y="6"/>
                  </a:lnTo>
                  <a:lnTo>
                    <a:pt x="36" y="9"/>
                  </a:lnTo>
                  <a:lnTo>
                    <a:pt x="42" y="9"/>
                  </a:lnTo>
                  <a:lnTo>
                    <a:pt x="45" y="9"/>
                  </a:lnTo>
                  <a:lnTo>
                    <a:pt x="51" y="15"/>
                  </a:lnTo>
                  <a:lnTo>
                    <a:pt x="54" y="15"/>
                  </a:lnTo>
                  <a:lnTo>
                    <a:pt x="57" y="18"/>
                  </a:lnTo>
                  <a:lnTo>
                    <a:pt x="60" y="21"/>
                  </a:lnTo>
                  <a:lnTo>
                    <a:pt x="63" y="24"/>
                  </a:lnTo>
                  <a:lnTo>
                    <a:pt x="63" y="27"/>
                  </a:lnTo>
                  <a:lnTo>
                    <a:pt x="66" y="27"/>
                  </a:lnTo>
                  <a:lnTo>
                    <a:pt x="66" y="21"/>
                  </a:lnTo>
                  <a:lnTo>
                    <a:pt x="69" y="21"/>
                  </a:lnTo>
                  <a:lnTo>
                    <a:pt x="69" y="21"/>
                  </a:lnTo>
                  <a:lnTo>
                    <a:pt x="75" y="21"/>
                  </a:lnTo>
                  <a:lnTo>
                    <a:pt x="78" y="24"/>
                  </a:lnTo>
                  <a:lnTo>
                    <a:pt x="78" y="30"/>
                  </a:lnTo>
                  <a:lnTo>
                    <a:pt x="84" y="33"/>
                  </a:lnTo>
                  <a:lnTo>
                    <a:pt x="90" y="33"/>
                  </a:lnTo>
                  <a:lnTo>
                    <a:pt x="93" y="33"/>
                  </a:lnTo>
                  <a:lnTo>
                    <a:pt x="93" y="39"/>
                  </a:lnTo>
                  <a:lnTo>
                    <a:pt x="96" y="45"/>
                  </a:lnTo>
                  <a:lnTo>
                    <a:pt x="99" y="45"/>
                  </a:lnTo>
                  <a:lnTo>
                    <a:pt x="106" y="45"/>
                  </a:lnTo>
                  <a:lnTo>
                    <a:pt x="106" y="45"/>
                  </a:lnTo>
                  <a:lnTo>
                    <a:pt x="112" y="42"/>
                  </a:lnTo>
                  <a:lnTo>
                    <a:pt x="115" y="39"/>
                  </a:lnTo>
                  <a:lnTo>
                    <a:pt x="121" y="39"/>
                  </a:lnTo>
                  <a:lnTo>
                    <a:pt x="127" y="42"/>
                  </a:lnTo>
                  <a:lnTo>
                    <a:pt x="127" y="48"/>
                  </a:lnTo>
                  <a:lnTo>
                    <a:pt x="133" y="48"/>
                  </a:lnTo>
                  <a:lnTo>
                    <a:pt x="136" y="54"/>
                  </a:lnTo>
                  <a:lnTo>
                    <a:pt x="139" y="54"/>
                  </a:lnTo>
                  <a:lnTo>
                    <a:pt x="145" y="54"/>
                  </a:lnTo>
                  <a:lnTo>
                    <a:pt x="145" y="54"/>
                  </a:lnTo>
                  <a:lnTo>
                    <a:pt x="151" y="51"/>
                  </a:lnTo>
                  <a:lnTo>
                    <a:pt x="154" y="51"/>
                  </a:lnTo>
                  <a:lnTo>
                    <a:pt x="157" y="57"/>
                  </a:lnTo>
                  <a:lnTo>
                    <a:pt x="154" y="66"/>
                  </a:lnTo>
                  <a:lnTo>
                    <a:pt x="157" y="72"/>
                  </a:lnTo>
                  <a:lnTo>
                    <a:pt x="157" y="81"/>
                  </a:lnTo>
                  <a:lnTo>
                    <a:pt x="145" y="84"/>
                  </a:lnTo>
                  <a:lnTo>
                    <a:pt x="139" y="81"/>
                  </a:lnTo>
                  <a:lnTo>
                    <a:pt x="133" y="81"/>
                  </a:lnTo>
                  <a:lnTo>
                    <a:pt x="118" y="75"/>
                  </a:lnTo>
                  <a:lnTo>
                    <a:pt x="112" y="75"/>
                  </a:lnTo>
                  <a:lnTo>
                    <a:pt x="109" y="78"/>
                  </a:lnTo>
                  <a:lnTo>
                    <a:pt x="96" y="75"/>
                  </a:lnTo>
                  <a:lnTo>
                    <a:pt x="93" y="72"/>
                  </a:lnTo>
                  <a:lnTo>
                    <a:pt x="90" y="66"/>
                  </a:lnTo>
                  <a:lnTo>
                    <a:pt x="81" y="63"/>
                  </a:lnTo>
                  <a:lnTo>
                    <a:pt x="72" y="66"/>
                  </a:lnTo>
                  <a:lnTo>
                    <a:pt x="69" y="63"/>
                  </a:lnTo>
                  <a:lnTo>
                    <a:pt x="60" y="66"/>
                  </a:lnTo>
                  <a:lnTo>
                    <a:pt x="54" y="60"/>
                  </a:lnTo>
                  <a:lnTo>
                    <a:pt x="48" y="60"/>
                  </a:lnTo>
                  <a:lnTo>
                    <a:pt x="45" y="57"/>
                  </a:lnTo>
                  <a:lnTo>
                    <a:pt x="36" y="57"/>
                  </a:lnTo>
                  <a:lnTo>
                    <a:pt x="30" y="48"/>
                  </a:lnTo>
                  <a:lnTo>
                    <a:pt x="21" y="45"/>
                  </a:lnTo>
                  <a:lnTo>
                    <a:pt x="15" y="42"/>
                  </a:lnTo>
                  <a:lnTo>
                    <a:pt x="12" y="39"/>
                  </a:lnTo>
                  <a:lnTo>
                    <a:pt x="9" y="39"/>
                  </a:lnTo>
                  <a:lnTo>
                    <a:pt x="6" y="36"/>
                  </a:lnTo>
                  <a:lnTo>
                    <a:pt x="3" y="36"/>
                  </a:lnTo>
                  <a:lnTo>
                    <a:pt x="0" y="33"/>
                  </a:lnTo>
                  <a:lnTo>
                    <a:pt x="6" y="24"/>
                  </a:lnTo>
                  <a:lnTo>
                    <a:pt x="6" y="18"/>
                  </a:lnTo>
                  <a:lnTo>
                    <a:pt x="9" y="9"/>
                  </a:lnTo>
                  <a:lnTo>
                    <a:pt x="6"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5" name="Freeform 79"/>
            <p:cNvSpPr>
              <a:spLocks/>
            </p:cNvSpPr>
            <p:nvPr/>
          </p:nvSpPr>
          <p:spPr bwMode="auto">
            <a:xfrm>
              <a:off x="7329488" y="3644901"/>
              <a:ext cx="415925" cy="460375"/>
            </a:xfrm>
            <a:custGeom>
              <a:avLst/>
              <a:gdLst>
                <a:gd name="T0" fmla="*/ 157 w 262"/>
                <a:gd name="T1" fmla="*/ 278 h 290"/>
                <a:gd name="T2" fmla="*/ 178 w 262"/>
                <a:gd name="T3" fmla="*/ 275 h 290"/>
                <a:gd name="T4" fmla="*/ 190 w 262"/>
                <a:gd name="T5" fmla="*/ 272 h 290"/>
                <a:gd name="T6" fmla="*/ 199 w 262"/>
                <a:gd name="T7" fmla="*/ 269 h 290"/>
                <a:gd name="T8" fmla="*/ 193 w 262"/>
                <a:gd name="T9" fmla="*/ 245 h 290"/>
                <a:gd name="T10" fmla="*/ 178 w 262"/>
                <a:gd name="T11" fmla="*/ 233 h 290"/>
                <a:gd name="T12" fmla="*/ 172 w 262"/>
                <a:gd name="T13" fmla="*/ 223 h 290"/>
                <a:gd name="T14" fmla="*/ 166 w 262"/>
                <a:gd name="T15" fmla="*/ 208 h 290"/>
                <a:gd name="T16" fmla="*/ 178 w 262"/>
                <a:gd name="T17" fmla="*/ 196 h 290"/>
                <a:gd name="T18" fmla="*/ 187 w 262"/>
                <a:gd name="T19" fmla="*/ 199 h 290"/>
                <a:gd name="T20" fmla="*/ 214 w 262"/>
                <a:gd name="T21" fmla="*/ 178 h 290"/>
                <a:gd name="T22" fmla="*/ 232 w 262"/>
                <a:gd name="T23" fmla="*/ 154 h 290"/>
                <a:gd name="T24" fmla="*/ 238 w 262"/>
                <a:gd name="T25" fmla="*/ 142 h 290"/>
                <a:gd name="T26" fmla="*/ 247 w 262"/>
                <a:gd name="T27" fmla="*/ 121 h 290"/>
                <a:gd name="T28" fmla="*/ 253 w 262"/>
                <a:gd name="T29" fmla="*/ 106 h 290"/>
                <a:gd name="T30" fmla="*/ 262 w 262"/>
                <a:gd name="T31" fmla="*/ 94 h 290"/>
                <a:gd name="T32" fmla="*/ 244 w 262"/>
                <a:gd name="T33" fmla="*/ 87 h 290"/>
                <a:gd name="T34" fmla="*/ 223 w 262"/>
                <a:gd name="T35" fmla="*/ 72 h 290"/>
                <a:gd name="T36" fmla="*/ 220 w 262"/>
                <a:gd name="T37" fmla="*/ 45 h 290"/>
                <a:gd name="T38" fmla="*/ 220 w 262"/>
                <a:gd name="T39" fmla="*/ 33 h 290"/>
                <a:gd name="T40" fmla="*/ 205 w 262"/>
                <a:gd name="T41" fmla="*/ 18 h 290"/>
                <a:gd name="T42" fmla="*/ 196 w 262"/>
                <a:gd name="T43" fmla="*/ 9 h 290"/>
                <a:gd name="T44" fmla="*/ 193 w 262"/>
                <a:gd name="T45" fmla="*/ 0 h 290"/>
                <a:gd name="T46" fmla="*/ 175 w 262"/>
                <a:gd name="T47" fmla="*/ 12 h 290"/>
                <a:gd name="T48" fmla="*/ 169 w 262"/>
                <a:gd name="T49" fmla="*/ 45 h 290"/>
                <a:gd name="T50" fmla="*/ 163 w 262"/>
                <a:gd name="T51" fmla="*/ 63 h 290"/>
                <a:gd name="T52" fmla="*/ 157 w 262"/>
                <a:gd name="T53" fmla="*/ 69 h 290"/>
                <a:gd name="T54" fmla="*/ 151 w 262"/>
                <a:gd name="T55" fmla="*/ 81 h 290"/>
                <a:gd name="T56" fmla="*/ 148 w 262"/>
                <a:gd name="T57" fmla="*/ 100 h 290"/>
                <a:gd name="T58" fmla="*/ 139 w 262"/>
                <a:gd name="T59" fmla="*/ 109 h 290"/>
                <a:gd name="T60" fmla="*/ 130 w 262"/>
                <a:gd name="T61" fmla="*/ 112 h 290"/>
                <a:gd name="T62" fmla="*/ 121 w 262"/>
                <a:gd name="T63" fmla="*/ 121 h 290"/>
                <a:gd name="T64" fmla="*/ 105 w 262"/>
                <a:gd name="T65" fmla="*/ 127 h 290"/>
                <a:gd name="T66" fmla="*/ 96 w 262"/>
                <a:gd name="T67" fmla="*/ 136 h 290"/>
                <a:gd name="T68" fmla="*/ 99 w 262"/>
                <a:gd name="T69" fmla="*/ 154 h 290"/>
                <a:gd name="T70" fmla="*/ 78 w 262"/>
                <a:gd name="T71" fmla="*/ 163 h 290"/>
                <a:gd name="T72" fmla="*/ 54 w 262"/>
                <a:gd name="T73" fmla="*/ 166 h 290"/>
                <a:gd name="T74" fmla="*/ 0 w 262"/>
                <a:gd name="T75" fmla="*/ 160 h 290"/>
                <a:gd name="T76" fmla="*/ 21 w 262"/>
                <a:gd name="T77" fmla="*/ 187 h 290"/>
                <a:gd name="T78" fmla="*/ 33 w 262"/>
                <a:gd name="T79" fmla="*/ 193 h 290"/>
                <a:gd name="T80" fmla="*/ 39 w 262"/>
                <a:gd name="T81" fmla="*/ 208 h 290"/>
                <a:gd name="T82" fmla="*/ 51 w 262"/>
                <a:gd name="T83" fmla="*/ 223 h 290"/>
                <a:gd name="T84" fmla="*/ 33 w 262"/>
                <a:gd name="T85" fmla="*/ 226 h 290"/>
                <a:gd name="T86" fmla="*/ 21 w 262"/>
                <a:gd name="T87" fmla="*/ 242 h 290"/>
                <a:gd name="T88" fmla="*/ 24 w 262"/>
                <a:gd name="T89" fmla="*/ 257 h 290"/>
                <a:gd name="T90" fmla="*/ 36 w 262"/>
                <a:gd name="T91" fmla="*/ 257 h 290"/>
                <a:gd name="T92" fmla="*/ 45 w 262"/>
                <a:gd name="T93" fmla="*/ 254 h 290"/>
                <a:gd name="T94" fmla="*/ 54 w 262"/>
                <a:gd name="T95" fmla="*/ 254 h 290"/>
                <a:gd name="T96" fmla="*/ 63 w 262"/>
                <a:gd name="T97" fmla="*/ 254 h 290"/>
                <a:gd name="T98" fmla="*/ 69 w 262"/>
                <a:gd name="T99" fmla="*/ 254 h 290"/>
                <a:gd name="T100" fmla="*/ 84 w 262"/>
                <a:gd name="T101" fmla="*/ 251 h 290"/>
                <a:gd name="T102" fmla="*/ 93 w 262"/>
                <a:gd name="T103" fmla="*/ 251 h 290"/>
                <a:gd name="T104" fmla="*/ 111 w 262"/>
                <a:gd name="T105" fmla="*/ 251 h 290"/>
                <a:gd name="T106" fmla="*/ 117 w 262"/>
                <a:gd name="T107" fmla="*/ 260 h 290"/>
                <a:gd name="T108" fmla="*/ 124 w 262"/>
                <a:gd name="T109" fmla="*/ 260 h 290"/>
                <a:gd name="T110" fmla="*/ 130 w 262"/>
                <a:gd name="T111" fmla="*/ 275 h 290"/>
                <a:gd name="T112" fmla="*/ 133 w 262"/>
                <a:gd name="T113" fmla="*/ 281 h 290"/>
                <a:gd name="T114" fmla="*/ 148 w 262"/>
                <a:gd name="T115"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90">
                  <a:moveTo>
                    <a:pt x="151" y="287"/>
                  </a:moveTo>
                  <a:lnTo>
                    <a:pt x="151" y="281"/>
                  </a:lnTo>
                  <a:lnTo>
                    <a:pt x="154" y="281"/>
                  </a:lnTo>
                  <a:lnTo>
                    <a:pt x="157" y="278"/>
                  </a:lnTo>
                  <a:lnTo>
                    <a:pt x="160" y="275"/>
                  </a:lnTo>
                  <a:lnTo>
                    <a:pt x="163" y="275"/>
                  </a:lnTo>
                  <a:lnTo>
                    <a:pt x="166" y="272"/>
                  </a:lnTo>
                  <a:lnTo>
                    <a:pt x="178" y="275"/>
                  </a:lnTo>
                  <a:lnTo>
                    <a:pt x="187" y="272"/>
                  </a:lnTo>
                  <a:lnTo>
                    <a:pt x="187" y="269"/>
                  </a:lnTo>
                  <a:lnTo>
                    <a:pt x="193" y="269"/>
                  </a:lnTo>
                  <a:lnTo>
                    <a:pt x="190" y="272"/>
                  </a:lnTo>
                  <a:lnTo>
                    <a:pt x="193" y="272"/>
                  </a:lnTo>
                  <a:lnTo>
                    <a:pt x="196" y="272"/>
                  </a:lnTo>
                  <a:lnTo>
                    <a:pt x="199" y="269"/>
                  </a:lnTo>
                  <a:lnTo>
                    <a:pt x="199" y="269"/>
                  </a:lnTo>
                  <a:lnTo>
                    <a:pt x="199" y="266"/>
                  </a:lnTo>
                  <a:lnTo>
                    <a:pt x="196" y="254"/>
                  </a:lnTo>
                  <a:lnTo>
                    <a:pt x="190" y="248"/>
                  </a:lnTo>
                  <a:lnTo>
                    <a:pt x="193" y="245"/>
                  </a:lnTo>
                  <a:lnTo>
                    <a:pt x="190" y="242"/>
                  </a:lnTo>
                  <a:lnTo>
                    <a:pt x="187" y="245"/>
                  </a:lnTo>
                  <a:lnTo>
                    <a:pt x="181" y="239"/>
                  </a:lnTo>
                  <a:lnTo>
                    <a:pt x="178" y="233"/>
                  </a:lnTo>
                  <a:lnTo>
                    <a:pt x="178" y="226"/>
                  </a:lnTo>
                  <a:lnTo>
                    <a:pt x="175" y="220"/>
                  </a:lnTo>
                  <a:lnTo>
                    <a:pt x="172" y="220"/>
                  </a:lnTo>
                  <a:lnTo>
                    <a:pt x="172" y="223"/>
                  </a:lnTo>
                  <a:lnTo>
                    <a:pt x="166" y="220"/>
                  </a:lnTo>
                  <a:lnTo>
                    <a:pt x="163" y="220"/>
                  </a:lnTo>
                  <a:lnTo>
                    <a:pt x="163" y="217"/>
                  </a:lnTo>
                  <a:lnTo>
                    <a:pt x="166" y="208"/>
                  </a:lnTo>
                  <a:lnTo>
                    <a:pt x="169" y="208"/>
                  </a:lnTo>
                  <a:lnTo>
                    <a:pt x="175" y="199"/>
                  </a:lnTo>
                  <a:lnTo>
                    <a:pt x="175" y="196"/>
                  </a:lnTo>
                  <a:lnTo>
                    <a:pt x="178" y="196"/>
                  </a:lnTo>
                  <a:lnTo>
                    <a:pt x="181" y="193"/>
                  </a:lnTo>
                  <a:lnTo>
                    <a:pt x="184" y="196"/>
                  </a:lnTo>
                  <a:lnTo>
                    <a:pt x="187" y="199"/>
                  </a:lnTo>
                  <a:lnTo>
                    <a:pt x="187" y="199"/>
                  </a:lnTo>
                  <a:lnTo>
                    <a:pt x="196" y="196"/>
                  </a:lnTo>
                  <a:lnTo>
                    <a:pt x="205" y="196"/>
                  </a:lnTo>
                  <a:lnTo>
                    <a:pt x="211" y="190"/>
                  </a:lnTo>
                  <a:lnTo>
                    <a:pt x="214" y="178"/>
                  </a:lnTo>
                  <a:lnTo>
                    <a:pt x="223" y="172"/>
                  </a:lnTo>
                  <a:lnTo>
                    <a:pt x="226" y="166"/>
                  </a:lnTo>
                  <a:lnTo>
                    <a:pt x="226" y="160"/>
                  </a:lnTo>
                  <a:lnTo>
                    <a:pt x="232" y="154"/>
                  </a:lnTo>
                  <a:lnTo>
                    <a:pt x="238" y="151"/>
                  </a:lnTo>
                  <a:lnTo>
                    <a:pt x="238" y="148"/>
                  </a:lnTo>
                  <a:lnTo>
                    <a:pt x="238" y="145"/>
                  </a:lnTo>
                  <a:lnTo>
                    <a:pt x="238" y="142"/>
                  </a:lnTo>
                  <a:lnTo>
                    <a:pt x="241" y="136"/>
                  </a:lnTo>
                  <a:lnTo>
                    <a:pt x="244" y="133"/>
                  </a:lnTo>
                  <a:lnTo>
                    <a:pt x="244" y="130"/>
                  </a:lnTo>
                  <a:lnTo>
                    <a:pt x="247" y="121"/>
                  </a:lnTo>
                  <a:lnTo>
                    <a:pt x="244" y="112"/>
                  </a:lnTo>
                  <a:lnTo>
                    <a:pt x="244" y="112"/>
                  </a:lnTo>
                  <a:lnTo>
                    <a:pt x="250" y="106"/>
                  </a:lnTo>
                  <a:lnTo>
                    <a:pt x="253" y="106"/>
                  </a:lnTo>
                  <a:lnTo>
                    <a:pt x="256" y="103"/>
                  </a:lnTo>
                  <a:lnTo>
                    <a:pt x="259" y="103"/>
                  </a:lnTo>
                  <a:lnTo>
                    <a:pt x="262" y="100"/>
                  </a:lnTo>
                  <a:lnTo>
                    <a:pt x="262" y="94"/>
                  </a:lnTo>
                  <a:lnTo>
                    <a:pt x="256" y="94"/>
                  </a:lnTo>
                  <a:lnTo>
                    <a:pt x="253" y="94"/>
                  </a:lnTo>
                  <a:lnTo>
                    <a:pt x="247" y="94"/>
                  </a:lnTo>
                  <a:lnTo>
                    <a:pt x="244" y="87"/>
                  </a:lnTo>
                  <a:lnTo>
                    <a:pt x="238" y="84"/>
                  </a:lnTo>
                  <a:lnTo>
                    <a:pt x="232" y="84"/>
                  </a:lnTo>
                  <a:lnTo>
                    <a:pt x="223" y="78"/>
                  </a:lnTo>
                  <a:lnTo>
                    <a:pt x="223" y="72"/>
                  </a:lnTo>
                  <a:lnTo>
                    <a:pt x="220" y="60"/>
                  </a:lnTo>
                  <a:lnTo>
                    <a:pt x="217" y="54"/>
                  </a:lnTo>
                  <a:lnTo>
                    <a:pt x="217" y="48"/>
                  </a:lnTo>
                  <a:lnTo>
                    <a:pt x="220" y="45"/>
                  </a:lnTo>
                  <a:lnTo>
                    <a:pt x="220" y="42"/>
                  </a:lnTo>
                  <a:lnTo>
                    <a:pt x="226" y="39"/>
                  </a:lnTo>
                  <a:lnTo>
                    <a:pt x="226" y="36"/>
                  </a:lnTo>
                  <a:lnTo>
                    <a:pt x="220" y="33"/>
                  </a:lnTo>
                  <a:lnTo>
                    <a:pt x="220" y="30"/>
                  </a:lnTo>
                  <a:lnTo>
                    <a:pt x="214" y="27"/>
                  </a:lnTo>
                  <a:lnTo>
                    <a:pt x="208" y="21"/>
                  </a:lnTo>
                  <a:lnTo>
                    <a:pt x="205" y="18"/>
                  </a:lnTo>
                  <a:lnTo>
                    <a:pt x="202" y="18"/>
                  </a:lnTo>
                  <a:lnTo>
                    <a:pt x="199" y="21"/>
                  </a:lnTo>
                  <a:lnTo>
                    <a:pt x="196" y="18"/>
                  </a:lnTo>
                  <a:lnTo>
                    <a:pt x="196" y="9"/>
                  </a:lnTo>
                  <a:lnTo>
                    <a:pt x="205" y="3"/>
                  </a:lnTo>
                  <a:lnTo>
                    <a:pt x="202" y="0"/>
                  </a:lnTo>
                  <a:lnTo>
                    <a:pt x="199" y="0"/>
                  </a:lnTo>
                  <a:lnTo>
                    <a:pt x="193" y="0"/>
                  </a:lnTo>
                  <a:lnTo>
                    <a:pt x="187" y="3"/>
                  </a:lnTo>
                  <a:lnTo>
                    <a:pt x="181" y="6"/>
                  </a:lnTo>
                  <a:lnTo>
                    <a:pt x="178" y="6"/>
                  </a:lnTo>
                  <a:lnTo>
                    <a:pt x="175" y="12"/>
                  </a:lnTo>
                  <a:lnTo>
                    <a:pt x="172" y="15"/>
                  </a:lnTo>
                  <a:lnTo>
                    <a:pt x="178" y="27"/>
                  </a:lnTo>
                  <a:lnTo>
                    <a:pt x="178" y="33"/>
                  </a:lnTo>
                  <a:lnTo>
                    <a:pt x="169" y="45"/>
                  </a:lnTo>
                  <a:lnTo>
                    <a:pt x="175" y="51"/>
                  </a:lnTo>
                  <a:lnTo>
                    <a:pt x="175" y="57"/>
                  </a:lnTo>
                  <a:lnTo>
                    <a:pt x="169" y="63"/>
                  </a:lnTo>
                  <a:lnTo>
                    <a:pt x="163" y="63"/>
                  </a:lnTo>
                  <a:lnTo>
                    <a:pt x="157" y="60"/>
                  </a:lnTo>
                  <a:lnTo>
                    <a:pt x="151" y="63"/>
                  </a:lnTo>
                  <a:lnTo>
                    <a:pt x="154" y="69"/>
                  </a:lnTo>
                  <a:lnTo>
                    <a:pt x="157" y="69"/>
                  </a:lnTo>
                  <a:lnTo>
                    <a:pt x="160" y="75"/>
                  </a:lnTo>
                  <a:lnTo>
                    <a:pt x="160" y="78"/>
                  </a:lnTo>
                  <a:lnTo>
                    <a:pt x="154" y="81"/>
                  </a:lnTo>
                  <a:lnTo>
                    <a:pt x="151" y="81"/>
                  </a:lnTo>
                  <a:lnTo>
                    <a:pt x="148" y="84"/>
                  </a:lnTo>
                  <a:lnTo>
                    <a:pt x="148" y="91"/>
                  </a:lnTo>
                  <a:lnTo>
                    <a:pt x="148" y="97"/>
                  </a:lnTo>
                  <a:lnTo>
                    <a:pt x="148" y="100"/>
                  </a:lnTo>
                  <a:lnTo>
                    <a:pt x="145" y="100"/>
                  </a:lnTo>
                  <a:lnTo>
                    <a:pt x="148" y="109"/>
                  </a:lnTo>
                  <a:lnTo>
                    <a:pt x="142" y="115"/>
                  </a:lnTo>
                  <a:lnTo>
                    <a:pt x="139" y="109"/>
                  </a:lnTo>
                  <a:lnTo>
                    <a:pt x="136" y="109"/>
                  </a:lnTo>
                  <a:lnTo>
                    <a:pt x="136" y="112"/>
                  </a:lnTo>
                  <a:lnTo>
                    <a:pt x="133" y="112"/>
                  </a:lnTo>
                  <a:lnTo>
                    <a:pt x="130" y="112"/>
                  </a:lnTo>
                  <a:lnTo>
                    <a:pt x="127" y="112"/>
                  </a:lnTo>
                  <a:lnTo>
                    <a:pt x="124" y="115"/>
                  </a:lnTo>
                  <a:lnTo>
                    <a:pt x="117" y="118"/>
                  </a:lnTo>
                  <a:lnTo>
                    <a:pt x="121" y="121"/>
                  </a:lnTo>
                  <a:lnTo>
                    <a:pt x="117" y="124"/>
                  </a:lnTo>
                  <a:lnTo>
                    <a:pt x="111" y="127"/>
                  </a:lnTo>
                  <a:lnTo>
                    <a:pt x="108" y="124"/>
                  </a:lnTo>
                  <a:lnTo>
                    <a:pt x="105" y="127"/>
                  </a:lnTo>
                  <a:lnTo>
                    <a:pt x="102" y="127"/>
                  </a:lnTo>
                  <a:lnTo>
                    <a:pt x="102" y="130"/>
                  </a:lnTo>
                  <a:lnTo>
                    <a:pt x="99" y="133"/>
                  </a:lnTo>
                  <a:lnTo>
                    <a:pt x="96" y="136"/>
                  </a:lnTo>
                  <a:lnTo>
                    <a:pt x="96" y="142"/>
                  </a:lnTo>
                  <a:lnTo>
                    <a:pt x="96" y="148"/>
                  </a:lnTo>
                  <a:lnTo>
                    <a:pt x="96" y="151"/>
                  </a:lnTo>
                  <a:lnTo>
                    <a:pt x="99" y="154"/>
                  </a:lnTo>
                  <a:lnTo>
                    <a:pt x="96" y="157"/>
                  </a:lnTo>
                  <a:lnTo>
                    <a:pt x="90" y="160"/>
                  </a:lnTo>
                  <a:lnTo>
                    <a:pt x="84" y="160"/>
                  </a:lnTo>
                  <a:lnTo>
                    <a:pt x="78" y="163"/>
                  </a:lnTo>
                  <a:lnTo>
                    <a:pt x="66" y="163"/>
                  </a:lnTo>
                  <a:lnTo>
                    <a:pt x="60" y="163"/>
                  </a:lnTo>
                  <a:lnTo>
                    <a:pt x="60" y="166"/>
                  </a:lnTo>
                  <a:lnTo>
                    <a:pt x="54" y="166"/>
                  </a:lnTo>
                  <a:lnTo>
                    <a:pt x="45" y="169"/>
                  </a:lnTo>
                  <a:lnTo>
                    <a:pt x="24" y="169"/>
                  </a:lnTo>
                  <a:lnTo>
                    <a:pt x="0" y="160"/>
                  </a:lnTo>
                  <a:lnTo>
                    <a:pt x="0" y="160"/>
                  </a:lnTo>
                  <a:lnTo>
                    <a:pt x="9" y="175"/>
                  </a:lnTo>
                  <a:lnTo>
                    <a:pt x="12" y="178"/>
                  </a:lnTo>
                  <a:lnTo>
                    <a:pt x="15" y="184"/>
                  </a:lnTo>
                  <a:lnTo>
                    <a:pt x="21" y="187"/>
                  </a:lnTo>
                  <a:lnTo>
                    <a:pt x="21" y="187"/>
                  </a:lnTo>
                  <a:lnTo>
                    <a:pt x="27" y="187"/>
                  </a:lnTo>
                  <a:lnTo>
                    <a:pt x="33" y="190"/>
                  </a:lnTo>
                  <a:lnTo>
                    <a:pt x="33" y="193"/>
                  </a:lnTo>
                  <a:lnTo>
                    <a:pt x="36" y="193"/>
                  </a:lnTo>
                  <a:lnTo>
                    <a:pt x="36" y="199"/>
                  </a:lnTo>
                  <a:lnTo>
                    <a:pt x="39" y="202"/>
                  </a:lnTo>
                  <a:lnTo>
                    <a:pt x="39" y="208"/>
                  </a:lnTo>
                  <a:lnTo>
                    <a:pt x="39" y="211"/>
                  </a:lnTo>
                  <a:lnTo>
                    <a:pt x="45" y="211"/>
                  </a:lnTo>
                  <a:lnTo>
                    <a:pt x="51" y="214"/>
                  </a:lnTo>
                  <a:lnTo>
                    <a:pt x="51" y="223"/>
                  </a:lnTo>
                  <a:lnTo>
                    <a:pt x="48" y="226"/>
                  </a:lnTo>
                  <a:lnTo>
                    <a:pt x="42" y="223"/>
                  </a:lnTo>
                  <a:lnTo>
                    <a:pt x="33" y="226"/>
                  </a:lnTo>
                  <a:lnTo>
                    <a:pt x="33" y="226"/>
                  </a:lnTo>
                  <a:lnTo>
                    <a:pt x="27" y="230"/>
                  </a:lnTo>
                  <a:lnTo>
                    <a:pt x="24" y="233"/>
                  </a:lnTo>
                  <a:lnTo>
                    <a:pt x="24" y="239"/>
                  </a:lnTo>
                  <a:lnTo>
                    <a:pt x="21" y="242"/>
                  </a:lnTo>
                  <a:lnTo>
                    <a:pt x="24" y="245"/>
                  </a:lnTo>
                  <a:lnTo>
                    <a:pt x="24" y="254"/>
                  </a:lnTo>
                  <a:lnTo>
                    <a:pt x="24" y="257"/>
                  </a:lnTo>
                  <a:lnTo>
                    <a:pt x="24" y="257"/>
                  </a:lnTo>
                  <a:lnTo>
                    <a:pt x="24" y="260"/>
                  </a:lnTo>
                  <a:lnTo>
                    <a:pt x="27" y="260"/>
                  </a:lnTo>
                  <a:lnTo>
                    <a:pt x="33" y="257"/>
                  </a:lnTo>
                  <a:lnTo>
                    <a:pt x="36" y="257"/>
                  </a:lnTo>
                  <a:lnTo>
                    <a:pt x="36" y="257"/>
                  </a:lnTo>
                  <a:lnTo>
                    <a:pt x="39" y="257"/>
                  </a:lnTo>
                  <a:lnTo>
                    <a:pt x="42" y="254"/>
                  </a:lnTo>
                  <a:lnTo>
                    <a:pt x="45" y="254"/>
                  </a:lnTo>
                  <a:lnTo>
                    <a:pt x="48" y="254"/>
                  </a:lnTo>
                  <a:lnTo>
                    <a:pt x="51" y="254"/>
                  </a:lnTo>
                  <a:lnTo>
                    <a:pt x="51" y="254"/>
                  </a:lnTo>
                  <a:lnTo>
                    <a:pt x="54" y="254"/>
                  </a:lnTo>
                  <a:lnTo>
                    <a:pt x="54" y="254"/>
                  </a:lnTo>
                  <a:lnTo>
                    <a:pt x="57" y="251"/>
                  </a:lnTo>
                  <a:lnTo>
                    <a:pt x="60" y="254"/>
                  </a:lnTo>
                  <a:lnTo>
                    <a:pt x="63" y="254"/>
                  </a:lnTo>
                  <a:lnTo>
                    <a:pt x="63" y="251"/>
                  </a:lnTo>
                  <a:lnTo>
                    <a:pt x="66" y="251"/>
                  </a:lnTo>
                  <a:lnTo>
                    <a:pt x="66" y="254"/>
                  </a:lnTo>
                  <a:lnTo>
                    <a:pt x="69" y="254"/>
                  </a:lnTo>
                  <a:lnTo>
                    <a:pt x="72" y="257"/>
                  </a:lnTo>
                  <a:lnTo>
                    <a:pt x="75" y="257"/>
                  </a:lnTo>
                  <a:lnTo>
                    <a:pt x="78" y="251"/>
                  </a:lnTo>
                  <a:lnTo>
                    <a:pt x="84" y="251"/>
                  </a:lnTo>
                  <a:lnTo>
                    <a:pt x="87" y="254"/>
                  </a:lnTo>
                  <a:lnTo>
                    <a:pt x="90" y="251"/>
                  </a:lnTo>
                  <a:lnTo>
                    <a:pt x="93" y="251"/>
                  </a:lnTo>
                  <a:lnTo>
                    <a:pt x="93" y="251"/>
                  </a:lnTo>
                  <a:lnTo>
                    <a:pt x="96" y="251"/>
                  </a:lnTo>
                  <a:lnTo>
                    <a:pt x="99" y="251"/>
                  </a:lnTo>
                  <a:lnTo>
                    <a:pt x="105" y="251"/>
                  </a:lnTo>
                  <a:lnTo>
                    <a:pt x="111" y="251"/>
                  </a:lnTo>
                  <a:lnTo>
                    <a:pt x="114" y="254"/>
                  </a:lnTo>
                  <a:lnTo>
                    <a:pt x="117" y="257"/>
                  </a:lnTo>
                  <a:lnTo>
                    <a:pt x="117" y="260"/>
                  </a:lnTo>
                  <a:lnTo>
                    <a:pt x="117" y="260"/>
                  </a:lnTo>
                  <a:lnTo>
                    <a:pt x="114" y="260"/>
                  </a:lnTo>
                  <a:lnTo>
                    <a:pt x="114" y="263"/>
                  </a:lnTo>
                  <a:lnTo>
                    <a:pt x="117" y="263"/>
                  </a:lnTo>
                  <a:lnTo>
                    <a:pt x="124" y="260"/>
                  </a:lnTo>
                  <a:lnTo>
                    <a:pt x="124" y="263"/>
                  </a:lnTo>
                  <a:lnTo>
                    <a:pt x="130" y="269"/>
                  </a:lnTo>
                  <a:lnTo>
                    <a:pt x="130" y="275"/>
                  </a:lnTo>
                  <a:lnTo>
                    <a:pt x="130" y="275"/>
                  </a:lnTo>
                  <a:lnTo>
                    <a:pt x="130" y="278"/>
                  </a:lnTo>
                  <a:lnTo>
                    <a:pt x="130" y="281"/>
                  </a:lnTo>
                  <a:lnTo>
                    <a:pt x="130" y="281"/>
                  </a:lnTo>
                  <a:lnTo>
                    <a:pt x="133" y="281"/>
                  </a:lnTo>
                  <a:lnTo>
                    <a:pt x="133" y="284"/>
                  </a:lnTo>
                  <a:lnTo>
                    <a:pt x="136" y="284"/>
                  </a:lnTo>
                  <a:lnTo>
                    <a:pt x="142" y="284"/>
                  </a:lnTo>
                  <a:lnTo>
                    <a:pt x="148" y="287"/>
                  </a:lnTo>
                  <a:lnTo>
                    <a:pt x="148" y="290"/>
                  </a:lnTo>
                  <a:lnTo>
                    <a:pt x="151" y="28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6" name="Freeform 80"/>
            <p:cNvSpPr>
              <a:spLocks/>
            </p:cNvSpPr>
            <p:nvPr/>
          </p:nvSpPr>
          <p:spPr bwMode="auto">
            <a:xfrm>
              <a:off x="7640638" y="3621088"/>
              <a:ext cx="220663" cy="182563"/>
            </a:xfrm>
            <a:custGeom>
              <a:avLst/>
              <a:gdLst>
                <a:gd name="T0" fmla="*/ 69 w 139"/>
                <a:gd name="T1" fmla="*/ 112 h 115"/>
                <a:gd name="T2" fmla="*/ 78 w 139"/>
                <a:gd name="T3" fmla="*/ 96 h 115"/>
                <a:gd name="T4" fmla="*/ 87 w 139"/>
                <a:gd name="T5" fmla="*/ 93 h 115"/>
                <a:gd name="T6" fmla="*/ 100 w 139"/>
                <a:gd name="T7" fmla="*/ 99 h 115"/>
                <a:gd name="T8" fmla="*/ 112 w 139"/>
                <a:gd name="T9" fmla="*/ 99 h 115"/>
                <a:gd name="T10" fmla="*/ 118 w 139"/>
                <a:gd name="T11" fmla="*/ 102 h 115"/>
                <a:gd name="T12" fmla="*/ 133 w 139"/>
                <a:gd name="T13" fmla="*/ 102 h 115"/>
                <a:gd name="T14" fmla="*/ 136 w 139"/>
                <a:gd name="T15" fmla="*/ 106 h 115"/>
                <a:gd name="T16" fmla="*/ 136 w 139"/>
                <a:gd name="T17" fmla="*/ 96 h 115"/>
                <a:gd name="T18" fmla="*/ 130 w 139"/>
                <a:gd name="T19" fmla="*/ 87 h 115"/>
                <a:gd name="T20" fmla="*/ 127 w 139"/>
                <a:gd name="T21" fmla="*/ 69 h 115"/>
                <a:gd name="T22" fmla="*/ 118 w 139"/>
                <a:gd name="T23" fmla="*/ 60 h 115"/>
                <a:gd name="T24" fmla="*/ 109 w 139"/>
                <a:gd name="T25" fmla="*/ 45 h 115"/>
                <a:gd name="T26" fmla="*/ 97 w 139"/>
                <a:gd name="T27" fmla="*/ 39 h 115"/>
                <a:gd name="T28" fmla="*/ 90 w 139"/>
                <a:gd name="T29" fmla="*/ 33 h 115"/>
                <a:gd name="T30" fmla="*/ 75 w 139"/>
                <a:gd name="T31" fmla="*/ 33 h 115"/>
                <a:gd name="T32" fmla="*/ 69 w 139"/>
                <a:gd name="T33" fmla="*/ 30 h 115"/>
                <a:gd name="T34" fmla="*/ 66 w 139"/>
                <a:gd name="T35" fmla="*/ 21 h 115"/>
                <a:gd name="T36" fmla="*/ 54 w 139"/>
                <a:gd name="T37" fmla="*/ 3 h 115"/>
                <a:gd name="T38" fmla="*/ 48 w 139"/>
                <a:gd name="T39" fmla="*/ 0 h 115"/>
                <a:gd name="T40" fmla="*/ 45 w 139"/>
                <a:gd name="T41" fmla="*/ 3 h 115"/>
                <a:gd name="T42" fmla="*/ 39 w 139"/>
                <a:gd name="T43" fmla="*/ 3 h 115"/>
                <a:gd name="T44" fmla="*/ 33 w 139"/>
                <a:gd name="T45" fmla="*/ 0 h 115"/>
                <a:gd name="T46" fmla="*/ 33 w 139"/>
                <a:gd name="T47" fmla="*/ 3 h 115"/>
                <a:gd name="T48" fmla="*/ 21 w 139"/>
                <a:gd name="T49" fmla="*/ 12 h 115"/>
                <a:gd name="T50" fmla="*/ 9 w 139"/>
                <a:gd name="T51" fmla="*/ 18 h 115"/>
                <a:gd name="T52" fmla="*/ 0 w 139"/>
                <a:gd name="T53" fmla="*/ 33 h 115"/>
                <a:gd name="T54" fmla="*/ 6 w 139"/>
                <a:gd name="T55" fmla="*/ 33 h 115"/>
                <a:gd name="T56" fmla="*/ 12 w 139"/>
                <a:gd name="T57" fmla="*/ 36 h 115"/>
                <a:gd name="T58" fmla="*/ 24 w 139"/>
                <a:gd name="T59" fmla="*/ 45 h 115"/>
                <a:gd name="T60" fmla="*/ 30 w 139"/>
                <a:gd name="T61" fmla="*/ 51 h 115"/>
                <a:gd name="T62" fmla="*/ 24 w 139"/>
                <a:gd name="T63" fmla="*/ 57 h 115"/>
                <a:gd name="T64" fmla="*/ 21 w 139"/>
                <a:gd name="T65" fmla="*/ 63 h 115"/>
                <a:gd name="T66" fmla="*/ 24 w 139"/>
                <a:gd name="T67" fmla="*/ 75 h 115"/>
                <a:gd name="T68" fmla="*/ 27 w 139"/>
                <a:gd name="T69" fmla="*/ 93 h 115"/>
                <a:gd name="T70" fmla="*/ 42 w 139"/>
                <a:gd name="T71" fmla="*/ 99 h 115"/>
                <a:gd name="T72" fmla="*/ 51 w 139"/>
                <a:gd name="T73" fmla="*/ 109 h 115"/>
                <a:gd name="T74" fmla="*/ 60 w 139"/>
                <a:gd name="T75" fmla="*/ 109 h 115"/>
                <a:gd name="T76" fmla="*/ 66 w 139"/>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115">
                  <a:moveTo>
                    <a:pt x="66" y="115"/>
                  </a:moveTo>
                  <a:lnTo>
                    <a:pt x="69" y="112"/>
                  </a:lnTo>
                  <a:lnTo>
                    <a:pt x="72" y="102"/>
                  </a:lnTo>
                  <a:lnTo>
                    <a:pt x="78" y="96"/>
                  </a:lnTo>
                  <a:lnTo>
                    <a:pt x="84" y="96"/>
                  </a:lnTo>
                  <a:lnTo>
                    <a:pt x="87" y="93"/>
                  </a:lnTo>
                  <a:lnTo>
                    <a:pt x="90" y="93"/>
                  </a:lnTo>
                  <a:lnTo>
                    <a:pt x="100" y="99"/>
                  </a:lnTo>
                  <a:lnTo>
                    <a:pt x="106" y="96"/>
                  </a:lnTo>
                  <a:lnTo>
                    <a:pt x="112" y="99"/>
                  </a:lnTo>
                  <a:lnTo>
                    <a:pt x="115" y="106"/>
                  </a:lnTo>
                  <a:lnTo>
                    <a:pt x="118" y="102"/>
                  </a:lnTo>
                  <a:lnTo>
                    <a:pt x="127" y="109"/>
                  </a:lnTo>
                  <a:lnTo>
                    <a:pt x="133" y="102"/>
                  </a:lnTo>
                  <a:lnTo>
                    <a:pt x="136" y="102"/>
                  </a:lnTo>
                  <a:lnTo>
                    <a:pt x="136" y="106"/>
                  </a:lnTo>
                  <a:lnTo>
                    <a:pt x="139" y="102"/>
                  </a:lnTo>
                  <a:lnTo>
                    <a:pt x="136" y="96"/>
                  </a:lnTo>
                  <a:lnTo>
                    <a:pt x="133" y="87"/>
                  </a:lnTo>
                  <a:lnTo>
                    <a:pt x="130" y="87"/>
                  </a:lnTo>
                  <a:lnTo>
                    <a:pt x="127" y="78"/>
                  </a:lnTo>
                  <a:lnTo>
                    <a:pt x="127" y="69"/>
                  </a:lnTo>
                  <a:lnTo>
                    <a:pt x="124" y="63"/>
                  </a:lnTo>
                  <a:lnTo>
                    <a:pt x="118" y="60"/>
                  </a:lnTo>
                  <a:lnTo>
                    <a:pt x="112" y="54"/>
                  </a:lnTo>
                  <a:lnTo>
                    <a:pt x="109" y="45"/>
                  </a:lnTo>
                  <a:lnTo>
                    <a:pt x="103" y="42"/>
                  </a:lnTo>
                  <a:lnTo>
                    <a:pt x="97" y="39"/>
                  </a:lnTo>
                  <a:lnTo>
                    <a:pt x="93" y="36"/>
                  </a:lnTo>
                  <a:lnTo>
                    <a:pt x="90" y="33"/>
                  </a:lnTo>
                  <a:lnTo>
                    <a:pt x="84" y="36"/>
                  </a:lnTo>
                  <a:lnTo>
                    <a:pt x="75" y="33"/>
                  </a:lnTo>
                  <a:lnTo>
                    <a:pt x="72" y="30"/>
                  </a:lnTo>
                  <a:lnTo>
                    <a:pt x="69" y="30"/>
                  </a:lnTo>
                  <a:lnTo>
                    <a:pt x="69" y="24"/>
                  </a:lnTo>
                  <a:lnTo>
                    <a:pt x="66" y="21"/>
                  </a:lnTo>
                  <a:lnTo>
                    <a:pt x="57" y="9"/>
                  </a:lnTo>
                  <a:lnTo>
                    <a:pt x="54" y="3"/>
                  </a:lnTo>
                  <a:lnTo>
                    <a:pt x="51" y="0"/>
                  </a:lnTo>
                  <a:lnTo>
                    <a:pt x="48" y="0"/>
                  </a:lnTo>
                  <a:lnTo>
                    <a:pt x="48" y="0"/>
                  </a:lnTo>
                  <a:lnTo>
                    <a:pt x="45" y="3"/>
                  </a:lnTo>
                  <a:lnTo>
                    <a:pt x="42" y="3"/>
                  </a:lnTo>
                  <a:lnTo>
                    <a:pt x="39" y="3"/>
                  </a:lnTo>
                  <a:lnTo>
                    <a:pt x="36" y="0"/>
                  </a:lnTo>
                  <a:lnTo>
                    <a:pt x="33" y="0"/>
                  </a:lnTo>
                  <a:lnTo>
                    <a:pt x="33" y="3"/>
                  </a:lnTo>
                  <a:lnTo>
                    <a:pt x="33" y="3"/>
                  </a:lnTo>
                  <a:lnTo>
                    <a:pt x="30" y="9"/>
                  </a:lnTo>
                  <a:lnTo>
                    <a:pt x="21" y="12"/>
                  </a:lnTo>
                  <a:lnTo>
                    <a:pt x="6" y="15"/>
                  </a:lnTo>
                  <a:lnTo>
                    <a:pt x="9" y="18"/>
                  </a:lnTo>
                  <a:lnTo>
                    <a:pt x="0" y="24"/>
                  </a:lnTo>
                  <a:lnTo>
                    <a:pt x="0" y="33"/>
                  </a:lnTo>
                  <a:lnTo>
                    <a:pt x="3" y="36"/>
                  </a:lnTo>
                  <a:lnTo>
                    <a:pt x="6" y="33"/>
                  </a:lnTo>
                  <a:lnTo>
                    <a:pt x="9" y="33"/>
                  </a:lnTo>
                  <a:lnTo>
                    <a:pt x="12" y="36"/>
                  </a:lnTo>
                  <a:lnTo>
                    <a:pt x="18" y="42"/>
                  </a:lnTo>
                  <a:lnTo>
                    <a:pt x="24" y="45"/>
                  </a:lnTo>
                  <a:lnTo>
                    <a:pt x="24" y="48"/>
                  </a:lnTo>
                  <a:lnTo>
                    <a:pt x="30" y="51"/>
                  </a:lnTo>
                  <a:lnTo>
                    <a:pt x="30" y="54"/>
                  </a:lnTo>
                  <a:lnTo>
                    <a:pt x="24" y="57"/>
                  </a:lnTo>
                  <a:lnTo>
                    <a:pt x="24" y="60"/>
                  </a:lnTo>
                  <a:lnTo>
                    <a:pt x="21" y="63"/>
                  </a:lnTo>
                  <a:lnTo>
                    <a:pt x="21" y="69"/>
                  </a:lnTo>
                  <a:lnTo>
                    <a:pt x="24" y="75"/>
                  </a:lnTo>
                  <a:lnTo>
                    <a:pt x="27" y="87"/>
                  </a:lnTo>
                  <a:lnTo>
                    <a:pt x="27" y="93"/>
                  </a:lnTo>
                  <a:lnTo>
                    <a:pt x="36" y="99"/>
                  </a:lnTo>
                  <a:lnTo>
                    <a:pt x="42" y="99"/>
                  </a:lnTo>
                  <a:lnTo>
                    <a:pt x="48" y="102"/>
                  </a:lnTo>
                  <a:lnTo>
                    <a:pt x="51" y="109"/>
                  </a:lnTo>
                  <a:lnTo>
                    <a:pt x="57" y="109"/>
                  </a:lnTo>
                  <a:lnTo>
                    <a:pt x="60" y="109"/>
                  </a:lnTo>
                  <a:lnTo>
                    <a:pt x="66" y="109"/>
                  </a:lnTo>
                  <a:lnTo>
                    <a:pt x="66" y="1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7" name="Freeform 81"/>
            <p:cNvSpPr>
              <a:spLocks/>
            </p:cNvSpPr>
            <p:nvPr/>
          </p:nvSpPr>
          <p:spPr bwMode="auto">
            <a:xfrm>
              <a:off x="7296151" y="3578226"/>
              <a:ext cx="401638" cy="334963"/>
            </a:xfrm>
            <a:custGeom>
              <a:avLst/>
              <a:gdLst>
                <a:gd name="T0" fmla="*/ 232 w 253"/>
                <a:gd name="T1" fmla="*/ 21 h 211"/>
                <a:gd name="T2" fmla="*/ 244 w 253"/>
                <a:gd name="T3" fmla="*/ 21 h 211"/>
                <a:gd name="T4" fmla="*/ 247 w 253"/>
                <a:gd name="T5" fmla="*/ 30 h 211"/>
                <a:gd name="T6" fmla="*/ 238 w 253"/>
                <a:gd name="T7" fmla="*/ 39 h 211"/>
                <a:gd name="T8" fmla="*/ 208 w 253"/>
                <a:gd name="T9" fmla="*/ 45 h 211"/>
                <a:gd name="T10" fmla="*/ 196 w 253"/>
                <a:gd name="T11" fmla="*/ 54 h 211"/>
                <a:gd name="T12" fmla="*/ 199 w 253"/>
                <a:gd name="T13" fmla="*/ 75 h 211"/>
                <a:gd name="T14" fmla="*/ 196 w 253"/>
                <a:gd name="T15" fmla="*/ 99 h 211"/>
                <a:gd name="T16" fmla="*/ 178 w 253"/>
                <a:gd name="T17" fmla="*/ 102 h 211"/>
                <a:gd name="T18" fmla="*/ 178 w 253"/>
                <a:gd name="T19" fmla="*/ 111 h 211"/>
                <a:gd name="T20" fmla="*/ 175 w 253"/>
                <a:gd name="T21" fmla="*/ 123 h 211"/>
                <a:gd name="T22" fmla="*/ 169 w 253"/>
                <a:gd name="T23" fmla="*/ 133 h 211"/>
                <a:gd name="T24" fmla="*/ 166 w 253"/>
                <a:gd name="T25" fmla="*/ 142 h 211"/>
                <a:gd name="T26" fmla="*/ 160 w 253"/>
                <a:gd name="T27" fmla="*/ 151 h 211"/>
                <a:gd name="T28" fmla="*/ 154 w 253"/>
                <a:gd name="T29" fmla="*/ 154 h 211"/>
                <a:gd name="T30" fmla="*/ 145 w 253"/>
                <a:gd name="T31" fmla="*/ 157 h 211"/>
                <a:gd name="T32" fmla="*/ 138 w 253"/>
                <a:gd name="T33" fmla="*/ 166 h 211"/>
                <a:gd name="T34" fmla="*/ 126 w 253"/>
                <a:gd name="T35" fmla="*/ 169 h 211"/>
                <a:gd name="T36" fmla="*/ 120 w 253"/>
                <a:gd name="T37" fmla="*/ 175 h 211"/>
                <a:gd name="T38" fmla="*/ 117 w 253"/>
                <a:gd name="T39" fmla="*/ 190 h 211"/>
                <a:gd name="T40" fmla="*/ 117 w 253"/>
                <a:gd name="T41" fmla="*/ 199 h 211"/>
                <a:gd name="T42" fmla="*/ 99 w 253"/>
                <a:gd name="T43" fmla="*/ 205 h 211"/>
                <a:gd name="T44" fmla="*/ 81 w 253"/>
                <a:gd name="T45" fmla="*/ 208 h 211"/>
                <a:gd name="T46" fmla="*/ 45 w 253"/>
                <a:gd name="T47" fmla="*/ 211 h 211"/>
                <a:gd name="T48" fmla="*/ 36 w 253"/>
                <a:gd name="T49" fmla="*/ 181 h 211"/>
                <a:gd name="T50" fmla="*/ 30 w 253"/>
                <a:gd name="T51" fmla="*/ 163 h 211"/>
                <a:gd name="T52" fmla="*/ 12 w 253"/>
                <a:gd name="T53" fmla="*/ 151 h 211"/>
                <a:gd name="T54" fmla="*/ 6 w 253"/>
                <a:gd name="T55" fmla="*/ 129 h 211"/>
                <a:gd name="T56" fmla="*/ 12 w 253"/>
                <a:gd name="T57" fmla="*/ 117 h 211"/>
                <a:gd name="T58" fmla="*/ 3 w 253"/>
                <a:gd name="T59" fmla="*/ 105 h 211"/>
                <a:gd name="T60" fmla="*/ 3 w 253"/>
                <a:gd name="T61" fmla="*/ 96 h 211"/>
                <a:gd name="T62" fmla="*/ 9 w 253"/>
                <a:gd name="T63" fmla="*/ 90 h 211"/>
                <a:gd name="T64" fmla="*/ 9 w 253"/>
                <a:gd name="T65" fmla="*/ 84 h 211"/>
                <a:gd name="T66" fmla="*/ 9 w 253"/>
                <a:gd name="T67" fmla="*/ 72 h 211"/>
                <a:gd name="T68" fmla="*/ 15 w 253"/>
                <a:gd name="T69" fmla="*/ 72 h 211"/>
                <a:gd name="T70" fmla="*/ 24 w 253"/>
                <a:gd name="T71" fmla="*/ 72 h 211"/>
                <a:gd name="T72" fmla="*/ 33 w 253"/>
                <a:gd name="T73" fmla="*/ 78 h 211"/>
                <a:gd name="T74" fmla="*/ 42 w 253"/>
                <a:gd name="T75" fmla="*/ 78 h 211"/>
                <a:gd name="T76" fmla="*/ 48 w 253"/>
                <a:gd name="T77" fmla="*/ 69 h 211"/>
                <a:gd name="T78" fmla="*/ 60 w 253"/>
                <a:gd name="T79" fmla="*/ 63 h 211"/>
                <a:gd name="T80" fmla="*/ 66 w 253"/>
                <a:gd name="T81" fmla="*/ 57 h 211"/>
                <a:gd name="T82" fmla="*/ 72 w 253"/>
                <a:gd name="T83" fmla="*/ 42 h 211"/>
                <a:gd name="T84" fmla="*/ 69 w 253"/>
                <a:gd name="T85" fmla="*/ 36 h 211"/>
                <a:gd name="T86" fmla="*/ 78 w 253"/>
                <a:gd name="T87" fmla="*/ 33 h 211"/>
                <a:gd name="T88" fmla="*/ 90 w 253"/>
                <a:gd name="T89" fmla="*/ 27 h 211"/>
                <a:gd name="T90" fmla="*/ 99 w 253"/>
                <a:gd name="T91" fmla="*/ 30 h 211"/>
                <a:gd name="T92" fmla="*/ 111 w 253"/>
                <a:gd name="T93" fmla="*/ 33 h 211"/>
                <a:gd name="T94" fmla="*/ 120 w 253"/>
                <a:gd name="T95" fmla="*/ 30 h 211"/>
                <a:gd name="T96" fmla="*/ 135 w 253"/>
                <a:gd name="T97" fmla="*/ 36 h 211"/>
                <a:gd name="T98" fmla="*/ 145 w 253"/>
                <a:gd name="T99" fmla="*/ 30 h 211"/>
                <a:gd name="T100" fmla="*/ 151 w 253"/>
                <a:gd name="T101" fmla="*/ 33 h 211"/>
                <a:gd name="T102" fmla="*/ 154 w 253"/>
                <a:gd name="T103" fmla="*/ 27 h 211"/>
                <a:gd name="T104" fmla="*/ 160 w 253"/>
                <a:gd name="T105" fmla="*/ 21 h 211"/>
                <a:gd name="T106" fmla="*/ 166 w 253"/>
                <a:gd name="T107" fmla="*/ 24 h 211"/>
                <a:gd name="T108" fmla="*/ 169 w 253"/>
                <a:gd name="T109" fmla="*/ 12 h 211"/>
                <a:gd name="T110" fmla="*/ 175 w 253"/>
                <a:gd name="T111" fmla="*/ 0 h 211"/>
                <a:gd name="T112" fmla="*/ 187 w 253"/>
                <a:gd name="T113" fmla="*/ 6 h 211"/>
                <a:gd name="T114" fmla="*/ 187 w 253"/>
                <a:gd name="T115" fmla="*/ 15 h 211"/>
                <a:gd name="T116" fmla="*/ 190 w 253"/>
                <a:gd name="T117" fmla="*/ 24 h 211"/>
                <a:gd name="T118" fmla="*/ 193 w 253"/>
                <a:gd name="T119" fmla="*/ 39 h 211"/>
                <a:gd name="T120" fmla="*/ 202 w 253"/>
                <a:gd name="T121" fmla="*/ 42 h 211"/>
                <a:gd name="T122" fmla="*/ 214 w 253"/>
                <a:gd name="T123" fmla="*/ 36 h 211"/>
                <a:gd name="T124" fmla="*/ 220 w 253"/>
                <a:gd name="T12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11">
                  <a:moveTo>
                    <a:pt x="220" y="27"/>
                  </a:moveTo>
                  <a:lnTo>
                    <a:pt x="229" y="21"/>
                  </a:lnTo>
                  <a:lnTo>
                    <a:pt x="232" y="21"/>
                  </a:lnTo>
                  <a:lnTo>
                    <a:pt x="235" y="24"/>
                  </a:lnTo>
                  <a:lnTo>
                    <a:pt x="241" y="24"/>
                  </a:lnTo>
                  <a:lnTo>
                    <a:pt x="244" y="21"/>
                  </a:lnTo>
                  <a:lnTo>
                    <a:pt x="250" y="21"/>
                  </a:lnTo>
                  <a:lnTo>
                    <a:pt x="253" y="24"/>
                  </a:lnTo>
                  <a:lnTo>
                    <a:pt x="247" y="30"/>
                  </a:lnTo>
                  <a:lnTo>
                    <a:pt x="250" y="30"/>
                  </a:lnTo>
                  <a:lnTo>
                    <a:pt x="247" y="36"/>
                  </a:lnTo>
                  <a:lnTo>
                    <a:pt x="238" y="39"/>
                  </a:lnTo>
                  <a:lnTo>
                    <a:pt x="220" y="42"/>
                  </a:lnTo>
                  <a:lnTo>
                    <a:pt x="214" y="42"/>
                  </a:lnTo>
                  <a:lnTo>
                    <a:pt x="208" y="45"/>
                  </a:lnTo>
                  <a:lnTo>
                    <a:pt x="202" y="48"/>
                  </a:lnTo>
                  <a:lnTo>
                    <a:pt x="199" y="48"/>
                  </a:lnTo>
                  <a:lnTo>
                    <a:pt x="196" y="54"/>
                  </a:lnTo>
                  <a:lnTo>
                    <a:pt x="193" y="57"/>
                  </a:lnTo>
                  <a:lnTo>
                    <a:pt x="199" y="69"/>
                  </a:lnTo>
                  <a:lnTo>
                    <a:pt x="199" y="75"/>
                  </a:lnTo>
                  <a:lnTo>
                    <a:pt x="190" y="87"/>
                  </a:lnTo>
                  <a:lnTo>
                    <a:pt x="196" y="93"/>
                  </a:lnTo>
                  <a:lnTo>
                    <a:pt x="196" y="99"/>
                  </a:lnTo>
                  <a:lnTo>
                    <a:pt x="190" y="105"/>
                  </a:lnTo>
                  <a:lnTo>
                    <a:pt x="184" y="105"/>
                  </a:lnTo>
                  <a:lnTo>
                    <a:pt x="178" y="102"/>
                  </a:lnTo>
                  <a:lnTo>
                    <a:pt x="172" y="105"/>
                  </a:lnTo>
                  <a:lnTo>
                    <a:pt x="175" y="111"/>
                  </a:lnTo>
                  <a:lnTo>
                    <a:pt x="178" y="111"/>
                  </a:lnTo>
                  <a:lnTo>
                    <a:pt x="181" y="117"/>
                  </a:lnTo>
                  <a:lnTo>
                    <a:pt x="181" y="120"/>
                  </a:lnTo>
                  <a:lnTo>
                    <a:pt x="175" y="123"/>
                  </a:lnTo>
                  <a:lnTo>
                    <a:pt x="172" y="123"/>
                  </a:lnTo>
                  <a:lnTo>
                    <a:pt x="169" y="126"/>
                  </a:lnTo>
                  <a:lnTo>
                    <a:pt x="169" y="133"/>
                  </a:lnTo>
                  <a:lnTo>
                    <a:pt x="169" y="139"/>
                  </a:lnTo>
                  <a:lnTo>
                    <a:pt x="169" y="142"/>
                  </a:lnTo>
                  <a:lnTo>
                    <a:pt x="166" y="142"/>
                  </a:lnTo>
                  <a:lnTo>
                    <a:pt x="169" y="151"/>
                  </a:lnTo>
                  <a:lnTo>
                    <a:pt x="163" y="157"/>
                  </a:lnTo>
                  <a:lnTo>
                    <a:pt x="160" y="151"/>
                  </a:lnTo>
                  <a:lnTo>
                    <a:pt x="157" y="151"/>
                  </a:lnTo>
                  <a:lnTo>
                    <a:pt x="157" y="154"/>
                  </a:lnTo>
                  <a:lnTo>
                    <a:pt x="154" y="154"/>
                  </a:lnTo>
                  <a:lnTo>
                    <a:pt x="151" y="154"/>
                  </a:lnTo>
                  <a:lnTo>
                    <a:pt x="148" y="154"/>
                  </a:lnTo>
                  <a:lnTo>
                    <a:pt x="145" y="157"/>
                  </a:lnTo>
                  <a:lnTo>
                    <a:pt x="138" y="160"/>
                  </a:lnTo>
                  <a:lnTo>
                    <a:pt x="142" y="163"/>
                  </a:lnTo>
                  <a:lnTo>
                    <a:pt x="138" y="166"/>
                  </a:lnTo>
                  <a:lnTo>
                    <a:pt x="132" y="169"/>
                  </a:lnTo>
                  <a:lnTo>
                    <a:pt x="129" y="166"/>
                  </a:lnTo>
                  <a:lnTo>
                    <a:pt x="126" y="169"/>
                  </a:lnTo>
                  <a:lnTo>
                    <a:pt x="123" y="169"/>
                  </a:lnTo>
                  <a:lnTo>
                    <a:pt x="123" y="172"/>
                  </a:lnTo>
                  <a:lnTo>
                    <a:pt x="120" y="175"/>
                  </a:lnTo>
                  <a:lnTo>
                    <a:pt x="117" y="178"/>
                  </a:lnTo>
                  <a:lnTo>
                    <a:pt x="117" y="184"/>
                  </a:lnTo>
                  <a:lnTo>
                    <a:pt x="117" y="190"/>
                  </a:lnTo>
                  <a:lnTo>
                    <a:pt x="117" y="193"/>
                  </a:lnTo>
                  <a:lnTo>
                    <a:pt x="120" y="196"/>
                  </a:lnTo>
                  <a:lnTo>
                    <a:pt x="117" y="199"/>
                  </a:lnTo>
                  <a:lnTo>
                    <a:pt x="111" y="202"/>
                  </a:lnTo>
                  <a:lnTo>
                    <a:pt x="105" y="202"/>
                  </a:lnTo>
                  <a:lnTo>
                    <a:pt x="99" y="205"/>
                  </a:lnTo>
                  <a:lnTo>
                    <a:pt x="87" y="205"/>
                  </a:lnTo>
                  <a:lnTo>
                    <a:pt x="81" y="205"/>
                  </a:lnTo>
                  <a:lnTo>
                    <a:pt x="81" y="208"/>
                  </a:lnTo>
                  <a:lnTo>
                    <a:pt x="75" y="208"/>
                  </a:lnTo>
                  <a:lnTo>
                    <a:pt x="66" y="211"/>
                  </a:lnTo>
                  <a:lnTo>
                    <a:pt x="45" y="211"/>
                  </a:lnTo>
                  <a:lnTo>
                    <a:pt x="21" y="202"/>
                  </a:lnTo>
                  <a:lnTo>
                    <a:pt x="33" y="184"/>
                  </a:lnTo>
                  <a:lnTo>
                    <a:pt x="36" y="181"/>
                  </a:lnTo>
                  <a:lnTo>
                    <a:pt x="33" y="175"/>
                  </a:lnTo>
                  <a:lnTo>
                    <a:pt x="33" y="169"/>
                  </a:lnTo>
                  <a:lnTo>
                    <a:pt x="30" y="163"/>
                  </a:lnTo>
                  <a:lnTo>
                    <a:pt x="15" y="163"/>
                  </a:lnTo>
                  <a:lnTo>
                    <a:pt x="15" y="154"/>
                  </a:lnTo>
                  <a:lnTo>
                    <a:pt x="12" y="151"/>
                  </a:lnTo>
                  <a:lnTo>
                    <a:pt x="12" y="148"/>
                  </a:lnTo>
                  <a:lnTo>
                    <a:pt x="12" y="139"/>
                  </a:lnTo>
                  <a:lnTo>
                    <a:pt x="6" y="129"/>
                  </a:lnTo>
                  <a:lnTo>
                    <a:pt x="6" y="126"/>
                  </a:lnTo>
                  <a:lnTo>
                    <a:pt x="12" y="117"/>
                  </a:lnTo>
                  <a:lnTo>
                    <a:pt x="12" y="117"/>
                  </a:lnTo>
                  <a:lnTo>
                    <a:pt x="3" y="117"/>
                  </a:lnTo>
                  <a:lnTo>
                    <a:pt x="3" y="111"/>
                  </a:lnTo>
                  <a:lnTo>
                    <a:pt x="3" y="105"/>
                  </a:lnTo>
                  <a:lnTo>
                    <a:pt x="3" y="105"/>
                  </a:lnTo>
                  <a:lnTo>
                    <a:pt x="6" y="99"/>
                  </a:lnTo>
                  <a:lnTo>
                    <a:pt x="3" y="96"/>
                  </a:lnTo>
                  <a:lnTo>
                    <a:pt x="0" y="96"/>
                  </a:lnTo>
                  <a:lnTo>
                    <a:pt x="6" y="93"/>
                  </a:lnTo>
                  <a:lnTo>
                    <a:pt x="9" y="90"/>
                  </a:lnTo>
                  <a:lnTo>
                    <a:pt x="9" y="87"/>
                  </a:lnTo>
                  <a:lnTo>
                    <a:pt x="12" y="87"/>
                  </a:lnTo>
                  <a:lnTo>
                    <a:pt x="9" y="84"/>
                  </a:lnTo>
                  <a:lnTo>
                    <a:pt x="9" y="81"/>
                  </a:lnTo>
                  <a:lnTo>
                    <a:pt x="9" y="78"/>
                  </a:lnTo>
                  <a:lnTo>
                    <a:pt x="9" y="72"/>
                  </a:lnTo>
                  <a:lnTo>
                    <a:pt x="9" y="72"/>
                  </a:lnTo>
                  <a:lnTo>
                    <a:pt x="12" y="72"/>
                  </a:lnTo>
                  <a:lnTo>
                    <a:pt x="15" y="72"/>
                  </a:lnTo>
                  <a:lnTo>
                    <a:pt x="18" y="75"/>
                  </a:lnTo>
                  <a:lnTo>
                    <a:pt x="21" y="75"/>
                  </a:lnTo>
                  <a:lnTo>
                    <a:pt x="24" y="72"/>
                  </a:lnTo>
                  <a:lnTo>
                    <a:pt x="27" y="72"/>
                  </a:lnTo>
                  <a:lnTo>
                    <a:pt x="30" y="75"/>
                  </a:lnTo>
                  <a:lnTo>
                    <a:pt x="33" y="78"/>
                  </a:lnTo>
                  <a:lnTo>
                    <a:pt x="33" y="81"/>
                  </a:lnTo>
                  <a:lnTo>
                    <a:pt x="36" y="78"/>
                  </a:lnTo>
                  <a:lnTo>
                    <a:pt x="42" y="78"/>
                  </a:lnTo>
                  <a:lnTo>
                    <a:pt x="45" y="75"/>
                  </a:lnTo>
                  <a:lnTo>
                    <a:pt x="45" y="72"/>
                  </a:lnTo>
                  <a:lnTo>
                    <a:pt x="48" y="69"/>
                  </a:lnTo>
                  <a:lnTo>
                    <a:pt x="45" y="66"/>
                  </a:lnTo>
                  <a:lnTo>
                    <a:pt x="51" y="63"/>
                  </a:lnTo>
                  <a:lnTo>
                    <a:pt x="60" y="63"/>
                  </a:lnTo>
                  <a:lnTo>
                    <a:pt x="60" y="60"/>
                  </a:lnTo>
                  <a:lnTo>
                    <a:pt x="63" y="57"/>
                  </a:lnTo>
                  <a:lnTo>
                    <a:pt x="66" y="57"/>
                  </a:lnTo>
                  <a:lnTo>
                    <a:pt x="66" y="51"/>
                  </a:lnTo>
                  <a:lnTo>
                    <a:pt x="66" y="48"/>
                  </a:lnTo>
                  <a:lnTo>
                    <a:pt x="72" y="42"/>
                  </a:lnTo>
                  <a:lnTo>
                    <a:pt x="72" y="39"/>
                  </a:lnTo>
                  <a:lnTo>
                    <a:pt x="69" y="39"/>
                  </a:lnTo>
                  <a:lnTo>
                    <a:pt x="69" y="36"/>
                  </a:lnTo>
                  <a:lnTo>
                    <a:pt x="72" y="36"/>
                  </a:lnTo>
                  <a:lnTo>
                    <a:pt x="75" y="33"/>
                  </a:lnTo>
                  <a:lnTo>
                    <a:pt x="78" y="33"/>
                  </a:lnTo>
                  <a:lnTo>
                    <a:pt x="81" y="33"/>
                  </a:lnTo>
                  <a:lnTo>
                    <a:pt x="87" y="27"/>
                  </a:lnTo>
                  <a:lnTo>
                    <a:pt x="90" y="27"/>
                  </a:lnTo>
                  <a:lnTo>
                    <a:pt x="93" y="30"/>
                  </a:lnTo>
                  <a:lnTo>
                    <a:pt x="99" y="27"/>
                  </a:lnTo>
                  <a:lnTo>
                    <a:pt x="99" y="30"/>
                  </a:lnTo>
                  <a:lnTo>
                    <a:pt x="105" y="27"/>
                  </a:lnTo>
                  <a:lnTo>
                    <a:pt x="111" y="30"/>
                  </a:lnTo>
                  <a:lnTo>
                    <a:pt x="111" y="33"/>
                  </a:lnTo>
                  <a:lnTo>
                    <a:pt x="114" y="33"/>
                  </a:lnTo>
                  <a:lnTo>
                    <a:pt x="117" y="30"/>
                  </a:lnTo>
                  <a:lnTo>
                    <a:pt x="120" y="30"/>
                  </a:lnTo>
                  <a:lnTo>
                    <a:pt x="126" y="36"/>
                  </a:lnTo>
                  <a:lnTo>
                    <a:pt x="129" y="36"/>
                  </a:lnTo>
                  <a:lnTo>
                    <a:pt x="135" y="36"/>
                  </a:lnTo>
                  <a:lnTo>
                    <a:pt x="138" y="33"/>
                  </a:lnTo>
                  <a:lnTo>
                    <a:pt x="142" y="30"/>
                  </a:lnTo>
                  <a:lnTo>
                    <a:pt x="145" y="30"/>
                  </a:lnTo>
                  <a:lnTo>
                    <a:pt x="145" y="27"/>
                  </a:lnTo>
                  <a:lnTo>
                    <a:pt x="148" y="30"/>
                  </a:lnTo>
                  <a:lnTo>
                    <a:pt x="151" y="33"/>
                  </a:lnTo>
                  <a:lnTo>
                    <a:pt x="157" y="33"/>
                  </a:lnTo>
                  <a:lnTo>
                    <a:pt x="157" y="30"/>
                  </a:lnTo>
                  <a:lnTo>
                    <a:pt x="154" y="27"/>
                  </a:lnTo>
                  <a:lnTo>
                    <a:pt x="154" y="24"/>
                  </a:lnTo>
                  <a:lnTo>
                    <a:pt x="160" y="24"/>
                  </a:lnTo>
                  <a:lnTo>
                    <a:pt x="160" y="21"/>
                  </a:lnTo>
                  <a:lnTo>
                    <a:pt x="163" y="21"/>
                  </a:lnTo>
                  <a:lnTo>
                    <a:pt x="163" y="24"/>
                  </a:lnTo>
                  <a:lnTo>
                    <a:pt x="166" y="24"/>
                  </a:lnTo>
                  <a:lnTo>
                    <a:pt x="169" y="21"/>
                  </a:lnTo>
                  <a:lnTo>
                    <a:pt x="169" y="15"/>
                  </a:lnTo>
                  <a:lnTo>
                    <a:pt x="169" y="12"/>
                  </a:lnTo>
                  <a:lnTo>
                    <a:pt x="172" y="9"/>
                  </a:lnTo>
                  <a:lnTo>
                    <a:pt x="172" y="3"/>
                  </a:lnTo>
                  <a:lnTo>
                    <a:pt x="175" y="0"/>
                  </a:lnTo>
                  <a:lnTo>
                    <a:pt x="178" y="0"/>
                  </a:lnTo>
                  <a:lnTo>
                    <a:pt x="181" y="3"/>
                  </a:lnTo>
                  <a:lnTo>
                    <a:pt x="187" y="6"/>
                  </a:lnTo>
                  <a:lnTo>
                    <a:pt x="187" y="9"/>
                  </a:lnTo>
                  <a:lnTo>
                    <a:pt x="184" y="12"/>
                  </a:lnTo>
                  <a:lnTo>
                    <a:pt x="187" y="15"/>
                  </a:lnTo>
                  <a:lnTo>
                    <a:pt x="190" y="15"/>
                  </a:lnTo>
                  <a:lnTo>
                    <a:pt x="190" y="18"/>
                  </a:lnTo>
                  <a:lnTo>
                    <a:pt x="190" y="24"/>
                  </a:lnTo>
                  <a:lnTo>
                    <a:pt x="190" y="27"/>
                  </a:lnTo>
                  <a:lnTo>
                    <a:pt x="190" y="36"/>
                  </a:lnTo>
                  <a:lnTo>
                    <a:pt x="193" y="39"/>
                  </a:lnTo>
                  <a:lnTo>
                    <a:pt x="193" y="42"/>
                  </a:lnTo>
                  <a:lnTo>
                    <a:pt x="196" y="42"/>
                  </a:lnTo>
                  <a:lnTo>
                    <a:pt x="202" y="42"/>
                  </a:lnTo>
                  <a:lnTo>
                    <a:pt x="205" y="39"/>
                  </a:lnTo>
                  <a:lnTo>
                    <a:pt x="205" y="39"/>
                  </a:lnTo>
                  <a:lnTo>
                    <a:pt x="214" y="36"/>
                  </a:lnTo>
                  <a:lnTo>
                    <a:pt x="217" y="33"/>
                  </a:lnTo>
                  <a:lnTo>
                    <a:pt x="217" y="30"/>
                  </a:lnTo>
                  <a:lnTo>
                    <a:pt x="220" y="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8" name="Freeform 82"/>
            <p:cNvSpPr>
              <a:spLocks noEditPoints="1"/>
            </p:cNvSpPr>
            <p:nvPr/>
          </p:nvSpPr>
          <p:spPr bwMode="auto">
            <a:xfrm>
              <a:off x="5738813" y="2862263"/>
              <a:ext cx="187325" cy="149225"/>
            </a:xfrm>
            <a:custGeom>
              <a:avLst/>
              <a:gdLst>
                <a:gd name="T0" fmla="*/ 30 w 39"/>
                <a:gd name="T1" fmla="*/ 30 h 31"/>
                <a:gd name="T2" fmla="*/ 31 w 39"/>
                <a:gd name="T3" fmla="*/ 28 h 31"/>
                <a:gd name="T4" fmla="*/ 28 w 39"/>
                <a:gd name="T5" fmla="*/ 28 h 31"/>
                <a:gd name="T6" fmla="*/ 28 w 39"/>
                <a:gd name="T7" fmla="*/ 29 h 31"/>
                <a:gd name="T8" fmla="*/ 37 w 39"/>
                <a:gd name="T9" fmla="*/ 24 h 31"/>
                <a:gd name="T10" fmla="*/ 37 w 39"/>
                <a:gd name="T11" fmla="*/ 22 h 31"/>
                <a:gd name="T12" fmla="*/ 25 w 39"/>
                <a:gd name="T13" fmla="*/ 19 h 31"/>
                <a:gd name="T14" fmla="*/ 21 w 39"/>
                <a:gd name="T15" fmla="*/ 24 h 31"/>
                <a:gd name="T16" fmla="*/ 18 w 39"/>
                <a:gd name="T17" fmla="*/ 22 h 31"/>
                <a:gd name="T18" fmla="*/ 18 w 39"/>
                <a:gd name="T19" fmla="*/ 19 h 31"/>
                <a:gd name="T20" fmla="*/ 19 w 39"/>
                <a:gd name="T21" fmla="*/ 19 h 31"/>
                <a:gd name="T22" fmla="*/ 22 w 39"/>
                <a:gd name="T23" fmla="*/ 19 h 31"/>
                <a:gd name="T24" fmla="*/ 22 w 39"/>
                <a:gd name="T25" fmla="*/ 16 h 31"/>
                <a:gd name="T26" fmla="*/ 24 w 39"/>
                <a:gd name="T27" fmla="*/ 20 h 31"/>
                <a:gd name="T28" fmla="*/ 24 w 39"/>
                <a:gd name="T29" fmla="*/ 22 h 31"/>
                <a:gd name="T30" fmla="*/ 22 w 39"/>
                <a:gd name="T31" fmla="*/ 25 h 31"/>
                <a:gd name="T32" fmla="*/ 24 w 39"/>
                <a:gd name="T33" fmla="*/ 25 h 31"/>
                <a:gd name="T34" fmla="*/ 18 w 39"/>
                <a:gd name="T35" fmla="*/ 25 h 31"/>
                <a:gd name="T36" fmla="*/ 21 w 39"/>
                <a:gd name="T37" fmla="*/ 26 h 31"/>
                <a:gd name="T38" fmla="*/ 22 w 39"/>
                <a:gd name="T39" fmla="*/ 27 h 31"/>
                <a:gd name="T40" fmla="*/ 20 w 39"/>
                <a:gd name="T41" fmla="*/ 28 h 31"/>
                <a:gd name="T42" fmla="*/ 17 w 39"/>
                <a:gd name="T43" fmla="*/ 27 h 31"/>
                <a:gd name="T44" fmla="*/ 13 w 39"/>
                <a:gd name="T45" fmla="*/ 19 h 31"/>
                <a:gd name="T46" fmla="*/ 14 w 39"/>
                <a:gd name="T47" fmla="*/ 19 h 31"/>
                <a:gd name="T48" fmla="*/ 14 w 39"/>
                <a:gd name="T49" fmla="*/ 26 h 31"/>
                <a:gd name="T50" fmla="*/ 15 w 39"/>
                <a:gd name="T51" fmla="*/ 26 h 31"/>
                <a:gd name="T52" fmla="*/ 15 w 39"/>
                <a:gd name="T53" fmla="*/ 24 h 31"/>
                <a:gd name="T54" fmla="*/ 14 w 39"/>
                <a:gd name="T55" fmla="*/ 21 h 31"/>
                <a:gd name="T56" fmla="*/ 13 w 39"/>
                <a:gd name="T57" fmla="*/ 25 h 31"/>
                <a:gd name="T58" fmla="*/ 9 w 39"/>
                <a:gd name="T59" fmla="*/ 22 h 31"/>
                <a:gd name="T60" fmla="*/ 17 w 39"/>
                <a:gd name="T61" fmla="*/ 4 h 31"/>
                <a:gd name="T62" fmla="*/ 3 w 39"/>
                <a:gd name="T63" fmla="*/ 9 h 31"/>
                <a:gd name="T64" fmla="*/ 4 w 39"/>
                <a:gd name="T65" fmla="*/ 10 h 31"/>
                <a:gd name="T66" fmla="*/ 3 w 39"/>
                <a:gd name="T67" fmla="*/ 9 h 31"/>
                <a:gd name="T68" fmla="*/ 8 w 39"/>
                <a:gd name="T69" fmla="*/ 8 h 31"/>
                <a:gd name="T70" fmla="*/ 12 w 39"/>
                <a:gd name="T71" fmla="*/ 8 h 31"/>
                <a:gd name="T72" fmla="*/ 13 w 39"/>
                <a:gd name="T73" fmla="*/ 2 h 31"/>
                <a:gd name="T74" fmla="*/ 10 w 39"/>
                <a:gd name="T75" fmla="*/ 3 h 31"/>
                <a:gd name="T76" fmla="*/ 6 w 39"/>
                <a:gd name="T77" fmla="*/ 6 h 31"/>
                <a:gd name="T78" fmla="*/ 2 w 39"/>
                <a:gd name="T79" fmla="*/ 7 h 31"/>
                <a:gd name="T80" fmla="*/ 2 w 39"/>
                <a:gd name="T81" fmla="*/ 10 h 31"/>
                <a:gd name="T82" fmla="*/ 9 w 39"/>
                <a:gd name="T83" fmla="*/ 25 h 31"/>
                <a:gd name="T84" fmla="*/ 8 w 39"/>
                <a:gd name="T85" fmla="*/ 23 h 31"/>
                <a:gd name="T86" fmla="*/ 10 w 39"/>
                <a:gd name="T87" fmla="*/ 20 h 31"/>
                <a:gd name="T88" fmla="*/ 12 w 39"/>
                <a:gd name="T89" fmla="*/ 18 h 31"/>
                <a:gd name="T90" fmla="*/ 14 w 39"/>
                <a:gd name="T91" fmla="*/ 14 h 31"/>
                <a:gd name="T92" fmla="*/ 16 w 39"/>
                <a:gd name="T93" fmla="*/ 14 h 31"/>
                <a:gd name="T94" fmla="*/ 13 w 39"/>
                <a:gd name="T95" fmla="*/ 13 h 31"/>
                <a:gd name="T96" fmla="*/ 11 w 39"/>
                <a:gd name="T97" fmla="*/ 10 h 31"/>
                <a:gd name="T98" fmla="*/ 7 w 39"/>
                <a:gd name="T99" fmla="*/ 8 h 31"/>
                <a:gd name="T100" fmla="*/ 7 w 39"/>
                <a:gd name="T101" fmla="*/ 11 h 31"/>
                <a:gd name="T102" fmla="*/ 6 w 39"/>
                <a:gd name="T103" fmla="*/ 12 h 31"/>
                <a:gd name="T104" fmla="*/ 5 w 39"/>
                <a:gd name="T105" fmla="*/ 10 h 31"/>
                <a:gd name="T106" fmla="*/ 3 w 39"/>
                <a:gd name="T107" fmla="*/ 12 h 31"/>
                <a:gd name="T108" fmla="*/ 2 w 39"/>
                <a:gd name="T109" fmla="*/ 13 h 31"/>
                <a:gd name="T110" fmla="*/ 0 w 39"/>
                <a:gd name="T111" fmla="*/ 16 h 31"/>
                <a:gd name="T112" fmla="*/ 0 w 39"/>
                <a:gd name="T113" fmla="*/ 19 h 31"/>
                <a:gd name="T114" fmla="*/ 3 w 39"/>
                <a:gd name="T115" fmla="*/ 22 h 31"/>
                <a:gd name="T116" fmla="*/ 4 w 39"/>
                <a:gd name="T11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1">
                  <a:moveTo>
                    <a:pt x="28" y="30"/>
                  </a:moveTo>
                  <a:cubicBezTo>
                    <a:pt x="28" y="31"/>
                    <a:pt x="28" y="31"/>
                    <a:pt x="28" y="31"/>
                  </a:cubicBezTo>
                  <a:cubicBezTo>
                    <a:pt x="30" y="31"/>
                    <a:pt x="30" y="31"/>
                    <a:pt x="30" y="31"/>
                  </a:cubicBezTo>
                  <a:cubicBezTo>
                    <a:pt x="30" y="30"/>
                    <a:pt x="30" y="30"/>
                    <a:pt x="30" y="30"/>
                  </a:cubicBezTo>
                  <a:cubicBezTo>
                    <a:pt x="31" y="30"/>
                    <a:pt x="31" y="30"/>
                    <a:pt x="31" y="30"/>
                  </a:cubicBezTo>
                  <a:cubicBezTo>
                    <a:pt x="31" y="30"/>
                    <a:pt x="31" y="30"/>
                    <a:pt x="31" y="30"/>
                  </a:cubicBezTo>
                  <a:cubicBezTo>
                    <a:pt x="31" y="29"/>
                    <a:pt x="31" y="29"/>
                    <a:pt x="31" y="29"/>
                  </a:cubicBezTo>
                  <a:cubicBezTo>
                    <a:pt x="31" y="28"/>
                    <a:pt x="31" y="28"/>
                    <a:pt x="31" y="28"/>
                  </a:cubicBezTo>
                  <a:cubicBezTo>
                    <a:pt x="30" y="28"/>
                    <a:pt x="30" y="28"/>
                    <a:pt x="30" y="28"/>
                  </a:cubicBezTo>
                  <a:cubicBezTo>
                    <a:pt x="30" y="28"/>
                    <a:pt x="30" y="28"/>
                    <a:pt x="30" y="28"/>
                  </a:cubicBezTo>
                  <a:cubicBezTo>
                    <a:pt x="29" y="28"/>
                    <a:pt x="29" y="28"/>
                    <a:pt x="29" y="28"/>
                  </a:cubicBezTo>
                  <a:cubicBezTo>
                    <a:pt x="28" y="28"/>
                    <a:pt x="28" y="28"/>
                    <a:pt x="28" y="28"/>
                  </a:cubicBezTo>
                  <a:cubicBezTo>
                    <a:pt x="28" y="29"/>
                    <a:pt x="28" y="29"/>
                    <a:pt x="28" y="29"/>
                  </a:cubicBezTo>
                  <a:cubicBezTo>
                    <a:pt x="29" y="29"/>
                    <a:pt x="29" y="29"/>
                    <a:pt x="29" y="29"/>
                  </a:cubicBezTo>
                  <a:cubicBezTo>
                    <a:pt x="29" y="29"/>
                    <a:pt x="29" y="29"/>
                    <a:pt x="29" y="29"/>
                  </a:cubicBezTo>
                  <a:cubicBezTo>
                    <a:pt x="28" y="29"/>
                    <a:pt x="28" y="29"/>
                    <a:pt x="28" y="29"/>
                  </a:cubicBezTo>
                  <a:cubicBezTo>
                    <a:pt x="28" y="30"/>
                    <a:pt x="28" y="30"/>
                    <a:pt x="28" y="30"/>
                  </a:cubicBezTo>
                  <a:close/>
                  <a:moveTo>
                    <a:pt x="37" y="22"/>
                  </a:moveTo>
                  <a:cubicBezTo>
                    <a:pt x="37" y="23"/>
                    <a:pt x="37" y="23"/>
                    <a:pt x="37" y="23"/>
                  </a:cubicBezTo>
                  <a:cubicBezTo>
                    <a:pt x="37" y="24"/>
                    <a:pt x="37" y="24"/>
                    <a:pt x="37" y="24"/>
                  </a:cubicBezTo>
                  <a:cubicBezTo>
                    <a:pt x="39" y="25"/>
                    <a:pt x="39" y="25"/>
                    <a:pt x="39" y="25"/>
                  </a:cubicBezTo>
                  <a:cubicBezTo>
                    <a:pt x="39" y="24"/>
                    <a:pt x="39" y="24"/>
                    <a:pt x="39" y="24"/>
                  </a:cubicBezTo>
                  <a:cubicBezTo>
                    <a:pt x="38" y="22"/>
                    <a:pt x="38" y="22"/>
                    <a:pt x="38" y="22"/>
                  </a:cubicBezTo>
                  <a:cubicBezTo>
                    <a:pt x="37" y="22"/>
                    <a:pt x="37" y="22"/>
                    <a:pt x="37" y="22"/>
                  </a:cubicBezTo>
                  <a:close/>
                  <a:moveTo>
                    <a:pt x="25" y="19"/>
                  </a:moveTo>
                  <a:cubicBezTo>
                    <a:pt x="24" y="20"/>
                    <a:pt x="24" y="20"/>
                    <a:pt x="24" y="20"/>
                  </a:cubicBezTo>
                  <a:cubicBezTo>
                    <a:pt x="25" y="20"/>
                    <a:pt x="25" y="20"/>
                    <a:pt x="25" y="20"/>
                  </a:cubicBezTo>
                  <a:cubicBezTo>
                    <a:pt x="25" y="19"/>
                    <a:pt x="25" y="19"/>
                    <a:pt x="25" y="19"/>
                  </a:cubicBezTo>
                  <a:close/>
                  <a:moveTo>
                    <a:pt x="22" y="25"/>
                  </a:moveTo>
                  <a:cubicBezTo>
                    <a:pt x="21" y="25"/>
                    <a:pt x="21" y="25"/>
                    <a:pt x="21" y="25"/>
                  </a:cubicBezTo>
                  <a:cubicBezTo>
                    <a:pt x="20" y="24"/>
                    <a:pt x="20" y="24"/>
                    <a:pt x="20" y="24"/>
                  </a:cubicBezTo>
                  <a:cubicBezTo>
                    <a:pt x="21" y="24"/>
                    <a:pt x="21" y="24"/>
                    <a:pt x="21" y="24"/>
                  </a:cubicBezTo>
                  <a:cubicBezTo>
                    <a:pt x="21" y="23"/>
                    <a:pt x="21" y="23"/>
                    <a:pt x="21" y="23"/>
                  </a:cubicBezTo>
                  <a:cubicBezTo>
                    <a:pt x="19" y="23"/>
                    <a:pt x="19" y="23"/>
                    <a:pt x="19" y="23"/>
                  </a:cubicBezTo>
                  <a:cubicBezTo>
                    <a:pt x="18" y="23"/>
                    <a:pt x="18" y="23"/>
                    <a:pt x="18" y="23"/>
                  </a:cubicBezTo>
                  <a:cubicBezTo>
                    <a:pt x="18" y="22"/>
                    <a:pt x="18" y="22"/>
                    <a:pt x="18" y="22"/>
                  </a:cubicBezTo>
                  <a:cubicBezTo>
                    <a:pt x="18" y="21"/>
                    <a:pt x="18" y="21"/>
                    <a:pt x="18" y="21"/>
                  </a:cubicBezTo>
                  <a:cubicBezTo>
                    <a:pt x="17" y="20"/>
                    <a:pt x="17" y="20"/>
                    <a:pt x="17" y="20"/>
                  </a:cubicBezTo>
                  <a:cubicBezTo>
                    <a:pt x="17" y="19"/>
                    <a:pt x="17" y="19"/>
                    <a:pt x="17" y="19"/>
                  </a:cubicBezTo>
                  <a:cubicBezTo>
                    <a:pt x="18" y="19"/>
                    <a:pt x="18" y="19"/>
                    <a:pt x="18" y="19"/>
                  </a:cubicBezTo>
                  <a:cubicBezTo>
                    <a:pt x="18" y="18"/>
                    <a:pt x="18" y="18"/>
                    <a:pt x="18" y="18"/>
                  </a:cubicBezTo>
                  <a:cubicBezTo>
                    <a:pt x="19" y="17"/>
                    <a:pt x="19" y="17"/>
                    <a:pt x="19" y="17"/>
                  </a:cubicBezTo>
                  <a:cubicBezTo>
                    <a:pt x="19" y="18"/>
                    <a:pt x="19" y="18"/>
                    <a:pt x="19" y="18"/>
                  </a:cubicBezTo>
                  <a:cubicBezTo>
                    <a:pt x="19" y="19"/>
                    <a:pt x="19" y="19"/>
                    <a:pt x="19" y="19"/>
                  </a:cubicBezTo>
                  <a:cubicBezTo>
                    <a:pt x="21" y="19"/>
                    <a:pt x="21" y="19"/>
                    <a:pt x="21" y="19"/>
                  </a:cubicBezTo>
                  <a:cubicBezTo>
                    <a:pt x="21" y="19"/>
                    <a:pt x="21" y="19"/>
                    <a:pt x="21" y="19"/>
                  </a:cubicBezTo>
                  <a:cubicBezTo>
                    <a:pt x="22" y="19"/>
                    <a:pt x="22" y="19"/>
                    <a:pt x="22" y="19"/>
                  </a:cubicBezTo>
                  <a:cubicBezTo>
                    <a:pt x="22" y="19"/>
                    <a:pt x="22" y="19"/>
                    <a:pt x="22" y="19"/>
                  </a:cubicBezTo>
                  <a:cubicBezTo>
                    <a:pt x="21" y="18"/>
                    <a:pt x="21" y="18"/>
                    <a:pt x="21" y="18"/>
                  </a:cubicBezTo>
                  <a:cubicBezTo>
                    <a:pt x="20" y="17"/>
                    <a:pt x="20" y="17"/>
                    <a:pt x="20" y="17"/>
                  </a:cubicBezTo>
                  <a:cubicBezTo>
                    <a:pt x="21" y="16"/>
                    <a:pt x="21" y="16"/>
                    <a:pt x="21" y="16"/>
                  </a:cubicBezTo>
                  <a:cubicBezTo>
                    <a:pt x="22" y="16"/>
                    <a:pt x="22" y="16"/>
                    <a:pt x="22" y="16"/>
                  </a:cubicBezTo>
                  <a:cubicBezTo>
                    <a:pt x="24" y="16"/>
                    <a:pt x="24" y="16"/>
                    <a:pt x="24" y="16"/>
                  </a:cubicBezTo>
                  <a:cubicBezTo>
                    <a:pt x="24" y="17"/>
                    <a:pt x="24" y="17"/>
                    <a:pt x="24" y="17"/>
                  </a:cubicBezTo>
                  <a:cubicBezTo>
                    <a:pt x="24" y="18"/>
                    <a:pt x="24" y="18"/>
                    <a:pt x="24" y="18"/>
                  </a:cubicBezTo>
                  <a:cubicBezTo>
                    <a:pt x="24" y="20"/>
                    <a:pt x="24" y="20"/>
                    <a:pt x="24" y="20"/>
                  </a:cubicBezTo>
                  <a:cubicBezTo>
                    <a:pt x="23" y="20"/>
                    <a:pt x="23" y="20"/>
                    <a:pt x="23" y="20"/>
                  </a:cubicBezTo>
                  <a:cubicBezTo>
                    <a:pt x="23" y="21"/>
                    <a:pt x="23" y="21"/>
                    <a:pt x="23" y="21"/>
                  </a:cubicBezTo>
                  <a:cubicBezTo>
                    <a:pt x="24" y="22"/>
                    <a:pt x="24" y="22"/>
                    <a:pt x="24" y="22"/>
                  </a:cubicBezTo>
                  <a:cubicBezTo>
                    <a:pt x="24" y="22"/>
                    <a:pt x="24" y="22"/>
                    <a:pt x="24" y="22"/>
                  </a:cubicBezTo>
                  <a:cubicBezTo>
                    <a:pt x="23" y="23"/>
                    <a:pt x="23" y="23"/>
                    <a:pt x="23" y="23"/>
                  </a:cubicBezTo>
                  <a:cubicBezTo>
                    <a:pt x="22" y="23"/>
                    <a:pt x="22" y="23"/>
                    <a:pt x="22" y="23"/>
                  </a:cubicBezTo>
                  <a:cubicBezTo>
                    <a:pt x="22" y="24"/>
                    <a:pt x="22" y="24"/>
                    <a:pt x="22" y="24"/>
                  </a:cubicBezTo>
                  <a:cubicBezTo>
                    <a:pt x="22" y="25"/>
                    <a:pt x="22" y="25"/>
                    <a:pt x="22" y="25"/>
                  </a:cubicBezTo>
                  <a:close/>
                  <a:moveTo>
                    <a:pt x="22" y="25"/>
                  </a:moveTo>
                  <a:cubicBezTo>
                    <a:pt x="23" y="26"/>
                    <a:pt x="23" y="26"/>
                    <a:pt x="23" y="26"/>
                  </a:cubicBezTo>
                  <a:cubicBezTo>
                    <a:pt x="23" y="25"/>
                    <a:pt x="23" y="25"/>
                    <a:pt x="23" y="25"/>
                  </a:cubicBezTo>
                  <a:cubicBezTo>
                    <a:pt x="24" y="25"/>
                    <a:pt x="24" y="25"/>
                    <a:pt x="24" y="25"/>
                  </a:cubicBezTo>
                  <a:cubicBezTo>
                    <a:pt x="24" y="24"/>
                    <a:pt x="24" y="24"/>
                    <a:pt x="24" y="24"/>
                  </a:cubicBezTo>
                  <a:cubicBezTo>
                    <a:pt x="23" y="25"/>
                    <a:pt x="23" y="25"/>
                    <a:pt x="23" y="25"/>
                  </a:cubicBezTo>
                  <a:cubicBezTo>
                    <a:pt x="22" y="25"/>
                    <a:pt x="22" y="25"/>
                    <a:pt x="22" y="25"/>
                  </a:cubicBezTo>
                  <a:close/>
                  <a:moveTo>
                    <a:pt x="18" y="25"/>
                  </a:moveTo>
                  <a:cubicBezTo>
                    <a:pt x="19" y="27"/>
                    <a:pt x="19" y="27"/>
                    <a:pt x="19" y="27"/>
                  </a:cubicBezTo>
                  <a:cubicBezTo>
                    <a:pt x="20" y="27"/>
                    <a:pt x="20" y="27"/>
                    <a:pt x="20" y="27"/>
                  </a:cubicBezTo>
                  <a:cubicBezTo>
                    <a:pt x="20" y="27"/>
                    <a:pt x="20" y="27"/>
                    <a:pt x="20" y="27"/>
                  </a:cubicBezTo>
                  <a:cubicBezTo>
                    <a:pt x="21" y="26"/>
                    <a:pt x="21" y="26"/>
                    <a:pt x="21" y="26"/>
                  </a:cubicBezTo>
                  <a:cubicBezTo>
                    <a:pt x="22" y="26"/>
                    <a:pt x="22" y="26"/>
                    <a:pt x="22" y="26"/>
                  </a:cubicBezTo>
                  <a:cubicBezTo>
                    <a:pt x="22" y="25"/>
                    <a:pt x="22" y="25"/>
                    <a:pt x="22" y="25"/>
                  </a:cubicBezTo>
                  <a:cubicBezTo>
                    <a:pt x="22" y="26"/>
                    <a:pt x="22" y="26"/>
                    <a:pt x="22" y="26"/>
                  </a:cubicBezTo>
                  <a:cubicBezTo>
                    <a:pt x="22" y="27"/>
                    <a:pt x="22" y="27"/>
                    <a:pt x="22" y="27"/>
                  </a:cubicBezTo>
                  <a:cubicBezTo>
                    <a:pt x="22" y="28"/>
                    <a:pt x="22" y="28"/>
                    <a:pt x="22" y="28"/>
                  </a:cubicBezTo>
                  <a:cubicBezTo>
                    <a:pt x="21" y="28"/>
                    <a:pt x="21" y="28"/>
                    <a:pt x="21" y="28"/>
                  </a:cubicBezTo>
                  <a:cubicBezTo>
                    <a:pt x="21" y="27"/>
                    <a:pt x="21" y="27"/>
                    <a:pt x="21" y="27"/>
                  </a:cubicBezTo>
                  <a:cubicBezTo>
                    <a:pt x="20" y="28"/>
                    <a:pt x="20" y="28"/>
                    <a:pt x="20" y="28"/>
                  </a:cubicBezTo>
                  <a:cubicBezTo>
                    <a:pt x="19" y="28"/>
                    <a:pt x="19" y="28"/>
                    <a:pt x="19" y="28"/>
                  </a:cubicBezTo>
                  <a:cubicBezTo>
                    <a:pt x="17" y="28"/>
                    <a:pt x="17" y="28"/>
                    <a:pt x="17" y="28"/>
                  </a:cubicBezTo>
                  <a:cubicBezTo>
                    <a:pt x="16" y="27"/>
                    <a:pt x="16" y="27"/>
                    <a:pt x="16" y="27"/>
                  </a:cubicBezTo>
                  <a:cubicBezTo>
                    <a:pt x="17" y="27"/>
                    <a:pt x="17" y="27"/>
                    <a:pt x="17" y="27"/>
                  </a:cubicBezTo>
                  <a:cubicBezTo>
                    <a:pt x="17" y="26"/>
                    <a:pt x="17" y="26"/>
                    <a:pt x="17" y="26"/>
                  </a:cubicBezTo>
                  <a:cubicBezTo>
                    <a:pt x="17" y="25"/>
                    <a:pt x="17" y="25"/>
                    <a:pt x="17" y="25"/>
                  </a:cubicBezTo>
                  <a:cubicBezTo>
                    <a:pt x="18" y="25"/>
                    <a:pt x="18" y="25"/>
                    <a:pt x="18" y="25"/>
                  </a:cubicBezTo>
                  <a:close/>
                  <a:moveTo>
                    <a:pt x="13" y="19"/>
                  </a:moveTo>
                  <a:cubicBezTo>
                    <a:pt x="14" y="18"/>
                    <a:pt x="14" y="18"/>
                    <a:pt x="14" y="18"/>
                  </a:cubicBezTo>
                  <a:cubicBezTo>
                    <a:pt x="14" y="16"/>
                    <a:pt x="14" y="16"/>
                    <a:pt x="14" y="16"/>
                  </a:cubicBezTo>
                  <a:cubicBezTo>
                    <a:pt x="14" y="18"/>
                    <a:pt x="14" y="18"/>
                    <a:pt x="14" y="18"/>
                  </a:cubicBezTo>
                  <a:cubicBezTo>
                    <a:pt x="14" y="19"/>
                    <a:pt x="14" y="19"/>
                    <a:pt x="14" y="19"/>
                  </a:cubicBezTo>
                  <a:cubicBezTo>
                    <a:pt x="13" y="19"/>
                    <a:pt x="13" y="19"/>
                    <a:pt x="13" y="19"/>
                  </a:cubicBezTo>
                  <a:close/>
                  <a:moveTo>
                    <a:pt x="13" y="26"/>
                  </a:moveTo>
                  <a:cubicBezTo>
                    <a:pt x="14" y="27"/>
                    <a:pt x="14" y="27"/>
                    <a:pt x="14" y="27"/>
                  </a:cubicBezTo>
                  <a:cubicBezTo>
                    <a:pt x="14" y="26"/>
                    <a:pt x="14" y="26"/>
                    <a:pt x="14" y="26"/>
                  </a:cubicBezTo>
                  <a:cubicBezTo>
                    <a:pt x="13" y="26"/>
                    <a:pt x="13" y="26"/>
                    <a:pt x="13" y="26"/>
                  </a:cubicBezTo>
                  <a:close/>
                  <a:moveTo>
                    <a:pt x="15" y="24"/>
                  </a:moveTo>
                  <a:cubicBezTo>
                    <a:pt x="15" y="25"/>
                    <a:pt x="15" y="25"/>
                    <a:pt x="15" y="25"/>
                  </a:cubicBezTo>
                  <a:cubicBezTo>
                    <a:pt x="15" y="26"/>
                    <a:pt x="15" y="26"/>
                    <a:pt x="15" y="26"/>
                  </a:cubicBezTo>
                  <a:cubicBezTo>
                    <a:pt x="15" y="27"/>
                    <a:pt x="15" y="27"/>
                    <a:pt x="15" y="27"/>
                  </a:cubicBezTo>
                  <a:cubicBezTo>
                    <a:pt x="16" y="26"/>
                    <a:pt x="16" y="26"/>
                    <a:pt x="16" y="26"/>
                  </a:cubicBezTo>
                  <a:cubicBezTo>
                    <a:pt x="16" y="25"/>
                    <a:pt x="16" y="25"/>
                    <a:pt x="16" y="25"/>
                  </a:cubicBezTo>
                  <a:cubicBezTo>
                    <a:pt x="16" y="25"/>
                    <a:pt x="15" y="24"/>
                    <a:pt x="15" y="24"/>
                  </a:cubicBezTo>
                  <a:close/>
                  <a:moveTo>
                    <a:pt x="10" y="20"/>
                  </a:moveTo>
                  <a:cubicBezTo>
                    <a:pt x="12" y="20"/>
                    <a:pt x="12" y="20"/>
                    <a:pt x="12" y="20"/>
                  </a:cubicBezTo>
                  <a:cubicBezTo>
                    <a:pt x="13" y="21"/>
                    <a:pt x="13" y="21"/>
                    <a:pt x="13" y="21"/>
                  </a:cubicBezTo>
                  <a:cubicBezTo>
                    <a:pt x="14" y="21"/>
                    <a:pt x="14" y="21"/>
                    <a:pt x="14" y="21"/>
                  </a:cubicBezTo>
                  <a:cubicBezTo>
                    <a:pt x="15" y="22"/>
                    <a:pt x="15" y="22"/>
                    <a:pt x="15" y="22"/>
                  </a:cubicBezTo>
                  <a:cubicBezTo>
                    <a:pt x="15" y="23"/>
                    <a:pt x="15" y="23"/>
                    <a:pt x="15" y="23"/>
                  </a:cubicBezTo>
                  <a:cubicBezTo>
                    <a:pt x="14" y="25"/>
                    <a:pt x="14" y="25"/>
                    <a:pt x="14" y="25"/>
                  </a:cubicBezTo>
                  <a:cubicBezTo>
                    <a:pt x="13" y="25"/>
                    <a:pt x="13" y="25"/>
                    <a:pt x="13" y="25"/>
                  </a:cubicBezTo>
                  <a:cubicBezTo>
                    <a:pt x="12" y="25"/>
                    <a:pt x="12" y="25"/>
                    <a:pt x="12" y="25"/>
                  </a:cubicBezTo>
                  <a:cubicBezTo>
                    <a:pt x="11" y="25"/>
                    <a:pt x="11" y="25"/>
                    <a:pt x="11" y="25"/>
                  </a:cubicBezTo>
                  <a:cubicBezTo>
                    <a:pt x="10" y="23"/>
                    <a:pt x="10" y="23"/>
                    <a:pt x="10" y="23"/>
                  </a:cubicBezTo>
                  <a:cubicBezTo>
                    <a:pt x="9" y="22"/>
                    <a:pt x="9" y="22"/>
                    <a:pt x="9" y="22"/>
                  </a:cubicBezTo>
                  <a:cubicBezTo>
                    <a:pt x="10" y="20"/>
                    <a:pt x="10" y="20"/>
                    <a:pt x="10" y="20"/>
                  </a:cubicBezTo>
                  <a:close/>
                  <a:moveTo>
                    <a:pt x="15" y="5"/>
                  </a:moveTo>
                  <a:cubicBezTo>
                    <a:pt x="15" y="4"/>
                    <a:pt x="15" y="4"/>
                    <a:pt x="15" y="4"/>
                  </a:cubicBezTo>
                  <a:cubicBezTo>
                    <a:pt x="17" y="4"/>
                    <a:pt x="17" y="4"/>
                    <a:pt x="17" y="4"/>
                  </a:cubicBezTo>
                  <a:cubicBezTo>
                    <a:pt x="16" y="5"/>
                    <a:pt x="16" y="5"/>
                    <a:pt x="16" y="5"/>
                  </a:cubicBezTo>
                  <a:cubicBezTo>
                    <a:pt x="15" y="5"/>
                    <a:pt x="15" y="5"/>
                    <a:pt x="15" y="5"/>
                  </a:cubicBezTo>
                  <a:close/>
                  <a:moveTo>
                    <a:pt x="4" y="11"/>
                  </a:moveTo>
                  <a:cubicBezTo>
                    <a:pt x="3" y="9"/>
                    <a:pt x="3" y="9"/>
                    <a:pt x="3" y="9"/>
                  </a:cubicBezTo>
                  <a:cubicBezTo>
                    <a:pt x="4" y="8"/>
                    <a:pt x="4" y="8"/>
                    <a:pt x="4" y="8"/>
                  </a:cubicBezTo>
                  <a:cubicBezTo>
                    <a:pt x="5" y="8"/>
                    <a:pt x="5" y="8"/>
                    <a:pt x="5" y="8"/>
                  </a:cubicBezTo>
                  <a:cubicBezTo>
                    <a:pt x="5" y="9"/>
                    <a:pt x="5" y="9"/>
                    <a:pt x="5" y="9"/>
                  </a:cubicBezTo>
                  <a:cubicBezTo>
                    <a:pt x="4" y="10"/>
                    <a:pt x="4" y="10"/>
                    <a:pt x="4" y="10"/>
                  </a:cubicBezTo>
                  <a:cubicBezTo>
                    <a:pt x="4" y="11"/>
                    <a:pt x="4" y="11"/>
                    <a:pt x="4" y="11"/>
                  </a:cubicBezTo>
                  <a:close/>
                  <a:moveTo>
                    <a:pt x="3" y="11"/>
                  </a:moveTo>
                  <a:cubicBezTo>
                    <a:pt x="3" y="10"/>
                    <a:pt x="3" y="10"/>
                    <a:pt x="3" y="10"/>
                  </a:cubicBezTo>
                  <a:cubicBezTo>
                    <a:pt x="3" y="9"/>
                    <a:pt x="3" y="9"/>
                    <a:pt x="3" y="9"/>
                  </a:cubicBezTo>
                  <a:cubicBezTo>
                    <a:pt x="5" y="7"/>
                    <a:pt x="5" y="7"/>
                    <a:pt x="5" y="7"/>
                  </a:cubicBezTo>
                  <a:cubicBezTo>
                    <a:pt x="5" y="8"/>
                    <a:pt x="5" y="8"/>
                    <a:pt x="5" y="8"/>
                  </a:cubicBezTo>
                  <a:cubicBezTo>
                    <a:pt x="7" y="7"/>
                    <a:pt x="7" y="7"/>
                    <a:pt x="7" y="7"/>
                  </a:cubicBezTo>
                  <a:cubicBezTo>
                    <a:pt x="8" y="8"/>
                    <a:pt x="8" y="8"/>
                    <a:pt x="8" y="8"/>
                  </a:cubicBezTo>
                  <a:cubicBezTo>
                    <a:pt x="9" y="7"/>
                    <a:pt x="9" y="7"/>
                    <a:pt x="9" y="7"/>
                  </a:cubicBezTo>
                  <a:cubicBezTo>
                    <a:pt x="10" y="7"/>
                    <a:pt x="10" y="7"/>
                    <a:pt x="10" y="7"/>
                  </a:cubicBezTo>
                  <a:cubicBezTo>
                    <a:pt x="11" y="8"/>
                    <a:pt x="11" y="8"/>
                    <a:pt x="11" y="8"/>
                  </a:cubicBezTo>
                  <a:cubicBezTo>
                    <a:pt x="12" y="8"/>
                    <a:pt x="12" y="8"/>
                    <a:pt x="12" y="8"/>
                  </a:cubicBezTo>
                  <a:cubicBezTo>
                    <a:pt x="13" y="5"/>
                    <a:pt x="13" y="5"/>
                    <a:pt x="13" y="5"/>
                  </a:cubicBezTo>
                  <a:cubicBezTo>
                    <a:pt x="13" y="4"/>
                    <a:pt x="13" y="4"/>
                    <a:pt x="13" y="4"/>
                  </a:cubicBezTo>
                  <a:cubicBezTo>
                    <a:pt x="13" y="4"/>
                    <a:pt x="13" y="4"/>
                    <a:pt x="13" y="4"/>
                  </a:cubicBezTo>
                  <a:cubicBezTo>
                    <a:pt x="13" y="2"/>
                    <a:pt x="13" y="2"/>
                    <a:pt x="13" y="2"/>
                  </a:cubicBezTo>
                  <a:cubicBezTo>
                    <a:pt x="14" y="1"/>
                    <a:pt x="14" y="1"/>
                    <a:pt x="14" y="1"/>
                  </a:cubicBezTo>
                  <a:cubicBezTo>
                    <a:pt x="13" y="0"/>
                    <a:pt x="13" y="0"/>
                    <a:pt x="13" y="0"/>
                  </a:cubicBezTo>
                  <a:cubicBezTo>
                    <a:pt x="12" y="2"/>
                    <a:pt x="12" y="2"/>
                    <a:pt x="12" y="2"/>
                  </a:cubicBezTo>
                  <a:cubicBezTo>
                    <a:pt x="10" y="3"/>
                    <a:pt x="10" y="3"/>
                    <a:pt x="10" y="3"/>
                  </a:cubicBezTo>
                  <a:cubicBezTo>
                    <a:pt x="9" y="3"/>
                    <a:pt x="9" y="3"/>
                    <a:pt x="9" y="3"/>
                  </a:cubicBezTo>
                  <a:cubicBezTo>
                    <a:pt x="8" y="4"/>
                    <a:pt x="8" y="4"/>
                    <a:pt x="8" y="4"/>
                  </a:cubicBezTo>
                  <a:cubicBezTo>
                    <a:pt x="8" y="5"/>
                    <a:pt x="8" y="5"/>
                    <a:pt x="8" y="5"/>
                  </a:cubicBezTo>
                  <a:cubicBezTo>
                    <a:pt x="6" y="6"/>
                    <a:pt x="6" y="6"/>
                    <a:pt x="6" y="6"/>
                  </a:cubicBezTo>
                  <a:cubicBezTo>
                    <a:pt x="5" y="6"/>
                    <a:pt x="5" y="6"/>
                    <a:pt x="5" y="6"/>
                  </a:cubicBezTo>
                  <a:cubicBezTo>
                    <a:pt x="3" y="7"/>
                    <a:pt x="3" y="7"/>
                    <a:pt x="3" y="7"/>
                  </a:cubicBezTo>
                  <a:cubicBezTo>
                    <a:pt x="3" y="7"/>
                    <a:pt x="3" y="7"/>
                    <a:pt x="3" y="7"/>
                  </a:cubicBezTo>
                  <a:cubicBezTo>
                    <a:pt x="2" y="7"/>
                    <a:pt x="2" y="7"/>
                    <a:pt x="2" y="7"/>
                  </a:cubicBezTo>
                  <a:cubicBezTo>
                    <a:pt x="2" y="9"/>
                    <a:pt x="2" y="9"/>
                    <a:pt x="2" y="9"/>
                  </a:cubicBezTo>
                  <a:cubicBezTo>
                    <a:pt x="1" y="10"/>
                    <a:pt x="1" y="10"/>
                    <a:pt x="1" y="10"/>
                  </a:cubicBezTo>
                  <a:cubicBezTo>
                    <a:pt x="1" y="10"/>
                    <a:pt x="1" y="10"/>
                    <a:pt x="1" y="10"/>
                  </a:cubicBezTo>
                  <a:cubicBezTo>
                    <a:pt x="2" y="10"/>
                    <a:pt x="2" y="10"/>
                    <a:pt x="2" y="10"/>
                  </a:cubicBezTo>
                  <a:cubicBezTo>
                    <a:pt x="3" y="11"/>
                    <a:pt x="3" y="11"/>
                    <a:pt x="3" y="11"/>
                  </a:cubicBezTo>
                  <a:close/>
                  <a:moveTo>
                    <a:pt x="9" y="26"/>
                  </a:moveTo>
                  <a:cubicBezTo>
                    <a:pt x="8" y="26"/>
                    <a:pt x="8" y="26"/>
                    <a:pt x="8" y="26"/>
                  </a:cubicBezTo>
                  <a:cubicBezTo>
                    <a:pt x="9" y="25"/>
                    <a:pt x="9" y="25"/>
                    <a:pt x="9" y="25"/>
                  </a:cubicBezTo>
                  <a:cubicBezTo>
                    <a:pt x="8" y="24"/>
                    <a:pt x="8" y="24"/>
                    <a:pt x="8" y="24"/>
                  </a:cubicBezTo>
                  <a:cubicBezTo>
                    <a:pt x="7" y="24"/>
                    <a:pt x="7" y="24"/>
                    <a:pt x="7" y="24"/>
                  </a:cubicBezTo>
                  <a:cubicBezTo>
                    <a:pt x="8" y="24"/>
                    <a:pt x="8" y="24"/>
                    <a:pt x="8" y="24"/>
                  </a:cubicBezTo>
                  <a:cubicBezTo>
                    <a:pt x="8" y="23"/>
                    <a:pt x="8" y="23"/>
                    <a:pt x="8" y="23"/>
                  </a:cubicBezTo>
                  <a:cubicBezTo>
                    <a:pt x="8" y="22"/>
                    <a:pt x="8" y="22"/>
                    <a:pt x="8" y="22"/>
                  </a:cubicBezTo>
                  <a:cubicBezTo>
                    <a:pt x="8" y="22"/>
                    <a:pt x="8" y="22"/>
                    <a:pt x="8" y="22"/>
                  </a:cubicBezTo>
                  <a:cubicBezTo>
                    <a:pt x="8" y="21"/>
                    <a:pt x="8" y="21"/>
                    <a:pt x="8" y="21"/>
                  </a:cubicBezTo>
                  <a:cubicBezTo>
                    <a:pt x="10" y="20"/>
                    <a:pt x="10" y="20"/>
                    <a:pt x="10" y="20"/>
                  </a:cubicBezTo>
                  <a:cubicBezTo>
                    <a:pt x="10" y="19"/>
                    <a:pt x="10" y="19"/>
                    <a:pt x="10" y="19"/>
                  </a:cubicBezTo>
                  <a:cubicBezTo>
                    <a:pt x="11" y="18"/>
                    <a:pt x="11" y="18"/>
                    <a:pt x="11" y="18"/>
                  </a:cubicBezTo>
                  <a:cubicBezTo>
                    <a:pt x="11" y="18"/>
                    <a:pt x="11" y="18"/>
                    <a:pt x="11" y="18"/>
                  </a:cubicBezTo>
                  <a:cubicBezTo>
                    <a:pt x="12" y="18"/>
                    <a:pt x="12" y="18"/>
                    <a:pt x="12" y="18"/>
                  </a:cubicBezTo>
                  <a:cubicBezTo>
                    <a:pt x="12" y="16"/>
                    <a:pt x="12" y="16"/>
                    <a:pt x="12" y="16"/>
                  </a:cubicBezTo>
                  <a:cubicBezTo>
                    <a:pt x="12" y="15"/>
                    <a:pt x="12" y="15"/>
                    <a:pt x="12" y="15"/>
                  </a:cubicBezTo>
                  <a:cubicBezTo>
                    <a:pt x="13" y="14"/>
                    <a:pt x="13" y="14"/>
                    <a:pt x="13" y="14"/>
                  </a:cubicBezTo>
                  <a:cubicBezTo>
                    <a:pt x="14" y="14"/>
                    <a:pt x="14" y="14"/>
                    <a:pt x="14" y="14"/>
                  </a:cubicBezTo>
                  <a:cubicBezTo>
                    <a:pt x="14" y="15"/>
                    <a:pt x="14" y="15"/>
                    <a:pt x="14" y="15"/>
                  </a:cubicBezTo>
                  <a:cubicBezTo>
                    <a:pt x="15" y="15"/>
                    <a:pt x="15" y="15"/>
                    <a:pt x="15" y="15"/>
                  </a:cubicBezTo>
                  <a:cubicBezTo>
                    <a:pt x="15" y="15"/>
                    <a:pt x="15" y="15"/>
                    <a:pt x="15" y="15"/>
                  </a:cubicBezTo>
                  <a:cubicBezTo>
                    <a:pt x="16" y="14"/>
                    <a:pt x="16" y="14"/>
                    <a:pt x="16" y="14"/>
                  </a:cubicBezTo>
                  <a:cubicBezTo>
                    <a:pt x="16" y="13"/>
                    <a:pt x="16" y="13"/>
                    <a:pt x="16" y="13"/>
                  </a:cubicBezTo>
                  <a:cubicBezTo>
                    <a:pt x="15" y="12"/>
                    <a:pt x="15" y="12"/>
                    <a:pt x="15" y="12"/>
                  </a:cubicBezTo>
                  <a:cubicBezTo>
                    <a:pt x="14" y="13"/>
                    <a:pt x="14" y="13"/>
                    <a:pt x="14" y="13"/>
                  </a:cubicBezTo>
                  <a:cubicBezTo>
                    <a:pt x="13" y="13"/>
                    <a:pt x="13" y="13"/>
                    <a:pt x="13" y="13"/>
                  </a:cubicBezTo>
                  <a:cubicBezTo>
                    <a:pt x="12" y="12"/>
                    <a:pt x="12" y="12"/>
                    <a:pt x="12" y="12"/>
                  </a:cubicBezTo>
                  <a:cubicBezTo>
                    <a:pt x="12" y="11"/>
                    <a:pt x="12" y="11"/>
                    <a:pt x="12" y="11"/>
                  </a:cubicBezTo>
                  <a:cubicBezTo>
                    <a:pt x="11" y="11"/>
                    <a:pt x="11" y="11"/>
                    <a:pt x="11" y="11"/>
                  </a:cubicBezTo>
                  <a:cubicBezTo>
                    <a:pt x="11" y="10"/>
                    <a:pt x="11" y="10"/>
                    <a:pt x="11" y="10"/>
                  </a:cubicBezTo>
                  <a:cubicBezTo>
                    <a:pt x="11" y="9"/>
                    <a:pt x="11" y="9"/>
                    <a:pt x="11" y="9"/>
                  </a:cubicBezTo>
                  <a:cubicBezTo>
                    <a:pt x="10" y="8"/>
                    <a:pt x="10" y="8"/>
                    <a:pt x="10" y="8"/>
                  </a:cubicBezTo>
                  <a:cubicBezTo>
                    <a:pt x="8" y="8"/>
                    <a:pt x="8" y="8"/>
                    <a:pt x="8" y="8"/>
                  </a:cubicBezTo>
                  <a:cubicBezTo>
                    <a:pt x="7" y="8"/>
                    <a:pt x="7" y="8"/>
                    <a:pt x="7" y="8"/>
                  </a:cubicBezTo>
                  <a:cubicBezTo>
                    <a:pt x="6" y="8"/>
                    <a:pt x="6" y="8"/>
                    <a:pt x="6" y="8"/>
                  </a:cubicBezTo>
                  <a:cubicBezTo>
                    <a:pt x="6" y="9"/>
                    <a:pt x="6" y="9"/>
                    <a:pt x="6" y="9"/>
                  </a:cubicBezTo>
                  <a:cubicBezTo>
                    <a:pt x="7" y="10"/>
                    <a:pt x="7" y="10"/>
                    <a:pt x="7" y="10"/>
                  </a:cubicBezTo>
                  <a:cubicBezTo>
                    <a:pt x="7" y="11"/>
                    <a:pt x="7" y="11"/>
                    <a:pt x="7" y="11"/>
                  </a:cubicBezTo>
                  <a:cubicBezTo>
                    <a:pt x="8" y="12"/>
                    <a:pt x="8" y="12"/>
                    <a:pt x="8" y="12"/>
                  </a:cubicBezTo>
                  <a:cubicBezTo>
                    <a:pt x="8" y="12"/>
                    <a:pt x="8" y="12"/>
                    <a:pt x="8" y="12"/>
                  </a:cubicBezTo>
                  <a:cubicBezTo>
                    <a:pt x="7" y="12"/>
                    <a:pt x="7" y="12"/>
                    <a:pt x="7" y="12"/>
                  </a:cubicBezTo>
                  <a:cubicBezTo>
                    <a:pt x="6" y="12"/>
                    <a:pt x="6" y="12"/>
                    <a:pt x="6" y="12"/>
                  </a:cubicBezTo>
                  <a:cubicBezTo>
                    <a:pt x="5" y="12"/>
                    <a:pt x="5" y="12"/>
                    <a:pt x="5" y="12"/>
                  </a:cubicBezTo>
                  <a:cubicBezTo>
                    <a:pt x="6" y="11"/>
                    <a:pt x="6" y="11"/>
                    <a:pt x="6" y="11"/>
                  </a:cubicBezTo>
                  <a:cubicBezTo>
                    <a:pt x="5" y="10"/>
                    <a:pt x="5" y="10"/>
                    <a:pt x="5" y="10"/>
                  </a:cubicBezTo>
                  <a:cubicBezTo>
                    <a:pt x="5" y="10"/>
                    <a:pt x="5" y="10"/>
                    <a:pt x="5" y="10"/>
                  </a:cubicBezTo>
                  <a:cubicBezTo>
                    <a:pt x="4" y="11"/>
                    <a:pt x="4" y="11"/>
                    <a:pt x="4" y="11"/>
                  </a:cubicBezTo>
                  <a:cubicBezTo>
                    <a:pt x="5" y="12"/>
                    <a:pt x="5" y="12"/>
                    <a:pt x="5" y="12"/>
                  </a:cubicBezTo>
                  <a:cubicBezTo>
                    <a:pt x="4" y="13"/>
                    <a:pt x="4" y="13"/>
                    <a:pt x="4" y="13"/>
                  </a:cubicBezTo>
                  <a:cubicBezTo>
                    <a:pt x="3" y="12"/>
                    <a:pt x="3" y="12"/>
                    <a:pt x="3" y="12"/>
                  </a:cubicBezTo>
                  <a:cubicBezTo>
                    <a:pt x="2" y="12"/>
                    <a:pt x="2" y="12"/>
                    <a:pt x="2" y="12"/>
                  </a:cubicBezTo>
                  <a:cubicBezTo>
                    <a:pt x="1" y="11"/>
                    <a:pt x="1" y="11"/>
                    <a:pt x="1" y="11"/>
                  </a:cubicBezTo>
                  <a:cubicBezTo>
                    <a:pt x="0" y="12"/>
                    <a:pt x="0" y="12"/>
                    <a:pt x="0" y="12"/>
                  </a:cubicBezTo>
                  <a:cubicBezTo>
                    <a:pt x="2" y="13"/>
                    <a:pt x="2" y="13"/>
                    <a:pt x="2" y="13"/>
                  </a:cubicBezTo>
                  <a:cubicBezTo>
                    <a:pt x="2" y="15"/>
                    <a:pt x="2" y="15"/>
                    <a:pt x="2" y="15"/>
                  </a:cubicBezTo>
                  <a:cubicBezTo>
                    <a:pt x="1" y="14"/>
                    <a:pt x="1" y="14"/>
                    <a:pt x="1" y="14"/>
                  </a:cubicBezTo>
                  <a:cubicBezTo>
                    <a:pt x="0" y="14"/>
                    <a:pt x="0" y="14"/>
                    <a:pt x="0" y="14"/>
                  </a:cubicBezTo>
                  <a:cubicBezTo>
                    <a:pt x="0" y="16"/>
                    <a:pt x="0" y="16"/>
                    <a:pt x="0" y="16"/>
                  </a:cubicBezTo>
                  <a:cubicBezTo>
                    <a:pt x="1" y="16"/>
                    <a:pt x="1" y="16"/>
                    <a:pt x="1" y="16"/>
                  </a:cubicBezTo>
                  <a:cubicBezTo>
                    <a:pt x="1" y="18"/>
                    <a:pt x="1" y="18"/>
                    <a:pt x="1" y="18"/>
                  </a:cubicBezTo>
                  <a:cubicBezTo>
                    <a:pt x="2" y="18"/>
                    <a:pt x="2" y="18"/>
                    <a:pt x="2" y="18"/>
                  </a:cubicBezTo>
                  <a:cubicBezTo>
                    <a:pt x="0" y="19"/>
                    <a:pt x="0" y="19"/>
                    <a:pt x="0" y="19"/>
                  </a:cubicBezTo>
                  <a:cubicBezTo>
                    <a:pt x="0" y="21"/>
                    <a:pt x="0" y="21"/>
                    <a:pt x="0" y="21"/>
                  </a:cubicBezTo>
                  <a:cubicBezTo>
                    <a:pt x="0" y="21"/>
                    <a:pt x="0" y="21"/>
                    <a:pt x="0" y="21"/>
                  </a:cubicBezTo>
                  <a:cubicBezTo>
                    <a:pt x="1" y="21"/>
                    <a:pt x="1" y="21"/>
                    <a:pt x="1" y="21"/>
                  </a:cubicBezTo>
                  <a:cubicBezTo>
                    <a:pt x="3" y="22"/>
                    <a:pt x="3" y="22"/>
                    <a:pt x="3" y="22"/>
                  </a:cubicBezTo>
                  <a:cubicBezTo>
                    <a:pt x="3" y="24"/>
                    <a:pt x="3" y="24"/>
                    <a:pt x="3" y="24"/>
                  </a:cubicBezTo>
                  <a:cubicBezTo>
                    <a:pt x="3" y="24"/>
                    <a:pt x="3" y="24"/>
                    <a:pt x="3" y="24"/>
                  </a:cubicBezTo>
                  <a:cubicBezTo>
                    <a:pt x="3" y="25"/>
                    <a:pt x="3" y="25"/>
                    <a:pt x="3" y="25"/>
                  </a:cubicBezTo>
                  <a:cubicBezTo>
                    <a:pt x="4" y="25"/>
                    <a:pt x="4" y="25"/>
                    <a:pt x="4" y="25"/>
                  </a:cubicBezTo>
                  <a:cubicBezTo>
                    <a:pt x="7" y="26"/>
                    <a:pt x="7" y="26"/>
                    <a:pt x="7" y="26"/>
                  </a:cubicBezTo>
                  <a:cubicBezTo>
                    <a:pt x="7" y="26"/>
                    <a:pt x="7" y="26"/>
                    <a:pt x="7" y="26"/>
                  </a:cubicBezTo>
                  <a:lnTo>
                    <a:pt x="9" y="2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9" name="Freeform 83"/>
            <p:cNvSpPr>
              <a:spLocks noEditPoints="1"/>
            </p:cNvSpPr>
            <p:nvPr/>
          </p:nvSpPr>
          <p:spPr bwMode="auto">
            <a:xfrm>
              <a:off x="5643563" y="2152651"/>
              <a:ext cx="608013" cy="704850"/>
            </a:xfrm>
            <a:custGeom>
              <a:avLst/>
              <a:gdLst>
                <a:gd name="T0" fmla="*/ 122 w 127"/>
                <a:gd name="T1" fmla="*/ 18 h 147"/>
                <a:gd name="T2" fmla="*/ 126 w 127"/>
                <a:gd name="T3" fmla="*/ 10 h 147"/>
                <a:gd name="T4" fmla="*/ 117 w 127"/>
                <a:gd name="T5" fmla="*/ 6 h 147"/>
                <a:gd name="T6" fmla="*/ 111 w 127"/>
                <a:gd name="T7" fmla="*/ 7 h 147"/>
                <a:gd name="T8" fmla="*/ 108 w 127"/>
                <a:gd name="T9" fmla="*/ 0 h 147"/>
                <a:gd name="T10" fmla="*/ 104 w 127"/>
                <a:gd name="T11" fmla="*/ 9 h 147"/>
                <a:gd name="T12" fmla="*/ 95 w 127"/>
                <a:gd name="T13" fmla="*/ 13 h 147"/>
                <a:gd name="T14" fmla="*/ 91 w 127"/>
                <a:gd name="T15" fmla="*/ 5 h 147"/>
                <a:gd name="T16" fmla="*/ 88 w 127"/>
                <a:gd name="T17" fmla="*/ 15 h 147"/>
                <a:gd name="T18" fmla="*/ 81 w 127"/>
                <a:gd name="T19" fmla="*/ 17 h 147"/>
                <a:gd name="T20" fmla="*/ 72 w 127"/>
                <a:gd name="T21" fmla="*/ 25 h 147"/>
                <a:gd name="T22" fmla="*/ 69 w 127"/>
                <a:gd name="T23" fmla="*/ 27 h 147"/>
                <a:gd name="T24" fmla="*/ 62 w 127"/>
                <a:gd name="T25" fmla="*/ 27 h 147"/>
                <a:gd name="T26" fmla="*/ 56 w 127"/>
                <a:gd name="T27" fmla="*/ 36 h 147"/>
                <a:gd name="T28" fmla="*/ 55 w 127"/>
                <a:gd name="T29" fmla="*/ 40 h 147"/>
                <a:gd name="T30" fmla="*/ 49 w 127"/>
                <a:gd name="T31" fmla="*/ 45 h 147"/>
                <a:gd name="T32" fmla="*/ 50 w 127"/>
                <a:gd name="T33" fmla="*/ 50 h 147"/>
                <a:gd name="T34" fmla="*/ 44 w 127"/>
                <a:gd name="T35" fmla="*/ 57 h 147"/>
                <a:gd name="T36" fmla="*/ 43 w 127"/>
                <a:gd name="T37" fmla="*/ 62 h 147"/>
                <a:gd name="T38" fmla="*/ 40 w 127"/>
                <a:gd name="T39" fmla="*/ 71 h 147"/>
                <a:gd name="T40" fmla="*/ 33 w 127"/>
                <a:gd name="T41" fmla="*/ 79 h 147"/>
                <a:gd name="T42" fmla="*/ 25 w 127"/>
                <a:gd name="T43" fmla="*/ 89 h 147"/>
                <a:gd name="T44" fmla="*/ 34 w 127"/>
                <a:gd name="T45" fmla="*/ 88 h 147"/>
                <a:gd name="T46" fmla="*/ 23 w 127"/>
                <a:gd name="T47" fmla="*/ 92 h 147"/>
                <a:gd name="T48" fmla="*/ 20 w 127"/>
                <a:gd name="T49" fmla="*/ 98 h 147"/>
                <a:gd name="T50" fmla="*/ 14 w 127"/>
                <a:gd name="T51" fmla="*/ 99 h 147"/>
                <a:gd name="T52" fmla="*/ 12 w 127"/>
                <a:gd name="T53" fmla="*/ 104 h 147"/>
                <a:gd name="T54" fmla="*/ 2 w 127"/>
                <a:gd name="T55" fmla="*/ 106 h 147"/>
                <a:gd name="T56" fmla="*/ 3 w 127"/>
                <a:gd name="T57" fmla="*/ 112 h 147"/>
                <a:gd name="T58" fmla="*/ 9 w 127"/>
                <a:gd name="T59" fmla="*/ 114 h 147"/>
                <a:gd name="T60" fmla="*/ 12 w 127"/>
                <a:gd name="T61" fmla="*/ 117 h 147"/>
                <a:gd name="T62" fmla="*/ 3 w 127"/>
                <a:gd name="T63" fmla="*/ 120 h 147"/>
                <a:gd name="T64" fmla="*/ 11 w 127"/>
                <a:gd name="T65" fmla="*/ 122 h 147"/>
                <a:gd name="T66" fmla="*/ 5 w 127"/>
                <a:gd name="T67" fmla="*/ 131 h 147"/>
                <a:gd name="T68" fmla="*/ 9 w 127"/>
                <a:gd name="T69" fmla="*/ 138 h 147"/>
                <a:gd name="T70" fmla="*/ 15 w 127"/>
                <a:gd name="T71" fmla="*/ 147 h 147"/>
                <a:gd name="T72" fmla="*/ 26 w 127"/>
                <a:gd name="T73" fmla="*/ 136 h 147"/>
                <a:gd name="T74" fmla="*/ 31 w 127"/>
                <a:gd name="T75" fmla="*/ 132 h 147"/>
                <a:gd name="T76" fmla="*/ 39 w 127"/>
                <a:gd name="T77" fmla="*/ 137 h 147"/>
                <a:gd name="T78" fmla="*/ 40 w 127"/>
                <a:gd name="T79" fmla="*/ 103 h 147"/>
                <a:gd name="T80" fmla="*/ 48 w 127"/>
                <a:gd name="T81" fmla="*/ 62 h 147"/>
                <a:gd name="T82" fmla="*/ 64 w 127"/>
                <a:gd name="T83" fmla="*/ 38 h 147"/>
                <a:gd name="T84" fmla="*/ 75 w 127"/>
                <a:gd name="T85" fmla="*/ 28 h 147"/>
                <a:gd name="T86" fmla="*/ 97 w 127"/>
                <a:gd name="T87" fmla="*/ 31 h 147"/>
                <a:gd name="T88" fmla="*/ 112 w 127"/>
                <a:gd name="T89" fmla="*/ 15 h 147"/>
                <a:gd name="T90" fmla="*/ 4 w 127"/>
                <a:gd name="T91" fmla="*/ 127 h 147"/>
                <a:gd name="T92" fmla="*/ 2 w 127"/>
                <a:gd name="T93" fmla="*/ 124 h 147"/>
                <a:gd name="T94" fmla="*/ 5 w 127"/>
                <a:gd name="T95" fmla="*/ 104 h 147"/>
                <a:gd name="T96" fmla="*/ 22 w 127"/>
                <a:gd name="T97" fmla="*/ 90 h 147"/>
                <a:gd name="T98" fmla="*/ 37 w 127"/>
                <a:gd name="T99" fmla="*/ 68 h 147"/>
                <a:gd name="T100" fmla="*/ 38 w 127"/>
                <a:gd name="T101" fmla="*/ 46 h 147"/>
                <a:gd name="T102" fmla="*/ 47 w 127"/>
                <a:gd name="T103" fmla="*/ 35 h 147"/>
                <a:gd name="T104" fmla="*/ 51 w 127"/>
                <a:gd name="T105" fmla="*/ 30 h 147"/>
                <a:gd name="T106" fmla="*/ 50 w 127"/>
                <a:gd name="T107" fmla="*/ 34 h 147"/>
                <a:gd name="T108" fmla="*/ 62 w 127"/>
                <a:gd name="T109" fmla="*/ 25 h 147"/>
                <a:gd name="T110" fmla="*/ 62 w 127"/>
                <a:gd name="T111" fmla="*/ 25 h 147"/>
                <a:gd name="T112" fmla="*/ 69 w 127"/>
                <a:gd name="T113" fmla="*/ 19 h 147"/>
                <a:gd name="T114" fmla="*/ 72 w 127"/>
                <a:gd name="T115" fmla="*/ 15 h 147"/>
                <a:gd name="T116" fmla="*/ 88 w 127"/>
                <a:gd name="T117" fmla="*/ 9 h 147"/>
                <a:gd name="T118" fmla="*/ 88 w 127"/>
                <a:gd name="T119" fmla="*/ 6 h 147"/>
                <a:gd name="T120" fmla="*/ 100 w 127"/>
                <a:gd name="T121"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47">
                  <a:moveTo>
                    <a:pt x="118" y="26"/>
                  </a:moveTo>
                  <a:cubicBezTo>
                    <a:pt x="119" y="26"/>
                    <a:pt x="119" y="26"/>
                    <a:pt x="119" y="26"/>
                  </a:cubicBezTo>
                  <a:cubicBezTo>
                    <a:pt x="119" y="24"/>
                    <a:pt x="119" y="24"/>
                    <a:pt x="119" y="24"/>
                  </a:cubicBezTo>
                  <a:cubicBezTo>
                    <a:pt x="121" y="22"/>
                    <a:pt x="121" y="22"/>
                    <a:pt x="121" y="22"/>
                  </a:cubicBezTo>
                  <a:cubicBezTo>
                    <a:pt x="122" y="22"/>
                    <a:pt x="122" y="22"/>
                    <a:pt x="122" y="22"/>
                  </a:cubicBezTo>
                  <a:cubicBezTo>
                    <a:pt x="123" y="21"/>
                    <a:pt x="123" y="21"/>
                    <a:pt x="123" y="21"/>
                  </a:cubicBezTo>
                  <a:cubicBezTo>
                    <a:pt x="123" y="19"/>
                    <a:pt x="123" y="19"/>
                    <a:pt x="123" y="19"/>
                  </a:cubicBezTo>
                  <a:cubicBezTo>
                    <a:pt x="124" y="19"/>
                    <a:pt x="124" y="19"/>
                    <a:pt x="124" y="19"/>
                  </a:cubicBezTo>
                  <a:cubicBezTo>
                    <a:pt x="125" y="19"/>
                    <a:pt x="125" y="19"/>
                    <a:pt x="125" y="19"/>
                  </a:cubicBezTo>
                  <a:cubicBezTo>
                    <a:pt x="126" y="18"/>
                    <a:pt x="126" y="18"/>
                    <a:pt x="126" y="18"/>
                  </a:cubicBezTo>
                  <a:cubicBezTo>
                    <a:pt x="126" y="17"/>
                    <a:pt x="126" y="17"/>
                    <a:pt x="126" y="17"/>
                  </a:cubicBezTo>
                  <a:cubicBezTo>
                    <a:pt x="126" y="17"/>
                    <a:pt x="126" y="17"/>
                    <a:pt x="126" y="17"/>
                  </a:cubicBezTo>
                  <a:cubicBezTo>
                    <a:pt x="125" y="16"/>
                    <a:pt x="125" y="16"/>
                    <a:pt x="125" y="16"/>
                  </a:cubicBezTo>
                  <a:cubicBezTo>
                    <a:pt x="124" y="16"/>
                    <a:pt x="124" y="16"/>
                    <a:pt x="124" y="16"/>
                  </a:cubicBezTo>
                  <a:cubicBezTo>
                    <a:pt x="124" y="17"/>
                    <a:pt x="124" y="17"/>
                    <a:pt x="124" y="17"/>
                  </a:cubicBezTo>
                  <a:cubicBezTo>
                    <a:pt x="124" y="17"/>
                    <a:pt x="124" y="17"/>
                    <a:pt x="124" y="17"/>
                  </a:cubicBezTo>
                  <a:cubicBezTo>
                    <a:pt x="123" y="17"/>
                    <a:pt x="123" y="17"/>
                    <a:pt x="123" y="17"/>
                  </a:cubicBezTo>
                  <a:cubicBezTo>
                    <a:pt x="123" y="16"/>
                    <a:pt x="123" y="16"/>
                    <a:pt x="123" y="16"/>
                  </a:cubicBezTo>
                  <a:cubicBezTo>
                    <a:pt x="122" y="16"/>
                    <a:pt x="122" y="16"/>
                    <a:pt x="122" y="16"/>
                  </a:cubicBezTo>
                  <a:cubicBezTo>
                    <a:pt x="123" y="17"/>
                    <a:pt x="123" y="17"/>
                    <a:pt x="123" y="17"/>
                  </a:cubicBezTo>
                  <a:cubicBezTo>
                    <a:pt x="122" y="18"/>
                    <a:pt x="122" y="18"/>
                    <a:pt x="122" y="18"/>
                  </a:cubicBezTo>
                  <a:cubicBezTo>
                    <a:pt x="122" y="18"/>
                    <a:pt x="122" y="18"/>
                    <a:pt x="122" y="18"/>
                  </a:cubicBezTo>
                  <a:cubicBezTo>
                    <a:pt x="121" y="17"/>
                    <a:pt x="121" y="17"/>
                    <a:pt x="121" y="17"/>
                  </a:cubicBezTo>
                  <a:cubicBezTo>
                    <a:pt x="120" y="18"/>
                    <a:pt x="120" y="18"/>
                    <a:pt x="120" y="18"/>
                  </a:cubicBezTo>
                  <a:cubicBezTo>
                    <a:pt x="120" y="18"/>
                    <a:pt x="120" y="18"/>
                    <a:pt x="120" y="18"/>
                  </a:cubicBezTo>
                  <a:cubicBezTo>
                    <a:pt x="120" y="17"/>
                    <a:pt x="120" y="17"/>
                    <a:pt x="120" y="17"/>
                  </a:cubicBezTo>
                  <a:cubicBezTo>
                    <a:pt x="120" y="16"/>
                    <a:pt x="120" y="16"/>
                    <a:pt x="120" y="16"/>
                  </a:cubicBezTo>
                  <a:cubicBezTo>
                    <a:pt x="119" y="16"/>
                    <a:pt x="119" y="16"/>
                    <a:pt x="119" y="16"/>
                  </a:cubicBezTo>
                  <a:cubicBezTo>
                    <a:pt x="119" y="15"/>
                    <a:pt x="119" y="15"/>
                    <a:pt x="119" y="15"/>
                  </a:cubicBezTo>
                  <a:cubicBezTo>
                    <a:pt x="118" y="14"/>
                    <a:pt x="118" y="14"/>
                    <a:pt x="118" y="14"/>
                  </a:cubicBezTo>
                  <a:cubicBezTo>
                    <a:pt x="117" y="14"/>
                    <a:pt x="117" y="14"/>
                    <a:pt x="117" y="14"/>
                  </a:cubicBezTo>
                  <a:cubicBezTo>
                    <a:pt x="116" y="14"/>
                    <a:pt x="116" y="14"/>
                    <a:pt x="116" y="14"/>
                  </a:cubicBezTo>
                  <a:cubicBezTo>
                    <a:pt x="115" y="14"/>
                    <a:pt x="115" y="14"/>
                    <a:pt x="115" y="14"/>
                  </a:cubicBezTo>
                  <a:cubicBezTo>
                    <a:pt x="114" y="13"/>
                    <a:pt x="114" y="13"/>
                    <a:pt x="114" y="13"/>
                  </a:cubicBezTo>
                  <a:cubicBezTo>
                    <a:pt x="114" y="13"/>
                    <a:pt x="114" y="13"/>
                    <a:pt x="114" y="13"/>
                  </a:cubicBezTo>
                  <a:cubicBezTo>
                    <a:pt x="116" y="13"/>
                    <a:pt x="116" y="13"/>
                    <a:pt x="116" y="13"/>
                  </a:cubicBezTo>
                  <a:cubicBezTo>
                    <a:pt x="118" y="13"/>
                    <a:pt x="118" y="13"/>
                    <a:pt x="118" y="13"/>
                  </a:cubicBezTo>
                  <a:cubicBezTo>
                    <a:pt x="119" y="13"/>
                    <a:pt x="119" y="13"/>
                    <a:pt x="119" y="13"/>
                  </a:cubicBezTo>
                  <a:cubicBezTo>
                    <a:pt x="121" y="14"/>
                    <a:pt x="121" y="14"/>
                    <a:pt x="121" y="14"/>
                  </a:cubicBezTo>
                  <a:cubicBezTo>
                    <a:pt x="123" y="13"/>
                    <a:pt x="123" y="13"/>
                    <a:pt x="123" y="13"/>
                  </a:cubicBezTo>
                  <a:cubicBezTo>
                    <a:pt x="124" y="11"/>
                    <a:pt x="124" y="11"/>
                    <a:pt x="124" y="11"/>
                  </a:cubicBezTo>
                  <a:cubicBezTo>
                    <a:pt x="126" y="10"/>
                    <a:pt x="126" y="10"/>
                    <a:pt x="126" y="10"/>
                  </a:cubicBezTo>
                  <a:cubicBezTo>
                    <a:pt x="127" y="9"/>
                    <a:pt x="127" y="9"/>
                    <a:pt x="127" y="9"/>
                  </a:cubicBezTo>
                  <a:cubicBezTo>
                    <a:pt x="127" y="9"/>
                    <a:pt x="127" y="9"/>
                    <a:pt x="127" y="9"/>
                  </a:cubicBezTo>
                  <a:cubicBezTo>
                    <a:pt x="127" y="9"/>
                    <a:pt x="127" y="9"/>
                    <a:pt x="127" y="9"/>
                  </a:cubicBezTo>
                  <a:cubicBezTo>
                    <a:pt x="126" y="8"/>
                    <a:pt x="126" y="8"/>
                    <a:pt x="126" y="8"/>
                  </a:cubicBezTo>
                  <a:cubicBezTo>
                    <a:pt x="126" y="8"/>
                    <a:pt x="126" y="8"/>
                    <a:pt x="126" y="8"/>
                  </a:cubicBezTo>
                  <a:cubicBezTo>
                    <a:pt x="125" y="8"/>
                    <a:pt x="125" y="8"/>
                    <a:pt x="125" y="8"/>
                  </a:cubicBezTo>
                  <a:cubicBezTo>
                    <a:pt x="123" y="7"/>
                    <a:pt x="123" y="7"/>
                    <a:pt x="123" y="7"/>
                  </a:cubicBezTo>
                  <a:cubicBezTo>
                    <a:pt x="122" y="7"/>
                    <a:pt x="122" y="7"/>
                    <a:pt x="122" y="7"/>
                  </a:cubicBezTo>
                  <a:cubicBezTo>
                    <a:pt x="121" y="8"/>
                    <a:pt x="121" y="8"/>
                    <a:pt x="121" y="8"/>
                  </a:cubicBezTo>
                  <a:cubicBezTo>
                    <a:pt x="121" y="8"/>
                    <a:pt x="121" y="8"/>
                    <a:pt x="121" y="8"/>
                  </a:cubicBezTo>
                  <a:cubicBezTo>
                    <a:pt x="120" y="7"/>
                    <a:pt x="120" y="7"/>
                    <a:pt x="120" y="7"/>
                  </a:cubicBezTo>
                  <a:cubicBezTo>
                    <a:pt x="121" y="7"/>
                    <a:pt x="121" y="7"/>
                    <a:pt x="121" y="7"/>
                  </a:cubicBezTo>
                  <a:cubicBezTo>
                    <a:pt x="121" y="6"/>
                    <a:pt x="121" y="6"/>
                    <a:pt x="121" y="6"/>
                  </a:cubicBezTo>
                  <a:cubicBezTo>
                    <a:pt x="120" y="5"/>
                    <a:pt x="120" y="5"/>
                    <a:pt x="120" y="5"/>
                  </a:cubicBezTo>
                  <a:cubicBezTo>
                    <a:pt x="120" y="5"/>
                    <a:pt x="120" y="5"/>
                    <a:pt x="120" y="5"/>
                  </a:cubicBezTo>
                  <a:cubicBezTo>
                    <a:pt x="119" y="5"/>
                    <a:pt x="119" y="5"/>
                    <a:pt x="119" y="5"/>
                  </a:cubicBezTo>
                  <a:cubicBezTo>
                    <a:pt x="118" y="7"/>
                    <a:pt x="118" y="7"/>
                    <a:pt x="118" y="7"/>
                  </a:cubicBezTo>
                  <a:cubicBezTo>
                    <a:pt x="118" y="7"/>
                    <a:pt x="118" y="7"/>
                    <a:pt x="118" y="7"/>
                  </a:cubicBezTo>
                  <a:cubicBezTo>
                    <a:pt x="118" y="6"/>
                    <a:pt x="118" y="6"/>
                    <a:pt x="118" y="6"/>
                  </a:cubicBezTo>
                  <a:cubicBezTo>
                    <a:pt x="117" y="6"/>
                    <a:pt x="117" y="6"/>
                    <a:pt x="117" y="6"/>
                  </a:cubicBezTo>
                  <a:cubicBezTo>
                    <a:pt x="117" y="6"/>
                    <a:pt x="117" y="6"/>
                    <a:pt x="117" y="6"/>
                  </a:cubicBezTo>
                  <a:cubicBezTo>
                    <a:pt x="116" y="6"/>
                    <a:pt x="116" y="6"/>
                    <a:pt x="116" y="6"/>
                  </a:cubicBezTo>
                  <a:cubicBezTo>
                    <a:pt x="116" y="6"/>
                    <a:pt x="116" y="6"/>
                    <a:pt x="116" y="6"/>
                  </a:cubicBezTo>
                  <a:cubicBezTo>
                    <a:pt x="117" y="5"/>
                    <a:pt x="117" y="5"/>
                    <a:pt x="117" y="5"/>
                  </a:cubicBezTo>
                  <a:cubicBezTo>
                    <a:pt x="117" y="4"/>
                    <a:pt x="117" y="4"/>
                    <a:pt x="117" y="4"/>
                  </a:cubicBezTo>
                  <a:cubicBezTo>
                    <a:pt x="116" y="4"/>
                    <a:pt x="116" y="4"/>
                    <a:pt x="116" y="4"/>
                  </a:cubicBezTo>
                  <a:cubicBezTo>
                    <a:pt x="115" y="4"/>
                    <a:pt x="115" y="4"/>
                    <a:pt x="115" y="4"/>
                  </a:cubicBezTo>
                  <a:cubicBezTo>
                    <a:pt x="114" y="4"/>
                    <a:pt x="114" y="4"/>
                    <a:pt x="114" y="4"/>
                  </a:cubicBezTo>
                  <a:cubicBezTo>
                    <a:pt x="114" y="6"/>
                    <a:pt x="114" y="6"/>
                    <a:pt x="114" y="6"/>
                  </a:cubicBezTo>
                  <a:cubicBezTo>
                    <a:pt x="113" y="6"/>
                    <a:pt x="113" y="6"/>
                    <a:pt x="113" y="6"/>
                  </a:cubicBezTo>
                  <a:cubicBezTo>
                    <a:pt x="113" y="7"/>
                    <a:pt x="113" y="7"/>
                    <a:pt x="113" y="7"/>
                  </a:cubicBezTo>
                  <a:cubicBezTo>
                    <a:pt x="114" y="9"/>
                    <a:pt x="114" y="9"/>
                    <a:pt x="114" y="9"/>
                  </a:cubicBezTo>
                  <a:cubicBezTo>
                    <a:pt x="113" y="9"/>
                    <a:pt x="113" y="9"/>
                    <a:pt x="113" y="9"/>
                  </a:cubicBezTo>
                  <a:cubicBezTo>
                    <a:pt x="113" y="10"/>
                    <a:pt x="113" y="10"/>
                    <a:pt x="113" y="10"/>
                  </a:cubicBezTo>
                  <a:cubicBezTo>
                    <a:pt x="112" y="9"/>
                    <a:pt x="112" y="9"/>
                    <a:pt x="112" y="9"/>
                  </a:cubicBezTo>
                  <a:cubicBezTo>
                    <a:pt x="112" y="9"/>
                    <a:pt x="112" y="9"/>
                    <a:pt x="112" y="9"/>
                  </a:cubicBezTo>
                  <a:cubicBezTo>
                    <a:pt x="111" y="9"/>
                    <a:pt x="111" y="9"/>
                    <a:pt x="111" y="9"/>
                  </a:cubicBezTo>
                  <a:cubicBezTo>
                    <a:pt x="110" y="9"/>
                    <a:pt x="110" y="9"/>
                    <a:pt x="110" y="9"/>
                  </a:cubicBezTo>
                  <a:cubicBezTo>
                    <a:pt x="109" y="10"/>
                    <a:pt x="109" y="10"/>
                    <a:pt x="109" y="10"/>
                  </a:cubicBezTo>
                  <a:cubicBezTo>
                    <a:pt x="110" y="8"/>
                    <a:pt x="110" y="8"/>
                    <a:pt x="110" y="8"/>
                  </a:cubicBezTo>
                  <a:cubicBezTo>
                    <a:pt x="111" y="8"/>
                    <a:pt x="111" y="8"/>
                    <a:pt x="111" y="8"/>
                  </a:cubicBezTo>
                  <a:cubicBezTo>
                    <a:pt x="111" y="7"/>
                    <a:pt x="111" y="7"/>
                    <a:pt x="111" y="7"/>
                  </a:cubicBezTo>
                  <a:cubicBezTo>
                    <a:pt x="111" y="6"/>
                    <a:pt x="111" y="6"/>
                    <a:pt x="111" y="6"/>
                  </a:cubicBezTo>
                  <a:cubicBezTo>
                    <a:pt x="111" y="6"/>
                    <a:pt x="111" y="6"/>
                    <a:pt x="111" y="6"/>
                  </a:cubicBezTo>
                  <a:cubicBezTo>
                    <a:pt x="110" y="7"/>
                    <a:pt x="110" y="7"/>
                    <a:pt x="110" y="7"/>
                  </a:cubicBezTo>
                  <a:cubicBezTo>
                    <a:pt x="109" y="7"/>
                    <a:pt x="109" y="7"/>
                    <a:pt x="109" y="7"/>
                  </a:cubicBezTo>
                  <a:cubicBezTo>
                    <a:pt x="109" y="6"/>
                    <a:pt x="109" y="6"/>
                    <a:pt x="109" y="6"/>
                  </a:cubicBezTo>
                  <a:cubicBezTo>
                    <a:pt x="110" y="6"/>
                    <a:pt x="110" y="6"/>
                    <a:pt x="110" y="6"/>
                  </a:cubicBezTo>
                  <a:cubicBezTo>
                    <a:pt x="110" y="5"/>
                    <a:pt x="110" y="5"/>
                    <a:pt x="110" y="5"/>
                  </a:cubicBezTo>
                  <a:cubicBezTo>
                    <a:pt x="109" y="5"/>
                    <a:pt x="109" y="5"/>
                    <a:pt x="109" y="5"/>
                  </a:cubicBezTo>
                  <a:cubicBezTo>
                    <a:pt x="109" y="4"/>
                    <a:pt x="109" y="4"/>
                    <a:pt x="109" y="4"/>
                  </a:cubicBezTo>
                  <a:cubicBezTo>
                    <a:pt x="110" y="4"/>
                    <a:pt x="110" y="4"/>
                    <a:pt x="110" y="4"/>
                  </a:cubicBezTo>
                  <a:cubicBezTo>
                    <a:pt x="110" y="4"/>
                    <a:pt x="110" y="4"/>
                    <a:pt x="110" y="4"/>
                  </a:cubicBezTo>
                  <a:cubicBezTo>
                    <a:pt x="111" y="4"/>
                    <a:pt x="111" y="4"/>
                    <a:pt x="111" y="4"/>
                  </a:cubicBezTo>
                  <a:cubicBezTo>
                    <a:pt x="112" y="2"/>
                    <a:pt x="112" y="2"/>
                    <a:pt x="112" y="2"/>
                  </a:cubicBezTo>
                  <a:cubicBezTo>
                    <a:pt x="112" y="2"/>
                    <a:pt x="112" y="2"/>
                    <a:pt x="112" y="2"/>
                  </a:cubicBezTo>
                  <a:cubicBezTo>
                    <a:pt x="111" y="2"/>
                    <a:pt x="111" y="2"/>
                    <a:pt x="111" y="2"/>
                  </a:cubicBezTo>
                  <a:cubicBezTo>
                    <a:pt x="110" y="2"/>
                    <a:pt x="110" y="2"/>
                    <a:pt x="110" y="2"/>
                  </a:cubicBezTo>
                  <a:cubicBezTo>
                    <a:pt x="110" y="1"/>
                    <a:pt x="110" y="1"/>
                    <a:pt x="110" y="1"/>
                  </a:cubicBezTo>
                  <a:cubicBezTo>
                    <a:pt x="110" y="0"/>
                    <a:pt x="110" y="0"/>
                    <a:pt x="110" y="0"/>
                  </a:cubicBezTo>
                  <a:cubicBezTo>
                    <a:pt x="109" y="1"/>
                    <a:pt x="109" y="1"/>
                    <a:pt x="109" y="1"/>
                  </a:cubicBezTo>
                  <a:cubicBezTo>
                    <a:pt x="108" y="0"/>
                    <a:pt x="108" y="0"/>
                    <a:pt x="108" y="0"/>
                  </a:cubicBezTo>
                  <a:cubicBezTo>
                    <a:pt x="108" y="0"/>
                    <a:pt x="108" y="0"/>
                    <a:pt x="108" y="0"/>
                  </a:cubicBezTo>
                  <a:cubicBezTo>
                    <a:pt x="107" y="1"/>
                    <a:pt x="107" y="1"/>
                    <a:pt x="107" y="1"/>
                  </a:cubicBezTo>
                  <a:cubicBezTo>
                    <a:pt x="107" y="1"/>
                    <a:pt x="107" y="1"/>
                    <a:pt x="107" y="1"/>
                  </a:cubicBezTo>
                  <a:cubicBezTo>
                    <a:pt x="108" y="2"/>
                    <a:pt x="108" y="2"/>
                    <a:pt x="108" y="2"/>
                  </a:cubicBezTo>
                  <a:cubicBezTo>
                    <a:pt x="107" y="3"/>
                    <a:pt x="107" y="3"/>
                    <a:pt x="107" y="3"/>
                  </a:cubicBezTo>
                  <a:cubicBezTo>
                    <a:pt x="107" y="3"/>
                    <a:pt x="107" y="3"/>
                    <a:pt x="107" y="3"/>
                  </a:cubicBezTo>
                  <a:cubicBezTo>
                    <a:pt x="106" y="2"/>
                    <a:pt x="106" y="2"/>
                    <a:pt x="106" y="2"/>
                  </a:cubicBezTo>
                  <a:cubicBezTo>
                    <a:pt x="105" y="2"/>
                    <a:pt x="105" y="2"/>
                    <a:pt x="105" y="2"/>
                  </a:cubicBezTo>
                  <a:cubicBezTo>
                    <a:pt x="105" y="3"/>
                    <a:pt x="105" y="3"/>
                    <a:pt x="105" y="3"/>
                  </a:cubicBezTo>
                  <a:cubicBezTo>
                    <a:pt x="105" y="4"/>
                    <a:pt x="105" y="4"/>
                    <a:pt x="105" y="4"/>
                  </a:cubicBezTo>
                  <a:cubicBezTo>
                    <a:pt x="106" y="4"/>
                    <a:pt x="106" y="4"/>
                    <a:pt x="106" y="4"/>
                  </a:cubicBezTo>
                  <a:cubicBezTo>
                    <a:pt x="106" y="4"/>
                    <a:pt x="106" y="4"/>
                    <a:pt x="106" y="4"/>
                  </a:cubicBezTo>
                  <a:cubicBezTo>
                    <a:pt x="106" y="5"/>
                    <a:pt x="106" y="5"/>
                    <a:pt x="106" y="5"/>
                  </a:cubicBezTo>
                  <a:cubicBezTo>
                    <a:pt x="106" y="5"/>
                    <a:pt x="106" y="5"/>
                    <a:pt x="106" y="5"/>
                  </a:cubicBezTo>
                  <a:cubicBezTo>
                    <a:pt x="106" y="6"/>
                    <a:pt x="106" y="6"/>
                    <a:pt x="106" y="6"/>
                  </a:cubicBezTo>
                  <a:cubicBezTo>
                    <a:pt x="105" y="6"/>
                    <a:pt x="105" y="6"/>
                    <a:pt x="105" y="6"/>
                  </a:cubicBezTo>
                  <a:cubicBezTo>
                    <a:pt x="105" y="7"/>
                    <a:pt x="105" y="7"/>
                    <a:pt x="105" y="7"/>
                  </a:cubicBezTo>
                  <a:cubicBezTo>
                    <a:pt x="105" y="8"/>
                    <a:pt x="105" y="8"/>
                    <a:pt x="105" y="8"/>
                  </a:cubicBezTo>
                  <a:cubicBezTo>
                    <a:pt x="104" y="8"/>
                    <a:pt x="104" y="8"/>
                    <a:pt x="104" y="8"/>
                  </a:cubicBezTo>
                  <a:cubicBezTo>
                    <a:pt x="105" y="9"/>
                    <a:pt x="105" y="9"/>
                    <a:pt x="105" y="9"/>
                  </a:cubicBezTo>
                  <a:cubicBezTo>
                    <a:pt x="104" y="10"/>
                    <a:pt x="104" y="10"/>
                    <a:pt x="104" y="10"/>
                  </a:cubicBezTo>
                  <a:cubicBezTo>
                    <a:pt x="104" y="9"/>
                    <a:pt x="104" y="9"/>
                    <a:pt x="104" y="9"/>
                  </a:cubicBezTo>
                  <a:cubicBezTo>
                    <a:pt x="103" y="10"/>
                    <a:pt x="103" y="10"/>
                    <a:pt x="103" y="10"/>
                  </a:cubicBezTo>
                  <a:cubicBezTo>
                    <a:pt x="103" y="10"/>
                    <a:pt x="103" y="10"/>
                    <a:pt x="103" y="10"/>
                  </a:cubicBezTo>
                  <a:cubicBezTo>
                    <a:pt x="102" y="11"/>
                    <a:pt x="102" y="11"/>
                    <a:pt x="102" y="11"/>
                  </a:cubicBezTo>
                  <a:cubicBezTo>
                    <a:pt x="102" y="9"/>
                    <a:pt x="102" y="9"/>
                    <a:pt x="102" y="9"/>
                  </a:cubicBezTo>
                  <a:cubicBezTo>
                    <a:pt x="103" y="7"/>
                    <a:pt x="103" y="7"/>
                    <a:pt x="103" y="7"/>
                  </a:cubicBezTo>
                  <a:cubicBezTo>
                    <a:pt x="102" y="7"/>
                    <a:pt x="102" y="7"/>
                    <a:pt x="102" y="7"/>
                  </a:cubicBezTo>
                  <a:cubicBezTo>
                    <a:pt x="102" y="6"/>
                    <a:pt x="102" y="6"/>
                    <a:pt x="102" y="6"/>
                  </a:cubicBezTo>
                  <a:cubicBezTo>
                    <a:pt x="103" y="6"/>
                    <a:pt x="103" y="6"/>
                    <a:pt x="103" y="6"/>
                  </a:cubicBezTo>
                  <a:cubicBezTo>
                    <a:pt x="103" y="4"/>
                    <a:pt x="103" y="4"/>
                    <a:pt x="103" y="4"/>
                  </a:cubicBezTo>
                  <a:cubicBezTo>
                    <a:pt x="102" y="3"/>
                    <a:pt x="102" y="3"/>
                    <a:pt x="102" y="3"/>
                  </a:cubicBezTo>
                  <a:cubicBezTo>
                    <a:pt x="102" y="3"/>
                    <a:pt x="102" y="3"/>
                    <a:pt x="102" y="3"/>
                  </a:cubicBezTo>
                  <a:cubicBezTo>
                    <a:pt x="100" y="6"/>
                    <a:pt x="100" y="6"/>
                    <a:pt x="100" y="6"/>
                  </a:cubicBezTo>
                  <a:cubicBezTo>
                    <a:pt x="100" y="7"/>
                    <a:pt x="100" y="7"/>
                    <a:pt x="100" y="7"/>
                  </a:cubicBezTo>
                  <a:cubicBezTo>
                    <a:pt x="99" y="9"/>
                    <a:pt x="99" y="9"/>
                    <a:pt x="99" y="9"/>
                  </a:cubicBezTo>
                  <a:cubicBezTo>
                    <a:pt x="98" y="11"/>
                    <a:pt x="98" y="11"/>
                    <a:pt x="98" y="11"/>
                  </a:cubicBezTo>
                  <a:cubicBezTo>
                    <a:pt x="98" y="12"/>
                    <a:pt x="98" y="12"/>
                    <a:pt x="98" y="12"/>
                  </a:cubicBezTo>
                  <a:cubicBezTo>
                    <a:pt x="98" y="13"/>
                    <a:pt x="98" y="13"/>
                    <a:pt x="98" y="13"/>
                  </a:cubicBezTo>
                  <a:cubicBezTo>
                    <a:pt x="97" y="15"/>
                    <a:pt x="97" y="15"/>
                    <a:pt x="97" y="15"/>
                  </a:cubicBezTo>
                  <a:cubicBezTo>
                    <a:pt x="96" y="15"/>
                    <a:pt x="96" y="15"/>
                    <a:pt x="96" y="15"/>
                  </a:cubicBezTo>
                  <a:cubicBezTo>
                    <a:pt x="96" y="14"/>
                    <a:pt x="96" y="14"/>
                    <a:pt x="96" y="14"/>
                  </a:cubicBezTo>
                  <a:cubicBezTo>
                    <a:pt x="95" y="13"/>
                    <a:pt x="95" y="13"/>
                    <a:pt x="95" y="13"/>
                  </a:cubicBezTo>
                  <a:cubicBezTo>
                    <a:pt x="97" y="11"/>
                    <a:pt x="97" y="11"/>
                    <a:pt x="97" y="11"/>
                  </a:cubicBezTo>
                  <a:cubicBezTo>
                    <a:pt x="96" y="10"/>
                    <a:pt x="96" y="10"/>
                    <a:pt x="96" y="10"/>
                  </a:cubicBezTo>
                  <a:cubicBezTo>
                    <a:pt x="97" y="10"/>
                    <a:pt x="97" y="10"/>
                    <a:pt x="97" y="10"/>
                  </a:cubicBezTo>
                  <a:cubicBezTo>
                    <a:pt x="96" y="8"/>
                    <a:pt x="96" y="8"/>
                    <a:pt x="96" y="8"/>
                  </a:cubicBezTo>
                  <a:cubicBezTo>
                    <a:pt x="98" y="6"/>
                    <a:pt x="98" y="6"/>
                    <a:pt x="98" y="6"/>
                  </a:cubicBezTo>
                  <a:cubicBezTo>
                    <a:pt x="98" y="5"/>
                    <a:pt x="98" y="5"/>
                    <a:pt x="98" y="5"/>
                  </a:cubicBezTo>
                  <a:cubicBezTo>
                    <a:pt x="99" y="5"/>
                    <a:pt x="99" y="5"/>
                    <a:pt x="99" y="5"/>
                  </a:cubicBezTo>
                  <a:cubicBezTo>
                    <a:pt x="99" y="4"/>
                    <a:pt x="99" y="4"/>
                    <a:pt x="99" y="4"/>
                  </a:cubicBezTo>
                  <a:cubicBezTo>
                    <a:pt x="98" y="4"/>
                    <a:pt x="98" y="4"/>
                    <a:pt x="98" y="4"/>
                  </a:cubicBezTo>
                  <a:cubicBezTo>
                    <a:pt x="97" y="3"/>
                    <a:pt x="97" y="3"/>
                    <a:pt x="97" y="3"/>
                  </a:cubicBezTo>
                  <a:cubicBezTo>
                    <a:pt x="96" y="3"/>
                    <a:pt x="96" y="3"/>
                    <a:pt x="96" y="3"/>
                  </a:cubicBezTo>
                  <a:cubicBezTo>
                    <a:pt x="96" y="4"/>
                    <a:pt x="96" y="4"/>
                    <a:pt x="96" y="4"/>
                  </a:cubicBezTo>
                  <a:cubicBezTo>
                    <a:pt x="96" y="5"/>
                    <a:pt x="96" y="5"/>
                    <a:pt x="96" y="5"/>
                  </a:cubicBezTo>
                  <a:cubicBezTo>
                    <a:pt x="95" y="4"/>
                    <a:pt x="95" y="4"/>
                    <a:pt x="95" y="4"/>
                  </a:cubicBezTo>
                  <a:cubicBezTo>
                    <a:pt x="95" y="3"/>
                    <a:pt x="95" y="3"/>
                    <a:pt x="95" y="3"/>
                  </a:cubicBezTo>
                  <a:cubicBezTo>
                    <a:pt x="94" y="3"/>
                    <a:pt x="94" y="3"/>
                    <a:pt x="94" y="3"/>
                  </a:cubicBezTo>
                  <a:cubicBezTo>
                    <a:pt x="93" y="4"/>
                    <a:pt x="93" y="4"/>
                    <a:pt x="93" y="4"/>
                  </a:cubicBezTo>
                  <a:cubicBezTo>
                    <a:pt x="93" y="5"/>
                    <a:pt x="93" y="5"/>
                    <a:pt x="93" y="5"/>
                  </a:cubicBezTo>
                  <a:cubicBezTo>
                    <a:pt x="93" y="6"/>
                    <a:pt x="93" y="6"/>
                    <a:pt x="93" y="6"/>
                  </a:cubicBezTo>
                  <a:cubicBezTo>
                    <a:pt x="92" y="5"/>
                    <a:pt x="92" y="5"/>
                    <a:pt x="92" y="5"/>
                  </a:cubicBezTo>
                  <a:cubicBezTo>
                    <a:pt x="91" y="5"/>
                    <a:pt x="91" y="5"/>
                    <a:pt x="91" y="5"/>
                  </a:cubicBezTo>
                  <a:cubicBezTo>
                    <a:pt x="91" y="5"/>
                    <a:pt x="91" y="5"/>
                    <a:pt x="91" y="5"/>
                  </a:cubicBezTo>
                  <a:cubicBezTo>
                    <a:pt x="91" y="6"/>
                    <a:pt x="91" y="6"/>
                    <a:pt x="91" y="6"/>
                  </a:cubicBezTo>
                  <a:cubicBezTo>
                    <a:pt x="93" y="7"/>
                    <a:pt x="93" y="7"/>
                    <a:pt x="93" y="7"/>
                  </a:cubicBezTo>
                  <a:cubicBezTo>
                    <a:pt x="93" y="8"/>
                    <a:pt x="93" y="8"/>
                    <a:pt x="93" y="8"/>
                  </a:cubicBezTo>
                  <a:cubicBezTo>
                    <a:pt x="93" y="8"/>
                    <a:pt x="93" y="8"/>
                    <a:pt x="93" y="8"/>
                  </a:cubicBezTo>
                  <a:cubicBezTo>
                    <a:pt x="92" y="8"/>
                    <a:pt x="92" y="8"/>
                    <a:pt x="92" y="8"/>
                  </a:cubicBezTo>
                  <a:cubicBezTo>
                    <a:pt x="91" y="8"/>
                    <a:pt x="91" y="8"/>
                    <a:pt x="91" y="8"/>
                  </a:cubicBezTo>
                  <a:cubicBezTo>
                    <a:pt x="91" y="9"/>
                    <a:pt x="91" y="9"/>
                    <a:pt x="91" y="9"/>
                  </a:cubicBezTo>
                  <a:cubicBezTo>
                    <a:pt x="91" y="9"/>
                    <a:pt x="91" y="9"/>
                    <a:pt x="91" y="9"/>
                  </a:cubicBezTo>
                  <a:cubicBezTo>
                    <a:pt x="91" y="10"/>
                    <a:pt x="91" y="10"/>
                    <a:pt x="91" y="10"/>
                  </a:cubicBezTo>
                  <a:cubicBezTo>
                    <a:pt x="90" y="9"/>
                    <a:pt x="90" y="9"/>
                    <a:pt x="90" y="9"/>
                  </a:cubicBezTo>
                  <a:cubicBezTo>
                    <a:pt x="89" y="9"/>
                    <a:pt x="89" y="9"/>
                    <a:pt x="89" y="9"/>
                  </a:cubicBezTo>
                  <a:cubicBezTo>
                    <a:pt x="89" y="10"/>
                    <a:pt x="89" y="10"/>
                    <a:pt x="89" y="10"/>
                  </a:cubicBezTo>
                  <a:cubicBezTo>
                    <a:pt x="88" y="11"/>
                    <a:pt x="88" y="11"/>
                    <a:pt x="88" y="11"/>
                  </a:cubicBezTo>
                  <a:cubicBezTo>
                    <a:pt x="88" y="11"/>
                    <a:pt x="88" y="11"/>
                    <a:pt x="88" y="11"/>
                  </a:cubicBezTo>
                  <a:cubicBezTo>
                    <a:pt x="88" y="12"/>
                    <a:pt x="88" y="12"/>
                    <a:pt x="88" y="12"/>
                  </a:cubicBezTo>
                  <a:cubicBezTo>
                    <a:pt x="87" y="12"/>
                    <a:pt x="87" y="12"/>
                    <a:pt x="87" y="12"/>
                  </a:cubicBezTo>
                  <a:cubicBezTo>
                    <a:pt x="87" y="13"/>
                    <a:pt x="87" y="13"/>
                    <a:pt x="87" y="13"/>
                  </a:cubicBezTo>
                  <a:cubicBezTo>
                    <a:pt x="88" y="14"/>
                    <a:pt x="88" y="14"/>
                    <a:pt x="88" y="14"/>
                  </a:cubicBezTo>
                  <a:cubicBezTo>
                    <a:pt x="87" y="15"/>
                    <a:pt x="87" y="15"/>
                    <a:pt x="87" y="15"/>
                  </a:cubicBezTo>
                  <a:cubicBezTo>
                    <a:pt x="88" y="15"/>
                    <a:pt x="88" y="15"/>
                    <a:pt x="88" y="15"/>
                  </a:cubicBezTo>
                  <a:cubicBezTo>
                    <a:pt x="89" y="16"/>
                    <a:pt x="89" y="16"/>
                    <a:pt x="89" y="16"/>
                  </a:cubicBezTo>
                  <a:cubicBezTo>
                    <a:pt x="88" y="16"/>
                    <a:pt x="88" y="16"/>
                    <a:pt x="88" y="16"/>
                  </a:cubicBezTo>
                  <a:cubicBezTo>
                    <a:pt x="86" y="16"/>
                    <a:pt x="86" y="16"/>
                    <a:pt x="86" y="16"/>
                  </a:cubicBezTo>
                  <a:cubicBezTo>
                    <a:pt x="86" y="15"/>
                    <a:pt x="86" y="15"/>
                    <a:pt x="86" y="15"/>
                  </a:cubicBezTo>
                  <a:cubicBezTo>
                    <a:pt x="85" y="14"/>
                    <a:pt x="85" y="14"/>
                    <a:pt x="85" y="14"/>
                  </a:cubicBezTo>
                  <a:cubicBezTo>
                    <a:pt x="86" y="14"/>
                    <a:pt x="86" y="14"/>
                    <a:pt x="86" y="14"/>
                  </a:cubicBezTo>
                  <a:cubicBezTo>
                    <a:pt x="85" y="13"/>
                    <a:pt x="85" y="13"/>
                    <a:pt x="85" y="13"/>
                  </a:cubicBezTo>
                  <a:cubicBezTo>
                    <a:pt x="84" y="13"/>
                    <a:pt x="84" y="13"/>
                    <a:pt x="84" y="13"/>
                  </a:cubicBezTo>
                  <a:cubicBezTo>
                    <a:pt x="83" y="13"/>
                    <a:pt x="83" y="13"/>
                    <a:pt x="83" y="13"/>
                  </a:cubicBezTo>
                  <a:cubicBezTo>
                    <a:pt x="81" y="12"/>
                    <a:pt x="81" y="12"/>
                    <a:pt x="81" y="12"/>
                  </a:cubicBezTo>
                  <a:cubicBezTo>
                    <a:pt x="80" y="12"/>
                    <a:pt x="80" y="12"/>
                    <a:pt x="80" y="12"/>
                  </a:cubicBezTo>
                  <a:cubicBezTo>
                    <a:pt x="80" y="12"/>
                    <a:pt x="80" y="12"/>
                    <a:pt x="80" y="12"/>
                  </a:cubicBezTo>
                  <a:cubicBezTo>
                    <a:pt x="79" y="12"/>
                    <a:pt x="79" y="12"/>
                    <a:pt x="79" y="12"/>
                  </a:cubicBezTo>
                  <a:cubicBezTo>
                    <a:pt x="78" y="12"/>
                    <a:pt x="78" y="12"/>
                    <a:pt x="78" y="12"/>
                  </a:cubicBezTo>
                  <a:cubicBezTo>
                    <a:pt x="77" y="13"/>
                    <a:pt x="77" y="13"/>
                    <a:pt x="77" y="13"/>
                  </a:cubicBezTo>
                  <a:cubicBezTo>
                    <a:pt x="77" y="13"/>
                    <a:pt x="77" y="13"/>
                    <a:pt x="77" y="13"/>
                  </a:cubicBezTo>
                  <a:cubicBezTo>
                    <a:pt x="78" y="15"/>
                    <a:pt x="78" y="15"/>
                    <a:pt x="78" y="15"/>
                  </a:cubicBezTo>
                  <a:cubicBezTo>
                    <a:pt x="79" y="15"/>
                    <a:pt x="79" y="15"/>
                    <a:pt x="79" y="15"/>
                  </a:cubicBezTo>
                  <a:cubicBezTo>
                    <a:pt x="80" y="15"/>
                    <a:pt x="80" y="15"/>
                    <a:pt x="80" y="15"/>
                  </a:cubicBezTo>
                  <a:cubicBezTo>
                    <a:pt x="81" y="16"/>
                    <a:pt x="81" y="16"/>
                    <a:pt x="81" y="16"/>
                  </a:cubicBezTo>
                  <a:cubicBezTo>
                    <a:pt x="81" y="17"/>
                    <a:pt x="81" y="17"/>
                    <a:pt x="81" y="17"/>
                  </a:cubicBezTo>
                  <a:cubicBezTo>
                    <a:pt x="81" y="18"/>
                    <a:pt x="81" y="18"/>
                    <a:pt x="81" y="18"/>
                  </a:cubicBezTo>
                  <a:cubicBezTo>
                    <a:pt x="82" y="19"/>
                    <a:pt x="82" y="19"/>
                    <a:pt x="82" y="19"/>
                  </a:cubicBezTo>
                  <a:cubicBezTo>
                    <a:pt x="81" y="20"/>
                    <a:pt x="81" y="20"/>
                    <a:pt x="81" y="20"/>
                  </a:cubicBezTo>
                  <a:cubicBezTo>
                    <a:pt x="81" y="19"/>
                    <a:pt x="81" y="19"/>
                    <a:pt x="81" y="19"/>
                  </a:cubicBezTo>
                  <a:cubicBezTo>
                    <a:pt x="80" y="18"/>
                    <a:pt x="80" y="18"/>
                    <a:pt x="80" y="18"/>
                  </a:cubicBezTo>
                  <a:cubicBezTo>
                    <a:pt x="79" y="17"/>
                    <a:pt x="79" y="17"/>
                    <a:pt x="79" y="17"/>
                  </a:cubicBezTo>
                  <a:cubicBezTo>
                    <a:pt x="78" y="17"/>
                    <a:pt x="78" y="17"/>
                    <a:pt x="78" y="17"/>
                  </a:cubicBezTo>
                  <a:cubicBezTo>
                    <a:pt x="78" y="18"/>
                    <a:pt x="78" y="18"/>
                    <a:pt x="78" y="18"/>
                  </a:cubicBezTo>
                  <a:cubicBezTo>
                    <a:pt x="77" y="19"/>
                    <a:pt x="77" y="19"/>
                    <a:pt x="77" y="19"/>
                  </a:cubicBezTo>
                  <a:cubicBezTo>
                    <a:pt x="77" y="17"/>
                    <a:pt x="77" y="17"/>
                    <a:pt x="77" y="17"/>
                  </a:cubicBezTo>
                  <a:cubicBezTo>
                    <a:pt x="76" y="18"/>
                    <a:pt x="76" y="18"/>
                    <a:pt x="76" y="18"/>
                  </a:cubicBezTo>
                  <a:cubicBezTo>
                    <a:pt x="76" y="18"/>
                    <a:pt x="76" y="18"/>
                    <a:pt x="76" y="18"/>
                  </a:cubicBezTo>
                  <a:cubicBezTo>
                    <a:pt x="75" y="19"/>
                    <a:pt x="75" y="19"/>
                    <a:pt x="75" y="19"/>
                  </a:cubicBezTo>
                  <a:cubicBezTo>
                    <a:pt x="75" y="20"/>
                    <a:pt x="75" y="20"/>
                    <a:pt x="75" y="20"/>
                  </a:cubicBezTo>
                  <a:cubicBezTo>
                    <a:pt x="76" y="21"/>
                    <a:pt x="76" y="21"/>
                    <a:pt x="76" y="21"/>
                  </a:cubicBezTo>
                  <a:cubicBezTo>
                    <a:pt x="77" y="22"/>
                    <a:pt x="77" y="22"/>
                    <a:pt x="77" y="22"/>
                  </a:cubicBezTo>
                  <a:cubicBezTo>
                    <a:pt x="76" y="22"/>
                    <a:pt x="76" y="22"/>
                    <a:pt x="76" y="22"/>
                  </a:cubicBezTo>
                  <a:cubicBezTo>
                    <a:pt x="75" y="21"/>
                    <a:pt x="75" y="21"/>
                    <a:pt x="75" y="21"/>
                  </a:cubicBezTo>
                  <a:cubicBezTo>
                    <a:pt x="74" y="23"/>
                    <a:pt x="74" y="23"/>
                    <a:pt x="74" y="23"/>
                  </a:cubicBezTo>
                  <a:cubicBezTo>
                    <a:pt x="74" y="24"/>
                    <a:pt x="74" y="24"/>
                    <a:pt x="74" y="24"/>
                  </a:cubicBezTo>
                  <a:cubicBezTo>
                    <a:pt x="72" y="25"/>
                    <a:pt x="72" y="25"/>
                    <a:pt x="72" y="25"/>
                  </a:cubicBezTo>
                  <a:cubicBezTo>
                    <a:pt x="72" y="24"/>
                    <a:pt x="72" y="24"/>
                    <a:pt x="72" y="24"/>
                  </a:cubicBezTo>
                  <a:cubicBezTo>
                    <a:pt x="73" y="23"/>
                    <a:pt x="73" y="23"/>
                    <a:pt x="73" y="23"/>
                  </a:cubicBezTo>
                  <a:cubicBezTo>
                    <a:pt x="73" y="23"/>
                    <a:pt x="73" y="23"/>
                    <a:pt x="73" y="23"/>
                  </a:cubicBezTo>
                  <a:cubicBezTo>
                    <a:pt x="74" y="21"/>
                    <a:pt x="74" y="21"/>
                    <a:pt x="74" y="21"/>
                  </a:cubicBezTo>
                  <a:cubicBezTo>
                    <a:pt x="73" y="17"/>
                    <a:pt x="73" y="17"/>
                    <a:pt x="73" y="17"/>
                  </a:cubicBezTo>
                  <a:cubicBezTo>
                    <a:pt x="72" y="18"/>
                    <a:pt x="72" y="18"/>
                    <a:pt x="72" y="18"/>
                  </a:cubicBezTo>
                  <a:cubicBezTo>
                    <a:pt x="71" y="20"/>
                    <a:pt x="71" y="20"/>
                    <a:pt x="71" y="20"/>
                  </a:cubicBezTo>
                  <a:cubicBezTo>
                    <a:pt x="71" y="22"/>
                    <a:pt x="71" y="22"/>
                    <a:pt x="71" y="22"/>
                  </a:cubicBezTo>
                  <a:cubicBezTo>
                    <a:pt x="71" y="22"/>
                    <a:pt x="71" y="22"/>
                    <a:pt x="71" y="22"/>
                  </a:cubicBezTo>
                  <a:cubicBezTo>
                    <a:pt x="70" y="24"/>
                    <a:pt x="70" y="24"/>
                    <a:pt x="70" y="24"/>
                  </a:cubicBezTo>
                  <a:cubicBezTo>
                    <a:pt x="70" y="22"/>
                    <a:pt x="70" y="22"/>
                    <a:pt x="70" y="22"/>
                  </a:cubicBezTo>
                  <a:cubicBezTo>
                    <a:pt x="71" y="21"/>
                    <a:pt x="71" y="21"/>
                    <a:pt x="71" y="21"/>
                  </a:cubicBezTo>
                  <a:cubicBezTo>
                    <a:pt x="70" y="19"/>
                    <a:pt x="70" y="19"/>
                    <a:pt x="70" y="19"/>
                  </a:cubicBezTo>
                  <a:cubicBezTo>
                    <a:pt x="70" y="19"/>
                    <a:pt x="70" y="19"/>
                    <a:pt x="70" y="19"/>
                  </a:cubicBezTo>
                  <a:cubicBezTo>
                    <a:pt x="68" y="20"/>
                    <a:pt x="68" y="20"/>
                    <a:pt x="68" y="20"/>
                  </a:cubicBezTo>
                  <a:cubicBezTo>
                    <a:pt x="67" y="22"/>
                    <a:pt x="67" y="22"/>
                    <a:pt x="67" y="22"/>
                  </a:cubicBezTo>
                  <a:cubicBezTo>
                    <a:pt x="68" y="23"/>
                    <a:pt x="68" y="23"/>
                    <a:pt x="68" y="23"/>
                  </a:cubicBezTo>
                  <a:cubicBezTo>
                    <a:pt x="68" y="24"/>
                    <a:pt x="68" y="24"/>
                    <a:pt x="68" y="24"/>
                  </a:cubicBezTo>
                  <a:cubicBezTo>
                    <a:pt x="70" y="25"/>
                    <a:pt x="70" y="25"/>
                    <a:pt x="70" y="25"/>
                  </a:cubicBezTo>
                  <a:cubicBezTo>
                    <a:pt x="70" y="26"/>
                    <a:pt x="70" y="26"/>
                    <a:pt x="70" y="26"/>
                  </a:cubicBezTo>
                  <a:cubicBezTo>
                    <a:pt x="69" y="27"/>
                    <a:pt x="69" y="27"/>
                    <a:pt x="69" y="27"/>
                  </a:cubicBezTo>
                  <a:cubicBezTo>
                    <a:pt x="69" y="26"/>
                    <a:pt x="69" y="26"/>
                    <a:pt x="69" y="26"/>
                  </a:cubicBezTo>
                  <a:cubicBezTo>
                    <a:pt x="68" y="25"/>
                    <a:pt x="68" y="25"/>
                    <a:pt x="68" y="25"/>
                  </a:cubicBezTo>
                  <a:cubicBezTo>
                    <a:pt x="67" y="23"/>
                    <a:pt x="67" y="23"/>
                    <a:pt x="67" y="23"/>
                  </a:cubicBezTo>
                  <a:cubicBezTo>
                    <a:pt x="66" y="23"/>
                    <a:pt x="66" y="23"/>
                    <a:pt x="66" y="23"/>
                  </a:cubicBezTo>
                  <a:cubicBezTo>
                    <a:pt x="65" y="23"/>
                    <a:pt x="65" y="23"/>
                    <a:pt x="65" y="23"/>
                  </a:cubicBezTo>
                  <a:cubicBezTo>
                    <a:pt x="65" y="24"/>
                    <a:pt x="65" y="24"/>
                    <a:pt x="65" y="24"/>
                  </a:cubicBezTo>
                  <a:cubicBezTo>
                    <a:pt x="66" y="25"/>
                    <a:pt x="66" y="25"/>
                    <a:pt x="66" y="25"/>
                  </a:cubicBezTo>
                  <a:cubicBezTo>
                    <a:pt x="67" y="25"/>
                    <a:pt x="67" y="25"/>
                    <a:pt x="67" y="25"/>
                  </a:cubicBezTo>
                  <a:cubicBezTo>
                    <a:pt x="67" y="26"/>
                    <a:pt x="67" y="26"/>
                    <a:pt x="67" y="26"/>
                  </a:cubicBezTo>
                  <a:cubicBezTo>
                    <a:pt x="66" y="26"/>
                    <a:pt x="66" y="26"/>
                    <a:pt x="66" y="26"/>
                  </a:cubicBezTo>
                  <a:cubicBezTo>
                    <a:pt x="65" y="26"/>
                    <a:pt x="65" y="26"/>
                    <a:pt x="65" y="26"/>
                  </a:cubicBezTo>
                  <a:cubicBezTo>
                    <a:pt x="66" y="27"/>
                    <a:pt x="66" y="27"/>
                    <a:pt x="66" y="27"/>
                  </a:cubicBezTo>
                  <a:cubicBezTo>
                    <a:pt x="65" y="26"/>
                    <a:pt x="65" y="26"/>
                    <a:pt x="65" y="26"/>
                  </a:cubicBezTo>
                  <a:cubicBezTo>
                    <a:pt x="65" y="25"/>
                    <a:pt x="65" y="25"/>
                    <a:pt x="65" y="25"/>
                  </a:cubicBezTo>
                  <a:cubicBezTo>
                    <a:pt x="64" y="24"/>
                    <a:pt x="64" y="24"/>
                    <a:pt x="64" y="24"/>
                  </a:cubicBezTo>
                  <a:cubicBezTo>
                    <a:pt x="64" y="24"/>
                    <a:pt x="64" y="24"/>
                    <a:pt x="64" y="24"/>
                  </a:cubicBezTo>
                  <a:cubicBezTo>
                    <a:pt x="63" y="24"/>
                    <a:pt x="63" y="24"/>
                    <a:pt x="63" y="24"/>
                  </a:cubicBezTo>
                  <a:cubicBezTo>
                    <a:pt x="63" y="26"/>
                    <a:pt x="63" y="26"/>
                    <a:pt x="63" y="26"/>
                  </a:cubicBezTo>
                  <a:cubicBezTo>
                    <a:pt x="63" y="26"/>
                    <a:pt x="63" y="26"/>
                    <a:pt x="63" y="26"/>
                  </a:cubicBezTo>
                  <a:cubicBezTo>
                    <a:pt x="63" y="28"/>
                    <a:pt x="63" y="28"/>
                    <a:pt x="63" y="28"/>
                  </a:cubicBezTo>
                  <a:cubicBezTo>
                    <a:pt x="62" y="27"/>
                    <a:pt x="62" y="27"/>
                    <a:pt x="62" y="27"/>
                  </a:cubicBezTo>
                  <a:cubicBezTo>
                    <a:pt x="61" y="27"/>
                    <a:pt x="61" y="27"/>
                    <a:pt x="61" y="27"/>
                  </a:cubicBezTo>
                  <a:cubicBezTo>
                    <a:pt x="60" y="29"/>
                    <a:pt x="60" y="29"/>
                    <a:pt x="60" y="29"/>
                  </a:cubicBezTo>
                  <a:cubicBezTo>
                    <a:pt x="60" y="29"/>
                    <a:pt x="60" y="29"/>
                    <a:pt x="60" y="29"/>
                  </a:cubicBezTo>
                  <a:cubicBezTo>
                    <a:pt x="61" y="29"/>
                    <a:pt x="61" y="29"/>
                    <a:pt x="61" y="29"/>
                  </a:cubicBezTo>
                  <a:cubicBezTo>
                    <a:pt x="62" y="30"/>
                    <a:pt x="62" y="30"/>
                    <a:pt x="62" y="30"/>
                  </a:cubicBezTo>
                  <a:cubicBezTo>
                    <a:pt x="61" y="30"/>
                    <a:pt x="61" y="30"/>
                    <a:pt x="61" y="30"/>
                  </a:cubicBezTo>
                  <a:cubicBezTo>
                    <a:pt x="60" y="30"/>
                    <a:pt x="60" y="30"/>
                    <a:pt x="60" y="30"/>
                  </a:cubicBezTo>
                  <a:cubicBezTo>
                    <a:pt x="61" y="31"/>
                    <a:pt x="61" y="31"/>
                    <a:pt x="61" y="31"/>
                  </a:cubicBezTo>
                  <a:cubicBezTo>
                    <a:pt x="61" y="32"/>
                    <a:pt x="61" y="32"/>
                    <a:pt x="61" y="32"/>
                  </a:cubicBezTo>
                  <a:cubicBezTo>
                    <a:pt x="60" y="32"/>
                    <a:pt x="60" y="32"/>
                    <a:pt x="60" y="32"/>
                  </a:cubicBezTo>
                  <a:cubicBezTo>
                    <a:pt x="60" y="32"/>
                    <a:pt x="60" y="32"/>
                    <a:pt x="60" y="32"/>
                  </a:cubicBezTo>
                  <a:cubicBezTo>
                    <a:pt x="60" y="32"/>
                    <a:pt x="60" y="32"/>
                    <a:pt x="60" y="32"/>
                  </a:cubicBezTo>
                  <a:cubicBezTo>
                    <a:pt x="59" y="33"/>
                    <a:pt x="59" y="33"/>
                    <a:pt x="59" y="33"/>
                  </a:cubicBezTo>
                  <a:cubicBezTo>
                    <a:pt x="59" y="32"/>
                    <a:pt x="59" y="32"/>
                    <a:pt x="59" y="32"/>
                  </a:cubicBezTo>
                  <a:cubicBezTo>
                    <a:pt x="58" y="32"/>
                    <a:pt x="58" y="32"/>
                    <a:pt x="58" y="32"/>
                  </a:cubicBezTo>
                  <a:cubicBezTo>
                    <a:pt x="57" y="33"/>
                    <a:pt x="57" y="33"/>
                    <a:pt x="57" y="33"/>
                  </a:cubicBezTo>
                  <a:cubicBezTo>
                    <a:pt x="57" y="34"/>
                    <a:pt x="57" y="34"/>
                    <a:pt x="57" y="34"/>
                  </a:cubicBezTo>
                  <a:cubicBezTo>
                    <a:pt x="57" y="34"/>
                    <a:pt x="57" y="34"/>
                    <a:pt x="57" y="34"/>
                  </a:cubicBezTo>
                  <a:cubicBezTo>
                    <a:pt x="56" y="34"/>
                    <a:pt x="56" y="34"/>
                    <a:pt x="56" y="34"/>
                  </a:cubicBezTo>
                  <a:cubicBezTo>
                    <a:pt x="55" y="36"/>
                    <a:pt x="55" y="36"/>
                    <a:pt x="55" y="36"/>
                  </a:cubicBezTo>
                  <a:cubicBezTo>
                    <a:pt x="56" y="36"/>
                    <a:pt x="56" y="36"/>
                    <a:pt x="56" y="36"/>
                  </a:cubicBezTo>
                  <a:cubicBezTo>
                    <a:pt x="59" y="35"/>
                    <a:pt x="59" y="35"/>
                    <a:pt x="59" y="35"/>
                  </a:cubicBezTo>
                  <a:cubicBezTo>
                    <a:pt x="59" y="35"/>
                    <a:pt x="59" y="35"/>
                    <a:pt x="59" y="35"/>
                  </a:cubicBezTo>
                  <a:cubicBezTo>
                    <a:pt x="61" y="35"/>
                    <a:pt x="61" y="35"/>
                    <a:pt x="61" y="35"/>
                  </a:cubicBezTo>
                  <a:cubicBezTo>
                    <a:pt x="61" y="35"/>
                    <a:pt x="61" y="35"/>
                    <a:pt x="61" y="35"/>
                  </a:cubicBezTo>
                  <a:cubicBezTo>
                    <a:pt x="61" y="36"/>
                    <a:pt x="61" y="36"/>
                    <a:pt x="61" y="36"/>
                  </a:cubicBezTo>
                  <a:cubicBezTo>
                    <a:pt x="61" y="37"/>
                    <a:pt x="61" y="37"/>
                    <a:pt x="61" y="37"/>
                  </a:cubicBezTo>
                  <a:cubicBezTo>
                    <a:pt x="60" y="38"/>
                    <a:pt x="60" y="38"/>
                    <a:pt x="60" y="38"/>
                  </a:cubicBezTo>
                  <a:cubicBezTo>
                    <a:pt x="60" y="39"/>
                    <a:pt x="60" y="39"/>
                    <a:pt x="60" y="39"/>
                  </a:cubicBezTo>
                  <a:cubicBezTo>
                    <a:pt x="60" y="38"/>
                    <a:pt x="60" y="38"/>
                    <a:pt x="60" y="38"/>
                  </a:cubicBezTo>
                  <a:cubicBezTo>
                    <a:pt x="59" y="37"/>
                    <a:pt x="59" y="37"/>
                    <a:pt x="59" y="37"/>
                  </a:cubicBezTo>
                  <a:cubicBezTo>
                    <a:pt x="58" y="37"/>
                    <a:pt x="58" y="37"/>
                    <a:pt x="58" y="37"/>
                  </a:cubicBezTo>
                  <a:cubicBezTo>
                    <a:pt x="58" y="37"/>
                    <a:pt x="58" y="37"/>
                    <a:pt x="58" y="37"/>
                  </a:cubicBezTo>
                  <a:cubicBezTo>
                    <a:pt x="57" y="37"/>
                    <a:pt x="57" y="37"/>
                    <a:pt x="57" y="37"/>
                  </a:cubicBezTo>
                  <a:cubicBezTo>
                    <a:pt x="57" y="37"/>
                    <a:pt x="57" y="37"/>
                    <a:pt x="57" y="37"/>
                  </a:cubicBezTo>
                  <a:cubicBezTo>
                    <a:pt x="57" y="38"/>
                    <a:pt x="57" y="38"/>
                    <a:pt x="57" y="38"/>
                  </a:cubicBezTo>
                  <a:cubicBezTo>
                    <a:pt x="56" y="37"/>
                    <a:pt x="56" y="37"/>
                    <a:pt x="56" y="37"/>
                  </a:cubicBezTo>
                  <a:cubicBezTo>
                    <a:pt x="55" y="38"/>
                    <a:pt x="55" y="38"/>
                    <a:pt x="55" y="38"/>
                  </a:cubicBezTo>
                  <a:cubicBezTo>
                    <a:pt x="56" y="38"/>
                    <a:pt x="56" y="38"/>
                    <a:pt x="56" y="38"/>
                  </a:cubicBezTo>
                  <a:cubicBezTo>
                    <a:pt x="56" y="39"/>
                    <a:pt x="56" y="39"/>
                    <a:pt x="56" y="39"/>
                  </a:cubicBezTo>
                  <a:cubicBezTo>
                    <a:pt x="56" y="39"/>
                    <a:pt x="56" y="39"/>
                    <a:pt x="56" y="39"/>
                  </a:cubicBezTo>
                  <a:cubicBezTo>
                    <a:pt x="55" y="40"/>
                    <a:pt x="55" y="40"/>
                    <a:pt x="55" y="40"/>
                  </a:cubicBezTo>
                  <a:cubicBezTo>
                    <a:pt x="56" y="41"/>
                    <a:pt x="56" y="41"/>
                    <a:pt x="56" y="41"/>
                  </a:cubicBezTo>
                  <a:cubicBezTo>
                    <a:pt x="55" y="41"/>
                    <a:pt x="55" y="41"/>
                    <a:pt x="55" y="41"/>
                  </a:cubicBezTo>
                  <a:cubicBezTo>
                    <a:pt x="55" y="41"/>
                    <a:pt x="55" y="41"/>
                    <a:pt x="55" y="41"/>
                  </a:cubicBezTo>
                  <a:cubicBezTo>
                    <a:pt x="55" y="40"/>
                    <a:pt x="55" y="40"/>
                    <a:pt x="55" y="40"/>
                  </a:cubicBezTo>
                  <a:cubicBezTo>
                    <a:pt x="54" y="38"/>
                    <a:pt x="54" y="38"/>
                    <a:pt x="54" y="38"/>
                  </a:cubicBezTo>
                  <a:cubicBezTo>
                    <a:pt x="53" y="39"/>
                    <a:pt x="53" y="39"/>
                    <a:pt x="53" y="39"/>
                  </a:cubicBezTo>
                  <a:cubicBezTo>
                    <a:pt x="52" y="40"/>
                    <a:pt x="52" y="40"/>
                    <a:pt x="52" y="40"/>
                  </a:cubicBezTo>
                  <a:cubicBezTo>
                    <a:pt x="52" y="39"/>
                    <a:pt x="52" y="39"/>
                    <a:pt x="52" y="39"/>
                  </a:cubicBezTo>
                  <a:cubicBezTo>
                    <a:pt x="52" y="38"/>
                    <a:pt x="52" y="38"/>
                    <a:pt x="52" y="38"/>
                  </a:cubicBezTo>
                  <a:cubicBezTo>
                    <a:pt x="51" y="38"/>
                    <a:pt x="51" y="38"/>
                    <a:pt x="51" y="38"/>
                  </a:cubicBezTo>
                  <a:cubicBezTo>
                    <a:pt x="50" y="39"/>
                    <a:pt x="50" y="39"/>
                    <a:pt x="50" y="39"/>
                  </a:cubicBezTo>
                  <a:cubicBezTo>
                    <a:pt x="51" y="40"/>
                    <a:pt x="51" y="40"/>
                    <a:pt x="51" y="40"/>
                  </a:cubicBezTo>
                  <a:cubicBezTo>
                    <a:pt x="53" y="40"/>
                    <a:pt x="53" y="40"/>
                    <a:pt x="53" y="40"/>
                  </a:cubicBezTo>
                  <a:cubicBezTo>
                    <a:pt x="54" y="41"/>
                    <a:pt x="54" y="41"/>
                    <a:pt x="54" y="41"/>
                  </a:cubicBezTo>
                  <a:cubicBezTo>
                    <a:pt x="53" y="42"/>
                    <a:pt x="53" y="42"/>
                    <a:pt x="53" y="42"/>
                  </a:cubicBezTo>
                  <a:cubicBezTo>
                    <a:pt x="51" y="42"/>
                    <a:pt x="51" y="42"/>
                    <a:pt x="51" y="42"/>
                  </a:cubicBezTo>
                  <a:cubicBezTo>
                    <a:pt x="50" y="42"/>
                    <a:pt x="50" y="42"/>
                    <a:pt x="50" y="42"/>
                  </a:cubicBezTo>
                  <a:cubicBezTo>
                    <a:pt x="49" y="42"/>
                    <a:pt x="49" y="42"/>
                    <a:pt x="49" y="42"/>
                  </a:cubicBezTo>
                  <a:cubicBezTo>
                    <a:pt x="49" y="43"/>
                    <a:pt x="49" y="43"/>
                    <a:pt x="49" y="43"/>
                  </a:cubicBezTo>
                  <a:cubicBezTo>
                    <a:pt x="50" y="44"/>
                    <a:pt x="50" y="44"/>
                    <a:pt x="50" y="44"/>
                  </a:cubicBezTo>
                  <a:cubicBezTo>
                    <a:pt x="49" y="45"/>
                    <a:pt x="49" y="45"/>
                    <a:pt x="49" y="45"/>
                  </a:cubicBezTo>
                  <a:cubicBezTo>
                    <a:pt x="50" y="44"/>
                    <a:pt x="50" y="44"/>
                    <a:pt x="50" y="44"/>
                  </a:cubicBezTo>
                  <a:cubicBezTo>
                    <a:pt x="51" y="43"/>
                    <a:pt x="51" y="43"/>
                    <a:pt x="51" y="43"/>
                  </a:cubicBezTo>
                  <a:cubicBezTo>
                    <a:pt x="52" y="43"/>
                    <a:pt x="52" y="43"/>
                    <a:pt x="52" y="43"/>
                  </a:cubicBezTo>
                  <a:cubicBezTo>
                    <a:pt x="53" y="44"/>
                    <a:pt x="53" y="44"/>
                    <a:pt x="53" y="44"/>
                  </a:cubicBezTo>
                  <a:cubicBezTo>
                    <a:pt x="51" y="44"/>
                    <a:pt x="51" y="44"/>
                    <a:pt x="51" y="44"/>
                  </a:cubicBezTo>
                  <a:cubicBezTo>
                    <a:pt x="51" y="45"/>
                    <a:pt x="51" y="45"/>
                    <a:pt x="51" y="45"/>
                  </a:cubicBezTo>
                  <a:cubicBezTo>
                    <a:pt x="51" y="46"/>
                    <a:pt x="51" y="46"/>
                    <a:pt x="51" y="46"/>
                  </a:cubicBezTo>
                  <a:cubicBezTo>
                    <a:pt x="53" y="47"/>
                    <a:pt x="53" y="47"/>
                    <a:pt x="53" y="47"/>
                  </a:cubicBezTo>
                  <a:cubicBezTo>
                    <a:pt x="53" y="48"/>
                    <a:pt x="53" y="48"/>
                    <a:pt x="53" y="48"/>
                  </a:cubicBezTo>
                  <a:cubicBezTo>
                    <a:pt x="52" y="47"/>
                    <a:pt x="52" y="47"/>
                    <a:pt x="52" y="47"/>
                  </a:cubicBezTo>
                  <a:cubicBezTo>
                    <a:pt x="51" y="47"/>
                    <a:pt x="51" y="47"/>
                    <a:pt x="51" y="47"/>
                  </a:cubicBezTo>
                  <a:cubicBezTo>
                    <a:pt x="50" y="46"/>
                    <a:pt x="50" y="46"/>
                    <a:pt x="50" y="46"/>
                  </a:cubicBezTo>
                  <a:cubicBezTo>
                    <a:pt x="49" y="46"/>
                    <a:pt x="49" y="46"/>
                    <a:pt x="49" y="46"/>
                  </a:cubicBezTo>
                  <a:cubicBezTo>
                    <a:pt x="49" y="47"/>
                    <a:pt x="49" y="47"/>
                    <a:pt x="49" y="47"/>
                  </a:cubicBezTo>
                  <a:cubicBezTo>
                    <a:pt x="50" y="48"/>
                    <a:pt x="50" y="48"/>
                    <a:pt x="50" y="48"/>
                  </a:cubicBezTo>
                  <a:cubicBezTo>
                    <a:pt x="48" y="48"/>
                    <a:pt x="48" y="48"/>
                    <a:pt x="48" y="48"/>
                  </a:cubicBezTo>
                  <a:cubicBezTo>
                    <a:pt x="47" y="49"/>
                    <a:pt x="47" y="49"/>
                    <a:pt x="47" y="49"/>
                  </a:cubicBezTo>
                  <a:cubicBezTo>
                    <a:pt x="47" y="49"/>
                    <a:pt x="47" y="49"/>
                    <a:pt x="47" y="49"/>
                  </a:cubicBezTo>
                  <a:cubicBezTo>
                    <a:pt x="48" y="50"/>
                    <a:pt x="48" y="50"/>
                    <a:pt x="48" y="50"/>
                  </a:cubicBezTo>
                  <a:cubicBezTo>
                    <a:pt x="49" y="49"/>
                    <a:pt x="49" y="49"/>
                    <a:pt x="49" y="49"/>
                  </a:cubicBezTo>
                  <a:cubicBezTo>
                    <a:pt x="50" y="50"/>
                    <a:pt x="50" y="50"/>
                    <a:pt x="50" y="50"/>
                  </a:cubicBezTo>
                  <a:cubicBezTo>
                    <a:pt x="51" y="50"/>
                    <a:pt x="51" y="50"/>
                    <a:pt x="51" y="50"/>
                  </a:cubicBezTo>
                  <a:cubicBezTo>
                    <a:pt x="52" y="51"/>
                    <a:pt x="52" y="51"/>
                    <a:pt x="52" y="51"/>
                  </a:cubicBezTo>
                  <a:cubicBezTo>
                    <a:pt x="52" y="51"/>
                    <a:pt x="52" y="51"/>
                    <a:pt x="52" y="51"/>
                  </a:cubicBezTo>
                  <a:cubicBezTo>
                    <a:pt x="52" y="52"/>
                    <a:pt x="52" y="52"/>
                    <a:pt x="52" y="52"/>
                  </a:cubicBezTo>
                  <a:cubicBezTo>
                    <a:pt x="51" y="51"/>
                    <a:pt x="51" y="51"/>
                    <a:pt x="51" y="51"/>
                  </a:cubicBezTo>
                  <a:cubicBezTo>
                    <a:pt x="49" y="51"/>
                    <a:pt x="49" y="51"/>
                    <a:pt x="49" y="51"/>
                  </a:cubicBezTo>
                  <a:cubicBezTo>
                    <a:pt x="49" y="51"/>
                    <a:pt x="49" y="51"/>
                    <a:pt x="49" y="51"/>
                  </a:cubicBezTo>
                  <a:cubicBezTo>
                    <a:pt x="47" y="51"/>
                    <a:pt x="47" y="51"/>
                    <a:pt x="47" y="51"/>
                  </a:cubicBezTo>
                  <a:cubicBezTo>
                    <a:pt x="47" y="52"/>
                    <a:pt x="47" y="52"/>
                    <a:pt x="47" y="52"/>
                  </a:cubicBezTo>
                  <a:cubicBezTo>
                    <a:pt x="46" y="53"/>
                    <a:pt x="46" y="53"/>
                    <a:pt x="46" y="53"/>
                  </a:cubicBezTo>
                  <a:cubicBezTo>
                    <a:pt x="46" y="52"/>
                    <a:pt x="46" y="52"/>
                    <a:pt x="46" y="52"/>
                  </a:cubicBezTo>
                  <a:cubicBezTo>
                    <a:pt x="44" y="53"/>
                    <a:pt x="44" y="53"/>
                    <a:pt x="44" y="53"/>
                  </a:cubicBezTo>
                  <a:cubicBezTo>
                    <a:pt x="43" y="53"/>
                    <a:pt x="43" y="53"/>
                    <a:pt x="43" y="53"/>
                  </a:cubicBezTo>
                  <a:cubicBezTo>
                    <a:pt x="43" y="54"/>
                    <a:pt x="43" y="54"/>
                    <a:pt x="43" y="54"/>
                  </a:cubicBezTo>
                  <a:cubicBezTo>
                    <a:pt x="44" y="54"/>
                    <a:pt x="44" y="54"/>
                    <a:pt x="44" y="54"/>
                  </a:cubicBezTo>
                  <a:cubicBezTo>
                    <a:pt x="45" y="55"/>
                    <a:pt x="45" y="55"/>
                    <a:pt x="45" y="55"/>
                  </a:cubicBezTo>
                  <a:cubicBezTo>
                    <a:pt x="44" y="55"/>
                    <a:pt x="44" y="55"/>
                    <a:pt x="44" y="55"/>
                  </a:cubicBezTo>
                  <a:cubicBezTo>
                    <a:pt x="43" y="55"/>
                    <a:pt x="43" y="55"/>
                    <a:pt x="43" y="55"/>
                  </a:cubicBezTo>
                  <a:cubicBezTo>
                    <a:pt x="43" y="56"/>
                    <a:pt x="43" y="56"/>
                    <a:pt x="43" y="56"/>
                  </a:cubicBezTo>
                  <a:cubicBezTo>
                    <a:pt x="44" y="56"/>
                    <a:pt x="44" y="56"/>
                    <a:pt x="44" y="56"/>
                  </a:cubicBezTo>
                  <a:cubicBezTo>
                    <a:pt x="44" y="57"/>
                    <a:pt x="44" y="57"/>
                    <a:pt x="44" y="57"/>
                  </a:cubicBezTo>
                  <a:cubicBezTo>
                    <a:pt x="42" y="57"/>
                    <a:pt x="42" y="57"/>
                    <a:pt x="42" y="57"/>
                  </a:cubicBezTo>
                  <a:cubicBezTo>
                    <a:pt x="42" y="56"/>
                    <a:pt x="42" y="56"/>
                    <a:pt x="42" y="56"/>
                  </a:cubicBezTo>
                  <a:cubicBezTo>
                    <a:pt x="42" y="57"/>
                    <a:pt x="42" y="57"/>
                    <a:pt x="42" y="57"/>
                  </a:cubicBezTo>
                  <a:cubicBezTo>
                    <a:pt x="43" y="57"/>
                    <a:pt x="43" y="57"/>
                    <a:pt x="43" y="57"/>
                  </a:cubicBezTo>
                  <a:cubicBezTo>
                    <a:pt x="42" y="58"/>
                    <a:pt x="42" y="58"/>
                    <a:pt x="42" y="58"/>
                  </a:cubicBezTo>
                  <a:cubicBezTo>
                    <a:pt x="42" y="58"/>
                    <a:pt x="42" y="58"/>
                    <a:pt x="42" y="58"/>
                  </a:cubicBezTo>
                  <a:cubicBezTo>
                    <a:pt x="43" y="58"/>
                    <a:pt x="43" y="58"/>
                    <a:pt x="43" y="58"/>
                  </a:cubicBezTo>
                  <a:cubicBezTo>
                    <a:pt x="42" y="59"/>
                    <a:pt x="42" y="59"/>
                    <a:pt x="42" y="59"/>
                  </a:cubicBezTo>
                  <a:cubicBezTo>
                    <a:pt x="42" y="59"/>
                    <a:pt x="42" y="59"/>
                    <a:pt x="42" y="59"/>
                  </a:cubicBezTo>
                  <a:cubicBezTo>
                    <a:pt x="41" y="59"/>
                    <a:pt x="41" y="59"/>
                    <a:pt x="41" y="59"/>
                  </a:cubicBezTo>
                  <a:cubicBezTo>
                    <a:pt x="41" y="59"/>
                    <a:pt x="41" y="59"/>
                    <a:pt x="41" y="59"/>
                  </a:cubicBezTo>
                  <a:cubicBezTo>
                    <a:pt x="41" y="60"/>
                    <a:pt x="41" y="60"/>
                    <a:pt x="41" y="60"/>
                  </a:cubicBezTo>
                  <a:cubicBezTo>
                    <a:pt x="41" y="60"/>
                    <a:pt x="41" y="60"/>
                    <a:pt x="41" y="60"/>
                  </a:cubicBezTo>
                  <a:cubicBezTo>
                    <a:pt x="43" y="61"/>
                    <a:pt x="43" y="61"/>
                    <a:pt x="43" y="61"/>
                  </a:cubicBezTo>
                  <a:cubicBezTo>
                    <a:pt x="43" y="62"/>
                    <a:pt x="43" y="62"/>
                    <a:pt x="43" y="62"/>
                  </a:cubicBezTo>
                  <a:cubicBezTo>
                    <a:pt x="44" y="62"/>
                    <a:pt x="44" y="62"/>
                    <a:pt x="44" y="62"/>
                  </a:cubicBezTo>
                  <a:cubicBezTo>
                    <a:pt x="45" y="61"/>
                    <a:pt x="45" y="61"/>
                    <a:pt x="45" y="61"/>
                  </a:cubicBezTo>
                  <a:cubicBezTo>
                    <a:pt x="44" y="62"/>
                    <a:pt x="44" y="62"/>
                    <a:pt x="44" y="62"/>
                  </a:cubicBezTo>
                  <a:cubicBezTo>
                    <a:pt x="44" y="63"/>
                    <a:pt x="44" y="63"/>
                    <a:pt x="44" y="63"/>
                  </a:cubicBezTo>
                  <a:cubicBezTo>
                    <a:pt x="43" y="63"/>
                    <a:pt x="43" y="63"/>
                    <a:pt x="43" y="63"/>
                  </a:cubicBezTo>
                  <a:cubicBezTo>
                    <a:pt x="43" y="62"/>
                    <a:pt x="43" y="62"/>
                    <a:pt x="43" y="62"/>
                  </a:cubicBezTo>
                  <a:cubicBezTo>
                    <a:pt x="41" y="62"/>
                    <a:pt x="41" y="62"/>
                    <a:pt x="41" y="62"/>
                  </a:cubicBezTo>
                  <a:cubicBezTo>
                    <a:pt x="40" y="63"/>
                    <a:pt x="40" y="63"/>
                    <a:pt x="40" y="63"/>
                  </a:cubicBezTo>
                  <a:cubicBezTo>
                    <a:pt x="40" y="64"/>
                    <a:pt x="40" y="64"/>
                    <a:pt x="40" y="64"/>
                  </a:cubicBezTo>
                  <a:cubicBezTo>
                    <a:pt x="41" y="64"/>
                    <a:pt x="41" y="64"/>
                    <a:pt x="41" y="64"/>
                  </a:cubicBezTo>
                  <a:cubicBezTo>
                    <a:pt x="41" y="64"/>
                    <a:pt x="41" y="64"/>
                    <a:pt x="41" y="64"/>
                  </a:cubicBezTo>
                  <a:cubicBezTo>
                    <a:pt x="42" y="65"/>
                    <a:pt x="42" y="65"/>
                    <a:pt x="42" y="65"/>
                  </a:cubicBezTo>
                  <a:cubicBezTo>
                    <a:pt x="42" y="66"/>
                    <a:pt x="42" y="66"/>
                    <a:pt x="42" y="66"/>
                  </a:cubicBezTo>
                  <a:cubicBezTo>
                    <a:pt x="41" y="65"/>
                    <a:pt x="41" y="65"/>
                    <a:pt x="41" y="65"/>
                  </a:cubicBezTo>
                  <a:cubicBezTo>
                    <a:pt x="41" y="65"/>
                    <a:pt x="41" y="65"/>
                    <a:pt x="41" y="65"/>
                  </a:cubicBezTo>
                  <a:cubicBezTo>
                    <a:pt x="40" y="66"/>
                    <a:pt x="40" y="66"/>
                    <a:pt x="40" y="66"/>
                  </a:cubicBezTo>
                  <a:cubicBezTo>
                    <a:pt x="40" y="67"/>
                    <a:pt x="40" y="67"/>
                    <a:pt x="40" y="67"/>
                  </a:cubicBezTo>
                  <a:cubicBezTo>
                    <a:pt x="40" y="67"/>
                    <a:pt x="40" y="67"/>
                    <a:pt x="40" y="67"/>
                  </a:cubicBezTo>
                  <a:cubicBezTo>
                    <a:pt x="40" y="68"/>
                    <a:pt x="40" y="68"/>
                    <a:pt x="40" y="68"/>
                  </a:cubicBezTo>
                  <a:cubicBezTo>
                    <a:pt x="41" y="68"/>
                    <a:pt x="41" y="68"/>
                    <a:pt x="41" y="68"/>
                  </a:cubicBezTo>
                  <a:cubicBezTo>
                    <a:pt x="40" y="68"/>
                    <a:pt x="40" y="68"/>
                    <a:pt x="40" y="68"/>
                  </a:cubicBezTo>
                  <a:cubicBezTo>
                    <a:pt x="39" y="68"/>
                    <a:pt x="39" y="68"/>
                    <a:pt x="39" y="68"/>
                  </a:cubicBezTo>
                  <a:cubicBezTo>
                    <a:pt x="39" y="68"/>
                    <a:pt x="39" y="68"/>
                    <a:pt x="39" y="68"/>
                  </a:cubicBezTo>
                  <a:cubicBezTo>
                    <a:pt x="39" y="69"/>
                    <a:pt x="39" y="69"/>
                    <a:pt x="39" y="69"/>
                  </a:cubicBezTo>
                  <a:cubicBezTo>
                    <a:pt x="40" y="69"/>
                    <a:pt x="40" y="69"/>
                    <a:pt x="40" y="69"/>
                  </a:cubicBezTo>
                  <a:cubicBezTo>
                    <a:pt x="40" y="70"/>
                    <a:pt x="40" y="70"/>
                    <a:pt x="40" y="70"/>
                  </a:cubicBezTo>
                  <a:cubicBezTo>
                    <a:pt x="40" y="71"/>
                    <a:pt x="40" y="71"/>
                    <a:pt x="40" y="71"/>
                  </a:cubicBezTo>
                  <a:cubicBezTo>
                    <a:pt x="39" y="70"/>
                    <a:pt x="39" y="70"/>
                    <a:pt x="39" y="70"/>
                  </a:cubicBezTo>
                  <a:cubicBezTo>
                    <a:pt x="38" y="70"/>
                    <a:pt x="38" y="70"/>
                    <a:pt x="38" y="70"/>
                  </a:cubicBezTo>
                  <a:cubicBezTo>
                    <a:pt x="38" y="71"/>
                    <a:pt x="38" y="71"/>
                    <a:pt x="38" y="71"/>
                  </a:cubicBezTo>
                  <a:cubicBezTo>
                    <a:pt x="39" y="71"/>
                    <a:pt x="39" y="71"/>
                    <a:pt x="39" y="71"/>
                  </a:cubicBezTo>
                  <a:cubicBezTo>
                    <a:pt x="39" y="72"/>
                    <a:pt x="39" y="72"/>
                    <a:pt x="39" y="72"/>
                  </a:cubicBezTo>
                  <a:cubicBezTo>
                    <a:pt x="39" y="73"/>
                    <a:pt x="39" y="73"/>
                    <a:pt x="39" y="73"/>
                  </a:cubicBezTo>
                  <a:cubicBezTo>
                    <a:pt x="40" y="73"/>
                    <a:pt x="40" y="73"/>
                    <a:pt x="40" y="73"/>
                  </a:cubicBezTo>
                  <a:cubicBezTo>
                    <a:pt x="40" y="72"/>
                    <a:pt x="40" y="72"/>
                    <a:pt x="40" y="72"/>
                  </a:cubicBezTo>
                  <a:cubicBezTo>
                    <a:pt x="41" y="72"/>
                    <a:pt x="41" y="72"/>
                    <a:pt x="41" y="72"/>
                  </a:cubicBezTo>
                  <a:cubicBezTo>
                    <a:pt x="40" y="74"/>
                    <a:pt x="40" y="74"/>
                    <a:pt x="40" y="74"/>
                  </a:cubicBezTo>
                  <a:cubicBezTo>
                    <a:pt x="39" y="74"/>
                    <a:pt x="39" y="74"/>
                    <a:pt x="39" y="74"/>
                  </a:cubicBezTo>
                  <a:cubicBezTo>
                    <a:pt x="38" y="75"/>
                    <a:pt x="38" y="75"/>
                    <a:pt x="38" y="75"/>
                  </a:cubicBezTo>
                  <a:cubicBezTo>
                    <a:pt x="38" y="75"/>
                    <a:pt x="38" y="75"/>
                    <a:pt x="38" y="75"/>
                  </a:cubicBezTo>
                  <a:cubicBezTo>
                    <a:pt x="37" y="75"/>
                    <a:pt x="37" y="75"/>
                    <a:pt x="37" y="75"/>
                  </a:cubicBezTo>
                  <a:cubicBezTo>
                    <a:pt x="37" y="76"/>
                    <a:pt x="37" y="76"/>
                    <a:pt x="37" y="76"/>
                  </a:cubicBezTo>
                  <a:cubicBezTo>
                    <a:pt x="36" y="76"/>
                    <a:pt x="36" y="76"/>
                    <a:pt x="36" y="76"/>
                  </a:cubicBezTo>
                  <a:cubicBezTo>
                    <a:pt x="35" y="77"/>
                    <a:pt x="35" y="77"/>
                    <a:pt x="35" y="77"/>
                  </a:cubicBezTo>
                  <a:cubicBezTo>
                    <a:pt x="36" y="77"/>
                    <a:pt x="36" y="77"/>
                    <a:pt x="36" y="77"/>
                  </a:cubicBezTo>
                  <a:cubicBezTo>
                    <a:pt x="36" y="78"/>
                    <a:pt x="36" y="78"/>
                    <a:pt x="36" y="78"/>
                  </a:cubicBezTo>
                  <a:cubicBezTo>
                    <a:pt x="34" y="78"/>
                    <a:pt x="34" y="78"/>
                    <a:pt x="34" y="78"/>
                  </a:cubicBezTo>
                  <a:cubicBezTo>
                    <a:pt x="33" y="79"/>
                    <a:pt x="33" y="79"/>
                    <a:pt x="33" y="79"/>
                  </a:cubicBezTo>
                  <a:cubicBezTo>
                    <a:pt x="33" y="80"/>
                    <a:pt x="33" y="80"/>
                    <a:pt x="33" y="80"/>
                  </a:cubicBezTo>
                  <a:cubicBezTo>
                    <a:pt x="35" y="80"/>
                    <a:pt x="35" y="80"/>
                    <a:pt x="35" y="80"/>
                  </a:cubicBezTo>
                  <a:cubicBezTo>
                    <a:pt x="34" y="80"/>
                    <a:pt x="34" y="80"/>
                    <a:pt x="34" y="80"/>
                  </a:cubicBezTo>
                  <a:cubicBezTo>
                    <a:pt x="33" y="81"/>
                    <a:pt x="33" y="81"/>
                    <a:pt x="33" y="81"/>
                  </a:cubicBezTo>
                  <a:cubicBezTo>
                    <a:pt x="32" y="82"/>
                    <a:pt x="32" y="82"/>
                    <a:pt x="32" y="82"/>
                  </a:cubicBezTo>
                  <a:cubicBezTo>
                    <a:pt x="32" y="81"/>
                    <a:pt x="32" y="81"/>
                    <a:pt x="32" y="81"/>
                  </a:cubicBezTo>
                  <a:cubicBezTo>
                    <a:pt x="31" y="80"/>
                    <a:pt x="31" y="80"/>
                    <a:pt x="31" y="80"/>
                  </a:cubicBezTo>
                  <a:cubicBezTo>
                    <a:pt x="31" y="81"/>
                    <a:pt x="31" y="81"/>
                    <a:pt x="31" y="81"/>
                  </a:cubicBezTo>
                  <a:cubicBezTo>
                    <a:pt x="30" y="81"/>
                    <a:pt x="30" y="81"/>
                    <a:pt x="30" y="81"/>
                  </a:cubicBezTo>
                  <a:cubicBezTo>
                    <a:pt x="30" y="81"/>
                    <a:pt x="30" y="81"/>
                    <a:pt x="30" y="81"/>
                  </a:cubicBezTo>
                  <a:cubicBezTo>
                    <a:pt x="30" y="82"/>
                    <a:pt x="30" y="82"/>
                    <a:pt x="30" y="82"/>
                  </a:cubicBezTo>
                  <a:cubicBezTo>
                    <a:pt x="30" y="83"/>
                    <a:pt x="30" y="83"/>
                    <a:pt x="30" y="83"/>
                  </a:cubicBezTo>
                  <a:cubicBezTo>
                    <a:pt x="30" y="83"/>
                    <a:pt x="30" y="83"/>
                    <a:pt x="30" y="83"/>
                  </a:cubicBezTo>
                  <a:cubicBezTo>
                    <a:pt x="29" y="83"/>
                    <a:pt x="29" y="83"/>
                    <a:pt x="29" y="83"/>
                  </a:cubicBezTo>
                  <a:cubicBezTo>
                    <a:pt x="28" y="84"/>
                    <a:pt x="28" y="84"/>
                    <a:pt x="28" y="84"/>
                  </a:cubicBezTo>
                  <a:cubicBezTo>
                    <a:pt x="28" y="85"/>
                    <a:pt x="28" y="85"/>
                    <a:pt x="28" y="85"/>
                  </a:cubicBezTo>
                  <a:cubicBezTo>
                    <a:pt x="27" y="86"/>
                    <a:pt x="27" y="86"/>
                    <a:pt x="27" y="86"/>
                  </a:cubicBezTo>
                  <a:cubicBezTo>
                    <a:pt x="27" y="86"/>
                    <a:pt x="27" y="86"/>
                    <a:pt x="27" y="86"/>
                  </a:cubicBezTo>
                  <a:cubicBezTo>
                    <a:pt x="27" y="87"/>
                    <a:pt x="27" y="87"/>
                    <a:pt x="27" y="87"/>
                  </a:cubicBezTo>
                  <a:cubicBezTo>
                    <a:pt x="26" y="88"/>
                    <a:pt x="26" y="88"/>
                    <a:pt x="26" y="88"/>
                  </a:cubicBezTo>
                  <a:cubicBezTo>
                    <a:pt x="25" y="89"/>
                    <a:pt x="25" y="89"/>
                    <a:pt x="25" y="89"/>
                  </a:cubicBezTo>
                  <a:cubicBezTo>
                    <a:pt x="25" y="90"/>
                    <a:pt x="25" y="90"/>
                    <a:pt x="25" y="90"/>
                  </a:cubicBezTo>
                  <a:cubicBezTo>
                    <a:pt x="27" y="89"/>
                    <a:pt x="27" y="89"/>
                    <a:pt x="27" y="89"/>
                  </a:cubicBezTo>
                  <a:cubicBezTo>
                    <a:pt x="27" y="89"/>
                    <a:pt x="27" y="89"/>
                    <a:pt x="27" y="89"/>
                  </a:cubicBezTo>
                  <a:cubicBezTo>
                    <a:pt x="27" y="89"/>
                    <a:pt x="27" y="89"/>
                    <a:pt x="27" y="89"/>
                  </a:cubicBezTo>
                  <a:cubicBezTo>
                    <a:pt x="26" y="90"/>
                    <a:pt x="26" y="90"/>
                    <a:pt x="26" y="90"/>
                  </a:cubicBezTo>
                  <a:cubicBezTo>
                    <a:pt x="26" y="91"/>
                    <a:pt x="26" y="91"/>
                    <a:pt x="26" y="91"/>
                  </a:cubicBezTo>
                  <a:cubicBezTo>
                    <a:pt x="27" y="92"/>
                    <a:pt x="27" y="92"/>
                    <a:pt x="27" y="92"/>
                  </a:cubicBezTo>
                  <a:cubicBezTo>
                    <a:pt x="28" y="91"/>
                    <a:pt x="28" y="91"/>
                    <a:pt x="28" y="91"/>
                  </a:cubicBezTo>
                  <a:cubicBezTo>
                    <a:pt x="30" y="91"/>
                    <a:pt x="30" y="91"/>
                    <a:pt x="30" y="91"/>
                  </a:cubicBezTo>
                  <a:cubicBezTo>
                    <a:pt x="32" y="89"/>
                    <a:pt x="32" y="89"/>
                    <a:pt x="32" y="89"/>
                  </a:cubicBezTo>
                  <a:cubicBezTo>
                    <a:pt x="32" y="88"/>
                    <a:pt x="32" y="88"/>
                    <a:pt x="32" y="88"/>
                  </a:cubicBezTo>
                  <a:cubicBezTo>
                    <a:pt x="31" y="89"/>
                    <a:pt x="31" y="89"/>
                    <a:pt x="31" y="89"/>
                  </a:cubicBezTo>
                  <a:cubicBezTo>
                    <a:pt x="32" y="88"/>
                    <a:pt x="32" y="88"/>
                    <a:pt x="32" y="88"/>
                  </a:cubicBezTo>
                  <a:cubicBezTo>
                    <a:pt x="32" y="86"/>
                    <a:pt x="32" y="86"/>
                    <a:pt x="32" y="86"/>
                  </a:cubicBezTo>
                  <a:cubicBezTo>
                    <a:pt x="32" y="86"/>
                    <a:pt x="32" y="86"/>
                    <a:pt x="32" y="86"/>
                  </a:cubicBezTo>
                  <a:cubicBezTo>
                    <a:pt x="33" y="86"/>
                    <a:pt x="33" y="86"/>
                    <a:pt x="33" y="86"/>
                  </a:cubicBezTo>
                  <a:cubicBezTo>
                    <a:pt x="34" y="86"/>
                    <a:pt x="34" y="86"/>
                    <a:pt x="34" y="86"/>
                  </a:cubicBezTo>
                  <a:cubicBezTo>
                    <a:pt x="35" y="86"/>
                    <a:pt x="35" y="86"/>
                    <a:pt x="35" y="86"/>
                  </a:cubicBezTo>
                  <a:cubicBezTo>
                    <a:pt x="33" y="87"/>
                    <a:pt x="33" y="87"/>
                    <a:pt x="33" y="87"/>
                  </a:cubicBezTo>
                  <a:cubicBezTo>
                    <a:pt x="33" y="88"/>
                    <a:pt x="33" y="88"/>
                    <a:pt x="33" y="88"/>
                  </a:cubicBezTo>
                  <a:cubicBezTo>
                    <a:pt x="34" y="88"/>
                    <a:pt x="34" y="88"/>
                    <a:pt x="34" y="88"/>
                  </a:cubicBezTo>
                  <a:cubicBezTo>
                    <a:pt x="34" y="89"/>
                    <a:pt x="34" y="89"/>
                    <a:pt x="34" y="89"/>
                  </a:cubicBezTo>
                  <a:cubicBezTo>
                    <a:pt x="33" y="89"/>
                    <a:pt x="33" y="89"/>
                    <a:pt x="33" y="89"/>
                  </a:cubicBezTo>
                  <a:cubicBezTo>
                    <a:pt x="31" y="91"/>
                    <a:pt x="31" y="91"/>
                    <a:pt x="31" y="91"/>
                  </a:cubicBezTo>
                  <a:cubicBezTo>
                    <a:pt x="32" y="91"/>
                    <a:pt x="32" y="91"/>
                    <a:pt x="32" y="91"/>
                  </a:cubicBezTo>
                  <a:cubicBezTo>
                    <a:pt x="32" y="92"/>
                    <a:pt x="32" y="92"/>
                    <a:pt x="32" y="92"/>
                  </a:cubicBezTo>
                  <a:cubicBezTo>
                    <a:pt x="32" y="93"/>
                    <a:pt x="32" y="93"/>
                    <a:pt x="32" y="93"/>
                  </a:cubicBezTo>
                  <a:cubicBezTo>
                    <a:pt x="31" y="93"/>
                    <a:pt x="31" y="93"/>
                    <a:pt x="31" y="93"/>
                  </a:cubicBezTo>
                  <a:cubicBezTo>
                    <a:pt x="30" y="92"/>
                    <a:pt x="30" y="92"/>
                    <a:pt x="30" y="92"/>
                  </a:cubicBezTo>
                  <a:cubicBezTo>
                    <a:pt x="28" y="92"/>
                    <a:pt x="28" y="92"/>
                    <a:pt x="28" y="92"/>
                  </a:cubicBezTo>
                  <a:cubicBezTo>
                    <a:pt x="28" y="93"/>
                    <a:pt x="28" y="93"/>
                    <a:pt x="28" y="93"/>
                  </a:cubicBezTo>
                  <a:cubicBezTo>
                    <a:pt x="28" y="94"/>
                    <a:pt x="28" y="94"/>
                    <a:pt x="28" y="94"/>
                  </a:cubicBezTo>
                  <a:cubicBezTo>
                    <a:pt x="27" y="95"/>
                    <a:pt x="27" y="95"/>
                    <a:pt x="27" y="95"/>
                  </a:cubicBezTo>
                  <a:cubicBezTo>
                    <a:pt x="26" y="95"/>
                    <a:pt x="26" y="95"/>
                    <a:pt x="26" y="95"/>
                  </a:cubicBezTo>
                  <a:cubicBezTo>
                    <a:pt x="26" y="94"/>
                    <a:pt x="26" y="94"/>
                    <a:pt x="26" y="94"/>
                  </a:cubicBezTo>
                  <a:cubicBezTo>
                    <a:pt x="27" y="94"/>
                    <a:pt x="27" y="94"/>
                    <a:pt x="27" y="94"/>
                  </a:cubicBezTo>
                  <a:cubicBezTo>
                    <a:pt x="26" y="93"/>
                    <a:pt x="26" y="93"/>
                    <a:pt x="26" y="93"/>
                  </a:cubicBezTo>
                  <a:cubicBezTo>
                    <a:pt x="26" y="92"/>
                    <a:pt x="26" y="92"/>
                    <a:pt x="26" y="92"/>
                  </a:cubicBezTo>
                  <a:cubicBezTo>
                    <a:pt x="25" y="91"/>
                    <a:pt x="25" y="91"/>
                    <a:pt x="25" y="91"/>
                  </a:cubicBezTo>
                  <a:cubicBezTo>
                    <a:pt x="24" y="91"/>
                    <a:pt x="24" y="91"/>
                    <a:pt x="24" y="91"/>
                  </a:cubicBezTo>
                  <a:cubicBezTo>
                    <a:pt x="24" y="91"/>
                    <a:pt x="24" y="91"/>
                    <a:pt x="24" y="91"/>
                  </a:cubicBezTo>
                  <a:cubicBezTo>
                    <a:pt x="23" y="92"/>
                    <a:pt x="23" y="92"/>
                    <a:pt x="23" y="92"/>
                  </a:cubicBezTo>
                  <a:cubicBezTo>
                    <a:pt x="23" y="92"/>
                    <a:pt x="23" y="92"/>
                    <a:pt x="23" y="92"/>
                  </a:cubicBezTo>
                  <a:cubicBezTo>
                    <a:pt x="24" y="92"/>
                    <a:pt x="24" y="92"/>
                    <a:pt x="24" y="92"/>
                  </a:cubicBezTo>
                  <a:cubicBezTo>
                    <a:pt x="23" y="94"/>
                    <a:pt x="23" y="94"/>
                    <a:pt x="23" y="94"/>
                  </a:cubicBezTo>
                  <a:cubicBezTo>
                    <a:pt x="22" y="93"/>
                    <a:pt x="22" y="93"/>
                    <a:pt x="22" y="93"/>
                  </a:cubicBezTo>
                  <a:cubicBezTo>
                    <a:pt x="21" y="93"/>
                    <a:pt x="21" y="93"/>
                    <a:pt x="21" y="93"/>
                  </a:cubicBezTo>
                  <a:cubicBezTo>
                    <a:pt x="20" y="94"/>
                    <a:pt x="20" y="94"/>
                    <a:pt x="20" y="94"/>
                  </a:cubicBezTo>
                  <a:cubicBezTo>
                    <a:pt x="20" y="95"/>
                    <a:pt x="20" y="95"/>
                    <a:pt x="20" y="95"/>
                  </a:cubicBezTo>
                  <a:cubicBezTo>
                    <a:pt x="21" y="94"/>
                    <a:pt x="21" y="94"/>
                    <a:pt x="21" y="94"/>
                  </a:cubicBezTo>
                  <a:cubicBezTo>
                    <a:pt x="21" y="95"/>
                    <a:pt x="21" y="95"/>
                    <a:pt x="21" y="95"/>
                  </a:cubicBezTo>
                  <a:cubicBezTo>
                    <a:pt x="20" y="95"/>
                    <a:pt x="20" y="95"/>
                    <a:pt x="20" y="95"/>
                  </a:cubicBezTo>
                  <a:cubicBezTo>
                    <a:pt x="19" y="96"/>
                    <a:pt x="19" y="96"/>
                    <a:pt x="19" y="96"/>
                  </a:cubicBezTo>
                  <a:cubicBezTo>
                    <a:pt x="19" y="96"/>
                    <a:pt x="19" y="96"/>
                    <a:pt x="19" y="96"/>
                  </a:cubicBezTo>
                  <a:cubicBezTo>
                    <a:pt x="18" y="96"/>
                    <a:pt x="18" y="96"/>
                    <a:pt x="18" y="96"/>
                  </a:cubicBezTo>
                  <a:cubicBezTo>
                    <a:pt x="18" y="96"/>
                    <a:pt x="18" y="96"/>
                    <a:pt x="18" y="96"/>
                  </a:cubicBezTo>
                  <a:cubicBezTo>
                    <a:pt x="19" y="97"/>
                    <a:pt x="19" y="97"/>
                    <a:pt x="19" y="97"/>
                  </a:cubicBezTo>
                  <a:cubicBezTo>
                    <a:pt x="21" y="97"/>
                    <a:pt x="21" y="97"/>
                    <a:pt x="21" y="97"/>
                  </a:cubicBezTo>
                  <a:cubicBezTo>
                    <a:pt x="21" y="98"/>
                    <a:pt x="21" y="98"/>
                    <a:pt x="21" y="98"/>
                  </a:cubicBezTo>
                  <a:cubicBezTo>
                    <a:pt x="21" y="98"/>
                    <a:pt x="21" y="98"/>
                    <a:pt x="21" y="98"/>
                  </a:cubicBezTo>
                  <a:cubicBezTo>
                    <a:pt x="21" y="99"/>
                    <a:pt x="21" y="99"/>
                    <a:pt x="21" y="99"/>
                  </a:cubicBezTo>
                  <a:cubicBezTo>
                    <a:pt x="20" y="98"/>
                    <a:pt x="20" y="98"/>
                    <a:pt x="20" y="98"/>
                  </a:cubicBezTo>
                  <a:cubicBezTo>
                    <a:pt x="20" y="98"/>
                    <a:pt x="20" y="98"/>
                    <a:pt x="20" y="98"/>
                  </a:cubicBezTo>
                  <a:cubicBezTo>
                    <a:pt x="18" y="98"/>
                    <a:pt x="18" y="98"/>
                    <a:pt x="18" y="98"/>
                  </a:cubicBezTo>
                  <a:cubicBezTo>
                    <a:pt x="17" y="97"/>
                    <a:pt x="17" y="97"/>
                    <a:pt x="17" y="97"/>
                  </a:cubicBezTo>
                  <a:cubicBezTo>
                    <a:pt x="17" y="96"/>
                    <a:pt x="17" y="96"/>
                    <a:pt x="17" y="96"/>
                  </a:cubicBezTo>
                  <a:cubicBezTo>
                    <a:pt x="17" y="96"/>
                    <a:pt x="17" y="96"/>
                    <a:pt x="17" y="96"/>
                  </a:cubicBezTo>
                  <a:cubicBezTo>
                    <a:pt x="16" y="97"/>
                    <a:pt x="16" y="97"/>
                    <a:pt x="16" y="97"/>
                  </a:cubicBezTo>
                  <a:cubicBezTo>
                    <a:pt x="18" y="98"/>
                    <a:pt x="18" y="98"/>
                    <a:pt x="18" y="98"/>
                  </a:cubicBezTo>
                  <a:cubicBezTo>
                    <a:pt x="19" y="99"/>
                    <a:pt x="19" y="99"/>
                    <a:pt x="19" y="99"/>
                  </a:cubicBezTo>
                  <a:cubicBezTo>
                    <a:pt x="20" y="99"/>
                    <a:pt x="20" y="99"/>
                    <a:pt x="20" y="99"/>
                  </a:cubicBezTo>
                  <a:cubicBezTo>
                    <a:pt x="20" y="100"/>
                    <a:pt x="20" y="100"/>
                    <a:pt x="20" y="100"/>
                  </a:cubicBezTo>
                  <a:cubicBezTo>
                    <a:pt x="19" y="100"/>
                    <a:pt x="19" y="100"/>
                    <a:pt x="19" y="100"/>
                  </a:cubicBezTo>
                  <a:cubicBezTo>
                    <a:pt x="17" y="99"/>
                    <a:pt x="17" y="99"/>
                    <a:pt x="17" y="99"/>
                  </a:cubicBezTo>
                  <a:cubicBezTo>
                    <a:pt x="16" y="97"/>
                    <a:pt x="16" y="97"/>
                    <a:pt x="16" y="97"/>
                  </a:cubicBezTo>
                  <a:cubicBezTo>
                    <a:pt x="15" y="98"/>
                    <a:pt x="15" y="98"/>
                    <a:pt x="15" y="98"/>
                  </a:cubicBezTo>
                  <a:cubicBezTo>
                    <a:pt x="14" y="97"/>
                    <a:pt x="14" y="97"/>
                    <a:pt x="14" y="97"/>
                  </a:cubicBezTo>
                  <a:cubicBezTo>
                    <a:pt x="13" y="97"/>
                    <a:pt x="13" y="97"/>
                    <a:pt x="13" y="97"/>
                  </a:cubicBezTo>
                  <a:cubicBezTo>
                    <a:pt x="12" y="97"/>
                    <a:pt x="12" y="97"/>
                    <a:pt x="12" y="97"/>
                  </a:cubicBezTo>
                  <a:cubicBezTo>
                    <a:pt x="12" y="97"/>
                    <a:pt x="12" y="97"/>
                    <a:pt x="12" y="97"/>
                  </a:cubicBezTo>
                  <a:cubicBezTo>
                    <a:pt x="12" y="98"/>
                    <a:pt x="12" y="98"/>
                    <a:pt x="12" y="98"/>
                  </a:cubicBezTo>
                  <a:cubicBezTo>
                    <a:pt x="11" y="99"/>
                    <a:pt x="11" y="99"/>
                    <a:pt x="11" y="99"/>
                  </a:cubicBezTo>
                  <a:cubicBezTo>
                    <a:pt x="12" y="100"/>
                    <a:pt x="12" y="100"/>
                    <a:pt x="12" y="100"/>
                  </a:cubicBezTo>
                  <a:cubicBezTo>
                    <a:pt x="14" y="99"/>
                    <a:pt x="14" y="99"/>
                    <a:pt x="14" y="99"/>
                  </a:cubicBezTo>
                  <a:cubicBezTo>
                    <a:pt x="15" y="100"/>
                    <a:pt x="15" y="100"/>
                    <a:pt x="15" y="100"/>
                  </a:cubicBezTo>
                  <a:cubicBezTo>
                    <a:pt x="14" y="100"/>
                    <a:pt x="14" y="100"/>
                    <a:pt x="14" y="100"/>
                  </a:cubicBezTo>
                  <a:cubicBezTo>
                    <a:pt x="14" y="100"/>
                    <a:pt x="14" y="100"/>
                    <a:pt x="14" y="100"/>
                  </a:cubicBezTo>
                  <a:cubicBezTo>
                    <a:pt x="16" y="100"/>
                    <a:pt x="16" y="100"/>
                    <a:pt x="16" y="100"/>
                  </a:cubicBezTo>
                  <a:cubicBezTo>
                    <a:pt x="16" y="100"/>
                    <a:pt x="16" y="100"/>
                    <a:pt x="16" y="100"/>
                  </a:cubicBezTo>
                  <a:cubicBezTo>
                    <a:pt x="16" y="100"/>
                    <a:pt x="16" y="100"/>
                    <a:pt x="16" y="100"/>
                  </a:cubicBezTo>
                  <a:cubicBezTo>
                    <a:pt x="14" y="101"/>
                    <a:pt x="14" y="101"/>
                    <a:pt x="14" y="101"/>
                  </a:cubicBezTo>
                  <a:cubicBezTo>
                    <a:pt x="14" y="102"/>
                    <a:pt x="14" y="102"/>
                    <a:pt x="14" y="102"/>
                  </a:cubicBezTo>
                  <a:cubicBezTo>
                    <a:pt x="12" y="102"/>
                    <a:pt x="12" y="102"/>
                    <a:pt x="12" y="102"/>
                  </a:cubicBezTo>
                  <a:cubicBezTo>
                    <a:pt x="11" y="100"/>
                    <a:pt x="11" y="100"/>
                    <a:pt x="11" y="100"/>
                  </a:cubicBezTo>
                  <a:cubicBezTo>
                    <a:pt x="11" y="100"/>
                    <a:pt x="11" y="100"/>
                    <a:pt x="11" y="100"/>
                  </a:cubicBezTo>
                  <a:cubicBezTo>
                    <a:pt x="10" y="101"/>
                    <a:pt x="10" y="101"/>
                    <a:pt x="10" y="101"/>
                  </a:cubicBezTo>
                  <a:cubicBezTo>
                    <a:pt x="9" y="100"/>
                    <a:pt x="9" y="100"/>
                    <a:pt x="9" y="100"/>
                  </a:cubicBezTo>
                  <a:cubicBezTo>
                    <a:pt x="8" y="101"/>
                    <a:pt x="8" y="101"/>
                    <a:pt x="8" y="101"/>
                  </a:cubicBezTo>
                  <a:cubicBezTo>
                    <a:pt x="8" y="100"/>
                    <a:pt x="8" y="100"/>
                    <a:pt x="8" y="100"/>
                  </a:cubicBezTo>
                  <a:cubicBezTo>
                    <a:pt x="7" y="101"/>
                    <a:pt x="7" y="101"/>
                    <a:pt x="7" y="101"/>
                  </a:cubicBezTo>
                  <a:cubicBezTo>
                    <a:pt x="7" y="101"/>
                    <a:pt x="7" y="101"/>
                    <a:pt x="7" y="101"/>
                  </a:cubicBezTo>
                  <a:cubicBezTo>
                    <a:pt x="9" y="102"/>
                    <a:pt x="9" y="102"/>
                    <a:pt x="9" y="102"/>
                  </a:cubicBezTo>
                  <a:cubicBezTo>
                    <a:pt x="10" y="102"/>
                    <a:pt x="10" y="102"/>
                    <a:pt x="10" y="102"/>
                  </a:cubicBezTo>
                  <a:cubicBezTo>
                    <a:pt x="12" y="103"/>
                    <a:pt x="12" y="103"/>
                    <a:pt x="12" y="103"/>
                  </a:cubicBezTo>
                  <a:cubicBezTo>
                    <a:pt x="12" y="104"/>
                    <a:pt x="12" y="104"/>
                    <a:pt x="12" y="104"/>
                  </a:cubicBezTo>
                  <a:cubicBezTo>
                    <a:pt x="12" y="105"/>
                    <a:pt x="12" y="105"/>
                    <a:pt x="12" y="105"/>
                  </a:cubicBezTo>
                  <a:cubicBezTo>
                    <a:pt x="11" y="106"/>
                    <a:pt x="11" y="106"/>
                    <a:pt x="11" y="106"/>
                  </a:cubicBezTo>
                  <a:cubicBezTo>
                    <a:pt x="11" y="105"/>
                    <a:pt x="11" y="105"/>
                    <a:pt x="11" y="105"/>
                  </a:cubicBezTo>
                  <a:cubicBezTo>
                    <a:pt x="11" y="103"/>
                    <a:pt x="11" y="103"/>
                    <a:pt x="11" y="103"/>
                  </a:cubicBezTo>
                  <a:cubicBezTo>
                    <a:pt x="10" y="103"/>
                    <a:pt x="10" y="103"/>
                    <a:pt x="10" y="103"/>
                  </a:cubicBezTo>
                  <a:cubicBezTo>
                    <a:pt x="9" y="103"/>
                    <a:pt x="9" y="103"/>
                    <a:pt x="9" y="103"/>
                  </a:cubicBezTo>
                  <a:cubicBezTo>
                    <a:pt x="9" y="104"/>
                    <a:pt x="9" y="104"/>
                    <a:pt x="9" y="104"/>
                  </a:cubicBezTo>
                  <a:cubicBezTo>
                    <a:pt x="9" y="105"/>
                    <a:pt x="9" y="105"/>
                    <a:pt x="9" y="105"/>
                  </a:cubicBezTo>
                  <a:cubicBezTo>
                    <a:pt x="7" y="104"/>
                    <a:pt x="7" y="104"/>
                    <a:pt x="7" y="104"/>
                  </a:cubicBezTo>
                  <a:cubicBezTo>
                    <a:pt x="6" y="105"/>
                    <a:pt x="6" y="105"/>
                    <a:pt x="6" y="105"/>
                  </a:cubicBezTo>
                  <a:cubicBezTo>
                    <a:pt x="7" y="106"/>
                    <a:pt x="7" y="106"/>
                    <a:pt x="7" y="106"/>
                  </a:cubicBezTo>
                  <a:cubicBezTo>
                    <a:pt x="6" y="106"/>
                    <a:pt x="6" y="106"/>
                    <a:pt x="6" y="106"/>
                  </a:cubicBezTo>
                  <a:cubicBezTo>
                    <a:pt x="6" y="106"/>
                    <a:pt x="6" y="106"/>
                    <a:pt x="6" y="106"/>
                  </a:cubicBezTo>
                  <a:cubicBezTo>
                    <a:pt x="5" y="105"/>
                    <a:pt x="5" y="105"/>
                    <a:pt x="5" y="105"/>
                  </a:cubicBezTo>
                  <a:cubicBezTo>
                    <a:pt x="4" y="105"/>
                    <a:pt x="4" y="105"/>
                    <a:pt x="4" y="105"/>
                  </a:cubicBezTo>
                  <a:cubicBezTo>
                    <a:pt x="4" y="106"/>
                    <a:pt x="4" y="106"/>
                    <a:pt x="4" y="106"/>
                  </a:cubicBezTo>
                  <a:cubicBezTo>
                    <a:pt x="4" y="107"/>
                    <a:pt x="4" y="107"/>
                    <a:pt x="4" y="107"/>
                  </a:cubicBezTo>
                  <a:cubicBezTo>
                    <a:pt x="3" y="106"/>
                    <a:pt x="3" y="106"/>
                    <a:pt x="3" y="106"/>
                  </a:cubicBezTo>
                  <a:cubicBezTo>
                    <a:pt x="2" y="105"/>
                    <a:pt x="2" y="105"/>
                    <a:pt x="2" y="105"/>
                  </a:cubicBezTo>
                  <a:cubicBezTo>
                    <a:pt x="2" y="105"/>
                    <a:pt x="2" y="105"/>
                    <a:pt x="2" y="105"/>
                  </a:cubicBezTo>
                  <a:cubicBezTo>
                    <a:pt x="2" y="106"/>
                    <a:pt x="2" y="106"/>
                    <a:pt x="2" y="106"/>
                  </a:cubicBezTo>
                  <a:cubicBezTo>
                    <a:pt x="3" y="107"/>
                    <a:pt x="3" y="107"/>
                    <a:pt x="3" y="107"/>
                  </a:cubicBezTo>
                  <a:cubicBezTo>
                    <a:pt x="2" y="107"/>
                    <a:pt x="2" y="107"/>
                    <a:pt x="2" y="107"/>
                  </a:cubicBezTo>
                  <a:cubicBezTo>
                    <a:pt x="3" y="108"/>
                    <a:pt x="3" y="108"/>
                    <a:pt x="3" y="108"/>
                  </a:cubicBezTo>
                  <a:cubicBezTo>
                    <a:pt x="4" y="107"/>
                    <a:pt x="4" y="107"/>
                    <a:pt x="4" y="107"/>
                  </a:cubicBezTo>
                  <a:cubicBezTo>
                    <a:pt x="6" y="108"/>
                    <a:pt x="6" y="108"/>
                    <a:pt x="6" y="108"/>
                  </a:cubicBezTo>
                  <a:cubicBezTo>
                    <a:pt x="7" y="109"/>
                    <a:pt x="7" y="109"/>
                    <a:pt x="7" y="109"/>
                  </a:cubicBezTo>
                  <a:cubicBezTo>
                    <a:pt x="9" y="109"/>
                    <a:pt x="9" y="109"/>
                    <a:pt x="9" y="109"/>
                  </a:cubicBezTo>
                  <a:cubicBezTo>
                    <a:pt x="10" y="108"/>
                    <a:pt x="10" y="108"/>
                    <a:pt x="10" y="108"/>
                  </a:cubicBezTo>
                  <a:cubicBezTo>
                    <a:pt x="11" y="108"/>
                    <a:pt x="11" y="108"/>
                    <a:pt x="11" y="108"/>
                  </a:cubicBezTo>
                  <a:cubicBezTo>
                    <a:pt x="9" y="109"/>
                    <a:pt x="9" y="109"/>
                    <a:pt x="9" y="109"/>
                  </a:cubicBezTo>
                  <a:cubicBezTo>
                    <a:pt x="8" y="109"/>
                    <a:pt x="8" y="109"/>
                    <a:pt x="8" y="109"/>
                  </a:cubicBezTo>
                  <a:cubicBezTo>
                    <a:pt x="7" y="109"/>
                    <a:pt x="7" y="109"/>
                    <a:pt x="7" y="109"/>
                  </a:cubicBezTo>
                  <a:cubicBezTo>
                    <a:pt x="5" y="108"/>
                    <a:pt x="5" y="108"/>
                    <a:pt x="5" y="108"/>
                  </a:cubicBezTo>
                  <a:cubicBezTo>
                    <a:pt x="4" y="109"/>
                    <a:pt x="4" y="109"/>
                    <a:pt x="4" y="109"/>
                  </a:cubicBezTo>
                  <a:cubicBezTo>
                    <a:pt x="3" y="108"/>
                    <a:pt x="3" y="108"/>
                    <a:pt x="3" y="108"/>
                  </a:cubicBezTo>
                  <a:cubicBezTo>
                    <a:pt x="2" y="109"/>
                    <a:pt x="2" y="109"/>
                    <a:pt x="2" y="109"/>
                  </a:cubicBezTo>
                  <a:cubicBezTo>
                    <a:pt x="1" y="109"/>
                    <a:pt x="1" y="109"/>
                    <a:pt x="1" y="109"/>
                  </a:cubicBezTo>
                  <a:cubicBezTo>
                    <a:pt x="1" y="110"/>
                    <a:pt x="1" y="110"/>
                    <a:pt x="1" y="110"/>
                  </a:cubicBezTo>
                  <a:cubicBezTo>
                    <a:pt x="3" y="111"/>
                    <a:pt x="3" y="111"/>
                    <a:pt x="3" y="111"/>
                  </a:cubicBezTo>
                  <a:cubicBezTo>
                    <a:pt x="2" y="112"/>
                    <a:pt x="2" y="112"/>
                    <a:pt x="2" y="112"/>
                  </a:cubicBezTo>
                  <a:cubicBezTo>
                    <a:pt x="3" y="112"/>
                    <a:pt x="3" y="112"/>
                    <a:pt x="3" y="112"/>
                  </a:cubicBezTo>
                  <a:cubicBezTo>
                    <a:pt x="4" y="112"/>
                    <a:pt x="4" y="112"/>
                    <a:pt x="4" y="112"/>
                  </a:cubicBezTo>
                  <a:cubicBezTo>
                    <a:pt x="6" y="112"/>
                    <a:pt x="6" y="112"/>
                    <a:pt x="6" y="112"/>
                  </a:cubicBezTo>
                  <a:cubicBezTo>
                    <a:pt x="4" y="112"/>
                    <a:pt x="4" y="112"/>
                    <a:pt x="4" y="112"/>
                  </a:cubicBezTo>
                  <a:cubicBezTo>
                    <a:pt x="3" y="112"/>
                    <a:pt x="3" y="112"/>
                    <a:pt x="3" y="112"/>
                  </a:cubicBezTo>
                  <a:cubicBezTo>
                    <a:pt x="2" y="113"/>
                    <a:pt x="2" y="113"/>
                    <a:pt x="2" y="113"/>
                  </a:cubicBezTo>
                  <a:cubicBezTo>
                    <a:pt x="2" y="112"/>
                    <a:pt x="2" y="112"/>
                    <a:pt x="2" y="112"/>
                  </a:cubicBezTo>
                  <a:cubicBezTo>
                    <a:pt x="2" y="113"/>
                    <a:pt x="2" y="113"/>
                    <a:pt x="2" y="113"/>
                  </a:cubicBezTo>
                  <a:cubicBezTo>
                    <a:pt x="3" y="113"/>
                    <a:pt x="3" y="113"/>
                    <a:pt x="3" y="113"/>
                  </a:cubicBezTo>
                  <a:cubicBezTo>
                    <a:pt x="3" y="113"/>
                    <a:pt x="3" y="113"/>
                    <a:pt x="3" y="113"/>
                  </a:cubicBezTo>
                  <a:cubicBezTo>
                    <a:pt x="2" y="114"/>
                    <a:pt x="2" y="114"/>
                    <a:pt x="2" y="114"/>
                  </a:cubicBezTo>
                  <a:cubicBezTo>
                    <a:pt x="2" y="114"/>
                    <a:pt x="2" y="114"/>
                    <a:pt x="2" y="114"/>
                  </a:cubicBezTo>
                  <a:cubicBezTo>
                    <a:pt x="2" y="115"/>
                    <a:pt x="2" y="115"/>
                    <a:pt x="2" y="115"/>
                  </a:cubicBezTo>
                  <a:cubicBezTo>
                    <a:pt x="2" y="115"/>
                    <a:pt x="2" y="115"/>
                    <a:pt x="2" y="115"/>
                  </a:cubicBezTo>
                  <a:cubicBezTo>
                    <a:pt x="3" y="116"/>
                    <a:pt x="3" y="116"/>
                    <a:pt x="3" y="116"/>
                  </a:cubicBezTo>
                  <a:cubicBezTo>
                    <a:pt x="4" y="116"/>
                    <a:pt x="4" y="116"/>
                    <a:pt x="4" y="116"/>
                  </a:cubicBezTo>
                  <a:cubicBezTo>
                    <a:pt x="5" y="115"/>
                    <a:pt x="5" y="115"/>
                    <a:pt x="5" y="115"/>
                  </a:cubicBezTo>
                  <a:cubicBezTo>
                    <a:pt x="7" y="115"/>
                    <a:pt x="7" y="115"/>
                    <a:pt x="7" y="115"/>
                  </a:cubicBezTo>
                  <a:cubicBezTo>
                    <a:pt x="8" y="115"/>
                    <a:pt x="8" y="115"/>
                    <a:pt x="8" y="115"/>
                  </a:cubicBezTo>
                  <a:cubicBezTo>
                    <a:pt x="9" y="115"/>
                    <a:pt x="9" y="115"/>
                    <a:pt x="9" y="115"/>
                  </a:cubicBezTo>
                  <a:cubicBezTo>
                    <a:pt x="9" y="115"/>
                    <a:pt x="9" y="115"/>
                    <a:pt x="9" y="115"/>
                  </a:cubicBezTo>
                  <a:cubicBezTo>
                    <a:pt x="9" y="114"/>
                    <a:pt x="9" y="114"/>
                    <a:pt x="9" y="114"/>
                  </a:cubicBezTo>
                  <a:cubicBezTo>
                    <a:pt x="10" y="114"/>
                    <a:pt x="10" y="114"/>
                    <a:pt x="10" y="114"/>
                  </a:cubicBezTo>
                  <a:cubicBezTo>
                    <a:pt x="11" y="115"/>
                    <a:pt x="11" y="115"/>
                    <a:pt x="11" y="115"/>
                  </a:cubicBezTo>
                  <a:cubicBezTo>
                    <a:pt x="12" y="115"/>
                    <a:pt x="12" y="115"/>
                    <a:pt x="12" y="115"/>
                  </a:cubicBezTo>
                  <a:cubicBezTo>
                    <a:pt x="13" y="114"/>
                    <a:pt x="13" y="114"/>
                    <a:pt x="13" y="114"/>
                  </a:cubicBezTo>
                  <a:cubicBezTo>
                    <a:pt x="13" y="114"/>
                    <a:pt x="13" y="114"/>
                    <a:pt x="13" y="114"/>
                  </a:cubicBezTo>
                  <a:cubicBezTo>
                    <a:pt x="13" y="114"/>
                    <a:pt x="13" y="114"/>
                    <a:pt x="13" y="114"/>
                  </a:cubicBezTo>
                  <a:cubicBezTo>
                    <a:pt x="13" y="115"/>
                    <a:pt x="13" y="115"/>
                    <a:pt x="13" y="115"/>
                  </a:cubicBezTo>
                  <a:cubicBezTo>
                    <a:pt x="14" y="115"/>
                    <a:pt x="14" y="115"/>
                    <a:pt x="14" y="115"/>
                  </a:cubicBezTo>
                  <a:cubicBezTo>
                    <a:pt x="14" y="114"/>
                    <a:pt x="14" y="114"/>
                    <a:pt x="14" y="114"/>
                  </a:cubicBezTo>
                  <a:cubicBezTo>
                    <a:pt x="14" y="114"/>
                    <a:pt x="14" y="114"/>
                    <a:pt x="14" y="114"/>
                  </a:cubicBezTo>
                  <a:cubicBezTo>
                    <a:pt x="15" y="112"/>
                    <a:pt x="15" y="112"/>
                    <a:pt x="15" y="112"/>
                  </a:cubicBezTo>
                  <a:cubicBezTo>
                    <a:pt x="15" y="113"/>
                    <a:pt x="15" y="113"/>
                    <a:pt x="15" y="113"/>
                  </a:cubicBezTo>
                  <a:cubicBezTo>
                    <a:pt x="16" y="115"/>
                    <a:pt x="16" y="115"/>
                    <a:pt x="16" y="115"/>
                  </a:cubicBezTo>
                  <a:cubicBezTo>
                    <a:pt x="15" y="116"/>
                    <a:pt x="15" y="116"/>
                    <a:pt x="15" y="116"/>
                  </a:cubicBezTo>
                  <a:cubicBezTo>
                    <a:pt x="13" y="116"/>
                    <a:pt x="13" y="116"/>
                    <a:pt x="13" y="116"/>
                  </a:cubicBezTo>
                  <a:cubicBezTo>
                    <a:pt x="13" y="117"/>
                    <a:pt x="13" y="117"/>
                    <a:pt x="13" y="117"/>
                  </a:cubicBezTo>
                  <a:cubicBezTo>
                    <a:pt x="13" y="117"/>
                    <a:pt x="13" y="117"/>
                    <a:pt x="13" y="117"/>
                  </a:cubicBezTo>
                  <a:cubicBezTo>
                    <a:pt x="12" y="118"/>
                    <a:pt x="12" y="118"/>
                    <a:pt x="12" y="118"/>
                  </a:cubicBezTo>
                  <a:cubicBezTo>
                    <a:pt x="11" y="118"/>
                    <a:pt x="11" y="118"/>
                    <a:pt x="11" y="118"/>
                  </a:cubicBezTo>
                  <a:cubicBezTo>
                    <a:pt x="11" y="117"/>
                    <a:pt x="11" y="117"/>
                    <a:pt x="11" y="117"/>
                  </a:cubicBezTo>
                  <a:cubicBezTo>
                    <a:pt x="12" y="117"/>
                    <a:pt x="12" y="117"/>
                    <a:pt x="12" y="117"/>
                  </a:cubicBezTo>
                  <a:cubicBezTo>
                    <a:pt x="12" y="116"/>
                    <a:pt x="12" y="116"/>
                    <a:pt x="12" y="116"/>
                  </a:cubicBezTo>
                  <a:cubicBezTo>
                    <a:pt x="10" y="116"/>
                    <a:pt x="10" y="116"/>
                    <a:pt x="10" y="116"/>
                  </a:cubicBezTo>
                  <a:cubicBezTo>
                    <a:pt x="9" y="117"/>
                    <a:pt x="9" y="117"/>
                    <a:pt x="9" y="117"/>
                  </a:cubicBezTo>
                  <a:cubicBezTo>
                    <a:pt x="9" y="117"/>
                    <a:pt x="9" y="117"/>
                    <a:pt x="9" y="117"/>
                  </a:cubicBezTo>
                  <a:cubicBezTo>
                    <a:pt x="8" y="116"/>
                    <a:pt x="8" y="116"/>
                    <a:pt x="8" y="116"/>
                  </a:cubicBezTo>
                  <a:cubicBezTo>
                    <a:pt x="7" y="116"/>
                    <a:pt x="7" y="116"/>
                    <a:pt x="7" y="116"/>
                  </a:cubicBezTo>
                  <a:cubicBezTo>
                    <a:pt x="6" y="116"/>
                    <a:pt x="6" y="116"/>
                    <a:pt x="6" y="116"/>
                  </a:cubicBezTo>
                  <a:cubicBezTo>
                    <a:pt x="5" y="116"/>
                    <a:pt x="5" y="116"/>
                    <a:pt x="5" y="116"/>
                  </a:cubicBezTo>
                  <a:cubicBezTo>
                    <a:pt x="3" y="117"/>
                    <a:pt x="3" y="117"/>
                    <a:pt x="3" y="117"/>
                  </a:cubicBezTo>
                  <a:cubicBezTo>
                    <a:pt x="3" y="117"/>
                    <a:pt x="3" y="117"/>
                    <a:pt x="3" y="117"/>
                  </a:cubicBezTo>
                  <a:cubicBezTo>
                    <a:pt x="2" y="116"/>
                    <a:pt x="2" y="116"/>
                    <a:pt x="2" y="116"/>
                  </a:cubicBezTo>
                  <a:cubicBezTo>
                    <a:pt x="1" y="116"/>
                    <a:pt x="1" y="116"/>
                    <a:pt x="1" y="116"/>
                  </a:cubicBezTo>
                  <a:cubicBezTo>
                    <a:pt x="2" y="118"/>
                    <a:pt x="2" y="118"/>
                    <a:pt x="2" y="118"/>
                  </a:cubicBezTo>
                  <a:cubicBezTo>
                    <a:pt x="1" y="118"/>
                    <a:pt x="1" y="118"/>
                    <a:pt x="1" y="118"/>
                  </a:cubicBezTo>
                  <a:cubicBezTo>
                    <a:pt x="2" y="119"/>
                    <a:pt x="2" y="119"/>
                    <a:pt x="2" y="119"/>
                  </a:cubicBezTo>
                  <a:cubicBezTo>
                    <a:pt x="3" y="118"/>
                    <a:pt x="3" y="118"/>
                    <a:pt x="3" y="118"/>
                  </a:cubicBezTo>
                  <a:cubicBezTo>
                    <a:pt x="3" y="118"/>
                    <a:pt x="3" y="118"/>
                    <a:pt x="3" y="118"/>
                  </a:cubicBezTo>
                  <a:cubicBezTo>
                    <a:pt x="4" y="118"/>
                    <a:pt x="4" y="118"/>
                    <a:pt x="4" y="118"/>
                  </a:cubicBezTo>
                  <a:cubicBezTo>
                    <a:pt x="3" y="119"/>
                    <a:pt x="3" y="119"/>
                    <a:pt x="3" y="119"/>
                  </a:cubicBezTo>
                  <a:cubicBezTo>
                    <a:pt x="3" y="120"/>
                    <a:pt x="3" y="120"/>
                    <a:pt x="3" y="120"/>
                  </a:cubicBezTo>
                  <a:cubicBezTo>
                    <a:pt x="3" y="120"/>
                    <a:pt x="3" y="120"/>
                    <a:pt x="3" y="120"/>
                  </a:cubicBezTo>
                  <a:cubicBezTo>
                    <a:pt x="2" y="120"/>
                    <a:pt x="2" y="120"/>
                    <a:pt x="2" y="120"/>
                  </a:cubicBezTo>
                  <a:cubicBezTo>
                    <a:pt x="2" y="121"/>
                    <a:pt x="2" y="121"/>
                    <a:pt x="2" y="121"/>
                  </a:cubicBezTo>
                  <a:cubicBezTo>
                    <a:pt x="3" y="122"/>
                    <a:pt x="3" y="122"/>
                    <a:pt x="3" y="122"/>
                  </a:cubicBezTo>
                  <a:cubicBezTo>
                    <a:pt x="5" y="120"/>
                    <a:pt x="5" y="120"/>
                    <a:pt x="5" y="120"/>
                  </a:cubicBezTo>
                  <a:cubicBezTo>
                    <a:pt x="6" y="120"/>
                    <a:pt x="6" y="120"/>
                    <a:pt x="6" y="120"/>
                  </a:cubicBezTo>
                  <a:cubicBezTo>
                    <a:pt x="6" y="121"/>
                    <a:pt x="6" y="121"/>
                    <a:pt x="6" y="121"/>
                  </a:cubicBezTo>
                  <a:cubicBezTo>
                    <a:pt x="6" y="122"/>
                    <a:pt x="6" y="122"/>
                    <a:pt x="6" y="122"/>
                  </a:cubicBezTo>
                  <a:cubicBezTo>
                    <a:pt x="4" y="123"/>
                    <a:pt x="4" y="123"/>
                    <a:pt x="4" y="123"/>
                  </a:cubicBezTo>
                  <a:cubicBezTo>
                    <a:pt x="5" y="123"/>
                    <a:pt x="5" y="123"/>
                    <a:pt x="5" y="123"/>
                  </a:cubicBezTo>
                  <a:cubicBezTo>
                    <a:pt x="5" y="123"/>
                    <a:pt x="5" y="123"/>
                    <a:pt x="5" y="123"/>
                  </a:cubicBezTo>
                  <a:cubicBezTo>
                    <a:pt x="5" y="124"/>
                    <a:pt x="5" y="124"/>
                    <a:pt x="5" y="124"/>
                  </a:cubicBezTo>
                  <a:cubicBezTo>
                    <a:pt x="6" y="125"/>
                    <a:pt x="6" y="125"/>
                    <a:pt x="6" y="125"/>
                  </a:cubicBezTo>
                  <a:cubicBezTo>
                    <a:pt x="5" y="126"/>
                    <a:pt x="5" y="126"/>
                    <a:pt x="5" y="126"/>
                  </a:cubicBezTo>
                  <a:cubicBezTo>
                    <a:pt x="6" y="126"/>
                    <a:pt x="6" y="126"/>
                    <a:pt x="6" y="126"/>
                  </a:cubicBezTo>
                  <a:cubicBezTo>
                    <a:pt x="7" y="125"/>
                    <a:pt x="7" y="125"/>
                    <a:pt x="7" y="125"/>
                  </a:cubicBezTo>
                  <a:cubicBezTo>
                    <a:pt x="7" y="124"/>
                    <a:pt x="7" y="124"/>
                    <a:pt x="7" y="124"/>
                  </a:cubicBezTo>
                  <a:cubicBezTo>
                    <a:pt x="8" y="123"/>
                    <a:pt x="8" y="123"/>
                    <a:pt x="8" y="123"/>
                  </a:cubicBezTo>
                  <a:cubicBezTo>
                    <a:pt x="10" y="122"/>
                    <a:pt x="10" y="122"/>
                    <a:pt x="10" y="122"/>
                  </a:cubicBezTo>
                  <a:cubicBezTo>
                    <a:pt x="11" y="122"/>
                    <a:pt x="11" y="122"/>
                    <a:pt x="11" y="122"/>
                  </a:cubicBezTo>
                  <a:cubicBezTo>
                    <a:pt x="12" y="122"/>
                    <a:pt x="12" y="122"/>
                    <a:pt x="12" y="122"/>
                  </a:cubicBezTo>
                  <a:cubicBezTo>
                    <a:pt x="11" y="122"/>
                    <a:pt x="11" y="122"/>
                    <a:pt x="11" y="122"/>
                  </a:cubicBezTo>
                  <a:cubicBezTo>
                    <a:pt x="10" y="123"/>
                    <a:pt x="10" y="123"/>
                    <a:pt x="10" y="123"/>
                  </a:cubicBezTo>
                  <a:cubicBezTo>
                    <a:pt x="10" y="125"/>
                    <a:pt x="10" y="125"/>
                    <a:pt x="10" y="125"/>
                  </a:cubicBezTo>
                  <a:cubicBezTo>
                    <a:pt x="10" y="125"/>
                    <a:pt x="10" y="125"/>
                    <a:pt x="10" y="125"/>
                  </a:cubicBezTo>
                  <a:cubicBezTo>
                    <a:pt x="10" y="125"/>
                    <a:pt x="10" y="125"/>
                    <a:pt x="10" y="125"/>
                  </a:cubicBezTo>
                  <a:cubicBezTo>
                    <a:pt x="9" y="123"/>
                    <a:pt x="9" y="123"/>
                    <a:pt x="9" y="123"/>
                  </a:cubicBezTo>
                  <a:cubicBezTo>
                    <a:pt x="9" y="123"/>
                    <a:pt x="9" y="123"/>
                    <a:pt x="9" y="123"/>
                  </a:cubicBezTo>
                  <a:cubicBezTo>
                    <a:pt x="8" y="125"/>
                    <a:pt x="8" y="125"/>
                    <a:pt x="8" y="125"/>
                  </a:cubicBezTo>
                  <a:cubicBezTo>
                    <a:pt x="7" y="125"/>
                    <a:pt x="7" y="125"/>
                    <a:pt x="7" y="125"/>
                  </a:cubicBezTo>
                  <a:cubicBezTo>
                    <a:pt x="8" y="125"/>
                    <a:pt x="8" y="125"/>
                    <a:pt x="8" y="125"/>
                  </a:cubicBezTo>
                  <a:cubicBezTo>
                    <a:pt x="7" y="127"/>
                    <a:pt x="7" y="127"/>
                    <a:pt x="7" y="127"/>
                  </a:cubicBezTo>
                  <a:cubicBezTo>
                    <a:pt x="7" y="127"/>
                    <a:pt x="7" y="127"/>
                    <a:pt x="7" y="127"/>
                  </a:cubicBezTo>
                  <a:cubicBezTo>
                    <a:pt x="6" y="128"/>
                    <a:pt x="6" y="128"/>
                    <a:pt x="6" y="128"/>
                  </a:cubicBezTo>
                  <a:cubicBezTo>
                    <a:pt x="7" y="128"/>
                    <a:pt x="7" y="128"/>
                    <a:pt x="7" y="128"/>
                  </a:cubicBezTo>
                  <a:cubicBezTo>
                    <a:pt x="9" y="128"/>
                    <a:pt x="9" y="128"/>
                    <a:pt x="9" y="128"/>
                  </a:cubicBezTo>
                  <a:cubicBezTo>
                    <a:pt x="9" y="129"/>
                    <a:pt x="9" y="129"/>
                    <a:pt x="9" y="129"/>
                  </a:cubicBezTo>
                  <a:cubicBezTo>
                    <a:pt x="8" y="129"/>
                    <a:pt x="8" y="129"/>
                    <a:pt x="8" y="129"/>
                  </a:cubicBezTo>
                  <a:cubicBezTo>
                    <a:pt x="7" y="129"/>
                    <a:pt x="7" y="129"/>
                    <a:pt x="7" y="129"/>
                  </a:cubicBezTo>
                  <a:cubicBezTo>
                    <a:pt x="7" y="130"/>
                    <a:pt x="7" y="130"/>
                    <a:pt x="7" y="130"/>
                  </a:cubicBezTo>
                  <a:cubicBezTo>
                    <a:pt x="6" y="129"/>
                    <a:pt x="6" y="129"/>
                    <a:pt x="6" y="129"/>
                  </a:cubicBezTo>
                  <a:cubicBezTo>
                    <a:pt x="5" y="130"/>
                    <a:pt x="5" y="130"/>
                    <a:pt x="5" y="130"/>
                  </a:cubicBezTo>
                  <a:cubicBezTo>
                    <a:pt x="5" y="131"/>
                    <a:pt x="5" y="131"/>
                    <a:pt x="5" y="131"/>
                  </a:cubicBezTo>
                  <a:cubicBezTo>
                    <a:pt x="5" y="130"/>
                    <a:pt x="5" y="130"/>
                    <a:pt x="5" y="130"/>
                  </a:cubicBezTo>
                  <a:cubicBezTo>
                    <a:pt x="4" y="130"/>
                    <a:pt x="4" y="130"/>
                    <a:pt x="4" y="130"/>
                  </a:cubicBezTo>
                  <a:cubicBezTo>
                    <a:pt x="3" y="132"/>
                    <a:pt x="3" y="132"/>
                    <a:pt x="3" y="132"/>
                  </a:cubicBezTo>
                  <a:cubicBezTo>
                    <a:pt x="3" y="133"/>
                    <a:pt x="3" y="133"/>
                    <a:pt x="3" y="133"/>
                  </a:cubicBezTo>
                  <a:cubicBezTo>
                    <a:pt x="5" y="134"/>
                    <a:pt x="5" y="134"/>
                    <a:pt x="5" y="134"/>
                  </a:cubicBezTo>
                  <a:cubicBezTo>
                    <a:pt x="5" y="133"/>
                    <a:pt x="5" y="133"/>
                    <a:pt x="5" y="133"/>
                  </a:cubicBezTo>
                  <a:cubicBezTo>
                    <a:pt x="6" y="134"/>
                    <a:pt x="6" y="134"/>
                    <a:pt x="6" y="134"/>
                  </a:cubicBezTo>
                  <a:cubicBezTo>
                    <a:pt x="7" y="133"/>
                    <a:pt x="7" y="133"/>
                    <a:pt x="7" y="133"/>
                  </a:cubicBezTo>
                  <a:cubicBezTo>
                    <a:pt x="6" y="133"/>
                    <a:pt x="6" y="133"/>
                    <a:pt x="6" y="133"/>
                  </a:cubicBezTo>
                  <a:cubicBezTo>
                    <a:pt x="7" y="132"/>
                    <a:pt x="7" y="132"/>
                    <a:pt x="7" y="132"/>
                  </a:cubicBezTo>
                  <a:cubicBezTo>
                    <a:pt x="8" y="133"/>
                    <a:pt x="8" y="133"/>
                    <a:pt x="8" y="133"/>
                  </a:cubicBezTo>
                  <a:cubicBezTo>
                    <a:pt x="8" y="133"/>
                    <a:pt x="8" y="133"/>
                    <a:pt x="8" y="133"/>
                  </a:cubicBezTo>
                  <a:cubicBezTo>
                    <a:pt x="8" y="134"/>
                    <a:pt x="8" y="134"/>
                    <a:pt x="8" y="134"/>
                  </a:cubicBezTo>
                  <a:cubicBezTo>
                    <a:pt x="8" y="135"/>
                    <a:pt x="8" y="135"/>
                    <a:pt x="8" y="135"/>
                  </a:cubicBezTo>
                  <a:cubicBezTo>
                    <a:pt x="7" y="135"/>
                    <a:pt x="7" y="135"/>
                    <a:pt x="7" y="135"/>
                  </a:cubicBezTo>
                  <a:cubicBezTo>
                    <a:pt x="8" y="137"/>
                    <a:pt x="8" y="137"/>
                    <a:pt x="8" y="137"/>
                  </a:cubicBezTo>
                  <a:cubicBezTo>
                    <a:pt x="9" y="137"/>
                    <a:pt x="9" y="137"/>
                    <a:pt x="9" y="137"/>
                  </a:cubicBezTo>
                  <a:cubicBezTo>
                    <a:pt x="10" y="136"/>
                    <a:pt x="10" y="136"/>
                    <a:pt x="10" y="136"/>
                  </a:cubicBezTo>
                  <a:cubicBezTo>
                    <a:pt x="11" y="137"/>
                    <a:pt x="11" y="137"/>
                    <a:pt x="11" y="137"/>
                  </a:cubicBezTo>
                  <a:cubicBezTo>
                    <a:pt x="9" y="137"/>
                    <a:pt x="9" y="137"/>
                    <a:pt x="9" y="137"/>
                  </a:cubicBezTo>
                  <a:cubicBezTo>
                    <a:pt x="9" y="138"/>
                    <a:pt x="9" y="138"/>
                    <a:pt x="9" y="138"/>
                  </a:cubicBezTo>
                  <a:cubicBezTo>
                    <a:pt x="9" y="139"/>
                    <a:pt x="9" y="139"/>
                    <a:pt x="9" y="139"/>
                  </a:cubicBezTo>
                  <a:cubicBezTo>
                    <a:pt x="9" y="139"/>
                    <a:pt x="9" y="139"/>
                    <a:pt x="9" y="139"/>
                  </a:cubicBezTo>
                  <a:cubicBezTo>
                    <a:pt x="7" y="137"/>
                    <a:pt x="7" y="137"/>
                    <a:pt x="7" y="137"/>
                  </a:cubicBezTo>
                  <a:cubicBezTo>
                    <a:pt x="6" y="138"/>
                    <a:pt x="6" y="138"/>
                    <a:pt x="6" y="138"/>
                  </a:cubicBezTo>
                  <a:cubicBezTo>
                    <a:pt x="6" y="137"/>
                    <a:pt x="6" y="137"/>
                    <a:pt x="6" y="137"/>
                  </a:cubicBezTo>
                  <a:cubicBezTo>
                    <a:pt x="5" y="137"/>
                    <a:pt x="5" y="137"/>
                    <a:pt x="5" y="137"/>
                  </a:cubicBezTo>
                  <a:cubicBezTo>
                    <a:pt x="5" y="138"/>
                    <a:pt x="5" y="138"/>
                    <a:pt x="5" y="138"/>
                  </a:cubicBezTo>
                  <a:cubicBezTo>
                    <a:pt x="4" y="139"/>
                    <a:pt x="4" y="139"/>
                    <a:pt x="4" y="139"/>
                  </a:cubicBezTo>
                  <a:cubicBezTo>
                    <a:pt x="6" y="141"/>
                    <a:pt x="6" y="141"/>
                    <a:pt x="6" y="141"/>
                  </a:cubicBezTo>
                  <a:cubicBezTo>
                    <a:pt x="7" y="142"/>
                    <a:pt x="7" y="142"/>
                    <a:pt x="7" y="142"/>
                  </a:cubicBezTo>
                  <a:cubicBezTo>
                    <a:pt x="9" y="143"/>
                    <a:pt x="9" y="143"/>
                    <a:pt x="9" y="143"/>
                  </a:cubicBezTo>
                  <a:cubicBezTo>
                    <a:pt x="11" y="144"/>
                    <a:pt x="11" y="144"/>
                    <a:pt x="11" y="144"/>
                  </a:cubicBezTo>
                  <a:cubicBezTo>
                    <a:pt x="11" y="145"/>
                    <a:pt x="11" y="145"/>
                    <a:pt x="11" y="145"/>
                  </a:cubicBezTo>
                  <a:cubicBezTo>
                    <a:pt x="11" y="145"/>
                    <a:pt x="11" y="145"/>
                    <a:pt x="11" y="145"/>
                  </a:cubicBezTo>
                  <a:cubicBezTo>
                    <a:pt x="12" y="146"/>
                    <a:pt x="12" y="146"/>
                    <a:pt x="12" y="146"/>
                  </a:cubicBezTo>
                  <a:cubicBezTo>
                    <a:pt x="12" y="146"/>
                    <a:pt x="12" y="146"/>
                    <a:pt x="12" y="146"/>
                  </a:cubicBezTo>
                  <a:cubicBezTo>
                    <a:pt x="12" y="144"/>
                    <a:pt x="12" y="144"/>
                    <a:pt x="12" y="144"/>
                  </a:cubicBezTo>
                  <a:cubicBezTo>
                    <a:pt x="13" y="144"/>
                    <a:pt x="13" y="144"/>
                    <a:pt x="13" y="144"/>
                  </a:cubicBezTo>
                  <a:cubicBezTo>
                    <a:pt x="14" y="145"/>
                    <a:pt x="14" y="145"/>
                    <a:pt x="14" y="145"/>
                  </a:cubicBezTo>
                  <a:cubicBezTo>
                    <a:pt x="13" y="145"/>
                    <a:pt x="13" y="145"/>
                    <a:pt x="13" y="145"/>
                  </a:cubicBezTo>
                  <a:cubicBezTo>
                    <a:pt x="15" y="147"/>
                    <a:pt x="15" y="147"/>
                    <a:pt x="15" y="147"/>
                  </a:cubicBezTo>
                  <a:cubicBezTo>
                    <a:pt x="15" y="146"/>
                    <a:pt x="15" y="146"/>
                    <a:pt x="15" y="146"/>
                  </a:cubicBezTo>
                  <a:cubicBezTo>
                    <a:pt x="16" y="146"/>
                    <a:pt x="16" y="146"/>
                    <a:pt x="16" y="146"/>
                  </a:cubicBezTo>
                  <a:cubicBezTo>
                    <a:pt x="17" y="146"/>
                    <a:pt x="17" y="146"/>
                    <a:pt x="17" y="146"/>
                  </a:cubicBezTo>
                  <a:cubicBezTo>
                    <a:pt x="18" y="145"/>
                    <a:pt x="18" y="145"/>
                    <a:pt x="18" y="145"/>
                  </a:cubicBezTo>
                  <a:cubicBezTo>
                    <a:pt x="19" y="145"/>
                    <a:pt x="19" y="145"/>
                    <a:pt x="19" y="145"/>
                  </a:cubicBezTo>
                  <a:cubicBezTo>
                    <a:pt x="19" y="144"/>
                    <a:pt x="19" y="144"/>
                    <a:pt x="19" y="144"/>
                  </a:cubicBezTo>
                  <a:cubicBezTo>
                    <a:pt x="19" y="144"/>
                    <a:pt x="19" y="144"/>
                    <a:pt x="19" y="144"/>
                  </a:cubicBezTo>
                  <a:cubicBezTo>
                    <a:pt x="20" y="145"/>
                    <a:pt x="20" y="145"/>
                    <a:pt x="20" y="145"/>
                  </a:cubicBezTo>
                  <a:cubicBezTo>
                    <a:pt x="21" y="145"/>
                    <a:pt x="21" y="145"/>
                    <a:pt x="21" y="145"/>
                  </a:cubicBezTo>
                  <a:cubicBezTo>
                    <a:pt x="23" y="143"/>
                    <a:pt x="23" y="143"/>
                    <a:pt x="23" y="143"/>
                  </a:cubicBezTo>
                  <a:cubicBezTo>
                    <a:pt x="23" y="142"/>
                    <a:pt x="23" y="142"/>
                    <a:pt x="23" y="142"/>
                  </a:cubicBezTo>
                  <a:cubicBezTo>
                    <a:pt x="22" y="141"/>
                    <a:pt x="22" y="141"/>
                    <a:pt x="22" y="141"/>
                  </a:cubicBezTo>
                  <a:cubicBezTo>
                    <a:pt x="23" y="142"/>
                    <a:pt x="23" y="142"/>
                    <a:pt x="23" y="142"/>
                  </a:cubicBezTo>
                  <a:cubicBezTo>
                    <a:pt x="25" y="141"/>
                    <a:pt x="25" y="141"/>
                    <a:pt x="25" y="141"/>
                  </a:cubicBezTo>
                  <a:cubicBezTo>
                    <a:pt x="24" y="140"/>
                    <a:pt x="24" y="140"/>
                    <a:pt x="24" y="140"/>
                  </a:cubicBezTo>
                  <a:cubicBezTo>
                    <a:pt x="25" y="140"/>
                    <a:pt x="25" y="140"/>
                    <a:pt x="25" y="140"/>
                  </a:cubicBezTo>
                  <a:cubicBezTo>
                    <a:pt x="25" y="139"/>
                    <a:pt x="25" y="139"/>
                    <a:pt x="25" y="139"/>
                  </a:cubicBezTo>
                  <a:cubicBezTo>
                    <a:pt x="26" y="138"/>
                    <a:pt x="26" y="138"/>
                    <a:pt x="26" y="138"/>
                  </a:cubicBezTo>
                  <a:cubicBezTo>
                    <a:pt x="27" y="138"/>
                    <a:pt x="27" y="138"/>
                    <a:pt x="27" y="138"/>
                  </a:cubicBezTo>
                  <a:cubicBezTo>
                    <a:pt x="27" y="137"/>
                    <a:pt x="27" y="137"/>
                    <a:pt x="27" y="137"/>
                  </a:cubicBezTo>
                  <a:cubicBezTo>
                    <a:pt x="26" y="136"/>
                    <a:pt x="26" y="136"/>
                    <a:pt x="26" y="136"/>
                  </a:cubicBezTo>
                  <a:cubicBezTo>
                    <a:pt x="27" y="135"/>
                    <a:pt x="27" y="135"/>
                    <a:pt x="27" y="135"/>
                  </a:cubicBezTo>
                  <a:cubicBezTo>
                    <a:pt x="26" y="134"/>
                    <a:pt x="26" y="134"/>
                    <a:pt x="26" y="134"/>
                  </a:cubicBezTo>
                  <a:cubicBezTo>
                    <a:pt x="25" y="133"/>
                    <a:pt x="25" y="133"/>
                    <a:pt x="25" y="133"/>
                  </a:cubicBezTo>
                  <a:cubicBezTo>
                    <a:pt x="25" y="132"/>
                    <a:pt x="25" y="132"/>
                    <a:pt x="25" y="132"/>
                  </a:cubicBezTo>
                  <a:cubicBezTo>
                    <a:pt x="25" y="133"/>
                    <a:pt x="25" y="133"/>
                    <a:pt x="25" y="133"/>
                  </a:cubicBezTo>
                  <a:cubicBezTo>
                    <a:pt x="26" y="134"/>
                    <a:pt x="26" y="134"/>
                    <a:pt x="26" y="134"/>
                  </a:cubicBezTo>
                  <a:cubicBezTo>
                    <a:pt x="27" y="136"/>
                    <a:pt x="27" y="136"/>
                    <a:pt x="27" y="136"/>
                  </a:cubicBezTo>
                  <a:cubicBezTo>
                    <a:pt x="27" y="136"/>
                    <a:pt x="27" y="136"/>
                    <a:pt x="27" y="136"/>
                  </a:cubicBezTo>
                  <a:cubicBezTo>
                    <a:pt x="28" y="136"/>
                    <a:pt x="28" y="136"/>
                    <a:pt x="28" y="136"/>
                  </a:cubicBezTo>
                  <a:cubicBezTo>
                    <a:pt x="28" y="137"/>
                    <a:pt x="28" y="137"/>
                    <a:pt x="28" y="137"/>
                  </a:cubicBezTo>
                  <a:cubicBezTo>
                    <a:pt x="28" y="138"/>
                    <a:pt x="28" y="138"/>
                    <a:pt x="28" y="138"/>
                  </a:cubicBezTo>
                  <a:cubicBezTo>
                    <a:pt x="30" y="137"/>
                    <a:pt x="30" y="137"/>
                    <a:pt x="30" y="137"/>
                  </a:cubicBezTo>
                  <a:cubicBezTo>
                    <a:pt x="29" y="136"/>
                    <a:pt x="29" y="136"/>
                    <a:pt x="29" y="136"/>
                  </a:cubicBezTo>
                  <a:cubicBezTo>
                    <a:pt x="29" y="136"/>
                    <a:pt x="29" y="136"/>
                    <a:pt x="29" y="136"/>
                  </a:cubicBezTo>
                  <a:cubicBezTo>
                    <a:pt x="29" y="135"/>
                    <a:pt x="29" y="135"/>
                    <a:pt x="29" y="135"/>
                  </a:cubicBezTo>
                  <a:cubicBezTo>
                    <a:pt x="30" y="136"/>
                    <a:pt x="30" y="136"/>
                    <a:pt x="30" y="136"/>
                  </a:cubicBezTo>
                  <a:cubicBezTo>
                    <a:pt x="30" y="137"/>
                    <a:pt x="30" y="137"/>
                    <a:pt x="30" y="137"/>
                  </a:cubicBezTo>
                  <a:cubicBezTo>
                    <a:pt x="32" y="135"/>
                    <a:pt x="32" y="135"/>
                    <a:pt x="32" y="135"/>
                  </a:cubicBezTo>
                  <a:cubicBezTo>
                    <a:pt x="32" y="134"/>
                    <a:pt x="32" y="134"/>
                    <a:pt x="32" y="134"/>
                  </a:cubicBezTo>
                  <a:cubicBezTo>
                    <a:pt x="32" y="132"/>
                    <a:pt x="32" y="132"/>
                    <a:pt x="32" y="132"/>
                  </a:cubicBezTo>
                  <a:cubicBezTo>
                    <a:pt x="31" y="132"/>
                    <a:pt x="31" y="132"/>
                    <a:pt x="31" y="132"/>
                  </a:cubicBezTo>
                  <a:cubicBezTo>
                    <a:pt x="31" y="131"/>
                    <a:pt x="31" y="131"/>
                    <a:pt x="31" y="131"/>
                  </a:cubicBezTo>
                  <a:cubicBezTo>
                    <a:pt x="31" y="131"/>
                    <a:pt x="31" y="131"/>
                    <a:pt x="31" y="131"/>
                  </a:cubicBezTo>
                  <a:cubicBezTo>
                    <a:pt x="31" y="131"/>
                    <a:pt x="31" y="131"/>
                    <a:pt x="31" y="131"/>
                  </a:cubicBezTo>
                  <a:cubicBezTo>
                    <a:pt x="32" y="130"/>
                    <a:pt x="32" y="130"/>
                    <a:pt x="32" y="130"/>
                  </a:cubicBezTo>
                  <a:cubicBezTo>
                    <a:pt x="32" y="130"/>
                    <a:pt x="32" y="130"/>
                    <a:pt x="32" y="130"/>
                  </a:cubicBezTo>
                  <a:cubicBezTo>
                    <a:pt x="32" y="129"/>
                    <a:pt x="32" y="129"/>
                    <a:pt x="32" y="129"/>
                  </a:cubicBezTo>
                  <a:cubicBezTo>
                    <a:pt x="32" y="128"/>
                    <a:pt x="32" y="128"/>
                    <a:pt x="32" y="128"/>
                  </a:cubicBezTo>
                  <a:cubicBezTo>
                    <a:pt x="33" y="127"/>
                    <a:pt x="33" y="127"/>
                    <a:pt x="33" y="127"/>
                  </a:cubicBezTo>
                  <a:cubicBezTo>
                    <a:pt x="34" y="128"/>
                    <a:pt x="34" y="128"/>
                    <a:pt x="34" y="128"/>
                  </a:cubicBezTo>
                  <a:cubicBezTo>
                    <a:pt x="33" y="129"/>
                    <a:pt x="33" y="129"/>
                    <a:pt x="33" y="129"/>
                  </a:cubicBezTo>
                  <a:cubicBezTo>
                    <a:pt x="33" y="131"/>
                    <a:pt x="33" y="131"/>
                    <a:pt x="33" y="131"/>
                  </a:cubicBezTo>
                  <a:cubicBezTo>
                    <a:pt x="33" y="132"/>
                    <a:pt x="33" y="132"/>
                    <a:pt x="33" y="132"/>
                  </a:cubicBezTo>
                  <a:cubicBezTo>
                    <a:pt x="34" y="133"/>
                    <a:pt x="34" y="133"/>
                    <a:pt x="34" y="133"/>
                  </a:cubicBezTo>
                  <a:cubicBezTo>
                    <a:pt x="34" y="134"/>
                    <a:pt x="34" y="134"/>
                    <a:pt x="34" y="134"/>
                  </a:cubicBezTo>
                  <a:cubicBezTo>
                    <a:pt x="35" y="135"/>
                    <a:pt x="35" y="135"/>
                    <a:pt x="35" y="135"/>
                  </a:cubicBezTo>
                  <a:cubicBezTo>
                    <a:pt x="37" y="135"/>
                    <a:pt x="37" y="135"/>
                    <a:pt x="37" y="135"/>
                  </a:cubicBezTo>
                  <a:cubicBezTo>
                    <a:pt x="37" y="135"/>
                    <a:pt x="37" y="135"/>
                    <a:pt x="37" y="135"/>
                  </a:cubicBezTo>
                  <a:cubicBezTo>
                    <a:pt x="37" y="136"/>
                    <a:pt x="37" y="136"/>
                    <a:pt x="37" y="136"/>
                  </a:cubicBezTo>
                  <a:cubicBezTo>
                    <a:pt x="38" y="137"/>
                    <a:pt x="38" y="137"/>
                    <a:pt x="38" y="137"/>
                  </a:cubicBezTo>
                  <a:cubicBezTo>
                    <a:pt x="38" y="138"/>
                    <a:pt x="38" y="138"/>
                    <a:pt x="38" y="138"/>
                  </a:cubicBezTo>
                  <a:cubicBezTo>
                    <a:pt x="39" y="137"/>
                    <a:pt x="39" y="137"/>
                    <a:pt x="39" y="137"/>
                  </a:cubicBezTo>
                  <a:cubicBezTo>
                    <a:pt x="39" y="133"/>
                    <a:pt x="39" y="133"/>
                    <a:pt x="39" y="133"/>
                  </a:cubicBezTo>
                  <a:cubicBezTo>
                    <a:pt x="38" y="131"/>
                    <a:pt x="38" y="131"/>
                    <a:pt x="38" y="131"/>
                  </a:cubicBezTo>
                  <a:cubicBezTo>
                    <a:pt x="38" y="130"/>
                    <a:pt x="38" y="130"/>
                    <a:pt x="38" y="130"/>
                  </a:cubicBezTo>
                  <a:cubicBezTo>
                    <a:pt x="39" y="129"/>
                    <a:pt x="39" y="129"/>
                    <a:pt x="39" y="129"/>
                  </a:cubicBezTo>
                  <a:cubicBezTo>
                    <a:pt x="39" y="128"/>
                    <a:pt x="39" y="128"/>
                    <a:pt x="39" y="128"/>
                  </a:cubicBezTo>
                  <a:cubicBezTo>
                    <a:pt x="39" y="127"/>
                    <a:pt x="39" y="127"/>
                    <a:pt x="39" y="127"/>
                  </a:cubicBezTo>
                  <a:cubicBezTo>
                    <a:pt x="41" y="127"/>
                    <a:pt x="41" y="127"/>
                    <a:pt x="41" y="127"/>
                  </a:cubicBezTo>
                  <a:cubicBezTo>
                    <a:pt x="41" y="126"/>
                    <a:pt x="41" y="126"/>
                    <a:pt x="41" y="126"/>
                  </a:cubicBezTo>
                  <a:cubicBezTo>
                    <a:pt x="41" y="125"/>
                    <a:pt x="41" y="125"/>
                    <a:pt x="41" y="125"/>
                  </a:cubicBezTo>
                  <a:cubicBezTo>
                    <a:pt x="42" y="123"/>
                    <a:pt x="42" y="123"/>
                    <a:pt x="42" y="123"/>
                  </a:cubicBezTo>
                  <a:cubicBezTo>
                    <a:pt x="41" y="122"/>
                    <a:pt x="41" y="122"/>
                    <a:pt x="41" y="122"/>
                  </a:cubicBezTo>
                  <a:cubicBezTo>
                    <a:pt x="41" y="119"/>
                    <a:pt x="41" y="119"/>
                    <a:pt x="41" y="119"/>
                  </a:cubicBezTo>
                  <a:cubicBezTo>
                    <a:pt x="40" y="117"/>
                    <a:pt x="40" y="117"/>
                    <a:pt x="40" y="117"/>
                  </a:cubicBezTo>
                  <a:cubicBezTo>
                    <a:pt x="40" y="116"/>
                    <a:pt x="40" y="116"/>
                    <a:pt x="40" y="116"/>
                  </a:cubicBezTo>
                  <a:cubicBezTo>
                    <a:pt x="43" y="115"/>
                    <a:pt x="43" y="115"/>
                    <a:pt x="43" y="115"/>
                  </a:cubicBezTo>
                  <a:cubicBezTo>
                    <a:pt x="43" y="113"/>
                    <a:pt x="43" y="113"/>
                    <a:pt x="43" y="113"/>
                  </a:cubicBezTo>
                  <a:cubicBezTo>
                    <a:pt x="43" y="111"/>
                    <a:pt x="43" y="111"/>
                    <a:pt x="43" y="111"/>
                  </a:cubicBezTo>
                  <a:cubicBezTo>
                    <a:pt x="41" y="109"/>
                    <a:pt x="41" y="109"/>
                    <a:pt x="41" y="109"/>
                  </a:cubicBezTo>
                  <a:cubicBezTo>
                    <a:pt x="39" y="108"/>
                    <a:pt x="39" y="108"/>
                    <a:pt x="39" y="108"/>
                  </a:cubicBezTo>
                  <a:cubicBezTo>
                    <a:pt x="39" y="106"/>
                    <a:pt x="39" y="106"/>
                    <a:pt x="39" y="106"/>
                  </a:cubicBezTo>
                  <a:cubicBezTo>
                    <a:pt x="40" y="103"/>
                    <a:pt x="40" y="103"/>
                    <a:pt x="40" y="103"/>
                  </a:cubicBezTo>
                  <a:cubicBezTo>
                    <a:pt x="39" y="101"/>
                    <a:pt x="39" y="101"/>
                    <a:pt x="39" y="101"/>
                  </a:cubicBezTo>
                  <a:cubicBezTo>
                    <a:pt x="39" y="99"/>
                    <a:pt x="39" y="99"/>
                    <a:pt x="39" y="99"/>
                  </a:cubicBezTo>
                  <a:cubicBezTo>
                    <a:pt x="39" y="97"/>
                    <a:pt x="39" y="97"/>
                    <a:pt x="39" y="97"/>
                  </a:cubicBezTo>
                  <a:cubicBezTo>
                    <a:pt x="39" y="94"/>
                    <a:pt x="39" y="94"/>
                    <a:pt x="39" y="94"/>
                  </a:cubicBezTo>
                  <a:cubicBezTo>
                    <a:pt x="38" y="91"/>
                    <a:pt x="38" y="91"/>
                    <a:pt x="38" y="91"/>
                  </a:cubicBezTo>
                  <a:cubicBezTo>
                    <a:pt x="39" y="88"/>
                    <a:pt x="39" y="88"/>
                    <a:pt x="39" y="88"/>
                  </a:cubicBezTo>
                  <a:cubicBezTo>
                    <a:pt x="40" y="85"/>
                    <a:pt x="40" y="85"/>
                    <a:pt x="40" y="85"/>
                  </a:cubicBezTo>
                  <a:cubicBezTo>
                    <a:pt x="41" y="84"/>
                    <a:pt x="41" y="84"/>
                    <a:pt x="41" y="84"/>
                  </a:cubicBezTo>
                  <a:cubicBezTo>
                    <a:pt x="43" y="85"/>
                    <a:pt x="43" y="85"/>
                    <a:pt x="43" y="85"/>
                  </a:cubicBezTo>
                  <a:cubicBezTo>
                    <a:pt x="45" y="85"/>
                    <a:pt x="45" y="85"/>
                    <a:pt x="45" y="85"/>
                  </a:cubicBezTo>
                  <a:cubicBezTo>
                    <a:pt x="46" y="83"/>
                    <a:pt x="46" y="83"/>
                    <a:pt x="46" y="83"/>
                  </a:cubicBezTo>
                  <a:cubicBezTo>
                    <a:pt x="46" y="81"/>
                    <a:pt x="46" y="81"/>
                    <a:pt x="46" y="81"/>
                  </a:cubicBezTo>
                  <a:cubicBezTo>
                    <a:pt x="46" y="80"/>
                    <a:pt x="46" y="80"/>
                    <a:pt x="46" y="80"/>
                  </a:cubicBezTo>
                  <a:cubicBezTo>
                    <a:pt x="46" y="79"/>
                    <a:pt x="46" y="79"/>
                    <a:pt x="46" y="79"/>
                  </a:cubicBezTo>
                  <a:cubicBezTo>
                    <a:pt x="48" y="73"/>
                    <a:pt x="48" y="73"/>
                    <a:pt x="48" y="73"/>
                  </a:cubicBezTo>
                  <a:cubicBezTo>
                    <a:pt x="48" y="70"/>
                    <a:pt x="48" y="70"/>
                    <a:pt x="48" y="70"/>
                  </a:cubicBezTo>
                  <a:cubicBezTo>
                    <a:pt x="48" y="68"/>
                    <a:pt x="48" y="68"/>
                    <a:pt x="48" y="68"/>
                  </a:cubicBezTo>
                  <a:cubicBezTo>
                    <a:pt x="49" y="66"/>
                    <a:pt x="49" y="66"/>
                    <a:pt x="49" y="66"/>
                  </a:cubicBezTo>
                  <a:cubicBezTo>
                    <a:pt x="49" y="64"/>
                    <a:pt x="49" y="64"/>
                    <a:pt x="49" y="64"/>
                  </a:cubicBezTo>
                  <a:cubicBezTo>
                    <a:pt x="48" y="63"/>
                    <a:pt x="48" y="63"/>
                    <a:pt x="48" y="63"/>
                  </a:cubicBezTo>
                  <a:cubicBezTo>
                    <a:pt x="48" y="62"/>
                    <a:pt x="48" y="62"/>
                    <a:pt x="48" y="62"/>
                  </a:cubicBezTo>
                  <a:cubicBezTo>
                    <a:pt x="50" y="61"/>
                    <a:pt x="50" y="61"/>
                    <a:pt x="50" y="61"/>
                  </a:cubicBezTo>
                  <a:cubicBezTo>
                    <a:pt x="52" y="60"/>
                    <a:pt x="52" y="60"/>
                    <a:pt x="52" y="60"/>
                  </a:cubicBezTo>
                  <a:cubicBezTo>
                    <a:pt x="53" y="59"/>
                    <a:pt x="53" y="59"/>
                    <a:pt x="53" y="59"/>
                  </a:cubicBezTo>
                  <a:cubicBezTo>
                    <a:pt x="53" y="58"/>
                    <a:pt x="53" y="58"/>
                    <a:pt x="53" y="58"/>
                  </a:cubicBezTo>
                  <a:cubicBezTo>
                    <a:pt x="55" y="55"/>
                    <a:pt x="55" y="55"/>
                    <a:pt x="55" y="55"/>
                  </a:cubicBezTo>
                  <a:cubicBezTo>
                    <a:pt x="57" y="53"/>
                    <a:pt x="57" y="53"/>
                    <a:pt x="57" y="53"/>
                  </a:cubicBezTo>
                  <a:cubicBezTo>
                    <a:pt x="57" y="51"/>
                    <a:pt x="57" y="51"/>
                    <a:pt x="57" y="51"/>
                  </a:cubicBezTo>
                  <a:cubicBezTo>
                    <a:pt x="57" y="49"/>
                    <a:pt x="57" y="49"/>
                    <a:pt x="57" y="49"/>
                  </a:cubicBezTo>
                  <a:cubicBezTo>
                    <a:pt x="56" y="49"/>
                    <a:pt x="56" y="49"/>
                    <a:pt x="56" y="49"/>
                  </a:cubicBezTo>
                  <a:cubicBezTo>
                    <a:pt x="56" y="46"/>
                    <a:pt x="56" y="46"/>
                    <a:pt x="56" y="46"/>
                  </a:cubicBezTo>
                  <a:cubicBezTo>
                    <a:pt x="57" y="45"/>
                    <a:pt x="57" y="45"/>
                    <a:pt x="57" y="45"/>
                  </a:cubicBezTo>
                  <a:cubicBezTo>
                    <a:pt x="58" y="44"/>
                    <a:pt x="58" y="44"/>
                    <a:pt x="58" y="44"/>
                  </a:cubicBezTo>
                  <a:cubicBezTo>
                    <a:pt x="58" y="43"/>
                    <a:pt x="58" y="43"/>
                    <a:pt x="58" y="43"/>
                  </a:cubicBezTo>
                  <a:cubicBezTo>
                    <a:pt x="59" y="42"/>
                    <a:pt x="59" y="42"/>
                    <a:pt x="59" y="42"/>
                  </a:cubicBezTo>
                  <a:cubicBezTo>
                    <a:pt x="60" y="40"/>
                    <a:pt x="60" y="40"/>
                    <a:pt x="60" y="40"/>
                  </a:cubicBezTo>
                  <a:cubicBezTo>
                    <a:pt x="61" y="39"/>
                    <a:pt x="61" y="39"/>
                    <a:pt x="61" y="39"/>
                  </a:cubicBezTo>
                  <a:cubicBezTo>
                    <a:pt x="63" y="40"/>
                    <a:pt x="63" y="40"/>
                    <a:pt x="63" y="40"/>
                  </a:cubicBezTo>
                  <a:cubicBezTo>
                    <a:pt x="63" y="41"/>
                    <a:pt x="63" y="41"/>
                    <a:pt x="63" y="41"/>
                  </a:cubicBezTo>
                  <a:cubicBezTo>
                    <a:pt x="64" y="40"/>
                    <a:pt x="64" y="40"/>
                    <a:pt x="64" y="40"/>
                  </a:cubicBezTo>
                  <a:cubicBezTo>
                    <a:pt x="65" y="40"/>
                    <a:pt x="65" y="40"/>
                    <a:pt x="65" y="40"/>
                  </a:cubicBezTo>
                  <a:cubicBezTo>
                    <a:pt x="64" y="38"/>
                    <a:pt x="64" y="38"/>
                    <a:pt x="64" y="38"/>
                  </a:cubicBezTo>
                  <a:cubicBezTo>
                    <a:pt x="65" y="38"/>
                    <a:pt x="65" y="38"/>
                    <a:pt x="65" y="38"/>
                  </a:cubicBezTo>
                  <a:cubicBezTo>
                    <a:pt x="65" y="37"/>
                    <a:pt x="65" y="37"/>
                    <a:pt x="65" y="37"/>
                  </a:cubicBezTo>
                  <a:cubicBezTo>
                    <a:pt x="65" y="36"/>
                    <a:pt x="65" y="36"/>
                    <a:pt x="65" y="36"/>
                  </a:cubicBezTo>
                  <a:cubicBezTo>
                    <a:pt x="64" y="35"/>
                    <a:pt x="64" y="35"/>
                    <a:pt x="64" y="35"/>
                  </a:cubicBezTo>
                  <a:cubicBezTo>
                    <a:pt x="65" y="34"/>
                    <a:pt x="65" y="34"/>
                    <a:pt x="65" y="34"/>
                  </a:cubicBezTo>
                  <a:cubicBezTo>
                    <a:pt x="67" y="34"/>
                    <a:pt x="67" y="34"/>
                    <a:pt x="67" y="34"/>
                  </a:cubicBezTo>
                  <a:cubicBezTo>
                    <a:pt x="68" y="33"/>
                    <a:pt x="68" y="33"/>
                    <a:pt x="68" y="33"/>
                  </a:cubicBezTo>
                  <a:cubicBezTo>
                    <a:pt x="70" y="34"/>
                    <a:pt x="70" y="34"/>
                    <a:pt x="70" y="34"/>
                  </a:cubicBezTo>
                  <a:cubicBezTo>
                    <a:pt x="71" y="35"/>
                    <a:pt x="71" y="35"/>
                    <a:pt x="71" y="35"/>
                  </a:cubicBezTo>
                  <a:cubicBezTo>
                    <a:pt x="73" y="35"/>
                    <a:pt x="73" y="35"/>
                    <a:pt x="73" y="35"/>
                  </a:cubicBezTo>
                  <a:cubicBezTo>
                    <a:pt x="74" y="36"/>
                    <a:pt x="74" y="36"/>
                    <a:pt x="74" y="36"/>
                  </a:cubicBezTo>
                  <a:cubicBezTo>
                    <a:pt x="74" y="35"/>
                    <a:pt x="74" y="35"/>
                    <a:pt x="74" y="35"/>
                  </a:cubicBezTo>
                  <a:cubicBezTo>
                    <a:pt x="75" y="36"/>
                    <a:pt x="75" y="36"/>
                    <a:pt x="75" y="36"/>
                  </a:cubicBezTo>
                  <a:cubicBezTo>
                    <a:pt x="75" y="34"/>
                    <a:pt x="75" y="34"/>
                    <a:pt x="75" y="34"/>
                  </a:cubicBezTo>
                  <a:cubicBezTo>
                    <a:pt x="74" y="33"/>
                    <a:pt x="74" y="33"/>
                    <a:pt x="74" y="33"/>
                  </a:cubicBezTo>
                  <a:cubicBezTo>
                    <a:pt x="74" y="31"/>
                    <a:pt x="74" y="31"/>
                    <a:pt x="74" y="31"/>
                  </a:cubicBezTo>
                  <a:cubicBezTo>
                    <a:pt x="75" y="31"/>
                    <a:pt x="75" y="31"/>
                    <a:pt x="75" y="31"/>
                  </a:cubicBezTo>
                  <a:cubicBezTo>
                    <a:pt x="75" y="30"/>
                    <a:pt x="75" y="30"/>
                    <a:pt x="75" y="30"/>
                  </a:cubicBezTo>
                  <a:cubicBezTo>
                    <a:pt x="74" y="29"/>
                    <a:pt x="74" y="29"/>
                    <a:pt x="74" y="29"/>
                  </a:cubicBezTo>
                  <a:cubicBezTo>
                    <a:pt x="74" y="28"/>
                    <a:pt x="74" y="28"/>
                    <a:pt x="74" y="28"/>
                  </a:cubicBezTo>
                  <a:cubicBezTo>
                    <a:pt x="75" y="28"/>
                    <a:pt x="75" y="28"/>
                    <a:pt x="75" y="28"/>
                  </a:cubicBezTo>
                  <a:cubicBezTo>
                    <a:pt x="77" y="28"/>
                    <a:pt x="77" y="28"/>
                    <a:pt x="77" y="28"/>
                  </a:cubicBezTo>
                  <a:cubicBezTo>
                    <a:pt x="77" y="28"/>
                    <a:pt x="77" y="28"/>
                    <a:pt x="77" y="28"/>
                  </a:cubicBezTo>
                  <a:cubicBezTo>
                    <a:pt x="77" y="28"/>
                    <a:pt x="77" y="28"/>
                    <a:pt x="77" y="28"/>
                  </a:cubicBezTo>
                  <a:cubicBezTo>
                    <a:pt x="77" y="27"/>
                    <a:pt x="77" y="27"/>
                    <a:pt x="77" y="27"/>
                  </a:cubicBezTo>
                  <a:cubicBezTo>
                    <a:pt x="78" y="28"/>
                    <a:pt x="78" y="28"/>
                    <a:pt x="78" y="28"/>
                  </a:cubicBezTo>
                  <a:cubicBezTo>
                    <a:pt x="78" y="27"/>
                    <a:pt x="78" y="27"/>
                    <a:pt x="78" y="27"/>
                  </a:cubicBezTo>
                  <a:cubicBezTo>
                    <a:pt x="78" y="26"/>
                    <a:pt x="78" y="26"/>
                    <a:pt x="78" y="26"/>
                  </a:cubicBezTo>
                  <a:cubicBezTo>
                    <a:pt x="78" y="25"/>
                    <a:pt x="78" y="25"/>
                    <a:pt x="78" y="25"/>
                  </a:cubicBezTo>
                  <a:cubicBezTo>
                    <a:pt x="79" y="24"/>
                    <a:pt x="79" y="24"/>
                    <a:pt x="79" y="24"/>
                  </a:cubicBezTo>
                  <a:cubicBezTo>
                    <a:pt x="80" y="25"/>
                    <a:pt x="80" y="25"/>
                    <a:pt x="80" y="25"/>
                  </a:cubicBezTo>
                  <a:cubicBezTo>
                    <a:pt x="81" y="26"/>
                    <a:pt x="81" y="26"/>
                    <a:pt x="81" y="26"/>
                  </a:cubicBezTo>
                  <a:cubicBezTo>
                    <a:pt x="84" y="28"/>
                    <a:pt x="84" y="28"/>
                    <a:pt x="84" y="28"/>
                  </a:cubicBezTo>
                  <a:cubicBezTo>
                    <a:pt x="84" y="30"/>
                    <a:pt x="84" y="30"/>
                    <a:pt x="84" y="30"/>
                  </a:cubicBezTo>
                  <a:cubicBezTo>
                    <a:pt x="85" y="31"/>
                    <a:pt x="85" y="31"/>
                    <a:pt x="85" y="31"/>
                  </a:cubicBezTo>
                  <a:cubicBezTo>
                    <a:pt x="87" y="32"/>
                    <a:pt x="87" y="32"/>
                    <a:pt x="87" y="32"/>
                  </a:cubicBezTo>
                  <a:cubicBezTo>
                    <a:pt x="90" y="32"/>
                    <a:pt x="90" y="32"/>
                    <a:pt x="90" y="32"/>
                  </a:cubicBezTo>
                  <a:cubicBezTo>
                    <a:pt x="92" y="30"/>
                    <a:pt x="92" y="30"/>
                    <a:pt x="92" y="30"/>
                  </a:cubicBezTo>
                  <a:cubicBezTo>
                    <a:pt x="93" y="29"/>
                    <a:pt x="93" y="29"/>
                    <a:pt x="93" y="29"/>
                  </a:cubicBezTo>
                  <a:cubicBezTo>
                    <a:pt x="94" y="29"/>
                    <a:pt x="94" y="29"/>
                    <a:pt x="94" y="29"/>
                  </a:cubicBezTo>
                  <a:cubicBezTo>
                    <a:pt x="96" y="31"/>
                    <a:pt x="96" y="31"/>
                    <a:pt x="96" y="31"/>
                  </a:cubicBezTo>
                  <a:cubicBezTo>
                    <a:pt x="97" y="31"/>
                    <a:pt x="97" y="31"/>
                    <a:pt x="97" y="31"/>
                  </a:cubicBezTo>
                  <a:cubicBezTo>
                    <a:pt x="98" y="30"/>
                    <a:pt x="98" y="30"/>
                    <a:pt x="98" y="30"/>
                  </a:cubicBezTo>
                  <a:cubicBezTo>
                    <a:pt x="99" y="29"/>
                    <a:pt x="99" y="29"/>
                    <a:pt x="99" y="29"/>
                  </a:cubicBezTo>
                  <a:cubicBezTo>
                    <a:pt x="100" y="28"/>
                    <a:pt x="100" y="28"/>
                    <a:pt x="100" y="28"/>
                  </a:cubicBezTo>
                  <a:cubicBezTo>
                    <a:pt x="101" y="28"/>
                    <a:pt x="101" y="28"/>
                    <a:pt x="101" y="28"/>
                  </a:cubicBezTo>
                  <a:cubicBezTo>
                    <a:pt x="102" y="28"/>
                    <a:pt x="102" y="28"/>
                    <a:pt x="102" y="28"/>
                  </a:cubicBezTo>
                  <a:cubicBezTo>
                    <a:pt x="102" y="27"/>
                    <a:pt x="102" y="27"/>
                    <a:pt x="102" y="27"/>
                  </a:cubicBezTo>
                  <a:cubicBezTo>
                    <a:pt x="102" y="26"/>
                    <a:pt x="102" y="26"/>
                    <a:pt x="102" y="26"/>
                  </a:cubicBezTo>
                  <a:cubicBezTo>
                    <a:pt x="101" y="24"/>
                    <a:pt x="101" y="24"/>
                    <a:pt x="101" y="24"/>
                  </a:cubicBezTo>
                  <a:cubicBezTo>
                    <a:pt x="102" y="21"/>
                    <a:pt x="102" y="21"/>
                    <a:pt x="102" y="21"/>
                  </a:cubicBezTo>
                  <a:cubicBezTo>
                    <a:pt x="102" y="20"/>
                    <a:pt x="102" y="20"/>
                    <a:pt x="102" y="20"/>
                  </a:cubicBezTo>
                  <a:cubicBezTo>
                    <a:pt x="102" y="19"/>
                    <a:pt x="102" y="19"/>
                    <a:pt x="102" y="19"/>
                  </a:cubicBezTo>
                  <a:cubicBezTo>
                    <a:pt x="102" y="18"/>
                    <a:pt x="102" y="18"/>
                    <a:pt x="102" y="18"/>
                  </a:cubicBezTo>
                  <a:cubicBezTo>
                    <a:pt x="103" y="17"/>
                    <a:pt x="103" y="17"/>
                    <a:pt x="103" y="17"/>
                  </a:cubicBezTo>
                  <a:cubicBezTo>
                    <a:pt x="103" y="16"/>
                    <a:pt x="103" y="16"/>
                    <a:pt x="103" y="16"/>
                  </a:cubicBezTo>
                  <a:cubicBezTo>
                    <a:pt x="104" y="16"/>
                    <a:pt x="104" y="16"/>
                    <a:pt x="104" y="16"/>
                  </a:cubicBezTo>
                  <a:cubicBezTo>
                    <a:pt x="106" y="16"/>
                    <a:pt x="106" y="16"/>
                    <a:pt x="106" y="16"/>
                  </a:cubicBezTo>
                  <a:cubicBezTo>
                    <a:pt x="107" y="16"/>
                    <a:pt x="107" y="16"/>
                    <a:pt x="107" y="16"/>
                  </a:cubicBezTo>
                  <a:cubicBezTo>
                    <a:pt x="107" y="15"/>
                    <a:pt x="107" y="15"/>
                    <a:pt x="107" y="15"/>
                  </a:cubicBezTo>
                  <a:cubicBezTo>
                    <a:pt x="108" y="14"/>
                    <a:pt x="108" y="14"/>
                    <a:pt x="108" y="14"/>
                  </a:cubicBezTo>
                  <a:cubicBezTo>
                    <a:pt x="111" y="14"/>
                    <a:pt x="111" y="14"/>
                    <a:pt x="111" y="14"/>
                  </a:cubicBezTo>
                  <a:cubicBezTo>
                    <a:pt x="112" y="15"/>
                    <a:pt x="112" y="15"/>
                    <a:pt x="112" y="15"/>
                  </a:cubicBezTo>
                  <a:cubicBezTo>
                    <a:pt x="113" y="17"/>
                    <a:pt x="113" y="17"/>
                    <a:pt x="113" y="17"/>
                  </a:cubicBezTo>
                  <a:cubicBezTo>
                    <a:pt x="114" y="18"/>
                    <a:pt x="114" y="18"/>
                    <a:pt x="114" y="18"/>
                  </a:cubicBezTo>
                  <a:cubicBezTo>
                    <a:pt x="116" y="18"/>
                    <a:pt x="116" y="18"/>
                    <a:pt x="116" y="18"/>
                  </a:cubicBezTo>
                  <a:cubicBezTo>
                    <a:pt x="118" y="18"/>
                    <a:pt x="118" y="18"/>
                    <a:pt x="118" y="18"/>
                  </a:cubicBezTo>
                  <a:cubicBezTo>
                    <a:pt x="118" y="19"/>
                    <a:pt x="118" y="19"/>
                    <a:pt x="118" y="19"/>
                  </a:cubicBezTo>
                  <a:cubicBezTo>
                    <a:pt x="119" y="21"/>
                    <a:pt x="119" y="21"/>
                    <a:pt x="119" y="21"/>
                  </a:cubicBezTo>
                  <a:cubicBezTo>
                    <a:pt x="119" y="22"/>
                    <a:pt x="119" y="22"/>
                    <a:pt x="119" y="22"/>
                  </a:cubicBezTo>
                  <a:cubicBezTo>
                    <a:pt x="118" y="24"/>
                    <a:pt x="118" y="24"/>
                    <a:pt x="118" y="24"/>
                  </a:cubicBezTo>
                  <a:cubicBezTo>
                    <a:pt x="118" y="26"/>
                    <a:pt x="118" y="26"/>
                    <a:pt x="118" y="26"/>
                  </a:cubicBezTo>
                  <a:close/>
                  <a:moveTo>
                    <a:pt x="5" y="135"/>
                  </a:moveTo>
                  <a:cubicBezTo>
                    <a:pt x="6" y="136"/>
                    <a:pt x="6" y="136"/>
                    <a:pt x="6" y="136"/>
                  </a:cubicBezTo>
                  <a:cubicBezTo>
                    <a:pt x="5" y="136"/>
                    <a:pt x="5" y="136"/>
                    <a:pt x="5" y="136"/>
                  </a:cubicBezTo>
                  <a:cubicBezTo>
                    <a:pt x="5" y="135"/>
                    <a:pt x="5" y="135"/>
                    <a:pt x="5" y="135"/>
                  </a:cubicBezTo>
                  <a:close/>
                  <a:moveTo>
                    <a:pt x="2" y="128"/>
                  </a:moveTo>
                  <a:cubicBezTo>
                    <a:pt x="2" y="128"/>
                    <a:pt x="3" y="128"/>
                    <a:pt x="3" y="128"/>
                  </a:cubicBezTo>
                  <a:cubicBezTo>
                    <a:pt x="4" y="129"/>
                    <a:pt x="4" y="129"/>
                    <a:pt x="4" y="129"/>
                  </a:cubicBezTo>
                  <a:cubicBezTo>
                    <a:pt x="3" y="130"/>
                    <a:pt x="3" y="130"/>
                    <a:pt x="3" y="130"/>
                  </a:cubicBezTo>
                  <a:cubicBezTo>
                    <a:pt x="2" y="128"/>
                    <a:pt x="2" y="128"/>
                    <a:pt x="2" y="128"/>
                  </a:cubicBezTo>
                  <a:close/>
                  <a:moveTo>
                    <a:pt x="5" y="126"/>
                  </a:moveTo>
                  <a:cubicBezTo>
                    <a:pt x="5" y="127"/>
                    <a:pt x="5" y="127"/>
                    <a:pt x="5" y="127"/>
                  </a:cubicBezTo>
                  <a:cubicBezTo>
                    <a:pt x="4" y="127"/>
                    <a:pt x="4" y="127"/>
                    <a:pt x="4" y="127"/>
                  </a:cubicBezTo>
                  <a:cubicBezTo>
                    <a:pt x="5" y="126"/>
                    <a:pt x="5" y="126"/>
                    <a:pt x="5" y="126"/>
                  </a:cubicBezTo>
                  <a:close/>
                  <a:moveTo>
                    <a:pt x="4" y="125"/>
                  </a:moveTo>
                  <a:cubicBezTo>
                    <a:pt x="3" y="126"/>
                    <a:pt x="3" y="126"/>
                    <a:pt x="3" y="126"/>
                  </a:cubicBezTo>
                  <a:cubicBezTo>
                    <a:pt x="2" y="126"/>
                    <a:pt x="2" y="126"/>
                    <a:pt x="2" y="126"/>
                  </a:cubicBezTo>
                  <a:cubicBezTo>
                    <a:pt x="4" y="125"/>
                    <a:pt x="4" y="125"/>
                    <a:pt x="4" y="125"/>
                  </a:cubicBezTo>
                  <a:close/>
                  <a:moveTo>
                    <a:pt x="1" y="120"/>
                  </a:moveTo>
                  <a:cubicBezTo>
                    <a:pt x="0" y="120"/>
                    <a:pt x="0" y="120"/>
                    <a:pt x="0" y="120"/>
                  </a:cubicBezTo>
                  <a:cubicBezTo>
                    <a:pt x="1" y="119"/>
                    <a:pt x="1" y="119"/>
                    <a:pt x="1" y="119"/>
                  </a:cubicBezTo>
                  <a:cubicBezTo>
                    <a:pt x="1" y="119"/>
                    <a:pt x="1" y="120"/>
                    <a:pt x="1" y="120"/>
                  </a:cubicBezTo>
                  <a:close/>
                  <a:moveTo>
                    <a:pt x="1" y="121"/>
                  </a:moveTo>
                  <a:cubicBezTo>
                    <a:pt x="2" y="121"/>
                    <a:pt x="2" y="121"/>
                    <a:pt x="2" y="121"/>
                  </a:cubicBezTo>
                  <a:cubicBezTo>
                    <a:pt x="1" y="122"/>
                    <a:pt x="1" y="122"/>
                    <a:pt x="1" y="122"/>
                  </a:cubicBezTo>
                  <a:cubicBezTo>
                    <a:pt x="1" y="121"/>
                    <a:pt x="1" y="121"/>
                    <a:pt x="1" y="121"/>
                  </a:cubicBezTo>
                  <a:close/>
                  <a:moveTo>
                    <a:pt x="3" y="123"/>
                  </a:moveTo>
                  <a:cubicBezTo>
                    <a:pt x="3" y="123"/>
                    <a:pt x="4" y="124"/>
                    <a:pt x="4" y="124"/>
                  </a:cubicBezTo>
                  <a:cubicBezTo>
                    <a:pt x="4" y="125"/>
                    <a:pt x="4" y="125"/>
                    <a:pt x="4" y="125"/>
                  </a:cubicBezTo>
                  <a:cubicBezTo>
                    <a:pt x="3" y="123"/>
                    <a:pt x="3" y="123"/>
                    <a:pt x="3" y="123"/>
                  </a:cubicBezTo>
                  <a:close/>
                  <a:moveTo>
                    <a:pt x="2" y="124"/>
                  </a:moveTo>
                  <a:cubicBezTo>
                    <a:pt x="1" y="123"/>
                    <a:pt x="1" y="123"/>
                    <a:pt x="1" y="123"/>
                  </a:cubicBezTo>
                  <a:cubicBezTo>
                    <a:pt x="2" y="123"/>
                    <a:pt x="2" y="123"/>
                    <a:pt x="2" y="123"/>
                  </a:cubicBezTo>
                  <a:cubicBezTo>
                    <a:pt x="2" y="124"/>
                    <a:pt x="2" y="124"/>
                    <a:pt x="2" y="124"/>
                  </a:cubicBezTo>
                  <a:close/>
                  <a:moveTo>
                    <a:pt x="1" y="117"/>
                  </a:moveTo>
                  <a:cubicBezTo>
                    <a:pt x="0" y="118"/>
                    <a:pt x="0" y="118"/>
                    <a:pt x="0" y="118"/>
                  </a:cubicBezTo>
                  <a:cubicBezTo>
                    <a:pt x="0" y="118"/>
                    <a:pt x="0" y="118"/>
                    <a:pt x="0" y="118"/>
                  </a:cubicBezTo>
                  <a:cubicBezTo>
                    <a:pt x="1" y="117"/>
                    <a:pt x="1" y="117"/>
                    <a:pt x="1" y="117"/>
                  </a:cubicBezTo>
                  <a:cubicBezTo>
                    <a:pt x="1" y="117"/>
                    <a:pt x="1" y="117"/>
                    <a:pt x="1" y="117"/>
                  </a:cubicBezTo>
                  <a:close/>
                  <a:moveTo>
                    <a:pt x="0" y="108"/>
                  </a:moveTo>
                  <a:cubicBezTo>
                    <a:pt x="2" y="109"/>
                    <a:pt x="2" y="109"/>
                    <a:pt x="2" y="109"/>
                  </a:cubicBezTo>
                  <a:cubicBezTo>
                    <a:pt x="1" y="109"/>
                    <a:pt x="1" y="109"/>
                    <a:pt x="1" y="109"/>
                  </a:cubicBezTo>
                  <a:cubicBezTo>
                    <a:pt x="0" y="108"/>
                    <a:pt x="0" y="108"/>
                    <a:pt x="0" y="108"/>
                  </a:cubicBezTo>
                  <a:close/>
                  <a:moveTo>
                    <a:pt x="1" y="106"/>
                  </a:moveTo>
                  <a:cubicBezTo>
                    <a:pt x="2" y="107"/>
                    <a:pt x="2" y="107"/>
                    <a:pt x="2" y="107"/>
                  </a:cubicBezTo>
                  <a:cubicBezTo>
                    <a:pt x="1" y="107"/>
                    <a:pt x="1" y="107"/>
                    <a:pt x="1" y="107"/>
                  </a:cubicBezTo>
                  <a:cubicBezTo>
                    <a:pt x="1" y="106"/>
                    <a:pt x="1" y="106"/>
                    <a:pt x="1" y="106"/>
                  </a:cubicBezTo>
                  <a:close/>
                  <a:moveTo>
                    <a:pt x="4" y="103"/>
                  </a:moveTo>
                  <a:cubicBezTo>
                    <a:pt x="5" y="104"/>
                    <a:pt x="5" y="104"/>
                    <a:pt x="5" y="104"/>
                  </a:cubicBezTo>
                  <a:cubicBezTo>
                    <a:pt x="3" y="104"/>
                    <a:pt x="3" y="104"/>
                    <a:pt x="3" y="104"/>
                  </a:cubicBezTo>
                  <a:cubicBezTo>
                    <a:pt x="4" y="103"/>
                    <a:pt x="4" y="103"/>
                    <a:pt x="4" y="103"/>
                  </a:cubicBezTo>
                  <a:close/>
                  <a:moveTo>
                    <a:pt x="5" y="103"/>
                  </a:moveTo>
                  <a:cubicBezTo>
                    <a:pt x="6" y="103"/>
                    <a:pt x="6" y="103"/>
                    <a:pt x="6" y="103"/>
                  </a:cubicBezTo>
                  <a:cubicBezTo>
                    <a:pt x="7" y="104"/>
                    <a:pt x="7" y="104"/>
                    <a:pt x="7" y="104"/>
                  </a:cubicBezTo>
                  <a:cubicBezTo>
                    <a:pt x="5" y="104"/>
                    <a:pt x="5" y="104"/>
                    <a:pt x="5" y="104"/>
                  </a:cubicBezTo>
                  <a:cubicBezTo>
                    <a:pt x="5" y="103"/>
                    <a:pt x="5" y="103"/>
                    <a:pt x="5" y="103"/>
                  </a:cubicBezTo>
                  <a:close/>
                  <a:moveTo>
                    <a:pt x="16" y="95"/>
                  </a:moveTo>
                  <a:cubicBezTo>
                    <a:pt x="16" y="95"/>
                    <a:pt x="18" y="94"/>
                    <a:pt x="18" y="94"/>
                  </a:cubicBezTo>
                  <a:cubicBezTo>
                    <a:pt x="18" y="95"/>
                    <a:pt x="18" y="95"/>
                    <a:pt x="18" y="95"/>
                  </a:cubicBezTo>
                  <a:cubicBezTo>
                    <a:pt x="17" y="95"/>
                    <a:pt x="17" y="95"/>
                    <a:pt x="17" y="95"/>
                  </a:cubicBezTo>
                  <a:cubicBezTo>
                    <a:pt x="16" y="95"/>
                    <a:pt x="16" y="95"/>
                    <a:pt x="16" y="95"/>
                  </a:cubicBezTo>
                  <a:close/>
                  <a:moveTo>
                    <a:pt x="17" y="93"/>
                  </a:moveTo>
                  <a:cubicBezTo>
                    <a:pt x="17" y="93"/>
                    <a:pt x="16" y="93"/>
                    <a:pt x="16" y="93"/>
                  </a:cubicBezTo>
                  <a:cubicBezTo>
                    <a:pt x="15" y="92"/>
                    <a:pt x="15" y="92"/>
                    <a:pt x="15" y="92"/>
                  </a:cubicBezTo>
                  <a:cubicBezTo>
                    <a:pt x="16" y="92"/>
                    <a:pt x="16" y="92"/>
                    <a:pt x="16" y="92"/>
                  </a:cubicBezTo>
                  <a:cubicBezTo>
                    <a:pt x="17" y="93"/>
                    <a:pt x="17" y="93"/>
                    <a:pt x="17" y="93"/>
                  </a:cubicBezTo>
                  <a:close/>
                  <a:moveTo>
                    <a:pt x="18" y="90"/>
                  </a:moveTo>
                  <a:cubicBezTo>
                    <a:pt x="20" y="88"/>
                    <a:pt x="20" y="88"/>
                    <a:pt x="20" y="88"/>
                  </a:cubicBezTo>
                  <a:cubicBezTo>
                    <a:pt x="21" y="89"/>
                    <a:pt x="21" y="89"/>
                    <a:pt x="21" y="89"/>
                  </a:cubicBezTo>
                  <a:cubicBezTo>
                    <a:pt x="20" y="90"/>
                    <a:pt x="20" y="90"/>
                    <a:pt x="20" y="90"/>
                  </a:cubicBezTo>
                  <a:cubicBezTo>
                    <a:pt x="18" y="90"/>
                    <a:pt x="18" y="90"/>
                    <a:pt x="18" y="90"/>
                  </a:cubicBezTo>
                  <a:close/>
                  <a:moveTo>
                    <a:pt x="18" y="92"/>
                  </a:moveTo>
                  <a:cubicBezTo>
                    <a:pt x="19" y="91"/>
                    <a:pt x="19" y="91"/>
                    <a:pt x="19" y="91"/>
                  </a:cubicBezTo>
                  <a:cubicBezTo>
                    <a:pt x="20" y="91"/>
                    <a:pt x="20" y="91"/>
                    <a:pt x="20" y="91"/>
                  </a:cubicBezTo>
                  <a:cubicBezTo>
                    <a:pt x="21" y="90"/>
                    <a:pt x="21" y="90"/>
                    <a:pt x="21" y="90"/>
                  </a:cubicBezTo>
                  <a:cubicBezTo>
                    <a:pt x="22" y="90"/>
                    <a:pt x="22" y="90"/>
                    <a:pt x="22" y="90"/>
                  </a:cubicBezTo>
                  <a:cubicBezTo>
                    <a:pt x="22" y="91"/>
                    <a:pt x="22" y="91"/>
                    <a:pt x="22" y="91"/>
                  </a:cubicBezTo>
                  <a:cubicBezTo>
                    <a:pt x="21" y="92"/>
                    <a:pt x="21" y="92"/>
                    <a:pt x="21" y="92"/>
                  </a:cubicBezTo>
                  <a:cubicBezTo>
                    <a:pt x="20" y="92"/>
                    <a:pt x="20" y="92"/>
                    <a:pt x="20" y="92"/>
                  </a:cubicBezTo>
                  <a:cubicBezTo>
                    <a:pt x="19" y="92"/>
                    <a:pt x="19" y="92"/>
                    <a:pt x="19" y="92"/>
                  </a:cubicBezTo>
                  <a:cubicBezTo>
                    <a:pt x="18" y="92"/>
                    <a:pt x="18" y="92"/>
                    <a:pt x="18" y="92"/>
                  </a:cubicBezTo>
                  <a:close/>
                  <a:moveTo>
                    <a:pt x="35" y="75"/>
                  </a:moveTo>
                  <a:cubicBezTo>
                    <a:pt x="35" y="74"/>
                    <a:pt x="35" y="74"/>
                    <a:pt x="35" y="74"/>
                  </a:cubicBezTo>
                  <a:cubicBezTo>
                    <a:pt x="37" y="73"/>
                    <a:pt x="37" y="73"/>
                    <a:pt x="37" y="73"/>
                  </a:cubicBezTo>
                  <a:cubicBezTo>
                    <a:pt x="35" y="75"/>
                    <a:pt x="35" y="75"/>
                    <a:pt x="35" y="75"/>
                  </a:cubicBezTo>
                  <a:cubicBezTo>
                    <a:pt x="35" y="75"/>
                    <a:pt x="35" y="75"/>
                    <a:pt x="35" y="75"/>
                  </a:cubicBezTo>
                  <a:close/>
                  <a:moveTo>
                    <a:pt x="33" y="78"/>
                  </a:moveTo>
                  <a:cubicBezTo>
                    <a:pt x="33" y="77"/>
                    <a:pt x="33" y="77"/>
                    <a:pt x="33" y="77"/>
                  </a:cubicBezTo>
                  <a:cubicBezTo>
                    <a:pt x="32" y="77"/>
                    <a:pt x="32" y="77"/>
                    <a:pt x="32" y="77"/>
                  </a:cubicBezTo>
                  <a:cubicBezTo>
                    <a:pt x="33" y="76"/>
                    <a:pt x="33" y="76"/>
                    <a:pt x="33" y="76"/>
                  </a:cubicBezTo>
                  <a:cubicBezTo>
                    <a:pt x="34" y="76"/>
                    <a:pt x="34" y="76"/>
                    <a:pt x="34" y="76"/>
                  </a:cubicBezTo>
                  <a:cubicBezTo>
                    <a:pt x="35" y="75"/>
                    <a:pt x="35" y="75"/>
                    <a:pt x="35" y="75"/>
                  </a:cubicBezTo>
                  <a:cubicBezTo>
                    <a:pt x="34" y="77"/>
                    <a:pt x="34" y="77"/>
                    <a:pt x="34" y="77"/>
                  </a:cubicBezTo>
                  <a:cubicBezTo>
                    <a:pt x="33" y="78"/>
                    <a:pt x="33" y="78"/>
                    <a:pt x="33" y="78"/>
                  </a:cubicBezTo>
                  <a:close/>
                  <a:moveTo>
                    <a:pt x="36" y="67"/>
                  </a:moveTo>
                  <a:cubicBezTo>
                    <a:pt x="37" y="67"/>
                    <a:pt x="37" y="67"/>
                    <a:pt x="37" y="67"/>
                  </a:cubicBezTo>
                  <a:cubicBezTo>
                    <a:pt x="37" y="68"/>
                    <a:pt x="37" y="68"/>
                    <a:pt x="37" y="68"/>
                  </a:cubicBezTo>
                  <a:cubicBezTo>
                    <a:pt x="36" y="69"/>
                    <a:pt x="36" y="69"/>
                    <a:pt x="36" y="69"/>
                  </a:cubicBezTo>
                  <a:cubicBezTo>
                    <a:pt x="36" y="68"/>
                    <a:pt x="36" y="68"/>
                    <a:pt x="36" y="68"/>
                  </a:cubicBezTo>
                  <a:cubicBezTo>
                    <a:pt x="36" y="67"/>
                    <a:pt x="36" y="67"/>
                    <a:pt x="36" y="67"/>
                  </a:cubicBezTo>
                  <a:close/>
                  <a:moveTo>
                    <a:pt x="39" y="65"/>
                  </a:moveTo>
                  <a:cubicBezTo>
                    <a:pt x="39" y="64"/>
                    <a:pt x="39" y="64"/>
                    <a:pt x="39" y="64"/>
                  </a:cubicBezTo>
                  <a:cubicBezTo>
                    <a:pt x="40" y="64"/>
                    <a:pt x="40" y="64"/>
                    <a:pt x="40" y="64"/>
                  </a:cubicBezTo>
                  <a:cubicBezTo>
                    <a:pt x="39" y="65"/>
                    <a:pt x="39" y="65"/>
                    <a:pt x="39" y="65"/>
                  </a:cubicBezTo>
                  <a:cubicBezTo>
                    <a:pt x="39" y="65"/>
                    <a:pt x="39" y="65"/>
                    <a:pt x="39" y="65"/>
                  </a:cubicBezTo>
                  <a:close/>
                  <a:moveTo>
                    <a:pt x="38" y="62"/>
                  </a:moveTo>
                  <a:cubicBezTo>
                    <a:pt x="39" y="61"/>
                    <a:pt x="39" y="61"/>
                    <a:pt x="39" y="61"/>
                  </a:cubicBezTo>
                  <a:cubicBezTo>
                    <a:pt x="39" y="62"/>
                    <a:pt x="39" y="62"/>
                    <a:pt x="39" y="62"/>
                  </a:cubicBezTo>
                  <a:cubicBezTo>
                    <a:pt x="38" y="64"/>
                    <a:pt x="38" y="64"/>
                    <a:pt x="38" y="64"/>
                  </a:cubicBezTo>
                  <a:cubicBezTo>
                    <a:pt x="38" y="62"/>
                    <a:pt x="38" y="62"/>
                    <a:pt x="38" y="62"/>
                  </a:cubicBezTo>
                  <a:close/>
                  <a:moveTo>
                    <a:pt x="46" y="51"/>
                  </a:moveTo>
                  <a:cubicBezTo>
                    <a:pt x="46" y="51"/>
                    <a:pt x="46" y="51"/>
                    <a:pt x="46" y="51"/>
                  </a:cubicBezTo>
                  <a:cubicBezTo>
                    <a:pt x="47" y="51"/>
                    <a:pt x="47" y="51"/>
                    <a:pt x="47" y="51"/>
                  </a:cubicBezTo>
                  <a:cubicBezTo>
                    <a:pt x="46" y="52"/>
                    <a:pt x="46" y="52"/>
                    <a:pt x="46" y="52"/>
                  </a:cubicBezTo>
                  <a:cubicBezTo>
                    <a:pt x="46" y="51"/>
                    <a:pt x="46" y="51"/>
                    <a:pt x="46" y="51"/>
                  </a:cubicBezTo>
                  <a:close/>
                  <a:moveTo>
                    <a:pt x="38" y="45"/>
                  </a:moveTo>
                  <a:cubicBezTo>
                    <a:pt x="39" y="45"/>
                    <a:pt x="39" y="45"/>
                    <a:pt x="39" y="45"/>
                  </a:cubicBezTo>
                  <a:cubicBezTo>
                    <a:pt x="38" y="46"/>
                    <a:pt x="38" y="46"/>
                    <a:pt x="38" y="46"/>
                  </a:cubicBezTo>
                  <a:cubicBezTo>
                    <a:pt x="38" y="46"/>
                    <a:pt x="38" y="46"/>
                    <a:pt x="38" y="46"/>
                  </a:cubicBezTo>
                  <a:cubicBezTo>
                    <a:pt x="38" y="45"/>
                    <a:pt x="38" y="45"/>
                    <a:pt x="38" y="45"/>
                  </a:cubicBezTo>
                  <a:close/>
                  <a:moveTo>
                    <a:pt x="40" y="42"/>
                  </a:moveTo>
                  <a:cubicBezTo>
                    <a:pt x="39" y="43"/>
                    <a:pt x="39" y="43"/>
                    <a:pt x="39" y="43"/>
                  </a:cubicBezTo>
                  <a:cubicBezTo>
                    <a:pt x="39" y="42"/>
                    <a:pt x="39" y="42"/>
                    <a:pt x="39" y="42"/>
                  </a:cubicBezTo>
                  <a:cubicBezTo>
                    <a:pt x="40" y="40"/>
                    <a:pt x="40" y="40"/>
                    <a:pt x="40" y="40"/>
                  </a:cubicBezTo>
                  <a:cubicBezTo>
                    <a:pt x="40" y="42"/>
                    <a:pt x="40" y="42"/>
                    <a:pt x="40" y="42"/>
                  </a:cubicBezTo>
                  <a:close/>
                  <a:moveTo>
                    <a:pt x="41" y="41"/>
                  </a:moveTo>
                  <a:cubicBezTo>
                    <a:pt x="41" y="40"/>
                    <a:pt x="41" y="40"/>
                    <a:pt x="41" y="40"/>
                  </a:cubicBezTo>
                  <a:cubicBezTo>
                    <a:pt x="41" y="39"/>
                    <a:pt x="41" y="39"/>
                    <a:pt x="41" y="39"/>
                  </a:cubicBezTo>
                  <a:cubicBezTo>
                    <a:pt x="42" y="40"/>
                    <a:pt x="42" y="40"/>
                    <a:pt x="42" y="40"/>
                  </a:cubicBezTo>
                  <a:cubicBezTo>
                    <a:pt x="41" y="41"/>
                    <a:pt x="41" y="41"/>
                    <a:pt x="41" y="41"/>
                  </a:cubicBezTo>
                  <a:close/>
                  <a:moveTo>
                    <a:pt x="45" y="38"/>
                  </a:moveTo>
                  <a:cubicBezTo>
                    <a:pt x="45" y="39"/>
                    <a:pt x="45" y="39"/>
                    <a:pt x="45" y="39"/>
                  </a:cubicBezTo>
                  <a:cubicBezTo>
                    <a:pt x="42" y="41"/>
                    <a:pt x="42" y="41"/>
                    <a:pt x="42" y="41"/>
                  </a:cubicBezTo>
                  <a:cubicBezTo>
                    <a:pt x="43" y="38"/>
                    <a:pt x="43" y="38"/>
                    <a:pt x="43" y="38"/>
                  </a:cubicBezTo>
                  <a:cubicBezTo>
                    <a:pt x="45" y="38"/>
                    <a:pt x="45" y="38"/>
                    <a:pt x="45" y="38"/>
                  </a:cubicBezTo>
                  <a:close/>
                  <a:moveTo>
                    <a:pt x="47" y="35"/>
                  </a:moveTo>
                  <a:cubicBezTo>
                    <a:pt x="48" y="34"/>
                    <a:pt x="48" y="34"/>
                    <a:pt x="48" y="34"/>
                  </a:cubicBezTo>
                  <a:cubicBezTo>
                    <a:pt x="49" y="35"/>
                    <a:pt x="49" y="35"/>
                    <a:pt x="49" y="35"/>
                  </a:cubicBezTo>
                  <a:cubicBezTo>
                    <a:pt x="47" y="35"/>
                    <a:pt x="47" y="35"/>
                    <a:pt x="47" y="35"/>
                  </a:cubicBezTo>
                  <a:close/>
                  <a:moveTo>
                    <a:pt x="48" y="36"/>
                  </a:moveTo>
                  <a:cubicBezTo>
                    <a:pt x="48" y="38"/>
                    <a:pt x="48" y="38"/>
                    <a:pt x="48" y="38"/>
                  </a:cubicBezTo>
                  <a:cubicBezTo>
                    <a:pt x="47" y="37"/>
                    <a:pt x="47" y="37"/>
                    <a:pt x="47" y="37"/>
                  </a:cubicBezTo>
                  <a:cubicBezTo>
                    <a:pt x="45" y="38"/>
                    <a:pt x="45" y="38"/>
                    <a:pt x="45" y="38"/>
                  </a:cubicBezTo>
                  <a:cubicBezTo>
                    <a:pt x="46" y="37"/>
                    <a:pt x="46" y="37"/>
                    <a:pt x="46" y="37"/>
                  </a:cubicBezTo>
                  <a:cubicBezTo>
                    <a:pt x="48" y="36"/>
                    <a:pt x="48" y="36"/>
                    <a:pt x="48" y="36"/>
                  </a:cubicBezTo>
                  <a:close/>
                  <a:moveTo>
                    <a:pt x="49" y="29"/>
                  </a:moveTo>
                  <a:cubicBezTo>
                    <a:pt x="50" y="31"/>
                    <a:pt x="50" y="31"/>
                    <a:pt x="50" y="31"/>
                  </a:cubicBezTo>
                  <a:cubicBezTo>
                    <a:pt x="50" y="33"/>
                    <a:pt x="50" y="33"/>
                    <a:pt x="50" y="33"/>
                  </a:cubicBezTo>
                  <a:cubicBezTo>
                    <a:pt x="48" y="34"/>
                    <a:pt x="48" y="34"/>
                    <a:pt x="48" y="34"/>
                  </a:cubicBezTo>
                  <a:cubicBezTo>
                    <a:pt x="47" y="33"/>
                    <a:pt x="47" y="33"/>
                    <a:pt x="47" y="33"/>
                  </a:cubicBezTo>
                  <a:cubicBezTo>
                    <a:pt x="49" y="32"/>
                    <a:pt x="49" y="32"/>
                    <a:pt x="49" y="32"/>
                  </a:cubicBezTo>
                  <a:cubicBezTo>
                    <a:pt x="48" y="32"/>
                    <a:pt x="48" y="32"/>
                    <a:pt x="48" y="32"/>
                  </a:cubicBezTo>
                  <a:cubicBezTo>
                    <a:pt x="46" y="33"/>
                    <a:pt x="46" y="33"/>
                    <a:pt x="46" y="33"/>
                  </a:cubicBezTo>
                  <a:cubicBezTo>
                    <a:pt x="46" y="32"/>
                    <a:pt x="46" y="32"/>
                    <a:pt x="46" y="32"/>
                  </a:cubicBezTo>
                  <a:cubicBezTo>
                    <a:pt x="46" y="31"/>
                    <a:pt x="46" y="31"/>
                    <a:pt x="46" y="31"/>
                  </a:cubicBezTo>
                  <a:cubicBezTo>
                    <a:pt x="48" y="31"/>
                    <a:pt x="48" y="31"/>
                    <a:pt x="48" y="31"/>
                  </a:cubicBezTo>
                  <a:cubicBezTo>
                    <a:pt x="49" y="30"/>
                    <a:pt x="49" y="30"/>
                    <a:pt x="49" y="30"/>
                  </a:cubicBezTo>
                  <a:cubicBezTo>
                    <a:pt x="48" y="30"/>
                    <a:pt x="48" y="30"/>
                    <a:pt x="48" y="30"/>
                  </a:cubicBezTo>
                  <a:cubicBezTo>
                    <a:pt x="49" y="29"/>
                    <a:pt x="49" y="29"/>
                    <a:pt x="49" y="29"/>
                  </a:cubicBezTo>
                  <a:close/>
                  <a:moveTo>
                    <a:pt x="51" y="30"/>
                  </a:moveTo>
                  <a:cubicBezTo>
                    <a:pt x="50" y="30"/>
                    <a:pt x="50" y="30"/>
                    <a:pt x="50" y="30"/>
                  </a:cubicBezTo>
                  <a:cubicBezTo>
                    <a:pt x="50" y="28"/>
                    <a:pt x="50" y="28"/>
                    <a:pt x="50" y="28"/>
                  </a:cubicBezTo>
                  <a:cubicBezTo>
                    <a:pt x="52" y="27"/>
                    <a:pt x="52" y="27"/>
                    <a:pt x="52" y="27"/>
                  </a:cubicBezTo>
                  <a:cubicBezTo>
                    <a:pt x="52" y="25"/>
                    <a:pt x="52" y="25"/>
                    <a:pt x="52" y="25"/>
                  </a:cubicBezTo>
                  <a:cubicBezTo>
                    <a:pt x="53" y="25"/>
                    <a:pt x="53" y="25"/>
                    <a:pt x="53" y="25"/>
                  </a:cubicBezTo>
                  <a:cubicBezTo>
                    <a:pt x="54" y="26"/>
                    <a:pt x="54" y="26"/>
                    <a:pt x="54" y="26"/>
                  </a:cubicBezTo>
                  <a:cubicBezTo>
                    <a:pt x="52" y="27"/>
                    <a:pt x="52" y="27"/>
                    <a:pt x="52" y="27"/>
                  </a:cubicBezTo>
                  <a:cubicBezTo>
                    <a:pt x="52" y="28"/>
                    <a:pt x="52" y="28"/>
                    <a:pt x="52" y="28"/>
                  </a:cubicBezTo>
                  <a:cubicBezTo>
                    <a:pt x="51" y="30"/>
                    <a:pt x="51" y="30"/>
                    <a:pt x="51" y="30"/>
                  </a:cubicBezTo>
                  <a:close/>
                  <a:moveTo>
                    <a:pt x="55" y="31"/>
                  </a:moveTo>
                  <a:cubicBezTo>
                    <a:pt x="56" y="32"/>
                    <a:pt x="56" y="32"/>
                    <a:pt x="56" y="32"/>
                  </a:cubicBezTo>
                  <a:cubicBezTo>
                    <a:pt x="54" y="35"/>
                    <a:pt x="54" y="35"/>
                    <a:pt x="54" y="35"/>
                  </a:cubicBezTo>
                  <a:cubicBezTo>
                    <a:pt x="53" y="36"/>
                    <a:pt x="53" y="36"/>
                    <a:pt x="53" y="36"/>
                  </a:cubicBezTo>
                  <a:cubicBezTo>
                    <a:pt x="52" y="37"/>
                    <a:pt x="52" y="37"/>
                    <a:pt x="52" y="37"/>
                  </a:cubicBezTo>
                  <a:cubicBezTo>
                    <a:pt x="51" y="36"/>
                    <a:pt x="51" y="36"/>
                    <a:pt x="51" y="36"/>
                  </a:cubicBezTo>
                  <a:cubicBezTo>
                    <a:pt x="51" y="35"/>
                    <a:pt x="51" y="35"/>
                    <a:pt x="51" y="35"/>
                  </a:cubicBezTo>
                  <a:cubicBezTo>
                    <a:pt x="50" y="37"/>
                    <a:pt x="50" y="37"/>
                    <a:pt x="50" y="37"/>
                  </a:cubicBezTo>
                  <a:cubicBezTo>
                    <a:pt x="49" y="37"/>
                    <a:pt x="49" y="37"/>
                    <a:pt x="49" y="37"/>
                  </a:cubicBezTo>
                  <a:cubicBezTo>
                    <a:pt x="50" y="35"/>
                    <a:pt x="50" y="35"/>
                    <a:pt x="50" y="35"/>
                  </a:cubicBezTo>
                  <a:cubicBezTo>
                    <a:pt x="50" y="35"/>
                    <a:pt x="50" y="35"/>
                    <a:pt x="50" y="35"/>
                  </a:cubicBezTo>
                  <a:cubicBezTo>
                    <a:pt x="50" y="34"/>
                    <a:pt x="50" y="34"/>
                    <a:pt x="50" y="34"/>
                  </a:cubicBezTo>
                  <a:cubicBezTo>
                    <a:pt x="51" y="33"/>
                    <a:pt x="51" y="33"/>
                    <a:pt x="51" y="33"/>
                  </a:cubicBezTo>
                  <a:cubicBezTo>
                    <a:pt x="51" y="32"/>
                    <a:pt x="51" y="32"/>
                    <a:pt x="51" y="32"/>
                  </a:cubicBezTo>
                  <a:cubicBezTo>
                    <a:pt x="52" y="29"/>
                    <a:pt x="52" y="29"/>
                    <a:pt x="52" y="29"/>
                  </a:cubicBezTo>
                  <a:cubicBezTo>
                    <a:pt x="52" y="33"/>
                    <a:pt x="52" y="33"/>
                    <a:pt x="52" y="33"/>
                  </a:cubicBezTo>
                  <a:cubicBezTo>
                    <a:pt x="52" y="34"/>
                    <a:pt x="52" y="34"/>
                    <a:pt x="52" y="34"/>
                  </a:cubicBezTo>
                  <a:cubicBezTo>
                    <a:pt x="53" y="32"/>
                    <a:pt x="53" y="32"/>
                    <a:pt x="53" y="32"/>
                  </a:cubicBezTo>
                  <a:cubicBezTo>
                    <a:pt x="55" y="32"/>
                    <a:pt x="55" y="32"/>
                    <a:pt x="55" y="32"/>
                  </a:cubicBezTo>
                  <a:cubicBezTo>
                    <a:pt x="54" y="31"/>
                    <a:pt x="54" y="31"/>
                    <a:pt x="54" y="31"/>
                  </a:cubicBezTo>
                  <a:cubicBezTo>
                    <a:pt x="54" y="30"/>
                    <a:pt x="54" y="30"/>
                    <a:pt x="54" y="30"/>
                  </a:cubicBezTo>
                  <a:cubicBezTo>
                    <a:pt x="55" y="31"/>
                    <a:pt x="55" y="31"/>
                    <a:pt x="55" y="31"/>
                  </a:cubicBezTo>
                  <a:close/>
                  <a:moveTo>
                    <a:pt x="55" y="29"/>
                  </a:moveTo>
                  <a:cubicBezTo>
                    <a:pt x="54" y="29"/>
                    <a:pt x="54" y="29"/>
                    <a:pt x="54" y="29"/>
                  </a:cubicBezTo>
                  <a:cubicBezTo>
                    <a:pt x="55" y="29"/>
                    <a:pt x="55" y="29"/>
                    <a:pt x="55" y="29"/>
                  </a:cubicBezTo>
                  <a:cubicBezTo>
                    <a:pt x="56" y="29"/>
                    <a:pt x="56" y="29"/>
                    <a:pt x="56" y="29"/>
                  </a:cubicBezTo>
                  <a:cubicBezTo>
                    <a:pt x="56" y="30"/>
                    <a:pt x="56" y="30"/>
                    <a:pt x="56" y="30"/>
                  </a:cubicBezTo>
                  <a:cubicBezTo>
                    <a:pt x="55" y="29"/>
                    <a:pt x="55" y="29"/>
                    <a:pt x="55" y="29"/>
                  </a:cubicBezTo>
                  <a:close/>
                  <a:moveTo>
                    <a:pt x="58" y="31"/>
                  </a:moveTo>
                  <a:cubicBezTo>
                    <a:pt x="58" y="30"/>
                    <a:pt x="58" y="30"/>
                    <a:pt x="58" y="30"/>
                  </a:cubicBezTo>
                  <a:cubicBezTo>
                    <a:pt x="59" y="31"/>
                    <a:pt x="59" y="31"/>
                    <a:pt x="59" y="31"/>
                  </a:cubicBezTo>
                  <a:cubicBezTo>
                    <a:pt x="58" y="31"/>
                    <a:pt x="58" y="31"/>
                    <a:pt x="58" y="31"/>
                  </a:cubicBezTo>
                  <a:close/>
                  <a:moveTo>
                    <a:pt x="62" y="25"/>
                  </a:moveTo>
                  <a:cubicBezTo>
                    <a:pt x="62" y="25"/>
                    <a:pt x="62" y="25"/>
                    <a:pt x="62" y="25"/>
                  </a:cubicBezTo>
                  <a:cubicBezTo>
                    <a:pt x="62" y="26"/>
                    <a:pt x="62" y="26"/>
                    <a:pt x="62" y="26"/>
                  </a:cubicBezTo>
                  <a:cubicBezTo>
                    <a:pt x="61" y="27"/>
                    <a:pt x="61" y="27"/>
                    <a:pt x="61" y="27"/>
                  </a:cubicBezTo>
                  <a:cubicBezTo>
                    <a:pt x="61" y="27"/>
                    <a:pt x="61" y="27"/>
                    <a:pt x="61" y="27"/>
                  </a:cubicBezTo>
                  <a:cubicBezTo>
                    <a:pt x="59" y="27"/>
                    <a:pt x="59" y="27"/>
                    <a:pt x="59" y="27"/>
                  </a:cubicBezTo>
                  <a:cubicBezTo>
                    <a:pt x="59" y="29"/>
                    <a:pt x="59" y="29"/>
                    <a:pt x="59" y="29"/>
                  </a:cubicBezTo>
                  <a:cubicBezTo>
                    <a:pt x="58" y="29"/>
                    <a:pt x="58" y="29"/>
                    <a:pt x="58" y="29"/>
                  </a:cubicBezTo>
                  <a:cubicBezTo>
                    <a:pt x="58" y="28"/>
                    <a:pt x="58" y="28"/>
                    <a:pt x="58" y="28"/>
                  </a:cubicBezTo>
                  <a:cubicBezTo>
                    <a:pt x="57" y="27"/>
                    <a:pt x="57" y="27"/>
                    <a:pt x="57" y="27"/>
                  </a:cubicBezTo>
                  <a:cubicBezTo>
                    <a:pt x="58" y="26"/>
                    <a:pt x="58" y="26"/>
                    <a:pt x="58" y="26"/>
                  </a:cubicBezTo>
                  <a:cubicBezTo>
                    <a:pt x="57" y="26"/>
                    <a:pt x="57" y="26"/>
                    <a:pt x="57" y="26"/>
                  </a:cubicBezTo>
                  <a:cubicBezTo>
                    <a:pt x="57" y="25"/>
                    <a:pt x="57" y="25"/>
                    <a:pt x="57" y="25"/>
                  </a:cubicBezTo>
                  <a:cubicBezTo>
                    <a:pt x="59" y="24"/>
                    <a:pt x="59" y="24"/>
                    <a:pt x="59" y="24"/>
                  </a:cubicBezTo>
                  <a:cubicBezTo>
                    <a:pt x="58" y="24"/>
                    <a:pt x="58" y="24"/>
                    <a:pt x="58" y="24"/>
                  </a:cubicBezTo>
                  <a:cubicBezTo>
                    <a:pt x="58" y="22"/>
                    <a:pt x="58" y="22"/>
                    <a:pt x="58" y="22"/>
                  </a:cubicBezTo>
                  <a:cubicBezTo>
                    <a:pt x="59" y="23"/>
                    <a:pt x="59" y="23"/>
                    <a:pt x="59" y="23"/>
                  </a:cubicBezTo>
                  <a:cubicBezTo>
                    <a:pt x="59" y="22"/>
                    <a:pt x="59" y="22"/>
                    <a:pt x="59" y="22"/>
                  </a:cubicBezTo>
                  <a:cubicBezTo>
                    <a:pt x="61" y="22"/>
                    <a:pt x="61" y="22"/>
                    <a:pt x="61" y="22"/>
                  </a:cubicBezTo>
                  <a:cubicBezTo>
                    <a:pt x="61" y="23"/>
                    <a:pt x="61" y="23"/>
                    <a:pt x="61" y="23"/>
                  </a:cubicBezTo>
                  <a:cubicBezTo>
                    <a:pt x="62" y="23"/>
                    <a:pt x="62" y="23"/>
                    <a:pt x="62" y="23"/>
                  </a:cubicBezTo>
                  <a:cubicBezTo>
                    <a:pt x="62" y="25"/>
                    <a:pt x="62" y="25"/>
                    <a:pt x="62" y="25"/>
                  </a:cubicBezTo>
                  <a:close/>
                  <a:moveTo>
                    <a:pt x="62" y="21"/>
                  </a:moveTo>
                  <a:cubicBezTo>
                    <a:pt x="64" y="21"/>
                    <a:pt x="64" y="21"/>
                    <a:pt x="64" y="21"/>
                  </a:cubicBezTo>
                  <a:cubicBezTo>
                    <a:pt x="64" y="20"/>
                    <a:pt x="64" y="20"/>
                    <a:pt x="64" y="20"/>
                  </a:cubicBezTo>
                  <a:cubicBezTo>
                    <a:pt x="66" y="20"/>
                    <a:pt x="66" y="20"/>
                    <a:pt x="66" y="20"/>
                  </a:cubicBezTo>
                  <a:cubicBezTo>
                    <a:pt x="66" y="19"/>
                    <a:pt x="66" y="19"/>
                    <a:pt x="66" y="19"/>
                  </a:cubicBezTo>
                  <a:cubicBezTo>
                    <a:pt x="67" y="20"/>
                    <a:pt x="67" y="20"/>
                    <a:pt x="67" y="20"/>
                  </a:cubicBezTo>
                  <a:cubicBezTo>
                    <a:pt x="66" y="21"/>
                    <a:pt x="66" y="21"/>
                    <a:pt x="66" y="21"/>
                  </a:cubicBezTo>
                  <a:cubicBezTo>
                    <a:pt x="66" y="22"/>
                    <a:pt x="66" y="22"/>
                    <a:pt x="66" y="22"/>
                  </a:cubicBezTo>
                  <a:cubicBezTo>
                    <a:pt x="65" y="22"/>
                    <a:pt x="65" y="22"/>
                    <a:pt x="65" y="22"/>
                  </a:cubicBezTo>
                  <a:cubicBezTo>
                    <a:pt x="64" y="23"/>
                    <a:pt x="64" y="23"/>
                    <a:pt x="64" y="23"/>
                  </a:cubicBezTo>
                  <a:cubicBezTo>
                    <a:pt x="62" y="21"/>
                    <a:pt x="62" y="21"/>
                    <a:pt x="62" y="21"/>
                  </a:cubicBezTo>
                  <a:close/>
                  <a:moveTo>
                    <a:pt x="67" y="14"/>
                  </a:moveTo>
                  <a:cubicBezTo>
                    <a:pt x="67" y="13"/>
                    <a:pt x="67" y="13"/>
                    <a:pt x="67" y="13"/>
                  </a:cubicBezTo>
                  <a:cubicBezTo>
                    <a:pt x="68" y="13"/>
                    <a:pt x="68" y="13"/>
                    <a:pt x="68" y="13"/>
                  </a:cubicBezTo>
                  <a:cubicBezTo>
                    <a:pt x="67" y="14"/>
                    <a:pt x="67" y="14"/>
                    <a:pt x="67" y="14"/>
                  </a:cubicBezTo>
                  <a:close/>
                  <a:moveTo>
                    <a:pt x="65" y="16"/>
                  </a:moveTo>
                  <a:cubicBezTo>
                    <a:pt x="65" y="15"/>
                    <a:pt x="65" y="15"/>
                    <a:pt x="65" y="15"/>
                  </a:cubicBezTo>
                  <a:cubicBezTo>
                    <a:pt x="67" y="14"/>
                    <a:pt x="67" y="14"/>
                    <a:pt x="67" y="14"/>
                  </a:cubicBezTo>
                  <a:cubicBezTo>
                    <a:pt x="67" y="15"/>
                    <a:pt x="67" y="15"/>
                    <a:pt x="67" y="15"/>
                  </a:cubicBezTo>
                  <a:cubicBezTo>
                    <a:pt x="67" y="15"/>
                    <a:pt x="65" y="16"/>
                    <a:pt x="65" y="16"/>
                  </a:cubicBezTo>
                  <a:close/>
                  <a:moveTo>
                    <a:pt x="69" y="19"/>
                  </a:moveTo>
                  <a:cubicBezTo>
                    <a:pt x="70" y="17"/>
                    <a:pt x="70" y="17"/>
                    <a:pt x="70" y="17"/>
                  </a:cubicBezTo>
                  <a:cubicBezTo>
                    <a:pt x="70" y="18"/>
                    <a:pt x="70" y="18"/>
                    <a:pt x="70" y="18"/>
                  </a:cubicBezTo>
                  <a:cubicBezTo>
                    <a:pt x="69" y="19"/>
                    <a:pt x="69" y="19"/>
                    <a:pt x="69" y="19"/>
                  </a:cubicBezTo>
                  <a:close/>
                  <a:moveTo>
                    <a:pt x="69" y="18"/>
                  </a:moveTo>
                  <a:cubicBezTo>
                    <a:pt x="68" y="19"/>
                    <a:pt x="68" y="19"/>
                    <a:pt x="68" y="19"/>
                  </a:cubicBezTo>
                  <a:cubicBezTo>
                    <a:pt x="67" y="19"/>
                    <a:pt x="67" y="19"/>
                    <a:pt x="67" y="19"/>
                  </a:cubicBezTo>
                  <a:cubicBezTo>
                    <a:pt x="66" y="17"/>
                    <a:pt x="66" y="17"/>
                    <a:pt x="66" y="17"/>
                  </a:cubicBezTo>
                  <a:cubicBezTo>
                    <a:pt x="68" y="16"/>
                    <a:pt x="68" y="16"/>
                    <a:pt x="68" y="16"/>
                  </a:cubicBezTo>
                  <a:cubicBezTo>
                    <a:pt x="68" y="16"/>
                    <a:pt x="68" y="16"/>
                    <a:pt x="68" y="16"/>
                  </a:cubicBezTo>
                  <a:cubicBezTo>
                    <a:pt x="69" y="16"/>
                    <a:pt x="69" y="16"/>
                    <a:pt x="69" y="16"/>
                  </a:cubicBezTo>
                  <a:cubicBezTo>
                    <a:pt x="70" y="16"/>
                    <a:pt x="70" y="16"/>
                    <a:pt x="70" y="16"/>
                  </a:cubicBezTo>
                  <a:cubicBezTo>
                    <a:pt x="69" y="17"/>
                    <a:pt x="69" y="17"/>
                    <a:pt x="69" y="17"/>
                  </a:cubicBezTo>
                  <a:cubicBezTo>
                    <a:pt x="69" y="18"/>
                    <a:pt x="69" y="18"/>
                    <a:pt x="69" y="18"/>
                  </a:cubicBezTo>
                  <a:close/>
                  <a:moveTo>
                    <a:pt x="72" y="15"/>
                  </a:moveTo>
                  <a:cubicBezTo>
                    <a:pt x="71" y="16"/>
                    <a:pt x="71" y="16"/>
                    <a:pt x="71" y="16"/>
                  </a:cubicBezTo>
                  <a:cubicBezTo>
                    <a:pt x="70" y="15"/>
                    <a:pt x="70" y="15"/>
                    <a:pt x="70" y="15"/>
                  </a:cubicBezTo>
                  <a:cubicBezTo>
                    <a:pt x="70" y="14"/>
                    <a:pt x="70" y="14"/>
                    <a:pt x="70" y="14"/>
                  </a:cubicBezTo>
                  <a:cubicBezTo>
                    <a:pt x="69" y="12"/>
                    <a:pt x="69" y="12"/>
                    <a:pt x="69" y="12"/>
                  </a:cubicBezTo>
                  <a:cubicBezTo>
                    <a:pt x="70" y="12"/>
                    <a:pt x="70" y="12"/>
                    <a:pt x="70" y="12"/>
                  </a:cubicBezTo>
                  <a:cubicBezTo>
                    <a:pt x="70" y="14"/>
                    <a:pt x="70" y="14"/>
                    <a:pt x="70" y="14"/>
                  </a:cubicBezTo>
                  <a:cubicBezTo>
                    <a:pt x="72" y="15"/>
                    <a:pt x="72" y="15"/>
                    <a:pt x="72" y="15"/>
                  </a:cubicBezTo>
                  <a:cubicBezTo>
                    <a:pt x="72" y="15"/>
                    <a:pt x="72" y="15"/>
                    <a:pt x="72" y="15"/>
                  </a:cubicBezTo>
                  <a:close/>
                  <a:moveTo>
                    <a:pt x="75" y="17"/>
                  </a:moveTo>
                  <a:cubicBezTo>
                    <a:pt x="75" y="16"/>
                    <a:pt x="75" y="16"/>
                    <a:pt x="75" y="16"/>
                  </a:cubicBezTo>
                  <a:cubicBezTo>
                    <a:pt x="74" y="16"/>
                    <a:pt x="74" y="16"/>
                    <a:pt x="74" y="16"/>
                  </a:cubicBezTo>
                  <a:cubicBezTo>
                    <a:pt x="74" y="14"/>
                    <a:pt x="74" y="14"/>
                    <a:pt x="74" y="14"/>
                  </a:cubicBezTo>
                  <a:cubicBezTo>
                    <a:pt x="74" y="13"/>
                    <a:pt x="74" y="13"/>
                    <a:pt x="74" y="13"/>
                  </a:cubicBezTo>
                  <a:cubicBezTo>
                    <a:pt x="76" y="14"/>
                    <a:pt x="76" y="14"/>
                    <a:pt x="76" y="14"/>
                  </a:cubicBezTo>
                  <a:cubicBezTo>
                    <a:pt x="75" y="15"/>
                    <a:pt x="75" y="15"/>
                    <a:pt x="75" y="15"/>
                  </a:cubicBezTo>
                  <a:cubicBezTo>
                    <a:pt x="76" y="16"/>
                    <a:pt x="76" y="16"/>
                    <a:pt x="76" y="16"/>
                  </a:cubicBezTo>
                  <a:cubicBezTo>
                    <a:pt x="75" y="17"/>
                    <a:pt x="75" y="17"/>
                    <a:pt x="75" y="17"/>
                  </a:cubicBezTo>
                  <a:close/>
                  <a:moveTo>
                    <a:pt x="85" y="12"/>
                  </a:moveTo>
                  <a:cubicBezTo>
                    <a:pt x="84" y="12"/>
                    <a:pt x="84" y="12"/>
                    <a:pt x="84" y="12"/>
                  </a:cubicBezTo>
                  <a:cubicBezTo>
                    <a:pt x="82" y="11"/>
                    <a:pt x="82" y="11"/>
                    <a:pt x="82" y="11"/>
                  </a:cubicBezTo>
                  <a:cubicBezTo>
                    <a:pt x="83" y="11"/>
                    <a:pt x="83" y="11"/>
                    <a:pt x="83" y="11"/>
                  </a:cubicBezTo>
                  <a:cubicBezTo>
                    <a:pt x="85" y="11"/>
                    <a:pt x="85" y="11"/>
                    <a:pt x="85" y="11"/>
                  </a:cubicBezTo>
                  <a:cubicBezTo>
                    <a:pt x="85" y="11"/>
                    <a:pt x="85" y="11"/>
                    <a:pt x="85" y="11"/>
                  </a:cubicBezTo>
                  <a:cubicBezTo>
                    <a:pt x="85" y="12"/>
                    <a:pt x="85" y="12"/>
                    <a:pt x="85" y="12"/>
                  </a:cubicBezTo>
                  <a:close/>
                  <a:moveTo>
                    <a:pt x="86" y="11"/>
                  </a:moveTo>
                  <a:cubicBezTo>
                    <a:pt x="85" y="10"/>
                    <a:pt x="85" y="10"/>
                    <a:pt x="85" y="10"/>
                  </a:cubicBezTo>
                  <a:cubicBezTo>
                    <a:pt x="87" y="8"/>
                    <a:pt x="87" y="8"/>
                    <a:pt x="87" y="8"/>
                  </a:cubicBezTo>
                  <a:cubicBezTo>
                    <a:pt x="88" y="9"/>
                    <a:pt x="88" y="9"/>
                    <a:pt x="88" y="9"/>
                  </a:cubicBezTo>
                  <a:cubicBezTo>
                    <a:pt x="87" y="10"/>
                    <a:pt x="87" y="10"/>
                    <a:pt x="87" y="10"/>
                  </a:cubicBezTo>
                  <a:cubicBezTo>
                    <a:pt x="86" y="11"/>
                    <a:pt x="86" y="11"/>
                    <a:pt x="86" y="11"/>
                  </a:cubicBezTo>
                  <a:close/>
                  <a:moveTo>
                    <a:pt x="84" y="9"/>
                  </a:moveTo>
                  <a:cubicBezTo>
                    <a:pt x="83" y="9"/>
                    <a:pt x="83" y="9"/>
                    <a:pt x="83" y="9"/>
                  </a:cubicBezTo>
                  <a:cubicBezTo>
                    <a:pt x="81" y="9"/>
                    <a:pt x="81" y="9"/>
                    <a:pt x="81" y="9"/>
                  </a:cubicBezTo>
                  <a:cubicBezTo>
                    <a:pt x="80" y="7"/>
                    <a:pt x="80" y="7"/>
                    <a:pt x="80" y="7"/>
                  </a:cubicBezTo>
                  <a:cubicBezTo>
                    <a:pt x="82" y="8"/>
                    <a:pt x="82" y="8"/>
                    <a:pt x="82" y="8"/>
                  </a:cubicBezTo>
                  <a:cubicBezTo>
                    <a:pt x="83" y="7"/>
                    <a:pt x="83" y="7"/>
                    <a:pt x="83" y="7"/>
                  </a:cubicBezTo>
                  <a:cubicBezTo>
                    <a:pt x="83" y="8"/>
                    <a:pt x="83" y="8"/>
                    <a:pt x="83" y="8"/>
                  </a:cubicBezTo>
                  <a:cubicBezTo>
                    <a:pt x="84" y="6"/>
                    <a:pt x="84" y="6"/>
                    <a:pt x="84" y="6"/>
                  </a:cubicBezTo>
                  <a:cubicBezTo>
                    <a:pt x="85" y="7"/>
                    <a:pt x="85" y="7"/>
                    <a:pt x="85" y="7"/>
                  </a:cubicBezTo>
                  <a:cubicBezTo>
                    <a:pt x="87" y="5"/>
                    <a:pt x="87" y="5"/>
                    <a:pt x="87" y="5"/>
                  </a:cubicBezTo>
                  <a:cubicBezTo>
                    <a:pt x="87" y="6"/>
                    <a:pt x="87" y="6"/>
                    <a:pt x="87" y="6"/>
                  </a:cubicBezTo>
                  <a:cubicBezTo>
                    <a:pt x="84" y="9"/>
                    <a:pt x="84" y="9"/>
                    <a:pt x="84" y="9"/>
                  </a:cubicBezTo>
                  <a:close/>
                  <a:moveTo>
                    <a:pt x="88" y="6"/>
                  </a:moveTo>
                  <a:cubicBezTo>
                    <a:pt x="88" y="6"/>
                    <a:pt x="89" y="6"/>
                    <a:pt x="89" y="6"/>
                  </a:cubicBezTo>
                  <a:cubicBezTo>
                    <a:pt x="91" y="7"/>
                    <a:pt x="91" y="7"/>
                    <a:pt x="91" y="7"/>
                  </a:cubicBezTo>
                  <a:cubicBezTo>
                    <a:pt x="90" y="8"/>
                    <a:pt x="90" y="8"/>
                    <a:pt x="90" y="8"/>
                  </a:cubicBezTo>
                  <a:cubicBezTo>
                    <a:pt x="89" y="9"/>
                    <a:pt x="89" y="9"/>
                    <a:pt x="89" y="9"/>
                  </a:cubicBezTo>
                  <a:cubicBezTo>
                    <a:pt x="89" y="7"/>
                    <a:pt x="89" y="7"/>
                    <a:pt x="89" y="7"/>
                  </a:cubicBezTo>
                  <a:cubicBezTo>
                    <a:pt x="88" y="6"/>
                    <a:pt x="88" y="6"/>
                    <a:pt x="88" y="6"/>
                  </a:cubicBezTo>
                  <a:close/>
                  <a:moveTo>
                    <a:pt x="91" y="3"/>
                  </a:moveTo>
                  <a:cubicBezTo>
                    <a:pt x="91" y="4"/>
                    <a:pt x="91" y="4"/>
                    <a:pt x="91" y="4"/>
                  </a:cubicBezTo>
                  <a:cubicBezTo>
                    <a:pt x="90" y="4"/>
                    <a:pt x="90" y="4"/>
                    <a:pt x="90" y="4"/>
                  </a:cubicBezTo>
                  <a:cubicBezTo>
                    <a:pt x="89" y="3"/>
                    <a:pt x="89" y="3"/>
                    <a:pt x="89" y="3"/>
                  </a:cubicBezTo>
                  <a:cubicBezTo>
                    <a:pt x="90" y="3"/>
                    <a:pt x="90" y="3"/>
                    <a:pt x="90" y="3"/>
                  </a:cubicBezTo>
                  <a:cubicBezTo>
                    <a:pt x="91" y="3"/>
                    <a:pt x="91" y="3"/>
                    <a:pt x="91" y="3"/>
                  </a:cubicBezTo>
                  <a:close/>
                  <a:moveTo>
                    <a:pt x="94" y="2"/>
                  </a:moveTo>
                  <a:cubicBezTo>
                    <a:pt x="93" y="1"/>
                    <a:pt x="93" y="1"/>
                    <a:pt x="93" y="1"/>
                  </a:cubicBezTo>
                  <a:cubicBezTo>
                    <a:pt x="93" y="1"/>
                    <a:pt x="93" y="1"/>
                    <a:pt x="93" y="1"/>
                  </a:cubicBezTo>
                  <a:cubicBezTo>
                    <a:pt x="94" y="1"/>
                    <a:pt x="94" y="1"/>
                    <a:pt x="94" y="1"/>
                  </a:cubicBezTo>
                  <a:cubicBezTo>
                    <a:pt x="94" y="2"/>
                    <a:pt x="94" y="2"/>
                    <a:pt x="94" y="2"/>
                  </a:cubicBezTo>
                  <a:close/>
                  <a:moveTo>
                    <a:pt x="96" y="2"/>
                  </a:moveTo>
                  <a:cubicBezTo>
                    <a:pt x="96" y="2"/>
                    <a:pt x="96" y="2"/>
                    <a:pt x="96" y="2"/>
                  </a:cubicBezTo>
                  <a:cubicBezTo>
                    <a:pt x="96" y="1"/>
                    <a:pt x="96" y="1"/>
                    <a:pt x="96" y="1"/>
                  </a:cubicBezTo>
                  <a:cubicBezTo>
                    <a:pt x="97" y="1"/>
                    <a:pt x="97" y="1"/>
                    <a:pt x="97" y="1"/>
                  </a:cubicBezTo>
                  <a:cubicBezTo>
                    <a:pt x="97" y="1"/>
                    <a:pt x="97" y="1"/>
                    <a:pt x="97" y="1"/>
                  </a:cubicBezTo>
                  <a:cubicBezTo>
                    <a:pt x="98" y="0"/>
                    <a:pt x="98" y="0"/>
                    <a:pt x="98" y="0"/>
                  </a:cubicBezTo>
                  <a:cubicBezTo>
                    <a:pt x="98" y="0"/>
                    <a:pt x="98" y="0"/>
                    <a:pt x="98" y="0"/>
                  </a:cubicBezTo>
                  <a:cubicBezTo>
                    <a:pt x="99" y="1"/>
                    <a:pt x="99" y="1"/>
                    <a:pt x="99" y="1"/>
                  </a:cubicBezTo>
                  <a:cubicBezTo>
                    <a:pt x="99" y="2"/>
                    <a:pt x="99" y="2"/>
                    <a:pt x="99" y="2"/>
                  </a:cubicBezTo>
                  <a:cubicBezTo>
                    <a:pt x="100" y="2"/>
                    <a:pt x="100" y="2"/>
                    <a:pt x="100" y="2"/>
                  </a:cubicBezTo>
                  <a:cubicBezTo>
                    <a:pt x="99" y="3"/>
                    <a:pt x="99" y="3"/>
                    <a:pt x="99" y="3"/>
                  </a:cubicBezTo>
                  <a:cubicBezTo>
                    <a:pt x="98" y="3"/>
                    <a:pt x="98" y="3"/>
                    <a:pt x="98" y="3"/>
                  </a:cubicBezTo>
                  <a:cubicBezTo>
                    <a:pt x="97" y="2"/>
                    <a:pt x="97" y="2"/>
                    <a:pt x="97" y="2"/>
                  </a:cubicBezTo>
                  <a:lnTo>
                    <a:pt x="96" y="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0" name="Freeform 84"/>
            <p:cNvSpPr>
              <a:spLocks noEditPoints="1"/>
            </p:cNvSpPr>
            <p:nvPr/>
          </p:nvSpPr>
          <p:spPr bwMode="auto">
            <a:xfrm>
              <a:off x="5815013" y="2287588"/>
              <a:ext cx="296863" cy="676275"/>
            </a:xfrm>
            <a:custGeom>
              <a:avLst/>
              <a:gdLst>
                <a:gd name="T0" fmla="*/ 6 w 187"/>
                <a:gd name="T1" fmla="*/ 308 h 426"/>
                <a:gd name="T2" fmla="*/ 18 w 187"/>
                <a:gd name="T3" fmla="*/ 287 h 426"/>
                <a:gd name="T4" fmla="*/ 21 w 187"/>
                <a:gd name="T5" fmla="*/ 251 h 426"/>
                <a:gd name="T6" fmla="*/ 9 w 187"/>
                <a:gd name="T7" fmla="*/ 208 h 426"/>
                <a:gd name="T8" fmla="*/ 27 w 187"/>
                <a:gd name="T9" fmla="*/ 172 h 426"/>
                <a:gd name="T10" fmla="*/ 36 w 187"/>
                <a:gd name="T11" fmla="*/ 121 h 426"/>
                <a:gd name="T12" fmla="*/ 52 w 187"/>
                <a:gd name="T13" fmla="*/ 93 h 426"/>
                <a:gd name="T14" fmla="*/ 61 w 187"/>
                <a:gd name="T15" fmla="*/ 54 h 426"/>
                <a:gd name="T16" fmla="*/ 82 w 187"/>
                <a:gd name="T17" fmla="*/ 36 h 426"/>
                <a:gd name="T18" fmla="*/ 88 w 187"/>
                <a:gd name="T19" fmla="*/ 24 h 426"/>
                <a:gd name="T20" fmla="*/ 112 w 187"/>
                <a:gd name="T21" fmla="*/ 21 h 426"/>
                <a:gd name="T22" fmla="*/ 118 w 187"/>
                <a:gd name="T23" fmla="*/ 9 h 426"/>
                <a:gd name="T24" fmla="*/ 127 w 187"/>
                <a:gd name="T25" fmla="*/ 3 h 426"/>
                <a:gd name="T26" fmla="*/ 160 w 187"/>
                <a:gd name="T27" fmla="*/ 24 h 426"/>
                <a:gd name="T28" fmla="*/ 172 w 187"/>
                <a:gd name="T29" fmla="*/ 39 h 426"/>
                <a:gd name="T30" fmla="*/ 175 w 187"/>
                <a:gd name="T31" fmla="*/ 63 h 426"/>
                <a:gd name="T32" fmla="*/ 181 w 187"/>
                <a:gd name="T33" fmla="*/ 96 h 426"/>
                <a:gd name="T34" fmla="*/ 181 w 187"/>
                <a:gd name="T35" fmla="*/ 112 h 426"/>
                <a:gd name="T36" fmla="*/ 163 w 187"/>
                <a:gd name="T37" fmla="*/ 112 h 426"/>
                <a:gd name="T38" fmla="*/ 151 w 187"/>
                <a:gd name="T39" fmla="*/ 115 h 426"/>
                <a:gd name="T40" fmla="*/ 151 w 187"/>
                <a:gd name="T41" fmla="*/ 130 h 426"/>
                <a:gd name="T42" fmla="*/ 151 w 187"/>
                <a:gd name="T43" fmla="*/ 133 h 426"/>
                <a:gd name="T44" fmla="*/ 151 w 187"/>
                <a:gd name="T45" fmla="*/ 151 h 426"/>
                <a:gd name="T46" fmla="*/ 145 w 187"/>
                <a:gd name="T47" fmla="*/ 169 h 426"/>
                <a:gd name="T48" fmla="*/ 130 w 187"/>
                <a:gd name="T49" fmla="*/ 187 h 426"/>
                <a:gd name="T50" fmla="*/ 118 w 187"/>
                <a:gd name="T51" fmla="*/ 199 h 426"/>
                <a:gd name="T52" fmla="*/ 106 w 187"/>
                <a:gd name="T53" fmla="*/ 202 h 426"/>
                <a:gd name="T54" fmla="*/ 97 w 187"/>
                <a:gd name="T55" fmla="*/ 220 h 426"/>
                <a:gd name="T56" fmla="*/ 94 w 187"/>
                <a:gd name="T57" fmla="*/ 241 h 426"/>
                <a:gd name="T58" fmla="*/ 94 w 187"/>
                <a:gd name="T59" fmla="*/ 257 h 426"/>
                <a:gd name="T60" fmla="*/ 97 w 187"/>
                <a:gd name="T61" fmla="*/ 275 h 426"/>
                <a:gd name="T62" fmla="*/ 115 w 187"/>
                <a:gd name="T63" fmla="*/ 287 h 426"/>
                <a:gd name="T64" fmla="*/ 115 w 187"/>
                <a:gd name="T65" fmla="*/ 314 h 426"/>
                <a:gd name="T66" fmla="*/ 97 w 187"/>
                <a:gd name="T67" fmla="*/ 308 h 426"/>
                <a:gd name="T68" fmla="*/ 82 w 187"/>
                <a:gd name="T69" fmla="*/ 311 h 426"/>
                <a:gd name="T70" fmla="*/ 94 w 187"/>
                <a:gd name="T71" fmla="*/ 314 h 426"/>
                <a:gd name="T72" fmla="*/ 115 w 187"/>
                <a:gd name="T73" fmla="*/ 320 h 426"/>
                <a:gd name="T74" fmla="*/ 106 w 187"/>
                <a:gd name="T75" fmla="*/ 323 h 426"/>
                <a:gd name="T76" fmla="*/ 94 w 187"/>
                <a:gd name="T77" fmla="*/ 335 h 426"/>
                <a:gd name="T78" fmla="*/ 88 w 187"/>
                <a:gd name="T79" fmla="*/ 344 h 426"/>
                <a:gd name="T80" fmla="*/ 91 w 187"/>
                <a:gd name="T81" fmla="*/ 359 h 426"/>
                <a:gd name="T82" fmla="*/ 91 w 187"/>
                <a:gd name="T83" fmla="*/ 383 h 426"/>
                <a:gd name="T84" fmla="*/ 76 w 187"/>
                <a:gd name="T85" fmla="*/ 405 h 426"/>
                <a:gd name="T86" fmla="*/ 55 w 187"/>
                <a:gd name="T87" fmla="*/ 420 h 426"/>
                <a:gd name="T88" fmla="*/ 33 w 187"/>
                <a:gd name="T89" fmla="*/ 423 h 426"/>
                <a:gd name="T90" fmla="*/ 33 w 187"/>
                <a:gd name="T91" fmla="*/ 399 h 426"/>
                <a:gd name="T92" fmla="*/ 15 w 187"/>
                <a:gd name="T93" fmla="*/ 374 h 426"/>
                <a:gd name="T94" fmla="*/ 9 w 187"/>
                <a:gd name="T95" fmla="*/ 356 h 426"/>
                <a:gd name="T96" fmla="*/ 6 w 187"/>
                <a:gd name="T97" fmla="*/ 347 h 426"/>
                <a:gd name="T98" fmla="*/ 0 w 187"/>
                <a:gd name="T99" fmla="*/ 335 h 426"/>
                <a:gd name="T100" fmla="*/ 118 w 187"/>
                <a:gd name="T101" fmla="*/ 320 h 426"/>
                <a:gd name="T102" fmla="*/ 6 w 187"/>
                <a:gd name="T103" fmla="*/ 353 h 426"/>
                <a:gd name="T104" fmla="*/ 133 w 187"/>
                <a:gd name="T105" fmla="*/ 344 h 426"/>
                <a:gd name="T106" fmla="*/ 136 w 187"/>
                <a:gd name="T107" fmla="*/ 359 h 426"/>
                <a:gd name="T108" fmla="*/ 124 w 187"/>
                <a:gd name="T109" fmla="*/ 387 h 426"/>
                <a:gd name="T110" fmla="*/ 130 w 187"/>
                <a:gd name="T111" fmla="*/ 371 h 426"/>
                <a:gd name="T112" fmla="*/ 124 w 187"/>
                <a:gd name="T113" fmla="*/ 362 h 426"/>
                <a:gd name="T114" fmla="*/ 121 w 187"/>
                <a:gd name="T115" fmla="*/ 380 h 426"/>
                <a:gd name="T116" fmla="*/ 91 w 187"/>
                <a:gd name="T117" fmla="*/ 405 h 426"/>
                <a:gd name="T118" fmla="*/ 97 w 187"/>
                <a:gd name="T119" fmla="*/ 37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426">
                  <a:moveTo>
                    <a:pt x="3" y="326"/>
                  </a:moveTo>
                  <a:lnTo>
                    <a:pt x="6" y="329"/>
                  </a:lnTo>
                  <a:lnTo>
                    <a:pt x="6" y="332"/>
                  </a:lnTo>
                  <a:lnTo>
                    <a:pt x="9" y="329"/>
                  </a:lnTo>
                  <a:lnTo>
                    <a:pt x="9" y="317"/>
                  </a:lnTo>
                  <a:lnTo>
                    <a:pt x="6" y="311"/>
                  </a:lnTo>
                  <a:lnTo>
                    <a:pt x="6" y="308"/>
                  </a:lnTo>
                  <a:lnTo>
                    <a:pt x="9" y="305"/>
                  </a:lnTo>
                  <a:lnTo>
                    <a:pt x="9" y="302"/>
                  </a:lnTo>
                  <a:lnTo>
                    <a:pt x="9" y="299"/>
                  </a:lnTo>
                  <a:lnTo>
                    <a:pt x="15" y="299"/>
                  </a:lnTo>
                  <a:lnTo>
                    <a:pt x="15" y="296"/>
                  </a:lnTo>
                  <a:lnTo>
                    <a:pt x="15" y="293"/>
                  </a:lnTo>
                  <a:lnTo>
                    <a:pt x="18" y="287"/>
                  </a:lnTo>
                  <a:lnTo>
                    <a:pt x="15" y="284"/>
                  </a:lnTo>
                  <a:lnTo>
                    <a:pt x="15" y="275"/>
                  </a:lnTo>
                  <a:lnTo>
                    <a:pt x="12" y="269"/>
                  </a:lnTo>
                  <a:lnTo>
                    <a:pt x="12" y="266"/>
                  </a:lnTo>
                  <a:lnTo>
                    <a:pt x="21" y="263"/>
                  </a:lnTo>
                  <a:lnTo>
                    <a:pt x="21" y="257"/>
                  </a:lnTo>
                  <a:lnTo>
                    <a:pt x="21" y="251"/>
                  </a:lnTo>
                  <a:lnTo>
                    <a:pt x="15" y="244"/>
                  </a:lnTo>
                  <a:lnTo>
                    <a:pt x="9" y="241"/>
                  </a:lnTo>
                  <a:lnTo>
                    <a:pt x="9" y="235"/>
                  </a:lnTo>
                  <a:lnTo>
                    <a:pt x="12" y="226"/>
                  </a:lnTo>
                  <a:lnTo>
                    <a:pt x="9" y="220"/>
                  </a:lnTo>
                  <a:lnTo>
                    <a:pt x="9" y="214"/>
                  </a:lnTo>
                  <a:lnTo>
                    <a:pt x="9" y="208"/>
                  </a:lnTo>
                  <a:lnTo>
                    <a:pt x="9" y="199"/>
                  </a:lnTo>
                  <a:lnTo>
                    <a:pt x="6" y="190"/>
                  </a:lnTo>
                  <a:lnTo>
                    <a:pt x="9" y="181"/>
                  </a:lnTo>
                  <a:lnTo>
                    <a:pt x="12" y="172"/>
                  </a:lnTo>
                  <a:lnTo>
                    <a:pt x="15" y="169"/>
                  </a:lnTo>
                  <a:lnTo>
                    <a:pt x="21" y="172"/>
                  </a:lnTo>
                  <a:lnTo>
                    <a:pt x="27" y="172"/>
                  </a:lnTo>
                  <a:lnTo>
                    <a:pt x="30" y="166"/>
                  </a:lnTo>
                  <a:lnTo>
                    <a:pt x="30" y="160"/>
                  </a:lnTo>
                  <a:lnTo>
                    <a:pt x="30" y="157"/>
                  </a:lnTo>
                  <a:lnTo>
                    <a:pt x="30" y="154"/>
                  </a:lnTo>
                  <a:lnTo>
                    <a:pt x="36" y="136"/>
                  </a:lnTo>
                  <a:lnTo>
                    <a:pt x="36" y="127"/>
                  </a:lnTo>
                  <a:lnTo>
                    <a:pt x="36" y="121"/>
                  </a:lnTo>
                  <a:lnTo>
                    <a:pt x="39" y="115"/>
                  </a:lnTo>
                  <a:lnTo>
                    <a:pt x="39" y="109"/>
                  </a:lnTo>
                  <a:lnTo>
                    <a:pt x="36" y="105"/>
                  </a:lnTo>
                  <a:lnTo>
                    <a:pt x="36" y="102"/>
                  </a:lnTo>
                  <a:lnTo>
                    <a:pt x="42" y="99"/>
                  </a:lnTo>
                  <a:lnTo>
                    <a:pt x="49" y="96"/>
                  </a:lnTo>
                  <a:lnTo>
                    <a:pt x="52" y="93"/>
                  </a:lnTo>
                  <a:lnTo>
                    <a:pt x="52" y="90"/>
                  </a:lnTo>
                  <a:lnTo>
                    <a:pt x="58" y="81"/>
                  </a:lnTo>
                  <a:lnTo>
                    <a:pt x="64" y="75"/>
                  </a:lnTo>
                  <a:lnTo>
                    <a:pt x="64" y="69"/>
                  </a:lnTo>
                  <a:lnTo>
                    <a:pt x="64" y="63"/>
                  </a:lnTo>
                  <a:lnTo>
                    <a:pt x="61" y="63"/>
                  </a:lnTo>
                  <a:lnTo>
                    <a:pt x="61" y="54"/>
                  </a:lnTo>
                  <a:lnTo>
                    <a:pt x="64" y="51"/>
                  </a:lnTo>
                  <a:lnTo>
                    <a:pt x="67" y="48"/>
                  </a:lnTo>
                  <a:lnTo>
                    <a:pt x="67" y="45"/>
                  </a:lnTo>
                  <a:lnTo>
                    <a:pt x="70" y="42"/>
                  </a:lnTo>
                  <a:lnTo>
                    <a:pt x="73" y="36"/>
                  </a:lnTo>
                  <a:lnTo>
                    <a:pt x="76" y="33"/>
                  </a:lnTo>
                  <a:lnTo>
                    <a:pt x="82" y="36"/>
                  </a:lnTo>
                  <a:lnTo>
                    <a:pt x="82" y="39"/>
                  </a:lnTo>
                  <a:lnTo>
                    <a:pt x="85" y="36"/>
                  </a:lnTo>
                  <a:lnTo>
                    <a:pt x="88" y="36"/>
                  </a:lnTo>
                  <a:lnTo>
                    <a:pt x="85" y="30"/>
                  </a:lnTo>
                  <a:lnTo>
                    <a:pt x="88" y="30"/>
                  </a:lnTo>
                  <a:lnTo>
                    <a:pt x="88" y="27"/>
                  </a:lnTo>
                  <a:lnTo>
                    <a:pt x="88" y="24"/>
                  </a:lnTo>
                  <a:lnTo>
                    <a:pt x="85" y="21"/>
                  </a:lnTo>
                  <a:lnTo>
                    <a:pt x="88" y="18"/>
                  </a:lnTo>
                  <a:lnTo>
                    <a:pt x="94" y="18"/>
                  </a:lnTo>
                  <a:lnTo>
                    <a:pt x="97" y="15"/>
                  </a:lnTo>
                  <a:lnTo>
                    <a:pt x="103" y="18"/>
                  </a:lnTo>
                  <a:lnTo>
                    <a:pt x="106" y="21"/>
                  </a:lnTo>
                  <a:lnTo>
                    <a:pt x="112" y="21"/>
                  </a:lnTo>
                  <a:lnTo>
                    <a:pt x="115" y="24"/>
                  </a:lnTo>
                  <a:lnTo>
                    <a:pt x="115" y="21"/>
                  </a:lnTo>
                  <a:lnTo>
                    <a:pt x="118" y="24"/>
                  </a:lnTo>
                  <a:lnTo>
                    <a:pt x="118" y="18"/>
                  </a:lnTo>
                  <a:lnTo>
                    <a:pt x="115" y="15"/>
                  </a:lnTo>
                  <a:lnTo>
                    <a:pt x="115" y="9"/>
                  </a:lnTo>
                  <a:lnTo>
                    <a:pt x="118" y="9"/>
                  </a:lnTo>
                  <a:lnTo>
                    <a:pt x="118" y="6"/>
                  </a:lnTo>
                  <a:lnTo>
                    <a:pt x="115" y="3"/>
                  </a:lnTo>
                  <a:lnTo>
                    <a:pt x="115" y="0"/>
                  </a:lnTo>
                  <a:lnTo>
                    <a:pt x="118" y="0"/>
                  </a:lnTo>
                  <a:lnTo>
                    <a:pt x="124" y="0"/>
                  </a:lnTo>
                  <a:lnTo>
                    <a:pt x="124" y="0"/>
                  </a:lnTo>
                  <a:lnTo>
                    <a:pt x="127" y="3"/>
                  </a:lnTo>
                  <a:lnTo>
                    <a:pt x="133" y="6"/>
                  </a:lnTo>
                  <a:lnTo>
                    <a:pt x="139" y="12"/>
                  </a:lnTo>
                  <a:lnTo>
                    <a:pt x="145" y="15"/>
                  </a:lnTo>
                  <a:lnTo>
                    <a:pt x="151" y="18"/>
                  </a:lnTo>
                  <a:lnTo>
                    <a:pt x="154" y="18"/>
                  </a:lnTo>
                  <a:lnTo>
                    <a:pt x="157" y="18"/>
                  </a:lnTo>
                  <a:lnTo>
                    <a:pt x="160" y="24"/>
                  </a:lnTo>
                  <a:lnTo>
                    <a:pt x="163" y="27"/>
                  </a:lnTo>
                  <a:lnTo>
                    <a:pt x="163" y="27"/>
                  </a:lnTo>
                  <a:lnTo>
                    <a:pt x="166" y="27"/>
                  </a:lnTo>
                  <a:lnTo>
                    <a:pt x="169" y="33"/>
                  </a:lnTo>
                  <a:lnTo>
                    <a:pt x="172" y="33"/>
                  </a:lnTo>
                  <a:lnTo>
                    <a:pt x="172" y="36"/>
                  </a:lnTo>
                  <a:lnTo>
                    <a:pt x="172" y="39"/>
                  </a:lnTo>
                  <a:lnTo>
                    <a:pt x="172" y="42"/>
                  </a:lnTo>
                  <a:lnTo>
                    <a:pt x="169" y="48"/>
                  </a:lnTo>
                  <a:lnTo>
                    <a:pt x="172" y="51"/>
                  </a:lnTo>
                  <a:lnTo>
                    <a:pt x="175" y="51"/>
                  </a:lnTo>
                  <a:lnTo>
                    <a:pt x="178" y="57"/>
                  </a:lnTo>
                  <a:lnTo>
                    <a:pt x="175" y="60"/>
                  </a:lnTo>
                  <a:lnTo>
                    <a:pt x="175" y="63"/>
                  </a:lnTo>
                  <a:lnTo>
                    <a:pt x="178" y="66"/>
                  </a:lnTo>
                  <a:lnTo>
                    <a:pt x="178" y="75"/>
                  </a:lnTo>
                  <a:lnTo>
                    <a:pt x="178" y="78"/>
                  </a:lnTo>
                  <a:lnTo>
                    <a:pt x="178" y="81"/>
                  </a:lnTo>
                  <a:lnTo>
                    <a:pt x="178" y="87"/>
                  </a:lnTo>
                  <a:lnTo>
                    <a:pt x="178" y="90"/>
                  </a:lnTo>
                  <a:lnTo>
                    <a:pt x="181" y="96"/>
                  </a:lnTo>
                  <a:lnTo>
                    <a:pt x="184" y="96"/>
                  </a:lnTo>
                  <a:lnTo>
                    <a:pt x="187" y="102"/>
                  </a:lnTo>
                  <a:lnTo>
                    <a:pt x="187" y="105"/>
                  </a:lnTo>
                  <a:lnTo>
                    <a:pt x="187" y="112"/>
                  </a:lnTo>
                  <a:lnTo>
                    <a:pt x="187" y="112"/>
                  </a:lnTo>
                  <a:lnTo>
                    <a:pt x="187" y="112"/>
                  </a:lnTo>
                  <a:lnTo>
                    <a:pt x="181" y="112"/>
                  </a:lnTo>
                  <a:lnTo>
                    <a:pt x="181" y="109"/>
                  </a:lnTo>
                  <a:lnTo>
                    <a:pt x="175" y="112"/>
                  </a:lnTo>
                  <a:lnTo>
                    <a:pt x="172" y="112"/>
                  </a:lnTo>
                  <a:lnTo>
                    <a:pt x="172" y="115"/>
                  </a:lnTo>
                  <a:lnTo>
                    <a:pt x="169" y="112"/>
                  </a:lnTo>
                  <a:lnTo>
                    <a:pt x="166" y="109"/>
                  </a:lnTo>
                  <a:lnTo>
                    <a:pt x="163" y="112"/>
                  </a:lnTo>
                  <a:lnTo>
                    <a:pt x="160" y="109"/>
                  </a:lnTo>
                  <a:lnTo>
                    <a:pt x="160" y="112"/>
                  </a:lnTo>
                  <a:lnTo>
                    <a:pt x="160" y="115"/>
                  </a:lnTo>
                  <a:lnTo>
                    <a:pt x="157" y="118"/>
                  </a:lnTo>
                  <a:lnTo>
                    <a:pt x="154" y="118"/>
                  </a:lnTo>
                  <a:lnTo>
                    <a:pt x="154" y="115"/>
                  </a:lnTo>
                  <a:lnTo>
                    <a:pt x="151" y="115"/>
                  </a:lnTo>
                  <a:lnTo>
                    <a:pt x="154" y="118"/>
                  </a:lnTo>
                  <a:lnTo>
                    <a:pt x="154" y="121"/>
                  </a:lnTo>
                  <a:lnTo>
                    <a:pt x="151" y="124"/>
                  </a:lnTo>
                  <a:lnTo>
                    <a:pt x="148" y="124"/>
                  </a:lnTo>
                  <a:lnTo>
                    <a:pt x="145" y="124"/>
                  </a:lnTo>
                  <a:lnTo>
                    <a:pt x="151" y="127"/>
                  </a:lnTo>
                  <a:lnTo>
                    <a:pt x="151" y="130"/>
                  </a:lnTo>
                  <a:lnTo>
                    <a:pt x="148" y="130"/>
                  </a:lnTo>
                  <a:lnTo>
                    <a:pt x="148" y="127"/>
                  </a:lnTo>
                  <a:lnTo>
                    <a:pt x="145" y="127"/>
                  </a:lnTo>
                  <a:lnTo>
                    <a:pt x="145" y="127"/>
                  </a:lnTo>
                  <a:lnTo>
                    <a:pt x="145" y="130"/>
                  </a:lnTo>
                  <a:lnTo>
                    <a:pt x="148" y="130"/>
                  </a:lnTo>
                  <a:lnTo>
                    <a:pt x="151" y="133"/>
                  </a:lnTo>
                  <a:lnTo>
                    <a:pt x="148" y="136"/>
                  </a:lnTo>
                  <a:lnTo>
                    <a:pt x="145" y="142"/>
                  </a:lnTo>
                  <a:lnTo>
                    <a:pt x="148" y="145"/>
                  </a:lnTo>
                  <a:lnTo>
                    <a:pt x="142" y="145"/>
                  </a:lnTo>
                  <a:lnTo>
                    <a:pt x="145" y="148"/>
                  </a:lnTo>
                  <a:lnTo>
                    <a:pt x="148" y="148"/>
                  </a:lnTo>
                  <a:lnTo>
                    <a:pt x="151" y="151"/>
                  </a:lnTo>
                  <a:lnTo>
                    <a:pt x="148" y="151"/>
                  </a:lnTo>
                  <a:lnTo>
                    <a:pt x="151" y="154"/>
                  </a:lnTo>
                  <a:lnTo>
                    <a:pt x="154" y="154"/>
                  </a:lnTo>
                  <a:lnTo>
                    <a:pt x="148" y="160"/>
                  </a:lnTo>
                  <a:lnTo>
                    <a:pt x="148" y="160"/>
                  </a:lnTo>
                  <a:lnTo>
                    <a:pt x="145" y="163"/>
                  </a:lnTo>
                  <a:lnTo>
                    <a:pt x="145" y="169"/>
                  </a:lnTo>
                  <a:lnTo>
                    <a:pt x="142" y="175"/>
                  </a:lnTo>
                  <a:lnTo>
                    <a:pt x="139" y="175"/>
                  </a:lnTo>
                  <a:lnTo>
                    <a:pt x="136" y="181"/>
                  </a:lnTo>
                  <a:lnTo>
                    <a:pt x="133" y="178"/>
                  </a:lnTo>
                  <a:lnTo>
                    <a:pt x="133" y="181"/>
                  </a:lnTo>
                  <a:lnTo>
                    <a:pt x="133" y="184"/>
                  </a:lnTo>
                  <a:lnTo>
                    <a:pt x="130" y="187"/>
                  </a:lnTo>
                  <a:lnTo>
                    <a:pt x="127" y="190"/>
                  </a:lnTo>
                  <a:lnTo>
                    <a:pt x="124" y="190"/>
                  </a:lnTo>
                  <a:lnTo>
                    <a:pt x="124" y="187"/>
                  </a:lnTo>
                  <a:lnTo>
                    <a:pt x="121" y="187"/>
                  </a:lnTo>
                  <a:lnTo>
                    <a:pt x="121" y="190"/>
                  </a:lnTo>
                  <a:lnTo>
                    <a:pt x="121" y="196"/>
                  </a:lnTo>
                  <a:lnTo>
                    <a:pt x="118" y="199"/>
                  </a:lnTo>
                  <a:lnTo>
                    <a:pt x="115" y="196"/>
                  </a:lnTo>
                  <a:lnTo>
                    <a:pt x="115" y="196"/>
                  </a:lnTo>
                  <a:lnTo>
                    <a:pt x="112" y="199"/>
                  </a:lnTo>
                  <a:lnTo>
                    <a:pt x="112" y="199"/>
                  </a:lnTo>
                  <a:lnTo>
                    <a:pt x="109" y="199"/>
                  </a:lnTo>
                  <a:lnTo>
                    <a:pt x="106" y="199"/>
                  </a:lnTo>
                  <a:lnTo>
                    <a:pt x="106" y="202"/>
                  </a:lnTo>
                  <a:lnTo>
                    <a:pt x="109" y="205"/>
                  </a:lnTo>
                  <a:lnTo>
                    <a:pt x="109" y="205"/>
                  </a:lnTo>
                  <a:lnTo>
                    <a:pt x="103" y="211"/>
                  </a:lnTo>
                  <a:lnTo>
                    <a:pt x="100" y="211"/>
                  </a:lnTo>
                  <a:lnTo>
                    <a:pt x="100" y="211"/>
                  </a:lnTo>
                  <a:lnTo>
                    <a:pt x="100" y="214"/>
                  </a:lnTo>
                  <a:lnTo>
                    <a:pt x="97" y="220"/>
                  </a:lnTo>
                  <a:lnTo>
                    <a:pt x="91" y="220"/>
                  </a:lnTo>
                  <a:lnTo>
                    <a:pt x="88" y="220"/>
                  </a:lnTo>
                  <a:lnTo>
                    <a:pt x="94" y="226"/>
                  </a:lnTo>
                  <a:lnTo>
                    <a:pt x="94" y="229"/>
                  </a:lnTo>
                  <a:lnTo>
                    <a:pt x="94" y="232"/>
                  </a:lnTo>
                  <a:lnTo>
                    <a:pt x="94" y="235"/>
                  </a:lnTo>
                  <a:lnTo>
                    <a:pt x="94" y="241"/>
                  </a:lnTo>
                  <a:lnTo>
                    <a:pt x="94" y="244"/>
                  </a:lnTo>
                  <a:lnTo>
                    <a:pt x="94" y="248"/>
                  </a:lnTo>
                  <a:lnTo>
                    <a:pt x="94" y="244"/>
                  </a:lnTo>
                  <a:lnTo>
                    <a:pt x="91" y="248"/>
                  </a:lnTo>
                  <a:lnTo>
                    <a:pt x="94" y="254"/>
                  </a:lnTo>
                  <a:lnTo>
                    <a:pt x="91" y="257"/>
                  </a:lnTo>
                  <a:lnTo>
                    <a:pt x="94" y="257"/>
                  </a:lnTo>
                  <a:lnTo>
                    <a:pt x="94" y="260"/>
                  </a:lnTo>
                  <a:lnTo>
                    <a:pt x="91" y="260"/>
                  </a:lnTo>
                  <a:lnTo>
                    <a:pt x="94" y="266"/>
                  </a:lnTo>
                  <a:lnTo>
                    <a:pt x="91" y="269"/>
                  </a:lnTo>
                  <a:lnTo>
                    <a:pt x="94" y="272"/>
                  </a:lnTo>
                  <a:lnTo>
                    <a:pt x="94" y="272"/>
                  </a:lnTo>
                  <a:lnTo>
                    <a:pt x="97" y="275"/>
                  </a:lnTo>
                  <a:lnTo>
                    <a:pt x="97" y="278"/>
                  </a:lnTo>
                  <a:lnTo>
                    <a:pt x="100" y="275"/>
                  </a:lnTo>
                  <a:lnTo>
                    <a:pt x="100" y="281"/>
                  </a:lnTo>
                  <a:lnTo>
                    <a:pt x="103" y="275"/>
                  </a:lnTo>
                  <a:lnTo>
                    <a:pt x="106" y="278"/>
                  </a:lnTo>
                  <a:lnTo>
                    <a:pt x="109" y="281"/>
                  </a:lnTo>
                  <a:lnTo>
                    <a:pt x="115" y="287"/>
                  </a:lnTo>
                  <a:lnTo>
                    <a:pt x="112" y="290"/>
                  </a:lnTo>
                  <a:lnTo>
                    <a:pt x="118" y="293"/>
                  </a:lnTo>
                  <a:lnTo>
                    <a:pt x="118" y="296"/>
                  </a:lnTo>
                  <a:lnTo>
                    <a:pt x="124" y="299"/>
                  </a:lnTo>
                  <a:lnTo>
                    <a:pt x="121" y="305"/>
                  </a:lnTo>
                  <a:lnTo>
                    <a:pt x="115" y="308"/>
                  </a:lnTo>
                  <a:lnTo>
                    <a:pt x="115" y="314"/>
                  </a:lnTo>
                  <a:lnTo>
                    <a:pt x="109" y="314"/>
                  </a:lnTo>
                  <a:lnTo>
                    <a:pt x="106" y="311"/>
                  </a:lnTo>
                  <a:lnTo>
                    <a:pt x="106" y="311"/>
                  </a:lnTo>
                  <a:lnTo>
                    <a:pt x="103" y="308"/>
                  </a:lnTo>
                  <a:lnTo>
                    <a:pt x="100" y="308"/>
                  </a:lnTo>
                  <a:lnTo>
                    <a:pt x="100" y="308"/>
                  </a:lnTo>
                  <a:lnTo>
                    <a:pt x="97" y="308"/>
                  </a:lnTo>
                  <a:lnTo>
                    <a:pt x="97" y="308"/>
                  </a:lnTo>
                  <a:lnTo>
                    <a:pt x="94" y="308"/>
                  </a:lnTo>
                  <a:lnTo>
                    <a:pt x="91" y="308"/>
                  </a:lnTo>
                  <a:lnTo>
                    <a:pt x="88" y="311"/>
                  </a:lnTo>
                  <a:lnTo>
                    <a:pt x="88" y="308"/>
                  </a:lnTo>
                  <a:lnTo>
                    <a:pt x="85" y="311"/>
                  </a:lnTo>
                  <a:lnTo>
                    <a:pt x="82" y="311"/>
                  </a:lnTo>
                  <a:lnTo>
                    <a:pt x="79" y="311"/>
                  </a:lnTo>
                  <a:lnTo>
                    <a:pt x="79" y="314"/>
                  </a:lnTo>
                  <a:lnTo>
                    <a:pt x="85" y="314"/>
                  </a:lnTo>
                  <a:lnTo>
                    <a:pt x="85" y="314"/>
                  </a:lnTo>
                  <a:lnTo>
                    <a:pt x="85" y="314"/>
                  </a:lnTo>
                  <a:lnTo>
                    <a:pt x="91" y="314"/>
                  </a:lnTo>
                  <a:lnTo>
                    <a:pt x="94" y="314"/>
                  </a:lnTo>
                  <a:lnTo>
                    <a:pt x="97" y="314"/>
                  </a:lnTo>
                  <a:lnTo>
                    <a:pt x="100" y="317"/>
                  </a:lnTo>
                  <a:lnTo>
                    <a:pt x="103" y="317"/>
                  </a:lnTo>
                  <a:lnTo>
                    <a:pt x="106" y="317"/>
                  </a:lnTo>
                  <a:lnTo>
                    <a:pt x="109" y="314"/>
                  </a:lnTo>
                  <a:lnTo>
                    <a:pt x="112" y="317"/>
                  </a:lnTo>
                  <a:lnTo>
                    <a:pt x="115" y="320"/>
                  </a:lnTo>
                  <a:lnTo>
                    <a:pt x="115" y="323"/>
                  </a:lnTo>
                  <a:lnTo>
                    <a:pt x="112" y="323"/>
                  </a:lnTo>
                  <a:lnTo>
                    <a:pt x="112" y="323"/>
                  </a:lnTo>
                  <a:lnTo>
                    <a:pt x="106" y="329"/>
                  </a:lnTo>
                  <a:lnTo>
                    <a:pt x="106" y="329"/>
                  </a:lnTo>
                  <a:lnTo>
                    <a:pt x="106" y="326"/>
                  </a:lnTo>
                  <a:lnTo>
                    <a:pt x="106" y="323"/>
                  </a:lnTo>
                  <a:lnTo>
                    <a:pt x="103" y="326"/>
                  </a:lnTo>
                  <a:lnTo>
                    <a:pt x="103" y="329"/>
                  </a:lnTo>
                  <a:lnTo>
                    <a:pt x="100" y="329"/>
                  </a:lnTo>
                  <a:lnTo>
                    <a:pt x="100" y="332"/>
                  </a:lnTo>
                  <a:lnTo>
                    <a:pt x="97" y="335"/>
                  </a:lnTo>
                  <a:lnTo>
                    <a:pt x="94" y="332"/>
                  </a:lnTo>
                  <a:lnTo>
                    <a:pt x="94" y="335"/>
                  </a:lnTo>
                  <a:lnTo>
                    <a:pt x="94" y="338"/>
                  </a:lnTo>
                  <a:lnTo>
                    <a:pt x="91" y="338"/>
                  </a:lnTo>
                  <a:lnTo>
                    <a:pt x="91" y="338"/>
                  </a:lnTo>
                  <a:lnTo>
                    <a:pt x="88" y="338"/>
                  </a:lnTo>
                  <a:lnTo>
                    <a:pt x="91" y="341"/>
                  </a:lnTo>
                  <a:lnTo>
                    <a:pt x="94" y="344"/>
                  </a:lnTo>
                  <a:lnTo>
                    <a:pt x="88" y="344"/>
                  </a:lnTo>
                  <a:lnTo>
                    <a:pt x="94" y="347"/>
                  </a:lnTo>
                  <a:lnTo>
                    <a:pt x="94" y="347"/>
                  </a:lnTo>
                  <a:lnTo>
                    <a:pt x="91" y="353"/>
                  </a:lnTo>
                  <a:lnTo>
                    <a:pt x="97" y="356"/>
                  </a:lnTo>
                  <a:lnTo>
                    <a:pt x="91" y="356"/>
                  </a:lnTo>
                  <a:lnTo>
                    <a:pt x="88" y="356"/>
                  </a:lnTo>
                  <a:lnTo>
                    <a:pt x="91" y="359"/>
                  </a:lnTo>
                  <a:lnTo>
                    <a:pt x="88" y="362"/>
                  </a:lnTo>
                  <a:lnTo>
                    <a:pt x="91" y="365"/>
                  </a:lnTo>
                  <a:lnTo>
                    <a:pt x="88" y="368"/>
                  </a:lnTo>
                  <a:lnTo>
                    <a:pt x="91" y="371"/>
                  </a:lnTo>
                  <a:lnTo>
                    <a:pt x="88" y="374"/>
                  </a:lnTo>
                  <a:lnTo>
                    <a:pt x="88" y="380"/>
                  </a:lnTo>
                  <a:lnTo>
                    <a:pt x="91" y="383"/>
                  </a:lnTo>
                  <a:lnTo>
                    <a:pt x="91" y="387"/>
                  </a:lnTo>
                  <a:lnTo>
                    <a:pt x="88" y="396"/>
                  </a:lnTo>
                  <a:lnTo>
                    <a:pt x="85" y="399"/>
                  </a:lnTo>
                  <a:lnTo>
                    <a:pt x="85" y="405"/>
                  </a:lnTo>
                  <a:lnTo>
                    <a:pt x="82" y="411"/>
                  </a:lnTo>
                  <a:lnTo>
                    <a:pt x="79" y="408"/>
                  </a:lnTo>
                  <a:lnTo>
                    <a:pt x="76" y="405"/>
                  </a:lnTo>
                  <a:lnTo>
                    <a:pt x="70" y="408"/>
                  </a:lnTo>
                  <a:lnTo>
                    <a:pt x="64" y="408"/>
                  </a:lnTo>
                  <a:lnTo>
                    <a:pt x="64" y="405"/>
                  </a:lnTo>
                  <a:lnTo>
                    <a:pt x="61" y="411"/>
                  </a:lnTo>
                  <a:lnTo>
                    <a:pt x="55" y="411"/>
                  </a:lnTo>
                  <a:lnTo>
                    <a:pt x="55" y="417"/>
                  </a:lnTo>
                  <a:lnTo>
                    <a:pt x="55" y="420"/>
                  </a:lnTo>
                  <a:lnTo>
                    <a:pt x="55" y="423"/>
                  </a:lnTo>
                  <a:lnTo>
                    <a:pt x="52" y="426"/>
                  </a:lnTo>
                  <a:lnTo>
                    <a:pt x="49" y="423"/>
                  </a:lnTo>
                  <a:lnTo>
                    <a:pt x="36" y="426"/>
                  </a:lnTo>
                  <a:lnTo>
                    <a:pt x="33" y="426"/>
                  </a:lnTo>
                  <a:lnTo>
                    <a:pt x="30" y="426"/>
                  </a:lnTo>
                  <a:lnTo>
                    <a:pt x="33" y="423"/>
                  </a:lnTo>
                  <a:lnTo>
                    <a:pt x="33" y="414"/>
                  </a:lnTo>
                  <a:lnTo>
                    <a:pt x="27" y="411"/>
                  </a:lnTo>
                  <a:lnTo>
                    <a:pt x="27" y="408"/>
                  </a:lnTo>
                  <a:lnTo>
                    <a:pt x="24" y="408"/>
                  </a:lnTo>
                  <a:lnTo>
                    <a:pt x="24" y="405"/>
                  </a:lnTo>
                  <a:lnTo>
                    <a:pt x="30" y="405"/>
                  </a:lnTo>
                  <a:lnTo>
                    <a:pt x="33" y="399"/>
                  </a:lnTo>
                  <a:lnTo>
                    <a:pt x="33" y="393"/>
                  </a:lnTo>
                  <a:lnTo>
                    <a:pt x="27" y="396"/>
                  </a:lnTo>
                  <a:lnTo>
                    <a:pt x="24" y="393"/>
                  </a:lnTo>
                  <a:lnTo>
                    <a:pt x="24" y="390"/>
                  </a:lnTo>
                  <a:lnTo>
                    <a:pt x="18" y="387"/>
                  </a:lnTo>
                  <a:lnTo>
                    <a:pt x="18" y="383"/>
                  </a:lnTo>
                  <a:lnTo>
                    <a:pt x="15" y="374"/>
                  </a:lnTo>
                  <a:lnTo>
                    <a:pt x="15" y="374"/>
                  </a:lnTo>
                  <a:lnTo>
                    <a:pt x="12" y="368"/>
                  </a:lnTo>
                  <a:lnTo>
                    <a:pt x="9" y="368"/>
                  </a:lnTo>
                  <a:lnTo>
                    <a:pt x="6" y="365"/>
                  </a:lnTo>
                  <a:lnTo>
                    <a:pt x="9" y="362"/>
                  </a:lnTo>
                  <a:lnTo>
                    <a:pt x="9" y="359"/>
                  </a:lnTo>
                  <a:lnTo>
                    <a:pt x="9" y="356"/>
                  </a:lnTo>
                  <a:lnTo>
                    <a:pt x="9" y="353"/>
                  </a:lnTo>
                  <a:lnTo>
                    <a:pt x="12" y="350"/>
                  </a:lnTo>
                  <a:lnTo>
                    <a:pt x="12" y="347"/>
                  </a:lnTo>
                  <a:lnTo>
                    <a:pt x="9" y="347"/>
                  </a:lnTo>
                  <a:lnTo>
                    <a:pt x="9" y="344"/>
                  </a:lnTo>
                  <a:lnTo>
                    <a:pt x="6" y="344"/>
                  </a:lnTo>
                  <a:lnTo>
                    <a:pt x="6" y="347"/>
                  </a:lnTo>
                  <a:lnTo>
                    <a:pt x="9" y="350"/>
                  </a:lnTo>
                  <a:lnTo>
                    <a:pt x="6" y="350"/>
                  </a:lnTo>
                  <a:lnTo>
                    <a:pt x="6" y="347"/>
                  </a:lnTo>
                  <a:lnTo>
                    <a:pt x="6" y="347"/>
                  </a:lnTo>
                  <a:lnTo>
                    <a:pt x="3" y="344"/>
                  </a:lnTo>
                  <a:lnTo>
                    <a:pt x="3" y="338"/>
                  </a:lnTo>
                  <a:lnTo>
                    <a:pt x="0" y="335"/>
                  </a:lnTo>
                  <a:lnTo>
                    <a:pt x="0" y="329"/>
                  </a:lnTo>
                  <a:lnTo>
                    <a:pt x="3" y="326"/>
                  </a:lnTo>
                  <a:lnTo>
                    <a:pt x="3" y="326"/>
                  </a:lnTo>
                  <a:lnTo>
                    <a:pt x="3" y="326"/>
                  </a:lnTo>
                  <a:close/>
                  <a:moveTo>
                    <a:pt x="115" y="314"/>
                  </a:moveTo>
                  <a:lnTo>
                    <a:pt x="118" y="320"/>
                  </a:lnTo>
                  <a:lnTo>
                    <a:pt x="118" y="320"/>
                  </a:lnTo>
                  <a:lnTo>
                    <a:pt x="118" y="317"/>
                  </a:lnTo>
                  <a:lnTo>
                    <a:pt x="121" y="314"/>
                  </a:lnTo>
                  <a:lnTo>
                    <a:pt x="121" y="308"/>
                  </a:lnTo>
                  <a:lnTo>
                    <a:pt x="118" y="308"/>
                  </a:lnTo>
                  <a:lnTo>
                    <a:pt x="115" y="314"/>
                  </a:lnTo>
                  <a:lnTo>
                    <a:pt x="115" y="314"/>
                  </a:lnTo>
                  <a:close/>
                  <a:moveTo>
                    <a:pt x="6" y="353"/>
                  </a:moveTo>
                  <a:lnTo>
                    <a:pt x="3" y="356"/>
                  </a:lnTo>
                  <a:lnTo>
                    <a:pt x="6" y="356"/>
                  </a:lnTo>
                  <a:lnTo>
                    <a:pt x="6" y="353"/>
                  </a:lnTo>
                  <a:lnTo>
                    <a:pt x="6" y="353"/>
                  </a:lnTo>
                  <a:lnTo>
                    <a:pt x="6" y="353"/>
                  </a:lnTo>
                  <a:close/>
                  <a:moveTo>
                    <a:pt x="130" y="341"/>
                  </a:moveTo>
                  <a:lnTo>
                    <a:pt x="133" y="344"/>
                  </a:lnTo>
                  <a:lnTo>
                    <a:pt x="133" y="341"/>
                  </a:lnTo>
                  <a:lnTo>
                    <a:pt x="133" y="341"/>
                  </a:lnTo>
                  <a:lnTo>
                    <a:pt x="130" y="341"/>
                  </a:lnTo>
                  <a:lnTo>
                    <a:pt x="130" y="341"/>
                  </a:lnTo>
                  <a:close/>
                  <a:moveTo>
                    <a:pt x="133" y="359"/>
                  </a:moveTo>
                  <a:lnTo>
                    <a:pt x="133" y="359"/>
                  </a:lnTo>
                  <a:lnTo>
                    <a:pt x="136" y="359"/>
                  </a:lnTo>
                  <a:lnTo>
                    <a:pt x="139" y="356"/>
                  </a:lnTo>
                  <a:lnTo>
                    <a:pt x="139" y="356"/>
                  </a:lnTo>
                  <a:lnTo>
                    <a:pt x="133" y="356"/>
                  </a:lnTo>
                  <a:lnTo>
                    <a:pt x="133" y="359"/>
                  </a:lnTo>
                  <a:lnTo>
                    <a:pt x="133" y="359"/>
                  </a:lnTo>
                  <a:close/>
                  <a:moveTo>
                    <a:pt x="118" y="387"/>
                  </a:moveTo>
                  <a:lnTo>
                    <a:pt x="124" y="387"/>
                  </a:lnTo>
                  <a:lnTo>
                    <a:pt x="124" y="383"/>
                  </a:lnTo>
                  <a:lnTo>
                    <a:pt x="124" y="383"/>
                  </a:lnTo>
                  <a:lnTo>
                    <a:pt x="124" y="380"/>
                  </a:lnTo>
                  <a:lnTo>
                    <a:pt x="127" y="377"/>
                  </a:lnTo>
                  <a:lnTo>
                    <a:pt x="130" y="374"/>
                  </a:lnTo>
                  <a:lnTo>
                    <a:pt x="130" y="371"/>
                  </a:lnTo>
                  <a:lnTo>
                    <a:pt x="130" y="371"/>
                  </a:lnTo>
                  <a:lnTo>
                    <a:pt x="127" y="368"/>
                  </a:lnTo>
                  <a:lnTo>
                    <a:pt x="130" y="365"/>
                  </a:lnTo>
                  <a:lnTo>
                    <a:pt x="130" y="362"/>
                  </a:lnTo>
                  <a:lnTo>
                    <a:pt x="133" y="362"/>
                  </a:lnTo>
                  <a:lnTo>
                    <a:pt x="130" y="359"/>
                  </a:lnTo>
                  <a:lnTo>
                    <a:pt x="127" y="362"/>
                  </a:lnTo>
                  <a:lnTo>
                    <a:pt x="124" y="362"/>
                  </a:lnTo>
                  <a:lnTo>
                    <a:pt x="121" y="365"/>
                  </a:lnTo>
                  <a:lnTo>
                    <a:pt x="118" y="368"/>
                  </a:lnTo>
                  <a:lnTo>
                    <a:pt x="118" y="371"/>
                  </a:lnTo>
                  <a:lnTo>
                    <a:pt x="118" y="374"/>
                  </a:lnTo>
                  <a:lnTo>
                    <a:pt x="115" y="374"/>
                  </a:lnTo>
                  <a:lnTo>
                    <a:pt x="121" y="380"/>
                  </a:lnTo>
                  <a:lnTo>
                    <a:pt x="121" y="380"/>
                  </a:lnTo>
                  <a:lnTo>
                    <a:pt x="121" y="383"/>
                  </a:lnTo>
                  <a:lnTo>
                    <a:pt x="118" y="387"/>
                  </a:lnTo>
                  <a:lnTo>
                    <a:pt x="118" y="387"/>
                  </a:lnTo>
                  <a:lnTo>
                    <a:pt x="118" y="387"/>
                  </a:lnTo>
                  <a:close/>
                  <a:moveTo>
                    <a:pt x="91" y="399"/>
                  </a:moveTo>
                  <a:lnTo>
                    <a:pt x="91" y="402"/>
                  </a:lnTo>
                  <a:lnTo>
                    <a:pt x="91" y="405"/>
                  </a:lnTo>
                  <a:lnTo>
                    <a:pt x="94" y="408"/>
                  </a:lnTo>
                  <a:lnTo>
                    <a:pt x="94" y="405"/>
                  </a:lnTo>
                  <a:lnTo>
                    <a:pt x="97" y="399"/>
                  </a:lnTo>
                  <a:lnTo>
                    <a:pt x="97" y="390"/>
                  </a:lnTo>
                  <a:lnTo>
                    <a:pt x="100" y="383"/>
                  </a:lnTo>
                  <a:lnTo>
                    <a:pt x="100" y="380"/>
                  </a:lnTo>
                  <a:lnTo>
                    <a:pt x="97" y="377"/>
                  </a:lnTo>
                  <a:lnTo>
                    <a:pt x="94" y="380"/>
                  </a:lnTo>
                  <a:lnTo>
                    <a:pt x="97" y="383"/>
                  </a:lnTo>
                  <a:lnTo>
                    <a:pt x="94" y="387"/>
                  </a:lnTo>
                  <a:lnTo>
                    <a:pt x="91" y="390"/>
                  </a:lnTo>
                  <a:lnTo>
                    <a:pt x="91" y="3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1" name="Freeform 85"/>
            <p:cNvSpPr>
              <a:spLocks noEditPoints="1"/>
            </p:cNvSpPr>
            <p:nvPr/>
          </p:nvSpPr>
          <p:spPr bwMode="auto">
            <a:xfrm>
              <a:off x="6011863" y="2219326"/>
              <a:ext cx="301625" cy="542925"/>
            </a:xfrm>
            <a:custGeom>
              <a:avLst/>
              <a:gdLst>
                <a:gd name="T0" fmla="*/ 57 w 63"/>
                <a:gd name="T1" fmla="*/ 93 h 113"/>
                <a:gd name="T2" fmla="*/ 58 w 63"/>
                <a:gd name="T3" fmla="*/ 76 h 113"/>
                <a:gd name="T4" fmla="*/ 54 w 63"/>
                <a:gd name="T5" fmla="*/ 64 h 113"/>
                <a:gd name="T6" fmla="*/ 52 w 63"/>
                <a:gd name="T7" fmla="*/ 56 h 113"/>
                <a:gd name="T8" fmla="*/ 50 w 63"/>
                <a:gd name="T9" fmla="*/ 43 h 113"/>
                <a:gd name="T10" fmla="*/ 48 w 63"/>
                <a:gd name="T11" fmla="*/ 28 h 113"/>
                <a:gd name="T12" fmla="*/ 41 w 63"/>
                <a:gd name="T13" fmla="*/ 22 h 113"/>
                <a:gd name="T14" fmla="*/ 40 w 63"/>
                <a:gd name="T15" fmla="*/ 13 h 113"/>
                <a:gd name="T16" fmla="*/ 41 w 63"/>
                <a:gd name="T17" fmla="*/ 4 h 113"/>
                <a:gd name="T18" fmla="*/ 31 w 63"/>
                <a:gd name="T19" fmla="*/ 0 h 113"/>
                <a:gd name="T20" fmla="*/ 26 w 63"/>
                <a:gd name="T21" fmla="*/ 3 h 113"/>
                <a:gd name="T22" fmla="*/ 25 w 63"/>
                <a:gd name="T23" fmla="*/ 12 h 113"/>
                <a:gd name="T24" fmla="*/ 21 w 63"/>
                <a:gd name="T25" fmla="*/ 16 h 113"/>
                <a:gd name="T26" fmla="*/ 13 w 63"/>
                <a:gd name="T27" fmla="*/ 18 h 113"/>
                <a:gd name="T28" fmla="*/ 3 w 63"/>
                <a:gd name="T29" fmla="*/ 11 h 113"/>
                <a:gd name="T30" fmla="*/ 0 w 63"/>
                <a:gd name="T31" fmla="*/ 13 h 113"/>
                <a:gd name="T32" fmla="*/ 9 w 63"/>
                <a:gd name="T33" fmla="*/ 20 h 113"/>
                <a:gd name="T34" fmla="*/ 14 w 63"/>
                <a:gd name="T35" fmla="*/ 23 h 113"/>
                <a:gd name="T36" fmla="*/ 15 w 63"/>
                <a:gd name="T37" fmla="*/ 30 h 113"/>
                <a:gd name="T38" fmla="*/ 18 w 63"/>
                <a:gd name="T39" fmla="*/ 36 h 113"/>
                <a:gd name="T40" fmla="*/ 19 w 63"/>
                <a:gd name="T41" fmla="*/ 46 h 113"/>
                <a:gd name="T42" fmla="*/ 23 w 63"/>
                <a:gd name="T43" fmla="*/ 51 h 113"/>
                <a:gd name="T44" fmla="*/ 28 w 63"/>
                <a:gd name="T45" fmla="*/ 57 h 113"/>
                <a:gd name="T46" fmla="*/ 29 w 63"/>
                <a:gd name="T47" fmla="*/ 61 h 113"/>
                <a:gd name="T48" fmla="*/ 23 w 63"/>
                <a:gd name="T49" fmla="*/ 64 h 113"/>
                <a:gd name="T50" fmla="*/ 19 w 63"/>
                <a:gd name="T51" fmla="*/ 68 h 113"/>
                <a:gd name="T52" fmla="*/ 18 w 63"/>
                <a:gd name="T53" fmla="*/ 74 h 113"/>
                <a:gd name="T54" fmla="*/ 14 w 63"/>
                <a:gd name="T55" fmla="*/ 75 h 113"/>
                <a:gd name="T56" fmla="*/ 13 w 63"/>
                <a:gd name="T57" fmla="*/ 79 h 113"/>
                <a:gd name="T58" fmla="*/ 10 w 63"/>
                <a:gd name="T59" fmla="*/ 80 h 113"/>
                <a:gd name="T60" fmla="*/ 9 w 63"/>
                <a:gd name="T61" fmla="*/ 85 h 113"/>
                <a:gd name="T62" fmla="*/ 10 w 63"/>
                <a:gd name="T63" fmla="*/ 89 h 113"/>
                <a:gd name="T64" fmla="*/ 13 w 63"/>
                <a:gd name="T65" fmla="*/ 96 h 113"/>
                <a:gd name="T66" fmla="*/ 12 w 63"/>
                <a:gd name="T67" fmla="*/ 104 h 113"/>
                <a:gd name="T68" fmla="*/ 16 w 63"/>
                <a:gd name="T69" fmla="*/ 106 h 113"/>
                <a:gd name="T70" fmla="*/ 20 w 63"/>
                <a:gd name="T71" fmla="*/ 107 h 113"/>
                <a:gd name="T72" fmla="*/ 22 w 63"/>
                <a:gd name="T73" fmla="*/ 113 h 113"/>
                <a:gd name="T74" fmla="*/ 26 w 63"/>
                <a:gd name="T75" fmla="*/ 111 h 113"/>
                <a:gd name="T76" fmla="*/ 35 w 63"/>
                <a:gd name="T77" fmla="*/ 107 h 113"/>
                <a:gd name="T78" fmla="*/ 38 w 63"/>
                <a:gd name="T79" fmla="*/ 106 h 113"/>
                <a:gd name="T80" fmla="*/ 40 w 63"/>
                <a:gd name="T81" fmla="*/ 106 h 113"/>
                <a:gd name="T82" fmla="*/ 44 w 63"/>
                <a:gd name="T83" fmla="*/ 105 h 113"/>
                <a:gd name="T84" fmla="*/ 48 w 63"/>
                <a:gd name="T85" fmla="*/ 104 h 113"/>
                <a:gd name="T86" fmla="*/ 25 w 63"/>
                <a:gd name="T87" fmla="*/ 59 h 113"/>
                <a:gd name="T88" fmla="*/ 26 w 63"/>
                <a:gd name="T89" fmla="*/ 59 h 113"/>
                <a:gd name="T90" fmla="*/ 8 w 63"/>
                <a:gd name="T91" fmla="*/ 77 h 113"/>
                <a:gd name="T92" fmla="*/ 8 w 63"/>
                <a:gd name="T93" fmla="*/ 77 h 113"/>
                <a:gd name="T94" fmla="*/ 21 w 63"/>
                <a:gd name="T95" fmla="*/ 110 h 113"/>
                <a:gd name="T96" fmla="*/ 19 w 63"/>
                <a:gd name="T97" fmla="*/ 107 h 113"/>
                <a:gd name="T98" fmla="*/ 16 w 63"/>
                <a:gd name="T99" fmla="*/ 107 h 113"/>
                <a:gd name="T100" fmla="*/ 12 w 63"/>
                <a:gd name="T101" fmla="*/ 107 h 113"/>
                <a:gd name="T102" fmla="*/ 4 w 63"/>
                <a:gd name="T103" fmla="*/ 106 h 113"/>
                <a:gd name="T104" fmla="*/ 6 w 63"/>
                <a:gd name="T105" fmla="*/ 110 h 113"/>
                <a:gd name="T106" fmla="*/ 4 w 63"/>
                <a:gd name="T10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113">
                  <a:moveTo>
                    <a:pt x="50" y="104"/>
                  </a:moveTo>
                  <a:cubicBezTo>
                    <a:pt x="50" y="103"/>
                    <a:pt x="50" y="103"/>
                    <a:pt x="50" y="103"/>
                  </a:cubicBezTo>
                  <a:cubicBezTo>
                    <a:pt x="53" y="100"/>
                    <a:pt x="53" y="100"/>
                    <a:pt x="53" y="100"/>
                  </a:cubicBezTo>
                  <a:cubicBezTo>
                    <a:pt x="54" y="99"/>
                    <a:pt x="54" y="99"/>
                    <a:pt x="54" y="99"/>
                  </a:cubicBezTo>
                  <a:cubicBezTo>
                    <a:pt x="56" y="96"/>
                    <a:pt x="56" y="96"/>
                    <a:pt x="56" y="96"/>
                  </a:cubicBezTo>
                  <a:cubicBezTo>
                    <a:pt x="57" y="93"/>
                    <a:pt x="57" y="93"/>
                    <a:pt x="57" y="93"/>
                  </a:cubicBezTo>
                  <a:cubicBezTo>
                    <a:pt x="59" y="90"/>
                    <a:pt x="59" y="90"/>
                    <a:pt x="59" y="90"/>
                  </a:cubicBezTo>
                  <a:cubicBezTo>
                    <a:pt x="61" y="86"/>
                    <a:pt x="61" y="86"/>
                    <a:pt x="61" y="86"/>
                  </a:cubicBezTo>
                  <a:cubicBezTo>
                    <a:pt x="63" y="82"/>
                    <a:pt x="63" y="82"/>
                    <a:pt x="63" y="82"/>
                  </a:cubicBezTo>
                  <a:cubicBezTo>
                    <a:pt x="63" y="80"/>
                    <a:pt x="63" y="80"/>
                    <a:pt x="63" y="80"/>
                  </a:cubicBezTo>
                  <a:cubicBezTo>
                    <a:pt x="60" y="77"/>
                    <a:pt x="60" y="77"/>
                    <a:pt x="60" y="77"/>
                  </a:cubicBezTo>
                  <a:cubicBezTo>
                    <a:pt x="58" y="76"/>
                    <a:pt x="58" y="76"/>
                    <a:pt x="58" y="76"/>
                  </a:cubicBezTo>
                  <a:cubicBezTo>
                    <a:pt x="55" y="72"/>
                    <a:pt x="55" y="72"/>
                    <a:pt x="55" y="72"/>
                  </a:cubicBezTo>
                  <a:cubicBezTo>
                    <a:pt x="56" y="70"/>
                    <a:pt x="56" y="70"/>
                    <a:pt x="56" y="70"/>
                  </a:cubicBezTo>
                  <a:cubicBezTo>
                    <a:pt x="57" y="68"/>
                    <a:pt x="57" y="68"/>
                    <a:pt x="57" y="68"/>
                  </a:cubicBezTo>
                  <a:cubicBezTo>
                    <a:pt x="57" y="67"/>
                    <a:pt x="57" y="67"/>
                    <a:pt x="57" y="67"/>
                  </a:cubicBezTo>
                  <a:cubicBezTo>
                    <a:pt x="55" y="65"/>
                    <a:pt x="55" y="65"/>
                    <a:pt x="55" y="65"/>
                  </a:cubicBezTo>
                  <a:cubicBezTo>
                    <a:pt x="54" y="64"/>
                    <a:pt x="54" y="64"/>
                    <a:pt x="54" y="64"/>
                  </a:cubicBezTo>
                  <a:cubicBezTo>
                    <a:pt x="54" y="62"/>
                    <a:pt x="54" y="62"/>
                    <a:pt x="54" y="62"/>
                  </a:cubicBezTo>
                  <a:cubicBezTo>
                    <a:pt x="55" y="61"/>
                    <a:pt x="55" y="61"/>
                    <a:pt x="55" y="61"/>
                  </a:cubicBezTo>
                  <a:cubicBezTo>
                    <a:pt x="54" y="60"/>
                    <a:pt x="54" y="60"/>
                    <a:pt x="54" y="60"/>
                  </a:cubicBezTo>
                  <a:cubicBezTo>
                    <a:pt x="53" y="59"/>
                    <a:pt x="53" y="59"/>
                    <a:pt x="53" y="59"/>
                  </a:cubicBezTo>
                  <a:cubicBezTo>
                    <a:pt x="52" y="58"/>
                    <a:pt x="52" y="58"/>
                    <a:pt x="52" y="58"/>
                  </a:cubicBezTo>
                  <a:cubicBezTo>
                    <a:pt x="52" y="56"/>
                    <a:pt x="52" y="56"/>
                    <a:pt x="52" y="56"/>
                  </a:cubicBezTo>
                  <a:cubicBezTo>
                    <a:pt x="53" y="55"/>
                    <a:pt x="53" y="55"/>
                    <a:pt x="53" y="55"/>
                  </a:cubicBezTo>
                  <a:cubicBezTo>
                    <a:pt x="52" y="55"/>
                    <a:pt x="52" y="55"/>
                    <a:pt x="52" y="55"/>
                  </a:cubicBezTo>
                  <a:cubicBezTo>
                    <a:pt x="52" y="54"/>
                    <a:pt x="52" y="54"/>
                    <a:pt x="52" y="54"/>
                  </a:cubicBezTo>
                  <a:cubicBezTo>
                    <a:pt x="52" y="50"/>
                    <a:pt x="52" y="50"/>
                    <a:pt x="52" y="50"/>
                  </a:cubicBezTo>
                  <a:cubicBezTo>
                    <a:pt x="53" y="49"/>
                    <a:pt x="53" y="49"/>
                    <a:pt x="53" y="49"/>
                  </a:cubicBezTo>
                  <a:cubicBezTo>
                    <a:pt x="50" y="43"/>
                    <a:pt x="50" y="43"/>
                    <a:pt x="50" y="43"/>
                  </a:cubicBezTo>
                  <a:cubicBezTo>
                    <a:pt x="48" y="38"/>
                    <a:pt x="48" y="38"/>
                    <a:pt x="48" y="38"/>
                  </a:cubicBezTo>
                  <a:cubicBezTo>
                    <a:pt x="47" y="36"/>
                    <a:pt x="47" y="36"/>
                    <a:pt x="47" y="36"/>
                  </a:cubicBezTo>
                  <a:cubicBezTo>
                    <a:pt x="46" y="35"/>
                    <a:pt x="46" y="35"/>
                    <a:pt x="46" y="35"/>
                  </a:cubicBezTo>
                  <a:cubicBezTo>
                    <a:pt x="47" y="32"/>
                    <a:pt x="47" y="32"/>
                    <a:pt x="47" y="32"/>
                  </a:cubicBezTo>
                  <a:cubicBezTo>
                    <a:pt x="48" y="30"/>
                    <a:pt x="48" y="30"/>
                    <a:pt x="48" y="30"/>
                  </a:cubicBezTo>
                  <a:cubicBezTo>
                    <a:pt x="48" y="28"/>
                    <a:pt x="48" y="28"/>
                    <a:pt x="48" y="28"/>
                  </a:cubicBezTo>
                  <a:cubicBezTo>
                    <a:pt x="48" y="27"/>
                    <a:pt x="48" y="27"/>
                    <a:pt x="48" y="27"/>
                  </a:cubicBezTo>
                  <a:cubicBezTo>
                    <a:pt x="45" y="25"/>
                    <a:pt x="45" y="25"/>
                    <a:pt x="45" y="25"/>
                  </a:cubicBezTo>
                  <a:cubicBezTo>
                    <a:pt x="44" y="24"/>
                    <a:pt x="44" y="24"/>
                    <a:pt x="44" y="24"/>
                  </a:cubicBezTo>
                  <a:cubicBezTo>
                    <a:pt x="43" y="23"/>
                    <a:pt x="43" y="23"/>
                    <a:pt x="43" y="23"/>
                  </a:cubicBezTo>
                  <a:cubicBezTo>
                    <a:pt x="42" y="22"/>
                    <a:pt x="42" y="22"/>
                    <a:pt x="42" y="22"/>
                  </a:cubicBezTo>
                  <a:cubicBezTo>
                    <a:pt x="41" y="22"/>
                    <a:pt x="41" y="22"/>
                    <a:pt x="41" y="22"/>
                  </a:cubicBezTo>
                  <a:cubicBezTo>
                    <a:pt x="40" y="19"/>
                    <a:pt x="40" y="19"/>
                    <a:pt x="40" y="19"/>
                  </a:cubicBezTo>
                  <a:cubicBezTo>
                    <a:pt x="39" y="18"/>
                    <a:pt x="39" y="18"/>
                    <a:pt x="39" y="18"/>
                  </a:cubicBezTo>
                  <a:cubicBezTo>
                    <a:pt x="39" y="16"/>
                    <a:pt x="39" y="16"/>
                    <a:pt x="39" y="16"/>
                  </a:cubicBezTo>
                  <a:cubicBezTo>
                    <a:pt x="40" y="14"/>
                    <a:pt x="40" y="14"/>
                    <a:pt x="40" y="14"/>
                  </a:cubicBezTo>
                  <a:cubicBezTo>
                    <a:pt x="39" y="14"/>
                    <a:pt x="39" y="14"/>
                    <a:pt x="39" y="14"/>
                  </a:cubicBezTo>
                  <a:cubicBezTo>
                    <a:pt x="40" y="13"/>
                    <a:pt x="40" y="13"/>
                    <a:pt x="40" y="13"/>
                  </a:cubicBezTo>
                  <a:cubicBezTo>
                    <a:pt x="41" y="12"/>
                    <a:pt x="41" y="12"/>
                    <a:pt x="41" y="12"/>
                  </a:cubicBezTo>
                  <a:cubicBezTo>
                    <a:pt x="41" y="10"/>
                    <a:pt x="41" y="10"/>
                    <a:pt x="41" y="10"/>
                  </a:cubicBezTo>
                  <a:cubicBezTo>
                    <a:pt x="42" y="8"/>
                    <a:pt x="42" y="8"/>
                    <a:pt x="42" y="8"/>
                  </a:cubicBezTo>
                  <a:cubicBezTo>
                    <a:pt x="42" y="7"/>
                    <a:pt x="42" y="7"/>
                    <a:pt x="42" y="7"/>
                  </a:cubicBezTo>
                  <a:cubicBezTo>
                    <a:pt x="41" y="5"/>
                    <a:pt x="41" y="5"/>
                    <a:pt x="41" y="5"/>
                  </a:cubicBezTo>
                  <a:cubicBezTo>
                    <a:pt x="41" y="4"/>
                    <a:pt x="41" y="4"/>
                    <a:pt x="41" y="4"/>
                  </a:cubicBezTo>
                  <a:cubicBezTo>
                    <a:pt x="39" y="4"/>
                    <a:pt x="39" y="4"/>
                    <a:pt x="39" y="4"/>
                  </a:cubicBezTo>
                  <a:cubicBezTo>
                    <a:pt x="37" y="4"/>
                    <a:pt x="37" y="4"/>
                    <a:pt x="37" y="4"/>
                  </a:cubicBezTo>
                  <a:cubicBezTo>
                    <a:pt x="36" y="3"/>
                    <a:pt x="36" y="3"/>
                    <a:pt x="36" y="3"/>
                  </a:cubicBezTo>
                  <a:cubicBezTo>
                    <a:pt x="35" y="1"/>
                    <a:pt x="35" y="1"/>
                    <a:pt x="35" y="1"/>
                  </a:cubicBezTo>
                  <a:cubicBezTo>
                    <a:pt x="34" y="0"/>
                    <a:pt x="34" y="0"/>
                    <a:pt x="34" y="0"/>
                  </a:cubicBezTo>
                  <a:cubicBezTo>
                    <a:pt x="31" y="0"/>
                    <a:pt x="31" y="0"/>
                    <a:pt x="31" y="0"/>
                  </a:cubicBezTo>
                  <a:cubicBezTo>
                    <a:pt x="30" y="1"/>
                    <a:pt x="30" y="1"/>
                    <a:pt x="30" y="1"/>
                  </a:cubicBezTo>
                  <a:cubicBezTo>
                    <a:pt x="30" y="2"/>
                    <a:pt x="30" y="2"/>
                    <a:pt x="30" y="2"/>
                  </a:cubicBezTo>
                  <a:cubicBezTo>
                    <a:pt x="29" y="2"/>
                    <a:pt x="29" y="2"/>
                    <a:pt x="29" y="2"/>
                  </a:cubicBezTo>
                  <a:cubicBezTo>
                    <a:pt x="27" y="2"/>
                    <a:pt x="27" y="2"/>
                    <a:pt x="27" y="2"/>
                  </a:cubicBezTo>
                  <a:cubicBezTo>
                    <a:pt x="26" y="2"/>
                    <a:pt x="26" y="2"/>
                    <a:pt x="26" y="2"/>
                  </a:cubicBezTo>
                  <a:cubicBezTo>
                    <a:pt x="26" y="3"/>
                    <a:pt x="26" y="3"/>
                    <a:pt x="26" y="3"/>
                  </a:cubicBezTo>
                  <a:cubicBezTo>
                    <a:pt x="25" y="4"/>
                    <a:pt x="25" y="4"/>
                    <a:pt x="25" y="4"/>
                  </a:cubicBezTo>
                  <a:cubicBezTo>
                    <a:pt x="25" y="5"/>
                    <a:pt x="25" y="5"/>
                    <a:pt x="25" y="5"/>
                  </a:cubicBezTo>
                  <a:cubicBezTo>
                    <a:pt x="25" y="6"/>
                    <a:pt x="25" y="6"/>
                    <a:pt x="25" y="6"/>
                  </a:cubicBezTo>
                  <a:cubicBezTo>
                    <a:pt x="25" y="7"/>
                    <a:pt x="25" y="7"/>
                    <a:pt x="25" y="7"/>
                  </a:cubicBezTo>
                  <a:cubicBezTo>
                    <a:pt x="24" y="10"/>
                    <a:pt x="24" y="10"/>
                    <a:pt x="24" y="10"/>
                  </a:cubicBezTo>
                  <a:cubicBezTo>
                    <a:pt x="25" y="12"/>
                    <a:pt x="25" y="12"/>
                    <a:pt x="25" y="12"/>
                  </a:cubicBezTo>
                  <a:cubicBezTo>
                    <a:pt x="25" y="13"/>
                    <a:pt x="25" y="13"/>
                    <a:pt x="25" y="13"/>
                  </a:cubicBezTo>
                  <a:cubicBezTo>
                    <a:pt x="25" y="14"/>
                    <a:pt x="25" y="14"/>
                    <a:pt x="25" y="14"/>
                  </a:cubicBezTo>
                  <a:cubicBezTo>
                    <a:pt x="24" y="14"/>
                    <a:pt x="24" y="14"/>
                    <a:pt x="24" y="14"/>
                  </a:cubicBezTo>
                  <a:cubicBezTo>
                    <a:pt x="23" y="14"/>
                    <a:pt x="23" y="14"/>
                    <a:pt x="23" y="14"/>
                  </a:cubicBezTo>
                  <a:cubicBezTo>
                    <a:pt x="22" y="15"/>
                    <a:pt x="22" y="15"/>
                    <a:pt x="22" y="15"/>
                  </a:cubicBezTo>
                  <a:cubicBezTo>
                    <a:pt x="21" y="16"/>
                    <a:pt x="21" y="16"/>
                    <a:pt x="21" y="16"/>
                  </a:cubicBezTo>
                  <a:cubicBezTo>
                    <a:pt x="20" y="17"/>
                    <a:pt x="20" y="17"/>
                    <a:pt x="20" y="17"/>
                  </a:cubicBezTo>
                  <a:cubicBezTo>
                    <a:pt x="19" y="17"/>
                    <a:pt x="19" y="17"/>
                    <a:pt x="19" y="17"/>
                  </a:cubicBezTo>
                  <a:cubicBezTo>
                    <a:pt x="17" y="15"/>
                    <a:pt x="17" y="15"/>
                    <a:pt x="17" y="15"/>
                  </a:cubicBezTo>
                  <a:cubicBezTo>
                    <a:pt x="16" y="15"/>
                    <a:pt x="16" y="15"/>
                    <a:pt x="16" y="15"/>
                  </a:cubicBezTo>
                  <a:cubicBezTo>
                    <a:pt x="15" y="16"/>
                    <a:pt x="15" y="16"/>
                    <a:pt x="15" y="16"/>
                  </a:cubicBezTo>
                  <a:cubicBezTo>
                    <a:pt x="13" y="18"/>
                    <a:pt x="13" y="18"/>
                    <a:pt x="13" y="18"/>
                  </a:cubicBezTo>
                  <a:cubicBezTo>
                    <a:pt x="10" y="18"/>
                    <a:pt x="10" y="18"/>
                    <a:pt x="10" y="18"/>
                  </a:cubicBezTo>
                  <a:cubicBezTo>
                    <a:pt x="8" y="17"/>
                    <a:pt x="8" y="17"/>
                    <a:pt x="8" y="17"/>
                  </a:cubicBezTo>
                  <a:cubicBezTo>
                    <a:pt x="7" y="16"/>
                    <a:pt x="7" y="16"/>
                    <a:pt x="7" y="16"/>
                  </a:cubicBezTo>
                  <a:cubicBezTo>
                    <a:pt x="7" y="14"/>
                    <a:pt x="7" y="14"/>
                    <a:pt x="7" y="14"/>
                  </a:cubicBezTo>
                  <a:cubicBezTo>
                    <a:pt x="4" y="12"/>
                    <a:pt x="4" y="12"/>
                    <a:pt x="4" y="12"/>
                  </a:cubicBezTo>
                  <a:cubicBezTo>
                    <a:pt x="3" y="11"/>
                    <a:pt x="3" y="11"/>
                    <a:pt x="3" y="11"/>
                  </a:cubicBezTo>
                  <a:cubicBezTo>
                    <a:pt x="2" y="10"/>
                    <a:pt x="2" y="10"/>
                    <a:pt x="2" y="10"/>
                  </a:cubicBezTo>
                  <a:cubicBezTo>
                    <a:pt x="1" y="11"/>
                    <a:pt x="1" y="11"/>
                    <a:pt x="1" y="11"/>
                  </a:cubicBezTo>
                  <a:cubicBezTo>
                    <a:pt x="1" y="12"/>
                    <a:pt x="1" y="12"/>
                    <a:pt x="1" y="12"/>
                  </a:cubicBezTo>
                  <a:cubicBezTo>
                    <a:pt x="1" y="13"/>
                    <a:pt x="1" y="13"/>
                    <a:pt x="1" y="13"/>
                  </a:cubicBezTo>
                  <a:cubicBezTo>
                    <a:pt x="1" y="14"/>
                    <a:pt x="1" y="14"/>
                    <a:pt x="1" y="14"/>
                  </a:cubicBezTo>
                  <a:cubicBezTo>
                    <a:pt x="0" y="13"/>
                    <a:pt x="0" y="13"/>
                    <a:pt x="0" y="13"/>
                  </a:cubicBezTo>
                  <a:cubicBezTo>
                    <a:pt x="0" y="14"/>
                    <a:pt x="0" y="14"/>
                    <a:pt x="0" y="14"/>
                  </a:cubicBezTo>
                  <a:cubicBezTo>
                    <a:pt x="1" y="15"/>
                    <a:pt x="1" y="15"/>
                    <a:pt x="1" y="15"/>
                  </a:cubicBezTo>
                  <a:cubicBezTo>
                    <a:pt x="3" y="16"/>
                    <a:pt x="3" y="16"/>
                    <a:pt x="3" y="16"/>
                  </a:cubicBezTo>
                  <a:cubicBezTo>
                    <a:pt x="5" y="18"/>
                    <a:pt x="5" y="18"/>
                    <a:pt x="5" y="18"/>
                  </a:cubicBezTo>
                  <a:cubicBezTo>
                    <a:pt x="7" y="19"/>
                    <a:pt x="7" y="19"/>
                    <a:pt x="7" y="19"/>
                  </a:cubicBezTo>
                  <a:cubicBezTo>
                    <a:pt x="9" y="20"/>
                    <a:pt x="9" y="20"/>
                    <a:pt x="9" y="20"/>
                  </a:cubicBezTo>
                  <a:cubicBezTo>
                    <a:pt x="10" y="20"/>
                    <a:pt x="10" y="20"/>
                    <a:pt x="10" y="20"/>
                  </a:cubicBezTo>
                  <a:cubicBezTo>
                    <a:pt x="11" y="20"/>
                    <a:pt x="11" y="20"/>
                    <a:pt x="11" y="20"/>
                  </a:cubicBezTo>
                  <a:cubicBezTo>
                    <a:pt x="12" y="22"/>
                    <a:pt x="12" y="22"/>
                    <a:pt x="12" y="22"/>
                  </a:cubicBezTo>
                  <a:cubicBezTo>
                    <a:pt x="13" y="23"/>
                    <a:pt x="13" y="23"/>
                    <a:pt x="13" y="23"/>
                  </a:cubicBezTo>
                  <a:cubicBezTo>
                    <a:pt x="13" y="23"/>
                    <a:pt x="13" y="23"/>
                    <a:pt x="13" y="23"/>
                  </a:cubicBezTo>
                  <a:cubicBezTo>
                    <a:pt x="14" y="23"/>
                    <a:pt x="14" y="23"/>
                    <a:pt x="14" y="23"/>
                  </a:cubicBezTo>
                  <a:cubicBezTo>
                    <a:pt x="15" y="25"/>
                    <a:pt x="15" y="25"/>
                    <a:pt x="15" y="25"/>
                  </a:cubicBezTo>
                  <a:cubicBezTo>
                    <a:pt x="16" y="25"/>
                    <a:pt x="16" y="25"/>
                    <a:pt x="16" y="25"/>
                  </a:cubicBezTo>
                  <a:cubicBezTo>
                    <a:pt x="16" y="26"/>
                    <a:pt x="16" y="26"/>
                    <a:pt x="16" y="26"/>
                  </a:cubicBezTo>
                  <a:cubicBezTo>
                    <a:pt x="16" y="27"/>
                    <a:pt x="16" y="27"/>
                    <a:pt x="16" y="27"/>
                  </a:cubicBezTo>
                  <a:cubicBezTo>
                    <a:pt x="16" y="28"/>
                    <a:pt x="16" y="28"/>
                    <a:pt x="16" y="28"/>
                  </a:cubicBezTo>
                  <a:cubicBezTo>
                    <a:pt x="15" y="30"/>
                    <a:pt x="15" y="30"/>
                    <a:pt x="15" y="30"/>
                  </a:cubicBezTo>
                  <a:cubicBezTo>
                    <a:pt x="16" y="31"/>
                    <a:pt x="16" y="31"/>
                    <a:pt x="16" y="31"/>
                  </a:cubicBezTo>
                  <a:cubicBezTo>
                    <a:pt x="17" y="31"/>
                    <a:pt x="17" y="31"/>
                    <a:pt x="17" y="31"/>
                  </a:cubicBezTo>
                  <a:cubicBezTo>
                    <a:pt x="18" y="33"/>
                    <a:pt x="18" y="33"/>
                    <a:pt x="18" y="33"/>
                  </a:cubicBezTo>
                  <a:cubicBezTo>
                    <a:pt x="17" y="34"/>
                    <a:pt x="17" y="34"/>
                    <a:pt x="17" y="34"/>
                  </a:cubicBezTo>
                  <a:cubicBezTo>
                    <a:pt x="17" y="35"/>
                    <a:pt x="17" y="35"/>
                    <a:pt x="17" y="35"/>
                  </a:cubicBezTo>
                  <a:cubicBezTo>
                    <a:pt x="18" y="36"/>
                    <a:pt x="18" y="36"/>
                    <a:pt x="18" y="36"/>
                  </a:cubicBezTo>
                  <a:cubicBezTo>
                    <a:pt x="18" y="39"/>
                    <a:pt x="18" y="39"/>
                    <a:pt x="18" y="39"/>
                  </a:cubicBezTo>
                  <a:cubicBezTo>
                    <a:pt x="18" y="40"/>
                    <a:pt x="18" y="40"/>
                    <a:pt x="18" y="40"/>
                  </a:cubicBezTo>
                  <a:cubicBezTo>
                    <a:pt x="18" y="41"/>
                    <a:pt x="18" y="41"/>
                    <a:pt x="18" y="41"/>
                  </a:cubicBezTo>
                  <a:cubicBezTo>
                    <a:pt x="18" y="43"/>
                    <a:pt x="18" y="43"/>
                    <a:pt x="18" y="43"/>
                  </a:cubicBezTo>
                  <a:cubicBezTo>
                    <a:pt x="18" y="44"/>
                    <a:pt x="18" y="44"/>
                    <a:pt x="18" y="44"/>
                  </a:cubicBezTo>
                  <a:cubicBezTo>
                    <a:pt x="19" y="46"/>
                    <a:pt x="19" y="46"/>
                    <a:pt x="19" y="46"/>
                  </a:cubicBezTo>
                  <a:cubicBezTo>
                    <a:pt x="20" y="46"/>
                    <a:pt x="20" y="46"/>
                    <a:pt x="20" y="46"/>
                  </a:cubicBezTo>
                  <a:cubicBezTo>
                    <a:pt x="21" y="48"/>
                    <a:pt x="21" y="48"/>
                    <a:pt x="21" y="48"/>
                  </a:cubicBezTo>
                  <a:cubicBezTo>
                    <a:pt x="21" y="49"/>
                    <a:pt x="21" y="49"/>
                    <a:pt x="21" y="49"/>
                  </a:cubicBezTo>
                  <a:cubicBezTo>
                    <a:pt x="21" y="51"/>
                    <a:pt x="21" y="51"/>
                    <a:pt x="21" y="51"/>
                  </a:cubicBezTo>
                  <a:cubicBezTo>
                    <a:pt x="22" y="51"/>
                    <a:pt x="22" y="51"/>
                    <a:pt x="22" y="51"/>
                  </a:cubicBezTo>
                  <a:cubicBezTo>
                    <a:pt x="23" y="51"/>
                    <a:pt x="23" y="51"/>
                    <a:pt x="23" y="51"/>
                  </a:cubicBezTo>
                  <a:cubicBezTo>
                    <a:pt x="24" y="52"/>
                    <a:pt x="24" y="52"/>
                    <a:pt x="24" y="52"/>
                  </a:cubicBezTo>
                  <a:cubicBezTo>
                    <a:pt x="27" y="52"/>
                    <a:pt x="27" y="52"/>
                    <a:pt x="27" y="52"/>
                  </a:cubicBezTo>
                  <a:cubicBezTo>
                    <a:pt x="28" y="54"/>
                    <a:pt x="28" y="54"/>
                    <a:pt x="28" y="54"/>
                  </a:cubicBezTo>
                  <a:cubicBezTo>
                    <a:pt x="27" y="54"/>
                    <a:pt x="27" y="54"/>
                    <a:pt x="27" y="54"/>
                  </a:cubicBezTo>
                  <a:cubicBezTo>
                    <a:pt x="28" y="55"/>
                    <a:pt x="28" y="55"/>
                    <a:pt x="28" y="55"/>
                  </a:cubicBezTo>
                  <a:cubicBezTo>
                    <a:pt x="28" y="57"/>
                    <a:pt x="28" y="57"/>
                    <a:pt x="28" y="57"/>
                  </a:cubicBezTo>
                  <a:cubicBezTo>
                    <a:pt x="28" y="57"/>
                    <a:pt x="28" y="57"/>
                    <a:pt x="28" y="57"/>
                  </a:cubicBezTo>
                  <a:cubicBezTo>
                    <a:pt x="29" y="59"/>
                    <a:pt x="29" y="59"/>
                    <a:pt x="29" y="59"/>
                  </a:cubicBezTo>
                  <a:cubicBezTo>
                    <a:pt x="28" y="59"/>
                    <a:pt x="28" y="59"/>
                    <a:pt x="28" y="59"/>
                  </a:cubicBezTo>
                  <a:cubicBezTo>
                    <a:pt x="28" y="59"/>
                    <a:pt x="28" y="59"/>
                    <a:pt x="28" y="59"/>
                  </a:cubicBezTo>
                  <a:cubicBezTo>
                    <a:pt x="29" y="60"/>
                    <a:pt x="29" y="60"/>
                    <a:pt x="29" y="60"/>
                  </a:cubicBezTo>
                  <a:cubicBezTo>
                    <a:pt x="29" y="61"/>
                    <a:pt x="29" y="61"/>
                    <a:pt x="29" y="61"/>
                  </a:cubicBezTo>
                  <a:cubicBezTo>
                    <a:pt x="27" y="60"/>
                    <a:pt x="27" y="60"/>
                    <a:pt x="27" y="60"/>
                  </a:cubicBezTo>
                  <a:cubicBezTo>
                    <a:pt x="26" y="60"/>
                    <a:pt x="26" y="60"/>
                    <a:pt x="26" y="60"/>
                  </a:cubicBezTo>
                  <a:cubicBezTo>
                    <a:pt x="24" y="61"/>
                    <a:pt x="24" y="61"/>
                    <a:pt x="24" y="61"/>
                  </a:cubicBezTo>
                  <a:cubicBezTo>
                    <a:pt x="24" y="62"/>
                    <a:pt x="24" y="62"/>
                    <a:pt x="24" y="62"/>
                  </a:cubicBezTo>
                  <a:cubicBezTo>
                    <a:pt x="23" y="63"/>
                    <a:pt x="23" y="63"/>
                    <a:pt x="23" y="63"/>
                  </a:cubicBezTo>
                  <a:cubicBezTo>
                    <a:pt x="23" y="64"/>
                    <a:pt x="23" y="64"/>
                    <a:pt x="23" y="64"/>
                  </a:cubicBezTo>
                  <a:cubicBezTo>
                    <a:pt x="22" y="65"/>
                    <a:pt x="22" y="65"/>
                    <a:pt x="22" y="65"/>
                  </a:cubicBezTo>
                  <a:cubicBezTo>
                    <a:pt x="21" y="67"/>
                    <a:pt x="21" y="67"/>
                    <a:pt x="21" y="67"/>
                  </a:cubicBezTo>
                  <a:cubicBezTo>
                    <a:pt x="20" y="69"/>
                    <a:pt x="20" y="69"/>
                    <a:pt x="20" y="69"/>
                  </a:cubicBezTo>
                  <a:cubicBezTo>
                    <a:pt x="20" y="69"/>
                    <a:pt x="20" y="69"/>
                    <a:pt x="20" y="69"/>
                  </a:cubicBezTo>
                  <a:cubicBezTo>
                    <a:pt x="19" y="68"/>
                    <a:pt x="19" y="68"/>
                    <a:pt x="19" y="68"/>
                  </a:cubicBezTo>
                  <a:cubicBezTo>
                    <a:pt x="19" y="68"/>
                    <a:pt x="19" y="68"/>
                    <a:pt x="19" y="68"/>
                  </a:cubicBezTo>
                  <a:cubicBezTo>
                    <a:pt x="19" y="70"/>
                    <a:pt x="19" y="70"/>
                    <a:pt x="19" y="70"/>
                  </a:cubicBezTo>
                  <a:cubicBezTo>
                    <a:pt x="19" y="71"/>
                    <a:pt x="19" y="71"/>
                    <a:pt x="19" y="71"/>
                  </a:cubicBezTo>
                  <a:cubicBezTo>
                    <a:pt x="18" y="71"/>
                    <a:pt x="18" y="71"/>
                    <a:pt x="18" y="71"/>
                  </a:cubicBezTo>
                  <a:cubicBezTo>
                    <a:pt x="17" y="72"/>
                    <a:pt x="17" y="72"/>
                    <a:pt x="17" y="72"/>
                  </a:cubicBezTo>
                  <a:cubicBezTo>
                    <a:pt x="17" y="73"/>
                    <a:pt x="17" y="73"/>
                    <a:pt x="17" y="73"/>
                  </a:cubicBezTo>
                  <a:cubicBezTo>
                    <a:pt x="18" y="74"/>
                    <a:pt x="18" y="74"/>
                    <a:pt x="18" y="74"/>
                  </a:cubicBezTo>
                  <a:cubicBezTo>
                    <a:pt x="17" y="74"/>
                    <a:pt x="17" y="74"/>
                    <a:pt x="17" y="74"/>
                  </a:cubicBezTo>
                  <a:cubicBezTo>
                    <a:pt x="16" y="73"/>
                    <a:pt x="16" y="73"/>
                    <a:pt x="16" y="73"/>
                  </a:cubicBezTo>
                  <a:cubicBezTo>
                    <a:pt x="15" y="73"/>
                    <a:pt x="15" y="73"/>
                    <a:pt x="15" y="73"/>
                  </a:cubicBezTo>
                  <a:cubicBezTo>
                    <a:pt x="15" y="75"/>
                    <a:pt x="15" y="75"/>
                    <a:pt x="15" y="75"/>
                  </a:cubicBezTo>
                  <a:cubicBezTo>
                    <a:pt x="15" y="75"/>
                    <a:pt x="15" y="75"/>
                    <a:pt x="15" y="75"/>
                  </a:cubicBezTo>
                  <a:cubicBezTo>
                    <a:pt x="14" y="75"/>
                    <a:pt x="14" y="75"/>
                    <a:pt x="14" y="75"/>
                  </a:cubicBezTo>
                  <a:cubicBezTo>
                    <a:pt x="14" y="75"/>
                    <a:pt x="14" y="75"/>
                    <a:pt x="14" y="75"/>
                  </a:cubicBezTo>
                  <a:cubicBezTo>
                    <a:pt x="15" y="76"/>
                    <a:pt x="15" y="76"/>
                    <a:pt x="15" y="76"/>
                  </a:cubicBezTo>
                  <a:cubicBezTo>
                    <a:pt x="15" y="77"/>
                    <a:pt x="15" y="77"/>
                    <a:pt x="15" y="77"/>
                  </a:cubicBezTo>
                  <a:cubicBezTo>
                    <a:pt x="14" y="78"/>
                    <a:pt x="14" y="78"/>
                    <a:pt x="14" y="78"/>
                  </a:cubicBezTo>
                  <a:cubicBezTo>
                    <a:pt x="14" y="78"/>
                    <a:pt x="14" y="78"/>
                    <a:pt x="14" y="78"/>
                  </a:cubicBezTo>
                  <a:cubicBezTo>
                    <a:pt x="13" y="79"/>
                    <a:pt x="13" y="79"/>
                    <a:pt x="13" y="79"/>
                  </a:cubicBezTo>
                  <a:cubicBezTo>
                    <a:pt x="12" y="79"/>
                    <a:pt x="12" y="79"/>
                    <a:pt x="12" y="79"/>
                  </a:cubicBezTo>
                  <a:cubicBezTo>
                    <a:pt x="12" y="78"/>
                    <a:pt x="12" y="78"/>
                    <a:pt x="12" y="78"/>
                  </a:cubicBezTo>
                  <a:cubicBezTo>
                    <a:pt x="11" y="78"/>
                    <a:pt x="11" y="78"/>
                    <a:pt x="11" y="78"/>
                  </a:cubicBezTo>
                  <a:cubicBezTo>
                    <a:pt x="10" y="78"/>
                    <a:pt x="10" y="78"/>
                    <a:pt x="10" y="78"/>
                  </a:cubicBezTo>
                  <a:cubicBezTo>
                    <a:pt x="10" y="79"/>
                    <a:pt x="10" y="79"/>
                    <a:pt x="10" y="79"/>
                  </a:cubicBezTo>
                  <a:cubicBezTo>
                    <a:pt x="10" y="80"/>
                    <a:pt x="10" y="80"/>
                    <a:pt x="10" y="80"/>
                  </a:cubicBezTo>
                  <a:cubicBezTo>
                    <a:pt x="10" y="81"/>
                    <a:pt x="10" y="81"/>
                    <a:pt x="10" y="81"/>
                  </a:cubicBezTo>
                  <a:cubicBezTo>
                    <a:pt x="10" y="82"/>
                    <a:pt x="10" y="82"/>
                    <a:pt x="10" y="82"/>
                  </a:cubicBezTo>
                  <a:cubicBezTo>
                    <a:pt x="9" y="82"/>
                    <a:pt x="9" y="82"/>
                    <a:pt x="9" y="82"/>
                  </a:cubicBezTo>
                  <a:cubicBezTo>
                    <a:pt x="9" y="83"/>
                    <a:pt x="9" y="83"/>
                    <a:pt x="9" y="83"/>
                  </a:cubicBezTo>
                  <a:cubicBezTo>
                    <a:pt x="9" y="85"/>
                    <a:pt x="9" y="85"/>
                    <a:pt x="9" y="85"/>
                  </a:cubicBezTo>
                  <a:cubicBezTo>
                    <a:pt x="9" y="85"/>
                    <a:pt x="9" y="85"/>
                    <a:pt x="9" y="85"/>
                  </a:cubicBezTo>
                  <a:cubicBezTo>
                    <a:pt x="9" y="86"/>
                    <a:pt x="9" y="86"/>
                    <a:pt x="9" y="86"/>
                  </a:cubicBezTo>
                  <a:cubicBezTo>
                    <a:pt x="9" y="87"/>
                    <a:pt x="9" y="87"/>
                    <a:pt x="9" y="87"/>
                  </a:cubicBezTo>
                  <a:cubicBezTo>
                    <a:pt x="10" y="87"/>
                    <a:pt x="10" y="87"/>
                    <a:pt x="10" y="87"/>
                  </a:cubicBezTo>
                  <a:cubicBezTo>
                    <a:pt x="11" y="87"/>
                    <a:pt x="11" y="87"/>
                    <a:pt x="11" y="87"/>
                  </a:cubicBezTo>
                  <a:cubicBezTo>
                    <a:pt x="10" y="89"/>
                    <a:pt x="10" y="89"/>
                    <a:pt x="10" y="89"/>
                  </a:cubicBezTo>
                  <a:cubicBezTo>
                    <a:pt x="10" y="89"/>
                    <a:pt x="10" y="89"/>
                    <a:pt x="10" y="89"/>
                  </a:cubicBezTo>
                  <a:cubicBezTo>
                    <a:pt x="11" y="91"/>
                    <a:pt x="11" y="91"/>
                    <a:pt x="11" y="91"/>
                  </a:cubicBezTo>
                  <a:cubicBezTo>
                    <a:pt x="10" y="91"/>
                    <a:pt x="10" y="91"/>
                    <a:pt x="10" y="91"/>
                  </a:cubicBezTo>
                  <a:cubicBezTo>
                    <a:pt x="12" y="93"/>
                    <a:pt x="12" y="93"/>
                    <a:pt x="12" y="93"/>
                  </a:cubicBezTo>
                  <a:cubicBezTo>
                    <a:pt x="12" y="94"/>
                    <a:pt x="12" y="94"/>
                    <a:pt x="12" y="94"/>
                  </a:cubicBezTo>
                  <a:cubicBezTo>
                    <a:pt x="12" y="94"/>
                    <a:pt x="12" y="94"/>
                    <a:pt x="12" y="94"/>
                  </a:cubicBezTo>
                  <a:cubicBezTo>
                    <a:pt x="13" y="96"/>
                    <a:pt x="13" y="96"/>
                    <a:pt x="13" y="96"/>
                  </a:cubicBezTo>
                  <a:cubicBezTo>
                    <a:pt x="12" y="96"/>
                    <a:pt x="12" y="96"/>
                    <a:pt x="12" y="96"/>
                  </a:cubicBezTo>
                  <a:cubicBezTo>
                    <a:pt x="12" y="98"/>
                    <a:pt x="12" y="98"/>
                    <a:pt x="12" y="98"/>
                  </a:cubicBezTo>
                  <a:cubicBezTo>
                    <a:pt x="12" y="99"/>
                    <a:pt x="12" y="99"/>
                    <a:pt x="12" y="99"/>
                  </a:cubicBezTo>
                  <a:cubicBezTo>
                    <a:pt x="11" y="102"/>
                    <a:pt x="11" y="102"/>
                    <a:pt x="11" y="102"/>
                  </a:cubicBezTo>
                  <a:cubicBezTo>
                    <a:pt x="12" y="102"/>
                    <a:pt x="12" y="102"/>
                    <a:pt x="12" y="102"/>
                  </a:cubicBezTo>
                  <a:cubicBezTo>
                    <a:pt x="12" y="104"/>
                    <a:pt x="12" y="104"/>
                    <a:pt x="12" y="104"/>
                  </a:cubicBezTo>
                  <a:cubicBezTo>
                    <a:pt x="12" y="105"/>
                    <a:pt x="12" y="105"/>
                    <a:pt x="12" y="105"/>
                  </a:cubicBezTo>
                  <a:cubicBezTo>
                    <a:pt x="12" y="105"/>
                    <a:pt x="12" y="105"/>
                    <a:pt x="12" y="105"/>
                  </a:cubicBezTo>
                  <a:cubicBezTo>
                    <a:pt x="14" y="105"/>
                    <a:pt x="14" y="105"/>
                    <a:pt x="14" y="105"/>
                  </a:cubicBezTo>
                  <a:cubicBezTo>
                    <a:pt x="14" y="105"/>
                    <a:pt x="14" y="105"/>
                    <a:pt x="14" y="105"/>
                  </a:cubicBezTo>
                  <a:cubicBezTo>
                    <a:pt x="15" y="104"/>
                    <a:pt x="15" y="104"/>
                    <a:pt x="15" y="104"/>
                  </a:cubicBezTo>
                  <a:cubicBezTo>
                    <a:pt x="16" y="106"/>
                    <a:pt x="16" y="106"/>
                    <a:pt x="16" y="106"/>
                  </a:cubicBezTo>
                  <a:cubicBezTo>
                    <a:pt x="17" y="106"/>
                    <a:pt x="17" y="106"/>
                    <a:pt x="17" y="106"/>
                  </a:cubicBezTo>
                  <a:cubicBezTo>
                    <a:pt x="18" y="107"/>
                    <a:pt x="18" y="107"/>
                    <a:pt x="18" y="107"/>
                  </a:cubicBezTo>
                  <a:cubicBezTo>
                    <a:pt x="19" y="106"/>
                    <a:pt x="19" y="106"/>
                    <a:pt x="19" y="106"/>
                  </a:cubicBezTo>
                  <a:cubicBezTo>
                    <a:pt x="20" y="107"/>
                    <a:pt x="20" y="107"/>
                    <a:pt x="20" y="107"/>
                  </a:cubicBezTo>
                  <a:cubicBezTo>
                    <a:pt x="20" y="107"/>
                    <a:pt x="20" y="107"/>
                    <a:pt x="20" y="107"/>
                  </a:cubicBezTo>
                  <a:cubicBezTo>
                    <a:pt x="20" y="107"/>
                    <a:pt x="20" y="107"/>
                    <a:pt x="20" y="107"/>
                  </a:cubicBezTo>
                  <a:cubicBezTo>
                    <a:pt x="22" y="106"/>
                    <a:pt x="22" y="106"/>
                    <a:pt x="22" y="106"/>
                  </a:cubicBezTo>
                  <a:cubicBezTo>
                    <a:pt x="22" y="107"/>
                    <a:pt x="22" y="107"/>
                    <a:pt x="22" y="107"/>
                  </a:cubicBezTo>
                  <a:cubicBezTo>
                    <a:pt x="21" y="108"/>
                    <a:pt x="21" y="108"/>
                    <a:pt x="21" y="108"/>
                  </a:cubicBezTo>
                  <a:cubicBezTo>
                    <a:pt x="23" y="111"/>
                    <a:pt x="23" y="111"/>
                    <a:pt x="23" y="111"/>
                  </a:cubicBezTo>
                  <a:cubicBezTo>
                    <a:pt x="23" y="111"/>
                    <a:pt x="23" y="111"/>
                    <a:pt x="23" y="111"/>
                  </a:cubicBezTo>
                  <a:cubicBezTo>
                    <a:pt x="22" y="113"/>
                    <a:pt x="22" y="113"/>
                    <a:pt x="22" y="113"/>
                  </a:cubicBezTo>
                  <a:cubicBezTo>
                    <a:pt x="23" y="113"/>
                    <a:pt x="23" y="113"/>
                    <a:pt x="23" y="113"/>
                  </a:cubicBezTo>
                  <a:cubicBezTo>
                    <a:pt x="24" y="111"/>
                    <a:pt x="24" y="111"/>
                    <a:pt x="24" y="111"/>
                  </a:cubicBezTo>
                  <a:cubicBezTo>
                    <a:pt x="24" y="111"/>
                    <a:pt x="24" y="111"/>
                    <a:pt x="24" y="111"/>
                  </a:cubicBezTo>
                  <a:cubicBezTo>
                    <a:pt x="24" y="111"/>
                    <a:pt x="24" y="111"/>
                    <a:pt x="24" y="111"/>
                  </a:cubicBezTo>
                  <a:cubicBezTo>
                    <a:pt x="26" y="111"/>
                    <a:pt x="26" y="111"/>
                    <a:pt x="26" y="111"/>
                  </a:cubicBezTo>
                  <a:cubicBezTo>
                    <a:pt x="26" y="111"/>
                    <a:pt x="26" y="111"/>
                    <a:pt x="26" y="111"/>
                  </a:cubicBezTo>
                  <a:cubicBezTo>
                    <a:pt x="28" y="109"/>
                    <a:pt x="28" y="109"/>
                    <a:pt x="28" y="109"/>
                  </a:cubicBezTo>
                  <a:cubicBezTo>
                    <a:pt x="30" y="109"/>
                    <a:pt x="30" y="109"/>
                    <a:pt x="30" y="109"/>
                  </a:cubicBezTo>
                  <a:cubicBezTo>
                    <a:pt x="32" y="108"/>
                    <a:pt x="32" y="108"/>
                    <a:pt x="32" y="108"/>
                  </a:cubicBezTo>
                  <a:cubicBezTo>
                    <a:pt x="32" y="107"/>
                    <a:pt x="32" y="107"/>
                    <a:pt x="32" y="107"/>
                  </a:cubicBezTo>
                  <a:cubicBezTo>
                    <a:pt x="34" y="108"/>
                    <a:pt x="34" y="108"/>
                    <a:pt x="34" y="108"/>
                  </a:cubicBezTo>
                  <a:cubicBezTo>
                    <a:pt x="35" y="107"/>
                    <a:pt x="35" y="107"/>
                    <a:pt x="35" y="107"/>
                  </a:cubicBezTo>
                  <a:cubicBezTo>
                    <a:pt x="36" y="106"/>
                    <a:pt x="36" y="106"/>
                    <a:pt x="36" y="106"/>
                  </a:cubicBezTo>
                  <a:cubicBezTo>
                    <a:pt x="36" y="106"/>
                    <a:pt x="36" y="106"/>
                    <a:pt x="36" y="106"/>
                  </a:cubicBezTo>
                  <a:cubicBezTo>
                    <a:pt x="36" y="107"/>
                    <a:pt x="36" y="107"/>
                    <a:pt x="36" y="107"/>
                  </a:cubicBezTo>
                  <a:cubicBezTo>
                    <a:pt x="36" y="108"/>
                    <a:pt x="36" y="108"/>
                    <a:pt x="36" y="108"/>
                  </a:cubicBezTo>
                  <a:cubicBezTo>
                    <a:pt x="37" y="106"/>
                    <a:pt x="37" y="106"/>
                    <a:pt x="37" y="106"/>
                  </a:cubicBezTo>
                  <a:cubicBezTo>
                    <a:pt x="38" y="106"/>
                    <a:pt x="38" y="106"/>
                    <a:pt x="38" y="106"/>
                  </a:cubicBezTo>
                  <a:cubicBezTo>
                    <a:pt x="37" y="105"/>
                    <a:pt x="37" y="105"/>
                    <a:pt x="37" y="105"/>
                  </a:cubicBezTo>
                  <a:cubicBezTo>
                    <a:pt x="38" y="105"/>
                    <a:pt x="38" y="105"/>
                    <a:pt x="38" y="105"/>
                  </a:cubicBezTo>
                  <a:cubicBezTo>
                    <a:pt x="38" y="106"/>
                    <a:pt x="38" y="106"/>
                    <a:pt x="38" y="106"/>
                  </a:cubicBezTo>
                  <a:cubicBezTo>
                    <a:pt x="39" y="106"/>
                    <a:pt x="39" y="106"/>
                    <a:pt x="39" y="106"/>
                  </a:cubicBezTo>
                  <a:cubicBezTo>
                    <a:pt x="39" y="105"/>
                    <a:pt x="39" y="105"/>
                    <a:pt x="39" y="105"/>
                  </a:cubicBezTo>
                  <a:cubicBezTo>
                    <a:pt x="40" y="106"/>
                    <a:pt x="40" y="106"/>
                    <a:pt x="40" y="106"/>
                  </a:cubicBezTo>
                  <a:cubicBezTo>
                    <a:pt x="41" y="106"/>
                    <a:pt x="41" y="106"/>
                    <a:pt x="41" y="106"/>
                  </a:cubicBezTo>
                  <a:cubicBezTo>
                    <a:pt x="41" y="105"/>
                    <a:pt x="41" y="105"/>
                    <a:pt x="41" y="105"/>
                  </a:cubicBezTo>
                  <a:cubicBezTo>
                    <a:pt x="41" y="105"/>
                    <a:pt x="41" y="105"/>
                    <a:pt x="41" y="105"/>
                  </a:cubicBezTo>
                  <a:cubicBezTo>
                    <a:pt x="42" y="106"/>
                    <a:pt x="42" y="106"/>
                    <a:pt x="42" y="106"/>
                  </a:cubicBezTo>
                  <a:cubicBezTo>
                    <a:pt x="42" y="105"/>
                    <a:pt x="42" y="105"/>
                    <a:pt x="42" y="105"/>
                  </a:cubicBezTo>
                  <a:cubicBezTo>
                    <a:pt x="44" y="105"/>
                    <a:pt x="44" y="105"/>
                    <a:pt x="44" y="105"/>
                  </a:cubicBezTo>
                  <a:cubicBezTo>
                    <a:pt x="45" y="106"/>
                    <a:pt x="45" y="106"/>
                    <a:pt x="45" y="106"/>
                  </a:cubicBezTo>
                  <a:cubicBezTo>
                    <a:pt x="47" y="106"/>
                    <a:pt x="47" y="106"/>
                    <a:pt x="47" y="106"/>
                  </a:cubicBezTo>
                  <a:cubicBezTo>
                    <a:pt x="47" y="105"/>
                    <a:pt x="47" y="105"/>
                    <a:pt x="47" y="105"/>
                  </a:cubicBezTo>
                  <a:cubicBezTo>
                    <a:pt x="47" y="104"/>
                    <a:pt x="47" y="104"/>
                    <a:pt x="47" y="104"/>
                  </a:cubicBezTo>
                  <a:cubicBezTo>
                    <a:pt x="47" y="104"/>
                    <a:pt x="47" y="104"/>
                    <a:pt x="47" y="104"/>
                  </a:cubicBezTo>
                  <a:cubicBezTo>
                    <a:pt x="48" y="104"/>
                    <a:pt x="48" y="104"/>
                    <a:pt x="48" y="104"/>
                  </a:cubicBezTo>
                  <a:cubicBezTo>
                    <a:pt x="48" y="105"/>
                    <a:pt x="48" y="105"/>
                    <a:pt x="48" y="105"/>
                  </a:cubicBezTo>
                  <a:cubicBezTo>
                    <a:pt x="49" y="105"/>
                    <a:pt x="49" y="105"/>
                    <a:pt x="49" y="105"/>
                  </a:cubicBezTo>
                  <a:cubicBezTo>
                    <a:pt x="49" y="105"/>
                    <a:pt x="50" y="105"/>
                    <a:pt x="50" y="104"/>
                  </a:cubicBezTo>
                  <a:close/>
                  <a:moveTo>
                    <a:pt x="26" y="59"/>
                  </a:moveTo>
                  <a:cubicBezTo>
                    <a:pt x="26" y="59"/>
                    <a:pt x="26" y="59"/>
                    <a:pt x="26" y="59"/>
                  </a:cubicBezTo>
                  <a:cubicBezTo>
                    <a:pt x="25" y="59"/>
                    <a:pt x="25" y="59"/>
                    <a:pt x="25" y="59"/>
                  </a:cubicBezTo>
                  <a:cubicBezTo>
                    <a:pt x="24" y="58"/>
                    <a:pt x="24" y="58"/>
                    <a:pt x="24" y="58"/>
                  </a:cubicBezTo>
                  <a:cubicBezTo>
                    <a:pt x="25" y="57"/>
                    <a:pt x="25" y="57"/>
                    <a:pt x="25" y="57"/>
                  </a:cubicBezTo>
                  <a:cubicBezTo>
                    <a:pt x="27" y="57"/>
                    <a:pt x="27" y="57"/>
                    <a:pt x="27" y="57"/>
                  </a:cubicBezTo>
                  <a:cubicBezTo>
                    <a:pt x="27" y="58"/>
                    <a:pt x="27" y="58"/>
                    <a:pt x="27" y="58"/>
                  </a:cubicBezTo>
                  <a:cubicBezTo>
                    <a:pt x="26" y="58"/>
                    <a:pt x="26" y="58"/>
                    <a:pt x="26" y="58"/>
                  </a:cubicBezTo>
                  <a:cubicBezTo>
                    <a:pt x="26" y="59"/>
                    <a:pt x="26" y="59"/>
                    <a:pt x="26" y="59"/>
                  </a:cubicBezTo>
                  <a:close/>
                  <a:moveTo>
                    <a:pt x="9" y="77"/>
                  </a:moveTo>
                  <a:cubicBezTo>
                    <a:pt x="9" y="76"/>
                    <a:pt x="9" y="76"/>
                    <a:pt x="9" y="76"/>
                  </a:cubicBezTo>
                  <a:cubicBezTo>
                    <a:pt x="10" y="76"/>
                    <a:pt x="10" y="76"/>
                    <a:pt x="10" y="76"/>
                  </a:cubicBezTo>
                  <a:cubicBezTo>
                    <a:pt x="9" y="77"/>
                    <a:pt x="9" y="77"/>
                    <a:pt x="9" y="77"/>
                  </a:cubicBezTo>
                  <a:cubicBezTo>
                    <a:pt x="9" y="77"/>
                    <a:pt x="9" y="77"/>
                    <a:pt x="9" y="77"/>
                  </a:cubicBezTo>
                  <a:close/>
                  <a:moveTo>
                    <a:pt x="8" y="77"/>
                  </a:moveTo>
                  <a:cubicBezTo>
                    <a:pt x="9" y="78"/>
                    <a:pt x="9" y="78"/>
                    <a:pt x="9" y="78"/>
                  </a:cubicBezTo>
                  <a:cubicBezTo>
                    <a:pt x="10" y="78"/>
                    <a:pt x="10" y="78"/>
                    <a:pt x="10" y="78"/>
                  </a:cubicBezTo>
                  <a:cubicBezTo>
                    <a:pt x="10" y="79"/>
                    <a:pt x="10" y="79"/>
                    <a:pt x="10" y="79"/>
                  </a:cubicBezTo>
                  <a:cubicBezTo>
                    <a:pt x="9" y="79"/>
                    <a:pt x="9" y="79"/>
                    <a:pt x="9" y="79"/>
                  </a:cubicBezTo>
                  <a:cubicBezTo>
                    <a:pt x="8" y="78"/>
                    <a:pt x="8" y="78"/>
                    <a:pt x="8" y="78"/>
                  </a:cubicBezTo>
                  <a:cubicBezTo>
                    <a:pt x="8" y="77"/>
                    <a:pt x="8" y="77"/>
                    <a:pt x="8" y="77"/>
                  </a:cubicBezTo>
                  <a:close/>
                  <a:moveTo>
                    <a:pt x="21" y="110"/>
                  </a:moveTo>
                  <a:cubicBezTo>
                    <a:pt x="21" y="111"/>
                    <a:pt x="21" y="111"/>
                    <a:pt x="21" y="111"/>
                  </a:cubicBezTo>
                  <a:cubicBezTo>
                    <a:pt x="21" y="112"/>
                    <a:pt x="21" y="112"/>
                    <a:pt x="21" y="112"/>
                  </a:cubicBezTo>
                  <a:cubicBezTo>
                    <a:pt x="20" y="111"/>
                    <a:pt x="20" y="111"/>
                    <a:pt x="20" y="111"/>
                  </a:cubicBezTo>
                  <a:cubicBezTo>
                    <a:pt x="21" y="111"/>
                    <a:pt x="21" y="111"/>
                    <a:pt x="21" y="111"/>
                  </a:cubicBezTo>
                  <a:cubicBezTo>
                    <a:pt x="21" y="110"/>
                    <a:pt x="21" y="110"/>
                    <a:pt x="21" y="110"/>
                  </a:cubicBezTo>
                  <a:close/>
                  <a:moveTo>
                    <a:pt x="20" y="109"/>
                  </a:moveTo>
                  <a:cubicBezTo>
                    <a:pt x="20" y="109"/>
                    <a:pt x="20" y="110"/>
                    <a:pt x="20" y="110"/>
                  </a:cubicBezTo>
                  <a:cubicBezTo>
                    <a:pt x="19" y="110"/>
                    <a:pt x="19" y="110"/>
                    <a:pt x="19" y="110"/>
                  </a:cubicBezTo>
                  <a:cubicBezTo>
                    <a:pt x="20" y="109"/>
                    <a:pt x="20" y="109"/>
                    <a:pt x="20" y="109"/>
                  </a:cubicBezTo>
                  <a:close/>
                  <a:moveTo>
                    <a:pt x="17" y="108"/>
                  </a:moveTo>
                  <a:cubicBezTo>
                    <a:pt x="19" y="107"/>
                    <a:pt x="19" y="107"/>
                    <a:pt x="19" y="107"/>
                  </a:cubicBezTo>
                  <a:cubicBezTo>
                    <a:pt x="19" y="108"/>
                    <a:pt x="19" y="108"/>
                    <a:pt x="19" y="108"/>
                  </a:cubicBezTo>
                  <a:cubicBezTo>
                    <a:pt x="18" y="109"/>
                    <a:pt x="18" y="109"/>
                    <a:pt x="18" y="109"/>
                  </a:cubicBezTo>
                  <a:cubicBezTo>
                    <a:pt x="17" y="108"/>
                    <a:pt x="17" y="108"/>
                    <a:pt x="17" y="108"/>
                  </a:cubicBezTo>
                  <a:cubicBezTo>
                    <a:pt x="17" y="108"/>
                    <a:pt x="17" y="108"/>
                    <a:pt x="17" y="108"/>
                  </a:cubicBezTo>
                  <a:close/>
                  <a:moveTo>
                    <a:pt x="14" y="106"/>
                  </a:moveTo>
                  <a:cubicBezTo>
                    <a:pt x="16" y="107"/>
                    <a:pt x="16" y="107"/>
                    <a:pt x="16" y="107"/>
                  </a:cubicBezTo>
                  <a:cubicBezTo>
                    <a:pt x="15" y="107"/>
                    <a:pt x="15" y="107"/>
                    <a:pt x="15" y="107"/>
                  </a:cubicBezTo>
                  <a:cubicBezTo>
                    <a:pt x="14" y="107"/>
                    <a:pt x="14" y="107"/>
                    <a:pt x="14" y="107"/>
                  </a:cubicBezTo>
                  <a:cubicBezTo>
                    <a:pt x="14" y="106"/>
                    <a:pt x="14" y="106"/>
                    <a:pt x="14" y="106"/>
                  </a:cubicBezTo>
                  <a:close/>
                  <a:moveTo>
                    <a:pt x="12" y="106"/>
                  </a:moveTo>
                  <a:cubicBezTo>
                    <a:pt x="13" y="106"/>
                    <a:pt x="13" y="106"/>
                    <a:pt x="13" y="106"/>
                  </a:cubicBezTo>
                  <a:cubicBezTo>
                    <a:pt x="12" y="107"/>
                    <a:pt x="12" y="107"/>
                    <a:pt x="12" y="107"/>
                  </a:cubicBezTo>
                  <a:cubicBezTo>
                    <a:pt x="12" y="107"/>
                    <a:pt x="12" y="106"/>
                    <a:pt x="12" y="106"/>
                  </a:cubicBezTo>
                  <a:close/>
                  <a:moveTo>
                    <a:pt x="3" y="108"/>
                  </a:moveTo>
                  <a:cubicBezTo>
                    <a:pt x="5" y="108"/>
                    <a:pt x="5" y="108"/>
                    <a:pt x="5" y="108"/>
                  </a:cubicBezTo>
                  <a:cubicBezTo>
                    <a:pt x="5" y="108"/>
                    <a:pt x="5" y="108"/>
                    <a:pt x="5" y="108"/>
                  </a:cubicBezTo>
                  <a:cubicBezTo>
                    <a:pt x="4" y="107"/>
                    <a:pt x="4" y="107"/>
                    <a:pt x="4" y="107"/>
                  </a:cubicBezTo>
                  <a:cubicBezTo>
                    <a:pt x="4" y="106"/>
                    <a:pt x="4" y="106"/>
                    <a:pt x="4" y="106"/>
                  </a:cubicBezTo>
                  <a:cubicBezTo>
                    <a:pt x="5" y="106"/>
                    <a:pt x="5" y="106"/>
                    <a:pt x="5" y="106"/>
                  </a:cubicBezTo>
                  <a:cubicBezTo>
                    <a:pt x="7" y="107"/>
                    <a:pt x="7" y="107"/>
                    <a:pt x="7" y="107"/>
                  </a:cubicBezTo>
                  <a:cubicBezTo>
                    <a:pt x="7" y="108"/>
                    <a:pt x="7" y="108"/>
                    <a:pt x="7" y="108"/>
                  </a:cubicBezTo>
                  <a:cubicBezTo>
                    <a:pt x="6" y="108"/>
                    <a:pt x="6" y="108"/>
                    <a:pt x="6" y="108"/>
                  </a:cubicBezTo>
                  <a:cubicBezTo>
                    <a:pt x="6" y="109"/>
                    <a:pt x="6" y="109"/>
                    <a:pt x="6" y="109"/>
                  </a:cubicBezTo>
                  <a:cubicBezTo>
                    <a:pt x="6" y="110"/>
                    <a:pt x="6" y="110"/>
                    <a:pt x="6" y="110"/>
                  </a:cubicBezTo>
                  <a:cubicBezTo>
                    <a:pt x="7" y="110"/>
                    <a:pt x="7" y="110"/>
                    <a:pt x="7" y="110"/>
                  </a:cubicBezTo>
                  <a:cubicBezTo>
                    <a:pt x="7" y="111"/>
                    <a:pt x="7" y="111"/>
                    <a:pt x="7" y="111"/>
                  </a:cubicBezTo>
                  <a:cubicBezTo>
                    <a:pt x="7" y="111"/>
                    <a:pt x="7" y="111"/>
                    <a:pt x="7" y="111"/>
                  </a:cubicBezTo>
                  <a:cubicBezTo>
                    <a:pt x="5" y="110"/>
                    <a:pt x="5" y="110"/>
                    <a:pt x="5" y="110"/>
                  </a:cubicBezTo>
                  <a:cubicBezTo>
                    <a:pt x="4" y="110"/>
                    <a:pt x="4" y="110"/>
                    <a:pt x="4" y="110"/>
                  </a:cubicBezTo>
                  <a:cubicBezTo>
                    <a:pt x="4" y="109"/>
                    <a:pt x="4" y="109"/>
                    <a:pt x="4" y="109"/>
                  </a:cubicBezTo>
                  <a:cubicBezTo>
                    <a:pt x="3" y="109"/>
                    <a:pt x="3" y="109"/>
                    <a:pt x="3" y="109"/>
                  </a:cubicBezTo>
                  <a:lnTo>
                    <a:pt x="3" y="10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2" name="Freeform 86"/>
            <p:cNvSpPr>
              <a:spLocks noEditPoints="1"/>
            </p:cNvSpPr>
            <p:nvPr/>
          </p:nvSpPr>
          <p:spPr bwMode="auto">
            <a:xfrm>
              <a:off x="6092826" y="2762251"/>
              <a:ext cx="163513" cy="109538"/>
            </a:xfrm>
            <a:custGeom>
              <a:avLst/>
              <a:gdLst>
                <a:gd name="T0" fmla="*/ 100 w 103"/>
                <a:gd name="T1" fmla="*/ 63 h 69"/>
                <a:gd name="T2" fmla="*/ 103 w 103"/>
                <a:gd name="T3" fmla="*/ 57 h 69"/>
                <a:gd name="T4" fmla="*/ 94 w 103"/>
                <a:gd name="T5" fmla="*/ 39 h 69"/>
                <a:gd name="T6" fmla="*/ 97 w 103"/>
                <a:gd name="T7" fmla="*/ 24 h 69"/>
                <a:gd name="T8" fmla="*/ 100 w 103"/>
                <a:gd name="T9" fmla="*/ 12 h 69"/>
                <a:gd name="T10" fmla="*/ 103 w 103"/>
                <a:gd name="T11" fmla="*/ 12 h 69"/>
                <a:gd name="T12" fmla="*/ 100 w 103"/>
                <a:gd name="T13" fmla="*/ 9 h 69"/>
                <a:gd name="T14" fmla="*/ 79 w 103"/>
                <a:gd name="T15" fmla="*/ 6 h 69"/>
                <a:gd name="T16" fmla="*/ 67 w 103"/>
                <a:gd name="T17" fmla="*/ 3 h 69"/>
                <a:gd name="T18" fmla="*/ 61 w 103"/>
                <a:gd name="T19" fmla="*/ 0 h 69"/>
                <a:gd name="T20" fmla="*/ 58 w 103"/>
                <a:gd name="T21" fmla="*/ 3 h 69"/>
                <a:gd name="T22" fmla="*/ 58 w 103"/>
                <a:gd name="T23" fmla="*/ 6 h 69"/>
                <a:gd name="T24" fmla="*/ 55 w 103"/>
                <a:gd name="T25" fmla="*/ 9 h 69"/>
                <a:gd name="T26" fmla="*/ 46 w 103"/>
                <a:gd name="T27" fmla="*/ 6 h 69"/>
                <a:gd name="T28" fmla="*/ 43 w 103"/>
                <a:gd name="T29" fmla="*/ 9 h 69"/>
                <a:gd name="T30" fmla="*/ 36 w 103"/>
                <a:gd name="T31" fmla="*/ 15 h 69"/>
                <a:gd name="T32" fmla="*/ 27 w 103"/>
                <a:gd name="T33" fmla="*/ 15 h 69"/>
                <a:gd name="T34" fmla="*/ 27 w 103"/>
                <a:gd name="T35" fmla="*/ 30 h 69"/>
                <a:gd name="T36" fmla="*/ 30 w 103"/>
                <a:gd name="T37" fmla="*/ 30 h 69"/>
                <a:gd name="T38" fmla="*/ 33 w 103"/>
                <a:gd name="T39" fmla="*/ 33 h 69"/>
                <a:gd name="T40" fmla="*/ 30 w 103"/>
                <a:gd name="T41" fmla="*/ 39 h 69"/>
                <a:gd name="T42" fmla="*/ 39 w 103"/>
                <a:gd name="T43" fmla="*/ 48 h 69"/>
                <a:gd name="T44" fmla="*/ 39 w 103"/>
                <a:gd name="T45" fmla="*/ 45 h 69"/>
                <a:gd name="T46" fmla="*/ 46 w 103"/>
                <a:gd name="T47" fmla="*/ 45 h 69"/>
                <a:gd name="T48" fmla="*/ 43 w 103"/>
                <a:gd name="T49" fmla="*/ 57 h 69"/>
                <a:gd name="T50" fmla="*/ 52 w 103"/>
                <a:gd name="T51" fmla="*/ 51 h 69"/>
                <a:gd name="T52" fmla="*/ 61 w 103"/>
                <a:gd name="T53" fmla="*/ 54 h 69"/>
                <a:gd name="T54" fmla="*/ 64 w 103"/>
                <a:gd name="T55" fmla="*/ 51 h 69"/>
                <a:gd name="T56" fmla="*/ 67 w 103"/>
                <a:gd name="T57" fmla="*/ 57 h 69"/>
                <a:gd name="T58" fmla="*/ 76 w 103"/>
                <a:gd name="T59" fmla="*/ 60 h 69"/>
                <a:gd name="T60" fmla="*/ 82 w 103"/>
                <a:gd name="T61" fmla="*/ 66 h 69"/>
                <a:gd name="T62" fmla="*/ 91 w 103"/>
                <a:gd name="T63" fmla="*/ 66 h 69"/>
                <a:gd name="T64" fmla="*/ 97 w 103"/>
                <a:gd name="T65" fmla="*/ 69 h 69"/>
                <a:gd name="T66" fmla="*/ 24 w 103"/>
                <a:gd name="T67" fmla="*/ 24 h 69"/>
                <a:gd name="T68" fmla="*/ 21 w 103"/>
                <a:gd name="T69" fmla="*/ 27 h 69"/>
                <a:gd name="T70" fmla="*/ 21 w 103"/>
                <a:gd name="T71" fmla="*/ 24 h 69"/>
                <a:gd name="T72" fmla="*/ 12 w 103"/>
                <a:gd name="T73" fmla="*/ 30 h 69"/>
                <a:gd name="T74" fmla="*/ 3 w 103"/>
                <a:gd name="T75" fmla="*/ 30 h 69"/>
                <a:gd name="T76" fmla="*/ 9 w 103"/>
                <a:gd name="T77" fmla="*/ 27 h 69"/>
                <a:gd name="T78" fmla="*/ 12 w 103"/>
                <a:gd name="T79" fmla="*/ 24 h 69"/>
                <a:gd name="T80" fmla="*/ 15 w 103"/>
                <a:gd name="T81" fmla="*/ 24 h 69"/>
                <a:gd name="T82" fmla="*/ 21 w 103"/>
                <a:gd name="T83" fmla="*/ 30 h 69"/>
                <a:gd name="T84" fmla="*/ 15 w 103"/>
                <a:gd name="T85" fmla="*/ 30 h 69"/>
                <a:gd name="T86" fmla="*/ 12 w 103"/>
                <a:gd name="T87" fmla="*/ 33 h 69"/>
                <a:gd name="T88" fmla="*/ 21 w 103"/>
                <a:gd name="T89" fmla="*/ 33 h 69"/>
                <a:gd name="T90" fmla="*/ 27 w 103"/>
                <a:gd name="T91" fmla="*/ 39 h 69"/>
                <a:gd name="T92" fmla="*/ 21 w 103"/>
                <a:gd name="T93" fmla="*/ 36 h 69"/>
                <a:gd name="T94" fmla="*/ 3 w 103"/>
                <a:gd name="T95" fmla="*/ 57 h 69"/>
                <a:gd name="T96" fmla="*/ 9 w 103"/>
                <a:gd name="T97" fmla="*/ 54 h 69"/>
                <a:gd name="T98" fmla="*/ 9 w 103"/>
                <a:gd name="T99" fmla="*/ 48 h 69"/>
                <a:gd name="T100" fmla="*/ 18 w 103"/>
                <a:gd name="T101" fmla="*/ 45 h 69"/>
                <a:gd name="T102" fmla="*/ 21 w 103"/>
                <a:gd name="T103" fmla="*/ 42 h 69"/>
                <a:gd name="T104" fmla="*/ 21 w 103"/>
                <a:gd name="T105" fmla="*/ 39 h 69"/>
                <a:gd name="T106" fmla="*/ 18 w 103"/>
                <a:gd name="T107" fmla="*/ 36 h 69"/>
                <a:gd name="T108" fmla="*/ 9 w 103"/>
                <a:gd name="T109" fmla="*/ 36 h 69"/>
                <a:gd name="T110" fmla="*/ 6 w 103"/>
                <a:gd name="T111" fmla="*/ 39 h 69"/>
                <a:gd name="T112" fmla="*/ 6 w 103"/>
                <a:gd name="T113" fmla="*/ 39 h 69"/>
                <a:gd name="T114" fmla="*/ 3 w 103"/>
                <a:gd name="T115" fmla="*/ 39 h 69"/>
                <a:gd name="T116" fmla="*/ 3 w 103"/>
                <a:gd name="T117" fmla="*/ 42 h 69"/>
                <a:gd name="T118" fmla="*/ 0 w 103"/>
                <a:gd name="T119" fmla="*/ 45 h 69"/>
                <a:gd name="T120" fmla="*/ 3 w 103"/>
                <a:gd name="T121" fmla="*/ 48 h 69"/>
                <a:gd name="T122" fmla="*/ 6 w 103"/>
                <a:gd name="T123" fmla="*/ 54 h 69"/>
                <a:gd name="T124" fmla="*/ 3 w 103"/>
                <a:gd name="T125"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69">
                  <a:moveTo>
                    <a:pt x="97" y="69"/>
                  </a:moveTo>
                  <a:lnTo>
                    <a:pt x="100" y="63"/>
                  </a:lnTo>
                  <a:lnTo>
                    <a:pt x="100" y="60"/>
                  </a:lnTo>
                  <a:lnTo>
                    <a:pt x="103" y="57"/>
                  </a:lnTo>
                  <a:lnTo>
                    <a:pt x="103" y="54"/>
                  </a:lnTo>
                  <a:lnTo>
                    <a:pt x="94" y="39"/>
                  </a:lnTo>
                  <a:lnTo>
                    <a:pt x="94" y="24"/>
                  </a:lnTo>
                  <a:lnTo>
                    <a:pt x="97" y="24"/>
                  </a:lnTo>
                  <a:lnTo>
                    <a:pt x="97" y="18"/>
                  </a:lnTo>
                  <a:lnTo>
                    <a:pt x="100" y="12"/>
                  </a:lnTo>
                  <a:lnTo>
                    <a:pt x="103" y="12"/>
                  </a:lnTo>
                  <a:lnTo>
                    <a:pt x="103" y="12"/>
                  </a:lnTo>
                  <a:lnTo>
                    <a:pt x="100" y="9"/>
                  </a:lnTo>
                  <a:lnTo>
                    <a:pt x="100" y="9"/>
                  </a:lnTo>
                  <a:lnTo>
                    <a:pt x="85" y="9"/>
                  </a:lnTo>
                  <a:lnTo>
                    <a:pt x="79" y="6"/>
                  </a:lnTo>
                  <a:lnTo>
                    <a:pt x="70" y="6"/>
                  </a:lnTo>
                  <a:lnTo>
                    <a:pt x="67" y="3"/>
                  </a:lnTo>
                  <a:lnTo>
                    <a:pt x="64" y="6"/>
                  </a:lnTo>
                  <a:lnTo>
                    <a:pt x="61" y="0"/>
                  </a:lnTo>
                  <a:lnTo>
                    <a:pt x="61" y="3"/>
                  </a:lnTo>
                  <a:lnTo>
                    <a:pt x="58" y="3"/>
                  </a:lnTo>
                  <a:lnTo>
                    <a:pt x="58" y="6"/>
                  </a:lnTo>
                  <a:lnTo>
                    <a:pt x="58" y="6"/>
                  </a:lnTo>
                  <a:lnTo>
                    <a:pt x="55" y="9"/>
                  </a:lnTo>
                  <a:lnTo>
                    <a:pt x="55" y="9"/>
                  </a:lnTo>
                  <a:lnTo>
                    <a:pt x="46" y="9"/>
                  </a:lnTo>
                  <a:lnTo>
                    <a:pt x="46" y="6"/>
                  </a:lnTo>
                  <a:lnTo>
                    <a:pt x="46" y="9"/>
                  </a:lnTo>
                  <a:lnTo>
                    <a:pt x="43" y="9"/>
                  </a:lnTo>
                  <a:lnTo>
                    <a:pt x="36" y="9"/>
                  </a:lnTo>
                  <a:lnTo>
                    <a:pt x="36" y="15"/>
                  </a:lnTo>
                  <a:lnTo>
                    <a:pt x="33" y="12"/>
                  </a:lnTo>
                  <a:lnTo>
                    <a:pt x="27" y="15"/>
                  </a:lnTo>
                  <a:lnTo>
                    <a:pt x="27" y="18"/>
                  </a:lnTo>
                  <a:lnTo>
                    <a:pt x="27" y="30"/>
                  </a:lnTo>
                  <a:lnTo>
                    <a:pt x="30" y="33"/>
                  </a:lnTo>
                  <a:lnTo>
                    <a:pt x="30" y="30"/>
                  </a:lnTo>
                  <a:lnTo>
                    <a:pt x="33" y="30"/>
                  </a:lnTo>
                  <a:lnTo>
                    <a:pt x="33" y="33"/>
                  </a:lnTo>
                  <a:lnTo>
                    <a:pt x="30" y="33"/>
                  </a:lnTo>
                  <a:lnTo>
                    <a:pt x="30" y="39"/>
                  </a:lnTo>
                  <a:lnTo>
                    <a:pt x="33" y="42"/>
                  </a:lnTo>
                  <a:lnTo>
                    <a:pt x="39" y="48"/>
                  </a:lnTo>
                  <a:lnTo>
                    <a:pt x="39" y="48"/>
                  </a:lnTo>
                  <a:lnTo>
                    <a:pt x="39" y="45"/>
                  </a:lnTo>
                  <a:lnTo>
                    <a:pt x="43" y="42"/>
                  </a:lnTo>
                  <a:lnTo>
                    <a:pt x="46" y="45"/>
                  </a:lnTo>
                  <a:lnTo>
                    <a:pt x="43" y="54"/>
                  </a:lnTo>
                  <a:lnTo>
                    <a:pt x="43" y="57"/>
                  </a:lnTo>
                  <a:lnTo>
                    <a:pt x="46" y="57"/>
                  </a:lnTo>
                  <a:lnTo>
                    <a:pt x="52" y="51"/>
                  </a:lnTo>
                  <a:lnTo>
                    <a:pt x="55" y="51"/>
                  </a:lnTo>
                  <a:lnTo>
                    <a:pt x="61" y="54"/>
                  </a:lnTo>
                  <a:lnTo>
                    <a:pt x="64" y="54"/>
                  </a:lnTo>
                  <a:lnTo>
                    <a:pt x="64" y="51"/>
                  </a:lnTo>
                  <a:lnTo>
                    <a:pt x="67" y="54"/>
                  </a:lnTo>
                  <a:lnTo>
                    <a:pt x="67" y="57"/>
                  </a:lnTo>
                  <a:lnTo>
                    <a:pt x="70" y="57"/>
                  </a:lnTo>
                  <a:lnTo>
                    <a:pt x="76" y="60"/>
                  </a:lnTo>
                  <a:lnTo>
                    <a:pt x="79" y="63"/>
                  </a:lnTo>
                  <a:lnTo>
                    <a:pt x="82" y="66"/>
                  </a:lnTo>
                  <a:lnTo>
                    <a:pt x="85" y="69"/>
                  </a:lnTo>
                  <a:lnTo>
                    <a:pt x="91" y="66"/>
                  </a:lnTo>
                  <a:lnTo>
                    <a:pt x="97" y="69"/>
                  </a:lnTo>
                  <a:lnTo>
                    <a:pt x="97" y="69"/>
                  </a:lnTo>
                  <a:close/>
                  <a:moveTo>
                    <a:pt x="21" y="24"/>
                  </a:moveTo>
                  <a:lnTo>
                    <a:pt x="24" y="24"/>
                  </a:lnTo>
                  <a:lnTo>
                    <a:pt x="24" y="27"/>
                  </a:lnTo>
                  <a:lnTo>
                    <a:pt x="21" y="27"/>
                  </a:lnTo>
                  <a:lnTo>
                    <a:pt x="21" y="24"/>
                  </a:lnTo>
                  <a:lnTo>
                    <a:pt x="21" y="24"/>
                  </a:lnTo>
                  <a:close/>
                  <a:moveTo>
                    <a:pt x="12" y="33"/>
                  </a:moveTo>
                  <a:lnTo>
                    <a:pt x="12" y="30"/>
                  </a:lnTo>
                  <a:lnTo>
                    <a:pt x="9" y="30"/>
                  </a:lnTo>
                  <a:lnTo>
                    <a:pt x="3" y="30"/>
                  </a:lnTo>
                  <a:lnTo>
                    <a:pt x="3" y="30"/>
                  </a:lnTo>
                  <a:lnTo>
                    <a:pt x="9" y="27"/>
                  </a:lnTo>
                  <a:lnTo>
                    <a:pt x="12" y="24"/>
                  </a:lnTo>
                  <a:lnTo>
                    <a:pt x="12" y="24"/>
                  </a:lnTo>
                  <a:lnTo>
                    <a:pt x="12" y="24"/>
                  </a:lnTo>
                  <a:lnTo>
                    <a:pt x="15" y="24"/>
                  </a:lnTo>
                  <a:lnTo>
                    <a:pt x="18" y="27"/>
                  </a:lnTo>
                  <a:lnTo>
                    <a:pt x="21" y="30"/>
                  </a:lnTo>
                  <a:lnTo>
                    <a:pt x="18" y="30"/>
                  </a:lnTo>
                  <a:lnTo>
                    <a:pt x="15" y="30"/>
                  </a:lnTo>
                  <a:lnTo>
                    <a:pt x="12" y="33"/>
                  </a:lnTo>
                  <a:lnTo>
                    <a:pt x="12" y="33"/>
                  </a:lnTo>
                  <a:close/>
                  <a:moveTo>
                    <a:pt x="21" y="36"/>
                  </a:moveTo>
                  <a:lnTo>
                    <a:pt x="21" y="33"/>
                  </a:lnTo>
                  <a:lnTo>
                    <a:pt x="24" y="33"/>
                  </a:lnTo>
                  <a:lnTo>
                    <a:pt x="27" y="39"/>
                  </a:lnTo>
                  <a:lnTo>
                    <a:pt x="24" y="39"/>
                  </a:lnTo>
                  <a:lnTo>
                    <a:pt x="21" y="36"/>
                  </a:lnTo>
                  <a:lnTo>
                    <a:pt x="21" y="36"/>
                  </a:lnTo>
                  <a:close/>
                  <a:moveTo>
                    <a:pt x="3" y="57"/>
                  </a:moveTo>
                  <a:lnTo>
                    <a:pt x="6" y="57"/>
                  </a:lnTo>
                  <a:lnTo>
                    <a:pt x="9" y="54"/>
                  </a:lnTo>
                  <a:lnTo>
                    <a:pt x="9" y="54"/>
                  </a:lnTo>
                  <a:lnTo>
                    <a:pt x="9" y="48"/>
                  </a:lnTo>
                  <a:lnTo>
                    <a:pt x="15" y="48"/>
                  </a:lnTo>
                  <a:lnTo>
                    <a:pt x="18" y="45"/>
                  </a:lnTo>
                  <a:lnTo>
                    <a:pt x="21" y="42"/>
                  </a:lnTo>
                  <a:lnTo>
                    <a:pt x="21" y="42"/>
                  </a:lnTo>
                  <a:lnTo>
                    <a:pt x="24" y="42"/>
                  </a:lnTo>
                  <a:lnTo>
                    <a:pt x="21" y="39"/>
                  </a:lnTo>
                  <a:lnTo>
                    <a:pt x="21" y="39"/>
                  </a:lnTo>
                  <a:lnTo>
                    <a:pt x="18" y="36"/>
                  </a:lnTo>
                  <a:lnTo>
                    <a:pt x="12" y="36"/>
                  </a:lnTo>
                  <a:lnTo>
                    <a:pt x="9" y="36"/>
                  </a:lnTo>
                  <a:lnTo>
                    <a:pt x="9" y="39"/>
                  </a:lnTo>
                  <a:lnTo>
                    <a:pt x="6" y="39"/>
                  </a:lnTo>
                  <a:lnTo>
                    <a:pt x="6" y="39"/>
                  </a:lnTo>
                  <a:lnTo>
                    <a:pt x="6" y="39"/>
                  </a:lnTo>
                  <a:lnTo>
                    <a:pt x="3" y="39"/>
                  </a:lnTo>
                  <a:lnTo>
                    <a:pt x="3" y="39"/>
                  </a:lnTo>
                  <a:lnTo>
                    <a:pt x="0" y="39"/>
                  </a:lnTo>
                  <a:lnTo>
                    <a:pt x="3" y="42"/>
                  </a:lnTo>
                  <a:lnTo>
                    <a:pt x="3" y="42"/>
                  </a:lnTo>
                  <a:lnTo>
                    <a:pt x="0" y="45"/>
                  </a:lnTo>
                  <a:lnTo>
                    <a:pt x="0" y="45"/>
                  </a:lnTo>
                  <a:lnTo>
                    <a:pt x="3" y="48"/>
                  </a:lnTo>
                  <a:lnTo>
                    <a:pt x="6" y="51"/>
                  </a:lnTo>
                  <a:lnTo>
                    <a:pt x="6" y="54"/>
                  </a:lnTo>
                  <a:lnTo>
                    <a:pt x="6" y="54"/>
                  </a:lnTo>
                  <a:lnTo>
                    <a:pt x="3"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3" name="Freeform 87"/>
            <p:cNvSpPr>
              <a:spLocks/>
            </p:cNvSpPr>
            <p:nvPr/>
          </p:nvSpPr>
          <p:spPr bwMode="auto">
            <a:xfrm>
              <a:off x="6078538" y="2843213"/>
              <a:ext cx="192088" cy="106363"/>
            </a:xfrm>
            <a:custGeom>
              <a:avLst/>
              <a:gdLst>
                <a:gd name="T0" fmla="*/ 121 w 121"/>
                <a:gd name="T1" fmla="*/ 46 h 67"/>
                <a:gd name="T2" fmla="*/ 115 w 121"/>
                <a:gd name="T3" fmla="*/ 37 h 67"/>
                <a:gd name="T4" fmla="*/ 112 w 121"/>
                <a:gd name="T5" fmla="*/ 30 h 67"/>
                <a:gd name="T6" fmla="*/ 112 w 121"/>
                <a:gd name="T7" fmla="*/ 24 h 67"/>
                <a:gd name="T8" fmla="*/ 109 w 121"/>
                <a:gd name="T9" fmla="*/ 21 h 67"/>
                <a:gd name="T10" fmla="*/ 100 w 121"/>
                <a:gd name="T11" fmla="*/ 15 h 67"/>
                <a:gd name="T12" fmla="*/ 91 w 121"/>
                <a:gd name="T13" fmla="*/ 15 h 67"/>
                <a:gd name="T14" fmla="*/ 85 w 121"/>
                <a:gd name="T15" fmla="*/ 9 h 67"/>
                <a:gd name="T16" fmla="*/ 76 w 121"/>
                <a:gd name="T17" fmla="*/ 6 h 67"/>
                <a:gd name="T18" fmla="*/ 73 w 121"/>
                <a:gd name="T19" fmla="*/ 0 h 67"/>
                <a:gd name="T20" fmla="*/ 70 w 121"/>
                <a:gd name="T21" fmla="*/ 3 h 67"/>
                <a:gd name="T22" fmla="*/ 61 w 121"/>
                <a:gd name="T23" fmla="*/ 0 h 67"/>
                <a:gd name="T24" fmla="*/ 52 w 121"/>
                <a:gd name="T25" fmla="*/ 6 h 67"/>
                <a:gd name="T26" fmla="*/ 55 w 121"/>
                <a:gd name="T27" fmla="*/ 18 h 67"/>
                <a:gd name="T28" fmla="*/ 45 w 121"/>
                <a:gd name="T29" fmla="*/ 30 h 67"/>
                <a:gd name="T30" fmla="*/ 36 w 121"/>
                <a:gd name="T31" fmla="*/ 27 h 67"/>
                <a:gd name="T32" fmla="*/ 27 w 121"/>
                <a:gd name="T33" fmla="*/ 15 h 67"/>
                <a:gd name="T34" fmla="*/ 24 w 121"/>
                <a:gd name="T35" fmla="*/ 9 h 67"/>
                <a:gd name="T36" fmla="*/ 18 w 121"/>
                <a:gd name="T37" fmla="*/ 15 h 67"/>
                <a:gd name="T38" fmla="*/ 12 w 121"/>
                <a:gd name="T39" fmla="*/ 15 h 67"/>
                <a:gd name="T40" fmla="*/ 9 w 121"/>
                <a:gd name="T41" fmla="*/ 24 h 67"/>
                <a:gd name="T42" fmla="*/ 6 w 121"/>
                <a:gd name="T43" fmla="*/ 30 h 67"/>
                <a:gd name="T44" fmla="*/ 3 w 121"/>
                <a:gd name="T45" fmla="*/ 40 h 67"/>
                <a:gd name="T46" fmla="*/ 0 w 121"/>
                <a:gd name="T47" fmla="*/ 46 h 67"/>
                <a:gd name="T48" fmla="*/ 3 w 121"/>
                <a:gd name="T49" fmla="*/ 58 h 67"/>
                <a:gd name="T50" fmla="*/ 6 w 121"/>
                <a:gd name="T51" fmla="*/ 58 h 67"/>
                <a:gd name="T52" fmla="*/ 15 w 121"/>
                <a:gd name="T53" fmla="*/ 49 h 67"/>
                <a:gd name="T54" fmla="*/ 30 w 121"/>
                <a:gd name="T55" fmla="*/ 46 h 67"/>
                <a:gd name="T56" fmla="*/ 36 w 121"/>
                <a:gd name="T57" fmla="*/ 49 h 67"/>
                <a:gd name="T58" fmla="*/ 42 w 121"/>
                <a:gd name="T59" fmla="*/ 46 h 67"/>
                <a:gd name="T60" fmla="*/ 48 w 121"/>
                <a:gd name="T61" fmla="*/ 49 h 67"/>
                <a:gd name="T62" fmla="*/ 58 w 121"/>
                <a:gd name="T63" fmla="*/ 52 h 67"/>
                <a:gd name="T64" fmla="*/ 64 w 121"/>
                <a:gd name="T65" fmla="*/ 49 h 67"/>
                <a:gd name="T66" fmla="*/ 79 w 121"/>
                <a:gd name="T67" fmla="*/ 52 h 67"/>
                <a:gd name="T68" fmla="*/ 88 w 121"/>
                <a:gd name="T69" fmla="*/ 58 h 67"/>
                <a:gd name="T70" fmla="*/ 97 w 121"/>
                <a:gd name="T71" fmla="*/ 64 h 67"/>
                <a:gd name="T72" fmla="*/ 97 w 121"/>
                <a:gd name="T73" fmla="*/ 67 h 67"/>
                <a:gd name="T74" fmla="*/ 112 w 121"/>
                <a:gd name="T75" fmla="*/ 61 h 67"/>
                <a:gd name="T76" fmla="*/ 115 w 121"/>
                <a:gd name="T77" fmla="*/ 55 h 67"/>
                <a:gd name="T78" fmla="*/ 121 w 121"/>
                <a:gd name="T7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67">
                  <a:moveTo>
                    <a:pt x="121" y="52"/>
                  </a:moveTo>
                  <a:lnTo>
                    <a:pt x="121" y="46"/>
                  </a:lnTo>
                  <a:lnTo>
                    <a:pt x="118" y="43"/>
                  </a:lnTo>
                  <a:lnTo>
                    <a:pt x="115" y="37"/>
                  </a:lnTo>
                  <a:lnTo>
                    <a:pt x="115" y="33"/>
                  </a:lnTo>
                  <a:lnTo>
                    <a:pt x="112" y="30"/>
                  </a:lnTo>
                  <a:lnTo>
                    <a:pt x="112" y="27"/>
                  </a:lnTo>
                  <a:lnTo>
                    <a:pt x="112" y="24"/>
                  </a:lnTo>
                  <a:lnTo>
                    <a:pt x="109" y="24"/>
                  </a:lnTo>
                  <a:lnTo>
                    <a:pt x="109" y="21"/>
                  </a:lnTo>
                  <a:lnTo>
                    <a:pt x="109" y="18"/>
                  </a:lnTo>
                  <a:lnTo>
                    <a:pt x="100" y="15"/>
                  </a:lnTo>
                  <a:lnTo>
                    <a:pt x="94" y="18"/>
                  </a:lnTo>
                  <a:lnTo>
                    <a:pt x="91" y="15"/>
                  </a:lnTo>
                  <a:lnTo>
                    <a:pt x="88" y="12"/>
                  </a:lnTo>
                  <a:lnTo>
                    <a:pt x="85" y="9"/>
                  </a:lnTo>
                  <a:lnTo>
                    <a:pt x="79" y="6"/>
                  </a:lnTo>
                  <a:lnTo>
                    <a:pt x="76" y="6"/>
                  </a:lnTo>
                  <a:lnTo>
                    <a:pt x="76" y="3"/>
                  </a:lnTo>
                  <a:lnTo>
                    <a:pt x="73" y="0"/>
                  </a:lnTo>
                  <a:lnTo>
                    <a:pt x="73" y="3"/>
                  </a:lnTo>
                  <a:lnTo>
                    <a:pt x="70" y="3"/>
                  </a:lnTo>
                  <a:lnTo>
                    <a:pt x="64" y="0"/>
                  </a:lnTo>
                  <a:lnTo>
                    <a:pt x="61" y="0"/>
                  </a:lnTo>
                  <a:lnTo>
                    <a:pt x="55" y="6"/>
                  </a:lnTo>
                  <a:lnTo>
                    <a:pt x="52" y="6"/>
                  </a:lnTo>
                  <a:lnTo>
                    <a:pt x="52" y="9"/>
                  </a:lnTo>
                  <a:lnTo>
                    <a:pt x="55" y="18"/>
                  </a:lnTo>
                  <a:lnTo>
                    <a:pt x="52" y="24"/>
                  </a:lnTo>
                  <a:lnTo>
                    <a:pt x="45" y="30"/>
                  </a:lnTo>
                  <a:lnTo>
                    <a:pt x="42" y="30"/>
                  </a:lnTo>
                  <a:lnTo>
                    <a:pt x="36" y="27"/>
                  </a:lnTo>
                  <a:lnTo>
                    <a:pt x="36" y="24"/>
                  </a:lnTo>
                  <a:lnTo>
                    <a:pt x="27" y="15"/>
                  </a:lnTo>
                  <a:lnTo>
                    <a:pt x="27" y="9"/>
                  </a:lnTo>
                  <a:lnTo>
                    <a:pt x="24" y="9"/>
                  </a:lnTo>
                  <a:lnTo>
                    <a:pt x="21" y="12"/>
                  </a:lnTo>
                  <a:lnTo>
                    <a:pt x="18" y="15"/>
                  </a:lnTo>
                  <a:lnTo>
                    <a:pt x="15" y="15"/>
                  </a:lnTo>
                  <a:lnTo>
                    <a:pt x="12" y="15"/>
                  </a:lnTo>
                  <a:lnTo>
                    <a:pt x="9" y="21"/>
                  </a:lnTo>
                  <a:lnTo>
                    <a:pt x="9" y="24"/>
                  </a:lnTo>
                  <a:lnTo>
                    <a:pt x="6" y="24"/>
                  </a:lnTo>
                  <a:lnTo>
                    <a:pt x="6" y="30"/>
                  </a:lnTo>
                  <a:lnTo>
                    <a:pt x="3" y="37"/>
                  </a:lnTo>
                  <a:lnTo>
                    <a:pt x="3" y="40"/>
                  </a:lnTo>
                  <a:lnTo>
                    <a:pt x="3" y="43"/>
                  </a:lnTo>
                  <a:lnTo>
                    <a:pt x="0" y="46"/>
                  </a:lnTo>
                  <a:lnTo>
                    <a:pt x="0" y="55"/>
                  </a:lnTo>
                  <a:lnTo>
                    <a:pt x="3" y="58"/>
                  </a:lnTo>
                  <a:lnTo>
                    <a:pt x="3" y="58"/>
                  </a:lnTo>
                  <a:lnTo>
                    <a:pt x="6" y="58"/>
                  </a:lnTo>
                  <a:lnTo>
                    <a:pt x="9" y="52"/>
                  </a:lnTo>
                  <a:lnTo>
                    <a:pt x="15" y="49"/>
                  </a:lnTo>
                  <a:lnTo>
                    <a:pt x="21" y="46"/>
                  </a:lnTo>
                  <a:lnTo>
                    <a:pt x="30" y="46"/>
                  </a:lnTo>
                  <a:lnTo>
                    <a:pt x="33" y="46"/>
                  </a:lnTo>
                  <a:lnTo>
                    <a:pt x="36" y="49"/>
                  </a:lnTo>
                  <a:lnTo>
                    <a:pt x="39" y="46"/>
                  </a:lnTo>
                  <a:lnTo>
                    <a:pt x="42" y="46"/>
                  </a:lnTo>
                  <a:lnTo>
                    <a:pt x="45" y="49"/>
                  </a:lnTo>
                  <a:lnTo>
                    <a:pt x="48" y="49"/>
                  </a:lnTo>
                  <a:lnTo>
                    <a:pt x="52" y="52"/>
                  </a:lnTo>
                  <a:lnTo>
                    <a:pt x="58" y="52"/>
                  </a:lnTo>
                  <a:lnTo>
                    <a:pt x="58" y="52"/>
                  </a:lnTo>
                  <a:lnTo>
                    <a:pt x="64" y="49"/>
                  </a:lnTo>
                  <a:lnTo>
                    <a:pt x="73" y="52"/>
                  </a:lnTo>
                  <a:lnTo>
                    <a:pt x="79" y="52"/>
                  </a:lnTo>
                  <a:lnTo>
                    <a:pt x="82" y="58"/>
                  </a:lnTo>
                  <a:lnTo>
                    <a:pt x="88" y="58"/>
                  </a:lnTo>
                  <a:lnTo>
                    <a:pt x="91" y="64"/>
                  </a:lnTo>
                  <a:lnTo>
                    <a:pt x="97" y="64"/>
                  </a:lnTo>
                  <a:lnTo>
                    <a:pt x="97" y="67"/>
                  </a:lnTo>
                  <a:lnTo>
                    <a:pt x="97" y="67"/>
                  </a:lnTo>
                  <a:lnTo>
                    <a:pt x="103" y="64"/>
                  </a:lnTo>
                  <a:lnTo>
                    <a:pt x="112" y="61"/>
                  </a:lnTo>
                  <a:lnTo>
                    <a:pt x="112" y="58"/>
                  </a:lnTo>
                  <a:lnTo>
                    <a:pt x="115" y="55"/>
                  </a:lnTo>
                  <a:lnTo>
                    <a:pt x="118" y="52"/>
                  </a:lnTo>
                  <a:lnTo>
                    <a:pt x="121" y="5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4" name="Freeform 88"/>
            <p:cNvSpPr>
              <a:spLocks/>
            </p:cNvSpPr>
            <p:nvPr/>
          </p:nvSpPr>
          <p:spPr bwMode="auto">
            <a:xfrm>
              <a:off x="6083301" y="2916238"/>
              <a:ext cx="149225" cy="109538"/>
            </a:xfrm>
            <a:custGeom>
              <a:avLst/>
              <a:gdLst>
                <a:gd name="T0" fmla="*/ 30 w 94"/>
                <a:gd name="T1" fmla="*/ 48 h 69"/>
                <a:gd name="T2" fmla="*/ 30 w 94"/>
                <a:gd name="T3" fmla="*/ 42 h 69"/>
                <a:gd name="T4" fmla="*/ 33 w 94"/>
                <a:gd name="T5" fmla="*/ 39 h 69"/>
                <a:gd name="T6" fmla="*/ 30 w 94"/>
                <a:gd name="T7" fmla="*/ 39 h 69"/>
                <a:gd name="T8" fmla="*/ 27 w 94"/>
                <a:gd name="T9" fmla="*/ 36 h 69"/>
                <a:gd name="T10" fmla="*/ 27 w 94"/>
                <a:gd name="T11" fmla="*/ 33 h 69"/>
                <a:gd name="T12" fmla="*/ 24 w 94"/>
                <a:gd name="T13" fmla="*/ 33 h 69"/>
                <a:gd name="T14" fmla="*/ 18 w 94"/>
                <a:gd name="T15" fmla="*/ 33 h 69"/>
                <a:gd name="T16" fmla="*/ 12 w 94"/>
                <a:gd name="T17" fmla="*/ 30 h 69"/>
                <a:gd name="T18" fmla="*/ 9 w 94"/>
                <a:gd name="T19" fmla="*/ 24 h 69"/>
                <a:gd name="T20" fmla="*/ 3 w 94"/>
                <a:gd name="T21" fmla="*/ 27 h 69"/>
                <a:gd name="T22" fmla="*/ 0 w 94"/>
                <a:gd name="T23" fmla="*/ 24 h 69"/>
                <a:gd name="T24" fmla="*/ 3 w 94"/>
                <a:gd name="T25" fmla="*/ 21 h 69"/>
                <a:gd name="T26" fmla="*/ 0 w 94"/>
                <a:gd name="T27" fmla="*/ 18 h 69"/>
                <a:gd name="T28" fmla="*/ 0 w 94"/>
                <a:gd name="T29" fmla="*/ 12 h 69"/>
                <a:gd name="T30" fmla="*/ 3 w 94"/>
                <a:gd name="T31" fmla="*/ 12 h 69"/>
                <a:gd name="T32" fmla="*/ 6 w 94"/>
                <a:gd name="T33" fmla="*/ 6 h 69"/>
                <a:gd name="T34" fmla="*/ 12 w 94"/>
                <a:gd name="T35" fmla="*/ 3 h 69"/>
                <a:gd name="T36" fmla="*/ 18 w 94"/>
                <a:gd name="T37" fmla="*/ 0 h 69"/>
                <a:gd name="T38" fmla="*/ 27 w 94"/>
                <a:gd name="T39" fmla="*/ 0 h 69"/>
                <a:gd name="T40" fmla="*/ 30 w 94"/>
                <a:gd name="T41" fmla="*/ 0 h 69"/>
                <a:gd name="T42" fmla="*/ 33 w 94"/>
                <a:gd name="T43" fmla="*/ 3 h 69"/>
                <a:gd name="T44" fmla="*/ 36 w 94"/>
                <a:gd name="T45" fmla="*/ 0 h 69"/>
                <a:gd name="T46" fmla="*/ 39 w 94"/>
                <a:gd name="T47" fmla="*/ 0 h 69"/>
                <a:gd name="T48" fmla="*/ 42 w 94"/>
                <a:gd name="T49" fmla="*/ 3 h 69"/>
                <a:gd name="T50" fmla="*/ 45 w 94"/>
                <a:gd name="T51" fmla="*/ 3 h 69"/>
                <a:gd name="T52" fmla="*/ 49 w 94"/>
                <a:gd name="T53" fmla="*/ 6 h 69"/>
                <a:gd name="T54" fmla="*/ 55 w 94"/>
                <a:gd name="T55" fmla="*/ 6 h 69"/>
                <a:gd name="T56" fmla="*/ 55 w 94"/>
                <a:gd name="T57" fmla="*/ 6 h 69"/>
                <a:gd name="T58" fmla="*/ 61 w 94"/>
                <a:gd name="T59" fmla="*/ 3 h 69"/>
                <a:gd name="T60" fmla="*/ 70 w 94"/>
                <a:gd name="T61" fmla="*/ 6 h 69"/>
                <a:gd name="T62" fmla="*/ 76 w 94"/>
                <a:gd name="T63" fmla="*/ 6 h 69"/>
                <a:gd name="T64" fmla="*/ 79 w 94"/>
                <a:gd name="T65" fmla="*/ 12 h 69"/>
                <a:gd name="T66" fmla="*/ 85 w 94"/>
                <a:gd name="T67" fmla="*/ 12 h 69"/>
                <a:gd name="T68" fmla="*/ 88 w 94"/>
                <a:gd name="T69" fmla="*/ 18 h 69"/>
                <a:gd name="T70" fmla="*/ 94 w 94"/>
                <a:gd name="T71" fmla="*/ 18 h 69"/>
                <a:gd name="T72" fmla="*/ 94 w 94"/>
                <a:gd name="T73" fmla="*/ 21 h 69"/>
                <a:gd name="T74" fmla="*/ 91 w 94"/>
                <a:gd name="T75" fmla="*/ 27 h 69"/>
                <a:gd name="T76" fmla="*/ 94 w 94"/>
                <a:gd name="T77" fmla="*/ 27 h 69"/>
                <a:gd name="T78" fmla="*/ 94 w 94"/>
                <a:gd name="T79" fmla="*/ 30 h 69"/>
                <a:gd name="T80" fmla="*/ 88 w 94"/>
                <a:gd name="T81" fmla="*/ 33 h 69"/>
                <a:gd name="T82" fmla="*/ 85 w 94"/>
                <a:gd name="T83" fmla="*/ 39 h 69"/>
                <a:gd name="T84" fmla="*/ 82 w 94"/>
                <a:gd name="T85" fmla="*/ 42 h 69"/>
                <a:gd name="T86" fmla="*/ 79 w 94"/>
                <a:gd name="T87" fmla="*/ 48 h 69"/>
                <a:gd name="T88" fmla="*/ 85 w 94"/>
                <a:gd name="T89" fmla="*/ 48 h 69"/>
                <a:gd name="T90" fmla="*/ 85 w 94"/>
                <a:gd name="T91" fmla="*/ 54 h 69"/>
                <a:gd name="T92" fmla="*/ 82 w 94"/>
                <a:gd name="T93" fmla="*/ 54 h 69"/>
                <a:gd name="T94" fmla="*/ 79 w 94"/>
                <a:gd name="T95" fmla="*/ 51 h 69"/>
                <a:gd name="T96" fmla="*/ 76 w 94"/>
                <a:gd name="T97" fmla="*/ 51 h 69"/>
                <a:gd name="T98" fmla="*/ 73 w 94"/>
                <a:gd name="T99" fmla="*/ 57 h 69"/>
                <a:gd name="T100" fmla="*/ 70 w 94"/>
                <a:gd name="T101" fmla="*/ 57 h 69"/>
                <a:gd name="T102" fmla="*/ 70 w 94"/>
                <a:gd name="T103" fmla="*/ 63 h 69"/>
                <a:gd name="T104" fmla="*/ 67 w 94"/>
                <a:gd name="T105" fmla="*/ 63 h 69"/>
                <a:gd name="T106" fmla="*/ 64 w 94"/>
                <a:gd name="T107" fmla="*/ 66 h 69"/>
                <a:gd name="T108" fmla="*/ 58 w 94"/>
                <a:gd name="T109" fmla="*/ 63 h 69"/>
                <a:gd name="T110" fmla="*/ 52 w 94"/>
                <a:gd name="T111" fmla="*/ 66 h 69"/>
                <a:gd name="T112" fmla="*/ 45 w 94"/>
                <a:gd name="T113" fmla="*/ 69 h 69"/>
                <a:gd name="T114" fmla="*/ 42 w 94"/>
                <a:gd name="T115" fmla="*/ 63 h 69"/>
                <a:gd name="T116" fmla="*/ 45 w 94"/>
                <a:gd name="T117" fmla="*/ 60 h 69"/>
                <a:gd name="T118" fmla="*/ 42 w 94"/>
                <a:gd name="T119" fmla="*/ 54 h 69"/>
                <a:gd name="T120" fmla="*/ 39 w 94"/>
                <a:gd name="T121" fmla="*/ 51 h 69"/>
                <a:gd name="T122" fmla="*/ 36 w 94"/>
                <a:gd name="T123" fmla="*/ 48 h 69"/>
                <a:gd name="T124" fmla="*/ 30 w 94"/>
                <a:gd name="T125"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69">
                  <a:moveTo>
                    <a:pt x="30" y="48"/>
                  </a:moveTo>
                  <a:lnTo>
                    <a:pt x="30" y="42"/>
                  </a:lnTo>
                  <a:lnTo>
                    <a:pt x="33" y="39"/>
                  </a:lnTo>
                  <a:lnTo>
                    <a:pt x="30" y="39"/>
                  </a:lnTo>
                  <a:lnTo>
                    <a:pt x="27" y="36"/>
                  </a:lnTo>
                  <a:lnTo>
                    <a:pt x="27" y="33"/>
                  </a:lnTo>
                  <a:lnTo>
                    <a:pt x="24" y="33"/>
                  </a:lnTo>
                  <a:lnTo>
                    <a:pt x="18" y="33"/>
                  </a:lnTo>
                  <a:lnTo>
                    <a:pt x="12" y="30"/>
                  </a:lnTo>
                  <a:lnTo>
                    <a:pt x="9" y="24"/>
                  </a:lnTo>
                  <a:lnTo>
                    <a:pt x="3" y="27"/>
                  </a:lnTo>
                  <a:lnTo>
                    <a:pt x="0" y="24"/>
                  </a:lnTo>
                  <a:lnTo>
                    <a:pt x="3" y="21"/>
                  </a:lnTo>
                  <a:lnTo>
                    <a:pt x="0" y="18"/>
                  </a:lnTo>
                  <a:lnTo>
                    <a:pt x="0" y="12"/>
                  </a:lnTo>
                  <a:lnTo>
                    <a:pt x="3" y="12"/>
                  </a:lnTo>
                  <a:lnTo>
                    <a:pt x="6" y="6"/>
                  </a:lnTo>
                  <a:lnTo>
                    <a:pt x="12" y="3"/>
                  </a:lnTo>
                  <a:lnTo>
                    <a:pt x="18" y="0"/>
                  </a:lnTo>
                  <a:lnTo>
                    <a:pt x="27" y="0"/>
                  </a:lnTo>
                  <a:lnTo>
                    <a:pt x="30" y="0"/>
                  </a:lnTo>
                  <a:lnTo>
                    <a:pt x="33" y="3"/>
                  </a:lnTo>
                  <a:lnTo>
                    <a:pt x="36" y="0"/>
                  </a:lnTo>
                  <a:lnTo>
                    <a:pt x="39" y="0"/>
                  </a:lnTo>
                  <a:lnTo>
                    <a:pt x="42" y="3"/>
                  </a:lnTo>
                  <a:lnTo>
                    <a:pt x="45" y="3"/>
                  </a:lnTo>
                  <a:lnTo>
                    <a:pt x="49" y="6"/>
                  </a:lnTo>
                  <a:lnTo>
                    <a:pt x="55" y="6"/>
                  </a:lnTo>
                  <a:lnTo>
                    <a:pt x="55" y="6"/>
                  </a:lnTo>
                  <a:lnTo>
                    <a:pt x="61" y="3"/>
                  </a:lnTo>
                  <a:lnTo>
                    <a:pt x="70" y="6"/>
                  </a:lnTo>
                  <a:lnTo>
                    <a:pt x="76" y="6"/>
                  </a:lnTo>
                  <a:lnTo>
                    <a:pt x="79" y="12"/>
                  </a:lnTo>
                  <a:lnTo>
                    <a:pt x="85" y="12"/>
                  </a:lnTo>
                  <a:lnTo>
                    <a:pt x="88" y="18"/>
                  </a:lnTo>
                  <a:lnTo>
                    <a:pt x="94" y="18"/>
                  </a:lnTo>
                  <a:lnTo>
                    <a:pt x="94" y="21"/>
                  </a:lnTo>
                  <a:lnTo>
                    <a:pt x="91" y="27"/>
                  </a:lnTo>
                  <a:lnTo>
                    <a:pt x="94" y="27"/>
                  </a:lnTo>
                  <a:lnTo>
                    <a:pt x="94" y="30"/>
                  </a:lnTo>
                  <a:lnTo>
                    <a:pt x="88" y="33"/>
                  </a:lnTo>
                  <a:lnTo>
                    <a:pt x="85" y="39"/>
                  </a:lnTo>
                  <a:lnTo>
                    <a:pt x="82" y="42"/>
                  </a:lnTo>
                  <a:lnTo>
                    <a:pt x="79" y="48"/>
                  </a:lnTo>
                  <a:lnTo>
                    <a:pt x="85" y="48"/>
                  </a:lnTo>
                  <a:lnTo>
                    <a:pt x="85" y="54"/>
                  </a:lnTo>
                  <a:lnTo>
                    <a:pt x="82" y="54"/>
                  </a:lnTo>
                  <a:lnTo>
                    <a:pt x="79" y="51"/>
                  </a:lnTo>
                  <a:lnTo>
                    <a:pt x="76" y="51"/>
                  </a:lnTo>
                  <a:lnTo>
                    <a:pt x="73" y="57"/>
                  </a:lnTo>
                  <a:lnTo>
                    <a:pt x="70" y="57"/>
                  </a:lnTo>
                  <a:lnTo>
                    <a:pt x="70" y="63"/>
                  </a:lnTo>
                  <a:lnTo>
                    <a:pt x="67" y="63"/>
                  </a:lnTo>
                  <a:lnTo>
                    <a:pt x="64" y="66"/>
                  </a:lnTo>
                  <a:lnTo>
                    <a:pt x="58" y="63"/>
                  </a:lnTo>
                  <a:lnTo>
                    <a:pt x="52" y="66"/>
                  </a:lnTo>
                  <a:lnTo>
                    <a:pt x="45" y="69"/>
                  </a:lnTo>
                  <a:lnTo>
                    <a:pt x="42" y="63"/>
                  </a:lnTo>
                  <a:lnTo>
                    <a:pt x="45" y="60"/>
                  </a:lnTo>
                  <a:lnTo>
                    <a:pt x="42" y="54"/>
                  </a:lnTo>
                  <a:lnTo>
                    <a:pt x="39" y="51"/>
                  </a:lnTo>
                  <a:lnTo>
                    <a:pt x="36" y="48"/>
                  </a:lnTo>
                  <a:lnTo>
                    <a:pt x="3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5" name="Freeform 89"/>
            <p:cNvSpPr>
              <a:spLocks/>
            </p:cNvSpPr>
            <p:nvPr/>
          </p:nvSpPr>
          <p:spPr bwMode="auto">
            <a:xfrm>
              <a:off x="6154738" y="2925763"/>
              <a:ext cx="254000" cy="190500"/>
            </a:xfrm>
            <a:custGeom>
              <a:avLst/>
              <a:gdLst>
                <a:gd name="T0" fmla="*/ 7 w 160"/>
                <a:gd name="T1" fmla="*/ 60 h 120"/>
                <a:gd name="T2" fmla="*/ 19 w 160"/>
                <a:gd name="T3" fmla="*/ 60 h 120"/>
                <a:gd name="T4" fmla="*/ 25 w 160"/>
                <a:gd name="T5" fmla="*/ 57 h 120"/>
                <a:gd name="T6" fmla="*/ 28 w 160"/>
                <a:gd name="T7" fmla="*/ 51 h 120"/>
                <a:gd name="T8" fmla="*/ 34 w 160"/>
                <a:gd name="T9" fmla="*/ 45 h 120"/>
                <a:gd name="T10" fmla="*/ 40 w 160"/>
                <a:gd name="T11" fmla="*/ 48 h 120"/>
                <a:gd name="T12" fmla="*/ 34 w 160"/>
                <a:gd name="T13" fmla="*/ 42 h 120"/>
                <a:gd name="T14" fmla="*/ 40 w 160"/>
                <a:gd name="T15" fmla="*/ 33 h 120"/>
                <a:gd name="T16" fmla="*/ 49 w 160"/>
                <a:gd name="T17" fmla="*/ 24 h 120"/>
                <a:gd name="T18" fmla="*/ 46 w 160"/>
                <a:gd name="T19" fmla="*/ 21 h 120"/>
                <a:gd name="T20" fmla="*/ 55 w 160"/>
                <a:gd name="T21" fmla="*/ 12 h 120"/>
                <a:gd name="T22" fmla="*/ 64 w 160"/>
                <a:gd name="T23" fmla="*/ 6 h 120"/>
                <a:gd name="T24" fmla="*/ 70 w 160"/>
                <a:gd name="T25" fmla="*/ 0 h 120"/>
                <a:gd name="T26" fmla="*/ 76 w 160"/>
                <a:gd name="T27" fmla="*/ 0 h 120"/>
                <a:gd name="T28" fmla="*/ 85 w 160"/>
                <a:gd name="T29" fmla="*/ 6 h 120"/>
                <a:gd name="T30" fmla="*/ 94 w 160"/>
                <a:gd name="T31" fmla="*/ 3 h 120"/>
                <a:gd name="T32" fmla="*/ 103 w 160"/>
                <a:gd name="T33" fmla="*/ 6 h 120"/>
                <a:gd name="T34" fmla="*/ 109 w 160"/>
                <a:gd name="T35" fmla="*/ 6 h 120"/>
                <a:gd name="T36" fmla="*/ 121 w 160"/>
                <a:gd name="T37" fmla="*/ 9 h 120"/>
                <a:gd name="T38" fmla="*/ 121 w 160"/>
                <a:gd name="T39" fmla="*/ 18 h 120"/>
                <a:gd name="T40" fmla="*/ 124 w 160"/>
                <a:gd name="T41" fmla="*/ 27 h 120"/>
                <a:gd name="T42" fmla="*/ 130 w 160"/>
                <a:gd name="T43" fmla="*/ 39 h 120"/>
                <a:gd name="T44" fmla="*/ 139 w 160"/>
                <a:gd name="T45" fmla="*/ 48 h 120"/>
                <a:gd name="T46" fmla="*/ 148 w 160"/>
                <a:gd name="T47" fmla="*/ 57 h 120"/>
                <a:gd name="T48" fmla="*/ 154 w 160"/>
                <a:gd name="T49" fmla="*/ 66 h 120"/>
                <a:gd name="T50" fmla="*/ 157 w 160"/>
                <a:gd name="T51" fmla="*/ 69 h 120"/>
                <a:gd name="T52" fmla="*/ 145 w 160"/>
                <a:gd name="T53" fmla="*/ 78 h 120"/>
                <a:gd name="T54" fmla="*/ 139 w 160"/>
                <a:gd name="T55" fmla="*/ 78 h 120"/>
                <a:gd name="T56" fmla="*/ 142 w 160"/>
                <a:gd name="T57" fmla="*/ 87 h 120"/>
                <a:gd name="T58" fmla="*/ 145 w 160"/>
                <a:gd name="T59" fmla="*/ 99 h 120"/>
                <a:gd name="T60" fmla="*/ 145 w 160"/>
                <a:gd name="T61" fmla="*/ 102 h 120"/>
                <a:gd name="T62" fmla="*/ 133 w 160"/>
                <a:gd name="T63" fmla="*/ 105 h 120"/>
                <a:gd name="T64" fmla="*/ 130 w 160"/>
                <a:gd name="T65" fmla="*/ 120 h 120"/>
                <a:gd name="T66" fmla="*/ 121 w 160"/>
                <a:gd name="T67" fmla="*/ 117 h 120"/>
                <a:gd name="T68" fmla="*/ 112 w 160"/>
                <a:gd name="T69" fmla="*/ 117 h 120"/>
                <a:gd name="T70" fmla="*/ 106 w 160"/>
                <a:gd name="T71" fmla="*/ 120 h 120"/>
                <a:gd name="T72" fmla="*/ 100 w 160"/>
                <a:gd name="T73" fmla="*/ 117 h 120"/>
                <a:gd name="T74" fmla="*/ 91 w 160"/>
                <a:gd name="T75" fmla="*/ 120 h 120"/>
                <a:gd name="T76" fmla="*/ 82 w 160"/>
                <a:gd name="T77" fmla="*/ 117 h 120"/>
                <a:gd name="T78" fmla="*/ 79 w 160"/>
                <a:gd name="T79" fmla="*/ 117 h 120"/>
                <a:gd name="T80" fmla="*/ 67 w 160"/>
                <a:gd name="T81" fmla="*/ 117 h 120"/>
                <a:gd name="T82" fmla="*/ 64 w 160"/>
                <a:gd name="T83" fmla="*/ 114 h 120"/>
                <a:gd name="T84" fmla="*/ 46 w 160"/>
                <a:gd name="T85" fmla="*/ 108 h 120"/>
                <a:gd name="T86" fmla="*/ 40 w 160"/>
                <a:gd name="T87" fmla="*/ 114 h 120"/>
                <a:gd name="T88" fmla="*/ 22 w 160"/>
                <a:gd name="T89" fmla="*/ 114 h 120"/>
                <a:gd name="T90" fmla="*/ 13 w 160"/>
                <a:gd name="T91" fmla="*/ 114 h 120"/>
                <a:gd name="T92" fmla="*/ 10 w 160"/>
                <a:gd name="T93" fmla="*/ 111 h 120"/>
                <a:gd name="T94" fmla="*/ 4 w 160"/>
                <a:gd name="T95" fmla="*/ 99 h 120"/>
                <a:gd name="T96" fmla="*/ 10 w 160"/>
                <a:gd name="T97" fmla="*/ 93 h 120"/>
                <a:gd name="T98" fmla="*/ 10 w 160"/>
                <a:gd name="T99" fmla="*/ 81 h 120"/>
                <a:gd name="T100" fmla="*/ 4 w 160"/>
                <a:gd name="T101" fmla="*/ 72 h 120"/>
                <a:gd name="T102" fmla="*/ 0 w 160"/>
                <a:gd name="T103"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20">
                  <a:moveTo>
                    <a:pt x="0" y="63"/>
                  </a:moveTo>
                  <a:lnTo>
                    <a:pt x="7" y="60"/>
                  </a:lnTo>
                  <a:lnTo>
                    <a:pt x="13" y="57"/>
                  </a:lnTo>
                  <a:lnTo>
                    <a:pt x="19" y="60"/>
                  </a:lnTo>
                  <a:lnTo>
                    <a:pt x="22" y="57"/>
                  </a:lnTo>
                  <a:lnTo>
                    <a:pt x="25" y="57"/>
                  </a:lnTo>
                  <a:lnTo>
                    <a:pt x="25" y="51"/>
                  </a:lnTo>
                  <a:lnTo>
                    <a:pt x="28" y="51"/>
                  </a:lnTo>
                  <a:lnTo>
                    <a:pt x="31" y="45"/>
                  </a:lnTo>
                  <a:lnTo>
                    <a:pt x="34" y="45"/>
                  </a:lnTo>
                  <a:lnTo>
                    <a:pt x="37" y="48"/>
                  </a:lnTo>
                  <a:lnTo>
                    <a:pt x="40" y="48"/>
                  </a:lnTo>
                  <a:lnTo>
                    <a:pt x="40" y="42"/>
                  </a:lnTo>
                  <a:lnTo>
                    <a:pt x="34" y="42"/>
                  </a:lnTo>
                  <a:lnTo>
                    <a:pt x="37" y="36"/>
                  </a:lnTo>
                  <a:lnTo>
                    <a:pt x="40" y="33"/>
                  </a:lnTo>
                  <a:lnTo>
                    <a:pt x="43" y="27"/>
                  </a:lnTo>
                  <a:lnTo>
                    <a:pt x="49" y="24"/>
                  </a:lnTo>
                  <a:lnTo>
                    <a:pt x="49" y="21"/>
                  </a:lnTo>
                  <a:lnTo>
                    <a:pt x="46" y="21"/>
                  </a:lnTo>
                  <a:lnTo>
                    <a:pt x="49" y="15"/>
                  </a:lnTo>
                  <a:lnTo>
                    <a:pt x="55" y="12"/>
                  </a:lnTo>
                  <a:lnTo>
                    <a:pt x="64" y="9"/>
                  </a:lnTo>
                  <a:lnTo>
                    <a:pt x="64" y="6"/>
                  </a:lnTo>
                  <a:lnTo>
                    <a:pt x="67" y="3"/>
                  </a:lnTo>
                  <a:lnTo>
                    <a:pt x="70" y="0"/>
                  </a:lnTo>
                  <a:lnTo>
                    <a:pt x="73" y="0"/>
                  </a:lnTo>
                  <a:lnTo>
                    <a:pt x="76" y="0"/>
                  </a:lnTo>
                  <a:lnTo>
                    <a:pt x="82" y="0"/>
                  </a:lnTo>
                  <a:lnTo>
                    <a:pt x="85" y="6"/>
                  </a:lnTo>
                  <a:lnTo>
                    <a:pt x="91" y="3"/>
                  </a:lnTo>
                  <a:lnTo>
                    <a:pt x="94" y="3"/>
                  </a:lnTo>
                  <a:lnTo>
                    <a:pt x="97" y="9"/>
                  </a:lnTo>
                  <a:lnTo>
                    <a:pt x="103" y="6"/>
                  </a:lnTo>
                  <a:lnTo>
                    <a:pt x="109" y="3"/>
                  </a:lnTo>
                  <a:lnTo>
                    <a:pt x="109" y="6"/>
                  </a:lnTo>
                  <a:lnTo>
                    <a:pt x="112" y="6"/>
                  </a:lnTo>
                  <a:lnTo>
                    <a:pt x="121" y="9"/>
                  </a:lnTo>
                  <a:lnTo>
                    <a:pt x="121" y="15"/>
                  </a:lnTo>
                  <a:lnTo>
                    <a:pt x="121" y="18"/>
                  </a:lnTo>
                  <a:lnTo>
                    <a:pt x="124" y="24"/>
                  </a:lnTo>
                  <a:lnTo>
                    <a:pt x="124" y="27"/>
                  </a:lnTo>
                  <a:lnTo>
                    <a:pt x="127" y="33"/>
                  </a:lnTo>
                  <a:lnTo>
                    <a:pt x="130" y="39"/>
                  </a:lnTo>
                  <a:lnTo>
                    <a:pt x="136" y="45"/>
                  </a:lnTo>
                  <a:lnTo>
                    <a:pt x="139" y="48"/>
                  </a:lnTo>
                  <a:lnTo>
                    <a:pt x="142" y="54"/>
                  </a:lnTo>
                  <a:lnTo>
                    <a:pt x="148" y="57"/>
                  </a:lnTo>
                  <a:lnTo>
                    <a:pt x="154" y="63"/>
                  </a:lnTo>
                  <a:lnTo>
                    <a:pt x="154" y="66"/>
                  </a:lnTo>
                  <a:lnTo>
                    <a:pt x="160" y="69"/>
                  </a:lnTo>
                  <a:lnTo>
                    <a:pt x="157" y="69"/>
                  </a:lnTo>
                  <a:lnTo>
                    <a:pt x="154" y="78"/>
                  </a:lnTo>
                  <a:lnTo>
                    <a:pt x="145" y="78"/>
                  </a:lnTo>
                  <a:lnTo>
                    <a:pt x="139" y="75"/>
                  </a:lnTo>
                  <a:lnTo>
                    <a:pt x="139" y="78"/>
                  </a:lnTo>
                  <a:lnTo>
                    <a:pt x="139" y="81"/>
                  </a:lnTo>
                  <a:lnTo>
                    <a:pt x="142" y="87"/>
                  </a:lnTo>
                  <a:lnTo>
                    <a:pt x="142" y="93"/>
                  </a:lnTo>
                  <a:lnTo>
                    <a:pt x="145" y="99"/>
                  </a:lnTo>
                  <a:lnTo>
                    <a:pt x="145" y="102"/>
                  </a:lnTo>
                  <a:lnTo>
                    <a:pt x="145" y="102"/>
                  </a:lnTo>
                  <a:lnTo>
                    <a:pt x="136" y="105"/>
                  </a:lnTo>
                  <a:lnTo>
                    <a:pt x="133" y="105"/>
                  </a:lnTo>
                  <a:lnTo>
                    <a:pt x="130" y="111"/>
                  </a:lnTo>
                  <a:lnTo>
                    <a:pt x="130" y="120"/>
                  </a:lnTo>
                  <a:lnTo>
                    <a:pt x="124" y="120"/>
                  </a:lnTo>
                  <a:lnTo>
                    <a:pt x="121" y="117"/>
                  </a:lnTo>
                  <a:lnTo>
                    <a:pt x="115" y="117"/>
                  </a:lnTo>
                  <a:lnTo>
                    <a:pt x="112" y="117"/>
                  </a:lnTo>
                  <a:lnTo>
                    <a:pt x="109" y="117"/>
                  </a:lnTo>
                  <a:lnTo>
                    <a:pt x="106" y="120"/>
                  </a:lnTo>
                  <a:lnTo>
                    <a:pt x="103" y="120"/>
                  </a:lnTo>
                  <a:lnTo>
                    <a:pt x="100" y="117"/>
                  </a:lnTo>
                  <a:lnTo>
                    <a:pt x="97" y="114"/>
                  </a:lnTo>
                  <a:lnTo>
                    <a:pt x="91" y="120"/>
                  </a:lnTo>
                  <a:lnTo>
                    <a:pt x="88" y="117"/>
                  </a:lnTo>
                  <a:lnTo>
                    <a:pt x="82" y="117"/>
                  </a:lnTo>
                  <a:lnTo>
                    <a:pt x="79" y="117"/>
                  </a:lnTo>
                  <a:lnTo>
                    <a:pt x="79" y="117"/>
                  </a:lnTo>
                  <a:lnTo>
                    <a:pt x="76" y="117"/>
                  </a:lnTo>
                  <a:lnTo>
                    <a:pt x="67" y="117"/>
                  </a:lnTo>
                  <a:lnTo>
                    <a:pt x="67" y="117"/>
                  </a:lnTo>
                  <a:lnTo>
                    <a:pt x="64" y="114"/>
                  </a:lnTo>
                  <a:lnTo>
                    <a:pt x="52" y="111"/>
                  </a:lnTo>
                  <a:lnTo>
                    <a:pt x="46" y="108"/>
                  </a:lnTo>
                  <a:lnTo>
                    <a:pt x="46" y="108"/>
                  </a:lnTo>
                  <a:lnTo>
                    <a:pt x="40" y="114"/>
                  </a:lnTo>
                  <a:lnTo>
                    <a:pt x="34" y="114"/>
                  </a:lnTo>
                  <a:lnTo>
                    <a:pt x="22" y="114"/>
                  </a:lnTo>
                  <a:lnTo>
                    <a:pt x="19" y="117"/>
                  </a:lnTo>
                  <a:lnTo>
                    <a:pt x="13" y="114"/>
                  </a:lnTo>
                  <a:lnTo>
                    <a:pt x="10" y="114"/>
                  </a:lnTo>
                  <a:lnTo>
                    <a:pt x="10" y="111"/>
                  </a:lnTo>
                  <a:lnTo>
                    <a:pt x="7" y="105"/>
                  </a:lnTo>
                  <a:lnTo>
                    <a:pt x="4" y="99"/>
                  </a:lnTo>
                  <a:lnTo>
                    <a:pt x="7" y="96"/>
                  </a:lnTo>
                  <a:lnTo>
                    <a:pt x="10" y="93"/>
                  </a:lnTo>
                  <a:lnTo>
                    <a:pt x="10" y="81"/>
                  </a:lnTo>
                  <a:lnTo>
                    <a:pt x="10" y="81"/>
                  </a:lnTo>
                  <a:lnTo>
                    <a:pt x="7" y="75"/>
                  </a:lnTo>
                  <a:lnTo>
                    <a:pt x="4" y="72"/>
                  </a:lnTo>
                  <a:lnTo>
                    <a:pt x="4" y="63"/>
                  </a:lnTo>
                  <a:lnTo>
                    <a:pt x="0" y="6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6" name="Freeform 90"/>
            <p:cNvSpPr>
              <a:spLocks/>
            </p:cNvSpPr>
            <p:nvPr/>
          </p:nvSpPr>
          <p:spPr bwMode="auto">
            <a:xfrm>
              <a:off x="6135688" y="3078163"/>
              <a:ext cx="498475" cy="307975"/>
            </a:xfrm>
            <a:custGeom>
              <a:avLst/>
              <a:gdLst>
                <a:gd name="T0" fmla="*/ 46 w 314"/>
                <a:gd name="T1" fmla="*/ 18 h 194"/>
                <a:gd name="T2" fmla="*/ 76 w 314"/>
                <a:gd name="T3" fmla="*/ 18 h 194"/>
                <a:gd name="T4" fmla="*/ 91 w 314"/>
                <a:gd name="T5" fmla="*/ 21 h 194"/>
                <a:gd name="T6" fmla="*/ 112 w 314"/>
                <a:gd name="T7" fmla="*/ 21 h 194"/>
                <a:gd name="T8" fmla="*/ 127 w 314"/>
                <a:gd name="T9" fmla="*/ 21 h 194"/>
                <a:gd name="T10" fmla="*/ 145 w 314"/>
                <a:gd name="T11" fmla="*/ 9 h 194"/>
                <a:gd name="T12" fmla="*/ 166 w 314"/>
                <a:gd name="T13" fmla="*/ 3 h 194"/>
                <a:gd name="T14" fmla="*/ 197 w 314"/>
                <a:gd name="T15" fmla="*/ 0 h 194"/>
                <a:gd name="T16" fmla="*/ 218 w 314"/>
                <a:gd name="T17" fmla="*/ 21 h 194"/>
                <a:gd name="T18" fmla="*/ 227 w 314"/>
                <a:gd name="T19" fmla="*/ 43 h 194"/>
                <a:gd name="T20" fmla="*/ 254 w 314"/>
                <a:gd name="T21" fmla="*/ 49 h 194"/>
                <a:gd name="T22" fmla="*/ 275 w 314"/>
                <a:gd name="T23" fmla="*/ 61 h 194"/>
                <a:gd name="T24" fmla="*/ 296 w 314"/>
                <a:gd name="T25" fmla="*/ 61 h 194"/>
                <a:gd name="T26" fmla="*/ 314 w 314"/>
                <a:gd name="T27" fmla="*/ 67 h 194"/>
                <a:gd name="T28" fmla="*/ 311 w 314"/>
                <a:gd name="T29" fmla="*/ 91 h 194"/>
                <a:gd name="T30" fmla="*/ 296 w 314"/>
                <a:gd name="T31" fmla="*/ 109 h 194"/>
                <a:gd name="T32" fmla="*/ 287 w 314"/>
                <a:gd name="T33" fmla="*/ 127 h 194"/>
                <a:gd name="T34" fmla="*/ 269 w 314"/>
                <a:gd name="T35" fmla="*/ 133 h 194"/>
                <a:gd name="T36" fmla="*/ 254 w 314"/>
                <a:gd name="T37" fmla="*/ 139 h 194"/>
                <a:gd name="T38" fmla="*/ 239 w 314"/>
                <a:gd name="T39" fmla="*/ 139 h 194"/>
                <a:gd name="T40" fmla="*/ 236 w 314"/>
                <a:gd name="T41" fmla="*/ 151 h 194"/>
                <a:gd name="T42" fmla="*/ 236 w 314"/>
                <a:gd name="T43" fmla="*/ 145 h 194"/>
                <a:gd name="T44" fmla="*/ 224 w 314"/>
                <a:gd name="T45" fmla="*/ 154 h 194"/>
                <a:gd name="T46" fmla="*/ 209 w 314"/>
                <a:gd name="T47" fmla="*/ 154 h 194"/>
                <a:gd name="T48" fmla="*/ 224 w 314"/>
                <a:gd name="T49" fmla="*/ 160 h 194"/>
                <a:gd name="T50" fmla="*/ 227 w 314"/>
                <a:gd name="T51" fmla="*/ 166 h 194"/>
                <a:gd name="T52" fmla="*/ 236 w 314"/>
                <a:gd name="T53" fmla="*/ 173 h 194"/>
                <a:gd name="T54" fmla="*/ 227 w 314"/>
                <a:gd name="T55" fmla="*/ 154 h 194"/>
                <a:gd name="T56" fmla="*/ 245 w 314"/>
                <a:gd name="T57" fmla="*/ 176 h 194"/>
                <a:gd name="T58" fmla="*/ 260 w 314"/>
                <a:gd name="T59" fmla="*/ 170 h 194"/>
                <a:gd name="T60" fmla="*/ 260 w 314"/>
                <a:gd name="T61" fmla="*/ 179 h 194"/>
                <a:gd name="T62" fmla="*/ 233 w 314"/>
                <a:gd name="T63" fmla="*/ 185 h 194"/>
                <a:gd name="T64" fmla="*/ 209 w 314"/>
                <a:gd name="T65" fmla="*/ 191 h 194"/>
                <a:gd name="T66" fmla="*/ 200 w 314"/>
                <a:gd name="T67" fmla="*/ 176 h 194"/>
                <a:gd name="T68" fmla="*/ 209 w 314"/>
                <a:gd name="T69" fmla="*/ 163 h 194"/>
                <a:gd name="T70" fmla="*/ 206 w 314"/>
                <a:gd name="T71" fmla="*/ 157 h 194"/>
                <a:gd name="T72" fmla="*/ 184 w 314"/>
                <a:gd name="T73" fmla="*/ 154 h 194"/>
                <a:gd name="T74" fmla="*/ 175 w 314"/>
                <a:gd name="T75" fmla="*/ 148 h 194"/>
                <a:gd name="T76" fmla="*/ 181 w 314"/>
                <a:gd name="T77" fmla="*/ 145 h 194"/>
                <a:gd name="T78" fmla="*/ 178 w 314"/>
                <a:gd name="T79" fmla="*/ 139 h 194"/>
                <a:gd name="T80" fmla="*/ 169 w 314"/>
                <a:gd name="T81" fmla="*/ 142 h 194"/>
                <a:gd name="T82" fmla="*/ 157 w 314"/>
                <a:gd name="T83" fmla="*/ 151 h 194"/>
                <a:gd name="T84" fmla="*/ 142 w 314"/>
                <a:gd name="T85" fmla="*/ 170 h 194"/>
                <a:gd name="T86" fmla="*/ 142 w 314"/>
                <a:gd name="T87" fmla="*/ 176 h 194"/>
                <a:gd name="T88" fmla="*/ 124 w 314"/>
                <a:gd name="T89" fmla="*/ 176 h 194"/>
                <a:gd name="T90" fmla="*/ 121 w 314"/>
                <a:gd name="T91" fmla="*/ 166 h 194"/>
                <a:gd name="T92" fmla="*/ 130 w 314"/>
                <a:gd name="T93" fmla="*/ 148 h 194"/>
                <a:gd name="T94" fmla="*/ 142 w 314"/>
                <a:gd name="T95" fmla="*/ 142 h 194"/>
                <a:gd name="T96" fmla="*/ 130 w 314"/>
                <a:gd name="T97" fmla="*/ 127 h 194"/>
                <a:gd name="T98" fmla="*/ 115 w 314"/>
                <a:gd name="T99" fmla="*/ 106 h 194"/>
                <a:gd name="T100" fmla="*/ 97 w 314"/>
                <a:gd name="T101" fmla="*/ 100 h 194"/>
                <a:gd name="T102" fmla="*/ 82 w 314"/>
                <a:gd name="T103" fmla="*/ 97 h 194"/>
                <a:gd name="T104" fmla="*/ 79 w 314"/>
                <a:gd name="T105" fmla="*/ 109 h 194"/>
                <a:gd name="T106" fmla="*/ 52 w 314"/>
                <a:gd name="T107" fmla="*/ 121 h 194"/>
                <a:gd name="T108" fmla="*/ 28 w 314"/>
                <a:gd name="T109" fmla="*/ 115 h 194"/>
                <a:gd name="T110" fmla="*/ 9 w 314"/>
                <a:gd name="T111" fmla="*/ 109 h 194"/>
                <a:gd name="T112" fmla="*/ 6 w 314"/>
                <a:gd name="T113" fmla="*/ 88 h 194"/>
                <a:gd name="T114" fmla="*/ 25 w 314"/>
                <a:gd name="T115" fmla="*/ 58 h 194"/>
                <a:gd name="T116" fmla="*/ 28 w 314"/>
                <a:gd name="T117" fmla="*/ 43 h 194"/>
                <a:gd name="T118" fmla="*/ 22 w 314"/>
                <a:gd name="T119" fmla="*/ 2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194">
                  <a:moveTo>
                    <a:pt x="22" y="18"/>
                  </a:moveTo>
                  <a:lnTo>
                    <a:pt x="25" y="18"/>
                  </a:lnTo>
                  <a:lnTo>
                    <a:pt x="31" y="21"/>
                  </a:lnTo>
                  <a:lnTo>
                    <a:pt x="34" y="18"/>
                  </a:lnTo>
                  <a:lnTo>
                    <a:pt x="46" y="18"/>
                  </a:lnTo>
                  <a:lnTo>
                    <a:pt x="52" y="18"/>
                  </a:lnTo>
                  <a:lnTo>
                    <a:pt x="58" y="12"/>
                  </a:lnTo>
                  <a:lnTo>
                    <a:pt x="58" y="12"/>
                  </a:lnTo>
                  <a:lnTo>
                    <a:pt x="64" y="15"/>
                  </a:lnTo>
                  <a:lnTo>
                    <a:pt x="76" y="18"/>
                  </a:lnTo>
                  <a:lnTo>
                    <a:pt x="79" y="21"/>
                  </a:lnTo>
                  <a:lnTo>
                    <a:pt x="79" y="21"/>
                  </a:lnTo>
                  <a:lnTo>
                    <a:pt x="88" y="21"/>
                  </a:lnTo>
                  <a:lnTo>
                    <a:pt x="91" y="21"/>
                  </a:lnTo>
                  <a:lnTo>
                    <a:pt x="91" y="21"/>
                  </a:lnTo>
                  <a:lnTo>
                    <a:pt x="94" y="21"/>
                  </a:lnTo>
                  <a:lnTo>
                    <a:pt x="100" y="21"/>
                  </a:lnTo>
                  <a:lnTo>
                    <a:pt x="103" y="24"/>
                  </a:lnTo>
                  <a:lnTo>
                    <a:pt x="109" y="18"/>
                  </a:lnTo>
                  <a:lnTo>
                    <a:pt x="112" y="21"/>
                  </a:lnTo>
                  <a:lnTo>
                    <a:pt x="115" y="24"/>
                  </a:lnTo>
                  <a:lnTo>
                    <a:pt x="118" y="24"/>
                  </a:lnTo>
                  <a:lnTo>
                    <a:pt x="121" y="21"/>
                  </a:lnTo>
                  <a:lnTo>
                    <a:pt x="124" y="21"/>
                  </a:lnTo>
                  <a:lnTo>
                    <a:pt x="127" y="21"/>
                  </a:lnTo>
                  <a:lnTo>
                    <a:pt x="133" y="21"/>
                  </a:lnTo>
                  <a:lnTo>
                    <a:pt x="136" y="24"/>
                  </a:lnTo>
                  <a:lnTo>
                    <a:pt x="142" y="24"/>
                  </a:lnTo>
                  <a:lnTo>
                    <a:pt x="142" y="15"/>
                  </a:lnTo>
                  <a:lnTo>
                    <a:pt x="145" y="9"/>
                  </a:lnTo>
                  <a:lnTo>
                    <a:pt x="148" y="9"/>
                  </a:lnTo>
                  <a:lnTo>
                    <a:pt x="157" y="6"/>
                  </a:lnTo>
                  <a:lnTo>
                    <a:pt x="160" y="6"/>
                  </a:lnTo>
                  <a:lnTo>
                    <a:pt x="166" y="6"/>
                  </a:lnTo>
                  <a:lnTo>
                    <a:pt x="166" y="3"/>
                  </a:lnTo>
                  <a:lnTo>
                    <a:pt x="169" y="0"/>
                  </a:lnTo>
                  <a:lnTo>
                    <a:pt x="178" y="3"/>
                  </a:lnTo>
                  <a:lnTo>
                    <a:pt x="188" y="3"/>
                  </a:lnTo>
                  <a:lnTo>
                    <a:pt x="191" y="0"/>
                  </a:lnTo>
                  <a:lnTo>
                    <a:pt x="197" y="0"/>
                  </a:lnTo>
                  <a:lnTo>
                    <a:pt x="200" y="9"/>
                  </a:lnTo>
                  <a:lnTo>
                    <a:pt x="203" y="12"/>
                  </a:lnTo>
                  <a:lnTo>
                    <a:pt x="200" y="18"/>
                  </a:lnTo>
                  <a:lnTo>
                    <a:pt x="206" y="24"/>
                  </a:lnTo>
                  <a:lnTo>
                    <a:pt x="218" y="21"/>
                  </a:lnTo>
                  <a:lnTo>
                    <a:pt x="221" y="24"/>
                  </a:lnTo>
                  <a:lnTo>
                    <a:pt x="221" y="31"/>
                  </a:lnTo>
                  <a:lnTo>
                    <a:pt x="224" y="31"/>
                  </a:lnTo>
                  <a:lnTo>
                    <a:pt x="224" y="37"/>
                  </a:lnTo>
                  <a:lnTo>
                    <a:pt x="227" y="43"/>
                  </a:lnTo>
                  <a:lnTo>
                    <a:pt x="236" y="49"/>
                  </a:lnTo>
                  <a:lnTo>
                    <a:pt x="239" y="46"/>
                  </a:lnTo>
                  <a:lnTo>
                    <a:pt x="245" y="49"/>
                  </a:lnTo>
                  <a:lnTo>
                    <a:pt x="248" y="49"/>
                  </a:lnTo>
                  <a:lnTo>
                    <a:pt x="254" y="49"/>
                  </a:lnTo>
                  <a:lnTo>
                    <a:pt x="260" y="43"/>
                  </a:lnTo>
                  <a:lnTo>
                    <a:pt x="263" y="43"/>
                  </a:lnTo>
                  <a:lnTo>
                    <a:pt x="266" y="52"/>
                  </a:lnTo>
                  <a:lnTo>
                    <a:pt x="272" y="58"/>
                  </a:lnTo>
                  <a:lnTo>
                    <a:pt x="275" y="61"/>
                  </a:lnTo>
                  <a:lnTo>
                    <a:pt x="275" y="58"/>
                  </a:lnTo>
                  <a:lnTo>
                    <a:pt x="284" y="58"/>
                  </a:lnTo>
                  <a:lnTo>
                    <a:pt x="287" y="58"/>
                  </a:lnTo>
                  <a:lnTo>
                    <a:pt x="293" y="61"/>
                  </a:lnTo>
                  <a:lnTo>
                    <a:pt x="296" y="61"/>
                  </a:lnTo>
                  <a:lnTo>
                    <a:pt x="302" y="64"/>
                  </a:lnTo>
                  <a:lnTo>
                    <a:pt x="305" y="64"/>
                  </a:lnTo>
                  <a:lnTo>
                    <a:pt x="308" y="61"/>
                  </a:lnTo>
                  <a:lnTo>
                    <a:pt x="311" y="67"/>
                  </a:lnTo>
                  <a:lnTo>
                    <a:pt x="314" y="67"/>
                  </a:lnTo>
                  <a:lnTo>
                    <a:pt x="314" y="73"/>
                  </a:lnTo>
                  <a:lnTo>
                    <a:pt x="311" y="76"/>
                  </a:lnTo>
                  <a:lnTo>
                    <a:pt x="305" y="79"/>
                  </a:lnTo>
                  <a:lnTo>
                    <a:pt x="305" y="85"/>
                  </a:lnTo>
                  <a:lnTo>
                    <a:pt x="311" y="91"/>
                  </a:lnTo>
                  <a:lnTo>
                    <a:pt x="311" y="94"/>
                  </a:lnTo>
                  <a:lnTo>
                    <a:pt x="308" y="103"/>
                  </a:lnTo>
                  <a:lnTo>
                    <a:pt x="311" y="106"/>
                  </a:lnTo>
                  <a:lnTo>
                    <a:pt x="305" y="109"/>
                  </a:lnTo>
                  <a:lnTo>
                    <a:pt x="296" y="109"/>
                  </a:lnTo>
                  <a:lnTo>
                    <a:pt x="293" y="118"/>
                  </a:lnTo>
                  <a:lnTo>
                    <a:pt x="290" y="118"/>
                  </a:lnTo>
                  <a:lnTo>
                    <a:pt x="290" y="127"/>
                  </a:lnTo>
                  <a:lnTo>
                    <a:pt x="287" y="127"/>
                  </a:lnTo>
                  <a:lnTo>
                    <a:pt x="287" y="127"/>
                  </a:lnTo>
                  <a:lnTo>
                    <a:pt x="284" y="127"/>
                  </a:lnTo>
                  <a:lnTo>
                    <a:pt x="278" y="127"/>
                  </a:lnTo>
                  <a:lnTo>
                    <a:pt x="275" y="127"/>
                  </a:lnTo>
                  <a:lnTo>
                    <a:pt x="272" y="130"/>
                  </a:lnTo>
                  <a:lnTo>
                    <a:pt x="269" y="133"/>
                  </a:lnTo>
                  <a:lnTo>
                    <a:pt x="266" y="133"/>
                  </a:lnTo>
                  <a:lnTo>
                    <a:pt x="263" y="136"/>
                  </a:lnTo>
                  <a:lnTo>
                    <a:pt x="260" y="139"/>
                  </a:lnTo>
                  <a:lnTo>
                    <a:pt x="260" y="139"/>
                  </a:lnTo>
                  <a:lnTo>
                    <a:pt x="254" y="139"/>
                  </a:lnTo>
                  <a:lnTo>
                    <a:pt x="251" y="142"/>
                  </a:lnTo>
                  <a:lnTo>
                    <a:pt x="248" y="142"/>
                  </a:lnTo>
                  <a:lnTo>
                    <a:pt x="242" y="142"/>
                  </a:lnTo>
                  <a:lnTo>
                    <a:pt x="242" y="142"/>
                  </a:lnTo>
                  <a:lnTo>
                    <a:pt x="239" y="139"/>
                  </a:lnTo>
                  <a:lnTo>
                    <a:pt x="236" y="139"/>
                  </a:lnTo>
                  <a:lnTo>
                    <a:pt x="239" y="142"/>
                  </a:lnTo>
                  <a:lnTo>
                    <a:pt x="239" y="145"/>
                  </a:lnTo>
                  <a:lnTo>
                    <a:pt x="239" y="145"/>
                  </a:lnTo>
                  <a:lnTo>
                    <a:pt x="236" y="151"/>
                  </a:lnTo>
                  <a:lnTo>
                    <a:pt x="233" y="154"/>
                  </a:lnTo>
                  <a:lnTo>
                    <a:pt x="233" y="151"/>
                  </a:lnTo>
                  <a:lnTo>
                    <a:pt x="233" y="151"/>
                  </a:lnTo>
                  <a:lnTo>
                    <a:pt x="236" y="145"/>
                  </a:lnTo>
                  <a:lnTo>
                    <a:pt x="236" y="145"/>
                  </a:lnTo>
                  <a:lnTo>
                    <a:pt x="233" y="145"/>
                  </a:lnTo>
                  <a:lnTo>
                    <a:pt x="233" y="145"/>
                  </a:lnTo>
                  <a:lnTo>
                    <a:pt x="227" y="151"/>
                  </a:lnTo>
                  <a:lnTo>
                    <a:pt x="224" y="151"/>
                  </a:lnTo>
                  <a:lnTo>
                    <a:pt x="224" y="154"/>
                  </a:lnTo>
                  <a:lnTo>
                    <a:pt x="221" y="154"/>
                  </a:lnTo>
                  <a:lnTo>
                    <a:pt x="218" y="154"/>
                  </a:lnTo>
                  <a:lnTo>
                    <a:pt x="215" y="154"/>
                  </a:lnTo>
                  <a:lnTo>
                    <a:pt x="212" y="154"/>
                  </a:lnTo>
                  <a:lnTo>
                    <a:pt x="209" y="154"/>
                  </a:lnTo>
                  <a:lnTo>
                    <a:pt x="212" y="157"/>
                  </a:lnTo>
                  <a:lnTo>
                    <a:pt x="218" y="157"/>
                  </a:lnTo>
                  <a:lnTo>
                    <a:pt x="221" y="160"/>
                  </a:lnTo>
                  <a:lnTo>
                    <a:pt x="224" y="160"/>
                  </a:lnTo>
                  <a:lnTo>
                    <a:pt x="224" y="160"/>
                  </a:lnTo>
                  <a:lnTo>
                    <a:pt x="227" y="163"/>
                  </a:lnTo>
                  <a:lnTo>
                    <a:pt x="224" y="163"/>
                  </a:lnTo>
                  <a:lnTo>
                    <a:pt x="224" y="166"/>
                  </a:lnTo>
                  <a:lnTo>
                    <a:pt x="227" y="166"/>
                  </a:lnTo>
                  <a:lnTo>
                    <a:pt x="227" y="166"/>
                  </a:lnTo>
                  <a:lnTo>
                    <a:pt x="227" y="170"/>
                  </a:lnTo>
                  <a:lnTo>
                    <a:pt x="230" y="166"/>
                  </a:lnTo>
                  <a:lnTo>
                    <a:pt x="233" y="166"/>
                  </a:lnTo>
                  <a:lnTo>
                    <a:pt x="233" y="173"/>
                  </a:lnTo>
                  <a:lnTo>
                    <a:pt x="236" y="173"/>
                  </a:lnTo>
                  <a:lnTo>
                    <a:pt x="239" y="176"/>
                  </a:lnTo>
                  <a:lnTo>
                    <a:pt x="242" y="176"/>
                  </a:lnTo>
                  <a:lnTo>
                    <a:pt x="236" y="170"/>
                  </a:lnTo>
                  <a:lnTo>
                    <a:pt x="227" y="160"/>
                  </a:lnTo>
                  <a:lnTo>
                    <a:pt x="227" y="154"/>
                  </a:lnTo>
                  <a:lnTo>
                    <a:pt x="227" y="154"/>
                  </a:lnTo>
                  <a:lnTo>
                    <a:pt x="230" y="157"/>
                  </a:lnTo>
                  <a:lnTo>
                    <a:pt x="233" y="163"/>
                  </a:lnTo>
                  <a:lnTo>
                    <a:pt x="242" y="173"/>
                  </a:lnTo>
                  <a:lnTo>
                    <a:pt x="245" y="176"/>
                  </a:lnTo>
                  <a:lnTo>
                    <a:pt x="248" y="170"/>
                  </a:lnTo>
                  <a:lnTo>
                    <a:pt x="248" y="170"/>
                  </a:lnTo>
                  <a:lnTo>
                    <a:pt x="251" y="173"/>
                  </a:lnTo>
                  <a:lnTo>
                    <a:pt x="254" y="170"/>
                  </a:lnTo>
                  <a:lnTo>
                    <a:pt x="260" y="170"/>
                  </a:lnTo>
                  <a:lnTo>
                    <a:pt x="266" y="170"/>
                  </a:lnTo>
                  <a:lnTo>
                    <a:pt x="263" y="173"/>
                  </a:lnTo>
                  <a:lnTo>
                    <a:pt x="263" y="173"/>
                  </a:lnTo>
                  <a:lnTo>
                    <a:pt x="263" y="176"/>
                  </a:lnTo>
                  <a:lnTo>
                    <a:pt x="260" y="179"/>
                  </a:lnTo>
                  <a:lnTo>
                    <a:pt x="254" y="179"/>
                  </a:lnTo>
                  <a:lnTo>
                    <a:pt x="248" y="179"/>
                  </a:lnTo>
                  <a:lnTo>
                    <a:pt x="242" y="182"/>
                  </a:lnTo>
                  <a:lnTo>
                    <a:pt x="239" y="185"/>
                  </a:lnTo>
                  <a:lnTo>
                    <a:pt x="233" y="185"/>
                  </a:lnTo>
                  <a:lnTo>
                    <a:pt x="224" y="191"/>
                  </a:lnTo>
                  <a:lnTo>
                    <a:pt x="218" y="194"/>
                  </a:lnTo>
                  <a:lnTo>
                    <a:pt x="212" y="194"/>
                  </a:lnTo>
                  <a:lnTo>
                    <a:pt x="209" y="191"/>
                  </a:lnTo>
                  <a:lnTo>
                    <a:pt x="209" y="191"/>
                  </a:lnTo>
                  <a:lnTo>
                    <a:pt x="212" y="185"/>
                  </a:lnTo>
                  <a:lnTo>
                    <a:pt x="212" y="182"/>
                  </a:lnTo>
                  <a:lnTo>
                    <a:pt x="206" y="176"/>
                  </a:lnTo>
                  <a:lnTo>
                    <a:pt x="203" y="176"/>
                  </a:lnTo>
                  <a:lnTo>
                    <a:pt x="200" y="176"/>
                  </a:lnTo>
                  <a:lnTo>
                    <a:pt x="197" y="176"/>
                  </a:lnTo>
                  <a:lnTo>
                    <a:pt x="194" y="176"/>
                  </a:lnTo>
                  <a:lnTo>
                    <a:pt x="197" y="170"/>
                  </a:lnTo>
                  <a:lnTo>
                    <a:pt x="203" y="166"/>
                  </a:lnTo>
                  <a:lnTo>
                    <a:pt x="209" y="163"/>
                  </a:lnTo>
                  <a:lnTo>
                    <a:pt x="212" y="163"/>
                  </a:lnTo>
                  <a:lnTo>
                    <a:pt x="209" y="160"/>
                  </a:lnTo>
                  <a:lnTo>
                    <a:pt x="209" y="154"/>
                  </a:lnTo>
                  <a:lnTo>
                    <a:pt x="206" y="154"/>
                  </a:lnTo>
                  <a:lnTo>
                    <a:pt x="206" y="157"/>
                  </a:lnTo>
                  <a:lnTo>
                    <a:pt x="203" y="157"/>
                  </a:lnTo>
                  <a:lnTo>
                    <a:pt x="197" y="154"/>
                  </a:lnTo>
                  <a:lnTo>
                    <a:pt x="194" y="154"/>
                  </a:lnTo>
                  <a:lnTo>
                    <a:pt x="188" y="157"/>
                  </a:lnTo>
                  <a:lnTo>
                    <a:pt x="184" y="154"/>
                  </a:lnTo>
                  <a:lnTo>
                    <a:pt x="181" y="154"/>
                  </a:lnTo>
                  <a:lnTo>
                    <a:pt x="178" y="151"/>
                  </a:lnTo>
                  <a:lnTo>
                    <a:pt x="181" y="151"/>
                  </a:lnTo>
                  <a:lnTo>
                    <a:pt x="181" y="148"/>
                  </a:lnTo>
                  <a:lnTo>
                    <a:pt x="175" y="148"/>
                  </a:lnTo>
                  <a:lnTo>
                    <a:pt x="169" y="148"/>
                  </a:lnTo>
                  <a:lnTo>
                    <a:pt x="169" y="145"/>
                  </a:lnTo>
                  <a:lnTo>
                    <a:pt x="172" y="145"/>
                  </a:lnTo>
                  <a:lnTo>
                    <a:pt x="178" y="145"/>
                  </a:lnTo>
                  <a:lnTo>
                    <a:pt x="181" y="145"/>
                  </a:lnTo>
                  <a:lnTo>
                    <a:pt x="184" y="145"/>
                  </a:lnTo>
                  <a:lnTo>
                    <a:pt x="188" y="142"/>
                  </a:lnTo>
                  <a:lnTo>
                    <a:pt x="184" y="142"/>
                  </a:lnTo>
                  <a:lnTo>
                    <a:pt x="181" y="142"/>
                  </a:lnTo>
                  <a:lnTo>
                    <a:pt x="178" y="139"/>
                  </a:lnTo>
                  <a:lnTo>
                    <a:pt x="175" y="139"/>
                  </a:lnTo>
                  <a:lnTo>
                    <a:pt x="175" y="142"/>
                  </a:lnTo>
                  <a:lnTo>
                    <a:pt x="172" y="142"/>
                  </a:lnTo>
                  <a:lnTo>
                    <a:pt x="169" y="142"/>
                  </a:lnTo>
                  <a:lnTo>
                    <a:pt x="169" y="142"/>
                  </a:lnTo>
                  <a:lnTo>
                    <a:pt x="169" y="139"/>
                  </a:lnTo>
                  <a:lnTo>
                    <a:pt x="163" y="145"/>
                  </a:lnTo>
                  <a:lnTo>
                    <a:pt x="160" y="145"/>
                  </a:lnTo>
                  <a:lnTo>
                    <a:pt x="157" y="148"/>
                  </a:lnTo>
                  <a:lnTo>
                    <a:pt x="157" y="151"/>
                  </a:lnTo>
                  <a:lnTo>
                    <a:pt x="154" y="157"/>
                  </a:lnTo>
                  <a:lnTo>
                    <a:pt x="151" y="157"/>
                  </a:lnTo>
                  <a:lnTo>
                    <a:pt x="151" y="160"/>
                  </a:lnTo>
                  <a:lnTo>
                    <a:pt x="145" y="170"/>
                  </a:lnTo>
                  <a:lnTo>
                    <a:pt x="142" y="170"/>
                  </a:lnTo>
                  <a:lnTo>
                    <a:pt x="142" y="166"/>
                  </a:lnTo>
                  <a:lnTo>
                    <a:pt x="142" y="170"/>
                  </a:lnTo>
                  <a:lnTo>
                    <a:pt x="139" y="170"/>
                  </a:lnTo>
                  <a:lnTo>
                    <a:pt x="142" y="173"/>
                  </a:lnTo>
                  <a:lnTo>
                    <a:pt x="142" y="176"/>
                  </a:lnTo>
                  <a:lnTo>
                    <a:pt x="142" y="176"/>
                  </a:lnTo>
                  <a:lnTo>
                    <a:pt x="139" y="173"/>
                  </a:lnTo>
                  <a:lnTo>
                    <a:pt x="133" y="176"/>
                  </a:lnTo>
                  <a:lnTo>
                    <a:pt x="130" y="176"/>
                  </a:lnTo>
                  <a:lnTo>
                    <a:pt x="124" y="176"/>
                  </a:lnTo>
                  <a:lnTo>
                    <a:pt x="118" y="176"/>
                  </a:lnTo>
                  <a:lnTo>
                    <a:pt x="115" y="170"/>
                  </a:lnTo>
                  <a:lnTo>
                    <a:pt x="118" y="166"/>
                  </a:lnTo>
                  <a:lnTo>
                    <a:pt x="121" y="170"/>
                  </a:lnTo>
                  <a:lnTo>
                    <a:pt x="121" y="166"/>
                  </a:lnTo>
                  <a:lnTo>
                    <a:pt x="124" y="160"/>
                  </a:lnTo>
                  <a:lnTo>
                    <a:pt x="127" y="160"/>
                  </a:lnTo>
                  <a:lnTo>
                    <a:pt x="127" y="154"/>
                  </a:lnTo>
                  <a:lnTo>
                    <a:pt x="127" y="148"/>
                  </a:lnTo>
                  <a:lnTo>
                    <a:pt x="130" y="148"/>
                  </a:lnTo>
                  <a:lnTo>
                    <a:pt x="136" y="145"/>
                  </a:lnTo>
                  <a:lnTo>
                    <a:pt x="139" y="148"/>
                  </a:lnTo>
                  <a:lnTo>
                    <a:pt x="142" y="148"/>
                  </a:lnTo>
                  <a:lnTo>
                    <a:pt x="145" y="145"/>
                  </a:lnTo>
                  <a:lnTo>
                    <a:pt x="142" y="142"/>
                  </a:lnTo>
                  <a:lnTo>
                    <a:pt x="142" y="139"/>
                  </a:lnTo>
                  <a:lnTo>
                    <a:pt x="142" y="136"/>
                  </a:lnTo>
                  <a:lnTo>
                    <a:pt x="136" y="133"/>
                  </a:lnTo>
                  <a:lnTo>
                    <a:pt x="133" y="130"/>
                  </a:lnTo>
                  <a:lnTo>
                    <a:pt x="130" y="127"/>
                  </a:lnTo>
                  <a:lnTo>
                    <a:pt x="127" y="124"/>
                  </a:lnTo>
                  <a:lnTo>
                    <a:pt x="127" y="121"/>
                  </a:lnTo>
                  <a:lnTo>
                    <a:pt x="127" y="112"/>
                  </a:lnTo>
                  <a:lnTo>
                    <a:pt x="121" y="112"/>
                  </a:lnTo>
                  <a:lnTo>
                    <a:pt x="115" y="106"/>
                  </a:lnTo>
                  <a:lnTo>
                    <a:pt x="115" y="106"/>
                  </a:lnTo>
                  <a:lnTo>
                    <a:pt x="112" y="106"/>
                  </a:lnTo>
                  <a:lnTo>
                    <a:pt x="106" y="106"/>
                  </a:lnTo>
                  <a:lnTo>
                    <a:pt x="100" y="100"/>
                  </a:lnTo>
                  <a:lnTo>
                    <a:pt x="97" y="100"/>
                  </a:lnTo>
                  <a:lnTo>
                    <a:pt x="94" y="97"/>
                  </a:lnTo>
                  <a:lnTo>
                    <a:pt x="91" y="97"/>
                  </a:lnTo>
                  <a:lnTo>
                    <a:pt x="88" y="97"/>
                  </a:lnTo>
                  <a:lnTo>
                    <a:pt x="85" y="100"/>
                  </a:lnTo>
                  <a:lnTo>
                    <a:pt x="82" y="97"/>
                  </a:lnTo>
                  <a:lnTo>
                    <a:pt x="82" y="100"/>
                  </a:lnTo>
                  <a:lnTo>
                    <a:pt x="79" y="97"/>
                  </a:lnTo>
                  <a:lnTo>
                    <a:pt x="79" y="103"/>
                  </a:lnTo>
                  <a:lnTo>
                    <a:pt x="79" y="106"/>
                  </a:lnTo>
                  <a:lnTo>
                    <a:pt x="79" y="109"/>
                  </a:lnTo>
                  <a:lnTo>
                    <a:pt x="76" y="112"/>
                  </a:lnTo>
                  <a:lnTo>
                    <a:pt x="70" y="112"/>
                  </a:lnTo>
                  <a:lnTo>
                    <a:pt x="58" y="115"/>
                  </a:lnTo>
                  <a:lnTo>
                    <a:pt x="55" y="118"/>
                  </a:lnTo>
                  <a:lnTo>
                    <a:pt x="52" y="121"/>
                  </a:lnTo>
                  <a:lnTo>
                    <a:pt x="46" y="121"/>
                  </a:lnTo>
                  <a:lnTo>
                    <a:pt x="40" y="121"/>
                  </a:lnTo>
                  <a:lnTo>
                    <a:pt x="40" y="118"/>
                  </a:lnTo>
                  <a:lnTo>
                    <a:pt x="34" y="115"/>
                  </a:lnTo>
                  <a:lnTo>
                    <a:pt x="28" y="115"/>
                  </a:lnTo>
                  <a:lnTo>
                    <a:pt x="22" y="109"/>
                  </a:lnTo>
                  <a:lnTo>
                    <a:pt x="19" y="109"/>
                  </a:lnTo>
                  <a:lnTo>
                    <a:pt x="16" y="112"/>
                  </a:lnTo>
                  <a:lnTo>
                    <a:pt x="12" y="112"/>
                  </a:lnTo>
                  <a:lnTo>
                    <a:pt x="9" y="109"/>
                  </a:lnTo>
                  <a:lnTo>
                    <a:pt x="6" y="106"/>
                  </a:lnTo>
                  <a:lnTo>
                    <a:pt x="0" y="103"/>
                  </a:lnTo>
                  <a:lnTo>
                    <a:pt x="3" y="100"/>
                  </a:lnTo>
                  <a:lnTo>
                    <a:pt x="3" y="94"/>
                  </a:lnTo>
                  <a:lnTo>
                    <a:pt x="6" y="88"/>
                  </a:lnTo>
                  <a:lnTo>
                    <a:pt x="9" y="88"/>
                  </a:lnTo>
                  <a:lnTo>
                    <a:pt x="12" y="82"/>
                  </a:lnTo>
                  <a:lnTo>
                    <a:pt x="9" y="76"/>
                  </a:lnTo>
                  <a:lnTo>
                    <a:pt x="22" y="64"/>
                  </a:lnTo>
                  <a:lnTo>
                    <a:pt x="25" y="58"/>
                  </a:lnTo>
                  <a:lnTo>
                    <a:pt x="28" y="55"/>
                  </a:lnTo>
                  <a:lnTo>
                    <a:pt x="31" y="55"/>
                  </a:lnTo>
                  <a:lnTo>
                    <a:pt x="31" y="49"/>
                  </a:lnTo>
                  <a:lnTo>
                    <a:pt x="31" y="46"/>
                  </a:lnTo>
                  <a:lnTo>
                    <a:pt x="28" y="43"/>
                  </a:lnTo>
                  <a:lnTo>
                    <a:pt x="31" y="40"/>
                  </a:lnTo>
                  <a:lnTo>
                    <a:pt x="25" y="40"/>
                  </a:lnTo>
                  <a:lnTo>
                    <a:pt x="25" y="34"/>
                  </a:lnTo>
                  <a:lnTo>
                    <a:pt x="22" y="31"/>
                  </a:lnTo>
                  <a:lnTo>
                    <a:pt x="22" y="21"/>
                  </a:lnTo>
                  <a:lnTo>
                    <a:pt x="2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7" name="Freeform 91"/>
            <p:cNvSpPr>
              <a:spLocks/>
            </p:cNvSpPr>
            <p:nvPr/>
          </p:nvSpPr>
          <p:spPr bwMode="auto">
            <a:xfrm>
              <a:off x="6261101" y="3232151"/>
              <a:ext cx="104775" cy="115888"/>
            </a:xfrm>
            <a:custGeom>
              <a:avLst/>
              <a:gdLst>
                <a:gd name="T0" fmla="*/ 0 w 66"/>
                <a:gd name="T1" fmla="*/ 12 h 73"/>
                <a:gd name="T2" fmla="*/ 0 w 66"/>
                <a:gd name="T3" fmla="*/ 9 h 73"/>
                <a:gd name="T4" fmla="*/ 0 w 66"/>
                <a:gd name="T5" fmla="*/ 6 h 73"/>
                <a:gd name="T6" fmla="*/ 0 w 66"/>
                <a:gd name="T7" fmla="*/ 0 h 73"/>
                <a:gd name="T8" fmla="*/ 3 w 66"/>
                <a:gd name="T9" fmla="*/ 3 h 73"/>
                <a:gd name="T10" fmla="*/ 3 w 66"/>
                <a:gd name="T11" fmla="*/ 0 h 73"/>
                <a:gd name="T12" fmla="*/ 6 w 66"/>
                <a:gd name="T13" fmla="*/ 3 h 73"/>
                <a:gd name="T14" fmla="*/ 9 w 66"/>
                <a:gd name="T15" fmla="*/ 0 h 73"/>
                <a:gd name="T16" fmla="*/ 12 w 66"/>
                <a:gd name="T17" fmla="*/ 0 h 73"/>
                <a:gd name="T18" fmla="*/ 15 w 66"/>
                <a:gd name="T19" fmla="*/ 0 h 73"/>
                <a:gd name="T20" fmla="*/ 18 w 66"/>
                <a:gd name="T21" fmla="*/ 3 h 73"/>
                <a:gd name="T22" fmla="*/ 21 w 66"/>
                <a:gd name="T23" fmla="*/ 3 h 73"/>
                <a:gd name="T24" fmla="*/ 27 w 66"/>
                <a:gd name="T25" fmla="*/ 9 h 73"/>
                <a:gd name="T26" fmla="*/ 33 w 66"/>
                <a:gd name="T27" fmla="*/ 9 h 73"/>
                <a:gd name="T28" fmla="*/ 36 w 66"/>
                <a:gd name="T29" fmla="*/ 9 h 73"/>
                <a:gd name="T30" fmla="*/ 36 w 66"/>
                <a:gd name="T31" fmla="*/ 9 h 73"/>
                <a:gd name="T32" fmla="*/ 42 w 66"/>
                <a:gd name="T33" fmla="*/ 15 h 73"/>
                <a:gd name="T34" fmla="*/ 48 w 66"/>
                <a:gd name="T35" fmla="*/ 15 h 73"/>
                <a:gd name="T36" fmla="*/ 48 w 66"/>
                <a:gd name="T37" fmla="*/ 24 h 73"/>
                <a:gd name="T38" fmla="*/ 48 w 66"/>
                <a:gd name="T39" fmla="*/ 27 h 73"/>
                <a:gd name="T40" fmla="*/ 51 w 66"/>
                <a:gd name="T41" fmla="*/ 30 h 73"/>
                <a:gd name="T42" fmla="*/ 54 w 66"/>
                <a:gd name="T43" fmla="*/ 33 h 73"/>
                <a:gd name="T44" fmla="*/ 57 w 66"/>
                <a:gd name="T45" fmla="*/ 36 h 73"/>
                <a:gd name="T46" fmla="*/ 63 w 66"/>
                <a:gd name="T47" fmla="*/ 39 h 73"/>
                <a:gd name="T48" fmla="*/ 63 w 66"/>
                <a:gd name="T49" fmla="*/ 42 h 73"/>
                <a:gd name="T50" fmla="*/ 63 w 66"/>
                <a:gd name="T51" fmla="*/ 45 h 73"/>
                <a:gd name="T52" fmla="*/ 66 w 66"/>
                <a:gd name="T53" fmla="*/ 48 h 73"/>
                <a:gd name="T54" fmla="*/ 63 w 66"/>
                <a:gd name="T55" fmla="*/ 51 h 73"/>
                <a:gd name="T56" fmla="*/ 60 w 66"/>
                <a:gd name="T57" fmla="*/ 51 h 73"/>
                <a:gd name="T58" fmla="*/ 57 w 66"/>
                <a:gd name="T59" fmla="*/ 48 h 73"/>
                <a:gd name="T60" fmla="*/ 51 w 66"/>
                <a:gd name="T61" fmla="*/ 51 h 73"/>
                <a:gd name="T62" fmla="*/ 48 w 66"/>
                <a:gd name="T63" fmla="*/ 51 h 73"/>
                <a:gd name="T64" fmla="*/ 48 w 66"/>
                <a:gd name="T65" fmla="*/ 57 h 73"/>
                <a:gd name="T66" fmla="*/ 48 w 66"/>
                <a:gd name="T67" fmla="*/ 63 h 73"/>
                <a:gd name="T68" fmla="*/ 45 w 66"/>
                <a:gd name="T69" fmla="*/ 63 h 73"/>
                <a:gd name="T70" fmla="*/ 42 w 66"/>
                <a:gd name="T71" fmla="*/ 69 h 73"/>
                <a:gd name="T72" fmla="*/ 42 w 66"/>
                <a:gd name="T73" fmla="*/ 73 h 73"/>
                <a:gd name="T74" fmla="*/ 39 w 66"/>
                <a:gd name="T75" fmla="*/ 69 h 73"/>
                <a:gd name="T76" fmla="*/ 36 w 66"/>
                <a:gd name="T77" fmla="*/ 73 h 73"/>
                <a:gd name="T78" fmla="*/ 36 w 66"/>
                <a:gd name="T79" fmla="*/ 73 h 73"/>
                <a:gd name="T80" fmla="*/ 33 w 66"/>
                <a:gd name="T81" fmla="*/ 66 h 73"/>
                <a:gd name="T82" fmla="*/ 33 w 66"/>
                <a:gd name="T83" fmla="*/ 48 h 73"/>
                <a:gd name="T84" fmla="*/ 30 w 66"/>
                <a:gd name="T85" fmla="*/ 45 h 73"/>
                <a:gd name="T86" fmla="*/ 30 w 66"/>
                <a:gd name="T87" fmla="*/ 39 h 73"/>
                <a:gd name="T88" fmla="*/ 18 w 66"/>
                <a:gd name="T89" fmla="*/ 30 h 73"/>
                <a:gd name="T90" fmla="*/ 18 w 66"/>
                <a:gd name="T91" fmla="*/ 27 h 73"/>
                <a:gd name="T92" fmla="*/ 9 w 66"/>
                <a:gd name="T93" fmla="*/ 21 h 73"/>
                <a:gd name="T94" fmla="*/ 9 w 66"/>
                <a:gd name="T95" fmla="*/ 12 h 73"/>
                <a:gd name="T96" fmla="*/ 0 w 66"/>
                <a:gd name="T97"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73">
                  <a:moveTo>
                    <a:pt x="0" y="12"/>
                  </a:moveTo>
                  <a:lnTo>
                    <a:pt x="0" y="9"/>
                  </a:lnTo>
                  <a:lnTo>
                    <a:pt x="0" y="6"/>
                  </a:lnTo>
                  <a:lnTo>
                    <a:pt x="0" y="0"/>
                  </a:lnTo>
                  <a:lnTo>
                    <a:pt x="3" y="3"/>
                  </a:lnTo>
                  <a:lnTo>
                    <a:pt x="3" y="0"/>
                  </a:lnTo>
                  <a:lnTo>
                    <a:pt x="6" y="3"/>
                  </a:lnTo>
                  <a:lnTo>
                    <a:pt x="9" y="0"/>
                  </a:lnTo>
                  <a:lnTo>
                    <a:pt x="12" y="0"/>
                  </a:lnTo>
                  <a:lnTo>
                    <a:pt x="15" y="0"/>
                  </a:lnTo>
                  <a:lnTo>
                    <a:pt x="18" y="3"/>
                  </a:lnTo>
                  <a:lnTo>
                    <a:pt x="21" y="3"/>
                  </a:lnTo>
                  <a:lnTo>
                    <a:pt x="27" y="9"/>
                  </a:lnTo>
                  <a:lnTo>
                    <a:pt x="33" y="9"/>
                  </a:lnTo>
                  <a:lnTo>
                    <a:pt x="36" y="9"/>
                  </a:lnTo>
                  <a:lnTo>
                    <a:pt x="36" y="9"/>
                  </a:lnTo>
                  <a:lnTo>
                    <a:pt x="42" y="15"/>
                  </a:lnTo>
                  <a:lnTo>
                    <a:pt x="48" y="15"/>
                  </a:lnTo>
                  <a:lnTo>
                    <a:pt x="48" y="24"/>
                  </a:lnTo>
                  <a:lnTo>
                    <a:pt x="48" y="27"/>
                  </a:lnTo>
                  <a:lnTo>
                    <a:pt x="51" y="30"/>
                  </a:lnTo>
                  <a:lnTo>
                    <a:pt x="54" y="33"/>
                  </a:lnTo>
                  <a:lnTo>
                    <a:pt x="57" y="36"/>
                  </a:lnTo>
                  <a:lnTo>
                    <a:pt x="63" y="39"/>
                  </a:lnTo>
                  <a:lnTo>
                    <a:pt x="63" y="42"/>
                  </a:lnTo>
                  <a:lnTo>
                    <a:pt x="63" y="45"/>
                  </a:lnTo>
                  <a:lnTo>
                    <a:pt x="66" y="48"/>
                  </a:lnTo>
                  <a:lnTo>
                    <a:pt x="63" y="51"/>
                  </a:lnTo>
                  <a:lnTo>
                    <a:pt x="60" y="51"/>
                  </a:lnTo>
                  <a:lnTo>
                    <a:pt x="57" y="48"/>
                  </a:lnTo>
                  <a:lnTo>
                    <a:pt x="51" y="51"/>
                  </a:lnTo>
                  <a:lnTo>
                    <a:pt x="48" y="51"/>
                  </a:lnTo>
                  <a:lnTo>
                    <a:pt x="48" y="57"/>
                  </a:lnTo>
                  <a:lnTo>
                    <a:pt x="48" y="63"/>
                  </a:lnTo>
                  <a:lnTo>
                    <a:pt x="45" y="63"/>
                  </a:lnTo>
                  <a:lnTo>
                    <a:pt x="42" y="69"/>
                  </a:lnTo>
                  <a:lnTo>
                    <a:pt x="42" y="73"/>
                  </a:lnTo>
                  <a:lnTo>
                    <a:pt x="39" y="69"/>
                  </a:lnTo>
                  <a:lnTo>
                    <a:pt x="36" y="73"/>
                  </a:lnTo>
                  <a:lnTo>
                    <a:pt x="36" y="73"/>
                  </a:lnTo>
                  <a:lnTo>
                    <a:pt x="33" y="66"/>
                  </a:lnTo>
                  <a:lnTo>
                    <a:pt x="33" y="48"/>
                  </a:lnTo>
                  <a:lnTo>
                    <a:pt x="30" y="45"/>
                  </a:lnTo>
                  <a:lnTo>
                    <a:pt x="30" y="39"/>
                  </a:lnTo>
                  <a:lnTo>
                    <a:pt x="18" y="30"/>
                  </a:lnTo>
                  <a:lnTo>
                    <a:pt x="18" y="27"/>
                  </a:lnTo>
                  <a:lnTo>
                    <a:pt x="9" y="21"/>
                  </a:lnTo>
                  <a:lnTo>
                    <a:pt x="9"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8" name="Freeform 92"/>
            <p:cNvSpPr>
              <a:spLocks/>
            </p:cNvSpPr>
            <p:nvPr/>
          </p:nvSpPr>
          <p:spPr bwMode="auto">
            <a:xfrm>
              <a:off x="6092826" y="3251201"/>
              <a:ext cx="268288" cy="168275"/>
            </a:xfrm>
            <a:custGeom>
              <a:avLst/>
              <a:gdLst>
                <a:gd name="T0" fmla="*/ 43 w 169"/>
                <a:gd name="T1" fmla="*/ 3 h 106"/>
                <a:gd name="T2" fmla="*/ 49 w 169"/>
                <a:gd name="T3" fmla="*/ 0 h 106"/>
                <a:gd name="T4" fmla="*/ 61 w 169"/>
                <a:gd name="T5" fmla="*/ 6 h 106"/>
                <a:gd name="T6" fmla="*/ 67 w 169"/>
                <a:gd name="T7" fmla="*/ 12 h 106"/>
                <a:gd name="T8" fmla="*/ 79 w 169"/>
                <a:gd name="T9" fmla="*/ 12 h 106"/>
                <a:gd name="T10" fmla="*/ 85 w 169"/>
                <a:gd name="T11" fmla="*/ 6 h 106"/>
                <a:gd name="T12" fmla="*/ 103 w 169"/>
                <a:gd name="T13" fmla="*/ 3 h 106"/>
                <a:gd name="T14" fmla="*/ 115 w 169"/>
                <a:gd name="T15" fmla="*/ 9 h 106"/>
                <a:gd name="T16" fmla="*/ 124 w 169"/>
                <a:gd name="T17" fmla="*/ 18 h 106"/>
                <a:gd name="T18" fmla="*/ 136 w 169"/>
                <a:gd name="T19" fmla="*/ 33 h 106"/>
                <a:gd name="T20" fmla="*/ 139 w 169"/>
                <a:gd name="T21" fmla="*/ 54 h 106"/>
                <a:gd name="T22" fmla="*/ 145 w 169"/>
                <a:gd name="T23" fmla="*/ 67 h 106"/>
                <a:gd name="T24" fmla="*/ 157 w 169"/>
                <a:gd name="T25" fmla="*/ 67 h 106"/>
                <a:gd name="T26" fmla="*/ 166 w 169"/>
                <a:gd name="T27" fmla="*/ 64 h 106"/>
                <a:gd name="T28" fmla="*/ 166 w 169"/>
                <a:gd name="T29" fmla="*/ 70 h 106"/>
                <a:gd name="T30" fmla="*/ 169 w 169"/>
                <a:gd name="T31" fmla="*/ 73 h 106"/>
                <a:gd name="T32" fmla="*/ 163 w 169"/>
                <a:gd name="T33" fmla="*/ 79 h 106"/>
                <a:gd name="T34" fmla="*/ 154 w 169"/>
                <a:gd name="T35" fmla="*/ 85 h 106"/>
                <a:gd name="T36" fmla="*/ 154 w 169"/>
                <a:gd name="T37" fmla="*/ 91 h 106"/>
                <a:gd name="T38" fmla="*/ 151 w 169"/>
                <a:gd name="T39" fmla="*/ 97 h 106"/>
                <a:gd name="T40" fmla="*/ 148 w 169"/>
                <a:gd name="T41" fmla="*/ 103 h 106"/>
                <a:gd name="T42" fmla="*/ 142 w 169"/>
                <a:gd name="T43" fmla="*/ 100 h 106"/>
                <a:gd name="T44" fmla="*/ 136 w 169"/>
                <a:gd name="T45" fmla="*/ 97 h 106"/>
                <a:gd name="T46" fmla="*/ 124 w 169"/>
                <a:gd name="T47" fmla="*/ 94 h 106"/>
                <a:gd name="T48" fmla="*/ 109 w 169"/>
                <a:gd name="T49" fmla="*/ 100 h 106"/>
                <a:gd name="T50" fmla="*/ 103 w 169"/>
                <a:gd name="T51" fmla="*/ 106 h 106"/>
                <a:gd name="T52" fmla="*/ 94 w 169"/>
                <a:gd name="T53" fmla="*/ 106 h 106"/>
                <a:gd name="T54" fmla="*/ 85 w 169"/>
                <a:gd name="T55" fmla="*/ 103 h 106"/>
                <a:gd name="T56" fmla="*/ 79 w 169"/>
                <a:gd name="T57" fmla="*/ 106 h 106"/>
                <a:gd name="T58" fmla="*/ 67 w 169"/>
                <a:gd name="T59" fmla="*/ 106 h 106"/>
                <a:gd name="T60" fmla="*/ 64 w 169"/>
                <a:gd name="T61" fmla="*/ 103 h 106"/>
                <a:gd name="T62" fmla="*/ 55 w 169"/>
                <a:gd name="T63" fmla="*/ 106 h 106"/>
                <a:gd name="T64" fmla="*/ 52 w 169"/>
                <a:gd name="T65" fmla="*/ 100 h 106"/>
                <a:gd name="T66" fmla="*/ 52 w 169"/>
                <a:gd name="T67" fmla="*/ 97 h 106"/>
                <a:gd name="T68" fmla="*/ 46 w 169"/>
                <a:gd name="T69" fmla="*/ 91 h 106"/>
                <a:gd name="T70" fmla="*/ 46 w 169"/>
                <a:gd name="T71" fmla="*/ 85 h 106"/>
                <a:gd name="T72" fmla="*/ 36 w 169"/>
                <a:gd name="T73" fmla="*/ 88 h 106"/>
                <a:gd name="T74" fmla="*/ 30 w 169"/>
                <a:gd name="T75" fmla="*/ 85 h 106"/>
                <a:gd name="T76" fmla="*/ 21 w 169"/>
                <a:gd name="T77" fmla="*/ 82 h 106"/>
                <a:gd name="T78" fmla="*/ 24 w 169"/>
                <a:gd name="T79" fmla="*/ 76 h 106"/>
                <a:gd name="T80" fmla="*/ 12 w 169"/>
                <a:gd name="T81" fmla="*/ 67 h 106"/>
                <a:gd name="T82" fmla="*/ 6 w 169"/>
                <a:gd name="T83" fmla="*/ 57 h 106"/>
                <a:gd name="T84" fmla="*/ 0 w 169"/>
                <a:gd name="T85" fmla="*/ 54 h 106"/>
                <a:gd name="T86" fmla="*/ 9 w 169"/>
                <a:gd name="T87" fmla="*/ 48 h 106"/>
                <a:gd name="T88" fmla="*/ 15 w 169"/>
                <a:gd name="T89" fmla="*/ 45 h 106"/>
                <a:gd name="T90" fmla="*/ 18 w 169"/>
                <a:gd name="T91" fmla="*/ 39 h 106"/>
                <a:gd name="T92" fmla="*/ 30 w 169"/>
                <a:gd name="T93" fmla="*/ 18 h 106"/>
                <a:gd name="T94" fmla="*/ 36 w 169"/>
                <a:gd name="T95" fmla="*/ 9 h 106"/>
                <a:gd name="T96" fmla="*/ 39 w 169"/>
                <a:gd name="T97"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 h="106">
                  <a:moveTo>
                    <a:pt x="39" y="3"/>
                  </a:moveTo>
                  <a:lnTo>
                    <a:pt x="43" y="3"/>
                  </a:lnTo>
                  <a:lnTo>
                    <a:pt x="46" y="0"/>
                  </a:lnTo>
                  <a:lnTo>
                    <a:pt x="49" y="0"/>
                  </a:lnTo>
                  <a:lnTo>
                    <a:pt x="55" y="6"/>
                  </a:lnTo>
                  <a:lnTo>
                    <a:pt x="61" y="6"/>
                  </a:lnTo>
                  <a:lnTo>
                    <a:pt x="67" y="9"/>
                  </a:lnTo>
                  <a:lnTo>
                    <a:pt x="67" y="12"/>
                  </a:lnTo>
                  <a:lnTo>
                    <a:pt x="73" y="12"/>
                  </a:lnTo>
                  <a:lnTo>
                    <a:pt x="79" y="12"/>
                  </a:lnTo>
                  <a:lnTo>
                    <a:pt x="82" y="9"/>
                  </a:lnTo>
                  <a:lnTo>
                    <a:pt x="85" y="6"/>
                  </a:lnTo>
                  <a:lnTo>
                    <a:pt x="97" y="3"/>
                  </a:lnTo>
                  <a:lnTo>
                    <a:pt x="103" y="3"/>
                  </a:lnTo>
                  <a:lnTo>
                    <a:pt x="115" y="0"/>
                  </a:lnTo>
                  <a:lnTo>
                    <a:pt x="115" y="9"/>
                  </a:lnTo>
                  <a:lnTo>
                    <a:pt x="124" y="15"/>
                  </a:lnTo>
                  <a:lnTo>
                    <a:pt x="124" y="18"/>
                  </a:lnTo>
                  <a:lnTo>
                    <a:pt x="136" y="27"/>
                  </a:lnTo>
                  <a:lnTo>
                    <a:pt x="136" y="33"/>
                  </a:lnTo>
                  <a:lnTo>
                    <a:pt x="139" y="36"/>
                  </a:lnTo>
                  <a:lnTo>
                    <a:pt x="139" y="54"/>
                  </a:lnTo>
                  <a:lnTo>
                    <a:pt x="142" y="61"/>
                  </a:lnTo>
                  <a:lnTo>
                    <a:pt x="145" y="67"/>
                  </a:lnTo>
                  <a:lnTo>
                    <a:pt x="151" y="67"/>
                  </a:lnTo>
                  <a:lnTo>
                    <a:pt x="157" y="67"/>
                  </a:lnTo>
                  <a:lnTo>
                    <a:pt x="160" y="67"/>
                  </a:lnTo>
                  <a:lnTo>
                    <a:pt x="166" y="64"/>
                  </a:lnTo>
                  <a:lnTo>
                    <a:pt x="169" y="67"/>
                  </a:lnTo>
                  <a:lnTo>
                    <a:pt x="166" y="70"/>
                  </a:lnTo>
                  <a:lnTo>
                    <a:pt x="169" y="70"/>
                  </a:lnTo>
                  <a:lnTo>
                    <a:pt x="169" y="73"/>
                  </a:lnTo>
                  <a:lnTo>
                    <a:pt x="166" y="79"/>
                  </a:lnTo>
                  <a:lnTo>
                    <a:pt x="163" y="79"/>
                  </a:lnTo>
                  <a:lnTo>
                    <a:pt x="154" y="79"/>
                  </a:lnTo>
                  <a:lnTo>
                    <a:pt x="154" y="85"/>
                  </a:lnTo>
                  <a:lnTo>
                    <a:pt x="151" y="88"/>
                  </a:lnTo>
                  <a:lnTo>
                    <a:pt x="154" y="91"/>
                  </a:lnTo>
                  <a:lnTo>
                    <a:pt x="154" y="94"/>
                  </a:lnTo>
                  <a:lnTo>
                    <a:pt x="151" y="97"/>
                  </a:lnTo>
                  <a:lnTo>
                    <a:pt x="154" y="103"/>
                  </a:lnTo>
                  <a:lnTo>
                    <a:pt x="148" y="103"/>
                  </a:lnTo>
                  <a:lnTo>
                    <a:pt x="148" y="100"/>
                  </a:lnTo>
                  <a:lnTo>
                    <a:pt x="142" y="100"/>
                  </a:lnTo>
                  <a:lnTo>
                    <a:pt x="139" y="100"/>
                  </a:lnTo>
                  <a:lnTo>
                    <a:pt x="136" y="97"/>
                  </a:lnTo>
                  <a:lnTo>
                    <a:pt x="130" y="94"/>
                  </a:lnTo>
                  <a:lnTo>
                    <a:pt x="124" y="94"/>
                  </a:lnTo>
                  <a:lnTo>
                    <a:pt x="121" y="97"/>
                  </a:lnTo>
                  <a:lnTo>
                    <a:pt x="109" y="100"/>
                  </a:lnTo>
                  <a:lnTo>
                    <a:pt x="106" y="103"/>
                  </a:lnTo>
                  <a:lnTo>
                    <a:pt x="103" y="106"/>
                  </a:lnTo>
                  <a:lnTo>
                    <a:pt x="100" y="106"/>
                  </a:lnTo>
                  <a:lnTo>
                    <a:pt x="94" y="106"/>
                  </a:lnTo>
                  <a:lnTo>
                    <a:pt x="91" y="106"/>
                  </a:lnTo>
                  <a:lnTo>
                    <a:pt x="85" y="103"/>
                  </a:lnTo>
                  <a:lnTo>
                    <a:pt x="82" y="106"/>
                  </a:lnTo>
                  <a:lnTo>
                    <a:pt x="79" y="106"/>
                  </a:lnTo>
                  <a:lnTo>
                    <a:pt x="73" y="106"/>
                  </a:lnTo>
                  <a:lnTo>
                    <a:pt x="67" y="106"/>
                  </a:lnTo>
                  <a:lnTo>
                    <a:pt x="64" y="106"/>
                  </a:lnTo>
                  <a:lnTo>
                    <a:pt x="64" y="103"/>
                  </a:lnTo>
                  <a:lnTo>
                    <a:pt x="58" y="103"/>
                  </a:lnTo>
                  <a:lnTo>
                    <a:pt x="55" y="106"/>
                  </a:lnTo>
                  <a:lnTo>
                    <a:pt x="52" y="103"/>
                  </a:lnTo>
                  <a:lnTo>
                    <a:pt x="52" y="100"/>
                  </a:lnTo>
                  <a:lnTo>
                    <a:pt x="52" y="97"/>
                  </a:lnTo>
                  <a:lnTo>
                    <a:pt x="52" y="97"/>
                  </a:lnTo>
                  <a:lnTo>
                    <a:pt x="46" y="94"/>
                  </a:lnTo>
                  <a:lnTo>
                    <a:pt x="46" y="91"/>
                  </a:lnTo>
                  <a:lnTo>
                    <a:pt x="43" y="88"/>
                  </a:lnTo>
                  <a:lnTo>
                    <a:pt x="46" y="85"/>
                  </a:lnTo>
                  <a:lnTo>
                    <a:pt x="39" y="82"/>
                  </a:lnTo>
                  <a:lnTo>
                    <a:pt x="36" y="88"/>
                  </a:lnTo>
                  <a:lnTo>
                    <a:pt x="33" y="85"/>
                  </a:lnTo>
                  <a:lnTo>
                    <a:pt x="30" y="85"/>
                  </a:lnTo>
                  <a:lnTo>
                    <a:pt x="27" y="82"/>
                  </a:lnTo>
                  <a:lnTo>
                    <a:pt x="21" y="82"/>
                  </a:lnTo>
                  <a:lnTo>
                    <a:pt x="21" y="79"/>
                  </a:lnTo>
                  <a:lnTo>
                    <a:pt x="24" y="76"/>
                  </a:lnTo>
                  <a:lnTo>
                    <a:pt x="18" y="70"/>
                  </a:lnTo>
                  <a:lnTo>
                    <a:pt x="12" y="67"/>
                  </a:lnTo>
                  <a:lnTo>
                    <a:pt x="12" y="64"/>
                  </a:lnTo>
                  <a:lnTo>
                    <a:pt x="6" y="57"/>
                  </a:lnTo>
                  <a:lnTo>
                    <a:pt x="6" y="54"/>
                  </a:lnTo>
                  <a:lnTo>
                    <a:pt x="0" y="54"/>
                  </a:lnTo>
                  <a:lnTo>
                    <a:pt x="6" y="48"/>
                  </a:lnTo>
                  <a:lnTo>
                    <a:pt x="9" y="48"/>
                  </a:lnTo>
                  <a:lnTo>
                    <a:pt x="9" y="45"/>
                  </a:lnTo>
                  <a:lnTo>
                    <a:pt x="15" y="45"/>
                  </a:lnTo>
                  <a:lnTo>
                    <a:pt x="18" y="42"/>
                  </a:lnTo>
                  <a:lnTo>
                    <a:pt x="18" y="39"/>
                  </a:lnTo>
                  <a:lnTo>
                    <a:pt x="24" y="30"/>
                  </a:lnTo>
                  <a:lnTo>
                    <a:pt x="30" y="18"/>
                  </a:lnTo>
                  <a:lnTo>
                    <a:pt x="33" y="9"/>
                  </a:lnTo>
                  <a:lnTo>
                    <a:pt x="36" y="9"/>
                  </a:lnTo>
                  <a:lnTo>
                    <a:pt x="39" y="6"/>
                  </a:lnTo>
                  <a:lnTo>
                    <a:pt x="3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9" name="Freeform 93"/>
            <p:cNvSpPr>
              <a:spLocks/>
            </p:cNvSpPr>
            <p:nvPr/>
          </p:nvSpPr>
          <p:spPr bwMode="auto">
            <a:xfrm>
              <a:off x="5983288" y="3241676"/>
              <a:ext cx="171450" cy="111125"/>
            </a:xfrm>
            <a:custGeom>
              <a:avLst/>
              <a:gdLst>
                <a:gd name="T0" fmla="*/ 69 w 108"/>
                <a:gd name="T1" fmla="*/ 60 h 70"/>
                <a:gd name="T2" fmla="*/ 75 w 108"/>
                <a:gd name="T3" fmla="*/ 54 h 70"/>
                <a:gd name="T4" fmla="*/ 78 w 108"/>
                <a:gd name="T5" fmla="*/ 54 h 70"/>
                <a:gd name="T6" fmla="*/ 78 w 108"/>
                <a:gd name="T7" fmla="*/ 51 h 70"/>
                <a:gd name="T8" fmla="*/ 84 w 108"/>
                <a:gd name="T9" fmla="*/ 51 h 70"/>
                <a:gd name="T10" fmla="*/ 87 w 108"/>
                <a:gd name="T11" fmla="*/ 48 h 70"/>
                <a:gd name="T12" fmla="*/ 87 w 108"/>
                <a:gd name="T13" fmla="*/ 45 h 70"/>
                <a:gd name="T14" fmla="*/ 93 w 108"/>
                <a:gd name="T15" fmla="*/ 36 h 70"/>
                <a:gd name="T16" fmla="*/ 99 w 108"/>
                <a:gd name="T17" fmla="*/ 24 h 70"/>
                <a:gd name="T18" fmla="*/ 102 w 108"/>
                <a:gd name="T19" fmla="*/ 15 h 70"/>
                <a:gd name="T20" fmla="*/ 105 w 108"/>
                <a:gd name="T21" fmla="*/ 15 h 70"/>
                <a:gd name="T22" fmla="*/ 108 w 108"/>
                <a:gd name="T23" fmla="*/ 12 h 70"/>
                <a:gd name="T24" fmla="*/ 105 w 108"/>
                <a:gd name="T25" fmla="*/ 6 h 70"/>
                <a:gd name="T26" fmla="*/ 102 w 108"/>
                <a:gd name="T27" fmla="*/ 3 h 70"/>
                <a:gd name="T28" fmla="*/ 96 w 108"/>
                <a:gd name="T29" fmla="*/ 0 h 70"/>
                <a:gd name="T30" fmla="*/ 93 w 108"/>
                <a:gd name="T31" fmla="*/ 3 h 70"/>
                <a:gd name="T32" fmla="*/ 87 w 108"/>
                <a:gd name="T33" fmla="*/ 0 h 70"/>
                <a:gd name="T34" fmla="*/ 81 w 108"/>
                <a:gd name="T35" fmla="*/ 0 h 70"/>
                <a:gd name="T36" fmla="*/ 75 w 108"/>
                <a:gd name="T37" fmla="*/ 0 h 70"/>
                <a:gd name="T38" fmla="*/ 69 w 108"/>
                <a:gd name="T39" fmla="*/ 0 h 70"/>
                <a:gd name="T40" fmla="*/ 66 w 108"/>
                <a:gd name="T41" fmla="*/ 6 h 70"/>
                <a:gd name="T42" fmla="*/ 63 w 108"/>
                <a:gd name="T43" fmla="*/ 9 h 70"/>
                <a:gd name="T44" fmla="*/ 63 w 108"/>
                <a:gd name="T45" fmla="*/ 12 h 70"/>
                <a:gd name="T46" fmla="*/ 57 w 108"/>
                <a:gd name="T47" fmla="*/ 6 h 70"/>
                <a:gd name="T48" fmla="*/ 51 w 108"/>
                <a:gd name="T49" fmla="*/ 12 h 70"/>
                <a:gd name="T50" fmla="*/ 45 w 108"/>
                <a:gd name="T51" fmla="*/ 12 h 70"/>
                <a:gd name="T52" fmla="*/ 45 w 108"/>
                <a:gd name="T53" fmla="*/ 15 h 70"/>
                <a:gd name="T54" fmla="*/ 36 w 108"/>
                <a:gd name="T55" fmla="*/ 18 h 70"/>
                <a:gd name="T56" fmla="*/ 27 w 108"/>
                <a:gd name="T57" fmla="*/ 18 h 70"/>
                <a:gd name="T58" fmla="*/ 21 w 108"/>
                <a:gd name="T59" fmla="*/ 18 h 70"/>
                <a:gd name="T60" fmla="*/ 9 w 108"/>
                <a:gd name="T61" fmla="*/ 12 h 70"/>
                <a:gd name="T62" fmla="*/ 9 w 108"/>
                <a:gd name="T63" fmla="*/ 12 h 70"/>
                <a:gd name="T64" fmla="*/ 9 w 108"/>
                <a:gd name="T65" fmla="*/ 18 h 70"/>
                <a:gd name="T66" fmla="*/ 9 w 108"/>
                <a:gd name="T67" fmla="*/ 21 h 70"/>
                <a:gd name="T68" fmla="*/ 0 w 108"/>
                <a:gd name="T69" fmla="*/ 21 h 70"/>
                <a:gd name="T70" fmla="*/ 0 w 108"/>
                <a:gd name="T71" fmla="*/ 24 h 70"/>
                <a:gd name="T72" fmla="*/ 3 w 108"/>
                <a:gd name="T73" fmla="*/ 27 h 70"/>
                <a:gd name="T74" fmla="*/ 3 w 108"/>
                <a:gd name="T75" fmla="*/ 30 h 70"/>
                <a:gd name="T76" fmla="*/ 3 w 108"/>
                <a:gd name="T77" fmla="*/ 33 h 70"/>
                <a:gd name="T78" fmla="*/ 3 w 108"/>
                <a:gd name="T79" fmla="*/ 39 h 70"/>
                <a:gd name="T80" fmla="*/ 0 w 108"/>
                <a:gd name="T81" fmla="*/ 42 h 70"/>
                <a:gd name="T82" fmla="*/ 0 w 108"/>
                <a:gd name="T83" fmla="*/ 42 h 70"/>
                <a:gd name="T84" fmla="*/ 6 w 108"/>
                <a:gd name="T85" fmla="*/ 48 h 70"/>
                <a:gd name="T86" fmla="*/ 6 w 108"/>
                <a:gd name="T87" fmla="*/ 54 h 70"/>
                <a:gd name="T88" fmla="*/ 9 w 108"/>
                <a:gd name="T89" fmla="*/ 54 h 70"/>
                <a:gd name="T90" fmla="*/ 15 w 108"/>
                <a:gd name="T91" fmla="*/ 60 h 70"/>
                <a:gd name="T92" fmla="*/ 21 w 108"/>
                <a:gd name="T93" fmla="*/ 63 h 70"/>
                <a:gd name="T94" fmla="*/ 24 w 108"/>
                <a:gd name="T95" fmla="*/ 67 h 70"/>
                <a:gd name="T96" fmla="*/ 33 w 108"/>
                <a:gd name="T97" fmla="*/ 67 h 70"/>
                <a:gd name="T98" fmla="*/ 39 w 108"/>
                <a:gd name="T99" fmla="*/ 70 h 70"/>
                <a:gd name="T100" fmla="*/ 42 w 108"/>
                <a:gd name="T101" fmla="*/ 67 h 70"/>
                <a:gd name="T102" fmla="*/ 45 w 108"/>
                <a:gd name="T103" fmla="*/ 67 h 70"/>
                <a:gd name="T104" fmla="*/ 48 w 108"/>
                <a:gd name="T105" fmla="*/ 63 h 70"/>
                <a:gd name="T106" fmla="*/ 51 w 108"/>
                <a:gd name="T107" fmla="*/ 63 h 70"/>
                <a:gd name="T108" fmla="*/ 54 w 108"/>
                <a:gd name="T109" fmla="*/ 63 h 70"/>
                <a:gd name="T110" fmla="*/ 57 w 108"/>
                <a:gd name="T111" fmla="*/ 60 h 70"/>
                <a:gd name="T112" fmla="*/ 60 w 108"/>
                <a:gd name="T113" fmla="*/ 57 h 70"/>
                <a:gd name="T114" fmla="*/ 63 w 108"/>
                <a:gd name="T115" fmla="*/ 57 h 70"/>
                <a:gd name="T116" fmla="*/ 69 w 108"/>
                <a:gd name="T117" fmla="*/ 57 h 70"/>
                <a:gd name="T118" fmla="*/ 69 w 108"/>
                <a:gd name="T1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70">
                  <a:moveTo>
                    <a:pt x="69" y="60"/>
                  </a:moveTo>
                  <a:lnTo>
                    <a:pt x="75" y="54"/>
                  </a:lnTo>
                  <a:lnTo>
                    <a:pt x="78" y="54"/>
                  </a:lnTo>
                  <a:lnTo>
                    <a:pt x="78" y="51"/>
                  </a:lnTo>
                  <a:lnTo>
                    <a:pt x="84" y="51"/>
                  </a:lnTo>
                  <a:lnTo>
                    <a:pt x="87" y="48"/>
                  </a:lnTo>
                  <a:lnTo>
                    <a:pt x="87" y="45"/>
                  </a:lnTo>
                  <a:lnTo>
                    <a:pt x="93" y="36"/>
                  </a:lnTo>
                  <a:lnTo>
                    <a:pt x="99" y="24"/>
                  </a:lnTo>
                  <a:lnTo>
                    <a:pt x="102" y="15"/>
                  </a:lnTo>
                  <a:lnTo>
                    <a:pt x="105" y="15"/>
                  </a:lnTo>
                  <a:lnTo>
                    <a:pt x="108" y="12"/>
                  </a:lnTo>
                  <a:lnTo>
                    <a:pt x="105" y="6"/>
                  </a:lnTo>
                  <a:lnTo>
                    <a:pt x="102" y="3"/>
                  </a:lnTo>
                  <a:lnTo>
                    <a:pt x="96" y="0"/>
                  </a:lnTo>
                  <a:lnTo>
                    <a:pt x="93" y="3"/>
                  </a:lnTo>
                  <a:lnTo>
                    <a:pt x="87" y="0"/>
                  </a:lnTo>
                  <a:lnTo>
                    <a:pt x="81" y="0"/>
                  </a:lnTo>
                  <a:lnTo>
                    <a:pt x="75" y="0"/>
                  </a:lnTo>
                  <a:lnTo>
                    <a:pt x="69" y="0"/>
                  </a:lnTo>
                  <a:lnTo>
                    <a:pt x="66" y="6"/>
                  </a:lnTo>
                  <a:lnTo>
                    <a:pt x="63" y="9"/>
                  </a:lnTo>
                  <a:lnTo>
                    <a:pt x="63" y="12"/>
                  </a:lnTo>
                  <a:lnTo>
                    <a:pt x="57" y="6"/>
                  </a:lnTo>
                  <a:lnTo>
                    <a:pt x="51" y="12"/>
                  </a:lnTo>
                  <a:lnTo>
                    <a:pt x="45" y="12"/>
                  </a:lnTo>
                  <a:lnTo>
                    <a:pt x="45" y="15"/>
                  </a:lnTo>
                  <a:lnTo>
                    <a:pt x="36" y="18"/>
                  </a:lnTo>
                  <a:lnTo>
                    <a:pt x="27" y="18"/>
                  </a:lnTo>
                  <a:lnTo>
                    <a:pt x="21" y="18"/>
                  </a:lnTo>
                  <a:lnTo>
                    <a:pt x="9" y="12"/>
                  </a:lnTo>
                  <a:lnTo>
                    <a:pt x="9" y="12"/>
                  </a:lnTo>
                  <a:lnTo>
                    <a:pt x="9" y="18"/>
                  </a:lnTo>
                  <a:lnTo>
                    <a:pt x="9" y="21"/>
                  </a:lnTo>
                  <a:lnTo>
                    <a:pt x="0" y="21"/>
                  </a:lnTo>
                  <a:lnTo>
                    <a:pt x="0" y="24"/>
                  </a:lnTo>
                  <a:lnTo>
                    <a:pt x="3" y="27"/>
                  </a:lnTo>
                  <a:lnTo>
                    <a:pt x="3" y="30"/>
                  </a:lnTo>
                  <a:lnTo>
                    <a:pt x="3" y="33"/>
                  </a:lnTo>
                  <a:lnTo>
                    <a:pt x="3" y="39"/>
                  </a:lnTo>
                  <a:lnTo>
                    <a:pt x="0" y="42"/>
                  </a:lnTo>
                  <a:lnTo>
                    <a:pt x="0" y="42"/>
                  </a:lnTo>
                  <a:lnTo>
                    <a:pt x="6" y="48"/>
                  </a:lnTo>
                  <a:lnTo>
                    <a:pt x="6" y="54"/>
                  </a:lnTo>
                  <a:lnTo>
                    <a:pt x="9" y="54"/>
                  </a:lnTo>
                  <a:lnTo>
                    <a:pt x="15" y="60"/>
                  </a:lnTo>
                  <a:lnTo>
                    <a:pt x="21" y="63"/>
                  </a:lnTo>
                  <a:lnTo>
                    <a:pt x="24" y="67"/>
                  </a:lnTo>
                  <a:lnTo>
                    <a:pt x="33" y="67"/>
                  </a:lnTo>
                  <a:lnTo>
                    <a:pt x="39" y="70"/>
                  </a:lnTo>
                  <a:lnTo>
                    <a:pt x="42" y="67"/>
                  </a:lnTo>
                  <a:lnTo>
                    <a:pt x="45" y="67"/>
                  </a:lnTo>
                  <a:lnTo>
                    <a:pt x="48" y="63"/>
                  </a:lnTo>
                  <a:lnTo>
                    <a:pt x="51" y="63"/>
                  </a:lnTo>
                  <a:lnTo>
                    <a:pt x="54" y="63"/>
                  </a:lnTo>
                  <a:lnTo>
                    <a:pt x="57" y="60"/>
                  </a:lnTo>
                  <a:lnTo>
                    <a:pt x="60" y="57"/>
                  </a:lnTo>
                  <a:lnTo>
                    <a:pt x="63" y="57"/>
                  </a:lnTo>
                  <a:lnTo>
                    <a:pt x="69" y="57"/>
                  </a:lnTo>
                  <a:lnTo>
                    <a:pt x="69"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0" name="Freeform 94"/>
            <p:cNvSpPr>
              <a:spLocks/>
            </p:cNvSpPr>
            <p:nvPr/>
          </p:nvSpPr>
          <p:spPr bwMode="auto">
            <a:xfrm>
              <a:off x="5997576" y="3208338"/>
              <a:ext cx="147638" cy="61913"/>
            </a:xfrm>
            <a:custGeom>
              <a:avLst/>
              <a:gdLst>
                <a:gd name="T0" fmla="*/ 0 w 93"/>
                <a:gd name="T1" fmla="*/ 33 h 39"/>
                <a:gd name="T2" fmla="*/ 12 w 93"/>
                <a:gd name="T3" fmla="*/ 39 h 39"/>
                <a:gd name="T4" fmla="*/ 18 w 93"/>
                <a:gd name="T5" fmla="*/ 39 h 39"/>
                <a:gd name="T6" fmla="*/ 27 w 93"/>
                <a:gd name="T7" fmla="*/ 39 h 39"/>
                <a:gd name="T8" fmla="*/ 36 w 93"/>
                <a:gd name="T9" fmla="*/ 36 h 39"/>
                <a:gd name="T10" fmla="*/ 36 w 93"/>
                <a:gd name="T11" fmla="*/ 33 h 39"/>
                <a:gd name="T12" fmla="*/ 42 w 93"/>
                <a:gd name="T13" fmla="*/ 33 h 39"/>
                <a:gd name="T14" fmla="*/ 48 w 93"/>
                <a:gd name="T15" fmla="*/ 27 h 39"/>
                <a:gd name="T16" fmla="*/ 54 w 93"/>
                <a:gd name="T17" fmla="*/ 33 h 39"/>
                <a:gd name="T18" fmla="*/ 54 w 93"/>
                <a:gd name="T19" fmla="*/ 30 h 39"/>
                <a:gd name="T20" fmla="*/ 57 w 93"/>
                <a:gd name="T21" fmla="*/ 27 h 39"/>
                <a:gd name="T22" fmla="*/ 60 w 93"/>
                <a:gd name="T23" fmla="*/ 21 h 39"/>
                <a:gd name="T24" fmla="*/ 66 w 93"/>
                <a:gd name="T25" fmla="*/ 21 h 39"/>
                <a:gd name="T26" fmla="*/ 72 w 93"/>
                <a:gd name="T27" fmla="*/ 21 h 39"/>
                <a:gd name="T28" fmla="*/ 78 w 93"/>
                <a:gd name="T29" fmla="*/ 21 h 39"/>
                <a:gd name="T30" fmla="*/ 84 w 93"/>
                <a:gd name="T31" fmla="*/ 24 h 39"/>
                <a:gd name="T32" fmla="*/ 90 w 93"/>
                <a:gd name="T33" fmla="*/ 18 h 39"/>
                <a:gd name="T34" fmla="*/ 90 w 93"/>
                <a:gd name="T35" fmla="*/ 12 h 39"/>
                <a:gd name="T36" fmla="*/ 93 w 93"/>
                <a:gd name="T37" fmla="*/ 6 h 39"/>
                <a:gd name="T38" fmla="*/ 93 w 93"/>
                <a:gd name="T39" fmla="*/ 6 h 39"/>
                <a:gd name="T40" fmla="*/ 84 w 93"/>
                <a:gd name="T41" fmla="*/ 0 h 39"/>
                <a:gd name="T42" fmla="*/ 78 w 93"/>
                <a:gd name="T43" fmla="*/ 0 h 39"/>
                <a:gd name="T44" fmla="*/ 75 w 93"/>
                <a:gd name="T45" fmla="*/ 0 h 39"/>
                <a:gd name="T46" fmla="*/ 72 w 93"/>
                <a:gd name="T47" fmla="*/ 0 h 39"/>
                <a:gd name="T48" fmla="*/ 69 w 93"/>
                <a:gd name="T49" fmla="*/ 0 h 39"/>
                <a:gd name="T50" fmla="*/ 69 w 93"/>
                <a:gd name="T51" fmla="*/ 3 h 39"/>
                <a:gd name="T52" fmla="*/ 66 w 93"/>
                <a:gd name="T53" fmla="*/ 0 h 39"/>
                <a:gd name="T54" fmla="*/ 60 w 93"/>
                <a:gd name="T55" fmla="*/ 0 h 39"/>
                <a:gd name="T56" fmla="*/ 57 w 93"/>
                <a:gd name="T57" fmla="*/ 0 h 39"/>
                <a:gd name="T58" fmla="*/ 54 w 93"/>
                <a:gd name="T59" fmla="*/ 0 h 39"/>
                <a:gd name="T60" fmla="*/ 51 w 93"/>
                <a:gd name="T61" fmla="*/ 6 h 39"/>
                <a:gd name="T62" fmla="*/ 48 w 93"/>
                <a:gd name="T63" fmla="*/ 6 h 39"/>
                <a:gd name="T64" fmla="*/ 48 w 93"/>
                <a:gd name="T65" fmla="*/ 3 h 39"/>
                <a:gd name="T66" fmla="*/ 48 w 93"/>
                <a:gd name="T67" fmla="*/ 3 h 39"/>
                <a:gd name="T68" fmla="*/ 39 w 93"/>
                <a:gd name="T69" fmla="*/ 3 h 39"/>
                <a:gd name="T70" fmla="*/ 36 w 93"/>
                <a:gd name="T71" fmla="*/ 6 h 39"/>
                <a:gd name="T72" fmla="*/ 30 w 93"/>
                <a:gd name="T73" fmla="*/ 9 h 39"/>
                <a:gd name="T74" fmla="*/ 24 w 93"/>
                <a:gd name="T75" fmla="*/ 12 h 39"/>
                <a:gd name="T76" fmla="*/ 18 w 93"/>
                <a:gd name="T77" fmla="*/ 15 h 39"/>
                <a:gd name="T78" fmla="*/ 12 w 93"/>
                <a:gd name="T79" fmla="*/ 18 h 39"/>
                <a:gd name="T80" fmla="*/ 9 w 93"/>
                <a:gd name="T81" fmla="*/ 15 h 39"/>
                <a:gd name="T82" fmla="*/ 6 w 93"/>
                <a:gd name="T83" fmla="*/ 15 h 39"/>
                <a:gd name="T84" fmla="*/ 0 w 93"/>
                <a:gd name="T85" fmla="*/ 18 h 39"/>
                <a:gd name="T86" fmla="*/ 0 w 93"/>
                <a:gd name="T87" fmla="*/ 18 h 39"/>
                <a:gd name="T88" fmla="*/ 0 w 93"/>
                <a:gd name="T89" fmla="*/ 24 h 39"/>
                <a:gd name="T90" fmla="*/ 0 w 93"/>
                <a:gd name="T9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0" y="33"/>
                  </a:moveTo>
                  <a:lnTo>
                    <a:pt x="12" y="39"/>
                  </a:lnTo>
                  <a:lnTo>
                    <a:pt x="18" y="39"/>
                  </a:lnTo>
                  <a:lnTo>
                    <a:pt x="27" y="39"/>
                  </a:lnTo>
                  <a:lnTo>
                    <a:pt x="36" y="36"/>
                  </a:lnTo>
                  <a:lnTo>
                    <a:pt x="36" y="33"/>
                  </a:lnTo>
                  <a:lnTo>
                    <a:pt x="42" y="33"/>
                  </a:lnTo>
                  <a:lnTo>
                    <a:pt x="48" y="27"/>
                  </a:lnTo>
                  <a:lnTo>
                    <a:pt x="54" y="33"/>
                  </a:lnTo>
                  <a:lnTo>
                    <a:pt x="54" y="30"/>
                  </a:lnTo>
                  <a:lnTo>
                    <a:pt x="57" y="27"/>
                  </a:lnTo>
                  <a:lnTo>
                    <a:pt x="60" y="21"/>
                  </a:lnTo>
                  <a:lnTo>
                    <a:pt x="66" y="21"/>
                  </a:lnTo>
                  <a:lnTo>
                    <a:pt x="72" y="21"/>
                  </a:lnTo>
                  <a:lnTo>
                    <a:pt x="78" y="21"/>
                  </a:lnTo>
                  <a:lnTo>
                    <a:pt x="84" y="24"/>
                  </a:lnTo>
                  <a:lnTo>
                    <a:pt x="90" y="18"/>
                  </a:lnTo>
                  <a:lnTo>
                    <a:pt x="90" y="12"/>
                  </a:lnTo>
                  <a:lnTo>
                    <a:pt x="93" y="6"/>
                  </a:lnTo>
                  <a:lnTo>
                    <a:pt x="93" y="6"/>
                  </a:lnTo>
                  <a:lnTo>
                    <a:pt x="84" y="0"/>
                  </a:lnTo>
                  <a:lnTo>
                    <a:pt x="78" y="0"/>
                  </a:lnTo>
                  <a:lnTo>
                    <a:pt x="75" y="0"/>
                  </a:lnTo>
                  <a:lnTo>
                    <a:pt x="72" y="0"/>
                  </a:lnTo>
                  <a:lnTo>
                    <a:pt x="69" y="0"/>
                  </a:lnTo>
                  <a:lnTo>
                    <a:pt x="69" y="3"/>
                  </a:lnTo>
                  <a:lnTo>
                    <a:pt x="66" y="0"/>
                  </a:lnTo>
                  <a:lnTo>
                    <a:pt x="60" y="0"/>
                  </a:lnTo>
                  <a:lnTo>
                    <a:pt x="57" y="0"/>
                  </a:lnTo>
                  <a:lnTo>
                    <a:pt x="54" y="0"/>
                  </a:lnTo>
                  <a:lnTo>
                    <a:pt x="51" y="6"/>
                  </a:lnTo>
                  <a:lnTo>
                    <a:pt x="48" y="6"/>
                  </a:lnTo>
                  <a:lnTo>
                    <a:pt x="48" y="3"/>
                  </a:lnTo>
                  <a:lnTo>
                    <a:pt x="48" y="3"/>
                  </a:lnTo>
                  <a:lnTo>
                    <a:pt x="39" y="3"/>
                  </a:lnTo>
                  <a:lnTo>
                    <a:pt x="36" y="6"/>
                  </a:lnTo>
                  <a:lnTo>
                    <a:pt x="30" y="9"/>
                  </a:lnTo>
                  <a:lnTo>
                    <a:pt x="24" y="12"/>
                  </a:lnTo>
                  <a:lnTo>
                    <a:pt x="18" y="15"/>
                  </a:lnTo>
                  <a:lnTo>
                    <a:pt x="12" y="18"/>
                  </a:lnTo>
                  <a:lnTo>
                    <a:pt x="9" y="15"/>
                  </a:lnTo>
                  <a:lnTo>
                    <a:pt x="6" y="15"/>
                  </a:lnTo>
                  <a:lnTo>
                    <a:pt x="0" y="18"/>
                  </a:lnTo>
                  <a:lnTo>
                    <a:pt x="0" y="18"/>
                  </a:lnTo>
                  <a:lnTo>
                    <a:pt x="0" y="24"/>
                  </a:lnTo>
                  <a:lnTo>
                    <a:pt x="0"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1" name="Freeform 95"/>
            <p:cNvSpPr>
              <a:spLocks/>
            </p:cNvSpPr>
            <p:nvPr/>
          </p:nvSpPr>
          <p:spPr bwMode="auto">
            <a:xfrm>
              <a:off x="6161088" y="3400426"/>
              <a:ext cx="176213" cy="109538"/>
            </a:xfrm>
            <a:custGeom>
              <a:avLst/>
              <a:gdLst>
                <a:gd name="T0" fmla="*/ 9 w 111"/>
                <a:gd name="T1" fmla="*/ 3 h 69"/>
                <a:gd name="T2" fmla="*/ 9 w 111"/>
                <a:gd name="T3" fmla="*/ 6 h 69"/>
                <a:gd name="T4" fmla="*/ 12 w 111"/>
                <a:gd name="T5" fmla="*/ 12 h 69"/>
                <a:gd name="T6" fmla="*/ 21 w 111"/>
                <a:gd name="T7" fmla="*/ 9 h 69"/>
                <a:gd name="T8" fmla="*/ 24 w 111"/>
                <a:gd name="T9" fmla="*/ 12 h 69"/>
                <a:gd name="T10" fmla="*/ 36 w 111"/>
                <a:gd name="T11" fmla="*/ 12 h 69"/>
                <a:gd name="T12" fmla="*/ 42 w 111"/>
                <a:gd name="T13" fmla="*/ 9 h 69"/>
                <a:gd name="T14" fmla="*/ 51 w 111"/>
                <a:gd name="T15" fmla="*/ 12 h 69"/>
                <a:gd name="T16" fmla="*/ 60 w 111"/>
                <a:gd name="T17" fmla="*/ 12 h 69"/>
                <a:gd name="T18" fmla="*/ 66 w 111"/>
                <a:gd name="T19" fmla="*/ 6 h 69"/>
                <a:gd name="T20" fmla="*/ 81 w 111"/>
                <a:gd name="T21" fmla="*/ 0 h 69"/>
                <a:gd name="T22" fmla="*/ 93 w 111"/>
                <a:gd name="T23" fmla="*/ 3 h 69"/>
                <a:gd name="T24" fmla="*/ 99 w 111"/>
                <a:gd name="T25" fmla="*/ 6 h 69"/>
                <a:gd name="T26" fmla="*/ 105 w 111"/>
                <a:gd name="T27" fmla="*/ 9 h 69"/>
                <a:gd name="T28" fmla="*/ 111 w 111"/>
                <a:gd name="T29" fmla="*/ 9 h 69"/>
                <a:gd name="T30" fmla="*/ 108 w 111"/>
                <a:gd name="T31" fmla="*/ 18 h 69"/>
                <a:gd name="T32" fmla="*/ 99 w 111"/>
                <a:gd name="T33" fmla="*/ 24 h 69"/>
                <a:gd name="T34" fmla="*/ 99 w 111"/>
                <a:gd name="T35" fmla="*/ 36 h 69"/>
                <a:gd name="T36" fmla="*/ 93 w 111"/>
                <a:gd name="T37" fmla="*/ 42 h 69"/>
                <a:gd name="T38" fmla="*/ 99 w 111"/>
                <a:gd name="T39" fmla="*/ 48 h 69"/>
                <a:gd name="T40" fmla="*/ 102 w 111"/>
                <a:gd name="T41" fmla="*/ 51 h 69"/>
                <a:gd name="T42" fmla="*/ 96 w 111"/>
                <a:gd name="T43" fmla="*/ 54 h 69"/>
                <a:gd name="T44" fmla="*/ 84 w 111"/>
                <a:gd name="T45" fmla="*/ 48 h 69"/>
                <a:gd name="T46" fmla="*/ 81 w 111"/>
                <a:gd name="T47" fmla="*/ 51 h 69"/>
                <a:gd name="T48" fmla="*/ 78 w 111"/>
                <a:gd name="T49" fmla="*/ 54 h 69"/>
                <a:gd name="T50" fmla="*/ 69 w 111"/>
                <a:gd name="T51" fmla="*/ 60 h 69"/>
                <a:gd name="T52" fmla="*/ 72 w 111"/>
                <a:gd name="T53" fmla="*/ 66 h 69"/>
                <a:gd name="T54" fmla="*/ 60 w 111"/>
                <a:gd name="T55" fmla="*/ 69 h 69"/>
                <a:gd name="T56" fmla="*/ 54 w 111"/>
                <a:gd name="T57" fmla="*/ 69 h 69"/>
                <a:gd name="T58" fmla="*/ 48 w 111"/>
                <a:gd name="T59" fmla="*/ 69 h 69"/>
                <a:gd name="T60" fmla="*/ 45 w 111"/>
                <a:gd name="T61" fmla="*/ 66 h 69"/>
                <a:gd name="T62" fmla="*/ 33 w 111"/>
                <a:gd name="T63" fmla="*/ 66 h 69"/>
                <a:gd name="T64" fmla="*/ 27 w 111"/>
                <a:gd name="T65" fmla="*/ 69 h 69"/>
                <a:gd name="T66" fmla="*/ 18 w 111"/>
                <a:gd name="T67" fmla="*/ 69 h 69"/>
                <a:gd name="T68" fmla="*/ 18 w 111"/>
                <a:gd name="T69" fmla="*/ 66 h 69"/>
                <a:gd name="T70" fmla="*/ 12 w 111"/>
                <a:gd name="T71" fmla="*/ 51 h 69"/>
                <a:gd name="T72" fmla="*/ 3 w 111"/>
                <a:gd name="T73" fmla="*/ 45 h 69"/>
                <a:gd name="T74" fmla="*/ 3 w 111"/>
                <a:gd name="T75" fmla="*/ 39 h 69"/>
                <a:gd name="T76" fmla="*/ 9 w 111"/>
                <a:gd name="T77" fmla="*/ 30 h 69"/>
                <a:gd name="T78" fmla="*/ 9 w 111"/>
                <a:gd name="T79" fmla="*/ 21 h 69"/>
                <a:gd name="T80" fmla="*/ 0 w 111"/>
                <a:gd name="T81" fmla="*/ 9 h 69"/>
                <a:gd name="T82" fmla="*/ 3 w 111"/>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9">
                  <a:moveTo>
                    <a:pt x="3" y="0"/>
                  </a:moveTo>
                  <a:lnTo>
                    <a:pt x="9" y="3"/>
                  </a:lnTo>
                  <a:lnTo>
                    <a:pt x="9" y="3"/>
                  </a:lnTo>
                  <a:lnTo>
                    <a:pt x="9" y="6"/>
                  </a:lnTo>
                  <a:lnTo>
                    <a:pt x="9" y="9"/>
                  </a:lnTo>
                  <a:lnTo>
                    <a:pt x="12" y="12"/>
                  </a:lnTo>
                  <a:lnTo>
                    <a:pt x="15" y="9"/>
                  </a:lnTo>
                  <a:lnTo>
                    <a:pt x="21" y="9"/>
                  </a:lnTo>
                  <a:lnTo>
                    <a:pt x="21" y="12"/>
                  </a:lnTo>
                  <a:lnTo>
                    <a:pt x="24" y="12"/>
                  </a:lnTo>
                  <a:lnTo>
                    <a:pt x="30" y="12"/>
                  </a:lnTo>
                  <a:lnTo>
                    <a:pt x="36" y="12"/>
                  </a:lnTo>
                  <a:lnTo>
                    <a:pt x="39" y="12"/>
                  </a:lnTo>
                  <a:lnTo>
                    <a:pt x="42" y="9"/>
                  </a:lnTo>
                  <a:lnTo>
                    <a:pt x="48" y="12"/>
                  </a:lnTo>
                  <a:lnTo>
                    <a:pt x="51" y="12"/>
                  </a:lnTo>
                  <a:lnTo>
                    <a:pt x="57" y="12"/>
                  </a:lnTo>
                  <a:lnTo>
                    <a:pt x="60" y="12"/>
                  </a:lnTo>
                  <a:lnTo>
                    <a:pt x="63" y="9"/>
                  </a:lnTo>
                  <a:lnTo>
                    <a:pt x="66" y="6"/>
                  </a:lnTo>
                  <a:lnTo>
                    <a:pt x="78" y="3"/>
                  </a:lnTo>
                  <a:lnTo>
                    <a:pt x="81" y="0"/>
                  </a:lnTo>
                  <a:lnTo>
                    <a:pt x="87" y="0"/>
                  </a:lnTo>
                  <a:lnTo>
                    <a:pt x="93" y="3"/>
                  </a:lnTo>
                  <a:lnTo>
                    <a:pt x="96" y="6"/>
                  </a:lnTo>
                  <a:lnTo>
                    <a:pt x="99" y="6"/>
                  </a:lnTo>
                  <a:lnTo>
                    <a:pt x="105" y="6"/>
                  </a:lnTo>
                  <a:lnTo>
                    <a:pt x="105" y="9"/>
                  </a:lnTo>
                  <a:lnTo>
                    <a:pt x="111" y="9"/>
                  </a:lnTo>
                  <a:lnTo>
                    <a:pt x="111" y="9"/>
                  </a:lnTo>
                  <a:lnTo>
                    <a:pt x="108" y="18"/>
                  </a:lnTo>
                  <a:lnTo>
                    <a:pt x="108" y="18"/>
                  </a:lnTo>
                  <a:lnTo>
                    <a:pt x="102" y="18"/>
                  </a:lnTo>
                  <a:lnTo>
                    <a:pt x="99" y="24"/>
                  </a:lnTo>
                  <a:lnTo>
                    <a:pt x="99" y="33"/>
                  </a:lnTo>
                  <a:lnTo>
                    <a:pt x="99" y="36"/>
                  </a:lnTo>
                  <a:lnTo>
                    <a:pt x="93" y="39"/>
                  </a:lnTo>
                  <a:lnTo>
                    <a:pt x="93" y="42"/>
                  </a:lnTo>
                  <a:lnTo>
                    <a:pt x="96" y="42"/>
                  </a:lnTo>
                  <a:lnTo>
                    <a:pt x="99" y="48"/>
                  </a:lnTo>
                  <a:lnTo>
                    <a:pt x="102" y="51"/>
                  </a:lnTo>
                  <a:lnTo>
                    <a:pt x="102" y="51"/>
                  </a:lnTo>
                  <a:lnTo>
                    <a:pt x="99" y="51"/>
                  </a:lnTo>
                  <a:lnTo>
                    <a:pt x="96" y="54"/>
                  </a:lnTo>
                  <a:lnTo>
                    <a:pt x="90" y="48"/>
                  </a:lnTo>
                  <a:lnTo>
                    <a:pt x="84" y="48"/>
                  </a:lnTo>
                  <a:lnTo>
                    <a:pt x="84" y="51"/>
                  </a:lnTo>
                  <a:lnTo>
                    <a:pt x="81" y="51"/>
                  </a:lnTo>
                  <a:lnTo>
                    <a:pt x="78" y="54"/>
                  </a:lnTo>
                  <a:lnTo>
                    <a:pt x="78" y="54"/>
                  </a:lnTo>
                  <a:lnTo>
                    <a:pt x="75" y="54"/>
                  </a:lnTo>
                  <a:lnTo>
                    <a:pt x="69" y="60"/>
                  </a:lnTo>
                  <a:lnTo>
                    <a:pt x="69" y="63"/>
                  </a:lnTo>
                  <a:lnTo>
                    <a:pt x="72" y="66"/>
                  </a:lnTo>
                  <a:lnTo>
                    <a:pt x="69" y="69"/>
                  </a:lnTo>
                  <a:lnTo>
                    <a:pt x="60" y="69"/>
                  </a:lnTo>
                  <a:lnTo>
                    <a:pt x="57" y="69"/>
                  </a:lnTo>
                  <a:lnTo>
                    <a:pt x="54" y="69"/>
                  </a:lnTo>
                  <a:lnTo>
                    <a:pt x="51" y="69"/>
                  </a:lnTo>
                  <a:lnTo>
                    <a:pt x="48" y="69"/>
                  </a:lnTo>
                  <a:lnTo>
                    <a:pt x="45" y="69"/>
                  </a:lnTo>
                  <a:lnTo>
                    <a:pt x="45" y="66"/>
                  </a:lnTo>
                  <a:lnTo>
                    <a:pt x="39" y="66"/>
                  </a:lnTo>
                  <a:lnTo>
                    <a:pt x="33" y="66"/>
                  </a:lnTo>
                  <a:lnTo>
                    <a:pt x="30" y="69"/>
                  </a:lnTo>
                  <a:lnTo>
                    <a:pt x="27" y="69"/>
                  </a:lnTo>
                  <a:lnTo>
                    <a:pt x="21" y="69"/>
                  </a:lnTo>
                  <a:lnTo>
                    <a:pt x="18" y="69"/>
                  </a:lnTo>
                  <a:lnTo>
                    <a:pt x="18" y="69"/>
                  </a:lnTo>
                  <a:lnTo>
                    <a:pt x="18" y="66"/>
                  </a:lnTo>
                  <a:lnTo>
                    <a:pt x="18" y="60"/>
                  </a:lnTo>
                  <a:lnTo>
                    <a:pt x="12" y="51"/>
                  </a:lnTo>
                  <a:lnTo>
                    <a:pt x="3" y="45"/>
                  </a:lnTo>
                  <a:lnTo>
                    <a:pt x="3" y="45"/>
                  </a:lnTo>
                  <a:lnTo>
                    <a:pt x="6" y="42"/>
                  </a:lnTo>
                  <a:lnTo>
                    <a:pt x="3" y="39"/>
                  </a:lnTo>
                  <a:lnTo>
                    <a:pt x="3" y="36"/>
                  </a:lnTo>
                  <a:lnTo>
                    <a:pt x="9" y="30"/>
                  </a:lnTo>
                  <a:lnTo>
                    <a:pt x="12" y="27"/>
                  </a:lnTo>
                  <a:lnTo>
                    <a:pt x="9" y="21"/>
                  </a:lnTo>
                  <a:lnTo>
                    <a:pt x="3" y="15"/>
                  </a:lnTo>
                  <a:lnTo>
                    <a:pt x="0" y="9"/>
                  </a:lnTo>
                  <a:lnTo>
                    <a:pt x="3" y="6"/>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2" name="Freeform 96"/>
            <p:cNvSpPr>
              <a:spLocks/>
            </p:cNvSpPr>
            <p:nvPr/>
          </p:nvSpPr>
          <p:spPr bwMode="auto">
            <a:xfrm>
              <a:off x="6111876" y="3471863"/>
              <a:ext cx="77788" cy="61913"/>
            </a:xfrm>
            <a:custGeom>
              <a:avLst/>
              <a:gdLst>
                <a:gd name="T0" fmla="*/ 34 w 49"/>
                <a:gd name="T1" fmla="*/ 0 h 39"/>
                <a:gd name="T2" fmla="*/ 43 w 49"/>
                <a:gd name="T3" fmla="*/ 6 h 39"/>
                <a:gd name="T4" fmla="*/ 49 w 49"/>
                <a:gd name="T5" fmla="*/ 15 h 39"/>
                <a:gd name="T6" fmla="*/ 49 w 49"/>
                <a:gd name="T7" fmla="*/ 21 h 39"/>
                <a:gd name="T8" fmla="*/ 49 w 49"/>
                <a:gd name="T9" fmla="*/ 24 h 39"/>
                <a:gd name="T10" fmla="*/ 46 w 49"/>
                <a:gd name="T11" fmla="*/ 27 h 39"/>
                <a:gd name="T12" fmla="*/ 43 w 49"/>
                <a:gd name="T13" fmla="*/ 27 h 39"/>
                <a:gd name="T14" fmla="*/ 40 w 49"/>
                <a:gd name="T15" fmla="*/ 30 h 39"/>
                <a:gd name="T16" fmla="*/ 31 w 49"/>
                <a:gd name="T17" fmla="*/ 30 h 39"/>
                <a:gd name="T18" fmla="*/ 24 w 49"/>
                <a:gd name="T19" fmla="*/ 30 h 39"/>
                <a:gd name="T20" fmla="*/ 24 w 49"/>
                <a:gd name="T21" fmla="*/ 33 h 39"/>
                <a:gd name="T22" fmla="*/ 18 w 49"/>
                <a:gd name="T23" fmla="*/ 33 h 39"/>
                <a:gd name="T24" fmla="*/ 12 w 49"/>
                <a:gd name="T25" fmla="*/ 39 h 39"/>
                <a:gd name="T26" fmla="*/ 12 w 49"/>
                <a:gd name="T27" fmla="*/ 39 h 39"/>
                <a:gd name="T28" fmla="*/ 9 w 49"/>
                <a:gd name="T29" fmla="*/ 36 h 39"/>
                <a:gd name="T30" fmla="*/ 6 w 49"/>
                <a:gd name="T31" fmla="*/ 33 h 39"/>
                <a:gd name="T32" fmla="*/ 3 w 49"/>
                <a:gd name="T33" fmla="*/ 27 h 39"/>
                <a:gd name="T34" fmla="*/ 0 w 49"/>
                <a:gd name="T35" fmla="*/ 21 h 39"/>
                <a:gd name="T36" fmla="*/ 3 w 49"/>
                <a:gd name="T37" fmla="*/ 12 h 39"/>
                <a:gd name="T38" fmla="*/ 3 w 49"/>
                <a:gd name="T39" fmla="*/ 15 h 39"/>
                <a:gd name="T40" fmla="*/ 3 w 49"/>
                <a:gd name="T41" fmla="*/ 12 h 39"/>
                <a:gd name="T42" fmla="*/ 3 w 49"/>
                <a:gd name="T43" fmla="*/ 9 h 39"/>
                <a:gd name="T44" fmla="*/ 9 w 49"/>
                <a:gd name="T45" fmla="*/ 6 h 39"/>
                <a:gd name="T46" fmla="*/ 12 w 49"/>
                <a:gd name="T47" fmla="*/ 6 h 39"/>
                <a:gd name="T48" fmla="*/ 15 w 49"/>
                <a:gd name="T49" fmla="*/ 3 h 39"/>
                <a:gd name="T50" fmla="*/ 24 w 49"/>
                <a:gd name="T51" fmla="*/ 3 h 39"/>
                <a:gd name="T52" fmla="*/ 27 w 49"/>
                <a:gd name="T53" fmla="*/ 3 h 39"/>
                <a:gd name="T54" fmla="*/ 31 w 49"/>
                <a:gd name="T55" fmla="*/ 0 h 39"/>
                <a:gd name="T56" fmla="*/ 34 w 49"/>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39">
                  <a:moveTo>
                    <a:pt x="34" y="0"/>
                  </a:moveTo>
                  <a:lnTo>
                    <a:pt x="43" y="6"/>
                  </a:lnTo>
                  <a:lnTo>
                    <a:pt x="49" y="15"/>
                  </a:lnTo>
                  <a:lnTo>
                    <a:pt x="49" y="21"/>
                  </a:lnTo>
                  <a:lnTo>
                    <a:pt x="49" y="24"/>
                  </a:lnTo>
                  <a:lnTo>
                    <a:pt x="46" y="27"/>
                  </a:lnTo>
                  <a:lnTo>
                    <a:pt x="43" y="27"/>
                  </a:lnTo>
                  <a:lnTo>
                    <a:pt x="40" y="30"/>
                  </a:lnTo>
                  <a:lnTo>
                    <a:pt x="31" y="30"/>
                  </a:lnTo>
                  <a:lnTo>
                    <a:pt x="24" y="30"/>
                  </a:lnTo>
                  <a:lnTo>
                    <a:pt x="24" y="33"/>
                  </a:lnTo>
                  <a:lnTo>
                    <a:pt x="18" y="33"/>
                  </a:lnTo>
                  <a:lnTo>
                    <a:pt x="12" y="39"/>
                  </a:lnTo>
                  <a:lnTo>
                    <a:pt x="12" y="39"/>
                  </a:lnTo>
                  <a:lnTo>
                    <a:pt x="9" y="36"/>
                  </a:lnTo>
                  <a:lnTo>
                    <a:pt x="6" y="33"/>
                  </a:lnTo>
                  <a:lnTo>
                    <a:pt x="3" y="27"/>
                  </a:lnTo>
                  <a:lnTo>
                    <a:pt x="0" y="21"/>
                  </a:lnTo>
                  <a:lnTo>
                    <a:pt x="3" y="12"/>
                  </a:lnTo>
                  <a:lnTo>
                    <a:pt x="3" y="15"/>
                  </a:lnTo>
                  <a:lnTo>
                    <a:pt x="3" y="12"/>
                  </a:lnTo>
                  <a:lnTo>
                    <a:pt x="3" y="9"/>
                  </a:lnTo>
                  <a:lnTo>
                    <a:pt x="9" y="6"/>
                  </a:lnTo>
                  <a:lnTo>
                    <a:pt x="12" y="6"/>
                  </a:lnTo>
                  <a:lnTo>
                    <a:pt x="15" y="3"/>
                  </a:lnTo>
                  <a:lnTo>
                    <a:pt x="24" y="3"/>
                  </a:lnTo>
                  <a:lnTo>
                    <a:pt x="27" y="3"/>
                  </a:lnTo>
                  <a:lnTo>
                    <a:pt x="31" y="0"/>
                  </a:lnTo>
                  <a:lnTo>
                    <a:pt x="3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3" name="Freeform 97"/>
            <p:cNvSpPr>
              <a:spLocks/>
            </p:cNvSpPr>
            <p:nvPr/>
          </p:nvSpPr>
          <p:spPr bwMode="auto">
            <a:xfrm>
              <a:off x="6073776" y="3462338"/>
              <a:ext cx="57150" cy="111125"/>
            </a:xfrm>
            <a:custGeom>
              <a:avLst/>
              <a:gdLst>
                <a:gd name="T0" fmla="*/ 27 w 36"/>
                <a:gd name="T1" fmla="*/ 18 h 70"/>
                <a:gd name="T2" fmla="*/ 24 w 36"/>
                <a:gd name="T3" fmla="*/ 27 h 70"/>
                <a:gd name="T4" fmla="*/ 27 w 36"/>
                <a:gd name="T5" fmla="*/ 33 h 70"/>
                <a:gd name="T6" fmla="*/ 30 w 36"/>
                <a:gd name="T7" fmla="*/ 39 h 70"/>
                <a:gd name="T8" fmla="*/ 33 w 36"/>
                <a:gd name="T9" fmla="*/ 42 h 70"/>
                <a:gd name="T10" fmla="*/ 36 w 36"/>
                <a:gd name="T11" fmla="*/ 45 h 70"/>
                <a:gd name="T12" fmla="*/ 36 w 36"/>
                <a:gd name="T13" fmla="*/ 51 h 70"/>
                <a:gd name="T14" fmla="*/ 33 w 36"/>
                <a:gd name="T15" fmla="*/ 57 h 70"/>
                <a:gd name="T16" fmla="*/ 24 w 36"/>
                <a:gd name="T17" fmla="*/ 57 h 70"/>
                <a:gd name="T18" fmla="*/ 24 w 36"/>
                <a:gd name="T19" fmla="*/ 63 h 70"/>
                <a:gd name="T20" fmla="*/ 21 w 36"/>
                <a:gd name="T21" fmla="*/ 70 h 70"/>
                <a:gd name="T22" fmla="*/ 18 w 36"/>
                <a:gd name="T23" fmla="*/ 70 h 70"/>
                <a:gd name="T24" fmla="*/ 15 w 36"/>
                <a:gd name="T25" fmla="*/ 67 h 70"/>
                <a:gd name="T26" fmla="*/ 12 w 36"/>
                <a:gd name="T27" fmla="*/ 57 h 70"/>
                <a:gd name="T28" fmla="*/ 6 w 36"/>
                <a:gd name="T29" fmla="*/ 57 h 70"/>
                <a:gd name="T30" fmla="*/ 3 w 36"/>
                <a:gd name="T31" fmla="*/ 54 h 70"/>
                <a:gd name="T32" fmla="*/ 6 w 36"/>
                <a:gd name="T33" fmla="*/ 51 h 70"/>
                <a:gd name="T34" fmla="*/ 3 w 36"/>
                <a:gd name="T35" fmla="*/ 48 h 70"/>
                <a:gd name="T36" fmla="*/ 3 w 36"/>
                <a:gd name="T37" fmla="*/ 42 h 70"/>
                <a:gd name="T38" fmla="*/ 6 w 36"/>
                <a:gd name="T39" fmla="*/ 39 h 70"/>
                <a:gd name="T40" fmla="*/ 3 w 36"/>
                <a:gd name="T41" fmla="*/ 33 h 70"/>
                <a:gd name="T42" fmla="*/ 3 w 36"/>
                <a:gd name="T43" fmla="*/ 24 h 70"/>
                <a:gd name="T44" fmla="*/ 6 w 36"/>
                <a:gd name="T45" fmla="*/ 24 h 70"/>
                <a:gd name="T46" fmla="*/ 6 w 36"/>
                <a:gd name="T47" fmla="*/ 21 h 70"/>
                <a:gd name="T48" fmla="*/ 0 w 36"/>
                <a:gd name="T49" fmla="*/ 18 h 70"/>
                <a:gd name="T50" fmla="*/ 0 w 36"/>
                <a:gd name="T51" fmla="*/ 12 h 70"/>
                <a:gd name="T52" fmla="*/ 3 w 36"/>
                <a:gd name="T53" fmla="*/ 6 h 70"/>
                <a:gd name="T54" fmla="*/ 9 w 36"/>
                <a:gd name="T55" fmla="*/ 0 h 70"/>
                <a:gd name="T56" fmla="*/ 9 w 36"/>
                <a:gd name="T57" fmla="*/ 3 h 70"/>
                <a:gd name="T58" fmla="*/ 12 w 36"/>
                <a:gd name="T59" fmla="*/ 6 h 70"/>
                <a:gd name="T60" fmla="*/ 15 w 36"/>
                <a:gd name="T61" fmla="*/ 0 h 70"/>
                <a:gd name="T62" fmla="*/ 15 w 36"/>
                <a:gd name="T63" fmla="*/ 0 h 70"/>
                <a:gd name="T64" fmla="*/ 15 w 36"/>
                <a:gd name="T65" fmla="*/ 3 h 70"/>
                <a:gd name="T66" fmla="*/ 18 w 36"/>
                <a:gd name="T67" fmla="*/ 6 h 70"/>
                <a:gd name="T68" fmla="*/ 21 w 36"/>
                <a:gd name="T69" fmla="*/ 6 h 70"/>
                <a:gd name="T70" fmla="*/ 24 w 36"/>
                <a:gd name="T71" fmla="*/ 9 h 70"/>
                <a:gd name="T72" fmla="*/ 24 w 36"/>
                <a:gd name="T73" fmla="*/ 12 h 70"/>
                <a:gd name="T74" fmla="*/ 24 w 36"/>
                <a:gd name="T75" fmla="*/ 18 h 70"/>
                <a:gd name="T76" fmla="*/ 27 w 36"/>
                <a:gd name="T77"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0">
                  <a:moveTo>
                    <a:pt x="27" y="18"/>
                  </a:moveTo>
                  <a:lnTo>
                    <a:pt x="24" y="27"/>
                  </a:lnTo>
                  <a:lnTo>
                    <a:pt x="27" y="33"/>
                  </a:lnTo>
                  <a:lnTo>
                    <a:pt x="30" y="39"/>
                  </a:lnTo>
                  <a:lnTo>
                    <a:pt x="33" y="42"/>
                  </a:lnTo>
                  <a:lnTo>
                    <a:pt x="36" y="45"/>
                  </a:lnTo>
                  <a:lnTo>
                    <a:pt x="36" y="51"/>
                  </a:lnTo>
                  <a:lnTo>
                    <a:pt x="33" y="57"/>
                  </a:lnTo>
                  <a:lnTo>
                    <a:pt x="24" y="57"/>
                  </a:lnTo>
                  <a:lnTo>
                    <a:pt x="24" y="63"/>
                  </a:lnTo>
                  <a:lnTo>
                    <a:pt x="21" y="70"/>
                  </a:lnTo>
                  <a:lnTo>
                    <a:pt x="18" y="70"/>
                  </a:lnTo>
                  <a:lnTo>
                    <a:pt x="15" y="67"/>
                  </a:lnTo>
                  <a:lnTo>
                    <a:pt x="12" y="57"/>
                  </a:lnTo>
                  <a:lnTo>
                    <a:pt x="6" y="57"/>
                  </a:lnTo>
                  <a:lnTo>
                    <a:pt x="3" y="54"/>
                  </a:lnTo>
                  <a:lnTo>
                    <a:pt x="6" y="51"/>
                  </a:lnTo>
                  <a:lnTo>
                    <a:pt x="3" y="48"/>
                  </a:lnTo>
                  <a:lnTo>
                    <a:pt x="3" y="42"/>
                  </a:lnTo>
                  <a:lnTo>
                    <a:pt x="6" y="39"/>
                  </a:lnTo>
                  <a:lnTo>
                    <a:pt x="3" y="33"/>
                  </a:lnTo>
                  <a:lnTo>
                    <a:pt x="3" y="24"/>
                  </a:lnTo>
                  <a:lnTo>
                    <a:pt x="6" y="24"/>
                  </a:lnTo>
                  <a:lnTo>
                    <a:pt x="6" y="21"/>
                  </a:lnTo>
                  <a:lnTo>
                    <a:pt x="0" y="18"/>
                  </a:lnTo>
                  <a:lnTo>
                    <a:pt x="0" y="12"/>
                  </a:lnTo>
                  <a:lnTo>
                    <a:pt x="3" y="6"/>
                  </a:lnTo>
                  <a:lnTo>
                    <a:pt x="9" y="0"/>
                  </a:lnTo>
                  <a:lnTo>
                    <a:pt x="9" y="3"/>
                  </a:lnTo>
                  <a:lnTo>
                    <a:pt x="12" y="6"/>
                  </a:lnTo>
                  <a:lnTo>
                    <a:pt x="15" y="0"/>
                  </a:lnTo>
                  <a:lnTo>
                    <a:pt x="15" y="0"/>
                  </a:lnTo>
                  <a:lnTo>
                    <a:pt x="15" y="3"/>
                  </a:lnTo>
                  <a:lnTo>
                    <a:pt x="18" y="6"/>
                  </a:lnTo>
                  <a:lnTo>
                    <a:pt x="21" y="6"/>
                  </a:lnTo>
                  <a:lnTo>
                    <a:pt x="24" y="9"/>
                  </a:lnTo>
                  <a:lnTo>
                    <a:pt x="24" y="12"/>
                  </a:lnTo>
                  <a:lnTo>
                    <a:pt x="24" y="18"/>
                  </a:lnTo>
                  <a:lnTo>
                    <a:pt x="27"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4" name="Freeform 98"/>
            <p:cNvSpPr>
              <a:spLocks/>
            </p:cNvSpPr>
            <p:nvPr/>
          </p:nvSpPr>
          <p:spPr bwMode="auto">
            <a:xfrm>
              <a:off x="6054726" y="3332163"/>
              <a:ext cx="125413" cy="163513"/>
            </a:xfrm>
            <a:custGeom>
              <a:avLst/>
              <a:gdLst>
                <a:gd name="T0" fmla="*/ 3 w 79"/>
                <a:gd name="T1" fmla="*/ 6 h 103"/>
                <a:gd name="T2" fmla="*/ 9 w 79"/>
                <a:gd name="T3" fmla="*/ 6 h 103"/>
                <a:gd name="T4" fmla="*/ 15 w 79"/>
                <a:gd name="T5" fmla="*/ 0 h 103"/>
                <a:gd name="T6" fmla="*/ 24 w 79"/>
                <a:gd name="T7" fmla="*/ 0 h 103"/>
                <a:gd name="T8" fmla="*/ 30 w 79"/>
                <a:gd name="T9" fmla="*/ 6 h 103"/>
                <a:gd name="T10" fmla="*/ 36 w 79"/>
                <a:gd name="T11" fmla="*/ 16 h 103"/>
                <a:gd name="T12" fmla="*/ 48 w 79"/>
                <a:gd name="T13" fmla="*/ 25 h 103"/>
                <a:gd name="T14" fmla="*/ 45 w 79"/>
                <a:gd name="T15" fmla="*/ 31 h 103"/>
                <a:gd name="T16" fmla="*/ 54 w 79"/>
                <a:gd name="T17" fmla="*/ 34 h 103"/>
                <a:gd name="T18" fmla="*/ 60 w 79"/>
                <a:gd name="T19" fmla="*/ 37 h 103"/>
                <a:gd name="T20" fmla="*/ 70 w 79"/>
                <a:gd name="T21" fmla="*/ 34 h 103"/>
                <a:gd name="T22" fmla="*/ 70 w 79"/>
                <a:gd name="T23" fmla="*/ 40 h 103"/>
                <a:gd name="T24" fmla="*/ 67 w 79"/>
                <a:gd name="T25" fmla="*/ 52 h 103"/>
                <a:gd name="T26" fmla="*/ 76 w 79"/>
                <a:gd name="T27" fmla="*/ 64 h 103"/>
                <a:gd name="T28" fmla="*/ 76 w 79"/>
                <a:gd name="T29" fmla="*/ 73 h 103"/>
                <a:gd name="T30" fmla="*/ 70 w 79"/>
                <a:gd name="T31" fmla="*/ 82 h 103"/>
                <a:gd name="T32" fmla="*/ 70 w 79"/>
                <a:gd name="T33" fmla="*/ 88 h 103"/>
                <a:gd name="T34" fmla="*/ 63 w 79"/>
                <a:gd name="T35" fmla="*/ 91 h 103"/>
                <a:gd name="T36" fmla="*/ 51 w 79"/>
                <a:gd name="T37" fmla="*/ 91 h 103"/>
                <a:gd name="T38" fmla="*/ 45 w 79"/>
                <a:gd name="T39" fmla="*/ 94 h 103"/>
                <a:gd name="T40" fmla="*/ 39 w 79"/>
                <a:gd name="T41" fmla="*/ 100 h 103"/>
                <a:gd name="T42" fmla="*/ 36 w 79"/>
                <a:gd name="T43" fmla="*/ 100 h 103"/>
                <a:gd name="T44" fmla="*/ 36 w 79"/>
                <a:gd name="T45" fmla="*/ 91 h 103"/>
                <a:gd name="T46" fmla="*/ 30 w 79"/>
                <a:gd name="T47" fmla="*/ 88 h 103"/>
                <a:gd name="T48" fmla="*/ 27 w 79"/>
                <a:gd name="T49" fmla="*/ 82 h 103"/>
                <a:gd name="T50" fmla="*/ 30 w 79"/>
                <a:gd name="T51" fmla="*/ 79 h 103"/>
                <a:gd name="T52" fmla="*/ 24 w 79"/>
                <a:gd name="T53" fmla="*/ 73 h 103"/>
                <a:gd name="T54" fmla="*/ 18 w 79"/>
                <a:gd name="T55" fmla="*/ 70 h 103"/>
                <a:gd name="T56" fmla="*/ 15 w 79"/>
                <a:gd name="T57" fmla="*/ 67 h 103"/>
                <a:gd name="T58" fmla="*/ 12 w 79"/>
                <a:gd name="T59" fmla="*/ 61 h 103"/>
                <a:gd name="T60" fmla="*/ 9 w 79"/>
                <a:gd name="T61" fmla="*/ 52 h 103"/>
                <a:gd name="T62" fmla="*/ 15 w 79"/>
                <a:gd name="T63" fmla="*/ 52 h 103"/>
                <a:gd name="T64" fmla="*/ 12 w 79"/>
                <a:gd name="T65" fmla="*/ 49 h 103"/>
                <a:gd name="T66" fmla="*/ 6 w 79"/>
                <a:gd name="T67" fmla="*/ 43 h 103"/>
                <a:gd name="T68" fmla="*/ 9 w 79"/>
                <a:gd name="T69" fmla="*/ 34 h 103"/>
                <a:gd name="T70" fmla="*/ 6 w 79"/>
                <a:gd name="T71" fmla="*/ 31 h 103"/>
                <a:gd name="T72" fmla="*/ 3 w 79"/>
                <a:gd name="T73" fmla="*/ 31 h 103"/>
                <a:gd name="T74" fmla="*/ 9 w 79"/>
                <a:gd name="T75" fmla="*/ 25 h 103"/>
                <a:gd name="T76" fmla="*/ 9 w 79"/>
                <a:gd name="T77" fmla="*/ 25 h 103"/>
                <a:gd name="T78" fmla="*/ 3 w 79"/>
                <a:gd name="T79" fmla="*/ 22 h 103"/>
                <a:gd name="T80" fmla="*/ 0 w 79"/>
                <a:gd name="T8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103">
                  <a:moveTo>
                    <a:pt x="0" y="10"/>
                  </a:moveTo>
                  <a:lnTo>
                    <a:pt x="3" y="6"/>
                  </a:lnTo>
                  <a:lnTo>
                    <a:pt x="6" y="6"/>
                  </a:lnTo>
                  <a:lnTo>
                    <a:pt x="9" y="6"/>
                  </a:lnTo>
                  <a:lnTo>
                    <a:pt x="12" y="3"/>
                  </a:lnTo>
                  <a:lnTo>
                    <a:pt x="15" y="0"/>
                  </a:lnTo>
                  <a:lnTo>
                    <a:pt x="18" y="0"/>
                  </a:lnTo>
                  <a:lnTo>
                    <a:pt x="24" y="0"/>
                  </a:lnTo>
                  <a:lnTo>
                    <a:pt x="30" y="3"/>
                  </a:lnTo>
                  <a:lnTo>
                    <a:pt x="30" y="6"/>
                  </a:lnTo>
                  <a:lnTo>
                    <a:pt x="36" y="13"/>
                  </a:lnTo>
                  <a:lnTo>
                    <a:pt x="36" y="16"/>
                  </a:lnTo>
                  <a:lnTo>
                    <a:pt x="42" y="19"/>
                  </a:lnTo>
                  <a:lnTo>
                    <a:pt x="48" y="25"/>
                  </a:lnTo>
                  <a:lnTo>
                    <a:pt x="45" y="28"/>
                  </a:lnTo>
                  <a:lnTo>
                    <a:pt x="45" y="31"/>
                  </a:lnTo>
                  <a:lnTo>
                    <a:pt x="51" y="31"/>
                  </a:lnTo>
                  <a:lnTo>
                    <a:pt x="54" y="34"/>
                  </a:lnTo>
                  <a:lnTo>
                    <a:pt x="57" y="34"/>
                  </a:lnTo>
                  <a:lnTo>
                    <a:pt x="60" y="37"/>
                  </a:lnTo>
                  <a:lnTo>
                    <a:pt x="63" y="31"/>
                  </a:lnTo>
                  <a:lnTo>
                    <a:pt x="70" y="34"/>
                  </a:lnTo>
                  <a:lnTo>
                    <a:pt x="67" y="37"/>
                  </a:lnTo>
                  <a:lnTo>
                    <a:pt x="70" y="40"/>
                  </a:lnTo>
                  <a:lnTo>
                    <a:pt x="70" y="49"/>
                  </a:lnTo>
                  <a:lnTo>
                    <a:pt x="67" y="52"/>
                  </a:lnTo>
                  <a:lnTo>
                    <a:pt x="70" y="58"/>
                  </a:lnTo>
                  <a:lnTo>
                    <a:pt x="76" y="64"/>
                  </a:lnTo>
                  <a:lnTo>
                    <a:pt x="79" y="70"/>
                  </a:lnTo>
                  <a:lnTo>
                    <a:pt x="76" y="73"/>
                  </a:lnTo>
                  <a:lnTo>
                    <a:pt x="70" y="79"/>
                  </a:lnTo>
                  <a:lnTo>
                    <a:pt x="70" y="82"/>
                  </a:lnTo>
                  <a:lnTo>
                    <a:pt x="73" y="85"/>
                  </a:lnTo>
                  <a:lnTo>
                    <a:pt x="70" y="88"/>
                  </a:lnTo>
                  <a:lnTo>
                    <a:pt x="67" y="88"/>
                  </a:lnTo>
                  <a:lnTo>
                    <a:pt x="63" y="91"/>
                  </a:lnTo>
                  <a:lnTo>
                    <a:pt x="60" y="91"/>
                  </a:lnTo>
                  <a:lnTo>
                    <a:pt x="51" y="91"/>
                  </a:lnTo>
                  <a:lnTo>
                    <a:pt x="48" y="94"/>
                  </a:lnTo>
                  <a:lnTo>
                    <a:pt x="45" y="94"/>
                  </a:lnTo>
                  <a:lnTo>
                    <a:pt x="39" y="97"/>
                  </a:lnTo>
                  <a:lnTo>
                    <a:pt x="39" y="100"/>
                  </a:lnTo>
                  <a:lnTo>
                    <a:pt x="39" y="103"/>
                  </a:lnTo>
                  <a:lnTo>
                    <a:pt x="36" y="100"/>
                  </a:lnTo>
                  <a:lnTo>
                    <a:pt x="36" y="94"/>
                  </a:lnTo>
                  <a:lnTo>
                    <a:pt x="36" y="91"/>
                  </a:lnTo>
                  <a:lnTo>
                    <a:pt x="33" y="88"/>
                  </a:lnTo>
                  <a:lnTo>
                    <a:pt x="30" y="88"/>
                  </a:lnTo>
                  <a:lnTo>
                    <a:pt x="27" y="85"/>
                  </a:lnTo>
                  <a:lnTo>
                    <a:pt x="27" y="82"/>
                  </a:lnTo>
                  <a:lnTo>
                    <a:pt x="27" y="82"/>
                  </a:lnTo>
                  <a:lnTo>
                    <a:pt x="30" y="79"/>
                  </a:lnTo>
                  <a:lnTo>
                    <a:pt x="30" y="73"/>
                  </a:lnTo>
                  <a:lnTo>
                    <a:pt x="24" y="73"/>
                  </a:lnTo>
                  <a:lnTo>
                    <a:pt x="21" y="70"/>
                  </a:lnTo>
                  <a:lnTo>
                    <a:pt x="18" y="70"/>
                  </a:lnTo>
                  <a:lnTo>
                    <a:pt x="15" y="70"/>
                  </a:lnTo>
                  <a:lnTo>
                    <a:pt x="15" y="67"/>
                  </a:lnTo>
                  <a:lnTo>
                    <a:pt x="12" y="61"/>
                  </a:lnTo>
                  <a:lnTo>
                    <a:pt x="12" y="61"/>
                  </a:lnTo>
                  <a:lnTo>
                    <a:pt x="9" y="55"/>
                  </a:lnTo>
                  <a:lnTo>
                    <a:pt x="9" y="52"/>
                  </a:lnTo>
                  <a:lnTo>
                    <a:pt x="12" y="49"/>
                  </a:lnTo>
                  <a:lnTo>
                    <a:pt x="15" y="52"/>
                  </a:lnTo>
                  <a:lnTo>
                    <a:pt x="15" y="49"/>
                  </a:lnTo>
                  <a:lnTo>
                    <a:pt x="12" y="49"/>
                  </a:lnTo>
                  <a:lnTo>
                    <a:pt x="12" y="46"/>
                  </a:lnTo>
                  <a:lnTo>
                    <a:pt x="6" y="43"/>
                  </a:lnTo>
                  <a:lnTo>
                    <a:pt x="6" y="40"/>
                  </a:lnTo>
                  <a:lnTo>
                    <a:pt x="9" y="34"/>
                  </a:lnTo>
                  <a:lnTo>
                    <a:pt x="9" y="31"/>
                  </a:lnTo>
                  <a:lnTo>
                    <a:pt x="6" y="31"/>
                  </a:lnTo>
                  <a:lnTo>
                    <a:pt x="6" y="31"/>
                  </a:lnTo>
                  <a:lnTo>
                    <a:pt x="3" y="31"/>
                  </a:lnTo>
                  <a:lnTo>
                    <a:pt x="3" y="28"/>
                  </a:lnTo>
                  <a:lnTo>
                    <a:pt x="9" y="25"/>
                  </a:lnTo>
                  <a:lnTo>
                    <a:pt x="9" y="25"/>
                  </a:lnTo>
                  <a:lnTo>
                    <a:pt x="9" y="25"/>
                  </a:lnTo>
                  <a:lnTo>
                    <a:pt x="6" y="22"/>
                  </a:lnTo>
                  <a:lnTo>
                    <a:pt x="3" y="22"/>
                  </a:lnTo>
                  <a:lnTo>
                    <a:pt x="3" y="16"/>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5" name="Freeform 99"/>
            <p:cNvSpPr>
              <a:spLocks/>
            </p:cNvSpPr>
            <p:nvPr/>
          </p:nvSpPr>
          <p:spPr bwMode="auto">
            <a:xfrm>
              <a:off x="6049963" y="3424238"/>
              <a:ext cx="52388" cy="66675"/>
            </a:xfrm>
            <a:custGeom>
              <a:avLst/>
              <a:gdLst>
                <a:gd name="T0" fmla="*/ 15 w 33"/>
                <a:gd name="T1" fmla="*/ 42 h 42"/>
                <a:gd name="T2" fmla="*/ 15 w 33"/>
                <a:gd name="T3" fmla="*/ 36 h 42"/>
                <a:gd name="T4" fmla="*/ 18 w 33"/>
                <a:gd name="T5" fmla="*/ 30 h 42"/>
                <a:gd name="T6" fmla="*/ 24 w 33"/>
                <a:gd name="T7" fmla="*/ 24 h 42"/>
                <a:gd name="T8" fmla="*/ 24 w 33"/>
                <a:gd name="T9" fmla="*/ 27 h 42"/>
                <a:gd name="T10" fmla="*/ 27 w 33"/>
                <a:gd name="T11" fmla="*/ 30 h 42"/>
                <a:gd name="T12" fmla="*/ 30 w 33"/>
                <a:gd name="T13" fmla="*/ 24 h 42"/>
                <a:gd name="T14" fmla="*/ 30 w 33"/>
                <a:gd name="T15" fmla="*/ 24 h 42"/>
                <a:gd name="T16" fmla="*/ 33 w 33"/>
                <a:gd name="T17" fmla="*/ 21 h 42"/>
                <a:gd name="T18" fmla="*/ 33 w 33"/>
                <a:gd name="T19" fmla="*/ 15 h 42"/>
                <a:gd name="T20" fmla="*/ 27 w 33"/>
                <a:gd name="T21" fmla="*/ 15 h 42"/>
                <a:gd name="T22" fmla="*/ 24 w 33"/>
                <a:gd name="T23" fmla="*/ 12 h 42"/>
                <a:gd name="T24" fmla="*/ 21 w 33"/>
                <a:gd name="T25" fmla="*/ 12 h 42"/>
                <a:gd name="T26" fmla="*/ 18 w 33"/>
                <a:gd name="T27" fmla="*/ 12 h 42"/>
                <a:gd name="T28" fmla="*/ 18 w 33"/>
                <a:gd name="T29" fmla="*/ 9 h 42"/>
                <a:gd name="T30" fmla="*/ 15 w 33"/>
                <a:gd name="T31" fmla="*/ 3 h 42"/>
                <a:gd name="T32" fmla="*/ 15 w 33"/>
                <a:gd name="T33" fmla="*/ 3 h 42"/>
                <a:gd name="T34" fmla="*/ 12 w 33"/>
                <a:gd name="T35" fmla="*/ 3 h 42"/>
                <a:gd name="T36" fmla="*/ 9 w 33"/>
                <a:gd name="T37" fmla="*/ 0 h 42"/>
                <a:gd name="T38" fmla="*/ 6 w 33"/>
                <a:gd name="T39" fmla="*/ 3 h 42"/>
                <a:gd name="T40" fmla="*/ 6 w 33"/>
                <a:gd name="T41" fmla="*/ 6 h 42"/>
                <a:gd name="T42" fmla="*/ 9 w 33"/>
                <a:gd name="T43" fmla="*/ 6 h 42"/>
                <a:gd name="T44" fmla="*/ 9 w 33"/>
                <a:gd name="T45" fmla="*/ 9 h 42"/>
                <a:gd name="T46" fmla="*/ 6 w 33"/>
                <a:gd name="T47" fmla="*/ 12 h 42"/>
                <a:gd name="T48" fmla="*/ 6 w 33"/>
                <a:gd name="T49" fmla="*/ 12 h 42"/>
                <a:gd name="T50" fmla="*/ 3 w 33"/>
                <a:gd name="T51" fmla="*/ 15 h 42"/>
                <a:gd name="T52" fmla="*/ 3 w 33"/>
                <a:gd name="T53" fmla="*/ 21 h 42"/>
                <a:gd name="T54" fmla="*/ 0 w 33"/>
                <a:gd name="T55" fmla="*/ 24 h 42"/>
                <a:gd name="T56" fmla="*/ 0 w 33"/>
                <a:gd name="T57" fmla="*/ 24 h 42"/>
                <a:gd name="T58" fmla="*/ 0 w 33"/>
                <a:gd name="T59" fmla="*/ 27 h 42"/>
                <a:gd name="T60" fmla="*/ 3 w 33"/>
                <a:gd name="T61" fmla="*/ 30 h 42"/>
                <a:gd name="T62" fmla="*/ 12 w 33"/>
                <a:gd name="T63" fmla="*/ 39 h 42"/>
                <a:gd name="T64" fmla="*/ 12 w 33"/>
                <a:gd name="T65" fmla="*/ 39 h 42"/>
                <a:gd name="T66" fmla="*/ 15 w 33"/>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2">
                  <a:moveTo>
                    <a:pt x="15" y="42"/>
                  </a:moveTo>
                  <a:lnTo>
                    <a:pt x="15" y="36"/>
                  </a:lnTo>
                  <a:lnTo>
                    <a:pt x="18" y="30"/>
                  </a:lnTo>
                  <a:lnTo>
                    <a:pt x="24" y="24"/>
                  </a:lnTo>
                  <a:lnTo>
                    <a:pt x="24" y="27"/>
                  </a:lnTo>
                  <a:lnTo>
                    <a:pt x="27" y="30"/>
                  </a:lnTo>
                  <a:lnTo>
                    <a:pt x="30" y="24"/>
                  </a:lnTo>
                  <a:lnTo>
                    <a:pt x="30" y="24"/>
                  </a:lnTo>
                  <a:lnTo>
                    <a:pt x="33" y="21"/>
                  </a:lnTo>
                  <a:lnTo>
                    <a:pt x="33" y="15"/>
                  </a:lnTo>
                  <a:lnTo>
                    <a:pt x="27" y="15"/>
                  </a:lnTo>
                  <a:lnTo>
                    <a:pt x="24" y="12"/>
                  </a:lnTo>
                  <a:lnTo>
                    <a:pt x="21" y="12"/>
                  </a:lnTo>
                  <a:lnTo>
                    <a:pt x="18" y="12"/>
                  </a:lnTo>
                  <a:lnTo>
                    <a:pt x="18" y="9"/>
                  </a:lnTo>
                  <a:lnTo>
                    <a:pt x="15" y="3"/>
                  </a:lnTo>
                  <a:lnTo>
                    <a:pt x="15" y="3"/>
                  </a:lnTo>
                  <a:lnTo>
                    <a:pt x="12" y="3"/>
                  </a:lnTo>
                  <a:lnTo>
                    <a:pt x="9" y="0"/>
                  </a:lnTo>
                  <a:lnTo>
                    <a:pt x="6" y="3"/>
                  </a:lnTo>
                  <a:lnTo>
                    <a:pt x="6" y="6"/>
                  </a:lnTo>
                  <a:lnTo>
                    <a:pt x="9" y="6"/>
                  </a:lnTo>
                  <a:lnTo>
                    <a:pt x="9" y="9"/>
                  </a:lnTo>
                  <a:lnTo>
                    <a:pt x="6" y="12"/>
                  </a:lnTo>
                  <a:lnTo>
                    <a:pt x="6" y="12"/>
                  </a:lnTo>
                  <a:lnTo>
                    <a:pt x="3" y="15"/>
                  </a:lnTo>
                  <a:lnTo>
                    <a:pt x="3" y="21"/>
                  </a:lnTo>
                  <a:lnTo>
                    <a:pt x="0" y="24"/>
                  </a:lnTo>
                  <a:lnTo>
                    <a:pt x="0" y="24"/>
                  </a:lnTo>
                  <a:lnTo>
                    <a:pt x="0" y="27"/>
                  </a:lnTo>
                  <a:lnTo>
                    <a:pt x="3" y="30"/>
                  </a:lnTo>
                  <a:lnTo>
                    <a:pt x="12" y="39"/>
                  </a:lnTo>
                  <a:lnTo>
                    <a:pt x="12" y="39"/>
                  </a:lnTo>
                  <a:lnTo>
                    <a:pt x="15"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6" name="Freeform 100"/>
            <p:cNvSpPr>
              <a:spLocks noEditPoints="1"/>
            </p:cNvSpPr>
            <p:nvPr/>
          </p:nvSpPr>
          <p:spPr bwMode="auto">
            <a:xfrm>
              <a:off x="5907088" y="3327401"/>
              <a:ext cx="161925" cy="125413"/>
            </a:xfrm>
            <a:custGeom>
              <a:avLst/>
              <a:gdLst>
                <a:gd name="T0" fmla="*/ 34 w 34"/>
                <a:gd name="T1" fmla="*/ 9 h 26"/>
                <a:gd name="T2" fmla="*/ 33 w 34"/>
                <a:gd name="T3" fmla="*/ 8 h 26"/>
                <a:gd name="T4" fmla="*/ 31 w 34"/>
                <a:gd name="T5" fmla="*/ 4 h 26"/>
                <a:gd name="T6" fmla="*/ 27 w 34"/>
                <a:gd name="T7" fmla="*/ 4 h 26"/>
                <a:gd name="T8" fmla="*/ 21 w 34"/>
                <a:gd name="T9" fmla="*/ 2 h 26"/>
                <a:gd name="T10" fmla="*/ 18 w 34"/>
                <a:gd name="T11" fmla="*/ 0 h 26"/>
                <a:gd name="T12" fmla="*/ 11 w 34"/>
                <a:gd name="T13" fmla="*/ 4 h 26"/>
                <a:gd name="T14" fmla="*/ 7 w 34"/>
                <a:gd name="T15" fmla="*/ 7 h 26"/>
                <a:gd name="T16" fmla="*/ 2 w 34"/>
                <a:gd name="T17" fmla="*/ 7 h 26"/>
                <a:gd name="T18" fmla="*/ 0 w 34"/>
                <a:gd name="T19" fmla="*/ 10 h 26"/>
                <a:gd name="T20" fmla="*/ 2 w 34"/>
                <a:gd name="T21" fmla="*/ 12 h 26"/>
                <a:gd name="T22" fmla="*/ 5 w 34"/>
                <a:gd name="T23" fmla="*/ 8 h 26"/>
                <a:gd name="T24" fmla="*/ 8 w 34"/>
                <a:gd name="T25" fmla="*/ 10 h 26"/>
                <a:gd name="T26" fmla="*/ 11 w 34"/>
                <a:gd name="T27" fmla="*/ 15 h 26"/>
                <a:gd name="T28" fmla="*/ 12 w 34"/>
                <a:gd name="T29" fmla="*/ 16 h 26"/>
                <a:gd name="T30" fmla="*/ 11 w 34"/>
                <a:gd name="T31" fmla="*/ 18 h 26"/>
                <a:gd name="T32" fmla="*/ 15 w 34"/>
                <a:gd name="T33" fmla="*/ 20 h 26"/>
                <a:gd name="T34" fmla="*/ 17 w 34"/>
                <a:gd name="T35" fmla="*/ 22 h 26"/>
                <a:gd name="T36" fmla="*/ 25 w 34"/>
                <a:gd name="T37" fmla="*/ 26 h 26"/>
                <a:gd name="T38" fmla="*/ 23 w 34"/>
                <a:gd name="T39" fmla="*/ 26 h 26"/>
                <a:gd name="T40" fmla="*/ 25 w 34"/>
                <a:gd name="T41" fmla="*/ 25 h 26"/>
                <a:gd name="T42" fmla="*/ 15 w 34"/>
                <a:gd name="T43" fmla="*/ 15 h 26"/>
                <a:gd name="T44" fmla="*/ 15 w 34"/>
                <a:gd name="T45" fmla="*/ 13 h 26"/>
                <a:gd name="T46" fmla="*/ 13 w 34"/>
                <a:gd name="T47" fmla="*/ 10 h 26"/>
                <a:gd name="T48" fmla="*/ 14 w 34"/>
                <a:gd name="T49" fmla="*/ 8 h 26"/>
                <a:gd name="T50" fmla="*/ 16 w 34"/>
                <a:gd name="T51" fmla="*/ 10 h 26"/>
                <a:gd name="T52" fmla="*/ 18 w 34"/>
                <a:gd name="T53" fmla="*/ 9 h 26"/>
                <a:gd name="T54" fmla="*/ 21 w 34"/>
                <a:gd name="T55" fmla="*/ 8 h 26"/>
                <a:gd name="T56" fmla="*/ 23 w 34"/>
                <a:gd name="T57" fmla="*/ 9 h 26"/>
                <a:gd name="T58" fmla="*/ 26 w 34"/>
                <a:gd name="T59" fmla="*/ 9 h 26"/>
                <a:gd name="T60" fmla="*/ 29 w 34"/>
                <a:gd name="T61" fmla="*/ 9 h 26"/>
                <a:gd name="T62" fmla="*/ 32 w 34"/>
                <a:gd name="T63" fmla="*/ 11 h 26"/>
                <a:gd name="T64" fmla="*/ 22 w 34"/>
                <a:gd name="T65" fmla="*/ 26 h 26"/>
                <a:gd name="T66" fmla="*/ 18 w 34"/>
                <a:gd name="T67" fmla="*/ 24 h 26"/>
                <a:gd name="T68" fmla="*/ 18 w 34"/>
                <a:gd name="T69" fmla="*/ 24 h 26"/>
                <a:gd name="T70" fmla="*/ 21 w 34"/>
                <a:gd name="T71" fmla="*/ 23 h 26"/>
                <a:gd name="T72" fmla="*/ 18 w 34"/>
                <a:gd name="T73" fmla="*/ 23 h 26"/>
                <a:gd name="T74" fmla="*/ 11 w 34"/>
                <a:gd name="T75" fmla="*/ 16 h 26"/>
                <a:gd name="T76" fmla="*/ 8 w 34"/>
                <a:gd name="T77" fmla="*/ 13 h 26"/>
                <a:gd name="T78" fmla="*/ 8 w 34"/>
                <a:gd name="T79" fmla="*/ 13 h 26"/>
                <a:gd name="T80" fmla="*/ 10 w 34"/>
                <a:gd name="T81" fmla="*/ 19 h 26"/>
                <a:gd name="T82" fmla="*/ 8 w 34"/>
                <a:gd name="T83" fmla="*/ 15 h 26"/>
                <a:gd name="T84" fmla="*/ 5 w 34"/>
                <a:gd name="T85" fmla="*/ 11 h 26"/>
                <a:gd name="T86" fmla="*/ 6 w 34"/>
                <a:gd name="T87" fmla="*/ 14 h 26"/>
                <a:gd name="T88" fmla="*/ 5 w 34"/>
                <a:gd name="T89" fmla="*/ 11 h 26"/>
                <a:gd name="T90" fmla="*/ 6 w 34"/>
                <a:gd name="T91" fmla="*/ 12 h 26"/>
                <a:gd name="T92" fmla="*/ 5 w 34"/>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6">
                  <a:moveTo>
                    <a:pt x="32" y="11"/>
                  </a:moveTo>
                  <a:cubicBezTo>
                    <a:pt x="32" y="10"/>
                    <a:pt x="32" y="10"/>
                    <a:pt x="32" y="10"/>
                  </a:cubicBezTo>
                  <a:cubicBezTo>
                    <a:pt x="34" y="9"/>
                    <a:pt x="34" y="9"/>
                    <a:pt x="34" y="9"/>
                  </a:cubicBezTo>
                  <a:cubicBezTo>
                    <a:pt x="34" y="9"/>
                    <a:pt x="34" y="9"/>
                    <a:pt x="34" y="9"/>
                  </a:cubicBezTo>
                  <a:cubicBezTo>
                    <a:pt x="34" y="9"/>
                    <a:pt x="34" y="9"/>
                    <a:pt x="34" y="9"/>
                  </a:cubicBezTo>
                  <a:cubicBezTo>
                    <a:pt x="33" y="8"/>
                    <a:pt x="33" y="8"/>
                    <a:pt x="33" y="8"/>
                  </a:cubicBezTo>
                  <a:cubicBezTo>
                    <a:pt x="32" y="8"/>
                    <a:pt x="32" y="8"/>
                    <a:pt x="32" y="8"/>
                  </a:cubicBezTo>
                  <a:cubicBezTo>
                    <a:pt x="32" y="6"/>
                    <a:pt x="32" y="6"/>
                    <a:pt x="32" y="6"/>
                  </a:cubicBezTo>
                  <a:cubicBezTo>
                    <a:pt x="31" y="4"/>
                    <a:pt x="31" y="4"/>
                    <a:pt x="31" y="4"/>
                  </a:cubicBezTo>
                  <a:cubicBezTo>
                    <a:pt x="30" y="4"/>
                    <a:pt x="30" y="4"/>
                    <a:pt x="30" y="4"/>
                  </a:cubicBezTo>
                  <a:cubicBezTo>
                    <a:pt x="29" y="5"/>
                    <a:pt x="29" y="5"/>
                    <a:pt x="29" y="5"/>
                  </a:cubicBezTo>
                  <a:cubicBezTo>
                    <a:pt x="27" y="4"/>
                    <a:pt x="27" y="4"/>
                    <a:pt x="27" y="4"/>
                  </a:cubicBezTo>
                  <a:cubicBezTo>
                    <a:pt x="24" y="4"/>
                    <a:pt x="24" y="4"/>
                    <a:pt x="24" y="4"/>
                  </a:cubicBezTo>
                  <a:cubicBezTo>
                    <a:pt x="23" y="3"/>
                    <a:pt x="23" y="3"/>
                    <a:pt x="23" y="3"/>
                  </a:cubicBezTo>
                  <a:cubicBezTo>
                    <a:pt x="21" y="2"/>
                    <a:pt x="21" y="2"/>
                    <a:pt x="21" y="2"/>
                  </a:cubicBezTo>
                  <a:cubicBezTo>
                    <a:pt x="19" y="0"/>
                    <a:pt x="19" y="0"/>
                    <a:pt x="19" y="0"/>
                  </a:cubicBezTo>
                  <a:cubicBezTo>
                    <a:pt x="18" y="0"/>
                    <a:pt x="18" y="0"/>
                    <a:pt x="18" y="0"/>
                  </a:cubicBezTo>
                  <a:cubicBezTo>
                    <a:pt x="18" y="0"/>
                    <a:pt x="18" y="0"/>
                    <a:pt x="18" y="0"/>
                  </a:cubicBezTo>
                  <a:cubicBezTo>
                    <a:pt x="15" y="0"/>
                    <a:pt x="15" y="0"/>
                    <a:pt x="15" y="0"/>
                  </a:cubicBezTo>
                  <a:cubicBezTo>
                    <a:pt x="11" y="2"/>
                    <a:pt x="11" y="2"/>
                    <a:pt x="11" y="2"/>
                  </a:cubicBezTo>
                  <a:cubicBezTo>
                    <a:pt x="11" y="4"/>
                    <a:pt x="11" y="4"/>
                    <a:pt x="11" y="4"/>
                  </a:cubicBezTo>
                  <a:cubicBezTo>
                    <a:pt x="9" y="5"/>
                    <a:pt x="9" y="5"/>
                    <a:pt x="9" y="5"/>
                  </a:cubicBezTo>
                  <a:cubicBezTo>
                    <a:pt x="9" y="7"/>
                    <a:pt x="9" y="7"/>
                    <a:pt x="9" y="7"/>
                  </a:cubicBezTo>
                  <a:cubicBezTo>
                    <a:pt x="7" y="7"/>
                    <a:pt x="7" y="7"/>
                    <a:pt x="7" y="7"/>
                  </a:cubicBezTo>
                  <a:cubicBezTo>
                    <a:pt x="5" y="6"/>
                    <a:pt x="5" y="6"/>
                    <a:pt x="5" y="6"/>
                  </a:cubicBezTo>
                  <a:cubicBezTo>
                    <a:pt x="4" y="6"/>
                    <a:pt x="4" y="6"/>
                    <a:pt x="4" y="6"/>
                  </a:cubicBezTo>
                  <a:cubicBezTo>
                    <a:pt x="2" y="7"/>
                    <a:pt x="2" y="7"/>
                    <a:pt x="2" y="7"/>
                  </a:cubicBezTo>
                  <a:cubicBezTo>
                    <a:pt x="0" y="8"/>
                    <a:pt x="0" y="8"/>
                    <a:pt x="0" y="8"/>
                  </a:cubicBezTo>
                  <a:cubicBezTo>
                    <a:pt x="0" y="8"/>
                    <a:pt x="0" y="8"/>
                    <a:pt x="0" y="8"/>
                  </a:cubicBezTo>
                  <a:cubicBezTo>
                    <a:pt x="0" y="10"/>
                    <a:pt x="0" y="10"/>
                    <a:pt x="0" y="10"/>
                  </a:cubicBezTo>
                  <a:cubicBezTo>
                    <a:pt x="2" y="12"/>
                    <a:pt x="2" y="12"/>
                    <a:pt x="2" y="12"/>
                  </a:cubicBezTo>
                  <a:cubicBezTo>
                    <a:pt x="2" y="12"/>
                    <a:pt x="2" y="12"/>
                    <a:pt x="2" y="12"/>
                  </a:cubicBezTo>
                  <a:cubicBezTo>
                    <a:pt x="2" y="12"/>
                    <a:pt x="2" y="12"/>
                    <a:pt x="2" y="12"/>
                  </a:cubicBezTo>
                  <a:cubicBezTo>
                    <a:pt x="4" y="10"/>
                    <a:pt x="4" y="10"/>
                    <a:pt x="4" y="10"/>
                  </a:cubicBezTo>
                  <a:cubicBezTo>
                    <a:pt x="4" y="9"/>
                    <a:pt x="4" y="9"/>
                    <a:pt x="4" y="9"/>
                  </a:cubicBezTo>
                  <a:cubicBezTo>
                    <a:pt x="5" y="8"/>
                    <a:pt x="5" y="8"/>
                    <a:pt x="5" y="8"/>
                  </a:cubicBezTo>
                  <a:cubicBezTo>
                    <a:pt x="6" y="8"/>
                    <a:pt x="6" y="8"/>
                    <a:pt x="6" y="8"/>
                  </a:cubicBezTo>
                  <a:cubicBezTo>
                    <a:pt x="7" y="9"/>
                    <a:pt x="7" y="9"/>
                    <a:pt x="7" y="9"/>
                  </a:cubicBezTo>
                  <a:cubicBezTo>
                    <a:pt x="8" y="10"/>
                    <a:pt x="8" y="10"/>
                    <a:pt x="8" y="10"/>
                  </a:cubicBezTo>
                  <a:cubicBezTo>
                    <a:pt x="8" y="12"/>
                    <a:pt x="8" y="12"/>
                    <a:pt x="8" y="12"/>
                  </a:cubicBezTo>
                  <a:cubicBezTo>
                    <a:pt x="9" y="13"/>
                    <a:pt x="9" y="13"/>
                    <a:pt x="9" y="13"/>
                  </a:cubicBezTo>
                  <a:cubicBezTo>
                    <a:pt x="11" y="15"/>
                    <a:pt x="11" y="15"/>
                    <a:pt x="11" y="15"/>
                  </a:cubicBezTo>
                  <a:cubicBezTo>
                    <a:pt x="12" y="15"/>
                    <a:pt x="12" y="15"/>
                    <a:pt x="12" y="15"/>
                  </a:cubicBezTo>
                  <a:cubicBezTo>
                    <a:pt x="13" y="16"/>
                    <a:pt x="13" y="16"/>
                    <a:pt x="13" y="16"/>
                  </a:cubicBezTo>
                  <a:cubicBezTo>
                    <a:pt x="12" y="16"/>
                    <a:pt x="12" y="16"/>
                    <a:pt x="12" y="16"/>
                  </a:cubicBezTo>
                  <a:cubicBezTo>
                    <a:pt x="11" y="16"/>
                    <a:pt x="11" y="16"/>
                    <a:pt x="11" y="16"/>
                  </a:cubicBezTo>
                  <a:cubicBezTo>
                    <a:pt x="10" y="17"/>
                    <a:pt x="10" y="17"/>
                    <a:pt x="10" y="17"/>
                  </a:cubicBezTo>
                  <a:cubicBezTo>
                    <a:pt x="11" y="18"/>
                    <a:pt x="11" y="18"/>
                    <a:pt x="11" y="18"/>
                  </a:cubicBezTo>
                  <a:cubicBezTo>
                    <a:pt x="12" y="18"/>
                    <a:pt x="12" y="18"/>
                    <a:pt x="12" y="18"/>
                  </a:cubicBezTo>
                  <a:cubicBezTo>
                    <a:pt x="14" y="20"/>
                    <a:pt x="14" y="20"/>
                    <a:pt x="14" y="20"/>
                  </a:cubicBezTo>
                  <a:cubicBezTo>
                    <a:pt x="15" y="20"/>
                    <a:pt x="15" y="20"/>
                    <a:pt x="15" y="20"/>
                  </a:cubicBezTo>
                  <a:cubicBezTo>
                    <a:pt x="15" y="21"/>
                    <a:pt x="15" y="21"/>
                    <a:pt x="15" y="21"/>
                  </a:cubicBezTo>
                  <a:cubicBezTo>
                    <a:pt x="16" y="22"/>
                    <a:pt x="16" y="22"/>
                    <a:pt x="16" y="22"/>
                  </a:cubicBezTo>
                  <a:cubicBezTo>
                    <a:pt x="17" y="22"/>
                    <a:pt x="17" y="22"/>
                    <a:pt x="17" y="22"/>
                  </a:cubicBezTo>
                  <a:cubicBezTo>
                    <a:pt x="20" y="22"/>
                    <a:pt x="20" y="22"/>
                    <a:pt x="20" y="22"/>
                  </a:cubicBezTo>
                  <a:cubicBezTo>
                    <a:pt x="22" y="23"/>
                    <a:pt x="22" y="23"/>
                    <a:pt x="22" y="23"/>
                  </a:cubicBezTo>
                  <a:cubicBezTo>
                    <a:pt x="25" y="26"/>
                    <a:pt x="25" y="26"/>
                    <a:pt x="25" y="26"/>
                  </a:cubicBezTo>
                  <a:cubicBezTo>
                    <a:pt x="24" y="26"/>
                    <a:pt x="24" y="26"/>
                    <a:pt x="24" y="26"/>
                  </a:cubicBezTo>
                  <a:cubicBezTo>
                    <a:pt x="22" y="25"/>
                    <a:pt x="22" y="25"/>
                    <a:pt x="22" y="25"/>
                  </a:cubicBezTo>
                  <a:cubicBezTo>
                    <a:pt x="23" y="26"/>
                    <a:pt x="23" y="26"/>
                    <a:pt x="23" y="26"/>
                  </a:cubicBezTo>
                  <a:cubicBezTo>
                    <a:pt x="25" y="26"/>
                    <a:pt x="25" y="26"/>
                    <a:pt x="25" y="26"/>
                  </a:cubicBezTo>
                  <a:cubicBezTo>
                    <a:pt x="25" y="26"/>
                    <a:pt x="25" y="26"/>
                    <a:pt x="25" y="26"/>
                  </a:cubicBezTo>
                  <a:cubicBezTo>
                    <a:pt x="25" y="25"/>
                    <a:pt x="25" y="25"/>
                    <a:pt x="25" y="25"/>
                  </a:cubicBezTo>
                  <a:cubicBezTo>
                    <a:pt x="21" y="20"/>
                    <a:pt x="21" y="20"/>
                    <a:pt x="21" y="20"/>
                  </a:cubicBezTo>
                  <a:cubicBezTo>
                    <a:pt x="16" y="16"/>
                    <a:pt x="16" y="16"/>
                    <a:pt x="16" y="16"/>
                  </a:cubicBezTo>
                  <a:cubicBezTo>
                    <a:pt x="15" y="15"/>
                    <a:pt x="15" y="15"/>
                    <a:pt x="15" y="15"/>
                  </a:cubicBezTo>
                  <a:cubicBezTo>
                    <a:pt x="16" y="15"/>
                    <a:pt x="16" y="15"/>
                    <a:pt x="16" y="15"/>
                  </a:cubicBezTo>
                  <a:cubicBezTo>
                    <a:pt x="15" y="14"/>
                    <a:pt x="15" y="14"/>
                    <a:pt x="15" y="14"/>
                  </a:cubicBezTo>
                  <a:cubicBezTo>
                    <a:pt x="15" y="13"/>
                    <a:pt x="15" y="13"/>
                    <a:pt x="15" y="13"/>
                  </a:cubicBezTo>
                  <a:cubicBezTo>
                    <a:pt x="13" y="11"/>
                    <a:pt x="13" y="11"/>
                    <a:pt x="13" y="11"/>
                  </a:cubicBezTo>
                  <a:cubicBezTo>
                    <a:pt x="13" y="11"/>
                    <a:pt x="13" y="11"/>
                    <a:pt x="13" y="11"/>
                  </a:cubicBezTo>
                  <a:cubicBezTo>
                    <a:pt x="13" y="10"/>
                    <a:pt x="13" y="10"/>
                    <a:pt x="13" y="10"/>
                  </a:cubicBezTo>
                  <a:cubicBezTo>
                    <a:pt x="13" y="10"/>
                    <a:pt x="13" y="10"/>
                    <a:pt x="13" y="10"/>
                  </a:cubicBezTo>
                  <a:cubicBezTo>
                    <a:pt x="13" y="8"/>
                    <a:pt x="13" y="8"/>
                    <a:pt x="13" y="8"/>
                  </a:cubicBezTo>
                  <a:cubicBezTo>
                    <a:pt x="14" y="8"/>
                    <a:pt x="14" y="8"/>
                    <a:pt x="14" y="8"/>
                  </a:cubicBezTo>
                  <a:cubicBezTo>
                    <a:pt x="15" y="9"/>
                    <a:pt x="15" y="9"/>
                    <a:pt x="15" y="9"/>
                  </a:cubicBezTo>
                  <a:cubicBezTo>
                    <a:pt x="16" y="10"/>
                    <a:pt x="16" y="10"/>
                    <a:pt x="16" y="10"/>
                  </a:cubicBezTo>
                  <a:cubicBezTo>
                    <a:pt x="16" y="10"/>
                    <a:pt x="16" y="10"/>
                    <a:pt x="16" y="10"/>
                  </a:cubicBezTo>
                  <a:cubicBezTo>
                    <a:pt x="16" y="9"/>
                    <a:pt x="16" y="9"/>
                    <a:pt x="16" y="9"/>
                  </a:cubicBezTo>
                  <a:cubicBezTo>
                    <a:pt x="18" y="8"/>
                    <a:pt x="18" y="8"/>
                    <a:pt x="18" y="8"/>
                  </a:cubicBezTo>
                  <a:cubicBezTo>
                    <a:pt x="18" y="9"/>
                    <a:pt x="18" y="9"/>
                    <a:pt x="18" y="9"/>
                  </a:cubicBezTo>
                  <a:cubicBezTo>
                    <a:pt x="19" y="8"/>
                    <a:pt x="19" y="8"/>
                    <a:pt x="19" y="8"/>
                  </a:cubicBezTo>
                  <a:cubicBezTo>
                    <a:pt x="20" y="8"/>
                    <a:pt x="20" y="8"/>
                    <a:pt x="20" y="8"/>
                  </a:cubicBezTo>
                  <a:cubicBezTo>
                    <a:pt x="21" y="8"/>
                    <a:pt x="21" y="8"/>
                    <a:pt x="21" y="8"/>
                  </a:cubicBezTo>
                  <a:cubicBezTo>
                    <a:pt x="22" y="8"/>
                    <a:pt x="22" y="8"/>
                    <a:pt x="22" y="8"/>
                  </a:cubicBezTo>
                  <a:cubicBezTo>
                    <a:pt x="22" y="9"/>
                    <a:pt x="22" y="9"/>
                    <a:pt x="22" y="9"/>
                  </a:cubicBezTo>
                  <a:cubicBezTo>
                    <a:pt x="23" y="9"/>
                    <a:pt x="23" y="9"/>
                    <a:pt x="23" y="9"/>
                  </a:cubicBezTo>
                  <a:cubicBezTo>
                    <a:pt x="24" y="9"/>
                    <a:pt x="24" y="9"/>
                    <a:pt x="24" y="9"/>
                  </a:cubicBezTo>
                  <a:cubicBezTo>
                    <a:pt x="25" y="9"/>
                    <a:pt x="25" y="9"/>
                    <a:pt x="25" y="9"/>
                  </a:cubicBezTo>
                  <a:cubicBezTo>
                    <a:pt x="26" y="9"/>
                    <a:pt x="26" y="9"/>
                    <a:pt x="26" y="9"/>
                  </a:cubicBezTo>
                  <a:cubicBezTo>
                    <a:pt x="27" y="9"/>
                    <a:pt x="27" y="9"/>
                    <a:pt x="27" y="9"/>
                  </a:cubicBezTo>
                  <a:cubicBezTo>
                    <a:pt x="28" y="9"/>
                    <a:pt x="28" y="9"/>
                    <a:pt x="28" y="9"/>
                  </a:cubicBezTo>
                  <a:cubicBezTo>
                    <a:pt x="29" y="9"/>
                    <a:pt x="29" y="9"/>
                    <a:pt x="29" y="9"/>
                  </a:cubicBezTo>
                  <a:cubicBezTo>
                    <a:pt x="31" y="10"/>
                    <a:pt x="31" y="10"/>
                    <a:pt x="31" y="10"/>
                  </a:cubicBezTo>
                  <a:cubicBezTo>
                    <a:pt x="32" y="10"/>
                    <a:pt x="32" y="10"/>
                    <a:pt x="32" y="10"/>
                  </a:cubicBezTo>
                  <a:cubicBezTo>
                    <a:pt x="32" y="11"/>
                    <a:pt x="32" y="11"/>
                    <a:pt x="32" y="11"/>
                  </a:cubicBezTo>
                  <a:close/>
                  <a:moveTo>
                    <a:pt x="19" y="25"/>
                  </a:moveTo>
                  <a:cubicBezTo>
                    <a:pt x="19" y="25"/>
                    <a:pt x="22" y="25"/>
                    <a:pt x="22" y="25"/>
                  </a:cubicBezTo>
                  <a:cubicBezTo>
                    <a:pt x="22" y="26"/>
                    <a:pt x="22" y="26"/>
                    <a:pt x="22" y="26"/>
                  </a:cubicBezTo>
                  <a:cubicBezTo>
                    <a:pt x="20" y="26"/>
                    <a:pt x="20" y="26"/>
                    <a:pt x="20" y="26"/>
                  </a:cubicBezTo>
                  <a:cubicBezTo>
                    <a:pt x="19" y="25"/>
                    <a:pt x="19" y="25"/>
                    <a:pt x="19" y="25"/>
                  </a:cubicBezTo>
                  <a:close/>
                  <a:moveTo>
                    <a:pt x="18" y="24"/>
                  </a:moveTo>
                  <a:cubicBezTo>
                    <a:pt x="21" y="24"/>
                    <a:pt x="21" y="24"/>
                    <a:pt x="21" y="24"/>
                  </a:cubicBezTo>
                  <a:cubicBezTo>
                    <a:pt x="20" y="25"/>
                    <a:pt x="20" y="25"/>
                    <a:pt x="20" y="25"/>
                  </a:cubicBezTo>
                  <a:cubicBezTo>
                    <a:pt x="18" y="24"/>
                    <a:pt x="18" y="24"/>
                    <a:pt x="18" y="24"/>
                  </a:cubicBezTo>
                  <a:close/>
                  <a:moveTo>
                    <a:pt x="18" y="23"/>
                  </a:moveTo>
                  <a:cubicBezTo>
                    <a:pt x="20" y="23"/>
                    <a:pt x="20" y="23"/>
                    <a:pt x="20" y="23"/>
                  </a:cubicBezTo>
                  <a:cubicBezTo>
                    <a:pt x="21" y="23"/>
                    <a:pt x="21" y="23"/>
                    <a:pt x="21" y="23"/>
                  </a:cubicBezTo>
                  <a:cubicBezTo>
                    <a:pt x="20" y="24"/>
                    <a:pt x="20" y="24"/>
                    <a:pt x="20" y="24"/>
                  </a:cubicBezTo>
                  <a:cubicBezTo>
                    <a:pt x="19" y="23"/>
                    <a:pt x="19" y="23"/>
                    <a:pt x="19" y="23"/>
                  </a:cubicBezTo>
                  <a:cubicBezTo>
                    <a:pt x="18" y="23"/>
                    <a:pt x="18" y="23"/>
                    <a:pt x="18" y="23"/>
                  </a:cubicBezTo>
                  <a:close/>
                  <a:moveTo>
                    <a:pt x="9" y="15"/>
                  </a:moveTo>
                  <a:cubicBezTo>
                    <a:pt x="10" y="15"/>
                    <a:pt x="10" y="15"/>
                    <a:pt x="10" y="15"/>
                  </a:cubicBezTo>
                  <a:cubicBezTo>
                    <a:pt x="11" y="16"/>
                    <a:pt x="11" y="16"/>
                    <a:pt x="11" y="16"/>
                  </a:cubicBezTo>
                  <a:cubicBezTo>
                    <a:pt x="10" y="16"/>
                    <a:pt x="10" y="16"/>
                    <a:pt x="10" y="16"/>
                  </a:cubicBezTo>
                  <a:cubicBezTo>
                    <a:pt x="9" y="15"/>
                    <a:pt x="9" y="15"/>
                    <a:pt x="9" y="15"/>
                  </a:cubicBezTo>
                  <a:close/>
                  <a:moveTo>
                    <a:pt x="8" y="13"/>
                  </a:moveTo>
                  <a:cubicBezTo>
                    <a:pt x="9" y="14"/>
                    <a:pt x="9" y="14"/>
                    <a:pt x="9" y="14"/>
                  </a:cubicBezTo>
                  <a:cubicBezTo>
                    <a:pt x="8" y="14"/>
                    <a:pt x="8" y="14"/>
                    <a:pt x="8" y="14"/>
                  </a:cubicBezTo>
                  <a:cubicBezTo>
                    <a:pt x="8" y="13"/>
                    <a:pt x="8" y="13"/>
                    <a:pt x="8" y="13"/>
                  </a:cubicBezTo>
                  <a:close/>
                  <a:moveTo>
                    <a:pt x="8" y="17"/>
                  </a:moveTo>
                  <a:cubicBezTo>
                    <a:pt x="10" y="18"/>
                    <a:pt x="10" y="18"/>
                    <a:pt x="10" y="18"/>
                  </a:cubicBezTo>
                  <a:cubicBezTo>
                    <a:pt x="10" y="19"/>
                    <a:pt x="10" y="19"/>
                    <a:pt x="10" y="19"/>
                  </a:cubicBezTo>
                  <a:cubicBezTo>
                    <a:pt x="8" y="17"/>
                    <a:pt x="8" y="17"/>
                    <a:pt x="8" y="17"/>
                  </a:cubicBezTo>
                  <a:close/>
                  <a:moveTo>
                    <a:pt x="7" y="15"/>
                  </a:moveTo>
                  <a:cubicBezTo>
                    <a:pt x="8" y="15"/>
                    <a:pt x="8" y="15"/>
                    <a:pt x="8" y="15"/>
                  </a:cubicBezTo>
                  <a:cubicBezTo>
                    <a:pt x="8" y="16"/>
                    <a:pt x="8" y="16"/>
                    <a:pt x="8" y="16"/>
                  </a:cubicBezTo>
                  <a:cubicBezTo>
                    <a:pt x="7" y="15"/>
                    <a:pt x="7" y="15"/>
                    <a:pt x="7" y="15"/>
                  </a:cubicBezTo>
                  <a:close/>
                  <a:moveTo>
                    <a:pt x="5" y="11"/>
                  </a:moveTo>
                  <a:cubicBezTo>
                    <a:pt x="6" y="12"/>
                    <a:pt x="6" y="12"/>
                    <a:pt x="6" y="12"/>
                  </a:cubicBezTo>
                  <a:cubicBezTo>
                    <a:pt x="7" y="14"/>
                    <a:pt x="7" y="14"/>
                    <a:pt x="7" y="14"/>
                  </a:cubicBezTo>
                  <a:cubicBezTo>
                    <a:pt x="6" y="14"/>
                    <a:pt x="6" y="14"/>
                    <a:pt x="6" y="14"/>
                  </a:cubicBezTo>
                  <a:cubicBezTo>
                    <a:pt x="5" y="13"/>
                    <a:pt x="5" y="13"/>
                    <a:pt x="5" y="13"/>
                  </a:cubicBezTo>
                  <a:cubicBezTo>
                    <a:pt x="5" y="13"/>
                    <a:pt x="5" y="13"/>
                    <a:pt x="5" y="13"/>
                  </a:cubicBezTo>
                  <a:cubicBezTo>
                    <a:pt x="5" y="11"/>
                    <a:pt x="5" y="11"/>
                    <a:pt x="5" y="11"/>
                  </a:cubicBezTo>
                  <a:close/>
                  <a:moveTo>
                    <a:pt x="6" y="9"/>
                  </a:moveTo>
                  <a:cubicBezTo>
                    <a:pt x="7" y="11"/>
                    <a:pt x="7" y="11"/>
                    <a:pt x="7" y="11"/>
                  </a:cubicBezTo>
                  <a:cubicBezTo>
                    <a:pt x="6" y="12"/>
                    <a:pt x="6" y="12"/>
                    <a:pt x="6" y="12"/>
                  </a:cubicBezTo>
                  <a:cubicBezTo>
                    <a:pt x="6" y="11"/>
                    <a:pt x="6" y="11"/>
                    <a:pt x="6" y="11"/>
                  </a:cubicBezTo>
                  <a:cubicBezTo>
                    <a:pt x="5" y="11"/>
                    <a:pt x="5" y="11"/>
                    <a:pt x="5" y="11"/>
                  </a:cubicBezTo>
                  <a:cubicBezTo>
                    <a:pt x="5" y="9"/>
                    <a:pt x="5" y="9"/>
                    <a:pt x="5" y="9"/>
                  </a:cubicBezTo>
                  <a:cubicBezTo>
                    <a:pt x="5" y="9"/>
                    <a:pt x="5" y="9"/>
                    <a:pt x="6" y="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7" name="Freeform 101"/>
            <p:cNvSpPr>
              <a:spLocks/>
            </p:cNvSpPr>
            <p:nvPr/>
          </p:nvSpPr>
          <p:spPr bwMode="auto">
            <a:xfrm>
              <a:off x="5969001" y="3367088"/>
              <a:ext cx="109538" cy="95250"/>
            </a:xfrm>
            <a:custGeom>
              <a:avLst/>
              <a:gdLst>
                <a:gd name="T0" fmla="*/ 36 w 69"/>
                <a:gd name="T1" fmla="*/ 51 h 60"/>
                <a:gd name="T2" fmla="*/ 9 w 69"/>
                <a:gd name="T3" fmla="*/ 24 h 60"/>
                <a:gd name="T4" fmla="*/ 9 w 69"/>
                <a:gd name="T5" fmla="*/ 21 h 60"/>
                <a:gd name="T6" fmla="*/ 6 w 69"/>
                <a:gd name="T7" fmla="*/ 15 h 60"/>
                <a:gd name="T8" fmla="*/ 0 w 69"/>
                <a:gd name="T9" fmla="*/ 9 h 60"/>
                <a:gd name="T10" fmla="*/ 0 w 69"/>
                <a:gd name="T11" fmla="*/ 6 h 60"/>
                <a:gd name="T12" fmla="*/ 3 w 69"/>
                <a:gd name="T13" fmla="*/ 0 h 60"/>
                <a:gd name="T14" fmla="*/ 9 w 69"/>
                <a:gd name="T15" fmla="*/ 6 h 60"/>
                <a:gd name="T16" fmla="*/ 9 w 69"/>
                <a:gd name="T17" fmla="*/ 3 h 60"/>
                <a:gd name="T18" fmla="*/ 15 w 69"/>
                <a:gd name="T19" fmla="*/ 3 h 60"/>
                <a:gd name="T20" fmla="*/ 21 w 69"/>
                <a:gd name="T21" fmla="*/ 0 h 60"/>
                <a:gd name="T22" fmla="*/ 27 w 69"/>
                <a:gd name="T23" fmla="*/ 0 h 60"/>
                <a:gd name="T24" fmla="*/ 30 w 69"/>
                <a:gd name="T25" fmla="*/ 3 h 60"/>
                <a:gd name="T26" fmla="*/ 36 w 69"/>
                <a:gd name="T27" fmla="*/ 3 h 60"/>
                <a:gd name="T28" fmla="*/ 42 w 69"/>
                <a:gd name="T29" fmla="*/ 3 h 60"/>
                <a:gd name="T30" fmla="*/ 48 w 69"/>
                <a:gd name="T31" fmla="*/ 3 h 60"/>
                <a:gd name="T32" fmla="*/ 57 w 69"/>
                <a:gd name="T33" fmla="*/ 6 h 60"/>
                <a:gd name="T34" fmla="*/ 60 w 69"/>
                <a:gd name="T35" fmla="*/ 9 h 60"/>
                <a:gd name="T36" fmla="*/ 63 w 69"/>
                <a:gd name="T37" fmla="*/ 12 h 60"/>
                <a:gd name="T38" fmla="*/ 60 w 69"/>
                <a:gd name="T39" fmla="*/ 21 h 60"/>
                <a:gd name="T40" fmla="*/ 66 w 69"/>
                <a:gd name="T41" fmla="*/ 27 h 60"/>
                <a:gd name="T42" fmla="*/ 69 w 69"/>
                <a:gd name="T43" fmla="*/ 30 h 60"/>
                <a:gd name="T44" fmla="*/ 63 w 69"/>
                <a:gd name="T45" fmla="*/ 30 h 60"/>
                <a:gd name="T46" fmla="*/ 66 w 69"/>
                <a:gd name="T47" fmla="*/ 39 h 60"/>
                <a:gd name="T48" fmla="*/ 63 w 69"/>
                <a:gd name="T49" fmla="*/ 39 h 60"/>
                <a:gd name="T50" fmla="*/ 57 w 69"/>
                <a:gd name="T51" fmla="*/ 39 h 60"/>
                <a:gd name="T52" fmla="*/ 60 w 69"/>
                <a:gd name="T53" fmla="*/ 42 h 60"/>
                <a:gd name="T54" fmla="*/ 57 w 69"/>
                <a:gd name="T55" fmla="*/ 48 h 60"/>
                <a:gd name="T56" fmla="*/ 54 w 69"/>
                <a:gd name="T57" fmla="*/ 51 h 60"/>
                <a:gd name="T58" fmla="*/ 51 w 69"/>
                <a:gd name="T59" fmla="*/ 60 h 60"/>
                <a:gd name="T60" fmla="*/ 45 w 69"/>
                <a:gd name="T61" fmla="*/ 57 h 60"/>
                <a:gd name="T62" fmla="*/ 36 w 69"/>
                <a:gd name="T63" fmla="*/ 57 h 60"/>
                <a:gd name="T64" fmla="*/ 36 w 69"/>
                <a:gd name="T6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36" y="54"/>
                  </a:moveTo>
                  <a:lnTo>
                    <a:pt x="36" y="51"/>
                  </a:lnTo>
                  <a:lnTo>
                    <a:pt x="24" y="36"/>
                  </a:lnTo>
                  <a:lnTo>
                    <a:pt x="9" y="24"/>
                  </a:lnTo>
                  <a:lnTo>
                    <a:pt x="6" y="21"/>
                  </a:lnTo>
                  <a:lnTo>
                    <a:pt x="9" y="21"/>
                  </a:lnTo>
                  <a:lnTo>
                    <a:pt x="6" y="18"/>
                  </a:lnTo>
                  <a:lnTo>
                    <a:pt x="6" y="15"/>
                  </a:lnTo>
                  <a:lnTo>
                    <a:pt x="0" y="9"/>
                  </a:lnTo>
                  <a:lnTo>
                    <a:pt x="0" y="9"/>
                  </a:lnTo>
                  <a:lnTo>
                    <a:pt x="0" y="6"/>
                  </a:lnTo>
                  <a:lnTo>
                    <a:pt x="0" y="6"/>
                  </a:lnTo>
                  <a:lnTo>
                    <a:pt x="0" y="0"/>
                  </a:lnTo>
                  <a:lnTo>
                    <a:pt x="3" y="0"/>
                  </a:lnTo>
                  <a:lnTo>
                    <a:pt x="6" y="3"/>
                  </a:lnTo>
                  <a:lnTo>
                    <a:pt x="9" y="6"/>
                  </a:lnTo>
                  <a:lnTo>
                    <a:pt x="9" y="6"/>
                  </a:lnTo>
                  <a:lnTo>
                    <a:pt x="9" y="3"/>
                  </a:lnTo>
                  <a:lnTo>
                    <a:pt x="15" y="0"/>
                  </a:lnTo>
                  <a:lnTo>
                    <a:pt x="15" y="3"/>
                  </a:lnTo>
                  <a:lnTo>
                    <a:pt x="18" y="0"/>
                  </a:lnTo>
                  <a:lnTo>
                    <a:pt x="21" y="0"/>
                  </a:lnTo>
                  <a:lnTo>
                    <a:pt x="24" y="0"/>
                  </a:lnTo>
                  <a:lnTo>
                    <a:pt x="27" y="0"/>
                  </a:lnTo>
                  <a:lnTo>
                    <a:pt x="27" y="3"/>
                  </a:lnTo>
                  <a:lnTo>
                    <a:pt x="30" y="3"/>
                  </a:lnTo>
                  <a:lnTo>
                    <a:pt x="33" y="3"/>
                  </a:lnTo>
                  <a:lnTo>
                    <a:pt x="36" y="3"/>
                  </a:lnTo>
                  <a:lnTo>
                    <a:pt x="39" y="3"/>
                  </a:lnTo>
                  <a:lnTo>
                    <a:pt x="42" y="3"/>
                  </a:lnTo>
                  <a:lnTo>
                    <a:pt x="45" y="3"/>
                  </a:lnTo>
                  <a:lnTo>
                    <a:pt x="48" y="3"/>
                  </a:lnTo>
                  <a:lnTo>
                    <a:pt x="54" y="6"/>
                  </a:lnTo>
                  <a:lnTo>
                    <a:pt x="57" y="6"/>
                  </a:lnTo>
                  <a:lnTo>
                    <a:pt x="60" y="9"/>
                  </a:lnTo>
                  <a:lnTo>
                    <a:pt x="60" y="9"/>
                  </a:lnTo>
                  <a:lnTo>
                    <a:pt x="63" y="9"/>
                  </a:lnTo>
                  <a:lnTo>
                    <a:pt x="63" y="12"/>
                  </a:lnTo>
                  <a:lnTo>
                    <a:pt x="60" y="18"/>
                  </a:lnTo>
                  <a:lnTo>
                    <a:pt x="60" y="21"/>
                  </a:lnTo>
                  <a:lnTo>
                    <a:pt x="66" y="24"/>
                  </a:lnTo>
                  <a:lnTo>
                    <a:pt x="66" y="27"/>
                  </a:lnTo>
                  <a:lnTo>
                    <a:pt x="69" y="27"/>
                  </a:lnTo>
                  <a:lnTo>
                    <a:pt x="69" y="30"/>
                  </a:lnTo>
                  <a:lnTo>
                    <a:pt x="66" y="27"/>
                  </a:lnTo>
                  <a:lnTo>
                    <a:pt x="63" y="30"/>
                  </a:lnTo>
                  <a:lnTo>
                    <a:pt x="63" y="33"/>
                  </a:lnTo>
                  <a:lnTo>
                    <a:pt x="66" y="39"/>
                  </a:lnTo>
                  <a:lnTo>
                    <a:pt x="66" y="39"/>
                  </a:lnTo>
                  <a:lnTo>
                    <a:pt x="63" y="39"/>
                  </a:lnTo>
                  <a:lnTo>
                    <a:pt x="60" y="36"/>
                  </a:lnTo>
                  <a:lnTo>
                    <a:pt x="57" y="39"/>
                  </a:lnTo>
                  <a:lnTo>
                    <a:pt x="57" y="42"/>
                  </a:lnTo>
                  <a:lnTo>
                    <a:pt x="60" y="42"/>
                  </a:lnTo>
                  <a:lnTo>
                    <a:pt x="60" y="45"/>
                  </a:lnTo>
                  <a:lnTo>
                    <a:pt x="57" y="48"/>
                  </a:lnTo>
                  <a:lnTo>
                    <a:pt x="57" y="48"/>
                  </a:lnTo>
                  <a:lnTo>
                    <a:pt x="54" y="51"/>
                  </a:lnTo>
                  <a:lnTo>
                    <a:pt x="54" y="57"/>
                  </a:lnTo>
                  <a:lnTo>
                    <a:pt x="51" y="60"/>
                  </a:lnTo>
                  <a:lnTo>
                    <a:pt x="51" y="60"/>
                  </a:lnTo>
                  <a:lnTo>
                    <a:pt x="45" y="57"/>
                  </a:lnTo>
                  <a:lnTo>
                    <a:pt x="45" y="57"/>
                  </a:lnTo>
                  <a:lnTo>
                    <a:pt x="36" y="57"/>
                  </a:lnTo>
                  <a:lnTo>
                    <a:pt x="36" y="54"/>
                  </a:lnTo>
                  <a:lnTo>
                    <a:pt x="36"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8" name="Freeform 102"/>
            <p:cNvSpPr>
              <a:spLocks/>
            </p:cNvSpPr>
            <p:nvPr/>
          </p:nvSpPr>
          <p:spPr bwMode="auto">
            <a:xfrm>
              <a:off x="5902326" y="3308351"/>
              <a:ext cx="90488" cy="58738"/>
            </a:xfrm>
            <a:custGeom>
              <a:avLst/>
              <a:gdLst>
                <a:gd name="T0" fmla="*/ 3 w 57"/>
                <a:gd name="T1" fmla="*/ 37 h 37"/>
                <a:gd name="T2" fmla="*/ 9 w 57"/>
                <a:gd name="T3" fmla="*/ 34 h 37"/>
                <a:gd name="T4" fmla="*/ 15 w 57"/>
                <a:gd name="T5" fmla="*/ 31 h 37"/>
                <a:gd name="T6" fmla="*/ 18 w 57"/>
                <a:gd name="T7" fmla="*/ 31 h 37"/>
                <a:gd name="T8" fmla="*/ 24 w 57"/>
                <a:gd name="T9" fmla="*/ 34 h 37"/>
                <a:gd name="T10" fmla="*/ 30 w 57"/>
                <a:gd name="T11" fmla="*/ 34 h 37"/>
                <a:gd name="T12" fmla="*/ 30 w 57"/>
                <a:gd name="T13" fmla="*/ 28 h 37"/>
                <a:gd name="T14" fmla="*/ 36 w 57"/>
                <a:gd name="T15" fmla="*/ 25 h 37"/>
                <a:gd name="T16" fmla="*/ 36 w 57"/>
                <a:gd name="T17" fmla="*/ 18 h 37"/>
                <a:gd name="T18" fmla="*/ 48 w 57"/>
                <a:gd name="T19" fmla="*/ 12 h 37"/>
                <a:gd name="T20" fmla="*/ 57 w 57"/>
                <a:gd name="T21" fmla="*/ 12 h 37"/>
                <a:gd name="T22" fmla="*/ 57 w 57"/>
                <a:gd name="T23" fmla="*/ 6 h 37"/>
                <a:gd name="T24" fmla="*/ 51 w 57"/>
                <a:gd name="T25" fmla="*/ 0 h 37"/>
                <a:gd name="T26" fmla="*/ 45 w 57"/>
                <a:gd name="T27" fmla="*/ 0 h 37"/>
                <a:gd name="T28" fmla="*/ 39 w 57"/>
                <a:gd name="T29" fmla="*/ 6 h 37"/>
                <a:gd name="T30" fmla="*/ 36 w 57"/>
                <a:gd name="T31" fmla="*/ 6 h 37"/>
                <a:gd name="T32" fmla="*/ 33 w 57"/>
                <a:gd name="T33" fmla="*/ 6 h 37"/>
                <a:gd name="T34" fmla="*/ 30 w 57"/>
                <a:gd name="T35" fmla="*/ 9 h 37"/>
                <a:gd name="T36" fmla="*/ 24 w 57"/>
                <a:gd name="T37" fmla="*/ 9 h 37"/>
                <a:gd name="T38" fmla="*/ 21 w 57"/>
                <a:gd name="T39" fmla="*/ 9 h 37"/>
                <a:gd name="T40" fmla="*/ 18 w 57"/>
                <a:gd name="T41" fmla="*/ 6 h 37"/>
                <a:gd name="T42" fmla="*/ 9 w 57"/>
                <a:gd name="T43" fmla="*/ 6 h 37"/>
                <a:gd name="T44" fmla="*/ 6 w 57"/>
                <a:gd name="T45" fmla="*/ 6 h 37"/>
                <a:gd name="T46" fmla="*/ 3 w 57"/>
                <a:gd name="T47" fmla="*/ 12 h 37"/>
                <a:gd name="T48" fmla="*/ 3 w 57"/>
                <a:gd name="T49" fmla="*/ 15 h 37"/>
                <a:gd name="T50" fmla="*/ 0 w 57"/>
                <a:gd name="T51" fmla="*/ 21 h 37"/>
                <a:gd name="T52" fmla="*/ 3 w 57"/>
                <a:gd name="T53" fmla="*/ 28 h 37"/>
                <a:gd name="T54" fmla="*/ 3 w 57"/>
                <a:gd name="T55" fmla="*/ 28 h 37"/>
                <a:gd name="T56" fmla="*/ 6 w 57"/>
                <a:gd name="T57" fmla="*/ 28 h 37"/>
                <a:gd name="T58" fmla="*/ 6 w 57"/>
                <a:gd name="T59" fmla="*/ 31 h 37"/>
                <a:gd name="T60" fmla="*/ 3 w 57"/>
                <a:gd name="T61" fmla="*/ 31 h 37"/>
                <a:gd name="T62" fmla="*/ 3 w 57"/>
                <a:gd name="T6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7">
                  <a:moveTo>
                    <a:pt x="3" y="37"/>
                  </a:moveTo>
                  <a:lnTo>
                    <a:pt x="9" y="34"/>
                  </a:lnTo>
                  <a:lnTo>
                    <a:pt x="15" y="31"/>
                  </a:lnTo>
                  <a:lnTo>
                    <a:pt x="18" y="31"/>
                  </a:lnTo>
                  <a:lnTo>
                    <a:pt x="24" y="34"/>
                  </a:lnTo>
                  <a:lnTo>
                    <a:pt x="30" y="34"/>
                  </a:lnTo>
                  <a:lnTo>
                    <a:pt x="30" y="28"/>
                  </a:lnTo>
                  <a:lnTo>
                    <a:pt x="36" y="25"/>
                  </a:lnTo>
                  <a:lnTo>
                    <a:pt x="36" y="18"/>
                  </a:lnTo>
                  <a:lnTo>
                    <a:pt x="48" y="12"/>
                  </a:lnTo>
                  <a:lnTo>
                    <a:pt x="57" y="12"/>
                  </a:lnTo>
                  <a:lnTo>
                    <a:pt x="57" y="6"/>
                  </a:lnTo>
                  <a:lnTo>
                    <a:pt x="51" y="0"/>
                  </a:lnTo>
                  <a:lnTo>
                    <a:pt x="45" y="0"/>
                  </a:lnTo>
                  <a:lnTo>
                    <a:pt x="39" y="6"/>
                  </a:lnTo>
                  <a:lnTo>
                    <a:pt x="36" y="6"/>
                  </a:lnTo>
                  <a:lnTo>
                    <a:pt x="33" y="6"/>
                  </a:lnTo>
                  <a:lnTo>
                    <a:pt x="30" y="9"/>
                  </a:lnTo>
                  <a:lnTo>
                    <a:pt x="24" y="9"/>
                  </a:lnTo>
                  <a:lnTo>
                    <a:pt x="21" y="9"/>
                  </a:lnTo>
                  <a:lnTo>
                    <a:pt x="18" y="6"/>
                  </a:lnTo>
                  <a:lnTo>
                    <a:pt x="9" y="6"/>
                  </a:lnTo>
                  <a:lnTo>
                    <a:pt x="6" y="6"/>
                  </a:lnTo>
                  <a:lnTo>
                    <a:pt x="3" y="12"/>
                  </a:lnTo>
                  <a:lnTo>
                    <a:pt x="3" y="15"/>
                  </a:lnTo>
                  <a:lnTo>
                    <a:pt x="0" y="21"/>
                  </a:lnTo>
                  <a:lnTo>
                    <a:pt x="3" y="28"/>
                  </a:lnTo>
                  <a:lnTo>
                    <a:pt x="3" y="28"/>
                  </a:lnTo>
                  <a:lnTo>
                    <a:pt x="6" y="28"/>
                  </a:lnTo>
                  <a:lnTo>
                    <a:pt x="6" y="31"/>
                  </a:lnTo>
                  <a:lnTo>
                    <a:pt x="3" y="31"/>
                  </a:lnTo>
                  <a:lnTo>
                    <a:pt x="3" y="3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9" name="Freeform 103"/>
            <p:cNvSpPr>
              <a:spLocks/>
            </p:cNvSpPr>
            <p:nvPr/>
          </p:nvSpPr>
          <p:spPr bwMode="auto">
            <a:xfrm>
              <a:off x="5791201" y="3222626"/>
              <a:ext cx="206375" cy="100013"/>
            </a:xfrm>
            <a:custGeom>
              <a:avLst/>
              <a:gdLst>
                <a:gd name="T0" fmla="*/ 79 w 130"/>
                <a:gd name="T1" fmla="*/ 60 h 63"/>
                <a:gd name="T2" fmla="*/ 91 w 130"/>
                <a:gd name="T3" fmla="*/ 63 h 63"/>
                <a:gd name="T4" fmla="*/ 100 w 130"/>
                <a:gd name="T5" fmla="*/ 63 h 63"/>
                <a:gd name="T6" fmla="*/ 106 w 130"/>
                <a:gd name="T7" fmla="*/ 60 h 63"/>
                <a:gd name="T8" fmla="*/ 115 w 130"/>
                <a:gd name="T9" fmla="*/ 54 h 63"/>
                <a:gd name="T10" fmla="*/ 124 w 130"/>
                <a:gd name="T11" fmla="*/ 51 h 63"/>
                <a:gd name="T12" fmla="*/ 124 w 130"/>
                <a:gd name="T13" fmla="*/ 42 h 63"/>
                <a:gd name="T14" fmla="*/ 121 w 130"/>
                <a:gd name="T15" fmla="*/ 36 h 63"/>
                <a:gd name="T16" fmla="*/ 130 w 130"/>
                <a:gd name="T17" fmla="*/ 33 h 63"/>
                <a:gd name="T18" fmla="*/ 130 w 130"/>
                <a:gd name="T19" fmla="*/ 24 h 63"/>
                <a:gd name="T20" fmla="*/ 130 w 130"/>
                <a:gd name="T21" fmla="*/ 9 h 63"/>
                <a:gd name="T22" fmla="*/ 118 w 130"/>
                <a:gd name="T23" fmla="*/ 6 h 63"/>
                <a:gd name="T24" fmla="*/ 109 w 130"/>
                <a:gd name="T25" fmla="*/ 6 h 63"/>
                <a:gd name="T26" fmla="*/ 97 w 130"/>
                <a:gd name="T27" fmla="*/ 3 h 63"/>
                <a:gd name="T28" fmla="*/ 91 w 130"/>
                <a:gd name="T29" fmla="*/ 3 h 63"/>
                <a:gd name="T30" fmla="*/ 88 w 130"/>
                <a:gd name="T31" fmla="*/ 9 h 63"/>
                <a:gd name="T32" fmla="*/ 82 w 130"/>
                <a:gd name="T33" fmla="*/ 12 h 63"/>
                <a:gd name="T34" fmla="*/ 70 w 130"/>
                <a:gd name="T35" fmla="*/ 6 h 63"/>
                <a:gd name="T36" fmla="*/ 70 w 130"/>
                <a:gd name="T37" fmla="*/ 12 h 63"/>
                <a:gd name="T38" fmla="*/ 64 w 130"/>
                <a:gd name="T39" fmla="*/ 15 h 63"/>
                <a:gd name="T40" fmla="*/ 54 w 130"/>
                <a:gd name="T41" fmla="*/ 24 h 63"/>
                <a:gd name="T42" fmla="*/ 60 w 130"/>
                <a:gd name="T43" fmla="*/ 30 h 63"/>
                <a:gd name="T44" fmla="*/ 57 w 130"/>
                <a:gd name="T45" fmla="*/ 33 h 63"/>
                <a:gd name="T46" fmla="*/ 48 w 130"/>
                <a:gd name="T47" fmla="*/ 33 h 63"/>
                <a:gd name="T48" fmla="*/ 42 w 130"/>
                <a:gd name="T49" fmla="*/ 33 h 63"/>
                <a:gd name="T50" fmla="*/ 33 w 130"/>
                <a:gd name="T51" fmla="*/ 36 h 63"/>
                <a:gd name="T52" fmla="*/ 27 w 130"/>
                <a:gd name="T53" fmla="*/ 36 h 63"/>
                <a:gd name="T54" fmla="*/ 18 w 130"/>
                <a:gd name="T55" fmla="*/ 33 h 63"/>
                <a:gd name="T56" fmla="*/ 15 w 130"/>
                <a:gd name="T57" fmla="*/ 39 h 63"/>
                <a:gd name="T58" fmla="*/ 9 w 130"/>
                <a:gd name="T59" fmla="*/ 39 h 63"/>
                <a:gd name="T60" fmla="*/ 3 w 130"/>
                <a:gd name="T61" fmla="*/ 36 h 63"/>
                <a:gd name="T62" fmla="*/ 0 w 130"/>
                <a:gd name="T63" fmla="*/ 36 h 63"/>
                <a:gd name="T64" fmla="*/ 0 w 130"/>
                <a:gd name="T65" fmla="*/ 42 h 63"/>
                <a:gd name="T66" fmla="*/ 3 w 130"/>
                <a:gd name="T67" fmla="*/ 48 h 63"/>
                <a:gd name="T68" fmla="*/ 9 w 130"/>
                <a:gd name="T69" fmla="*/ 45 h 63"/>
                <a:gd name="T70" fmla="*/ 15 w 130"/>
                <a:gd name="T71" fmla="*/ 48 h 63"/>
                <a:gd name="T72" fmla="*/ 21 w 130"/>
                <a:gd name="T73" fmla="*/ 51 h 63"/>
                <a:gd name="T74" fmla="*/ 27 w 130"/>
                <a:gd name="T75" fmla="*/ 51 h 63"/>
                <a:gd name="T76" fmla="*/ 39 w 130"/>
                <a:gd name="T77" fmla="*/ 48 h 63"/>
                <a:gd name="T78" fmla="*/ 45 w 130"/>
                <a:gd name="T79" fmla="*/ 51 h 63"/>
                <a:gd name="T80" fmla="*/ 67 w 130"/>
                <a:gd name="T81" fmla="*/ 60 h 63"/>
                <a:gd name="T82" fmla="*/ 76 w 130"/>
                <a:gd name="T8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63">
                  <a:moveTo>
                    <a:pt x="76" y="60"/>
                  </a:moveTo>
                  <a:lnTo>
                    <a:pt x="79" y="60"/>
                  </a:lnTo>
                  <a:lnTo>
                    <a:pt x="88" y="60"/>
                  </a:lnTo>
                  <a:lnTo>
                    <a:pt x="91" y="63"/>
                  </a:lnTo>
                  <a:lnTo>
                    <a:pt x="94" y="63"/>
                  </a:lnTo>
                  <a:lnTo>
                    <a:pt x="100" y="63"/>
                  </a:lnTo>
                  <a:lnTo>
                    <a:pt x="103" y="60"/>
                  </a:lnTo>
                  <a:lnTo>
                    <a:pt x="106" y="60"/>
                  </a:lnTo>
                  <a:lnTo>
                    <a:pt x="109" y="60"/>
                  </a:lnTo>
                  <a:lnTo>
                    <a:pt x="115" y="54"/>
                  </a:lnTo>
                  <a:lnTo>
                    <a:pt x="121" y="54"/>
                  </a:lnTo>
                  <a:lnTo>
                    <a:pt x="124" y="51"/>
                  </a:lnTo>
                  <a:lnTo>
                    <a:pt x="124" y="45"/>
                  </a:lnTo>
                  <a:lnTo>
                    <a:pt x="124" y="42"/>
                  </a:lnTo>
                  <a:lnTo>
                    <a:pt x="124" y="39"/>
                  </a:lnTo>
                  <a:lnTo>
                    <a:pt x="121" y="36"/>
                  </a:lnTo>
                  <a:lnTo>
                    <a:pt x="121" y="33"/>
                  </a:lnTo>
                  <a:lnTo>
                    <a:pt x="130" y="33"/>
                  </a:lnTo>
                  <a:lnTo>
                    <a:pt x="130" y="30"/>
                  </a:lnTo>
                  <a:lnTo>
                    <a:pt x="130" y="24"/>
                  </a:lnTo>
                  <a:lnTo>
                    <a:pt x="130" y="15"/>
                  </a:lnTo>
                  <a:lnTo>
                    <a:pt x="130" y="9"/>
                  </a:lnTo>
                  <a:lnTo>
                    <a:pt x="121" y="6"/>
                  </a:lnTo>
                  <a:lnTo>
                    <a:pt x="118" y="6"/>
                  </a:lnTo>
                  <a:lnTo>
                    <a:pt x="115" y="6"/>
                  </a:lnTo>
                  <a:lnTo>
                    <a:pt x="109" y="6"/>
                  </a:lnTo>
                  <a:lnTo>
                    <a:pt x="103" y="3"/>
                  </a:lnTo>
                  <a:lnTo>
                    <a:pt x="97" y="3"/>
                  </a:lnTo>
                  <a:lnTo>
                    <a:pt x="94" y="0"/>
                  </a:lnTo>
                  <a:lnTo>
                    <a:pt x="91" y="3"/>
                  </a:lnTo>
                  <a:lnTo>
                    <a:pt x="91" y="6"/>
                  </a:lnTo>
                  <a:lnTo>
                    <a:pt x="88" y="9"/>
                  </a:lnTo>
                  <a:lnTo>
                    <a:pt x="85" y="9"/>
                  </a:lnTo>
                  <a:lnTo>
                    <a:pt x="82" y="12"/>
                  </a:lnTo>
                  <a:lnTo>
                    <a:pt x="73" y="6"/>
                  </a:lnTo>
                  <a:lnTo>
                    <a:pt x="70" y="6"/>
                  </a:lnTo>
                  <a:lnTo>
                    <a:pt x="70" y="9"/>
                  </a:lnTo>
                  <a:lnTo>
                    <a:pt x="70" y="12"/>
                  </a:lnTo>
                  <a:lnTo>
                    <a:pt x="67" y="12"/>
                  </a:lnTo>
                  <a:lnTo>
                    <a:pt x="64" y="15"/>
                  </a:lnTo>
                  <a:lnTo>
                    <a:pt x="60" y="18"/>
                  </a:lnTo>
                  <a:lnTo>
                    <a:pt x="54" y="24"/>
                  </a:lnTo>
                  <a:lnTo>
                    <a:pt x="54" y="27"/>
                  </a:lnTo>
                  <a:lnTo>
                    <a:pt x="60" y="30"/>
                  </a:lnTo>
                  <a:lnTo>
                    <a:pt x="60" y="33"/>
                  </a:lnTo>
                  <a:lnTo>
                    <a:pt x="57" y="33"/>
                  </a:lnTo>
                  <a:lnTo>
                    <a:pt x="54" y="33"/>
                  </a:lnTo>
                  <a:lnTo>
                    <a:pt x="48" y="33"/>
                  </a:lnTo>
                  <a:lnTo>
                    <a:pt x="45" y="33"/>
                  </a:lnTo>
                  <a:lnTo>
                    <a:pt x="42" y="33"/>
                  </a:lnTo>
                  <a:lnTo>
                    <a:pt x="36" y="36"/>
                  </a:lnTo>
                  <a:lnTo>
                    <a:pt x="33" y="36"/>
                  </a:lnTo>
                  <a:lnTo>
                    <a:pt x="30" y="36"/>
                  </a:lnTo>
                  <a:lnTo>
                    <a:pt x="27" y="36"/>
                  </a:lnTo>
                  <a:lnTo>
                    <a:pt x="24" y="36"/>
                  </a:lnTo>
                  <a:lnTo>
                    <a:pt x="18" y="33"/>
                  </a:lnTo>
                  <a:lnTo>
                    <a:pt x="12" y="36"/>
                  </a:lnTo>
                  <a:lnTo>
                    <a:pt x="15" y="39"/>
                  </a:lnTo>
                  <a:lnTo>
                    <a:pt x="12" y="39"/>
                  </a:lnTo>
                  <a:lnTo>
                    <a:pt x="9" y="39"/>
                  </a:lnTo>
                  <a:lnTo>
                    <a:pt x="6" y="36"/>
                  </a:lnTo>
                  <a:lnTo>
                    <a:pt x="3" y="36"/>
                  </a:lnTo>
                  <a:lnTo>
                    <a:pt x="0" y="36"/>
                  </a:lnTo>
                  <a:lnTo>
                    <a:pt x="0" y="36"/>
                  </a:lnTo>
                  <a:lnTo>
                    <a:pt x="0" y="39"/>
                  </a:lnTo>
                  <a:lnTo>
                    <a:pt x="0" y="42"/>
                  </a:lnTo>
                  <a:lnTo>
                    <a:pt x="3" y="42"/>
                  </a:lnTo>
                  <a:lnTo>
                    <a:pt x="3" y="48"/>
                  </a:lnTo>
                  <a:lnTo>
                    <a:pt x="6" y="48"/>
                  </a:lnTo>
                  <a:lnTo>
                    <a:pt x="9" y="45"/>
                  </a:lnTo>
                  <a:lnTo>
                    <a:pt x="12" y="51"/>
                  </a:lnTo>
                  <a:lnTo>
                    <a:pt x="15" y="48"/>
                  </a:lnTo>
                  <a:lnTo>
                    <a:pt x="18" y="48"/>
                  </a:lnTo>
                  <a:lnTo>
                    <a:pt x="21" y="51"/>
                  </a:lnTo>
                  <a:lnTo>
                    <a:pt x="21" y="51"/>
                  </a:lnTo>
                  <a:lnTo>
                    <a:pt x="27" y="51"/>
                  </a:lnTo>
                  <a:lnTo>
                    <a:pt x="36" y="48"/>
                  </a:lnTo>
                  <a:lnTo>
                    <a:pt x="39" y="48"/>
                  </a:lnTo>
                  <a:lnTo>
                    <a:pt x="48" y="48"/>
                  </a:lnTo>
                  <a:lnTo>
                    <a:pt x="45" y="51"/>
                  </a:lnTo>
                  <a:lnTo>
                    <a:pt x="54" y="57"/>
                  </a:lnTo>
                  <a:lnTo>
                    <a:pt x="67" y="60"/>
                  </a:lnTo>
                  <a:lnTo>
                    <a:pt x="73" y="57"/>
                  </a:lnTo>
                  <a:lnTo>
                    <a:pt x="76" y="60"/>
                  </a:lnTo>
                  <a:lnTo>
                    <a:pt x="7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0" name="Freeform 104"/>
            <p:cNvSpPr>
              <a:spLocks/>
            </p:cNvSpPr>
            <p:nvPr/>
          </p:nvSpPr>
          <p:spPr bwMode="auto">
            <a:xfrm>
              <a:off x="5907088" y="2982913"/>
              <a:ext cx="277813" cy="234950"/>
            </a:xfrm>
            <a:custGeom>
              <a:avLst/>
              <a:gdLst>
                <a:gd name="T0" fmla="*/ 105 w 175"/>
                <a:gd name="T1" fmla="*/ 148 h 148"/>
                <a:gd name="T2" fmla="*/ 111 w 175"/>
                <a:gd name="T3" fmla="*/ 142 h 148"/>
                <a:gd name="T4" fmla="*/ 117 w 175"/>
                <a:gd name="T5" fmla="*/ 142 h 148"/>
                <a:gd name="T6" fmla="*/ 126 w 175"/>
                <a:gd name="T7" fmla="*/ 145 h 148"/>
                <a:gd name="T8" fmla="*/ 129 w 175"/>
                <a:gd name="T9" fmla="*/ 142 h 148"/>
                <a:gd name="T10" fmla="*/ 135 w 175"/>
                <a:gd name="T11" fmla="*/ 142 h 148"/>
                <a:gd name="T12" fmla="*/ 150 w 175"/>
                <a:gd name="T13" fmla="*/ 148 h 148"/>
                <a:gd name="T14" fmla="*/ 156 w 175"/>
                <a:gd name="T15" fmla="*/ 142 h 148"/>
                <a:gd name="T16" fmla="*/ 166 w 175"/>
                <a:gd name="T17" fmla="*/ 124 h 148"/>
                <a:gd name="T18" fmla="*/ 172 w 175"/>
                <a:gd name="T19" fmla="*/ 115 h 148"/>
                <a:gd name="T20" fmla="*/ 175 w 175"/>
                <a:gd name="T21" fmla="*/ 109 h 148"/>
                <a:gd name="T22" fmla="*/ 172 w 175"/>
                <a:gd name="T23" fmla="*/ 103 h 148"/>
                <a:gd name="T24" fmla="*/ 169 w 175"/>
                <a:gd name="T25" fmla="*/ 100 h 148"/>
                <a:gd name="T26" fmla="*/ 166 w 175"/>
                <a:gd name="T27" fmla="*/ 91 h 148"/>
                <a:gd name="T28" fmla="*/ 166 w 175"/>
                <a:gd name="T29" fmla="*/ 75 h 148"/>
                <a:gd name="T30" fmla="*/ 160 w 175"/>
                <a:gd name="T31" fmla="*/ 63 h 148"/>
                <a:gd name="T32" fmla="*/ 166 w 175"/>
                <a:gd name="T33" fmla="*/ 57 h 148"/>
                <a:gd name="T34" fmla="*/ 166 w 175"/>
                <a:gd name="T35" fmla="*/ 45 h 148"/>
                <a:gd name="T36" fmla="*/ 160 w 175"/>
                <a:gd name="T37" fmla="*/ 36 h 148"/>
                <a:gd name="T38" fmla="*/ 153 w 175"/>
                <a:gd name="T39" fmla="*/ 21 h 148"/>
                <a:gd name="T40" fmla="*/ 153 w 175"/>
                <a:gd name="T41" fmla="*/ 12 h 148"/>
                <a:gd name="T42" fmla="*/ 147 w 175"/>
                <a:gd name="T43" fmla="*/ 6 h 148"/>
                <a:gd name="T44" fmla="*/ 96 w 175"/>
                <a:gd name="T45" fmla="*/ 9 h 148"/>
                <a:gd name="T46" fmla="*/ 87 w 175"/>
                <a:gd name="T47" fmla="*/ 15 h 148"/>
                <a:gd name="T48" fmla="*/ 81 w 175"/>
                <a:gd name="T49" fmla="*/ 15 h 148"/>
                <a:gd name="T50" fmla="*/ 93 w 175"/>
                <a:gd name="T51" fmla="*/ 6 h 148"/>
                <a:gd name="T52" fmla="*/ 87 w 175"/>
                <a:gd name="T53" fmla="*/ 12 h 148"/>
                <a:gd name="T54" fmla="*/ 72 w 175"/>
                <a:gd name="T55" fmla="*/ 12 h 148"/>
                <a:gd name="T56" fmla="*/ 72 w 175"/>
                <a:gd name="T57" fmla="*/ 3 h 148"/>
                <a:gd name="T58" fmla="*/ 78 w 175"/>
                <a:gd name="T59" fmla="*/ 6 h 148"/>
                <a:gd name="T60" fmla="*/ 72 w 175"/>
                <a:gd name="T61" fmla="*/ 3 h 148"/>
                <a:gd name="T62" fmla="*/ 54 w 175"/>
                <a:gd name="T63" fmla="*/ 3 h 148"/>
                <a:gd name="T64" fmla="*/ 45 w 175"/>
                <a:gd name="T65" fmla="*/ 6 h 148"/>
                <a:gd name="T66" fmla="*/ 36 w 175"/>
                <a:gd name="T67" fmla="*/ 9 h 148"/>
                <a:gd name="T68" fmla="*/ 33 w 175"/>
                <a:gd name="T69" fmla="*/ 18 h 148"/>
                <a:gd name="T70" fmla="*/ 18 w 175"/>
                <a:gd name="T71" fmla="*/ 21 h 148"/>
                <a:gd name="T72" fmla="*/ 9 w 175"/>
                <a:gd name="T73" fmla="*/ 27 h 148"/>
                <a:gd name="T74" fmla="*/ 6 w 175"/>
                <a:gd name="T75" fmla="*/ 33 h 148"/>
                <a:gd name="T76" fmla="*/ 6 w 175"/>
                <a:gd name="T77" fmla="*/ 33 h 148"/>
                <a:gd name="T78" fmla="*/ 6 w 175"/>
                <a:gd name="T79" fmla="*/ 48 h 148"/>
                <a:gd name="T80" fmla="*/ 0 w 175"/>
                <a:gd name="T81" fmla="*/ 54 h 148"/>
                <a:gd name="T82" fmla="*/ 6 w 175"/>
                <a:gd name="T83" fmla="*/ 63 h 148"/>
                <a:gd name="T84" fmla="*/ 9 w 175"/>
                <a:gd name="T85" fmla="*/ 72 h 148"/>
                <a:gd name="T86" fmla="*/ 9 w 175"/>
                <a:gd name="T87" fmla="*/ 78 h 148"/>
                <a:gd name="T88" fmla="*/ 15 w 175"/>
                <a:gd name="T89" fmla="*/ 87 h 148"/>
                <a:gd name="T90" fmla="*/ 18 w 175"/>
                <a:gd name="T91" fmla="*/ 100 h 148"/>
                <a:gd name="T92" fmla="*/ 18 w 175"/>
                <a:gd name="T93" fmla="*/ 106 h 148"/>
                <a:gd name="T94" fmla="*/ 21 w 175"/>
                <a:gd name="T95" fmla="*/ 103 h 148"/>
                <a:gd name="T96" fmla="*/ 33 w 175"/>
                <a:gd name="T97" fmla="*/ 103 h 148"/>
                <a:gd name="T98" fmla="*/ 36 w 175"/>
                <a:gd name="T99" fmla="*/ 109 h 148"/>
                <a:gd name="T100" fmla="*/ 42 w 175"/>
                <a:gd name="T101" fmla="*/ 112 h 148"/>
                <a:gd name="T102" fmla="*/ 39 w 175"/>
                <a:gd name="T103" fmla="*/ 118 h 148"/>
                <a:gd name="T104" fmla="*/ 42 w 175"/>
                <a:gd name="T105" fmla="*/ 124 h 148"/>
                <a:gd name="T106" fmla="*/ 45 w 175"/>
                <a:gd name="T107" fmla="*/ 121 h 148"/>
                <a:gd name="T108" fmla="*/ 45 w 175"/>
                <a:gd name="T109" fmla="*/ 115 h 148"/>
                <a:gd name="T110" fmla="*/ 54 w 175"/>
                <a:gd name="T111" fmla="*/ 121 h 148"/>
                <a:gd name="T112" fmla="*/ 60 w 175"/>
                <a:gd name="T113" fmla="*/ 121 h 148"/>
                <a:gd name="T114" fmla="*/ 69 w 175"/>
                <a:gd name="T115" fmla="*/ 124 h 148"/>
                <a:gd name="T116" fmla="*/ 87 w 175"/>
                <a:gd name="T117" fmla="*/ 133 h 148"/>
                <a:gd name="T118" fmla="*/ 93 w 175"/>
                <a:gd name="T119" fmla="*/ 139 h 148"/>
                <a:gd name="T120" fmla="*/ 102 w 175"/>
                <a:gd name="T121" fmla="*/ 139 h 148"/>
                <a:gd name="T122" fmla="*/ 105 w 175"/>
                <a:gd name="T12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48">
                  <a:moveTo>
                    <a:pt x="105" y="145"/>
                  </a:moveTo>
                  <a:lnTo>
                    <a:pt x="105" y="148"/>
                  </a:lnTo>
                  <a:lnTo>
                    <a:pt x="108" y="148"/>
                  </a:lnTo>
                  <a:lnTo>
                    <a:pt x="111" y="142"/>
                  </a:lnTo>
                  <a:lnTo>
                    <a:pt x="114" y="142"/>
                  </a:lnTo>
                  <a:lnTo>
                    <a:pt x="117" y="142"/>
                  </a:lnTo>
                  <a:lnTo>
                    <a:pt x="123" y="142"/>
                  </a:lnTo>
                  <a:lnTo>
                    <a:pt x="126" y="145"/>
                  </a:lnTo>
                  <a:lnTo>
                    <a:pt x="126" y="142"/>
                  </a:lnTo>
                  <a:lnTo>
                    <a:pt x="129" y="142"/>
                  </a:lnTo>
                  <a:lnTo>
                    <a:pt x="132" y="142"/>
                  </a:lnTo>
                  <a:lnTo>
                    <a:pt x="135" y="142"/>
                  </a:lnTo>
                  <a:lnTo>
                    <a:pt x="141" y="142"/>
                  </a:lnTo>
                  <a:lnTo>
                    <a:pt x="150" y="148"/>
                  </a:lnTo>
                  <a:lnTo>
                    <a:pt x="153" y="148"/>
                  </a:lnTo>
                  <a:lnTo>
                    <a:pt x="156" y="142"/>
                  </a:lnTo>
                  <a:lnTo>
                    <a:pt x="153" y="136"/>
                  </a:lnTo>
                  <a:lnTo>
                    <a:pt x="166" y="124"/>
                  </a:lnTo>
                  <a:lnTo>
                    <a:pt x="169" y="118"/>
                  </a:lnTo>
                  <a:lnTo>
                    <a:pt x="172" y="115"/>
                  </a:lnTo>
                  <a:lnTo>
                    <a:pt x="175" y="115"/>
                  </a:lnTo>
                  <a:lnTo>
                    <a:pt x="175" y="109"/>
                  </a:lnTo>
                  <a:lnTo>
                    <a:pt x="175" y="106"/>
                  </a:lnTo>
                  <a:lnTo>
                    <a:pt x="172" y="103"/>
                  </a:lnTo>
                  <a:lnTo>
                    <a:pt x="175" y="100"/>
                  </a:lnTo>
                  <a:lnTo>
                    <a:pt x="169" y="100"/>
                  </a:lnTo>
                  <a:lnTo>
                    <a:pt x="169" y="94"/>
                  </a:lnTo>
                  <a:lnTo>
                    <a:pt x="166" y="91"/>
                  </a:lnTo>
                  <a:lnTo>
                    <a:pt x="166" y="81"/>
                  </a:lnTo>
                  <a:lnTo>
                    <a:pt x="166" y="75"/>
                  </a:lnTo>
                  <a:lnTo>
                    <a:pt x="163" y="69"/>
                  </a:lnTo>
                  <a:lnTo>
                    <a:pt x="160" y="63"/>
                  </a:lnTo>
                  <a:lnTo>
                    <a:pt x="163" y="60"/>
                  </a:lnTo>
                  <a:lnTo>
                    <a:pt x="166" y="57"/>
                  </a:lnTo>
                  <a:lnTo>
                    <a:pt x="166" y="45"/>
                  </a:lnTo>
                  <a:lnTo>
                    <a:pt x="166" y="45"/>
                  </a:lnTo>
                  <a:lnTo>
                    <a:pt x="163" y="39"/>
                  </a:lnTo>
                  <a:lnTo>
                    <a:pt x="160" y="36"/>
                  </a:lnTo>
                  <a:lnTo>
                    <a:pt x="160" y="27"/>
                  </a:lnTo>
                  <a:lnTo>
                    <a:pt x="153" y="21"/>
                  </a:lnTo>
                  <a:lnTo>
                    <a:pt x="156" y="18"/>
                  </a:lnTo>
                  <a:lnTo>
                    <a:pt x="153" y="12"/>
                  </a:lnTo>
                  <a:lnTo>
                    <a:pt x="150" y="9"/>
                  </a:lnTo>
                  <a:lnTo>
                    <a:pt x="147" y="6"/>
                  </a:lnTo>
                  <a:lnTo>
                    <a:pt x="120" y="9"/>
                  </a:lnTo>
                  <a:lnTo>
                    <a:pt x="96" y="9"/>
                  </a:lnTo>
                  <a:lnTo>
                    <a:pt x="96" y="9"/>
                  </a:lnTo>
                  <a:lnTo>
                    <a:pt x="87" y="15"/>
                  </a:lnTo>
                  <a:lnTo>
                    <a:pt x="84" y="15"/>
                  </a:lnTo>
                  <a:lnTo>
                    <a:pt x="81" y="15"/>
                  </a:lnTo>
                  <a:lnTo>
                    <a:pt x="87" y="12"/>
                  </a:lnTo>
                  <a:lnTo>
                    <a:pt x="93" y="6"/>
                  </a:lnTo>
                  <a:lnTo>
                    <a:pt x="90" y="6"/>
                  </a:lnTo>
                  <a:lnTo>
                    <a:pt x="87" y="12"/>
                  </a:lnTo>
                  <a:lnTo>
                    <a:pt x="78" y="15"/>
                  </a:lnTo>
                  <a:lnTo>
                    <a:pt x="72" y="12"/>
                  </a:lnTo>
                  <a:lnTo>
                    <a:pt x="69" y="6"/>
                  </a:lnTo>
                  <a:lnTo>
                    <a:pt x="72" y="3"/>
                  </a:lnTo>
                  <a:lnTo>
                    <a:pt x="75" y="6"/>
                  </a:lnTo>
                  <a:lnTo>
                    <a:pt x="78" y="6"/>
                  </a:lnTo>
                  <a:lnTo>
                    <a:pt x="78" y="6"/>
                  </a:lnTo>
                  <a:lnTo>
                    <a:pt x="72" y="3"/>
                  </a:lnTo>
                  <a:lnTo>
                    <a:pt x="63" y="0"/>
                  </a:lnTo>
                  <a:lnTo>
                    <a:pt x="54" y="3"/>
                  </a:lnTo>
                  <a:lnTo>
                    <a:pt x="51" y="3"/>
                  </a:lnTo>
                  <a:lnTo>
                    <a:pt x="45" y="6"/>
                  </a:lnTo>
                  <a:lnTo>
                    <a:pt x="42" y="9"/>
                  </a:lnTo>
                  <a:lnTo>
                    <a:pt x="36" y="9"/>
                  </a:lnTo>
                  <a:lnTo>
                    <a:pt x="33" y="15"/>
                  </a:lnTo>
                  <a:lnTo>
                    <a:pt x="33" y="18"/>
                  </a:lnTo>
                  <a:lnTo>
                    <a:pt x="27" y="18"/>
                  </a:lnTo>
                  <a:lnTo>
                    <a:pt x="18" y="21"/>
                  </a:lnTo>
                  <a:lnTo>
                    <a:pt x="12" y="21"/>
                  </a:lnTo>
                  <a:lnTo>
                    <a:pt x="9" y="27"/>
                  </a:lnTo>
                  <a:lnTo>
                    <a:pt x="6" y="30"/>
                  </a:lnTo>
                  <a:lnTo>
                    <a:pt x="6" y="33"/>
                  </a:lnTo>
                  <a:lnTo>
                    <a:pt x="6" y="33"/>
                  </a:lnTo>
                  <a:lnTo>
                    <a:pt x="6" y="33"/>
                  </a:lnTo>
                  <a:lnTo>
                    <a:pt x="6" y="42"/>
                  </a:lnTo>
                  <a:lnTo>
                    <a:pt x="6" y="48"/>
                  </a:lnTo>
                  <a:lnTo>
                    <a:pt x="0" y="51"/>
                  </a:lnTo>
                  <a:lnTo>
                    <a:pt x="0" y="54"/>
                  </a:lnTo>
                  <a:lnTo>
                    <a:pt x="6" y="60"/>
                  </a:lnTo>
                  <a:lnTo>
                    <a:pt x="6" y="63"/>
                  </a:lnTo>
                  <a:lnTo>
                    <a:pt x="9" y="69"/>
                  </a:lnTo>
                  <a:lnTo>
                    <a:pt x="9" y="72"/>
                  </a:lnTo>
                  <a:lnTo>
                    <a:pt x="9" y="75"/>
                  </a:lnTo>
                  <a:lnTo>
                    <a:pt x="9" y="78"/>
                  </a:lnTo>
                  <a:lnTo>
                    <a:pt x="12" y="84"/>
                  </a:lnTo>
                  <a:lnTo>
                    <a:pt x="15" y="87"/>
                  </a:lnTo>
                  <a:lnTo>
                    <a:pt x="18" y="91"/>
                  </a:lnTo>
                  <a:lnTo>
                    <a:pt x="18" y="100"/>
                  </a:lnTo>
                  <a:lnTo>
                    <a:pt x="15" y="103"/>
                  </a:lnTo>
                  <a:lnTo>
                    <a:pt x="18" y="106"/>
                  </a:lnTo>
                  <a:lnTo>
                    <a:pt x="18" y="103"/>
                  </a:lnTo>
                  <a:lnTo>
                    <a:pt x="21" y="103"/>
                  </a:lnTo>
                  <a:lnTo>
                    <a:pt x="24" y="103"/>
                  </a:lnTo>
                  <a:lnTo>
                    <a:pt x="33" y="103"/>
                  </a:lnTo>
                  <a:lnTo>
                    <a:pt x="33" y="106"/>
                  </a:lnTo>
                  <a:lnTo>
                    <a:pt x="36" y="109"/>
                  </a:lnTo>
                  <a:lnTo>
                    <a:pt x="39" y="109"/>
                  </a:lnTo>
                  <a:lnTo>
                    <a:pt x="42" y="112"/>
                  </a:lnTo>
                  <a:lnTo>
                    <a:pt x="39" y="115"/>
                  </a:lnTo>
                  <a:lnTo>
                    <a:pt x="39" y="118"/>
                  </a:lnTo>
                  <a:lnTo>
                    <a:pt x="42" y="118"/>
                  </a:lnTo>
                  <a:lnTo>
                    <a:pt x="42" y="124"/>
                  </a:lnTo>
                  <a:lnTo>
                    <a:pt x="45" y="124"/>
                  </a:lnTo>
                  <a:lnTo>
                    <a:pt x="45" y="121"/>
                  </a:lnTo>
                  <a:lnTo>
                    <a:pt x="48" y="121"/>
                  </a:lnTo>
                  <a:lnTo>
                    <a:pt x="45" y="115"/>
                  </a:lnTo>
                  <a:lnTo>
                    <a:pt x="45" y="115"/>
                  </a:lnTo>
                  <a:lnTo>
                    <a:pt x="54" y="121"/>
                  </a:lnTo>
                  <a:lnTo>
                    <a:pt x="60" y="118"/>
                  </a:lnTo>
                  <a:lnTo>
                    <a:pt x="60" y="121"/>
                  </a:lnTo>
                  <a:lnTo>
                    <a:pt x="63" y="127"/>
                  </a:lnTo>
                  <a:lnTo>
                    <a:pt x="69" y="124"/>
                  </a:lnTo>
                  <a:lnTo>
                    <a:pt x="75" y="127"/>
                  </a:lnTo>
                  <a:lnTo>
                    <a:pt x="87" y="133"/>
                  </a:lnTo>
                  <a:lnTo>
                    <a:pt x="90" y="139"/>
                  </a:lnTo>
                  <a:lnTo>
                    <a:pt x="93" y="139"/>
                  </a:lnTo>
                  <a:lnTo>
                    <a:pt x="96" y="139"/>
                  </a:lnTo>
                  <a:lnTo>
                    <a:pt x="102" y="139"/>
                  </a:lnTo>
                  <a:lnTo>
                    <a:pt x="105" y="142"/>
                  </a:lnTo>
                  <a:lnTo>
                    <a:pt x="105" y="1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1" name="Freeform 105"/>
            <p:cNvSpPr>
              <a:spLocks/>
            </p:cNvSpPr>
            <p:nvPr/>
          </p:nvSpPr>
          <p:spPr bwMode="auto">
            <a:xfrm>
              <a:off x="5853113" y="3146426"/>
              <a:ext cx="220663" cy="95250"/>
            </a:xfrm>
            <a:custGeom>
              <a:avLst/>
              <a:gdLst>
                <a:gd name="T0" fmla="*/ 52 w 139"/>
                <a:gd name="T1" fmla="*/ 3 h 60"/>
                <a:gd name="T2" fmla="*/ 55 w 139"/>
                <a:gd name="T3" fmla="*/ 0 h 60"/>
                <a:gd name="T4" fmla="*/ 67 w 139"/>
                <a:gd name="T5" fmla="*/ 0 h 60"/>
                <a:gd name="T6" fmla="*/ 70 w 139"/>
                <a:gd name="T7" fmla="*/ 6 h 60"/>
                <a:gd name="T8" fmla="*/ 76 w 139"/>
                <a:gd name="T9" fmla="*/ 9 h 60"/>
                <a:gd name="T10" fmla="*/ 73 w 139"/>
                <a:gd name="T11" fmla="*/ 15 h 60"/>
                <a:gd name="T12" fmla="*/ 76 w 139"/>
                <a:gd name="T13" fmla="*/ 21 h 60"/>
                <a:gd name="T14" fmla="*/ 79 w 139"/>
                <a:gd name="T15" fmla="*/ 18 h 60"/>
                <a:gd name="T16" fmla="*/ 79 w 139"/>
                <a:gd name="T17" fmla="*/ 12 h 60"/>
                <a:gd name="T18" fmla="*/ 88 w 139"/>
                <a:gd name="T19" fmla="*/ 18 h 60"/>
                <a:gd name="T20" fmla="*/ 94 w 139"/>
                <a:gd name="T21" fmla="*/ 18 h 60"/>
                <a:gd name="T22" fmla="*/ 103 w 139"/>
                <a:gd name="T23" fmla="*/ 21 h 60"/>
                <a:gd name="T24" fmla="*/ 121 w 139"/>
                <a:gd name="T25" fmla="*/ 30 h 60"/>
                <a:gd name="T26" fmla="*/ 127 w 139"/>
                <a:gd name="T27" fmla="*/ 36 h 60"/>
                <a:gd name="T28" fmla="*/ 136 w 139"/>
                <a:gd name="T29" fmla="*/ 36 h 60"/>
                <a:gd name="T30" fmla="*/ 139 w 139"/>
                <a:gd name="T31" fmla="*/ 42 h 60"/>
                <a:gd name="T32" fmla="*/ 127 w 139"/>
                <a:gd name="T33" fmla="*/ 45 h 60"/>
                <a:gd name="T34" fmla="*/ 115 w 139"/>
                <a:gd name="T35" fmla="*/ 51 h 60"/>
                <a:gd name="T36" fmla="*/ 103 w 139"/>
                <a:gd name="T37" fmla="*/ 57 h 60"/>
                <a:gd name="T38" fmla="*/ 97 w 139"/>
                <a:gd name="T39" fmla="*/ 54 h 60"/>
                <a:gd name="T40" fmla="*/ 82 w 139"/>
                <a:gd name="T41" fmla="*/ 54 h 60"/>
                <a:gd name="T42" fmla="*/ 76 w 139"/>
                <a:gd name="T43" fmla="*/ 54 h 60"/>
                <a:gd name="T44" fmla="*/ 64 w 139"/>
                <a:gd name="T45" fmla="*/ 51 h 60"/>
                <a:gd name="T46" fmla="*/ 55 w 139"/>
                <a:gd name="T47" fmla="*/ 48 h 60"/>
                <a:gd name="T48" fmla="*/ 52 w 139"/>
                <a:gd name="T49" fmla="*/ 54 h 60"/>
                <a:gd name="T50" fmla="*/ 46 w 139"/>
                <a:gd name="T51" fmla="*/ 57 h 60"/>
                <a:gd name="T52" fmla="*/ 34 w 139"/>
                <a:gd name="T53" fmla="*/ 54 h 60"/>
                <a:gd name="T54" fmla="*/ 31 w 139"/>
                <a:gd name="T55" fmla="*/ 54 h 60"/>
                <a:gd name="T56" fmla="*/ 18 w 139"/>
                <a:gd name="T57" fmla="*/ 42 h 60"/>
                <a:gd name="T58" fmla="*/ 9 w 139"/>
                <a:gd name="T59" fmla="*/ 36 h 60"/>
                <a:gd name="T60" fmla="*/ 9 w 139"/>
                <a:gd name="T61" fmla="*/ 27 h 60"/>
                <a:gd name="T62" fmla="*/ 0 w 139"/>
                <a:gd name="T63" fmla="*/ 18 h 60"/>
                <a:gd name="T64" fmla="*/ 0 w 139"/>
                <a:gd name="T65" fmla="*/ 15 h 60"/>
                <a:gd name="T66" fmla="*/ 6 w 139"/>
                <a:gd name="T67" fmla="*/ 18 h 60"/>
                <a:gd name="T68" fmla="*/ 15 w 139"/>
                <a:gd name="T69" fmla="*/ 12 h 60"/>
                <a:gd name="T70" fmla="*/ 25 w 139"/>
                <a:gd name="T71" fmla="*/ 6 h 60"/>
                <a:gd name="T72" fmla="*/ 34 w 139"/>
                <a:gd name="T73" fmla="*/ 3 h 60"/>
                <a:gd name="T74" fmla="*/ 37 w 139"/>
                <a:gd name="T75" fmla="*/ 3 h 60"/>
                <a:gd name="T76" fmla="*/ 43 w 139"/>
                <a:gd name="T77" fmla="*/ 0 h 60"/>
                <a:gd name="T78" fmla="*/ 49 w 13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60">
                  <a:moveTo>
                    <a:pt x="49" y="0"/>
                  </a:moveTo>
                  <a:lnTo>
                    <a:pt x="52" y="3"/>
                  </a:lnTo>
                  <a:lnTo>
                    <a:pt x="52" y="0"/>
                  </a:lnTo>
                  <a:lnTo>
                    <a:pt x="55" y="0"/>
                  </a:lnTo>
                  <a:lnTo>
                    <a:pt x="58" y="0"/>
                  </a:lnTo>
                  <a:lnTo>
                    <a:pt x="67" y="0"/>
                  </a:lnTo>
                  <a:lnTo>
                    <a:pt x="67" y="3"/>
                  </a:lnTo>
                  <a:lnTo>
                    <a:pt x="70" y="6"/>
                  </a:lnTo>
                  <a:lnTo>
                    <a:pt x="73" y="6"/>
                  </a:lnTo>
                  <a:lnTo>
                    <a:pt x="76" y="9"/>
                  </a:lnTo>
                  <a:lnTo>
                    <a:pt x="73" y="12"/>
                  </a:lnTo>
                  <a:lnTo>
                    <a:pt x="73" y="15"/>
                  </a:lnTo>
                  <a:lnTo>
                    <a:pt x="76" y="15"/>
                  </a:lnTo>
                  <a:lnTo>
                    <a:pt x="76" y="21"/>
                  </a:lnTo>
                  <a:lnTo>
                    <a:pt x="79" y="21"/>
                  </a:lnTo>
                  <a:lnTo>
                    <a:pt x="79" y="18"/>
                  </a:lnTo>
                  <a:lnTo>
                    <a:pt x="82" y="18"/>
                  </a:lnTo>
                  <a:lnTo>
                    <a:pt x="79" y="12"/>
                  </a:lnTo>
                  <a:lnTo>
                    <a:pt x="79" y="12"/>
                  </a:lnTo>
                  <a:lnTo>
                    <a:pt x="88" y="18"/>
                  </a:lnTo>
                  <a:lnTo>
                    <a:pt x="94" y="15"/>
                  </a:lnTo>
                  <a:lnTo>
                    <a:pt x="94" y="18"/>
                  </a:lnTo>
                  <a:lnTo>
                    <a:pt x="97" y="24"/>
                  </a:lnTo>
                  <a:lnTo>
                    <a:pt x="103" y="21"/>
                  </a:lnTo>
                  <a:lnTo>
                    <a:pt x="109" y="24"/>
                  </a:lnTo>
                  <a:lnTo>
                    <a:pt x="121" y="30"/>
                  </a:lnTo>
                  <a:lnTo>
                    <a:pt x="124" y="36"/>
                  </a:lnTo>
                  <a:lnTo>
                    <a:pt x="127" y="36"/>
                  </a:lnTo>
                  <a:lnTo>
                    <a:pt x="130" y="36"/>
                  </a:lnTo>
                  <a:lnTo>
                    <a:pt x="136" y="36"/>
                  </a:lnTo>
                  <a:lnTo>
                    <a:pt x="139" y="39"/>
                  </a:lnTo>
                  <a:lnTo>
                    <a:pt x="139" y="42"/>
                  </a:lnTo>
                  <a:lnTo>
                    <a:pt x="130" y="42"/>
                  </a:lnTo>
                  <a:lnTo>
                    <a:pt x="127" y="45"/>
                  </a:lnTo>
                  <a:lnTo>
                    <a:pt x="121" y="48"/>
                  </a:lnTo>
                  <a:lnTo>
                    <a:pt x="115" y="51"/>
                  </a:lnTo>
                  <a:lnTo>
                    <a:pt x="109" y="54"/>
                  </a:lnTo>
                  <a:lnTo>
                    <a:pt x="103" y="57"/>
                  </a:lnTo>
                  <a:lnTo>
                    <a:pt x="100" y="54"/>
                  </a:lnTo>
                  <a:lnTo>
                    <a:pt x="97" y="54"/>
                  </a:lnTo>
                  <a:lnTo>
                    <a:pt x="91" y="57"/>
                  </a:lnTo>
                  <a:lnTo>
                    <a:pt x="82" y="54"/>
                  </a:lnTo>
                  <a:lnTo>
                    <a:pt x="79" y="54"/>
                  </a:lnTo>
                  <a:lnTo>
                    <a:pt x="76" y="54"/>
                  </a:lnTo>
                  <a:lnTo>
                    <a:pt x="70" y="54"/>
                  </a:lnTo>
                  <a:lnTo>
                    <a:pt x="64" y="51"/>
                  </a:lnTo>
                  <a:lnTo>
                    <a:pt x="58" y="51"/>
                  </a:lnTo>
                  <a:lnTo>
                    <a:pt x="55" y="48"/>
                  </a:lnTo>
                  <a:lnTo>
                    <a:pt x="52" y="51"/>
                  </a:lnTo>
                  <a:lnTo>
                    <a:pt x="52" y="54"/>
                  </a:lnTo>
                  <a:lnTo>
                    <a:pt x="49" y="57"/>
                  </a:lnTo>
                  <a:lnTo>
                    <a:pt x="46" y="57"/>
                  </a:lnTo>
                  <a:lnTo>
                    <a:pt x="43" y="60"/>
                  </a:lnTo>
                  <a:lnTo>
                    <a:pt x="34" y="54"/>
                  </a:lnTo>
                  <a:lnTo>
                    <a:pt x="31" y="54"/>
                  </a:lnTo>
                  <a:lnTo>
                    <a:pt x="31" y="54"/>
                  </a:lnTo>
                  <a:lnTo>
                    <a:pt x="25" y="45"/>
                  </a:lnTo>
                  <a:lnTo>
                    <a:pt x="18" y="42"/>
                  </a:lnTo>
                  <a:lnTo>
                    <a:pt x="12" y="39"/>
                  </a:lnTo>
                  <a:lnTo>
                    <a:pt x="9" y="36"/>
                  </a:lnTo>
                  <a:lnTo>
                    <a:pt x="9" y="33"/>
                  </a:lnTo>
                  <a:lnTo>
                    <a:pt x="9" y="27"/>
                  </a:lnTo>
                  <a:lnTo>
                    <a:pt x="3" y="21"/>
                  </a:lnTo>
                  <a:lnTo>
                    <a:pt x="0" y="18"/>
                  </a:lnTo>
                  <a:lnTo>
                    <a:pt x="0" y="15"/>
                  </a:lnTo>
                  <a:lnTo>
                    <a:pt x="0" y="15"/>
                  </a:lnTo>
                  <a:lnTo>
                    <a:pt x="3" y="18"/>
                  </a:lnTo>
                  <a:lnTo>
                    <a:pt x="6" y="18"/>
                  </a:lnTo>
                  <a:lnTo>
                    <a:pt x="12" y="12"/>
                  </a:lnTo>
                  <a:lnTo>
                    <a:pt x="15" y="12"/>
                  </a:lnTo>
                  <a:lnTo>
                    <a:pt x="18" y="6"/>
                  </a:lnTo>
                  <a:lnTo>
                    <a:pt x="25" y="6"/>
                  </a:lnTo>
                  <a:lnTo>
                    <a:pt x="25" y="3"/>
                  </a:lnTo>
                  <a:lnTo>
                    <a:pt x="34" y="3"/>
                  </a:lnTo>
                  <a:lnTo>
                    <a:pt x="34" y="6"/>
                  </a:lnTo>
                  <a:lnTo>
                    <a:pt x="37" y="3"/>
                  </a:lnTo>
                  <a:lnTo>
                    <a:pt x="37" y="0"/>
                  </a:lnTo>
                  <a:lnTo>
                    <a:pt x="43" y="0"/>
                  </a:lnTo>
                  <a:lnTo>
                    <a:pt x="46" y="0"/>
                  </a:lnTo>
                  <a:lnTo>
                    <a:pt x="49" y="0"/>
                  </a:lnTo>
                  <a:lnTo>
                    <a:pt x="4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2" name="Freeform 106"/>
            <p:cNvSpPr>
              <a:spLocks/>
            </p:cNvSpPr>
            <p:nvPr/>
          </p:nvSpPr>
          <p:spPr bwMode="auto">
            <a:xfrm>
              <a:off x="5681663" y="2982913"/>
              <a:ext cx="254000" cy="301625"/>
            </a:xfrm>
            <a:custGeom>
              <a:avLst/>
              <a:gdLst>
                <a:gd name="T0" fmla="*/ 57 w 160"/>
                <a:gd name="T1" fmla="*/ 3 h 190"/>
                <a:gd name="T2" fmla="*/ 66 w 160"/>
                <a:gd name="T3" fmla="*/ 12 h 190"/>
                <a:gd name="T4" fmla="*/ 69 w 160"/>
                <a:gd name="T5" fmla="*/ 21 h 190"/>
                <a:gd name="T6" fmla="*/ 78 w 160"/>
                <a:gd name="T7" fmla="*/ 18 h 190"/>
                <a:gd name="T8" fmla="*/ 87 w 160"/>
                <a:gd name="T9" fmla="*/ 18 h 190"/>
                <a:gd name="T10" fmla="*/ 81 w 160"/>
                <a:gd name="T11" fmla="*/ 24 h 190"/>
                <a:gd name="T12" fmla="*/ 90 w 160"/>
                <a:gd name="T13" fmla="*/ 27 h 190"/>
                <a:gd name="T14" fmla="*/ 105 w 160"/>
                <a:gd name="T15" fmla="*/ 21 h 190"/>
                <a:gd name="T16" fmla="*/ 111 w 160"/>
                <a:gd name="T17" fmla="*/ 15 h 190"/>
                <a:gd name="T18" fmla="*/ 111 w 160"/>
                <a:gd name="T19" fmla="*/ 18 h 190"/>
                <a:gd name="T20" fmla="*/ 117 w 160"/>
                <a:gd name="T21" fmla="*/ 18 h 190"/>
                <a:gd name="T22" fmla="*/ 129 w 160"/>
                <a:gd name="T23" fmla="*/ 24 h 190"/>
                <a:gd name="T24" fmla="*/ 139 w 160"/>
                <a:gd name="T25" fmla="*/ 33 h 190"/>
                <a:gd name="T26" fmla="*/ 148 w 160"/>
                <a:gd name="T27" fmla="*/ 42 h 190"/>
                <a:gd name="T28" fmla="*/ 148 w 160"/>
                <a:gd name="T29" fmla="*/ 60 h 190"/>
                <a:gd name="T30" fmla="*/ 151 w 160"/>
                <a:gd name="T31" fmla="*/ 75 h 190"/>
                <a:gd name="T32" fmla="*/ 160 w 160"/>
                <a:gd name="T33" fmla="*/ 91 h 190"/>
                <a:gd name="T34" fmla="*/ 151 w 160"/>
                <a:gd name="T35" fmla="*/ 103 h 190"/>
                <a:gd name="T36" fmla="*/ 142 w 160"/>
                <a:gd name="T37" fmla="*/ 106 h 190"/>
                <a:gd name="T38" fmla="*/ 123 w 160"/>
                <a:gd name="T39" fmla="*/ 115 h 190"/>
                <a:gd name="T40" fmla="*/ 108 w 160"/>
                <a:gd name="T41" fmla="*/ 118 h 190"/>
                <a:gd name="T42" fmla="*/ 117 w 160"/>
                <a:gd name="T43" fmla="*/ 130 h 190"/>
                <a:gd name="T44" fmla="*/ 126 w 160"/>
                <a:gd name="T45" fmla="*/ 145 h 190"/>
                <a:gd name="T46" fmla="*/ 139 w 160"/>
                <a:gd name="T47" fmla="*/ 163 h 190"/>
                <a:gd name="T48" fmla="*/ 123 w 160"/>
                <a:gd name="T49" fmla="*/ 175 h 190"/>
                <a:gd name="T50" fmla="*/ 126 w 160"/>
                <a:gd name="T51" fmla="*/ 184 h 190"/>
                <a:gd name="T52" fmla="*/ 111 w 160"/>
                <a:gd name="T53" fmla="*/ 184 h 190"/>
                <a:gd name="T54" fmla="*/ 96 w 160"/>
                <a:gd name="T55" fmla="*/ 187 h 190"/>
                <a:gd name="T56" fmla="*/ 84 w 160"/>
                <a:gd name="T57" fmla="*/ 190 h 190"/>
                <a:gd name="T58" fmla="*/ 72 w 160"/>
                <a:gd name="T59" fmla="*/ 187 h 190"/>
                <a:gd name="T60" fmla="*/ 60 w 160"/>
                <a:gd name="T61" fmla="*/ 184 h 190"/>
                <a:gd name="T62" fmla="*/ 54 w 160"/>
                <a:gd name="T63" fmla="*/ 181 h 190"/>
                <a:gd name="T64" fmla="*/ 42 w 160"/>
                <a:gd name="T65" fmla="*/ 184 h 190"/>
                <a:gd name="T66" fmla="*/ 36 w 160"/>
                <a:gd name="T67" fmla="*/ 181 h 190"/>
                <a:gd name="T68" fmla="*/ 36 w 160"/>
                <a:gd name="T69" fmla="*/ 166 h 190"/>
                <a:gd name="T70" fmla="*/ 39 w 160"/>
                <a:gd name="T71" fmla="*/ 151 h 190"/>
                <a:gd name="T72" fmla="*/ 24 w 160"/>
                <a:gd name="T73" fmla="*/ 148 h 190"/>
                <a:gd name="T74" fmla="*/ 15 w 160"/>
                <a:gd name="T75" fmla="*/ 145 h 190"/>
                <a:gd name="T76" fmla="*/ 9 w 160"/>
                <a:gd name="T77" fmla="*/ 133 h 190"/>
                <a:gd name="T78" fmla="*/ 6 w 160"/>
                <a:gd name="T79" fmla="*/ 118 h 190"/>
                <a:gd name="T80" fmla="*/ 3 w 160"/>
                <a:gd name="T81" fmla="*/ 106 h 190"/>
                <a:gd name="T82" fmla="*/ 3 w 160"/>
                <a:gd name="T83" fmla="*/ 87 h 190"/>
                <a:gd name="T84" fmla="*/ 18 w 160"/>
                <a:gd name="T85" fmla="*/ 81 h 190"/>
                <a:gd name="T86" fmla="*/ 21 w 160"/>
                <a:gd name="T87" fmla="*/ 69 h 190"/>
                <a:gd name="T88" fmla="*/ 15 w 160"/>
                <a:gd name="T89" fmla="*/ 63 h 190"/>
                <a:gd name="T90" fmla="*/ 24 w 160"/>
                <a:gd name="T91" fmla="*/ 57 h 190"/>
                <a:gd name="T92" fmla="*/ 27 w 160"/>
                <a:gd name="T93" fmla="*/ 48 h 190"/>
                <a:gd name="T94" fmla="*/ 21 w 160"/>
                <a:gd name="T95" fmla="*/ 42 h 190"/>
                <a:gd name="T96" fmla="*/ 36 w 160"/>
                <a:gd name="T97" fmla="*/ 36 h 190"/>
                <a:gd name="T98" fmla="*/ 39 w 160"/>
                <a:gd name="T99" fmla="*/ 39 h 190"/>
                <a:gd name="T100" fmla="*/ 42 w 160"/>
                <a:gd name="T101" fmla="*/ 42 h 190"/>
                <a:gd name="T102" fmla="*/ 45 w 160"/>
                <a:gd name="T103" fmla="*/ 36 h 190"/>
                <a:gd name="T104" fmla="*/ 57 w 160"/>
                <a:gd name="T105" fmla="*/ 30 h 190"/>
                <a:gd name="T106" fmla="*/ 57 w 160"/>
                <a:gd name="T107" fmla="*/ 30 h 190"/>
                <a:gd name="T108" fmla="*/ 54 w 160"/>
                <a:gd name="T109" fmla="*/ 24 h 190"/>
                <a:gd name="T110" fmla="*/ 45 w 160"/>
                <a:gd name="T111" fmla="*/ 15 h 190"/>
                <a:gd name="T112" fmla="*/ 48 w 160"/>
                <a:gd name="T113" fmla="*/ 6 h 190"/>
                <a:gd name="T114" fmla="*/ 45 w 160"/>
                <a:gd name="T11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90">
                  <a:moveTo>
                    <a:pt x="45" y="0"/>
                  </a:moveTo>
                  <a:lnTo>
                    <a:pt x="48" y="0"/>
                  </a:lnTo>
                  <a:lnTo>
                    <a:pt x="57" y="3"/>
                  </a:lnTo>
                  <a:lnTo>
                    <a:pt x="57" y="3"/>
                  </a:lnTo>
                  <a:lnTo>
                    <a:pt x="63" y="3"/>
                  </a:lnTo>
                  <a:lnTo>
                    <a:pt x="66" y="6"/>
                  </a:lnTo>
                  <a:lnTo>
                    <a:pt x="69" y="6"/>
                  </a:lnTo>
                  <a:lnTo>
                    <a:pt x="66" y="12"/>
                  </a:lnTo>
                  <a:lnTo>
                    <a:pt x="66" y="15"/>
                  </a:lnTo>
                  <a:lnTo>
                    <a:pt x="66" y="15"/>
                  </a:lnTo>
                  <a:lnTo>
                    <a:pt x="69" y="18"/>
                  </a:lnTo>
                  <a:lnTo>
                    <a:pt x="69" y="21"/>
                  </a:lnTo>
                  <a:lnTo>
                    <a:pt x="72" y="18"/>
                  </a:lnTo>
                  <a:lnTo>
                    <a:pt x="75" y="15"/>
                  </a:lnTo>
                  <a:lnTo>
                    <a:pt x="75" y="15"/>
                  </a:lnTo>
                  <a:lnTo>
                    <a:pt x="78" y="18"/>
                  </a:lnTo>
                  <a:lnTo>
                    <a:pt x="81" y="21"/>
                  </a:lnTo>
                  <a:lnTo>
                    <a:pt x="84" y="18"/>
                  </a:lnTo>
                  <a:lnTo>
                    <a:pt x="87" y="15"/>
                  </a:lnTo>
                  <a:lnTo>
                    <a:pt x="87" y="18"/>
                  </a:lnTo>
                  <a:lnTo>
                    <a:pt x="87" y="21"/>
                  </a:lnTo>
                  <a:lnTo>
                    <a:pt x="84" y="24"/>
                  </a:lnTo>
                  <a:lnTo>
                    <a:pt x="84" y="24"/>
                  </a:lnTo>
                  <a:lnTo>
                    <a:pt x="81" y="24"/>
                  </a:lnTo>
                  <a:lnTo>
                    <a:pt x="84" y="27"/>
                  </a:lnTo>
                  <a:lnTo>
                    <a:pt x="87" y="27"/>
                  </a:lnTo>
                  <a:lnTo>
                    <a:pt x="90" y="27"/>
                  </a:lnTo>
                  <a:lnTo>
                    <a:pt x="90" y="27"/>
                  </a:lnTo>
                  <a:lnTo>
                    <a:pt x="96" y="27"/>
                  </a:lnTo>
                  <a:lnTo>
                    <a:pt x="96" y="24"/>
                  </a:lnTo>
                  <a:lnTo>
                    <a:pt x="99" y="21"/>
                  </a:lnTo>
                  <a:lnTo>
                    <a:pt x="105" y="21"/>
                  </a:lnTo>
                  <a:lnTo>
                    <a:pt x="105" y="18"/>
                  </a:lnTo>
                  <a:lnTo>
                    <a:pt x="108" y="18"/>
                  </a:lnTo>
                  <a:lnTo>
                    <a:pt x="108" y="15"/>
                  </a:lnTo>
                  <a:lnTo>
                    <a:pt x="111" y="15"/>
                  </a:lnTo>
                  <a:lnTo>
                    <a:pt x="117" y="15"/>
                  </a:lnTo>
                  <a:lnTo>
                    <a:pt x="111" y="15"/>
                  </a:lnTo>
                  <a:lnTo>
                    <a:pt x="111" y="18"/>
                  </a:lnTo>
                  <a:lnTo>
                    <a:pt x="111" y="18"/>
                  </a:lnTo>
                  <a:lnTo>
                    <a:pt x="108" y="18"/>
                  </a:lnTo>
                  <a:lnTo>
                    <a:pt x="108" y="21"/>
                  </a:lnTo>
                  <a:lnTo>
                    <a:pt x="114" y="18"/>
                  </a:lnTo>
                  <a:lnTo>
                    <a:pt x="117" y="18"/>
                  </a:lnTo>
                  <a:lnTo>
                    <a:pt x="120" y="18"/>
                  </a:lnTo>
                  <a:lnTo>
                    <a:pt x="120" y="18"/>
                  </a:lnTo>
                  <a:lnTo>
                    <a:pt x="123" y="18"/>
                  </a:lnTo>
                  <a:lnTo>
                    <a:pt x="129" y="24"/>
                  </a:lnTo>
                  <a:lnTo>
                    <a:pt x="133" y="24"/>
                  </a:lnTo>
                  <a:lnTo>
                    <a:pt x="136" y="27"/>
                  </a:lnTo>
                  <a:lnTo>
                    <a:pt x="133" y="30"/>
                  </a:lnTo>
                  <a:lnTo>
                    <a:pt x="139" y="33"/>
                  </a:lnTo>
                  <a:lnTo>
                    <a:pt x="142" y="33"/>
                  </a:lnTo>
                  <a:lnTo>
                    <a:pt x="142" y="33"/>
                  </a:lnTo>
                  <a:lnTo>
                    <a:pt x="148" y="33"/>
                  </a:lnTo>
                  <a:lnTo>
                    <a:pt x="148" y="42"/>
                  </a:lnTo>
                  <a:lnTo>
                    <a:pt x="148" y="48"/>
                  </a:lnTo>
                  <a:lnTo>
                    <a:pt x="142" y="51"/>
                  </a:lnTo>
                  <a:lnTo>
                    <a:pt x="142" y="54"/>
                  </a:lnTo>
                  <a:lnTo>
                    <a:pt x="148" y="60"/>
                  </a:lnTo>
                  <a:lnTo>
                    <a:pt x="148" y="63"/>
                  </a:lnTo>
                  <a:lnTo>
                    <a:pt x="151" y="69"/>
                  </a:lnTo>
                  <a:lnTo>
                    <a:pt x="151" y="72"/>
                  </a:lnTo>
                  <a:lnTo>
                    <a:pt x="151" y="75"/>
                  </a:lnTo>
                  <a:lnTo>
                    <a:pt x="151" y="78"/>
                  </a:lnTo>
                  <a:lnTo>
                    <a:pt x="154" y="84"/>
                  </a:lnTo>
                  <a:lnTo>
                    <a:pt x="157" y="87"/>
                  </a:lnTo>
                  <a:lnTo>
                    <a:pt x="160" y="91"/>
                  </a:lnTo>
                  <a:lnTo>
                    <a:pt x="160" y="100"/>
                  </a:lnTo>
                  <a:lnTo>
                    <a:pt x="157" y="103"/>
                  </a:lnTo>
                  <a:lnTo>
                    <a:pt x="154" y="103"/>
                  </a:lnTo>
                  <a:lnTo>
                    <a:pt x="151" y="103"/>
                  </a:lnTo>
                  <a:lnTo>
                    <a:pt x="145" y="103"/>
                  </a:lnTo>
                  <a:lnTo>
                    <a:pt x="145" y="106"/>
                  </a:lnTo>
                  <a:lnTo>
                    <a:pt x="142" y="109"/>
                  </a:lnTo>
                  <a:lnTo>
                    <a:pt x="142" y="106"/>
                  </a:lnTo>
                  <a:lnTo>
                    <a:pt x="133" y="106"/>
                  </a:lnTo>
                  <a:lnTo>
                    <a:pt x="133" y="109"/>
                  </a:lnTo>
                  <a:lnTo>
                    <a:pt x="126" y="109"/>
                  </a:lnTo>
                  <a:lnTo>
                    <a:pt x="123" y="115"/>
                  </a:lnTo>
                  <a:lnTo>
                    <a:pt x="120" y="115"/>
                  </a:lnTo>
                  <a:lnTo>
                    <a:pt x="114" y="121"/>
                  </a:lnTo>
                  <a:lnTo>
                    <a:pt x="111" y="121"/>
                  </a:lnTo>
                  <a:lnTo>
                    <a:pt x="108" y="118"/>
                  </a:lnTo>
                  <a:lnTo>
                    <a:pt x="108" y="118"/>
                  </a:lnTo>
                  <a:lnTo>
                    <a:pt x="108" y="121"/>
                  </a:lnTo>
                  <a:lnTo>
                    <a:pt x="111" y="124"/>
                  </a:lnTo>
                  <a:lnTo>
                    <a:pt x="117" y="130"/>
                  </a:lnTo>
                  <a:lnTo>
                    <a:pt x="117" y="136"/>
                  </a:lnTo>
                  <a:lnTo>
                    <a:pt x="117" y="139"/>
                  </a:lnTo>
                  <a:lnTo>
                    <a:pt x="120" y="142"/>
                  </a:lnTo>
                  <a:lnTo>
                    <a:pt x="126" y="145"/>
                  </a:lnTo>
                  <a:lnTo>
                    <a:pt x="133" y="148"/>
                  </a:lnTo>
                  <a:lnTo>
                    <a:pt x="139" y="157"/>
                  </a:lnTo>
                  <a:lnTo>
                    <a:pt x="139" y="160"/>
                  </a:lnTo>
                  <a:lnTo>
                    <a:pt x="139" y="163"/>
                  </a:lnTo>
                  <a:lnTo>
                    <a:pt x="136" y="163"/>
                  </a:lnTo>
                  <a:lnTo>
                    <a:pt x="133" y="166"/>
                  </a:lnTo>
                  <a:lnTo>
                    <a:pt x="129" y="169"/>
                  </a:lnTo>
                  <a:lnTo>
                    <a:pt x="123" y="175"/>
                  </a:lnTo>
                  <a:lnTo>
                    <a:pt x="123" y="178"/>
                  </a:lnTo>
                  <a:lnTo>
                    <a:pt x="129" y="181"/>
                  </a:lnTo>
                  <a:lnTo>
                    <a:pt x="129" y="184"/>
                  </a:lnTo>
                  <a:lnTo>
                    <a:pt x="126" y="184"/>
                  </a:lnTo>
                  <a:lnTo>
                    <a:pt x="123" y="184"/>
                  </a:lnTo>
                  <a:lnTo>
                    <a:pt x="117" y="184"/>
                  </a:lnTo>
                  <a:lnTo>
                    <a:pt x="114" y="184"/>
                  </a:lnTo>
                  <a:lnTo>
                    <a:pt x="111" y="184"/>
                  </a:lnTo>
                  <a:lnTo>
                    <a:pt x="105" y="187"/>
                  </a:lnTo>
                  <a:lnTo>
                    <a:pt x="102" y="187"/>
                  </a:lnTo>
                  <a:lnTo>
                    <a:pt x="99" y="187"/>
                  </a:lnTo>
                  <a:lnTo>
                    <a:pt x="96" y="187"/>
                  </a:lnTo>
                  <a:lnTo>
                    <a:pt x="93" y="187"/>
                  </a:lnTo>
                  <a:lnTo>
                    <a:pt x="87" y="184"/>
                  </a:lnTo>
                  <a:lnTo>
                    <a:pt x="81" y="187"/>
                  </a:lnTo>
                  <a:lnTo>
                    <a:pt x="84" y="190"/>
                  </a:lnTo>
                  <a:lnTo>
                    <a:pt x="81" y="190"/>
                  </a:lnTo>
                  <a:lnTo>
                    <a:pt x="78" y="190"/>
                  </a:lnTo>
                  <a:lnTo>
                    <a:pt x="75" y="187"/>
                  </a:lnTo>
                  <a:lnTo>
                    <a:pt x="72" y="187"/>
                  </a:lnTo>
                  <a:lnTo>
                    <a:pt x="69" y="187"/>
                  </a:lnTo>
                  <a:lnTo>
                    <a:pt x="69" y="187"/>
                  </a:lnTo>
                  <a:lnTo>
                    <a:pt x="66" y="187"/>
                  </a:lnTo>
                  <a:lnTo>
                    <a:pt x="60" y="184"/>
                  </a:lnTo>
                  <a:lnTo>
                    <a:pt x="57" y="184"/>
                  </a:lnTo>
                  <a:lnTo>
                    <a:pt x="57" y="184"/>
                  </a:lnTo>
                  <a:lnTo>
                    <a:pt x="54" y="184"/>
                  </a:lnTo>
                  <a:lnTo>
                    <a:pt x="54" y="181"/>
                  </a:lnTo>
                  <a:lnTo>
                    <a:pt x="48" y="181"/>
                  </a:lnTo>
                  <a:lnTo>
                    <a:pt x="48" y="184"/>
                  </a:lnTo>
                  <a:lnTo>
                    <a:pt x="48" y="187"/>
                  </a:lnTo>
                  <a:lnTo>
                    <a:pt x="42" y="184"/>
                  </a:lnTo>
                  <a:lnTo>
                    <a:pt x="39" y="187"/>
                  </a:lnTo>
                  <a:lnTo>
                    <a:pt x="36" y="187"/>
                  </a:lnTo>
                  <a:lnTo>
                    <a:pt x="36" y="187"/>
                  </a:lnTo>
                  <a:lnTo>
                    <a:pt x="36" y="181"/>
                  </a:lnTo>
                  <a:lnTo>
                    <a:pt x="33" y="181"/>
                  </a:lnTo>
                  <a:lnTo>
                    <a:pt x="33" y="175"/>
                  </a:lnTo>
                  <a:lnTo>
                    <a:pt x="33" y="169"/>
                  </a:lnTo>
                  <a:lnTo>
                    <a:pt x="36" y="166"/>
                  </a:lnTo>
                  <a:lnTo>
                    <a:pt x="36" y="163"/>
                  </a:lnTo>
                  <a:lnTo>
                    <a:pt x="39" y="157"/>
                  </a:lnTo>
                  <a:lnTo>
                    <a:pt x="42" y="154"/>
                  </a:lnTo>
                  <a:lnTo>
                    <a:pt x="39" y="151"/>
                  </a:lnTo>
                  <a:lnTo>
                    <a:pt x="36" y="151"/>
                  </a:lnTo>
                  <a:lnTo>
                    <a:pt x="30" y="148"/>
                  </a:lnTo>
                  <a:lnTo>
                    <a:pt x="27" y="148"/>
                  </a:lnTo>
                  <a:lnTo>
                    <a:pt x="24" y="148"/>
                  </a:lnTo>
                  <a:lnTo>
                    <a:pt x="21" y="148"/>
                  </a:lnTo>
                  <a:lnTo>
                    <a:pt x="18" y="151"/>
                  </a:lnTo>
                  <a:lnTo>
                    <a:pt x="15" y="148"/>
                  </a:lnTo>
                  <a:lnTo>
                    <a:pt x="15" y="145"/>
                  </a:lnTo>
                  <a:lnTo>
                    <a:pt x="12" y="142"/>
                  </a:lnTo>
                  <a:lnTo>
                    <a:pt x="12" y="142"/>
                  </a:lnTo>
                  <a:lnTo>
                    <a:pt x="12" y="136"/>
                  </a:lnTo>
                  <a:lnTo>
                    <a:pt x="9" y="133"/>
                  </a:lnTo>
                  <a:lnTo>
                    <a:pt x="9" y="130"/>
                  </a:lnTo>
                  <a:lnTo>
                    <a:pt x="6" y="124"/>
                  </a:lnTo>
                  <a:lnTo>
                    <a:pt x="3" y="124"/>
                  </a:lnTo>
                  <a:lnTo>
                    <a:pt x="6" y="118"/>
                  </a:lnTo>
                  <a:lnTo>
                    <a:pt x="3" y="115"/>
                  </a:lnTo>
                  <a:lnTo>
                    <a:pt x="3" y="112"/>
                  </a:lnTo>
                  <a:lnTo>
                    <a:pt x="0" y="109"/>
                  </a:lnTo>
                  <a:lnTo>
                    <a:pt x="3" y="106"/>
                  </a:lnTo>
                  <a:lnTo>
                    <a:pt x="0" y="106"/>
                  </a:lnTo>
                  <a:lnTo>
                    <a:pt x="3" y="100"/>
                  </a:lnTo>
                  <a:lnTo>
                    <a:pt x="3" y="94"/>
                  </a:lnTo>
                  <a:lnTo>
                    <a:pt x="3" y="87"/>
                  </a:lnTo>
                  <a:lnTo>
                    <a:pt x="6" y="84"/>
                  </a:lnTo>
                  <a:lnTo>
                    <a:pt x="9" y="81"/>
                  </a:lnTo>
                  <a:lnTo>
                    <a:pt x="12" y="81"/>
                  </a:lnTo>
                  <a:lnTo>
                    <a:pt x="18" y="81"/>
                  </a:lnTo>
                  <a:lnTo>
                    <a:pt x="21" y="78"/>
                  </a:lnTo>
                  <a:lnTo>
                    <a:pt x="18" y="75"/>
                  </a:lnTo>
                  <a:lnTo>
                    <a:pt x="21" y="75"/>
                  </a:lnTo>
                  <a:lnTo>
                    <a:pt x="21" y="69"/>
                  </a:lnTo>
                  <a:lnTo>
                    <a:pt x="21" y="69"/>
                  </a:lnTo>
                  <a:lnTo>
                    <a:pt x="21" y="66"/>
                  </a:lnTo>
                  <a:lnTo>
                    <a:pt x="15" y="66"/>
                  </a:lnTo>
                  <a:lnTo>
                    <a:pt x="15" y="63"/>
                  </a:lnTo>
                  <a:lnTo>
                    <a:pt x="18" y="60"/>
                  </a:lnTo>
                  <a:lnTo>
                    <a:pt x="21" y="63"/>
                  </a:lnTo>
                  <a:lnTo>
                    <a:pt x="24" y="60"/>
                  </a:lnTo>
                  <a:lnTo>
                    <a:pt x="24" y="57"/>
                  </a:lnTo>
                  <a:lnTo>
                    <a:pt x="24" y="54"/>
                  </a:lnTo>
                  <a:lnTo>
                    <a:pt x="24" y="51"/>
                  </a:lnTo>
                  <a:lnTo>
                    <a:pt x="27" y="48"/>
                  </a:lnTo>
                  <a:lnTo>
                    <a:pt x="27" y="48"/>
                  </a:lnTo>
                  <a:lnTo>
                    <a:pt x="27" y="48"/>
                  </a:lnTo>
                  <a:lnTo>
                    <a:pt x="27" y="45"/>
                  </a:lnTo>
                  <a:lnTo>
                    <a:pt x="21" y="45"/>
                  </a:lnTo>
                  <a:lnTo>
                    <a:pt x="21" y="42"/>
                  </a:lnTo>
                  <a:lnTo>
                    <a:pt x="21" y="36"/>
                  </a:lnTo>
                  <a:lnTo>
                    <a:pt x="30" y="36"/>
                  </a:lnTo>
                  <a:lnTo>
                    <a:pt x="30" y="33"/>
                  </a:lnTo>
                  <a:lnTo>
                    <a:pt x="36" y="36"/>
                  </a:lnTo>
                  <a:lnTo>
                    <a:pt x="36" y="42"/>
                  </a:lnTo>
                  <a:lnTo>
                    <a:pt x="39" y="45"/>
                  </a:lnTo>
                  <a:lnTo>
                    <a:pt x="42" y="42"/>
                  </a:lnTo>
                  <a:lnTo>
                    <a:pt x="39" y="39"/>
                  </a:lnTo>
                  <a:lnTo>
                    <a:pt x="39" y="36"/>
                  </a:lnTo>
                  <a:lnTo>
                    <a:pt x="42" y="36"/>
                  </a:lnTo>
                  <a:lnTo>
                    <a:pt x="42" y="39"/>
                  </a:lnTo>
                  <a:lnTo>
                    <a:pt x="42" y="42"/>
                  </a:lnTo>
                  <a:lnTo>
                    <a:pt x="48" y="48"/>
                  </a:lnTo>
                  <a:lnTo>
                    <a:pt x="45" y="45"/>
                  </a:lnTo>
                  <a:lnTo>
                    <a:pt x="45" y="39"/>
                  </a:lnTo>
                  <a:lnTo>
                    <a:pt x="45" y="36"/>
                  </a:lnTo>
                  <a:lnTo>
                    <a:pt x="48" y="33"/>
                  </a:lnTo>
                  <a:lnTo>
                    <a:pt x="51" y="30"/>
                  </a:lnTo>
                  <a:lnTo>
                    <a:pt x="54" y="33"/>
                  </a:lnTo>
                  <a:lnTo>
                    <a:pt x="57" y="30"/>
                  </a:lnTo>
                  <a:lnTo>
                    <a:pt x="63" y="39"/>
                  </a:lnTo>
                  <a:lnTo>
                    <a:pt x="72" y="39"/>
                  </a:lnTo>
                  <a:lnTo>
                    <a:pt x="63" y="36"/>
                  </a:lnTo>
                  <a:lnTo>
                    <a:pt x="57" y="30"/>
                  </a:lnTo>
                  <a:lnTo>
                    <a:pt x="54" y="30"/>
                  </a:lnTo>
                  <a:lnTo>
                    <a:pt x="51" y="27"/>
                  </a:lnTo>
                  <a:lnTo>
                    <a:pt x="51" y="24"/>
                  </a:lnTo>
                  <a:lnTo>
                    <a:pt x="54" y="24"/>
                  </a:lnTo>
                  <a:lnTo>
                    <a:pt x="51" y="21"/>
                  </a:lnTo>
                  <a:lnTo>
                    <a:pt x="51" y="18"/>
                  </a:lnTo>
                  <a:lnTo>
                    <a:pt x="45" y="18"/>
                  </a:lnTo>
                  <a:lnTo>
                    <a:pt x="45" y="15"/>
                  </a:lnTo>
                  <a:lnTo>
                    <a:pt x="48" y="15"/>
                  </a:lnTo>
                  <a:lnTo>
                    <a:pt x="54" y="12"/>
                  </a:lnTo>
                  <a:lnTo>
                    <a:pt x="48" y="9"/>
                  </a:lnTo>
                  <a:lnTo>
                    <a:pt x="48" y="6"/>
                  </a:lnTo>
                  <a:lnTo>
                    <a:pt x="48" y="6"/>
                  </a:lnTo>
                  <a:lnTo>
                    <a:pt x="45" y="6"/>
                  </a:lnTo>
                  <a:lnTo>
                    <a:pt x="45" y="3"/>
                  </a:lnTo>
                  <a:lnTo>
                    <a:pt x="4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3" name="Freeform 107"/>
            <p:cNvSpPr>
              <a:spLocks/>
            </p:cNvSpPr>
            <p:nvPr/>
          </p:nvSpPr>
          <p:spPr bwMode="auto">
            <a:xfrm>
              <a:off x="5791201" y="3289301"/>
              <a:ext cx="4763" cy="9525"/>
            </a:xfrm>
            <a:custGeom>
              <a:avLst/>
              <a:gdLst>
                <a:gd name="T0" fmla="*/ 0 w 3"/>
                <a:gd name="T1" fmla="*/ 0 h 6"/>
                <a:gd name="T2" fmla="*/ 3 w 3"/>
                <a:gd name="T3" fmla="*/ 0 h 6"/>
                <a:gd name="T4" fmla="*/ 3 w 3"/>
                <a:gd name="T5" fmla="*/ 6 h 6"/>
                <a:gd name="T6" fmla="*/ 0 w 3"/>
                <a:gd name="T7" fmla="*/ 6 h 6"/>
                <a:gd name="T8" fmla="*/ 0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0"/>
                  </a:lnTo>
                  <a:lnTo>
                    <a:pt x="3" y="6"/>
                  </a:lnTo>
                  <a:lnTo>
                    <a:pt x="0" y="6"/>
                  </a:lnTo>
                  <a:lnTo>
                    <a:pt x="0"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4" name="Freeform 108"/>
            <p:cNvSpPr>
              <a:spLocks/>
            </p:cNvSpPr>
            <p:nvPr/>
          </p:nvSpPr>
          <p:spPr bwMode="auto">
            <a:xfrm>
              <a:off x="5686426" y="3270251"/>
              <a:ext cx="138113" cy="77788"/>
            </a:xfrm>
            <a:custGeom>
              <a:avLst/>
              <a:gdLst>
                <a:gd name="T0" fmla="*/ 36 w 87"/>
                <a:gd name="T1" fmla="*/ 6 h 49"/>
                <a:gd name="T2" fmla="*/ 45 w 87"/>
                <a:gd name="T3" fmla="*/ 6 h 49"/>
                <a:gd name="T4" fmla="*/ 45 w 87"/>
                <a:gd name="T5" fmla="*/ 0 h 49"/>
                <a:gd name="T6" fmla="*/ 51 w 87"/>
                <a:gd name="T7" fmla="*/ 3 h 49"/>
                <a:gd name="T8" fmla="*/ 54 w 87"/>
                <a:gd name="T9" fmla="*/ 3 h 49"/>
                <a:gd name="T10" fmla="*/ 63 w 87"/>
                <a:gd name="T11" fmla="*/ 6 h 49"/>
                <a:gd name="T12" fmla="*/ 66 w 87"/>
                <a:gd name="T13" fmla="*/ 12 h 49"/>
                <a:gd name="T14" fmla="*/ 66 w 87"/>
                <a:gd name="T15" fmla="*/ 18 h 49"/>
                <a:gd name="T16" fmla="*/ 75 w 87"/>
                <a:gd name="T17" fmla="*/ 15 h 49"/>
                <a:gd name="T18" fmla="*/ 81 w 87"/>
                <a:gd name="T19" fmla="*/ 18 h 49"/>
                <a:gd name="T20" fmla="*/ 87 w 87"/>
                <a:gd name="T21" fmla="*/ 21 h 49"/>
                <a:gd name="T22" fmla="*/ 84 w 87"/>
                <a:gd name="T23" fmla="*/ 30 h 49"/>
                <a:gd name="T24" fmla="*/ 75 w 87"/>
                <a:gd name="T25" fmla="*/ 39 h 49"/>
                <a:gd name="T26" fmla="*/ 69 w 87"/>
                <a:gd name="T27" fmla="*/ 36 h 49"/>
                <a:gd name="T28" fmla="*/ 60 w 87"/>
                <a:gd name="T29" fmla="*/ 39 h 49"/>
                <a:gd name="T30" fmla="*/ 57 w 87"/>
                <a:gd name="T31" fmla="*/ 42 h 49"/>
                <a:gd name="T32" fmla="*/ 51 w 87"/>
                <a:gd name="T33" fmla="*/ 36 h 49"/>
                <a:gd name="T34" fmla="*/ 39 w 87"/>
                <a:gd name="T35" fmla="*/ 45 h 49"/>
                <a:gd name="T36" fmla="*/ 27 w 87"/>
                <a:gd name="T37" fmla="*/ 49 h 49"/>
                <a:gd name="T38" fmla="*/ 21 w 87"/>
                <a:gd name="T39" fmla="*/ 42 h 49"/>
                <a:gd name="T40" fmla="*/ 18 w 87"/>
                <a:gd name="T41" fmla="*/ 36 h 49"/>
                <a:gd name="T42" fmla="*/ 12 w 87"/>
                <a:gd name="T43" fmla="*/ 33 h 49"/>
                <a:gd name="T44" fmla="*/ 9 w 87"/>
                <a:gd name="T45" fmla="*/ 39 h 49"/>
                <a:gd name="T46" fmla="*/ 3 w 87"/>
                <a:gd name="T47" fmla="*/ 42 h 49"/>
                <a:gd name="T48" fmla="*/ 3 w 87"/>
                <a:gd name="T49" fmla="*/ 36 h 49"/>
                <a:gd name="T50" fmla="*/ 6 w 87"/>
                <a:gd name="T51" fmla="*/ 33 h 49"/>
                <a:gd name="T52" fmla="*/ 12 w 87"/>
                <a:gd name="T53" fmla="*/ 21 h 49"/>
                <a:gd name="T54" fmla="*/ 18 w 87"/>
                <a:gd name="T55" fmla="*/ 15 h 49"/>
                <a:gd name="T56" fmla="*/ 21 w 87"/>
                <a:gd name="T57" fmla="*/ 9 h 49"/>
                <a:gd name="T58" fmla="*/ 18 w 87"/>
                <a:gd name="T59" fmla="*/ 3 h 49"/>
                <a:gd name="T60" fmla="*/ 24 w 87"/>
                <a:gd name="T61" fmla="*/ 6 h 49"/>
                <a:gd name="T62" fmla="*/ 33 w 87"/>
                <a:gd name="T6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49">
                  <a:moveTo>
                    <a:pt x="33" y="6"/>
                  </a:moveTo>
                  <a:lnTo>
                    <a:pt x="36" y="6"/>
                  </a:lnTo>
                  <a:lnTo>
                    <a:pt x="39" y="3"/>
                  </a:lnTo>
                  <a:lnTo>
                    <a:pt x="45" y="6"/>
                  </a:lnTo>
                  <a:lnTo>
                    <a:pt x="45" y="3"/>
                  </a:lnTo>
                  <a:lnTo>
                    <a:pt x="45" y="0"/>
                  </a:lnTo>
                  <a:lnTo>
                    <a:pt x="51" y="0"/>
                  </a:lnTo>
                  <a:lnTo>
                    <a:pt x="51" y="3"/>
                  </a:lnTo>
                  <a:lnTo>
                    <a:pt x="54" y="3"/>
                  </a:lnTo>
                  <a:lnTo>
                    <a:pt x="54" y="3"/>
                  </a:lnTo>
                  <a:lnTo>
                    <a:pt x="57" y="3"/>
                  </a:lnTo>
                  <a:lnTo>
                    <a:pt x="63" y="6"/>
                  </a:lnTo>
                  <a:lnTo>
                    <a:pt x="66" y="9"/>
                  </a:lnTo>
                  <a:lnTo>
                    <a:pt x="66" y="12"/>
                  </a:lnTo>
                  <a:lnTo>
                    <a:pt x="66" y="15"/>
                  </a:lnTo>
                  <a:lnTo>
                    <a:pt x="66" y="18"/>
                  </a:lnTo>
                  <a:lnTo>
                    <a:pt x="72" y="18"/>
                  </a:lnTo>
                  <a:lnTo>
                    <a:pt x="75" y="15"/>
                  </a:lnTo>
                  <a:lnTo>
                    <a:pt x="78" y="21"/>
                  </a:lnTo>
                  <a:lnTo>
                    <a:pt x="81" y="18"/>
                  </a:lnTo>
                  <a:lnTo>
                    <a:pt x="84" y="18"/>
                  </a:lnTo>
                  <a:lnTo>
                    <a:pt x="87" y="21"/>
                  </a:lnTo>
                  <a:lnTo>
                    <a:pt x="81" y="24"/>
                  </a:lnTo>
                  <a:lnTo>
                    <a:pt x="84" y="30"/>
                  </a:lnTo>
                  <a:lnTo>
                    <a:pt x="78" y="33"/>
                  </a:lnTo>
                  <a:lnTo>
                    <a:pt x="75" y="39"/>
                  </a:lnTo>
                  <a:lnTo>
                    <a:pt x="72" y="36"/>
                  </a:lnTo>
                  <a:lnTo>
                    <a:pt x="69" y="36"/>
                  </a:lnTo>
                  <a:lnTo>
                    <a:pt x="60" y="33"/>
                  </a:lnTo>
                  <a:lnTo>
                    <a:pt x="60" y="39"/>
                  </a:lnTo>
                  <a:lnTo>
                    <a:pt x="57" y="45"/>
                  </a:lnTo>
                  <a:lnTo>
                    <a:pt x="57" y="42"/>
                  </a:lnTo>
                  <a:lnTo>
                    <a:pt x="51" y="39"/>
                  </a:lnTo>
                  <a:lnTo>
                    <a:pt x="51" y="36"/>
                  </a:lnTo>
                  <a:lnTo>
                    <a:pt x="45" y="33"/>
                  </a:lnTo>
                  <a:lnTo>
                    <a:pt x="39" y="45"/>
                  </a:lnTo>
                  <a:lnTo>
                    <a:pt x="33" y="42"/>
                  </a:lnTo>
                  <a:lnTo>
                    <a:pt x="27" y="49"/>
                  </a:lnTo>
                  <a:lnTo>
                    <a:pt x="24" y="45"/>
                  </a:lnTo>
                  <a:lnTo>
                    <a:pt x="21" y="42"/>
                  </a:lnTo>
                  <a:lnTo>
                    <a:pt x="21" y="42"/>
                  </a:lnTo>
                  <a:lnTo>
                    <a:pt x="18" y="36"/>
                  </a:lnTo>
                  <a:lnTo>
                    <a:pt x="18" y="33"/>
                  </a:lnTo>
                  <a:lnTo>
                    <a:pt x="12" y="33"/>
                  </a:lnTo>
                  <a:lnTo>
                    <a:pt x="9" y="36"/>
                  </a:lnTo>
                  <a:lnTo>
                    <a:pt x="9" y="39"/>
                  </a:lnTo>
                  <a:lnTo>
                    <a:pt x="6" y="42"/>
                  </a:lnTo>
                  <a:lnTo>
                    <a:pt x="3" y="42"/>
                  </a:lnTo>
                  <a:lnTo>
                    <a:pt x="0" y="39"/>
                  </a:lnTo>
                  <a:lnTo>
                    <a:pt x="3" y="36"/>
                  </a:lnTo>
                  <a:lnTo>
                    <a:pt x="6" y="36"/>
                  </a:lnTo>
                  <a:lnTo>
                    <a:pt x="6" y="33"/>
                  </a:lnTo>
                  <a:lnTo>
                    <a:pt x="6" y="27"/>
                  </a:lnTo>
                  <a:lnTo>
                    <a:pt x="12" y="21"/>
                  </a:lnTo>
                  <a:lnTo>
                    <a:pt x="15" y="18"/>
                  </a:lnTo>
                  <a:lnTo>
                    <a:pt x="18" y="15"/>
                  </a:lnTo>
                  <a:lnTo>
                    <a:pt x="21" y="12"/>
                  </a:lnTo>
                  <a:lnTo>
                    <a:pt x="21" y="9"/>
                  </a:lnTo>
                  <a:lnTo>
                    <a:pt x="18" y="6"/>
                  </a:lnTo>
                  <a:lnTo>
                    <a:pt x="18" y="3"/>
                  </a:lnTo>
                  <a:lnTo>
                    <a:pt x="24" y="3"/>
                  </a:lnTo>
                  <a:lnTo>
                    <a:pt x="24" y="6"/>
                  </a:lnTo>
                  <a:lnTo>
                    <a:pt x="27" y="6"/>
                  </a:lnTo>
                  <a:lnTo>
                    <a:pt x="3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5" name="Freeform 109"/>
            <p:cNvSpPr>
              <a:spLocks noEditPoints="1"/>
            </p:cNvSpPr>
            <p:nvPr/>
          </p:nvSpPr>
          <p:spPr bwMode="auto">
            <a:xfrm>
              <a:off x="5613401" y="3049588"/>
              <a:ext cx="111125" cy="101600"/>
            </a:xfrm>
            <a:custGeom>
              <a:avLst/>
              <a:gdLst>
                <a:gd name="T0" fmla="*/ 46 w 70"/>
                <a:gd name="T1" fmla="*/ 58 h 64"/>
                <a:gd name="T2" fmla="*/ 46 w 70"/>
                <a:gd name="T3" fmla="*/ 45 h 64"/>
                <a:gd name="T4" fmla="*/ 52 w 70"/>
                <a:gd name="T5" fmla="*/ 39 h 64"/>
                <a:gd name="T6" fmla="*/ 61 w 70"/>
                <a:gd name="T7" fmla="*/ 39 h 64"/>
                <a:gd name="T8" fmla="*/ 61 w 70"/>
                <a:gd name="T9" fmla="*/ 33 h 64"/>
                <a:gd name="T10" fmla="*/ 64 w 70"/>
                <a:gd name="T11" fmla="*/ 27 h 64"/>
                <a:gd name="T12" fmla="*/ 64 w 70"/>
                <a:gd name="T13" fmla="*/ 24 h 64"/>
                <a:gd name="T14" fmla="*/ 58 w 70"/>
                <a:gd name="T15" fmla="*/ 21 h 64"/>
                <a:gd name="T16" fmla="*/ 64 w 70"/>
                <a:gd name="T17" fmla="*/ 21 h 64"/>
                <a:gd name="T18" fmla="*/ 67 w 70"/>
                <a:gd name="T19" fmla="*/ 15 h 64"/>
                <a:gd name="T20" fmla="*/ 67 w 70"/>
                <a:gd name="T21" fmla="*/ 9 h 64"/>
                <a:gd name="T22" fmla="*/ 70 w 70"/>
                <a:gd name="T23" fmla="*/ 6 h 64"/>
                <a:gd name="T24" fmla="*/ 64 w 70"/>
                <a:gd name="T25" fmla="*/ 3 h 64"/>
                <a:gd name="T26" fmla="*/ 52 w 70"/>
                <a:gd name="T27" fmla="*/ 0 h 64"/>
                <a:gd name="T28" fmla="*/ 46 w 70"/>
                <a:gd name="T29" fmla="*/ 3 h 64"/>
                <a:gd name="T30" fmla="*/ 40 w 70"/>
                <a:gd name="T31" fmla="*/ 3 h 64"/>
                <a:gd name="T32" fmla="*/ 28 w 70"/>
                <a:gd name="T33" fmla="*/ 12 h 64"/>
                <a:gd name="T34" fmla="*/ 22 w 70"/>
                <a:gd name="T35" fmla="*/ 12 h 64"/>
                <a:gd name="T36" fmla="*/ 19 w 70"/>
                <a:gd name="T37" fmla="*/ 21 h 64"/>
                <a:gd name="T38" fmla="*/ 19 w 70"/>
                <a:gd name="T39" fmla="*/ 30 h 64"/>
                <a:gd name="T40" fmla="*/ 16 w 70"/>
                <a:gd name="T41" fmla="*/ 33 h 64"/>
                <a:gd name="T42" fmla="*/ 13 w 70"/>
                <a:gd name="T43" fmla="*/ 39 h 64"/>
                <a:gd name="T44" fmla="*/ 22 w 70"/>
                <a:gd name="T45" fmla="*/ 45 h 64"/>
                <a:gd name="T46" fmla="*/ 16 w 70"/>
                <a:gd name="T47" fmla="*/ 45 h 64"/>
                <a:gd name="T48" fmla="*/ 16 w 70"/>
                <a:gd name="T49" fmla="*/ 49 h 64"/>
                <a:gd name="T50" fmla="*/ 19 w 70"/>
                <a:gd name="T51" fmla="*/ 52 h 64"/>
                <a:gd name="T52" fmla="*/ 10 w 70"/>
                <a:gd name="T53" fmla="*/ 49 h 64"/>
                <a:gd name="T54" fmla="*/ 4 w 70"/>
                <a:gd name="T55" fmla="*/ 49 h 64"/>
                <a:gd name="T56" fmla="*/ 10 w 70"/>
                <a:gd name="T57" fmla="*/ 52 h 64"/>
                <a:gd name="T58" fmla="*/ 13 w 70"/>
                <a:gd name="T59" fmla="*/ 52 h 64"/>
                <a:gd name="T60" fmla="*/ 13 w 70"/>
                <a:gd name="T61" fmla="*/ 55 h 64"/>
                <a:gd name="T62" fmla="*/ 7 w 70"/>
                <a:gd name="T63" fmla="*/ 52 h 64"/>
                <a:gd name="T64" fmla="*/ 0 w 70"/>
                <a:gd name="T65" fmla="*/ 52 h 64"/>
                <a:gd name="T66" fmla="*/ 7 w 70"/>
                <a:gd name="T67" fmla="*/ 58 h 64"/>
                <a:gd name="T68" fmla="*/ 10 w 70"/>
                <a:gd name="T69" fmla="*/ 58 h 64"/>
                <a:gd name="T70" fmla="*/ 16 w 70"/>
                <a:gd name="T71" fmla="*/ 55 h 64"/>
                <a:gd name="T72" fmla="*/ 19 w 70"/>
                <a:gd name="T73" fmla="*/ 55 h 64"/>
                <a:gd name="T74" fmla="*/ 28 w 70"/>
                <a:gd name="T75" fmla="*/ 52 h 64"/>
                <a:gd name="T76" fmla="*/ 34 w 70"/>
                <a:gd name="T77" fmla="*/ 55 h 64"/>
                <a:gd name="T78" fmla="*/ 40 w 70"/>
                <a:gd name="T79" fmla="*/ 55 h 64"/>
                <a:gd name="T80" fmla="*/ 40 w 70"/>
                <a:gd name="T81" fmla="*/ 61 h 64"/>
                <a:gd name="T82" fmla="*/ 43 w 70"/>
                <a:gd name="T83" fmla="*/ 64 h 64"/>
                <a:gd name="T84" fmla="*/ 13 w 70"/>
                <a:gd name="T85" fmla="*/ 45 h 64"/>
                <a:gd name="T86" fmla="*/ 10 w 70"/>
                <a:gd name="T87" fmla="*/ 49 h 64"/>
                <a:gd name="T88" fmla="*/ 7 w 70"/>
                <a:gd name="T89" fmla="*/ 45 h 64"/>
                <a:gd name="T90" fmla="*/ 10 w 70"/>
                <a:gd name="T91" fmla="*/ 42 h 64"/>
                <a:gd name="T92" fmla="*/ 16 w 70"/>
                <a:gd name="T93" fmla="*/ 42 h 64"/>
                <a:gd name="T94" fmla="*/ 13 w 70"/>
                <a:gd name="T95" fmla="*/ 45 h 64"/>
                <a:gd name="T96" fmla="*/ 10 w 70"/>
                <a:gd name="T97"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4">
                  <a:moveTo>
                    <a:pt x="43" y="64"/>
                  </a:moveTo>
                  <a:lnTo>
                    <a:pt x="46" y="58"/>
                  </a:lnTo>
                  <a:lnTo>
                    <a:pt x="46" y="52"/>
                  </a:lnTo>
                  <a:lnTo>
                    <a:pt x="46" y="45"/>
                  </a:lnTo>
                  <a:lnTo>
                    <a:pt x="49" y="42"/>
                  </a:lnTo>
                  <a:lnTo>
                    <a:pt x="52" y="39"/>
                  </a:lnTo>
                  <a:lnTo>
                    <a:pt x="55" y="39"/>
                  </a:lnTo>
                  <a:lnTo>
                    <a:pt x="61" y="39"/>
                  </a:lnTo>
                  <a:lnTo>
                    <a:pt x="64" y="36"/>
                  </a:lnTo>
                  <a:lnTo>
                    <a:pt x="61" y="33"/>
                  </a:lnTo>
                  <a:lnTo>
                    <a:pt x="64" y="33"/>
                  </a:lnTo>
                  <a:lnTo>
                    <a:pt x="64" y="27"/>
                  </a:lnTo>
                  <a:lnTo>
                    <a:pt x="64" y="27"/>
                  </a:lnTo>
                  <a:lnTo>
                    <a:pt x="64" y="24"/>
                  </a:lnTo>
                  <a:lnTo>
                    <a:pt x="58" y="24"/>
                  </a:lnTo>
                  <a:lnTo>
                    <a:pt x="58" y="21"/>
                  </a:lnTo>
                  <a:lnTo>
                    <a:pt x="61" y="18"/>
                  </a:lnTo>
                  <a:lnTo>
                    <a:pt x="64" y="21"/>
                  </a:lnTo>
                  <a:lnTo>
                    <a:pt x="67" y="18"/>
                  </a:lnTo>
                  <a:lnTo>
                    <a:pt x="67" y="15"/>
                  </a:lnTo>
                  <a:lnTo>
                    <a:pt x="67" y="12"/>
                  </a:lnTo>
                  <a:lnTo>
                    <a:pt x="67" y="9"/>
                  </a:lnTo>
                  <a:lnTo>
                    <a:pt x="70" y="6"/>
                  </a:lnTo>
                  <a:lnTo>
                    <a:pt x="70" y="6"/>
                  </a:lnTo>
                  <a:lnTo>
                    <a:pt x="67" y="6"/>
                  </a:lnTo>
                  <a:lnTo>
                    <a:pt x="64" y="3"/>
                  </a:lnTo>
                  <a:lnTo>
                    <a:pt x="58" y="0"/>
                  </a:lnTo>
                  <a:lnTo>
                    <a:pt x="52" y="0"/>
                  </a:lnTo>
                  <a:lnTo>
                    <a:pt x="49" y="3"/>
                  </a:lnTo>
                  <a:lnTo>
                    <a:pt x="46" y="3"/>
                  </a:lnTo>
                  <a:lnTo>
                    <a:pt x="43" y="3"/>
                  </a:lnTo>
                  <a:lnTo>
                    <a:pt x="40" y="3"/>
                  </a:lnTo>
                  <a:lnTo>
                    <a:pt x="34" y="9"/>
                  </a:lnTo>
                  <a:lnTo>
                    <a:pt x="28" y="12"/>
                  </a:lnTo>
                  <a:lnTo>
                    <a:pt x="25" y="12"/>
                  </a:lnTo>
                  <a:lnTo>
                    <a:pt x="22" y="12"/>
                  </a:lnTo>
                  <a:lnTo>
                    <a:pt x="22" y="18"/>
                  </a:lnTo>
                  <a:lnTo>
                    <a:pt x="19" y="21"/>
                  </a:lnTo>
                  <a:lnTo>
                    <a:pt x="19" y="24"/>
                  </a:lnTo>
                  <a:lnTo>
                    <a:pt x="19" y="30"/>
                  </a:lnTo>
                  <a:lnTo>
                    <a:pt x="16" y="33"/>
                  </a:lnTo>
                  <a:lnTo>
                    <a:pt x="16" y="33"/>
                  </a:lnTo>
                  <a:lnTo>
                    <a:pt x="13" y="36"/>
                  </a:lnTo>
                  <a:lnTo>
                    <a:pt x="13" y="39"/>
                  </a:lnTo>
                  <a:lnTo>
                    <a:pt x="19" y="42"/>
                  </a:lnTo>
                  <a:lnTo>
                    <a:pt x="22" y="45"/>
                  </a:lnTo>
                  <a:lnTo>
                    <a:pt x="16" y="45"/>
                  </a:lnTo>
                  <a:lnTo>
                    <a:pt x="16" y="45"/>
                  </a:lnTo>
                  <a:lnTo>
                    <a:pt x="13" y="49"/>
                  </a:lnTo>
                  <a:lnTo>
                    <a:pt x="16" y="49"/>
                  </a:lnTo>
                  <a:lnTo>
                    <a:pt x="19" y="52"/>
                  </a:lnTo>
                  <a:lnTo>
                    <a:pt x="19" y="52"/>
                  </a:lnTo>
                  <a:lnTo>
                    <a:pt x="13" y="52"/>
                  </a:lnTo>
                  <a:lnTo>
                    <a:pt x="10" y="49"/>
                  </a:lnTo>
                  <a:lnTo>
                    <a:pt x="7" y="49"/>
                  </a:lnTo>
                  <a:lnTo>
                    <a:pt x="4" y="49"/>
                  </a:lnTo>
                  <a:lnTo>
                    <a:pt x="7" y="52"/>
                  </a:lnTo>
                  <a:lnTo>
                    <a:pt x="10" y="52"/>
                  </a:lnTo>
                  <a:lnTo>
                    <a:pt x="13" y="55"/>
                  </a:lnTo>
                  <a:lnTo>
                    <a:pt x="13" y="52"/>
                  </a:lnTo>
                  <a:lnTo>
                    <a:pt x="16" y="55"/>
                  </a:lnTo>
                  <a:lnTo>
                    <a:pt x="13" y="55"/>
                  </a:lnTo>
                  <a:lnTo>
                    <a:pt x="10" y="55"/>
                  </a:lnTo>
                  <a:lnTo>
                    <a:pt x="7" y="52"/>
                  </a:lnTo>
                  <a:lnTo>
                    <a:pt x="0" y="52"/>
                  </a:lnTo>
                  <a:lnTo>
                    <a:pt x="0" y="52"/>
                  </a:lnTo>
                  <a:lnTo>
                    <a:pt x="4" y="55"/>
                  </a:lnTo>
                  <a:lnTo>
                    <a:pt x="7" y="58"/>
                  </a:lnTo>
                  <a:lnTo>
                    <a:pt x="10" y="58"/>
                  </a:lnTo>
                  <a:lnTo>
                    <a:pt x="10" y="58"/>
                  </a:lnTo>
                  <a:lnTo>
                    <a:pt x="13" y="58"/>
                  </a:lnTo>
                  <a:lnTo>
                    <a:pt x="16" y="55"/>
                  </a:lnTo>
                  <a:lnTo>
                    <a:pt x="16" y="55"/>
                  </a:lnTo>
                  <a:lnTo>
                    <a:pt x="19" y="55"/>
                  </a:lnTo>
                  <a:lnTo>
                    <a:pt x="22" y="52"/>
                  </a:lnTo>
                  <a:lnTo>
                    <a:pt x="28" y="52"/>
                  </a:lnTo>
                  <a:lnTo>
                    <a:pt x="31" y="55"/>
                  </a:lnTo>
                  <a:lnTo>
                    <a:pt x="34" y="55"/>
                  </a:lnTo>
                  <a:lnTo>
                    <a:pt x="34" y="58"/>
                  </a:lnTo>
                  <a:lnTo>
                    <a:pt x="40" y="55"/>
                  </a:lnTo>
                  <a:lnTo>
                    <a:pt x="40" y="58"/>
                  </a:lnTo>
                  <a:lnTo>
                    <a:pt x="40" y="61"/>
                  </a:lnTo>
                  <a:lnTo>
                    <a:pt x="43" y="64"/>
                  </a:lnTo>
                  <a:lnTo>
                    <a:pt x="43" y="64"/>
                  </a:lnTo>
                  <a:close/>
                  <a:moveTo>
                    <a:pt x="7" y="45"/>
                  </a:moveTo>
                  <a:lnTo>
                    <a:pt x="13" y="45"/>
                  </a:lnTo>
                  <a:lnTo>
                    <a:pt x="13" y="45"/>
                  </a:lnTo>
                  <a:lnTo>
                    <a:pt x="10" y="49"/>
                  </a:lnTo>
                  <a:lnTo>
                    <a:pt x="10" y="45"/>
                  </a:lnTo>
                  <a:lnTo>
                    <a:pt x="7" y="45"/>
                  </a:lnTo>
                  <a:lnTo>
                    <a:pt x="7" y="45"/>
                  </a:lnTo>
                  <a:close/>
                  <a:moveTo>
                    <a:pt x="10" y="42"/>
                  </a:moveTo>
                  <a:lnTo>
                    <a:pt x="13" y="42"/>
                  </a:lnTo>
                  <a:lnTo>
                    <a:pt x="16" y="42"/>
                  </a:lnTo>
                  <a:lnTo>
                    <a:pt x="16" y="45"/>
                  </a:lnTo>
                  <a:lnTo>
                    <a:pt x="13" y="45"/>
                  </a:lnTo>
                  <a:lnTo>
                    <a:pt x="13" y="42"/>
                  </a:lnTo>
                  <a:lnTo>
                    <a:pt x="10" y="42"/>
                  </a:lnTo>
                  <a:lnTo>
                    <a:pt x="10"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6" name="Freeform 110"/>
            <p:cNvSpPr>
              <a:spLocks/>
            </p:cNvSpPr>
            <p:nvPr/>
          </p:nvSpPr>
          <p:spPr bwMode="auto">
            <a:xfrm>
              <a:off x="5603876" y="3132138"/>
              <a:ext cx="87313" cy="71438"/>
            </a:xfrm>
            <a:custGeom>
              <a:avLst/>
              <a:gdLst>
                <a:gd name="T0" fmla="*/ 52 w 55"/>
                <a:gd name="T1" fmla="*/ 30 h 45"/>
                <a:gd name="T2" fmla="*/ 55 w 55"/>
                <a:gd name="T3" fmla="*/ 24 h 45"/>
                <a:gd name="T4" fmla="*/ 52 w 55"/>
                <a:gd name="T5" fmla="*/ 21 h 45"/>
                <a:gd name="T6" fmla="*/ 52 w 55"/>
                <a:gd name="T7" fmla="*/ 18 h 45"/>
                <a:gd name="T8" fmla="*/ 49 w 55"/>
                <a:gd name="T9" fmla="*/ 15 h 45"/>
                <a:gd name="T10" fmla="*/ 52 w 55"/>
                <a:gd name="T11" fmla="*/ 12 h 45"/>
                <a:gd name="T12" fmla="*/ 46 w 55"/>
                <a:gd name="T13" fmla="*/ 9 h 45"/>
                <a:gd name="T14" fmla="*/ 46 w 55"/>
                <a:gd name="T15" fmla="*/ 6 h 45"/>
                <a:gd name="T16" fmla="*/ 46 w 55"/>
                <a:gd name="T17" fmla="*/ 3 h 45"/>
                <a:gd name="T18" fmla="*/ 40 w 55"/>
                <a:gd name="T19" fmla="*/ 6 h 45"/>
                <a:gd name="T20" fmla="*/ 40 w 55"/>
                <a:gd name="T21" fmla="*/ 3 h 45"/>
                <a:gd name="T22" fmla="*/ 37 w 55"/>
                <a:gd name="T23" fmla="*/ 3 h 45"/>
                <a:gd name="T24" fmla="*/ 34 w 55"/>
                <a:gd name="T25" fmla="*/ 0 h 45"/>
                <a:gd name="T26" fmla="*/ 28 w 55"/>
                <a:gd name="T27" fmla="*/ 0 h 45"/>
                <a:gd name="T28" fmla="*/ 25 w 55"/>
                <a:gd name="T29" fmla="*/ 3 h 45"/>
                <a:gd name="T30" fmla="*/ 22 w 55"/>
                <a:gd name="T31" fmla="*/ 3 h 45"/>
                <a:gd name="T32" fmla="*/ 22 w 55"/>
                <a:gd name="T33" fmla="*/ 3 h 45"/>
                <a:gd name="T34" fmla="*/ 19 w 55"/>
                <a:gd name="T35" fmla="*/ 6 h 45"/>
                <a:gd name="T36" fmla="*/ 16 w 55"/>
                <a:gd name="T37" fmla="*/ 6 h 45"/>
                <a:gd name="T38" fmla="*/ 16 w 55"/>
                <a:gd name="T39" fmla="*/ 6 h 45"/>
                <a:gd name="T40" fmla="*/ 13 w 55"/>
                <a:gd name="T41" fmla="*/ 6 h 45"/>
                <a:gd name="T42" fmla="*/ 10 w 55"/>
                <a:gd name="T43" fmla="*/ 3 h 45"/>
                <a:gd name="T44" fmla="*/ 6 w 55"/>
                <a:gd name="T45" fmla="*/ 0 h 45"/>
                <a:gd name="T46" fmla="*/ 3 w 55"/>
                <a:gd name="T47" fmla="*/ 3 h 45"/>
                <a:gd name="T48" fmla="*/ 0 w 55"/>
                <a:gd name="T49" fmla="*/ 9 h 45"/>
                <a:gd name="T50" fmla="*/ 3 w 55"/>
                <a:gd name="T51" fmla="*/ 9 h 45"/>
                <a:gd name="T52" fmla="*/ 3 w 55"/>
                <a:gd name="T53" fmla="*/ 18 h 45"/>
                <a:gd name="T54" fmla="*/ 10 w 55"/>
                <a:gd name="T55" fmla="*/ 18 h 45"/>
                <a:gd name="T56" fmla="*/ 10 w 55"/>
                <a:gd name="T57" fmla="*/ 21 h 45"/>
                <a:gd name="T58" fmla="*/ 16 w 55"/>
                <a:gd name="T59" fmla="*/ 27 h 45"/>
                <a:gd name="T60" fmla="*/ 16 w 55"/>
                <a:gd name="T61" fmla="*/ 27 h 45"/>
                <a:gd name="T62" fmla="*/ 19 w 55"/>
                <a:gd name="T63" fmla="*/ 27 h 45"/>
                <a:gd name="T64" fmla="*/ 22 w 55"/>
                <a:gd name="T65" fmla="*/ 30 h 45"/>
                <a:gd name="T66" fmla="*/ 22 w 55"/>
                <a:gd name="T67" fmla="*/ 33 h 45"/>
                <a:gd name="T68" fmla="*/ 25 w 55"/>
                <a:gd name="T69" fmla="*/ 36 h 45"/>
                <a:gd name="T70" fmla="*/ 28 w 55"/>
                <a:gd name="T71" fmla="*/ 36 h 45"/>
                <a:gd name="T72" fmla="*/ 31 w 55"/>
                <a:gd name="T73" fmla="*/ 36 h 45"/>
                <a:gd name="T74" fmla="*/ 31 w 55"/>
                <a:gd name="T75" fmla="*/ 36 h 45"/>
                <a:gd name="T76" fmla="*/ 34 w 55"/>
                <a:gd name="T77" fmla="*/ 36 h 45"/>
                <a:gd name="T78" fmla="*/ 40 w 55"/>
                <a:gd name="T79" fmla="*/ 42 h 45"/>
                <a:gd name="T80" fmla="*/ 43 w 55"/>
                <a:gd name="T81" fmla="*/ 42 h 45"/>
                <a:gd name="T82" fmla="*/ 46 w 55"/>
                <a:gd name="T83" fmla="*/ 45 h 45"/>
                <a:gd name="T84" fmla="*/ 49 w 55"/>
                <a:gd name="T85" fmla="*/ 45 h 45"/>
                <a:gd name="T86" fmla="*/ 52 w 55"/>
                <a:gd name="T87" fmla="*/ 45 h 45"/>
                <a:gd name="T88" fmla="*/ 52 w 55"/>
                <a:gd name="T89" fmla="*/ 42 h 45"/>
                <a:gd name="T90" fmla="*/ 49 w 55"/>
                <a:gd name="T91" fmla="*/ 42 h 45"/>
                <a:gd name="T92" fmla="*/ 49 w 55"/>
                <a:gd name="T93" fmla="*/ 39 h 45"/>
                <a:gd name="T94" fmla="*/ 49 w 55"/>
                <a:gd name="T95" fmla="*/ 36 h 45"/>
                <a:gd name="T96" fmla="*/ 49 w 55"/>
                <a:gd name="T97" fmla="*/ 33 h 45"/>
                <a:gd name="T98" fmla="*/ 52 w 55"/>
                <a:gd name="T99" fmla="*/ 30 h 45"/>
                <a:gd name="T100" fmla="*/ 52 w 55"/>
                <a:gd name="T10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45">
                  <a:moveTo>
                    <a:pt x="52" y="30"/>
                  </a:moveTo>
                  <a:lnTo>
                    <a:pt x="55" y="24"/>
                  </a:lnTo>
                  <a:lnTo>
                    <a:pt x="52" y="21"/>
                  </a:lnTo>
                  <a:lnTo>
                    <a:pt x="52" y="18"/>
                  </a:lnTo>
                  <a:lnTo>
                    <a:pt x="49" y="15"/>
                  </a:lnTo>
                  <a:lnTo>
                    <a:pt x="52" y="12"/>
                  </a:lnTo>
                  <a:lnTo>
                    <a:pt x="46" y="9"/>
                  </a:lnTo>
                  <a:lnTo>
                    <a:pt x="46" y="6"/>
                  </a:lnTo>
                  <a:lnTo>
                    <a:pt x="46" y="3"/>
                  </a:lnTo>
                  <a:lnTo>
                    <a:pt x="40" y="6"/>
                  </a:lnTo>
                  <a:lnTo>
                    <a:pt x="40" y="3"/>
                  </a:lnTo>
                  <a:lnTo>
                    <a:pt x="37" y="3"/>
                  </a:lnTo>
                  <a:lnTo>
                    <a:pt x="34" y="0"/>
                  </a:lnTo>
                  <a:lnTo>
                    <a:pt x="28" y="0"/>
                  </a:lnTo>
                  <a:lnTo>
                    <a:pt x="25" y="3"/>
                  </a:lnTo>
                  <a:lnTo>
                    <a:pt x="22" y="3"/>
                  </a:lnTo>
                  <a:lnTo>
                    <a:pt x="22" y="3"/>
                  </a:lnTo>
                  <a:lnTo>
                    <a:pt x="19" y="6"/>
                  </a:lnTo>
                  <a:lnTo>
                    <a:pt x="16" y="6"/>
                  </a:lnTo>
                  <a:lnTo>
                    <a:pt x="16" y="6"/>
                  </a:lnTo>
                  <a:lnTo>
                    <a:pt x="13" y="6"/>
                  </a:lnTo>
                  <a:lnTo>
                    <a:pt x="10" y="3"/>
                  </a:lnTo>
                  <a:lnTo>
                    <a:pt x="6" y="0"/>
                  </a:lnTo>
                  <a:lnTo>
                    <a:pt x="3" y="3"/>
                  </a:lnTo>
                  <a:lnTo>
                    <a:pt x="0" y="9"/>
                  </a:lnTo>
                  <a:lnTo>
                    <a:pt x="3" y="9"/>
                  </a:lnTo>
                  <a:lnTo>
                    <a:pt x="3" y="18"/>
                  </a:lnTo>
                  <a:lnTo>
                    <a:pt x="10" y="18"/>
                  </a:lnTo>
                  <a:lnTo>
                    <a:pt x="10" y="21"/>
                  </a:lnTo>
                  <a:lnTo>
                    <a:pt x="16" y="27"/>
                  </a:lnTo>
                  <a:lnTo>
                    <a:pt x="16" y="27"/>
                  </a:lnTo>
                  <a:lnTo>
                    <a:pt x="19" y="27"/>
                  </a:lnTo>
                  <a:lnTo>
                    <a:pt x="22" y="30"/>
                  </a:lnTo>
                  <a:lnTo>
                    <a:pt x="22" y="33"/>
                  </a:lnTo>
                  <a:lnTo>
                    <a:pt x="25" y="36"/>
                  </a:lnTo>
                  <a:lnTo>
                    <a:pt x="28" y="36"/>
                  </a:lnTo>
                  <a:lnTo>
                    <a:pt x="31" y="36"/>
                  </a:lnTo>
                  <a:lnTo>
                    <a:pt x="31" y="36"/>
                  </a:lnTo>
                  <a:lnTo>
                    <a:pt x="34" y="36"/>
                  </a:lnTo>
                  <a:lnTo>
                    <a:pt x="40" y="42"/>
                  </a:lnTo>
                  <a:lnTo>
                    <a:pt x="43" y="42"/>
                  </a:lnTo>
                  <a:lnTo>
                    <a:pt x="46" y="45"/>
                  </a:lnTo>
                  <a:lnTo>
                    <a:pt x="49" y="45"/>
                  </a:lnTo>
                  <a:lnTo>
                    <a:pt x="52" y="45"/>
                  </a:lnTo>
                  <a:lnTo>
                    <a:pt x="52" y="42"/>
                  </a:lnTo>
                  <a:lnTo>
                    <a:pt x="49" y="42"/>
                  </a:lnTo>
                  <a:lnTo>
                    <a:pt x="49" y="39"/>
                  </a:lnTo>
                  <a:lnTo>
                    <a:pt x="49" y="36"/>
                  </a:lnTo>
                  <a:lnTo>
                    <a:pt x="49" y="33"/>
                  </a:lnTo>
                  <a:lnTo>
                    <a:pt x="52" y="30"/>
                  </a:lnTo>
                  <a:lnTo>
                    <a:pt x="5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7" name="Freeform 111"/>
            <p:cNvSpPr>
              <a:spLocks/>
            </p:cNvSpPr>
            <p:nvPr/>
          </p:nvSpPr>
          <p:spPr bwMode="auto">
            <a:xfrm>
              <a:off x="5681663" y="3179763"/>
              <a:ext cx="19050" cy="28575"/>
            </a:xfrm>
            <a:custGeom>
              <a:avLst/>
              <a:gdLst>
                <a:gd name="T0" fmla="*/ 3 w 12"/>
                <a:gd name="T1" fmla="*/ 15 h 18"/>
                <a:gd name="T2" fmla="*/ 3 w 12"/>
                <a:gd name="T3" fmla="*/ 12 h 18"/>
                <a:gd name="T4" fmla="*/ 0 w 12"/>
                <a:gd name="T5" fmla="*/ 12 h 18"/>
                <a:gd name="T6" fmla="*/ 0 w 12"/>
                <a:gd name="T7" fmla="*/ 9 h 18"/>
                <a:gd name="T8" fmla="*/ 0 w 12"/>
                <a:gd name="T9" fmla="*/ 6 h 18"/>
                <a:gd name="T10" fmla="*/ 0 w 12"/>
                <a:gd name="T11" fmla="*/ 3 h 18"/>
                <a:gd name="T12" fmla="*/ 3 w 12"/>
                <a:gd name="T13" fmla="*/ 0 h 18"/>
                <a:gd name="T14" fmla="*/ 6 w 12"/>
                <a:gd name="T15" fmla="*/ 0 h 18"/>
                <a:gd name="T16" fmla="*/ 9 w 12"/>
                <a:gd name="T17" fmla="*/ 6 h 18"/>
                <a:gd name="T18" fmla="*/ 9 w 12"/>
                <a:gd name="T19" fmla="*/ 9 h 18"/>
                <a:gd name="T20" fmla="*/ 12 w 12"/>
                <a:gd name="T21" fmla="*/ 12 h 18"/>
                <a:gd name="T22" fmla="*/ 12 w 12"/>
                <a:gd name="T23" fmla="*/ 18 h 18"/>
                <a:gd name="T24" fmla="*/ 9 w 12"/>
                <a:gd name="T25" fmla="*/ 18 h 18"/>
                <a:gd name="T26" fmla="*/ 3 w 12"/>
                <a:gd name="T27" fmla="*/ 18 h 18"/>
                <a:gd name="T28" fmla="*/ 3 w 12"/>
                <a:gd name="T29" fmla="*/ 15 h 18"/>
                <a:gd name="T30" fmla="*/ 3 w 12"/>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3" y="15"/>
                  </a:moveTo>
                  <a:lnTo>
                    <a:pt x="3" y="12"/>
                  </a:lnTo>
                  <a:lnTo>
                    <a:pt x="0" y="12"/>
                  </a:lnTo>
                  <a:lnTo>
                    <a:pt x="0" y="9"/>
                  </a:lnTo>
                  <a:lnTo>
                    <a:pt x="0" y="6"/>
                  </a:lnTo>
                  <a:lnTo>
                    <a:pt x="0" y="3"/>
                  </a:lnTo>
                  <a:lnTo>
                    <a:pt x="3" y="0"/>
                  </a:lnTo>
                  <a:lnTo>
                    <a:pt x="6" y="0"/>
                  </a:lnTo>
                  <a:lnTo>
                    <a:pt x="9" y="6"/>
                  </a:lnTo>
                  <a:lnTo>
                    <a:pt x="9" y="9"/>
                  </a:lnTo>
                  <a:lnTo>
                    <a:pt x="12" y="12"/>
                  </a:lnTo>
                  <a:lnTo>
                    <a:pt x="12" y="18"/>
                  </a:lnTo>
                  <a:lnTo>
                    <a:pt x="9" y="18"/>
                  </a:lnTo>
                  <a:lnTo>
                    <a:pt x="3" y="18"/>
                  </a:lnTo>
                  <a:lnTo>
                    <a:pt x="3" y="15"/>
                  </a:lnTo>
                  <a:lnTo>
                    <a:pt x="3"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8" name="Freeform 112"/>
            <p:cNvSpPr>
              <a:spLocks noEditPoints="1"/>
            </p:cNvSpPr>
            <p:nvPr/>
          </p:nvSpPr>
          <p:spPr bwMode="auto">
            <a:xfrm>
              <a:off x="5346701" y="2646363"/>
              <a:ext cx="19050" cy="49213"/>
            </a:xfrm>
            <a:custGeom>
              <a:avLst/>
              <a:gdLst>
                <a:gd name="T0" fmla="*/ 2 w 4"/>
                <a:gd name="T1" fmla="*/ 8 h 10"/>
                <a:gd name="T2" fmla="*/ 3 w 4"/>
                <a:gd name="T3" fmla="*/ 10 h 10"/>
                <a:gd name="T4" fmla="*/ 3 w 4"/>
                <a:gd name="T5" fmla="*/ 9 h 10"/>
                <a:gd name="T6" fmla="*/ 3 w 4"/>
                <a:gd name="T7" fmla="*/ 8 h 10"/>
                <a:gd name="T8" fmla="*/ 2 w 4"/>
                <a:gd name="T9" fmla="*/ 8 h 10"/>
                <a:gd name="T10" fmla="*/ 3 w 4"/>
                <a:gd name="T11" fmla="*/ 5 h 10"/>
                <a:gd name="T12" fmla="*/ 2 w 4"/>
                <a:gd name="T13" fmla="*/ 5 h 10"/>
                <a:gd name="T14" fmla="*/ 3 w 4"/>
                <a:gd name="T15" fmla="*/ 6 h 10"/>
                <a:gd name="T16" fmla="*/ 3 w 4"/>
                <a:gd name="T17" fmla="*/ 5 h 10"/>
                <a:gd name="T18" fmla="*/ 3 w 4"/>
                <a:gd name="T19" fmla="*/ 5 h 10"/>
                <a:gd name="T20" fmla="*/ 0 w 4"/>
                <a:gd name="T21" fmla="*/ 1 h 10"/>
                <a:gd name="T22" fmla="*/ 0 w 4"/>
                <a:gd name="T23" fmla="*/ 2 h 10"/>
                <a:gd name="T24" fmla="*/ 1 w 4"/>
                <a:gd name="T25" fmla="*/ 3 h 10"/>
                <a:gd name="T26" fmla="*/ 0 w 4"/>
                <a:gd name="T27" fmla="*/ 1 h 10"/>
                <a:gd name="T28" fmla="*/ 3 w 4"/>
                <a:gd name="T29" fmla="*/ 0 h 10"/>
                <a:gd name="T30" fmla="*/ 4 w 4"/>
                <a:gd name="T31" fmla="*/ 1 h 10"/>
                <a:gd name="T32" fmla="*/ 4 w 4"/>
                <a:gd name="T33" fmla="*/ 0 h 10"/>
                <a:gd name="T34" fmla="*/ 3 w 4"/>
                <a:gd name="T35" fmla="*/ 0 h 10"/>
                <a:gd name="T36" fmla="*/ 1 w 4"/>
                <a:gd name="T37" fmla="*/ 0 h 10"/>
                <a:gd name="T38" fmla="*/ 2 w 4"/>
                <a:gd name="T39" fmla="*/ 0 h 10"/>
                <a:gd name="T40" fmla="*/ 3 w 4"/>
                <a:gd name="T41" fmla="*/ 1 h 10"/>
                <a:gd name="T42" fmla="*/ 3 w 4"/>
                <a:gd name="T43" fmla="*/ 2 h 10"/>
                <a:gd name="T44" fmla="*/ 2 w 4"/>
                <a:gd name="T45" fmla="*/ 1 h 10"/>
                <a:gd name="T46" fmla="*/ 1 w 4"/>
                <a:gd name="T47" fmla="*/ 0 h 10"/>
                <a:gd name="T48" fmla="*/ 1 w 4"/>
                <a:gd name="T49" fmla="*/ 0 h 10"/>
                <a:gd name="T50" fmla="*/ 3 w 4"/>
                <a:gd name="T51" fmla="*/ 3 h 10"/>
                <a:gd name="T52" fmla="*/ 4 w 4"/>
                <a:gd name="T53" fmla="*/ 4 h 10"/>
                <a:gd name="T54" fmla="*/ 3 w 4"/>
                <a:gd name="T55" fmla="*/ 4 h 10"/>
                <a:gd name="T56" fmla="*/ 1 w 4"/>
                <a:gd name="T57" fmla="*/ 2 h 10"/>
                <a:gd name="T58" fmla="*/ 1 w 4"/>
                <a:gd name="T59" fmla="*/ 1 h 10"/>
                <a:gd name="T60" fmla="*/ 1 w 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0">
                  <a:moveTo>
                    <a:pt x="2" y="8"/>
                  </a:moveTo>
                  <a:cubicBezTo>
                    <a:pt x="3" y="10"/>
                    <a:pt x="3" y="10"/>
                    <a:pt x="3" y="10"/>
                  </a:cubicBezTo>
                  <a:cubicBezTo>
                    <a:pt x="3" y="9"/>
                    <a:pt x="3" y="9"/>
                    <a:pt x="3" y="9"/>
                  </a:cubicBezTo>
                  <a:cubicBezTo>
                    <a:pt x="3" y="8"/>
                    <a:pt x="3" y="8"/>
                    <a:pt x="3" y="8"/>
                  </a:cubicBezTo>
                  <a:cubicBezTo>
                    <a:pt x="2" y="8"/>
                    <a:pt x="2" y="8"/>
                    <a:pt x="2" y="8"/>
                  </a:cubicBezTo>
                  <a:close/>
                  <a:moveTo>
                    <a:pt x="3" y="5"/>
                  </a:moveTo>
                  <a:cubicBezTo>
                    <a:pt x="2" y="5"/>
                    <a:pt x="2" y="5"/>
                    <a:pt x="2" y="5"/>
                  </a:cubicBezTo>
                  <a:cubicBezTo>
                    <a:pt x="3" y="6"/>
                    <a:pt x="3" y="6"/>
                    <a:pt x="3" y="6"/>
                  </a:cubicBezTo>
                  <a:cubicBezTo>
                    <a:pt x="3" y="5"/>
                    <a:pt x="3" y="5"/>
                    <a:pt x="3" y="5"/>
                  </a:cubicBezTo>
                  <a:cubicBezTo>
                    <a:pt x="3" y="5"/>
                    <a:pt x="3" y="5"/>
                    <a:pt x="3" y="5"/>
                  </a:cubicBezTo>
                  <a:close/>
                  <a:moveTo>
                    <a:pt x="0" y="1"/>
                  </a:moveTo>
                  <a:cubicBezTo>
                    <a:pt x="0" y="2"/>
                    <a:pt x="0" y="2"/>
                    <a:pt x="0" y="2"/>
                  </a:cubicBezTo>
                  <a:cubicBezTo>
                    <a:pt x="1" y="3"/>
                    <a:pt x="1" y="3"/>
                    <a:pt x="1" y="3"/>
                  </a:cubicBezTo>
                  <a:cubicBezTo>
                    <a:pt x="0" y="1"/>
                    <a:pt x="0" y="1"/>
                    <a:pt x="0" y="1"/>
                  </a:cubicBezTo>
                  <a:close/>
                  <a:moveTo>
                    <a:pt x="3" y="0"/>
                  </a:moveTo>
                  <a:cubicBezTo>
                    <a:pt x="4" y="1"/>
                    <a:pt x="4" y="1"/>
                    <a:pt x="4" y="1"/>
                  </a:cubicBezTo>
                  <a:cubicBezTo>
                    <a:pt x="4" y="0"/>
                    <a:pt x="4" y="0"/>
                    <a:pt x="4" y="0"/>
                  </a:cubicBezTo>
                  <a:cubicBezTo>
                    <a:pt x="3" y="0"/>
                    <a:pt x="3" y="0"/>
                    <a:pt x="3" y="0"/>
                  </a:cubicBezTo>
                  <a:close/>
                  <a:moveTo>
                    <a:pt x="1" y="0"/>
                  </a:moveTo>
                  <a:cubicBezTo>
                    <a:pt x="1" y="0"/>
                    <a:pt x="2" y="0"/>
                    <a:pt x="2" y="0"/>
                  </a:cubicBezTo>
                  <a:cubicBezTo>
                    <a:pt x="3" y="1"/>
                    <a:pt x="3" y="1"/>
                    <a:pt x="3" y="1"/>
                  </a:cubicBezTo>
                  <a:cubicBezTo>
                    <a:pt x="3" y="2"/>
                    <a:pt x="3" y="2"/>
                    <a:pt x="3" y="2"/>
                  </a:cubicBezTo>
                  <a:cubicBezTo>
                    <a:pt x="2" y="1"/>
                    <a:pt x="2" y="1"/>
                    <a:pt x="2" y="1"/>
                  </a:cubicBezTo>
                  <a:cubicBezTo>
                    <a:pt x="1" y="0"/>
                    <a:pt x="1" y="0"/>
                    <a:pt x="1" y="0"/>
                  </a:cubicBezTo>
                  <a:close/>
                  <a:moveTo>
                    <a:pt x="1" y="0"/>
                  </a:moveTo>
                  <a:cubicBezTo>
                    <a:pt x="3" y="3"/>
                    <a:pt x="3" y="3"/>
                    <a:pt x="3" y="3"/>
                  </a:cubicBezTo>
                  <a:cubicBezTo>
                    <a:pt x="4" y="4"/>
                    <a:pt x="4" y="4"/>
                    <a:pt x="4" y="4"/>
                  </a:cubicBezTo>
                  <a:cubicBezTo>
                    <a:pt x="3" y="4"/>
                    <a:pt x="3" y="4"/>
                    <a:pt x="3" y="4"/>
                  </a:cubicBezTo>
                  <a:cubicBezTo>
                    <a:pt x="1" y="2"/>
                    <a:pt x="1" y="2"/>
                    <a:pt x="1" y="2"/>
                  </a:cubicBezTo>
                  <a:cubicBezTo>
                    <a:pt x="1" y="1"/>
                    <a:pt x="1" y="1"/>
                    <a:pt x="1" y="1"/>
                  </a:cubicBezTo>
                  <a:lnTo>
                    <a:pt x="1"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9" name="Freeform 113"/>
            <p:cNvSpPr>
              <a:spLocks/>
            </p:cNvSpPr>
            <p:nvPr/>
          </p:nvSpPr>
          <p:spPr bwMode="auto">
            <a:xfrm>
              <a:off x="5249863" y="2963863"/>
              <a:ext cx="120650" cy="163513"/>
            </a:xfrm>
            <a:custGeom>
              <a:avLst/>
              <a:gdLst>
                <a:gd name="T0" fmla="*/ 33 w 76"/>
                <a:gd name="T1" fmla="*/ 99 h 103"/>
                <a:gd name="T2" fmla="*/ 39 w 76"/>
                <a:gd name="T3" fmla="*/ 93 h 103"/>
                <a:gd name="T4" fmla="*/ 45 w 76"/>
                <a:gd name="T5" fmla="*/ 90 h 103"/>
                <a:gd name="T6" fmla="*/ 57 w 76"/>
                <a:gd name="T7" fmla="*/ 87 h 103"/>
                <a:gd name="T8" fmla="*/ 64 w 76"/>
                <a:gd name="T9" fmla="*/ 84 h 103"/>
                <a:gd name="T10" fmla="*/ 67 w 76"/>
                <a:gd name="T11" fmla="*/ 81 h 103"/>
                <a:gd name="T12" fmla="*/ 73 w 76"/>
                <a:gd name="T13" fmla="*/ 72 h 103"/>
                <a:gd name="T14" fmla="*/ 76 w 76"/>
                <a:gd name="T15" fmla="*/ 57 h 103"/>
                <a:gd name="T16" fmla="*/ 76 w 76"/>
                <a:gd name="T17" fmla="*/ 51 h 103"/>
                <a:gd name="T18" fmla="*/ 70 w 76"/>
                <a:gd name="T19" fmla="*/ 39 h 103"/>
                <a:gd name="T20" fmla="*/ 70 w 76"/>
                <a:gd name="T21" fmla="*/ 36 h 103"/>
                <a:gd name="T22" fmla="*/ 57 w 76"/>
                <a:gd name="T23" fmla="*/ 24 h 103"/>
                <a:gd name="T24" fmla="*/ 51 w 76"/>
                <a:gd name="T25" fmla="*/ 33 h 103"/>
                <a:gd name="T26" fmla="*/ 51 w 76"/>
                <a:gd name="T27" fmla="*/ 15 h 103"/>
                <a:gd name="T28" fmla="*/ 57 w 76"/>
                <a:gd name="T29" fmla="*/ 9 h 103"/>
                <a:gd name="T30" fmla="*/ 64 w 76"/>
                <a:gd name="T31" fmla="*/ 6 h 103"/>
                <a:gd name="T32" fmla="*/ 57 w 76"/>
                <a:gd name="T33" fmla="*/ 3 h 103"/>
                <a:gd name="T34" fmla="*/ 51 w 76"/>
                <a:gd name="T35" fmla="*/ 12 h 103"/>
                <a:gd name="T36" fmla="*/ 51 w 76"/>
                <a:gd name="T37" fmla="*/ 3 h 103"/>
                <a:gd name="T38" fmla="*/ 48 w 76"/>
                <a:gd name="T39" fmla="*/ 6 h 103"/>
                <a:gd name="T40" fmla="*/ 42 w 76"/>
                <a:gd name="T41" fmla="*/ 9 h 103"/>
                <a:gd name="T42" fmla="*/ 42 w 76"/>
                <a:gd name="T43" fmla="*/ 12 h 103"/>
                <a:gd name="T44" fmla="*/ 39 w 76"/>
                <a:gd name="T45" fmla="*/ 15 h 103"/>
                <a:gd name="T46" fmla="*/ 39 w 76"/>
                <a:gd name="T47" fmla="*/ 21 h 103"/>
                <a:gd name="T48" fmla="*/ 45 w 76"/>
                <a:gd name="T49" fmla="*/ 21 h 103"/>
                <a:gd name="T50" fmla="*/ 36 w 76"/>
                <a:gd name="T51" fmla="*/ 27 h 103"/>
                <a:gd name="T52" fmla="*/ 27 w 76"/>
                <a:gd name="T53" fmla="*/ 30 h 103"/>
                <a:gd name="T54" fmla="*/ 15 w 76"/>
                <a:gd name="T55" fmla="*/ 27 h 103"/>
                <a:gd name="T56" fmla="*/ 12 w 76"/>
                <a:gd name="T57" fmla="*/ 30 h 103"/>
                <a:gd name="T58" fmla="*/ 15 w 76"/>
                <a:gd name="T59" fmla="*/ 36 h 103"/>
                <a:gd name="T60" fmla="*/ 9 w 76"/>
                <a:gd name="T61" fmla="*/ 33 h 103"/>
                <a:gd name="T62" fmla="*/ 18 w 76"/>
                <a:gd name="T63" fmla="*/ 39 h 103"/>
                <a:gd name="T64" fmla="*/ 15 w 76"/>
                <a:gd name="T65" fmla="*/ 45 h 103"/>
                <a:gd name="T66" fmla="*/ 9 w 76"/>
                <a:gd name="T67" fmla="*/ 48 h 103"/>
                <a:gd name="T68" fmla="*/ 12 w 76"/>
                <a:gd name="T69" fmla="*/ 51 h 103"/>
                <a:gd name="T70" fmla="*/ 27 w 76"/>
                <a:gd name="T71" fmla="*/ 54 h 103"/>
                <a:gd name="T72" fmla="*/ 18 w 76"/>
                <a:gd name="T73" fmla="*/ 63 h 103"/>
                <a:gd name="T74" fmla="*/ 9 w 76"/>
                <a:gd name="T75" fmla="*/ 72 h 103"/>
                <a:gd name="T76" fmla="*/ 18 w 76"/>
                <a:gd name="T77" fmla="*/ 72 h 103"/>
                <a:gd name="T78" fmla="*/ 27 w 76"/>
                <a:gd name="T79" fmla="*/ 69 h 103"/>
                <a:gd name="T80" fmla="*/ 15 w 76"/>
                <a:gd name="T81" fmla="*/ 72 h 103"/>
                <a:gd name="T82" fmla="*/ 12 w 76"/>
                <a:gd name="T83" fmla="*/ 78 h 103"/>
                <a:gd name="T84" fmla="*/ 9 w 76"/>
                <a:gd name="T85" fmla="*/ 81 h 103"/>
                <a:gd name="T86" fmla="*/ 6 w 76"/>
                <a:gd name="T87" fmla="*/ 78 h 103"/>
                <a:gd name="T88" fmla="*/ 12 w 76"/>
                <a:gd name="T89" fmla="*/ 84 h 103"/>
                <a:gd name="T90" fmla="*/ 3 w 76"/>
                <a:gd name="T91" fmla="*/ 90 h 103"/>
                <a:gd name="T92" fmla="*/ 15 w 76"/>
                <a:gd name="T93" fmla="*/ 90 h 103"/>
                <a:gd name="T94" fmla="*/ 9 w 76"/>
                <a:gd name="T95" fmla="*/ 96 h 103"/>
                <a:gd name="T96" fmla="*/ 9 w 76"/>
                <a:gd name="T97" fmla="*/ 99 h 103"/>
                <a:gd name="T98" fmla="*/ 18 w 76"/>
                <a:gd name="T99"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03">
                  <a:moveTo>
                    <a:pt x="18" y="103"/>
                  </a:moveTo>
                  <a:lnTo>
                    <a:pt x="27" y="99"/>
                  </a:lnTo>
                  <a:lnTo>
                    <a:pt x="33" y="99"/>
                  </a:lnTo>
                  <a:lnTo>
                    <a:pt x="36" y="96"/>
                  </a:lnTo>
                  <a:lnTo>
                    <a:pt x="36" y="90"/>
                  </a:lnTo>
                  <a:lnTo>
                    <a:pt x="39" y="93"/>
                  </a:lnTo>
                  <a:lnTo>
                    <a:pt x="36" y="93"/>
                  </a:lnTo>
                  <a:lnTo>
                    <a:pt x="42" y="93"/>
                  </a:lnTo>
                  <a:lnTo>
                    <a:pt x="45" y="90"/>
                  </a:lnTo>
                  <a:lnTo>
                    <a:pt x="48" y="90"/>
                  </a:lnTo>
                  <a:lnTo>
                    <a:pt x="48" y="87"/>
                  </a:lnTo>
                  <a:lnTo>
                    <a:pt x="57" y="87"/>
                  </a:lnTo>
                  <a:lnTo>
                    <a:pt x="61" y="84"/>
                  </a:lnTo>
                  <a:lnTo>
                    <a:pt x="61" y="87"/>
                  </a:lnTo>
                  <a:lnTo>
                    <a:pt x="64" y="84"/>
                  </a:lnTo>
                  <a:lnTo>
                    <a:pt x="67" y="84"/>
                  </a:lnTo>
                  <a:lnTo>
                    <a:pt x="73" y="84"/>
                  </a:lnTo>
                  <a:lnTo>
                    <a:pt x="67" y="81"/>
                  </a:lnTo>
                  <a:lnTo>
                    <a:pt x="70" y="78"/>
                  </a:lnTo>
                  <a:lnTo>
                    <a:pt x="73" y="75"/>
                  </a:lnTo>
                  <a:lnTo>
                    <a:pt x="73" y="72"/>
                  </a:lnTo>
                  <a:lnTo>
                    <a:pt x="76" y="69"/>
                  </a:lnTo>
                  <a:lnTo>
                    <a:pt x="76" y="66"/>
                  </a:lnTo>
                  <a:lnTo>
                    <a:pt x="76" y="57"/>
                  </a:lnTo>
                  <a:lnTo>
                    <a:pt x="73" y="54"/>
                  </a:lnTo>
                  <a:lnTo>
                    <a:pt x="76" y="54"/>
                  </a:lnTo>
                  <a:lnTo>
                    <a:pt x="76" y="51"/>
                  </a:lnTo>
                  <a:lnTo>
                    <a:pt x="73" y="45"/>
                  </a:lnTo>
                  <a:lnTo>
                    <a:pt x="73" y="42"/>
                  </a:lnTo>
                  <a:lnTo>
                    <a:pt x="70" y="39"/>
                  </a:lnTo>
                  <a:lnTo>
                    <a:pt x="73" y="39"/>
                  </a:lnTo>
                  <a:lnTo>
                    <a:pt x="76" y="39"/>
                  </a:lnTo>
                  <a:lnTo>
                    <a:pt x="70" y="36"/>
                  </a:lnTo>
                  <a:lnTo>
                    <a:pt x="67" y="36"/>
                  </a:lnTo>
                  <a:lnTo>
                    <a:pt x="64" y="27"/>
                  </a:lnTo>
                  <a:lnTo>
                    <a:pt x="57" y="24"/>
                  </a:lnTo>
                  <a:lnTo>
                    <a:pt x="57" y="27"/>
                  </a:lnTo>
                  <a:lnTo>
                    <a:pt x="54" y="33"/>
                  </a:lnTo>
                  <a:lnTo>
                    <a:pt x="51" y="33"/>
                  </a:lnTo>
                  <a:lnTo>
                    <a:pt x="45" y="24"/>
                  </a:lnTo>
                  <a:lnTo>
                    <a:pt x="48" y="18"/>
                  </a:lnTo>
                  <a:lnTo>
                    <a:pt x="51" y="15"/>
                  </a:lnTo>
                  <a:lnTo>
                    <a:pt x="54" y="12"/>
                  </a:lnTo>
                  <a:lnTo>
                    <a:pt x="57" y="12"/>
                  </a:lnTo>
                  <a:lnTo>
                    <a:pt x="57" y="9"/>
                  </a:lnTo>
                  <a:lnTo>
                    <a:pt x="57" y="9"/>
                  </a:lnTo>
                  <a:lnTo>
                    <a:pt x="61" y="6"/>
                  </a:lnTo>
                  <a:lnTo>
                    <a:pt x="64" y="6"/>
                  </a:lnTo>
                  <a:lnTo>
                    <a:pt x="61" y="3"/>
                  </a:lnTo>
                  <a:lnTo>
                    <a:pt x="57" y="0"/>
                  </a:lnTo>
                  <a:lnTo>
                    <a:pt x="57" y="3"/>
                  </a:lnTo>
                  <a:lnTo>
                    <a:pt x="54" y="3"/>
                  </a:lnTo>
                  <a:lnTo>
                    <a:pt x="54" y="6"/>
                  </a:lnTo>
                  <a:lnTo>
                    <a:pt x="51" y="12"/>
                  </a:lnTo>
                  <a:lnTo>
                    <a:pt x="51" y="9"/>
                  </a:lnTo>
                  <a:lnTo>
                    <a:pt x="54" y="6"/>
                  </a:lnTo>
                  <a:lnTo>
                    <a:pt x="51" y="3"/>
                  </a:lnTo>
                  <a:lnTo>
                    <a:pt x="48" y="3"/>
                  </a:lnTo>
                  <a:lnTo>
                    <a:pt x="51" y="6"/>
                  </a:lnTo>
                  <a:lnTo>
                    <a:pt x="48" y="6"/>
                  </a:lnTo>
                  <a:lnTo>
                    <a:pt x="45" y="6"/>
                  </a:lnTo>
                  <a:lnTo>
                    <a:pt x="42" y="6"/>
                  </a:lnTo>
                  <a:lnTo>
                    <a:pt x="42" y="9"/>
                  </a:lnTo>
                  <a:lnTo>
                    <a:pt x="39" y="9"/>
                  </a:lnTo>
                  <a:lnTo>
                    <a:pt x="39" y="12"/>
                  </a:lnTo>
                  <a:lnTo>
                    <a:pt x="42" y="12"/>
                  </a:lnTo>
                  <a:lnTo>
                    <a:pt x="39" y="15"/>
                  </a:lnTo>
                  <a:lnTo>
                    <a:pt x="36" y="15"/>
                  </a:lnTo>
                  <a:lnTo>
                    <a:pt x="39" y="15"/>
                  </a:lnTo>
                  <a:lnTo>
                    <a:pt x="33" y="18"/>
                  </a:lnTo>
                  <a:lnTo>
                    <a:pt x="36" y="21"/>
                  </a:lnTo>
                  <a:lnTo>
                    <a:pt x="39" y="21"/>
                  </a:lnTo>
                  <a:lnTo>
                    <a:pt x="39" y="21"/>
                  </a:lnTo>
                  <a:lnTo>
                    <a:pt x="42" y="21"/>
                  </a:lnTo>
                  <a:lnTo>
                    <a:pt x="45" y="21"/>
                  </a:lnTo>
                  <a:lnTo>
                    <a:pt x="39" y="24"/>
                  </a:lnTo>
                  <a:lnTo>
                    <a:pt x="33" y="27"/>
                  </a:lnTo>
                  <a:lnTo>
                    <a:pt x="36" y="27"/>
                  </a:lnTo>
                  <a:lnTo>
                    <a:pt x="30" y="30"/>
                  </a:lnTo>
                  <a:lnTo>
                    <a:pt x="27" y="27"/>
                  </a:lnTo>
                  <a:lnTo>
                    <a:pt x="27" y="30"/>
                  </a:lnTo>
                  <a:lnTo>
                    <a:pt x="24" y="27"/>
                  </a:lnTo>
                  <a:lnTo>
                    <a:pt x="15" y="27"/>
                  </a:lnTo>
                  <a:lnTo>
                    <a:pt x="15" y="27"/>
                  </a:lnTo>
                  <a:lnTo>
                    <a:pt x="12" y="27"/>
                  </a:lnTo>
                  <a:lnTo>
                    <a:pt x="9" y="30"/>
                  </a:lnTo>
                  <a:lnTo>
                    <a:pt x="12" y="30"/>
                  </a:lnTo>
                  <a:lnTo>
                    <a:pt x="12" y="33"/>
                  </a:lnTo>
                  <a:lnTo>
                    <a:pt x="15" y="33"/>
                  </a:lnTo>
                  <a:lnTo>
                    <a:pt x="15" y="36"/>
                  </a:lnTo>
                  <a:lnTo>
                    <a:pt x="12" y="36"/>
                  </a:lnTo>
                  <a:lnTo>
                    <a:pt x="12" y="33"/>
                  </a:lnTo>
                  <a:lnTo>
                    <a:pt x="9" y="33"/>
                  </a:lnTo>
                  <a:lnTo>
                    <a:pt x="15" y="39"/>
                  </a:lnTo>
                  <a:lnTo>
                    <a:pt x="18" y="36"/>
                  </a:lnTo>
                  <a:lnTo>
                    <a:pt x="18" y="39"/>
                  </a:lnTo>
                  <a:lnTo>
                    <a:pt x="15" y="42"/>
                  </a:lnTo>
                  <a:lnTo>
                    <a:pt x="12" y="42"/>
                  </a:lnTo>
                  <a:lnTo>
                    <a:pt x="15" y="45"/>
                  </a:lnTo>
                  <a:lnTo>
                    <a:pt x="9" y="45"/>
                  </a:lnTo>
                  <a:lnTo>
                    <a:pt x="9" y="48"/>
                  </a:lnTo>
                  <a:lnTo>
                    <a:pt x="9" y="48"/>
                  </a:lnTo>
                  <a:lnTo>
                    <a:pt x="12" y="51"/>
                  </a:lnTo>
                  <a:lnTo>
                    <a:pt x="15" y="51"/>
                  </a:lnTo>
                  <a:lnTo>
                    <a:pt x="12" y="51"/>
                  </a:lnTo>
                  <a:lnTo>
                    <a:pt x="18" y="51"/>
                  </a:lnTo>
                  <a:lnTo>
                    <a:pt x="18" y="54"/>
                  </a:lnTo>
                  <a:lnTo>
                    <a:pt x="27" y="54"/>
                  </a:lnTo>
                  <a:lnTo>
                    <a:pt x="24" y="60"/>
                  </a:lnTo>
                  <a:lnTo>
                    <a:pt x="21" y="57"/>
                  </a:lnTo>
                  <a:lnTo>
                    <a:pt x="18" y="63"/>
                  </a:lnTo>
                  <a:lnTo>
                    <a:pt x="21" y="63"/>
                  </a:lnTo>
                  <a:lnTo>
                    <a:pt x="18" y="69"/>
                  </a:lnTo>
                  <a:lnTo>
                    <a:pt x="9" y="72"/>
                  </a:lnTo>
                  <a:lnTo>
                    <a:pt x="12" y="72"/>
                  </a:lnTo>
                  <a:lnTo>
                    <a:pt x="18" y="69"/>
                  </a:lnTo>
                  <a:lnTo>
                    <a:pt x="18" y="72"/>
                  </a:lnTo>
                  <a:lnTo>
                    <a:pt x="24" y="72"/>
                  </a:lnTo>
                  <a:lnTo>
                    <a:pt x="27" y="69"/>
                  </a:lnTo>
                  <a:lnTo>
                    <a:pt x="27" y="69"/>
                  </a:lnTo>
                  <a:lnTo>
                    <a:pt x="30" y="69"/>
                  </a:lnTo>
                  <a:lnTo>
                    <a:pt x="21" y="72"/>
                  </a:lnTo>
                  <a:lnTo>
                    <a:pt x="15" y="72"/>
                  </a:lnTo>
                  <a:lnTo>
                    <a:pt x="15" y="75"/>
                  </a:lnTo>
                  <a:lnTo>
                    <a:pt x="9" y="75"/>
                  </a:lnTo>
                  <a:lnTo>
                    <a:pt x="12" y="78"/>
                  </a:lnTo>
                  <a:lnTo>
                    <a:pt x="12" y="81"/>
                  </a:lnTo>
                  <a:lnTo>
                    <a:pt x="12" y="81"/>
                  </a:lnTo>
                  <a:lnTo>
                    <a:pt x="9" y="81"/>
                  </a:lnTo>
                  <a:lnTo>
                    <a:pt x="6" y="78"/>
                  </a:lnTo>
                  <a:lnTo>
                    <a:pt x="6" y="81"/>
                  </a:lnTo>
                  <a:lnTo>
                    <a:pt x="6" y="78"/>
                  </a:lnTo>
                  <a:lnTo>
                    <a:pt x="0" y="81"/>
                  </a:lnTo>
                  <a:lnTo>
                    <a:pt x="0" y="84"/>
                  </a:lnTo>
                  <a:lnTo>
                    <a:pt x="12" y="84"/>
                  </a:lnTo>
                  <a:lnTo>
                    <a:pt x="9" y="87"/>
                  </a:lnTo>
                  <a:lnTo>
                    <a:pt x="3" y="87"/>
                  </a:lnTo>
                  <a:lnTo>
                    <a:pt x="3" y="90"/>
                  </a:lnTo>
                  <a:lnTo>
                    <a:pt x="6" y="90"/>
                  </a:lnTo>
                  <a:lnTo>
                    <a:pt x="6" y="93"/>
                  </a:lnTo>
                  <a:lnTo>
                    <a:pt x="15" y="90"/>
                  </a:lnTo>
                  <a:lnTo>
                    <a:pt x="9" y="96"/>
                  </a:lnTo>
                  <a:lnTo>
                    <a:pt x="6" y="96"/>
                  </a:lnTo>
                  <a:lnTo>
                    <a:pt x="9" y="96"/>
                  </a:lnTo>
                  <a:lnTo>
                    <a:pt x="15" y="93"/>
                  </a:lnTo>
                  <a:lnTo>
                    <a:pt x="15" y="96"/>
                  </a:lnTo>
                  <a:lnTo>
                    <a:pt x="9" y="99"/>
                  </a:lnTo>
                  <a:lnTo>
                    <a:pt x="12" y="99"/>
                  </a:lnTo>
                  <a:lnTo>
                    <a:pt x="12" y="99"/>
                  </a:lnTo>
                  <a:lnTo>
                    <a:pt x="18" y="99"/>
                  </a:lnTo>
                  <a:lnTo>
                    <a:pt x="18" y="1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0" name="Freeform 114"/>
            <p:cNvSpPr>
              <a:spLocks noEditPoints="1"/>
            </p:cNvSpPr>
            <p:nvPr/>
          </p:nvSpPr>
          <p:spPr bwMode="auto">
            <a:xfrm>
              <a:off x="5321301" y="2719388"/>
              <a:ext cx="258763" cy="474663"/>
            </a:xfrm>
            <a:custGeom>
              <a:avLst/>
              <a:gdLst>
                <a:gd name="T0" fmla="*/ 2 w 54"/>
                <a:gd name="T1" fmla="*/ 56 h 99"/>
                <a:gd name="T2" fmla="*/ 12 w 54"/>
                <a:gd name="T3" fmla="*/ 57 h 99"/>
                <a:gd name="T4" fmla="*/ 11 w 54"/>
                <a:gd name="T5" fmla="*/ 62 h 99"/>
                <a:gd name="T6" fmla="*/ 39 w 54"/>
                <a:gd name="T7" fmla="*/ 0 h 99"/>
                <a:gd name="T8" fmla="*/ 38 w 54"/>
                <a:gd name="T9" fmla="*/ 1 h 99"/>
                <a:gd name="T10" fmla="*/ 36 w 54"/>
                <a:gd name="T11" fmla="*/ 4 h 99"/>
                <a:gd name="T12" fmla="*/ 50 w 54"/>
                <a:gd name="T13" fmla="*/ 86 h 99"/>
                <a:gd name="T14" fmla="*/ 36 w 54"/>
                <a:gd name="T15" fmla="*/ 93 h 99"/>
                <a:gd name="T16" fmla="*/ 6 w 54"/>
                <a:gd name="T17" fmla="*/ 41 h 99"/>
                <a:gd name="T18" fmla="*/ 9 w 54"/>
                <a:gd name="T19" fmla="*/ 37 h 99"/>
                <a:gd name="T20" fmla="*/ 26 w 54"/>
                <a:gd name="T21" fmla="*/ 19 h 99"/>
                <a:gd name="T22" fmla="*/ 25 w 54"/>
                <a:gd name="T23" fmla="*/ 22 h 99"/>
                <a:gd name="T24" fmla="*/ 11 w 54"/>
                <a:gd name="T25" fmla="*/ 26 h 99"/>
                <a:gd name="T26" fmla="*/ 7 w 54"/>
                <a:gd name="T27" fmla="*/ 29 h 99"/>
                <a:gd name="T28" fmla="*/ 4 w 54"/>
                <a:gd name="T29" fmla="*/ 33 h 99"/>
                <a:gd name="T30" fmla="*/ 5 w 54"/>
                <a:gd name="T31" fmla="*/ 35 h 99"/>
                <a:gd name="T32" fmla="*/ 9 w 54"/>
                <a:gd name="T33" fmla="*/ 34 h 99"/>
                <a:gd name="T34" fmla="*/ 11 w 54"/>
                <a:gd name="T35" fmla="*/ 34 h 99"/>
                <a:gd name="T36" fmla="*/ 12 w 54"/>
                <a:gd name="T37" fmla="*/ 42 h 99"/>
                <a:gd name="T38" fmla="*/ 12 w 54"/>
                <a:gd name="T39" fmla="*/ 47 h 99"/>
                <a:gd name="T40" fmla="*/ 16 w 54"/>
                <a:gd name="T41" fmla="*/ 52 h 99"/>
                <a:gd name="T42" fmla="*/ 17 w 54"/>
                <a:gd name="T43" fmla="*/ 63 h 99"/>
                <a:gd name="T44" fmla="*/ 16 w 54"/>
                <a:gd name="T45" fmla="*/ 98 h 99"/>
                <a:gd name="T46" fmla="*/ 24 w 54"/>
                <a:gd name="T47" fmla="*/ 97 h 99"/>
                <a:gd name="T48" fmla="*/ 31 w 54"/>
                <a:gd name="T49" fmla="*/ 93 h 99"/>
                <a:gd name="T50" fmla="*/ 40 w 54"/>
                <a:gd name="T51" fmla="*/ 92 h 99"/>
                <a:gd name="T52" fmla="*/ 51 w 54"/>
                <a:gd name="T53" fmla="*/ 89 h 99"/>
                <a:gd name="T54" fmla="*/ 48 w 54"/>
                <a:gd name="T55" fmla="*/ 86 h 99"/>
                <a:gd name="T56" fmla="*/ 50 w 54"/>
                <a:gd name="T57" fmla="*/ 82 h 99"/>
                <a:gd name="T58" fmla="*/ 53 w 54"/>
                <a:gd name="T59" fmla="*/ 80 h 99"/>
                <a:gd name="T60" fmla="*/ 44 w 54"/>
                <a:gd name="T61" fmla="*/ 73 h 99"/>
                <a:gd name="T62" fmla="*/ 40 w 54"/>
                <a:gd name="T63" fmla="*/ 66 h 99"/>
                <a:gd name="T64" fmla="*/ 42 w 54"/>
                <a:gd name="T65" fmla="*/ 62 h 99"/>
                <a:gd name="T66" fmla="*/ 33 w 54"/>
                <a:gd name="T67" fmla="*/ 50 h 99"/>
                <a:gd name="T68" fmla="*/ 23 w 54"/>
                <a:gd name="T69" fmla="*/ 45 h 99"/>
                <a:gd name="T70" fmla="*/ 25 w 54"/>
                <a:gd name="T71" fmla="*/ 43 h 99"/>
                <a:gd name="T72" fmla="*/ 31 w 54"/>
                <a:gd name="T73" fmla="*/ 34 h 99"/>
                <a:gd name="T74" fmla="*/ 24 w 54"/>
                <a:gd name="T75" fmla="*/ 32 h 99"/>
                <a:gd name="T76" fmla="*/ 21 w 54"/>
                <a:gd name="T77" fmla="*/ 29 h 99"/>
                <a:gd name="T78" fmla="*/ 22 w 54"/>
                <a:gd name="T79" fmla="*/ 24 h 99"/>
                <a:gd name="T80" fmla="*/ 16 w 54"/>
                <a:gd name="T81" fmla="*/ 24 h 99"/>
                <a:gd name="T82" fmla="*/ 14 w 54"/>
                <a:gd name="T83" fmla="*/ 30 h 99"/>
                <a:gd name="T84" fmla="*/ 13 w 54"/>
                <a:gd name="T85" fmla="*/ 33 h 99"/>
                <a:gd name="T86" fmla="*/ 13 w 54"/>
                <a:gd name="T87" fmla="*/ 35 h 99"/>
                <a:gd name="T88" fmla="*/ 12 w 54"/>
                <a:gd name="T89" fmla="*/ 39 h 99"/>
                <a:gd name="T90" fmla="*/ 13 w 54"/>
                <a:gd name="T91" fmla="*/ 42 h 99"/>
                <a:gd name="T92" fmla="*/ 13 w 54"/>
                <a:gd name="T93" fmla="*/ 48 h 99"/>
                <a:gd name="T94" fmla="*/ 14 w 54"/>
                <a:gd name="T95" fmla="*/ 48 h 99"/>
                <a:gd name="T96" fmla="*/ 17 w 54"/>
                <a:gd name="T97" fmla="*/ 45 h 99"/>
                <a:gd name="T98" fmla="*/ 16 w 54"/>
                <a:gd name="T99" fmla="*/ 56 h 99"/>
                <a:gd name="T100" fmla="*/ 22 w 54"/>
                <a:gd name="T101" fmla="*/ 57 h 99"/>
                <a:gd name="T102" fmla="*/ 28 w 54"/>
                <a:gd name="T103" fmla="*/ 62 h 99"/>
                <a:gd name="T104" fmla="*/ 27 w 54"/>
                <a:gd name="T105" fmla="*/ 69 h 99"/>
                <a:gd name="T106" fmla="*/ 17 w 54"/>
                <a:gd name="T107" fmla="*/ 74 h 99"/>
                <a:gd name="T108" fmla="*/ 19 w 54"/>
                <a:gd name="T109" fmla="*/ 80 h 99"/>
                <a:gd name="T110" fmla="*/ 16 w 54"/>
                <a:gd name="T111" fmla="*/ 85 h 99"/>
                <a:gd name="T112" fmla="*/ 24 w 54"/>
                <a:gd name="T113" fmla="*/ 86 h 99"/>
                <a:gd name="T114" fmla="*/ 27 w 54"/>
                <a:gd name="T115" fmla="*/ 89 h 99"/>
                <a:gd name="T116" fmla="*/ 16 w 54"/>
                <a:gd name="T117" fmla="*/ 94 h 99"/>
                <a:gd name="T118" fmla="*/ 15 w 54"/>
                <a:gd name="T1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99">
                  <a:moveTo>
                    <a:pt x="10" y="64"/>
                  </a:moveTo>
                  <a:cubicBezTo>
                    <a:pt x="8" y="63"/>
                    <a:pt x="8" y="63"/>
                    <a:pt x="8" y="63"/>
                  </a:cubicBezTo>
                  <a:cubicBezTo>
                    <a:pt x="7" y="63"/>
                    <a:pt x="7" y="63"/>
                    <a:pt x="7" y="63"/>
                  </a:cubicBezTo>
                  <a:cubicBezTo>
                    <a:pt x="6" y="60"/>
                    <a:pt x="6" y="60"/>
                    <a:pt x="6" y="60"/>
                  </a:cubicBezTo>
                  <a:cubicBezTo>
                    <a:pt x="4" y="59"/>
                    <a:pt x="4" y="59"/>
                    <a:pt x="4" y="59"/>
                  </a:cubicBezTo>
                  <a:cubicBezTo>
                    <a:pt x="4" y="60"/>
                    <a:pt x="4" y="60"/>
                    <a:pt x="4" y="60"/>
                  </a:cubicBezTo>
                  <a:cubicBezTo>
                    <a:pt x="3" y="62"/>
                    <a:pt x="3" y="62"/>
                    <a:pt x="3" y="62"/>
                  </a:cubicBezTo>
                  <a:cubicBezTo>
                    <a:pt x="2" y="62"/>
                    <a:pt x="2" y="62"/>
                    <a:pt x="2" y="62"/>
                  </a:cubicBezTo>
                  <a:cubicBezTo>
                    <a:pt x="0" y="59"/>
                    <a:pt x="0" y="59"/>
                    <a:pt x="0" y="59"/>
                  </a:cubicBezTo>
                  <a:cubicBezTo>
                    <a:pt x="1" y="57"/>
                    <a:pt x="1" y="57"/>
                    <a:pt x="1" y="57"/>
                  </a:cubicBezTo>
                  <a:cubicBezTo>
                    <a:pt x="2" y="56"/>
                    <a:pt x="2" y="56"/>
                    <a:pt x="2" y="56"/>
                  </a:cubicBezTo>
                  <a:cubicBezTo>
                    <a:pt x="3" y="55"/>
                    <a:pt x="3" y="55"/>
                    <a:pt x="3" y="55"/>
                  </a:cubicBezTo>
                  <a:cubicBezTo>
                    <a:pt x="4" y="55"/>
                    <a:pt x="4" y="55"/>
                    <a:pt x="4" y="55"/>
                  </a:cubicBezTo>
                  <a:cubicBezTo>
                    <a:pt x="4" y="54"/>
                    <a:pt x="4" y="54"/>
                    <a:pt x="4" y="54"/>
                  </a:cubicBezTo>
                  <a:cubicBezTo>
                    <a:pt x="5" y="54"/>
                    <a:pt x="5" y="54"/>
                    <a:pt x="5" y="54"/>
                  </a:cubicBezTo>
                  <a:cubicBezTo>
                    <a:pt x="6" y="54"/>
                    <a:pt x="6" y="54"/>
                    <a:pt x="6" y="54"/>
                  </a:cubicBezTo>
                  <a:cubicBezTo>
                    <a:pt x="7" y="54"/>
                    <a:pt x="7" y="54"/>
                    <a:pt x="7" y="54"/>
                  </a:cubicBezTo>
                  <a:cubicBezTo>
                    <a:pt x="8" y="53"/>
                    <a:pt x="8" y="53"/>
                    <a:pt x="8" y="53"/>
                  </a:cubicBezTo>
                  <a:cubicBezTo>
                    <a:pt x="10" y="53"/>
                    <a:pt x="10" y="53"/>
                    <a:pt x="10" y="53"/>
                  </a:cubicBezTo>
                  <a:cubicBezTo>
                    <a:pt x="11" y="53"/>
                    <a:pt x="11" y="53"/>
                    <a:pt x="11" y="53"/>
                  </a:cubicBezTo>
                  <a:cubicBezTo>
                    <a:pt x="11" y="55"/>
                    <a:pt x="11" y="55"/>
                    <a:pt x="11" y="55"/>
                  </a:cubicBezTo>
                  <a:cubicBezTo>
                    <a:pt x="12" y="57"/>
                    <a:pt x="12" y="57"/>
                    <a:pt x="12" y="57"/>
                  </a:cubicBezTo>
                  <a:cubicBezTo>
                    <a:pt x="12" y="58"/>
                    <a:pt x="12" y="58"/>
                    <a:pt x="12" y="58"/>
                  </a:cubicBezTo>
                  <a:cubicBezTo>
                    <a:pt x="13" y="58"/>
                    <a:pt x="13" y="58"/>
                    <a:pt x="13" y="58"/>
                  </a:cubicBezTo>
                  <a:cubicBezTo>
                    <a:pt x="14" y="61"/>
                    <a:pt x="14" y="61"/>
                    <a:pt x="14" y="61"/>
                  </a:cubicBezTo>
                  <a:cubicBezTo>
                    <a:pt x="13" y="59"/>
                    <a:pt x="13" y="59"/>
                    <a:pt x="13" y="59"/>
                  </a:cubicBezTo>
                  <a:cubicBezTo>
                    <a:pt x="12" y="59"/>
                    <a:pt x="12" y="59"/>
                    <a:pt x="12" y="59"/>
                  </a:cubicBezTo>
                  <a:cubicBezTo>
                    <a:pt x="13" y="59"/>
                    <a:pt x="13" y="59"/>
                    <a:pt x="13" y="59"/>
                  </a:cubicBezTo>
                  <a:cubicBezTo>
                    <a:pt x="12" y="60"/>
                    <a:pt x="12" y="60"/>
                    <a:pt x="12" y="60"/>
                  </a:cubicBezTo>
                  <a:cubicBezTo>
                    <a:pt x="13" y="61"/>
                    <a:pt x="13" y="61"/>
                    <a:pt x="13" y="61"/>
                  </a:cubicBezTo>
                  <a:cubicBezTo>
                    <a:pt x="13" y="62"/>
                    <a:pt x="13" y="62"/>
                    <a:pt x="13" y="62"/>
                  </a:cubicBezTo>
                  <a:cubicBezTo>
                    <a:pt x="11" y="61"/>
                    <a:pt x="11" y="61"/>
                    <a:pt x="11" y="61"/>
                  </a:cubicBezTo>
                  <a:cubicBezTo>
                    <a:pt x="11" y="62"/>
                    <a:pt x="11" y="62"/>
                    <a:pt x="11" y="62"/>
                  </a:cubicBezTo>
                  <a:cubicBezTo>
                    <a:pt x="10" y="63"/>
                    <a:pt x="10" y="63"/>
                    <a:pt x="10" y="63"/>
                  </a:cubicBezTo>
                  <a:cubicBezTo>
                    <a:pt x="10" y="63"/>
                    <a:pt x="10" y="63"/>
                    <a:pt x="10" y="63"/>
                  </a:cubicBezTo>
                  <a:cubicBezTo>
                    <a:pt x="10" y="64"/>
                    <a:pt x="10" y="64"/>
                    <a:pt x="10" y="64"/>
                  </a:cubicBezTo>
                  <a:cubicBezTo>
                    <a:pt x="10" y="64"/>
                    <a:pt x="10" y="64"/>
                    <a:pt x="10" y="64"/>
                  </a:cubicBezTo>
                  <a:close/>
                  <a:moveTo>
                    <a:pt x="36" y="9"/>
                  </a:moveTo>
                  <a:cubicBezTo>
                    <a:pt x="37" y="8"/>
                    <a:pt x="37" y="8"/>
                    <a:pt x="37" y="8"/>
                  </a:cubicBezTo>
                  <a:cubicBezTo>
                    <a:pt x="37" y="8"/>
                    <a:pt x="37" y="8"/>
                    <a:pt x="37" y="8"/>
                  </a:cubicBezTo>
                  <a:cubicBezTo>
                    <a:pt x="36" y="9"/>
                    <a:pt x="36" y="9"/>
                    <a:pt x="36" y="9"/>
                  </a:cubicBezTo>
                  <a:close/>
                  <a:moveTo>
                    <a:pt x="38" y="1"/>
                  </a:moveTo>
                  <a:cubicBezTo>
                    <a:pt x="38" y="1"/>
                    <a:pt x="38" y="1"/>
                    <a:pt x="38" y="1"/>
                  </a:cubicBezTo>
                  <a:cubicBezTo>
                    <a:pt x="39" y="0"/>
                    <a:pt x="39" y="0"/>
                    <a:pt x="39" y="0"/>
                  </a:cubicBezTo>
                  <a:cubicBezTo>
                    <a:pt x="38" y="1"/>
                    <a:pt x="38" y="1"/>
                    <a:pt x="38" y="1"/>
                  </a:cubicBezTo>
                  <a:close/>
                  <a:moveTo>
                    <a:pt x="36" y="4"/>
                  </a:moveTo>
                  <a:cubicBezTo>
                    <a:pt x="36" y="3"/>
                    <a:pt x="36" y="3"/>
                    <a:pt x="36" y="3"/>
                  </a:cubicBezTo>
                  <a:cubicBezTo>
                    <a:pt x="35" y="3"/>
                    <a:pt x="35" y="3"/>
                    <a:pt x="35" y="3"/>
                  </a:cubicBezTo>
                  <a:cubicBezTo>
                    <a:pt x="35" y="4"/>
                    <a:pt x="35" y="4"/>
                    <a:pt x="35" y="4"/>
                  </a:cubicBezTo>
                  <a:cubicBezTo>
                    <a:pt x="35" y="4"/>
                    <a:pt x="36" y="4"/>
                    <a:pt x="36" y="4"/>
                  </a:cubicBezTo>
                  <a:close/>
                  <a:moveTo>
                    <a:pt x="37" y="3"/>
                  </a:moveTo>
                  <a:cubicBezTo>
                    <a:pt x="36" y="3"/>
                    <a:pt x="36" y="3"/>
                    <a:pt x="36" y="3"/>
                  </a:cubicBezTo>
                  <a:cubicBezTo>
                    <a:pt x="37" y="2"/>
                    <a:pt x="37" y="2"/>
                    <a:pt x="37" y="2"/>
                  </a:cubicBezTo>
                  <a:cubicBezTo>
                    <a:pt x="37" y="1"/>
                    <a:pt x="37" y="1"/>
                    <a:pt x="37" y="1"/>
                  </a:cubicBezTo>
                  <a:cubicBezTo>
                    <a:pt x="38" y="1"/>
                    <a:pt x="38" y="1"/>
                    <a:pt x="38" y="1"/>
                  </a:cubicBezTo>
                  <a:cubicBezTo>
                    <a:pt x="38" y="3"/>
                    <a:pt x="38" y="3"/>
                    <a:pt x="38" y="3"/>
                  </a:cubicBezTo>
                  <a:cubicBezTo>
                    <a:pt x="37" y="3"/>
                    <a:pt x="37" y="3"/>
                    <a:pt x="37" y="3"/>
                  </a:cubicBezTo>
                  <a:close/>
                  <a:moveTo>
                    <a:pt x="37" y="7"/>
                  </a:moveTo>
                  <a:cubicBezTo>
                    <a:pt x="36" y="6"/>
                    <a:pt x="36" y="6"/>
                    <a:pt x="36" y="6"/>
                  </a:cubicBezTo>
                  <a:cubicBezTo>
                    <a:pt x="35" y="6"/>
                    <a:pt x="35" y="6"/>
                    <a:pt x="35" y="6"/>
                  </a:cubicBezTo>
                  <a:cubicBezTo>
                    <a:pt x="34" y="5"/>
                    <a:pt x="34" y="5"/>
                    <a:pt x="34" y="5"/>
                  </a:cubicBezTo>
                  <a:cubicBezTo>
                    <a:pt x="35" y="5"/>
                    <a:pt x="35" y="5"/>
                    <a:pt x="35" y="5"/>
                  </a:cubicBezTo>
                  <a:cubicBezTo>
                    <a:pt x="36" y="5"/>
                    <a:pt x="36" y="5"/>
                    <a:pt x="36" y="5"/>
                  </a:cubicBezTo>
                  <a:cubicBezTo>
                    <a:pt x="36" y="5"/>
                    <a:pt x="36" y="5"/>
                    <a:pt x="36" y="5"/>
                  </a:cubicBezTo>
                  <a:cubicBezTo>
                    <a:pt x="36" y="4"/>
                    <a:pt x="36" y="4"/>
                    <a:pt x="36" y="4"/>
                  </a:cubicBezTo>
                  <a:cubicBezTo>
                    <a:pt x="36" y="4"/>
                    <a:pt x="36" y="4"/>
                    <a:pt x="36" y="4"/>
                  </a:cubicBezTo>
                  <a:cubicBezTo>
                    <a:pt x="37" y="4"/>
                    <a:pt x="37" y="4"/>
                    <a:pt x="37" y="4"/>
                  </a:cubicBezTo>
                  <a:cubicBezTo>
                    <a:pt x="38" y="4"/>
                    <a:pt x="38" y="4"/>
                    <a:pt x="38" y="4"/>
                  </a:cubicBezTo>
                  <a:cubicBezTo>
                    <a:pt x="37" y="5"/>
                    <a:pt x="37" y="5"/>
                    <a:pt x="37" y="5"/>
                  </a:cubicBezTo>
                  <a:cubicBezTo>
                    <a:pt x="38" y="6"/>
                    <a:pt x="38" y="6"/>
                    <a:pt x="38" y="6"/>
                  </a:cubicBezTo>
                  <a:cubicBezTo>
                    <a:pt x="37" y="6"/>
                    <a:pt x="37" y="6"/>
                    <a:pt x="37" y="6"/>
                  </a:cubicBezTo>
                  <a:cubicBezTo>
                    <a:pt x="37" y="7"/>
                    <a:pt x="37" y="7"/>
                    <a:pt x="37" y="7"/>
                  </a:cubicBezTo>
                  <a:cubicBezTo>
                    <a:pt x="37" y="7"/>
                    <a:pt x="37" y="7"/>
                    <a:pt x="37" y="7"/>
                  </a:cubicBezTo>
                  <a:close/>
                  <a:moveTo>
                    <a:pt x="49" y="86"/>
                  </a:moveTo>
                  <a:cubicBezTo>
                    <a:pt x="49" y="86"/>
                    <a:pt x="49" y="86"/>
                    <a:pt x="49" y="86"/>
                  </a:cubicBezTo>
                  <a:cubicBezTo>
                    <a:pt x="50" y="86"/>
                    <a:pt x="50" y="86"/>
                    <a:pt x="50" y="86"/>
                  </a:cubicBezTo>
                  <a:cubicBezTo>
                    <a:pt x="50" y="86"/>
                    <a:pt x="50" y="86"/>
                    <a:pt x="50" y="86"/>
                  </a:cubicBezTo>
                  <a:cubicBezTo>
                    <a:pt x="49" y="85"/>
                    <a:pt x="49" y="85"/>
                    <a:pt x="49" y="85"/>
                  </a:cubicBezTo>
                  <a:cubicBezTo>
                    <a:pt x="49" y="86"/>
                    <a:pt x="49" y="86"/>
                    <a:pt x="49" y="86"/>
                  </a:cubicBezTo>
                  <a:close/>
                  <a:moveTo>
                    <a:pt x="36" y="93"/>
                  </a:moveTo>
                  <a:cubicBezTo>
                    <a:pt x="37" y="92"/>
                    <a:pt x="37" y="92"/>
                    <a:pt x="37" y="92"/>
                  </a:cubicBezTo>
                  <a:cubicBezTo>
                    <a:pt x="38" y="92"/>
                    <a:pt x="38" y="92"/>
                    <a:pt x="38" y="92"/>
                  </a:cubicBezTo>
                  <a:cubicBezTo>
                    <a:pt x="39" y="92"/>
                    <a:pt x="39" y="92"/>
                    <a:pt x="39" y="92"/>
                  </a:cubicBezTo>
                  <a:cubicBezTo>
                    <a:pt x="38" y="93"/>
                    <a:pt x="38" y="93"/>
                    <a:pt x="38" y="93"/>
                  </a:cubicBezTo>
                  <a:cubicBezTo>
                    <a:pt x="38" y="94"/>
                    <a:pt x="38" y="94"/>
                    <a:pt x="38" y="94"/>
                  </a:cubicBezTo>
                  <a:cubicBezTo>
                    <a:pt x="37" y="94"/>
                    <a:pt x="37" y="94"/>
                    <a:pt x="37" y="94"/>
                  </a:cubicBezTo>
                  <a:cubicBezTo>
                    <a:pt x="37" y="93"/>
                    <a:pt x="37" y="93"/>
                    <a:pt x="37" y="93"/>
                  </a:cubicBezTo>
                  <a:cubicBezTo>
                    <a:pt x="36" y="93"/>
                    <a:pt x="36" y="93"/>
                    <a:pt x="36" y="93"/>
                  </a:cubicBezTo>
                  <a:close/>
                  <a:moveTo>
                    <a:pt x="16" y="47"/>
                  </a:moveTo>
                  <a:cubicBezTo>
                    <a:pt x="15" y="48"/>
                    <a:pt x="15" y="48"/>
                    <a:pt x="15" y="48"/>
                  </a:cubicBezTo>
                  <a:cubicBezTo>
                    <a:pt x="16" y="49"/>
                    <a:pt x="16" y="49"/>
                    <a:pt x="16" y="49"/>
                  </a:cubicBezTo>
                  <a:cubicBezTo>
                    <a:pt x="16" y="48"/>
                    <a:pt x="16" y="48"/>
                    <a:pt x="16" y="48"/>
                  </a:cubicBezTo>
                  <a:cubicBezTo>
                    <a:pt x="16" y="47"/>
                    <a:pt x="16" y="47"/>
                    <a:pt x="16" y="47"/>
                  </a:cubicBezTo>
                  <a:close/>
                  <a:moveTo>
                    <a:pt x="10" y="46"/>
                  </a:moveTo>
                  <a:cubicBezTo>
                    <a:pt x="10" y="45"/>
                    <a:pt x="10" y="45"/>
                    <a:pt x="10" y="45"/>
                  </a:cubicBezTo>
                  <a:cubicBezTo>
                    <a:pt x="10" y="46"/>
                    <a:pt x="10" y="46"/>
                    <a:pt x="10" y="46"/>
                  </a:cubicBezTo>
                  <a:cubicBezTo>
                    <a:pt x="10" y="46"/>
                    <a:pt x="10" y="46"/>
                    <a:pt x="10" y="46"/>
                  </a:cubicBezTo>
                  <a:close/>
                  <a:moveTo>
                    <a:pt x="6" y="42"/>
                  </a:moveTo>
                  <a:cubicBezTo>
                    <a:pt x="6" y="41"/>
                    <a:pt x="6" y="41"/>
                    <a:pt x="6" y="41"/>
                  </a:cubicBezTo>
                  <a:cubicBezTo>
                    <a:pt x="7" y="41"/>
                    <a:pt x="7" y="41"/>
                    <a:pt x="7" y="41"/>
                  </a:cubicBezTo>
                  <a:cubicBezTo>
                    <a:pt x="6" y="42"/>
                    <a:pt x="6" y="42"/>
                    <a:pt x="6" y="42"/>
                  </a:cubicBezTo>
                  <a:close/>
                  <a:moveTo>
                    <a:pt x="8" y="41"/>
                  </a:moveTo>
                  <a:cubicBezTo>
                    <a:pt x="9" y="40"/>
                    <a:pt x="9" y="40"/>
                    <a:pt x="9" y="40"/>
                  </a:cubicBezTo>
                  <a:cubicBezTo>
                    <a:pt x="9" y="41"/>
                    <a:pt x="9" y="41"/>
                    <a:pt x="9" y="41"/>
                  </a:cubicBezTo>
                  <a:cubicBezTo>
                    <a:pt x="8" y="41"/>
                    <a:pt x="8" y="41"/>
                    <a:pt x="8" y="41"/>
                  </a:cubicBezTo>
                  <a:close/>
                  <a:moveTo>
                    <a:pt x="10" y="39"/>
                  </a:moveTo>
                  <a:cubicBezTo>
                    <a:pt x="11" y="38"/>
                    <a:pt x="11" y="38"/>
                    <a:pt x="11" y="38"/>
                  </a:cubicBezTo>
                  <a:cubicBezTo>
                    <a:pt x="10" y="38"/>
                    <a:pt x="10" y="38"/>
                    <a:pt x="10" y="38"/>
                  </a:cubicBezTo>
                  <a:cubicBezTo>
                    <a:pt x="10" y="39"/>
                    <a:pt x="10" y="39"/>
                    <a:pt x="10" y="39"/>
                  </a:cubicBezTo>
                  <a:close/>
                  <a:moveTo>
                    <a:pt x="9" y="37"/>
                  </a:moveTo>
                  <a:cubicBezTo>
                    <a:pt x="10" y="38"/>
                    <a:pt x="10" y="38"/>
                    <a:pt x="10" y="38"/>
                  </a:cubicBezTo>
                  <a:cubicBezTo>
                    <a:pt x="10" y="38"/>
                    <a:pt x="10" y="38"/>
                    <a:pt x="10" y="38"/>
                  </a:cubicBezTo>
                  <a:cubicBezTo>
                    <a:pt x="10" y="37"/>
                    <a:pt x="10" y="37"/>
                    <a:pt x="10" y="37"/>
                  </a:cubicBezTo>
                  <a:cubicBezTo>
                    <a:pt x="9" y="37"/>
                    <a:pt x="9" y="37"/>
                    <a:pt x="9" y="37"/>
                  </a:cubicBezTo>
                  <a:close/>
                  <a:moveTo>
                    <a:pt x="25" y="18"/>
                  </a:moveTo>
                  <a:cubicBezTo>
                    <a:pt x="26" y="19"/>
                    <a:pt x="26" y="19"/>
                    <a:pt x="26" y="19"/>
                  </a:cubicBezTo>
                  <a:cubicBezTo>
                    <a:pt x="26" y="18"/>
                    <a:pt x="26" y="18"/>
                    <a:pt x="26" y="18"/>
                  </a:cubicBezTo>
                  <a:cubicBezTo>
                    <a:pt x="25" y="18"/>
                    <a:pt x="25" y="18"/>
                    <a:pt x="25" y="18"/>
                  </a:cubicBezTo>
                  <a:close/>
                  <a:moveTo>
                    <a:pt x="24" y="19"/>
                  </a:moveTo>
                  <a:cubicBezTo>
                    <a:pt x="25" y="19"/>
                    <a:pt x="25" y="19"/>
                    <a:pt x="25" y="19"/>
                  </a:cubicBezTo>
                  <a:cubicBezTo>
                    <a:pt x="26" y="19"/>
                    <a:pt x="26" y="19"/>
                    <a:pt x="26" y="19"/>
                  </a:cubicBezTo>
                  <a:cubicBezTo>
                    <a:pt x="25" y="20"/>
                    <a:pt x="25" y="20"/>
                    <a:pt x="25" y="20"/>
                  </a:cubicBezTo>
                  <a:cubicBezTo>
                    <a:pt x="27" y="20"/>
                    <a:pt x="27" y="20"/>
                    <a:pt x="27" y="20"/>
                  </a:cubicBezTo>
                  <a:cubicBezTo>
                    <a:pt x="27" y="21"/>
                    <a:pt x="27" y="21"/>
                    <a:pt x="27" y="21"/>
                  </a:cubicBezTo>
                  <a:cubicBezTo>
                    <a:pt x="26" y="20"/>
                    <a:pt x="26" y="20"/>
                    <a:pt x="26" y="20"/>
                  </a:cubicBezTo>
                  <a:cubicBezTo>
                    <a:pt x="25" y="20"/>
                    <a:pt x="25" y="20"/>
                    <a:pt x="25" y="20"/>
                  </a:cubicBezTo>
                  <a:cubicBezTo>
                    <a:pt x="25" y="20"/>
                    <a:pt x="25" y="20"/>
                    <a:pt x="25" y="20"/>
                  </a:cubicBezTo>
                  <a:cubicBezTo>
                    <a:pt x="25" y="20"/>
                    <a:pt x="25" y="20"/>
                    <a:pt x="25" y="20"/>
                  </a:cubicBezTo>
                  <a:cubicBezTo>
                    <a:pt x="24" y="20"/>
                    <a:pt x="24" y="20"/>
                    <a:pt x="24" y="20"/>
                  </a:cubicBezTo>
                  <a:cubicBezTo>
                    <a:pt x="24" y="19"/>
                    <a:pt x="24" y="19"/>
                    <a:pt x="24" y="19"/>
                  </a:cubicBezTo>
                  <a:close/>
                  <a:moveTo>
                    <a:pt x="24" y="21"/>
                  </a:moveTo>
                  <a:cubicBezTo>
                    <a:pt x="25" y="22"/>
                    <a:pt x="25" y="22"/>
                    <a:pt x="25" y="22"/>
                  </a:cubicBezTo>
                  <a:cubicBezTo>
                    <a:pt x="25" y="21"/>
                    <a:pt x="25" y="21"/>
                    <a:pt x="25" y="21"/>
                  </a:cubicBezTo>
                  <a:cubicBezTo>
                    <a:pt x="25" y="21"/>
                    <a:pt x="25" y="21"/>
                    <a:pt x="25" y="21"/>
                  </a:cubicBezTo>
                  <a:cubicBezTo>
                    <a:pt x="24" y="21"/>
                    <a:pt x="24" y="21"/>
                    <a:pt x="24" y="21"/>
                  </a:cubicBezTo>
                  <a:close/>
                  <a:moveTo>
                    <a:pt x="6" y="28"/>
                  </a:moveTo>
                  <a:cubicBezTo>
                    <a:pt x="7" y="28"/>
                    <a:pt x="7" y="28"/>
                    <a:pt x="7" y="28"/>
                  </a:cubicBezTo>
                  <a:cubicBezTo>
                    <a:pt x="6" y="27"/>
                    <a:pt x="6" y="27"/>
                    <a:pt x="6" y="27"/>
                  </a:cubicBezTo>
                  <a:cubicBezTo>
                    <a:pt x="7" y="26"/>
                    <a:pt x="7" y="26"/>
                    <a:pt x="7" y="26"/>
                  </a:cubicBezTo>
                  <a:cubicBezTo>
                    <a:pt x="8" y="27"/>
                    <a:pt x="8" y="27"/>
                    <a:pt x="8" y="27"/>
                  </a:cubicBezTo>
                  <a:cubicBezTo>
                    <a:pt x="8" y="26"/>
                    <a:pt x="8" y="26"/>
                    <a:pt x="8" y="26"/>
                  </a:cubicBezTo>
                  <a:cubicBezTo>
                    <a:pt x="10" y="24"/>
                    <a:pt x="10" y="24"/>
                    <a:pt x="10" y="24"/>
                  </a:cubicBezTo>
                  <a:cubicBezTo>
                    <a:pt x="11" y="26"/>
                    <a:pt x="11" y="26"/>
                    <a:pt x="11" y="26"/>
                  </a:cubicBezTo>
                  <a:cubicBezTo>
                    <a:pt x="10" y="27"/>
                    <a:pt x="10" y="27"/>
                    <a:pt x="10" y="27"/>
                  </a:cubicBezTo>
                  <a:cubicBezTo>
                    <a:pt x="9" y="28"/>
                    <a:pt x="9" y="28"/>
                    <a:pt x="9" y="28"/>
                  </a:cubicBezTo>
                  <a:cubicBezTo>
                    <a:pt x="10" y="28"/>
                    <a:pt x="10" y="28"/>
                    <a:pt x="10" y="28"/>
                  </a:cubicBezTo>
                  <a:cubicBezTo>
                    <a:pt x="9" y="29"/>
                    <a:pt x="9" y="29"/>
                    <a:pt x="9" y="29"/>
                  </a:cubicBezTo>
                  <a:cubicBezTo>
                    <a:pt x="8" y="29"/>
                    <a:pt x="8" y="29"/>
                    <a:pt x="8" y="29"/>
                  </a:cubicBezTo>
                  <a:cubicBezTo>
                    <a:pt x="7" y="29"/>
                    <a:pt x="7" y="29"/>
                    <a:pt x="7" y="29"/>
                  </a:cubicBezTo>
                  <a:cubicBezTo>
                    <a:pt x="6" y="28"/>
                    <a:pt x="6" y="28"/>
                    <a:pt x="6" y="28"/>
                  </a:cubicBezTo>
                  <a:close/>
                  <a:moveTo>
                    <a:pt x="6" y="30"/>
                  </a:moveTo>
                  <a:cubicBezTo>
                    <a:pt x="7" y="31"/>
                    <a:pt x="7" y="31"/>
                    <a:pt x="7" y="31"/>
                  </a:cubicBezTo>
                  <a:cubicBezTo>
                    <a:pt x="8" y="30"/>
                    <a:pt x="8" y="30"/>
                    <a:pt x="8" y="30"/>
                  </a:cubicBezTo>
                  <a:cubicBezTo>
                    <a:pt x="7" y="29"/>
                    <a:pt x="7" y="29"/>
                    <a:pt x="7" y="29"/>
                  </a:cubicBezTo>
                  <a:cubicBezTo>
                    <a:pt x="7" y="29"/>
                    <a:pt x="7" y="29"/>
                    <a:pt x="7" y="29"/>
                  </a:cubicBezTo>
                  <a:cubicBezTo>
                    <a:pt x="6" y="30"/>
                    <a:pt x="6" y="30"/>
                    <a:pt x="6" y="30"/>
                  </a:cubicBezTo>
                  <a:cubicBezTo>
                    <a:pt x="6" y="30"/>
                    <a:pt x="6" y="30"/>
                    <a:pt x="6" y="30"/>
                  </a:cubicBezTo>
                  <a:close/>
                  <a:moveTo>
                    <a:pt x="6" y="32"/>
                  </a:moveTo>
                  <a:cubicBezTo>
                    <a:pt x="5" y="32"/>
                    <a:pt x="5" y="32"/>
                    <a:pt x="5" y="32"/>
                  </a:cubicBezTo>
                  <a:cubicBezTo>
                    <a:pt x="4" y="32"/>
                    <a:pt x="4" y="32"/>
                    <a:pt x="4" y="32"/>
                  </a:cubicBezTo>
                  <a:cubicBezTo>
                    <a:pt x="4" y="31"/>
                    <a:pt x="4" y="31"/>
                    <a:pt x="4" y="31"/>
                  </a:cubicBezTo>
                  <a:cubicBezTo>
                    <a:pt x="6" y="31"/>
                    <a:pt x="6" y="31"/>
                    <a:pt x="6" y="31"/>
                  </a:cubicBezTo>
                  <a:cubicBezTo>
                    <a:pt x="6" y="32"/>
                    <a:pt x="6" y="32"/>
                    <a:pt x="6" y="32"/>
                  </a:cubicBezTo>
                  <a:close/>
                  <a:moveTo>
                    <a:pt x="5" y="34"/>
                  </a:moveTo>
                  <a:cubicBezTo>
                    <a:pt x="4" y="33"/>
                    <a:pt x="4" y="33"/>
                    <a:pt x="4" y="33"/>
                  </a:cubicBezTo>
                  <a:cubicBezTo>
                    <a:pt x="4" y="33"/>
                    <a:pt x="4" y="33"/>
                    <a:pt x="4" y="33"/>
                  </a:cubicBezTo>
                  <a:cubicBezTo>
                    <a:pt x="5" y="33"/>
                    <a:pt x="5" y="33"/>
                    <a:pt x="5" y="33"/>
                  </a:cubicBezTo>
                  <a:cubicBezTo>
                    <a:pt x="5" y="34"/>
                    <a:pt x="5" y="34"/>
                    <a:pt x="5" y="34"/>
                  </a:cubicBezTo>
                  <a:close/>
                  <a:moveTo>
                    <a:pt x="4" y="37"/>
                  </a:moveTo>
                  <a:cubicBezTo>
                    <a:pt x="4" y="37"/>
                    <a:pt x="4" y="37"/>
                    <a:pt x="4" y="37"/>
                  </a:cubicBezTo>
                  <a:cubicBezTo>
                    <a:pt x="3" y="38"/>
                    <a:pt x="3" y="38"/>
                    <a:pt x="3" y="38"/>
                  </a:cubicBezTo>
                  <a:cubicBezTo>
                    <a:pt x="3" y="37"/>
                    <a:pt x="3" y="37"/>
                    <a:pt x="3" y="37"/>
                  </a:cubicBezTo>
                  <a:cubicBezTo>
                    <a:pt x="4" y="37"/>
                    <a:pt x="4" y="37"/>
                    <a:pt x="4" y="37"/>
                  </a:cubicBezTo>
                  <a:close/>
                  <a:moveTo>
                    <a:pt x="5" y="36"/>
                  </a:moveTo>
                  <a:cubicBezTo>
                    <a:pt x="5" y="35"/>
                    <a:pt x="5" y="35"/>
                    <a:pt x="5" y="35"/>
                  </a:cubicBezTo>
                  <a:cubicBezTo>
                    <a:pt x="5" y="35"/>
                    <a:pt x="5" y="35"/>
                    <a:pt x="5" y="35"/>
                  </a:cubicBezTo>
                  <a:cubicBezTo>
                    <a:pt x="5" y="34"/>
                    <a:pt x="5" y="34"/>
                    <a:pt x="5" y="34"/>
                  </a:cubicBezTo>
                  <a:cubicBezTo>
                    <a:pt x="4" y="34"/>
                    <a:pt x="4" y="34"/>
                    <a:pt x="4" y="34"/>
                  </a:cubicBezTo>
                  <a:cubicBezTo>
                    <a:pt x="4" y="34"/>
                    <a:pt x="4" y="34"/>
                    <a:pt x="4" y="34"/>
                  </a:cubicBezTo>
                  <a:cubicBezTo>
                    <a:pt x="4" y="35"/>
                    <a:pt x="4" y="35"/>
                    <a:pt x="4" y="35"/>
                  </a:cubicBezTo>
                  <a:cubicBezTo>
                    <a:pt x="4" y="36"/>
                    <a:pt x="4" y="36"/>
                    <a:pt x="4" y="36"/>
                  </a:cubicBezTo>
                  <a:cubicBezTo>
                    <a:pt x="5" y="36"/>
                    <a:pt x="5" y="36"/>
                    <a:pt x="5" y="36"/>
                  </a:cubicBezTo>
                  <a:close/>
                  <a:moveTo>
                    <a:pt x="11" y="37"/>
                  </a:moveTo>
                  <a:cubicBezTo>
                    <a:pt x="11" y="36"/>
                    <a:pt x="11" y="36"/>
                    <a:pt x="11" y="36"/>
                  </a:cubicBezTo>
                  <a:cubicBezTo>
                    <a:pt x="10" y="36"/>
                    <a:pt x="10" y="36"/>
                    <a:pt x="10" y="36"/>
                  </a:cubicBezTo>
                  <a:cubicBezTo>
                    <a:pt x="9" y="34"/>
                    <a:pt x="9" y="34"/>
                    <a:pt x="9" y="34"/>
                  </a:cubicBezTo>
                  <a:cubicBezTo>
                    <a:pt x="9" y="34"/>
                    <a:pt x="9" y="34"/>
                    <a:pt x="9" y="34"/>
                  </a:cubicBezTo>
                  <a:cubicBezTo>
                    <a:pt x="9" y="34"/>
                    <a:pt x="9" y="34"/>
                    <a:pt x="9" y="34"/>
                  </a:cubicBezTo>
                  <a:cubicBezTo>
                    <a:pt x="9" y="34"/>
                    <a:pt x="9" y="34"/>
                    <a:pt x="9" y="34"/>
                  </a:cubicBezTo>
                  <a:cubicBezTo>
                    <a:pt x="7" y="33"/>
                    <a:pt x="7" y="33"/>
                    <a:pt x="7" y="33"/>
                  </a:cubicBezTo>
                  <a:cubicBezTo>
                    <a:pt x="8" y="33"/>
                    <a:pt x="8" y="33"/>
                    <a:pt x="8" y="33"/>
                  </a:cubicBezTo>
                  <a:cubicBezTo>
                    <a:pt x="8" y="33"/>
                    <a:pt x="8" y="33"/>
                    <a:pt x="8" y="33"/>
                  </a:cubicBezTo>
                  <a:cubicBezTo>
                    <a:pt x="8" y="32"/>
                    <a:pt x="8" y="32"/>
                    <a:pt x="8" y="32"/>
                  </a:cubicBezTo>
                  <a:cubicBezTo>
                    <a:pt x="10" y="33"/>
                    <a:pt x="10" y="33"/>
                    <a:pt x="10" y="33"/>
                  </a:cubicBezTo>
                  <a:cubicBezTo>
                    <a:pt x="9" y="32"/>
                    <a:pt x="9" y="32"/>
                    <a:pt x="9" y="32"/>
                  </a:cubicBezTo>
                  <a:cubicBezTo>
                    <a:pt x="10" y="31"/>
                    <a:pt x="10" y="31"/>
                    <a:pt x="10" y="31"/>
                  </a:cubicBezTo>
                  <a:cubicBezTo>
                    <a:pt x="11" y="32"/>
                    <a:pt x="11" y="32"/>
                    <a:pt x="11" y="32"/>
                  </a:cubicBezTo>
                  <a:cubicBezTo>
                    <a:pt x="11" y="34"/>
                    <a:pt x="11" y="34"/>
                    <a:pt x="11" y="34"/>
                  </a:cubicBezTo>
                  <a:cubicBezTo>
                    <a:pt x="12" y="35"/>
                    <a:pt x="12" y="35"/>
                    <a:pt x="12" y="35"/>
                  </a:cubicBezTo>
                  <a:cubicBezTo>
                    <a:pt x="12" y="35"/>
                    <a:pt x="12" y="35"/>
                    <a:pt x="12" y="35"/>
                  </a:cubicBezTo>
                  <a:cubicBezTo>
                    <a:pt x="13" y="35"/>
                    <a:pt x="13" y="35"/>
                    <a:pt x="13" y="35"/>
                  </a:cubicBezTo>
                  <a:cubicBezTo>
                    <a:pt x="12" y="36"/>
                    <a:pt x="12" y="36"/>
                    <a:pt x="12" y="36"/>
                  </a:cubicBezTo>
                  <a:cubicBezTo>
                    <a:pt x="12" y="37"/>
                    <a:pt x="12" y="37"/>
                    <a:pt x="12" y="37"/>
                  </a:cubicBezTo>
                  <a:cubicBezTo>
                    <a:pt x="11" y="37"/>
                    <a:pt x="11" y="37"/>
                    <a:pt x="11" y="37"/>
                  </a:cubicBezTo>
                  <a:close/>
                  <a:moveTo>
                    <a:pt x="9" y="44"/>
                  </a:moveTo>
                  <a:cubicBezTo>
                    <a:pt x="12" y="43"/>
                    <a:pt x="12" y="43"/>
                    <a:pt x="12" y="43"/>
                  </a:cubicBezTo>
                  <a:cubicBezTo>
                    <a:pt x="12" y="44"/>
                    <a:pt x="12" y="44"/>
                    <a:pt x="12" y="44"/>
                  </a:cubicBezTo>
                  <a:cubicBezTo>
                    <a:pt x="13" y="43"/>
                    <a:pt x="13" y="43"/>
                    <a:pt x="13" y="43"/>
                  </a:cubicBezTo>
                  <a:cubicBezTo>
                    <a:pt x="12" y="42"/>
                    <a:pt x="12" y="42"/>
                    <a:pt x="12" y="42"/>
                  </a:cubicBezTo>
                  <a:cubicBezTo>
                    <a:pt x="12" y="42"/>
                    <a:pt x="12" y="42"/>
                    <a:pt x="12" y="42"/>
                  </a:cubicBezTo>
                  <a:cubicBezTo>
                    <a:pt x="11" y="40"/>
                    <a:pt x="11" y="40"/>
                    <a:pt x="11" y="40"/>
                  </a:cubicBezTo>
                  <a:cubicBezTo>
                    <a:pt x="9" y="41"/>
                    <a:pt x="9" y="41"/>
                    <a:pt x="9" y="41"/>
                  </a:cubicBezTo>
                  <a:cubicBezTo>
                    <a:pt x="11" y="42"/>
                    <a:pt x="11" y="42"/>
                    <a:pt x="11" y="42"/>
                  </a:cubicBezTo>
                  <a:cubicBezTo>
                    <a:pt x="10" y="43"/>
                    <a:pt x="10" y="43"/>
                    <a:pt x="10" y="43"/>
                  </a:cubicBezTo>
                  <a:cubicBezTo>
                    <a:pt x="10" y="43"/>
                    <a:pt x="10" y="43"/>
                    <a:pt x="10" y="43"/>
                  </a:cubicBezTo>
                  <a:cubicBezTo>
                    <a:pt x="9" y="44"/>
                    <a:pt x="9" y="44"/>
                    <a:pt x="9" y="44"/>
                  </a:cubicBezTo>
                  <a:close/>
                  <a:moveTo>
                    <a:pt x="11" y="48"/>
                  </a:moveTo>
                  <a:cubicBezTo>
                    <a:pt x="11" y="47"/>
                    <a:pt x="11" y="47"/>
                    <a:pt x="11" y="47"/>
                  </a:cubicBezTo>
                  <a:cubicBezTo>
                    <a:pt x="13" y="45"/>
                    <a:pt x="13" y="45"/>
                    <a:pt x="13" y="45"/>
                  </a:cubicBezTo>
                  <a:cubicBezTo>
                    <a:pt x="12" y="47"/>
                    <a:pt x="12" y="47"/>
                    <a:pt x="12" y="47"/>
                  </a:cubicBezTo>
                  <a:cubicBezTo>
                    <a:pt x="11" y="48"/>
                    <a:pt x="11" y="48"/>
                    <a:pt x="11" y="48"/>
                  </a:cubicBezTo>
                  <a:close/>
                  <a:moveTo>
                    <a:pt x="9" y="50"/>
                  </a:moveTo>
                  <a:cubicBezTo>
                    <a:pt x="11" y="49"/>
                    <a:pt x="11" y="49"/>
                    <a:pt x="11" y="49"/>
                  </a:cubicBezTo>
                  <a:cubicBezTo>
                    <a:pt x="10" y="47"/>
                    <a:pt x="10" y="47"/>
                    <a:pt x="10" y="47"/>
                  </a:cubicBezTo>
                  <a:cubicBezTo>
                    <a:pt x="8" y="48"/>
                    <a:pt x="8" y="48"/>
                    <a:pt x="8" y="48"/>
                  </a:cubicBezTo>
                  <a:cubicBezTo>
                    <a:pt x="8" y="49"/>
                    <a:pt x="8" y="49"/>
                    <a:pt x="8" y="49"/>
                  </a:cubicBezTo>
                  <a:cubicBezTo>
                    <a:pt x="10" y="48"/>
                    <a:pt x="10" y="48"/>
                    <a:pt x="10" y="48"/>
                  </a:cubicBezTo>
                  <a:cubicBezTo>
                    <a:pt x="9" y="50"/>
                    <a:pt x="9" y="50"/>
                    <a:pt x="9" y="50"/>
                  </a:cubicBezTo>
                  <a:close/>
                  <a:moveTo>
                    <a:pt x="14" y="49"/>
                  </a:moveTo>
                  <a:cubicBezTo>
                    <a:pt x="14" y="51"/>
                    <a:pt x="14" y="51"/>
                    <a:pt x="14" y="51"/>
                  </a:cubicBezTo>
                  <a:cubicBezTo>
                    <a:pt x="16" y="52"/>
                    <a:pt x="16" y="52"/>
                    <a:pt x="16" y="52"/>
                  </a:cubicBezTo>
                  <a:cubicBezTo>
                    <a:pt x="16" y="50"/>
                    <a:pt x="16" y="50"/>
                    <a:pt x="16" y="50"/>
                  </a:cubicBezTo>
                  <a:cubicBezTo>
                    <a:pt x="15" y="49"/>
                    <a:pt x="15" y="49"/>
                    <a:pt x="15" y="49"/>
                  </a:cubicBezTo>
                  <a:cubicBezTo>
                    <a:pt x="14" y="49"/>
                    <a:pt x="14" y="49"/>
                    <a:pt x="14" y="49"/>
                  </a:cubicBezTo>
                  <a:close/>
                  <a:moveTo>
                    <a:pt x="18" y="70"/>
                  </a:moveTo>
                  <a:cubicBezTo>
                    <a:pt x="20" y="71"/>
                    <a:pt x="20" y="71"/>
                    <a:pt x="20" y="71"/>
                  </a:cubicBezTo>
                  <a:cubicBezTo>
                    <a:pt x="21" y="70"/>
                    <a:pt x="21" y="70"/>
                    <a:pt x="21" y="70"/>
                  </a:cubicBezTo>
                  <a:cubicBezTo>
                    <a:pt x="20" y="70"/>
                    <a:pt x="20" y="70"/>
                    <a:pt x="20" y="70"/>
                  </a:cubicBezTo>
                  <a:cubicBezTo>
                    <a:pt x="20" y="69"/>
                    <a:pt x="20" y="69"/>
                    <a:pt x="20" y="69"/>
                  </a:cubicBezTo>
                  <a:cubicBezTo>
                    <a:pt x="19" y="69"/>
                    <a:pt x="19" y="69"/>
                    <a:pt x="19" y="69"/>
                  </a:cubicBezTo>
                  <a:cubicBezTo>
                    <a:pt x="19" y="69"/>
                    <a:pt x="18" y="70"/>
                    <a:pt x="18" y="70"/>
                  </a:cubicBezTo>
                  <a:close/>
                  <a:moveTo>
                    <a:pt x="17" y="63"/>
                  </a:moveTo>
                  <a:cubicBezTo>
                    <a:pt x="17" y="62"/>
                    <a:pt x="17" y="62"/>
                    <a:pt x="17" y="62"/>
                  </a:cubicBezTo>
                  <a:cubicBezTo>
                    <a:pt x="20" y="60"/>
                    <a:pt x="20" y="60"/>
                    <a:pt x="20" y="60"/>
                  </a:cubicBezTo>
                  <a:cubicBezTo>
                    <a:pt x="19" y="61"/>
                    <a:pt x="19" y="61"/>
                    <a:pt x="19" y="61"/>
                  </a:cubicBezTo>
                  <a:cubicBezTo>
                    <a:pt x="20" y="62"/>
                    <a:pt x="20" y="62"/>
                    <a:pt x="20" y="62"/>
                  </a:cubicBezTo>
                  <a:cubicBezTo>
                    <a:pt x="18" y="63"/>
                    <a:pt x="18" y="63"/>
                    <a:pt x="18" y="63"/>
                  </a:cubicBezTo>
                  <a:cubicBezTo>
                    <a:pt x="17" y="63"/>
                    <a:pt x="17" y="63"/>
                    <a:pt x="17" y="63"/>
                  </a:cubicBezTo>
                  <a:close/>
                  <a:moveTo>
                    <a:pt x="15" y="99"/>
                  </a:moveTo>
                  <a:cubicBezTo>
                    <a:pt x="15" y="98"/>
                    <a:pt x="15" y="98"/>
                    <a:pt x="15" y="98"/>
                  </a:cubicBezTo>
                  <a:cubicBezTo>
                    <a:pt x="15" y="98"/>
                    <a:pt x="15" y="98"/>
                    <a:pt x="15" y="98"/>
                  </a:cubicBezTo>
                  <a:cubicBezTo>
                    <a:pt x="16" y="97"/>
                    <a:pt x="16" y="97"/>
                    <a:pt x="16" y="97"/>
                  </a:cubicBezTo>
                  <a:cubicBezTo>
                    <a:pt x="16" y="98"/>
                    <a:pt x="16" y="98"/>
                    <a:pt x="16" y="98"/>
                  </a:cubicBezTo>
                  <a:cubicBezTo>
                    <a:pt x="17" y="97"/>
                    <a:pt x="17" y="97"/>
                    <a:pt x="17" y="97"/>
                  </a:cubicBezTo>
                  <a:cubicBezTo>
                    <a:pt x="17" y="97"/>
                    <a:pt x="17" y="97"/>
                    <a:pt x="17" y="97"/>
                  </a:cubicBezTo>
                  <a:cubicBezTo>
                    <a:pt x="18" y="96"/>
                    <a:pt x="18" y="96"/>
                    <a:pt x="18" y="96"/>
                  </a:cubicBezTo>
                  <a:cubicBezTo>
                    <a:pt x="19" y="96"/>
                    <a:pt x="19" y="96"/>
                    <a:pt x="19" y="96"/>
                  </a:cubicBezTo>
                  <a:cubicBezTo>
                    <a:pt x="20" y="96"/>
                    <a:pt x="20" y="96"/>
                    <a:pt x="20" y="96"/>
                  </a:cubicBezTo>
                  <a:cubicBezTo>
                    <a:pt x="20" y="96"/>
                    <a:pt x="20" y="96"/>
                    <a:pt x="20" y="96"/>
                  </a:cubicBezTo>
                  <a:cubicBezTo>
                    <a:pt x="21" y="96"/>
                    <a:pt x="21" y="96"/>
                    <a:pt x="21" y="96"/>
                  </a:cubicBezTo>
                  <a:cubicBezTo>
                    <a:pt x="21" y="96"/>
                    <a:pt x="21" y="96"/>
                    <a:pt x="21" y="96"/>
                  </a:cubicBezTo>
                  <a:cubicBezTo>
                    <a:pt x="22" y="96"/>
                    <a:pt x="22" y="96"/>
                    <a:pt x="22" y="96"/>
                  </a:cubicBezTo>
                  <a:cubicBezTo>
                    <a:pt x="23" y="97"/>
                    <a:pt x="23" y="97"/>
                    <a:pt x="23" y="97"/>
                  </a:cubicBezTo>
                  <a:cubicBezTo>
                    <a:pt x="24" y="97"/>
                    <a:pt x="24" y="97"/>
                    <a:pt x="24" y="97"/>
                  </a:cubicBezTo>
                  <a:cubicBezTo>
                    <a:pt x="24" y="96"/>
                    <a:pt x="24" y="96"/>
                    <a:pt x="24" y="96"/>
                  </a:cubicBezTo>
                  <a:cubicBezTo>
                    <a:pt x="25" y="96"/>
                    <a:pt x="25" y="96"/>
                    <a:pt x="25" y="96"/>
                  </a:cubicBezTo>
                  <a:cubicBezTo>
                    <a:pt x="25" y="95"/>
                    <a:pt x="25" y="95"/>
                    <a:pt x="25" y="95"/>
                  </a:cubicBezTo>
                  <a:cubicBezTo>
                    <a:pt x="25" y="94"/>
                    <a:pt x="25" y="94"/>
                    <a:pt x="25" y="94"/>
                  </a:cubicBezTo>
                  <a:cubicBezTo>
                    <a:pt x="25" y="94"/>
                    <a:pt x="25" y="94"/>
                    <a:pt x="25" y="94"/>
                  </a:cubicBezTo>
                  <a:cubicBezTo>
                    <a:pt x="26" y="93"/>
                    <a:pt x="26" y="93"/>
                    <a:pt x="26" y="93"/>
                  </a:cubicBezTo>
                  <a:cubicBezTo>
                    <a:pt x="26" y="93"/>
                    <a:pt x="26" y="93"/>
                    <a:pt x="26" y="93"/>
                  </a:cubicBezTo>
                  <a:cubicBezTo>
                    <a:pt x="28" y="93"/>
                    <a:pt x="28" y="93"/>
                    <a:pt x="28" y="93"/>
                  </a:cubicBezTo>
                  <a:cubicBezTo>
                    <a:pt x="29" y="93"/>
                    <a:pt x="29" y="93"/>
                    <a:pt x="29" y="93"/>
                  </a:cubicBezTo>
                  <a:cubicBezTo>
                    <a:pt x="31" y="94"/>
                    <a:pt x="31" y="94"/>
                    <a:pt x="31" y="94"/>
                  </a:cubicBezTo>
                  <a:cubicBezTo>
                    <a:pt x="31" y="93"/>
                    <a:pt x="31" y="93"/>
                    <a:pt x="31" y="93"/>
                  </a:cubicBezTo>
                  <a:cubicBezTo>
                    <a:pt x="33" y="93"/>
                    <a:pt x="33" y="93"/>
                    <a:pt x="33" y="93"/>
                  </a:cubicBezTo>
                  <a:cubicBezTo>
                    <a:pt x="34" y="94"/>
                    <a:pt x="34" y="94"/>
                    <a:pt x="34" y="94"/>
                  </a:cubicBezTo>
                  <a:cubicBezTo>
                    <a:pt x="34" y="93"/>
                    <a:pt x="34" y="93"/>
                    <a:pt x="34" y="93"/>
                  </a:cubicBezTo>
                  <a:cubicBezTo>
                    <a:pt x="35" y="92"/>
                    <a:pt x="35" y="92"/>
                    <a:pt x="35" y="92"/>
                  </a:cubicBezTo>
                  <a:cubicBezTo>
                    <a:pt x="36" y="92"/>
                    <a:pt x="36" y="92"/>
                    <a:pt x="36" y="92"/>
                  </a:cubicBezTo>
                  <a:cubicBezTo>
                    <a:pt x="37" y="91"/>
                    <a:pt x="37" y="91"/>
                    <a:pt x="37" y="91"/>
                  </a:cubicBezTo>
                  <a:cubicBezTo>
                    <a:pt x="38" y="92"/>
                    <a:pt x="38" y="92"/>
                    <a:pt x="38" y="92"/>
                  </a:cubicBezTo>
                  <a:cubicBezTo>
                    <a:pt x="39" y="92"/>
                    <a:pt x="39" y="92"/>
                    <a:pt x="39" y="92"/>
                  </a:cubicBezTo>
                  <a:cubicBezTo>
                    <a:pt x="40" y="91"/>
                    <a:pt x="40" y="91"/>
                    <a:pt x="40" y="91"/>
                  </a:cubicBezTo>
                  <a:cubicBezTo>
                    <a:pt x="40" y="92"/>
                    <a:pt x="40" y="92"/>
                    <a:pt x="40" y="92"/>
                  </a:cubicBezTo>
                  <a:cubicBezTo>
                    <a:pt x="40" y="92"/>
                    <a:pt x="40" y="92"/>
                    <a:pt x="40" y="92"/>
                  </a:cubicBezTo>
                  <a:cubicBezTo>
                    <a:pt x="41" y="91"/>
                    <a:pt x="41" y="91"/>
                    <a:pt x="41" y="91"/>
                  </a:cubicBezTo>
                  <a:cubicBezTo>
                    <a:pt x="43" y="91"/>
                    <a:pt x="43" y="91"/>
                    <a:pt x="43" y="91"/>
                  </a:cubicBezTo>
                  <a:cubicBezTo>
                    <a:pt x="45" y="91"/>
                    <a:pt x="45" y="91"/>
                    <a:pt x="45" y="91"/>
                  </a:cubicBezTo>
                  <a:cubicBezTo>
                    <a:pt x="46" y="92"/>
                    <a:pt x="46" y="92"/>
                    <a:pt x="46" y="92"/>
                  </a:cubicBezTo>
                  <a:cubicBezTo>
                    <a:pt x="47" y="92"/>
                    <a:pt x="47" y="92"/>
                    <a:pt x="47" y="92"/>
                  </a:cubicBezTo>
                  <a:cubicBezTo>
                    <a:pt x="47" y="91"/>
                    <a:pt x="47" y="91"/>
                    <a:pt x="47" y="91"/>
                  </a:cubicBezTo>
                  <a:cubicBezTo>
                    <a:pt x="49" y="91"/>
                    <a:pt x="49" y="91"/>
                    <a:pt x="49" y="91"/>
                  </a:cubicBezTo>
                  <a:cubicBezTo>
                    <a:pt x="49" y="90"/>
                    <a:pt x="49" y="90"/>
                    <a:pt x="49" y="90"/>
                  </a:cubicBezTo>
                  <a:cubicBezTo>
                    <a:pt x="50" y="90"/>
                    <a:pt x="50" y="90"/>
                    <a:pt x="50" y="90"/>
                  </a:cubicBezTo>
                  <a:cubicBezTo>
                    <a:pt x="51" y="90"/>
                    <a:pt x="51" y="90"/>
                    <a:pt x="51" y="90"/>
                  </a:cubicBezTo>
                  <a:cubicBezTo>
                    <a:pt x="51" y="89"/>
                    <a:pt x="51" y="89"/>
                    <a:pt x="51" y="89"/>
                  </a:cubicBezTo>
                  <a:cubicBezTo>
                    <a:pt x="52" y="88"/>
                    <a:pt x="52" y="88"/>
                    <a:pt x="52" y="88"/>
                  </a:cubicBezTo>
                  <a:cubicBezTo>
                    <a:pt x="53" y="88"/>
                    <a:pt x="53" y="88"/>
                    <a:pt x="53" y="88"/>
                  </a:cubicBezTo>
                  <a:cubicBezTo>
                    <a:pt x="53" y="87"/>
                    <a:pt x="53" y="87"/>
                    <a:pt x="53" y="87"/>
                  </a:cubicBezTo>
                  <a:cubicBezTo>
                    <a:pt x="53" y="87"/>
                    <a:pt x="53" y="87"/>
                    <a:pt x="53" y="87"/>
                  </a:cubicBezTo>
                  <a:cubicBezTo>
                    <a:pt x="53" y="86"/>
                    <a:pt x="53" y="86"/>
                    <a:pt x="53" y="86"/>
                  </a:cubicBezTo>
                  <a:cubicBezTo>
                    <a:pt x="51" y="86"/>
                    <a:pt x="51" y="86"/>
                    <a:pt x="51" y="86"/>
                  </a:cubicBezTo>
                  <a:cubicBezTo>
                    <a:pt x="50" y="86"/>
                    <a:pt x="50" y="86"/>
                    <a:pt x="50" y="86"/>
                  </a:cubicBezTo>
                  <a:cubicBezTo>
                    <a:pt x="50" y="86"/>
                    <a:pt x="50" y="86"/>
                    <a:pt x="50" y="86"/>
                  </a:cubicBezTo>
                  <a:cubicBezTo>
                    <a:pt x="48" y="86"/>
                    <a:pt x="48" y="86"/>
                    <a:pt x="48" y="86"/>
                  </a:cubicBezTo>
                  <a:cubicBezTo>
                    <a:pt x="48" y="86"/>
                    <a:pt x="48" y="86"/>
                    <a:pt x="48" y="86"/>
                  </a:cubicBezTo>
                  <a:cubicBezTo>
                    <a:pt x="48" y="86"/>
                    <a:pt x="48" y="86"/>
                    <a:pt x="48" y="86"/>
                  </a:cubicBezTo>
                  <a:cubicBezTo>
                    <a:pt x="49" y="85"/>
                    <a:pt x="49" y="85"/>
                    <a:pt x="49" y="85"/>
                  </a:cubicBezTo>
                  <a:cubicBezTo>
                    <a:pt x="49" y="85"/>
                    <a:pt x="49" y="85"/>
                    <a:pt x="49" y="85"/>
                  </a:cubicBezTo>
                  <a:cubicBezTo>
                    <a:pt x="48" y="85"/>
                    <a:pt x="48" y="85"/>
                    <a:pt x="48" y="85"/>
                  </a:cubicBezTo>
                  <a:cubicBezTo>
                    <a:pt x="47" y="85"/>
                    <a:pt x="47" y="85"/>
                    <a:pt x="47" y="85"/>
                  </a:cubicBezTo>
                  <a:cubicBezTo>
                    <a:pt x="48" y="84"/>
                    <a:pt x="48" y="84"/>
                    <a:pt x="48" y="84"/>
                  </a:cubicBezTo>
                  <a:cubicBezTo>
                    <a:pt x="49" y="85"/>
                    <a:pt x="49" y="85"/>
                    <a:pt x="49" y="85"/>
                  </a:cubicBezTo>
                  <a:cubicBezTo>
                    <a:pt x="50" y="84"/>
                    <a:pt x="50" y="84"/>
                    <a:pt x="50" y="84"/>
                  </a:cubicBezTo>
                  <a:cubicBezTo>
                    <a:pt x="50" y="83"/>
                    <a:pt x="50" y="83"/>
                    <a:pt x="50" y="83"/>
                  </a:cubicBezTo>
                  <a:cubicBezTo>
                    <a:pt x="49" y="83"/>
                    <a:pt x="49" y="83"/>
                    <a:pt x="49" y="83"/>
                  </a:cubicBezTo>
                  <a:cubicBezTo>
                    <a:pt x="49" y="83"/>
                    <a:pt x="49" y="83"/>
                    <a:pt x="49" y="83"/>
                  </a:cubicBezTo>
                  <a:cubicBezTo>
                    <a:pt x="50" y="82"/>
                    <a:pt x="50" y="82"/>
                    <a:pt x="50" y="82"/>
                  </a:cubicBezTo>
                  <a:cubicBezTo>
                    <a:pt x="51" y="83"/>
                    <a:pt x="51" y="83"/>
                    <a:pt x="51" y="83"/>
                  </a:cubicBezTo>
                  <a:cubicBezTo>
                    <a:pt x="51" y="82"/>
                    <a:pt x="51" y="82"/>
                    <a:pt x="51" y="82"/>
                  </a:cubicBezTo>
                  <a:cubicBezTo>
                    <a:pt x="52" y="81"/>
                    <a:pt x="52" y="81"/>
                    <a:pt x="52" y="81"/>
                  </a:cubicBezTo>
                  <a:cubicBezTo>
                    <a:pt x="51" y="81"/>
                    <a:pt x="51" y="81"/>
                    <a:pt x="51" y="81"/>
                  </a:cubicBezTo>
                  <a:cubicBezTo>
                    <a:pt x="52" y="81"/>
                    <a:pt x="52" y="81"/>
                    <a:pt x="52" y="81"/>
                  </a:cubicBezTo>
                  <a:cubicBezTo>
                    <a:pt x="51" y="81"/>
                    <a:pt x="51" y="81"/>
                    <a:pt x="51" y="81"/>
                  </a:cubicBezTo>
                  <a:cubicBezTo>
                    <a:pt x="51" y="80"/>
                    <a:pt x="51" y="80"/>
                    <a:pt x="51" y="80"/>
                  </a:cubicBezTo>
                  <a:cubicBezTo>
                    <a:pt x="52" y="80"/>
                    <a:pt x="52" y="80"/>
                    <a:pt x="52" y="80"/>
                  </a:cubicBezTo>
                  <a:cubicBezTo>
                    <a:pt x="52" y="81"/>
                    <a:pt x="52" y="81"/>
                    <a:pt x="52" y="81"/>
                  </a:cubicBezTo>
                  <a:cubicBezTo>
                    <a:pt x="53" y="80"/>
                    <a:pt x="53" y="80"/>
                    <a:pt x="53" y="80"/>
                  </a:cubicBezTo>
                  <a:cubicBezTo>
                    <a:pt x="53" y="80"/>
                    <a:pt x="53" y="80"/>
                    <a:pt x="53" y="80"/>
                  </a:cubicBezTo>
                  <a:cubicBezTo>
                    <a:pt x="53" y="78"/>
                    <a:pt x="53" y="78"/>
                    <a:pt x="53" y="78"/>
                  </a:cubicBezTo>
                  <a:cubicBezTo>
                    <a:pt x="54" y="76"/>
                    <a:pt x="54" y="76"/>
                    <a:pt x="54" y="76"/>
                  </a:cubicBezTo>
                  <a:cubicBezTo>
                    <a:pt x="54" y="75"/>
                    <a:pt x="54" y="75"/>
                    <a:pt x="54" y="75"/>
                  </a:cubicBezTo>
                  <a:cubicBezTo>
                    <a:pt x="53" y="74"/>
                    <a:pt x="53" y="74"/>
                    <a:pt x="53" y="74"/>
                  </a:cubicBezTo>
                  <a:cubicBezTo>
                    <a:pt x="51" y="72"/>
                    <a:pt x="51" y="72"/>
                    <a:pt x="51" y="72"/>
                  </a:cubicBezTo>
                  <a:cubicBezTo>
                    <a:pt x="48" y="72"/>
                    <a:pt x="48" y="72"/>
                    <a:pt x="48" y="72"/>
                  </a:cubicBezTo>
                  <a:cubicBezTo>
                    <a:pt x="46" y="72"/>
                    <a:pt x="46" y="72"/>
                    <a:pt x="46" y="72"/>
                  </a:cubicBezTo>
                  <a:cubicBezTo>
                    <a:pt x="46" y="73"/>
                    <a:pt x="46" y="73"/>
                    <a:pt x="46" y="73"/>
                  </a:cubicBezTo>
                  <a:cubicBezTo>
                    <a:pt x="46" y="74"/>
                    <a:pt x="46" y="74"/>
                    <a:pt x="46" y="74"/>
                  </a:cubicBezTo>
                  <a:cubicBezTo>
                    <a:pt x="45" y="73"/>
                    <a:pt x="45" y="73"/>
                    <a:pt x="45" y="73"/>
                  </a:cubicBezTo>
                  <a:cubicBezTo>
                    <a:pt x="44" y="73"/>
                    <a:pt x="44" y="73"/>
                    <a:pt x="44" y="73"/>
                  </a:cubicBezTo>
                  <a:cubicBezTo>
                    <a:pt x="46" y="71"/>
                    <a:pt x="46" y="71"/>
                    <a:pt x="46" y="71"/>
                  </a:cubicBezTo>
                  <a:cubicBezTo>
                    <a:pt x="46" y="70"/>
                    <a:pt x="46" y="70"/>
                    <a:pt x="46" y="70"/>
                  </a:cubicBezTo>
                  <a:cubicBezTo>
                    <a:pt x="44" y="68"/>
                    <a:pt x="44" y="68"/>
                    <a:pt x="44" y="68"/>
                  </a:cubicBezTo>
                  <a:cubicBezTo>
                    <a:pt x="44" y="68"/>
                    <a:pt x="44" y="68"/>
                    <a:pt x="44" y="68"/>
                  </a:cubicBezTo>
                  <a:cubicBezTo>
                    <a:pt x="42" y="67"/>
                    <a:pt x="42" y="67"/>
                    <a:pt x="42" y="67"/>
                  </a:cubicBezTo>
                  <a:cubicBezTo>
                    <a:pt x="42" y="66"/>
                    <a:pt x="42" y="66"/>
                    <a:pt x="42" y="66"/>
                  </a:cubicBezTo>
                  <a:cubicBezTo>
                    <a:pt x="41" y="66"/>
                    <a:pt x="41" y="66"/>
                    <a:pt x="41" y="66"/>
                  </a:cubicBezTo>
                  <a:cubicBezTo>
                    <a:pt x="41" y="66"/>
                    <a:pt x="41" y="66"/>
                    <a:pt x="41" y="66"/>
                  </a:cubicBezTo>
                  <a:cubicBezTo>
                    <a:pt x="40" y="66"/>
                    <a:pt x="40" y="66"/>
                    <a:pt x="40" y="66"/>
                  </a:cubicBezTo>
                  <a:cubicBezTo>
                    <a:pt x="39" y="66"/>
                    <a:pt x="39" y="66"/>
                    <a:pt x="39" y="66"/>
                  </a:cubicBezTo>
                  <a:cubicBezTo>
                    <a:pt x="40" y="66"/>
                    <a:pt x="40" y="66"/>
                    <a:pt x="40" y="66"/>
                  </a:cubicBezTo>
                  <a:cubicBezTo>
                    <a:pt x="41" y="66"/>
                    <a:pt x="41" y="66"/>
                    <a:pt x="41" y="66"/>
                  </a:cubicBezTo>
                  <a:cubicBezTo>
                    <a:pt x="42" y="66"/>
                    <a:pt x="42" y="66"/>
                    <a:pt x="42" y="66"/>
                  </a:cubicBezTo>
                  <a:cubicBezTo>
                    <a:pt x="42" y="66"/>
                    <a:pt x="42" y="66"/>
                    <a:pt x="42" y="66"/>
                  </a:cubicBezTo>
                  <a:cubicBezTo>
                    <a:pt x="43" y="66"/>
                    <a:pt x="43" y="66"/>
                    <a:pt x="43" y="66"/>
                  </a:cubicBezTo>
                  <a:cubicBezTo>
                    <a:pt x="43" y="66"/>
                    <a:pt x="43" y="66"/>
                    <a:pt x="43" y="66"/>
                  </a:cubicBezTo>
                  <a:cubicBezTo>
                    <a:pt x="44" y="66"/>
                    <a:pt x="44" y="66"/>
                    <a:pt x="44" y="66"/>
                  </a:cubicBezTo>
                  <a:cubicBezTo>
                    <a:pt x="42" y="64"/>
                    <a:pt x="42" y="64"/>
                    <a:pt x="42" y="64"/>
                  </a:cubicBezTo>
                  <a:cubicBezTo>
                    <a:pt x="42" y="63"/>
                    <a:pt x="42" y="63"/>
                    <a:pt x="42" y="63"/>
                  </a:cubicBezTo>
                  <a:cubicBezTo>
                    <a:pt x="42" y="63"/>
                    <a:pt x="42" y="63"/>
                    <a:pt x="42" y="63"/>
                  </a:cubicBezTo>
                  <a:cubicBezTo>
                    <a:pt x="43" y="62"/>
                    <a:pt x="43" y="62"/>
                    <a:pt x="43" y="62"/>
                  </a:cubicBezTo>
                  <a:cubicBezTo>
                    <a:pt x="42" y="62"/>
                    <a:pt x="42" y="62"/>
                    <a:pt x="42" y="62"/>
                  </a:cubicBezTo>
                  <a:cubicBezTo>
                    <a:pt x="41" y="61"/>
                    <a:pt x="41" y="61"/>
                    <a:pt x="41" y="61"/>
                  </a:cubicBezTo>
                  <a:cubicBezTo>
                    <a:pt x="41" y="61"/>
                    <a:pt x="41" y="61"/>
                    <a:pt x="41" y="61"/>
                  </a:cubicBezTo>
                  <a:cubicBezTo>
                    <a:pt x="40" y="59"/>
                    <a:pt x="40" y="59"/>
                    <a:pt x="40" y="59"/>
                  </a:cubicBezTo>
                  <a:cubicBezTo>
                    <a:pt x="39" y="59"/>
                    <a:pt x="39" y="59"/>
                    <a:pt x="39" y="59"/>
                  </a:cubicBezTo>
                  <a:cubicBezTo>
                    <a:pt x="36" y="58"/>
                    <a:pt x="36" y="58"/>
                    <a:pt x="36" y="58"/>
                  </a:cubicBezTo>
                  <a:cubicBezTo>
                    <a:pt x="36" y="57"/>
                    <a:pt x="36" y="57"/>
                    <a:pt x="36" y="57"/>
                  </a:cubicBezTo>
                  <a:cubicBezTo>
                    <a:pt x="36" y="57"/>
                    <a:pt x="36" y="57"/>
                    <a:pt x="36" y="57"/>
                  </a:cubicBezTo>
                  <a:cubicBezTo>
                    <a:pt x="35" y="55"/>
                    <a:pt x="35" y="55"/>
                    <a:pt x="35" y="55"/>
                  </a:cubicBezTo>
                  <a:cubicBezTo>
                    <a:pt x="34" y="54"/>
                    <a:pt x="34" y="54"/>
                    <a:pt x="34" y="54"/>
                  </a:cubicBezTo>
                  <a:cubicBezTo>
                    <a:pt x="34" y="51"/>
                    <a:pt x="34" y="51"/>
                    <a:pt x="34" y="51"/>
                  </a:cubicBezTo>
                  <a:cubicBezTo>
                    <a:pt x="33" y="50"/>
                    <a:pt x="33" y="50"/>
                    <a:pt x="33" y="50"/>
                  </a:cubicBezTo>
                  <a:cubicBezTo>
                    <a:pt x="33" y="50"/>
                    <a:pt x="33" y="50"/>
                    <a:pt x="33" y="50"/>
                  </a:cubicBezTo>
                  <a:cubicBezTo>
                    <a:pt x="31" y="47"/>
                    <a:pt x="31" y="47"/>
                    <a:pt x="31" y="47"/>
                  </a:cubicBezTo>
                  <a:cubicBezTo>
                    <a:pt x="30" y="47"/>
                    <a:pt x="30" y="47"/>
                    <a:pt x="30" y="47"/>
                  </a:cubicBezTo>
                  <a:cubicBezTo>
                    <a:pt x="29" y="46"/>
                    <a:pt x="29" y="46"/>
                    <a:pt x="29" y="46"/>
                  </a:cubicBezTo>
                  <a:cubicBezTo>
                    <a:pt x="28" y="46"/>
                    <a:pt x="28" y="46"/>
                    <a:pt x="28" y="46"/>
                  </a:cubicBezTo>
                  <a:cubicBezTo>
                    <a:pt x="27" y="46"/>
                    <a:pt x="27" y="46"/>
                    <a:pt x="27" y="46"/>
                  </a:cubicBezTo>
                  <a:cubicBezTo>
                    <a:pt x="26" y="47"/>
                    <a:pt x="26" y="47"/>
                    <a:pt x="26" y="47"/>
                  </a:cubicBezTo>
                  <a:cubicBezTo>
                    <a:pt x="25" y="46"/>
                    <a:pt x="25" y="46"/>
                    <a:pt x="25" y="46"/>
                  </a:cubicBezTo>
                  <a:cubicBezTo>
                    <a:pt x="24" y="46"/>
                    <a:pt x="24" y="46"/>
                    <a:pt x="24" y="46"/>
                  </a:cubicBezTo>
                  <a:cubicBezTo>
                    <a:pt x="23" y="46"/>
                    <a:pt x="23" y="46"/>
                    <a:pt x="23" y="46"/>
                  </a:cubicBezTo>
                  <a:cubicBezTo>
                    <a:pt x="23" y="45"/>
                    <a:pt x="23" y="45"/>
                    <a:pt x="23" y="45"/>
                  </a:cubicBezTo>
                  <a:cubicBezTo>
                    <a:pt x="23" y="46"/>
                    <a:pt x="23" y="46"/>
                    <a:pt x="23" y="46"/>
                  </a:cubicBezTo>
                  <a:cubicBezTo>
                    <a:pt x="25" y="46"/>
                    <a:pt x="25" y="46"/>
                    <a:pt x="25" y="46"/>
                  </a:cubicBezTo>
                  <a:cubicBezTo>
                    <a:pt x="26" y="45"/>
                    <a:pt x="26" y="45"/>
                    <a:pt x="26" y="45"/>
                  </a:cubicBezTo>
                  <a:cubicBezTo>
                    <a:pt x="26" y="45"/>
                    <a:pt x="26" y="45"/>
                    <a:pt x="26" y="45"/>
                  </a:cubicBezTo>
                  <a:cubicBezTo>
                    <a:pt x="27" y="45"/>
                    <a:pt x="27" y="45"/>
                    <a:pt x="27" y="45"/>
                  </a:cubicBezTo>
                  <a:cubicBezTo>
                    <a:pt x="28" y="44"/>
                    <a:pt x="28" y="44"/>
                    <a:pt x="28" y="44"/>
                  </a:cubicBezTo>
                  <a:cubicBezTo>
                    <a:pt x="27" y="43"/>
                    <a:pt x="27" y="43"/>
                    <a:pt x="27" y="43"/>
                  </a:cubicBezTo>
                  <a:cubicBezTo>
                    <a:pt x="27" y="43"/>
                    <a:pt x="27" y="43"/>
                    <a:pt x="27" y="43"/>
                  </a:cubicBezTo>
                  <a:cubicBezTo>
                    <a:pt x="27" y="42"/>
                    <a:pt x="27" y="42"/>
                    <a:pt x="27" y="42"/>
                  </a:cubicBezTo>
                  <a:cubicBezTo>
                    <a:pt x="25" y="43"/>
                    <a:pt x="25" y="43"/>
                    <a:pt x="25" y="43"/>
                  </a:cubicBezTo>
                  <a:cubicBezTo>
                    <a:pt x="25" y="43"/>
                    <a:pt x="25" y="43"/>
                    <a:pt x="25" y="43"/>
                  </a:cubicBezTo>
                  <a:cubicBezTo>
                    <a:pt x="26" y="42"/>
                    <a:pt x="26" y="42"/>
                    <a:pt x="26" y="42"/>
                  </a:cubicBezTo>
                  <a:cubicBezTo>
                    <a:pt x="28" y="42"/>
                    <a:pt x="28" y="42"/>
                    <a:pt x="28" y="42"/>
                  </a:cubicBezTo>
                  <a:cubicBezTo>
                    <a:pt x="28" y="41"/>
                    <a:pt x="28" y="41"/>
                    <a:pt x="28" y="41"/>
                  </a:cubicBezTo>
                  <a:cubicBezTo>
                    <a:pt x="29" y="41"/>
                    <a:pt x="29" y="41"/>
                    <a:pt x="29" y="41"/>
                  </a:cubicBezTo>
                  <a:cubicBezTo>
                    <a:pt x="29" y="40"/>
                    <a:pt x="29" y="40"/>
                    <a:pt x="29" y="40"/>
                  </a:cubicBezTo>
                  <a:cubicBezTo>
                    <a:pt x="30" y="39"/>
                    <a:pt x="30" y="39"/>
                    <a:pt x="30" y="39"/>
                  </a:cubicBezTo>
                  <a:cubicBezTo>
                    <a:pt x="31" y="38"/>
                    <a:pt x="31" y="38"/>
                    <a:pt x="31" y="38"/>
                  </a:cubicBezTo>
                  <a:cubicBezTo>
                    <a:pt x="30" y="37"/>
                    <a:pt x="30" y="37"/>
                    <a:pt x="30" y="37"/>
                  </a:cubicBezTo>
                  <a:cubicBezTo>
                    <a:pt x="31" y="36"/>
                    <a:pt x="31" y="36"/>
                    <a:pt x="31" y="36"/>
                  </a:cubicBezTo>
                  <a:cubicBezTo>
                    <a:pt x="31" y="36"/>
                    <a:pt x="31" y="36"/>
                    <a:pt x="31" y="36"/>
                  </a:cubicBezTo>
                  <a:cubicBezTo>
                    <a:pt x="31" y="34"/>
                    <a:pt x="31" y="34"/>
                    <a:pt x="31" y="34"/>
                  </a:cubicBezTo>
                  <a:cubicBezTo>
                    <a:pt x="32" y="33"/>
                    <a:pt x="32" y="33"/>
                    <a:pt x="32" y="33"/>
                  </a:cubicBezTo>
                  <a:cubicBezTo>
                    <a:pt x="32" y="33"/>
                    <a:pt x="32" y="33"/>
                    <a:pt x="32" y="33"/>
                  </a:cubicBezTo>
                  <a:cubicBezTo>
                    <a:pt x="31" y="31"/>
                    <a:pt x="31" y="31"/>
                    <a:pt x="31" y="31"/>
                  </a:cubicBezTo>
                  <a:cubicBezTo>
                    <a:pt x="31" y="31"/>
                    <a:pt x="31" y="31"/>
                    <a:pt x="31" y="31"/>
                  </a:cubicBezTo>
                  <a:cubicBezTo>
                    <a:pt x="28" y="31"/>
                    <a:pt x="28" y="31"/>
                    <a:pt x="28" y="31"/>
                  </a:cubicBezTo>
                  <a:cubicBezTo>
                    <a:pt x="27" y="31"/>
                    <a:pt x="27" y="31"/>
                    <a:pt x="27" y="31"/>
                  </a:cubicBezTo>
                  <a:cubicBezTo>
                    <a:pt x="26" y="32"/>
                    <a:pt x="26" y="32"/>
                    <a:pt x="26" y="32"/>
                  </a:cubicBezTo>
                  <a:cubicBezTo>
                    <a:pt x="25" y="32"/>
                    <a:pt x="25" y="32"/>
                    <a:pt x="25" y="32"/>
                  </a:cubicBezTo>
                  <a:cubicBezTo>
                    <a:pt x="24" y="31"/>
                    <a:pt x="24" y="31"/>
                    <a:pt x="24" y="31"/>
                  </a:cubicBezTo>
                  <a:cubicBezTo>
                    <a:pt x="24" y="31"/>
                    <a:pt x="24" y="31"/>
                    <a:pt x="24" y="31"/>
                  </a:cubicBezTo>
                  <a:cubicBezTo>
                    <a:pt x="24" y="32"/>
                    <a:pt x="24" y="32"/>
                    <a:pt x="24" y="32"/>
                  </a:cubicBezTo>
                  <a:cubicBezTo>
                    <a:pt x="23" y="32"/>
                    <a:pt x="23" y="32"/>
                    <a:pt x="23" y="32"/>
                  </a:cubicBezTo>
                  <a:cubicBezTo>
                    <a:pt x="22" y="32"/>
                    <a:pt x="22" y="32"/>
                    <a:pt x="22" y="32"/>
                  </a:cubicBezTo>
                  <a:cubicBezTo>
                    <a:pt x="21" y="32"/>
                    <a:pt x="21" y="32"/>
                    <a:pt x="21" y="32"/>
                  </a:cubicBezTo>
                  <a:cubicBezTo>
                    <a:pt x="21" y="33"/>
                    <a:pt x="21" y="33"/>
                    <a:pt x="21" y="33"/>
                  </a:cubicBezTo>
                  <a:cubicBezTo>
                    <a:pt x="20" y="33"/>
                    <a:pt x="20" y="33"/>
                    <a:pt x="20" y="33"/>
                  </a:cubicBezTo>
                  <a:cubicBezTo>
                    <a:pt x="21" y="32"/>
                    <a:pt x="21" y="32"/>
                    <a:pt x="21" y="32"/>
                  </a:cubicBezTo>
                  <a:cubicBezTo>
                    <a:pt x="22" y="30"/>
                    <a:pt x="22" y="30"/>
                    <a:pt x="22" y="30"/>
                  </a:cubicBezTo>
                  <a:cubicBezTo>
                    <a:pt x="22" y="30"/>
                    <a:pt x="22" y="30"/>
                    <a:pt x="22" y="30"/>
                  </a:cubicBezTo>
                  <a:cubicBezTo>
                    <a:pt x="21" y="30"/>
                    <a:pt x="21" y="30"/>
                    <a:pt x="21" y="30"/>
                  </a:cubicBezTo>
                  <a:cubicBezTo>
                    <a:pt x="21" y="30"/>
                    <a:pt x="21" y="30"/>
                    <a:pt x="21" y="30"/>
                  </a:cubicBezTo>
                  <a:cubicBezTo>
                    <a:pt x="21" y="29"/>
                    <a:pt x="21" y="29"/>
                    <a:pt x="21" y="29"/>
                  </a:cubicBezTo>
                  <a:cubicBezTo>
                    <a:pt x="24" y="27"/>
                    <a:pt x="24" y="27"/>
                    <a:pt x="24" y="27"/>
                  </a:cubicBezTo>
                  <a:cubicBezTo>
                    <a:pt x="25" y="26"/>
                    <a:pt x="25" y="26"/>
                    <a:pt x="25" y="26"/>
                  </a:cubicBezTo>
                  <a:cubicBezTo>
                    <a:pt x="25" y="26"/>
                    <a:pt x="25" y="26"/>
                    <a:pt x="25" y="26"/>
                  </a:cubicBezTo>
                  <a:cubicBezTo>
                    <a:pt x="26" y="25"/>
                    <a:pt x="26" y="25"/>
                    <a:pt x="26" y="25"/>
                  </a:cubicBezTo>
                  <a:cubicBezTo>
                    <a:pt x="25" y="24"/>
                    <a:pt x="25" y="24"/>
                    <a:pt x="25" y="24"/>
                  </a:cubicBezTo>
                  <a:cubicBezTo>
                    <a:pt x="26" y="23"/>
                    <a:pt x="26" y="23"/>
                    <a:pt x="26" y="23"/>
                  </a:cubicBezTo>
                  <a:cubicBezTo>
                    <a:pt x="26" y="23"/>
                    <a:pt x="26" y="23"/>
                    <a:pt x="26" y="23"/>
                  </a:cubicBezTo>
                  <a:cubicBezTo>
                    <a:pt x="25" y="23"/>
                    <a:pt x="25" y="23"/>
                    <a:pt x="25" y="23"/>
                  </a:cubicBezTo>
                  <a:cubicBezTo>
                    <a:pt x="24" y="23"/>
                    <a:pt x="24" y="23"/>
                    <a:pt x="24" y="23"/>
                  </a:cubicBezTo>
                  <a:cubicBezTo>
                    <a:pt x="23" y="23"/>
                    <a:pt x="23" y="23"/>
                    <a:pt x="23" y="23"/>
                  </a:cubicBezTo>
                  <a:cubicBezTo>
                    <a:pt x="22" y="24"/>
                    <a:pt x="22" y="24"/>
                    <a:pt x="22" y="24"/>
                  </a:cubicBezTo>
                  <a:cubicBezTo>
                    <a:pt x="21" y="24"/>
                    <a:pt x="21" y="24"/>
                    <a:pt x="21" y="24"/>
                  </a:cubicBezTo>
                  <a:cubicBezTo>
                    <a:pt x="20" y="24"/>
                    <a:pt x="20" y="24"/>
                    <a:pt x="20" y="24"/>
                  </a:cubicBezTo>
                  <a:cubicBezTo>
                    <a:pt x="20" y="24"/>
                    <a:pt x="20" y="24"/>
                    <a:pt x="20" y="24"/>
                  </a:cubicBezTo>
                  <a:cubicBezTo>
                    <a:pt x="19" y="25"/>
                    <a:pt x="19" y="25"/>
                    <a:pt x="19" y="25"/>
                  </a:cubicBezTo>
                  <a:cubicBezTo>
                    <a:pt x="19" y="24"/>
                    <a:pt x="19" y="24"/>
                    <a:pt x="19" y="24"/>
                  </a:cubicBezTo>
                  <a:cubicBezTo>
                    <a:pt x="19" y="24"/>
                    <a:pt x="19" y="24"/>
                    <a:pt x="19" y="24"/>
                  </a:cubicBezTo>
                  <a:cubicBezTo>
                    <a:pt x="18" y="25"/>
                    <a:pt x="18" y="25"/>
                    <a:pt x="18" y="25"/>
                  </a:cubicBezTo>
                  <a:cubicBezTo>
                    <a:pt x="18" y="24"/>
                    <a:pt x="18" y="24"/>
                    <a:pt x="18" y="24"/>
                  </a:cubicBezTo>
                  <a:cubicBezTo>
                    <a:pt x="16" y="23"/>
                    <a:pt x="16" y="23"/>
                    <a:pt x="16" y="23"/>
                  </a:cubicBezTo>
                  <a:cubicBezTo>
                    <a:pt x="16" y="24"/>
                    <a:pt x="16" y="24"/>
                    <a:pt x="16" y="24"/>
                  </a:cubicBezTo>
                  <a:cubicBezTo>
                    <a:pt x="16" y="24"/>
                    <a:pt x="16" y="24"/>
                    <a:pt x="16" y="24"/>
                  </a:cubicBezTo>
                  <a:cubicBezTo>
                    <a:pt x="16" y="25"/>
                    <a:pt x="16" y="25"/>
                    <a:pt x="16" y="25"/>
                  </a:cubicBezTo>
                  <a:cubicBezTo>
                    <a:pt x="16" y="25"/>
                    <a:pt x="16" y="25"/>
                    <a:pt x="16" y="25"/>
                  </a:cubicBezTo>
                  <a:cubicBezTo>
                    <a:pt x="16" y="26"/>
                    <a:pt x="16" y="26"/>
                    <a:pt x="16" y="26"/>
                  </a:cubicBezTo>
                  <a:cubicBezTo>
                    <a:pt x="15" y="26"/>
                    <a:pt x="15" y="26"/>
                    <a:pt x="15" y="26"/>
                  </a:cubicBezTo>
                  <a:cubicBezTo>
                    <a:pt x="15" y="27"/>
                    <a:pt x="15" y="27"/>
                    <a:pt x="15" y="27"/>
                  </a:cubicBezTo>
                  <a:cubicBezTo>
                    <a:pt x="15" y="28"/>
                    <a:pt x="15" y="28"/>
                    <a:pt x="15" y="28"/>
                  </a:cubicBezTo>
                  <a:cubicBezTo>
                    <a:pt x="14" y="28"/>
                    <a:pt x="14" y="28"/>
                    <a:pt x="14" y="28"/>
                  </a:cubicBezTo>
                  <a:cubicBezTo>
                    <a:pt x="15" y="29"/>
                    <a:pt x="15" y="29"/>
                    <a:pt x="15" y="29"/>
                  </a:cubicBezTo>
                  <a:cubicBezTo>
                    <a:pt x="16" y="30"/>
                    <a:pt x="16" y="30"/>
                    <a:pt x="16" y="30"/>
                  </a:cubicBezTo>
                  <a:cubicBezTo>
                    <a:pt x="15" y="29"/>
                    <a:pt x="15" y="29"/>
                    <a:pt x="15" y="29"/>
                  </a:cubicBezTo>
                  <a:cubicBezTo>
                    <a:pt x="14" y="30"/>
                    <a:pt x="14" y="30"/>
                    <a:pt x="14" y="30"/>
                  </a:cubicBezTo>
                  <a:cubicBezTo>
                    <a:pt x="13" y="29"/>
                    <a:pt x="13" y="29"/>
                    <a:pt x="13" y="29"/>
                  </a:cubicBezTo>
                  <a:cubicBezTo>
                    <a:pt x="13" y="30"/>
                    <a:pt x="13" y="30"/>
                    <a:pt x="13" y="30"/>
                  </a:cubicBezTo>
                  <a:cubicBezTo>
                    <a:pt x="13" y="30"/>
                    <a:pt x="13" y="30"/>
                    <a:pt x="13" y="30"/>
                  </a:cubicBezTo>
                  <a:cubicBezTo>
                    <a:pt x="13" y="31"/>
                    <a:pt x="13" y="31"/>
                    <a:pt x="13" y="31"/>
                  </a:cubicBezTo>
                  <a:cubicBezTo>
                    <a:pt x="13" y="30"/>
                    <a:pt x="13" y="30"/>
                    <a:pt x="13" y="30"/>
                  </a:cubicBezTo>
                  <a:cubicBezTo>
                    <a:pt x="12" y="31"/>
                    <a:pt x="12" y="31"/>
                    <a:pt x="12" y="31"/>
                  </a:cubicBezTo>
                  <a:cubicBezTo>
                    <a:pt x="13" y="31"/>
                    <a:pt x="13" y="31"/>
                    <a:pt x="13" y="31"/>
                  </a:cubicBezTo>
                  <a:cubicBezTo>
                    <a:pt x="12" y="32"/>
                    <a:pt x="12" y="32"/>
                    <a:pt x="12" y="32"/>
                  </a:cubicBezTo>
                  <a:cubicBezTo>
                    <a:pt x="13" y="33"/>
                    <a:pt x="13" y="33"/>
                    <a:pt x="13" y="33"/>
                  </a:cubicBezTo>
                  <a:cubicBezTo>
                    <a:pt x="14" y="33"/>
                    <a:pt x="14" y="33"/>
                    <a:pt x="14" y="33"/>
                  </a:cubicBezTo>
                  <a:cubicBezTo>
                    <a:pt x="13" y="33"/>
                    <a:pt x="13" y="33"/>
                    <a:pt x="13" y="33"/>
                  </a:cubicBezTo>
                  <a:cubicBezTo>
                    <a:pt x="12" y="32"/>
                    <a:pt x="12" y="32"/>
                    <a:pt x="12" y="32"/>
                  </a:cubicBezTo>
                  <a:cubicBezTo>
                    <a:pt x="12" y="34"/>
                    <a:pt x="12" y="34"/>
                    <a:pt x="12" y="34"/>
                  </a:cubicBezTo>
                  <a:cubicBezTo>
                    <a:pt x="12" y="34"/>
                    <a:pt x="12" y="34"/>
                    <a:pt x="12" y="34"/>
                  </a:cubicBezTo>
                  <a:cubicBezTo>
                    <a:pt x="14" y="34"/>
                    <a:pt x="14" y="34"/>
                    <a:pt x="14" y="34"/>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2" y="37"/>
                    <a:pt x="12" y="37"/>
                    <a:pt x="12" y="37"/>
                  </a:cubicBezTo>
                  <a:cubicBezTo>
                    <a:pt x="13" y="37"/>
                    <a:pt x="13" y="37"/>
                    <a:pt x="13" y="37"/>
                  </a:cubicBezTo>
                  <a:cubicBezTo>
                    <a:pt x="13" y="38"/>
                    <a:pt x="13" y="38"/>
                    <a:pt x="13" y="38"/>
                  </a:cubicBezTo>
                  <a:cubicBezTo>
                    <a:pt x="12" y="37"/>
                    <a:pt x="12" y="37"/>
                    <a:pt x="12" y="37"/>
                  </a:cubicBezTo>
                  <a:cubicBezTo>
                    <a:pt x="12" y="38"/>
                    <a:pt x="12" y="38"/>
                    <a:pt x="12" y="38"/>
                  </a:cubicBezTo>
                  <a:cubicBezTo>
                    <a:pt x="12" y="38"/>
                    <a:pt x="12" y="38"/>
                    <a:pt x="12" y="38"/>
                  </a:cubicBezTo>
                  <a:cubicBezTo>
                    <a:pt x="12" y="39"/>
                    <a:pt x="12" y="39"/>
                    <a:pt x="12" y="39"/>
                  </a:cubicBezTo>
                  <a:cubicBezTo>
                    <a:pt x="12" y="39"/>
                    <a:pt x="12" y="39"/>
                    <a:pt x="12" y="39"/>
                  </a:cubicBezTo>
                  <a:cubicBezTo>
                    <a:pt x="10" y="39"/>
                    <a:pt x="10" y="39"/>
                    <a:pt x="10" y="39"/>
                  </a:cubicBezTo>
                  <a:cubicBezTo>
                    <a:pt x="10" y="40"/>
                    <a:pt x="10" y="40"/>
                    <a:pt x="10" y="40"/>
                  </a:cubicBezTo>
                  <a:cubicBezTo>
                    <a:pt x="10" y="40"/>
                    <a:pt x="10" y="40"/>
                    <a:pt x="10" y="40"/>
                  </a:cubicBezTo>
                  <a:cubicBezTo>
                    <a:pt x="11" y="40"/>
                    <a:pt x="11" y="40"/>
                    <a:pt x="11" y="40"/>
                  </a:cubicBezTo>
                  <a:cubicBezTo>
                    <a:pt x="12" y="40"/>
                    <a:pt x="12" y="40"/>
                    <a:pt x="12" y="40"/>
                  </a:cubicBezTo>
                  <a:cubicBezTo>
                    <a:pt x="12" y="40"/>
                    <a:pt x="12" y="40"/>
                    <a:pt x="12" y="40"/>
                  </a:cubicBezTo>
                  <a:cubicBezTo>
                    <a:pt x="11" y="40"/>
                    <a:pt x="11" y="40"/>
                    <a:pt x="11" y="40"/>
                  </a:cubicBezTo>
                  <a:cubicBezTo>
                    <a:pt x="12" y="41"/>
                    <a:pt x="12" y="41"/>
                    <a:pt x="12" y="41"/>
                  </a:cubicBezTo>
                  <a:cubicBezTo>
                    <a:pt x="12" y="41"/>
                    <a:pt x="12" y="41"/>
                    <a:pt x="12" y="41"/>
                  </a:cubicBezTo>
                  <a:cubicBezTo>
                    <a:pt x="13" y="42"/>
                    <a:pt x="13" y="42"/>
                    <a:pt x="13" y="42"/>
                  </a:cubicBezTo>
                  <a:cubicBezTo>
                    <a:pt x="15" y="39"/>
                    <a:pt x="15" y="39"/>
                    <a:pt x="15" y="39"/>
                  </a:cubicBezTo>
                  <a:cubicBezTo>
                    <a:pt x="15" y="40"/>
                    <a:pt x="15" y="40"/>
                    <a:pt x="15" y="40"/>
                  </a:cubicBezTo>
                  <a:cubicBezTo>
                    <a:pt x="15" y="40"/>
                    <a:pt x="15" y="40"/>
                    <a:pt x="15" y="40"/>
                  </a:cubicBezTo>
                  <a:cubicBezTo>
                    <a:pt x="15" y="40"/>
                    <a:pt x="15" y="40"/>
                    <a:pt x="15" y="40"/>
                  </a:cubicBezTo>
                  <a:cubicBezTo>
                    <a:pt x="14" y="42"/>
                    <a:pt x="14" y="42"/>
                    <a:pt x="14" y="42"/>
                  </a:cubicBezTo>
                  <a:cubicBezTo>
                    <a:pt x="14" y="42"/>
                    <a:pt x="14" y="42"/>
                    <a:pt x="14" y="42"/>
                  </a:cubicBezTo>
                  <a:cubicBezTo>
                    <a:pt x="13" y="44"/>
                    <a:pt x="13" y="44"/>
                    <a:pt x="13" y="44"/>
                  </a:cubicBezTo>
                  <a:cubicBezTo>
                    <a:pt x="14" y="44"/>
                    <a:pt x="14" y="44"/>
                    <a:pt x="14" y="44"/>
                  </a:cubicBezTo>
                  <a:cubicBezTo>
                    <a:pt x="13" y="46"/>
                    <a:pt x="13" y="46"/>
                    <a:pt x="13" y="46"/>
                  </a:cubicBezTo>
                  <a:cubicBezTo>
                    <a:pt x="13" y="47"/>
                    <a:pt x="13" y="47"/>
                    <a:pt x="13" y="47"/>
                  </a:cubicBezTo>
                  <a:cubicBezTo>
                    <a:pt x="13" y="48"/>
                    <a:pt x="13" y="48"/>
                    <a:pt x="13" y="48"/>
                  </a:cubicBezTo>
                  <a:cubicBezTo>
                    <a:pt x="13" y="48"/>
                    <a:pt x="13" y="48"/>
                    <a:pt x="13" y="48"/>
                  </a:cubicBezTo>
                  <a:cubicBezTo>
                    <a:pt x="13" y="48"/>
                    <a:pt x="13" y="48"/>
                    <a:pt x="13" y="48"/>
                  </a:cubicBezTo>
                  <a:cubicBezTo>
                    <a:pt x="13" y="49"/>
                    <a:pt x="13" y="49"/>
                    <a:pt x="13" y="49"/>
                  </a:cubicBezTo>
                  <a:cubicBezTo>
                    <a:pt x="13" y="51"/>
                    <a:pt x="13" y="51"/>
                    <a:pt x="13" y="51"/>
                  </a:cubicBezTo>
                  <a:cubicBezTo>
                    <a:pt x="12" y="52"/>
                    <a:pt x="12" y="52"/>
                    <a:pt x="12" y="52"/>
                  </a:cubicBezTo>
                  <a:cubicBezTo>
                    <a:pt x="12" y="52"/>
                    <a:pt x="12" y="52"/>
                    <a:pt x="12" y="52"/>
                  </a:cubicBezTo>
                  <a:cubicBezTo>
                    <a:pt x="13" y="52"/>
                    <a:pt x="13" y="52"/>
                    <a:pt x="13" y="52"/>
                  </a:cubicBezTo>
                  <a:cubicBezTo>
                    <a:pt x="13" y="51"/>
                    <a:pt x="13" y="51"/>
                    <a:pt x="13" y="51"/>
                  </a:cubicBezTo>
                  <a:cubicBezTo>
                    <a:pt x="14" y="50"/>
                    <a:pt x="14" y="50"/>
                    <a:pt x="14" y="50"/>
                  </a:cubicBezTo>
                  <a:cubicBezTo>
                    <a:pt x="14" y="49"/>
                    <a:pt x="14" y="49"/>
                    <a:pt x="14" y="49"/>
                  </a:cubicBezTo>
                  <a:cubicBezTo>
                    <a:pt x="14" y="48"/>
                    <a:pt x="14" y="48"/>
                    <a:pt x="14" y="48"/>
                  </a:cubicBezTo>
                  <a:cubicBezTo>
                    <a:pt x="14" y="46"/>
                    <a:pt x="14" y="46"/>
                    <a:pt x="14" y="46"/>
                  </a:cubicBezTo>
                  <a:cubicBezTo>
                    <a:pt x="14" y="46"/>
                    <a:pt x="14" y="46"/>
                    <a:pt x="14" y="46"/>
                  </a:cubicBezTo>
                  <a:cubicBezTo>
                    <a:pt x="16" y="44"/>
                    <a:pt x="16" y="44"/>
                    <a:pt x="16" y="44"/>
                  </a:cubicBezTo>
                  <a:cubicBezTo>
                    <a:pt x="15" y="46"/>
                    <a:pt x="15" y="46"/>
                    <a:pt x="15" y="46"/>
                  </a:cubicBezTo>
                  <a:cubicBezTo>
                    <a:pt x="15" y="47"/>
                    <a:pt x="15" y="47"/>
                    <a:pt x="15" y="47"/>
                  </a:cubicBezTo>
                  <a:cubicBezTo>
                    <a:pt x="15" y="47"/>
                    <a:pt x="15" y="47"/>
                    <a:pt x="15" y="47"/>
                  </a:cubicBezTo>
                  <a:cubicBezTo>
                    <a:pt x="15" y="47"/>
                    <a:pt x="15" y="47"/>
                    <a:pt x="15" y="47"/>
                  </a:cubicBezTo>
                  <a:cubicBezTo>
                    <a:pt x="16" y="46"/>
                    <a:pt x="16" y="46"/>
                    <a:pt x="16" y="46"/>
                  </a:cubicBezTo>
                  <a:cubicBezTo>
                    <a:pt x="16" y="47"/>
                    <a:pt x="16" y="47"/>
                    <a:pt x="16" y="47"/>
                  </a:cubicBezTo>
                  <a:cubicBezTo>
                    <a:pt x="17" y="46"/>
                    <a:pt x="17" y="46"/>
                    <a:pt x="17" y="46"/>
                  </a:cubicBezTo>
                  <a:cubicBezTo>
                    <a:pt x="17" y="45"/>
                    <a:pt x="17" y="45"/>
                    <a:pt x="17" y="45"/>
                  </a:cubicBezTo>
                  <a:cubicBezTo>
                    <a:pt x="17" y="44"/>
                    <a:pt x="17" y="44"/>
                    <a:pt x="17" y="44"/>
                  </a:cubicBezTo>
                  <a:cubicBezTo>
                    <a:pt x="17" y="46"/>
                    <a:pt x="17" y="46"/>
                    <a:pt x="17" y="46"/>
                  </a:cubicBezTo>
                  <a:cubicBezTo>
                    <a:pt x="18" y="47"/>
                    <a:pt x="18" y="47"/>
                    <a:pt x="18" y="47"/>
                  </a:cubicBezTo>
                  <a:cubicBezTo>
                    <a:pt x="17" y="46"/>
                    <a:pt x="17" y="46"/>
                    <a:pt x="17" y="46"/>
                  </a:cubicBezTo>
                  <a:cubicBezTo>
                    <a:pt x="17" y="48"/>
                    <a:pt x="17" y="48"/>
                    <a:pt x="17" y="48"/>
                  </a:cubicBezTo>
                  <a:cubicBezTo>
                    <a:pt x="17" y="49"/>
                    <a:pt x="17" y="49"/>
                    <a:pt x="17" y="49"/>
                  </a:cubicBezTo>
                  <a:cubicBezTo>
                    <a:pt x="18" y="50"/>
                    <a:pt x="18" y="50"/>
                    <a:pt x="18" y="50"/>
                  </a:cubicBezTo>
                  <a:cubicBezTo>
                    <a:pt x="18" y="51"/>
                    <a:pt x="18" y="51"/>
                    <a:pt x="18" y="51"/>
                  </a:cubicBezTo>
                  <a:cubicBezTo>
                    <a:pt x="17" y="52"/>
                    <a:pt x="17" y="52"/>
                    <a:pt x="17" y="52"/>
                  </a:cubicBezTo>
                  <a:cubicBezTo>
                    <a:pt x="16" y="54"/>
                    <a:pt x="16" y="54"/>
                    <a:pt x="16" y="54"/>
                  </a:cubicBezTo>
                  <a:cubicBezTo>
                    <a:pt x="16" y="56"/>
                    <a:pt x="16" y="56"/>
                    <a:pt x="16" y="56"/>
                  </a:cubicBezTo>
                  <a:cubicBezTo>
                    <a:pt x="15" y="55"/>
                    <a:pt x="15" y="55"/>
                    <a:pt x="15" y="55"/>
                  </a:cubicBezTo>
                  <a:cubicBezTo>
                    <a:pt x="16" y="56"/>
                    <a:pt x="16" y="56"/>
                    <a:pt x="16" y="56"/>
                  </a:cubicBezTo>
                  <a:cubicBezTo>
                    <a:pt x="17" y="58"/>
                    <a:pt x="17" y="58"/>
                    <a:pt x="17" y="58"/>
                  </a:cubicBezTo>
                  <a:cubicBezTo>
                    <a:pt x="16" y="56"/>
                    <a:pt x="16" y="56"/>
                    <a:pt x="16" y="56"/>
                  </a:cubicBezTo>
                  <a:cubicBezTo>
                    <a:pt x="17" y="56"/>
                    <a:pt x="17" y="56"/>
                    <a:pt x="17" y="56"/>
                  </a:cubicBezTo>
                  <a:cubicBezTo>
                    <a:pt x="19" y="58"/>
                    <a:pt x="19" y="58"/>
                    <a:pt x="19" y="58"/>
                  </a:cubicBezTo>
                  <a:cubicBezTo>
                    <a:pt x="19" y="57"/>
                    <a:pt x="19" y="57"/>
                    <a:pt x="19" y="57"/>
                  </a:cubicBezTo>
                  <a:cubicBezTo>
                    <a:pt x="19" y="56"/>
                    <a:pt x="19" y="56"/>
                    <a:pt x="19" y="56"/>
                  </a:cubicBezTo>
                  <a:cubicBezTo>
                    <a:pt x="19" y="56"/>
                    <a:pt x="19" y="56"/>
                    <a:pt x="19" y="56"/>
                  </a:cubicBezTo>
                  <a:cubicBezTo>
                    <a:pt x="21" y="57"/>
                    <a:pt x="21" y="57"/>
                    <a:pt x="21" y="57"/>
                  </a:cubicBezTo>
                  <a:cubicBezTo>
                    <a:pt x="22" y="57"/>
                    <a:pt x="22" y="57"/>
                    <a:pt x="22" y="57"/>
                  </a:cubicBezTo>
                  <a:cubicBezTo>
                    <a:pt x="22" y="56"/>
                    <a:pt x="22" y="56"/>
                    <a:pt x="22" y="56"/>
                  </a:cubicBezTo>
                  <a:cubicBezTo>
                    <a:pt x="23" y="56"/>
                    <a:pt x="23" y="56"/>
                    <a:pt x="23" y="56"/>
                  </a:cubicBezTo>
                  <a:cubicBezTo>
                    <a:pt x="24" y="55"/>
                    <a:pt x="24" y="55"/>
                    <a:pt x="24" y="55"/>
                  </a:cubicBezTo>
                  <a:cubicBezTo>
                    <a:pt x="27" y="55"/>
                    <a:pt x="27" y="55"/>
                    <a:pt x="27" y="55"/>
                  </a:cubicBezTo>
                  <a:cubicBezTo>
                    <a:pt x="25" y="56"/>
                    <a:pt x="25" y="56"/>
                    <a:pt x="25" y="56"/>
                  </a:cubicBezTo>
                  <a:cubicBezTo>
                    <a:pt x="23" y="59"/>
                    <a:pt x="23" y="59"/>
                    <a:pt x="23" y="59"/>
                  </a:cubicBezTo>
                  <a:cubicBezTo>
                    <a:pt x="25" y="62"/>
                    <a:pt x="25" y="62"/>
                    <a:pt x="25" y="62"/>
                  </a:cubicBezTo>
                  <a:cubicBezTo>
                    <a:pt x="26" y="62"/>
                    <a:pt x="26" y="62"/>
                    <a:pt x="26" y="62"/>
                  </a:cubicBezTo>
                  <a:cubicBezTo>
                    <a:pt x="26" y="63"/>
                    <a:pt x="26" y="63"/>
                    <a:pt x="26" y="63"/>
                  </a:cubicBezTo>
                  <a:cubicBezTo>
                    <a:pt x="27" y="62"/>
                    <a:pt x="27" y="62"/>
                    <a:pt x="27" y="62"/>
                  </a:cubicBezTo>
                  <a:cubicBezTo>
                    <a:pt x="28" y="62"/>
                    <a:pt x="28" y="62"/>
                    <a:pt x="28" y="62"/>
                  </a:cubicBezTo>
                  <a:cubicBezTo>
                    <a:pt x="28" y="63"/>
                    <a:pt x="28" y="63"/>
                    <a:pt x="28" y="63"/>
                  </a:cubicBezTo>
                  <a:cubicBezTo>
                    <a:pt x="28" y="64"/>
                    <a:pt x="28" y="64"/>
                    <a:pt x="28" y="64"/>
                  </a:cubicBezTo>
                  <a:cubicBezTo>
                    <a:pt x="27" y="65"/>
                    <a:pt x="27" y="65"/>
                    <a:pt x="27" y="65"/>
                  </a:cubicBezTo>
                  <a:cubicBezTo>
                    <a:pt x="27" y="66"/>
                    <a:pt x="27" y="66"/>
                    <a:pt x="27" y="66"/>
                  </a:cubicBezTo>
                  <a:cubicBezTo>
                    <a:pt x="26" y="68"/>
                    <a:pt x="26" y="68"/>
                    <a:pt x="26" y="68"/>
                  </a:cubicBezTo>
                  <a:cubicBezTo>
                    <a:pt x="27" y="69"/>
                    <a:pt x="27" y="69"/>
                    <a:pt x="27" y="69"/>
                  </a:cubicBezTo>
                  <a:cubicBezTo>
                    <a:pt x="28" y="69"/>
                    <a:pt x="28" y="69"/>
                    <a:pt x="28" y="69"/>
                  </a:cubicBezTo>
                  <a:cubicBezTo>
                    <a:pt x="29" y="70"/>
                    <a:pt x="29" y="70"/>
                    <a:pt x="29" y="70"/>
                  </a:cubicBezTo>
                  <a:cubicBezTo>
                    <a:pt x="28" y="70"/>
                    <a:pt x="28" y="70"/>
                    <a:pt x="28" y="70"/>
                  </a:cubicBezTo>
                  <a:cubicBezTo>
                    <a:pt x="27" y="70"/>
                    <a:pt x="27" y="70"/>
                    <a:pt x="27" y="70"/>
                  </a:cubicBezTo>
                  <a:cubicBezTo>
                    <a:pt x="27" y="69"/>
                    <a:pt x="27" y="69"/>
                    <a:pt x="27" y="69"/>
                  </a:cubicBezTo>
                  <a:cubicBezTo>
                    <a:pt x="26" y="69"/>
                    <a:pt x="26" y="69"/>
                    <a:pt x="26" y="69"/>
                  </a:cubicBezTo>
                  <a:cubicBezTo>
                    <a:pt x="27" y="70"/>
                    <a:pt x="27" y="70"/>
                    <a:pt x="27" y="70"/>
                  </a:cubicBezTo>
                  <a:cubicBezTo>
                    <a:pt x="27" y="71"/>
                    <a:pt x="27" y="71"/>
                    <a:pt x="27" y="71"/>
                  </a:cubicBezTo>
                  <a:cubicBezTo>
                    <a:pt x="26" y="70"/>
                    <a:pt x="26" y="70"/>
                    <a:pt x="26" y="70"/>
                  </a:cubicBezTo>
                  <a:cubicBezTo>
                    <a:pt x="25" y="70"/>
                    <a:pt x="25" y="70"/>
                    <a:pt x="25" y="70"/>
                  </a:cubicBezTo>
                  <a:cubicBezTo>
                    <a:pt x="23" y="70"/>
                    <a:pt x="23" y="70"/>
                    <a:pt x="23" y="70"/>
                  </a:cubicBezTo>
                  <a:cubicBezTo>
                    <a:pt x="23" y="70"/>
                    <a:pt x="23" y="70"/>
                    <a:pt x="23" y="70"/>
                  </a:cubicBezTo>
                  <a:cubicBezTo>
                    <a:pt x="21" y="71"/>
                    <a:pt x="21" y="71"/>
                    <a:pt x="21" y="71"/>
                  </a:cubicBezTo>
                  <a:cubicBezTo>
                    <a:pt x="19" y="73"/>
                    <a:pt x="19" y="73"/>
                    <a:pt x="19" y="73"/>
                  </a:cubicBezTo>
                  <a:cubicBezTo>
                    <a:pt x="18" y="74"/>
                    <a:pt x="18" y="74"/>
                    <a:pt x="18" y="74"/>
                  </a:cubicBezTo>
                  <a:cubicBezTo>
                    <a:pt x="17" y="74"/>
                    <a:pt x="17" y="74"/>
                    <a:pt x="17" y="74"/>
                  </a:cubicBezTo>
                  <a:cubicBezTo>
                    <a:pt x="18" y="74"/>
                    <a:pt x="18" y="74"/>
                    <a:pt x="18" y="74"/>
                  </a:cubicBezTo>
                  <a:cubicBezTo>
                    <a:pt x="19" y="74"/>
                    <a:pt x="19" y="74"/>
                    <a:pt x="19" y="74"/>
                  </a:cubicBezTo>
                  <a:cubicBezTo>
                    <a:pt x="19" y="74"/>
                    <a:pt x="19" y="74"/>
                    <a:pt x="19" y="74"/>
                  </a:cubicBezTo>
                  <a:cubicBezTo>
                    <a:pt x="21" y="73"/>
                    <a:pt x="21" y="73"/>
                    <a:pt x="21" y="73"/>
                  </a:cubicBezTo>
                  <a:cubicBezTo>
                    <a:pt x="21" y="74"/>
                    <a:pt x="21" y="74"/>
                    <a:pt x="21" y="74"/>
                  </a:cubicBezTo>
                  <a:cubicBezTo>
                    <a:pt x="22" y="75"/>
                    <a:pt x="22" y="75"/>
                    <a:pt x="22" y="75"/>
                  </a:cubicBezTo>
                  <a:cubicBezTo>
                    <a:pt x="21" y="76"/>
                    <a:pt x="21" y="76"/>
                    <a:pt x="21" y="76"/>
                  </a:cubicBezTo>
                  <a:cubicBezTo>
                    <a:pt x="21" y="77"/>
                    <a:pt x="21" y="77"/>
                    <a:pt x="21" y="77"/>
                  </a:cubicBezTo>
                  <a:cubicBezTo>
                    <a:pt x="22" y="77"/>
                    <a:pt x="22" y="77"/>
                    <a:pt x="22" y="77"/>
                  </a:cubicBezTo>
                  <a:cubicBezTo>
                    <a:pt x="20" y="79"/>
                    <a:pt x="20" y="79"/>
                    <a:pt x="20" y="79"/>
                  </a:cubicBezTo>
                  <a:cubicBezTo>
                    <a:pt x="19" y="80"/>
                    <a:pt x="19" y="80"/>
                    <a:pt x="19" y="80"/>
                  </a:cubicBezTo>
                  <a:cubicBezTo>
                    <a:pt x="18" y="80"/>
                    <a:pt x="18" y="80"/>
                    <a:pt x="18" y="80"/>
                  </a:cubicBezTo>
                  <a:cubicBezTo>
                    <a:pt x="18" y="80"/>
                    <a:pt x="18" y="80"/>
                    <a:pt x="18" y="80"/>
                  </a:cubicBezTo>
                  <a:cubicBezTo>
                    <a:pt x="17" y="81"/>
                    <a:pt x="17" y="81"/>
                    <a:pt x="17" y="81"/>
                  </a:cubicBezTo>
                  <a:cubicBezTo>
                    <a:pt x="16" y="81"/>
                    <a:pt x="16" y="81"/>
                    <a:pt x="16" y="81"/>
                  </a:cubicBezTo>
                  <a:cubicBezTo>
                    <a:pt x="14" y="82"/>
                    <a:pt x="14" y="82"/>
                    <a:pt x="14" y="82"/>
                  </a:cubicBezTo>
                  <a:cubicBezTo>
                    <a:pt x="15" y="82"/>
                    <a:pt x="15" y="82"/>
                    <a:pt x="15" y="82"/>
                  </a:cubicBezTo>
                  <a:cubicBezTo>
                    <a:pt x="15" y="83"/>
                    <a:pt x="15" y="83"/>
                    <a:pt x="15" y="83"/>
                  </a:cubicBezTo>
                  <a:cubicBezTo>
                    <a:pt x="15" y="84"/>
                    <a:pt x="15" y="84"/>
                    <a:pt x="15" y="84"/>
                  </a:cubicBezTo>
                  <a:cubicBezTo>
                    <a:pt x="16" y="84"/>
                    <a:pt x="16" y="84"/>
                    <a:pt x="16" y="84"/>
                  </a:cubicBezTo>
                  <a:cubicBezTo>
                    <a:pt x="16" y="84"/>
                    <a:pt x="16" y="84"/>
                    <a:pt x="16" y="84"/>
                  </a:cubicBezTo>
                  <a:cubicBezTo>
                    <a:pt x="16" y="85"/>
                    <a:pt x="16" y="85"/>
                    <a:pt x="16" y="85"/>
                  </a:cubicBezTo>
                  <a:cubicBezTo>
                    <a:pt x="17" y="84"/>
                    <a:pt x="17" y="84"/>
                    <a:pt x="17" y="84"/>
                  </a:cubicBezTo>
                  <a:cubicBezTo>
                    <a:pt x="18" y="84"/>
                    <a:pt x="18" y="84"/>
                    <a:pt x="18" y="84"/>
                  </a:cubicBezTo>
                  <a:cubicBezTo>
                    <a:pt x="20" y="83"/>
                    <a:pt x="20" y="83"/>
                    <a:pt x="20" y="83"/>
                  </a:cubicBezTo>
                  <a:cubicBezTo>
                    <a:pt x="20" y="84"/>
                    <a:pt x="20" y="84"/>
                    <a:pt x="20" y="84"/>
                  </a:cubicBezTo>
                  <a:cubicBezTo>
                    <a:pt x="21" y="84"/>
                    <a:pt x="21" y="84"/>
                    <a:pt x="21" y="84"/>
                  </a:cubicBezTo>
                  <a:cubicBezTo>
                    <a:pt x="20" y="85"/>
                    <a:pt x="20" y="85"/>
                    <a:pt x="20" y="85"/>
                  </a:cubicBezTo>
                  <a:cubicBezTo>
                    <a:pt x="20" y="85"/>
                    <a:pt x="20" y="85"/>
                    <a:pt x="20" y="85"/>
                  </a:cubicBezTo>
                  <a:cubicBezTo>
                    <a:pt x="22" y="85"/>
                    <a:pt x="22" y="85"/>
                    <a:pt x="22" y="85"/>
                  </a:cubicBezTo>
                  <a:cubicBezTo>
                    <a:pt x="22" y="85"/>
                    <a:pt x="22" y="85"/>
                    <a:pt x="22" y="85"/>
                  </a:cubicBezTo>
                  <a:cubicBezTo>
                    <a:pt x="23" y="85"/>
                    <a:pt x="23" y="85"/>
                    <a:pt x="23" y="85"/>
                  </a:cubicBezTo>
                  <a:cubicBezTo>
                    <a:pt x="24" y="86"/>
                    <a:pt x="24" y="86"/>
                    <a:pt x="24" y="86"/>
                  </a:cubicBezTo>
                  <a:cubicBezTo>
                    <a:pt x="24" y="87"/>
                    <a:pt x="24" y="87"/>
                    <a:pt x="24" y="87"/>
                  </a:cubicBezTo>
                  <a:cubicBezTo>
                    <a:pt x="26" y="87"/>
                    <a:pt x="26" y="87"/>
                    <a:pt x="26" y="87"/>
                  </a:cubicBezTo>
                  <a:cubicBezTo>
                    <a:pt x="27" y="86"/>
                    <a:pt x="27" y="86"/>
                    <a:pt x="27" y="86"/>
                  </a:cubicBezTo>
                  <a:cubicBezTo>
                    <a:pt x="28" y="85"/>
                    <a:pt x="28" y="85"/>
                    <a:pt x="28" y="85"/>
                  </a:cubicBezTo>
                  <a:cubicBezTo>
                    <a:pt x="29" y="85"/>
                    <a:pt x="29" y="85"/>
                    <a:pt x="29" y="85"/>
                  </a:cubicBezTo>
                  <a:cubicBezTo>
                    <a:pt x="30" y="84"/>
                    <a:pt x="30" y="84"/>
                    <a:pt x="30" y="84"/>
                  </a:cubicBezTo>
                  <a:cubicBezTo>
                    <a:pt x="31" y="84"/>
                    <a:pt x="31" y="84"/>
                    <a:pt x="31" y="84"/>
                  </a:cubicBezTo>
                  <a:cubicBezTo>
                    <a:pt x="29" y="85"/>
                    <a:pt x="29" y="85"/>
                    <a:pt x="29" y="85"/>
                  </a:cubicBezTo>
                  <a:cubicBezTo>
                    <a:pt x="28" y="87"/>
                    <a:pt x="28" y="87"/>
                    <a:pt x="28" y="87"/>
                  </a:cubicBezTo>
                  <a:cubicBezTo>
                    <a:pt x="28" y="89"/>
                    <a:pt x="28" y="89"/>
                    <a:pt x="28" y="89"/>
                  </a:cubicBezTo>
                  <a:cubicBezTo>
                    <a:pt x="27" y="89"/>
                    <a:pt x="27" y="89"/>
                    <a:pt x="27" y="89"/>
                  </a:cubicBezTo>
                  <a:cubicBezTo>
                    <a:pt x="26" y="89"/>
                    <a:pt x="26" y="89"/>
                    <a:pt x="26" y="89"/>
                  </a:cubicBezTo>
                  <a:cubicBezTo>
                    <a:pt x="25" y="88"/>
                    <a:pt x="25" y="88"/>
                    <a:pt x="25" y="88"/>
                  </a:cubicBezTo>
                  <a:cubicBezTo>
                    <a:pt x="22" y="88"/>
                    <a:pt x="22" y="88"/>
                    <a:pt x="22" y="88"/>
                  </a:cubicBezTo>
                  <a:cubicBezTo>
                    <a:pt x="20" y="89"/>
                    <a:pt x="20" y="89"/>
                    <a:pt x="20" y="89"/>
                  </a:cubicBezTo>
                  <a:cubicBezTo>
                    <a:pt x="20" y="89"/>
                    <a:pt x="20" y="89"/>
                    <a:pt x="20" y="89"/>
                  </a:cubicBezTo>
                  <a:cubicBezTo>
                    <a:pt x="20" y="90"/>
                    <a:pt x="20" y="90"/>
                    <a:pt x="20" y="90"/>
                  </a:cubicBezTo>
                  <a:cubicBezTo>
                    <a:pt x="19" y="90"/>
                    <a:pt x="19" y="90"/>
                    <a:pt x="19" y="90"/>
                  </a:cubicBezTo>
                  <a:cubicBezTo>
                    <a:pt x="18" y="92"/>
                    <a:pt x="18" y="92"/>
                    <a:pt x="18" y="92"/>
                  </a:cubicBezTo>
                  <a:cubicBezTo>
                    <a:pt x="17" y="93"/>
                    <a:pt x="17" y="93"/>
                    <a:pt x="17" y="93"/>
                  </a:cubicBezTo>
                  <a:cubicBezTo>
                    <a:pt x="17" y="94"/>
                    <a:pt x="17" y="94"/>
                    <a:pt x="17" y="94"/>
                  </a:cubicBezTo>
                  <a:cubicBezTo>
                    <a:pt x="16" y="94"/>
                    <a:pt x="16" y="94"/>
                    <a:pt x="16" y="94"/>
                  </a:cubicBezTo>
                  <a:cubicBezTo>
                    <a:pt x="16" y="95"/>
                    <a:pt x="16" y="95"/>
                    <a:pt x="16" y="95"/>
                  </a:cubicBezTo>
                  <a:cubicBezTo>
                    <a:pt x="15" y="95"/>
                    <a:pt x="15" y="95"/>
                    <a:pt x="15" y="95"/>
                  </a:cubicBezTo>
                  <a:cubicBezTo>
                    <a:pt x="15" y="96"/>
                    <a:pt x="15" y="96"/>
                    <a:pt x="15" y="96"/>
                  </a:cubicBezTo>
                  <a:cubicBezTo>
                    <a:pt x="13" y="97"/>
                    <a:pt x="13" y="97"/>
                    <a:pt x="13" y="97"/>
                  </a:cubicBezTo>
                  <a:cubicBezTo>
                    <a:pt x="13" y="97"/>
                    <a:pt x="13" y="97"/>
                    <a:pt x="13" y="97"/>
                  </a:cubicBezTo>
                  <a:cubicBezTo>
                    <a:pt x="12" y="98"/>
                    <a:pt x="12" y="98"/>
                    <a:pt x="12" y="98"/>
                  </a:cubicBezTo>
                  <a:cubicBezTo>
                    <a:pt x="12" y="99"/>
                    <a:pt x="12" y="99"/>
                    <a:pt x="12" y="99"/>
                  </a:cubicBezTo>
                  <a:cubicBezTo>
                    <a:pt x="13" y="99"/>
                    <a:pt x="13" y="99"/>
                    <a:pt x="13" y="99"/>
                  </a:cubicBezTo>
                  <a:cubicBezTo>
                    <a:pt x="13" y="98"/>
                    <a:pt x="13" y="98"/>
                    <a:pt x="13" y="98"/>
                  </a:cubicBezTo>
                  <a:cubicBezTo>
                    <a:pt x="14" y="98"/>
                    <a:pt x="14" y="98"/>
                    <a:pt x="14" y="98"/>
                  </a:cubicBezTo>
                  <a:lnTo>
                    <a:pt x="15" y="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1" name="Freeform 115"/>
            <p:cNvSpPr>
              <a:spLocks noEditPoints="1"/>
            </p:cNvSpPr>
            <p:nvPr/>
          </p:nvSpPr>
          <p:spPr bwMode="auto">
            <a:xfrm>
              <a:off x="5403851" y="3146426"/>
              <a:ext cx="392113" cy="363538"/>
            </a:xfrm>
            <a:custGeom>
              <a:avLst/>
              <a:gdLst>
                <a:gd name="T0" fmla="*/ 196 w 247"/>
                <a:gd name="T1" fmla="*/ 111 h 229"/>
                <a:gd name="T2" fmla="*/ 181 w 247"/>
                <a:gd name="T3" fmla="*/ 120 h 229"/>
                <a:gd name="T4" fmla="*/ 184 w 247"/>
                <a:gd name="T5" fmla="*/ 105 h 229"/>
                <a:gd name="T6" fmla="*/ 199 w 247"/>
                <a:gd name="T7" fmla="*/ 87 h 229"/>
                <a:gd name="T8" fmla="*/ 205 w 247"/>
                <a:gd name="T9" fmla="*/ 84 h 229"/>
                <a:gd name="T10" fmla="*/ 208 w 247"/>
                <a:gd name="T11" fmla="*/ 66 h 229"/>
                <a:gd name="T12" fmla="*/ 214 w 247"/>
                <a:gd name="T13" fmla="*/ 48 h 229"/>
                <a:gd name="T14" fmla="*/ 196 w 247"/>
                <a:gd name="T15" fmla="*/ 45 h 229"/>
                <a:gd name="T16" fmla="*/ 184 w 247"/>
                <a:gd name="T17" fmla="*/ 39 h 229"/>
                <a:gd name="T18" fmla="*/ 169 w 247"/>
                <a:gd name="T19" fmla="*/ 33 h 229"/>
                <a:gd name="T20" fmla="*/ 154 w 247"/>
                <a:gd name="T21" fmla="*/ 27 h 229"/>
                <a:gd name="T22" fmla="*/ 142 w 247"/>
                <a:gd name="T23" fmla="*/ 18 h 229"/>
                <a:gd name="T24" fmla="*/ 129 w 247"/>
                <a:gd name="T25" fmla="*/ 0 h 229"/>
                <a:gd name="T26" fmla="*/ 114 w 247"/>
                <a:gd name="T27" fmla="*/ 6 h 229"/>
                <a:gd name="T28" fmla="*/ 105 w 247"/>
                <a:gd name="T29" fmla="*/ 27 h 229"/>
                <a:gd name="T30" fmla="*/ 84 w 247"/>
                <a:gd name="T31" fmla="*/ 36 h 229"/>
                <a:gd name="T32" fmla="*/ 72 w 247"/>
                <a:gd name="T33" fmla="*/ 42 h 229"/>
                <a:gd name="T34" fmla="*/ 63 w 247"/>
                <a:gd name="T35" fmla="*/ 33 h 229"/>
                <a:gd name="T36" fmla="*/ 51 w 247"/>
                <a:gd name="T37" fmla="*/ 36 h 229"/>
                <a:gd name="T38" fmla="*/ 57 w 247"/>
                <a:gd name="T39" fmla="*/ 54 h 229"/>
                <a:gd name="T40" fmla="*/ 48 w 247"/>
                <a:gd name="T41" fmla="*/ 57 h 229"/>
                <a:gd name="T42" fmla="*/ 30 w 247"/>
                <a:gd name="T43" fmla="*/ 54 h 229"/>
                <a:gd name="T44" fmla="*/ 15 w 247"/>
                <a:gd name="T45" fmla="*/ 57 h 229"/>
                <a:gd name="T46" fmla="*/ 3 w 247"/>
                <a:gd name="T47" fmla="*/ 66 h 229"/>
                <a:gd name="T48" fmla="*/ 6 w 247"/>
                <a:gd name="T49" fmla="*/ 66 h 229"/>
                <a:gd name="T50" fmla="*/ 9 w 247"/>
                <a:gd name="T51" fmla="*/ 72 h 229"/>
                <a:gd name="T52" fmla="*/ 9 w 247"/>
                <a:gd name="T53" fmla="*/ 81 h 229"/>
                <a:gd name="T54" fmla="*/ 24 w 247"/>
                <a:gd name="T55" fmla="*/ 81 h 229"/>
                <a:gd name="T56" fmla="*/ 36 w 247"/>
                <a:gd name="T57" fmla="*/ 84 h 229"/>
                <a:gd name="T58" fmla="*/ 42 w 247"/>
                <a:gd name="T59" fmla="*/ 93 h 229"/>
                <a:gd name="T60" fmla="*/ 51 w 247"/>
                <a:gd name="T61" fmla="*/ 93 h 229"/>
                <a:gd name="T62" fmla="*/ 45 w 247"/>
                <a:gd name="T63" fmla="*/ 102 h 229"/>
                <a:gd name="T64" fmla="*/ 63 w 247"/>
                <a:gd name="T65" fmla="*/ 114 h 229"/>
                <a:gd name="T66" fmla="*/ 63 w 247"/>
                <a:gd name="T67" fmla="*/ 130 h 229"/>
                <a:gd name="T68" fmla="*/ 69 w 247"/>
                <a:gd name="T69" fmla="*/ 136 h 229"/>
                <a:gd name="T70" fmla="*/ 66 w 247"/>
                <a:gd name="T71" fmla="*/ 154 h 229"/>
                <a:gd name="T72" fmla="*/ 57 w 247"/>
                <a:gd name="T73" fmla="*/ 184 h 229"/>
                <a:gd name="T74" fmla="*/ 66 w 247"/>
                <a:gd name="T75" fmla="*/ 190 h 229"/>
                <a:gd name="T76" fmla="*/ 90 w 247"/>
                <a:gd name="T77" fmla="*/ 199 h 229"/>
                <a:gd name="T78" fmla="*/ 111 w 247"/>
                <a:gd name="T79" fmla="*/ 199 h 229"/>
                <a:gd name="T80" fmla="*/ 136 w 247"/>
                <a:gd name="T81" fmla="*/ 205 h 229"/>
                <a:gd name="T82" fmla="*/ 148 w 247"/>
                <a:gd name="T83" fmla="*/ 178 h 229"/>
                <a:gd name="T84" fmla="*/ 163 w 247"/>
                <a:gd name="T85" fmla="*/ 184 h 229"/>
                <a:gd name="T86" fmla="*/ 193 w 247"/>
                <a:gd name="T87" fmla="*/ 190 h 229"/>
                <a:gd name="T88" fmla="*/ 211 w 247"/>
                <a:gd name="T89" fmla="*/ 172 h 229"/>
                <a:gd name="T90" fmla="*/ 199 w 247"/>
                <a:gd name="T91" fmla="*/ 148 h 229"/>
                <a:gd name="T92" fmla="*/ 199 w 247"/>
                <a:gd name="T93" fmla="*/ 130 h 229"/>
                <a:gd name="T94" fmla="*/ 241 w 247"/>
                <a:gd name="T95" fmla="*/ 229 h 229"/>
                <a:gd name="T96" fmla="*/ 235 w 247"/>
                <a:gd name="T97" fmla="*/ 220 h 229"/>
                <a:gd name="T98" fmla="*/ 232 w 247"/>
                <a:gd name="T99" fmla="*/ 214 h 229"/>
                <a:gd name="T100" fmla="*/ 232 w 247"/>
                <a:gd name="T101" fmla="*/ 208 h 229"/>
                <a:gd name="T102" fmla="*/ 241 w 247"/>
                <a:gd name="T103" fmla="*/ 199 h 229"/>
                <a:gd name="T104" fmla="*/ 244 w 247"/>
                <a:gd name="T105" fmla="*/ 190 h 229"/>
                <a:gd name="T106" fmla="*/ 247 w 247"/>
                <a:gd name="T107"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29">
                  <a:moveTo>
                    <a:pt x="202" y="123"/>
                  </a:moveTo>
                  <a:lnTo>
                    <a:pt x="199" y="120"/>
                  </a:lnTo>
                  <a:lnTo>
                    <a:pt x="199" y="120"/>
                  </a:lnTo>
                  <a:lnTo>
                    <a:pt x="196" y="114"/>
                  </a:lnTo>
                  <a:lnTo>
                    <a:pt x="196" y="111"/>
                  </a:lnTo>
                  <a:lnTo>
                    <a:pt x="190" y="111"/>
                  </a:lnTo>
                  <a:lnTo>
                    <a:pt x="187" y="114"/>
                  </a:lnTo>
                  <a:lnTo>
                    <a:pt x="187" y="117"/>
                  </a:lnTo>
                  <a:lnTo>
                    <a:pt x="184" y="120"/>
                  </a:lnTo>
                  <a:lnTo>
                    <a:pt x="181" y="120"/>
                  </a:lnTo>
                  <a:lnTo>
                    <a:pt x="178" y="117"/>
                  </a:lnTo>
                  <a:lnTo>
                    <a:pt x="181" y="114"/>
                  </a:lnTo>
                  <a:lnTo>
                    <a:pt x="184" y="114"/>
                  </a:lnTo>
                  <a:lnTo>
                    <a:pt x="184" y="111"/>
                  </a:lnTo>
                  <a:lnTo>
                    <a:pt x="184" y="105"/>
                  </a:lnTo>
                  <a:lnTo>
                    <a:pt x="190" y="99"/>
                  </a:lnTo>
                  <a:lnTo>
                    <a:pt x="193" y="96"/>
                  </a:lnTo>
                  <a:lnTo>
                    <a:pt x="196" y="93"/>
                  </a:lnTo>
                  <a:lnTo>
                    <a:pt x="199" y="90"/>
                  </a:lnTo>
                  <a:lnTo>
                    <a:pt x="199" y="87"/>
                  </a:lnTo>
                  <a:lnTo>
                    <a:pt x="196" y="84"/>
                  </a:lnTo>
                  <a:lnTo>
                    <a:pt x="196" y="81"/>
                  </a:lnTo>
                  <a:lnTo>
                    <a:pt x="202" y="81"/>
                  </a:lnTo>
                  <a:lnTo>
                    <a:pt x="202" y="84"/>
                  </a:lnTo>
                  <a:lnTo>
                    <a:pt x="205" y="84"/>
                  </a:lnTo>
                  <a:lnTo>
                    <a:pt x="211" y="84"/>
                  </a:lnTo>
                  <a:lnTo>
                    <a:pt x="211" y="78"/>
                  </a:lnTo>
                  <a:lnTo>
                    <a:pt x="208" y="78"/>
                  </a:lnTo>
                  <a:lnTo>
                    <a:pt x="208" y="72"/>
                  </a:lnTo>
                  <a:lnTo>
                    <a:pt x="208" y="66"/>
                  </a:lnTo>
                  <a:lnTo>
                    <a:pt x="211" y="63"/>
                  </a:lnTo>
                  <a:lnTo>
                    <a:pt x="211" y="60"/>
                  </a:lnTo>
                  <a:lnTo>
                    <a:pt x="214" y="54"/>
                  </a:lnTo>
                  <a:lnTo>
                    <a:pt x="217" y="51"/>
                  </a:lnTo>
                  <a:lnTo>
                    <a:pt x="214" y="48"/>
                  </a:lnTo>
                  <a:lnTo>
                    <a:pt x="211" y="48"/>
                  </a:lnTo>
                  <a:lnTo>
                    <a:pt x="205" y="45"/>
                  </a:lnTo>
                  <a:lnTo>
                    <a:pt x="202" y="45"/>
                  </a:lnTo>
                  <a:lnTo>
                    <a:pt x="199" y="45"/>
                  </a:lnTo>
                  <a:lnTo>
                    <a:pt x="196" y="45"/>
                  </a:lnTo>
                  <a:lnTo>
                    <a:pt x="193" y="48"/>
                  </a:lnTo>
                  <a:lnTo>
                    <a:pt x="190" y="45"/>
                  </a:lnTo>
                  <a:lnTo>
                    <a:pt x="190" y="42"/>
                  </a:lnTo>
                  <a:lnTo>
                    <a:pt x="187" y="39"/>
                  </a:lnTo>
                  <a:lnTo>
                    <a:pt x="184" y="39"/>
                  </a:lnTo>
                  <a:lnTo>
                    <a:pt x="178" y="39"/>
                  </a:lnTo>
                  <a:lnTo>
                    <a:pt x="178" y="36"/>
                  </a:lnTo>
                  <a:lnTo>
                    <a:pt x="175" y="36"/>
                  </a:lnTo>
                  <a:lnTo>
                    <a:pt x="172" y="36"/>
                  </a:lnTo>
                  <a:lnTo>
                    <a:pt x="169" y="33"/>
                  </a:lnTo>
                  <a:lnTo>
                    <a:pt x="166" y="33"/>
                  </a:lnTo>
                  <a:lnTo>
                    <a:pt x="160" y="27"/>
                  </a:lnTo>
                  <a:lnTo>
                    <a:pt x="157" y="27"/>
                  </a:lnTo>
                  <a:lnTo>
                    <a:pt x="157" y="27"/>
                  </a:lnTo>
                  <a:lnTo>
                    <a:pt x="154" y="27"/>
                  </a:lnTo>
                  <a:lnTo>
                    <a:pt x="151" y="27"/>
                  </a:lnTo>
                  <a:lnTo>
                    <a:pt x="148" y="24"/>
                  </a:lnTo>
                  <a:lnTo>
                    <a:pt x="148" y="21"/>
                  </a:lnTo>
                  <a:lnTo>
                    <a:pt x="145" y="18"/>
                  </a:lnTo>
                  <a:lnTo>
                    <a:pt x="142" y="18"/>
                  </a:lnTo>
                  <a:lnTo>
                    <a:pt x="142" y="18"/>
                  </a:lnTo>
                  <a:lnTo>
                    <a:pt x="136" y="12"/>
                  </a:lnTo>
                  <a:lnTo>
                    <a:pt x="136" y="9"/>
                  </a:lnTo>
                  <a:lnTo>
                    <a:pt x="129" y="9"/>
                  </a:lnTo>
                  <a:lnTo>
                    <a:pt x="129" y="0"/>
                  </a:lnTo>
                  <a:lnTo>
                    <a:pt x="126" y="0"/>
                  </a:lnTo>
                  <a:lnTo>
                    <a:pt x="126" y="0"/>
                  </a:lnTo>
                  <a:lnTo>
                    <a:pt x="120" y="3"/>
                  </a:lnTo>
                  <a:lnTo>
                    <a:pt x="117" y="3"/>
                  </a:lnTo>
                  <a:lnTo>
                    <a:pt x="114" y="6"/>
                  </a:lnTo>
                  <a:lnTo>
                    <a:pt x="111" y="9"/>
                  </a:lnTo>
                  <a:lnTo>
                    <a:pt x="111" y="12"/>
                  </a:lnTo>
                  <a:lnTo>
                    <a:pt x="111" y="21"/>
                  </a:lnTo>
                  <a:lnTo>
                    <a:pt x="105" y="24"/>
                  </a:lnTo>
                  <a:lnTo>
                    <a:pt x="105" y="27"/>
                  </a:lnTo>
                  <a:lnTo>
                    <a:pt x="99" y="30"/>
                  </a:lnTo>
                  <a:lnTo>
                    <a:pt x="96" y="30"/>
                  </a:lnTo>
                  <a:lnTo>
                    <a:pt x="93" y="27"/>
                  </a:lnTo>
                  <a:lnTo>
                    <a:pt x="87" y="33"/>
                  </a:lnTo>
                  <a:lnTo>
                    <a:pt x="84" y="36"/>
                  </a:lnTo>
                  <a:lnTo>
                    <a:pt x="84" y="36"/>
                  </a:lnTo>
                  <a:lnTo>
                    <a:pt x="90" y="39"/>
                  </a:lnTo>
                  <a:lnTo>
                    <a:pt x="84" y="42"/>
                  </a:lnTo>
                  <a:lnTo>
                    <a:pt x="78" y="42"/>
                  </a:lnTo>
                  <a:lnTo>
                    <a:pt x="72" y="42"/>
                  </a:lnTo>
                  <a:lnTo>
                    <a:pt x="69" y="39"/>
                  </a:lnTo>
                  <a:lnTo>
                    <a:pt x="66" y="42"/>
                  </a:lnTo>
                  <a:lnTo>
                    <a:pt x="63" y="39"/>
                  </a:lnTo>
                  <a:lnTo>
                    <a:pt x="63" y="36"/>
                  </a:lnTo>
                  <a:lnTo>
                    <a:pt x="63" y="33"/>
                  </a:lnTo>
                  <a:lnTo>
                    <a:pt x="60" y="33"/>
                  </a:lnTo>
                  <a:lnTo>
                    <a:pt x="57" y="33"/>
                  </a:lnTo>
                  <a:lnTo>
                    <a:pt x="54" y="33"/>
                  </a:lnTo>
                  <a:lnTo>
                    <a:pt x="51" y="33"/>
                  </a:lnTo>
                  <a:lnTo>
                    <a:pt x="51" y="36"/>
                  </a:lnTo>
                  <a:lnTo>
                    <a:pt x="51" y="39"/>
                  </a:lnTo>
                  <a:lnTo>
                    <a:pt x="57" y="45"/>
                  </a:lnTo>
                  <a:lnTo>
                    <a:pt x="57" y="48"/>
                  </a:lnTo>
                  <a:lnTo>
                    <a:pt x="57" y="51"/>
                  </a:lnTo>
                  <a:lnTo>
                    <a:pt x="57" y="54"/>
                  </a:lnTo>
                  <a:lnTo>
                    <a:pt x="57" y="54"/>
                  </a:lnTo>
                  <a:lnTo>
                    <a:pt x="60" y="57"/>
                  </a:lnTo>
                  <a:lnTo>
                    <a:pt x="51" y="57"/>
                  </a:lnTo>
                  <a:lnTo>
                    <a:pt x="48" y="60"/>
                  </a:lnTo>
                  <a:lnTo>
                    <a:pt x="48" y="57"/>
                  </a:lnTo>
                  <a:lnTo>
                    <a:pt x="42" y="60"/>
                  </a:lnTo>
                  <a:lnTo>
                    <a:pt x="42" y="57"/>
                  </a:lnTo>
                  <a:lnTo>
                    <a:pt x="39" y="60"/>
                  </a:lnTo>
                  <a:lnTo>
                    <a:pt x="33" y="54"/>
                  </a:lnTo>
                  <a:lnTo>
                    <a:pt x="30" y="54"/>
                  </a:lnTo>
                  <a:lnTo>
                    <a:pt x="24" y="54"/>
                  </a:lnTo>
                  <a:lnTo>
                    <a:pt x="21" y="57"/>
                  </a:lnTo>
                  <a:lnTo>
                    <a:pt x="21" y="57"/>
                  </a:lnTo>
                  <a:lnTo>
                    <a:pt x="18" y="57"/>
                  </a:lnTo>
                  <a:lnTo>
                    <a:pt x="15" y="57"/>
                  </a:lnTo>
                  <a:lnTo>
                    <a:pt x="12" y="57"/>
                  </a:lnTo>
                  <a:lnTo>
                    <a:pt x="9" y="60"/>
                  </a:lnTo>
                  <a:lnTo>
                    <a:pt x="3" y="60"/>
                  </a:lnTo>
                  <a:lnTo>
                    <a:pt x="0" y="63"/>
                  </a:lnTo>
                  <a:lnTo>
                    <a:pt x="3" y="66"/>
                  </a:lnTo>
                  <a:lnTo>
                    <a:pt x="6" y="63"/>
                  </a:lnTo>
                  <a:lnTo>
                    <a:pt x="9" y="66"/>
                  </a:lnTo>
                  <a:lnTo>
                    <a:pt x="9" y="66"/>
                  </a:lnTo>
                  <a:lnTo>
                    <a:pt x="6" y="66"/>
                  </a:lnTo>
                  <a:lnTo>
                    <a:pt x="6" y="66"/>
                  </a:lnTo>
                  <a:lnTo>
                    <a:pt x="6" y="69"/>
                  </a:lnTo>
                  <a:lnTo>
                    <a:pt x="6" y="66"/>
                  </a:lnTo>
                  <a:lnTo>
                    <a:pt x="9" y="69"/>
                  </a:lnTo>
                  <a:lnTo>
                    <a:pt x="9" y="69"/>
                  </a:lnTo>
                  <a:lnTo>
                    <a:pt x="9" y="72"/>
                  </a:lnTo>
                  <a:lnTo>
                    <a:pt x="3" y="72"/>
                  </a:lnTo>
                  <a:lnTo>
                    <a:pt x="3" y="72"/>
                  </a:lnTo>
                  <a:lnTo>
                    <a:pt x="9" y="72"/>
                  </a:lnTo>
                  <a:lnTo>
                    <a:pt x="9" y="78"/>
                  </a:lnTo>
                  <a:lnTo>
                    <a:pt x="9" y="81"/>
                  </a:lnTo>
                  <a:lnTo>
                    <a:pt x="12" y="78"/>
                  </a:lnTo>
                  <a:lnTo>
                    <a:pt x="15" y="78"/>
                  </a:lnTo>
                  <a:lnTo>
                    <a:pt x="18" y="78"/>
                  </a:lnTo>
                  <a:lnTo>
                    <a:pt x="24" y="81"/>
                  </a:lnTo>
                  <a:lnTo>
                    <a:pt x="24" y="81"/>
                  </a:lnTo>
                  <a:lnTo>
                    <a:pt x="27" y="81"/>
                  </a:lnTo>
                  <a:lnTo>
                    <a:pt x="30" y="84"/>
                  </a:lnTo>
                  <a:lnTo>
                    <a:pt x="33" y="81"/>
                  </a:lnTo>
                  <a:lnTo>
                    <a:pt x="36" y="81"/>
                  </a:lnTo>
                  <a:lnTo>
                    <a:pt x="36" y="84"/>
                  </a:lnTo>
                  <a:lnTo>
                    <a:pt x="36" y="87"/>
                  </a:lnTo>
                  <a:lnTo>
                    <a:pt x="39" y="84"/>
                  </a:lnTo>
                  <a:lnTo>
                    <a:pt x="42" y="87"/>
                  </a:lnTo>
                  <a:lnTo>
                    <a:pt x="39" y="90"/>
                  </a:lnTo>
                  <a:lnTo>
                    <a:pt x="42" y="93"/>
                  </a:lnTo>
                  <a:lnTo>
                    <a:pt x="45" y="93"/>
                  </a:lnTo>
                  <a:lnTo>
                    <a:pt x="48" y="90"/>
                  </a:lnTo>
                  <a:lnTo>
                    <a:pt x="51" y="90"/>
                  </a:lnTo>
                  <a:lnTo>
                    <a:pt x="54" y="93"/>
                  </a:lnTo>
                  <a:lnTo>
                    <a:pt x="51" y="93"/>
                  </a:lnTo>
                  <a:lnTo>
                    <a:pt x="48" y="93"/>
                  </a:lnTo>
                  <a:lnTo>
                    <a:pt x="45" y="96"/>
                  </a:lnTo>
                  <a:lnTo>
                    <a:pt x="48" y="96"/>
                  </a:lnTo>
                  <a:lnTo>
                    <a:pt x="48" y="99"/>
                  </a:lnTo>
                  <a:lnTo>
                    <a:pt x="45" y="102"/>
                  </a:lnTo>
                  <a:lnTo>
                    <a:pt x="48" y="105"/>
                  </a:lnTo>
                  <a:lnTo>
                    <a:pt x="51" y="105"/>
                  </a:lnTo>
                  <a:lnTo>
                    <a:pt x="54" y="111"/>
                  </a:lnTo>
                  <a:lnTo>
                    <a:pt x="60" y="111"/>
                  </a:lnTo>
                  <a:lnTo>
                    <a:pt x="63" y="114"/>
                  </a:lnTo>
                  <a:lnTo>
                    <a:pt x="63" y="117"/>
                  </a:lnTo>
                  <a:lnTo>
                    <a:pt x="66" y="120"/>
                  </a:lnTo>
                  <a:lnTo>
                    <a:pt x="63" y="127"/>
                  </a:lnTo>
                  <a:lnTo>
                    <a:pt x="63" y="127"/>
                  </a:lnTo>
                  <a:lnTo>
                    <a:pt x="63" y="130"/>
                  </a:lnTo>
                  <a:lnTo>
                    <a:pt x="66" y="130"/>
                  </a:lnTo>
                  <a:lnTo>
                    <a:pt x="72" y="133"/>
                  </a:lnTo>
                  <a:lnTo>
                    <a:pt x="75" y="145"/>
                  </a:lnTo>
                  <a:lnTo>
                    <a:pt x="72" y="139"/>
                  </a:lnTo>
                  <a:lnTo>
                    <a:pt x="69" y="136"/>
                  </a:lnTo>
                  <a:lnTo>
                    <a:pt x="66" y="133"/>
                  </a:lnTo>
                  <a:lnTo>
                    <a:pt x="63" y="136"/>
                  </a:lnTo>
                  <a:lnTo>
                    <a:pt x="63" y="145"/>
                  </a:lnTo>
                  <a:lnTo>
                    <a:pt x="63" y="151"/>
                  </a:lnTo>
                  <a:lnTo>
                    <a:pt x="66" y="154"/>
                  </a:lnTo>
                  <a:lnTo>
                    <a:pt x="63" y="154"/>
                  </a:lnTo>
                  <a:lnTo>
                    <a:pt x="60" y="169"/>
                  </a:lnTo>
                  <a:lnTo>
                    <a:pt x="57" y="178"/>
                  </a:lnTo>
                  <a:lnTo>
                    <a:pt x="54" y="181"/>
                  </a:lnTo>
                  <a:lnTo>
                    <a:pt x="57" y="184"/>
                  </a:lnTo>
                  <a:lnTo>
                    <a:pt x="57" y="184"/>
                  </a:lnTo>
                  <a:lnTo>
                    <a:pt x="60" y="184"/>
                  </a:lnTo>
                  <a:lnTo>
                    <a:pt x="60" y="190"/>
                  </a:lnTo>
                  <a:lnTo>
                    <a:pt x="60" y="193"/>
                  </a:lnTo>
                  <a:lnTo>
                    <a:pt x="66" y="190"/>
                  </a:lnTo>
                  <a:lnTo>
                    <a:pt x="72" y="193"/>
                  </a:lnTo>
                  <a:lnTo>
                    <a:pt x="75" y="199"/>
                  </a:lnTo>
                  <a:lnTo>
                    <a:pt x="81" y="196"/>
                  </a:lnTo>
                  <a:lnTo>
                    <a:pt x="84" y="202"/>
                  </a:lnTo>
                  <a:lnTo>
                    <a:pt x="90" y="199"/>
                  </a:lnTo>
                  <a:lnTo>
                    <a:pt x="93" y="202"/>
                  </a:lnTo>
                  <a:lnTo>
                    <a:pt x="96" y="199"/>
                  </a:lnTo>
                  <a:lnTo>
                    <a:pt x="105" y="199"/>
                  </a:lnTo>
                  <a:lnTo>
                    <a:pt x="108" y="199"/>
                  </a:lnTo>
                  <a:lnTo>
                    <a:pt x="111" y="199"/>
                  </a:lnTo>
                  <a:lnTo>
                    <a:pt x="117" y="202"/>
                  </a:lnTo>
                  <a:lnTo>
                    <a:pt x="126" y="202"/>
                  </a:lnTo>
                  <a:lnTo>
                    <a:pt x="132" y="205"/>
                  </a:lnTo>
                  <a:lnTo>
                    <a:pt x="136" y="205"/>
                  </a:lnTo>
                  <a:lnTo>
                    <a:pt x="136" y="205"/>
                  </a:lnTo>
                  <a:lnTo>
                    <a:pt x="136" y="199"/>
                  </a:lnTo>
                  <a:lnTo>
                    <a:pt x="136" y="193"/>
                  </a:lnTo>
                  <a:lnTo>
                    <a:pt x="136" y="190"/>
                  </a:lnTo>
                  <a:lnTo>
                    <a:pt x="142" y="184"/>
                  </a:lnTo>
                  <a:lnTo>
                    <a:pt x="148" y="178"/>
                  </a:lnTo>
                  <a:lnTo>
                    <a:pt x="148" y="178"/>
                  </a:lnTo>
                  <a:lnTo>
                    <a:pt x="151" y="181"/>
                  </a:lnTo>
                  <a:lnTo>
                    <a:pt x="157" y="181"/>
                  </a:lnTo>
                  <a:lnTo>
                    <a:pt x="160" y="184"/>
                  </a:lnTo>
                  <a:lnTo>
                    <a:pt x="163" y="184"/>
                  </a:lnTo>
                  <a:lnTo>
                    <a:pt x="166" y="181"/>
                  </a:lnTo>
                  <a:lnTo>
                    <a:pt x="169" y="181"/>
                  </a:lnTo>
                  <a:lnTo>
                    <a:pt x="181" y="187"/>
                  </a:lnTo>
                  <a:lnTo>
                    <a:pt x="184" y="190"/>
                  </a:lnTo>
                  <a:lnTo>
                    <a:pt x="193" y="190"/>
                  </a:lnTo>
                  <a:lnTo>
                    <a:pt x="196" y="187"/>
                  </a:lnTo>
                  <a:lnTo>
                    <a:pt x="196" y="187"/>
                  </a:lnTo>
                  <a:lnTo>
                    <a:pt x="199" y="181"/>
                  </a:lnTo>
                  <a:lnTo>
                    <a:pt x="211" y="172"/>
                  </a:lnTo>
                  <a:lnTo>
                    <a:pt x="211" y="172"/>
                  </a:lnTo>
                  <a:lnTo>
                    <a:pt x="208" y="169"/>
                  </a:lnTo>
                  <a:lnTo>
                    <a:pt x="211" y="163"/>
                  </a:lnTo>
                  <a:lnTo>
                    <a:pt x="205" y="163"/>
                  </a:lnTo>
                  <a:lnTo>
                    <a:pt x="199" y="160"/>
                  </a:lnTo>
                  <a:lnTo>
                    <a:pt x="199" y="148"/>
                  </a:lnTo>
                  <a:lnTo>
                    <a:pt x="196" y="145"/>
                  </a:lnTo>
                  <a:lnTo>
                    <a:pt x="196" y="142"/>
                  </a:lnTo>
                  <a:lnTo>
                    <a:pt x="202" y="142"/>
                  </a:lnTo>
                  <a:lnTo>
                    <a:pt x="202" y="136"/>
                  </a:lnTo>
                  <a:lnTo>
                    <a:pt x="199" y="130"/>
                  </a:lnTo>
                  <a:lnTo>
                    <a:pt x="199" y="127"/>
                  </a:lnTo>
                  <a:lnTo>
                    <a:pt x="199" y="123"/>
                  </a:lnTo>
                  <a:lnTo>
                    <a:pt x="202" y="123"/>
                  </a:lnTo>
                  <a:lnTo>
                    <a:pt x="202" y="123"/>
                  </a:lnTo>
                  <a:close/>
                  <a:moveTo>
                    <a:pt x="241" y="229"/>
                  </a:moveTo>
                  <a:lnTo>
                    <a:pt x="235" y="226"/>
                  </a:lnTo>
                  <a:lnTo>
                    <a:pt x="232" y="223"/>
                  </a:lnTo>
                  <a:lnTo>
                    <a:pt x="235" y="223"/>
                  </a:lnTo>
                  <a:lnTo>
                    <a:pt x="235" y="223"/>
                  </a:lnTo>
                  <a:lnTo>
                    <a:pt x="235" y="220"/>
                  </a:lnTo>
                  <a:lnTo>
                    <a:pt x="235" y="220"/>
                  </a:lnTo>
                  <a:lnTo>
                    <a:pt x="235" y="217"/>
                  </a:lnTo>
                  <a:lnTo>
                    <a:pt x="232" y="217"/>
                  </a:lnTo>
                  <a:lnTo>
                    <a:pt x="229" y="214"/>
                  </a:lnTo>
                  <a:lnTo>
                    <a:pt x="232" y="214"/>
                  </a:lnTo>
                  <a:lnTo>
                    <a:pt x="232" y="214"/>
                  </a:lnTo>
                  <a:lnTo>
                    <a:pt x="229" y="211"/>
                  </a:lnTo>
                  <a:lnTo>
                    <a:pt x="229" y="208"/>
                  </a:lnTo>
                  <a:lnTo>
                    <a:pt x="229" y="208"/>
                  </a:lnTo>
                  <a:lnTo>
                    <a:pt x="232" y="208"/>
                  </a:lnTo>
                  <a:lnTo>
                    <a:pt x="229" y="205"/>
                  </a:lnTo>
                  <a:lnTo>
                    <a:pt x="232" y="199"/>
                  </a:lnTo>
                  <a:lnTo>
                    <a:pt x="238" y="199"/>
                  </a:lnTo>
                  <a:lnTo>
                    <a:pt x="238" y="196"/>
                  </a:lnTo>
                  <a:lnTo>
                    <a:pt x="241" y="199"/>
                  </a:lnTo>
                  <a:lnTo>
                    <a:pt x="244" y="199"/>
                  </a:lnTo>
                  <a:lnTo>
                    <a:pt x="244" y="196"/>
                  </a:lnTo>
                  <a:lnTo>
                    <a:pt x="244" y="193"/>
                  </a:lnTo>
                  <a:lnTo>
                    <a:pt x="244" y="190"/>
                  </a:lnTo>
                  <a:lnTo>
                    <a:pt x="244" y="190"/>
                  </a:lnTo>
                  <a:lnTo>
                    <a:pt x="247" y="196"/>
                  </a:lnTo>
                  <a:lnTo>
                    <a:pt x="247" y="199"/>
                  </a:lnTo>
                  <a:lnTo>
                    <a:pt x="247" y="208"/>
                  </a:lnTo>
                  <a:lnTo>
                    <a:pt x="244" y="217"/>
                  </a:lnTo>
                  <a:lnTo>
                    <a:pt x="247" y="220"/>
                  </a:lnTo>
                  <a:lnTo>
                    <a:pt x="244" y="226"/>
                  </a:lnTo>
                  <a:lnTo>
                    <a:pt x="241" y="22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2" name="Freeform 116"/>
            <p:cNvSpPr>
              <a:spLocks/>
            </p:cNvSpPr>
            <p:nvPr/>
          </p:nvSpPr>
          <p:spPr bwMode="auto">
            <a:xfrm>
              <a:off x="5945188" y="3706813"/>
              <a:ext cx="9525" cy="9525"/>
            </a:xfrm>
            <a:custGeom>
              <a:avLst/>
              <a:gdLst>
                <a:gd name="T0" fmla="*/ 0 w 6"/>
                <a:gd name="T1" fmla="*/ 0 h 6"/>
                <a:gd name="T2" fmla="*/ 0 w 6"/>
                <a:gd name="T3" fmla="*/ 3 h 6"/>
                <a:gd name="T4" fmla="*/ 3 w 6"/>
                <a:gd name="T5" fmla="*/ 6 h 6"/>
                <a:gd name="T6" fmla="*/ 6 w 6"/>
                <a:gd name="T7" fmla="*/ 3 h 6"/>
                <a:gd name="T8" fmla="*/ 6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0" y="3"/>
                  </a:lnTo>
                  <a:lnTo>
                    <a:pt x="3" y="6"/>
                  </a:lnTo>
                  <a:lnTo>
                    <a:pt x="6" y="3"/>
                  </a:lnTo>
                  <a:lnTo>
                    <a:pt x="6"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3" name="Freeform 117"/>
            <p:cNvSpPr>
              <a:spLocks noEditPoints="1"/>
            </p:cNvSpPr>
            <p:nvPr/>
          </p:nvSpPr>
          <p:spPr bwMode="auto">
            <a:xfrm>
              <a:off x="5715001" y="3298826"/>
              <a:ext cx="339725" cy="384175"/>
            </a:xfrm>
            <a:custGeom>
              <a:avLst/>
              <a:gdLst>
                <a:gd name="T0" fmla="*/ 3 w 214"/>
                <a:gd name="T1" fmla="*/ 64 h 242"/>
                <a:gd name="T2" fmla="*/ 6 w 214"/>
                <a:gd name="T3" fmla="*/ 40 h 242"/>
                <a:gd name="T4" fmla="*/ 15 w 214"/>
                <a:gd name="T5" fmla="*/ 24 h 242"/>
                <a:gd name="T6" fmla="*/ 39 w 214"/>
                <a:gd name="T7" fmla="*/ 24 h 242"/>
                <a:gd name="T8" fmla="*/ 54 w 214"/>
                <a:gd name="T9" fmla="*/ 18 h 242"/>
                <a:gd name="T10" fmla="*/ 69 w 214"/>
                <a:gd name="T11" fmla="*/ 3 h 242"/>
                <a:gd name="T12" fmla="*/ 93 w 214"/>
                <a:gd name="T13" fmla="*/ 3 h 242"/>
                <a:gd name="T14" fmla="*/ 121 w 214"/>
                <a:gd name="T15" fmla="*/ 18 h 242"/>
                <a:gd name="T16" fmla="*/ 112 w 214"/>
                <a:gd name="T17" fmla="*/ 34 h 242"/>
                <a:gd name="T18" fmla="*/ 96 w 214"/>
                <a:gd name="T19" fmla="*/ 43 h 242"/>
                <a:gd name="T20" fmla="*/ 99 w 214"/>
                <a:gd name="T21" fmla="*/ 61 h 242"/>
                <a:gd name="T22" fmla="*/ 118 w 214"/>
                <a:gd name="T23" fmla="*/ 79 h 242"/>
                <a:gd name="T24" fmla="*/ 133 w 214"/>
                <a:gd name="T25" fmla="*/ 103 h 242"/>
                <a:gd name="T26" fmla="*/ 151 w 214"/>
                <a:gd name="T27" fmla="*/ 118 h 242"/>
                <a:gd name="T28" fmla="*/ 172 w 214"/>
                <a:gd name="T29" fmla="*/ 121 h 242"/>
                <a:gd name="T30" fmla="*/ 172 w 214"/>
                <a:gd name="T31" fmla="*/ 133 h 242"/>
                <a:gd name="T32" fmla="*/ 211 w 214"/>
                <a:gd name="T33" fmla="*/ 151 h 242"/>
                <a:gd name="T34" fmla="*/ 214 w 214"/>
                <a:gd name="T35" fmla="*/ 166 h 242"/>
                <a:gd name="T36" fmla="*/ 205 w 214"/>
                <a:gd name="T37" fmla="*/ 160 h 242"/>
                <a:gd name="T38" fmla="*/ 190 w 214"/>
                <a:gd name="T39" fmla="*/ 154 h 242"/>
                <a:gd name="T40" fmla="*/ 184 w 214"/>
                <a:gd name="T41" fmla="*/ 163 h 242"/>
                <a:gd name="T42" fmla="*/ 184 w 214"/>
                <a:gd name="T43" fmla="*/ 173 h 242"/>
                <a:gd name="T44" fmla="*/ 190 w 214"/>
                <a:gd name="T45" fmla="*/ 191 h 242"/>
                <a:gd name="T46" fmla="*/ 178 w 214"/>
                <a:gd name="T47" fmla="*/ 212 h 242"/>
                <a:gd name="T48" fmla="*/ 166 w 214"/>
                <a:gd name="T49" fmla="*/ 206 h 242"/>
                <a:gd name="T50" fmla="*/ 172 w 214"/>
                <a:gd name="T51" fmla="*/ 194 h 242"/>
                <a:gd name="T52" fmla="*/ 172 w 214"/>
                <a:gd name="T53" fmla="*/ 179 h 242"/>
                <a:gd name="T54" fmla="*/ 163 w 214"/>
                <a:gd name="T55" fmla="*/ 163 h 242"/>
                <a:gd name="T56" fmla="*/ 151 w 214"/>
                <a:gd name="T57" fmla="*/ 157 h 242"/>
                <a:gd name="T58" fmla="*/ 142 w 214"/>
                <a:gd name="T59" fmla="*/ 145 h 242"/>
                <a:gd name="T60" fmla="*/ 127 w 214"/>
                <a:gd name="T61" fmla="*/ 136 h 242"/>
                <a:gd name="T62" fmla="*/ 115 w 214"/>
                <a:gd name="T63" fmla="*/ 133 h 242"/>
                <a:gd name="T64" fmla="*/ 90 w 214"/>
                <a:gd name="T65" fmla="*/ 112 h 242"/>
                <a:gd name="T66" fmla="*/ 72 w 214"/>
                <a:gd name="T67" fmla="*/ 97 h 242"/>
                <a:gd name="T68" fmla="*/ 63 w 214"/>
                <a:gd name="T69" fmla="*/ 79 h 242"/>
                <a:gd name="T70" fmla="*/ 48 w 214"/>
                <a:gd name="T71" fmla="*/ 67 h 242"/>
                <a:gd name="T72" fmla="*/ 15 w 214"/>
                <a:gd name="T73" fmla="*/ 76 h 242"/>
                <a:gd name="T74" fmla="*/ 33 w 214"/>
                <a:gd name="T75" fmla="*/ 136 h 242"/>
                <a:gd name="T76" fmla="*/ 27 w 214"/>
                <a:gd name="T77" fmla="*/ 139 h 242"/>
                <a:gd name="T78" fmla="*/ 75 w 214"/>
                <a:gd name="T79" fmla="*/ 109 h 242"/>
                <a:gd name="T80" fmla="*/ 69 w 214"/>
                <a:gd name="T81" fmla="*/ 100 h 242"/>
                <a:gd name="T82" fmla="*/ 60 w 214"/>
                <a:gd name="T83" fmla="*/ 100 h 242"/>
                <a:gd name="T84" fmla="*/ 45 w 214"/>
                <a:gd name="T85" fmla="*/ 188 h 242"/>
                <a:gd name="T86" fmla="*/ 54 w 214"/>
                <a:gd name="T87" fmla="*/ 185 h 242"/>
                <a:gd name="T88" fmla="*/ 51 w 214"/>
                <a:gd name="T89" fmla="*/ 154 h 242"/>
                <a:gd name="T90" fmla="*/ 51 w 214"/>
                <a:gd name="T91" fmla="*/ 139 h 242"/>
                <a:gd name="T92" fmla="*/ 33 w 214"/>
                <a:gd name="T93" fmla="*/ 145 h 242"/>
                <a:gd name="T94" fmla="*/ 30 w 214"/>
                <a:gd name="T95" fmla="*/ 154 h 242"/>
                <a:gd name="T96" fmla="*/ 36 w 214"/>
                <a:gd name="T97" fmla="*/ 166 h 242"/>
                <a:gd name="T98" fmla="*/ 36 w 214"/>
                <a:gd name="T99" fmla="*/ 188 h 242"/>
                <a:gd name="T100" fmla="*/ 160 w 214"/>
                <a:gd name="T101" fmla="*/ 236 h 242"/>
                <a:gd name="T102" fmla="*/ 163 w 214"/>
                <a:gd name="T103" fmla="*/ 209 h 242"/>
                <a:gd name="T104" fmla="*/ 145 w 214"/>
                <a:gd name="T105" fmla="*/ 212 h 242"/>
                <a:gd name="T106" fmla="*/ 118 w 214"/>
                <a:gd name="T107" fmla="*/ 209 h 242"/>
                <a:gd name="T108" fmla="*/ 112 w 214"/>
                <a:gd name="T109" fmla="*/ 221 h 242"/>
                <a:gd name="T110" fmla="*/ 139 w 214"/>
                <a:gd name="T111" fmla="*/ 233 h 242"/>
                <a:gd name="T112" fmla="*/ 157 w 214"/>
                <a:gd name="T11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 h="242">
                  <a:moveTo>
                    <a:pt x="15" y="76"/>
                  </a:moveTo>
                  <a:lnTo>
                    <a:pt x="12" y="73"/>
                  </a:lnTo>
                  <a:lnTo>
                    <a:pt x="15" y="67"/>
                  </a:lnTo>
                  <a:lnTo>
                    <a:pt x="9" y="67"/>
                  </a:lnTo>
                  <a:lnTo>
                    <a:pt x="3" y="64"/>
                  </a:lnTo>
                  <a:lnTo>
                    <a:pt x="3" y="52"/>
                  </a:lnTo>
                  <a:lnTo>
                    <a:pt x="0" y="49"/>
                  </a:lnTo>
                  <a:lnTo>
                    <a:pt x="0" y="46"/>
                  </a:lnTo>
                  <a:lnTo>
                    <a:pt x="6" y="46"/>
                  </a:lnTo>
                  <a:lnTo>
                    <a:pt x="6" y="40"/>
                  </a:lnTo>
                  <a:lnTo>
                    <a:pt x="3" y="34"/>
                  </a:lnTo>
                  <a:lnTo>
                    <a:pt x="3" y="31"/>
                  </a:lnTo>
                  <a:lnTo>
                    <a:pt x="3" y="27"/>
                  </a:lnTo>
                  <a:lnTo>
                    <a:pt x="9" y="31"/>
                  </a:lnTo>
                  <a:lnTo>
                    <a:pt x="15" y="24"/>
                  </a:lnTo>
                  <a:lnTo>
                    <a:pt x="21" y="27"/>
                  </a:lnTo>
                  <a:lnTo>
                    <a:pt x="27" y="15"/>
                  </a:lnTo>
                  <a:lnTo>
                    <a:pt x="33" y="18"/>
                  </a:lnTo>
                  <a:lnTo>
                    <a:pt x="33" y="21"/>
                  </a:lnTo>
                  <a:lnTo>
                    <a:pt x="39" y="24"/>
                  </a:lnTo>
                  <a:lnTo>
                    <a:pt x="39" y="27"/>
                  </a:lnTo>
                  <a:lnTo>
                    <a:pt x="42" y="21"/>
                  </a:lnTo>
                  <a:lnTo>
                    <a:pt x="42" y="15"/>
                  </a:lnTo>
                  <a:lnTo>
                    <a:pt x="51" y="18"/>
                  </a:lnTo>
                  <a:lnTo>
                    <a:pt x="54" y="18"/>
                  </a:lnTo>
                  <a:lnTo>
                    <a:pt x="57" y="21"/>
                  </a:lnTo>
                  <a:lnTo>
                    <a:pt x="60" y="15"/>
                  </a:lnTo>
                  <a:lnTo>
                    <a:pt x="66" y="12"/>
                  </a:lnTo>
                  <a:lnTo>
                    <a:pt x="63" y="6"/>
                  </a:lnTo>
                  <a:lnTo>
                    <a:pt x="69" y="3"/>
                  </a:lnTo>
                  <a:lnTo>
                    <a:pt x="75" y="3"/>
                  </a:lnTo>
                  <a:lnTo>
                    <a:pt x="84" y="0"/>
                  </a:lnTo>
                  <a:lnTo>
                    <a:pt x="87" y="0"/>
                  </a:lnTo>
                  <a:lnTo>
                    <a:pt x="96" y="0"/>
                  </a:lnTo>
                  <a:lnTo>
                    <a:pt x="93" y="3"/>
                  </a:lnTo>
                  <a:lnTo>
                    <a:pt x="102" y="9"/>
                  </a:lnTo>
                  <a:lnTo>
                    <a:pt x="115" y="12"/>
                  </a:lnTo>
                  <a:lnTo>
                    <a:pt x="121" y="9"/>
                  </a:lnTo>
                  <a:lnTo>
                    <a:pt x="124" y="12"/>
                  </a:lnTo>
                  <a:lnTo>
                    <a:pt x="121" y="18"/>
                  </a:lnTo>
                  <a:lnTo>
                    <a:pt x="121" y="21"/>
                  </a:lnTo>
                  <a:lnTo>
                    <a:pt x="118" y="27"/>
                  </a:lnTo>
                  <a:lnTo>
                    <a:pt x="121" y="34"/>
                  </a:lnTo>
                  <a:lnTo>
                    <a:pt x="115" y="31"/>
                  </a:lnTo>
                  <a:lnTo>
                    <a:pt x="112" y="34"/>
                  </a:lnTo>
                  <a:lnTo>
                    <a:pt x="112" y="37"/>
                  </a:lnTo>
                  <a:lnTo>
                    <a:pt x="105" y="37"/>
                  </a:lnTo>
                  <a:lnTo>
                    <a:pt x="102" y="40"/>
                  </a:lnTo>
                  <a:lnTo>
                    <a:pt x="99" y="40"/>
                  </a:lnTo>
                  <a:lnTo>
                    <a:pt x="96" y="43"/>
                  </a:lnTo>
                  <a:lnTo>
                    <a:pt x="99" y="46"/>
                  </a:lnTo>
                  <a:lnTo>
                    <a:pt x="102" y="49"/>
                  </a:lnTo>
                  <a:lnTo>
                    <a:pt x="99" y="55"/>
                  </a:lnTo>
                  <a:lnTo>
                    <a:pt x="96" y="55"/>
                  </a:lnTo>
                  <a:lnTo>
                    <a:pt x="99" y="61"/>
                  </a:lnTo>
                  <a:lnTo>
                    <a:pt x="99" y="67"/>
                  </a:lnTo>
                  <a:lnTo>
                    <a:pt x="102" y="70"/>
                  </a:lnTo>
                  <a:lnTo>
                    <a:pt x="108" y="73"/>
                  </a:lnTo>
                  <a:lnTo>
                    <a:pt x="115" y="76"/>
                  </a:lnTo>
                  <a:lnTo>
                    <a:pt x="118" y="79"/>
                  </a:lnTo>
                  <a:lnTo>
                    <a:pt x="130" y="91"/>
                  </a:lnTo>
                  <a:lnTo>
                    <a:pt x="130" y="94"/>
                  </a:lnTo>
                  <a:lnTo>
                    <a:pt x="130" y="94"/>
                  </a:lnTo>
                  <a:lnTo>
                    <a:pt x="130" y="100"/>
                  </a:lnTo>
                  <a:lnTo>
                    <a:pt x="133" y="103"/>
                  </a:lnTo>
                  <a:lnTo>
                    <a:pt x="136" y="106"/>
                  </a:lnTo>
                  <a:lnTo>
                    <a:pt x="139" y="112"/>
                  </a:lnTo>
                  <a:lnTo>
                    <a:pt x="145" y="115"/>
                  </a:lnTo>
                  <a:lnTo>
                    <a:pt x="148" y="118"/>
                  </a:lnTo>
                  <a:lnTo>
                    <a:pt x="151" y="118"/>
                  </a:lnTo>
                  <a:lnTo>
                    <a:pt x="154" y="121"/>
                  </a:lnTo>
                  <a:lnTo>
                    <a:pt x="160" y="121"/>
                  </a:lnTo>
                  <a:lnTo>
                    <a:pt x="163" y="121"/>
                  </a:lnTo>
                  <a:lnTo>
                    <a:pt x="169" y="121"/>
                  </a:lnTo>
                  <a:lnTo>
                    <a:pt x="172" y="121"/>
                  </a:lnTo>
                  <a:lnTo>
                    <a:pt x="172" y="124"/>
                  </a:lnTo>
                  <a:lnTo>
                    <a:pt x="166" y="127"/>
                  </a:lnTo>
                  <a:lnTo>
                    <a:pt x="166" y="130"/>
                  </a:lnTo>
                  <a:lnTo>
                    <a:pt x="169" y="133"/>
                  </a:lnTo>
                  <a:lnTo>
                    <a:pt x="172" y="133"/>
                  </a:lnTo>
                  <a:lnTo>
                    <a:pt x="178" y="133"/>
                  </a:lnTo>
                  <a:lnTo>
                    <a:pt x="193" y="142"/>
                  </a:lnTo>
                  <a:lnTo>
                    <a:pt x="199" y="145"/>
                  </a:lnTo>
                  <a:lnTo>
                    <a:pt x="205" y="151"/>
                  </a:lnTo>
                  <a:lnTo>
                    <a:pt x="211" y="151"/>
                  </a:lnTo>
                  <a:lnTo>
                    <a:pt x="214" y="154"/>
                  </a:lnTo>
                  <a:lnTo>
                    <a:pt x="214" y="157"/>
                  </a:lnTo>
                  <a:lnTo>
                    <a:pt x="214" y="160"/>
                  </a:lnTo>
                  <a:lnTo>
                    <a:pt x="211" y="163"/>
                  </a:lnTo>
                  <a:lnTo>
                    <a:pt x="214" y="166"/>
                  </a:lnTo>
                  <a:lnTo>
                    <a:pt x="211" y="166"/>
                  </a:lnTo>
                  <a:lnTo>
                    <a:pt x="211" y="170"/>
                  </a:lnTo>
                  <a:lnTo>
                    <a:pt x="208" y="166"/>
                  </a:lnTo>
                  <a:lnTo>
                    <a:pt x="205" y="163"/>
                  </a:lnTo>
                  <a:lnTo>
                    <a:pt x="205" y="160"/>
                  </a:lnTo>
                  <a:lnTo>
                    <a:pt x="205" y="157"/>
                  </a:lnTo>
                  <a:lnTo>
                    <a:pt x="202" y="157"/>
                  </a:lnTo>
                  <a:lnTo>
                    <a:pt x="196" y="157"/>
                  </a:lnTo>
                  <a:lnTo>
                    <a:pt x="196" y="154"/>
                  </a:lnTo>
                  <a:lnTo>
                    <a:pt x="190" y="154"/>
                  </a:lnTo>
                  <a:lnTo>
                    <a:pt x="190" y="154"/>
                  </a:lnTo>
                  <a:lnTo>
                    <a:pt x="187" y="154"/>
                  </a:lnTo>
                  <a:lnTo>
                    <a:pt x="187" y="160"/>
                  </a:lnTo>
                  <a:lnTo>
                    <a:pt x="184" y="160"/>
                  </a:lnTo>
                  <a:lnTo>
                    <a:pt x="184" y="163"/>
                  </a:lnTo>
                  <a:lnTo>
                    <a:pt x="184" y="166"/>
                  </a:lnTo>
                  <a:lnTo>
                    <a:pt x="181" y="170"/>
                  </a:lnTo>
                  <a:lnTo>
                    <a:pt x="181" y="173"/>
                  </a:lnTo>
                  <a:lnTo>
                    <a:pt x="181" y="173"/>
                  </a:lnTo>
                  <a:lnTo>
                    <a:pt x="184" y="173"/>
                  </a:lnTo>
                  <a:lnTo>
                    <a:pt x="190" y="179"/>
                  </a:lnTo>
                  <a:lnTo>
                    <a:pt x="190" y="182"/>
                  </a:lnTo>
                  <a:lnTo>
                    <a:pt x="190" y="185"/>
                  </a:lnTo>
                  <a:lnTo>
                    <a:pt x="193" y="188"/>
                  </a:lnTo>
                  <a:lnTo>
                    <a:pt x="190" y="191"/>
                  </a:lnTo>
                  <a:lnTo>
                    <a:pt x="187" y="191"/>
                  </a:lnTo>
                  <a:lnTo>
                    <a:pt x="184" y="194"/>
                  </a:lnTo>
                  <a:lnTo>
                    <a:pt x="184" y="203"/>
                  </a:lnTo>
                  <a:lnTo>
                    <a:pt x="178" y="206"/>
                  </a:lnTo>
                  <a:lnTo>
                    <a:pt x="178" y="212"/>
                  </a:lnTo>
                  <a:lnTo>
                    <a:pt x="175" y="215"/>
                  </a:lnTo>
                  <a:lnTo>
                    <a:pt x="169" y="215"/>
                  </a:lnTo>
                  <a:lnTo>
                    <a:pt x="166" y="212"/>
                  </a:lnTo>
                  <a:lnTo>
                    <a:pt x="166" y="209"/>
                  </a:lnTo>
                  <a:lnTo>
                    <a:pt x="166" y="206"/>
                  </a:lnTo>
                  <a:lnTo>
                    <a:pt x="169" y="206"/>
                  </a:lnTo>
                  <a:lnTo>
                    <a:pt x="172" y="203"/>
                  </a:lnTo>
                  <a:lnTo>
                    <a:pt x="172" y="200"/>
                  </a:lnTo>
                  <a:lnTo>
                    <a:pt x="172" y="197"/>
                  </a:lnTo>
                  <a:lnTo>
                    <a:pt x="172" y="194"/>
                  </a:lnTo>
                  <a:lnTo>
                    <a:pt x="172" y="194"/>
                  </a:lnTo>
                  <a:lnTo>
                    <a:pt x="175" y="194"/>
                  </a:lnTo>
                  <a:lnTo>
                    <a:pt x="175" y="188"/>
                  </a:lnTo>
                  <a:lnTo>
                    <a:pt x="172" y="185"/>
                  </a:lnTo>
                  <a:lnTo>
                    <a:pt x="172" y="179"/>
                  </a:lnTo>
                  <a:lnTo>
                    <a:pt x="169" y="176"/>
                  </a:lnTo>
                  <a:lnTo>
                    <a:pt x="169" y="170"/>
                  </a:lnTo>
                  <a:lnTo>
                    <a:pt x="166" y="163"/>
                  </a:lnTo>
                  <a:lnTo>
                    <a:pt x="163" y="163"/>
                  </a:lnTo>
                  <a:lnTo>
                    <a:pt x="163" y="163"/>
                  </a:lnTo>
                  <a:lnTo>
                    <a:pt x="157" y="163"/>
                  </a:lnTo>
                  <a:lnTo>
                    <a:pt x="157" y="160"/>
                  </a:lnTo>
                  <a:lnTo>
                    <a:pt x="151" y="160"/>
                  </a:lnTo>
                  <a:lnTo>
                    <a:pt x="151" y="157"/>
                  </a:lnTo>
                  <a:lnTo>
                    <a:pt x="151" y="157"/>
                  </a:lnTo>
                  <a:lnTo>
                    <a:pt x="151" y="151"/>
                  </a:lnTo>
                  <a:lnTo>
                    <a:pt x="148" y="148"/>
                  </a:lnTo>
                  <a:lnTo>
                    <a:pt x="145" y="148"/>
                  </a:lnTo>
                  <a:lnTo>
                    <a:pt x="142" y="148"/>
                  </a:lnTo>
                  <a:lnTo>
                    <a:pt x="142" y="145"/>
                  </a:lnTo>
                  <a:lnTo>
                    <a:pt x="139" y="145"/>
                  </a:lnTo>
                  <a:lnTo>
                    <a:pt x="136" y="145"/>
                  </a:lnTo>
                  <a:lnTo>
                    <a:pt x="136" y="145"/>
                  </a:lnTo>
                  <a:lnTo>
                    <a:pt x="130" y="136"/>
                  </a:lnTo>
                  <a:lnTo>
                    <a:pt x="127" y="136"/>
                  </a:lnTo>
                  <a:lnTo>
                    <a:pt x="124" y="136"/>
                  </a:lnTo>
                  <a:lnTo>
                    <a:pt x="121" y="139"/>
                  </a:lnTo>
                  <a:lnTo>
                    <a:pt x="118" y="139"/>
                  </a:lnTo>
                  <a:lnTo>
                    <a:pt x="118" y="133"/>
                  </a:lnTo>
                  <a:lnTo>
                    <a:pt x="115" y="133"/>
                  </a:lnTo>
                  <a:lnTo>
                    <a:pt x="108" y="133"/>
                  </a:lnTo>
                  <a:lnTo>
                    <a:pt x="102" y="127"/>
                  </a:lnTo>
                  <a:lnTo>
                    <a:pt x="93" y="115"/>
                  </a:lnTo>
                  <a:lnTo>
                    <a:pt x="93" y="115"/>
                  </a:lnTo>
                  <a:lnTo>
                    <a:pt x="90" y="112"/>
                  </a:lnTo>
                  <a:lnTo>
                    <a:pt x="87" y="109"/>
                  </a:lnTo>
                  <a:lnTo>
                    <a:pt x="81" y="109"/>
                  </a:lnTo>
                  <a:lnTo>
                    <a:pt x="81" y="103"/>
                  </a:lnTo>
                  <a:lnTo>
                    <a:pt x="75" y="100"/>
                  </a:lnTo>
                  <a:lnTo>
                    <a:pt x="72" y="97"/>
                  </a:lnTo>
                  <a:lnTo>
                    <a:pt x="69" y="94"/>
                  </a:lnTo>
                  <a:lnTo>
                    <a:pt x="69" y="88"/>
                  </a:lnTo>
                  <a:lnTo>
                    <a:pt x="66" y="88"/>
                  </a:lnTo>
                  <a:lnTo>
                    <a:pt x="66" y="82"/>
                  </a:lnTo>
                  <a:lnTo>
                    <a:pt x="63" y="79"/>
                  </a:lnTo>
                  <a:lnTo>
                    <a:pt x="60" y="76"/>
                  </a:lnTo>
                  <a:lnTo>
                    <a:pt x="60" y="73"/>
                  </a:lnTo>
                  <a:lnTo>
                    <a:pt x="60" y="70"/>
                  </a:lnTo>
                  <a:lnTo>
                    <a:pt x="54" y="67"/>
                  </a:lnTo>
                  <a:lnTo>
                    <a:pt x="48" y="67"/>
                  </a:lnTo>
                  <a:lnTo>
                    <a:pt x="36" y="64"/>
                  </a:lnTo>
                  <a:lnTo>
                    <a:pt x="27" y="67"/>
                  </a:lnTo>
                  <a:lnTo>
                    <a:pt x="27" y="70"/>
                  </a:lnTo>
                  <a:lnTo>
                    <a:pt x="24" y="76"/>
                  </a:lnTo>
                  <a:lnTo>
                    <a:pt x="15" y="76"/>
                  </a:lnTo>
                  <a:lnTo>
                    <a:pt x="15" y="76"/>
                  </a:lnTo>
                  <a:close/>
                  <a:moveTo>
                    <a:pt x="27" y="139"/>
                  </a:moveTo>
                  <a:lnTo>
                    <a:pt x="30" y="139"/>
                  </a:lnTo>
                  <a:lnTo>
                    <a:pt x="30" y="139"/>
                  </a:lnTo>
                  <a:lnTo>
                    <a:pt x="33" y="136"/>
                  </a:lnTo>
                  <a:lnTo>
                    <a:pt x="30" y="136"/>
                  </a:lnTo>
                  <a:lnTo>
                    <a:pt x="30" y="136"/>
                  </a:lnTo>
                  <a:lnTo>
                    <a:pt x="27" y="139"/>
                  </a:lnTo>
                  <a:lnTo>
                    <a:pt x="27" y="139"/>
                  </a:lnTo>
                  <a:lnTo>
                    <a:pt x="27" y="139"/>
                  </a:lnTo>
                  <a:close/>
                  <a:moveTo>
                    <a:pt x="75" y="109"/>
                  </a:moveTo>
                  <a:lnTo>
                    <a:pt x="78" y="112"/>
                  </a:lnTo>
                  <a:lnTo>
                    <a:pt x="78" y="109"/>
                  </a:lnTo>
                  <a:lnTo>
                    <a:pt x="75" y="109"/>
                  </a:lnTo>
                  <a:lnTo>
                    <a:pt x="75" y="109"/>
                  </a:lnTo>
                  <a:close/>
                  <a:moveTo>
                    <a:pt x="60" y="100"/>
                  </a:moveTo>
                  <a:lnTo>
                    <a:pt x="60" y="100"/>
                  </a:lnTo>
                  <a:lnTo>
                    <a:pt x="63" y="103"/>
                  </a:lnTo>
                  <a:lnTo>
                    <a:pt x="66" y="100"/>
                  </a:lnTo>
                  <a:lnTo>
                    <a:pt x="69" y="100"/>
                  </a:lnTo>
                  <a:lnTo>
                    <a:pt x="69" y="97"/>
                  </a:lnTo>
                  <a:lnTo>
                    <a:pt x="66" y="97"/>
                  </a:lnTo>
                  <a:lnTo>
                    <a:pt x="66" y="97"/>
                  </a:lnTo>
                  <a:lnTo>
                    <a:pt x="60" y="100"/>
                  </a:lnTo>
                  <a:lnTo>
                    <a:pt x="60" y="100"/>
                  </a:lnTo>
                  <a:close/>
                  <a:moveTo>
                    <a:pt x="39" y="191"/>
                  </a:moveTo>
                  <a:lnTo>
                    <a:pt x="39" y="191"/>
                  </a:lnTo>
                  <a:lnTo>
                    <a:pt x="42" y="191"/>
                  </a:lnTo>
                  <a:lnTo>
                    <a:pt x="45" y="191"/>
                  </a:lnTo>
                  <a:lnTo>
                    <a:pt x="45" y="188"/>
                  </a:lnTo>
                  <a:lnTo>
                    <a:pt x="45" y="185"/>
                  </a:lnTo>
                  <a:lnTo>
                    <a:pt x="48" y="185"/>
                  </a:lnTo>
                  <a:lnTo>
                    <a:pt x="51" y="188"/>
                  </a:lnTo>
                  <a:lnTo>
                    <a:pt x="54" y="188"/>
                  </a:lnTo>
                  <a:lnTo>
                    <a:pt x="54" y="185"/>
                  </a:lnTo>
                  <a:lnTo>
                    <a:pt x="54" y="176"/>
                  </a:lnTo>
                  <a:lnTo>
                    <a:pt x="57" y="176"/>
                  </a:lnTo>
                  <a:lnTo>
                    <a:pt x="54" y="166"/>
                  </a:lnTo>
                  <a:lnTo>
                    <a:pt x="57" y="160"/>
                  </a:lnTo>
                  <a:lnTo>
                    <a:pt x="51" y="154"/>
                  </a:lnTo>
                  <a:lnTo>
                    <a:pt x="57" y="154"/>
                  </a:lnTo>
                  <a:lnTo>
                    <a:pt x="57" y="151"/>
                  </a:lnTo>
                  <a:lnTo>
                    <a:pt x="54" y="145"/>
                  </a:lnTo>
                  <a:lnTo>
                    <a:pt x="54" y="142"/>
                  </a:lnTo>
                  <a:lnTo>
                    <a:pt x="51" y="139"/>
                  </a:lnTo>
                  <a:lnTo>
                    <a:pt x="48" y="139"/>
                  </a:lnTo>
                  <a:lnTo>
                    <a:pt x="45" y="136"/>
                  </a:lnTo>
                  <a:lnTo>
                    <a:pt x="42" y="136"/>
                  </a:lnTo>
                  <a:lnTo>
                    <a:pt x="36" y="145"/>
                  </a:lnTo>
                  <a:lnTo>
                    <a:pt x="33" y="145"/>
                  </a:lnTo>
                  <a:lnTo>
                    <a:pt x="27" y="142"/>
                  </a:lnTo>
                  <a:lnTo>
                    <a:pt x="27" y="148"/>
                  </a:lnTo>
                  <a:lnTo>
                    <a:pt x="27" y="148"/>
                  </a:lnTo>
                  <a:lnTo>
                    <a:pt x="30" y="151"/>
                  </a:lnTo>
                  <a:lnTo>
                    <a:pt x="30" y="154"/>
                  </a:lnTo>
                  <a:lnTo>
                    <a:pt x="33" y="157"/>
                  </a:lnTo>
                  <a:lnTo>
                    <a:pt x="33" y="163"/>
                  </a:lnTo>
                  <a:lnTo>
                    <a:pt x="30" y="166"/>
                  </a:lnTo>
                  <a:lnTo>
                    <a:pt x="33" y="166"/>
                  </a:lnTo>
                  <a:lnTo>
                    <a:pt x="36" y="166"/>
                  </a:lnTo>
                  <a:lnTo>
                    <a:pt x="36" y="170"/>
                  </a:lnTo>
                  <a:lnTo>
                    <a:pt x="33" y="173"/>
                  </a:lnTo>
                  <a:lnTo>
                    <a:pt x="33" y="179"/>
                  </a:lnTo>
                  <a:lnTo>
                    <a:pt x="33" y="182"/>
                  </a:lnTo>
                  <a:lnTo>
                    <a:pt x="36" y="188"/>
                  </a:lnTo>
                  <a:lnTo>
                    <a:pt x="39" y="191"/>
                  </a:lnTo>
                  <a:lnTo>
                    <a:pt x="39" y="191"/>
                  </a:lnTo>
                  <a:close/>
                  <a:moveTo>
                    <a:pt x="157" y="242"/>
                  </a:moveTo>
                  <a:lnTo>
                    <a:pt x="157" y="236"/>
                  </a:lnTo>
                  <a:lnTo>
                    <a:pt x="160" y="236"/>
                  </a:lnTo>
                  <a:lnTo>
                    <a:pt x="160" y="230"/>
                  </a:lnTo>
                  <a:lnTo>
                    <a:pt x="157" y="227"/>
                  </a:lnTo>
                  <a:lnTo>
                    <a:pt x="160" y="218"/>
                  </a:lnTo>
                  <a:lnTo>
                    <a:pt x="163" y="215"/>
                  </a:lnTo>
                  <a:lnTo>
                    <a:pt x="163" y="209"/>
                  </a:lnTo>
                  <a:lnTo>
                    <a:pt x="160" y="206"/>
                  </a:lnTo>
                  <a:lnTo>
                    <a:pt x="157" y="209"/>
                  </a:lnTo>
                  <a:lnTo>
                    <a:pt x="154" y="209"/>
                  </a:lnTo>
                  <a:lnTo>
                    <a:pt x="151" y="206"/>
                  </a:lnTo>
                  <a:lnTo>
                    <a:pt x="145" y="212"/>
                  </a:lnTo>
                  <a:lnTo>
                    <a:pt x="136" y="212"/>
                  </a:lnTo>
                  <a:lnTo>
                    <a:pt x="130" y="212"/>
                  </a:lnTo>
                  <a:lnTo>
                    <a:pt x="124" y="212"/>
                  </a:lnTo>
                  <a:lnTo>
                    <a:pt x="121" y="209"/>
                  </a:lnTo>
                  <a:lnTo>
                    <a:pt x="118" y="209"/>
                  </a:lnTo>
                  <a:lnTo>
                    <a:pt x="115" y="212"/>
                  </a:lnTo>
                  <a:lnTo>
                    <a:pt x="115" y="209"/>
                  </a:lnTo>
                  <a:lnTo>
                    <a:pt x="108" y="212"/>
                  </a:lnTo>
                  <a:lnTo>
                    <a:pt x="108" y="218"/>
                  </a:lnTo>
                  <a:lnTo>
                    <a:pt x="112" y="221"/>
                  </a:lnTo>
                  <a:lnTo>
                    <a:pt x="118" y="221"/>
                  </a:lnTo>
                  <a:lnTo>
                    <a:pt x="124" y="227"/>
                  </a:lnTo>
                  <a:lnTo>
                    <a:pt x="127" y="227"/>
                  </a:lnTo>
                  <a:lnTo>
                    <a:pt x="133" y="230"/>
                  </a:lnTo>
                  <a:lnTo>
                    <a:pt x="139" y="233"/>
                  </a:lnTo>
                  <a:lnTo>
                    <a:pt x="142" y="233"/>
                  </a:lnTo>
                  <a:lnTo>
                    <a:pt x="145" y="236"/>
                  </a:lnTo>
                  <a:lnTo>
                    <a:pt x="145" y="239"/>
                  </a:lnTo>
                  <a:lnTo>
                    <a:pt x="154" y="242"/>
                  </a:lnTo>
                  <a:lnTo>
                    <a:pt x="157" y="2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4" name="Freeform 118"/>
            <p:cNvSpPr>
              <a:spLocks noEditPoints="1"/>
            </p:cNvSpPr>
            <p:nvPr/>
          </p:nvSpPr>
          <p:spPr bwMode="auto">
            <a:xfrm>
              <a:off x="5278438" y="3419476"/>
              <a:ext cx="374650" cy="282575"/>
            </a:xfrm>
            <a:custGeom>
              <a:avLst/>
              <a:gdLst>
                <a:gd name="T0" fmla="*/ 45 w 78"/>
                <a:gd name="T1" fmla="*/ 4 h 59"/>
                <a:gd name="T2" fmla="*/ 46 w 78"/>
                <a:gd name="T3" fmla="*/ 7 h 59"/>
                <a:gd name="T4" fmla="*/ 51 w 78"/>
                <a:gd name="T5" fmla="*/ 9 h 59"/>
                <a:gd name="T6" fmla="*/ 56 w 78"/>
                <a:gd name="T7" fmla="*/ 9 h 59"/>
                <a:gd name="T8" fmla="*/ 61 w 78"/>
                <a:gd name="T9" fmla="*/ 9 h 59"/>
                <a:gd name="T10" fmla="*/ 65 w 78"/>
                <a:gd name="T11" fmla="*/ 10 h 59"/>
                <a:gd name="T12" fmla="*/ 71 w 78"/>
                <a:gd name="T13" fmla="*/ 11 h 59"/>
                <a:gd name="T14" fmla="*/ 70 w 78"/>
                <a:gd name="T15" fmla="*/ 15 h 59"/>
                <a:gd name="T16" fmla="*/ 67 w 78"/>
                <a:gd name="T17" fmla="*/ 19 h 59"/>
                <a:gd name="T18" fmla="*/ 62 w 78"/>
                <a:gd name="T19" fmla="*/ 21 h 59"/>
                <a:gd name="T20" fmla="*/ 60 w 78"/>
                <a:gd name="T21" fmla="*/ 23 h 59"/>
                <a:gd name="T22" fmla="*/ 58 w 78"/>
                <a:gd name="T23" fmla="*/ 25 h 59"/>
                <a:gd name="T24" fmla="*/ 56 w 78"/>
                <a:gd name="T25" fmla="*/ 28 h 59"/>
                <a:gd name="T26" fmla="*/ 52 w 78"/>
                <a:gd name="T27" fmla="*/ 33 h 59"/>
                <a:gd name="T28" fmla="*/ 54 w 78"/>
                <a:gd name="T29" fmla="*/ 37 h 59"/>
                <a:gd name="T30" fmla="*/ 52 w 78"/>
                <a:gd name="T31" fmla="*/ 41 h 59"/>
                <a:gd name="T32" fmla="*/ 50 w 78"/>
                <a:gd name="T33" fmla="*/ 47 h 59"/>
                <a:gd name="T34" fmla="*/ 48 w 78"/>
                <a:gd name="T35" fmla="*/ 49 h 59"/>
                <a:gd name="T36" fmla="*/ 42 w 78"/>
                <a:gd name="T37" fmla="*/ 54 h 59"/>
                <a:gd name="T38" fmla="*/ 39 w 78"/>
                <a:gd name="T39" fmla="*/ 53 h 59"/>
                <a:gd name="T40" fmla="*/ 36 w 78"/>
                <a:gd name="T41" fmla="*/ 53 h 59"/>
                <a:gd name="T42" fmla="*/ 31 w 78"/>
                <a:gd name="T43" fmla="*/ 53 h 59"/>
                <a:gd name="T44" fmla="*/ 26 w 78"/>
                <a:gd name="T45" fmla="*/ 56 h 59"/>
                <a:gd name="T46" fmla="*/ 23 w 78"/>
                <a:gd name="T47" fmla="*/ 58 h 59"/>
                <a:gd name="T48" fmla="*/ 17 w 78"/>
                <a:gd name="T49" fmla="*/ 57 h 59"/>
                <a:gd name="T50" fmla="*/ 13 w 78"/>
                <a:gd name="T51" fmla="*/ 51 h 59"/>
                <a:gd name="T52" fmla="*/ 10 w 78"/>
                <a:gd name="T53" fmla="*/ 49 h 59"/>
                <a:gd name="T54" fmla="*/ 13 w 78"/>
                <a:gd name="T55" fmla="*/ 43 h 59"/>
                <a:gd name="T56" fmla="*/ 10 w 78"/>
                <a:gd name="T57" fmla="*/ 40 h 59"/>
                <a:gd name="T58" fmla="*/ 11 w 78"/>
                <a:gd name="T59" fmla="*/ 35 h 59"/>
                <a:gd name="T60" fmla="*/ 12 w 78"/>
                <a:gd name="T61" fmla="*/ 32 h 59"/>
                <a:gd name="T62" fmla="*/ 14 w 78"/>
                <a:gd name="T63" fmla="*/ 27 h 59"/>
                <a:gd name="T64" fmla="*/ 16 w 78"/>
                <a:gd name="T65" fmla="*/ 19 h 59"/>
                <a:gd name="T66" fmla="*/ 16 w 78"/>
                <a:gd name="T67" fmla="*/ 16 h 59"/>
                <a:gd name="T68" fmla="*/ 12 w 78"/>
                <a:gd name="T69" fmla="*/ 15 h 59"/>
                <a:gd name="T70" fmla="*/ 6 w 78"/>
                <a:gd name="T71" fmla="*/ 15 h 59"/>
                <a:gd name="T72" fmla="*/ 2 w 78"/>
                <a:gd name="T73" fmla="*/ 13 h 59"/>
                <a:gd name="T74" fmla="*/ 2 w 78"/>
                <a:gd name="T75" fmla="*/ 12 h 59"/>
                <a:gd name="T76" fmla="*/ 3 w 78"/>
                <a:gd name="T77" fmla="*/ 9 h 59"/>
                <a:gd name="T78" fmla="*/ 2 w 78"/>
                <a:gd name="T79" fmla="*/ 8 h 59"/>
                <a:gd name="T80" fmla="*/ 0 w 78"/>
                <a:gd name="T81" fmla="*/ 7 h 59"/>
                <a:gd name="T82" fmla="*/ 3 w 78"/>
                <a:gd name="T83" fmla="*/ 4 h 59"/>
                <a:gd name="T84" fmla="*/ 7 w 78"/>
                <a:gd name="T85" fmla="*/ 3 h 59"/>
                <a:gd name="T86" fmla="*/ 8 w 78"/>
                <a:gd name="T87" fmla="*/ 1 h 59"/>
                <a:gd name="T88" fmla="*/ 11 w 78"/>
                <a:gd name="T89" fmla="*/ 1 h 59"/>
                <a:gd name="T90" fmla="*/ 15 w 78"/>
                <a:gd name="T91" fmla="*/ 1 h 59"/>
                <a:gd name="T92" fmla="*/ 20 w 78"/>
                <a:gd name="T93" fmla="*/ 1 h 59"/>
                <a:gd name="T94" fmla="*/ 26 w 78"/>
                <a:gd name="T95" fmla="*/ 3 h 59"/>
                <a:gd name="T96" fmla="*/ 34 w 78"/>
                <a:gd name="T97" fmla="*/ 2 h 59"/>
                <a:gd name="T98" fmla="*/ 37 w 78"/>
                <a:gd name="T99" fmla="*/ 3 h 59"/>
                <a:gd name="T100" fmla="*/ 42 w 78"/>
                <a:gd name="T101" fmla="*/ 4 h 59"/>
                <a:gd name="T102" fmla="*/ 74 w 78"/>
                <a:gd name="T103" fmla="*/ 31 h 59"/>
                <a:gd name="T104" fmla="*/ 78 w 78"/>
                <a:gd name="T105" fmla="*/ 31 h 59"/>
                <a:gd name="T106" fmla="*/ 74 w 78"/>
                <a:gd name="T107" fmla="*/ 31 h 59"/>
                <a:gd name="T108" fmla="*/ 73 w 78"/>
                <a:gd name="T109" fmla="*/ 32 h 59"/>
                <a:gd name="T110" fmla="*/ 69 w 78"/>
                <a:gd name="T111" fmla="*/ 33 h 59"/>
                <a:gd name="T112" fmla="*/ 71 w 78"/>
                <a:gd name="T113" fmla="*/ 35 h 59"/>
                <a:gd name="T114" fmla="*/ 64 w 78"/>
                <a:gd name="T115" fmla="*/ 37 h 59"/>
                <a:gd name="T116" fmla="*/ 62 w 78"/>
                <a:gd name="T1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44" y="3"/>
                  </a:moveTo>
                  <a:cubicBezTo>
                    <a:pt x="45" y="4"/>
                    <a:pt x="45" y="4"/>
                    <a:pt x="45" y="4"/>
                  </a:cubicBezTo>
                  <a:cubicBezTo>
                    <a:pt x="45" y="4"/>
                    <a:pt x="45" y="4"/>
                    <a:pt x="45" y="4"/>
                  </a:cubicBezTo>
                  <a:cubicBezTo>
                    <a:pt x="46" y="4"/>
                    <a:pt x="46" y="4"/>
                    <a:pt x="46" y="4"/>
                  </a:cubicBezTo>
                  <a:cubicBezTo>
                    <a:pt x="46" y="6"/>
                    <a:pt x="46" y="6"/>
                    <a:pt x="46" y="6"/>
                  </a:cubicBezTo>
                  <a:cubicBezTo>
                    <a:pt x="46" y="7"/>
                    <a:pt x="46" y="7"/>
                    <a:pt x="46" y="7"/>
                  </a:cubicBezTo>
                  <a:cubicBezTo>
                    <a:pt x="48" y="6"/>
                    <a:pt x="48" y="6"/>
                    <a:pt x="48" y="6"/>
                  </a:cubicBezTo>
                  <a:cubicBezTo>
                    <a:pt x="50" y="7"/>
                    <a:pt x="50" y="7"/>
                    <a:pt x="50" y="7"/>
                  </a:cubicBezTo>
                  <a:cubicBezTo>
                    <a:pt x="51" y="9"/>
                    <a:pt x="51" y="9"/>
                    <a:pt x="51" y="9"/>
                  </a:cubicBezTo>
                  <a:cubicBezTo>
                    <a:pt x="53" y="8"/>
                    <a:pt x="53" y="8"/>
                    <a:pt x="53" y="8"/>
                  </a:cubicBezTo>
                  <a:cubicBezTo>
                    <a:pt x="54" y="10"/>
                    <a:pt x="54" y="10"/>
                    <a:pt x="54" y="10"/>
                  </a:cubicBezTo>
                  <a:cubicBezTo>
                    <a:pt x="56" y="9"/>
                    <a:pt x="56" y="9"/>
                    <a:pt x="56" y="9"/>
                  </a:cubicBezTo>
                  <a:cubicBezTo>
                    <a:pt x="57" y="10"/>
                    <a:pt x="57" y="10"/>
                    <a:pt x="57" y="10"/>
                  </a:cubicBezTo>
                  <a:cubicBezTo>
                    <a:pt x="58" y="9"/>
                    <a:pt x="58" y="9"/>
                    <a:pt x="58" y="9"/>
                  </a:cubicBezTo>
                  <a:cubicBezTo>
                    <a:pt x="61" y="9"/>
                    <a:pt x="61" y="9"/>
                    <a:pt x="61" y="9"/>
                  </a:cubicBezTo>
                  <a:cubicBezTo>
                    <a:pt x="62" y="9"/>
                    <a:pt x="62" y="9"/>
                    <a:pt x="62" y="9"/>
                  </a:cubicBezTo>
                  <a:cubicBezTo>
                    <a:pt x="63" y="9"/>
                    <a:pt x="63" y="9"/>
                    <a:pt x="63" y="9"/>
                  </a:cubicBezTo>
                  <a:cubicBezTo>
                    <a:pt x="65" y="10"/>
                    <a:pt x="65" y="10"/>
                    <a:pt x="65" y="10"/>
                  </a:cubicBezTo>
                  <a:cubicBezTo>
                    <a:pt x="68" y="10"/>
                    <a:pt x="68" y="10"/>
                    <a:pt x="68" y="10"/>
                  </a:cubicBezTo>
                  <a:cubicBezTo>
                    <a:pt x="70" y="11"/>
                    <a:pt x="70" y="11"/>
                    <a:pt x="70" y="11"/>
                  </a:cubicBezTo>
                  <a:cubicBezTo>
                    <a:pt x="71" y="11"/>
                    <a:pt x="71" y="11"/>
                    <a:pt x="71" y="11"/>
                  </a:cubicBezTo>
                  <a:cubicBezTo>
                    <a:pt x="71" y="12"/>
                    <a:pt x="71" y="12"/>
                    <a:pt x="71" y="12"/>
                  </a:cubicBezTo>
                  <a:cubicBezTo>
                    <a:pt x="70" y="13"/>
                    <a:pt x="70" y="13"/>
                    <a:pt x="70" y="13"/>
                  </a:cubicBezTo>
                  <a:cubicBezTo>
                    <a:pt x="70" y="15"/>
                    <a:pt x="70" y="15"/>
                    <a:pt x="70" y="15"/>
                  </a:cubicBezTo>
                  <a:cubicBezTo>
                    <a:pt x="70" y="16"/>
                    <a:pt x="70" y="16"/>
                    <a:pt x="70" y="16"/>
                  </a:cubicBezTo>
                  <a:cubicBezTo>
                    <a:pt x="70" y="17"/>
                    <a:pt x="70" y="17"/>
                    <a:pt x="70" y="17"/>
                  </a:cubicBezTo>
                  <a:cubicBezTo>
                    <a:pt x="67" y="19"/>
                    <a:pt x="67" y="19"/>
                    <a:pt x="67" y="19"/>
                  </a:cubicBezTo>
                  <a:cubicBezTo>
                    <a:pt x="67" y="19"/>
                    <a:pt x="66" y="20"/>
                    <a:pt x="66" y="20"/>
                  </a:cubicBezTo>
                  <a:cubicBezTo>
                    <a:pt x="66" y="20"/>
                    <a:pt x="64" y="21"/>
                    <a:pt x="64" y="21"/>
                  </a:cubicBezTo>
                  <a:cubicBezTo>
                    <a:pt x="62" y="21"/>
                    <a:pt x="62" y="21"/>
                    <a:pt x="62" y="21"/>
                  </a:cubicBezTo>
                  <a:cubicBezTo>
                    <a:pt x="60" y="22"/>
                    <a:pt x="60" y="22"/>
                    <a:pt x="60" y="22"/>
                  </a:cubicBezTo>
                  <a:cubicBezTo>
                    <a:pt x="59" y="23"/>
                    <a:pt x="59" y="23"/>
                    <a:pt x="59" y="23"/>
                  </a:cubicBezTo>
                  <a:cubicBezTo>
                    <a:pt x="60" y="23"/>
                    <a:pt x="60" y="23"/>
                    <a:pt x="60" y="23"/>
                  </a:cubicBezTo>
                  <a:cubicBezTo>
                    <a:pt x="59" y="25"/>
                    <a:pt x="59" y="25"/>
                    <a:pt x="59" y="25"/>
                  </a:cubicBezTo>
                  <a:cubicBezTo>
                    <a:pt x="58" y="25"/>
                    <a:pt x="58" y="25"/>
                    <a:pt x="58" y="25"/>
                  </a:cubicBezTo>
                  <a:cubicBezTo>
                    <a:pt x="58" y="25"/>
                    <a:pt x="58" y="25"/>
                    <a:pt x="58" y="25"/>
                  </a:cubicBezTo>
                  <a:cubicBezTo>
                    <a:pt x="58" y="25"/>
                    <a:pt x="58" y="25"/>
                    <a:pt x="58" y="25"/>
                  </a:cubicBezTo>
                  <a:cubicBezTo>
                    <a:pt x="58" y="25"/>
                    <a:pt x="58" y="25"/>
                    <a:pt x="58" y="25"/>
                  </a:cubicBezTo>
                  <a:cubicBezTo>
                    <a:pt x="56" y="28"/>
                    <a:pt x="56" y="28"/>
                    <a:pt x="56" y="28"/>
                  </a:cubicBezTo>
                  <a:cubicBezTo>
                    <a:pt x="55" y="28"/>
                    <a:pt x="55" y="28"/>
                    <a:pt x="55" y="28"/>
                  </a:cubicBezTo>
                  <a:cubicBezTo>
                    <a:pt x="52" y="32"/>
                    <a:pt x="52" y="32"/>
                    <a:pt x="52" y="32"/>
                  </a:cubicBezTo>
                  <a:cubicBezTo>
                    <a:pt x="52" y="33"/>
                    <a:pt x="52" y="33"/>
                    <a:pt x="52" y="33"/>
                  </a:cubicBezTo>
                  <a:cubicBezTo>
                    <a:pt x="53" y="35"/>
                    <a:pt x="53" y="35"/>
                    <a:pt x="53" y="35"/>
                  </a:cubicBezTo>
                  <a:cubicBezTo>
                    <a:pt x="53" y="36"/>
                    <a:pt x="53" y="36"/>
                    <a:pt x="53" y="36"/>
                  </a:cubicBezTo>
                  <a:cubicBezTo>
                    <a:pt x="54" y="37"/>
                    <a:pt x="54" y="37"/>
                    <a:pt x="54" y="37"/>
                  </a:cubicBezTo>
                  <a:cubicBezTo>
                    <a:pt x="55" y="39"/>
                    <a:pt x="55" y="39"/>
                    <a:pt x="55" y="39"/>
                  </a:cubicBezTo>
                  <a:cubicBezTo>
                    <a:pt x="54" y="40"/>
                    <a:pt x="54" y="40"/>
                    <a:pt x="54" y="40"/>
                  </a:cubicBezTo>
                  <a:cubicBezTo>
                    <a:pt x="52" y="41"/>
                    <a:pt x="52" y="41"/>
                    <a:pt x="52" y="41"/>
                  </a:cubicBezTo>
                  <a:cubicBezTo>
                    <a:pt x="52" y="42"/>
                    <a:pt x="52" y="42"/>
                    <a:pt x="52" y="42"/>
                  </a:cubicBezTo>
                  <a:cubicBezTo>
                    <a:pt x="50" y="45"/>
                    <a:pt x="50" y="45"/>
                    <a:pt x="50" y="45"/>
                  </a:cubicBezTo>
                  <a:cubicBezTo>
                    <a:pt x="50" y="47"/>
                    <a:pt x="50" y="47"/>
                    <a:pt x="50" y="47"/>
                  </a:cubicBezTo>
                  <a:cubicBezTo>
                    <a:pt x="50" y="48"/>
                    <a:pt x="50" y="48"/>
                    <a:pt x="50" y="48"/>
                  </a:cubicBezTo>
                  <a:cubicBezTo>
                    <a:pt x="50" y="48"/>
                    <a:pt x="50" y="48"/>
                    <a:pt x="50" y="48"/>
                  </a:cubicBezTo>
                  <a:cubicBezTo>
                    <a:pt x="48" y="49"/>
                    <a:pt x="48" y="49"/>
                    <a:pt x="48" y="49"/>
                  </a:cubicBezTo>
                  <a:cubicBezTo>
                    <a:pt x="44" y="50"/>
                    <a:pt x="44" y="50"/>
                    <a:pt x="44" y="50"/>
                  </a:cubicBezTo>
                  <a:cubicBezTo>
                    <a:pt x="44" y="52"/>
                    <a:pt x="44" y="52"/>
                    <a:pt x="44" y="52"/>
                  </a:cubicBezTo>
                  <a:cubicBezTo>
                    <a:pt x="42" y="54"/>
                    <a:pt x="42" y="54"/>
                    <a:pt x="42" y="54"/>
                  </a:cubicBezTo>
                  <a:cubicBezTo>
                    <a:pt x="41" y="53"/>
                    <a:pt x="41" y="53"/>
                    <a:pt x="41" y="53"/>
                  </a:cubicBezTo>
                  <a:cubicBezTo>
                    <a:pt x="40" y="52"/>
                    <a:pt x="40" y="52"/>
                    <a:pt x="40" y="52"/>
                  </a:cubicBezTo>
                  <a:cubicBezTo>
                    <a:pt x="39" y="53"/>
                    <a:pt x="39" y="53"/>
                    <a:pt x="39" y="53"/>
                  </a:cubicBezTo>
                  <a:cubicBezTo>
                    <a:pt x="38" y="54"/>
                    <a:pt x="38" y="54"/>
                    <a:pt x="38" y="54"/>
                  </a:cubicBezTo>
                  <a:cubicBezTo>
                    <a:pt x="37" y="53"/>
                    <a:pt x="37" y="53"/>
                    <a:pt x="37" y="53"/>
                  </a:cubicBezTo>
                  <a:cubicBezTo>
                    <a:pt x="36" y="53"/>
                    <a:pt x="36" y="53"/>
                    <a:pt x="36" y="53"/>
                  </a:cubicBezTo>
                  <a:cubicBezTo>
                    <a:pt x="36" y="54"/>
                    <a:pt x="36" y="54"/>
                    <a:pt x="36" y="54"/>
                  </a:cubicBezTo>
                  <a:cubicBezTo>
                    <a:pt x="34" y="54"/>
                    <a:pt x="34" y="54"/>
                    <a:pt x="34" y="54"/>
                  </a:cubicBezTo>
                  <a:cubicBezTo>
                    <a:pt x="31" y="53"/>
                    <a:pt x="31" y="53"/>
                    <a:pt x="31" y="53"/>
                  </a:cubicBezTo>
                  <a:cubicBezTo>
                    <a:pt x="30" y="54"/>
                    <a:pt x="30" y="54"/>
                    <a:pt x="30" y="54"/>
                  </a:cubicBezTo>
                  <a:cubicBezTo>
                    <a:pt x="28" y="54"/>
                    <a:pt x="28" y="54"/>
                    <a:pt x="28" y="54"/>
                  </a:cubicBezTo>
                  <a:cubicBezTo>
                    <a:pt x="26" y="56"/>
                    <a:pt x="26" y="56"/>
                    <a:pt x="26" y="56"/>
                  </a:cubicBezTo>
                  <a:cubicBezTo>
                    <a:pt x="24" y="56"/>
                    <a:pt x="24" y="56"/>
                    <a:pt x="24" y="56"/>
                  </a:cubicBezTo>
                  <a:cubicBezTo>
                    <a:pt x="23" y="57"/>
                    <a:pt x="23" y="57"/>
                    <a:pt x="23" y="57"/>
                  </a:cubicBezTo>
                  <a:cubicBezTo>
                    <a:pt x="23" y="58"/>
                    <a:pt x="23" y="58"/>
                    <a:pt x="23" y="58"/>
                  </a:cubicBezTo>
                  <a:cubicBezTo>
                    <a:pt x="21" y="59"/>
                    <a:pt x="21" y="59"/>
                    <a:pt x="21" y="59"/>
                  </a:cubicBezTo>
                  <a:cubicBezTo>
                    <a:pt x="19" y="59"/>
                    <a:pt x="19" y="59"/>
                    <a:pt x="19" y="59"/>
                  </a:cubicBezTo>
                  <a:cubicBezTo>
                    <a:pt x="17" y="57"/>
                    <a:pt x="17" y="57"/>
                    <a:pt x="17" y="57"/>
                  </a:cubicBezTo>
                  <a:cubicBezTo>
                    <a:pt x="16" y="54"/>
                    <a:pt x="16" y="54"/>
                    <a:pt x="16" y="54"/>
                  </a:cubicBezTo>
                  <a:cubicBezTo>
                    <a:pt x="16" y="53"/>
                    <a:pt x="16" y="53"/>
                    <a:pt x="16" y="53"/>
                  </a:cubicBezTo>
                  <a:cubicBezTo>
                    <a:pt x="13" y="51"/>
                    <a:pt x="13" y="51"/>
                    <a:pt x="13" y="51"/>
                  </a:cubicBezTo>
                  <a:cubicBezTo>
                    <a:pt x="12" y="51"/>
                    <a:pt x="12" y="51"/>
                    <a:pt x="12" y="51"/>
                  </a:cubicBezTo>
                  <a:cubicBezTo>
                    <a:pt x="11" y="50"/>
                    <a:pt x="11" y="50"/>
                    <a:pt x="11" y="50"/>
                  </a:cubicBezTo>
                  <a:cubicBezTo>
                    <a:pt x="10" y="49"/>
                    <a:pt x="10" y="49"/>
                    <a:pt x="10" y="49"/>
                  </a:cubicBezTo>
                  <a:cubicBezTo>
                    <a:pt x="10" y="47"/>
                    <a:pt x="10" y="47"/>
                    <a:pt x="10" y="47"/>
                  </a:cubicBezTo>
                  <a:cubicBezTo>
                    <a:pt x="11" y="45"/>
                    <a:pt x="11" y="45"/>
                    <a:pt x="11" y="45"/>
                  </a:cubicBezTo>
                  <a:cubicBezTo>
                    <a:pt x="13" y="43"/>
                    <a:pt x="13" y="43"/>
                    <a:pt x="13" y="43"/>
                  </a:cubicBezTo>
                  <a:cubicBezTo>
                    <a:pt x="13" y="42"/>
                    <a:pt x="13" y="42"/>
                    <a:pt x="13" y="42"/>
                  </a:cubicBezTo>
                  <a:cubicBezTo>
                    <a:pt x="11" y="42"/>
                    <a:pt x="11" y="42"/>
                    <a:pt x="11" y="42"/>
                  </a:cubicBezTo>
                  <a:cubicBezTo>
                    <a:pt x="10" y="40"/>
                    <a:pt x="10" y="40"/>
                    <a:pt x="10" y="40"/>
                  </a:cubicBezTo>
                  <a:cubicBezTo>
                    <a:pt x="12" y="38"/>
                    <a:pt x="12" y="38"/>
                    <a:pt x="12" y="38"/>
                  </a:cubicBezTo>
                  <a:cubicBezTo>
                    <a:pt x="12" y="36"/>
                    <a:pt x="12" y="36"/>
                    <a:pt x="12" y="36"/>
                  </a:cubicBezTo>
                  <a:cubicBezTo>
                    <a:pt x="11" y="35"/>
                    <a:pt x="11" y="35"/>
                    <a:pt x="11" y="35"/>
                  </a:cubicBezTo>
                  <a:cubicBezTo>
                    <a:pt x="9" y="32"/>
                    <a:pt x="9" y="32"/>
                    <a:pt x="9" y="32"/>
                  </a:cubicBezTo>
                  <a:cubicBezTo>
                    <a:pt x="11" y="31"/>
                    <a:pt x="11" y="31"/>
                    <a:pt x="11" y="31"/>
                  </a:cubicBezTo>
                  <a:cubicBezTo>
                    <a:pt x="12" y="32"/>
                    <a:pt x="12" y="32"/>
                    <a:pt x="12" y="32"/>
                  </a:cubicBezTo>
                  <a:cubicBezTo>
                    <a:pt x="14" y="29"/>
                    <a:pt x="14" y="29"/>
                    <a:pt x="14" y="29"/>
                  </a:cubicBezTo>
                  <a:cubicBezTo>
                    <a:pt x="12" y="28"/>
                    <a:pt x="12" y="28"/>
                    <a:pt x="12" y="28"/>
                  </a:cubicBezTo>
                  <a:cubicBezTo>
                    <a:pt x="14" y="27"/>
                    <a:pt x="14" y="27"/>
                    <a:pt x="14" y="27"/>
                  </a:cubicBezTo>
                  <a:cubicBezTo>
                    <a:pt x="14" y="23"/>
                    <a:pt x="14" y="23"/>
                    <a:pt x="14" y="23"/>
                  </a:cubicBezTo>
                  <a:cubicBezTo>
                    <a:pt x="14" y="21"/>
                    <a:pt x="14" y="21"/>
                    <a:pt x="14" y="21"/>
                  </a:cubicBezTo>
                  <a:cubicBezTo>
                    <a:pt x="16" y="19"/>
                    <a:pt x="16" y="19"/>
                    <a:pt x="16" y="19"/>
                  </a:cubicBezTo>
                  <a:cubicBezTo>
                    <a:pt x="17" y="19"/>
                    <a:pt x="17" y="19"/>
                    <a:pt x="17" y="19"/>
                  </a:cubicBezTo>
                  <a:cubicBezTo>
                    <a:pt x="17" y="18"/>
                    <a:pt x="17" y="18"/>
                    <a:pt x="17" y="18"/>
                  </a:cubicBezTo>
                  <a:cubicBezTo>
                    <a:pt x="16" y="16"/>
                    <a:pt x="16" y="16"/>
                    <a:pt x="16" y="16"/>
                  </a:cubicBezTo>
                  <a:cubicBezTo>
                    <a:pt x="16" y="14"/>
                    <a:pt x="16" y="14"/>
                    <a:pt x="16" y="14"/>
                  </a:cubicBezTo>
                  <a:cubicBezTo>
                    <a:pt x="13" y="14"/>
                    <a:pt x="13" y="14"/>
                    <a:pt x="13" y="14"/>
                  </a:cubicBezTo>
                  <a:cubicBezTo>
                    <a:pt x="12" y="15"/>
                    <a:pt x="12" y="15"/>
                    <a:pt x="12" y="15"/>
                  </a:cubicBezTo>
                  <a:cubicBezTo>
                    <a:pt x="8" y="14"/>
                    <a:pt x="8" y="14"/>
                    <a:pt x="8" y="14"/>
                  </a:cubicBezTo>
                  <a:cubicBezTo>
                    <a:pt x="6" y="16"/>
                    <a:pt x="6" y="16"/>
                    <a:pt x="6" y="16"/>
                  </a:cubicBezTo>
                  <a:cubicBezTo>
                    <a:pt x="6" y="15"/>
                    <a:pt x="6" y="15"/>
                    <a:pt x="6" y="15"/>
                  </a:cubicBezTo>
                  <a:cubicBezTo>
                    <a:pt x="6" y="13"/>
                    <a:pt x="6" y="13"/>
                    <a:pt x="6" y="13"/>
                  </a:cubicBezTo>
                  <a:cubicBezTo>
                    <a:pt x="5" y="13"/>
                    <a:pt x="5" y="13"/>
                    <a:pt x="5" y="13"/>
                  </a:cubicBezTo>
                  <a:cubicBezTo>
                    <a:pt x="2" y="13"/>
                    <a:pt x="2" y="13"/>
                    <a:pt x="2" y="13"/>
                  </a:cubicBezTo>
                  <a:cubicBezTo>
                    <a:pt x="2" y="13"/>
                    <a:pt x="2" y="13"/>
                    <a:pt x="2" y="13"/>
                  </a:cubicBezTo>
                  <a:cubicBezTo>
                    <a:pt x="3" y="12"/>
                    <a:pt x="3" y="12"/>
                    <a:pt x="3" y="12"/>
                  </a:cubicBezTo>
                  <a:cubicBezTo>
                    <a:pt x="2" y="12"/>
                    <a:pt x="2" y="12"/>
                    <a:pt x="2" y="12"/>
                  </a:cubicBezTo>
                  <a:cubicBezTo>
                    <a:pt x="3" y="11"/>
                    <a:pt x="3" y="11"/>
                    <a:pt x="3" y="11"/>
                  </a:cubicBezTo>
                  <a:cubicBezTo>
                    <a:pt x="3" y="10"/>
                    <a:pt x="3" y="10"/>
                    <a:pt x="3" y="10"/>
                  </a:cubicBezTo>
                  <a:cubicBezTo>
                    <a:pt x="3" y="9"/>
                    <a:pt x="3" y="9"/>
                    <a:pt x="3" y="9"/>
                  </a:cubicBezTo>
                  <a:cubicBezTo>
                    <a:pt x="2" y="10"/>
                    <a:pt x="2" y="10"/>
                    <a:pt x="2" y="10"/>
                  </a:cubicBezTo>
                  <a:cubicBezTo>
                    <a:pt x="1" y="10"/>
                    <a:pt x="1" y="10"/>
                    <a:pt x="1" y="10"/>
                  </a:cubicBezTo>
                  <a:cubicBezTo>
                    <a:pt x="2" y="8"/>
                    <a:pt x="2" y="8"/>
                    <a:pt x="2" y="8"/>
                  </a:cubicBezTo>
                  <a:cubicBezTo>
                    <a:pt x="1" y="8"/>
                    <a:pt x="1" y="8"/>
                    <a:pt x="1" y="8"/>
                  </a:cubicBezTo>
                  <a:cubicBezTo>
                    <a:pt x="1" y="7"/>
                    <a:pt x="1" y="7"/>
                    <a:pt x="1" y="7"/>
                  </a:cubicBezTo>
                  <a:cubicBezTo>
                    <a:pt x="0" y="7"/>
                    <a:pt x="0" y="7"/>
                    <a:pt x="0" y="7"/>
                  </a:cubicBezTo>
                  <a:cubicBezTo>
                    <a:pt x="0" y="6"/>
                    <a:pt x="0" y="6"/>
                    <a:pt x="0" y="6"/>
                  </a:cubicBezTo>
                  <a:cubicBezTo>
                    <a:pt x="1" y="5"/>
                    <a:pt x="1" y="5"/>
                    <a:pt x="1" y="5"/>
                  </a:cubicBezTo>
                  <a:cubicBezTo>
                    <a:pt x="3" y="4"/>
                    <a:pt x="3" y="4"/>
                    <a:pt x="3" y="4"/>
                  </a:cubicBezTo>
                  <a:cubicBezTo>
                    <a:pt x="4" y="4"/>
                    <a:pt x="4" y="4"/>
                    <a:pt x="4" y="4"/>
                  </a:cubicBezTo>
                  <a:cubicBezTo>
                    <a:pt x="6" y="4"/>
                    <a:pt x="6" y="4"/>
                    <a:pt x="6" y="4"/>
                  </a:cubicBezTo>
                  <a:cubicBezTo>
                    <a:pt x="7" y="3"/>
                    <a:pt x="7" y="3"/>
                    <a:pt x="7" y="3"/>
                  </a:cubicBezTo>
                  <a:cubicBezTo>
                    <a:pt x="6" y="3"/>
                    <a:pt x="6" y="3"/>
                    <a:pt x="6" y="3"/>
                  </a:cubicBezTo>
                  <a:cubicBezTo>
                    <a:pt x="6" y="2"/>
                    <a:pt x="6" y="2"/>
                    <a:pt x="6" y="2"/>
                  </a:cubicBezTo>
                  <a:cubicBezTo>
                    <a:pt x="8" y="1"/>
                    <a:pt x="8" y="1"/>
                    <a:pt x="8" y="1"/>
                  </a:cubicBezTo>
                  <a:cubicBezTo>
                    <a:pt x="8" y="1"/>
                    <a:pt x="8" y="1"/>
                    <a:pt x="8" y="1"/>
                  </a:cubicBezTo>
                  <a:cubicBezTo>
                    <a:pt x="9" y="0"/>
                    <a:pt x="9" y="0"/>
                    <a:pt x="9" y="0"/>
                  </a:cubicBezTo>
                  <a:cubicBezTo>
                    <a:pt x="11" y="1"/>
                    <a:pt x="11" y="1"/>
                    <a:pt x="11" y="1"/>
                  </a:cubicBezTo>
                  <a:cubicBezTo>
                    <a:pt x="12" y="2"/>
                    <a:pt x="12" y="2"/>
                    <a:pt x="12" y="2"/>
                  </a:cubicBezTo>
                  <a:cubicBezTo>
                    <a:pt x="13" y="1"/>
                    <a:pt x="13" y="1"/>
                    <a:pt x="13" y="1"/>
                  </a:cubicBezTo>
                  <a:cubicBezTo>
                    <a:pt x="15" y="1"/>
                    <a:pt x="15" y="1"/>
                    <a:pt x="15" y="1"/>
                  </a:cubicBezTo>
                  <a:cubicBezTo>
                    <a:pt x="16" y="2"/>
                    <a:pt x="16" y="2"/>
                    <a:pt x="16" y="2"/>
                  </a:cubicBezTo>
                  <a:cubicBezTo>
                    <a:pt x="18" y="1"/>
                    <a:pt x="18" y="1"/>
                    <a:pt x="18" y="1"/>
                  </a:cubicBezTo>
                  <a:cubicBezTo>
                    <a:pt x="20" y="1"/>
                    <a:pt x="20" y="1"/>
                    <a:pt x="20" y="1"/>
                  </a:cubicBezTo>
                  <a:cubicBezTo>
                    <a:pt x="20" y="1"/>
                    <a:pt x="20" y="1"/>
                    <a:pt x="20" y="1"/>
                  </a:cubicBezTo>
                  <a:cubicBezTo>
                    <a:pt x="22" y="2"/>
                    <a:pt x="22" y="2"/>
                    <a:pt x="22" y="2"/>
                  </a:cubicBezTo>
                  <a:cubicBezTo>
                    <a:pt x="26" y="3"/>
                    <a:pt x="26" y="3"/>
                    <a:pt x="26" y="3"/>
                  </a:cubicBezTo>
                  <a:cubicBezTo>
                    <a:pt x="28" y="3"/>
                    <a:pt x="28" y="3"/>
                    <a:pt x="28" y="3"/>
                  </a:cubicBezTo>
                  <a:cubicBezTo>
                    <a:pt x="31" y="2"/>
                    <a:pt x="31" y="2"/>
                    <a:pt x="31" y="2"/>
                  </a:cubicBezTo>
                  <a:cubicBezTo>
                    <a:pt x="34" y="2"/>
                    <a:pt x="34" y="2"/>
                    <a:pt x="34" y="2"/>
                  </a:cubicBezTo>
                  <a:cubicBezTo>
                    <a:pt x="34" y="3"/>
                    <a:pt x="34" y="3"/>
                    <a:pt x="34" y="3"/>
                  </a:cubicBezTo>
                  <a:cubicBezTo>
                    <a:pt x="36" y="4"/>
                    <a:pt x="36" y="4"/>
                    <a:pt x="36" y="4"/>
                  </a:cubicBezTo>
                  <a:cubicBezTo>
                    <a:pt x="37" y="3"/>
                    <a:pt x="37" y="3"/>
                    <a:pt x="37" y="3"/>
                  </a:cubicBezTo>
                  <a:cubicBezTo>
                    <a:pt x="39" y="3"/>
                    <a:pt x="39" y="3"/>
                    <a:pt x="39" y="3"/>
                  </a:cubicBezTo>
                  <a:cubicBezTo>
                    <a:pt x="42" y="5"/>
                    <a:pt x="42" y="5"/>
                    <a:pt x="42" y="5"/>
                  </a:cubicBezTo>
                  <a:cubicBezTo>
                    <a:pt x="42" y="4"/>
                    <a:pt x="42" y="4"/>
                    <a:pt x="42" y="4"/>
                  </a:cubicBezTo>
                  <a:cubicBezTo>
                    <a:pt x="43" y="4"/>
                    <a:pt x="43" y="4"/>
                    <a:pt x="43" y="4"/>
                  </a:cubicBezTo>
                  <a:cubicBezTo>
                    <a:pt x="44" y="3"/>
                    <a:pt x="44" y="3"/>
                    <a:pt x="44" y="3"/>
                  </a:cubicBezTo>
                  <a:close/>
                  <a:moveTo>
                    <a:pt x="74" y="31"/>
                  </a:moveTo>
                  <a:cubicBezTo>
                    <a:pt x="76" y="31"/>
                    <a:pt x="76" y="31"/>
                    <a:pt x="76" y="31"/>
                  </a:cubicBezTo>
                  <a:cubicBezTo>
                    <a:pt x="77" y="31"/>
                    <a:pt x="77" y="31"/>
                    <a:pt x="77" y="31"/>
                  </a:cubicBezTo>
                  <a:cubicBezTo>
                    <a:pt x="78" y="31"/>
                    <a:pt x="78" y="31"/>
                    <a:pt x="78" y="31"/>
                  </a:cubicBezTo>
                  <a:cubicBezTo>
                    <a:pt x="76" y="30"/>
                    <a:pt x="76" y="30"/>
                    <a:pt x="76" y="30"/>
                  </a:cubicBezTo>
                  <a:cubicBezTo>
                    <a:pt x="74" y="30"/>
                    <a:pt x="74" y="30"/>
                    <a:pt x="74" y="30"/>
                  </a:cubicBezTo>
                  <a:cubicBezTo>
                    <a:pt x="74" y="31"/>
                    <a:pt x="74" y="31"/>
                    <a:pt x="74" y="31"/>
                  </a:cubicBezTo>
                  <a:close/>
                  <a:moveTo>
                    <a:pt x="71" y="35"/>
                  </a:moveTo>
                  <a:cubicBezTo>
                    <a:pt x="71" y="33"/>
                    <a:pt x="71" y="33"/>
                    <a:pt x="71" y="33"/>
                  </a:cubicBezTo>
                  <a:cubicBezTo>
                    <a:pt x="73" y="32"/>
                    <a:pt x="73" y="32"/>
                    <a:pt x="73" y="32"/>
                  </a:cubicBezTo>
                  <a:cubicBezTo>
                    <a:pt x="71" y="32"/>
                    <a:pt x="71" y="32"/>
                    <a:pt x="71" y="32"/>
                  </a:cubicBezTo>
                  <a:cubicBezTo>
                    <a:pt x="70" y="32"/>
                    <a:pt x="70" y="32"/>
                    <a:pt x="70" y="32"/>
                  </a:cubicBezTo>
                  <a:cubicBezTo>
                    <a:pt x="69" y="33"/>
                    <a:pt x="69" y="33"/>
                    <a:pt x="69" y="33"/>
                  </a:cubicBezTo>
                  <a:cubicBezTo>
                    <a:pt x="68" y="34"/>
                    <a:pt x="68" y="34"/>
                    <a:pt x="68" y="34"/>
                  </a:cubicBezTo>
                  <a:cubicBezTo>
                    <a:pt x="70" y="34"/>
                    <a:pt x="70" y="34"/>
                    <a:pt x="70" y="34"/>
                  </a:cubicBezTo>
                  <a:cubicBezTo>
                    <a:pt x="71" y="35"/>
                    <a:pt x="71" y="35"/>
                    <a:pt x="71" y="35"/>
                  </a:cubicBezTo>
                  <a:close/>
                  <a:moveTo>
                    <a:pt x="63" y="39"/>
                  </a:moveTo>
                  <a:cubicBezTo>
                    <a:pt x="64" y="38"/>
                    <a:pt x="64" y="38"/>
                    <a:pt x="64" y="38"/>
                  </a:cubicBezTo>
                  <a:cubicBezTo>
                    <a:pt x="64" y="37"/>
                    <a:pt x="64" y="37"/>
                    <a:pt x="64" y="37"/>
                  </a:cubicBezTo>
                  <a:cubicBezTo>
                    <a:pt x="64" y="37"/>
                    <a:pt x="64" y="37"/>
                    <a:pt x="64" y="37"/>
                  </a:cubicBezTo>
                  <a:cubicBezTo>
                    <a:pt x="62" y="37"/>
                    <a:pt x="62" y="37"/>
                    <a:pt x="62" y="37"/>
                  </a:cubicBezTo>
                  <a:cubicBezTo>
                    <a:pt x="62" y="38"/>
                    <a:pt x="62" y="38"/>
                    <a:pt x="62" y="38"/>
                  </a:cubicBezTo>
                  <a:lnTo>
                    <a:pt x="63"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5" name="Freeform 119"/>
            <p:cNvSpPr>
              <a:spLocks/>
            </p:cNvSpPr>
            <p:nvPr/>
          </p:nvSpPr>
          <p:spPr bwMode="auto">
            <a:xfrm>
              <a:off x="5268913" y="3481388"/>
              <a:ext cx="92075" cy="187325"/>
            </a:xfrm>
            <a:custGeom>
              <a:avLst/>
              <a:gdLst>
                <a:gd name="T0" fmla="*/ 36 w 58"/>
                <a:gd name="T1" fmla="*/ 109 h 118"/>
                <a:gd name="T2" fmla="*/ 39 w 58"/>
                <a:gd name="T3" fmla="*/ 97 h 118"/>
                <a:gd name="T4" fmla="*/ 45 w 58"/>
                <a:gd name="T5" fmla="*/ 88 h 118"/>
                <a:gd name="T6" fmla="*/ 36 w 58"/>
                <a:gd name="T7" fmla="*/ 82 h 118"/>
                <a:gd name="T8" fmla="*/ 42 w 58"/>
                <a:gd name="T9" fmla="*/ 70 h 118"/>
                <a:gd name="T10" fmla="*/ 33 w 58"/>
                <a:gd name="T11" fmla="*/ 58 h 118"/>
                <a:gd name="T12" fmla="*/ 42 w 58"/>
                <a:gd name="T13" fmla="*/ 58 h 118"/>
                <a:gd name="T14" fmla="*/ 42 w 58"/>
                <a:gd name="T15" fmla="*/ 45 h 118"/>
                <a:gd name="T16" fmla="*/ 49 w 58"/>
                <a:gd name="T17" fmla="*/ 30 h 118"/>
                <a:gd name="T18" fmla="*/ 55 w 58"/>
                <a:gd name="T19" fmla="*/ 18 h 118"/>
                <a:gd name="T20" fmla="*/ 58 w 58"/>
                <a:gd name="T21" fmla="*/ 15 h 118"/>
                <a:gd name="T22" fmla="*/ 55 w 58"/>
                <a:gd name="T23" fmla="*/ 3 h 118"/>
                <a:gd name="T24" fmla="*/ 42 w 58"/>
                <a:gd name="T25" fmla="*/ 6 h 118"/>
                <a:gd name="T26" fmla="*/ 24 w 58"/>
                <a:gd name="T27" fmla="*/ 9 h 118"/>
                <a:gd name="T28" fmla="*/ 24 w 58"/>
                <a:gd name="T29" fmla="*/ 0 h 118"/>
                <a:gd name="T30" fmla="*/ 12 w 58"/>
                <a:gd name="T31" fmla="*/ 0 h 118"/>
                <a:gd name="T32" fmla="*/ 15 w 58"/>
                <a:gd name="T33" fmla="*/ 12 h 118"/>
                <a:gd name="T34" fmla="*/ 15 w 58"/>
                <a:gd name="T35" fmla="*/ 24 h 118"/>
                <a:gd name="T36" fmla="*/ 15 w 58"/>
                <a:gd name="T37" fmla="*/ 33 h 118"/>
                <a:gd name="T38" fmla="*/ 12 w 58"/>
                <a:gd name="T39" fmla="*/ 42 h 118"/>
                <a:gd name="T40" fmla="*/ 6 w 58"/>
                <a:gd name="T41" fmla="*/ 55 h 118"/>
                <a:gd name="T42" fmla="*/ 3 w 58"/>
                <a:gd name="T43" fmla="*/ 64 h 118"/>
                <a:gd name="T44" fmla="*/ 0 w 58"/>
                <a:gd name="T45" fmla="*/ 79 h 118"/>
                <a:gd name="T46" fmla="*/ 6 w 58"/>
                <a:gd name="T47" fmla="*/ 76 h 118"/>
                <a:gd name="T48" fmla="*/ 9 w 58"/>
                <a:gd name="T49" fmla="*/ 76 h 118"/>
                <a:gd name="T50" fmla="*/ 3 w 58"/>
                <a:gd name="T51" fmla="*/ 82 h 118"/>
                <a:gd name="T52" fmla="*/ 6 w 58"/>
                <a:gd name="T53" fmla="*/ 88 h 118"/>
                <a:gd name="T54" fmla="*/ 12 w 58"/>
                <a:gd name="T55" fmla="*/ 85 h 118"/>
                <a:gd name="T56" fmla="*/ 12 w 58"/>
                <a:gd name="T57" fmla="*/ 91 h 118"/>
                <a:gd name="T58" fmla="*/ 12 w 58"/>
                <a:gd name="T59" fmla="*/ 106 h 118"/>
                <a:gd name="T60" fmla="*/ 9 w 58"/>
                <a:gd name="T61" fmla="*/ 115 h 118"/>
                <a:gd name="T62" fmla="*/ 15 w 58"/>
                <a:gd name="T63" fmla="*/ 112 h 118"/>
                <a:gd name="T64" fmla="*/ 27 w 58"/>
                <a:gd name="T65" fmla="*/ 118 h 118"/>
                <a:gd name="T66" fmla="*/ 36 w 58"/>
                <a:gd name="T67" fmla="*/ 115 h 118"/>
                <a:gd name="T68" fmla="*/ 39 w 58"/>
                <a:gd name="T69"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118">
                  <a:moveTo>
                    <a:pt x="39" y="112"/>
                  </a:moveTo>
                  <a:lnTo>
                    <a:pt x="36" y="109"/>
                  </a:lnTo>
                  <a:lnTo>
                    <a:pt x="36" y="103"/>
                  </a:lnTo>
                  <a:lnTo>
                    <a:pt x="39" y="97"/>
                  </a:lnTo>
                  <a:lnTo>
                    <a:pt x="45" y="91"/>
                  </a:lnTo>
                  <a:lnTo>
                    <a:pt x="45" y="88"/>
                  </a:lnTo>
                  <a:lnTo>
                    <a:pt x="39" y="88"/>
                  </a:lnTo>
                  <a:lnTo>
                    <a:pt x="36" y="82"/>
                  </a:lnTo>
                  <a:lnTo>
                    <a:pt x="42" y="76"/>
                  </a:lnTo>
                  <a:lnTo>
                    <a:pt x="42" y="70"/>
                  </a:lnTo>
                  <a:lnTo>
                    <a:pt x="39" y="67"/>
                  </a:lnTo>
                  <a:lnTo>
                    <a:pt x="33" y="58"/>
                  </a:lnTo>
                  <a:lnTo>
                    <a:pt x="39" y="55"/>
                  </a:lnTo>
                  <a:lnTo>
                    <a:pt x="42" y="58"/>
                  </a:lnTo>
                  <a:lnTo>
                    <a:pt x="49" y="48"/>
                  </a:lnTo>
                  <a:lnTo>
                    <a:pt x="42" y="45"/>
                  </a:lnTo>
                  <a:lnTo>
                    <a:pt x="49" y="42"/>
                  </a:lnTo>
                  <a:lnTo>
                    <a:pt x="49" y="30"/>
                  </a:lnTo>
                  <a:lnTo>
                    <a:pt x="49" y="24"/>
                  </a:lnTo>
                  <a:lnTo>
                    <a:pt x="55" y="18"/>
                  </a:lnTo>
                  <a:lnTo>
                    <a:pt x="58" y="18"/>
                  </a:lnTo>
                  <a:lnTo>
                    <a:pt x="58" y="15"/>
                  </a:lnTo>
                  <a:lnTo>
                    <a:pt x="55" y="9"/>
                  </a:lnTo>
                  <a:lnTo>
                    <a:pt x="55" y="3"/>
                  </a:lnTo>
                  <a:lnTo>
                    <a:pt x="45" y="3"/>
                  </a:lnTo>
                  <a:lnTo>
                    <a:pt x="42" y="6"/>
                  </a:lnTo>
                  <a:lnTo>
                    <a:pt x="30" y="3"/>
                  </a:lnTo>
                  <a:lnTo>
                    <a:pt x="24" y="9"/>
                  </a:lnTo>
                  <a:lnTo>
                    <a:pt x="24" y="6"/>
                  </a:lnTo>
                  <a:lnTo>
                    <a:pt x="24" y="0"/>
                  </a:lnTo>
                  <a:lnTo>
                    <a:pt x="21" y="0"/>
                  </a:lnTo>
                  <a:lnTo>
                    <a:pt x="12" y="0"/>
                  </a:lnTo>
                  <a:lnTo>
                    <a:pt x="12" y="6"/>
                  </a:lnTo>
                  <a:lnTo>
                    <a:pt x="15" y="12"/>
                  </a:lnTo>
                  <a:lnTo>
                    <a:pt x="15" y="24"/>
                  </a:lnTo>
                  <a:lnTo>
                    <a:pt x="15" y="24"/>
                  </a:lnTo>
                  <a:lnTo>
                    <a:pt x="12" y="30"/>
                  </a:lnTo>
                  <a:lnTo>
                    <a:pt x="15" y="33"/>
                  </a:lnTo>
                  <a:lnTo>
                    <a:pt x="15" y="36"/>
                  </a:lnTo>
                  <a:lnTo>
                    <a:pt x="12" y="42"/>
                  </a:lnTo>
                  <a:lnTo>
                    <a:pt x="12" y="48"/>
                  </a:lnTo>
                  <a:lnTo>
                    <a:pt x="6" y="55"/>
                  </a:lnTo>
                  <a:lnTo>
                    <a:pt x="6" y="58"/>
                  </a:lnTo>
                  <a:lnTo>
                    <a:pt x="3" y="64"/>
                  </a:lnTo>
                  <a:lnTo>
                    <a:pt x="0" y="76"/>
                  </a:lnTo>
                  <a:lnTo>
                    <a:pt x="0" y="79"/>
                  </a:lnTo>
                  <a:lnTo>
                    <a:pt x="3" y="79"/>
                  </a:lnTo>
                  <a:lnTo>
                    <a:pt x="6" y="76"/>
                  </a:lnTo>
                  <a:lnTo>
                    <a:pt x="9" y="73"/>
                  </a:lnTo>
                  <a:lnTo>
                    <a:pt x="9" y="76"/>
                  </a:lnTo>
                  <a:lnTo>
                    <a:pt x="9" y="79"/>
                  </a:lnTo>
                  <a:lnTo>
                    <a:pt x="3" y="82"/>
                  </a:lnTo>
                  <a:lnTo>
                    <a:pt x="3" y="85"/>
                  </a:lnTo>
                  <a:lnTo>
                    <a:pt x="6" y="88"/>
                  </a:lnTo>
                  <a:lnTo>
                    <a:pt x="9" y="85"/>
                  </a:lnTo>
                  <a:lnTo>
                    <a:pt x="12" y="85"/>
                  </a:lnTo>
                  <a:lnTo>
                    <a:pt x="12" y="88"/>
                  </a:lnTo>
                  <a:lnTo>
                    <a:pt x="12" y="91"/>
                  </a:lnTo>
                  <a:lnTo>
                    <a:pt x="12" y="97"/>
                  </a:lnTo>
                  <a:lnTo>
                    <a:pt x="12" y="106"/>
                  </a:lnTo>
                  <a:lnTo>
                    <a:pt x="9" y="112"/>
                  </a:lnTo>
                  <a:lnTo>
                    <a:pt x="9" y="115"/>
                  </a:lnTo>
                  <a:lnTo>
                    <a:pt x="9" y="115"/>
                  </a:lnTo>
                  <a:lnTo>
                    <a:pt x="15" y="112"/>
                  </a:lnTo>
                  <a:lnTo>
                    <a:pt x="21" y="115"/>
                  </a:lnTo>
                  <a:lnTo>
                    <a:pt x="27" y="118"/>
                  </a:lnTo>
                  <a:lnTo>
                    <a:pt x="33" y="115"/>
                  </a:lnTo>
                  <a:lnTo>
                    <a:pt x="36" y="115"/>
                  </a:lnTo>
                  <a:lnTo>
                    <a:pt x="36" y="112"/>
                  </a:lnTo>
                  <a:lnTo>
                    <a:pt x="39"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6" name="Freeform 120"/>
            <p:cNvSpPr>
              <a:spLocks noEditPoints="1"/>
            </p:cNvSpPr>
            <p:nvPr/>
          </p:nvSpPr>
          <p:spPr bwMode="auto">
            <a:xfrm>
              <a:off x="6088063" y="3486151"/>
              <a:ext cx="258763" cy="254000"/>
            </a:xfrm>
            <a:custGeom>
              <a:avLst/>
              <a:gdLst>
                <a:gd name="T0" fmla="*/ 33 w 54"/>
                <a:gd name="T1" fmla="*/ 5 h 53"/>
                <a:gd name="T2" fmla="*/ 22 w 54"/>
                <a:gd name="T3" fmla="*/ 5 h 53"/>
                <a:gd name="T4" fmla="*/ 9 w 54"/>
                <a:gd name="T5" fmla="*/ 10 h 53"/>
                <a:gd name="T6" fmla="*/ 6 w 54"/>
                <a:gd name="T7" fmla="*/ 22 h 53"/>
                <a:gd name="T8" fmla="*/ 14 w 54"/>
                <a:gd name="T9" fmla="*/ 29 h 53"/>
                <a:gd name="T10" fmla="*/ 20 w 54"/>
                <a:gd name="T11" fmla="*/ 31 h 53"/>
                <a:gd name="T12" fmla="*/ 10 w 54"/>
                <a:gd name="T13" fmla="*/ 31 h 53"/>
                <a:gd name="T14" fmla="*/ 16 w 54"/>
                <a:gd name="T15" fmla="*/ 40 h 53"/>
                <a:gd name="T16" fmla="*/ 19 w 54"/>
                <a:gd name="T17" fmla="*/ 41 h 53"/>
                <a:gd name="T18" fmla="*/ 20 w 54"/>
                <a:gd name="T19" fmla="*/ 35 h 53"/>
                <a:gd name="T20" fmla="*/ 24 w 54"/>
                <a:gd name="T21" fmla="*/ 35 h 53"/>
                <a:gd name="T22" fmla="*/ 26 w 54"/>
                <a:gd name="T23" fmla="*/ 32 h 53"/>
                <a:gd name="T24" fmla="*/ 22 w 54"/>
                <a:gd name="T25" fmla="*/ 26 h 53"/>
                <a:gd name="T26" fmla="*/ 20 w 54"/>
                <a:gd name="T27" fmla="*/ 21 h 53"/>
                <a:gd name="T28" fmla="*/ 20 w 54"/>
                <a:gd name="T29" fmla="*/ 18 h 53"/>
                <a:gd name="T30" fmla="*/ 19 w 54"/>
                <a:gd name="T31" fmla="*/ 12 h 53"/>
                <a:gd name="T32" fmla="*/ 24 w 54"/>
                <a:gd name="T33" fmla="*/ 14 h 53"/>
                <a:gd name="T34" fmla="*/ 28 w 54"/>
                <a:gd name="T35" fmla="*/ 13 h 53"/>
                <a:gd name="T36" fmla="*/ 30 w 54"/>
                <a:gd name="T37" fmla="*/ 9 h 53"/>
                <a:gd name="T38" fmla="*/ 40 w 54"/>
                <a:gd name="T39" fmla="*/ 7 h 53"/>
                <a:gd name="T40" fmla="*/ 26 w 54"/>
                <a:gd name="T41" fmla="*/ 50 h 53"/>
                <a:gd name="T42" fmla="*/ 35 w 54"/>
                <a:gd name="T43" fmla="*/ 53 h 53"/>
                <a:gd name="T44" fmla="*/ 42 w 54"/>
                <a:gd name="T45" fmla="*/ 50 h 53"/>
                <a:gd name="T46" fmla="*/ 37 w 54"/>
                <a:gd name="T47" fmla="*/ 49 h 53"/>
                <a:gd name="T48" fmla="*/ 29 w 54"/>
                <a:gd name="T49" fmla="*/ 48 h 53"/>
                <a:gd name="T50" fmla="*/ 27 w 54"/>
                <a:gd name="T51" fmla="*/ 49 h 53"/>
                <a:gd name="T52" fmla="*/ 1 w 54"/>
                <a:gd name="T53" fmla="*/ 19 h 53"/>
                <a:gd name="T54" fmla="*/ 7 w 54"/>
                <a:gd name="T55" fmla="*/ 25 h 53"/>
                <a:gd name="T56" fmla="*/ 7 w 54"/>
                <a:gd name="T57" fmla="*/ 29 h 53"/>
                <a:gd name="T58" fmla="*/ 6 w 54"/>
                <a:gd name="T59" fmla="*/ 30 h 53"/>
                <a:gd name="T60" fmla="*/ 8 w 54"/>
                <a:gd name="T61" fmla="*/ 34 h 53"/>
                <a:gd name="T62" fmla="*/ 48 w 54"/>
                <a:gd name="T63" fmla="*/ 46 h 53"/>
                <a:gd name="T64" fmla="*/ 48 w 54"/>
                <a:gd name="T65" fmla="*/ 50 h 53"/>
                <a:gd name="T66" fmla="*/ 54 w 54"/>
                <a:gd name="T67" fmla="*/ 42 h 53"/>
                <a:gd name="T68" fmla="*/ 51 w 54"/>
                <a:gd name="T69" fmla="*/ 46 h 53"/>
                <a:gd name="T70" fmla="*/ 43 w 54"/>
                <a:gd name="T71" fmla="*/ 32 h 53"/>
                <a:gd name="T72" fmla="*/ 43 w 54"/>
                <a:gd name="T73" fmla="*/ 33 h 53"/>
                <a:gd name="T74" fmla="*/ 39 w 54"/>
                <a:gd name="T75" fmla="*/ 28 h 53"/>
                <a:gd name="T76" fmla="*/ 38 w 54"/>
                <a:gd name="T77" fmla="*/ 22 h 53"/>
                <a:gd name="T78" fmla="*/ 42 w 54"/>
                <a:gd name="T79" fmla="*/ 23 h 53"/>
                <a:gd name="T80" fmla="*/ 39 w 54"/>
                <a:gd name="T81" fmla="*/ 23 h 53"/>
                <a:gd name="T82" fmla="*/ 33 w 54"/>
                <a:gd name="T83" fmla="*/ 15 h 53"/>
                <a:gd name="T84" fmla="*/ 33 w 54"/>
                <a:gd name="T85" fmla="*/ 16 h 53"/>
                <a:gd name="T86" fmla="*/ 29 w 54"/>
                <a:gd name="T87" fmla="*/ 10 h 53"/>
                <a:gd name="T88" fmla="*/ 23 w 54"/>
                <a:gd name="T89" fmla="*/ 22 h 53"/>
                <a:gd name="T90" fmla="*/ 31 w 54"/>
                <a:gd name="T91" fmla="*/ 25 h 53"/>
                <a:gd name="T92" fmla="*/ 40 w 54"/>
                <a:gd name="T93" fmla="*/ 35 h 53"/>
                <a:gd name="T94" fmla="*/ 31 w 54"/>
                <a:gd name="T95" fmla="*/ 38 h 53"/>
                <a:gd name="T96" fmla="*/ 30 w 54"/>
                <a:gd name="T97" fmla="*/ 34 h 53"/>
                <a:gd name="T98" fmla="*/ 37 w 54"/>
                <a:gd name="T99" fmla="*/ 39 h 53"/>
                <a:gd name="T100" fmla="*/ 37 w 54"/>
                <a:gd name="T101" fmla="*/ 35 h 53"/>
                <a:gd name="T102" fmla="*/ 32 w 54"/>
                <a:gd name="T103" fmla="*/ 32 h 53"/>
                <a:gd name="T104" fmla="*/ 21 w 54"/>
                <a:gd name="T105" fmla="*/ 23 h 53"/>
                <a:gd name="T106" fmla="*/ 29 w 54"/>
                <a:gd name="T107" fmla="*/ 28 h 53"/>
                <a:gd name="T108" fmla="*/ 30 w 54"/>
                <a:gd name="T109" fmla="*/ 32 h 53"/>
                <a:gd name="T110" fmla="*/ 24 w 54"/>
                <a:gd name="T111" fmla="*/ 26 h 53"/>
                <a:gd name="T112" fmla="*/ 22 w 54"/>
                <a:gd name="T113" fmla="*/ 42 h 53"/>
                <a:gd name="T114" fmla="*/ 22 w 54"/>
                <a:gd name="T115"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53">
                  <a:moveTo>
                    <a:pt x="41" y="0"/>
                  </a:moveTo>
                  <a:cubicBezTo>
                    <a:pt x="40" y="0"/>
                    <a:pt x="40" y="0"/>
                    <a:pt x="40" y="0"/>
                  </a:cubicBezTo>
                  <a:cubicBezTo>
                    <a:pt x="38" y="2"/>
                    <a:pt x="38" y="2"/>
                    <a:pt x="38" y="2"/>
                  </a:cubicBezTo>
                  <a:cubicBezTo>
                    <a:pt x="38" y="3"/>
                    <a:pt x="38" y="3"/>
                    <a:pt x="38" y="3"/>
                  </a:cubicBezTo>
                  <a:cubicBezTo>
                    <a:pt x="39" y="4"/>
                    <a:pt x="39" y="4"/>
                    <a:pt x="39" y="4"/>
                  </a:cubicBezTo>
                  <a:cubicBezTo>
                    <a:pt x="38" y="5"/>
                    <a:pt x="38" y="5"/>
                    <a:pt x="38" y="5"/>
                  </a:cubicBezTo>
                  <a:cubicBezTo>
                    <a:pt x="35" y="5"/>
                    <a:pt x="35" y="5"/>
                    <a:pt x="35" y="5"/>
                  </a:cubicBezTo>
                  <a:cubicBezTo>
                    <a:pt x="34" y="5"/>
                    <a:pt x="34" y="5"/>
                    <a:pt x="34" y="5"/>
                  </a:cubicBezTo>
                  <a:cubicBezTo>
                    <a:pt x="33" y="5"/>
                    <a:pt x="33" y="5"/>
                    <a:pt x="33" y="5"/>
                  </a:cubicBezTo>
                  <a:cubicBezTo>
                    <a:pt x="32" y="5"/>
                    <a:pt x="32" y="5"/>
                    <a:pt x="32" y="5"/>
                  </a:cubicBezTo>
                  <a:cubicBezTo>
                    <a:pt x="31" y="5"/>
                    <a:pt x="31" y="5"/>
                    <a:pt x="31" y="5"/>
                  </a:cubicBezTo>
                  <a:cubicBezTo>
                    <a:pt x="30" y="5"/>
                    <a:pt x="30" y="5"/>
                    <a:pt x="30" y="5"/>
                  </a:cubicBezTo>
                  <a:cubicBezTo>
                    <a:pt x="30" y="4"/>
                    <a:pt x="30" y="4"/>
                    <a:pt x="30" y="4"/>
                  </a:cubicBezTo>
                  <a:cubicBezTo>
                    <a:pt x="28" y="4"/>
                    <a:pt x="28" y="4"/>
                    <a:pt x="28" y="4"/>
                  </a:cubicBezTo>
                  <a:cubicBezTo>
                    <a:pt x="26" y="4"/>
                    <a:pt x="26" y="4"/>
                    <a:pt x="26" y="4"/>
                  </a:cubicBezTo>
                  <a:cubicBezTo>
                    <a:pt x="25" y="5"/>
                    <a:pt x="25" y="5"/>
                    <a:pt x="25" y="5"/>
                  </a:cubicBezTo>
                  <a:cubicBezTo>
                    <a:pt x="24" y="5"/>
                    <a:pt x="24" y="5"/>
                    <a:pt x="24" y="5"/>
                  </a:cubicBezTo>
                  <a:cubicBezTo>
                    <a:pt x="22" y="5"/>
                    <a:pt x="22" y="5"/>
                    <a:pt x="22" y="5"/>
                  </a:cubicBezTo>
                  <a:cubicBezTo>
                    <a:pt x="21" y="5"/>
                    <a:pt x="21" y="5"/>
                    <a:pt x="21" y="5"/>
                  </a:cubicBezTo>
                  <a:cubicBezTo>
                    <a:pt x="20" y="6"/>
                    <a:pt x="20" y="6"/>
                    <a:pt x="20" y="6"/>
                  </a:cubicBezTo>
                  <a:cubicBezTo>
                    <a:pt x="19" y="6"/>
                    <a:pt x="19" y="6"/>
                    <a:pt x="19" y="6"/>
                  </a:cubicBezTo>
                  <a:cubicBezTo>
                    <a:pt x="18" y="7"/>
                    <a:pt x="18" y="7"/>
                    <a:pt x="18" y="7"/>
                  </a:cubicBezTo>
                  <a:cubicBezTo>
                    <a:pt x="15" y="7"/>
                    <a:pt x="15" y="7"/>
                    <a:pt x="15" y="7"/>
                  </a:cubicBezTo>
                  <a:cubicBezTo>
                    <a:pt x="13" y="7"/>
                    <a:pt x="13" y="7"/>
                    <a:pt x="13" y="7"/>
                  </a:cubicBezTo>
                  <a:cubicBezTo>
                    <a:pt x="13" y="8"/>
                    <a:pt x="13" y="8"/>
                    <a:pt x="13" y="8"/>
                  </a:cubicBezTo>
                  <a:cubicBezTo>
                    <a:pt x="11" y="8"/>
                    <a:pt x="11" y="8"/>
                    <a:pt x="11" y="8"/>
                  </a:cubicBezTo>
                  <a:cubicBezTo>
                    <a:pt x="9" y="10"/>
                    <a:pt x="9" y="10"/>
                    <a:pt x="9" y="10"/>
                  </a:cubicBezTo>
                  <a:cubicBezTo>
                    <a:pt x="9" y="12"/>
                    <a:pt x="9" y="12"/>
                    <a:pt x="9" y="12"/>
                  </a:cubicBezTo>
                  <a:cubicBezTo>
                    <a:pt x="8" y="14"/>
                    <a:pt x="8" y="14"/>
                    <a:pt x="8" y="14"/>
                  </a:cubicBezTo>
                  <a:cubicBezTo>
                    <a:pt x="5" y="14"/>
                    <a:pt x="5" y="14"/>
                    <a:pt x="5" y="14"/>
                  </a:cubicBezTo>
                  <a:cubicBezTo>
                    <a:pt x="5" y="16"/>
                    <a:pt x="5" y="16"/>
                    <a:pt x="5" y="16"/>
                  </a:cubicBezTo>
                  <a:cubicBezTo>
                    <a:pt x="4" y="18"/>
                    <a:pt x="4" y="18"/>
                    <a:pt x="4" y="18"/>
                  </a:cubicBezTo>
                  <a:cubicBezTo>
                    <a:pt x="3" y="18"/>
                    <a:pt x="3" y="18"/>
                    <a:pt x="3" y="18"/>
                  </a:cubicBezTo>
                  <a:cubicBezTo>
                    <a:pt x="4" y="18"/>
                    <a:pt x="4" y="18"/>
                    <a:pt x="4" y="18"/>
                  </a:cubicBezTo>
                  <a:cubicBezTo>
                    <a:pt x="4" y="20"/>
                    <a:pt x="4" y="20"/>
                    <a:pt x="4" y="20"/>
                  </a:cubicBezTo>
                  <a:cubicBezTo>
                    <a:pt x="6" y="22"/>
                    <a:pt x="6" y="22"/>
                    <a:pt x="6" y="22"/>
                  </a:cubicBezTo>
                  <a:cubicBezTo>
                    <a:pt x="7" y="24"/>
                    <a:pt x="7" y="24"/>
                    <a:pt x="7" y="24"/>
                  </a:cubicBezTo>
                  <a:cubicBezTo>
                    <a:pt x="8" y="24"/>
                    <a:pt x="8" y="24"/>
                    <a:pt x="8" y="24"/>
                  </a:cubicBezTo>
                  <a:cubicBezTo>
                    <a:pt x="8" y="24"/>
                    <a:pt x="8" y="24"/>
                    <a:pt x="8" y="24"/>
                  </a:cubicBezTo>
                  <a:cubicBezTo>
                    <a:pt x="9" y="27"/>
                    <a:pt x="9" y="27"/>
                    <a:pt x="9" y="27"/>
                  </a:cubicBezTo>
                  <a:cubicBezTo>
                    <a:pt x="10" y="28"/>
                    <a:pt x="10" y="28"/>
                    <a:pt x="10" y="28"/>
                  </a:cubicBezTo>
                  <a:cubicBezTo>
                    <a:pt x="11" y="29"/>
                    <a:pt x="11" y="29"/>
                    <a:pt x="11" y="29"/>
                  </a:cubicBezTo>
                  <a:cubicBezTo>
                    <a:pt x="12" y="27"/>
                    <a:pt x="12" y="27"/>
                    <a:pt x="12" y="27"/>
                  </a:cubicBezTo>
                  <a:cubicBezTo>
                    <a:pt x="13" y="29"/>
                    <a:pt x="13" y="29"/>
                    <a:pt x="13" y="29"/>
                  </a:cubicBezTo>
                  <a:cubicBezTo>
                    <a:pt x="14" y="29"/>
                    <a:pt x="14" y="29"/>
                    <a:pt x="14" y="29"/>
                  </a:cubicBezTo>
                  <a:cubicBezTo>
                    <a:pt x="15" y="28"/>
                    <a:pt x="15" y="28"/>
                    <a:pt x="15" y="28"/>
                  </a:cubicBezTo>
                  <a:cubicBezTo>
                    <a:pt x="16" y="28"/>
                    <a:pt x="16" y="28"/>
                    <a:pt x="16" y="28"/>
                  </a:cubicBezTo>
                  <a:cubicBezTo>
                    <a:pt x="17" y="29"/>
                    <a:pt x="17" y="29"/>
                    <a:pt x="17" y="29"/>
                  </a:cubicBezTo>
                  <a:cubicBezTo>
                    <a:pt x="18" y="29"/>
                    <a:pt x="18" y="29"/>
                    <a:pt x="18" y="29"/>
                  </a:cubicBezTo>
                  <a:cubicBezTo>
                    <a:pt x="19" y="29"/>
                    <a:pt x="19" y="29"/>
                    <a:pt x="19" y="29"/>
                  </a:cubicBezTo>
                  <a:cubicBezTo>
                    <a:pt x="19" y="29"/>
                    <a:pt x="19" y="29"/>
                    <a:pt x="19" y="29"/>
                  </a:cubicBezTo>
                  <a:cubicBezTo>
                    <a:pt x="20" y="30"/>
                    <a:pt x="20" y="30"/>
                    <a:pt x="20" y="30"/>
                  </a:cubicBezTo>
                  <a:cubicBezTo>
                    <a:pt x="21" y="30"/>
                    <a:pt x="21" y="30"/>
                    <a:pt x="21" y="30"/>
                  </a:cubicBezTo>
                  <a:cubicBezTo>
                    <a:pt x="20" y="31"/>
                    <a:pt x="20" y="31"/>
                    <a:pt x="20" y="31"/>
                  </a:cubicBezTo>
                  <a:cubicBezTo>
                    <a:pt x="20" y="32"/>
                    <a:pt x="20" y="32"/>
                    <a:pt x="20" y="32"/>
                  </a:cubicBezTo>
                  <a:cubicBezTo>
                    <a:pt x="19" y="31"/>
                    <a:pt x="19" y="31"/>
                    <a:pt x="19" y="31"/>
                  </a:cubicBezTo>
                  <a:cubicBezTo>
                    <a:pt x="18" y="31"/>
                    <a:pt x="18" y="31"/>
                    <a:pt x="18" y="31"/>
                  </a:cubicBezTo>
                  <a:cubicBezTo>
                    <a:pt x="15" y="29"/>
                    <a:pt x="15" y="29"/>
                    <a:pt x="15" y="29"/>
                  </a:cubicBezTo>
                  <a:cubicBezTo>
                    <a:pt x="14" y="29"/>
                    <a:pt x="14" y="29"/>
                    <a:pt x="14" y="29"/>
                  </a:cubicBezTo>
                  <a:cubicBezTo>
                    <a:pt x="13" y="30"/>
                    <a:pt x="13" y="30"/>
                    <a:pt x="13" y="30"/>
                  </a:cubicBezTo>
                  <a:cubicBezTo>
                    <a:pt x="12" y="29"/>
                    <a:pt x="12" y="29"/>
                    <a:pt x="12" y="29"/>
                  </a:cubicBezTo>
                  <a:cubicBezTo>
                    <a:pt x="11" y="31"/>
                    <a:pt x="11" y="31"/>
                    <a:pt x="11" y="31"/>
                  </a:cubicBezTo>
                  <a:cubicBezTo>
                    <a:pt x="10" y="31"/>
                    <a:pt x="10" y="31"/>
                    <a:pt x="10" y="31"/>
                  </a:cubicBezTo>
                  <a:cubicBezTo>
                    <a:pt x="10" y="32"/>
                    <a:pt x="10" y="32"/>
                    <a:pt x="10" y="32"/>
                  </a:cubicBezTo>
                  <a:cubicBezTo>
                    <a:pt x="11" y="33"/>
                    <a:pt x="11" y="33"/>
                    <a:pt x="11" y="33"/>
                  </a:cubicBezTo>
                  <a:cubicBezTo>
                    <a:pt x="13" y="34"/>
                    <a:pt x="13" y="34"/>
                    <a:pt x="13" y="34"/>
                  </a:cubicBezTo>
                  <a:cubicBezTo>
                    <a:pt x="14" y="35"/>
                    <a:pt x="14" y="35"/>
                    <a:pt x="14" y="35"/>
                  </a:cubicBezTo>
                  <a:cubicBezTo>
                    <a:pt x="14" y="36"/>
                    <a:pt x="14" y="36"/>
                    <a:pt x="14" y="36"/>
                  </a:cubicBezTo>
                  <a:cubicBezTo>
                    <a:pt x="14" y="37"/>
                    <a:pt x="14" y="37"/>
                    <a:pt x="14" y="37"/>
                  </a:cubicBezTo>
                  <a:cubicBezTo>
                    <a:pt x="14" y="38"/>
                    <a:pt x="14" y="38"/>
                    <a:pt x="14" y="38"/>
                  </a:cubicBezTo>
                  <a:cubicBezTo>
                    <a:pt x="15" y="39"/>
                    <a:pt x="15" y="39"/>
                    <a:pt x="15" y="39"/>
                  </a:cubicBezTo>
                  <a:cubicBezTo>
                    <a:pt x="16" y="40"/>
                    <a:pt x="16" y="40"/>
                    <a:pt x="16" y="40"/>
                  </a:cubicBezTo>
                  <a:cubicBezTo>
                    <a:pt x="16" y="39"/>
                    <a:pt x="16" y="39"/>
                    <a:pt x="16" y="39"/>
                  </a:cubicBezTo>
                  <a:cubicBezTo>
                    <a:pt x="16" y="39"/>
                    <a:pt x="16" y="39"/>
                    <a:pt x="16" y="39"/>
                  </a:cubicBezTo>
                  <a:cubicBezTo>
                    <a:pt x="16" y="38"/>
                    <a:pt x="16" y="38"/>
                    <a:pt x="16" y="38"/>
                  </a:cubicBezTo>
                  <a:cubicBezTo>
                    <a:pt x="17" y="39"/>
                    <a:pt x="17" y="39"/>
                    <a:pt x="17" y="39"/>
                  </a:cubicBezTo>
                  <a:cubicBezTo>
                    <a:pt x="18" y="40"/>
                    <a:pt x="18" y="40"/>
                    <a:pt x="18" y="40"/>
                  </a:cubicBezTo>
                  <a:cubicBezTo>
                    <a:pt x="19" y="41"/>
                    <a:pt x="19" y="41"/>
                    <a:pt x="19" y="41"/>
                  </a:cubicBezTo>
                  <a:cubicBezTo>
                    <a:pt x="18" y="42"/>
                    <a:pt x="18" y="42"/>
                    <a:pt x="18" y="42"/>
                  </a:cubicBezTo>
                  <a:cubicBezTo>
                    <a:pt x="19" y="43"/>
                    <a:pt x="19" y="43"/>
                    <a:pt x="19" y="43"/>
                  </a:cubicBezTo>
                  <a:cubicBezTo>
                    <a:pt x="19" y="41"/>
                    <a:pt x="19" y="41"/>
                    <a:pt x="19" y="41"/>
                  </a:cubicBezTo>
                  <a:cubicBezTo>
                    <a:pt x="20" y="39"/>
                    <a:pt x="20" y="39"/>
                    <a:pt x="20" y="39"/>
                  </a:cubicBezTo>
                  <a:cubicBezTo>
                    <a:pt x="21" y="39"/>
                    <a:pt x="21" y="39"/>
                    <a:pt x="21" y="39"/>
                  </a:cubicBezTo>
                  <a:cubicBezTo>
                    <a:pt x="21" y="41"/>
                    <a:pt x="21" y="41"/>
                    <a:pt x="21" y="41"/>
                  </a:cubicBezTo>
                  <a:cubicBezTo>
                    <a:pt x="23" y="42"/>
                    <a:pt x="23" y="42"/>
                    <a:pt x="23" y="42"/>
                  </a:cubicBezTo>
                  <a:cubicBezTo>
                    <a:pt x="22" y="41"/>
                    <a:pt x="22" y="41"/>
                    <a:pt x="22" y="41"/>
                  </a:cubicBezTo>
                  <a:cubicBezTo>
                    <a:pt x="22" y="40"/>
                    <a:pt x="22" y="40"/>
                    <a:pt x="22" y="40"/>
                  </a:cubicBezTo>
                  <a:cubicBezTo>
                    <a:pt x="22" y="38"/>
                    <a:pt x="22" y="38"/>
                    <a:pt x="22" y="38"/>
                  </a:cubicBezTo>
                  <a:cubicBezTo>
                    <a:pt x="21" y="36"/>
                    <a:pt x="21" y="36"/>
                    <a:pt x="21" y="36"/>
                  </a:cubicBezTo>
                  <a:cubicBezTo>
                    <a:pt x="20" y="35"/>
                    <a:pt x="20" y="35"/>
                    <a:pt x="20" y="35"/>
                  </a:cubicBezTo>
                  <a:cubicBezTo>
                    <a:pt x="20" y="35"/>
                    <a:pt x="20" y="35"/>
                    <a:pt x="20" y="35"/>
                  </a:cubicBezTo>
                  <a:cubicBezTo>
                    <a:pt x="21" y="35"/>
                    <a:pt x="21" y="35"/>
                    <a:pt x="21" y="35"/>
                  </a:cubicBezTo>
                  <a:cubicBezTo>
                    <a:pt x="22" y="35"/>
                    <a:pt x="22" y="35"/>
                    <a:pt x="22" y="35"/>
                  </a:cubicBezTo>
                  <a:cubicBezTo>
                    <a:pt x="22" y="36"/>
                    <a:pt x="22" y="36"/>
                    <a:pt x="22" y="36"/>
                  </a:cubicBezTo>
                  <a:cubicBezTo>
                    <a:pt x="22" y="36"/>
                    <a:pt x="22" y="36"/>
                    <a:pt x="22" y="36"/>
                  </a:cubicBezTo>
                  <a:cubicBezTo>
                    <a:pt x="23" y="36"/>
                    <a:pt x="23" y="36"/>
                    <a:pt x="23" y="36"/>
                  </a:cubicBezTo>
                  <a:cubicBezTo>
                    <a:pt x="25" y="36"/>
                    <a:pt x="25" y="36"/>
                    <a:pt x="25" y="36"/>
                  </a:cubicBezTo>
                  <a:cubicBezTo>
                    <a:pt x="25" y="36"/>
                    <a:pt x="25" y="36"/>
                    <a:pt x="25" y="36"/>
                  </a:cubicBezTo>
                  <a:cubicBezTo>
                    <a:pt x="24" y="35"/>
                    <a:pt x="24" y="35"/>
                    <a:pt x="24" y="35"/>
                  </a:cubicBezTo>
                  <a:cubicBezTo>
                    <a:pt x="24" y="35"/>
                    <a:pt x="24" y="35"/>
                    <a:pt x="24" y="35"/>
                  </a:cubicBezTo>
                  <a:cubicBezTo>
                    <a:pt x="23" y="35"/>
                    <a:pt x="23" y="35"/>
                    <a:pt x="23" y="35"/>
                  </a:cubicBezTo>
                  <a:cubicBezTo>
                    <a:pt x="22" y="34"/>
                    <a:pt x="22" y="34"/>
                    <a:pt x="22" y="34"/>
                  </a:cubicBezTo>
                  <a:cubicBezTo>
                    <a:pt x="22" y="33"/>
                    <a:pt x="22" y="33"/>
                    <a:pt x="22" y="33"/>
                  </a:cubicBezTo>
                  <a:cubicBezTo>
                    <a:pt x="21" y="32"/>
                    <a:pt x="21" y="32"/>
                    <a:pt x="21" y="32"/>
                  </a:cubicBezTo>
                  <a:cubicBezTo>
                    <a:pt x="22" y="32"/>
                    <a:pt x="22" y="32"/>
                    <a:pt x="22" y="32"/>
                  </a:cubicBezTo>
                  <a:cubicBezTo>
                    <a:pt x="23" y="32"/>
                    <a:pt x="23" y="32"/>
                    <a:pt x="23" y="32"/>
                  </a:cubicBezTo>
                  <a:cubicBezTo>
                    <a:pt x="24" y="31"/>
                    <a:pt x="24" y="31"/>
                    <a:pt x="24" y="31"/>
                  </a:cubicBezTo>
                  <a:cubicBezTo>
                    <a:pt x="26" y="32"/>
                    <a:pt x="26" y="32"/>
                    <a:pt x="26" y="32"/>
                  </a:cubicBezTo>
                  <a:cubicBezTo>
                    <a:pt x="26" y="33"/>
                    <a:pt x="26" y="33"/>
                    <a:pt x="26" y="33"/>
                  </a:cubicBezTo>
                  <a:cubicBezTo>
                    <a:pt x="27" y="33"/>
                    <a:pt x="27" y="33"/>
                    <a:pt x="27" y="33"/>
                  </a:cubicBezTo>
                  <a:cubicBezTo>
                    <a:pt x="28" y="32"/>
                    <a:pt x="28" y="32"/>
                    <a:pt x="28" y="32"/>
                  </a:cubicBezTo>
                  <a:cubicBezTo>
                    <a:pt x="27" y="31"/>
                    <a:pt x="27" y="31"/>
                    <a:pt x="27" y="31"/>
                  </a:cubicBezTo>
                  <a:cubicBezTo>
                    <a:pt x="27" y="29"/>
                    <a:pt x="27" y="29"/>
                    <a:pt x="27" y="29"/>
                  </a:cubicBezTo>
                  <a:cubicBezTo>
                    <a:pt x="26" y="29"/>
                    <a:pt x="26" y="29"/>
                    <a:pt x="26" y="29"/>
                  </a:cubicBezTo>
                  <a:cubicBezTo>
                    <a:pt x="23" y="27"/>
                    <a:pt x="23" y="27"/>
                    <a:pt x="23" y="27"/>
                  </a:cubicBezTo>
                  <a:cubicBezTo>
                    <a:pt x="23" y="27"/>
                    <a:pt x="23" y="27"/>
                    <a:pt x="23" y="27"/>
                  </a:cubicBezTo>
                  <a:cubicBezTo>
                    <a:pt x="22" y="26"/>
                    <a:pt x="22" y="26"/>
                    <a:pt x="22" y="26"/>
                  </a:cubicBezTo>
                  <a:cubicBezTo>
                    <a:pt x="21" y="26"/>
                    <a:pt x="21" y="26"/>
                    <a:pt x="21" y="26"/>
                  </a:cubicBezTo>
                  <a:cubicBezTo>
                    <a:pt x="21" y="25"/>
                    <a:pt x="21" y="25"/>
                    <a:pt x="21" y="25"/>
                  </a:cubicBezTo>
                  <a:cubicBezTo>
                    <a:pt x="20" y="25"/>
                    <a:pt x="20" y="25"/>
                    <a:pt x="20" y="25"/>
                  </a:cubicBezTo>
                  <a:cubicBezTo>
                    <a:pt x="18" y="24"/>
                    <a:pt x="18" y="24"/>
                    <a:pt x="18" y="24"/>
                  </a:cubicBezTo>
                  <a:cubicBezTo>
                    <a:pt x="20" y="24"/>
                    <a:pt x="20" y="24"/>
                    <a:pt x="20" y="24"/>
                  </a:cubicBezTo>
                  <a:cubicBezTo>
                    <a:pt x="20" y="23"/>
                    <a:pt x="20" y="23"/>
                    <a:pt x="20" y="23"/>
                  </a:cubicBezTo>
                  <a:cubicBezTo>
                    <a:pt x="20" y="22"/>
                    <a:pt x="20" y="22"/>
                    <a:pt x="20" y="22"/>
                  </a:cubicBezTo>
                  <a:cubicBezTo>
                    <a:pt x="19" y="22"/>
                    <a:pt x="19" y="22"/>
                    <a:pt x="19" y="22"/>
                  </a:cubicBezTo>
                  <a:cubicBezTo>
                    <a:pt x="20" y="21"/>
                    <a:pt x="20" y="21"/>
                    <a:pt x="20" y="21"/>
                  </a:cubicBezTo>
                  <a:cubicBezTo>
                    <a:pt x="20" y="20"/>
                    <a:pt x="20" y="20"/>
                    <a:pt x="20" y="20"/>
                  </a:cubicBezTo>
                  <a:cubicBezTo>
                    <a:pt x="21" y="21"/>
                    <a:pt x="21" y="21"/>
                    <a:pt x="21" y="21"/>
                  </a:cubicBezTo>
                  <a:cubicBezTo>
                    <a:pt x="22" y="21"/>
                    <a:pt x="22" y="21"/>
                    <a:pt x="22" y="21"/>
                  </a:cubicBezTo>
                  <a:cubicBezTo>
                    <a:pt x="21" y="22"/>
                    <a:pt x="21" y="22"/>
                    <a:pt x="21" y="22"/>
                  </a:cubicBezTo>
                  <a:cubicBezTo>
                    <a:pt x="21" y="23"/>
                    <a:pt x="21" y="23"/>
                    <a:pt x="21" y="23"/>
                  </a:cubicBezTo>
                  <a:cubicBezTo>
                    <a:pt x="22" y="23"/>
                    <a:pt x="22" y="23"/>
                    <a:pt x="22" y="23"/>
                  </a:cubicBezTo>
                  <a:cubicBezTo>
                    <a:pt x="22" y="21"/>
                    <a:pt x="22" y="21"/>
                    <a:pt x="22" y="21"/>
                  </a:cubicBezTo>
                  <a:cubicBezTo>
                    <a:pt x="22" y="20"/>
                    <a:pt x="22" y="20"/>
                    <a:pt x="22" y="20"/>
                  </a:cubicBezTo>
                  <a:cubicBezTo>
                    <a:pt x="20" y="18"/>
                    <a:pt x="20" y="18"/>
                    <a:pt x="20" y="18"/>
                  </a:cubicBezTo>
                  <a:cubicBezTo>
                    <a:pt x="19" y="17"/>
                    <a:pt x="19" y="17"/>
                    <a:pt x="19" y="17"/>
                  </a:cubicBezTo>
                  <a:cubicBezTo>
                    <a:pt x="19" y="16"/>
                    <a:pt x="19" y="16"/>
                    <a:pt x="19" y="16"/>
                  </a:cubicBezTo>
                  <a:cubicBezTo>
                    <a:pt x="17" y="15"/>
                    <a:pt x="17" y="15"/>
                    <a:pt x="17" y="15"/>
                  </a:cubicBezTo>
                  <a:cubicBezTo>
                    <a:pt x="18" y="14"/>
                    <a:pt x="18" y="14"/>
                    <a:pt x="18" y="14"/>
                  </a:cubicBezTo>
                  <a:cubicBezTo>
                    <a:pt x="17" y="12"/>
                    <a:pt x="17" y="12"/>
                    <a:pt x="17" y="12"/>
                  </a:cubicBezTo>
                  <a:cubicBezTo>
                    <a:pt x="18" y="11"/>
                    <a:pt x="18" y="11"/>
                    <a:pt x="18" y="11"/>
                  </a:cubicBezTo>
                  <a:cubicBezTo>
                    <a:pt x="20" y="10"/>
                    <a:pt x="20" y="10"/>
                    <a:pt x="20" y="10"/>
                  </a:cubicBezTo>
                  <a:cubicBezTo>
                    <a:pt x="20" y="12"/>
                    <a:pt x="20" y="12"/>
                    <a:pt x="20" y="12"/>
                  </a:cubicBezTo>
                  <a:cubicBezTo>
                    <a:pt x="19" y="12"/>
                    <a:pt x="19" y="12"/>
                    <a:pt x="19" y="12"/>
                  </a:cubicBezTo>
                  <a:cubicBezTo>
                    <a:pt x="19" y="12"/>
                    <a:pt x="19" y="12"/>
                    <a:pt x="19" y="12"/>
                  </a:cubicBezTo>
                  <a:cubicBezTo>
                    <a:pt x="21" y="13"/>
                    <a:pt x="21" y="13"/>
                    <a:pt x="21" y="13"/>
                  </a:cubicBezTo>
                  <a:cubicBezTo>
                    <a:pt x="22" y="15"/>
                    <a:pt x="22" y="15"/>
                    <a:pt x="22" y="15"/>
                  </a:cubicBezTo>
                  <a:cubicBezTo>
                    <a:pt x="23" y="16"/>
                    <a:pt x="23" y="16"/>
                    <a:pt x="23" y="16"/>
                  </a:cubicBezTo>
                  <a:cubicBezTo>
                    <a:pt x="24" y="16"/>
                    <a:pt x="24" y="16"/>
                    <a:pt x="24" y="16"/>
                  </a:cubicBezTo>
                  <a:cubicBezTo>
                    <a:pt x="23" y="15"/>
                    <a:pt x="23" y="15"/>
                    <a:pt x="23" y="15"/>
                  </a:cubicBezTo>
                  <a:cubicBezTo>
                    <a:pt x="23" y="14"/>
                    <a:pt x="23" y="14"/>
                    <a:pt x="23" y="14"/>
                  </a:cubicBezTo>
                  <a:cubicBezTo>
                    <a:pt x="23" y="13"/>
                    <a:pt x="23" y="13"/>
                    <a:pt x="23" y="13"/>
                  </a:cubicBezTo>
                  <a:cubicBezTo>
                    <a:pt x="24" y="14"/>
                    <a:pt x="24" y="14"/>
                    <a:pt x="24" y="14"/>
                  </a:cubicBezTo>
                  <a:cubicBezTo>
                    <a:pt x="25" y="15"/>
                    <a:pt x="25" y="15"/>
                    <a:pt x="25" y="15"/>
                  </a:cubicBezTo>
                  <a:cubicBezTo>
                    <a:pt x="26" y="15"/>
                    <a:pt x="26" y="15"/>
                    <a:pt x="26" y="15"/>
                  </a:cubicBezTo>
                  <a:cubicBezTo>
                    <a:pt x="26" y="14"/>
                    <a:pt x="26" y="14"/>
                    <a:pt x="26" y="14"/>
                  </a:cubicBezTo>
                  <a:cubicBezTo>
                    <a:pt x="26" y="14"/>
                    <a:pt x="26" y="14"/>
                    <a:pt x="26" y="14"/>
                  </a:cubicBezTo>
                  <a:cubicBezTo>
                    <a:pt x="25" y="13"/>
                    <a:pt x="25" y="13"/>
                    <a:pt x="25" y="13"/>
                  </a:cubicBezTo>
                  <a:cubicBezTo>
                    <a:pt x="25" y="13"/>
                    <a:pt x="25" y="13"/>
                    <a:pt x="25" y="13"/>
                  </a:cubicBezTo>
                  <a:cubicBezTo>
                    <a:pt x="27" y="13"/>
                    <a:pt x="27" y="13"/>
                    <a:pt x="27" y="13"/>
                  </a:cubicBezTo>
                  <a:cubicBezTo>
                    <a:pt x="28" y="14"/>
                    <a:pt x="28" y="14"/>
                    <a:pt x="28" y="14"/>
                  </a:cubicBezTo>
                  <a:cubicBezTo>
                    <a:pt x="28" y="13"/>
                    <a:pt x="28" y="13"/>
                    <a:pt x="28" y="13"/>
                  </a:cubicBezTo>
                  <a:cubicBezTo>
                    <a:pt x="27" y="12"/>
                    <a:pt x="27" y="12"/>
                    <a:pt x="27" y="12"/>
                  </a:cubicBezTo>
                  <a:cubicBezTo>
                    <a:pt x="26" y="12"/>
                    <a:pt x="26" y="12"/>
                    <a:pt x="26" y="12"/>
                  </a:cubicBezTo>
                  <a:cubicBezTo>
                    <a:pt x="24" y="10"/>
                    <a:pt x="24" y="10"/>
                    <a:pt x="24" y="10"/>
                  </a:cubicBezTo>
                  <a:cubicBezTo>
                    <a:pt x="25" y="10"/>
                    <a:pt x="25" y="10"/>
                    <a:pt x="25" y="10"/>
                  </a:cubicBezTo>
                  <a:cubicBezTo>
                    <a:pt x="26" y="10"/>
                    <a:pt x="26" y="10"/>
                    <a:pt x="26" y="10"/>
                  </a:cubicBezTo>
                  <a:cubicBezTo>
                    <a:pt x="27" y="9"/>
                    <a:pt x="27" y="9"/>
                    <a:pt x="27" y="9"/>
                  </a:cubicBezTo>
                  <a:cubicBezTo>
                    <a:pt x="28" y="8"/>
                    <a:pt x="28" y="8"/>
                    <a:pt x="28" y="8"/>
                  </a:cubicBezTo>
                  <a:cubicBezTo>
                    <a:pt x="29" y="7"/>
                    <a:pt x="29" y="7"/>
                    <a:pt x="29" y="7"/>
                  </a:cubicBezTo>
                  <a:cubicBezTo>
                    <a:pt x="30" y="9"/>
                    <a:pt x="30" y="9"/>
                    <a:pt x="30" y="9"/>
                  </a:cubicBezTo>
                  <a:cubicBezTo>
                    <a:pt x="31" y="9"/>
                    <a:pt x="31" y="9"/>
                    <a:pt x="31" y="9"/>
                  </a:cubicBezTo>
                  <a:cubicBezTo>
                    <a:pt x="32" y="7"/>
                    <a:pt x="32" y="7"/>
                    <a:pt x="32" y="7"/>
                  </a:cubicBezTo>
                  <a:cubicBezTo>
                    <a:pt x="32" y="7"/>
                    <a:pt x="32" y="7"/>
                    <a:pt x="32" y="7"/>
                  </a:cubicBezTo>
                  <a:cubicBezTo>
                    <a:pt x="33" y="7"/>
                    <a:pt x="33" y="7"/>
                    <a:pt x="33" y="7"/>
                  </a:cubicBezTo>
                  <a:cubicBezTo>
                    <a:pt x="34" y="8"/>
                    <a:pt x="34" y="8"/>
                    <a:pt x="34" y="8"/>
                  </a:cubicBezTo>
                  <a:cubicBezTo>
                    <a:pt x="36" y="8"/>
                    <a:pt x="36" y="8"/>
                    <a:pt x="36" y="8"/>
                  </a:cubicBezTo>
                  <a:cubicBezTo>
                    <a:pt x="38" y="8"/>
                    <a:pt x="38" y="8"/>
                    <a:pt x="38" y="8"/>
                  </a:cubicBezTo>
                  <a:cubicBezTo>
                    <a:pt x="40" y="8"/>
                    <a:pt x="40" y="8"/>
                    <a:pt x="40" y="8"/>
                  </a:cubicBezTo>
                  <a:cubicBezTo>
                    <a:pt x="40" y="7"/>
                    <a:pt x="40" y="7"/>
                    <a:pt x="40" y="7"/>
                  </a:cubicBezTo>
                  <a:cubicBezTo>
                    <a:pt x="40" y="5"/>
                    <a:pt x="40" y="5"/>
                    <a:pt x="40" y="5"/>
                  </a:cubicBezTo>
                  <a:cubicBezTo>
                    <a:pt x="42" y="4"/>
                    <a:pt x="42" y="4"/>
                    <a:pt x="42" y="4"/>
                  </a:cubicBezTo>
                  <a:cubicBezTo>
                    <a:pt x="42" y="3"/>
                    <a:pt x="42" y="3"/>
                    <a:pt x="42" y="3"/>
                  </a:cubicBezTo>
                  <a:cubicBezTo>
                    <a:pt x="40" y="2"/>
                    <a:pt x="40" y="2"/>
                    <a:pt x="40" y="2"/>
                  </a:cubicBezTo>
                  <a:cubicBezTo>
                    <a:pt x="41" y="0"/>
                    <a:pt x="41" y="0"/>
                    <a:pt x="41" y="0"/>
                  </a:cubicBezTo>
                  <a:close/>
                  <a:moveTo>
                    <a:pt x="27" y="49"/>
                  </a:moveTo>
                  <a:cubicBezTo>
                    <a:pt x="26" y="48"/>
                    <a:pt x="26" y="48"/>
                    <a:pt x="26" y="48"/>
                  </a:cubicBezTo>
                  <a:cubicBezTo>
                    <a:pt x="26" y="49"/>
                    <a:pt x="26" y="49"/>
                    <a:pt x="26" y="49"/>
                  </a:cubicBezTo>
                  <a:cubicBezTo>
                    <a:pt x="26" y="50"/>
                    <a:pt x="26" y="50"/>
                    <a:pt x="26" y="50"/>
                  </a:cubicBezTo>
                  <a:cubicBezTo>
                    <a:pt x="26" y="51"/>
                    <a:pt x="26" y="51"/>
                    <a:pt x="26" y="51"/>
                  </a:cubicBezTo>
                  <a:cubicBezTo>
                    <a:pt x="27" y="51"/>
                    <a:pt x="27" y="51"/>
                    <a:pt x="27" y="51"/>
                  </a:cubicBezTo>
                  <a:cubicBezTo>
                    <a:pt x="29" y="51"/>
                    <a:pt x="29" y="51"/>
                    <a:pt x="29" y="51"/>
                  </a:cubicBezTo>
                  <a:cubicBezTo>
                    <a:pt x="30" y="51"/>
                    <a:pt x="30" y="51"/>
                    <a:pt x="30" y="51"/>
                  </a:cubicBezTo>
                  <a:cubicBezTo>
                    <a:pt x="31" y="51"/>
                    <a:pt x="31" y="51"/>
                    <a:pt x="31" y="51"/>
                  </a:cubicBezTo>
                  <a:cubicBezTo>
                    <a:pt x="32" y="51"/>
                    <a:pt x="32" y="51"/>
                    <a:pt x="32" y="51"/>
                  </a:cubicBezTo>
                  <a:cubicBezTo>
                    <a:pt x="33" y="52"/>
                    <a:pt x="33" y="52"/>
                    <a:pt x="33" y="52"/>
                  </a:cubicBezTo>
                  <a:cubicBezTo>
                    <a:pt x="33" y="53"/>
                    <a:pt x="33" y="53"/>
                    <a:pt x="33" y="53"/>
                  </a:cubicBezTo>
                  <a:cubicBezTo>
                    <a:pt x="35" y="53"/>
                    <a:pt x="35" y="53"/>
                    <a:pt x="35" y="53"/>
                  </a:cubicBezTo>
                  <a:cubicBezTo>
                    <a:pt x="36" y="52"/>
                    <a:pt x="36" y="52"/>
                    <a:pt x="36" y="52"/>
                  </a:cubicBezTo>
                  <a:cubicBezTo>
                    <a:pt x="38" y="52"/>
                    <a:pt x="38" y="52"/>
                    <a:pt x="38" y="52"/>
                  </a:cubicBezTo>
                  <a:cubicBezTo>
                    <a:pt x="40" y="52"/>
                    <a:pt x="40" y="52"/>
                    <a:pt x="40" y="52"/>
                  </a:cubicBezTo>
                  <a:cubicBezTo>
                    <a:pt x="42" y="52"/>
                    <a:pt x="42" y="52"/>
                    <a:pt x="42" y="52"/>
                  </a:cubicBezTo>
                  <a:cubicBezTo>
                    <a:pt x="43" y="52"/>
                    <a:pt x="43" y="52"/>
                    <a:pt x="43" y="52"/>
                  </a:cubicBezTo>
                  <a:cubicBezTo>
                    <a:pt x="43" y="51"/>
                    <a:pt x="43" y="51"/>
                    <a:pt x="43" y="51"/>
                  </a:cubicBezTo>
                  <a:cubicBezTo>
                    <a:pt x="43" y="50"/>
                    <a:pt x="43" y="50"/>
                    <a:pt x="43" y="50"/>
                  </a:cubicBezTo>
                  <a:cubicBezTo>
                    <a:pt x="43" y="49"/>
                    <a:pt x="43" y="49"/>
                    <a:pt x="43" y="49"/>
                  </a:cubicBezTo>
                  <a:cubicBezTo>
                    <a:pt x="42" y="50"/>
                    <a:pt x="42" y="50"/>
                    <a:pt x="42" y="50"/>
                  </a:cubicBezTo>
                  <a:cubicBezTo>
                    <a:pt x="42" y="51"/>
                    <a:pt x="42" y="51"/>
                    <a:pt x="42" y="51"/>
                  </a:cubicBezTo>
                  <a:cubicBezTo>
                    <a:pt x="42" y="51"/>
                    <a:pt x="42" y="51"/>
                    <a:pt x="42" y="51"/>
                  </a:cubicBezTo>
                  <a:cubicBezTo>
                    <a:pt x="41" y="51"/>
                    <a:pt x="41" y="51"/>
                    <a:pt x="41" y="51"/>
                  </a:cubicBezTo>
                  <a:cubicBezTo>
                    <a:pt x="40" y="51"/>
                    <a:pt x="40" y="51"/>
                    <a:pt x="40" y="51"/>
                  </a:cubicBezTo>
                  <a:cubicBezTo>
                    <a:pt x="40" y="51"/>
                    <a:pt x="40" y="51"/>
                    <a:pt x="40" y="51"/>
                  </a:cubicBezTo>
                  <a:cubicBezTo>
                    <a:pt x="40" y="50"/>
                    <a:pt x="40" y="50"/>
                    <a:pt x="40" y="50"/>
                  </a:cubicBezTo>
                  <a:cubicBezTo>
                    <a:pt x="39" y="49"/>
                    <a:pt x="39" y="49"/>
                    <a:pt x="39" y="49"/>
                  </a:cubicBezTo>
                  <a:cubicBezTo>
                    <a:pt x="39" y="49"/>
                    <a:pt x="39" y="49"/>
                    <a:pt x="39" y="49"/>
                  </a:cubicBezTo>
                  <a:cubicBezTo>
                    <a:pt x="37" y="49"/>
                    <a:pt x="37" y="49"/>
                    <a:pt x="37" y="49"/>
                  </a:cubicBezTo>
                  <a:cubicBezTo>
                    <a:pt x="36" y="49"/>
                    <a:pt x="36" y="49"/>
                    <a:pt x="36" y="49"/>
                  </a:cubicBezTo>
                  <a:cubicBezTo>
                    <a:pt x="34" y="49"/>
                    <a:pt x="34" y="49"/>
                    <a:pt x="34" y="49"/>
                  </a:cubicBezTo>
                  <a:cubicBezTo>
                    <a:pt x="33" y="50"/>
                    <a:pt x="33" y="50"/>
                    <a:pt x="33" y="50"/>
                  </a:cubicBezTo>
                  <a:cubicBezTo>
                    <a:pt x="31" y="50"/>
                    <a:pt x="31" y="50"/>
                    <a:pt x="31" y="50"/>
                  </a:cubicBezTo>
                  <a:cubicBezTo>
                    <a:pt x="31" y="49"/>
                    <a:pt x="31" y="49"/>
                    <a:pt x="31" y="49"/>
                  </a:cubicBezTo>
                  <a:cubicBezTo>
                    <a:pt x="30" y="49"/>
                    <a:pt x="30" y="49"/>
                    <a:pt x="30" y="49"/>
                  </a:cubicBezTo>
                  <a:cubicBezTo>
                    <a:pt x="29" y="49"/>
                    <a:pt x="29" y="49"/>
                    <a:pt x="29" y="49"/>
                  </a:cubicBezTo>
                  <a:cubicBezTo>
                    <a:pt x="30" y="49"/>
                    <a:pt x="30" y="49"/>
                    <a:pt x="30" y="49"/>
                  </a:cubicBezTo>
                  <a:cubicBezTo>
                    <a:pt x="29" y="48"/>
                    <a:pt x="29" y="48"/>
                    <a:pt x="29" y="48"/>
                  </a:cubicBezTo>
                  <a:cubicBezTo>
                    <a:pt x="28" y="48"/>
                    <a:pt x="28" y="48"/>
                    <a:pt x="28" y="48"/>
                  </a:cubicBezTo>
                  <a:cubicBezTo>
                    <a:pt x="29" y="48"/>
                    <a:pt x="29" y="48"/>
                    <a:pt x="29" y="48"/>
                  </a:cubicBezTo>
                  <a:cubicBezTo>
                    <a:pt x="29" y="48"/>
                    <a:pt x="29" y="48"/>
                    <a:pt x="29" y="48"/>
                  </a:cubicBezTo>
                  <a:cubicBezTo>
                    <a:pt x="29" y="49"/>
                    <a:pt x="29" y="49"/>
                    <a:pt x="29" y="49"/>
                  </a:cubicBezTo>
                  <a:cubicBezTo>
                    <a:pt x="28" y="49"/>
                    <a:pt x="28" y="49"/>
                    <a:pt x="28" y="49"/>
                  </a:cubicBezTo>
                  <a:cubicBezTo>
                    <a:pt x="27" y="48"/>
                    <a:pt x="27" y="48"/>
                    <a:pt x="27" y="48"/>
                  </a:cubicBezTo>
                  <a:cubicBezTo>
                    <a:pt x="27" y="48"/>
                    <a:pt x="27" y="48"/>
                    <a:pt x="27" y="48"/>
                  </a:cubicBezTo>
                  <a:cubicBezTo>
                    <a:pt x="27" y="48"/>
                    <a:pt x="27" y="48"/>
                    <a:pt x="27" y="48"/>
                  </a:cubicBezTo>
                  <a:cubicBezTo>
                    <a:pt x="27" y="49"/>
                    <a:pt x="27" y="49"/>
                    <a:pt x="27" y="49"/>
                  </a:cubicBezTo>
                  <a:cubicBezTo>
                    <a:pt x="27" y="49"/>
                    <a:pt x="27" y="49"/>
                    <a:pt x="27" y="49"/>
                  </a:cubicBezTo>
                  <a:close/>
                  <a:moveTo>
                    <a:pt x="2" y="17"/>
                  </a:moveTo>
                  <a:cubicBezTo>
                    <a:pt x="2" y="19"/>
                    <a:pt x="2" y="19"/>
                    <a:pt x="2" y="19"/>
                  </a:cubicBezTo>
                  <a:cubicBezTo>
                    <a:pt x="2" y="19"/>
                    <a:pt x="2" y="19"/>
                    <a:pt x="2" y="19"/>
                  </a:cubicBezTo>
                  <a:cubicBezTo>
                    <a:pt x="3" y="20"/>
                    <a:pt x="3" y="20"/>
                    <a:pt x="3" y="20"/>
                  </a:cubicBezTo>
                  <a:cubicBezTo>
                    <a:pt x="3" y="20"/>
                    <a:pt x="3" y="20"/>
                    <a:pt x="3" y="20"/>
                  </a:cubicBezTo>
                  <a:cubicBezTo>
                    <a:pt x="3" y="20"/>
                    <a:pt x="3" y="20"/>
                    <a:pt x="3" y="20"/>
                  </a:cubicBezTo>
                  <a:cubicBezTo>
                    <a:pt x="2" y="20"/>
                    <a:pt x="2" y="20"/>
                    <a:pt x="2" y="20"/>
                  </a:cubicBezTo>
                  <a:cubicBezTo>
                    <a:pt x="1" y="19"/>
                    <a:pt x="1" y="19"/>
                    <a:pt x="1" y="19"/>
                  </a:cubicBezTo>
                  <a:cubicBezTo>
                    <a:pt x="1" y="18"/>
                    <a:pt x="1" y="18"/>
                    <a:pt x="1" y="18"/>
                  </a:cubicBezTo>
                  <a:cubicBezTo>
                    <a:pt x="0" y="18"/>
                    <a:pt x="0" y="18"/>
                    <a:pt x="0" y="18"/>
                  </a:cubicBezTo>
                  <a:cubicBezTo>
                    <a:pt x="0" y="18"/>
                    <a:pt x="0" y="18"/>
                    <a:pt x="0" y="18"/>
                  </a:cubicBezTo>
                  <a:cubicBezTo>
                    <a:pt x="1" y="17"/>
                    <a:pt x="1" y="17"/>
                    <a:pt x="1" y="17"/>
                  </a:cubicBezTo>
                  <a:cubicBezTo>
                    <a:pt x="2" y="17"/>
                    <a:pt x="2" y="17"/>
                    <a:pt x="2" y="17"/>
                  </a:cubicBezTo>
                  <a:close/>
                  <a:moveTo>
                    <a:pt x="6" y="26"/>
                  </a:moveTo>
                  <a:cubicBezTo>
                    <a:pt x="6" y="26"/>
                    <a:pt x="6" y="26"/>
                    <a:pt x="6" y="26"/>
                  </a:cubicBezTo>
                  <a:cubicBezTo>
                    <a:pt x="7" y="25"/>
                    <a:pt x="7" y="25"/>
                    <a:pt x="7" y="25"/>
                  </a:cubicBezTo>
                  <a:cubicBezTo>
                    <a:pt x="7" y="25"/>
                    <a:pt x="7" y="25"/>
                    <a:pt x="7" y="25"/>
                  </a:cubicBezTo>
                  <a:cubicBezTo>
                    <a:pt x="8" y="26"/>
                    <a:pt x="8" y="26"/>
                    <a:pt x="8" y="26"/>
                  </a:cubicBezTo>
                  <a:cubicBezTo>
                    <a:pt x="7" y="26"/>
                    <a:pt x="7" y="26"/>
                    <a:pt x="7" y="26"/>
                  </a:cubicBezTo>
                  <a:cubicBezTo>
                    <a:pt x="7" y="27"/>
                    <a:pt x="7" y="27"/>
                    <a:pt x="7" y="27"/>
                  </a:cubicBezTo>
                  <a:cubicBezTo>
                    <a:pt x="6" y="26"/>
                    <a:pt x="6" y="26"/>
                    <a:pt x="6" y="26"/>
                  </a:cubicBezTo>
                  <a:close/>
                  <a:moveTo>
                    <a:pt x="7" y="28"/>
                  </a:moveTo>
                  <a:cubicBezTo>
                    <a:pt x="7" y="27"/>
                    <a:pt x="7" y="27"/>
                    <a:pt x="7" y="27"/>
                  </a:cubicBezTo>
                  <a:cubicBezTo>
                    <a:pt x="7" y="27"/>
                    <a:pt x="7" y="27"/>
                    <a:pt x="7" y="27"/>
                  </a:cubicBezTo>
                  <a:cubicBezTo>
                    <a:pt x="8" y="28"/>
                    <a:pt x="8" y="28"/>
                    <a:pt x="8" y="28"/>
                  </a:cubicBezTo>
                  <a:cubicBezTo>
                    <a:pt x="7" y="29"/>
                    <a:pt x="7" y="29"/>
                    <a:pt x="7" y="29"/>
                  </a:cubicBezTo>
                  <a:cubicBezTo>
                    <a:pt x="8" y="29"/>
                    <a:pt x="8" y="29"/>
                    <a:pt x="8" y="29"/>
                  </a:cubicBezTo>
                  <a:cubicBezTo>
                    <a:pt x="8" y="30"/>
                    <a:pt x="8" y="30"/>
                    <a:pt x="8" y="30"/>
                  </a:cubicBezTo>
                  <a:cubicBezTo>
                    <a:pt x="8" y="30"/>
                    <a:pt x="8" y="30"/>
                    <a:pt x="8" y="30"/>
                  </a:cubicBezTo>
                  <a:cubicBezTo>
                    <a:pt x="8" y="31"/>
                    <a:pt x="8" y="31"/>
                    <a:pt x="8" y="31"/>
                  </a:cubicBezTo>
                  <a:cubicBezTo>
                    <a:pt x="7" y="31"/>
                    <a:pt x="7" y="31"/>
                    <a:pt x="7" y="31"/>
                  </a:cubicBezTo>
                  <a:cubicBezTo>
                    <a:pt x="6" y="30"/>
                    <a:pt x="6" y="30"/>
                    <a:pt x="6" y="30"/>
                  </a:cubicBezTo>
                  <a:cubicBezTo>
                    <a:pt x="6" y="30"/>
                    <a:pt x="6" y="30"/>
                    <a:pt x="6" y="30"/>
                  </a:cubicBezTo>
                  <a:cubicBezTo>
                    <a:pt x="6" y="29"/>
                    <a:pt x="6" y="29"/>
                    <a:pt x="6" y="29"/>
                  </a:cubicBezTo>
                  <a:cubicBezTo>
                    <a:pt x="6" y="30"/>
                    <a:pt x="6" y="30"/>
                    <a:pt x="6" y="30"/>
                  </a:cubicBezTo>
                  <a:cubicBezTo>
                    <a:pt x="6" y="30"/>
                    <a:pt x="6" y="30"/>
                    <a:pt x="6" y="30"/>
                  </a:cubicBezTo>
                  <a:cubicBezTo>
                    <a:pt x="5" y="30"/>
                    <a:pt x="5" y="30"/>
                    <a:pt x="5" y="30"/>
                  </a:cubicBezTo>
                  <a:cubicBezTo>
                    <a:pt x="5" y="29"/>
                    <a:pt x="5" y="29"/>
                    <a:pt x="5" y="29"/>
                  </a:cubicBezTo>
                  <a:cubicBezTo>
                    <a:pt x="6" y="28"/>
                    <a:pt x="6" y="28"/>
                    <a:pt x="6" y="28"/>
                  </a:cubicBezTo>
                  <a:cubicBezTo>
                    <a:pt x="7" y="28"/>
                    <a:pt x="7" y="28"/>
                    <a:pt x="7" y="28"/>
                  </a:cubicBezTo>
                  <a:close/>
                  <a:moveTo>
                    <a:pt x="9" y="33"/>
                  </a:moveTo>
                  <a:cubicBezTo>
                    <a:pt x="9" y="33"/>
                    <a:pt x="9" y="33"/>
                    <a:pt x="9" y="33"/>
                  </a:cubicBezTo>
                  <a:cubicBezTo>
                    <a:pt x="9" y="33"/>
                    <a:pt x="9" y="33"/>
                    <a:pt x="9" y="33"/>
                  </a:cubicBezTo>
                  <a:cubicBezTo>
                    <a:pt x="8" y="34"/>
                    <a:pt x="8" y="34"/>
                    <a:pt x="8" y="34"/>
                  </a:cubicBezTo>
                  <a:cubicBezTo>
                    <a:pt x="8" y="34"/>
                    <a:pt x="8" y="34"/>
                    <a:pt x="8" y="34"/>
                  </a:cubicBezTo>
                  <a:cubicBezTo>
                    <a:pt x="7" y="33"/>
                    <a:pt x="7" y="33"/>
                    <a:pt x="7" y="33"/>
                  </a:cubicBezTo>
                  <a:cubicBezTo>
                    <a:pt x="7" y="32"/>
                    <a:pt x="7" y="32"/>
                    <a:pt x="7" y="32"/>
                  </a:cubicBezTo>
                  <a:cubicBezTo>
                    <a:pt x="7" y="32"/>
                    <a:pt x="7" y="32"/>
                    <a:pt x="7" y="32"/>
                  </a:cubicBezTo>
                  <a:cubicBezTo>
                    <a:pt x="8" y="32"/>
                    <a:pt x="8" y="32"/>
                    <a:pt x="8" y="32"/>
                  </a:cubicBezTo>
                  <a:cubicBezTo>
                    <a:pt x="9" y="33"/>
                    <a:pt x="9" y="33"/>
                    <a:pt x="9" y="33"/>
                  </a:cubicBezTo>
                  <a:close/>
                  <a:moveTo>
                    <a:pt x="48" y="47"/>
                  </a:moveTo>
                  <a:cubicBezTo>
                    <a:pt x="48" y="46"/>
                    <a:pt x="48" y="46"/>
                    <a:pt x="48" y="46"/>
                  </a:cubicBezTo>
                  <a:cubicBezTo>
                    <a:pt x="48" y="46"/>
                    <a:pt x="48" y="46"/>
                    <a:pt x="48" y="46"/>
                  </a:cubicBezTo>
                  <a:cubicBezTo>
                    <a:pt x="48" y="46"/>
                    <a:pt x="48" y="46"/>
                    <a:pt x="48" y="46"/>
                  </a:cubicBezTo>
                  <a:cubicBezTo>
                    <a:pt x="48" y="47"/>
                    <a:pt x="48" y="47"/>
                    <a:pt x="48" y="47"/>
                  </a:cubicBezTo>
                  <a:close/>
                  <a:moveTo>
                    <a:pt x="48" y="50"/>
                  </a:moveTo>
                  <a:cubicBezTo>
                    <a:pt x="47" y="49"/>
                    <a:pt x="47" y="49"/>
                    <a:pt x="47" y="49"/>
                  </a:cubicBezTo>
                  <a:cubicBezTo>
                    <a:pt x="47" y="48"/>
                    <a:pt x="47" y="48"/>
                    <a:pt x="47" y="48"/>
                  </a:cubicBezTo>
                  <a:cubicBezTo>
                    <a:pt x="48" y="47"/>
                    <a:pt x="48" y="47"/>
                    <a:pt x="48" y="47"/>
                  </a:cubicBezTo>
                  <a:cubicBezTo>
                    <a:pt x="48" y="48"/>
                    <a:pt x="48" y="48"/>
                    <a:pt x="48" y="48"/>
                  </a:cubicBezTo>
                  <a:cubicBezTo>
                    <a:pt x="48" y="48"/>
                    <a:pt x="48" y="48"/>
                    <a:pt x="48" y="48"/>
                  </a:cubicBezTo>
                  <a:cubicBezTo>
                    <a:pt x="48" y="50"/>
                    <a:pt x="48" y="50"/>
                    <a:pt x="48" y="50"/>
                  </a:cubicBezTo>
                  <a:cubicBezTo>
                    <a:pt x="48" y="50"/>
                    <a:pt x="48" y="50"/>
                    <a:pt x="48" y="50"/>
                  </a:cubicBezTo>
                  <a:close/>
                  <a:moveTo>
                    <a:pt x="51" y="46"/>
                  </a:moveTo>
                  <a:cubicBezTo>
                    <a:pt x="50" y="46"/>
                    <a:pt x="50" y="46"/>
                    <a:pt x="50" y="46"/>
                  </a:cubicBezTo>
                  <a:cubicBezTo>
                    <a:pt x="51" y="45"/>
                    <a:pt x="51" y="45"/>
                    <a:pt x="51" y="45"/>
                  </a:cubicBezTo>
                  <a:cubicBezTo>
                    <a:pt x="51" y="45"/>
                    <a:pt x="51" y="45"/>
                    <a:pt x="51" y="45"/>
                  </a:cubicBezTo>
                  <a:cubicBezTo>
                    <a:pt x="51" y="44"/>
                    <a:pt x="51" y="44"/>
                    <a:pt x="51" y="44"/>
                  </a:cubicBezTo>
                  <a:cubicBezTo>
                    <a:pt x="52" y="43"/>
                    <a:pt x="52" y="43"/>
                    <a:pt x="52" y="43"/>
                  </a:cubicBezTo>
                  <a:cubicBezTo>
                    <a:pt x="53" y="42"/>
                    <a:pt x="53" y="42"/>
                    <a:pt x="53" y="42"/>
                  </a:cubicBezTo>
                  <a:cubicBezTo>
                    <a:pt x="54" y="42"/>
                    <a:pt x="54" y="42"/>
                    <a:pt x="54" y="42"/>
                  </a:cubicBezTo>
                  <a:cubicBezTo>
                    <a:pt x="54" y="43"/>
                    <a:pt x="54" y="43"/>
                    <a:pt x="54" y="43"/>
                  </a:cubicBezTo>
                  <a:cubicBezTo>
                    <a:pt x="54" y="43"/>
                    <a:pt x="54" y="43"/>
                    <a:pt x="54" y="43"/>
                  </a:cubicBezTo>
                  <a:cubicBezTo>
                    <a:pt x="54" y="44"/>
                    <a:pt x="54" y="44"/>
                    <a:pt x="54" y="44"/>
                  </a:cubicBezTo>
                  <a:cubicBezTo>
                    <a:pt x="53" y="44"/>
                    <a:pt x="53" y="44"/>
                    <a:pt x="53" y="44"/>
                  </a:cubicBezTo>
                  <a:cubicBezTo>
                    <a:pt x="53" y="45"/>
                    <a:pt x="53" y="45"/>
                    <a:pt x="53" y="45"/>
                  </a:cubicBezTo>
                  <a:cubicBezTo>
                    <a:pt x="53" y="45"/>
                    <a:pt x="53" y="45"/>
                    <a:pt x="53" y="45"/>
                  </a:cubicBezTo>
                  <a:cubicBezTo>
                    <a:pt x="52" y="45"/>
                    <a:pt x="52" y="45"/>
                    <a:pt x="52" y="45"/>
                  </a:cubicBezTo>
                  <a:cubicBezTo>
                    <a:pt x="51" y="46"/>
                    <a:pt x="51" y="46"/>
                    <a:pt x="51" y="46"/>
                  </a:cubicBezTo>
                  <a:cubicBezTo>
                    <a:pt x="51" y="46"/>
                    <a:pt x="51" y="46"/>
                    <a:pt x="51" y="46"/>
                  </a:cubicBezTo>
                  <a:close/>
                  <a:moveTo>
                    <a:pt x="42" y="42"/>
                  </a:moveTo>
                  <a:cubicBezTo>
                    <a:pt x="42" y="42"/>
                    <a:pt x="42" y="42"/>
                    <a:pt x="42" y="42"/>
                  </a:cubicBezTo>
                  <a:cubicBezTo>
                    <a:pt x="42" y="41"/>
                    <a:pt x="42" y="41"/>
                    <a:pt x="42" y="41"/>
                  </a:cubicBezTo>
                  <a:cubicBezTo>
                    <a:pt x="43" y="41"/>
                    <a:pt x="43" y="41"/>
                    <a:pt x="43" y="41"/>
                  </a:cubicBezTo>
                  <a:cubicBezTo>
                    <a:pt x="44" y="41"/>
                    <a:pt x="44" y="41"/>
                    <a:pt x="44" y="41"/>
                  </a:cubicBezTo>
                  <a:cubicBezTo>
                    <a:pt x="43" y="42"/>
                    <a:pt x="43" y="42"/>
                    <a:pt x="43" y="42"/>
                  </a:cubicBezTo>
                  <a:cubicBezTo>
                    <a:pt x="43" y="42"/>
                    <a:pt x="42" y="42"/>
                    <a:pt x="42" y="42"/>
                  </a:cubicBezTo>
                  <a:close/>
                  <a:moveTo>
                    <a:pt x="42" y="33"/>
                  </a:moveTo>
                  <a:cubicBezTo>
                    <a:pt x="43" y="32"/>
                    <a:pt x="43" y="32"/>
                    <a:pt x="43" y="32"/>
                  </a:cubicBezTo>
                  <a:cubicBezTo>
                    <a:pt x="44" y="32"/>
                    <a:pt x="44" y="32"/>
                    <a:pt x="44" y="32"/>
                  </a:cubicBezTo>
                  <a:cubicBezTo>
                    <a:pt x="45" y="33"/>
                    <a:pt x="45" y="33"/>
                    <a:pt x="45" y="33"/>
                  </a:cubicBezTo>
                  <a:cubicBezTo>
                    <a:pt x="45" y="33"/>
                    <a:pt x="45" y="33"/>
                    <a:pt x="45" y="33"/>
                  </a:cubicBezTo>
                  <a:cubicBezTo>
                    <a:pt x="45" y="33"/>
                    <a:pt x="45" y="33"/>
                    <a:pt x="45" y="33"/>
                  </a:cubicBezTo>
                  <a:cubicBezTo>
                    <a:pt x="46" y="33"/>
                    <a:pt x="46" y="33"/>
                    <a:pt x="46" y="33"/>
                  </a:cubicBezTo>
                  <a:cubicBezTo>
                    <a:pt x="45" y="34"/>
                    <a:pt x="45" y="34"/>
                    <a:pt x="45" y="34"/>
                  </a:cubicBezTo>
                  <a:cubicBezTo>
                    <a:pt x="45" y="34"/>
                    <a:pt x="45" y="34"/>
                    <a:pt x="45" y="34"/>
                  </a:cubicBezTo>
                  <a:cubicBezTo>
                    <a:pt x="44" y="34"/>
                    <a:pt x="44" y="34"/>
                    <a:pt x="44" y="34"/>
                  </a:cubicBezTo>
                  <a:cubicBezTo>
                    <a:pt x="43" y="33"/>
                    <a:pt x="43" y="33"/>
                    <a:pt x="43" y="33"/>
                  </a:cubicBezTo>
                  <a:cubicBezTo>
                    <a:pt x="43" y="33"/>
                    <a:pt x="43" y="33"/>
                    <a:pt x="43" y="33"/>
                  </a:cubicBezTo>
                  <a:cubicBezTo>
                    <a:pt x="42" y="34"/>
                    <a:pt x="42" y="34"/>
                    <a:pt x="42" y="34"/>
                  </a:cubicBezTo>
                  <a:cubicBezTo>
                    <a:pt x="42" y="33"/>
                    <a:pt x="42" y="33"/>
                    <a:pt x="42" y="33"/>
                  </a:cubicBezTo>
                  <a:close/>
                  <a:moveTo>
                    <a:pt x="40" y="26"/>
                  </a:moveTo>
                  <a:cubicBezTo>
                    <a:pt x="40" y="28"/>
                    <a:pt x="40" y="28"/>
                    <a:pt x="40" y="28"/>
                  </a:cubicBezTo>
                  <a:cubicBezTo>
                    <a:pt x="40" y="29"/>
                    <a:pt x="40" y="29"/>
                    <a:pt x="40" y="29"/>
                  </a:cubicBezTo>
                  <a:cubicBezTo>
                    <a:pt x="39" y="29"/>
                    <a:pt x="39" y="29"/>
                    <a:pt x="39" y="29"/>
                  </a:cubicBezTo>
                  <a:cubicBezTo>
                    <a:pt x="39" y="29"/>
                    <a:pt x="39" y="29"/>
                    <a:pt x="39" y="29"/>
                  </a:cubicBezTo>
                  <a:cubicBezTo>
                    <a:pt x="39" y="28"/>
                    <a:pt x="39" y="28"/>
                    <a:pt x="39" y="28"/>
                  </a:cubicBezTo>
                  <a:cubicBezTo>
                    <a:pt x="39" y="28"/>
                    <a:pt x="39" y="28"/>
                    <a:pt x="39" y="28"/>
                  </a:cubicBezTo>
                  <a:cubicBezTo>
                    <a:pt x="39" y="27"/>
                    <a:pt x="39" y="27"/>
                    <a:pt x="39" y="27"/>
                  </a:cubicBezTo>
                  <a:cubicBezTo>
                    <a:pt x="38" y="27"/>
                    <a:pt x="38" y="27"/>
                    <a:pt x="38" y="27"/>
                  </a:cubicBezTo>
                  <a:cubicBezTo>
                    <a:pt x="38" y="26"/>
                    <a:pt x="38" y="26"/>
                    <a:pt x="38" y="26"/>
                  </a:cubicBezTo>
                  <a:cubicBezTo>
                    <a:pt x="39" y="26"/>
                    <a:pt x="39" y="26"/>
                    <a:pt x="39" y="26"/>
                  </a:cubicBezTo>
                  <a:cubicBezTo>
                    <a:pt x="40" y="26"/>
                    <a:pt x="40" y="26"/>
                    <a:pt x="40" y="26"/>
                  </a:cubicBezTo>
                  <a:cubicBezTo>
                    <a:pt x="40" y="26"/>
                    <a:pt x="40" y="26"/>
                    <a:pt x="40" y="26"/>
                  </a:cubicBezTo>
                  <a:close/>
                  <a:moveTo>
                    <a:pt x="39" y="23"/>
                  </a:moveTo>
                  <a:cubicBezTo>
                    <a:pt x="38" y="22"/>
                    <a:pt x="38" y="22"/>
                    <a:pt x="38" y="22"/>
                  </a:cubicBezTo>
                  <a:cubicBezTo>
                    <a:pt x="38" y="21"/>
                    <a:pt x="38" y="21"/>
                    <a:pt x="38" y="21"/>
                  </a:cubicBezTo>
                  <a:cubicBezTo>
                    <a:pt x="40" y="21"/>
                    <a:pt x="40" y="21"/>
                    <a:pt x="40" y="21"/>
                  </a:cubicBezTo>
                  <a:cubicBezTo>
                    <a:pt x="40" y="20"/>
                    <a:pt x="40" y="20"/>
                    <a:pt x="40" y="20"/>
                  </a:cubicBezTo>
                  <a:cubicBezTo>
                    <a:pt x="42" y="20"/>
                    <a:pt x="42" y="20"/>
                    <a:pt x="42" y="20"/>
                  </a:cubicBezTo>
                  <a:cubicBezTo>
                    <a:pt x="42" y="20"/>
                    <a:pt x="42" y="20"/>
                    <a:pt x="42" y="20"/>
                  </a:cubicBezTo>
                  <a:cubicBezTo>
                    <a:pt x="42" y="21"/>
                    <a:pt x="42" y="21"/>
                    <a:pt x="42" y="21"/>
                  </a:cubicBezTo>
                  <a:cubicBezTo>
                    <a:pt x="42" y="21"/>
                    <a:pt x="42" y="21"/>
                    <a:pt x="42" y="21"/>
                  </a:cubicBezTo>
                  <a:cubicBezTo>
                    <a:pt x="42" y="22"/>
                    <a:pt x="42" y="22"/>
                    <a:pt x="42" y="22"/>
                  </a:cubicBezTo>
                  <a:cubicBezTo>
                    <a:pt x="42" y="23"/>
                    <a:pt x="42" y="23"/>
                    <a:pt x="42" y="23"/>
                  </a:cubicBezTo>
                  <a:cubicBezTo>
                    <a:pt x="41" y="23"/>
                    <a:pt x="41" y="23"/>
                    <a:pt x="41" y="23"/>
                  </a:cubicBezTo>
                  <a:cubicBezTo>
                    <a:pt x="40" y="23"/>
                    <a:pt x="40" y="23"/>
                    <a:pt x="40" y="23"/>
                  </a:cubicBezTo>
                  <a:cubicBezTo>
                    <a:pt x="40" y="22"/>
                    <a:pt x="40" y="22"/>
                    <a:pt x="40" y="22"/>
                  </a:cubicBezTo>
                  <a:cubicBezTo>
                    <a:pt x="41" y="22"/>
                    <a:pt x="41" y="22"/>
                    <a:pt x="41" y="22"/>
                  </a:cubicBezTo>
                  <a:cubicBezTo>
                    <a:pt x="41" y="21"/>
                    <a:pt x="41" y="21"/>
                    <a:pt x="41" y="21"/>
                  </a:cubicBezTo>
                  <a:cubicBezTo>
                    <a:pt x="40" y="21"/>
                    <a:pt x="40" y="21"/>
                    <a:pt x="40" y="21"/>
                  </a:cubicBezTo>
                  <a:cubicBezTo>
                    <a:pt x="40" y="22"/>
                    <a:pt x="40" y="22"/>
                    <a:pt x="40" y="22"/>
                  </a:cubicBezTo>
                  <a:cubicBezTo>
                    <a:pt x="39" y="23"/>
                    <a:pt x="39" y="23"/>
                    <a:pt x="39" y="23"/>
                  </a:cubicBezTo>
                  <a:cubicBezTo>
                    <a:pt x="39" y="23"/>
                    <a:pt x="39" y="23"/>
                    <a:pt x="39" y="23"/>
                  </a:cubicBezTo>
                  <a:cubicBezTo>
                    <a:pt x="39" y="23"/>
                    <a:pt x="39" y="23"/>
                    <a:pt x="39" y="23"/>
                  </a:cubicBezTo>
                  <a:close/>
                  <a:moveTo>
                    <a:pt x="35" y="11"/>
                  </a:moveTo>
                  <a:cubicBezTo>
                    <a:pt x="36" y="11"/>
                    <a:pt x="36" y="11"/>
                    <a:pt x="36" y="11"/>
                  </a:cubicBezTo>
                  <a:cubicBezTo>
                    <a:pt x="36" y="11"/>
                    <a:pt x="36" y="11"/>
                    <a:pt x="36" y="11"/>
                  </a:cubicBezTo>
                  <a:cubicBezTo>
                    <a:pt x="37" y="11"/>
                    <a:pt x="37" y="11"/>
                    <a:pt x="37" y="11"/>
                  </a:cubicBezTo>
                  <a:cubicBezTo>
                    <a:pt x="37" y="12"/>
                    <a:pt x="37" y="12"/>
                    <a:pt x="37" y="12"/>
                  </a:cubicBezTo>
                  <a:cubicBezTo>
                    <a:pt x="37" y="12"/>
                    <a:pt x="37" y="12"/>
                    <a:pt x="37" y="12"/>
                  </a:cubicBezTo>
                  <a:cubicBezTo>
                    <a:pt x="35" y="11"/>
                    <a:pt x="35" y="11"/>
                    <a:pt x="35" y="11"/>
                  </a:cubicBezTo>
                  <a:close/>
                  <a:moveTo>
                    <a:pt x="33" y="15"/>
                  </a:moveTo>
                  <a:cubicBezTo>
                    <a:pt x="34" y="15"/>
                    <a:pt x="34" y="15"/>
                    <a:pt x="34" y="15"/>
                  </a:cubicBezTo>
                  <a:cubicBezTo>
                    <a:pt x="34" y="15"/>
                    <a:pt x="34" y="15"/>
                    <a:pt x="34" y="15"/>
                  </a:cubicBezTo>
                  <a:cubicBezTo>
                    <a:pt x="35" y="14"/>
                    <a:pt x="35" y="14"/>
                    <a:pt x="35" y="14"/>
                  </a:cubicBezTo>
                  <a:cubicBezTo>
                    <a:pt x="35" y="15"/>
                    <a:pt x="35" y="15"/>
                    <a:pt x="35" y="15"/>
                  </a:cubicBezTo>
                  <a:cubicBezTo>
                    <a:pt x="35" y="16"/>
                    <a:pt x="35" y="16"/>
                    <a:pt x="35" y="16"/>
                  </a:cubicBezTo>
                  <a:cubicBezTo>
                    <a:pt x="34" y="17"/>
                    <a:pt x="34" y="17"/>
                    <a:pt x="34" y="17"/>
                  </a:cubicBezTo>
                  <a:cubicBezTo>
                    <a:pt x="34" y="16"/>
                    <a:pt x="34" y="16"/>
                    <a:pt x="34" y="16"/>
                  </a:cubicBezTo>
                  <a:cubicBezTo>
                    <a:pt x="33" y="17"/>
                    <a:pt x="33" y="17"/>
                    <a:pt x="33" y="17"/>
                  </a:cubicBezTo>
                  <a:cubicBezTo>
                    <a:pt x="33" y="16"/>
                    <a:pt x="33" y="16"/>
                    <a:pt x="33" y="16"/>
                  </a:cubicBezTo>
                  <a:cubicBezTo>
                    <a:pt x="32" y="15"/>
                    <a:pt x="32" y="15"/>
                    <a:pt x="32" y="15"/>
                  </a:cubicBezTo>
                  <a:cubicBezTo>
                    <a:pt x="33" y="15"/>
                    <a:pt x="33" y="15"/>
                    <a:pt x="33" y="15"/>
                  </a:cubicBezTo>
                  <a:close/>
                  <a:moveTo>
                    <a:pt x="30" y="9"/>
                  </a:moveTo>
                  <a:cubicBezTo>
                    <a:pt x="30" y="9"/>
                    <a:pt x="30" y="9"/>
                    <a:pt x="30" y="9"/>
                  </a:cubicBezTo>
                  <a:cubicBezTo>
                    <a:pt x="31" y="9"/>
                    <a:pt x="31" y="9"/>
                    <a:pt x="31" y="9"/>
                  </a:cubicBezTo>
                  <a:cubicBezTo>
                    <a:pt x="31" y="10"/>
                    <a:pt x="31" y="10"/>
                    <a:pt x="31" y="10"/>
                  </a:cubicBezTo>
                  <a:cubicBezTo>
                    <a:pt x="30" y="11"/>
                    <a:pt x="30" y="11"/>
                    <a:pt x="30" y="11"/>
                  </a:cubicBezTo>
                  <a:cubicBezTo>
                    <a:pt x="30" y="10"/>
                    <a:pt x="30" y="10"/>
                    <a:pt x="30" y="10"/>
                  </a:cubicBezTo>
                  <a:cubicBezTo>
                    <a:pt x="29" y="10"/>
                    <a:pt x="29" y="10"/>
                    <a:pt x="29" y="10"/>
                  </a:cubicBezTo>
                  <a:cubicBezTo>
                    <a:pt x="30" y="9"/>
                    <a:pt x="30" y="9"/>
                    <a:pt x="30" y="9"/>
                  </a:cubicBezTo>
                  <a:close/>
                  <a:moveTo>
                    <a:pt x="24" y="22"/>
                  </a:moveTo>
                  <a:cubicBezTo>
                    <a:pt x="24" y="22"/>
                    <a:pt x="24" y="22"/>
                    <a:pt x="24" y="22"/>
                  </a:cubicBezTo>
                  <a:cubicBezTo>
                    <a:pt x="25" y="22"/>
                    <a:pt x="25" y="22"/>
                    <a:pt x="25" y="22"/>
                  </a:cubicBezTo>
                  <a:cubicBezTo>
                    <a:pt x="25" y="23"/>
                    <a:pt x="25" y="23"/>
                    <a:pt x="25" y="23"/>
                  </a:cubicBezTo>
                  <a:cubicBezTo>
                    <a:pt x="25" y="23"/>
                    <a:pt x="25" y="23"/>
                    <a:pt x="25" y="23"/>
                  </a:cubicBezTo>
                  <a:cubicBezTo>
                    <a:pt x="24" y="22"/>
                    <a:pt x="24" y="22"/>
                    <a:pt x="24" y="22"/>
                  </a:cubicBezTo>
                  <a:close/>
                  <a:moveTo>
                    <a:pt x="23" y="22"/>
                  </a:moveTo>
                  <a:cubicBezTo>
                    <a:pt x="23" y="22"/>
                    <a:pt x="23" y="22"/>
                    <a:pt x="23" y="22"/>
                  </a:cubicBezTo>
                  <a:cubicBezTo>
                    <a:pt x="24" y="22"/>
                    <a:pt x="24" y="22"/>
                    <a:pt x="24" y="22"/>
                  </a:cubicBezTo>
                  <a:cubicBezTo>
                    <a:pt x="23" y="22"/>
                    <a:pt x="23" y="22"/>
                    <a:pt x="23" y="22"/>
                  </a:cubicBezTo>
                  <a:cubicBezTo>
                    <a:pt x="23" y="22"/>
                    <a:pt x="23" y="22"/>
                    <a:pt x="23" y="22"/>
                  </a:cubicBezTo>
                  <a:close/>
                  <a:moveTo>
                    <a:pt x="30" y="23"/>
                  </a:moveTo>
                  <a:cubicBezTo>
                    <a:pt x="30" y="23"/>
                    <a:pt x="30" y="23"/>
                    <a:pt x="30" y="23"/>
                  </a:cubicBezTo>
                  <a:cubicBezTo>
                    <a:pt x="31" y="24"/>
                    <a:pt x="31" y="24"/>
                    <a:pt x="31" y="24"/>
                  </a:cubicBezTo>
                  <a:cubicBezTo>
                    <a:pt x="32" y="24"/>
                    <a:pt x="32" y="24"/>
                    <a:pt x="32" y="24"/>
                  </a:cubicBezTo>
                  <a:cubicBezTo>
                    <a:pt x="32" y="25"/>
                    <a:pt x="32" y="25"/>
                    <a:pt x="32" y="25"/>
                  </a:cubicBezTo>
                  <a:cubicBezTo>
                    <a:pt x="31" y="25"/>
                    <a:pt x="31" y="25"/>
                    <a:pt x="31" y="25"/>
                  </a:cubicBezTo>
                  <a:cubicBezTo>
                    <a:pt x="31" y="24"/>
                    <a:pt x="31" y="24"/>
                    <a:pt x="31" y="24"/>
                  </a:cubicBezTo>
                  <a:cubicBezTo>
                    <a:pt x="31" y="24"/>
                    <a:pt x="31" y="24"/>
                    <a:pt x="31" y="24"/>
                  </a:cubicBezTo>
                  <a:cubicBezTo>
                    <a:pt x="30" y="23"/>
                    <a:pt x="30" y="23"/>
                    <a:pt x="30" y="23"/>
                  </a:cubicBezTo>
                  <a:close/>
                  <a:moveTo>
                    <a:pt x="40" y="35"/>
                  </a:moveTo>
                  <a:cubicBezTo>
                    <a:pt x="40" y="35"/>
                    <a:pt x="40" y="35"/>
                    <a:pt x="40" y="35"/>
                  </a:cubicBezTo>
                  <a:cubicBezTo>
                    <a:pt x="40" y="34"/>
                    <a:pt x="40" y="34"/>
                    <a:pt x="40" y="34"/>
                  </a:cubicBezTo>
                  <a:cubicBezTo>
                    <a:pt x="41" y="34"/>
                    <a:pt x="41" y="34"/>
                    <a:pt x="41" y="34"/>
                  </a:cubicBezTo>
                  <a:cubicBezTo>
                    <a:pt x="41" y="34"/>
                    <a:pt x="41" y="34"/>
                    <a:pt x="41" y="34"/>
                  </a:cubicBezTo>
                  <a:cubicBezTo>
                    <a:pt x="40" y="35"/>
                    <a:pt x="40" y="35"/>
                    <a:pt x="40" y="35"/>
                  </a:cubicBezTo>
                  <a:close/>
                  <a:moveTo>
                    <a:pt x="30" y="42"/>
                  </a:moveTo>
                  <a:cubicBezTo>
                    <a:pt x="30" y="41"/>
                    <a:pt x="30" y="41"/>
                    <a:pt x="30" y="41"/>
                  </a:cubicBezTo>
                  <a:cubicBezTo>
                    <a:pt x="31" y="41"/>
                    <a:pt x="31" y="41"/>
                    <a:pt x="31" y="41"/>
                  </a:cubicBezTo>
                  <a:cubicBezTo>
                    <a:pt x="31" y="41"/>
                    <a:pt x="31" y="41"/>
                    <a:pt x="31" y="41"/>
                  </a:cubicBezTo>
                  <a:cubicBezTo>
                    <a:pt x="30" y="42"/>
                    <a:pt x="30" y="42"/>
                    <a:pt x="30" y="42"/>
                  </a:cubicBezTo>
                  <a:cubicBezTo>
                    <a:pt x="30" y="42"/>
                    <a:pt x="30" y="42"/>
                    <a:pt x="30" y="42"/>
                  </a:cubicBezTo>
                  <a:close/>
                  <a:moveTo>
                    <a:pt x="30" y="38"/>
                  </a:moveTo>
                  <a:cubicBezTo>
                    <a:pt x="31" y="37"/>
                    <a:pt x="31" y="37"/>
                    <a:pt x="31" y="37"/>
                  </a:cubicBezTo>
                  <a:cubicBezTo>
                    <a:pt x="31" y="38"/>
                    <a:pt x="31" y="38"/>
                    <a:pt x="31" y="38"/>
                  </a:cubicBezTo>
                  <a:cubicBezTo>
                    <a:pt x="30" y="38"/>
                    <a:pt x="30" y="38"/>
                    <a:pt x="30" y="38"/>
                  </a:cubicBezTo>
                  <a:close/>
                  <a:moveTo>
                    <a:pt x="30" y="37"/>
                  </a:moveTo>
                  <a:cubicBezTo>
                    <a:pt x="30" y="36"/>
                    <a:pt x="30" y="36"/>
                    <a:pt x="30" y="36"/>
                  </a:cubicBezTo>
                  <a:cubicBezTo>
                    <a:pt x="31" y="36"/>
                    <a:pt x="31" y="36"/>
                    <a:pt x="31" y="36"/>
                  </a:cubicBezTo>
                  <a:cubicBezTo>
                    <a:pt x="31" y="36"/>
                    <a:pt x="31" y="36"/>
                    <a:pt x="31" y="36"/>
                  </a:cubicBezTo>
                  <a:cubicBezTo>
                    <a:pt x="31" y="36"/>
                    <a:pt x="30" y="37"/>
                    <a:pt x="30" y="37"/>
                  </a:cubicBezTo>
                  <a:close/>
                  <a:moveTo>
                    <a:pt x="29" y="35"/>
                  </a:moveTo>
                  <a:cubicBezTo>
                    <a:pt x="29" y="35"/>
                    <a:pt x="29" y="35"/>
                    <a:pt x="29" y="35"/>
                  </a:cubicBezTo>
                  <a:cubicBezTo>
                    <a:pt x="30" y="34"/>
                    <a:pt x="30" y="34"/>
                    <a:pt x="30" y="34"/>
                  </a:cubicBezTo>
                  <a:cubicBezTo>
                    <a:pt x="30" y="35"/>
                    <a:pt x="30" y="35"/>
                    <a:pt x="30" y="35"/>
                  </a:cubicBezTo>
                  <a:cubicBezTo>
                    <a:pt x="29" y="35"/>
                    <a:pt x="29" y="35"/>
                    <a:pt x="29" y="35"/>
                  </a:cubicBezTo>
                  <a:close/>
                  <a:moveTo>
                    <a:pt x="35" y="39"/>
                  </a:moveTo>
                  <a:cubicBezTo>
                    <a:pt x="35" y="38"/>
                    <a:pt x="35" y="38"/>
                    <a:pt x="35" y="38"/>
                  </a:cubicBezTo>
                  <a:cubicBezTo>
                    <a:pt x="35" y="37"/>
                    <a:pt x="35" y="37"/>
                    <a:pt x="35" y="37"/>
                  </a:cubicBezTo>
                  <a:cubicBezTo>
                    <a:pt x="35" y="37"/>
                    <a:pt x="35" y="37"/>
                    <a:pt x="35" y="37"/>
                  </a:cubicBezTo>
                  <a:cubicBezTo>
                    <a:pt x="36" y="38"/>
                    <a:pt x="36" y="38"/>
                    <a:pt x="36" y="38"/>
                  </a:cubicBezTo>
                  <a:cubicBezTo>
                    <a:pt x="35" y="39"/>
                    <a:pt x="35" y="39"/>
                    <a:pt x="35" y="39"/>
                  </a:cubicBezTo>
                  <a:close/>
                  <a:moveTo>
                    <a:pt x="37" y="39"/>
                  </a:moveTo>
                  <a:cubicBezTo>
                    <a:pt x="36" y="38"/>
                    <a:pt x="36" y="38"/>
                    <a:pt x="36" y="38"/>
                  </a:cubicBezTo>
                  <a:cubicBezTo>
                    <a:pt x="37" y="37"/>
                    <a:pt x="37" y="37"/>
                    <a:pt x="37" y="37"/>
                  </a:cubicBezTo>
                  <a:cubicBezTo>
                    <a:pt x="38" y="37"/>
                    <a:pt x="38" y="37"/>
                    <a:pt x="38" y="37"/>
                  </a:cubicBezTo>
                  <a:cubicBezTo>
                    <a:pt x="38" y="38"/>
                    <a:pt x="38" y="38"/>
                    <a:pt x="38" y="38"/>
                  </a:cubicBezTo>
                  <a:cubicBezTo>
                    <a:pt x="37" y="39"/>
                    <a:pt x="37" y="39"/>
                    <a:pt x="37" y="39"/>
                  </a:cubicBezTo>
                  <a:cubicBezTo>
                    <a:pt x="37" y="39"/>
                    <a:pt x="37" y="39"/>
                    <a:pt x="37" y="39"/>
                  </a:cubicBezTo>
                  <a:close/>
                  <a:moveTo>
                    <a:pt x="36" y="36"/>
                  </a:moveTo>
                  <a:cubicBezTo>
                    <a:pt x="36" y="35"/>
                    <a:pt x="36" y="35"/>
                    <a:pt x="36" y="35"/>
                  </a:cubicBezTo>
                  <a:cubicBezTo>
                    <a:pt x="37" y="35"/>
                    <a:pt x="37" y="35"/>
                    <a:pt x="37" y="35"/>
                  </a:cubicBezTo>
                  <a:cubicBezTo>
                    <a:pt x="36" y="36"/>
                    <a:pt x="36" y="36"/>
                    <a:pt x="36" y="36"/>
                  </a:cubicBezTo>
                  <a:close/>
                  <a:moveTo>
                    <a:pt x="34" y="34"/>
                  </a:moveTo>
                  <a:cubicBezTo>
                    <a:pt x="35" y="34"/>
                    <a:pt x="35" y="34"/>
                    <a:pt x="35" y="34"/>
                  </a:cubicBezTo>
                  <a:cubicBezTo>
                    <a:pt x="36" y="35"/>
                    <a:pt x="36" y="35"/>
                    <a:pt x="36" y="35"/>
                  </a:cubicBezTo>
                  <a:cubicBezTo>
                    <a:pt x="36" y="35"/>
                    <a:pt x="36" y="35"/>
                    <a:pt x="36" y="35"/>
                  </a:cubicBezTo>
                  <a:cubicBezTo>
                    <a:pt x="35" y="35"/>
                    <a:pt x="35" y="35"/>
                    <a:pt x="35" y="35"/>
                  </a:cubicBezTo>
                  <a:cubicBezTo>
                    <a:pt x="34" y="34"/>
                    <a:pt x="34" y="34"/>
                    <a:pt x="34" y="34"/>
                  </a:cubicBezTo>
                  <a:close/>
                  <a:moveTo>
                    <a:pt x="32" y="32"/>
                  </a:moveTo>
                  <a:cubicBezTo>
                    <a:pt x="32" y="32"/>
                    <a:pt x="32" y="32"/>
                    <a:pt x="32" y="32"/>
                  </a:cubicBezTo>
                  <a:cubicBezTo>
                    <a:pt x="33" y="32"/>
                    <a:pt x="33" y="32"/>
                    <a:pt x="33" y="32"/>
                  </a:cubicBezTo>
                  <a:cubicBezTo>
                    <a:pt x="34" y="33"/>
                    <a:pt x="34" y="33"/>
                    <a:pt x="34" y="33"/>
                  </a:cubicBezTo>
                  <a:cubicBezTo>
                    <a:pt x="34" y="34"/>
                    <a:pt x="34" y="34"/>
                    <a:pt x="34" y="34"/>
                  </a:cubicBezTo>
                  <a:cubicBezTo>
                    <a:pt x="33" y="34"/>
                    <a:pt x="33" y="34"/>
                    <a:pt x="33" y="34"/>
                  </a:cubicBezTo>
                  <a:cubicBezTo>
                    <a:pt x="32" y="33"/>
                    <a:pt x="32" y="33"/>
                    <a:pt x="32" y="33"/>
                  </a:cubicBezTo>
                  <a:cubicBezTo>
                    <a:pt x="31" y="32"/>
                    <a:pt x="31" y="32"/>
                    <a:pt x="31" y="32"/>
                  </a:cubicBezTo>
                  <a:cubicBezTo>
                    <a:pt x="32" y="32"/>
                    <a:pt x="32" y="32"/>
                    <a:pt x="32" y="32"/>
                  </a:cubicBezTo>
                  <a:close/>
                  <a:moveTo>
                    <a:pt x="20" y="24"/>
                  </a:moveTo>
                  <a:cubicBezTo>
                    <a:pt x="21" y="23"/>
                    <a:pt x="21" y="23"/>
                    <a:pt x="21" y="23"/>
                  </a:cubicBezTo>
                  <a:cubicBezTo>
                    <a:pt x="22" y="23"/>
                    <a:pt x="22" y="23"/>
                    <a:pt x="22" y="23"/>
                  </a:cubicBezTo>
                  <a:cubicBezTo>
                    <a:pt x="23" y="24"/>
                    <a:pt x="23" y="24"/>
                    <a:pt x="23" y="24"/>
                  </a:cubicBezTo>
                  <a:cubicBezTo>
                    <a:pt x="25" y="25"/>
                    <a:pt x="25" y="25"/>
                    <a:pt x="25" y="25"/>
                  </a:cubicBezTo>
                  <a:cubicBezTo>
                    <a:pt x="26" y="25"/>
                    <a:pt x="26" y="25"/>
                    <a:pt x="26" y="25"/>
                  </a:cubicBezTo>
                  <a:cubicBezTo>
                    <a:pt x="26" y="25"/>
                    <a:pt x="26" y="25"/>
                    <a:pt x="26" y="25"/>
                  </a:cubicBezTo>
                  <a:cubicBezTo>
                    <a:pt x="27" y="25"/>
                    <a:pt x="27" y="25"/>
                    <a:pt x="27" y="25"/>
                  </a:cubicBezTo>
                  <a:cubicBezTo>
                    <a:pt x="27" y="25"/>
                    <a:pt x="27" y="25"/>
                    <a:pt x="27" y="25"/>
                  </a:cubicBezTo>
                  <a:cubicBezTo>
                    <a:pt x="28" y="27"/>
                    <a:pt x="28" y="27"/>
                    <a:pt x="28" y="27"/>
                  </a:cubicBezTo>
                  <a:cubicBezTo>
                    <a:pt x="29" y="28"/>
                    <a:pt x="29" y="28"/>
                    <a:pt x="29" y="28"/>
                  </a:cubicBezTo>
                  <a:cubicBezTo>
                    <a:pt x="29" y="28"/>
                    <a:pt x="29" y="28"/>
                    <a:pt x="29" y="28"/>
                  </a:cubicBezTo>
                  <a:cubicBezTo>
                    <a:pt x="29" y="29"/>
                    <a:pt x="29" y="29"/>
                    <a:pt x="29" y="29"/>
                  </a:cubicBezTo>
                  <a:cubicBezTo>
                    <a:pt x="29" y="30"/>
                    <a:pt x="29" y="30"/>
                    <a:pt x="29" y="30"/>
                  </a:cubicBezTo>
                  <a:cubicBezTo>
                    <a:pt x="30" y="31"/>
                    <a:pt x="30" y="31"/>
                    <a:pt x="30" y="31"/>
                  </a:cubicBezTo>
                  <a:cubicBezTo>
                    <a:pt x="30" y="30"/>
                    <a:pt x="30" y="30"/>
                    <a:pt x="30" y="30"/>
                  </a:cubicBezTo>
                  <a:cubicBezTo>
                    <a:pt x="31" y="30"/>
                    <a:pt x="31" y="30"/>
                    <a:pt x="31" y="30"/>
                  </a:cubicBezTo>
                  <a:cubicBezTo>
                    <a:pt x="31" y="32"/>
                    <a:pt x="31" y="32"/>
                    <a:pt x="31" y="32"/>
                  </a:cubicBezTo>
                  <a:cubicBezTo>
                    <a:pt x="30" y="31"/>
                    <a:pt x="30" y="31"/>
                    <a:pt x="30" y="31"/>
                  </a:cubicBezTo>
                  <a:cubicBezTo>
                    <a:pt x="30" y="32"/>
                    <a:pt x="30" y="32"/>
                    <a:pt x="30" y="32"/>
                  </a:cubicBezTo>
                  <a:cubicBezTo>
                    <a:pt x="29" y="31"/>
                    <a:pt x="29" y="31"/>
                    <a:pt x="29" y="31"/>
                  </a:cubicBezTo>
                  <a:cubicBezTo>
                    <a:pt x="28" y="30"/>
                    <a:pt x="28" y="30"/>
                    <a:pt x="28" y="30"/>
                  </a:cubicBezTo>
                  <a:cubicBezTo>
                    <a:pt x="28" y="30"/>
                    <a:pt x="28" y="30"/>
                    <a:pt x="28" y="30"/>
                  </a:cubicBezTo>
                  <a:cubicBezTo>
                    <a:pt x="28" y="29"/>
                    <a:pt x="28" y="29"/>
                    <a:pt x="28" y="29"/>
                  </a:cubicBezTo>
                  <a:cubicBezTo>
                    <a:pt x="27" y="28"/>
                    <a:pt x="27" y="28"/>
                    <a:pt x="27" y="28"/>
                  </a:cubicBezTo>
                  <a:cubicBezTo>
                    <a:pt x="27" y="28"/>
                    <a:pt x="27" y="28"/>
                    <a:pt x="27" y="28"/>
                  </a:cubicBezTo>
                  <a:cubicBezTo>
                    <a:pt x="26" y="28"/>
                    <a:pt x="26" y="28"/>
                    <a:pt x="26" y="28"/>
                  </a:cubicBezTo>
                  <a:cubicBezTo>
                    <a:pt x="25" y="27"/>
                    <a:pt x="25" y="27"/>
                    <a:pt x="25" y="27"/>
                  </a:cubicBezTo>
                  <a:cubicBezTo>
                    <a:pt x="24" y="26"/>
                    <a:pt x="24" y="26"/>
                    <a:pt x="24" y="26"/>
                  </a:cubicBezTo>
                  <a:cubicBezTo>
                    <a:pt x="24" y="26"/>
                    <a:pt x="24" y="26"/>
                    <a:pt x="24" y="26"/>
                  </a:cubicBezTo>
                  <a:cubicBezTo>
                    <a:pt x="23" y="25"/>
                    <a:pt x="23" y="25"/>
                    <a:pt x="23" y="25"/>
                  </a:cubicBezTo>
                  <a:cubicBezTo>
                    <a:pt x="22" y="25"/>
                    <a:pt x="22" y="25"/>
                    <a:pt x="22" y="25"/>
                  </a:cubicBezTo>
                  <a:cubicBezTo>
                    <a:pt x="22" y="25"/>
                    <a:pt x="22" y="25"/>
                    <a:pt x="22" y="25"/>
                  </a:cubicBezTo>
                  <a:cubicBezTo>
                    <a:pt x="22" y="24"/>
                    <a:pt x="22" y="24"/>
                    <a:pt x="22" y="24"/>
                  </a:cubicBezTo>
                  <a:cubicBezTo>
                    <a:pt x="21" y="24"/>
                    <a:pt x="21" y="24"/>
                    <a:pt x="21" y="24"/>
                  </a:cubicBezTo>
                  <a:cubicBezTo>
                    <a:pt x="20" y="24"/>
                    <a:pt x="20" y="24"/>
                    <a:pt x="20" y="24"/>
                  </a:cubicBezTo>
                  <a:close/>
                  <a:moveTo>
                    <a:pt x="22" y="43"/>
                  </a:moveTo>
                  <a:cubicBezTo>
                    <a:pt x="22" y="42"/>
                    <a:pt x="22" y="42"/>
                    <a:pt x="22" y="42"/>
                  </a:cubicBezTo>
                  <a:cubicBezTo>
                    <a:pt x="22" y="43"/>
                    <a:pt x="22" y="43"/>
                    <a:pt x="22" y="43"/>
                  </a:cubicBezTo>
                  <a:cubicBezTo>
                    <a:pt x="23" y="44"/>
                    <a:pt x="23" y="44"/>
                    <a:pt x="23" y="44"/>
                  </a:cubicBezTo>
                  <a:cubicBezTo>
                    <a:pt x="22" y="45"/>
                    <a:pt x="22" y="45"/>
                    <a:pt x="22" y="45"/>
                  </a:cubicBezTo>
                  <a:cubicBezTo>
                    <a:pt x="22" y="45"/>
                    <a:pt x="22" y="45"/>
                    <a:pt x="22" y="45"/>
                  </a:cubicBezTo>
                  <a:cubicBezTo>
                    <a:pt x="22" y="44"/>
                    <a:pt x="22" y="44"/>
                    <a:pt x="22" y="44"/>
                  </a:cubicBezTo>
                  <a:cubicBezTo>
                    <a:pt x="21" y="43"/>
                    <a:pt x="21" y="43"/>
                    <a:pt x="21" y="43"/>
                  </a:cubicBezTo>
                  <a:cubicBezTo>
                    <a:pt x="22" y="43"/>
                    <a:pt x="22" y="43"/>
                    <a:pt x="22" y="43"/>
                  </a:cubicBezTo>
                  <a:close/>
                  <a:moveTo>
                    <a:pt x="22" y="42"/>
                  </a:moveTo>
                  <a:cubicBezTo>
                    <a:pt x="22" y="42"/>
                    <a:pt x="22" y="42"/>
                    <a:pt x="22" y="42"/>
                  </a:cubicBezTo>
                  <a:cubicBezTo>
                    <a:pt x="22" y="42"/>
                    <a:pt x="22" y="42"/>
                    <a:pt x="22" y="4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7" name="Freeform 121"/>
            <p:cNvSpPr>
              <a:spLocks noEditPoints="1"/>
            </p:cNvSpPr>
            <p:nvPr/>
          </p:nvSpPr>
          <p:spPr bwMode="auto">
            <a:xfrm>
              <a:off x="6807201" y="3471863"/>
              <a:ext cx="161925" cy="139700"/>
            </a:xfrm>
            <a:custGeom>
              <a:avLst/>
              <a:gdLst>
                <a:gd name="T0" fmla="*/ 0 w 102"/>
                <a:gd name="T1" fmla="*/ 15 h 88"/>
                <a:gd name="T2" fmla="*/ 18 w 102"/>
                <a:gd name="T3" fmla="*/ 18 h 88"/>
                <a:gd name="T4" fmla="*/ 33 w 102"/>
                <a:gd name="T5" fmla="*/ 21 h 88"/>
                <a:gd name="T6" fmla="*/ 30 w 102"/>
                <a:gd name="T7" fmla="*/ 12 h 88"/>
                <a:gd name="T8" fmla="*/ 27 w 102"/>
                <a:gd name="T9" fmla="*/ 3 h 88"/>
                <a:gd name="T10" fmla="*/ 42 w 102"/>
                <a:gd name="T11" fmla="*/ 9 h 88"/>
                <a:gd name="T12" fmla="*/ 54 w 102"/>
                <a:gd name="T13" fmla="*/ 15 h 88"/>
                <a:gd name="T14" fmla="*/ 60 w 102"/>
                <a:gd name="T15" fmla="*/ 9 h 88"/>
                <a:gd name="T16" fmla="*/ 72 w 102"/>
                <a:gd name="T17" fmla="*/ 3 h 88"/>
                <a:gd name="T18" fmla="*/ 78 w 102"/>
                <a:gd name="T19" fmla="*/ 15 h 88"/>
                <a:gd name="T20" fmla="*/ 87 w 102"/>
                <a:gd name="T21" fmla="*/ 24 h 88"/>
                <a:gd name="T22" fmla="*/ 90 w 102"/>
                <a:gd name="T23" fmla="*/ 30 h 88"/>
                <a:gd name="T24" fmla="*/ 99 w 102"/>
                <a:gd name="T25" fmla="*/ 33 h 88"/>
                <a:gd name="T26" fmla="*/ 99 w 102"/>
                <a:gd name="T27" fmla="*/ 36 h 88"/>
                <a:gd name="T28" fmla="*/ 93 w 102"/>
                <a:gd name="T29" fmla="*/ 39 h 88"/>
                <a:gd name="T30" fmla="*/ 87 w 102"/>
                <a:gd name="T31" fmla="*/ 48 h 88"/>
                <a:gd name="T32" fmla="*/ 87 w 102"/>
                <a:gd name="T33" fmla="*/ 54 h 88"/>
                <a:gd name="T34" fmla="*/ 87 w 102"/>
                <a:gd name="T35" fmla="*/ 61 h 88"/>
                <a:gd name="T36" fmla="*/ 84 w 102"/>
                <a:gd name="T37" fmla="*/ 64 h 88"/>
                <a:gd name="T38" fmla="*/ 84 w 102"/>
                <a:gd name="T39" fmla="*/ 73 h 88"/>
                <a:gd name="T40" fmla="*/ 84 w 102"/>
                <a:gd name="T41" fmla="*/ 67 h 88"/>
                <a:gd name="T42" fmla="*/ 81 w 102"/>
                <a:gd name="T43" fmla="*/ 67 h 88"/>
                <a:gd name="T44" fmla="*/ 81 w 102"/>
                <a:gd name="T45" fmla="*/ 73 h 88"/>
                <a:gd name="T46" fmla="*/ 81 w 102"/>
                <a:gd name="T47" fmla="*/ 79 h 88"/>
                <a:gd name="T48" fmla="*/ 78 w 102"/>
                <a:gd name="T49" fmla="*/ 88 h 88"/>
                <a:gd name="T50" fmla="*/ 75 w 102"/>
                <a:gd name="T51" fmla="*/ 85 h 88"/>
                <a:gd name="T52" fmla="*/ 66 w 102"/>
                <a:gd name="T53" fmla="*/ 76 h 88"/>
                <a:gd name="T54" fmla="*/ 66 w 102"/>
                <a:gd name="T55" fmla="*/ 70 h 88"/>
                <a:gd name="T56" fmla="*/ 69 w 102"/>
                <a:gd name="T57" fmla="*/ 64 h 88"/>
                <a:gd name="T58" fmla="*/ 63 w 102"/>
                <a:gd name="T59" fmla="*/ 61 h 88"/>
                <a:gd name="T60" fmla="*/ 63 w 102"/>
                <a:gd name="T61" fmla="*/ 57 h 88"/>
                <a:gd name="T62" fmla="*/ 57 w 102"/>
                <a:gd name="T63" fmla="*/ 61 h 88"/>
                <a:gd name="T64" fmla="*/ 51 w 102"/>
                <a:gd name="T65" fmla="*/ 64 h 88"/>
                <a:gd name="T66" fmla="*/ 45 w 102"/>
                <a:gd name="T67" fmla="*/ 70 h 88"/>
                <a:gd name="T68" fmla="*/ 42 w 102"/>
                <a:gd name="T69" fmla="*/ 73 h 88"/>
                <a:gd name="T70" fmla="*/ 39 w 102"/>
                <a:gd name="T71" fmla="*/ 76 h 88"/>
                <a:gd name="T72" fmla="*/ 36 w 102"/>
                <a:gd name="T73" fmla="*/ 73 h 88"/>
                <a:gd name="T74" fmla="*/ 39 w 102"/>
                <a:gd name="T75" fmla="*/ 70 h 88"/>
                <a:gd name="T76" fmla="*/ 39 w 102"/>
                <a:gd name="T77" fmla="*/ 64 h 88"/>
                <a:gd name="T78" fmla="*/ 30 w 102"/>
                <a:gd name="T79" fmla="*/ 57 h 88"/>
                <a:gd name="T80" fmla="*/ 18 w 102"/>
                <a:gd name="T81" fmla="*/ 48 h 88"/>
                <a:gd name="T82" fmla="*/ 21 w 102"/>
                <a:gd name="T83" fmla="*/ 42 h 88"/>
                <a:gd name="T84" fmla="*/ 15 w 102"/>
                <a:gd name="T85" fmla="*/ 30 h 88"/>
                <a:gd name="T86" fmla="*/ 12 w 102"/>
                <a:gd name="T87" fmla="*/ 21 h 88"/>
                <a:gd name="T88" fmla="*/ 0 w 102"/>
                <a:gd name="T89" fmla="*/ 18 h 88"/>
                <a:gd name="T90" fmla="*/ 33 w 102"/>
                <a:gd name="T91" fmla="*/ 76 h 88"/>
                <a:gd name="T92" fmla="*/ 18 w 102"/>
                <a:gd name="T93" fmla="*/ 61 h 88"/>
                <a:gd name="T94" fmla="*/ 12 w 102"/>
                <a:gd name="T95" fmla="*/ 54 h 88"/>
                <a:gd name="T96" fmla="*/ 6 w 102"/>
                <a:gd name="T97" fmla="*/ 51 h 88"/>
                <a:gd name="T98" fmla="*/ 0 w 102"/>
                <a:gd name="T99" fmla="*/ 54 h 88"/>
                <a:gd name="T100" fmla="*/ 0 w 102"/>
                <a:gd name="T101" fmla="*/ 54 h 88"/>
                <a:gd name="T102" fmla="*/ 6 w 102"/>
                <a:gd name="T103" fmla="*/ 57 h 88"/>
                <a:gd name="T104" fmla="*/ 6 w 102"/>
                <a:gd name="T105" fmla="*/ 64 h 88"/>
                <a:gd name="T106" fmla="*/ 15 w 102"/>
                <a:gd name="T107" fmla="*/ 73 h 88"/>
                <a:gd name="T108" fmla="*/ 27 w 102"/>
                <a:gd name="T109" fmla="*/ 76 h 88"/>
                <a:gd name="T110" fmla="*/ 33 w 102"/>
                <a:gd name="T111"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88">
                  <a:moveTo>
                    <a:pt x="0" y="18"/>
                  </a:moveTo>
                  <a:lnTo>
                    <a:pt x="0" y="15"/>
                  </a:lnTo>
                  <a:lnTo>
                    <a:pt x="9" y="12"/>
                  </a:lnTo>
                  <a:lnTo>
                    <a:pt x="18" y="18"/>
                  </a:lnTo>
                  <a:lnTo>
                    <a:pt x="27" y="18"/>
                  </a:lnTo>
                  <a:lnTo>
                    <a:pt x="33" y="21"/>
                  </a:lnTo>
                  <a:lnTo>
                    <a:pt x="33" y="15"/>
                  </a:lnTo>
                  <a:lnTo>
                    <a:pt x="30" y="12"/>
                  </a:lnTo>
                  <a:lnTo>
                    <a:pt x="27" y="9"/>
                  </a:lnTo>
                  <a:lnTo>
                    <a:pt x="27" y="3"/>
                  </a:lnTo>
                  <a:lnTo>
                    <a:pt x="33" y="3"/>
                  </a:lnTo>
                  <a:lnTo>
                    <a:pt x="42" y="9"/>
                  </a:lnTo>
                  <a:lnTo>
                    <a:pt x="45" y="15"/>
                  </a:lnTo>
                  <a:lnTo>
                    <a:pt x="54" y="15"/>
                  </a:lnTo>
                  <a:lnTo>
                    <a:pt x="54" y="12"/>
                  </a:lnTo>
                  <a:lnTo>
                    <a:pt x="60" y="9"/>
                  </a:lnTo>
                  <a:lnTo>
                    <a:pt x="66" y="0"/>
                  </a:lnTo>
                  <a:lnTo>
                    <a:pt x="72" y="3"/>
                  </a:lnTo>
                  <a:lnTo>
                    <a:pt x="78" y="12"/>
                  </a:lnTo>
                  <a:lnTo>
                    <a:pt x="78" y="15"/>
                  </a:lnTo>
                  <a:lnTo>
                    <a:pt x="78" y="21"/>
                  </a:lnTo>
                  <a:lnTo>
                    <a:pt x="87" y="24"/>
                  </a:lnTo>
                  <a:lnTo>
                    <a:pt x="87" y="27"/>
                  </a:lnTo>
                  <a:lnTo>
                    <a:pt x="90" y="30"/>
                  </a:lnTo>
                  <a:lnTo>
                    <a:pt x="96" y="30"/>
                  </a:lnTo>
                  <a:lnTo>
                    <a:pt x="99" y="33"/>
                  </a:lnTo>
                  <a:lnTo>
                    <a:pt x="102" y="36"/>
                  </a:lnTo>
                  <a:lnTo>
                    <a:pt x="99" y="36"/>
                  </a:lnTo>
                  <a:lnTo>
                    <a:pt x="99" y="39"/>
                  </a:lnTo>
                  <a:lnTo>
                    <a:pt x="93" y="39"/>
                  </a:lnTo>
                  <a:lnTo>
                    <a:pt x="87" y="42"/>
                  </a:lnTo>
                  <a:lnTo>
                    <a:pt x="87" y="48"/>
                  </a:lnTo>
                  <a:lnTo>
                    <a:pt x="87" y="51"/>
                  </a:lnTo>
                  <a:lnTo>
                    <a:pt x="87" y="54"/>
                  </a:lnTo>
                  <a:lnTo>
                    <a:pt x="87" y="57"/>
                  </a:lnTo>
                  <a:lnTo>
                    <a:pt x="87" y="61"/>
                  </a:lnTo>
                  <a:lnTo>
                    <a:pt x="87" y="64"/>
                  </a:lnTo>
                  <a:lnTo>
                    <a:pt x="84" y="64"/>
                  </a:lnTo>
                  <a:lnTo>
                    <a:pt x="84" y="70"/>
                  </a:lnTo>
                  <a:lnTo>
                    <a:pt x="84" y="73"/>
                  </a:lnTo>
                  <a:lnTo>
                    <a:pt x="84" y="73"/>
                  </a:lnTo>
                  <a:lnTo>
                    <a:pt x="84" y="67"/>
                  </a:lnTo>
                  <a:lnTo>
                    <a:pt x="81" y="64"/>
                  </a:lnTo>
                  <a:lnTo>
                    <a:pt x="81" y="67"/>
                  </a:lnTo>
                  <a:lnTo>
                    <a:pt x="78" y="70"/>
                  </a:lnTo>
                  <a:lnTo>
                    <a:pt x="81" y="73"/>
                  </a:lnTo>
                  <a:lnTo>
                    <a:pt x="81" y="76"/>
                  </a:lnTo>
                  <a:lnTo>
                    <a:pt x="81" y="79"/>
                  </a:lnTo>
                  <a:lnTo>
                    <a:pt x="81" y="85"/>
                  </a:lnTo>
                  <a:lnTo>
                    <a:pt x="78" y="88"/>
                  </a:lnTo>
                  <a:lnTo>
                    <a:pt x="75" y="85"/>
                  </a:lnTo>
                  <a:lnTo>
                    <a:pt x="75" y="85"/>
                  </a:lnTo>
                  <a:lnTo>
                    <a:pt x="72" y="82"/>
                  </a:lnTo>
                  <a:lnTo>
                    <a:pt x="66" y="76"/>
                  </a:lnTo>
                  <a:lnTo>
                    <a:pt x="72" y="70"/>
                  </a:lnTo>
                  <a:lnTo>
                    <a:pt x="66" y="70"/>
                  </a:lnTo>
                  <a:lnTo>
                    <a:pt x="66" y="67"/>
                  </a:lnTo>
                  <a:lnTo>
                    <a:pt x="69" y="64"/>
                  </a:lnTo>
                  <a:lnTo>
                    <a:pt x="66" y="61"/>
                  </a:lnTo>
                  <a:lnTo>
                    <a:pt x="63" y="61"/>
                  </a:lnTo>
                  <a:lnTo>
                    <a:pt x="63" y="57"/>
                  </a:lnTo>
                  <a:lnTo>
                    <a:pt x="63" y="57"/>
                  </a:lnTo>
                  <a:lnTo>
                    <a:pt x="60" y="57"/>
                  </a:lnTo>
                  <a:lnTo>
                    <a:pt x="57" y="61"/>
                  </a:lnTo>
                  <a:lnTo>
                    <a:pt x="54" y="61"/>
                  </a:lnTo>
                  <a:lnTo>
                    <a:pt x="51" y="64"/>
                  </a:lnTo>
                  <a:lnTo>
                    <a:pt x="51" y="64"/>
                  </a:lnTo>
                  <a:lnTo>
                    <a:pt x="45" y="70"/>
                  </a:lnTo>
                  <a:lnTo>
                    <a:pt x="45" y="70"/>
                  </a:lnTo>
                  <a:lnTo>
                    <a:pt x="42" y="73"/>
                  </a:lnTo>
                  <a:lnTo>
                    <a:pt x="42" y="73"/>
                  </a:lnTo>
                  <a:lnTo>
                    <a:pt x="39" y="76"/>
                  </a:lnTo>
                  <a:lnTo>
                    <a:pt x="36" y="73"/>
                  </a:lnTo>
                  <a:lnTo>
                    <a:pt x="36" y="73"/>
                  </a:lnTo>
                  <a:lnTo>
                    <a:pt x="36" y="70"/>
                  </a:lnTo>
                  <a:lnTo>
                    <a:pt x="39" y="70"/>
                  </a:lnTo>
                  <a:lnTo>
                    <a:pt x="36" y="64"/>
                  </a:lnTo>
                  <a:lnTo>
                    <a:pt x="39" y="64"/>
                  </a:lnTo>
                  <a:lnTo>
                    <a:pt x="36" y="57"/>
                  </a:lnTo>
                  <a:lnTo>
                    <a:pt x="30" y="57"/>
                  </a:lnTo>
                  <a:lnTo>
                    <a:pt x="21" y="54"/>
                  </a:lnTo>
                  <a:lnTo>
                    <a:pt x="18" y="48"/>
                  </a:lnTo>
                  <a:lnTo>
                    <a:pt x="21" y="45"/>
                  </a:lnTo>
                  <a:lnTo>
                    <a:pt x="21" y="42"/>
                  </a:lnTo>
                  <a:lnTo>
                    <a:pt x="15" y="33"/>
                  </a:lnTo>
                  <a:lnTo>
                    <a:pt x="15" y="30"/>
                  </a:lnTo>
                  <a:lnTo>
                    <a:pt x="15" y="27"/>
                  </a:lnTo>
                  <a:lnTo>
                    <a:pt x="12" y="21"/>
                  </a:lnTo>
                  <a:lnTo>
                    <a:pt x="3" y="21"/>
                  </a:lnTo>
                  <a:lnTo>
                    <a:pt x="0" y="18"/>
                  </a:lnTo>
                  <a:lnTo>
                    <a:pt x="0" y="18"/>
                  </a:lnTo>
                  <a:close/>
                  <a:moveTo>
                    <a:pt x="33" y="76"/>
                  </a:moveTo>
                  <a:lnTo>
                    <a:pt x="24" y="61"/>
                  </a:lnTo>
                  <a:lnTo>
                    <a:pt x="18" y="61"/>
                  </a:lnTo>
                  <a:lnTo>
                    <a:pt x="15" y="54"/>
                  </a:lnTo>
                  <a:lnTo>
                    <a:pt x="12" y="54"/>
                  </a:lnTo>
                  <a:lnTo>
                    <a:pt x="12" y="57"/>
                  </a:lnTo>
                  <a:lnTo>
                    <a:pt x="6" y="51"/>
                  </a:lnTo>
                  <a:lnTo>
                    <a:pt x="3" y="54"/>
                  </a:lnTo>
                  <a:lnTo>
                    <a:pt x="0" y="54"/>
                  </a:lnTo>
                  <a:lnTo>
                    <a:pt x="0" y="54"/>
                  </a:lnTo>
                  <a:lnTo>
                    <a:pt x="0" y="54"/>
                  </a:lnTo>
                  <a:lnTo>
                    <a:pt x="3" y="57"/>
                  </a:lnTo>
                  <a:lnTo>
                    <a:pt x="6" y="57"/>
                  </a:lnTo>
                  <a:lnTo>
                    <a:pt x="9" y="61"/>
                  </a:lnTo>
                  <a:lnTo>
                    <a:pt x="6" y="64"/>
                  </a:lnTo>
                  <a:lnTo>
                    <a:pt x="15" y="70"/>
                  </a:lnTo>
                  <a:lnTo>
                    <a:pt x="15" y="73"/>
                  </a:lnTo>
                  <a:lnTo>
                    <a:pt x="21" y="76"/>
                  </a:lnTo>
                  <a:lnTo>
                    <a:pt x="27" y="76"/>
                  </a:lnTo>
                  <a:lnTo>
                    <a:pt x="30" y="79"/>
                  </a:lnTo>
                  <a:lnTo>
                    <a:pt x="33" y="7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8" name="Freeform 122"/>
            <p:cNvSpPr>
              <a:spLocks/>
            </p:cNvSpPr>
            <p:nvPr/>
          </p:nvSpPr>
          <p:spPr bwMode="auto">
            <a:xfrm>
              <a:off x="6792913" y="3557588"/>
              <a:ext cx="617538" cy="500063"/>
            </a:xfrm>
            <a:custGeom>
              <a:avLst/>
              <a:gdLst>
                <a:gd name="T0" fmla="*/ 18 w 389"/>
                <a:gd name="T1" fmla="*/ 7 h 315"/>
                <a:gd name="T2" fmla="*/ 36 w 389"/>
                <a:gd name="T3" fmla="*/ 22 h 315"/>
                <a:gd name="T4" fmla="*/ 48 w 389"/>
                <a:gd name="T5" fmla="*/ 22 h 315"/>
                <a:gd name="T6" fmla="*/ 60 w 389"/>
                <a:gd name="T7" fmla="*/ 10 h 315"/>
                <a:gd name="T8" fmla="*/ 72 w 389"/>
                <a:gd name="T9" fmla="*/ 3 h 315"/>
                <a:gd name="T10" fmla="*/ 75 w 389"/>
                <a:gd name="T11" fmla="*/ 13 h 315"/>
                <a:gd name="T12" fmla="*/ 84 w 389"/>
                <a:gd name="T13" fmla="*/ 31 h 315"/>
                <a:gd name="T14" fmla="*/ 93 w 389"/>
                <a:gd name="T15" fmla="*/ 37 h 315"/>
                <a:gd name="T16" fmla="*/ 99 w 389"/>
                <a:gd name="T17" fmla="*/ 52 h 315"/>
                <a:gd name="T18" fmla="*/ 121 w 389"/>
                <a:gd name="T19" fmla="*/ 55 h 315"/>
                <a:gd name="T20" fmla="*/ 148 w 389"/>
                <a:gd name="T21" fmla="*/ 70 h 315"/>
                <a:gd name="T22" fmla="*/ 193 w 389"/>
                <a:gd name="T23" fmla="*/ 67 h 315"/>
                <a:gd name="T24" fmla="*/ 202 w 389"/>
                <a:gd name="T25" fmla="*/ 49 h 315"/>
                <a:gd name="T26" fmla="*/ 226 w 389"/>
                <a:gd name="T27" fmla="*/ 34 h 315"/>
                <a:gd name="T28" fmla="*/ 244 w 389"/>
                <a:gd name="T29" fmla="*/ 31 h 315"/>
                <a:gd name="T30" fmla="*/ 274 w 389"/>
                <a:gd name="T31" fmla="*/ 43 h 315"/>
                <a:gd name="T32" fmla="*/ 293 w 389"/>
                <a:gd name="T33" fmla="*/ 52 h 315"/>
                <a:gd name="T34" fmla="*/ 323 w 389"/>
                <a:gd name="T35" fmla="*/ 73 h 315"/>
                <a:gd name="T36" fmla="*/ 326 w 389"/>
                <a:gd name="T37" fmla="*/ 91 h 315"/>
                <a:gd name="T38" fmla="*/ 326 w 389"/>
                <a:gd name="T39" fmla="*/ 103 h 315"/>
                <a:gd name="T40" fmla="*/ 320 w 389"/>
                <a:gd name="T41" fmla="*/ 118 h 315"/>
                <a:gd name="T42" fmla="*/ 329 w 389"/>
                <a:gd name="T43" fmla="*/ 130 h 315"/>
                <a:gd name="T44" fmla="*/ 329 w 389"/>
                <a:gd name="T45" fmla="*/ 164 h 315"/>
                <a:gd name="T46" fmla="*/ 350 w 389"/>
                <a:gd name="T47" fmla="*/ 188 h 315"/>
                <a:gd name="T48" fmla="*/ 350 w 389"/>
                <a:gd name="T49" fmla="*/ 233 h 315"/>
                <a:gd name="T50" fmla="*/ 371 w 389"/>
                <a:gd name="T51" fmla="*/ 245 h 315"/>
                <a:gd name="T52" fmla="*/ 377 w 389"/>
                <a:gd name="T53" fmla="*/ 263 h 315"/>
                <a:gd name="T54" fmla="*/ 386 w 389"/>
                <a:gd name="T55" fmla="*/ 281 h 315"/>
                <a:gd name="T56" fmla="*/ 362 w 389"/>
                <a:gd name="T57" fmla="*/ 288 h 315"/>
                <a:gd name="T58" fmla="*/ 362 w 389"/>
                <a:gd name="T59" fmla="*/ 312 h 315"/>
                <a:gd name="T60" fmla="*/ 344 w 389"/>
                <a:gd name="T61" fmla="*/ 309 h 315"/>
                <a:gd name="T62" fmla="*/ 335 w 389"/>
                <a:gd name="T63" fmla="*/ 309 h 315"/>
                <a:gd name="T64" fmla="*/ 308 w 389"/>
                <a:gd name="T65" fmla="*/ 306 h 315"/>
                <a:gd name="T66" fmla="*/ 286 w 389"/>
                <a:gd name="T67" fmla="*/ 303 h 315"/>
                <a:gd name="T68" fmla="*/ 271 w 389"/>
                <a:gd name="T69" fmla="*/ 288 h 315"/>
                <a:gd name="T70" fmla="*/ 262 w 389"/>
                <a:gd name="T71" fmla="*/ 272 h 315"/>
                <a:gd name="T72" fmla="*/ 244 w 389"/>
                <a:gd name="T73" fmla="*/ 272 h 315"/>
                <a:gd name="T74" fmla="*/ 214 w 389"/>
                <a:gd name="T75" fmla="*/ 278 h 315"/>
                <a:gd name="T76" fmla="*/ 196 w 389"/>
                <a:gd name="T77" fmla="*/ 272 h 315"/>
                <a:gd name="T78" fmla="*/ 184 w 389"/>
                <a:gd name="T79" fmla="*/ 263 h 315"/>
                <a:gd name="T80" fmla="*/ 163 w 389"/>
                <a:gd name="T81" fmla="*/ 257 h 315"/>
                <a:gd name="T82" fmla="*/ 148 w 389"/>
                <a:gd name="T83" fmla="*/ 236 h 315"/>
                <a:gd name="T84" fmla="*/ 148 w 389"/>
                <a:gd name="T85" fmla="*/ 233 h 315"/>
                <a:gd name="T86" fmla="*/ 133 w 389"/>
                <a:gd name="T87" fmla="*/ 209 h 315"/>
                <a:gd name="T88" fmla="*/ 121 w 389"/>
                <a:gd name="T89" fmla="*/ 209 h 315"/>
                <a:gd name="T90" fmla="*/ 111 w 389"/>
                <a:gd name="T91" fmla="*/ 206 h 315"/>
                <a:gd name="T92" fmla="*/ 108 w 389"/>
                <a:gd name="T93" fmla="*/ 212 h 315"/>
                <a:gd name="T94" fmla="*/ 99 w 389"/>
                <a:gd name="T95" fmla="*/ 206 h 315"/>
                <a:gd name="T96" fmla="*/ 87 w 389"/>
                <a:gd name="T97" fmla="*/ 182 h 315"/>
                <a:gd name="T98" fmla="*/ 78 w 389"/>
                <a:gd name="T99" fmla="*/ 158 h 315"/>
                <a:gd name="T100" fmla="*/ 51 w 389"/>
                <a:gd name="T101" fmla="*/ 149 h 315"/>
                <a:gd name="T102" fmla="*/ 48 w 389"/>
                <a:gd name="T103" fmla="*/ 136 h 315"/>
                <a:gd name="T104" fmla="*/ 42 w 389"/>
                <a:gd name="T105" fmla="*/ 127 h 315"/>
                <a:gd name="T106" fmla="*/ 45 w 389"/>
                <a:gd name="T107" fmla="*/ 109 h 315"/>
                <a:gd name="T108" fmla="*/ 48 w 389"/>
                <a:gd name="T109" fmla="*/ 94 h 315"/>
                <a:gd name="T110" fmla="*/ 51 w 389"/>
                <a:gd name="T111" fmla="*/ 88 h 315"/>
                <a:gd name="T112" fmla="*/ 30 w 389"/>
                <a:gd name="T113" fmla="*/ 82 h 315"/>
                <a:gd name="T114" fmla="*/ 21 w 389"/>
                <a:gd name="T115" fmla="*/ 67 h 315"/>
                <a:gd name="T116" fmla="*/ 15 w 389"/>
                <a:gd name="T117" fmla="*/ 55 h 315"/>
                <a:gd name="T118" fmla="*/ 9 w 389"/>
                <a:gd name="T119" fmla="*/ 34 h 315"/>
                <a:gd name="T120" fmla="*/ 3 w 389"/>
                <a:gd name="T121" fmla="*/ 13 h 315"/>
                <a:gd name="T122" fmla="*/ 9 w 389"/>
                <a:gd name="T1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315">
                  <a:moveTo>
                    <a:pt x="9" y="0"/>
                  </a:moveTo>
                  <a:lnTo>
                    <a:pt x="9" y="0"/>
                  </a:lnTo>
                  <a:lnTo>
                    <a:pt x="12" y="3"/>
                  </a:lnTo>
                  <a:lnTo>
                    <a:pt x="15" y="3"/>
                  </a:lnTo>
                  <a:lnTo>
                    <a:pt x="18" y="7"/>
                  </a:lnTo>
                  <a:lnTo>
                    <a:pt x="15" y="10"/>
                  </a:lnTo>
                  <a:lnTo>
                    <a:pt x="24" y="16"/>
                  </a:lnTo>
                  <a:lnTo>
                    <a:pt x="24" y="19"/>
                  </a:lnTo>
                  <a:lnTo>
                    <a:pt x="30" y="22"/>
                  </a:lnTo>
                  <a:lnTo>
                    <a:pt x="36" y="22"/>
                  </a:lnTo>
                  <a:lnTo>
                    <a:pt x="39" y="25"/>
                  </a:lnTo>
                  <a:lnTo>
                    <a:pt x="42" y="22"/>
                  </a:lnTo>
                  <a:lnTo>
                    <a:pt x="42" y="22"/>
                  </a:lnTo>
                  <a:lnTo>
                    <a:pt x="45" y="19"/>
                  </a:lnTo>
                  <a:lnTo>
                    <a:pt x="48" y="22"/>
                  </a:lnTo>
                  <a:lnTo>
                    <a:pt x="51" y="19"/>
                  </a:lnTo>
                  <a:lnTo>
                    <a:pt x="51" y="19"/>
                  </a:lnTo>
                  <a:lnTo>
                    <a:pt x="54" y="16"/>
                  </a:lnTo>
                  <a:lnTo>
                    <a:pt x="54" y="16"/>
                  </a:lnTo>
                  <a:lnTo>
                    <a:pt x="60" y="10"/>
                  </a:lnTo>
                  <a:lnTo>
                    <a:pt x="60" y="10"/>
                  </a:lnTo>
                  <a:lnTo>
                    <a:pt x="63" y="7"/>
                  </a:lnTo>
                  <a:lnTo>
                    <a:pt x="66" y="7"/>
                  </a:lnTo>
                  <a:lnTo>
                    <a:pt x="69" y="3"/>
                  </a:lnTo>
                  <a:lnTo>
                    <a:pt x="72" y="3"/>
                  </a:lnTo>
                  <a:lnTo>
                    <a:pt x="72" y="3"/>
                  </a:lnTo>
                  <a:lnTo>
                    <a:pt x="72" y="7"/>
                  </a:lnTo>
                  <a:lnTo>
                    <a:pt x="75" y="7"/>
                  </a:lnTo>
                  <a:lnTo>
                    <a:pt x="78" y="10"/>
                  </a:lnTo>
                  <a:lnTo>
                    <a:pt x="75" y="13"/>
                  </a:lnTo>
                  <a:lnTo>
                    <a:pt x="75" y="16"/>
                  </a:lnTo>
                  <a:lnTo>
                    <a:pt x="81" y="16"/>
                  </a:lnTo>
                  <a:lnTo>
                    <a:pt x="75" y="22"/>
                  </a:lnTo>
                  <a:lnTo>
                    <a:pt x="81" y="28"/>
                  </a:lnTo>
                  <a:lnTo>
                    <a:pt x="84" y="31"/>
                  </a:lnTo>
                  <a:lnTo>
                    <a:pt x="84" y="31"/>
                  </a:lnTo>
                  <a:lnTo>
                    <a:pt x="87" y="34"/>
                  </a:lnTo>
                  <a:lnTo>
                    <a:pt x="90" y="31"/>
                  </a:lnTo>
                  <a:lnTo>
                    <a:pt x="90" y="34"/>
                  </a:lnTo>
                  <a:lnTo>
                    <a:pt x="93" y="37"/>
                  </a:lnTo>
                  <a:lnTo>
                    <a:pt x="93" y="40"/>
                  </a:lnTo>
                  <a:lnTo>
                    <a:pt x="93" y="46"/>
                  </a:lnTo>
                  <a:lnTo>
                    <a:pt x="93" y="46"/>
                  </a:lnTo>
                  <a:lnTo>
                    <a:pt x="96" y="49"/>
                  </a:lnTo>
                  <a:lnTo>
                    <a:pt x="99" y="52"/>
                  </a:lnTo>
                  <a:lnTo>
                    <a:pt x="105" y="52"/>
                  </a:lnTo>
                  <a:lnTo>
                    <a:pt x="108" y="52"/>
                  </a:lnTo>
                  <a:lnTo>
                    <a:pt x="111" y="52"/>
                  </a:lnTo>
                  <a:lnTo>
                    <a:pt x="118" y="55"/>
                  </a:lnTo>
                  <a:lnTo>
                    <a:pt x="121" y="55"/>
                  </a:lnTo>
                  <a:lnTo>
                    <a:pt x="121" y="58"/>
                  </a:lnTo>
                  <a:lnTo>
                    <a:pt x="124" y="61"/>
                  </a:lnTo>
                  <a:lnTo>
                    <a:pt x="133" y="67"/>
                  </a:lnTo>
                  <a:lnTo>
                    <a:pt x="139" y="67"/>
                  </a:lnTo>
                  <a:lnTo>
                    <a:pt x="148" y="70"/>
                  </a:lnTo>
                  <a:lnTo>
                    <a:pt x="154" y="70"/>
                  </a:lnTo>
                  <a:lnTo>
                    <a:pt x="166" y="67"/>
                  </a:lnTo>
                  <a:lnTo>
                    <a:pt x="178" y="64"/>
                  </a:lnTo>
                  <a:lnTo>
                    <a:pt x="187" y="64"/>
                  </a:lnTo>
                  <a:lnTo>
                    <a:pt x="193" y="67"/>
                  </a:lnTo>
                  <a:lnTo>
                    <a:pt x="193" y="61"/>
                  </a:lnTo>
                  <a:lnTo>
                    <a:pt x="190" y="58"/>
                  </a:lnTo>
                  <a:lnTo>
                    <a:pt x="190" y="52"/>
                  </a:lnTo>
                  <a:lnTo>
                    <a:pt x="193" y="49"/>
                  </a:lnTo>
                  <a:lnTo>
                    <a:pt x="202" y="49"/>
                  </a:lnTo>
                  <a:lnTo>
                    <a:pt x="202" y="43"/>
                  </a:lnTo>
                  <a:lnTo>
                    <a:pt x="205" y="40"/>
                  </a:lnTo>
                  <a:lnTo>
                    <a:pt x="208" y="40"/>
                  </a:lnTo>
                  <a:lnTo>
                    <a:pt x="217" y="34"/>
                  </a:lnTo>
                  <a:lnTo>
                    <a:pt x="226" y="34"/>
                  </a:lnTo>
                  <a:lnTo>
                    <a:pt x="232" y="34"/>
                  </a:lnTo>
                  <a:lnTo>
                    <a:pt x="232" y="31"/>
                  </a:lnTo>
                  <a:lnTo>
                    <a:pt x="238" y="28"/>
                  </a:lnTo>
                  <a:lnTo>
                    <a:pt x="241" y="31"/>
                  </a:lnTo>
                  <a:lnTo>
                    <a:pt x="244" y="31"/>
                  </a:lnTo>
                  <a:lnTo>
                    <a:pt x="253" y="37"/>
                  </a:lnTo>
                  <a:lnTo>
                    <a:pt x="256" y="37"/>
                  </a:lnTo>
                  <a:lnTo>
                    <a:pt x="268" y="43"/>
                  </a:lnTo>
                  <a:lnTo>
                    <a:pt x="271" y="43"/>
                  </a:lnTo>
                  <a:lnTo>
                    <a:pt x="274" y="43"/>
                  </a:lnTo>
                  <a:lnTo>
                    <a:pt x="283" y="46"/>
                  </a:lnTo>
                  <a:lnTo>
                    <a:pt x="286" y="46"/>
                  </a:lnTo>
                  <a:lnTo>
                    <a:pt x="286" y="52"/>
                  </a:lnTo>
                  <a:lnTo>
                    <a:pt x="290" y="52"/>
                  </a:lnTo>
                  <a:lnTo>
                    <a:pt x="293" y="52"/>
                  </a:lnTo>
                  <a:lnTo>
                    <a:pt x="302" y="55"/>
                  </a:lnTo>
                  <a:lnTo>
                    <a:pt x="308" y="64"/>
                  </a:lnTo>
                  <a:lnTo>
                    <a:pt x="317" y="64"/>
                  </a:lnTo>
                  <a:lnTo>
                    <a:pt x="320" y="67"/>
                  </a:lnTo>
                  <a:lnTo>
                    <a:pt x="323" y="73"/>
                  </a:lnTo>
                  <a:lnTo>
                    <a:pt x="323" y="76"/>
                  </a:lnTo>
                  <a:lnTo>
                    <a:pt x="326" y="79"/>
                  </a:lnTo>
                  <a:lnTo>
                    <a:pt x="326" y="82"/>
                  </a:lnTo>
                  <a:lnTo>
                    <a:pt x="326" y="85"/>
                  </a:lnTo>
                  <a:lnTo>
                    <a:pt x="326" y="91"/>
                  </a:lnTo>
                  <a:lnTo>
                    <a:pt x="326" y="94"/>
                  </a:lnTo>
                  <a:lnTo>
                    <a:pt x="326" y="97"/>
                  </a:lnTo>
                  <a:lnTo>
                    <a:pt x="329" y="100"/>
                  </a:lnTo>
                  <a:lnTo>
                    <a:pt x="326" y="100"/>
                  </a:lnTo>
                  <a:lnTo>
                    <a:pt x="326" y="103"/>
                  </a:lnTo>
                  <a:lnTo>
                    <a:pt x="323" y="106"/>
                  </a:lnTo>
                  <a:lnTo>
                    <a:pt x="317" y="109"/>
                  </a:lnTo>
                  <a:lnTo>
                    <a:pt x="320" y="109"/>
                  </a:lnTo>
                  <a:lnTo>
                    <a:pt x="323" y="112"/>
                  </a:lnTo>
                  <a:lnTo>
                    <a:pt x="320" y="118"/>
                  </a:lnTo>
                  <a:lnTo>
                    <a:pt x="320" y="118"/>
                  </a:lnTo>
                  <a:lnTo>
                    <a:pt x="320" y="124"/>
                  </a:lnTo>
                  <a:lnTo>
                    <a:pt x="320" y="130"/>
                  </a:lnTo>
                  <a:lnTo>
                    <a:pt x="329" y="130"/>
                  </a:lnTo>
                  <a:lnTo>
                    <a:pt x="329" y="130"/>
                  </a:lnTo>
                  <a:lnTo>
                    <a:pt x="323" y="139"/>
                  </a:lnTo>
                  <a:lnTo>
                    <a:pt x="323" y="142"/>
                  </a:lnTo>
                  <a:lnTo>
                    <a:pt x="329" y="152"/>
                  </a:lnTo>
                  <a:lnTo>
                    <a:pt x="329" y="161"/>
                  </a:lnTo>
                  <a:lnTo>
                    <a:pt x="329" y="164"/>
                  </a:lnTo>
                  <a:lnTo>
                    <a:pt x="332" y="167"/>
                  </a:lnTo>
                  <a:lnTo>
                    <a:pt x="332" y="176"/>
                  </a:lnTo>
                  <a:lnTo>
                    <a:pt x="347" y="176"/>
                  </a:lnTo>
                  <a:lnTo>
                    <a:pt x="350" y="182"/>
                  </a:lnTo>
                  <a:lnTo>
                    <a:pt x="350" y="188"/>
                  </a:lnTo>
                  <a:lnTo>
                    <a:pt x="353" y="194"/>
                  </a:lnTo>
                  <a:lnTo>
                    <a:pt x="350" y="197"/>
                  </a:lnTo>
                  <a:lnTo>
                    <a:pt x="338" y="215"/>
                  </a:lnTo>
                  <a:lnTo>
                    <a:pt x="347" y="230"/>
                  </a:lnTo>
                  <a:lnTo>
                    <a:pt x="350" y="233"/>
                  </a:lnTo>
                  <a:lnTo>
                    <a:pt x="353" y="239"/>
                  </a:lnTo>
                  <a:lnTo>
                    <a:pt x="359" y="242"/>
                  </a:lnTo>
                  <a:lnTo>
                    <a:pt x="359" y="242"/>
                  </a:lnTo>
                  <a:lnTo>
                    <a:pt x="365" y="242"/>
                  </a:lnTo>
                  <a:lnTo>
                    <a:pt x="371" y="245"/>
                  </a:lnTo>
                  <a:lnTo>
                    <a:pt x="371" y="248"/>
                  </a:lnTo>
                  <a:lnTo>
                    <a:pt x="374" y="248"/>
                  </a:lnTo>
                  <a:lnTo>
                    <a:pt x="374" y="254"/>
                  </a:lnTo>
                  <a:lnTo>
                    <a:pt x="377" y="257"/>
                  </a:lnTo>
                  <a:lnTo>
                    <a:pt x="377" y="263"/>
                  </a:lnTo>
                  <a:lnTo>
                    <a:pt x="377" y="266"/>
                  </a:lnTo>
                  <a:lnTo>
                    <a:pt x="383" y="266"/>
                  </a:lnTo>
                  <a:lnTo>
                    <a:pt x="389" y="269"/>
                  </a:lnTo>
                  <a:lnTo>
                    <a:pt x="389" y="278"/>
                  </a:lnTo>
                  <a:lnTo>
                    <a:pt x="386" y="281"/>
                  </a:lnTo>
                  <a:lnTo>
                    <a:pt x="380" y="278"/>
                  </a:lnTo>
                  <a:lnTo>
                    <a:pt x="371" y="281"/>
                  </a:lnTo>
                  <a:lnTo>
                    <a:pt x="371" y="281"/>
                  </a:lnTo>
                  <a:lnTo>
                    <a:pt x="365" y="285"/>
                  </a:lnTo>
                  <a:lnTo>
                    <a:pt x="362" y="288"/>
                  </a:lnTo>
                  <a:lnTo>
                    <a:pt x="362" y="294"/>
                  </a:lnTo>
                  <a:lnTo>
                    <a:pt x="359" y="297"/>
                  </a:lnTo>
                  <a:lnTo>
                    <a:pt x="362" y="300"/>
                  </a:lnTo>
                  <a:lnTo>
                    <a:pt x="362" y="309"/>
                  </a:lnTo>
                  <a:lnTo>
                    <a:pt x="362" y="312"/>
                  </a:lnTo>
                  <a:lnTo>
                    <a:pt x="359" y="312"/>
                  </a:lnTo>
                  <a:lnTo>
                    <a:pt x="359" y="312"/>
                  </a:lnTo>
                  <a:lnTo>
                    <a:pt x="356" y="315"/>
                  </a:lnTo>
                  <a:lnTo>
                    <a:pt x="350" y="312"/>
                  </a:lnTo>
                  <a:lnTo>
                    <a:pt x="344" y="309"/>
                  </a:lnTo>
                  <a:lnTo>
                    <a:pt x="344" y="306"/>
                  </a:lnTo>
                  <a:lnTo>
                    <a:pt x="341" y="306"/>
                  </a:lnTo>
                  <a:lnTo>
                    <a:pt x="341" y="309"/>
                  </a:lnTo>
                  <a:lnTo>
                    <a:pt x="338" y="312"/>
                  </a:lnTo>
                  <a:lnTo>
                    <a:pt x="335" y="309"/>
                  </a:lnTo>
                  <a:lnTo>
                    <a:pt x="335" y="309"/>
                  </a:lnTo>
                  <a:lnTo>
                    <a:pt x="332" y="309"/>
                  </a:lnTo>
                  <a:lnTo>
                    <a:pt x="323" y="306"/>
                  </a:lnTo>
                  <a:lnTo>
                    <a:pt x="317" y="306"/>
                  </a:lnTo>
                  <a:lnTo>
                    <a:pt x="308" y="306"/>
                  </a:lnTo>
                  <a:lnTo>
                    <a:pt x="302" y="300"/>
                  </a:lnTo>
                  <a:lnTo>
                    <a:pt x="299" y="300"/>
                  </a:lnTo>
                  <a:lnTo>
                    <a:pt x="296" y="306"/>
                  </a:lnTo>
                  <a:lnTo>
                    <a:pt x="293" y="303"/>
                  </a:lnTo>
                  <a:lnTo>
                    <a:pt x="286" y="303"/>
                  </a:lnTo>
                  <a:lnTo>
                    <a:pt x="277" y="303"/>
                  </a:lnTo>
                  <a:lnTo>
                    <a:pt x="277" y="300"/>
                  </a:lnTo>
                  <a:lnTo>
                    <a:pt x="274" y="300"/>
                  </a:lnTo>
                  <a:lnTo>
                    <a:pt x="274" y="294"/>
                  </a:lnTo>
                  <a:lnTo>
                    <a:pt x="271" y="288"/>
                  </a:lnTo>
                  <a:lnTo>
                    <a:pt x="268" y="278"/>
                  </a:lnTo>
                  <a:lnTo>
                    <a:pt x="265" y="275"/>
                  </a:lnTo>
                  <a:lnTo>
                    <a:pt x="265" y="272"/>
                  </a:lnTo>
                  <a:lnTo>
                    <a:pt x="262" y="272"/>
                  </a:lnTo>
                  <a:lnTo>
                    <a:pt x="262" y="272"/>
                  </a:lnTo>
                  <a:lnTo>
                    <a:pt x="256" y="269"/>
                  </a:lnTo>
                  <a:lnTo>
                    <a:pt x="253" y="272"/>
                  </a:lnTo>
                  <a:lnTo>
                    <a:pt x="247" y="275"/>
                  </a:lnTo>
                  <a:lnTo>
                    <a:pt x="244" y="275"/>
                  </a:lnTo>
                  <a:lnTo>
                    <a:pt x="244" y="272"/>
                  </a:lnTo>
                  <a:lnTo>
                    <a:pt x="244" y="275"/>
                  </a:lnTo>
                  <a:lnTo>
                    <a:pt x="235" y="281"/>
                  </a:lnTo>
                  <a:lnTo>
                    <a:pt x="229" y="288"/>
                  </a:lnTo>
                  <a:lnTo>
                    <a:pt x="220" y="281"/>
                  </a:lnTo>
                  <a:lnTo>
                    <a:pt x="214" y="278"/>
                  </a:lnTo>
                  <a:lnTo>
                    <a:pt x="211" y="281"/>
                  </a:lnTo>
                  <a:lnTo>
                    <a:pt x="208" y="281"/>
                  </a:lnTo>
                  <a:lnTo>
                    <a:pt x="202" y="275"/>
                  </a:lnTo>
                  <a:lnTo>
                    <a:pt x="199" y="275"/>
                  </a:lnTo>
                  <a:lnTo>
                    <a:pt x="196" y="272"/>
                  </a:lnTo>
                  <a:lnTo>
                    <a:pt x="193" y="272"/>
                  </a:lnTo>
                  <a:lnTo>
                    <a:pt x="187" y="266"/>
                  </a:lnTo>
                  <a:lnTo>
                    <a:pt x="187" y="263"/>
                  </a:lnTo>
                  <a:lnTo>
                    <a:pt x="187" y="263"/>
                  </a:lnTo>
                  <a:lnTo>
                    <a:pt x="184" y="263"/>
                  </a:lnTo>
                  <a:lnTo>
                    <a:pt x="184" y="260"/>
                  </a:lnTo>
                  <a:lnTo>
                    <a:pt x="178" y="260"/>
                  </a:lnTo>
                  <a:lnTo>
                    <a:pt x="175" y="257"/>
                  </a:lnTo>
                  <a:lnTo>
                    <a:pt x="169" y="257"/>
                  </a:lnTo>
                  <a:lnTo>
                    <a:pt x="163" y="257"/>
                  </a:lnTo>
                  <a:lnTo>
                    <a:pt x="160" y="254"/>
                  </a:lnTo>
                  <a:lnTo>
                    <a:pt x="154" y="242"/>
                  </a:lnTo>
                  <a:lnTo>
                    <a:pt x="154" y="239"/>
                  </a:lnTo>
                  <a:lnTo>
                    <a:pt x="151" y="239"/>
                  </a:lnTo>
                  <a:lnTo>
                    <a:pt x="148" y="236"/>
                  </a:lnTo>
                  <a:lnTo>
                    <a:pt x="148" y="236"/>
                  </a:lnTo>
                  <a:lnTo>
                    <a:pt x="151" y="236"/>
                  </a:lnTo>
                  <a:lnTo>
                    <a:pt x="151" y="236"/>
                  </a:lnTo>
                  <a:lnTo>
                    <a:pt x="151" y="233"/>
                  </a:lnTo>
                  <a:lnTo>
                    <a:pt x="148" y="233"/>
                  </a:lnTo>
                  <a:lnTo>
                    <a:pt x="145" y="233"/>
                  </a:lnTo>
                  <a:lnTo>
                    <a:pt x="145" y="227"/>
                  </a:lnTo>
                  <a:lnTo>
                    <a:pt x="139" y="218"/>
                  </a:lnTo>
                  <a:lnTo>
                    <a:pt x="136" y="215"/>
                  </a:lnTo>
                  <a:lnTo>
                    <a:pt x="133" y="209"/>
                  </a:lnTo>
                  <a:lnTo>
                    <a:pt x="130" y="209"/>
                  </a:lnTo>
                  <a:lnTo>
                    <a:pt x="124" y="212"/>
                  </a:lnTo>
                  <a:lnTo>
                    <a:pt x="124" y="212"/>
                  </a:lnTo>
                  <a:lnTo>
                    <a:pt x="121" y="209"/>
                  </a:lnTo>
                  <a:lnTo>
                    <a:pt x="121" y="209"/>
                  </a:lnTo>
                  <a:lnTo>
                    <a:pt x="114" y="209"/>
                  </a:lnTo>
                  <a:lnTo>
                    <a:pt x="114" y="206"/>
                  </a:lnTo>
                  <a:lnTo>
                    <a:pt x="118" y="203"/>
                  </a:lnTo>
                  <a:lnTo>
                    <a:pt x="114" y="206"/>
                  </a:lnTo>
                  <a:lnTo>
                    <a:pt x="111" y="206"/>
                  </a:lnTo>
                  <a:lnTo>
                    <a:pt x="111" y="206"/>
                  </a:lnTo>
                  <a:lnTo>
                    <a:pt x="114" y="206"/>
                  </a:lnTo>
                  <a:lnTo>
                    <a:pt x="114" y="212"/>
                  </a:lnTo>
                  <a:lnTo>
                    <a:pt x="111" y="212"/>
                  </a:lnTo>
                  <a:lnTo>
                    <a:pt x="108" y="212"/>
                  </a:lnTo>
                  <a:lnTo>
                    <a:pt x="105" y="209"/>
                  </a:lnTo>
                  <a:lnTo>
                    <a:pt x="105" y="209"/>
                  </a:lnTo>
                  <a:lnTo>
                    <a:pt x="105" y="209"/>
                  </a:lnTo>
                  <a:lnTo>
                    <a:pt x="102" y="209"/>
                  </a:lnTo>
                  <a:lnTo>
                    <a:pt x="99" y="206"/>
                  </a:lnTo>
                  <a:lnTo>
                    <a:pt x="96" y="203"/>
                  </a:lnTo>
                  <a:lnTo>
                    <a:pt x="93" y="191"/>
                  </a:lnTo>
                  <a:lnTo>
                    <a:pt x="87" y="191"/>
                  </a:lnTo>
                  <a:lnTo>
                    <a:pt x="87" y="188"/>
                  </a:lnTo>
                  <a:lnTo>
                    <a:pt x="87" y="182"/>
                  </a:lnTo>
                  <a:lnTo>
                    <a:pt x="90" y="179"/>
                  </a:lnTo>
                  <a:lnTo>
                    <a:pt x="87" y="170"/>
                  </a:lnTo>
                  <a:lnTo>
                    <a:pt x="84" y="167"/>
                  </a:lnTo>
                  <a:lnTo>
                    <a:pt x="81" y="161"/>
                  </a:lnTo>
                  <a:lnTo>
                    <a:pt x="78" y="158"/>
                  </a:lnTo>
                  <a:lnTo>
                    <a:pt x="75" y="161"/>
                  </a:lnTo>
                  <a:lnTo>
                    <a:pt x="60" y="152"/>
                  </a:lnTo>
                  <a:lnTo>
                    <a:pt x="57" y="152"/>
                  </a:lnTo>
                  <a:lnTo>
                    <a:pt x="57" y="152"/>
                  </a:lnTo>
                  <a:lnTo>
                    <a:pt x="51" y="149"/>
                  </a:lnTo>
                  <a:lnTo>
                    <a:pt x="54" y="146"/>
                  </a:lnTo>
                  <a:lnTo>
                    <a:pt x="51" y="146"/>
                  </a:lnTo>
                  <a:lnTo>
                    <a:pt x="54" y="142"/>
                  </a:lnTo>
                  <a:lnTo>
                    <a:pt x="51" y="139"/>
                  </a:lnTo>
                  <a:lnTo>
                    <a:pt x="48" y="136"/>
                  </a:lnTo>
                  <a:lnTo>
                    <a:pt x="45" y="133"/>
                  </a:lnTo>
                  <a:lnTo>
                    <a:pt x="42" y="130"/>
                  </a:lnTo>
                  <a:lnTo>
                    <a:pt x="39" y="130"/>
                  </a:lnTo>
                  <a:lnTo>
                    <a:pt x="39" y="130"/>
                  </a:lnTo>
                  <a:lnTo>
                    <a:pt x="42" y="127"/>
                  </a:lnTo>
                  <a:lnTo>
                    <a:pt x="39" y="124"/>
                  </a:lnTo>
                  <a:lnTo>
                    <a:pt x="42" y="121"/>
                  </a:lnTo>
                  <a:lnTo>
                    <a:pt x="42" y="115"/>
                  </a:lnTo>
                  <a:lnTo>
                    <a:pt x="45" y="112"/>
                  </a:lnTo>
                  <a:lnTo>
                    <a:pt x="45" y="109"/>
                  </a:lnTo>
                  <a:lnTo>
                    <a:pt x="48" y="109"/>
                  </a:lnTo>
                  <a:lnTo>
                    <a:pt x="48" y="106"/>
                  </a:lnTo>
                  <a:lnTo>
                    <a:pt x="48" y="100"/>
                  </a:lnTo>
                  <a:lnTo>
                    <a:pt x="48" y="100"/>
                  </a:lnTo>
                  <a:lnTo>
                    <a:pt x="48" y="94"/>
                  </a:lnTo>
                  <a:lnTo>
                    <a:pt x="48" y="94"/>
                  </a:lnTo>
                  <a:lnTo>
                    <a:pt x="54" y="91"/>
                  </a:lnTo>
                  <a:lnTo>
                    <a:pt x="54" y="91"/>
                  </a:lnTo>
                  <a:lnTo>
                    <a:pt x="54" y="91"/>
                  </a:lnTo>
                  <a:lnTo>
                    <a:pt x="51" y="88"/>
                  </a:lnTo>
                  <a:lnTo>
                    <a:pt x="45" y="91"/>
                  </a:lnTo>
                  <a:lnTo>
                    <a:pt x="42" y="88"/>
                  </a:lnTo>
                  <a:lnTo>
                    <a:pt x="36" y="85"/>
                  </a:lnTo>
                  <a:lnTo>
                    <a:pt x="33" y="85"/>
                  </a:lnTo>
                  <a:lnTo>
                    <a:pt x="30" y="82"/>
                  </a:lnTo>
                  <a:lnTo>
                    <a:pt x="30" y="79"/>
                  </a:lnTo>
                  <a:lnTo>
                    <a:pt x="27" y="76"/>
                  </a:lnTo>
                  <a:lnTo>
                    <a:pt x="24" y="76"/>
                  </a:lnTo>
                  <a:lnTo>
                    <a:pt x="21" y="70"/>
                  </a:lnTo>
                  <a:lnTo>
                    <a:pt x="21" y="67"/>
                  </a:lnTo>
                  <a:lnTo>
                    <a:pt x="21" y="64"/>
                  </a:lnTo>
                  <a:lnTo>
                    <a:pt x="18" y="64"/>
                  </a:lnTo>
                  <a:lnTo>
                    <a:pt x="18" y="64"/>
                  </a:lnTo>
                  <a:lnTo>
                    <a:pt x="18" y="61"/>
                  </a:lnTo>
                  <a:lnTo>
                    <a:pt x="15" y="55"/>
                  </a:lnTo>
                  <a:lnTo>
                    <a:pt x="12" y="49"/>
                  </a:lnTo>
                  <a:lnTo>
                    <a:pt x="6" y="46"/>
                  </a:lnTo>
                  <a:lnTo>
                    <a:pt x="6" y="43"/>
                  </a:lnTo>
                  <a:lnTo>
                    <a:pt x="6" y="37"/>
                  </a:lnTo>
                  <a:lnTo>
                    <a:pt x="9" y="34"/>
                  </a:lnTo>
                  <a:lnTo>
                    <a:pt x="9" y="31"/>
                  </a:lnTo>
                  <a:lnTo>
                    <a:pt x="3" y="31"/>
                  </a:lnTo>
                  <a:lnTo>
                    <a:pt x="3" y="25"/>
                  </a:lnTo>
                  <a:lnTo>
                    <a:pt x="3" y="22"/>
                  </a:lnTo>
                  <a:lnTo>
                    <a:pt x="3" y="13"/>
                  </a:lnTo>
                  <a:lnTo>
                    <a:pt x="0" y="10"/>
                  </a:lnTo>
                  <a:lnTo>
                    <a:pt x="0" y="10"/>
                  </a:lnTo>
                  <a:lnTo>
                    <a:pt x="6" y="7"/>
                  </a:lnTo>
                  <a:lnTo>
                    <a:pt x="6" y="3"/>
                  </a:lnTo>
                  <a:lnTo>
                    <a:pt x="9" y="0"/>
                  </a:lnTo>
                  <a:lnTo>
                    <a:pt x="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9" name="Freeform 123"/>
            <p:cNvSpPr>
              <a:spLocks/>
            </p:cNvSpPr>
            <p:nvPr/>
          </p:nvSpPr>
          <p:spPr bwMode="auto">
            <a:xfrm>
              <a:off x="6764338" y="3500438"/>
              <a:ext cx="104775" cy="92075"/>
            </a:xfrm>
            <a:custGeom>
              <a:avLst/>
              <a:gdLst>
                <a:gd name="T0" fmla="*/ 0 w 66"/>
                <a:gd name="T1" fmla="*/ 3 h 58"/>
                <a:gd name="T2" fmla="*/ 6 w 66"/>
                <a:gd name="T3" fmla="*/ 0 h 58"/>
                <a:gd name="T4" fmla="*/ 15 w 66"/>
                <a:gd name="T5" fmla="*/ 0 h 58"/>
                <a:gd name="T6" fmla="*/ 15 w 66"/>
                <a:gd name="T7" fmla="*/ 0 h 58"/>
                <a:gd name="T8" fmla="*/ 27 w 66"/>
                <a:gd name="T9" fmla="*/ 0 h 58"/>
                <a:gd name="T10" fmla="*/ 30 w 66"/>
                <a:gd name="T11" fmla="*/ 3 h 58"/>
                <a:gd name="T12" fmla="*/ 39 w 66"/>
                <a:gd name="T13" fmla="*/ 3 h 58"/>
                <a:gd name="T14" fmla="*/ 42 w 66"/>
                <a:gd name="T15" fmla="*/ 9 h 58"/>
                <a:gd name="T16" fmla="*/ 42 w 66"/>
                <a:gd name="T17" fmla="*/ 12 h 58"/>
                <a:gd name="T18" fmla="*/ 42 w 66"/>
                <a:gd name="T19" fmla="*/ 15 h 58"/>
                <a:gd name="T20" fmla="*/ 48 w 66"/>
                <a:gd name="T21" fmla="*/ 24 h 58"/>
                <a:gd name="T22" fmla="*/ 48 w 66"/>
                <a:gd name="T23" fmla="*/ 27 h 58"/>
                <a:gd name="T24" fmla="*/ 45 w 66"/>
                <a:gd name="T25" fmla="*/ 30 h 58"/>
                <a:gd name="T26" fmla="*/ 48 w 66"/>
                <a:gd name="T27" fmla="*/ 36 h 58"/>
                <a:gd name="T28" fmla="*/ 57 w 66"/>
                <a:gd name="T29" fmla="*/ 39 h 58"/>
                <a:gd name="T30" fmla="*/ 63 w 66"/>
                <a:gd name="T31" fmla="*/ 39 h 58"/>
                <a:gd name="T32" fmla="*/ 66 w 66"/>
                <a:gd name="T33" fmla="*/ 46 h 58"/>
                <a:gd name="T34" fmla="*/ 63 w 66"/>
                <a:gd name="T35" fmla="*/ 46 h 58"/>
                <a:gd name="T36" fmla="*/ 66 w 66"/>
                <a:gd name="T37" fmla="*/ 52 h 58"/>
                <a:gd name="T38" fmla="*/ 63 w 66"/>
                <a:gd name="T39" fmla="*/ 52 h 58"/>
                <a:gd name="T40" fmla="*/ 63 w 66"/>
                <a:gd name="T41" fmla="*/ 55 h 58"/>
                <a:gd name="T42" fmla="*/ 60 w 66"/>
                <a:gd name="T43" fmla="*/ 58 h 58"/>
                <a:gd name="T44" fmla="*/ 51 w 66"/>
                <a:gd name="T45" fmla="*/ 43 h 58"/>
                <a:gd name="T46" fmla="*/ 45 w 66"/>
                <a:gd name="T47" fmla="*/ 43 h 58"/>
                <a:gd name="T48" fmla="*/ 42 w 66"/>
                <a:gd name="T49" fmla="*/ 36 h 58"/>
                <a:gd name="T50" fmla="*/ 39 w 66"/>
                <a:gd name="T51" fmla="*/ 36 h 58"/>
                <a:gd name="T52" fmla="*/ 39 w 66"/>
                <a:gd name="T53" fmla="*/ 39 h 58"/>
                <a:gd name="T54" fmla="*/ 33 w 66"/>
                <a:gd name="T55" fmla="*/ 33 h 58"/>
                <a:gd name="T56" fmla="*/ 30 w 66"/>
                <a:gd name="T57" fmla="*/ 36 h 58"/>
                <a:gd name="T58" fmla="*/ 27 w 66"/>
                <a:gd name="T59" fmla="*/ 36 h 58"/>
                <a:gd name="T60" fmla="*/ 24 w 66"/>
                <a:gd name="T61" fmla="*/ 33 h 58"/>
                <a:gd name="T62" fmla="*/ 21 w 66"/>
                <a:gd name="T63" fmla="*/ 30 h 58"/>
                <a:gd name="T64" fmla="*/ 18 w 66"/>
                <a:gd name="T65" fmla="*/ 30 h 58"/>
                <a:gd name="T66" fmla="*/ 12 w 66"/>
                <a:gd name="T67" fmla="*/ 30 h 58"/>
                <a:gd name="T68" fmla="*/ 6 w 66"/>
                <a:gd name="T69" fmla="*/ 27 h 58"/>
                <a:gd name="T70" fmla="*/ 6 w 66"/>
                <a:gd name="T71" fmla="*/ 18 h 58"/>
                <a:gd name="T72" fmla="*/ 9 w 66"/>
                <a:gd name="T73" fmla="*/ 12 h 58"/>
                <a:gd name="T74" fmla="*/ 6 w 66"/>
                <a:gd name="T75" fmla="*/ 9 h 58"/>
                <a:gd name="T76" fmla="*/ 3 w 66"/>
                <a:gd name="T77" fmla="*/ 9 h 58"/>
                <a:gd name="T78" fmla="*/ 3 w 66"/>
                <a:gd name="T79" fmla="*/ 6 h 58"/>
                <a:gd name="T80" fmla="*/ 0 w 66"/>
                <a:gd name="T8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0" y="3"/>
                  </a:moveTo>
                  <a:lnTo>
                    <a:pt x="6" y="0"/>
                  </a:lnTo>
                  <a:lnTo>
                    <a:pt x="15" y="0"/>
                  </a:lnTo>
                  <a:lnTo>
                    <a:pt x="15" y="0"/>
                  </a:lnTo>
                  <a:lnTo>
                    <a:pt x="27" y="0"/>
                  </a:lnTo>
                  <a:lnTo>
                    <a:pt x="30" y="3"/>
                  </a:lnTo>
                  <a:lnTo>
                    <a:pt x="39" y="3"/>
                  </a:lnTo>
                  <a:lnTo>
                    <a:pt x="42" y="9"/>
                  </a:lnTo>
                  <a:lnTo>
                    <a:pt x="42" y="12"/>
                  </a:lnTo>
                  <a:lnTo>
                    <a:pt x="42" y="15"/>
                  </a:lnTo>
                  <a:lnTo>
                    <a:pt x="48" y="24"/>
                  </a:lnTo>
                  <a:lnTo>
                    <a:pt x="48" y="27"/>
                  </a:lnTo>
                  <a:lnTo>
                    <a:pt x="45" y="30"/>
                  </a:lnTo>
                  <a:lnTo>
                    <a:pt x="48" y="36"/>
                  </a:lnTo>
                  <a:lnTo>
                    <a:pt x="57" y="39"/>
                  </a:lnTo>
                  <a:lnTo>
                    <a:pt x="63" y="39"/>
                  </a:lnTo>
                  <a:lnTo>
                    <a:pt x="66" y="46"/>
                  </a:lnTo>
                  <a:lnTo>
                    <a:pt x="63" y="46"/>
                  </a:lnTo>
                  <a:lnTo>
                    <a:pt x="66" y="52"/>
                  </a:lnTo>
                  <a:lnTo>
                    <a:pt x="63" y="52"/>
                  </a:lnTo>
                  <a:lnTo>
                    <a:pt x="63" y="55"/>
                  </a:lnTo>
                  <a:lnTo>
                    <a:pt x="60" y="58"/>
                  </a:lnTo>
                  <a:lnTo>
                    <a:pt x="51" y="43"/>
                  </a:lnTo>
                  <a:lnTo>
                    <a:pt x="45" y="43"/>
                  </a:lnTo>
                  <a:lnTo>
                    <a:pt x="42" y="36"/>
                  </a:lnTo>
                  <a:lnTo>
                    <a:pt x="39" y="36"/>
                  </a:lnTo>
                  <a:lnTo>
                    <a:pt x="39" y="39"/>
                  </a:lnTo>
                  <a:lnTo>
                    <a:pt x="33" y="33"/>
                  </a:lnTo>
                  <a:lnTo>
                    <a:pt x="30" y="36"/>
                  </a:lnTo>
                  <a:lnTo>
                    <a:pt x="27" y="36"/>
                  </a:lnTo>
                  <a:lnTo>
                    <a:pt x="24" y="33"/>
                  </a:lnTo>
                  <a:lnTo>
                    <a:pt x="21" y="30"/>
                  </a:lnTo>
                  <a:lnTo>
                    <a:pt x="18" y="30"/>
                  </a:lnTo>
                  <a:lnTo>
                    <a:pt x="12" y="30"/>
                  </a:lnTo>
                  <a:lnTo>
                    <a:pt x="6" y="27"/>
                  </a:lnTo>
                  <a:lnTo>
                    <a:pt x="6" y="18"/>
                  </a:lnTo>
                  <a:lnTo>
                    <a:pt x="9" y="12"/>
                  </a:lnTo>
                  <a:lnTo>
                    <a:pt x="6" y="9"/>
                  </a:lnTo>
                  <a:lnTo>
                    <a:pt x="3" y="9"/>
                  </a:lnTo>
                  <a:lnTo>
                    <a:pt x="3" y="6"/>
                  </a:lnTo>
                  <a:lnTo>
                    <a:pt x="0"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0" name="Freeform 124"/>
            <p:cNvSpPr>
              <a:spLocks noEditPoints="1"/>
            </p:cNvSpPr>
            <p:nvPr/>
          </p:nvSpPr>
          <p:spPr bwMode="auto">
            <a:xfrm>
              <a:off x="6261101" y="3476626"/>
              <a:ext cx="560388" cy="225425"/>
            </a:xfrm>
            <a:custGeom>
              <a:avLst/>
              <a:gdLst>
                <a:gd name="T0" fmla="*/ 18 w 353"/>
                <a:gd name="T1" fmla="*/ 15 h 142"/>
                <a:gd name="T2" fmla="*/ 27 w 353"/>
                <a:gd name="T3" fmla="*/ 0 h 142"/>
                <a:gd name="T4" fmla="*/ 51 w 353"/>
                <a:gd name="T5" fmla="*/ 15 h 142"/>
                <a:gd name="T6" fmla="*/ 48 w 353"/>
                <a:gd name="T7" fmla="*/ 27 h 142"/>
                <a:gd name="T8" fmla="*/ 21 w 353"/>
                <a:gd name="T9" fmla="*/ 39 h 142"/>
                <a:gd name="T10" fmla="*/ 15 w 353"/>
                <a:gd name="T11" fmla="*/ 36 h 142"/>
                <a:gd name="T12" fmla="*/ 6 w 353"/>
                <a:gd name="T13" fmla="*/ 30 h 142"/>
                <a:gd name="T14" fmla="*/ 268 w 353"/>
                <a:gd name="T15" fmla="*/ 24 h 142"/>
                <a:gd name="T16" fmla="*/ 247 w 353"/>
                <a:gd name="T17" fmla="*/ 21 h 142"/>
                <a:gd name="T18" fmla="*/ 214 w 353"/>
                <a:gd name="T19" fmla="*/ 24 h 142"/>
                <a:gd name="T20" fmla="*/ 190 w 353"/>
                <a:gd name="T21" fmla="*/ 18 h 142"/>
                <a:gd name="T22" fmla="*/ 175 w 353"/>
                <a:gd name="T23" fmla="*/ 9 h 142"/>
                <a:gd name="T24" fmla="*/ 154 w 353"/>
                <a:gd name="T25" fmla="*/ 3 h 142"/>
                <a:gd name="T26" fmla="*/ 121 w 353"/>
                <a:gd name="T27" fmla="*/ 6 h 142"/>
                <a:gd name="T28" fmla="*/ 102 w 353"/>
                <a:gd name="T29" fmla="*/ 21 h 142"/>
                <a:gd name="T30" fmla="*/ 78 w 353"/>
                <a:gd name="T31" fmla="*/ 21 h 142"/>
                <a:gd name="T32" fmla="*/ 63 w 353"/>
                <a:gd name="T33" fmla="*/ 33 h 142"/>
                <a:gd name="T34" fmla="*/ 54 w 353"/>
                <a:gd name="T35" fmla="*/ 39 h 142"/>
                <a:gd name="T36" fmla="*/ 45 w 353"/>
                <a:gd name="T37" fmla="*/ 42 h 142"/>
                <a:gd name="T38" fmla="*/ 27 w 353"/>
                <a:gd name="T39" fmla="*/ 42 h 142"/>
                <a:gd name="T40" fmla="*/ 12 w 353"/>
                <a:gd name="T41" fmla="*/ 61 h 142"/>
                <a:gd name="T42" fmla="*/ 27 w 353"/>
                <a:gd name="T43" fmla="*/ 64 h 142"/>
                <a:gd name="T44" fmla="*/ 24 w 353"/>
                <a:gd name="T45" fmla="*/ 79 h 142"/>
                <a:gd name="T46" fmla="*/ 27 w 353"/>
                <a:gd name="T47" fmla="*/ 85 h 142"/>
                <a:gd name="T48" fmla="*/ 15 w 353"/>
                <a:gd name="T49" fmla="*/ 88 h 142"/>
                <a:gd name="T50" fmla="*/ 24 w 353"/>
                <a:gd name="T51" fmla="*/ 97 h 142"/>
                <a:gd name="T52" fmla="*/ 33 w 353"/>
                <a:gd name="T53" fmla="*/ 112 h 142"/>
                <a:gd name="T54" fmla="*/ 36 w 353"/>
                <a:gd name="T55" fmla="*/ 121 h 142"/>
                <a:gd name="T56" fmla="*/ 36 w 353"/>
                <a:gd name="T57" fmla="*/ 127 h 142"/>
                <a:gd name="T58" fmla="*/ 48 w 353"/>
                <a:gd name="T59" fmla="*/ 130 h 142"/>
                <a:gd name="T60" fmla="*/ 60 w 353"/>
                <a:gd name="T61" fmla="*/ 127 h 142"/>
                <a:gd name="T62" fmla="*/ 69 w 353"/>
                <a:gd name="T63" fmla="*/ 133 h 142"/>
                <a:gd name="T64" fmla="*/ 84 w 353"/>
                <a:gd name="T65" fmla="*/ 136 h 142"/>
                <a:gd name="T66" fmla="*/ 96 w 353"/>
                <a:gd name="T67" fmla="*/ 127 h 142"/>
                <a:gd name="T68" fmla="*/ 130 w 353"/>
                <a:gd name="T69" fmla="*/ 136 h 142"/>
                <a:gd name="T70" fmla="*/ 163 w 353"/>
                <a:gd name="T71" fmla="*/ 136 h 142"/>
                <a:gd name="T72" fmla="*/ 190 w 353"/>
                <a:gd name="T73" fmla="*/ 127 h 142"/>
                <a:gd name="T74" fmla="*/ 193 w 353"/>
                <a:gd name="T75" fmla="*/ 133 h 142"/>
                <a:gd name="T76" fmla="*/ 208 w 353"/>
                <a:gd name="T77" fmla="*/ 139 h 142"/>
                <a:gd name="T78" fmla="*/ 220 w 353"/>
                <a:gd name="T79" fmla="*/ 127 h 142"/>
                <a:gd name="T80" fmla="*/ 247 w 353"/>
                <a:gd name="T81" fmla="*/ 121 h 142"/>
                <a:gd name="T82" fmla="*/ 277 w 353"/>
                <a:gd name="T83" fmla="*/ 115 h 142"/>
                <a:gd name="T84" fmla="*/ 311 w 353"/>
                <a:gd name="T85" fmla="*/ 115 h 142"/>
                <a:gd name="T86" fmla="*/ 341 w 353"/>
                <a:gd name="T87" fmla="*/ 109 h 142"/>
                <a:gd name="T88" fmla="*/ 350 w 353"/>
                <a:gd name="T89" fmla="*/ 106 h 142"/>
                <a:gd name="T90" fmla="*/ 344 w 353"/>
                <a:gd name="T91" fmla="*/ 82 h 142"/>
                <a:gd name="T92" fmla="*/ 335 w 353"/>
                <a:gd name="T93" fmla="*/ 61 h 142"/>
                <a:gd name="T94" fmla="*/ 335 w 353"/>
                <a:gd name="T95" fmla="*/ 45 h 142"/>
                <a:gd name="T96" fmla="*/ 320 w 353"/>
                <a:gd name="T97" fmla="*/ 24 h 142"/>
                <a:gd name="T98" fmla="*/ 299 w 353"/>
                <a:gd name="T99" fmla="*/ 12 h 142"/>
                <a:gd name="T100" fmla="*/ 284 w 353"/>
                <a:gd name="T101" fmla="*/ 9 h 142"/>
                <a:gd name="T102" fmla="*/ 45 w 353"/>
                <a:gd name="T103" fmla="*/ 133 h 142"/>
                <a:gd name="T104" fmla="*/ 9 w 353"/>
                <a:gd name="T105" fmla="*/ 4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3" h="142">
                  <a:moveTo>
                    <a:pt x="6" y="30"/>
                  </a:moveTo>
                  <a:lnTo>
                    <a:pt x="12" y="30"/>
                  </a:lnTo>
                  <a:lnTo>
                    <a:pt x="12" y="27"/>
                  </a:lnTo>
                  <a:lnTo>
                    <a:pt x="12" y="21"/>
                  </a:lnTo>
                  <a:lnTo>
                    <a:pt x="18" y="18"/>
                  </a:lnTo>
                  <a:lnTo>
                    <a:pt x="18" y="15"/>
                  </a:lnTo>
                  <a:lnTo>
                    <a:pt x="12" y="12"/>
                  </a:lnTo>
                  <a:lnTo>
                    <a:pt x="15" y="6"/>
                  </a:lnTo>
                  <a:lnTo>
                    <a:pt x="18" y="3"/>
                  </a:lnTo>
                  <a:lnTo>
                    <a:pt x="21" y="3"/>
                  </a:lnTo>
                  <a:lnTo>
                    <a:pt x="21" y="0"/>
                  </a:lnTo>
                  <a:lnTo>
                    <a:pt x="27" y="0"/>
                  </a:lnTo>
                  <a:lnTo>
                    <a:pt x="33" y="6"/>
                  </a:lnTo>
                  <a:lnTo>
                    <a:pt x="36" y="3"/>
                  </a:lnTo>
                  <a:lnTo>
                    <a:pt x="39" y="3"/>
                  </a:lnTo>
                  <a:lnTo>
                    <a:pt x="39" y="12"/>
                  </a:lnTo>
                  <a:lnTo>
                    <a:pt x="45" y="15"/>
                  </a:lnTo>
                  <a:lnTo>
                    <a:pt x="51" y="15"/>
                  </a:lnTo>
                  <a:lnTo>
                    <a:pt x="54" y="21"/>
                  </a:lnTo>
                  <a:lnTo>
                    <a:pt x="57" y="24"/>
                  </a:lnTo>
                  <a:lnTo>
                    <a:pt x="57" y="24"/>
                  </a:lnTo>
                  <a:lnTo>
                    <a:pt x="54" y="30"/>
                  </a:lnTo>
                  <a:lnTo>
                    <a:pt x="51" y="27"/>
                  </a:lnTo>
                  <a:lnTo>
                    <a:pt x="48" y="27"/>
                  </a:lnTo>
                  <a:lnTo>
                    <a:pt x="42" y="27"/>
                  </a:lnTo>
                  <a:lnTo>
                    <a:pt x="42" y="27"/>
                  </a:lnTo>
                  <a:lnTo>
                    <a:pt x="36" y="27"/>
                  </a:lnTo>
                  <a:lnTo>
                    <a:pt x="33" y="30"/>
                  </a:lnTo>
                  <a:lnTo>
                    <a:pt x="30" y="36"/>
                  </a:lnTo>
                  <a:lnTo>
                    <a:pt x="21" y="39"/>
                  </a:lnTo>
                  <a:lnTo>
                    <a:pt x="12" y="48"/>
                  </a:lnTo>
                  <a:lnTo>
                    <a:pt x="12" y="45"/>
                  </a:lnTo>
                  <a:lnTo>
                    <a:pt x="12" y="39"/>
                  </a:lnTo>
                  <a:lnTo>
                    <a:pt x="15" y="39"/>
                  </a:lnTo>
                  <a:lnTo>
                    <a:pt x="18" y="36"/>
                  </a:lnTo>
                  <a:lnTo>
                    <a:pt x="15" y="36"/>
                  </a:lnTo>
                  <a:lnTo>
                    <a:pt x="12" y="36"/>
                  </a:lnTo>
                  <a:lnTo>
                    <a:pt x="12" y="36"/>
                  </a:lnTo>
                  <a:lnTo>
                    <a:pt x="9" y="33"/>
                  </a:lnTo>
                  <a:lnTo>
                    <a:pt x="6" y="30"/>
                  </a:lnTo>
                  <a:lnTo>
                    <a:pt x="6" y="30"/>
                  </a:lnTo>
                  <a:lnTo>
                    <a:pt x="6" y="30"/>
                  </a:lnTo>
                  <a:close/>
                  <a:moveTo>
                    <a:pt x="284" y="9"/>
                  </a:moveTo>
                  <a:lnTo>
                    <a:pt x="284" y="9"/>
                  </a:lnTo>
                  <a:lnTo>
                    <a:pt x="281" y="15"/>
                  </a:lnTo>
                  <a:lnTo>
                    <a:pt x="277" y="18"/>
                  </a:lnTo>
                  <a:lnTo>
                    <a:pt x="271" y="21"/>
                  </a:lnTo>
                  <a:lnTo>
                    <a:pt x="268" y="24"/>
                  </a:lnTo>
                  <a:lnTo>
                    <a:pt x="262" y="24"/>
                  </a:lnTo>
                  <a:lnTo>
                    <a:pt x="259" y="24"/>
                  </a:lnTo>
                  <a:lnTo>
                    <a:pt x="253" y="24"/>
                  </a:lnTo>
                  <a:lnTo>
                    <a:pt x="250" y="21"/>
                  </a:lnTo>
                  <a:lnTo>
                    <a:pt x="247" y="21"/>
                  </a:lnTo>
                  <a:lnTo>
                    <a:pt x="247" y="21"/>
                  </a:lnTo>
                  <a:lnTo>
                    <a:pt x="244" y="21"/>
                  </a:lnTo>
                  <a:lnTo>
                    <a:pt x="235" y="24"/>
                  </a:lnTo>
                  <a:lnTo>
                    <a:pt x="229" y="27"/>
                  </a:lnTo>
                  <a:lnTo>
                    <a:pt x="223" y="24"/>
                  </a:lnTo>
                  <a:lnTo>
                    <a:pt x="217" y="21"/>
                  </a:lnTo>
                  <a:lnTo>
                    <a:pt x="214" y="24"/>
                  </a:lnTo>
                  <a:lnTo>
                    <a:pt x="208" y="21"/>
                  </a:lnTo>
                  <a:lnTo>
                    <a:pt x="205" y="18"/>
                  </a:lnTo>
                  <a:lnTo>
                    <a:pt x="196" y="15"/>
                  </a:lnTo>
                  <a:lnTo>
                    <a:pt x="196" y="15"/>
                  </a:lnTo>
                  <a:lnTo>
                    <a:pt x="193" y="18"/>
                  </a:lnTo>
                  <a:lnTo>
                    <a:pt x="190" y="18"/>
                  </a:lnTo>
                  <a:lnTo>
                    <a:pt x="187" y="12"/>
                  </a:lnTo>
                  <a:lnTo>
                    <a:pt x="187" y="9"/>
                  </a:lnTo>
                  <a:lnTo>
                    <a:pt x="184" y="6"/>
                  </a:lnTo>
                  <a:lnTo>
                    <a:pt x="181" y="6"/>
                  </a:lnTo>
                  <a:lnTo>
                    <a:pt x="178" y="9"/>
                  </a:lnTo>
                  <a:lnTo>
                    <a:pt x="175" y="9"/>
                  </a:lnTo>
                  <a:lnTo>
                    <a:pt x="175" y="9"/>
                  </a:lnTo>
                  <a:lnTo>
                    <a:pt x="166" y="3"/>
                  </a:lnTo>
                  <a:lnTo>
                    <a:pt x="166" y="0"/>
                  </a:lnTo>
                  <a:lnTo>
                    <a:pt x="166" y="0"/>
                  </a:lnTo>
                  <a:lnTo>
                    <a:pt x="160" y="3"/>
                  </a:lnTo>
                  <a:lnTo>
                    <a:pt x="154" y="3"/>
                  </a:lnTo>
                  <a:lnTo>
                    <a:pt x="151" y="0"/>
                  </a:lnTo>
                  <a:lnTo>
                    <a:pt x="148" y="3"/>
                  </a:lnTo>
                  <a:lnTo>
                    <a:pt x="139" y="3"/>
                  </a:lnTo>
                  <a:lnTo>
                    <a:pt x="133" y="3"/>
                  </a:lnTo>
                  <a:lnTo>
                    <a:pt x="124" y="6"/>
                  </a:lnTo>
                  <a:lnTo>
                    <a:pt x="121" y="6"/>
                  </a:lnTo>
                  <a:lnTo>
                    <a:pt x="115" y="9"/>
                  </a:lnTo>
                  <a:lnTo>
                    <a:pt x="112" y="12"/>
                  </a:lnTo>
                  <a:lnTo>
                    <a:pt x="109" y="12"/>
                  </a:lnTo>
                  <a:lnTo>
                    <a:pt x="105" y="15"/>
                  </a:lnTo>
                  <a:lnTo>
                    <a:pt x="102" y="15"/>
                  </a:lnTo>
                  <a:lnTo>
                    <a:pt x="102" y="21"/>
                  </a:lnTo>
                  <a:lnTo>
                    <a:pt x="99" y="21"/>
                  </a:lnTo>
                  <a:lnTo>
                    <a:pt x="99" y="24"/>
                  </a:lnTo>
                  <a:lnTo>
                    <a:pt x="93" y="24"/>
                  </a:lnTo>
                  <a:lnTo>
                    <a:pt x="84" y="21"/>
                  </a:lnTo>
                  <a:lnTo>
                    <a:pt x="81" y="21"/>
                  </a:lnTo>
                  <a:lnTo>
                    <a:pt x="78" y="21"/>
                  </a:lnTo>
                  <a:lnTo>
                    <a:pt x="75" y="21"/>
                  </a:lnTo>
                  <a:lnTo>
                    <a:pt x="69" y="24"/>
                  </a:lnTo>
                  <a:lnTo>
                    <a:pt x="66" y="21"/>
                  </a:lnTo>
                  <a:lnTo>
                    <a:pt x="60" y="24"/>
                  </a:lnTo>
                  <a:lnTo>
                    <a:pt x="60" y="27"/>
                  </a:lnTo>
                  <a:lnTo>
                    <a:pt x="63" y="33"/>
                  </a:lnTo>
                  <a:lnTo>
                    <a:pt x="69" y="33"/>
                  </a:lnTo>
                  <a:lnTo>
                    <a:pt x="72" y="33"/>
                  </a:lnTo>
                  <a:lnTo>
                    <a:pt x="72" y="33"/>
                  </a:lnTo>
                  <a:lnTo>
                    <a:pt x="63" y="36"/>
                  </a:lnTo>
                  <a:lnTo>
                    <a:pt x="57" y="36"/>
                  </a:lnTo>
                  <a:lnTo>
                    <a:pt x="54" y="39"/>
                  </a:lnTo>
                  <a:lnTo>
                    <a:pt x="57" y="42"/>
                  </a:lnTo>
                  <a:lnTo>
                    <a:pt x="60" y="39"/>
                  </a:lnTo>
                  <a:lnTo>
                    <a:pt x="63" y="42"/>
                  </a:lnTo>
                  <a:lnTo>
                    <a:pt x="60" y="45"/>
                  </a:lnTo>
                  <a:lnTo>
                    <a:pt x="51" y="45"/>
                  </a:lnTo>
                  <a:lnTo>
                    <a:pt x="45" y="42"/>
                  </a:lnTo>
                  <a:lnTo>
                    <a:pt x="42" y="45"/>
                  </a:lnTo>
                  <a:lnTo>
                    <a:pt x="39" y="42"/>
                  </a:lnTo>
                  <a:lnTo>
                    <a:pt x="36" y="42"/>
                  </a:lnTo>
                  <a:lnTo>
                    <a:pt x="33" y="45"/>
                  </a:lnTo>
                  <a:lnTo>
                    <a:pt x="30" y="45"/>
                  </a:lnTo>
                  <a:lnTo>
                    <a:pt x="27" y="42"/>
                  </a:lnTo>
                  <a:lnTo>
                    <a:pt x="21" y="42"/>
                  </a:lnTo>
                  <a:lnTo>
                    <a:pt x="12" y="48"/>
                  </a:lnTo>
                  <a:lnTo>
                    <a:pt x="12" y="51"/>
                  </a:lnTo>
                  <a:lnTo>
                    <a:pt x="12" y="54"/>
                  </a:lnTo>
                  <a:lnTo>
                    <a:pt x="12" y="58"/>
                  </a:lnTo>
                  <a:lnTo>
                    <a:pt x="12" y="61"/>
                  </a:lnTo>
                  <a:lnTo>
                    <a:pt x="12" y="64"/>
                  </a:lnTo>
                  <a:lnTo>
                    <a:pt x="12" y="64"/>
                  </a:lnTo>
                  <a:lnTo>
                    <a:pt x="18" y="64"/>
                  </a:lnTo>
                  <a:lnTo>
                    <a:pt x="18" y="64"/>
                  </a:lnTo>
                  <a:lnTo>
                    <a:pt x="21" y="64"/>
                  </a:lnTo>
                  <a:lnTo>
                    <a:pt x="27" y="64"/>
                  </a:lnTo>
                  <a:lnTo>
                    <a:pt x="21" y="67"/>
                  </a:lnTo>
                  <a:lnTo>
                    <a:pt x="24" y="70"/>
                  </a:lnTo>
                  <a:lnTo>
                    <a:pt x="24" y="73"/>
                  </a:lnTo>
                  <a:lnTo>
                    <a:pt x="24" y="76"/>
                  </a:lnTo>
                  <a:lnTo>
                    <a:pt x="24" y="76"/>
                  </a:lnTo>
                  <a:lnTo>
                    <a:pt x="24" y="79"/>
                  </a:lnTo>
                  <a:lnTo>
                    <a:pt x="30" y="76"/>
                  </a:lnTo>
                  <a:lnTo>
                    <a:pt x="30" y="79"/>
                  </a:lnTo>
                  <a:lnTo>
                    <a:pt x="27" y="79"/>
                  </a:lnTo>
                  <a:lnTo>
                    <a:pt x="21" y="82"/>
                  </a:lnTo>
                  <a:lnTo>
                    <a:pt x="24" y="85"/>
                  </a:lnTo>
                  <a:lnTo>
                    <a:pt x="27" y="85"/>
                  </a:lnTo>
                  <a:lnTo>
                    <a:pt x="24" y="85"/>
                  </a:lnTo>
                  <a:lnTo>
                    <a:pt x="21" y="88"/>
                  </a:lnTo>
                  <a:lnTo>
                    <a:pt x="21" y="88"/>
                  </a:lnTo>
                  <a:lnTo>
                    <a:pt x="18" y="85"/>
                  </a:lnTo>
                  <a:lnTo>
                    <a:pt x="18" y="85"/>
                  </a:lnTo>
                  <a:lnTo>
                    <a:pt x="15" y="88"/>
                  </a:lnTo>
                  <a:lnTo>
                    <a:pt x="18" y="91"/>
                  </a:lnTo>
                  <a:lnTo>
                    <a:pt x="15" y="91"/>
                  </a:lnTo>
                  <a:lnTo>
                    <a:pt x="15" y="94"/>
                  </a:lnTo>
                  <a:lnTo>
                    <a:pt x="18" y="97"/>
                  </a:lnTo>
                  <a:lnTo>
                    <a:pt x="21" y="94"/>
                  </a:lnTo>
                  <a:lnTo>
                    <a:pt x="24" y="97"/>
                  </a:lnTo>
                  <a:lnTo>
                    <a:pt x="27" y="97"/>
                  </a:lnTo>
                  <a:lnTo>
                    <a:pt x="30" y="100"/>
                  </a:lnTo>
                  <a:lnTo>
                    <a:pt x="33" y="106"/>
                  </a:lnTo>
                  <a:lnTo>
                    <a:pt x="30" y="109"/>
                  </a:lnTo>
                  <a:lnTo>
                    <a:pt x="33" y="109"/>
                  </a:lnTo>
                  <a:lnTo>
                    <a:pt x="33" y="112"/>
                  </a:lnTo>
                  <a:lnTo>
                    <a:pt x="33" y="112"/>
                  </a:lnTo>
                  <a:lnTo>
                    <a:pt x="39" y="118"/>
                  </a:lnTo>
                  <a:lnTo>
                    <a:pt x="36" y="121"/>
                  </a:lnTo>
                  <a:lnTo>
                    <a:pt x="33" y="118"/>
                  </a:lnTo>
                  <a:lnTo>
                    <a:pt x="33" y="121"/>
                  </a:lnTo>
                  <a:lnTo>
                    <a:pt x="36" y="121"/>
                  </a:lnTo>
                  <a:lnTo>
                    <a:pt x="42" y="121"/>
                  </a:lnTo>
                  <a:lnTo>
                    <a:pt x="48" y="121"/>
                  </a:lnTo>
                  <a:lnTo>
                    <a:pt x="48" y="121"/>
                  </a:lnTo>
                  <a:lnTo>
                    <a:pt x="48" y="124"/>
                  </a:lnTo>
                  <a:lnTo>
                    <a:pt x="42" y="127"/>
                  </a:lnTo>
                  <a:lnTo>
                    <a:pt x="36" y="127"/>
                  </a:lnTo>
                  <a:lnTo>
                    <a:pt x="36" y="127"/>
                  </a:lnTo>
                  <a:lnTo>
                    <a:pt x="39" y="130"/>
                  </a:lnTo>
                  <a:lnTo>
                    <a:pt x="42" y="127"/>
                  </a:lnTo>
                  <a:lnTo>
                    <a:pt x="45" y="127"/>
                  </a:lnTo>
                  <a:lnTo>
                    <a:pt x="48" y="127"/>
                  </a:lnTo>
                  <a:lnTo>
                    <a:pt x="48" y="130"/>
                  </a:lnTo>
                  <a:lnTo>
                    <a:pt x="48" y="130"/>
                  </a:lnTo>
                  <a:lnTo>
                    <a:pt x="51" y="127"/>
                  </a:lnTo>
                  <a:lnTo>
                    <a:pt x="54" y="124"/>
                  </a:lnTo>
                  <a:lnTo>
                    <a:pt x="57" y="124"/>
                  </a:lnTo>
                  <a:lnTo>
                    <a:pt x="57" y="127"/>
                  </a:lnTo>
                  <a:lnTo>
                    <a:pt x="60" y="127"/>
                  </a:lnTo>
                  <a:lnTo>
                    <a:pt x="63" y="130"/>
                  </a:lnTo>
                  <a:lnTo>
                    <a:pt x="66" y="127"/>
                  </a:lnTo>
                  <a:lnTo>
                    <a:pt x="69" y="127"/>
                  </a:lnTo>
                  <a:lnTo>
                    <a:pt x="69" y="130"/>
                  </a:lnTo>
                  <a:lnTo>
                    <a:pt x="66" y="130"/>
                  </a:lnTo>
                  <a:lnTo>
                    <a:pt x="69" y="133"/>
                  </a:lnTo>
                  <a:lnTo>
                    <a:pt x="69" y="136"/>
                  </a:lnTo>
                  <a:lnTo>
                    <a:pt x="72" y="139"/>
                  </a:lnTo>
                  <a:lnTo>
                    <a:pt x="75" y="136"/>
                  </a:lnTo>
                  <a:lnTo>
                    <a:pt x="78" y="139"/>
                  </a:lnTo>
                  <a:lnTo>
                    <a:pt x="84" y="139"/>
                  </a:lnTo>
                  <a:lnTo>
                    <a:pt x="84" y="136"/>
                  </a:lnTo>
                  <a:lnTo>
                    <a:pt x="87" y="136"/>
                  </a:lnTo>
                  <a:lnTo>
                    <a:pt x="90" y="136"/>
                  </a:lnTo>
                  <a:lnTo>
                    <a:pt x="93" y="136"/>
                  </a:lnTo>
                  <a:lnTo>
                    <a:pt x="96" y="136"/>
                  </a:lnTo>
                  <a:lnTo>
                    <a:pt x="96" y="130"/>
                  </a:lnTo>
                  <a:lnTo>
                    <a:pt x="96" y="127"/>
                  </a:lnTo>
                  <a:lnTo>
                    <a:pt x="96" y="124"/>
                  </a:lnTo>
                  <a:lnTo>
                    <a:pt x="105" y="124"/>
                  </a:lnTo>
                  <a:lnTo>
                    <a:pt x="112" y="124"/>
                  </a:lnTo>
                  <a:lnTo>
                    <a:pt x="121" y="130"/>
                  </a:lnTo>
                  <a:lnTo>
                    <a:pt x="124" y="130"/>
                  </a:lnTo>
                  <a:lnTo>
                    <a:pt x="130" y="136"/>
                  </a:lnTo>
                  <a:lnTo>
                    <a:pt x="136" y="139"/>
                  </a:lnTo>
                  <a:lnTo>
                    <a:pt x="151" y="139"/>
                  </a:lnTo>
                  <a:lnTo>
                    <a:pt x="157" y="136"/>
                  </a:lnTo>
                  <a:lnTo>
                    <a:pt x="160" y="136"/>
                  </a:lnTo>
                  <a:lnTo>
                    <a:pt x="160" y="136"/>
                  </a:lnTo>
                  <a:lnTo>
                    <a:pt x="163" y="136"/>
                  </a:lnTo>
                  <a:lnTo>
                    <a:pt x="163" y="133"/>
                  </a:lnTo>
                  <a:lnTo>
                    <a:pt x="172" y="121"/>
                  </a:lnTo>
                  <a:lnTo>
                    <a:pt x="172" y="121"/>
                  </a:lnTo>
                  <a:lnTo>
                    <a:pt x="181" y="124"/>
                  </a:lnTo>
                  <a:lnTo>
                    <a:pt x="187" y="127"/>
                  </a:lnTo>
                  <a:lnTo>
                    <a:pt x="190" y="127"/>
                  </a:lnTo>
                  <a:lnTo>
                    <a:pt x="193" y="124"/>
                  </a:lnTo>
                  <a:lnTo>
                    <a:pt x="196" y="121"/>
                  </a:lnTo>
                  <a:lnTo>
                    <a:pt x="199" y="121"/>
                  </a:lnTo>
                  <a:lnTo>
                    <a:pt x="199" y="124"/>
                  </a:lnTo>
                  <a:lnTo>
                    <a:pt x="196" y="130"/>
                  </a:lnTo>
                  <a:lnTo>
                    <a:pt x="193" y="133"/>
                  </a:lnTo>
                  <a:lnTo>
                    <a:pt x="193" y="133"/>
                  </a:lnTo>
                  <a:lnTo>
                    <a:pt x="196" y="139"/>
                  </a:lnTo>
                  <a:lnTo>
                    <a:pt x="196" y="142"/>
                  </a:lnTo>
                  <a:lnTo>
                    <a:pt x="199" y="142"/>
                  </a:lnTo>
                  <a:lnTo>
                    <a:pt x="202" y="142"/>
                  </a:lnTo>
                  <a:lnTo>
                    <a:pt x="208" y="139"/>
                  </a:lnTo>
                  <a:lnTo>
                    <a:pt x="208" y="136"/>
                  </a:lnTo>
                  <a:lnTo>
                    <a:pt x="208" y="133"/>
                  </a:lnTo>
                  <a:lnTo>
                    <a:pt x="208" y="127"/>
                  </a:lnTo>
                  <a:lnTo>
                    <a:pt x="211" y="124"/>
                  </a:lnTo>
                  <a:lnTo>
                    <a:pt x="217" y="124"/>
                  </a:lnTo>
                  <a:lnTo>
                    <a:pt x="220" y="127"/>
                  </a:lnTo>
                  <a:lnTo>
                    <a:pt x="229" y="121"/>
                  </a:lnTo>
                  <a:lnTo>
                    <a:pt x="229" y="121"/>
                  </a:lnTo>
                  <a:lnTo>
                    <a:pt x="232" y="121"/>
                  </a:lnTo>
                  <a:lnTo>
                    <a:pt x="244" y="118"/>
                  </a:lnTo>
                  <a:lnTo>
                    <a:pt x="247" y="121"/>
                  </a:lnTo>
                  <a:lnTo>
                    <a:pt x="247" y="121"/>
                  </a:lnTo>
                  <a:lnTo>
                    <a:pt x="253" y="124"/>
                  </a:lnTo>
                  <a:lnTo>
                    <a:pt x="262" y="124"/>
                  </a:lnTo>
                  <a:lnTo>
                    <a:pt x="265" y="121"/>
                  </a:lnTo>
                  <a:lnTo>
                    <a:pt x="268" y="121"/>
                  </a:lnTo>
                  <a:lnTo>
                    <a:pt x="271" y="118"/>
                  </a:lnTo>
                  <a:lnTo>
                    <a:pt x="277" y="115"/>
                  </a:lnTo>
                  <a:lnTo>
                    <a:pt x="284" y="115"/>
                  </a:lnTo>
                  <a:lnTo>
                    <a:pt x="287" y="115"/>
                  </a:lnTo>
                  <a:lnTo>
                    <a:pt x="296" y="115"/>
                  </a:lnTo>
                  <a:lnTo>
                    <a:pt x="305" y="112"/>
                  </a:lnTo>
                  <a:lnTo>
                    <a:pt x="311" y="112"/>
                  </a:lnTo>
                  <a:lnTo>
                    <a:pt x="311" y="115"/>
                  </a:lnTo>
                  <a:lnTo>
                    <a:pt x="317" y="109"/>
                  </a:lnTo>
                  <a:lnTo>
                    <a:pt x="320" y="109"/>
                  </a:lnTo>
                  <a:lnTo>
                    <a:pt x="323" y="109"/>
                  </a:lnTo>
                  <a:lnTo>
                    <a:pt x="329" y="109"/>
                  </a:lnTo>
                  <a:lnTo>
                    <a:pt x="338" y="109"/>
                  </a:lnTo>
                  <a:lnTo>
                    <a:pt x="341" y="109"/>
                  </a:lnTo>
                  <a:lnTo>
                    <a:pt x="344" y="109"/>
                  </a:lnTo>
                  <a:lnTo>
                    <a:pt x="344" y="115"/>
                  </a:lnTo>
                  <a:lnTo>
                    <a:pt x="347" y="115"/>
                  </a:lnTo>
                  <a:lnTo>
                    <a:pt x="353" y="115"/>
                  </a:lnTo>
                  <a:lnTo>
                    <a:pt x="353" y="112"/>
                  </a:lnTo>
                  <a:lnTo>
                    <a:pt x="350" y="106"/>
                  </a:lnTo>
                  <a:lnTo>
                    <a:pt x="347" y="100"/>
                  </a:lnTo>
                  <a:lnTo>
                    <a:pt x="341" y="97"/>
                  </a:lnTo>
                  <a:lnTo>
                    <a:pt x="341" y="94"/>
                  </a:lnTo>
                  <a:lnTo>
                    <a:pt x="341" y="88"/>
                  </a:lnTo>
                  <a:lnTo>
                    <a:pt x="344" y="85"/>
                  </a:lnTo>
                  <a:lnTo>
                    <a:pt x="344" y="82"/>
                  </a:lnTo>
                  <a:lnTo>
                    <a:pt x="338" y="82"/>
                  </a:lnTo>
                  <a:lnTo>
                    <a:pt x="338" y="76"/>
                  </a:lnTo>
                  <a:lnTo>
                    <a:pt x="338" y="73"/>
                  </a:lnTo>
                  <a:lnTo>
                    <a:pt x="338" y="64"/>
                  </a:lnTo>
                  <a:lnTo>
                    <a:pt x="335" y="61"/>
                  </a:lnTo>
                  <a:lnTo>
                    <a:pt x="335" y="61"/>
                  </a:lnTo>
                  <a:lnTo>
                    <a:pt x="341" y="58"/>
                  </a:lnTo>
                  <a:lnTo>
                    <a:pt x="341" y="54"/>
                  </a:lnTo>
                  <a:lnTo>
                    <a:pt x="344" y="51"/>
                  </a:lnTo>
                  <a:lnTo>
                    <a:pt x="341" y="48"/>
                  </a:lnTo>
                  <a:lnTo>
                    <a:pt x="338" y="45"/>
                  </a:lnTo>
                  <a:lnTo>
                    <a:pt x="335" y="45"/>
                  </a:lnTo>
                  <a:lnTo>
                    <a:pt x="329" y="45"/>
                  </a:lnTo>
                  <a:lnTo>
                    <a:pt x="323" y="42"/>
                  </a:lnTo>
                  <a:lnTo>
                    <a:pt x="323" y="33"/>
                  </a:lnTo>
                  <a:lnTo>
                    <a:pt x="326" y="27"/>
                  </a:lnTo>
                  <a:lnTo>
                    <a:pt x="323" y="24"/>
                  </a:lnTo>
                  <a:lnTo>
                    <a:pt x="320" y="24"/>
                  </a:lnTo>
                  <a:lnTo>
                    <a:pt x="320" y="21"/>
                  </a:lnTo>
                  <a:lnTo>
                    <a:pt x="317" y="18"/>
                  </a:lnTo>
                  <a:lnTo>
                    <a:pt x="314" y="18"/>
                  </a:lnTo>
                  <a:lnTo>
                    <a:pt x="305" y="9"/>
                  </a:lnTo>
                  <a:lnTo>
                    <a:pt x="302" y="9"/>
                  </a:lnTo>
                  <a:lnTo>
                    <a:pt x="299" y="12"/>
                  </a:lnTo>
                  <a:lnTo>
                    <a:pt x="296" y="12"/>
                  </a:lnTo>
                  <a:lnTo>
                    <a:pt x="293" y="9"/>
                  </a:lnTo>
                  <a:lnTo>
                    <a:pt x="290" y="12"/>
                  </a:lnTo>
                  <a:lnTo>
                    <a:pt x="287" y="12"/>
                  </a:lnTo>
                  <a:lnTo>
                    <a:pt x="287" y="9"/>
                  </a:lnTo>
                  <a:lnTo>
                    <a:pt x="284" y="9"/>
                  </a:lnTo>
                  <a:lnTo>
                    <a:pt x="284" y="9"/>
                  </a:lnTo>
                  <a:close/>
                  <a:moveTo>
                    <a:pt x="42" y="130"/>
                  </a:moveTo>
                  <a:lnTo>
                    <a:pt x="45" y="130"/>
                  </a:lnTo>
                  <a:lnTo>
                    <a:pt x="45" y="130"/>
                  </a:lnTo>
                  <a:lnTo>
                    <a:pt x="45" y="130"/>
                  </a:lnTo>
                  <a:lnTo>
                    <a:pt x="45" y="133"/>
                  </a:lnTo>
                  <a:lnTo>
                    <a:pt x="42" y="130"/>
                  </a:lnTo>
                  <a:lnTo>
                    <a:pt x="42" y="130"/>
                  </a:lnTo>
                  <a:close/>
                  <a:moveTo>
                    <a:pt x="0" y="45"/>
                  </a:moveTo>
                  <a:lnTo>
                    <a:pt x="3" y="48"/>
                  </a:lnTo>
                  <a:lnTo>
                    <a:pt x="9" y="45"/>
                  </a:lnTo>
                  <a:lnTo>
                    <a:pt x="9" y="45"/>
                  </a:lnTo>
                  <a:lnTo>
                    <a:pt x="6" y="42"/>
                  </a:lnTo>
                  <a:lnTo>
                    <a:pt x="6" y="45"/>
                  </a:lnTo>
                  <a:lnTo>
                    <a:pt x="3" y="45"/>
                  </a:lnTo>
                  <a:lnTo>
                    <a:pt x="0"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1" name="Freeform 125"/>
            <p:cNvSpPr>
              <a:spLocks/>
            </p:cNvSpPr>
            <p:nvPr/>
          </p:nvSpPr>
          <p:spPr bwMode="auto">
            <a:xfrm>
              <a:off x="6667501" y="3649663"/>
              <a:ext cx="292100" cy="277813"/>
            </a:xfrm>
            <a:custGeom>
              <a:avLst/>
              <a:gdLst>
                <a:gd name="T0" fmla="*/ 181 w 184"/>
                <a:gd name="T1" fmla="*/ 151 h 175"/>
                <a:gd name="T2" fmla="*/ 175 w 184"/>
                <a:gd name="T3" fmla="*/ 145 h 175"/>
                <a:gd name="T4" fmla="*/ 166 w 184"/>
                <a:gd name="T5" fmla="*/ 133 h 175"/>
                <a:gd name="T6" fmla="*/ 166 w 184"/>
                <a:gd name="T7" fmla="*/ 124 h 175"/>
                <a:gd name="T8" fmla="*/ 166 w 184"/>
                <a:gd name="T9" fmla="*/ 112 h 175"/>
                <a:gd name="T10" fmla="*/ 160 w 184"/>
                <a:gd name="T11" fmla="*/ 103 h 175"/>
                <a:gd name="T12" fmla="*/ 154 w 184"/>
                <a:gd name="T13" fmla="*/ 103 h 175"/>
                <a:gd name="T14" fmla="*/ 136 w 184"/>
                <a:gd name="T15" fmla="*/ 94 h 175"/>
                <a:gd name="T16" fmla="*/ 130 w 184"/>
                <a:gd name="T17" fmla="*/ 91 h 175"/>
                <a:gd name="T18" fmla="*/ 130 w 184"/>
                <a:gd name="T19" fmla="*/ 88 h 175"/>
                <a:gd name="T20" fmla="*/ 130 w 184"/>
                <a:gd name="T21" fmla="*/ 81 h 175"/>
                <a:gd name="T22" fmla="*/ 124 w 184"/>
                <a:gd name="T23" fmla="*/ 75 h 175"/>
                <a:gd name="T24" fmla="*/ 118 w 184"/>
                <a:gd name="T25" fmla="*/ 72 h 175"/>
                <a:gd name="T26" fmla="*/ 121 w 184"/>
                <a:gd name="T27" fmla="*/ 69 h 175"/>
                <a:gd name="T28" fmla="*/ 121 w 184"/>
                <a:gd name="T29" fmla="*/ 63 h 175"/>
                <a:gd name="T30" fmla="*/ 124 w 184"/>
                <a:gd name="T31" fmla="*/ 54 h 175"/>
                <a:gd name="T32" fmla="*/ 127 w 184"/>
                <a:gd name="T33" fmla="*/ 51 h 175"/>
                <a:gd name="T34" fmla="*/ 127 w 184"/>
                <a:gd name="T35" fmla="*/ 42 h 175"/>
                <a:gd name="T36" fmla="*/ 127 w 184"/>
                <a:gd name="T37" fmla="*/ 36 h 175"/>
                <a:gd name="T38" fmla="*/ 133 w 184"/>
                <a:gd name="T39" fmla="*/ 33 h 175"/>
                <a:gd name="T40" fmla="*/ 133 w 184"/>
                <a:gd name="T41" fmla="*/ 33 h 175"/>
                <a:gd name="T42" fmla="*/ 124 w 184"/>
                <a:gd name="T43" fmla="*/ 33 h 175"/>
                <a:gd name="T44" fmla="*/ 115 w 184"/>
                <a:gd name="T45" fmla="*/ 27 h 175"/>
                <a:gd name="T46" fmla="*/ 109 w 184"/>
                <a:gd name="T47" fmla="*/ 24 h 175"/>
                <a:gd name="T48" fmla="*/ 106 w 184"/>
                <a:gd name="T49" fmla="*/ 18 h 175"/>
                <a:gd name="T50" fmla="*/ 100 w 184"/>
                <a:gd name="T51" fmla="*/ 12 h 175"/>
                <a:gd name="T52" fmla="*/ 100 w 184"/>
                <a:gd name="T53" fmla="*/ 6 h 175"/>
                <a:gd name="T54" fmla="*/ 91 w 184"/>
                <a:gd name="T55" fmla="*/ 6 h 175"/>
                <a:gd name="T56" fmla="*/ 88 w 184"/>
                <a:gd name="T57" fmla="*/ 0 h 175"/>
                <a:gd name="T58" fmla="*/ 82 w 184"/>
                <a:gd name="T59" fmla="*/ 0 h 175"/>
                <a:gd name="T60" fmla="*/ 67 w 184"/>
                <a:gd name="T61" fmla="*/ 0 h 175"/>
                <a:gd name="T62" fmla="*/ 61 w 184"/>
                <a:gd name="T63" fmla="*/ 0 h 175"/>
                <a:gd name="T64" fmla="*/ 55 w 184"/>
                <a:gd name="T65" fmla="*/ 6 h 175"/>
                <a:gd name="T66" fmla="*/ 52 w 184"/>
                <a:gd name="T67" fmla="*/ 9 h 175"/>
                <a:gd name="T68" fmla="*/ 40 w 184"/>
                <a:gd name="T69" fmla="*/ 15 h 175"/>
                <a:gd name="T70" fmla="*/ 37 w 184"/>
                <a:gd name="T71" fmla="*/ 27 h 175"/>
                <a:gd name="T72" fmla="*/ 40 w 184"/>
                <a:gd name="T73" fmla="*/ 39 h 175"/>
                <a:gd name="T74" fmla="*/ 37 w 184"/>
                <a:gd name="T75" fmla="*/ 48 h 175"/>
                <a:gd name="T76" fmla="*/ 34 w 184"/>
                <a:gd name="T77" fmla="*/ 60 h 175"/>
                <a:gd name="T78" fmla="*/ 0 w 184"/>
                <a:gd name="T79" fmla="*/ 88 h 175"/>
                <a:gd name="T80" fmla="*/ 0 w 184"/>
                <a:gd name="T81" fmla="*/ 88 h 175"/>
                <a:gd name="T82" fmla="*/ 25 w 184"/>
                <a:gd name="T83" fmla="*/ 112 h 175"/>
                <a:gd name="T84" fmla="*/ 151 w 184"/>
                <a:gd name="T85" fmla="*/ 175 h 175"/>
                <a:gd name="T86" fmla="*/ 157 w 184"/>
                <a:gd name="T87" fmla="*/ 157 h 175"/>
                <a:gd name="T88" fmla="*/ 172 w 184"/>
                <a:gd name="T89" fmla="*/ 157 h 175"/>
                <a:gd name="T90" fmla="*/ 178 w 184"/>
                <a:gd name="T91" fmla="*/ 157 h 175"/>
                <a:gd name="T92" fmla="*/ 184 w 184"/>
                <a:gd name="T93"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4" h="175">
                  <a:moveTo>
                    <a:pt x="184" y="151"/>
                  </a:moveTo>
                  <a:lnTo>
                    <a:pt x="181" y="151"/>
                  </a:lnTo>
                  <a:lnTo>
                    <a:pt x="178" y="148"/>
                  </a:lnTo>
                  <a:lnTo>
                    <a:pt x="175" y="145"/>
                  </a:lnTo>
                  <a:lnTo>
                    <a:pt x="172" y="133"/>
                  </a:lnTo>
                  <a:lnTo>
                    <a:pt x="166" y="133"/>
                  </a:lnTo>
                  <a:lnTo>
                    <a:pt x="166" y="130"/>
                  </a:lnTo>
                  <a:lnTo>
                    <a:pt x="166" y="124"/>
                  </a:lnTo>
                  <a:lnTo>
                    <a:pt x="169" y="121"/>
                  </a:lnTo>
                  <a:lnTo>
                    <a:pt x="166" y="112"/>
                  </a:lnTo>
                  <a:lnTo>
                    <a:pt x="163" y="109"/>
                  </a:lnTo>
                  <a:lnTo>
                    <a:pt x="160" y="103"/>
                  </a:lnTo>
                  <a:lnTo>
                    <a:pt x="157" y="100"/>
                  </a:lnTo>
                  <a:lnTo>
                    <a:pt x="154" y="103"/>
                  </a:lnTo>
                  <a:lnTo>
                    <a:pt x="139" y="94"/>
                  </a:lnTo>
                  <a:lnTo>
                    <a:pt x="136" y="94"/>
                  </a:lnTo>
                  <a:lnTo>
                    <a:pt x="136" y="94"/>
                  </a:lnTo>
                  <a:lnTo>
                    <a:pt x="130" y="91"/>
                  </a:lnTo>
                  <a:lnTo>
                    <a:pt x="133" y="88"/>
                  </a:lnTo>
                  <a:lnTo>
                    <a:pt x="130" y="88"/>
                  </a:lnTo>
                  <a:lnTo>
                    <a:pt x="133" y="84"/>
                  </a:lnTo>
                  <a:lnTo>
                    <a:pt x="130" y="81"/>
                  </a:lnTo>
                  <a:lnTo>
                    <a:pt x="127" y="78"/>
                  </a:lnTo>
                  <a:lnTo>
                    <a:pt x="124" y="75"/>
                  </a:lnTo>
                  <a:lnTo>
                    <a:pt x="121" y="72"/>
                  </a:lnTo>
                  <a:lnTo>
                    <a:pt x="118" y="72"/>
                  </a:lnTo>
                  <a:lnTo>
                    <a:pt x="118" y="72"/>
                  </a:lnTo>
                  <a:lnTo>
                    <a:pt x="121" y="69"/>
                  </a:lnTo>
                  <a:lnTo>
                    <a:pt x="118" y="66"/>
                  </a:lnTo>
                  <a:lnTo>
                    <a:pt x="121" y="63"/>
                  </a:lnTo>
                  <a:lnTo>
                    <a:pt x="121" y="57"/>
                  </a:lnTo>
                  <a:lnTo>
                    <a:pt x="124" y="54"/>
                  </a:lnTo>
                  <a:lnTo>
                    <a:pt x="124" y="51"/>
                  </a:lnTo>
                  <a:lnTo>
                    <a:pt x="127" y="51"/>
                  </a:lnTo>
                  <a:lnTo>
                    <a:pt x="127" y="48"/>
                  </a:lnTo>
                  <a:lnTo>
                    <a:pt x="127" y="42"/>
                  </a:lnTo>
                  <a:lnTo>
                    <a:pt x="127" y="42"/>
                  </a:lnTo>
                  <a:lnTo>
                    <a:pt x="127" y="36"/>
                  </a:lnTo>
                  <a:lnTo>
                    <a:pt x="127" y="36"/>
                  </a:lnTo>
                  <a:lnTo>
                    <a:pt x="133" y="33"/>
                  </a:lnTo>
                  <a:lnTo>
                    <a:pt x="133" y="33"/>
                  </a:lnTo>
                  <a:lnTo>
                    <a:pt x="133" y="33"/>
                  </a:lnTo>
                  <a:lnTo>
                    <a:pt x="130" y="30"/>
                  </a:lnTo>
                  <a:lnTo>
                    <a:pt x="124" y="33"/>
                  </a:lnTo>
                  <a:lnTo>
                    <a:pt x="121" y="30"/>
                  </a:lnTo>
                  <a:lnTo>
                    <a:pt x="115" y="27"/>
                  </a:lnTo>
                  <a:lnTo>
                    <a:pt x="112" y="27"/>
                  </a:lnTo>
                  <a:lnTo>
                    <a:pt x="109" y="24"/>
                  </a:lnTo>
                  <a:lnTo>
                    <a:pt x="109" y="21"/>
                  </a:lnTo>
                  <a:lnTo>
                    <a:pt x="106" y="18"/>
                  </a:lnTo>
                  <a:lnTo>
                    <a:pt x="103" y="18"/>
                  </a:lnTo>
                  <a:lnTo>
                    <a:pt x="100" y="12"/>
                  </a:lnTo>
                  <a:lnTo>
                    <a:pt x="100" y="9"/>
                  </a:lnTo>
                  <a:lnTo>
                    <a:pt x="100" y="6"/>
                  </a:lnTo>
                  <a:lnTo>
                    <a:pt x="97" y="6"/>
                  </a:lnTo>
                  <a:lnTo>
                    <a:pt x="91" y="6"/>
                  </a:lnTo>
                  <a:lnTo>
                    <a:pt x="88" y="6"/>
                  </a:lnTo>
                  <a:lnTo>
                    <a:pt x="88" y="0"/>
                  </a:lnTo>
                  <a:lnTo>
                    <a:pt x="85" y="0"/>
                  </a:lnTo>
                  <a:lnTo>
                    <a:pt x="82" y="0"/>
                  </a:lnTo>
                  <a:lnTo>
                    <a:pt x="73" y="0"/>
                  </a:lnTo>
                  <a:lnTo>
                    <a:pt x="67" y="0"/>
                  </a:lnTo>
                  <a:lnTo>
                    <a:pt x="64" y="0"/>
                  </a:lnTo>
                  <a:lnTo>
                    <a:pt x="61" y="0"/>
                  </a:lnTo>
                  <a:lnTo>
                    <a:pt x="55" y="6"/>
                  </a:lnTo>
                  <a:lnTo>
                    <a:pt x="55" y="6"/>
                  </a:lnTo>
                  <a:lnTo>
                    <a:pt x="55" y="9"/>
                  </a:lnTo>
                  <a:lnTo>
                    <a:pt x="52" y="9"/>
                  </a:lnTo>
                  <a:lnTo>
                    <a:pt x="49" y="12"/>
                  </a:lnTo>
                  <a:lnTo>
                    <a:pt x="40" y="15"/>
                  </a:lnTo>
                  <a:lnTo>
                    <a:pt x="37" y="21"/>
                  </a:lnTo>
                  <a:lnTo>
                    <a:pt x="37" y="27"/>
                  </a:lnTo>
                  <a:lnTo>
                    <a:pt x="40" y="33"/>
                  </a:lnTo>
                  <a:lnTo>
                    <a:pt x="40" y="39"/>
                  </a:lnTo>
                  <a:lnTo>
                    <a:pt x="37" y="45"/>
                  </a:lnTo>
                  <a:lnTo>
                    <a:pt x="37" y="48"/>
                  </a:lnTo>
                  <a:lnTo>
                    <a:pt x="37" y="54"/>
                  </a:lnTo>
                  <a:lnTo>
                    <a:pt x="34" y="60"/>
                  </a:lnTo>
                  <a:lnTo>
                    <a:pt x="34" y="63"/>
                  </a:lnTo>
                  <a:lnTo>
                    <a:pt x="0" y="88"/>
                  </a:lnTo>
                  <a:lnTo>
                    <a:pt x="0" y="88"/>
                  </a:lnTo>
                  <a:lnTo>
                    <a:pt x="0" y="88"/>
                  </a:lnTo>
                  <a:lnTo>
                    <a:pt x="9" y="112"/>
                  </a:lnTo>
                  <a:lnTo>
                    <a:pt x="25" y="112"/>
                  </a:lnTo>
                  <a:lnTo>
                    <a:pt x="115" y="175"/>
                  </a:lnTo>
                  <a:lnTo>
                    <a:pt x="151" y="175"/>
                  </a:lnTo>
                  <a:lnTo>
                    <a:pt x="154" y="166"/>
                  </a:lnTo>
                  <a:lnTo>
                    <a:pt x="157" y="157"/>
                  </a:lnTo>
                  <a:lnTo>
                    <a:pt x="166" y="154"/>
                  </a:lnTo>
                  <a:lnTo>
                    <a:pt x="172" y="157"/>
                  </a:lnTo>
                  <a:lnTo>
                    <a:pt x="178" y="154"/>
                  </a:lnTo>
                  <a:lnTo>
                    <a:pt x="178" y="157"/>
                  </a:lnTo>
                  <a:lnTo>
                    <a:pt x="181" y="151"/>
                  </a:lnTo>
                  <a:lnTo>
                    <a:pt x="184" y="15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2" name="Freeform 126"/>
            <p:cNvSpPr>
              <a:spLocks/>
            </p:cNvSpPr>
            <p:nvPr/>
          </p:nvSpPr>
          <p:spPr bwMode="auto">
            <a:xfrm>
              <a:off x="6907213" y="3894138"/>
              <a:ext cx="47625" cy="52388"/>
            </a:xfrm>
            <a:custGeom>
              <a:avLst/>
              <a:gdLst>
                <a:gd name="T0" fmla="*/ 0 w 30"/>
                <a:gd name="T1" fmla="*/ 21 h 33"/>
                <a:gd name="T2" fmla="*/ 3 w 30"/>
                <a:gd name="T3" fmla="*/ 12 h 33"/>
                <a:gd name="T4" fmla="*/ 6 w 30"/>
                <a:gd name="T5" fmla="*/ 3 h 33"/>
                <a:gd name="T6" fmla="*/ 15 w 30"/>
                <a:gd name="T7" fmla="*/ 0 h 33"/>
                <a:gd name="T8" fmla="*/ 21 w 30"/>
                <a:gd name="T9" fmla="*/ 3 h 33"/>
                <a:gd name="T10" fmla="*/ 27 w 30"/>
                <a:gd name="T11" fmla="*/ 0 h 33"/>
                <a:gd name="T12" fmla="*/ 27 w 30"/>
                <a:gd name="T13" fmla="*/ 3 h 33"/>
                <a:gd name="T14" fmla="*/ 27 w 30"/>
                <a:gd name="T15" fmla="*/ 3 h 33"/>
                <a:gd name="T16" fmla="*/ 30 w 30"/>
                <a:gd name="T17" fmla="*/ 12 h 33"/>
                <a:gd name="T18" fmla="*/ 18 w 30"/>
                <a:gd name="T19" fmla="*/ 15 h 33"/>
                <a:gd name="T20" fmla="*/ 27 w 30"/>
                <a:gd name="T21" fmla="*/ 18 h 33"/>
                <a:gd name="T22" fmla="*/ 27 w 30"/>
                <a:gd name="T23" fmla="*/ 18 h 33"/>
                <a:gd name="T24" fmla="*/ 27 w 30"/>
                <a:gd name="T25" fmla="*/ 21 h 33"/>
                <a:gd name="T26" fmla="*/ 27 w 30"/>
                <a:gd name="T27" fmla="*/ 24 h 33"/>
                <a:gd name="T28" fmla="*/ 30 w 30"/>
                <a:gd name="T29" fmla="*/ 24 h 33"/>
                <a:gd name="T30" fmla="*/ 30 w 30"/>
                <a:gd name="T31" fmla="*/ 24 h 33"/>
                <a:gd name="T32" fmla="*/ 30 w 30"/>
                <a:gd name="T33" fmla="*/ 27 h 33"/>
                <a:gd name="T34" fmla="*/ 30 w 30"/>
                <a:gd name="T35" fmla="*/ 27 h 33"/>
                <a:gd name="T36" fmla="*/ 18 w 30"/>
                <a:gd name="T37" fmla="*/ 33 h 33"/>
                <a:gd name="T38" fmla="*/ 18 w 30"/>
                <a:gd name="T39" fmla="*/ 27 h 33"/>
                <a:gd name="T40" fmla="*/ 0 w 30"/>
                <a:gd name="T41" fmla="*/ 21 h 33"/>
                <a:gd name="T42" fmla="*/ 0 w 30"/>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3">
                  <a:moveTo>
                    <a:pt x="0" y="21"/>
                  </a:moveTo>
                  <a:lnTo>
                    <a:pt x="3" y="12"/>
                  </a:lnTo>
                  <a:lnTo>
                    <a:pt x="6" y="3"/>
                  </a:lnTo>
                  <a:lnTo>
                    <a:pt x="15" y="0"/>
                  </a:lnTo>
                  <a:lnTo>
                    <a:pt x="21" y="3"/>
                  </a:lnTo>
                  <a:lnTo>
                    <a:pt x="27" y="0"/>
                  </a:lnTo>
                  <a:lnTo>
                    <a:pt x="27" y="3"/>
                  </a:lnTo>
                  <a:lnTo>
                    <a:pt x="27" y="3"/>
                  </a:lnTo>
                  <a:lnTo>
                    <a:pt x="30" y="12"/>
                  </a:lnTo>
                  <a:lnTo>
                    <a:pt x="18" y="15"/>
                  </a:lnTo>
                  <a:lnTo>
                    <a:pt x="27" y="18"/>
                  </a:lnTo>
                  <a:lnTo>
                    <a:pt x="27" y="18"/>
                  </a:lnTo>
                  <a:lnTo>
                    <a:pt x="27" y="21"/>
                  </a:lnTo>
                  <a:lnTo>
                    <a:pt x="27" y="24"/>
                  </a:lnTo>
                  <a:lnTo>
                    <a:pt x="30" y="24"/>
                  </a:lnTo>
                  <a:lnTo>
                    <a:pt x="30" y="24"/>
                  </a:lnTo>
                  <a:lnTo>
                    <a:pt x="30" y="27"/>
                  </a:lnTo>
                  <a:lnTo>
                    <a:pt x="30" y="27"/>
                  </a:lnTo>
                  <a:lnTo>
                    <a:pt x="18" y="33"/>
                  </a:lnTo>
                  <a:lnTo>
                    <a:pt x="18" y="27"/>
                  </a:lnTo>
                  <a:lnTo>
                    <a:pt x="0" y="21"/>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3" name="Freeform 127"/>
            <p:cNvSpPr>
              <a:spLocks/>
            </p:cNvSpPr>
            <p:nvPr/>
          </p:nvSpPr>
          <p:spPr bwMode="auto">
            <a:xfrm>
              <a:off x="6467476" y="3711576"/>
              <a:ext cx="66675" cy="38100"/>
            </a:xfrm>
            <a:custGeom>
              <a:avLst/>
              <a:gdLst>
                <a:gd name="T0" fmla="*/ 9 w 42"/>
                <a:gd name="T1" fmla="*/ 24 h 24"/>
                <a:gd name="T2" fmla="*/ 3 w 42"/>
                <a:gd name="T3" fmla="*/ 21 h 24"/>
                <a:gd name="T4" fmla="*/ 0 w 42"/>
                <a:gd name="T5" fmla="*/ 18 h 24"/>
                <a:gd name="T6" fmla="*/ 0 w 42"/>
                <a:gd name="T7" fmla="*/ 12 h 24"/>
                <a:gd name="T8" fmla="*/ 3 w 42"/>
                <a:gd name="T9" fmla="*/ 12 h 24"/>
                <a:gd name="T10" fmla="*/ 6 w 42"/>
                <a:gd name="T11" fmla="*/ 9 h 24"/>
                <a:gd name="T12" fmla="*/ 9 w 42"/>
                <a:gd name="T13" fmla="*/ 12 h 24"/>
                <a:gd name="T14" fmla="*/ 12 w 42"/>
                <a:gd name="T15" fmla="*/ 12 h 24"/>
                <a:gd name="T16" fmla="*/ 12 w 42"/>
                <a:gd name="T17" fmla="*/ 9 h 24"/>
                <a:gd name="T18" fmla="*/ 12 w 42"/>
                <a:gd name="T19" fmla="*/ 6 h 24"/>
                <a:gd name="T20" fmla="*/ 18 w 42"/>
                <a:gd name="T21" fmla="*/ 6 h 24"/>
                <a:gd name="T22" fmla="*/ 21 w 42"/>
                <a:gd name="T23" fmla="*/ 9 h 24"/>
                <a:gd name="T24" fmla="*/ 24 w 42"/>
                <a:gd name="T25" fmla="*/ 6 h 24"/>
                <a:gd name="T26" fmla="*/ 33 w 42"/>
                <a:gd name="T27" fmla="*/ 3 h 24"/>
                <a:gd name="T28" fmla="*/ 39 w 42"/>
                <a:gd name="T29" fmla="*/ 0 h 24"/>
                <a:gd name="T30" fmla="*/ 42 w 42"/>
                <a:gd name="T31" fmla="*/ 0 h 24"/>
                <a:gd name="T32" fmla="*/ 42 w 42"/>
                <a:gd name="T33" fmla="*/ 0 h 24"/>
                <a:gd name="T34" fmla="*/ 42 w 42"/>
                <a:gd name="T35" fmla="*/ 3 h 24"/>
                <a:gd name="T36" fmla="*/ 36 w 42"/>
                <a:gd name="T37" fmla="*/ 6 h 24"/>
                <a:gd name="T38" fmla="*/ 33 w 42"/>
                <a:gd name="T39" fmla="*/ 9 h 24"/>
                <a:gd name="T40" fmla="*/ 33 w 42"/>
                <a:gd name="T41" fmla="*/ 15 h 24"/>
                <a:gd name="T42" fmla="*/ 33 w 42"/>
                <a:gd name="T43" fmla="*/ 18 h 24"/>
                <a:gd name="T44" fmla="*/ 30 w 42"/>
                <a:gd name="T45" fmla="*/ 18 h 24"/>
                <a:gd name="T46" fmla="*/ 27 w 42"/>
                <a:gd name="T47" fmla="*/ 18 h 24"/>
                <a:gd name="T48" fmla="*/ 21 w 42"/>
                <a:gd name="T49" fmla="*/ 21 h 24"/>
                <a:gd name="T50" fmla="*/ 18 w 42"/>
                <a:gd name="T51" fmla="*/ 24 h 24"/>
                <a:gd name="T52" fmla="*/ 15 w 42"/>
                <a:gd name="T53" fmla="*/ 24 h 24"/>
                <a:gd name="T54" fmla="*/ 12 w 42"/>
                <a:gd name="T55" fmla="*/ 24 h 24"/>
                <a:gd name="T56" fmla="*/ 9 w 42"/>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4">
                  <a:moveTo>
                    <a:pt x="9" y="24"/>
                  </a:moveTo>
                  <a:lnTo>
                    <a:pt x="3" y="21"/>
                  </a:lnTo>
                  <a:lnTo>
                    <a:pt x="0" y="18"/>
                  </a:lnTo>
                  <a:lnTo>
                    <a:pt x="0" y="12"/>
                  </a:lnTo>
                  <a:lnTo>
                    <a:pt x="3" y="12"/>
                  </a:lnTo>
                  <a:lnTo>
                    <a:pt x="6" y="9"/>
                  </a:lnTo>
                  <a:lnTo>
                    <a:pt x="9" y="12"/>
                  </a:lnTo>
                  <a:lnTo>
                    <a:pt x="12" y="12"/>
                  </a:lnTo>
                  <a:lnTo>
                    <a:pt x="12" y="9"/>
                  </a:lnTo>
                  <a:lnTo>
                    <a:pt x="12" y="6"/>
                  </a:lnTo>
                  <a:lnTo>
                    <a:pt x="18" y="6"/>
                  </a:lnTo>
                  <a:lnTo>
                    <a:pt x="21" y="9"/>
                  </a:lnTo>
                  <a:lnTo>
                    <a:pt x="24" y="6"/>
                  </a:lnTo>
                  <a:lnTo>
                    <a:pt x="33" y="3"/>
                  </a:lnTo>
                  <a:lnTo>
                    <a:pt x="39" y="0"/>
                  </a:lnTo>
                  <a:lnTo>
                    <a:pt x="42" y="0"/>
                  </a:lnTo>
                  <a:lnTo>
                    <a:pt x="42" y="0"/>
                  </a:lnTo>
                  <a:lnTo>
                    <a:pt x="42" y="3"/>
                  </a:lnTo>
                  <a:lnTo>
                    <a:pt x="36" y="6"/>
                  </a:lnTo>
                  <a:lnTo>
                    <a:pt x="33" y="9"/>
                  </a:lnTo>
                  <a:lnTo>
                    <a:pt x="33" y="15"/>
                  </a:lnTo>
                  <a:lnTo>
                    <a:pt x="33" y="18"/>
                  </a:lnTo>
                  <a:lnTo>
                    <a:pt x="30" y="18"/>
                  </a:lnTo>
                  <a:lnTo>
                    <a:pt x="27" y="18"/>
                  </a:lnTo>
                  <a:lnTo>
                    <a:pt x="21" y="21"/>
                  </a:lnTo>
                  <a:lnTo>
                    <a:pt x="18" y="24"/>
                  </a:lnTo>
                  <a:lnTo>
                    <a:pt x="15" y="24"/>
                  </a:lnTo>
                  <a:lnTo>
                    <a:pt x="12" y="24"/>
                  </a:lnTo>
                  <a:lnTo>
                    <a:pt x="9"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4" name="Freeform 128"/>
            <p:cNvSpPr>
              <a:spLocks/>
            </p:cNvSpPr>
            <p:nvPr/>
          </p:nvSpPr>
          <p:spPr bwMode="auto">
            <a:xfrm>
              <a:off x="6567488" y="3654426"/>
              <a:ext cx="187325" cy="168275"/>
            </a:xfrm>
            <a:custGeom>
              <a:avLst/>
              <a:gdLst>
                <a:gd name="T0" fmla="*/ 97 w 118"/>
                <a:gd name="T1" fmla="*/ 60 h 106"/>
                <a:gd name="T2" fmla="*/ 100 w 118"/>
                <a:gd name="T3" fmla="*/ 51 h 106"/>
                <a:gd name="T4" fmla="*/ 100 w 118"/>
                <a:gd name="T5" fmla="*/ 42 h 106"/>
                <a:gd name="T6" fmla="*/ 103 w 118"/>
                <a:gd name="T7" fmla="*/ 30 h 106"/>
                <a:gd name="T8" fmla="*/ 100 w 118"/>
                <a:gd name="T9" fmla="*/ 18 h 106"/>
                <a:gd name="T10" fmla="*/ 112 w 118"/>
                <a:gd name="T11" fmla="*/ 9 h 106"/>
                <a:gd name="T12" fmla="*/ 118 w 118"/>
                <a:gd name="T13" fmla="*/ 6 h 106"/>
                <a:gd name="T14" fmla="*/ 118 w 118"/>
                <a:gd name="T15" fmla="*/ 0 h 106"/>
                <a:gd name="T16" fmla="*/ 103 w 118"/>
                <a:gd name="T17" fmla="*/ 3 h 106"/>
                <a:gd name="T18" fmla="*/ 91 w 118"/>
                <a:gd name="T19" fmla="*/ 3 h 106"/>
                <a:gd name="T20" fmla="*/ 78 w 118"/>
                <a:gd name="T21" fmla="*/ 6 h 106"/>
                <a:gd name="T22" fmla="*/ 72 w 118"/>
                <a:gd name="T23" fmla="*/ 9 h 106"/>
                <a:gd name="T24" fmla="*/ 60 w 118"/>
                <a:gd name="T25" fmla="*/ 12 h 106"/>
                <a:gd name="T26" fmla="*/ 54 w 118"/>
                <a:gd name="T27" fmla="*/ 9 h 106"/>
                <a:gd name="T28" fmla="*/ 39 w 118"/>
                <a:gd name="T29" fmla="*/ 9 h 106"/>
                <a:gd name="T30" fmla="*/ 36 w 118"/>
                <a:gd name="T31" fmla="*/ 9 h 106"/>
                <a:gd name="T32" fmla="*/ 24 w 118"/>
                <a:gd name="T33" fmla="*/ 12 h 106"/>
                <a:gd name="T34" fmla="*/ 15 w 118"/>
                <a:gd name="T35" fmla="*/ 15 h 106"/>
                <a:gd name="T36" fmla="*/ 15 w 118"/>
                <a:gd name="T37" fmla="*/ 24 h 106"/>
                <a:gd name="T38" fmla="*/ 9 w 118"/>
                <a:gd name="T39" fmla="*/ 30 h 106"/>
                <a:gd name="T40" fmla="*/ 3 w 118"/>
                <a:gd name="T41" fmla="*/ 30 h 106"/>
                <a:gd name="T42" fmla="*/ 0 w 118"/>
                <a:gd name="T43" fmla="*/ 30 h 106"/>
                <a:gd name="T44" fmla="*/ 3 w 118"/>
                <a:gd name="T45" fmla="*/ 42 h 106"/>
                <a:gd name="T46" fmla="*/ 3 w 118"/>
                <a:gd name="T47" fmla="*/ 51 h 106"/>
                <a:gd name="T48" fmla="*/ 12 w 118"/>
                <a:gd name="T49" fmla="*/ 60 h 106"/>
                <a:gd name="T50" fmla="*/ 18 w 118"/>
                <a:gd name="T51" fmla="*/ 63 h 106"/>
                <a:gd name="T52" fmla="*/ 18 w 118"/>
                <a:gd name="T53" fmla="*/ 72 h 106"/>
                <a:gd name="T54" fmla="*/ 15 w 118"/>
                <a:gd name="T55" fmla="*/ 75 h 106"/>
                <a:gd name="T56" fmla="*/ 9 w 118"/>
                <a:gd name="T57" fmla="*/ 81 h 106"/>
                <a:gd name="T58" fmla="*/ 6 w 118"/>
                <a:gd name="T59" fmla="*/ 85 h 106"/>
                <a:gd name="T60" fmla="*/ 9 w 118"/>
                <a:gd name="T61" fmla="*/ 91 h 106"/>
                <a:gd name="T62" fmla="*/ 9 w 118"/>
                <a:gd name="T63" fmla="*/ 100 h 106"/>
                <a:gd name="T64" fmla="*/ 18 w 118"/>
                <a:gd name="T65" fmla="*/ 103 h 106"/>
                <a:gd name="T66" fmla="*/ 21 w 118"/>
                <a:gd name="T67" fmla="*/ 106 h 106"/>
                <a:gd name="T68" fmla="*/ 63 w 118"/>
                <a:gd name="T69" fmla="*/ 8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6">
                  <a:moveTo>
                    <a:pt x="63" y="85"/>
                  </a:moveTo>
                  <a:lnTo>
                    <a:pt x="97" y="60"/>
                  </a:lnTo>
                  <a:lnTo>
                    <a:pt x="97" y="57"/>
                  </a:lnTo>
                  <a:lnTo>
                    <a:pt x="100" y="51"/>
                  </a:lnTo>
                  <a:lnTo>
                    <a:pt x="100" y="45"/>
                  </a:lnTo>
                  <a:lnTo>
                    <a:pt x="100" y="42"/>
                  </a:lnTo>
                  <a:lnTo>
                    <a:pt x="103" y="36"/>
                  </a:lnTo>
                  <a:lnTo>
                    <a:pt x="103" y="30"/>
                  </a:lnTo>
                  <a:lnTo>
                    <a:pt x="100" y="24"/>
                  </a:lnTo>
                  <a:lnTo>
                    <a:pt x="100" y="18"/>
                  </a:lnTo>
                  <a:lnTo>
                    <a:pt x="103" y="12"/>
                  </a:lnTo>
                  <a:lnTo>
                    <a:pt x="112" y="9"/>
                  </a:lnTo>
                  <a:lnTo>
                    <a:pt x="115" y="6"/>
                  </a:lnTo>
                  <a:lnTo>
                    <a:pt x="118" y="6"/>
                  </a:lnTo>
                  <a:lnTo>
                    <a:pt x="118" y="3"/>
                  </a:lnTo>
                  <a:lnTo>
                    <a:pt x="118" y="0"/>
                  </a:lnTo>
                  <a:lnTo>
                    <a:pt x="112" y="0"/>
                  </a:lnTo>
                  <a:lnTo>
                    <a:pt x="103" y="3"/>
                  </a:lnTo>
                  <a:lnTo>
                    <a:pt x="94" y="3"/>
                  </a:lnTo>
                  <a:lnTo>
                    <a:pt x="91" y="3"/>
                  </a:lnTo>
                  <a:lnTo>
                    <a:pt x="84" y="3"/>
                  </a:lnTo>
                  <a:lnTo>
                    <a:pt x="78" y="6"/>
                  </a:lnTo>
                  <a:lnTo>
                    <a:pt x="75" y="9"/>
                  </a:lnTo>
                  <a:lnTo>
                    <a:pt x="72" y="9"/>
                  </a:lnTo>
                  <a:lnTo>
                    <a:pt x="69" y="12"/>
                  </a:lnTo>
                  <a:lnTo>
                    <a:pt x="60" y="12"/>
                  </a:lnTo>
                  <a:lnTo>
                    <a:pt x="54" y="9"/>
                  </a:lnTo>
                  <a:lnTo>
                    <a:pt x="54" y="9"/>
                  </a:lnTo>
                  <a:lnTo>
                    <a:pt x="51" y="6"/>
                  </a:lnTo>
                  <a:lnTo>
                    <a:pt x="39" y="9"/>
                  </a:lnTo>
                  <a:lnTo>
                    <a:pt x="36" y="9"/>
                  </a:lnTo>
                  <a:lnTo>
                    <a:pt x="36" y="9"/>
                  </a:lnTo>
                  <a:lnTo>
                    <a:pt x="27" y="15"/>
                  </a:lnTo>
                  <a:lnTo>
                    <a:pt x="24" y="12"/>
                  </a:lnTo>
                  <a:lnTo>
                    <a:pt x="18" y="12"/>
                  </a:lnTo>
                  <a:lnTo>
                    <a:pt x="15" y="15"/>
                  </a:lnTo>
                  <a:lnTo>
                    <a:pt x="15" y="21"/>
                  </a:lnTo>
                  <a:lnTo>
                    <a:pt x="15" y="24"/>
                  </a:lnTo>
                  <a:lnTo>
                    <a:pt x="15" y="27"/>
                  </a:lnTo>
                  <a:lnTo>
                    <a:pt x="9" y="30"/>
                  </a:lnTo>
                  <a:lnTo>
                    <a:pt x="6" y="30"/>
                  </a:lnTo>
                  <a:lnTo>
                    <a:pt x="3" y="30"/>
                  </a:lnTo>
                  <a:lnTo>
                    <a:pt x="3" y="30"/>
                  </a:lnTo>
                  <a:lnTo>
                    <a:pt x="0" y="30"/>
                  </a:lnTo>
                  <a:lnTo>
                    <a:pt x="0" y="36"/>
                  </a:lnTo>
                  <a:lnTo>
                    <a:pt x="3" y="42"/>
                  </a:lnTo>
                  <a:lnTo>
                    <a:pt x="6" y="48"/>
                  </a:lnTo>
                  <a:lnTo>
                    <a:pt x="3" y="51"/>
                  </a:lnTo>
                  <a:lnTo>
                    <a:pt x="3" y="57"/>
                  </a:lnTo>
                  <a:lnTo>
                    <a:pt x="12" y="60"/>
                  </a:lnTo>
                  <a:lnTo>
                    <a:pt x="15" y="63"/>
                  </a:lnTo>
                  <a:lnTo>
                    <a:pt x="18" y="63"/>
                  </a:lnTo>
                  <a:lnTo>
                    <a:pt x="18" y="69"/>
                  </a:lnTo>
                  <a:lnTo>
                    <a:pt x="18" y="72"/>
                  </a:lnTo>
                  <a:lnTo>
                    <a:pt x="15" y="75"/>
                  </a:lnTo>
                  <a:lnTo>
                    <a:pt x="15" y="75"/>
                  </a:lnTo>
                  <a:lnTo>
                    <a:pt x="9" y="75"/>
                  </a:lnTo>
                  <a:lnTo>
                    <a:pt x="9" y="81"/>
                  </a:lnTo>
                  <a:lnTo>
                    <a:pt x="6" y="85"/>
                  </a:lnTo>
                  <a:lnTo>
                    <a:pt x="6" y="85"/>
                  </a:lnTo>
                  <a:lnTo>
                    <a:pt x="6" y="88"/>
                  </a:lnTo>
                  <a:lnTo>
                    <a:pt x="9" y="91"/>
                  </a:lnTo>
                  <a:lnTo>
                    <a:pt x="9" y="97"/>
                  </a:lnTo>
                  <a:lnTo>
                    <a:pt x="9" y="100"/>
                  </a:lnTo>
                  <a:lnTo>
                    <a:pt x="12" y="100"/>
                  </a:lnTo>
                  <a:lnTo>
                    <a:pt x="18" y="103"/>
                  </a:lnTo>
                  <a:lnTo>
                    <a:pt x="21" y="106"/>
                  </a:lnTo>
                  <a:lnTo>
                    <a:pt x="21" y="106"/>
                  </a:lnTo>
                  <a:lnTo>
                    <a:pt x="24" y="106"/>
                  </a:lnTo>
                  <a:lnTo>
                    <a:pt x="63" y="85"/>
                  </a:lnTo>
                  <a:lnTo>
                    <a:pt x="63"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5" name="Freeform 129"/>
            <p:cNvSpPr>
              <a:spLocks/>
            </p:cNvSpPr>
            <p:nvPr/>
          </p:nvSpPr>
          <p:spPr bwMode="auto">
            <a:xfrm>
              <a:off x="6529388" y="3789363"/>
              <a:ext cx="47625" cy="133350"/>
            </a:xfrm>
            <a:custGeom>
              <a:avLst/>
              <a:gdLst>
                <a:gd name="T0" fmla="*/ 18 w 30"/>
                <a:gd name="T1" fmla="*/ 84 h 84"/>
                <a:gd name="T2" fmla="*/ 21 w 30"/>
                <a:gd name="T3" fmla="*/ 81 h 84"/>
                <a:gd name="T4" fmla="*/ 21 w 30"/>
                <a:gd name="T5" fmla="*/ 81 h 84"/>
                <a:gd name="T6" fmla="*/ 21 w 30"/>
                <a:gd name="T7" fmla="*/ 78 h 84"/>
                <a:gd name="T8" fmla="*/ 24 w 30"/>
                <a:gd name="T9" fmla="*/ 75 h 84"/>
                <a:gd name="T10" fmla="*/ 24 w 30"/>
                <a:gd name="T11" fmla="*/ 72 h 84"/>
                <a:gd name="T12" fmla="*/ 24 w 30"/>
                <a:gd name="T13" fmla="*/ 66 h 84"/>
                <a:gd name="T14" fmla="*/ 24 w 30"/>
                <a:gd name="T15" fmla="*/ 60 h 84"/>
                <a:gd name="T16" fmla="*/ 24 w 30"/>
                <a:gd name="T17" fmla="*/ 60 h 84"/>
                <a:gd name="T18" fmla="*/ 24 w 30"/>
                <a:gd name="T19" fmla="*/ 57 h 84"/>
                <a:gd name="T20" fmla="*/ 27 w 30"/>
                <a:gd name="T21" fmla="*/ 51 h 84"/>
                <a:gd name="T22" fmla="*/ 27 w 30"/>
                <a:gd name="T23" fmla="*/ 48 h 84"/>
                <a:gd name="T24" fmla="*/ 27 w 30"/>
                <a:gd name="T25" fmla="*/ 42 h 84"/>
                <a:gd name="T26" fmla="*/ 24 w 30"/>
                <a:gd name="T27" fmla="*/ 42 h 84"/>
                <a:gd name="T28" fmla="*/ 24 w 30"/>
                <a:gd name="T29" fmla="*/ 42 h 84"/>
                <a:gd name="T30" fmla="*/ 21 w 30"/>
                <a:gd name="T31" fmla="*/ 42 h 84"/>
                <a:gd name="T32" fmla="*/ 18 w 30"/>
                <a:gd name="T33" fmla="*/ 42 h 84"/>
                <a:gd name="T34" fmla="*/ 18 w 30"/>
                <a:gd name="T35" fmla="*/ 36 h 84"/>
                <a:gd name="T36" fmla="*/ 18 w 30"/>
                <a:gd name="T37" fmla="*/ 27 h 84"/>
                <a:gd name="T38" fmla="*/ 18 w 30"/>
                <a:gd name="T39" fmla="*/ 24 h 84"/>
                <a:gd name="T40" fmla="*/ 18 w 30"/>
                <a:gd name="T41" fmla="*/ 18 h 84"/>
                <a:gd name="T42" fmla="*/ 24 w 30"/>
                <a:gd name="T43" fmla="*/ 18 h 84"/>
                <a:gd name="T44" fmla="*/ 24 w 30"/>
                <a:gd name="T45" fmla="*/ 21 h 84"/>
                <a:gd name="T46" fmla="*/ 24 w 30"/>
                <a:gd name="T47" fmla="*/ 24 h 84"/>
                <a:gd name="T48" fmla="*/ 27 w 30"/>
                <a:gd name="T49" fmla="*/ 21 h 84"/>
                <a:gd name="T50" fmla="*/ 27 w 30"/>
                <a:gd name="T51" fmla="*/ 18 h 84"/>
                <a:gd name="T52" fmla="*/ 27 w 30"/>
                <a:gd name="T53" fmla="*/ 18 h 84"/>
                <a:gd name="T54" fmla="*/ 27 w 30"/>
                <a:gd name="T55" fmla="*/ 18 h 84"/>
                <a:gd name="T56" fmla="*/ 27 w 30"/>
                <a:gd name="T57" fmla="*/ 15 h 84"/>
                <a:gd name="T58" fmla="*/ 27 w 30"/>
                <a:gd name="T59" fmla="*/ 9 h 84"/>
                <a:gd name="T60" fmla="*/ 27 w 30"/>
                <a:gd name="T61" fmla="*/ 3 h 84"/>
                <a:gd name="T62" fmla="*/ 30 w 30"/>
                <a:gd name="T63" fmla="*/ 0 h 84"/>
                <a:gd name="T64" fmla="*/ 27 w 30"/>
                <a:gd name="T65" fmla="*/ 0 h 84"/>
                <a:gd name="T66" fmla="*/ 27 w 30"/>
                <a:gd name="T67" fmla="*/ 6 h 84"/>
                <a:gd name="T68" fmla="*/ 21 w 30"/>
                <a:gd name="T69" fmla="*/ 6 h 84"/>
                <a:gd name="T70" fmla="*/ 18 w 30"/>
                <a:gd name="T71" fmla="*/ 6 h 84"/>
                <a:gd name="T72" fmla="*/ 12 w 30"/>
                <a:gd name="T73" fmla="*/ 9 h 84"/>
                <a:gd name="T74" fmla="*/ 12 w 30"/>
                <a:gd name="T75" fmla="*/ 24 h 84"/>
                <a:gd name="T76" fmla="*/ 6 w 30"/>
                <a:gd name="T77" fmla="*/ 33 h 84"/>
                <a:gd name="T78" fmla="*/ 0 w 30"/>
                <a:gd name="T79" fmla="*/ 42 h 84"/>
                <a:gd name="T80" fmla="*/ 3 w 30"/>
                <a:gd name="T81" fmla="*/ 42 h 84"/>
                <a:gd name="T82" fmla="*/ 6 w 30"/>
                <a:gd name="T83" fmla="*/ 48 h 84"/>
                <a:gd name="T84" fmla="*/ 9 w 30"/>
                <a:gd name="T85" fmla="*/ 54 h 84"/>
                <a:gd name="T86" fmla="*/ 15 w 30"/>
                <a:gd name="T87" fmla="*/ 63 h 84"/>
                <a:gd name="T88" fmla="*/ 18 w 30"/>
                <a:gd name="T89" fmla="*/ 72 h 84"/>
                <a:gd name="T90" fmla="*/ 15 w 30"/>
                <a:gd name="T91" fmla="*/ 78 h 84"/>
                <a:gd name="T92" fmla="*/ 18 w 30"/>
                <a:gd name="T9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4">
                  <a:moveTo>
                    <a:pt x="18" y="84"/>
                  </a:moveTo>
                  <a:lnTo>
                    <a:pt x="21" y="81"/>
                  </a:lnTo>
                  <a:lnTo>
                    <a:pt x="21" y="81"/>
                  </a:lnTo>
                  <a:lnTo>
                    <a:pt x="21" y="78"/>
                  </a:lnTo>
                  <a:lnTo>
                    <a:pt x="24" y="75"/>
                  </a:lnTo>
                  <a:lnTo>
                    <a:pt x="24" y="72"/>
                  </a:lnTo>
                  <a:lnTo>
                    <a:pt x="24" y="66"/>
                  </a:lnTo>
                  <a:lnTo>
                    <a:pt x="24" y="60"/>
                  </a:lnTo>
                  <a:lnTo>
                    <a:pt x="24" y="60"/>
                  </a:lnTo>
                  <a:lnTo>
                    <a:pt x="24" y="57"/>
                  </a:lnTo>
                  <a:lnTo>
                    <a:pt x="27" y="51"/>
                  </a:lnTo>
                  <a:lnTo>
                    <a:pt x="27" y="48"/>
                  </a:lnTo>
                  <a:lnTo>
                    <a:pt x="27" y="42"/>
                  </a:lnTo>
                  <a:lnTo>
                    <a:pt x="24" y="42"/>
                  </a:lnTo>
                  <a:lnTo>
                    <a:pt x="24" y="42"/>
                  </a:lnTo>
                  <a:lnTo>
                    <a:pt x="21" y="42"/>
                  </a:lnTo>
                  <a:lnTo>
                    <a:pt x="18" y="42"/>
                  </a:lnTo>
                  <a:lnTo>
                    <a:pt x="18" y="36"/>
                  </a:lnTo>
                  <a:lnTo>
                    <a:pt x="18" y="27"/>
                  </a:lnTo>
                  <a:lnTo>
                    <a:pt x="18" y="24"/>
                  </a:lnTo>
                  <a:lnTo>
                    <a:pt x="18" y="18"/>
                  </a:lnTo>
                  <a:lnTo>
                    <a:pt x="24" y="18"/>
                  </a:lnTo>
                  <a:lnTo>
                    <a:pt x="24" y="21"/>
                  </a:lnTo>
                  <a:lnTo>
                    <a:pt x="24" y="24"/>
                  </a:lnTo>
                  <a:lnTo>
                    <a:pt x="27" y="21"/>
                  </a:lnTo>
                  <a:lnTo>
                    <a:pt x="27" y="18"/>
                  </a:lnTo>
                  <a:lnTo>
                    <a:pt x="27" y="18"/>
                  </a:lnTo>
                  <a:lnTo>
                    <a:pt x="27" y="18"/>
                  </a:lnTo>
                  <a:lnTo>
                    <a:pt x="27" y="15"/>
                  </a:lnTo>
                  <a:lnTo>
                    <a:pt x="27" y="9"/>
                  </a:lnTo>
                  <a:lnTo>
                    <a:pt x="27" y="3"/>
                  </a:lnTo>
                  <a:lnTo>
                    <a:pt x="30" y="0"/>
                  </a:lnTo>
                  <a:lnTo>
                    <a:pt x="27" y="0"/>
                  </a:lnTo>
                  <a:lnTo>
                    <a:pt x="27" y="6"/>
                  </a:lnTo>
                  <a:lnTo>
                    <a:pt x="21" y="6"/>
                  </a:lnTo>
                  <a:lnTo>
                    <a:pt x="18" y="6"/>
                  </a:lnTo>
                  <a:lnTo>
                    <a:pt x="12" y="9"/>
                  </a:lnTo>
                  <a:lnTo>
                    <a:pt x="12" y="24"/>
                  </a:lnTo>
                  <a:lnTo>
                    <a:pt x="6" y="33"/>
                  </a:lnTo>
                  <a:lnTo>
                    <a:pt x="0" y="42"/>
                  </a:lnTo>
                  <a:lnTo>
                    <a:pt x="3" y="42"/>
                  </a:lnTo>
                  <a:lnTo>
                    <a:pt x="6" y="48"/>
                  </a:lnTo>
                  <a:lnTo>
                    <a:pt x="9" y="54"/>
                  </a:lnTo>
                  <a:lnTo>
                    <a:pt x="15" y="63"/>
                  </a:lnTo>
                  <a:lnTo>
                    <a:pt x="18" y="72"/>
                  </a:lnTo>
                  <a:lnTo>
                    <a:pt x="15" y="78"/>
                  </a:lnTo>
                  <a:lnTo>
                    <a:pt x="18" y="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6" name="Freeform 130"/>
            <p:cNvSpPr>
              <a:spLocks/>
            </p:cNvSpPr>
            <p:nvPr/>
          </p:nvSpPr>
          <p:spPr bwMode="auto">
            <a:xfrm>
              <a:off x="6572251" y="3789363"/>
              <a:ext cx="9525" cy="28575"/>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0 h 18"/>
                <a:gd name="T14" fmla="*/ 3 w 6"/>
                <a:gd name="T15" fmla="*/ 3 h 18"/>
                <a:gd name="T16" fmla="*/ 6 w 6"/>
                <a:gd name="T17" fmla="*/ 6 h 18"/>
                <a:gd name="T18" fmla="*/ 6 w 6"/>
                <a:gd name="T19" fmla="*/ 12 h 18"/>
                <a:gd name="T20" fmla="*/ 6 w 6"/>
                <a:gd name="T21" fmla="*/ 15 h 18"/>
                <a:gd name="T22" fmla="*/ 6 w 6"/>
                <a:gd name="T23" fmla="*/ 15 h 18"/>
                <a:gd name="T24" fmla="*/ 3 w 6"/>
                <a:gd name="T25" fmla="*/ 18 h 18"/>
                <a:gd name="T26" fmla="*/ 3 w 6"/>
                <a:gd name="T27" fmla="*/ 18 h 18"/>
                <a:gd name="T28" fmla="*/ 0 w 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0" y="18"/>
                  </a:moveTo>
                  <a:lnTo>
                    <a:pt x="0" y="18"/>
                  </a:lnTo>
                  <a:lnTo>
                    <a:pt x="0" y="15"/>
                  </a:lnTo>
                  <a:lnTo>
                    <a:pt x="0" y="9"/>
                  </a:lnTo>
                  <a:lnTo>
                    <a:pt x="0" y="3"/>
                  </a:lnTo>
                  <a:lnTo>
                    <a:pt x="3" y="0"/>
                  </a:lnTo>
                  <a:lnTo>
                    <a:pt x="3" y="0"/>
                  </a:lnTo>
                  <a:lnTo>
                    <a:pt x="3" y="3"/>
                  </a:lnTo>
                  <a:lnTo>
                    <a:pt x="6" y="6"/>
                  </a:lnTo>
                  <a:lnTo>
                    <a:pt x="6" y="12"/>
                  </a:lnTo>
                  <a:lnTo>
                    <a:pt x="6" y="15"/>
                  </a:lnTo>
                  <a:lnTo>
                    <a:pt x="6" y="15"/>
                  </a:lnTo>
                  <a:lnTo>
                    <a:pt x="3" y="18"/>
                  </a:lnTo>
                  <a:lnTo>
                    <a:pt x="3" y="18"/>
                  </a:lnTo>
                  <a:lnTo>
                    <a:pt x="0"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7" name="Freeform 131"/>
            <p:cNvSpPr>
              <a:spLocks/>
            </p:cNvSpPr>
            <p:nvPr/>
          </p:nvSpPr>
          <p:spPr bwMode="auto">
            <a:xfrm>
              <a:off x="6557963" y="3817938"/>
              <a:ext cx="14288" cy="38100"/>
            </a:xfrm>
            <a:custGeom>
              <a:avLst/>
              <a:gdLst>
                <a:gd name="T0" fmla="*/ 6 w 9"/>
                <a:gd name="T1" fmla="*/ 24 h 24"/>
                <a:gd name="T2" fmla="*/ 6 w 9"/>
                <a:gd name="T3" fmla="*/ 24 h 24"/>
                <a:gd name="T4" fmla="*/ 3 w 9"/>
                <a:gd name="T5" fmla="*/ 24 h 24"/>
                <a:gd name="T6" fmla="*/ 0 w 9"/>
                <a:gd name="T7" fmla="*/ 24 h 24"/>
                <a:gd name="T8" fmla="*/ 0 w 9"/>
                <a:gd name="T9" fmla="*/ 18 h 24"/>
                <a:gd name="T10" fmla="*/ 0 w 9"/>
                <a:gd name="T11" fmla="*/ 9 h 24"/>
                <a:gd name="T12" fmla="*/ 0 w 9"/>
                <a:gd name="T13" fmla="*/ 6 h 24"/>
                <a:gd name="T14" fmla="*/ 0 w 9"/>
                <a:gd name="T15" fmla="*/ 0 h 24"/>
                <a:gd name="T16" fmla="*/ 6 w 9"/>
                <a:gd name="T17" fmla="*/ 0 h 24"/>
                <a:gd name="T18" fmla="*/ 6 w 9"/>
                <a:gd name="T19" fmla="*/ 3 h 24"/>
                <a:gd name="T20" fmla="*/ 6 w 9"/>
                <a:gd name="T21" fmla="*/ 6 h 24"/>
                <a:gd name="T22" fmla="*/ 9 w 9"/>
                <a:gd name="T23" fmla="*/ 3 h 24"/>
                <a:gd name="T24" fmla="*/ 9 w 9"/>
                <a:gd name="T25" fmla="*/ 3 h 24"/>
                <a:gd name="T26" fmla="*/ 9 w 9"/>
                <a:gd name="T27" fmla="*/ 6 h 24"/>
                <a:gd name="T28" fmla="*/ 9 w 9"/>
                <a:gd name="T29" fmla="*/ 9 h 24"/>
                <a:gd name="T30" fmla="*/ 9 w 9"/>
                <a:gd name="T31" fmla="*/ 12 h 24"/>
                <a:gd name="T32" fmla="*/ 9 w 9"/>
                <a:gd name="T33" fmla="*/ 15 h 24"/>
                <a:gd name="T34" fmla="*/ 9 w 9"/>
                <a:gd name="T35" fmla="*/ 24 h 24"/>
                <a:gd name="T36" fmla="*/ 6 w 9"/>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4">
                  <a:moveTo>
                    <a:pt x="6" y="24"/>
                  </a:moveTo>
                  <a:lnTo>
                    <a:pt x="6" y="24"/>
                  </a:lnTo>
                  <a:lnTo>
                    <a:pt x="3" y="24"/>
                  </a:lnTo>
                  <a:lnTo>
                    <a:pt x="0" y="24"/>
                  </a:lnTo>
                  <a:lnTo>
                    <a:pt x="0" y="18"/>
                  </a:lnTo>
                  <a:lnTo>
                    <a:pt x="0" y="9"/>
                  </a:lnTo>
                  <a:lnTo>
                    <a:pt x="0" y="6"/>
                  </a:lnTo>
                  <a:lnTo>
                    <a:pt x="0" y="0"/>
                  </a:lnTo>
                  <a:lnTo>
                    <a:pt x="6" y="0"/>
                  </a:lnTo>
                  <a:lnTo>
                    <a:pt x="6" y="3"/>
                  </a:lnTo>
                  <a:lnTo>
                    <a:pt x="6" y="6"/>
                  </a:lnTo>
                  <a:lnTo>
                    <a:pt x="9" y="3"/>
                  </a:lnTo>
                  <a:lnTo>
                    <a:pt x="9" y="3"/>
                  </a:lnTo>
                  <a:lnTo>
                    <a:pt x="9" y="6"/>
                  </a:lnTo>
                  <a:lnTo>
                    <a:pt x="9" y="9"/>
                  </a:lnTo>
                  <a:lnTo>
                    <a:pt x="9" y="12"/>
                  </a:lnTo>
                  <a:lnTo>
                    <a:pt x="9" y="15"/>
                  </a:lnTo>
                  <a:lnTo>
                    <a:pt x="9" y="24"/>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8" name="Freeform 132"/>
            <p:cNvSpPr>
              <a:spLocks/>
            </p:cNvSpPr>
            <p:nvPr/>
          </p:nvSpPr>
          <p:spPr bwMode="auto">
            <a:xfrm>
              <a:off x="6557963" y="3744913"/>
              <a:ext cx="38100" cy="53975"/>
            </a:xfrm>
            <a:custGeom>
              <a:avLst/>
              <a:gdLst>
                <a:gd name="T0" fmla="*/ 0 w 24"/>
                <a:gd name="T1" fmla="*/ 34 h 34"/>
                <a:gd name="T2" fmla="*/ 3 w 24"/>
                <a:gd name="T3" fmla="*/ 34 h 34"/>
                <a:gd name="T4" fmla="*/ 9 w 24"/>
                <a:gd name="T5" fmla="*/ 34 h 34"/>
                <a:gd name="T6" fmla="*/ 9 w 24"/>
                <a:gd name="T7" fmla="*/ 28 h 34"/>
                <a:gd name="T8" fmla="*/ 12 w 24"/>
                <a:gd name="T9" fmla="*/ 28 h 34"/>
                <a:gd name="T10" fmla="*/ 15 w 24"/>
                <a:gd name="T11" fmla="*/ 24 h 34"/>
                <a:gd name="T12" fmla="*/ 15 w 24"/>
                <a:gd name="T13" fmla="*/ 18 h 34"/>
                <a:gd name="T14" fmla="*/ 21 w 24"/>
                <a:gd name="T15" fmla="*/ 18 h 34"/>
                <a:gd name="T16" fmla="*/ 21 w 24"/>
                <a:gd name="T17" fmla="*/ 18 h 34"/>
                <a:gd name="T18" fmla="*/ 24 w 24"/>
                <a:gd name="T19" fmla="*/ 15 h 34"/>
                <a:gd name="T20" fmla="*/ 24 w 24"/>
                <a:gd name="T21" fmla="*/ 12 h 34"/>
                <a:gd name="T22" fmla="*/ 24 w 24"/>
                <a:gd name="T23" fmla="*/ 6 h 34"/>
                <a:gd name="T24" fmla="*/ 21 w 24"/>
                <a:gd name="T25" fmla="*/ 6 h 34"/>
                <a:gd name="T26" fmla="*/ 18 w 24"/>
                <a:gd name="T27" fmla="*/ 3 h 34"/>
                <a:gd name="T28" fmla="*/ 9 w 24"/>
                <a:gd name="T29" fmla="*/ 0 h 34"/>
                <a:gd name="T30" fmla="*/ 9 w 24"/>
                <a:gd name="T31" fmla="*/ 3 h 34"/>
                <a:gd name="T32" fmla="*/ 6 w 24"/>
                <a:gd name="T33" fmla="*/ 3 h 34"/>
                <a:gd name="T34" fmla="*/ 6 w 24"/>
                <a:gd name="T35" fmla="*/ 15 h 34"/>
                <a:gd name="T36" fmla="*/ 3 w 24"/>
                <a:gd name="T37" fmla="*/ 21 h 34"/>
                <a:gd name="T38" fmla="*/ 0 w 24"/>
                <a:gd name="T39" fmla="*/ 28 h 34"/>
                <a:gd name="T40" fmla="*/ 0 w 24"/>
                <a:gd name="T41" fmla="*/ 31 h 34"/>
                <a:gd name="T42" fmla="*/ 0 w 2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4">
                  <a:moveTo>
                    <a:pt x="0" y="34"/>
                  </a:moveTo>
                  <a:lnTo>
                    <a:pt x="3" y="34"/>
                  </a:lnTo>
                  <a:lnTo>
                    <a:pt x="9" y="34"/>
                  </a:lnTo>
                  <a:lnTo>
                    <a:pt x="9" y="28"/>
                  </a:lnTo>
                  <a:lnTo>
                    <a:pt x="12" y="28"/>
                  </a:lnTo>
                  <a:lnTo>
                    <a:pt x="15" y="24"/>
                  </a:lnTo>
                  <a:lnTo>
                    <a:pt x="15" y="18"/>
                  </a:lnTo>
                  <a:lnTo>
                    <a:pt x="21" y="18"/>
                  </a:lnTo>
                  <a:lnTo>
                    <a:pt x="21" y="18"/>
                  </a:lnTo>
                  <a:lnTo>
                    <a:pt x="24" y="15"/>
                  </a:lnTo>
                  <a:lnTo>
                    <a:pt x="24" y="12"/>
                  </a:lnTo>
                  <a:lnTo>
                    <a:pt x="24" y="6"/>
                  </a:lnTo>
                  <a:lnTo>
                    <a:pt x="21" y="6"/>
                  </a:lnTo>
                  <a:lnTo>
                    <a:pt x="18" y="3"/>
                  </a:lnTo>
                  <a:lnTo>
                    <a:pt x="9" y="0"/>
                  </a:lnTo>
                  <a:lnTo>
                    <a:pt x="9" y="3"/>
                  </a:lnTo>
                  <a:lnTo>
                    <a:pt x="6" y="3"/>
                  </a:lnTo>
                  <a:lnTo>
                    <a:pt x="6" y="15"/>
                  </a:lnTo>
                  <a:lnTo>
                    <a:pt x="3" y="21"/>
                  </a:lnTo>
                  <a:lnTo>
                    <a:pt x="0" y="28"/>
                  </a:lnTo>
                  <a:lnTo>
                    <a:pt x="0" y="31"/>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9" name="Freeform 133"/>
            <p:cNvSpPr>
              <a:spLocks/>
            </p:cNvSpPr>
            <p:nvPr/>
          </p:nvSpPr>
          <p:spPr bwMode="auto">
            <a:xfrm>
              <a:off x="6557963" y="3789363"/>
              <a:ext cx="123825" cy="147638"/>
            </a:xfrm>
            <a:custGeom>
              <a:avLst/>
              <a:gdLst>
                <a:gd name="T0" fmla="*/ 3 w 78"/>
                <a:gd name="T1" fmla="*/ 81 h 93"/>
                <a:gd name="T2" fmla="*/ 3 w 78"/>
                <a:gd name="T3" fmla="*/ 81 h 93"/>
                <a:gd name="T4" fmla="*/ 3 w 78"/>
                <a:gd name="T5" fmla="*/ 78 h 93"/>
                <a:gd name="T6" fmla="*/ 6 w 78"/>
                <a:gd name="T7" fmla="*/ 75 h 93"/>
                <a:gd name="T8" fmla="*/ 6 w 78"/>
                <a:gd name="T9" fmla="*/ 72 h 93"/>
                <a:gd name="T10" fmla="*/ 6 w 78"/>
                <a:gd name="T11" fmla="*/ 66 h 93"/>
                <a:gd name="T12" fmla="*/ 6 w 78"/>
                <a:gd name="T13" fmla="*/ 60 h 93"/>
                <a:gd name="T14" fmla="*/ 6 w 78"/>
                <a:gd name="T15" fmla="*/ 60 h 93"/>
                <a:gd name="T16" fmla="*/ 6 w 78"/>
                <a:gd name="T17" fmla="*/ 57 h 93"/>
                <a:gd name="T18" fmla="*/ 9 w 78"/>
                <a:gd name="T19" fmla="*/ 51 h 93"/>
                <a:gd name="T20" fmla="*/ 9 w 78"/>
                <a:gd name="T21" fmla="*/ 48 h 93"/>
                <a:gd name="T22" fmla="*/ 9 w 78"/>
                <a:gd name="T23" fmla="*/ 33 h 93"/>
                <a:gd name="T24" fmla="*/ 9 w 78"/>
                <a:gd name="T25" fmla="*/ 30 h 93"/>
                <a:gd name="T26" fmla="*/ 9 w 78"/>
                <a:gd name="T27" fmla="*/ 27 h 93"/>
                <a:gd name="T28" fmla="*/ 9 w 78"/>
                <a:gd name="T29" fmla="*/ 24 h 93"/>
                <a:gd name="T30" fmla="*/ 9 w 78"/>
                <a:gd name="T31" fmla="*/ 21 h 93"/>
                <a:gd name="T32" fmla="*/ 9 w 78"/>
                <a:gd name="T33" fmla="*/ 18 h 93"/>
                <a:gd name="T34" fmla="*/ 12 w 78"/>
                <a:gd name="T35" fmla="*/ 18 h 93"/>
                <a:gd name="T36" fmla="*/ 12 w 78"/>
                <a:gd name="T37" fmla="*/ 18 h 93"/>
                <a:gd name="T38" fmla="*/ 15 w 78"/>
                <a:gd name="T39" fmla="*/ 15 h 93"/>
                <a:gd name="T40" fmla="*/ 18 w 78"/>
                <a:gd name="T41" fmla="*/ 15 h 93"/>
                <a:gd name="T42" fmla="*/ 24 w 78"/>
                <a:gd name="T43" fmla="*/ 18 h 93"/>
                <a:gd name="T44" fmla="*/ 27 w 78"/>
                <a:gd name="T45" fmla="*/ 21 h 93"/>
                <a:gd name="T46" fmla="*/ 27 w 78"/>
                <a:gd name="T47" fmla="*/ 21 h 93"/>
                <a:gd name="T48" fmla="*/ 30 w 78"/>
                <a:gd name="T49" fmla="*/ 21 h 93"/>
                <a:gd name="T50" fmla="*/ 69 w 78"/>
                <a:gd name="T51" fmla="*/ 0 h 93"/>
                <a:gd name="T52" fmla="*/ 78 w 78"/>
                <a:gd name="T53" fmla="*/ 24 h 93"/>
                <a:gd name="T54" fmla="*/ 75 w 78"/>
                <a:gd name="T55" fmla="*/ 24 h 93"/>
                <a:gd name="T56" fmla="*/ 69 w 78"/>
                <a:gd name="T57" fmla="*/ 30 h 93"/>
                <a:gd name="T58" fmla="*/ 42 w 78"/>
                <a:gd name="T59" fmla="*/ 39 h 93"/>
                <a:gd name="T60" fmla="*/ 63 w 78"/>
                <a:gd name="T61" fmla="*/ 63 h 93"/>
                <a:gd name="T62" fmla="*/ 54 w 78"/>
                <a:gd name="T63" fmla="*/ 72 h 93"/>
                <a:gd name="T64" fmla="*/ 54 w 78"/>
                <a:gd name="T65" fmla="*/ 78 h 93"/>
                <a:gd name="T66" fmla="*/ 39 w 78"/>
                <a:gd name="T67" fmla="*/ 78 h 93"/>
                <a:gd name="T68" fmla="*/ 27 w 78"/>
                <a:gd name="T69" fmla="*/ 93 h 93"/>
                <a:gd name="T70" fmla="*/ 6 w 78"/>
                <a:gd name="T71" fmla="*/ 87 h 93"/>
                <a:gd name="T72" fmla="*/ 0 w 78"/>
                <a:gd name="T73" fmla="*/ 87 h 93"/>
                <a:gd name="T74" fmla="*/ 3 w 78"/>
                <a:gd name="T75" fmla="*/ 87 h 93"/>
                <a:gd name="T76" fmla="*/ 3 w 78"/>
                <a:gd name="T77" fmla="*/ 81 h 93"/>
                <a:gd name="T78" fmla="*/ 3 w 78"/>
                <a:gd name="T79" fmla="*/ 81 h 93"/>
                <a:gd name="T80" fmla="*/ 3 w 78"/>
                <a:gd name="T81" fmla="*/ 8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3">
                  <a:moveTo>
                    <a:pt x="3" y="81"/>
                  </a:moveTo>
                  <a:lnTo>
                    <a:pt x="3" y="81"/>
                  </a:lnTo>
                  <a:lnTo>
                    <a:pt x="3" y="78"/>
                  </a:lnTo>
                  <a:lnTo>
                    <a:pt x="6" y="75"/>
                  </a:lnTo>
                  <a:lnTo>
                    <a:pt x="6" y="72"/>
                  </a:lnTo>
                  <a:lnTo>
                    <a:pt x="6" y="66"/>
                  </a:lnTo>
                  <a:lnTo>
                    <a:pt x="6" y="60"/>
                  </a:lnTo>
                  <a:lnTo>
                    <a:pt x="6" y="60"/>
                  </a:lnTo>
                  <a:lnTo>
                    <a:pt x="6" y="57"/>
                  </a:lnTo>
                  <a:lnTo>
                    <a:pt x="9" y="51"/>
                  </a:lnTo>
                  <a:lnTo>
                    <a:pt x="9" y="48"/>
                  </a:lnTo>
                  <a:lnTo>
                    <a:pt x="9" y="33"/>
                  </a:lnTo>
                  <a:lnTo>
                    <a:pt x="9" y="30"/>
                  </a:lnTo>
                  <a:lnTo>
                    <a:pt x="9" y="27"/>
                  </a:lnTo>
                  <a:lnTo>
                    <a:pt x="9" y="24"/>
                  </a:lnTo>
                  <a:lnTo>
                    <a:pt x="9" y="21"/>
                  </a:lnTo>
                  <a:lnTo>
                    <a:pt x="9" y="18"/>
                  </a:lnTo>
                  <a:lnTo>
                    <a:pt x="12" y="18"/>
                  </a:lnTo>
                  <a:lnTo>
                    <a:pt x="12" y="18"/>
                  </a:lnTo>
                  <a:lnTo>
                    <a:pt x="15" y="15"/>
                  </a:lnTo>
                  <a:lnTo>
                    <a:pt x="18" y="15"/>
                  </a:lnTo>
                  <a:lnTo>
                    <a:pt x="24" y="18"/>
                  </a:lnTo>
                  <a:lnTo>
                    <a:pt x="27" y="21"/>
                  </a:lnTo>
                  <a:lnTo>
                    <a:pt x="27" y="21"/>
                  </a:lnTo>
                  <a:lnTo>
                    <a:pt x="30" y="21"/>
                  </a:lnTo>
                  <a:lnTo>
                    <a:pt x="69" y="0"/>
                  </a:lnTo>
                  <a:lnTo>
                    <a:pt x="78" y="24"/>
                  </a:lnTo>
                  <a:lnTo>
                    <a:pt x="75" y="24"/>
                  </a:lnTo>
                  <a:lnTo>
                    <a:pt x="69" y="30"/>
                  </a:lnTo>
                  <a:lnTo>
                    <a:pt x="42" y="39"/>
                  </a:lnTo>
                  <a:lnTo>
                    <a:pt x="63" y="63"/>
                  </a:lnTo>
                  <a:lnTo>
                    <a:pt x="54" y="72"/>
                  </a:lnTo>
                  <a:lnTo>
                    <a:pt x="54" y="78"/>
                  </a:lnTo>
                  <a:lnTo>
                    <a:pt x="39" y="78"/>
                  </a:lnTo>
                  <a:lnTo>
                    <a:pt x="27" y="93"/>
                  </a:lnTo>
                  <a:lnTo>
                    <a:pt x="6" y="87"/>
                  </a:lnTo>
                  <a:lnTo>
                    <a:pt x="0" y="87"/>
                  </a:lnTo>
                  <a:lnTo>
                    <a:pt x="3" y="87"/>
                  </a:lnTo>
                  <a:lnTo>
                    <a:pt x="3" y="81"/>
                  </a:lnTo>
                  <a:lnTo>
                    <a:pt x="3" y="81"/>
                  </a:lnTo>
                  <a:lnTo>
                    <a:pt x="3"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0" name="Freeform 134"/>
            <p:cNvSpPr>
              <a:spLocks/>
            </p:cNvSpPr>
            <p:nvPr/>
          </p:nvSpPr>
          <p:spPr bwMode="auto">
            <a:xfrm>
              <a:off x="6557963" y="3827463"/>
              <a:ext cx="622300" cy="527050"/>
            </a:xfrm>
            <a:custGeom>
              <a:avLst/>
              <a:gdLst>
                <a:gd name="T0" fmla="*/ 238 w 392"/>
                <a:gd name="T1" fmla="*/ 69 h 332"/>
                <a:gd name="T2" fmla="*/ 94 w 392"/>
                <a:gd name="T3" fmla="*/ 0 h 332"/>
                <a:gd name="T4" fmla="*/ 42 w 392"/>
                <a:gd name="T5" fmla="*/ 15 h 332"/>
                <a:gd name="T6" fmla="*/ 54 w 392"/>
                <a:gd name="T7" fmla="*/ 54 h 332"/>
                <a:gd name="T8" fmla="*/ 6 w 392"/>
                <a:gd name="T9" fmla="*/ 63 h 332"/>
                <a:gd name="T10" fmla="*/ 0 w 392"/>
                <a:gd name="T11" fmla="*/ 78 h 332"/>
                <a:gd name="T12" fmla="*/ 3 w 392"/>
                <a:gd name="T13" fmla="*/ 84 h 332"/>
                <a:gd name="T14" fmla="*/ 9 w 392"/>
                <a:gd name="T15" fmla="*/ 87 h 332"/>
                <a:gd name="T16" fmla="*/ 18 w 392"/>
                <a:gd name="T17" fmla="*/ 102 h 332"/>
                <a:gd name="T18" fmla="*/ 24 w 392"/>
                <a:gd name="T19" fmla="*/ 108 h 332"/>
                <a:gd name="T20" fmla="*/ 33 w 392"/>
                <a:gd name="T21" fmla="*/ 124 h 332"/>
                <a:gd name="T22" fmla="*/ 36 w 392"/>
                <a:gd name="T23" fmla="*/ 130 h 332"/>
                <a:gd name="T24" fmla="*/ 48 w 392"/>
                <a:gd name="T25" fmla="*/ 145 h 332"/>
                <a:gd name="T26" fmla="*/ 51 w 392"/>
                <a:gd name="T27" fmla="*/ 154 h 332"/>
                <a:gd name="T28" fmla="*/ 54 w 392"/>
                <a:gd name="T29" fmla="*/ 163 h 332"/>
                <a:gd name="T30" fmla="*/ 63 w 392"/>
                <a:gd name="T31" fmla="*/ 166 h 332"/>
                <a:gd name="T32" fmla="*/ 75 w 392"/>
                <a:gd name="T33" fmla="*/ 178 h 332"/>
                <a:gd name="T34" fmla="*/ 78 w 392"/>
                <a:gd name="T35" fmla="*/ 184 h 332"/>
                <a:gd name="T36" fmla="*/ 87 w 392"/>
                <a:gd name="T37" fmla="*/ 199 h 332"/>
                <a:gd name="T38" fmla="*/ 84 w 392"/>
                <a:gd name="T39" fmla="*/ 208 h 332"/>
                <a:gd name="T40" fmla="*/ 87 w 392"/>
                <a:gd name="T41" fmla="*/ 226 h 332"/>
                <a:gd name="T42" fmla="*/ 103 w 392"/>
                <a:gd name="T43" fmla="*/ 241 h 332"/>
                <a:gd name="T44" fmla="*/ 112 w 392"/>
                <a:gd name="T45" fmla="*/ 247 h 332"/>
                <a:gd name="T46" fmla="*/ 121 w 392"/>
                <a:gd name="T47" fmla="*/ 257 h 332"/>
                <a:gd name="T48" fmla="*/ 127 w 392"/>
                <a:gd name="T49" fmla="*/ 260 h 332"/>
                <a:gd name="T50" fmla="*/ 136 w 392"/>
                <a:gd name="T51" fmla="*/ 284 h 332"/>
                <a:gd name="T52" fmla="*/ 154 w 392"/>
                <a:gd name="T53" fmla="*/ 308 h 332"/>
                <a:gd name="T54" fmla="*/ 166 w 392"/>
                <a:gd name="T55" fmla="*/ 317 h 332"/>
                <a:gd name="T56" fmla="*/ 175 w 392"/>
                <a:gd name="T57" fmla="*/ 311 h 332"/>
                <a:gd name="T58" fmla="*/ 178 w 392"/>
                <a:gd name="T59" fmla="*/ 296 h 332"/>
                <a:gd name="T60" fmla="*/ 214 w 392"/>
                <a:gd name="T61" fmla="*/ 305 h 332"/>
                <a:gd name="T62" fmla="*/ 266 w 392"/>
                <a:gd name="T63" fmla="*/ 284 h 332"/>
                <a:gd name="T64" fmla="*/ 389 w 392"/>
                <a:gd name="T65" fmla="*/ 190 h 332"/>
                <a:gd name="T66" fmla="*/ 326 w 392"/>
                <a:gd name="T67" fmla="*/ 187 h 332"/>
                <a:gd name="T68" fmla="*/ 320 w 392"/>
                <a:gd name="T69" fmla="*/ 163 h 332"/>
                <a:gd name="T70" fmla="*/ 317 w 392"/>
                <a:gd name="T71" fmla="*/ 160 h 332"/>
                <a:gd name="T72" fmla="*/ 314 w 392"/>
                <a:gd name="T73" fmla="*/ 154 h 332"/>
                <a:gd name="T74" fmla="*/ 305 w 392"/>
                <a:gd name="T75" fmla="*/ 151 h 332"/>
                <a:gd name="T76" fmla="*/ 299 w 392"/>
                <a:gd name="T77" fmla="*/ 145 h 332"/>
                <a:gd name="T78" fmla="*/ 287 w 392"/>
                <a:gd name="T79" fmla="*/ 124 h 332"/>
                <a:gd name="T80" fmla="*/ 287 w 392"/>
                <a:gd name="T81" fmla="*/ 115 h 332"/>
                <a:gd name="T82" fmla="*/ 281 w 392"/>
                <a:gd name="T83" fmla="*/ 108 h 332"/>
                <a:gd name="T84" fmla="*/ 272 w 392"/>
                <a:gd name="T85" fmla="*/ 96 h 332"/>
                <a:gd name="T86" fmla="*/ 275 w 392"/>
                <a:gd name="T87" fmla="*/ 93 h 332"/>
                <a:gd name="T88" fmla="*/ 262 w 392"/>
                <a:gd name="T89" fmla="*/ 90 h 332"/>
                <a:gd name="T90" fmla="*/ 253 w 392"/>
                <a:gd name="T91" fmla="*/ 75 h 332"/>
                <a:gd name="T92" fmla="*/ 250 w 392"/>
                <a:gd name="T93" fmla="*/ 6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2" h="332">
                  <a:moveTo>
                    <a:pt x="250" y="69"/>
                  </a:moveTo>
                  <a:lnTo>
                    <a:pt x="238" y="75"/>
                  </a:lnTo>
                  <a:lnTo>
                    <a:pt x="238" y="69"/>
                  </a:lnTo>
                  <a:lnTo>
                    <a:pt x="220" y="63"/>
                  </a:lnTo>
                  <a:lnTo>
                    <a:pt x="184" y="63"/>
                  </a:lnTo>
                  <a:lnTo>
                    <a:pt x="94" y="0"/>
                  </a:lnTo>
                  <a:lnTo>
                    <a:pt x="75" y="0"/>
                  </a:lnTo>
                  <a:lnTo>
                    <a:pt x="69" y="6"/>
                  </a:lnTo>
                  <a:lnTo>
                    <a:pt x="42" y="15"/>
                  </a:lnTo>
                  <a:lnTo>
                    <a:pt x="63" y="39"/>
                  </a:lnTo>
                  <a:lnTo>
                    <a:pt x="54" y="48"/>
                  </a:lnTo>
                  <a:lnTo>
                    <a:pt x="54" y="54"/>
                  </a:lnTo>
                  <a:lnTo>
                    <a:pt x="39" y="54"/>
                  </a:lnTo>
                  <a:lnTo>
                    <a:pt x="27" y="69"/>
                  </a:lnTo>
                  <a:lnTo>
                    <a:pt x="6" y="63"/>
                  </a:lnTo>
                  <a:lnTo>
                    <a:pt x="0" y="63"/>
                  </a:lnTo>
                  <a:lnTo>
                    <a:pt x="0" y="69"/>
                  </a:lnTo>
                  <a:lnTo>
                    <a:pt x="0" y="78"/>
                  </a:lnTo>
                  <a:lnTo>
                    <a:pt x="0" y="84"/>
                  </a:lnTo>
                  <a:lnTo>
                    <a:pt x="0" y="87"/>
                  </a:lnTo>
                  <a:lnTo>
                    <a:pt x="3" y="84"/>
                  </a:lnTo>
                  <a:lnTo>
                    <a:pt x="3" y="87"/>
                  </a:lnTo>
                  <a:lnTo>
                    <a:pt x="6" y="84"/>
                  </a:lnTo>
                  <a:lnTo>
                    <a:pt x="9" y="87"/>
                  </a:lnTo>
                  <a:lnTo>
                    <a:pt x="9" y="87"/>
                  </a:lnTo>
                  <a:lnTo>
                    <a:pt x="18" y="96"/>
                  </a:lnTo>
                  <a:lnTo>
                    <a:pt x="18" y="102"/>
                  </a:lnTo>
                  <a:lnTo>
                    <a:pt x="21" y="102"/>
                  </a:lnTo>
                  <a:lnTo>
                    <a:pt x="21" y="105"/>
                  </a:lnTo>
                  <a:lnTo>
                    <a:pt x="24" y="108"/>
                  </a:lnTo>
                  <a:lnTo>
                    <a:pt x="27" y="108"/>
                  </a:lnTo>
                  <a:lnTo>
                    <a:pt x="33" y="121"/>
                  </a:lnTo>
                  <a:lnTo>
                    <a:pt x="33" y="124"/>
                  </a:lnTo>
                  <a:lnTo>
                    <a:pt x="33" y="127"/>
                  </a:lnTo>
                  <a:lnTo>
                    <a:pt x="36" y="127"/>
                  </a:lnTo>
                  <a:lnTo>
                    <a:pt x="36" y="130"/>
                  </a:lnTo>
                  <a:lnTo>
                    <a:pt x="39" y="133"/>
                  </a:lnTo>
                  <a:lnTo>
                    <a:pt x="45" y="136"/>
                  </a:lnTo>
                  <a:lnTo>
                    <a:pt x="48" y="145"/>
                  </a:lnTo>
                  <a:lnTo>
                    <a:pt x="51" y="145"/>
                  </a:lnTo>
                  <a:lnTo>
                    <a:pt x="51" y="151"/>
                  </a:lnTo>
                  <a:lnTo>
                    <a:pt x="51" y="154"/>
                  </a:lnTo>
                  <a:lnTo>
                    <a:pt x="51" y="157"/>
                  </a:lnTo>
                  <a:lnTo>
                    <a:pt x="54" y="160"/>
                  </a:lnTo>
                  <a:lnTo>
                    <a:pt x="54" y="163"/>
                  </a:lnTo>
                  <a:lnTo>
                    <a:pt x="57" y="166"/>
                  </a:lnTo>
                  <a:lnTo>
                    <a:pt x="60" y="163"/>
                  </a:lnTo>
                  <a:lnTo>
                    <a:pt x="63" y="166"/>
                  </a:lnTo>
                  <a:lnTo>
                    <a:pt x="69" y="169"/>
                  </a:lnTo>
                  <a:lnTo>
                    <a:pt x="75" y="172"/>
                  </a:lnTo>
                  <a:lnTo>
                    <a:pt x="75" y="178"/>
                  </a:lnTo>
                  <a:lnTo>
                    <a:pt x="78" y="178"/>
                  </a:lnTo>
                  <a:lnTo>
                    <a:pt x="78" y="181"/>
                  </a:lnTo>
                  <a:lnTo>
                    <a:pt x="78" y="184"/>
                  </a:lnTo>
                  <a:lnTo>
                    <a:pt x="81" y="190"/>
                  </a:lnTo>
                  <a:lnTo>
                    <a:pt x="84" y="193"/>
                  </a:lnTo>
                  <a:lnTo>
                    <a:pt x="87" y="199"/>
                  </a:lnTo>
                  <a:lnTo>
                    <a:pt x="87" y="202"/>
                  </a:lnTo>
                  <a:lnTo>
                    <a:pt x="84" y="208"/>
                  </a:lnTo>
                  <a:lnTo>
                    <a:pt x="84" y="208"/>
                  </a:lnTo>
                  <a:lnTo>
                    <a:pt x="84" y="211"/>
                  </a:lnTo>
                  <a:lnTo>
                    <a:pt x="87" y="220"/>
                  </a:lnTo>
                  <a:lnTo>
                    <a:pt x="87" y="226"/>
                  </a:lnTo>
                  <a:lnTo>
                    <a:pt x="90" y="229"/>
                  </a:lnTo>
                  <a:lnTo>
                    <a:pt x="94" y="232"/>
                  </a:lnTo>
                  <a:lnTo>
                    <a:pt x="103" y="241"/>
                  </a:lnTo>
                  <a:lnTo>
                    <a:pt x="106" y="244"/>
                  </a:lnTo>
                  <a:lnTo>
                    <a:pt x="109" y="244"/>
                  </a:lnTo>
                  <a:lnTo>
                    <a:pt x="112" y="247"/>
                  </a:lnTo>
                  <a:lnTo>
                    <a:pt x="115" y="247"/>
                  </a:lnTo>
                  <a:lnTo>
                    <a:pt x="118" y="253"/>
                  </a:lnTo>
                  <a:lnTo>
                    <a:pt x="121" y="257"/>
                  </a:lnTo>
                  <a:lnTo>
                    <a:pt x="124" y="257"/>
                  </a:lnTo>
                  <a:lnTo>
                    <a:pt x="124" y="260"/>
                  </a:lnTo>
                  <a:lnTo>
                    <a:pt x="127" y="260"/>
                  </a:lnTo>
                  <a:lnTo>
                    <a:pt x="130" y="278"/>
                  </a:lnTo>
                  <a:lnTo>
                    <a:pt x="136" y="278"/>
                  </a:lnTo>
                  <a:lnTo>
                    <a:pt x="136" y="284"/>
                  </a:lnTo>
                  <a:lnTo>
                    <a:pt x="148" y="299"/>
                  </a:lnTo>
                  <a:lnTo>
                    <a:pt x="151" y="299"/>
                  </a:lnTo>
                  <a:lnTo>
                    <a:pt x="154" y="308"/>
                  </a:lnTo>
                  <a:lnTo>
                    <a:pt x="160" y="308"/>
                  </a:lnTo>
                  <a:lnTo>
                    <a:pt x="163" y="317"/>
                  </a:lnTo>
                  <a:lnTo>
                    <a:pt x="166" y="317"/>
                  </a:lnTo>
                  <a:lnTo>
                    <a:pt x="169" y="320"/>
                  </a:lnTo>
                  <a:lnTo>
                    <a:pt x="169" y="317"/>
                  </a:lnTo>
                  <a:lnTo>
                    <a:pt x="175" y="311"/>
                  </a:lnTo>
                  <a:lnTo>
                    <a:pt x="172" y="305"/>
                  </a:lnTo>
                  <a:lnTo>
                    <a:pt x="175" y="296"/>
                  </a:lnTo>
                  <a:lnTo>
                    <a:pt x="178" y="296"/>
                  </a:lnTo>
                  <a:lnTo>
                    <a:pt x="184" y="299"/>
                  </a:lnTo>
                  <a:lnTo>
                    <a:pt x="196" y="299"/>
                  </a:lnTo>
                  <a:lnTo>
                    <a:pt x="214" y="305"/>
                  </a:lnTo>
                  <a:lnTo>
                    <a:pt x="229" y="314"/>
                  </a:lnTo>
                  <a:lnTo>
                    <a:pt x="229" y="332"/>
                  </a:lnTo>
                  <a:lnTo>
                    <a:pt x="266" y="284"/>
                  </a:lnTo>
                  <a:lnTo>
                    <a:pt x="389" y="247"/>
                  </a:lnTo>
                  <a:lnTo>
                    <a:pt x="392" y="205"/>
                  </a:lnTo>
                  <a:lnTo>
                    <a:pt x="389" y="190"/>
                  </a:lnTo>
                  <a:lnTo>
                    <a:pt x="389" y="190"/>
                  </a:lnTo>
                  <a:lnTo>
                    <a:pt x="383" y="196"/>
                  </a:lnTo>
                  <a:lnTo>
                    <a:pt x="326" y="187"/>
                  </a:lnTo>
                  <a:lnTo>
                    <a:pt x="323" y="172"/>
                  </a:lnTo>
                  <a:lnTo>
                    <a:pt x="320" y="169"/>
                  </a:lnTo>
                  <a:lnTo>
                    <a:pt x="320" y="163"/>
                  </a:lnTo>
                  <a:lnTo>
                    <a:pt x="320" y="163"/>
                  </a:lnTo>
                  <a:lnTo>
                    <a:pt x="317" y="163"/>
                  </a:lnTo>
                  <a:lnTo>
                    <a:pt x="317" y="160"/>
                  </a:lnTo>
                  <a:lnTo>
                    <a:pt x="317" y="157"/>
                  </a:lnTo>
                  <a:lnTo>
                    <a:pt x="317" y="154"/>
                  </a:lnTo>
                  <a:lnTo>
                    <a:pt x="314" y="154"/>
                  </a:lnTo>
                  <a:lnTo>
                    <a:pt x="314" y="154"/>
                  </a:lnTo>
                  <a:lnTo>
                    <a:pt x="311" y="154"/>
                  </a:lnTo>
                  <a:lnTo>
                    <a:pt x="305" y="151"/>
                  </a:lnTo>
                  <a:lnTo>
                    <a:pt x="305" y="148"/>
                  </a:lnTo>
                  <a:lnTo>
                    <a:pt x="302" y="151"/>
                  </a:lnTo>
                  <a:lnTo>
                    <a:pt x="299" y="145"/>
                  </a:lnTo>
                  <a:lnTo>
                    <a:pt x="299" y="142"/>
                  </a:lnTo>
                  <a:lnTo>
                    <a:pt x="290" y="130"/>
                  </a:lnTo>
                  <a:lnTo>
                    <a:pt x="287" y="124"/>
                  </a:lnTo>
                  <a:lnTo>
                    <a:pt x="290" y="124"/>
                  </a:lnTo>
                  <a:lnTo>
                    <a:pt x="290" y="124"/>
                  </a:lnTo>
                  <a:lnTo>
                    <a:pt x="287" y="115"/>
                  </a:lnTo>
                  <a:lnTo>
                    <a:pt x="287" y="111"/>
                  </a:lnTo>
                  <a:lnTo>
                    <a:pt x="284" y="108"/>
                  </a:lnTo>
                  <a:lnTo>
                    <a:pt x="281" y="108"/>
                  </a:lnTo>
                  <a:lnTo>
                    <a:pt x="275" y="99"/>
                  </a:lnTo>
                  <a:lnTo>
                    <a:pt x="272" y="99"/>
                  </a:lnTo>
                  <a:lnTo>
                    <a:pt x="272" y="96"/>
                  </a:lnTo>
                  <a:lnTo>
                    <a:pt x="272" y="93"/>
                  </a:lnTo>
                  <a:lnTo>
                    <a:pt x="272" y="93"/>
                  </a:lnTo>
                  <a:lnTo>
                    <a:pt x="275" y="93"/>
                  </a:lnTo>
                  <a:lnTo>
                    <a:pt x="272" y="93"/>
                  </a:lnTo>
                  <a:lnTo>
                    <a:pt x="269" y="90"/>
                  </a:lnTo>
                  <a:lnTo>
                    <a:pt x="262" y="90"/>
                  </a:lnTo>
                  <a:lnTo>
                    <a:pt x="259" y="81"/>
                  </a:lnTo>
                  <a:lnTo>
                    <a:pt x="256" y="75"/>
                  </a:lnTo>
                  <a:lnTo>
                    <a:pt x="253" y="75"/>
                  </a:lnTo>
                  <a:lnTo>
                    <a:pt x="253" y="72"/>
                  </a:lnTo>
                  <a:lnTo>
                    <a:pt x="253" y="72"/>
                  </a:lnTo>
                  <a:lnTo>
                    <a:pt x="250" y="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1" name="Freeform 135"/>
            <p:cNvSpPr>
              <a:spLocks/>
            </p:cNvSpPr>
            <p:nvPr/>
          </p:nvSpPr>
          <p:spPr bwMode="auto">
            <a:xfrm>
              <a:off x="7037388" y="4024313"/>
              <a:ext cx="23813" cy="47625"/>
            </a:xfrm>
            <a:custGeom>
              <a:avLst/>
              <a:gdLst>
                <a:gd name="T0" fmla="*/ 12 w 15"/>
                <a:gd name="T1" fmla="*/ 30 h 30"/>
                <a:gd name="T2" fmla="*/ 9 w 15"/>
                <a:gd name="T3" fmla="*/ 30 h 30"/>
                <a:gd name="T4" fmla="*/ 3 w 15"/>
                <a:gd name="T5" fmla="*/ 27 h 30"/>
                <a:gd name="T6" fmla="*/ 3 w 15"/>
                <a:gd name="T7" fmla="*/ 24 h 30"/>
                <a:gd name="T8" fmla="*/ 3 w 15"/>
                <a:gd name="T9" fmla="*/ 24 h 30"/>
                <a:gd name="T10" fmla="*/ 3 w 15"/>
                <a:gd name="T11" fmla="*/ 21 h 30"/>
                <a:gd name="T12" fmla="*/ 3 w 15"/>
                <a:gd name="T13" fmla="*/ 18 h 30"/>
                <a:gd name="T14" fmla="*/ 0 w 15"/>
                <a:gd name="T15" fmla="*/ 18 h 30"/>
                <a:gd name="T16" fmla="*/ 3 w 15"/>
                <a:gd name="T17" fmla="*/ 12 h 30"/>
                <a:gd name="T18" fmla="*/ 3 w 15"/>
                <a:gd name="T19" fmla="*/ 12 h 30"/>
                <a:gd name="T20" fmla="*/ 3 w 15"/>
                <a:gd name="T21" fmla="*/ 12 h 30"/>
                <a:gd name="T22" fmla="*/ 3 w 15"/>
                <a:gd name="T23" fmla="*/ 6 h 30"/>
                <a:gd name="T24" fmla="*/ 3 w 15"/>
                <a:gd name="T25" fmla="*/ 6 h 30"/>
                <a:gd name="T26" fmla="*/ 3 w 15"/>
                <a:gd name="T27" fmla="*/ 3 h 30"/>
                <a:gd name="T28" fmla="*/ 6 w 15"/>
                <a:gd name="T29" fmla="*/ 3 h 30"/>
                <a:gd name="T30" fmla="*/ 6 w 15"/>
                <a:gd name="T31" fmla="*/ 0 h 30"/>
                <a:gd name="T32" fmla="*/ 6 w 15"/>
                <a:gd name="T33" fmla="*/ 0 h 30"/>
                <a:gd name="T34" fmla="*/ 6 w 15"/>
                <a:gd name="T35" fmla="*/ 0 h 30"/>
                <a:gd name="T36" fmla="*/ 9 w 15"/>
                <a:gd name="T37" fmla="*/ 0 h 30"/>
                <a:gd name="T38" fmla="*/ 12 w 15"/>
                <a:gd name="T39" fmla="*/ 0 h 30"/>
                <a:gd name="T40" fmla="*/ 12 w 15"/>
                <a:gd name="T41" fmla="*/ 3 h 30"/>
                <a:gd name="T42" fmla="*/ 12 w 15"/>
                <a:gd name="T43" fmla="*/ 3 h 30"/>
                <a:gd name="T44" fmla="*/ 15 w 15"/>
                <a:gd name="T45" fmla="*/ 3 h 30"/>
                <a:gd name="T46" fmla="*/ 12 w 15"/>
                <a:gd name="T47" fmla="*/ 12 h 30"/>
                <a:gd name="T48" fmla="*/ 12 w 15"/>
                <a:gd name="T49" fmla="*/ 12 h 30"/>
                <a:gd name="T50" fmla="*/ 12 w 15"/>
                <a:gd name="T51" fmla="*/ 18 h 30"/>
                <a:gd name="T52" fmla="*/ 15 w 15"/>
                <a:gd name="T53" fmla="*/ 18 h 30"/>
                <a:gd name="T54" fmla="*/ 15 w 15"/>
                <a:gd name="T55" fmla="*/ 21 h 30"/>
                <a:gd name="T56" fmla="*/ 15 w 15"/>
                <a:gd name="T57" fmla="*/ 30 h 30"/>
                <a:gd name="T58" fmla="*/ 12 w 15"/>
                <a:gd name="T59" fmla="*/ 30 h 30"/>
                <a:gd name="T60" fmla="*/ 12 w 15"/>
                <a:gd name="T6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0">
                  <a:moveTo>
                    <a:pt x="12" y="30"/>
                  </a:moveTo>
                  <a:lnTo>
                    <a:pt x="9" y="30"/>
                  </a:lnTo>
                  <a:lnTo>
                    <a:pt x="3" y="27"/>
                  </a:lnTo>
                  <a:lnTo>
                    <a:pt x="3" y="24"/>
                  </a:lnTo>
                  <a:lnTo>
                    <a:pt x="3" y="24"/>
                  </a:lnTo>
                  <a:lnTo>
                    <a:pt x="3" y="21"/>
                  </a:lnTo>
                  <a:lnTo>
                    <a:pt x="3" y="18"/>
                  </a:lnTo>
                  <a:lnTo>
                    <a:pt x="0" y="18"/>
                  </a:lnTo>
                  <a:lnTo>
                    <a:pt x="3" y="12"/>
                  </a:lnTo>
                  <a:lnTo>
                    <a:pt x="3" y="12"/>
                  </a:lnTo>
                  <a:lnTo>
                    <a:pt x="3" y="12"/>
                  </a:lnTo>
                  <a:lnTo>
                    <a:pt x="3" y="6"/>
                  </a:lnTo>
                  <a:lnTo>
                    <a:pt x="3" y="6"/>
                  </a:lnTo>
                  <a:lnTo>
                    <a:pt x="3" y="3"/>
                  </a:lnTo>
                  <a:lnTo>
                    <a:pt x="6" y="3"/>
                  </a:lnTo>
                  <a:lnTo>
                    <a:pt x="6" y="0"/>
                  </a:lnTo>
                  <a:lnTo>
                    <a:pt x="6" y="0"/>
                  </a:lnTo>
                  <a:lnTo>
                    <a:pt x="6" y="0"/>
                  </a:lnTo>
                  <a:lnTo>
                    <a:pt x="9" y="0"/>
                  </a:lnTo>
                  <a:lnTo>
                    <a:pt x="12" y="0"/>
                  </a:lnTo>
                  <a:lnTo>
                    <a:pt x="12" y="3"/>
                  </a:lnTo>
                  <a:lnTo>
                    <a:pt x="12" y="3"/>
                  </a:lnTo>
                  <a:lnTo>
                    <a:pt x="15" y="3"/>
                  </a:lnTo>
                  <a:lnTo>
                    <a:pt x="12" y="12"/>
                  </a:lnTo>
                  <a:lnTo>
                    <a:pt x="12" y="12"/>
                  </a:lnTo>
                  <a:lnTo>
                    <a:pt x="12" y="18"/>
                  </a:lnTo>
                  <a:lnTo>
                    <a:pt x="15" y="18"/>
                  </a:lnTo>
                  <a:lnTo>
                    <a:pt x="15" y="21"/>
                  </a:lnTo>
                  <a:lnTo>
                    <a:pt x="15" y="30"/>
                  </a:lnTo>
                  <a:lnTo>
                    <a:pt x="12" y="30"/>
                  </a:lnTo>
                  <a:lnTo>
                    <a:pt x="1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2" name="Freeform 136"/>
            <p:cNvSpPr>
              <a:spLocks/>
            </p:cNvSpPr>
            <p:nvPr/>
          </p:nvSpPr>
          <p:spPr bwMode="auto">
            <a:xfrm>
              <a:off x="7065963" y="4024313"/>
              <a:ext cx="142875" cy="114300"/>
            </a:xfrm>
            <a:custGeom>
              <a:avLst/>
              <a:gdLst>
                <a:gd name="T0" fmla="*/ 0 w 90"/>
                <a:gd name="T1" fmla="*/ 39 h 72"/>
                <a:gd name="T2" fmla="*/ 0 w 90"/>
                <a:gd name="T3" fmla="*/ 45 h 72"/>
                <a:gd name="T4" fmla="*/ 3 w 90"/>
                <a:gd name="T5" fmla="*/ 48 h 72"/>
                <a:gd name="T6" fmla="*/ 6 w 90"/>
                <a:gd name="T7" fmla="*/ 63 h 72"/>
                <a:gd name="T8" fmla="*/ 63 w 90"/>
                <a:gd name="T9" fmla="*/ 72 h 72"/>
                <a:gd name="T10" fmla="*/ 69 w 90"/>
                <a:gd name="T11" fmla="*/ 66 h 72"/>
                <a:gd name="T12" fmla="*/ 84 w 90"/>
                <a:gd name="T13" fmla="*/ 18 h 72"/>
                <a:gd name="T14" fmla="*/ 90 w 90"/>
                <a:gd name="T15" fmla="*/ 18 h 72"/>
                <a:gd name="T16" fmla="*/ 87 w 90"/>
                <a:gd name="T17" fmla="*/ 12 h 72"/>
                <a:gd name="T18" fmla="*/ 87 w 90"/>
                <a:gd name="T19" fmla="*/ 9 h 72"/>
                <a:gd name="T20" fmla="*/ 87 w 90"/>
                <a:gd name="T21" fmla="*/ 9 h 72"/>
                <a:gd name="T22" fmla="*/ 84 w 90"/>
                <a:gd name="T23" fmla="*/ 9 h 72"/>
                <a:gd name="T24" fmla="*/ 84 w 90"/>
                <a:gd name="T25" fmla="*/ 9 h 72"/>
                <a:gd name="T26" fmla="*/ 84 w 90"/>
                <a:gd name="T27" fmla="*/ 9 h 72"/>
                <a:gd name="T28" fmla="*/ 84 w 90"/>
                <a:gd name="T29" fmla="*/ 3 h 72"/>
                <a:gd name="T30" fmla="*/ 81 w 90"/>
                <a:gd name="T31" fmla="*/ 0 h 72"/>
                <a:gd name="T32" fmla="*/ 81 w 90"/>
                <a:gd name="T33" fmla="*/ 3 h 72"/>
                <a:gd name="T34" fmla="*/ 78 w 90"/>
                <a:gd name="T35" fmla="*/ 6 h 72"/>
                <a:gd name="T36" fmla="*/ 66 w 90"/>
                <a:gd name="T37" fmla="*/ 12 h 72"/>
                <a:gd name="T38" fmla="*/ 66 w 90"/>
                <a:gd name="T39" fmla="*/ 18 h 72"/>
                <a:gd name="T40" fmla="*/ 57 w 90"/>
                <a:gd name="T41" fmla="*/ 27 h 72"/>
                <a:gd name="T42" fmla="*/ 54 w 90"/>
                <a:gd name="T43" fmla="*/ 30 h 72"/>
                <a:gd name="T44" fmla="*/ 57 w 90"/>
                <a:gd name="T45" fmla="*/ 30 h 72"/>
                <a:gd name="T46" fmla="*/ 57 w 90"/>
                <a:gd name="T47" fmla="*/ 33 h 72"/>
                <a:gd name="T48" fmla="*/ 54 w 90"/>
                <a:gd name="T49" fmla="*/ 39 h 72"/>
                <a:gd name="T50" fmla="*/ 51 w 90"/>
                <a:gd name="T51" fmla="*/ 36 h 72"/>
                <a:gd name="T52" fmla="*/ 48 w 90"/>
                <a:gd name="T53" fmla="*/ 36 h 72"/>
                <a:gd name="T54" fmla="*/ 48 w 90"/>
                <a:gd name="T55" fmla="*/ 36 h 72"/>
                <a:gd name="T56" fmla="*/ 48 w 90"/>
                <a:gd name="T57" fmla="*/ 39 h 72"/>
                <a:gd name="T58" fmla="*/ 45 w 90"/>
                <a:gd name="T59" fmla="*/ 39 h 72"/>
                <a:gd name="T60" fmla="*/ 45 w 90"/>
                <a:gd name="T61" fmla="*/ 42 h 72"/>
                <a:gd name="T62" fmla="*/ 39 w 90"/>
                <a:gd name="T63" fmla="*/ 42 h 72"/>
                <a:gd name="T64" fmla="*/ 36 w 90"/>
                <a:gd name="T65" fmla="*/ 42 h 72"/>
                <a:gd name="T66" fmla="*/ 33 w 90"/>
                <a:gd name="T67" fmla="*/ 42 h 72"/>
                <a:gd name="T68" fmla="*/ 30 w 90"/>
                <a:gd name="T69" fmla="*/ 42 h 72"/>
                <a:gd name="T70" fmla="*/ 30 w 90"/>
                <a:gd name="T71" fmla="*/ 39 h 72"/>
                <a:gd name="T72" fmla="*/ 27 w 90"/>
                <a:gd name="T73" fmla="*/ 42 h 72"/>
                <a:gd name="T74" fmla="*/ 21 w 90"/>
                <a:gd name="T75" fmla="*/ 39 h 72"/>
                <a:gd name="T76" fmla="*/ 12 w 90"/>
                <a:gd name="T77" fmla="*/ 45 h 72"/>
                <a:gd name="T78" fmla="*/ 9 w 90"/>
                <a:gd name="T79" fmla="*/ 45 h 72"/>
                <a:gd name="T80" fmla="*/ 6 w 90"/>
                <a:gd name="T81" fmla="*/ 45 h 72"/>
                <a:gd name="T82" fmla="*/ 3 w 90"/>
                <a:gd name="T83" fmla="*/ 45 h 72"/>
                <a:gd name="T84" fmla="*/ 3 w 90"/>
                <a:gd name="T85" fmla="*/ 36 h 72"/>
                <a:gd name="T86" fmla="*/ 0 w 90"/>
                <a:gd name="T87" fmla="*/ 39 h 72"/>
                <a:gd name="T88" fmla="*/ 0 w 90"/>
                <a:gd name="T8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72">
                  <a:moveTo>
                    <a:pt x="0" y="39"/>
                  </a:moveTo>
                  <a:lnTo>
                    <a:pt x="0" y="45"/>
                  </a:lnTo>
                  <a:lnTo>
                    <a:pt x="3" y="48"/>
                  </a:lnTo>
                  <a:lnTo>
                    <a:pt x="6" y="63"/>
                  </a:lnTo>
                  <a:lnTo>
                    <a:pt x="63" y="72"/>
                  </a:lnTo>
                  <a:lnTo>
                    <a:pt x="69" y="66"/>
                  </a:lnTo>
                  <a:lnTo>
                    <a:pt x="84" y="18"/>
                  </a:lnTo>
                  <a:lnTo>
                    <a:pt x="90" y="18"/>
                  </a:lnTo>
                  <a:lnTo>
                    <a:pt x="87" y="12"/>
                  </a:lnTo>
                  <a:lnTo>
                    <a:pt x="87" y="9"/>
                  </a:lnTo>
                  <a:lnTo>
                    <a:pt x="87" y="9"/>
                  </a:lnTo>
                  <a:lnTo>
                    <a:pt x="84" y="9"/>
                  </a:lnTo>
                  <a:lnTo>
                    <a:pt x="84" y="9"/>
                  </a:lnTo>
                  <a:lnTo>
                    <a:pt x="84" y="9"/>
                  </a:lnTo>
                  <a:lnTo>
                    <a:pt x="84" y="3"/>
                  </a:lnTo>
                  <a:lnTo>
                    <a:pt x="81" y="0"/>
                  </a:lnTo>
                  <a:lnTo>
                    <a:pt x="81" y="3"/>
                  </a:lnTo>
                  <a:lnTo>
                    <a:pt x="78" y="6"/>
                  </a:lnTo>
                  <a:lnTo>
                    <a:pt x="66" y="12"/>
                  </a:lnTo>
                  <a:lnTo>
                    <a:pt x="66" y="18"/>
                  </a:lnTo>
                  <a:lnTo>
                    <a:pt x="57" y="27"/>
                  </a:lnTo>
                  <a:lnTo>
                    <a:pt x="54" y="30"/>
                  </a:lnTo>
                  <a:lnTo>
                    <a:pt x="57" y="30"/>
                  </a:lnTo>
                  <a:lnTo>
                    <a:pt x="57" y="33"/>
                  </a:lnTo>
                  <a:lnTo>
                    <a:pt x="54" y="39"/>
                  </a:lnTo>
                  <a:lnTo>
                    <a:pt x="51" y="36"/>
                  </a:lnTo>
                  <a:lnTo>
                    <a:pt x="48" y="36"/>
                  </a:lnTo>
                  <a:lnTo>
                    <a:pt x="48" y="36"/>
                  </a:lnTo>
                  <a:lnTo>
                    <a:pt x="48" y="39"/>
                  </a:lnTo>
                  <a:lnTo>
                    <a:pt x="45" y="39"/>
                  </a:lnTo>
                  <a:lnTo>
                    <a:pt x="45" y="42"/>
                  </a:lnTo>
                  <a:lnTo>
                    <a:pt x="39" y="42"/>
                  </a:lnTo>
                  <a:lnTo>
                    <a:pt x="36" y="42"/>
                  </a:lnTo>
                  <a:lnTo>
                    <a:pt x="33" y="42"/>
                  </a:lnTo>
                  <a:lnTo>
                    <a:pt x="30" y="42"/>
                  </a:lnTo>
                  <a:lnTo>
                    <a:pt x="30" y="39"/>
                  </a:lnTo>
                  <a:lnTo>
                    <a:pt x="27" y="42"/>
                  </a:lnTo>
                  <a:lnTo>
                    <a:pt x="21" y="39"/>
                  </a:lnTo>
                  <a:lnTo>
                    <a:pt x="12" y="45"/>
                  </a:lnTo>
                  <a:lnTo>
                    <a:pt x="9" y="45"/>
                  </a:lnTo>
                  <a:lnTo>
                    <a:pt x="6" y="45"/>
                  </a:lnTo>
                  <a:lnTo>
                    <a:pt x="3" y="45"/>
                  </a:lnTo>
                  <a:lnTo>
                    <a:pt x="3" y="36"/>
                  </a:lnTo>
                  <a:lnTo>
                    <a:pt x="0" y="39"/>
                  </a:lnTo>
                  <a:lnTo>
                    <a:pt x="0"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3" name="Freeform 137"/>
            <p:cNvSpPr>
              <a:spLocks/>
            </p:cNvSpPr>
            <p:nvPr/>
          </p:nvSpPr>
          <p:spPr bwMode="auto">
            <a:xfrm>
              <a:off x="5038726" y="3808413"/>
              <a:ext cx="14288" cy="9525"/>
            </a:xfrm>
            <a:custGeom>
              <a:avLst/>
              <a:gdLst>
                <a:gd name="T0" fmla="*/ 2 w 3"/>
                <a:gd name="T1" fmla="*/ 2 h 2"/>
                <a:gd name="T2" fmla="*/ 1 w 3"/>
                <a:gd name="T3" fmla="*/ 1 h 2"/>
                <a:gd name="T4" fmla="*/ 0 w 3"/>
                <a:gd name="T5" fmla="*/ 1 h 2"/>
                <a:gd name="T6" fmla="*/ 2 w 3"/>
                <a:gd name="T7" fmla="*/ 0 h 2"/>
                <a:gd name="T8" fmla="*/ 3 w 3"/>
                <a:gd name="T9" fmla="*/ 2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cubicBezTo>
                    <a:pt x="1" y="1"/>
                    <a:pt x="1" y="1"/>
                    <a:pt x="1" y="1"/>
                  </a:cubicBezTo>
                  <a:cubicBezTo>
                    <a:pt x="0" y="1"/>
                    <a:pt x="0" y="1"/>
                    <a:pt x="0" y="1"/>
                  </a:cubicBezTo>
                  <a:cubicBezTo>
                    <a:pt x="2" y="0"/>
                    <a:pt x="2" y="0"/>
                    <a:pt x="2" y="0"/>
                  </a:cubicBezTo>
                  <a:cubicBezTo>
                    <a:pt x="3" y="2"/>
                    <a:pt x="3" y="2"/>
                    <a:pt x="3" y="2"/>
                  </a:cubicBezTo>
                  <a:cubicBezTo>
                    <a:pt x="3" y="2"/>
                    <a:pt x="2" y="2"/>
                    <a:pt x="2" y="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4" name="Freeform 138"/>
            <p:cNvSpPr>
              <a:spLocks noEditPoints="1"/>
            </p:cNvSpPr>
            <p:nvPr/>
          </p:nvSpPr>
          <p:spPr bwMode="auto">
            <a:xfrm>
              <a:off x="5010151" y="3937001"/>
              <a:ext cx="139700" cy="47625"/>
            </a:xfrm>
            <a:custGeom>
              <a:avLst/>
              <a:gdLst>
                <a:gd name="T0" fmla="*/ 5 w 29"/>
                <a:gd name="T1" fmla="*/ 7 h 10"/>
                <a:gd name="T2" fmla="*/ 5 w 29"/>
                <a:gd name="T3" fmla="*/ 7 h 10"/>
                <a:gd name="T4" fmla="*/ 5 w 29"/>
                <a:gd name="T5" fmla="*/ 6 h 10"/>
                <a:gd name="T6" fmla="*/ 5 w 29"/>
                <a:gd name="T7" fmla="*/ 6 h 10"/>
                <a:gd name="T8" fmla="*/ 5 w 29"/>
                <a:gd name="T9" fmla="*/ 7 h 10"/>
                <a:gd name="T10" fmla="*/ 5 w 29"/>
                <a:gd name="T11" fmla="*/ 7 h 10"/>
                <a:gd name="T12" fmla="*/ 1 w 29"/>
                <a:gd name="T13" fmla="*/ 10 h 10"/>
                <a:gd name="T14" fmla="*/ 0 w 29"/>
                <a:gd name="T15" fmla="*/ 9 h 10"/>
                <a:gd name="T16" fmla="*/ 1 w 29"/>
                <a:gd name="T17" fmla="*/ 9 h 10"/>
                <a:gd name="T18" fmla="*/ 1 w 29"/>
                <a:gd name="T19" fmla="*/ 9 h 10"/>
                <a:gd name="T20" fmla="*/ 1 w 29"/>
                <a:gd name="T21" fmla="*/ 9 h 10"/>
                <a:gd name="T22" fmla="*/ 1 w 29"/>
                <a:gd name="T23" fmla="*/ 10 h 10"/>
                <a:gd name="T24" fmla="*/ 1 w 29"/>
                <a:gd name="T25" fmla="*/ 10 h 10"/>
                <a:gd name="T26" fmla="*/ 2 w 29"/>
                <a:gd name="T27" fmla="*/ 4 h 10"/>
                <a:gd name="T28" fmla="*/ 2 w 29"/>
                <a:gd name="T29" fmla="*/ 3 h 10"/>
                <a:gd name="T30" fmla="*/ 1 w 29"/>
                <a:gd name="T31" fmla="*/ 2 h 10"/>
                <a:gd name="T32" fmla="*/ 2 w 29"/>
                <a:gd name="T33" fmla="*/ 1 h 10"/>
                <a:gd name="T34" fmla="*/ 3 w 29"/>
                <a:gd name="T35" fmla="*/ 2 h 10"/>
                <a:gd name="T36" fmla="*/ 3 w 29"/>
                <a:gd name="T37" fmla="*/ 4 h 10"/>
                <a:gd name="T38" fmla="*/ 2 w 29"/>
                <a:gd name="T39" fmla="*/ 4 h 10"/>
                <a:gd name="T40" fmla="*/ 12 w 29"/>
                <a:gd name="T41" fmla="*/ 6 h 10"/>
                <a:gd name="T42" fmla="*/ 10 w 29"/>
                <a:gd name="T43" fmla="*/ 6 h 10"/>
                <a:gd name="T44" fmla="*/ 8 w 29"/>
                <a:gd name="T45" fmla="*/ 7 h 10"/>
                <a:gd name="T46" fmla="*/ 7 w 29"/>
                <a:gd name="T47" fmla="*/ 7 h 10"/>
                <a:gd name="T48" fmla="*/ 7 w 29"/>
                <a:gd name="T49" fmla="*/ 6 h 10"/>
                <a:gd name="T50" fmla="*/ 8 w 29"/>
                <a:gd name="T51" fmla="*/ 5 h 10"/>
                <a:gd name="T52" fmla="*/ 9 w 29"/>
                <a:gd name="T53" fmla="*/ 5 h 10"/>
                <a:gd name="T54" fmla="*/ 10 w 29"/>
                <a:gd name="T55" fmla="*/ 5 h 10"/>
                <a:gd name="T56" fmla="*/ 11 w 29"/>
                <a:gd name="T57" fmla="*/ 4 h 10"/>
                <a:gd name="T58" fmla="*/ 12 w 29"/>
                <a:gd name="T59" fmla="*/ 4 h 10"/>
                <a:gd name="T60" fmla="*/ 12 w 29"/>
                <a:gd name="T61" fmla="*/ 6 h 10"/>
                <a:gd name="T62" fmla="*/ 14 w 29"/>
                <a:gd name="T63" fmla="*/ 6 h 10"/>
                <a:gd name="T64" fmla="*/ 14 w 29"/>
                <a:gd name="T65" fmla="*/ 8 h 10"/>
                <a:gd name="T66" fmla="*/ 15 w 29"/>
                <a:gd name="T67" fmla="*/ 9 h 10"/>
                <a:gd name="T68" fmla="*/ 16 w 29"/>
                <a:gd name="T69" fmla="*/ 8 h 10"/>
                <a:gd name="T70" fmla="*/ 17 w 29"/>
                <a:gd name="T71" fmla="*/ 8 h 10"/>
                <a:gd name="T72" fmla="*/ 16 w 29"/>
                <a:gd name="T73" fmla="*/ 7 h 10"/>
                <a:gd name="T74" fmla="*/ 15 w 29"/>
                <a:gd name="T75" fmla="*/ 6 h 10"/>
                <a:gd name="T76" fmla="*/ 14 w 29"/>
                <a:gd name="T77" fmla="*/ 6 h 10"/>
                <a:gd name="T78" fmla="*/ 26 w 29"/>
                <a:gd name="T79" fmla="*/ 2 h 10"/>
                <a:gd name="T80" fmla="*/ 27 w 29"/>
                <a:gd name="T81" fmla="*/ 0 h 10"/>
                <a:gd name="T82" fmla="*/ 28 w 29"/>
                <a:gd name="T83" fmla="*/ 0 h 10"/>
                <a:gd name="T84" fmla="*/ 29 w 29"/>
                <a:gd name="T85" fmla="*/ 1 h 10"/>
                <a:gd name="T86" fmla="*/ 27 w 29"/>
                <a:gd name="T87" fmla="*/ 1 h 10"/>
                <a:gd name="T88" fmla="*/ 26 w 29"/>
                <a:gd name="T89" fmla="*/ 2 h 10"/>
                <a:gd name="T90" fmla="*/ 22 w 29"/>
                <a:gd name="T91" fmla="*/ 7 h 10"/>
                <a:gd name="T92" fmla="*/ 24 w 29"/>
                <a:gd name="T93" fmla="*/ 5 h 10"/>
                <a:gd name="T94" fmla="*/ 24 w 29"/>
                <a:gd name="T95" fmla="*/ 4 h 10"/>
                <a:gd name="T96" fmla="*/ 26 w 29"/>
                <a:gd name="T97" fmla="*/ 3 h 10"/>
                <a:gd name="T98" fmla="*/ 26 w 29"/>
                <a:gd name="T99" fmla="*/ 5 h 10"/>
                <a:gd name="T100" fmla="*/ 24 w 29"/>
                <a:gd name="T101" fmla="*/ 7 h 10"/>
                <a:gd name="T102" fmla="*/ 23 w 29"/>
                <a:gd name="T103" fmla="*/ 7 h 10"/>
                <a:gd name="T104" fmla="*/ 22 w 29"/>
                <a:gd name="T10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0">
                  <a:moveTo>
                    <a:pt x="5" y="7"/>
                  </a:moveTo>
                  <a:cubicBezTo>
                    <a:pt x="5" y="7"/>
                    <a:pt x="5" y="7"/>
                    <a:pt x="5" y="7"/>
                  </a:cubicBezTo>
                  <a:cubicBezTo>
                    <a:pt x="5" y="6"/>
                    <a:pt x="5" y="6"/>
                    <a:pt x="5" y="6"/>
                  </a:cubicBezTo>
                  <a:cubicBezTo>
                    <a:pt x="5" y="6"/>
                    <a:pt x="5" y="6"/>
                    <a:pt x="5" y="6"/>
                  </a:cubicBezTo>
                  <a:cubicBezTo>
                    <a:pt x="5" y="7"/>
                    <a:pt x="5" y="7"/>
                    <a:pt x="5" y="7"/>
                  </a:cubicBezTo>
                  <a:cubicBezTo>
                    <a:pt x="5" y="7"/>
                    <a:pt x="5" y="7"/>
                    <a:pt x="5" y="7"/>
                  </a:cubicBezTo>
                  <a:close/>
                  <a:moveTo>
                    <a:pt x="1" y="10"/>
                  </a:moveTo>
                  <a:cubicBezTo>
                    <a:pt x="0" y="9"/>
                    <a:pt x="0" y="9"/>
                    <a:pt x="0"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lose/>
                  <a:moveTo>
                    <a:pt x="2" y="4"/>
                  </a:moveTo>
                  <a:cubicBezTo>
                    <a:pt x="2" y="3"/>
                    <a:pt x="2" y="3"/>
                    <a:pt x="2" y="3"/>
                  </a:cubicBezTo>
                  <a:cubicBezTo>
                    <a:pt x="1" y="2"/>
                    <a:pt x="1" y="2"/>
                    <a:pt x="1" y="2"/>
                  </a:cubicBezTo>
                  <a:cubicBezTo>
                    <a:pt x="1" y="2"/>
                    <a:pt x="2" y="1"/>
                    <a:pt x="2" y="1"/>
                  </a:cubicBezTo>
                  <a:cubicBezTo>
                    <a:pt x="2" y="1"/>
                    <a:pt x="3" y="2"/>
                    <a:pt x="3" y="2"/>
                  </a:cubicBezTo>
                  <a:cubicBezTo>
                    <a:pt x="3" y="4"/>
                    <a:pt x="3" y="4"/>
                    <a:pt x="3" y="4"/>
                  </a:cubicBezTo>
                  <a:cubicBezTo>
                    <a:pt x="3" y="4"/>
                    <a:pt x="2" y="4"/>
                    <a:pt x="2" y="4"/>
                  </a:cubicBezTo>
                  <a:close/>
                  <a:moveTo>
                    <a:pt x="12" y="6"/>
                  </a:moveTo>
                  <a:cubicBezTo>
                    <a:pt x="10" y="6"/>
                    <a:pt x="10" y="6"/>
                    <a:pt x="10" y="6"/>
                  </a:cubicBezTo>
                  <a:cubicBezTo>
                    <a:pt x="8" y="7"/>
                    <a:pt x="8" y="7"/>
                    <a:pt x="8" y="7"/>
                  </a:cubicBezTo>
                  <a:cubicBezTo>
                    <a:pt x="7" y="7"/>
                    <a:pt x="7" y="7"/>
                    <a:pt x="7" y="7"/>
                  </a:cubicBezTo>
                  <a:cubicBezTo>
                    <a:pt x="7" y="6"/>
                    <a:pt x="7" y="6"/>
                    <a:pt x="7" y="6"/>
                  </a:cubicBezTo>
                  <a:cubicBezTo>
                    <a:pt x="8" y="5"/>
                    <a:pt x="8" y="5"/>
                    <a:pt x="8" y="5"/>
                  </a:cubicBezTo>
                  <a:cubicBezTo>
                    <a:pt x="9" y="5"/>
                    <a:pt x="9" y="5"/>
                    <a:pt x="9" y="5"/>
                  </a:cubicBezTo>
                  <a:cubicBezTo>
                    <a:pt x="10" y="5"/>
                    <a:pt x="10" y="5"/>
                    <a:pt x="10" y="5"/>
                  </a:cubicBezTo>
                  <a:cubicBezTo>
                    <a:pt x="11" y="4"/>
                    <a:pt x="11" y="4"/>
                    <a:pt x="11" y="4"/>
                  </a:cubicBezTo>
                  <a:cubicBezTo>
                    <a:pt x="12" y="4"/>
                    <a:pt x="12" y="4"/>
                    <a:pt x="12" y="4"/>
                  </a:cubicBezTo>
                  <a:cubicBezTo>
                    <a:pt x="12" y="6"/>
                    <a:pt x="12" y="6"/>
                    <a:pt x="12" y="6"/>
                  </a:cubicBezTo>
                  <a:close/>
                  <a:moveTo>
                    <a:pt x="14" y="6"/>
                  </a:moveTo>
                  <a:cubicBezTo>
                    <a:pt x="14" y="8"/>
                    <a:pt x="14" y="8"/>
                    <a:pt x="14" y="8"/>
                  </a:cubicBezTo>
                  <a:cubicBezTo>
                    <a:pt x="15" y="9"/>
                    <a:pt x="15" y="9"/>
                    <a:pt x="15" y="9"/>
                  </a:cubicBezTo>
                  <a:cubicBezTo>
                    <a:pt x="16" y="8"/>
                    <a:pt x="16" y="8"/>
                    <a:pt x="16" y="8"/>
                  </a:cubicBezTo>
                  <a:cubicBezTo>
                    <a:pt x="17" y="8"/>
                    <a:pt x="17" y="8"/>
                    <a:pt x="17" y="8"/>
                  </a:cubicBezTo>
                  <a:cubicBezTo>
                    <a:pt x="16" y="7"/>
                    <a:pt x="16" y="7"/>
                    <a:pt x="16" y="7"/>
                  </a:cubicBezTo>
                  <a:cubicBezTo>
                    <a:pt x="15" y="6"/>
                    <a:pt x="15" y="6"/>
                    <a:pt x="15" y="6"/>
                  </a:cubicBezTo>
                  <a:cubicBezTo>
                    <a:pt x="14" y="6"/>
                    <a:pt x="14" y="6"/>
                    <a:pt x="14" y="6"/>
                  </a:cubicBezTo>
                  <a:close/>
                  <a:moveTo>
                    <a:pt x="26" y="2"/>
                  </a:moveTo>
                  <a:cubicBezTo>
                    <a:pt x="27" y="0"/>
                    <a:pt x="27" y="0"/>
                    <a:pt x="27" y="0"/>
                  </a:cubicBezTo>
                  <a:cubicBezTo>
                    <a:pt x="28" y="0"/>
                    <a:pt x="28" y="0"/>
                    <a:pt x="28" y="0"/>
                  </a:cubicBezTo>
                  <a:cubicBezTo>
                    <a:pt x="29" y="1"/>
                    <a:pt x="29" y="1"/>
                    <a:pt x="29" y="1"/>
                  </a:cubicBezTo>
                  <a:cubicBezTo>
                    <a:pt x="27" y="1"/>
                    <a:pt x="27" y="1"/>
                    <a:pt x="27" y="1"/>
                  </a:cubicBezTo>
                  <a:cubicBezTo>
                    <a:pt x="26" y="2"/>
                    <a:pt x="26" y="2"/>
                    <a:pt x="26" y="2"/>
                  </a:cubicBezTo>
                  <a:close/>
                  <a:moveTo>
                    <a:pt x="22" y="7"/>
                  </a:moveTo>
                  <a:cubicBezTo>
                    <a:pt x="24" y="5"/>
                    <a:pt x="24" y="5"/>
                    <a:pt x="24" y="5"/>
                  </a:cubicBezTo>
                  <a:cubicBezTo>
                    <a:pt x="24" y="4"/>
                    <a:pt x="24" y="4"/>
                    <a:pt x="24" y="4"/>
                  </a:cubicBezTo>
                  <a:cubicBezTo>
                    <a:pt x="26" y="3"/>
                    <a:pt x="26" y="3"/>
                    <a:pt x="26" y="3"/>
                  </a:cubicBezTo>
                  <a:cubicBezTo>
                    <a:pt x="26" y="5"/>
                    <a:pt x="26" y="5"/>
                    <a:pt x="26" y="5"/>
                  </a:cubicBezTo>
                  <a:cubicBezTo>
                    <a:pt x="24" y="7"/>
                    <a:pt x="24" y="7"/>
                    <a:pt x="24" y="7"/>
                  </a:cubicBezTo>
                  <a:cubicBezTo>
                    <a:pt x="23" y="7"/>
                    <a:pt x="23" y="7"/>
                    <a:pt x="23" y="7"/>
                  </a:cubicBezTo>
                  <a:lnTo>
                    <a:pt x="22" y="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5" name="Freeform 139"/>
            <p:cNvSpPr>
              <a:spLocks noEditPoints="1"/>
            </p:cNvSpPr>
            <p:nvPr/>
          </p:nvSpPr>
          <p:spPr bwMode="auto">
            <a:xfrm>
              <a:off x="7089776" y="4010026"/>
              <a:ext cx="225425" cy="320675"/>
            </a:xfrm>
            <a:custGeom>
              <a:avLst/>
              <a:gdLst>
                <a:gd name="T0" fmla="*/ 54 w 142"/>
                <a:gd name="T1" fmla="*/ 132 h 202"/>
                <a:gd name="T2" fmla="*/ 54 w 142"/>
                <a:gd name="T3" fmla="*/ 75 h 202"/>
                <a:gd name="T4" fmla="*/ 75 w 142"/>
                <a:gd name="T5" fmla="*/ 27 h 202"/>
                <a:gd name="T6" fmla="*/ 81 w 142"/>
                <a:gd name="T7" fmla="*/ 45 h 202"/>
                <a:gd name="T8" fmla="*/ 93 w 142"/>
                <a:gd name="T9" fmla="*/ 57 h 202"/>
                <a:gd name="T10" fmla="*/ 99 w 142"/>
                <a:gd name="T11" fmla="*/ 57 h 202"/>
                <a:gd name="T12" fmla="*/ 112 w 142"/>
                <a:gd name="T13" fmla="*/ 57 h 202"/>
                <a:gd name="T14" fmla="*/ 118 w 142"/>
                <a:gd name="T15" fmla="*/ 57 h 202"/>
                <a:gd name="T16" fmla="*/ 127 w 142"/>
                <a:gd name="T17" fmla="*/ 69 h 202"/>
                <a:gd name="T18" fmla="*/ 130 w 142"/>
                <a:gd name="T19" fmla="*/ 75 h 202"/>
                <a:gd name="T20" fmla="*/ 142 w 142"/>
                <a:gd name="T21" fmla="*/ 81 h 202"/>
                <a:gd name="T22" fmla="*/ 142 w 142"/>
                <a:gd name="T23" fmla="*/ 87 h 202"/>
                <a:gd name="T24" fmla="*/ 139 w 142"/>
                <a:gd name="T25" fmla="*/ 93 h 202"/>
                <a:gd name="T26" fmla="*/ 133 w 142"/>
                <a:gd name="T27" fmla="*/ 108 h 202"/>
                <a:gd name="T28" fmla="*/ 127 w 142"/>
                <a:gd name="T29" fmla="*/ 114 h 202"/>
                <a:gd name="T30" fmla="*/ 121 w 142"/>
                <a:gd name="T31" fmla="*/ 123 h 202"/>
                <a:gd name="T32" fmla="*/ 118 w 142"/>
                <a:gd name="T33" fmla="*/ 123 h 202"/>
                <a:gd name="T34" fmla="*/ 118 w 142"/>
                <a:gd name="T35" fmla="*/ 120 h 202"/>
                <a:gd name="T36" fmla="*/ 115 w 142"/>
                <a:gd name="T37" fmla="*/ 120 h 202"/>
                <a:gd name="T38" fmla="*/ 112 w 142"/>
                <a:gd name="T39" fmla="*/ 123 h 202"/>
                <a:gd name="T40" fmla="*/ 112 w 142"/>
                <a:gd name="T41" fmla="*/ 126 h 202"/>
                <a:gd name="T42" fmla="*/ 109 w 142"/>
                <a:gd name="T43" fmla="*/ 138 h 202"/>
                <a:gd name="T44" fmla="*/ 109 w 142"/>
                <a:gd name="T45" fmla="*/ 142 h 202"/>
                <a:gd name="T46" fmla="*/ 109 w 142"/>
                <a:gd name="T47" fmla="*/ 145 h 202"/>
                <a:gd name="T48" fmla="*/ 112 w 142"/>
                <a:gd name="T49" fmla="*/ 154 h 202"/>
                <a:gd name="T50" fmla="*/ 103 w 142"/>
                <a:gd name="T51" fmla="*/ 154 h 202"/>
                <a:gd name="T52" fmla="*/ 96 w 142"/>
                <a:gd name="T53" fmla="*/ 154 h 202"/>
                <a:gd name="T54" fmla="*/ 87 w 142"/>
                <a:gd name="T55" fmla="*/ 166 h 202"/>
                <a:gd name="T56" fmla="*/ 84 w 142"/>
                <a:gd name="T57" fmla="*/ 172 h 202"/>
                <a:gd name="T58" fmla="*/ 78 w 142"/>
                <a:gd name="T59" fmla="*/ 175 h 202"/>
                <a:gd name="T60" fmla="*/ 66 w 142"/>
                <a:gd name="T61" fmla="*/ 175 h 202"/>
                <a:gd name="T62" fmla="*/ 63 w 142"/>
                <a:gd name="T63" fmla="*/ 181 h 202"/>
                <a:gd name="T64" fmla="*/ 63 w 142"/>
                <a:gd name="T65" fmla="*/ 184 h 202"/>
                <a:gd name="T66" fmla="*/ 63 w 142"/>
                <a:gd name="T67" fmla="*/ 187 h 202"/>
                <a:gd name="T68" fmla="*/ 63 w 142"/>
                <a:gd name="T69" fmla="*/ 187 h 202"/>
                <a:gd name="T70" fmla="*/ 57 w 142"/>
                <a:gd name="T71" fmla="*/ 196 h 202"/>
                <a:gd name="T72" fmla="*/ 51 w 142"/>
                <a:gd name="T73" fmla="*/ 193 h 202"/>
                <a:gd name="T74" fmla="*/ 39 w 142"/>
                <a:gd name="T75" fmla="*/ 196 h 202"/>
                <a:gd name="T76" fmla="*/ 33 w 142"/>
                <a:gd name="T77" fmla="*/ 202 h 202"/>
                <a:gd name="T78" fmla="*/ 30 w 142"/>
                <a:gd name="T79" fmla="*/ 202 h 202"/>
                <a:gd name="T80" fmla="*/ 15 w 142"/>
                <a:gd name="T81" fmla="*/ 187 h 202"/>
                <a:gd name="T82" fmla="*/ 0 w 142"/>
                <a:gd name="T83" fmla="*/ 157 h 202"/>
                <a:gd name="T84" fmla="*/ 3 w 142"/>
                <a:gd name="T85" fmla="*/ 148 h 202"/>
                <a:gd name="T86" fmla="*/ 69 w 142"/>
                <a:gd name="T87" fmla="*/ 15 h 202"/>
                <a:gd name="T88" fmla="*/ 72 w 142"/>
                <a:gd name="T89" fmla="*/ 6 h 202"/>
                <a:gd name="T90" fmla="*/ 72 w 142"/>
                <a:gd name="T91" fmla="*/ 3 h 202"/>
                <a:gd name="T92" fmla="*/ 72 w 142"/>
                <a:gd name="T93" fmla="*/ 3 h 202"/>
                <a:gd name="T94" fmla="*/ 72 w 142"/>
                <a:gd name="T95" fmla="*/ 0 h 202"/>
                <a:gd name="T96" fmla="*/ 69 w 142"/>
                <a:gd name="T97" fmla="*/ 0 h 202"/>
                <a:gd name="T98" fmla="*/ 66 w 142"/>
                <a:gd name="T99" fmla="*/ 9 h 202"/>
                <a:gd name="T100" fmla="*/ 66 w 142"/>
                <a:gd name="T101" fmla="*/ 9 h 202"/>
                <a:gd name="T102" fmla="*/ 69 w 142"/>
                <a:gd name="T103" fmla="*/ 12 h 202"/>
                <a:gd name="T104" fmla="*/ 69 w 142"/>
                <a:gd name="T105" fmla="*/ 1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202">
                  <a:moveTo>
                    <a:pt x="3" y="148"/>
                  </a:moveTo>
                  <a:lnTo>
                    <a:pt x="54" y="132"/>
                  </a:lnTo>
                  <a:lnTo>
                    <a:pt x="57" y="90"/>
                  </a:lnTo>
                  <a:lnTo>
                    <a:pt x="54" y="75"/>
                  </a:lnTo>
                  <a:lnTo>
                    <a:pt x="69" y="27"/>
                  </a:lnTo>
                  <a:lnTo>
                    <a:pt x="75" y="27"/>
                  </a:lnTo>
                  <a:lnTo>
                    <a:pt x="75" y="36"/>
                  </a:lnTo>
                  <a:lnTo>
                    <a:pt x="81" y="45"/>
                  </a:lnTo>
                  <a:lnTo>
                    <a:pt x="81" y="48"/>
                  </a:lnTo>
                  <a:lnTo>
                    <a:pt x="93" y="57"/>
                  </a:lnTo>
                  <a:lnTo>
                    <a:pt x="96" y="57"/>
                  </a:lnTo>
                  <a:lnTo>
                    <a:pt x="99" y="57"/>
                  </a:lnTo>
                  <a:lnTo>
                    <a:pt x="103" y="57"/>
                  </a:lnTo>
                  <a:lnTo>
                    <a:pt x="112" y="57"/>
                  </a:lnTo>
                  <a:lnTo>
                    <a:pt x="118" y="57"/>
                  </a:lnTo>
                  <a:lnTo>
                    <a:pt x="118" y="57"/>
                  </a:lnTo>
                  <a:lnTo>
                    <a:pt x="124" y="63"/>
                  </a:lnTo>
                  <a:lnTo>
                    <a:pt x="127" y="69"/>
                  </a:lnTo>
                  <a:lnTo>
                    <a:pt x="130" y="72"/>
                  </a:lnTo>
                  <a:lnTo>
                    <a:pt x="130" y="75"/>
                  </a:lnTo>
                  <a:lnTo>
                    <a:pt x="139" y="81"/>
                  </a:lnTo>
                  <a:lnTo>
                    <a:pt x="142" y="81"/>
                  </a:lnTo>
                  <a:lnTo>
                    <a:pt x="142" y="84"/>
                  </a:lnTo>
                  <a:lnTo>
                    <a:pt x="142" y="87"/>
                  </a:lnTo>
                  <a:lnTo>
                    <a:pt x="139" y="90"/>
                  </a:lnTo>
                  <a:lnTo>
                    <a:pt x="139" y="93"/>
                  </a:lnTo>
                  <a:lnTo>
                    <a:pt x="139" y="96"/>
                  </a:lnTo>
                  <a:lnTo>
                    <a:pt x="133" y="108"/>
                  </a:lnTo>
                  <a:lnTo>
                    <a:pt x="127" y="111"/>
                  </a:lnTo>
                  <a:lnTo>
                    <a:pt x="127" y="114"/>
                  </a:lnTo>
                  <a:lnTo>
                    <a:pt x="124" y="117"/>
                  </a:lnTo>
                  <a:lnTo>
                    <a:pt x="121" y="123"/>
                  </a:lnTo>
                  <a:lnTo>
                    <a:pt x="121" y="123"/>
                  </a:lnTo>
                  <a:lnTo>
                    <a:pt x="118" y="123"/>
                  </a:lnTo>
                  <a:lnTo>
                    <a:pt x="118" y="120"/>
                  </a:lnTo>
                  <a:lnTo>
                    <a:pt x="118" y="120"/>
                  </a:lnTo>
                  <a:lnTo>
                    <a:pt x="118" y="117"/>
                  </a:lnTo>
                  <a:lnTo>
                    <a:pt x="115" y="120"/>
                  </a:lnTo>
                  <a:lnTo>
                    <a:pt x="112" y="123"/>
                  </a:lnTo>
                  <a:lnTo>
                    <a:pt x="112" y="123"/>
                  </a:lnTo>
                  <a:lnTo>
                    <a:pt x="115" y="126"/>
                  </a:lnTo>
                  <a:lnTo>
                    <a:pt x="112" y="126"/>
                  </a:lnTo>
                  <a:lnTo>
                    <a:pt x="109" y="132"/>
                  </a:lnTo>
                  <a:lnTo>
                    <a:pt x="109" y="138"/>
                  </a:lnTo>
                  <a:lnTo>
                    <a:pt x="106" y="142"/>
                  </a:lnTo>
                  <a:lnTo>
                    <a:pt x="109" y="142"/>
                  </a:lnTo>
                  <a:lnTo>
                    <a:pt x="109" y="145"/>
                  </a:lnTo>
                  <a:lnTo>
                    <a:pt x="109" y="145"/>
                  </a:lnTo>
                  <a:lnTo>
                    <a:pt x="112" y="151"/>
                  </a:lnTo>
                  <a:lnTo>
                    <a:pt x="112" y="154"/>
                  </a:lnTo>
                  <a:lnTo>
                    <a:pt x="112" y="154"/>
                  </a:lnTo>
                  <a:lnTo>
                    <a:pt x="103" y="154"/>
                  </a:lnTo>
                  <a:lnTo>
                    <a:pt x="99" y="157"/>
                  </a:lnTo>
                  <a:lnTo>
                    <a:pt x="96" y="154"/>
                  </a:lnTo>
                  <a:lnTo>
                    <a:pt x="93" y="157"/>
                  </a:lnTo>
                  <a:lnTo>
                    <a:pt x="87" y="166"/>
                  </a:lnTo>
                  <a:lnTo>
                    <a:pt x="87" y="172"/>
                  </a:lnTo>
                  <a:lnTo>
                    <a:pt x="84" y="172"/>
                  </a:lnTo>
                  <a:lnTo>
                    <a:pt x="81" y="175"/>
                  </a:lnTo>
                  <a:lnTo>
                    <a:pt x="78" y="175"/>
                  </a:lnTo>
                  <a:lnTo>
                    <a:pt x="72" y="175"/>
                  </a:lnTo>
                  <a:lnTo>
                    <a:pt x="66" y="175"/>
                  </a:lnTo>
                  <a:lnTo>
                    <a:pt x="66" y="178"/>
                  </a:lnTo>
                  <a:lnTo>
                    <a:pt x="63" y="181"/>
                  </a:lnTo>
                  <a:lnTo>
                    <a:pt x="63" y="181"/>
                  </a:lnTo>
                  <a:lnTo>
                    <a:pt x="63" y="184"/>
                  </a:lnTo>
                  <a:lnTo>
                    <a:pt x="63" y="184"/>
                  </a:lnTo>
                  <a:lnTo>
                    <a:pt x="63" y="187"/>
                  </a:lnTo>
                  <a:lnTo>
                    <a:pt x="63" y="187"/>
                  </a:lnTo>
                  <a:lnTo>
                    <a:pt x="63" y="187"/>
                  </a:lnTo>
                  <a:lnTo>
                    <a:pt x="60" y="196"/>
                  </a:lnTo>
                  <a:lnTo>
                    <a:pt x="57" y="196"/>
                  </a:lnTo>
                  <a:lnTo>
                    <a:pt x="54" y="193"/>
                  </a:lnTo>
                  <a:lnTo>
                    <a:pt x="51" y="193"/>
                  </a:lnTo>
                  <a:lnTo>
                    <a:pt x="48" y="193"/>
                  </a:lnTo>
                  <a:lnTo>
                    <a:pt x="39" y="196"/>
                  </a:lnTo>
                  <a:lnTo>
                    <a:pt x="36" y="196"/>
                  </a:lnTo>
                  <a:lnTo>
                    <a:pt x="33" y="202"/>
                  </a:lnTo>
                  <a:lnTo>
                    <a:pt x="30" y="202"/>
                  </a:lnTo>
                  <a:lnTo>
                    <a:pt x="30" y="202"/>
                  </a:lnTo>
                  <a:lnTo>
                    <a:pt x="27" y="202"/>
                  </a:lnTo>
                  <a:lnTo>
                    <a:pt x="15" y="187"/>
                  </a:lnTo>
                  <a:lnTo>
                    <a:pt x="18" y="181"/>
                  </a:lnTo>
                  <a:lnTo>
                    <a:pt x="0" y="157"/>
                  </a:lnTo>
                  <a:lnTo>
                    <a:pt x="3" y="148"/>
                  </a:lnTo>
                  <a:lnTo>
                    <a:pt x="3" y="148"/>
                  </a:lnTo>
                  <a:close/>
                  <a:moveTo>
                    <a:pt x="69" y="18"/>
                  </a:moveTo>
                  <a:lnTo>
                    <a:pt x="69" y="15"/>
                  </a:lnTo>
                  <a:lnTo>
                    <a:pt x="72" y="12"/>
                  </a:lnTo>
                  <a:lnTo>
                    <a:pt x="72" y="6"/>
                  </a:lnTo>
                  <a:lnTo>
                    <a:pt x="72" y="6"/>
                  </a:lnTo>
                  <a:lnTo>
                    <a:pt x="72" y="3"/>
                  </a:lnTo>
                  <a:lnTo>
                    <a:pt x="72" y="3"/>
                  </a:lnTo>
                  <a:lnTo>
                    <a:pt x="72" y="3"/>
                  </a:lnTo>
                  <a:lnTo>
                    <a:pt x="72" y="3"/>
                  </a:lnTo>
                  <a:lnTo>
                    <a:pt x="72" y="0"/>
                  </a:lnTo>
                  <a:lnTo>
                    <a:pt x="69" y="3"/>
                  </a:lnTo>
                  <a:lnTo>
                    <a:pt x="69" y="0"/>
                  </a:lnTo>
                  <a:lnTo>
                    <a:pt x="69" y="6"/>
                  </a:lnTo>
                  <a:lnTo>
                    <a:pt x="66" y="9"/>
                  </a:lnTo>
                  <a:lnTo>
                    <a:pt x="66" y="6"/>
                  </a:lnTo>
                  <a:lnTo>
                    <a:pt x="66" y="9"/>
                  </a:lnTo>
                  <a:lnTo>
                    <a:pt x="66" y="9"/>
                  </a:lnTo>
                  <a:lnTo>
                    <a:pt x="69" y="12"/>
                  </a:lnTo>
                  <a:lnTo>
                    <a:pt x="69" y="18"/>
                  </a:lnTo>
                  <a:lnTo>
                    <a:pt x="69"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6" name="Freeform 140"/>
            <p:cNvSpPr>
              <a:spLocks noEditPoints="1"/>
            </p:cNvSpPr>
            <p:nvPr/>
          </p:nvSpPr>
          <p:spPr bwMode="auto">
            <a:xfrm>
              <a:off x="6811963" y="4244976"/>
              <a:ext cx="363538" cy="225425"/>
            </a:xfrm>
            <a:custGeom>
              <a:avLst/>
              <a:gdLst>
                <a:gd name="T0" fmla="*/ 6 w 229"/>
                <a:gd name="T1" fmla="*/ 54 h 142"/>
                <a:gd name="T2" fmla="*/ 9 w 229"/>
                <a:gd name="T3" fmla="*/ 54 h 142"/>
                <a:gd name="T4" fmla="*/ 12 w 229"/>
                <a:gd name="T5" fmla="*/ 42 h 142"/>
                <a:gd name="T6" fmla="*/ 18 w 229"/>
                <a:gd name="T7" fmla="*/ 33 h 142"/>
                <a:gd name="T8" fmla="*/ 36 w 229"/>
                <a:gd name="T9" fmla="*/ 36 h 142"/>
                <a:gd name="T10" fmla="*/ 69 w 229"/>
                <a:gd name="T11" fmla="*/ 51 h 142"/>
                <a:gd name="T12" fmla="*/ 106 w 229"/>
                <a:gd name="T13" fmla="*/ 21 h 142"/>
                <a:gd name="T14" fmla="*/ 175 w 229"/>
                <a:gd name="T15" fmla="*/ 9 h 142"/>
                <a:gd name="T16" fmla="*/ 190 w 229"/>
                <a:gd name="T17" fmla="*/ 39 h 142"/>
                <a:gd name="T18" fmla="*/ 196 w 229"/>
                <a:gd name="T19" fmla="*/ 54 h 142"/>
                <a:gd name="T20" fmla="*/ 184 w 229"/>
                <a:gd name="T21" fmla="*/ 63 h 142"/>
                <a:gd name="T22" fmla="*/ 184 w 229"/>
                <a:gd name="T23" fmla="*/ 69 h 142"/>
                <a:gd name="T24" fmla="*/ 184 w 229"/>
                <a:gd name="T25" fmla="*/ 72 h 142"/>
                <a:gd name="T26" fmla="*/ 172 w 229"/>
                <a:gd name="T27" fmla="*/ 78 h 142"/>
                <a:gd name="T28" fmla="*/ 154 w 229"/>
                <a:gd name="T29" fmla="*/ 84 h 142"/>
                <a:gd name="T30" fmla="*/ 130 w 229"/>
                <a:gd name="T31" fmla="*/ 93 h 142"/>
                <a:gd name="T32" fmla="*/ 127 w 229"/>
                <a:gd name="T33" fmla="*/ 93 h 142"/>
                <a:gd name="T34" fmla="*/ 115 w 229"/>
                <a:gd name="T35" fmla="*/ 105 h 142"/>
                <a:gd name="T36" fmla="*/ 112 w 229"/>
                <a:gd name="T37" fmla="*/ 105 h 142"/>
                <a:gd name="T38" fmla="*/ 109 w 229"/>
                <a:gd name="T39" fmla="*/ 105 h 142"/>
                <a:gd name="T40" fmla="*/ 102 w 229"/>
                <a:gd name="T41" fmla="*/ 105 h 142"/>
                <a:gd name="T42" fmla="*/ 96 w 229"/>
                <a:gd name="T43" fmla="*/ 111 h 142"/>
                <a:gd name="T44" fmla="*/ 84 w 229"/>
                <a:gd name="T45" fmla="*/ 114 h 142"/>
                <a:gd name="T46" fmla="*/ 72 w 229"/>
                <a:gd name="T47" fmla="*/ 117 h 142"/>
                <a:gd name="T48" fmla="*/ 66 w 229"/>
                <a:gd name="T49" fmla="*/ 117 h 142"/>
                <a:gd name="T50" fmla="*/ 63 w 229"/>
                <a:gd name="T51" fmla="*/ 114 h 142"/>
                <a:gd name="T52" fmla="*/ 54 w 229"/>
                <a:gd name="T53" fmla="*/ 117 h 142"/>
                <a:gd name="T54" fmla="*/ 51 w 229"/>
                <a:gd name="T55" fmla="*/ 123 h 142"/>
                <a:gd name="T56" fmla="*/ 45 w 229"/>
                <a:gd name="T57" fmla="*/ 129 h 142"/>
                <a:gd name="T58" fmla="*/ 39 w 229"/>
                <a:gd name="T59" fmla="*/ 129 h 142"/>
                <a:gd name="T60" fmla="*/ 30 w 229"/>
                <a:gd name="T61" fmla="*/ 133 h 142"/>
                <a:gd name="T62" fmla="*/ 24 w 229"/>
                <a:gd name="T63" fmla="*/ 133 h 142"/>
                <a:gd name="T64" fmla="*/ 21 w 229"/>
                <a:gd name="T65" fmla="*/ 129 h 142"/>
                <a:gd name="T66" fmla="*/ 15 w 229"/>
                <a:gd name="T67" fmla="*/ 120 h 142"/>
                <a:gd name="T68" fmla="*/ 15 w 229"/>
                <a:gd name="T69" fmla="*/ 114 h 142"/>
                <a:gd name="T70" fmla="*/ 9 w 229"/>
                <a:gd name="T71" fmla="*/ 105 h 142"/>
                <a:gd name="T72" fmla="*/ 3 w 229"/>
                <a:gd name="T73" fmla="*/ 81 h 142"/>
                <a:gd name="T74" fmla="*/ 0 w 229"/>
                <a:gd name="T75" fmla="*/ 78 h 142"/>
                <a:gd name="T76" fmla="*/ 3 w 229"/>
                <a:gd name="T77" fmla="*/ 75 h 142"/>
                <a:gd name="T78" fmla="*/ 3 w 229"/>
                <a:gd name="T79" fmla="*/ 75 h 142"/>
                <a:gd name="T80" fmla="*/ 3 w 229"/>
                <a:gd name="T81" fmla="*/ 57 h 142"/>
                <a:gd name="T82" fmla="*/ 3 w 229"/>
                <a:gd name="T83" fmla="*/ 54 h 142"/>
                <a:gd name="T84" fmla="*/ 187 w 229"/>
                <a:gd name="T85" fmla="*/ 142 h 142"/>
                <a:gd name="T86" fmla="*/ 187 w 229"/>
                <a:gd name="T87" fmla="*/ 142 h 142"/>
                <a:gd name="T88" fmla="*/ 184 w 229"/>
                <a:gd name="T89" fmla="*/ 142 h 142"/>
                <a:gd name="T90" fmla="*/ 208 w 229"/>
                <a:gd name="T91" fmla="*/ 136 h 142"/>
                <a:gd name="T92" fmla="*/ 211 w 229"/>
                <a:gd name="T93" fmla="*/ 129 h 142"/>
                <a:gd name="T94" fmla="*/ 214 w 229"/>
                <a:gd name="T95" fmla="*/ 133 h 142"/>
                <a:gd name="T96" fmla="*/ 220 w 229"/>
                <a:gd name="T97" fmla="*/ 133 h 142"/>
                <a:gd name="T98" fmla="*/ 226 w 229"/>
                <a:gd name="T99" fmla="*/ 133 h 142"/>
                <a:gd name="T100" fmla="*/ 229 w 229"/>
                <a:gd name="T101" fmla="*/ 136 h 142"/>
                <a:gd name="T102" fmla="*/ 226 w 229"/>
                <a:gd name="T103" fmla="*/ 136 h 142"/>
                <a:gd name="T104" fmla="*/ 217 w 229"/>
                <a:gd name="T105" fmla="*/ 139 h 142"/>
                <a:gd name="T106" fmla="*/ 208 w 229"/>
                <a:gd name="T10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42">
                  <a:moveTo>
                    <a:pt x="3" y="54"/>
                  </a:moveTo>
                  <a:lnTo>
                    <a:pt x="6" y="54"/>
                  </a:lnTo>
                  <a:lnTo>
                    <a:pt x="9" y="57"/>
                  </a:lnTo>
                  <a:lnTo>
                    <a:pt x="9" y="54"/>
                  </a:lnTo>
                  <a:lnTo>
                    <a:pt x="15" y="48"/>
                  </a:lnTo>
                  <a:lnTo>
                    <a:pt x="12" y="42"/>
                  </a:lnTo>
                  <a:lnTo>
                    <a:pt x="15" y="33"/>
                  </a:lnTo>
                  <a:lnTo>
                    <a:pt x="18" y="33"/>
                  </a:lnTo>
                  <a:lnTo>
                    <a:pt x="24" y="36"/>
                  </a:lnTo>
                  <a:lnTo>
                    <a:pt x="36" y="36"/>
                  </a:lnTo>
                  <a:lnTo>
                    <a:pt x="54" y="42"/>
                  </a:lnTo>
                  <a:lnTo>
                    <a:pt x="69" y="51"/>
                  </a:lnTo>
                  <a:lnTo>
                    <a:pt x="69" y="69"/>
                  </a:lnTo>
                  <a:lnTo>
                    <a:pt x="106" y="21"/>
                  </a:lnTo>
                  <a:lnTo>
                    <a:pt x="178" y="0"/>
                  </a:lnTo>
                  <a:lnTo>
                    <a:pt x="175" y="9"/>
                  </a:lnTo>
                  <a:lnTo>
                    <a:pt x="193" y="33"/>
                  </a:lnTo>
                  <a:lnTo>
                    <a:pt x="190" y="39"/>
                  </a:lnTo>
                  <a:lnTo>
                    <a:pt x="202" y="54"/>
                  </a:lnTo>
                  <a:lnTo>
                    <a:pt x="196" y="54"/>
                  </a:lnTo>
                  <a:lnTo>
                    <a:pt x="190" y="57"/>
                  </a:lnTo>
                  <a:lnTo>
                    <a:pt x="184" y="63"/>
                  </a:lnTo>
                  <a:lnTo>
                    <a:pt x="184" y="69"/>
                  </a:lnTo>
                  <a:lnTo>
                    <a:pt x="184" y="69"/>
                  </a:lnTo>
                  <a:lnTo>
                    <a:pt x="184" y="72"/>
                  </a:lnTo>
                  <a:lnTo>
                    <a:pt x="184" y="72"/>
                  </a:lnTo>
                  <a:lnTo>
                    <a:pt x="175" y="75"/>
                  </a:lnTo>
                  <a:lnTo>
                    <a:pt x="172" y="78"/>
                  </a:lnTo>
                  <a:lnTo>
                    <a:pt x="166" y="81"/>
                  </a:lnTo>
                  <a:lnTo>
                    <a:pt x="154" y="84"/>
                  </a:lnTo>
                  <a:lnTo>
                    <a:pt x="151" y="87"/>
                  </a:lnTo>
                  <a:lnTo>
                    <a:pt x="130" y="93"/>
                  </a:lnTo>
                  <a:lnTo>
                    <a:pt x="130" y="93"/>
                  </a:lnTo>
                  <a:lnTo>
                    <a:pt x="127" y="93"/>
                  </a:lnTo>
                  <a:lnTo>
                    <a:pt x="121" y="99"/>
                  </a:lnTo>
                  <a:lnTo>
                    <a:pt x="115" y="105"/>
                  </a:lnTo>
                  <a:lnTo>
                    <a:pt x="115" y="105"/>
                  </a:lnTo>
                  <a:lnTo>
                    <a:pt x="112" y="105"/>
                  </a:lnTo>
                  <a:lnTo>
                    <a:pt x="112" y="105"/>
                  </a:lnTo>
                  <a:lnTo>
                    <a:pt x="109" y="105"/>
                  </a:lnTo>
                  <a:lnTo>
                    <a:pt x="106" y="105"/>
                  </a:lnTo>
                  <a:lnTo>
                    <a:pt x="102" y="105"/>
                  </a:lnTo>
                  <a:lnTo>
                    <a:pt x="96" y="108"/>
                  </a:lnTo>
                  <a:lnTo>
                    <a:pt x="96" y="111"/>
                  </a:lnTo>
                  <a:lnTo>
                    <a:pt x="93" y="114"/>
                  </a:lnTo>
                  <a:lnTo>
                    <a:pt x="84" y="114"/>
                  </a:lnTo>
                  <a:lnTo>
                    <a:pt x="75" y="117"/>
                  </a:lnTo>
                  <a:lnTo>
                    <a:pt x="72" y="117"/>
                  </a:lnTo>
                  <a:lnTo>
                    <a:pt x="72" y="114"/>
                  </a:lnTo>
                  <a:lnTo>
                    <a:pt x="66" y="117"/>
                  </a:lnTo>
                  <a:lnTo>
                    <a:pt x="66" y="114"/>
                  </a:lnTo>
                  <a:lnTo>
                    <a:pt x="63" y="114"/>
                  </a:lnTo>
                  <a:lnTo>
                    <a:pt x="60" y="114"/>
                  </a:lnTo>
                  <a:lnTo>
                    <a:pt x="54" y="117"/>
                  </a:lnTo>
                  <a:lnTo>
                    <a:pt x="54" y="123"/>
                  </a:lnTo>
                  <a:lnTo>
                    <a:pt x="51" y="123"/>
                  </a:lnTo>
                  <a:lnTo>
                    <a:pt x="48" y="129"/>
                  </a:lnTo>
                  <a:lnTo>
                    <a:pt x="45" y="129"/>
                  </a:lnTo>
                  <a:lnTo>
                    <a:pt x="42" y="129"/>
                  </a:lnTo>
                  <a:lnTo>
                    <a:pt x="39" y="129"/>
                  </a:lnTo>
                  <a:lnTo>
                    <a:pt x="33" y="133"/>
                  </a:lnTo>
                  <a:lnTo>
                    <a:pt x="30" y="133"/>
                  </a:lnTo>
                  <a:lnTo>
                    <a:pt x="27" y="129"/>
                  </a:lnTo>
                  <a:lnTo>
                    <a:pt x="24" y="133"/>
                  </a:lnTo>
                  <a:lnTo>
                    <a:pt x="21" y="133"/>
                  </a:lnTo>
                  <a:lnTo>
                    <a:pt x="21" y="129"/>
                  </a:lnTo>
                  <a:lnTo>
                    <a:pt x="18" y="123"/>
                  </a:lnTo>
                  <a:lnTo>
                    <a:pt x="15" y="120"/>
                  </a:lnTo>
                  <a:lnTo>
                    <a:pt x="12" y="114"/>
                  </a:lnTo>
                  <a:lnTo>
                    <a:pt x="15" y="114"/>
                  </a:lnTo>
                  <a:lnTo>
                    <a:pt x="15" y="108"/>
                  </a:lnTo>
                  <a:lnTo>
                    <a:pt x="9" y="105"/>
                  </a:lnTo>
                  <a:lnTo>
                    <a:pt x="6" y="87"/>
                  </a:lnTo>
                  <a:lnTo>
                    <a:pt x="3" y="81"/>
                  </a:lnTo>
                  <a:lnTo>
                    <a:pt x="3" y="78"/>
                  </a:lnTo>
                  <a:lnTo>
                    <a:pt x="0" y="78"/>
                  </a:lnTo>
                  <a:lnTo>
                    <a:pt x="0" y="75"/>
                  </a:lnTo>
                  <a:lnTo>
                    <a:pt x="3" y="75"/>
                  </a:lnTo>
                  <a:lnTo>
                    <a:pt x="3" y="75"/>
                  </a:lnTo>
                  <a:lnTo>
                    <a:pt x="3" y="75"/>
                  </a:lnTo>
                  <a:lnTo>
                    <a:pt x="6" y="69"/>
                  </a:lnTo>
                  <a:lnTo>
                    <a:pt x="3" y="57"/>
                  </a:lnTo>
                  <a:lnTo>
                    <a:pt x="3" y="54"/>
                  </a:lnTo>
                  <a:lnTo>
                    <a:pt x="3" y="54"/>
                  </a:lnTo>
                  <a:close/>
                  <a:moveTo>
                    <a:pt x="184" y="142"/>
                  </a:moveTo>
                  <a:lnTo>
                    <a:pt x="187" y="142"/>
                  </a:lnTo>
                  <a:lnTo>
                    <a:pt x="193" y="142"/>
                  </a:lnTo>
                  <a:lnTo>
                    <a:pt x="187" y="142"/>
                  </a:lnTo>
                  <a:lnTo>
                    <a:pt x="184" y="142"/>
                  </a:lnTo>
                  <a:lnTo>
                    <a:pt x="184" y="142"/>
                  </a:lnTo>
                  <a:close/>
                  <a:moveTo>
                    <a:pt x="208" y="136"/>
                  </a:moveTo>
                  <a:lnTo>
                    <a:pt x="208" y="136"/>
                  </a:lnTo>
                  <a:lnTo>
                    <a:pt x="208" y="133"/>
                  </a:lnTo>
                  <a:lnTo>
                    <a:pt x="211" y="129"/>
                  </a:lnTo>
                  <a:lnTo>
                    <a:pt x="214" y="129"/>
                  </a:lnTo>
                  <a:lnTo>
                    <a:pt x="214" y="133"/>
                  </a:lnTo>
                  <a:lnTo>
                    <a:pt x="217" y="133"/>
                  </a:lnTo>
                  <a:lnTo>
                    <a:pt x="220" y="133"/>
                  </a:lnTo>
                  <a:lnTo>
                    <a:pt x="223" y="133"/>
                  </a:lnTo>
                  <a:lnTo>
                    <a:pt x="226" y="133"/>
                  </a:lnTo>
                  <a:lnTo>
                    <a:pt x="229" y="133"/>
                  </a:lnTo>
                  <a:lnTo>
                    <a:pt x="229" y="136"/>
                  </a:lnTo>
                  <a:lnTo>
                    <a:pt x="229" y="136"/>
                  </a:lnTo>
                  <a:lnTo>
                    <a:pt x="226" y="136"/>
                  </a:lnTo>
                  <a:lnTo>
                    <a:pt x="220" y="139"/>
                  </a:lnTo>
                  <a:lnTo>
                    <a:pt x="217" y="139"/>
                  </a:lnTo>
                  <a:lnTo>
                    <a:pt x="211" y="139"/>
                  </a:lnTo>
                  <a:lnTo>
                    <a:pt x="208" y="139"/>
                  </a:lnTo>
                  <a:lnTo>
                    <a:pt x="208" y="1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7" name="Freeform 141"/>
            <p:cNvSpPr>
              <a:spLocks/>
            </p:cNvSpPr>
            <p:nvPr/>
          </p:nvSpPr>
          <p:spPr bwMode="auto">
            <a:xfrm>
              <a:off x="6256338" y="3846513"/>
              <a:ext cx="377825" cy="315913"/>
            </a:xfrm>
            <a:custGeom>
              <a:avLst/>
              <a:gdLst>
                <a:gd name="T0" fmla="*/ 190 w 238"/>
                <a:gd name="T1" fmla="*/ 36 h 199"/>
                <a:gd name="T2" fmla="*/ 178 w 238"/>
                <a:gd name="T3" fmla="*/ 12 h 199"/>
                <a:gd name="T4" fmla="*/ 169 w 238"/>
                <a:gd name="T5" fmla="*/ 9 h 199"/>
                <a:gd name="T6" fmla="*/ 145 w 238"/>
                <a:gd name="T7" fmla="*/ 12 h 199"/>
                <a:gd name="T8" fmla="*/ 139 w 238"/>
                <a:gd name="T9" fmla="*/ 15 h 199"/>
                <a:gd name="T10" fmla="*/ 133 w 238"/>
                <a:gd name="T11" fmla="*/ 9 h 199"/>
                <a:gd name="T12" fmla="*/ 130 w 238"/>
                <a:gd name="T13" fmla="*/ 3 h 199"/>
                <a:gd name="T14" fmla="*/ 118 w 238"/>
                <a:gd name="T15" fmla="*/ 3 h 199"/>
                <a:gd name="T16" fmla="*/ 121 w 238"/>
                <a:gd name="T17" fmla="*/ 6 h 199"/>
                <a:gd name="T18" fmla="*/ 108 w 238"/>
                <a:gd name="T19" fmla="*/ 6 h 199"/>
                <a:gd name="T20" fmla="*/ 112 w 238"/>
                <a:gd name="T21" fmla="*/ 3 h 199"/>
                <a:gd name="T22" fmla="*/ 105 w 238"/>
                <a:gd name="T23" fmla="*/ 3 h 199"/>
                <a:gd name="T24" fmla="*/ 96 w 238"/>
                <a:gd name="T25" fmla="*/ 9 h 199"/>
                <a:gd name="T26" fmla="*/ 84 w 238"/>
                <a:gd name="T27" fmla="*/ 15 h 199"/>
                <a:gd name="T28" fmla="*/ 69 w 238"/>
                <a:gd name="T29" fmla="*/ 12 h 199"/>
                <a:gd name="T30" fmla="*/ 54 w 238"/>
                <a:gd name="T31" fmla="*/ 9 h 199"/>
                <a:gd name="T32" fmla="*/ 39 w 238"/>
                <a:gd name="T33" fmla="*/ 6 h 199"/>
                <a:gd name="T34" fmla="*/ 9 w 238"/>
                <a:gd name="T35" fmla="*/ 3 h 199"/>
                <a:gd name="T36" fmla="*/ 6 w 238"/>
                <a:gd name="T37" fmla="*/ 6 h 199"/>
                <a:gd name="T38" fmla="*/ 6 w 238"/>
                <a:gd name="T39" fmla="*/ 24 h 199"/>
                <a:gd name="T40" fmla="*/ 3 w 238"/>
                <a:gd name="T41" fmla="*/ 39 h 199"/>
                <a:gd name="T42" fmla="*/ 238 w 238"/>
                <a:gd name="T43" fmla="*/ 199 h 199"/>
                <a:gd name="T44" fmla="*/ 232 w 238"/>
                <a:gd name="T45" fmla="*/ 193 h 199"/>
                <a:gd name="T46" fmla="*/ 223 w 238"/>
                <a:gd name="T47" fmla="*/ 184 h 199"/>
                <a:gd name="T48" fmla="*/ 211 w 238"/>
                <a:gd name="T49" fmla="*/ 181 h 199"/>
                <a:gd name="T50" fmla="*/ 208 w 238"/>
                <a:gd name="T51" fmla="*/ 163 h 199"/>
                <a:gd name="T52" fmla="*/ 211 w 238"/>
                <a:gd name="T53" fmla="*/ 160 h 199"/>
                <a:gd name="T54" fmla="*/ 211 w 238"/>
                <a:gd name="T55" fmla="*/ 160 h 199"/>
                <a:gd name="T56" fmla="*/ 208 w 238"/>
                <a:gd name="T57" fmla="*/ 154 h 199"/>
                <a:gd name="T58" fmla="*/ 196 w 238"/>
                <a:gd name="T59" fmla="*/ 136 h 199"/>
                <a:gd name="T60" fmla="*/ 181 w 238"/>
                <a:gd name="T61" fmla="*/ 112 h 199"/>
                <a:gd name="T62" fmla="*/ 178 w 238"/>
                <a:gd name="T63" fmla="*/ 96 h 199"/>
                <a:gd name="T64" fmla="*/ 169 w 238"/>
                <a:gd name="T65" fmla="*/ 84 h 199"/>
                <a:gd name="T66" fmla="*/ 166 w 238"/>
                <a:gd name="T67" fmla="*/ 75 h 199"/>
                <a:gd name="T68" fmla="*/ 148 w 238"/>
                <a:gd name="T69" fmla="*/ 54 h 199"/>
                <a:gd name="T70" fmla="*/ 145 w 238"/>
                <a:gd name="T71" fmla="*/ 42 h 199"/>
                <a:gd name="T72" fmla="*/ 145 w 238"/>
                <a:gd name="T73" fmla="*/ 39 h 199"/>
                <a:gd name="T74" fmla="*/ 151 w 238"/>
                <a:gd name="T75" fmla="*/ 48 h 199"/>
                <a:gd name="T76" fmla="*/ 160 w 238"/>
                <a:gd name="T77" fmla="*/ 60 h 199"/>
                <a:gd name="T78" fmla="*/ 166 w 238"/>
                <a:gd name="T79" fmla="*/ 69 h 199"/>
                <a:gd name="T80" fmla="*/ 181 w 238"/>
                <a:gd name="T81" fmla="*/ 81 h 199"/>
                <a:gd name="T82" fmla="*/ 187 w 238"/>
                <a:gd name="T83" fmla="*/ 72 h 199"/>
                <a:gd name="T84" fmla="*/ 187 w 238"/>
                <a:gd name="T85" fmla="*/ 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199">
                  <a:moveTo>
                    <a:pt x="190" y="48"/>
                  </a:moveTo>
                  <a:lnTo>
                    <a:pt x="187" y="42"/>
                  </a:lnTo>
                  <a:lnTo>
                    <a:pt x="190" y="36"/>
                  </a:lnTo>
                  <a:lnTo>
                    <a:pt x="187" y="27"/>
                  </a:lnTo>
                  <a:lnTo>
                    <a:pt x="181" y="18"/>
                  </a:lnTo>
                  <a:lnTo>
                    <a:pt x="178" y="12"/>
                  </a:lnTo>
                  <a:lnTo>
                    <a:pt x="175" y="6"/>
                  </a:lnTo>
                  <a:lnTo>
                    <a:pt x="172" y="6"/>
                  </a:lnTo>
                  <a:lnTo>
                    <a:pt x="169" y="9"/>
                  </a:lnTo>
                  <a:lnTo>
                    <a:pt x="166" y="12"/>
                  </a:lnTo>
                  <a:lnTo>
                    <a:pt x="154" y="9"/>
                  </a:lnTo>
                  <a:lnTo>
                    <a:pt x="145" y="12"/>
                  </a:lnTo>
                  <a:lnTo>
                    <a:pt x="136" y="6"/>
                  </a:lnTo>
                  <a:lnTo>
                    <a:pt x="136" y="9"/>
                  </a:lnTo>
                  <a:lnTo>
                    <a:pt x="139" y="15"/>
                  </a:lnTo>
                  <a:lnTo>
                    <a:pt x="139" y="15"/>
                  </a:lnTo>
                  <a:lnTo>
                    <a:pt x="136" y="12"/>
                  </a:lnTo>
                  <a:lnTo>
                    <a:pt x="133" y="9"/>
                  </a:lnTo>
                  <a:lnTo>
                    <a:pt x="130" y="6"/>
                  </a:lnTo>
                  <a:lnTo>
                    <a:pt x="133" y="6"/>
                  </a:lnTo>
                  <a:lnTo>
                    <a:pt x="130" y="3"/>
                  </a:lnTo>
                  <a:lnTo>
                    <a:pt x="127" y="6"/>
                  </a:lnTo>
                  <a:lnTo>
                    <a:pt x="124" y="3"/>
                  </a:lnTo>
                  <a:lnTo>
                    <a:pt x="118" y="3"/>
                  </a:lnTo>
                  <a:lnTo>
                    <a:pt x="118" y="3"/>
                  </a:lnTo>
                  <a:lnTo>
                    <a:pt x="121" y="3"/>
                  </a:lnTo>
                  <a:lnTo>
                    <a:pt x="121" y="6"/>
                  </a:lnTo>
                  <a:lnTo>
                    <a:pt x="118" y="6"/>
                  </a:lnTo>
                  <a:lnTo>
                    <a:pt x="112" y="6"/>
                  </a:lnTo>
                  <a:lnTo>
                    <a:pt x="108" y="6"/>
                  </a:lnTo>
                  <a:lnTo>
                    <a:pt x="108" y="6"/>
                  </a:lnTo>
                  <a:lnTo>
                    <a:pt x="108" y="3"/>
                  </a:lnTo>
                  <a:lnTo>
                    <a:pt x="112" y="3"/>
                  </a:lnTo>
                  <a:lnTo>
                    <a:pt x="115" y="3"/>
                  </a:lnTo>
                  <a:lnTo>
                    <a:pt x="112" y="3"/>
                  </a:lnTo>
                  <a:lnTo>
                    <a:pt x="105" y="3"/>
                  </a:lnTo>
                  <a:lnTo>
                    <a:pt x="102" y="6"/>
                  </a:lnTo>
                  <a:lnTo>
                    <a:pt x="96" y="9"/>
                  </a:lnTo>
                  <a:lnTo>
                    <a:pt x="96" y="9"/>
                  </a:lnTo>
                  <a:lnTo>
                    <a:pt x="90" y="12"/>
                  </a:lnTo>
                  <a:lnTo>
                    <a:pt x="87" y="15"/>
                  </a:lnTo>
                  <a:lnTo>
                    <a:pt x="84" y="15"/>
                  </a:lnTo>
                  <a:lnTo>
                    <a:pt x="78" y="15"/>
                  </a:lnTo>
                  <a:lnTo>
                    <a:pt x="72" y="12"/>
                  </a:lnTo>
                  <a:lnTo>
                    <a:pt x="69" y="12"/>
                  </a:lnTo>
                  <a:lnTo>
                    <a:pt x="60" y="12"/>
                  </a:lnTo>
                  <a:lnTo>
                    <a:pt x="57" y="9"/>
                  </a:lnTo>
                  <a:lnTo>
                    <a:pt x="54" y="9"/>
                  </a:lnTo>
                  <a:lnTo>
                    <a:pt x="51" y="9"/>
                  </a:lnTo>
                  <a:lnTo>
                    <a:pt x="45" y="6"/>
                  </a:lnTo>
                  <a:lnTo>
                    <a:pt x="39" y="6"/>
                  </a:lnTo>
                  <a:lnTo>
                    <a:pt x="24" y="3"/>
                  </a:lnTo>
                  <a:lnTo>
                    <a:pt x="18" y="0"/>
                  </a:lnTo>
                  <a:lnTo>
                    <a:pt x="9" y="3"/>
                  </a:lnTo>
                  <a:lnTo>
                    <a:pt x="6" y="3"/>
                  </a:lnTo>
                  <a:lnTo>
                    <a:pt x="6" y="3"/>
                  </a:lnTo>
                  <a:lnTo>
                    <a:pt x="6" y="6"/>
                  </a:lnTo>
                  <a:lnTo>
                    <a:pt x="3" y="12"/>
                  </a:lnTo>
                  <a:lnTo>
                    <a:pt x="6" y="18"/>
                  </a:lnTo>
                  <a:lnTo>
                    <a:pt x="6" y="24"/>
                  </a:lnTo>
                  <a:lnTo>
                    <a:pt x="3" y="30"/>
                  </a:lnTo>
                  <a:lnTo>
                    <a:pt x="0" y="36"/>
                  </a:lnTo>
                  <a:lnTo>
                    <a:pt x="3" y="39"/>
                  </a:lnTo>
                  <a:lnTo>
                    <a:pt x="6" y="51"/>
                  </a:lnTo>
                  <a:lnTo>
                    <a:pt x="12" y="199"/>
                  </a:lnTo>
                  <a:lnTo>
                    <a:pt x="238" y="199"/>
                  </a:lnTo>
                  <a:lnTo>
                    <a:pt x="238" y="199"/>
                  </a:lnTo>
                  <a:lnTo>
                    <a:pt x="235" y="196"/>
                  </a:lnTo>
                  <a:lnTo>
                    <a:pt x="232" y="193"/>
                  </a:lnTo>
                  <a:lnTo>
                    <a:pt x="229" y="190"/>
                  </a:lnTo>
                  <a:lnTo>
                    <a:pt x="226" y="190"/>
                  </a:lnTo>
                  <a:lnTo>
                    <a:pt x="223" y="184"/>
                  </a:lnTo>
                  <a:lnTo>
                    <a:pt x="220" y="184"/>
                  </a:lnTo>
                  <a:lnTo>
                    <a:pt x="217" y="184"/>
                  </a:lnTo>
                  <a:lnTo>
                    <a:pt x="211" y="181"/>
                  </a:lnTo>
                  <a:lnTo>
                    <a:pt x="208" y="172"/>
                  </a:lnTo>
                  <a:lnTo>
                    <a:pt x="208" y="169"/>
                  </a:lnTo>
                  <a:lnTo>
                    <a:pt x="208" y="163"/>
                  </a:lnTo>
                  <a:lnTo>
                    <a:pt x="208" y="160"/>
                  </a:lnTo>
                  <a:lnTo>
                    <a:pt x="208" y="160"/>
                  </a:lnTo>
                  <a:lnTo>
                    <a:pt x="211" y="160"/>
                  </a:lnTo>
                  <a:lnTo>
                    <a:pt x="214" y="160"/>
                  </a:lnTo>
                  <a:lnTo>
                    <a:pt x="214" y="160"/>
                  </a:lnTo>
                  <a:lnTo>
                    <a:pt x="211" y="160"/>
                  </a:lnTo>
                  <a:lnTo>
                    <a:pt x="208" y="154"/>
                  </a:lnTo>
                  <a:lnTo>
                    <a:pt x="208" y="154"/>
                  </a:lnTo>
                  <a:lnTo>
                    <a:pt x="208" y="154"/>
                  </a:lnTo>
                  <a:lnTo>
                    <a:pt x="205" y="151"/>
                  </a:lnTo>
                  <a:lnTo>
                    <a:pt x="202" y="148"/>
                  </a:lnTo>
                  <a:lnTo>
                    <a:pt x="196" y="136"/>
                  </a:lnTo>
                  <a:lnTo>
                    <a:pt x="193" y="133"/>
                  </a:lnTo>
                  <a:lnTo>
                    <a:pt x="190" y="127"/>
                  </a:lnTo>
                  <a:lnTo>
                    <a:pt x="181" y="112"/>
                  </a:lnTo>
                  <a:lnTo>
                    <a:pt x="181" y="106"/>
                  </a:lnTo>
                  <a:lnTo>
                    <a:pt x="178" y="103"/>
                  </a:lnTo>
                  <a:lnTo>
                    <a:pt x="178" y="96"/>
                  </a:lnTo>
                  <a:lnTo>
                    <a:pt x="175" y="93"/>
                  </a:lnTo>
                  <a:lnTo>
                    <a:pt x="175" y="90"/>
                  </a:lnTo>
                  <a:lnTo>
                    <a:pt x="169" y="84"/>
                  </a:lnTo>
                  <a:lnTo>
                    <a:pt x="169" y="81"/>
                  </a:lnTo>
                  <a:lnTo>
                    <a:pt x="169" y="78"/>
                  </a:lnTo>
                  <a:lnTo>
                    <a:pt x="166" y="75"/>
                  </a:lnTo>
                  <a:lnTo>
                    <a:pt x="157" y="66"/>
                  </a:lnTo>
                  <a:lnTo>
                    <a:pt x="157" y="63"/>
                  </a:lnTo>
                  <a:lnTo>
                    <a:pt x="148" y="54"/>
                  </a:lnTo>
                  <a:lnTo>
                    <a:pt x="148" y="51"/>
                  </a:lnTo>
                  <a:lnTo>
                    <a:pt x="145" y="45"/>
                  </a:lnTo>
                  <a:lnTo>
                    <a:pt x="145" y="42"/>
                  </a:lnTo>
                  <a:lnTo>
                    <a:pt x="145" y="39"/>
                  </a:lnTo>
                  <a:lnTo>
                    <a:pt x="145" y="39"/>
                  </a:lnTo>
                  <a:lnTo>
                    <a:pt x="145" y="39"/>
                  </a:lnTo>
                  <a:lnTo>
                    <a:pt x="148" y="39"/>
                  </a:lnTo>
                  <a:lnTo>
                    <a:pt x="148" y="45"/>
                  </a:lnTo>
                  <a:lnTo>
                    <a:pt x="151" y="48"/>
                  </a:lnTo>
                  <a:lnTo>
                    <a:pt x="151" y="48"/>
                  </a:lnTo>
                  <a:lnTo>
                    <a:pt x="160" y="57"/>
                  </a:lnTo>
                  <a:lnTo>
                    <a:pt x="160" y="60"/>
                  </a:lnTo>
                  <a:lnTo>
                    <a:pt x="160" y="63"/>
                  </a:lnTo>
                  <a:lnTo>
                    <a:pt x="166" y="66"/>
                  </a:lnTo>
                  <a:lnTo>
                    <a:pt x="166" y="69"/>
                  </a:lnTo>
                  <a:lnTo>
                    <a:pt x="175" y="78"/>
                  </a:lnTo>
                  <a:lnTo>
                    <a:pt x="181" y="81"/>
                  </a:lnTo>
                  <a:lnTo>
                    <a:pt x="181" y="81"/>
                  </a:lnTo>
                  <a:lnTo>
                    <a:pt x="181" y="81"/>
                  </a:lnTo>
                  <a:lnTo>
                    <a:pt x="184" y="78"/>
                  </a:lnTo>
                  <a:lnTo>
                    <a:pt x="187" y="72"/>
                  </a:lnTo>
                  <a:lnTo>
                    <a:pt x="184" y="69"/>
                  </a:lnTo>
                  <a:lnTo>
                    <a:pt x="187" y="63"/>
                  </a:lnTo>
                  <a:lnTo>
                    <a:pt x="187" y="60"/>
                  </a:lnTo>
                  <a:lnTo>
                    <a:pt x="190" y="48"/>
                  </a:lnTo>
                  <a:lnTo>
                    <a:pt x="19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8" name="Freeform 142"/>
            <p:cNvSpPr>
              <a:spLocks/>
            </p:cNvSpPr>
            <p:nvPr/>
          </p:nvSpPr>
          <p:spPr bwMode="auto">
            <a:xfrm>
              <a:off x="6189663" y="4162426"/>
              <a:ext cx="496888" cy="571500"/>
            </a:xfrm>
            <a:custGeom>
              <a:avLst/>
              <a:gdLst>
                <a:gd name="T0" fmla="*/ 280 w 313"/>
                <a:gd name="T1" fmla="*/ 3 h 360"/>
                <a:gd name="T2" fmla="*/ 283 w 313"/>
                <a:gd name="T3" fmla="*/ 12 h 360"/>
                <a:gd name="T4" fmla="*/ 283 w 313"/>
                <a:gd name="T5" fmla="*/ 15 h 360"/>
                <a:gd name="T6" fmla="*/ 289 w 313"/>
                <a:gd name="T7" fmla="*/ 49 h 360"/>
                <a:gd name="T8" fmla="*/ 304 w 313"/>
                <a:gd name="T9" fmla="*/ 73 h 360"/>
                <a:gd name="T10" fmla="*/ 313 w 313"/>
                <a:gd name="T11" fmla="*/ 82 h 360"/>
                <a:gd name="T12" fmla="*/ 298 w 313"/>
                <a:gd name="T13" fmla="*/ 88 h 360"/>
                <a:gd name="T14" fmla="*/ 289 w 313"/>
                <a:gd name="T15" fmla="*/ 94 h 360"/>
                <a:gd name="T16" fmla="*/ 289 w 313"/>
                <a:gd name="T17" fmla="*/ 109 h 360"/>
                <a:gd name="T18" fmla="*/ 280 w 313"/>
                <a:gd name="T19" fmla="*/ 133 h 360"/>
                <a:gd name="T20" fmla="*/ 280 w 313"/>
                <a:gd name="T21" fmla="*/ 151 h 360"/>
                <a:gd name="T22" fmla="*/ 271 w 313"/>
                <a:gd name="T23" fmla="*/ 181 h 360"/>
                <a:gd name="T24" fmla="*/ 259 w 313"/>
                <a:gd name="T25" fmla="*/ 194 h 360"/>
                <a:gd name="T26" fmla="*/ 244 w 313"/>
                <a:gd name="T27" fmla="*/ 218 h 360"/>
                <a:gd name="T28" fmla="*/ 241 w 313"/>
                <a:gd name="T29" fmla="*/ 236 h 360"/>
                <a:gd name="T30" fmla="*/ 235 w 313"/>
                <a:gd name="T31" fmla="*/ 263 h 360"/>
                <a:gd name="T32" fmla="*/ 220 w 313"/>
                <a:gd name="T33" fmla="*/ 263 h 360"/>
                <a:gd name="T34" fmla="*/ 220 w 313"/>
                <a:gd name="T35" fmla="*/ 278 h 360"/>
                <a:gd name="T36" fmla="*/ 235 w 313"/>
                <a:gd name="T37" fmla="*/ 287 h 360"/>
                <a:gd name="T38" fmla="*/ 247 w 313"/>
                <a:gd name="T39" fmla="*/ 296 h 360"/>
                <a:gd name="T40" fmla="*/ 256 w 313"/>
                <a:gd name="T41" fmla="*/ 317 h 360"/>
                <a:gd name="T42" fmla="*/ 241 w 313"/>
                <a:gd name="T43" fmla="*/ 339 h 360"/>
                <a:gd name="T44" fmla="*/ 232 w 313"/>
                <a:gd name="T45" fmla="*/ 348 h 360"/>
                <a:gd name="T46" fmla="*/ 211 w 313"/>
                <a:gd name="T47" fmla="*/ 354 h 360"/>
                <a:gd name="T48" fmla="*/ 202 w 313"/>
                <a:gd name="T49" fmla="*/ 360 h 360"/>
                <a:gd name="T50" fmla="*/ 187 w 313"/>
                <a:gd name="T51" fmla="*/ 357 h 360"/>
                <a:gd name="T52" fmla="*/ 178 w 313"/>
                <a:gd name="T53" fmla="*/ 360 h 360"/>
                <a:gd name="T54" fmla="*/ 169 w 313"/>
                <a:gd name="T55" fmla="*/ 357 h 360"/>
                <a:gd name="T56" fmla="*/ 160 w 313"/>
                <a:gd name="T57" fmla="*/ 345 h 360"/>
                <a:gd name="T58" fmla="*/ 147 w 313"/>
                <a:gd name="T59" fmla="*/ 336 h 360"/>
                <a:gd name="T60" fmla="*/ 138 w 313"/>
                <a:gd name="T61" fmla="*/ 342 h 360"/>
                <a:gd name="T62" fmla="*/ 126 w 313"/>
                <a:gd name="T63" fmla="*/ 345 h 360"/>
                <a:gd name="T64" fmla="*/ 111 w 313"/>
                <a:gd name="T65" fmla="*/ 336 h 360"/>
                <a:gd name="T66" fmla="*/ 105 w 313"/>
                <a:gd name="T67" fmla="*/ 327 h 360"/>
                <a:gd name="T68" fmla="*/ 93 w 313"/>
                <a:gd name="T69" fmla="*/ 311 h 360"/>
                <a:gd name="T70" fmla="*/ 84 w 313"/>
                <a:gd name="T71" fmla="*/ 302 h 360"/>
                <a:gd name="T72" fmla="*/ 72 w 313"/>
                <a:gd name="T73" fmla="*/ 290 h 360"/>
                <a:gd name="T74" fmla="*/ 66 w 313"/>
                <a:gd name="T75" fmla="*/ 284 h 360"/>
                <a:gd name="T76" fmla="*/ 60 w 313"/>
                <a:gd name="T77" fmla="*/ 275 h 360"/>
                <a:gd name="T78" fmla="*/ 45 w 313"/>
                <a:gd name="T79" fmla="*/ 266 h 360"/>
                <a:gd name="T80" fmla="*/ 39 w 313"/>
                <a:gd name="T81" fmla="*/ 260 h 360"/>
                <a:gd name="T82" fmla="*/ 33 w 313"/>
                <a:gd name="T83" fmla="*/ 245 h 360"/>
                <a:gd name="T84" fmla="*/ 24 w 313"/>
                <a:gd name="T85" fmla="*/ 224 h 360"/>
                <a:gd name="T86" fmla="*/ 18 w 313"/>
                <a:gd name="T87" fmla="*/ 212 h 360"/>
                <a:gd name="T88" fmla="*/ 12 w 313"/>
                <a:gd name="T89" fmla="*/ 200 h 360"/>
                <a:gd name="T90" fmla="*/ 9 w 313"/>
                <a:gd name="T91" fmla="*/ 185 h 360"/>
                <a:gd name="T92" fmla="*/ 0 w 313"/>
                <a:gd name="T93" fmla="*/ 178 h 360"/>
                <a:gd name="T94" fmla="*/ 6 w 313"/>
                <a:gd name="T95" fmla="*/ 160 h 360"/>
                <a:gd name="T96" fmla="*/ 12 w 313"/>
                <a:gd name="T97" fmla="*/ 145 h 360"/>
                <a:gd name="T98" fmla="*/ 21 w 313"/>
                <a:gd name="T99" fmla="*/ 127 h 360"/>
                <a:gd name="T100" fmla="*/ 39 w 313"/>
                <a:gd name="T101" fmla="*/ 121 h 360"/>
                <a:gd name="T102" fmla="*/ 54 w 313"/>
                <a:gd name="T10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60">
                  <a:moveTo>
                    <a:pt x="54" y="0"/>
                  </a:moveTo>
                  <a:lnTo>
                    <a:pt x="280" y="0"/>
                  </a:lnTo>
                  <a:lnTo>
                    <a:pt x="280" y="0"/>
                  </a:lnTo>
                  <a:lnTo>
                    <a:pt x="280" y="3"/>
                  </a:lnTo>
                  <a:lnTo>
                    <a:pt x="280" y="3"/>
                  </a:lnTo>
                  <a:lnTo>
                    <a:pt x="280" y="6"/>
                  </a:lnTo>
                  <a:lnTo>
                    <a:pt x="280" y="6"/>
                  </a:lnTo>
                  <a:lnTo>
                    <a:pt x="280" y="6"/>
                  </a:lnTo>
                  <a:lnTo>
                    <a:pt x="280" y="9"/>
                  </a:lnTo>
                  <a:lnTo>
                    <a:pt x="283" y="12"/>
                  </a:lnTo>
                  <a:lnTo>
                    <a:pt x="286" y="18"/>
                  </a:lnTo>
                  <a:lnTo>
                    <a:pt x="286" y="18"/>
                  </a:lnTo>
                  <a:lnTo>
                    <a:pt x="286" y="18"/>
                  </a:lnTo>
                  <a:lnTo>
                    <a:pt x="286" y="18"/>
                  </a:lnTo>
                  <a:lnTo>
                    <a:pt x="283" y="15"/>
                  </a:lnTo>
                  <a:lnTo>
                    <a:pt x="283" y="18"/>
                  </a:lnTo>
                  <a:lnTo>
                    <a:pt x="283" y="21"/>
                  </a:lnTo>
                  <a:lnTo>
                    <a:pt x="289" y="33"/>
                  </a:lnTo>
                  <a:lnTo>
                    <a:pt x="289" y="42"/>
                  </a:lnTo>
                  <a:lnTo>
                    <a:pt x="289" y="49"/>
                  </a:lnTo>
                  <a:lnTo>
                    <a:pt x="289" y="58"/>
                  </a:lnTo>
                  <a:lnTo>
                    <a:pt x="295" y="64"/>
                  </a:lnTo>
                  <a:lnTo>
                    <a:pt x="298" y="64"/>
                  </a:lnTo>
                  <a:lnTo>
                    <a:pt x="304" y="70"/>
                  </a:lnTo>
                  <a:lnTo>
                    <a:pt x="304" y="73"/>
                  </a:lnTo>
                  <a:lnTo>
                    <a:pt x="310" y="73"/>
                  </a:lnTo>
                  <a:lnTo>
                    <a:pt x="313" y="76"/>
                  </a:lnTo>
                  <a:lnTo>
                    <a:pt x="313" y="79"/>
                  </a:lnTo>
                  <a:lnTo>
                    <a:pt x="313" y="79"/>
                  </a:lnTo>
                  <a:lnTo>
                    <a:pt x="313" y="82"/>
                  </a:lnTo>
                  <a:lnTo>
                    <a:pt x="310" y="85"/>
                  </a:lnTo>
                  <a:lnTo>
                    <a:pt x="304" y="85"/>
                  </a:lnTo>
                  <a:lnTo>
                    <a:pt x="304" y="88"/>
                  </a:lnTo>
                  <a:lnTo>
                    <a:pt x="301" y="88"/>
                  </a:lnTo>
                  <a:lnTo>
                    <a:pt x="298" y="88"/>
                  </a:lnTo>
                  <a:lnTo>
                    <a:pt x="295" y="88"/>
                  </a:lnTo>
                  <a:lnTo>
                    <a:pt x="295" y="91"/>
                  </a:lnTo>
                  <a:lnTo>
                    <a:pt x="295" y="94"/>
                  </a:lnTo>
                  <a:lnTo>
                    <a:pt x="295" y="94"/>
                  </a:lnTo>
                  <a:lnTo>
                    <a:pt x="289" y="94"/>
                  </a:lnTo>
                  <a:lnTo>
                    <a:pt x="286" y="97"/>
                  </a:lnTo>
                  <a:lnTo>
                    <a:pt x="286" y="100"/>
                  </a:lnTo>
                  <a:lnTo>
                    <a:pt x="286" y="106"/>
                  </a:lnTo>
                  <a:lnTo>
                    <a:pt x="286" y="106"/>
                  </a:lnTo>
                  <a:lnTo>
                    <a:pt x="289" y="109"/>
                  </a:lnTo>
                  <a:lnTo>
                    <a:pt x="286" y="109"/>
                  </a:lnTo>
                  <a:lnTo>
                    <a:pt x="283" y="115"/>
                  </a:lnTo>
                  <a:lnTo>
                    <a:pt x="283" y="124"/>
                  </a:lnTo>
                  <a:lnTo>
                    <a:pt x="280" y="130"/>
                  </a:lnTo>
                  <a:lnTo>
                    <a:pt x="280" y="133"/>
                  </a:lnTo>
                  <a:lnTo>
                    <a:pt x="277" y="136"/>
                  </a:lnTo>
                  <a:lnTo>
                    <a:pt x="277" y="139"/>
                  </a:lnTo>
                  <a:lnTo>
                    <a:pt x="280" y="148"/>
                  </a:lnTo>
                  <a:lnTo>
                    <a:pt x="280" y="151"/>
                  </a:lnTo>
                  <a:lnTo>
                    <a:pt x="280" y="151"/>
                  </a:lnTo>
                  <a:lnTo>
                    <a:pt x="280" y="154"/>
                  </a:lnTo>
                  <a:lnTo>
                    <a:pt x="277" y="157"/>
                  </a:lnTo>
                  <a:lnTo>
                    <a:pt x="277" y="166"/>
                  </a:lnTo>
                  <a:lnTo>
                    <a:pt x="274" y="175"/>
                  </a:lnTo>
                  <a:lnTo>
                    <a:pt x="271" y="181"/>
                  </a:lnTo>
                  <a:lnTo>
                    <a:pt x="268" y="178"/>
                  </a:lnTo>
                  <a:lnTo>
                    <a:pt x="265" y="181"/>
                  </a:lnTo>
                  <a:lnTo>
                    <a:pt x="265" y="185"/>
                  </a:lnTo>
                  <a:lnTo>
                    <a:pt x="262" y="191"/>
                  </a:lnTo>
                  <a:lnTo>
                    <a:pt x="259" y="194"/>
                  </a:lnTo>
                  <a:lnTo>
                    <a:pt x="256" y="200"/>
                  </a:lnTo>
                  <a:lnTo>
                    <a:pt x="253" y="203"/>
                  </a:lnTo>
                  <a:lnTo>
                    <a:pt x="250" y="218"/>
                  </a:lnTo>
                  <a:lnTo>
                    <a:pt x="247" y="218"/>
                  </a:lnTo>
                  <a:lnTo>
                    <a:pt x="244" y="218"/>
                  </a:lnTo>
                  <a:lnTo>
                    <a:pt x="244" y="221"/>
                  </a:lnTo>
                  <a:lnTo>
                    <a:pt x="241" y="227"/>
                  </a:lnTo>
                  <a:lnTo>
                    <a:pt x="238" y="230"/>
                  </a:lnTo>
                  <a:lnTo>
                    <a:pt x="241" y="233"/>
                  </a:lnTo>
                  <a:lnTo>
                    <a:pt x="241" y="236"/>
                  </a:lnTo>
                  <a:lnTo>
                    <a:pt x="238" y="239"/>
                  </a:lnTo>
                  <a:lnTo>
                    <a:pt x="235" y="245"/>
                  </a:lnTo>
                  <a:lnTo>
                    <a:pt x="238" y="254"/>
                  </a:lnTo>
                  <a:lnTo>
                    <a:pt x="235" y="263"/>
                  </a:lnTo>
                  <a:lnTo>
                    <a:pt x="235" y="263"/>
                  </a:lnTo>
                  <a:lnTo>
                    <a:pt x="232" y="266"/>
                  </a:lnTo>
                  <a:lnTo>
                    <a:pt x="229" y="266"/>
                  </a:lnTo>
                  <a:lnTo>
                    <a:pt x="229" y="263"/>
                  </a:lnTo>
                  <a:lnTo>
                    <a:pt x="226" y="266"/>
                  </a:lnTo>
                  <a:lnTo>
                    <a:pt x="220" y="263"/>
                  </a:lnTo>
                  <a:lnTo>
                    <a:pt x="220" y="269"/>
                  </a:lnTo>
                  <a:lnTo>
                    <a:pt x="217" y="269"/>
                  </a:lnTo>
                  <a:lnTo>
                    <a:pt x="214" y="272"/>
                  </a:lnTo>
                  <a:lnTo>
                    <a:pt x="217" y="275"/>
                  </a:lnTo>
                  <a:lnTo>
                    <a:pt x="220" y="278"/>
                  </a:lnTo>
                  <a:lnTo>
                    <a:pt x="229" y="278"/>
                  </a:lnTo>
                  <a:lnTo>
                    <a:pt x="229" y="278"/>
                  </a:lnTo>
                  <a:lnTo>
                    <a:pt x="232" y="284"/>
                  </a:lnTo>
                  <a:lnTo>
                    <a:pt x="235" y="284"/>
                  </a:lnTo>
                  <a:lnTo>
                    <a:pt x="235" y="287"/>
                  </a:lnTo>
                  <a:lnTo>
                    <a:pt x="238" y="293"/>
                  </a:lnTo>
                  <a:lnTo>
                    <a:pt x="241" y="293"/>
                  </a:lnTo>
                  <a:lnTo>
                    <a:pt x="241" y="296"/>
                  </a:lnTo>
                  <a:lnTo>
                    <a:pt x="244" y="296"/>
                  </a:lnTo>
                  <a:lnTo>
                    <a:pt x="247" y="296"/>
                  </a:lnTo>
                  <a:lnTo>
                    <a:pt x="250" y="299"/>
                  </a:lnTo>
                  <a:lnTo>
                    <a:pt x="250" y="302"/>
                  </a:lnTo>
                  <a:lnTo>
                    <a:pt x="253" y="305"/>
                  </a:lnTo>
                  <a:lnTo>
                    <a:pt x="256" y="314"/>
                  </a:lnTo>
                  <a:lnTo>
                    <a:pt x="256" y="317"/>
                  </a:lnTo>
                  <a:lnTo>
                    <a:pt x="259" y="324"/>
                  </a:lnTo>
                  <a:lnTo>
                    <a:pt x="253" y="330"/>
                  </a:lnTo>
                  <a:lnTo>
                    <a:pt x="247" y="336"/>
                  </a:lnTo>
                  <a:lnTo>
                    <a:pt x="244" y="336"/>
                  </a:lnTo>
                  <a:lnTo>
                    <a:pt x="241" y="339"/>
                  </a:lnTo>
                  <a:lnTo>
                    <a:pt x="241" y="342"/>
                  </a:lnTo>
                  <a:lnTo>
                    <a:pt x="238" y="342"/>
                  </a:lnTo>
                  <a:lnTo>
                    <a:pt x="235" y="345"/>
                  </a:lnTo>
                  <a:lnTo>
                    <a:pt x="235" y="345"/>
                  </a:lnTo>
                  <a:lnTo>
                    <a:pt x="232" y="348"/>
                  </a:lnTo>
                  <a:lnTo>
                    <a:pt x="229" y="351"/>
                  </a:lnTo>
                  <a:lnTo>
                    <a:pt x="226" y="354"/>
                  </a:lnTo>
                  <a:lnTo>
                    <a:pt x="220" y="354"/>
                  </a:lnTo>
                  <a:lnTo>
                    <a:pt x="214" y="354"/>
                  </a:lnTo>
                  <a:lnTo>
                    <a:pt x="211" y="354"/>
                  </a:lnTo>
                  <a:lnTo>
                    <a:pt x="208" y="354"/>
                  </a:lnTo>
                  <a:lnTo>
                    <a:pt x="205" y="357"/>
                  </a:lnTo>
                  <a:lnTo>
                    <a:pt x="202" y="354"/>
                  </a:lnTo>
                  <a:lnTo>
                    <a:pt x="202" y="357"/>
                  </a:lnTo>
                  <a:lnTo>
                    <a:pt x="202" y="360"/>
                  </a:lnTo>
                  <a:lnTo>
                    <a:pt x="199" y="360"/>
                  </a:lnTo>
                  <a:lnTo>
                    <a:pt x="193" y="360"/>
                  </a:lnTo>
                  <a:lnTo>
                    <a:pt x="193" y="357"/>
                  </a:lnTo>
                  <a:lnTo>
                    <a:pt x="190" y="354"/>
                  </a:lnTo>
                  <a:lnTo>
                    <a:pt x="187" y="357"/>
                  </a:lnTo>
                  <a:lnTo>
                    <a:pt x="184" y="354"/>
                  </a:lnTo>
                  <a:lnTo>
                    <a:pt x="178" y="354"/>
                  </a:lnTo>
                  <a:lnTo>
                    <a:pt x="178" y="354"/>
                  </a:lnTo>
                  <a:lnTo>
                    <a:pt x="178" y="357"/>
                  </a:lnTo>
                  <a:lnTo>
                    <a:pt x="178" y="360"/>
                  </a:lnTo>
                  <a:lnTo>
                    <a:pt x="178" y="360"/>
                  </a:lnTo>
                  <a:lnTo>
                    <a:pt x="175" y="360"/>
                  </a:lnTo>
                  <a:lnTo>
                    <a:pt x="172" y="360"/>
                  </a:lnTo>
                  <a:lnTo>
                    <a:pt x="169" y="360"/>
                  </a:lnTo>
                  <a:lnTo>
                    <a:pt x="169" y="357"/>
                  </a:lnTo>
                  <a:lnTo>
                    <a:pt x="169" y="354"/>
                  </a:lnTo>
                  <a:lnTo>
                    <a:pt x="169" y="354"/>
                  </a:lnTo>
                  <a:lnTo>
                    <a:pt x="166" y="351"/>
                  </a:lnTo>
                  <a:lnTo>
                    <a:pt x="163" y="348"/>
                  </a:lnTo>
                  <a:lnTo>
                    <a:pt x="160" y="345"/>
                  </a:lnTo>
                  <a:lnTo>
                    <a:pt x="157" y="345"/>
                  </a:lnTo>
                  <a:lnTo>
                    <a:pt x="157" y="342"/>
                  </a:lnTo>
                  <a:lnTo>
                    <a:pt x="154" y="336"/>
                  </a:lnTo>
                  <a:lnTo>
                    <a:pt x="150" y="336"/>
                  </a:lnTo>
                  <a:lnTo>
                    <a:pt x="147" y="336"/>
                  </a:lnTo>
                  <a:lnTo>
                    <a:pt x="144" y="339"/>
                  </a:lnTo>
                  <a:lnTo>
                    <a:pt x="144" y="342"/>
                  </a:lnTo>
                  <a:lnTo>
                    <a:pt x="141" y="342"/>
                  </a:lnTo>
                  <a:lnTo>
                    <a:pt x="138" y="342"/>
                  </a:lnTo>
                  <a:lnTo>
                    <a:pt x="138" y="342"/>
                  </a:lnTo>
                  <a:lnTo>
                    <a:pt x="135" y="342"/>
                  </a:lnTo>
                  <a:lnTo>
                    <a:pt x="132" y="342"/>
                  </a:lnTo>
                  <a:lnTo>
                    <a:pt x="129" y="342"/>
                  </a:lnTo>
                  <a:lnTo>
                    <a:pt x="126" y="345"/>
                  </a:lnTo>
                  <a:lnTo>
                    <a:pt x="126" y="345"/>
                  </a:lnTo>
                  <a:lnTo>
                    <a:pt x="120" y="342"/>
                  </a:lnTo>
                  <a:lnTo>
                    <a:pt x="117" y="339"/>
                  </a:lnTo>
                  <a:lnTo>
                    <a:pt x="114" y="339"/>
                  </a:lnTo>
                  <a:lnTo>
                    <a:pt x="114" y="336"/>
                  </a:lnTo>
                  <a:lnTo>
                    <a:pt x="111" y="336"/>
                  </a:lnTo>
                  <a:lnTo>
                    <a:pt x="111" y="333"/>
                  </a:lnTo>
                  <a:lnTo>
                    <a:pt x="111" y="333"/>
                  </a:lnTo>
                  <a:lnTo>
                    <a:pt x="111" y="330"/>
                  </a:lnTo>
                  <a:lnTo>
                    <a:pt x="108" y="330"/>
                  </a:lnTo>
                  <a:lnTo>
                    <a:pt x="105" y="327"/>
                  </a:lnTo>
                  <a:lnTo>
                    <a:pt x="102" y="324"/>
                  </a:lnTo>
                  <a:lnTo>
                    <a:pt x="102" y="317"/>
                  </a:lnTo>
                  <a:lnTo>
                    <a:pt x="102" y="317"/>
                  </a:lnTo>
                  <a:lnTo>
                    <a:pt x="99" y="314"/>
                  </a:lnTo>
                  <a:lnTo>
                    <a:pt x="93" y="311"/>
                  </a:lnTo>
                  <a:lnTo>
                    <a:pt x="93" y="311"/>
                  </a:lnTo>
                  <a:lnTo>
                    <a:pt x="93" y="308"/>
                  </a:lnTo>
                  <a:lnTo>
                    <a:pt x="90" y="305"/>
                  </a:lnTo>
                  <a:lnTo>
                    <a:pt x="87" y="305"/>
                  </a:lnTo>
                  <a:lnTo>
                    <a:pt x="84" y="302"/>
                  </a:lnTo>
                  <a:lnTo>
                    <a:pt x="84" y="296"/>
                  </a:lnTo>
                  <a:lnTo>
                    <a:pt x="84" y="296"/>
                  </a:lnTo>
                  <a:lnTo>
                    <a:pt x="78" y="290"/>
                  </a:lnTo>
                  <a:lnTo>
                    <a:pt x="75" y="290"/>
                  </a:lnTo>
                  <a:lnTo>
                    <a:pt x="72" y="290"/>
                  </a:lnTo>
                  <a:lnTo>
                    <a:pt x="72" y="290"/>
                  </a:lnTo>
                  <a:lnTo>
                    <a:pt x="69" y="290"/>
                  </a:lnTo>
                  <a:lnTo>
                    <a:pt x="63" y="287"/>
                  </a:lnTo>
                  <a:lnTo>
                    <a:pt x="66" y="284"/>
                  </a:lnTo>
                  <a:lnTo>
                    <a:pt x="66" y="284"/>
                  </a:lnTo>
                  <a:lnTo>
                    <a:pt x="69" y="281"/>
                  </a:lnTo>
                  <a:lnTo>
                    <a:pt x="69" y="278"/>
                  </a:lnTo>
                  <a:lnTo>
                    <a:pt x="69" y="275"/>
                  </a:lnTo>
                  <a:lnTo>
                    <a:pt x="66" y="275"/>
                  </a:lnTo>
                  <a:lnTo>
                    <a:pt x="60" y="275"/>
                  </a:lnTo>
                  <a:lnTo>
                    <a:pt x="60" y="272"/>
                  </a:lnTo>
                  <a:lnTo>
                    <a:pt x="57" y="269"/>
                  </a:lnTo>
                  <a:lnTo>
                    <a:pt x="54" y="269"/>
                  </a:lnTo>
                  <a:lnTo>
                    <a:pt x="51" y="269"/>
                  </a:lnTo>
                  <a:lnTo>
                    <a:pt x="45" y="266"/>
                  </a:lnTo>
                  <a:lnTo>
                    <a:pt x="45" y="263"/>
                  </a:lnTo>
                  <a:lnTo>
                    <a:pt x="48" y="260"/>
                  </a:lnTo>
                  <a:lnTo>
                    <a:pt x="45" y="257"/>
                  </a:lnTo>
                  <a:lnTo>
                    <a:pt x="39" y="257"/>
                  </a:lnTo>
                  <a:lnTo>
                    <a:pt x="39" y="260"/>
                  </a:lnTo>
                  <a:lnTo>
                    <a:pt x="33" y="260"/>
                  </a:lnTo>
                  <a:lnTo>
                    <a:pt x="30" y="257"/>
                  </a:lnTo>
                  <a:lnTo>
                    <a:pt x="30" y="251"/>
                  </a:lnTo>
                  <a:lnTo>
                    <a:pt x="33" y="248"/>
                  </a:lnTo>
                  <a:lnTo>
                    <a:pt x="33" y="245"/>
                  </a:lnTo>
                  <a:lnTo>
                    <a:pt x="33" y="242"/>
                  </a:lnTo>
                  <a:lnTo>
                    <a:pt x="33" y="239"/>
                  </a:lnTo>
                  <a:lnTo>
                    <a:pt x="30" y="233"/>
                  </a:lnTo>
                  <a:lnTo>
                    <a:pt x="24" y="224"/>
                  </a:lnTo>
                  <a:lnTo>
                    <a:pt x="24" y="224"/>
                  </a:lnTo>
                  <a:lnTo>
                    <a:pt x="21" y="221"/>
                  </a:lnTo>
                  <a:lnTo>
                    <a:pt x="21" y="218"/>
                  </a:lnTo>
                  <a:lnTo>
                    <a:pt x="21" y="215"/>
                  </a:lnTo>
                  <a:lnTo>
                    <a:pt x="18" y="215"/>
                  </a:lnTo>
                  <a:lnTo>
                    <a:pt x="18" y="212"/>
                  </a:lnTo>
                  <a:lnTo>
                    <a:pt x="18" y="209"/>
                  </a:lnTo>
                  <a:lnTo>
                    <a:pt x="21" y="209"/>
                  </a:lnTo>
                  <a:lnTo>
                    <a:pt x="18" y="206"/>
                  </a:lnTo>
                  <a:lnTo>
                    <a:pt x="12" y="203"/>
                  </a:lnTo>
                  <a:lnTo>
                    <a:pt x="12" y="200"/>
                  </a:lnTo>
                  <a:lnTo>
                    <a:pt x="12" y="194"/>
                  </a:lnTo>
                  <a:lnTo>
                    <a:pt x="9" y="191"/>
                  </a:lnTo>
                  <a:lnTo>
                    <a:pt x="12" y="188"/>
                  </a:lnTo>
                  <a:lnTo>
                    <a:pt x="9" y="188"/>
                  </a:lnTo>
                  <a:lnTo>
                    <a:pt x="9" y="185"/>
                  </a:lnTo>
                  <a:lnTo>
                    <a:pt x="9" y="181"/>
                  </a:lnTo>
                  <a:lnTo>
                    <a:pt x="9" y="181"/>
                  </a:lnTo>
                  <a:lnTo>
                    <a:pt x="3" y="185"/>
                  </a:lnTo>
                  <a:lnTo>
                    <a:pt x="0" y="181"/>
                  </a:lnTo>
                  <a:lnTo>
                    <a:pt x="0" y="178"/>
                  </a:lnTo>
                  <a:lnTo>
                    <a:pt x="6" y="172"/>
                  </a:lnTo>
                  <a:lnTo>
                    <a:pt x="9" y="169"/>
                  </a:lnTo>
                  <a:lnTo>
                    <a:pt x="9" y="166"/>
                  </a:lnTo>
                  <a:lnTo>
                    <a:pt x="6" y="163"/>
                  </a:lnTo>
                  <a:lnTo>
                    <a:pt x="6" y="160"/>
                  </a:lnTo>
                  <a:lnTo>
                    <a:pt x="9" y="157"/>
                  </a:lnTo>
                  <a:lnTo>
                    <a:pt x="12" y="154"/>
                  </a:lnTo>
                  <a:lnTo>
                    <a:pt x="9" y="151"/>
                  </a:lnTo>
                  <a:lnTo>
                    <a:pt x="9" y="148"/>
                  </a:lnTo>
                  <a:lnTo>
                    <a:pt x="12" y="145"/>
                  </a:lnTo>
                  <a:lnTo>
                    <a:pt x="15" y="145"/>
                  </a:lnTo>
                  <a:lnTo>
                    <a:pt x="21" y="139"/>
                  </a:lnTo>
                  <a:lnTo>
                    <a:pt x="24" y="133"/>
                  </a:lnTo>
                  <a:lnTo>
                    <a:pt x="21" y="130"/>
                  </a:lnTo>
                  <a:lnTo>
                    <a:pt x="21" y="127"/>
                  </a:lnTo>
                  <a:lnTo>
                    <a:pt x="24" y="124"/>
                  </a:lnTo>
                  <a:lnTo>
                    <a:pt x="30" y="124"/>
                  </a:lnTo>
                  <a:lnTo>
                    <a:pt x="33" y="124"/>
                  </a:lnTo>
                  <a:lnTo>
                    <a:pt x="36" y="124"/>
                  </a:lnTo>
                  <a:lnTo>
                    <a:pt x="39" y="121"/>
                  </a:lnTo>
                  <a:lnTo>
                    <a:pt x="39" y="49"/>
                  </a:lnTo>
                  <a:lnTo>
                    <a:pt x="39" y="49"/>
                  </a:lnTo>
                  <a:lnTo>
                    <a:pt x="39" y="39"/>
                  </a:lnTo>
                  <a:lnTo>
                    <a:pt x="57" y="39"/>
                  </a:lnTo>
                  <a:lnTo>
                    <a:pt x="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9" name="Freeform 143"/>
            <p:cNvSpPr>
              <a:spLocks/>
            </p:cNvSpPr>
            <p:nvPr/>
          </p:nvSpPr>
          <p:spPr bwMode="auto">
            <a:xfrm>
              <a:off x="6529388" y="4383088"/>
              <a:ext cx="460375" cy="350838"/>
            </a:xfrm>
            <a:custGeom>
              <a:avLst/>
              <a:gdLst>
                <a:gd name="T0" fmla="*/ 42 w 290"/>
                <a:gd name="T1" fmla="*/ 175 h 221"/>
                <a:gd name="T2" fmla="*/ 36 w 290"/>
                <a:gd name="T3" fmla="*/ 160 h 221"/>
                <a:gd name="T4" fmla="*/ 27 w 290"/>
                <a:gd name="T5" fmla="*/ 157 h 221"/>
                <a:gd name="T6" fmla="*/ 21 w 290"/>
                <a:gd name="T7" fmla="*/ 148 h 221"/>
                <a:gd name="T8" fmla="*/ 15 w 290"/>
                <a:gd name="T9" fmla="*/ 139 h 221"/>
                <a:gd name="T10" fmla="*/ 3 w 290"/>
                <a:gd name="T11" fmla="*/ 136 h 221"/>
                <a:gd name="T12" fmla="*/ 6 w 290"/>
                <a:gd name="T13" fmla="*/ 130 h 221"/>
                <a:gd name="T14" fmla="*/ 15 w 290"/>
                <a:gd name="T15" fmla="*/ 124 h 221"/>
                <a:gd name="T16" fmla="*/ 21 w 290"/>
                <a:gd name="T17" fmla="*/ 124 h 221"/>
                <a:gd name="T18" fmla="*/ 21 w 290"/>
                <a:gd name="T19" fmla="*/ 106 h 221"/>
                <a:gd name="T20" fmla="*/ 27 w 290"/>
                <a:gd name="T21" fmla="*/ 94 h 221"/>
                <a:gd name="T22" fmla="*/ 30 w 290"/>
                <a:gd name="T23" fmla="*/ 82 h 221"/>
                <a:gd name="T24" fmla="*/ 36 w 290"/>
                <a:gd name="T25" fmla="*/ 79 h 221"/>
                <a:gd name="T26" fmla="*/ 45 w 290"/>
                <a:gd name="T27" fmla="*/ 55 h 221"/>
                <a:gd name="T28" fmla="*/ 51 w 290"/>
                <a:gd name="T29" fmla="*/ 42 h 221"/>
                <a:gd name="T30" fmla="*/ 60 w 290"/>
                <a:gd name="T31" fmla="*/ 36 h 221"/>
                <a:gd name="T32" fmla="*/ 66 w 290"/>
                <a:gd name="T33" fmla="*/ 15 h 221"/>
                <a:gd name="T34" fmla="*/ 75 w 290"/>
                <a:gd name="T35" fmla="*/ 12 h 221"/>
                <a:gd name="T36" fmla="*/ 84 w 290"/>
                <a:gd name="T37" fmla="*/ 0 h 221"/>
                <a:gd name="T38" fmla="*/ 93 w 290"/>
                <a:gd name="T39" fmla="*/ 6 h 221"/>
                <a:gd name="T40" fmla="*/ 105 w 290"/>
                <a:gd name="T41" fmla="*/ 3 h 221"/>
                <a:gd name="T42" fmla="*/ 112 w 290"/>
                <a:gd name="T43" fmla="*/ 3 h 221"/>
                <a:gd name="T44" fmla="*/ 121 w 290"/>
                <a:gd name="T45" fmla="*/ 6 h 221"/>
                <a:gd name="T46" fmla="*/ 133 w 290"/>
                <a:gd name="T47" fmla="*/ 12 h 221"/>
                <a:gd name="T48" fmla="*/ 145 w 290"/>
                <a:gd name="T49" fmla="*/ 21 h 221"/>
                <a:gd name="T50" fmla="*/ 151 w 290"/>
                <a:gd name="T51" fmla="*/ 24 h 221"/>
                <a:gd name="T52" fmla="*/ 166 w 290"/>
                <a:gd name="T53" fmla="*/ 33 h 221"/>
                <a:gd name="T54" fmla="*/ 169 w 290"/>
                <a:gd name="T55" fmla="*/ 46 h 221"/>
                <a:gd name="T56" fmla="*/ 175 w 290"/>
                <a:gd name="T57" fmla="*/ 52 h 221"/>
                <a:gd name="T58" fmla="*/ 172 w 290"/>
                <a:gd name="T59" fmla="*/ 67 h 221"/>
                <a:gd name="T60" fmla="*/ 166 w 290"/>
                <a:gd name="T61" fmla="*/ 76 h 221"/>
                <a:gd name="T62" fmla="*/ 181 w 290"/>
                <a:gd name="T63" fmla="*/ 76 h 221"/>
                <a:gd name="T64" fmla="*/ 187 w 290"/>
                <a:gd name="T65" fmla="*/ 79 h 221"/>
                <a:gd name="T66" fmla="*/ 196 w 290"/>
                <a:gd name="T67" fmla="*/ 100 h 221"/>
                <a:gd name="T68" fmla="*/ 205 w 290"/>
                <a:gd name="T69" fmla="*/ 112 h 221"/>
                <a:gd name="T70" fmla="*/ 290 w 290"/>
                <a:gd name="T71" fmla="*/ 133 h 221"/>
                <a:gd name="T72" fmla="*/ 208 w 290"/>
                <a:gd name="T73" fmla="*/ 191 h 221"/>
                <a:gd name="T74" fmla="*/ 196 w 290"/>
                <a:gd name="T75" fmla="*/ 197 h 221"/>
                <a:gd name="T76" fmla="*/ 187 w 290"/>
                <a:gd name="T77" fmla="*/ 206 h 221"/>
                <a:gd name="T78" fmla="*/ 172 w 290"/>
                <a:gd name="T79" fmla="*/ 212 h 221"/>
                <a:gd name="T80" fmla="*/ 160 w 290"/>
                <a:gd name="T81" fmla="*/ 212 h 221"/>
                <a:gd name="T82" fmla="*/ 151 w 290"/>
                <a:gd name="T83" fmla="*/ 206 h 221"/>
                <a:gd name="T84" fmla="*/ 139 w 290"/>
                <a:gd name="T85" fmla="*/ 209 h 221"/>
                <a:gd name="T86" fmla="*/ 127 w 290"/>
                <a:gd name="T87" fmla="*/ 221 h 221"/>
                <a:gd name="T88" fmla="*/ 118 w 290"/>
                <a:gd name="T89" fmla="*/ 218 h 221"/>
                <a:gd name="T90" fmla="*/ 102 w 290"/>
                <a:gd name="T91" fmla="*/ 218 h 221"/>
                <a:gd name="T92" fmla="*/ 90 w 290"/>
                <a:gd name="T93" fmla="*/ 209 h 221"/>
                <a:gd name="T94" fmla="*/ 69 w 290"/>
                <a:gd name="T95" fmla="*/ 200 h 221"/>
                <a:gd name="T96" fmla="*/ 57 w 290"/>
                <a:gd name="T97" fmla="*/ 200 h 221"/>
                <a:gd name="T98" fmla="*/ 51 w 290"/>
                <a:gd name="T99" fmla="*/ 185 h 221"/>
                <a:gd name="T100" fmla="*/ 45 w 290"/>
                <a:gd name="T101" fmla="*/ 18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21">
                  <a:moveTo>
                    <a:pt x="45" y="185"/>
                  </a:moveTo>
                  <a:lnTo>
                    <a:pt x="42" y="178"/>
                  </a:lnTo>
                  <a:lnTo>
                    <a:pt x="42" y="175"/>
                  </a:lnTo>
                  <a:lnTo>
                    <a:pt x="39" y="166"/>
                  </a:lnTo>
                  <a:lnTo>
                    <a:pt x="36" y="163"/>
                  </a:lnTo>
                  <a:lnTo>
                    <a:pt x="36" y="160"/>
                  </a:lnTo>
                  <a:lnTo>
                    <a:pt x="33" y="157"/>
                  </a:lnTo>
                  <a:lnTo>
                    <a:pt x="30" y="157"/>
                  </a:lnTo>
                  <a:lnTo>
                    <a:pt x="27" y="157"/>
                  </a:lnTo>
                  <a:lnTo>
                    <a:pt x="27" y="154"/>
                  </a:lnTo>
                  <a:lnTo>
                    <a:pt x="24" y="154"/>
                  </a:lnTo>
                  <a:lnTo>
                    <a:pt x="21" y="148"/>
                  </a:lnTo>
                  <a:lnTo>
                    <a:pt x="21" y="145"/>
                  </a:lnTo>
                  <a:lnTo>
                    <a:pt x="18" y="145"/>
                  </a:lnTo>
                  <a:lnTo>
                    <a:pt x="15" y="139"/>
                  </a:lnTo>
                  <a:lnTo>
                    <a:pt x="15" y="139"/>
                  </a:lnTo>
                  <a:lnTo>
                    <a:pt x="6" y="139"/>
                  </a:lnTo>
                  <a:lnTo>
                    <a:pt x="3" y="136"/>
                  </a:lnTo>
                  <a:lnTo>
                    <a:pt x="0" y="133"/>
                  </a:lnTo>
                  <a:lnTo>
                    <a:pt x="3" y="130"/>
                  </a:lnTo>
                  <a:lnTo>
                    <a:pt x="6" y="130"/>
                  </a:lnTo>
                  <a:lnTo>
                    <a:pt x="6" y="124"/>
                  </a:lnTo>
                  <a:lnTo>
                    <a:pt x="12" y="127"/>
                  </a:lnTo>
                  <a:lnTo>
                    <a:pt x="15" y="124"/>
                  </a:lnTo>
                  <a:lnTo>
                    <a:pt x="15" y="127"/>
                  </a:lnTo>
                  <a:lnTo>
                    <a:pt x="18" y="127"/>
                  </a:lnTo>
                  <a:lnTo>
                    <a:pt x="21" y="124"/>
                  </a:lnTo>
                  <a:lnTo>
                    <a:pt x="21" y="124"/>
                  </a:lnTo>
                  <a:lnTo>
                    <a:pt x="24" y="115"/>
                  </a:lnTo>
                  <a:lnTo>
                    <a:pt x="21" y="106"/>
                  </a:lnTo>
                  <a:lnTo>
                    <a:pt x="24" y="100"/>
                  </a:lnTo>
                  <a:lnTo>
                    <a:pt x="27" y="97"/>
                  </a:lnTo>
                  <a:lnTo>
                    <a:pt x="27" y="94"/>
                  </a:lnTo>
                  <a:lnTo>
                    <a:pt x="24" y="91"/>
                  </a:lnTo>
                  <a:lnTo>
                    <a:pt x="27" y="88"/>
                  </a:lnTo>
                  <a:lnTo>
                    <a:pt x="30" y="82"/>
                  </a:lnTo>
                  <a:lnTo>
                    <a:pt x="30" y="79"/>
                  </a:lnTo>
                  <a:lnTo>
                    <a:pt x="33" y="79"/>
                  </a:lnTo>
                  <a:lnTo>
                    <a:pt x="36" y="79"/>
                  </a:lnTo>
                  <a:lnTo>
                    <a:pt x="39" y="64"/>
                  </a:lnTo>
                  <a:lnTo>
                    <a:pt x="42" y="61"/>
                  </a:lnTo>
                  <a:lnTo>
                    <a:pt x="45" y="55"/>
                  </a:lnTo>
                  <a:lnTo>
                    <a:pt x="48" y="52"/>
                  </a:lnTo>
                  <a:lnTo>
                    <a:pt x="51" y="46"/>
                  </a:lnTo>
                  <a:lnTo>
                    <a:pt x="51" y="42"/>
                  </a:lnTo>
                  <a:lnTo>
                    <a:pt x="54" y="39"/>
                  </a:lnTo>
                  <a:lnTo>
                    <a:pt x="57" y="42"/>
                  </a:lnTo>
                  <a:lnTo>
                    <a:pt x="60" y="36"/>
                  </a:lnTo>
                  <a:lnTo>
                    <a:pt x="63" y="27"/>
                  </a:lnTo>
                  <a:lnTo>
                    <a:pt x="63" y="18"/>
                  </a:lnTo>
                  <a:lnTo>
                    <a:pt x="66" y="15"/>
                  </a:lnTo>
                  <a:lnTo>
                    <a:pt x="66" y="12"/>
                  </a:lnTo>
                  <a:lnTo>
                    <a:pt x="69" y="12"/>
                  </a:lnTo>
                  <a:lnTo>
                    <a:pt x="75" y="12"/>
                  </a:lnTo>
                  <a:lnTo>
                    <a:pt x="75" y="12"/>
                  </a:lnTo>
                  <a:lnTo>
                    <a:pt x="78" y="12"/>
                  </a:lnTo>
                  <a:lnTo>
                    <a:pt x="84" y="0"/>
                  </a:lnTo>
                  <a:lnTo>
                    <a:pt x="84" y="3"/>
                  </a:lnTo>
                  <a:lnTo>
                    <a:pt x="87" y="3"/>
                  </a:lnTo>
                  <a:lnTo>
                    <a:pt x="93" y="6"/>
                  </a:lnTo>
                  <a:lnTo>
                    <a:pt x="96" y="6"/>
                  </a:lnTo>
                  <a:lnTo>
                    <a:pt x="102" y="3"/>
                  </a:lnTo>
                  <a:lnTo>
                    <a:pt x="105" y="3"/>
                  </a:lnTo>
                  <a:lnTo>
                    <a:pt x="108" y="6"/>
                  </a:lnTo>
                  <a:lnTo>
                    <a:pt x="108" y="3"/>
                  </a:lnTo>
                  <a:lnTo>
                    <a:pt x="112" y="3"/>
                  </a:lnTo>
                  <a:lnTo>
                    <a:pt x="118" y="9"/>
                  </a:lnTo>
                  <a:lnTo>
                    <a:pt x="118" y="9"/>
                  </a:lnTo>
                  <a:lnTo>
                    <a:pt x="121" y="6"/>
                  </a:lnTo>
                  <a:lnTo>
                    <a:pt x="127" y="9"/>
                  </a:lnTo>
                  <a:lnTo>
                    <a:pt x="130" y="12"/>
                  </a:lnTo>
                  <a:lnTo>
                    <a:pt x="133" y="12"/>
                  </a:lnTo>
                  <a:lnTo>
                    <a:pt x="139" y="18"/>
                  </a:lnTo>
                  <a:lnTo>
                    <a:pt x="139" y="21"/>
                  </a:lnTo>
                  <a:lnTo>
                    <a:pt x="145" y="21"/>
                  </a:lnTo>
                  <a:lnTo>
                    <a:pt x="145" y="21"/>
                  </a:lnTo>
                  <a:lnTo>
                    <a:pt x="151" y="24"/>
                  </a:lnTo>
                  <a:lnTo>
                    <a:pt x="151" y="24"/>
                  </a:lnTo>
                  <a:lnTo>
                    <a:pt x="157" y="27"/>
                  </a:lnTo>
                  <a:lnTo>
                    <a:pt x="160" y="33"/>
                  </a:lnTo>
                  <a:lnTo>
                    <a:pt x="166" y="33"/>
                  </a:lnTo>
                  <a:lnTo>
                    <a:pt x="169" y="39"/>
                  </a:lnTo>
                  <a:lnTo>
                    <a:pt x="169" y="42"/>
                  </a:lnTo>
                  <a:lnTo>
                    <a:pt x="169" y="46"/>
                  </a:lnTo>
                  <a:lnTo>
                    <a:pt x="172" y="46"/>
                  </a:lnTo>
                  <a:lnTo>
                    <a:pt x="178" y="52"/>
                  </a:lnTo>
                  <a:lnTo>
                    <a:pt x="175" y="52"/>
                  </a:lnTo>
                  <a:lnTo>
                    <a:pt x="172" y="58"/>
                  </a:lnTo>
                  <a:lnTo>
                    <a:pt x="172" y="61"/>
                  </a:lnTo>
                  <a:lnTo>
                    <a:pt x="172" y="67"/>
                  </a:lnTo>
                  <a:lnTo>
                    <a:pt x="169" y="70"/>
                  </a:lnTo>
                  <a:lnTo>
                    <a:pt x="169" y="73"/>
                  </a:lnTo>
                  <a:lnTo>
                    <a:pt x="166" y="76"/>
                  </a:lnTo>
                  <a:lnTo>
                    <a:pt x="169" y="79"/>
                  </a:lnTo>
                  <a:lnTo>
                    <a:pt x="175" y="79"/>
                  </a:lnTo>
                  <a:lnTo>
                    <a:pt x="181" y="76"/>
                  </a:lnTo>
                  <a:lnTo>
                    <a:pt x="184" y="76"/>
                  </a:lnTo>
                  <a:lnTo>
                    <a:pt x="190" y="76"/>
                  </a:lnTo>
                  <a:lnTo>
                    <a:pt x="187" y="79"/>
                  </a:lnTo>
                  <a:lnTo>
                    <a:pt x="190" y="85"/>
                  </a:lnTo>
                  <a:lnTo>
                    <a:pt x="193" y="97"/>
                  </a:lnTo>
                  <a:lnTo>
                    <a:pt x="196" y="100"/>
                  </a:lnTo>
                  <a:lnTo>
                    <a:pt x="196" y="106"/>
                  </a:lnTo>
                  <a:lnTo>
                    <a:pt x="199" y="109"/>
                  </a:lnTo>
                  <a:lnTo>
                    <a:pt x="205" y="112"/>
                  </a:lnTo>
                  <a:lnTo>
                    <a:pt x="211" y="115"/>
                  </a:lnTo>
                  <a:lnTo>
                    <a:pt x="265" y="133"/>
                  </a:lnTo>
                  <a:lnTo>
                    <a:pt x="290" y="133"/>
                  </a:lnTo>
                  <a:lnTo>
                    <a:pt x="232" y="191"/>
                  </a:lnTo>
                  <a:lnTo>
                    <a:pt x="220" y="191"/>
                  </a:lnTo>
                  <a:lnTo>
                    <a:pt x="208" y="191"/>
                  </a:lnTo>
                  <a:lnTo>
                    <a:pt x="205" y="194"/>
                  </a:lnTo>
                  <a:lnTo>
                    <a:pt x="202" y="194"/>
                  </a:lnTo>
                  <a:lnTo>
                    <a:pt x="196" y="197"/>
                  </a:lnTo>
                  <a:lnTo>
                    <a:pt x="196" y="200"/>
                  </a:lnTo>
                  <a:lnTo>
                    <a:pt x="190" y="203"/>
                  </a:lnTo>
                  <a:lnTo>
                    <a:pt x="187" y="206"/>
                  </a:lnTo>
                  <a:lnTo>
                    <a:pt x="181" y="206"/>
                  </a:lnTo>
                  <a:lnTo>
                    <a:pt x="175" y="209"/>
                  </a:lnTo>
                  <a:lnTo>
                    <a:pt x="172" y="212"/>
                  </a:lnTo>
                  <a:lnTo>
                    <a:pt x="172" y="212"/>
                  </a:lnTo>
                  <a:lnTo>
                    <a:pt x="166" y="212"/>
                  </a:lnTo>
                  <a:lnTo>
                    <a:pt x="160" y="212"/>
                  </a:lnTo>
                  <a:lnTo>
                    <a:pt x="157" y="212"/>
                  </a:lnTo>
                  <a:lnTo>
                    <a:pt x="154" y="209"/>
                  </a:lnTo>
                  <a:lnTo>
                    <a:pt x="151" y="206"/>
                  </a:lnTo>
                  <a:lnTo>
                    <a:pt x="142" y="206"/>
                  </a:lnTo>
                  <a:lnTo>
                    <a:pt x="142" y="209"/>
                  </a:lnTo>
                  <a:lnTo>
                    <a:pt x="139" y="209"/>
                  </a:lnTo>
                  <a:lnTo>
                    <a:pt x="136" y="209"/>
                  </a:lnTo>
                  <a:lnTo>
                    <a:pt x="133" y="212"/>
                  </a:lnTo>
                  <a:lnTo>
                    <a:pt x="127" y="221"/>
                  </a:lnTo>
                  <a:lnTo>
                    <a:pt x="124" y="221"/>
                  </a:lnTo>
                  <a:lnTo>
                    <a:pt x="121" y="221"/>
                  </a:lnTo>
                  <a:lnTo>
                    <a:pt x="118" y="218"/>
                  </a:lnTo>
                  <a:lnTo>
                    <a:pt x="112" y="221"/>
                  </a:lnTo>
                  <a:lnTo>
                    <a:pt x="108" y="218"/>
                  </a:lnTo>
                  <a:lnTo>
                    <a:pt x="102" y="218"/>
                  </a:lnTo>
                  <a:lnTo>
                    <a:pt x="99" y="218"/>
                  </a:lnTo>
                  <a:lnTo>
                    <a:pt x="96" y="215"/>
                  </a:lnTo>
                  <a:lnTo>
                    <a:pt x="90" y="209"/>
                  </a:lnTo>
                  <a:lnTo>
                    <a:pt x="84" y="203"/>
                  </a:lnTo>
                  <a:lnTo>
                    <a:pt x="78" y="200"/>
                  </a:lnTo>
                  <a:lnTo>
                    <a:pt x="69" y="200"/>
                  </a:lnTo>
                  <a:lnTo>
                    <a:pt x="66" y="200"/>
                  </a:lnTo>
                  <a:lnTo>
                    <a:pt x="60" y="203"/>
                  </a:lnTo>
                  <a:lnTo>
                    <a:pt x="57" y="200"/>
                  </a:lnTo>
                  <a:lnTo>
                    <a:pt x="54" y="197"/>
                  </a:lnTo>
                  <a:lnTo>
                    <a:pt x="54" y="185"/>
                  </a:lnTo>
                  <a:lnTo>
                    <a:pt x="51" y="185"/>
                  </a:lnTo>
                  <a:lnTo>
                    <a:pt x="48" y="185"/>
                  </a:lnTo>
                  <a:lnTo>
                    <a:pt x="45" y="181"/>
                  </a:lnTo>
                  <a:lnTo>
                    <a:pt x="45" y="1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0" name="Freeform 144"/>
            <p:cNvSpPr>
              <a:spLocks/>
            </p:cNvSpPr>
            <p:nvPr/>
          </p:nvSpPr>
          <p:spPr bwMode="auto">
            <a:xfrm>
              <a:off x="6629401" y="4287838"/>
              <a:ext cx="201613" cy="177800"/>
            </a:xfrm>
            <a:custGeom>
              <a:avLst/>
              <a:gdLst>
                <a:gd name="T0" fmla="*/ 109 w 127"/>
                <a:gd name="T1" fmla="*/ 106 h 112"/>
                <a:gd name="T2" fmla="*/ 106 w 127"/>
                <a:gd name="T3" fmla="*/ 102 h 112"/>
                <a:gd name="T4" fmla="*/ 103 w 127"/>
                <a:gd name="T5" fmla="*/ 93 h 112"/>
                <a:gd name="T6" fmla="*/ 94 w 127"/>
                <a:gd name="T7" fmla="*/ 87 h 112"/>
                <a:gd name="T8" fmla="*/ 88 w 127"/>
                <a:gd name="T9" fmla="*/ 84 h 112"/>
                <a:gd name="T10" fmla="*/ 82 w 127"/>
                <a:gd name="T11" fmla="*/ 81 h 112"/>
                <a:gd name="T12" fmla="*/ 76 w 127"/>
                <a:gd name="T13" fmla="*/ 78 h 112"/>
                <a:gd name="T14" fmla="*/ 67 w 127"/>
                <a:gd name="T15" fmla="*/ 72 h 112"/>
                <a:gd name="T16" fmla="*/ 58 w 127"/>
                <a:gd name="T17" fmla="*/ 66 h 112"/>
                <a:gd name="T18" fmla="*/ 55 w 127"/>
                <a:gd name="T19" fmla="*/ 69 h 112"/>
                <a:gd name="T20" fmla="*/ 45 w 127"/>
                <a:gd name="T21" fmla="*/ 63 h 112"/>
                <a:gd name="T22" fmla="*/ 42 w 127"/>
                <a:gd name="T23" fmla="*/ 63 h 112"/>
                <a:gd name="T24" fmla="*/ 33 w 127"/>
                <a:gd name="T25" fmla="*/ 66 h 112"/>
                <a:gd name="T26" fmla="*/ 24 w 127"/>
                <a:gd name="T27" fmla="*/ 63 h 112"/>
                <a:gd name="T28" fmla="*/ 21 w 127"/>
                <a:gd name="T29" fmla="*/ 60 h 112"/>
                <a:gd name="T30" fmla="*/ 12 w 127"/>
                <a:gd name="T31" fmla="*/ 72 h 112"/>
                <a:gd name="T32" fmla="*/ 6 w 127"/>
                <a:gd name="T33" fmla="*/ 72 h 112"/>
                <a:gd name="T34" fmla="*/ 3 w 127"/>
                <a:gd name="T35" fmla="*/ 69 h 112"/>
                <a:gd name="T36" fmla="*/ 0 w 127"/>
                <a:gd name="T37" fmla="*/ 57 h 112"/>
                <a:gd name="T38" fmla="*/ 3 w 127"/>
                <a:gd name="T39" fmla="*/ 51 h 112"/>
                <a:gd name="T40" fmla="*/ 6 w 127"/>
                <a:gd name="T41" fmla="*/ 36 h 112"/>
                <a:gd name="T42" fmla="*/ 12 w 127"/>
                <a:gd name="T43" fmla="*/ 30 h 112"/>
                <a:gd name="T44" fmla="*/ 9 w 127"/>
                <a:gd name="T45" fmla="*/ 27 h 112"/>
                <a:gd name="T46" fmla="*/ 9 w 127"/>
                <a:gd name="T47" fmla="*/ 18 h 112"/>
                <a:gd name="T48" fmla="*/ 18 w 127"/>
                <a:gd name="T49" fmla="*/ 15 h 112"/>
                <a:gd name="T50" fmla="*/ 18 w 127"/>
                <a:gd name="T51" fmla="*/ 12 h 112"/>
                <a:gd name="T52" fmla="*/ 21 w 127"/>
                <a:gd name="T53" fmla="*/ 9 h 112"/>
                <a:gd name="T54" fmla="*/ 27 w 127"/>
                <a:gd name="T55" fmla="*/ 9 h 112"/>
                <a:gd name="T56" fmla="*/ 33 w 127"/>
                <a:gd name="T57" fmla="*/ 6 h 112"/>
                <a:gd name="T58" fmla="*/ 36 w 127"/>
                <a:gd name="T59" fmla="*/ 0 h 112"/>
                <a:gd name="T60" fmla="*/ 42 w 127"/>
                <a:gd name="T61" fmla="*/ 3 h 112"/>
                <a:gd name="T62" fmla="*/ 52 w 127"/>
                <a:gd name="T63" fmla="*/ 39 h 112"/>
                <a:gd name="T64" fmla="*/ 55 w 127"/>
                <a:gd name="T65" fmla="*/ 45 h 112"/>
                <a:gd name="T66" fmla="*/ 58 w 127"/>
                <a:gd name="T67" fmla="*/ 45 h 112"/>
                <a:gd name="T68" fmla="*/ 61 w 127"/>
                <a:gd name="T69" fmla="*/ 57 h 112"/>
                <a:gd name="T70" fmla="*/ 64 w 127"/>
                <a:gd name="T71" fmla="*/ 51 h 112"/>
                <a:gd name="T72" fmla="*/ 64 w 127"/>
                <a:gd name="T73" fmla="*/ 48 h 112"/>
                <a:gd name="T74" fmla="*/ 67 w 127"/>
                <a:gd name="T75" fmla="*/ 51 h 112"/>
                <a:gd name="T76" fmla="*/ 70 w 127"/>
                <a:gd name="T77" fmla="*/ 57 h 112"/>
                <a:gd name="T78" fmla="*/ 73 w 127"/>
                <a:gd name="T79" fmla="*/ 60 h 112"/>
                <a:gd name="T80" fmla="*/ 79 w 127"/>
                <a:gd name="T81" fmla="*/ 60 h 112"/>
                <a:gd name="T82" fmla="*/ 85 w 127"/>
                <a:gd name="T83" fmla="*/ 63 h 112"/>
                <a:gd name="T84" fmla="*/ 91 w 127"/>
                <a:gd name="T85" fmla="*/ 66 h 112"/>
                <a:gd name="T86" fmla="*/ 97 w 127"/>
                <a:gd name="T87" fmla="*/ 75 h 112"/>
                <a:gd name="T88" fmla="*/ 106 w 127"/>
                <a:gd name="T89" fmla="*/ 81 h 112"/>
                <a:gd name="T90" fmla="*/ 109 w 127"/>
                <a:gd name="T91" fmla="*/ 84 h 112"/>
                <a:gd name="T92" fmla="*/ 112 w 127"/>
                <a:gd name="T93" fmla="*/ 87 h 112"/>
                <a:gd name="T94" fmla="*/ 115 w 127"/>
                <a:gd name="T95" fmla="*/ 93 h 112"/>
                <a:gd name="T96" fmla="*/ 118 w 127"/>
                <a:gd name="T97" fmla="*/ 99 h 112"/>
                <a:gd name="T98" fmla="*/ 121 w 127"/>
                <a:gd name="T99" fmla="*/ 102 h 112"/>
                <a:gd name="T100" fmla="*/ 124 w 127"/>
                <a:gd name="T101" fmla="*/ 102 h 112"/>
                <a:gd name="T102" fmla="*/ 127 w 127"/>
                <a:gd name="T103" fmla="*/ 106 h 112"/>
                <a:gd name="T104" fmla="*/ 121 w 127"/>
                <a:gd name="T105" fmla="*/ 109 h 112"/>
                <a:gd name="T106" fmla="*/ 115 w 127"/>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 h="112">
                  <a:moveTo>
                    <a:pt x="115" y="112"/>
                  </a:moveTo>
                  <a:lnTo>
                    <a:pt x="109" y="106"/>
                  </a:lnTo>
                  <a:lnTo>
                    <a:pt x="106" y="106"/>
                  </a:lnTo>
                  <a:lnTo>
                    <a:pt x="106" y="102"/>
                  </a:lnTo>
                  <a:lnTo>
                    <a:pt x="106" y="99"/>
                  </a:lnTo>
                  <a:lnTo>
                    <a:pt x="103" y="93"/>
                  </a:lnTo>
                  <a:lnTo>
                    <a:pt x="97" y="93"/>
                  </a:lnTo>
                  <a:lnTo>
                    <a:pt x="94" y="87"/>
                  </a:lnTo>
                  <a:lnTo>
                    <a:pt x="88" y="84"/>
                  </a:lnTo>
                  <a:lnTo>
                    <a:pt x="88" y="84"/>
                  </a:lnTo>
                  <a:lnTo>
                    <a:pt x="82" y="81"/>
                  </a:lnTo>
                  <a:lnTo>
                    <a:pt x="82" y="81"/>
                  </a:lnTo>
                  <a:lnTo>
                    <a:pt x="76" y="81"/>
                  </a:lnTo>
                  <a:lnTo>
                    <a:pt x="76" y="78"/>
                  </a:lnTo>
                  <a:lnTo>
                    <a:pt x="70" y="72"/>
                  </a:lnTo>
                  <a:lnTo>
                    <a:pt x="67" y="72"/>
                  </a:lnTo>
                  <a:lnTo>
                    <a:pt x="64" y="69"/>
                  </a:lnTo>
                  <a:lnTo>
                    <a:pt x="58" y="66"/>
                  </a:lnTo>
                  <a:lnTo>
                    <a:pt x="55" y="69"/>
                  </a:lnTo>
                  <a:lnTo>
                    <a:pt x="55" y="69"/>
                  </a:lnTo>
                  <a:lnTo>
                    <a:pt x="49" y="63"/>
                  </a:lnTo>
                  <a:lnTo>
                    <a:pt x="45" y="63"/>
                  </a:lnTo>
                  <a:lnTo>
                    <a:pt x="45" y="66"/>
                  </a:lnTo>
                  <a:lnTo>
                    <a:pt x="42" y="63"/>
                  </a:lnTo>
                  <a:lnTo>
                    <a:pt x="39" y="63"/>
                  </a:lnTo>
                  <a:lnTo>
                    <a:pt x="33" y="66"/>
                  </a:lnTo>
                  <a:lnTo>
                    <a:pt x="30" y="66"/>
                  </a:lnTo>
                  <a:lnTo>
                    <a:pt x="24" y="63"/>
                  </a:lnTo>
                  <a:lnTo>
                    <a:pt x="21" y="63"/>
                  </a:lnTo>
                  <a:lnTo>
                    <a:pt x="21" y="60"/>
                  </a:lnTo>
                  <a:lnTo>
                    <a:pt x="15" y="72"/>
                  </a:lnTo>
                  <a:lnTo>
                    <a:pt x="12" y="72"/>
                  </a:lnTo>
                  <a:lnTo>
                    <a:pt x="12" y="72"/>
                  </a:lnTo>
                  <a:lnTo>
                    <a:pt x="6" y="72"/>
                  </a:lnTo>
                  <a:lnTo>
                    <a:pt x="3" y="72"/>
                  </a:lnTo>
                  <a:lnTo>
                    <a:pt x="3" y="69"/>
                  </a:lnTo>
                  <a:lnTo>
                    <a:pt x="0" y="60"/>
                  </a:lnTo>
                  <a:lnTo>
                    <a:pt x="0" y="57"/>
                  </a:lnTo>
                  <a:lnTo>
                    <a:pt x="3" y="54"/>
                  </a:lnTo>
                  <a:lnTo>
                    <a:pt x="3" y="51"/>
                  </a:lnTo>
                  <a:lnTo>
                    <a:pt x="6" y="45"/>
                  </a:lnTo>
                  <a:lnTo>
                    <a:pt x="6" y="36"/>
                  </a:lnTo>
                  <a:lnTo>
                    <a:pt x="9" y="30"/>
                  </a:lnTo>
                  <a:lnTo>
                    <a:pt x="12" y="30"/>
                  </a:lnTo>
                  <a:lnTo>
                    <a:pt x="9" y="27"/>
                  </a:lnTo>
                  <a:lnTo>
                    <a:pt x="9" y="27"/>
                  </a:lnTo>
                  <a:lnTo>
                    <a:pt x="9" y="21"/>
                  </a:lnTo>
                  <a:lnTo>
                    <a:pt x="9" y="18"/>
                  </a:lnTo>
                  <a:lnTo>
                    <a:pt x="12" y="15"/>
                  </a:lnTo>
                  <a:lnTo>
                    <a:pt x="18" y="15"/>
                  </a:lnTo>
                  <a:lnTo>
                    <a:pt x="18" y="15"/>
                  </a:lnTo>
                  <a:lnTo>
                    <a:pt x="18" y="12"/>
                  </a:lnTo>
                  <a:lnTo>
                    <a:pt x="18" y="9"/>
                  </a:lnTo>
                  <a:lnTo>
                    <a:pt x="21" y="9"/>
                  </a:lnTo>
                  <a:lnTo>
                    <a:pt x="24" y="9"/>
                  </a:lnTo>
                  <a:lnTo>
                    <a:pt x="27" y="9"/>
                  </a:lnTo>
                  <a:lnTo>
                    <a:pt x="27" y="6"/>
                  </a:lnTo>
                  <a:lnTo>
                    <a:pt x="33" y="6"/>
                  </a:lnTo>
                  <a:lnTo>
                    <a:pt x="36" y="3"/>
                  </a:lnTo>
                  <a:lnTo>
                    <a:pt x="36" y="0"/>
                  </a:lnTo>
                  <a:lnTo>
                    <a:pt x="36" y="0"/>
                  </a:lnTo>
                  <a:lnTo>
                    <a:pt x="42" y="3"/>
                  </a:lnTo>
                  <a:lnTo>
                    <a:pt x="52" y="24"/>
                  </a:lnTo>
                  <a:lnTo>
                    <a:pt x="52" y="39"/>
                  </a:lnTo>
                  <a:lnTo>
                    <a:pt x="55" y="39"/>
                  </a:lnTo>
                  <a:lnTo>
                    <a:pt x="55" y="45"/>
                  </a:lnTo>
                  <a:lnTo>
                    <a:pt x="55" y="45"/>
                  </a:lnTo>
                  <a:lnTo>
                    <a:pt x="58" y="45"/>
                  </a:lnTo>
                  <a:lnTo>
                    <a:pt x="61" y="51"/>
                  </a:lnTo>
                  <a:lnTo>
                    <a:pt x="61" y="57"/>
                  </a:lnTo>
                  <a:lnTo>
                    <a:pt x="64" y="57"/>
                  </a:lnTo>
                  <a:lnTo>
                    <a:pt x="64" y="51"/>
                  </a:lnTo>
                  <a:lnTo>
                    <a:pt x="64" y="51"/>
                  </a:lnTo>
                  <a:lnTo>
                    <a:pt x="64" y="48"/>
                  </a:lnTo>
                  <a:lnTo>
                    <a:pt x="64" y="48"/>
                  </a:lnTo>
                  <a:lnTo>
                    <a:pt x="67" y="51"/>
                  </a:lnTo>
                  <a:lnTo>
                    <a:pt x="67" y="54"/>
                  </a:lnTo>
                  <a:lnTo>
                    <a:pt x="70" y="57"/>
                  </a:lnTo>
                  <a:lnTo>
                    <a:pt x="73" y="60"/>
                  </a:lnTo>
                  <a:lnTo>
                    <a:pt x="73" y="60"/>
                  </a:lnTo>
                  <a:lnTo>
                    <a:pt x="76" y="60"/>
                  </a:lnTo>
                  <a:lnTo>
                    <a:pt x="79" y="60"/>
                  </a:lnTo>
                  <a:lnTo>
                    <a:pt x="79" y="60"/>
                  </a:lnTo>
                  <a:lnTo>
                    <a:pt x="85" y="63"/>
                  </a:lnTo>
                  <a:lnTo>
                    <a:pt x="85" y="66"/>
                  </a:lnTo>
                  <a:lnTo>
                    <a:pt x="91" y="66"/>
                  </a:lnTo>
                  <a:lnTo>
                    <a:pt x="91" y="69"/>
                  </a:lnTo>
                  <a:lnTo>
                    <a:pt x="97" y="75"/>
                  </a:lnTo>
                  <a:lnTo>
                    <a:pt x="100" y="81"/>
                  </a:lnTo>
                  <a:lnTo>
                    <a:pt x="106" y="81"/>
                  </a:lnTo>
                  <a:lnTo>
                    <a:pt x="109" y="84"/>
                  </a:lnTo>
                  <a:lnTo>
                    <a:pt x="109" y="84"/>
                  </a:lnTo>
                  <a:lnTo>
                    <a:pt x="109" y="84"/>
                  </a:lnTo>
                  <a:lnTo>
                    <a:pt x="112" y="87"/>
                  </a:lnTo>
                  <a:lnTo>
                    <a:pt x="115" y="93"/>
                  </a:lnTo>
                  <a:lnTo>
                    <a:pt x="115" y="93"/>
                  </a:lnTo>
                  <a:lnTo>
                    <a:pt x="118" y="99"/>
                  </a:lnTo>
                  <a:lnTo>
                    <a:pt x="118" y="99"/>
                  </a:lnTo>
                  <a:lnTo>
                    <a:pt x="121" y="102"/>
                  </a:lnTo>
                  <a:lnTo>
                    <a:pt x="121" y="102"/>
                  </a:lnTo>
                  <a:lnTo>
                    <a:pt x="124" y="102"/>
                  </a:lnTo>
                  <a:lnTo>
                    <a:pt x="124" y="102"/>
                  </a:lnTo>
                  <a:lnTo>
                    <a:pt x="127" y="102"/>
                  </a:lnTo>
                  <a:lnTo>
                    <a:pt x="127" y="106"/>
                  </a:lnTo>
                  <a:lnTo>
                    <a:pt x="124" y="109"/>
                  </a:lnTo>
                  <a:lnTo>
                    <a:pt x="121" y="109"/>
                  </a:lnTo>
                  <a:lnTo>
                    <a:pt x="118" y="112"/>
                  </a:lnTo>
                  <a:lnTo>
                    <a:pt x="115"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1" name="Freeform 145"/>
            <p:cNvSpPr>
              <a:spLocks/>
            </p:cNvSpPr>
            <p:nvPr/>
          </p:nvSpPr>
          <p:spPr bwMode="auto">
            <a:xfrm>
              <a:off x="6792913" y="4456113"/>
              <a:ext cx="47625" cy="52388"/>
            </a:xfrm>
            <a:custGeom>
              <a:avLst/>
              <a:gdLst>
                <a:gd name="T0" fmla="*/ 24 w 30"/>
                <a:gd name="T1" fmla="*/ 30 h 33"/>
                <a:gd name="T2" fmla="*/ 18 w 30"/>
                <a:gd name="T3" fmla="*/ 30 h 33"/>
                <a:gd name="T4" fmla="*/ 15 w 30"/>
                <a:gd name="T5" fmla="*/ 30 h 33"/>
                <a:gd name="T6" fmla="*/ 9 w 30"/>
                <a:gd name="T7" fmla="*/ 33 h 33"/>
                <a:gd name="T8" fmla="*/ 3 w 30"/>
                <a:gd name="T9" fmla="*/ 33 h 33"/>
                <a:gd name="T10" fmla="*/ 0 w 30"/>
                <a:gd name="T11" fmla="*/ 30 h 33"/>
                <a:gd name="T12" fmla="*/ 3 w 30"/>
                <a:gd name="T13" fmla="*/ 27 h 33"/>
                <a:gd name="T14" fmla="*/ 3 w 30"/>
                <a:gd name="T15" fmla="*/ 24 h 33"/>
                <a:gd name="T16" fmla="*/ 6 w 30"/>
                <a:gd name="T17" fmla="*/ 21 h 33"/>
                <a:gd name="T18" fmla="*/ 6 w 30"/>
                <a:gd name="T19" fmla="*/ 15 h 33"/>
                <a:gd name="T20" fmla="*/ 6 w 30"/>
                <a:gd name="T21" fmla="*/ 12 h 33"/>
                <a:gd name="T22" fmla="*/ 9 w 30"/>
                <a:gd name="T23" fmla="*/ 6 h 33"/>
                <a:gd name="T24" fmla="*/ 15 w 30"/>
                <a:gd name="T25" fmla="*/ 6 h 33"/>
                <a:gd name="T26" fmla="*/ 18 w 30"/>
                <a:gd name="T27" fmla="*/ 3 h 33"/>
                <a:gd name="T28" fmla="*/ 21 w 30"/>
                <a:gd name="T29" fmla="*/ 3 h 33"/>
                <a:gd name="T30" fmla="*/ 24 w 30"/>
                <a:gd name="T31" fmla="*/ 0 h 33"/>
                <a:gd name="T32" fmla="*/ 24 w 30"/>
                <a:gd name="T33" fmla="*/ 0 h 33"/>
                <a:gd name="T34" fmla="*/ 24 w 30"/>
                <a:gd name="T35" fmla="*/ 0 h 33"/>
                <a:gd name="T36" fmla="*/ 27 w 30"/>
                <a:gd name="T37" fmla="*/ 3 h 33"/>
                <a:gd name="T38" fmla="*/ 30 w 30"/>
                <a:gd name="T39" fmla="*/ 3 h 33"/>
                <a:gd name="T40" fmla="*/ 30 w 30"/>
                <a:gd name="T41" fmla="*/ 6 h 33"/>
                <a:gd name="T42" fmla="*/ 30 w 30"/>
                <a:gd name="T43" fmla="*/ 12 h 33"/>
                <a:gd name="T44" fmla="*/ 27 w 30"/>
                <a:gd name="T45" fmla="*/ 12 h 33"/>
                <a:gd name="T46" fmla="*/ 24 w 30"/>
                <a:gd name="T47" fmla="*/ 18 h 33"/>
                <a:gd name="T48" fmla="*/ 21 w 30"/>
                <a:gd name="T49" fmla="*/ 18 h 33"/>
                <a:gd name="T50" fmla="*/ 21 w 30"/>
                <a:gd name="T51" fmla="*/ 21 h 33"/>
                <a:gd name="T52" fmla="*/ 15 w 30"/>
                <a:gd name="T53" fmla="*/ 21 h 33"/>
                <a:gd name="T54" fmla="*/ 18 w 30"/>
                <a:gd name="T55" fmla="*/ 21 h 33"/>
                <a:gd name="T56" fmla="*/ 18 w 30"/>
                <a:gd name="T57" fmla="*/ 21 h 33"/>
                <a:gd name="T58" fmla="*/ 21 w 30"/>
                <a:gd name="T59" fmla="*/ 21 h 33"/>
                <a:gd name="T60" fmla="*/ 27 w 30"/>
                <a:gd name="T61" fmla="*/ 21 h 33"/>
                <a:gd name="T62" fmla="*/ 27 w 30"/>
                <a:gd name="T63" fmla="*/ 21 h 33"/>
                <a:gd name="T64" fmla="*/ 24 w 30"/>
                <a:gd name="T65" fmla="*/ 30 h 33"/>
                <a:gd name="T66" fmla="*/ 24 w 30"/>
                <a:gd name="T6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24" y="30"/>
                  </a:moveTo>
                  <a:lnTo>
                    <a:pt x="18" y="30"/>
                  </a:lnTo>
                  <a:lnTo>
                    <a:pt x="15" y="30"/>
                  </a:lnTo>
                  <a:lnTo>
                    <a:pt x="9" y="33"/>
                  </a:lnTo>
                  <a:lnTo>
                    <a:pt x="3" y="33"/>
                  </a:lnTo>
                  <a:lnTo>
                    <a:pt x="0" y="30"/>
                  </a:lnTo>
                  <a:lnTo>
                    <a:pt x="3" y="27"/>
                  </a:lnTo>
                  <a:lnTo>
                    <a:pt x="3" y="24"/>
                  </a:lnTo>
                  <a:lnTo>
                    <a:pt x="6" y="21"/>
                  </a:lnTo>
                  <a:lnTo>
                    <a:pt x="6" y="15"/>
                  </a:lnTo>
                  <a:lnTo>
                    <a:pt x="6" y="12"/>
                  </a:lnTo>
                  <a:lnTo>
                    <a:pt x="9" y="6"/>
                  </a:lnTo>
                  <a:lnTo>
                    <a:pt x="15" y="6"/>
                  </a:lnTo>
                  <a:lnTo>
                    <a:pt x="18" y="3"/>
                  </a:lnTo>
                  <a:lnTo>
                    <a:pt x="21" y="3"/>
                  </a:lnTo>
                  <a:lnTo>
                    <a:pt x="24" y="0"/>
                  </a:lnTo>
                  <a:lnTo>
                    <a:pt x="24" y="0"/>
                  </a:lnTo>
                  <a:lnTo>
                    <a:pt x="24" y="0"/>
                  </a:lnTo>
                  <a:lnTo>
                    <a:pt x="27" y="3"/>
                  </a:lnTo>
                  <a:lnTo>
                    <a:pt x="30" y="3"/>
                  </a:lnTo>
                  <a:lnTo>
                    <a:pt x="30" y="6"/>
                  </a:lnTo>
                  <a:lnTo>
                    <a:pt x="30" y="12"/>
                  </a:lnTo>
                  <a:lnTo>
                    <a:pt x="27" y="12"/>
                  </a:lnTo>
                  <a:lnTo>
                    <a:pt x="24" y="18"/>
                  </a:lnTo>
                  <a:lnTo>
                    <a:pt x="21" y="18"/>
                  </a:lnTo>
                  <a:lnTo>
                    <a:pt x="21" y="21"/>
                  </a:lnTo>
                  <a:lnTo>
                    <a:pt x="15" y="21"/>
                  </a:lnTo>
                  <a:lnTo>
                    <a:pt x="18" y="21"/>
                  </a:lnTo>
                  <a:lnTo>
                    <a:pt x="18" y="21"/>
                  </a:lnTo>
                  <a:lnTo>
                    <a:pt x="21" y="21"/>
                  </a:lnTo>
                  <a:lnTo>
                    <a:pt x="27" y="21"/>
                  </a:lnTo>
                  <a:lnTo>
                    <a:pt x="27" y="21"/>
                  </a:lnTo>
                  <a:lnTo>
                    <a:pt x="24" y="30"/>
                  </a:lnTo>
                  <a:lnTo>
                    <a:pt x="24"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2" name="Freeform 146"/>
            <p:cNvSpPr>
              <a:spLocks/>
            </p:cNvSpPr>
            <p:nvPr/>
          </p:nvSpPr>
          <p:spPr bwMode="auto">
            <a:xfrm>
              <a:off x="6773863" y="4475163"/>
              <a:ext cx="311150" cy="411163"/>
            </a:xfrm>
            <a:custGeom>
              <a:avLst/>
              <a:gdLst>
                <a:gd name="T0" fmla="*/ 21 w 196"/>
                <a:gd name="T1" fmla="*/ 151 h 259"/>
                <a:gd name="T2" fmla="*/ 36 w 196"/>
                <a:gd name="T3" fmla="*/ 145 h 259"/>
                <a:gd name="T4" fmla="*/ 48 w 196"/>
                <a:gd name="T5" fmla="*/ 136 h 259"/>
                <a:gd name="T6" fmla="*/ 66 w 196"/>
                <a:gd name="T7" fmla="*/ 133 h 259"/>
                <a:gd name="T8" fmla="*/ 111 w 196"/>
                <a:gd name="T9" fmla="*/ 75 h 259"/>
                <a:gd name="T10" fmla="*/ 45 w 196"/>
                <a:gd name="T11" fmla="*/ 51 h 259"/>
                <a:gd name="T12" fmla="*/ 39 w 196"/>
                <a:gd name="T13" fmla="*/ 39 h 259"/>
                <a:gd name="T14" fmla="*/ 36 w 196"/>
                <a:gd name="T15" fmla="*/ 18 h 259"/>
                <a:gd name="T16" fmla="*/ 42 w 196"/>
                <a:gd name="T17" fmla="*/ 12 h 259"/>
                <a:gd name="T18" fmla="*/ 57 w 196"/>
                <a:gd name="T19" fmla="*/ 30 h 259"/>
                <a:gd name="T20" fmla="*/ 72 w 196"/>
                <a:gd name="T21" fmla="*/ 33 h 259"/>
                <a:gd name="T22" fmla="*/ 81 w 196"/>
                <a:gd name="T23" fmla="*/ 27 h 259"/>
                <a:gd name="T24" fmla="*/ 90 w 196"/>
                <a:gd name="T25" fmla="*/ 24 h 259"/>
                <a:gd name="T26" fmla="*/ 102 w 196"/>
                <a:gd name="T27" fmla="*/ 24 h 259"/>
                <a:gd name="T28" fmla="*/ 120 w 196"/>
                <a:gd name="T29" fmla="*/ 18 h 259"/>
                <a:gd name="T30" fmla="*/ 133 w 196"/>
                <a:gd name="T31" fmla="*/ 18 h 259"/>
                <a:gd name="T32" fmla="*/ 148 w 196"/>
                <a:gd name="T33" fmla="*/ 15 h 259"/>
                <a:gd name="T34" fmla="*/ 163 w 196"/>
                <a:gd name="T35" fmla="*/ 12 h 259"/>
                <a:gd name="T36" fmla="*/ 169 w 196"/>
                <a:gd name="T37" fmla="*/ 9 h 259"/>
                <a:gd name="T38" fmla="*/ 178 w 196"/>
                <a:gd name="T39" fmla="*/ 6 h 259"/>
                <a:gd name="T40" fmla="*/ 181 w 196"/>
                <a:gd name="T41" fmla="*/ 0 h 259"/>
                <a:gd name="T42" fmla="*/ 187 w 196"/>
                <a:gd name="T43" fmla="*/ 3 h 259"/>
                <a:gd name="T44" fmla="*/ 193 w 196"/>
                <a:gd name="T45" fmla="*/ 3 h 259"/>
                <a:gd name="T46" fmla="*/ 190 w 196"/>
                <a:gd name="T47" fmla="*/ 12 h 259"/>
                <a:gd name="T48" fmla="*/ 193 w 196"/>
                <a:gd name="T49" fmla="*/ 18 h 259"/>
                <a:gd name="T50" fmla="*/ 190 w 196"/>
                <a:gd name="T51" fmla="*/ 24 h 259"/>
                <a:gd name="T52" fmla="*/ 190 w 196"/>
                <a:gd name="T53" fmla="*/ 33 h 259"/>
                <a:gd name="T54" fmla="*/ 193 w 196"/>
                <a:gd name="T55" fmla="*/ 30 h 259"/>
                <a:gd name="T56" fmla="*/ 193 w 196"/>
                <a:gd name="T57" fmla="*/ 33 h 259"/>
                <a:gd name="T58" fmla="*/ 187 w 196"/>
                <a:gd name="T59" fmla="*/ 39 h 259"/>
                <a:gd name="T60" fmla="*/ 187 w 196"/>
                <a:gd name="T61" fmla="*/ 48 h 259"/>
                <a:gd name="T62" fmla="*/ 175 w 196"/>
                <a:gd name="T63" fmla="*/ 72 h 259"/>
                <a:gd name="T64" fmla="*/ 166 w 196"/>
                <a:gd name="T65" fmla="*/ 78 h 259"/>
                <a:gd name="T66" fmla="*/ 166 w 196"/>
                <a:gd name="T67" fmla="*/ 84 h 259"/>
                <a:gd name="T68" fmla="*/ 148 w 196"/>
                <a:gd name="T69" fmla="*/ 120 h 259"/>
                <a:gd name="T70" fmla="*/ 133 w 196"/>
                <a:gd name="T71" fmla="*/ 148 h 259"/>
                <a:gd name="T72" fmla="*/ 96 w 196"/>
                <a:gd name="T73" fmla="*/ 184 h 259"/>
                <a:gd name="T74" fmla="*/ 75 w 196"/>
                <a:gd name="T75" fmla="*/ 196 h 259"/>
                <a:gd name="T76" fmla="*/ 54 w 196"/>
                <a:gd name="T77" fmla="*/ 214 h 259"/>
                <a:gd name="T78" fmla="*/ 39 w 196"/>
                <a:gd name="T79" fmla="*/ 232 h 259"/>
                <a:gd name="T80" fmla="*/ 30 w 196"/>
                <a:gd name="T81" fmla="*/ 241 h 259"/>
                <a:gd name="T82" fmla="*/ 0 w 196"/>
                <a:gd name="T83" fmla="*/ 247 h 259"/>
                <a:gd name="T84" fmla="*/ 18 w 196"/>
                <a:gd name="T85" fmla="*/ 15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59">
                  <a:moveTo>
                    <a:pt x="18" y="154"/>
                  </a:moveTo>
                  <a:lnTo>
                    <a:pt x="18" y="154"/>
                  </a:lnTo>
                  <a:lnTo>
                    <a:pt x="21" y="151"/>
                  </a:lnTo>
                  <a:lnTo>
                    <a:pt x="27" y="148"/>
                  </a:lnTo>
                  <a:lnTo>
                    <a:pt x="33" y="148"/>
                  </a:lnTo>
                  <a:lnTo>
                    <a:pt x="36" y="145"/>
                  </a:lnTo>
                  <a:lnTo>
                    <a:pt x="42" y="142"/>
                  </a:lnTo>
                  <a:lnTo>
                    <a:pt x="42" y="139"/>
                  </a:lnTo>
                  <a:lnTo>
                    <a:pt x="48" y="136"/>
                  </a:lnTo>
                  <a:lnTo>
                    <a:pt x="51" y="136"/>
                  </a:lnTo>
                  <a:lnTo>
                    <a:pt x="54" y="133"/>
                  </a:lnTo>
                  <a:lnTo>
                    <a:pt x="66" y="133"/>
                  </a:lnTo>
                  <a:lnTo>
                    <a:pt x="78" y="133"/>
                  </a:lnTo>
                  <a:lnTo>
                    <a:pt x="136" y="75"/>
                  </a:lnTo>
                  <a:lnTo>
                    <a:pt x="111" y="75"/>
                  </a:lnTo>
                  <a:lnTo>
                    <a:pt x="57" y="57"/>
                  </a:lnTo>
                  <a:lnTo>
                    <a:pt x="51" y="54"/>
                  </a:lnTo>
                  <a:lnTo>
                    <a:pt x="45" y="51"/>
                  </a:lnTo>
                  <a:lnTo>
                    <a:pt x="42" y="48"/>
                  </a:lnTo>
                  <a:lnTo>
                    <a:pt x="42" y="42"/>
                  </a:lnTo>
                  <a:lnTo>
                    <a:pt x="39" y="39"/>
                  </a:lnTo>
                  <a:lnTo>
                    <a:pt x="36" y="27"/>
                  </a:lnTo>
                  <a:lnTo>
                    <a:pt x="33" y="21"/>
                  </a:lnTo>
                  <a:lnTo>
                    <a:pt x="36" y="18"/>
                  </a:lnTo>
                  <a:lnTo>
                    <a:pt x="39" y="9"/>
                  </a:lnTo>
                  <a:lnTo>
                    <a:pt x="42" y="12"/>
                  </a:lnTo>
                  <a:lnTo>
                    <a:pt x="42" y="12"/>
                  </a:lnTo>
                  <a:lnTo>
                    <a:pt x="54" y="27"/>
                  </a:lnTo>
                  <a:lnTo>
                    <a:pt x="54" y="27"/>
                  </a:lnTo>
                  <a:lnTo>
                    <a:pt x="57" y="30"/>
                  </a:lnTo>
                  <a:lnTo>
                    <a:pt x="60" y="33"/>
                  </a:lnTo>
                  <a:lnTo>
                    <a:pt x="66" y="33"/>
                  </a:lnTo>
                  <a:lnTo>
                    <a:pt x="72" y="33"/>
                  </a:lnTo>
                  <a:lnTo>
                    <a:pt x="72" y="33"/>
                  </a:lnTo>
                  <a:lnTo>
                    <a:pt x="78" y="30"/>
                  </a:lnTo>
                  <a:lnTo>
                    <a:pt x="81" y="27"/>
                  </a:lnTo>
                  <a:lnTo>
                    <a:pt x="87" y="24"/>
                  </a:lnTo>
                  <a:lnTo>
                    <a:pt x="90" y="24"/>
                  </a:lnTo>
                  <a:lnTo>
                    <a:pt x="90" y="24"/>
                  </a:lnTo>
                  <a:lnTo>
                    <a:pt x="96" y="24"/>
                  </a:lnTo>
                  <a:lnTo>
                    <a:pt x="96" y="24"/>
                  </a:lnTo>
                  <a:lnTo>
                    <a:pt x="102" y="24"/>
                  </a:lnTo>
                  <a:lnTo>
                    <a:pt x="105" y="24"/>
                  </a:lnTo>
                  <a:lnTo>
                    <a:pt x="117" y="18"/>
                  </a:lnTo>
                  <a:lnTo>
                    <a:pt x="120" y="18"/>
                  </a:lnTo>
                  <a:lnTo>
                    <a:pt x="126" y="18"/>
                  </a:lnTo>
                  <a:lnTo>
                    <a:pt x="130" y="18"/>
                  </a:lnTo>
                  <a:lnTo>
                    <a:pt x="133" y="18"/>
                  </a:lnTo>
                  <a:lnTo>
                    <a:pt x="139" y="15"/>
                  </a:lnTo>
                  <a:lnTo>
                    <a:pt x="145" y="15"/>
                  </a:lnTo>
                  <a:lnTo>
                    <a:pt x="148" y="15"/>
                  </a:lnTo>
                  <a:lnTo>
                    <a:pt x="148" y="15"/>
                  </a:lnTo>
                  <a:lnTo>
                    <a:pt x="157" y="15"/>
                  </a:lnTo>
                  <a:lnTo>
                    <a:pt x="163" y="12"/>
                  </a:lnTo>
                  <a:lnTo>
                    <a:pt x="166" y="12"/>
                  </a:lnTo>
                  <a:lnTo>
                    <a:pt x="169" y="12"/>
                  </a:lnTo>
                  <a:lnTo>
                    <a:pt x="169" y="9"/>
                  </a:lnTo>
                  <a:lnTo>
                    <a:pt x="175" y="9"/>
                  </a:lnTo>
                  <a:lnTo>
                    <a:pt x="178" y="6"/>
                  </a:lnTo>
                  <a:lnTo>
                    <a:pt x="178" y="6"/>
                  </a:lnTo>
                  <a:lnTo>
                    <a:pt x="181" y="3"/>
                  </a:lnTo>
                  <a:lnTo>
                    <a:pt x="181" y="3"/>
                  </a:lnTo>
                  <a:lnTo>
                    <a:pt x="181" y="0"/>
                  </a:lnTo>
                  <a:lnTo>
                    <a:pt x="184" y="3"/>
                  </a:lnTo>
                  <a:lnTo>
                    <a:pt x="184" y="0"/>
                  </a:lnTo>
                  <a:lnTo>
                    <a:pt x="187" y="3"/>
                  </a:lnTo>
                  <a:lnTo>
                    <a:pt x="190" y="3"/>
                  </a:lnTo>
                  <a:lnTo>
                    <a:pt x="193" y="3"/>
                  </a:lnTo>
                  <a:lnTo>
                    <a:pt x="193" y="3"/>
                  </a:lnTo>
                  <a:lnTo>
                    <a:pt x="193" y="6"/>
                  </a:lnTo>
                  <a:lnTo>
                    <a:pt x="190" y="9"/>
                  </a:lnTo>
                  <a:lnTo>
                    <a:pt x="190" y="12"/>
                  </a:lnTo>
                  <a:lnTo>
                    <a:pt x="190" y="15"/>
                  </a:lnTo>
                  <a:lnTo>
                    <a:pt x="190" y="18"/>
                  </a:lnTo>
                  <a:lnTo>
                    <a:pt x="193" y="18"/>
                  </a:lnTo>
                  <a:lnTo>
                    <a:pt x="193" y="18"/>
                  </a:lnTo>
                  <a:lnTo>
                    <a:pt x="190" y="21"/>
                  </a:lnTo>
                  <a:lnTo>
                    <a:pt x="190" y="24"/>
                  </a:lnTo>
                  <a:lnTo>
                    <a:pt x="190" y="27"/>
                  </a:lnTo>
                  <a:lnTo>
                    <a:pt x="193" y="30"/>
                  </a:lnTo>
                  <a:lnTo>
                    <a:pt x="190" y="33"/>
                  </a:lnTo>
                  <a:lnTo>
                    <a:pt x="193" y="33"/>
                  </a:lnTo>
                  <a:lnTo>
                    <a:pt x="193" y="30"/>
                  </a:lnTo>
                  <a:lnTo>
                    <a:pt x="193" y="30"/>
                  </a:lnTo>
                  <a:lnTo>
                    <a:pt x="196" y="33"/>
                  </a:lnTo>
                  <a:lnTo>
                    <a:pt x="193" y="33"/>
                  </a:lnTo>
                  <a:lnTo>
                    <a:pt x="193" y="33"/>
                  </a:lnTo>
                  <a:lnTo>
                    <a:pt x="190" y="33"/>
                  </a:lnTo>
                  <a:lnTo>
                    <a:pt x="190" y="33"/>
                  </a:lnTo>
                  <a:lnTo>
                    <a:pt x="187" y="39"/>
                  </a:lnTo>
                  <a:lnTo>
                    <a:pt x="187" y="42"/>
                  </a:lnTo>
                  <a:lnTo>
                    <a:pt x="187" y="45"/>
                  </a:lnTo>
                  <a:lnTo>
                    <a:pt x="187" y="48"/>
                  </a:lnTo>
                  <a:lnTo>
                    <a:pt x="187" y="51"/>
                  </a:lnTo>
                  <a:lnTo>
                    <a:pt x="181" y="60"/>
                  </a:lnTo>
                  <a:lnTo>
                    <a:pt x="175" y="72"/>
                  </a:lnTo>
                  <a:lnTo>
                    <a:pt x="172" y="75"/>
                  </a:lnTo>
                  <a:lnTo>
                    <a:pt x="172" y="75"/>
                  </a:lnTo>
                  <a:lnTo>
                    <a:pt x="166" y="78"/>
                  </a:lnTo>
                  <a:lnTo>
                    <a:pt x="166" y="81"/>
                  </a:lnTo>
                  <a:lnTo>
                    <a:pt x="169" y="84"/>
                  </a:lnTo>
                  <a:lnTo>
                    <a:pt x="166" y="84"/>
                  </a:lnTo>
                  <a:lnTo>
                    <a:pt x="154" y="105"/>
                  </a:lnTo>
                  <a:lnTo>
                    <a:pt x="154" y="111"/>
                  </a:lnTo>
                  <a:lnTo>
                    <a:pt x="148" y="120"/>
                  </a:lnTo>
                  <a:lnTo>
                    <a:pt x="148" y="123"/>
                  </a:lnTo>
                  <a:lnTo>
                    <a:pt x="136" y="142"/>
                  </a:lnTo>
                  <a:lnTo>
                    <a:pt x="133" y="148"/>
                  </a:lnTo>
                  <a:lnTo>
                    <a:pt x="126" y="154"/>
                  </a:lnTo>
                  <a:lnTo>
                    <a:pt x="117" y="166"/>
                  </a:lnTo>
                  <a:lnTo>
                    <a:pt x="96" y="184"/>
                  </a:lnTo>
                  <a:lnTo>
                    <a:pt x="87" y="190"/>
                  </a:lnTo>
                  <a:lnTo>
                    <a:pt x="81" y="193"/>
                  </a:lnTo>
                  <a:lnTo>
                    <a:pt x="75" y="196"/>
                  </a:lnTo>
                  <a:lnTo>
                    <a:pt x="69" y="202"/>
                  </a:lnTo>
                  <a:lnTo>
                    <a:pt x="57" y="214"/>
                  </a:lnTo>
                  <a:lnTo>
                    <a:pt x="54" y="214"/>
                  </a:lnTo>
                  <a:lnTo>
                    <a:pt x="42" y="226"/>
                  </a:lnTo>
                  <a:lnTo>
                    <a:pt x="42" y="229"/>
                  </a:lnTo>
                  <a:lnTo>
                    <a:pt x="39" y="232"/>
                  </a:lnTo>
                  <a:lnTo>
                    <a:pt x="36" y="232"/>
                  </a:lnTo>
                  <a:lnTo>
                    <a:pt x="30" y="235"/>
                  </a:lnTo>
                  <a:lnTo>
                    <a:pt x="30" y="241"/>
                  </a:lnTo>
                  <a:lnTo>
                    <a:pt x="15" y="256"/>
                  </a:lnTo>
                  <a:lnTo>
                    <a:pt x="15" y="259"/>
                  </a:lnTo>
                  <a:lnTo>
                    <a:pt x="0" y="247"/>
                  </a:lnTo>
                  <a:lnTo>
                    <a:pt x="0" y="172"/>
                  </a:lnTo>
                  <a:lnTo>
                    <a:pt x="18" y="154"/>
                  </a:lnTo>
                  <a:lnTo>
                    <a:pt x="18" y="1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3" name="Freeform 147"/>
            <p:cNvSpPr>
              <a:spLocks noEditPoints="1"/>
            </p:cNvSpPr>
            <p:nvPr/>
          </p:nvSpPr>
          <p:spPr bwMode="auto">
            <a:xfrm>
              <a:off x="6486526" y="4670426"/>
              <a:ext cx="315913" cy="307975"/>
            </a:xfrm>
            <a:custGeom>
              <a:avLst/>
              <a:gdLst>
                <a:gd name="T0" fmla="*/ 51 w 199"/>
                <a:gd name="T1" fmla="*/ 22 h 194"/>
                <a:gd name="T2" fmla="*/ 54 w 199"/>
                <a:gd name="T3" fmla="*/ 19 h 194"/>
                <a:gd name="T4" fmla="*/ 60 w 199"/>
                <a:gd name="T5" fmla="*/ 16 h 194"/>
                <a:gd name="T6" fmla="*/ 72 w 199"/>
                <a:gd name="T7" fmla="*/ 0 h 194"/>
                <a:gd name="T8" fmla="*/ 78 w 199"/>
                <a:gd name="T9" fmla="*/ 4 h 194"/>
                <a:gd name="T10" fmla="*/ 81 w 199"/>
                <a:gd name="T11" fmla="*/ 16 h 194"/>
                <a:gd name="T12" fmla="*/ 87 w 199"/>
                <a:gd name="T13" fmla="*/ 22 h 194"/>
                <a:gd name="T14" fmla="*/ 96 w 199"/>
                <a:gd name="T15" fmla="*/ 19 h 194"/>
                <a:gd name="T16" fmla="*/ 111 w 199"/>
                <a:gd name="T17" fmla="*/ 22 h 194"/>
                <a:gd name="T18" fmla="*/ 123 w 199"/>
                <a:gd name="T19" fmla="*/ 34 h 194"/>
                <a:gd name="T20" fmla="*/ 129 w 199"/>
                <a:gd name="T21" fmla="*/ 37 h 194"/>
                <a:gd name="T22" fmla="*/ 139 w 199"/>
                <a:gd name="T23" fmla="*/ 40 h 194"/>
                <a:gd name="T24" fmla="*/ 148 w 199"/>
                <a:gd name="T25" fmla="*/ 40 h 194"/>
                <a:gd name="T26" fmla="*/ 154 w 199"/>
                <a:gd name="T27" fmla="*/ 40 h 194"/>
                <a:gd name="T28" fmla="*/ 163 w 199"/>
                <a:gd name="T29" fmla="*/ 28 h 194"/>
                <a:gd name="T30" fmla="*/ 169 w 199"/>
                <a:gd name="T31" fmla="*/ 28 h 194"/>
                <a:gd name="T32" fmla="*/ 178 w 199"/>
                <a:gd name="T33" fmla="*/ 25 h 194"/>
                <a:gd name="T34" fmla="*/ 184 w 199"/>
                <a:gd name="T35" fmla="*/ 31 h 194"/>
                <a:gd name="T36" fmla="*/ 193 w 199"/>
                <a:gd name="T37" fmla="*/ 31 h 194"/>
                <a:gd name="T38" fmla="*/ 181 w 199"/>
                <a:gd name="T39" fmla="*/ 49 h 194"/>
                <a:gd name="T40" fmla="*/ 196 w 199"/>
                <a:gd name="T41" fmla="*/ 136 h 194"/>
                <a:gd name="T42" fmla="*/ 187 w 199"/>
                <a:gd name="T43" fmla="*/ 143 h 194"/>
                <a:gd name="T44" fmla="*/ 184 w 199"/>
                <a:gd name="T45" fmla="*/ 146 h 194"/>
                <a:gd name="T46" fmla="*/ 178 w 199"/>
                <a:gd name="T47" fmla="*/ 152 h 194"/>
                <a:gd name="T48" fmla="*/ 169 w 199"/>
                <a:gd name="T49" fmla="*/ 155 h 194"/>
                <a:gd name="T50" fmla="*/ 169 w 199"/>
                <a:gd name="T51" fmla="*/ 158 h 194"/>
                <a:gd name="T52" fmla="*/ 166 w 199"/>
                <a:gd name="T53" fmla="*/ 164 h 194"/>
                <a:gd name="T54" fmla="*/ 163 w 199"/>
                <a:gd name="T55" fmla="*/ 170 h 194"/>
                <a:gd name="T56" fmla="*/ 160 w 199"/>
                <a:gd name="T57" fmla="*/ 176 h 194"/>
                <a:gd name="T58" fmla="*/ 151 w 199"/>
                <a:gd name="T59" fmla="*/ 194 h 194"/>
                <a:gd name="T60" fmla="*/ 145 w 199"/>
                <a:gd name="T61" fmla="*/ 194 h 194"/>
                <a:gd name="T62" fmla="*/ 120 w 199"/>
                <a:gd name="T63" fmla="*/ 176 h 194"/>
                <a:gd name="T64" fmla="*/ 120 w 199"/>
                <a:gd name="T65" fmla="*/ 173 h 194"/>
                <a:gd name="T66" fmla="*/ 45 w 199"/>
                <a:gd name="T67" fmla="*/ 124 h 194"/>
                <a:gd name="T68" fmla="*/ 45 w 199"/>
                <a:gd name="T69" fmla="*/ 106 h 194"/>
                <a:gd name="T70" fmla="*/ 51 w 199"/>
                <a:gd name="T71" fmla="*/ 97 h 194"/>
                <a:gd name="T72" fmla="*/ 54 w 199"/>
                <a:gd name="T73" fmla="*/ 91 h 194"/>
                <a:gd name="T74" fmla="*/ 60 w 199"/>
                <a:gd name="T75" fmla="*/ 85 h 194"/>
                <a:gd name="T76" fmla="*/ 66 w 199"/>
                <a:gd name="T77" fmla="*/ 82 h 194"/>
                <a:gd name="T78" fmla="*/ 66 w 199"/>
                <a:gd name="T79" fmla="*/ 76 h 194"/>
                <a:gd name="T80" fmla="*/ 72 w 199"/>
                <a:gd name="T81" fmla="*/ 67 h 194"/>
                <a:gd name="T82" fmla="*/ 66 w 199"/>
                <a:gd name="T83" fmla="*/ 61 h 194"/>
                <a:gd name="T84" fmla="*/ 66 w 199"/>
                <a:gd name="T85" fmla="*/ 58 h 194"/>
                <a:gd name="T86" fmla="*/ 63 w 199"/>
                <a:gd name="T87" fmla="*/ 49 h 194"/>
                <a:gd name="T88" fmla="*/ 57 w 199"/>
                <a:gd name="T89" fmla="*/ 43 h 194"/>
                <a:gd name="T90" fmla="*/ 54 w 199"/>
                <a:gd name="T91" fmla="*/ 37 h 194"/>
                <a:gd name="T92" fmla="*/ 51 w 199"/>
                <a:gd name="T93" fmla="*/ 34 h 194"/>
                <a:gd name="T94" fmla="*/ 48 w 199"/>
                <a:gd name="T95" fmla="*/ 25 h 194"/>
                <a:gd name="T96" fmla="*/ 48 w 199"/>
                <a:gd name="T97" fmla="*/ 25 h 194"/>
                <a:gd name="T98" fmla="*/ 0 w 199"/>
                <a:gd name="T99" fmla="*/ 127 h 194"/>
                <a:gd name="T100" fmla="*/ 15 w 199"/>
                <a:gd name="T101" fmla="*/ 127 h 194"/>
                <a:gd name="T102" fmla="*/ 0 w 199"/>
                <a:gd name="T103" fmla="*/ 12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94">
                  <a:moveTo>
                    <a:pt x="48" y="25"/>
                  </a:moveTo>
                  <a:lnTo>
                    <a:pt x="51" y="22"/>
                  </a:lnTo>
                  <a:lnTo>
                    <a:pt x="54" y="22"/>
                  </a:lnTo>
                  <a:lnTo>
                    <a:pt x="54" y="19"/>
                  </a:lnTo>
                  <a:lnTo>
                    <a:pt x="57" y="16"/>
                  </a:lnTo>
                  <a:lnTo>
                    <a:pt x="60" y="16"/>
                  </a:lnTo>
                  <a:lnTo>
                    <a:pt x="66" y="10"/>
                  </a:lnTo>
                  <a:lnTo>
                    <a:pt x="72" y="0"/>
                  </a:lnTo>
                  <a:lnTo>
                    <a:pt x="75" y="4"/>
                  </a:lnTo>
                  <a:lnTo>
                    <a:pt x="78" y="4"/>
                  </a:lnTo>
                  <a:lnTo>
                    <a:pt x="81" y="4"/>
                  </a:lnTo>
                  <a:lnTo>
                    <a:pt x="81" y="16"/>
                  </a:lnTo>
                  <a:lnTo>
                    <a:pt x="84" y="19"/>
                  </a:lnTo>
                  <a:lnTo>
                    <a:pt x="87" y="22"/>
                  </a:lnTo>
                  <a:lnTo>
                    <a:pt x="93" y="19"/>
                  </a:lnTo>
                  <a:lnTo>
                    <a:pt x="96" y="19"/>
                  </a:lnTo>
                  <a:lnTo>
                    <a:pt x="105" y="19"/>
                  </a:lnTo>
                  <a:lnTo>
                    <a:pt x="111" y="22"/>
                  </a:lnTo>
                  <a:lnTo>
                    <a:pt x="117" y="28"/>
                  </a:lnTo>
                  <a:lnTo>
                    <a:pt x="123" y="34"/>
                  </a:lnTo>
                  <a:lnTo>
                    <a:pt x="126" y="37"/>
                  </a:lnTo>
                  <a:lnTo>
                    <a:pt x="129" y="37"/>
                  </a:lnTo>
                  <a:lnTo>
                    <a:pt x="135" y="37"/>
                  </a:lnTo>
                  <a:lnTo>
                    <a:pt x="139" y="40"/>
                  </a:lnTo>
                  <a:lnTo>
                    <a:pt x="145" y="37"/>
                  </a:lnTo>
                  <a:lnTo>
                    <a:pt x="148" y="40"/>
                  </a:lnTo>
                  <a:lnTo>
                    <a:pt x="151" y="40"/>
                  </a:lnTo>
                  <a:lnTo>
                    <a:pt x="154" y="40"/>
                  </a:lnTo>
                  <a:lnTo>
                    <a:pt x="160" y="31"/>
                  </a:lnTo>
                  <a:lnTo>
                    <a:pt x="163" y="28"/>
                  </a:lnTo>
                  <a:lnTo>
                    <a:pt x="166" y="28"/>
                  </a:lnTo>
                  <a:lnTo>
                    <a:pt x="169" y="28"/>
                  </a:lnTo>
                  <a:lnTo>
                    <a:pt x="169" y="25"/>
                  </a:lnTo>
                  <a:lnTo>
                    <a:pt x="178" y="25"/>
                  </a:lnTo>
                  <a:lnTo>
                    <a:pt x="181" y="28"/>
                  </a:lnTo>
                  <a:lnTo>
                    <a:pt x="184" y="31"/>
                  </a:lnTo>
                  <a:lnTo>
                    <a:pt x="187" y="31"/>
                  </a:lnTo>
                  <a:lnTo>
                    <a:pt x="193" y="31"/>
                  </a:lnTo>
                  <a:lnTo>
                    <a:pt x="199" y="31"/>
                  </a:lnTo>
                  <a:lnTo>
                    <a:pt x="181" y="49"/>
                  </a:lnTo>
                  <a:lnTo>
                    <a:pt x="181" y="124"/>
                  </a:lnTo>
                  <a:lnTo>
                    <a:pt x="196" y="136"/>
                  </a:lnTo>
                  <a:lnTo>
                    <a:pt x="196" y="136"/>
                  </a:lnTo>
                  <a:lnTo>
                    <a:pt x="187" y="143"/>
                  </a:lnTo>
                  <a:lnTo>
                    <a:pt x="187" y="146"/>
                  </a:lnTo>
                  <a:lnTo>
                    <a:pt x="184" y="146"/>
                  </a:lnTo>
                  <a:lnTo>
                    <a:pt x="187" y="149"/>
                  </a:lnTo>
                  <a:lnTo>
                    <a:pt x="178" y="152"/>
                  </a:lnTo>
                  <a:lnTo>
                    <a:pt x="175" y="155"/>
                  </a:lnTo>
                  <a:lnTo>
                    <a:pt x="169" y="155"/>
                  </a:lnTo>
                  <a:lnTo>
                    <a:pt x="169" y="158"/>
                  </a:lnTo>
                  <a:lnTo>
                    <a:pt x="169" y="158"/>
                  </a:lnTo>
                  <a:lnTo>
                    <a:pt x="166" y="161"/>
                  </a:lnTo>
                  <a:lnTo>
                    <a:pt x="166" y="164"/>
                  </a:lnTo>
                  <a:lnTo>
                    <a:pt x="166" y="164"/>
                  </a:lnTo>
                  <a:lnTo>
                    <a:pt x="163" y="170"/>
                  </a:lnTo>
                  <a:lnTo>
                    <a:pt x="160" y="173"/>
                  </a:lnTo>
                  <a:lnTo>
                    <a:pt x="160" y="176"/>
                  </a:lnTo>
                  <a:lnTo>
                    <a:pt x="157" y="182"/>
                  </a:lnTo>
                  <a:lnTo>
                    <a:pt x="151" y="194"/>
                  </a:lnTo>
                  <a:lnTo>
                    <a:pt x="145" y="194"/>
                  </a:lnTo>
                  <a:lnTo>
                    <a:pt x="145" y="194"/>
                  </a:lnTo>
                  <a:lnTo>
                    <a:pt x="120" y="179"/>
                  </a:lnTo>
                  <a:lnTo>
                    <a:pt x="120" y="176"/>
                  </a:lnTo>
                  <a:lnTo>
                    <a:pt x="117" y="173"/>
                  </a:lnTo>
                  <a:lnTo>
                    <a:pt x="120" y="173"/>
                  </a:lnTo>
                  <a:lnTo>
                    <a:pt x="114" y="167"/>
                  </a:lnTo>
                  <a:lnTo>
                    <a:pt x="45" y="124"/>
                  </a:lnTo>
                  <a:lnTo>
                    <a:pt x="42" y="124"/>
                  </a:lnTo>
                  <a:lnTo>
                    <a:pt x="45" y="106"/>
                  </a:lnTo>
                  <a:lnTo>
                    <a:pt x="45" y="100"/>
                  </a:lnTo>
                  <a:lnTo>
                    <a:pt x="51" y="97"/>
                  </a:lnTo>
                  <a:lnTo>
                    <a:pt x="51" y="94"/>
                  </a:lnTo>
                  <a:lnTo>
                    <a:pt x="54" y="91"/>
                  </a:lnTo>
                  <a:lnTo>
                    <a:pt x="57" y="88"/>
                  </a:lnTo>
                  <a:lnTo>
                    <a:pt x="60" y="85"/>
                  </a:lnTo>
                  <a:lnTo>
                    <a:pt x="57" y="82"/>
                  </a:lnTo>
                  <a:lnTo>
                    <a:pt x="66" y="82"/>
                  </a:lnTo>
                  <a:lnTo>
                    <a:pt x="66" y="79"/>
                  </a:lnTo>
                  <a:lnTo>
                    <a:pt x="66" y="76"/>
                  </a:lnTo>
                  <a:lnTo>
                    <a:pt x="72" y="70"/>
                  </a:lnTo>
                  <a:lnTo>
                    <a:pt x="72" y="67"/>
                  </a:lnTo>
                  <a:lnTo>
                    <a:pt x="69" y="64"/>
                  </a:lnTo>
                  <a:lnTo>
                    <a:pt x="66" y="61"/>
                  </a:lnTo>
                  <a:lnTo>
                    <a:pt x="69" y="58"/>
                  </a:lnTo>
                  <a:lnTo>
                    <a:pt x="66" y="58"/>
                  </a:lnTo>
                  <a:lnTo>
                    <a:pt x="63" y="55"/>
                  </a:lnTo>
                  <a:lnTo>
                    <a:pt x="63" y="49"/>
                  </a:lnTo>
                  <a:lnTo>
                    <a:pt x="57" y="46"/>
                  </a:lnTo>
                  <a:lnTo>
                    <a:pt x="57" y="43"/>
                  </a:lnTo>
                  <a:lnTo>
                    <a:pt x="57" y="37"/>
                  </a:lnTo>
                  <a:lnTo>
                    <a:pt x="54" y="37"/>
                  </a:lnTo>
                  <a:lnTo>
                    <a:pt x="54" y="34"/>
                  </a:lnTo>
                  <a:lnTo>
                    <a:pt x="51" y="34"/>
                  </a:lnTo>
                  <a:lnTo>
                    <a:pt x="51" y="28"/>
                  </a:lnTo>
                  <a:lnTo>
                    <a:pt x="48" y="25"/>
                  </a:lnTo>
                  <a:lnTo>
                    <a:pt x="48" y="25"/>
                  </a:lnTo>
                  <a:lnTo>
                    <a:pt x="48" y="25"/>
                  </a:lnTo>
                  <a:lnTo>
                    <a:pt x="48" y="25"/>
                  </a:lnTo>
                  <a:close/>
                  <a:moveTo>
                    <a:pt x="0" y="127"/>
                  </a:moveTo>
                  <a:lnTo>
                    <a:pt x="6" y="127"/>
                  </a:lnTo>
                  <a:lnTo>
                    <a:pt x="15" y="127"/>
                  </a:lnTo>
                  <a:lnTo>
                    <a:pt x="0" y="127"/>
                  </a:lnTo>
                  <a:lnTo>
                    <a:pt x="0" y="1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4" name="Freeform 148"/>
            <p:cNvSpPr>
              <a:spLocks/>
            </p:cNvSpPr>
            <p:nvPr/>
          </p:nvSpPr>
          <p:spPr bwMode="auto">
            <a:xfrm>
              <a:off x="6423026" y="4710113"/>
              <a:ext cx="177800" cy="171450"/>
            </a:xfrm>
            <a:custGeom>
              <a:avLst/>
              <a:gdLst>
                <a:gd name="T0" fmla="*/ 85 w 112"/>
                <a:gd name="T1" fmla="*/ 75 h 108"/>
                <a:gd name="T2" fmla="*/ 91 w 112"/>
                <a:gd name="T3" fmla="*/ 69 h 108"/>
                <a:gd name="T4" fmla="*/ 97 w 112"/>
                <a:gd name="T5" fmla="*/ 63 h 108"/>
                <a:gd name="T6" fmla="*/ 97 w 112"/>
                <a:gd name="T7" fmla="*/ 57 h 108"/>
                <a:gd name="T8" fmla="*/ 106 w 112"/>
                <a:gd name="T9" fmla="*/ 54 h 108"/>
                <a:gd name="T10" fmla="*/ 112 w 112"/>
                <a:gd name="T11" fmla="*/ 45 h 108"/>
                <a:gd name="T12" fmla="*/ 109 w 112"/>
                <a:gd name="T13" fmla="*/ 39 h 108"/>
                <a:gd name="T14" fmla="*/ 109 w 112"/>
                <a:gd name="T15" fmla="*/ 33 h 108"/>
                <a:gd name="T16" fmla="*/ 103 w 112"/>
                <a:gd name="T17" fmla="*/ 30 h 108"/>
                <a:gd name="T18" fmla="*/ 97 w 112"/>
                <a:gd name="T19" fmla="*/ 21 h 108"/>
                <a:gd name="T20" fmla="*/ 97 w 112"/>
                <a:gd name="T21" fmla="*/ 12 h 108"/>
                <a:gd name="T22" fmla="*/ 94 w 112"/>
                <a:gd name="T23" fmla="*/ 9 h 108"/>
                <a:gd name="T24" fmla="*/ 91 w 112"/>
                <a:gd name="T25" fmla="*/ 3 h 108"/>
                <a:gd name="T26" fmla="*/ 85 w 112"/>
                <a:gd name="T27" fmla="*/ 3 h 108"/>
                <a:gd name="T28" fmla="*/ 79 w 112"/>
                <a:gd name="T29" fmla="*/ 9 h 108"/>
                <a:gd name="T30" fmla="*/ 67 w 112"/>
                <a:gd name="T31" fmla="*/ 9 h 108"/>
                <a:gd name="T32" fmla="*/ 61 w 112"/>
                <a:gd name="T33" fmla="*/ 9 h 108"/>
                <a:gd name="T34" fmla="*/ 55 w 112"/>
                <a:gd name="T35" fmla="*/ 9 h 108"/>
                <a:gd name="T36" fmla="*/ 55 w 112"/>
                <a:gd name="T37" fmla="*/ 15 h 108"/>
                <a:gd name="T38" fmla="*/ 46 w 112"/>
                <a:gd name="T39" fmla="*/ 15 h 108"/>
                <a:gd name="T40" fmla="*/ 43 w 112"/>
                <a:gd name="T41" fmla="*/ 9 h 108"/>
                <a:gd name="T42" fmla="*/ 37 w 112"/>
                <a:gd name="T43" fmla="*/ 9 h 108"/>
                <a:gd name="T44" fmla="*/ 31 w 112"/>
                <a:gd name="T45" fmla="*/ 9 h 108"/>
                <a:gd name="T46" fmla="*/ 31 w 112"/>
                <a:gd name="T47" fmla="*/ 15 h 108"/>
                <a:gd name="T48" fmla="*/ 31 w 112"/>
                <a:gd name="T49" fmla="*/ 15 h 108"/>
                <a:gd name="T50" fmla="*/ 28 w 112"/>
                <a:gd name="T51" fmla="*/ 21 h 108"/>
                <a:gd name="T52" fmla="*/ 25 w 112"/>
                <a:gd name="T53" fmla="*/ 33 h 108"/>
                <a:gd name="T54" fmla="*/ 28 w 112"/>
                <a:gd name="T55" fmla="*/ 39 h 108"/>
                <a:gd name="T56" fmla="*/ 31 w 112"/>
                <a:gd name="T57" fmla="*/ 45 h 108"/>
                <a:gd name="T58" fmla="*/ 22 w 112"/>
                <a:gd name="T59" fmla="*/ 60 h 108"/>
                <a:gd name="T60" fmla="*/ 13 w 112"/>
                <a:gd name="T61" fmla="*/ 69 h 108"/>
                <a:gd name="T62" fmla="*/ 3 w 112"/>
                <a:gd name="T63" fmla="*/ 84 h 108"/>
                <a:gd name="T64" fmla="*/ 3 w 112"/>
                <a:gd name="T65" fmla="*/ 96 h 108"/>
                <a:gd name="T66" fmla="*/ 0 w 112"/>
                <a:gd name="T67" fmla="*/ 108 h 108"/>
                <a:gd name="T68" fmla="*/ 0 w 112"/>
                <a:gd name="T69" fmla="*/ 108 h 108"/>
                <a:gd name="T70" fmla="*/ 10 w 112"/>
                <a:gd name="T71" fmla="*/ 105 h 108"/>
                <a:gd name="T72" fmla="*/ 13 w 112"/>
                <a:gd name="T73" fmla="*/ 108 h 108"/>
                <a:gd name="T74" fmla="*/ 16 w 112"/>
                <a:gd name="T75" fmla="*/ 108 h 108"/>
                <a:gd name="T76" fmla="*/ 19 w 112"/>
                <a:gd name="T77" fmla="*/ 105 h 108"/>
                <a:gd name="T78" fmla="*/ 22 w 112"/>
                <a:gd name="T79" fmla="*/ 102 h 108"/>
                <a:gd name="T80" fmla="*/ 25 w 112"/>
                <a:gd name="T81" fmla="*/ 102 h 108"/>
                <a:gd name="T82" fmla="*/ 40 w 112"/>
                <a:gd name="T83" fmla="*/ 102 h 108"/>
                <a:gd name="T84" fmla="*/ 82 w 112"/>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08">
                  <a:moveTo>
                    <a:pt x="85" y="81"/>
                  </a:moveTo>
                  <a:lnTo>
                    <a:pt x="85" y="75"/>
                  </a:lnTo>
                  <a:lnTo>
                    <a:pt x="91" y="72"/>
                  </a:lnTo>
                  <a:lnTo>
                    <a:pt x="91" y="69"/>
                  </a:lnTo>
                  <a:lnTo>
                    <a:pt x="94" y="66"/>
                  </a:lnTo>
                  <a:lnTo>
                    <a:pt x="97" y="63"/>
                  </a:lnTo>
                  <a:lnTo>
                    <a:pt x="100" y="60"/>
                  </a:lnTo>
                  <a:lnTo>
                    <a:pt x="97" y="57"/>
                  </a:lnTo>
                  <a:lnTo>
                    <a:pt x="106" y="57"/>
                  </a:lnTo>
                  <a:lnTo>
                    <a:pt x="106" y="54"/>
                  </a:lnTo>
                  <a:lnTo>
                    <a:pt x="106" y="51"/>
                  </a:lnTo>
                  <a:lnTo>
                    <a:pt x="112" y="45"/>
                  </a:lnTo>
                  <a:lnTo>
                    <a:pt x="112" y="42"/>
                  </a:lnTo>
                  <a:lnTo>
                    <a:pt x="109" y="39"/>
                  </a:lnTo>
                  <a:lnTo>
                    <a:pt x="106" y="36"/>
                  </a:lnTo>
                  <a:lnTo>
                    <a:pt x="109" y="33"/>
                  </a:lnTo>
                  <a:lnTo>
                    <a:pt x="106" y="33"/>
                  </a:lnTo>
                  <a:lnTo>
                    <a:pt x="103" y="30"/>
                  </a:lnTo>
                  <a:lnTo>
                    <a:pt x="103" y="24"/>
                  </a:lnTo>
                  <a:lnTo>
                    <a:pt x="97" y="21"/>
                  </a:lnTo>
                  <a:lnTo>
                    <a:pt x="97" y="18"/>
                  </a:lnTo>
                  <a:lnTo>
                    <a:pt x="97" y="12"/>
                  </a:lnTo>
                  <a:lnTo>
                    <a:pt x="94" y="12"/>
                  </a:lnTo>
                  <a:lnTo>
                    <a:pt x="94" y="9"/>
                  </a:lnTo>
                  <a:lnTo>
                    <a:pt x="91" y="9"/>
                  </a:lnTo>
                  <a:lnTo>
                    <a:pt x="91" y="3"/>
                  </a:lnTo>
                  <a:lnTo>
                    <a:pt x="88" y="0"/>
                  </a:lnTo>
                  <a:lnTo>
                    <a:pt x="85" y="3"/>
                  </a:lnTo>
                  <a:lnTo>
                    <a:pt x="82" y="6"/>
                  </a:lnTo>
                  <a:lnTo>
                    <a:pt x="79" y="9"/>
                  </a:lnTo>
                  <a:lnTo>
                    <a:pt x="73" y="9"/>
                  </a:lnTo>
                  <a:lnTo>
                    <a:pt x="67" y="9"/>
                  </a:lnTo>
                  <a:lnTo>
                    <a:pt x="64" y="9"/>
                  </a:lnTo>
                  <a:lnTo>
                    <a:pt x="61" y="9"/>
                  </a:lnTo>
                  <a:lnTo>
                    <a:pt x="58" y="12"/>
                  </a:lnTo>
                  <a:lnTo>
                    <a:pt x="55" y="9"/>
                  </a:lnTo>
                  <a:lnTo>
                    <a:pt x="55" y="12"/>
                  </a:lnTo>
                  <a:lnTo>
                    <a:pt x="55" y="15"/>
                  </a:lnTo>
                  <a:lnTo>
                    <a:pt x="52" y="15"/>
                  </a:lnTo>
                  <a:lnTo>
                    <a:pt x="46" y="15"/>
                  </a:lnTo>
                  <a:lnTo>
                    <a:pt x="46" y="12"/>
                  </a:lnTo>
                  <a:lnTo>
                    <a:pt x="43" y="9"/>
                  </a:lnTo>
                  <a:lnTo>
                    <a:pt x="40" y="12"/>
                  </a:lnTo>
                  <a:lnTo>
                    <a:pt x="37" y="9"/>
                  </a:lnTo>
                  <a:lnTo>
                    <a:pt x="31" y="9"/>
                  </a:lnTo>
                  <a:lnTo>
                    <a:pt x="31" y="9"/>
                  </a:lnTo>
                  <a:lnTo>
                    <a:pt x="31" y="12"/>
                  </a:lnTo>
                  <a:lnTo>
                    <a:pt x="31" y="15"/>
                  </a:lnTo>
                  <a:lnTo>
                    <a:pt x="31" y="15"/>
                  </a:lnTo>
                  <a:lnTo>
                    <a:pt x="31" y="15"/>
                  </a:lnTo>
                  <a:lnTo>
                    <a:pt x="28" y="18"/>
                  </a:lnTo>
                  <a:lnTo>
                    <a:pt x="28" y="21"/>
                  </a:lnTo>
                  <a:lnTo>
                    <a:pt x="28" y="27"/>
                  </a:lnTo>
                  <a:lnTo>
                    <a:pt x="25" y="33"/>
                  </a:lnTo>
                  <a:lnTo>
                    <a:pt x="25" y="36"/>
                  </a:lnTo>
                  <a:lnTo>
                    <a:pt x="28" y="39"/>
                  </a:lnTo>
                  <a:lnTo>
                    <a:pt x="31" y="42"/>
                  </a:lnTo>
                  <a:lnTo>
                    <a:pt x="31" y="45"/>
                  </a:lnTo>
                  <a:lnTo>
                    <a:pt x="31" y="48"/>
                  </a:lnTo>
                  <a:lnTo>
                    <a:pt x="22" y="60"/>
                  </a:lnTo>
                  <a:lnTo>
                    <a:pt x="16" y="66"/>
                  </a:lnTo>
                  <a:lnTo>
                    <a:pt x="13" y="69"/>
                  </a:lnTo>
                  <a:lnTo>
                    <a:pt x="7" y="81"/>
                  </a:lnTo>
                  <a:lnTo>
                    <a:pt x="3" y="84"/>
                  </a:lnTo>
                  <a:lnTo>
                    <a:pt x="3" y="90"/>
                  </a:lnTo>
                  <a:lnTo>
                    <a:pt x="3" y="96"/>
                  </a:lnTo>
                  <a:lnTo>
                    <a:pt x="0" y="102"/>
                  </a:lnTo>
                  <a:lnTo>
                    <a:pt x="0" y="108"/>
                  </a:lnTo>
                  <a:lnTo>
                    <a:pt x="0" y="108"/>
                  </a:lnTo>
                  <a:lnTo>
                    <a:pt x="0" y="108"/>
                  </a:lnTo>
                  <a:lnTo>
                    <a:pt x="3" y="108"/>
                  </a:lnTo>
                  <a:lnTo>
                    <a:pt x="10" y="105"/>
                  </a:lnTo>
                  <a:lnTo>
                    <a:pt x="10" y="108"/>
                  </a:lnTo>
                  <a:lnTo>
                    <a:pt x="13" y="108"/>
                  </a:lnTo>
                  <a:lnTo>
                    <a:pt x="16" y="108"/>
                  </a:lnTo>
                  <a:lnTo>
                    <a:pt x="16" y="108"/>
                  </a:lnTo>
                  <a:lnTo>
                    <a:pt x="16" y="105"/>
                  </a:lnTo>
                  <a:lnTo>
                    <a:pt x="19" y="105"/>
                  </a:lnTo>
                  <a:lnTo>
                    <a:pt x="19" y="105"/>
                  </a:lnTo>
                  <a:lnTo>
                    <a:pt x="22" y="102"/>
                  </a:lnTo>
                  <a:lnTo>
                    <a:pt x="22" y="102"/>
                  </a:lnTo>
                  <a:lnTo>
                    <a:pt x="25" y="102"/>
                  </a:lnTo>
                  <a:lnTo>
                    <a:pt x="40" y="102"/>
                  </a:lnTo>
                  <a:lnTo>
                    <a:pt x="40" y="102"/>
                  </a:lnTo>
                  <a:lnTo>
                    <a:pt x="55" y="102"/>
                  </a:lnTo>
                  <a:lnTo>
                    <a:pt x="82" y="99"/>
                  </a:lnTo>
                  <a:lnTo>
                    <a:pt x="85"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5" name="Freeform 149"/>
            <p:cNvSpPr>
              <a:spLocks/>
            </p:cNvSpPr>
            <p:nvPr/>
          </p:nvSpPr>
          <p:spPr bwMode="auto">
            <a:xfrm>
              <a:off x="5973763" y="4503738"/>
              <a:ext cx="392113" cy="263525"/>
            </a:xfrm>
            <a:custGeom>
              <a:avLst/>
              <a:gdLst>
                <a:gd name="T0" fmla="*/ 157 w 247"/>
                <a:gd name="T1" fmla="*/ 6 h 166"/>
                <a:gd name="T2" fmla="*/ 169 w 247"/>
                <a:gd name="T3" fmla="*/ 24 h 166"/>
                <a:gd name="T4" fmla="*/ 166 w 247"/>
                <a:gd name="T5" fmla="*/ 36 h 166"/>
                <a:gd name="T6" fmla="*/ 175 w 247"/>
                <a:gd name="T7" fmla="*/ 42 h 166"/>
                <a:gd name="T8" fmla="*/ 181 w 247"/>
                <a:gd name="T9" fmla="*/ 51 h 166"/>
                <a:gd name="T10" fmla="*/ 196 w 247"/>
                <a:gd name="T11" fmla="*/ 57 h 166"/>
                <a:gd name="T12" fmla="*/ 205 w 247"/>
                <a:gd name="T13" fmla="*/ 63 h 166"/>
                <a:gd name="T14" fmla="*/ 199 w 247"/>
                <a:gd name="T15" fmla="*/ 72 h 166"/>
                <a:gd name="T16" fmla="*/ 211 w 247"/>
                <a:gd name="T17" fmla="*/ 75 h 166"/>
                <a:gd name="T18" fmla="*/ 220 w 247"/>
                <a:gd name="T19" fmla="*/ 87 h 166"/>
                <a:gd name="T20" fmla="*/ 229 w 247"/>
                <a:gd name="T21" fmla="*/ 96 h 166"/>
                <a:gd name="T22" fmla="*/ 238 w 247"/>
                <a:gd name="T23" fmla="*/ 102 h 166"/>
                <a:gd name="T24" fmla="*/ 247 w 247"/>
                <a:gd name="T25" fmla="*/ 115 h 166"/>
                <a:gd name="T26" fmla="*/ 238 w 247"/>
                <a:gd name="T27" fmla="*/ 115 h 166"/>
                <a:gd name="T28" fmla="*/ 220 w 247"/>
                <a:gd name="T29" fmla="*/ 115 h 166"/>
                <a:gd name="T30" fmla="*/ 211 w 247"/>
                <a:gd name="T31" fmla="*/ 112 h 166"/>
                <a:gd name="T32" fmla="*/ 205 w 247"/>
                <a:gd name="T33" fmla="*/ 112 h 166"/>
                <a:gd name="T34" fmla="*/ 193 w 247"/>
                <a:gd name="T35" fmla="*/ 118 h 166"/>
                <a:gd name="T36" fmla="*/ 187 w 247"/>
                <a:gd name="T37" fmla="*/ 118 h 166"/>
                <a:gd name="T38" fmla="*/ 175 w 247"/>
                <a:gd name="T39" fmla="*/ 121 h 166"/>
                <a:gd name="T40" fmla="*/ 160 w 247"/>
                <a:gd name="T41" fmla="*/ 121 h 166"/>
                <a:gd name="T42" fmla="*/ 148 w 247"/>
                <a:gd name="T43" fmla="*/ 127 h 166"/>
                <a:gd name="T44" fmla="*/ 145 w 247"/>
                <a:gd name="T45" fmla="*/ 133 h 166"/>
                <a:gd name="T46" fmla="*/ 133 w 247"/>
                <a:gd name="T47" fmla="*/ 130 h 166"/>
                <a:gd name="T48" fmla="*/ 118 w 247"/>
                <a:gd name="T49" fmla="*/ 127 h 166"/>
                <a:gd name="T50" fmla="*/ 105 w 247"/>
                <a:gd name="T51" fmla="*/ 121 h 166"/>
                <a:gd name="T52" fmla="*/ 93 w 247"/>
                <a:gd name="T53" fmla="*/ 115 h 166"/>
                <a:gd name="T54" fmla="*/ 84 w 247"/>
                <a:gd name="T55" fmla="*/ 118 h 166"/>
                <a:gd name="T56" fmla="*/ 81 w 247"/>
                <a:gd name="T57" fmla="*/ 127 h 166"/>
                <a:gd name="T58" fmla="*/ 78 w 247"/>
                <a:gd name="T59" fmla="*/ 136 h 166"/>
                <a:gd name="T60" fmla="*/ 75 w 247"/>
                <a:gd name="T61" fmla="*/ 142 h 166"/>
                <a:gd name="T62" fmla="*/ 66 w 247"/>
                <a:gd name="T63" fmla="*/ 139 h 166"/>
                <a:gd name="T64" fmla="*/ 48 w 247"/>
                <a:gd name="T65" fmla="*/ 145 h 166"/>
                <a:gd name="T66" fmla="*/ 30 w 247"/>
                <a:gd name="T67" fmla="*/ 166 h 166"/>
                <a:gd name="T68" fmla="*/ 30 w 247"/>
                <a:gd name="T69" fmla="*/ 157 h 166"/>
                <a:gd name="T70" fmla="*/ 15 w 247"/>
                <a:gd name="T71" fmla="*/ 139 h 166"/>
                <a:gd name="T72" fmla="*/ 3 w 247"/>
                <a:gd name="T73" fmla="*/ 127 h 166"/>
                <a:gd name="T74" fmla="*/ 0 w 247"/>
                <a:gd name="T75" fmla="*/ 105 h 166"/>
                <a:gd name="T76" fmla="*/ 3 w 247"/>
                <a:gd name="T77" fmla="*/ 90 h 166"/>
                <a:gd name="T78" fmla="*/ 15 w 247"/>
                <a:gd name="T79" fmla="*/ 72 h 166"/>
                <a:gd name="T80" fmla="*/ 21 w 247"/>
                <a:gd name="T81" fmla="*/ 66 h 166"/>
                <a:gd name="T82" fmla="*/ 33 w 247"/>
                <a:gd name="T83" fmla="*/ 69 h 166"/>
                <a:gd name="T84" fmla="*/ 42 w 247"/>
                <a:gd name="T85" fmla="*/ 60 h 166"/>
                <a:gd name="T86" fmla="*/ 51 w 247"/>
                <a:gd name="T87" fmla="*/ 63 h 166"/>
                <a:gd name="T88" fmla="*/ 78 w 247"/>
                <a:gd name="T89" fmla="*/ 54 h 166"/>
                <a:gd name="T90" fmla="*/ 84 w 247"/>
                <a:gd name="T91" fmla="*/ 45 h 166"/>
                <a:gd name="T92" fmla="*/ 87 w 247"/>
                <a:gd name="T93" fmla="*/ 39 h 166"/>
                <a:gd name="T94" fmla="*/ 105 w 247"/>
                <a:gd name="T95" fmla="*/ 39 h 166"/>
                <a:gd name="T96" fmla="*/ 118 w 247"/>
                <a:gd name="T97" fmla="*/ 30 h 166"/>
                <a:gd name="T98" fmla="*/ 121 w 247"/>
                <a:gd name="T99" fmla="*/ 21 h 166"/>
                <a:gd name="T100" fmla="*/ 133 w 247"/>
                <a:gd name="T101" fmla="*/ 12 h 166"/>
                <a:gd name="T102" fmla="*/ 139 w 247"/>
                <a:gd name="T103" fmla="*/ 3 h 166"/>
                <a:gd name="T104" fmla="*/ 154 w 247"/>
                <a:gd name="T10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7" h="166">
                  <a:moveTo>
                    <a:pt x="154" y="0"/>
                  </a:moveTo>
                  <a:lnTo>
                    <a:pt x="157" y="0"/>
                  </a:lnTo>
                  <a:lnTo>
                    <a:pt x="157" y="3"/>
                  </a:lnTo>
                  <a:lnTo>
                    <a:pt x="157" y="6"/>
                  </a:lnTo>
                  <a:lnTo>
                    <a:pt x="160" y="9"/>
                  </a:lnTo>
                  <a:lnTo>
                    <a:pt x="160" y="9"/>
                  </a:lnTo>
                  <a:lnTo>
                    <a:pt x="166" y="18"/>
                  </a:lnTo>
                  <a:lnTo>
                    <a:pt x="169" y="24"/>
                  </a:lnTo>
                  <a:lnTo>
                    <a:pt x="169" y="27"/>
                  </a:lnTo>
                  <a:lnTo>
                    <a:pt x="169" y="30"/>
                  </a:lnTo>
                  <a:lnTo>
                    <a:pt x="169" y="33"/>
                  </a:lnTo>
                  <a:lnTo>
                    <a:pt x="166" y="36"/>
                  </a:lnTo>
                  <a:lnTo>
                    <a:pt x="166" y="42"/>
                  </a:lnTo>
                  <a:lnTo>
                    <a:pt x="169" y="45"/>
                  </a:lnTo>
                  <a:lnTo>
                    <a:pt x="175" y="45"/>
                  </a:lnTo>
                  <a:lnTo>
                    <a:pt x="175" y="42"/>
                  </a:lnTo>
                  <a:lnTo>
                    <a:pt x="181" y="42"/>
                  </a:lnTo>
                  <a:lnTo>
                    <a:pt x="184" y="45"/>
                  </a:lnTo>
                  <a:lnTo>
                    <a:pt x="181" y="48"/>
                  </a:lnTo>
                  <a:lnTo>
                    <a:pt x="181" y="51"/>
                  </a:lnTo>
                  <a:lnTo>
                    <a:pt x="187" y="54"/>
                  </a:lnTo>
                  <a:lnTo>
                    <a:pt x="190" y="54"/>
                  </a:lnTo>
                  <a:lnTo>
                    <a:pt x="193" y="54"/>
                  </a:lnTo>
                  <a:lnTo>
                    <a:pt x="196" y="57"/>
                  </a:lnTo>
                  <a:lnTo>
                    <a:pt x="196" y="60"/>
                  </a:lnTo>
                  <a:lnTo>
                    <a:pt x="202" y="60"/>
                  </a:lnTo>
                  <a:lnTo>
                    <a:pt x="205" y="60"/>
                  </a:lnTo>
                  <a:lnTo>
                    <a:pt x="205" y="63"/>
                  </a:lnTo>
                  <a:lnTo>
                    <a:pt x="205" y="66"/>
                  </a:lnTo>
                  <a:lnTo>
                    <a:pt x="202" y="69"/>
                  </a:lnTo>
                  <a:lnTo>
                    <a:pt x="202" y="69"/>
                  </a:lnTo>
                  <a:lnTo>
                    <a:pt x="199" y="72"/>
                  </a:lnTo>
                  <a:lnTo>
                    <a:pt x="205" y="75"/>
                  </a:lnTo>
                  <a:lnTo>
                    <a:pt x="208" y="75"/>
                  </a:lnTo>
                  <a:lnTo>
                    <a:pt x="208" y="75"/>
                  </a:lnTo>
                  <a:lnTo>
                    <a:pt x="211" y="75"/>
                  </a:lnTo>
                  <a:lnTo>
                    <a:pt x="214" y="75"/>
                  </a:lnTo>
                  <a:lnTo>
                    <a:pt x="220" y="81"/>
                  </a:lnTo>
                  <a:lnTo>
                    <a:pt x="220" y="81"/>
                  </a:lnTo>
                  <a:lnTo>
                    <a:pt x="220" y="87"/>
                  </a:lnTo>
                  <a:lnTo>
                    <a:pt x="223" y="90"/>
                  </a:lnTo>
                  <a:lnTo>
                    <a:pt x="226" y="90"/>
                  </a:lnTo>
                  <a:lnTo>
                    <a:pt x="229" y="93"/>
                  </a:lnTo>
                  <a:lnTo>
                    <a:pt x="229" y="96"/>
                  </a:lnTo>
                  <a:lnTo>
                    <a:pt x="229" y="96"/>
                  </a:lnTo>
                  <a:lnTo>
                    <a:pt x="235" y="99"/>
                  </a:lnTo>
                  <a:lnTo>
                    <a:pt x="238" y="102"/>
                  </a:lnTo>
                  <a:lnTo>
                    <a:pt x="238" y="102"/>
                  </a:lnTo>
                  <a:lnTo>
                    <a:pt x="238" y="109"/>
                  </a:lnTo>
                  <a:lnTo>
                    <a:pt x="241" y="112"/>
                  </a:lnTo>
                  <a:lnTo>
                    <a:pt x="244" y="115"/>
                  </a:lnTo>
                  <a:lnTo>
                    <a:pt x="247" y="115"/>
                  </a:lnTo>
                  <a:lnTo>
                    <a:pt x="247" y="118"/>
                  </a:lnTo>
                  <a:lnTo>
                    <a:pt x="244" y="115"/>
                  </a:lnTo>
                  <a:lnTo>
                    <a:pt x="241" y="115"/>
                  </a:lnTo>
                  <a:lnTo>
                    <a:pt x="238" y="115"/>
                  </a:lnTo>
                  <a:lnTo>
                    <a:pt x="232" y="118"/>
                  </a:lnTo>
                  <a:lnTo>
                    <a:pt x="229" y="115"/>
                  </a:lnTo>
                  <a:lnTo>
                    <a:pt x="223" y="115"/>
                  </a:lnTo>
                  <a:lnTo>
                    <a:pt x="220" y="115"/>
                  </a:lnTo>
                  <a:lnTo>
                    <a:pt x="217" y="115"/>
                  </a:lnTo>
                  <a:lnTo>
                    <a:pt x="217" y="112"/>
                  </a:lnTo>
                  <a:lnTo>
                    <a:pt x="214" y="112"/>
                  </a:lnTo>
                  <a:lnTo>
                    <a:pt x="211" y="112"/>
                  </a:lnTo>
                  <a:lnTo>
                    <a:pt x="208" y="109"/>
                  </a:lnTo>
                  <a:lnTo>
                    <a:pt x="205" y="112"/>
                  </a:lnTo>
                  <a:lnTo>
                    <a:pt x="205" y="112"/>
                  </a:lnTo>
                  <a:lnTo>
                    <a:pt x="205" y="112"/>
                  </a:lnTo>
                  <a:lnTo>
                    <a:pt x="202" y="118"/>
                  </a:lnTo>
                  <a:lnTo>
                    <a:pt x="202" y="118"/>
                  </a:lnTo>
                  <a:lnTo>
                    <a:pt x="199" y="118"/>
                  </a:lnTo>
                  <a:lnTo>
                    <a:pt x="193" y="118"/>
                  </a:lnTo>
                  <a:lnTo>
                    <a:pt x="193" y="118"/>
                  </a:lnTo>
                  <a:lnTo>
                    <a:pt x="190" y="118"/>
                  </a:lnTo>
                  <a:lnTo>
                    <a:pt x="190" y="118"/>
                  </a:lnTo>
                  <a:lnTo>
                    <a:pt x="187" y="118"/>
                  </a:lnTo>
                  <a:lnTo>
                    <a:pt x="187" y="115"/>
                  </a:lnTo>
                  <a:lnTo>
                    <a:pt x="184" y="115"/>
                  </a:lnTo>
                  <a:lnTo>
                    <a:pt x="178" y="118"/>
                  </a:lnTo>
                  <a:lnTo>
                    <a:pt x="175" y="121"/>
                  </a:lnTo>
                  <a:lnTo>
                    <a:pt x="172" y="121"/>
                  </a:lnTo>
                  <a:lnTo>
                    <a:pt x="166" y="124"/>
                  </a:lnTo>
                  <a:lnTo>
                    <a:pt x="163" y="124"/>
                  </a:lnTo>
                  <a:lnTo>
                    <a:pt x="160" y="121"/>
                  </a:lnTo>
                  <a:lnTo>
                    <a:pt x="157" y="121"/>
                  </a:lnTo>
                  <a:lnTo>
                    <a:pt x="154" y="121"/>
                  </a:lnTo>
                  <a:lnTo>
                    <a:pt x="151" y="124"/>
                  </a:lnTo>
                  <a:lnTo>
                    <a:pt x="148" y="127"/>
                  </a:lnTo>
                  <a:lnTo>
                    <a:pt x="148" y="130"/>
                  </a:lnTo>
                  <a:lnTo>
                    <a:pt x="148" y="130"/>
                  </a:lnTo>
                  <a:lnTo>
                    <a:pt x="148" y="133"/>
                  </a:lnTo>
                  <a:lnTo>
                    <a:pt x="145" y="133"/>
                  </a:lnTo>
                  <a:lnTo>
                    <a:pt x="142" y="133"/>
                  </a:lnTo>
                  <a:lnTo>
                    <a:pt x="139" y="130"/>
                  </a:lnTo>
                  <a:lnTo>
                    <a:pt x="136" y="130"/>
                  </a:lnTo>
                  <a:lnTo>
                    <a:pt x="133" y="130"/>
                  </a:lnTo>
                  <a:lnTo>
                    <a:pt x="130" y="130"/>
                  </a:lnTo>
                  <a:lnTo>
                    <a:pt x="127" y="130"/>
                  </a:lnTo>
                  <a:lnTo>
                    <a:pt x="124" y="130"/>
                  </a:lnTo>
                  <a:lnTo>
                    <a:pt x="118" y="127"/>
                  </a:lnTo>
                  <a:lnTo>
                    <a:pt x="114" y="127"/>
                  </a:lnTo>
                  <a:lnTo>
                    <a:pt x="114" y="127"/>
                  </a:lnTo>
                  <a:lnTo>
                    <a:pt x="108" y="124"/>
                  </a:lnTo>
                  <a:lnTo>
                    <a:pt x="105" y="121"/>
                  </a:lnTo>
                  <a:lnTo>
                    <a:pt x="99" y="118"/>
                  </a:lnTo>
                  <a:lnTo>
                    <a:pt x="96" y="118"/>
                  </a:lnTo>
                  <a:lnTo>
                    <a:pt x="93" y="115"/>
                  </a:lnTo>
                  <a:lnTo>
                    <a:pt x="93" y="115"/>
                  </a:lnTo>
                  <a:lnTo>
                    <a:pt x="93" y="118"/>
                  </a:lnTo>
                  <a:lnTo>
                    <a:pt x="90" y="115"/>
                  </a:lnTo>
                  <a:lnTo>
                    <a:pt x="87" y="118"/>
                  </a:lnTo>
                  <a:lnTo>
                    <a:pt x="84" y="118"/>
                  </a:lnTo>
                  <a:lnTo>
                    <a:pt x="81" y="121"/>
                  </a:lnTo>
                  <a:lnTo>
                    <a:pt x="81" y="124"/>
                  </a:lnTo>
                  <a:lnTo>
                    <a:pt x="81" y="124"/>
                  </a:lnTo>
                  <a:lnTo>
                    <a:pt x="81" y="127"/>
                  </a:lnTo>
                  <a:lnTo>
                    <a:pt x="78" y="127"/>
                  </a:lnTo>
                  <a:lnTo>
                    <a:pt x="75" y="130"/>
                  </a:lnTo>
                  <a:lnTo>
                    <a:pt x="75" y="130"/>
                  </a:lnTo>
                  <a:lnTo>
                    <a:pt x="78" y="136"/>
                  </a:lnTo>
                  <a:lnTo>
                    <a:pt x="78" y="136"/>
                  </a:lnTo>
                  <a:lnTo>
                    <a:pt x="78" y="139"/>
                  </a:lnTo>
                  <a:lnTo>
                    <a:pt x="78" y="142"/>
                  </a:lnTo>
                  <a:lnTo>
                    <a:pt x="75" y="142"/>
                  </a:lnTo>
                  <a:lnTo>
                    <a:pt x="72" y="142"/>
                  </a:lnTo>
                  <a:lnTo>
                    <a:pt x="69" y="142"/>
                  </a:lnTo>
                  <a:lnTo>
                    <a:pt x="69" y="139"/>
                  </a:lnTo>
                  <a:lnTo>
                    <a:pt x="66" y="139"/>
                  </a:lnTo>
                  <a:lnTo>
                    <a:pt x="63" y="139"/>
                  </a:lnTo>
                  <a:lnTo>
                    <a:pt x="60" y="142"/>
                  </a:lnTo>
                  <a:lnTo>
                    <a:pt x="57" y="142"/>
                  </a:lnTo>
                  <a:lnTo>
                    <a:pt x="48" y="145"/>
                  </a:lnTo>
                  <a:lnTo>
                    <a:pt x="48" y="145"/>
                  </a:lnTo>
                  <a:lnTo>
                    <a:pt x="45" y="148"/>
                  </a:lnTo>
                  <a:lnTo>
                    <a:pt x="39" y="151"/>
                  </a:lnTo>
                  <a:lnTo>
                    <a:pt x="30" y="166"/>
                  </a:lnTo>
                  <a:lnTo>
                    <a:pt x="30" y="166"/>
                  </a:lnTo>
                  <a:lnTo>
                    <a:pt x="30" y="163"/>
                  </a:lnTo>
                  <a:lnTo>
                    <a:pt x="30" y="160"/>
                  </a:lnTo>
                  <a:lnTo>
                    <a:pt x="30" y="157"/>
                  </a:lnTo>
                  <a:lnTo>
                    <a:pt x="24" y="151"/>
                  </a:lnTo>
                  <a:lnTo>
                    <a:pt x="21" y="151"/>
                  </a:lnTo>
                  <a:lnTo>
                    <a:pt x="18" y="145"/>
                  </a:lnTo>
                  <a:lnTo>
                    <a:pt x="15" y="139"/>
                  </a:lnTo>
                  <a:lnTo>
                    <a:pt x="12" y="133"/>
                  </a:lnTo>
                  <a:lnTo>
                    <a:pt x="9" y="130"/>
                  </a:lnTo>
                  <a:lnTo>
                    <a:pt x="3" y="127"/>
                  </a:lnTo>
                  <a:lnTo>
                    <a:pt x="3" y="127"/>
                  </a:lnTo>
                  <a:lnTo>
                    <a:pt x="3" y="118"/>
                  </a:lnTo>
                  <a:lnTo>
                    <a:pt x="3" y="115"/>
                  </a:lnTo>
                  <a:lnTo>
                    <a:pt x="0" y="109"/>
                  </a:lnTo>
                  <a:lnTo>
                    <a:pt x="0" y="105"/>
                  </a:lnTo>
                  <a:lnTo>
                    <a:pt x="0" y="99"/>
                  </a:lnTo>
                  <a:lnTo>
                    <a:pt x="0" y="96"/>
                  </a:lnTo>
                  <a:lnTo>
                    <a:pt x="0" y="93"/>
                  </a:lnTo>
                  <a:lnTo>
                    <a:pt x="3" y="90"/>
                  </a:lnTo>
                  <a:lnTo>
                    <a:pt x="6" y="87"/>
                  </a:lnTo>
                  <a:lnTo>
                    <a:pt x="9" y="81"/>
                  </a:lnTo>
                  <a:lnTo>
                    <a:pt x="12" y="75"/>
                  </a:lnTo>
                  <a:lnTo>
                    <a:pt x="15" y="72"/>
                  </a:lnTo>
                  <a:lnTo>
                    <a:pt x="18" y="69"/>
                  </a:lnTo>
                  <a:lnTo>
                    <a:pt x="21" y="66"/>
                  </a:lnTo>
                  <a:lnTo>
                    <a:pt x="21" y="63"/>
                  </a:lnTo>
                  <a:lnTo>
                    <a:pt x="21" y="66"/>
                  </a:lnTo>
                  <a:lnTo>
                    <a:pt x="24" y="69"/>
                  </a:lnTo>
                  <a:lnTo>
                    <a:pt x="27" y="69"/>
                  </a:lnTo>
                  <a:lnTo>
                    <a:pt x="30" y="69"/>
                  </a:lnTo>
                  <a:lnTo>
                    <a:pt x="33" y="69"/>
                  </a:lnTo>
                  <a:lnTo>
                    <a:pt x="36" y="66"/>
                  </a:lnTo>
                  <a:lnTo>
                    <a:pt x="36" y="60"/>
                  </a:lnTo>
                  <a:lnTo>
                    <a:pt x="39" y="60"/>
                  </a:lnTo>
                  <a:lnTo>
                    <a:pt x="42" y="60"/>
                  </a:lnTo>
                  <a:lnTo>
                    <a:pt x="42" y="66"/>
                  </a:lnTo>
                  <a:lnTo>
                    <a:pt x="45" y="66"/>
                  </a:lnTo>
                  <a:lnTo>
                    <a:pt x="48" y="66"/>
                  </a:lnTo>
                  <a:lnTo>
                    <a:pt x="51" y="63"/>
                  </a:lnTo>
                  <a:lnTo>
                    <a:pt x="57" y="60"/>
                  </a:lnTo>
                  <a:lnTo>
                    <a:pt x="63" y="57"/>
                  </a:lnTo>
                  <a:lnTo>
                    <a:pt x="72" y="54"/>
                  </a:lnTo>
                  <a:lnTo>
                    <a:pt x="78" y="54"/>
                  </a:lnTo>
                  <a:lnTo>
                    <a:pt x="81" y="51"/>
                  </a:lnTo>
                  <a:lnTo>
                    <a:pt x="87" y="48"/>
                  </a:lnTo>
                  <a:lnTo>
                    <a:pt x="87" y="45"/>
                  </a:lnTo>
                  <a:lnTo>
                    <a:pt x="84" y="45"/>
                  </a:lnTo>
                  <a:lnTo>
                    <a:pt x="81" y="42"/>
                  </a:lnTo>
                  <a:lnTo>
                    <a:pt x="81" y="39"/>
                  </a:lnTo>
                  <a:lnTo>
                    <a:pt x="84" y="36"/>
                  </a:lnTo>
                  <a:lnTo>
                    <a:pt x="87" y="39"/>
                  </a:lnTo>
                  <a:lnTo>
                    <a:pt x="90" y="36"/>
                  </a:lnTo>
                  <a:lnTo>
                    <a:pt x="93" y="39"/>
                  </a:lnTo>
                  <a:lnTo>
                    <a:pt x="99" y="39"/>
                  </a:lnTo>
                  <a:lnTo>
                    <a:pt x="105" y="39"/>
                  </a:lnTo>
                  <a:lnTo>
                    <a:pt x="111" y="39"/>
                  </a:lnTo>
                  <a:lnTo>
                    <a:pt x="114" y="36"/>
                  </a:lnTo>
                  <a:lnTo>
                    <a:pt x="118" y="33"/>
                  </a:lnTo>
                  <a:lnTo>
                    <a:pt x="118" y="30"/>
                  </a:lnTo>
                  <a:lnTo>
                    <a:pt x="118" y="27"/>
                  </a:lnTo>
                  <a:lnTo>
                    <a:pt x="118" y="24"/>
                  </a:lnTo>
                  <a:lnTo>
                    <a:pt x="121" y="24"/>
                  </a:lnTo>
                  <a:lnTo>
                    <a:pt x="121" y="21"/>
                  </a:lnTo>
                  <a:lnTo>
                    <a:pt x="124" y="18"/>
                  </a:lnTo>
                  <a:lnTo>
                    <a:pt x="127" y="18"/>
                  </a:lnTo>
                  <a:lnTo>
                    <a:pt x="127" y="18"/>
                  </a:lnTo>
                  <a:lnTo>
                    <a:pt x="133" y="12"/>
                  </a:lnTo>
                  <a:lnTo>
                    <a:pt x="133" y="12"/>
                  </a:lnTo>
                  <a:lnTo>
                    <a:pt x="133" y="9"/>
                  </a:lnTo>
                  <a:lnTo>
                    <a:pt x="133" y="6"/>
                  </a:lnTo>
                  <a:lnTo>
                    <a:pt x="139" y="3"/>
                  </a:lnTo>
                  <a:lnTo>
                    <a:pt x="142" y="0"/>
                  </a:lnTo>
                  <a:lnTo>
                    <a:pt x="148" y="0"/>
                  </a:lnTo>
                  <a:lnTo>
                    <a:pt x="148" y="3"/>
                  </a:lnTo>
                  <a:lnTo>
                    <a:pt x="154" y="0"/>
                  </a:lnTo>
                  <a:lnTo>
                    <a:pt x="1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6" name="Freeform 150"/>
            <p:cNvSpPr>
              <a:spLocks/>
            </p:cNvSpPr>
            <p:nvPr/>
          </p:nvSpPr>
          <p:spPr bwMode="auto">
            <a:xfrm>
              <a:off x="5810251" y="3803651"/>
              <a:ext cx="469900" cy="436563"/>
            </a:xfrm>
            <a:custGeom>
              <a:avLst/>
              <a:gdLst>
                <a:gd name="T0" fmla="*/ 278 w 296"/>
                <a:gd name="T1" fmla="*/ 265 h 275"/>
                <a:gd name="T2" fmla="*/ 287 w 296"/>
                <a:gd name="T3" fmla="*/ 78 h 275"/>
                <a:gd name="T4" fmla="*/ 281 w 296"/>
                <a:gd name="T5" fmla="*/ 63 h 275"/>
                <a:gd name="T6" fmla="*/ 287 w 296"/>
                <a:gd name="T7" fmla="*/ 51 h 275"/>
                <a:gd name="T8" fmla="*/ 284 w 296"/>
                <a:gd name="T9" fmla="*/ 39 h 275"/>
                <a:gd name="T10" fmla="*/ 287 w 296"/>
                <a:gd name="T11" fmla="*/ 30 h 275"/>
                <a:gd name="T12" fmla="*/ 284 w 296"/>
                <a:gd name="T13" fmla="*/ 21 h 275"/>
                <a:gd name="T14" fmla="*/ 275 w 296"/>
                <a:gd name="T15" fmla="*/ 21 h 275"/>
                <a:gd name="T16" fmla="*/ 260 w 296"/>
                <a:gd name="T17" fmla="*/ 18 h 275"/>
                <a:gd name="T18" fmla="*/ 251 w 296"/>
                <a:gd name="T19" fmla="*/ 15 h 275"/>
                <a:gd name="T20" fmla="*/ 251 w 296"/>
                <a:gd name="T21" fmla="*/ 12 h 275"/>
                <a:gd name="T22" fmla="*/ 242 w 296"/>
                <a:gd name="T23" fmla="*/ 6 h 275"/>
                <a:gd name="T24" fmla="*/ 230 w 296"/>
                <a:gd name="T25" fmla="*/ 3 h 275"/>
                <a:gd name="T26" fmla="*/ 227 w 296"/>
                <a:gd name="T27" fmla="*/ 6 h 275"/>
                <a:gd name="T28" fmla="*/ 221 w 296"/>
                <a:gd name="T29" fmla="*/ 3 h 275"/>
                <a:gd name="T30" fmla="*/ 205 w 296"/>
                <a:gd name="T31" fmla="*/ 6 h 275"/>
                <a:gd name="T32" fmla="*/ 193 w 296"/>
                <a:gd name="T33" fmla="*/ 15 h 275"/>
                <a:gd name="T34" fmla="*/ 190 w 296"/>
                <a:gd name="T35" fmla="*/ 21 h 275"/>
                <a:gd name="T36" fmla="*/ 193 w 296"/>
                <a:gd name="T37" fmla="*/ 36 h 275"/>
                <a:gd name="T38" fmla="*/ 193 w 296"/>
                <a:gd name="T39" fmla="*/ 48 h 275"/>
                <a:gd name="T40" fmla="*/ 187 w 296"/>
                <a:gd name="T41" fmla="*/ 54 h 275"/>
                <a:gd name="T42" fmla="*/ 178 w 296"/>
                <a:gd name="T43" fmla="*/ 63 h 275"/>
                <a:gd name="T44" fmla="*/ 163 w 296"/>
                <a:gd name="T45" fmla="*/ 54 h 275"/>
                <a:gd name="T46" fmla="*/ 148 w 296"/>
                <a:gd name="T47" fmla="*/ 45 h 275"/>
                <a:gd name="T48" fmla="*/ 127 w 296"/>
                <a:gd name="T49" fmla="*/ 36 h 275"/>
                <a:gd name="T50" fmla="*/ 118 w 296"/>
                <a:gd name="T51" fmla="*/ 39 h 275"/>
                <a:gd name="T52" fmla="*/ 106 w 296"/>
                <a:gd name="T53" fmla="*/ 24 h 275"/>
                <a:gd name="T54" fmla="*/ 100 w 296"/>
                <a:gd name="T55" fmla="*/ 12 h 275"/>
                <a:gd name="T56" fmla="*/ 82 w 296"/>
                <a:gd name="T57" fmla="*/ 6 h 275"/>
                <a:gd name="T58" fmla="*/ 67 w 296"/>
                <a:gd name="T59" fmla="*/ 3 h 275"/>
                <a:gd name="T60" fmla="*/ 42 w 296"/>
                <a:gd name="T61" fmla="*/ 3 h 275"/>
                <a:gd name="T62" fmla="*/ 36 w 296"/>
                <a:gd name="T63" fmla="*/ 0 h 275"/>
                <a:gd name="T64" fmla="*/ 36 w 296"/>
                <a:gd name="T65" fmla="*/ 9 h 275"/>
                <a:gd name="T66" fmla="*/ 33 w 296"/>
                <a:gd name="T67" fmla="*/ 15 h 275"/>
                <a:gd name="T68" fmla="*/ 21 w 296"/>
                <a:gd name="T69" fmla="*/ 27 h 275"/>
                <a:gd name="T70" fmla="*/ 15 w 296"/>
                <a:gd name="T71" fmla="*/ 30 h 275"/>
                <a:gd name="T72" fmla="*/ 12 w 296"/>
                <a:gd name="T73" fmla="*/ 33 h 275"/>
                <a:gd name="T74" fmla="*/ 12 w 296"/>
                <a:gd name="T75" fmla="*/ 42 h 275"/>
                <a:gd name="T76" fmla="*/ 12 w 296"/>
                <a:gd name="T77" fmla="*/ 48 h 275"/>
                <a:gd name="T78" fmla="*/ 12 w 296"/>
                <a:gd name="T79" fmla="*/ 51 h 275"/>
                <a:gd name="T80" fmla="*/ 6 w 296"/>
                <a:gd name="T81" fmla="*/ 57 h 275"/>
                <a:gd name="T82" fmla="*/ 3 w 296"/>
                <a:gd name="T83" fmla="*/ 57 h 275"/>
                <a:gd name="T84" fmla="*/ 0 w 296"/>
                <a:gd name="T85" fmla="*/ 60 h 275"/>
                <a:gd name="T86" fmla="*/ 3 w 296"/>
                <a:gd name="T87" fmla="*/ 66 h 275"/>
                <a:gd name="T88" fmla="*/ 6 w 296"/>
                <a:gd name="T89" fmla="*/ 84 h 275"/>
                <a:gd name="T90" fmla="*/ 6 w 296"/>
                <a:gd name="T91" fmla="*/ 93 h 275"/>
                <a:gd name="T92" fmla="*/ 9 w 296"/>
                <a:gd name="T93" fmla="*/ 108 h 275"/>
                <a:gd name="T94" fmla="*/ 6 w 296"/>
                <a:gd name="T95" fmla="*/ 120 h 275"/>
                <a:gd name="T96" fmla="*/ 9 w 296"/>
                <a:gd name="T97" fmla="*/ 133 h 275"/>
                <a:gd name="T98" fmla="*/ 3 w 296"/>
                <a:gd name="T99" fmla="*/ 136 h 275"/>
                <a:gd name="T100" fmla="*/ 0 w 296"/>
                <a:gd name="T101" fmla="*/ 142 h 275"/>
                <a:gd name="T102" fmla="*/ 6 w 296"/>
                <a:gd name="T103" fmla="*/ 151 h 275"/>
                <a:gd name="T104" fmla="*/ 12 w 296"/>
                <a:gd name="T105" fmla="*/ 157 h 275"/>
                <a:gd name="T106" fmla="*/ 12 w 296"/>
                <a:gd name="T107" fmla="*/ 166 h 275"/>
                <a:gd name="T108" fmla="*/ 15 w 296"/>
                <a:gd name="T109" fmla="*/ 172 h 275"/>
                <a:gd name="T110" fmla="*/ 18 w 296"/>
                <a:gd name="T111" fmla="*/ 178 h 275"/>
                <a:gd name="T112" fmla="*/ 33 w 296"/>
                <a:gd name="T113" fmla="*/ 178 h 275"/>
                <a:gd name="T114" fmla="*/ 39 w 296"/>
                <a:gd name="T115" fmla="*/ 184 h 275"/>
                <a:gd name="T116" fmla="*/ 45 w 296"/>
                <a:gd name="T117" fmla="*/ 196 h 275"/>
                <a:gd name="T118" fmla="*/ 48 w 296"/>
                <a:gd name="T119" fmla="*/ 199 h 275"/>
                <a:gd name="T120" fmla="*/ 85 w 296"/>
                <a:gd name="T121" fmla="*/ 211 h 275"/>
                <a:gd name="T122" fmla="*/ 278 w 296"/>
                <a:gd name="T123" fmla="*/ 275 h 275"/>
                <a:gd name="T124" fmla="*/ 278 w 296"/>
                <a:gd name="T12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75">
                  <a:moveTo>
                    <a:pt x="278" y="275"/>
                  </a:moveTo>
                  <a:lnTo>
                    <a:pt x="278" y="265"/>
                  </a:lnTo>
                  <a:lnTo>
                    <a:pt x="296" y="265"/>
                  </a:lnTo>
                  <a:lnTo>
                    <a:pt x="287" y="78"/>
                  </a:lnTo>
                  <a:lnTo>
                    <a:pt x="284" y="66"/>
                  </a:lnTo>
                  <a:lnTo>
                    <a:pt x="281" y="63"/>
                  </a:lnTo>
                  <a:lnTo>
                    <a:pt x="284" y="57"/>
                  </a:lnTo>
                  <a:lnTo>
                    <a:pt x="287" y="51"/>
                  </a:lnTo>
                  <a:lnTo>
                    <a:pt x="287" y="45"/>
                  </a:lnTo>
                  <a:lnTo>
                    <a:pt x="284" y="39"/>
                  </a:lnTo>
                  <a:lnTo>
                    <a:pt x="287" y="33"/>
                  </a:lnTo>
                  <a:lnTo>
                    <a:pt x="287" y="30"/>
                  </a:lnTo>
                  <a:lnTo>
                    <a:pt x="287" y="24"/>
                  </a:lnTo>
                  <a:lnTo>
                    <a:pt x="284" y="21"/>
                  </a:lnTo>
                  <a:lnTo>
                    <a:pt x="281" y="21"/>
                  </a:lnTo>
                  <a:lnTo>
                    <a:pt x="275" y="21"/>
                  </a:lnTo>
                  <a:lnTo>
                    <a:pt x="263" y="18"/>
                  </a:lnTo>
                  <a:lnTo>
                    <a:pt x="260" y="18"/>
                  </a:lnTo>
                  <a:lnTo>
                    <a:pt x="257" y="18"/>
                  </a:lnTo>
                  <a:lnTo>
                    <a:pt x="251" y="15"/>
                  </a:lnTo>
                  <a:lnTo>
                    <a:pt x="248" y="12"/>
                  </a:lnTo>
                  <a:lnTo>
                    <a:pt x="251" y="12"/>
                  </a:lnTo>
                  <a:lnTo>
                    <a:pt x="248" y="9"/>
                  </a:lnTo>
                  <a:lnTo>
                    <a:pt x="242" y="6"/>
                  </a:lnTo>
                  <a:lnTo>
                    <a:pt x="236" y="6"/>
                  </a:lnTo>
                  <a:lnTo>
                    <a:pt x="230" y="3"/>
                  </a:lnTo>
                  <a:lnTo>
                    <a:pt x="230" y="3"/>
                  </a:lnTo>
                  <a:lnTo>
                    <a:pt x="227" y="6"/>
                  </a:lnTo>
                  <a:lnTo>
                    <a:pt x="224" y="3"/>
                  </a:lnTo>
                  <a:lnTo>
                    <a:pt x="221" y="3"/>
                  </a:lnTo>
                  <a:lnTo>
                    <a:pt x="214" y="6"/>
                  </a:lnTo>
                  <a:lnTo>
                    <a:pt x="205" y="6"/>
                  </a:lnTo>
                  <a:lnTo>
                    <a:pt x="199" y="9"/>
                  </a:lnTo>
                  <a:lnTo>
                    <a:pt x="193" y="15"/>
                  </a:lnTo>
                  <a:lnTo>
                    <a:pt x="193" y="21"/>
                  </a:lnTo>
                  <a:lnTo>
                    <a:pt x="190" y="21"/>
                  </a:lnTo>
                  <a:lnTo>
                    <a:pt x="190" y="30"/>
                  </a:lnTo>
                  <a:lnTo>
                    <a:pt x="193" y="36"/>
                  </a:lnTo>
                  <a:lnTo>
                    <a:pt x="196" y="45"/>
                  </a:lnTo>
                  <a:lnTo>
                    <a:pt x="193" y="48"/>
                  </a:lnTo>
                  <a:lnTo>
                    <a:pt x="187" y="54"/>
                  </a:lnTo>
                  <a:lnTo>
                    <a:pt x="187" y="54"/>
                  </a:lnTo>
                  <a:lnTo>
                    <a:pt x="181" y="60"/>
                  </a:lnTo>
                  <a:lnTo>
                    <a:pt x="178" y="63"/>
                  </a:lnTo>
                  <a:lnTo>
                    <a:pt x="169" y="60"/>
                  </a:lnTo>
                  <a:lnTo>
                    <a:pt x="163" y="54"/>
                  </a:lnTo>
                  <a:lnTo>
                    <a:pt x="157" y="48"/>
                  </a:lnTo>
                  <a:lnTo>
                    <a:pt x="148" y="45"/>
                  </a:lnTo>
                  <a:lnTo>
                    <a:pt x="133" y="39"/>
                  </a:lnTo>
                  <a:lnTo>
                    <a:pt x="127" y="36"/>
                  </a:lnTo>
                  <a:lnTo>
                    <a:pt x="124" y="39"/>
                  </a:lnTo>
                  <a:lnTo>
                    <a:pt x="118" y="39"/>
                  </a:lnTo>
                  <a:lnTo>
                    <a:pt x="112" y="36"/>
                  </a:lnTo>
                  <a:lnTo>
                    <a:pt x="106" y="24"/>
                  </a:lnTo>
                  <a:lnTo>
                    <a:pt x="106" y="18"/>
                  </a:lnTo>
                  <a:lnTo>
                    <a:pt x="100" y="12"/>
                  </a:lnTo>
                  <a:lnTo>
                    <a:pt x="88" y="9"/>
                  </a:lnTo>
                  <a:lnTo>
                    <a:pt x="82" y="6"/>
                  </a:lnTo>
                  <a:lnTo>
                    <a:pt x="73" y="6"/>
                  </a:lnTo>
                  <a:lnTo>
                    <a:pt x="67" y="3"/>
                  </a:lnTo>
                  <a:lnTo>
                    <a:pt x="52" y="6"/>
                  </a:lnTo>
                  <a:lnTo>
                    <a:pt x="42" y="3"/>
                  </a:lnTo>
                  <a:lnTo>
                    <a:pt x="39" y="0"/>
                  </a:lnTo>
                  <a:lnTo>
                    <a:pt x="36" y="0"/>
                  </a:lnTo>
                  <a:lnTo>
                    <a:pt x="36" y="0"/>
                  </a:lnTo>
                  <a:lnTo>
                    <a:pt x="36" y="9"/>
                  </a:lnTo>
                  <a:lnTo>
                    <a:pt x="36" y="9"/>
                  </a:lnTo>
                  <a:lnTo>
                    <a:pt x="33" y="15"/>
                  </a:lnTo>
                  <a:lnTo>
                    <a:pt x="21" y="24"/>
                  </a:lnTo>
                  <a:lnTo>
                    <a:pt x="21" y="27"/>
                  </a:lnTo>
                  <a:lnTo>
                    <a:pt x="18" y="30"/>
                  </a:lnTo>
                  <a:lnTo>
                    <a:pt x="15" y="30"/>
                  </a:lnTo>
                  <a:lnTo>
                    <a:pt x="12" y="33"/>
                  </a:lnTo>
                  <a:lnTo>
                    <a:pt x="12" y="33"/>
                  </a:lnTo>
                  <a:lnTo>
                    <a:pt x="12" y="36"/>
                  </a:lnTo>
                  <a:lnTo>
                    <a:pt x="12" y="42"/>
                  </a:lnTo>
                  <a:lnTo>
                    <a:pt x="12" y="48"/>
                  </a:lnTo>
                  <a:lnTo>
                    <a:pt x="12" y="48"/>
                  </a:lnTo>
                  <a:lnTo>
                    <a:pt x="12" y="51"/>
                  </a:lnTo>
                  <a:lnTo>
                    <a:pt x="12" y="51"/>
                  </a:lnTo>
                  <a:lnTo>
                    <a:pt x="9" y="54"/>
                  </a:lnTo>
                  <a:lnTo>
                    <a:pt x="6" y="57"/>
                  </a:lnTo>
                  <a:lnTo>
                    <a:pt x="6" y="57"/>
                  </a:lnTo>
                  <a:lnTo>
                    <a:pt x="3" y="57"/>
                  </a:lnTo>
                  <a:lnTo>
                    <a:pt x="3" y="57"/>
                  </a:lnTo>
                  <a:lnTo>
                    <a:pt x="0" y="60"/>
                  </a:lnTo>
                  <a:lnTo>
                    <a:pt x="0" y="66"/>
                  </a:lnTo>
                  <a:lnTo>
                    <a:pt x="3" y="66"/>
                  </a:lnTo>
                  <a:lnTo>
                    <a:pt x="6" y="72"/>
                  </a:lnTo>
                  <a:lnTo>
                    <a:pt x="6" y="84"/>
                  </a:lnTo>
                  <a:lnTo>
                    <a:pt x="6" y="90"/>
                  </a:lnTo>
                  <a:lnTo>
                    <a:pt x="6" y="93"/>
                  </a:lnTo>
                  <a:lnTo>
                    <a:pt x="6" y="102"/>
                  </a:lnTo>
                  <a:lnTo>
                    <a:pt x="9" y="108"/>
                  </a:lnTo>
                  <a:lnTo>
                    <a:pt x="6" y="117"/>
                  </a:lnTo>
                  <a:lnTo>
                    <a:pt x="6" y="120"/>
                  </a:lnTo>
                  <a:lnTo>
                    <a:pt x="9" y="123"/>
                  </a:lnTo>
                  <a:lnTo>
                    <a:pt x="9" y="133"/>
                  </a:lnTo>
                  <a:lnTo>
                    <a:pt x="6" y="133"/>
                  </a:lnTo>
                  <a:lnTo>
                    <a:pt x="3" y="136"/>
                  </a:lnTo>
                  <a:lnTo>
                    <a:pt x="0" y="139"/>
                  </a:lnTo>
                  <a:lnTo>
                    <a:pt x="0" y="142"/>
                  </a:lnTo>
                  <a:lnTo>
                    <a:pt x="3" y="145"/>
                  </a:lnTo>
                  <a:lnTo>
                    <a:pt x="6" y="151"/>
                  </a:lnTo>
                  <a:lnTo>
                    <a:pt x="12" y="157"/>
                  </a:lnTo>
                  <a:lnTo>
                    <a:pt x="12" y="157"/>
                  </a:lnTo>
                  <a:lnTo>
                    <a:pt x="12" y="163"/>
                  </a:lnTo>
                  <a:lnTo>
                    <a:pt x="12" y="166"/>
                  </a:lnTo>
                  <a:lnTo>
                    <a:pt x="12" y="169"/>
                  </a:lnTo>
                  <a:lnTo>
                    <a:pt x="15" y="172"/>
                  </a:lnTo>
                  <a:lnTo>
                    <a:pt x="15" y="175"/>
                  </a:lnTo>
                  <a:lnTo>
                    <a:pt x="18" y="178"/>
                  </a:lnTo>
                  <a:lnTo>
                    <a:pt x="24" y="178"/>
                  </a:lnTo>
                  <a:lnTo>
                    <a:pt x="33" y="178"/>
                  </a:lnTo>
                  <a:lnTo>
                    <a:pt x="36" y="181"/>
                  </a:lnTo>
                  <a:lnTo>
                    <a:pt x="39" y="184"/>
                  </a:lnTo>
                  <a:lnTo>
                    <a:pt x="42" y="193"/>
                  </a:lnTo>
                  <a:lnTo>
                    <a:pt x="45" y="196"/>
                  </a:lnTo>
                  <a:lnTo>
                    <a:pt x="45" y="199"/>
                  </a:lnTo>
                  <a:lnTo>
                    <a:pt x="48" y="199"/>
                  </a:lnTo>
                  <a:lnTo>
                    <a:pt x="82" y="208"/>
                  </a:lnTo>
                  <a:lnTo>
                    <a:pt x="85" y="211"/>
                  </a:lnTo>
                  <a:lnTo>
                    <a:pt x="124" y="196"/>
                  </a:lnTo>
                  <a:lnTo>
                    <a:pt x="278" y="275"/>
                  </a:lnTo>
                  <a:lnTo>
                    <a:pt x="278" y="275"/>
                  </a:lnTo>
                  <a:lnTo>
                    <a:pt x="278" y="2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7" name="Freeform 151"/>
            <p:cNvSpPr>
              <a:spLocks noEditPoints="1"/>
            </p:cNvSpPr>
            <p:nvPr/>
          </p:nvSpPr>
          <p:spPr bwMode="auto">
            <a:xfrm>
              <a:off x="5753101" y="3659188"/>
              <a:ext cx="114300" cy="234950"/>
            </a:xfrm>
            <a:custGeom>
              <a:avLst/>
              <a:gdLst>
                <a:gd name="T0" fmla="*/ 42 w 72"/>
                <a:gd name="T1" fmla="*/ 148 h 148"/>
                <a:gd name="T2" fmla="*/ 45 w 72"/>
                <a:gd name="T3" fmla="*/ 145 h 148"/>
                <a:gd name="T4" fmla="*/ 48 w 72"/>
                <a:gd name="T5" fmla="*/ 142 h 148"/>
                <a:gd name="T6" fmla="*/ 48 w 72"/>
                <a:gd name="T7" fmla="*/ 139 h 148"/>
                <a:gd name="T8" fmla="*/ 48 w 72"/>
                <a:gd name="T9" fmla="*/ 127 h 148"/>
                <a:gd name="T10" fmla="*/ 48 w 72"/>
                <a:gd name="T11" fmla="*/ 124 h 148"/>
                <a:gd name="T12" fmla="*/ 54 w 72"/>
                <a:gd name="T13" fmla="*/ 121 h 148"/>
                <a:gd name="T14" fmla="*/ 57 w 72"/>
                <a:gd name="T15" fmla="*/ 115 h 148"/>
                <a:gd name="T16" fmla="*/ 72 w 72"/>
                <a:gd name="T17" fmla="*/ 100 h 148"/>
                <a:gd name="T18" fmla="*/ 72 w 72"/>
                <a:gd name="T19" fmla="*/ 91 h 148"/>
                <a:gd name="T20" fmla="*/ 69 w 72"/>
                <a:gd name="T21" fmla="*/ 91 h 148"/>
                <a:gd name="T22" fmla="*/ 63 w 72"/>
                <a:gd name="T23" fmla="*/ 85 h 148"/>
                <a:gd name="T24" fmla="*/ 60 w 72"/>
                <a:gd name="T25" fmla="*/ 82 h 148"/>
                <a:gd name="T26" fmla="*/ 60 w 72"/>
                <a:gd name="T27" fmla="*/ 82 h 148"/>
                <a:gd name="T28" fmla="*/ 54 w 72"/>
                <a:gd name="T29" fmla="*/ 82 h 148"/>
                <a:gd name="T30" fmla="*/ 51 w 72"/>
                <a:gd name="T31" fmla="*/ 82 h 148"/>
                <a:gd name="T32" fmla="*/ 42 w 72"/>
                <a:gd name="T33" fmla="*/ 69 h 148"/>
                <a:gd name="T34" fmla="*/ 54 w 72"/>
                <a:gd name="T35" fmla="*/ 57 h 148"/>
                <a:gd name="T36" fmla="*/ 60 w 72"/>
                <a:gd name="T37" fmla="*/ 51 h 148"/>
                <a:gd name="T38" fmla="*/ 60 w 72"/>
                <a:gd name="T39" fmla="*/ 48 h 148"/>
                <a:gd name="T40" fmla="*/ 60 w 72"/>
                <a:gd name="T41" fmla="*/ 42 h 148"/>
                <a:gd name="T42" fmla="*/ 54 w 72"/>
                <a:gd name="T43" fmla="*/ 36 h 148"/>
                <a:gd name="T44" fmla="*/ 51 w 72"/>
                <a:gd name="T45" fmla="*/ 24 h 148"/>
                <a:gd name="T46" fmla="*/ 54 w 72"/>
                <a:gd name="T47" fmla="*/ 18 h 148"/>
                <a:gd name="T48" fmla="*/ 57 w 72"/>
                <a:gd name="T49" fmla="*/ 9 h 148"/>
                <a:gd name="T50" fmla="*/ 51 w 72"/>
                <a:gd name="T51" fmla="*/ 12 h 148"/>
                <a:gd name="T52" fmla="*/ 45 w 72"/>
                <a:gd name="T53" fmla="*/ 15 h 148"/>
                <a:gd name="T54" fmla="*/ 42 w 72"/>
                <a:gd name="T55" fmla="*/ 6 h 148"/>
                <a:gd name="T56" fmla="*/ 39 w 72"/>
                <a:gd name="T57" fmla="*/ 0 h 148"/>
                <a:gd name="T58" fmla="*/ 36 w 72"/>
                <a:gd name="T59" fmla="*/ 3 h 148"/>
                <a:gd name="T60" fmla="*/ 27 w 72"/>
                <a:gd name="T61" fmla="*/ 3 h 148"/>
                <a:gd name="T62" fmla="*/ 15 w 72"/>
                <a:gd name="T63" fmla="*/ 9 h 148"/>
                <a:gd name="T64" fmla="*/ 15 w 72"/>
                <a:gd name="T65" fmla="*/ 12 h 148"/>
                <a:gd name="T66" fmla="*/ 15 w 72"/>
                <a:gd name="T67" fmla="*/ 21 h 148"/>
                <a:gd name="T68" fmla="*/ 12 w 72"/>
                <a:gd name="T69" fmla="*/ 36 h 148"/>
                <a:gd name="T70" fmla="*/ 15 w 72"/>
                <a:gd name="T71" fmla="*/ 45 h 148"/>
                <a:gd name="T72" fmla="*/ 15 w 72"/>
                <a:gd name="T73" fmla="*/ 45 h 148"/>
                <a:gd name="T74" fmla="*/ 15 w 72"/>
                <a:gd name="T75" fmla="*/ 51 h 148"/>
                <a:gd name="T76" fmla="*/ 12 w 72"/>
                <a:gd name="T77" fmla="*/ 60 h 148"/>
                <a:gd name="T78" fmla="*/ 9 w 72"/>
                <a:gd name="T79" fmla="*/ 63 h 148"/>
                <a:gd name="T80" fmla="*/ 3 w 72"/>
                <a:gd name="T81" fmla="*/ 69 h 148"/>
                <a:gd name="T82" fmla="*/ 0 w 72"/>
                <a:gd name="T83" fmla="*/ 82 h 148"/>
                <a:gd name="T84" fmla="*/ 3 w 72"/>
                <a:gd name="T85" fmla="*/ 88 h 148"/>
                <a:gd name="T86" fmla="*/ 6 w 72"/>
                <a:gd name="T87" fmla="*/ 91 h 148"/>
                <a:gd name="T88" fmla="*/ 12 w 72"/>
                <a:gd name="T89" fmla="*/ 100 h 148"/>
                <a:gd name="T90" fmla="*/ 18 w 72"/>
                <a:gd name="T91" fmla="*/ 106 h 148"/>
                <a:gd name="T92" fmla="*/ 27 w 72"/>
                <a:gd name="T93" fmla="*/ 112 h 148"/>
                <a:gd name="T94" fmla="*/ 39 w 72"/>
                <a:gd name="T95" fmla="*/ 148 h 148"/>
                <a:gd name="T96" fmla="*/ 57 w 72"/>
                <a:gd name="T97" fmla="*/ 75 h 148"/>
                <a:gd name="T98" fmla="*/ 60 w 72"/>
                <a:gd name="T99" fmla="*/ 78 h 148"/>
                <a:gd name="T100" fmla="*/ 54 w 72"/>
                <a:gd name="T101" fmla="*/ 7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148">
                  <a:moveTo>
                    <a:pt x="39" y="148"/>
                  </a:moveTo>
                  <a:lnTo>
                    <a:pt x="42" y="148"/>
                  </a:lnTo>
                  <a:lnTo>
                    <a:pt x="42" y="148"/>
                  </a:lnTo>
                  <a:lnTo>
                    <a:pt x="45" y="145"/>
                  </a:lnTo>
                  <a:lnTo>
                    <a:pt x="48" y="142"/>
                  </a:lnTo>
                  <a:lnTo>
                    <a:pt x="48" y="142"/>
                  </a:lnTo>
                  <a:lnTo>
                    <a:pt x="48" y="139"/>
                  </a:lnTo>
                  <a:lnTo>
                    <a:pt x="48" y="139"/>
                  </a:lnTo>
                  <a:lnTo>
                    <a:pt x="48" y="133"/>
                  </a:lnTo>
                  <a:lnTo>
                    <a:pt x="48" y="127"/>
                  </a:lnTo>
                  <a:lnTo>
                    <a:pt x="48" y="124"/>
                  </a:lnTo>
                  <a:lnTo>
                    <a:pt x="48" y="124"/>
                  </a:lnTo>
                  <a:lnTo>
                    <a:pt x="51" y="121"/>
                  </a:lnTo>
                  <a:lnTo>
                    <a:pt x="54" y="121"/>
                  </a:lnTo>
                  <a:lnTo>
                    <a:pt x="57" y="118"/>
                  </a:lnTo>
                  <a:lnTo>
                    <a:pt x="57" y="115"/>
                  </a:lnTo>
                  <a:lnTo>
                    <a:pt x="69" y="106"/>
                  </a:lnTo>
                  <a:lnTo>
                    <a:pt x="72" y="100"/>
                  </a:lnTo>
                  <a:lnTo>
                    <a:pt x="72" y="100"/>
                  </a:lnTo>
                  <a:lnTo>
                    <a:pt x="72" y="91"/>
                  </a:lnTo>
                  <a:lnTo>
                    <a:pt x="72" y="91"/>
                  </a:lnTo>
                  <a:lnTo>
                    <a:pt x="69" y="91"/>
                  </a:lnTo>
                  <a:lnTo>
                    <a:pt x="63" y="88"/>
                  </a:lnTo>
                  <a:lnTo>
                    <a:pt x="63" y="85"/>
                  </a:lnTo>
                  <a:lnTo>
                    <a:pt x="63" y="82"/>
                  </a:lnTo>
                  <a:lnTo>
                    <a:pt x="60" y="82"/>
                  </a:lnTo>
                  <a:lnTo>
                    <a:pt x="60" y="82"/>
                  </a:lnTo>
                  <a:lnTo>
                    <a:pt x="60" y="82"/>
                  </a:lnTo>
                  <a:lnTo>
                    <a:pt x="57" y="85"/>
                  </a:lnTo>
                  <a:lnTo>
                    <a:pt x="54" y="82"/>
                  </a:lnTo>
                  <a:lnTo>
                    <a:pt x="54" y="78"/>
                  </a:lnTo>
                  <a:lnTo>
                    <a:pt x="51" y="82"/>
                  </a:lnTo>
                  <a:lnTo>
                    <a:pt x="45" y="75"/>
                  </a:lnTo>
                  <a:lnTo>
                    <a:pt x="42" y="69"/>
                  </a:lnTo>
                  <a:lnTo>
                    <a:pt x="45" y="63"/>
                  </a:lnTo>
                  <a:lnTo>
                    <a:pt x="54" y="57"/>
                  </a:lnTo>
                  <a:lnTo>
                    <a:pt x="60" y="51"/>
                  </a:lnTo>
                  <a:lnTo>
                    <a:pt x="60" y="51"/>
                  </a:lnTo>
                  <a:lnTo>
                    <a:pt x="60" y="48"/>
                  </a:lnTo>
                  <a:lnTo>
                    <a:pt x="60" y="48"/>
                  </a:lnTo>
                  <a:lnTo>
                    <a:pt x="60" y="45"/>
                  </a:lnTo>
                  <a:lnTo>
                    <a:pt x="60" y="42"/>
                  </a:lnTo>
                  <a:lnTo>
                    <a:pt x="60" y="36"/>
                  </a:lnTo>
                  <a:lnTo>
                    <a:pt x="54" y="36"/>
                  </a:lnTo>
                  <a:lnTo>
                    <a:pt x="48" y="27"/>
                  </a:lnTo>
                  <a:lnTo>
                    <a:pt x="51" y="24"/>
                  </a:lnTo>
                  <a:lnTo>
                    <a:pt x="54" y="21"/>
                  </a:lnTo>
                  <a:lnTo>
                    <a:pt x="54" y="18"/>
                  </a:lnTo>
                  <a:lnTo>
                    <a:pt x="57" y="12"/>
                  </a:lnTo>
                  <a:lnTo>
                    <a:pt x="57" y="9"/>
                  </a:lnTo>
                  <a:lnTo>
                    <a:pt x="57" y="6"/>
                  </a:lnTo>
                  <a:lnTo>
                    <a:pt x="51" y="12"/>
                  </a:lnTo>
                  <a:lnTo>
                    <a:pt x="48" y="15"/>
                  </a:lnTo>
                  <a:lnTo>
                    <a:pt x="45" y="15"/>
                  </a:lnTo>
                  <a:lnTo>
                    <a:pt x="42" y="6"/>
                  </a:lnTo>
                  <a:lnTo>
                    <a:pt x="42" y="6"/>
                  </a:lnTo>
                  <a:lnTo>
                    <a:pt x="42" y="3"/>
                  </a:lnTo>
                  <a:lnTo>
                    <a:pt x="39" y="0"/>
                  </a:lnTo>
                  <a:lnTo>
                    <a:pt x="36" y="3"/>
                  </a:lnTo>
                  <a:lnTo>
                    <a:pt x="36" y="3"/>
                  </a:lnTo>
                  <a:lnTo>
                    <a:pt x="33" y="3"/>
                  </a:lnTo>
                  <a:lnTo>
                    <a:pt x="27" y="3"/>
                  </a:lnTo>
                  <a:lnTo>
                    <a:pt x="21" y="6"/>
                  </a:lnTo>
                  <a:lnTo>
                    <a:pt x="15" y="9"/>
                  </a:lnTo>
                  <a:lnTo>
                    <a:pt x="15" y="9"/>
                  </a:lnTo>
                  <a:lnTo>
                    <a:pt x="15" y="12"/>
                  </a:lnTo>
                  <a:lnTo>
                    <a:pt x="15" y="15"/>
                  </a:lnTo>
                  <a:lnTo>
                    <a:pt x="15" y="21"/>
                  </a:lnTo>
                  <a:lnTo>
                    <a:pt x="15" y="27"/>
                  </a:lnTo>
                  <a:lnTo>
                    <a:pt x="12" y="36"/>
                  </a:lnTo>
                  <a:lnTo>
                    <a:pt x="12" y="42"/>
                  </a:lnTo>
                  <a:lnTo>
                    <a:pt x="15" y="45"/>
                  </a:lnTo>
                  <a:lnTo>
                    <a:pt x="15" y="45"/>
                  </a:lnTo>
                  <a:lnTo>
                    <a:pt x="15" y="45"/>
                  </a:lnTo>
                  <a:lnTo>
                    <a:pt x="12" y="48"/>
                  </a:lnTo>
                  <a:lnTo>
                    <a:pt x="15" y="51"/>
                  </a:lnTo>
                  <a:lnTo>
                    <a:pt x="15" y="54"/>
                  </a:lnTo>
                  <a:lnTo>
                    <a:pt x="12" y="60"/>
                  </a:lnTo>
                  <a:lnTo>
                    <a:pt x="9" y="63"/>
                  </a:lnTo>
                  <a:lnTo>
                    <a:pt x="9" y="63"/>
                  </a:lnTo>
                  <a:lnTo>
                    <a:pt x="6" y="66"/>
                  </a:lnTo>
                  <a:lnTo>
                    <a:pt x="3" y="69"/>
                  </a:lnTo>
                  <a:lnTo>
                    <a:pt x="0" y="78"/>
                  </a:lnTo>
                  <a:lnTo>
                    <a:pt x="0" y="82"/>
                  </a:lnTo>
                  <a:lnTo>
                    <a:pt x="3" y="85"/>
                  </a:lnTo>
                  <a:lnTo>
                    <a:pt x="3" y="88"/>
                  </a:lnTo>
                  <a:lnTo>
                    <a:pt x="6" y="91"/>
                  </a:lnTo>
                  <a:lnTo>
                    <a:pt x="6" y="91"/>
                  </a:lnTo>
                  <a:lnTo>
                    <a:pt x="12" y="97"/>
                  </a:lnTo>
                  <a:lnTo>
                    <a:pt x="12" y="100"/>
                  </a:lnTo>
                  <a:lnTo>
                    <a:pt x="18" y="103"/>
                  </a:lnTo>
                  <a:lnTo>
                    <a:pt x="18" y="106"/>
                  </a:lnTo>
                  <a:lnTo>
                    <a:pt x="21" y="106"/>
                  </a:lnTo>
                  <a:lnTo>
                    <a:pt x="27" y="112"/>
                  </a:lnTo>
                  <a:lnTo>
                    <a:pt x="39" y="148"/>
                  </a:lnTo>
                  <a:lnTo>
                    <a:pt x="39" y="148"/>
                  </a:lnTo>
                  <a:close/>
                  <a:moveTo>
                    <a:pt x="54" y="75"/>
                  </a:moveTo>
                  <a:lnTo>
                    <a:pt x="57" y="75"/>
                  </a:lnTo>
                  <a:lnTo>
                    <a:pt x="60" y="75"/>
                  </a:lnTo>
                  <a:lnTo>
                    <a:pt x="60" y="78"/>
                  </a:lnTo>
                  <a:lnTo>
                    <a:pt x="57" y="78"/>
                  </a:lnTo>
                  <a:lnTo>
                    <a:pt x="54" y="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8" name="Freeform 152"/>
            <p:cNvSpPr>
              <a:spLocks/>
            </p:cNvSpPr>
            <p:nvPr/>
          </p:nvSpPr>
          <p:spPr bwMode="auto">
            <a:xfrm>
              <a:off x="5283201" y="3668713"/>
              <a:ext cx="603250" cy="585788"/>
            </a:xfrm>
            <a:custGeom>
              <a:avLst/>
              <a:gdLst>
                <a:gd name="T0" fmla="*/ 377 w 380"/>
                <a:gd name="T1" fmla="*/ 281 h 369"/>
                <a:gd name="T2" fmla="*/ 368 w 380"/>
                <a:gd name="T3" fmla="*/ 266 h 369"/>
                <a:gd name="T4" fmla="*/ 350 w 380"/>
                <a:gd name="T5" fmla="*/ 263 h 369"/>
                <a:gd name="T6" fmla="*/ 344 w 380"/>
                <a:gd name="T7" fmla="*/ 254 h 369"/>
                <a:gd name="T8" fmla="*/ 344 w 380"/>
                <a:gd name="T9" fmla="*/ 242 h 369"/>
                <a:gd name="T10" fmla="*/ 335 w 380"/>
                <a:gd name="T11" fmla="*/ 230 h 369"/>
                <a:gd name="T12" fmla="*/ 335 w 380"/>
                <a:gd name="T13" fmla="*/ 221 h 369"/>
                <a:gd name="T14" fmla="*/ 341 w 380"/>
                <a:gd name="T15" fmla="*/ 208 h 369"/>
                <a:gd name="T16" fmla="*/ 341 w 380"/>
                <a:gd name="T17" fmla="*/ 193 h 369"/>
                <a:gd name="T18" fmla="*/ 338 w 380"/>
                <a:gd name="T19" fmla="*/ 175 h 369"/>
                <a:gd name="T20" fmla="*/ 335 w 380"/>
                <a:gd name="T21" fmla="*/ 151 h 369"/>
                <a:gd name="T22" fmla="*/ 335 w 380"/>
                <a:gd name="T23" fmla="*/ 142 h 369"/>
                <a:gd name="T24" fmla="*/ 314 w 380"/>
                <a:gd name="T25" fmla="*/ 100 h 369"/>
                <a:gd name="T26" fmla="*/ 308 w 380"/>
                <a:gd name="T27" fmla="*/ 91 h 369"/>
                <a:gd name="T28" fmla="*/ 299 w 380"/>
                <a:gd name="T29" fmla="*/ 82 h 369"/>
                <a:gd name="T30" fmla="*/ 296 w 380"/>
                <a:gd name="T31" fmla="*/ 72 h 369"/>
                <a:gd name="T32" fmla="*/ 305 w 380"/>
                <a:gd name="T33" fmla="*/ 57 h 369"/>
                <a:gd name="T34" fmla="*/ 311 w 380"/>
                <a:gd name="T35" fmla="*/ 48 h 369"/>
                <a:gd name="T36" fmla="*/ 311 w 380"/>
                <a:gd name="T37" fmla="*/ 39 h 369"/>
                <a:gd name="T38" fmla="*/ 308 w 380"/>
                <a:gd name="T39" fmla="*/ 36 h 369"/>
                <a:gd name="T40" fmla="*/ 311 w 380"/>
                <a:gd name="T41" fmla="*/ 15 h 369"/>
                <a:gd name="T42" fmla="*/ 311 w 380"/>
                <a:gd name="T43" fmla="*/ 3 h 369"/>
                <a:gd name="T44" fmla="*/ 302 w 380"/>
                <a:gd name="T45" fmla="*/ 3 h 369"/>
                <a:gd name="T46" fmla="*/ 287 w 380"/>
                <a:gd name="T47" fmla="*/ 0 h 369"/>
                <a:gd name="T48" fmla="*/ 275 w 380"/>
                <a:gd name="T49" fmla="*/ 6 h 369"/>
                <a:gd name="T50" fmla="*/ 269 w 380"/>
                <a:gd name="T51" fmla="*/ 0 h 369"/>
                <a:gd name="T52" fmla="*/ 263 w 380"/>
                <a:gd name="T53" fmla="*/ 6 h 369"/>
                <a:gd name="T54" fmla="*/ 254 w 380"/>
                <a:gd name="T55" fmla="*/ 9 h 369"/>
                <a:gd name="T56" fmla="*/ 242 w 380"/>
                <a:gd name="T57" fmla="*/ 6 h 369"/>
                <a:gd name="T58" fmla="*/ 230 w 380"/>
                <a:gd name="T59" fmla="*/ 6 h 369"/>
                <a:gd name="T60" fmla="*/ 224 w 380"/>
                <a:gd name="T61" fmla="*/ 3 h 369"/>
                <a:gd name="T62" fmla="*/ 212 w 380"/>
                <a:gd name="T63" fmla="*/ 6 h 369"/>
                <a:gd name="T64" fmla="*/ 199 w 380"/>
                <a:gd name="T65" fmla="*/ 9 h 369"/>
                <a:gd name="T66" fmla="*/ 184 w 380"/>
                <a:gd name="T67" fmla="*/ 9 h 369"/>
                <a:gd name="T68" fmla="*/ 169 w 380"/>
                <a:gd name="T69" fmla="*/ 18 h 369"/>
                <a:gd name="T70" fmla="*/ 160 w 380"/>
                <a:gd name="T71" fmla="*/ 27 h 369"/>
                <a:gd name="T72" fmla="*/ 154 w 380"/>
                <a:gd name="T73" fmla="*/ 27 h 369"/>
                <a:gd name="T74" fmla="*/ 145 w 380"/>
                <a:gd name="T75" fmla="*/ 30 h 369"/>
                <a:gd name="T76" fmla="*/ 139 w 380"/>
                <a:gd name="T77" fmla="*/ 36 h 369"/>
                <a:gd name="T78" fmla="*/ 124 w 380"/>
                <a:gd name="T79" fmla="*/ 42 h 369"/>
                <a:gd name="T80" fmla="*/ 130 w 380"/>
                <a:gd name="T81" fmla="*/ 48 h 369"/>
                <a:gd name="T82" fmla="*/ 130 w 380"/>
                <a:gd name="T83" fmla="*/ 60 h 369"/>
                <a:gd name="T84" fmla="*/ 133 w 380"/>
                <a:gd name="T85" fmla="*/ 85 h 369"/>
                <a:gd name="T86" fmla="*/ 139 w 380"/>
                <a:gd name="T87" fmla="*/ 94 h 369"/>
                <a:gd name="T88" fmla="*/ 145 w 380"/>
                <a:gd name="T89" fmla="*/ 97 h 369"/>
                <a:gd name="T90" fmla="*/ 139 w 380"/>
                <a:gd name="T91" fmla="*/ 109 h 369"/>
                <a:gd name="T92" fmla="*/ 109 w 380"/>
                <a:gd name="T93" fmla="*/ 115 h 369"/>
                <a:gd name="T94" fmla="*/ 103 w 380"/>
                <a:gd name="T95" fmla="*/ 130 h 369"/>
                <a:gd name="T96" fmla="*/ 70 w 380"/>
                <a:gd name="T97" fmla="*/ 154 h 369"/>
                <a:gd name="T98" fmla="*/ 40 w 380"/>
                <a:gd name="T99" fmla="*/ 166 h 369"/>
                <a:gd name="T100" fmla="*/ 18 w 380"/>
                <a:gd name="T101" fmla="*/ 169 h 369"/>
                <a:gd name="T102" fmla="*/ 0 w 380"/>
                <a:gd name="T103" fmla="*/ 184 h 369"/>
                <a:gd name="T104" fmla="*/ 0 w 380"/>
                <a:gd name="T105" fmla="*/ 205 h 369"/>
                <a:gd name="T106" fmla="*/ 70 w 380"/>
                <a:gd name="T107" fmla="*/ 251 h 369"/>
                <a:gd name="T108" fmla="*/ 196 w 380"/>
                <a:gd name="T109" fmla="*/ 341 h 369"/>
                <a:gd name="T110" fmla="*/ 212 w 380"/>
                <a:gd name="T111" fmla="*/ 347 h 369"/>
                <a:gd name="T112" fmla="*/ 224 w 380"/>
                <a:gd name="T113" fmla="*/ 357 h 369"/>
                <a:gd name="T114" fmla="*/ 224 w 380"/>
                <a:gd name="T115" fmla="*/ 369 h 369"/>
                <a:gd name="T116" fmla="*/ 245 w 380"/>
                <a:gd name="T117" fmla="*/ 366 h 369"/>
                <a:gd name="T118" fmla="*/ 272 w 380"/>
                <a:gd name="T119" fmla="*/ 360 h 369"/>
                <a:gd name="T120" fmla="*/ 380 w 380"/>
                <a:gd name="T121"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369">
                  <a:moveTo>
                    <a:pt x="380" y="284"/>
                  </a:moveTo>
                  <a:lnTo>
                    <a:pt x="377" y="284"/>
                  </a:lnTo>
                  <a:lnTo>
                    <a:pt x="377" y="281"/>
                  </a:lnTo>
                  <a:lnTo>
                    <a:pt x="374" y="278"/>
                  </a:lnTo>
                  <a:lnTo>
                    <a:pt x="371" y="269"/>
                  </a:lnTo>
                  <a:lnTo>
                    <a:pt x="368" y="266"/>
                  </a:lnTo>
                  <a:lnTo>
                    <a:pt x="365" y="263"/>
                  </a:lnTo>
                  <a:lnTo>
                    <a:pt x="356" y="263"/>
                  </a:lnTo>
                  <a:lnTo>
                    <a:pt x="350" y="263"/>
                  </a:lnTo>
                  <a:lnTo>
                    <a:pt x="347" y="260"/>
                  </a:lnTo>
                  <a:lnTo>
                    <a:pt x="347" y="257"/>
                  </a:lnTo>
                  <a:lnTo>
                    <a:pt x="344" y="254"/>
                  </a:lnTo>
                  <a:lnTo>
                    <a:pt x="344" y="251"/>
                  </a:lnTo>
                  <a:lnTo>
                    <a:pt x="344" y="248"/>
                  </a:lnTo>
                  <a:lnTo>
                    <a:pt x="344" y="242"/>
                  </a:lnTo>
                  <a:lnTo>
                    <a:pt x="344" y="242"/>
                  </a:lnTo>
                  <a:lnTo>
                    <a:pt x="338" y="236"/>
                  </a:lnTo>
                  <a:lnTo>
                    <a:pt x="335" y="230"/>
                  </a:lnTo>
                  <a:lnTo>
                    <a:pt x="332" y="227"/>
                  </a:lnTo>
                  <a:lnTo>
                    <a:pt x="332" y="224"/>
                  </a:lnTo>
                  <a:lnTo>
                    <a:pt x="335" y="221"/>
                  </a:lnTo>
                  <a:lnTo>
                    <a:pt x="338" y="218"/>
                  </a:lnTo>
                  <a:lnTo>
                    <a:pt x="341" y="218"/>
                  </a:lnTo>
                  <a:lnTo>
                    <a:pt x="341" y="208"/>
                  </a:lnTo>
                  <a:lnTo>
                    <a:pt x="338" y="205"/>
                  </a:lnTo>
                  <a:lnTo>
                    <a:pt x="338" y="202"/>
                  </a:lnTo>
                  <a:lnTo>
                    <a:pt x="341" y="193"/>
                  </a:lnTo>
                  <a:lnTo>
                    <a:pt x="338" y="187"/>
                  </a:lnTo>
                  <a:lnTo>
                    <a:pt x="338" y="178"/>
                  </a:lnTo>
                  <a:lnTo>
                    <a:pt x="338" y="175"/>
                  </a:lnTo>
                  <a:lnTo>
                    <a:pt x="338" y="169"/>
                  </a:lnTo>
                  <a:lnTo>
                    <a:pt x="338" y="157"/>
                  </a:lnTo>
                  <a:lnTo>
                    <a:pt x="335" y="151"/>
                  </a:lnTo>
                  <a:lnTo>
                    <a:pt x="332" y="151"/>
                  </a:lnTo>
                  <a:lnTo>
                    <a:pt x="332" y="145"/>
                  </a:lnTo>
                  <a:lnTo>
                    <a:pt x="335" y="142"/>
                  </a:lnTo>
                  <a:lnTo>
                    <a:pt x="323" y="106"/>
                  </a:lnTo>
                  <a:lnTo>
                    <a:pt x="317" y="100"/>
                  </a:lnTo>
                  <a:lnTo>
                    <a:pt x="314" y="100"/>
                  </a:lnTo>
                  <a:lnTo>
                    <a:pt x="314" y="97"/>
                  </a:lnTo>
                  <a:lnTo>
                    <a:pt x="308" y="94"/>
                  </a:lnTo>
                  <a:lnTo>
                    <a:pt x="308" y="91"/>
                  </a:lnTo>
                  <a:lnTo>
                    <a:pt x="302" y="85"/>
                  </a:lnTo>
                  <a:lnTo>
                    <a:pt x="302" y="85"/>
                  </a:lnTo>
                  <a:lnTo>
                    <a:pt x="299" y="82"/>
                  </a:lnTo>
                  <a:lnTo>
                    <a:pt x="299" y="79"/>
                  </a:lnTo>
                  <a:lnTo>
                    <a:pt x="296" y="76"/>
                  </a:lnTo>
                  <a:lnTo>
                    <a:pt x="296" y="72"/>
                  </a:lnTo>
                  <a:lnTo>
                    <a:pt x="299" y="63"/>
                  </a:lnTo>
                  <a:lnTo>
                    <a:pt x="302" y="60"/>
                  </a:lnTo>
                  <a:lnTo>
                    <a:pt x="305" y="57"/>
                  </a:lnTo>
                  <a:lnTo>
                    <a:pt x="305" y="57"/>
                  </a:lnTo>
                  <a:lnTo>
                    <a:pt x="308" y="54"/>
                  </a:lnTo>
                  <a:lnTo>
                    <a:pt x="311" y="48"/>
                  </a:lnTo>
                  <a:lnTo>
                    <a:pt x="311" y="45"/>
                  </a:lnTo>
                  <a:lnTo>
                    <a:pt x="308" y="42"/>
                  </a:lnTo>
                  <a:lnTo>
                    <a:pt x="311" y="39"/>
                  </a:lnTo>
                  <a:lnTo>
                    <a:pt x="311" y="39"/>
                  </a:lnTo>
                  <a:lnTo>
                    <a:pt x="311" y="39"/>
                  </a:lnTo>
                  <a:lnTo>
                    <a:pt x="308" y="36"/>
                  </a:lnTo>
                  <a:lnTo>
                    <a:pt x="308" y="30"/>
                  </a:lnTo>
                  <a:lnTo>
                    <a:pt x="311" y="21"/>
                  </a:lnTo>
                  <a:lnTo>
                    <a:pt x="311" y="15"/>
                  </a:lnTo>
                  <a:lnTo>
                    <a:pt x="311" y="9"/>
                  </a:lnTo>
                  <a:lnTo>
                    <a:pt x="311" y="6"/>
                  </a:lnTo>
                  <a:lnTo>
                    <a:pt x="311" y="3"/>
                  </a:lnTo>
                  <a:lnTo>
                    <a:pt x="311" y="3"/>
                  </a:lnTo>
                  <a:lnTo>
                    <a:pt x="305" y="3"/>
                  </a:lnTo>
                  <a:lnTo>
                    <a:pt x="302" y="3"/>
                  </a:lnTo>
                  <a:lnTo>
                    <a:pt x="296" y="6"/>
                  </a:lnTo>
                  <a:lnTo>
                    <a:pt x="290" y="3"/>
                  </a:lnTo>
                  <a:lnTo>
                    <a:pt x="287" y="0"/>
                  </a:lnTo>
                  <a:lnTo>
                    <a:pt x="287" y="3"/>
                  </a:lnTo>
                  <a:lnTo>
                    <a:pt x="281" y="6"/>
                  </a:lnTo>
                  <a:lnTo>
                    <a:pt x="275" y="6"/>
                  </a:lnTo>
                  <a:lnTo>
                    <a:pt x="275" y="3"/>
                  </a:lnTo>
                  <a:lnTo>
                    <a:pt x="272" y="0"/>
                  </a:lnTo>
                  <a:lnTo>
                    <a:pt x="269" y="0"/>
                  </a:lnTo>
                  <a:lnTo>
                    <a:pt x="269" y="3"/>
                  </a:lnTo>
                  <a:lnTo>
                    <a:pt x="263" y="3"/>
                  </a:lnTo>
                  <a:lnTo>
                    <a:pt x="263" y="6"/>
                  </a:lnTo>
                  <a:lnTo>
                    <a:pt x="260" y="6"/>
                  </a:lnTo>
                  <a:lnTo>
                    <a:pt x="257" y="6"/>
                  </a:lnTo>
                  <a:lnTo>
                    <a:pt x="254" y="9"/>
                  </a:lnTo>
                  <a:lnTo>
                    <a:pt x="248" y="9"/>
                  </a:lnTo>
                  <a:lnTo>
                    <a:pt x="248" y="6"/>
                  </a:lnTo>
                  <a:lnTo>
                    <a:pt x="242" y="6"/>
                  </a:lnTo>
                  <a:lnTo>
                    <a:pt x="239" y="3"/>
                  </a:lnTo>
                  <a:lnTo>
                    <a:pt x="233" y="6"/>
                  </a:lnTo>
                  <a:lnTo>
                    <a:pt x="230" y="6"/>
                  </a:lnTo>
                  <a:lnTo>
                    <a:pt x="227" y="6"/>
                  </a:lnTo>
                  <a:lnTo>
                    <a:pt x="224" y="3"/>
                  </a:lnTo>
                  <a:lnTo>
                    <a:pt x="224" y="3"/>
                  </a:lnTo>
                  <a:lnTo>
                    <a:pt x="221" y="9"/>
                  </a:lnTo>
                  <a:lnTo>
                    <a:pt x="218" y="9"/>
                  </a:lnTo>
                  <a:lnTo>
                    <a:pt x="212" y="6"/>
                  </a:lnTo>
                  <a:lnTo>
                    <a:pt x="208" y="12"/>
                  </a:lnTo>
                  <a:lnTo>
                    <a:pt x="205" y="12"/>
                  </a:lnTo>
                  <a:lnTo>
                    <a:pt x="199" y="9"/>
                  </a:lnTo>
                  <a:lnTo>
                    <a:pt x="196" y="9"/>
                  </a:lnTo>
                  <a:lnTo>
                    <a:pt x="190" y="12"/>
                  </a:lnTo>
                  <a:lnTo>
                    <a:pt x="184" y="9"/>
                  </a:lnTo>
                  <a:lnTo>
                    <a:pt x="175" y="18"/>
                  </a:lnTo>
                  <a:lnTo>
                    <a:pt x="169" y="18"/>
                  </a:lnTo>
                  <a:lnTo>
                    <a:pt x="169" y="18"/>
                  </a:lnTo>
                  <a:lnTo>
                    <a:pt x="163" y="21"/>
                  </a:lnTo>
                  <a:lnTo>
                    <a:pt x="163" y="24"/>
                  </a:lnTo>
                  <a:lnTo>
                    <a:pt x="160" y="27"/>
                  </a:lnTo>
                  <a:lnTo>
                    <a:pt x="160" y="27"/>
                  </a:lnTo>
                  <a:lnTo>
                    <a:pt x="157" y="27"/>
                  </a:lnTo>
                  <a:lnTo>
                    <a:pt x="154" y="27"/>
                  </a:lnTo>
                  <a:lnTo>
                    <a:pt x="154" y="27"/>
                  </a:lnTo>
                  <a:lnTo>
                    <a:pt x="151" y="30"/>
                  </a:lnTo>
                  <a:lnTo>
                    <a:pt x="145" y="30"/>
                  </a:lnTo>
                  <a:lnTo>
                    <a:pt x="142" y="30"/>
                  </a:lnTo>
                  <a:lnTo>
                    <a:pt x="139" y="33"/>
                  </a:lnTo>
                  <a:lnTo>
                    <a:pt x="139" y="36"/>
                  </a:lnTo>
                  <a:lnTo>
                    <a:pt x="136" y="39"/>
                  </a:lnTo>
                  <a:lnTo>
                    <a:pt x="130" y="42"/>
                  </a:lnTo>
                  <a:lnTo>
                    <a:pt x="124" y="42"/>
                  </a:lnTo>
                  <a:lnTo>
                    <a:pt x="127" y="45"/>
                  </a:lnTo>
                  <a:lnTo>
                    <a:pt x="127" y="45"/>
                  </a:lnTo>
                  <a:lnTo>
                    <a:pt x="130" y="48"/>
                  </a:lnTo>
                  <a:lnTo>
                    <a:pt x="130" y="51"/>
                  </a:lnTo>
                  <a:lnTo>
                    <a:pt x="130" y="54"/>
                  </a:lnTo>
                  <a:lnTo>
                    <a:pt x="130" y="60"/>
                  </a:lnTo>
                  <a:lnTo>
                    <a:pt x="130" y="66"/>
                  </a:lnTo>
                  <a:lnTo>
                    <a:pt x="130" y="69"/>
                  </a:lnTo>
                  <a:lnTo>
                    <a:pt x="133" y="85"/>
                  </a:lnTo>
                  <a:lnTo>
                    <a:pt x="136" y="91"/>
                  </a:lnTo>
                  <a:lnTo>
                    <a:pt x="136" y="94"/>
                  </a:lnTo>
                  <a:lnTo>
                    <a:pt x="139" y="94"/>
                  </a:lnTo>
                  <a:lnTo>
                    <a:pt x="142" y="97"/>
                  </a:lnTo>
                  <a:lnTo>
                    <a:pt x="142" y="97"/>
                  </a:lnTo>
                  <a:lnTo>
                    <a:pt x="145" y="97"/>
                  </a:lnTo>
                  <a:lnTo>
                    <a:pt x="142" y="103"/>
                  </a:lnTo>
                  <a:lnTo>
                    <a:pt x="142" y="103"/>
                  </a:lnTo>
                  <a:lnTo>
                    <a:pt x="139" y="109"/>
                  </a:lnTo>
                  <a:lnTo>
                    <a:pt x="118" y="109"/>
                  </a:lnTo>
                  <a:lnTo>
                    <a:pt x="115" y="109"/>
                  </a:lnTo>
                  <a:lnTo>
                    <a:pt x="109" y="115"/>
                  </a:lnTo>
                  <a:lnTo>
                    <a:pt x="106" y="118"/>
                  </a:lnTo>
                  <a:lnTo>
                    <a:pt x="103" y="124"/>
                  </a:lnTo>
                  <a:lnTo>
                    <a:pt x="103" y="130"/>
                  </a:lnTo>
                  <a:lnTo>
                    <a:pt x="103" y="133"/>
                  </a:lnTo>
                  <a:lnTo>
                    <a:pt x="88" y="142"/>
                  </a:lnTo>
                  <a:lnTo>
                    <a:pt x="70" y="154"/>
                  </a:lnTo>
                  <a:lnTo>
                    <a:pt x="52" y="163"/>
                  </a:lnTo>
                  <a:lnTo>
                    <a:pt x="46" y="166"/>
                  </a:lnTo>
                  <a:lnTo>
                    <a:pt x="40" y="166"/>
                  </a:lnTo>
                  <a:lnTo>
                    <a:pt x="33" y="166"/>
                  </a:lnTo>
                  <a:lnTo>
                    <a:pt x="30" y="166"/>
                  </a:lnTo>
                  <a:lnTo>
                    <a:pt x="18" y="169"/>
                  </a:lnTo>
                  <a:lnTo>
                    <a:pt x="12" y="172"/>
                  </a:lnTo>
                  <a:lnTo>
                    <a:pt x="9" y="175"/>
                  </a:lnTo>
                  <a:lnTo>
                    <a:pt x="0" y="184"/>
                  </a:lnTo>
                  <a:lnTo>
                    <a:pt x="0" y="199"/>
                  </a:lnTo>
                  <a:lnTo>
                    <a:pt x="0" y="199"/>
                  </a:lnTo>
                  <a:lnTo>
                    <a:pt x="0" y="205"/>
                  </a:lnTo>
                  <a:lnTo>
                    <a:pt x="0" y="205"/>
                  </a:lnTo>
                  <a:lnTo>
                    <a:pt x="0" y="205"/>
                  </a:lnTo>
                  <a:lnTo>
                    <a:pt x="70" y="251"/>
                  </a:lnTo>
                  <a:lnTo>
                    <a:pt x="70" y="251"/>
                  </a:lnTo>
                  <a:lnTo>
                    <a:pt x="193" y="332"/>
                  </a:lnTo>
                  <a:lnTo>
                    <a:pt x="196" y="341"/>
                  </a:lnTo>
                  <a:lnTo>
                    <a:pt x="199" y="344"/>
                  </a:lnTo>
                  <a:lnTo>
                    <a:pt x="205" y="344"/>
                  </a:lnTo>
                  <a:lnTo>
                    <a:pt x="212" y="347"/>
                  </a:lnTo>
                  <a:lnTo>
                    <a:pt x="215" y="350"/>
                  </a:lnTo>
                  <a:lnTo>
                    <a:pt x="221" y="353"/>
                  </a:lnTo>
                  <a:lnTo>
                    <a:pt x="224" y="357"/>
                  </a:lnTo>
                  <a:lnTo>
                    <a:pt x="224" y="360"/>
                  </a:lnTo>
                  <a:lnTo>
                    <a:pt x="221" y="366"/>
                  </a:lnTo>
                  <a:lnTo>
                    <a:pt x="224" y="369"/>
                  </a:lnTo>
                  <a:lnTo>
                    <a:pt x="227" y="369"/>
                  </a:lnTo>
                  <a:lnTo>
                    <a:pt x="236" y="369"/>
                  </a:lnTo>
                  <a:lnTo>
                    <a:pt x="245" y="366"/>
                  </a:lnTo>
                  <a:lnTo>
                    <a:pt x="245" y="366"/>
                  </a:lnTo>
                  <a:lnTo>
                    <a:pt x="245" y="366"/>
                  </a:lnTo>
                  <a:lnTo>
                    <a:pt x="272" y="360"/>
                  </a:lnTo>
                  <a:lnTo>
                    <a:pt x="296" y="338"/>
                  </a:lnTo>
                  <a:lnTo>
                    <a:pt x="380" y="284"/>
                  </a:lnTo>
                  <a:lnTo>
                    <a:pt x="380" y="2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9" name="Freeform 153"/>
            <p:cNvSpPr>
              <a:spLocks/>
            </p:cNvSpPr>
            <p:nvPr/>
          </p:nvSpPr>
          <p:spPr bwMode="auto">
            <a:xfrm>
              <a:off x="5164138" y="3706813"/>
              <a:ext cx="349250" cy="277813"/>
            </a:xfrm>
            <a:custGeom>
              <a:avLst/>
              <a:gdLst>
                <a:gd name="T0" fmla="*/ 75 w 220"/>
                <a:gd name="T1" fmla="*/ 160 h 175"/>
                <a:gd name="T2" fmla="*/ 87 w 220"/>
                <a:gd name="T3" fmla="*/ 148 h 175"/>
                <a:gd name="T4" fmla="*/ 105 w 220"/>
                <a:gd name="T5" fmla="*/ 142 h 175"/>
                <a:gd name="T6" fmla="*/ 115 w 220"/>
                <a:gd name="T7" fmla="*/ 142 h 175"/>
                <a:gd name="T8" fmla="*/ 127 w 220"/>
                <a:gd name="T9" fmla="*/ 139 h 175"/>
                <a:gd name="T10" fmla="*/ 163 w 220"/>
                <a:gd name="T11" fmla="*/ 118 h 175"/>
                <a:gd name="T12" fmla="*/ 178 w 220"/>
                <a:gd name="T13" fmla="*/ 106 h 175"/>
                <a:gd name="T14" fmla="*/ 181 w 220"/>
                <a:gd name="T15" fmla="*/ 94 h 175"/>
                <a:gd name="T16" fmla="*/ 190 w 220"/>
                <a:gd name="T17" fmla="*/ 85 h 175"/>
                <a:gd name="T18" fmla="*/ 214 w 220"/>
                <a:gd name="T19" fmla="*/ 85 h 175"/>
                <a:gd name="T20" fmla="*/ 217 w 220"/>
                <a:gd name="T21" fmla="*/ 79 h 175"/>
                <a:gd name="T22" fmla="*/ 217 w 220"/>
                <a:gd name="T23" fmla="*/ 73 h 175"/>
                <a:gd name="T24" fmla="*/ 214 w 220"/>
                <a:gd name="T25" fmla="*/ 70 h 175"/>
                <a:gd name="T26" fmla="*/ 211 w 220"/>
                <a:gd name="T27" fmla="*/ 67 h 175"/>
                <a:gd name="T28" fmla="*/ 205 w 220"/>
                <a:gd name="T29" fmla="*/ 45 h 175"/>
                <a:gd name="T30" fmla="*/ 205 w 220"/>
                <a:gd name="T31" fmla="*/ 36 h 175"/>
                <a:gd name="T32" fmla="*/ 205 w 220"/>
                <a:gd name="T33" fmla="*/ 27 h 175"/>
                <a:gd name="T34" fmla="*/ 202 w 220"/>
                <a:gd name="T35" fmla="*/ 21 h 175"/>
                <a:gd name="T36" fmla="*/ 199 w 220"/>
                <a:gd name="T37" fmla="*/ 18 h 175"/>
                <a:gd name="T38" fmla="*/ 187 w 220"/>
                <a:gd name="T39" fmla="*/ 18 h 175"/>
                <a:gd name="T40" fmla="*/ 184 w 220"/>
                <a:gd name="T41" fmla="*/ 12 h 175"/>
                <a:gd name="T42" fmla="*/ 181 w 220"/>
                <a:gd name="T43" fmla="*/ 9 h 175"/>
                <a:gd name="T44" fmla="*/ 172 w 220"/>
                <a:gd name="T45" fmla="*/ 15 h 175"/>
                <a:gd name="T46" fmla="*/ 163 w 220"/>
                <a:gd name="T47" fmla="*/ 12 h 175"/>
                <a:gd name="T48" fmla="*/ 154 w 220"/>
                <a:gd name="T49" fmla="*/ 15 h 175"/>
                <a:gd name="T50" fmla="*/ 145 w 220"/>
                <a:gd name="T51" fmla="*/ 9 h 175"/>
                <a:gd name="T52" fmla="*/ 142 w 220"/>
                <a:gd name="T53" fmla="*/ 6 h 175"/>
                <a:gd name="T54" fmla="*/ 142 w 220"/>
                <a:gd name="T55" fmla="*/ 3 h 175"/>
                <a:gd name="T56" fmla="*/ 136 w 220"/>
                <a:gd name="T57" fmla="*/ 3 h 175"/>
                <a:gd name="T58" fmla="*/ 133 w 220"/>
                <a:gd name="T59" fmla="*/ 3 h 175"/>
                <a:gd name="T60" fmla="*/ 127 w 220"/>
                <a:gd name="T61" fmla="*/ 18 h 175"/>
                <a:gd name="T62" fmla="*/ 124 w 220"/>
                <a:gd name="T63" fmla="*/ 30 h 175"/>
                <a:gd name="T64" fmla="*/ 111 w 220"/>
                <a:gd name="T65" fmla="*/ 42 h 175"/>
                <a:gd name="T66" fmla="*/ 105 w 220"/>
                <a:gd name="T67" fmla="*/ 45 h 175"/>
                <a:gd name="T68" fmla="*/ 93 w 220"/>
                <a:gd name="T69" fmla="*/ 55 h 175"/>
                <a:gd name="T70" fmla="*/ 84 w 220"/>
                <a:gd name="T71" fmla="*/ 61 h 175"/>
                <a:gd name="T72" fmla="*/ 75 w 220"/>
                <a:gd name="T73" fmla="*/ 67 h 175"/>
                <a:gd name="T74" fmla="*/ 69 w 220"/>
                <a:gd name="T75" fmla="*/ 79 h 175"/>
                <a:gd name="T76" fmla="*/ 63 w 220"/>
                <a:gd name="T77" fmla="*/ 91 h 175"/>
                <a:gd name="T78" fmla="*/ 57 w 220"/>
                <a:gd name="T79" fmla="*/ 103 h 175"/>
                <a:gd name="T80" fmla="*/ 57 w 220"/>
                <a:gd name="T81" fmla="*/ 118 h 175"/>
                <a:gd name="T82" fmla="*/ 60 w 220"/>
                <a:gd name="T83" fmla="*/ 121 h 175"/>
                <a:gd name="T84" fmla="*/ 48 w 220"/>
                <a:gd name="T85" fmla="*/ 139 h 175"/>
                <a:gd name="T86" fmla="*/ 42 w 220"/>
                <a:gd name="T87" fmla="*/ 151 h 175"/>
                <a:gd name="T88" fmla="*/ 24 w 220"/>
                <a:gd name="T89" fmla="*/ 163 h 175"/>
                <a:gd name="T90" fmla="*/ 0 w 220"/>
                <a:gd name="T91" fmla="*/ 175 h 175"/>
                <a:gd name="T92" fmla="*/ 75 w 220"/>
                <a:gd name="T93"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75">
                  <a:moveTo>
                    <a:pt x="75" y="175"/>
                  </a:moveTo>
                  <a:lnTo>
                    <a:pt x="75" y="160"/>
                  </a:lnTo>
                  <a:lnTo>
                    <a:pt x="84" y="151"/>
                  </a:lnTo>
                  <a:lnTo>
                    <a:pt x="87" y="148"/>
                  </a:lnTo>
                  <a:lnTo>
                    <a:pt x="93" y="145"/>
                  </a:lnTo>
                  <a:lnTo>
                    <a:pt x="105" y="142"/>
                  </a:lnTo>
                  <a:lnTo>
                    <a:pt x="108" y="142"/>
                  </a:lnTo>
                  <a:lnTo>
                    <a:pt x="115" y="142"/>
                  </a:lnTo>
                  <a:lnTo>
                    <a:pt x="121" y="142"/>
                  </a:lnTo>
                  <a:lnTo>
                    <a:pt x="127" y="139"/>
                  </a:lnTo>
                  <a:lnTo>
                    <a:pt x="145" y="130"/>
                  </a:lnTo>
                  <a:lnTo>
                    <a:pt x="163" y="118"/>
                  </a:lnTo>
                  <a:lnTo>
                    <a:pt x="178" y="109"/>
                  </a:lnTo>
                  <a:lnTo>
                    <a:pt x="178" y="106"/>
                  </a:lnTo>
                  <a:lnTo>
                    <a:pt x="178" y="100"/>
                  </a:lnTo>
                  <a:lnTo>
                    <a:pt x="181" y="94"/>
                  </a:lnTo>
                  <a:lnTo>
                    <a:pt x="184" y="91"/>
                  </a:lnTo>
                  <a:lnTo>
                    <a:pt x="190" y="85"/>
                  </a:lnTo>
                  <a:lnTo>
                    <a:pt x="193" y="85"/>
                  </a:lnTo>
                  <a:lnTo>
                    <a:pt x="214" y="85"/>
                  </a:lnTo>
                  <a:lnTo>
                    <a:pt x="217" y="79"/>
                  </a:lnTo>
                  <a:lnTo>
                    <a:pt x="217" y="79"/>
                  </a:lnTo>
                  <a:lnTo>
                    <a:pt x="220" y="73"/>
                  </a:lnTo>
                  <a:lnTo>
                    <a:pt x="217" y="73"/>
                  </a:lnTo>
                  <a:lnTo>
                    <a:pt x="217" y="73"/>
                  </a:lnTo>
                  <a:lnTo>
                    <a:pt x="214" y="70"/>
                  </a:lnTo>
                  <a:lnTo>
                    <a:pt x="211" y="70"/>
                  </a:lnTo>
                  <a:lnTo>
                    <a:pt x="211" y="67"/>
                  </a:lnTo>
                  <a:lnTo>
                    <a:pt x="208" y="61"/>
                  </a:lnTo>
                  <a:lnTo>
                    <a:pt x="205" y="45"/>
                  </a:lnTo>
                  <a:lnTo>
                    <a:pt x="205" y="42"/>
                  </a:lnTo>
                  <a:lnTo>
                    <a:pt x="205" y="36"/>
                  </a:lnTo>
                  <a:lnTo>
                    <a:pt x="205" y="30"/>
                  </a:lnTo>
                  <a:lnTo>
                    <a:pt x="205" y="27"/>
                  </a:lnTo>
                  <a:lnTo>
                    <a:pt x="205" y="24"/>
                  </a:lnTo>
                  <a:lnTo>
                    <a:pt x="202" y="21"/>
                  </a:lnTo>
                  <a:lnTo>
                    <a:pt x="202" y="21"/>
                  </a:lnTo>
                  <a:lnTo>
                    <a:pt x="199" y="18"/>
                  </a:lnTo>
                  <a:lnTo>
                    <a:pt x="196" y="18"/>
                  </a:lnTo>
                  <a:lnTo>
                    <a:pt x="187" y="18"/>
                  </a:lnTo>
                  <a:lnTo>
                    <a:pt x="184" y="15"/>
                  </a:lnTo>
                  <a:lnTo>
                    <a:pt x="184" y="12"/>
                  </a:lnTo>
                  <a:lnTo>
                    <a:pt x="181" y="9"/>
                  </a:lnTo>
                  <a:lnTo>
                    <a:pt x="181" y="9"/>
                  </a:lnTo>
                  <a:lnTo>
                    <a:pt x="178" y="15"/>
                  </a:lnTo>
                  <a:lnTo>
                    <a:pt x="172" y="15"/>
                  </a:lnTo>
                  <a:lnTo>
                    <a:pt x="166" y="15"/>
                  </a:lnTo>
                  <a:lnTo>
                    <a:pt x="163" y="12"/>
                  </a:lnTo>
                  <a:lnTo>
                    <a:pt x="160" y="15"/>
                  </a:lnTo>
                  <a:lnTo>
                    <a:pt x="154" y="15"/>
                  </a:lnTo>
                  <a:lnTo>
                    <a:pt x="148" y="15"/>
                  </a:lnTo>
                  <a:lnTo>
                    <a:pt x="145" y="9"/>
                  </a:lnTo>
                  <a:lnTo>
                    <a:pt x="142" y="9"/>
                  </a:lnTo>
                  <a:lnTo>
                    <a:pt x="142" y="6"/>
                  </a:lnTo>
                  <a:lnTo>
                    <a:pt x="142" y="3"/>
                  </a:lnTo>
                  <a:lnTo>
                    <a:pt x="142" y="3"/>
                  </a:lnTo>
                  <a:lnTo>
                    <a:pt x="139" y="0"/>
                  </a:lnTo>
                  <a:lnTo>
                    <a:pt x="136" y="3"/>
                  </a:lnTo>
                  <a:lnTo>
                    <a:pt x="136" y="3"/>
                  </a:lnTo>
                  <a:lnTo>
                    <a:pt x="133" y="3"/>
                  </a:lnTo>
                  <a:lnTo>
                    <a:pt x="130" y="6"/>
                  </a:lnTo>
                  <a:lnTo>
                    <a:pt x="127" y="18"/>
                  </a:lnTo>
                  <a:lnTo>
                    <a:pt x="124" y="24"/>
                  </a:lnTo>
                  <a:lnTo>
                    <a:pt x="124" y="30"/>
                  </a:lnTo>
                  <a:lnTo>
                    <a:pt x="121" y="36"/>
                  </a:lnTo>
                  <a:lnTo>
                    <a:pt x="111" y="42"/>
                  </a:lnTo>
                  <a:lnTo>
                    <a:pt x="108" y="42"/>
                  </a:lnTo>
                  <a:lnTo>
                    <a:pt x="105" y="45"/>
                  </a:lnTo>
                  <a:lnTo>
                    <a:pt x="99" y="48"/>
                  </a:lnTo>
                  <a:lnTo>
                    <a:pt x="93" y="55"/>
                  </a:lnTo>
                  <a:lnTo>
                    <a:pt x="90" y="55"/>
                  </a:lnTo>
                  <a:lnTo>
                    <a:pt x="84" y="61"/>
                  </a:lnTo>
                  <a:lnTo>
                    <a:pt x="78" y="61"/>
                  </a:lnTo>
                  <a:lnTo>
                    <a:pt x="75" y="67"/>
                  </a:lnTo>
                  <a:lnTo>
                    <a:pt x="66" y="73"/>
                  </a:lnTo>
                  <a:lnTo>
                    <a:pt x="69" y="79"/>
                  </a:lnTo>
                  <a:lnTo>
                    <a:pt x="69" y="82"/>
                  </a:lnTo>
                  <a:lnTo>
                    <a:pt x="63" y="91"/>
                  </a:lnTo>
                  <a:lnTo>
                    <a:pt x="57" y="100"/>
                  </a:lnTo>
                  <a:lnTo>
                    <a:pt x="57" y="103"/>
                  </a:lnTo>
                  <a:lnTo>
                    <a:pt x="60" y="109"/>
                  </a:lnTo>
                  <a:lnTo>
                    <a:pt x="57" y="118"/>
                  </a:lnTo>
                  <a:lnTo>
                    <a:pt x="60" y="118"/>
                  </a:lnTo>
                  <a:lnTo>
                    <a:pt x="60" y="121"/>
                  </a:lnTo>
                  <a:lnTo>
                    <a:pt x="60" y="127"/>
                  </a:lnTo>
                  <a:lnTo>
                    <a:pt x="48" y="139"/>
                  </a:lnTo>
                  <a:lnTo>
                    <a:pt x="48" y="145"/>
                  </a:lnTo>
                  <a:lnTo>
                    <a:pt x="42" y="151"/>
                  </a:lnTo>
                  <a:lnTo>
                    <a:pt x="36" y="151"/>
                  </a:lnTo>
                  <a:lnTo>
                    <a:pt x="24" y="163"/>
                  </a:lnTo>
                  <a:lnTo>
                    <a:pt x="3" y="166"/>
                  </a:lnTo>
                  <a:lnTo>
                    <a:pt x="0" y="175"/>
                  </a:lnTo>
                  <a:lnTo>
                    <a:pt x="75" y="175"/>
                  </a:lnTo>
                  <a:lnTo>
                    <a:pt x="75" y="175"/>
                  </a:lnTo>
                  <a:lnTo>
                    <a:pt x="75" y="1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0" name="Freeform 154"/>
            <p:cNvSpPr>
              <a:spLocks/>
            </p:cNvSpPr>
            <p:nvPr/>
          </p:nvSpPr>
          <p:spPr bwMode="auto">
            <a:xfrm>
              <a:off x="5038726" y="3984626"/>
              <a:ext cx="244475" cy="196850"/>
            </a:xfrm>
            <a:custGeom>
              <a:avLst/>
              <a:gdLst>
                <a:gd name="T0" fmla="*/ 154 w 154"/>
                <a:gd name="T1" fmla="*/ 6 h 124"/>
                <a:gd name="T2" fmla="*/ 154 w 154"/>
                <a:gd name="T3" fmla="*/ 0 h 124"/>
                <a:gd name="T4" fmla="*/ 79 w 154"/>
                <a:gd name="T5" fmla="*/ 0 h 124"/>
                <a:gd name="T6" fmla="*/ 70 w 154"/>
                <a:gd name="T7" fmla="*/ 9 h 124"/>
                <a:gd name="T8" fmla="*/ 70 w 154"/>
                <a:gd name="T9" fmla="*/ 16 h 124"/>
                <a:gd name="T10" fmla="*/ 67 w 154"/>
                <a:gd name="T11" fmla="*/ 16 h 124"/>
                <a:gd name="T12" fmla="*/ 55 w 154"/>
                <a:gd name="T13" fmla="*/ 25 h 124"/>
                <a:gd name="T14" fmla="*/ 55 w 154"/>
                <a:gd name="T15" fmla="*/ 28 h 124"/>
                <a:gd name="T16" fmla="*/ 49 w 154"/>
                <a:gd name="T17" fmla="*/ 31 h 124"/>
                <a:gd name="T18" fmla="*/ 49 w 154"/>
                <a:gd name="T19" fmla="*/ 37 h 124"/>
                <a:gd name="T20" fmla="*/ 37 w 154"/>
                <a:gd name="T21" fmla="*/ 52 h 124"/>
                <a:gd name="T22" fmla="*/ 37 w 154"/>
                <a:gd name="T23" fmla="*/ 58 h 124"/>
                <a:gd name="T24" fmla="*/ 28 w 154"/>
                <a:gd name="T25" fmla="*/ 67 h 124"/>
                <a:gd name="T26" fmla="*/ 25 w 154"/>
                <a:gd name="T27" fmla="*/ 67 h 124"/>
                <a:gd name="T28" fmla="*/ 22 w 154"/>
                <a:gd name="T29" fmla="*/ 79 h 124"/>
                <a:gd name="T30" fmla="*/ 22 w 154"/>
                <a:gd name="T31" fmla="*/ 82 h 124"/>
                <a:gd name="T32" fmla="*/ 12 w 154"/>
                <a:gd name="T33" fmla="*/ 91 h 124"/>
                <a:gd name="T34" fmla="*/ 12 w 154"/>
                <a:gd name="T35" fmla="*/ 94 h 124"/>
                <a:gd name="T36" fmla="*/ 15 w 154"/>
                <a:gd name="T37" fmla="*/ 94 h 124"/>
                <a:gd name="T38" fmla="*/ 12 w 154"/>
                <a:gd name="T39" fmla="*/ 97 h 124"/>
                <a:gd name="T40" fmla="*/ 6 w 154"/>
                <a:gd name="T41" fmla="*/ 106 h 124"/>
                <a:gd name="T42" fmla="*/ 3 w 154"/>
                <a:gd name="T43" fmla="*/ 106 h 124"/>
                <a:gd name="T44" fmla="*/ 0 w 154"/>
                <a:gd name="T45" fmla="*/ 109 h 124"/>
                <a:gd name="T46" fmla="*/ 0 w 154"/>
                <a:gd name="T47" fmla="*/ 115 h 124"/>
                <a:gd name="T48" fmla="*/ 0 w 154"/>
                <a:gd name="T49" fmla="*/ 118 h 124"/>
                <a:gd name="T50" fmla="*/ 0 w 154"/>
                <a:gd name="T51" fmla="*/ 124 h 124"/>
                <a:gd name="T52" fmla="*/ 76 w 154"/>
                <a:gd name="T53" fmla="*/ 124 h 124"/>
                <a:gd name="T54" fmla="*/ 76 w 154"/>
                <a:gd name="T55" fmla="*/ 91 h 124"/>
                <a:gd name="T56" fmla="*/ 79 w 154"/>
                <a:gd name="T57" fmla="*/ 85 h 124"/>
                <a:gd name="T58" fmla="*/ 82 w 154"/>
                <a:gd name="T59" fmla="*/ 82 h 124"/>
                <a:gd name="T60" fmla="*/ 88 w 154"/>
                <a:gd name="T61" fmla="*/ 82 h 124"/>
                <a:gd name="T62" fmla="*/ 94 w 154"/>
                <a:gd name="T63" fmla="*/ 82 h 124"/>
                <a:gd name="T64" fmla="*/ 94 w 154"/>
                <a:gd name="T65" fmla="*/ 31 h 124"/>
                <a:gd name="T66" fmla="*/ 154 w 154"/>
                <a:gd name="T67" fmla="*/ 34 h 124"/>
                <a:gd name="T68" fmla="*/ 154 w 154"/>
                <a:gd name="T69" fmla="*/ 6 h 124"/>
                <a:gd name="T70" fmla="*/ 154 w 154"/>
                <a:gd name="T71"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24">
                  <a:moveTo>
                    <a:pt x="154" y="6"/>
                  </a:moveTo>
                  <a:lnTo>
                    <a:pt x="154" y="0"/>
                  </a:lnTo>
                  <a:lnTo>
                    <a:pt x="79" y="0"/>
                  </a:lnTo>
                  <a:lnTo>
                    <a:pt x="70" y="9"/>
                  </a:lnTo>
                  <a:lnTo>
                    <a:pt x="70" y="16"/>
                  </a:lnTo>
                  <a:lnTo>
                    <a:pt x="67" y="16"/>
                  </a:lnTo>
                  <a:lnTo>
                    <a:pt x="55" y="25"/>
                  </a:lnTo>
                  <a:lnTo>
                    <a:pt x="55" y="28"/>
                  </a:lnTo>
                  <a:lnTo>
                    <a:pt x="49" y="31"/>
                  </a:lnTo>
                  <a:lnTo>
                    <a:pt x="49" y="37"/>
                  </a:lnTo>
                  <a:lnTo>
                    <a:pt x="37" y="52"/>
                  </a:lnTo>
                  <a:lnTo>
                    <a:pt x="37" y="58"/>
                  </a:lnTo>
                  <a:lnTo>
                    <a:pt x="28" y="67"/>
                  </a:lnTo>
                  <a:lnTo>
                    <a:pt x="25" y="67"/>
                  </a:lnTo>
                  <a:lnTo>
                    <a:pt x="22" y="79"/>
                  </a:lnTo>
                  <a:lnTo>
                    <a:pt x="22" y="82"/>
                  </a:lnTo>
                  <a:lnTo>
                    <a:pt x="12" y="91"/>
                  </a:lnTo>
                  <a:lnTo>
                    <a:pt x="12" y="94"/>
                  </a:lnTo>
                  <a:lnTo>
                    <a:pt x="15" y="94"/>
                  </a:lnTo>
                  <a:lnTo>
                    <a:pt x="12" y="97"/>
                  </a:lnTo>
                  <a:lnTo>
                    <a:pt x="6" y="106"/>
                  </a:lnTo>
                  <a:lnTo>
                    <a:pt x="3" y="106"/>
                  </a:lnTo>
                  <a:lnTo>
                    <a:pt x="0" y="109"/>
                  </a:lnTo>
                  <a:lnTo>
                    <a:pt x="0" y="115"/>
                  </a:lnTo>
                  <a:lnTo>
                    <a:pt x="0" y="118"/>
                  </a:lnTo>
                  <a:lnTo>
                    <a:pt x="0" y="124"/>
                  </a:lnTo>
                  <a:lnTo>
                    <a:pt x="76" y="124"/>
                  </a:lnTo>
                  <a:lnTo>
                    <a:pt x="76" y="91"/>
                  </a:lnTo>
                  <a:lnTo>
                    <a:pt x="79" y="85"/>
                  </a:lnTo>
                  <a:lnTo>
                    <a:pt x="82" y="82"/>
                  </a:lnTo>
                  <a:lnTo>
                    <a:pt x="88" y="82"/>
                  </a:lnTo>
                  <a:lnTo>
                    <a:pt x="94" y="82"/>
                  </a:lnTo>
                  <a:lnTo>
                    <a:pt x="94" y="31"/>
                  </a:lnTo>
                  <a:lnTo>
                    <a:pt x="154" y="34"/>
                  </a:lnTo>
                  <a:lnTo>
                    <a:pt x="154" y="6"/>
                  </a:lnTo>
                  <a:lnTo>
                    <a:pt x="15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1" name="Freeform 155"/>
            <p:cNvSpPr>
              <a:spLocks/>
            </p:cNvSpPr>
            <p:nvPr/>
          </p:nvSpPr>
          <p:spPr bwMode="auto">
            <a:xfrm>
              <a:off x="5033963" y="3994151"/>
              <a:ext cx="360363" cy="388938"/>
            </a:xfrm>
            <a:custGeom>
              <a:avLst/>
              <a:gdLst>
                <a:gd name="T0" fmla="*/ 79 w 227"/>
                <a:gd name="T1" fmla="*/ 118 h 245"/>
                <a:gd name="T2" fmla="*/ 82 w 227"/>
                <a:gd name="T3" fmla="*/ 79 h 245"/>
                <a:gd name="T4" fmla="*/ 91 w 227"/>
                <a:gd name="T5" fmla="*/ 76 h 245"/>
                <a:gd name="T6" fmla="*/ 97 w 227"/>
                <a:gd name="T7" fmla="*/ 25 h 245"/>
                <a:gd name="T8" fmla="*/ 157 w 227"/>
                <a:gd name="T9" fmla="*/ 0 h 245"/>
                <a:gd name="T10" fmla="*/ 227 w 227"/>
                <a:gd name="T11" fmla="*/ 46 h 245"/>
                <a:gd name="T12" fmla="*/ 203 w 227"/>
                <a:gd name="T13" fmla="*/ 46 h 245"/>
                <a:gd name="T14" fmla="*/ 224 w 227"/>
                <a:gd name="T15" fmla="*/ 218 h 245"/>
                <a:gd name="T16" fmla="*/ 151 w 227"/>
                <a:gd name="T17" fmla="*/ 233 h 245"/>
                <a:gd name="T18" fmla="*/ 145 w 227"/>
                <a:gd name="T19" fmla="*/ 230 h 245"/>
                <a:gd name="T20" fmla="*/ 139 w 227"/>
                <a:gd name="T21" fmla="*/ 233 h 245"/>
                <a:gd name="T22" fmla="*/ 139 w 227"/>
                <a:gd name="T23" fmla="*/ 227 h 245"/>
                <a:gd name="T24" fmla="*/ 124 w 227"/>
                <a:gd name="T25" fmla="*/ 230 h 245"/>
                <a:gd name="T26" fmla="*/ 118 w 227"/>
                <a:gd name="T27" fmla="*/ 236 h 245"/>
                <a:gd name="T28" fmla="*/ 115 w 227"/>
                <a:gd name="T29" fmla="*/ 227 h 245"/>
                <a:gd name="T30" fmla="*/ 103 w 227"/>
                <a:gd name="T31" fmla="*/ 227 h 245"/>
                <a:gd name="T32" fmla="*/ 103 w 227"/>
                <a:gd name="T33" fmla="*/ 236 h 245"/>
                <a:gd name="T34" fmla="*/ 97 w 227"/>
                <a:gd name="T35" fmla="*/ 242 h 245"/>
                <a:gd name="T36" fmla="*/ 91 w 227"/>
                <a:gd name="T37" fmla="*/ 245 h 245"/>
                <a:gd name="T38" fmla="*/ 85 w 227"/>
                <a:gd name="T39" fmla="*/ 239 h 245"/>
                <a:gd name="T40" fmla="*/ 82 w 227"/>
                <a:gd name="T41" fmla="*/ 236 h 245"/>
                <a:gd name="T42" fmla="*/ 76 w 227"/>
                <a:gd name="T43" fmla="*/ 230 h 245"/>
                <a:gd name="T44" fmla="*/ 73 w 227"/>
                <a:gd name="T45" fmla="*/ 221 h 245"/>
                <a:gd name="T46" fmla="*/ 67 w 227"/>
                <a:gd name="T47" fmla="*/ 221 h 245"/>
                <a:gd name="T48" fmla="*/ 64 w 227"/>
                <a:gd name="T49" fmla="*/ 221 h 245"/>
                <a:gd name="T50" fmla="*/ 61 w 227"/>
                <a:gd name="T51" fmla="*/ 218 h 245"/>
                <a:gd name="T52" fmla="*/ 52 w 227"/>
                <a:gd name="T53" fmla="*/ 212 h 245"/>
                <a:gd name="T54" fmla="*/ 40 w 227"/>
                <a:gd name="T55" fmla="*/ 209 h 245"/>
                <a:gd name="T56" fmla="*/ 18 w 227"/>
                <a:gd name="T57" fmla="*/ 215 h 245"/>
                <a:gd name="T58" fmla="*/ 12 w 227"/>
                <a:gd name="T59" fmla="*/ 218 h 245"/>
                <a:gd name="T60" fmla="*/ 9 w 227"/>
                <a:gd name="T61" fmla="*/ 212 h 245"/>
                <a:gd name="T62" fmla="*/ 18 w 227"/>
                <a:gd name="T63" fmla="*/ 194 h 245"/>
                <a:gd name="T64" fmla="*/ 15 w 227"/>
                <a:gd name="T65" fmla="*/ 161 h 245"/>
                <a:gd name="T66" fmla="*/ 12 w 227"/>
                <a:gd name="T67" fmla="*/ 152 h 245"/>
                <a:gd name="T68" fmla="*/ 15 w 227"/>
                <a:gd name="T69" fmla="*/ 145 h 245"/>
                <a:gd name="T70" fmla="*/ 15 w 227"/>
                <a:gd name="T71" fmla="*/ 139 h 245"/>
                <a:gd name="T72" fmla="*/ 9 w 227"/>
                <a:gd name="T73" fmla="*/ 133 h 245"/>
                <a:gd name="T74" fmla="*/ 6 w 227"/>
                <a:gd name="T75" fmla="*/ 127 h 245"/>
                <a:gd name="T76" fmla="*/ 0 w 227"/>
                <a:gd name="T77" fmla="*/ 124 h 245"/>
                <a:gd name="T78" fmla="*/ 3 w 227"/>
                <a:gd name="T79" fmla="*/ 11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45">
                  <a:moveTo>
                    <a:pt x="3" y="118"/>
                  </a:moveTo>
                  <a:lnTo>
                    <a:pt x="79" y="118"/>
                  </a:lnTo>
                  <a:lnTo>
                    <a:pt x="79" y="85"/>
                  </a:lnTo>
                  <a:lnTo>
                    <a:pt x="82" y="79"/>
                  </a:lnTo>
                  <a:lnTo>
                    <a:pt x="85" y="76"/>
                  </a:lnTo>
                  <a:lnTo>
                    <a:pt x="91" y="76"/>
                  </a:lnTo>
                  <a:lnTo>
                    <a:pt x="97" y="76"/>
                  </a:lnTo>
                  <a:lnTo>
                    <a:pt x="97" y="25"/>
                  </a:lnTo>
                  <a:lnTo>
                    <a:pt x="157" y="28"/>
                  </a:lnTo>
                  <a:lnTo>
                    <a:pt x="157" y="0"/>
                  </a:lnTo>
                  <a:lnTo>
                    <a:pt x="227" y="46"/>
                  </a:lnTo>
                  <a:lnTo>
                    <a:pt x="227" y="46"/>
                  </a:lnTo>
                  <a:lnTo>
                    <a:pt x="227" y="46"/>
                  </a:lnTo>
                  <a:lnTo>
                    <a:pt x="203" y="46"/>
                  </a:lnTo>
                  <a:lnTo>
                    <a:pt x="218" y="212"/>
                  </a:lnTo>
                  <a:lnTo>
                    <a:pt x="224" y="218"/>
                  </a:lnTo>
                  <a:lnTo>
                    <a:pt x="218" y="233"/>
                  </a:lnTo>
                  <a:lnTo>
                    <a:pt x="151" y="233"/>
                  </a:lnTo>
                  <a:lnTo>
                    <a:pt x="148" y="233"/>
                  </a:lnTo>
                  <a:lnTo>
                    <a:pt x="145" y="230"/>
                  </a:lnTo>
                  <a:lnTo>
                    <a:pt x="142" y="230"/>
                  </a:lnTo>
                  <a:lnTo>
                    <a:pt x="139" y="233"/>
                  </a:lnTo>
                  <a:lnTo>
                    <a:pt x="139" y="233"/>
                  </a:lnTo>
                  <a:lnTo>
                    <a:pt x="139" y="227"/>
                  </a:lnTo>
                  <a:lnTo>
                    <a:pt x="133" y="224"/>
                  </a:lnTo>
                  <a:lnTo>
                    <a:pt x="124" y="230"/>
                  </a:lnTo>
                  <a:lnTo>
                    <a:pt x="118" y="239"/>
                  </a:lnTo>
                  <a:lnTo>
                    <a:pt x="118" y="236"/>
                  </a:lnTo>
                  <a:lnTo>
                    <a:pt x="115" y="230"/>
                  </a:lnTo>
                  <a:lnTo>
                    <a:pt x="115" y="227"/>
                  </a:lnTo>
                  <a:lnTo>
                    <a:pt x="109" y="227"/>
                  </a:lnTo>
                  <a:lnTo>
                    <a:pt x="103" y="227"/>
                  </a:lnTo>
                  <a:lnTo>
                    <a:pt x="103" y="236"/>
                  </a:lnTo>
                  <a:lnTo>
                    <a:pt x="103" y="236"/>
                  </a:lnTo>
                  <a:lnTo>
                    <a:pt x="100" y="242"/>
                  </a:lnTo>
                  <a:lnTo>
                    <a:pt x="97" y="242"/>
                  </a:lnTo>
                  <a:lnTo>
                    <a:pt x="91" y="245"/>
                  </a:lnTo>
                  <a:lnTo>
                    <a:pt x="91" y="245"/>
                  </a:lnTo>
                  <a:lnTo>
                    <a:pt x="91" y="242"/>
                  </a:lnTo>
                  <a:lnTo>
                    <a:pt x="85" y="239"/>
                  </a:lnTo>
                  <a:lnTo>
                    <a:pt x="82" y="239"/>
                  </a:lnTo>
                  <a:lnTo>
                    <a:pt x="82" y="236"/>
                  </a:lnTo>
                  <a:lnTo>
                    <a:pt x="76" y="233"/>
                  </a:lnTo>
                  <a:lnTo>
                    <a:pt x="76" y="230"/>
                  </a:lnTo>
                  <a:lnTo>
                    <a:pt x="73" y="227"/>
                  </a:lnTo>
                  <a:lnTo>
                    <a:pt x="73" y="221"/>
                  </a:lnTo>
                  <a:lnTo>
                    <a:pt x="70" y="221"/>
                  </a:lnTo>
                  <a:lnTo>
                    <a:pt x="67" y="221"/>
                  </a:lnTo>
                  <a:lnTo>
                    <a:pt x="67" y="221"/>
                  </a:lnTo>
                  <a:lnTo>
                    <a:pt x="64" y="221"/>
                  </a:lnTo>
                  <a:lnTo>
                    <a:pt x="61" y="221"/>
                  </a:lnTo>
                  <a:lnTo>
                    <a:pt x="61" y="218"/>
                  </a:lnTo>
                  <a:lnTo>
                    <a:pt x="55" y="212"/>
                  </a:lnTo>
                  <a:lnTo>
                    <a:pt x="52" y="212"/>
                  </a:lnTo>
                  <a:lnTo>
                    <a:pt x="43" y="209"/>
                  </a:lnTo>
                  <a:lnTo>
                    <a:pt x="40" y="209"/>
                  </a:lnTo>
                  <a:lnTo>
                    <a:pt x="28" y="212"/>
                  </a:lnTo>
                  <a:lnTo>
                    <a:pt x="18" y="215"/>
                  </a:lnTo>
                  <a:lnTo>
                    <a:pt x="15" y="218"/>
                  </a:lnTo>
                  <a:lnTo>
                    <a:pt x="12" y="218"/>
                  </a:lnTo>
                  <a:lnTo>
                    <a:pt x="9" y="221"/>
                  </a:lnTo>
                  <a:lnTo>
                    <a:pt x="9" y="212"/>
                  </a:lnTo>
                  <a:lnTo>
                    <a:pt x="12" y="200"/>
                  </a:lnTo>
                  <a:lnTo>
                    <a:pt x="18" y="194"/>
                  </a:lnTo>
                  <a:lnTo>
                    <a:pt x="18" y="182"/>
                  </a:lnTo>
                  <a:lnTo>
                    <a:pt x="15" y="161"/>
                  </a:lnTo>
                  <a:lnTo>
                    <a:pt x="9" y="152"/>
                  </a:lnTo>
                  <a:lnTo>
                    <a:pt x="12" y="152"/>
                  </a:lnTo>
                  <a:lnTo>
                    <a:pt x="15" y="152"/>
                  </a:lnTo>
                  <a:lnTo>
                    <a:pt x="15" y="145"/>
                  </a:lnTo>
                  <a:lnTo>
                    <a:pt x="15" y="139"/>
                  </a:lnTo>
                  <a:lnTo>
                    <a:pt x="15" y="139"/>
                  </a:lnTo>
                  <a:lnTo>
                    <a:pt x="12" y="130"/>
                  </a:lnTo>
                  <a:lnTo>
                    <a:pt x="9" y="133"/>
                  </a:lnTo>
                  <a:lnTo>
                    <a:pt x="6" y="130"/>
                  </a:lnTo>
                  <a:lnTo>
                    <a:pt x="6" y="127"/>
                  </a:lnTo>
                  <a:lnTo>
                    <a:pt x="0" y="130"/>
                  </a:lnTo>
                  <a:lnTo>
                    <a:pt x="0" y="124"/>
                  </a:lnTo>
                  <a:lnTo>
                    <a:pt x="3" y="121"/>
                  </a:lnTo>
                  <a:lnTo>
                    <a:pt x="3" y="1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2" name="Freeform 156"/>
            <p:cNvSpPr>
              <a:spLocks/>
            </p:cNvSpPr>
            <p:nvPr/>
          </p:nvSpPr>
          <p:spPr bwMode="auto">
            <a:xfrm>
              <a:off x="5178426" y="4067176"/>
              <a:ext cx="493713" cy="455613"/>
            </a:xfrm>
            <a:custGeom>
              <a:avLst/>
              <a:gdLst>
                <a:gd name="T0" fmla="*/ 9 w 311"/>
                <a:gd name="T1" fmla="*/ 196 h 287"/>
                <a:gd name="T2" fmla="*/ 12 w 311"/>
                <a:gd name="T3" fmla="*/ 181 h 287"/>
                <a:gd name="T4" fmla="*/ 24 w 311"/>
                <a:gd name="T5" fmla="*/ 184 h 287"/>
                <a:gd name="T6" fmla="*/ 33 w 311"/>
                <a:gd name="T7" fmla="*/ 184 h 287"/>
                <a:gd name="T8" fmla="*/ 48 w 311"/>
                <a:gd name="T9" fmla="*/ 187 h 287"/>
                <a:gd name="T10" fmla="*/ 54 w 311"/>
                <a:gd name="T11" fmla="*/ 184 h 287"/>
                <a:gd name="T12" fmla="*/ 127 w 311"/>
                <a:gd name="T13" fmla="*/ 187 h 287"/>
                <a:gd name="T14" fmla="*/ 112 w 311"/>
                <a:gd name="T15" fmla="*/ 0 h 287"/>
                <a:gd name="T16" fmla="*/ 262 w 311"/>
                <a:gd name="T17" fmla="*/ 90 h 287"/>
                <a:gd name="T18" fmla="*/ 278 w 311"/>
                <a:gd name="T19" fmla="*/ 96 h 287"/>
                <a:gd name="T20" fmla="*/ 290 w 311"/>
                <a:gd name="T21" fmla="*/ 106 h 287"/>
                <a:gd name="T22" fmla="*/ 290 w 311"/>
                <a:gd name="T23" fmla="*/ 118 h 287"/>
                <a:gd name="T24" fmla="*/ 311 w 311"/>
                <a:gd name="T25" fmla="*/ 115 h 287"/>
                <a:gd name="T26" fmla="*/ 308 w 311"/>
                <a:gd name="T27" fmla="*/ 169 h 287"/>
                <a:gd name="T28" fmla="*/ 302 w 311"/>
                <a:gd name="T29" fmla="*/ 181 h 287"/>
                <a:gd name="T30" fmla="*/ 281 w 311"/>
                <a:gd name="T31" fmla="*/ 190 h 287"/>
                <a:gd name="T32" fmla="*/ 265 w 311"/>
                <a:gd name="T33" fmla="*/ 193 h 287"/>
                <a:gd name="T34" fmla="*/ 241 w 311"/>
                <a:gd name="T35" fmla="*/ 196 h 287"/>
                <a:gd name="T36" fmla="*/ 235 w 311"/>
                <a:gd name="T37" fmla="*/ 196 h 287"/>
                <a:gd name="T38" fmla="*/ 223 w 311"/>
                <a:gd name="T39" fmla="*/ 193 h 287"/>
                <a:gd name="T40" fmla="*/ 202 w 311"/>
                <a:gd name="T41" fmla="*/ 202 h 287"/>
                <a:gd name="T42" fmla="*/ 175 w 311"/>
                <a:gd name="T43" fmla="*/ 220 h 287"/>
                <a:gd name="T44" fmla="*/ 157 w 311"/>
                <a:gd name="T45" fmla="*/ 223 h 287"/>
                <a:gd name="T46" fmla="*/ 151 w 311"/>
                <a:gd name="T47" fmla="*/ 235 h 287"/>
                <a:gd name="T48" fmla="*/ 142 w 311"/>
                <a:gd name="T49" fmla="*/ 254 h 287"/>
                <a:gd name="T50" fmla="*/ 133 w 311"/>
                <a:gd name="T51" fmla="*/ 263 h 287"/>
                <a:gd name="T52" fmla="*/ 130 w 311"/>
                <a:gd name="T53" fmla="*/ 272 h 287"/>
                <a:gd name="T54" fmla="*/ 130 w 311"/>
                <a:gd name="T55" fmla="*/ 281 h 287"/>
                <a:gd name="T56" fmla="*/ 118 w 311"/>
                <a:gd name="T57" fmla="*/ 284 h 287"/>
                <a:gd name="T58" fmla="*/ 109 w 311"/>
                <a:gd name="T59" fmla="*/ 284 h 287"/>
                <a:gd name="T60" fmla="*/ 99 w 311"/>
                <a:gd name="T61" fmla="*/ 284 h 287"/>
                <a:gd name="T62" fmla="*/ 84 w 311"/>
                <a:gd name="T63" fmla="*/ 287 h 287"/>
                <a:gd name="T64" fmla="*/ 78 w 311"/>
                <a:gd name="T65" fmla="*/ 281 h 287"/>
                <a:gd name="T66" fmla="*/ 78 w 311"/>
                <a:gd name="T67" fmla="*/ 275 h 287"/>
                <a:gd name="T68" fmla="*/ 69 w 311"/>
                <a:gd name="T69" fmla="*/ 278 h 287"/>
                <a:gd name="T70" fmla="*/ 75 w 311"/>
                <a:gd name="T71" fmla="*/ 266 h 287"/>
                <a:gd name="T72" fmla="*/ 69 w 311"/>
                <a:gd name="T73" fmla="*/ 257 h 287"/>
                <a:gd name="T74" fmla="*/ 63 w 311"/>
                <a:gd name="T75" fmla="*/ 248 h 287"/>
                <a:gd name="T76" fmla="*/ 54 w 311"/>
                <a:gd name="T77" fmla="*/ 248 h 287"/>
                <a:gd name="T78" fmla="*/ 42 w 311"/>
                <a:gd name="T79" fmla="*/ 254 h 287"/>
                <a:gd name="T80" fmla="*/ 30 w 311"/>
                <a:gd name="T81" fmla="*/ 254 h 287"/>
                <a:gd name="T82" fmla="*/ 21 w 311"/>
                <a:gd name="T83" fmla="*/ 254 h 287"/>
                <a:gd name="T84" fmla="*/ 24 w 311"/>
                <a:gd name="T85" fmla="*/ 248 h 287"/>
                <a:gd name="T86" fmla="*/ 18 w 311"/>
                <a:gd name="T87" fmla="*/ 238 h 287"/>
                <a:gd name="T88" fmla="*/ 15 w 311"/>
                <a:gd name="T89" fmla="*/ 232 h 287"/>
                <a:gd name="T90" fmla="*/ 9 w 311"/>
                <a:gd name="T91" fmla="*/ 229 h 287"/>
                <a:gd name="T92" fmla="*/ 3 w 311"/>
                <a:gd name="T93" fmla="*/ 217 h 287"/>
                <a:gd name="T94" fmla="*/ 3 w 311"/>
                <a:gd name="T95" fmla="*/ 20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87">
                  <a:moveTo>
                    <a:pt x="0" y="199"/>
                  </a:moveTo>
                  <a:lnTo>
                    <a:pt x="6" y="196"/>
                  </a:lnTo>
                  <a:lnTo>
                    <a:pt x="9" y="196"/>
                  </a:lnTo>
                  <a:lnTo>
                    <a:pt x="12" y="190"/>
                  </a:lnTo>
                  <a:lnTo>
                    <a:pt x="12" y="190"/>
                  </a:lnTo>
                  <a:lnTo>
                    <a:pt x="12" y="181"/>
                  </a:lnTo>
                  <a:lnTo>
                    <a:pt x="18" y="181"/>
                  </a:lnTo>
                  <a:lnTo>
                    <a:pt x="24" y="181"/>
                  </a:lnTo>
                  <a:lnTo>
                    <a:pt x="24" y="184"/>
                  </a:lnTo>
                  <a:lnTo>
                    <a:pt x="27" y="190"/>
                  </a:lnTo>
                  <a:lnTo>
                    <a:pt x="27" y="193"/>
                  </a:lnTo>
                  <a:lnTo>
                    <a:pt x="33" y="184"/>
                  </a:lnTo>
                  <a:lnTo>
                    <a:pt x="42" y="178"/>
                  </a:lnTo>
                  <a:lnTo>
                    <a:pt x="48" y="181"/>
                  </a:lnTo>
                  <a:lnTo>
                    <a:pt x="48" y="187"/>
                  </a:lnTo>
                  <a:lnTo>
                    <a:pt x="48" y="187"/>
                  </a:lnTo>
                  <a:lnTo>
                    <a:pt x="51" y="184"/>
                  </a:lnTo>
                  <a:lnTo>
                    <a:pt x="54" y="184"/>
                  </a:lnTo>
                  <a:lnTo>
                    <a:pt x="57" y="187"/>
                  </a:lnTo>
                  <a:lnTo>
                    <a:pt x="60" y="187"/>
                  </a:lnTo>
                  <a:lnTo>
                    <a:pt x="127" y="187"/>
                  </a:lnTo>
                  <a:lnTo>
                    <a:pt x="133" y="172"/>
                  </a:lnTo>
                  <a:lnTo>
                    <a:pt x="127" y="166"/>
                  </a:lnTo>
                  <a:lnTo>
                    <a:pt x="112" y="0"/>
                  </a:lnTo>
                  <a:lnTo>
                    <a:pt x="136" y="0"/>
                  </a:lnTo>
                  <a:lnTo>
                    <a:pt x="259" y="81"/>
                  </a:lnTo>
                  <a:lnTo>
                    <a:pt x="262" y="90"/>
                  </a:lnTo>
                  <a:lnTo>
                    <a:pt x="265" y="93"/>
                  </a:lnTo>
                  <a:lnTo>
                    <a:pt x="271" y="93"/>
                  </a:lnTo>
                  <a:lnTo>
                    <a:pt x="278" y="96"/>
                  </a:lnTo>
                  <a:lnTo>
                    <a:pt x="281" y="99"/>
                  </a:lnTo>
                  <a:lnTo>
                    <a:pt x="287" y="102"/>
                  </a:lnTo>
                  <a:lnTo>
                    <a:pt x="290" y="106"/>
                  </a:lnTo>
                  <a:lnTo>
                    <a:pt x="290" y="109"/>
                  </a:lnTo>
                  <a:lnTo>
                    <a:pt x="287" y="115"/>
                  </a:lnTo>
                  <a:lnTo>
                    <a:pt x="290" y="118"/>
                  </a:lnTo>
                  <a:lnTo>
                    <a:pt x="293" y="118"/>
                  </a:lnTo>
                  <a:lnTo>
                    <a:pt x="302" y="118"/>
                  </a:lnTo>
                  <a:lnTo>
                    <a:pt x="311" y="115"/>
                  </a:lnTo>
                  <a:lnTo>
                    <a:pt x="311" y="115"/>
                  </a:lnTo>
                  <a:lnTo>
                    <a:pt x="308" y="151"/>
                  </a:lnTo>
                  <a:lnTo>
                    <a:pt x="308" y="169"/>
                  </a:lnTo>
                  <a:lnTo>
                    <a:pt x="305" y="172"/>
                  </a:lnTo>
                  <a:lnTo>
                    <a:pt x="305" y="178"/>
                  </a:lnTo>
                  <a:lnTo>
                    <a:pt x="302" y="181"/>
                  </a:lnTo>
                  <a:lnTo>
                    <a:pt x="293" y="187"/>
                  </a:lnTo>
                  <a:lnTo>
                    <a:pt x="287" y="190"/>
                  </a:lnTo>
                  <a:lnTo>
                    <a:pt x="281" y="190"/>
                  </a:lnTo>
                  <a:lnTo>
                    <a:pt x="278" y="193"/>
                  </a:lnTo>
                  <a:lnTo>
                    <a:pt x="271" y="193"/>
                  </a:lnTo>
                  <a:lnTo>
                    <a:pt x="265" y="193"/>
                  </a:lnTo>
                  <a:lnTo>
                    <a:pt x="259" y="196"/>
                  </a:lnTo>
                  <a:lnTo>
                    <a:pt x="253" y="196"/>
                  </a:lnTo>
                  <a:lnTo>
                    <a:pt x="241" y="196"/>
                  </a:lnTo>
                  <a:lnTo>
                    <a:pt x="238" y="196"/>
                  </a:lnTo>
                  <a:lnTo>
                    <a:pt x="238" y="196"/>
                  </a:lnTo>
                  <a:lnTo>
                    <a:pt x="235" y="196"/>
                  </a:lnTo>
                  <a:lnTo>
                    <a:pt x="232" y="196"/>
                  </a:lnTo>
                  <a:lnTo>
                    <a:pt x="226" y="193"/>
                  </a:lnTo>
                  <a:lnTo>
                    <a:pt x="223" y="193"/>
                  </a:lnTo>
                  <a:lnTo>
                    <a:pt x="214" y="196"/>
                  </a:lnTo>
                  <a:lnTo>
                    <a:pt x="208" y="199"/>
                  </a:lnTo>
                  <a:lnTo>
                    <a:pt x="202" y="202"/>
                  </a:lnTo>
                  <a:lnTo>
                    <a:pt x="187" y="211"/>
                  </a:lnTo>
                  <a:lnTo>
                    <a:pt x="178" y="217"/>
                  </a:lnTo>
                  <a:lnTo>
                    <a:pt x="175" y="220"/>
                  </a:lnTo>
                  <a:lnTo>
                    <a:pt x="166" y="223"/>
                  </a:lnTo>
                  <a:lnTo>
                    <a:pt x="163" y="223"/>
                  </a:lnTo>
                  <a:lnTo>
                    <a:pt x="157" y="223"/>
                  </a:lnTo>
                  <a:lnTo>
                    <a:pt x="157" y="226"/>
                  </a:lnTo>
                  <a:lnTo>
                    <a:pt x="154" y="226"/>
                  </a:lnTo>
                  <a:lnTo>
                    <a:pt x="151" y="235"/>
                  </a:lnTo>
                  <a:lnTo>
                    <a:pt x="151" y="238"/>
                  </a:lnTo>
                  <a:lnTo>
                    <a:pt x="145" y="245"/>
                  </a:lnTo>
                  <a:lnTo>
                    <a:pt x="142" y="254"/>
                  </a:lnTo>
                  <a:lnTo>
                    <a:pt x="136" y="257"/>
                  </a:lnTo>
                  <a:lnTo>
                    <a:pt x="133" y="260"/>
                  </a:lnTo>
                  <a:lnTo>
                    <a:pt x="133" y="263"/>
                  </a:lnTo>
                  <a:lnTo>
                    <a:pt x="136" y="269"/>
                  </a:lnTo>
                  <a:lnTo>
                    <a:pt x="130" y="269"/>
                  </a:lnTo>
                  <a:lnTo>
                    <a:pt x="130" y="272"/>
                  </a:lnTo>
                  <a:lnTo>
                    <a:pt x="133" y="275"/>
                  </a:lnTo>
                  <a:lnTo>
                    <a:pt x="130" y="281"/>
                  </a:lnTo>
                  <a:lnTo>
                    <a:pt x="130" y="281"/>
                  </a:lnTo>
                  <a:lnTo>
                    <a:pt x="127" y="287"/>
                  </a:lnTo>
                  <a:lnTo>
                    <a:pt x="121" y="287"/>
                  </a:lnTo>
                  <a:lnTo>
                    <a:pt x="118" y="284"/>
                  </a:lnTo>
                  <a:lnTo>
                    <a:pt x="118" y="281"/>
                  </a:lnTo>
                  <a:lnTo>
                    <a:pt x="115" y="281"/>
                  </a:lnTo>
                  <a:lnTo>
                    <a:pt x="109" y="284"/>
                  </a:lnTo>
                  <a:lnTo>
                    <a:pt x="109" y="284"/>
                  </a:lnTo>
                  <a:lnTo>
                    <a:pt x="106" y="287"/>
                  </a:lnTo>
                  <a:lnTo>
                    <a:pt x="99" y="284"/>
                  </a:lnTo>
                  <a:lnTo>
                    <a:pt x="93" y="284"/>
                  </a:lnTo>
                  <a:lnTo>
                    <a:pt x="90" y="284"/>
                  </a:lnTo>
                  <a:lnTo>
                    <a:pt x="84" y="287"/>
                  </a:lnTo>
                  <a:lnTo>
                    <a:pt x="84" y="284"/>
                  </a:lnTo>
                  <a:lnTo>
                    <a:pt x="84" y="281"/>
                  </a:lnTo>
                  <a:lnTo>
                    <a:pt x="78" y="281"/>
                  </a:lnTo>
                  <a:lnTo>
                    <a:pt x="78" y="281"/>
                  </a:lnTo>
                  <a:lnTo>
                    <a:pt x="78" y="278"/>
                  </a:lnTo>
                  <a:lnTo>
                    <a:pt x="78" y="275"/>
                  </a:lnTo>
                  <a:lnTo>
                    <a:pt x="75" y="275"/>
                  </a:lnTo>
                  <a:lnTo>
                    <a:pt x="72" y="275"/>
                  </a:lnTo>
                  <a:lnTo>
                    <a:pt x="69" y="278"/>
                  </a:lnTo>
                  <a:lnTo>
                    <a:pt x="72" y="272"/>
                  </a:lnTo>
                  <a:lnTo>
                    <a:pt x="75" y="266"/>
                  </a:lnTo>
                  <a:lnTo>
                    <a:pt x="75" y="266"/>
                  </a:lnTo>
                  <a:lnTo>
                    <a:pt x="69" y="263"/>
                  </a:lnTo>
                  <a:lnTo>
                    <a:pt x="69" y="263"/>
                  </a:lnTo>
                  <a:lnTo>
                    <a:pt x="69" y="257"/>
                  </a:lnTo>
                  <a:lnTo>
                    <a:pt x="69" y="254"/>
                  </a:lnTo>
                  <a:lnTo>
                    <a:pt x="63" y="251"/>
                  </a:lnTo>
                  <a:lnTo>
                    <a:pt x="63" y="248"/>
                  </a:lnTo>
                  <a:lnTo>
                    <a:pt x="60" y="248"/>
                  </a:lnTo>
                  <a:lnTo>
                    <a:pt x="57" y="251"/>
                  </a:lnTo>
                  <a:lnTo>
                    <a:pt x="54" y="248"/>
                  </a:lnTo>
                  <a:lnTo>
                    <a:pt x="48" y="248"/>
                  </a:lnTo>
                  <a:lnTo>
                    <a:pt x="45" y="254"/>
                  </a:lnTo>
                  <a:lnTo>
                    <a:pt x="42" y="254"/>
                  </a:lnTo>
                  <a:lnTo>
                    <a:pt x="39" y="257"/>
                  </a:lnTo>
                  <a:lnTo>
                    <a:pt x="36" y="257"/>
                  </a:lnTo>
                  <a:lnTo>
                    <a:pt x="30" y="254"/>
                  </a:lnTo>
                  <a:lnTo>
                    <a:pt x="27" y="254"/>
                  </a:lnTo>
                  <a:lnTo>
                    <a:pt x="24" y="254"/>
                  </a:lnTo>
                  <a:lnTo>
                    <a:pt x="21" y="254"/>
                  </a:lnTo>
                  <a:lnTo>
                    <a:pt x="21" y="254"/>
                  </a:lnTo>
                  <a:lnTo>
                    <a:pt x="24" y="251"/>
                  </a:lnTo>
                  <a:lnTo>
                    <a:pt x="24" y="248"/>
                  </a:lnTo>
                  <a:lnTo>
                    <a:pt x="18" y="245"/>
                  </a:lnTo>
                  <a:lnTo>
                    <a:pt x="18" y="241"/>
                  </a:lnTo>
                  <a:lnTo>
                    <a:pt x="18" y="238"/>
                  </a:lnTo>
                  <a:lnTo>
                    <a:pt x="18" y="238"/>
                  </a:lnTo>
                  <a:lnTo>
                    <a:pt x="15" y="235"/>
                  </a:lnTo>
                  <a:lnTo>
                    <a:pt x="15" y="232"/>
                  </a:lnTo>
                  <a:lnTo>
                    <a:pt x="12" y="229"/>
                  </a:lnTo>
                  <a:lnTo>
                    <a:pt x="12" y="229"/>
                  </a:lnTo>
                  <a:lnTo>
                    <a:pt x="9" y="229"/>
                  </a:lnTo>
                  <a:lnTo>
                    <a:pt x="6" y="223"/>
                  </a:lnTo>
                  <a:lnTo>
                    <a:pt x="3" y="220"/>
                  </a:lnTo>
                  <a:lnTo>
                    <a:pt x="3" y="217"/>
                  </a:lnTo>
                  <a:lnTo>
                    <a:pt x="3" y="208"/>
                  </a:lnTo>
                  <a:lnTo>
                    <a:pt x="3" y="205"/>
                  </a:lnTo>
                  <a:lnTo>
                    <a:pt x="3" y="202"/>
                  </a:lnTo>
                  <a:lnTo>
                    <a:pt x="0" y="1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3" name="Freeform 157"/>
            <p:cNvSpPr>
              <a:spLocks/>
            </p:cNvSpPr>
            <p:nvPr/>
          </p:nvSpPr>
          <p:spPr bwMode="auto">
            <a:xfrm>
              <a:off x="5384801" y="4373563"/>
              <a:ext cx="228600" cy="168275"/>
            </a:xfrm>
            <a:custGeom>
              <a:avLst/>
              <a:gdLst>
                <a:gd name="T0" fmla="*/ 3 w 144"/>
                <a:gd name="T1" fmla="*/ 82 h 106"/>
                <a:gd name="T2" fmla="*/ 0 w 144"/>
                <a:gd name="T3" fmla="*/ 76 h 106"/>
                <a:gd name="T4" fmla="*/ 3 w 144"/>
                <a:gd name="T5" fmla="*/ 70 h 106"/>
                <a:gd name="T6" fmla="*/ 6 w 144"/>
                <a:gd name="T7" fmla="*/ 64 h 106"/>
                <a:gd name="T8" fmla="*/ 15 w 144"/>
                <a:gd name="T9" fmla="*/ 52 h 106"/>
                <a:gd name="T10" fmla="*/ 21 w 144"/>
                <a:gd name="T11" fmla="*/ 42 h 106"/>
                <a:gd name="T12" fmla="*/ 27 w 144"/>
                <a:gd name="T13" fmla="*/ 33 h 106"/>
                <a:gd name="T14" fmla="*/ 33 w 144"/>
                <a:gd name="T15" fmla="*/ 30 h 106"/>
                <a:gd name="T16" fmla="*/ 45 w 144"/>
                <a:gd name="T17" fmla="*/ 27 h 106"/>
                <a:gd name="T18" fmla="*/ 57 w 144"/>
                <a:gd name="T19" fmla="*/ 18 h 106"/>
                <a:gd name="T20" fmla="*/ 78 w 144"/>
                <a:gd name="T21" fmla="*/ 6 h 106"/>
                <a:gd name="T22" fmla="*/ 93 w 144"/>
                <a:gd name="T23" fmla="*/ 0 h 106"/>
                <a:gd name="T24" fmla="*/ 102 w 144"/>
                <a:gd name="T25" fmla="*/ 3 h 106"/>
                <a:gd name="T26" fmla="*/ 108 w 144"/>
                <a:gd name="T27" fmla="*/ 3 h 106"/>
                <a:gd name="T28" fmla="*/ 105 w 144"/>
                <a:gd name="T29" fmla="*/ 9 h 106"/>
                <a:gd name="T30" fmla="*/ 102 w 144"/>
                <a:gd name="T31" fmla="*/ 21 h 106"/>
                <a:gd name="T32" fmla="*/ 120 w 144"/>
                <a:gd name="T33" fmla="*/ 39 h 106"/>
                <a:gd name="T34" fmla="*/ 135 w 144"/>
                <a:gd name="T35" fmla="*/ 39 h 106"/>
                <a:gd name="T36" fmla="*/ 138 w 144"/>
                <a:gd name="T37" fmla="*/ 42 h 106"/>
                <a:gd name="T38" fmla="*/ 141 w 144"/>
                <a:gd name="T39" fmla="*/ 48 h 106"/>
                <a:gd name="T40" fmla="*/ 141 w 144"/>
                <a:gd name="T41" fmla="*/ 58 h 106"/>
                <a:gd name="T42" fmla="*/ 144 w 144"/>
                <a:gd name="T43" fmla="*/ 61 h 106"/>
                <a:gd name="T44" fmla="*/ 135 w 144"/>
                <a:gd name="T45" fmla="*/ 67 h 106"/>
                <a:gd name="T46" fmla="*/ 129 w 144"/>
                <a:gd name="T47" fmla="*/ 67 h 106"/>
                <a:gd name="T48" fmla="*/ 123 w 144"/>
                <a:gd name="T49" fmla="*/ 73 h 106"/>
                <a:gd name="T50" fmla="*/ 123 w 144"/>
                <a:gd name="T51" fmla="*/ 79 h 106"/>
                <a:gd name="T52" fmla="*/ 117 w 144"/>
                <a:gd name="T53" fmla="*/ 82 h 106"/>
                <a:gd name="T54" fmla="*/ 96 w 144"/>
                <a:gd name="T55" fmla="*/ 76 h 106"/>
                <a:gd name="T56" fmla="*/ 93 w 144"/>
                <a:gd name="T57" fmla="*/ 76 h 106"/>
                <a:gd name="T58" fmla="*/ 84 w 144"/>
                <a:gd name="T59" fmla="*/ 79 h 106"/>
                <a:gd name="T60" fmla="*/ 69 w 144"/>
                <a:gd name="T61" fmla="*/ 79 h 106"/>
                <a:gd name="T62" fmla="*/ 54 w 144"/>
                <a:gd name="T63" fmla="*/ 82 h 106"/>
                <a:gd name="T64" fmla="*/ 45 w 144"/>
                <a:gd name="T65" fmla="*/ 85 h 106"/>
                <a:gd name="T66" fmla="*/ 48 w 144"/>
                <a:gd name="T67" fmla="*/ 94 h 106"/>
                <a:gd name="T68" fmla="*/ 51 w 144"/>
                <a:gd name="T69" fmla="*/ 103 h 106"/>
                <a:gd name="T70" fmla="*/ 45 w 144"/>
                <a:gd name="T71" fmla="*/ 100 h 106"/>
                <a:gd name="T72" fmla="*/ 39 w 144"/>
                <a:gd name="T73" fmla="*/ 103 h 106"/>
                <a:gd name="T74" fmla="*/ 27 w 144"/>
                <a:gd name="T75" fmla="*/ 103 h 106"/>
                <a:gd name="T76" fmla="*/ 21 w 144"/>
                <a:gd name="T77" fmla="*/ 97 h 106"/>
                <a:gd name="T78" fmla="*/ 18 w 144"/>
                <a:gd name="T79" fmla="*/ 97 h 106"/>
                <a:gd name="T80" fmla="*/ 6 w 144"/>
                <a:gd name="T81" fmla="*/ 91 h 106"/>
                <a:gd name="T82" fmla="*/ 0 w 144"/>
                <a:gd name="T83"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06">
                  <a:moveTo>
                    <a:pt x="0" y="88"/>
                  </a:moveTo>
                  <a:lnTo>
                    <a:pt x="3" y="82"/>
                  </a:lnTo>
                  <a:lnTo>
                    <a:pt x="0" y="79"/>
                  </a:lnTo>
                  <a:lnTo>
                    <a:pt x="0" y="76"/>
                  </a:lnTo>
                  <a:lnTo>
                    <a:pt x="6" y="76"/>
                  </a:lnTo>
                  <a:lnTo>
                    <a:pt x="3" y="70"/>
                  </a:lnTo>
                  <a:lnTo>
                    <a:pt x="3" y="67"/>
                  </a:lnTo>
                  <a:lnTo>
                    <a:pt x="6" y="64"/>
                  </a:lnTo>
                  <a:lnTo>
                    <a:pt x="12" y="61"/>
                  </a:lnTo>
                  <a:lnTo>
                    <a:pt x="15" y="52"/>
                  </a:lnTo>
                  <a:lnTo>
                    <a:pt x="21" y="45"/>
                  </a:lnTo>
                  <a:lnTo>
                    <a:pt x="21" y="42"/>
                  </a:lnTo>
                  <a:lnTo>
                    <a:pt x="24" y="33"/>
                  </a:lnTo>
                  <a:lnTo>
                    <a:pt x="27" y="33"/>
                  </a:lnTo>
                  <a:lnTo>
                    <a:pt x="27" y="30"/>
                  </a:lnTo>
                  <a:lnTo>
                    <a:pt x="33" y="30"/>
                  </a:lnTo>
                  <a:lnTo>
                    <a:pt x="36" y="30"/>
                  </a:lnTo>
                  <a:lnTo>
                    <a:pt x="45" y="27"/>
                  </a:lnTo>
                  <a:lnTo>
                    <a:pt x="48" y="24"/>
                  </a:lnTo>
                  <a:lnTo>
                    <a:pt x="57" y="18"/>
                  </a:lnTo>
                  <a:lnTo>
                    <a:pt x="72" y="9"/>
                  </a:lnTo>
                  <a:lnTo>
                    <a:pt x="78" y="6"/>
                  </a:lnTo>
                  <a:lnTo>
                    <a:pt x="84" y="3"/>
                  </a:lnTo>
                  <a:lnTo>
                    <a:pt x="93" y="0"/>
                  </a:lnTo>
                  <a:lnTo>
                    <a:pt x="96" y="0"/>
                  </a:lnTo>
                  <a:lnTo>
                    <a:pt x="102" y="3"/>
                  </a:lnTo>
                  <a:lnTo>
                    <a:pt x="105" y="3"/>
                  </a:lnTo>
                  <a:lnTo>
                    <a:pt x="108" y="3"/>
                  </a:lnTo>
                  <a:lnTo>
                    <a:pt x="105" y="6"/>
                  </a:lnTo>
                  <a:lnTo>
                    <a:pt x="105" y="9"/>
                  </a:lnTo>
                  <a:lnTo>
                    <a:pt x="102" y="15"/>
                  </a:lnTo>
                  <a:lnTo>
                    <a:pt x="102" y="21"/>
                  </a:lnTo>
                  <a:lnTo>
                    <a:pt x="120" y="33"/>
                  </a:lnTo>
                  <a:lnTo>
                    <a:pt x="120" y="39"/>
                  </a:lnTo>
                  <a:lnTo>
                    <a:pt x="129" y="45"/>
                  </a:lnTo>
                  <a:lnTo>
                    <a:pt x="135" y="39"/>
                  </a:lnTo>
                  <a:lnTo>
                    <a:pt x="138" y="42"/>
                  </a:lnTo>
                  <a:lnTo>
                    <a:pt x="138" y="42"/>
                  </a:lnTo>
                  <a:lnTo>
                    <a:pt x="141" y="45"/>
                  </a:lnTo>
                  <a:lnTo>
                    <a:pt x="141" y="48"/>
                  </a:lnTo>
                  <a:lnTo>
                    <a:pt x="138" y="52"/>
                  </a:lnTo>
                  <a:lnTo>
                    <a:pt x="141" y="58"/>
                  </a:lnTo>
                  <a:lnTo>
                    <a:pt x="144" y="58"/>
                  </a:lnTo>
                  <a:lnTo>
                    <a:pt x="144" y="61"/>
                  </a:lnTo>
                  <a:lnTo>
                    <a:pt x="138" y="64"/>
                  </a:lnTo>
                  <a:lnTo>
                    <a:pt x="135" y="67"/>
                  </a:lnTo>
                  <a:lnTo>
                    <a:pt x="129" y="70"/>
                  </a:lnTo>
                  <a:lnTo>
                    <a:pt x="129" y="67"/>
                  </a:lnTo>
                  <a:lnTo>
                    <a:pt x="123" y="70"/>
                  </a:lnTo>
                  <a:lnTo>
                    <a:pt x="123" y="73"/>
                  </a:lnTo>
                  <a:lnTo>
                    <a:pt x="120" y="76"/>
                  </a:lnTo>
                  <a:lnTo>
                    <a:pt x="123" y="79"/>
                  </a:lnTo>
                  <a:lnTo>
                    <a:pt x="117" y="79"/>
                  </a:lnTo>
                  <a:lnTo>
                    <a:pt x="117" y="82"/>
                  </a:lnTo>
                  <a:lnTo>
                    <a:pt x="96" y="76"/>
                  </a:lnTo>
                  <a:lnTo>
                    <a:pt x="96" y="76"/>
                  </a:lnTo>
                  <a:lnTo>
                    <a:pt x="96" y="76"/>
                  </a:lnTo>
                  <a:lnTo>
                    <a:pt x="93" y="76"/>
                  </a:lnTo>
                  <a:lnTo>
                    <a:pt x="90" y="79"/>
                  </a:lnTo>
                  <a:lnTo>
                    <a:pt x="84" y="79"/>
                  </a:lnTo>
                  <a:lnTo>
                    <a:pt x="78" y="79"/>
                  </a:lnTo>
                  <a:lnTo>
                    <a:pt x="69" y="79"/>
                  </a:lnTo>
                  <a:lnTo>
                    <a:pt x="66" y="82"/>
                  </a:lnTo>
                  <a:lnTo>
                    <a:pt x="54" y="82"/>
                  </a:lnTo>
                  <a:lnTo>
                    <a:pt x="45" y="82"/>
                  </a:lnTo>
                  <a:lnTo>
                    <a:pt x="45" y="85"/>
                  </a:lnTo>
                  <a:lnTo>
                    <a:pt x="48" y="91"/>
                  </a:lnTo>
                  <a:lnTo>
                    <a:pt x="48" y="94"/>
                  </a:lnTo>
                  <a:lnTo>
                    <a:pt x="51" y="97"/>
                  </a:lnTo>
                  <a:lnTo>
                    <a:pt x="51" y="103"/>
                  </a:lnTo>
                  <a:lnTo>
                    <a:pt x="48" y="103"/>
                  </a:lnTo>
                  <a:lnTo>
                    <a:pt x="45" y="100"/>
                  </a:lnTo>
                  <a:lnTo>
                    <a:pt x="42" y="100"/>
                  </a:lnTo>
                  <a:lnTo>
                    <a:pt x="39" y="103"/>
                  </a:lnTo>
                  <a:lnTo>
                    <a:pt x="33" y="106"/>
                  </a:lnTo>
                  <a:lnTo>
                    <a:pt x="27" y="103"/>
                  </a:lnTo>
                  <a:lnTo>
                    <a:pt x="27" y="100"/>
                  </a:lnTo>
                  <a:lnTo>
                    <a:pt x="21" y="97"/>
                  </a:lnTo>
                  <a:lnTo>
                    <a:pt x="18" y="97"/>
                  </a:lnTo>
                  <a:lnTo>
                    <a:pt x="18" y="97"/>
                  </a:lnTo>
                  <a:lnTo>
                    <a:pt x="15" y="97"/>
                  </a:lnTo>
                  <a:lnTo>
                    <a:pt x="6" y="91"/>
                  </a:lnTo>
                  <a:lnTo>
                    <a:pt x="3" y="88"/>
                  </a:lnTo>
                  <a:lnTo>
                    <a:pt x="0"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4" name="Freeform 158"/>
            <p:cNvSpPr>
              <a:spLocks/>
            </p:cNvSpPr>
            <p:nvPr/>
          </p:nvSpPr>
          <p:spPr bwMode="auto">
            <a:xfrm>
              <a:off x="5019676" y="4325938"/>
              <a:ext cx="196850" cy="144463"/>
            </a:xfrm>
            <a:custGeom>
              <a:avLst/>
              <a:gdLst>
                <a:gd name="T0" fmla="*/ 21 w 124"/>
                <a:gd name="T1" fmla="*/ 9 h 91"/>
                <a:gd name="T2" fmla="*/ 27 w 124"/>
                <a:gd name="T3" fmla="*/ 6 h 91"/>
                <a:gd name="T4" fmla="*/ 49 w 124"/>
                <a:gd name="T5" fmla="*/ 0 h 91"/>
                <a:gd name="T6" fmla="*/ 61 w 124"/>
                <a:gd name="T7" fmla="*/ 3 h 91"/>
                <a:gd name="T8" fmla="*/ 70 w 124"/>
                <a:gd name="T9" fmla="*/ 9 h 91"/>
                <a:gd name="T10" fmla="*/ 73 w 124"/>
                <a:gd name="T11" fmla="*/ 12 h 91"/>
                <a:gd name="T12" fmla="*/ 76 w 124"/>
                <a:gd name="T13" fmla="*/ 12 h 91"/>
                <a:gd name="T14" fmla="*/ 82 w 124"/>
                <a:gd name="T15" fmla="*/ 12 h 91"/>
                <a:gd name="T16" fmla="*/ 85 w 124"/>
                <a:gd name="T17" fmla="*/ 21 h 91"/>
                <a:gd name="T18" fmla="*/ 91 w 124"/>
                <a:gd name="T19" fmla="*/ 27 h 91"/>
                <a:gd name="T20" fmla="*/ 94 w 124"/>
                <a:gd name="T21" fmla="*/ 30 h 91"/>
                <a:gd name="T22" fmla="*/ 100 w 124"/>
                <a:gd name="T23" fmla="*/ 36 h 91"/>
                <a:gd name="T24" fmla="*/ 103 w 124"/>
                <a:gd name="T25" fmla="*/ 42 h 91"/>
                <a:gd name="T26" fmla="*/ 103 w 124"/>
                <a:gd name="T27" fmla="*/ 54 h 91"/>
                <a:gd name="T28" fmla="*/ 106 w 124"/>
                <a:gd name="T29" fmla="*/ 60 h 91"/>
                <a:gd name="T30" fmla="*/ 112 w 124"/>
                <a:gd name="T31" fmla="*/ 66 h 91"/>
                <a:gd name="T32" fmla="*/ 115 w 124"/>
                <a:gd name="T33" fmla="*/ 69 h 91"/>
                <a:gd name="T34" fmla="*/ 118 w 124"/>
                <a:gd name="T35" fmla="*/ 75 h 91"/>
                <a:gd name="T36" fmla="*/ 118 w 124"/>
                <a:gd name="T37" fmla="*/ 78 h 91"/>
                <a:gd name="T38" fmla="*/ 124 w 124"/>
                <a:gd name="T39" fmla="*/ 85 h 91"/>
                <a:gd name="T40" fmla="*/ 121 w 124"/>
                <a:gd name="T41" fmla="*/ 91 h 91"/>
                <a:gd name="T42" fmla="*/ 118 w 124"/>
                <a:gd name="T43" fmla="*/ 88 h 91"/>
                <a:gd name="T44" fmla="*/ 112 w 124"/>
                <a:gd name="T45" fmla="*/ 85 h 91"/>
                <a:gd name="T46" fmla="*/ 103 w 124"/>
                <a:gd name="T47" fmla="*/ 85 h 91"/>
                <a:gd name="T48" fmla="*/ 94 w 124"/>
                <a:gd name="T49" fmla="*/ 82 h 91"/>
                <a:gd name="T50" fmla="*/ 73 w 124"/>
                <a:gd name="T51" fmla="*/ 78 h 91"/>
                <a:gd name="T52" fmla="*/ 70 w 124"/>
                <a:gd name="T53" fmla="*/ 78 h 91"/>
                <a:gd name="T54" fmla="*/ 49 w 124"/>
                <a:gd name="T55" fmla="*/ 75 h 91"/>
                <a:gd name="T56" fmla="*/ 40 w 124"/>
                <a:gd name="T57" fmla="*/ 85 h 91"/>
                <a:gd name="T58" fmla="*/ 18 w 124"/>
                <a:gd name="T59" fmla="*/ 85 h 91"/>
                <a:gd name="T60" fmla="*/ 15 w 124"/>
                <a:gd name="T61" fmla="*/ 82 h 91"/>
                <a:gd name="T62" fmla="*/ 15 w 124"/>
                <a:gd name="T63" fmla="*/ 82 h 91"/>
                <a:gd name="T64" fmla="*/ 21 w 124"/>
                <a:gd name="T65" fmla="*/ 78 h 91"/>
                <a:gd name="T66" fmla="*/ 12 w 124"/>
                <a:gd name="T67" fmla="*/ 78 h 91"/>
                <a:gd name="T68" fmla="*/ 12 w 124"/>
                <a:gd name="T69" fmla="*/ 75 h 91"/>
                <a:gd name="T70" fmla="*/ 15 w 124"/>
                <a:gd name="T71" fmla="*/ 69 h 91"/>
                <a:gd name="T72" fmla="*/ 30 w 124"/>
                <a:gd name="T73" fmla="*/ 66 h 91"/>
                <a:gd name="T74" fmla="*/ 37 w 124"/>
                <a:gd name="T75" fmla="*/ 60 h 91"/>
                <a:gd name="T76" fmla="*/ 40 w 124"/>
                <a:gd name="T77" fmla="*/ 63 h 91"/>
                <a:gd name="T78" fmla="*/ 46 w 124"/>
                <a:gd name="T79" fmla="*/ 60 h 91"/>
                <a:gd name="T80" fmla="*/ 55 w 124"/>
                <a:gd name="T81" fmla="*/ 63 h 91"/>
                <a:gd name="T82" fmla="*/ 64 w 124"/>
                <a:gd name="T83" fmla="*/ 66 h 91"/>
                <a:gd name="T84" fmla="*/ 70 w 124"/>
                <a:gd name="T85" fmla="*/ 63 h 91"/>
                <a:gd name="T86" fmla="*/ 67 w 124"/>
                <a:gd name="T87" fmla="*/ 63 h 91"/>
                <a:gd name="T88" fmla="*/ 55 w 124"/>
                <a:gd name="T89" fmla="*/ 57 h 91"/>
                <a:gd name="T90" fmla="*/ 46 w 124"/>
                <a:gd name="T91" fmla="*/ 54 h 91"/>
                <a:gd name="T92" fmla="*/ 37 w 124"/>
                <a:gd name="T93" fmla="*/ 54 h 91"/>
                <a:gd name="T94" fmla="*/ 27 w 124"/>
                <a:gd name="T95" fmla="*/ 60 h 91"/>
                <a:gd name="T96" fmla="*/ 15 w 124"/>
                <a:gd name="T97" fmla="*/ 60 h 91"/>
                <a:gd name="T98" fmla="*/ 18 w 124"/>
                <a:gd name="T99" fmla="*/ 57 h 91"/>
                <a:gd name="T100" fmla="*/ 15 w 124"/>
                <a:gd name="T101" fmla="*/ 54 h 91"/>
                <a:gd name="T102" fmla="*/ 12 w 124"/>
                <a:gd name="T103" fmla="*/ 51 h 91"/>
                <a:gd name="T104" fmla="*/ 0 w 124"/>
                <a:gd name="T105" fmla="*/ 36 h 91"/>
                <a:gd name="T106" fmla="*/ 18 w 124"/>
                <a:gd name="T107" fmla="*/ 1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91">
                  <a:moveTo>
                    <a:pt x="18" y="12"/>
                  </a:moveTo>
                  <a:lnTo>
                    <a:pt x="21" y="9"/>
                  </a:lnTo>
                  <a:lnTo>
                    <a:pt x="24" y="9"/>
                  </a:lnTo>
                  <a:lnTo>
                    <a:pt x="27" y="6"/>
                  </a:lnTo>
                  <a:lnTo>
                    <a:pt x="37" y="3"/>
                  </a:lnTo>
                  <a:lnTo>
                    <a:pt x="49" y="0"/>
                  </a:lnTo>
                  <a:lnTo>
                    <a:pt x="52" y="0"/>
                  </a:lnTo>
                  <a:lnTo>
                    <a:pt x="61" y="3"/>
                  </a:lnTo>
                  <a:lnTo>
                    <a:pt x="64" y="3"/>
                  </a:lnTo>
                  <a:lnTo>
                    <a:pt x="70" y="9"/>
                  </a:lnTo>
                  <a:lnTo>
                    <a:pt x="70" y="12"/>
                  </a:lnTo>
                  <a:lnTo>
                    <a:pt x="73" y="12"/>
                  </a:lnTo>
                  <a:lnTo>
                    <a:pt x="76" y="12"/>
                  </a:lnTo>
                  <a:lnTo>
                    <a:pt x="76" y="12"/>
                  </a:lnTo>
                  <a:lnTo>
                    <a:pt x="79" y="12"/>
                  </a:lnTo>
                  <a:lnTo>
                    <a:pt x="82" y="12"/>
                  </a:lnTo>
                  <a:lnTo>
                    <a:pt x="82" y="18"/>
                  </a:lnTo>
                  <a:lnTo>
                    <a:pt x="85" y="21"/>
                  </a:lnTo>
                  <a:lnTo>
                    <a:pt x="85" y="24"/>
                  </a:lnTo>
                  <a:lnTo>
                    <a:pt x="91" y="27"/>
                  </a:lnTo>
                  <a:lnTo>
                    <a:pt x="91" y="30"/>
                  </a:lnTo>
                  <a:lnTo>
                    <a:pt x="94" y="30"/>
                  </a:lnTo>
                  <a:lnTo>
                    <a:pt x="100" y="33"/>
                  </a:lnTo>
                  <a:lnTo>
                    <a:pt x="100" y="36"/>
                  </a:lnTo>
                  <a:lnTo>
                    <a:pt x="103" y="39"/>
                  </a:lnTo>
                  <a:lnTo>
                    <a:pt x="103" y="42"/>
                  </a:lnTo>
                  <a:lnTo>
                    <a:pt x="103" y="45"/>
                  </a:lnTo>
                  <a:lnTo>
                    <a:pt x="103" y="54"/>
                  </a:lnTo>
                  <a:lnTo>
                    <a:pt x="103" y="57"/>
                  </a:lnTo>
                  <a:lnTo>
                    <a:pt x="106" y="60"/>
                  </a:lnTo>
                  <a:lnTo>
                    <a:pt x="109" y="66"/>
                  </a:lnTo>
                  <a:lnTo>
                    <a:pt x="112" y="66"/>
                  </a:lnTo>
                  <a:lnTo>
                    <a:pt x="112" y="66"/>
                  </a:lnTo>
                  <a:lnTo>
                    <a:pt x="115" y="69"/>
                  </a:lnTo>
                  <a:lnTo>
                    <a:pt x="115" y="72"/>
                  </a:lnTo>
                  <a:lnTo>
                    <a:pt x="118" y="75"/>
                  </a:lnTo>
                  <a:lnTo>
                    <a:pt x="118" y="75"/>
                  </a:lnTo>
                  <a:lnTo>
                    <a:pt x="118" y="78"/>
                  </a:lnTo>
                  <a:lnTo>
                    <a:pt x="118" y="82"/>
                  </a:lnTo>
                  <a:lnTo>
                    <a:pt x="124" y="85"/>
                  </a:lnTo>
                  <a:lnTo>
                    <a:pt x="124" y="88"/>
                  </a:lnTo>
                  <a:lnTo>
                    <a:pt x="121" y="91"/>
                  </a:lnTo>
                  <a:lnTo>
                    <a:pt x="121" y="88"/>
                  </a:lnTo>
                  <a:lnTo>
                    <a:pt x="118" y="88"/>
                  </a:lnTo>
                  <a:lnTo>
                    <a:pt x="115" y="85"/>
                  </a:lnTo>
                  <a:lnTo>
                    <a:pt x="112" y="85"/>
                  </a:lnTo>
                  <a:lnTo>
                    <a:pt x="109" y="85"/>
                  </a:lnTo>
                  <a:lnTo>
                    <a:pt x="103" y="85"/>
                  </a:lnTo>
                  <a:lnTo>
                    <a:pt x="97" y="85"/>
                  </a:lnTo>
                  <a:lnTo>
                    <a:pt x="94" y="82"/>
                  </a:lnTo>
                  <a:lnTo>
                    <a:pt x="85" y="78"/>
                  </a:lnTo>
                  <a:lnTo>
                    <a:pt x="73" y="78"/>
                  </a:lnTo>
                  <a:lnTo>
                    <a:pt x="70" y="78"/>
                  </a:lnTo>
                  <a:lnTo>
                    <a:pt x="70" y="78"/>
                  </a:lnTo>
                  <a:lnTo>
                    <a:pt x="67" y="75"/>
                  </a:lnTo>
                  <a:lnTo>
                    <a:pt x="49" y="75"/>
                  </a:lnTo>
                  <a:lnTo>
                    <a:pt x="43" y="78"/>
                  </a:lnTo>
                  <a:lnTo>
                    <a:pt x="40" y="85"/>
                  </a:lnTo>
                  <a:lnTo>
                    <a:pt x="24" y="82"/>
                  </a:lnTo>
                  <a:lnTo>
                    <a:pt x="18" y="85"/>
                  </a:lnTo>
                  <a:lnTo>
                    <a:pt x="15" y="85"/>
                  </a:lnTo>
                  <a:lnTo>
                    <a:pt x="15" y="82"/>
                  </a:lnTo>
                  <a:lnTo>
                    <a:pt x="12" y="78"/>
                  </a:lnTo>
                  <a:lnTo>
                    <a:pt x="15" y="82"/>
                  </a:lnTo>
                  <a:lnTo>
                    <a:pt x="18" y="82"/>
                  </a:lnTo>
                  <a:lnTo>
                    <a:pt x="21" y="78"/>
                  </a:lnTo>
                  <a:lnTo>
                    <a:pt x="15" y="75"/>
                  </a:lnTo>
                  <a:lnTo>
                    <a:pt x="12" y="78"/>
                  </a:lnTo>
                  <a:lnTo>
                    <a:pt x="9" y="78"/>
                  </a:lnTo>
                  <a:lnTo>
                    <a:pt x="12" y="75"/>
                  </a:lnTo>
                  <a:lnTo>
                    <a:pt x="12" y="69"/>
                  </a:lnTo>
                  <a:lnTo>
                    <a:pt x="15" y="69"/>
                  </a:lnTo>
                  <a:lnTo>
                    <a:pt x="27" y="69"/>
                  </a:lnTo>
                  <a:lnTo>
                    <a:pt x="30" y="66"/>
                  </a:lnTo>
                  <a:lnTo>
                    <a:pt x="34" y="63"/>
                  </a:lnTo>
                  <a:lnTo>
                    <a:pt x="37" y="60"/>
                  </a:lnTo>
                  <a:lnTo>
                    <a:pt x="40" y="63"/>
                  </a:lnTo>
                  <a:lnTo>
                    <a:pt x="40" y="63"/>
                  </a:lnTo>
                  <a:lnTo>
                    <a:pt x="43" y="60"/>
                  </a:lnTo>
                  <a:lnTo>
                    <a:pt x="46" y="60"/>
                  </a:lnTo>
                  <a:lnTo>
                    <a:pt x="49" y="63"/>
                  </a:lnTo>
                  <a:lnTo>
                    <a:pt x="55" y="63"/>
                  </a:lnTo>
                  <a:lnTo>
                    <a:pt x="58" y="63"/>
                  </a:lnTo>
                  <a:lnTo>
                    <a:pt x="64" y="66"/>
                  </a:lnTo>
                  <a:lnTo>
                    <a:pt x="70" y="66"/>
                  </a:lnTo>
                  <a:lnTo>
                    <a:pt x="70" y="63"/>
                  </a:lnTo>
                  <a:lnTo>
                    <a:pt x="70" y="63"/>
                  </a:lnTo>
                  <a:lnTo>
                    <a:pt x="67" y="63"/>
                  </a:lnTo>
                  <a:lnTo>
                    <a:pt x="61" y="57"/>
                  </a:lnTo>
                  <a:lnTo>
                    <a:pt x="55" y="57"/>
                  </a:lnTo>
                  <a:lnTo>
                    <a:pt x="49" y="54"/>
                  </a:lnTo>
                  <a:lnTo>
                    <a:pt x="46" y="54"/>
                  </a:lnTo>
                  <a:lnTo>
                    <a:pt x="43" y="51"/>
                  </a:lnTo>
                  <a:lnTo>
                    <a:pt x="37" y="54"/>
                  </a:lnTo>
                  <a:lnTo>
                    <a:pt x="30" y="60"/>
                  </a:lnTo>
                  <a:lnTo>
                    <a:pt x="27" y="60"/>
                  </a:lnTo>
                  <a:lnTo>
                    <a:pt x="24" y="60"/>
                  </a:lnTo>
                  <a:lnTo>
                    <a:pt x="15" y="60"/>
                  </a:lnTo>
                  <a:lnTo>
                    <a:pt x="15" y="60"/>
                  </a:lnTo>
                  <a:lnTo>
                    <a:pt x="18" y="57"/>
                  </a:lnTo>
                  <a:lnTo>
                    <a:pt x="12" y="54"/>
                  </a:lnTo>
                  <a:lnTo>
                    <a:pt x="15" y="54"/>
                  </a:lnTo>
                  <a:lnTo>
                    <a:pt x="15" y="51"/>
                  </a:lnTo>
                  <a:lnTo>
                    <a:pt x="12" y="51"/>
                  </a:lnTo>
                  <a:lnTo>
                    <a:pt x="6" y="42"/>
                  </a:lnTo>
                  <a:lnTo>
                    <a:pt x="0" y="36"/>
                  </a:lnTo>
                  <a:lnTo>
                    <a:pt x="12" y="27"/>
                  </a:lnTo>
                  <a:lnTo>
                    <a:pt x="18" y="18"/>
                  </a:lnTo>
                  <a:lnTo>
                    <a:pt x="18"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5" name="Freeform 159"/>
            <p:cNvSpPr>
              <a:spLocks/>
            </p:cNvSpPr>
            <p:nvPr/>
          </p:nvSpPr>
          <p:spPr bwMode="auto">
            <a:xfrm>
              <a:off x="5033963" y="4406901"/>
              <a:ext cx="96838" cy="28575"/>
            </a:xfrm>
            <a:custGeom>
              <a:avLst/>
              <a:gdLst>
                <a:gd name="T0" fmla="*/ 3 w 61"/>
                <a:gd name="T1" fmla="*/ 18 h 18"/>
                <a:gd name="T2" fmla="*/ 6 w 61"/>
                <a:gd name="T3" fmla="*/ 18 h 18"/>
                <a:gd name="T4" fmla="*/ 18 w 61"/>
                <a:gd name="T5" fmla="*/ 18 h 18"/>
                <a:gd name="T6" fmla="*/ 21 w 61"/>
                <a:gd name="T7" fmla="*/ 15 h 18"/>
                <a:gd name="T8" fmla="*/ 25 w 61"/>
                <a:gd name="T9" fmla="*/ 12 h 18"/>
                <a:gd name="T10" fmla="*/ 28 w 61"/>
                <a:gd name="T11" fmla="*/ 9 h 18"/>
                <a:gd name="T12" fmla="*/ 31 w 61"/>
                <a:gd name="T13" fmla="*/ 12 h 18"/>
                <a:gd name="T14" fmla="*/ 31 w 61"/>
                <a:gd name="T15" fmla="*/ 12 h 18"/>
                <a:gd name="T16" fmla="*/ 34 w 61"/>
                <a:gd name="T17" fmla="*/ 9 h 18"/>
                <a:gd name="T18" fmla="*/ 37 w 61"/>
                <a:gd name="T19" fmla="*/ 9 h 18"/>
                <a:gd name="T20" fmla="*/ 40 w 61"/>
                <a:gd name="T21" fmla="*/ 12 h 18"/>
                <a:gd name="T22" fmla="*/ 46 w 61"/>
                <a:gd name="T23" fmla="*/ 12 h 18"/>
                <a:gd name="T24" fmla="*/ 49 w 61"/>
                <a:gd name="T25" fmla="*/ 12 h 18"/>
                <a:gd name="T26" fmla="*/ 55 w 61"/>
                <a:gd name="T27" fmla="*/ 15 h 18"/>
                <a:gd name="T28" fmla="*/ 61 w 61"/>
                <a:gd name="T29" fmla="*/ 15 h 18"/>
                <a:gd name="T30" fmla="*/ 61 w 61"/>
                <a:gd name="T31" fmla="*/ 12 h 18"/>
                <a:gd name="T32" fmla="*/ 61 w 61"/>
                <a:gd name="T33" fmla="*/ 12 h 18"/>
                <a:gd name="T34" fmla="*/ 58 w 61"/>
                <a:gd name="T35" fmla="*/ 12 h 18"/>
                <a:gd name="T36" fmla="*/ 52 w 61"/>
                <a:gd name="T37" fmla="*/ 6 h 18"/>
                <a:gd name="T38" fmla="*/ 46 w 61"/>
                <a:gd name="T39" fmla="*/ 6 h 18"/>
                <a:gd name="T40" fmla="*/ 40 w 61"/>
                <a:gd name="T41" fmla="*/ 3 h 18"/>
                <a:gd name="T42" fmla="*/ 37 w 61"/>
                <a:gd name="T43" fmla="*/ 3 h 18"/>
                <a:gd name="T44" fmla="*/ 34 w 61"/>
                <a:gd name="T45" fmla="*/ 0 h 18"/>
                <a:gd name="T46" fmla="*/ 28 w 61"/>
                <a:gd name="T47" fmla="*/ 3 h 18"/>
                <a:gd name="T48" fmla="*/ 21 w 61"/>
                <a:gd name="T49" fmla="*/ 9 h 18"/>
                <a:gd name="T50" fmla="*/ 18 w 61"/>
                <a:gd name="T51" fmla="*/ 9 h 18"/>
                <a:gd name="T52" fmla="*/ 15 w 61"/>
                <a:gd name="T53" fmla="*/ 9 h 18"/>
                <a:gd name="T54" fmla="*/ 6 w 61"/>
                <a:gd name="T55" fmla="*/ 9 h 18"/>
                <a:gd name="T56" fmla="*/ 6 w 61"/>
                <a:gd name="T57" fmla="*/ 12 h 18"/>
                <a:gd name="T58" fmla="*/ 12 w 61"/>
                <a:gd name="T59" fmla="*/ 15 h 18"/>
                <a:gd name="T60" fmla="*/ 15 w 61"/>
                <a:gd name="T61" fmla="*/ 15 h 18"/>
                <a:gd name="T62" fmla="*/ 12 w 61"/>
                <a:gd name="T63" fmla="*/ 18 h 18"/>
                <a:gd name="T64" fmla="*/ 9 w 61"/>
                <a:gd name="T65" fmla="*/ 18 h 18"/>
                <a:gd name="T66" fmla="*/ 3 w 61"/>
                <a:gd name="T67" fmla="*/ 12 h 18"/>
                <a:gd name="T68" fmla="*/ 0 w 61"/>
                <a:gd name="T69" fmla="*/ 15 h 18"/>
                <a:gd name="T70" fmla="*/ 3 w 61"/>
                <a:gd name="T71" fmla="*/ 18 h 18"/>
                <a:gd name="T72" fmla="*/ 3 w 61"/>
                <a:gd name="T7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8">
                  <a:moveTo>
                    <a:pt x="3" y="18"/>
                  </a:moveTo>
                  <a:lnTo>
                    <a:pt x="6" y="18"/>
                  </a:lnTo>
                  <a:lnTo>
                    <a:pt x="18" y="18"/>
                  </a:lnTo>
                  <a:lnTo>
                    <a:pt x="21" y="15"/>
                  </a:lnTo>
                  <a:lnTo>
                    <a:pt x="25" y="12"/>
                  </a:lnTo>
                  <a:lnTo>
                    <a:pt x="28" y="9"/>
                  </a:lnTo>
                  <a:lnTo>
                    <a:pt x="31" y="12"/>
                  </a:lnTo>
                  <a:lnTo>
                    <a:pt x="31" y="12"/>
                  </a:lnTo>
                  <a:lnTo>
                    <a:pt x="34" y="9"/>
                  </a:lnTo>
                  <a:lnTo>
                    <a:pt x="37" y="9"/>
                  </a:lnTo>
                  <a:lnTo>
                    <a:pt x="40" y="12"/>
                  </a:lnTo>
                  <a:lnTo>
                    <a:pt x="46" y="12"/>
                  </a:lnTo>
                  <a:lnTo>
                    <a:pt x="49" y="12"/>
                  </a:lnTo>
                  <a:lnTo>
                    <a:pt x="55" y="15"/>
                  </a:lnTo>
                  <a:lnTo>
                    <a:pt x="61" y="15"/>
                  </a:lnTo>
                  <a:lnTo>
                    <a:pt x="61" y="12"/>
                  </a:lnTo>
                  <a:lnTo>
                    <a:pt x="61" y="12"/>
                  </a:lnTo>
                  <a:lnTo>
                    <a:pt x="58" y="12"/>
                  </a:lnTo>
                  <a:lnTo>
                    <a:pt x="52" y="6"/>
                  </a:lnTo>
                  <a:lnTo>
                    <a:pt x="46" y="6"/>
                  </a:lnTo>
                  <a:lnTo>
                    <a:pt x="40" y="3"/>
                  </a:lnTo>
                  <a:lnTo>
                    <a:pt x="37" y="3"/>
                  </a:lnTo>
                  <a:lnTo>
                    <a:pt x="34" y="0"/>
                  </a:lnTo>
                  <a:lnTo>
                    <a:pt x="28" y="3"/>
                  </a:lnTo>
                  <a:lnTo>
                    <a:pt x="21" y="9"/>
                  </a:lnTo>
                  <a:lnTo>
                    <a:pt x="18" y="9"/>
                  </a:lnTo>
                  <a:lnTo>
                    <a:pt x="15" y="9"/>
                  </a:lnTo>
                  <a:lnTo>
                    <a:pt x="6" y="9"/>
                  </a:lnTo>
                  <a:lnTo>
                    <a:pt x="6" y="12"/>
                  </a:lnTo>
                  <a:lnTo>
                    <a:pt x="12" y="15"/>
                  </a:lnTo>
                  <a:lnTo>
                    <a:pt x="15" y="15"/>
                  </a:lnTo>
                  <a:lnTo>
                    <a:pt x="12" y="18"/>
                  </a:lnTo>
                  <a:lnTo>
                    <a:pt x="9" y="18"/>
                  </a:lnTo>
                  <a:lnTo>
                    <a:pt x="3" y="12"/>
                  </a:lnTo>
                  <a:lnTo>
                    <a:pt x="0" y="15"/>
                  </a:lnTo>
                  <a:lnTo>
                    <a:pt x="3" y="18"/>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6" name="Freeform 160"/>
            <p:cNvSpPr>
              <a:spLocks/>
            </p:cNvSpPr>
            <p:nvPr/>
          </p:nvSpPr>
          <p:spPr bwMode="auto">
            <a:xfrm>
              <a:off x="5043488" y="4445001"/>
              <a:ext cx="92075" cy="58738"/>
            </a:xfrm>
            <a:custGeom>
              <a:avLst/>
              <a:gdLst>
                <a:gd name="T0" fmla="*/ 0 w 58"/>
                <a:gd name="T1" fmla="*/ 10 h 37"/>
                <a:gd name="T2" fmla="*/ 3 w 58"/>
                <a:gd name="T3" fmla="*/ 10 h 37"/>
                <a:gd name="T4" fmla="*/ 9 w 58"/>
                <a:gd name="T5" fmla="*/ 7 h 37"/>
                <a:gd name="T6" fmla="*/ 25 w 58"/>
                <a:gd name="T7" fmla="*/ 10 h 37"/>
                <a:gd name="T8" fmla="*/ 28 w 58"/>
                <a:gd name="T9" fmla="*/ 3 h 37"/>
                <a:gd name="T10" fmla="*/ 34 w 58"/>
                <a:gd name="T11" fmla="*/ 0 h 37"/>
                <a:gd name="T12" fmla="*/ 52 w 58"/>
                <a:gd name="T13" fmla="*/ 0 h 37"/>
                <a:gd name="T14" fmla="*/ 55 w 58"/>
                <a:gd name="T15" fmla="*/ 3 h 37"/>
                <a:gd name="T16" fmla="*/ 55 w 58"/>
                <a:gd name="T17" fmla="*/ 10 h 37"/>
                <a:gd name="T18" fmla="*/ 55 w 58"/>
                <a:gd name="T19" fmla="*/ 13 h 37"/>
                <a:gd name="T20" fmla="*/ 55 w 58"/>
                <a:gd name="T21" fmla="*/ 19 h 37"/>
                <a:gd name="T22" fmla="*/ 58 w 58"/>
                <a:gd name="T23" fmla="*/ 22 h 37"/>
                <a:gd name="T24" fmla="*/ 58 w 58"/>
                <a:gd name="T25" fmla="*/ 25 h 37"/>
                <a:gd name="T26" fmla="*/ 55 w 58"/>
                <a:gd name="T27" fmla="*/ 28 h 37"/>
                <a:gd name="T28" fmla="*/ 49 w 58"/>
                <a:gd name="T29" fmla="*/ 28 h 37"/>
                <a:gd name="T30" fmla="*/ 43 w 58"/>
                <a:gd name="T31" fmla="*/ 31 h 37"/>
                <a:gd name="T32" fmla="*/ 40 w 58"/>
                <a:gd name="T33" fmla="*/ 31 h 37"/>
                <a:gd name="T34" fmla="*/ 37 w 58"/>
                <a:gd name="T35" fmla="*/ 37 h 37"/>
                <a:gd name="T36" fmla="*/ 31 w 58"/>
                <a:gd name="T37" fmla="*/ 37 h 37"/>
                <a:gd name="T38" fmla="*/ 31 w 58"/>
                <a:gd name="T39" fmla="*/ 37 h 37"/>
                <a:gd name="T40" fmla="*/ 31 w 58"/>
                <a:gd name="T41" fmla="*/ 34 h 37"/>
                <a:gd name="T42" fmla="*/ 25 w 58"/>
                <a:gd name="T43" fmla="*/ 34 h 37"/>
                <a:gd name="T44" fmla="*/ 28 w 58"/>
                <a:gd name="T45" fmla="*/ 28 h 37"/>
                <a:gd name="T46" fmla="*/ 25 w 58"/>
                <a:gd name="T47" fmla="*/ 28 h 37"/>
                <a:gd name="T48" fmla="*/ 28 w 58"/>
                <a:gd name="T49" fmla="*/ 28 h 37"/>
                <a:gd name="T50" fmla="*/ 25 w 58"/>
                <a:gd name="T51" fmla="*/ 25 h 37"/>
                <a:gd name="T52" fmla="*/ 22 w 58"/>
                <a:gd name="T53" fmla="*/ 25 h 37"/>
                <a:gd name="T54" fmla="*/ 22 w 58"/>
                <a:gd name="T55" fmla="*/ 25 h 37"/>
                <a:gd name="T56" fmla="*/ 31 w 58"/>
                <a:gd name="T57" fmla="*/ 22 h 37"/>
                <a:gd name="T58" fmla="*/ 31 w 58"/>
                <a:gd name="T59" fmla="*/ 22 h 37"/>
                <a:gd name="T60" fmla="*/ 28 w 58"/>
                <a:gd name="T61" fmla="*/ 19 h 37"/>
                <a:gd name="T62" fmla="*/ 22 w 58"/>
                <a:gd name="T63" fmla="*/ 19 h 37"/>
                <a:gd name="T64" fmla="*/ 19 w 58"/>
                <a:gd name="T65" fmla="*/ 22 h 37"/>
                <a:gd name="T66" fmla="*/ 15 w 58"/>
                <a:gd name="T67" fmla="*/ 22 h 37"/>
                <a:gd name="T68" fmla="*/ 12 w 58"/>
                <a:gd name="T69" fmla="*/ 19 h 37"/>
                <a:gd name="T70" fmla="*/ 9 w 58"/>
                <a:gd name="T71" fmla="*/ 19 h 37"/>
                <a:gd name="T72" fmla="*/ 6 w 58"/>
                <a:gd name="T73" fmla="*/ 16 h 37"/>
                <a:gd name="T74" fmla="*/ 9 w 58"/>
                <a:gd name="T75" fmla="*/ 13 h 37"/>
                <a:gd name="T76" fmla="*/ 6 w 58"/>
                <a:gd name="T77" fmla="*/ 13 h 37"/>
                <a:gd name="T78" fmla="*/ 0 w 58"/>
                <a:gd name="T79" fmla="*/ 13 h 37"/>
                <a:gd name="T80" fmla="*/ 0 w 58"/>
                <a:gd name="T81" fmla="*/ 10 h 37"/>
                <a:gd name="T82" fmla="*/ 0 w 58"/>
                <a:gd name="T8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37">
                  <a:moveTo>
                    <a:pt x="0" y="10"/>
                  </a:moveTo>
                  <a:lnTo>
                    <a:pt x="3" y="10"/>
                  </a:lnTo>
                  <a:lnTo>
                    <a:pt x="9" y="7"/>
                  </a:lnTo>
                  <a:lnTo>
                    <a:pt x="25" y="10"/>
                  </a:lnTo>
                  <a:lnTo>
                    <a:pt x="28" y="3"/>
                  </a:lnTo>
                  <a:lnTo>
                    <a:pt x="34" y="0"/>
                  </a:lnTo>
                  <a:lnTo>
                    <a:pt x="52" y="0"/>
                  </a:lnTo>
                  <a:lnTo>
                    <a:pt x="55" y="3"/>
                  </a:lnTo>
                  <a:lnTo>
                    <a:pt x="55" y="10"/>
                  </a:lnTo>
                  <a:lnTo>
                    <a:pt x="55" y="13"/>
                  </a:lnTo>
                  <a:lnTo>
                    <a:pt x="55" y="19"/>
                  </a:lnTo>
                  <a:lnTo>
                    <a:pt x="58" y="22"/>
                  </a:lnTo>
                  <a:lnTo>
                    <a:pt x="58" y="25"/>
                  </a:lnTo>
                  <a:lnTo>
                    <a:pt x="55" y="28"/>
                  </a:lnTo>
                  <a:lnTo>
                    <a:pt x="49" y="28"/>
                  </a:lnTo>
                  <a:lnTo>
                    <a:pt x="43" y="31"/>
                  </a:lnTo>
                  <a:lnTo>
                    <a:pt x="40" y="31"/>
                  </a:lnTo>
                  <a:lnTo>
                    <a:pt x="37" y="37"/>
                  </a:lnTo>
                  <a:lnTo>
                    <a:pt x="31" y="37"/>
                  </a:lnTo>
                  <a:lnTo>
                    <a:pt x="31" y="37"/>
                  </a:lnTo>
                  <a:lnTo>
                    <a:pt x="31" y="34"/>
                  </a:lnTo>
                  <a:lnTo>
                    <a:pt x="25" y="34"/>
                  </a:lnTo>
                  <a:lnTo>
                    <a:pt x="28" y="28"/>
                  </a:lnTo>
                  <a:lnTo>
                    <a:pt x="25" y="28"/>
                  </a:lnTo>
                  <a:lnTo>
                    <a:pt x="28" y="28"/>
                  </a:lnTo>
                  <a:lnTo>
                    <a:pt x="25" y="25"/>
                  </a:lnTo>
                  <a:lnTo>
                    <a:pt x="22" y="25"/>
                  </a:lnTo>
                  <a:lnTo>
                    <a:pt x="22" y="25"/>
                  </a:lnTo>
                  <a:lnTo>
                    <a:pt x="31" y="22"/>
                  </a:lnTo>
                  <a:lnTo>
                    <a:pt x="31" y="22"/>
                  </a:lnTo>
                  <a:lnTo>
                    <a:pt x="28" y="19"/>
                  </a:lnTo>
                  <a:lnTo>
                    <a:pt x="22" y="19"/>
                  </a:lnTo>
                  <a:lnTo>
                    <a:pt x="19" y="22"/>
                  </a:lnTo>
                  <a:lnTo>
                    <a:pt x="15" y="22"/>
                  </a:lnTo>
                  <a:lnTo>
                    <a:pt x="12" y="19"/>
                  </a:lnTo>
                  <a:lnTo>
                    <a:pt x="9" y="19"/>
                  </a:lnTo>
                  <a:lnTo>
                    <a:pt x="6" y="16"/>
                  </a:lnTo>
                  <a:lnTo>
                    <a:pt x="9" y="13"/>
                  </a:lnTo>
                  <a:lnTo>
                    <a:pt x="6" y="13"/>
                  </a:lnTo>
                  <a:lnTo>
                    <a:pt x="0" y="13"/>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7" name="Freeform 161"/>
            <p:cNvSpPr>
              <a:spLocks/>
            </p:cNvSpPr>
            <p:nvPr/>
          </p:nvSpPr>
          <p:spPr bwMode="auto">
            <a:xfrm>
              <a:off x="5102226" y="4449763"/>
              <a:ext cx="209550" cy="211138"/>
            </a:xfrm>
            <a:custGeom>
              <a:avLst/>
              <a:gdLst>
                <a:gd name="T0" fmla="*/ 3 w 132"/>
                <a:gd name="T1" fmla="*/ 28 h 133"/>
                <a:gd name="T2" fmla="*/ 12 w 132"/>
                <a:gd name="T3" fmla="*/ 25 h 133"/>
                <a:gd name="T4" fmla="*/ 21 w 132"/>
                <a:gd name="T5" fmla="*/ 22 h 133"/>
                <a:gd name="T6" fmla="*/ 18 w 132"/>
                <a:gd name="T7" fmla="*/ 16 h 133"/>
                <a:gd name="T8" fmla="*/ 18 w 132"/>
                <a:gd name="T9" fmla="*/ 7 h 133"/>
                <a:gd name="T10" fmla="*/ 21 w 132"/>
                <a:gd name="T11" fmla="*/ 0 h 133"/>
                <a:gd name="T12" fmla="*/ 42 w 132"/>
                <a:gd name="T13" fmla="*/ 4 h 133"/>
                <a:gd name="T14" fmla="*/ 51 w 132"/>
                <a:gd name="T15" fmla="*/ 7 h 133"/>
                <a:gd name="T16" fmla="*/ 60 w 132"/>
                <a:gd name="T17" fmla="*/ 7 h 133"/>
                <a:gd name="T18" fmla="*/ 66 w 132"/>
                <a:gd name="T19" fmla="*/ 10 h 133"/>
                <a:gd name="T20" fmla="*/ 69 w 132"/>
                <a:gd name="T21" fmla="*/ 13 h 133"/>
                <a:gd name="T22" fmla="*/ 75 w 132"/>
                <a:gd name="T23" fmla="*/ 13 h 133"/>
                <a:gd name="T24" fmla="*/ 84 w 132"/>
                <a:gd name="T25" fmla="*/ 16 h 133"/>
                <a:gd name="T26" fmla="*/ 90 w 132"/>
                <a:gd name="T27" fmla="*/ 13 h 133"/>
                <a:gd name="T28" fmla="*/ 96 w 132"/>
                <a:gd name="T29" fmla="*/ 7 h 133"/>
                <a:gd name="T30" fmla="*/ 105 w 132"/>
                <a:gd name="T31" fmla="*/ 10 h 133"/>
                <a:gd name="T32" fmla="*/ 111 w 132"/>
                <a:gd name="T33" fmla="*/ 7 h 133"/>
                <a:gd name="T34" fmla="*/ 117 w 132"/>
                <a:gd name="T35" fmla="*/ 13 h 133"/>
                <a:gd name="T36" fmla="*/ 117 w 132"/>
                <a:gd name="T37" fmla="*/ 22 h 133"/>
                <a:gd name="T38" fmla="*/ 123 w 132"/>
                <a:gd name="T39" fmla="*/ 25 h 133"/>
                <a:gd name="T40" fmla="*/ 120 w 132"/>
                <a:gd name="T41" fmla="*/ 31 h 133"/>
                <a:gd name="T42" fmla="*/ 120 w 132"/>
                <a:gd name="T43" fmla="*/ 34 h 133"/>
                <a:gd name="T44" fmla="*/ 126 w 132"/>
                <a:gd name="T45" fmla="*/ 34 h 133"/>
                <a:gd name="T46" fmla="*/ 126 w 132"/>
                <a:gd name="T47" fmla="*/ 40 h 133"/>
                <a:gd name="T48" fmla="*/ 132 w 132"/>
                <a:gd name="T49" fmla="*/ 40 h 133"/>
                <a:gd name="T50" fmla="*/ 132 w 132"/>
                <a:gd name="T51" fmla="*/ 46 h 133"/>
                <a:gd name="T52" fmla="*/ 126 w 132"/>
                <a:gd name="T53" fmla="*/ 49 h 133"/>
                <a:gd name="T54" fmla="*/ 126 w 132"/>
                <a:gd name="T55" fmla="*/ 55 h 133"/>
                <a:gd name="T56" fmla="*/ 126 w 132"/>
                <a:gd name="T57" fmla="*/ 64 h 133"/>
                <a:gd name="T58" fmla="*/ 129 w 132"/>
                <a:gd name="T59" fmla="*/ 73 h 133"/>
                <a:gd name="T60" fmla="*/ 129 w 132"/>
                <a:gd name="T61" fmla="*/ 79 h 133"/>
                <a:gd name="T62" fmla="*/ 126 w 132"/>
                <a:gd name="T63" fmla="*/ 79 h 133"/>
                <a:gd name="T64" fmla="*/ 129 w 132"/>
                <a:gd name="T65" fmla="*/ 88 h 133"/>
                <a:gd name="T66" fmla="*/ 129 w 132"/>
                <a:gd name="T67" fmla="*/ 94 h 133"/>
                <a:gd name="T68" fmla="*/ 120 w 132"/>
                <a:gd name="T69" fmla="*/ 106 h 133"/>
                <a:gd name="T70" fmla="*/ 120 w 132"/>
                <a:gd name="T71" fmla="*/ 112 h 133"/>
                <a:gd name="T72" fmla="*/ 117 w 132"/>
                <a:gd name="T73" fmla="*/ 121 h 133"/>
                <a:gd name="T74" fmla="*/ 87 w 132"/>
                <a:gd name="T75" fmla="*/ 133 h 133"/>
                <a:gd name="T76" fmla="*/ 78 w 132"/>
                <a:gd name="T77" fmla="*/ 127 h 133"/>
                <a:gd name="T78" fmla="*/ 69 w 132"/>
                <a:gd name="T79" fmla="*/ 118 h 133"/>
                <a:gd name="T80" fmla="*/ 69 w 132"/>
                <a:gd name="T81" fmla="*/ 115 h 133"/>
                <a:gd name="T82" fmla="*/ 81 w 132"/>
                <a:gd name="T83" fmla="*/ 85 h 133"/>
                <a:gd name="T84" fmla="*/ 78 w 132"/>
                <a:gd name="T85" fmla="*/ 82 h 133"/>
                <a:gd name="T86" fmla="*/ 81 w 132"/>
                <a:gd name="T87" fmla="*/ 76 h 133"/>
                <a:gd name="T88" fmla="*/ 78 w 132"/>
                <a:gd name="T89" fmla="*/ 70 h 133"/>
                <a:gd name="T90" fmla="*/ 72 w 132"/>
                <a:gd name="T91" fmla="*/ 58 h 133"/>
                <a:gd name="T92" fmla="*/ 69 w 132"/>
                <a:gd name="T93" fmla="*/ 52 h 133"/>
                <a:gd name="T94" fmla="*/ 48 w 132"/>
                <a:gd name="T95" fmla="*/ 52 h 133"/>
                <a:gd name="T96" fmla="*/ 39 w 132"/>
                <a:gd name="T97" fmla="*/ 61 h 133"/>
                <a:gd name="T98" fmla="*/ 33 w 132"/>
                <a:gd name="T99" fmla="*/ 67 h 133"/>
                <a:gd name="T100" fmla="*/ 27 w 132"/>
                <a:gd name="T101" fmla="*/ 64 h 133"/>
                <a:gd name="T102" fmla="*/ 21 w 132"/>
                <a:gd name="T103" fmla="*/ 55 h 133"/>
                <a:gd name="T104" fmla="*/ 15 w 132"/>
                <a:gd name="T105" fmla="*/ 55 h 133"/>
                <a:gd name="T106" fmla="*/ 18 w 132"/>
                <a:gd name="T107" fmla="*/ 49 h 133"/>
                <a:gd name="T108" fmla="*/ 12 w 132"/>
                <a:gd name="T109" fmla="*/ 52 h 133"/>
                <a:gd name="T110" fmla="*/ 6 w 132"/>
                <a:gd name="T111" fmla="*/ 49 h 133"/>
                <a:gd name="T112" fmla="*/ 3 w 132"/>
                <a:gd name="T113" fmla="*/ 37 h 133"/>
                <a:gd name="T114" fmla="*/ 0 w 132"/>
                <a:gd name="T115"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3">
                  <a:moveTo>
                    <a:pt x="0" y="34"/>
                  </a:moveTo>
                  <a:lnTo>
                    <a:pt x="3" y="28"/>
                  </a:lnTo>
                  <a:lnTo>
                    <a:pt x="6" y="28"/>
                  </a:lnTo>
                  <a:lnTo>
                    <a:pt x="12" y="25"/>
                  </a:lnTo>
                  <a:lnTo>
                    <a:pt x="18" y="25"/>
                  </a:lnTo>
                  <a:lnTo>
                    <a:pt x="21" y="22"/>
                  </a:lnTo>
                  <a:lnTo>
                    <a:pt x="21" y="19"/>
                  </a:lnTo>
                  <a:lnTo>
                    <a:pt x="18" y="16"/>
                  </a:lnTo>
                  <a:lnTo>
                    <a:pt x="18" y="10"/>
                  </a:lnTo>
                  <a:lnTo>
                    <a:pt x="18" y="7"/>
                  </a:lnTo>
                  <a:lnTo>
                    <a:pt x="18" y="0"/>
                  </a:lnTo>
                  <a:lnTo>
                    <a:pt x="21" y="0"/>
                  </a:lnTo>
                  <a:lnTo>
                    <a:pt x="33" y="0"/>
                  </a:lnTo>
                  <a:lnTo>
                    <a:pt x="42" y="4"/>
                  </a:lnTo>
                  <a:lnTo>
                    <a:pt x="45" y="7"/>
                  </a:lnTo>
                  <a:lnTo>
                    <a:pt x="51" y="7"/>
                  </a:lnTo>
                  <a:lnTo>
                    <a:pt x="57" y="7"/>
                  </a:lnTo>
                  <a:lnTo>
                    <a:pt x="60" y="7"/>
                  </a:lnTo>
                  <a:lnTo>
                    <a:pt x="63" y="7"/>
                  </a:lnTo>
                  <a:lnTo>
                    <a:pt x="66" y="10"/>
                  </a:lnTo>
                  <a:lnTo>
                    <a:pt x="69" y="10"/>
                  </a:lnTo>
                  <a:lnTo>
                    <a:pt x="69" y="13"/>
                  </a:lnTo>
                  <a:lnTo>
                    <a:pt x="72" y="13"/>
                  </a:lnTo>
                  <a:lnTo>
                    <a:pt x="75" y="13"/>
                  </a:lnTo>
                  <a:lnTo>
                    <a:pt x="78" y="13"/>
                  </a:lnTo>
                  <a:lnTo>
                    <a:pt x="84" y="16"/>
                  </a:lnTo>
                  <a:lnTo>
                    <a:pt x="87" y="16"/>
                  </a:lnTo>
                  <a:lnTo>
                    <a:pt x="90" y="13"/>
                  </a:lnTo>
                  <a:lnTo>
                    <a:pt x="93" y="13"/>
                  </a:lnTo>
                  <a:lnTo>
                    <a:pt x="96" y="7"/>
                  </a:lnTo>
                  <a:lnTo>
                    <a:pt x="102" y="7"/>
                  </a:lnTo>
                  <a:lnTo>
                    <a:pt x="105" y="10"/>
                  </a:lnTo>
                  <a:lnTo>
                    <a:pt x="108" y="7"/>
                  </a:lnTo>
                  <a:lnTo>
                    <a:pt x="111" y="7"/>
                  </a:lnTo>
                  <a:lnTo>
                    <a:pt x="111" y="10"/>
                  </a:lnTo>
                  <a:lnTo>
                    <a:pt x="117" y="13"/>
                  </a:lnTo>
                  <a:lnTo>
                    <a:pt x="117" y="16"/>
                  </a:lnTo>
                  <a:lnTo>
                    <a:pt x="117" y="22"/>
                  </a:lnTo>
                  <a:lnTo>
                    <a:pt x="117" y="22"/>
                  </a:lnTo>
                  <a:lnTo>
                    <a:pt x="123" y="25"/>
                  </a:lnTo>
                  <a:lnTo>
                    <a:pt x="123" y="25"/>
                  </a:lnTo>
                  <a:lnTo>
                    <a:pt x="120" y="31"/>
                  </a:lnTo>
                  <a:lnTo>
                    <a:pt x="117" y="37"/>
                  </a:lnTo>
                  <a:lnTo>
                    <a:pt x="120" y="34"/>
                  </a:lnTo>
                  <a:lnTo>
                    <a:pt x="123" y="34"/>
                  </a:lnTo>
                  <a:lnTo>
                    <a:pt x="126" y="34"/>
                  </a:lnTo>
                  <a:lnTo>
                    <a:pt x="126" y="37"/>
                  </a:lnTo>
                  <a:lnTo>
                    <a:pt x="126" y="40"/>
                  </a:lnTo>
                  <a:lnTo>
                    <a:pt x="126" y="40"/>
                  </a:lnTo>
                  <a:lnTo>
                    <a:pt x="132" y="40"/>
                  </a:lnTo>
                  <a:lnTo>
                    <a:pt x="132" y="43"/>
                  </a:lnTo>
                  <a:lnTo>
                    <a:pt x="132" y="46"/>
                  </a:lnTo>
                  <a:lnTo>
                    <a:pt x="132" y="46"/>
                  </a:lnTo>
                  <a:lnTo>
                    <a:pt x="126" y="49"/>
                  </a:lnTo>
                  <a:lnTo>
                    <a:pt x="126" y="52"/>
                  </a:lnTo>
                  <a:lnTo>
                    <a:pt x="126" y="55"/>
                  </a:lnTo>
                  <a:lnTo>
                    <a:pt x="126" y="61"/>
                  </a:lnTo>
                  <a:lnTo>
                    <a:pt x="126" y="64"/>
                  </a:lnTo>
                  <a:lnTo>
                    <a:pt x="126" y="73"/>
                  </a:lnTo>
                  <a:lnTo>
                    <a:pt x="129" y="73"/>
                  </a:lnTo>
                  <a:lnTo>
                    <a:pt x="132" y="76"/>
                  </a:lnTo>
                  <a:lnTo>
                    <a:pt x="129" y="79"/>
                  </a:lnTo>
                  <a:lnTo>
                    <a:pt x="126" y="79"/>
                  </a:lnTo>
                  <a:lnTo>
                    <a:pt x="126" y="79"/>
                  </a:lnTo>
                  <a:lnTo>
                    <a:pt x="126" y="82"/>
                  </a:lnTo>
                  <a:lnTo>
                    <a:pt x="129" y="88"/>
                  </a:lnTo>
                  <a:lnTo>
                    <a:pt x="129" y="88"/>
                  </a:lnTo>
                  <a:lnTo>
                    <a:pt x="129" y="94"/>
                  </a:lnTo>
                  <a:lnTo>
                    <a:pt x="123" y="103"/>
                  </a:lnTo>
                  <a:lnTo>
                    <a:pt x="120" y="106"/>
                  </a:lnTo>
                  <a:lnTo>
                    <a:pt x="120" y="106"/>
                  </a:lnTo>
                  <a:lnTo>
                    <a:pt x="120" y="112"/>
                  </a:lnTo>
                  <a:lnTo>
                    <a:pt x="117" y="118"/>
                  </a:lnTo>
                  <a:lnTo>
                    <a:pt x="117" y="121"/>
                  </a:lnTo>
                  <a:lnTo>
                    <a:pt x="117" y="121"/>
                  </a:lnTo>
                  <a:lnTo>
                    <a:pt x="87" y="133"/>
                  </a:lnTo>
                  <a:lnTo>
                    <a:pt x="81" y="127"/>
                  </a:lnTo>
                  <a:lnTo>
                    <a:pt x="78" y="127"/>
                  </a:lnTo>
                  <a:lnTo>
                    <a:pt x="72" y="121"/>
                  </a:lnTo>
                  <a:lnTo>
                    <a:pt x="69" y="118"/>
                  </a:lnTo>
                  <a:lnTo>
                    <a:pt x="72" y="115"/>
                  </a:lnTo>
                  <a:lnTo>
                    <a:pt x="69" y="115"/>
                  </a:lnTo>
                  <a:lnTo>
                    <a:pt x="78" y="109"/>
                  </a:lnTo>
                  <a:lnTo>
                    <a:pt x="81" y="85"/>
                  </a:lnTo>
                  <a:lnTo>
                    <a:pt x="81" y="82"/>
                  </a:lnTo>
                  <a:lnTo>
                    <a:pt x="78" y="82"/>
                  </a:lnTo>
                  <a:lnTo>
                    <a:pt x="78" y="79"/>
                  </a:lnTo>
                  <a:lnTo>
                    <a:pt x="81" y="76"/>
                  </a:lnTo>
                  <a:lnTo>
                    <a:pt x="81" y="73"/>
                  </a:lnTo>
                  <a:lnTo>
                    <a:pt x="78" y="70"/>
                  </a:lnTo>
                  <a:lnTo>
                    <a:pt x="78" y="67"/>
                  </a:lnTo>
                  <a:lnTo>
                    <a:pt x="72" y="58"/>
                  </a:lnTo>
                  <a:lnTo>
                    <a:pt x="72" y="55"/>
                  </a:lnTo>
                  <a:lnTo>
                    <a:pt x="69" y="52"/>
                  </a:lnTo>
                  <a:lnTo>
                    <a:pt x="54" y="52"/>
                  </a:lnTo>
                  <a:lnTo>
                    <a:pt x="48" y="52"/>
                  </a:lnTo>
                  <a:lnTo>
                    <a:pt x="45" y="55"/>
                  </a:lnTo>
                  <a:lnTo>
                    <a:pt x="39" y="61"/>
                  </a:lnTo>
                  <a:lnTo>
                    <a:pt x="39" y="64"/>
                  </a:lnTo>
                  <a:lnTo>
                    <a:pt x="33" y="67"/>
                  </a:lnTo>
                  <a:lnTo>
                    <a:pt x="30" y="67"/>
                  </a:lnTo>
                  <a:lnTo>
                    <a:pt x="27" y="64"/>
                  </a:lnTo>
                  <a:lnTo>
                    <a:pt x="24" y="61"/>
                  </a:lnTo>
                  <a:lnTo>
                    <a:pt x="21" y="55"/>
                  </a:lnTo>
                  <a:lnTo>
                    <a:pt x="18" y="55"/>
                  </a:lnTo>
                  <a:lnTo>
                    <a:pt x="15" y="55"/>
                  </a:lnTo>
                  <a:lnTo>
                    <a:pt x="15" y="52"/>
                  </a:lnTo>
                  <a:lnTo>
                    <a:pt x="18" y="49"/>
                  </a:lnTo>
                  <a:lnTo>
                    <a:pt x="15" y="49"/>
                  </a:lnTo>
                  <a:lnTo>
                    <a:pt x="12" y="52"/>
                  </a:lnTo>
                  <a:lnTo>
                    <a:pt x="9" y="49"/>
                  </a:lnTo>
                  <a:lnTo>
                    <a:pt x="6" y="49"/>
                  </a:lnTo>
                  <a:lnTo>
                    <a:pt x="0" y="43"/>
                  </a:lnTo>
                  <a:lnTo>
                    <a:pt x="3" y="37"/>
                  </a:lnTo>
                  <a:lnTo>
                    <a:pt x="0" y="34"/>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8" name="Freeform 162"/>
            <p:cNvSpPr>
              <a:spLocks noEditPoints="1"/>
            </p:cNvSpPr>
            <p:nvPr/>
          </p:nvSpPr>
          <p:spPr bwMode="auto">
            <a:xfrm>
              <a:off x="5149851" y="4532313"/>
              <a:ext cx="80963" cy="100013"/>
            </a:xfrm>
            <a:custGeom>
              <a:avLst/>
              <a:gdLst>
                <a:gd name="T0" fmla="*/ 12 w 51"/>
                <a:gd name="T1" fmla="*/ 54 h 63"/>
                <a:gd name="T2" fmla="*/ 12 w 51"/>
                <a:gd name="T3" fmla="*/ 51 h 63"/>
                <a:gd name="T4" fmla="*/ 12 w 51"/>
                <a:gd name="T5" fmla="*/ 51 h 63"/>
                <a:gd name="T6" fmla="*/ 9 w 51"/>
                <a:gd name="T7" fmla="*/ 48 h 63"/>
                <a:gd name="T8" fmla="*/ 9 w 51"/>
                <a:gd name="T9" fmla="*/ 51 h 63"/>
                <a:gd name="T10" fmla="*/ 9 w 51"/>
                <a:gd name="T11" fmla="*/ 51 h 63"/>
                <a:gd name="T12" fmla="*/ 12 w 51"/>
                <a:gd name="T13" fmla="*/ 54 h 63"/>
                <a:gd name="T14" fmla="*/ 12 w 51"/>
                <a:gd name="T15" fmla="*/ 54 h 63"/>
                <a:gd name="T16" fmla="*/ 12 w 51"/>
                <a:gd name="T17" fmla="*/ 54 h 63"/>
                <a:gd name="T18" fmla="*/ 0 w 51"/>
                <a:gd name="T19" fmla="*/ 15 h 63"/>
                <a:gd name="T20" fmla="*/ 3 w 51"/>
                <a:gd name="T21" fmla="*/ 15 h 63"/>
                <a:gd name="T22" fmla="*/ 9 w 51"/>
                <a:gd name="T23" fmla="*/ 12 h 63"/>
                <a:gd name="T24" fmla="*/ 9 w 51"/>
                <a:gd name="T25" fmla="*/ 9 h 63"/>
                <a:gd name="T26" fmla="*/ 15 w 51"/>
                <a:gd name="T27" fmla="*/ 3 h 63"/>
                <a:gd name="T28" fmla="*/ 18 w 51"/>
                <a:gd name="T29" fmla="*/ 0 h 63"/>
                <a:gd name="T30" fmla="*/ 24 w 51"/>
                <a:gd name="T31" fmla="*/ 0 h 63"/>
                <a:gd name="T32" fmla="*/ 39 w 51"/>
                <a:gd name="T33" fmla="*/ 0 h 63"/>
                <a:gd name="T34" fmla="*/ 42 w 51"/>
                <a:gd name="T35" fmla="*/ 3 h 63"/>
                <a:gd name="T36" fmla="*/ 42 w 51"/>
                <a:gd name="T37" fmla="*/ 6 h 63"/>
                <a:gd name="T38" fmla="*/ 48 w 51"/>
                <a:gd name="T39" fmla="*/ 15 h 63"/>
                <a:gd name="T40" fmla="*/ 48 w 51"/>
                <a:gd name="T41" fmla="*/ 18 h 63"/>
                <a:gd name="T42" fmla="*/ 51 w 51"/>
                <a:gd name="T43" fmla="*/ 21 h 63"/>
                <a:gd name="T44" fmla="*/ 51 w 51"/>
                <a:gd name="T45" fmla="*/ 24 h 63"/>
                <a:gd name="T46" fmla="*/ 48 w 51"/>
                <a:gd name="T47" fmla="*/ 27 h 63"/>
                <a:gd name="T48" fmla="*/ 48 w 51"/>
                <a:gd name="T49" fmla="*/ 30 h 63"/>
                <a:gd name="T50" fmla="*/ 51 w 51"/>
                <a:gd name="T51" fmla="*/ 30 h 63"/>
                <a:gd name="T52" fmla="*/ 51 w 51"/>
                <a:gd name="T53" fmla="*/ 33 h 63"/>
                <a:gd name="T54" fmla="*/ 48 w 51"/>
                <a:gd name="T55" fmla="*/ 57 h 63"/>
                <a:gd name="T56" fmla="*/ 39 w 51"/>
                <a:gd name="T57" fmla="*/ 63 h 63"/>
                <a:gd name="T58" fmla="*/ 39 w 51"/>
                <a:gd name="T59" fmla="*/ 63 h 63"/>
                <a:gd name="T60" fmla="*/ 30 w 51"/>
                <a:gd name="T61" fmla="*/ 63 h 63"/>
                <a:gd name="T62" fmla="*/ 21 w 51"/>
                <a:gd name="T63" fmla="*/ 57 h 63"/>
                <a:gd name="T64" fmla="*/ 18 w 51"/>
                <a:gd name="T65" fmla="*/ 57 h 63"/>
                <a:gd name="T66" fmla="*/ 18 w 51"/>
                <a:gd name="T67" fmla="*/ 54 h 63"/>
                <a:gd name="T68" fmla="*/ 15 w 51"/>
                <a:gd name="T69" fmla="*/ 51 h 63"/>
                <a:gd name="T70" fmla="*/ 12 w 51"/>
                <a:gd name="T71" fmla="*/ 48 h 63"/>
                <a:gd name="T72" fmla="*/ 15 w 51"/>
                <a:gd name="T73" fmla="*/ 45 h 63"/>
                <a:gd name="T74" fmla="*/ 15 w 51"/>
                <a:gd name="T75" fmla="*/ 45 h 63"/>
                <a:gd name="T76" fmla="*/ 9 w 51"/>
                <a:gd name="T77" fmla="*/ 45 h 63"/>
                <a:gd name="T78" fmla="*/ 6 w 51"/>
                <a:gd name="T79" fmla="*/ 42 h 63"/>
                <a:gd name="T80" fmla="*/ 6 w 51"/>
                <a:gd name="T81" fmla="*/ 36 h 63"/>
                <a:gd name="T82" fmla="*/ 3 w 51"/>
                <a:gd name="T83" fmla="*/ 30 h 63"/>
                <a:gd name="T84" fmla="*/ 0 w 51"/>
                <a:gd name="T85" fmla="*/ 30 h 63"/>
                <a:gd name="T86" fmla="*/ 0 w 51"/>
                <a:gd name="T87" fmla="*/ 27 h 63"/>
                <a:gd name="T88" fmla="*/ 3 w 51"/>
                <a:gd name="T89" fmla="*/ 24 h 63"/>
                <a:gd name="T90" fmla="*/ 0 w 51"/>
                <a:gd name="T91" fmla="*/ 21 h 63"/>
                <a:gd name="T92" fmla="*/ 0 w 51"/>
                <a:gd name="T93" fmla="*/ 18 h 63"/>
                <a:gd name="T94" fmla="*/ 0 w 51"/>
                <a:gd name="T95" fmla="*/ 15 h 63"/>
                <a:gd name="T96" fmla="*/ 0 w 51"/>
                <a:gd name="T9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 h="63">
                  <a:moveTo>
                    <a:pt x="12" y="54"/>
                  </a:moveTo>
                  <a:lnTo>
                    <a:pt x="12" y="51"/>
                  </a:lnTo>
                  <a:lnTo>
                    <a:pt x="12" y="51"/>
                  </a:lnTo>
                  <a:lnTo>
                    <a:pt x="9" y="48"/>
                  </a:lnTo>
                  <a:lnTo>
                    <a:pt x="9" y="51"/>
                  </a:lnTo>
                  <a:lnTo>
                    <a:pt x="9" y="51"/>
                  </a:lnTo>
                  <a:lnTo>
                    <a:pt x="12" y="54"/>
                  </a:lnTo>
                  <a:lnTo>
                    <a:pt x="12" y="54"/>
                  </a:lnTo>
                  <a:lnTo>
                    <a:pt x="12" y="54"/>
                  </a:lnTo>
                  <a:close/>
                  <a:moveTo>
                    <a:pt x="0" y="15"/>
                  </a:moveTo>
                  <a:lnTo>
                    <a:pt x="3" y="15"/>
                  </a:lnTo>
                  <a:lnTo>
                    <a:pt x="9" y="12"/>
                  </a:lnTo>
                  <a:lnTo>
                    <a:pt x="9" y="9"/>
                  </a:lnTo>
                  <a:lnTo>
                    <a:pt x="15" y="3"/>
                  </a:lnTo>
                  <a:lnTo>
                    <a:pt x="18" y="0"/>
                  </a:lnTo>
                  <a:lnTo>
                    <a:pt x="24" y="0"/>
                  </a:lnTo>
                  <a:lnTo>
                    <a:pt x="39" y="0"/>
                  </a:lnTo>
                  <a:lnTo>
                    <a:pt x="42" y="3"/>
                  </a:lnTo>
                  <a:lnTo>
                    <a:pt x="42" y="6"/>
                  </a:lnTo>
                  <a:lnTo>
                    <a:pt x="48" y="15"/>
                  </a:lnTo>
                  <a:lnTo>
                    <a:pt x="48" y="18"/>
                  </a:lnTo>
                  <a:lnTo>
                    <a:pt x="51" y="21"/>
                  </a:lnTo>
                  <a:lnTo>
                    <a:pt x="51" y="24"/>
                  </a:lnTo>
                  <a:lnTo>
                    <a:pt x="48" y="27"/>
                  </a:lnTo>
                  <a:lnTo>
                    <a:pt x="48" y="30"/>
                  </a:lnTo>
                  <a:lnTo>
                    <a:pt x="51" y="30"/>
                  </a:lnTo>
                  <a:lnTo>
                    <a:pt x="51" y="33"/>
                  </a:lnTo>
                  <a:lnTo>
                    <a:pt x="48" y="57"/>
                  </a:lnTo>
                  <a:lnTo>
                    <a:pt x="39" y="63"/>
                  </a:lnTo>
                  <a:lnTo>
                    <a:pt x="39" y="63"/>
                  </a:lnTo>
                  <a:lnTo>
                    <a:pt x="30" y="63"/>
                  </a:lnTo>
                  <a:lnTo>
                    <a:pt x="21" y="57"/>
                  </a:lnTo>
                  <a:lnTo>
                    <a:pt x="18" y="57"/>
                  </a:lnTo>
                  <a:lnTo>
                    <a:pt x="18" y="54"/>
                  </a:lnTo>
                  <a:lnTo>
                    <a:pt x="15" y="51"/>
                  </a:lnTo>
                  <a:lnTo>
                    <a:pt x="12" y="48"/>
                  </a:lnTo>
                  <a:lnTo>
                    <a:pt x="15" y="45"/>
                  </a:lnTo>
                  <a:lnTo>
                    <a:pt x="15" y="45"/>
                  </a:lnTo>
                  <a:lnTo>
                    <a:pt x="9" y="45"/>
                  </a:lnTo>
                  <a:lnTo>
                    <a:pt x="6" y="42"/>
                  </a:lnTo>
                  <a:lnTo>
                    <a:pt x="6" y="36"/>
                  </a:lnTo>
                  <a:lnTo>
                    <a:pt x="3" y="30"/>
                  </a:lnTo>
                  <a:lnTo>
                    <a:pt x="0" y="30"/>
                  </a:lnTo>
                  <a:lnTo>
                    <a:pt x="0" y="27"/>
                  </a:lnTo>
                  <a:lnTo>
                    <a:pt x="3" y="24"/>
                  </a:lnTo>
                  <a:lnTo>
                    <a:pt x="0" y="21"/>
                  </a:lnTo>
                  <a:lnTo>
                    <a:pt x="0" y="18"/>
                  </a:lnTo>
                  <a:lnTo>
                    <a:pt x="0" y="15"/>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9" name="Freeform 163"/>
            <p:cNvSpPr>
              <a:spLocks/>
            </p:cNvSpPr>
            <p:nvPr/>
          </p:nvSpPr>
          <p:spPr bwMode="auto">
            <a:xfrm>
              <a:off x="5202238" y="4575176"/>
              <a:ext cx="119063" cy="134938"/>
            </a:xfrm>
            <a:custGeom>
              <a:avLst/>
              <a:gdLst>
                <a:gd name="T0" fmla="*/ 0 w 75"/>
                <a:gd name="T1" fmla="*/ 36 h 85"/>
                <a:gd name="T2" fmla="*/ 0 w 75"/>
                <a:gd name="T3" fmla="*/ 33 h 85"/>
                <a:gd name="T4" fmla="*/ 3 w 75"/>
                <a:gd name="T5" fmla="*/ 27 h 85"/>
                <a:gd name="T6" fmla="*/ 6 w 75"/>
                <a:gd name="T7" fmla="*/ 24 h 85"/>
                <a:gd name="T8" fmla="*/ 12 w 75"/>
                <a:gd name="T9" fmla="*/ 21 h 85"/>
                <a:gd name="T10" fmla="*/ 12 w 75"/>
                <a:gd name="T11" fmla="*/ 18 h 85"/>
                <a:gd name="T12" fmla="*/ 12 w 75"/>
                <a:gd name="T13" fmla="*/ 12 h 85"/>
                <a:gd name="T14" fmla="*/ 15 w 75"/>
                <a:gd name="T15" fmla="*/ 12 h 85"/>
                <a:gd name="T16" fmla="*/ 15 w 75"/>
                <a:gd name="T17" fmla="*/ 9 h 85"/>
                <a:gd name="T18" fmla="*/ 15 w 75"/>
                <a:gd name="T19" fmla="*/ 6 h 85"/>
                <a:gd name="T20" fmla="*/ 21 w 75"/>
                <a:gd name="T21" fmla="*/ 3 h 85"/>
                <a:gd name="T22" fmla="*/ 24 w 75"/>
                <a:gd name="T23" fmla="*/ 3 h 85"/>
                <a:gd name="T24" fmla="*/ 30 w 75"/>
                <a:gd name="T25" fmla="*/ 0 h 85"/>
                <a:gd name="T26" fmla="*/ 33 w 75"/>
                <a:gd name="T27" fmla="*/ 3 h 85"/>
                <a:gd name="T28" fmla="*/ 36 w 75"/>
                <a:gd name="T29" fmla="*/ 6 h 85"/>
                <a:gd name="T30" fmla="*/ 39 w 75"/>
                <a:gd name="T31" fmla="*/ 9 h 85"/>
                <a:gd name="T32" fmla="*/ 39 w 75"/>
                <a:gd name="T33" fmla="*/ 15 h 85"/>
                <a:gd name="T34" fmla="*/ 39 w 75"/>
                <a:gd name="T35" fmla="*/ 21 h 85"/>
                <a:gd name="T36" fmla="*/ 45 w 75"/>
                <a:gd name="T37" fmla="*/ 27 h 85"/>
                <a:gd name="T38" fmla="*/ 45 w 75"/>
                <a:gd name="T39" fmla="*/ 24 h 85"/>
                <a:gd name="T40" fmla="*/ 51 w 75"/>
                <a:gd name="T41" fmla="*/ 21 h 85"/>
                <a:gd name="T42" fmla="*/ 54 w 75"/>
                <a:gd name="T43" fmla="*/ 21 h 85"/>
                <a:gd name="T44" fmla="*/ 57 w 75"/>
                <a:gd name="T45" fmla="*/ 24 h 85"/>
                <a:gd name="T46" fmla="*/ 57 w 75"/>
                <a:gd name="T47" fmla="*/ 27 h 85"/>
                <a:gd name="T48" fmla="*/ 57 w 75"/>
                <a:gd name="T49" fmla="*/ 27 h 85"/>
                <a:gd name="T50" fmla="*/ 57 w 75"/>
                <a:gd name="T51" fmla="*/ 33 h 85"/>
                <a:gd name="T52" fmla="*/ 54 w 75"/>
                <a:gd name="T53" fmla="*/ 39 h 85"/>
                <a:gd name="T54" fmla="*/ 54 w 75"/>
                <a:gd name="T55" fmla="*/ 42 h 85"/>
                <a:gd name="T56" fmla="*/ 54 w 75"/>
                <a:gd name="T57" fmla="*/ 45 h 85"/>
                <a:gd name="T58" fmla="*/ 57 w 75"/>
                <a:gd name="T59" fmla="*/ 45 h 85"/>
                <a:gd name="T60" fmla="*/ 57 w 75"/>
                <a:gd name="T61" fmla="*/ 45 h 85"/>
                <a:gd name="T62" fmla="*/ 60 w 75"/>
                <a:gd name="T63" fmla="*/ 45 h 85"/>
                <a:gd name="T64" fmla="*/ 63 w 75"/>
                <a:gd name="T65" fmla="*/ 48 h 85"/>
                <a:gd name="T66" fmla="*/ 66 w 75"/>
                <a:gd name="T67" fmla="*/ 48 h 85"/>
                <a:gd name="T68" fmla="*/ 69 w 75"/>
                <a:gd name="T69" fmla="*/ 48 h 85"/>
                <a:gd name="T70" fmla="*/ 69 w 75"/>
                <a:gd name="T71" fmla="*/ 51 h 85"/>
                <a:gd name="T72" fmla="*/ 72 w 75"/>
                <a:gd name="T73" fmla="*/ 54 h 85"/>
                <a:gd name="T74" fmla="*/ 75 w 75"/>
                <a:gd name="T75" fmla="*/ 54 h 85"/>
                <a:gd name="T76" fmla="*/ 75 w 75"/>
                <a:gd name="T77" fmla="*/ 57 h 85"/>
                <a:gd name="T78" fmla="*/ 72 w 75"/>
                <a:gd name="T79" fmla="*/ 60 h 85"/>
                <a:gd name="T80" fmla="*/ 75 w 75"/>
                <a:gd name="T81" fmla="*/ 64 h 85"/>
                <a:gd name="T82" fmla="*/ 72 w 75"/>
                <a:gd name="T83" fmla="*/ 67 h 85"/>
                <a:gd name="T84" fmla="*/ 72 w 75"/>
                <a:gd name="T85" fmla="*/ 70 h 85"/>
                <a:gd name="T86" fmla="*/ 72 w 75"/>
                <a:gd name="T87" fmla="*/ 73 h 85"/>
                <a:gd name="T88" fmla="*/ 72 w 75"/>
                <a:gd name="T89" fmla="*/ 76 h 85"/>
                <a:gd name="T90" fmla="*/ 75 w 75"/>
                <a:gd name="T91" fmla="*/ 79 h 85"/>
                <a:gd name="T92" fmla="*/ 75 w 75"/>
                <a:gd name="T93" fmla="*/ 85 h 85"/>
                <a:gd name="T94" fmla="*/ 54 w 75"/>
                <a:gd name="T95" fmla="*/ 76 h 85"/>
                <a:gd name="T96" fmla="*/ 42 w 75"/>
                <a:gd name="T97" fmla="*/ 67 h 85"/>
                <a:gd name="T98" fmla="*/ 36 w 75"/>
                <a:gd name="T99" fmla="*/ 67 h 85"/>
                <a:gd name="T100" fmla="*/ 24 w 75"/>
                <a:gd name="T101" fmla="*/ 54 h 85"/>
                <a:gd name="T102" fmla="*/ 18 w 75"/>
                <a:gd name="T103" fmla="*/ 48 h 85"/>
                <a:gd name="T104" fmla="*/ 15 w 75"/>
                <a:gd name="T105" fmla="*/ 48 h 85"/>
                <a:gd name="T106" fmla="*/ 9 w 75"/>
                <a:gd name="T107" fmla="*/ 42 h 85"/>
                <a:gd name="T108" fmla="*/ 6 w 75"/>
                <a:gd name="T109" fmla="*/ 39 h 85"/>
                <a:gd name="T110" fmla="*/ 9 w 75"/>
                <a:gd name="T111" fmla="*/ 36 h 85"/>
                <a:gd name="T112" fmla="*/ 6 w 75"/>
                <a:gd name="T113" fmla="*/ 36 h 85"/>
                <a:gd name="T114" fmla="*/ 0 w 75"/>
                <a:gd name="T115"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5">
                  <a:moveTo>
                    <a:pt x="0" y="36"/>
                  </a:moveTo>
                  <a:lnTo>
                    <a:pt x="0" y="33"/>
                  </a:lnTo>
                  <a:lnTo>
                    <a:pt x="3" y="27"/>
                  </a:lnTo>
                  <a:lnTo>
                    <a:pt x="6" y="24"/>
                  </a:lnTo>
                  <a:lnTo>
                    <a:pt x="12" y="21"/>
                  </a:lnTo>
                  <a:lnTo>
                    <a:pt x="12" y="18"/>
                  </a:lnTo>
                  <a:lnTo>
                    <a:pt x="12" y="12"/>
                  </a:lnTo>
                  <a:lnTo>
                    <a:pt x="15" y="12"/>
                  </a:lnTo>
                  <a:lnTo>
                    <a:pt x="15" y="9"/>
                  </a:lnTo>
                  <a:lnTo>
                    <a:pt x="15" y="6"/>
                  </a:lnTo>
                  <a:lnTo>
                    <a:pt x="21" y="3"/>
                  </a:lnTo>
                  <a:lnTo>
                    <a:pt x="24" y="3"/>
                  </a:lnTo>
                  <a:lnTo>
                    <a:pt x="30" y="0"/>
                  </a:lnTo>
                  <a:lnTo>
                    <a:pt x="33" y="3"/>
                  </a:lnTo>
                  <a:lnTo>
                    <a:pt x="36" y="6"/>
                  </a:lnTo>
                  <a:lnTo>
                    <a:pt x="39" y="9"/>
                  </a:lnTo>
                  <a:lnTo>
                    <a:pt x="39" y="15"/>
                  </a:lnTo>
                  <a:lnTo>
                    <a:pt x="39" y="21"/>
                  </a:lnTo>
                  <a:lnTo>
                    <a:pt x="45" y="27"/>
                  </a:lnTo>
                  <a:lnTo>
                    <a:pt x="45" y="24"/>
                  </a:lnTo>
                  <a:lnTo>
                    <a:pt x="51" y="21"/>
                  </a:lnTo>
                  <a:lnTo>
                    <a:pt x="54" y="21"/>
                  </a:lnTo>
                  <a:lnTo>
                    <a:pt x="57" y="24"/>
                  </a:lnTo>
                  <a:lnTo>
                    <a:pt x="57" y="27"/>
                  </a:lnTo>
                  <a:lnTo>
                    <a:pt x="57" y="27"/>
                  </a:lnTo>
                  <a:lnTo>
                    <a:pt x="57" y="33"/>
                  </a:lnTo>
                  <a:lnTo>
                    <a:pt x="54" y="39"/>
                  </a:lnTo>
                  <a:lnTo>
                    <a:pt x="54" y="42"/>
                  </a:lnTo>
                  <a:lnTo>
                    <a:pt x="54" y="45"/>
                  </a:lnTo>
                  <a:lnTo>
                    <a:pt x="57" y="45"/>
                  </a:lnTo>
                  <a:lnTo>
                    <a:pt x="57" y="45"/>
                  </a:lnTo>
                  <a:lnTo>
                    <a:pt x="60" y="45"/>
                  </a:lnTo>
                  <a:lnTo>
                    <a:pt x="63" y="48"/>
                  </a:lnTo>
                  <a:lnTo>
                    <a:pt x="66" y="48"/>
                  </a:lnTo>
                  <a:lnTo>
                    <a:pt x="69" y="48"/>
                  </a:lnTo>
                  <a:lnTo>
                    <a:pt x="69" y="51"/>
                  </a:lnTo>
                  <a:lnTo>
                    <a:pt x="72" y="54"/>
                  </a:lnTo>
                  <a:lnTo>
                    <a:pt x="75" y="54"/>
                  </a:lnTo>
                  <a:lnTo>
                    <a:pt x="75" y="57"/>
                  </a:lnTo>
                  <a:lnTo>
                    <a:pt x="72" y="60"/>
                  </a:lnTo>
                  <a:lnTo>
                    <a:pt x="75" y="64"/>
                  </a:lnTo>
                  <a:lnTo>
                    <a:pt x="72" y="67"/>
                  </a:lnTo>
                  <a:lnTo>
                    <a:pt x="72" y="70"/>
                  </a:lnTo>
                  <a:lnTo>
                    <a:pt x="72" y="73"/>
                  </a:lnTo>
                  <a:lnTo>
                    <a:pt x="72" y="76"/>
                  </a:lnTo>
                  <a:lnTo>
                    <a:pt x="75" y="79"/>
                  </a:lnTo>
                  <a:lnTo>
                    <a:pt x="75" y="85"/>
                  </a:lnTo>
                  <a:lnTo>
                    <a:pt x="54" y="76"/>
                  </a:lnTo>
                  <a:lnTo>
                    <a:pt x="42" y="67"/>
                  </a:lnTo>
                  <a:lnTo>
                    <a:pt x="36" y="67"/>
                  </a:lnTo>
                  <a:lnTo>
                    <a:pt x="24" y="54"/>
                  </a:lnTo>
                  <a:lnTo>
                    <a:pt x="18" y="48"/>
                  </a:lnTo>
                  <a:lnTo>
                    <a:pt x="15" y="48"/>
                  </a:lnTo>
                  <a:lnTo>
                    <a:pt x="9" y="42"/>
                  </a:lnTo>
                  <a:lnTo>
                    <a:pt x="6" y="39"/>
                  </a:lnTo>
                  <a:lnTo>
                    <a:pt x="9" y="36"/>
                  </a:lnTo>
                  <a:lnTo>
                    <a:pt x="6" y="36"/>
                  </a:lnTo>
                  <a:lnTo>
                    <a:pt x="0" y="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0" name="Freeform 164"/>
            <p:cNvSpPr>
              <a:spLocks/>
            </p:cNvSpPr>
            <p:nvPr/>
          </p:nvSpPr>
          <p:spPr bwMode="auto">
            <a:xfrm>
              <a:off x="5287963" y="4513263"/>
              <a:ext cx="187325" cy="196850"/>
            </a:xfrm>
            <a:custGeom>
              <a:avLst/>
              <a:gdLst>
                <a:gd name="T0" fmla="*/ 21 w 118"/>
                <a:gd name="T1" fmla="*/ 118 h 124"/>
                <a:gd name="T2" fmla="*/ 18 w 118"/>
                <a:gd name="T3" fmla="*/ 112 h 124"/>
                <a:gd name="T4" fmla="*/ 18 w 118"/>
                <a:gd name="T5" fmla="*/ 106 h 124"/>
                <a:gd name="T6" fmla="*/ 18 w 118"/>
                <a:gd name="T7" fmla="*/ 99 h 124"/>
                <a:gd name="T8" fmla="*/ 21 w 118"/>
                <a:gd name="T9" fmla="*/ 93 h 124"/>
                <a:gd name="T10" fmla="*/ 15 w 118"/>
                <a:gd name="T11" fmla="*/ 90 h 124"/>
                <a:gd name="T12" fmla="*/ 12 w 118"/>
                <a:gd name="T13" fmla="*/ 87 h 124"/>
                <a:gd name="T14" fmla="*/ 6 w 118"/>
                <a:gd name="T15" fmla="*/ 84 h 124"/>
                <a:gd name="T16" fmla="*/ 3 w 118"/>
                <a:gd name="T17" fmla="*/ 84 h 124"/>
                <a:gd name="T18" fmla="*/ 0 w 118"/>
                <a:gd name="T19" fmla="*/ 81 h 124"/>
                <a:gd name="T20" fmla="*/ 3 w 118"/>
                <a:gd name="T21" fmla="*/ 72 h 124"/>
                <a:gd name="T22" fmla="*/ 3 w 118"/>
                <a:gd name="T23" fmla="*/ 66 h 124"/>
                <a:gd name="T24" fmla="*/ 12 w 118"/>
                <a:gd name="T25" fmla="*/ 54 h 124"/>
                <a:gd name="T26" fmla="*/ 12 w 118"/>
                <a:gd name="T27" fmla="*/ 48 h 124"/>
                <a:gd name="T28" fmla="*/ 9 w 118"/>
                <a:gd name="T29" fmla="*/ 39 h 124"/>
                <a:gd name="T30" fmla="*/ 12 w 118"/>
                <a:gd name="T31" fmla="*/ 39 h 124"/>
                <a:gd name="T32" fmla="*/ 12 w 118"/>
                <a:gd name="T33" fmla="*/ 33 h 124"/>
                <a:gd name="T34" fmla="*/ 9 w 118"/>
                <a:gd name="T35" fmla="*/ 24 h 124"/>
                <a:gd name="T36" fmla="*/ 9 w 118"/>
                <a:gd name="T37" fmla="*/ 15 h 124"/>
                <a:gd name="T38" fmla="*/ 9 w 118"/>
                <a:gd name="T39" fmla="*/ 9 h 124"/>
                <a:gd name="T40" fmla="*/ 21 w 118"/>
                <a:gd name="T41" fmla="*/ 3 h 124"/>
                <a:gd name="T42" fmla="*/ 30 w 118"/>
                <a:gd name="T43" fmla="*/ 3 h 124"/>
                <a:gd name="T44" fmla="*/ 40 w 118"/>
                <a:gd name="T45" fmla="*/ 3 h 124"/>
                <a:gd name="T46" fmla="*/ 46 w 118"/>
                <a:gd name="T47" fmla="*/ 0 h 124"/>
                <a:gd name="T48" fmla="*/ 49 w 118"/>
                <a:gd name="T49" fmla="*/ 3 h 124"/>
                <a:gd name="T50" fmla="*/ 58 w 118"/>
                <a:gd name="T51" fmla="*/ 6 h 124"/>
                <a:gd name="T52" fmla="*/ 64 w 118"/>
                <a:gd name="T53" fmla="*/ 0 h 124"/>
                <a:gd name="T54" fmla="*/ 76 w 118"/>
                <a:gd name="T55" fmla="*/ 9 h 124"/>
                <a:gd name="T56" fmla="*/ 79 w 118"/>
                <a:gd name="T57" fmla="*/ 9 h 124"/>
                <a:gd name="T58" fmla="*/ 88 w 118"/>
                <a:gd name="T59" fmla="*/ 12 h 124"/>
                <a:gd name="T60" fmla="*/ 94 w 118"/>
                <a:gd name="T61" fmla="*/ 18 h 124"/>
                <a:gd name="T62" fmla="*/ 103 w 118"/>
                <a:gd name="T63" fmla="*/ 12 h 124"/>
                <a:gd name="T64" fmla="*/ 109 w 118"/>
                <a:gd name="T65" fmla="*/ 15 h 124"/>
                <a:gd name="T66" fmla="*/ 112 w 118"/>
                <a:gd name="T67" fmla="*/ 18 h 124"/>
                <a:gd name="T68" fmla="*/ 112 w 118"/>
                <a:gd name="T69" fmla="*/ 27 h 124"/>
                <a:gd name="T70" fmla="*/ 115 w 118"/>
                <a:gd name="T71" fmla="*/ 33 h 124"/>
                <a:gd name="T72" fmla="*/ 115 w 118"/>
                <a:gd name="T73" fmla="*/ 42 h 124"/>
                <a:gd name="T74" fmla="*/ 112 w 118"/>
                <a:gd name="T75" fmla="*/ 48 h 124"/>
                <a:gd name="T76" fmla="*/ 106 w 118"/>
                <a:gd name="T77" fmla="*/ 60 h 124"/>
                <a:gd name="T78" fmla="*/ 103 w 118"/>
                <a:gd name="T79" fmla="*/ 69 h 124"/>
                <a:gd name="T80" fmla="*/ 103 w 118"/>
                <a:gd name="T81" fmla="*/ 78 h 124"/>
                <a:gd name="T82" fmla="*/ 100 w 118"/>
                <a:gd name="T83" fmla="*/ 81 h 124"/>
                <a:gd name="T84" fmla="*/ 106 w 118"/>
                <a:gd name="T85" fmla="*/ 90 h 124"/>
                <a:gd name="T86" fmla="*/ 112 w 118"/>
                <a:gd name="T87" fmla="*/ 96 h 124"/>
                <a:gd name="T88" fmla="*/ 112 w 118"/>
                <a:gd name="T89" fmla="*/ 106 h 124"/>
                <a:gd name="T90" fmla="*/ 106 w 118"/>
                <a:gd name="T91" fmla="*/ 106 h 124"/>
                <a:gd name="T92" fmla="*/ 103 w 118"/>
                <a:gd name="T93" fmla="*/ 103 h 124"/>
                <a:gd name="T94" fmla="*/ 97 w 118"/>
                <a:gd name="T95" fmla="*/ 109 h 124"/>
                <a:gd name="T96" fmla="*/ 79 w 118"/>
                <a:gd name="T97" fmla="*/ 109 h 124"/>
                <a:gd name="T98" fmla="*/ 49 w 118"/>
                <a:gd name="T99" fmla="*/ 109 h 124"/>
                <a:gd name="T100" fmla="*/ 33 w 118"/>
                <a:gd name="T101" fmla="*/ 115 h 124"/>
                <a:gd name="T102" fmla="*/ 27 w 118"/>
                <a:gd name="T103" fmla="*/ 118 h 124"/>
                <a:gd name="T104" fmla="*/ 21 w 118"/>
                <a:gd name="T10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24">
                  <a:moveTo>
                    <a:pt x="21" y="124"/>
                  </a:moveTo>
                  <a:lnTo>
                    <a:pt x="21" y="118"/>
                  </a:lnTo>
                  <a:lnTo>
                    <a:pt x="18" y="115"/>
                  </a:lnTo>
                  <a:lnTo>
                    <a:pt x="18" y="112"/>
                  </a:lnTo>
                  <a:lnTo>
                    <a:pt x="18" y="109"/>
                  </a:lnTo>
                  <a:lnTo>
                    <a:pt x="18" y="106"/>
                  </a:lnTo>
                  <a:lnTo>
                    <a:pt x="21" y="103"/>
                  </a:lnTo>
                  <a:lnTo>
                    <a:pt x="18" y="99"/>
                  </a:lnTo>
                  <a:lnTo>
                    <a:pt x="21" y="96"/>
                  </a:lnTo>
                  <a:lnTo>
                    <a:pt x="21" y="93"/>
                  </a:lnTo>
                  <a:lnTo>
                    <a:pt x="18" y="93"/>
                  </a:lnTo>
                  <a:lnTo>
                    <a:pt x="15" y="90"/>
                  </a:lnTo>
                  <a:lnTo>
                    <a:pt x="15" y="87"/>
                  </a:lnTo>
                  <a:lnTo>
                    <a:pt x="12" y="87"/>
                  </a:lnTo>
                  <a:lnTo>
                    <a:pt x="9" y="87"/>
                  </a:lnTo>
                  <a:lnTo>
                    <a:pt x="6" y="84"/>
                  </a:lnTo>
                  <a:lnTo>
                    <a:pt x="3" y="84"/>
                  </a:lnTo>
                  <a:lnTo>
                    <a:pt x="3" y="84"/>
                  </a:lnTo>
                  <a:lnTo>
                    <a:pt x="0" y="84"/>
                  </a:lnTo>
                  <a:lnTo>
                    <a:pt x="0" y="81"/>
                  </a:lnTo>
                  <a:lnTo>
                    <a:pt x="0" y="78"/>
                  </a:lnTo>
                  <a:lnTo>
                    <a:pt x="3" y="72"/>
                  </a:lnTo>
                  <a:lnTo>
                    <a:pt x="3" y="66"/>
                  </a:lnTo>
                  <a:lnTo>
                    <a:pt x="3" y="66"/>
                  </a:lnTo>
                  <a:lnTo>
                    <a:pt x="6" y="63"/>
                  </a:lnTo>
                  <a:lnTo>
                    <a:pt x="12" y="54"/>
                  </a:lnTo>
                  <a:lnTo>
                    <a:pt x="12" y="48"/>
                  </a:lnTo>
                  <a:lnTo>
                    <a:pt x="12" y="48"/>
                  </a:lnTo>
                  <a:lnTo>
                    <a:pt x="9" y="42"/>
                  </a:lnTo>
                  <a:lnTo>
                    <a:pt x="9" y="39"/>
                  </a:lnTo>
                  <a:lnTo>
                    <a:pt x="9" y="39"/>
                  </a:lnTo>
                  <a:lnTo>
                    <a:pt x="12" y="39"/>
                  </a:lnTo>
                  <a:lnTo>
                    <a:pt x="15" y="36"/>
                  </a:lnTo>
                  <a:lnTo>
                    <a:pt x="12" y="33"/>
                  </a:lnTo>
                  <a:lnTo>
                    <a:pt x="9" y="33"/>
                  </a:lnTo>
                  <a:lnTo>
                    <a:pt x="9" y="24"/>
                  </a:lnTo>
                  <a:lnTo>
                    <a:pt x="9" y="21"/>
                  </a:lnTo>
                  <a:lnTo>
                    <a:pt x="9" y="15"/>
                  </a:lnTo>
                  <a:lnTo>
                    <a:pt x="9" y="12"/>
                  </a:lnTo>
                  <a:lnTo>
                    <a:pt x="9" y="9"/>
                  </a:lnTo>
                  <a:lnTo>
                    <a:pt x="15" y="6"/>
                  </a:lnTo>
                  <a:lnTo>
                    <a:pt x="21" y="3"/>
                  </a:lnTo>
                  <a:lnTo>
                    <a:pt x="24" y="3"/>
                  </a:lnTo>
                  <a:lnTo>
                    <a:pt x="30" y="3"/>
                  </a:lnTo>
                  <a:lnTo>
                    <a:pt x="37" y="6"/>
                  </a:lnTo>
                  <a:lnTo>
                    <a:pt x="40" y="3"/>
                  </a:lnTo>
                  <a:lnTo>
                    <a:pt x="40" y="3"/>
                  </a:lnTo>
                  <a:lnTo>
                    <a:pt x="46" y="0"/>
                  </a:lnTo>
                  <a:lnTo>
                    <a:pt x="49" y="0"/>
                  </a:lnTo>
                  <a:lnTo>
                    <a:pt x="49" y="3"/>
                  </a:lnTo>
                  <a:lnTo>
                    <a:pt x="52" y="6"/>
                  </a:lnTo>
                  <a:lnTo>
                    <a:pt x="58" y="6"/>
                  </a:lnTo>
                  <a:lnTo>
                    <a:pt x="61" y="0"/>
                  </a:lnTo>
                  <a:lnTo>
                    <a:pt x="64" y="0"/>
                  </a:lnTo>
                  <a:lnTo>
                    <a:pt x="67" y="3"/>
                  </a:lnTo>
                  <a:lnTo>
                    <a:pt x="76" y="9"/>
                  </a:lnTo>
                  <a:lnTo>
                    <a:pt x="79" y="9"/>
                  </a:lnTo>
                  <a:lnTo>
                    <a:pt x="79" y="9"/>
                  </a:lnTo>
                  <a:lnTo>
                    <a:pt x="82" y="9"/>
                  </a:lnTo>
                  <a:lnTo>
                    <a:pt x="88" y="12"/>
                  </a:lnTo>
                  <a:lnTo>
                    <a:pt x="88" y="15"/>
                  </a:lnTo>
                  <a:lnTo>
                    <a:pt x="94" y="18"/>
                  </a:lnTo>
                  <a:lnTo>
                    <a:pt x="100" y="15"/>
                  </a:lnTo>
                  <a:lnTo>
                    <a:pt x="103" y="12"/>
                  </a:lnTo>
                  <a:lnTo>
                    <a:pt x="106" y="12"/>
                  </a:lnTo>
                  <a:lnTo>
                    <a:pt x="109" y="15"/>
                  </a:lnTo>
                  <a:lnTo>
                    <a:pt x="112" y="15"/>
                  </a:lnTo>
                  <a:lnTo>
                    <a:pt x="112" y="18"/>
                  </a:lnTo>
                  <a:lnTo>
                    <a:pt x="112" y="24"/>
                  </a:lnTo>
                  <a:lnTo>
                    <a:pt x="112" y="27"/>
                  </a:lnTo>
                  <a:lnTo>
                    <a:pt x="112" y="30"/>
                  </a:lnTo>
                  <a:lnTo>
                    <a:pt x="115" y="33"/>
                  </a:lnTo>
                  <a:lnTo>
                    <a:pt x="118" y="39"/>
                  </a:lnTo>
                  <a:lnTo>
                    <a:pt x="115" y="42"/>
                  </a:lnTo>
                  <a:lnTo>
                    <a:pt x="115" y="45"/>
                  </a:lnTo>
                  <a:lnTo>
                    <a:pt x="112" y="48"/>
                  </a:lnTo>
                  <a:lnTo>
                    <a:pt x="106" y="57"/>
                  </a:lnTo>
                  <a:lnTo>
                    <a:pt x="106" y="60"/>
                  </a:lnTo>
                  <a:lnTo>
                    <a:pt x="106" y="63"/>
                  </a:lnTo>
                  <a:lnTo>
                    <a:pt x="103" y="69"/>
                  </a:lnTo>
                  <a:lnTo>
                    <a:pt x="103" y="72"/>
                  </a:lnTo>
                  <a:lnTo>
                    <a:pt x="103" y="78"/>
                  </a:lnTo>
                  <a:lnTo>
                    <a:pt x="100" y="81"/>
                  </a:lnTo>
                  <a:lnTo>
                    <a:pt x="100" y="81"/>
                  </a:lnTo>
                  <a:lnTo>
                    <a:pt x="103" y="84"/>
                  </a:lnTo>
                  <a:lnTo>
                    <a:pt x="106" y="90"/>
                  </a:lnTo>
                  <a:lnTo>
                    <a:pt x="106" y="96"/>
                  </a:lnTo>
                  <a:lnTo>
                    <a:pt x="112" y="96"/>
                  </a:lnTo>
                  <a:lnTo>
                    <a:pt x="112" y="99"/>
                  </a:lnTo>
                  <a:lnTo>
                    <a:pt x="112" y="106"/>
                  </a:lnTo>
                  <a:lnTo>
                    <a:pt x="109" y="106"/>
                  </a:lnTo>
                  <a:lnTo>
                    <a:pt x="106" y="106"/>
                  </a:lnTo>
                  <a:lnTo>
                    <a:pt x="106" y="109"/>
                  </a:lnTo>
                  <a:lnTo>
                    <a:pt x="103" y="103"/>
                  </a:lnTo>
                  <a:lnTo>
                    <a:pt x="100" y="106"/>
                  </a:lnTo>
                  <a:lnTo>
                    <a:pt x="97" y="109"/>
                  </a:lnTo>
                  <a:lnTo>
                    <a:pt x="88" y="106"/>
                  </a:lnTo>
                  <a:lnTo>
                    <a:pt x="79" y="109"/>
                  </a:lnTo>
                  <a:lnTo>
                    <a:pt x="55" y="109"/>
                  </a:lnTo>
                  <a:lnTo>
                    <a:pt x="49" y="109"/>
                  </a:lnTo>
                  <a:lnTo>
                    <a:pt x="49" y="112"/>
                  </a:lnTo>
                  <a:lnTo>
                    <a:pt x="33" y="115"/>
                  </a:lnTo>
                  <a:lnTo>
                    <a:pt x="33" y="118"/>
                  </a:lnTo>
                  <a:lnTo>
                    <a:pt x="27" y="118"/>
                  </a:lnTo>
                  <a:lnTo>
                    <a:pt x="21" y="124"/>
                  </a:lnTo>
                  <a:lnTo>
                    <a:pt x="21" y="1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1" name="Freeform 165"/>
            <p:cNvSpPr>
              <a:spLocks/>
            </p:cNvSpPr>
            <p:nvPr/>
          </p:nvSpPr>
          <p:spPr bwMode="auto">
            <a:xfrm>
              <a:off x="5446713" y="4494213"/>
              <a:ext cx="128588" cy="201613"/>
            </a:xfrm>
            <a:custGeom>
              <a:avLst/>
              <a:gdLst>
                <a:gd name="T0" fmla="*/ 6 w 81"/>
                <a:gd name="T1" fmla="*/ 118 h 127"/>
                <a:gd name="T2" fmla="*/ 12 w 81"/>
                <a:gd name="T3" fmla="*/ 118 h 127"/>
                <a:gd name="T4" fmla="*/ 12 w 81"/>
                <a:gd name="T5" fmla="*/ 108 h 127"/>
                <a:gd name="T6" fmla="*/ 6 w 81"/>
                <a:gd name="T7" fmla="*/ 102 h 127"/>
                <a:gd name="T8" fmla="*/ 0 w 81"/>
                <a:gd name="T9" fmla="*/ 93 h 127"/>
                <a:gd name="T10" fmla="*/ 3 w 81"/>
                <a:gd name="T11" fmla="*/ 90 h 127"/>
                <a:gd name="T12" fmla="*/ 3 w 81"/>
                <a:gd name="T13" fmla="*/ 81 h 127"/>
                <a:gd name="T14" fmla="*/ 6 w 81"/>
                <a:gd name="T15" fmla="*/ 72 h 127"/>
                <a:gd name="T16" fmla="*/ 12 w 81"/>
                <a:gd name="T17" fmla="*/ 60 h 127"/>
                <a:gd name="T18" fmla="*/ 15 w 81"/>
                <a:gd name="T19" fmla="*/ 54 h 127"/>
                <a:gd name="T20" fmla="*/ 15 w 81"/>
                <a:gd name="T21" fmla="*/ 45 h 127"/>
                <a:gd name="T22" fmla="*/ 12 w 81"/>
                <a:gd name="T23" fmla="*/ 39 h 127"/>
                <a:gd name="T24" fmla="*/ 12 w 81"/>
                <a:gd name="T25" fmla="*/ 30 h 127"/>
                <a:gd name="T26" fmla="*/ 9 w 81"/>
                <a:gd name="T27" fmla="*/ 18 h 127"/>
                <a:gd name="T28" fmla="*/ 6 w 81"/>
                <a:gd name="T29" fmla="*/ 9 h 127"/>
                <a:gd name="T30" fmla="*/ 15 w 81"/>
                <a:gd name="T31" fmla="*/ 6 h 127"/>
                <a:gd name="T32" fmla="*/ 30 w 81"/>
                <a:gd name="T33" fmla="*/ 3 h 127"/>
                <a:gd name="T34" fmla="*/ 45 w 81"/>
                <a:gd name="T35" fmla="*/ 3 h 127"/>
                <a:gd name="T36" fmla="*/ 54 w 81"/>
                <a:gd name="T37" fmla="*/ 0 h 127"/>
                <a:gd name="T38" fmla="*/ 57 w 81"/>
                <a:gd name="T39" fmla="*/ 6 h 127"/>
                <a:gd name="T40" fmla="*/ 60 w 81"/>
                <a:gd name="T41" fmla="*/ 12 h 127"/>
                <a:gd name="T42" fmla="*/ 66 w 81"/>
                <a:gd name="T43" fmla="*/ 18 h 127"/>
                <a:gd name="T44" fmla="*/ 69 w 81"/>
                <a:gd name="T45" fmla="*/ 24 h 127"/>
                <a:gd name="T46" fmla="*/ 72 w 81"/>
                <a:gd name="T47" fmla="*/ 33 h 127"/>
                <a:gd name="T48" fmla="*/ 72 w 81"/>
                <a:gd name="T49" fmla="*/ 39 h 127"/>
                <a:gd name="T50" fmla="*/ 72 w 81"/>
                <a:gd name="T51" fmla="*/ 45 h 127"/>
                <a:gd name="T52" fmla="*/ 72 w 81"/>
                <a:gd name="T53" fmla="*/ 51 h 127"/>
                <a:gd name="T54" fmla="*/ 72 w 81"/>
                <a:gd name="T55" fmla="*/ 57 h 127"/>
                <a:gd name="T56" fmla="*/ 75 w 81"/>
                <a:gd name="T57" fmla="*/ 66 h 127"/>
                <a:gd name="T58" fmla="*/ 72 w 81"/>
                <a:gd name="T59" fmla="*/ 81 h 127"/>
                <a:gd name="T60" fmla="*/ 72 w 81"/>
                <a:gd name="T61" fmla="*/ 87 h 127"/>
                <a:gd name="T62" fmla="*/ 75 w 81"/>
                <a:gd name="T63" fmla="*/ 96 h 127"/>
                <a:gd name="T64" fmla="*/ 78 w 81"/>
                <a:gd name="T65" fmla="*/ 99 h 127"/>
                <a:gd name="T66" fmla="*/ 69 w 81"/>
                <a:gd name="T67" fmla="*/ 105 h 127"/>
                <a:gd name="T68" fmla="*/ 51 w 81"/>
                <a:gd name="T69" fmla="*/ 118 h 127"/>
                <a:gd name="T70" fmla="*/ 24 w 81"/>
                <a:gd name="T71" fmla="*/ 127 h 127"/>
                <a:gd name="T72" fmla="*/ 6 w 81"/>
                <a:gd name="T73"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27">
                  <a:moveTo>
                    <a:pt x="6" y="121"/>
                  </a:moveTo>
                  <a:lnTo>
                    <a:pt x="6" y="118"/>
                  </a:lnTo>
                  <a:lnTo>
                    <a:pt x="9" y="118"/>
                  </a:lnTo>
                  <a:lnTo>
                    <a:pt x="12" y="118"/>
                  </a:lnTo>
                  <a:lnTo>
                    <a:pt x="12" y="111"/>
                  </a:lnTo>
                  <a:lnTo>
                    <a:pt x="12" y="108"/>
                  </a:lnTo>
                  <a:lnTo>
                    <a:pt x="6" y="108"/>
                  </a:lnTo>
                  <a:lnTo>
                    <a:pt x="6" y="102"/>
                  </a:lnTo>
                  <a:lnTo>
                    <a:pt x="3" y="96"/>
                  </a:lnTo>
                  <a:lnTo>
                    <a:pt x="0" y="93"/>
                  </a:lnTo>
                  <a:lnTo>
                    <a:pt x="0" y="93"/>
                  </a:lnTo>
                  <a:lnTo>
                    <a:pt x="3" y="90"/>
                  </a:lnTo>
                  <a:lnTo>
                    <a:pt x="3" y="84"/>
                  </a:lnTo>
                  <a:lnTo>
                    <a:pt x="3" y="81"/>
                  </a:lnTo>
                  <a:lnTo>
                    <a:pt x="6" y="75"/>
                  </a:lnTo>
                  <a:lnTo>
                    <a:pt x="6" y="72"/>
                  </a:lnTo>
                  <a:lnTo>
                    <a:pt x="6" y="69"/>
                  </a:lnTo>
                  <a:lnTo>
                    <a:pt x="12" y="60"/>
                  </a:lnTo>
                  <a:lnTo>
                    <a:pt x="15" y="57"/>
                  </a:lnTo>
                  <a:lnTo>
                    <a:pt x="15" y="54"/>
                  </a:lnTo>
                  <a:lnTo>
                    <a:pt x="18" y="51"/>
                  </a:lnTo>
                  <a:lnTo>
                    <a:pt x="15" y="45"/>
                  </a:lnTo>
                  <a:lnTo>
                    <a:pt x="12" y="42"/>
                  </a:lnTo>
                  <a:lnTo>
                    <a:pt x="12" y="39"/>
                  </a:lnTo>
                  <a:lnTo>
                    <a:pt x="12" y="36"/>
                  </a:lnTo>
                  <a:lnTo>
                    <a:pt x="12" y="30"/>
                  </a:lnTo>
                  <a:lnTo>
                    <a:pt x="12" y="21"/>
                  </a:lnTo>
                  <a:lnTo>
                    <a:pt x="9" y="18"/>
                  </a:lnTo>
                  <a:lnTo>
                    <a:pt x="9" y="15"/>
                  </a:lnTo>
                  <a:lnTo>
                    <a:pt x="6" y="9"/>
                  </a:lnTo>
                  <a:lnTo>
                    <a:pt x="6" y="6"/>
                  </a:lnTo>
                  <a:lnTo>
                    <a:pt x="15" y="6"/>
                  </a:lnTo>
                  <a:lnTo>
                    <a:pt x="27" y="6"/>
                  </a:lnTo>
                  <a:lnTo>
                    <a:pt x="30" y="3"/>
                  </a:lnTo>
                  <a:lnTo>
                    <a:pt x="39" y="3"/>
                  </a:lnTo>
                  <a:lnTo>
                    <a:pt x="45" y="3"/>
                  </a:lnTo>
                  <a:lnTo>
                    <a:pt x="51" y="3"/>
                  </a:lnTo>
                  <a:lnTo>
                    <a:pt x="54" y="0"/>
                  </a:lnTo>
                  <a:lnTo>
                    <a:pt x="57" y="0"/>
                  </a:lnTo>
                  <a:lnTo>
                    <a:pt x="57" y="6"/>
                  </a:lnTo>
                  <a:lnTo>
                    <a:pt x="60" y="9"/>
                  </a:lnTo>
                  <a:lnTo>
                    <a:pt x="60" y="12"/>
                  </a:lnTo>
                  <a:lnTo>
                    <a:pt x="63" y="15"/>
                  </a:lnTo>
                  <a:lnTo>
                    <a:pt x="66" y="18"/>
                  </a:lnTo>
                  <a:lnTo>
                    <a:pt x="69" y="21"/>
                  </a:lnTo>
                  <a:lnTo>
                    <a:pt x="69" y="24"/>
                  </a:lnTo>
                  <a:lnTo>
                    <a:pt x="69" y="33"/>
                  </a:lnTo>
                  <a:lnTo>
                    <a:pt x="72" y="33"/>
                  </a:lnTo>
                  <a:lnTo>
                    <a:pt x="72" y="33"/>
                  </a:lnTo>
                  <a:lnTo>
                    <a:pt x="72" y="39"/>
                  </a:lnTo>
                  <a:lnTo>
                    <a:pt x="72" y="42"/>
                  </a:lnTo>
                  <a:lnTo>
                    <a:pt x="72" y="45"/>
                  </a:lnTo>
                  <a:lnTo>
                    <a:pt x="72" y="48"/>
                  </a:lnTo>
                  <a:lnTo>
                    <a:pt x="72" y="51"/>
                  </a:lnTo>
                  <a:lnTo>
                    <a:pt x="72" y="54"/>
                  </a:lnTo>
                  <a:lnTo>
                    <a:pt x="72" y="57"/>
                  </a:lnTo>
                  <a:lnTo>
                    <a:pt x="72" y="63"/>
                  </a:lnTo>
                  <a:lnTo>
                    <a:pt x="75" y="66"/>
                  </a:lnTo>
                  <a:lnTo>
                    <a:pt x="75" y="78"/>
                  </a:lnTo>
                  <a:lnTo>
                    <a:pt x="72" y="81"/>
                  </a:lnTo>
                  <a:lnTo>
                    <a:pt x="72" y="84"/>
                  </a:lnTo>
                  <a:lnTo>
                    <a:pt x="72" y="87"/>
                  </a:lnTo>
                  <a:lnTo>
                    <a:pt x="72" y="93"/>
                  </a:lnTo>
                  <a:lnTo>
                    <a:pt x="75" y="96"/>
                  </a:lnTo>
                  <a:lnTo>
                    <a:pt x="75" y="99"/>
                  </a:lnTo>
                  <a:lnTo>
                    <a:pt x="78" y="99"/>
                  </a:lnTo>
                  <a:lnTo>
                    <a:pt x="81" y="102"/>
                  </a:lnTo>
                  <a:lnTo>
                    <a:pt x="69" y="105"/>
                  </a:lnTo>
                  <a:lnTo>
                    <a:pt x="60" y="108"/>
                  </a:lnTo>
                  <a:lnTo>
                    <a:pt x="51" y="118"/>
                  </a:lnTo>
                  <a:lnTo>
                    <a:pt x="39" y="118"/>
                  </a:lnTo>
                  <a:lnTo>
                    <a:pt x="24" y="127"/>
                  </a:lnTo>
                  <a:lnTo>
                    <a:pt x="15" y="124"/>
                  </a:lnTo>
                  <a:lnTo>
                    <a:pt x="6" y="121"/>
                  </a:lnTo>
                  <a:lnTo>
                    <a:pt x="6"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2" name="Freeform 166"/>
            <p:cNvSpPr>
              <a:spLocks/>
            </p:cNvSpPr>
            <p:nvPr/>
          </p:nvSpPr>
          <p:spPr bwMode="auto">
            <a:xfrm>
              <a:off x="5537201" y="4494213"/>
              <a:ext cx="57150" cy="161925"/>
            </a:xfrm>
            <a:custGeom>
              <a:avLst/>
              <a:gdLst>
                <a:gd name="T0" fmla="*/ 21 w 36"/>
                <a:gd name="T1" fmla="*/ 6 h 102"/>
                <a:gd name="T2" fmla="*/ 0 w 36"/>
                <a:gd name="T3" fmla="*/ 0 h 102"/>
                <a:gd name="T4" fmla="*/ 0 w 36"/>
                <a:gd name="T5" fmla="*/ 0 h 102"/>
                <a:gd name="T6" fmla="*/ 0 w 36"/>
                <a:gd name="T7" fmla="*/ 6 h 102"/>
                <a:gd name="T8" fmla="*/ 3 w 36"/>
                <a:gd name="T9" fmla="*/ 9 h 102"/>
                <a:gd name="T10" fmla="*/ 3 w 36"/>
                <a:gd name="T11" fmla="*/ 12 h 102"/>
                <a:gd name="T12" fmla="*/ 6 w 36"/>
                <a:gd name="T13" fmla="*/ 15 h 102"/>
                <a:gd name="T14" fmla="*/ 9 w 36"/>
                <a:gd name="T15" fmla="*/ 18 h 102"/>
                <a:gd name="T16" fmla="*/ 12 w 36"/>
                <a:gd name="T17" fmla="*/ 21 h 102"/>
                <a:gd name="T18" fmla="*/ 12 w 36"/>
                <a:gd name="T19" fmla="*/ 24 h 102"/>
                <a:gd name="T20" fmla="*/ 12 w 36"/>
                <a:gd name="T21" fmla="*/ 33 h 102"/>
                <a:gd name="T22" fmla="*/ 15 w 36"/>
                <a:gd name="T23" fmla="*/ 33 h 102"/>
                <a:gd name="T24" fmla="*/ 15 w 36"/>
                <a:gd name="T25" fmla="*/ 33 h 102"/>
                <a:gd name="T26" fmla="*/ 15 w 36"/>
                <a:gd name="T27" fmla="*/ 39 h 102"/>
                <a:gd name="T28" fmla="*/ 15 w 36"/>
                <a:gd name="T29" fmla="*/ 42 h 102"/>
                <a:gd name="T30" fmla="*/ 15 w 36"/>
                <a:gd name="T31" fmla="*/ 45 h 102"/>
                <a:gd name="T32" fmla="*/ 15 w 36"/>
                <a:gd name="T33" fmla="*/ 48 h 102"/>
                <a:gd name="T34" fmla="*/ 15 w 36"/>
                <a:gd name="T35" fmla="*/ 51 h 102"/>
                <a:gd name="T36" fmla="*/ 15 w 36"/>
                <a:gd name="T37" fmla="*/ 54 h 102"/>
                <a:gd name="T38" fmla="*/ 15 w 36"/>
                <a:gd name="T39" fmla="*/ 57 h 102"/>
                <a:gd name="T40" fmla="*/ 15 w 36"/>
                <a:gd name="T41" fmla="*/ 63 h 102"/>
                <a:gd name="T42" fmla="*/ 18 w 36"/>
                <a:gd name="T43" fmla="*/ 66 h 102"/>
                <a:gd name="T44" fmla="*/ 18 w 36"/>
                <a:gd name="T45" fmla="*/ 78 h 102"/>
                <a:gd name="T46" fmla="*/ 15 w 36"/>
                <a:gd name="T47" fmla="*/ 81 h 102"/>
                <a:gd name="T48" fmla="*/ 15 w 36"/>
                <a:gd name="T49" fmla="*/ 84 h 102"/>
                <a:gd name="T50" fmla="*/ 15 w 36"/>
                <a:gd name="T51" fmla="*/ 87 h 102"/>
                <a:gd name="T52" fmla="*/ 15 w 36"/>
                <a:gd name="T53" fmla="*/ 93 h 102"/>
                <a:gd name="T54" fmla="*/ 18 w 36"/>
                <a:gd name="T55" fmla="*/ 96 h 102"/>
                <a:gd name="T56" fmla="*/ 18 w 36"/>
                <a:gd name="T57" fmla="*/ 99 h 102"/>
                <a:gd name="T58" fmla="*/ 21 w 36"/>
                <a:gd name="T59" fmla="*/ 99 h 102"/>
                <a:gd name="T60" fmla="*/ 24 w 36"/>
                <a:gd name="T61" fmla="*/ 102 h 102"/>
                <a:gd name="T62" fmla="*/ 24 w 36"/>
                <a:gd name="T63" fmla="*/ 102 h 102"/>
                <a:gd name="T64" fmla="*/ 36 w 36"/>
                <a:gd name="T65" fmla="*/ 96 h 102"/>
                <a:gd name="T66" fmla="*/ 36 w 36"/>
                <a:gd name="T67" fmla="*/ 96 h 102"/>
                <a:gd name="T68" fmla="*/ 36 w 36"/>
                <a:gd name="T69" fmla="*/ 93 h 102"/>
                <a:gd name="T70" fmla="*/ 36 w 36"/>
                <a:gd name="T71" fmla="*/ 90 h 102"/>
                <a:gd name="T72" fmla="*/ 36 w 36"/>
                <a:gd name="T73" fmla="*/ 84 h 102"/>
                <a:gd name="T74" fmla="*/ 33 w 36"/>
                <a:gd name="T75" fmla="*/ 78 h 102"/>
                <a:gd name="T76" fmla="*/ 33 w 36"/>
                <a:gd name="T77" fmla="*/ 57 h 102"/>
                <a:gd name="T78" fmla="*/ 33 w 36"/>
                <a:gd name="T79" fmla="*/ 54 h 102"/>
                <a:gd name="T80" fmla="*/ 36 w 36"/>
                <a:gd name="T81" fmla="*/ 51 h 102"/>
                <a:gd name="T82" fmla="*/ 36 w 36"/>
                <a:gd name="T83" fmla="*/ 45 h 102"/>
                <a:gd name="T84" fmla="*/ 36 w 36"/>
                <a:gd name="T85" fmla="*/ 42 h 102"/>
                <a:gd name="T86" fmla="*/ 36 w 36"/>
                <a:gd name="T87" fmla="*/ 39 h 102"/>
                <a:gd name="T88" fmla="*/ 33 w 36"/>
                <a:gd name="T89" fmla="*/ 30 h 102"/>
                <a:gd name="T90" fmla="*/ 30 w 36"/>
                <a:gd name="T91" fmla="*/ 21 h 102"/>
                <a:gd name="T92" fmla="*/ 27 w 36"/>
                <a:gd name="T93" fmla="*/ 18 h 102"/>
                <a:gd name="T94" fmla="*/ 24 w 36"/>
                <a:gd name="T95" fmla="*/ 15 h 102"/>
                <a:gd name="T96" fmla="*/ 21 w 36"/>
                <a:gd name="T97" fmla="*/ 15 h 102"/>
                <a:gd name="T98" fmla="*/ 18 w 36"/>
                <a:gd name="T99" fmla="*/ 9 h 102"/>
                <a:gd name="T100" fmla="*/ 21 w 36"/>
                <a:gd name="T101"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02">
                  <a:moveTo>
                    <a:pt x="21" y="6"/>
                  </a:moveTo>
                  <a:lnTo>
                    <a:pt x="0" y="0"/>
                  </a:lnTo>
                  <a:lnTo>
                    <a:pt x="0" y="0"/>
                  </a:lnTo>
                  <a:lnTo>
                    <a:pt x="0" y="6"/>
                  </a:lnTo>
                  <a:lnTo>
                    <a:pt x="3" y="9"/>
                  </a:lnTo>
                  <a:lnTo>
                    <a:pt x="3" y="12"/>
                  </a:lnTo>
                  <a:lnTo>
                    <a:pt x="6" y="15"/>
                  </a:lnTo>
                  <a:lnTo>
                    <a:pt x="9" y="18"/>
                  </a:lnTo>
                  <a:lnTo>
                    <a:pt x="12" y="21"/>
                  </a:lnTo>
                  <a:lnTo>
                    <a:pt x="12" y="24"/>
                  </a:lnTo>
                  <a:lnTo>
                    <a:pt x="12" y="33"/>
                  </a:lnTo>
                  <a:lnTo>
                    <a:pt x="15" y="33"/>
                  </a:lnTo>
                  <a:lnTo>
                    <a:pt x="15" y="33"/>
                  </a:lnTo>
                  <a:lnTo>
                    <a:pt x="15" y="39"/>
                  </a:lnTo>
                  <a:lnTo>
                    <a:pt x="15" y="42"/>
                  </a:lnTo>
                  <a:lnTo>
                    <a:pt x="15" y="45"/>
                  </a:lnTo>
                  <a:lnTo>
                    <a:pt x="15" y="48"/>
                  </a:lnTo>
                  <a:lnTo>
                    <a:pt x="15" y="51"/>
                  </a:lnTo>
                  <a:lnTo>
                    <a:pt x="15" y="54"/>
                  </a:lnTo>
                  <a:lnTo>
                    <a:pt x="15" y="57"/>
                  </a:lnTo>
                  <a:lnTo>
                    <a:pt x="15" y="63"/>
                  </a:lnTo>
                  <a:lnTo>
                    <a:pt x="18" y="66"/>
                  </a:lnTo>
                  <a:lnTo>
                    <a:pt x="18" y="78"/>
                  </a:lnTo>
                  <a:lnTo>
                    <a:pt x="15" y="81"/>
                  </a:lnTo>
                  <a:lnTo>
                    <a:pt x="15" y="84"/>
                  </a:lnTo>
                  <a:lnTo>
                    <a:pt x="15" y="87"/>
                  </a:lnTo>
                  <a:lnTo>
                    <a:pt x="15" y="93"/>
                  </a:lnTo>
                  <a:lnTo>
                    <a:pt x="18" y="96"/>
                  </a:lnTo>
                  <a:lnTo>
                    <a:pt x="18" y="99"/>
                  </a:lnTo>
                  <a:lnTo>
                    <a:pt x="21" y="99"/>
                  </a:lnTo>
                  <a:lnTo>
                    <a:pt x="24" y="102"/>
                  </a:lnTo>
                  <a:lnTo>
                    <a:pt x="24" y="102"/>
                  </a:lnTo>
                  <a:lnTo>
                    <a:pt x="36" y="96"/>
                  </a:lnTo>
                  <a:lnTo>
                    <a:pt x="36" y="96"/>
                  </a:lnTo>
                  <a:lnTo>
                    <a:pt x="36" y="93"/>
                  </a:lnTo>
                  <a:lnTo>
                    <a:pt x="36" y="90"/>
                  </a:lnTo>
                  <a:lnTo>
                    <a:pt x="36" y="84"/>
                  </a:lnTo>
                  <a:lnTo>
                    <a:pt x="33" y="78"/>
                  </a:lnTo>
                  <a:lnTo>
                    <a:pt x="33" y="57"/>
                  </a:lnTo>
                  <a:lnTo>
                    <a:pt x="33" y="54"/>
                  </a:lnTo>
                  <a:lnTo>
                    <a:pt x="36" y="51"/>
                  </a:lnTo>
                  <a:lnTo>
                    <a:pt x="36" y="45"/>
                  </a:lnTo>
                  <a:lnTo>
                    <a:pt x="36" y="42"/>
                  </a:lnTo>
                  <a:lnTo>
                    <a:pt x="36" y="39"/>
                  </a:lnTo>
                  <a:lnTo>
                    <a:pt x="33" y="30"/>
                  </a:lnTo>
                  <a:lnTo>
                    <a:pt x="30" y="21"/>
                  </a:lnTo>
                  <a:lnTo>
                    <a:pt x="27" y="18"/>
                  </a:lnTo>
                  <a:lnTo>
                    <a:pt x="24" y="15"/>
                  </a:lnTo>
                  <a:lnTo>
                    <a:pt x="21" y="15"/>
                  </a:lnTo>
                  <a:lnTo>
                    <a:pt x="18" y="9"/>
                  </a:lnTo>
                  <a:lnTo>
                    <a:pt x="21"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3" name="Freeform 167"/>
            <p:cNvSpPr>
              <a:spLocks/>
            </p:cNvSpPr>
            <p:nvPr/>
          </p:nvSpPr>
          <p:spPr bwMode="auto">
            <a:xfrm>
              <a:off x="5565776" y="4456113"/>
              <a:ext cx="96838" cy="195263"/>
            </a:xfrm>
            <a:custGeom>
              <a:avLst/>
              <a:gdLst>
                <a:gd name="T0" fmla="*/ 30 w 61"/>
                <a:gd name="T1" fmla="*/ 9 h 123"/>
                <a:gd name="T2" fmla="*/ 21 w 61"/>
                <a:gd name="T3" fmla="*/ 15 h 123"/>
                <a:gd name="T4" fmla="*/ 15 w 61"/>
                <a:gd name="T5" fmla="*/ 15 h 123"/>
                <a:gd name="T6" fmla="*/ 9 w 61"/>
                <a:gd name="T7" fmla="*/ 21 h 123"/>
                <a:gd name="T8" fmla="*/ 9 w 61"/>
                <a:gd name="T9" fmla="*/ 27 h 123"/>
                <a:gd name="T10" fmla="*/ 0 w 61"/>
                <a:gd name="T11" fmla="*/ 33 h 123"/>
                <a:gd name="T12" fmla="*/ 6 w 61"/>
                <a:gd name="T13" fmla="*/ 39 h 123"/>
                <a:gd name="T14" fmla="*/ 12 w 61"/>
                <a:gd name="T15" fmla="*/ 45 h 123"/>
                <a:gd name="T16" fmla="*/ 18 w 61"/>
                <a:gd name="T17" fmla="*/ 63 h 123"/>
                <a:gd name="T18" fmla="*/ 18 w 61"/>
                <a:gd name="T19" fmla="*/ 69 h 123"/>
                <a:gd name="T20" fmla="*/ 15 w 61"/>
                <a:gd name="T21" fmla="*/ 78 h 123"/>
                <a:gd name="T22" fmla="*/ 15 w 61"/>
                <a:gd name="T23" fmla="*/ 102 h 123"/>
                <a:gd name="T24" fmla="*/ 18 w 61"/>
                <a:gd name="T25" fmla="*/ 114 h 123"/>
                <a:gd name="T26" fmla="*/ 18 w 61"/>
                <a:gd name="T27" fmla="*/ 120 h 123"/>
                <a:gd name="T28" fmla="*/ 40 w 61"/>
                <a:gd name="T29" fmla="*/ 117 h 123"/>
                <a:gd name="T30" fmla="*/ 40 w 61"/>
                <a:gd name="T31" fmla="*/ 114 h 123"/>
                <a:gd name="T32" fmla="*/ 40 w 61"/>
                <a:gd name="T33" fmla="*/ 102 h 123"/>
                <a:gd name="T34" fmla="*/ 40 w 61"/>
                <a:gd name="T35" fmla="*/ 90 h 123"/>
                <a:gd name="T36" fmla="*/ 40 w 61"/>
                <a:gd name="T37" fmla="*/ 87 h 123"/>
                <a:gd name="T38" fmla="*/ 40 w 61"/>
                <a:gd name="T39" fmla="*/ 84 h 123"/>
                <a:gd name="T40" fmla="*/ 40 w 61"/>
                <a:gd name="T41" fmla="*/ 78 h 123"/>
                <a:gd name="T42" fmla="*/ 40 w 61"/>
                <a:gd name="T43" fmla="*/ 72 h 123"/>
                <a:gd name="T44" fmla="*/ 40 w 61"/>
                <a:gd name="T45" fmla="*/ 66 h 123"/>
                <a:gd name="T46" fmla="*/ 46 w 61"/>
                <a:gd name="T47" fmla="*/ 63 h 123"/>
                <a:gd name="T48" fmla="*/ 49 w 61"/>
                <a:gd name="T49" fmla="*/ 60 h 123"/>
                <a:gd name="T50" fmla="*/ 52 w 61"/>
                <a:gd name="T51" fmla="*/ 51 h 123"/>
                <a:gd name="T52" fmla="*/ 58 w 61"/>
                <a:gd name="T53" fmla="*/ 51 h 123"/>
                <a:gd name="T54" fmla="*/ 55 w 61"/>
                <a:gd name="T55" fmla="*/ 45 h 123"/>
                <a:gd name="T56" fmla="*/ 58 w 61"/>
                <a:gd name="T57" fmla="*/ 39 h 123"/>
                <a:gd name="T58" fmla="*/ 61 w 61"/>
                <a:gd name="T59" fmla="*/ 36 h 123"/>
                <a:gd name="T60" fmla="*/ 61 w 61"/>
                <a:gd name="T61" fmla="*/ 27 h 123"/>
                <a:gd name="T62" fmla="*/ 55 w 61"/>
                <a:gd name="T63" fmla="*/ 18 h 123"/>
                <a:gd name="T64" fmla="*/ 55 w 61"/>
                <a:gd name="T65" fmla="*/ 15 h 123"/>
                <a:gd name="T66" fmla="*/ 46 w 61"/>
                <a:gd name="T67" fmla="*/ 9 h 123"/>
                <a:gd name="T68" fmla="*/ 37 w 61"/>
                <a:gd name="T69" fmla="*/ 0 h 123"/>
                <a:gd name="T70" fmla="*/ 37 w 61"/>
                <a:gd name="T71" fmla="*/ 3 h 123"/>
                <a:gd name="T72" fmla="*/ 30 w 61"/>
                <a:gd name="T73"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23">
                  <a:moveTo>
                    <a:pt x="30" y="6"/>
                  </a:moveTo>
                  <a:lnTo>
                    <a:pt x="30" y="9"/>
                  </a:lnTo>
                  <a:lnTo>
                    <a:pt x="24" y="12"/>
                  </a:lnTo>
                  <a:lnTo>
                    <a:pt x="21" y="15"/>
                  </a:lnTo>
                  <a:lnTo>
                    <a:pt x="15" y="18"/>
                  </a:lnTo>
                  <a:lnTo>
                    <a:pt x="15" y="15"/>
                  </a:lnTo>
                  <a:lnTo>
                    <a:pt x="9" y="18"/>
                  </a:lnTo>
                  <a:lnTo>
                    <a:pt x="9" y="21"/>
                  </a:lnTo>
                  <a:lnTo>
                    <a:pt x="6" y="24"/>
                  </a:lnTo>
                  <a:lnTo>
                    <a:pt x="9" y="27"/>
                  </a:lnTo>
                  <a:lnTo>
                    <a:pt x="3" y="27"/>
                  </a:lnTo>
                  <a:lnTo>
                    <a:pt x="0" y="33"/>
                  </a:lnTo>
                  <a:lnTo>
                    <a:pt x="3" y="39"/>
                  </a:lnTo>
                  <a:lnTo>
                    <a:pt x="6" y="39"/>
                  </a:lnTo>
                  <a:lnTo>
                    <a:pt x="9" y="42"/>
                  </a:lnTo>
                  <a:lnTo>
                    <a:pt x="12" y="45"/>
                  </a:lnTo>
                  <a:lnTo>
                    <a:pt x="15" y="54"/>
                  </a:lnTo>
                  <a:lnTo>
                    <a:pt x="18" y="63"/>
                  </a:lnTo>
                  <a:lnTo>
                    <a:pt x="18" y="66"/>
                  </a:lnTo>
                  <a:lnTo>
                    <a:pt x="18" y="69"/>
                  </a:lnTo>
                  <a:lnTo>
                    <a:pt x="18" y="75"/>
                  </a:lnTo>
                  <a:lnTo>
                    <a:pt x="15" y="78"/>
                  </a:lnTo>
                  <a:lnTo>
                    <a:pt x="15" y="81"/>
                  </a:lnTo>
                  <a:lnTo>
                    <a:pt x="15" y="102"/>
                  </a:lnTo>
                  <a:lnTo>
                    <a:pt x="18" y="108"/>
                  </a:lnTo>
                  <a:lnTo>
                    <a:pt x="18" y="114"/>
                  </a:lnTo>
                  <a:lnTo>
                    <a:pt x="18" y="117"/>
                  </a:lnTo>
                  <a:lnTo>
                    <a:pt x="18" y="120"/>
                  </a:lnTo>
                  <a:lnTo>
                    <a:pt x="27" y="123"/>
                  </a:lnTo>
                  <a:lnTo>
                    <a:pt x="40" y="117"/>
                  </a:lnTo>
                  <a:lnTo>
                    <a:pt x="40" y="117"/>
                  </a:lnTo>
                  <a:lnTo>
                    <a:pt x="40" y="114"/>
                  </a:lnTo>
                  <a:lnTo>
                    <a:pt x="40" y="105"/>
                  </a:lnTo>
                  <a:lnTo>
                    <a:pt x="40" y="102"/>
                  </a:lnTo>
                  <a:lnTo>
                    <a:pt x="40" y="99"/>
                  </a:lnTo>
                  <a:lnTo>
                    <a:pt x="40" y="90"/>
                  </a:lnTo>
                  <a:lnTo>
                    <a:pt x="40" y="87"/>
                  </a:lnTo>
                  <a:lnTo>
                    <a:pt x="40" y="87"/>
                  </a:lnTo>
                  <a:lnTo>
                    <a:pt x="40" y="84"/>
                  </a:lnTo>
                  <a:lnTo>
                    <a:pt x="40" y="84"/>
                  </a:lnTo>
                  <a:lnTo>
                    <a:pt x="40" y="81"/>
                  </a:lnTo>
                  <a:lnTo>
                    <a:pt x="40" y="78"/>
                  </a:lnTo>
                  <a:lnTo>
                    <a:pt x="40" y="75"/>
                  </a:lnTo>
                  <a:lnTo>
                    <a:pt x="40" y="72"/>
                  </a:lnTo>
                  <a:lnTo>
                    <a:pt x="40" y="69"/>
                  </a:lnTo>
                  <a:lnTo>
                    <a:pt x="40" y="66"/>
                  </a:lnTo>
                  <a:lnTo>
                    <a:pt x="43" y="66"/>
                  </a:lnTo>
                  <a:lnTo>
                    <a:pt x="46" y="63"/>
                  </a:lnTo>
                  <a:lnTo>
                    <a:pt x="49" y="63"/>
                  </a:lnTo>
                  <a:lnTo>
                    <a:pt x="49" y="60"/>
                  </a:lnTo>
                  <a:lnTo>
                    <a:pt x="52" y="54"/>
                  </a:lnTo>
                  <a:lnTo>
                    <a:pt x="52" y="51"/>
                  </a:lnTo>
                  <a:lnTo>
                    <a:pt x="55" y="51"/>
                  </a:lnTo>
                  <a:lnTo>
                    <a:pt x="58" y="51"/>
                  </a:lnTo>
                  <a:lnTo>
                    <a:pt x="58" y="48"/>
                  </a:lnTo>
                  <a:lnTo>
                    <a:pt x="55" y="45"/>
                  </a:lnTo>
                  <a:lnTo>
                    <a:pt x="55" y="42"/>
                  </a:lnTo>
                  <a:lnTo>
                    <a:pt x="58" y="39"/>
                  </a:lnTo>
                  <a:lnTo>
                    <a:pt x="61" y="39"/>
                  </a:lnTo>
                  <a:lnTo>
                    <a:pt x="61" y="36"/>
                  </a:lnTo>
                  <a:lnTo>
                    <a:pt x="61" y="30"/>
                  </a:lnTo>
                  <a:lnTo>
                    <a:pt x="61" y="27"/>
                  </a:lnTo>
                  <a:lnTo>
                    <a:pt x="55" y="21"/>
                  </a:lnTo>
                  <a:lnTo>
                    <a:pt x="55" y="18"/>
                  </a:lnTo>
                  <a:lnTo>
                    <a:pt x="55" y="15"/>
                  </a:lnTo>
                  <a:lnTo>
                    <a:pt x="55" y="15"/>
                  </a:lnTo>
                  <a:lnTo>
                    <a:pt x="52" y="9"/>
                  </a:lnTo>
                  <a:lnTo>
                    <a:pt x="46" y="9"/>
                  </a:lnTo>
                  <a:lnTo>
                    <a:pt x="43" y="3"/>
                  </a:lnTo>
                  <a:lnTo>
                    <a:pt x="37" y="0"/>
                  </a:lnTo>
                  <a:lnTo>
                    <a:pt x="34" y="3"/>
                  </a:lnTo>
                  <a:lnTo>
                    <a:pt x="37" y="3"/>
                  </a:lnTo>
                  <a:lnTo>
                    <a:pt x="30" y="6"/>
                  </a:lnTo>
                  <a:lnTo>
                    <a:pt x="3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4" name="Freeform 168"/>
            <p:cNvSpPr>
              <a:spLocks noEditPoints="1"/>
            </p:cNvSpPr>
            <p:nvPr/>
          </p:nvSpPr>
          <p:spPr bwMode="auto">
            <a:xfrm>
              <a:off x="5902326" y="4114801"/>
              <a:ext cx="349250" cy="498475"/>
            </a:xfrm>
            <a:custGeom>
              <a:avLst/>
              <a:gdLst>
                <a:gd name="T0" fmla="*/ 220 w 220"/>
                <a:gd name="T1" fmla="*/ 79 h 314"/>
                <a:gd name="T2" fmla="*/ 214 w 220"/>
                <a:gd name="T3" fmla="*/ 154 h 314"/>
                <a:gd name="T4" fmla="*/ 202 w 220"/>
                <a:gd name="T5" fmla="*/ 157 h 314"/>
                <a:gd name="T6" fmla="*/ 202 w 220"/>
                <a:gd name="T7" fmla="*/ 169 h 314"/>
                <a:gd name="T8" fmla="*/ 190 w 220"/>
                <a:gd name="T9" fmla="*/ 178 h 314"/>
                <a:gd name="T10" fmla="*/ 190 w 220"/>
                <a:gd name="T11" fmla="*/ 187 h 314"/>
                <a:gd name="T12" fmla="*/ 190 w 220"/>
                <a:gd name="T13" fmla="*/ 196 h 314"/>
                <a:gd name="T14" fmla="*/ 181 w 220"/>
                <a:gd name="T15" fmla="*/ 208 h 314"/>
                <a:gd name="T16" fmla="*/ 190 w 220"/>
                <a:gd name="T17" fmla="*/ 211 h 314"/>
                <a:gd name="T18" fmla="*/ 190 w 220"/>
                <a:gd name="T19" fmla="*/ 218 h 314"/>
                <a:gd name="T20" fmla="*/ 193 w 220"/>
                <a:gd name="T21" fmla="*/ 224 h 314"/>
                <a:gd name="T22" fmla="*/ 199 w 220"/>
                <a:gd name="T23" fmla="*/ 236 h 314"/>
                <a:gd name="T24" fmla="*/ 199 w 220"/>
                <a:gd name="T25" fmla="*/ 242 h 314"/>
                <a:gd name="T26" fmla="*/ 193 w 220"/>
                <a:gd name="T27" fmla="*/ 245 h 314"/>
                <a:gd name="T28" fmla="*/ 178 w 220"/>
                <a:gd name="T29" fmla="*/ 251 h 314"/>
                <a:gd name="T30" fmla="*/ 178 w 220"/>
                <a:gd name="T31" fmla="*/ 257 h 314"/>
                <a:gd name="T32" fmla="*/ 169 w 220"/>
                <a:gd name="T33" fmla="*/ 263 h 314"/>
                <a:gd name="T34" fmla="*/ 163 w 220"/>
                <a:gd name="T35" fmla="*/ 269 h 314"/>
                <a:gd name="T36" fmla="*/ 163 w 220"/>
                <a:gd name="T37" fmla="*/ 278 h 314"/>
                <a:gd name="T38" fmla="*/ 150 w 220"/>
                <a:gd name="T39" fmla="*/ 284 h 314"/>
                <a:gd name="T40" fmla="*/ 135 w 220"/>
                <a:gd name="T41" fmla="*/ 281 h 314"/>
                <a:gd name="T42" fmla="*/ 126 w 220"/>
                <a:gd name="T43" fmla="*/ 284 h 314"/>
                <a:gd name="T44" fmla="*/ 132 w 220"/>
                <a:gd name="T45" fmla="*/ 290 h 314"/>
                <a:gd name="T46" fmla="*/ 123 w 220"/>
                <a:gd name="T47" fmla="*/ 299 h 314"/>
                <a:gd name="T48" fmla="*/ 102 w 220"/>
                <a:gd name="T49" fmla="*/ 305 h 314"/>
                <a:gd name="T50" fmla="*/ 90 w 220"/>
                <a:gd name="T51" fmla="*/ 311 h 314"/>
                <a:gd name="T52" fmla="*/ 84 w 220"/>
                <a:gd name="T53" fmla="*/ 305 h 314"/>
                <a:gd name="T54" fmla="*/ 78 w 220"/>
                <a:gd name="T55" fmla="*/ 314 h 314"/>
                <a:gd name="T56" fmla="*/ 69 w 220"/>
                <a:gd name="T57" fmla="*/ 314 h 314"/>
                <a:gd name="T58" fmla="*/ 66 w 220"/>
                <a:gd name="T59" fmla="*/ 305 h 314"/>
                <a:gd name="T60" fmla="*/ 57 w 220"/>
                <a:gd name="T61" fmla="*/ 293 h 314"/>
                <a:gd name="T62" fmla="*/ 39 w 220"/>
                <a:gd name="T63" fmla="*/ 278 h 314"/>
                <a:gd name="T64" fmla="*/ 36 w 220"/>
                <a:gd name="T65" fmla="*/ 275 h 314"/>
                <a:gd name="T66" fmla="*/ 36 w 220"/>
                <a:gd name="T67" fmla="*/ 266 h 314"/>
                <a:gd name="T68" fmla="*/ 45 w 220"/>
                <a:gd name="T69" fmla="*/ 266 h 314"/>
                <a:gd name="T70" fmla="*/ 54 w 220"/>
                <a:gd name="T71" fmla="*/ 266 h 314"/>
                <a:gd name="T72" fmla="*/ 63 w 220"/>
                <a:gd name="T73" fmla="*/ 266 h 314"/>
                <a:gd name="T74" fmla="*/ 57 w 220"/>
                <a:gd name="T75" fmla="*/ 260 h 314"/>
                <a:gd name="T76" fmla="*/ 51 w 220"/>
                <a:gd name="T77" fmla="*/ 251 h 314"/>
                <a:gd name="T78" fmla="*/ 54 w 220"/>
                <a:gd name="T79" fmla="*/ 239 h 314"/>
                <a:gd name="T80" fmla="*/ 54 w 220"/>
                <a:gd name="T81" fmla="*/ 233 h 314"/>
                <a:gd name="T82" fmla="*/ 51 w 220"/>
                <a:gd name="T83" fmla="*/ 224 h 314"/>
                <a:gd name="T84" fmla="*/ 42 w 220"/>
                <a:gd name="T85" fmla="*/ 211 h 314"/>
                <a:gd name="T86" fmla="*/ 30 w 220"/>
                <a:gd name="T87" fmla="*/ 202 h 314"/>
                <a:gd name="T88" fmla="*/ 21 w 220"/>
                <a:gd name="T89" fmla="*/ 169 h 314"/>
                <a:gd name="T90" fmla="*/ 27 w 220"/>
                <a:gd name="T91" fmla="*/ 166 h 314"/>
                <a:gd name="T92" fmla="*/ 57 w 220"/>
                <a:gd name="T93" fmla="*/ 106 h 314"/>
                <a:gd name="T94" fmla="*/ 66 w 220"/>
                <a:gd name="T95" fmla="*/ 60 h 314"/>
                <a:gd name="T96" fmla="*/ 57 w 220"/>
                <a:gd name="T97" fmla="*/ 36 h 314"/>
                <a:gd name="T98" fmla="*/ 45 w 220"/>
                <a:gd name="T99" fmla="*/ 9 h 314"/>
                <a:gd name="T100" fmla="*/ 0 w 220"/>
                <a:gd name="T101" fmla="*/ 2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314">
                  <a:moveTo>
                    <a:pt x="45" y="9"/>
                  </a:moveTo>
                  <a:lnTo>
                    <a:pt x="66" y="0"/>
                  </a:lnTo>
                  <a:lnTo>
                    <a:pt x="220" y="79"/>
                  </a:lnTo>
                  <a:lnTo>
                    <a:pt x="220" y="151"/>
                  </a:lnTo>
                  <a:lnTo>
                    <a:pt x="217" y="154"/>
                  </a:lnTo>
                  <a:lnTo>
                    <a:pt x="214" y="154"/>
                  </a:lnTo>
                  <a:lnTo>
                    <a:pt x="211" y="154"/>
                  </a:lnTo>
                  <a:lnTo>
                    <a:pt x="205" y="154"/>
                  </a:lnTo>
                  <a:lnTo>
                    <a:pt x="202" y="157"/>
                  </a:lnTo>
                  <a:lnTo>
                    <a:pt x="202" y="160"/>
                  </a:lnTo>
                  <a:lnTo>
                    <a:pt x="205" y="163"/>
                  </a:lnTo>
                  <a:lnTo>
                    <a:pt x="202" y="169"/>
                  </a:lnTo>
                  <a:lnTo>
                    <a:pt x="196" y="175"/>
                  </a:lnTo>
                  <a:lnTo>
                    <a:pt x="193" y="175"/>
                  </a:lnTo>
                  <a:lnTo>
                    <a:pt x="190" y="178"/>
                  </a:lnTo>
                  <a:lnTo>
                    <a:pt x="190" y="181"/>
                  </a:lnTo>
                  <a:lnTo>
                    <a:pt x="193" y="184"/>
                  </a:lnTo>
                  <a:lnTo>
                    <a:pt x="190" y="187"/>
                  </a:lnTo>
                  <a:lnTo>
                    <a:pt x="187" y="190"/>
                  </a:lnTo>
                  <a:lnTo>
                    <a:pt x="187" y="193"/>
                  </a:lnTo>
                  <a:lnTo>
                    <a:pt x="190" y="196"/>
                  </a:lnTo>
                  <a:lnTo>
                    <a:pt x="190" y="199"/>
                  </a:lnTo>
                  <a:lnTo>
                    <a:pt x="187" y="202"/>
                  </a:lnTo>
                  <a:lnTo>
                    <a:pt x="181" y="208"/>
                  </a:lnTo>
                  <a:lnTo>
                    <a:pt x="181" y="211"/>
                  </a:lnTo>
                  <a:lnTo>
                    <a:pt x="184" y="215"/>
                  </a:lnTo>
                  <a:lnTo>
                    <a:pt x="190" y="211"/>
                  </a:lnTo>
                  <a:lnTo>
                    <a:pt x="190" y="211"/>
                  </a:lnTo>
                  <a:lnTo>
                    <a:pt x="190" y="215"/>
                  </a:lnTo>
                  <a:lnTo>
                    <a:pt x="190" y="218"/>
                  </a:lnTo>
                  <a:lnTo>
                    <a:pt x="193" y="218"/>
                  </a:lnTo>
                  <a:lnTo>
                    <a:pt x="190" y="221"/>
                  </a:lnTo>
                  <a:lnTo>
                    <a:pt x="193" y="224"/>
                  </a:lnTo>
                  <a:lnTo>
                    <a:pt x="193" y="230"/>
                  </a:lnTo>
                  <a:lnTo>
                    <a:pt x="193" y="233"/>
                  </a:lnTo>
                  <a:lnTo>
                    <a:pt x="199" y="236"/>
                  </a:lnTo>
                  <a:lnTo>
                    <a:pt x="202" y="239"/>
                  </a:lnTo>
                  <a:lnTo>
                    <a:pt x="199" y="239"/>
                  </a:lnTo>
                  <a:lnTo>
                    <a:pt x="199" y="242"/>
                  </a:lnTo>
                  <a:lnTo>
                    <a:pt x="199" y="245"/>
                  </a:lnTo>
                  <a:lnTo>
                    <a:pt x="193" y="248"/>
                  </a:lnTo>
                  <a:lnTo>
                    <a:pt x="193" y="245"/>
                  </a:lnTo>
                  <a:lnTo>
                    <a:pt x="187" y="245"/>
                  </a:lnTo>
                  <a:lnTo>
                    <a:pt x="184" y="248"/>
                  </a:lnTo>
                  <a:lnTo>
                    <a:pt x="178" y="251"/>
                  </a:lnTo>
                  <a:lnTo>
                    <a:pt x="178" y="254"/>
                  </a:lnTo>
                  <a:lnTo>
                    <a:pt x="178" y="257"/>
                  </a:lnTo>
                  <a:lnTo>
                    <a:pt x="178" y="257"/>
                  </a:lnTo>
                  <a:lnTo>
                    <a:pt x="172" y="263"/>
                  </a:lnTo>
                  <a:lnTo>
                    <a:pt x="172" y="263"/>
                  </a:lnTo>
                  <a:lnTo>
                    <a:pt x="169" y="263"/>
                  </a:lnTo>
                  <a:lnTo>
                    <a:pt x="166" y="266"/>
                  </a:lnTo>
                  <a:lnTo>
                    <a:pt x="166" y="269"/>
                  </a:lnTo>
                  <a:lnTo>
                    <a:pt x="163" y="269"/>
                  </a:lnTo>
                  <a:lnTo>
                    <a:pt x="163" y="272"/>
                  </a:lnTo>
                  <a:lnTo>
                    <a:pt x="163" y="275"/>
                  </a:lnTo>
                  <a:lnTo>
                    <a:pt x="163" y="278"/>
                  </a:lnTo>
                  <a:lnTo>
                    <a:pt x="159" y="281"/>
                  </a:lnTo>
                  <a:lnTo>
                    <a:pt x="156" y="284"/>
                  </a:lnTo>
                  <a:lnTo>
                    <a:pt x="150" y="284"/>
                  </a:lnTo>
                  <a:lnTo>
                    <a:pt x="144" y="284"/>
                  </a:lnTo>
                  <a:lnTo>
                    <a:pt x="138" y="284"/>
                  </a:lnTo>
                  <a:lnTo>
                    <a:pt x="135" y="281"/>
                  </a:lnTo>
                  <a:lnTo>
                    <a:pt x="132" y="284"/>
                  </a:lnTo>
                  <a:lnTo>
                    <a:pt x="129" y="281"/>
                  </a:lnTo>
                  <a:lnTo>
                    <a:pt x="126" y="284"/>
                  </a:lnTo>
                  <a:lnTo>
                    <a:pt x="126" y="287"/>
                  </a:lnTo>
                  <a:lnTo>
                    <a:pt x="129" y="290"/>
                  </a:lnTo>
                  <a:lnTo>
                    <a:pt x="132" y="290"/>
                  </a:lnTo>
                  <a:lnTo>
                    <a:pt x="132" y="293"/>
                  </a:lnTo>
                  <a:lnTo>
                    <a:pt x="126" y="296"/>
                  </a:lnTo>
                  <a:lnTo>
                    <a:pt x="123" y="299"/>
                  </a:lnTo>
                  <a:lnTo>
                    <a:pt x="117" y="299"/>
                  </a:lnTo>
                  <a:lnTo>
                    <a:pt x="108" y="302"/>
                  </a:lnTo>
                  <a:lnTo>
                    <a:pt x="102" y="305"/>
                  </a:lnTo>
                  <a:lnTo>
                    <a:pt x="96" y="308"/>
                  </a:lnTo>
                  <a:lnTo>
                    <a:pt x="93" y="311"/>
                  </a:lnTo>
                  <a:lnTo>
                    <a:pt x="90" y="311"/>
                  </a:lnTo>
                  <a:lnTo>
                    <a:pt x="87" y="311"/>
                  </a:lnTo>
                  <a:lnTo>
                    <a:pt x="87" y="305"/>
                  </a:lnTo>
                  <a:lnTo>
                    <a:pt x="84" y="305"/>
                  </a:lnTo>
                  <a:lnTo>
                    <a:pt x="81" y="305"/>
                  </a:lnTo>
                  <a:lnTo>
                    <a:pt x="81" y="311"/>
                  </a:lnTo>
                  <a:lnTo>
                    <a:pt x="78" y="314"/>
                  </a:lnTo>
                  <a:lnTo>
                    <a:pt x="75" y="314"/>
                  </a:lnTo>
                  <a:lnTo>
                    <a:pt x="72" y="314"/>
                  </a:lnTo>
                  <a:lnTo>
                    <a:pt x="69" y="314"/>
                  </a:lnTo>
                  <a:lnTo>
                    <a:pt x="66" y="311"/>
                  </a:lnTo>
                  <a:lnTo>
                    <a:pt x="66" y="308"/>
                  </a:lnTo>
                  <a:lnTo>
                    <a:pt x="66" y="305"/>
                  </a:lnTo>
                  <a:lnTo>
                    <a:pt x="63" y="302"/>
                  </a:lnTo>
                  <a:lnTo>
                    <a:pt x="60" y="296"/>
                  </a:lnTo>
                  <a:lnTo>
                    <a:pt x="57" y="293"/>
                  </a:lnTo>
                  <a:lnTo>
                    <a:pt x="48" y="287"/>
                  </a:lnTo>
                  <a:lnTo>
                    <a:pt x="42" y="281"/>
                  </a:lnTo>
                  <a:lnTo>
                    <a:pt x="39" y="278"/>
                  </a:lnTo>
                  <a:lnTo>
                    <a:pt x="39" y="278"/>
                  </a:lnTo>
                  <a:lnTo>
                    <a:pt x="36" y="275"/>
                  </a:lnTo>
                  <a:lnTo>
                    <a:pt x="36" y="275"/>
                  </a:lnTo>
                  <a:lnTo>
                    <a:pt x="36" y="269"/>
                  </a:lnTo>
                  <a:lnTo>
                    <a:pt x="36" y="269"/>
                  </a:lnTo>
                  <a:lnTo>
                    <a:pt x="36" y="266"/>
                  </a:lnTo>
                  <a:lnTo>
                    <a:pt x="39" y="266"/>
                  </a:lnTo>
                  <a:lnTo>
                    <a:pt x="42" y="266"/>
                  </a:lnTo>
                  <a:lnTo>
                    <a:pt x="45" y="266"/>
                  </a:lnTo>
                  <a:lnTo>
                    <a:pt x="48" y="266"/>
                  </a:lnTo>
                  <a:lnTo>
                    <a:pt x="51" y="266"/>
                  </a:lnTo>
                  <a:lnTo>
                    <a:pt x="54" y="266"/>
                  </a:lnTo>
                  <a:lnTo>
                    <a:pt x="57" y="266"/>
                  </a:lnTo>
                  <a:lnTo>
                    <a:pt x="60" y="266"/>
                  </a:lnTo>
                  <a:lnTo>
                    <a:pt x="63" y="266"/>
                  </a:lnTo>
                  <a:lnTo>
                    <a:pt x="63" y="266"/>
                  </a:lnTo>
                  <a:lnTo>
                    <a:pt x="63" y="266"/>
                  </a:lnTo>
                  <a:lnTo>
                    <a:pt x="57" y="260"/>
                  </a:lnTo>
                  <a:lnTo>
                    <a:pt x="57" y="257"/>
                  </a:lnTo>
                  <a:lnTo>
                    <a:pt x="54" y="257"/>
                  </a:lnTo>
                  <a:lnTo>
                    <a:pt x="51" y="251"/>
                  </a:lnTo>
                  <a:lnTo>
                    <a:pt x="51" y="248"/>
                  </a:lnTo>
                  <a:lnTo>
                    <a:pt x="54" y="245"/>
                  </a:lnTo>
                  <a:lnTo>
                    <a:pt x="54" y="239"/>
                  </a:lnTo>
                  <a:lnTo>
                    <a:pt x="51" y="239"/>
                  </a:lnTo>
                  <a:lnTo>
                    <a:pt x="51" y="236"/>
                  </a:lnTo>
                  <a:lnTo>
                    <a:pt x="54" y="233"/>
                  </a:lnTo>
                  <a:lnTo>
                    <a:pt x="54" y="230"/>
                  </a:lnTo>
                  <a:lnTo>
                    <a:pt x="51" y="227"/>
                  </a:lnTo>
                  <a:lnTo>
                    <a:pt x="51" y="224"/>
                  </a:lnTo>
                  <a:lnTo>
                    <a:pt x="48" y="221"/>
                  </a:lnTo>
                  <a:lnTo>
                    <a:pt x="48" y="215"/>
                  </a:lnTo>
                  <a:lnTo>
                    <a:pt x="42" y="211"/>
                  </a:lnTo>
                  <a:lnTo>
                    <a:pt x="33" y="205"/>
                  </a:lnTo>
                  <a:lnTo>
                    <a:pt x="33" y="205"/>
                  </a:lnTo>
                  <a:lnTo>
                    <a:pt x="30" y="202"/>
                  </a:lnTo>
                  <a:lnTo>
                    <a:pt x="27" y="196"/>
                  </a:lnTo>
                  <a:lnTo>
                    <a:pt x="24" y="193"/>
                  </a:lnTo>
                  <a:lnTo>
                    <a:pt x="21" y="169"/>
                  </a:lnTo>
                  <a:lnTo>
                    <a:pt x="24" y="169"/>
                  </a:lnTo>
                  <a:lnTo>
                    <a:pt x="24" y="169"/>
                  </a:lnTo>
                  <a:lnTo>
                    <a:pt x="27" y="166"/>
                  </a:lnTo>
                  <a:lnTo>
                    <a:pt x="27" y="166"/>
                  </a:lnTo>
                  <a:lnTo>
                    <a:pt x="60" y="133"/>
                  </a:lnTo>
                  <a:lnTo>
                    <a:pt x="57" y="106"/>
                  </a:lnTo>
                  <a:lnTo>
                    <a:pt x="63" y="69"/>
                  </a:lnTo>
                  <a:lnTo>
                    <a:pt x="66" y="66"/>
                  </a:lnTo>
                  <a:lnTo>
                    <a:pt x="66" y="60"/>
                  </a:lnTo>
                  <a:lnTo>
                    <a:pt x="54" y="45"/>
                  </a:lnTo>
                  <a:lnTo>
                    <a:pt x="54" y="42"/>
                  </a:lnTo>
                  <a:lnTo>
                    <a:pt x="57" y="36"/>
                  </a:lnTo>
                  <a:lnTo>
                    <a:pt x="45" y="12"/>
                  </a:lnTo>
                  <a:lnTo>
                    <a:pt x="45" y="9"/>
                  </a:lnTo>
                  <a:lnTo>
                    <a:pt x="45" y="9"/>
                  </a:lnTo>
                  <a:close/>
                  <a:moveTo>
                    <a:pt x="6" y="202"/>
                  </a:moveTo>
                  <a:lnTo>
                    <a:pt x="3" y="205"/>
                  </a:lnTo>
                  <a:lnTo>
                    <a:pt x="0" y="208"/>
                  </a:lnTo>
                  <a:lnTo>
                    <a:pt x="0" y="205"/>
                  </a:lnTo>
                  <a:lnTo>
                    <a:pt x="6"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5" name="Freeform 169"/>
            <p:cNvSpPr>
              <a:spLocks/>
            </p:cNvSpPr>
            <p:nvPr/>
          </p:nvSpPr>
          <p:spPr bwMode="auto">
            <a:xfrm>
              <a:off x="5546726" y="4119563"/>
              <a:ext cx="460375" cy="360363"/>
            </a:xfrm>
            <a:custGeom>
              <a:avLst/>
              <a:gdLst>
                <a:gd name="T0" fmla="*/ 64 w 290"/>
                <a:gd name="T1" fmla="*/ 221 h 227"/>
                <a:gd name="T2" fmla="*/ 55 w 290"/>
                <a:gd name="T3" fmla="*/ 215 h 227"/>
                <a:gd name="T4" fmla="*/ 46 w 290"/>
                <a:gd name="T5" fmla="*/ 215 h 227"/>
                <a:gd name="T6" fmla="*/ 42 w 290"/>
                <a:gd name="T7" fmla="*/ 218 h 227"/>
                <a:gd name="T8" fmla="*/ 36 w 290"/>
                <a:gd name="T9" fmla="*/ 212 h 227"/>
                <a:gd name="T10" fmla="*/ 39 w 290"/>
                <a:gd name="T11" fmla="*/ 205 h 227"/>
                <a:gd name="T12" fmla="*/ 36 w 290"/>
                <a:gd name="T13" fmla="*/ 202 h 227"/>
                <a:gd name="T14" fmla="*/ 27 w 290"/>
                <a:gd name="T15" fmla="*/ 205 h 227"/>
                <a:gd name="T16" fmla="*/ 18 w 290"/>
                <a:gd name="T17" fmla="*/ 193 h 227"/>
                <a:gd name="T18" fmla="*/ 0 w 290"/>
                <a:gd name="T19" fmla="*/ 175 h 227"/>
                <a:gd name="T20" fmla="*/ 3 w 290"/>
                <a:gd name="T21" fmla="*/ 166 h 227"/>
                <a:gd name="T22" fmla="*/ 9 w 290"/>
                <a:gd name="T23" fmla="*/ 163 h 227"/>
                <a:gd name="T24" fmla="*/ 27 w 290"/>
                <a:gd name="T25" fmla="*/ 163 h 227"/>
                <a:gd name="T26" fmla="*/ 39 w 290"/>
                <a:gd name="T27" fmla="*/ 160 h 227"/>
                <a:gd name="T28" fmla="*/ 49 w 290"/>
                <a:gd name="T29" fmla="*/ 157 h 227"/>
                <a:gd name="T30" fmla="*/ 61 w 290"/>
                <a:gd name="T31" fmla="*/ 154 h 227"/>
                <a:gd name="T32" fmla="*/ 73 w 290"/>
                <a:gd name="T33" fmla="*/ 145 h 227"/>
                <a:gd name="T34" fmla="*/ 76 w 290"/>
                <a:gd name="T35" fmla="*/ 136 h 227"/>
                <a:gd name="T36" fmla="*/ 79 w 290"/>
                <a:gd name="T37" fmla="*/ 82 h 227"/>
                <a:gd name="T38" fmla="*/ 130 w 290"/>
                <a:gd name="T39" fmla="*/ 54 h 227"/>
                <a:gd name="T40" fmla="*/ 248 w 290"/>
                <a:gd name="T41" fmla="*/ 9 h 227"/>
                <a:gd name="T42" fmla="*/ 269 w 290"/>
                <a:gd name="T43" fmla="*/ 6 h 227"/>
                <a:gd name="T44" fmla="*/ 281 w 290"/>
                <a:gd name="T45" fmla="*/ 33 h 227"/>
                <a:gd name="T46" fmla="*/ 278 w 290"/>
                <a:gd name="T47" fmla="*/ 42 h 227"/>
                <a:gd name="T48" fmla="*/ 290 w 290"/>
                <a:gd name="T49" fmla="*/ 63 h 227"/>
                <a:gd name="T50" fmla="*/ 281 w 290"/>
                <a:gd name="T51" fmla="*/ 103 h 227"/>
                <a:gd name="T52" fmla="*/ 251 w 290"/>
                <a:gd name="T53" fmla="*/ 163 h 227"/>
                <a:gd name="T54" fmla="*/ 248 w 290"/>
                <a:gd name="T55" fmla="*/ 166 h 227"/>
                <a:gd name="T56" fmla="*/ 245 w 290"/>
                <a:gd name="T57" fmla="*/ 166 h 227"/>
                <a:gd name="T58" fmla="*/ 245 w 290"/>
                <a:gd name="T59" fmla="*/ 190 h 227"/>
                <a:gd name="T60" fmla="*/ 242 w 290"/>
                <a:gd name="T61" fmla="*/ 196 h 227"/>
                <a:gd name="T62" fmla="*/ 236 w 290"/>
                <a:gd name="T63" fmla="*/ 196 h 227"/>
                <a:gd name="T64" fmla="*/ 233 w 290"/>
                <a:gd name="T65" fmla="*/ 199 h 227"/>
                <a:gd name="T66" fmla="*/ 230 w 290"/>
                <a:gd name="T67" fmla="*/ 199 h 227"/>
                <a:gd name="T68" fmla="*/ 221 w 290"/>
                <a:gd name="T69" fmla="*/ 202 h 227"/>
                <a:gd name="T70" fmla="*/ 208 w 290"/>
                <a:gd name="T71" fmla="*/ 199 h 227"/>
                <a:gd name="T72" fmla="*/ 196 w 290"/>
                <a:gd name="T73" fmla="*/ 199 h 227"/>
                <a:gd name="T74" fmla="*/ 181 w 290"/>
                <a:gd name="T75" fmla="*/ 199 h 227"/>
                <a:gd name="T76" fmla="*/ 172 w 290"/>
                <a:gd name="T77" fmla="*/ 208 h 227"/>
                <a:gd name="T78" fmla="*/ 163 w 290"/>
                <a:gd name="T79" fmla="*/ 205 h 227"/>
                <a:gd name="T80" fmla="*/ 151 w 290"/>
                <a:gd name="T81" fmla="*/ 202 h 227"/>
                <a:gd name="T82" fmla="*/ 148 w 290"/>
                <a:gd name="T83" fmla="*/ 199 h 227"/>
                <a:gd name="T84" fmla="*/ 142 w 290"/>
                <a:gd name="T85" fmla="*/ 196 h 227"/>
                <a:gd name="T86" fmla="*/ 136 w 290"/>
                <a:gd name="T87" fmla="*/ 199 h 227"/>
                <a:gd name="T88" fmla="*/ 130 w 290"/>
                <a:gd name="T89" fmla="*/ 199 h 227"/>
                <a:gd name="T90" fmla="*/ 127 w 290"/>
                <a:gd name="T91" fmla="*/ 202 h 227"/>
                <a:gd name="T92" fmla="*/ 118 w 290"/>
                <a:gd name="T93" fmla="*/ 193 h 227"/>
                <a:gd name="T94" fmla="*/ 112 w 290"/>
                <a:gd name="T95" fmla="*/ 190 h 227"/>
                <a:gd name="T96" fmla="*/ 106 w 290"/>
                <a:gd name="T97" fmla="*/ 187 h 227"/>
                <a:gd name="T98" fmla="*/ 97 w 290"/>
                <a:gd name="T99" fmla="*/ 187 h 227"/>
                <a:gd name="T100" fmla="*/ 94 w 290"/>
                <a:gd name="T101" fmla="*/ 187 h 227"/>
                <a:gd name="T102" fmla="*/ 85 w 290"/>
                <a:gd name="T103" fmla="*/ 187 h 227"/>
                <a:gd name="T104" fmla="*/ 79 w 290"/>
                <a:gd name="T105" fmla="*/ 190 h 227"/>
                <a:gd name="T106" fmla="*/ 76 w 290"/>
                <a:gd name="T107" fmla="*/ 190 h 227"/>
                <a:gd name="T108" fmla="*/ 70 w 290"/>
                <a:gd name="T109" fmla="*/ 196 h 227"/>
                <a:gd name="T110" fmla="*/ 70 w 290"/>
                <a:gd name="T111" fmla="*/ 199 h 227"/>
                <a:gd name="T112" fmla="*/ 73 w 290"/>
                <a:gd name="T113" fmla="*/ 205 h 227"/>
                <a:gd name="T114" fmla="*/ 73 w 290"/>
                <a:gd name="T115" fmla="*/ 208 h 227"/>
                <a:gd name="T116" fmla="*/ 67 w 290"/>
                <a:gd name="T117" fmla="*/ 212 h 227"/>
                <a:gd name="T118" fmla="*/ 64 w 290"/>
                <a:gd name="T119" fmla="*/ 218 h 227"/>
                <a:gd name="T120" fmla="*/ 70 w 290"/>
                <a:gd name="T121" fmla="*/ 221 h 227"/>
                <a:gd name="T122" fmla="*/ 67 w 290"/>
                <a:gd name="T123"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27">
                  <a:moveTo>
                    <a:pt x="67" y="227"/>
                  </a:moveTo>
                  <a:lnTo>
                    <a:pt x="64" y="221"/>
                  </a:lnTo>
                  <a:lnTo>
                    <a:pt x="58" y="221"/>
                  </a:lnTo>
                  <a:lnTo>
                    <a:pt x="55" y="215"/>
                  </a:lnTo>
                  <a:lnTo>
                    <a:pt x="49" y="212"/>
                  </a:lnTo>
                  <a:lnTo>
                    <a:pt x="46" y="215"/>
                  </a:lnTo>
                  <a:lnTo>
                    <a:pt x="49" y="215"/>
                  </a:lnTo>
                  <a:lnTo>
                    <a:pt x="42" y="218"/>
                  </a:lnTo>
                  <a:lnTo>
                    <a:pt x="39" y="218"/>
                  </a:lnTo>
                  <a:lnTo>
                    <a:pt x="36" y="212"/>
                  </a:lnTo>
                  <a:lnTo>
                    <a:pt x="39" y="208"/>
                  </a:lnTo>
                  <a:lnTo>
                    <a:pt x="39" y="205"/>
                  </a:lnTo>
                  <a:lnTo>
                    <a:pt x="36" y="202"/>
                  </a:lnTo>
                  <a:lnTo>
                    <a:pt x="36" y="202"/>
                  </a:lnTo>
                  <a:lnTo>
                    <a:pt x="33" y="199"/>
                  </a:lnTo>
                  <a:lnTo>
                    <a:pt x="27" y="205"/>
                  </a:lnTo>
                  <a:lnTo>
                    <a:pt x="18" y="199"/>
                  </a:lnTo>
                  <a:lnTo>
                    <a:pt x="18" y="193"/>
                  </a:lnTo>
                  <a:lnTo>
                    <a:pt x="0" y="181"/>
                  </a:lnTo>
                  <a:lnTo>
                    <a:pt x="0" y="175"/>
                  </a:lnTo>
                  <a:lnTo>
                    <a:pt x="3" y="169"/>
                  </a:lnTo>
                  <a:lnTo>
                    <a:pt x="3" y="166"/>
                  </a:lnTo>
                  <a:lnTo>
                    <a:pt x="6" y="163"/>
                  </a:lnTo>
                  <a:lnTo>
                    <a:pt x="9" y="163"/>
                  </a:lnTo>
                  <a:lnTo>
                    <a:pt x="21" y="163"/>
                  </a:lnTo>
                  <a:lnTo>
                    <a:pt x="27" y="163"/>
                  </a:lnTo>
                  <a:lnTo>
                    <a:pt x="33" y="160"/>
                  </a:lnTo>
                  <a:lnTo>
                    <a:pt x="39" y="160"/>
                  </a:lnTo>
                  <a:lnTo>
                    <a:pt x="46" y="160"/>
                  </a:lnTo>
                  <a:lnTo>
                    <a:pt x="49" y="157"/>
                  </a:lnTo>
                  <a:lnTo>
                    <a:pt x="55" y="157"/>
                  </a:lnTo>
                  <a:lnTo>
                    <a:pt x="61" y="154"/>
                  </a:lnTo>
                  <a:lnTo>
                    <a:pt x="70" y="148"/>
                  </a:lnTo>
                  <a:lnTo>
                    <a:pt x="73" y="145"/>
                  </a:lnTo>
                  <a:lnTo>
                    <a:pt x="73" y="139"/>
                  </a:lnTo>
                  <a:lnTo>
                    <a:pt x="76" y="136"/>
                  </a:lnTo>
                  <a:lnTo>
                    <a:pt x="76" y="118"/>
                  </a:lnTo>
                  <a:lnTo>
                    <a:pt x="79" y="82"/>
                  </a:lnTo>
                  <a:lnTo>
                    <a:pt x="106" y="76"/>
                  </a:lnTo>
                  <a:lnTo>
                    <a:pt x="130" y="54"/>
                  </a:lnTo>
                  <a:lnTo>
                    <a:pt x="214" y="0"/>
                  </a:lnTo>
                  <a:lnTo>
                    <a:pt x="248" y="9"/>
                  </a:lnTo>
                  <a:lnTo>
                    <a:pt x="251" y="12"/>
                  </a:lnTo>
                  <a:lnTo>
                    <a:pt x="269" y="6"/>
                  </a:lnTo>
                  <a:lnTo>
                    <a:pt x="269" y="9"/>
                  </a:lnTo>
                  <a:lnTo>
                    <a:pt x="281" y="33"/>
                  </a:lnTo>
                  <a:lnTo>
                    <a:pt x="278" y="39"/>
                  </a:lnTo>
                  <a:lnTo>
                    <a:pt x="278" y="42"/>
                  </a:lnTo>
                  <a:lnTo>
                    <a:pt x="290" y="57"/>
                  </a:lnTo>
                  <a:lnTo>
                    <a:pt x="290" y="63"/>
                  </a:lnTo>
                  <a:lnTo>
                    <a:pt x="287" y="66"/>
                  </a:lnTo>
                  <a:lnTo>
                    <a:pt x="281" y="103"/>
                  </a:lnTo>
                  <a:lnTo>
                    <a:pt x="284" y="130"/>
                  </a:lnTo>
                  <a:lnTo>
                    <a:pt x="251" y="163"/>
                  </a:lnTo>
                  <a:lnTo>
                    <a:pt x="251" y="163"/>
                  </a:lnTo>
                  <a:lnTo>
                    <a:pt x="248" y="166"/>
                  </a:lnTo>
                  <a:lnTo>
                    <a:pt x="248" y="166"/>
                  </a:lnTo>
                  <a:lnTo>
                    <a:pt x="245" y="166"/>
                  </a:lnTo>
                  <a:lnTo>
                    <a:pt x="248" y="190"/>
                  </a:lnTo>
                  <a:lnTo>
                    <a:pt x="245" y="190"/>
                  </a:lnTo>
                  <a:lnTo>
                    <a:pt x="242" y="193"/>
                  </a:lnTo>
                  <a:lnTo>
                    <a:pt x="242" y="196"/>
                  </a:lnTo>
                  <a:lnTo>
                    <a:pt x="239" y="196"/>
                  </a:lnTo>
                  <a:lnTo>
                    <a:pt x="236" y="196"/>
                  </a:lnTo>
                  <a:lnTo>
                    <a:pt x="233" y="196"/>
                  </a:lnTo>
                  <a:lnTo>
                    <a:pt x="233" y="199"/>
                  </a:lnTo>
                  <a:lnTo>
                    <a:pt x="230" y="199"/>
                  </a:lnTo>
                  <a:lnTo>
                    <a:pt x="230" y="199"/>
                  </a:lnTo>
                  <a:lnTo>
                    <a:pt x="224" y="202"/>
                  </a:lnTo>
                  <a:lnTo>
                    <a:pt x="221" y="202"/>
                  </a:lnTo>
                  <a:lnTo>
                    <a:pt x="214" y="202"/>
                  </a:lnTo>
                  <a:lnTo>
                    <a:pt x="208" y="199"/>
                  </a:lnTo>
                  <a:lnTo>
                    <a:pt x="199" y="196"/>
                  </a:lnTo>
                  <a:lnTo>
                    <a:pt x="196" y="199"/>
                  </a:lnTo>
                  <a:lnTo>
                    <a:pt x="187" y="199"/>
                  </a:lnTo>
                  <a:lnTo>
                    <a:pt x="181" y="199"/>
                  </a:lnTo>
                  <a:lnTo>
                    <a:pt x="178" y="205"/>
                  </a:lnTo>
                  <a:lnTo>
                    <a:pt x="172" y="208"/>
                  </a:lnTo>
                  <a:lnTo>
                    <a:pt x="169" y="208"/>
                  </a:lnTo>
                  <a:lnTo>
                    <a:pt x="163" y="205"/>
                  </a:lnTo>
                  <a:lnTo>
                    <a:pt x="157" y="205"/>
                  </a:lnTo>
                  <a:lnTo>
                    <a:pt x="151" y="202"/>
                  </a:lnTo>
                  <a:lnTo>
                    <a:pt x="148" y="199"/>
                  </a:lnTo>
                  <a:lnTo>
                    <a:pt x="148" y="199"/>
                  </a:lnTo>
                  <a:lnTo>
                    <a:pt x="145" y="196"/>
                  </a:lnTo>
                  <a:lnTo>
                    <a:pt x="142" y="196"/>
                  </a:lnTo>
                  <a:lnTo>
                    <a:pt x="142" y="196"/>
                  </a:lnTo>
                  <a:lnTo>
                    <a:pt x="136" y="199"/>
                  </a:lnTo>
                  <a:lnTo>
                    <a:pt x="133" y="199"/>
                  </a:lnTo>
                  <a:lnTo>
                    <a:pt x="130" y="199"/>
                  </a:lnTo>
                  <a:lnTo>
                    <a:pt x="127" y="202"/>
                  </a:lnTo>
                  <a:lnTo>
                    <a:pt x="127" y="202"/>
                  </a:lnTo>
                  <a:lnTo>
                    <a:pt x="121" y="199"/>
                  </a:lnTo>
                  <a:lnTo>
                    <a:pt x="118" y="193"/>
                  </a:lnTo>
                  <a:lnTo>
                    <a:pt x="115" y="193"/>
                  </a:lnTo>
                  <a:lnTo>
                    <a:pt x="112" y="190"/>
                  </a:lnTo>
                  <a:lnTo>
                    <a:pt x="109" y="190"/>
                  </a:lnTo>
                  <a:lnTo>
                    <a:pt x="106" y="187"/>
                  </a:lnTo>
                  <a:lnTo>
                    <a:pt x="100" y="187"/>
                  </a:lnTo>
                  <a:lnTo>
                    <a:pt x="97" y="187"/>
                  </a:lnTo>
                  <a:lnTo>
                    <a:pt x="94" y="187"/>
                  </a:lnTo>
                  <a:lnTo>
                    <a:pt x="94" y="187"/>
                  </a:lnTo>
                  <a:lnTo>
                    <a:pt x="88" y="187"/>
                  </a:lnTo>
                  <a:lnTo>
                    <a:pt x="85" y="187"/>
                  </a:lnTo>
                  <a:lnTo>
                    <a:pt x="82" y="187"/>
                  </a:lnTo>
                  <a:lnTo>
                    <a:pt x="79" y="190"/>
                  </a:lnTo>
                  <a:lnTo>
                    <a:pt x="79" y="190"/>
                  </a:lnTo>
                  <a:lnTo>
                    <a:pt x="76" y="190"/>
                  </a:lnTo>
                  <a:lnTo>
                    <a:pt x="73" y="193"/>
                  </a:lnTo>
                  <a:lnTo>
                    <a:pt x="70" y="196"/>
                  </a:lnTo>
                  <a:lnTo>
                    <a:pt x="73" y="199"/>
                  </a:lnTo>
                  <a:lnTo>
                    <a:pt x="70" y="199"/>
                  </a:lnTo>
                  <a:lnTo>
                    <a:pt x="70" y="199"/>
                  </a:lnTo>
                  <a:lnTo>
                    <a:pt x="73" y="205"/>
                  </a:lnTo>
                  <a:lnTo>
                    <a:pt x="73" y="205"/>
                  </a:lnTo>
                  <a:lnTo>
                    <a:pt x="73" y="208"/>
                  </a:lnTo>
                  <a:lnTo>
                    <a:pt x="70" y="208"/>
                  </a:lnTo>
                  <a:lnTo>
                    <a:pt x="67" y="212"/>
                  </a:lnTo>
                  <a:lnTo>
                    <a:pt x="67" y="215"/>
                  </a:lnTo>
                  <a:lnTo>
                    <a:pt x="64" y="218"/>
                  </a:lnTo>
                  <a:lnTo>
                    <a:pt x="67" y="221"/>
                  </a:lnTo>
                  <a:lnTo>
                    <a:pt x="70" y="221"/>
                  </a:lnTo>
                  <a:lnTo>
                    <a:pt x="70" y="224"/>
                  </a:lnTo>
                  <a:lnTo>
                    <a:pt x="67"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6" name="Freeform 170"/>
            <p:cNvSpPr>
              <a:spLocks/>
            </p:cNvSpPr>
            <p:nvPr/>
          </p:nvSpPr>
          <p:spPr bwMode="auto">
            <a:xfrm>
              <a:off x="5629276" y="4416426"/>
              <a:ext cx="344488" cy="298450"/>
            </a:xfrm>
            <a:custGeom>
              <a:avLst/>
              <a:gdLst>
                <a:gd name="T0" fmla="*/ 202 w 217"/>
                <a:gd name="T1" fmla="*/ 12 h 188"/>
                <a:gd name="T2" fmla="*/ 190 w 217"/>
                <a:gd name="T3" fmla="*/ 6 h 188"/>
                <a:gd name="T4" fmla="*/ 184 w 217"/>
                <a:gd name="T5" fmla="*/ 9 h 188"/>
                <a:gd name="T6" fmla="*/ 178 w 217"/>
                <a:gd name="T7" fmla="*/ 12 h 188"/>
                <a:gd name="T8" fmla="*/ 169 w 217"/>
                <a:gd name="T9" fmla="*/ 15 h 188"/>
                <a:gd name="T10" fmla="*/ 147 w 217"/>
                <a:gd name="T11" fmla="*/ 9 h 188"/>
                <a:gd name="T12" fmla="*/ 129 w 217"/>
                <a:gd name="T13" fmla="*/ 12 h 188"/>
                <a:gd name="T14" fmla="*/ 117 w 217"/>
                <a:gd name="T15" fmla="*/ 21 h 188"/>
                <a:gd name="T16" fmla="*/ 99 w 217"/>
                <a:gd name="T17" fmla="*/ 15 h 188"/>
                <a:gd name="T18" fmla="*/ 93 w 217"/>
                <a:gd name="T19" fmla="*/ 9 h 188"/>
                <a:gd name="T20" fmla="*/ 84 w 217"/>
                <a:gd name="T21" fmla="*/ 12 h 188"/>
                <a:gd name="T22" fmla="*/ 75 w 217"/>
                <a:gd name="T23" fmla="*/ 15 h 188"/>
                <a:gd name="T24" fmla="*/ 66 w 217"/>
                <a:gd name="T25" fmla="*/ 6 h 188"/>
                <a:gd name="T26" fmla="*/ 57 w 217"/>
                <a:gd name="T27" fmla="*/ 3 h 188"/>
                <a:gd name="T28" fmla="*/ 45 w 217"/>
                <a:gd name="T29" fmla="*/ 0 h 188"/>
                <a:gd name="T30" fmla="*/ 36 w 217"/>
                <a:gd name="T31" fmla="*/ 0 h 188"/>
                <a:gd name="T32" fmla="*/ 27 w 217"/>
                <a:gd name="T33" fmla="*/ 3 h 188"/>
                <a:gd name="T34" fmla="*/ 21 w 217"/>
                <a:gd name="T35" fmla="*/ 6 h 188"/>
                <a:gd name="T36" fmla="*/ 18 w 217"/>
                <a:gd name="T37" fmla="*/ 12 h 188"/>
                <a:gd name="T38" fmla="*/ 21 w 217"/>
                <a:gd name="T39" fmla="*/ 18 h 188"/>
                <a:gd name="T40" fmla="*/ 15 w 217"/>
                <a:gd name="T41" fmla="*/ 25 h 188"/>
                <a:gd name="T42" fmla="*/ 15 w 217"/>
                <a:gd name="T43" fmla="*/ 34 h 188"/>
                <a:gd name="T44" fmla="*/ 15 w 217"/>
                <a:gd name="T45" fmla="*/ 40 h 188"/>
                <a:gd name="T46" fmla="*/ 21 w 217"/>
                <a:gd name="T47" fmla="*/ 52 h 188"/>
                <a:gd name="T48" fmla="*/ 21 w 217"/>
                <a:gd name="T49" fmla="*/ 64 h 188"/>
                <a:gd name="T50" fmla="*/ 15 w 217"/>
                <a:gd name="T51" fmla="*/ 70 h 188"/>
                <a:gd name="T52" fmla="*/ 15 w 217"/>
                <a:gd name="T53" fmla="*/ 76 h 188"/>
                <a:gd name="T54" fmla="*/ 9 w 217"/>
                <a:gd name="T55" fmla="*/ 85 h 188"/>
                <a:gd name="T56" fmla="*/ 3 w 217"/>
                <a:gd name="T57" fmla="*/ 91 h 188"/>
                <a:gd name="T58" fmla="*/ 0 w 217"/>
                <a:gd name="T59" fmla="*/ 97 h 188"/>
                <a:gd name="T60" fmla="*/ 0 w 217"/>
                <a:gd name="T61" fmla="*/ 106 h 188"/>
                <a:gd name="T62" fmla="*/ 0 w 217"/>
                <a:gd name="T63" fmla="*/ 112 h 188"/>
                <a:gd name="T64" fmla="*/ 0 w 217"/>
                <a:gd name="T65" fmla="*/ 124 h 188"/>
                <a:gd name="T66" fmla="*/ 0 w 217"/>
                <a:gd name="T67" fmla="*/ 139 h 188"/>
                <a:gd name="T68" fmla="*/ 15 w 217"/>
                <a:gd name="T69" fmla="*/ 142 h 188"/>
                <a:gd name="T70" fmla="*/ 39 w 217"/>
                <a:gd name="T71" fmla="*/ 167 h 188"/>
                <a:gd name="T72" fmla="*/ 45 w 217"/>
                <a:gd name="T73" fmla="*/ 182 h 188"/>
                <a:gd name="T74" fmla="*/ 75 w 217"/>
                <a:gd name="T75" fmla="*/ 185 h 188"/>
                <a:gd name="T76" fmla="*/ 90 w 217"/>
                <a:gd name="T77" fmla="*/ 182 h 188"/>
                <a:gd name="T78" fmla="*/ 99 w 217"/>
                <a:gd name="T79" fmla="*/ 176 h 188"/>
                <a:gd name="T80" fmla="*/ 105 w 217"/>
                <a:gd name="T81" fmla="*/ 179 h 188"/>
                <a:gd name="T82" fmla="*/ 111 w 217"/>
                <a:gd name="T83" fmla="*/ 167 h 188"/>
                <a:gd name="T84" fmla="*/ 111 w 217"/>
                <a:gd name="T85" fmla="*/ 157 h 188"/>
                <a:gd name="T86" fmla="*/ 120 w 217"/>
                <a:gd name="T87" fmla="*/ 148 h 188"/>
                <a:gd name="T88" fmla="*/ 126 w 217"/>
                <a:gd name="T89" fmla="*/ 139 h 188"/>
                <a:gd name="T90" fmla="*/ 132 w 217"/>
                <a:gd name="T91" fmla="*/ 133 h 188"/>
                <a:gd name="T92" fmla="*/ 141 w 217"/>
                <a:gd name="T93" fmla="*/ 136 h 188"/>
                <a:gd name="T94" fmla="*/ 150 w 217"/>
                <a:gd name="T95" fmla="*/ 145 h 188"/>
                <a:gd name="T96" fmla="*/ 159 w 217"/>
                <a:gd name="T97" fmla="*/ 139 h 188"/>
                <a:gd name="T98" fmla="*/ 162 w 217"/>
                <a:gd name="T99" fmla="*/ 133 h 188"/>
                <a:gd name="T100" fmla="*/ 166 w 217"/>
                <a:gd name="T101" fmla="*/ 124 h 188"/>
                <a:gd name="T102" fmla="*/ 172 w 217"/>
                <a:gd name="T103" fmla="*/ 112 h 188"/>
                <a:gd name="T104" fmla="*/ 184 w 217"/>
                <a:gd name="T105" fmla="*/ 100 h 188"/>
                <a:gd name="T106" fmla="*/ 184 w 217"/>
                <a:gd name="T107" fmla="*/ 88 h 188"/>
                <a:gd name="T108" fmla="*/ 196 w 217"/>
                <a:gd name="T109" fmla="*/ 79 h 188"/>
                <a:gd name="T110" fmla="*/ 196 w 217"/>
                <a:gd name="T111" fmla="*/ 67 h 188"/>
                <a:gd name="T112" fmla="*/ 202 w 217"/>
                <a:gd name="T113" fmla="*/ 55 h 188"/>
                <a:gd name="T114" fmla="*/ 208 w 217"/>
                <a:gd name="T115" fmla="*/ 52 h 188"/>
                <a:gd name="T116" fmla="*/ 217 w 217"/>
                <a:gd name="T117" fmla="*/ 46 h 188"/>
                <a:gd name="T118" fmla="*/ 214 w 217"/>
                <a:gd name="T119" fmla="*/ 34 h 188"/>
                <a:gd name="T120" fmla="*/ 208 w 217"/>
                <a:gd name="T121" fmla="*/ 25 h 188"/>
                <a:gd name="T122" fmla="*/ 205 w 217"/>
                <a:gd name="T123" fmla="*/ 1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7" h="188">
                  <a:moveTo>
                    <a:pt x="205" y="15"/>
                  </a:moveTo>
                  <a:lnTo>
                    <a:pt x="205" y="15"/>
                  </a:lnTo>
                  <a:lnTo>
                    <a:pt x="202" y="12"/>
                  </a:lnTo>
                  <a:lnTo>
                    <a:pt x="199" y="6"/>
                  </a:lnTo>
                  <a:lnTo>
                    <a:pt x="193" y="3"/>
                  </a:lnTo>
                  <a:lnTo>
                    <a:pt x="190" y="6"/>
                  </a:lnTo>
                  <a:lnTo>
                    <a:pt x="190" y="9"/>
                  </a:lnTo>
                  <a:lnTo>
                    <a:pt x="187" y="9"/>
                  </a:lnTo>
                  <a:lnTo>
                    <a:pt x="184" y="9"/>
                  </a:lnTo>
                  <a:lnTo>
                    <a:pt x="181" y="9"/>
                  </a:lnTo>
                  <a:lnTo>
                    <a:pt x="181" y="12"/>
                  </a:lnTo>
                  <a:lnTo>
                    <a:pt x="178" y="12"/>
                  </a:lnTo>
                  <a:lnTo>
                    <a:pt x="175" y="15"/>
                  </a:lnTo>
                  <a:lnTo>
                    <a:pt x="172" y="18"/>
                  </a:lnTo>
                  <a:lnTo>
                    <a:pt x="169" y="15"/>
                  </a:lnTo>
                  <a:lnTo>
                    <a:pt x="162" y="15"/>
                  </a:lnTo>
                  <a:lnTo>
                    <a:pt x="156" y="12"/>
                  </a:lnTo>
                  <a:lnTo>
                    <a:pt x="147" y="9"/>
                  </a:lnTo>
                  <a:lnTo>
                    <a:pt x="144" y="12"/>
                  </a:lnTo>
                  <a:lnTo>
                    <a:pt x="135" y="12"/>
                  </a:lnTo>
                  <a:lnTo>
                    <a:pt x="129" y="12"/>
                  </a:lnTo>
                  <a:lnTo>
                    <a:pt x="126" y="18"/>
                  </a:lnTo>
                  <a:lnTo>
                    <a:pt x="120" y="21"/>
                  </a:lnTo>
                  <a:lnTo>
                    <a:pt x="117" y="21"/>
                  </a:lnTo>
                  <a:lnTo>
                    <a:pt x="111" y="18"/>
                  </a:lnTo>
                  <a:lnTo>
                    <a:pt x="105" y="18"/>
                  </a:lnTo>
                  <a:lnTo>
                    <a:pt x="99" y="15"/>
                  </a:lnTo>
                  <a:lnTo>
                    <a:pt x="96" y="12"/>
                  </a:lnTo>
                  <a:lnTo>
                    <a:pt x="96" y="12"/>
                  </a:lnTo>
                  <a:lnTo>
                    <a:pt x="93" y="9"/>
                  </a:lnTo>
                  <a:lnTo>
                    <a:pt x="90" y="9"/>
                  </a:lnTo>
                  <a:lnTo>
                    <a:pt x="90" y="9"/>
                  </a:lnTo>
                  <a:lnTo>
                    <a:pt x="84" y="12"/>
                  </a:lnTo>
                  <a:lnTo>
                    <a:pt x="81" y="12"/>
                  </a:lnTo>
                  <a:lnTo>
                    <a:pt x="78" y="12"/>
                  </a:lnTo>
                  <a:lnTo>
                    <a:pt x="75" y="15"/>
                  </a:lnTo>
                  <a:lnTo>
                    <a:pt x="75" y="15"/>
                  </a:lnTo>
                  <a:lnTo>
                    <a:pt x="69" y="12"/>
                  </a:lnTo>
                  <a:lnTo>
                    <a:pt x="66" y="6"/>
                  </a:lnTo>
                  <a:lnTo>
                    <a:pt x="63" y="6"/>
                  </a:lnTo>
                  <a:lnTo>
                    <a:pt x="60" y="3"/>
                  </a:lnTo>
                  <a:lnTo>
                    <a:pt x="57" y="3"/>
                  </a:lnTo>
                  <a:lnTo>
                    <a:pt x="54" y="0"/>
                  </a:lnTo>
                  <a:lnTo>
                    <a:pt x="48" y="0"/>
                  </a:lnTo>
                  <a:lnTo>
                    <a:pt x="45" y="0"/>
                  </a:lnTo>
                  <a:lnTo>
                    <a:pt x="42" y="0"/>
                  </a:lnTo>
                  <a:lnTo>
                    <a:pt x="42" y="0"/>
                  </a:lnTo>
                  <a:lnTo>
                    <a:pt x="36" y="0"/>
                  </a:lnTo>
                  <a:lnTo>
                    <a:pt x="33" y="0"/>
                  </a:lnTo>
                  <a:lnTo>
                    <a:pt x="30" y="0"/>
                  </a:lnTo>
                  <a:lnTo>
                    <a:pt x="27" y="3"/>
                  </a:lnTo>
                  <a:lnTo>
                    <a:pt x="27" y="3"/>
                  </a:lnTo>
                  <a:lnTo>
                    <a:pt x="24" y="3"/>
                  </a:lnTo>
                  <a:lnTo>
                    <a:pt x="21" y="6"/>
                  </a:lnTo>
                  <a:lnTo>
                    <a:pt x="18" y="9"/>
                  </a:lnTo>
                  <a:lnTo>
                    <a:pt x="21" y="12"/>
                  </a:lnTo>
                  <a:lnTo>
                    <a:pt x="18" y="12"/>
                  </a:lnTo>
                  <a:lnTo>
                    <a:pt x="18" y="12"/>
                  </a:lnTo>
                  <a:lnTo>
                    <a:pt x="21" y="18"/>
                  </a:lnTo>
                  <a:lnTo>
                    <a:pt x="21" y="18"/>
                  </a:lnTo>
                  <a:lnTo>
                    <a:pt x="21" y="21"/>
                  </a:lnTo>
                  <a:lnTo>
                    <a:pt x="18" y="21"/>
                  </a:lnTo>
                  <a:lnTo>
                    <a:pt x="15" y="25"/>
                  </a:lnTo>
                  <a:lnTo>
                    <a:pt x="15" y="28"/>
                  </a:lnTo>
                  <a:lnTo>
                    <a:pt x="12" y="31"/>
                  </a:lnTo>
                  <a:lnTo>
                    <a:pt x="15" y="34"/>
                  </a:lnTo>
                  <a:lnTo>
                    <a:pt x="18" y="34"/>
                  </a:lnTo>
                  <a:lnTo>
                    <a:pt x="18" y="37"/>
                  </a:lnTo>
                  <a:lnTo>
                    <a:pt x="15" y="40"/>
                  </a:lnTo>
                  <a:lnTo>
                    <a:pt x="15" y="43"/>
                  </a:lnTo>
                  <a:lnTo>
                    <a:pt x="15" y="46"/>
                  </a:lnTo>
                  <a:lnTo>
                    <a:pt x="21" y="52"/>
                  </a:lnTo>
                  <a:lnTo>
                    <a:pt x="21" y="55"/>
                  </a:lnTo>
                  <a:lnTo>
                    <a:pt x="21" y="61"/>
                  </a:lnTo>
                  <a:lnTo>
                    <a:pt x="21" y="64"/>
                  </a:lnTo>
                  <a:lnTo>
                    <a:pt x="18" y="64"/>
                  </a:lnTo>
                  <a:lnTo>
                    <a:pt x="15" y="67"/>
                  </a:lnTo>
                  <a:lnTo>
                    <a:pt x="15" y="70"/>
                  </a:lnTo>
                  <a:lnTo>
                    <a:pt x="18" y="73"/>
                  </a:lnTo>
                  <a:lnTo>
                    <a:pt x="18" y="76"/>
                  </a:lnTo>
                  <a:lnTo>
                    <a:pt x="15" y="76"/>
                  </a:lnTo>
                  <a:lnTo>
                    <a:pt x="12" y="76"/>
                  </a:lnTo>
                  <a:lnTo>
                    <a:pt x="12" y="79"/>
                  </a:lnTo>
                  <a:lnTo>
                    <a:pt x="9" y="85"/>
                  </a:lnTo>
                  <a:lnTo>
                    <a:pt x="9" y="88"/>
                  </a:lnTo>
                  <a:lnTo>
                    <a:pt x="6" y="88"/>
                  </a:lnTo>
                  <a:lnTo>
                    <a:pt x="3" y="91"/>
                  </a:lnTo>
                  <a:lnTo>
                    <a:pt x="0" y="91"/>
                  </a:lnTo>
                  <a:lnTo>
                    <a:pt x="0" y="94"/>
                  </a:lnTo>
                  <a:lnTo>
                    <a:pt x="0" y="97"/>
                  </a:lnTo>
                  <a:lnTo>
                    <a:pt x="0" y="100"/>
                  </a:lnTo>
                  <a:lnTo>
                    <a:pt x="0" y="103"/>
                  </a:lnTo>
                  <a:lnTo>
                    <a:pt x="0" y="106"/>
                  </a:lnTo>
                  <a:lnTo>
                    <a:pt x="0" y="109"/>
                  </a:lnTo>
                  <a:lnTo>
                    <a:pt x="0" y="109"/>
                  </a:lnTo>
                  <a:lnTo>
                    <a:pt x="0" y="112"/>
                  </a:lnTo>
                  <a:lnTo>
                    <a:pt x="0" y="112"/>
                  </a:lnTo>
                  <a:lnTo>
                    <a:pt x="0" y="115"/>
                  </a:lnTo>
                  <a:lnTo>
                    <a:pt x="0" y="124"/>
                  </a:lnTo>
                  <a:lnTo>
                    <a:pt x="0" y="127"/>
                  </a:lnTo>
                  <a:lnTo>
                    <a:pt x="0" y="130"/>
                  </a:lnTo>
                  <a:lnTo>
                    <a:pt x="0" y="139"/>
                  </a:lnTo>
                  <a:lnTo>
                    <a:pt x="0" y="142"/>
                  </a:lnTo>
                  <a:lnTo>
                    <a:pt x="9" y="145"/>
                  </a:lnTo>
                  <a:lnTo>
                    <a:pt x="15" y="142"/>
                  </a:lnTo>
                  <a:lnTo>
                    <a:pt x="27" y="148"/>
                  </a:lnTo>
                  <a:lnTo>
                    <a:pt x="36" y="157"/>
                  </a:lnTo>
                  <a:lnTo>
                    <a:pt x="39" y="167"/>
                  </a:lnTo>
                  <a:lnTo>
                    <a:pt x="39" y="173"/>
                  </a:lnTo>
                  <a:lnTo>
                    <a:pt x="42" y="173"/>
                  </a:lnTo>
                  <a:lnTo>
                    <a:pt x="45" y="182"/>
                  </a:lnTo>
                  <a:lnTo>
                    <a:pt x="48" y="185"/>
                  </a:lnTo>
                  <a:lnTo>
                    <a:pt x="57" y="188"/>
                  </a:lnTo>
                  <a:lnTo>
                    <a:pt x="75" y="185"/>
                  </a:lnTo>
                  <a:lnTo>
                    <a:pt x="78" y="185"/>
                  </a:lnTo>
                  <a:lnTo>
                    <a:pt x="81" y="185"/>
                  </a:lnTo>
                  <a:lnTo>
                    <a:pt x="90" y="182"/>
                  </a:lnTo>
                  <a:lnTo>
                    <a:pt x="93" y="182"/>
                  </a:lnTo>
                  <a:lnTo>
                    <a:pt x="96" y="182"/>
                  </a:lnTo>
                  <a:lnTo>
                    <a:pt x="99" y="176"/>
                  </a:lnTo>
                  <a:lnTo>
                    <a:pt x="102" y="179"/>
                  </a:lnTo>
                  <a:lnTo>
                    <a:pt x="105" y="179"/>
                  </a:lnTo>
                  <a:lnTo>
                    <a:pt x="105" y="179"/>
                  </a:lnTo>
                  <a:lnTo>
                    <a:pt x="105" y="176"/>
                  </a:lnTo>
                  <a:lnTo>
                    <a:pt x="108" y="170"/>
                  </a:lnTo>
                  <a:lnTo>
                    <a:pt x="111" y="167"/>
                  </a:lnTo>
                  <a:lnTo>
                    <a:pt x="111" y="160"/>
                  </a:lnTo>
                  <a:lnTo>
                    <a:pt x="111" y="157"/>
                  </a:lnTo>
                  <a:lnTo>
                    <a:pt x="111" y="157"/>
                  </a:lnTo>
                  <a:lnTo>
                    <a:pt x="111" y="154"/>
                  </a:lnTo>
                  <a:lnTo>
                    <a:pt x="114" y="151"/>
                  </a:lnTo>
                  <a:lnTo>
                    <a:pt x="120" y="148"/>
                  </a:lnTo>
                  <a:lnTo>
                    <a:pt x="120" y="145"/>
                  </a:lnTo>
                  <a:lnTo>
                    <a:pt x="126" y="142"/>
                  </a:lnTo>
                  <a:lnTo>
                    <a:pt x="126" y="139"/>
                  </a:lnTo>
                  <a:lnTo>
                    <a:pt x="126" y="136"/>
                  </a:lnTo>
                  <a:lnTo>
                    <a:pt x="132" y="136"/>
                  </a:lnTo>
                  <a:lnTo>
                    <a:pt x="132" y="133"/>
                  </a:lnTo>
                  <a:lnTo>
                    <a:pt x="132" y="133"/>
                  </a:lnTo>
                  <a:lnTo>
                    <a:pt x="138" y="136"/>
                  </a:lnTo>
                  <a:lnTo>
                    <a:pt x="141" y="136"/>
                  </a:lnTo>
                  <a:lnTo>
                    <a:pt x="144" y="139"/>
                  </a:lnTo>
                  <a:lnTo>
                    <a:pt x="147" y="142"/>
                  </a:lnTo>
                  <a:lnTo>
                    <a:pt x="150" y="145"/>
                  </a:lnTo>
                  <a:lnTo>
                    <a:pt x="150" y="145"/>
                  </a:lnTo>
                  <a:lnTo>
                    <a:pt x="156" y="142"/>
                  </a:lnTo>
                  <a:lnTo>
                    <a:pt x="159" y="139"/>
                  </a:lnTo>
                  <a:lnTo>
                    <a:pt x="159" y="136"/>
                  </a:lnTo>
                  <a:lnTo>
                    <a:pt x="159" y="133"/>
                  </a:lnTo>
                  <a:lnTo>
                    <a:pt x="162" y="133"/>
                  </a:lnTo>
                  <a:lnTo>
                    <a:pt x="166" y="130"/>
                  </a:lnTo>
                  <a:lnTo>
                    <a:pt x="166" y="127"/>
                  </a:lnTo>
                  <a:lnTo>
                    <a:pt x="166" y="124"/>
                  </a:lnTo>
                  <a:lnTo>
                    <a:pt x="172" y="118"/>
                  </a:lnTo>
                  <a:lnTo>
                    <a:pt x="172" y="115"/>
                  </a:lnTo>
                  <a:lnTo>
                    <a:pt x="172" y="112"/>
                  </a:lnTo>
                  <a:lnTo>
                    <a:pt x="175" y="109"/>
                  </a:lnTo>
                  <a:lnTo>
                    <a:pt x="178" y="103"/>
                  </a:lnTo>
                  <a:lnTo>
                    <a:pt x="184" y="100"/>
                  </a:lnTo>
                  <a:lnTo>
                    <a:pt x="184" y="97"/>
                  </a:lnTo>
                  <a:lnTo>
                    <a:pt x="184" y="94"/>
                  </a:lnTo>
                  <a:lnTo>
                    <a:pt x="184" y="88"/>
                  </a:lnTo>
                  <a:lnTo>
                    <a:pt x="187" y="85"/>
                  </a:lnTo>
                  <a:lnTo>
                    <a:pt x="193" y="85"/>
                  </a:lnTo>
                  <a:lnTo>
                    <a:pt x="196" y="79"/>
                  </a:lnTo>
                  <a:lnTo>
                    <a:pt x="196" y="76"/>
                  </a:lnTo>
                  <a:lnTo>
                    <a:pt x="196" y="70"/>
                  </a:lnTo>
                  <a:lnTo>
                    <a:pt x="196" y="67"/>
                  </a:lnTo>
                  <a:lnTo>
                    <a:pt x="196" y="64"/>
                  </a:lnTo>
                  <a:lnTo>
                    <a:pt x="199" y="58"/>
                  </a:lnTo>
                  <a:lnTo>
                    <a:pt x="202" y="55"/>
                  </a:lnTo>
                  <a:lnTo>
                    <a:pt x="202" y="55"/>
                  </a:lnTo>
                  <a:lnTo>
                    <a:pt x="205" y="52"/>
                  </a:lnTo>
                  <a:lnTo>
                    <a:pt x="208" y="52"/>
                  </a:lnTo>
                  <a:lnTo>
                    <a:pt x="211" y="49"/>
                  </a:lnTo>
                  <a:lnTo>
                    <a:pt x="214" y="46"/>
                  </a:lnTo>
                  <a:lnTo>
                    <a:pt x="217" y="46"/>
                  </a:lnTo>
                  <a:lnTo>
                    <a:pt x="214" y="40"/>
                  </a:lnTo>
                  <a:lnTo>
                    <a:pt x="214" y="37"/>
                  </a:lnTo>
                  <a:lnTo>
                    <a:pt x="214" y="34"/>
                  </a:lnTo>
                  <a:lnTo>
                    <a:pt x="211" y="34"/>
                  </a:lnTo>
                  <a:lnTo>
                    <a:pt x="208" y="31"/>
                  </a:lnTo>
                  <a:lnTo>
                    <a:pt x="208" y="25"/>
                  </a:lnTo>
                  <a:lnTo>
                    <a:pt x="208" y="21"/>
                  </a:lnTo>
                  <a:lnTo>
                    <a:pt x="205" y="15"/>
                  </a:lnTo>
                  <a:lnTo>
                    <a:pt x="205"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7" name="Freeform 171"/>
            <p:cNvSpPr>
              <a:spLocks/>
            </p:cNvSpPr>
            <p:nvPr/>
          </p:nvSpPr>
          <p:spPr bwMode="auto">
            <a:xfrm>
              <a:off x="5729288" y="4829176"/>
              <a:ext cx="9525" cy="9525"/>
            </a:xfrm>
            <a:custGeom>
              <a:avLst/>
              <a:gdLst>
                <a:gd name="T0" fmla="*/ 0 w 6"/>
                <a:gd name="T1" fmla="*/ 6 h 6"/>
                <a:gd name="T2" fmla="*/ 0 w 6"/>
                <a:gd name="T3" fmla="*/ 3 h 6"/>
                <a:gd name="T4" fmla="*/ 3 w 6"/>
                <a:gd name="T5" fmla="*/ 0 h 6"/>
                <a:gd name="T6" fmla="*/ 6 w 6"/>
                <a:gd name="T7" fmla="*/ 3 h 6"/>
                <a:gd name="T8" fmla="*/ 3 w 6"/>
                <a:gd name="T9" fmla="*/ 6 h 6"/>
                <a:gd name="T10" fmla="*/ 3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3"/>
                  </a:lnTo>
                  <a:lnTo>
                    <a:pt x="3" y="0"/>
                  </a:lnTo>
                  <a:lnTo>
                    <a:pt x="6" y="3"/>
                  </a:lnTo>
                  <a:lnTo>
                    <a:pt x="3" y="6"/>
                  </a:lnTo>
                  <a:lnTo>
                    <a:pt x="3" y="6"/>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8" name="Freeform 172"/>
            <p:cNvSpPr>
              <a:spLocks/>
            </p:cNvSpPr>
            <p:nvPr/>
          </p:nvSpPr>
          <p:spPr bwMode="auto">
            <a:xfrm>
              <a:off x="5786438" y="4724401"/>
              <a:ext cx="14288" cy="23813"/>
            </a:xfrm>
            <a:custGeom>
              <a:avLst/>
              <a:gdLst>
                <a:gd name="T0" fmla="*/ 0 w 9"/>
                <a:gd name="T1" fmla="*/ 12 h 15"/>
                <a:gd name="T2" fmla="*/ 0 w 9"/>
                <a:gd name="T3" fmla="*/ 9 h 15"/>
                <a:gd name="T4" fmla="*/ 3 w 9"/>
                <a:gd name="T5" fmla="*/ 9 h 15"/>
                <a:gd name="T6" fmla="*/ 3 w 9"/>
                <a:gd name="T7" fmla="*/ 3 h 15"/>
                <a:gd name="T8" fmla="*/ 9 w 9"/>
                <a:gd name="T9" fmla="*/ 0 h 15"/>
                <a:gd name="T10" fmla="*/ 9 w 9"/>
                <a:gd name="T11" fmla="*/ 0 h 15"/>
                <a:gd name="T12" fmla="*/ 9 w 9"/>
                <a:gd name="T13" fmla="*/ 6 h 15"/>
                <a:gd name="T14" fmla="*/ 6 w 9"/>
                <a:gd name="T15" fmla="*/ 15 h 15"/>
                <a:gd name="T16" fmla="*/ 3 w 9"/>
                <a:gd name="T17" fmla="*/ 12 h 15"/>
                <a:gd name="T18" fmla="*/ 0 w 9"/>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5">
                  <a:moveTo>
                    <a:pt x="0" y="12"/>
                  </a:moveTo>
                  <a:lnTo>
                    <a:pt x="0" y="9"/>
                  </a:lnTo>
                  <a:lnTo>
                    <a:pt x="3" y="9"/>
                  </a:lnTo>
                  <a:lnTo>
                    <a:pt x="3" y="3"/>
                  </a:lnTo>
                  <a:lnTo>
                    <a:pt x="9" y="0"/>
                  </a:lnTo>
                  <a:lnTo>
                    <a:pt x="9" y="0"/>
                  </a:lnTo>
                  <a:lnTo>
                    <a:pt x="9" y="6"/>
                  </a:lnTo>
                  <a:lnTo>
                    <a:pt x="6" y="15"/>
                  </a:lnTo>
                  <a:lnTo>
                    <a:pt x="3"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9" name="Freeform 173"/>
            <p:cNvSpPr>
              <a:spLocks/>
            </p:cNvSpPr>
            <p:nvPr/>
          </p:nvSpPr>
          <p:spPr bwMode="auto">
            <a:xfrm>
              <a:off x="5795963" y="4440238"/>
              <a:ext cx="225425" cy="346075"/>
            </a:xfrm>
            <a:custGeom>
              <a:avLst/>
              <a:gdLst>
                <a:gd name="T0" fmla="*/ 3 w 142"/>
                <a:gd name="T1" fmla="*/ 155 h 218"/>
                <a:gd name="T2" fmla="*/ 6 w 142"/>
                <a:gd name="T3" fmla="*/ 142 h 218"/>
                <a:gd name="T4" fmla="*/ 9 w 142"/>
                <a:gd name="T5" fmla="*/ 136 h 218"/>
                <a:gd name="T6" fmla="*/ 21 w 142"/>
                <a:gd name="T7" fmla="*/ 127 h 218"/>
                <a:gd name="T8" fmla="*/ 27 w 142"/>
                <a:gd name="T9" fmla="*/ 121 h 218"/>
                <a:gd name="T10" fmla="*/ 33 w 142"/>
                <a:gd name="T11" fmla="*/ 121 h 218"/>
                <a:gd name="T12" fmla="*/ 42 w 142"/>
                <a:gd name="T13" fmla="*/ 127 h 218"/>
                <a:gd name="T14" fmla="*/ 51 w 142"/>
                <a:gd name="T15" fmla="*/ 127 h 218"/>
                <a:gd name="T16" fmla="*/ 54 w 142"/>
                <a:gd name="T17" fmla="*/ 118 h 218"/>
                <a:gd name="T18" fmla="*/ 61 w 142"/>
                <a:gd name="T19" fmla="*/ 112 h 218"/>
                <a:gd name="T20" fmla="*/ 67 w 142"/>
                <a:gd name="T21" fmla="*/ 100 h 218"/>
                <a:gd name="T22" fmla="*/ 73 w 142"/>
                <a:gd name="T23" fmla="*/ 88 h 218"/>
                <a:gd name="T24" fmla="*/ 79 w 142"/>
                <a:gd name="T25" fmla="*/ 79 h 218"/>
                <a:gd name="T26" fmla="*/ 88 w 142"/>
                <a:gd name="T27" fmla="*/ 70 h 218"/>
                <a:gd name="T28" fmla="*/ 91 w 142"/>
                <a:gd name="T29" fmla="*/ 55 h 218"/>
                <a:gd name="T30" fmla="*/ 94 w 142"/>
                <a:gd name="T31" fmla="*/ 43 h 218"/>
                <a:gd name="T32" fmla="*/ 100 w 142"/>
                <a:gd name="T33" fmla="*/ 37 h 218"/>
                <a:gd name="T34" fmla="*/ 109 w 142"/>
                <a:gd name="T35" fmla="*/ 31 h 218"/>
                <a:gd name="T36" fmla="*/ 109 w 142"/>
                <a:gd name="T37" fmla="*/ 22 h 218"/>
                <a:gd name="T38" fmla="*/ 103 w 142"/>
                <a:gd name="T39" fmla="*/ 16 h 218"/>
                <a:gd name="T40" fmla="*/ 100 w 142"/>
                <a:gd name="T41" fmla="*/ 0 h 218"/>
                <a:gd name="T42" fmla="*/ 115 w 142"/>
                <a:gd name="T43" fmla="*/ 16 h 218"/>
                <a:gd name="T44" fmla="*/ 121 w 142"/>
                <a:gd name="T45" fmla="*/ 25 h 218"/>
                <a:gd name="T46" fmla="*/ 118 w 142"/>
                <a:gd name="T47" fmla="*/ 34 h 218"/>
                <a:gd name="T48" fmla="*/ 118 w 142"/>
                <a:gd name="T49" fmla="*/ 43 h 218"/>
                <a:gd name="T50" fmla="*/ 124 w 142"/>
                <a:gd name="T51" fmla="*/ 52 h 218"/>
                <a:gd name="T52" fmla="*/ 130 w 142"/>
                <a:gd name="T53" fmla="*/ 61 h 218"/>
                <a:gd name="T54" fmla="*/ 124 w 142"/>
                <a:gd name="T55" fmla="*/ 61 h 218"/>
                <a:gd name="T56" fmla="*/ 115 w 142"/>
                <a:gd name="T57" fmla="*/ 61 h 218"/>
                <a:gd name="T58" fmla="*/ 106 w 142"/>
                <a:gd name="T59" fmla="*/ 61 h 218"/>
                <a:gd name="T60" fmla="*/ 103 w 142"/>
                <a:gd name="T61" fmla="*/ 64 h 218"/>
                <a:gd name="T62" fmla="*/ 106 w 142"/>
                <a:gd name="T63" fmla="*/ 73 h 218"/>
                <a:gd name="T64" fmla="*/ 115 w 142"/>
                <a:gd name="T65" fmla="*/ 82 h 218"/>
                <a:gd name="T66" fmla="*/ 130 w 142"/>
                <a:gd name="T67" fmla="*/ 97 h 218"/>
                <a:gd name="T68" fmla="*/ 130 w 142"/>
                <a:gd name="T69" fmla="*/ 109 h 218"/>
                <a:gd name="T70" fmla="*/ 121 w 142"/>
                <a:gd name="T71" fmla="*/ 121 h 218"/>
                <a:gd name="T72" fmla="*/ 112 w 142"/>
                <a:gd name="T73" fmla="*/ 133 h 218"/>
                <a:gd name="T74" fmla="*/ 112 w 142"/>
                <a:gd name="T75" fmla="*/ 145 h 218"/>
                <a:gd name="T76" fmla="*/ 115 w 142"/>
                <a:gd name="T77" fmla="*/ 158 h 218"/>
                <a:gd name="T78" fmla="*/ 121 w 142"/>
                <a:gd name="T79" fmla="*/ 170 h 218"/>
                <a:gd name="T80" fmla="*/ 130 w 142"/>
                <a:gd name="T81" fmla="*/ 185 h 218"/>
                <a:gd name="T82" fmla="*/ 142 w 142"/>
                <a:gd name="T83" fmla="*/ 197 h 218"/>
                <a:gd name="T84" fmla="*/ 142 w 142"/>
                <a:gd name="T85" fmla="*/ 206 h 218"/>
                <a:gd name="T86" fmla="*/ 142 w 142"/>
                <a:gd name="T87" fmla="*/ 209 h 218"/>
                <a:gd name="T88" fmla="*/ 139 w 142"/>
                <a:gd name="T89" fmla="*/ 218 h 218"/>
                <a:gd name="T90" fmla="*/ 136 w 142"/>
                <a:gd name="T91" fmla="*/ 218 h 218"/>
                <a:gd name="T92" fmla="*/ 133 w 142"/>
                <a:gd name="T93" fmla="*/ 218 h 218"/>
                <a:gd name="T94" fmla="*/ 124 w 142"/>
                <a:gd name="T95" fmla="*/ 215 h 218"/>
                <a:gd name="T96" fmla="*/ 121 w 142"/>
                <a:gd name="T97" fmla="*/ 215 h 218"/>
                <a:gd name="T98" fmla="*/ 115 w 142"/>
                <a:gd name="T99" fmla="*/ 215 h 218"/>
                <a:gd name="T100" fmla="*/ 112 w 142"/>
                <a:gd name="T101" fmla="*/ 215 h 218"/>
                <a:gd name="T102" fmla="*/ 82 w 142"/>
                <a:gd name="T103" fmla="*/ 212 h 218"/>
                <a:gd name="T104" fmla="*/ 76 w 142"/>
                <a:gd name="T105" fmla="*/ 212 h 218"/>
                <a:gd name="T106" fmla="*/ 70 w 142"/>
                <a:gd name="T107" fmla="*/ 212 h 218"/>
                <a:gd name="T108" fmla="*/ 61 w 142"/>
                <a:gd name="T109" fmla="*/ 209 h 218"/>
                <a:gd name="T110" fmla="*/ 51 w 142"/>
                <a:gd name="T111" fmla="*/ 212 h 218"/>
                <a:gd name="T112" fmla="*/ 48 w 142"/>
                <a:gd name="T113" fmla="*/ 212 h 218"/>
                <a:gd name="T114" fmla="*/ 24 w 142"/>
                <a:gd name="T115" fmla="*/ 212 h 218"/>
                <a:gd name="T116" fmla="*/ 21 w 142"/>
                <a:gd name="T117" fmla="*/ 206 h 218"/>
                <a:gd name="T118" fmla="*/ 18 w 142"/>
                <a:gd name="T119" fmla="*/ 188 h 218"/>
                <a:gd name="T120" fmla="*/ 18 w 142"/>
                <a:gd name="T121" fmla="*/ 176 h 218"/>
                <a:gd name="T122" fmla="*/ 6 w 142"/>
                <a:gd name="T123" fmla="*/ 176 h 218"/>
                <a:gd name="T124" fmla="*/ 0 w 142"/>
                <a:gd name="T125" fmla="*/ 1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218">
                  <a:moveTo>
                    <a:pt x="0" y="164"/>
                  </a:moveTo>
                  <a:lnTo>
                    <a:pt x="0" y="161"/>
                  </a:lnTo>
                  <a:lnTo>
                    <a:pt x="3" y="155"/>
                  </a:lnTo>
                  <a:lnTo>
                    <a:pt x="6" y="152"/>
                  </a:lnTo>
                  <a:lnTo>
                    <a:pt x="6" y="145"/>
                  </a:lnTo>
                  <a:lnTo>
                    <a:pt x="6" y="142"/>
                  </a:lnTo>
                  <a:lnTo>
                    <a:pt x="6" y="142"/>
                  </a:lnTo>
                  <a:lnTo>
                    <a:pt x="6" y="139"/>
                  </a:lnTo>
                  <a:lnTo>
                    <a:pt x="9" y="136"/>
                  </a:lnTo>
                  <a:lnTo>
                    <a:pt x="15" y="133"/>
                  </a:lnTo>
                  <a:lnTo>
                    <a:pt x="15" y="130"/>
                  </a:lnTo>
                  <a:lnTo>
                    <a:pt x="21" y="127"/>
                  </a:lnTo>
                  <a:lnTo>
                    <a:pt x="21" y="124"/>
                  </a:lnTo>
                  <a:lnTo>
                    <a:pt x="21" y="121"/>
                  </a:lnTo>
                  <a:lnTo>
                    <a:pt x="27" y="121"/>
                  </a:lnTo>
                  <a:lnTo>
                    <a:pt x="27" y="118"/>
                  </a:lnTo>
                  <a:lnTo>
                    <a:pt x="27" y="118"/>
                  </a:lnTo>
                  <a:lnTo>
                    <a:pt x="33" y="121"/>
                  </a:lnTo>
                  <a:lnTo>
                    <a:pt x="36" y="121"/>
                  </a:lnTo>
                  <a:lnTo>
                    <a:pt x="39" y="124"/>
                  </a:lnTo>
                  <a:lnTo>
                    <a:pt x="42" y="127"/>
                  </a:lnTo>
                  <a:lnTo>
                    <a:pt x="45" y="130"/>
                  </a:lnTo>
                  <a:lnTo>
                    <a:pt x="45" y="130"/>
                  </a:lnTo>
                  <a:lnTo>
                    <a:pt x="51" y="127"/>
                  </a:lnTo>
                  <a:lnTo>
                    <a:pt x="54" y="124"/>
                  </a:lnTo>
                  <a:lnTo>
                    <a:pt x="54" y="121"/>
                  </a:lnTo>
                  <a:lnTo>
                    <a:pt x="54" y="118"/>
                  </a:lnTo>
                  <a:lnTo>
                    <a:pt x="57" y="118"/>
                  </a:lnTo>
                  <a:lnTo>
                    <a:pt x="61" y="115"/>
                  </a:lnTo>
                  <a:lnTo>
                    <a:pt x="61" y="112"/>
                  </a:lnTo>
                  <a:lnTo>
                    <a:pt x="61" y="109"/>
                  </a:lnTo>
                  <a:lnTo>
                    <a:pt x="67" y="103"/>
                  </a:lnTo>
                  <a:lnTo>
                    <a:pt x="67" y="100"/>
                  </a:lnTo>
                  <a:lnTo>
                    <a:pt x="67" y="97"/>
                  </a:lnTo>
                  <a:lnTo>
                    <a:pt x="70" y="94"/>
                  </a:lnTo>
                  <a:lnTo>
                    <a:pt x="73" y="88"/>
                  </a:lnTo>
                  <a:lnTo>
                    <a:pt x="79" y="85"/>
                  </a:lnTo>
                  <a:lnTo>
                    <a:pt x="79" y="82"/>
                  </a:lnTo>
                  <a:lnTo>
                    <a:pt x="79" y="79"/>
                  </a:lnTo>
                  <a:lnTo>
                    <a:pt x="79" y="73"/>
                  </a:lnTo>
                  <a:lnTo>
                    <a:pt x="82" y="70"/>
                  </a:lnTo>
                  <a:lnTo>
                    <a:pt x="88" y="70"/>
                  </a:lnTo>
                  <a:lnTo>
                    <a:pt x="91" y="64"/>
                  </a:lnTo>
                  <a:lnTo>
                    <a:pt x="91" y="61"/>
                  </a:lnTo>
                  <a:lnTo>
                    <a:pt x="91" y="55"/>
                  </a:lnTo>
                  <a:lnTo>
                    <a:pt x="91" y="52"/>
                  </a:lnTo>
                  <a:lnTo>
                    <a:pt x="91" y="49"/>
                  </a:lnTo>
                  <a:lnTo>
                    <a:pt x="94" y="43"/>
                  </a:lnTo>
                  <a:lnTo>
                    <a:pt x="97" y="40"/>
                  </a:lnTo>
                  <a:lnTo>
                    <a:pt x="97" y="40"/>
                  </a:lnTo>
                  <a:lnTo>
                    <a:pt x="100" y="37"/>
                  </a:lnTo>
                  <a:lnTo>
                    <a:pt x="103" y="37"/>
                  </a:lnTo>
                  <a:lnTo>
                    <a:pt x="106" y="34"/>
                  </a:lnTo>
                  <a:lnTo>
                    <a:pt x="109" y="31"/>
                  </a:lnTo>
                  <a:lnTo>
                    <a:pt x="112" y="31"/>
                  </a:lnTo>
                  <a:lnTo>
                    <a:pt x="109" y="25"/>
                  </a:lnTo>
                  <a:lnTo>
                    <a:pt x="109" y="22"/>
                  </a:lnTo>
                  <a:lnTo>
                    <a:pt x="109" y="19"/>
                  </a:lnTo>
                  <a:lnTo>
                    <a:pt x="106" y="19"/>
                  </a:lnTo>
                  <a:lnTo>
                    <a:pt x="103" y="16"/>
                  </a:lnTo>
                  <a:lnTo>
                    <a:pt x="103" y="10"/>
                  </a:lnTo>
                  <a:lnTo>
                    <a:pt x="103" y="6"/>
                  </a:lnTo>
                  <a:lnTo>
                    <a:pt x="100" y="0"/>
                  </a:lnTo>
                  <a:lnTo>
                    <a:pt x="109" y="6"/>
                  </a:lnTo>
                  <a:lnTo>
                    <a:pt x="115" y="10"/>
                  </a:lnTo>
                  <a:lnTo>
                    <a:pt x="115" y="16"/>
                  </a:lnTo>
                  <a:lnTo>
                    <a:pt x="118" y="19"/>
                  </a:lnTo>
                  <a:lnTo>
                    <a:pt x="118" y="22"/>
                  </a:lnTo>
                  <a:lnTo>
                    <a:pt x="121" y="25"/>
                  </a:lnTo>
                  <a:lnTo>
                    <a:pt x="121" y="28"/>
                  </a:lnTo>
                  <a:lnTo>
                    <a:pt x="118" y="31"/>
                  </a:lnTo>
                  <a:lnTo>
                    <a:pt x="118" y="34"/>
                  </a:lnTo>
                  <a:lnTo>
                    <a:pt x="121" y="34"/>
                  </a:lnTo>
                  <a:lnTo>
                    <a:pt x="121" y="40"/>
                  </a:lnTo>
                  <a:lnTo>
                    <a:pt x="118" y="43"/>
                  </a:lnTo>
                  <a:lnTo>
                    <a:pt x="118" y="46"/>
                  </a:lnTo>
                  <a:lnTo>
                    <a:pt x="121" y="52"/>
                  </a:lnTo>
                  <a:lnTo>
                    <a:pt x="124" y="52"/>
                  </a:lnTo>
                  <a:lnTo>
                    <a:pt x="124" y="55"/>
                  </a:lnTo>
                  <a:lnTo>
                    <a:pt x="130" y="61"/>
                  </a:lnTo>
                  <a:lnTo>
                    <a:pt x="130" y="61"/>
                  </a:lnTo>
                  <a:lnTo>
                    <a:pt x="130" y="61"/>
                  </a:lnTo>
                  <a:lnTo>
                    <a:pt x="127" y="61"/>
                  </a:lnTo>
                  <a:lnTo>
                    <a:pt x="124" y="61"/>
                  </a:lnTo>
                  <a:lnTo>
                    <a:pt x="121" y="61"/>
                  </a:lnTo>
                  <a:lnTo>
                    <a:pt x="118" y="61"/>
                  </a:lnTo>
                  <a:lnTo>
                    <a:pt x="115" y="61"/>
                  </a:lnTo>
                  <a:lnTo>
                    <a:pt x="112" y="61"/>
                  </a:lnTo>
                  <a:lnTo>
                    <a:pt x="109" y="61"/>
                  </a:lnTo>
                  <a:lnTo>
                    <a:pt x="106" y="61"/>
                  </a:lnTo>
                  <a:lnTo>
                    <a:pt x="103" y="61"/>
                  </a:lnTo>
                  <a:lnTo>
                    <a:pt x="103" y="64"/>
                  </a:lnTo>
                  <a:lnTo>
                    <a:pt x="103" y="64"/>
                  </a:lnTo>
                  <a:lnTo>
                    <a:pt x="103" y="70"/>
                  </a:lnTo>
                  <a:lnTo>
                    <a:pt x="103" y="70"/>
                  </a:lnTo>
                  <a:lnTo>
                    <a:pt x="106" y="73"/>
                  </a:lnTo>
                  <a:lnTo>
                    <a:pt x="106" y="73"/>
                  </a:lnTo>
                  <a:lnTo>
                    <a:pt x="109" y="76"/>
                  </a:lnTo>
                  <a:lnTo>
                    <a:pt x="115" y="82"/>
                  </a:lnTo>
                  <a:lnTo>
                    <a:pt x="124" y="88"/>
                  </a:lnTo>
                  <a:lnTo>
                    <a:pt x="127" y="91"/>
                  </a:lnTo>
                  <a:lnTo>
                    <a:pt x="130" y="97"/>
                  </a:lnTo>
                  <a:lnTo>
                    <a:pt x="133" y="100"/>
                  </a:lnTo>
                  <a:lnTo>
                    <a:pt x="133" y="106"/>
                  </a:lnTo>
                  <a:lnTo>
                    <a:pt x="130" y="109"/>
                  </a:lnTo>
                  <a:lnTo>
                    <a:pt x="127" y="112"/>
                  </a:lnTo>
                  <a:lnTo>
                    <a:pt x="124" y="115"/>
                  </a:lnTo>
                  <a:lnTo>
                    <a:pt x="121" y="121"/>
                  </a:lnTo>
                  <a:lnTo>
                    <a:pt x="118" y="127"/>
                  </a:lnTo>
                  <a:lnTo>
                    <a:pt x="115" y="130"/>
                  </a:lnTo>
                  <a:lnTo>
                    <a:pt x="112" y="133"/>
                  </a:lnTo>
                  <a:lnTo>
                    <a:pt x="112" y="136"/>
                  </a:lnTo>
                  <a:lnTo>
                    <a:pt x="112" y="139"/>
                  </a:lnTo>
                  <a:lnTo>
                    <a:pt x="112" y="145"/>
                  </a:lnTo>
                  <a:lnTo>
                    <a:pt x="112" y="149"/>
                  </a:lnTo>
                  <a:lnTo>
                    <a:pt x="115" y="155"/>
                  </a:lnTo>
                  <a:lnTo>
                    <a:pt x="115" y="158"/>
                  </a:lnTo>
                  <a:lnTo>
                    <a:pt x="115" y="167"/>
                  </a:lnTo>
                  <a:lnTo>
                    <a:pt x="115" y="167"/>
                  </a:lnTo>
                  <a:lnTo>
                    <a:pt x="121" y="170"/>
                  </a:lnTo>
                  <a:lnTo>
                    <a:pt x="124" y="173"/>
                  </a:lnTo>
                  <a:lnTo>
                    <a:pt x="127" y="179"/>
                  </a:lnTo>
                  <a:lnTo>
                    <a:pt x="130" y="185"/>
                  </a:lnTo>
                  <a:lnTo>
                    <a:pt x="133" y="191"/>
                  </a:lnTo>
                  <a:lnTo>
                    <a:pt x="136" y="191"/>
                  </a:lnTo>
                  <a:lnTo>
                    <a:pt x="142" y="197"/>
                  </a:lnTo>
                  <a:lnTo>
                    <a:pt x="142" y="200"/>
                  </a:lnTo>
                  <a:lnTo>
                    <a:pt x="142" y="203"/>
                  </a:lnTo>
                  <a:lnTo>
                    <a:pt x="142" y="206"/>
                  </a:lnTo>
                  <a:lnTo>
                    <a:pt x="142" y="206"/>
                  </a:lnTo>
                  <a:lnTo>
                    <a:pt x="142" y="206"/>
                  </a:lnTo>
                  <a:lnTo>
                    <a:pt x="142" y="209"/>
                  </a:lnTo>
                  <a:lnTo>
                    <a:pt x="139" y="212"/>
                  </a:lnTo>
                  <a:lnTo>
                    <a:pt x="139" y="212"/>
                  </a:lnTo>
                  <a:lnTo>
                    <a:pt x="139" y="218"/>
                  </a:lnTo>
                  <a:lnTo>
                    <a:pt x="139" y="218"/>
                  </a:lnTo>
                  <a:lnTo>
                    <a:pt x="139" y="218"/>
                  </a:lnTo>
                  <a:lnTo>
                    <a:pt x="136" y="218"/>
                  </a:lnTo>
                  <a:lnTo>
                    <a:pt x="136" y="218"/>
                  </a:lnTo>
                  <a:lnTo>
                    <a:pt x="133" y="218"/>
                  </a:lnTo>
                  <a:lnTo>
                    <a:pt x="133" y="218"/>
                  </a:lnTo>
                  <a:lnTo>
                    <a:pt x="130" y="218"/>
                  </a:lnTo>
                  <a:lnTo>
                    <a:pt x="127" y="218"/>
                  </a:lnTo>
                  <a:lnTo>
                    <a:pt x="124" y="215"/>
                  </a:lnTo>
                  <a:lnTo>
                    <a:pt x="124" y="215"/>
                  </a:lnTo>
                  <a:lnTo>
                    <a:pt x="121" y="215"/>
                  </a:lnTo>
                  <a:lnTo>
                    <a:pt x="121" y="215"/>
                  </a:lnTo>
                  <a:lnTo>
                    <a:pt x="118" y="215"/>
                  </a:lnTo>
                  <a:lnTo>
                    <a:pt x="118" y="215"/>
                  </a:lnTo>
                  <a:lnTo>
                    <a:pt x="115" y="215"/>
                  </a:lnTo>
                  <a:lnTo>
                    <a:pt x="112" y="212"/>
                  </a:lnTo>
                  <a:lnTo>
                    <a:pt x="112" y="212"/>
                  </a:lnTo>
                  <a:lnTo>
                    <a:pt x="112" y="215"/>
                  </a:lnTo>
                  <a:lnTo>
                    <a:pt x="109" y="212"/>
                  </a:lnTo>
                  <a:lnTo>
                    <a:pt x="85" y="212"/>
                  </a:lnTo>
                  <a:lnTo>
                    <a:pt x="82" y="212"/>
                  </a:lnTo>
                  <a:lnTo>
                    <a:pt x="82" y="212"/>
                  </a:lnTo>
                  <a:lnTo>
                    <a:pt x="82" y="212"/>
                  </a:lnTo>
                  <a:lnTo>
                    <a:pt x="76" y="212"/>
                  </a:lnTo>
                  <a:lnTo>
                    <a:pt x="76" y="209"/>
                  </a:lnTo>
                  <a:lnTo>
                    <a:pt x="73" y="209"/>
                  </a:lnTo>
                  <a:lnTo>
                    <a:pt x="70" y="212"/>
                  </a:lnTo>
                  <a:lnTo>
                    <a:pt x="67" y="209"/>
                  </a:lnTo>
                  <a:lnTo>
                    <a:pt x="61" y="209"/>
                  </a:lnTo>
                  <a:lnTo>
                    <a:pt x="61" y="209"/>
                  </a:lnTo>
                  <a:lnTo>
                    <a:pt x="54" y="209"/>
                  </a:lnTo>
                  <a:lnTo>
                    <a:pt x="54" y="212"/>
                  </a:lnTo>
                  <a:lnTo>
                    <a:pt x="51" y="212"/>
                  </a:lnTo>
                  <a:lnTo>
                    <a:pt x="48" y="212"/>
                  </a:lnTo>
                  <a:lnTo>
                    <a:pt x="48" y="212"/>
                  </a:lnTo>
                  <a:lnTo>
                    <a:pt x="48" y="212"/>
                  </a:lnTo>
                  <a:lnTo>
                    <a:pt x="27" y="212"/>
                  </a:lnTo>
                  <a:lnTo>
                    <a:pt x="24" y="212"/>
                  </a:lnTo>
                  <a:lnTo>
                    <a:pt x="24" y="212"/>
                  </a:lnTo>
                  <a:lnTo>
                    <a:pt x="21" y="212"/>
                  </a:lnTo>
                  <a:lnTo>
                    <a:pt x="24" y="209"/>
                  </a:lnTo>
                  <a:lnTo>
                    <a:pt x="21" y="206"/>
                  </a:lnTo>
                  <a:lnTo>
                    <a:pt x="24" y="200"/>
                  </a:lnTo>
                  <a:lnTo>
                    <a:pt x="21" y="194"/>
                  </a:lnTo>
                  <a:lnTo>
                    <a:pt x="18" y="188"/>
                  </a:lnTo>
                  <a:lnTo>
                    <a:pt x="18" y="182"/>
                  </a:lnTo>
                  <a:lnTo>
                    <a:pt x="21" y="179"/>
                  </a:lnTo>
                  <a:lnTo>
                    <a:pt x="18" y="176"/>
                  </a:lnTo>
                  <a:lnTo>
                    <a:pt x="12" y="179"/>
                  </a:lnTo>
                  <a:lnTo>
                    <a:pt x="9" y="176"/>
                  </a:lnTo>
                  <a:lnTo>
                    <a:pt x="6" y="176"/>
                  </a:lnTo>
                  <a:lnTo>
                    <a:pt x="6" y="164"/>
                  </a:lnTo>
                  <a:lnTo>
                    <a:pt x="3" y="167"/>
                  </a:lnTo>
                  <a:lnTo>
                    <a:pt x="0" y="1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0" name="Freeform 174"/>
            <p:cNvSpPr>
              <a:spLocks/>
            </p:cNvSpPr>
            <p:nvPr/>
          </p:nvSpPr>
          <p:spPr bwMode="auto">
            <a:xfrm>
              <a:off x="5795963" y="4772026"/>
              <a:ext cx="173038" cy="187325"/>
            </a:xfrm>
            <a:custGeom>
              <a:avLst/>
              <a:gdLst>
                <a:gd name="T0" fmla="*/ 48 w 109"/>
                <a:gd name="T1" fmla="*/ 3 h 118"/>
                <a:gd name="T2" fmla="*/ 54 w 109"/>
                <a:gd name="T3" fmla="*/ 3 h 118"/>
                <a:gd name="T4" fmla="*/ 61 w 109"/>
                <a:gd name="T5" fmla="*/ 0 h 118"/>
                <a:gd name="T6" fmla="*/ 67 w 109"/>
                <a:gd name="T7" fmla="*/ 0 h 118"/>
                <a:gd name="T8" fmla="*/ 73 w 109"/>
                <a:gd name="T9" fmla="*/ 0 h 118"/>
                <a:gd name="T10" fmla="*/ 76 w 109"/>
                <a:gd name="T11" fmla="*/ 3 h 118"/>
                <a:gd name="T12" fmla="*/ 82 w 109"/>
                <a:gd name="T13" fmla="*/ 3 h 118"/>
                <a:gd name="T14" fmla="*/ 85 w 109"/>
                <a:gd name="T15" fmla="*/ 3 h 118"/>
                <a:gd name="T16" fmla="*/ 82 w 109"/>
                <a:gd name="T17" fmla="*/ 6 h 118"/>
                <a:gd name="T18" fmla="*/ 85 w 109"/>
                <a:gd name="T19" fmla="*/ 15 h 118"/>
                <a:gd name="T20" fmla="*/ 85 w 109"/>
                <a:gd name="T21" fmla="*/ 21 h 118"/>
                <a:gd name="T22" fmla="*/ 88 w 109"/>
                <a:gd name="T23" fmla="*/ 21 h 118"/>
                <a:gd name="T24" fmla="*/ 97 w 109"/>
                <a:gd name="T25" fmla="*/ 21 h 118"/>
                <a:gd name="T26" fmla="*/ 106 w 109"/>
                <a:gd name="T27" fmla="*/ 18 h 118"/>
                <a:gd name="T28" fmla="*/ 109 w 109"/>
                <a:gd name="T29" fmla="*/ 24 h 118"/>
                <a:gd name="T30" fmla="*/ 109 w 109"/>
                <a:gd name="T31" fmla="*/ 30 h 118"/>
                <a:gd name="T32" fmla="*/ 106 w 109"/>
                <a:gd name="T33" fmla="*/ 33 h 118"/>
                <a:gd name="T34" fmla="*/ 100 w 109"/>
                <a:gd name="T35" fmla="*/ 39 h 118"/>
                <a:gd name="T36" fmla="*/ 103 w 109"/>
                <a:gd name="T37" fmla="*/ 42 h 118"/>
                <a:gd name="T38" fmla="*/ 100 w 109"/>
                <a:gd name="T39" fmla="*/ 45 h 118"/>
                <a:gd name="T40" fmla="*/ 97 w 109"/>
                <a:gd name="T41" fmla="*/ 45 h 118"/>
                <a:gd name="T42" fmla="*/ 100 w 109"/>
                <a:gd name="T43" fmla="*/ 48 h 118"/>
                <a:gd name="T44" fmla="*/ 103 w 109"/>
                <a:gd name="T45" fmla="*/ 51 h 118"/>
                <a:gd name="T46" fmla="*/ 106 w 109"/>
                <a:gd name="T47" fmla="*/ 57 h 118"/>
                <a:gd name="T48" fmla="*/ 109 w 109"/>
                <a:gd name="T49" fmla="*/ 63 h 118"/>
                <a:gd name="T50" fmla="*/ 103 w 109"/>
                <a:gd name="T51" fmla="*/ 85 h 118"/>
                <a:gd name="T52" fmla="*/ 103 w 109"/>
                <a:gd name="T53" fmla="*/ 91 h 118"/>
                <a:gd name="T54" fmla="*/ 100 w 109"/>
                <a:gd name="T55" fmla="*/ 88 h 118"/>
                <a:gd name="T56" fmla="*/ 91 w 109"/>
                <a:gd name="T57" fmla="*/ 88 h 118"/>
                <a:gd name="T58" fmla="*/ 88 w 109"/>
                <a:gd name="T59" fmla="*/ 88 h 118"/>
                <a:gd name="T60" fmla="*/ 79 w 109"/>
                <a:gd name="T61" fmla="*/ 88 h 118"/>
                <a:gd name="T62" fmla="*/ 73 w 109"/>
                <a:gd name="T63" fmla="*/ 79 h 118"/>
                <a:gd name="T64" fmla="*/ 73 w 109"/>
                <a:gd name="T65" fmla="*/ 85 h 118"/>
                <a:gd name="T66" fmla="*/ 64 w 109"/>
                <a:gd name="T67" fmla="*/ 88 h 118"/>
                <a:gd name="T68" fmla="*/ 61 w 109"/>
                <a:gd name="T69" fmla="*/ 91 h 118"/>
                <a:gd name="T70" fmla="*/ 54 w 109"/>
                <a:gd name="T71" fmla="*/ 91 h 118"/>
                <a:gd name="T72" fmla="*/ 48 w 109"/>
                <a:gd name="T73" fmla="*/ 94 h 118"/>
                <a:gd name="T74" fmla="*/ 51 w 109"/>
                <a:gd name="T75" fmla="*/ 100 h 118"/>
                <a:gd name="T76" fmla="*/ 57 w 109"/>
                <a:gd name="T77" fmla="*/ 97 h 118"/>
                <a:gd name="T78" fmla="*/ 61 w 109"/>
                <a:gd name="T79" fmla="*/ 100 h 118"/>
                <a:gd name="T80" fmla="*/ 61 w 109"/>
                <a:gd name="T81" fmla="*/ 115 h 118"/>
                <a:gd name="T82" fmla="*/ 54 w 109"/>
                <a:gd name="T83" fmla="*/ 109 h 118"/>
                <a:gd name="T84" fmla="*/ 51 w 109"/>
                <a:gd name="T85" fmla="*/ 112 h 118"/>
                <a:gd name="T86" fmla="*/ 48 w 109"/>
                <a:gd name="T87" fmla="*/ 115 h 118"/>
                <a:gd name="T88" fmla="*/ 45 w 109"/>
                <a:gd name="T89" fmla="*/ 118 h 118"/>
                <a:gd name="T90" fmla="*/ 39 w 109"/>
                <a:gd name="T91" fmla="*/ 115 h 118"/>
                <a:gd name="T92" fmla="*/ 30 w 109"/>
                <a:gd name="T93" fmla="*/ 106 h 118"/>
                <a:gd name="T94" fmla="*/ 18 w 109"/>
                <a:gd name="T95" fmla="*/ 94 h 118"/>
                <a:gd name="T96" fmla="*/ 15 w 109"/>
                <a:gd name="T97" fmla="*/ 88 h 118"/>
                <a:gd name="T98" fmla="*/ 9 w 109"/>
                <a:gd name="T99" fmla="*/ 82 h 118"/>
                <a:gd name="T100" fmla="*/ 6 w 109"/>
                <a:gd name="T101" fmla="*/ 72 h 118"/>
                <a:gd name="T102" fmla="*/ 3 w 109"/>
                <a:gd name="T103" fmla="*/ 66 h 118"/>
                <a:gd name="T104" fmla="*/ 0 w 109"/>
                <a:gd name="T105" fmla="*/ 57 h 118"/>
                <a:gd name="T106" fmla="*/ 9 w 109"/>
                <a:gd name="T107" fmla="*/ 54 h 118"/>
                <a:gd name="T108" fmla="*/ 9 w 109"/>
                <a:gd name="T109" fmla="*/ 39 h 118"/>
                <a:gd name="T110" fmla="*/ 21 w 109"/>
                <a:gd name="T111" fmla="*/ 39 h 118"/>
                <a:gd name="T112" fmla="*/ 12 w 109"/>
                <a:gd name="T113" fmla="*/ 33 h 118"/>
                <a:gd name="T114" fmla="*/ 15 w 109"/>
                <a:gd name="T115" fmla="*/ 27 h 118"/>
                <a:gd name="T116" fmla="*/ 18 w 109"/>
                <a:gd name="T117" fmla="*/ 24 h 118"/>
                <a:gd name="T118" fmla="*/ 24 w 109"/>
                <a:gd name="T119" fmla="*/ 27 h 118"/>
                <a:gd name="T120" fmla="*/ 48 w 109"/>
                <a:gd name="T1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18">
                  <a:moveTo>
                    <a:pt x="48" y="3"/>
                  </a:moveTo>
                  <a:lnTo>
                    <a:pt x="48" y="3"/>
                  </a:lnTo>
                  <a:lnTo>
                    <a:pt x="51" y="3"/>
                  </a:lnTo>
                  <a:lnTo>
                    <a:pt x="54" y="3"/>
                  </a:lnTo>
                  <a:lnTo>
                    <a:pt x="54" y="0"/>
                  </a:lnTo>
                  <a:lnTo>
                    <a:pt x="61" y="0"/>
                  </a:lnTo>
                  <a:lnTo>
                    <a:pt x="61" y="0"/>
                  </a:lnTo>
                  <a:lnTo>
                    <a:pt x="67" y="0"/>
                  </a:lnTo>
                  <a:lnTo>
                    <a:pt x="70" y="3"/>
                  </a:lnTo>
                  <a:lnTo>
                    <a:pt x="73" y="0"/>
                  </a:lnTo>
                  <a:lnTo>
                    <a:pt x="76" y="0"/>
                  </a:lnTo>
                  <a:lnTo>
                    <a:pt x="76" y="3"/>
                  </a:lnTo>
                  <a:lnTo>
                    <a:pt x="82" y="3"/>
                  </a:lnTo>
                  <a:lnTo>
                    <a:pt x="82" y="3"/>
                  </a:lnTo>
                  <a:lnTo>
                    <a:pt x="82" y="3"/>
                  </a:lnTo>
                  <a:lnTo>
                    <a:pt x="85" y="3"/>
                  </a:lnTo>
                  <a:lnTo>
                    <a:pt x="85" y="3"/>
                  </a:lnTo>
                  <a:lnTo>
                    <a:pt x="82" y="6"/>
                  </a:lnTo>
                  <a:lnTo>
                    <a:pt x="85" y="12"/>
                  </a:lnTo>
                  <a:lnTo>
                    <a:pt x="85" y="15"/>
                  </a:lnTo>
                  <a:lnTo>
                    <a:pt x="85" y="18"/>
                  </a:lnTo>
                  <a:lnTo>
                    <a:pt x="85" y="21"/>
                  </a:lnTo>
                  <a:lnTo>
                    <a:pt x="85" y="21"/>
                  </a:lnTo>
                  <a:lnTo>
                    <a:pt x="88" y="21"/>
                  </a:lnTo>
                  <a:lnTo>
                    <a:pt x="91" y="21"/>
                  </a:lnTo>
                  <a:lnTo>
                    <a:pt x="97" y="21"/>
                  </a:lnTo>
                  <a:lnTo>
                    <a:pt x="100" y="18"/>
                  </a:lnTo>
                  <a:lnTo>
                    <a:pt x="106" y="18"/>
                  </a:lnTo>
                  <a:lnTo>
                    <a:pt x="109" y="21"/>
                  </a:lnTo>
                  <a:lnTo>
                    <a:pt x="109" y="24"/>
                  </a:lnTo>
                  <a:lnTo>
                    <a:pt x="106" y="27"/>
                  </a:lnTo>
                  <a:lnTo>
                    <a:pt x="109" y="30"/>
                  </a:lnTo>
                  <a:lnTo>
                    <a:pt x="109" y="33"/>
                  </a:lnTo>
                  <a:lnTo>
                    <a:pt x="106" y="33"/>
                  </a:lnTo>
                  <a:lnTo>
                    <a:pt x="100" y="36"/>
                  </a:lnTo>
                  <a:lnTo>
                    <a:pt x="100" y="39"/>
                  </a:lnTo>
                  <a:lnTo>
                    <a:pt x="100" y="39"/>
                  </a:lnTo>
                  <a:lnTo>
                    <a:pt x="103" y="42"/>
                  </a:lnTo>
                  <a:lnTo>
                    <a:pt x="100" y="42"/>
                  </a:lnTo>
                  <a:lnTo>
                    <a:pt x="100" y="45"/>
                  </a:lnTo>
                  <a:lnTo>
                    <a:pt x="97" y="45"/>
                  </a:lnTo>
                  <a:lnTo>
                    <a:pt x="97" y="45"/>
                  </a:lnTo>
                  <a:lnTo>
                    <a:pt x="100" y="48"/>
                  </a:lnTo>
                  <a:lnTo>
                    <a:pt x="100" y="48"/>
                  </a:lnTo>
                  <a:lnTo>
                    <a:pt x="103" y="51"/>
                  </a:lnTo>
                  <a:lnTo>
                    <a:pt x="103" y="51"/>
                  </a:lnTo>
                  <a:lnTo>
                    <a:pt x="106" y="54"/>
                  </a:lnTo>
                  <a:lnTo>
                    <a:pt x="106" y="57"/>
                  </a:lnTo>
                  <a:lnTo>
                    <a:pt x="109" y="60"/>
                  </a:lnTo>
                  <a:lnTo>
                    <a:pt x="109" y="63"/>
                  </a:lnTo>
                  <a:lnTo>
                    <a:pt x="106" y="69"/>
                  </a:lnTo>
                  <a:lnTo>
                    <a:pt x="103" y="85"/>
                  </a:lnTo>
                  <a:lnTo>
                    <a:pt x="103" y="88"/>
                  </a:lnTo>
                  <a:lnTo>
                    <a:pt x="103" y="91"/>
                  </a:lnTo>
                  <a:lnTo>
                    <a:pt x="100" y="91"/>
                  </a:lnTo>
                  <a:lnTo>
                    <a:pt x="100" y="88"/>
                  </a:lnTo>
                  <a:lnTo>
                    <a:pt x="97" y="88"/>
                  </a:lnTo>
                  <a:lnTo>
                    <a:pt x="91" y="88"/>
                  </a:lnTo>
                  <a:lnTo>
                    <a:pt x="91" y="88"/>
                  </a:lnTo>
                  <a:lnTo>
                    <a:pt x="88" y="88"/>
                  </a:lnTo>
                  <a:lnTo>
                    <a:pt x="82" y="91"/>
                  </a:lnTo>
                  <a:lnTo>
                    <a:pt x="79" y="88"/>
                  </a:lnTo>
                  <a:lnTo>
                    <a:pt x="76" y="79"/>
                  </a:lnTo>
                  <a:lnTo>
                    <a:pt x="73" y="79"/>
                  </a:lnTo>
                  <a:lnTo>
                    <a:pt x="73" y="82"/>
                  </a:lnTo>
                  <a:lnTo>
                    <a:pt x="73" y="85"/>
                  </a:lnTo>
                  <a:lnTo>
                    <a:pt x="73" y="88"/>
                  </a:lnTo>
                  <a:lnTo>
                    <a:pt x="64" y="88"/>
                  </a:lnTo>
                  <a:lnTo>
                    <a:pt x="61" y="88"/>
                  </a:lnTo>
                  <a:lnTo>
                    <a:pt x="61" y="91"/>
                  </a:lnTo>
                  <a:lnTo>
                    <a:pt x="57" y="91"/>
                  </a:lnTo>
                  <a:lnTo>
                    <a:pt x="54" y="91"/>
                  </a:lnTo>
                  <a:lnTo>
                    <a:pt x="51" y="91"/>
                  </a:lnTo>
                  <a:lnTo>
                    <a:pt x="48" y="94"/>
                  </a:lnTo>
                  <a:lnTo>
                    <a:pt x="51" y="94"/>
                  </a:lnTo>
                  <a:lnTo>
                    <a:pt x="51" y="100"/>
                  </a:lnTo>
                  <a:lnTo>
                    <a:pt x="54" y="97"/>
                  </a:lnTo>
                  <a:lnTo>
                    <a:pt x="57" y="97"/>
                  </a:lnTo>
                  <a:lnTo>
                    <a:pt x="57" y="100"/>
                  </a:lnTo>
                  <a:lnTo>
                    <a:pt x="61" y="100"/>
                  </a:lnTo>
                  <a:lnTo>
                    <a:pt x="61" y="112"/>
                  </a:lnTo>
                  <a:lnTo>
                    <a:pt x="61" y="115"/>
                  </a:lnTo>
                  <a:lnTo>
                    <a:pt x="57" y="109"/>
                  </a:lnTo>
                  <a:lnTo>
                    <a:pt x="54" y="109"/>
                  </a:lnTo>
                  <a:lnTo>
                    <a:pt x="54" y="112"/>
                  </a:lnTo>
                  <a:lnTo>
                    <a:pt x="51" y="112"/>
                  </a:lnTo>
                  <a:lnTo>
                    <a:pt x="48" y="112"/>
                  </a:lnTo>
                  <a:lnTo>
                    <a:pt x="48" y="115"/>
                  </a:lnTo>
                  <a:lnTo>
                    <a:pt x="45" y="118"/>
                  </a:lnTo>
                  <a:lnTo>
                    <a:pt x="45" y="118"/>
                  </a:lnTo>
                  <a:lnTo>
                    <a:pt x="42" y="118"/>
                  </a:lnTo>
                  <a:lnTo>
                    <a:pt x="39" y="115"/>
                  </a:lnTo>
                  <a:lnTo>
                    <a:pt x="33" y="112"/>
                  </a:lnTo>
                  <a:lnTo>
                    <a:pt x="30" y="106"/>
                  </a:lnTo>
                  <a:lnTo>
                    <a:pt x="24" y="100"/>
                  </a:lnTo>
                  <a:lnTo>
                    <a:pt x="18" y="94"/>
                  </a:lnTo>
                  <a:lnTo>
                    <a:pt x="18" y="94"/>
                  </a:lnTo>
                  <a:lnTo>
                    <a:pt x="15" y="88"/>
                  </a:lnTo>
                  <a:lnTo>
                    <a:pt x="12" y="85"/>
                  </a:lnTo>
                  <a:lnTo>
                    <a:pt x="9" y="82"/>
                  </a:lnTo>
                  <a:lnTo>
                    <a:pt x="9" y="75"/>
                  </a:lnTo>
                  <a:lnTo>
                    <a:pt x="6" y="72"/>
                  </a:lnTo>
                  <a:lnTo>
                    <a:pt x="6" y="69"/>
                  </a:lnTo>
                  <a:lnTo>
                    <a:pt x="3" y="66"/>
                  </a:lnTo>
                  <a:lnTo>
                    <a:pt x="0" y="57"/>
                  </a:lnTo>
                  <a:lnTo>
                    <a:pt x="0" y="57"/>
                  </a:lnTo>
                  <a:lnTo>
                    <a:pt x="6" y="57"/>
                  </a:lnTo>
                  <a:lnTo>
                    <a:pt x="9" y="54"/>
                  </a:lnTo>
                  <a:lnTo>
                    <a:pt x="9" y="45"/>
                  </a:lnTo>
                  <a:lnTo>
                    <a:pt x="9" y="39"/>
                  </a:lnTo>
                  <a:lnTo>
                    <a:pt x="12" y="42"/>
                  </a:lnTo>
                  <a:lnTo>
                    <a:pt x="21" y="39"/>
                  </a:lnTo>
                  <a:lnTo>
                    <a:pt x="15" y="39"/>
                  </a:lnTo>
                  <a:lnTo>
                    <a:pt x="12" y="33"/>
                  </a:lnTo>
                  <a:lnTo>
                    <a:pt x="15" y="30"/>
                  </a:lnTo>
                  <a:lnTo>
                    <a:pt x="15" y="27"/>
                  </a:lnTo>
                  <a:lnTo>
                    <a:pt x="18" y="27"/>
                  </a:lnTo>
                  <a:lnTo>
                    <a:pt x="18" y="24"/>
                  </a:lnTo>
                  <a:lnTo>
                    <a:pt x="21" y="24"/>
                  </a:lnTo>
                  <a:lnTo>
                    <a:pt x="24" y="27"/>
                  </a:lnTo>
                  <a:lnTo>
                    <a:pt x="48" y="27"/>
                  </a:lnTo>
                  <a:lnTo>
                    <a:pt x="48"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1" name="Freeform 175"/>
            <p:cNvSpPr>
              <a:spLocks/>
            </p:cNvSpPr>
            <p:nvPr/>
          </p:nvSpPr>
          <p:spPr bwMode="auto">
            <a:xfrm>
              <a:off x="5810251" y="4776788"/>
              <a:ext cx="61913" cy="38100"/>
            </a:xfrm>
            <a:custGeom>
              <a:avLst/>
              <a:gdLst>
                <a:gd name="T0" fmla="*/ 6 w 39"/>
                <a:gd name="T1" fmla="*/ 24 h 24"/>
                <a:gd name="T2" fmla="*/ 9 w 39"/>
                <a:gd name="T3" fmla="*/ 24 h 24"/>
                <a:gd name="T4" fmla="*/ 9 w 39"/>
                <a:gd name="T5" fmla="*/ 21 h 24"/>
                <a:gd name="T6" fmla="*/ 12 w 39"/>
                <a:gd name="T7" fmla="*/ 21 h 24"/>
                <a:gd name="T8" fmla="*/ 15 w 39"/>
                <a:gd name="T9" fmla="*/ 24 h 24"/>
                <a:gd name="T10" fmla="*/ 39 w 39"/>
                <a:gd name="T11" fmla="*/ 24 h 24"/>
                <a:gd name="T12" fmla="*/ 39 w 39"/>
                <a:gd name="T13" fmla="*/ 0 h 24"/>
                <a:gd name="T14" fmla="*/ 18 w 39"/>
                <a:gd name="T15" fmla="*/ 0 h 24"/>
                <a:gd name="T16" fmla="*/ 15 w 39"/>
                <a:gd name="T17" fmla="*/ 0 h 24"/>
                <a:gd name="T18" fmla="*/ 15 w 39"/>
                <a:gd name="T19" fmla="*/ 0 h 24"/>
                <a:gd name="T20" fmla="*/ 12 w 39"/>
                <a:gd name="T21" fmla="*/ 0 h 24"/>
                <a:gd name="T22" fmla="*/ 9 w 39"/>
                <a:gd name="T23" fmla="*/ 0 h 24"/>
                <a:gd name="T24" fmla="*/ 12 w 39"/>
                <a:gd name="T25" fmla="*/ 3 h 24"/>
                <a:gd name="T26" fmla="*/ 6 w 39"/>
                <a:gd name="T27" fmla="*/ 12 h 24"/>
                <a:gd name="T28" fmla="*/ 0 w 39"/>
                <a:gd name="T29" fmla="*/ 21 h 24"/>
                <a:gd name="T30" fmla="*/ 6 w 39"/>
                <a:gd name="T31" fmla="*/ 21 h 24"/>
                <a:gd name="T32" fmla="*/ 6 w 39"/>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4">
                  <a:moveTo>
                    <a:pt x="6" y="24"/>
                  </a:moveTo>
                  <a:lnTo>
                    <a:pt x="9" y="24"/>
                  </a:lnTo>
                  <a:lnTo>
                    <a:pt x="9" y="21"/>
                  </a:lnTo>
                  <a:lnTo>
                    <a:pt x="12" y="21"/>
                  </a:lnTo>
                  <a:lnTo>
                    <a:pt x="15" y="24"/>
                  </a:lnTo>
                  <a:lnTo>
                    <a:pt x="39" y="24"/>
                  </a:lnTo>
                  <a:lnTo>
                    <a:pt x="39" y="0"/>
                  </a:lnTo>
                  <a:lnTo>
                    <a:pt x="18" y="0"/>
                  </a:lnTo>
                  <a:lnTo>
                    <a:pt x="15" y="0"/>
                  </a:lnTo>
                  <a:lnTo>
                    <a:pt x="15" y="0"/>
                  </a:lnTo>
                  <a:lnTo>
                    <a:pt x="12" y="0"/>
                  </a:lnTo>
                  <a:lnTo>
                    <a:pt x="9" y="0"/>
                  </a:lnTo>
                  <a:lnTo>
                    <a:pt x="12" y="3"/>
                  </a:lnTo>
                  <a:lnTo>
                    <a:pt x="6" y="12"/>
                  </a:lnTo>
                  <a:lnTo>
                    <a:pt x="0" y="21"/>
                  </a:lnTo>
                  <a:lnTo>
                    <a:pt x="6" y="21"/>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2" name="Freeform 176"/>
            <p:cNvSpPr>
              <a:spLocks/>
            </p:cNvSpPr>
            <p:nvPr/>
          </p:nvSpPr>
          <p:spPr bwMode="auto">
            <a:xfrm>
              <a:off x="5867401" y="4724401"/>
              <a:ext cx="230188" cy="273050"/>
            </a:xfrm>
            <a:custGeom>
              <a:avLst/>
              <a:gdLst>
                <a:gd name="T0" fmla="*/ 3 w 145"/>
                <a:gd name="T1" fmla="*/ 142 h 172"/>
                <a:gd name="T2" fmla="*/ 9 w 145"/>
                <a:gd name="T3" fmla="*/ 139 h 172"/>
                <a:gd name="T4" fmla="*/ 16 w 145"/>
                <a:gd name="T5" fmla="*/ 142 h 172"/>
                <a:gd name="T6" fmla="*/ 12 w 145"/>
                <a:gd name="T7" fmla="*/ 127 h 172"/>
                <a:gd name="T8" fmla="*/ 6 w 145"/>
                <a:gd name="T9" fmla="*/ 124 h 172"/>
                <a:gd name="T10" fmla="*/ 9 w 145"/>
                <a:gd name="T11" fmla="*/ 121 h 172"/>
                <a:gd name="T12" fmla="*/ 16 w 145"/>
                <a:gd name="T13" fmla="*/ 118 h 172"/>
                <a:gd name="T14" fmla="*/ 28 w 145"/>
                <a:gd name="T15" fmla="*/ 115 h 172"/>
                <a:gd name="T16" fmla="*/ 31 w 145"/>
                <a:gd name="T17" fmla="*/ 109 h 172"/>
                <a:gd name="T18" fmla="*/ 43 w 145"/>
                <a:gd name="T19" fmla="*/ 118 h 172"/>
                <a:gd name="T20" fmla="*/ 52 w 145"/>
                <a:gd name="T21" fmla="*/ 118 h 172"/>
                <a:gd name="T22" fmla="*/ 58 w 145"/>
                <a:gd name="T23" fmla="*/ 121 h 172"/>
                <a:gd name="T24" fmla="*/ 61 w 145"/>
                <a:gd name="T25" fmla="*/ 99 h 172"/>
                <a:gd name="T26" fmla="*/ 61 w 145"/>
                <a:gd name="T27" fmla="*/ 87 h 172"/>
                <a:gd name="T28" fmla="*/ 58 w 145"/>
                <a:gd name="T29" fmla="*/ 81 h 172"/>
                <a:gd name="T30" fmla="*/ 52 w 145"/>
                <a:gd name="T31" fmla="*/ 75 h 172"/>
                <a:gd name="T32" fmla="*/ 55 w 145"/>
                <a:gd name="T33" fmla="*/ 72 h 172"/>
                <a:gd name="T34" fmla="*/ 55 w 145"/>
                <a:gd name="T35" fmla="*/ 69 h 172"/>
                <a:gd name="T36" fmla="*/ 64 w 145"/>
                <a:gd name="T37" fmla="*/ 63 h 172"/>
                <a:gd name="T38" fmla="*/ 64 w 145"/>
                <a:gd name="T39" fmla="*/ 54 h 172"/>
                <a:gd name="T40" fmla="*/ 55 w 145"/>
                <a:gd name="T41" fmla="*/ 48 h 172"/>
                <a:gd name="T42" fmla="*/ 43 w 145"/>
                <a:gd name="T43" fmla="*/ 51 h 172"/>
                <a:gd name="T44" fmla="*/ 40 w 145"/>
                <a:gd name="T45" fmla="*/ 48 h 172"/>
                <a:gd name="T46" fmla="*/ 37 w 145"/>
                <a:gd name="T47" fmla="*/ 36 h 172"/>
                <a:gd name="T48" fmla="*/ 67 w 145"/>
                <a:gd name="T49" fmla="*/ 36 h 172"/>
                <a:gd name="T50" fmla="*/ 70 w 145"/>
                <a:gd name="T51" fmla="*/ 36 h 172"/>
                <a:gd name="T52" fmla="*/ 76 w 145"/>
                <a:gd name="T53" fmla="*/ 36 h 172"/>
                <a:gd name="T54" fmla="*/ 79 w 145"/>
                <a:gd name="T55" fmla="*/ 36 h 172"/>
                <a:gd name="T56" fmla="*/ 88 w 145"/>
                <a:gd name="T57" fmla="*/ 39 h 172"/>
                <a:gd name="T58" fmla="*/ 91 w 145"/>
                <a:gd name="T59" fmla="*/ 39 h 172"/>
                <a:gd name="T60" fmla="*/ 94 w 145"/>
                <a:gd name="T61" fmla="*/ 39 h 172"/>
                <a:gd name="T62" fmla="*/ 97 w 145"/>
                <a:gd name="T63" fmla="*/ 30 h 172"/>
                <a:gd name="T64" fmla="*/ 112 w 145"/>
                <a:gd name="T65" fmla="*/ 9 h 172"/>
                <a:gd name="T66" fmla="*/ 124 w 145"/>
                <a:gd name="T67" fmla="*/ 3 h 172"/>
                <a:gd name="T68" fmla="*/ 133 w 145"/>
                <a:gd name="T69" fmla="*/ 0 h 172"/>
                <a:gd name="T70" fmla="*/ 139 w 145"/>
                <a:gd name="T71" fmla="*/ 3 h 172"/>
                <a:gd name="T72" fmla="*/ 142 w 145"/>
                <a:gd name="T73" fmla="*/ 3 h 172"/>
                <a:gd name="T74" fmla="*/ 142 w 145"/>
                <a:gd name="T75" fmla="*/ 18 h 172"/>
                <a:gd name="T76" fmla="*/ 133 w 145"/>
                <a:gd name="T77" fmla="*/ 39 h 172"/>
                <a:gd name="T78" fmla="*/ 130 w 145"/>
                <a:gd name="T79" fmla="*/ 48 h 172"/>
                <a:gd name="T80" fmla="*/ 130 w 145"/>
                <a:gd name="T81" fmla="*/ 63 h 172"/>
                <a:gd name="T82" fmla="*/ 127 w 145"/>
                <a:gd name="T83" fmla="*/ 72 h 172"/>
                <a:gd name="T84" fmla="*/ 118 w 145"/>
                <a:gd name="T85" fmla="*/ 93 h 172"/>
                <a:gd name="T86" fmla="*/ 109 w 145"/>
                <a:gd name="T87" fmla="*/ 96 h 172"/>
                <a:gd name="T88" fmla="*/ 103 w 145"/>
                <a:gd name="T89" fmla="*/ 109 h 172"/>
                <a:gd name="T90" fmla="*/ 94 w 145"/>
                <a:gd name="T91" fmla="*/ 124 h 172"/>
                <a:gd name="T92" fmla="*/ 94 w 145"/>
                <a:gd name="T93" fmla="*/ 142 h 172"/>
                <a:gd name="T94" fmla="*/ 88 w 145"/>
                <a:gd name="T95" fmla="*/ 151 h 172"/>
                <a:gd name="T96" fmla="*/ 76 w 145"/>
                <a:gd name="T97" fmla="*/ 163 h 172"/>
                <a:gd name="T98" fmla="*/ 64 w 145"/>
                <a:gd name="T99" fmla="*/ 166 h 172"/>
                <a:gd name="T100" fmla="*/ 64 w 145"/>
                <a:gd name="T101" fmla="*/ 157 h 172"/>
                <a:gd name="T102" fmla="*/ 55 w 145"/>
                <a:gd name="T103" fmla="*/ 160 h 172"/>
                <a:gd name="T104" fmla="*/ 49 w 145"/>
                <a:gd name="T105" fmla="*/ 166 h 172"/>
                <a:gd name="T106" fmla="*/ 43 w 145"/>
                <a:gd name="T107" fmla="*/ 166 h 172"/>
                <a:gd name="T108" fmla="*/ 37 w 145"/>
                <a:gd name="T109" fmla="*/ 166 h 172"/>
                <a:gd name="T110" fmla="*/ 34 w 145"/>
                <a:gd name="T111" fmla="*/ 160 h 172"/>
                <a:gd name="T112" fmla="*/ 28 w 145"/>
                <a:gd name="T113" fmla="*/ 160 h 172"/>
                <a:gd name="T114" fmla="*/ 22 w 145"/>
                <a:gd name="T115" fmla="*/ 166 h 172"/>
                <a:gd name="T116" fmla="*/ 16 w 145"/>
                <a:gd name="T117" fmla="*/ 172 h 172"/>
                <a:gd name="T118" fmla="*/ 12 w 145"/>
                <a:gd name="T119" fmla="*/ 163 h 172"/>
                <a:gd name="T120" fmla="*/ 3 w 145"/>
                <a:gd name="T121" fmla="*/ 1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72">
                  <a:moveTo>
                    <a:pt x="0" y="148"/>
                  </a:moveTo>
                  <a:lnTo>
                    <a:pt x="3" y="145"/>
                  </a:lnTo>
                  <a:lnTo>
                    <a:pt x="3" y="142"/>
                  </a:lnTo>
                  <a:lnTo>
                    <a:pt x="6" y="142"/>
                  </a:lnTo>
                  <a:lnTo>
                    <a:pt x="9" y="142"/>
                  </a:lnTo>
                  <a:lnTo>
                    <a:pt x="9" y="139"/>
                  </a:lnTo>
                  <a:lnTo>
                    <a:pt x="12" y="139"/>
                  </a:lnTo>
                  <a:lnTo>
                    <a:pt x="16" y="145"/>
                  </a:lnTo>
                  <a:lnTo>
                    <a:pt x="16" y="142"/>
                  </a:lnTo>
                  <a:lnTo>
                    <a:pt x="16" y="130"/>
                  </a:lnTo>
                  <a:lnTo>
                    <a:pt x="12" y="130"/>
                  </a:lnTo>
                  <a:lnTo>
                    <a:pt x="12" y="127"/>
                  </a:lnTo>
                  <a:lnTo>
                    <a:pt x="9" y="127"/>
                  </a:lnTo>
                  <a:lnTo>
                    <a:pt x="6" y="130"/>
                  </a:lnTo>
                  <a:lnTo>
                    <a:pt x="6" y="124"/>
                  </a:lnTo>
                  <a:lnTo>
                    <a:pt x="3" y="124"/>
                  </a:lnTo>
                  <a:lnTo>
                    <a:pt x="6" y="121"/>
                  </a:lnTo>
                  <a:lnTo>
                    <a:pt x="9" y="121"/>
                  </a:lnTo>
                  <a:lnTo>
                    <a:pt x="12" y="121"/>
                  </a:lnTo>
                  <a:lnTo>
                    <a:pt x="16" y="121"/>
                  </a:lnTo>
                  <a:lnTo>
                    <a:pt x="16" y="118"/>
                  </a:lnTo>
                  <a:lnTo>
                    <a:pt x="19" y="118"/>
                  </a:lnTo>
                  <a:lnTo>
                    <a:pt x="28" y="118"/>
                  </a:lnTo>
                  <a:lnTo>
                    <a:pt x="28" y="115"/>
                  </a:lnTo>
                  <a:lnTo>
                    <a:pt x="28" y="112"/>
                  </a:lnTo>
                  <a:lnTo>
                    <a:pt x="28" y="109"/>
                  </a:lnTo>
                  <a:lnTo>
                    <a:pt x="31" y="109"/>
                  </a:lnTo>
                  <a:lnTo>
                    <a:pt x="34" y="118"/>
                  </a:lnTo>
                  <a:lnTo>
                    <a:pt x="37" y="121"/>
                  </a:lnTo>
                  <a:lnTo>
                    <a:pt x="43" y="118"/>
                  </a:lnTo>
                  <a:lnTo>
                    <a:pt x="46" y="118"/>
                  </a:lnTo>
                  <a:lnTo>
                    <a:pt x="46" y="118"/>
                  </a:lnTo>
                  <a:lnTo>
                    <a:pt x="52" y="118"/>
                  </a:lnTo>
                  <a:lnTo>
                    <a:pt x="55" y="118"/>
                  </a:lnTo>
                  <a:lnTo>
                    <a:pt x="55" y="121"/>
                  </a:lnTo>
                  <a:lnTo>
                    <a:pt x="58" y="121"/>
                  </a:lnTo>
                  <a:lnTo>
                    <a:pt x="58" y="118"/>
                  </a:lnTo>
                  <a:lnTo>
                    <a:pt x="58" y="115"/>
                  </a:lnTo>
                  <a:lnTo>
                    <a:pt x="61" y="99"/>
                  </a:lnTo>
                  <a:lnTo>
                    <a:pt x="64" y="93"/>
                  </a:lnTo>
                  <a:lnTo>
                    <a:pt x="64" y="90"/>
                  </a:lnTo>
                  <a:lnTo>
                    <a:pt x="61" y="87"/>
                  </a:lnTo>
                  <a:lnTo>
                    <a:pt x="61" y="84"/>
                  </a:lnTo>
                  <a:lnTo>
                    <a:pt x="58" y="81"/>
                  </a:lnTo>
                  <a:lnTo>
                    <a:pt x="58" y="81"/>
                  </a:lnTo>
                  <a:lnTo>
                    <a:pt x="55" y="78"/>
                  </a:lnTo>
                  <a:lnTo>
                    <a:pt x="55" y="78"/>
                  </a:lnTo>
                  <a:lnTo>
                    <a:pt x="52" y="75"/>
                  </a:lnTo>
                  <a:lnTo>
                    <a:pt x="52" y="75"/>
                  </a:lnTo>
                  <a:lnTo>
                    <a:pt x="55" y="75"/>
                  </a:lnTo>
                  <a:lnTo>
                    <a:pt x="55" y="72"/>
                  </a:lnTo>
                  <a:lnTo>
                    <a:pt x="58" y="72"/>
                  </a:lnTo>
                  <a:lnTo>
                    <a:pt x="55" y="69"/>
                  </a:lnTo>
                  <a:lnTo>
                    <a:pt x="55" y="69"/>
                  </a:lnTo>
                  <a:lnTo>
                    <a:pt x="55" y="66"/>
                  </a:lnTo>
                  <a:lnTo>
                    <a:pt x="61" y="63"/>
                  </a:lnTo>
                  <a:lnTo>
                    <a:pt x="64" y="63"/>
                  </a:lnTo>
                  <a:lnTo>
                    <a:pt x="64" y="60"/>
                  </a:lnTo>
                  <a:lnTo>
                    <a:pt x="61" y="57"/>
                  </a:lnTo>
                  <a:lnTo>
                    <a:pt x="64" y="54"/>
                  </a:lnTo>
                  <a:lnTo>
                    <a:pt x="64" y="51"/>
                  </a:lnTo>
                  <a:lnTo>
                    <a:pt x="61" y="48"/>
                  </a:lnTo>
                  <a:lnTo>
                    <a:pt x="55" y="48"/>
                  </a:lnTo>
                  <a:lnTo>
                    <a:pt x="52" y="51"/>
                  </a:lnTo>
                  <a:lnTo>
                    <a:pt x="46" y="51"/>
                  </a:lnTo>
                  <a:lnTo>
                    <a:pt x="43" y="51"/>
                  </a:lnTo>
                  <a:lnTo>
                    <a:pt x="40" y="51"/>
                  </a:lnTo>
                  <a:lnTo>
                    <a:pt x="40" y="51"/>
                  </a:lnTo>
                  <a:lnTo>
                    <a:pt x="40" y="48"/>
                  </a:lnTo>
                  <a:lnTo>
                    <a:pt x="40" y="45"/>
                  </a:lnTo>
                  <a:lnTo>
                    <a:pt x="40" y="42"/>
                  </a:lnTo>
                  <a:lnTo>
                    <a:pt x="37" y="36"/>
                  </a:lnTo>
                  <a:lnTo>
                    <a:pt x="40" y="33"/>
                  </a:lnTo>
                  <a:lnTo>
                    <a:pt x="64" y="33"/>
                  </a:lnTo>
                  <a:lnTo>
                    <a:pt x="67" y="36"/>
                  </a:lnTo>
                  <a:lnTo>
                    <a:pt x="67" y="33"/>
                  </a:lnTo>
                  <a:lnTo>
                    <a:pt x="67" y="33"/>
                  </a:lnTo>
                  <a:lnTo>
                    <a:pt x="70" y="36"/>
                  </a:lnTo>
                  <a:lnTo>
                    <a:pt x="73" y="36"/>
                  </a:lnTo>
                  <a:lnTo>
                    <a:pt x="73" y="36"/>
                  </a:lnTo>
                  <a:lnTo>
                    <a:pt x="76" y="36"/>
                  </a:lnTo>
                  <a:lnTo>
                    <a:pt x="76" y="36"/>
                  </a:lnTo>
                  <a:lnTo>
                    <a:pt x="79" y="36"/>
                  </a:lnTo>
                  <a:lnTo>
                    <a:pt x="79" y="36"/>
                  </a:lnTo>
                  <a:lnTo>
                    <a:pt x="82" y="39"/>
                  </a:lnTo>
                  <a:lnTo>
                    <a:pt x="85" y="39"/>
                  </a:lnTo>
                  <a:lnTo>
                    <a:pt x="88" y="39"/>
                  </a:lnTo>
                  <a:lnTo>
                    <a:pt x="88" y="39"/>
                  </a:lnTo>
                  <a:lnTo>
                    <a:pt x="91" y="39"/>
                  </a:lnTo>
                  <a:lnTo>
                    <a:pt x="91" y="39"/>
                  </a:lnTo>
                  <a:lnTo>
                    <a:pt x="94" y="39"/>
                  </a:lnTo>
                  <a:lnTo>
                    <a:pt x="94" y="39"/>
                  </a:lnTo>
                  <a:lnTo>
                    <a:pt x="94" y="39"/>
                  </a:lnTo>
                  <a:lnTo>
                    <a:pt x="94" y="33"/>
                  </a:lnTo>
                  <a:lnTo>
                    <a:pt x="94" y="33"/>
                  </a:lnTo>
                  <a:lnTo>
                    <a:pt x="97" y="30"/>
                  </a:lnTo>
                  <a:lnTo>
                    <a:pt x="97" y="27"/>
                  </a:lnTo>
                  <a:lnTo>
                    <a:pt x="106" y="12"/>
                  </a:lnTo>
                  <a:lnTo>
                    <a:pt x="112" y="9"/>
                  </a:lnTo>
                  <a:lnTo>
                    <a:pt x="115" y="6"/>
                  </a:lnTo>
                  <a:lnTo>
                    <a:pt x="115" y="6"/>
                  </a:lnTo>
                  <a:lnTo>
                    <a:pt x="124" y="3"/>
                  </a:lnTo>
                  <a:lnTo>
                    <a:pt x="127" y="3"/>
                  </a:lnTo>
                  <a:lnTo>
                    <a:pt x="130" y="0"/>
                  </a:lnTo>
                  <a:lnTo>
                    <a:pt x="133" y="0"/>
                  </a:lnTo>
                  <a:lnTo>
                    <a:pt x="136" y="0"/>
                  </a:lnTo>
                  <a:lnTo>
                    <a:pt x="136" y="3"/>
                  </a:lnTo>
                  <a:lnTo>
                    <a:pt x="139" y="3"/>
                  </a:lnTo>
                  <a:lnTo>
                    <a:pt x="142" y="3"/>
                  </a:lnTo>
                  <a:lnTo>
                    <a:pt x="145" y="3"/>
                  </a:lnTo>
                  <a:lnTo>
                    <a:pt x="142" y="3"/>
                  </a:lnTo>
                  <a:lnTo>
                    <a:pt x="145" y="9"/>
                  </a:lnTo>
                  <a:lnTo>
                    <a:pt x="145" y="15"/>
                  </a:lnTo>
                  <a:lnTo>
                    <a:pt x="142" y="18"/>
                  </a:lnTo>
                  <a:lnTo>
                    <a:pt x="142" y="21"/>
                  </a:lnTo>
                  <a:lnTo>
                    <a:pt x="133" y="30"/>
                  </a:lnTo>
                  <a:lnTo>
                    <a:pt x="133" y="39"/>
                  </a:lnTo>
                  <a:lnTo>
                    <a:pt x="133" y="42"/>
                  </a:lnTo>
                  <a:lnTo>
                    <a:pt x="133" y="45"/>
                  </a:lnTo>
                  <a:lnTo>
                    <a:pt x="130" y="48"/>
                  </a:lnTo>
                  <a:lnTo>
                    <a:pt x="130" y="54"/>
                  </a:lnTo>
                  <a:lnTo>
                    <a:pt x="130" y="57"/>
                  </a:lnTo>
                  <a:lnTo>
                    <a:pt x="130" y="63"/>
                  </a:lnTo>
                  <a:lnTo>
                    <a:pt x="130" y="63"/>
                  </a:lnTo>
                  <a:lnTo>
                    <a:pt x="130" y="69"/>
                  </a:lnTo>
                  <a:lnTo>
                    <a:pt x="127" y="72"/>
                  </a:lnTo>
                  <a:lnTo>
                    <a:pt x="124" y="78"/>
                  </a:lnTo>
                  <a:lnTo>
                    <a:pt x="124" y="84"/>
                  </a:lnTo>
                  <a:lnTo>
                    <a:pt x="118" y="93"/>
                  </a:lnTo>
                  <a:lnTo>
                    <a:pt x="115" y="93"/>
                  </a:lnTo>
                  <a:lnTo>
                    <a:pt x="112" y="96"/>
                  </a:lnTo>
                  <a:lnTo>
                    <a:pt x="109" y="96"/>
                  </a:lnTo>
                  <a:lnTo>
                    <a:pt x="106" y="99"/>
                  </a:lnTo>
                  <a:lnTo>
                    <a:pt x="103" y="102"/>
                  </a:lnTo>
                  <a:lnTo>
                    <a:pt x="103" y="109"/>
                  </a:lnTo>
                  <a:lnTo>
                    <a:pt x="97" y="115"/>
                  </a:lnTo>
                  <a:lnTo>
                    <a:pt x="94" y="118"/>
                  </a:lnTo>
                  <a:lnTo>
                    <a:pt x="94" y="124"/>
                  </a:lnTo>
                  <a:lnTo>
                    <a:pt x="97" y="124"/>
                  </a:lnTo>
                  <a:lnTo>
                    <a:pt x="94" y="136"/>
                  </a:lnTo>
                  <a:lnTo>
                    <a:pt x="94" y="142"/>
                  </a:lnTo>
                  <a:lnTo>
                    <a:pt x="94" y="145"/>
                  </a:lnTo>
                  <a:lnTo>
                    <a:pt x="91" y="148"/>
                  </a:lnTo>
                  <a:lnTo>
                    <a:pt x="88" y="151"/>
                  </a:lnTo>
                  <a:lnTo>
                    <a:pt x="85" y="151"/>
                  </a:lnTo>
                  <a:lnTo>
                    <a:pt x="82" y="154"/>
                  </a:lnTo>
                  <a:lnTo>
                    <a:pt x="76" y="163"/>
                  </a:lnTo>
                  <a:lnTo>
                    <a:pt x="73" y="166"/>
                  </a:lnTo>
                  <a:lnTo>
                    <a:pt x="67" y="169"/>
                  </a:lnTo>
                  <a:lnTo>
                    <a:pt x="64" y="166"/>
                  </a:lnTo>
                  <a:lnTo>
                    <a:pt x="64" y="163"/>
                  </a:lnTo>
                  <a:lnTo>
                    <a:pt x="61" y="163"/>
                  </a:lnTo>
                  <a:lnTo>
                    <a:pt x="64" y="157"/>
                  </a:lnTo>
                  <a:lnTo>
                    <a:pt x="64" y="157"/>
                  </a:lnTo>
                  <a:lnTo>
                    <a:pt x="58" y="157"/>
                  </a:lnTo>
                  <a:lnTo>
                    <a:pt x="55" y="160"/>
                  </a:lnTo>
                  <a:lnTo>
                    <a:pt x="52" y="160"/>
                  </a:lnTo>
                  <a:lnTo>
                    <a:pt x="49" y="160"/>
                  </a:lnTo>
                  <a:lnTo>
                    <a:pt x="49" y="166"/>
                  </a:lnTo>
                  <a:lnTo>
                    <a:pt x="46" y="166"/>
                  </a:lnTo>
                  <a:lnTo>
                    <a:pt x="43" y="166"/>
                  </a:lnTo>
                  <a:lnTo>
                    <a:pt x="43" y="166"/>
                  </a:lnTo>
                  <a:lnTo>
                    <a:pt x="43" y="163"/>
                  </a:lnTo>
                  <a:lnTo>
                    <a:pt x="40" y="166"/>
                  </a:lnTo>
                  <a:lnTo>
                    <a:pt x="37" y="166"/>
                  </a:lnTo>
                  <a:lnTo>
                    <a:pt x="37" y="166"/>
                  </a:lnTo>
                  <a:lnTo>
                    <a:pt x="37" y="163"/>
                  </a:lnTo>
                  <a:lnTo>
                    <a:pt x="34" y="160"/>
                  </a:lnTo>
                  <a:lnTo>
                    <a:pt x="34" y="157"/>
                  </a:lnTo>
                  <a:lnTo>
                    <a:pt x="31" y="157"/>
                  </a:lnTo>
                  <a:lnTo>
                    <a:pt x="28" y="160"/>
                  </a:lnTo>
                  <a:lnTo>
                    <a:pt x="25" y="160"/>
                  </a:lnTo>
                  <a:lnTo>
                    <a:pt x="25" y="163"/>
                  </a:lnTo>
                  <a:lnTo>
                    <a:pt x="22" y="166"/>
                  </a:lnTo>
                  <a:lnTo>
                    <a:pt x="19" y="166"/>
                  </a:lnTo>
                  <a:lnTo>
                    <a:pt x="19" y="169"/>
                  </a:lnTo>
                  <a:lnTo>
                    <a:pt x="16" y="172"/>
                  </a:lnTo>
                  <a:lnTo>
                    <a:pt x="12" y="169"/>
                  </a:lnTo>
                  <a:lnTo>
                    <a:pt x="16" y="166"/>
                  </a:lnTo>
                  <a:lnTo>
                    <a:pt x="12" y="163"/>
                  </a:lnTo>
                  <a:lnTo>
                    <a:pt x="9" y="160"/>
                  </a:lnTo>
                  <a:lnTo>
                    <a:pt x="6" y="154"/>
                  </a:lnTo>
                  <a:lnTo>
                    <a:pt x="3" y="154"/>
                  </a:lnTo>
                  <a:lnTo>
                    <a:pt x="0" y="1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3" name="Freeform 177"/>
            <p:cNvSpPr>
              <a:spLocks/>
            </p:cNvSpPr>
            <p:nvPr/>
          </p:nvSpPr>
          <p:spPr bwMode="auto">
            <a:xfrm>
              <a:off x="5892801" y="4973638"/>
              <a:ext cx="33338" cy="47625"/>
            </a:xfrm>
            <a:custGeom>
              <a:avLst/>
              <a:gdLst>
                <a:gd name="T0" fmla="*/ 21 w 21"/>
                <a:gd name="T1" fmla="*/ 9 h 30"/>
                <a:gd name="T2" fmla="*/ 21 w 21"/>
                <a:gd name="T3" fmla="*/ 6 h 30"/>
                <a:gd name="T4" fmla="*/ 18 w 21"/>
                <a:gd name="T5" fmla="*/ 3 h 30"/>
                <a:gd name="T6" fmla="*/ 18 w 21"/>
                <a:gd name="T7" fmla="*/ 0 h 30"/>
                <a:gd name="T8" fmla="*/ 15 w 21"/>
                <a:gd name="T9" fmla="*/ 0 h 30"/>
                <a:gd name="T10" fmla="*/ 12 w 21"/>
                <a:gd name="T11" fmla="*/ 3 h 30"/>
                <a:gd name="T12" fmla="*/ 9 w 21"/>
                <a:gd name="T13" fmla="*/ 3 h 30"/>
                <a:gd name="T14" fmla="*/ 9 w 21"/>
                <a:gd name="T15" fmla="*/ 6 h 30"/>
                <a:gd name="T16" fmla="*/ 6 w 21"/>
                <a:gd name="T17" fmla="*/ 9 h 30"/>
                <a:gd name="T18" fmla="*/ 3 w 21"/>
                <a:gd name="T19" fmla="*/ 9 h 30"/>
                <a:gd name="T20" fmla="*/ 3 w 21"/>
                <a:gd name="T21" fmla="*/ 12 h 30"/>
                <a:gd name="T22" fmla="*/ 0 w 21"/>
                <a:gd name="T23" fmla="*/ 15 h 30"/>
                <a:gd name="T24" fmla="*/ 3 w 21"/>
                <a:gd name="T25" fmla="*/ 18 h 30"/>
                <a:gd name="T26" fmla="*/ 3 w 21"/>
                <a:gd name="T27" fmla="*/ 21 h 30"/>
                <a:gd name="T28" fmla="*/ 3 w 21"/>
                <a:gd name="T29" fmla="*/ 27 h 30"/>
                <a:gd name="T30" fmla="*/ 3 w 21"/>
                <a:gd name="T31" fmla="*/ 30 h 30"/>
                <a:gd name="T32" fmla="*/ 6 w 21"/>
                <a:gd name="T33" fmla="*/ 27 h 30"/>
                <a:gd name="T34" fmla="*/ 9 w 21"/>
                <a:gd name="T35" fmla="*/ 27 h 30"/>
                <a:gd name="T36" fmla="*/ 12 w 21"/>
                <a:gd name="T37" fmla="*/ 24 h 30"/>
                <a:gd name="T38" fmla="*/ 12 w 21"/>
                <a:gd name="T39" fmla="*/ 18 h 30"/>
                <a:gd name="T40" fmla="*/ 12 w 21"/>
                <a:gd name="T41" fmla="*/ 15 h 30"/>
                <a:gd name="T42" fmla="*/ 18 w 21"/>
                <a:gd name="T43" fmla="*/ 12 h 30"/>
                <a:gd name="T44" fmla="*/ 21 w 21"/>
                <a:gd name="T4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0">
                  <a:moveTo>
                    <a:pt x="21" y="9"/>
                  </a:moveTo>
                  <a:lnTo>
                    <a:pt x="21" y="6"/>
                  </a:lnTo>
                  <a:lnTo>
                    <a:pt x="18" y="3"/>
                  </a:lnTo>
                  <a:lnTo>
                    <a:pt x="18" y="0"/>
                  </a:lnTo>
                  <a:lnTo>
                    <a:pt x="15" y="0"/>
                  </a:lnTo>
                  <a:lnTo>
                    <a:pt x="12" y="3"/>
                  </a:lnTo>
                  <a:lnTo>
                    <a:pt x="9" y="3"/>
                  </a:lnTo>
                  <a:lnTo>
                    <a:pt x="9" y="6"/>
                  </a:lnTo>
                  <a:lnTo>
                    <a:pt x="6" y="9"/>
                  </a:lnTo>
                  <a:lnTo>
                    <a:pt x="3" y="9"/>
                  </a:lnTo>
                  <a:lnTo>
                    <a:pt x="3" y="12"/>
                  </a:lnTo>
                  <a:lnTo>
                    <a:pt x="0" y="15"/>
                  </a:lnTo>
                  <a:lnTo>
                    <a:pt x="3" y="18"/>
                  </a:lnTo>
                  <a:lnTo>
                    <a:pt x="3" y="21"/>
                  </a:lnTo>
                  <a:lnTo>
                    <a:pt x="3" y="27"/>
                  </a:lnTo>
                  <a:lnTo>
                    <a:pt x="3" y="30"/>
                  </a:lnTo>
                  <a:lnTo>
                    <a:pt x="6" y="27"/>
                  </a:lnTo>
                  <a:lnTo>
                    <a:pt x="9" y="27"/>
                  </a:lnTo>
                  <a:lnTo>
                    <a:pt x="12" y="24"/>
                  </a:lnTo>
                  <a:lnTo>
                    <a:pt x="12" y="18"/>
                  </a:lnTo>
                  <a:lnTo>
                    <a:pt x="12" y="15"/>
                  </a:lnTo>
                  <a:lnTo>
                    <a:pt x="18" y="12"/>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178"/>
            <p:cNvSpPr>
              <a:spLocks/>
            </p:cNvSpPr>
            <p:nvPr/>
          </p:nvSpPr>
          <p:spPr bwMode="auto">
            <a:xfrm>
              <a:off x="6413501" y="4867276"/>
              <a:ext cx="341313" cy="346075"/>
            </a:xfrm>
            <a:custGeom>
              <a:avLst/>
              <a:gdLst>
                <a:gd name="T0" fmla="*/ 28 w 215"/>
                <a:gd name="T1" fmla="*/ 3 h 218"/>
                <a:gd name="T2" fmla="*/ 91 w 215"/>
                <a:gd name="T3" fmla="*/ 0 h 218"/>
                <a:gd name="T4" fmla="*/ 163 w 215"/>
                <a:gd name="T5" fmla="*/ 49 h 218"/>
                <a:gd name="T6" fmla="*/ 191 w 215"/>
                <a:gd name="T7" fmla="*/ 70 h 218"/>
                <a:gd name="T8" fmla="*/ 191 w 215"/>
                <a:gd name="T9" fmla="*/ 76 h 218"/>
                <a:gd name="T10" fmla="*/ 181 w 215"/>
                <a:gd name="T11" fmla="*/ 97 h 218"/>
                <a:gd name="T12" fmla="*/ 191 w 215"/>
                <a:gd name="T13" fmla="*/ 112 h 218"/>
                <a:gd name="T14" fmla="*/ 197 w 215"/>
                <a:gd name="T15" fmla="*/ 118 h 218"/>
                <a:gd name="T16" fmla="*/ 191 w 215"/>
                <a:gd name="T17" fmla="*/ 124 h 218"/>
                <a:gd name="T18" fmla="*/ 194 w 215"/>
                <a:gd name="T19" fmla="*/ 139 h 218"/>
                <a:gd name="T20" fmla="*/ 194 w 215"/>
                <a:gd name="T21" fmla="*/ 151 h 218"/>
                <a:gd name="T22" fmla="*/ 194 w 215"/>
                <a:gd name="T23" fmla="*/ 158 h 218"/>
                <a:gd name="T24" fmla="*/ 197 w 215"/>
                <a:gd name="T25" fmla="*/ 164 h 218"/>
                <a:gd name="T26" fmla="*/ 206 w 215"/>
                <a:gd name="T27" fmla="*/ 179 h 218"/>
                <a:gd name="T28" fmla="*/ 215 w 215"/>
                <a:gd name="T29" fmla="*/ 185 h 218"/>
                <a:gd name="T30" fmla="*/ 212 w 215"/>
                <a:gd name="T31" fmla="*/ 188 h 218"/>
                <a:gd name="T32" fmla="*/ 203 w 215"/>
                <a:gd name="T33" fmla="*/ 191 h 218"/>
                <a:gd name="T34" fmla="*/ 194 w 215"/>
                <a:gd name="T35" fmla="*/ 197 h 218"/>
                <a:gd name="T36" fmla="*/ 185 w 215"/>
                <a:gd name="T37" fmla="*/ 197 h 218"/>
                <a:gd name="T38" fmla="*/ 172 w 215"/>
                <a:gd name="T39" fmla="*/ 203 h 218"/>
                <a:gd name="T40" fmla="*/ 163 w 215"/>
                <a:gd name="T41" fmla="*/ 200 h 218"/>
                <a:gd name="T42" fmla="*/ 163 w 215"/>
                <a:gd name="T43" fmla="*/ 206 h 218"/>
                <a:gd name="T44" fmla="*/ 151 w 215"/>
                <a:gd name="T45" fmla="*/ 206 h 218"/>
                <a:gd name="T46" fmla="*/ 145 w 215"/>
                <a:gd name="T47" fmla="*/ 203 h 218"/>
                <a:gd name="T48" fmla="*/ 139 w 215"/>
                <a:gd name="T49" fmla="*/ 209 h 218"/>
                <a:gd name="T50" fmla="*/ 130 w 215"/>
                <a:gd name="T51" fmla="*/ 206 h 218"/>
                <a:gd name="T52" fmla="*/ 124 w 215"/>
                <a:gd name="T53" fmla="*/ 203 h 218"/>
                <a:gd name="T54" fmla="*/ 121 w 215"/>
                <a:gd name="T55" fmla="*/ 203 h 218"/>
                <a:gd name="T56" fmla="*/ 97 w 215"/>
                <a:gd name="T57" fmla="*/ 218 h 218"/>
                <a:gd name="T58" fmla="*/ 88 w 215"/>
                <a:gd name="T59" fmla="*/ 173 h 218"/>
                <a:gd name="T60" fmla="*/ 85 w 215"/>
                <a:gd name="T61" fmla="*/ 167 h 218"/>
                <a:gd name="T62" fmla="*/ 79 w 215"/>
                <a:gd name="T63" fmla="*/ 167 h 218"/>
                <a:gd name="T64" fmla="*/ 76 w 215"/>
                <a:gd name="T65" fmla="*/ 167 h 218"/>
                <a:gd name="T66" fmla="*/ 70 w 215"/>
                <a:gd name="T67" fmla="*/ 164 h 218"/>
                <a:gd name="T68" fmla="*/ 67 w 215"/>
                <a:gd name="T69" fmla="*/ 161 h 218"/>
                <a:gd name="T70" fmla="*/ 61 w 215"/>
                <a:gd name="T71" fmla="*/ 154 h 218"/>
                <a:gd name="T72" fmla="*/ 46 w 215"/>
                <a:gd name="T73" fmla="*/ 151 h 218"/>
                <a:gd name="T74" fmla="*/ 40 w 215"/>
                <a:gd name="T75" fmla="*/ 145 h 218"/>
                <a:gd name="T76" fmla="*/ 34 w 215"/>
                <a:gd name="T77" fmla="*/ 145 h 218"/>
                <a:gd name="T78" fmla="*/ 9 w 215"/>
                <a:gd name="T79" fmla="*/ 109 h 218"/>
                <a:gd name="T80" fmla="*/ 13 w 215"/>
                <a:gd name="T81" fmla="*/ 70 h 218"/>
                <a:gd name="T82" fmla="*/ 25 w 215"/>
                <a:gd name="T83" fmla="*/ 58 h 218"/>
                <a:gd name="T84" fmla="*/ 34 w 215"/>
                <a:gd name="T85" fmla="*/ 52 h 218"/>
                <a:gd name="T86" fmla="*/ 31 w 215"/>
                <a:gd name="T87" fmla="*/ 43 h 218"/>
                <a:gd name="T88" fmla="*/ 28 w 215"/>
                <a:gd name="T89" fmla="*/ 37 h 218"/>
                <a:gd name="T90" fmla="*/ 28 w 215"/>
                <a:gd name="T91" fmla="*/ 34 h 218"/>
                <a:gd name="T92" fmla="*/ 34 w 215"/>
                <a:gd name="T93" fmla="*/ 31 h 218"/>
                <a:gd name="T94" fmla="*/ 34 w 215"/>
                <a:gd name="T95" fmla="*/ 22 h 218"/>
                <a:gd name="T96" fmla="*/ 31 w 215"/>
                <a:gd name="T9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8">
                  <a:moveTo>
                    <a:pt x="25" y="6"/>
                  </a:moveTo>
                  <a:lnTo>
                    <a:pt x="28" y="3"/>
                  </a:lnTo>
                  <a:lnTo>
                    <a:pt x="28" y="3"/>
                  </a:lnTo>
                  <a:lnTo>
                    <a:pt x="31" y="3"/>
                  </a:lnTo>
                  <a:lnTo>
                    <a:pt x="52" y="3"/>
                  </a:lnTo>
                  <a:lnTo>
                    <a:pt x="91" y="0"/>
                  </a:lnTo>
                  <a:lnTo>
                    <a:pt x="160" y="43"/>
                  </a:lnTo>
                  <a:lnTo>
                    <a:pt x="166" y="49"/>
                  </a:lnTo>
                  <a:lnTo>
                    <a:pt x="163" y="49"/>
                  </a:lnTo>
                  <a:lnTo>
                    <a:pt x="166" y="52"/>
                  </a:lnTo>
                  <a:lnTo>
                    <a:pt x="166" y="55"/>
                  </a:lnTo>
                  <a:lnTo>
                    <a:pt x="191" y="70"/>
                  </a:lnTo>
                  <a:lnTo>
                    <a:pt x="191" y="70"/>
                  </a:lnTo>
                  <a:lnTo>
                    <a:pt x="191" y="73"/>
                  </a:lnTo>
                  <a:lnTo>
                    <a:pt x="191" y="76"/>
                  </a:lnTo>
                  <a:lnTo>
                    <a:pt x="191" y="76"/>
                  </a:lnTo>
                  <a:lnTo>
                    <a:pt x="185" y="88"/>
                  </a:lnTo>
                  <a:lnTo>
                    <a:pt x="181" y="97"/>
                  </a:lnTo>
                  <a:lnTo>
                    <a:pt x="181" y="100"/>
                  </a:lnTo>
                  <a:lnTo>
                    <a:pt x="188" y="106"/>
                  </a:lnTo>
                  <a:lnTo>
                    <a:pt x="191" y="112"/>
                  </a:lnTo>
                  <a:lnTo>
                    <a:pt x="194" y="109"/>
                  </a:lnTo>
                  <a:lnTo>
                    <a:pt x="197" y="118"/>
                  </a:lnTo>
                  <a:lnTo>
                    <a:pt x="197" y="118"/>
                  </a:lnTo>
                  <a:lnTo>
                    <a:pt x="194" y="118"/>
                  </a:lnTo>
                  <a:lnTo>
                    <a:pt x="191" y="121"/>
                  </a:lnTo>
                  <a:lnTo>
                    <a:pt x="191" y="124"/>
                  </a:lnTo>
                  <a:lnTo>
                    <a:pt x="191" y="133"/>
                  </a:lnTo>
                  <a:lnTo>
                    <a:pt x="194" y="136"/>
                  </a:lnTo>
                  <a:lnTo>
                    <a:pt x="194" y="139"/>
                  </a:lnTo>
                  <a:lnTo>
                    <a:pt x="191" y="142"/>
                  </a:lnTo>
                  <a:lnTo>
                    <a:pt x="191" y="145"/>
                  </a:lnTo>
                  <a:lnTo>
                    <a:pt x="194" y="151"/>
                  </a:lnTo>
                  <a:lnTo>
                    <a:pt x="194" y="151"/>
                  </a:lnTo>
                  <a:lnTo>
                    <a:pt x="194" y="154"/>
                  </a:lnTo>
                  <a:lnTo>
                    <a:pt x="194" y="158"/>
                  </a:lnTo>
                  <a:lnTo>
                    <a:pt x="197" y="158"/>
                  </a:lnTo>
                  <a:lnTo>
                    <a:pt x="194" y="164"/>
                  </a:lnTo>
                  <a:lnTo>
                    <a:pt x="197" y="164"/>
                  </a:lnTo>
                  <a:lnTo>
                    <a:pt x="200" y="170"/>
                  </a:lnTo>
                  <a:lnTo>
                    <a:pt x="197" y="173"/>
                  </a:lnTo>
                  <a:lnTo>
                    <a:pt x="206" y="179"/>
                  </a:lnTo>
                  <a:lnTo>
                    <a:pt x="209" y="179"/>
                  </a:lnTo>
                  <a:lnTo>
                    <a:pt x="215" y="185"/>
                  </a:lnTo>
                  <a:lnTo>
                    <a:pt x="215" y="185"/>
                  </a:lnTo>
                  <a:lnTo>
                    <a:pt x="215" y="185"/>
                  </a:lnTo>
                  <a:lnTo>
                    <a:pt x="215" y="185"/>
                  </a:lnTo>
                  <a:lnTo>
                    <a:pt x="212" y="188"/>
                  </a:lnTo>
                  <a:lnTo>
                    <a:pt x="209" y="188"/>
                  </a:lnTo>
                  <a:lnTo>
                    <a:pt x="206" y="191"/>
                  </a:lnTo>
                  <a:lnTo>
                    <a:pt x="203" y="191"/>
                  </a:lnTo>
                  <a:lnTo>
                    <a:pt x="200" y="194"/>
                  </a:lnTo>
                  <a:lnTo>
                    <a:pt x="197" y="197"/>
                  </a:lnTo>
                  <a:lnTo>
                    <a:pt x="194" y="197"/>
                  </a:lnTo>
                  <a:lnTo>
                    <a:pt x="191" y="197"/>
                  </a:lnTo>
                  <a:lnTo>
                    <a:pt x="188" y="200"/>
                  </a:lnTo>
                  <a:lnTo>
                    <a:pt x="185" y="197"/>
                  </a:lnTo>
                  <a:lnTo>
                    <a:pt x="178" y="200"/>
                  </a:lnTo>
                  <a:lnTo>
                    <a:pt x="175" y="200"/>
                  </a:lnTo>
                  <a:lnTo>
                    <a:pt x="172" y="203"/>
                  </a:lnTo>
                  <a:lnTo>
                    <a:pt x="169" y="200"/>
                  </a:lnTo>
                  <a:lnTo>
                    <a:pt x="166" y="200"/>
                  </a:lnTo>
                  <a:lnTo>
                    <a:pt x="163" y="200"/>
                  </a:lnTo>
                  <a:lnTo>
                    <a:pt x="163" y="200"/>
                  </a:lnTo>
                  <a:lnTo>
                    <a:pt x="163" y="203"/>
                  </a:lnTo>
                  <a:lnTo>
                    <a:pt x="163" y="206"/>
                  </a:lnTo>
                  <a:lnTo>
                    <a:pt x="157" y="206"/>
                  </a:lnTo>
                  <a:lnTo>
                    <a:pt x="154" y="206"/>
                  </a:lnTo>
                  <a:lnTo>
                    <a:pt x="151" y="206"/>
                  </a:lnTo>
                  <a:lnTo>
                    <a:pt x="148" y="206"/>
                  </a:lnTo>
                  <a:lnTo>
                    <a:pt x="148" y="206"/>
                  </a:lnTo>
                  <a:lnTo>
                    <a:pt x="145" y="203"/>
                  </a:lnTo>
                  <a:lnTo>
                    <a:pt x="145" y="206"/>
                  </a:lnTo>
                  <a:lnTo>
                    <a:pt x="142" y="206"/>
                  </a:lnTo>
                  <a:lnTo>
                    <a:pt x="139" y="209"/>
                  </a:lnTo>
                  <a:lnTo>
                    <a:pt x="133" y="209"/>
                  </a:lnTo>
                  <a:lnTo>
                    <a:pt x="133" y="209"/>
                  </a:lnTo>
                  <a:lnTo>
                    <a:pt x="130" y="206"/>
                  </a:lnTo>
                  <a:lnTo>
                    <a:pt x="130" y="206"/>
                  </a:lnTo>
                  <a:lnTo>
                    <a:pt x="127" y="203"/>
                  </a:lnTo>
                  <a:lnTo>
                    <a:pt x="124" y="203"/>
                  </a:lnTo>
                  <a:lnTo>
                    <a:pt x="124" y="203"/>
                  </a:lnTo>
                  <a:lnTo>
                    <a:pt x="121" y="203"/>
                  </a:lnTo>
                  <a:lnTo>
                    <a:pt x="121" y="203"/>
                  </a:lnTo>
                  <a:lnTo>
                    <a:pt x="118" y="206"/>
                  </a:lnTo>
                  <a:lnTo>
                    <a:pt x="100" y="206"/>
                  </a:lnTo>
                  <a:lnTo>
                    <a:pt x="97" y="218"/>
                  </a:lnTo>
                  <a:lnTo>
                    <a:pt x="97" y="188"/>
                  </a:lnTo>
                  <a:lnTo>
                    <a:pt x="94" y="179"/>
                  </a:lnTo>
                  <a:lnTo>
                    <a:pt x="88" y="173"/>
                  </a:lnTo>
                  <a:lnTo>
                    <a:pt x="88" y="170"/>
                  </a:lnTo>
                  <a:lnTo>
                    <a:pt x="85" y="170"/>
                  </a:lnTo>
                  <a:lnTo>
                    <a:pt x="85" y="167"/>
                  </a:lnTo>
                  <a:lnTo>
                    <a:pt x="82" y="167"/>
                  </a:lnTo>
                  <a:lnTo>
                    <a:pt x="82" y="167"/>
                  </a:lnTo>
                  <a:lnTo>
                    <a:pt x="79" y="167"/>
                  </a:lnTo>
                  <a:lnTo>
                    <a:pt x="79" y="167"/>
                  </a:lnTo>
                  <a:lnTo>
                    <a:pt x="76" y="167"/>
                  </a:lnTo>
                  <a:lnTo>
                    <a:pt x="76" y="167"/>
                  </a:lnTo>
                  <a:lnTo>
                    <a:pt x="73" y="164"/>
                  </a:lnTo>
                  <a:lnTo>
                    <a:pt x="73" y="164"/>
                  </a:lnTo>
                  <a:lnTo>
                    <a:pt x="70" y="164"/>
                  </a:lnTo>
                  <a:lnTo>
                    <a:pt x="70" y="164"/>
                  </a:lnTo>
                  <a:lnTo>
                    <a:pt x="70" y="164"/>
                  </a:lnTo>
                  <a:lnTo>
                    <a:pt x="67" y="161"/>
                  </a:lnTo>
                  <a:lnTo>
                    <a:pt x="64" y="158"/>
                  </a:lnTo>
                  <a:lnTo>
                    <a:pt x="61" y="158"/>
                  </a:lnTo>
                  <a:lnTo>
                    <a:pt x="61" y="154"/>
                  </a:lnTo>
                  <a:lnTo>
                    <a:pt x="58" y="154"/>
                  </a:lnTo>
                  <a:lnTo>
                    <a:pt x="49" y="151"/>
                  </a:lnTo>
                  <a:lnTo>
                    <a:pt x="46" y="151"/>
                  </a:lnTo>
                  <a:lnTo>
                    <a:pt x="43" y="148"/>
                  </a:lnTo>
                  <a:lnTo>
                    <a:pt x="43" y="148"/>
                  </a:lnTo>
                  <a:lnTo>
                    <a:pt x="40" y="145"/>
                  </a:lnTo>
                  <a:lnTo>
                    <a:pt x="40" y="145"/>
                  </a:lnTo>
                  <a:lnTo>
                    <a:pt x="37" y="145"/>
                  </a:lnTo>
                  <a:lnTo>
                    <a:pt x="34" y="145"/>
                  </a:lnTo>
                  <a:lnTo>
                    <a:pt x="28" y="142"/>
                  </a:lnTo>
                  <a:lnTo>
                    <a:pt x="22" y="127"/>
                  </a:lnTo>
                  <a:lnTo>
                    <a:pt x="9" y="109"/>
                  </a:lnTo>
                  <a:lnTo>
                    <a:pt x="3" y="85"/>
                  </a:lnTo>
                  <a:lnTo>
                    <a:pt x="0" y="70"/>
                  </a:lnTo>
                  <a:lnTo>
                    <a:pt x="13" y="70"/>
                  </a:lnTo>
                  <a:lnTo>
                    <a:pt x="19" y="67"/>
                  </a:lnTo>
                  <a:lnTo>
                    <a:pt x="22" y="64"/>
                  </a:lnTo>
                  <a:lnTo>
                    <a:pt x="25" y="58"/>
                  </a:lnTo>
                  <a:lnTo>
                    <a:pt x="28" y="55"/>
                  </a:lnTo>
                  <a:lnTo>
                    <a:pt x="31" y="55"/>
                  </a:lnTo>
                  <a:lnTo>
                    <a:pt x="34" y="52"/>
                  </a:lnTo>
                  <a:lnTo>
                    <a:pt x="34" y="49"/>
                  </a:lnTo>
                  <a:lnTo>
                    <a:pt x="34" y="43"/>
                  </a:lnTo>
                  <a:lnTo>
                    <a:pt x="31" y="43"/>
                  </a:lnTo>
                  <a:lnTo>
                    <a:pt x="31" y="40"/>
                  </a:lnTo>
                  <a:lnTo>
                    <a:pt x="28" y="37"/>
                  </a:lnTo>
                  <a:lnTo>
                    <a:pt x="28" y="37"/>
                  </a:lnTo>
                  <a:lnTo>
                    <a:pt x="28" y="34"/>
                  </a:lnTo>
                  <a:lnTo>
                    <a:pt x="28" y="31"/>
                  </a:lnTo>
                  <a:lnTo>
                    <a:pt x="28" y="34"/>
                  </a:lnTo>
                  <a:lnTo>
                    <a:pt x="28" y="34"/>
                  </a:lnTo>
                  <a:lnTo>
                    <a:pt x="31" y="31"/>
                  </a:lnTo>
                  <a:lnTo>
                    <a:pt x="34" y="31"/>
                  </a:lnTo>
                  <a:lnTo>
                    <a:pt x="34" y="28"/>
                  </a:lnTo>
                  <a:lnTo>
                    <a:pt x="34" y="25"/>
                  </a:lnTo>
                  <a:lnTo>
                    <a:pt x="34" y="22"/>
                  </a:lnTo>
                  <a:lnTo>
                    <a:pt x="34" y="15"/>
                  </a:lnTo>
                  <a:lnTo>
                    <a:pt x="31" y="12"/>
                  </a:lnTo>
                  <a:lnTo>
                    <a:pt x="31" y="12"/>
                  </a:lnTo>
                  <a:lnTo>
                    <a:pt x="28" y="9"/>
                  </a:lnTo>
                  <a:lnTo>
                    <a:pt x="25"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179"/>
            <p:cNvSpPr>
              <a:spLocks/>
            </p:cNvSpPr>
            <p:nvPr/>
          </p:nvSpPr>
          <p:spPr bwMode="auto">
            <a:xfrm>
              <a:off x="6408738" y="4876801"/>
              <a:ext cx="58738" cy="49213"/>
            </a:xfrm>
            <a:custGeom>
              <a:avLst/>
              <a:gdLst>
                <a:gd name="T0" fmla="*/ 9 w 37"/>
                <a:gd name="T1" fmla="*/ 3 h 31"/>
                <a:gd name="T2" fmla="*/ 9 w 37"/>
                <a:gd name="T3" fmla="*/ 3 h 31"/>
                <a:gd name="T4" fmla="*/ 12 w 37"/>
                <a:gd name="T5" fmla="*/ 3 h 31"/>
                <a:gd name="T6" fmla="*/ 19 w 37"/>
                <a:gd name="T7" fmla="*/ 0 h 31"/>
                <a:gd name="T8" fmla="*/ 19 w 37"/>
                <a:gd name="T9" fmla="*/ 3 h 31"/>
                <a:gd name="T10" fmla="*/ 22 w 37"/>
                <a:gd name="T11" fmla="*/ 3 h 31"/>
                <a:gd name="T12" fmla="*/ 25 w 37"/>
                <a:gd name="T13" fmla="*/ 3 h 31"/>
                <a:gd name="T14" fmla="*/ 25 w 37"/>
                <a:gd name="T15" fmla="*/ 3 h 31"/>
                <a:gd name="T16" fmla="*/ 25 w 37"/>
                <a:gd name="T17" fmla="*/ 0 h 31"/>
                <a:gd name="T18" fmla="*/ 28 w 37"/>
                <a:gd name="T19" fmla="*/ 0 h 31"/>
                <a:gd name="T20" fmla="*/ 31 w 37"/>
                <a:gd name="T21" fmla="*/ 3 h 31"/>
                <a:gd name="T22" fmla="*/ 34 w 37"/>
                <a:gd name="T23" fmla="*/ 6 h 31"/>
                <a:gd name="T24" fmla="*/ 34 w 37"/>
                <a:gd name="T25" fmla="*/ 6 h 31"/>
                <a:gd name="T26" fmla="*/ 37 w 37"/>
                <a:gd name="T27" fmla="*/ 9 h 31"/>
                <a:gd name="T28" fmla="*/ 37 w 37"/>
                <a:gd name="T29" fmla="*/ 16 h 31"/>
                <a:gd name="T30" fmla="*/ 37 w 37"/>
                <a:gd name="T31" fmla="*/ 19 h 31"/>
                <a:gd name="T32" fmla="*/ 37 w 37"/>
                <a:gd name="T33" fmla="*/ 22 h 31"/>
                <a:gd name="T34" fmla="*/ 37 w 37"/>
                <a:gd name="T35" fmla="*/ 25 h 31"/>
                <a:gd name="T36" fmla="*/ 34 w 37"/>
                <a:gd name="T37" fmla="*/ 25 h 31"/>
                <a:gd name="T38" fmla="*/ 31 w 37"/>
                <a:gd name="T39" fmla="*/ 28 h 31"/>
                <a:gd name="T40" fmla="*/ 31 w 37"/>
                <a:gd name="T41" fmla="*/ 28 h 31"/>
                <a:gd name="T42" fmla="*/ 31 w 37"/>
                <a:gd name="T43" fmla="*/ 25 h 31"/>
                <a:gd name="T44" fmla="*/ 31 w 37"/>
                <a:gd name="T45" fmla="*/ 25 h 31"/>
                <a:gd name="T46" fmla="*/ 28 w 37"/>
                <a:gd name="T47" fmla="*/ 25 h 31"/>
                <a:gd name="T48" fmla="*/ 28 w 37"/>
                <a:gd name="T49" fmla="*/ 22 h 31"/>
                <a:gd name="T50" fmla="*/ 25 w 37"/>
                <a:gd name="T51" fmla="*/ 22 h 31"/>
                <a:gd name="T52" fmla="*/ 22 w 37"/>
                <a:gd name="T53" fmla="*/ 19 h 31"/>
                <a:gd name="T54" fmla="*/ 22 w 37"/>
                <a:gd name="T55" fmla="*/ 19 h 31"/>
                <a:gd name="T56" fmla="*/ 22 w 37"/>
                <a:gd name="T57" fmla="*/ 22 h 31"/>
                <a:gd name="T58" fmla="*/ 19 w 37"/>
                <a:gd name="T59" fmla="*/ 28 h 31"/>
                <a:gd name="T60" fmla="*/ 19 w 37"/>
                <a:gd name="T61" fmla="*/ 31 h 31"/>
                <a:gd name="T62" fmla="*/ 16 w 37"/>
                <a:gd name="T63" fmla="*/ 31 h 31"/>
                <a:gd name="T64" fmla="*/ 12 w 37"/>
                <a:gd name="T65" fmla="*/ 31 h 31"/>
                <a:gd name="T66" fmla="*/ 12 w 37"/>
                <a:gd name="T67" fmla="*/ 31 h 31"/>
                <a:gd name="T68" fmla="*/ 9 w 37"/>
                <a:gd name="T69" fmla="*/ 31 h 31"/>
                <a:gd name="T70" fmla="*/ 6 w 37"/>
                <a:gd name="T71" fmla="*/ 31 h 31"/>
                <a:gd name="T72" fmla="*/ 6 w 37"/>
                <a:gd name="T73" fmla="*/ 28 h 31"/>
                <a:gd name="T74" fmla="*/ 3 w 37"/>
                <a:gd name="T75" fmla="*/ 25 h 31"/>
                <a:gd name="T76" fmla="*/ 0 w 37"/>
                <a:gd name="T77" fmla="*/ 25 h 31"/>
                <a:gd name="T78" fmla="*/ 0 w 37"/>
                <a:gd name="T79" fmla="*/ 28 h 31"/>
                <a:gd name="T80" fmla="*/ 0 w 37"/>
                <a:gd name="T81" fmla="*/ 25 h 31"/>
                <a:gd name="T82" fmla="*/ 3 w 37"/>
                <a:gd name="T83" fmla="*/ 13 h 31"/>
                <a:gd name="T84" fmla="*/ 6 w 37"/>
                <a:gd name="T85" fmla="*/ 6 h 31"/>
                <a:gd name="T86" fmla="*/ 9 w 37"/>
                <a:gd name="T8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1">
                  <a:moveTo>
                    <a:pt x="9" y="3"/>
                  </a:moveTo>
                  <a:lnTo>
                    <a:pt x="9" y="3"/>
                  </a:lnTo>
                  <a:lnTo>
                    <a:pt x="12" y="3"/>
                  </a:lnTo>
                  <a:lnTo>
                    <a:pt x="19" y="0"/>
                  </a:lnTo>
                  <a:lnTo>
                    <a:pt x="19" y="3"/>
                  </a:lnTo>
                  <a:lnTo>
                    <a:pt x="22" y="3"/>
                  </a:lnTo>
                  <a:lnTo>
                    <a:pt x="25" y="3"/>
                  </a:lnTo>
                  <a:lnTo>
                    <a:pt x="25" y="3"/>
                  </a:lnTo>
                  <a:lnTo>
                    <a:pt x="25" y="0"/>
                  </a:lnTo>
                  <a:lnTo>
                    <a:pt x="28" y="0"/>
                  </a:lnTo>
                  <a:lnTo>
                    <a:pt x="31" y="3"/>
                  </a:lnTo>
                  <a:lnTo>
                    <a:pt x="34" y="6"/>
                  </a:lnTo>
                  <a:lnTo>
                    <a:pt x="34" y="6"/>
                  </a:lnTo>
                  <a:lnTo>
                    <a:pt x="37" y="9"/>
                  </a:lnTo>
                  <a:lnTo>
                    <a:pt x="37" y="16"/>
                  </a:lnTo>
                  <a:lnTo>
                    <a:pt x="37" y="19"/>
                  </a:lnTo>
                  <a:lnTo>
                    <a:pt x="37" y="22"/>
                  </a:lnTo>
                  <a:lnTo>
                    <a:pt x="37" y="25"/>
                  </a:lnTo>
                  <a:lnTo>
                    <a:pt x="34" y="25"/>
                  </a:lnTo>
                  <a:lnTo>
                    <a:pt x="31" y="28"/>
                  </a:lnTo>
                  <a:lnTo>
                    <a:pt x="31" y="28"/>
                  </a:lnTo>
                  <a:lnTo>
                    <a:pt x="31" y="25"/>
                  </a:lnTo>
                  <a:lnTo>
                    <a:pt x="31" y="25"/>
                  </a:lnTo>
                  <a:lnTo>
                    <a:pt x="28" y="25"/>
                  </a:lnTo>
                  <a:lnTo>
                    <a:pt x="28" y="22"/>
                  </a:lnTo>
                  <a:lnTo>
                    <a:pt x="25" y="22"/>
                  </a:lnTo>
                  <a:lnTo>
                    <a:pt x="22" y="19"/>
                  </a:lnTo>
                  <a:lnTo>
                    <a:pt x="22" y="19"/>
                  </a:lnTo>
                  <a:lnTo>
                    <a:pt x="22" y="22"/>
                  </a:lnTo>
                  <a:lnTo>
                    <a:pt x="19" y="28"/>
                  </a:lnTo>
                  <a:lnTo>
                    <a:pt x="19" y="31"/>
                  </a:lnTo>
                  <a:lnTo>
                    <a:pt x="16" y="31"/>
                  </a:lnTo>
                  <a:lnTo>
                    <a:pt x="12" y="31"/>
                  </a:lnTo>
                  <a:lnTo>
                    <a:pt x="12" y="31"/>
                  </a:lnTo>
                  <a:lnTo>
                    <a:pt x="9" y="31"/>
                  </a:lnTo>
                  <a:lnTo>
                    <a:pt x="6" y="31"/>
                  </a:lnTo>
                  <a:lnTo>
                    <a:pt x="6" y="28"/>
                  </a:lnTo>
                  <a:lnTo>
                    <a:pt x="3" y="25"/>
                  </a:lnTo>
                  <a:lnTo>
                    <a:pt x="0" y="25"/>
                  </a:lnTo>
                  <a:lnTo>
                    <a:pt x="0" y="28"/>
                  </a:lnTo>
                  <a:lnTo>
                    <a:pt x="0" y="25"/>
                  </a:lnTo>
                  <a:lnTo>
                    <a:pt x="3" y="13"/>
                  </a:lnTo>
                  <a:lnTo>
                    <a:pt x="6" y="6"/>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180"/>
            <p:cNvSpPr>
              <a:spLocks/>
            </p:cNvSpPr>
            <p:nvPr/>
          </p:nvSpPr>
          <p:spPr bwMode="auto">
            <a:xfrm>
              <a:off x="6403976" y="4906963"/>
              <a:ext cx="63500" cy="71438"/>
            </a:xfrm>
            <a:custGeom>
              <a:avLst/>
              <a:gdLst>
                <a:gd name="T0" fmla="*/ 6 w 40"/>
                <a:gd name="T1" fmla="*/ 45 h 45"/>
                <a:gd name="T2" fmla="*/ 19 w 40"/>
                <a:gd name="T3" fmla="*/ 45 h 45"/>
                <a:gd name="T4" fmla="*/ 25 w 40"/>
                <a:gd name="T5" fmla="*/ 42 h 45"/>
                <a:gd name="T6" fmla="*/ 28 w 40"/>
                <a:gd name="T7" fmla="*/ 39 h 45"/>
                <a:gd name="T8" fmla="*/ 31 w 40"/>
                <a:gd name="T9" fmla="*/ 33 h 45"/>
                <a:gd name="T10" fmla="*/ 34 w 40"/>
                <a:gd name="T11" fmla="*/ 30 h 45"/>
                <a:gd name="T12" fmla="*/ 37 w 40"/>
                <a:gd name="T13" fmla="*/ 30 h 45"/>
                <a:gd name="T14" fmla="*/ 40 w 40"/>
                <a:gd name="T15" fmla="*/ 27 h 45"/>
                <a:gd name="T16" fmla="*/ 40 w 40"/>
                <a:gd name="T17" fmla="*/ 24 h 45"/>
                <a:gd name="T18" fmla="*/ 40 w 40"/>
                <a:gd name="T19" fmla="*/ 18 h 45"/>
                <a:gd name="T20" fmla="*/ 37 w 40"/>
                <a:gd name="T21" fmla="*/ 18 h 45"/>
                <a:gd name="T22" fmla="*/ 37 w 40"/>
                <a:gd name="T23" fmla="*/ 15 h 45"/>
                <a:gd name="T24" fmla="*/ 34 w 40"/>
                <a:gd name="T25" fmla="*/ 12 h 45"/>
                <a:gd name="T26" fmla="*/ 34 w 40"/>
                <a:gd name="T27" fmla="*/ 12 h 45"/>
                <a:gd name="T28" fmla="*/ 34 w 40"/>
                <a:gd name="T29" fmla="*/ 9 h 45"/>
                <a:gd name="T30" fmla="*/ 34 w 40"/>
                <a:gd name="T31" fmla="*/ 6 h 45"/>
                <a:gd name="T32" fmla="*/ 31 w 40"/>
                <a:gd name="T33" fmla="*/ 6 h 45"/>
                <a:gd name="T34" fmla="*/ 31 w 40"/>
                <a:gd name="T35" fmla="*/ 3 h 45"/>
                <a:gd name="T36" fmla="*/ 28 w 40"/>
                <a:gd name="T37" fmla="*/ 3 h 45"/>
                <a:gd name="T38" fmla="*/ 25 w 40"/>
                <a:gd name="T39" fmla="*/ 0 h 45"/>
                <a:gd name="T40" fmla="*/ 25 w 40"/>
                <a:gd name="T41" fmla="*/ 0 h 45"/>
                <a:gd name="T42" fmla="*/ 25 w 40"/>
                <a:gd name="T43" fmla="*/ 3 h 45"/>
                <a:gd name="T44" fmla="*/ 22 w 40"/>
                <a:gd name="T45" fmla="*/ 9 h 45"/>
                <a:gd name="T46" fmla="*/ 22 w 40"/>
                <a:gd name="T47" fmla="*/ 12 h 45"/>
                <a:gd name="T48" fmla="*/ 19 w 40"/>
                <a:gd name="T49" fmla="*/ 12 h 45"/>
                <a:gd name="T50" fmla="*/ 15 w 40"/>
                <a:gd name="T51" fmla="*/ 12 h 45"/>
                <a:gd name="T52" fmla="*/ 15 w 40"/>
                <a:gd name="T53" fmla="*/ 12 h 45"/>
                <a:gd name="T54" fmla="*/ 12 w 40"/>
                <a:gd name="T55" fmla="*/ 12 h 45"/>
                <a:gd name="T56" fmla="*/ 9 w 40"/>
                <a:gd name="T57" fmla="*/ 12 h 45"/>
                <a:gd name="T58" fmla="*/ 9 w 40"/>
                <a:gd name="T59" fmla="*/ 9 h 45"/>
                <a:gd name="T60" fmla="*/ 6 w 40"/>
                <a:gd name="T61" fmla="*/ 6 h 45"/>
                <a:gd name="T62" fmla="*/ 3 w 40"/>
                <a:gd name="T63" fmla="*/ 6 h 45"/>
                <a:gd name="T64" fmla="*/ 3 w 40"/>
                <a:gd name="T65" fmla="*/ 9 h 45"/>
                <a:gd name="T66" fmla="*/ 0 w 40"/>
                <a:gd name="T67" fmla="*/ 9 h 45"/>
                <a:gd name="T68" fmla="*/ 3 w 40"/>
                <a:gd name="T69" fmla="*/ 15 h 45"/>
                <a:gd name="T70" fmla="*/ 3 w 40"/>
                <a:gd name="T71" fmla="*/ 18 h 45"/>
                <a:gd name="T72" fmla="*/ 3 w 40"/>
                <a:gd name="T73" fmla="*/ 24 h 45"/>
                <a:gd name="T74" fmla="*/ 6 w 40"/>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5">
                  <a:moveTo>
                    <a:pt x="6" y="45"/>
                  </a:moveTo>
                  <a:lnTo>
                    <a:pt x="19" y="45"/>
                  </a:lnTo>
                  <a:lnTo>
                    <a:pt x="25" y="42"/>
                  </a:lnTo>
                  <a:lnTo>
                    <a:pt x="28" y="39"/>
                  </a:lnTo>
                  <a:lnTo>
                    <a:pt x="31" y="33"/>
                  </a:lnTo>
                  <a:lnTo>
                    <a:pt x="34" y="30"/>
                  </a:lnTo>
                  <a:lnTo>
                    <a:pt x="37" y="30"/>
                  </a:lnTo>
                  <a:lnTo>
                    <a:pt x="40" y="27"/>
                  </a:lnTo>
                  <a:lnTo>
                    <a:pt x="40" y="24"/>
                  </a:lnTo>
                  <a:lnTo>
                    <a:pt x="40" y="18"/>
                  </a:lnTo>
                  <a:lnTo>
                    <a:pt x="37" y="18"/>
                  </a:lnTo>
                  <a:lnTo>
                    <a:pt x="37" y="15"/>
                  </a:lnTo>
                  <a:lnTo>
                    <a:pt x="34" y="12"/>
                  </a:lnTo>
                  <a:lnTo>
                    <a:pt x="34" y="12"/>
                  </a:lnTo>
                  <a:lnTo>
                    <a:pt x="34" y="9"/>
                  </a:lnTo>
                  <a:lnTo>
                    <a:pt x="34" y="6"/>
                  </a:lnTo>
                  <a:lnTo>
                    <a:pt x="31" y="6"/>
                  </a:lnTo>
                  <a:lnTo>
                    <a:pt x="31" y="3"/>
                  </a:lnTo>
                  <a:lnTo>
                    <a:pt x="28" y="3"/>
                  </a:lnTo>
                  <a:lnTo>
                    <a:pt x="25" y="0"/>
                  </a:lnTo>
                  <a:lnTo>
                    <a:pt x="25" y="0"/>
                  </a:lnTo>
                  <a:lnTo>
                    <a:pt x="25" y="3"/>
                  </a:lnTo>
                  <a:lnTo>
                    <a:pt x="22" y="9"/>
                  </a:lnTo>
                  <a:lnTo>
                    <a:pt x="22" y="12"/>
                  </a:lnTo>
                  <a:lnTo>
                    <a:pt x="19" y="12"/>
                  </a:lnTo>
                  <a:lnTo>
                    <a:pt x="15" y="12"/>
                  </a:lnTo>
                  <a:lnTo>
                    <a:pt x="15" y="12"/>
                  </a:lnTo>
                  <a:lnTo>
                    <a:pt x="12" y="12"/>
                  </a:lnTo>
                  <a:lnTo>
                    <a:pt x="9" y="12"/>
                  </a:lnTo>
                  <a:lnTo>
                    <a:pt x="9" y="9"/>
                  </a:lnTo>
                  <a:lnTo>
                    <a:pt x="6" y="6"/>
                  </a:lnTo>
                  <a:lnTo>
                    <a:pt x="3" y="6"/>
                  </a:lnTo>
                  <a:lnTo>
                    <a:pt x="3" y="9"/>
                  </a:lnTo>
                  <a:lnTo>
                    <a:pt x="0" y="9"/>
                  </a:lnTo>
                  <a:lnTo>
                    <a:pt x="3" y="15"/>
                  </a:lnTo>
                  <a:lnTo>
                    <a:pt x="3" y="18"/>
                  </a:lnTo>
                  <a:lnTo>
                    <a:pt x="3" y="24"/>
                  </a:lnTo>
                  <a:lnTo>
                    <a:pt x="6"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81"/>
            <p:cNvSpPr>
              <a:spLocks/>
            </p:cNvSpPr>
            <p:nvPr/>
          </p:nvSpPr>
          <p:spPr bwMode="auto">
            <a:xfrm>
              <a:off x="5897563" y="4676776"/>
              <a:ext cx="574675" cy="574675"/>
            </a:xfrm>
            <a:custGeom>
              <a:avLst/>
              <a:gdLst>
                <a:gd name="T0" fmla="*/ 9 w 362"/>
                <a:gd name="T1" fmla="*/ 202 h 362"/>
                <a:gd name="T2" fmla="*/ 24 w 362"/>
                <a:gd name="T3" fmla="*/ 196 h 362"/>
                <a:gd name="T4" fmla="*/ 39 w 362"/>
                <a:gd name="T5" fmla="*/ 187 h 362"/>
                <a:gd name="T6" fmla="*/ 48 w 362"/>
                <a:gd name="T7" fmla="*/ 199 h 362"/>
                <a:gd name="T8" fmla="*/ 72 w 362"/>
                <a:gd name="T9" fmla="*/ 178 h 362"/>
                <a:gd name="T10" fmla="*/ 75 w 362"/>
                <a:gd name="T11" fmla="*/ 148 h 362"/>
                <a:gd name="T12" fmla="*/ 93 w 362"/>
                <a:gd name="T13" fmla="*/ 126 h 362"/>
                <a:gd name="T14" fmla="*/ 111 w 362"/>
                <a:gd name="T15" fmla="*/ 99 h 362"/>
                <a:gd name="T16" fmla="*/ 114 w 362"/>
                <a:gd name="T17" fmla="*/ 75 h 362"/>
                <a:gd name="T18" fmla="*/ 126 w 362"/>
                <a:gd name="T19" fmla="*/ 45 h 362"/>
                <a:gd name="T20" fmla="*/ 123 w 362"/>
                <a:gd name="T21" fmla="*/ 21 h 362"/>
                <a:gd name="T22" fmla="*/ 129 w 362"/>
                <a:gd name="T23" fmla="*/ 12 h 362"/>
                <a:gd name="T24" fmla="*/ 141 w 362"/>
                <a:gd name="T25" fmla="*/ 6 h 362"/>
                <a:gd name="T26" fmla="*/ 162 w 362"/>
                <a:gd name="T27" fmla="*/ 18 h 362"/>
                <a:gd name="T28" fmla="*/ 184 w 362"/>
                <a:gd name="T29" fmla="*/ 21 h 362"/>
                <a:gd name="T30" fmla="*/ 196 w 362"/>
                <a:gd name="T31" fmla="*/ 21 h 362"/>
                <a:gd name="T32" fmla="*/ 211 w 362"/>
                <a:gd name="T33" fmla="*/ 15 h 362"/>
                <a:gd name="T34" fmla="*/ 235 w 362"/>
                <a:gd name="T35" fmla="*/ 6 h 362"/>
                <a:gd name="T36" fmla="*/ 247 w 362"/>
                <a:gd name="T37" fmla="*/ 9 h 362"/>
                <a:gd name="T38" fmla="*/ 256 w 362"/>
                <a:gd name="T39" fmla="*/ 0 h 362"/>
                <a:gd name="T40" fmla="*/ 271 w 362"/>
                <a:gd name="T41" fmla="*/ 6 h 362"/>
                <a:gd name="T42" fmla="*/ 295 w 362"/>
                <a:gd name="T43" fmla="*/ 9 h 362"/>
                <a:gd name="T44" fmla="*/ 310 w 362"/>
                <a:gd name="T45" fmla="*/ 21 h 362"/>
                <a:gd name="T46" fmla="*/ 322 w 362"/>
                <a:gd name="T47" fmla="*/ 18 h 362"/>
                <a:gd name="T48" fmla="*/ 338 w 362"/>
                <a:gd name="T49" fmla="*/ 12 h 362"/>
                <a:gd name="T50" fmla="*/ 353 w 362"/>
                <a:gd name="T51" fmla="*/ 30 h 362"/>
                <a:gd name="T52" fmla="*/ 362 w 362"/>
                <a:gd name="T53" fmla="*/ 36 h 362"/>
                <a:gd name="T54" fmla="*/ 359 w 362"/>
                <a:gd name="T55" fmla="*/ 60 h 362"/>
                <a:gd name="T56" fmla="*/ 344 w 362"/>
                <a:gd name="T57" fmla="*/ 90 h 362"/>
                <a:gd name="T58" fmla="*/ 331 w 362"/>
                <a:gd name="T59" fmla="*/ 129 h 362"/>
                <a:gd name="T60" fmla="*/ 322 w 362"/>
                <a:gd name="T61" fmla="*/ 163 h 362"/>
                <a:gd name="T62" fmla="*/ 350 w 362"/>
                <a:gd name="T63" fmla="*/ 259 h 362"/>
                <a:gd name="T64" fmla="*/ 316 w 362"/>
                <a:gd name="T65" fmla="*/ 293 h 362"/>
                <a:gd name="T66" fmla="*/ 313 w 362"/>
                <a:gd name="T67" fmla="*/ 305 h 362"/>
                <a:gd name="T68" fmla="*/ 307 w 362"/>
                <a:gd name="T69" fmla="*/ 332 h 362"/>
                <a:gd name="T70" fmla="*/ 328 w 362"/>
                <a:gd name="T71" fmla="*/ 344 h 362"/>
                <a:gd name="T72" fmla="*/ 331 w 362"/>
                <a:gd name="T73" fmla="*/ 362 h 362"/>
                <a:gd name="T74" fmla="*/ 319 w 362"/>
                <a:gd name="T75" fmla="*/ 362 h 362"/>
                <a:gd name="T76" fmla="*/ 292 w 362"/>
                <a:gd name="T77" fmla="*/ 341 h 362"/>
                <a:gd name="T78" fmla="*/ 283 w 362"/>
                <a:gd name="T79" fmla="*/ 326 h 362"/>
                <a:gd name="T80" fmla="*/ 268 w 362"/>
                <a:gd name="T81" fmla="*/ 335 h 362"/>
                <a:gd name="T82" fmla="*/ 250 w 362"/>
                <a:gd name="T83" fmla="*/ 329 h 362"/>
                <a:gd name="T84" fmla="*/ 241 w 362"/>
                <a:gd name="T85" fmla="*/ 320 h 362"/>
                <a:gd name="T86" fmla="*/ 232 w 362"/>
                <a:gd name="T87" fmla="*/ 323 h 362"/>
                <a:gd name="T88" fmla="*/ 223 w 362"/>
                <a:gd name="T89" fmla="*/ 317 h 362"/>
                <a:gd name="T90" fmla="*/ 208 w 362"/>
                <a:gd name="T91" fmla="*/ 320 h 362"/>
                <a:gd name="T92" fmla="*/ 193 w 362"/>
                <a:gd name="T93" fmla="*/ 317 h 362"/>
                <a:gd name="T94" fmla="*/ 190 w 362"/>
                <a:gd name="T95" fmla="*/ 311 h 362"/>
                <a:gd name="T96" fmla="*/ 187 w 362"/>
                <a:gd name="T97" fmla="*/ 299 h 362"/>
                <a:gd name="T98" fmla="*/ 184 w 362"/>
                <a:gd name="T99" fmla="*/ 287 h 362"/>
                <a:gd name="T100" fmla="*/ 184 w 362"/>
                <a:gd name="T101" fmla="*/ 268 h 362"/>
                <a:gd name="T102" fmla="*/ 181 w 362"/>
                <a:gd name="T103" fmla="*/ 256 h 362"/>
                <a:gd name="T104" fmla="*/ 159 w 362"/>
                <a:gd name="T105" fmla="*/ 241 h 362"/>
                <a:gd name="T106" fmla="*/ 135 w 362"/>
                <a:gd name="T107" fmla="*/ 244 h 362"/>
                <a:gd name="T108" fmla="*/ 117 w 362"/>
                <a:gd name="T109" fmla="*/ 259 h 362"/>
                <a:gd name="T110" fmla="*/ 96 w 362"/>
                <a:gd name="T111" fmla="*/ 250 h 362"/>
                <a:gd name="T112" fmla="*/ 90 w 362"/>
                <a:gd name="T113" fmla="*/ 235 h 362"/>
                <a:gd name="T114" fmla="*/ 87 w 362"/>
                <a:gd name="T115" fmla="*/ 220 h 362"/>
                <a:gd name="T116" fmla="*/ 42 w 362"/>
                <a:gd name="T117" fmla="*/ 217 h 362"/>
                <a:gd name="T118" fmla="*/ 18 w 362"/>
                <a:gd name="T119" fmla="*/ 217 h 362"/>
                <a:gd name="T120" fmla="*/ 9 w 362"/>
                <a:gd name="T121" fmla="*/ 22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62">
                  <a:moveTo>
                    <a:pt x="0" y="217"/>
                  </a:moveTo>
                  <a:lnTo>
                    <a:pt x="3" y="214"/>
                  </a:lnTo>
                  <a:lnTo>
                    <a:pt x="6" y="214"/>
                  </a:lnTo>
                  <a:lnTo>
                    <a:pt x="9" y="211"/>
                  </a:lnTo>
                  <a:lnTo>
                    <a:pt x="9" y="205"/>
                  </a:lnTo>
                  <a:lnTo>
                    <a:pt x="9" y="202"/>
                  </a:lnTo>
                  <a:lnTo>
                    <a:pt x="15" y="199"/>
                  </a:lnTo>
                  <a:lnTo>
                    <a:pt x="18" y="196"/>
                  </a:lnTo>
                  <a:lnTo>
                    <a:pt x="21" y="196"/>
                  </a:lnTo>
                  <a:lnTo>
                    <a:pt x="24" y="193"/>
                  </a:lnTo>
                  <a:lnTo>
                    <a:pt x="24" y="196"/>
                  </a:lnTo>
                  <a:lnTo>
                    <a:pt x="24" y="196"/>
                  </a:lnTo>
                  <a:lnTo>
                    <a:pt x="27" y="196"/>
                  </a:lnTo>
                  <a:lnTo>
                    <a:pt x="30" y="196"/>
                  </a:lnTo>
                  <a:lnTo>
                    <a:pt x="30" y="190"/>
                  </a:lnTo>
                  <a:lnTo>
                    <a:pt x="33" y="190"/>
                  </a:lnTo>
                  <a:lnTo>
                    <a:pt x="36" y="190"/>
                  </a:lnTo>
                  <a:lnTo>
                    <a:pt x="39" y="187"/>
                  </a:lnTo>
                  <a:lnTo>
                    <a:pt x="45" y="187"/>
                  </a:lnTo>
                  <a:lnTo>
                    <a:pt x="45" y="187"/>
                  </a:lnTo>
                  <a:lnTo>
                    <a:pt x="42" y="193"/>
                  </a:lnTo>
                  <a:lnTo>
                    <a:pt x="45" y="193"/>
                  </a:lnTo>
                  <a:lnTo>
                    <a:pt x="45" y="196"/>
                  </a:lnTo>
                  <a:lnTo>
                    <a:pt x="48" y="199"/>
                  </a:lnTo>
                  <a:lnTo>
                    <a:pt x="54" y="196"/>
                  </a:lnTo>
                  <a:lnTo>
                    <a:pt x="57" y="193"/>
                  </a:lnTo>
                  <a:lnTo>
                    <a:pt x="63" y="184"/>
                  </a:lnTo>
                  <a:lnTo>
                    <a:pt x="66" y="181"/>
                  </a:lnTo>
                  <a:lnTo>
                    <a:pt x="69" y="181"/>
                  </a:lnTo>
                  <a:lnTo>
                    <a:pt x="72" y="178"/>
                  </a:lnTo>
                  <a:lnTo>
                    <a:pt x="75" y="175"/>
                  </a:lnTo>
                  <a:lnTo>
                    <a:pt x="75" y="172"/>
                  </a:lnTo>
                  <a:lnTo>
                    <a:pt x="75" y="166"/>
                  </a:lnTo>
                  <a:lnTo>
                    <a:pt x="78" y="154"/>
                  </a:lnTo>
                  <a:lnTo>
                    <a:pt x="75" y="154"/>
                  </a:lnTo>
                  <a:lnTo>
                    <a:pt x="75" y="148"/>
                  </a:lnTo>
                  <a:lnTo>
                    <a:pt x="78" y="145"/>
                  </a:lnTo>
                  <a:lnTo>
                    <a:pt x="84" y="139"/>
                  </a:lnTo>
                  <a:lnTo>
                    <a:pt x="84" y="132"/>
                  </a:lnTo>
                  <a:lnTo>
                    <a:pt x="87" y="129"/>
                  </a:lnTo>
                  <a:lnTo>
                    <a:pt x="90" y="126"/>
                  </a:lnTo>
                  <a:lnTo>
                    <a:pt x="93" y="126"/>
                  </a:lnTo>
                  <a:lnTo>
                    <a:pt x="96" y="123"/>
                  </a:lnTo>
                  <a:lnTo>
                    <a:pt x="99" y="123"/>
                  </a:lnTo>
                  <a:lnTo>
                    <a:pt x="105" y="114"/>
                  </a:lnTo>
                  <a:lnTo>
                    <a:pt x="105" y="108"/>
                  </a:lnTo>
                  <a:lnTo>
                    <a:pt x="108" y="102"/>
                  </a:lnTo>
                  <a:lnTo>
                    <a:pt x="111" y="99"/>
                  </a:lnTo>
                  <a:lnTo>
                    <a:pt x="111" y="93"/>
                  </a:lnTo>
                  <a:lnTo>
                    <a:pt x="111" y="93"/>
                  </a:lnTo>
                  <a:lnTo>
                    <a:pt x="111" y="87"/>
                  </a:lnTo>
                  <a:lnTo>
                    <a:pt x="111" y="84"/>
                  </a:lnTo>
                  <a:lnTo>
                    <a:pt x="111" y="78"/>
                  </a:lnTo>
                  <a:lnTo>
                    <a:pt x="114" y="75"/>
                  </a:lnTo>
                  <a:lnTo>
                    <a:pt x="114" y="72"/>
                  </a:lnTo>
                  <a:lnTo>
                    <a:pt x="114" y="69"/>
                  </a:lnTo>
                  <a:lnTo>
                    <a:pt x="114" y="60"/>
                  </a:lnTo>
                  <a:lnTo>
                    <a:pt x="123" y="51"/>
                  </a:lnTo>
                  <a:lnTo>
                    <a:pt x="123" y="48"/>
                  </a:lnTo>
                  <a:lnTo>
                    <a:pt x="126" y="45"/>
                  </a:lnTo>
                  <a:lnTo>
                    <a:pt x="126" y="39"/>
                  </a:lnTo>
                  <a:lnTo>
                    <a:pt x="123" y="33"/>
                  </a:lnTo>
                  <a:lnTo>
                    <a:pt x="126" y="30"/>
                  </a:lnTo>
                  <a:lnTo>
                    <a:pt x="126" y="27"/>
                  </a:lnTo>
                  <a:lnTo>
                    <a:pt x="126" y="27"/>
                  </a:lnTo>
                  <a:lnTo>
                    <a:pt x="123" y="21"/>
                  </a:lnTo>
                  <a:lnTo>
                    <a:pt x="123" y="21"/>
                  </a:lnTo>
                  <a:lnTo>
                    <a:pt x="126" y="18"/>
                  </a:lnTo>
                  <a:lnTo>
                    <a:pt x="129" y="18"/>
                  </a:lnTo>
                  <a:lnTo>
                    <a:pt x="129" y="15"/>
                  </a:lnTo>
                  <a:lnTo>
                    <a:pt x="129" y="15"/>
                  </a:lnTo>
                  <a:lnTo>
                    <a:pt x="129" y="12"/>
                  </a:lnTo>
                  <a:lnTo>
                    <a:pt x="132" y="9"/>
                  </a:lnTo>
                  <a:lnTo>
                    <a:pt x="135" y="9"/>
                  </a:lnTo>
                  <a:lnTo>
                    <a:pt x="138" y="6"/>
                  </a:lnTo>
                  <a:lnTo>
                    <a:pt x="141" y="9"/>
                  </a:lnTo>
                  <a:lnTo>
                    <a:pt x="141" y="6"/>
                  </a:lnTo>
                  <a:lnTo>
                    <a:pt x="141" y="6"/>
                  </a:lnTo>
                  <a:lnTo>
                    <a:pt x="144" y="9"/>
                  </a:lnTo>
                  <a:lnTo>
                    <a:pt x="147" y="9"/>
                  </a:lnTo>
                  <a:lnTo>
                    <a:pt x="153" y="12"/>
                  </a:lnTo>
                  <a:lnTo>
                    <a:pt x="156" y="15"/>
                  </a:lnTo>
                  <a:lnTo>
                    <a:pt x="162" y="18"/>
                  </a:lnTo>
                  <a:lnTo>
                    <a:pt x="162" y="18"/>
                  </a:lnTo>
                  <a:lnTo>
                    <a:pt x="166" y="18"/>
                  </a:lnTo>
                  <a:lnTo>
                    <a:pt x="172" y="21"/>
                  </a:lnTo>
                  <a:lnTo>
                    <a:pt x="175" y="21"/>
                  </a:lnTo>
                  <a:lnTo>
                    <a:pt x="178" y="21"/>
                  </a:lnTo>
                  <a:lnTo>
                    <a:pt x="181" y="21"/>
                  </a:lnTo>
                  <a:lnTo>
                    <a:pt x="184" y="21"/>
                  </a:lnTo>
                  <a:lnTo>
                    <a:pt x="187" y="21"/>
                  </a:lnTo>
                  <a:lnTo>
                    <a:pt x="190" y="24"/>
                  </a:lnTo>
                  <a:lnTo>
                    <a:pt x="193" y="24"/>
                  </a:lnTo>
                  <a:lnTo>
                    <a:pt x="196" y="24"/>
                  </a:lnTo>
                  <a:lnTo>
                    <a:pt x="196" y="21"/>
                  </a:lnTo>
                  <a:lnTo>
                    <a:pt x="196" y="21"/>
                  </a:lnTo>
                  <a:lnTo>
                    <a:pt x="196" y="18"/>
                  </a:lnTo>
                  <a:lnTo>
                    <a:pt x="199" y="15"/>
                  </a:lnTo>
                  <a:lnTo>
                    <a:pt x="202" y="12"/>
                  </a:lnTo>
                  <a:lnTo>
                    <a:pt x="205" y="12"/>
                  </a:lnTo>
                  <a:lnTo>
                    <a:pt x="208" y="12"/>
                  </a:lnTo>
                  <a:lnTo>
                    <a:pt x="211" y="15"/>
                  </a:lnTo>
                  <a:lnTo>
                    <a:pt x="214" y="15"/>
                  </a:lnTo>
                  <a:lnTo>
                    <a:pt x="220" y="12"/>
                  </a:lnTo>
                  <a:lnTo>
                    <a:pt x="223" y="12"/>
                  </a:lnTo>
                  <a:lnTo>
                    <a:pt x="226" y="9"/>
                  </a:lnTo>
                  <a:lnTo>
                    <a:pt x="232" y="6"/>
                  </a:lnTo>
                  <a:lnTo>
                    <a:pt x="235" y="6"/>
                  </a:lnTo>
                  <a:lnTo>
                    <a:pt x="235" y="9"/>
                  </a:lnTo>
                  <a:lnTo>
                    <a:pt x="238" y="9"/>
                  </a:lnTo>
                  <a:lnTo>
                    <a:pt x="238" y="9"/>
                  </a:lnTo>
                  <a:lnTo>
                    <a:pt x="241" y="9"/>
                  </a:lnTo>
                  <a:lnTo>
                    <a:pt x="241" y="9"/>
                  </a:lnTo>
                  <a:lnTo>
                    <a:pt x="247" y="9"/>
                  </a:lnTo>
                  <a:lnTo>
                    <a:pt x="250" y="9"/>
                  </a:lnTo>
                  <a:lnTo>
                    <a:pt x="250" y="9"/>
                  </a:lnTo>
                  <a:lnTo>
                    <a:pt x="253" y="3"/>
                  </a:lnTo>
                  <a:lnTo>
                    <a:pt x="253" y="3"/>
                  </a:lnTo>
                  <a:lnTo>
                    <a:pt x="253" y="3"/>
                  </a:lnTo>
                  <a:lnTo>
                    <a:pt x="256" y="0"/>
                  </a:lnTo>
                  <a:lnTo>
                    <a:pt x="259" y="3"/>
                  </a:lnTo>
                  <a:lnTo>
                    <a:pt x="262" y="3"/>
                  </a:lnTo>
                  <a:lnTo>
                    <a:pt x="265" y="3"/>
                  </a:lnTo>
                  <a:lnTo>
                    <a:pt x="265" y="6"/>
                  </a:lnTo>
                  <a:lnTo>
                    <a:pt x="268" y="6"/>
                  </a:lnTo>
                  <a:lnTo>
                    <a:pt x="271" y="6"/>
                  </a:lnTo>
                  <a:lnTo>
                    <a:pt x="277" y="6"/>
                  </a:lnTo>
                  <a:lnTo>
                    <a:pt x="280" y="9"/>
                  </a:lnTo>
                  <a:lnTo>
                    <a:pt x="286" y="6"/>
                  </a:lnTo>
                  <a:lnTo>
                    <a:pt x="289" y="6"/>
                  </a:lnTo>
                  <a:lnTo>
                    <a:pt x="292" y="6"/>
                  </a:lnTo>
                  <a:lnTo>
                    <a:pt x="295" y="9"/>
                  </a:lnTo>
                  <a:lnTo>
                    <a:pt x="295" y="12"/>
                  </a:lnTo>
                  <a:lnTo>
                    <a:pt x="298" y="12"/>
                  </a:lnTo>
                  <a:lnTo>
                    <a:pt x="298" y="15"/>
                  </a:lnTo>
                  <a:lnTo>
                    <a:pt x="301" y="15"/>
                  </a:lnTo>
                  <a:lnTo>
                    <a:pt x="304" y="18"/>
                  </a:lnTo>
                  <a:lnTo>
                    <a:pt x="310" y="21"/>
                  </a:lnTo>
                  <a:lnTo>
                    <a:pt x="310" y="21"/>
                  </a:lnTo>
                  <a:lnTo>
                    <a:pt x="313" y="18"/>
                  </a:lnTo>
                  <a:lnTo>
                    <a:pt x="316" y="18"/>
                  </a:lnTo>
                  <a:lnTo>
                    <a:pt x="319" y="18"/>
                  </a:lnTo>
                  <a:lnTo>
                    <a:pt x="322" y="18"/>
                  </a:lnTo>
                  <a:lnTo>
                    <a:pt x="322" y="18"/>
                  </a:lnTo>
                  <a:lnTo>
                    <a:pt x="325" y="18"/>
                  </a:lnTo>
                  <a:lnTo>
                    <a:pt x="328" y="18"/>
                  </a:lnTo>
                  <a:lnTo>
                    <a:pt x="328" y="15"/>
                  </a:lnTo>
                  <a:lnTo>
                    <a:pt x="331" y="12"/>
                  </a:lnTo>
                  <a:lnTo>
                    <a:pt x="334" y="12"/>
                  </a:lnTo>
                  <a:lnTo>
                    <a:pt x="338" y="12"/>
                  </a:lnTo>
                  <a:lnTo>
                    <a:pt x="341" y="18"/>
                  </a:lnTo>
                  <a:lnTo>
                    <a:pt x="341" y="21"/>
                  </a:lnTo>
                  <a:lnTo>
                    <a:pt x="344" y="21"/>
                  </a:lnTo>
                  <a:lnTo>
                    <a:pt x="347" y="24"/>
                  </a:lnTo>
                  <a:lnTo>
                    <a:pt x="350" y="27"/>
                  </a:lnTo>
                  <a:lnTo>
                    <a:pt x="353" y="30"/>
                  </a:lnTo>
                  <a:lnTo>
                    <a:pt x="353" y="30"/>
                  </a:lnTo>
                  <a:lnTo>
                    <a:pt x="353" y="33"/>
                  </a:lnTo>
                  <a:lnTo>
                    <a:pt x="353" y="36"/>
                  </a:lnTo>
                  <a:lnTo>
                    <a:pt x="356" y="36"/>
                  </a:lnTo>
                  <a:lnTo>
                    <a:pt x="359" y="36"/>
                  </a:lnTo>
                  <a:lnTo>
                    <a:pt x="362" y="36"/>
                  </a:lnTo>
                  <a:lnTo>
                    <a:pt x="359" y="39"/>
                  </a:lnTo>
                  <a:lnTo>
                    <a:pt x="359" y="42"/>
                  </a:lnTo>
                  <a:lnTo>
                    <a:pt x="359" y="48"/>
                  </a:lnTo>
                  <a:lnTo>
                    <a:pt x="356" y="54"/>
                  </a:lnTo>
                  <a:lnTo>
                    <a:pt x="356" y="57"/>
                  </a:lnTo>
                  <a:lnTo>
                    <a:pt x="359" y="60"/>
                  </a:lnTo>
                  <a:lnTo>
                    <a:pt x="362" y="63"/>
                  </a:lnTo>
                  <a:lnTo>
                    <a:pt x="362" y="66"/>
                  </a:lnTo>
                  <a:lnTo>
                    <a:pt x="362" y="69"/>
                  </a:lnTo>
                  <a:lnTo>
                    <a:pt x="353" y="81"/>
                  </a:lnTo>
                  <a:lnTo>
                    <a:pt x="347" y="87"/>
                  </a:lnTo>
                  <a:lnTo>
                    <a:pt x="344" y="90"/>
                  </a:lnTo>
                  <a:lnTo>
                    <a:pt x="338" y="102"/>
                  </a:lnTo>
                  <a:lnTo>
                    <a:pt x="334" y="105"/>
                  </a:lnTo>
                  <a:lnTo>
                    <a:pt x="334" y="111"/>
                  </a:lnTo>
                  <a:lnTo>
                    <a:pt x="334" y="117"/>
                  </a:lnTo>
                  <a:lnTo>
                    <a:pt x="331" y="123"/>
                  </a:lnTo>
                  <a:lnTo>
                    <a:pt x="331" y="129"/>
                  </a:lnTo>
                  <a:lnTo>
                    <a:pt x="328" y="132"/>
                  </a:lnTo>
                  <a:lnTo>
                    <a:pt x="325" y="139"/>
                  </a:lnTo>
                  <a:lnTo>
                    <a:pt x="322" y="151"/>
                  </a:lnTo>
                  <a:lnTo>
                    <a:pt x="319" y="154"/>
                  </a:lnTo>
                  <a:lnTo>
                    <a:pt x="322" y="160"/>
                  </a:lnTo>
                  <a:lnTo>
                    <a:pt x="322" y="163"/>
                  </a:lnTo>
                  <a:lnTo>
                    <a:pt x="322" y="169"/>
                  </a:lnTo>
                  <a:lnTo>
                    <a:pt x="328" y="205"/>
                  </a:lnTo>
                  <a:lnTo>
                    <a:pt x="334" y="229"/>
                  </a:lnTo>
                  <a:lnTo>
                    <a:pt x="347" y="247"/>
                  </a:lnTo>
                  <a:lnTo>
                    <a:pt x="353" y="262"/>
                  </a:lnTo>
                  <a:lnTo>
                    <a:pt x="350" y="259"/>
                  </a:lnTo>
                  <a:lnTo>
                    <a:pt x="319" y="268"/>
                  </a:lnTo>
                  <a:lnTo>
                    <a:pt x="310" y="284"/>
                  </a:lnTo>
                  <a:lnTo>
                    <a:pt x="310" y="287"/>
                  </a:lnTo>
                  <a:lnTo>
                    <a:pt x="313" y="290"/>
                  </a:lnTo>
                  <a:lnTo>
                    <a:pt x="316" y="290"/>
                  </a:lnTo>
                  <a:lnTo>
                    <a:pt x="316" y="293"/>
                  </a:lnTo>
                  <a:lnTo>
                    <a:pt x="313" y="293"/>
                  </a:lnTo>
                  <a:lnTo>
                    <a:pt x="313" y="296"/>
                  </a:lnTo>
                  <a:lnTo>
                    <a:pt x="313" y="299"/>
                  </a:lnTo>
                  <a:lnTo>
                    <a:pt x="313" y="302"/>
                  </a:lnTo>
                  <a:lnTo>
                    <a:pt x="313" y="305"/>
                  </a:lnTo>
                  <a:lnTo>
                    <a:pt x="313" y="305"/>
                  </a:lnTo>
                  <a:lnTo>
                    <a:pt x="313" y="308"/>
                  </a:lnTo>
                  <a:lnTo>
                    <a:pt x="313" y="308"/>
                  </a:lnTo>
                  <a:lnTo>
                    <a:pt x="307" y="314"/>
                  </a:lnTo>
                  <a:lnTo>
                    <a:pt x="307" y="314"/>
                  </a:lnTo>
                  <a:lnTo>
                    <a:pt x="307" y="326"/>
                  </a:lnTo>
                  <a:lnTo>
                    <a:pt x="307" y="332"/>
                  </a:lnTo>
                  <a:lnTo>
                    <a:pt x="310" y="332"/>
                  </a:lnTo>
                  <a:lnTo>
                    <a:pt x="316" y="338"/>
                  </a:lnTo>
                  <a:lnTo>
                    <a:pt x="316" y="341"/>
                  </a:lnTo>
                  <a:lnTo>
                    <a:pt x="319" y="344"/>
                  </a:lnTo>
                  <a:lnTo>
                    <a:pt x="325" y="344"/>
                  </a:lnTo>
                  <a:lnTo>
                    <a:pt x="328" y="344"/>
                  </a:lnTo>
                  <a:lnTo>
                    <a:pt x="325" y="341"/>
                  </a:lnTo>
                  <a:lnTo>
                    <a:pt x="325" y="338"/>
                  </a:lnTo>
                  <a:lnTo>
                    <a:pt x="331" y="338"/>
                  </a:lnTo>
                  <a:lnTo>
                    <a:pt x="331" y="338"/>
                  </a:lnTo>
                  <a:lnTo>
                    <a:pt x="334" y="359"/>
                  </a:lnTo>
                  <a:lnTo>
                    <a:pt x="331" y="362"/>
                  </a:lnTo>
                  <a:lnTo>
                    <a:pt x="328" y="359"/>
                  </a:lnTo>
                  <a:lnTo>
                    <a:pt x="328" y="359"/>
                  </a:lnTo>
                  <a:lnTo>
                    <a:pt x="328" y="359"/>
                  </a:lnTo>
                  <a:lnTo>
                    <a:pt x="325" y="359"/>
                  </a:lnTo>
                  <a:lnTo>
                    <a:pt x="322" y="362"/>
                  </a:lnTo>
                  <a:lnTo>
                    <a:pt x="319" y="362"/>
                  </a:lnTo>
                  <a:lnTo>
                    <a:pt x="316" y="356"/>
                  </a:lnTo>
                  <a:lnTo>
                    <a:pt x="310" y="353"/>
                  </a:lnTo>
                  <a:lnTo>
                    <a:pt x="307" y="350"/>
                  </a:lnTo>
                  <a:lnTo>
                    <a:pt x="304" y="344"/>
                  </a:lnTo>
                  <a:lnTo>
                    <a:pt x="301" y="341"/>
                  </a:lnTo>
                  <a:lnTo>
                    <a:pt x="292" y="341"/>
                  </a:lnTo>
                  <a:lnTo>
                    <a:pt x="289" y="338"/>
                  </a:lnTo>
                  <a:lnTo>
                    <a:pt x="289" y="335"/>
                  </a:lnTo>
                  <a:lnTo>
                    <a:pt x="286" y="332"/>
                  </a:lnTo>
                  <a:lnTo>
                    <a:pt x="286" y="326"/>
                  </a:lnTo>
                  <a:lnTo>
                    <a:pt x="283" y="326"/>
                  </a:lnTo>
                  <a:lnTo>
                    <a:pt x="283" y="326"/>
                  </a:lnTo>
                  <a:lnTo>
                    <a:pt x="280" y="326"/>
                  </a:lnTo>
                  <a:lnTo>
                    <a:pt x="277" y="332"/>
                  </a:lnTo>
                  <a:lnTo>
                    <a:pt x="277" y="335"/>
                  </a:lnTo>
                  <a:lnTo>
                    <a:pt x="271" y="335"/>
                  </a:lnTo>
                  <a:lnTo>
                    <a:pt x="268" y="335"/>
                  </a:lnTo>
                  <a:lnTo>
                    <a:pt x="268" y="335"/>
                  </a:lnTo>
                  <a:lnTo>
                    <a:pt x="265" y="335"/>
                  </a:lnTo>
                  <a:lnTo>
                    <a:pt x="259" y="332"/>
                  </a:lnTo>
                  <a:lnTo>
                    <a:pt x="256" y="329"/>
                  </a:lnTo>
                  <a:lnTo>
                    <a:pt x="253" y="329"/>
                  </a:lnTo>
                  <a:lnTo>
                    <a:pt x="250" y="329"/>
                  </a:lnTo>
                  <a:lnTo>
                    <a:pt x="250" y="329"/>
                  </a:lnTo>
                  <a:lnTo>
                    <a:pt x="250" y="326"/>
                  </a:lnTo>
                  <a:lnTo>
                    <a:pt x="250" y="323"/>
                  </a:lnTo>
                  <a:lnTo>
                    <a:pt x="247" y="323"/>
                  </a:lnTo>
                  <a:lnTo>
                    <a:pt x="247" y="320"/>
                  </a:lnTo>
                  <a:lnTo>
                    <a:pt x="247" y="317"/>
                  </a:lnTo>
                  <a:lnTo>
                    <a:pt x="241" y="320"/>
                  </a:lnTo>
                  <a:lnTo>
                    <a:pt x="241" y="320"/>
                  </a:lnTo>
                  <a:lnTo>
                    <a:pt x="238" y="320"/>
                  </a:lnTo>
                  <a:lnTo>
                    <a:pt x="235" y="323"/>
                  </a:lnTo>
                  <a:lnTo>
                    <a:pt x="232" y="323"/>
                  </a:lnTo>
                  <a:lnTo>
                    <a:pt x="232" y="323"/>
                  </a:lnTo>
                  <a:lnTo>
                    <a:pt x="232" y="323"/>
                  </a:lnTo>
                  <a:lnTo>
                    <a:pt x="232" y="320"/>
                  </a:lnTo>
                  <a:lnTo>
                    <a:pt x="229" y="317"/>
                  </a:lnTo>
                  <a:lnTo>
                    <a:pt x="226" y="317"/>
                  </a:lnTo>
                  <a:lnTo>
                    <a:pt x="226" y="317"/>
                  </a:lnTo>
                  <a:lnTo>
                    <a:pt x="223" y="317"/>
                  </a:lnTo>
                  <a:lnTo>
                    <a:pt x="223" y="317"/>
                  </a:lnTo>
                  <a:lnTo>
                    <a:pt x="220" y="317"/>
                  </a:lnTo>
                  <a:lnTo>
                    <a:pt x="217" y="317"/>
                  </a:lnTo>
                  <a:lnTo>
                    <a:pt x="214" y="320"/>
                  </a:lnTo>
                  <a:lnTo>
                    <a:pt x="211" y="320"/>
                  </a:lnTo>
                  <a:lnTo>
                    <a:pt x="211" y="320"/>
                  </a:lnTo>
                  <a:lnTo>
                    <a:pt x="208" y="320"/>
                  </a:lnTo>
                  <a:lnTo>
                    <a:pt x="202" y="320"/>
                  </a:lnTo>
                  <a:lnTo>
                    <a:pt x="202" y="320"/>
                  </a:lnTo>
                  <a:lnTo>
                    <a:pt x="199" y="317"/>
                  </a:lnTo>
                  <a:lnTo>
                    <a:pt x="196" y="317"/>
                  </a:lnTo>
                  <a:lnTo>
                    <a:pt x="196" y="317"/>
                  </a:lnTo>
                  <a:lnTo>
                    <a:pt x="193" y="317"/>
                  </a:lnTo>
                  <a:lnTo>
                    <a:pt x="193" y="320"/>
                  </a:lnTo>
                  <a:lnTo>
                    <a:pt x="190" y="320"/>
                  </a:lnTo>
                  <a:lnTo>
                    <a:pt x="190" y="317"/>
                  </a:lnTo>
                  <a:lnTo>
                    <a:pt x="190" y="314"/>
                  </a:lnTo>
                  <a:lnTo>
                    <a:pt x="190" y="314"/>
                  </a:lnTo>
                  <a:lnTo>
                    <a:pt x="190" y="311"/>
                  </a:lnTo>
                  <a:lnTo>
                    <a:pt x="193" y="311"/>
                  </a:lnTo>
                  <a:lnTo>
                    <a:pt x="190" y="308"/>
                  </a:lnTo>
                  <a:lnTo>
                    <a:pt x="190" y="305"/>
                  </a:lnTo>
                  <a:lnTo>
                    <a:pt x="190" y="302"/>
                  </a:lnTo>
                  <a:lnTo>
                    <a:pt x="190" y="302"/>
                  </a:lnTo>
                  <a:lnTo>
                    <a:pt x="187" y="299"/>
                  </a:lnTo>
                  <a:lnTo>
                    <a:pt x="187" y="296"/>
                  </a:lnTo>
                  <a:lnTo>
                    <a:pt x="190" y="293"/>
                  </a:lnTo>
                  <a:lnTo>
                    <a:pt x="187" y="293"/>
                  </a:lnTo>
                  <a:lnTo>
                    <a:pt x="187" y="290"/>
                  </a:lnTo>
                  <a:lnTo>
                    <a:pt x="187" y="290"/>
                  </a:lnTo>
                  <a:lnTo>
                    <a:pt x="184" y="287"/>
                  </a:lnTo>
                  <a:lnTo>
                    <a:pt x="184" y="287"/>
                  </a:lnTo>
                  <a:lnTo>
                    <a:pt x="184" y="284"/>
                  </a:lnTo>
                  <a:lnTo>
                    <a:pt x="184" y="281"/>
                  </a:lnTo>
                  <a:lnTo>
                    <a:pt x="181" y="281"/>
                  </a:lnTo>
                  <a:lnTo>
                    <a:pt x="184" y="278"/>
                  </a:lnTo>
                  <a:lnTo>
                    <a:pt x="184" y="268"/>
                  </a:lnTo>
                  <a:lnTo>
                    <a:pt x="181" y="265"/>
                  </a:lnTo>
                  <a:lnTo>
                    <a:pt x="181" y="265"/>
                  </a:lnTo>
                  <a:lnTo>
                    <a:pt x="184" y="265"/>
                  </a:lnTo>
                  <a:lnTo>
                    <a:pt x="184" y="262"/>
                  </a:lnTo>
                  <a:lnTo>
                    <a:pt x="181" y="259"/>
                  </a:lnTo>
                  <a:lnTo>
                    <a:pt x="181" y="256"/>
                  </a:lnTo>
                  <a:lnTo>
                    <a:pt x="184" y="253"/>
                  </a:lnTo>
                  <a:lnTo>
                    <a:pt x="184" y="250"/>
                  </a:lnTo>
                  <a:lnTo>
                    <a:pt x="184" y="247"/>
                  </a:lnTo>
                  <a:lnTo>
                    <a:pt x="184" y="244"/>
                  </a:lnTo>
                  <a:lnTo>
                    <a:pt x="159" y="241"/>
                  </a:lnTo>
                  <a:lnTo>
                    <a:pt x="159" y="241"/>
                  </a:lnTo>
                  <a:lnTo>
                    <a:pt x="162" y="238"/>
                  </a:lnTo>
                  <a:lnTo>
                    <a:pt x="162" y="235"/>
                  </a:lnTo>
                  <a:lnTo>
                    <a:pt x="156" y="235"/>
                  </a:lnTo>
                  <a:lnTo>
                    <a:pt x="156" y="238"/>
                  </a:lnTo>
                  <a:lnTo>
                    <a:pt x="138" y="238"/>
                  </a:lnTo>
                  <a:lnTo>
                    <a:pt x="135" y="244"/>
                  </a:lnTo>
                  <a:lnTo>
                    <a:pt x="135" y="247"/>
                  </a:lnTo>
                  <a:lnTo>
                    <a:pt x="132" y="247"/>
                  </a:lnTo>
                  <a:lnTo>
                    <a:pt x="135" y="250"/>
                  </a:lnTo>
                  <a:lnTo>
                    <a:pt x="135" y="256"/>
                  </a:lnTo>
                  <a:lnTo>
                    <a:pt x="120" y="256"/>
                  </a:lnTo>
                  <a:lnTo>
                    <a:pt x="117" y="259"/>
                  </a:lnTo>
                  <a:lnTo>
                    <a:pt x="111" y="259"/>
                  </a:lnTo>
                  <a:lnTo>
                    <a:pt x="108" y="256"/>
                  </a:lnTo>
                  <a:lnTo>
                    <a:pt x="105" y="259"/>
                  </a:lnTo>
                  <a:lnTo>
                    <a:pt x="99" y="259"/>
                  </a:lnTo>
                  <a:lnTo>
                    <a:pt x="99" y="256"/>
                  </a:lnTo>
                  <a:lnTo>
                    <a:pt x="96" y="250"/>
                  </a:lnTo>
                  <a:lnTo>
                    <a:pt x="96" y="247"/>
                  </a:lnTo>
                  <a:lnTo>
                    <a:pt x="93" y="244"/>
                  </a:lnTo>
                  <a:lnTo>
                    <a:pt x="90" y="244"/>
                  </a:lnTo>
                  <a:lnTo>
                    <a:pt x="90" y="241"/>
                  </a:lnTo>
                  <a:lnTo>
                    <a:pt x="90" y="238"/>
                  </a:lnTo>
                  <a:lnTo>
                    <a:pt x="90" y="235"/>
                  </a:lnTo>
                  <a:lnTo>
                    <a:pt x="87" y="232"/>
                  </a:lnTo>
                  <a:lnTo>
                    <a:pt x="87" y="229"/>
                  </a:lnTo>
                  <a:lnTo>
                    <a:pt x="90" y="226"/>
                  </a:lnTo>
                  <a:lnTo>
                    <a:pt x="87" y="223"/>
                  </a:lnTo>
                  <a:lnTo>
                    <a:pt x="87" y="223"/>
                  </a:lnTo>
                  <a:lnTo>
                    <a:pt x="87" y="220"/>
                  </a:lnTo>
                  <a:lnTo>
                    <a:pt x="87" y="220"/>
                  </a:lnTo>
                  <a:lnTo>
                    <a:pt x="87" y="217"/>
                  </a:lnTo>
                  <a:lnTo>
                    <a:pt x="66" y="217"/>
                  </a:lnTo>
                  <a:lnTo>
                    <a:pt x="54" y="217"/>
                  </a:lnTo>
                  <a:lnTo>
                    <a:pt x="48" y="217"/>
                  </a:lnTo>
                  <a:lnTo>
                    <a:pt x="42" y="217"/>
                  </a:lnTo>
                  <a:lnTo>
                    <a:pt x="39" y="217"/>
                  </a:lnTo>
                  <a:lnTo>
                    <a:pt x="33" y="217"/>
                  </a:lnTo>
                  <a:lnTo>
                    <a:pt x="27" y="217"/>
                  </a:lnTo>
                  <a:lnTo>
                    <a:pt x="24" y="217"/>
                  </a:lnTo>
                  <a:lnTo>
                    <a:pt x="21" y="217"/>
                  </a:lnTo>
                  <a:lnTo>
                    <a:pt x="18" y="217"/>
                  </a:lnTo>
                  <a:lnTo>
                    <a:pt x="15" y="217"/>
                  </a:lnTo>
                  <a:lnTo>
                    <a:pt x="12" y="217"/>
                  </a:lnTo>
                  <a:lnTo>
                    <a:pt x="12" y="220"/>
                  </a:lnTo>
                  <a:lnTo>
                    <a:pt x="9" y="220"/>
                  </a:lnTo>
                  <a:lnTo>
                    <a:pt x="9" y="220"/>
                  </a:lnTo>
                  <a:lnTo>
                    <a:pt x="9" y="220"/>
                  </a:lnTo>
                  <a:lnTo>
                    <a:pt x="9" y="220"/>
                  </a:lnTo>
                  <a:lnTo>
                    <a:pt x="9" y="220"/>
                  </a:lnTo>
                  <a:lnTo>
                    <a:pt x="6" y="217"/>
                  </a:lnTo>
                  <a:lnTo>
                    <a:pt x="0" y="217"/>
                  </a:lnTo>
                  <a:lnTo>
                    <a:pt x="0" y="21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82"/>
            <p:cNvSpPr>
              <a:spLocks/>
            </p:cNvSpPr>
            <p:nvPr/>
          </p:nvSpPr>
          <p:spPr bwMode="auto">
            <a:xfrm>
              <a:off x="6515101" y="5127626"/>
              <a:ext cx="95250" cy="239713"/>
            </a:xfrm>
            <a:custGeom>
              <a:avLst/>
              <a:gdLst>
                <a:gd name="T0" fmla="*/ 9 w 60"/>
                <a:gd name="T1" fmla="*/ 0 h 151"/>
                <a:gd name="T2" fmla="*/ 12 w 60"/>
                <a:gd name="T3" fmla="*/ 3 h 151"/>
                <a:gd name="T4" fmla="*/ 15 w 60"/>
                <a:gd name="T5" fmla="*/ 3 h 151"/>
                <a:gd name="T6" fmla="*/ 18 w 60"/>
                <a:gd name="T7" fmla="*/ 3 h 151"/>
                <a:gd name="T8" fmla="*/ 21 w 60"/>
                <a:gd name="T9" fmla="*/ 3 h 151"/>
                <a:gd name="T10" fmla="*/ 24 w 60"/>
                <a:gd name="T11" fmla="*/ 6 h 151"/>
                <a:gd name="T12" fmla="*/ 30 w 60"/>
                <a:gd name="T13" fmla="*/ 15 h 151"/>
                <a:gd name="T14" fmla="*/ 33 w 60"/>
                <a:gd name="T15" fmla="*/ 54 h 151"/>
                <a:gd name="T16" fmla="*/ 33 w 60"/>
                <a:gd name="T17" fmla="*/ 75 h 151"/>
                <a:gd name="T18" fmla="*/ 42 w 60"/>
                <a:gd name="T19" fmla="*/ 81 h 151"/>
                <a:gd name="T20" fmla="*/ 45 w 60"/>
                <a:gd name="T21" fmla="*/ 84 h 151"/>
                <a:gd name="T22" fmla="*/ 54 w 60"/>
                <a:gd name="T23" fmla="*/ 93 h 151"/>
                <a:gd name="T24" fmla="*/ 60 w 60"/>
                <a:gd name="T25" fmla="*/ 102 h 151"/>
                <a:gd name="T26" fmla="*/ 60 w 60"/>
                <a:gd name="T27" fmla="*/ 108 h 151"/>
                <a:gd name="T28" fmla="*/ 57 w 60"/>
                <a:gd name="T29" fmla="*/ 111 h 151"/>
                <a:gd name="T30" fmla="*/ 54 w 60"/>
                <a:gd name="T31" fmla="*/ 111 h 151"/>
                <a:gd name="T32" fmla="*/ 54 w 60"/>
                <a:gd name="T33" fmla="*/ 114 h 151"/>
                <a:gd name="T34" fmla="*/ 57 w 60"/>
                <a:gd name="T35" fmla="*/ 123 h 151"/>
                <a:gd name="T36" fmla="*/ 54 w 60"/>
                <a:gd name="T37" fmla="*/ 129 h 151"/>
                <a:gd name="T38" fmla="*/ 48 w 60"/>
                <a:gd name="T39" fmla="*/ 136 h 151"/>
                <a:gd name="T40" fmla="*/ 45 w 60"/>
                <a:gd name="T41" fmla="*/ 142 h 151"/>
                <a:gd name="T42" fmla="*/ 45 w 60"/>
                <a:gd name="T43" fmla="*/ 151 h 151"/>
                <a:gd name="T44" fmla="*/ 42 w 60"/>
                <a:gd name="T45" fmla="*/ 151 h 151"/>
                <a:gd name="T46" fmla="*/ 39 w 60"/>
                <a:gd name="T47" fmla="*/ 145 h 151"/>
                <a:gd name="T48" fmla="*/ 36 w 60"/>
                <a:gd name="T49" fmla="*/ 142 h 151"/>
                <a:gd name="T50" fmla="*/ 30 w 60"/>
                <a:gd name="T51" fmla="*/ 133 h 151"/>
                <a:gd name="T52" fmla="*/ 27 w 60"/>
                <a:gd name="T53" fmla="*/ 126 h 151"/>
                <a:gd name="T54" fmla="*/ 30 w 60"/>
                <a:gd name="T55" fmla="*/ 120 h 151"/>
                <a:gd name="T56" fmla="*/ 33 w 60"/>
                <a:gd name="T57" fmla="*/ 111 h 151"/>
                <a:gd name="T58" fmla="*/ 33 w 60"/>
                <a:gd name="T59" fmla="*/ 102 h 151"/>
                <a:gd name="T60" fmla="*/ 27 w 60"/>
                <a:gd name="T61" fmla="*/ 96 h 151"/>
                <a:gd name="T62" fmla="*/ 21 w 60"/>
                <a:gd name="T63" fmla="*/ 99 h 151"/>
                <a:gd name="T64" fmla="*/ 18 w 60"/>
                <a:gd name="T65" fmla="*/ 99 h 151"/>
                <a:gd name="T66" fmla="*/ 15 w 60"/>
                <a:gd name="T67" fmla="*/ 96 h 151"/>
                <a:gd name="T68" fmla="*/ 12 w 60"/>
                <a:gd name="T69" fmla="*/ 93 h 151"/>
                <a:gd name="T70" fmla="*/ 6 w 60"/>
                <a:gd name="T71" fmla="*/ 90 h 151"/>
                <a:gd name="T72" fmla="*/ 3 w 60"/>
                <a:gd name="T73" fmla="*/ 84 h 151"/>
                <a:gd name="T74" fmla="*/ 0 w 60"/>
                <a:gd name="T75" fmla="*/ 81 h 151"/>
                <a:gd name="T76" fmla="*/ 6 w 60"/>
                <a:gd name="T77" fmla="*/ 75 h 151"/>
                <a:gd name="T78" fmla="*/ 6 w 60"/>
                <a:gd name="T79" fmla="*/ 72 h 151"/>
                <a:gd name="T80" fmla="*/ 6 w 60"/>
                <a:gd name="T81" fmla="*/ 66 h 151"/>
                <a:gd name="T82" fmla="*/ 9 w 60"/>
                <a:gd name="T83" fmla="*/ 63 h 151"/>
                <a:gd name="T84" fmla="*/ 15 w 60"/>
                <a:gd name="T85" fmla="*/ 60 h 151"/>
                <a:gd name="T86" fmla="*/ 15 w 60"/>
                <a:gd name="T87" fmla="*/ 57 h 151"/>
                <a:gd name="T88" fmla="*/ 12 w 60"/>
                <a:gd name="T89" fmla="*/ 54 h 151"/>
                <a:gd name="T90" fmla="*/ 12 w 60"/>
                <a:gd name="T91" fmla="*/ 51 h 151"/>
                <a:gd name="T92" fmla="*/ 12 w 60"/>
                <a:gd name="T93" fmla="*/ 45 h 151"/>
                <a:gd name="T94" fmla="*/ 12 w 60"/>
                <a:gd name="T95" fmla="*/ 42 h 151"/>
                <a:gd name="T96" fmla="*/ 12 w 60"/>
                <a:gd name="T97" fmla="*/ 36 h 151"/>
                <a:gd name="T98" fmla="*/ 18 w 60"/>
                <a:gd name="T99" fmla="*/ 27 h 151"/>
                <a:gd name="T100" fmla="*/ 18 w 60"/>
                <a:gd name="T101" fmla="*/ 27 h 151"/>
                <a:gd name="T102" fmla="*/ 15 w 60"/>
                <a:gd name="T103" fmla="*/ 18 h 151"/>
                <a:gd name="T104" fmla="*/ 12 w 60"/>
                <a:gd name="T105" fmla="*/ 15 h 151"/>
                <a:gd name="T106" fmla="*/ 15 w 60"/>
                <a:gd name="T107" fmla="*/ 9 h 151"/>
                <a:gd name="T108" fmla="*/ 9 w 60"/>
                <a:gd name="T109" fmla="*/ 6 h 151"/>
                <a:gd name="T110" fmla="*/ 9 w 60"/>
                <a:gd name="T111"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151">
                  <a:moveTo>
                    <a:pt x="6" y="0"/>
                  </a:moveTo>
                  <a:lnTo>
                    <a:pt x="9" y="0"/>
                  </a:lnTo>
                  <a:lnTo>
                    <a:pt x="9" y="0"/>
                  </a:lnTo>
                  <a:lnTo>
                    <a:pt x="12" y="3"/>
                  </a:lnTo>
                  <a:lnTo>
                    <a:pt x="12" y="3"/>
                  </a:lnTo>
                  <a:lnTo>
                    <a:pt x="15" y="3"/>
                  </a:lnTo>
                  <a:lnTo>
                    <a:pt x="15" y="3"/>
                  </a:lnTo>
                  <a:lnTo>
                    <a:pt x="18" y="3"/>
                  </a:lnTo>
                  <a:lnTo>
                    <a:pt x="18" y="3"/>
                  </a:lnTo>
                  <a:lnTo>
                    <a:pt x="21" y="3"/>
                  </a:lnTo>
                  <a:lnTo>
                    <a:pt x="21" y="6"/>
                  </a:lnTo>
                  <a:lnTo>
                    <a:pt x="24" y="6"/>
                  </a:lnTo>
                  <a:lnTo>
                    <a:pt x="24" y="9"/>
                  </a:lnTo>
                  <a:lnTo>
                    <a:pt x="30" y="15"/>
                  </a:lnTo>
                  <a:lnTo>
                    <a:pt x="33" y="24"/>
                  </a:lnTo>
                  <a:lnTo>
                    <a:pt x="33" y="54"/>
                  </a:lnTo>
                  <a:lnTo>
                    <a:pt x="30" y="57"/>
                  </a:lnTo>
                  <a:lnTo>
                    <a:pt x="33" y="75"/>
                  </a:lnTo>
                  <a:lnTo>
                    <a:pt x="39" y="78"/>
                  </a:lnTo>
                  <a:lnTo>
                    <a:pt x="42" y="81"/>
                  </a:lnTo>
                  <a:lnTo>
                    <a:pt x="45" y="84"/>
                  </a:lnTo>
                  <a:lnTo>
                    <a:pt x="45" y="84"/>
                  </a:lnTo>
                  <a:lnTo>
                    <a:pt x="51" y="90"/>
                  </a:lnTo>
                  <a:lnTo>
                    <a:pt x="54" y="93"/>
                  </a:lnTo>
                  <a:lnTo>
                    <a:pt x="57" y="99"/>
                  </a:lnTo>
                  <a:lnTo>
                    <a:pt x="60" y="102"/>
                  </a:lnTo>
                  <a:lnTo>
                    <a:pt x="60" y="105"/>
                  </a:lnTo>
                  <a:lnTo>
                    <a:pt x="60" y="108"/>
                  </a:lnTo>
                  <a:lnTo>
                    <a:pt x="57" y="108"/>
                  </a:lnTo>
                  <a:lnTo>
                    <a:pt x="57" y="111"/>
                  </a:lnTo>
                  <a:lnTo>
                    <a:pt x="54" y="111"/>
                  </a:lnTo>
                  <a:lnTo>
                    <a:pt x="54" y="111"/>
                  </a:lnTo>
                  <a:lnTo>
                    <a:pt x="57" y="114"/>
                  </a:lnTo>
                  <a:lnTo>
                    <a:pt x="54" y="114"/>
                  </a:lnTo>
                  <a:lnTo>
                    <a:pt x="57" y="117"/>
                  </a:lnTo>
                  <a:lnTo>
                    <a:pt x="57" y="123"/>
                  </a:lnTo>
                  <a:lnTo>
                    <a:pt x="57" y="126"/>
                  </a:lnTo>
                  <a:lnTo>
                    <a:pt x="54" y="129"/>
                  </a:lnTo>
                  <a:lnTo>
                    <a:pt x="48" y="129"/>
                  </a:lnTo>
                  <a:lnTo>
                    <a:pt x="48" y="136"/>
                  </a:lnTo>
                  <a:lnTo>
                    <a:pt x="48" y="139"/>
                  </a:lnTo>
                  <a:lnTo>
                    <a:pt x="45" y="142"/>
                  </a:lnTo>
                  <a:lnTo>
                    <a:pt x="45" y="148"/>
                  </a:lnTo>
                  <a:lnTo>
                    <a:pt x="45" y="151"/>
                  </a:lnTo>
                  <a:lnTo>
                    <a:pt x="42" y="151"/>
                  </a:lnTo>
                  <a:lnTo>
                    <a:pt x="42" y="151"/>
                  </a:lnTo>
                  <a:lnTo>
                    <a:pt x="42" y="148"/>
                  </a:lnTo>
                  <a:lnTo>
                    <a:pt x="39" y="145"/>
                  </a:lnTo>
                  <a:lnTo>
                    <a:pt x="39" y="142"/>
                  </a:lnTo>
                  <a:lnTo>
                    <a:pt x="36" y="142"/>
                  </a:lnTo>
                  <a:lnTo>
                    <a:pt x="33" y="139"/>
                  </a:lnTo>
                  <a:lnTo>
                    <a:pt x="30" y="133"/>
                  </a:lnTo>
                  <a:lnTo>
                    <a:pt x="27" y="129"/>
                  </a:lnTo>
                  <a:lnTo>
                    <a:pt x="27" y="126"/>
                  </a:lnTo>
                  <a:lnTo>
                    <a:pt x="27" y="123"/>
                  </a:lnTo>
                  <a:lnTo>
                    <a:pt x="30" y="120"/>
                  </a:lnTo>
                  <a:lnTo>
                    <a:pt x="30" y="114"/>
                  </a:lnTo>
                  <a:lnTo>
                    <a:pt x="33" y="111"/>
                  </a:lnTo>
                  <a:lnTo>
                    <a:pt x="33" y="105"/>
                  </a:lnTo>
                  <a:lnTo>
                    <a:pt x="33" y="102"/>
                  </a:lnTo>
                  <a:lnTo>
                    <a:pt x="33" y="99"/>
                  </a:lnTo>
                  <a:lnTo>
                    <a:pt x="27" y="96"/>
                  </a:lnTo>
                  <a:lnTo>
                    <a:pt x="24" y="96"/>
                  </a:lnTo>
                  <a:lnTo>
                    <a:pt x="21" y="99"/>
                  </a:lnTo>
                  <a:lnTo>
                    <a:pt x="18" y="99"/>
                  </a:lnTo>
                  <a:lnTo>
                    <a:pt x="18" y="99"/>
                  </a:lnTo>
                  <a:lnTo>
                    <a:pt x="15" y="99"/>
                  </a:lnTo>
                  <a:lnTo>
                    <a:pt x="15" y="96"/>
                  </a:lnTo>
                  <a:lnTo>
                    <a:pt x="12" y="93"/>
                  </a:lnTo>
                  <a:lnTo>
                    <a:pt x="12" y="93"/>
                  </a:lnTo>
                  <a:lnTo>
                    <a:pt x="12" y="90"/>
                  </a:lnTo>
                  <a:lnTo>
                    <a:pt x="6" y="90"/>
                  </a:lnTo>
                  <a:lnTo>
                    <a:pt x="6" y="90"/>
                  </a:lnTo>
                  <a:lnTo>
                    <a:pt x="3" y="84"/>
                  </a:lnTo>
                  <a:lnTo>
                    <a:pt x="0" y="81"/>
                  </a:lnTo>
                  <a:lnTo>
                    <a:pt x="0" y="81"/>
                  </a:lnTo>
                  <a:lnTo>
                    <a:pt x="3" y="78"/>
                  </a:lnTo>
                  <a:lnTo>
                    <a:pt x="6" y="75"/>
                  </a:lnTo>
                  <a:lnTo>
                    <a:pt x="6" y="72"/>
                  </a:lnTo>
                  <a:lnTo>
                    <a:pt x="6" y="72"/>
                  </a:lnTo>
                  <a:lnTo>
                    <a:pt x="6" y="69"/>
                  </a:lnTo>
                  <a:lnTo>
                    <a:pt x="6" y="66"/>
                  </a:lnTo>
                  <a:lnTo>
                    <a:pt x="6" y="66"/>
                  </a:lnTo>
                  <a:lnTo>
                    <a:pt x="9" y="63"/>
                  </a:lnTo>
                  <a:lnTo>
                    <a:pt x="12" y="60"/>
                  </a:lnTo>
                  <a:lnTo>
                    <a:pt x="15" y="60"/>
                  </a:lnTo>
                  <a:lnTo>
                    <a:pt x="15" y="60"/>
                  </a:lnTo>
                  <a:lnTo>
                    <a:pt x="15" y="57"/>
                  </a:lnTo>
                  <a:lnTo>
                    <a:pt x="15" y="57"/>
                  </a:lnTo>
                  <a:lnTo>
                    <a:pt x="12" y="54"/>
                  </a:lnTo>
                  <a:lnTo>
                    <a:pt x="12" y="51"/>
                  </a:lnTo>
                  <a:lnTo>
                    <a:pt x="12" y="51"/>
                  </a:lnTo>
                  <a:lnTo>
                    <a:pt x="15" y="48"/>
                  </a:lnTo>
                  <a:lnTo>
                    <a:pt x="12" y="45"/>
                  </a:lnTo>
                  <a:lnTo>
                    <a:pt x="15" y="45"/>
                  </a:lnTo>
                  <a:lnTo>
                    <a:pt x="12" y="42"/>
                  </a:lnTo>
                  <a:lnTo>
                    <a:pt x="12" y="39"/>
                  </a:lnTo>
                  <a:lnTo>
                    <a:pt x="12" y="36"/>
                  </a:lnTo>
                  <a:lnTo>
                    <a:pt x="12" y="33"/>
                  </a:lnTo>
                  <a:lnTo>
                    <a:pt x="18" y="27"/>
                  </a:lnTo>
                  <a:lnTo>
                    <a:pt x="18" y="27"/>
                  </a:lnTo>
                  <a:lnTo>
                    <a:pt x="18" y="27"/>
                  </a:lnTo>
                  <a:lnTo>
                    <a:pt x="18" y="21"/>
                  </a:lnTo>
                  <a:lnTo>
                    <a:pt x="15" y="18"/>
                  </a:lnTo>
                  <a:lnTo>
                    <a:pt x="12" y="18"/>
                  </a:lnTo>
                  <a:lnTo>
                    <a:pt x="12" y="15"/>
                  </a:lnTo>
                  <a:lnTo>
                    <a:pt x="15" y="9"/>
                  </a:lnTo>
                  <a:lnTo>
                    <a:pt x="15" y="9"/>
                  </a:lnTo>
                  <a:lnTo>
                    <a:pt x="12" y="9"/>
                  </a:lnTo>
                  <a:lnTo>
                    <a:pt x="9" y="6"/>
                  </a:lnTo>
                  <a:lnTo>
                    <a:pt x="9" y="3"/>
                  </a:lnTo>
                  <a:lnTo>
                    <a:pt x="9"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183"/>
            <p:cNvSpPr>
              <a:spLocks/>
            </p:cNvSpPr>
            <p:nvPr/>
          </p:nvSpPr>
          <p:spPr bwMode="auto">
            <a:xfrm>
              <a:off x="6184901" y="5087938"/>
              <a:ext cx="358775" cy="307975"/>
            </a:xfrm>
            <a:custGeom>
              <a:avLst/>
              <a:gdLst>
                <a:gd name="T0" fmla="*/ 48 w 226"/>
                <a:gd name="T1" fmla="*/ 58 h 194"/>
                <a:gd name="T2" fmla="*/ 51 w 226"/>
                <a:gd name="T3" fmla="*/ 64 h 194"/>
                <a:gd name="T4" fmla="*/ 60 w 226"/>
                <a:gd name="T5" fmla="*/ 61 h 194"/>
                <a:gd name="T6" fmla="*/ 69 w 226"/>
                <a:gd name="T7" fmla="*/ 64 h 194"/>
                <a:gd name="T8" fmla="*/ 72 w 226"/>
                <a:gd name="T9" fmla="*/ 70 h 194"/>
                <a:gd name="T10" fmla="*/ 87 w 226"/>
                <a:gd name="T11" fmla="*/ 76 h 194"/>
                <a:gd name="T12" fmla="*/ 96 w 226"/>
                <a:gd name="T13" fmla="*/ 73 h 194"/>
                <a:gd name="T14" fmla="*/ 105 w 226"/>
                <a:gd name="T15" fmla="*/ 67 h 194"/>
                <a:gd name="T16" fmla="*/ 111 w 226"/>
                <a:gd name="T17" fmla="*/ 82 h 194"/>
                <a:gd name="T18" fmla="*/ 129 w 226"/>
                <a:gd name="T19" fmla="*/ 94 h 194"/>
                <a:gd name="T20" fmla="*/ 144 w 226"/>
                <a:gd name="T21" fmla="*/ 100 h 194"/>
                <a:gd name="T22" fmla="*/ 150 w 226"/>
                <a:gd name="T23" fmla="*/ 103 h 194"/>
                <a:gd name="T24" fmla="*/ 144 w 226"/>
                <a:gd name="T25" fmla="*/ 79 h 194"/>
                <a:gd name="T26" fmla="*/ 138 w 226"/>
                <a:gd name="T27" fmla="*/ 85 h 194"/>
                <a:gd name="T28" fmla="*/ 126 w 226"/>
                <a:gd name="T29" fmla="*/ 73 h 194"/>
                <a:gd name="T30" fmla="*/ 132 w 226"/>
                <a:gd name="T31" fmla="*/ 49 h 194"/>
                <a:gd name="T32" fmla="*/ 132 w 226"/>
                <a:gd name="T33" fmla="*/ 43 h 194"/>
                <a:gd name="T34" fmla="*/ 135 w 226"/>
                <a:gd name="T35" fmla="*/ 34 h 194"/>
                <a:gd name="T36" fmla="*/ 129 w 226"/>
                <a:gd name="T37" fmla="*/ 25 h 194"/>
                <a:gd name="T38" fmla="*/ 181 w 226"/>
                <a:gd name="T39" fmla="*/ 6 h 194"/>
                <a:gd name="T40" fmla="*/ 187 w 226"/>
                <a:gd name="T41" fmla="*/ 9 h 194"/>
                <a:gd name="T42" fmla="*/ 205 w 226"/>
                <a:gd name="T43" fmla="*/ 15 h 194"/>
                <a:gd name="T44" fmla="*/ 214 w 226"/>
                <a:gd name="T45" fmla="*/ 25 h 194"/>
                <a:gd name="T46" fmla="*/ 217 w 226"/>
                <a:gd name="T47" fmla="*/ 31 h 194"/>
                <a:gd name="T48" fmla="*/ 220 w 226"/>
                <a:gd name="T49" fmla="*/ 40 h 194"/>
                <a:gd name="T50" fmla="*/ 226 w 226"/>
                <a:gd name="T51" fmla="*/ 52 h 194"/>
                <a:gd name="T52" fmla="*/ 220 w 226"/>
                <a:gd name="T53" fmla="*/ 61 h 194"/>
                <a:gd name="T54" fmla="*/ 220 w 226"/>
                <a:gd name="T55" fmla="*/ 70 h 194"/>
                <a:gd name="T56" fmla="*/ 220 w 226"/>
                <a:gd name="T57" fmla="*/ 79 h 194"/>
                <a:gd name="T58" fmla="*/ 223 w 226"/>
                <a:gd name="T59" fmla="*/ 85 h 194"/>
                <a:gd name="T60" fmla="*/ 214 w 226"/>
                <a:gd name="T61" fmla="*/ 91 h 194"/>
                <a:gd name="T62" fmla="*/ 214 w 226"/>
                <a:gd name="T63" fmla="*/ 100 h 194"/>
                <a:gd name="T64" fmla="*/ 211 w 226"/>
                <a:gd name="T65" fmla="*/ 109 h 194"/>
                <a:gd name="T66" fmla="*/ 208 w 226"/>
                <a:gd name="T67" fmla="*/ 118 h 194"/>
                <a:gd name="T68" fmla="*/ 172 w 226"/>
                <a:gd name="T69" fmla="*/ 130 h 194"/>
                <a:gd name="T70" fmla="*/ 163 w 226"/>
                <a:gd name="T71" fmla="*/ 145 h 194"/>
                <a:gd name="T72" fmla="*/ 153 w 226"/>
                <a:gd name="T73" fmla="*/ 145 h 194"/>
                <a:gd name="T74" fmla="*/ 141 w 226"/>
                <a:gd name="T75" fmla="*/ 148 h 194"/>
                <a:gd name="T76" fmla="*/ 132 w 226"/>
                <a:gd name="T77" fmla="*/ 154 h 194"/>
                <a:gd name="T78" fmla="*/ 129 w 226"/>
                <a:gd name="T79" fmla="*/ 161 h 194"/>
                <a:gd name="T80" fmla="*/ 99 w 226"/>
                <a:gd name="T81" fmla="*/ 191 h 194"/>
                <a:gd name="T82" fmla="*/ 87 w 226"/>
                <a:gd name="T83" fmla="*/ 188 h 194"/>
                <a:gd name="T84" fmla="*/ 78 w 226"/>
                <a:gd name="T85" fmla="*/ 188 h 194"/>
                <a:gd name="T86" fmla="*/ 69 w 226"/>
                <a:gd name="T87" fmla="*/ 188 h 194"/>
                <a:gd name="T88" fmla="*/ 57 w 226"/>
                <a:gd name="T89" fmla="*/ 182 h 194"/>
                <a:gd name="T90" fmla="*/ 51 w 226"/>
                <a:gd name="T91" fmla="*/ 182 h 194"/>
                <a:gd name="T92" fmla="*/ 27 w 226"/>
                <a:gd name="T93" fmla="*/ 185 h 194"/>
                <a:gd name="T94" fmla="*/ 21 w 226"/>
                <a:gd name="T95" fmla="*/ 176 h 194"/>
                <a:gd name="T96" fmla="*/ 9 w 226"/>
                <a:gd name="T97" fmla="*/ 167 h 194"/>
                <a:gd name="T98" fmla="*/ 0 w 226"/>
                <a:gd name="T99" fmla="*/ 158 h 194"/>
                <a:gd name="T100" fmla="*/ 42 w 226"/>
                <a:gd name="T101" fmla="*/ 88 h 194"/>
                <a:gd name="T102" fmla="*/ 42 w 226"/>
                <a:gd name="T103" fmla="*/ 76 h 194"/>
                <a:gd name="T104" fmla="*/ 42 w 226"/>
                <a:gd name="T105" fmla="*/ 5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94">
                  <a:moveTo>
                    <a:pt x="42" y="58"/>
                  </a:moveTo>
                  <a:lnTo>
                    <a:pt x="45" y="58"/>
                  </a:lnTo>
                  <a:lnTo>
                    <a:pt x="45" y="58"/>
                  </a:lnTo>
                  <a:lnTo>
                    <a:pt x="48" y="58"/>
                  </a:lnTo>
                  <a:lnTo>
                    <a:pt x="51" y="61"/>
                  </a:lnTo>
                  <a:lnTo>
                    <a:pt x="51" y="64"/>
                  </a:lnTo>
                  <a:lnTo>
                    <a:pt x="51" y="64"/>
                  </a:lnTo>
                  <a:lnTo>
                    <a:pt x="51" y="64"/>
                  </a:lnTo>
                  <a:lnTo>
                    <a:pt x="54" y="64"/>
                  </a:lnTo>
                  <a:lnTo>
                    <a:pt x="57" y="61"/>
                  </a:lnTo>
                  <a:lnTo>
                    <a:pt x="60" y="61"/>
                  </a:lnTo>
                  <a:lnTo>
                    <a:pt x="60" y="61"/>
                  </a:lnTo>
                  <a:lnTo>
                    <a:pt x="66" y="58"/>
                  </a:lnTo>
                  <a:lnTo>
                    <a:pt x="66" y="61"/>
                  </a:lnTo>
                  <a:lnTo>
                    <a:pt x="66" y="64"/>
                  </a:lnTo>
                  <a:lnTo>
                    <a:pt x="69" y="64"/>
                  </a:lnTo>
                  <a:lnTo>
                    <a:pt x="69" y="67"/>
                  </a:lnTo>
                  <a:lnTo>
                    <a:pt x="69" y="70"/>
                  </a:lnTo>
                  <a:lnTo>
                    <a:pt x="69" y="70"/>
                  </a:lnTo>
                  <a:lnTo>
                    <a:pt x="72" y="70"/>
                  </a:lnTo>
                  <a:lnTo>
                    <a:pt x="75" y="70"/>
                  </a:lnTo>
                  <a:lnTo>
                    <a:pt x="78" y="73"/>
                  </a:lnTo>
                  <a:lnTo>
                    <a:pt x="84" y="76"/>
                  </a:lnTo>
                  <a:lnTo>
                    <a:pt x="87" y="76"/>
                  </a:lnTo>
                  <a:lnTo>
                    <a:pt x="87" y="76"/>
                  </a:lnTo>
                  <a:lnTo>
                    <a:pt x="90" y="76"/>
                  </a:lnTo>
                  <a:lnTo>
                    <a:pt x="96" y="76"/>
                  </a:lnTo>
                  <a:lnTo>
                    <a:pt x="96" y="73"/>
                  </a:lnTo>
                  <a:lnTo>
                    <a:pt x="99" y="67"/>
                  </a:lnTo>
                  <a:lnTo>
                    <a:pt x="102" y="67"/>
                  </a:lnTo>
                  <a:lnTo>
                    <a:pt x="102" y="67"/>
                  </a:lnTo>
                  <a:lnTo>
                    <a:pt x="105" y="67"/>
                  </a:lnTo>
                  <a:lnTo>
                    <a:pt x="105" y="73"/>
                  </a:lnTo>
                  <a:lnTo>
                    <a:pt x="108" y="76"/>
                  </a:lnTo>
                  <a:lnTo>
                    <a:pt x="108" y="79"/>
                  </a:lnTo>
                  <a:lnTo>
                    <a:pt x="111" y="82"/>
                  </a:lnTo>
                  <a:lnTo>
                    <a:pt x="120" y="82"/>
                  </a:lnTo>
                  <a:lnTo>
                    <a:pt x="123" y="85"/>
                  </a:lnTo>
                  <a:lnTo>
                    <a:pt x="126" y="91"/>
                  </a:lnTo>
                  <a:lnTo>
                    <a:pt x="129" y="94"/>
                  </a:lnTo>
                  <a:lnTo>
                    <a:pt x="135" y="97"/>
                  </a:lnTo>
                  <a:lnTo>
                    <a:pt x="138" y="103"/>
                  </a:lnTo>
                  <a:lnTo>
                    <a:pt x="141" y="103"/>
                  </a:lnTo>
                  <a:lnTo>
                    <a:pt x="144" y="100"/>
                  </a:lnTo>
                  <a:lnTo>
                    <a:pt x="147" y="100"/>
                  </a:lnTo>
                  <a:lnTo>
                    <a:pt x="147" y="100"/>
                  </a:lnTo>
                  <a:lnTo>
                    <a:pt x="147" y="100"/>
                  </a:lnTo>
                  <a:lnTo>
                    <a:pt x="150" y="103"/>
                  </a:lnTo>
                  <a:lnTo>
                    <a:pt x="153" y="100"/>
                  </a:lnTo>
                  <a:lnTo>
                    <a:pt x="150" y="79"/>
                  </a:lnTo>
                  <a:lnTo>
                    <a:pt x="150" y="79"/>
                  </a:lnTo>
                  <a:lnTo>
                    <a:pt x="144" y="79"/>
                  </a:lnTo>
                  <a:lnTo>
                    <a:pt x="144" y="82"/>
                  </a:lnTo>
                  <a:lnTo>
                    <a:pt x="147" y="85"/>
                  </a:lnTo>
                  <a:lnTo>
                    <a:pt x="144" y="85"/>
                  </a:lnTo>
                  <a:lnTo>
                    <a:pt x="138" y="85"/>
                  </a:lnTo>
                  <a:lnTo>
                    <a:pt x="135" y="82"/>
                  </a:lnTo>
                  <a:lnTo>
                    <a:pt x="135" y="79"/>
                  </a:lnTo>
                  <a:lnTo>
                    <a:pt x="129" y="73"/>
                  </a:lnTo>
                  <a:lnTo>
                    <a:pt x="126" y="73"/>
                  </a:lnTo>
                  <a:lnTo>
                    <a:pt x="126" y="67"/>
                  </a:lnTo>
                  <a:lnTo>
                    <a:pt x="126" y="55"/>
                  </a:lnTo>
                  <a:lnTo>
                    <a:pt x="126" y="55"/>
                  </a:lnTo>
                  <a:lnTo>
                    <a:pt x="132" y="49"/>
                  </a:lnTo>
                  <a:lnTo>
                    <a:pt x="132" y="49"/>
                  </a:lnTo>
                  <a:lnTo>
                    <a:pt x="132" y="46"/>
                  </a:lnTo>
                  <a:lnTo>
                    <a:pt x="132" y="46"/>
                  </a:lnTo>
                  <a:lnTo>
                    <a:pt x="132" y="43"/>
                  </a:lnTo>
                  <a:lnTo>
                    <a:pt x="132" y="40"/>
                  </a:lnTo>
                  <a:lnTo>
                    <a:pt x="132" y="37"/>
                  </a:lnTo>
                  <a:lnTo>
                    <a:pt x="132" y="34"/>
                  </a:lnTo>
                  <a:lnTo>
                    <a:pt x="135" y="34"/>
                  </a:lnTo>
                  <a:lnTo>
                    <a:pt x="135" y="31"/>
                  </a:lnTo>
                  <a:lnTo>
                    <a:pt x="132" y="31"/>
                  </a:lnTo>
                  <a:lnTo>
                    <a:pt x="129" y="28"/>
                  </a:lnTo>
                  <a:lnTo>
                    <a:pt x="129" y="25"/>
                  </a:lnTo>
                  <a:lnTo>
                    <a:pt x="138" y="9"/>
                  </a:lnTo>
                  <a:lnTo>
                    <a:pt x="169" y="0"/>
                  </a:lnTo>
                  <a:lnTo>
                    <a:pt x="178" y="6"/>
                  </a:lnTo>
                  <a:lnTo>
                    <a:pt x="181" y="6"/>
                  </a:lnTo>
                  <a:lnTo>
                    <a:pt x="184" y="6"/>
                  </a:lnTo>
                  <a:lnTo>
                    <a:pt x="184" y="6"/>
                  </a:lnTo>
                  <a:lnTo>
                    <a:pt x="187" y="9"/>
                  </a:lnTo>
                  <a:lnTo>
                    <a:pt x="187" y="9"/>
                  </a:lnTo>
                  <a:lnTo>
                    <a:pt x="190" y="12"/>
                  </a:lnTo>
                  <a:lnTo>
                    <a:pt x="193" y="12"/>
                  </a:lnTo>
                  <a:lnTo>
                    <a:pt x="202" y="15"/>
                  </a:lnTo>
                  <a:lnTo>
                    <a:pt x="205" y="15"/>
                  </a:lnTo>
                  <a:lnTo>
                    <a:pt x="205" y="19"/>
                  </a:lnTo>
                  <a:lnTo>
                    <a:pt x="208" y="19"/>
                  </a:lnTo>
                  <a:lnTo>
                    <a:pt x="211" y="22"/>
                  </a:lnTo>
                  <a:lnTo>
                    <a:pt x="214" y="25"/>
                  </a:lnTo>
                  <a:lnTo>
                    <a:pt x="214" y="25"/>
                  </a:lnTo>
                  <a:lnTo>
                    <a:pt x="217" y="28"/>
                  </a:lnTo>
                  <a:lnTo>
                    <a:pt x="217" y="28"/>
                  </a:lnTo>
                  <a:lnTo>
                    <a:pt x="217" y="31"/>
                  </a:lnTo>
                  <a:lnTo>
                    <a:pt x="220" y="34"/>
                  </a:lnTo>
                  <a:lnTo>
                    <a:pt x="223" y="34"/>
                  </a:lnTo>
                  <a:lnTo>
                    <a:pt x="223" y="34"/>
                  </a:lnTo>
                  <a:lnTo>
                    <a:pt x="220" y="40"/>
                  </a:lnTo>
                  <a:lnTo>
                    <a:pt x="220" y="43"/>
                  </a:lnTo>
                  <a:lnTo>
                    <a:pt x="223" y="43"/>
                  </a:lnTo>
                  <a:lnTo>
                    <a:pt x="226" y="46"/>
                  </a:lnTo>
                  <a:lnTo>
                    <a:pt x="226" y="52"/>
                  </a:lnTo>
                  <a:lnTo>
                    <a:pt x="226" y="52"/>
                  </a:lnTo>
                  <a:lnTo>
                    <a:pt x="226" y="52"/>
                  </a:lnTo>
                  <a:lnTo>
                    <a:pt x="220" y="58"/>
                  </a:lnTo>
                  <a:lnTo>
                    <a:pt x="220" y="61"/>
                  </a:lnTo>
                  <a:lnTo>
                    <a:pt x="220" y="64"/>
                  </a:lnTo>
                  <a:lnTo>
                    <a:pt x="220" y="67"/>
                  </a:lnTo>
                  <a:lnTo>
                    <a:pt x="223" y="70"/>
                  </a:lnTo>
                  <a:lnTo>
                    <a:pt x="220" y="70"/>
                  </a:lnTo>
                  <a:lnTo>
                    <a:pt x="223" y="73"/>
                  </a:lnTo>
                  <a:lnTo>
                    <a:pt x="220" y="76"/>
                  </a:lnTo>
                  <a:lnTo>
                    <a:pt x="220" y="76"/>
                  </a:lnTo>
                  <a:lnTo>
                    <a:pt x="220" y="79"/>
                  </a:lnTo>
                  <a:lnTo>
                    <a:pt x="223" y="82"/>
                  </a:lnTo>
                  <a:lnTo>
                    <a:pt x="223" y="82"/>
                  </a:lnTo>
                  <a:lnTo>
                    <a:pt x="223" y="85"/>
                  </a:lnTo>
                  <a:lnTo>
                    <a:pt x="223" y="85"/>
                  </a:lnTo>
                  <a:lnTo>
                    <a:pt x="220" y="85"/>
                  </a:lnTo>
                  <a:lnTo>
                    <a:pt x="217" y="88"/>
                  </a:lnTo>
                  <a:lnTo>
                    <a:pt x="214" y="91"/>
                  </a:lnTo>
                  <a:lnTo>
                    <a:pt x="214" y="91"/>
                  </a:lnTo>
                  <a:lnTo>
                    <a:pt x="214" y="94"/>
                  </a:lnTo>
                  <a:lnTo>
                    <a:pt x="214" y="97"/>
                  </a:lnTo>
                  <a:lnTo>
                    <a:pt x="214" y="97"/>
                  </a:lnTo>
                  <a:lnTo>
                    <a:pt x="214" y="100"/>
                  </a:lnTo>
                  <a:lnTo>
                    <a:pt x="211" y="103"/>
                  </a:lnTo>
                  <a:lnTo>
                    <a:pt x="208" y="106"/>
                  </a:lnTo>
                  <a:lnTo>
                    <a:pt x="208" y="106"/>
                  </a:lnTo>
                  <a:lnTo>
                    <a:pt x="211" y="109"/>
                  </a:lnTo>
                  <a:lnTo>
                    <a:pt x="214" y="115"/>
                  </a:lnTo>
                  <a:lnTo>
                    <a:pt x="214" y="115"/>
                  </a:lnTo>
                  <a:lnTo>
                    <a:pt x="214" y="115"/>
                  </a:lnTo>
                  <a:lnTo>
                    <a:pt x="208" y="118"/>
                  </a:lnTo>
                  <a:lnTo>
                    <a:pt x="196" y="121"/>
                  </a:lnTo>
                  <a:lnTo>
                    <a:pt x="193" y="124"/>
                  </a:lnTo>
                  <a:lnTo>
                    <a:pt x="175" y="130"/>
                  </a:lnTo>
                  <a:lnTo>
                    <a:pt x="172" y="130"/>
                  </a:lnTo>
                  <a:lnTo>
                    <a:pt x="163" y="136"/>
                  </a:lnTo>
                  <a:lnTo>
                    <a:pt x="163" y="139"/>
                  </a:lnTo>
                  <a:lnTo>
                    <a:pt x="163" y="142"/>
                  </a:lnTo>
                  <a:lnTo>
                    <a:pt x="163" y="145"/>
                  </a:lnTo>
                  <a:lnTo>
                    <a:pt x="163" y="145"/>
                  </a:lnTo>
                  <a:lnTo>
                    <a:pt x="160" y="145"/>
                  </a:lnTo>
                  <a:lnTo>
                    <a:pt x="157" y="145"/>
                  </a:lnTo>
                  <a:lnTo>
                    <a:pt x="153" y="145"/>
                  </a:lnTo>
                  <a:lnTo>
                    <a:pt x="153" y="145"/>
                  </a:lnTo>
                  <a:lnTo>
                    <a:pt x="147" y="145"/>
                  </a:lnTo>
                  <a:lnTo>
                    <a:pt x="144" y="145"/>
                  </a:lnTo>
                  <a:lnTo>
                    <a:pt x="141" y="148"/>
                  </a:lnTo>
                  <a:lnTo>
                    <a:pt x="138" y="148"/>
                  </a:lnTo>
                  <a:lnTo>
                    <a:pt x="132" y="151"/>
                  </a:lnTo>
                  <a:lnTo>
                    <a:pt x="132" y="154"/>
                  </a:lnTo>
                  <a:lnTo>
                    <a:pt x="132" y="154"/>
                  </a:lnTo>
                  <a:lnTo>
                    <a:pt x="132" y="158"/>
                  </a:lnTo>
                  <a:lnTo>
                    <a:pt x="132" y="161"/>
                  </a:lnTo>
                  <a:lnTo>
                    <a:pt x="132" y="161"/>
                  </a:lnTo>
                  <a:lnTo>
                    <a:pt x="129" y="161"/>
                  </a:lnTo>
                  <a:lnTo>
                    <a:pt x="123" y="164"/>
                  </a:lnTo>
                  <a:lnTo>
                    <a:pt x="111" y="173"/>
                  </a:lnTo>
                  <a:lnTo>
                    <a:pt x="105" y="182"/>
                  </a:lnTo>
                  <a:lnTo>
                    <a:pt x="99" y="191"/>
                  </a:lnTo>
                  <a:lnTo>
                    <a:pt x="93" y="194"/>
                  </a:lnTo>
                  <a:lnTo>
                    <a:pt x="90" y="191"/>
                  </a:lnTo>
                  <a:lnTo>
                    <a:pt x="87" y="191"/>
                  </a:lnTo>
                  <a:lnTo>
                    <a:pt x="87" y="188"/>
                  </a:lnTo>
                  <a:lnTo>
                    <a:pt x="84" y="188"/>
                  </a:lnTo>
                  <a:lnTo>
                    <a:pt x="84" y="188"/>
                  </a:lnTo>
                  <a:lnTo>
                    <a:pt x="81" y="188"/>
                  </a:lnTo>
                  <a:lnTo>
                    <a:pt x="78" y="188"/>
                  </a:lnTo>
                  <a:lnTo>
                    <a:pt x="75" y="191"/>
                  </a:lnTo>
                  <a:lnTo>
                    <a:pt x="72" y="191"/>
                  </a:lnTo>
                  <a:lnTo>
                    <a:pt x="72" y="188"/>
                  </a:lnTo>
                  <a:lnTo>
                    <a:pt x="69" y="188"/>
                  </a:lnTo>
                  <a:lnTo>
                    <a:pt x="63" y="188"/>
                  </a:lnTo>
                  <a:lnTo>
                    <a:pt x="60" y="188"/>
                  </a:lnTo>
                  <a:lnTo>
                    <a:pt x="57" y="185"/>
                  </a:lnTo>
                  <a:lnTo>
                    <a:pt x="57" y="182"/>
                  </a:lnTo>
                  <a:lnTo>
                    <a:pt x="57" y="182"/>
                  </a:lnTo>
                  <a:lnTo>
                    <a:pt x="54" y="182"/>
                  </a:lnTo>
                  <a:lnTo>
                    <a:pt x="54" y="182"/>
                  </a:lnTo>
                  <a:lnTo>
                    <a:pt x="51" y="182"/>
                  </a:lnTo>
                  <a:lnTo>
                    <a:pt x="51" y="182"/>
                  </a:lnTo>
                  <a:lnTo>
                    <a:pt x="48" y="182"/>
                  </a:lnTo>
                  <a:lnTo>
                    <a:pt x="45" y="182"/>
                  </a:lnTo>
                  <a:lnTo>
                    <a:pt x="27" y="185"/>
                  </a:lnTo>
                  <a:lnTo>
                    <a:pt x="27" y="182"/>
                  </a:lnTo>
                  <a:lnTo>
                    <a:pt x="24" y="182"/>
                  </a:lnTo>
                  <a:lnTo>
                    <a:pt x="21" y="179"/>
                  </a:lnTo>
                  <a:lnTo>
                    <a:pt x="21" y="176"/>
                  </a:lnTo>
                  <a:lnTo>
                    <a:pt x="18" y="176"/>
                  </a:lnTo>
                  <a:lnTo>
                    <a:pt x="15" y="173"/>
                  </a:lnTo>
                  <a:lnTo>
                    <a:pt x="12" y="170"/>
                  </a:lnTo>
                  <a:lnTo>
                    <a:pt x="9" y="167"/>
                  </a:lnTo>
                  <a:lnTo>
                    <a:pt x="6" y="167"/>
                  </a:lnTo>
                  <a:lnTo>
                    <a:pt x="6" y="164"/>
                  </a:lnTo>
                  <a:lnTo>
                    <a:pt x="3" y="161"/>
                  </a:lnTo>
                  <a:lnTo>
                    <a:pt x="0" y="158"/>
                  </a:lnTo>
                  <a:lnTo>
                    <a:pt x="3" y="94"/>
                  </a:lnTo>
                  <a:lnTo>
                    <a:pt x="42" y="94"/>
                  </a:lnTo>
                  <a:lnTo>
                    <a:pt x="42" y="94"/>
                  </a:lnTo>
                  <a:lnTo>
                    <a:pt x="42" y="88"/>
                  </a:lnTo>
                  <a:lnTo>
                    <a:pt x="45" y="85"/>
                  </a:lnTo>
                  <a:lnTo>
                    <a:pt x="45" y="82"/>
                  </a:lnTo>
                  <a:lnTo>
                    <a:pt x="42" y="79"/>
                  </a:lnTo>
                  <a:lnTo>
                    <a:pt x="42" y="76"/>
                  </a:lnTo>
                  <a:lnTo>
                    <a:pt x="42" y="67"/>
                  </a:lnTo>
                  <a:lnTo>
                    <a:pt x="42" y="61"/>
                  </a:lnTo>
                  <a:lnTo>
                    <a:pt x="42" y="58"/>
                  </a:lnTo>
                  <a:lnTo>
                    <a:pt x="42" y="58"/>
                  </a:lnTo>
                  <a:lnTo>
                    <a:pt x="42"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184"/>
            <p:cNvSpPr>
              <a:spLocks/>
            </p:cNvSpPr>
            <p:nvPr/>
          </p:nvSpPr>
          <p:spPr bwMode="auto">
            <a:xfrm>
              <a:off x="5876926" y="5021263"/>
              <a:ext cx="379413" cy="374650"/>
            </a:xfrm>
            <a:custGeom>
              <a:avLst/>
              <a:gdLst>
                <a:gd name="T0" fmla="*/ 215 w 239"/>
                <a:gd name="T1" fmla="*/ 221 h 236"/>
                <a:gd name="T2" fmla="*/ 206 w 239"/>
                <a:gd name="T3" fmla="*/ 212 h 236"/>
                <a:gd name="T4" fmla="*/ 197 w 239"/>
                <a:gd name="T5" fmla="*/ 203 h 236"/>
                <a:gd name="T6" fmla="*/ 236 w 239"/>
                <a:gd name="T7" fmla="*/ 136 h 236"/>
                <a:gd name="T8" fmla="*/ 236 w 239"/>
                <a:gd name="T9" fmla="*/ 121 h 236"/>
                <a:gd name="T10" fmla="*/ 236 w 239"/>
                <a:gd name="T11" fmla="*/ 100 h 236"/>
                <a:gd name="T12" fmla="*/ 230 w 239"/>
                <a:gd name="T13" fmla="*/ 100 h 236"/>
                <a:gd name="T14" fmla="*/ 221 w 239"/>
                <a:gd name="T15" fmla="*/ 103 h 236"/>
                <a:gd name="T16" fmla="*/ 209 w 239"/>
                <a:gd name="T17" fmla="*/ 100 h 236"/>
                <a:gd name="T18" fmla="*/ 203 w 239"/>
                <a:gd name="T19" fmla="*/ 103 h 236"/>
                <a:gd name="T20" fmla="*/ 203 w 239"/>
                <a:gd name="T21" fmla="*/ 94 h 236"/>
                <a:gd name="T22" fmla="*/ 203 w 239"/>
                <a:gd name="T23" fmla="*/ 85 h 236"/>
                <a:gd name="T24" fmla="*/ 203 w 239"/>
                <a:gd name="T25" fmla="*/ 76 h 236"/>
                <a:gd name="T26" fmla="*/ 197 w 239"/>
                <a:gd name="T27" fmla="*/ 70 h 236"/>
                <a:gd name="T28" fmla="*/ 194 w 239"/>
                <a:gd name="T29" fmla="*/ 64 h 236"/>
                <a:gd name="T30" fmla="*/ 194 w 239"/>
                <a:gd name="T31" fmla="*/ 48 h 236"/>
                <a:gd name="T32" fmla="*/ 194 w 239"/>
                <a:gd name="T33" fmla="*/ 39 h 236"/>
                <a:gd name="T34" fmla="*/ 197 w 239"/>
                <a:gd name="T35" fmla="*/ 27 h 236"/>
                <a:gd name="T36" fmla="*/ 175 w 239"/>
                <a:gd name="T37" fmla="*/ 18 h 236"/>
                <a:gd name="T38" fmla="*/ 148 w 239"/>
                <a:gd name="T39" fmla="*/ 27 h 236"/>
                <a:gd name="T40" fmla="*/ 148 w 239"/>
                <a:gd name="T41" fmla="*/ 39 h 236"/>
                <a:gd name="T42" fmla="*/ 121 w 239"/>
                <a:gd name="T43" fmla="*/ 39 h 236"/>
                <a:gd name="T44" fmla="*/ 109 w 239"/>
                <a:gd name="T45" fmla="*/ 33 h 236"/>
                <a:gd name="T46" fmla="*/ 103 w 239"/>
                <a:gd name="T47" fmla="*/ 24 h 236"/>
                <a:gd name="T48" fmla="*/ 100 w 239"/>
                <a:gd name="T49" fmla="*/ 12 h 236"/>
                <a:gd name="T50" fmla="*/ 100 w 239"/>
                <a:gd name="T51" fmla="*/ 3 h 236"/>
                <a:gd name="T52" fmla="*/ 67 w 239"/>
                <a:gd name="T53" fmla="*/ 0 h 236"/>
                <a:gd name="T54" fmla="*/ 46 w 239"/>
                <a:gd name="T55" fmla="*/ 0 h 236"/>
                <a:gd name="T56" fmla="*/ 31 w 239"/>
                <a:gd name="T57" fmla="*/ 0 h 236"/>
                <a:gd name="T58" fmla="*/ 22 w 239"/>
                <a:gd name="T59" fmla="*/ 3 h 236"/>
                <a:gd name="T60" fmla="*/ 16 w 239"/>
                <a:gd name="T61" fmla="*/ 6 h 236"/>
                <a:gd name="T62" fmla="*/ 28 w 239"/>
                <a:gd name="T63" fmla="*/ 36 h 236"/>
                <a:gd name="T64" fmla="*/ 31 w 239"/>
                <a:gd name="T65" fmla="*/ 64 h 236"/>
                <a:gd name="T66" fmla="*/ 40 w 239"/>
                <a:gd name="T67" fmla="*/ 91 h 236"/>
                <a:gd name="T68" fmla="*/ 37 w 239"/>
                <a:gd name="T69" fmla="*/ 127 h 236"/>
                <a:gd name="T70" fmla="*/ 16 w 239"/>
                <a:gd name="T71" fmla="*/ 148 h 236"/>
                <a:gd name="T72" fmla="*/ 6 w 239"/>
                <a:gd name="T73" fmla="*/ 175 h 236"/>
                <a:gd name="T74" fmla="*/ 0 w 239"/>
                <a:gd name="T75" fmla="*/ 203 h 236"/>
                <a:gd name="T76" fmla="*/ 0 w 239"/>
                <a:gd name="T77" fmla="*/ 221 h 236"/>
                <a:gd name="T78" fmla="*/ 6 w 239"/>
                <a:gd name="T79" fmla="*/ 218 h 236"/>
                <a:gd name="T80" fmla="*/ 16 w 239"/>
                <a:gd name="T81" fmla="*/ 218 h 236"/>
                <a:gd name="T82" fmla="*/ 28 w 239"/>
                <a:gd name="T83" fmla="*/ 215 h 236"/>
                <a:gd name="T84" fmla="*/ 34 w 239"/>
                <a:gd name="T85" fmla="*/ 215 h 236"/>
                <a:gd name="T86" fmla="*/ 37 w 239"/>
                <a:gd name="T87" fmla="*/ 218 h 236"/>
                <a:gd name="T88" fmla="*/ 49 w 239"/>
                <a:gd name="T89" fmla="*/ 221 h 236"/>
                <a:gd name="T90" fmla="*/ 127 w 239"/>
                <a:gd name="T91" fmla="*/ 221 h 236"/>
                <a:gd name="T92" fmla="*/ 133 w 239"/>
                <a:gd name="T93" fmla="*/ 230 h 236"/>
                <a:gd name="T94" fmla="*/ 142 w 239"/>
                <a:gd name="T95" fmla="*/ 230 h 236"/>
                <a:gd name="T96" fmla="*/ 157 w 239"/>
                <a:gd name="T97" fmla="*/ 230 h 236"/>
                <a:gd name="T98" fmla="*/ 163 w 239"/>
                <a:gd name="T99" fmla="*/ 230 h 236"/>
                <a:gd name="T100" fmla="*/ 175 w 239"/>
                <a:gd name="T101" fmla="*/ 233 h 236"/>
                <a:gd name="T102" fmla="*/ 182 w 239"/>
                <a:gd name="T103" fmla="*/ 233 h 236"/>
                <a:gd name="T104" fmla="*/ 188 w 239"/>
                <a:gd name="T105" fmla="*/ 236 h 236"/>
                <a:gd name="T106" fmla="*/ 221 w 239"/>
                <a:gd name="T107" fmla="*/ 2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236">
                  <a:moveTo>
                    <a:pt x="221" y="227"/>
                  </a:moveTo>
                  <a:lnTo>
                    <a:pt x="221" y="224"/>
                  </a:lnTo>
                  <a:lnTo>
                    <a:pt x="218" y="224"/>
                  </a:lnTo>
                  <a:lnTo>
                    <a:pt x="215" y="221"/>
                  </a:lnTo>
                  <a:lnTo>
                    <a:pt x="215" y="218"/>
                  </a:lnTo>
                  <a:lnTo>
                    <a:pt x="212" y="218"/>
                  </a:lnTo>
                  <a:lnTo>
                    <a:pt x="209" y="215"/>
                  </a:lnTo>
                  <a:lnTo>
                    <a:pt x="206" y="212"/>
                  </a:lnTo>
                  <a:lnTo>
                    <a:pt x="203" y="209"/>
                  </a:lnTo>
                  <a:lnTo>
                    <a:pt x="200" y="209"/>
                  </a:lnTo>
                  <a:lnTo>
                    <a:pt x="200" y="206"/>
                  </a:lnTo>
                  <a:lnTo>
                    <a:pt x="197" y="203"/>
                  </a:lnTo>
                  <a:lnTo>
                    <a:pt x="194" y="200"/>
                  </a:lnTo>
                  <a:lnTo>
                    <a:pt x="197" y="136"/>
                  </a:lnTo>
                  <a:lnTo>
                    <a:pt x="236" y="136"/>
                  </a:lnTo>
                  <a:lnTo>
                    <a:pt x="236" y="136"/>
                  </a:lnTo>
                  <a:lnTo>
                    <a:pt x="236" y="130"/>
                  </a:lnTo>
                  <a:lnTo>
                    <a:pt x="239" y="127"/>
                  </a:lnTo>
                  <a:lnTo>
                    <a:pt x="239" y="124"/>
                  </a:lnTo>
                  <a:lnTo>
                    <a:pt x="236" y="121"/>
                  </a:lnTo>
                  <a:lnTo>
                    <a:pt x="236" y="118"/>
                  </a:lnTo>
                  <a:lnTo>
                    <a:pt x="236" y="109"/>
                  </a:lnTo>
                  <a:lnTo>
                    <a:pt x="236" y="103"/>
                  </a:lnTo>
                  <a:lnTo>
                    <a:pt x="236" y="100"/>
                  </a:lnTo>
                  <a:lnTo>
                    <a:pt x="236" y="100"/>
                  </a:lnTo>
                  <a:lnTo>
                    <a:pt x="236" y="100"/>
                  </a:lnTo>
                  <a:lnTo>
                    <a:pt x="233" y="100"/>
                  </a:lnTo>
                  <a:lnTo>
                    <a:pt x="230" y="100"/>
                  </a:lnTo>
                  <a:lnTo>
                    <a:pt x="227" y="103"/>
                  </a:lnTo>
                  <a:lnTo>
                    <a:pt x="224" y="103"/>
                  </a:lnTo>
                  <a:lnTo>
                    <a:pt x="224" y="103"/>
                  </a:lnTo>
                  <a:lnTo>
                    <a:pt x="221" y="103"/>
                  </a:lnTo>
                  <a:lnTo>
                    <a:pt x="215" y="103"/>
                  </a:lnTo>
                  <a:lnTo>
                    <a:pt x="215" y="103"/>
                  </a:lnTo>
                  <a:lnTo>
                    <a:pt x="212" y="100"/>
                  </a:lnTo>
                  <a:lnTo>
                    <a:pt x="209" y="100"/>
                  </a:lnTo>
                  <a:lnTo>
                    <a:pt x="209" y="100"/>
                  </a:lnTo>
                  <a:lnTo>
                    <a:pt x="206" y="100"/>
                  </a:lnTo>
                  <a:lnTo>
                    <a:pt x="206" y="103"/>
                  </a:lnTo>
                  <a:lnTo>
                    <a:pt x="203" y="103"/>
                  </a:lnTo>
                  <a:lnTo>
                    <a:pt x="203" y="100"/>
                  </a:lnTo>
                  <a:lnTo>
                    <a:pt x="203" y="97"/>
                  </a:lnTo>
                  <a:lnTo>
                    <a:pt x="203" y="97"/>
                  </a:lnTo>
                  <a:lnTo>
                    <a:pt x="203" y="94"/>
                  </a:lnTo>
                  <a:lnTo>
                    <a:pt x="206" y="94"/>
                  </a:lnTo>
                  <a:lnTo>
                    <a:pt x="203" y="91"/>
                  </a:lnTo>
                  <a:lnTo>
                    <a:pt x="203" y="88"/>
                  </a:lnTo>
                  <a:lnTo>
                    <a:pt x="203" y="85"/>
                  </a:lnTo>
                  <a:lnTo>
                    <a:pt x="203" y="85"/>
                  </a:lnTo>
                  <a:lnTo>
                    <a:pt x="200" y="82"/>
                  </a:lnTo>
                  <a:lnTo>
                    <a:pt x="200" y="79"/>
                  </a:lnTo>
                  <a:lnTo>
                    <a:pt x="203" y="76"/>
                  </a:lnTo>
                  <a:lnTo>
                    <a:pt x="200" y="76"/>
                  </a:lnTo>
                  <a:lnTo>
                    <a:pt x="200" y="73"/>
                  </a:lnTo>
                  <a:lnTo>
                    <a:pt x="200" y="73"/>
                  </a:lnTo>
                  <a:lnTo>
                    <a:pt x="197" y="70"/>
                  </a:lnTo>
                  <a:lnTo>
                    <a:pt x="197" y="70"/>
                  </a:lnTo>
                  <a:lnTo>
                    <a:pt x="197" y="67"/>
                  </a:lnTo>
                  <a:lnTo>
                    <a:pt x="197" y="64"/>
                  </a:lnTo>
                  <a:lnTo>
                    <a:pt x="194" y="64"/>
                  </a:lnTo>
                  <a:lnTo>
                    <a:pt x="197" y="61"/>
                  </a:lnTo>
                  <a:lnTo>
                    <a:pt x="197" y="51"/>
                  </a:lnTo>
                  <a:lnTo>
                    <a:pt x="194" y="48"/>
                  </a:lnTo>
                  <a:lnTo>
                    <a:pt x="194" y="48"/>
                  </a:lnTo>
                  <a:lnTo>
                    <a:pt x="197" y="48"/>
                  </a:lnTo>
                  <a:lnTo>
                    <a:pt x="197" y="45"/>
                  </a:lnTo>
                  <a:lnTo>
                    <a:pt x="194" y="42"/>
                  </a:lnTo>
                  <a:lnTo>
                    <a:pt x="194" y="39"/>
                  </a:lnTo>
                  <a:lnTo>
                    <a:pt x="197" y="36"/>
                  </a:lnTo>
                  <a:lnTo>
                    <a:pt x="197" y="33"/>
                  </a:lnTo>
                  <a:lnTo>
                    <a:pt x="197" y="30"/>
                  </a:lnTo>
                  <a:lnTo>
                    <a:pt x="197" y="27"/>
                  </a:lnTo>
                  <a:lnTo>
                    <a:pt x="172" y="24"/>
                  </a:lnTo>
                  <a:lnTo>
                    <a:pt x="172" y="24"/>
                  </a:lnTo>
                  <a:lnTo>
                    <a:pt x="175" y="21"/>
                  </a:lnTo>
                  <a:lnTo>
                    <a:pt x="175" y="18"/>
                  </a:lnTo>
                  <a:lnTo>
                    <a:pt x="169" y="18"/>
                  </a:lnTo>
                  <a:lnTo>
                    <a:pt x="169" y="21"/>
                  </a:lnTo>
                  <a:lnTo>
                    <a:pt x="151" y="21"/>
                  </a:lnTo>
                  <a:lnTo>
                    <a:pt x="148" y="27"/>
                  </a:lnTo>
                  <a:lnTo>
                    <a:pt x="148" y="30"/>
                  </a:lnTo>
                  <a:lnTo>
                    <a:pt x="145" y="30"/>
                  </a:lnTo>
                  <a:lnTo>
                    <a:pt x="148" y="33"/>
                  </a:lnTo>
                  <a:lnTo>
                    <a:pt x="148" y="39"/>
                  </a:lnTo>
                  <a:lnTo>
                    <a:pt x="133" y="39"/>
                  </a:lnTo>
                  <a:lnTo>
                    <a:pt x="130" y="42"/>
                  </a:lnTo>
                  <a:lnTo>
                    <a:pt x="124" y="42"/>
                  </a:lnTo>
                  <a:lnTo>
                    <a:pt x="121" y="39"/>
                  </a:lnTo>
                  <a:lnTo>
                    <a:pt x="118" y="42"/>
                  </a:lnTo>
                  <a:lnTo>
                    <a:pt x="112" y="42"/>
                  </a:lnTo>
                  <a:lnTo>
                    <a:pt x="112" y="39"/>
                  </a:lnTo>
                  <a:lnTo>
                    <a:pt x="109" y="33"/>
                  </a:lnTo>
                  <a:lnTo>
                    <a:pt x="109" y="30"/>
                  </a:lnTo>
                  <a:lnTo>
                    <a:pt x="106" y="27"/>
                  </a:lnTo>
                  <a:lnTo>
                    <a:pt x="103" y="27"/>
                  </a:lnTo>
                  <a:lnTo>
                    <a:pt x="103" y="24"/>
                  </a:lnTo>
                  <a:lnTo>
                    <a:pt x="103" y="21"/>
                  </a:lnTo>
                  <a:lnTo>
                    <a:pt x="103" y="18"/>
                  </a:lnTo>
                  <a:lnTo>
                    <a:pt x="100" y="15"/>
                  </a:lnTo>
                  <a:lnTo>
                    <a:pt x="100" y="12"/>
                  </a:lnTo>
                  <a:lnTo>
                    <a:pt x="103" y="9"/>
                  </a:lnTo>
                  <a:lnTo>
                    <a:pt x="100" y="6"/>
                  </a:lnTo>
                  <a:lnTo>
                    <a:pt x="100" y="6"/>
                  </a:lnTo>
                  <a:lnTo>
                    <a:pt x="100" y="3"/>
                  </a:lnTo>
                  <a:lnTo>
                    <a:pt x="100" y="3"/>
                  </a:lnTo>
                  <a:lnTo>
                    <a:pt x="100" y="0"/>
                  </a:lnTo>
                  <a:lnTo>
                    <a:pt x="79" y="0"/>
                  </a:lnTo>
                  <a:lnTo>
                    <a:pt x="67" y="0"/>
                  </a:lnTo>
                  <a:lnTo>
                    <a:pt x="61" y="0"/>
                  </a:lnTo>
                  <a:lnTo>
                    <a:pt x="55" y="0"/>
                  </a:lnTo>
                  <a:lnTo>
                    <a:pt x="52" y="0"/>
                  </a:lnTo>
                  <a:lnTo>
                    <a:pt x="46" y="0"/>
                  </a:lnTo>
                  <a:lnTo>
                    <a:pt x="40" y="0"/>
                  </a:lnTo>
                  <a:lnTo>
                    <a:pt x="37" y="0"/>
                  </a:lnTo>
                  <a:lnTo>
                    <a:pt x="34" y="0"/>
                  </a:lnTo>
                  <a:lnTo>
                    <a:pt x="31" y="0"/>
                  </a:lnTo>
                  <a:lnTo>
                    <a:pt x="28" y="0"/>
                  </a:lnTo>
                  <a:lnTo>
                    <a:pt x="25" y="0"/>
                  </a:lnTo>
                  <a:lnTo>
                    <a:pt x="25" y="3"/>
                  </a:lnTo>
                  <a:lnTo>
                    <a:pt x="22" y="3"/>
                  </a:lnTo>
                  <a:lnTo>
                    <a:pt x="22" y="3"/>
                  </a:lnTo>
                  <a:lnTo>
                    <a:pt x="22" y="3"/>
                  </a:lnTo>
                  <a:lnTo>
                    <a:pt x="22" y="3"/>
                  </a:lnTo>
                  <a:lnTo>
                    <a:pt x="16" y="6"/>
                  </a:lnTo>
                  <a:lnTo>
                    <a:pt x="19" y="9"/>
                  </a:lnTo>
                  <a:lnTo>
                    <a:pt x="19" y="12"/>
                  </a:lnTo>
                  <a:lnTo>
                    <a:pt x="28" y="21"/>
                  </a:lnTo>
                  <a:lnTo>
                    <a:pt x="28" y="36"/>
                  </a:lnTo>
                  <a:lnTo>
                    <a:pt x="34" y="45"/>
                  </a:lnTo>
                  <a:lnTo>
                    <a:pt x="34" y="54"/>
                  </a:lnTo>
                  <a:lnTo>
                    <a:pt x="28" y="61"/>
                  </a:lnTo>
                  <a:lnTo>
                    <a:pt x="31" y="64"/>
                  </a:lnTo>
                  <a:lnTo>
                    <a:pt x="31" y="70"/>
                  </a:lnTo>
                  <a:lnTo>
                    <a:pt x="34" y="73"/>
                  </a:lnTo>
                  <a:lnTo>
                    <a:pt x="34" y="79"/>
                  </a:lnTo>
                  <a:lnTo>
                    <a:pt x="40" y="91"/>
                  </a:lnTo>
                  <a:lnTo>
                    <a:pt x="40" y="94"/>
                  </a:lnTo>
                  <a:lnTo>
                    <a:pt x="43" y="97"/>
                  </a:lnTo>
                  <a:lnTo>
                    <a:pt x="43" y="112"/>
                  </a:lnTo>
                  <a:lnTo>
                    <a:pt x="37" y="127"/>
                  </a:lnTo>
                  <a:lnTo>
                    <a:pt x="34" y="127"/>
                  </a:lnTo>
                  <a:lnTo>
                    <a:pt x="25" y="133"/>
                  </a:lnTo>
                  <a:lnTo>
                    <a:pt x="25" y="139"/>
                  </a:lnTo>
                  <a:lnTo>
                    <a:pt x="16" y="148"/>
                  </a:lnTo>
                  <a:lnTo>
                    <a:pt x="13" y="154"/>
                  </a:lnTo>
                  <a:lnTo>
                    <a:pt x="13" y="154"/>
                  </a:lnTo>
                  <a:lnTo>
                    <a:pt x="13" y="169"/>
                  </a:lnTo>
                  <a:lnTo>
                    <a:pt x="6" y="175"/>
                  </a:lnTo>
                  <a:lnTo>
                    <a:pt x="6" y="184"/>
                  </a:lnTo>
                  <a:lnTo>
                    <a:pt x="0" y="190"/>
                  </a:lnTo>
                  <a:lnTo>
                    <a:pt x="0" y="196"/>
                  </a:lnTo>
                  <a:lnTo>
                    <a:pt x="0" y="203"/>
                  </a:lnTo>
                  <a:lnTo>
                    <a:pt x="0" y="212"/>
                  </a:lnTo>
                  <a:lnTo>
                    <a:pt x="0" y="218"/>
                  </a:lnTo>
                  <a:lnTo>
                    <a:pt x="0" y="221"/>
                  </a:lnTo>
                  <a:lnTo>
                    <a:pt x="0" y="221"/>
                  </a:lnTo>
                  <a:lnTo>
                    <a:pt x="3" y="221"/>
                  </a:lnTo>
                  <a:lnTo>
                    <a:pt x="3" y="221"/>
                  </a:lnTo>
                  <a:lnTo>
                    <a:pt x="6" y="221"/>
                  </a:lnTo>
                  <a:lnTo>
                    <a:pt x="6" y="218"/>
                  </a:lnTo>
                  <a:lnTo>
                    <a:pt x="6" y="218"/>
                  </a:lnTo>
                  <a:lnTo>
                    <a:pt x="13" y="218"/>
                  </a:lnTo>
                  <a:lnTo>
                    <a:pt x="16" y="221"/>
                  </a:lnTo>
                  <a:lnTo>
                    <a:pt x="16" y="218"/>
                  </a:lnTo>
                  <a:lnTo>
                    <a:pt x="16" y="218"/>
                  </a:lnTo>
                  <a:lnTo>
                    <a:pt x="22" y="212"/>
                  </a:lnTo>
                  <a:lnTo>
                    <a:pt x="25" y="212"/>
                  </a:lnTo>
                  <a:lnTo>
                    <a:pt x="28" y="215"/>
                  </a:lnTo>
                  <a:lnTo>
                    <a:pt x="28" y="215"/>
                  </a:lnTo>
                  <a:lnTo>
                    <a:pt x="31" y="215"/>
                  </a:lnTo>
                  <a:lnTo>
                    <a:pt x="31" y="212"/>
                  </a:lnTo>
                  <a:lnTo>
                    <a:pt x="34" y="215"/>
                  </a:lnTo>
                  <a:lnTo>
                    <a:pt x="34" y="215"/>
                  </a:lnTo>
                  <a:lnTo>
                    <a:pt x="37" y="215"/>
                  </a:lnTo>
                  <a:lnTo>
                    <a:pt x="37" y="218"/>
                  </a:lnTo>
                  <a:lnTo>
                    <a:pt x="37" y="218"/>
                  </a:lnTo>
                  <a:lnTo>
                    <a:pt x="40" y="221"/>
                  </a:lnTo>
                  <a:lnTo>
                    <a:pt x="46" y="224"/>
                  </a:lnTo>
                  <a:lnTo>
                    <a:pt x="49" y="221"/>
                  </a:lnTo>
                  <a:lnTo>
                    <a:pt x="49" y="221"/>
                  </a:lnTo>
                  <a:lnTo>
                    <a:pt x="52" y="221"/>
                  </a:lnTo>
                  <a:lnTo>
                    <a:pt x="55" y="221"/>
                  </a:lnTo>
                  <a:lnTo>
                    <a:pt x="55" y="221"/>
                  </a:lnTo>
                  <a:lnTo>
                    <a:pt x="127" y="221"/>
                  </a:lnTo>
                  <a:lnTo>
                    <a:pt x="127" y="221"/>
                  </a:lnTo>
                  <a:lnTo>
                    <a:pt x="130" y="227"/>
                  </a:lnTo>
                  <a:lnTo>
                    <a:pt x="130" y="227"/>
                  </a:lnTo>
                  <a:lnTo>
                    <a:pt x="133" y="230"/>
                  </a:lnTo>
                  <a:lnTo>
                    <a:pt x="139" y="230"/>
                  </a:lnTo>
                  <a:lnTo>
                    <a:pt x="142" y="230"/>
                  </a:lnTo>
                  <a:lnTo>
                    <a:pt x="142" y="230"/>
                  </a:lnTo>
                  <a:lnTo>
                    <a:pt x="142" y="230"/>
                  </a:lnTo>
                  <a:lnTo>
                    <a:pt x="145" y="233"/>
                  </a:lnTo>
                  <a:lnTo>
                    <a:pt x="148" y="230"/>
                  </a:lnTo>
                  <a:lnTo>
                    <a:pt x="151" y="230"/>
                  </a:lnTo>
                  <a:lnTo>
                    <a:pt x="157" y="230"/>
                  </a:lnTo>
                  <a:lnTo>
                    <a:pt x="160" y="230"/>
                  </a:lnTo>
                  <a:lnTo>
                    <a:pt x="160" y="227"/>
                  </a:lnTo>
                  <a:lnTo>
                    <a:pt x="160" y="230"/>
                  </a:lnTo>
                  <a:lnTo>
                    <a:pt x="163" y="230"/>
                  </a:lnTo>
                  <a:lnTo>
                    <a:pt x="166" y="233"/>
                  </a:lnTo>
                  <a:lnTo>
                    <a:pt x="169" y="233"/>
                  </a:lnTo>
                  <a:lnTo>
                    <a:pt x="175" y="233"/>
                  </a:lnTo>
                  <a:lnTo>
                    <a:pt x="175" y="233"/>
                  </a:lnTo>
                  <a:lnTo>
                    <a:pt x="175" y="233"/>
                  </a:lnTo>
                  <a:lnTo>
                    <a:pt x="179" y="233"/>
                  </a:lnTo>
                  <a:lnTo>
                    <a:pt x="182" y="233"/>
                  </a:lnTo>
                  <a:lnTo>
                    <a:pt x="182" y="233"/>
                  </a:lnTo>
                  <a:lnTo>
                    <a:pt x="185" y="233"/>
                  </a:lnTo>
                  <a:lnTo>
                    <a:pt x="185" y="233"/>
                  </a:lnTo>
                  <a:lnTo>
                    <a:pt x="185" y="233"/>
                  </a:lnTo>
                  <a:lnTo>
                    <a:pt x="188" y="236"/>
                  </a:lnTo>
                  <a:lnTo>
                    <a:pt x="188" y="236"/>
                  </a:lnTo>
                  <a:lnTo>
                    <a:pt x="191" y="236"/>
                  </a:lnTo>
                  <a:lnTo>
                    <a:pt x="191" y="236"/>
                  </a:lnTo>
                  <a:lnTo>
                    <a:pt x="221"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185"/>
            <p:cNvSpPr>
              <a:spLocks/>
            </p:cNvSpPr>
            <p:nvPr/>
          </p:nvSpPr>
          <p:spPr bwMode="auto">
            <a:xfrm>
              <a:off x="6280151" y="5318126"/>
              <a:ext cx="239713" cy="215900"/>
            </a:xfrm>
            <a:custGeom>
              <a:avLst/>
              <a:gdLst>
                <a:gd name="T0" fmla="*/ 9 w 151"/>
                <a:gd name="T1" fmla="*/ 43 h 136"/>
                <a:gd name="T2" fmla="*/ 15 w 151"/>
                <a:gd name="T3" fmla="*/ 46 h 136"/>
                <a:gd name="T4" fmla="*/ 24 w 151"/>
                <a:gd name="T5" fmla="*/ 43 h 136"/>
                <a:gd name="T6" fmla="*/ 27 w 151"/>
                <a:gd name="T7" fmla="*/ 46 h 136"/>
                <a:gd name="T8" fmla="*/ 39 w 151"/>
                <a:gd name="T9" fmla="*/ 46 h 136"/>
                <a:gd name="T10" fmla="*/ 63 w 151"/>
                <a:gd name="T11" fmla="*/ 19 h 136"/>
                <a:gd name="T12" fmla="*/ 72 w 151"/>
                <a:gd name="T13" fmla="*/ 16 h 136"/>
                <a:gd name="T14" fmla="*/ 72 w 151"/>
                <a:gd name="T15" fmla="*/ 9 h 136"/>
                <a:gd name="T16" fmla="*/ 81 w 151"/>
                <a:gd name="T17" fmla="*/ 3 h 136"/>
                <a:gd name="T18" fmla="*/ 93 w 151"/>
                <a:gd name="T19" fmla="*/ 0 h 136"/>
                <a:gd name="T20" fmla="*/ 100 w 151"/>
                <a:gd name="T21" fmla="*/ 0 h 136"/>
                <a:gd name="T22" fmla="*/ 103 w 151"/>
                <a:gd name="T23" fmla="*/ 6 h 136"/>
                <a:gd name="T24" fmla="*/ 115 w 151"/>
                <a:gd name="T25" fmla="*/ 9 h 136"/>
                <a:gd name="T26" fmla="*/ 121 w 151"/>
                <a:gd name="T27" fmla="*/ 9 h 136"/>
                <a:gd name="T28" fmla="*/ 133 w 151"/>
                <a:gd name="T29" fmla="*/ 19 h 136"/>
                <a:gd name="T30" fmla="*/ 145 w 151"/>
                <a:gd name="T31" fmla="*/ 22 h 136"/>
                <a:gd name="T32" fmla="*/ 148 w 151"/>
                <a:gd name="T33" fmla="*/ 31 h 136"/>
                <a:gd name="T34" fmla="*/ 148 w 151"/>
                <a:gd name="T35" fmla="*/ 37 h 136"/>
                <a:gd name="T36" fmla="*/ 148 w 151"/>
                <a:gd name="T37" fmla="*/ 49 h 136"/>
                <a:gd name="T38" fmla="*/ 148 w 151"/>
                <a:gd name="T39" fmla="*/ 52 h 136"/>
                <a:gd name="T40" fmla="*/ 145 w 151"/>
                <a:gd name="T41" fmla="*/ 61 h 136"/>
                <a:gd name="T42" fmla="*/ 142 w 151"/>
                <a:gd name="T43" fmla="*/ 67 h 136"/>
                <a:gd name="T44" fmla="*/ 145 w 151"/>
                <a:gd name="T45" fmla="*/ 76 h 136"/>
                <a:gd name="T46" fmla="*/ 148 w 151"/>
                <a:gd name="T47" fmla="*/ 82 h 136"/>
                <a:gd name="T48" fmla="*/ 139 w 151"/>
                <a:gd name="T49" fmla="*/ 91 h 136"/>
                <a:gd name="T50" fmla="*/ 139 w 151"/>
                <a:gd name="T51" fmla="*/ 97 h 136"/>
                <a:gd name="T52" fmla="*/ 136 w 151"/>
                <a:gd name="T53" fmla="*/ 109 h 136"/>
                <a:gd name="T54" fmla="*/ 112 w 151"/>
                <a:gd name="T55" fmla="*/ 133 h 136"/>
                <a:gd name="T56" fmla="*/ 97 w 151"/>
                <a:gd name="T57" fmla="*/ 133 h 136"/>
                <a:gd name="T58" fmla="*/ 87 w 151"/>
                <a:gd name="T59" fmla="*/ 130 h 136"/>
                <a:gd name="T60" fmla="*/ 75 w 151"/>
                <a:gd name="T61" fmla="*/ 127 h 136"/>
                <a:gd name="T62" fmla="*/ 72 w 151"/>
                <a:gd name="T63" fmla="*/ 121 h 136"/>
                <a:gd name="T64" fmla="*/ 66 w 151"/>
                <a:gd name="T65" fmla="*/ 118 h 136"/>
                <a:gd name="T66" fmla="*/ 57 w 151"/>
                <a:gd name="T67" fmla="*/ 118 h 136"/>
                <a:gd name="T68" fmla="*/ 45 w 151"/>
                <a:gd name="T69" fmla="*/ 109 h 136"/>
                <a:gd name="T70" fmla="*/ 45 w 151"/>
                <a:gd name="T71" fmla="*/ 100 h 136"/>
                <a:gd name="T72" fmla="*/ 39 w 151"/>
                <a:gd name="T73" fmla="*/ 94 h 136"/>
                <a:gd name="T74" fmla="*/ 39 w 151"/>
                <a:gd name="T75" fmla="*/ 91 h 136"/>
                <a:gd name="T76" fmla="*/ 30 w 151"/>
                <a:gd name="T77" fmla="*/ 85 h 136"/>
                <a:gd name="T78" fmla="*/ 21 w 151"/>
                <a:gd name="T79" fmla="*/ 70 h 136"/>
                <a:gd name="T80" fmla="*/ 15 w 151"/>
                <a:gd name="T81" fmla="*/ 67 h 136"/>
                <a:gd name="T82" fmla="*/ 12 w 151"/>
                <a:gd name="T83" fmla="*/ 58 h 136"/>
                <a:gd name="T84" fmla="*/ 9 w 151"/>
                <a:gd name="T85" fmla="*/ 55 h 136"/>
                <a:gd name="T86" fmla="*/ 3 w 151"/>
                <a:gd name="T87" fmla="*/ 49 h 136"/>
                <a:gd name="T88" fmla="*/ 3 w 151"/>
                <a:gd name="T89" fmla="*/ 43 h 136"/>
                <a:gd name="T90" fmla="*/ 0 w 151"/>
                <a:gd name="T91" fmla="*/ 4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136">
                  <a:moveTo>
                    <a:pt x="0" y="43"/>
                  </a:moveTo>
                  <a:lnTo>
                    <a:pt x="3" y="43"/>
                  </a:lnTo>
                  <a:lnTo>
                    <a:pt x="9" y="43"/>
                  </a:lnTo>
                  <a:lnTo>
                    <a:pt x="12" y="43"/>
                  </a:lnTo>
                  <a:lnTo>
                    <a:pt x="12" y="46"/>
                  </a:lnTo>
                  <a:lnTo>
                    <a:pt x="15" y="46"/>
                  </a:lnTo>
                  <a:lnTo>
                    <a:pt x="18" y="43"/>
                  </a:lnTo>
                  <a:lnTo>
                    <a:pt x="21" y="43"/>
                  </a:lnTo>
                  <a:lnTo>
                    <a:pt x="24" y="43"/>
                  </a:lnTo>
                  <a:lnTo>
                    <a:pt x="24" y="43"/>
                  </a:lnTo>
                  <a:lnTo>
                    <a:pt x="27" y="43"/>
                  </a:lnTo>
                  <a:lnTo>
                    <a:pt x="27" y="46"/>
                  </a:lnTo>
                  <a:lnTo>
                    <a:pt x="30" y="46"/>
                  </a:lnTo>
                  <a:lnTo>
                    <a:pt x="33" y="49"/>
                  </a:lnTo>
                  <a:lnTo>
                    <a:pt x="39" y="46"/>
                  </a:lnTo>
                  <a:lnTo>
                    <a:pt x="45" y="37"/>
                  </a:lnTo>
                  <a:lnTo>
                    <a:pt x="51" y="28"/>
                  </a:lnTo>
                  <a:lnTo>
                    <a:pt x="63" y="19"/>
                  </a:lnTo>
                  <a:lnTo>
                    <a:pt x="69" y="16"/>
                  </a:lnTo>
                  <a:lnTo>
                    <a:pt x="72" y="16"/>
                  </a:lnTo>
                  <a:lnTo>
                    <a:pt x="72" y="16"/>
                  </a:lnTo>
                  <a:lnTo>
                    <a:pt x="72" y="13"/>
                  </a:lnTo>
                  <a:lnTo>
                    <a:pt x="72" y="9"/>
                  </a:lnTo>
                  <a:lnTo>
                    <a:pt x="72" y="9"/>
                  </a:lnTo>
                  <a:lnTo>
                    <a:pt x="72" y="6"/>
                  </a:lnTo>
                  <a:lnTo>
                    <a:pt x="78" y="3"/>
                  </a:lnTo>
                  <a:lnTo>
                    <a:pt x="81" y="3"/>
                  </a:lnTo>
                  <a:lnTo>
                    <a:pt x="84" y="0"/>
                  </a:lnTo>
                  <a:lnTo>
                    <a:pt x="87" y="0"/>
                  </a:lnTo>
                  <a:lnTo>
                    <a:pt x="93" y="0"/>
                  </a:lnTo>
                  <a:lnTo>
                    <a:pt x="93" y="0"/>
                  </a:lnTo>
                  <a:lnTo>
                    <a:pt x="97" y="0"/>
                  </a:lnTo>
                  <a:lnTo>
                    <a:pt x="100" y="0"/>
                  </a:lnTo>
                  <a:lnTo>
                    <a:pt x="103" y="0"/>
                  </a:lnTo>
                  <a:lnTo>
                    <a:pt x="103" y="0"/>
                  </a:lnTo>
                  <a:lnTo>
                    <a:pt x="103" y="6"/>
                  </a:lnTo>
                  <a:lnTo>
                    <a:pt x="109" y="6"/>
                  </a:lnTo>
                  <a:lnTo>
                    <a:pt x="112" y="9"/>
                  </a:lnTo>
                  <a:lnTo>
                    <a:pt x="115" y="9"/>
                  </a:lnTo>
                  <a:lnTo>
                    <a:pt x="115" y="9"/>
                  </a:lnTo>
                  <a:lnTo>
                    <a:pt x="118" y="6"/>
                  </a:lnTo>
                  <a:lnTo>
                    <a:pt x="121" y="9"/>
                  </a:lnTo>
                  <a:lnTo>
                    <a:pt x="127" y="13"/>
                  </a:lnTo>
                  <a:lnTo>
                    <a:pt x="130" y="16"/>
                  </a:lnTo>
                  <a:lnTo>
                    <a:pt x="133" y="19"/>
                  </a:lnTo>
                  <a:lnTo>
                    <a:pt x="139" y="19"/>
                  </a:lnTo>
                  <a:lnTo>
                    <a:pt x="145" y="22"/>
                  </a:lnTo>
                  <a:lnTo>
                    <a:pt x="145" y="22"/>
                  </a:lnTo>
                  <a:lnTo>
                    <a:pt x="151" y="25"/>
                  </a:lnTo>
                  <a:lnTo>
                    <a:pt x="151" y="28"/>
                  </a:lnTo>
                  <a:lnTo>
                    <a:pt x="148" y="31"/>
                  </a:lnTo>
                  <a:lnTo>
                    <a:pt x="148" y="34"/>
                  </a:lnTo>
                  <a:lnTo>
                    <a:pt x="148" y="34"/>
                  </a:lnTo>
                  <a:lnTo>
                    <a:pt x="148" y="37"/>
                  </a:lnTo>
                  <a:lnTo>
                    <a:pt x="148" y="40"/>
                  </a:lnTo>
                  <a:lnTo>
                    <a:pt x="148" y="43"/>
                  </a:lnTo>
                  <a:lnTo>
                    <a:pt x="148" y="49"/>
                  </a:lnTo>
                  <a:lnTo>
                    <a:pt x="145" y="52"/>
                  </a:lnTo>
                  <a:lnTo>
                    <a:pt x="145" y="52"/>
                  </a:lnTo>
                  <a:lnTo>
                    <a:pt x="148" y="52"/>
                  </a:lnTo>
                  <a:lnTo>
                    <a:pt x="148" y="55"/>
                  </a:lnTo>
                  <a:lnTo>
                    <a:pt x="145" y="58"/>
                  </a:lnTo>
                  <a:lnTo>
                    <a:pt x="145" y="61"/>
                  </a:lnTo>
                  <a:lnTo>
                    <a:pt x="145" y="64"/>
                  </a:lnTo>
                  <a:lnTo>
                    <a:pt x="142" y="64"/>
                  </a:lnTo>
                  <a:lnTo>
                    <a:pt x="142" y="67"/>
                  </a:lnTo>
                  <a:lnTo>
                    <a:pt x="145" y="70"/>
                  </a:lnTo>
                  <a:lnTo>
                    <a:pt x="145" y="73"/>
                  </a:lnTo>
                  <a:lnTo>
                    <a:pt x="145" y="76"/>
                  </a:lnTo>
                  <a:lnTo>
                    <a:pt x="145" y="79"/>
                  </a:lnTo>
                  <a:lnTo>
                    <a:pt x="145" y="79"/>
                  </a:lnTo>
                  <a:lnTo>
                    <a:pt x="148" y="82"/>
                  </a:lnTo>
                  <a:lnTo>
                    <a:pt x="145" y="88"/>
                  </a:lnTo>
                  <a:lnTo>
                    <a:pt x="142" y="88"/>
                  </a:lnTo>
                  <a:lnTo>
                    <a:pt x="139" y="91"/>
                  </a:lnTo>
                  <a:lnTo>
                    <a:pt x="139" y="91"/>
                  </a:lnTo>
                  <a:lnTo>
                    <a:pt x="136" y="94"/>
                  </a:lnTo>
                  <a:lnTo>
                    <a:pt x="139" y="97"/>
                  </a:lnTo>
                  <a:lnTo>
                    <a:pt x="136" y="100"/>
                  </a:lnTo>
                  <a:lnTo>
                    <a:pt x="136" y="106"/>
                  </a:lnTo>
                  <a:lnTo>
                    <a:pt x="136" y="109"/>
                  </a:lnTo>
                  <a:lnTo>
                    <a:pt x="136" y="115"/>
                  </a:lnTo>
                  <a:lnTo>
                    <a:pt x="115" y="136"/>
                  </a:lnTo>
                  <a:lnTo>
                    <a:pt x="112" y="133"/>
                  </a:lnTo>
                  <a:lnTo>
                    <a:pt x="106" y="130"/>
                  </a:lnTo>
                  <a:lnTo>
                    <a:pt x="100" y="133"/>
                  </a:lnTo>
                  <a:lnTo>
                    <a:pt x="97" y="133"/>
                  </a:lnTo>
                  <a:lnTo>
                    <a:pt x="97" y="133"/>
                  </a:lnTo>
                  <a:lnTo>
                    <a:pt x="90" y="130"/>
                  </a:lnTo>
                  <a:lnTo>
                    <a:pt x="87" y="130"/>
                  </a:lnTo>
                  <a:lnTo>
                    <a:pt x="87" y="127"/>
                  </a:lnTo>
                  <a:lnTo>
                    <a:pt x="81" y="127"/>
                  </a:lnTo>
                  <a:lnTo>
                    <a:pt x="75" y="127"/>
                  </a:lnTo>
                  <a:lnTo>
                    <a:pt x="75" y="127"/>
                  </a:lnTo>
                  <a:lnTo>
                    <a:pt x="72" y="124"/>
                  </a:lnTo>
                  <a:lnTo>
                    <a:pt x="72" y="121"/>
                  </a:lnTo>
                  <a:lnTo>
                    <a:pt x="72" y="121"/>
                  </a:lnTo>
                  <a:lnTo>
                    <a:pt x="69" y="121"/>
                  </a:lnTo>
                  <a:lnTo>
                    <a:pt x="66" y="118"/>
                  </a:lnTo>
                  <a:lnTo>
                    <a:pt x="63" y="118"/>
                  </a:lnTo>
                  <a:lnTo>
                    <a:pt x="57" y="115"/>
                  </a:lnTo>
                  <a:lnTo>
                    <a:pt x="57" y="118"/>
                  </a:lnTo>
                  <a:lnTo>
                    <a:pt x="51" y="115"/>
                  </a:lnTo>
                  <a:lnTo>
                    <a:pt x="51" y="112"/>
                  </a:lnTo>
                  <a:lnTo>
                    <a:pt x="45" y="109"/>
                  </a:lnTo>
                  <a:lnTo>
                    <a:pt x="45" y="106"/>
                  </a:lnTo>
                  <a:lnTo>
                    <a:pt x="45" y="103"/>
                  </a:lnTo>
                  <a:lnTo>
                    <a:pt x="45" y="100"/>
                  </a:lnTo>
                  <a:lnTo>
                    <a:pt x="45" y="97"/>
                  </a:lnTo>
                  <a:lnTo>
                    <a:pt x="42" y="94"/>
                  </a:lnTo>
                  <a:lnTo>
                    <a:pt x="39" y="94"/>
                  </a:lnTo>
                  <a:lnTo>
                    <a:pt x="39" y="91"/>
                  </a:lnTo>
                  <a:lnTo>
                    <a:pt x="39" y="91"/>
                  </a:lnTo>
                  <a:lnTo>
                    <a:pt x="39" y="91"/>
                  </a:lnTo>
                  <a:lnTo>
                    <a:pt x="36" y="88"/>
                  </a:lnTo>
                  <a:lnTo>
                    <a:pt x="33" y="88"/>
                  </a:lnTo>
                  <a:lnTo>
                    <a:pt x="30" y="85"/>
                  </a:lnTo>
                  <a:lnTo>
                    <a:pt x="27" y="82"/>
                  </a:lnTo>
                  <a:lnTo>
                    <a:pt x="21" y="73"/>
                  </a:lnTo>
                  <a:lnTo>
                    <a:pt x="21" y="70"/>
                  </a:lnTo>
                  <a:lnTo>
                    <a:pt x="18" y="70"/>
                  </a:lnTo>
                  <a:lnTo>
                    <a:pt x="18" y="70"/>
                  </a:lnTo>
                  <a:lnTo>
                    <a:pt x="15" y="67"/>
                  </a:lnTo>
                  <a:lnTo>
                    <a:pt x="15" y="64"/>
                  </a:lnTo>
                  <a:lnTo>
                    <a:pt x="12" y="61"/>
                  </a:lnTo>
                  <a:lnTo>
                    <a:pt x="12" y="58"/>
                  </a:lnTo>
                  <a:lnTo>
                    <a:pt x="9" y="58"/>
                  </a:lnTo>
                  <a:lnTo>
                    <a:pt x="9" y="55"/>
                  </a:lnTo>
                  <a:lnTo>
                    <a:pt x="9" y="55"/>
                  </a:lnTo>
                  <a:lnTo>
                    <a:pt x="6" y="52"/>
                  </a:lnTo>
                  <a:lnTo>
                    <a:pt x="6" y="52"/>
                  </a:lnTo>
                  <a:lnTo>
                    <a:pt x="3" y="49"/>
                  </a:lnTo>
                  <a:lnTo>
                    <a:pt x="3" y="46"/>
                  </a:lnTo>
                  <a:lnTo>
                    <a:pt x="3" y="46"/>
                  </a:lnTo>
                  <a:lnTo>
                    <a:pt x="3" y="43"/>
                  </a:lnTo>
                  <a:lnTo>
                    <a:pt x="0" y="43"/>
                  </a:lnTo>
                  <a:lnTo>
                    <a:pt x="0" y="43"/>
                  </a:lnTo>
                  <a:lnTo>
                    <a:pt x="0" y="4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86"/>
            <p:cNvSpPr>
              <a:spLocks/>
            </p:cNvSpPr>
            <p:nvPr/>
          </p:nvSpPr>
          <p:spPr bwMode="auto">
            <a:xfrm>
              <a:off x="6116638" y="5386388"/>
              <a:ext cx="282575" cy="277813"/>
            </a:xfrm>
            <a:custGeom>
              <a:avLst/>
              <a:gdLst>
                <a:gd name="T0" fmla="*/ 106 w 178"/>
                <a:gd name="T1" fmla="*/ 3 h 175"/>
                <a:gd name="T2" fmla="*/ 109 w 178"/>
                <a:gd name="T3" fmla="*/ 9 h 175"/>
                <a:gd name="T4" fmla="*/ 112 w 178"/>
                <a:gd name="T5" fmla="*/ 12 h 175"/>
                <a:gd name="T6" fmla="*/ 115 w 178"/>
                <a:gd name="T7" fmla="*/ 18 h 175"/>
                <a:gd name="T8" fmla="*/ 121 w 178"/>
                <a:gd name="T9" fmla="*/ 27 h 175"/>
                <a:gd name="T10" fmla="*/ 124 w 178"/>
                <a:gd name="T11" fmla="*/ 30 h 175"/>
                <a:gd name="T12" fmla="*/ 136 w 178"/>
                <a:gd name="T13" fmla="*/ 45 h 175"/>
                <a:gd name="T14" fmla="*/ 142 w 178"/>
                <a:gd name="T15" fmla="*/ 48 h 175"/>
                <a:gd name="T16" fmla="*/ 145 w 178"/>
                <a:gd name="T17" fmla="*/ 51 h 175"/>
                <a:gd name="T18" fmla="*/ 148 w 178"/>
                <a:gd name="T19" fmla="*/ 60 h 175"/>
                <a:gd name="T20" fmla="*/ 154 w 178"/>
                <a:gd name="T21" fmla="*/ 69 h 175"/>
                <a:gd name="T22" fmla="*/ 160 w 178"/>
                <a:gd name="T23" fmla="*/ 72 h 175"/>
                <a:gd name="T24" fmla="*/ 172 w 178"/>
                <a:gd name="T25" fmla="*/ 78 h 175"/>
                <a:gd name="T26" fmla="*/ 175 w 178"/>
                <a:gd name="T27" fmla="*/ 81 h 175"/>
                <a:gd name="T28" fmla="*/ 178 w 178"/>
                <a:gd name="T29" fmla="*/ 84 h 175"/>
                <a:gd name="T30" fmla="*/ 169 w 178"/>
                <a:gd name="T31" fmla="*/ 87 h 175"/>
                <a:gd name="T32" fmla="*/ 166 w 178"/>
                <a:gd name="T33" fmla="*/ 93 h 175"/>
                <a:gd name="T34" fmla="*/ 160 w 178"/>
                <a:gd name="T35" fmla="*/ 96 h 175"/>
                <a:gd name="T36" fmla="*/ 151 w 178"/>
                <a:gd name="T37" fmla="*/ 99 h 175"/>
                <a:gd name="T38" fmla="*/ 145 w 178"/>
                <a:gd name="T39" fmla="*/ 105 h 175"/>
                <a:gd name="T40" fmla="*/ 139 w 178"/>
                <a:gd name="T41" fmla="*/ 108 h 175"/>
                <a:gd name="T42" fmla="*/ 130 w 178"/>
                <a:gd name="T43" fmla="*/ 121 h 175"/>
                <a:gd name="T44" fmla="*/ 130 w 178"/>
                <a:gd name="T45" fmla="*/ 127 h 175"/>
                <a:gd name="T46" fmla="*/ 124 w 178"/>
                <a:gd name="T47" fmla="*/ 130 h 175"/>
                <a:gd name="T48" fmla="*/ 121 w 178"/>
                <a:gd name="T49" fmla="*/ 136 h 175"/>
                <a:gd name="T50" fmla="*/ 109 w 178"/>
                <a:gd name="T51" fmla="*/ 139 h 175"/>
                <a:gd name="T52" fmla="*/ 106 w 178"/>
                <a:gd name="T53" fmla="*/ 148 h 175"/>
                <a:gd name="T54" fmla="*/ 106 w 178"/>
                <a:gd name="T55" fmla="*/ 157 h 175"/>
                <a:gd name="T56" fmla="*/ 100 w 178"/>
                <a:gd name="T57" fmla="*/ 157 h 175"/>
                <a:gd name="T58" fmla="*/ 88 w 178"/>
                <a:gd name="T59" fmla="*/ 157 h 175"/>
                <a:gd name="T60" fmla="*/ 76 w 178"/>
                <a:gd name="T61" fmla="*/ 154 h 175"/>
                <a:gd name="T62" fmla="*/ 64 w 178"/>
                <a:gd name="T63" fmla="*/ 148 h 175"/>
                <a:gd name="T64" fmla="*/ 52 w 178"/>
                <a:gd name="T65" fmla="*/ 163 h 175"/>
                <a:gd name="T66" fmla="*/ 40 w 178"/>
                <a:gd name="T67" fmla="*/ 169 h 175"/>
                <a:gd name="T68" fmla="*/ 31 w 178"/>
                <a:gd name="T69" fmla="*/ 175 h 175"/>
                <a:gd name="T70" fmla="*/ 18 w 178"/>
                <a:gd name="T71" fmla="*/ 175 h 175"/>
                <a:gd name="T72" fmla="*/ 15 w 178"/>
                <a:gd name="T73" fmla="*/ 166 h 175"/>
                <a:gd name="T74" fmla="*/ 9 w 178"/>
                <a:gd name="T75" fmla="*/ 145 h 175"/>
                <a:gd name="T76" fmla="*/ 0 w 178"/>
                <a:gd name="T77" fmla="*/ 142 h 175"/>
                <a:gd name="T78" fmla="*/ 21 w 178"/>
                <a:gd name="T79" fmla="*/ 81 h 175"/>
                <a:gd name="T80" fmla="*/ 58 w 178"/>
                <a:gd name="T81" fmla="*/ 9 h 175"/>
                <a:gd name="T82" fmla="*/ 67 w 178"/>
                <a:gd name="T83" fmla="*/ 6 h 175"/>
                <a:gd name="T84" fmla="*/ 70 w 178"/>
                <a:gd name="T85" fmla="*/ 12 h 175"/>
                <a:gd name="T86" fmla="*/ 70 w 178"/>
                <a:gd name="T87" fmla="*/ 15 h 175"/>
                <a:gd name="T88" fmla="*/ 85 w 178"/>
                <a:gd name="T89" fmla="*/ 3 h 175"/>
                <a:gd name="T90" fmla="*/ 91 w 178"/>
                <a:gd name="T91" fmla="*/ 3 h 175"/>
                <a:gd name="T92" fmla="*/ 103 w 178"/>
                <a:gd name="T9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5">
                  <a:moveTo>
                    <a:pt x="103" y="0"/>
                  </a:moveTo>
                  <a:lnTo>
                    <a:pt x="106" y="0"/>
                  </a:lnTo>
                  <a:lnTo>
                    <a:pt x="106" y="3"/>
                  </a:lnTo>
                  <a:lnTo>
                    <a:pt x="106" y="3"/>
                  </a:lnTo>
                  <a:lnTo>
                    <a:pt x="106" y="6"/>
                  </a:lnTo>
                  <a:lnTo>
                    <a:pt x="109" y="9"/>
                  </a:lnTo>
                  <a:lnTo>
                    <a:pt x="109" y="9"/>
                  </a:lnTo>
                  <a:lnTo>
                    <a:pt x="112" y="12"/>
                  </a:lnTo>
                  <a:lnTo>
                    <a:pt x="112" y="12"/>
                  </a:lnTo>
                  <a:lnTo>
                    <a:pt x="112" y="15"/>
                  </a:lnTo>
                  <a:lnTo>
                    <a:pt x="115" y="15"/>
                  </a:lnTo>
                  <a:lnTo>
                    <a:pt x="115" y="18"/>
                  </a:lnTo>
                  <a:lnTo>
                    <a:pt x="118" y="21"/>
                  </a:lnTo>
                  <a:lnTo>
                    <a:pt x="118" y="24"/>
                  </a:lnTo>
                  <a:lnTo>
                    <a:pt x="121" y="27"/>
                  </a:lnTo>
                  <a:lnTo>
                    <a:pt x="121" y="27"/>
                  </a:lnTo>
                  <a:lnTo>
                    <a:pt x="124" y="27"/>
                  </a:lnTo>
                  <a:lnTo>
                    <a:pt x="124" y="30"/>
                  </a:lnTo>
                  <a:lnTo>
                    <a:pt x="130" y="39"/>
                  </a:lnTo>
                  <a:lnTo>
                    <a:pt x="133" y="42"/>
                  </a:lnTo>
                  <a:lnTo>
                    <a:pt x="136" y="45"/>
                  </a:lnTo>
                  <a:lnTo>
                    <a:pt x="139" y="45"/>
                  </a:lnTo>
                  <a:lnTo>
                    <a:pt x="142" y="48"/>
                  </a:lnTo>
                  <a:lnTo>
                    <a:pt x="142" y="48"/>
                  </a:lnTo>
                  <a:lnTo>
                    <a:pt x="142" y="48"/>
                  </a:lnTo>
                  <a:lnTo>
                    <a:pt x="142" y="51"/>
                  </a:lnTo>
                  <a:lnTo>
                    <a:pt x="145" y="51"/>
                  </a:lnTo>
                  <a:lnTo>
                    <a:pt x="148" y="54"/>
                  </a:lnTo>
                  <a:lnTo>
                    <a:pt x="148" y="57"/>
                  </a:lnTo>
                  <a:lnTo>
                    <a:pt x="148" y="60"/>
                  </a:lnTo>
                  <a:lnTo>
                    <a:pt x="148" y="63"/>
                  </a:lnTo>
                  <a:lnTo>
                    <a:pt x="148" y="66"/>
                  </a:lnTo>
                  <a:lnTo>
                    <a:pt x="154" y="69"/>
                  </a:lnTo>
                  <a:lnTo>
                    <a:pt x="154" y="72"/>
                  </a:lnTo>
                  <a:lnTo>
                    <a:pt x="160" y="75"/>
                  </a:lnTo>
                  <a:lnTo>
                    <a:pt x="160" y="72"/>
                  </a:lnTo>
                  <a:lnTo>
                    <a:pt x="166" y="75"/>
                  </a:lnTo>
                  <a:lnTo>
                    <a:pt x="169" y="75"/>
                  </a:lnTo>
                  <a:lnTo>
                    <a:pt x="172" y="78"/>
                  </a:lnTo>
                  <a:lnTo>
                    <a:pt x="175" y="78"/>
                  </a:lnTo>
                  <a:lnTo>
                    <a:pt x="175" y="78"/>
                  </a:lnTo>
                  <a:lnTo>
                    <a:pt x="175" y="81"/>
                  </a:lnTo>
                  <a:lnTo>
                    <a:pt x="178" y="84"/>
                  </a:lnTo>
                  <a:lnTo>
                    <a:pt x="178" y="84"/>
                  </a:lnTo>
                  <a:lnTo>
                    <a:pt x="178" y="84"/>
                  </a:lnTo>
                  <a:lnTo>
                    <a:pt x="175" y="87"/>
                  </a:lnTo>
                  <a:lnTo>
                    <a:pt x="172" y="87"/>
                  </a:lnTo>
                  <a:lnTo>
                    <a:pt x="169" y="87"/>
                  </a:lnTo>
                  <a:lnTo>
                    <a:pt x="169" y="90"/>
                  </a:lnTo>
                  <a:lnTo>
                    <a:pt x="169" y="93"/>
                  </a:lnTo>
                  <a:lnTo>
                    <a:pt x="166" y="93"/>
                  </a:lnTo>
                  <a:lnTo>
                    <a:pt x="163" y="96"/>
                  </a:lnTo>
                  <a:lnTo>
                    <a:pt x="160" y="96"/>
                  </a:lnTo>
                  <a:lnTo>
                    <a:pt x="160" y="96"/>
                  </a:lnTo>
                  <a:lnTo>
                    <a:pt x="157" y="96"/>
                  </a:lnTo>
                  <a:lnTo>
                    <a:pt x="154" y="96"/>
                  </a:lnTo>
                  <a:lnTo>
                    <a:pt x="151" y="99"/>
                  </a:lnTo>
                  <a:lnTo>
                    <a:pt x="148" y="102"/>
                  </a:lnTo>
                  <a:lnTo>
                    <a:pt x="145" y="102"/>
                  </a:lnTo>
                  <a:lnTo>
                    <a:pt x="145" y="105"/>
                  </a:lnTo>
                  <a:lnTo>
                    <a:pt x="142" y="105"/>
                  </a:lnTo>
                  <a:lnTo>
                    <a:pt x="142" y="108"/>
                  </a:lnTo>
                  <a:lnTo>
                    <a:pt x="139" y="108"/>
                  </a:lnTo>
                  <a:lnTo>
                    <a:pt x="136" y="108"/>
                  </a:lnTo>
                  <a:lnTo>
                    <a:pt x="130" y="118"/>
                  </a:lnTo>
                  <a:lnTo>
                    <a:pt x="130" y="121"/>
                  </a:lnTo>
                  <a:lnTo>
                    <a:pt x="130" y="124"/>
                  </a:lnTo>
                  <a:lnTo>
                    <a:pt x="130" y="127"/>
                  </a:lnTo>
                  <a:lnTo>
                    <a:pt x="130" y="127"/>
                  </a:lnTo>
                  <a:lnTo>
                    <a:pt x="127" y="127"/>
                  </a:lnTo>
                  <a:lnTo>
                    <a:pt x="124" y="130"/>
                  </a:lnTo>
                  <a:lnTo>
                    <a:pt x="124" y="130"/>
                  </a:lnTo>
                  <a:lnTo>
                    <a:pt x="121" y="133"/>
                  </a:lnTo>
                  <a:lnTo>
                    <a:pt x="121" y="133"/>
                  </a:lnTo>
                  <a:lnTo>
                    <a:pt x="121" y="136"/>
                  </a:lnTo>
                  <a:lnTo>
                    <a:pt x="118" y="136"/>
                  </a:lnTo>
                  <a:lnTo>
                    <a:pt x="115" y="139"/>
                  </a:lnTo>
                  <a:lnTo>
                    <a:pt x="109" y="139"/>
                  </a:lnTo>
                  <a:lnTo>
                    <a:pt x="109" y="142"/>
                  </a:lnTo>
                  <a:lnTo>
                    <a:pt x="109" y="148"/>
                  </a:lnTo>
                  <a:lnTo>
                    <a:pt x="106" y="148"/>
                  </a:lnTo>
                  <a:lnTo>
                    <a:pt x="106" y="151"/>
                  </a:lnTo>
                  <a:lnTo>
                    <a:pt x="106" y="154"/>
                  </a:lnTo>
                  <a:lnTo>
                    <a:pt x="106" y="157"/>
                  </a:lnTo>
                  <a:lnTo>
                    <a:pt x="103" y="160"/>
                  </a:lnTo>
                  <a:lnTo>
                    <a:pt x="100" y="157"/>
                  </a:lnTo>
                  <a:lnTo>
                    <a:pt x="100" y="157"/>
                  </a:lnTo>
                  <a:lnTo>
                    <a:pt x="97" y="157"/>
                  </a:lnTo>
                  <a:lnTo>
                    <a:pt x="91" y="157"/>
                  </a:lnTo>
                  <a:lnTo>
                    <a:pt x="88" y="157"/>
                  </a:lnTo>
                  <a:lnTo>
                    <a:pt x="85" y="157"/>
                  </a:lnTo>
                  <a:lnTo>
                    <a:pt x="82" y="157"/>
                  </a:lnTo>
                  <a:lnTo>
                    <a:pt x="76" y="154"/>
                  </a:lnTo>
                  <a:lnTo>
                    <a:pt x="73" y="151"/>
                  </a:lnTo>
                  <a:lnTo>
                    <a:pt x="70" y="151"/>
                  </a:lnTo>
                  <a:lnTo>
                    <a:pt x="64" y="148"/>
                  </a:lnTo>
                  <a:lnTo>
                    <a:pt x="61" y="151"/>
                  </a:lnTo>
                  <a:lnTo>
                    <a:pt x="55" y="154"/>
                  </a:lnTo>
                  <a:lnTo>
                    <a:pt x="52" y="163"/>
                  </a:lnTo>
                  <a:lnTo>
                    <a:pt x="49" y="166"/>
                  </a:lnTo>
                  <a:lnTo>
                    <a:pt x="43" y="169"/>
                  </a:lnTo>
                  <a:lnTo>
                    <a:pt x="40" y="169"/>
                  </a:lnTo>
                  <a:lnTo>
                    <a:pt x="37" y="172"/>
                  </a:lnTo>
                  <a:lnTo>
                    <a:pt x="34" y="175"/>
                  </a:lnTo>
                  <a:lnTo>
                    <a:pt x="31" y="175"/>
                  </a:lnTo>
                  <a:lnTo>
                    <a:pt x="24" y="175"/>
                  </a:lnTo>
                  <a:lnTo>
                    <a:pt x="21" y="175"/>
                  </a:lnTo>
                  <a:lnTo>
                    <a:pt x="18" y="175"/>
                  </a:lnTo>
                  <a:lnTo>
                    <a:pt x="12" y="175"/>
                  </a:lnTo>
                  <a:lnTo>
                    <a:pt x="12" y="172"/>
                  </a:lnTo>
                  <a:lnTo>
                    <a:pt x="15" y="166"/>
                  </a:lnTo>
                  <a:lnTo>
                    <a:pt x="15" y="160"/>
                  </a:lnTo>
                  <a:lnTo>
                    <a:pt x="9" y="151"/>
                  </a:lnTo>
                  <a:lnTo>
                    <a:pt x="9" y="145"/>
                  </a:lnTo>
                  <a:lnTo>
                    <a:pt x="3" y="142"/>
                  </a:lnTo>
                  <a:lnTo>
                    <a:pt x="3" y="142"/>
                  </a:lnTo>
                  <a:lnTo>
                    <a:pt x="0" y="142"/>
                  </a:lnTo>
                  <a:lnTo>
                    <a:pt x="0" y="142"/>
                  </a:lnTo>
                  <a:lnTo>
                    <a:pt x="6" y="81"/>
                  </a:lnTo>
                  <a:lnTo>
                    <a:pt x="21" y="81"/>
                  </a:lnTo>
                  <a:lnTo>
                    <a:pt x="24" y="12"/>
                  </a:lnTo>
                  <a:lnTo>
                    <a:pt x="40" y="12"/>
                  </a:lnTo>
                  <a:lnTo>
                    <a:pt x="58" y="9"/>
                  </a:lnTo>
                  <a:lnTo>
                    <a:pt x="64" y="6"/>
                  </a:lnTo>
                  <a:lnTo>
                    <a:pt x="67" y="6"/>
                  </a:lnTo>
                  <a:lnTo>
                    <a:pt x="67" y="6"/>
                  </a:lnTo>
                  <a:lnTo>
                    <a:pt x="67" y="6"/>
                  </a:lnTo>
                  <a:lnTo>
                    <a:pt x="70" y="9"/>
                  </a:lnTo>
                  <a:lnTo>
                    <a:pt x="70" y="12"/>
                  </a:lnTo>
                  <a:lnTo>
                    <a:pt x="70" y="12"/>
                  </a:lnTo>
                  <a:lnTo>
                    <a:pt x="70" y="15"/>
                  </a:lnTo>
                  <a:lnTo>
                    <a:pt x="70" y="15"/>
                  </a:lnTo>
                  <a:lnTo>
                    <a:pt x="76" y="12"/>
                  </a:lnTo>
                  <a:lnTo>
                    <a:pt x="82" y="6"/>
                  </a:lnTo>
                  <a:lnTo>
                    <a:pt x="85" y="3"/>
                  </a:lnTo>
                  <a:lnTo>
                    <a:pt x="88" y="3"/>
                  </a:lnTo>
                  <a:lnTo>
                    <a:pt x="88" y="3"/>
                  </a:lnTo>
                  <a:lnTo>
                    <a:pt x="91" y="3"/>
                  </a:lnTo>
                  <a:lnTo>
                    <a:pt x="94" y="3"/>
                  </a:lnTo>
                  <a:lnTo>
                    <a:pt x="100" y="0"/>
                  </a:lnTo>
                  <a:lnTo>
                    <a:pt x="103" y="0"/>
                  </a:lnTo>
                  <a:lnTo>
                    <a:pt x="103" y="0"/>
                  </a:lnTo>
                  <a:lnTo>
                    <a:pt x="10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7"/>
            <p:cNvSpPr>
              <a:spLocks/>
            </p:cNvSpPr>
            <p:nvPr/>
          </p:nvSpPr>
          <p:spPr bwMode="auto">
            <a:xfrm>
              <a:off x="5876926" y="5357813"/>
              <a:ext cx="403225" cy="382588"/>
            </a:xfrm>
            <a:custGeom>
              <a:avLst/>
              <a:gdLst>
                <a:gd name="T0" fmla="*/ 157 w 254"/>
                <a:gd name="T1" fmla="*/ 99 h 241"/>
                <a:gd name="T2" fmla="*/ 191 w 254"/>
                <a:gd name="T3" fmla="*/ 30 h 241"/>
                <a:gd name="T4" fmla="*/ 218 w 254"/>
                <a:gd name="T5" fmla="*/ 24 h 241"/>
                <a:gd name="T6" fmla="*/ 221 w 254"/>
                <a:gd name="T7" fmla="*/ 27 h 241"/>
                <a:gd name="T8" fmla="*/ 221 w 254"/>
                <a:gd name="T9" fmla="*/ 33 h 241"/>
                <a:gd name="T10" fmla="*/ 233 w 254"/>
                <a:gd name="T11" fmla="*/ 24 h 241"/>
                <a:gd name="T12" fmla="*/ 239 w 254"/>
                <a:gd name="T13" fmla="*/ 21 h 241"/>
                <a:gd name="T14" fmla="*/ 251 w 254"/>
                <a:gd name="T15" fmla="*/ 18 h 241"/>
                <a:gd name="T16" fmla="*/ 251 w 254"/>
                <a:gd name="T17" fmla="*/ 12 h 241"/>
                <a:gd name="T18" fmla="*/ 248 w 254"/>
                <a:gd name="T19" fmla="*/ 12 h 241"/>
                <a:gd name="T20" fmla="*/ 242 w 254"/>
                <a:gd name="T21" fmla="*/ 12 h 241"/>
                <a:gd name="T22" fmla="*/ 191 w 254"/>
                <a:gd name="T23" fmla="*/ 24 h 241"/>
                <a:gd name="T24" fmla="*/ 185 w 254"/>
                <a:gd name="T25" fmla="*/ 21 h 241"/>
                <a:gd name="T26" fmla="*/ 182 w 254"/>
                <a:gd name="T27" fmla="*/ 21 h 241"/>
                <a:gd name="T28" fmla="*/ 175 w 254"/>
                <a:gd name="T29" fmla="*/ 21 h 241"/>
                <a:gd name="T30" fmla="*/ 169 w 254"/>
                <a:gd name="T31" fmla="*/ 21 h 241"/>
                <a:gd name="T32" fmla="*/ 160 w 254"/>
                <a:gd name="T33" fmla="*/ 18 h 241"/>
                <a:gd name="T34" fmla="*/ 157 w 254"/>
                <a:gd name="T35" fmla="*/ 18 h 241"/>
                <a:gd name="T36" fmla="*/ 145 w 254"/>
                <a:gd name="T37" fmla="*/ 21 h 241"/>
                <a:gd name="T38" fmla="*/ 142 w 254"/>
                <a:gd name="T39" fmla="*/ 18 h 241"/>
                <a:gd name="T40" fmla="*/ 130 w 254"/>
                <a:gd name="T41" fmla="*/ 15 h 241"/>
                <a:gd name="T42" fmla="*/ 127 w 254"/>
                <a:gd name="T43" fmla="*/ 9 h 241"/>
                <a:gd name="T44" fmla="*/ 52 w 254"/>
                <a:gd name="T45" fmla="*/ 9 h 241"/>
                <a:gd name="T46" fmla="*/ 46 w 254"/>
                <a:gd name="T47" fmla="*/ 12 h 241"/>
                <a:gd name="T48" fmla="*/ 37 w 254"/>
                <a:gd name="T49" fmla="*/ 6 h 241"/>
                <a:gd name="T50" fmla="*/ 34 w 254"/>
                <a:gd name="T51" fmla="*/ 3 h 241"/>
                <a:gd name="T52" fmla="*/ 28 w 254"/>
                <a:gd name="T53" fmla="*/ 3 h 241"/>
                <a:gd name="T54" fmla="*/ 22 w 254"/>
                <a:gd name="T55" fmla="*/ 0 h 241"/>
                <a:gd name="T56" fmla="*/ 16 w 254"/>
                <a:gd name="T57" fmla="*/ 9 h 241"/>
                <a:gd name="T58" fmla="*/ 6 w 254"/>
                <a:gd name="T59" fmla="*/ 6 h 241"/>
                <a:gd name="T60" fmla="*/ 3 w 254"/>
                <a:gd name="T61" fmla="*/ 9 h 241"/>
                <a:gd name="T62" fmla="*/ 0 w 254"/>
                <a:gd name="T63" fmla="*/ 24 h 241"/>
                <a:gd name="T64" fmla="*/ 28 w 254"/>
                <a:gd name="T65" fmla="*/ 66 h 241"/>
                <a:gd name="T66" fmla="*/ 40 w 254"/>
                <a:gd name="T67" fmla="*/ 93 h 241"/>
                <a:gd name="T68" fmla="*/ 46 w 254"/>
                <a:gd name="T69" fmla="*/ 117 h 241"/>
                <a:gd name="T70" fmla="*/ 55 w 254"/>
                <a:gd name="T71" fmla="*/ 157 h 241"/>
                <a:gd name="T72" fmla="*/ 55 w 254"/>
                <a:gd name="T73" fmla="*/ 172 h 241"/>
                <a:gd name="T74" fmla="*/ 61 w 254"/>
                <a:gd name="T75" fmla="*/ 187 h 241"/>
                <a:gd name="T76" fmla="*/ 61 w 254"/>
                <a:gd name="T77" fmla="*/ 196 h 241"/>
                <a:gd name="T78" fmla="*/ 67 w 254"/>
                <a:gd name="T79" fmla="*/ 211 h 241"/>
                <a:gd name="T80" fmla="*/ 76 w 254"/>
                <a:gd name="T81" fmla="*/ 226 h 241"/>
                <a:gd name="T82" fmla="*/ 91 w 254"/>
                <a:gd name="T83" fmla="*/ 229 h 241"/>
                <a:gd name="T84" fmla="*/ 91 w 254"/>
                <a:gd name="T85" fmla="*/ 223 h 241"/>
                <a:gd name="T86" fmla="*/ 100 w 254"/>
                <a:gd name="T87" fmla="*/ 223 h 241"/>
                <a:gd name="T88" fmla="*/ 109 w 254"/>
                <a:gd name="T89" fmla="*/ 235 h 241"/>
                <a:gd name="T90" fmla="*/ 118 w 254"/>
                <a:gd name="T91" fmla="*/ 238 h 241"/>
                <a:gd name="T92" fmla="*/ 124 w 254"/>
                <a:gd name="T93" fmla="*/ 238 h 241"/>
                <a:gd name="T94" fmla="*/ 130 w 254"/>
                <a:gd name="T95" fmla="*/ 241 h 241"/>
                <a:gd name="T96" fmla="*/ 136 w 254"/>
                <a:gd name="T97" fmla="*/ 232 h 241"/>
                <a:gd name="T98" fmla="*/ 148 w 254"/>
                <a:gd name="T99" fmla="*/ 226 h 241"/>
                <a:gd name="T100" fmla="*/ 151 w 254"/>
                <a:gd name="T101" fmla="*/ 16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41">
                  <a:moveTo>
                    <a:pt x="151" y="160"/>
                  </a:moveTo>
                  <a:lnTo>
                    <a:pt x="151" y="160"/>
                  </a:lnTo>
                  <a:lnTo>
                    <a:pt x="157" y="99"/>
                  </a:lnTo>
                  <a:lnTo>
                    <a:pt x="172" y="99"/>
                  </a:lnTo>
                  <a:lnTo>
                    <a:pt x="175" y="30"/>
                  </a:lnTo>
                  <a:lnTo>
                    <a:pt x="191" y="30"/>
                  </a:lnTo>
                  <a:lnTo>
                    <a:pt x="209" y="27"/>
                  </a:lnTo>
                  <a:lnTo>
                    <a:pt x="215" y="24"/>
                  </a:lnTo>
                  <a:lnTo>
                    <a:pt x="218" y="24"/>
                  </a:lnTo>
                  <a:lnTo>
                    <a:pt x="218" y="24"/>
                  </a:lnTo>
                  <a:lnTo>
                    <a:pt x="218" y="24"/>
                  </a:lnTo>
                  <a:lnTo>
                    <a:pt x="221" y="27"/>
                  </a:lnTo>
                  <a:lnTo>
                    <a:pt x="221" y="30"/>
                  </a:lnTo>
                  <a:lnTo>
                    <a:pt x="221" y="30"/>
                  </a:lnTo>
                  <a:lnTo>
                    <a:pt x="221" y="33"/>
                  </a:lnTo>
                  <a:lnTo>
                    <a:pt x="221" y="33"/>
                  </a:lnTo>
                  <a:lnTo>
                    <a:pt x="227" y="30"/>
                  </a:lnTo>
                  <a:lnTo>
                    <a:pt x="233" y="24"/>
                  </a:lnTo>
                  <a:lnTo>
                    <a:pt x="236" y="21"/>
                  </a:lnTo>
                  <a:lnTo>
                    <a:pt x="239" y="21"/>
                  </a:lnTo>
                  <a:lnTo>
                    <a:pt x="239" y="21"/>
                  </a:lnTo>
                  <a:lnTo>
                    <a:pt x="242" y="21"/>
                  </a:lnTo>
                  <a:lnTo>
                    <a:pt x="245" y="21"/>
                  </a:lnTo>
                  <a:lnTo>
                    <a:pt x="251" y="18"/>
                  </a:lnTo>
                  <a:lnTo>
                    <a:pt x="254" y="18"/>
                  </a:lnTo>
                  <a:lnTo>
                    <a:pt x="251" y="15"/>
                  </a:lnTo>
                  <a:lnTo>
                    <a:pt x="251" y="12"/>
                  </a:lnTo>
                  <a:lnTo>
                    <a:pt x="251" y="12"/>
                  </a:lnTo>
                  <a:lnTo>
                    <a:pt x="248" y="12"/>
                  </a:lnTo>
                  <a:lnTo>
                    <a:pt x="248" y="12"/>
                  </a:lnTo>
                  <a:lnTo>
                    <a:pt x="245" y="12"/>
                  </a:lnTo>
                  <a:lnTo>
                    <a:pt x="245" y="12"/>
                  </a:lnTo>
                  <a:lnTo>
                    <a:pt x="242" y="12"/>
                  </a:lnTo>
                  <a:lnTo>
                    <a:pt x="239" y="12"/>
                  </a:lnTo>
                  <a:lnTo>
                    <a:pt x="191" y="24"/>
                  </a:lnTo>
                  <a:lnTo>
                    <a:pt x="191" y="24"/>
                  </a:lnTo>
                  <a:lnTo>
                    <a:pt x="188" y="24"/>
                  </a:lnTo>
                  <a:lnTo>
                    <a:pt x="188" y="24"/>
                  </a:lnTo>
                  <a:lnTo>
                    <a:pt x="185" y="21"/>
                  </a:lnTo>
                  <a:lnTo>
                    <a:pt x="185" y="21"/>
                  </a:lnTo>
                  <a:lnTo>
                    <a:pt x="185" y="21"/>
                  </a:lnTo>
                  <a:lnTo>
                    <a:pt x="182" y="21"/>
                  </a:lnTo>
                  <a:lnTo>
                    <a:pt x="182" y="21"/>
                  </a:lnTo>
                  <a:lnTo>
                    <a:pt x="179" y="21"/>
                  </a:lnTo>
                  <a:lnTo>
                    <a:pt x="175" y="21"/>
                  </a:lnTo>
                  <a:lnTo>
                    <a:pt x="175" y="21"/>
                  </a:lnTo>
                  <a:lnTo>
                    <a:pt x="175" y="21"/>
                  </a:lnTo>
                  <a:lnTo>
                    <a:pt x="169" y="21"/>
                  </a:lnTo>
                  <a:lnTo>
                    <a:pt x="166" y="21"/>
                  </a:lnTo>
                  <a:lnTo>
                    <a:pt x="163" y="18"/>
                  </a:lnTo>
                  <a:lnTo>
                    <a:pt x="160" y="18"/>
                  </a:lnTo>
                  <a:lnTo>
                    <a:pt x="160" y="15"/>
                  </a:lnTo>
                  <a:lnTo>
                    <a:pt x="160" y="18"/>
                  </a:lnTo>
                  <a:lnTo>
                    <a:pt x="157" y="18"/>
                  </a:lnTo>
                  <a:lnTo>
                    <a:pt x="151" y="18"/>
                  </a:lnTo>
                  <a:lnTo>
                    <a:pt x="148" y="18"/>
                  </a:lnTo>
                  <a:lnTo>
                    <a:pt x="145" y="21"/>
                  </a:lnTo>
                  <a:lnTo>
                    <a:pt x="142" y="18"/>
                  </a:lnTo>
                  <a:lnTo>
                    <a:pt x="142" y="18"/>
                  </a:lnTo>
                  <a:lnTo>
                    <a:pt x="142" y="18"/>
                  </a:lnTo>
                  <a:lnTo>
                    <a:pt x="139" y="18"/>
                  </a:lnTo>
                  <a:lnTo>
                    <a:pt x="133" y="18"/>
                  </a:lnTo>
                  <a:lnTo>
                    <a:pt x="130" y="15"/>
                  </a:lnTo>
                  <a:lnTo>
                    <a:pt x="130" y="15"/>
                  </a:lnTo>
                  <a:lnTo>
                    <a:pt x="127" y="9"/>
                  </a:lnTo>
                  <a:lnTo>
                    <a:pt x="127" y="9"/>
                  </a:lnTo>
                  <a:lnTo>
                    <a:pt x="55" y="9"/>
                  </a:lnTo>
                  <a:lnTo>
                    <a:pt x="55" y="9"/>
                  </a:lnTo>
                  <a:lnTo>
                    <a:pt x="52" y="9"/>
                  </a:lnTo>
                  <a:lnTo>
                    <a:pt x="49" y="9"/>
                  </a:lnTo>
                  <a:lnTo>
                    <a:pt x="49" y="9"/>
                  </a:lnTo>
                  <a:lnTo>
                    <a:pt x="46" y="12"/>
                  </a:lnTo>
                  <a:lnTo>
                    <a:pt x="40" y="9"/>
                  </a:lnTo>
                  <a:lnTo>
                    <a:pt x="37" y="6"/>
                  </a:lnTo>
                  <a:lnTo>
                    <a:pt x="37" y="6"/>
                  </a:lnTo>
                  <a:lnTo>
                    <a:pt x="37" y="3"/>
                  </a:lnTo>
                  <a:lnTo>
                    <a:pt x="34" y="3"/>
                  </a:lnTo>
                  <a:lnTo>
                    <a:pt x="34" y="3"/>
                  </a:lnTo>
                  <a:lnTo>
                    <a:pt x="31" y="0"/>
                  </a:lnTo>
                  <a:lnTo>
                    <a:pt x="31" y="3"/>
                  </a:lnTo>
                  <a:lnTo>
                    <a:pt x="28" y="3"/>
                  </a:lnTo>
                  <a:lnTo>
                    <a:pt x="28" y="3"/>
                  </a:lnTo>
                  <a:lnTo>
                    <a:pt x="25" y="0"/>
                  </a:lnTo>
                  <a:lnTo>
                    <a:pt x="22" y="0"/>
                  </a:lnTo>
                  <a:lnTo>
                    <a:pt x="16" y="6"/>
                  </a:lnTo>
                  <a:lnTo>
                    <a:pt x="16" y="6"/>
                  </a:lnTo>
                  <a:lnTo>
                    <a:pt x="16" y="9"/>
                  </a:lnTo>
                  <a:lnTo>
                    <a:pt x="13" y="6"/>
                  </a:lnTo>
                  <a:lnTo>
                    <a:pt x="6" y="6"/>
                  </a:lnTo>
                  <a:lnTo>
                    <a:pt x="6" y="6"/>
                  </a:lnTo>
                  <a:lnTo>
                    <a:pt x="6" y="9"/>
                  </a:lnTo>
                  <a:lnTo>
                    <a:pt x="3" y="9"/>
                  </a:lnTo>
                  <a:lnTo>
                    <a:pt x="3" y="9"/>
                  </a:lnTo>
                  <a:lnTo>
                    <a:pt x="0" y="9"/>
                  </a:lnTo>
                  <a:lnTo>
                    <a:pt x="0" y="9"/>
                  </a:lnTo>
                  <a:lnTo>
                    <a:pt x="0" y="24"/>
                  </a:lnTo>
                  <a:lnTo>
                    <a:pt x="13" y="36"/>
                  </a:lnTo>
                  <a:lnTo>
                    <a:pt x="19" y="45"/>
                  </a:lnTo>
                  <a:lnTo>
                    <a:pt x="28" y="66"/>
                  </a:lnTo>
                  <a:lnTo>
                    <a:pt x="28" y="75"/>
                  </a:lnTo>
                  <a:lnTo>
                    <a:pt x="40" y="90"/>
                  </a:lnTo>
                  <a:lnTo>
                    <a:pt x="40" y="93"/>
                  </a:lnTo>
                  <a:lnTo>
                    <a:pt x="49" y="108"/>
                  </a:lnTo>
                  <a:lnTo>
                    <a:pt x="49" y="117"/>
                  </a:lnTo>
                  <a:lnTo>
                    <a:pt x="46" y="117"/>
                  </a:lnTo>
                  <a:lnTo>
                    <a:pt x="49" y="126"/>
                  </a:lnTo>
                  <a:lnTo>
                    <a:pt x="49" y="142"/>
                  </a:lnTo>
                  <a:lnTo>
                    <a:pt x="55" y="157"/>
                  </a:lnTo>
                  <a:lnTo>
                    <a:pt x="55" y="166"/>
                  </a:lnTo>
                  <a:lnTo>
                    <a:pt x="55" y="172"/>
                  </a:lnTo>
                  <a:lnTo>
                    <a:pt x="55" y="172"/>
                  </a:lnTo>
                  <a:lnTo>
                    <a:pt x="55" y="175"/>
                  </a:lnTo>
                  <a:lnTo>
                    <a:pt x="58" y="184"/>
                  </a:lnTo>
                  <a:lnTo>
                    <a:pt x="61" y="187"/>
                  </a:lnTo>
                  <a:lnTo>
                    <a:pt x="61" y="190"/>
                  </a:lnTo>
                  <a:lnTo>
                    <a:pt x="61" y="193"/>
                  </a:lnTo>
                  <a:lnTo>
                    <a:pt x="61" y="196"/>
                  </a:lnTo>
                  <a:lnTo>
                    <a:pt x="64" y="199"/>
                  </a:lnTo>
                  <a:lnTo>
                    <a:pt x="64" y="205"/>
                  </a:lnTo>
                  <a:lnTo>
                    <a:pt x="67" y="211"/>
                  </a:lnTo>
                  <a:lnTo>
                    <a:pt x="70" y="220"/>
                  </a:lnTo>
                  <a:lnTo>
                    <a:pt x="76" y="223"/>
                  </a:lnTo>
                  <a:lnTo>
                    <a:pt x="76" y="226"/>
                  </a:lnTo>
                  <a:lnTo>
                    <a:pt x="82" y="232"/>
                  </a:lnTo>
                  <a:lnTo>
                    <a:pt x="85" y="229"/>
                  </a:lnTo>
                  <a:lnTo>
                    <a:pt x="91" y="229"/>
                  </a:lnTo>
                  <a:lnTo>
                    <a:pt x="91" y="226"/>
                  </a:lnTo>
                  <a:lnTo>
                    <a:pt x="88" y="226"/>
                  </a:lnTo>
                  <a:lnTo>
                    <a:pt x="91" y="223"/>
                  </a:lnTo>
                  <a:lnTo>
                    <a:pt x="94" y="220"/>
                  </a:lnTo>
                  <a:lnTo>
                    <a:pt x="97" y="223"/>
                  </a:lnTo>
                  <a:lnTo>
                    <a:pt x="100" y="223"/>
                  </a:lnTo>
                  <a:lnTo>
                    <a:pt x="100" y="229"/>
                  </a:lnTo>
                  <a:lnTo>
                    <a:pt x="103" y="235"/>
                  </a:lnTo>
                  <a:lnTo>
                    <a:pt x="109" y="235"/>
                  </a:lnTo>
                  <a:lnTo>
                    <a:pt x="112" y="238"/>
                  </a:lnTo>
                  <a:lnTo>
                    <a:pt x="115" y="238"/>
                  </a:lnTo>
                  <a:lnTo>
                    <a:pt x="118" y="238"/>
                  </a:lnTo>
                  <a:lnTo>
                    <a:pt x="121" y="238"/>
                  </a:lnTo>
                  <a:lnTo>
                    <a:pt x="121" y="238"/>
                  </a:lnTo>
                  <a:lnTo>
                    <a:pt x="124" y="238"/>
                  </a:lnTo>
                  <a:lnTo>
                    <a:pt x="127" y="238"/>
                  </a:lnTo>
                  <a:lnTo>
                    <a:pt x="130" y="238"/>
                  </a:lnTo>
                  <a:lnTo>
                    <a:pt x="130" y="241"/>
                  </a:lnTo>
                  <a:lnTo>
                    <a:pt x="130" y="235"/>
                  </a:lnTo>
                  <a:lnTo>
                    <a:pt x="133" y="235"/>
                  </a:lnTo>
                  <a:lnTo>
                    <a:pt x="136" y="232"/>
                  </a:lnTo>
                  <a:lnTo>
                    <a:pt x="136" y="229"/>
                  </a:lnTo>
                  <a:lnTo>
                    <a:pt x="142" y="226"/>
                  </a:lnTo>
                  <a:lnTo>
                    <a:pt x="148" y="226"/>
                  </a:lnTo>
                  <a:lnTo>
                    <a:pt x="151" y="226"/>
                  </a:lnTo>
                  <a:lnTo>
                    <a:pt x="154" y="160"/>
                  </a:lnTo>
                  <a:lnTo>
                    <a:pt x="151" y="1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88"/>
            <p:cNvSpPr>
              <a:spLocks noEditPoints="1"/>
            </p:cNvSpPr>
            <p:nvPr/>
          </p:nvSpPr>
          <p:spPr bwMode="auto">
            <a:xfrm>
              <a:off x="10456863" y="5514976"/>
              <a:ext cx="120650" cy="87313"/>
            </a:xfrm>
            <a:custGeom>
              <a:avLst/>
              <a:gdLst>
                <a:gd name="T0" fmla="*/ 6 w 76"/>
                <a:gd name="T1" fmla="*/ 6 h 55"/>
                <a:gd name="T2" fmla="*/ 9 w 76"/>
                <a:gd name="T3" fmla="*/ 6 h 55"/>
                <a:gd name="T4" fmla="*/ 15 w 76"/>
                <a:gd name="T5" fmla="*/ 12 h 55"/>
                <a:gd name="T6" fmla="*/ 18 w 76"/>
                <a:gd name="T7" fmla="*/ 15 h 55"/>
                <a:gd name="T8" fmla="*/ 30 w 76"/>
                <a:gd name="T9" fmla="*/ 34 h 55"/>
                <a:gd name="T10" fmla="*/ 33 w 76"/>
                <a:gd name="T11" fmla="*/ 34 h 55"/>
                <a:gd name="T12" fmla="*/ 46 w 76"/>
                <a:gd name="T13" fmla="*/ 49 h 55"/>
                <a:gd name="T14" fmla="*/ 49 w 76"/>
                <a:gd name="T15" fmla="*/ 55 h 55"/>
                <a:gd name="T16" fmla="*/ 46 w 76"/>
                <a:gd name="T17" fmla="*/ 55 h 55"/>
                <a:gd name="T18" fmla="*/ 37 w 76"/>
                <a:gd name="T19" fmla="*/ 52 h 55"/>
                <a:gd name="T20" fmla="*/ 33 w 76"/>
                <a:gd name="T21" fmla="*/ 46 h 55"/>
                <a:gd name="T22" fmla="*/ 27 w 76"/>
                <a:gd name="T23" fmla="*/ 40 h 55"/>
                <a:gd name="T24" fmla="*/ 24 w 76"/>
                <a:gd name="T25" fmla="*/ 40 h 55"/>
                <a:gd name="T26" fmla="*/ 15 w 76"/>
                <a:gd name="T27" fmla="*/ 31 h 55"/>
                <a:gd name="T28" fmla="*/ 12 w 76"/>
                <a:gd name="T29" fmla="*/ 27 h 55"/>
                <a:gd name="T30" fmla="*/ 9 w 76"/>
                <a:gd name="T31" fmla="*/ 21 h 55"/>
                <a:gd name="T32" fmla="*/ 0 w 76"/>
                <a:gd name="T33" fmla="*/ 9 h 55"/>
                <a:gd name="T34" fmla="*/ 0 w 76"/>
                <a:gd name="T35" fmla="*/ 3 h 55"/>
                <a:gd name="T36" fmla="*/ 0 w 76"/>
                <a:gd name="T37" fmla="*/ 0 h 55"/>
                <a:gd name="T38" fmla="*/ 73 w 76"/>
                <a:gd name="T39" fmla="*/ 31 h 55"/>
                <a:gd name="T40" fmla="*/ 73 w 76"/>
                <a:gd name="T41" fmla="*/ 37 h 55"/>
                <a:gd name="T42" fmla="*/ 70 w 76"/>
                <a:gd name="T43" fmla="*/ 40 h 55"/>
                <a:gd name="T44" fmla="*/ 67 w 76"/>
                <a:gd name="T45" fmla="*/ 34 h 55"/>
                <a:gd name="T46" fmla="*/ 58 w 76"/>
                <a:gd name="T47" fmla="*/ 12 h 55"/>
                <a:gd name="T48" fmla="*/ 55 w 76"/>
                <a:gd name="T49" fmla="*/ 18 h 55"/>
                <a:gd name="T50" fmla="*/ 58 w 76"/>
                <a:gd name="T51" fmla="*/ 24 h 55"/>
                <a:gd name="T52" fmla="*/ 64 w 76"/>
                <a:gd name="T53" fmla="*/ 24 h 55"/>
                <a:gd name="T54" fmla="*/ 61 w 76"/>
                <a:gd name="T55" fmla="*/ 18 h 55"/>
                <a:gd name="T56" fmla="*/ 58 w 76"/>
                <a:gd name="T57" fmla="*/ 12 h 55"/>
                <a:gd name="T58" fmla="*/ 46 w 76"/>
                <a:gd name="T59" fmla="*/ 9 h 55"/>
                <a:gd name="T60" fmla="*/ 43 w 76"/>
                <a:gd name="T61" fmla="*/ 15 h 55"/>
                <a:gd name="T62" fmla="*/ 49 w 76"/>
                <a:gd name="T63" fmla="*/ 12 h 55"/>
                <a:gd name="T64" fmla="*/ 46 w 76"/>
                <a:gd name="T65"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5">
                  <a:moveTo>
                    <a:pt x="0" y="0"/>
                  </a:moveTo>
                  <a:lnTo>
                    <a:pt x="6" y="6"/>
                  </a:lnTo>
                  <a:lnTo>
                    <a:pt x="6" y="3"/>
                  </a:lnTo>
                  <a:lnTo>
                    <a:pt x="9" y="6"/>
                  </a:lnTo>
                  <a:lnTo>
                    <a:pt x="9" y="9"/>
                  </a:lnTo>
                  <a:lnTo>
                    <a:pt x="15" y="12"/>
                  </a:lnTo>
                  <a:lnTo>
                    <a:pt x="15" y="15"/>
                  </a:lnTo>
                  <a:lnTo>
                    <a:pt x="18" y="15"/>
                  </a:lnTo>
                  <a:lnTo>
                    <a:pt x="24" y="27"/>
                  </a:lnTo>
                  <a:lnTo>
                    <a:pt x="30" y="34"/>
                  </a:lnTo>
                  <a:lnTo>
                    <a:pt x="30" y="34"/>
                  </a:lnTo>
                  <a:lnTo>
                    <a:pt x="33" y="34"/>
                  </a:lnTo>
                  <a:lnTo>
                    <a:pt x="40" y="43"/>
                  </a:lnTo>
                  <a:lnTo>
                    <a:pt x="46" y="49"/>
                  </a:lnTo>
                  <a:lnTo>
                    <a:pt x="49" y="49"/>
                  </a:lnTo>
                  <a:lnTo>
                    <a:pt x="49" y="55"/>
                  </a:lnTo>
                  <a:lnTo>
                    <a:pt x="46" y="52"/>
                  </a:lnTo>
                  <a:lnTo>
                    <a:pt x="46" y="55"/>
                  </a:lnTo>
                  <a:lnTo>
                    <a:pt x="43" y="52"/>
                  </a:lnTo>
                  <a:lnTo>
                    <a:pt x="37" y="52"/>
                  </a:lnTo>
                  <a:lnTo>
                    <a:pt x="33" y="49"/>
                  </a:lnTo>
                  <a:lnTo>
                    <a:pt x="33" y="46"/>
                  </a:lnTo>
                  <a:lnTo>
                    <a:pt x="27" y="46"/>
                  </a:lnTo>
                  <a:lnTo>
                    <a:pt x="27" y="40"/>
                  </a:lnTo>
                  <a:lnTo>
                    <a:pt x="24" y="40"/>
                  </a:lnTo>
                  <a:lnTo>
                    <a:pt x="24" y="40"/>
                  </a:lnTo>
                  <a:lnTo>
                    <a:pt x="21" y="34"/>
                  </a:lnTo>
                  <a:lnTo>
                    <a:pt x="15" y="31"/>
                  </a:lnTo>
                  <a:lnTo>
                    <a:pt x="15" y="27"/>
                  </a:lnTo>
                  <a:lnTo>
                    <a:pt x="12" y="27"/>
                  </a:lnTo>
                  <a:lnTo>
                    <a:pt x="9" y="24"/>
                  </a:lnTo>
                  <a:lnTo>
                    <a:pt x="9" y="21"/>
                  </a:lnTo>
                  <a:lnTo>
                    <a:pt x="6" y="18"/>
                  </a:lnTo>
                  <a:lnTo>
                    <a:pt x="0" y="9"/>
                  </a:lnTo>
                  <a:lnTo>
                    <a:pt x="0" y="6"/>
                  </a:lnTo>
                  <a:lnTo>
                    <a:pt x="0" y="3"/>
                  </a:lnTo>
                  <a:lnTo>
                    <a:pt x="0" y="0"/>
                  </a:lnTo>
                  <a:lnTo>
                    <a:pt x="0" y="0"/>
                  </a:lnTo>
                  <a:close/>
                  <a:moveTo>
                    <a:pt x="67" y="34"/>
                  </a:moveTo>
                  <a:lnTo>
                    <a:pt x="73" y="31"/>
                  </a:lnTo>
                  <a:lnTo>
                    <a:pt x="76" y="34"/>
                  </a:lnTo>
                  <a:lnTo>
                    <a:pt x="73" y="37"/>
                  </a:lnTo>
                  <a:lnTo>
                    <a:pt x="73" y="37"/>
                  </a:lnTo>
                  <a:lnTo>
                    <a:pt x="70" y="40"/>
                  </a:lnTo>
                  <a:lnTo>
                    <a:pt x="67" y="37"/>
                  </a:lnTo>
                  <a:lnTo>
                    <a:pt x="67" y="34"/>
                  </a:lnTo>
                  <a:lnTo>
                    <a:pt x="67" y="34"/>
                  </a:lnTo>
                  <a:close/>
                  <a:moveTo>
                    <a:pt x="58" y="12"/>
                  </a:moveTo>
                  <a:lnTo>
                    <a:pt x="55" y="15"/>
                  </a:lnTo>
                  <a:lnTo>
                    <a:pt x="55" y="18"/>
                  </a:lnTo>
                  <a:lnTo>
                    <a:pt x="55" y="21"/>
                  </a:lnTo>
                  <a:lnTo>
                    <a:pt x="58" y="24"/>
                  </a:lnTo>
                  <a:lnTo>
                    <a:pt x="61" y="24"/>
                  </a:lnTo>
                  <a:lnTo>
                    <a:pt x="64" y="24"/>
                  </a:lnTo>
                  <a:lnTo>
                    <a:pt x="61" y="21"/>
                  </a:lnTo>
                  <a:lnTo>
                    <a:pt x="61" y="18"/>
                  </a:lnTo>
                  <a:lnTo>
                    <a:pt x="61" y="15"/>
                  </a:lnTo>
                  <a:lnTo>
                    <a:pt x="58" y="12"/>
                  </a:lnTo>
                  <a:lnTo>
                    <a:pt x="58" y="12"/>
                  </a:lnTo>
                  <a:close/>
                  <a:moveTo>
                    <a:pt x="46" y="9"/>
                  </a:moveTo>
                  <a:lnTo>
                    <a:pt x="46" y="12"/>
                  </a:lnTo>
                  <a:lnTo>
                    <a:pt x="43" y="15"/>
                  </a:lnTo>
                  <a:lnTo>
                    <a:pt x="49" y="15"/>
                  </a:lnTo>
                  <a:lnTo>
                    <a:pt x="49" y="12"/>
                  </a:lnTo>
                  <a:lnTo>
                    <a:pt x="49" y="9"/>
                  </a:lnTo>
                  <a:lnTo>
                    <a:pt x="4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189"/>
            <p:cNvSpPr>
              <a:spLocks/>
            </p:cNvSpPr>
            <p:nvPr/>
          </p:nvSpPr>
          <p:spPr bwMode="auto">
            <a:xfrm>
              <a:off x="7510463" y="6691313"/>
              <a:ext cx="11113" cy="14288"/>
            </a:xfrm>
            <a:custGeom>
              <a:avLst/>
              <a:gdLst>
                <a:gd name="T0" fmla="*/ 0 w 7"/>
                <a:gd name="T1" fmla="*/ 0 h 9"/>
                <a:gd name="T2" fmla="*/ 0 w 7"/>
                <a:gd name="T3" fmla="*/ 3 h 9"/>
                <a:gd name="T4" fmla="*/ 0 w 7"/>
                <a:gd name="T5" fmla="*/ 6 h 9"/>
                <a:gd name="T6" fmla="*/ 3 w 7"/>
                <a:gd name="T7" fmla="*/ 6 h 9"/>
                <a:gd name="T8" fmla="*/ 3 w 7"/>
                <a:gd name="T9" fmla="*/ 9 h 9"/>
                <a:gd name="T10" fmla="*/ 7 w 7"/>
                <a:gd name="T11" fmla="*/ 9 h 9"/>
                <a:gd name="T12" fmla="*/ 3 w 7"/>
                <a:gd name="T13" fmla="*/ 3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0" y="3"/>
                  </a:lnTo>
                  <a:lnTo>
                    <a:pt x="0" y="6"/>
                  </a:lnTo>
                  <a:lnTo>
                    <a:pt x="3" y="6"/>
                  </a:lnTo>
                  <a:lnTo>
                    <a:pt x="3" y="9"/>
                  </a:lnTo>
                  <a:lnTo>
                    <a:pt x="7" y="9"/>
                  </a:lnTo>
                  <a:lnTo>
                    <a:pt x="3"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190"/>
            <p:cNvSpPr>
              <a:spLocks noEditPoints="1"/>
            </p:cNvSpPr>
            <p:nvPr/>
          </p:nvSpPr>
          <p:spPr bwMode="auto">
            <a:xfrm>
              <a:off x="7419976" y="6503988"/>
              <a:ext cx="47625" cy="38100"/>
            </a:xfrm>
            <a:custGeom>
              <a:avLst/>
              <a:gdLst>
                <a:gd name="T0" fmla="*/ 12 w 30"/>
                <a:gd name="T1" fmla="*/ 6 h 24"/>
                <a:gd name="T2" fmla="*/ 12 w 30"/>
                <a:gd name="T3" fmla="*/ 3 h 24"/>
                <a:gd name="T4" fmla="*/ 15 w 30"/>
                <a:gd name="T5" fmla="*/ 3 h 24"/>
                <a:gd name="T6" fmla="*/ 15 w 30"/>
                <a:gd name="T7" fmla="*/ 6 h 24"/>
                <a:gd name="T8" fmla="*/ 12 w 30"/>
                <a:gd name="T9" fmla="*/ 6 h 24"/>
                <a:gd name="T10" fmla="*/ 12 w 30"/>
                <a:gd name="T11" fmla="*/ 6 h 24"/>
                <a:gd name="T12" fmla="*/ 12 w 30"/>
                <a:gd name="T13" fmla="*/ 6 h 24"/>
                <a:gd name="T14" fmla="*/ 12 w 30"/>
                <a:gd name="T15" fmla="*/ 6 h 24"/>
                <a:gd name="T16" fmla="*/ 0 w 30"/>
                <a:gd name="T17" fmla="*/ 21 h 24"/>
                <a:gd name="T18" fmla="*/ 3 w 30"/>
                <a:gd name="T19" fmla="*/ 21 h 24"/>
                <a:gd name="T20" fmla="*/ 6 w 30"/>
                <a:gd name="T21" fmla="*/ 18 h 24"/>
                <a:gd name="T22" fmla="*/ 9 w 30"/>
                <a:gd name="T23" fmla="*/ 18 h 24"/>
                <a:gd name="T24" fmla="*/ 12 w 30"/>
                <a:gd name="T25" fmla="*/ 21 h 24"/>
                <a:gd name="T26" fmla="*/ 15 w 30"/>
                <a:gd name="T27" fmla="*/ 21 h 24"/>
                <a:gd name="T28" fmla="*/ 15 w 30"/>
                <a:gd name="T29" fmla="*/ 21 h 24"/>
                <a:gd name="T30" fmla="*/ 18 w 30"/>
                <a:gd name="T31" fmla="*/ 18 h 24"/>
                <a:gd name="T32" fmla="*/ 18 w 30"/>
                <a:gd name="T33" fmla="*/ 21 h 24"/>
                <a:gd name="T34" fmla="*/ 18 w 30"/>
                <a:gd name="T35" fmla="*/ 21 h 24"/>
                <a:gd name="T36" fmla="*/ 21 w 30"/>
                <a:gd name="T37" fmla="*/ 24 h 24"/>
                <a:gd name="T38" fmla="*/ 24 w 30"/>
                <a:gd name="T39" fmla="*/ 24 h 24"/>
                <a:gd name="T40" fmla="*/ 27 w 30"/>
                <a:gd name="T41" fmla="*/ 21 h 24"/>
                <a:gd name="T42" fmla="*/ 27 w 30"/>
                <a:gd name="T43" fmla="*/ 21 h 24"/>
                <a:gd name="T44" fmla="*/ 24 w 30"/>
                <a:gd name="T45" fmla="*/ 21 h 24"/>
                <a:gd name="T46" fmla="*/ 21 w 30"/>
                <a:gd name="T47" fmla="*/ 18 h 24"/>
                <a:gd name="T48" fmla="*/ 24 w 30"/>
                <a:gd name="T49" fmla="*/ 15 h 24"/>
                <a:gd name="T50" fmla="*/ 27 w 30"/>
                <a:gd name="T51" fmla="*/ 15 h 24"/>
                <a:gd name="T52" fmla="*/ 30 w 30"/>
                <a:gd name="T53" fmla="*/ 15 h 24"/>
                <a:gd name="T54" fmla="*/ 30 w 30"/>
                <a:gd name="T55" fmla="*/ 12 h 24"/>
                <a:gd name="T56" fmla="*/ 30 w 30"/>
                <a:gd name="T57" fmla="*/ 9 h 24"/>
                <a:gd name="T58" fmla="*/ 27 w 30"/>
                <a:gd name="T59" fmla="*/ 12 h 24"/>
                <a:gd name="T60" fmla="*/ 24 w 30"/>
                <a:gd name="T61" fmla="*/ 9 h 24"/>
                <a:gd name="T62" fmla="*/ 21 w 30"/>
                <a:gd name="T63" fmla="*/ 15 h 24"/>
                <a:gd name="T64" fmla="*/ 18 w 30"/>
                <a:gd name="T65" fmla="*/ 15 h 24"/>
                <a:gd name="T66" fmla="*/ 18 w 30"/>
                <a:gd name="T67" fmla="*/ 9 h 24"/>
                <a:gd name="T68" fmla="*/ 18 w 30"/>
                <a:gd name="T69" fmla="*/ 9 h 24"/>
                <a:gd name="T70" fmla="*/ 18 w 30"/>
                <a:gd name="T71" fmla="*/ 3 h 24"/>
                <a:gd name="T72" fmla="*/ 18 w 30"/>
                <a:gd name="T73" fmla="*/ 6 h 24"/>
                <a:gd name="T74" fmla="*/ 15 w 30"/>
                <a:gd name="T75" fmla="*/ 9 h 24"/>
                <a:gd name="T76" fmla="*/ 15 w 30"/>
                <a:gd name="T77" fmla="*/ 12 h 24"/>
                <a:gd name="T78" fmla="*/ 12 w 30"/>
                <a:gd name="T79" fmla="*/ 9 h 24"/>
                <a:gd name="T80" fmla="*/ 9 w 30"/>
                <a:gd name="T81" fmla="*/ 9 h 24"/>
                <a:gd name="T82" fmla="*/ 6 w 30"/>
                <a:gd name="T83" fmla="*/ 6 h 24"/>
                <a:gd name="T84" fmla="*/ 6 w 30"/>
                <a:gd name="T85" fmla="*/ 3 h 24"/>
                <a:gd name="T86" fmla="*/ 6 w 30"/>
                <a:gd name="T87" fmla="*/ 3 h 24"/>
                <a:gd name="T88" fmla="*/ 9 w 30"/>
                <a:gd name="T89" fmla="*/ 0 h 24"/>
                <a:gd name="T90" fmla="*/ 9 w 30"/>
                <a:gd name="T91" fmla="*/ 0 h 24"/>
                <a:gd name="T92" fmla="*/ 6 w 30"/>
                <a:gd name="T93" fmla="*/ 0 h 24"/>
                <a:gd name="T94" fmla="*/ 3 w 30"/>
                <a:gd name="T95" fmla="*/ 3 h 24"/>
                <a:gd name="T96" fmla="*/ 6 w 30"/>
                <a:gd name="T97" fmla="*/ 6 h 24"/>
                <a:gd name="T98" fmla="*/ 6 w 30"/>
                <a:gd name="T99" fmla="*/ 9 h 24"/>
                <a:gd name="T100" fmla="*/ 6 w 30"/>
                <a:gd name="T101" fmla="*/ 9 h 24"/>
                <a:gd name="T102" fmla="*/ 6 w 30"/>
                <a:gd name="T103" fmla="*/ 12 h 24"/>
                <a:gd name="T104" fmla="*/ 3 w 30"/>
                <a:gd name="T105" fmla="*/ 15 h 24"/>
                <a:gd name="T106" fmla="*/ 0 w 30"/>
                <a:gd name="T107" fmla="*/ 18 h 24"/>
                <a:gd name="T108" fmla="*/ 0 w 30"/>
                <a:gd name="T10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4">
                  <a:moveTo>
                    <a:pt x="12" y="6"/>
                  </a:moveTo>
                  <a:lnTo>
                    <a:pt x="12" y="3"/>
                  </a:lnTo>
                  <a:lnTo>
                    <a:pt x="15" y="3"/>
                  </a:lnTo>
                  <a:lnTo>
                    <a:pt x="15" y="6"/>
                  </a:lnTo>
                  <a:lnTo>
                    <a:pt x="12" y="6"/>
                  </a:lnTo>
                  <a:lnTo>
                    <a:pt x="12" y="6"/>
                  </a:lnTo>
                  <a:lnTo>
                    <a:pt x="12" y="6"/>
                  </a:lnTo>
                  <a:lnTo>
                    <a:pt x="12" y="6"/>
                  </a:lnTo>
                  <a:close/>
                  <a:moveTo>
                    <a:pt x="0" y="21"/>
                  </a:moveTo>
                  <a:lnTo>
                    <a:pt x="3" y="21"/>
                  </a:lnTo>
                  <a:lnTo>
                    <a:pt x="6" y="18"/>
                  </a:lnTo>
                  <a:lnTo>
                    <a:pt x="9" y="18"/>
                  </a:lnTo>
                  <a:lnTo>
                    <a:pt x="12" y="21"/>
                  </a:lnTo>
                  <a:lnTo>
                    <a:pt x="15" y="21"/>
                  </a:lnTo>
                  <a:lnTo>
                    <a:pt x="15" y="21"/>
                  </a:lnTo>
                  <a:lnTo>
                    <a:pt x="18" y="18"/>
                  </a:lnTo>
                  <a:lnTo>
                    <a:pt x="18" y="21"/>
                  </a:lnTo>
                  <a:lnTo>
                    <a:pt x="18" y="21"/>
                  </a:lnTo>
                  <a:lnTo>
                    <a:pt x="21" y="24"/>
                  </a:lnTo>
                  <a:lnTo>
                    <a:pt x="24" y="24"/>
                  </a:lnTo>
                  <a:lnTo>
                    <a:pt x="27" y="21"/>
                  </a:lnTo>
                  <a:lnTo>
                    <a:pt x="27" y="21"/>
                  </a:lnTo>
                  <a:lnTo>
                    <a:pt x="24" y="21"/>
                  </a:lnTo>
                  <a:lnTo>
                    <a:pt x="21" y="18"/>
                  </a:lnTo>
                  <a:lnTo>
                    <a:pt x="24" y="15"/>
                  </a:lnTo>
                  <a:lnTo>
                    <a:pt x="27" y="15"/>
                  </a:lnTo>
                  <a:lnTo>
                    <a:pt x="30" y="15"/>
                  </a:lnTo>
                  <a:lnTo>
                    <a:pt x="30" y="12"/>
                  </a:lnTo>
                  <a:lnTo>
                    <a:pt x="30" y="9"/>
                  </a:lnTo>
                  <a:lnTo>
                    <a:pt x="27" y="12"/>
                  </a:lnTo>
                  <a:lnTo>
                    <a:pt x="24" y="9"/>
                  </a:lnTo>
                  <a:lnTo>
                    <a:pt x="21" y="15"/>
                  </a:lnTo>
                  <a:lnTo>
                    <a:pt x="18" y="15"/>
                  </a:lnTo>
                  <a:lnTo>
                    <a:pt x="18" y="9"/>
                  </a:lnTo>
                  <a:lnTo>
                    <a:pt x="18" y="9"/>
                  </a:lnTo>
                  <a:lnTo>
                    <a:pt x="18" y="3"/>
                  </a:lnTo>
                  <a:lnTo>
                    <a:pt x="18" y="6"/>
                  </a:lnTo>
                  <a:lnTo>
                    <a:pt x="15" y="9"/>
                  </a:lnTo>
                  <a:lnTo>
                    <a:pt x="15" y="12"/>
                  </a:lnTo>
                  <a:lnTo>
                    <a:pt x="12" y="9"/>
                  </a:lnTo>
                  <a:lnTo>
                    <a:pt x="9" y="9"/>
                  </a:lnTo>
                  <a:lnTo>
                    <a:pt x="6" y="6"/>
                  </a:lnTo>
                  <a:lnTo>
                    <a:pt x="6" y="3"/>
                  </a:lnTo>
                  <a:lnTo>
                    <a:pt x="6" y="3"/>
                  </a:lnTo>
                  <a:lnTo>
                    <a:pt x="9" y="0"/>
                  </a:lnTo>
                  <a:lnTo>
                    <a:pt x="9" y="0"/>
                  </a:lnTo>
                  <a:lnTo>
                    <a:pt x="6" y="0"/>
                  </a:lnTo>
                  <a:lnTo>
                    <a:pt x="3" y="3"/>
                  </a:lnTo>
                  <a:lnTo>
                    <a:pt x="6" y="6"/>
                  </a:lnTo>
                  <a:lnTo>
                    <a:pt x="6" y="9"/>
                  </a:lnTo>
                  <a:lnTo>
                    <a:pt x="6" y="9"/>
                  </a:lnTo>
                  <a:lnTo>
                    <a:pt x="6" y="12"/>
                  </a:lnTo>
                  <a:lnTo>
                    <a:pt x="3" y="15"/>
                  </a:lnTo>
                  <a:lnTo>
                    <a:pt x="0" y="18"/>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191"/>
            <p:cNvSpPr>
              <a:spLocks/>
            </p:cNvSpPr>
            <p:nvPr/>
          </p:nvSpPr>
          <p:spPr bwMode="auto">
            <a:xfrm>
              <a:off x="7242176" y="5457826"/>
              <a:ext cx="20638" cy="19050"/>
            </a:xfrm>
            <a:custGeom>
              <a:avLst/>
              <a:gdLst>
                <a:gd name="T0" fmla="*/ 3 w 13"/>
                <a:gd name="T1" fmla="*/ 0 h 12"/>
                <a:gd name="T2" fmla="*/ 3 w 13"/>
                <a:gd name="T3" fmla="*/ 6 h 12"/>
                <a:gd name="T4" fmla="*/ 0 w 13"/>
                <a:gd name="T5" fmla="*/ 9 h 12"/>
                <a:gd name="T6" fmla="*/ 7 w 13"/>
                <a:gd name="T7" fmla="*/ 12 h 12"/>
                <a:gd name="T8" fmla="*/ 10 w 13"/>
                <a:gd name="T9" fmla="*/ 9 h 12"/>
                <a:gd name="T10" fmla="*/ 10 w 13"/>
                <a:gd name="T11" fmla="*/ 6 h 12"/>
                <a:gd name="T12" fmla="*/ 13 w 13"/>
                <a:gd name="T13" fmla="*/ 6 h 12"/>
                <a:gd name="T14" fmla="*/ 13 w 13"/>
                <a:gd name="T15" fmla="*/ 3 h 12"/>
                <a:gd name="T16" fmla="*/ 10 w 13"/>
                <a:gd name="T17" fmla="*/ 0 h 12"/>
                <a:gd name="T18" fmla="*/ 7 w 13"/>
                <a:gd name="T19" fmla="*/ 3 h 12"/>
                <a:gd name="T20" fmla="*/ 3 w 1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3" y="0"/>
                  </a:moveTo>
                  <a:lnTo>
                    <a:pt x="3" y="6"/>
                  </a:lnTo>
                  <a:lnTo>
                    <a:pt x="0" y="9"/>
                  </a:lnTo>
                  <a:lnTo>
                    <a:pt x="7" y="12"/>
                  </a:lnTo>
                  <a:lnTo>
                    <a:pt x="10" y="9"/>
                  </a:lnTo>
                  <a:lnTo>
                    <a:pt x="10" y="6"/>
                  </a:lnTo>
                  <a:lnTo>
                    <a:pt x="13" y="6"/>
                  </a:lnTo>
                  <a:lnTo>
                    <a:pt x="13" y="3"/>
                  </a:lnTo>
                  <a:lnTo>
                    <a:pt x="10" y="0"/>
                  </a:lnTo>
                  <a:lnTo>
                    <a:pt x="7"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192"/>
            <p:cNvSpPr>
              <a:spLocks/>
            </p:cNvSpPr>
            <p:nvPr/>
          </p:nvSpPr>
          <p:spPr bwMode="auto">
            <a:xfrm>
              <a:off x="7185026" y="5481638"/>
              <a:ext cx="14288" cy="19050"/>
            </a:xfrm>
            <a:custGeom>
              <a:avLst/>
              <a:gdLst>
                <a:gd name="T0" fmla="*/ 0 w 9"/>
                <a:gd name="T1" fmla="*/ 0 h 12"/>
                <a:gd name="T2" fmla="*/ 0 w 9"/>
                <a:gd name="T3" fmla="*/ 6 h 12"/>
                <a:gd name="T4" fmla="*/ 3 w 9"/>
                <a:gd name="T5" fmla="*/ 12 h 12"/>
                <a:gd name="T6" fmla="*/ 6 w 9"/>
                <a:gd name="T7" fmla="*/ 12 h 12"/>
                <a:gd name="T8" fmla="*/ 9 w 9"/>
                <a:gd name="T9" fmla="*/ 9 h 12"/>
                <a:gd name="T10" fmla="*/ 9 w 9"/>
                <a:gd name="T11" fmla="*/ 6 h 12"/>
                <a:gd name="T12" fmla="*/ 6 w 9"/>
                <a:gd name="T13" fmla="*/ 3 h 12"/>
                <a:gd name="T14" fmla="*/ 0 w 9"/>
                <a:gd name="T15" fmla="*/ 0 h 12"/>
                <a:gd name="T16" fmla="*/ 0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0" y="0"/>
                  </a:moveTo>
                  <a:lnTo>
                    <a:pt x="0" y="6"/>
                  </a:lnTo>
                  <a:lnTo>
                    <a:pt x="3" y="12"/>
                  </a:lnTo>
                  <a:lnTo>
                    <a:pt x="6" y="12"/>
                  </a:lnTo>
                  <a:lnTo>
                    <a:pt x="9" y="9"/>
                  </a:lnTo>
                  <a:lnTo>
                    <a:pt x="9" y="6"/>
                  </a:lnTo>
                  <a:lnTo>
                    <a:pt x="6"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193"/>
            <p:cNvSpPr>
              <a:spLocks noEditPoints="1"/>
            </p:cNvSpPr>
            <p:nvPr/>
          </p:nvSpPr>
          <p:spPr bwMode="auto">
            <a:xfrm>
              <a:off x="6811963" y="5208588"/>
              <a:ext cx="230188" cy="427038"/>
            </a:xfrm>
            <a:custGeom>
              <a:avLst/>
              <a:gdLst>
                <a:gd name="T0" fmla="*/ 42 w 145"/>
                <a:gd name="T1" fmla="*/ 266 h 269"/>
                <a:gd name="T2" fmla="*/ 66 w 145"/>
                <a:gd name="T3" fmla="*/ 257 h 269"/>
                <a:gd name="T4" fmla="*/ 75 w 145"/>
                <a:gd name="T5" fmla="*/ 245 h 269"/>
                <a:gd name="T6" fmla="*/ 78 w 145"/>
                <a:gd name="T7" fmla="*/ 230 h 269"/>
                <a:gd name="T8" fmla="*/ 84 w 145"/>
                <a:gd name="T9" fmla="*/ 220 h 269"/>
                <a:gd name="T10" fmla="*/ 96 w 145"/>
                <a:gd name="T11" fmla="*/ 193 h 269"/>
                <a:gd name="T12" fmla="*/ 112 w 145"/>
                <a:gd name="T13" fmla="*/ 157 h 269"/>
                <a:gd name="T14" fmla="*/ 121 w 145"/>
                <a:gd name="T15" fmla="*/ 133 h 269"/>
                <a:gd name="T16" fmla="*/ 127 w 145"/>
                <a:gd name="T17" fmla="*/ 106 h 269"/>
                <a:gd name="T18" fmla="*/ 130 w 145"/>
                <a:gd name="T19" fmla="*/ 91 h 269"/>
                <a:gd name="T20" fmla="*/ 133 w 145"/>
                <a:gd name="T21" fmla="*/ 78 h 269"/>
                <a:gd name="T22" fmla="*/ 133 w 145"/>
                <a:gd name="T23" fmla="*/ 66 h 269"/>
                <a:gd name="T24" fmla="*/ 142 w 145"/>
                <a:gd name="T25" fmla="*/ 78 h 269"/>
                <a:gd name="T26" fmla="*/ 145 w 145"/>
                <a:gd name="T27" fmla="*/ 66 h 269"/>
                <a:gd name="T28" fmla="*/ 139 w 145"/>
                <a:gd name="T29" fmla="*/ 54 h 269"/>
                <a:gd name="T30" fmla="*/ 142 w 145"/>
                <a:gd name="T31" fmla="*/ 39 h 269"/>
                <a:gd name="T32" fmla="*/ 136 w 145"/>
                <a:gd name="T33" fmla="*/ 15 h 269"/>
                <a:gd name="T34" fmla="*/ 127 w 145"/>
                <a:gd name="T35" fmla="*/ 6 h 269"/>
                <a:gd name="T36" fmla="*/ 124 w 145"/>
                <a:gd name="T37" fmla="*/ 6 h 269"/>
                <a:gd name="T38" fmla="*/ 121 w 145"/>
                <a:gd name="T39" fmla="*/ 9 h 269"/>
                <a:gd name="T40" fmla="*/ 118 w 145"/>
                <a:gd name="T41" fmla="*/ 21 h 269"/>
                <a:gd name="T42" fmla="*/ 109 w 145"/>
                <a:gd name="T43" fmla="*/ 33 h 269"/>
                <a:gd name="T44" fmla="*/ 106 w 145"/>
                <a:gd name="T45" fmla="*/ 30 h 269"/>
                <a:gd name="T46" fmla="*/ 102 w 145"/>
                <a:gd name="T47" fmla="*/ 42 h 269"/>
                <a:gd name="T48" fmla="*/ 96 w 145"/>
                <a:gd name="T49" fmla="*/ 45 h 269"/>
                <a:gd name="T50" fmla="*/ 99 w 145"/>
                <a:gd name="T51" fmla="*/ 54 h 269"/>
                <a:gd name="T52" fmla="*/ 90 w 145"/>
                <a:gd name="T53" fmla="*/ 60 h 269"/>
                <a:gd name="T54" fmla="*/ 87 w 145"/>
                <a:gd name="T55" fmla="*/ 54 h 269"/>
                <a:gd name="T56" fmla="*/ 84 w 145"/>
                <a:gd name="T57" fmla="*/ 63 h 269"/>
                <a:gd name="T58" fmla="*/ 81 w 145"/>
                <a:gd name="T59" fmla="*/ 69 h 269"/>
                <a:gd name="T60" fmla="*/ 78 w 145"/>
                <a:gd name="T61" fmla="*/ 63 h 269"/>
                <a:gd name="T62" fmla="*/ 72 w 145"/>
                <a:gd name="T63" fmla="*/ 78 h 269"/>
                <a:gd name="T64" fmla="*/ 66 w 145"/>
                <a:gd name="T65" fmla="*/ 69 h 269"/>
                <a:gd name="T66" fmla="*/ 54 w 145"/>
                <a:gd name="T67" fmla="*/ 72 h 269"/>
                <a:gd name="T68" fmla="*/ 51 w 145"/>
                <a:gd name="T69" fmla="*/ 75 h 269"/>
                <a:gd name="T70" fmla="*/ 39 w 145"/>
                <a:gd name="T71" fmla="*/ 82 h 269"/>
                <a:gd name="T72" fmla="*/ 30 w 145"/>
                <a:gd name="T73" fmla="*/ 85 h 269"/>
                <a:gd name="T74" fmla="*/ 18 w 145"/>
                <a:gd name="T75" fmla="*/ 106 h 269"/>
                <a:gd name="T76" fmla="*/ 21 w 145"/>
                <a:gd name="T77" fmla="*/ 121 h 269"/>
                <a:gd name="T78" fmla="*/ 30 w 145"/>
                <a:gd name="T79" fmla="*/ 142 h 269"/>
                <a:gd name="T80" fmla="*/ 27 w 145"/>
                <a:gd name="T81" fmla="*/ 157 h 269"/>
                <a:gd name="T82" fmla="*/ 18 w 145"/>
                <a:gd name="T83" fmla="*/ 169 h 269"/>
                <a:gd name="T84" fmla="*/ 6 w 145"/>
                <a:gd name="T85" fmla="*/ 181 h 269"/>
                <a:gd name="T86" fmla="*/ 0 w 145"/>
                <a:gd name="T87" fmla="*/ 199 h 269"/>
                <a:gd name="T88" fmla="*/ 6 w 145"/>
                <a:gd name="T89" fmla="*/ 217 h 269"/>
                <a:gd name="T90" fmla="*/ 9 w 145"/>
                <a:gd name="T91" fmla="*/ 224 h 269"/>
                <a:gd name="T92" fmla="*/ 6 w 145"/>
                <a:gd name="T93" fmla="*/ 236 h 269"/>
                <a:gd name="T94" fmla="*/ 9 w 145"/>
                <a:gd name="T95" fmla="*/ 251 h 269"/>
                <a:gd name="T96" fmla="*/ 18 w 145"/>
                <a:gd name="T97" fmla="*/ 260 h 269"/>
                <a:gd name="T98" fmla="*/ 27 w 145"/>
                <a:gd name="T99" fmla="*/ 266 h 269"/>
                <a:gd name="T100" fmla="*/ 30 w 145"/>
                <a:gd name="T101" fmla="*/ 269 h 269"/>
                <a:gd name="T102" fmla="*/ 115 w 145"/>
                <a:gd name="T103" fmla="*/ 15 h 269"/>
                <a:gd name="T104" fmla="*/ 112 w 145"/>
                <a:gd name="T105" fmla="*/ 24 h 269"/>
                <a:gd name="T106" fmla="*/ 112 w 145"/>
                <a:gd name="T107" fmla="*/ 24 h 269"/>
                <a:gd name="T108" fmla="*/ 109 w 145"/>
                <a:gd name="T109" fmla="*/ 24 h 269"/>
                <a:gd name="T110" fmla="*/ 106 w 145"/>
                <a:gd name="T111" fmla="*/ 24 h 269"/>
                <a:gd name="T112" fmla="*/ 133 w 145"/>
                <a:gd name="T113" fmla="*/ 94 h 269"/>
                <a:gd name="T114" fmla="*/ 136 w 145"/>
                <a:gd name="T115" fmla="*/ 9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269">
                  <a:moveTo>
                    <a:pt x="30" y="269"/>
                  </a:moveTo>
                  <a:lnTo>
                    <a:pt x="33" y="266"/>
                  </a:lnTo>
                  <a:lnTo>
                    <a:pt x="36" y="269"/>
                  </a:lnTo>
                  <a:lnTo>
                    <a:pt x="42" y="266"/>
                  </a:lnTo>
                  <a:lnTo>
                    <a:pt x="45" y="260"/>
                  </a:lnTo>
                  <a:lnTo>
                    <a:pt x="57" y="260"/>
                  </a:lnTo>
                  <a:lnTo>
                    <a:pt x="60" y="260"/>
                  </a:lnTo>
                  <a:lnTo>
                    <a:pt x="66" y="257"/>
                  </a:lnTo>
                  <a:lnTo>
                    <a:pt x="69" y="254"/>
                  </a:lnTo>
                  <a:lnTo>
                    <a:pt x="72" y="254"/>
                  </a:lnTo>
                  <a:lnTo>
                    <a:pt x="72" y="248"/>
                  </a:lnTo>
                  <a:lnTo>
                    <a:pt x="75" y="245"/>
                  </a:lnTo>
                  <a:lnTo>
                    <a:pt x="78" y="239"/>
                  </a:lnTo>
                  <a:lnTo>
                    <a:pt x="81" y="239"/>
                  </a:lnTo>
                  <a:lnTo>
                    <a:pt x="81" y="233"/>
                  </a:lnTo>
                  <a:lnTo>
                    <a:pt x="78" y="230"/>
                  </a:lnTo>
                  <a:lnTo>
                    <a:pt x="81" y="230"/>
                  </a:lnTo>
                  <a:lnTo>
                    <a:pt x="84" y="224"/>
                  </a:lnTo>
                  <a:lnTo>
                    <a:pt x="84" y="220"/>
                  </a:lnTo>
                  <a:lnTo>
                    <a:pt x="84" y="220"/>
                  </a:lnTo>
                  <a:lnTo>
                    <a:pt x="87" y="217"/>
                  </a:lnTo>
                  <a:lnTo>
                    <a:pt x="90" y="202"/>
                  </a:lnTo>
                  <a:lnTo>
                    <a:pt x="93" y="196"/>
                  </a:lnTo>
                  <a:lnTo>
                    <a:pt x="96" y="193"/>
                  </a:lnTo>
                  <a:lnTo>
                    <a:pt x="96" y="184"/>
                  </a:lnTo>
                  <a:lnTo>
                    <a:pt x="102" y="175"/>
                  </a:lnTo>
                  <a:lnTo>
                    <a:pt x="109" y="160"/>
                  </a:lnTo>
                  <a:lnTo>
                    <a:pt x="112" y="157"/>
                  </a:lnTo>
                  <a:lnTo>
                    <a:pt x="112" y="148"/>
                  </a:lnTo>
                  <a:lnTo>
                    <a:pt x="115" y="142"/>
                  </a:lnTo>
                  <a:lnTo>
                    <a:pt x="115" y="139"/>
                  </a:lnTo>
                  <a:lnTo>
                    <a:pt x="121" y="133"/>
                  </a:lnTo>
                  <a:lnTo>
                    <a:pt x="121" y="121"/>
                  </a:lnTo>
                  <a:lnTo>
                    <a:pt x="124" y="115"/>
                  </a:lnTo>
                  <a:lnTo>
                    <a:pt x="127" y="112"/>
                  </a:lnTo>
                  <a:lnTo>
                    <a:pt x="127" y="106"/>
                  </a:lnTo>
                  <a:lnTo>
                    <a:pt x="124" y="103"/>
                  </a:lnTo>
                  <a:lnTo>
                    <a:pt x="127" y="100"/>
                  </a:lnTo>
                  <a:lnTo>
                    <a:pt x="130" y="94"/>
                  </a:lnTo>
                  <a:lnTo>
                    <a:pt x="130" y="91"/>
                  </a:lnTo>
                  <a:lnTo>
                    <a:pt x="133" y="88"/>
                  </a:lnTo>
                  <a:lnTo>
                    <a:pt x="133" y="85"/>
                  </a:lnTo>
                  <a:lnTo>
                    <a:pt x="130" y="82"/>
                  </a:lnTo>
                  <a:lnTo>
                    <a:pt x="133" y="78"/>
                  </a:lnTo>
                  <a:lnTo>
                    <a:pt x="130" y="72"/>
                  </a:lnTo>
                  <a:lnTo>
                    <a:pt x="130" y="72"/>
                  </a:lnTo>
                  <a:lnTo>
                    <a:pt x="130" y="69"/>
                  </a:lnTo>
                  <a:lnTo>
                    <a:pt x="133" y="66"/>
                  </a:lnTo>
                  <a:lnTo>
                    <a:pt x="133" y="69"/>
                  </a:lnTo>
                  <a:lnTo>
                    <a:pt x="136" y="72"/>
                  </a:lnTo>
                  <a:lnTo>
                    <a:pt x="139" y="75"/>
                  </a:lnTo>
                  <a:lnTo>
                    <a:pt x="142" y="78"/>
                  </a:lnTo>
                  <a:lnTo>
                    <a:pt x="142" y="75"/>
                  </a:lnTo>
                  <a:lnTo>
                    <a:pt x="142" y="72"/>
                  </a:lnTo>
                  <a:lnTo>
                    <a:pt x="142" y="69"/>
                  </a:lnTo>
                  <a:lnTo>
                    <a:pt x="145" y="66"/>
                  </a:lnTo>
                  <a:lnTo>
                    <a:pt x="145" y="66"/>
                  </a:lnTo>
                  <a:lnTo>
                    <a:pt x="145" y="63"/>
                  </a:lnTo>
                  <a:lnTo>
                    <a:pt x="142" y="57"/>
                  </a:lnTo>
                  <a:lnTo>
                    <a:pt x="139" y="54"/>
                  </a:lnTo>
                  <a:lnTo>
                    <a:pt x="142" y="51"/>
                  </a:lnTo>
                  <a:lnTo>
                    <a:pt x="142" y="48"/>
                  </a:lnTo>
                  <a:lnTo>
                    <a:pt x="139" y="42"/>
                  </a:lnTo>
                  <a:lnTo>
                    <a:pt x="142" y="39"/>
                  </a:lnTo>
                  <a:lnTo>
                    <a:pt x="142" y="30"/>
                  </a:lnTo>
                  <a:lnTo>
                    <a:pt x="139" y="27"/>
                  </a:lnTo>
                  <a:lnTo>
                    <a:pt x="139" y="18"/>
                  </a:lnTo>
                  <a:lnTo>
                    <a:pt x="136" y="15"/>
                  </a:lnTo>
                  <a:lnTo>
                    <a:pt x="136" y="15"/>
                  </a:lnTo>
                  <a:lnTo>
                    <a:pt x="133" y="12"/>
                  </a:lnTo>
                  <a:lnTo>
                    <a:pt x="130" y="9"/>
                  </a:lnTo>
                  <a:lnTo>
                    <a:pt x="127" y="6"/>
                  </a:lnTo>
                  <a:lnTo>
                    <a:pt x="130" y="3"/>
                  </a:lnTo>
                  <a:lnTo>
                    <a:pt x="130" y="0"/>
                  </a:lnTo>
                  <a:lnTo>
                    <a:pt x="124" y="3"/>
                  </a:lnTo>
                  <a:lnTo>
                    <a:pt x="124" y="6"/>
                  </a:lnTo>
                  <a:lnTo>
                    <a:pt x="121" y="9"/>
                  </a:lnTo>
                  <a:lnTo>
                    <a:pt x="118" y="6"/>
                  </a:lnTo>
                  <a:lnTo>
                    <a:pt x="118" y="6"/>
                  </a:lnTo>
                  <a:lnTo>
                    <a:pt x="121" y="9"/>
                  </a:lnTo>
                  <a:lnTo>
                    <a:pt x="121" y="12"/>
                  </a:lnTo>
                  <a:lnTo>
                    <a:pt x="121" y="15"/>
                  </a:lnTo>
                  <a:lnTo>
                    <a:pt x="121" y="15"/>
                  </a:lnTo>
                  <a:lnTo>
                    <a:pt x="118" y="21"/>
                  </a:lnTo>
                  <a:lnTo>
                    <a:pt x="118" y="24"/>
                  </a:lnTo>
                  <a:lnTo>
                    <a:pt x="115" y="30"/>
                  </a:lnTo>
                  <a:lnTo>
                    <a:pt x="112" y="27"/>
                  </a:lnTo>
                  <a:lnTo>
                    <a:pt x="109" y="33"/>
                  </a:lnTo>
                  <a:lnTo>
                    <a:pt x="109" y="36"/>
                  </a:lnTo>
                  <a:lnTo>
                    <a:pt x="106" y="36"/>
                  </a:lnTo>
                  <a:lnTo>
                    <a:pt x="106" y="36"/>
                  </a:lnTo>
                  <a:lnTo>
                    <a:pt x="106" y="30"/>
                  </a:lnTo>
                  <a:lnTo>
                    <a:pt x="102" y="30"/>
                  </a:lnTo>
                  <a:lnTo>
                    <a:pt x="99" y="33"/>
                  </a:lnTo>
                  <a:lnTo>
                    <a:pt x="99" y="36"/>
                  </a:lnTo>
                  <a:lnTo>
                    <a:pt x="102" y="42"/>
                  </a:lnTo>
                  <a:lnTo>
                    <a:pt x="106" y="42"/>
                  </a:lnTo>
                  <a:lnTo>
                    <a:pt x="102" y="45"/>
                  </a:lnTo>
                  <a:lnTo>
                    <a:pt x="102" y="42"/>
                  </a:lnTo>
                  <a:lnTo>
                    <a:pt x="96" y="45"/>
                  </a:lnTo>
                  <a:lnTo>
                    <a:pt x="99" y="48"/>
                  </a:lnTo>
                  <a:lnTo>
                    <a:pt x="102" y="48"/>
                  </a:lnTo>
                  <a:lnTo>
                    <a:pt x="102" y="51"/>
                  </a:lnTo>
                  <a:lnTo>
                    <a:pt x="99" y="54"/>
                  </a:lnTo>
                  <a:lnTo>
                    <a:pt x="99" y="51"/>
                  </a:lnTo>
                  <a:lnTo>
                    <a:pt x="96" y="51"/>
                  </a:lnTo>
                  <a:lnTo>
                    <a:pt x="96" y="54"/>
                  </a:lnTo>
                  <a:lnTo>
                    <a:pt x="90" y="60"/>
                  </a:lnTo>
                  <a:lnTo>
                    <a:pt x="90" y="54"/>
                  </a:lnTo>
                  <a:lnTo>
                    <a:pt x="90" y="54"/>
                  </a:lnTo>
                  <a:lnTo>
                    <a:pt x="90" y="51"/>
                  </a:lnTo>
                  <a:lnTo>
                    <a:pt x="87" y="54"/>
                  </a:lnTo>
                  <a:lnTo>
                    <a:pt x="87" y="57"/>
                  </a:lnTo>
                  <a:lnTo>
                    <a:pt x="87" y="57"/>
                  </a:lnTo>
                  <a:lnTo>
                    <a:pt x="84" y="60"/>
                  </a:lnTo>
                  <a:lnTo>
                    <a:pt x="84" y="63"/>
                  </a:lnTo>
                  <a:lnTo>
                    <a:pt x="87" y="63"/>
                  </a:lnTo>
                  <a:lnTo>
                    <a:pt x="87" y="66"/>
                  </a:lnTo>
                  <a:lnTo>
                    <a:pt x="84" y="66"/>
                  </a:lnTo>
                  <a:lnTo>
                    <a:pt x="81" y="69"/>
                  </a:lnTo>
                  <a:lnTo>
                    <a:pt x="81" y="66"/>
                  </a:lnTo>
                  <a:lnTo>
                    <a:pt x="78" y="66"/>
                  </a:lnTo>
                  <a:lnTo>
                    <a:pt x="81" y="63"/>
                  </a:lnTo>
                  <a:lnTo>
                    <a:pt x="78" y="63"/>
                  </a:lnTo>
                  <a:lnTo>
                    <a:pt x="72" y="69"/>
                  </a:lnTo>
                  <a:lnTo>
                    <a:pt x="72" y="72"/>
                  </a:lnTo>
                  <a:lnTo>
                    <a:pt x="72" y="75"/>
                  </a:lnTo>
                  <a:lnTo>
                    <a:pt x="72" y="78"/>
                  </a:lnTo>
                  <a:lnTo>
                    <a:pt x="69" y="78"/>
                  </a:lnTo>
                  <a:lnTo>
                    <a:pt x="66" y="75"/>
                  </a:lnTo>
                  <a:lnTo>
                    <a:pt x="66" y="72"/>
                  </a:lnTo>
                  <a:lnTo>
                    <a:pt x="66" y="69"/>
                  </a:lnTo>
                  <a:lnTo>
                    <a:pt x="60" y="75"/>
                  </a:lnTo>
                  <a:lnTo>
                    <a:pt x="57" y="72"/>
                  </a:lnTo>
                  <a:lnTo>
                    <a:pt x="54" y="72"/>
                  </a:lnTo>
                  <a:lnTo>
                    <a:pt x="54" y="72"/>
                  </a:lnTo>
                  <a:lnTo>
                    <a:pt x="54" y="78"/>
                  </a:lnTo>
                  <a:lnTo>
                    <a:pt x="54" y="78"/>
                  </a:lnTo>
                  <a:lnTo>
                    <a:pt x="51" y="78"/>
                  </a:lnTo>
                  <a:lnTo>
                    <a:pt x="51" y="75"/>
                  </a:lnTo>
                  <a:lnTo>
                    <a:pt x="48" y="75"/>
                  </a:lnTo>
                  <a:lnTo>
                    <a:pt x="48" y="78"/>
                  </a:lnTo>
                  <a:lnTo>
                    <a:pt x="45" y="75"/>
                  </a:lnTo>
                  <a:lnTo>
                    <a:pt x="39" y="82"/>
                  </a:lnTo>
                  <a:lnTo>
                    <a:pt x="36" y="82"/>
                  </a:lnTo>
                  <a:lnTo>
                    <a:pt x="33" y="82"/>
                  </a:lnTo>
                  <a:lnTo>
                    <a:pt x="30" y="82"/>
                  </a:lnTo>
                  <a:lnTo>
                    <a:pt x="30" y="85"/>
                  </a:lnTo>
                  <a:lnTo>
                    <a:pt x="30" y="91"/>
                  </a:lnTo>
                  <a:lnTo>
                    <a:pt x="24" y="100"/>
                  </a:lnTo>
                  <a:lnTo>
                    <a:pt x="24" y="100"/>
                  </a:lnTo>
                  <a:lnTo>
                    <a:pt x="18" y="106"/>
                  </a:lnTo>
                  <a:lnTo>
                    <a:pt x="18" y="109"/>
                  </a:lnTo>
                  <a:lnTo>
                    <a:pt x="21" y="112"/>
                  </a:lnTo>
                  <a:lnTo>
                    <a:pt x="18" y="115"/>
                  </a:lnTo>
                  <a:lnTo>
                    <a:pt x="21" y="121"/>
                  </a:lnTo>
                  <a:lnTo>
                    <a:pt x="21" y="124"/>
                  </a:lnTo>
                  <a:lnTo>
                    <a:pt x="27" y="136"/>
                  </a:lnTo>
                  <a:lnTo>
                    <a:pt x="27" y="139"/>
                  </a:lnTo>
                  <a:lnTo>
                    <a:pt x="30" y="142"/>
                  </a:lnTo>
                  <a:lnTo>
                    <a:pt x="30" y="142"/>
                  </a:lnTo>
                  <a:lnTo>
                    <a:pt x="27" y="145"/>
                  </a:lnTo>
                  <a:lnTo>
                    <a:pt x="27" y="148"/>
                  </a:lnTo>
                  <a:lnTo>
                    <a:pt x="27" y="157"/>
                  </a:lnTo>
                  <a:lnTo>
                    <a:pt x="21" y="160"/>
                  </a:lnTo>
                  <a:lnTo>
                    <a:pt x="21" y="163"/>
                  </a:lnTo>
                  <a:lnTo>
                    <a:pt x="18" y="163"/>
                  </a:lnTo>
                  <a:lnTo>
                    <a:pt x="18" y="169"/>
                  </a:lnTo>
                  <a:lnTo>
                    <a:pt x="15" y="169"/>
                  </a:lnTo>
                  <a:lnTo>
                    <a:pt x="15" y="178"/>
                  </a:lnTo>
                  <a:lnTo>
                    <a:pt x="12" y="181"/>
                  </a:lnTo>
                  <a:lnTo>
                    <a:pt x="6" y="181"/>
                  </a:lnTo>
                  <a:lnTo>
                    <a:pt x="6" y="184"/>
                  </a:lnTo>
                  <a:lnTo>
                    <a:pt x="6" y="190"/>
                  </a:lnTo>
                  <a:lnTo>
                    <a:pt x="0" y="193"/>
                  </a:lnTo>
                  <a:lnTo>
                    <a:pt x="0" y="199"/>
                  </a:lnTo>
                  <a:lnTo>
                    <a:pt x="0" y="202"/>
                  </a:lnTo>
                  <a:lnTo>
                    <a:pt x="0" y="205"/>
                  </a:lnTo>
                  <a:lnTo>
                    <a:pt x="0" y="211"/>
                  </a:lnTo>
                  <a:lnTo>
                    <a:pt x="6" y="217"/>
                  </a:lnTo>
                  <a:lnTo>
                    <a:pt x="6" y="220"/>
                  </a:lnTo>
                  <a:lnTo>
                    <a:pt x="6" y="224"/>
                  </a:lnTo>
                  <a:lnTo>
                    <a:pt x="9" y="224"/>
                  </a:lnTo>
                  <a:lnTo>
                    <a:pt x="9" y="224"/>
                  </a:lnTo>
                  <a:lnTo>
                    <a:pt x="9" y="227"/>
                  </a:lnTo>
                  <a:lnTo>
                    <a:pt x="6" y="227"/>
                  </a:lnTo>
                  <a:lnTo>
                    <a:pt x="6" y="230"/>
                  </a:lnTo>
                  <a:lnTo>
                    <a:pt x="6" y="236"/>
                  </a:lnTo>
                  <a:lnTo>
                    <a:pt x="6" y="245"/>
                  </a:lnTo>
                  <a:lnTo>
                    <a:pt x="6" y="245"/>
                  </a:lnTo>
                  <a:lnTo>
                    <a:pt x="6" y="248"/>
                  </a:lnTo>
                  <a:lnTo>
                    <a:pt x="9" y="251"/>
                  </a:lnTo>
                  <a:lnTo>
                    <a:pt x="12" y="254"/>
                  </a:lnTo>
                  <a:lnTo>
                    <a:pt x="12" y="254"/>
                  </a:lnTo>
                  <a:lnTo>
                    <a:pt x="15" y="257"/>
                  </a:lnTo>
                  <a:lnTo>
                    <a:pt x="18" y="260"/>
                  </a:lnTo>
                  <a:lnTo>
                    <a:pt x="21" y="260"/>
                  </a:lnTo>
                  <a:lnTo>
                    <a:pt x="21" y="260"/>
                  </a:lnTo>
                  <a:lnTo>
                    <a:pt x="24" y="263"/>
                  </a:lnTo>
                  <a:lnTo>
                    <a:pt x="27" y="266"/>
                  </a:lnTo>
                  <a:lnTo>
                    <a:pt x="30" y="266"/>
                  </a:lnTo>
                  <a:lnTo>
                    <a:pt x="30" y="269"/>
                  </a:lnTo>
                  <a:lnTo>
                    <a:pt x="30" y="269"/>
                  </a:lnTo>
                  <a:lnTo>
                    <a:pt x="30" y="269"/>
                  </a:lnTo>
                  <a:close/>
                  <a:moveTo>
                    <a:pt x="115" y="18"/>
                  </a:moveTo>
                  <a:lnTo>
                    <a:pt x="112" y="18"/>
                  </a:lnTo>
                  <a:lnTo>
                    <a:pt x="115" y="15"/>
                  </a:lnTo>
                  <a:lnTo>
                    <a:pt x="115" y="15"/>
                  </a:lnTo>
                  <a:lnTo>
                    <a:pt x="115" y="18"/>
                  </a:lnTo>
                  <a:lnTo>
                    <a:pt x="115" y="18"/>
                  </a:lnTo>
                  <a:close/>
                  <a:moveTo>
                    <a:pt x="112" y="24"/>
                  </a:moveTo>
                  <a:lnTo>
                    <a:pt x="112" y="24"/>
                  </a:lnTo>
                  <a:lnTo>
                    <a:pt x="115" y="24"/>
                  </a:lnTo>
                  <a:lnTo>
                    <a:pt x="112" y="27"/>
                  </a:lnTo>
                  <a:lnTo>
                    <a:pt x="112" y="24"/>
                  </a:lnTo>
                  <a:lnTo>
                    <a:pt x="112" y="24"/>
                  </a:lnTo>
                  <a:close/>
                  <a:moveTo>
                    <a:pt x="106" y="24"/>
                  </a:moveTo>
                  <a:lnTo>
                    <a:pt x="106" y="24"/>
                  </a:lnTo>
                  <a:lnTo>
                    <a:pt x="109" y="24"/>
                  </a:lnTo>
                  <a:lnTo>
                    <a:pt x="109" y="24"/>
                  </a:lnTo>
                  <a:lnTo>
                    <a:pt x="109" y="27"/>
                  </a:lnTo>
                  <a:lnTo>
                    <a:pt x="106" y="27"/>
                  </a:lnTo>
                  <a:lnTo>
                    <a:pt x="106" y="27"/>
                  </a:lnTo>
                  <a:lnTo>
                    <a:pt x="106" y="24"/>
                  </a:lnTo>
                  <a:lnTo>
                    <a:pt x="106" y="24"/>
                  </a:lnTo>
                  <a:close/>
                  <a:moveTo>
                    <a:pt x="133" y="100"/>
                  </a:moveTo>
                  <a:lnTo>
                    <a:pt x="133" y="97"/>
                  </a:lnTo>
                  <a:lnTo>
                    <a:pt x="133" y="94"/>
                  </a:lnTo>
                  <a:lnTo>
                    <a:pt x="133" y="94"/>
                  </a:lnTo>
                  <a:lnTo>
                    <a:pt x="136" y="94"/>
                  </a:lnTo>
                  <a:lnTo>
                    <a:pt x="136" y="91"/>
                  </a:lnTo>
                  <a:lnTo>
                    <a:pt x="136" y="94"/>
                  </a:lnTo>
                  <a:lnTo>
                    <a:pt x="133" y="97"/>
                  </a:lnTo>
                  <a:lnTo>
                    <a:pt x="133" y="1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194"/>
            <p:cNvSpPr>
              <a:spLocks/>
            </p:cNvSpPr>
            <p:nvPr/>
          </p:nvSpPr>
          <p:spPr bwMode="auto">
            <a:xfrm>
              <a:off x="6443663" y="5160963"/>
              <a:ext cx="311150" cy="508000"/>
            </a:xfrm>
            <a:custGeom>
              <a:avLst/>
              <a:gdLst>
                <a:gd name="T0" fmla="*/ 33 w 196"/>
                <a:gd name="T1" fmla="*/ 199 h 320"/>
                <a:gd name="T2" fmla="*/ 39 w 196"/>
                <a:gd name="T3" fmla="*/ 187 h 320"/>
                <a:gd name="T4" fmla="*/ 42 w 196"/>
                <a:gd name="T5" fmla="*/ 175 h 320"/>
                <a:gd name="T6" fmla="*/ 42 w 196"/>
                <a:gd name="T7" fmla="*/ 163 h 320"/>
                <a:gd name="T8" fmla="*/ 42 w 196"/>
                <a:gd name="T9" fmla="*/ 151 h 320"/>
                <a:gd name="T10" fmla="*/ 45 w 196"/>
                <a:gd name="T11" fmla="*/ 136 h 320"/>
                <a:gd name="T12" fmla="*/ 48 w 196"/>
                <a:gd name="T13" fmla="*/ 124 h 320"/>
                <a:gd name="T14" fmla="*/ 27 w 196"/>
                <a:gd name="T15" fmla="*/ 115 h 320"/>
                <a:gd name="T16" fmla="*/ 12 w 196"/>
                <a:gd name="T17" fmla="*/ 108 h 320"/>
                <a:gd name="T18" fmla="*/ 0 w 196"/>
                <a:gd name="T19" fmla="*/ 93 h 320"/>
                <a:gd name="T20" fmla="*/ 33 w 196"/>
                <a:gd name="T21" fmla="*/ 75 h 320"/>
                <a:gd name="T22" fmla="*/ 57 w 196"/>
                <a:gd name="T23" fmla="*/ 72 h 320"/>
                <a:gd name="T24" fmla="*/ 66 w 196"/>
                <a:gd name="T25" fmla="*/ 78 h 320"/>
                <a:gd name="T26" fmla="*/ 78 w 196"/>
                <a:gd name="T27" fmla="*/ 84 h 320"/>
                <a:gd name="T28" fmla="*/ 72 w 196"/>
                <a:gd name="T29" fmla="*/ 105 h 320"/>
                <a:gd name="T30" fmla="*/ 84 w 196"/>
                <a:gd name="T31" fmla="*/ 121 h 320"/>
                <a:gd name="T32" fmla="*/ 90 w 196"/>
                <a:gd name="T33" fmla="*/ 130 h 320"/>
                <a:gd name="T34" fmla="*/ 93 w 196"/>
                <a:gd name="T35" fmla="*/ 108 h 320"/>
                <a:gd name="T36" fmla="*/ 99 w 196"/>
                <a:gd name="T37" fmla="*/ 93 h 320"/>
                <a:gd name="T38" fmla="*/ 102 w 196"/>
                <a:gd name="T39" fmla="*/ 87 h 320"/>
                <a:gd name="T40" fmla="*/ 99 w 196"/>
                <a:gd name="T41" fmla="*/ 72 h 320"/>
                <a:gd name="T42" fmla="*/ 84 w 196"/>
                <a:gd name="T43" fmla="*/ 57 h 320"/>
                <a:gd name="T44" fmla="*/ 102 w 196"/>
                <a:gd name="T45" fmla="*/ 18 h 320"/>
                <a:gd name="T46" fmla="*/ 111 w 196"/>
                <a:gd name="T47" fmla="*/ 21 h 320"/>
                <a:gd name="T48" fmla="*/ 123 w 196"/>
                <a:gd name="T49" fmla="*/ 21 h 320"/>
                <a:gd name="T50" fmla="*/ 132 w 196"/>
                <a:gd name="T51" fmla="*/ 21 h 320"/>
                <a:gd name="T52" fmla="*/ 144 w 196"/>
                <a:gd name="T53" fmla="*/ 15 h 320"/>
                <a:gd name="T54" fmla="*/ 156 w 196"/>
                <a:gd name="T55" fmla="*/ 15 h 320"/>
                <a:gd name="T56" fmla="*/ 175 w 196"/>
                <a:gd name="T57" fmla="*/ 12 h 320"/>
                <a:gd name="T58" fmla="*/ 190 w 196"/>
                <a:gd name="T59" fmla="*/ 3 h 320"/>
                <a:gd name="T60" fmla="*/ 196 w 196"/>
                <a:gd name="T61" fmla="*/ 6 h 320"/>
                <a:gd name="T62" fmla="*/ 193 w 196"/>
                <a:gd name="T63" fmla="*/ 18 h 320"/>
                <a:gd name="T64" fmla="*/ 193 w 196"/>
                <a:gd name="T65" fmla="*/ 33 h 320"/>
                <a:gd name="T66" fmla="*/ 193 w 196"/>
                <a:gd name="T67" fmla="*/ 51 h 320"/>
                <a:gd name="T68" fmla="*/ 190 w 196"/>
                <a:gd name="T69" fmla="*/ 69 h 320"/>
                <a:gd name="T70" fmla="*/ 196 w 196"/>
                <a:gd name="T71" fmla="*/ 81 h 320"/>
                <a:gd name="T72" fmla="*/ 190 w 196"/>
                <a:gd name="T73" fmla="*/ 87 h 320"/>
                <a:gd name="T74" fmla="*/ 190 w 196"/>
                <a:gd name="T75" fmla="*/ 93 h 320"/>
                <a:gd name="T76" fmla="*/ 178 w 196"/>
                <a:gd name="T77" fmla="*/ 112 h 320"/>
                <a:gd name="T78" fmla="*/ 159 w 196"/>
                <a:gd name="T79" fmla="*/ 124 h 320"/>
                <a:gd name="T80" fmla="*/ 129 w 196"/>
                <a:gd name="T81" fmla="*/ 139 h 320"/>
                <a:gd name="T82" fmla="*/ 120 w 196"/>
                <a:gd name="T83" fmla="*/ 145 h 320"/>
                <a:gd name="T84" fmla="*/ 108 w 196"/>
                <a:gd name="T85" fmla="*/ 160 h 320"/>
                <a:gd name="T86" fmla="*/ 90 w 196"/>
                <a:gd name="T87" fmla="*/ 172 h 320"/>
                <a:gd name="T88" fmla="*/ 78 w 196"/>
                <a:gd name="T89" fmla="*/ 178 h 320"/>
                <a:gd name="T90" fmla="*/ 75 w 196"/>
                <a:gd name="T91" fmla="*/ 187 h 320"/>
                <a:gd name="T92" fmla="*/ 78 w 196"/>
                <a:gd name="T93" fmla="*/ 205 h 320"/>
                <a:gd name="T94" fmla="*/ 84 w 196"/>
                <a:gd name="T95" fmla="*/ 229 h 320"/>
                <a:gd name="T96" fmla="*/ 87 w 196"/>
                <a:gd name="T97" fmla="*/ 229 h 320"/>
                <a:gd name="T98" fmla="*/ 87 w 196"/>
                <a:gd name="T99" fmla="*/ 241 h 320"/>
                <a:gd name="T100" fmla="*/ 81 w 196"/>
                <a:gd name="T101" fmla="*/ 257 h 320"/>
                <a:gd name="T102" fmla="*/ 84 w 196"/>
                <a:gd name="T103" fmla="*/ 269 h 320"/>
                <a:gd name="T104" fmla="*/ 36 w 196"/>
                <a:gd name="T105" fmla="*/ 293 h 320"/>
                <a:gd name="T106" fmla="*/ 27 w 196"/>
                <a:gd name="T107" fmla="*/ 302 h 320"/>
                <a:gd name="T108" fmla="*/ 33 w 196"/>
                <a:gd name="T109" fmla="*/ 311 h 320"/>
                <a:gd name="T110" fmla="*/ 33 w 196"/>
                <a:gd name="T111" fmla="*/ 317 h 320"/>
                <a:gd name="T112" fmla="*/ 21 w 196"/>
                <a:gd name="T113" fmla="*/ 317 h 320"/>
                <a:gd name="T114" fmla="*/ 18 w 196"/>
                <a:gd name="T115" fmla="*/ 305 h 320"/>
                <a:gd name="T116" fmla="*/ 18 w 196"/>
                <a:gd name="T117" fmla="*/ 287 h 320"/>
                <a:gd name="T118" fmla="*/ 18 w 196"/>
                <a:gd name="T119" fmla="*/ 260 h 320"/>
                <a:gd name="T120" fmla="*/ 12 w 196"/>
                <a:gd name="T121" fmla="*/ 23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 h="320">
                  <a:moveTo>
                    <a:pt x="12" y="235"/>
                  </a:moveTo>
                  <a:lnTo>
                    <a:pt x="33" y="214"/>
                  </a:lnTo>
                  <a:lnTo>
                    <a:pt x="33" y="208"/>
                  </a:lnTo>
                  <a:lnTo>
                    <a:pt x="33" y="205"/>
                  </a:lnTo>
                  <a:lnTo>
                    <a:pt x="33" y="199"/>
                  </a:lnTo>
                  <a:lnTo>
                    <a:pt x="36" y="196"/>
                  </a:lnTo>
                  <a:lnTo>
                    <a:pt x="33" y="193"/>
                  </a:lnTo>
                  <a:lnTo>
                    <a:pt x="36" y="190"/>
                  </a:lnTo>
                  <a:lnTo>
                    <a:pt x="36" y="190"/>
                  </a:lnTo>
                  <a:lnTo>
                    <a:pt x="39" y="187"/>
                  </a:lnTo>
                  <a:lnTo>
                    <a:pt x="42" y="187"/>
                  </a:lnTo>
                  <a:lnTo>
                    <a:pt x="45" y="181"/>
                  </a:lnTo>
                  <a:lnTo>
                    <a:pt x="42" y="178"/>
                  </a:lnTo>
                  <a:lnTo>
                    <a:pt x="42" y="178"/>
                  </a:lnTo>
                  <a:lnTo>
                    <a:pt x="42" y="175"/>
                  </a:lnTo>
                  <a:lnTo>
                    <a:pt x="42" y="172"/>
                  </a:lnTo>
                  <a:lnTo>
                    <a:pt x="42" y="169"/>
                  </a:lnTo>
                  <a:lnTo>
                    <a:pt x="39" y="166"/>
                  </a:lnTo>
                  <a:lnTo>
                    <a:pt x="39" y="163"/>
                  </a:lnTo>
                  <a:lnTo>
                    <a:pt x="42" y="163"/>
                  </a:lnTo>
                  <a:lnTo>
                    <a:pt x="42" y="160"/>
                  </a:lnTo>
                  <a:lnTo>
                    <a:pt x="42" y="157"/>
                  </a:lnTo>
                  <a:lnTo>
                    <a:pt x="45" y="154"/>
                  </a:lnTo>
                  <a:lnTo>
                    <a:pt x="45" y="151"/>
                  </a:lnTo>
                  <a:lnTo>
                    <a:pt x="42" y="151"/>
                  </a:lnTo>
                  <a:lnTo>
                    <a:pt x="42" y="151"/>
                  </a:lnTo>
                  <a:lnTo>
                    <a:pt x="45" y="148"/>
                  </a:lnTo>
                  <a:lnTo>
                    <a:pt x="45" y="142"/>
                  </a:lnTo>
                  <a:lnTo>
                    <a:pt x="45" y="139"/>
                  </a:lnTo>
                  <a:lnTo>
                    <a:pt x="45" y="136"/>
                  </a:lnTo>
                  <a:lnTo>
                    <a:pt x="45" y="133"/>
                  </a:lnTo>
                  <a:lnTo>
                    <a:pt x="45" y="133"/>
                  </a:lnTo>
                  <a:lnTo>
                    <a:pt x="45" y="130"/>
                  </a:lnTo>
                  <a:lnTo>
                    <a:pt x="48" y="127"/>
                  </a:lnTo>
                  <a:lnTo>
                    <a:pt x="48" y="124"/>
                  </a:lnTo>
                  <a:lnTo>
                    <a:pt x="42" y="121"/>
                  </a:lnTo>
                  <a:lnTo>
                    <a:pt x="42" y="121"/>
                  </a:lnTo>
                  <a:lnTo>
                    <a:pt x="36" y="118"/>
                  </a:lnTo>
                  <a:lnTo>
                    <a:pt x="30" y="118"/>
                  </a:lnTo>
                  <a:lnTo>
                    <a:pt x="27" y="115"/>
                  </a:lnTo>
                  <a:lnTo>
                    <a:pt x="24" y="112"/>
                  </a:lnTo>
                  <a:lnTo>
                    <a:pt x="18" y="108"/>
                  </a:lnTo>
                  <a:lnTo>
                    <a:pt x="15" y="105"/>
                  </a:lnTo>
                  <a:lnTo>
                    <a:pt x="12" y="108"/>
                  </a:lnTo>
                  <a:lnTo>
                    <a:pt x="12" y="108"/>
                  </a:lnTo>
                  <a:lnTo>
                    <a:pt x="9" y="108"/>
                  </a:lnTo>
                  <a:lnTo>
                    <a:pt x="6" y="105"/>
                  </a:lnTo>
                  <a:lnTo>
                    <a:pt x="0" y="105"/>
                  </a:lnTo>
                  <a:lnTo>
                    <a:pt x="0" y="96"/>
                  </a:lnTo>
                  <a:lnTo>
                    <a:pt x="0" y="93"/>
                  </a:lnTo>
                  <a:lnTo>
                    <a:pt x="0" y="90"/>
                  </a:lnTo>
                  <a:lnTo>
                    <a:pt x="9" y="84"/>
                  </a:lnTo>
                  <a:lnTo>
                    <a:pt x="12" y="84"/>
                  </a:lnTo>
                  <a:lnTo>
                    <a:pt x="30" y="78"/>
                  </a:lnTo>
                  <a:lnTo>
                    <a:pt x="33" y="75"/>
                  </a:lnTo>
                  <a:lnTo>
                    <a:pt x="45" y="72"/>
                  </a:lnTo>
                  <a:lnTo>
                    <a:pt x="51" y="69"/>
                  </a:lnTo>
                  <a:lnTo>
                    <a:pt x="57" y="69"/>
                  </a:lnTo>
                  <a:lnTo>
                    <a:pt x="57" y="72"/>
                  </a:lnTo>
                  <a:lnTo>
                    <a:pt x="57" y="72"/>
                  </a:lnTo>
                  <a:lnTo>
                    <a:pt x="60" y="75"/>
                  </a:lnTo>
                  <a:lnTo>
                    <a:pt x="60" y="78"/>
                  </a:lnTo>
                  <a:lnTo>
                    <a:pt x="63" y="78"/>
                  </a:lnTo>
                  <a:lnTo>
                    <a:pt x="63" y="78"/>
                  </a:lnTo>
                  <a:lnTo>
                    <a:pt x="66" y="78"/>
                  </a:lnTo>
                  <a:lnTo>
                    <a:pt x="69" y="75"/>
                  </a:lnTo>
                  <a:lnTo>
                    <a:pt x="72" y="75"/>
                  </a:lnTo>
                  <a:lnTo>
                    <a:pt x="78" y="78"/>
                  </a:lnTo>
                  <a:lnTo>
                    <a:pt x="78" y="81"/>
                  </a:lnTo>
                  <a:lnTo>
                    <a:pt x="78" y="84"/>
                  </a:lnTo>
                  <a:lnTo>
                    <a:pt x="78" y="90"/>
                  </a:lnTo>
                  <a:lnTo>
                    <a:pt x="75" y="93"/>
                  </a:lnTo>
                  <a:lnTo>
                    <a:pt x="75" y="99"/>
                  </a:lnTo>
                  <a:lnTo>
                    <a:pt x="72" y="102"/>
                  </a:lnTo>
                  <a:lnTo>
                    <a:pt x="72" y="105"/>
                  </a:lnTo>
                  <a:lnTo>
                    <a:pt x="72" y="108"/>
                  </a:lnTo>
                  <a:lnTo>
                    <a:pt x="75" y="112"/>
                  </a:lnTo>
                  <a:lnTo>
                    <a:pt x="78" y="118"/>
                  </a:lnTo>
                  <a:lnTo>
                    <a:pt x="81" y="121"/>
                  </a:lnTo>
                  <a:lnTo>
                    <a:pt x="84" y="121"/>
                  </a:lnTo>
                  <a:lnTo>
                    <a:pt x="84" y="124"/>
                  </a:lnTo>
                  <a:lnTo>
                    <a:pt x="87" y="127"/>
                  </a:lnTo>
                  <a:lnTo>
                    <a:pt x="87" y="130"/>
                  </a:lnTo>
                  <a:lnTo>
                    <a:pt x="87" y="130"/>
                  </a:lnTo>
                  <a:lnTo>
                    <a:pt x="90" y="130"/>
                  </a:lnTo>
                  <a:lnTo>
                    <a:pt x="90" y="127"/>
                  </a:lnTo>
                  <a:lnTo>
                    <a:pt x="90" y="121"/>
                  </a:lnTo>
                  <a:lnTo>
                    <a:pt x="93" y="118"/>
                  </a:lnTo>
                  <a:lnTo>
                    <a:pt x="93" y="115"/>
                  </a:lnTo>
                  <a:lnTo>
                    <a:pt x="93" y="108"/>
                  </a:lnTo>
                  <a:lnTo>
                    <a:pt x="99" y="108"/>
                  </a:lnTo>
                  <a:lnTo>
                    <a:pt x="102" y="105"/>
                  </a:lnTo>
                  <a:lnTo>
                    <a:pt x="102" y="102"/>
                  </a:lnTo>
                  <a:lnTo>
                    <a:pt x="102" y="96"/>
                  </a:lnTo>
                  <a:lnTo>
                    <a:pt x="99" y="93"/>
                  </a:lnTo>
                  <a:lnTo>
                    <a:pt x="102" y="93"/>
                  </a:lnTo>
                  <a:lnTo>
                    <a:pt x="99" y="90"/>
                  </a:lnTo>
                  <a:lnTo>
                    <a:pt x="99" y="90"/>
                  </a:lnTo>
                  <a:lnTo>
                    <a:pt x="102" y="90"/>
                  </a:lnTo>
                  <a:lnTo>
                    <a:pt x="102" y="87"/>
                  </a:lnTo>
                  <a:lnTo>
                    <a:pt x="105" y="87"/>
                  </a:lnTo>
                  <a:lnTo>
                    <a:pt x="105" y="84"/>
                  </a:lnTo>
                  <a:lnTo>
                    <a:pt x="105" y="81"/>
                  </a:lnTo>
                  <a:lnTo>
                    <a:pt x="102" y="78"/>
                  </a:lnTo>
                  <a:lnTo>
                    <a:pt x="99" y="72"/>
                  </a:lnTo>
                  <a:lnTo>
                    <a:pt x="96" y="69"/>
                  </a:lnTo>
                  <a:lnTo>
                    <a:pt x="90" y="63"/>
                  </a:lnTo>
                  <a:lnTo>
                    <a:pt x="90" y="63"/>
                  </a:lnTo>
                  <a:lnTo>
                    <a:pt x="87" y="60"/>
                  </a:lnTo>
                  <a:lnTo>
                    <a:pt x="84" y="57"/>
                  </a:lnTo>
                  <a:lnTo>
                    <a:pt x="78" y="54"/>
                  </a:lnTo>
                  <a:lnTo>
                    <a:pt x="75" y="36"/>
                  </a:lnTo>
                  <a:lnTo>
                    <a:pt x="81" y="21"/>
                  </a:lnTo>
                  <a:lnTo>
                    <a:pt x="99" y="21"/>
                  </a:lnTo>
                  <a:lnTo>
                    <a:pt x="102" y="18"/>
                  </a:lnTo>
                  <a:lnTo>
                    <a:pt x="102" y="18"/>
                  </a:lnTo>
                  <a:lnTo>
                    <a:pt x="105" y="18"/>
                  </a:lnTo>
                  <a:lnTo>
                    <a:pt x="105" y="18"/>
                  </a:lnTo>
                  <a:lnTo>
                    <a:pt x="108" y="18"/>
                  </a:lnTo>
                  <a:lnTo>
                    <a:pt x="111" y="21"/>
                  </a:lnTo>
                  <a:lnTo>
                    <a:pt x="111" y="21"/>
                  </a:lnTo>
                  <a:lnTo>
                    <a:pt x="114" y="24"/>
                  </a:lnTo>
                  <a:lnTo>
                    <a:pt x="114" y="24"/>
                  </a:lnTo>
                  <a:lnTo>
                    <a:pt x="120" y="24"/>
                  </a:lnTo>
                  <a:lnTo>
                    <a:pt x="123" y="21"/>
                  </a:lnTo>
                  <a:lnTo>
                    <a:pt x="126" y="21"/>
                  </a:lnTo>
                  <a:lnTo>
                    <a:pt x="126" y="18"/>
                  </a:lnTo>
                  <a:lnTo>
                    <a:pt x="129" y="21"/>
                  </a:lnTo>
                  <a:lnTo>
                    <a:pt x="129" y="21"/>
                  </a:lnTo>
                  <a:lnTo>
                    <a:pt x="132" y="21"/>
                  </a:lnTo>
                  <a:lnTo>
                    <a:pt x="135" y="21"/>
                  </a:lnTo>
                  <a:lnTo>
                    <a:pt x="138" y="21"/>
                  </a:lnTo>
                  <a:lnTo>
                    <a:pt x="144" y="21"/>
                  </a:lnTo>
                  <a:lnTo>
                    <a:pt x="144" y="18"/>
                  </a:lnTo>
                  <a:lnTo>
                    <a:pt x="144" y="15"/>
                  </a:lnTo>
                  <a:lnTo>
                    <a:pt x="144" y="15"/>
                  </a:lnTo>
                  <a:lnTo>
                    <a:pt x="147" y="15"/>
                  </a:lnTo>
                  <a:lnTo>
                    <a:pt x="150" y="15"/>
                  </a:lnTo>
                  <a:lnTo>
                    <a:pt x="153" y="18"/>
                  </a:lnTo>
                  <a:lnTo>
                    <a:pt x="156" y="15"/>
                  </a:lnTo>
                  <a:lnTo>
                    <a:pt x="159" y="15"/>
                  </a:lnTo>
                  <a:lnTo>
                    <a:pt x="166" y="12"/>
                  </a:lnTo>
                  <a:lnTo>
                    <a:pt x="169" y="15"/>
                  </a:lnTo>
                  <a:lnTo>
                    <a:pt x="172" y="12"/>
                  </a:lnTo>
                  <a:lnTo>
                    <a:pt x="175" y="12"/>
                  </a:lnTo>
                  <a:lnTo>
                    <a:pt x="178" y="12"/>
                  </a:lnTo>
                  <a:lnTo>
                    <a:pt x="181" y="9"/>
                  </a:lnTo>
                  <a:lnTo>
                    <a:pt x="184" y="6"/>
                  </a:lnTo>
                  <a:lnTo>
                    <a:pt x="187" y="6"/>
                  </a:lnTo>
                  <a:lnTo>
                    <a:pt x="190" y="3"/>
                  </a:lnTo>
                  <a:lnTo>
                    <a:pt x="193" y="3"/>
                  </a:lnTo>
                  <a:lnTo>
                    <a:pt x="196" y="0"/>
                  </a:lnTo>
                  <a:lnTo>
                    <a:pt x="196" y="0"/>
                  </a:lnTo>
                  <a:lnTo>
                    <a:pt x="196" y="3"/>
                  </a:lnTo>
                  <a:lnTo>
                    <a:pt x="196" y="6"/>
                  </a:lnTo>
                  <a:lnTo>
                    <a:pt x="196" y="9"/>
                  </a:lnTo>
                  <a:lnTo>
                    <a:pt x="196" y="9"/>
                  </a:lnTo>
                  <a:lnTo>
                    <a:pt x="193" y="15"/>
                  </a:lnTo>
                  <a:lnTo>
                    <a:pt x="193" y="18"/>
                  </a:lnTo>
                  <a:lnTo>
                    <a:pt x="193" y="18"/>
                  </a:lnTo>
                  <a:lnTo>
                    <a:pt x="193" y="18"/>
                  </a:lnTo>
                  <a:lnTo>
                    <a:pt x="190" y="21"/>
                  </a:lnTo>
                  <a:lnTo>
                    <a:pt x="193" y="27"/>
                  </a:lnTo>
                  <a:lnTo>
                    <a:pt x="193" y="30"/>
                  </a:lnTo>
                  <a:lnTo>
                    <a:pt x="193" y="33"/>
                  </a:lnTo>
                  <a:lnTo>
                    <a:pt x="193" y="36"/>
                  </a:lnTo>
                  <a:lnTo>
                    <a:pt x="193" y="39"/>
                  </a:lnTo>
                  <a:lnTo>
                    <a:pt x="196" y="42"/>
                  </a:lnTo>
                  <a:lnTo>
                    <a:pt x="193" y="45"/>
                  </a:lnTo>
                  <a:lnTo>
                    <a:pt x="193" y="51"/>
                  </a:lnTo>
                  <a:lnTo>
                    <a:pt x="193" y="60"/>
                  </a:lnTo>
                  <a:lnTo>
                    <a:pt x="190" y="60"/>
                  </a:lnTo>
                  <a:lnTo>
                    <a:pt x="193" y="60"/>
                  </a:lnTo>
                  <a:lnTo>
                    <a:pt x="193" y="69"/>
                  </a:lnTo>
                  <a:lnTo>
                    <a:pt x="190" y="69"/>
                  </a:lnTo>
                  <a:lnTo>
                    <a:pt x="190" y="72"/>
                  </a:lnTo>
                  <a:lnTo>
                    <a:pt x="190" y="72"/>
                  </a:lnTo>
                  <a:lnTo>
                    <a:pt x="193" y="72"/>
                  </a:lnTo>
                  <a:lnTo>
                    <a:pt x="196" y="72"/>
                  </a:lnTo>
                  <a:lnTo>
                    <a:pt x="196" y="81"/>
                  </a:lnTo>
                  <a:lnTo>
                    <a:pt x="193" y="84"/>
                  </a:lnTo>
                  <a:lnTo>
                    <a:pt x="193" y="84"/>
                  </a:lnTo>
                  <a:lnTo>
                    <a:pt x="193" y="87"/>
                  </a:lnTo>
                  <a:lnTo>
                    <a:pt x="193" y="87"/>
                  </a:lnTo>
                  <a:lnTo>
                    <a:pt x="190" y="87"/>
                  </a:lnTo>
                  <a:lnTo>
                    <a:pt x="187" y="90"/>
                  </a:lnTo>
                  <a:lnTo>
                    <a:pt x="187" y="93"/>
                  </a:lnTo>
                  <a:lnTo>
                    <a:pt x="190" y="90"/>
                  </a:lnTo>
                  <a:lnTo>
                    <a:pt x="190" y="90"/>
                  </a:lnTo>
                  <a:lnTo>
                    <a:pt x="190" y="93"/>
                  </a:lnTo>
                  <a:lnTo>
                    <a:pt x="190" y="99"/>
                  </a:lnTo>
                  <a:lnTo>
                    <a:pt x="187" y="99"/>
                  </a:lnTo>
                  <a:lnTo>
                    <a:pt x="184" y="102"/>
                  </a:lnTo>
                  <a:lnTo>
                    <a:pt x="184" y="105"/>
                  </a:lnTo>
                  <a:lnTo>
                    <a:pt x="178" y="112"/>
                  </a:lnTo>
                  <a:lnTo>
                    <a:pt x="175" y="112"/>
                  </a:lnTo>
                  <a:lnTo>
                    <a:pt x="175" y="115"/>
                  </a:lnTo>
                  <a:lnTo>
                    <a:pt x="162" y="124"/>
                  </a:lnTo>
                  <a:lnTo>
                    <a:pt x="162" y="124"/>
                  </a:lnTo>
                  <a:lnTo>
                    <a:pt x="159" y="124"/>
                  </a:lnTo>
                  <a:lnTo>
                    <a:pt x="147" y="133"/>
                  </a:lnTo>
                  <a:lnTo>
                    <a:pt x="144" y="130"/>
                  </a:lnTo>
                  <a:lnTo>
                    <a:pt x="144" y="133"/>
                  </a:lnTo>
                  <a:lnTo>
                    <a:pt x="138" y="136"/>
                  </a:lnTo>
                  <a:lnTo>
                    <a:pt x="129" y="139"/>
                  </a:lnTo>
                  <a:lnTo>
                    <a:pt x="129" y="139"/>
                  </a:lnTo>
                  <a:lnTo>
                    <a:pt x="129" y="142"/>
                  </a:lnTo>
                  <a:lnTo>
                    <a:pt x="123" y="145"/>
                  </a:lnTo>
                  <a:lnTo>
                    <a:pt x="120" y="148"/>
                  </a:lnTo>
                  <a:lnTo>
                    <a:pt x="120" y="145"/>
                  </a:lnTo>
                  <a:lnTo>
                    <a:pt x="120" y="148"/>
                  </a:lnTo>
                  <a:lnTo>
                    <a:pt x="117" y="151"/>
                  </a:lnTo>
                  <a:lnTo>
                    <a:pt x="117" y="154"/>
                  </a:lnTo>
                  <a:lnTo>
                    <a:pt x="108" y="157"/>
                  </a:lnTo>
                  <a:lnTo>
                    <a:pt x="108" y="160"/>
                  </a:lnTo>
                  <a:lnTo>
                    <a:pt x="105" y="160"/>
                  </a:lnTo>
                  <a:lnTo>
                    <a:pt x="105" y="160"/>
                  </a:lnTo>
                  <a:lnTo>
                    <a:pt x="105" y="163"/>
                  </a:lnTo>
                  <a:lnTo>
                    <a:pt x="99" y="163"/>
                  </a:lnTo>
                  <a:lnTo>
                    <a:pt x="90" y="172"/>
                  </a:lnTo>
                  <a:lnTo>
                    <a:pt x="90" y="175"/>
                  </a:lnTo>
                  <a:lnTo>
                    <a:pt x="87" y="178"/>
                  </a:lnTo>
                  <a:lnTo>
                    <a:pt x="84" y="178"/>
                  </a:lnTo>
                  <a:lnTo>
                    <a:pt x="81" y="181"/>
                  </a:lnTo>
                  <a:lnTo>
                    <a:pt x="78" y="178"/>
                  </a:lnTo>
                  <a:lnTo>
                    <a:pt x="75" y="178"/>
                  </a:lnTo>
                  <a:lnTo>
                    <a:pt x="75" y="181"/>
                  </a:lnTo>
                  <a:lnTo>
                    <a:pt x="78" y="181"/>
                  </a:lnTo>
                  <a:lnTo>
                    <a:pt x="78" y="184"/>
                  </a:lnTo>
                  <a:lnTo>
                    <a:pt x="75" y="187"/>
                  </a:lnTo>
                  <a:lnTo>
                    <a:pt x="75" y="190"/>
                  </a:lnTo>
                  <a:lnTo>
                    <a:pt x="75" y="193"/>
                  </a:lnTo>
                  <a:lnTo>
                    <a:pt x="81" y="199"/>
                  </a:lnTo>
                  <a:lnTo>
                    <a:pt x="81" y="202"/>
                  </a:lnTo>
                  <a:lnTo>
                    <a:pt x="78" y="205"/>
                  </a:lnTo>
                  <a:lnTo>
                    <a:pt x="78" y="205"/>
                  </a:lnTo>
                  <a:lnTo>
                    <a:pt x="81" y="208"/>
                  </a:lnTo>
                  <a:lnTo>
                    <a:pt x="81" y="214"/>
                  </a:lnTo>
                  <a:lnTo>
                    <a:pt x="84" y="217"/>
                  </a:lnTo>
                  <a:lnTo>
                    <a:pt x="84" y="229"/>
                  </a:lnTo>
                  <a:lnTo>
                    <a:pt x="84" y="232"/>
                  </a:lnTo>
                  <a:lnTo>
                    <a:pt x="84" y="232"/>
                  </a:lnTo>
                  <a:lnTo>
                    <a:pt x="84" y="229"/>
                  </a:lnTo>
                  <a:lnTo>
                    <a:pt x="87" y="226"/>
                  </a:lnTo>
                  <a:lnTo>
                    <a:pt x="87" y="229"/>
                  </a:lnTo>
                  <a:lnTo>
                    <a:pt x="90" y="229"/>
                  </a:lnTo>
                  <a:lnTo>
                    <a:pt x="87" y="235"/>
                  </a:lnTo>
                  <a:lnTo>
                    <a:pt x="87" y="235"/>
                  </a:lnTo>
                  <a:lnTo>
                    <a:pt x="87" y="241"/>
                  </a:lnTo>
                  <a:lnTo>
                    <a:pt x="87" y="241"/>
                  </a:lnTo>
                  <a:lnTo>
                    <a:pt x="84" y="247"/>
                  </a:lnTo>
                  <a:lnTo>
                    <a:pt x="84" y="250"/>
                  </a:lnTo>
                  <a:lnTo>
                    <a:pt x="84" y="254"/>
                  </a:lnTo>
                  <a:lnTo>
                    <a:pt x="84" y="257"/>
                  </a:lnTo>
                  <a:lnTo>
                    <a:pt x="81" y="257"/>
                  </a:lnTo>
                  <a:lnTo>
                    <a:pt x="84" y="260"/>
                  </a:lnTo>
                  <a:lnTo>
                    <a:pt x="87" y="260"/>
                  </a:lnTo>
                  <a:lnTo>
                    <a:pt x="87" y="260"/>
                  </a:lnTo>
                  <a:lnTo>
                    <a:pt x="84" y="266"/>
                  </a:lnTo>
                  <a:lnTo>
                    <a:pt x="84" y="269"/>
                  </a:lnTo>
                  <a:lnTo>
                    <a:pt x="75" y="278"/>
                  </a:lnTo>
                  <a:lnTo>
                    <a:pt x="63" y="284"/>
                  </a:lnTo>
                  <a:lnTo>
                    <a:pt x="48" y="287"/>
                  </a:lnTo>
                  <a:lnTo>
                    <a:pt x="42" y="293"/>
                  </a:lnTo>
                  <a:lnTo>
                    <a:pt x="36" y="293"/>
                  </a:lnTo>
                  <a:lnTo>
                    <a:pt x="36" y="296"/>
                  </a:lnTo>
                  <a:lnTo>
                    <a:pt x="33" y="296"/>
                  </a:lnTo>
                  <a:lnTo>
                    <a:pt x="30" y="302"/>
                  </a:lnTo>
                  <a:lnTo>
                    <a:pt x="30" y="302"/>
                  </a:lnTo>
                  <a:lnTo>
                    <a:pt x="27" y="302"/>
                  </a:lnTo>
                  <a:lnTo>
                    <a:pt x="27" y="305"/>
                  </a:lnTo>
                  <a:lnTo>
                    <a:pt x="30" y="308"/>
                  </a:lnTo>
                  <a:lnTo>
                    <a:pt x="30" y="311"/>
                  </a:lnTo>
                  <a:lnTo>
                    <a:pt x="30" y="308"/>
                  </a:lnTo>
                  <a:lnTo>
                    <a:pt x="33" y="311"/>
                  </a:lnTo>
                  <a:lnTo>
                    <a:pt x="36" y="305"/>
                  </a:lnTo>
                  <a:lnTo>
                    <a:pt x="36" y="305"/>
                  </a:lnTo>
                  <a:lnTo>
                    <a:pt x="36" y="308"/>
                  </a:lnTo>
                  <a:lnTo>
                    <a:pt x="36" y="314"/>
                  </a:lnTo>
                  <a:lnTo>
                    <a:pt x="33" y="317"/>
                  </a:lnTo>
                  <a:lnTo>
                    <a:pt x="33" y="320"/>
                  </a:lnTo>
                  <a:lnTo>
                    <a:pt x="30" y="320"/>
                  </a:lnTo>
                  <a:lnTo>
                    <a:pt x="24" y="317"/>
                  </a:lnTo>
                  <a:lnTo>
                    <a:pt x="21" y="317"/>
                  </a:lnTo>
                  <a:lnTo>
                    <a:pt x="21" y="317"/>
                  </a:lnTo>
                  <a:lnTo>
                    <a:pt x="21" y="314"/>
                  </a:lnTo>
                  <a:lnTo>
                    <a:pt x="21" y="311"/>
                  </a:lnTo>
                  <a:lnTo>
                    <a:pt x="24" y="311"/>
                  </a:lnTo>
                  <a:lnTo>
                    <a:pt x="21" y="308"/>
                  </a:lnTo>
                  <a:lnTo>
                    <a:pt x="18" y="305"/>
                  </a:lnTo>
                  <a:lnTo>
                    <a:pt x="18" y="305"/>
                  </a:lnTo>
                  <a:lnTo>
                    <a:pt x="18" y="305"/>
                  </a:lnTo>
                  <a:lnTo>
                    <a:pt x="18" y="296"/>
                  </a:lnTo>
                  <a:lnTo>
                    <a:pt x="18" y="293"/>
                  </a:lnTo>
                  <a:lnTo>
                    <a:pt x="18" y="287"/>
                  </a:lnTo>
                  <a:lnTo>
                    <a:pt x="18" y="272"/>
                  </a:lnTo>
                  <a:lnTo>
                    <a:pt x="18" y="266"/>
                  </a:lnTo>
                  <a:lnTo>
                    <a:pt x="15" y="263"/>
                  </a:lnTo>
                  <a:lnTo>
                    <a:pt x="15" y="260"/>
                  </a:lnTo>
                  <a:lnTo>
                    <a:pt x="18" y="260"/>
                  </a:lnTo>
                  <a:lnTo>
                    <a:pt x="18" y="250"/>
                  </a:lnTo>
                  <a:lnTo>
                    <a:pt x="15" y="244"/>
                  </a:lnTo>
                  <a:lnTo>
                    <a:pt x="12" y="238"/>
                  </a:lnTo>
                  <a:lnTo>
                    <a:pt x="12" y="235"/>
                  </a:lnTo>
                  <a:lnTo>
                    <a:pt x="12" y="23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95"/>
            <p:cNvSpPr>
              <a:spLocks/>
            </p:cNvSpPr>
            <p:nvPr/>
          </p:nvSpPr>
          <p:spPr bwMode="auto">
            <a:xfrm>
              <a:off x="6438901" y="5630863"/>
              <a:ext cx="42863" cy="47625"/>
            </a:xfrm>
            <a:custGeom>
              <a:avLst/>
              <a:gdLst>
                <a:gd name="T0" fmla="*/ 21 w 27"/>
                <a:gd name="T1" fmla="*/ 9 h 30"/>
                <a:gd name="T2" fmla="*/ 21 w 27"/>
                <a:gd name="T3" fmla="*/ 9 h 30"/>
                <a:gd name="T4" fmla="*/ 21 w 27"/>
                <a:gd name="T5" fmla="*/ 9 h 30"/>
                <a:gd name="T6" fmla="*/ 24 w 27"/>
                <a:gd name="T7" fmla="*/ 12 h 30"/>
                <a:gd name="T8" fmla="*/ 27 w 27"/>
                <a:gd name="T9" fmla="*/ 15 h 30"/>
                <a:gd name="T10" fmla="*/ 24 w 27"/>
                <a:gd name="T11" fmla="*/ 15 h 30"/>
                <a:gd name="T12" fmla="*/ 24 w 27"/>
                <a:gd name="T13" fmla="*/ 18 h 30"/>
                <a:gd name="T14" fmla="*/ 24 w 27"/>
                <a:gd name="T15" fmla="*/ 21 h 30"/>
                <a:gd name="T16" fmla="*/ 24 w 27"/>
                <a:gd name="T17" fmla="*/ 21 h 30"/>
                <a:gd name="T18" fmla="*/ 24 w 27"/>
                <a:gd name="T19" fmla="*/ 24 h 30"/>
                <a:gd name="T20" fmla="*/ 21 w 27"/>
                <a:gd name="T21" fmla="*/ 24 h 30"/>
                <a:gd name="T22" fmla="*/ 21 w 27"/>
                <a:gd name="T23" fmla="*/ 27 h 30"/>
                <a:gd name="T24" fmla="*/ 21 w 27"/>
                <a:gd name="T25" fmla="*/ 30 h 30"/>
                <a:gd name="T26" fmla="*/ 18 w 27"/>
                <a:gd name="T27" fmla="*/ 30 h 30"/>
                <a:gd name="T28" fmla="*/ 9 w 27"/>
                <a:gd name="T29" fmla="*/ 30 h 30"/>
                <a:gd name="T30" fmla="*/ 3 w 27"/>
                <a:gd name="T31" fmla="*/ 27 h 30"/>
                <a:gd name="T32" fmla="*/ 3 w 27"/>
                <a:gd name="T33" fmla="*/ 24 h 30"/>
                <a:gd name="T34" fmla="*/ 0 w 27"/>
                <a:gd name="T35" fmla="*/ 21 h 30"/>
                <a:gd name="T36" fmla="*/ 0 w 27"/>
                <a:gd name="T37" fmla="*/ 18 h 30"/>
                <a:gd name="T38" fmla="*/ 0 w 27"/>
                <a:gd name="T39" fmla="*/ 15 h 30"/>
                <a:gd name="T40" fmla="*/ 6 w 27"/>
                <a:gd name="T41" fmla="*/ 6 h 30"/>
                <a:gd name="T42" fmla="*/ 6 w 27"/>
                <a:gd name="T43" fmla="*/ 3 h 30"/>
                <a:gd name="T44" fmla="*/ 9 w 27"/>
                <a:gd name="T45" fmla="*/ 0 h 30"/>
                <a:gd name="T46" fmla="*/ 15 w 27"/>
                <a:gd name="T47" fmla="*/ 3 h 30"/>
                <a:gd name="T48" fmla="*/ 18 w 27"/>
                <a:gd name="T49" fmla="*/ 6 h 30"/>
                <a:gd name="T50" fmla="*/ 21 w 27"/>
                <a:gd name="T51" fmla="*/ 9 h 30"/>
                <a:gd name="T52" fmla="*/ 21 w 27"/>
                <a:gd name="T5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0">
                  <a:moveTo>
                    <a:pt x="21" y="9"/>
                  </a:moveTo>
                  <a:lnTo>
                    <a:pt x="21" y="9"/>
                  </a:lnTo>
                  <a:lnTo>
                    <a:pt x="21" y="9"/>
                  </a:lnTo>
                  <a:lnTo>
                    <a:pt x="24" y="12"/>
                  </a:lnTo>
                  <a:lnTo>
                    <a:pt x="27" y="15"/>
                  </a:lnTo>
                  <a:lnTo>
                    <a:pt x="24" y="15"/>
                  </a:lnTo>
                  <a:lnTo>
                    <a:pt x="24" y="18"/>
                  </a:lnTo>
                  <a:lnTo>
                    <a:pt x="24" y="21"/>
                  </a:lnTo>
                  <a:lnTo>
                    <a:pt x="24" y="21"/>
                  </a:lnTo>
                  <a:lnTo>
                    <a:pt x="24" y="24"/>
                  </a:lnTo>
                  <a:lnTo>
                    <a:pt x="21" y="24"/>
                  </a:lnTo>
                  <a:lnTo>
                    <a:pt x="21" y="27"/>
                  </a:lnTo>
                  <a:lnTo>
                    <a:pt x="21" y="30"/>
                  </a:lnTo>
                  <a:lnTo>
                    <a:pt x="18" y="30"/>
                  </a:lnTo>
                  <a:lnTo>
                    <a:pt x="9" y="30"/>
                  </a:lnTo>
                  <a:lnTo>
                    <a:pt x="3" y="27"/>
                  </a:lnTo>
                  <a:lnTo>
                    <a:pt x="3" y="24"/>
                  </a:lnTo>
                  <a:lnTo>
                    <a:pt x="0" y="21"/>
                  </a:lnTo>
                  <a:lnTo>
                    <a:pt x="0" y="18"/>
                  </a:lnTo>
                  <a:lnTo>
                    <a:pt x="0" y="15"/>
                  </a:lnTo>
                  <a:lnTo>
                    <a:pt x="6" y="6"/>
                  </a:lnTo>
                  <a:lnTo>
                    <a:pt x="6" y="3"/>
                  </a:lnTo>
                  <a:lnTo>
                    <a:pt x="9" y="0"/>
                  </a:lnTo>
                  <a:lnTo>
                    <a:pt x="15" y="3"/>
                  </a:lnTo>
                  <a:lnTo>
                    <a:pt x="18" y="6"/>
                  </a:lnTo>
                  <a:lnTo>
                    <a:pt x="21" y="9"/>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96"/>
            <p:cNvSpPr>
              <a:spLocks noEditPoints="1"/>
            </p:cNvSpPr>
            <p:nvPr/>
          </p:nvSpPr>
          <p:spPr bwMode="auto">
            <a:xfrm>
              <a:off x="6007101" y="5519738"/>
              <a:ext cx="488950" cy="417513"/>
            </a:xfrm>
            <a:custGeom>
              <a:avLst/>
              <a:gdLst>
                <a:gd name="T0" fmla="*/ 6 w 308"/>
                <a:gd name="T1" fmla="*/ 124 h 263"/>
                <a:gd name="T2" fmla="*/ 18 w 308"/>
                <a:gd name="T3" fmla="*/ 127 h 263"/>
                <a:gd name="T4" fmla="*/ 36 w 308"/>
                <a:gd name="T5" fmla="*/ 136 h 263"/>
                <a:gd name="T6" fmla="*/ 48 w 308"/>
                <a:gd name="T7" fmla="*/ 136 h 263"/>
                <a:gd name="T8" fmla="*/ 54 w 308"/>
                <a:gd name="T9" fmla="*/ 127 h 263"/>
                <a:gd name="T10" fmla="*/ 78 w 308"/>
                <a:gd name="T11" fmla="*/ 61 h 263"/>
                <a:gd name="T12" fmla="*/ 81 w 308"/>
                <a:gd name="T13" fmla="*/ 91 h 263"/>
                <a:gd name="T14" fmla="*/ 103 w 308"/>
                <a:gd name="T15" fmla="*/ 91 h 263"/>
                <a:gd name="T16" fmla="*/ 121 w 308"/>
                <a:gd name="T17" fmla="*/ 79 h 263"/>
                <a:gd name="T18" fmla="*/ 142 w 308"/>
                <a:gd name="T19" fmla="*/ 67 h 263"/>
                <a:gd name="T20" fmla="*/ 160 w 308"/>
                <a:gd name="T21" fmla="*/ 73 h 263"/>
                <a:gd name="T22" fmla="*/ 175 w 308"/>
                <a:gd name="T23" fmla="*/ 73 h 263"/>
                <a:gd name="T24" fmla="*/ 178 w 308"/>
                <a:gd name="T25" fmla="*/ 58 h 263"/>
                <a:gd name="T26" fmla="*/ 190 w 308"/>
                <a:gd name="T27" fmla="*/ 49 h 263"/>
                <a:gd name="T28" fmla="*/ 199 w 308"/>
                <a:gd name="T29" fmla="*/ 43 h 263"/>
                <a:gd name="T30" fmla="*/ 205 w 308"/>
                <a:gd name="T31" fmla="*/ 24 h 263"/>
                <a:gd name="T32" fmla="*/ 214 w 308"/>
                <a:gd name="T33" fmla="*/ 18 h 263"/>
                <a:gd name="T34" fmla="*/ 229 w 308"/>
                <a:gd name="T35" fmla="*/ 12 h 263"/>
                <a:gd name="T36" fmla="*/ 238 w 308"/>
                <a:gd name="T37" fmla="*/ 6 h 263"/>
                <a:gd name="T38" fmla="*/ 253 w 308"/>
                <a:gd name="T39" fmla="*/ 0 h 263"/>
                <a:gd name="T40" fmla="*/ 269 w 308"/>
                <a:gd name="T41" fmla="*/ 6 h 263"/>
                <a:gd name="T42" fmla="*/ 287 w 308"/>
                <a:gd name="T43" fmla="*/ 12 h 263"/>
                <a:gd name="T44" fmla="*/ 290 w 308"/>
                <a:gd name="T45" fmla="*/ 37 h 263"/>
                <a:gd name="T46" fmla="*/ 293 w 308"/>
                <a:gd name="T47" fmla="*/ 70 h 263"/>
                <a:gd name="T48" fmla="*/ 278 w 308"/>
                <a:gd name="T49" fmla="*/ 73 h 263"/>
                <a:gd name="T50" fmla="*/ 275 w 308"/>
                <a:gd name="T51" fmla="*/ 94 h 263"/>
                <a:gd name="T52" fmla="*/ 293 w 308"/>
                <a:gd name="T53" fmla="*/ 97 h 263"/>
                <a:gd name="T54" fmla="*/ 308 w 308"/>
                <a:gd name="T55" fmla="*/ 94 h 263"/>
                <a:gd name="T56" fmla="*/ 305 w 308"/>
                <a:gd name="T57" fmla="*/ 109 h 263"/>
                <a:gd name="T58" fmla="*/ 290 w 308"/>
                <a:gd name="T59" fmla="*/ 136 h 263"/>
                <a:gd name="T60" fmla="*/ 278 w 308"/>
                <a:gd name="T61" fmla="*/ 145 h 263"/>
                <a:gd name="T62" fmla="*/ 265 w 308"/>
                <a:gd name="T63" fmla="*/ 160 h 263"/>
                <a:gd name="T64" fmla="*/ 244 w 308"/>
                <a:gd name="T65" fmla="*/ 191 h 263"/>
                <a:gd name="T66" fmla="*/ 217 w 308"/>
                <a:gd name="T67" fmla="*/ 218 h 263"/>
                <a:gd name="T68" fmla="*/ 193 w 308"/>
                <a:gd name="T69" fmla="*/ 233 h 263"/>
                <a:gd name="T70" fmla="*/ 175 w 308"/>
                <a:gd name="T71" fmla="*/ 239 h 263"/>
                <a:gd name="T72" fmla="*/ 166 w 308"/>
                <a:gd name="T73" fmla="*/ 248 h 263"/>
                <a:gd name="T74" fmla="*/ 151 w 308"/>
                <a:gd name="T75" fmla="*/ 251 h 263"/>
                <a:gd name="T76" fmla="*/ 124 w 308"/>
                <a:gd name="T77" fmla="*/ 245 h 263"/>
                <a:gd name="T78" fmla="*/ 103 w 308"/>
                <a:gd name="T79" fmla="*/ 248 h 263"/>
                <a:gd name="T80" fmla="*/ 93 w 308"/>
                <a:gd name="T81" fmla="*/ 254 h 263"/>
                <a:gd name="T82" fmla="*/ 75 w 308"/>
                <a:gd name="T83" fmla="*/ 254 h 263"/>
                <a:gd name="T84" fmla="*/ 60 w 308"/>
                <a:gd name="T85" fmla="*/ 260 h 263"/>
                <a:gd name="T86" fmla="*/ 42 w 308"/>
                <a:gd name="T87" fmla="*/ 251 h 263"/>
                <a:gd name="T88" fmla="*/ 33 w 308"/>
                <a:gd name="T89" fmla="*/ 248 h 263"/>
                <a:gd name="T90" fmla="*/ 30 w 308"/>
                <a:gd name="T91" fmla="*/ 245 h 263"/>
                <a:gd name="T92" fmla="*/ 21 w 308"/>
                <a:gd name="T93" fmla="*/ 221 h 263"/>
                <a:gd name="T94" fmla="*/ 30 w 308"/>
                <a:gd name="T95" fmla="*/ 215 h 263"/>
                <a:gd name="T96" fmla="*/ 24 w 308"/>
                <a:gd name="T97" fmla="*/ 185 h 263"/>
                <a:gd name="T98" fmla="*/ 9 w 308"/>
                <a:gd name="T99" fmla="*/ 139 h 263"/>
                <a:gd name="T100" fmla="*/ 202 w 308"/>
                <a:gd name="T101" fmla="*/ 167 h 263"/>
                <a:gd name="T102" fmla="*/ 217 w 308"/>
                <a:gd name="T103" fmla="*/ 173 h 263"/>
                <a:gd name="T104" fmla="*/ 229 w 308"/>
                <a:gd name="T105" fmla="*/ 160 h 263"/>
                <a:gd name="T106" fmla="*/ 232 w 308"/>
                <a:gd name="T107" fmla="*/ 154 h 263"/>
                <a:gd name="T108" fmla="*/ 232 w 308"/>
                <a:gd name="T109" fmla="*/ 133 h 263"/>
                <a:gd name="T110" fmla="*/ 220 w 308"/>
                <a:gd name="T111" fmla="*/ 133 h 263"/>
                <a:gd name="T112" fmla="*/ 205 w 308"/>
                <a:gd name="T113" fmla="*/ 142 h 263"/>
                <a:gd name="T114" fmla="*/ 199 w 308"/>
                <a:gd name="T115" fmla="*/ 1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263">
                  <a:moveTo>
                    <a:pt x="0" y="130"/>
                  </a:moveTo>
                  <a:lnTo>
                    <a:pt x="3" y="127"/>
                  </a:lnTo>
                  <a:lnTo>
                    <a:pt x="9" y="127"/>
                  </a:lnTo>
                  <a:lnTo>
                    <a:pt x="9" y="124"/>
                  </a:lnTo>
                  <a:lnTo>
                    <a:pt x="6" y="124"/>
                  </a:lnTo>
                  <a:lnTo>
                    <a:pt x="9" y="121"/>
                  </a:lnTo>
                  <a:lnTo>
                    <a:pt x="12" y="118"/>
                  </a:lnTo>
                  <a:lnTo>
                    <a:pt x="15" y="121"/>
                  </a:lnTo>
                  <a:lnTo>
                    <a:pt x="18" y="121"/>
                  </a:lnTo>
                  <a:lnTo>
                    <a:pt x="18" y="127"/>
                  </a:lnTo>
                  <a:lnTo>
                    <a:pt x="21" y="133"/>
                  </a:lnTo>
                  <a:lnTo>
                    <a:pt x="27" y="133"/>
                  </a:lnTo>
                  <a:lnTo>
                    <a:pt x="30" y="136"/>
                  </a:lnTo>
                  <a:lnTo>
                    <a:pt x="33" y="136"/>
                  </a:lnTo>
                  <a:lnTo>
                    <a:pt x="36" y="136"/>
                  </a:lnTo>
                  <a:lnTo>
                    <a:pt x="39" y="136"/>
                  </a:lnTo>
                  <a:lnTo>
                    <a:pt x="39" y="136"/>
                  </a:lnTo>
                  <a:lnTo>
                    <a:pt x="42" y="136"/>
                  </a:lnTo>
                  <a:lnTo>
                    <a:pt x="45" y="136"/>
                  </a:lnTo>
                  <a:lnTo>
                    <a:pt x="48" y="136"/>
                  </a:lnTo>
                  <a:lnTo>
                    <a:pt x="48" y="139"/>
                  </a:lnTo>
                  <a:lnTo>
                    <a:pt x="48" y="133"/>
                  </a:lnTo>
                  <a:lnTo>
                    <a:pt x="51" y="133"/>
                  </a:lnTo>
                  <a:lnTo>
                    <a:pt x="54" y="130"/>
                  </a:lnTo>
                  <a:lnTo>
                    <a:pt x="54" y="127"/>
                  </a:lnTo>
                  <a:lnTo>
                    <a:pt x="60" y="124"/>
                  </a:lnTo>
                  <a:lnTo>
                    <a:pt x="66" y="124"/>
                  </a:lnTo>
                  <a:lnTo>
                    <a:pt x="69" y="124"/>
                  </a:lnTo>
                  <a:lnTo>
                    <a:pt x="72" y="58"/>
                  </a:lnTo>
                  <a:lnTo>
                    <a:pt x="78" y="61"/>
                  </a:lnTo>
                  <a:lnTo>
                    <a:pt x="78" y="67"/>
                  </a:lnTo>
                  <a:lnTo>
                    <a:pt x="84" y="76"/>
                  </a:lnTo>
                  <a:lnTo>
                    <a:pt x="84" y="82"/>
                  </a:lnTo>
                  <a:lnTo>
                    <a:pt x="81" y="88"/>
                  </a:lnTo>
                  <a:lnTo>
                    <a:pt x="81" y="91"/>
                  </a:lnTo>
                  <a:lnTo>
                    <a:pt x="87" y="91"/>
                  </a:lnTo>
                  <a:lnTo>
                    <a:pt x="90" y="91"/>
                  </a:lnTo>
                  <a:lnTo>
                    <a:pt x="93" y="91"/>
                  </a:lnTo>
                  <a:lnTo>
                    <a:pt x="100" y="91"/>
                  </a:lnTo>
                  <a:lnTo>
                    <a:pt x="103" y="91"/>
                  </a:lnTo>
                  <a:lnTo>
                    <a:pt x="106" y="88"/>
                  </a:lnTo>
                  <a:lnTo>
                    <a:pt x="109" y="85"/>
                  </a:lnTo>
                  <a:lnTo>
                    <a:pt x="112" y="85"/>
                  </a:lnTo>
                  <a:lnTo>
                    <a:pt x="118" y="82"/>
                  </a:lnTo>
                  <a:lnTo>
                    <a:pt x="121" y="79"/>
                  </a:lnTo>
                  <a:lnTo>
                    <a:pt x="124" y="70"/>
                  </a:lnTo>
                  <a:lnTo>
                    <a:pt x="130" y="67"/>
                  </a:lnTo>
                  <a:lnTo>
                    <a:pt x="133" y="64"/>
                  </a:lnTo>
                  <a:lnTo>
                    <a:pt x="139" y="67"/>
                  </a:lnTo>
                  <a:lnTo>
                    <a:pt x="142" y="67"/>
                  </a:lnTo>
                  <a:lnTo>
                    <a:pt x="145" y="70"/>
                  </a:lnTo>
                  <a:lnTo>
                    <a:pt x="151" y="73"/>
                  </a:lnTo>
                  <a:lnTo>
                    <a:pt x="154" y="73"/>
                  </a:lnTo>
                  <a:lnTo>
                    <a:pt x="157" y="73"/>
                  </a:lnTo>
                  <a:lnTo>
                    <a:pt x="160" y="73"/>
                  </a:lnTo>
                  <a:lnTo>
                    <a:pt x="166" y="73"/>
                  </a:lnTo>
                  <a:lnTo>
                    <a:pt x="169" y="73"/>
                  </a:lnTo>
                  <a:lnTo>
                    <a:pt x="169" y="73"/>
                  </a:lnTo>
                  <a:lnTo>
                    <a:pt x="172" y="76"/>
                  </a:lnTo>
                  <a:lnTo>
                    <a:pt x="175" y="73"/>
                  </a:lnTo>
                  <a:lnTo>
                    <a:pt x="175" y="70"/>
                  </a:lnTo>
                  <a:lnTo>
                    <a:pt x="175" y="67"/>
                  </a:lnTo>
                  <a:lnTo>
                    <a:pt x="175" y="64"/>
                  </a:lnTo>
                  <a:lnTo>
                    <a:pt x="178" y="64"/>
                  </a:lnTo>
                  <a:lnTo>
                    <a:pt x="178" y="58"/>
                  </a:lnTo>
                  <a:lnTo>
                    <a:pt x="178" y="55"/>
                  </a:lnTo>
                  <a:lnTo>
                    <a:pt x="184" y="55"/>
                  </a:lnTo>
                  <a:lnTo>
                    <a:pt x="187" y="52"/>
                  </a:lnTo>
                  <a:lnTo>
                    <a:pt x="190" y="52"/>
                  </a:lnTo>
                  <a:lnTo>
                    <a:pt x="190" y="49"/>
                  </a:lnTo>
                  <a:lnTo>
                    <a:pt x="190" y="49"/>
                  </a:lnTo>
                  <a:lnTo>
                    <a:pt x="193" y="46"/>
                  </a:lnTo>
                  <a:lnTo>
                    <a:pt x="193" y="46"/>
                  </a:lnTo>
                  <a:lnTo>
                    <a:pt x="196" y="43"/>
                  </a:lnTo>
                  <a:lnTo>
                    <a:pt x="199" y="43"/>
                  </a:lnTo>
                  <a:lnTo>
                    <a:pt x="199" y="43"/>
                  </a:lnTo>
                  <a:lnTo>
                    <a:pt x="199" y="40"/>
                  </a:lnTo>
                  <a:lnTo>
                    <a:pt x="199" y="37"/>
                  </a:lnTo>
                  <a:lnTo>
                    <a:pt x="199" y="34"/>
                  </a:lnTo>
                  <a:lnTo>
                    <a:pt x="205" y="24"/>
                  </a:lnTo>
                  <a:lnTo>
                    <a:pt x="208" y="24"/>
                  </a:lnTo>
                  <a:lnTo>
                    <a:pt x="211" y="24"/>
                  </a:lnTo>
                  <a:lnTo>
                    <a:pt x="211" y="21"/>
                  </a:lnTo>
                  <a:lnTo>
                    <a:pt x="214" y="21"/>
                  </a:lnTo>
                  <a:lnTo>
                    <a:pt x="214" y="18"/>
                  </a:lnTo>
                  <a:lnTo>
                    <a:pt x="217" y="18"/>
                  </a:lnTo>
                  <a:lnTo>
                    <a:pt x="220" y="15"/>
                  </a:lnTo>
                  <a:lnTo>
                    <a:pt x="223" y="12"/>
                  </a:lnTo>
                  <a:lnTo>
                    <a:pt x="226" y="12"/>
                  </a:lnTo>
                  <a:lnTo>
                    <a:pt x="229" y="12"/>
                  </a:lnTo>
                  <a:lnTo>
                    <a:pt x="229" y="12"/>
                  </a:lnTo>
                  <a:lnTo>
                    <a:pt x="232" y="12"/>
                  </a:lnTo>
                  <a:lnTo>
                    <a:pt x="235" y="9"/>
                  </a:lnTo>
                  <a:lnTo>
                    <a:pt x="238" y="9"/>
                  </a:lnTo>
                  <a:lnTo>
                    <a:pt x="238" y="6"/>
                  </a:lnTo>
                  <a:lnTo>
                    <a:pt x="238" y="3"/>
                  </a:lnTo>
                  <a:lnTo>
                    <a:pt x="241" y="3"/>
                  </a:lnTo>
                  <a:lnTo>
                    <a:pt x="244" y="3"/>
                  </a:lnTo>
                  <a:lnTo>
                    <a:pt x="247" y="0"/>
                  </a:lnTo>
                  <a:lnTo>
                    <a:pt x="253" y="0"/>
                  </a:lnTo>
                  <a:lnTo>
                    <a:pt x="259" y="0"/>
                  </a:lnTo>
                  <a:lnTo>
                    <a:pt x="259" y="3"/>
                  </a:lnTo>
                  <a:lnTo>
                    <a:pt x="262" y="3"/>
                  </a:lnTo>
                  <a:lnTo>
                    <a:pt x="269" y="6"/>
                  </a:lnTo>
                  <a:lnTo>
                    <a:pt x="269" y="6"/>
                  </a:lnTo>
                  <a:lnTo>
                    <a:pt x="272" y="6"/>
                  </a:lnTo>
                  <a:lnTo>
                    <a:pt x="278" y="3"/>
                  </a:lnTo>
                  <a:lnTo>
                    <a:pt x="284" y="6"/>
                  </a:lnTo>
                  <a:lnTo>
                    <a:pt x="287" y="9"/>
                  </a:lnTo>
                  <a:lnTo>
                    <a:pt x="287" y="12"/>
                  </a:lnTo>
                  <a:lnTo>
                    <a:pt x="290" y="18"/>
                  </a:lnTo>
                  <a:lnTo>
                    <a:pt x="293" y="24"/>
                  </a:lnTo>
                  <a:lnTo>
                    <a:pt x="293" y="34"/>
                  </a:lnTo>
                  <a:lnTo>
                    <a:pt x="290" y="34"/>
                  </a:lnTo>
                  <a:lnTo>
                    <a:pt x="290" y="37"/>
                  </a:lnTo>
                  <a:lnTo>
                    <a:pt x="293" y="40"/>
                  </a:lnTo>
                  <a:lnTo>
                    <a:pt x="293" y="46"/>
                  </a:lnTo>
                  <a:lnTo>
                    <a:pt x="293" y="61"/>
                  </a:lnTo>
                  <a:lnTo>
                    <a:pt x="293" y="67"/>
                  </a:lnTo>
                  <a:lnTo>
                    <a:pt x="293" y="70"/>
                  </a:lnTo>
                  <a:lnTo>
                    <a:pt x="293" y="79"/>
                  </a:lnTo>
                  <a:lnTo>
                    <a:pt x="290" y="76"/>
                  </a:lnTo>
                  <a:lnTo>
                    <a:pt x="287" y="73"/>
                  </a:lnTo>
                  <a:lnTo>
                    <a:pt x="281" y="70"/>
                  </a:lnTo>
                  <a:lnTo>
                    <a:pt x="278" y="73"/>
                  </a:lnTo>
                  <a:lnTo>
                    <a:pt x="278" y="76"/>
                  </a:lnTo>
                  <a:lnTo>
                    <a:pt x="272" y="85"/>
                  </a:lnTo>
                  <a:lnTo>
                    <a:pt x="272" y="88"/>
                  </a:lnTo>
                  <a:lnTo>
                    <a:pt x="272" y="91"/>
                  </a:lnTo>
                  <a:lnTo>
                    <a:pt x="275" y="94"/>
                  </a:lnTo>
                  <a:lnTo>
                    <a:pt x="275" y="97"/>
                  </a:lnTo>
                  <a:lnTo>
                    <a:pt x="281" y="100"/>
                  </a:lnTo>
                  <a:lnTo>
                    <a:pt x="290" y="100"/>
                  </a:lnTo>
                  <a:lnTo>
                    <a:pt x="293" y="100"/>
                  </a:lnTo>
                  <a:lnTo>
                    <a:pt x="293" y="97"/>
                  </a:lnTo>
                  <a:lnTo>
                    <a:pt x="293" y="94"/>
                  </a:lnTo>
                  <a:lnTo>
                    <a:pt x="296" y="94"/>
                  </a:lnTo>
                  <a:lnTo>
                    <a:pt x="299" y="91"/>
                  </a:lnTo>
                  <a:lnTo>
                    <a:pt x="305" y="94"/>
                  </a:lnTo>
                  <a:lnTo>
                    <a:pt x="308" y="94"/>
                  </a:lnTo>
                  <a:lnTo>
                    <a:pt x="308" y="94"/>
                  </a:lnTo>
                  <a:lnTo>
                    <a:pt x="305" y="97"/>
                  </a:lnTo>
                  <a:lnTo>
                    <a:pt x="308" y="97"/>
                  </a:lnTo>
                  <a:lnTo>
                    <a:pt x="305" y="106"/>
                  </a:lnTo>
                  <a:lnTo>
                    <a:pt x="305" y="109"/>
                  </a:lnTo>
                  <a:lnTo>
                    <a:pt x="302" y="115"/>
                  </a:lnTo>
                  <a:lnTo>
                    <a:pt x="299" y="124"/>
                  </a:lnTo>
                  <a:lnTo>
                    <a:pt x="296" y="127"/>
                  </a:lnTo>
                  <a:lnTo>
                    <a:pt x="296" y="130"/>
                  </a:lnTo>
                  <a:lnTo>
                    <a:pt x="290" y="136"/>
                  </a:lnTo>
                  <a:lnTo>
                    <a:pt x="290" y="136"/>
                  </a:lnTo>
                  <a:lnTo>
                    <a:pt x="287" y="139"/>
                  </a:lnTo>
                  <a:lnTo>
                    <a:pt x="284" y="139"/>
                  </a:lnTo>
                  <a:lnTo>
                    <a:pt x="284" y="142"/>
                  </a:lnTo>
                  <a:lnTo>
                    <a:pt x="278" y="145"/>
                  </a:lnTo>
                  <a:lnTo>
                    <a:pt x="275" y="148"/>
                  </a:lnTo>
                  <a:lnTo>
                    <a:pt x="272" y="154"/>
                  </a:lnTo>
                  <a:lnTo>
                    <a:pt x="272" y="154"/>
                  </a:lnTo>
                  <a:lnTo>
                    <a:pt x="269" y="160"/>
                  </a:lnTo>
                  <a:lnTo>
                    <a:pt x="265" y="160"/>
                  </a:lnTo>
                  <a:lnTo>
                    <a:pt x="262" y="167"/>
                  </a:lnTo>
                  <a:lnTo>
                    <a:pt x="256" y="179"/>
                  </a:lnTo>
                  <a:lnTo>
                    <a:pt x="250" y="185"/>
                  </a:lnTo>
                  <a:lnTo>
                    <a:pt x="247" y="191"/>
                  </a:lnTo>
                  <a:lnTo>
                    <a:pt x="244" y="191"/>
                  </a:lnTo>
                  <a:lnTo>
                    <a:pt x="241" y="194"/>
                  </a:lnTo>
                  <a:lnTo>
                    <a:pt x="238" y="194"/>
                  </a:lnTo>
                  <a:lnTo>
                    <a:pt x="238" y="197"/>
                  </a:lnTo>
                  <a:lnTo>
                    <a:pt x="217" y="215"/>
                  </a:lnTo>
                  <a:lnTo>
                    <a:pt x="217" y="218"/>
                  </a:lnTo>
                  <a:lnTo>
                    <a:pt x="217" y="218"/>
                  </a:lnTo>
                  <a:lnTo>
                    <a:pt x="214" y="221"/>
                  </a:lnTo>
                  <a:lnTo>
                    <a:pt x="199" y="230"/>
                  </a:lnTo>
                  <a:lnTo>
                    <a:pt x="196" y="233"/>
                  </a:lnTo>
                  <a:lnTo>
                    <a:pt x="193" y="233"/>
                  </a:lnTo>
                  <a:lnTo>
                    <a:pt x="193" y="236"/>
                  </a:lnTo>
                  <a:lnTo>
                    <a:pt x="184" y="236"/>
                  </a:lnTo>
                  <a:lnTo>
                    <a:pt x="181" y="239"/>
                  </a:lnTo>
                  <a:lnTo>
                    <a:pt x="178" y="239"/>
                  </a:lnTo>
                  <a:lnTo>
                    <a:pt x="175" y="239"/>
                  </a:lnTo>
                  <a:lnTo>
                    <a:pt x="169" y="239"/>
                  </a:lnTo>
                  <a:lnTo>
                    <a:pt x="166" y="239"/>
                  </a:lnTo>
                  <a:lnTo>
                    <a:pt x="163" y="245"/>
                  </a:lnTo>
                  <a:lnTo>
                    <a:pt x="166" y="245"/>
                  </a:lnTo>
                  <a:lnTo>
                    <a:pt x="166" y="248"/>
                  </a:lnTo>
                  <a:lnTo>
                    <a:pt x="160" y="248"/>
                  </a:lnTo>
                  <a:lnTo>
                    <a:pt x="154" y="245"/>
                  </a:lnTo>
                  <a:lnTo>
                    <a:pt x="151" y="245"/>
                  </a:lnTo>
                  <a:lnTo>
                    <a:pt x="148" y="248"/>
                  </a:lnTo>
                  <a:lnTo>
                    <a:pt x="151" y="251"/>
                  </a:lnTo>
                  <a:lnTo>
                    <a:pt x="148" y="251"/>
                  </a:lnTo>
                  <a:lnTo>
                    <a:pt x="139" y="248"/>
                  </a:lnTo>
                  <a:lnTo>
                    <a:pt x="136" y="248"/>
                  </a:lnTo>
                  <a:lnTo>
                    <a:pt x="130" y="245"/>
                  </a:lnTo>
                  <a:lnTo>
                    <a:pt x="124" y="245"/>
                  </a:lnTo>
                  <a:lnTo>
                    <a:pt x="124" y="248"/>
                  </a:lnTo>
                  <a:lnTo>
                    <a:pt x="121" y="248"/>
                  </a:lnTo>
                  <a:lnTo>
                    <a:pt x="115" y="245"/>
                  </a:lnTo>
                  <a:lnTo>
                    <a:pt x="106" y="245"/>
                  </a:lnTo>
                  <a:lnTo>
                    <a:pt x="103" y="248"/>
                  </a:lnTo>
                  <a:lnTo>
                    <a:pt x="100" y="251"/>
                  </a:lnTo>
                  <a:lnTo>
                    <a:pt x="100" y="251"/>
                  </a:lnTo>
                  <a:lnTo>
                    <a:pt x="97" y="251"/>
                  </a:lnTo>
                  <a:lnTo>
                    <a:pt x="93" y="251"/>
                  </a:lnTo>
                  <a:lnTo>
                    <a:pt x="93" y="254"/>
                  </a:lnTo>
                  <a:lnTo>
                    <a:pt x="87" y="254"/>
                  </a:lnTo>
                  <a:lnTo>
                    <a:pt x="87" y="254"/>
                  </a:lnTo>
                  <a:lnTo>
                    <a:pt x="81" y="254"/>
                  </a:lnTo>
                  <a:lnTo>
                    <a:pt x="75" y="254"/>
                  </a:lnTo>
                  <a:lnTo>
                    <a:pt x="75" y="254"/>
                  </a:lnTo>
                  <a:lnTo>
                    <a:pt x="69" y="254"/>
                  </a:lnTo>
                  <a:lnTo>
                    <a:pt x="66" y="257"/>
                  </a:lnTo>
                  <a:lnTo>
                    <a:pt x="63" y="260"/>
                  </a:lnTo>
                  <a:lnTo>
                    <a:pt x="60" y="263"/>
                  </a:lnTo>
                  <a:lnTo>
                    <a:pt x="60" y="260"/>
                  </a:lnTo>
                  <a:lnTo>
                    <a:pt x="57" y="263"/>
                  </a:lnTo>
                  <a:lnTo>
                    <a:pt x="48" y="257"/>
                  </a:lnTo>
                  <a:lnTo>
                    <a:pt x="45" y="257"/>
                  </a:lnTo>
                  <a:lnTo>
                    <a:pt x="45" y="254"/>
                  </a:lnTo>
                  <a:lnTo>
                    <a:pt x="42" y="251"/>
                  </a:lnTo>
                  <a:lnTo>
                    <a:pt x="39" y="254"/>
                  </a:lnTo>
                  <a:lnTo>
                    <a:pt x="39" y="254"/>
                  </a:lnTo>
                  <a:lnTo>
                    <a:pt x="39" y="251"/>
                  </a:lnTo>
                  <a:lnTo>
                    <a:pt x="39" y="248"/>
                  </a:lnTo>
                  <a:lnTo>
                    <a:pt x="33" y="248"/>
                  </a:lnTo>
                  <a:lnTo>
                    <a:pt x="30" y="248"/>
                  </a:lnTo>
                  <a:lnTo>
                    <a:pt x="30" y="254"/>
                  </a:lnTo>
                  <a:lnTo>
                    <a:pt x="30" y="251"/>
                  </a:lnTo>
                  <a:lnTo>
                    <a:pt x="30" y="248"/>
                  </a:lnTo>
                  <a:lnTo>
                    <a:pt x="30" y="245"/>
                  </a:lnTo>
                  <a:lnTo>
                    <a:pt x="30" y="239"/>
                  </a:lnTo>
                  <a:lnTo>
                    <a:pt x="33" y="236"/>
                  </a:lnTo>
                  <a:lnTo>
                    <a:pt x="27" y="230"/>
                  </a:lnTo>
                  <a:lnTo>
                    <a:pt x="24" y="227"/>
                  </a:lnTo>
                  <a:lnTo>
                    <a:pt x="21" y="221"/>
                  </a:lnTo>
                  <a:lnTo>
                    <a:pt x="21" y="215"/>
                  </a:lnTo>
                  <a:lnTo>
                    <a:pt x="24" y="215"/>
                  </a:lnTo>
                  <a:lnTo>
                    <a:pt x="27" y="218"/>
                  </a:lnTo>
                  <a:lnTo>
                    <a:pt x="27" y="218"/>
                  </a:lnTo>
                  <a:lnTo>
                    <a:pt x="30" y="215"/>
                  </a:lnTo>
                  <a:lnTo>
                    <a:pt x="30" y="209"/>
                  </a:lnTo>
                  <a:lnTo>
                    <a:pt x="30" y="203"/>
                  </a:lnTo>
                  <a:lnTo>
                    <a:pt x="30" y="200"/>
                  </a:lnTo>
                  <a:lnTo>
                    <a:pt x="24" y="191"/>
                  </a:lnTo>
                  <a:lnTo>
                    <a:pt x="24" y="185"/>
                  </a:lnTo>
                  <a:lnTo>
                    <a:pt x="18" y="179"/>
                  </a:lnTo>
                  <a:lnTo>
                    <a:pt x="15" y="167"/>
                  </a:lnTo>
                  <a:lnTo>
                    <a:pt x="12" y="157"/>
                  </a:lnTo>
                  <a:lnTo>
                    <a:pt x="12" y="151"/>
                  </a:lnTo>
                  <a:lnTo>
                    <a:pt x="9" y="139"/>
                  </a:lnTo>
                  <a:lnTo>
                    <a:pt x="3" y="136"/>
                  </a:lnTo>
                  <a:lnTo>
                    <a:pt x="0" y="130"/>
                  </a:lnTo>
                  <a:lnTo>
                    <a:pt x="0" y="130"/>
                  </a:lnTo>
                  <a:lnTo>
                    <a:pt x="0" y="130"/>
                  </a:lnTo>
                  <a:close/>
                  <a:moveTo>
                    <a:pt x="202" y="167"/>
                  </a:moveTo>
                  <a:lnTo>
                    <a:pt x="205" y="170"/>
                  </a:lnTo>
                  <a:lnTo>
                    <a:pt x="208" y="173"/>
                  </a:lnTo>
                  <a:lnTo>
                    <a:pt x="211" y="173"/>
                  </a:lnTo>
                  <a:lnTo>
                    <a:pt x="217" y="173"/>
                  </a:lnTo>
                  <a:lnTo>
                    <a:pt x="217" y="173"/>
                  </a:lnTo>
                  <a:lnTo>
                    <a:pt x="217" y="170"/>
                  </a:lnTo>
                  <a:lnTo>
                    <a:pt x="220" y="167"/>
                  </a:lnTo>
                  <a:lnTo>
                    <a:pt x="223" y="163"/>
                  </a:lnTo>
                  <a:lnTo>
                    <a:pt x="226" y="163"/>
                  </a:lnTo>
                  <a:lnTo>
                    <a:pt x="229" y="160"/>
                  </a:lnTo>
                  <a:lnTo>
                    <a:pt x="232" y="163"/>
                  </a:lnTo>
                  <a:lnTo>
                    <a:pt x="235" y="160"/>
                  </a:lnTo>
                  <a:lnTo>
                    <a:pt x="235" y="157"/>
                  </a:lnTo>
                  <a:lnTo>
                    <a:pt x="235" y="154"/>
                  </a:lnTo>
                  <a:lnTo>
                    <a:pt x="232" y="154"/>
                  </a:lnTo>
                  <a:lnTo>
                    <a:pt x="238" y="151"/>
                  </a:lnTo>
                  <a:lnTo>
                    <a:pt x="241" y="148"/>
                  </a:lnTo>
                  <a:lnTo>
                    <a:pt x="241" y="145"/>
                  </a:lnTo>
                  <a:lnTo>
                    <a:pt x="238" y="136"/>
                  </a:lnTo>
                  <a:lnTo>
                    <a:pt x="232" y="133"/>
                  </a:lnTo>
                  <a:lnTo>
                    <a:pt x="229" y="133"/>
                  </a:lnTo>
                  <a:lnTo>
                    <a:pt x="226" y="133"/>
                  </a:lnTo>
                  <a:lnTo>
                    <a:pt x="226" y="133"/>
                  </a:lnTo>
                  <a:lnTo>
                    <a:pt x="223" y="133"/>
                  </a:lnTo>
                  <a:lnTo>
                    <a:pt x="220" y="133"/>
                  </a:lnTo>
                  <a:lnTo>
                    <a:pt x="220" y="133"/>
                  </a:lnTo>
                  <a:lnTo>
                    <a:pt x="217" y="136"/>
                  </a:lnTo>
                  <a:lnTo>
                    <a:pt x="217" y="136"/>
                  </a:lnTo>
                  <a:lnTo>
                    <a:pt x="211" y="139"/>
                  </a:lnTo>
                  <a:lnTo>
                    <a:pt x="205" y="142"/>
                  </a:lnTo>
                  <a:lnTo>
                    <a:pt x="205" y="145"/>
                  </a:lnTo>
                  <a:lnTo>
                    <a:pt x="199" y="151"/>
                  </a:lnTo>
                  <a:lnTo>
                    <a:pt x="196" y="151"/>
                  </a:lnTo>
                  <a:lnTo>
                    <a:pt x="199" y="154"/>
                  </a:lnTo>
                  <a:lnTo>
                    <a:pt x="199" y="157"/>
                  </a:lnTo>
                  <a:lnTo>
                    <a:pt x="202" y="160"/>
                  </a:lnTo>
                  <a:lnTo>
                    <a:pt x="202" y="163"/>
                  </a:lnTo>
                  <a:lnTo>
                    <a:pt x="202" y="16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197"/>
            <p:cNvSpPr>
              <a:spLocks/>
            </p:cNvSpPr>
            <p:nvPr/>
          </p:nvSpPr>
          <p:spPr bwMode="auto">
            <a:xfrm>
              <a:off x="6318251" y="5730876"/>
              <a:ext cx="71438" cy="63500"/>
            </a:xfrm>
            <a:custGeom>
              <a:avLst/>
              <a:gdLst>
                <a:gd name="T0" fmla="*/ 6 w 45"/>
                <a:gd name="T1" fmla="*/ 34 h 40"/>
                <a:gd name="T2" fmla="*/ 6 w 45"/>
                <a:gd name="T3" fmla="*/ 30 h 40"/>
                <a:gd name="T4" fmla="*/ 6 w 45"/>
                <a:gd name="T5" fmla="*/ 27 h 40"/>
                <a:gd name="T6" fmla="*/ 3 w 45"/>
                <a:gd name="T7" fmla="*/ 24 h 40"/>
                <a:gd name="T8" fmla="*/ 3 w 45"/>
                <a:gd name="T9" fmla="*/ 21 h 40"/>
                <a:gd name="T10" fmla="*/ 0 w 45"/>
                <a:gd name="T11" fmla="*/ 18 h 40"/>
                <a:gd name="T12" fmla="*/ 3 w 45"/>
                <a:gd name="T13" fmla="*/ 18 h 40"/>
                <a:gd name="T14" fmla="*/ 9 w 45"/>
                <a:gd name="T15" fmla="*/ 12 h 40"/>
                <a:gd name="T16" fmla="*/ 9 w 45"/>
                <a:gd name="T17" fmla="*/ 9 h 40"/>
                <a:gd name="T18" fmla="*/ 15 w 45"/>
                <a:gd name="T19" fmla="*/ 6 h 40"/>
                <a:gd name="T20" fmla="*/ 21 w 45"/>
                <a:gd name="T21" fmla="*/ 3 h 40"/>
                <a:gd name="T22" fmla="*/ 21 w 45"/>
                <a:gd name="T23" fmla="*/ 3 h 40"/>
                <a:gd name="T24" fmla="*/ 24 w 45"/>
                <a:gd name="T25" fmla="*/ 0 h 40"/>
                <a:gd name="T26" fmla="*/ 24 w 45"/>
                <a:gd name="T27" fmla="*/ 0 h 40"/>
                <a:gd name="T28" fmla="*/ 27 w 45"/>
                <a:gd name="T29" fmla="*/ 0 h 40"/>
                <a:gd name="T30" fmla="*/ 30 w 45"/>
                <a:gd name="T31" fmla="*/ 0 h 40"/>
                <a:gd name="T32" fmla="*/ 30 w 45"/>
                <a:gd name="T33" fmla="*/ 0 h 40"/>
                <a:gd name="T34" fmla="*/ 33 w 45"/>
                <a:gd name="T35" fmla="*/ 0 h 40"/>
                <a:gd name="T36" fmla="*/ 36 w 45"/>
                <a:gd name="T37" fmla="*/ 0 h 40"/>
                <a:gd name="T38" fmla="*/ 42 w 45"/>
                <a:gd name="T39" fmla="*/ 3 h 40"/>
                <a:gd name="T40" fmla="*/ 45 w 45"/>
                <a:gd name="T41" fmla="*/ 12 h 40"/>
                <a:gd name="T42" fmla="*/ 45 w 45"/>
                <a:gd name="T43" fmla="*/ 15 h 40"/>
                <a:gd name="T44" fmla="*/ 42 w 45"/>
                <a:gd name="T45" fmla="*/ 18 h 40"/>
                <a:gd name="T46" fmla="*/ 36 w 45"/>
                <a:gd name="T47" fmla="*/ 21 h 40"/>
                <a:gd name="T48" fmla="*/ 39 w 45"/>
                <a:gd name="T49" fmla="*/ 21 h 40"/>
                <a:gd name="T50" fmla="*/ 39 w 45"/>
                <a:gd name="T51" fmla="*/ 24 h 40"/>
                <a:gd name="T52" fmla="*/ 39 w 45"/>
                <a:gd name="T53" fmla="*/ 27 h 40"/>
                <a:gd name="T54" fmla="*/ 36 w 45"/>
                <a:gd name="T55" fmla="*/ 30 h 40"/>
                <a:gd name="T56" fmla="*/ 33 w 45"/>
                <a:gd name="T57" fmla="*/ 27 h 40"/>
                <a:gd name="T58" fmla="*/ 30 w 45"/>
                <a:gd name="T59" fmla="*/ 30 h 40"/>
                <a:gd name="T60" fmla="*/ 27 w 45"/>
                <a:gd name="T61" fmla="*/ 30 h 40"/>
                <a:gd name="T62" fmla="*/ 24 w 45"/>
                <a:gd name="T63" fmla="*/ 34 h 40"/>
                <a:gd name="T64" fmla="*/ 21 w 45"/>
                <a:gd name="T65" fmla="*/ 37 h 40"/>
                <a:gd name="T66" fmla="*/ 21 w 45"/>
                <a:gd name="T67" fmla="*/ 40 h 40"/>
                <a:gd name="T68" fmla="*/ 21 w 45"/>
                <a:gd name="T69" fmla="*/ 40 h 40"/>
                <a:gd name="T70" fmla="*/ 15 w 45"/>
                <a:gd name="T71" fmla="*/ 40 h 40"/>
                <a:gd name="T72" fmla="*/ 12 w 45"/>
                <a:gd name="T73" fmla="*/ 40 h 40"/>
                <a:gd name="T74" fmla="*/ 9 w 45"/>
                <a:gd name="T75" fmla="*/ 37 h 40"/>
                <a:gd name="T76" fmla="*/ 6 w 45"/>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6" y="34"/>
                  </a:moveTo>
                  <a:lnTo>
                    <a:pt x="6" y="30"/>
                  </a:lnTo>
                  <a:lnTo>
                    <a:pt x="6" y="27"/>
                  </a:lnTo>
                  <a:lnTo>
                    <a:pt x="3" y="24"/>
                  </a:lnTo>
                  <a:lnTo>
                    <a:pt x="3" y="21"/>
                  </a:lnTo>
                  <a:lnTo>
                    <a:pt x="0" y="18"/>
                  </a:lnTo>
                  <a:lnTo>
                    <a:pt x="3" y="18"/>
                  </a:lnTo>
                  <a:lnTo>
                    <a:pt x="9" y="12"/>
                  </a:lnTo>
                  <a:lnTo>
                    <a:pt x="9" y="9"/>
                  </a:lnTo>
                  <a:lnTo>
                    <a:pt x="15" y="6"/>
                  </a:lnTo>
                  <a:lnTo>
                    <a:pt x="21" y="3"/>
                  </a:lnTo>
                  <a:lnTo>
                    <a:pt x="21" y="3"/>
                  </a:lnTo>
                  <a:lnTo>
                    <a:pt x="24" y="0"/>
                  </a:lnTo>
                  <a:lnTo>
                    <a:pt x="24" y="0"/>
                  </a:lnTo>
                  <a:lnTo>
                    <a:pt x="27" y="0"/>
                  </a:lnTo>
                  <a:lnTo>
                    <a:pt x="30" y="0"/>
                  </a:lnTo>
                  <a:lnTo>
                    <a:pt x="30" y="0"/>
                  </a:lnTo>
                  <a:lnTo>
                    <a:pt x="33" y="0"/>
                  </a:lnTo>
                  <a:lnTo>
                    <a:pt x="36" y="0"/>
                  </a:lnTo>
                  <a:lnTo>
                    <a:pt x="42" y="3"/>
                  </a:lnTo>
                  <a:lnTo>
                    <a:pt x="45" y="12"/>
                  </a:lnTo>
                  <a:lnTo>
                    <a:pt x="45" y="15"/>
                  </a:lnTo>
                  <a:lnTo>
                    <a:pt x="42" y="18"/>
                  </a:lnTo>
                  <a:lnTo>
                    <a:pt x="36" y="21"/>
                  </a:lnTo>
                  <a:lnTo>
                    <a:pt x="39" y="21"/>
                  </a:lnTo>
                  <a:lnTo>
                    <a:pt x="39" y="24"/>
                  </a:lnTo>
                  <a:lnTo>
                    <a:pt x="39" y="27"/>
                  </a:lnTo>
                  <a:lnTo>
                    <a:pt x="36" y="30"/>
                  </a:lnTo>
                  <a:lnTo>
                    <a:pt x="33" y="27"/>
                  </a:lnTo>
                  <a:lnTo>
                    <a:pt x="30" y="30"/>
                  </a:lnTo>
                  <a:lnTo>
                    <a:pt x="27" y="30"/>
                  </a:lnTo>
                  <a:lnTo>
                    <a:pt x="24" y="34"/>
                  </a:lnTo>
                  <a:lnTo>
                    <a:pt x="21" y="37"/>
                  </a:lnTo>
                  <a:lnTo>
                    <a:pt x="21" y="40"/>
                  </a:lnTo>
                  <a:lnTo>
                    <a:pt x="21" y="40"/>
                  </a:lnTo>
                  <a:lnTo>
                    <a:pt x="15" y="40"/>
                  </a:lnTo>
                  <a:lnTo>
                    <a:pt x="12" y="40"/>
                  </a:lnTo>
                  <a:lnTo>
                    <a:pt x="9" y="37"/>
                  </a:lnTo>
                  <a:lnTo>
                    <a:pt x="6"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198"/>
            <p:cNvSpPr>
              <a:spLocks noEditPoints="1"/>
            </p:cNvSpPr>
            <p:nvPr/>
          </p:nvSpPr>
          <p:spPr bwMode="auto">
            <a:xfrm>
              <a:off x="8891588" y="5165726"/>
              <a:ext cx="1220788" cy="1314450"/>
            </a:xfrm>
            <a:custGeom>
              <a:avLst/>
              <a:gdLst>
                <a:gd name="T0" fmla="*/ 252 w 255"/>
                <a:gd name="T1" fmla="*/ 115 h 274"/>
                <a:gd name="T2" fmla="*/ 217 w 255"/>
                <a:gd name="T3" fmla="*/ 59 h 274"/>
                <a:gd name="T4" fmla="*/ 174 w 255"/>
                <a:gd name="T5" fmla="*/ 47 h 274"/>
                <a:gd name="T6" fmla="*/ 156 w 255"/>
                <a:gd name="T7" fmla="*/ 26 h 274"/>
                <a:gd name="T8" fmla="*/ 158 w 255"/>
                <a:gd name="T9" fmla="*/ 28 h 274"/>
                <a:gd name="T10" fmla="*/ 154 w 255"/>
                <a:gd name="T11" fmla="*/ 11 h 274"/>
                <a:gd name="T12" fmla="*/ 121 w 255"/>
                <a:gd name="T13" fmla="*/ 8 h 274"/>
                <a:gd name="T14" fmla="*/ 120 w 255"/>
                <a:gd name="T15" fmla="*/ 8 h 274"/>
                <a:gd name="T16" fmla="*/ 82 w 255"/>
                <a:gd name="T17" fmla="*/ 36 h 274"/>
                <a:gd name="T18" fmla="*/ 1 w 255"/>
                <a:gd name="T19" fmla="*/ 103 h 274"/>
                <a:gd name="T20" fmla="*/ 138 w 255"/>
                <a:gd name="T21" fmla="*/ 196 h 274"/>
                <a:gd name="T22" fmla="*/ 187 w 255"/>
                <a:gd name="T23" fmla="*/ 226 h 274"/>
                <a:gd name="T24" fmla="*/ 172 w 255"/>
                <a:gd name="T25" fmla="*/ 241 h 274"/>
                <a:gd name="T26" fmla="*/ 192 w 255"/>
                <a:gd name="T27" fmla="*/ 237 h 274"/>
                <a:gd name="T28" fmla="*/ 186 w 255"/>
                <a:gd name="T29" fmla="*/ 265 h 274"/>
                <a:gd name="T30" fmla="*/ 169 w 255"/>
                <a:gd name="T31" fmla="*/ 263 h 274"/>
                <a:gd name="T32" fmla="*/ 173 w 255"/>
                <a:gd name="T33" fmla="*/ 245 h 274"/>
                <a:gd name="T34" fmla="*/ 191 w 255"/>
                <a:gd name="T35" fmla="*/ 247 h 274"/>
                <a:gd name="T36" fmla="*/ 184 w 255"/>
                <a:gd name="T37" fmla="*/ 266 h 274"/>
                <a:gd name="T38" fmla="*/ 176 w 255"/>
                <a:gd name="T39" fmla="*/ 272 h 274"/>
                <a:gd name="T40" fmla="*/ 12 w 255"/>
                <a:gd name="T41" fmla="*/ 181 h 274"/>
                <a:gd name="T42" fmla="*/ 30 w 255"/>
                <a:gd name="T43" fmla="*/ 175 h 274"/>
                <a:gd name="T44" fmla="*/ 53 w 255"/>
                <a:gd name="T45" fmla="*/ 173 h 274"/>
                <a:gd name="T46" fmla="*/ 82 w 255"/>
                <a:gd name="T47" fmla="*/ 161 h 274"/>
                <a:gd name="T48" fmla="*/ 117 w 255"/>
                <a:gd name="T49" fmla="*/ 160 h 274"/>
                <a:gd name="T50" fmla="*/ 128 w 255"/>
                <a:gd name="T51" fmla="*/ 182 h 274"/>
                <a:gd name="T52" fmla="*/ 139 w 255"/>
                <a:gd name="T53" fmla="*/ 176 h 274"/>
                <a:gd name="T54" fmla="*/ 141 w 255"/>
                <a:gd name="T55" fmla="*/ 183 h 274"/>
                <a:gd name="T56" fmla="*/ 143 w 255"/>
                <a:gd name="T57" fmla="*/ 193 h 274"/>
                <a:gd name="T58" fmla="*/ 149 w 255"/>
                <a:gd name="T59" fmla="*/ 209 h 274"/>
                <a:gd name="T60" fmla="*/ 170 w 255"/>
                <a:gd name="T61" fmla="*/ 225 h 274"/>
                <a:gd name="T62" fmla="*/ 183 w 255"/>
                <a:gd name="T63" fmla="*/ 223 h 274"/>
                <a:gd name="T64" fmla="*/ 196 w 255"/>
                <a:gd name="T65" fmla="*/ 220 h 274"/>
                <a:gd name="T66" fmla="*/ 215 w 255"/>
                <a:gd name="T67" fmla="*/ 203 h 274"/>
                <a:gd name="T68" fmla="*/ 236 w 255"/>
                <a:gd name="T69" fmla="*/ 173 h 274"/>
                <a:gd name="T70" fmla="*/ 248 w 255"/>
                <a:gd name="T71" fmla="*/ 145 h 274"/>
                <a:gd name="T72" fmla="*/ 251 w 255"/>
                <a:gd name="T73" fmla="*/ 113 h 274"/>
                <a:gd name="T74" fmla="*/ 240 w 255"/>
                <a:gd name="T75" fmla="*/ 94 h 274"/>
                <a:gd name="T76" fmla="*/ 234 w 255"/>
                <a:gd name="T77" fmla="*/ 83 h 274"/>
                <a:gd name="T78" fmla="*/ 224 w 255"/>
                <a:gd name="T79" fmla="*/ 69 h 274"/>
                <a:gd name="T80" fmla="*/ 215 w 255"/>
                <a:gd name="T81" fmla="*/ 49 h 274"/>
                <a:gd name="T82" fmla="*/ 206 w 255"/>
                <a:gd name="T83" fmla="*/ 29 h 274"/>
                <a:gd name="T84" fmla="*/ 199 w 255"/>
                <a:gd name="T85" fmla="*/ 9 h 274"/>
                <a:gd name="T86" fmla="*/ 191 w 255"/>
                <a:gd name="T87" fmla="*/ 21 h 274"/>
                <a:gd name="T88" fmla="*/ 183 w 255"/>
                <a:gd name="T89" fmla="*/ 52 h 274"/>
                <a:gd name="T90" fmla="*/ 160 w 255"/>
                <a:gd name="T91" fmla="*/ 40 h 274"/>
                <a:gd name="T92" fmla="*/ 155 w 255"/>
                <a:gd name="T93" fmla="*/ 22 h 274"/>
                <a:gd name="T94" fmla="*/ 157 w 255"/>
                <a:gd name="T95" fmla="*/ 15 h 274"/>
                <a:gd name="T96" fmla="*/ 148 w 255"/>
                <a:gd name="T97" fmla="*/ 13 h 274"/>
                <a:gd name="T98" fmla="*/ 131 w 255"/>
                <a:gd name="T99" fmla="*/ 8 h 274"/>
                <a:gd name="T100" fmla="*/ 124 w 255"/>
                <a:gd name="T101" fmla="*/ 16 h 274"/>
                <a:gd name="T102" fmla="*/ 115 w 255"/>
                <a:gd name="T103" fmla="*/ 25 h 274"/>
                <a:gd name="T104" fmla="*/ 111 w 255"/>
                <a:gd name="T105" fmla="*/ 33 h 274"/>
                <a:gd name="T106" fmla="*/ 103 w 255"/>
                <a:gd name="T107" fmla="*/ 35 h 274"/>
                <a:gd name="T108" fmla="*/ 91 w 255"/>
                <a:gd name="T109" fmla="*/ 27 h 274"/>
                <a:gd name="T110" fmla="*/ 83 w 255"/>
                <a:gd name="T111" fmla="*/ 35 h 274"/>
                <a:gd name="T112" fmla="*/ 78 w 255"/>
                <a:gd name="T113" fmla="*/ 43 h 274"/>
                <a:gd name="T114" fmla="*/ 71 w 255"/>
                <a:gd name="T115" fmla="*/ 45 h 274"/>
                <a:gd name="T116" fmla="*/ 60 w 255"/>
                <a:gd name="T117" fmla="*/ 59 h 274"/>
                <a:gd name="T118" fmla="*/ 29 w 255"/>
                <a:gd name="T119" fmla="*/ 72 h 274"/>
                <a:gd name="T120" fmla="*/ 9 w 255"/>
                <a:gd name="T121" fmla="*/ 82 h 274"/>
                <a:gd name="T122" fmla="*/ 5 w 255"/>
                <a:gd name="T123" fmla="*/ 110 h 274"/>
                <a:gd name="T124" fmla="*/ 8 w 255"/>
                <a:gd name="T125" fmla="*/ 1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74">
                  <a:moveTo>
                    <a:pt x="252" y="131"/>
                  </a:moveTo>
                  <a:cubicBezTo>
                    <a:pt x="252" y="129"/>
                    <a:pt x="252" y="129"/>
                    <a:pt x="252" y="129"/>
                  </a:cubicBezTo>
                  <a:cubicBezTo>
                    <a:pt x="252" y="130"/>
                    <a:pt x="252" y="130"/>
                    <a:pt x="252" y="130"/>
                  </a:cubicBezTo>
                  <a:cubicBezTo>
                    <a:pt x="252" y="131"/>
                    <a:pt x="252" y="131"/>
                    <a:pt x="252" y="131"/>
                  </a:cubicBezTo>
                  <a:close/>
                  <a:moveTo>
                    <a:pt x="252" y="115"/>
                  </a:moveTo>
                  <a:cubicBezTo>
                    <a:pt x="252" y="113"/>
                    <a:pt x="252" y="113"/>
                    <a:pt x="252" y="113"/>
                  </a:cubicBezTo>
                  <a:cubicBezTo>
                    <a:pt x="252" y="112"/>
                    <a:pt x="252" y="112"/>
                    <a:pt x="252" y="112"/>
                  </a:cubicBezTo>
                  <a:cubicBezTo>
                    <a:pt x="252" y="111"/>
                    <a:pt x="252" y="111"/>
                    <a:pt x="252" y="111"/>
                  </a:cubicBezTo>
                  <a:cubicBezTo>
                    <a:pt x="253" y="110"/>
                    <a:pt x="253" y="110"/>
                    <a:pt x="253" y="110"/>
                  </a:cubicBezTo>
                  <a:cubicBezTo>
                    <a:pt x="254" y="108"/>
                    <a:pt x="254" y="108"/>
                    <a:pt x="254" y="108"/>
                  </a:cubicBezTo>
                  <a:cubicBezTo>
                    <a:pt x="254" y="107"/>
                    <a:pt x="254" y="107"/>
                    <a:pt x="254" y="107"/>
                  </a:cubicBezTo>
                  <a:cubicBezTo>
                    <a:pt x="254" y="106"/>
                    <a:pt x="254" y="106"/>
                    <a:pt x="254" y="106"/>
                  </a:cubicBezTo>
                  <a:cubicBezTo>
                    <a:pt x="254" y="106"/>
                    <a:pt x="254" y="106"/>
                    <a:pt x="254" y="106"/>
                  </a:cubicBezTo>
                  <a:cubicBezTo>
                    <a:pt x="255" y="108"/>
                    <a:pt x="255" y="108"/>
                    <a:pt x="255" y="108"/>
                  </a:cubicBezTo>
                  <a:cubicBezTo>
                    <a:pt x="254" y="110"/>
                    <a:pt x="254" y="110"/>
                    <a:pt x="254" y="110"/>
                  </a:cubicBezTo>
                  <a:cubicBezTo>
                    <a:pt x="253" y="112"/>
                    <a:pt x="253" y="112"/>
                    <a:pt x="253" y="112"/>
                  </a:cubicBezTo>
                  <a:cubicBezTo>
                    <a:pt x="253" y="114"/>
                    <a:pt x="253" y="114"/>
                    <a:pt x="253" y="114"/>
                  </a:cubicBezTo>
                  <a:cubicBezTo>
                    <a:pt x="253" y="115"/>
                    <a:pt x="253" y="115"/>
                    <a:pt x="253" y="115"/>
                  </a:cubicBezTo>
                  <a:cubicBezTo>
                    <a:pt x="252" y="115"/>
                    <a:pt x="252" y="115"/>
                    <a:pt x="252" y="115"/>
                  </a:cubicBezTo>
                  <a:close/>
                  <a:moveTo>
                    <a:pt x="242" y="97"/>
                  </a:moveTo>
                  <a:cubicBezTo>
                    <a:pt x="243" y="98"/>
                    <a:pt x="243" y="98"/>
                    <a:pt x="243" y="98"/>
                  </a:cubicBezTo>
                  <a:cubicBezTo>
                    <a:pt x="244" y="99"/>
                    <a:pt x="244" y="99"/>
                    <a:pt x="244" y="99"/>
                  </a:cubicBezTo>
                  <a:cubicBezTo>
                    <a:pt x="244" y="98"/>
                    <a:pt x="244" y="98"/>
                    <a:pt x="244" y="98"/>
                  </a:cubicBezTo>
                  <a:cubicBezTo>
                    <a:pt x="243" y="97"/>
                    <a:pt x="243" y="97"/>
                    <a:pt x="243" y="97"/>
                  </a:cubicBezTo>
                  <a:cubicBezTo>
                    <a:pt x="243" y="97"/>
                    <a:pt x="243" y="97"/>
                    <a:pt x="243" y="97"/>
                  </a:cubicBezTo>
                  <a:cubicBezTo>
                    <a:pt x="243" y="97"/>
                    <a:pt x="243" y="97"/>
                    <a:pt x="243" y="97"/>
                  </a:cubicBezTo>
                  <a:cubicBezTo>
                    <a:pt x="242" y="96"/>
                    <a:pt x="242" y="96"/>
                    <a:pt x="242" y="96"/>
                  </a:cubicBezTo>
                  <a:cubicBezTo>
                    <a:pt x="242" y="97"/>
                    <a:pt x="242" y="97"/>
                    <a:pt x="242" y="97"/>
                  </a:cubicBezTo>
                  <a:close/>
                  <a:moveTo>
                    <a:pt x="240" y="88"/>
                  </a:moveTo>
                  <a:cubicBezTo>
                    <a:pt x="240" y="87"/>
                    <a:pt x="240" y="87"/>
                    <a:pt x="240" y="87"/>
                  </a:cubicBezTo>
                  <a:cubicBezTo>
                    <a:pt x="240" y="87"/>
                    <a:pt x="240" y="87"/>
                    <a:pt x="240" y="87"/>
                  </a:cubicBezTo>
                  <a:cubicBezTo>
                    <a:pt x="240" y="88"/>
                    <a:pt x="240" y="88"/>
                    <a:pt x="240" y="88"/>
                  </a:cubicBezTo>
                  <a:close/>
                  <a:moveTo>
                    <a:pt x="216" y="60"/>
                  </a:moveTo>
                  <a:cubicBezTo>
                    <a:pt x="217" y="59"/>
                    <a:pt x="217" y="59"/>
                    <a:pt x="217" y="59"/>
                  </a:cubicBezTo>
                  <a:cubicBezTo>
                    <a:pt x="216" y="58"/>
                    <a:pt x="216" y="58"/>
                    <a:pt x="216" y="58"/>
                  </a:cubicBezTo>
                  <a:cubicBezTo>
                    <a:pt x="217" y="58"/>
                    <a:pt x="217" y="58"/>
                    <a:pt x="217" y="58"/>
                  </a:cubicBezTo>
                  <a:cubicBezTo>
                    <a:pt x="217" y="57"/>
                    <a:pt x="217" y="57"/>
                    <a:pt x="217" y="57"/>
                  </a:cubicBezTo>
                  <a:cubicBezTo>
                    <a:pt x="217" y="59"/>
                    <a:pt x="217" y="59"/>
                    <a:pt x="217" y="59"/>
                  </a:cubicBezTo>
                  <a:cubicBezTo>
                    <a:pt x="217" y="61"/>
                    <a:pt x="217" y="61"/>
                    <a:pt x="217" y="61"/>
                  </a:cubicBezTo>
                  <a:cubicBezTo>
                    <a:pt x="216" y="60"/>
                    <a:pt x="216" y="60"/>
                    <a:pt x="216" y="60"/>
                  </a:cubicBezTo>
                  <a:close/>
                  <a:moveTo>
                    <a:pt x="196" y="0"/>
                  </a:moveTo>
                  <a:cubicBezTo>
                    <a:pt x="196" y="1"/>
                    <a:pt x="196" y="1"/>
                    <a:pt x="196" y="1"/>
                  </a:cubicBezTo>
                  <a:cubicBezTo>
                    <a:pt x="197" y="0"/>
                    <a:pt x="197" y="0"/>
                    <a:pt x="197" y="0"/>
                  </a:cubicBezTo>
                  <a:cubicBezTo>
                    <a:pt x="196" y="0"/>
                    <a:pt x="196" y="0"/>
                    <a:pt x="196" y="0"/>
                  </a:cubicBezTo>
                  <a:close/>
                  <a:moveTo>
                    <a:pt x="195" y="3"/>
                  </a:moveTo>
                  <a:cubicBezTo>
                    <a:pt x="195" y="5"/>
                    <a:pt x="195" y="5"/>
                    <a:pt x="195" y="5"/>
                  </a:cubicBezTo>
                  <a:cubicBezTo>
                    <a:pt x="195" y="5"/>
                    <a:pt x="195" y="5"/>
                    <a:pt x="195" y="5"/>
                  </a:cubicBezTo>
                  <a:cubicBezTo>
                    <a:pt x="196" y="5"/>
                    <a:pt x="196" y="5"/>
                    <a:pt x="196" y="5"/>
                  </a:cubicBezTo>
                  <a:cubicBezTo>
                    <a:pt x="196" y="4"/>
                    <a:pt x="196" y="4"/>
                    <a:pt x="196" y="4"/>
                  </a:cubicBezTo>
                  <a:cubicBezTo>
                    <a:pt x="195" y="3"/>
                    <a:pt x="195" y="3"/>
                    <a:pt x="195" y="3"/>
                  </a:cubicBezTo>
                  <a:close/>
                  <a:moveTo>
                    <a:pt x="175" y="49"/>
                  </a:moveTo>
                  <a:cubicBezTo>
                    <a:pt x="175" y="49"/>
                    <a:pt x="175" y="49"/>
                    <a:pt x="175" y="49"/>
                  </a:cubicBezTo>
                  <a:cubicBezTo>
                    <a:pt x="176" y="49"/>
                    <a:pt x="176" y="49"/>
                    <a:pt x="176" y="49"/>
                  </a:cubicBezTo>
                  <a:cubicBezTo>
                    <a:pt x="176" y="48"/>
                    <a:pt x="176" y="48"/>
                    <a:pt x="176" y="48"/>
                  </a:cubicBezTo>
                  <a:cubicBezTo>
                    <a:pt x="175" y="49"/>
                    <a:pt x="175" y="49"/>
                    <a:pt x="175" y="49"/>
                  </a:cubicBezTo>
                  <a:close/>
                  <a:moveTo>
                    <a:pt x="173" y="46"/>
                  </a:moveTo>
                  <a:cubicBezTo>
                    <a:pt x="174" y="47"/>
                    <a:pt x="174" y="47"/>
                    <a:pt x="174" y="47"/>
                  </a:cubicBezTo>
                  <a:cubicBezTo>
                    <a:pt x="174" y="46"/>
                    <a:pt x="174" y="46"/>
                    <a:pt x="174" y="46"/>
                  </a:cubicBezTo>
                  <a:cubicBezTo>
                    <a:pt x="175" y="45"/>
                    <a:pt x="175" y="45"/>
                    <a:pt x="175" y="45"/>
                  </a:cubicBezTo>
                  <a:cubicBezTo>
                    <a:pt x="177" y="45"/>
                    <a:pt x="177" y="45"/>
                    <a:pt x="177" y="45"/>
                  </a:cubicBezTo>
                  <a:cubicBezTo>
                    <a:pt x="177" y="45"/>
                    <a:pt x="177" y="45"/>
                    <a:pt x="177" y="45"/>
                  </a:cubicBezTo>
                  <a:cubicBezTo>
                    <a:pt x="175" y="44"/>
                    <a:pt x="175" y="44"/>
                    <a:pt x="175" y="44"/>
                  </a:cubicBezTo>
                  <a:cubicBezTo>
                    <a:pt x="173" y="45"/>
                    <a:pt x="173" y="45"/>
                    <a:pt x="173" y="45"/>
                  </a:cubicBezTo>
                  <a:cubicBezTo>
                    <a:pt x="173" y="45"/>
                    <a:pt x="173" y="46"/>
                    <a:pt x="173" y="46"/>
                  </a:cubicBezTo>
                  <a:close/>
                  <a:moveTo>
                    <a:pt x="160" y="40"/>
                  </a:moveTo>
                  <a:cubicBezTo>
                    <a:pt x="160" y="39"/>
                    <a:pt x="160" y="39"/>
                    <a:pt x="160" y="39"/>
                  </a:cubicBezTo>
                  <a:cubicBezTo>
                    <a:pt x="160" y="38"/>
                    <a:pt x="160" y="38"/>
                    <a:pt x="160" y="38"/>
                  </a:cubicBezTo>
                  <a:cubicBezTo>
                    <a:pt x="161" y="39"/>
                    <a:pt x="161" y="39"/>
                    <a:pt x="161" y="39"/>
                  </a:cubicBezTo>
                  <a:cubicBezTo>
                    <a:pt x="160" y="40"/>
                    <a:pt x="160" y="40"/>
                    <a:pt x="160" y="40"/>
                  </a:cubicBezTo>
                  <a:close/>
                  <a:moveTo>
                    <a:pt x="156" y="26"/>
                  </a:moveTo>
                  <a:cubicBezTo>
                    <a:pt x="156" y="26"/>
                    <a:pt x="156" y="26"/>
                    <a:pt x="156" y="26"/>
                  </a:cubicBezTo>
                  <a:cubicBezTo>
                    <a:pt x="156" y="26"/>
                    <a:pt x="156" y="26"/>
                    <a:pt x="156" y="26"/>
                  </a:cubicBezTo>
                  <a:cubicBezTo>
                    <a:pt x="156" y="25"/>
                    <a:pt x="156" y="25"/>
                    <a:pt x="156" y="25"/>
                  </a:cubicBezTo>
                  <a:cubicBezTo>
                    <a:pt x="156" y="25"/>
                    <a:pt x="156" y="25"/>
                    <a:pt x="156" y="25"/>
                  </a:cubicBezTo>
                  <a:cubicBezTo>
                    <a:pt x="157" y="26"/>
                    <a:pt x="157" y="26"/>
                    <a:pt x="157" y="26"/>
                  </a:cubicBezTo>
                  <a:cubicBezTo>
                    <a:pt x="156" y="26"/>
                    <a:pt x="156" y="26"/>
                    <a:pt x="156" y="26"/>
                  </a:cubicBezTo>
                  <a:close/>
                  <a:moveTo>
                    <a:pt x="158" y="28"/>
                  </a:moveTo>
                  <a:cubicBezTo>
                    <a:pt x="157" y="29"/>
                    <a:pt x="157" y="29"/>
                    <a:pt x="157" y="29"/>
                  </a:cubicBezTo>
                  <a:cubicBezTo>
                    <a:pt x="158" y="29"/>
                    <a:pt x="158" y="29"/>
                    <a:pt x="158" y="29"/>
                  </a:cubicBezTo>
                  <a:cubicBezTo>
                    <a:pt x="159" y="28"/>
                    <a:pt x="159" y="28"/>
                    <a:pt x="159" y="28"/>
                  </a:cubicBezTo>
                  <a:cubicBezTo>
                    <a:pt x="160" y="28"/>
                    <a:pt x="160" y="28"/>
                    <a:pt x="160" y="28"/>
                  </a:cubicBezTo>
                  <a:cubicBezTo>
                    <a:pt x="161" y="27"/>
                    <a:pt x="161" y="27"/>
                    <a:pt x="161" y="27"/>
                  </a:cubicBezTo>
                  <a:cubicBezTo>
                    <a:pt x="160" y="27"/>
                    <a:pt x="160" y="27"/>
                    <a:pt x="160" y="27"/>
                  </a:cubicBezTo>
                  <a:cubicBezTo>
                    <a:pt x="160" y="27"/>
                    <a:pt x="160" y="27"/>
                    <a:pt x="160" y="27"/>
                  </a:cubicBezTo>
                  <a:cubicBezTo>
                    <a:pt x="159" y="27"/>
                    <a:pt x="159" y="27"/>
                    <a:pt x="159" y="27"/>
                  </a:cubicBezTo>
                  <a:cubicBezTo>
                    <a:pt x="160" y="26"/>
                    <a:pt x="160" y="26"/>
                    <a:pt x="160" y="26"/>
                  </a:cubicBezTo>
                  <a:cubicBezTo>
                    <a:pt x="160" y="26"/>
                    <a:pt x="160" y="26"/>
                    <a:pt x="160" y="26"/>
                  </a:cubicBezTo>
                  <a:cubicBezTo>
                    <a:pt x="159" y="26"/>
                    <a:pt x="159" y="26"/>
                    <a:pt x="159" y="26"/>
                  </a:cubicBezTo>
                  <a:cubicBezTo>
                    <a:pt x="159" y="25"/>
                    <a:pt x="159" y="25"/>
                    <a:pt x="159" y="25"/>
                  </a:cubicBezTo>
                  <a:cubicBezTo>
                    <a:pt x="159" y="25"/>
                    <a:pt x="159" y="25"/>
                    <a:pt x="159" y="25"/>
                  </a:cubicBezTo>
                  <a:cubicBezTo>
                    <a:pt x="158" y="26"/>
                    <a:pt x="158" y="26"/>
                    <a:pt x="158" y="26"/>
                  </a:cubicBezTo>
                  <a:cubicBezTo>
                    <a:pt x="157" y="26"/>
                    <a:pt x="157" y="26"/>
                    <a:pt x="157" y="26"/>
                  </a:cubicBezTo>
                  <a:cubicBezTo>
                    <a:pt x="158" y="26"/>
                    <a:pt x="158" y="26"/>
                    <a:pt x="158" y="26"/>
                  </a:cubicBezTo>
                  <a:cubicBezTo>
                    <a:pt x="157" y="27"/>
                    <a:pt x="157" y="27"/>
                    <a:pt x="157" y="27"/>
                  </a:cubicBezTo>
                  <a:cubicBezTo>
                    <a:pt x="158" y="28"/>
                    <a:pt x="158" y="28"/>
                    <a:pt x="158" y="28"/>
                  </a:cubicBezTo>
                  <a:close/>
                  <a:moveTo>
                    <a:pt x="159" y="9"/>
                  </a:moveTo>
                  <a:cubicBezTo>
                    <a:pt x="160" y="9"/>
                    <a:pt x="160" y="9"/>
                    <a:pt x="160" y="9"/>
                  </a:cubicBezTo>
                  <a:cubicBezTo>
                    <a:pt x="160" y="8"/>
                    <a:pt x="160" y="8"/>
                    <a:pt x="160" y="8"/>
                  </a:cubicBezTo>
                  <a:cubicBezTo>
                    <a:pt x="161" y="7"/>
                    <a:pt x="161" y="7"/>
                    <a:pt x="161" y="7"/>
                  </a:cubicBezTo>
                  <a:cubicBezTo>
                    <a:pt x="160" y="7"/>
                    <a:pt x="160" y="7"/>
                    <a:pt x="160" y="7"/>
                  </a:cubicBezTo>
                  <a:cubicBezTo>
                    <a:pt x="159" y="8"/>
                    <a:pt x="159" y="8"/>
                    <a:pt x="159" y="8"/>
                  </a:cubicBezTo>
                  <a:cubicBezTo>
                    <a:pt x="159" y="9"/>
                    <a:pt x="159" y="9"/>
                    <a:pt x="159" y="9"/>
                  </a:cubicBezTo>
                  <a:close/>
                  <a:moveTo>
                    <a:pt x="157" y="10"/>
                  </a:moveTo>
                  <a:cubicBezTo>
                    <a:pt x="158" y="10"/>
                    <a:pt x="158" y="10"/>
                    <a:pt x="158" y="10"/>
                  </a:cubicBezTo>
                  <a:cubicBezTo>
                    <a:pt x="158" y="9"/>
                    <a:pt x="158" y="9"/>
                    <a:pt x="158" y="9"/>
                  </a:cubicBezTo>
                  <a:cubicBezTo>
                    <a:pt x="157" y="10"/>
                    <a:pt x="157" y="10"/>
                    <a:pt x="157" y="10"/>
                  </a:cubicBezTo>
                  <a:close/>
                  <a:moveTo>
                    <a:pt x="156" y="10"/>
                  </a:moveTo>
                  <a:cubicBezTo>
                    <a:pt x="157" y="11"/>
                    <a:pt x="157" y="11"/>
                    <a:pt x="157" y="11"/>
                  </a:cubicBezTo>
                  <a:cubicBezTo>
                    <a:pt x="157" y="10"/>
                    <a:pt x="157" y="10"/>
                    <a:pt x="157" y="10"/>
                  </a:cubicBezTo>
                  <a:cubicBezTo>
                    <a:pt x="156" y="10"/>
                    <a:pt x="156" y="10"/>
                    <a:pt x="156" y="10"/>
                  </a:cubicBezTo>
                  <a:close/>
                  <a:moveTo>
                    <a:pt x="154" y="11"/>
                  </a:moveTo>
                  <a:cubicBezTo>
                    <a:pt x="155" y="11"/>
                    <a:pt x="155" y="11"/>
                    <a:pt x="155" y="11"/>
                  </a:cubicBezTo>
                  <a:cubicBezTo>
                    <a:pt x="155" y="11"/>
                    <a:pt x="155" y="11"/>
                    <a:pt x="155" y="11"/>
                  </a:cubicBezTo>
                  <a:cubicBezTo>
                    <a:pt x="154" y="11"/>
                    <a:pt x="154" y="11"/>
                    <a:pt x="154" y="11"/>
                  </a:cubicBezTo>
                  <a:close/>
                  <a:moveTo>
                    <a:pt x="153" y="13"/>
                  </a:moveTo>
                  <a:cubicBezTo>
                    <a:pt x="152" y="12"/>
                    <a:pt x="152" y="12"/>
                    <a:pt x="152" y="12"/>
                  </a:cubicBezTo>
                  <a:cubicBezTo>
                    <a:pt x="154" y="12"/>
                    <a:pt x="154" y="12"/>
                    <a:pt x="154" y="12"/>
                  </a:cubicBezTo>
                  <a:cubicBezTo>
                    <a:pt x="155" y="12"/>
                    <a:pt x="155" y="12"/>
                    <a:pt x="155" y="12"/>
                  </a:cubicBezTo>
                  <a:cubicBezTo>
                    <a:pt x="154" y="12"/>
                    <a:pt x="154" y="12"/>
                    <a:pt x="154" y="12"/>
                  </a:cubicBezTo>
                  <a:cubicBezTo>
                    <a:pt x="153" y="13"/>
                    <a:pt x="153" y="13"/>
                    <a:pt x="153" y="13"/>
                  </a:cubicBezTo>
                  <a:cubicBezTo>
                    <a:pt x="153" y="13"/>
                    <a:pt x="153" y="13"/>
                    <a:pt x="153" y="13"/>
                  </a:cubicBezTo>
                  <a:close/>
                  <a:moveTo>
                    <a:pt x="151" y="14"/>
                  </a:moveTo>
                  <a:cubicBezTo>
                    <a:pt x="151" y="14"/>
                    <a:pt x="151" y="14"/>
                    <a:pt x="151" y="14"/>
                  </a:cubicBezTo>
                  <a:cubicBezTo>
                    <a:pt x="152" y="14"/>
                    <a:pt x="152" y="14"/>
                    <a:pt x="152" y="14"/>
                  </a:cubicBezTo>
                  <a:cubicBezTo>
                    <a:pt x="152" y="13"/>
                    <a:pt x="152" y="13"/>
                    <a:pt x="152" y="13"/>
                  </a:cubicBezTo>
                  <a:cubicBezTo>
                    <a:pt x="151" y="14"/>
                    <a:pt x="151" y="14"/>
                    <a:pt x="151" y="14"/>
                  </a:cubicBezTo>
                  <a:close/>
                  <a:moveTo>
                    <a:pt x="135" y="9"/>
                  </a:moveTo>
                  <a:cubicBezTo>
                    <a:pt x="134" y="7"/>
                    <a:pt x="134" y="7"/>
                    <a:pt x="134" y="7"/>
                  </a:cubicBezTo>
                  <a:cubicBezTo>
                    <a:pt x="134" y="6"/>
                    <a:pt x="134" y="6"/>
                    <a:pt x="134" y="6"/>
                  </a:cubicBezTo>
                  <a:cubicBezTo>
                    <a:pt x="135" y="6"/>
                    <a:pt x="135" y="6"/>
                    <a:pt x="135" y="6"/>
                  </a:cubicBezTo>
                  <a:cubicBezTo>
                    <a:pt x="135" y="7"/>
                    <a:pt x="135" y="7"/>
                    <a:pt x="135" y="7"/>
                  </a:cubicBezTo>
                  <a:cubicBezTo>
                    <a:pt x="135" y="9"/>
                    <a:pt x="135" y="9"/>
                    <a:pt x="135" y="9"/>
                  </a:cubicBezTo>
                  <a:close/>
                  <a:moveTo>
                    <a:pt x="121" y="8"/>
                  </a:moveTo>
                  <a:cubicBezTo>
                    <a:pt x="121" y="9"/>
                    <a:pt x="121" y="9"/>
                    <a:pt x="121" y="9"/>
                  </a:cubicBezTo>
                  <a:cubicBezTo>
                    <a:pt x="122" y="11"/>
                    <a:pt x="122" y="11"/>
                    <a:pt x="122" y="11"/>
                  </a:cubicBezTo>
                  <a:cubicBezTo>
                    <a:pt x="123" y="12"/>
                    <a:pt x="123" y="12"/>
                    <a:pt x="123" y="12"/>
                  </a:cubicBezTo>
                  <a:cubicBezTo>
                    <a:pt x="124" y="13"/>
                    <a:pt x="124" y="13"/>
                    <a:pt x="124" y="13"/>
                  </a:cubicBezTo>
                  <a:cubicBezTo>
                    <a:pt x="127" y="10"/>
                    <a:pt x="127" y="10"/>
                    <a:pt x="127" y="10"/>
                  </a:cubicBezTo>
                  <a:cubicBezTo>
                    <a:pt x="127" y="10"/>
                    <a:pt x="127" y="10"/>
                    <a:pt x="127" y="10"/>
                  </a:cubicBezTo>
                  <a:cubicBezTo>
                    <a:pt x="127" y="10"/>
                    <a:pt x="127" y="10"/>
                    <a:pt x="127" y="10"/>
                  </a:cubicBezTo>
                  <a:cubicBezTo>
                    <a:pt x="128" y="9"/>
                    <a:pt x="128" y="9"/>
                    <a:pt x="128" y="9"/>
                  </a:cubicBezTo>
                  <a:cubicBezTo>
                    <a:pt x="127" y="9"/>
                    <a:pt x="127" y="9"/>
                    <a:pt x="127" y="9"/>
                  </a:cubicBezTo>
                  <a:cubicBezTo>
                    <a:pt x="127" y="8"/>
                    <a:pt x="127" y="8"/>
                    <a:pt x="127" y="8"/>
                  </a:cubicBezTo>
                  <a:cubicBezTo>
                    <a:pt x="126" y="8"/>
                    <a:pt x="126" y="8"/>
                    <a:pt x="126" y="8"/>
                  </a:cubicBezTo>
                  <a:cubicBezTo>
                    <a:pt x="126" y="8"/>
                    <a:pt x="126" y="8"/>
                    <a:pt x="126" y="8"/>
                  </a:cubicBezTo>
                  <a:cubicBezTo>
                    <a:pt x="124" y="8"/>
                    <a:pt x="124" y="8"/>
                    <a:pt x="124" y="8"/>
                  </a:cubicBezTo>
                  <a:cubicBezTo>
                    <a:pt x="123" y="9"/>
                    <a:pt x="123" y="9"/>
                    <a:pt x="123" y="9"/>
                  </a:cubicBezTo>
                  <a:cubicBezTo>
                    <a:pt x="123" y="9"/>
                    <a:pt x="123" y="9"/>
                    <a:pt x="123" y="9"/>
                  </a:cubicBezTo>
                  <a:cubicBezTo>
                    <a:pt x="122" y="8"/>
                    <a:pt x="122" y="8"/>
                    <a:pt x="122" y="8"/>
                  </a:cubicBezTo>
                  <a:cubicBezTo>
                    <a:pt x="122" y="8"/>
                    <a:pt x="122" y="8"/>
                    <a:pt x="122" y="8"/>
                  </a:cubicBezTo>
                  <a:cubicBezTo>
                    <a:pt x="121" y="8"/>
                    <a:pt x="121" y="8"/>
                    <a:pt x="121" y="8"/>
                  </a:cubicBezTo>
                  <a:cubicBezTo>
                    <a:pt x="120" y="8"/>
                    <a:pt x="120" y="8"/>
                    <a:pt x="120" y="8"/>
                  </a:cubicBezTo>
                  <a:cubicBezTo>
                    <a:pt x="121" y="8"/>
                    <a:pt x="121" y="8"/>
                    <a:pt x="121" y="8"/>
                  </a:cubicBezTo>
                  <a:close/>
                  <a:moveTo>
                    <a:pt x="120" y="8"/>
                  </a:moveTo>
                  <a:cubicBezTo>
                    <a:pt x="121" y="11"/>
                    <a:pt x="121" y="11"/>
                    <a:pt x="121" y="11"/>
                  </a:cubicBezTo>
                  <a:cubicBezTo>
                    <a:pt x="122" y="11"/>
                    <a:pt x="122" y="11"/>
                    <a:pt x="122" y="11"/>
                  </a:cubicBezTo>
                  <a:cubicBezTo>
                    <a:pt x="122" y="11"/>
                    <a:pt x="122" y="11"/>
                    <a:pt x="122" y="11"/>
                  </a:cubicBezTo>
                  <a:cubicBezTo>
                    <a:pt x="121" y="11"/>
                    <a:pt x="121" y="11"/>
                    <a:pt x="121" y="11"/>
                  </a:cubicBezTo>
                  <a:cubicBezTo>
                    <a:pt x="120" y="11"/>
                    <a:pt x="120" y="11"/>
                    <a:pt x="120" y="11"/>
                  </a:cubicBezTo>
                  <a:cubicBezTo>
                    <a:pt x="119" y="11"/>
                    <a:pt x="119" y="11"/>
                    <a:pt x="119" y="11"/>
                  </a:cubicBezTo>
                  <a:cubicBezTo>
                    <a:pt x="119" y="10"/>
                    <a:pt x="119" y="10"/>
                    <a:pt x="119" y="10"/>
                  </a:cubicBezTo>
                  <a:cubicBezTo>
                    <a:pt x="119" y="10"/>
                    <a:pt x="119" y="10"/>
                    <a:pt x="119" y="10"/>
                  </a:cubicBezTo>
                  <a:cubicBezTo>
                    <a:pt x="120" y="10"/>
                    <a:pt x="120" y="10"/>
                    <a:pt x="120" y="10"/>
                  </a:cubicBezTo>
                  <a:cubicBezTo>
                    <a:pt x="120" y="10"/>
                    <a:pt x="120" y="10"/>
                    <a:pt x="120" y="10"/>
                  </a:cubicBezTo>
                  <a:cubicBezTo>
                    <a:pt x="119" y="10"/>
                    <a:pt x="119" y="10"/>
                    <a:pt x="119" y="10"/>
                  </a:cubicBezTo>
                  <a:cubicBezTo>
                    <a:pt x="120" y="9"/>
                    <a:pt x="120" y="9"/>
                    <a:pt x="120" y="9"/>
                  </a:cubicBezTo>
                  <a:cubicBezTo>
                    <a:pt x="119" y="9"/>
                    <a:pt x="119" y="9"/>
                    <a:pt x="119" y="9"/>
                  </a:cubicBezTo>
                  <a:cubicBezTo>
                    <a:pt x="120" y="8"/>
                    <a:pt x="120" y="8"/>
                    <a:pt x="120" y="8"/>
                  </a:cubicBezTo>
                  <a:close/>
                  <a:moveTo>
                    <a:pt x="80" y="35"/>
                  </a:moveTo>
                  <a:cubicBezTo>
                    <a:pt x="81" y="36"/>
                    <a:pt x="81" y="36"/>
                    <a:pt x="81" y="36"/>
                  </a:cubicBezTo>
                  <a:cubicBezTo>
                    <a:pt x="82" y="36"/>
                    <a:pt x="82" y="36"/>
                    <a:pt x="82" y="36"/>
                  </a:cubicBezTo>
                  <a:cubicBezTo>
                    <a:pt x="81" y="35"/>
                    <a:pt x="81" y="35"/>
                    <a:pt x="81" y="35"/>
                  </a:cubicBezTo>
                  <a:cubicBezTo>
                    <a:pt x="81" y="35"/>
                    <a:pt x="80" y="35"/>
                    <a:pt x="80" y="35"/>
                  </a:cubicBezTo>
                  <a:close/>
                  <a:moveTo>
                    <a:pt x="80" y="40"/>
                  </a:moveTo>
                  <a:cubicBezTo>
                    <a:pt x="80" y="38"/>
                    <a:pt x="80" y="38"/>
                    <a:pt x="80" y="38"/>
                  </a:cubicBezTo>
                  <a:cubicBezTo>
                    <a:pt x="80" y="37"/>
                    <a:pt x="80" y="37"/>
                    <a:pt x="80" y="37"/>
                  </a:cubicBezTo>
                  <a:cubicBezTo>
                    <a:pt x="80" y="39"/>
                    <a:pt x="80" y="39"/>
                    <a:pt x="80" y="39"/>
                  </a:cubicBezTo>
                  <a:cubicBezTo>
                    <a:pt x="80" y="40"/>
                    <a:pt x="80" y="40"/>
                    <a:pt x="80" y="40"/>
                  </a:cubicBezTo>
                  <a:close/>
                  <a:moveTo>
                    <a:pt x="86" y="30"/>
                  </a:moveTo>
                  <a:cubicBezTo>
                    <a:pt x="85" y="30"/>
                    <a:pt x="85" y="30"/>
                    <a:pt x="85" y="30"/>
                  </a:cubicBezTo>
                  <a:cubicBezTo>
                    <a:pt x="85" y="30"/>
                    <a:pt x="85" y="30"/>
                    <a:pt x="85" y="30"/>
                  </a:cubicBezTo>
                  <a:cubicBezTo>
                    <a:pt x="86" y="30"/>
                    <a:pt x="86" y="30"/>
                    <a:pt x="86" y="30"/>
                  </a:cubicBezTo>
                  <a:cubicBezTo>
                    <a:pt x="86" y="30"/>
                    <a:pt x="86" y="30"/>
                    <a:pt x="86" y="30"/>
                  </a:cubicBezTo>
                  <a:close/>
                  <a:moveTo>
                    <a:pt x="19" y="74"/>
                  </a:moveTo>
                  <a:cubicBezTo>
                    <a:pt x="19" y="73"/>
                    <a:pt x="19" y="73"/>
                    <a:pt x="19" y="73"/>
                  </a:cubicBezTo>
                  <a:cubicBezTo>
                    <a:pt x="20" y="71"/>
                    <a:pt x="20" y="71"/>
                    <a:pt x="20" y="71"/>
                  </a:cubicBezTo>
                  <a:cubicBezTo>
                    <a:pt x="20" y="73"/>
                    <a:pt x="20" y="73"/>
                    <a:pt x="20" y="73"/>
                  </a:cubicBezTo>
                  <a:cubicBezTo>
                    <a:pt x="19" y="74"/>
                    <a:pt x="19" y="74"/>
                    <a:pt x="19" y="74"/>
                  </a:cubicBezTo>
                  <a:close/>
                  <a:moveTo>
                    <a:pt x="0" y="106"/>
                  </a:moveTo>
                  <a:cubicBezTo>
                    <a:pt x="1" y="103"/>
                    <a:pt x="1" y="103"/>
                    <a:pt x="1" y="103"/>
                  </a:cubicBezTo>
                  <a:cubicBezTo>
                    <a:pt x="1" y="105"/>
                    <a:pt x="1" y="105"/>
                    <a:pt x="1" y="105"/>
                  </a:cubicBezTo>
                  <a:cubicBezTo>
                    <a:pt x="1" y="105"/>
                    <a:pt x="0" y="106"/>
                    <a:pt x="0" y="106"/>
                  </a:cubicBezTo>
                  <a:close/>
                  <a:moveTo>
                    <a:pt x="0" y="111"/>
                  </a:moveTo>
                  <a:cubicBezTo>
                    <a:pt x="0" y="108"/>
                    <a:pt x="0" y="108"/>
                    <a:pt x="0" y="108"/>
                  </a:cubicBezTo>
                  <a:cubicBezTo>
                    <a:pt x="0" y="107"/>
                    <a:pt x="0" y="107"/>
                    <a:pt x="0" y="107"/>
                  </a:cubicBezTo>
                  <a:cubicBezTo>
                    <a:pt x="1" y="109"/>
                    <a:pt x="1" y="109"/>
                    <a:pt x="1" y="109"/>
                  </a:cubicBezTo>
                  <a:cubicBezTo>
                    <a:pt x="0" y="111"/>
                    <a:pt x="0" y="111"/>
                    <a:pt x="0" y="111"/>
                  </a:cubicBezTo>
                  <a:close/>
                  <a:moveTo>
                    <a:pt x="139" y="192"/>
                  </a:moveTo>
                  <a:cubicBezTo>
                    <a:pt x="139" y="193"/>
                    <a:pt x="139" y="193"/>
                    <a:pt x="139" y="193"/>
                  </a:cubicBezTo>
                  <a:cubicBezTo>
                    <a:pt x="140" y="194"/>
                    <a:pt x="140" y="194"/>
                    <a:pt x="140" y="194"/>
                  </a:cubicBezTo>
                  <a:cubicBezTo>
                    <a:pt x="140" y="194"/>
                    <a:pt x="140" y="194"/>
                    <a:pt x="140" y="194"/>
                  </a:cubicBezTo>
                  <a:cubicBezTo>
                    <a:pt x="140" y="195"/>
                    <a:pt x="140" y="195"/>
                    <a:pt x="140" y="195"/>
                  </a:cubicBezTo>
                  <a:cubicBezTo>
                    <a:pt x="141" y="195"/>
                    <a:pt x="141" y="195"/>
                    <a:pt x="141" y="195"/>
                  </a:cubicBezTo>
                  <a:cubicBezTo>
                    <a:pt x="142" y="194"/>
                    <a:pt x="142" y="194"/>
                    <a:pt x="142" y="194"/>
                  </a:cubicBezTo>
                  <a:cubicBezTo>
                    <a:pt x="143" y="195"/>
                    <a:pt x="143" y="195"/>
                    <a:pt x="143" y="195"/>
                  </a:cubicBezTo>
                  <a:cubicBezTo>
                    <a:pt x="142" y="195"/>
                    <a:pt x="142" y="195"/>
                    <a:pt x="142" y="195"/>
                  </a:cubicBezTo>
                  <a:cubicBezTo>
                    <a:pt x="139" y="195"/>
                    <a:pt x="139" y="195"/>
                    <a:pt x="139" y="195"/>
                  </a:cubicBezTo>
                  <a:cubicBezTo>
                    <a:pt x="139" y="196"/>
                    <a:pt x="139" y="196"/>
                    <a:pt x="139" y="196"/>
                  </a:cubicBezTo>
                  <a:cubicBezTo>
                    <a:pt x="138" y="196"/>
                    <a:pt x="138" y="196"/>
                    <a:pt x="138" y="196"/>
                  </a:cubicBezTo>
                  <a:cubicBezTo>
                    <a:pt x="138" y="196"/>
                    <a:pt x="138" y="196"/>
                    <a:pt x="138" y="196"/>
                  </a:cubicBezTo>
                  <a:cubicBezTo>
                    <a:pt x="138" y="196"/>
                    <a:pt x="138" y="196"/>
                    <a:pt x="138" y="196"/>
                  </a:cubicBezTo>
                  <a:cubicBezTo>
                    <a:pt x="137" y="196"/>
                    <a:pt x="137" y="196"/>
                    <a:pt x="137" y="196"/>
                  </a:cubicBezTo>
                  <a:cubicBezTo>
                    <a:pt x="136" y="196"/>
                    <a:pt x="136" y="196"/>
                    <a:pt x="136" y="196"/>
                  </a:cubicBezTo>
                  <a:cubicBezTo>
                    <a:pt x="135" y="196"/>
                    <a:pt x="135" y="196"/>
                    <a:pt x="135" y="196"/>
                  </a:cubicBezTo>
                  <a:cubicBezTo>
                    <a:pt x="135" y="196"/>
                    <a:pt x="135" y="196"/>
                    <a:pt x="135" y="196"/>
                  </a:cubicBezTo>
                  <a:cubicBezTo>
                    <a:pt x="133" y="196"/>
                    <a:pt x="133" y="196"/>
                    <a:pt x="133" y="196"/>
                  </a:cubicBezTo>
                  <a:cubicBezTo>
                    <a:pt x="132" y="195"/>
                    <a:pt x="132" y="195"/>
                    <a:pt x="132" y="195"/>
                  </a:cubicBezTo>
                  <a:cubicBezTo>
                    <a:pt x="133" y="194"/>
                    <a:pt x="133" y="194"/>
                    <a:pt x="133" y="194"/>
                  </a:cubicBezTo>
                  <a:cubicBezTo>
                    <a:pt x="134" y="194"/>
                    <a:pt x="134" y="194"/>
                    <a:pt x="134" y="194"/>
                  </a:cubicBezTo>
                  <a:cubicBezTo>
                    <a:pt x="137" y="193"/>
                    <a:pt x="137" y="193"/>
                    <a:pt x="137" y="193"/>
                  </a:cubicBezTo>
                  <a:cubicBezTo>
                    <a:pt x="139" y="193"/>
                    <a:pt x="139" y="193"/>
                    <a:pt x="139" y="193"/>
                  </a:cubicBezTo>
                  <a:cubicBezTo>
                    <a:pt x="139" y="192"/>
                    <a:pt x="139" y="192"/>
                    <a:pt x="139" y="192"/>
                  </a:cubicBezTo>
                  <a:close/>
                  <a:moveTo>
                    <a:pt x="180" y="222"/>
                  </a:moveTo>
                  <a:cubicBezTo>
                    <a:pt x="181" y="222"/>
                    <a:pt x="181" y="222"/>
                    <a:pt x="181" y="222"/>
                  </a:cubicBezTo>
                  <a:cubicBezTo>
                    <a:pt x="181" y="222"/>
                    <a:pt x="181" y="222"/>
                    <a:pt x="181" y="222"/>
                  </a:cubicBezTo>
                  <a:cubicBezTo>
                    <a:pt x="181" y="223"/>
                    <a:pt x="181" y="223"/>
                    <a:pt x="181" y="223"/>
                  </a:cubicBezTo>
                  <a:cubicBezTo>
                    <a:pt x="180" y="222"/>
                    <a:pt x="180" y="222"/>
                    <a:pt x="180" y="222"/>
                  </a:cubicBezTo>
                  <a:close/>
                  <a:moveTo>
                    <a:pt x="187" y="226"/>
                  </a:moveTo>
                  <a:cubicBezTo>
                    <a:pt x="187" y="227"/>
                    <a:pt x="187" y="227"/>
                    <a:pt x="187" y="227"/>
                  </a:cubicBezTo>
                  <a:cubicBezTo>
                    <a:pt x="188" y="226"/>
                    <a:pt x="188" y="226"/>
                    <a:pt x="188" y="226"/>
                  </a:cubicBezTo>
                  <a:cubicBezTo>
                    <a:pt x="187" y="226"/>
                    <a:pt x="187" y="226"/>
                    <a:pt x="187" y="226"/>
                  </a:cubicBezTo>
                  <a:close/>
                  <a:moveTo>
                    <a:pt x="172" y="243"/>
                  </a:moveTo>
                  <a:cubicBezTo>
                    <a:pt x="172" y="244"/>
                    <a:pt x="172" y="244"/>
                    <a:pt x="172" y="244"/>
                  </a:cubicBezTo>
                  <a:cubicBezTo>
                    <a:pt x="173" y="244"/>
                    <a:pt x="173" y="244"/>
                    <a:pt x="173" y="244"/>
                  </a:cubicBezTo>
                  <a:cubicBezTo>
                    <a:pt x="173" y="244"/>
                    <a:pt x="173" y="244"/>
                    <a:pt x="173" y="244"/>
                  </a:cubicBezTo>
                  <a:cubicBezTo>
                    <a:pt x="173" y="243"/>
                    <a:pt x="173" y="243"/>
                    <a:pt x="173" y="243"/>
                  </a:cubicBezTo>
                  <a:cubicBezTo>
                    <a:pt x="172" y="243"/>
                    <a:pt x="172" y="243"/>
                    <a:pt x="172" y="243"/>
                  </a:cubicBezTo>
                  <a:close/>
                  <a:moveTo>
                    <a:pt x="172" y="241"/>
                  </a:moveTo>
                  <a:cubicBezTo>
                    <a:pt x="172" y="242"/>
                    <a:pt x="172" y="242"/>
                    <a:pt x="172" y="242"/>
                  </a:cubicBezTo>
                  <a:cubicBezTo>
                    <a:pt x="173" y="242"/>
                    <a:pt x="173" y="242"/>
                    <a:pt x="173" y="242"/>
                  </a:cubicBezTo>
                  <a:cubicBezTo>
                    <a:pt x="173" y="241"/>
                    <a:pt x="173" y="241"/>
                    <a:pt x="173" y="241"/>
                  </a:cubicBezTo>
                  <a:cubicBezTo>
                    <a:pt x="172" y="241"/>
                    <a:pt x="172" y="241"/>
                    <a:pt x="172" y="241"/>
                  </a:cubicBezTo>
                  <a:close/>
                  <a:moveTo>
                    <a:pt x="171" y="242"/>
                  </a:moveTo>
                  <a:cubicBezTo>
                    <a:pt x="171" y="242"/>
                    <a:pt x="171" y="242"/>
                    <a:pt x="171" y="242"/>
                  </a:cubicBezTo>
                  <a:cubicBezTo>
                    <a:pt x="171" y="241"/>
                    <a:pt x="171" y="241"/>
                    <a:pt x="171" y="241"/>
                  </a:cubicBezTo>
                  <a:cubicBezTo>
                    <a:pt x="172" y="240"/>
                    <a:pt x="172" y="240"/>
                    <a:pt x="172" y="240"/>
                  </a:cubicBezTo>
                  <a:cubicBezTo>
                    <a:pt x="172" y="241"/>
                    <a:pt x="172" y="241"/>
                    <a:pt x="172" y="241"/>
                  </a:cubicBezTo>
                  <a:cubicBezTo>
                    <a:pt x="171" y="242"/>
                    <a:pt x="171" y="242"/>
                    <a:pt x="171" y="242"/>
                  </a:cubicBezTo>
                  <a:close/>
                  <a:moveTo>
                    <a:pt x="167" y="238"/>
                  </a:moveTo>
                  <a:cubicBezTo>
                    <a:pt x="167" y="237"/>
                    <a:pt x="167" y="237"/>
                    <a:pt x="167" y="237"/>
                  </a:cubicBezTo>
                  <a:cubicBezTo>
                    <a:pt x="167" y="236"/>
                    <a:pt x="167" y="236"/>
                    <a:pt x="167" y="236"/>
                  </a:cubicBezTo>
                  <a:cubicBezTo>
                    <a:pt x="168" y="235"/>
                    <a:pt x="168" y="235"/>
                    <a:pt x="168" y="235"/>
                  </a:cubicBezTo>
                  <a:cubicBezTo>
                    <a:pt x="168" y="234"/>
                    <a:pt x="168" y="234"/>
                    <a:pt x="168" y="234"/>
                  </a:cubicBezTo>
                  <a:cubicBezTo>
                    <a:pt x="169" y="233"/>
                    <a:pt x="169" y="233"/>
                    <a:pt x="169" y="233"/>
                  </a:cubicBezTo>
                  <a:cubicBezTo>
                    <a:pt x="169" y="232"/>
                    <a:pt x="169" y="232"/>
                    <a:pt x="169" y="232"/>
                  </a:cubicBezTo>
                  <a:cubicBezTo>
                    <a:pt x="170" y="233"/>
                    <a:pt x="170" y="233"/>
                    <a:pt x="170" y="233"/>
                  </a:cubicBezTo>
                  <a:cubicBezTo>
                    <a:pt x="170" y="235"/>
                    <a:pt x="170" y="235"/>
                    <a:pt x="170" y="235"/>
                  </a:cubicBezTo>
                  <a:cubicBezTo>
                    <a:pt x="170" y="235"/>
                    <a:pt x="170" y="235"/>
                    <a:pt x="170" y="235"/>
                  </a:cubicBezTo>
                  <a:cubicBezTo>
                    <a:pt x="169" y="237"/>
                    <a:pt x="169" y="237"/>
                    <a:pt x="169" y="237"/>
                  </a:cubicBezTo>
                  <a:cubicBezTo>
                    <a:pt x="169" y="237"/>
                    <a:pt x="169" y="237"/>
                    <a:pt x="169" y="237"/>
                  </a:cubicBezTo>
                  <a:cubicBezTo>
                    <a:pt x="168" y="238"/>
                    <a:pt x="168" y="238"/>
                    <a:pt x="168" y="238"/>
                  </a:cubicBezTo>
                  <a:cubicBezTo>
                    <a:pt x="167" y="238"/>
                    <a:pt x="167" y="238"/>
                    <a:pt x="167" y="238"/>
                  </a:cubicBezTo>
                  <a:close/>
                  <a:moveTo>
                    <a:pt x="192" y="241"/>
                  </a:moveTo>
                  <a:cubicBezTo>
                    <a:pt x="195" y="240"/>
                    <a:pt x="195" y="240"/>
                    <a:pt x="195" y="240"/>
                  </a:cubicBezTo>
                  <a:cubicBezTo>
                    <a:pt x="195" y="239"/>
                    <a:pt x="195" y="239"/>
                    <a:pt x="195" y="239"/>
                  </a:cubicBezTo>
                  <a:cubicBezTo>
                    <a:pt x="192" y="237"/>
                    <a:pt x="192" y="237"/>
                    <a:pt x="192" y="237"/>
                  </a:cubicBezTo>
                  <a:cubicBezTo>
                    <a:pt x="192" y="237"/>
                    <a:pt x="192" y="237"/>
                    <a:pt x="192" y="237"/>
                  </a:cubicBezTo>
                  <a:cubicBezTo>
                    <a:pt x="192" y="238"/>
                    <a:pt x="192" y="238"/>
                    <a:pt x="192" y="238"/>
                  </a:cubicBezTo>
                  <a:cubicBezTo>
                    <a:pt x="191" y="239"/>
                    <a:pt x="191" y="239"/>
                    <a:pt x="191" y="239"/>
                  </a:cubicBezTo>
                  <a:cubicBezTo>
                    <a:pt x="192" y="240"/>
                    <a:pt x="192" y="240"/>
                    <a:pt x="192" y="240"/>
                  </a:cubicBezTo>
                  <a:cubicBezTo>
                    <a:pt x="192" y="241"/>
                    <a:pt x="192" y="241"/>
                    <a:pt x="192" y="241"/>
                  </a:cubicBezTo>
                  <a:close/>
                  <a:moveTo>
                    <a:pt x="191" y="242"/>
                  </a:moveTo>
                  <a:cubicBezTo>
                    <a:pt x="191" y="243"/>
                    <a:pt x="191" y="243"/>
                    <a:pt x="191" y="243"/>
                  </a:cubicBezTo>
                  <a:cubicBezTo>
                    <a:pt x="193" y="243"/>
                    <a:pt x="193" y="243"/>
                    <a:pt x="193" y="243"/>
                  </a:cubicBezTo>
                  <a:cubicBezTo>
                    <a:pt x="194" y="244"/>
                    <a:pt x="194" y="244"/>
                    <a:pt x="194" y="244"/>
                  </a:cubicBezTo>
                  <a:cubicBezTo>
                    <a:pt x="195" y="243"/>
                    <a:pt x="195" y="243"/>
                    <a:pt x="195" y="243"/>
                  </a:cubicBezTo>
                  <a:cubicBezTo>
                    <a:pt x="193" y="242"/>
                    <a:pt x="193" y="242"/>
                    <a:pt x="193" y="242"/>
                  </a:cubicBezTo>
                  <a:cubicBezTo>
                    <a:pt x="192" y="242"/>
                    <a:pt x="192" y="242"/>
                    <a:pt x="192" y="242"/>
                  </a:cubicBezTo>
                  <a:cubicBezTo>
                    <a:pt x="191" y="242"/>
                    <a:pt x="191" y="242"/>
                    <a:pt x="191" y="242"/>
                  </a:cubicBezTo>
                  <a:close/>
                  <a:moveTo>
                    <a:pt x="192" y="245"/>
                  </a:moveTo>
                  <a:cubicBezTo>
                    <a:pt x="192" y="245"/>
                    <a:pt x="192" y="245"/>
                    <a:pt x="192" y="245"/>
                  </a:cubicBezTo>
                  <a:cubicBezTo>
                    <a:pt x="193" y="244"/>
                    <a:pt x="193" y="244"/>
                    <a:pt x="193" y="244"/>
                  </a:cubicBezTo>
                  <a:cubicBezTo>
                    <a:pt x="192" y="245"/>
                    <a:pt x="192" y="245"/>
                    <a:pt x="192" y="245"/>
                  </a:cubicBezTo>
                  <a:close/>
                  <a:moveTo>
                    <a:pt x="186" y="266"/>
                  </a:moveTo>
                  <a:cubicBezTo>
                    <a:pt x="186" y="265"/>
                    <a:pt x="186" y="265"/>
                    <a:pt x="186" y="265"/>
                  </a:cubicBezTo>
                  <a:cubicBezTo>
                    <a:pt x="186" y="265"/>
                    <a:pt x="186" y="265"/>
                    <a:pt x="186" y="265"/>
                  </a:cubicBezTo>
                  <a:cubicBezTo>
                    <a:pt x="186" y="266"/>
                    <a:pt x="186" y="266"/>
                    <a:pt x="186" y="266"/>
                  </a:cubicBezTo>
                  <a:close/>
                  <a:moveTo>
                    <a:pt x="178" y="273"/>
                  </a:moveTo>
                  <a:cubicBezTo>
                    <a:pt x="177" y="272"/>
                    <a:pt x="177" y="272"/>
                    <a:pt x="177" y="272"/>
                  </a:cubicBezTo>
                  <a:cubicBezTo>
                    <a:pt x="178" y="271"/>
                    <a:pt x="178" y="271"/>
                    <a:pt x="178" y="271"/>
                  </a:cubicBezTo>
                  <a:cubicBezTo>
                    <a:pt x="178" y="270"/>
                    <a:pt x="178" y="270"/>
                    <a:pt x="178" y="270"/>
                  </a:cubicBezTo>
                  <a:cubicBezTo>
                    <a:pt x="179" y="270"/>
                    <a:pt x="179" y="270"/>
                    <a:pt x="179" y="270"/>
                  </a:cubicBezTo>
                  <a:cubicBezTo>
                    <a:pt x="179" y="270"/>
                    <a:pt x="179" y="270"/>
                    <a:pt x="179" y="270"/>
                  </a:cubicBezTo>
                  <a:cubicBezTo>
                    <a:pt x="179" y="271"/>
                    <a:pt x="179" y="271"/>
                    <a:pt x="179" y="271"/>
                  </a:cubicBezTo>
                  <a:cubicBezTo>
                    <a:pt x="178" y="273"/>
                    <a:pt x="178" y="273"/>
                    <a:pt x="178" y="273"/>
                  </a:cubicBezTo>
                  <a:close/>
                  <a:moveTo>
                    <a:pt x="170" y="272"/>
                  </a:moveTo>
                  <a:cubicBezTo>
                    <a:pt x="170" y="271"/>
                    <a:pt x="170" y="271"/>
                    <a:pt x="170" y="271"/>
                  </a:cubicBezTo>
                  <a:cubicBezTo>
                    <a:pt x="171" y="270"/>
                    <a:pt x="171" y="270"/>
                    <a:pt x="171" y="270"/>
                  </a:cubicBezTo>
                  <a:cubicBezTo>
                    <a:pt x="170" y="270"/>
                    <a:pt x="170" y="270"/>
                    <a:pt x="170" y="270"/>
                  </a:cubicBezTo>
                  <a:cubicBezTo>
                    <a:pt x="169" y="268"/>
                    <a:pt x="169" y="268"/>
                    <a:pt x="169" y="268"/>
                  </a:cubicBezTo>
                  <a:cubicBezTo>
                    <a:pt x="170" y="268"/>
                    <a:pt x="170" y="268"/>
                    <a:pt x="170" y="268"/>
                  </a:cubicBezTo>
                  <a:cubicBezTo>
                    <a:pt x="169" y="267"/>
                    <a:pt x="169" y="267"/>
                    <a:pt x="169" y="267"/>
                  </a:cubicBezTo>
                  <a:cubicBezTo>
                    <a:pt x="169" y="264"/>
                    <a:pt x="169" y="264"/>
                    <a:pt x="169" y="264"/>
                  </a:cubicBezTo>
                  <a:cubicBezTo>
                    <a:pt x="169" y="263"/>
                    <a:pt x="169" y="263"/>
                    <a:pt x="169" y="263"/>
                  </a:cubicBezTo>
                  <a:cubicBezTo>
                    <a:pt x="168" y="262"/>
                    <a:pt x="168" y="262"/>
                    <a:pt x="168" y="262"/>
                  </a:cubicBezTo>
                  <a:cubicBezTo>
                    <a:pt x="168" y="260"/>
                    <a:pt x="168" y="260"/>
                    <a:pt x="168" y="260"/>
                  </a:cubicBezTo>
                  <a:cubicBezTo>
                    <a:pt x="169" y="259"/>
                    <a:pt x="169" y="259"/>
                    <a:pt x="169" y="259"/>
                  </a:cubicBezTo>
                  <a:cubicBezTo>
                    <a:pt x="170" y="260"/>
                    <a:pt x="170" y="260"/>
                    <a:pt x="170" y="260"/>
                  </a:cubicBezTo>
                  <a:cubicBezTo>
                    <a:pt x="171" y="260"/>
                    <a:pt x="171" y="260"/>
                    <a:pt x="171" y="260"/>
                  </a:cubicBezTo>
                  <a:cubicBezTo>
                    <a:pt x="170" y="259"/>
                    <a:pt x="170" y="259"/>
                    <a:pt x="170" y="259"/>
                  </a:cubicBezTo>
                  <a:cubicBezTo>
                    <a:pt x="170" y="258"/>
                    <a:pt x="170" y="258"/>
                    <a:pt x="170" y="258"/>
                  </a:cubicBezTo>
                  <a:cubicBezTo>
                    <a:pt x="169" y="258"/>
                    <a:pt x="169" y="258"/>
                    <a:pt x="169" y="258"/>
                  </a:cubicBezTo>
                  <a:cubicBezTo>
                    <a:pt x="170" y="256"/>
                    <a:pt x="170" y="256"/>
                    <a:pt x="170" y="256"/>
                  </a:cubicBezTo>
                  <a:cubicBezTo>
                    <a:pt x="169" y="254"/>
                    <a:pt x="169" y="254"/>
                    <a:pt x="169" y="254"/>
                  </a:cubicBezTo>
                  <a:cubicBezTo>
                    <a:pt x="169" y="251"/>
                    <a:pt x="169" y="251"/>
                    <a:pt x="169" y="251"/>
                  </a:cubicBezTo>
                  <a:cubicBezTo>
                    <a:pt x="170" y="249"/>
                    <a:pt x="170" y="249"/>
                    <a:pt x="170" y="249"/>
                  </a:cubicBezTo>
                  <a:cubicBezTo>
                    <a:pt x="169" y="247"/>
                    <a:pt x="169" y="247"/>
                    <a:pt x="169" y="247"/>
                  </a:cubicBezTo>
                  <a:cubicBezTo>
                    <a:pt x="169" y="246"/>
                    <a:pt x="169" y="246"/>
                    <a:pt x="169" y="246"/>
                  </a:cubicBezTo>
                  <a:cubicBezTo>
                    <a:pt x="170" y="245"/>
                    <a:pt x="170" y="245"/>
                    <a:pt x="170" y="245"/>
                  </a:cubicBezTo>
                  <a:cubicBezTo>
                    <a:pt x="170" y="244"/>
                    <a:pt x="170" y="244"/>
                    <a:pt x="170" y="244"/>
                  </a:cubicBezTo>
                  <a:cubicBezTo>
                    <a:pt x="170" y="243"/>
                    <a:pt x="170" y="243"/>
                    <a:pt x="170" y="243"/>
                  </a:cubicBezTo>
                  <a:cubicBezTo>
                    <a:pt x="171" y="244"/>
                    <a:pt x="171" y="244"/>
                    <a:pt x="171" y="244"/>
                  </a:cubicBezTo>
                  <a:cubicBezTo>
                    <a:pt x="173" y="245"/>
                    <a:pt x="173" y="245"/>
                    <a:pt x="173" y="245"/>
                  </a:cubicBezTo>
                  <a:cubicBezTo>
                    <a:pt x="173" y="246"/>
                    <a:pt x="173" y="246"/>
                    <a:pt x="173" y="246"/>
                  </a:cubicBezTo>
                  <a:cubicBezTo>
                    <a:pt x="174" y="245"/>
                    <a:pt x="174" y="245"/>
                    <a:pt x="174" y="245"/>
                  </a:cubicBezTo>
                  <a:cubicBezTo>
                    <a:pt x="174" y="244"/>
                    <a:pt x="174" y="244"/>
                    <a:pt x="174" y="244"/>
                  </a:cubicBezTo>
                  <a:cubicBezTo>
                    <a:pt x="174" y="246"/>
                    <a:pt x="174" y="246"/>
                    <a:pt x="174" y="246"/>
                  </a:cubicBezTo>
                  <a:cubicBezTo>
                    <a:pt x="176" y="247"/>
                    <a:pt x="176" y="247"/>
                    <a:pt x="176" y="247"/>
                  </a:cubicBezTo>
                  <a:cubicBezTo>
                    <a:pt x="178" y="249"/>
                    <a:pt x="178" y="249"/>
                    <a:pt x="178" y="249"/>
                  </a:cubicBezTo>
                  <a:cubicBezTo>
                    <a:pt x="179" y="250"/>
                    <a:pt x="179" y="250"/>
                    <a:pt x="179" y="250"/>
                  </a:cubicBezTo>
                  <a:cubicBezTo>
                    <a:pt x="180" y="249"/>
                    <a:pt x="180" y="249"/>
                    <a:pt x="180" y="249"/>
                  </a:cubicBezTo>
                  <a:cubicBezTo>
                    <a:pt x="181" y="249"/>
                    <a:pt x="181" y="249"/>
                    <a:pt x="181" y="249"/>
                  </a:cubicBezTo>
                  <a:cubicBezTo>
                    <a:pt x="182" y="250"/>
                    <a:pt x="182" y="250"/>
                    <a:pt x="182" y="250"/>
                  </a:cubicBezTo>
                  <a:cubicBezTo>
                    <a:pt x="182" y="249"/>
                    <a:pt x="182" y="249"/>
                    <a:pt x="182" y="249"/>
                  </a:cubicBezTo>
                  <a:cubicBezTo>
                    <a:pt x="183" y="248"/>
                    <a:pt x="183" y="248"/>
                    <a:pt x="183" y="248"/>
                  </a:cubicBezTo>
                  <a:cubicBezTo>
                    <a:pt x="187" y="249"/>
                    <a:pt x="187" y="249"/>
                    <a:pt x="187" y="249"/>
                  </a:cubicBezTo>
                  <a:cubicBezTo>
                    <a:pt x="187" y="248"/>
                    <a:pt x="187" y="248"/>
                    <a:pt x="187" y="248"/>
                  </a:cubicBezTo>
                  <a:cubicBezTo>
                    <a:pt x="188" y="247"/>
                    <a:pt x="188" y="247"/>
                    <a:pt x="188" y="247"/>
                  </a:cubicBezTo>
                  <a:cubicBezTo>
                    <a:pt x="189" y="247"/>
                    <a:pt x="189" y="247"/>
                    <a:pt x="189" y="247"/>
                  </a:cubicBezTo>
                  <a:cubicBezTo>
                    <a:pt x="189" y="248"/>
                    <a:pt x="189" y="248"/>
                    <a:pt x="189" y="248"/>
                  </a:cubicBezTo>
                  <a:cubicBezTo>
                    <a:pt x="190" y="247"/>
                    <a:pt x="190" y="247"/>
                    <a:pt x="190" y="247"/>
                  </a:cubicBezTo>
                  <a:cubicBezTo>
                    <a:pt x="191" y="247"/>
                    <a:pt x="191" y="247"/>
                    <a:pt x="191" y="247"/>
                  </a:cubicBezTo>
                  <a:cubicBezTo>
                    <a:pt x="192" y="248"/>
                    <a:pt x="192" y="248"/>
                    <a:pt x="192" y="248"/>
                  </a:cubicBezTo>
                  <a:cubicBezTo>
                    <a:pt x="192" y="249"/>
                    <a:pt x="192" y="249"/>
                    <a:pt x="192" y="249"/>
                  </a:cubicBezTo>
                  <a:cubicBezTo>
                    <a:pt x="191" y="252"/>
                    <a:pt x="191" y="252"/>
                    <a:pt x="191" y="252"/>
                  </a:cubicBezTo>
                  <a:cubicBezTo>
                    <a:pt x="190" y="253"/>
                    <a:pt x="190" y="253"/>
                    <a:pt x="190" y="253"/>
                  </a:cubicBezTo>
                  <a:cubicBezTo>
                    <a:pt x="190" y="256"/>
                    <a:pt x="190" y="256"/>
                    <a:pt x="190" y="256"/>
                  </a:cubicBezTo>
                  <a:cubicBezTo>
                    <a:pt x="189" y="257"/>
                    <a:pt x="189" y="257"/>
                    <a:pt x="189" y="257"/>
                  </a:cubicBezTo>
                  <a:cubicBezTo>
                    <a:pt x="189" y="258"/>
                    <a:pt x="189" y="258"/>
                    <a:pt x="189" y="258"/>
                  </a:cubicBezTo>
                  <a:cubicBezTo>
                    <a:pt x="189" y="259"/>
                    <a:pt x="189" y="259"/>
                    <a:pt x="189" y="259"/>
                  </a:cubicBezTo>
                  <a:cubicBezTo>
                    <a:pt x="189" y="260"/>
                    <a:pt x="189" y="260"/>
                    <a:pt x="189" y="260"/>
                  </a:cubicBezTo>
                  <a:cubicBezTo>
                    <a:pt x="188" y="262"/>
                    <a:pt x="188" y="262"/>
                    <a:pt x="188" y="262"/>
                  </a:cubicBezTo>
                  <a:cubicBezTo>
                    <a:pt x="188" y="261"/>
                    <a:pt x="188" y="261"/>
                    <a:pt x="188" y="261"/>
                  </a:cubicBezTo>
                  <a:cubicBezTo>
                    <a:pt x="188" y="259"/>
                    <a:pt x="188" y="259"/>
                    <a:pt x="188" y="259"/>
                  </a:cubicBezTo>
                  <a:cubicBezTo>
                    <a:pt x="187" y="260"/>
                    <a:pt x="187" y="260"/>
                    <a:pt x="187" y="260"/>
                  </a:cubicBezTo>
                  <a:cubicBezTo>
                    <a:pt x="186" y="261"/>
                    <a:pt x="186" y="261"/>
                    <a:pt x="186" y="261"/>
                  </a:cubicBezTo>
                  <a:cubicBezTo>
                    <a:pt x="186" y="263"/>
                    <a:pt x="186" y="263"/>
                    <a:pt x="186" y="263"/>
                  </a:cubicBezTo>
                  <a:cubicBezTo>
                    <a:pt x="186" y="264"/>
                    <a:pt x="186" y="264"/>
                    <a:pt x="186" y="264"/>
                  </a:cubicBezTo>
                  <a:cubicBezTo>
                    <a:pt x="185" y="264"/>
                    <a:pt x="185" y="264"/>
                    <a:pt x="185" y="264"/>
                  </a:cubicBezTo>
                  <a:cubicBezTo>
                    <a:pt x="185" y="265"/>
                    <a:pt x="185" y="265"/>
                    <a:pt x="185" y="265"/>
                  </a:cubicBezTo>
                  <a:cubicBezTo>
                    <a:pt x="184" y="266"/>
                    <a:pt x="184" y="266"/>
                    <a:pt x="184" y="266"/>
                  </a:cubicBezTo>
                  <a:cubicBezTo>
                    <a:pt x="185" y="267"/>
                    <a:pt x="185" y="267"/>
                    <a:pt x="185" y="267"/>
                  </a:cubicBezTo>
                  <a:cubicBezTo>
                    <a:pt x="185" y="268"/>
                    <a:pt x="185" y="268"/>
                    <a:pt x="185" y="268"/>
                  </a:cubicBezTo>
                  <a:cubicBezTo>
                    <a:pt x="183" y="270"/>
                    <a:pt x="183" y="270"/>
                    <a:pt x="183" y="270"/>
                  </a:cubicBezTo>
                  <a:cubicBezTo>
                    <a:pt x="183" y="270"/>
                    <a:pt x="183" y="270"/>
                    <a:pt x="183" y="270"/>
                  </a:cubicBezTo>
                  <a:cubicBezTo>
                    <a:pt x="182" y="270"/>
                    <a:pt x="182" y="270"/>
                    <a:pt x="182" y="270"/>
                  </a:cubicBezTo>
                  <a:cubicBezTo>
                    <a:pt x="182" y="268"/>
                    <a:pt x="182" y="268"/>
                    <a:pt x="182" y="268"/>
                  </a:cubicBezTo>
                  <a:cubicBezTo>
                    <a:pt x="183" y="269"/>
                    <a:pt x="183" y="269"/>
                    <a:pt x="183" y="269"/>
                  </a:cubicBezTo>
                  <a:cubicBezTo>
                    <a:pt x="183" y="268"/>
                    <a:pt x="183" y="268"/>
                    <a:pt x="183" y="268"/>
                  </a:cubicBezTo>
                  <a:cubicBezTo>
                    <a:pt x="182" y="267"/>
                    <a:pt x="182" y="267"/>
                    <a:pt x="182" y="267"/>
                  </a:cubicBezTo>
                  <a:cubicBezTo>
                    <a:pt x="181" y="267"/>
                    <a:pt x="181" y="267"/>
                    <a:pt x="181" y="267"/>
                  </a:cubicBezTo>
                  <a:cubicBezTo>
                    <a:pt x="181" y="269"/>
                    <a:pt x="181" y="269"/>
                    <a:pt x="181" y="269"/>
                  </a:cubicBezTo>
                  <a:cubicBezTo>
                    <a:pt x="180" y="268"/>
                    <a:pt x="180" y="268"/>
                    <a:pt x="180" y="268"/>
                  </a:cubicBezTo>
                  <a:cubicBezTo>
                    <a:pt x="180" y="267"/>
                    <a:pt x="180" y="267"/>
                    <a:pt x="180" y="267"/>
                  </a:cubicBezTo>
                  <a:cubicBezTo>
                    <a:pt x="179" y="268"/>
                    <a:pt x="179" y="268"/>
                    <a:pt x="179" y="268"/>
                  </a:cubicBezTo>
                  <a:cubicBezTo>
                    <a:pt x="178" y="269"/>
                    <a:pt x="178" y="269"/>
                    <a:pt x="178" y="269"/>
                  </a:cubicBezTo>
                  <a:cubicBezTo>
                    <a:pt x="178" y="270"/>
                    <a:pt x="178" y="270"/>
                    <a:pt x="178" y="270"/>
                  </a:cubicBezTo>
                  <a:cubicBezTo>
                    <a:pt x="177" y="269"/>
                    <a:pt x="177" y="269"/>
                    <a:pt x="177" y="269"/>
                  </a:cubicBezTo>
                  <a:cubicBezTo>
                    <a:pt x="177" y="271"/>
                    <a:pt x="177" y="271"/>
                    <a:pt x="177" y="271"/>
                  </a:cubicBezTo>
                  <a:cubicBezTo>
                    <a:pt x="176" y="272"/>
                    <a:pt x="176" y="272"/>
                    <a:pt x="176" y="272"/>
                  </a:cubicBezTo>
                  <a:cubicBezTo>
                    <a:pt x="175" y="274"/>
                    <a:pt x="175" y="274"/>
                    <a:pt x="175" y="274"/>
                  </a:cubicBezTo>
                  <a:cubicBezTo>
                    <a:pt x="174" y="274"/>
                    <a:pt x="174" y="274"/>
                    <a:pt x="174" y="274"/>
                  </a:cubicBezTo>
                  <a:cubicBezTo>
                    <a:pt x="174" y="273"/>
                    <a:pt x="174" y="273"/>
                    <a:pt x="174" y="273"/>
                  </a:cubicBezTo>
                  <a:cubicBezTo>
                    <a:pt x="174" y="272"/>
                    <a:pt x="174" y="272"/>
                    <a:pt x="174" y="272"/>
                  </a:cubicBezTo>
                  <a:cubicBezTo>
                    <a:pt x="173" y="273"/>
                    <a:pt x="173" y="273"/>
                    <a:pt x="173" y="273"/>
                  </a:cubicBezTo>
                  <a:cubicBezTo>
                    <a:pt x="172" y="272"/>
                    <a:pt x="172" y="272"/>
                    <a:pt x="172" y="272"/>
                  </a:cubicBezTo>
                  <a:cubicBezTo>
                    <a:pt x="171" y="273"/>
                    <a:pt x="171" y="273"/>
                    <a:pt x="171" y="273"/>
                  </a:cubicBezTo>
                  <a:cubicBezTo>
                    <a:pt x="171" y="273"/>
                    <a:pt x="170" y="272"/>
                    <a:pt x="170" y="272"/>
                  </a:cubicBezTo>
                  <a:close/>
                  <a:moveTo>
                    <a:pt x="2" y="174"/>
                  </a:moveTo>
                  <a:cubicBezTo>
                    <a:pt x="3" y="175"/>
                    <a:pt x="3" y="175"/>
                    <a:pt x="3" y="175"/>
                  </a:cubicBezTo>
                  <a:cubicBezTo>
                    <a:pt x="4" y="175"/>
                    <a:pt x="4" y="175"/>
                    <a:pt x="4" y="175"/>
                  </a:cubicBezTo>
                  <a:cubicBezTo>
                    <a:pt x="7" y="177"/>
                    <a:pt x="7" y="177"/>
                    <a:pt x="7" y="177"/>
                  </a:cubicBezTo>
                  <a:cubicBezTo>
                    <a:pt x="7" y="178"/>
                    <a:pt x="7" y="178"/>
                    <a:pt x="7" y="178"/>
                  </a:cubicBezTo>
                  <a:cubicBezTo>
                    <a:pt x="7" y="179"/>
                    <a:pt x="7" y="179"/>
                    <a:pt x="7" y="179"/>
                  </a:cubicBezTo>
                  <a:cubicBezTo>
                    <a:pt x="9" y="179"/>
                    <a:pt x="9" y="179"/>
                    <a:pt x="9" y="179"/>
                  </a:cubicBezTo>
                  <a:cubicBezTo>
                    <a:pt x="9" y="180"/>
                    <a:pt x="9" y="180"/>
                    <a:pt x="9" y="180"/>
                  </a:cubicBezTo>
                  <a:cubicBezTo>
                    <a:pt x="11" y="180"/>
                    <a:pt x="11" y="180"/>
                    <a:pt x="11" y="180"/>
                  </a:cubicBezTo>
                  <a:cubicBezTo>
                    <a:pt x="12" y="180"/>
                    <a:pt x="12" y="180"/>
                    <a:pt x="12" y="180"/>
                  </a:cubicBezTo>
                  <a:cubicBezTo>
                    <a:pt x="12" y="181"/>
                    <a:pt x="12" y="181"/>
                    <a:pt x="12" y="181"/>
                  </a:cubicBezTo>
                  <a:cubicBezTo>
                    <a:pt x="14" y="181"/>
                    <a:pt x="14" y="181"/>
                    <a:pt x="14" y="181"/>
                  </a:cubicBezTo>
                  <a:cubicBezTo>
                    <a:pt x="15" y="180"/>
                    <a:pt x="15" y="180"/>
                    <a:pt x="15" y="180"/>
                  </a:cubicBezTo>
                  <a:cubicBezTo>
                    <a:pt x="16" y="181"/>
                    <a:pt x="16" y="181"/>
                    <a:pt x="16" y="181"/>
                  </a:cubicBezTo>
                  <a:cubicBezTo>
                    <a:pt x="16" y="181"/>
                    <a:pt x="16" y="181"/>
                    <a:pt x="16" y="181"/>
                  </a:cubicBezTo>
                  <a:cubicBezTo>
                    <a:pt x="17" y="181"/>
                    <a:pt x="17" y="181"/>
                    <a:pt x="17" y="181"/>
                  </a:cubicBezTo>
                  <a:cubicBezTo>
                    <a:pt x="19" y="181"/>
                    <a:pt x="19" y="181"/>
                    <a:pt x="19" y="181"/>
                  </a:cubicBezTo>
                  <a:cubicBezTo>
                    <a:pt x="20" y="181"/>
                    <a:pt x="20" y="181"/>
                    <a:pt x="20" y="181"/>
                  </a:cubicBezTo>
                  <a:cubicBezTo>
                    <a:pt x="20" y="180"/>
                    <a:pt x="20" y="180"/>
                    <a:pt x="20" y="180"/>
                  </a:cubicBezTo>
                  <a:cubicBezTo>
                    <a:pt x="21" y="180"/>
                    <a:pt x="21" y="180"/>
                    <a:pt x="21" y="180"/>
                  </a:cubicBezTo>
                  <a:cubicBezTo>
                    <a:pt x="22" y="178"/>
                    <a:pt x="22" y="178"/>
                    <a:pt x="22" y="178"/>
                  </a:cubicBezTo>
                  <a:cubicBezTo>
                    <a:pt x="24" y="178"/>
                    <a:pt x="24" y="178"/>
                    <a:pt x="24" y="178"/>
                  </a:cubicBezTo>
                  <a:cubicBezTo>
                    <a:pt x="24" y="177"/>
                    <a:pt x="24" y="177"/>
                    <a:pt x="24" y="177"/>
                  </a:cubicBezTo>
                  <a:cubicBezTo>
                    <a:pt x="25" y="177"/>
                    <a:pt x="25" y="177"/>
                    <a:pt x="25" y="177"/>
                  </a:cubicBezTo>
                  <a:cubicBezTo>
                    <a:pt x="26" y="177"/>
                    <a:pt x="26" y="177"/>
                    <a:pt x="26" y="177"/>
                  </a:cubicBezTo>
                  <a:cubicBezTo>
                    <a:pt x="27" y="178"/>
                    <a:pt x="27" y="178"/>
                    <a:pt x="27" y="178"/>
                  </a:cubicBezTo>
                  <a:cubicBezTo>
                    <a:pt x="28" y="176"/>
                    <a:pt x="28" y="176"/>
                    <a:pt x="28" y="176"/>
                  </a:cubicBezTo>
                  <a:cubicBezTo>
                    <a:pt x="29" y="176"/>
                    <a:pt x="29" y="176"/>
                    <a:pt x="29" y="176"/>
                  </a:cubicBezTo>
                  <a:cubicBezTo>
                    <a:pt x="29" y="176"/>
                    <a:pt x="29" y="176"/>
                    <a:pt x="29" y="176"/>
                  </a:cubicBezTo>
                  <a:cubicBezTo>
                    <a:pt x="30" y="175"/>
                    <a:pt x="30" y="175"/>
                    <a:pt x="30" y="175"/>
                  </a:cubicBezTo>
                  <a:cubicBezTo>
                    <a:pt x="33" y="172"/>
                    <a:pt x="33" y="172"/>
                    <a:pt x="33" y="172"/>
                  </a:cubicBezTo>
                  <a:cubicBezTo>
                    <a:pt x="34" y="173"/>
                    <a:pt x="34" y="173"/>
                    <a:pt x="34" y="173"/>
                  </a:cubicBezTo>
                  <a:cubicBezTo>
                    <a:pt x="35" y="173"/>
                    <a:pt x="35" y="173"/>
                    <a:pt x="35" y="173"/>
                  </a:cubicBezTo>
                  <a:cubicBezTo>
                    <a:pt x="36" y="172"/>
                    <a:pt x="36" y="172"/>
                    <a:pt x="36" y="172"/>
                  </a:cubicBezTo>
                  <a:cubicBezTo>
                    <a:pt x="40" y="172"/>
                    <a:pt x="40" y="172"/>
                    <a:pt x="40" y="172"/>
                  </a:cubicBezTo>
                  <a:cubicBezTo>
                    <a:pt x="40" y="172"/>
                    <a:pt x="40" y="172"/>
                    <a:pt x="40" y="172"/>
                  </a:cubicBezTo>
                  <a:cubicBezTo>
                    <a:pt x="42" y="172"/>
                    <a:pt x="42" y="172"/>
                    <a:pt x="42" y="172"/>
                  </a:cubicBezTo>
                  <a:cubicBezTo>
                    <a:pt x="43" y="172"/>
                    <a:pt x="43" y="172"/>
                    <a:pt x="43" y="172"/>
                  </a:cubicBezTo>
                  <a:cubicBezTo>
                    <a:pt x="44" y="172"/>
                    <a:pt x="44" y="172"/>
                    <a:pt x="44" y="172"/>
                  </a:cubicBezTo>
                  <a:cubicBezTo>
                    <a:pt x="45" y="172"/>
                    <a:pt x="45" y="172"/>
                    <a:pt x="45" y="172"/>
                  </a:cubicBezTo>
                  <a:cubicBezTo>
                    <a:pt x="46" y="173"/>
                    <a:pt x="46" y="173"/>
                    <a:pt x="46" y="173"/>
                  </a:cubicBezTo>
                  <a:cubicBezTo>
                    <a:pt x="47" y="173"/>
                    <a:pt x="47" y="173"/>
                    <a:pt x="47" y="173"/>
                  </a:cubicBezTo>
                  <a:cubicBezTo>
                    <a:pt x="48" y="173"/>
                    <a:pt x="48" y="173"/>
                    <a:pt x="48" y="173"/>
                  </a:cubicBezTo>
                  <a:cubicBezTo>
                    <a:pt x="48" y="173"/>
                    <a:pt x="48" y="173"/>
                    <a:pt x="48" y="173"/>
                  </a:cubicBezTo>
                  <a:cubicBezTo>
                    <a:pt x="49" y="173"/>
                    <a:pt x="49" y="173"/>
                    <a:pt x="49" y="173"/>
                  </a:cubicBezTo>
                  <a:cubicBezTo>
                    <a:pt x="52" y="173"/>
                    <a:pt x="52" y="173"/>
                    <a:pt x="52" y="173"/>
                  </a:cubicBezTo>
                  <a:cubicBezTo>
                    <a:pt x="51" y="174"/>
                    <a:pt x="51" y="174"/>
                    <a:pt x="51" y="174"/>
                  </a:cubicBezTo>
                  <a:cubicBezTo>
                    <a:pt x="52" y="174"/>
                    <a:pt x="52" y="174"/>
                    <a:pt x="52" y="174"/>
                  </a:cubicBezTo>
                  <a:cubicBezTo>
                    <a:pt x="53" y="173"/>
                    <a:pt x="53" y="173"/>
                    <a:pt x="53" y="173"/>
                  </a:cubicBezTo>
                  <a:cubicBezTo>
                    <a:pt x="55" y="173"/>
                    <a:pt x="55" y="173"/>
                    <a:pt x="55" y="173"/>
                  </a:cubicBezTo>
                  <a:cubicBezTo>
                    <a:pt x="56" y="172"/>
                    <a:pt x="56" y="172"/>
                    <a:pt x="56" y="172"/>
                  </a:cubicBezTo>
                  <a:cubicBezTo>
                    <a:pt x="57" y="170"/>
                    <a:pt x="57" y="170"/>
                    <a:pt x="57" y="170"/>
                  </a:cubicBezTo>
                  <a:cubicBezTo>
                    <a:pt x="57" y="170"/>
                    <a:pt x="57" y="170"/>
                    <a:pt x="57" y="170"/>
                  </a:cubicBezTo>
                  <a:cubicBezTo>
                    <a:pt x="59" y="169"/>
                    <a:pt x="59" y="169"/>
                    <a:pt x="59" y="169"/>
                  </a:cubicBezTo>
                  <a:cubicBezTo>
                    <a:pt x="60" y="167"/>
                    <a:pt x="60" y="167"/>
                    <a:pt x="60" y="167"/>
                  </a:cubicBezTo>
                  <a:cubicBezTo>
                    <a:pt x="61" y="165"/>
                    <a:pt x="61" y="165"/>
                    <a:pt x="61" y="165"/>
                  </a:cubicBezTo>
                  <a:cubicBezTo>
                    <a:pt x="63" y="165"/>
                    <a:pt x="63" y="165"/>
                    <a:pt x="63" y="165"/>
                  </a:cubicBezTo>
                  <a:cubicBezTo>
                    <a:pt x="64" y="165"/>
                    <a:pt x="64" y="165"/>
                    <a:pt x="64" y="165"/>
                  </a:cubicBezTo>
                  <a:cubicBezTo>
                    <a:pt x="66" y="164"/>
                    <a:pt x="66" y="164"/>
                    <a:pt x="66" y="164"/>
                  </a:cubicBezTo>
                  <a:cubicBezTo>
                    <a:pt x="69" y="162"/>
                    <a:pt x="69" y="162"/>
                    <a:pt x="69" y="162"/>
                  </a:cubicBezTo>
                  <a:cubicBezTo>
                    <a:pt x="72" y="160"/>
                    <a:pt x="72" y="160"/>
                    <a:pt x="72" y="160"/>
                  </a:cubicBezTo>
                  <a:cubicBezTo>
                    <a:pt x="72" y="160"/>
                    <a:pt x="72" y="160"/>
                    <a:pt x="72" y="160"/>
                  </a:cubicBezTo>
                  <a:cubicBezTo>
                    <a:pt x="73" y="160"/>
                    <a:pt x="73" y="160"/>
                    <a:pt x="73" y="160"/>
                  </a:cubicBezTo>
                  <a:cubicBezTo>
                    <a:pt x="74" y="160"/>
                    <a:pt x="74" y="160"/>
                    <a:pt x="74" y="160"/>
                  </a:cubicBezTo>
                  <a:cubicBezTo>
                    <a:pt x="76" y="161"/>
                    <a:pt x="76" y="161"/>
                    <a:pt x="76" y="161"/>
                  </a:cubicBezTo>
                  <a:cubicBezTo>
                    <a:pt x="78" y="161"/>
                    <a:pt x="78" y="161"/>
                    <a:pt x="78" y="161"/>
                  </a:cubicBezTo>
                  <a:cubicBezTo>
                    <a:pt x="79" y="161"/>
                    <a:pt x="79" y="161"/>
                    <a:pt x="79" y="161"/>
                  </a:cubicBezTo>
                  <a:cubicBezTo>
                    <a:pt x="82" y="161"/>
                    <a:pt x="82" y="161"/>
                    <a:pt x="82" y="161"/>
                  </a:cubicBezTo>
                  <a:cubicBezTo>
                    <a:pt x="85" y="159"/>
                    <a:pt x="85" y="159"/>
                    <a:pt x="85" y="159"/>
                  </a:cubicBezTo>
                  <a:cubicBezTo>
                    <a:pt x="87" y="159"/>
                    <a:pt x="87" y="159"/>
                    <a:pt x="87" y="159"/>
                  </a:cubicBezTo>
                  <a:cubicBezTo>
                    <a:pt x="89" y="158"/>
                    <a:pt x="89" y="158"/>
                    <a:pt x="89" y="158"/>
                  </a:cubicBezTo>
                  <a:cubicBezTo>
                    <a:pt x="90" y="158"/>
                    <a:pt x="90" y="158"/>
                    <a:pt x="90" y="158"/>
                  </a:cubicBezTo>
                  <a:cubicBezTo>
                    <a:pt x="91" y="157"/>
                    <a:pt x="91" y="157"/>
                    <a:pt x="91" y="157"/>
                  </a:cubicBezTo>
                  <a:cubicBezTo>
                    <a:pt x="94" y="156"/>
                    <a:pt x="94" y="156"/>
                    <a:pt x="94" y="156"/>
                  </a:cubicBezTo>
                  <a:cubicBezTo>
                    <a:pt x="101" y="156"/>
                    <a:pt x="101" y="156"/>
                    <a:pt x="101" y="156"/>
                  </a:cubicBezTo>
                  <a:cubicBezTo>
                    <a:pt x="103" y="157"/>
                    <a:pt x="103" y="157"/>
                    <a:pt x="103" y="157"/>
                  </a:cubicBezTo>
                  <a:cubicBezTo>
                    <a:pt x="105" y="157"/>
                    <a:pt x="105" y="157"/>
                    <a:pt x="105" y="157"/>
                  </a:cubicBezTo>
                  <a:cubicBezTo>
                    <a:pt x="107" y="156"/>
                    <a:pt x="107" y="156"/>
                    <a:pt x="107" y="156"/>
                  </a:cubicBezTo>
                  <a:cubicBezTo>
                    <a:pt x="108" y="156"/>
                    <a:pt x="108" y="156"/>
                    <a:pt x="108" y="156"/>
                  </a:cubicBezTo>
                  <a:cubicBezTo>
                    <a:pt x="110" y="158"/>
                    <a:pt x="110" y="158"/>
                    <a:pt x="110" y="158"/>
                  </a:cubicBezTo>
                  <a:cubicBezTo>
                    <a:pt x="112" y="160"/>
                    <a:pt x="112" y="160"/>
                    <a:pt x="112" y="160"/>
                  </a:cubicBezTo>
                  <a:cubicBezTo>
                    <a:pt x="113" y="161"/>
                    <a:pt x="113" y="161"/>
                    <a:pt x="113" y="161"/>
                  </a:cubicBezTo>
                  <a:cubicBezTo>
                    <a:pt x="113" y="160"/>
                    <a:pt x="113" y="160"/>
                    <a:pt x="113" y="160"/>
                  </a:cubicBezTo>
                  <a:cubicBezTo>
                    <a:pt x="114" y="160"/>
                    <a:pt x="114" y="160"/>
                    <a:pt x="114" y="160"/>
                  </a:cubicBezTo>
                  <a:cubicBezTo>
                    <a:pt x="115" y="160"/>
                    <a:pt x="115" y="160"/>
                    <a:pt x="115" y="160"/>
                  </a:cubicBezTo>
                  <a:cubicBezTo>
                    <a:pt x="116" y="160"/>
                    <a:pt x="116" y="160"/>
                    <a:pt x="116" y="160"/>
                  </a:cubicBezTo>
                  <a:cubicBezTo>
                    <a:pt x="117" y="160"/>
                    <a:pt x="117" y="160"/>
                    <a:pt x="117" y="160"/>
                  </a:cubicBezTo>
                  <a:cubicBezTo>
                    <a:pt x="118" y="162"/>
                    <a:pt x="118" y="162"/>
                    <a:pt x="118" y="162"/>
                  </a:cubicBezTo>
                  <a:cubicBezTo>
                    <a:pt x="120" y="162"/>
                    <a:pt x="120" y="162"/>
                    <a:pt x="120" y="162"/>
                  </a:cubicBezTo>
                  <a:cubicBezTo>
                    <a:pt x="120" y="162"/>
                    <a:pt x="120" y="162"/>
                    <a:pt x="120" y="162"/>
                  </a:cubicBezTo>
                  <a:cubicBezTo>
                    <a:pt x="123" y="164"/>
                    <a:pt x="123" y="164"/>
                    <a:pt x="123" y="164"/>
                  </a:cubicBezTo>
                  <a:cubicBezTo>
                    <a:pt x="123" y="165"/>
                    <a:pt x="123" y="165"/>
                    <a:pt x="123" y="165"/>
                  </a:cubicBezTo>
                  <a:cubicBezTo>
                    <a:pt x="124" y="165"/>
                    <a:pt x="124" y="165"/>
                    <a:pt x="124" y="165"/>
                  </a:cubicBezTo>
                  <a:cubicBezTo>
                    <a:pt x="125" y="166"/>
                    <a:pt x="125" y="166"/>
                    <a:pt x="125" y="166"/>
                  </a:cubicBezTo>
                  <a:cubicBezTo>
                    <a:pt x="124" y="167"/>
                    <a:pt x="124" y="167"/>
                    <a:pt x="124" y="167"/>
                  </a:cubicBezTo>
                  <a:cubicBezTo>
                    <a:pt x="123" y="167"/>
                    <a:pt x="123" y="167"/>
                    <a:pt x="123" y="167"/>
                  </a:cubicBezTo>
                  <a:cubicBezTo>
                    <a:pt x="123" y="168"/>
                    <a:pt x="123" y="168"/>
                    <a:pt x="123" y="168"/>
                  </a:cubicBezTo>
                  <a:cubicBezTo>
                    <a:pt x="124" y="170"/>
                    <a:pt x="124" y="170"/>
                    <a:pt x="124" y="170"/>
                  </a:cubicBezTo>
                  <a:cubicBezTo>
                    <a:pt x="125" y="170"/>
                    <a:pt x="125" y="170"/>
                    <a:pt x="125" y="170"/>
                  </a:cubicBezTo>
                  <a:cubicBezTo>
                    <a:pt x="126" y="172"/>
                    <a:pt x="126" y="172"/>
                    <a:pt x="126" y="172"/>
                  </a:cubicBezTo>
                  <a:cubicBezTo>
                    <a:pt x="127" y="173"/>
                    <a:pt x="127" y="173"/>
                    <a:pt x="127" y="173"/>
                  </a:cubicBezTo>
                  <a:cubicBezTo>
                    <a:pt x="127" y="175"/>
                    <a:pt x="127" y="175"/>
                    <a:pt x="127" y="175"/>
                  </a:cubicBezTo>
                  <a:cubicBezTo>
                    <a:pt x="128" y="178"/>
                    <a:pt x="128" y="178"/>
                    <a:pt x="128" y="178"/>
                  </a:cubicBezTo>
                  <a:cubicBezTo>
                    <a:pt x="128" y="179"/>
                    <a:pt x="128" y="179"/>
                    <a:pt x="128" y="179"/>
                  </a:cubicBezTo>
                  <a:cubicBezTo>
                    <a:pt x="128" y="180"/>
                    <a:pt x="128" y="180"/>
                    <a:pt x="128" y="180"/>
                  </a:cubicBezTo>
                  <a:cubicBezTo>
                    <a:pt x="128" y="182"/>
                    <a:pt x="128" y="182"/>
                    <a:pt x="128" y="182"/>
                  </a:cubicBezTo>
                  <a:cubicBezTo>
                    <a:pt x="127" y="183"/>
                    <a:pt x="127" y="183"/>
                    <a:pt x="127" y="183"/>
                  </a:cubicBezTo>
                  <a:cubicBezTo>
                    <a:pt x="127" y="182"/>
                    <a:pt x="127" y="182"/>
                    <a:pt x="127" y="182"/>
                  </a:cubicBezTo>
                  <a:cubicBezTo>
                    <a:pt x="126" y="182"/>
                    <a:pt x="126" y="182"/>
                    <a:pt x="126" y="182"/>
                  </a:cubicBezTo>
                  <a:cubicBezTo>
                    <a:pt x="127" y="184"/>
                    <a:pt x="127" y="184"/>
                    <a:pt x="127" y="184"/>
                  </a:cubicBezTo>
                  <a:cubicBezTo>
                    <a:pt x="128" y="184"/>
                    <a:pt x="128" y="184"/>
                    <a:pt x="128" y="184"/>
                  </a:cubicBezTo>
                  <a:cubicBezTo>
                    <a:pt x="129" y="186"/>
                    <a:pt x="129" y="186"/>
                    <a:pt x="129" y="186"/>
                  </a:cubicBezTo>
                  <a:cubicBezTo>
                    <a:pt x="130" y="185"/>
                    <a:pt x="130" y="185"/>
                    <a:pt x="130" y="185"/>
                  </a:cubicBezTo>
                  <a:cubicBezTo>
                    <a:pt x="131" y="186"/>
                    <a:pt x="131" y="186"/>
                    <a:pt x="131" y="186"/>
                  </a:cubicBezTo>
                  <a:cubicBezTo>
                    <a:pt x="131" y="185"/>
                    <a:pt x="131" y="185"/>
                    <a:pt x="131" y="185"/>
                  </a:cubicBezTo>
                  <a:cubicBezTo>
                    <a:pt x="130" y="184"/>
                    <a:pt x="130" y="184"/>
                    <a:pt x="130" y="184"/>
                  </a:cubicBezTo>
                  <a:cubicBezTo>
                    <a:pt x="131" y="183"/>
                    <a:pt x="131" y="183"/>
                    <a:pt x="131" y="183"/>
                  </a:cubicBezTo>
                  <a:cubicBezTo>
                    <a:pt x="132" y="182"/>
                    <a:pt x="132" y="182"/>
                    <a:pt x="132" y="182"/>
                  </a:cubicBezTo>
                  <a:cubicBezTo>
                    <a:pt x="133" y="182"/>
                    <a:pt x="133" y="182"/>
                    <a:pt x="133" y="182"/>
                  </a:cubicBezTo>
                  <a:cubicBezTo>
                    <a:pt x="133" y="181"/>
                    <a:pt x="133" y="181"/>
                    <a:pt x="133" y="181"/>
                  </a:cubicBezTo>
                  <a:cubicBezTo>
                    <a:pt x="134" y="180"/>
                    <a:pt x="134" y="180"/>
                    <a:pt x="134" y="180"/>
                  </a:cubicBezTo>
                  <a:cubicBezTo>
                    <a:pt x="135" y="179"/>
                    <a:pt x="135" y="179"/>
                    <a:pt x="135" y="179"/>
                  </a:cubicBezTo>
                  <a:cubicBezTo>
                    <a:pt x="136" y="178"/>
                    <a:pt x="136" y="178"/>
                    <a:pt x="136" y="178"/>
                  </a:cubicBezTo>
                  <a:cubicBezTo>
                    <a:pt x="138" y="176"/>
                    <a:pt x="138" y="176"/>
                    <a:pt x="138" y="176"/>
                  </a:cubicBezTo>
                  <a:cubicBezTo>
                    <a:pt x="139" y="176"/>
                    <a:pt x="139" y="176"/>
                    <a:pt x="139" y="176"/>
                  </a:cubicBezTo>
                  <a:cubicBezTo>
                    <a:pt x="139" y="176"/>
                    <a:pt x="139" y="176"/>
                    <a:pt x="139" y="176"/>
                  </a:cubicBezTo>
                  <a:cubicBezTo>
                    <a:pt x="141" y="175"/>
                    <a:pt x="141" y="175"/>
                    <a:pt x="141" y="175"/>
                  </a:cubicBezTo>
                  <a:cubicBezTo>
                    <a:pt x="142" y="173"/>
                    <a:pt x="142" y="173"/>
                    <a:pt x="142" y="173"/>
                  </a:cubicBezTo>
                  <a:cubicBezTo>
                    <a:pt x="143" y="170"/>
                    <a:pt x="143" y="170"/>
                    <a:pt x="143" y="170"/>
                  </a:cubicBezTo>
                  <a:cubicBezTo>
                    <a:pt x="145" y="170"/>
                    <a:pt x="145" y="170"/>
                    <a:pt x="145" y="170"/>
                  </a:cubicBezTo>
                  <a:cubicBezTo>
                    <a:pt x="146" y="169"/>
                    <a:pt x="146" y="169"/>
                    <a:pt x="146" y="169"/>
                  </a:cubicBezTo>
                  <a:cubicBezTo>
                    <a:pt x="145" y="167"/>
                    <a:pt x="145" y="167"/>
                    <a:pt x="145" y="167"/>
                  </a:cubicBezTo>
                  <a:cubicBezTo>
                    <a:pt x="146" y="166"/>
                    <a:pt x="146" y="166"/>
                    <a:pt x="146" y="166"/>
                  </a:cubicBezTo>
                  <a:cubicBezTo>
                    <a:pt x="147" y="168"/>
                    <a:pt x="147" y="168"/>
                    <a:pt x="147" y="168"/>
                  </a:cubicBezTo>
                  <a:cubicBezTo>
                    <a:pt x="147" y="169"/>
                    <a:pt x="147" y="169"/>
                    <a:pt x="147" y="169"/>
                  </a:cubicBezTo>
                  <a:cubicBezTo>
                    <a:pt x="147" y="171"/>
                    <a:pt x="147" y="171"/>
                    <a:pt x="147" y="171"/>
                  </a:cubicBezTo>
                  <a:cubicBezTo>
                    <a:pt x="146" y="172"/>
                    <a:pt x="146" y="172"/>
                    <a:pt x="146" y="172"/>
                  </a:cubicBezTo>
                  <a:cubicBezTo>
                    <a:pt x="145" y="175"/>
                    <a:pt x="145" y="175"/>
                    <a:pt x="145" y="175"/>
                  </a:cubicBezTo>
                  <a:cubicBezTo>
                    <a:pt x="143" y="177"/>
                    <a:pt x="143" y="177"/>
                    <a:pt x="143" y="177"/>
                  </a:cubicBezTo>
                  <a:cubicBezTo>
                    <a:pt x="142" y="178"/>
                    <a:pt x="142" y="178"/>
                    <a:pt x="142" y="178"/>
                  </a:cubicBezTo>
                  <a:cubicBezTo>
                    <a:pt x="142" y="179"/>
                    <a:pt x="142" y="179"/>
                    <a:pt x="142" y="179"/>
                  </a:cubicBezTo>
                  <a:cubicBezTo>
                    <a:pt x="142" y="181"/>
                    <a:pt x="142" y="181"/>
                    <a:pt x="142" y="181"/>
                  </a:cubicBezTo>
                  <a:cubicBezTo>
                    <a:pt x="140" y="183"/>
                    <a:pt x="140" y="183"/>
                    <a:pt x="140" y="183"/>
                  </a:cubicBezTo>
                  <a:cubicBezTo>
                    <a:pt x="141" y="183"/>
                    <a:pt x="141" y="183"/>
                    <a:pt x="141" y="183"/>
                  </a:cubicBezTo>
                  <a:cubicBezTo>
                    <a:pt x="140" y="186"/>
                    <a:pt x="140" y="186"/>
                    <a:pt x="140" y="186"/>
                  </a:cubicBezTo>
                  <a:cubicBezTo>
                    <a:pt x="137" y="186"/>
                    <a:pt x="137" y="186"/>
                    <a:pt x="137" y="186"/>
                  </a:cubicBezTo>
                  <a:cubicBezTo>
                    <a:pt x="136" y="188"/>
                    <a:pt x="136" y="188"/>
                    <a:pt x="136" y="188"/>
                  </a:cubicBezTo>
                  <a:cubicBezTo>
                    <a:pt x="135" y="189"/>
                    <a:pt x="135" y="189"/>
                    <a:pt x="135" y="189"/>
                  </a:cubicBezTo>
                  <a:cubicBezTo>
                    <a:pt x="135" y="189"/>
                    <a:pt x="135" y="189"/>
                    <a:pt x="135" y="189"/>
                  </a:cubicBezTo>
                  <a:cubicBezTo>
                    <a:pt x="137" y="189"/>
                    <a:pt x="137" y="189"/>
                    <a:pt x="137" y="189"/>
                  </a:cubicBezTo>
                  <a:cubicBezTo>
                    <a:pt x="139" y="188"/>
                    <a:pt x="139" y="188"/>
                    <a:pt x="139" y="188"/>
                  </a:cubicBezTo>
                  <a:cubicBezTo>
                    <a:pt x="141" y="189"/>
                    <a:pt x="141" y="189"/>
                    <a:pt x="141" y="189"/>
                  </a:cubicBezTo>
                  <a:cubicBezTo>
                    <a:pt x="143" y="185"/>
                    <a:pt x="143" y="185"/>
                    <a:pt x="143" y="185"/>
                  </a:cubicBezTo>
                  <a:cubicBezTo>
                    <a:pt x="144" y="182"/>
                    <a:pt x="144" y="182"/>
                    <a:pt x="144" y="182"/>
                  </a:cubicBezTo>
                  <a:cubicBezTo>
                    <a:pt x="145" y="180"/>
                    <a:pt x="145" y="180"/>
                    <a:pt x="145" y="180"/>
                  </a:cubicBezTo>
                  <a:cubicBezTo>
                    <a:pt x="146" y="181"/>
                    <a:pt x="146" y="181"/>
                    <a:pt x="146" y="181"/>
                  </a:cubicBezTo>
                  <a:cubicBezTo>
                    <a:pt x="146" y="184"/>
                    <a:pt x="146" y="184"/>
                    <a:pt x="146" y="184"/>
                  </a:cubicBezTo>
                  <a:cubicBezTo>
                    <a:pt x="147" y="186"/>
                    <a:pt x="147" y="186"/>
                    <a:pt x="147" y="186"/>
                  </a:cubicBezTo>
                  <a:cubicBezTo>
                    <a:pt x="146" y="186"/>
                    <a:pt x="146" y="186"/>
                    <a:pt x="146" y="186"/>
                  </a:cubicBezTo>
                  <a:cubicBezTo>
                    <a:pt x="146" y="189"/>
                    <a:pt x="146" y="189"/>
                    <a:pt x="146" y="189"/>
                  </a:cubicBezTo>
                  <a:cubicBezTo>
                    <a:pt x="145" y="191"/>
                    <a:pt x="145" y="191"/>
                    <a:pt x="145" y="191"/>
                  </a:cubicBezTo>
                  <a:cubicBezTo>
                    <a:pt x="143" y="192"/>
                    <a:pt x="143" y="192"/>
                    <a:pt x="143" y="192"/>
                  </a:cubicBezTo>
                  <a:cubicBezTo>
                    <a:pt x="143" y="193"/>
                    <a:pt x="143" y="193"/>
                    <a:pt x="143" y="193"/>
                  </a:cubicBezTo>
                  <a:cubicBezTo>
                    <a:pt x="144" y="193"/>
                    <a:pt x="144" y="193"/>
                    <a:pt x="144" y="193"/>
                  </a:cubicBezTo>
                  <a:cubicBezTo>
                    <a:pt x="146" y="193"/>
                    <a:pt x="146" y="193"/>
                    <a:pt x="146" y="193"/>
                  </a:cubicBezTo>
                  <a:cubicBezTo>
                    <a:pt x="147" y="192"/>
                    <a:pt x="147" y="192"/>
                    <a:pt x="147" y="192"/>
                  </a:cubicBezTo>
                  <a:cubicBezTo>
                    <a:pt x="148" y="192"/>
                    <a:pt x="148" y="192"/>
                    <a:pt x="148" y="192"/>
                  </a:cubicBezTo>
                  <a:cubicBezTo>
                    <a:pt x="149" y="191"/>
                    <a:pt x="149" y="191"/>
                    <a:pt x="149" y="191"/>
                  </a:cubicBezTo>
                  <a:cubicBezTo>
                    <a:pt x="150" y="191"/>
                    <a:pt x="150" y="191"/>
                    <a:pt x="150" y="191"/>
                  </a:cubicBezTo>
                  <a:cubicBezTo>
                    <a:pt x="151" y="191"/>
                    <a:pt x="151" y="191"/>
                    <a:pt x="151" y="191"/>
                  </a:cubicBezTo>
                  <a:cubicBezTo>
                    <a:pt x="150" y="192"/>
                    <a:pt x="150" y="192"/>
                    <a:pt x="150" y="192"/>
                  </a:cubicBezTo>
                  <a:cubicBezTo>
                    <a:pt x="150" y="193"/>
                    <a:pt x="150" y="193"/>
                    <a:pt x="150" y="193"/>
                  </a:cubicBezTo>
                  <a:cubicBezTo>
                    <a:pt x="149" y="193"/>
                    <a:pt x="149" y="193"/>
                    <a:pt x="149" y="193"/>
                  </a:cubicBezTo>
                  <a:cubicBezTo>
                    <a:pt x="148" y="194"/>
                    <a:pt x="148" y="194"/>
                    <a:pt x="148" y="194"/>
                  </a:cubicBezTo>
                  <a:cubicBezTo>
                    <a:pt x="149" y="196"/>
                    <a:pt x="149" y="196"/>
                    <a:pt x="149" y="196"/>
                  </a:cubicBezTo>
                  <a:cubicBezTo>
                    <a:pt x="150" y="197"/>
                    <a:pt x="150" y="197"/>
                    <a:pt x="150" y="197"/>
                  </a:cubicBezTo>
                  <a:cubicBezTo>
                    <a:pt x="151" y="199"/>
                    <a:pt x="151" y="199"/>
                    <a:pt x="151" y="199"/>
                  </a:cubicBezTo>
                  <a:cubicBezTo>
                    <a:pt x="151" y="201"/>
                    <a:pt x="151" y="201"/>
                    <a:pt x="151" y="201"/>
                  </a:cubicBezTo>
                  <a:cubicBezTo>
                    <a:pt x="151" y="204"/>
                    <a:pt x="151" y="204"/>
                    <a:pt x="151" y="204"/>
                  </a:cubicBezTo>
                  <a:cubicBezTo>
                    <a:pt x="149" y="206"/>
                    <a:pt x="149" y="206"/>
                    <a:pt x="149" y="206"/>
                  </a:cubicBezTo>
                  <a:cubicBezTo>
                    <a:pt x="149" y="207"/>
                    <a:pt x="149" y="207"/>
                    <a:pt x="149" y="207"/>
                  </a:cubicBezTo>
                  <a:cubicBezTo>
                    <a:pt x="149" y="209"/>
                    <a:pt x="149" y="209"/>
                    <a:pt x="149" y="209"/>
                  </a:cubicBezTo>
                  <a:cubicBezTo>
                    <a:pt x="150" y="210"/>
                    <a:pt x="150" y="210"/>
                    <a:pt x="150" y="210"/>
                  </a:cubicBezTo>
                  <a:cubicBezTo>
                    <a:pt x="151" y="211"/>
                    <a:pt x="151" y="211"/>
                    <a:pt x="151" y="211"/>
                  </a:cubicBezTo>
                  <a:cubicBezTo>
                    <a:pt x="151" y="213"/>
                    <a:pt x="151" y="213"/>
                    <a:pt x="151" y="213"/>
                  </a:cubicBezTo>
                  <a:cubicBezTo>
                    <a:pt x="154" y="216"/>
                    <a:pt x="154" y="216"/>
                    <a:pt x="154" y="216"/>
                  </a:cubicBezTo>
                  <a:cubicBezTo>
                    <a:pt x="155" y="217"/>
                    <a:pt x="155" y="217"/>
                    <a:pt x="155" y="217"/>
                  </a:cubicBezTo>
                  <a:cubicBezTo>
                    <a:pt x="157" y="218"/>
                    <a:pt x="157" y="218"/>
                    <a:pt x="157" y="218"/>
                  </a:cubicBezTo>
                  <a:cubicBezTo>
                    <a:pt x="157" y="219"/>
                    <a:pt x="157" y="219"/>
                    <a:pt x="157" y="219"/>
                  </a:cubicBezTo>
                  <a:cubicBezTo>
                    <a:pt x="158" y="219"/>
                    <a:pt x="158" y="219"/>
                    <a:pt x="158" y="219"/>
                  </a:cubicBezTo>
                  <a:cubicBezTo>
                    <a:pt x="159" y="219"/>
                    <a:pt x="159" y="219"/>
                    <a:pt x="159" y="219"/>
                  </a:cubicBezTo>
                  <a:cubicBezTo>
                    <a:pt x="159" y="219"/>
                    <a:pt x="159" y="219"/>
                    <a:pt x="159" y="219"/>
                  </a:cubicBezTo>
                  <a:cubicBezTo>
                    <a:pt x="161" y="219"/>
                    <a:pt x="161" y="219"/>
                    <a:pt x="161" y="219"/>
                  </a:cubicBezTo>
                  <a:cubicBezTo>
                    <a:pt x="162" y="221"/>
                    <a:pt x="162" y="221"/>
                    <a:pt x="162" y="221"/>
                  </a:cubicBezTo>
                  <a:cubicBezTo>
                    <a:pt x="164" y="221"/>
                    <a:pt x="164" y="221"/>
                    <a:pt x="164" y="221"/>
                  </a:cubicBezTo>
                  <a:cubicBezTo>
                    <a:pt x="165" y="222"/>
                    <a:pt x="165" y="222"/>
                    <a:pt x="165" y="222"/>
                  </a:cubicBezTo>
                  <a:cubicBezTo>
                    <a:pt x="166" y="224"/>
                    <a:pt x="166" y="224"/>
                    <a:pt x="166" y="224"/>
                  </a:cubicBezTo>
                  <a:cubicBezTo>
                    <a:pt x="167" y="224"/>
                    <a:pt x="167" y="224"/>
                    <a:pt x="167" y="224"/>
                  </a:cubicBezTo>
                  <a:cubicBezTo>
                    <a:pt x="168" y="225"/>
                    <a:pt x="168" y="225"/>
                    <a:pt x="168" y="225"/>
                  </a:cubicBezTo>
                  <a:cubicBezTo>
                    <a:pt x="169" y="225"/>
                    <a:pt x="169" y="225"/>
                    <a:pt x="169" y="225"/>
                  </a:cubicBezTo>
                  <a:cubicBezTo>
                    <a:pt x="170" y="225"/>
                    <a:pt x="170" y="225"/>
                    <a:pt x="170" y="225"/>
                  </a:cubicBezTo>
                  <a:cubicBezTo>
                    <a:pt x="172" y="223"/>
                    <a:pt x="172" y="223"/>
                    <a:pt x="172" y="223"/>
                  </a:cubicBezTo>
                  <a:cubicBezTo>
                    <a:pt x="173" y="222"/>
                    <a:pt x="173" y="222"/>
                    <a:pt x="173" y="222"/>
                  </a:cubicBezTo>
                  <a:cubicBezTo>
                    <a:pt x="174" y="222"/>
                    <a:pt x="174" y="222"/>
                    <a:pt x="174" y="222"/>
                  </a:cubicBezTo>
                  <a:cubicBezTo>
                    <a:pt x="176" y="221"/>
                    <a:pt x="176" y="221"/>
                    <a:pt x="176" y="221"/>
                  </a:cubicBezTo>
                  <a:cubicBezTo>
                    <a:pt x="177" y="221"/>
                    <a:pt x="177" y="221"/>
                    <a:pt x="177" y="221"/>
                  </a:cubicBezTo>
                  <a:cubicBezTo>
                    <a:pt x="177" y="220"/>
                    <a:pt x="177" y="220"/>
                    <a:pt x="177" y="220"/>
                  </a:cubicBezTo>
                  <a:cubicBezTo>
                    <a:pt x="177" y="220"/>
                    <a:pt x="177" y="220"/>
                    <a:pt x="177" y="220"/>
                  </a:cubicBezTo>
                  <a:cubicBezTo>
                    <a:pt x="176" y="219"/>
                    <a:pt x="176" y="219"/>
                    <a:pt x="176" y="219"/>
                  </a:cubicBezTo>
                  <a:cubicBezTo>
                    <a:pt x="176" y="219"/>
                    <a:pt x="176" y="219"/>
                    <a:pt x="176" y="219"/>
                  </a:cubicBezTo>
                  <a:cubicBezTo>
                    <a:pt x="179" y="217"/>
                    <a:pt x="179" y="217"/>
                    <a:pt x="179" y="217"/>
                  </a:cubicBezTo>
                  <a:cubicBezTo>
                    <a:pt x="181" y="218"/>
                    <a:pt x="181" y="218"/>
                    <a:pt x="181" y="218"/>
                  </a:cubicBezTo>
                  <a:cubicBezTo>
                    <a:pt x="181" y="220"/>
                    <a:pt x="181" y="220"/>
                    <a:pt x="181" y="220"/>
                  </a:cubicBezTo>
                  <a:cubicBezTo>
                    <a:pt x="178" y="221"/>
                    <a:pt x="178" y="221"/>
                    <a:pt x="178" y="221"/>
                  </a:cubicBezTo>
                  <a:cubicBezTo>
                    <a:pt x="179" y="222"/>
                    <a:pt x="179" y="222"/>
                    <a:pt x="179" y="222"/>
                  </a:cubicBezTo>
                  <a:cubicBezTo>
                    <a:pt x="180" y="222"/>
                    <a:pt x="180" y="222"/>
                    <a:pt x="180" y="222"/>
                  </a:cubicBezTo>
                  <a:cubicBezTo>
                    <a:pt x="180" y="221"/>
                    <a:pt x="180" y="221"/>
                    <a:pt x="180" y="221"/>
                  </a:cubicBezTo>
                  <a:cubicBezTo>
                    <a:pt x="182" y="221"/>
                    <a:pt x="182" y="221"/>
                    <a:pt x="182" y="221"/>
                  </a:cubicBezTo>
                  <a:cubicBezTo>
                    <a:pt x="183" y="221"/>
                    <a:pt x="183" y="221"/>
                    <a:pt x="183" y="221"/>
                  </a:cubicBezTo>
                  <a:cubicBezTo>
                    <a:pt x="183" y="223"/>
                    <a:pt x="183" y="223"/>
                    <a:pt x="183" y="223"/>
                  </a:cubicBezTo>
                  <a:cubicBezTo>
                    <a:pt x="182" y="223"/>
                    <a:pt x="182" y="223"/>
                    <a:pt x="182" y="223"/>
                  </a:cubicBezTo>
                  <a:cubicBezTo>
                    <a:pt x="181" y="224"/>
                    <a:pt x="181" y="224"/>
                    <a:pt x="181" y="224"/>
                  </a:cubicBezTo>
                  <a:cubicBezTo>
                    <a:pt x="183" y="226"/>
                    <a:pt x="183" y="226"/>
                    <a:pt x="183" y="226"/>
                  </a:cubicBezTo>
                  <a:cubicBezTo>
                    <a:pt x="183" y="228"/>
                    <a:pt x="183" y="228"/>
                    <a:pt x="183" y="228"/>
                  </a:cubicBezTo>
                  <a:cubicBezTo>
                    <a:pt x="184" y="227"/>
                    <a:pt x="184" y="227"/>
                    <a:pt x="184" y="227"/>
                  </a:cubicBezTo>
                  <a:cubicBezTo>
                    <a:pt x="184" y="227"/>
                    <a:pt x="184" y="227"/>
                    <a:pt x="184" y="227"/>
                  </a:cubicBezTo>
                  <a:cubicBezTo>
                    <a:pt x="184" y="229"/>
                    <a:pt x="184" y="229"/>
                    <a:pt x="184" y="229"/>
                  </a:cubicBezTo>
                  <a:cubicBezTo>
                    <a:pt x="185" y="230"/>
                    <a:pt x="185" y="230"/>
                    <a:pt x="185" y="230"/>
                  </a:cubicBezTo>
                  <a:cubicBezTo>
                    <a:pt x="186" y="228"/>
                    <a:pt x="186" y="228"/>
                    <a:pt x="186" y="228"/>
                  </a:cubicBezTo>
                  <a:cubicBezTo>
                    <a:pt x="186" y="227"/>
                    <a:pt x="186" y="227"/>
                    <a:pt x="186" y="227"/>
                  </a:cubicBezTo>
                  <a:cubicBezTo>
                    <a:pt x="185" y="227"/>
                    <a:pt x="185" y="227"/>
                    <a:pt x="185" y="227"/>
                  </a:cubicBezTo>
                  <a:cubicBezTo>
                    <a:pt x="185" y="227"/>
                    <a:pt x="185" y="227"/>
                    <a:pt x="185" y="227"/>
                  </a:cubicBezTo>
                  <a:cubicBezTo>
                    <a:pt x="186" y="226"/>
                    <a:pt x="186" y="226"/>
                    <a:pt x="186" y="226"/>
                  </a:cubicBezTo>
                  <a:cubicBezTo>
                    <a:pt x="189" y="226"/>
                    <a:pt x="189" y="226"/>
                    <a:pt x="189" y="226"/>
                  </a:cubicBezTo>
                  <a:cubicBezTo>
                    <a:pt x="189" y="227"/>
                    <a:pt x="189" y="227"/>
                    <a:pt x="189" y="227"/>
                  </a:cubicBezTo>
                  <a:cubicBezTo>
                    <a:pt x="190" y="226"/>
                    <a:pt x="190" y="226"/>
                    <a:pt x="190" y="226"/>
                  </a:cubicBezTo>
                  <a:cubicBezTo>
                    <a:pt x="191" y="224"/>
                    <a:pt x="191" y="224"/>
                    <a:pt x="191" y="224"/>
                  </a:cubicBezTo>
                  <a:cubicBezTo>
                    <a:pt x="194" y="222"/>
                    <a:pt x="194" y="222"/>
                    <a:pt x="194" y="222"/>
                  </a:cubicBezTo>
                  <a:cubicBezTo>
                    <a:pt x="196" y="220"/>
                    <a:pt x="196" y="220"/>
                    <a:pt x="196" y="220"/>
                  </a:cubicBezTo>
                  <a:cubicBezTo>
                    <a:pt x="195" y="220"/>
                    <a:pt x="195" y="220"/>
                    <a:pt x="195" y="220"/>
                  </a:cubicBezTo>
                  <a:cubicBezTo>
                    <a:pt x="195" y="221"/>
                    <a:pt x="195" y="221"/>
                    <a:pt x="195" y="221"/>
                  </a:cubicBezTo>
                  <a:cubicBezTo>
                    <a:pt x="195" y="220"/>
                    <a:pt x="195" y="220"/>
                    <a:pt x="195" y="220"/>
                  </a:cubicBezTo>
                  <a:cubicBezTo>
                    <a:pt x="194" y="220"/>
                    <a:pt x="194" y="220"/>
                    <a:pt x="194" y="220"/>
                  </a:cubicBezTo>
                  <a:cubicBezTo>
                    <a:pt x="195" y="220"/>
                    <a:pt x="195" y="220"/>
                    <a:pt x="195" y="220"/>
                  </a:cubicBezTo>
                  <a:cubicBezTo>
                    <a:pt x="197" y="220"/>
                    <a:pt x="197" y="220"/>
                    <a:pt x="197" y="220"/>
                  </a:cubicBezTo>
                  <a:cubicBezTo>
                    <a:pt x="199" y="219"/>
                    <a:pt x="199" y="219"/>
                    <a:pt x="199" y="219"/>
                  </a:cubicBezTo>
                  <a:cubicBezTo>
                    <a:pt x="204" y="218"/>
                    <a:pt x="204" y="218"/>
                    <a:pt x="204" y="218"/>
                  </a:cubicBezTo>
                  <a:cubicBezTo>
                    <a:pt x="208" y="219"/>
                    <a:pt x="208" y="219"/>
                    <a:pt x="208" y="219"/>
                  </a:cubicBezTo>
                  <a:cubicBezTo>
                    <a:pt x="209" y="218"/>
                    <a:pt x="209" y="218"/>
                    <a:pt x="209" y="218"/>
                  </a:cubicBezTo>
                  <a:cubicBezTo>
                    <a:pt x="209" y="217"/>
                    <a:pt x="209" y="217"/>
                    <a:pt x="209" y="217"/>
                  </a:cubicBezTo>
                  <a:cubicBezTo>
                    <a:pt x="210" y="217"/>
                    <a:pt x="210" y="217"/>
                    <a:pt x="210" y="217"/>
                  </a:cubicBezTo>
                  <a:cubicBezTo>
                    <a:pt x="212" y="216"/>
                    <a:pt x="212" y="216"/>
                    <a:pt x="212" y="216"/>
                  </a:cubicBezTo>
                  <a:cubicBezTo>
                    <a:pt x="213" y="214"/>
                    <a:pt x="213" y="214"/>
                    <a:pt x="213" y="214"/>
                  </a:cubicBezTo>
                  <a:cubicBezTo>
                    <a:pt x="212" y="211"/>
                    <a:pt x="212" y="211"/>
                    <a:pt x="212" y="211"/>
                  </a:cubicBezTo>
                  <a:cubicBezTo>
                    <a:pt x="212" y="210"/>
                    <a:pt x="212" y="210"/>
                    <a:pt x="212" y="210"/>
                  </a:cubicBezTo>
                  <a:cubicBezTo>
                    <a:pt x="214" y="208"/>
                    <a:pt x="214" y="208"/>
                    <a:pt x="214" y="208"/>
                  </a:cubicBezTo>
                  <a:cubicBezTo>
                    <a:pt x="214" y="204"/>
                    <a:pt x="214" y="204"/>
                    <a:pt x="214" y="204"/>
                  </a:cubicBezTo>
                  <a:cubicBezTo>
                    <a:pt x="215" y="203"/>
                    <a:pt x="215" y="203"/>
                    <a:pt x="215" y="203"/>
                  </a:cubicBezTo>
                  <a:cubicBezTo>
                    <a:pt x="216" y="200"/>
                    <a:pt x="216" y="200"/>
                    <a:pt x="216" y="200"/>
                  </a:cubicBezTo>
                  <a:cubicBezTo>
                    <a:pt x="217" y="200"/>
                    <a:pt x="217" y="200"/>
                    <a:pt x="217" y="200"/>
                  </a:cubicBezTo>
                  <a:cubicBezTo>
                    <a:pt x="217" y="198"/>
                    <a:pt x="217" y="198"/>
                    <a:pt x="217" y="198"/>
                  </a:cubicBezTo>
                  <a:cubicBezTo>
                    <a:pt x="221" y="194"/>
                    <a:pt x="221" y="194"/>
                    <a:pt x="221" y="194"/>
                  </a:cubicBezTo>
                  <a:cubicBezTo>
                    <a:pt x="222" y="194"/>
                    <a:pt x="222" y="194"/>
                    <a:pt x="222" y="194"/>
                  </a:cubicBezTo>
                  <a:cubicBezTo>
                    <a:pt x="222" y="191"/>
                    <a:pt x="222" y="191"/>
                    <a:pt x="222" y="191"/>
                  </a:cubicBezTo>
                  <a:cubicBezTo>
                    <a:pt x="224" y="189"/>
                    <a:pt x="224" y="189"/>
                    <a:pt x="224" y="189"/>
                  </a:cubicBezTo>
                  <a:cubicBezTo>
                    <a:pt x="225" y="186"/>
                    <a:pt x="225" y="186"/>
                    <a:pt x="225" y="186"/>
                  </a:cubicBezTo>
                  <a:cubicBezTo>
                    <a:pt x="226" y="185"/>
                    <a:pt x="226" y="185"/>
                    <a:pt x="226" y="185"/>
                  </a:cubicBezTo>
                  <a:cubicBezTo>
                    <a:pt x="226" y="183"/>
                    <a:pt x="226" y="183"/>
                    <a:pt x="226" y="183"/>
                  </a:cubicBezTo>
                  <a:cubicBezTo>
                    <a:pt x="227" y="183"/>
                    <a:pt x="227" y="183"/>
                    <a:pt x="227" y="183"/>
                  </a:cubicBezTo>
                  <a:cubicBezTo>
                    <a:pt x="228" y="180"/>
                    <a:pt x="228" y="180"/>
                    <a:pt x="228" y="180"/>
                  </a:cubicBezTo>
                  <a:cubicBezTo>
                    <a:pt x="227" y="180"/>
                    <a:pt x="227" y="180"/>
                    <a:pt x="227" y="180"/>
                  </a:cubicBezTo>
                  <a:cubicBezTo>
                    <a:pt x="229" y="179"/>
                    <a:pt x="229" y="179"/>
                    <a:pt x="229" y="179"/>
                  </a:cubicBezTo>
                  <a:cubicBezTo>
                    <a:pt x="231" y="177"/>
                    <a:pt x="231" y="177"/>
                    <a:pt x="231" y="177"/>
                  </a:cubicBezTo>
                  <a:cubicBezTo>
                    <a:pt x="232" y="176"/>
                    <a:pt x="232" y="176"/>
                    <a:pt x="232" y="176"/>
                  </a:cubicBezTo>
                  <a:cubicBezTo>
                    <a:pt x="233" y="174"/>
                    <a:pt x="233" y="174"/>
                    <a:pt x="233" y="174"/>
                  </a:cubicBezTo>
                  <a:cubicBezTo>
                    <a:pt x="234" y="173"/>
                    <a:pt x="234" y="173"/>
                    <a:pt x="234" y="173"/>
                  </a:cubicBezTo>
                  <a:cubicBezTo>
                    <a:pt x="236" y="173"/>
                    <a:pt x="236" y="173"/>
                    <a:pt x="236" y="173"/>
                  </a:cubicBezTo>
                  <a:cubicBezTo>
                    <a:pt x="234" y="173"/>
                    <a:pt x="234" y="173"/>
                    <a:pt x="234" y="173"/>
                  </a:cubicBezTo>
                  <a:cubicBezTo>
                    <a:pt x="234" y="172"/>
                    <a:pt x="234" y="172"/>
                    <a:pt x="234" y="172"/>
                  </a:cubicBezTo>
                  <a:cubicBezTo>
                    <a:pt x="236" y="172"/>
                    <a:pt x="236" y="172"/>
                    <a:pt x="236" y="172"/>
                  </a:cubicBezTo>
                  <a:cubicBezTo>
                    <a:pt x="238" y="171"/>
                    <a:pt x="238" y="171"/>
                    <a:pt x="238" y="171"/>
                  </a:cubicBezTo>
                  <a:cubicBezTo>
                    <a:pt x="239" y="169"/>
                    <a:pt x="239" y="169"/>
                    <a:pt x="239" y="169"/>
                  </a:cubicBezTo>
                  <a:cubicBezTo>
                    <a:pt x="238" y="168"/>
                    <a:pt x="238" y="168"/>
                    <a:pt x="238" y="168"/>
                  </a:cubicBezTo>
                  <a:cubicBezTo>
                    <a:pt x="239" y="167"/>
                    <a:pt x="239" y="167"/>
                    <a:pt x="239" y="167"/>
                  </a:cubicBezTo>
                  <a:cubicBezTo>
                    <a:pt x="241" y="166"/>
                    <a:pt x="241" y="166"/>
                    <a:pt x="241" y="166"/>
                  </a:cubicBezTo>
                  <a:cubicBezTo>
                    <a:pt x="241" y="164"/>
                    <a:pt x="241" y="164"/>
                    <a:pt x="241" y="164"/>
                  </a:cubicBezTo>
                  <a:cubicBezTo>
                    <a:pt x="242" y="164"/>
                    <a:pt x="242" y="164"/>
                    <a:pt x="242" y="164"/>
                  </a:cubicBezTo>
                  <a:cubicBezTo>
                    <a:pt x="244" y="161"/>
                    <a:pt x="244" y="161"/>
                    <a:pt x="244" y="161"/>
                  </a:cubicBezTo>
                  <a:cubicBezTo>
                    <a:pt x="243" y="160"/>
                    <a:pt x="243" y="160"/>
                    <a:pt x="243" y="160"/>
                  </a:cubicBezTo>
                  <a:cubicBezTo>
                    <a:pt x="244" y="158"/>
                    <a:pt x="244" y="158"/>
                    <a:pt x="244" y="158"/>
                  </a:cubicBezTo>
                  <a:cubicBezTo>
                    <a:pt x="244" y="158"/>
                    <a:pt x="244" y="158"/>
                    <a:pt x="244" y="158"/>
                  </a:cubicBezTo>
                  <a:cubicBezTo>
                    <a:pt x="244" y="157"/>
                    <a:pt x="244" y="157"/>
                    <a:pt x="244" y="157"/>
                  </a:cubicBezTo>
                  <a:cubicBezTo>
                    <a:pt x="246" y="152"/>
                    <a:pt x="246" y="152"/>
                    <a:pt x="246" y="152"/>
                  </a:cubicBezTo>
                  <a:cubicBezTo>
                    <a:pt x="246" y="150"/>
                    <a:pt x="246" y="150"/>
                    <a:pt x="246" y="150"/>
                  </a:cubicBezTo>
                  <a:cubicBezTo>
                    <a:pt x="248" y="146"/>
                    <a:pt x="248" y="146"/>
                    <a:pt x="248" y="146"/>
                  </a:cubicBezTo>
                  <a:cubicBezTo>
                    <a:pt x="248" y="145"/>
                    <a:pt x="248" y="145"/>
                    <a:pt x="248" y="145"/>
                  </a:cubicBezTo>
                  <a:cubicBezTo>
                    <a:pt x="249" y="142"/>
                    <a:pt x="249" y="142"/>
                    <a:pt x="249" y="142"/>
                  </a:cubicBezTo>
                  <a:cubicBezTo>
                    <a:pt x="251" y="140"/>
                    <a:pt x="251" y="140"/>
                    <a:pt x="251" y="140"/>
                  </a:cubicBezTo>
                  <a:cubicBezTo>
                    <a:pt x="252" y="139"/>
                    <a:pt x="252" y="139"/>
                    <a:pt x="252" y="139"/>
                  </a:cubicBezTo>
                  <a:cubicBezTo>
                    <a:pt x="251" y="137"/>
                    <a:pt x="251" y="137"/>
                    <a:pt x="251" y="137"/>
                  </a:cubicBezTo>
                  <a:cubicBezTo>
                    <a:pt x="252" y="135"/>
                    <a:pt x="252" y="135"/>
                    <a:pt x="252" y="135"/>
                  </a:cubicBezTo>
                  <a:cubicBezTo>
                    <a:pt x="251" y="133"/>
                    <a:pt x="251" y="133"/>
                    <a:pt x="251" y="133"/>
                  </a:cubicBezTo>
                  <a:cubicBezTo>
                    <a:pt x="251" y="131"/>
                    <a:pt x="251" y="131"/>
                    <a:pt x="251" y="131"/>
                  </a:cubicBezTo>
                  <a:cubicBezTo>
                    <a:pt x="251" y="129"/>
                    <a:pt x="251" y="129"/>
                    <a:pt x="251" y="129"/>
                  </a:cubicBezTo>
                  <a:cubicBezTo>
                    <a:pt x="250" y="128"/>
                    <a:pt x="250" y="128"/>
                    <a:pt x="250" y="128"/>
                  </a:cubicBezTo>
                  <a:cubicBezTo>
                    <a:pt x="250" y="127"/>
                    <a:pt x="250" y="127"/>
                    <a:pt x="250" y="127"/>
                  </a:cubicBezTo>
                  <a:cubicBezTo>
                    <a:pt x="251" y="126"/>
                    <a:pt x="251" y="126"/>
                    <a:pt x="251" y="126"/>
                  </a:cubicBezTo>
                  <a:cubicBezTo>
                    <a:pt x="251" y="125"/>
                    <a:pt x="251" y="125"/>
                    <a:pt x="251" y="125"/>
                  </a:cubicBezTo>
                  <a:cubicBezTo>
                    <a:pt x="252" y="123"/>
                    <a:pt x="252" y="123"/>
                    <a:pt x="252" y="123"/>
                  </a:cubicBezTo>
                  <a:cubicBezTo>
                    <a:pt x="252" y="122"/>
                    <a:pt x="252" y="122"/>
                    <a:pt x="252" y="122"/>
                  </a:cubicBezTo>
                  <a:cubicBezTo>
                    <a:pt x="252" y="119"/>
                    <a:pt x="252" y="119"/>
                    <a:pt x="252" y="119"/>
                  </a:cubicBezTo>
                  <a:cubicBezTo>
                    <a:pt x="252" y="117"/>
                    <a:pt x="252" y="117"/>
                    <a:pt x="252" y="117"/>
                  </a:cubicBezTo>
                  <a:cubicBezTo>
                    <a:pt x="252" y="117"/>
                    <a:pt x="252" y="117"/>
                    <a:pt x="252" y="117"/>
                  </a:cubicBezTo>
                  <a:cubicBezTo>
                    <a:pt x="251" y="115"/>
                    <a:pt x="251" y="115"/>
                    <a:pt x="251" y="115"/>
                  </a:cubicBezTo>
                  <a:cubicBezTo>
                    <a:pt x="251" y="113"/>
                    <a:pt x="251" y="113"/>
                    <a:pt x="251" y="113"/>
                  </a:cubicBezTo>
                  <a:cubicBezTo>
                    <a:pt x="251" y="113"/>
                    <a:pt x="251" y="113"/>
                    <a:pt x="251" y="113"/>
                  </a:cubicBezTo>
                  <a:cubicBezTo>
                    <a:pt x="252" y="111"/>
                    <a:pt x="252" y="111"/>
                    <a:pt x="252" y="111"/>
                  </a:cubicBezTo>
                  <a:cubicBezTo>
                    <a:pt x="250" y="111"/>
                    <a:pt x="250" y="111"/>
                    <a:pt x="250" y="111"/>
                  </a:cubicBezTo>
                  <a:cubicBezTo>
                    <a:pt x="250" y="110"/>
                    <a:pt x="250" y="110"/>
                    <a:pt x="250" y="110"/>
                  </a:cubicBezTo>
                  <a:cubicBezTo>
                    <a:pt x="250" y="108"/>
                    <a:pt x="250" y="108"/>
                    <a:pt x="250" y="108"/>
                  </a:cubicBezTo>
                  <a:cubicBezTo>
                    <a:pt x="248" y="107"/>
                    <a:pt x="248" y="107"/>
                    <a:pt x="248" y="107"/>
                  </a:cubicBezTo>
                  <a:cubicBezTo>
                    <a:pt x="247" y="105"/>
                    <a:pt x="247" y="105"/>
                    <a:pt x="247" y="105"/>
                  </a:cubicBezTo>
                  <a:cubicBezTo>
                    <a:pt x="247" y="103"/>
                    <a:pt x="247" y="103"/>
                    <a:pt x="247" y="103"/>
                  </a:cubicBezTo>
                  <a:cubicBezTo>
                    <a:pt x="246" y="102"/>
                    <a:pt x="246" y="102"/>
                    <a:pt x="246" y="102"/>
                  </a:cubicBezTo>
                  <a:cubicBezTo>
                    <a:pt x="245" y="102"/>
                    <a:pt x="245" y="102"/>
                    <a:pt x="245" y="102"/>
                  </a:cubicBezTo>
                  <a:cubicBezTo>
                    <a:pt x="244" y="102"/>
                    <a:pt x="244" y="102"/>
                    <a:pt x="244" y="102"/>
                  </a:cubicBezTo>
                  <a:cubicBezTo>
                    <a:pt x="244" y="101"/>
                    <a:pt x="244" y="101"/>
                    <a:pt x="244" y="101"/>
                  </a:cubicBezTo>
                  <a:cubicBezTo>
                    <a:pt x="243" y="100"/>
                    <a:pt x="243" y="100"/>
                    <a:pt x="243" y="100"/>
                  </a:cubicBezTo>
                  <a:cubicBezTo>
                    <a:pt x="243" y="99"/>
                    <a:pt x="243" y="99"/>
                    <a:pt x="243" y="99"/>
                  </a:cubicBezTo>
                  <a:cubicBezTo>
                    <a:pt x="243" y="99"/>
                    <a:pt x="243" y="99"/>
                    <a:pt x="243" y="99"/>
                  </a:cubicBezTo>
                  <a:cubicBezTo>
                    <a:pt x="241" y="97"/>
                    <a:pt x="241" y="97"/>
                    <a:pt x="241" y="97"/>
                  </a:cubicBezTo>
                  <a:cubicBezTo>
                    <a:pt x="240" y="97"/>
                    <a:pt x="240" y="97"/>
                    <a:pt x="240" y="97"/>
                  </a:cubicBezTo>
                  <a:cubicBezTo>
                    <a:pt x="241" y="96"/>
                    <a:pt x="241" y="96"/>
                    <a:pt x="241" y="96"/>
                  </a:cubicBezTo>
                  <a:cubicBezTo>
                    <a:pt x="240" y="94"/>
                    <a:pt x="240" y="94"/>
                    <a:pt x="240" y="94"/>
                  </a:cubicBezTo>
                  <a:cubicBezTo>
                    <a:pt x="241" y="93"/>
                    <a:pt x="241" y="93"/>
                    <a:pt x="241" y="93"/>
                  </a:cubicBezTo>
                  <a:cubicBezTo>
                    <a:pt x="241" y="91"/>
                    <a:pt x="241" y="91"/>
                    <a:pt x="241" y="91"/>
                  </a:cubicBezTo>
                  <a:cubicBezTo>
                    <a:pt x="241" y="90"/>
                    <a:pt x="241" y="90"/>
                    <a:pt x="241" y="90"/>
                  </a:cubicBezTo>
                  <a:cubicBezTo>
                    <a:pt x="241" y="89"/>
                    <a:pt x="241" y="89"/>
                    <a:pt x="241" y="89"/>
                  </a:cubicBezTo>
                  <a:cubicBezTo>
                    <a:pt x="240" y="88"/>
                    <a:pt x="240" y="88"/>
                    <a:pt x="240" y="88"/>
                  </a:cubicBezTo>
                  <a:cubicBezTo>
                    <a:pt x="240" y="89"/>
                    <a:pt x="240" y="89"/>
                    <a:pt x="240" y="89"/>
                  </a:cubicBezTo>
                  <a:cubicBezTo>
                    <a:pt x="240" y="89"/>
                    <a:pt x="240" y="89"/>
                    <a:pt x="240" y="89"/>
                  </a:cubicBezTo>
                  <a:cubicBezTo>
                    <a:pt x="240" y="90"/>
                    <a:pt x="240" y="90"/>
                    <a:pt x="240" y="90"/>
                  </a:cubicBezTo>
                  <a:cubicBezTo>
                    <a:pt x="237" y="87"/>
                    <a:pt x="237" y="87"/>
                    <a:pt x="237" y="87"/>
                  </a:cubicBezTo>
                  <a:cubicBezTo>
                    <a:pt x="237" y="86"/>
                    <a:pt x="237" y="86"/>
                    <a:pt x="237" y="86"/>
                  </a:cubicBezTo>
                  <a:cubicBezTo>
                    <a:pt x="236" y="86"/>
                    <a:pt x="236" y="86"/>
                    <a:pt x="236" y="86"/>
                  </a:cubicBezTo>
                  <a:cubicBezTo>
                    <a:pt x="236" y="87"/>
                    <a:pt x="236" y="87"/>
                    <a:pt x="236" y="87"/>
                  </a:cubicBezTo>
                  <a:cubicBezTo>
                    <a:pt x="236" y="88"/>
                    <a:pt x="236" y="88"/>
                    <a:pt x="236" y="88"/>
                  </a:cubicBezTo>
                  <a:cubicBezTo>
                    <a:pt x="236" y="90"/>
                    <a:pt x="236" y="90"/>
                    <a:pt x="236" y="90"/>
                  </a:cubicBezTo>
                  <a:cubicBezTo>
                    <a:pt x="235" y="88"/>
                    <a:pt x="235" y="88"/>
                    <a:pt x="235" y="88"/>
                  </a:cubicBezTo>
                  <a:cubicBezTo>
                    <a:pt x="234" y="89"/>
                    <a:pt x="234" y="89"/>
                    <a:pt x="234" y="89"/>
                  </a:cubicBezTo>
                  <a:cubicBezTo>
                    <a:pt x="234" y="88"/>
                    <a:pt x="234" y="88"/>
                    <a:pt x="234" y="88"/>
                  </a:cubicBezTo>
                  <a:cubicBezTo>
                    <a:pt x="234" y="87"/>
                    <a:pt x="234" y="87"/>
                    <a:pt x="234" y="87"/>
                  </a:cubicBezTo>
                  <a:cubicBezTo>
                    <a:pt x="234" y="83"/>
                    <a:pt x="234" y="83"/>
                    <a:pt x="234" y="83"/>
                  </a:cubicBezTo>
                  <a:cubicBezTo>
                    <a:pt x="234" y="83"/>
                    <a:pt x="234" y="83"/>
                    <a:pt x="234" y="83"/>
                  </a:cubicBezTo>
                  <a:cubicBezTo>
                    <a:pt x="234" y="82"/>
                    <a:pt x="234" y="82"/>
                    <a:pt x="234" y="82"/>
                  </a:cubicBezTo>
                  <a:cubicBezTo>
                    <a:pt x="233" y="81"/>
                    <a:pt x="233" y="81"/>
                    <a:pt x="233" y="81"/>
                  </a:cubicBezTo>
                  <a:cubicBezTo>
                    <a:pt x="233" y="80"/>
                    <a:pt x="233" y="80"/>
                    <a:pt x="233" y="80"/>
                  </a:cubicBezTo>
                  <a:cubicBezTo>
                    <a:pt x="232" y="80"/>
                    <a:pt x="232" y="80"/>
                    <a:pt x="232" y="80"/>
                  </a:cubicBezTo>
                  <a:cubicBezTo>
                    <a:pt x="233" y="79"/>
                    <a:pt x="233" y="79"/>
                    <a:pt x="233" y="79"/>
                  </a:cubicBezTo>
                  <a:cubicBezTo>
                    <a:pt x="231" y="77"/>
                    <a:pt x="231" y="77"/>
                    <a:pt x="231" y="77"/>
                  </a:cubicBezTo>
                  <a:cubicBezTo>
                    <a:pt x="230" y="76"/>
                    <a:pt x="230" y="76"/>
                    <a:pt x="230" y="76"/>
                  </a:cubicBezTo>
                  <a:cubicBezTo>
                    <a:pt x="230" y="74"/>
                    <a:pt x="230" y="74"/>
                    <a:pt x="230" y="74"/>
                  </a:cubicBezTo>
                  <a:cubicBezTo>
                    <a:pt x="231" y="74"/>
                    <a:pt x="231" y="74"/>
                    <a:pt x="231" y="74"/>
                  </a:cubicBezTo>
                  <a:cubicBezTo>
                    <a:pt x="231" y="73"/>
                    <a:pt x="231" y="73"/>
                    <a:pt x="231" y="73"/>
                  </a:cubicBezTo>
                  <a:cubicBezTo>
                    <a:pt x="230" y="71"/>
                    <a:pt x="230" y="71"/>
                    <a:pt x="230" y="71"/>
                  </a:cubicBezTo>
                  <a:cubicBezTo>
                    <a:pt x="230" y="72"/>
                    <a:pt x="230" y="72"/>
                    <a:pt x="230" y="72"/>
                  </a:cubicBezTo>
                  <a:cubicBezTo>
                    <a:pt x="228" y="71"/>
                    <a:pt x="228" y="71"/>
                    <a:pt x="228" y="71"/>
                  </a:cubicBezTo>
                  <a:cubicBezTo>
                    <a:pt x="227" y="70"/>
                    <a:pt x="227" y="70"/>
                    <a:pt x="227" y="70"/>
                  </a:cubicBezTo>
                  <a:cubicBezTo>
                    <a:pt x="226" y="70"/>
                    <a:pt x="226" y="70"/>
                    <a:pt x="226" y="70"/>
                  </a:cubicBezTo>
                  <a:cubicBezTo>
                    <a:pt x="225" y="69"/>
                    <a:pt x="225" y="69"/>
                    <a:pt x="225" y="69"/>
                  </a:cubicBezTo>
                  <a:cubicBezTo>
                    <a:pt x="224" y="69"/>
                    <a:pt x="224" y="69"/>
                    <a:pt x="224" y="69"/>
                  </a:cubicBezTo>
                  <a:cubicBezTo>
                    <a:pt x="224" y="69"/>
                    <a:pt x="224" y="69"/>
                    <a:pt x="224" y="69"/>
                  </a:cubicBezTo>
                  <a:cubicBezTo>
                    <a:pt x="223" y="68"/>
                    <a:pt x="223" y="68"/>
                    <a:pt x="223" y="68"/>
                  </a:cubicBezTo>
                  <a:cubicBezTo>
                    <a:pt x="222" y="69"/>
                    <a:pt x="222" y="69"/>
                    <a:pt x="222" y="69"/>
                  </a:cubicBezTo>
                  <a:cubicBezTo>
                    <a:pt x="222" y="68"/>
                    <a:pt x="222" y="68"/>
                    <a:pt x="222" y="68"/>
                  </a:cubicBezTo>
                  <a:cubicBezTo>
                    <a:pt x="224" y="67"/>
                    <a:pt x="224" y="67"/>
                    <a:pt x="224" y="67"/>
                  </a:cubicBezTo>
                  <a:cubicBezTo>
                    <a:pt x="224" y="67"/>
                    <a:pt x="224" y="67"/>
                    <a:pt x="224" y="67"/>
                  </a:cubicBezTo>
                  <a:cubicBezTo>
                    <a:pt x="223" y="66"/>
                    <a:pt x="223" y="66"/>
                    <a:pt x="223" y="66"/>
                  </a:cubicBezTo>
                  <a:cubicBezTo>
                    <a:pt x="222" y="66"/>
                    <a:pt x="222" y="66"/>
                    <a:pt x="222" y="66"/>
                  </a:cubicBezTo>
                  <a:cubicBezTo>
                    <a:pt x="221" y="66"/>
                    <a:pt x="221" y="66"/>
                    <a:pt x="221" y="66"/>
                  </a:cubicBezTo>
                  <a:cubicBezTo>
                    <a:pt x="221" y="65"/>
                    <a:pt x="221" y="65"/>
                    <a:pt x="221" y="65"/>
                  </a:cubicBezTo>
                  <a:cubicBezTo>
                    <a:pt x="220" y="65"/>
                    <a:pt x="220" y="65"/>
                    <a:pt x="220" y="65"/>
                  </a:cubicBezTo>
                  <a:cubicBezTo>
                    <a:pt x="217" y="64"/>
                    <a:pt x="217" y="64"/>
                    <a:pt x="217" y="64"/>
                  </a:cubicBezTo>
                  <a:cubicBezTo>
                    <a:pt x="216" y="61"/>
                    <a:pt x="216" y="61"/>
                    <a:pt x="216" y="61"/>
                  </a:cubicBezTo>
                  <a:cubicBezTo>
                    <a:pt x="216" y="59"/>
                    <a:pt x="216" y="59"/>
                    <a:pt x="216" y="59"/>
                  </a:cubicBezTo>
                  <a:cubicBezTo>
                    <a:pt x="215" y="58"/>
                    <a:pt x="215" y="58"/>
                    <a:pt x="215" y="58"/>
                  </a:cubicBezTo>
                  <a:cubicBezTo>
                    <a:pt x="215" y="56"/>
                    <a:pt x="215" y="56"/>
                    <a:pt x="215" y="56"/>
                  </a:cubicBezTo>
                  <a:cubicBezTo>
                    <a:pt x="216" y="56"/>
                    <a:pt x="216" y="56"/>
                    <a:pt x="216" y="56"/>
                  </a:cubicBezTo>
                  <a:cubicBezTo>
                    <a:pt x="216" y="54"/>
                    <a:pt x="216" y="54"/>
                    <a:pt x="216" y="54"/>
                  </a:cubicBezTo>
                  <a:cubicBezTo>
                    <a:pt x="216" y="50"/>
                    <a:pt x="216" y="50"/>
                    <a:pt x="216" y="50"/>
                  </a:cubicBezTo>
                  <a:cubicBezTo>
                    <a:pt x="215" y="49"/>
                    <a:pt x="215" y="49"/>
                    <a:pt x="215" y="49"/>
                  </a:cubicBezTo>
                  <a:cubicBezTo>
                    <a:pt x="216" y="49"/>
                    <a:pt x="216" y="49"/>
                    <a:pt x="216" y="49"/>
                  </a:cubicBezTo>
                  <a:cubicBezTo>
                    <a:pt x="215" y="48"/>
                    <a:pt x="215" y="48"/>
                    <a:pt x="215" y="48"/>
                  </a:cubicBezTo>
                  <a:cubicBezTo>
                    <a:pt x="214" y="48"/>
                    <a:pt x="214" y="48"/>
                    <a:pt x="214" y="48"/>
                  </a:cubicBezTo>
                  <a:cubicBezTo>
                    <a:pt x="213" y="45"/>
                    <a:pt x="213" y="45"/>
                    <a:pt x="213" y="45"/>
                  </a:cubicBezTo>
                  <a:cubicBezTo>
                    <a:pt x="213" y="42"/>
                    <a:pt x="213" y="42"/>
                    <a:pt x="213" y="42"/>
                  </a:cubicBezTo>
                  <a:cubicBezTo>
                    <a:pt x="213" y="42"/>
                    <a:pt x="213" y="42"/>
                    <a:pt x="213" y="42"/>
                  </a:cubicBezTo>
                  <a:cubicBezTo>
                    <a:pt x="213" y="41"/>
                    <a:pt x="213" y="41"/>
                    <a:pt x="213" y="41"/>
                  </a:cubicBezTo>
                  <a:cubicBezTo>
                    <a:pt x="213" y="40"/>
                    <a:pt x="213" y="40"/>
                    <a:pt x="213" y="40"/>
                  </a:cubicBezTo>
                  <a:cubicBezTo>
                    <a:pt x="212" y="37"/>
                    <a:pt x="212" y="37"/>
                    <a:pt x="212" y="37"/>
                  </a:cubicBezTo>
                  <a:cubicBezTo>
                    <a:pt x="213" y="36"/>
                    <a:pt x="213" y="36"/>
                    <a:pt x="213" y="36"/>
                  </a:cubicBezTo>
                  <a:cubicBezTo>
                    <a:pt x="212" y="34"/>
                    <a:pt x="212" y="34"/>
                    <a:pt x="212" y="34"/>
                  </a:cubicBezTo>
                  <a:cubicBezTo>
                    <a:pt x="213" y="34"/>
                    <a:pt x="213" y="34"/>
                    <a:pt x="213" y="34"/>
                  </a:cubicBezTo>
                  <a:cubicBezTo>
                    <a:pt x="213" y="33"/>
                    <a:pt x="213" y="33"/>
                    <a:pt x="213" y="33"/>
                  </a:cubicBezTo>
                  <a:cubicBezTo>
                    <a:pt x="211" y="31"/>
                    <a:pt x="211" y="31"/>
                    <a:pt x="211" y="31"/>
                  </a:cubicBezTo>
                  <a:cubicBezTo>
                    <a:pt x="209" y="30"/>
                    <a:pt x="209" y="30"/>
                    <a:pt x="209" y="30"/>
                  </a:cubicBezTo>
                  <a:cubicBezTo>
                    <a:pt x="210" y="30"/>
                    <a:pt x="210" y="30"/>
                    <a:pt x="210" y="30"/>
                  </a:cubicBezTo>
                  <a:cubicBezTo>
                    <a:pt x="208" y="28"/>
                    <a:pt x="208" y="28"/>
                    <a:pt x="208" y="28"/>
                  </a:cubicBezTo>
                  <a:cubicBezTo>
                    <a:pt x="207" y="29"/>
                    <a:pt x="207" y="29"/>
                    <a:pt x="207" y="29"/>
                  </a:cubicBezTo>
                  <a:cubicBezTo>
                    <a:pt x="206" y="29"/>
                    <a:pt x="206" y="29"/>
                    <a:pt x="206" y="29"/>
                  </a:cubicBezTo>
                  <a:cubicBezTo>
                    <a:pt x="206" y="30"/>
                    <a:pt x="206" y="30"/>
                    <a:pt x="206" y="30"/>
                  </a:cubicBezTo>
                  <a:cubicBezTo>
                    <a:pt x="205" y="30"/>
                    <a:pt x="205" y="30"/>
                    <a:pt x="205" y="30"/>
                  </a:cubicBezTo>
                  <a:cubicBezTo>
                    <a:pt x="203" y="28"/>
                    <a:pt x="203" y="28"/>
                    <a:pt x="203" y="28"/>
                  </a:cubicBezTo>
                  <a:cubicBezTo>
                    <a:pt x="203" y="27"/>
                    <a:pt x="203" y="27"/>
                    <a:pt x="203" y="27"/>
                  </a:cubicBezTo>
                  <a:cubicBezTo>
                    <a:pt x="203" y="25"/>
                    <a:pt x="203" y="25"/>
                    <a:pt x="203" y="25"/>
                  </a:cubicBezTo>
                  <a:cubicBezTo>
                    <a:pt x="203" y="23"/>
                    <a:pt x="203" y="23"/>
                    <a:pt x="203" y="23"/>
                  </a:cubicBezTo>
                  <a:cubicBezTo>
                    <a:pt x="203" y="20"/>
                    <a:pt x="203" y="20"/>
                    <a:pt x="203" y="20"/>
                  </a:cubicBezTo>
                  <a:cubicBezTo>
                    <a:pt x="202" y="20"/>
                    <a:pt x="202" y="20"/>
                    <a:pt x="202" y="20"/>
                  </a:cubicBezTo>
                  <a:cubicBezTo>
                    <a:pt x="202" y="19"/>
                    <a:pt x="202" y="19"/>
                    <a:pt x="202" y="19"/>
                  </a:cubicBezTo>
                  <a:cubicBezTo>
                    <a:pt x="202" y="18"/>
                    <a:pt x="202" y="18"/>
                    <a:pt x="202" y="18"/>
                  </a:cubicBezTo>
                  <a:cubicBezTo>
                    <a:pt x="201" y="17"/>
                    <a:pt x="201" y="17"/>
                    <a:pt x="201" y="17"/>
                  </a:cubicBezTo>
                  <a:cubicBezTo>
                    <a:pt x="201" y="16"/>
                    <a:pt x="201" y="16"/>
                    <a:pt x="201" y="16"/>
                  </a:cubicBezTo>
                  <a:cubicBezTo>
                    <a:pt x="201" y="15"/>
                    <a:pt x="201" y="15"/>
                    <a:pt x="201" y="15"/>
                  </a:cubicBezTo>
                  <a:cubicBezTo>
                    <a:pt x="201" y="14"/>
                    <a:pt x="201" y="14"/>
                    <a:pt x="201" y="14"/>
                  </a:cubicBezTo>
                  <a:cubicBezTo>
                    <a:pt x="202" y="13"/>
                    <a:pt x="202" y="13"/>
                    <a:pt x="202" y="13"/>
                  </a:cubicBezTo>
                  <a:cubicBezTo>
                    <a:pt x="201" y="12"/>
                    <a:pt x="201" y="12"/>
                    <a:pt x="201" y="12"/>
                  </a:cubicBezTo>
                  <a:cubicBezTo>
                    <a:pt x="200" y="13"/>
                    <a:pt x="200" y="13"/>
                    <a:pt x="200" y="13"/>
                  </a:cubicBezTo>
                  <a:cubicBezTo>
                    <a:pt x="199" y="12"/>
                    <a:pt x="199" y="12"/>
                    <a:pt x="199" y="12"/>
                  </a:cubicBezTo>
                  <a:cubicBezTo>
                    <a:pt x="199" y="9"/>
                    <a:pt x="199" y="9"/>
                    <a:pt x="199" y="9"/>
                  </a:cubicBezTo>
                  <a:cubicBezTo>
                    <a:pt x="199" y="8"/>
                    <a:pt x="199" y="8"/>
                    <a:pt x="199" y="8"/>
                  </a:cubicBezTo>
                  <a:cubicBezTo>
                    <a:pt x="199" y="7"/>
                    <a:pt x="199" y="7"/>
                    <a:pt x="199" y="7"/>
                  </a:cubicBezTo>
                  <a:cubicBezTo>
                    <a:pt x="197" y="6"/>
                    <a:pt x="197" y="6"/>
                    <a:pt x="197" y="6"/>
                  </a:cubicBezTo>
                  <a:cubicBezTo>
                    <a:pt x="197" y="5"/>
                    <a:pt x="197" y="5"/>
                    <a:pt x="197" y="5"/>
                  </a:cubicBezTo>
                  <a:cubicBezTo>
                    <a:pt x="196" y="6"/>
                    <a:pt x="196" y="6"/>
                    <a:pt x="196" y="6"/>
                  </a:cubicBezTo>
                  <a:cubicBezTo>
                    <a:pt x="195" y="7"/>
                    <a:pt x="195" y="7"/>
                    <a:pt x="195" y="7"/>
                  </a:cubicBezTo>
                  <a:cubicBezTo>
                    <a:pt x="195" y="9"/>
                    <a:pt x="195" y="9"/>
                    <a:pt x="195" y="9"/>
                  </a:cubicBezTo>
                  <a:cubicBezTo>
                    <a:pt x="194" y="11"/>
                    <a:pt x="194" y="11"/>
                    <a:pt x="194" y="11"/>
                  </a:cubicBezTo>
                  <a:cubicBezTo>
                    <a:pt x="194" y="12"/>
                    <a:pt x="194" y="12"/>
                    <a:pt x="194" y="12"/>
                  </a:cubicBezTo>
                  <a:cubicBezTo>
                    <a:pt x="194" y="13"/>
                    <a:pt x="194" y="13"/>
                    <a:pt x="194" y="13"/>
                  </a:cubicBezTo>
                  <a:cubicBezTo>
                    <a:pt x="193" y="13"/>
                    <a:pt x="193" y="13"/>
                    <a:pt x="193" y="13"/>
                  </a:cubicBezTo>
                  <a:cubicBezTo>
                    <a:pt x="193" y="15"/>
                    <a:pt x="193" y="15"/>
                    <a:pt x="193" y="15"/>
                  </a:cubicBezTo>
                  <a:cubicBezTo>
                    <a:pt x="192" y="16"/>
                    <a:pt x="192" y="16"/>
                    <a:pt x="192" y="16"/>
                  </a:cubicBezTo>
                  <a:cubicBezTo>
                    <a:pt x="192" y="17"/>
                    <a:pt x="192" y="17"/>
                    <a:pt x="192" y="17"/>
                  </a:cubicBezTo>
                  <a:cubicBezTo>
                    <a:pt x="194" y="18"/>
                    <a:pt x="194" y="18"/>
                    <a:pt x="194" y="18"/>
                  </a:cubicBezTo>
                  <a:cubicBezTo>
                    <a:pt x="193" y="19"/>
                    <a:pt x="193" y="19"/>
                    <a:pt x="193" y="19"/>
                  </a:cubicBezTo>
                  <a:cubicBezTo>
                    <a:pt x="192" y="19"/>
                    <a:pt x="192" y="19"/>
                    <a:pt x="192" y="19"/>
                  </a:cubicBezTo>
                  <a:cubicBezTo>
                    <a:pt x="192" y="20"/>
                    <a:pt x="192" y="20"/>
                    <a:pt x="192" y="20"/>
                  </a:cubicBezTo>
                  <a:cubicBezTo>
                    <a:pt x="191" y="21"/>
                    <a:pt x="191" y="21"/>
                    <a:pt x="191" y="21"/>
                  </a:cubicBezTo>
                  <a:cubicBezTo>
                    <a:pt x="192" y="23"/>
                    <a:pt x="192" y="23"/>
                    <a:pt x="192" y="23"/>
                  </a:cubicBezTo>
                  <a:cubicBezTo>
                    <a:pt x="192" y="24"/>
                    <a:pt x="192" y="24"/>
                    <a:pt x="192" y="24"/>
                  </a:cubicBezTo>
                  <a:cubicBezTo>
                    <a:pt x="191" y="23"/>
                    <a:pt x="191" y="23"/>
                    <a:pt x="191" y="23"/>
                  </a:cubicBezTo>
                  <a:cubicBezTo>
                    <a:pt x="190" y="24"/>
                    <a:pt x="190" y="24"/>
                    <a:pt x="190" y="24"/>
                  </a:cubicBezTo>
                  <a:cubicBezTo>
                    <a:pt x="190" y="27"/>
                    <a:pt x="190" y="27"/>
                    <a:pt x="190" y="27"/>
                  </a:cubicBezTo>
                  <a:cubicBezTo>
                    <a:pt x="190" y="29"/>
                    <a:pt x="190" y="29"/>
                    <a:pt x="190" y="29"/>
                  </a:cubicBezTo>
                  <a:cubicBezTo>
                    <a:pt x="190" y="31"/>
                    <a:pt x="190" y="31"/>
                    <a:pt x="190" y="31"/>
                  </a:cubicBezTo>
                  <a:cubicBezTo>
                    <a:pt x="190" y="33"/>
                    <a:pt x="190" y="33"/>
                    <a:pt x="190" y="33"/>
                  </a:cubicBezTo>
                  <a:cubicBezTo>
                    <a:pt x="190" y="35"/>
                    <a:pt x="190" y="35"/>
                    <a:pt x="190" y="35"/>
                  </a:cubicBezTo>
                  <a:cubicBezTo>
                    <a:pt x="189" y="36"/>
                    <a:pt x="189" y="36"/>
                    <a:pt x="189" y="36"/>
                  </a:cubicBezTo>
                  <a:cubicBezTo>
                    <a:pt x="189" y="37"/>
                    <a:pt x="189" y="37"/>
                    <a:pt x="189" y="37"/>
                  </a:cubicBezTo>
                  <a:cubicBezTo>
                    <a:pt x="188" y="39"/>
                    <a:pt x="188" y="39"/>
                    <a:pt x="188" y="39"/>
                  </a:cubicBezTo>
                  <a:cubicBezTo>
                    <a:pt x="188" y="43"/>
                    <a:pt x="188" y="43"/>
                    <a:pt x="188" y="43"/>
                  </a:cubicBezTo>
                  <a:cubicBezTo>
                    <a:pt x="187" y="44"/>
                    <a:pt x="187" y="44"/>
                    <a:pt x="187" y="44"/>
                  </a:cubicBezTo>
                  <a:cubicBezTo>
                    <a:pt x="187" y="45"/>
                    <a:pt x="187" y="45"/>
                    <a:pt x="187" y="45"/>
                  </a:cubicBezTo>
                  <a:cubicBezTo>
                    <a:pt x="186" y="47"/>
                    <a:pt x="186" y="47"/>
                    <a:pt x="186" y="47"/>
                  </a:cubicBezTo>
                  <a:cubicBezTo>
                    <a:pt x="185" y="48"/>
                    <a:pt x="185" y="48"/>
                    <a:pt x="185" y="48"/>
                  </a:cubicBezTo>
                  <a:cubicBezTo>
                    <a:pt x="185" y="51"/>
                    <a:pt x="185" y="51"/>
                    <a:pt x="185" y="51"/>
                  </a:cubicBezTo>
                  <a:cubicBezTo>
                    <a:pt x="183" y="52"/>
                    <a:pt x="183" y="52"/>
                    <a:pt x="183" y="52"/>
                  </a:cubicBezTo>
                  <a:cubicBezTo>
                    <a:pt x="179" y="54"/>
                    <a:pt x="179" y="54"/>
                    <a:pt x="179" y="54"/>
                  </a:cubicBezTo>
                  <a:cubicBezTo>
                    <a:pt x="177" y="53"/>
                    <a:pt x="177" y="53"/>
                    <a:pt x="177" y="53"/>
                  </a:cubicBezTo>
                  <a:cubicBezTo>
                    <a:pt x="176" y="53"/>
                    <a:pt x="176" y="53"/>
                    <a:pt x="176" y="53"/>
                  </a:cubicBezTo>
                  <a:cubicBezTo>
                    <a:pt x="175" y="51"/>
                    <a:pt x="175" y="51"/>
                    <a:pt x="175" y="51"/>
                  </a:cubicBezTo>
                  <a:cubicBezTo>
                    <a:pt x="173" y="50"/>
                    <a:pt x="173" y="50"/>
                    <a:pt x="173" y="50"/>
                  </a:cubicBezTo>
                  <a:cubicBezTo>
                    <a:pt x="173" y="49"/>
                    <a:pt x="173" y="49"/>
                    <a:pt x="173" y="49"/>
                  </a:cubicBezTo>
                  <a:cubicBezTo>
                    <a:pt x="173" y="49"/>
                    <a:pt x="173" y="49"/>
                    <a:pt x="173" y="49"/>
                  </a:cubicBezTo>
                  <a:cubicBezTo>
                    <a:pt x="172" y="48"/>
                    <a:pt x="172" y="48"/>
                    <a:pt x="172" y="48"/>
                  </a:cubicBezTo>
                  <a:cubicBezTo>
                    <a:pt x="171" y="47"/>
                    <a:pt x="171" y="47"/>
                    <a:pt x="171" y="47"/>
                  </a:cubicBezTo>
                  <a:cubicBezTo>
                    <a:pt x="170" y="47"/>
                    <a:pt x="170" y="47"/>
                    <a:pt x="170" y="47"/>
                  </a:cubicBezTo>
                  <a:cubicBezTo>
                    <a:pt x="168" y="47"/>
                    <a:pt x="168" y="47"/>
                    <a:pt x="168" y="47"/>
                  </a:cubicBezTo>
                  <a:cubicBezTo>
                    <a:pt x="166" y="46"/>
                    <a:pt x="166" y="46"/>
                    <a:pt x="166" y="46"/>
                  </a:cubicBezTo>
                  <a:cubicBezTo>
                    <a:pt x="166" y="44"/>
                    <a:pt x="166" y="44"/>
                    <a:pt x="166" y="44"/>
                  </a:cubicBezTo>
                  <a:cubicBezTo>
                    <a:pt x="164" y="43"/>
                    <a:pt x="164" y="43"/>
                    <a:pt x="164" y="43"/>
                  </a:cubicBezTo>
                  <a:cubicBezTo>
                    <a:pt x="163" y="43"/>
                    <a:pt x="163" y="43"/>
                    <a:pt x="163" y="43"/>
                  </a:cubicBezTo>
                  <a:cubicBezTo>
                    <a:pt x="161" y="42"/>
                    <a:pt x="161" y="42"/>
                    <a:pt x="161" y="42"/>
                  </a:cubicBezTo>
                  <a:cubicBezTo>
                    <a:pt x="161" y="41"/>
                    <a:pt x="161" y="41"/>
                    <a:pt x="161" y="41"/>
                  </a:cubicBezTo>
                  <a:cubicBezTo>
                    <a:pt x="160" y="41"/>
                    <a:pt x="160" y="41"/>
                    <a:pt x="160" y="41"/>
                  </a:cubicBezTo>
                  <a:cubicBezTo>
                    <a:pt x="160" y="40"/>
                    <a:pt x="160" y="40"/>
                    <a:pt x="160" y="40"/>
                  </a:cubicBezTo>
                  <a:cubicBezTo>
                    <a:pt x="158" y="40"/>
                    <a:pt x="158" y="40"/>
                    <a:pt x="158" y="40"/>
                  </a:cubicBezTo>
                  <a:cubicBezTo>
                    <a:pt x="157" y="40"/>
                    <a:pt x="157" y="40"/>
                    <a:pt x="157" y="40"/>
                  </a:cubicBezTo>
                  <a:cubicBezTo>
                    <a:pt x="157" y="39"/>
                    <a:pt x="157" y="39"/>
                    <a:pt x="157" y="39"/>
                  </a:cubicBezTo>
                  <a:cubicBezTo>
                    <a:pt x="156" y="38"/>
                    <a:pt x="156" y="38"/>
                    <a:pt x="156" y="38"/>
                  </a:cubicBezTo>
                  <a:cubicBezTo>
                    <a:pt x="156" y="37"/>
                    <a:pt x="156" y="37"/>
                    <a:pt x="156" y="37"/>
                  </a:cubicBezTo>
                  <a:cubicBezTo>
                    <a:pt x="154" y="35"/>
                    <a:pt x="154" y="35"/>
                    <a:pt x="154" y="35"/>
                  </a:cubicBezTo>
                  <a:cubicBezTo>
                    <a:pt x="153" y="35"/>
                    <a:pt x="153" y="35"/>
                    <a:pt x="153" y="35"/>
                  </a:cubicBezTo>
                  <a:cubicBezTo>
                    <a:pt x="152" y="33"/>
                    <a:pt x="152" y="33"/>
                    <a:pt x="152" y="33"/>
                  </a:cubicBezTo>
                  <a:cubicBezTo>
                    <a:pt x="151" y="32"/>
                    <a:pt x="151" y="32"/>
                    <a:pt x="151" y="32"/>
                  </a:cubicBezTo>
                  <a:cubicBezTo>
                    <a:pt x="153" y="30"/>
                    <a:pt x="153" y="30"/>
                    <a:pt x="153" y="30"/>
                  </a:cubicBezTo>
                  <a:cubicBezTo>
                    <a:pt x="153" y="28"/>
                    <a:pt x="153" y="28"/>
                    <a:pt x="153" y="28"/>
                  </a:cubicBezTo>
                  <a:cubicBezTo>
                    <a:pt x="154" y="28"/>
                    <a:pt x="154" y="28"/>
                    <a:pt x="154" y="28"/>
                  </a:cubicBezTo>
                  <a:cubicBezTo>
                    <a:pt x="155" y="26"/>
                    <a:pt x="155" y="26"/>
                    <a:pt x="155" y="26"/>
                  </a:cubicBezTo>
                  <a:cubicBezTo>
                    <a:pt x="155" y="25"/>
                    <a:pt x="155" y="25"/>
                    <a:pt x="155" y="25"/>
                  </a:cubicBezTo>
                  <a:cubicBezTo>
                    <a:pt x="154" y="26"/>
                    <a:pt x="154" y="26"/>
                    <a:pt x="154" y="26"/>
                  </a:cubicBezTo>
                  <a:cubicBezTo>
                    <a:pt x="153" y="24"/>
                    <a:pt x="153" y="24"/>
                    <a:pt x="153" y="24"/>
                  </a:cubicBezTo>
                  <a:cubicBezTo>
                    <a:pt x="154" y="23"/>
                    <a:pt x="154" y="23"/>
                    <a:pt x="154" y="23"/>
                  </a:cubicBezTo>
                  <a:cubicBezTo>
                    <a:pt x="154" y="22"/>
                    <a:pt x="154" y="22"/>
                    <a:pt x="154" y="22"/>
                  </a:cubicBezTo>
                  <a:cubicBezTo>
                    <a:pt x="155" y="22"/>
                    <a:pt x="155" y="22"/>
                    <a:pt x="155" y="22"/>
                  </a:cubicBezTo>
                  <a:cubicBezTo>
                    <a:pt x="156" y="21"/>
                    <a:pt x="156" y="21"/>
                    <a:pt x="156" y="21"/>
                  </a:cubicBezTo>
                  <a:cubicBezTo>
                    <a:pt x="156" y="22"/>
                    <a:pt x="156" y="22"/>
                    <a:pt x="156" y="22"/>
                  </a:cubicBezTo>
                  <a:cubicBezTo>
                    <a:pt x="157" y="22"/>
                    <a:pt x="157" y="22"/>
                    <a:pt x="157" y="22"/>
                  </a:cubicBezTo>
                  <a:cubicBezTo>
                    <a:pt x="159" y="21"/>
                    <a:pt x="159" y="21"/>
                    <a:pt x="159" y="21"/>
                  </a:cubicBezTo>
                  <a:cubicBezTo>
                    <a:pt x="159" y="20"/>
                    <a:pt x="159" y="20"/>
                    <a:pt x="159" y="20"/>
                  </a:cubicBezTo>
                  <a:cubicBezTo>
                    <a:pt x="158" y="19"/>
                    <a:pt x="158" y="19"/>
                    <a:pt x="158" y="19"/>
                  </a:cubicBezTo>
                  <a:cubicBezTo>
                    <a:pt x="159" y="18"/>
                    <a:pt x="159" y="18"/>
                    <a:pt x="159" y="18"/>
                  </a:cubicBezTo>
                  <a:cubicBezTo>
                    <a:pt x="160" y="19"/>
                    <a:pt x="160" y="19"/>
                    <a:pt x="160" y="19"/>
                  </a:cubicBezTo>
                  <a:cubicBezTo>
                    <a:pt x="160" y="16"/>
                    <a:pt x="160" y="16"/>
                    <a:pt x="160" y="16"/>
                  </a:cubicBezTo>
                  <a:cubicBezTo>
                    <a:pt x="161" y="16"/>
                    <a:pt x="161" y="16"/>
                    <a:pt x="161" y="16"/>
                  </a:cubicBezTo>
                  <a:cubicBezTo>
                    <a:pt x="162" y="15"/>
                    <a:pt x="162" y="15"/>
                    <a:pt x="162" y="15"/>
                  </a:cubicBezTo>
                  <a:cubicBezTo>
                    <a:pt x="162" y="14"/>
                    <a:pt x="162" y="14"/>
                    <a:pt x="162" y="14"/>
                  </a:cubicBezTo>
                  <a:cubicBezTo>
                    <a:pt x="161" y="14"/>
                    <a:pt x="161" y="14"/>
                    <a:pt x="161" y="14"/>
                  </a:cubicBezTo>
                  <a:cubicBezTo>
                    <a:pt x="160" y="15"/>
                    <a:pt x="160" y="15"/>
                    <a:pt x="160" y="15"/>
                  </a:cubicBezTo>
                  <a:cubicBezTo>
                    <a:pt x="159" y="14"/>
                    <a:pt x="159" y="14"/>
                    <a:pt x="159" y="14"/>
                  </a:cubicBezTo>
                  <a:cubicBezTo>
                    <a:pt x="159" y="12"/>
                    <a:pt x="159" y="12"/>
                    <a:pt x="159" y="12"/>
                  </a:cubicBezTo>
                  <a:cubicBezTo>
                    <a:pt x="158" y="13"/>
                    <a:pt x="158" y="13"/>
                    <a:pt x="158" y="13"/>
                  </a:cubicBezTo>
                  <a:cubicBezTo>
                    <a:pt x="156" y="14"/>
                    <a:pt x="156" y="14"/>
                    <a:pt x="156" y="14"/>
                  </a:cubicBezTo>
                  <a:cubicBezTo>
                    <a:pt x="157" y="15"/>
                    <a:pt x="157" y="15"/>
                    <a:pt x="157" y="15"/>
                  </a:cubicBezTo>
                  <a:cubicBezTo>
                    <a:pt x="157" y="16"/>
                    <a:pt x="157" y="16"/>
                    <a:pt x="157" y="16"/>
                  </a:cubicBezTo>
                  <a:cubicBezTo>
                    <a:pt x="156" y="16"/>
                    <a:pt x="156" y="16"/>
                    <a:pt x="156" y="16"/>
                  </a:cubicBezTo>
                  <a:cubicBezTo>
                    <a:pt x="155" y="15"/>
                    <a:pt x="155" y="15"/>
                    <a:pt x="155" y="15"/>
                  </a:cubicBezTo>
                  <a:cubicBezTo>
                    <a:pt x="155" y="15"/>
                    <a:pt x="155" y="15"/>
                    <a:pt x="155" y="15"/>
                  </a:cubicBezTo>
                  <a:cubicBezTo>
                    <a:pt x="154" y="14"/>
                    <a:pt x="154" y="14"/>
                    <a:pt x="154" y="14"/>
                  </a:cubicBezTo>
                  <a:cubicBezTo>
                    <a:pt x="154" y="15"/>
                    <a:pt x="154" y="15"/>
                    <a:pt x="154" y="15"/>
                  </a:cubicBezTo>
                  <a:cubicBezTo>
                    <a:pt x="153" y="15"/>
                    <a:pt x="153" y="15"/>
                    <a:pt x="153" y="15"/>
                  </a:cubicBezTo>
                  <a:cubicBezTo>
                    <a:pt x="153" y="14"/>
                    <a:pt x="153" y="14"/>
                    <a:pt x="153" y="14"/>
                  </a:cubicBezTo>
                  <a:cubicBezTo>
                    <a:pt x="154" y="13"/>
                    <a:pt x="154" y="13"/>
                    <a:pt x="154" y="13"/>
                  </a:cubicBezTo>
                  <a:cubicBezTo>
                    <a:pt x="154" y="13"/>
                    <a:pt x="154" y="13"/>
                    <a:pt x="154" y="13"/>
                  </a:cubicBezTo>
                  <a:cubicBezTo>
                    <a:pt x="153" y="13"/>
                    <a:pt x="153" y="13"/>
                    <a:pt x="153" y="13"/>
                  </a:cubicBezTo>
                  <a:cubicBezTo>
                    <a:pt x="153" y="14"/>
                    <a:pt x="153" y="14"/>
                    <a:pt x="153" y="14"/>
                  </a:cubicBezTo>
                  <a:cubicBezTo>
                    <a:pt x="151" y="14"/>
                    <a:pt x="151" y="14"/>
                    <a:pt x="151" y="14"/>
                  </a:cubicBezTo>
                  <a:cubicBezTo>
                    <a:pt x="151" y="15"/>
                    <a:pt x="151" y="15"/>
                    <a:pt x="151" y="15"/>
                  </a:cubicBezTo>
                  <a:cubicBezTo>
                    <a:pt x="150" y="15"/>
                    <a:pt x="150" y="15"/>
                    <a:pt x="150" y="15"/>
                  </a:cubicBezTo>
                  <a:cubicBezTo>
                    <a:pt x="150" y="15"/>
                    <a:pt x="150" y="15"/>
                    <a:pt x="150" y="15"/>
                  </a:cubicBezTo>
                  <a:cubicBezTo>
                    <a:pt x="149" y="14"/>
                    <a:pt x="149" y="14"/>
                    <a:pt x="149" y="14"/>
                  </a:cubicBezTo>
                  <a:cubicBezTo>
                    <a:pt x="149" y="14"/>
                    <a:pt x="149" y="14"/>
                    <a:pt x="149" y="14"/>
                  </a:cubicBezTo>
                  <a:cubicBezTo>
                    <a:pt x="148" y="13"/>
                    <a:pt x="148" y="13"/>
                    <a:pt x="148" y="13"/>
                  </a:cubicBezTo>
                  <a:cubicBezTo>
                    <a:pt x="147" y="12"/>
                    <a:pt x="147" y="12"/>
                    <a:pt x="147" y="12"/>
                  </a:cubicBezTo>
                  <a:cubicBezTo>
                    <a:pt x="146" y="13"/>
                    <a:pt x="146" y="13"/>
                    <a:pt x="146" y="13"/>
                  </a:cubicBezTo>
                  <a:cubicBezTo>
                    <a:pt x="145" y="13"/>
                    <a:pt x="145" y="13"/>
                    <a:pt x="145" y="13"/>
                  </a:cubicBezTo>
                  <a:cubicBezTo>
                    <a:pt x="144" y="13"/>
                    <a:pt x="144" y="13"/>
                    <a:pt x="144" y="13"/>
                  </a:cubicBezTo>
                  <a:cubicBezTo>
                    <a:pt x="144" y="12"/>
                    <a:pt x="144" y="12"/>
                    <a:pt x="144" y="12"/>
                  </a:cubicBezTo>
                  <a:cubicBezTo>
                    <a:pt x="143" y="12"/>
                    <a:pt x="143" y="12"/>
                    <a:pt x="143" y="12"/>
                  </a:cubicBezTo>
                  <a:cubicBezTo>
                    <a:pt x="142" y="11"/>
                    <a:pt x="142" y="11"/>
                    <a:pt x="142" y="11"/>
                  </a:cubicBezTo>
                  <a:cubicBezTo>
                    <a:pt x="141" y="12"/>
                    <a:pt x="141" y="12"/>
                    <a:pt x="141" y="12"/>
                  </a:cubicBezTo>
                  <a:cubicBezTo>
                    <a:pt x="139" y="11"/>
                    <a:pt x="139" y="11"/>
                    <a:pt x="139" y="11"/>
                  </a:cubicBezTo>
                  <a:cubicBezTo>
                    <a:pt x="138" y="11"/>
                    <a:pt x="138" y="11"/>
                    <a:pt x="138" y="11"/>
                  </a:cubicBezTo>
                  <a:cubicBezTo>
                    <a:pt x="138" y="10"/>
                    <a:pt x="138" y="10"/>
                    <a:pt x="138" y="10"/>
                  </a:cubicBezTo>
                  <a:cubicBezTo>
                    <a:pt x="137" y="9"/>
                    <a:pt x="137" y="9"/>
                    <a:pt x="137" y="9"/>
                  </a:cubicBezTo>
                  <a:cubicBezTo>
                    <a:pt x="137" y="9"/>
                    <a:pt x="137" y="9"/>
                    <a:pt x="137" y="9"/>
                  </a:cubicBezTo>
                  <a:cubicBezTo>
                    <a:pt x="137" y="9"/>
                    <a:pt x="137" y="9"/>
                    <a:pt x="137" y="9"/>
                  </a:cubicBezTo>
                  <a:cubicBezTo>
                    <a:pt x="135" y="10"/>
                    <a:pt x="135" y="10"/>
                    <a:pt x="135" y="10"/>
                  </a:cubicBezTo>
                  <a:cubicBezTo>
                    <a:pt x="134" y="9"/>
                    <a:pt x="134" y="9"/>
                    <a:pt x="134" y="9"/>
                  </a:cubicBezTo>
                  <a:cubicBezTo>
                    <a:pt x="133" y="8"/>
                    <a:pt x="133" y="8"/>
                    <a:pt x="133" y="8"/>
                  </a:cubicBezTo>
                  <a:cubicBezTo>
                    <a:pt x="132" y="7"/>
                    <a:pt x="132" y="7"/>
                    <a:pt x="132" y="7"/>
                  </a:cubicBezTo>
                  <a:cubicBezTo>
                    <a:pt x="131" y="8"/>
                    <a:pt x="131" y="8"/>
                    <a:pt x="131" y="8"/>
                  </a:cubicBezTo>
                  <a:cubicBezTo>
                    <a:pt x="131" y="7"/>
                    <a:pt x="131" y="7"/>
                    <a:pt x="131" y="7"/>
                  </a:cubicBezTo>
                  <a:cubicBezTo>
                    <a:pt x="129" y="8"/>
                    <a:pt x="129" y="8"/>
                    <a:pt x="129" y="8"/>
                  </a:cubicBezTo>
                  <a:cubicBezTo>
                    <a:pt x="131" y="9"/>
                    <a:pt x="131" y="9"/>
                    <a:pt x="131" y="9"/>
                  </a:cubicBezTo>
                  <a:cubicBezTo>
                    <a:pt x="130" y="9"/>
                    <a:pt x="130" y="9"/>
                    <a:pt x="130" y="9"/>
                  </a:cubicBezTo>
                  <a:cubicBezTo>
                    <a:pt x="132" y="10"/>
                    <a:pt x="132" y="10"/>
                    <a:pt x="132" y="10"/>
                  </a:cubicBezTo>
                  <a:cubicBezTo>
                    <a:pt x="133" y="9"/>
                    <a:pt x="133" y="9"/>
                    <a:pt x="133" y="9"/>
                  </a:cubicBezTo>
                  <a:cubicBezTo>
                    <a:pt x="134" y="11"/>
                    <a:pt x="134" y="11"/>
                    <a:pt x="134" y="11"/>
                  </a:cubicBezTo>
                  <a:cubicBezTo>
                    <a:pt x="134" y="11"/>
                    <a:pt x="134" y="11"/>
                    <a:pt x="134" y="11"/>
                  </a:cubicBezTo>
                  <a:cubicBezTo>
                    <a:pt x="135" y="13"/>
                    <a:pt x="135" y="13"/>
                    <a:pt x="135" y="13"/>
                  </a:cubicBezTo>
                  <a:cubicBezTo>
                    <a:pt x="133" y="14"/>
                    <a:pt x="133" y="14"/>
                    <a:pt x="133" y="14"/>
                  </a:cubicBezTo>
                  <a:cubicBezTo>
                    <a:pt x="133" y="15"/>
                    <a:pt x="133" y="15"/>
                    <a:pt x="133" y="15"/>
                  </a:cubicBezTo>
                  <a:cubicBezTo>
                    <a:pt x="132" y="14"/>
                    <a:pt x="132" y="14"/>
                    <a:pt x="132" y="14"/>
                  </a:cubicBezTo>
                  <a:cubicBezTo>
                    <a:pt x="131" y="14"/>
                    <a:pt x="131" y="14"/>
                    <a:pt x="131" y="14"/>
                  </a:cubicBezTo>
                  <a:cubicBezTo>
                    <a:pt x="130" y="14"/>
                    <a:pt x="130" y="14"/>
                    <a:pt x="130" y="14"/>
                  </a:cubicBezTo>
                  <a:cubicBezTo>
                    <a:pt x="127" y="15"/>
                    <a:pt x="127" y="15"/>
                    <a:pt x="127" y="15"/>
                  </a:cubicBezTo>
                  <a:cubicBezTo>
                    <a:pt x="125" y="13"/>
                    <a:pt x="125" y="13"/>
                    <a:pt x="125" y="13"/>
                  </a:cubicBezTo>
                  <a:cubicBezTo>
                    <a:pt x="125" y="14"/>
                    <a:pt x="125" y="14"/>
                    <a:pt x="125" y="14"/>
                  </a:cubicBezTo>
                  <a:cubicBezTo>
                    <a:pt x="124" y="15"/>
                    <a:pt x="124" y="15"/>
                    <a:pt x="124" y="15"/>
                  </a:cubicBezTo>
                  <a:cubicBezTo>
                    <a:pt x="124" y="16"/>
                    <a:pt x="124" y="16"/>
                    <a:pt x="124" y="16"/>
                  </a:cubicBezTo>
                  <a:cubicBezTo>
                    <a:pt x="123" y="15"/>
                    <a:pt x="123" y="15"/>
                    <a:pt x="123" y="15"/>
                  </a:cubicBezTo>
                  <a:cubicBezTo>
                    <a:pt x="123" y="17"/>
                    <a:pt x="123" y="17"/>
                    <a:pt x="123" y="17"/>
                  </a:cubicBezTo>
                  <a:cubicBezTo>
                    <a:pt x="123" y="17"/>
                    <a:pt x="123" y="17"/>
                    <a:pt x="123" y="17"/>
                  </a:cubicBezTo>
                  <a:cubicBezTo>
                    <a:pt x="121" y="16"/>
                    <a:pt x="121" y="16"/>
                    <a:pt x="121" y="16"/>
                  </a:cubicBezTo>
                  <a:cubicBezTo>
                    <a:pt x="121" y="17"/>
                    <a:pt x="121" y="17"/>
                    <a:pt x="121" y="17"/>
                  </a:cubicBezTo>
                  <a:cubicBezTo>
                    <a:pt x="121" y="18"/>
                    <a:pt x="121" y="18"/>
                    <a:pt x="121" y="18"/>
                  </a:cubicBezTo>
                  <a:cubicBezTo>
                    <a:pt x="121" y="18"/>
                    <a:pt x="121" y="18"/>
                    <a:pt x="121" y="18"/>
                  </a:cubicBezTo>
                  <a:cubicBezTo>
                    <a:pt x="120" y="18"/>
                    <a:pt x="120" y="18"/>
                    <a:pt x="120" y="18"/>
                  </a:cubicBezTo>
                  <a:cubicBezTo>
                    <a:pt x="119" y="19"/>
                    <a:pt x="119" y="19"/>
                    <a:pt x="119" y="19"/>
                  </a:cubicBezTo>
                  <a:cubicBezTo>
                    <a:pt x="119" y="19"/>
                    <a:pt x="119" y="19"/>
                    <a:pt x="119" y="19"/>
                  </a:cubicBezTo>
                  <a:cubicBezTo>
                    <a:pt x="119" y="20"/>
                    <a:pt x="119" y="20"/>
                    <a:pt x="119" y="20"/>
                  </a:cubicBezTo>
                  <a:cubicBezTo>
                    <a:pt x="118" y="20"/>
                    <a:pt x="118" y="20"/>
                    <a:pt x="118" y="20"/>
                  </a:cubicBezTo>
                  <a:cubicBezTo>
                    <a:pt x="118" y="21"/>
                    <a:pt x="118" y="21"/>
                    <a:pt x="118" y="21"/>
                  </a:cubicBezTo>
                  <a:cubicBezTo>
                    <a:pt x="119" y="22"/>
                    <a:pt x="119" y="22"/>
                    <a:pt x="119" y="22"/>
                  </a:cubicBezTo>
                  <a:cubicBezTo>
                    <a:pt x="119" y="23"/>
                    <a:pt x="119" y="23"/>
                    <a:pt x="119" y="23"/>
                  </a:cubicBezTo>
                  <a:cubicBezTo>
                    <a:pt x="118" y="22"/>
                    <a:pt x="118" y="22"/>
                    <a:pt x="118" y="22"/>
                  </a:cubicBezTo>
                  <a:cubicBezTo>
                    <a:pt x="117" y="23"/>
                    <a:pt x="117" y="23"/>
                    <a:pt x="117" y="23"/>
                  </a:cubicBezTo>
                  <a:cubicBezTo>
                    <a:pt x="116" y="23"/>
                    <a:pt x="116" y="23"/>
                    <a:pt x="116" y="23"/>
                  </a:cubicBezTo>
                  <a:cubicBezTo>
                    <a:pt x="115" y="25"/>
                    <a:pt x="115" y="25"/>
                    <a:pt x="115" y="25"/>
                  </a:cubicBezTo>
                  <a:cubicBezTo>
                    <a:pt x="114" y="27"/>
                    <a:pt x="114" y="27"/>
                    <a:pt x="114" y="27"/>
                  </a:cubicBezTo>
                  <a:cubicBezTo>
                    <a:pt x="113" y="27"/>
                    <a:pt x="113" y="27"/>
                    <a:pt x="113" y="27"/>
                  </a:cubicBezTo>
                  <a:cubicBezTo>
                    <a:pt x="113" y="28"/>
                    <a:pt x="113" y="28"/>
                    <a:pt x="113" y="28"/>
                  </a:cubicBezTo>
                  <a:cubicBezTo>
                    <a:pt x="112" y="29"/>
                    <a:pt x="112" y="29"/>
                    <a:pt x="112" y="29"/>
                  </a:cubicBezTo>
                  <a:cubicBezTo>
                    <a:pt x="113" y="30"/>
                    <a:pt x="113" y="30"/>
                    <a:pt x="113" y="30"/>
                  </a:cubicBezTo>
                  <a:cubicBezTo>
                    <a:pt x="115" y="30"/>
                    <a:pt x="115" y="30"/>
                    <a:pt x="115" y="30"/>
                  </a:cubicBezTo>
                  <a:cubicBezTo>
                    <a:pt x="114" y="31"/>
                    <a:pt x="114" y="31"/>
                    <a:pt x="114" y="31"/>
                  </a:cubicBezTo>
                  <a:cubicBezTo>
                    <a:pt x="113" y="31"/>
                    <a:pt x="113" y="31"/>
                    <a:pt x="113" y="31"/>
                  </a:cubicBezTo>
                  <a:cubicBezTo>
                    <a:pt x="116" y="32"/>
                    <a:pt x="116" y="32"/>
                    <a:pt x="116" y="32"/>
                  </a:cubicBezTo>
                  <a:cubicBezTo>
                    <a:pt x="115" y="33"/>
                    <a:pt x="115" y="33"/>
                    <a:pt x="115" y="33"/>
                  </a:cubicBezTo>
                  <a:cubicBezTo>
                    <a:pt x="113" y="33"/>
                    <a:pt x="113" y="33"/>
                    <a:pt x="113" y="33"/>
                  </a:cubicBezTo>
                  <a:cubicBezTo>
                    <a:pt x="113" y="32"/>
                    <a:pt x="113" y="32"/>
                    <a:pt x="113" y="32"/>
                  </a:cubicBezTo>
                  <a:cubicBezTo>
                    <a:pt x="113" y="33"/>
                    <a:pt x="113" y="33"/>
                    <a:pt x="113" y="33"/>
                  </a:cubicBezTo>
                  <a:cubicBezTo>
                    <a:pt x="114" y="33"/>
                    <a:pt x="114" y="33"/>
                    <a:pt x="114" y="33"/>
                  </a:cubicBezTo>
                  <a:cubicBezTo>
                    <a:pt x="114" y="35"/>
                    <a:pt x="114" y="35"/>
                    <a:pt x="114" y="35"/>
                  </a:cubicBezTo>
                  <a:cubicBezTo>
                    <a:pt x="115" y="36"/>
                    <a:pt x="115" y="36"/>
                    <a:pt x="115" y="36"/>
                  </a:cubicBezTo>
                  <a:cubicBezTo>
                    <a:pt x="113" y="35"/>
                    <a:pt x="113" y="35"/>
                    <a:pt x="113" y="35"/>
                  </a:cubicBezTo>
                  <a:cubicBezTo>
                    <a:pt x="112" y="33"/>
                    <a:pt x="112" y="33"/>
                    <a:pt x="112" y="33"/>
                  </a:cubicBezTo>
                  <a:cubicBezTo>
                    <a:pt x="111" y="33"/>
                    <a:pt x="111" y="33"/>
                    <a:pt x="111" y="33"/>
                  </a:cubicBezTo>
                  <a:cubicBezTo>
                    <a:pt x="111" y="34"/>
                    <a:pt x="111" y="34"/>
                    <a:pt x="111" y="34"/>
                  </a:cubicBezTo>
                  <a:cubicBezTo>
                    <a:pt x="111" y="35"/>
                    <a:pt x="111" y="35"/>
                    <a:pt x="111" y="35"/>
                  </a:cubicBezTo>
                  <a:cubicBezTo>
                    <a:pt x="110" y="34"/>
                    <a:pt x="110" y="34"/>
                    <a:pt x="110" y="34"/>
                  </a:cubicBezTo>
                  <a:cubicBezTo>
                    <a:pt x="108" y="32"/>
                    <a:pt x="108" y="32"/>
                    <a:pt x="108" y="32"/>
                  </a:cubicBezTo>
                  <a:cubicBezTo>
                    <a:pt x="106" y="32"/>
                    <a:pt x="106" y="32"/>
                    <a:pt x="106" y="32"/>
                  </a:cubicBezTo>
                  <a:cubicBezTo>
                    <a:pt x="106" y="33"/>
                    <a:pt x="106" y="33"/>
                    <a:pt x="106" y="33"/>
                  </a:cubicBezTo>
                  <a:cubicBezTo>
                    <a:pt x="106" y="34"/>
                    <a:pt x="106" y="34"/>
                    <a:pt x="106" y="34"/>
                  </a:cubicBezTo>
                  <a:cubicBezTo>
                    <a:pt x="105" y="33"/>
                    <a:pt x="105" y="33"/>
                    <a:pt x="105" y="33"/>
                  </a:cubicBezTo>
                  <a:cubicBezTo>
                    <a:pt x="105" y="33"/>
                    <a:pt x="105" y="33"/>
                    <a:pt x="105" y="33"/>
                  </a:cubicBezTo>
                  <a:cubicBezTo>
                    <a:pt x="104" y="34"/>
                    <a:pt x="104" y="34"/>
                    <a:pt x="104" y="34"/>
                  </a:cubicBezTo>
                  <a:cubicBezTo>
                    <a:pt x="105" y="35"/>
                    <a:pt x="105" y="35"/>
                    <a:pt x="105" y="35"/>
                  </a:cubicBezTo>
                  <a:cubicBezTo>
                    <a:pt x="105" y="36"/>
                    <a:pt x="105" y="36"/>
                    <a:pt x="105" y="36"/>
                  </a:cubicBezTo>
                  <a:cubicBezTo>
                    <a:pt x="105" y="35"/>
                    <a:pt x="105" y="35"/>
                    <a:pt x="105" y="35"/>
                  </a:cubicBezTo>
                  <a:cubicBezTo>
                    <a:pt x="104" y="35"/>
                    <a:pt x="104" y="35"/>
                    <a:pt x="104" y="35"/>
                  </a:cubicBezTo>
                  <a:cubicBezTo>
                    <a:pt x="104" y="36"/>
                    <a:pt x="104" y="36"/>
                    <a:pt x="104" y="36"/>
                  </a:cubicBezTo>
                  <a:cubicBezTo>
                    <a:pt x="103" y="37"/>
                    <a:pt x="103" y="37"/>
                    <a:pt x="103" y="37"/>
                  </a:cubicBezTo>
                  <a:cubicBezTo>
                    <a:pt x="101" y="37"/>
                    <a:pt x="101" y="37"/>
                    <a:pt x="101" y="37"/>
                  </a:cubicBezTo>
                  <a:cubicBezTo>
                    <a:pt x="102" y="36"/>
                    <a:pt x="102" y="36"/>
                    <a:pt x="102" y="36"/>
                  </a:cubicBezTo>
                  <a:cubicBezTo>
                    <a:pt x="103" y="35"/>
                    <a:pt x="103" y="35"/>
                    <a:pt x="103" y="35"/>
                  </a:cubicBezTo>
                  <a:cubicBezTo>
                    <a:pt x="103" y="33"/>
                    <a:pt x="103" y="33"/>
                    <a:pt x="103" y="33"/>
                  </a:cubicBezTo>
                  <a:cubicBezTo>
                    <a:pt x="104" y="32"/>
                    <a:pt x="104" y="32"/>
                    <a:pt x="104" y="32"/>
                  </a:cubicBezTo>
                  <a:cubicBezTo>
                    <a:pt x="104" y="31"/>
                    <a:pt x="104" y="31"/>
                    <a:pt x="104" y="31"/>
                  </a:cubicBezTo>
                  <a:cubicBezTo>
                    <a:pt x="102" y="31"/>
                    <a:pt x="102" y="31"/>
                    <a:pt x="102" y="31"/>
                  </a:cubicBezTo>
                  <a:cubicBezTo>
                    <a:pt x="101" y="28"/>
                    <a:pt x="101" y="28"/>
                    <a:pt x="101" y="28"/>
                  </a:cubicBezTo>
                  <a:cubicBezTo>
                    <a:pt x="100" y="26"/>
                    <a:pt x="100" y="26"/>
                    <a:pt x="100" y="26"/>
                  </a:cubicBezTo>
                  <a:cubicBezTo>
                    <a:pt x="98" y="26"/>
                    <a:pt x="98" y="26"/>
                    <a:pt x="98" y="26"/>
                  </a:cubicBezTo>
                  <a:cubicBezTo>
                    <a:pt x="97" y="25"/>
                    <a:pt x="97" y="25"/>
                    <a:pt x="97" y="25"/>
                  </a:cubicBezTo>
                  <a:cubicBezTo>
                    <a:pt x="96" y="25"/>
                    <a:pt x="96" y="25"/>
                    <a:pt x="96" y="25"/>
                  </a:cubicBezTo>
                  <a:cubicBezTo>
                    <a:pt x="97" y="26"/>
                    <a:pt x="97" y="26"/>
                    <a:pt x="97" y="26"/>
                  </a:cubicBezTo>
                  <a:cubicBezTo>
                    <a:pt x="96" y="26"/>
                    <a:pt x="96" y="26"/>
                    <a:pt x="96" y="26"/>
                  </a:cubicBezTo>
                  <a:cubicBezTo>
                    <a:pt x="95" y="28"/>
                    <a:pt x="95" y="28"/>
                    <a:pt x="95" y="28"/>
                  </a:cubicBezTo>
                  <a:cubicBezTo>
                    <a:pt x="94" y="27"/>
                    <a:pt x="94" y="27"/>
                    <a:pt x="94" y="27"/>
                  </a:cubicBezTo>
                  <a:cubicBezTo>
                    <a:pt x="95" y="27"/>
                    <a:pt x="95" y="27"/>
                    <a:pt x="95" y="27"/>
                  </a:cubicBezTo>
                  <a:cubicBezTo>
                    <a:pt x="93" y="27"/>
                    <a:pt x="93" y="27"/>
                    <a:pt x="93" y="27"/>
                  </a:cubicBezTo>
                  <a:cubicBezTo>
                    <a:pt x="93" y="28"/>
                    <a:pt x="93" y="28"/>
                    <a:pt x="93" y="28"/>
                  </a:cubicBezTo>
                  <a:cubicBezTo>
                    <a:pt x="92" y="26"/>
                    <a:pt x="92" y="26"/>
                    <a:pt x="92" y="26"/>
                  </a:cubicBezTo>
                  <a:cubicBezTo>
                    <a:pt x="92" y="26"/>
                    <a:pt x="92" y="26"/>
                    <a:pt x="92" y="26"/>
                  </a:cubicBezTo>
                  <a:cubicBezTo>
                    <a:pt x="91" y="27"/>
                    <a:pt x="91" y="27"/>
                    <a:pt x="91" y="27"/>
                  </a:cubicBezTo>
                  <a:cubicBezTo>
                    <a:pt x="92" y="27"/>
                    <a:pt x="92" y="27"/>
                    <a:pt x="92" y="27"/>
                  </a:cubicBezTo>
                  <a:cubicBezTo>
                    <a:pt x="91" y="28"/>
                    <a:pt x="91" y="28"/>
                    <a:pt x="91" y="28"/>
                  </a:cubicBezTo>
                  <a:cubicBezTo>
                    <a:pt x="91" y="30"/>
                    <a:pt x="91" y="30"/>
                    <a:pt x="91" y="30"/>
                  </a:cubicBezTo>
                  <a:cubicBezTo>
                    <a:pt x="91" y="30"/>
                    <a:pt x="91" y="30"/>
                    <a:pt x="91" y="30"/>
                  </a:cubicBezTo>
                  <a:cubicBezTo>
                    <a:pt x="90" y="31"/>
                    <a:pt x="90" y="31"/>
                    <a:pt x="90" y="31"/>
                  </a:cubicBezTo>
                  <a:cubicBezTo>
                    <a:pt x="89" y="30"/>
                    <a:pt x="89" y="30"/>
                    <a:pt x="89" y="30"/>
                  </a:cubicBezTo>
                  <a:cubicBezTo>
                    <a:pt x="88" y="30"/>
                    <a:pt x="88" y="30"/>
                    <a:pt x="88" y="30"/>
                  </a:cubicBezTo>
                  <a:cubicBezTo>
                    <a:pt x="88" y="29"/>
                    <a:pt x="88" y="29"/>
                    <a:pt x="88" y="29"/>
                  </a:cubicBezTo>
                  <a:cubicBezTo>
                    <a:pt x="89" y="28"/>
                    <a:pt x="89" y="28"/>
                    <a:pt x="89" y="28"/>
                  </a:cubicBezTo>
                  <a:cubicBezTo>
                    <a:pt x="88" y="29"/>
                    <a:pt x="88" y="29"/>
                    <a:pt x="88" y="29"/>
                  </a:cubicBezTo>
                  <a:cubicBezTo>
                    <a:pt x="88" y="30"/>
                    <a:pt x="88" y="30"/>
                    <a:pt x="88" y="30"/>
                  </a:cubicBezTo>
                  <a:cubicBezTo>
                    <a:pt x="86" y="30"/>
                    <a:pt x="86" y="30"/>
                    <a:pt x="86" y="30"/>
                  </a:cubicBezTo>
                  <a:cubicBezTo>
                    <a:pt x="86" y="31"/>
                    <a:pt x="86" y="31"/>
                    <a:pt x="86" y="31"/>
                  </a:cubicBezTo>
                  <a:cubicBezTo>
                    <a:pt x="86" y="32"/>
                    <a:pt x="86" y="32"/>
                    <a:pt x="86" y="32"/>
                  </a:cubicBezTo>
                  <a:cubicBezTo>
                    <a:pt x="87" y="33"/>
                    <a:pt x="87" y="33"/>
                    <a:pt x="87" y="33"/>
                  </a:cubicBezTo>
                  <a:cubicBezTo>
                    <a:pt x="86" y="34"/>
                    <a:pt x="86" y="34"/>
                    <a:pt x="86" y="34"/>
                  </a:cubicBezTo>
                  <a:cubicBezTo>
                    <a:pt x="85" y="34"/>
                    <a:pt x="85" y="34"/>
                    <a:pt x="85" y="34"/>
                  </a:cubicBezTo>
                  <a:cubicBezTo>
                    <a:pt x="83" y="35"/>
                    <a:pt x="83" y="35"/>
                    <a:pt x="83" y="35"/>
                  </a:cubicBezTo>
                  <a:cubicBezTo>
                    <a:pt x="83" y="35"/>
                    <a:pt x="83" y="35"/>
                    <a:pt x="83" y="35"/>
                  </a:cubicBezTo>
                  <a:cubicBezTo>
                    <a:pt x="85" y="36"/>
                    <a:pt x="85" y="36"/>
                    <a:pt x="85" y="36"/>
                  </a:cubicBezTo>
                  <a:cubicBezTo>
                    <a:pt x="85" y="37"/>
                    <a:pt x="85" y="37"/>
                    <a:pt x="85" y="37"/>
                  </a:cubicBezTo>
                  <a:cubicBezTo>
                    <a:pt x="84" y="37"/>
                    <a:pt x="84" y="37"/>
                    <a:pt x="84" y="37"/>
                  </a:cubicBezTo>
                  <a:cubicBezTo>
                    <a:pt x="83" y="35"/>
                    <a:pt x="83" y="35"/>
                    <a:pt x="83" y="35"/>
                  </a:cubicBezTo>
                  <a:cubicBezTo>
                    <a:pt x="81" y="37"/>
                    <a:pt x="81" y="37"/>
                    <a:pt x="81" y="37"/>
                  </a:cubicBezTo>
                  <a:cubicBezTo>
                    <a:pt x="80" y="37"/>
                    <a:pt x="80" y="37"/>
                    <a:pt x="80" y="37"/>
                  </a:cubicBezTo>
                  <a:cubicBezTo>
                    <a:pt x="80" y="38"/>
                    <a:pt x="80" y="38"/>
                    <a:pt x="80" y="38"/>
                  </a:cubicBezTo>
                  <a:cubicBezTo>
                    <a:pt x="81" y="39"/>
                    <a:pt x="81" y="39"/>
                    <a:pt x="81" y="39"/>
                  </a:cubicBezTo>
                  <a:cubicBezTo>
                    <a:pt x="81" y="39"/>
                    <a:pt x="81" y="39"/>
                    <a:pt x="81" y="39"/>
                  </a:cubicBezTo>
                  <a:cubicBezTo>
                    <a:pt x="82" y="39"/>
                    <a:pt x="82" y="39"/>
                    <a:pt x="82" y="39"/>
                  </a:cubicBezTo>
                  <a:cubicBezTo>
                    <a:pt x="81" y="40"/>
                    <a:pt x="81" y="40"/>
                    <a:pt x="81" y="40"/>
                  </a:cubicBezTo>
                  <a:cubicBezTo>
                    <a:pt x="81" y="41"/>
                    <a:pt x="81" y="41"/>
                    <a:pt x="81" y="41"/>
                  </a:cubicBezTo>
                  <a:cubicBezTo>
                    <a:pt x="80" y="42"/>
                    <a:pt x="80" y="42"/>
                    <a:pt x="80" y="42"/>
                  </a:cubicBezTo>
                  <a:cubicBezTo>
                    <a:pt x="80" y="43"/>
                    <a:pt x="80" y="43"/>
                    <a:pt x="80" y="43"/>
                  </a:cubicBezTo>
                  <a:cubicBezTo>
                    <a:pt x="82" y="43"/>
                    <a:pt x="82" y="43"/>
                    <a:pt x="82" y="43"/>
                  </a:cubicBezTo>
                  <a:cubicBezTo>
                    <a:pt x="80" y="44"/>
                    <a:pt x="80" y="44"/>
                    <a:pt x="80" y="44"/>
                  </a:cubicBezTo>
                  <a:cubicBezTo>
                    <a:pt x="80" y="44"/>
                    <a:pt x="80" y="44"/>
                    <a:pt x="80" y="44"/>
                  </a:cubicBezTo>
                  <a:cubicBezTo>
                    <a:pt x="79" y="44"/>
                    <a:pt x="79" y="44"/>
                    <a:pt x="79" y="44"/>
                  </a:cubicBezTo>
                  <a:cubicBezTo>
                    <a:pt x="78" y="43"/>
                    <a:pt x="78" y="43"/>
                    <a:pt x="78" y="43"/>
                  </a:cubicBezTo>
                  <a:cubicBezTo>
                    <a:pt x="77" y="42"/>
                    <a:pt x="77" y="42"/>
                    <a:pt x="77" y="42"/>
                  </a:cubicBezTo>
                  <a:cubicBezTo>
                    <a:pt x="76" y="43"/>
                    <a:pt x="76" y="43"/>
                    <a:pt x="76" y="43"/>
                  </a:cubicBezTo>
                  <a:cubicBezTo>
                    <a:pt x="76" y="42"/>
                    <a:pt x="76" y="42"/>
                    <a:pt x="76" y="42"/>
                  </a:cubicBezTo>
                  <a:cubicBezTo>
                    <a:pt x="75" y="42"/>
                    <a:pt x="75" y="42"/>
                    <a:pt x="75" y="42"/>
                  </a:cubicBezTo>
                  <a:cubicBezTo>
                    <a:pt x="74" y="42"/>
                    <a:pt x="74" y="42"/>
                    <a:pt x="74" y="42"/>
                  </a:cubicBezTo>
                  <a:cubicBezTo>
                    <a:pt x="75" y="43"/>
                    <a:pt x="75" y="43"/>
                    <a:pt x="75" y="43"/>
                  </a:cubicBezTo>
                  <a:cubicBezTo>
                    <a:pt x="75" y="44"/>
                    <a:pt x="75" y="44"/>
                    <a:pt x="75" y="44"/>
                  </a:cubicBezTo>
                  <a:cubicBezTo>
                    <a:pt x="74" y="45"/>
                    <a:pt x="74" y="45"/>
                    <a:pt x="74" y="45"/>
                  </a:cubicBezTo>
                  <a:cubicBezTo>
                    <a:pt x="75" y="46"/>
                    <a:pt x="75" y="46"/>
                    <a:pt x="75" y="46"/>
                  </a:cubicBezTo>
                  <a:cubicBezTo>
                    <a:pt x="77" y="46"/>
                    <a:pt x="77" y="46"/>
                    <a:pt x="77" y="46"/>
                  </a:cubicBezTo>
                  <a:cubicBezTo>
                    <a:pt x="76" y="47"/>
                    <a:pt x="76" y="47"/>
                    <a:pt x="76" y="47"/>
                  </a:cubicBezTo>
                  <a:cubicBezTo>
                    <a:pt x="76" y="48"/>
                    <a:pt x="76" y="48"/>
                    <a:pt x="76" y="48"/>
                  </a:cubicBezTo>
                  <a:cubicBezTo>
                    <a:pt x="76" y="48"/>
                    <a:pt x="76" y="48"/>
                    <a:pt x="76" y="48"/>
                  </a:cubicBezTo>
                  <a:cubicBezTo>
                    <a:pt x="75" y="48"/>
                    <a:pt x="75" y="48"/>
                    <a:pt x="75" y="48"/>
                  </a:cubicBezTo>
                  <a:cubicBezTo>
                    <a:pt x="75" y="49"/>
                    <a:pt x="75" y="49"/>
                    <a:pt x="75" y="49"/>
                  </a:cubicBezTo>
                  <a:cubicBezTo>
                    <a:pt x="75" y="50"/>
                    <a:pt x="75" y="50"/>
                    <a:pt x="75" y="50"/>
                  </a:cubicBezTo>
                  <a:cubicBezTo>
                    <a:pt x="74" y="52"/>
                    <a:pt x="74" y="52"/>
                    <a:pt x="74" y="52"/>
                  </a:cubicBezTo>
                  <a:cubicBezTo>
                    <a:pt x="72" y="48"/>
                    <a:pt x="72" y="48"/>
                    <a:pt x="72" y="48"/>
                  </a:cubicBezTo>
                  <a:cubicBezTo>
                    <a:pt x="71" y="45"/>
                    <a:pt x="71" y="45"/>
                    <a:pt x="71" y="45"/>
                  </a:cubicBezTo>
                  <a:cubicBezTo>
                    <a:pt x="70" y="44"/>
                    <a:pt x="70" y="44"/>
                    <a:pt x="70" y="44"/>
                  </a:cubicBezTo>
                  <a:cubicBezTo>
                    <a:pt x="71" y="43"/>
                    <a:pt x="71" y="43"/>
                    <a:pt x="71" y="43"/>
                  </a:cubicBezTo>
                  <a:cubicBezTo>
                    <a:pt x="70" y="43"/>
                    <a:pt x="70" y="43"/>
                    <a:pt x="70" y="43"/>
                  </a:cubicBezTo>
                  <a:cubicBezTo>
                    <a:pt x="69" y="44"/>
                    <a:pt x="69" y="44"/>
                    <a:pt x="69" y="44"/>
                  </a:cubicBezTo>
                  <a:cubicBezTo>
                    <a:pt x="69" y="46"/>
                    <a:pt x="69" y="46"/>
                    <a:pt x="69" y="46"/>
                  </a:cubicBezTo>
                  <a:cubicBezTo>
                    <a:pt x="68" y="46"/>
                    <a:pt x="68" y="46"/>
                    <a:pt x="68" y="46"/>
                  </a:cubicBezTo>
                  <a:cubicBezTo>
                    <a:pt x="67" y="47"/>
                    <a:pt x="67" y="47"/>
                    <a:pt x="67" y="47"/>
                  </a:cubicBezTo>
                  <a:cubicBezTo>
                    <a:pt x="66" y="47"/>
                    <a:pt x="66" y="47"/>
                    <a:pt x="66" y="47"/>
                  </a:cubicBezTo>
                  <a:cubicBezTo>
                    <a:pt x="66" y="48"/>
                    <a:pt x="66" y="48"/>
                    <a:pt x="66" y="48"/>
                  </a:cubicBezTo>
                  <a:cubicBezTo>
                    <a:pt x="64" y="49"/>
                    <a:pt x="64" y="49"/>
                    <a:pt x="64" y="49"/>
                  </a:cubicBezTo>
                  <a:cubicBezTo>
                    <a:pt x="65" y="50"/>
                    <a:pt x="65" y="50"/>
                    <a:pt x="65" y="50"/>
                  </a:cubicBezTo>
                  <a:cubicBezTo>
                    <a:pt x="65" y="54"/>
                    <a:pt x="65" y="54"/>
                    <a:pt x="65" y="54"/>
                  </a:cubicBezTo>
                  <a:cubicBezTo>
                    <a:pt x="65" y="54"/>
                    <a:pt x="65" y="54"/>
                    <a:pt x="65" y="54"/>
                  </a:cubicBezTo>
                  <a:cubicBezTo>
                    <a:pt x="65" y="55"/>
                    <a:pt x="65" y="55"/>
                    <a:pt x="65" y="55"/>
                  </a:cubicBezTo>
                  <a:cubicBezTo>
                    <a:pt x="64" y="56"/>
                    <a:pt x="64" y="56"/>
                    <a:pt x="64" y="56"/>
                  </a:cubicBezTo>
                  <a:cubicBezTo>
                    <a:pt x="64" y="57"/>
                    <a:pt x="64" y="57"/>
                    <a:pt x="64" y="57"/>
                  </a:cubicBezTo>
                  <a:cubicBezTo>
                    <a:pt x="62" y="57"/>
                    <a:pt x="62" y="57"/>
                    <a:pt x="62" y="57"/>
                  </a:cubicBezTo>
                  <a:cubicBezTo>
                    <a:pt x="62" y="58"/>
                    <a:pt x="62" y="58"/>
                    <a:pt x="62" y="58"/>
                  </a:cubicBezTo>
                  <a:cubicBezTo>
                    <a:pt x="60" y="59"/>
                    <a:pt x="60" y="59"/>
                    <a:pt x="60" y="59"/>
                  </a:cubicBezTo>
                  <a:cubicBezTo>
                    <a:pt x="61" y="61"/>
                    <a:pt x="61" y="61"/>
                    <a:pt x="61" y="61"/>
                  </a:cubicBezTo>
                  <a:cubicBezTo>
                    <a:pt x="60" y="61"/>
                    <a:pt x="60" y="61"/>
                    <a:pt x="60" y="61"/>
                  </a:cubicBezTo>
                  <a:cubicBezTo>
                    <a:pt x="58" y="64"/>
                    <a:pt x="58" y="64"/>
                    <a:pt x="58" y="64"/>
                  </a:cubicBezTo>
                  <a:cubicBezTo>
                    <a:pt x="54" y="66"/>
                    <a:pt x="54" y="66"/>
                    <a:pt x="54" y="66"/>
                  </a:cubicBezTo>
                  <a:cubicBezTo>
                    <a:pt x="51" y="67"/>
                    <a:pt x="51" y="67"/>
                    <a:pt x="51" y="67"/>
                  </a:cubicBezTo>
                  <a:cubicBezTo>
                    <a:pt x="49" y="67"/>
                    <a:pt x="49" y="67"/>
                    <a:pt x="49" y="67"/>
                  </a:cubicBezTo>
                  <a:cubicBezTo>
                    <a:pt x="48" y="67"/>
                    <a:pt x="48" y="67"/>
                    <a:pt x="48" y="67"/>
                  </a:cubicBezTo>
                  <a:cubicBezTo>
                    <a:pt x="46" y="68"/>
                    <a:pt x="46" y="68"/>
                    <a:pt x="46" y="68"/>
                  </a:cubicBezTo>
                  <a:cubicBezTo>
                    <a:pt x="45" y="67"/>
                    <a:pt x="45" y="67"/>
                    <a:pt x="45" y="67"/>
                  </a:cubicBezTo>
                  <a:cubicBezTo>
                    <a:pt x="43" y="68"/>
                    <a:pt x="43" y="68"/>
                    <a:pt x="43" y="68"/>
                  </a:cubicBezTo>
                  <a:cubicBezTo>
                    <a:pt x="42" y="69"/>
                    <a:pt x="42" y="69"/>
                    <a:pt x="42" y="69"/>
                  </a:cubicBezTo>
                  <a:cubicBezTo>
                    <a:pt x="41" y="70"/>
                    <a:pt x="41" y="70"/>
                    <a:pt x="41" y="70"/>
                  </a:cubicBezTo>
                  <a:cubicBezTo>
                    <a:pt x="37" y="70"/>
                    <a:pt x="37" y="70"/>
                    <a:pt x="37" y="70"/>
                  </a:cubicBezTo>
                  <a:cubicBezTo>
                    <a:pt x="36" y="70"/>
                    <a:pt x="36" y="70"/>
                    <a:pt x="36" y="70"/>
                  </a:cubicBezTo>
                  <a:cubicBezTo>
                    <a:pt x="36" y="71"/>
                    <a:pt x="36" y="71"/>
                    <a:pt x="36" y="71"/>
                  </a:cubicBezTo>
                  <a:cubicBezTo>
                    <a:pt x="33" y="72"/>
                    <a:pt x="33" y="72"/>
                    <a:pt x="33" y="72"/>
                  </a:cubicBezTo>
                  <a:cubicBezTo>
                    <a:pt x="31" y="72"/>
                    <a:pt x="31" y="72"/>
                    <a:pt x="31" y="72"/>
                  </a:cubicBezTo>
                  <a:cubicBezTo>
                    <a:pt x="30" y="72"/>
                    <a:pt x="30" y="72"/>
                    <a:pt x="30" y="72"/>
                  </a:cubicBezTo>
                  <a:cubicBezTo>
                    <a:pt x="29" y="72"/>
                    <a:pt x="29" y="72"/>
                    <a:pt x="29" y="72"/>
                  </a:cubicBezTo>
                  <a:cubicBezTo>
                    <a:pt x="29" y="71"/>
                    <a:pt x="29" y="71"/>
                    <a:pt x="29" y="71"/>
                  </a:cubicBezTo>
                  <a:cubicBezTo>
                    <a:pt x="28" y="72"/>
                    <a:pt x="28" y="72"/>
                    <a:pt x="28" y="72"/>
                  </a:cubicBezTo>
                  <a:cubicBezTo>
                    <a:pt x="27" y="73"/>
                    <a:pt x="27" y="73"/>
                    <a:pt x="27" y="73"/>
                  </a:cubicBezTo>
                  <a:cubicBezTo>
                    <a:pt x="24" y="74"/>
                    <a:pt x="24" y="74"/>
                    <a:pt x="24" y="74"/>
                  </a:cubicBezTo>
                  <a:cubicBezTo>
                    <a:pt x="24" y="74"/>
                    <a:pt x="24" y="74"/>
                    <a:pt x="24" y="74"/>
                  </a:cubicBezTo>
                  <a:cubicBezTo>
                    <a:pt x="23" y="74"/>
                    <a:pt x="23" y="74"/>
                    <a:pt x="23" y="74"/>
                  </a:cubicBezTo>
                  <a:cubicBezTo>
                    <a:pt x="21" y="76"/>
                    <a:pt x="21" y="76"/>
                    <a:pt x="21" y="76"/>
                  </a:cubicBezTo>
                  <a:cubicBezTo>
                    <a:pt x="18" y="78"/>
                    <a:pt x="18" y="78"/>
                    <a:pt x="18" y="78"/>
                  </a:cubicBezTo>
                  <a:cubicBezTo>
                    <a:pt x="15" y="79"/>
                    <a:pt x="15" y="79"/>
                    <a:pt x="15" y="79"/>
                  </a:cubicBezTo>
                  <a:cubicBezTo>
                    <a:pt x="13" y="81"/>
                    <a:pt x="13" y="81"/>
                    <a:pt x="13" y="81"/>
                  </a:cubicBezTo>
                  <a:cubicBezTo>
                    <a:pt x="13" y="83"/>
                    <a:pt x="13" y="83"/>
                    <a:pt x="13" y="83"/>
                  </a:cubicBezTo>
                  <a:cubicBezTo>
                    <a:pt x="12" y="84"/>
                    <a:pt x="12" y="84"/>
                    <a:pt x="12" y="84"/>
                  </a:cubicBezTo>
                  <a:cubicBezTo>
                    <a:pt x="11" y="83"/>
                    <a:pt x="11" y="83"/>
                    <a:pt x="11" y="83"/>
                  </a:cubicBezTo>
                  <a:cubicBezTo>
                    <a:pt x="11" y="83"/>
                    <a:pt x="11" y="83"/>
                    <a:pt x="11" y="83"/>
                  </a:cubicBezTo>
                  <a:cubicBezTo>
                    <a:pt x="11" y="82"/>
                    <a:pt x="11" y="82"/>
                    <a:pt x="11" y="82"/>
                  </a:cubicBezTo>
                  <a:cubicBezTo>
                    <a:pt x="12" y="80"/>
                    <a:pt x="12" y="80"/>
                    <a:pt x="12" y="80"/>
                  </a:cubicBezTo>
                  <a:cubicBezTo>
                    <a:pt x="12" y="79"/>
                    <a:pt x="12" y="79"/>
                    <a:pt x="12" y="79"/>
                  </a:cubicBezTo>
                  <a:cubicBezTo>
                    <a:pt x="10" y="81"/>
                    <a:pt x="10" y="81"/>
                    <a:pt x="10" y="81"/>
                  </a:cubicBezTo>
                  <a:cubicBezTo>
                    <a:pt x="9" y="82"/>
                    <a:pt x="9" y="82"/>
                    <a:pt x="9" y="82"/>
                  </a:cubicBezTo>
                  <a:cubicBezTo>
                    <a:pt x="8" y="85"/>
                    <a:pt x="8" y="85"/>
                    <a:pt x="8" y="85"/>
                  </a:cubicBezTo>
                  <a:cubicBezTo>
                    <a:pt x="9" y="87"/>
                    <a:pt x="9" y="87"/>
                    <a:pt x="9" y="87"/>
                  </a:cubicBezTo>
                  <a:cubicBezTo>
                    <a:pt x="8" y="89"/>
                    <a:pt x="8" y="89"/>
                    <a:pt x="8" y="89"/>
                  </a:cubicBezTo>
                  <a:cubicBezTo>
                    <a:pt x="8" y="91"/>
                    <a:pt x="8" y="91"/>
                    <a:pt x="8" y="91"/>
                  </a:cubicBezTo>
                  <a:cubicBezTo>
                    <a:pt x="6" y="94"/>
                    <a:pt x="6" y="94"/>
                    <a:pt x="6" y="94"/>
                  </a:cubicBezTo>
                  <a:cubicBezTo>
                    <a:pt x="5" y="99"/>
                    <a:pt x="5" y="99"/>
                    <a:pt x="5" y="99"/>
                  </a:cubicBezTo>
                  <a:cubicBezTo>
                    <a:pt x="5" y="101"/>
                    <a:pt x="5" y="101"/>
                    <a:pt x="5" y="101"/>
                  </a:cubicBezTo>
                  <a:cubicBezTo>
                    <a:pt x="5" y="104"/>
                    <a:pt x="5" y="104"/>
                    <a:pt x="5" y="104"/>
                  </a:cubicBezTo>
                  <a:cubicBezTo>
                    <a:pt x="7" y="107"/>
                    <a:pt x="7" y="107"/>
                    <a:pt x="7" y="107"/>
                  </a:cubicBezTo>
                  <a:cubicBezTo>
                    <a:pt x="7" y="109"/>
                    <a:pt x="7" y="109"/>
                    <a:pt x="7" y="109"/>
                  </a:cubicBezTo>
                  <a:cubicBezTo>
                    <a:pt x="8" y="110"/>
                    <a:pt x="8" y="110"/>
                    <a:pt x="8" y="110"/>
                  </a:cubicBezTo>
                  <a:cubicBezTo>
                    <a:pt x="7" y="112"/>
                    <a:pt x="7" y="112"/>
                    <a:pt x="7" y="112"/>
                  </a:cubicBezTo>
                  <a:cubicBezTo>
                    <a:pt x="8" y="113"/>
                    <a:pt x="8" y="113"/>
                    <a:pt x="8" y="113"/>
                  </a:cubicBezTo>
                  <a:cubicBezTo>
                    <a:pt x="6" y="114"/>
                    <a:pt x="6" y="114"/>
                    <a:pt x="6" y="114"/>
                  </a:cubicBezTo>
                  <a:cubicBezTo>
                    <a:pt x="6" y="113"/>
                    <a:pt x="6" y="113"/>
                    <a:pt x="6" y="113"/>
                  </a:cubicBezTo>
                  <a:cubicBezTo>
                    <a:pt x="6" y="111"/>
                    <a:pt x="6" y="111"/>
                    <a:pt x="6" y="111"/>
                  </a:cubicBezTo>
                  <a:cubicBezTo>
                    <a:pt x="5" y="112"/>
                    <a:pt x="5" y="112"/>
                    <a:pt x="5" y="112"/>
                  </a:cubicBezTo>
                  <a:cubicBezTo>
                    <a:pt x="5" y="112"/>
                    <a:pt x="5" y="112"/>
                    <a:pt x="5" y="112"/>
                  </a:cubicBezTo>
                  <a:cubicBezTo>
                    <a:pt x="5" y="110"/>
                    <a:pt x="5" y="110"/>
                    <a:pt x="5" y="110"/>
                  </a:cubicBezTo>
                  <a:cubicBezTo>
                    <a:pt x="3" y="107"/>
                    <a:pt x="3" y="107"/>
                    <a:pt x="3" y="107"/>
                  </a:cubicBezTo>
                  <a:cubicBezTo>
                    <a:pt x="3" y="108"/>
                    <a:pt x="3" y="108"/>
                    <a:pt x="3" y="108"/>
                  </a:cubicBezTo>
                  <a:cubicBezTo>
                    <a:pt x="3" y="111"/>
                    <a:pt x="3" y="111"/>
                    <a:pt x="3" y="111"/>
                  </a:cubicBezTo>
                  <a:cubicBezTo>
                    <a:pt x="5" y="113"/>
                    <a:pt x="5" y="113"/>
                    <a:pt x="5" y="113"/>
                  </a:cubicBezTo>
                  <a:cubicBezTo>
                    <a:pt x="6" y="115"/>
                    <a:pt x="6" y="115"/>
                    <a:pt x="6" y="115"/>
                  </a:cubicBezTo>
                  <a:cubicBezTo>
                    <a:pt x="4" y="115"/>
                    <a:pt x="4" y="115"/>
                    <a:pt x="4" y="115"/>
                  </a:cubicBezTo>
                  <a:cubicBezTo>
                    <a:pt x="3" y="113"/>
                    <a:pt x="3" y="113"/>
                    <a:pt x="3" y="113"/>
                  </a:cubicBezTo>
                  <a:cubicBezTo>
                    <a:pt x="2" y="111"/>
                    <a:pt x="2" y="111"/>
                    <a:pt x="2" y="111"/>
                  </a:cubicBezTo>
                  <a:cubicBezTo>
                    <a:pt x="2" y="112"/>
                    <a:pt x="2" y="112"/>
                    <a:pt x="2" y="112"/>
                  </a:cubicBezTo>
                  <a:cubicBezTo>
                    <a:pt x="1" y="112"/>
                    <a:pt x="1" y="112"/>
                    <a:pt x="1" y="112"/>
                  </a:cubicBezTo>
                  <a:cubicBezTo>
                    <a:pt x="2" y="115"/>
                    <a:pt x="2" y="115"/>
                    <a:pt x="2" y="115"/>
                  </a:cubicBezTo>
                  <a:cubicBezTo>
                    <a:pt x="4" y="117"/>
                    <a:pt x="4" y="117"/>
                    <a:pt x="4" y="117"/>
                  </a:cubicBezTo>
                  <a:cubicBezTo>
                    <a:pt x="6" y="121"/>
                    <a:pt x="6" y="121"/>
                    <a:pt x="6" y="121"/>
                  </a:cubicBezTo>
                  <a:cubicBezTo>
                    <a:pt x="5" y="127"/>
                    <a:pt x="5" y="127"/>
                    <a:pt x="5" y="127"/>
                  </a:cubicBezTo>
                  <a:cubicBezTo>
                    <a:pt x="6" y="128"/>
                    <a:pt x="6" y="128"/>
                    <a:pt x="6" y="128"/>
                  </a:cubicBezTo>
                  <a:cubicBezTo>
                    <a:pt x="7" y="132"/>
                    <a:pt x="7" y="132"/>
                    <a:pt x="7" y="132"/>
                  </a:cubicBezTo>
                  <a:cubicBezTo>
                    <a:pt x="9" y="137"/>
                    <a:pt x="9" y="137"/>
                    <a:pt x="9" y="137"/>
                  </a:cubicBezTo>
                  <a:cubicBezTo>
                    <a:pt x="8" y="138"/>
                    <a:pt x="8" y="138"/>
                    <a:pt x="8" y="138"/>
                  </a:cubicBezTo>
                  <a:cubicBezTo>
                    <a:pt x="8" y="145"/>
                    <a:pt x="8" y="145"/>
                    <a:pt x="8" y="145"/>
                  </a:cubicBezTo>
                  <a:cubicBezTo>
                    <a:pt x="8" y="146"/>
                    <a:pt x="8" y="146"/>
                    <a:pt x="8" y="146"/>
                  </a:cubicBezTo>
                  <a:cubicBezTo>
                    <a:pt x="9" y="148"/>
                    <a:pt x="9" y="148"/>
                    <a:pt x="9" y="148"/>
                  </a:cubicBezTo>
                  <a:cubicBezTo>
                    <a:pt x="9" y="150"/>
                    <a:pt x="9" y="150"/>
                    <a:pt x="9" y="150"/>
                  </a:cubicBezTo>
                  <a:cubicBezTo>
                    <a:pt x="10" y="153"/>
                    <a:pt x="10" y="153"/>
                    <a:pt x="10" y="153"/>
                  </a:cubicBezTo>
                  <a:cubicBezTo>
                    <a:pt x="10" y="155"/>
                    <a:pt x="10" y="155"/>
                    <a:pt x="10" y="155"/>
                  </a:cubicBezTo>
                  <a:cubicBezTo>
                    <a:pt x="9" y="156"/>
                    <a:pt x="9" y="156"/>
                    <a:pt x="9" y="156"/>
                  </a:cubicBezTo>
                  <a:cubicBezTo>
                    <a:pt x="9" y="157"/>
                    <a:pt x="9" y="157"/>
                    <a:pt x="9" y="157"/>
                  </a:cubicBezTo>
                  <a:cubicBezTo>
                    <a:pt x="9" y="158"/>
                    <a:pt x="9" y="158"/>
                    <a:pt x="9" y="158"/>
                  </a:cubicBezTo>
                  <a:cubicBezTo>
                    <a:pt x="9" y="161"/>
                    <a:pt x="9" y="161"/>
                    <a:pt x="9" y="161"/>
                  </a:cubicBezTo>
                  <a:cubicBezTo>
                    <a:pt x="8" y="162"/>
                    <a:pt x="8" y="162"/>
                    <a:pt x="8" y="162"/>
                  </a:cubicBezTo>
                  <a:cubicBezTo>
                    <a:pt x="8" y="163"/>
                    <a:pt x="8" y="163"/>
                    <a:pt x="8" y="163"/>
                  </a:cubicBezTo>
                  <a:cubicBezTo>
                    <a:pt x="8" y="164"/>
                    <a:pt x="8" y="164"/>
                    <a:pt x="8" y="164"/>
                  </a:cubicBezTo>
                  <a:cubicBezTo>
                    <a:pt x="7" y="165"/>
                    <a:pt x="7" y="165"/>
                    <a:pt x="7" y="165"/>
                  </a:cubicBezTo>
                  <a:cubicBezTo>
                    <a:pt x="7" y="167"/>
                    <a:pt x="7" y="167"/>
                    <a:pt x="7" y="167"/>
                  </a:cubicBezTo>
                  <a:cubicBezTo>
                    <a:pt x="5" y="168"/>
                    <a:pt x="5" y="168"/>
                    <a:pt x="5" y="168"/>
                  </a:cubicBezTo>
                  <a:cubicBezTo>
                    <a:pt x="4" y="168"/>
                    <a:pt x="4" y="168"/>
                    <a:pt x="4" y="168"/>
                  </a:cubicBezTo>
                  <a:cubicBezTo>
                    <a:pt x="2" y="170"/>
                    <a:pt x="2" y="170"/>
                    <a:pt x="2" y="170"/>
                  </a:cubicBezTo>
                  <a:lnTo>
                    <a:pt x="2" y="1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199"/>
            <p:cNvSpPr>
              <a:spLocks noEditPoints="1"/>
            </p:cNvSpPr>
            <p:nvPr/>
          </p:nvSpPr>
          <p:spPr bwMode="auto">
            <a:xfrm>
              <a:off x="10136188" y="6110288"/>
              <a:ext cx="608013" cy="930275"/>
            </a:xfrm>
            <a:custGeom>
              <a:avLst/>
              <a:gdLst>
                <a:gd name="T0" fmla="*/ 24 w 383"/>
                <a:gd name="T1" fmla="*/ 583 h 586"/>
                <a:gd name="T2" fmla="*/ 0 w 383"/>
                <a:gd name="T3" fmla="*/ 511 h 586"/>
                <a:gd name="T4" fmla="*/ 0 w 383"/>
                <a:gd name="T5" fmla="*/ 511 h 586"/>
                <a:gd name="T6" fmla="*/ 329 w 383"/>
                <a:gd name="T7" fmla="*/ 66 h 586"/>
                <a:gd name="T8" fmla="*/ 335 w 383"/>
                <a:gd name="T9" fmla="*/ 66 h 586"/>
                <a:gd name="T10" fmla="*/ 281 w 383"/>
                <a:gd name="T11" fmla="*/ 221 h 586"/>
                <a:gd name="T12" fmla="*/ 305 w 383"/>
                <a:gd name="T13" fmla="*/ 208 h 586"/>
                <a:gd name="T14" fmla="*/ 332 w 383"/>
                <a:gd name="T15" fmla="*/ 178 h 586"/>
                <a:gd name="T16" fmla="*/ 344 w 383"/>
                <a:gd name="T17" fmla="*/ 154 h 586"/>
                <a:gd name="T18" fmla="*/ 356 w 383"/>
                <a:gd name="T19" fmla="*/ 148 h 586"/>
                <a:gd name="T20" fmla="*/ 374 w 383"/>
                <a:gd name="T21" fmla="*/ 124 h 586"/>
                <a:gd name="T22" fmla="*/ 374 w 383"/>
                <a:gd name="T23" fmla="*/ 106 h 586"/>
                <a:gd name="T24" fmla="*/ 338 w 383"/>
                <a:gd name="T25" fmla="*/ 103 h 586"/>
                <a:gd name="T26" fmla="*/ 335 w 383"/>
                <a:gd name="T27" fmla="*/ 76 h 586"/>
                <a:gd name="T28" fmla="*/ 329 w 383"/>
                <a:gd name="T29" fmla="*/ 85 h 586"/>
                <a:gd name="T30" fmla="*/ 317 w 383"/>
                <a:gd name="T31" fmla="*/ 85 h 586"/>
                <a:gd name="T32" fmla="*/ 323 w 383"/>
                <a:gd name="T33" fmla="*/ 60 h 586"/>
                <a:gd name="T34" fmla="*/ 326 w 383"/>
                <a:gd name="T35" fmla="*/ 39 h 586"/>
                <a:gd name="T36" fmla="*/ 317 w 383"/>
                <a:gd name="T37" fmla="*/ 24 h 586"/>
                <a:gd name="T38" fmla="*/ 311 w 383"/>
                <a:gd name="T39" fmla="*/ 12 h 586"/>
                <a:gd name="T40" fmla="*/ 302 w 383"/>
                <a:gd name="T41" fmla="*/ 3 h 586"/>
                <a:gd name="T42" fmla="*/ 302 w 383"/>
                <a:gd name="T43" fmla="*/ 24 h 586"/>
                <a:gd name="T44" fmla="*/ 302 w 383"/>
                <a:gd name="T45" fmla="*/ 39 h 586"/>
                <a:gd name="T46" fmla="*/ 311 w 383"/>
                <a:gd name="T47" fmla="*/ 60 h 586"/>
                <a:gd name="T48" fmla="*/ 311 w 383"/>
                <a:gd name="T49" fmla="*/ 73 h 586"/>
                <a:gd name="T50" fmla="*/ 314 w 383"/>
                <a:gd name="T51" fmla="*/ 88 h 586"/>
                <a:gd name="T52" fmla="*/ 311 w 383"/>
                <a:gd name="T53" fmla="*/ 109 h 586"/>
                <a:gd name="T54" fmla="*/ 302 w 383"/>
                <a:gd name="T55" fmla="*/ 124 h 586"/>
                <a:gd name="T56" fmla="*/ 275 w 383"/>
                <a:gd name="T57" fmla="*/ 154 h 586"/>
                <a:gd name="T58" fmla="*/ 296 w 383"/>
                <a:gd name="T59" fmla="*/ 184 h 586"/>
                <a:gd name="T60" fmla="*/ 263 w 383"/>
                <a:gd name="T61" fmla="*/ 202 h 586"/>
                <a:gd name="T62" fmla="*/ 263 w 383"/>
                <a:gd name="T63" fmla="*/ 202 h 586"/>
                <a:gd name="T64" fmla="*/ 263 w 383"/>
                <a:gd name="T65" fmla="*/ 205 h 586"/>
                <a:gd name="T66" fmla="*/ 85 w 383"/>
                <a:gd name="T67" fmla="*/ 390 h 586"/>
                <a:gd name="T68" fmla="*/ 88 w 383"/>
                <a:gd name="T69" fmla="*/ 378 h 586"/>
                <a:gd name="T70" fmla="*/ 94 w 383"/>
                <a:gd name="T71" fmla="*/ 384 h 586"/>
                <a:gd name="T72" fmla="*/ 88 w 383"/>
                <a:gd name="T73" fmla="*/ 390 h 586"/>
                <a:gd name="T74" fmla="*/ 79 w 383"/>
                <a:gd name="T75" fmla="*/ 350 h 586"/>
                <a:gd name="T76" fmla="*/ 91 w 383"/>
                <a:gd name="T77" fmla="*/ 329 h 586"/>
                <a:gd name="T78" fmla="*/ 106 w 383"/>
                <a:gd name="T79" fmla="*/ 317 h 586"/>
                <a:gd name="T80" fmla="*/ 121 w 383"/>
                <a:gd name="T81" fmla="*/ 299 h 586"/>
                <a:gd name="T82" fmla="*/ 151 w 383"/>
                <a:gd name="T83" fmla="*/ 290 h 586"/>
                <a:gd name="T84" fmla="*/ 175 w 383"/>
                <a:gd name="T85" fmla="*/ 266 h 586"/>
                <a:gd name="T86" fmla="*/ 208 w 383"/>
                <a:gd name="T87" fmla="*/ 236 h 586"/>
                <a:gd name="T88" fmla="*/ 229 w 383"/>
                <a:gd name="T89" fmla="*/ 212 h 586"/>
                <a:gd name="T90" fmla="*/ 248 w 383"/>
                <a:gd name="T91" fmla="*/ 199 h 586"/>
                <a:gd name="T92" fmla="*/ 251 w 383"/>
                <a:gd name="T93" fmla="*/ 212 h 586"/>
                <a:gd name="T94" fmla="*/ 263 w 383"/>
                <a:gd name="T95" fmla="*/ 208 h 586"/>
                <a:gd name="T96" fmla="*/ 269 w 383"/>
                <a:gd name="T97" fmla="*/ 212 h 586"/>
                <a:gd name="T98" fmla="*/ 254 w 383"/>
                <a:gd name="T99" fmla="*/ 242 h 586"/>
                <a:gd name="T100" fmla="*/ 229 w 383"/>
                <a:gd name="T101" fmla="*/ 272 h 586"/>
                <a:gd name="T102" fmla="*/ 220 w 383"/>
                <a:gd name="T103" fmla="*/ 296 h 586"/>
                <a:gd name="T104" fmla="*/ 214 w 383"/>
                <a:gd name="T105" fmla="*/ 293 h 586"/>
                <a:gd name="T106" fmla="*/ 202 w 383"/>
                <a:gd name="T107" fmla="*/ 290 h 586"/>
                <a:gd name="T108" fmla="*/ 184 w 383"/>
                <a:gd name="T109" fmla="*/ 302 h 586"/>
                <a:gd name="T110" fmla="*/ 160 w 383"/>
                <a:gd name="T111" fmla="*/ 341 h 586"/>
                <a:gd name="T112" fmla="*/ 148 w 383"/>
                <a:gd name="T113" fmla="*/ 357 h 586"/>
                <a:gd name="T114" fmla="*/ 130 w 383"/>
                <a:gd name="T115" fmla="*/ 372 h 586"/>
                <a:gd name="T116" fmla="*/ 106 w 383"/>
                <a:gd name="T117" fmla="*/ 375 h 586"/>
                <a:gd name="T118" fmla="*/ 91 w 383"/>
                <a:gd name="T119" fmla="*/ 3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586">
                  <a:moveTo>
                    <a:pt x="79" y="341"/>
                  </a:moveTo>
                  <a:lnTo>
                    <a:pt x="82" y="341"/>
                  </a:lnTo>
                  <a:lnTo>
                    <a:pt x="85" y="341"/>
                  </a:lnTo>
                  <a:lnTo>
                    <a:pt x="85" y="338"/>
                  </a:lnTo>
                  <a:lnTo>
                    <a:pt x="82" y="338"/>
                  </a:lnTo>
                  <a:lnTo>
                    <a:pt x="79" y="338"/>
                  </a:lnTo>
                  <a:lnTo>
                    <a:pt x="79" y="341"/>
                  </a:lnTo>
                  <a:lnTo>
                    <a:pt x="79" y="341"/>
                  </a:lnTo>
                  <a:close/>
                  <a:moveTo>
                    <a:pt x="24" y="583"/>
                  </a:moveTo>
                  <a:lnTo>
                    <a:pt x="27" y="586"/>
                  </a:lnTo>
                  <a:lnTo>
                    <a:pt x="30" y="586"/>
                  </a:lnTo>
                  <a:lnTo>
                    <a:pt x="33" y="580"/>
                  </a:lnTo>
                  <a:lnTo>
                    <a:pt x="33" y="577"/>
                  </a:lnTo>
                  <a:lnTo>
                    <a:pt x="30" y="583"/>
                  </a:lnTo>
                  <a:lnTo>
                    <a:pt x="27" y="583"/>
                  </a:lnTo>
                  <a:lnTo>
                    <a:pt x="24" y="583"/>
                  </a:lnTo>
                  <a:lnTo>
                    <a:pt x="24" y="583"/>
                  </a:lnTo>
                  <a:close/>
                  <a:moveTo>
                    <a:pt x="0" y="511"/>
                  </a:moveTo>
                  <a:lnTo>
                    <a:pt x="9" y="502"/>
                  </a:lnTo>
                  <a:lnTo>
                    <a:pt x="9" y="502"/>
                  </a:lnTo>
                  <a:lnTo>
                    <a:pt x="9" y="505"/>
                  </a:lnTo>
                  <a:lnTo>
                    <a:pt x="6" y="508"/>
                  </a:lnTo>
                  <a:lnTo>
                    <a:pt x="9" y="511"/>
                  </a:lnTo>
                  <a:lnTo>
                    <a:pt x="9" y="514"/>
                  </a:lnTo>
                  <a:lnTo>
                    <a:pt x="3" y="511"/>
                  </a:lnTo>
                  <a:lnTo>
                    <a:pt x="0" y="514"/>
                  </a:lnTo>
                  <a:lnTo>
                    <a:pt x="0" y="511"/>
                  </a:lnTo>
                  <a:lnTo>
                    <a:pt x="0" y="511"/>
                  </a:lnTo>
                  <a:close/>
                  <a:moveTo>
                    <a:pt x="323" y="82"/>
                  </a:moveTo>
                  <a:lnTo>
                    <a:pt x="326" y="82"/>
                  </a:lnTo>
                  <a:lnTo>
                    <a:pt x="326" y="85"/>
                  </a:lnTo>
                  <a:lnTo>
                    <a:pt x="326" y="85"/>
                  </a:lnTo>
                  <a:lnTo>
                    <a:pt x="323" y="82"/>
                  </a:lnTo>
                  <a:lnTo>
                    <a:pt x="323" y="82"/>
                  </a:lnTo>
                  <a:close/>
                  <a:moveTo>
                    <a:pt x="329" y="66"/>
                  </a:moveTo>
                  <a:lnTo>
                    <a:pt x="329" y="66"/>
                  </a:lnTo>
                  <a:lnTo>
                    <a:pt x="329" y="66"/>
                  </a:lnTo>
                  <a:lnTo>
                    <a:pt x="329" y="66"/>
                  </a:lnTo>
                  <a:lnTo>
                    <a:pt x="329" y="66"/>
                  </a:lnTo>
                  <a:close/>
                  <a:moveTo>
                    <a:pt x="335" y="69"/>
                  </a:moveTo>
                  <a:lnTo>
                    <a:pt x="332" y="66"/>
                  </a:lnTo>
                  <a:lnTo>
                    <a:pt x="335" y="60"/>
                  </a:lnTo>
                  <a:lnTo>
                    <a:pt x="335" y="63"/>
                  </a:lnTo>
                  <a:lnTo>
                    <a:pt x="338" y="66"/>
                  </a:lnTo>
                  <a:lnTo>
                    <a:pt x="335" y="66"/>
                  </a:lnTo>
                  <a:lnTo>
                    <a:pt x="335" y="66"/>
                  </a:lnTo>
                  <a:lnTo>
                    <a:pt x="335" y="69"/>
                  </a:lnTo>
                  <a:lnTo>
                    <a:pt x="335" y="69"/>
                  </a:lnTo>
                  <a:close/>
                  <a:moveTo>
                    <a:pt x="275" y="218"/>
                  </a:moveTo>
                  <a:lnTo>
                    <a:pt x="278" y="218"/>
                  </a:lnTo>
                  <a:lnTo>
                    <a:pt x="278" y="215"/>
                  </a:lnTo>
                  <a:lnTo>
                    <a:pt x="281" y="215"/>
                  </a:lnTo>
                  <a:lnTo>
                    <a:pt x="281" y="218"/>
                  </a:lnTo>
                  <a:lnTo>
                    <a:pt x="281" y="221"/>
                  </a:lnTo>
                  <a:lnTo>
                    <a:pt x="281" y="221"/>
                  </a:lnTo>
                  <a:lnTo>
                    <a:pt x="284" y="221"/>
                  </a:lnTo>
                  <a:lnTo>
                    <a:pt x="284" y="221"/>
                  </a:lnTo>
                  <a:lnTo>
                    <a:pt x="284" y="224"/>
                  </a:lnTo>
                  <a:lnTo>
                    <a:pt x="284" y="227"/>
                  </a:lnTo>
                  <a:lnTo>
                    <a:pt x="287" y="227"/>
                  </a:lnTo>
                  <a:lnTo>
                    <a:pt x="293" y="221"/>
                  </a:lnTo>
                  <a:lnTo>
                    <a:pt x="299" y="215"/>
                  </a:lnTo>
                  <a:lnTo>
                    <a:pt x="305" y="208"/>
                  </a:lnTo>
                  <a:lnTo>
                    <a:pt x="311" y="202"/>
                  </a:lnTo>
                  <a:lnTo>
                    <a:pt x="317" y="196"/>
                  </a:lnTo>
                  <a:lnTo>
                    <a:pt x="320" y="193"/>
                  </a:lnTo>
                  <a:lnTo>
                    <a:pt x="323" y="193"/>
                  </a:lnTo>
                  <a:lnTo>
                    <a:pt x="326" y="190"/>
                  </a:lnTo>
                  <a:lnTo>
                    <a:pt x="326" y="187"/>
                  </a:lnTo>
                  <a:lnTo>
                    <a:pt x="326" y="187"/>
                  </a:lnTo>
                  <a:lnTo>
                    <a:pt x="329" y="184"/>
                  </a:lnTo>
                  <a:lnTo>
                    <a:pt x="332" y="178"/>
                  </a:lnTo>
                  <a:lnTo>
                    <a:pt x="338" y="172"/>
                  </a:lnTo>
                  <a:lnTo>
                    <a:pt x="338" y="169"/>
                  </a:lnTo>
                  <a:lnTo>
                    <a:pt x="338" y="169"/>
                  </a:lnTo>
                  <a:lnTo>
                    <a:pt x="335" y="166"/>
                  </a:lnTo>
                  <a:lnTo>
                    <a:pt x="332" y="166"/>
                  </a:lnTo>
                  <a:lnTo>
                    <a:pt x="329" y="166"/>
                  </a:lnTo>
                  <a:lnTo>
                    <a:pt x="332" y="163"/>
                  </a:lnTo>
                  <a:lnTo>
                    <a:pt x="335" y="163"/>
                  </a:lnTo>
                  <a:lnTo>
                    <a:pt x="344" y="154"/>
                  </a:lnTo>
                  <a:lnTo>
                    <a:pt x="347" y="151"/>
                  </a:lnTo>
                  <a:lnTo>
                    <a:pt x="353" y="154"/>
                  </a:lnTo>
                  <a:lnTo>
                    <a:pt x="356" y="154"/>
                  </a:lnTo>
                  <a:lnTo>
                    <a:pt x="356" y="157"/>
                  </a:lnTo>
                  <a:lnTo>
                    <a:pt x="356" y="157"/>
                  </a:lnTo>
                  <a:lnTo>
                    <a:pt x="359" y="154"/>
                  </a:lnTo>
                  <a:lnTo>
                    <a:pt x="362" y="154"/>
                  </a:lnTo>
                  <a:lnTo>
                    <a:pt x="356" y="151"/>
                  </a:lnTo>
                  <a:lnTo>
                    <a:pt x="356" y="148"/>
                  </a:lnTo>
                  <a:lnTo>
                    <a:pt x="359" y="142"/>
                  </a:lnTo>
                  <a:lnTo>
                    <a:pt x="362" y="139"/>
                  </a:lnTo>
                  <a:lnTo>
                    <a:pt x="365" y="139"/>
                  </a:lnTo>
                  <a:lnTo>
                    <a:pt x="365" y="142"/>
                  </a:lnTo>
                  <a:lnTo>
                    <a:pt x="368" y="139"/>
                  </a:lnTo>
                  <a:lnTo>
                    <a:pt x="371" y="136"/>
                  </a:lnTo>
                  <a:lnTo>
                    <a:pt x="374" y="130"/>
                  </a:lnTo>
                  <a:lnTo>
                    <a:pt x="374" y="127"/>
                  </a:lnTo>
                  <a:lnTo>
                    <a:pt x="374" y="124"/>
                  </a:lnTo>
                  <a:lnTo>
                    <a:pt x="377" y="121"/>
                  </a:lnTo>
                  <a:lnTo>
                    <a:pt x="380" y="115"/>
                  </a:lnTo>
                  <a:lnTo>
                    <a:pt x="383" y="115"/>
                  </a:lnTo>
                  <a:lnTo>
                    <a:pt x="380" y="112"/>
                  </a:lnTo>
                  <a:lnTo>
                    <a:pt x="377" y="112"/>
                  </a:lnTo>
                  <a:lnTo>
                    <a:pt x="374" y="109"/>
                  </a:lnTo>
                  <a:lnTo>
                    <a:pt x="377" y="109"/>
                  </a:lnTo>
                  <a:lnTo>
                    <a:pt x="377" y="109"/>
                  </a:lnTo>
                  <a:lnTo>
                    <a:pt x="374" y="106"/>
                  </a:lnTo>
                  <a:lnTo>
                    <a:pt x="368" y="109"/>
                  </a:lnTo>
                  <a:lnTo>
                    <a:pt x="362" y="118"/>
                  </a:lnTo>
                  <a:lnTo>
                    <a:pt x="356" y="118"/>
                  </a:lnTo>
                  <a:lnTo>
                    <a:pt x="356" y="118"/>
                  </a:lnTo>
                  <a:lnTo>
                    <a:pt x="350" y="118"/>
                  </a:lnTo>
                  <a:lnTo>
                    <a:pt x="344" y="109"/>
                  </a:lnTo>
                  <a:lnTo>
                    <a:pt x="341" y="109"/>
                  </a:lnTo>
                  <a:lnTo>
                    <a:pt x="338" y="106"/>
                  </a:lnTo>
                  <a:lnTo>
                    <a:pt x="338" y="103"/>
                  </a:lnTo>
                  <a:lnTo>
                    <a:pt x="341" y="100"/>
                  </a:lnTo>
                  <a:lnTo>
                    <a:pt x="341" y="97"/>
                  </a:lnTo>
                  <a:lnTo>
                    <a:pt x="338" y="91"/>
                  </a:lnTo>
                  <a:lnTo>
                    <a:pt x="338" y="88"/>
                  </a:lnTo>
                  <a:lnTo>
                    <a:pt x="335" y="85"/>
                  </a:lnTo>
                  <a:lnTo>
                    <a:pt x="338" y="82"/>
                  </a:lnTo>
                  <a:lnTo>
                    <a:pt x="338" y="79"/>
                  </a:lnTo>
                  <a:lnTo>
                    <a:pt x="335" y="79"/>
                  </a:lnTo>
                  <a:lnTo>
                    <a:pt x="335" y="76"/>
                  </a:lnTo>
                  <a:lnTo>
                    <a:pt x="335" y="73"/>
                  </a:lnTo>
                  <a:lnTo>
                    <a:pt x="332" y="73"/>
                  </a:lnTo>
                  <a:lnTo>
                    <a:pt x="329" y="73"/>
                  </a:lnTo>
                  <a:lnTo>
                    <a:pt x="329" y="73"/>
                  </a:lnTo>
                  <a:lnTo>
                    <a:pt x="332" y="76"/>
                  </a:lnTo>
                  <a:lnTo>
                    <a:pt x="332" y="79"/>
                  </a:lnTo>
                  <a:lnTo>
                    <a:pt x="332" y="82"/>
                  </a:lnTo>
                  <a:lnTo>
                    <a:pt x="329" y="85"/>
                  </a:lnTo>
                  <a:lnTo>
                    <a:pt x="329" y="85"/>
                  </a:lnTo>
                  <a:lnTo>
                    <a:pt x="332" y="91"/>
                  </a:lnTo>
                  <a:lnTo>
                    <a:pt x="332" y="91"/>
                  </a:lnTo>
                  <a:lnTo>
                    <a:pt x="329" y="94"/>
                  </a:lnTo>
                  <a:lnTo>
                    <a:pt x="326" y="91"/>
                  </a:lnTo>
                  <a:lnTo>
                    <a:pt x="326" y="88"/>
                  </a:lnTo>
                  <a:lnTo>
                    <a:pt x="323" y="88"/>
                  </a:lnTo>
                  <a:lnTo>
                    <a:pt x="323" y="85"/>
                  </a:lnTo>
                  <a:lnTo>
                    <a:pt x="320" y="82"/>
                  </a:lnTo>
                  <a:lnTo>
                    <a:pt x="317" y="85"/>
                  </a:lnTo>
                  <a:lnTo>
                    <a:pt x="317" y="82"/>
                  </a:lnTo>
                  <a:lnTo>
                    <a:pt x="320" y="79"/>
                  </a:lnTo>
                  <a:lnTo>
                    <a:pt x="320" y="79"/>
                  </a:lnTo>
                  <a:lnTo>
                    <a:pt x="317" y="76"/>
                  </a:lnTo>
                  <a:lnTo>
                    <a:pt x="320" y="69"/>
                  </a:lnTo>
                  <a:lnTo>
                    <a:pt x="323" y="69"/>
                  </a:lnTo>
                  <a:lnTo>
                    <a:pt x="323" y="66"/>
                  </a:lnTo>
                  <a:lnTo>
                    <a:pt x="323" y="63"/>
                  </a:lnTo>
                  <a:lnTo>
                    <a:pt x="323" y="60"/>
                  </a:lnTo>
                  <a:lnTo>
                    <a:pt x="323" y="57"/>
                  </a:lnTo>
                  <a:lnTo>
                    <a:pt x="323" y="54"/>
                  </a:lnTo>
                  <a:lnTo>
                    <a:pt x="317" y="51"/>
                  </a:lnTo>
                  <a:lnTo>
                    <a:pt x="320" y="48"/>
                  </a:lnTo>
                  <a:lnTo>
                    <a:pt x="320" y="51"/>
                  </a:lnTo>
                  <a:lnTo>
                    <a:pt x="323" y="48"/>
                  </a:lnTo>
                  <a:lnTo>
                    <a:pt x="326" y="45"/>
                  </a:lnTo>
                  <a:lnTo>
                    <a:pt x="326" y="45"/>
                  </a:lnTo>
                  <a:lnTo>
                    <a:pt x="326" y="39"/>
                  </a:lnTo>
                  <a:lnTo>
                    <a:pt x="326" y="33"/>
                  </a:lnTo>
                  <a:lnTo>
                    <a:pt x="326" y="30"/>
                  </a:lnTo>
                  <a:lnTo>
                    <a:pt x="323" y="30"/>
                  </a:lnTo>
                  <a:lnTo>
                    <a:pt x="320" y="33"/>
                  </a:lnTo>
                  <a:lnTo>
                    <a:pt x="317" y="30"/>
                  </a:lnTo>
                  <a:lnTo>
                    <a:pt x="317" y="27"/>
                  </a:lnTo>
                  <a:lnTo>
                    <a:pt x="317" y="27"/>
                  </a:lnTo>
                  <a:lnTo>
                    <a:pt x="314" y="27"/>
                  </a:lnTo>
                  <a:lnTo>
                    <a:pt x="317" y="24"/>
                  </a:lnTo>
                  <a:lnTo>
                    <a:pt x="320" y="21"/>
                  </a:lnTo>
                  <a:lnTo>
                    <a:pt x="317" y="21"/>
                  </a:lnTo>
                  <a:lnTo>
                    <a:pt x="314" y="21"/>
                  </a:lnTo>
                  <a:lnTo>
                    <a:pt x="311" y="18"/>
                  </a:lnTo>
                  <a:lnTo>
                    <a:pt x="311" y="18"/>
                  </a:lnTo>
                  <a:lnTo>
                    <a:pt x="308" y="15"/>
                  </a:lnTo>
                  <a:lnTo>
                    <a:pt x="311" y="15"/>
                  </a:lnTo>
                  <a:lnTo>
                    <a:pt x="311" y="12"/>
                  </a:lnTo>
                  <a:lnTo>
                    <a:pt x="311" y="12"/>
                  </a:lnTo>
                  <a:lnTo>
                    <a:pt x="308" y="15"/>
                  </a:lnTo>
                  <a:lnTo>
                    <a:pt x="308" y="15"/>
                  </a:lnTo>
                  <a:lnTo>
                    <a:pt x="308" y="18"/>
                  </a:lnTo>
                  <a:lnTo>
                    <a:pt x="305" y="18"/>
                  </a:lnTo>
                  <a:lnTo>
                    <a:pt x="305" y="15"/>
                  </a:lnTo>
                  <a:lnTo>
                    <a:pt x="305" y="12"/>
                  </a:lnTo>
                  <a:lnTo>
                    <a:pt x="302" y="6"/>
                  </a:lnTo>
                  <a:lnTo>
                    <a:pt x="302" y="3"/>
                  </a:lnTo>
                  <a:lnTo>
                    <a:pt x="302" y="3"/>
                  </a:lnTo>
                  <a:lnTo>
                    <a:pt x="305" y="3"/>
                  </a:lnTo>
                  <a:lnTo>
                    <a:pt x="302" y="0"/>
                  </a:lnTo>
                  <a:lnTo>
                    <a:pt x="302" y="3"/>
                  </a:lnTo>
                  <a:lnTo>
                    <a:pt x="296" y="0"/>
                  </a:lnTo>
                  <a:lnTo>
                    <a:pt x="296" y="3"/>
                  </a:lnTo>
                  <a:lnTo>
                    <a:pt x="299" y="6"/>
                  </a:lnTo>
                  <a:lnTo>
                    <a:pt x="302" y="15"/>
                  </a:lnTo>
                  <a:lnTo>
                    <a:pt x="302" y="18"/>
                  </a:lnTo>
                  <a:lnTo>
                    <a:pt x="302" y="24"/>
                  </a:lnTo>
                  <a:lnTo>
                    <a:pt x="299" y="27"/>
                  </a:lnTo>
                  <a:lnTo>
                    <a:pt x="299" y="27"/>
                  </a:lnTo>
                  <a:lnTo>
                    <a:pt x="299" y="27"/>
                  </a:lnTo>
                  <a:lnTo>
                    <a:pt x="299" y="36"/>
                  </a:lnTo>
                  <a:lnTo>
                    <a:pt x="302" y="36"/>
                  </a:lnTo>
                  <a:lnTo>
                    <a:pt x="305" y="33"/>
                  </a:lnTo>
                  <a:lnTo>
                    <a:pt x="308" y="33"/>
                  </a:lnTo>
                  <a:lnTo>
                    <a:pt x="305" y="36"/>
                  </a:lnTo>
                  <a:lnTo>
                    <a:pt x="302" y="39"/>
                  </a:lnTo>
                  <a:lnTo>
                    <a:pt x="305" y="42"/>
                  </a:lnTo>
                  <a:lnTo>
                    <a:pt x="305" y="48"/>
                  </a:lnTo>
                  <a:lnTo>
                    <a:pt x="308" y="57"/>
                  </a:lnTo>
                  <a:lnTo>
                    <a:pt x="308" y="63"/>
                  </a:lnTo>
                  <a:lnTo>
                    <a:pt x="308" y="66"/>
                  </a:lnTo>
                  <a:lnTo>
                    <a:pt x="308" y="66"/>
                  </a:lnTo>
                  <a:lnTo>
                    <a:pt x="311" y="63"/>
                  </a:lnTo>
                  <a:lnTo>
                    <a:pt x="308" y="60"/>
                  </a:lnTo>
                  <a:lnTo>
                    <a:pt x="311" y="60"/>
                  </a:lnTo>
                  <a:lnTo>
                    <a:pt x="311" y="63"/>
                  </a:lnTo>
                  <a:lnTo>
                    <a:pt x="311" y="66"/>
                  </a:lnTo>
                  <a:lnTo>
                    <a:pt x="314" y="63"/>
                  </a:lnTo>
                  <a:lnTo>
                    <a:pt x="314" y="63"/>
                  </a:lnTo>
                  <a:lnTo>
                    <a:pt x="314" y="63"/>
                  </a:lnTo>
                  <a:lnTo>
                    <a:pt x="314" y="60"/>
                  </a:lnTo>
                  <a:lnTo>
                    <a:pt x="314" y="63"/>
                  </a:lnTo>
                  <a:lnTo>
                    <a:pt x="314" y="69"/>
                  </a:lnTo>
                  <a:lnTo>
                    <a:pt x="311" y="73"/>
                  </a:lnTo>
                  <a:lnTo>
                    <a:pt x="311" y="73"/>
                  </a:lnTo>
                  <a:lnTo>
                    <a:pt x="311" y="73"/>
                  </a:lnTo>
                  <a:lnTo>
                    <a:pt x="308" y="73"/>
                  </a:lnTo>
                  <a:lnTo>
                    <a:pt x="308" y="73"/>
                  </a:lnTo>
                  <a:lnTo>
                    <a:pt x="308" y="76"/>
                  </a:lnTo>
                  <a:lnTo>
                    <a:pt x="311" y="85"/>
                  </a:lnTo>
                  <a:lnTo>
                    <a:pt x="311" y="85"/>
                  </a:lnTo>
                  <a:lnTo>
                    <a:pt x="314" y="85"/>
                  </a:lnTo>
                  <a:lnTo>
                    <a:pt x="314" y="88"/>
                  </a:lnTo>
                  <a:lnTo>
                    <a:pt x="314" y="88"/>
                  </a:lnTo>
                  <a:lnTo>
                    <a:pt x="317" y="91"/>
                  </a:lnTo>
                  <a:lnTo>
                    <a:pt x="314" y="94"/>
                  </a:lnTo>
                  <a:lnTo>
                    <a:pt x="314" y="94"/>
                  </a:lnTo>
                  <a:lnTo>
                    <a:pt x="314" y="94"/>
                  </a:lnTo>
                  <a:lnTo>
                    <a:pt x="314" y="97"/>
                  </a:lnTo>
                  <a:lnTo>
                    <a:pt x="311" y="103"/>
                  </a:lnTo>
                  <a:lnTo>
                    <a:pt x="311" y="109"/>
                  </a:lnTo>
                  <a:lnTo>
                    <a:pt x="311" y="109"/>
                  </a:lnTo>
                  <a:lnTo>
                    <a:pt x="311" y="112"/>
                  </a:lnTo>
                  <a:lnTo>
                    <a:pt x="311" y="112"/>
                  </a:lnTo>
                  <a:lnTo>
                    <a:pt x="308" y="112"/>
                  </a:lnTo>
                  <a:lnTo>
                    <a:pt x="308" y="115"/>
                  </a:lnTo>
                  <a:lnTo>
                    <a:pt x="308" y="118"/>
                  </a:lnTo>
                  <a:lnTo>
                    <a:pt x="308" y="118"/>
                  </a:lnTo>
                  <a:lnTo>
                    <a:pt x="308" y="121"/>
                  </a:lnTo>
                  <a:lnTo>
                    <a:pt x="305" y="121"/>
                  </a:lnTo>
                  <a:lnTo>
                    <a:pt x="302" y="124"/>
                  </a:lnTo>
                  <a:lnTo>
                    <a:pt x="299" y="139"/>
                  </a:lnTo>
                  <a:lnTo>
                    <a:pt x="299" y="142"/>
                  </a:lnTo>
                  <a:lnTo>
                    <a:pt x="296" y="142"/>
                  </a:lnTo>
                  <a:lnTo>
                    <a:pt x="296" y="142"/>
                  </a:lnTo>
                  <a:lnTo>
                    <a:pt x="290" y="142"/>
                  </a:lnTo>
                  <a:lnTo>
                    <a:pt x="287" y="142"/>
                  </a:lnTo>
                  <a:lnTo>
                    <a:pt x="281" y="145"/>
                  </a:lnTo>
                  <a:lnTo>
                    <a:pt x="278" y="151"/>
                  </a:lnTo>
                  <a:lnTo>
                    <a:pt x="275" y="154"/>
                  </a:lnTo>
                  <a:lnTo>
                    <a:pt x="278" y="160"/>
                  </a:lnTo>
                  <a:lnTo>
                    <a:pt x="281" y="163"/>
                  </a:lnTo>
                  <a:lnTo>
                    <a:pt x="287" y="166"/>
                  </a:lnTo>
                  <a:lnTo>
                    <a:pt x="287" y="172"/>
                  </a:lnTo>
                  <a:lnTo>
                    <a:pt x="293" y="172"/>
                  </a:lnTo>
                  <a:lnTo>
                    <a:pt x="296" y="175"/>
                  </a:lnTo>
                  <a:lnTo>
                    <a:pt x="296" y="184"/>
                  </a:lnTo>
                  <a:lnTo>
                    <a:pt x="296" y="184"/>
                  </a:lnTo>
                  <a:lnTo>
                    <a:pt x="296" y="184"/>
                  </a:lnTo>
                  <a:lnTo>
                    <a:pt x="296" y="190"/>
                  </a:lnTo>
                  <a:lnTo>
                    <a:pt x="293" y="193"/>
                  </a:lnTo>
                  <a:lnTo>
                    <a:pt x="287" y="202"/>
                  </a:lnTo>
                  <a:lnTo>
                    <a:pt x="281" y="208"/>
                  </a:lnTo>
                  <a:lnTo>
                    <a:pt x="275" y="212"/>
                  </a:lnTo>
                  <a:lnTo>
                    <a:pt x="275" y="215"/>
                  </a:lnTo>
                  <a:lnTo>
                    <a:pt x="275" y="218"/>
                  </a:lnTo>
                  <a:lnTo>
                    <a:pt x="275" y="218"/>
                  </a:lnTo>
                  <a:close/>
                  <a:moveTo>
                    <a:pt x="263" y="202"/>
                  </a:moveTo>
                  <a:lnTo>
                    <a:pt x="263" y="199"/>
                  </a:lnTo>
                  <a:lnTo>
                    <a:pt x="263" y="196"/>
                  </a:lnTo>
                  <a:lnTo>
                    <a:pt x="266" y="196"/>
                  </a:lnTo>
                  <a:lnTo>
                    <a:pt x="266" y="199"/>
                  </a:lnTo>
                  <a:lnTo>
                    <a:pt x="263" y="199"/>
                  </a:lnTo>
                  <a:lnTo>
                    <a:pt x="263" y="202"/>
                  </a:lnTo>
                  <a:lnTo>
                    <a:pt x="263" y="202"/>
                  </a:lnTo>
                  <a:lnTo>
                    <a:pt x="263" y="202"/>
                  </a:lnTo>
                  <a:lnTo>
                    <a:pt x="263" y="202"/>
                  </a:lnTo>
                  <a:close/>
                  <a:moveTo>
                    <a:pt x="260" y="208"/>
                  </a:moveTo>
                  <a:lnTo>
                    <a:pt x="263" y="205"/>
                  </a:lnTo>
                  <a:lnTo>
                    <a:pt x="263" y="205"/>
                  </a:lnTo>
                  <a:lnTo>
                    <a:pt x="263" y="208"/>
                  </a:lnTo>
                  <a:lnTo>
                    <a:pt x="260" y="208"/>
                  </a:lnTo>
                  <a:lnTo>
                    <a:pt x="260" y="208"/>
                  </a:lnTo>
                  <a:close/>
                  <a:moveTo>
                    <a:pt x="257" y="205"/>
                  </a:moveTo>
                  <a:lnTo>
                    <a:pt x="260" y="205"/>
                  </a:lnTo>
                  <a:lnTo>
                    <a:pt x="263" y="205"/>
                  </a:lnTo>
                  <a:lnTo>
                    <a:pt x="263" y="205"/>
                  </a:lnTo>
                  <a:lnTo>
                    <a:pt x="257" y="205"/>
                  </a:lnTo>
                  <a:lnTo>
                    <a:pt x="257" y="205"/>
                  </a:lnTo>
                  <a:close/>
                  <a:moveTo>
                    <a:pt x="103" y="384"/>
                  </a:moveTo>
                  <a:lnTo>
                    <a:pt x="106" y="381"/>
                  </a:lnTo>
                  <a:lnTo>
                    <a:pt x="103" y="384"/>
                  </a:lnTo>
                  <a:lnTo>
                    <a:pt x="103" y="384"/>
                  </a:lnTo>
                  <a:lnTo>
                    <a:pt x="103" y="384"/>
                  </a:lnTo>
                  <a:close/>
                  <a:moveTo>
                    <a:pt x="85" y="390"/>
                  </a:moveTo>
                  <a:lnTo>
                    <a:pt x="82" y="393"/>
                  </a:lnTo>
                  <a:lnTo>
                    <a:pt x="79" y="393"/>
                  </a:lnTo>
                  <a:lnTo>
                    <a:pt x="79" y="393"/>
                  </a:lnTo>
                  <a:lnTo>
                    <a:pt x="82" y="387"/>
                  </a:lnTo>
                  <a:lnTo>
                    <a:pt x="85" y="387"/>
                  </a:lnTo>
                  <a:lnTo>
                    <a:pt x="85" y="384"/>
                  </a:lnTo>
                  <a:lnTo>
                    <a:pt x="88" y="384"/>
                  </a:lnTo>
                  <a:lnTo>
                    <a:pt x="88" y="381"/>
                  </a:lnTo>
                  <a:lnTo>
                    <a:pt x="88" y="378"/>
                  </a:lnTo>
                  <a:lnTo>
                    <a:pt x="88" y="375"/>
                  </a:lnTo>
                  <a:lnTo>
                    <a:pt x="91" y="375"/>
                  </a:lnTo>
                  <a:lnTo>
                    <a:pt x="94" y="378"/>
                  </a:lnTo>
                  <a:lnTo>
                    <a:pt x="97" y="381"/>
                  </a:lnTo>
                  <a:lnTo>
                    <a:pt x="97" y="381"/>
                  </a:lnTo>
                  <a:lnTo>
                    <a:pt x="97" y="384"/>
                  </a:lnTo>
                  <a:lnTo>
                    <a:pt x="94" y="384"/>
                  </a:lnTo>
                  <a:lnTo>
                    <a:pt x="94" y="381"/>
                  </a:lnTo>
                  <a:lnTo>
                    <a:pt x="94" y="384"/>
                  </a:lnTo>
                  <a:lnTo>
                    <a:pt x="94" y="384"/>
                  </a:lnTo>
                  <a:lnTo>
                    <a:pt x="94" y="384"/>
                  </a:lnTo>
                  <a:lnTo>
                    <a:pt x="97" y="387"/>
                  </a:lnTo>
                  <a:lnTo>
                    <a:pt x="97" y="387"/>
                  </a:lnTo>
                  <a:lnTo>
                    <a:pt x="97" y="390"/>
                  </a:lnTo>
                  <a:lnTo>
                    <a:pt x="94" y="387"/>
                  </a:lnTo>
                  <a:lnTo>
                    <a:pt x="91" y="390"/>
                  </a:lnTo>
                  <a:lnTo>
                    <a:pt x="88" y="390"/>
                  </a:lnTo>
                  <a:lnTo>
                    <a:pt x="88" y="390"/>
                  </a:lnTo>
                  <a:lnTo>
                    <a:pt x="85" y="390"/>
                  </a:lnTo>
                  <a:lnTo>
                    <a:pt x="85" y="390"/>
                  </a:lnTo>
                  <a:lnTo>
                    <a:pt x="85" y="390"/>
                  </a:lnTo>
                  <a:close/>
                  <a:moveTo>
                    <a:pt x="82" y="357"/>
                  </a:moveTo>
                  <a:lnTo>
                    <a:pt x="79" y="357"/>
                  </a:lnTo>
                  <a:lnTo>
                    <a:pt x="79" y="350"/>
                  </a:lnTo>
                  <a:lnTo>
                    <a:pt x="82" y="350"/>
                  </a:lnTo>
                  <a:lnTo>
                    <a:pt x="79" y="350"/>
                  </a:lnTo>
                  <a:lnTo>
                    <a:pt x="79" y="350"/>
                  </a:lnTo>
                  <a:lnTo>
                    <a:pt x="82" y="344"/>
                  </a:lnTo>
                  <a:lnTo>
                    <a:pt x="85" y="344"/>
                  </a:lnTo>
                  <a:lnTo>
                    <a:pt x="88" y="344"/>
                  </a:lnTo>
                  <a:lnTo>
                    <a:pt x="91" y="344"/>
                  </a:lnTo>
                  <a:lnTo>
                    <a:pt x="88" y="341"/>
                  </a:lnTo>
                  <a:lnTo>
                    <a:pt x="85" y="338"/>
                  </a:lnTo>
                  <a:lnTo>
                    <a:pt x="85" y="335"/>
                  </a:lnTo>
                  <a:lnTo>
                    <a:pt x="88" y="329"/>
                  </a:lnTo>
                  <a:lnTo>
                    <a:pt x="91" y="329"/>
                  </a:lnTo>
                  <a:lnTo>
                    <a:pt x="91" y="326"/>
                  </a:lnTo>
                  <a:lnTo>
                    <a:pt x="94" y="329"/>
                  </a:lnTo>
                  <a:lnTo>
                    <a:pt x="94" y="332"/>
                  </a:lnTo>
                  <a:lnTo>
                    <a:pt x="97" y="329"/>
                  </a:lnTo>
                  <a:lnTo>
                    <a:pt x="97" y="323"/>
                  </a:lnTo>
                  <a:lnTo>
                    <a:pt x="97" y="320"/>
                  </a:lnTo>
                  <a:lnTo>
                    <a:pt x="100" y="320"/>
                  </a:lnTo>
                  <a:lnTo>
                    <a:pt x="106" y="314"/>
                  </a:lnTo>
                  <a:lnTo>
                    <a:pt x="106" y="317"/>
                  </a:lnTo>
                  <a:lnTo>
                    <a:pt x="109" y="314"/>
                  </a:lnTo>
                  <a:lnTo>
                    <a:pt x="109" y="308"/>
                  </a:lnTo>
                  <a:lnTo>
                    <a:pt x="112" y="308"/>
                  </a:lnTo>
                  <a:lnTo>
                    <a:pt x="112" y="305"/>
                  </a:lnTo>
                  <a:lnTo>
                    <a:pt x="115" y="308"/>
                  </a:lnTo>
                  <a:lnTo>
                    <a:pt x="115" y="308"/>
                  </a:lnTo>
                  <a:lnTo>
                    <a:pt x="115" y="305"/>
                  </a:lnTo>
                  <a:lnTo>
                    <a:pt x="121" y="302"/>
                  </a:lnTo>
                  <a:lnTo>
                    <a:pt x="121" y="299"/>
                  </a:lnTo>
                  <a:lnTo>
                    <a:pt x="127" y="296"/>
                  </a:lnTo>
                  <a:lnTo>
                    <a:pt x="130" y="293"/>
                  </a:lnTo>
                  <a:lnTo>
                    <a:pt x="136" y="287"/>
                  </a:lnTo>
                  <a:lnTo>
                    <a:pt x="139" y="287"/>
                  </a:lnTo>
                  <a:lnTo>
                    <a:pt x="139" y="290"/>
                  </a:lnTo>
                  <a:lnTo>
                    <a:pt x="142" y="290"/>
                  </a:lnTo>
                  <a:lnTo>
                    <a:pt x="145" y="287"/>
                  </a:lnTo>
                  <a:lnTo>
                    <a:pt x="148" y="287"/>
                  </a:lnTo>
                  <a:lnTo>
                    <a:pt x="151" y="290"/>
                  </a:lnTo>
                  <a:lnTo>
                    <a:pt x="151" y="287"/>
                  </a:lnTo>
                  <a:lnTo>
                    <a:pt x="148" y="284"/>
                  </a:lnTo>
                  <a:lnTo>
                    <a:pt x="151" y="281"/>
                  </a:lnTo>
                  <a:lnTo>
                    <a:pt x="157" y="278"/>
                  </a:lnTo>
                  <a:lnTo>
                    <a:pt x="160" y="278"/>
                  </a:lnTo>
                  <a:lnTo>
                    <a:pt x="166" y="272"/>
                  </a:lnTo>
                  <a:lnTo>
                    <a:pt x="172" y="269"/>
                  </a:lnTo>
                  <a:lnTo>
                    <a:pt x="175" y="269"/>
                  </a:lnTo>
                  <a:lnTo>
                    <a:pt x="175" y="266"/>
                  </a:lnTo>
                  <a:lnTo>
                    <a:pt x="181" y="263"/>
                  </a:lnTo>
                  <a:lnTo>
                    <a:pt x="184" y="263"/>
                  </a:lnTo>
                  <a:lnTo>
                    <a:pt x="193" y="257"/>
                  </a:lnTo>
                  <a:lnTo>
                    <a:pt x="199" y="248"/>
                  </a:lnTo>
                  <a:lnTo>
                    <a:pt x="199" y="245"/>
                  </a:lnTo>
                  <a:lnTo>
                    <a:pt x="202" y="245"/>
                  </a:lnTo>
                  <a:lnTo>
                    <a:pt x="202" y="239"/>
                  </a:lnTo>
                  <a:lnTo>
                    <a:pt x="205" y="236"/>
                  </a:lnTo>
                  <a:lnTo>
                    <a:pt x="208" y="236"/>
                  </a:lnTo>
                  <a:lnTo>
                    <a:pt x="208" y="233"/>
                  </a:lnTo>
                  <a:lnTo>
                    <a:pt x="208" y="227"/>
                  </a:lnTo>
                  <a:lnTo>
                    <a:pt x="211" y="227"/>
                  </a:lnTo>
                  <a:lnTo>
                    <a:pt x="214" y="227"/>
                  </a:lnTo>
                  <a:lnTo>
                    <a:pt x="217" y="224"/>
                  </a:lnTo>
                  <a:lnTo>
                    <a:pt x="220" y="221"/>
                  </a:lnTo>
                  <a:lnTo>
                    <a:pt x="223" y="218"/>
                  </a:lnTo>
                  <a:lnTo>
                    <a:pt x="226" y="215"/>
                  </a:lnTo>
                  <a:lnTo>
                    <a:pt x="229" y="212"/>
                  </a:lnTo>
                  <a:lnTo>
                    <a:pt x="232" y="202"/>
                  </a:lnTo>
                  <a:lnTo>
                    <a:pt x="232" y="199"/>
                  </a:lnTo>
                  <a:lnTo>
                    <a:pt x="235" y="196"/>
                  </a:lnTo>
                  <a:lnTo>
                    <a:pt x="239" y="193"/>
                  </a:lnTo>
                  <a:lnTo>
                    <a:pt x="245" y="190"/>
                  </a:lnTo>
                  <a:lnTo>
                    <a:pt x="248" y="190"/>
                  </a:lnTo>
                  <a:lnTo>
                    <a:pt x="245" y="193"/>
                  </a:lnTo>
                  <a:lnTo>
                    <a:pt x="245" y="196"/>
                  </a:lnTo>
                  <a:lnTo>
                    <a:pt x="248" y="199"/>
                  </a:lnTo>
                  <a:lnTo>
                    <a:pt x="248" y="199"/>
                  </a:lnTo>
                  <a:lnTo>
                    <a:pt x="251" y="199"/>
                  </a:lnTo>
                  <a:lnTo>
                    <a:pt x="251" y="199"/>
                  </a:lnTo>
                  <a:lnTo>
                    <a:pt x="251" y="199"/>
                  </a:lnTo>
                  <a:lnTo>
                    <a:pt x="251" y="202"/>
                  </a:lnTo>
                  <a:lnTo>
                    <a:pt x="251" y="202"/>
                  </a:lnTo>
                  <a:lnTo>
                    <a:pt x="248" y="205"/>
                  </a:lnTo>
                  <a:lnTo>
                    <a:pt x="248" y="205"/>
                  </a:lnTo>
                  <a:lnTo>
                    <a:pt x="251" y="212"/>
                  </a:lnTo>
                  <a:lnTo>
                    <a:pt x="251" y="215"/>
                  </a:lnTo>
                  <a:lnTo>
                    <a:pt x="254" y="208"/>
                  </a:lnTo>
                  <a:lnTo>
                    <a:pt x="257" y="208"/>
                  </a:lnTo>
                  <a:lnTo>
                    <a:pt x="260" y="208"/>
                  </a:lnTo>
                  <a:lnTo>
                    <a:pt x="260" y="208"/>
                  </a:lnTo>
                  <a:lnTo>
                    <a:pt x="260" y="212"/>
                  </a:lnTo>
                  <a:lnTo>
                    <a:pt x="263" y="212"/>
                  </a:lnTo>
                  <a:lnTo>
                    <a:pt x="266" y="212"/>
                  </a:lnTo>
                  <a:lnTo>
                    <a:pt x="263" y="208"/>
                  </a:lnTo>
                  <a:lnTo>
                    <a:pt x="263" y="208"/>
                  </a:lnTo>
                  <a:lnTo>
                    <a:pt x="266" y="205"/>
                  </a:lnTo>
                  <a:lnTo>
                    <a:pt x="269" y="205"/>
                  </a:lnTo>
                  <a:lnTo>
                    <a:pt x="269" y="208"/>
                  </a:lnTo>
                  <a:lnTo>
                    <a:pt x="269" y="208"/>
                  </a:lnTo>
                  <a:lnTo>
                    <a:pt x="266" y="212"/>
                  </a:lnTo>
                  <a:lnTo>
                    <a:pt x="263" y="215"/>
                  </a:lnTo>
                  <a:lnTo>
                    <a:pt x="266" y="215"/>
                  </a:lnTo>
                  <a:lnTo>
                    <a:pt x="269" y="212"/>
                  </a:lnTo>
                  <a:lnTo>
                    <a:pt x="266" y="218"/>
                  </a:lnTo>
                  <a:lnTo>
                    <a:pt x="263" y="218"/>
                  </a:lnTo>
                  <a:lnTo>
                    <a:pt x="263" y="221"/>
                  </a:lnTo>
                  <a:lnTo>
                    <a:pt x="263" y="224"/>
                  </a:lnTo>
                  <a:lnTo>
                    <a:pt x="266" y="227"/>
                  </a:lnTo>
                  <a:lnTo>
                    <a:pt x="266" y="230"/>
                  </a:lnTo>
                  <a:lnTo>
                    <a:pt x="266" y="233"/>
                  </a:lnTo>
                  <a:lnTo>
                    <a:pt x="263" y="233"/>
                  </a:lnTo>
                  <a:lnTo>
                    <a:pt x="254" y="242"/>
                  </a:lnTo>
                  <a:lnTo>
                    <a:pt x="254" y="245"/>
                  </a:lnTo>
                  <a:lnTo>
                    <a:pt x="245" y="251"/>
                  </a:lnTo>
                  <a:lnTo>
                    <a:pt x="248" y="254"/>
                  </a:lnTo>
                  <a:lnTo>
                    <a:pt x="245" y="254"/>
                  </a:lnTo>
                  <a:lnTo>
                    <a:pt x="239" y="257"/>
                  </a:lnTo>
                  <a:lnTo>
                    <a:pt x="239" y="260"/>
                  </a:lnTo>
                  <a:lnTo>
                    <a:pt x="235" y="266"/>
                  </a:lnTo>
                  <a:lnTo>
                    <a:pt x="232" y="266"/>
                  </a:lnTo>
                  <a:lnTo>
                    <a:pt x="229" y="272"/>
                  </a:lnTo>
                  <a:lnTo>
                    <a:pt x="223" y="272"/>
                  </a:lnTo>
                  <a:lnTo>
                    <a:pt x="220" y="275"/>
                  </a:lnTo>
                  <a:lnTo>
                    <a:pt x="220" y="281"/>
                  </a:lnTo>
                  <a:lnTo>
                    <a:pt x="220" y="284"/>
                  </a:lnTo>
                  <a:lnTo>
                    <a:pt x="217" y="284"/>
                  </a:lnTo>
                  <a:lnTo>
                    <a:pt x="220" y="287"/>
                  </a:lnTo>
                  <a:lnTo>
                    <a:pt x="223" y="290"/>
                  </a:lnTo>
                  <a:lnTo>
                    <a:pt x="223" y="293"/>
                  </a:lnTo>
                  <a:lnTo>
                    <a:pt x="220" y="296"/>
                  </a:lnTo>
                  <a:lnTo>
                    <a:pt x="220" y="293"/>
                  </a:lnTo>
                  <a:lnTo>
                    <a:pt x="220" y="290"/>
                  </a:lnTo>
                  <a:lnTo>
                    <a:pt x="217" y="290"/>
                  </a:lnTo>
                  <a:lnTo>
                    <a:pt x="217" y="290"/>
                  </a:lnTo>
                  <a:lnTo>
                    <a:pt x="217" y="293"/>
                  </a:lnTo>
                  <a:lnTo>
                    <a:pt x="217" y="296"/>
                  </a:lnTo>
                  <a:lnTo>
                    <a:pt x="214" y="293"/>
                  </a:lnTo>
                  <a:lnTo>
                    <a:pt x="208" y="293"/>
                  </a:lnTo>
                  <a:lnTo>
                    <a:pt x="214" y="293"/>
                  </a:lnTo>
                  <a:lnTo>
                    <a:pt x="214" y="290"/>
                  </a:lnTo>
                  <a:lnTo>
                    <a:pt x="211" y="290"/>
                  </a:lnTo>
                  <a:lnTo>
                    <a:pt x="208" y="293"/>
                  </a:lnTo>
                  <a:lnTo>
                    <a:pt x="208" y="293"/>
                  </a:lnTo>
                  <a:lnTo>
                    <a:pt x="205" y="293"/>
                  </a:lnTo>
                  <a:lnTo>
                    <a:pt x="205" y="293"/>
                  </a:lnTo>
                  <a:lnTo>
                    <a:pt x="202" y="290"/>
                  </a:lnTo>
                  <a:lnTo>
                    <a:pt x="199" y="290"/>
                  </a:lnTo>
                  <a:lnTo>
                    <a:pt x="202" y="290"/>
                  </a:lnTo>
                  <a:lnTo>
                    <a:pt x="202" y="293"/>
                  </a:lnTo>
                  <a:lnTo>
                    <a:pt x="199" y="296"/>
                  </a:lnTo>
                  <a:lnTo>
                    <a:pt x="199" y="299"/>
                  </a:lnTo>
                  <a:lnTo>
                    <a:pt x="196" y="299"/>
                  </a:lnTo>
                  <a:lnTo>
                    <a:pt x="193" y="302"/>
                  </a:lnTo>
                  <a:lnTo>
                    <a:pt x="190" y="302"/>
                  </a:lnTo>
                  <a:lnTo>
                    <a:pt x="190" y="299"/>
                  </a:lnTo>
                  <a:lnTo>
                    <a:pt x="187" y="302"/>
                  </a:lnTo>
                  <a:lnTo>
                    <a:pt x="184" y="302"/>
                  </a:lnTo>
                  <a:lnTo>
                    <a:pt x="181" y="308"/>
                  </a:lnTo>
                  <a:lnTo>
                    <a:pt x="181" y="311"/>
                  </a:lnTo>
                  <a:lnTo>
                    <a:pt x="181" y="314"/>
                  </a:lnTo>
                  <a:lnTo>
                    <a:pt x="175" y="320"/>
                  </a:lnTo>
                  <a:lnTo>
                    <a:pt x="175" y="323"/>
                  </a:lnTo>
                  <a:lnTo>
                    <a:pt x="172" y="326"/>
                  </a:lnTo>
                  <a:lnTo>
                    <a:pt x="166" y="332"/>
                  </a:lnTo>
                  <a:lnTo>
                    <a:pt x="163" y="335"/>
                  </a:lnTo>
                  <a:lnTo>
                    <a:pt x="160" y="341"/>
                  </a:lnTo>
                  <a:lnTo>
                    <a:pt x="157" y="347"/>
                  </a:lnTo>
                  <a:lnTo>
                    <a:pt x="154" y="350"/>
                  </a:lnTo>
                  <a:lnTo>
                    <a:pt x="154" y="354"/>
                  </a:lnTo>
                  <a:lnTo>
                    <a:pt x="154" y="354"/>
                  </a:lnTo>
                  <a:lnTo>
                    <a:pt x="151" y="354"/>
                  </a:lnTo>
                  <a:lnTo>
                    <a:pt x="157" y="354"/>
                  </a:lnTo>
                  <a:lnTo>
                    <a:pt x="157" y="357"/>
                  </a:lnTo>
                  <a:lnTo>
                    <a:pt x="154" y="357"/>
                  </a:lnTo>
                  <a:lnTo>
                    <a:pt x="148" y="357"/>
                  </a:lnTo>
                  <a:lnTo>
                    <a:pt x="145" y="360"/>
                  </a:lnTo>
                  <a:lnTo>
                    <a:pt x="142" y="363"/>
                  </a:lnTo>
                  <a:lnTo>
                    <a:pt x="139" y="366"/>
                  </a:lnTo>
                  <a:lnTo>
                    <a:pt x="136" y="369"/>
                  </a:lnTo>
                  <a:lnTo>
                    <a:pt x="136" y="366"/>
                  </a:lnTo>
                  <a:lnTo>
                    <a:pt x="133" y="363"/>
                  </a:lnTo>
                  <a:lnTo>
                    <a:pt x="136" y="366"/>
                  </a:lnTo>
                  <a:lnTo>
                    <a:pt x="136" y="369"/>
                  </a:lnTo>
                  <a:lnTo>
                    <a:pt x="130" y="372"/>
                  </a:lnTo>
                  <a:lnTo>
                    <a:pt x="127" y="375"/>
                  </a:lnTo>
                  <a:lnTo>
                    <a:pt x="118" y="378"/>
                  </a:lnTo>
                  <a:lnTo>
                    <a:pt x="115" y="378"/>
                  </a:lnTo>
                  <a:lnTo>
                    <a:pt x="112" y="378"/>
                  </a:lnTo>
                  <a:lnTo>
                    <a:pt x="112" y="375"/>
                  </a:lnTo>
                  <a:lnTo>
                    <a:pt x="106" y="378"/>
                  </a:lnTo>
                  <a:lnTo>
                    <a:pt x="106" y="378"/>
                  </a:lnTo>
                  <a:lnTo>
                    <a:pt x="109" y="375"/>
                  </a:lnTo>
                  <a:lnTo>
                    <a:pt x="106" y="375"/>
                  </a:lnTo>
                  <a:lnTo>
                    <a:pt x="103" y="372"/>
                  </a:lnTo>
                  <a:lnTo>
                    <a:pt x="103" y="366"/>
                  </a:lnTo>
                  <a:lnTo>
                    <a:pt x="100" y="366"/>
                  </a:lnTo>
                  <a:lnTo>
                    <a:pt x="97" y="366"/>
                  </a:lnTo>
                  <a:lnTo>
                    <a:pt x="97" y="363"/>
                  </a:lnTo>
                  <a:lnTo>
                    <a:pt x="97" y="363"/>
                  </a:lnTo>
                  <a:lnTo>
                    <a:pt x="94" y="360"/>
                  </a:lnTo>
                  <a:lnTo>
                    <a:pt x="94" y="357"/>
                  </a:lnTo>
                  <a:lnTo>
                    <a:pt x="91" y="360"/>
                  </a:lnTo>
                  <a:lnTo>
                    <a:pt x="91" y="360"/>
                  </a:lnTo>
                  <a:lnTo>
                    <a:pt x="88" y="360"/>
                  </a:lnTo>
                  <a:lnTo>
                    <a:pt x="88" y="360"/>
                  </a:lnTo>
                  <a:lnTo>
                    <a:pt x="82" y="360"/>
                  </a:lnTo>
                  <a:lnTo>
                    <a:pt x="82" y="3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200"/>
            <p:cNvSpPr>
              <a:spLocks noEditPoints="1"/>
            </p:cNvSpPr>
            <p:nvPr/>
          </p:nvSpPr>
          <p:spPr bwMode="auto">
            <a:xfrm>
              <a:off x="4929188" y="2425701"/>
              <a:ext cx="268288" cy="168275"/>
            </a:xfrm>
            <a:custGeom>
              <a:avLst/>
              <a:gdLst>
                <a:gd name="T0" fmla="*/ 63 w 169"/>
                <a:gd name="T1" fmla="*/ 103 h 106"/>
                <a:gd name="T2" fmla="*/ 54 w 169"/>
                <a:gd name="T3" fmla="*/ 91 h 106"/>
                <a:gd name="T4" fmla="*/ 75 w 169"/>
                <a:gd name="T5" fmla="*/ 100 h 106"/>
                <a:gd name="T6" fmla="*/ 91 w 169"/>
                <a:gd name="T7" fmla="*/ 94 h 106"/>
                <a:gd name="T8" fmla="*/ 106 w 169"/>
                <a:gd name="T9" fmla="*/ 88 h 106"/>
                <a:gd name="T10" fmla="*/ 112 w 169"/>
                <a:gd name="T11" fmla="*/ 85 h 106"/>
                <a:gd name="T12" fmla="*/ 121 w 169"/>
                <a:gd name="T13" fmla="*/ 88 h 106"/>
                <a:gd name="T14" fmla="*/ 142 w 169"/>
                <a:gd name="T15" fmla="*/ 70 h 106"/>
                <a:gd name="T16" fmla="*/ 154 w 169"/>
                <a:gd name="T17" fmla="*/ 70 h 106"/>
                <a:gd name="T18" fmla="*/ 154 w 169"/>
                <a:gd name="T19" fmla="*/ 58 h 106"/>
                <a:gd name="T20" fmla="*/ 163 w 169"/>
                <a:gd name="T21" fmla="*/ 58 h 106"/>
                <a:gd name="T22" fmla="*/ 160 w 169"/>
                <a:gd name="T23" fmla="*/ 40 h 106"/>
                <a:gd name="T24" fmla="*/ 157 w 169"/>
                <a:gd name="T25" fmla="*/ 34 h 106"/>
                <a:gd name="T26" fmla="*/ 151 w 169"/>
                <a:gd name="T27" fmla="*/ 28 h 106"/>
                <a:gd name="T28" fmla="*/ 154 w 169"/>
                <a:gd name="T29" fmla="*/ 15 h 106"/>
                <a:gd name="T30" fmla="*/ 151 w 169"/>
                <a:gd name="T31" fmla="*/ 9 h 106"/>
                <a:gd name="T32" fmla="*/ 142 w 169"/>
                <a:gd name="T33" fmla="*/ 9 h 106"/>
                <a:gd name="T34" fmla="*/ 136 w 169"/>
                <a:gd name="T35" fmla="*/ 6 h 106"/>
                <a:gd name="T36" fmla="*/ 127 w 169"/>
                <a:gd name="T37" fmla="*/ 6 h 106"/>
                <a:gd name="T38" fmla="*/ 118 w 169"/>
                <a:gd name="T39" fmla="*/ 12 h 106"/>
                <a:gd name="T40" fmla="*/ 106 w 169"/>
                <a:gd name="T41" fmla="*/ 12 h 106"/>
                <a:gd name="T42" fmla="*/ 100 w 169"/>
                <a:gd name="T43" fmla="*/ 25 h 106"/>
                <a:gd name="T44" fmla="*/ 94 w 169"/>
                <a:gd name="T45" fmla="*/ 15 h 106"/>
                <a:gd name="T46" fmla="*/ 81 w 169"/>
                <a:gd name="T47" fmla="*/ 22 h 106"/>
                <a:gd name="T48" fmla="*/ 72 w 169"/>
                <a:gd name="T49" fmla="*/ 12 h 106"/>
                <a:gd name="T50" fmla="*/ 66 w 169"/>
                <a:gd name="T51" fmla="*/ 31 h 106"/>
                <a:gd name="T52" fmla="*/ 57 w 169"/>
                <a:gd name="T53" fmla="*/ 37 h 106"/>
                <a:gd name="T54" fmla="*/ 48 w 169"/>
                <a:gd name="T55" fmla="*/ 34 h 106"/>
                <a:gd name="T56" fmla="*/ 48 w 169"/>
                <a:gd name="T57" fmla="*/ 22 h 106"/>
                <a:gd name="T58" fmla="*/ 51 w 169"/>
                <a:gd name="T59" fmla="*/ 12 h 106"/>
                <a:gd name="T60" fmla="*/ 39 w 169"/>
                <a:gd name="T61" fmla="*/ 3 h 106"/>
                <a:gd name="T62" fmla="*/ 24 w 169"/>
                <a:gd name="T63" fmla="*/ 0 h 106"/>
                <a:gd name="T64" fmla="*/ 33 w 169"/>
                <a:gd name="T65" fmla="*/ 3 h 106"/>
                <a:gd name="T66" fmla="*/ 30 w 169"/>
                <a:gd name="T67" fmla="*/ 6 h 106"/>
                <a:gd name="T68" fmla="*/ 36 w 169"/>
                <a:gd name="T69" fmla="*/ 15 h 106"/>
                <a:gd name="T70" fmla="*/ 24 w 169"/>
                <a:gd name="T71" fmla="*/ 9 h 106"/>
                <a:gd name="T72" fmla="*/ 18 w 169"/>
                <a:gd name="T73" fmla="*/ 9 h 106"/>
                <a:gd name="T74" fmla="*/ 18 w 169"/>
                <a:gd name="T75" fmla="*/ 18 h 106"/>
                <a:gd name="T76" fmla="*/ 18 w 169"/>
                <a:gd name="T77" fmla="*/ 22 h 106"/>
                <a:gd name="T78" fmla="*/ 9 w 169"/>
                <a:gd name="T79" fmla="*/ 22 h 106"/>
                <a:gd name="T80" fmla="*/ 6 w 169"/>
                <a:gd name="T81" fmla="*/ 25 h 106"/>
                <a:gd name="T82" fmla="*/ 12 w 169"/>
                <a:gd name="T83" fmla="*/ 34 h 106"/>
                <a:gd name="T84" fmla="*/ 21 w 169"/>
                <a:gd name="T85" fmla="*/ 31 h 106"/>
                <a:gd name="T86" fmla="*/ 33 w 169"/>
                <a:gd name="T87" fmla="*/ 31 h 106"/>
                <a:gd name="T88" fmla="*/ 39 w 169"/>
                <a:gd name="T89" fmla="*/ 31 h 106"/>
                <a:gd name="T90" fmla="*/ 42 w 169"/>
                <a:gd name="T91" fmla="*/ 37 h 106"/>
                <a:gd name="T92" fmla="*/ 30 w 169"/>
                <a:gd name="T93" fmla="*/ 43 h 106"/>
                <a:gd name="T94" fmla="*/ 42 w 169"/>
                <a:gd name="T95" fmla="*/ 43 h 106"/>
                <a:gd name="T96" fmla="*/ 27 w 169"/>
                <a:gd name="T97" fmla="*/ 46 h 106"/>
                <a:gd name="T98" fmla="*/ 24 w 169"/>
                <a:gd name="T99" fmla="*/ 46 h 106"/>
                <a:gd name="T100" fmla="*/ 9 w 169"/>
                <a:gd name="T101" fmla="*/ 46 h 106"/>
                <a:gd name="T102" fmla="*/ 12 w 169"/>
                <a:gd name="T103" fmla="*/ 55 h 106"/>
                <a:gd name="T104" fmla="*/ 30 w 169"/>
                <a:gd name="T105" fmla="*/ 58 h 106"/>
                <a:gd name="T106" fmla="*/ 33 w 169"/>
                <a:gd name="T107" fmla="*/ 67 h 106"/>
                <a:gd name="T108" fmla="*/ 36 w 169"/>
                <a:gd name="T109" fmla="*/ 73 h 106"/>
                <a:gd name="T110" fmla="*/ 39 w 169"/>
                <a:gd name="T111" fmla="*/ 70 h 106"/>
                <a:gd name="T112" fmla="*/ 30 w 169"/>
                <a:gd name="T113" fmla="*/ 79 h 106"/>
                <a:gd name="T114" fmla="*/ 21 w 169"/>
                <a:gd name="T115" fmla="*/ 76 h 106"/>
                <a:gd name="T116" fmla="*/ 27 w 169"/>
                <a:gd name="T117" fmla="*/ 88 h 106"/>
                <a:gd name="T118" fmla="*/ 45 w 169"/>
                <a:gd name="T119"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106">
                  <a:moveTo>
                    <a:pt x="60" y="106"/>
                  </a:moveTo>
                  <a:lnTo>
                    <a:pt x="57" y="103"/>
                  </a:lnTo>
                  <a:lnTo>
                    <a:pt x="60" y="100"/>
                  </a:lnTo>
                  <a:lnTo>
                    <a:pt x="60" y="100"/>
                  </a:lnTo>
                  <a:lnTo>
                    <a:pt x="63" y="103"/>
                  </a:lnTo>
                  <a:lnTo>
                    <a:pt x="60" y="106"/>
                  </a:lnTo>
                  <a:lnTo>
                    <a:pt x="60" y="106"/>
                  </a:lnTo>
                  <a:close/>
                  <a:moveTo>
                    <a:pt x="51" y="88"/>
                  </a:moveTo>
                  <a:lnTo>
                    <a:pt x="54" y="88"/>
                  </a:lnTo>
                  <a:lnTo>
                    <a:pt x="54" y="91"/>
                  </a:lnTo>
                  <a:lnTo>
                    <a:pt x="60" y="97"/>
                  </a:lnTo>
                  <a:lnTo>
                    <a:pt x="63" y="97"/>
                  </a:lnTo>
                  <a:lnTo>
                    <a:pt x="66" y="94"/>
                  </a:lnTo>
                  <a:lnTo>
                    <a:pt x="69" y="94"/>
                  </a:lnTo>
                  <a:lnTo>
                    <a:pt x="75" y="100"/>
                  </a:lnTo>
                  <a:lnTo>
                    <a:pt x="81" y="100"/>
                  </a:lnTo>
                  <a:lnTo>
                    <a:pt x="84" y="103"/>
                  </a:lnTo>
                  <a:lnTo>
                    <a:pt x="91" y="100"/>
                  </a:lnTo>
                  <a:lnTo>
                    <a:pt x="91" y="97"/>
                  </a:lnTo>
                  <a:lnTo>
                    <a:pt x="91" y="94"/>
                  </a:lnTo>
                  <a:lnTo>
                    <a:pt x="94" y="97"/>
                  </a:lnTo>
                  <a:lnTo>
                    <a:pt x="97" y="97"/>
                  </a:lnTo>
                  <a:lnTo>
                    <a:pt x="100" y="94"/>
                  </a:lnTo>
                  <a:lnTo>
                    <a:pt x="100" y="91"/>
                  </a:lnTo>
                  <a:lnTo>
                    <a:pt x="106" y="88"/>
                  </a:lnTo>
                  <a:lnTo>
                    <a:pt x="103" y="91"/>
                  </a:lnTo>
                  <a:lnTo>
                    <a:pt x="106" y="94"/>
                  </a:lnTo>
                  <a:lnTo>
                    <a:pt x="106" y="91"/>
                  </a:lnTo>
                  <a:lnTo>
                    <a:pt x="109" y="91"/>
                  </a:lnTo>
                  <a:lnTo>
                    <a:pt x="112" y="85"/>
                  </a:lnTo>
                  <a:lnTo>
                    <a:pt x="115" y="88"/>
                  </a:lnTo>
                  <a:lnTo>
                    <a:pt x="115" y="88"/>
                  </a:lnTo>
                  <a:lnTo>
                    <a:pt x="121" y="88"/>
                  </a:lnTo>
                  <a:lnTo>
                    <a:pt x="121" y="88"/>
                  </a:lnTo>
                  <a:lnTo>
                    <a:pt x="121" y="88"/>
                  </a:lnTo>
                  <a:lnTo>
                    <a:pt x="130" y="79"/>
                  </a:lnTo>
                  <a:lnTo>
                    <a:pt x="133" y="76"/>
                  </a:lnTo>
                  <a:lnTo>
                    <a:pt x="142" y="73"/>
                  </a:lnTo>
                  <a:lnTo>
                    <a:pt x="142" y="73"/>
                  </a:lnTo>
                  <a:lnTo>
                    <a:pt x="142" y="70"/>
                  </a:lnTo>
                  <a:lnTo>
                    <a:pt x="142" y="67"/>
                  </a:lnTo>
                  <a:lnTo>
                    <a:pt x="145" y="67"/>
                  </a:lnTo>
                  <a:lnTo>
                    <a:pt x="145" y="70"/>
                  </a:lnTo>
                  <a:lnTo>
                    <a:pt x="151" y="73"/>
                  </a:lnTo>
                  <a:lnTo>
                    <a:pt x="154" y="70"/>
                  </a:lnTo>
                  <a:lnTo>
                    <a:pt x="154" y="67"/>
                  </a:lnTo>
                  <a:lnTo>
                    <a:pt x="151" y="67"/>
                  </a:lnTo>
                  <a:lnTo>
                    <a:pt x="154" y="64"/>
                  </a:lnTo>
                  <a:lnTo>
                    <a:pt x="154" y="64"/>
                  </a:lnTo>
                  <a:lnTo>
                    <a:pt x="154" y="58"/>
                  </a:lnTo>
                  <a:lnTo>
                    <a:pt x="154" y="55"/>
                  </a:lnTo>
                  <a:lnTo>
                    <a:pt x="157" y="58"/>
                  </a:lnTo>
                  <a:lnTo>
                    <a:pt x="157" y="61"/>
                  </a:lnTo>
                  <a:lnTo>
                    <a:pt x="160" y="61"/>
                  </a:lnTo>
                  <a:lnTo>
                    <a:pt x="163" y="58"/>
                  </a:lnTo>
                  <a:lnTo>
                    <a:pt x="163" y="55"/>
                  </a:lnTo>
                  <a:lnTo>
                    <a:pt x="160" y="49"/>
                  </a:lnTo>
                  <a:lnTo>
                    <a:pt x="160" y="46"/>
                  </a:lnTo>
                  <a:lnTo>
                    <a:pt x="160" y="46"/>
                  </a:lnTo>
                  <a:lnTo>
                    <a:pt x="160" y="40"/>
                  </a:lnTo>
                  <a:lnTo>
                    <a:pt x="163" y="40"/>
                  </a:lnTo>
                  <a:lnTo>
                    <a:pt x="166" y="40"/>
                  </a:lnTo>
                  <a:lnTo>
                    <a:pt x="169" y="37"/>
                  </a:lnTo>
                  <a:lnTo>
                    <a:pt x="166" y="34"/>
                  </a:lnTo>
                  <a:lnTo>
                    <a:pt x="157" y="34"/>
                  </a:lnTo>
                  <a:lnTo>
                    <a:pt x="157" y="34"/>
                  </a:lnTo>
                  <a:lnTo>
                    <a:pt x="157" y="31"/>
                  </a:lnTo>
                  <a:lnTo>
                    <a:pt x="157" y="28"/>
                  </a:lnTo>
                  <a:lnTo>
                    <a:pt x="154" y="28"/>
                  </a:lnTo>
                  <a:lnTo>
                    <a:pt x="151" y="28"/>
                  </a:lnTo>
                  <a:lnTo>
                    <a:pt x="151" y="25"/>
                  </a:lnTo>
                  <a:lnTo>
                    <a:pt x="154" y="22"/>
                  </a:lnTo>
                  <a:lnTo>
                    <a:pt x="157" y="22"/>
                  </a:lnTo>
                  <a:lnTo>
                    <a:pt x="154" y="15"/>
                  </a:lnTo>
                  <a:lnTo>
                    <a:pt x="154" y="15"/>
                  </a:lnTo>
                  <a:lnTo>
                    <a:pt x="151" y="18"/>
                  </a:lnTo>
                  <a:lnTo>
                    <a:pt x="148" y="15"/>
                  </a:lnTo>
                  <a:lnTo>
                    <a:pt x="145" y="12"/>
                  </a:lnTo>
                  <a:lnTo>
                    <a:pt x="151" y="12"/>
                  </a:lnTo>
                  <a:lnTo>
                    <a:pt x="151" y="9"/>
                  </a:lnTo>
                  <a:lnTo>
                    <a:pt x="151" y="6"/>
                  </a:lnTo>
                  <a:lnTo>
                    <a:pt x="154" y="6"/>
                  </a:lnTo>
                  <a:lnTo>
                    <a:pt x="151" y="3"/>
                  </a:lnTo>
                  <a:lnTo>
                    <a:pt x="148" y="3"/>
                  </a:lnTo>
                  <a:lnTo>
                    <a:pt x="142" y="9"/>
                  </a:lnTo>
                  <a:lnTo>
                    <a:pt x="142" y="12"/>
                  </a:lnTo>
                  <a:lnTo>
                    <a:pt x="139" y="15"/>
                  </a:lnTo>
                  <a:lnTo>
                    <a:pt x="136" y="9"/>
                  </a:lnTo>
                  <a:lnTo>
                    <a:pt x="139" y="9"/>
                  </a:lnTo>
                  <a:lnTo>
                    <a:pt x="136" y="6"/>
                  </a:lnTo>
                  <a:lnTo>
                    <a:pt x="136" y="3"/>
                  </a:lnTo>
                  <a:lnTo>
                    <a:pt x="133" y="0"/>
                  </a:lnTo>
                  <a:lnTo>
                    <a:pt x="130" y="3"/>
                  </a:lnTo>
                  <a:lnTo>
                    <a:pt x="127" y="3"/>
                  </a:lnTo>
                  <a:lnTo>
                    <a:pt x="127" y="6"/>
                  </a:lnTo>
                  <a:lnTo>
                    <a:pt x="127" y="9"/>
                  </a:lnTo>
                  <a:lnTo>
                    <a:pt x="127" y="12"/>
                  </a:lnTo>
                  <a:lnTo>
                    <a:pt x="121" y="12"/>
                  </a:lnTo>
                  <a:lnTo>
                    <a:pt x="118" y="15"/>
                  </a:lnTo>
                  <a:lnTo>
                    <a:pt x="118" y="12"/>
                  </a:lnTo>
                  <a:lnTo>
                    <a:pt x="115" y="9"/>
                  </a:lnTo>
                  <a:lnTo>
                    <a:pt x="115" y="12"/>
                  </a:lnTo>
                  <a:lnTo>
                    <a:pt x="112" y="18"/>
                  </a:lnTo>
                  <a:lnTo>
                    <a:pt x="109" y="18"/>
                  </a:lnTo>
                  <a:lnTo>
                    <a:pt x="106" y="12"/>
                  </a:lnTo>
                  <a:lnTo>
                    <a:pt x="103" y="12"/>
                  </a:lnTo>
                  <a:lnTo>
                    <a:pt x="100" y="12"/>
                  </a:lnTo>
                  <a:lnTo>
                    <a:pt x="97" y="12"/>
                  </a:lnTo>
                  <a:lnTo>
                    <a:pt x="97" y="18"/>
                  </a:lnTo>
                  <a:lnTo>
                    <a:pt x="100" y="25"/>
                  </a:lnTo>
                  <a:lnTo>
                    <a:pt x="97" y="34"/>
                  </a:lnTo>
                  <a:lnTo>
                    <a:pt x="97" y="25"/>
                  </a:lnTo>
                  <a:lnTo>
                    <a:pt x="94" y="22"/>
                  </a:lnTo>
                  <a:lnTo>
                    <a:pt x="94" y="18"/>
                  </a:lnTo>
                  <a:lnTo>
                    <a:pt x="94" y="15"/>
                  </a:lnTo>
                  <a:lnTo>
                    <a:pt x="94" y="12"/>
                  </a:lnTo>
                  <a:lnTo>
                    <a:pt x="87" y="9"/>
                  </a:lnTo>
                  <a:lnTo>
                    <a:pt x="81" y="15"/>
                  </a:lnTo>
                  <a:lnTo>
                    <a:pt x="81" y="18"/>
                  </a:lnTo>
                  <a:lnTo>
                    <a:pt x="81" y="22"/>
                  </a:lnTo>
                  <a:lnTo>
                    <a:pt x="78" y="28"/>
                  </a:lnTo>
                  <a:lnTo>
                    <a:pt x="75" y="28"/>
                  </a:lnTo>
                  <a:lnTo>
                    <a:pt x="75" y="22"/>
                  </a:lnTo>
                  <a:lnTo>
                    <a:pt x="72" y="18"/>
                  </a:lnTo>
                  <a:lnTo>
                    <a:pt x="72" y="12"/>
                  </a:lnTo>
                  <a:lnTo>
                    <a:pt x="69" y="9"/>
                  </a:lnTo>
                  <a:lnTo>
                    <a:pt x="63" y="12"/>
                  </a:lnTo>
                  <a:lnTo>
                    <a:pt x="66" y="22"/>
                  </a:lnTo>
                  <a:lnTo>
                    <a:pt x="66" y="25"/>
                  </a:lnTo>
                  <a:lnTo>
                    <a:pt x="66" y="31"/>
                  </a:lnTo>
                  <a:lnTo>
                    <a:pt x="63" y="34"/>
                  </a:lnTo>
                  <a:lnTo>
                    <a:pt x="60" y="34"/>
                  </a:lnTo>
                  <a:lnTo>
                    <a:pt x="60" y="31"/>
                  </a:lnTo>
                  <a:lnTo>
                    <a:pt x="57" y="31"/>
                  </a:lnTo>
                  <a:lnTo>
                    <a:pt x="57" y="37"/>
                  </a:lnTo>
                  <a:lnTo>
                    <a:pt x="54" y="37"/>
                  </a:lnTo>
                  <a:lnTo>
                    <a:pt x="54" y="43"/>
                  </a:lnTo>
                  <a:lnTo>
                    <a:pt x="51" y="37"/>
                  </a:lnTo>
                  <a:lnTo>
                    <a:pt x="48" y="37"/>
                  </a:lnTo>
                  <a:lnTo>
                    <a:pt x="48" y="34"/>
                  </a:lnTo>
                  <a:lnTo>
                    <a:pt x="51" y="31"/>
                  </a:lnTo>
                  <a:lnTo>
                    <a:pt x="51" y="28"/>
                  </a:lnTo>
                  <a:lnTo>
                    <a:pt x="48" y="28"/>
                  </a:lnTo>
                  <a:lnTo>
                    <a:pt x="48" y="25"/>
                  </a:lnTo>
                  <a:lnTo>
                    <a:pt x="48" y="22"/>
                  </a:lnTo>
                  <a:lnTo>
                    <a:pt x="48" y="25"/>
                  </a:lnTo>
                  <a:lnTo>
                    <a:pt x="51" y="22"/>
                  </a:lnTo>
                  <a:lnTo>
                    <a:pt x="51" y="18"/>
                  </a:lnTo>
                  <a:lnTo>
                    <a:pt x="48" y="15"/>
                  </a:lnTo>
                  <a:lnTo>
                    <a:pt x="51" y="12"/>
                  </a:lnTo>
                  <a:lnTo>
                    <a:pt x="48" y="9"/>
                  </a:lnTo>
                  <a:lnTo>
                    <a:pt x="45" y="12"/>
                  </a:lnTo>
                  <a:lnTo>
                    <a:pt x="45" y="9"/>
                  </a:lnTo>
                  <a:lnTo>
                    <a:pt x="39" y="6"/>
                  </a:lnTo>
                  <a:lnTo>
                    <a:pt x="39" y="3"/>
                  </a:lnTo>
                  <a:lnTo>
                    <a:pt x="39" y="0"/>
                  </a:lnTo>
                  <a:lnTo>
                    <a:pt x="33" y="0"/>
                  </a:lnTo>
                  <a:lnTo>
                    <a:pt x="30" y="0"/>
                  </a:lnTo>
                  <a:lnTo>
                    <a:pt x="24" y="0"/>
                  </a:lnTo>
                  <a:lnTo>
                    <a:pt x="24" y="0"/>
                  </a:lnTo>
                  <a:lnTo>
                    <a:pt x="27" y="3"/>
                  </a:lnTo>
                  <a:lnTo>
                    <a:pt x="27" y="3"/>
                  </a:lnTo>
                  <a:lnTo>
                    <a:pt x="30" y="3"/>
                  </a:lnTo>
                  <a:lnTo>
                    <a:pt x="30" y="3"/>
                  </a:lnTo>
                  <a:lnTo>
                    <a:pt x="33" y="3"/>
                  </a:lnTo>
                  <a:lnTo>
                    <a:pt x="36" y="3"/>
                  </a:lnTo>
                  <a:lnTo>
                    <a:pt x="36" y="6"/>
                  </a:lnTo>
                  <a:lnTo>
                    <a:pt x="33" y="6"/>
                  </a:lnTo>
                  <a:lnTo>
                    <a:pt x="27" y="6"/>
                  </a:lnTo>
                  <a:lnTo>
                    <a:pt x="30" y="6"/>
                  </a:lnTo>
                  <a:lnTo>
                    <a:pt x="33" y="9"/>
                  </a:lnTo>
                  <a:lnTo>
                    <a:pt x="36" y="15"/>
                  </a:lnTo>
                  <a:lnTo>
                    <a:pt x="36" y="18"/>
                  </a:lnTo>
                  <a:lnTo>
                    <a:pt x="36" y="18"/>
                  </a:lnTo>
                  <a:lnTo>
                    <a:pt x="36" y="15"/>
                  </a:lnTo>
                  <a:lnTo>
                    <a:pt x="30" y="12"/>
                  </a:lnTo>
                  <a:lnTo>
                    <a:pt x="27" y="15"/>
                  </a:lnTo>
                  <a:lnTo>
                    <a:pt x="27" y="15"/>
                  </a:lnTo>
                  <a:lnTo>
                    <a:pt x="27" y="12"/>
                  </a:lnTo>
                  <a:lnTo>
                    <a:pt x="24" y="9"/>
                  </a:lnTo>
                  <a:lnTo>
                    <a:pt x="21" y="6"/>
                  </a:lnTo>
                  <a:lnTo>
                    <a:pt x="18" y="9"/>
                  </a:lnTo>
                  <a:lnTo>
                    <a:pt x="21" y="12"/>
                  </a:lnTo>
                  <a:lnTo>
                    <a:pt x="21" y="12"/>
                  </a:lnTo>
                  <a:lnTo>
                    <a:pt x="18" y="9"/>
                  </a:lnTo>
                  <a:lnTo>
                    <a:pt x="15" y="9"/>
                  </a:lnTo>
                  <a:lnTo>
                    <a:pt x="15" y="12"/>
                  </a:lnTo>
                  <a:lnTo>
                    <a:pt x="15" y="15"/>
                  </a:lnTo>
                  <a:lnTo>
                    <a:pt x="18" y="15"/>
                  </a:lnTo>
                  <a:lnTo>
                    <a:pt x="18" y="18"/>
                  </a:lnTo>
                  <a:lnTo>
                    <a:pt x="15" y="15"/>
                  </a:lnTo>
                  <a:lnTo>
                    <a:pt x="12" y="18"/>
                  </a:lnTo>
                  <a:lnTo>
                    <a:pt x="15" y="22"/>
                  </a:lnTo>
                  <a:lnTo>
                    <a:pt x="18" y="22"/>
                  </a:lnTo>
                  <a:lnTo>
                    <a:pt x="18" y="22"/>
                  </a:lnTo>
                  <a:lnTo>
                    <a:pt x="15" y="25"/>
                  </a:lnTo>
                  <a:lnTo>
                    <a:pt x="18" y="25"/>
                  </a:lnTo>
                  <a:lnTo>
                    <a:pt x="15" y="25"/>
                  </a:lnTo>
                  <a:lnTo>
                    <a:pt x="9" y="22"/>
                  </a:lnTo>
                  <a:lnTo>
                    <a:pt x="9" y="22"/>
                  </a:lnTo>
                  <a:lnTo>
                    <a:pt x="6" y="22"/>
                  </a:lnTo>
                  <a:lnTo>
                    <a:pt x="9" y="28"/>
                  </a:lnTo>
                  <a:lnTo>
                    <a:pt x="12" y="31"/>
                  </a:lnTo>
                  <a:lnTo>
                    <a:pt x="9" y="31"/>
                  </a:lnTo>
                  <a:lnTo>
                    <a:pt x="6" y="25"/>
                  </a:lnTo>
                  <a:lnTo>
                    <a:pt x="3" y="25"/>
                  </a:lnTo>
                  <a:lnTo>
                    <a:pt x="0" y="28"/>
                  </a:lnTo>
                  <a:lnTo>
                    <a:pt x="6" y="31"/>
                  </a:lnTo>
                  <a:lnTo>
                    <a:pt x="9" y="34"/>
                  </a:lnTo>
                  <a:lnTo>
                    <a:pt x="12" y="34"/>
                  </a:lnTo>
                  <a:lnTo>
                    <a:pt x="15" y="31"/>
                  </a:lnTo>
                  <a:lnTo>
                    <a:pt x="18" y="31"/>
                  </a:lnTo>
                  <a:lnTo>
                    <a:pt x="21" y="28"/>
                  </a:lnTo>
                  <a:lnTo>
                    <a:pt x="21" y="28"/>
                  </a:lnTo>
                  <a:lnTo>
                    <a:pt x="21" y="31"/>
                  </a:lnTo>
                  <a:lnTo>
                    <a:pt x="24" y="31"/>
                  </a:lnTo>
                  <a:lnTo>
                    <a:pt x="27" y="28"/>
                  </a:lnTo>
                  <a:lnTo>
                    <a:pt x="27" y="31"/>
                  </a:lnTo>
                  <a:lnTo>
                    <a:pt x="30" y="31"/>
                  </a:lnTo>
                  <a:lnTo>
                    <a:pt x="33" y="31"/>
                  </a:lnTo>
                  <a:lnTo>
                    <a:pt x="33" y="28"/>
                  </a:lnTo>
                  <a:lnTo>
                    <a:pt x="33" y="31"/>
                  </a:lnTo>
                  <a:lnTo>
                    <a:pt x="33" y="31"/>
                  </a:lnTo>
                  <a:lnTo>
                    <a:pt x="39" y="28"/>
                  </a:lnTo>
                  <a:lnTo>
                    <a:pt x="39" y="31"/>
                  </a:lnTo>
                  <a:lnTo>
                    <a:pt x="36" y="34"/>
                  </a:lnTo>
                  <a:lnTo>
                    <a:pt x="39" y="34"/>
                  </a:lnTo>
                  <a:lnTo>
                    <a:pt x="42" y="34"/>
                  </a:lnTo>
                  <a:lnTo>
                    <a:pt x="45" y="34"/>
                  </a:lnTo>
                  <a:lnTo>
                    <a:pt x="42" y="37"/>
                  </a:lnTo>
                  <a:lnTo>
                    <a:pt x="39" y="37"/>
                  </a:lnTo>
                  <a:lnTo>
                    <a:pt x="39" y="37"/>
                  </a:lnTo>
                  <a:lnTo>
                    <a:pt x="36" y="37"/>
                  </a:lnTo>
                  <a:lnTo>
                    <a:pt x="30" y="40"/>
                  </a:lnTo>
                  <a:lnTo>
                    <a:pt x="30" y="43"/>
                  </a:lnTo>
                  <a:lnTo>
                    <a:pt x="36" y="43"/>
                  </a:lnTo>
                  <a:lnTo>
                    <a:pt x="39" y="43"/>
                  </a:lnTo>
                  <a:lnTo>
                    <a:pt x="42" y="40"/>
                  </a:lnTo>
                  <a:lnTo>
                    <a:pt x="42" y="40"/>
                  </a:lnTo>
                  <a:lnTo>
                    <a:pt x="42" y="43"/>
                  </a:lnTo>
                  <a:lnTo>
                    <a:pt x="39" y="46"/>
                  </a:lnTo>
                  <a:lnTo>
                    <a:pt x="33" y="46"/>
                  </a:lnTo>
                  <a:lnTo>
                    <a:pt x="33" y="46"/>
                  </a:lnTo>
                  <a:lnTo>
                    <a:pt x="30" y="49"/>
                  </a:lnTo>
                  <a:lnTo>
                    <a:pt x="27" y="46"/>
                  </a:lnTo>
                  <a:lnTo>
                    <a:pt x="27" y="46"/>
                  </a:lnTo>
                  <a:lnTo>
                    <a:pt x="27" y="43"/>
                  </a:lnTo>
                  <a:lnTo>
                    <a:pt x="24" y="43"/>
                  </a:lnTo>
                  <a:lnTo>
                    <a:pt x="24" y="43"/>
                  </a:lnTo>
                  <a:lnTo>
                    <a:pt x="24" y="46"/>
                  </a:lnTo>
                  <a:lnTo>
                    <a:pt x="21" y="49"/>
                  </a:lnTo>
                  <a:lnTo>
                    <a:pt x="18" y="46"/>
                  </a:lnTo>
                  <a:lnTo>
                    <a:pt x="15" y="46"/>
                  </a:lnTo>
                  <a:lnTo>
                    <a:pt x="12" y="49"/>
                  </a:lnTo>
                  <a:lnTo>
                    <a:pt x="9" y="46"/>
                  </a:lnTo>
                  <a:lnTo>
                    <a:pt x="6" y="49"/>
                  </a:lnTo>
                  <a:lnTo>
                    <a:pt x="6" y="49"/>
                  </a:lnTo>
                  <a:lnTo>
                    <a:pt x="6" y="52"/>
                  </a:lnTo>
                  <a:lnTo>
                    <a:pt x="9" y="55"/>
                  </a:lnTo>
                  <a:lnTo>
                    <a:pt x="12" y="55"/>
                  </a:lnTo>
                  <a:lnTo>
                    <a:pt x="12" y="55"/>
                  </a:lnTo>
                  <a:lnTo>
                    <a:pt x="18" y="55"/>
                  </a:lnTo>
                  <a:lnTo>
                    <a:pt x="27" y="55"/>
                  </a:lnTo>
                  <a:lnTo>
                    <a:pt x="30" y="55"/>
                  </a:lnTo>
                  <a:lnTo>
                    <a:pt x="30" y="58"/>
                  </a:lnTo>
                  <a:lnTo>
                    <a:pt x="27" y="58"/>
                  </a:lnTo>
                  <a:lnTo>
                    <a:pt x="27" y="61"/>
                  </a:lnTo>
                  <a:lnTo>
                    <a:pt x="30" y="64"/>
                  </a:lnTo>
                  <a:lnTo>
                    <a:pt x="33" y="67"/>
                  </a:lnTo>
                  <a:lnTo>
                    <a:pt x="33" y="67"/>
                  </a:lnTo>
                  <a:lnTo>
                    <a:pt x="39" y="61"/>
                  </a:lnTo>
                  <a:lnTo>
                    <a:pt x="39" y="64"/>
                  </a:lnTo>
                  <a:lnTo>
                    <a:pt x="36" y="67"/>
                  </a:lnTo>
                  <a:lnTo>
                    <a:pt x="33" y="70"/>
                  </a:lnTo>
                  <a:lnTo>
                    <a:pt x="36" y="73"/>
                  </a:lnTo>
                  <a:lnTo>
                    <a:pt x="42" y="67"/>
                  </a:lnTo>
                  <a:lnTo>
                    <a:pt x="45" y="70"/>
                  </a:lnTo>
                  <a:lnTo>
                    <a:pt x="45" y="70"/>
                  </a:lnTo>
                  <a:lnTo>
                    <a:pt x="42" y="70"/>
                  </a:lnTo>
                  <a:lnTo>
                    <a:pt x="39" y="70"/>
                  </a:lnTo>
                  <a:lnTo>
                    <a:pt x="36" y="73"/>
                  </a:lnTo>
                  <a:lnTo>
                    <a:pt x="33" y="73"/>
                  </a:lnTo>
                  <a:lnTo>
                    <a:pt x="33" y="76"/>
                  </a:lnTo>
                  <a:lnTo>
                    <a:pt x="33" y="79"/>
                  </a:lnTo>
                  <a:lnTo>
                    <a:pt x="30" y="79"/>
                  </a:lnTo>
                  <a:lnTo>
                    <a:pt x="27" y="79"/>
                  </a:lnTo>
                  <a:lnTo>
                    <a:pt x="27" y="76"/>
                  </a:lnTo>
                  <a:lnTo>
                    <a:pt x="24" y="76"/>
                  </a:lnTo>
                  <a:lnTo>
                    <a:pt x="24" y="76"/>
                  </a:lnTo>
                  <a:lnTo>
                    <a:pt x="21" y="76"/>
                  </a:lnTo>
                  <a:lnTo>
                    <a:pt x="21" y="82"/>
                  </a:lnTo>
                  <a:lnTo>
                    <a:pt x="24" y="82"/>
                  </a:lnTo>
                  <a:lnTo>
                    <a:pt x="24" y="82"/>
                  </a:lnTo>
                  <a:lnTo>
                    <a:pt x="21" y="88"/>
                  </a:lnTo>
                  <a:lnTo>
                    <a:pt x="27" y="88"/>
                  </a:lnTo>
                  <a:lnTo>
                    <a:pt x="27" y="88"/>
                  </a:lnTo>
                  <a:lnTo>
                    <a:pt x="30" y="88"/>
                  </a:lnTo>
                  <a:lnTo>
                    <a:pt x="36" y="91"/>
                  </a:lnTo>
                  <a:lnTo>
                    <a:pt x="42" y="85"/>
                  </a:lnTo>
                  <a:lnTo>
                    <a:pt x="45" y="88"/>
                  </a:lnTo>
                  <a:lnTo>
                    <a:pt x="48" y="88"/>
                  </a:lnTo>
                  <a:lnTo>
                    <a:pt x="48" y="88"/>
                  </a:lnTo>
                  <a:lnTo>
                    <a:pt x="51"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67" name="Freeform 201"/>
          <p:cNvSpPr>
            <a:spLocks noEditPoints="1"/>
          </p:cNvSpPr>
          <p:nvPr/>
        </p:nvSpPr>
        <p:spPr bwMode="auto">
          <a:xfrm>
            <a:off x="1401506" y="4517474"/>
            <a:ext cx="161925" cy="120650"/>
          </a:xfrm>
          <a:custGeom>
            <a:avLst/>
            <a:gdLst>
              <a:gd name="T0" fmla="*/ 3 w 102"/>
              <a:gd name="T1" fmla="*/ 9 h 76"/>
              <a:gd name="T2" fmla="*/ 6 w 102"/>
              <a:gd name="T3" fmla="*/ 6 h 76"/>
              <a:gd name="T4" fmla="*/ 3 w 102"/>
              <a:gd name="T5" fmla="*/ 3 h 76"/>
              <a:gd name="T6" fmla="*/ 0 w 102"/>
              <a:gd name="T7" fmla="*/ 6 h 76"/>
              <a:gd name="T8" fmla="*/ 3 w 102"/>
              <a:gd name="T9" fmla="*/ 9 h 76"/>
              <a:gd name="T10" fmla="*/ 3 w 102"/>
              <a:gd name="T11" fmla="*/ 9 h 76"/>
              <a:gd name="T12" fmla="*/ 21 w 102"/>
              <a:gd name="T13" fmla="*/ 6 h 76"/>
              <a:gd name="T14" fmla="*/ 21 w 102"/>
              <a:gd name="T15" fmla="*/ 0 h 76"/>
              <a:gd name="T16" fmla="*/ 21 w 102"/>
              <a:gd name="T17" fmla="*/ 0 h 76"/>
              <a:gd name="T18" fmla="*/ 18 w 102"/>
              <a:gd name="T19" fmla="*/ 0 h 76"/>
              <a:gd name="T20" fmla="*/ 15 w 102"/>
              <a:gd name="T21" fmla="*/ 3 h 76"/>
              <a:gd name="T22" fmla="*/ 18 w 102"/>
              <a:gd name="T23" fmla="*/ 6 h 76"/>
              <a:gd name="T24" fmla="*/ 21 w 102"/>
              <a:gd name="T25" fmla="*/ 6 h 76"/>
              <a:gd name="T26" fmla="*/ 21 w 102"/>
              <a:gd name="T27" fmla="*/ 6 h 76"/>
              <a:gd name="T28" fmla="*/ 51 w 102"/>
              <a:gd name="T29" fmla="*/ 18 h 76"/>
              <a:gd name="T30" fmla="*/ 48 w 102"/>
              <a:gd name="T31" fmla="*/ 15 h 76"/>
              <a:gd name="T32" fmla="*/ 45 w 102"/>
              <a:gd name="T33" fmla="*/ 12 h 76"/>
              <a:gd name="T34" fmla="*/ 42 w 102"/>
              <a:gd name="T35" fmla="*/ 12 h 76"/>
              <a:gd name="T36" fmla="*/ 42 w 102"/>
              <a:gd name="T37" fmla="*/ 15 h 76"/>
              <a:gd name="T38" fmla="*/ 45 w 102"/>
              <a:gd name="T39" fmla="*/ 21 h 76"/>
              <a:gd name="T40" fmla="*/ 51 w 102"/>
              <a:gd name="T41" fmla="*/ 21 h 76"/>
              <a:gd name="T42" fmla="*/ 51 w 102"/>
              <a:gd name="T43" fmla="*/ 18 h 76"/>
              <a:gd name="T44" fmla="*/ 51 w 102"/>
              <a:gd name="T45" fmla="*/ 18 h 76"/>
              <a:gd name="T46" fmla="*/ 66 w 102"/>
              <a:gd name="T47" fmla="*/ 24 h 76"/>
              <a:gd name="T48" fmla="*/ 63 w 102"/>
              <a:gd name="T49" fmla="*/ 24 h 76"/>
              <a:gd name="T50" fmla="*/ 63 w 102"/>
              <a:gd name="T51" fmla="*/ 24 h 76"/>
              <a:gd name="T52" fmla="*/ 60 w 102"/>
              <a:gd name="T53" fmla="*/ 24 h 76"/>
              <a:gd name="T54" fmla="*/ 63 w 102"/>
              <a:gd name="T55" fmla="*/ 24 h 76"/>
              <a:gd name="T56" fmla="*/ 69 w 102"/>
              <a:gd name="T57" fmla="*/ 21 h 76"/>
              <a:gd name="T58" fmla="*/ 66 w 102"/>
              <a:gd name="T59" fmla="*/ 24 h 76"/>
              <a:gd name="T60" fmla="*/ 66 w 102"/>
              <a:gd name="T61" fmla="*/ 24 h 76"/>
              <a:gd name="T62" fmla="*/ 75 w 102"/>
              <a:gd name="T63" fmla="*/ 33 h 76"/>
              <a:gd name="T64" fmla="*/ 72 w 102"/>
              <a:gd name="T65" fmla="*/ 30 h 76"/>
              <a:gd name="T66" fmla="*/ 69 w 102"/>
              <a:gd name="T67" fmla="*/ 30 h 76"/>
              <a:gd name="T68" fmla="*/ 69 w 102"/>
              <a:gd name="T69" fmla="*/ 27 h 76"/>
              <a:gd name="T70" fmla="*/ 69 w 102"/>
              <a:gd name="T71" fmla="*/ 27 h 76"/>
              <a:gd name="T72" fmla="*/ 72 w 102"/>
              <a:gd name="T73" fmla="*/ 27 h 76"/>
              <a:gd name="T74" fmla="*/ 78 w 102"/>
              <a:gd name="T75" fmla="*/ 30 h 76"/>
              <a:gd name="T76" fmla="*/ 81 w 102"/>
              <a:gd name="T77" fmla="*/ 33 h 76"/>
              <a:gd name="T78" fmla="*/ 78 w 102"/>
              <a:gd name="T79" fmla="*/ 33 h 76"/>
              <a:gd name="T80" fmla="*/ 75 w 102"/>
              <a:gd name="T81" fmla="*/ 33 h 76"/>
              <a:gd name="T82" fmla="*/ 75 w 102"/>
              <a:gd name="T83" fmla="*/ 33 h 76"/>
              <a:gd name="T84" fmla="*/ 81 w 102"/>
              <a:gd name="T85" fmla="*/ 57 h 76"/>
              <a:gd name="T86" fmla="*/ 81 w 102"/>
              <a:gd name="T87" fmla="*/ 63 h 76"/>
              <a:gd name="T88" fmla="*/ 81 w 102"/>
              <a:gd name="T89" fmla="*/ 73 h 76"/>
              <a:gd name="T90" fmla="*/ 87 w 102"/>
              <a:gd name="T91" fmla="*/ 76 h 76"/>
              <a:gd name="T92" fmla="*/ 93 w 102"/>
              <a:gd name="T93" fmla="*/ 66 h 76"/>
              <a:gd name="T94" fmla="*/ 99 w 102"/>
              <a:gd name="T95" fmla="*/ 63 h 76"/>
              <a:gd name="T96" fmla="*/ 102 w 102"/>
              <a:gd name="T97" fmla="*/ 60 h 76"/>
              <a:gd name="T98" fmla="*/ 99 w 102"/>
              <a:gd name="T99" fmla="*/ 57 h 76"/>
              <a:gd name="T100" fmla="*/ 96 w 102"/>
              <a:gd name="T101" fmla="*/ 57 h 76"/>
              <a:gd name="T102" fmla="*/ 99 w 102"/>
              <a:gd name="T103" fmla="*/ 54 h 76"/>
              <a:gd name="T104" fmla="*/ 93 w 102"/>
              <a:gd name="T105" fmla="*/ 48 h 76"/>
              <a:gd name="T106" fmla="*/ 90 w 102"/>
              <a:gd name="T107" fmla="*/ 48 h 76"/>
              <a:gd name="T108" fmla="*/ 87 w 102"/>
              <a:gd name="T109" fmla="*/ 45 h 76"/>
              <a:gd name="T110" fmla="*/ 84 w 102"/>
              <a:gd name="T111" fmla="*/ 42 h 76"/>
              <a:gd name="T112" fmla="*/ 81 w 102"/>
              <a:gd name="T113" fmla="*/ 45 h 76"/>
              <a:gd name="T114" fmla="*/ 84 w 102"/>
              <a:gd name="T115" fmla="*/ 48 h 76"/>
              <a:gd name="T116" fmla="*/ 81 w 102"/>
              <a:gd name="T117" fmla="*/ 51 h 76"/>
              <a:gd name="T118" fmla="*/ 81 w 102"/>
              <a:gd name="T119" fmla="*/ 54 h 76"/>
              <a:gd name="T120" fmla="*/ 81 w 102"/>
              <a:gd name="T121"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6">
                <a:moveTo>
                  <a:pt x="3" y="9"/>
                </a:moveTo>
                <a:lnTo>
                  <a:pt x="6" y="6"/>
                </a:lnTo>
                <a:lnTo>
                  <a:pt x="3" y="3"/>
                </a:lnTo>
                <a:lnTo>
                  <a:pt x="0" y="6"/>
                </a:lnTo>
                <a:lnTo>
                  <a:pt x="3" y="9"/>
                </a:lnTo>
                <a:lnTo>
                  <a:pt x="3" y="9"/>
                </a:lnTo>
                <a:close/>
                <a:moveTo>
                  <a:pt x="21" y="6"/>
                </a:moveTo>
                <a:lnTo>
                  <a:pt x="21" y="0"/>
                </a:lnTo>
                <a:lnTo>
                  <a:pt x="21" y="0"/>
                </a:lnTo>
                <a:lnTo>
                  <a:pt x="18" y="0"/>
                </a:lnTo>
                <a:lnTo>
                  <a:pt x="15" y="3"/>
                </a:lnTo>
                <a:lnTo>
                  <a:pt x="18" y="6"/>
                </a:lnTo>
                <a:lnTo>
                  <a:pt x="21" y="6"/>
                </a:lnTo>
                <a:lnTo>
                  <a:pt x="21" y="6"/>
                </a:lnTo>
                <a:close/>
                <a:moveTo>
                  <a:pt x="51" y="18"/>
                </a:moveTo>
                <a:lnTo>
                  <a:pt x="48" y="15"/>
                </a:lnTo>
                <a:lnTo>
                  <a:pt x="45" y="12"/>
                </a:lnTo>
                <a:lnTo>
                  <a:pt x="42" y="12"/>
                </a:lnTo>
                <a:lnTo>
                  <a:pt x="42" y="15"/>
                </a:lnTo>
                <a:lnTo>
                  <a:pt x="45" y="21"/>
                </a:lnTo>
                <a:lnTo>
                  <a:pt x="51" y="21"/>
                </a:lnTo>
                <a:lnTo>
                  <a:pt x="51" y="18"/>
                </a:lnTo>
                <a:lnTo>
                  <a:pt x="51" y="18"/>
                </a:lnTo>
                <a:close/>
                <a:moveTo>
                  <a:pt x="66" y="24"/>
                </a:moveTo>
                <a:lnTo>
                  <a:pt x="63" y="24"/>
                </a:lnTo>
                <a:lnTo>
                  <a:pt x="63" y="24"/>
                </a:lnTo>
                <a:lnTo>
                  <a:pt x="60" y="24"/>
                </a:lnTo>
                <a:lnTo>
                  <a:pt x="63" y="24"/>
                </a:lnTo>
                <a:lnTo>
                  <a:pt x="69" y="21"/>
                </a:lnTo>
                <a:lnTo>
                  <a:pt x="66" y="24"/>
                </a:lnTo>
                <a:lnTo>
                  <a:pt x="66" y="24"/>
                </a:lnTo>
                <a:close/>
                <a:moveTo>
                  <a:pt x="75" y="33"/>
                </a:moveTo>
                <a:lnTo>
                  <a:pt x="72" y="30"/>
                </a:lnTo>
                <a:lnTo>
                  <a:pt x="69" y="30"/>
                </a:lnTo>
                <a:lnTo>
                  <a:pt x="69" y="27"/>
                </a:lnTo>
                <a:lnTo>
                  <a:pt x="69" y="27"/>
                </a:lnTo>
                <a:lnTo>
                  <a:pt x="72" y="27"/>
                </a:lnTo>
                <a:lnTo>
                  <a:pt x="78" y="30"/>
                </a:lnTo>
                <a:lnTo>
                  <a:pt x="81" y="33"/>
                </a:lnTo>
                <a:lnTo>
                  <a:pt x="78" y="33"/>
                </a:lnTo>
                <a:lnTo>
                  <a:pt x="75" y="33"/>
                </a:lnTo>
                <a:lnTo>
                  <a:pt x="75" y="33"/>
                </a:lnTo>
                <a:close/>
                <a:moveTo>
                  <a:pt x="81" y="57"/>
                </a:moveTo>
                <a:lnTo>
                  <a:pt x="81" y="63"/>
                </a:lnTo>
                <a:lnTo>
                  <a:pt x="81" y="73"/>
                </a:lnTo>
                <a:lnTo>
                  <a:pt x="87" y="76"/>
                </a:lnTo>
                <a:lnTo>
                  <a:pt x="93" y="66"/>
                </a:lnTo>
                <a:lnTo>
                  <a:pt x="99" y="63"/>
                </a:lnTo>
                <a:lnTo>
                  <a:pt x="102" y="60"/>
                </a:lnTo>
                <a:lnTo>
                  <a:pt x="99" y="57"/>
                </a:lnTo>
                <a:lnTo>
                  <a:pt x="96" y="57"/>
                </a:lnTo>
                <a:lnTo>
                  <a:pt x="99" y="54"/>
                </a:lnTo>
                <a:lnTo>
                  <a:pt x="93" y="48"/>
                </a:lnTo>
                <a:lnTo>
                  <a:pt x="90" y="48"/>
                </a:lnTo>
                <a:lnTo>
                  <a:pt x="87" y="45"/>
                </a:lnTo>
                <a:lnTo>
                  <a:pt x="84" y="42"/>
                </a:lnTo>
                <a:lnTo>
                  <a:pt x="81" y="45"/>
                </a:lnTo>
                <a:lnTo>
                  <a:pt x="84" y="48"/>
                </a:lnTo>
                <a:lnTo>
                  <a:pt x="81" y="51"/>
                </a:lnTo>
                <a:lnTo>
                  <a:pt x="81" y="54"/>
                </a:lnTo>
                <a:lnTo>
                  <a:pt x="81"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3"/>
          <p:cNvSpPr>
            <a:spLocks noEditPoints="1"/>
          </p:cNvSpPr>
          <p:nvPr/>
        </p:nvSpPr>
        <p:spPr bwMode="auto">
          <a:xfrm>
            <a:off x="4668581" y="1494874"/>
            <a:ext cx="1273175" cy="1636713"/>
          </a:xfrm>
          <a:custGeom>
            <a:avLst/>
            <a:gdLst>
              <a:gd name="T0" fmla="*/ 181 w 266"/>
              <a:gd name="T1" fmla="*/ 20 h 341"/>
              <a:gd name="T2" fmla="*/ 235 w 266"/>
              <a:gd name="T3" fmla="*/ 29 h 341"/>
              <a:gd name="T4" fmla="*/ 196 w 266"/>
              <a:gd name="T5" fmla="*/ 44 h 341"/>
              <a:gd name="T6" fmla="*/ 212 w 266"/>
              <a:gd name="T7" fmla="*/ 72 h 341"/>
              <a:gd name="T8" fmla="*/ 255 w 266"/>
              <a:gd name="T9" fmla="*/ 71 h 341"/>
              <a:gd name="T10" fmla="*/ 237 w 266"/>
              <a:gd name="T11" fmla="*/ 92 h 341"/>
              <a:gd name="T12" fmla="*/ 226 w 266"/>
              <a:gd name="T13" fmla="*/ 138 h 341"/>
              <a:gd name="T14" fmla="*/ 216 w 266"/>
              <a:gd name="T15" fmla="*/ 159 h 341"/>
              <a:gd name="T16" fmla="*/ 208 w 266"/>
              <a:gd name="T17" fmla="*/ 180 h 341"/>
              <a:gd name="T18" fmla="*/ 188 w 266"/>
              <a:gd name="T19" fmla="*/ 189 h 341"/>
              <a:gd name="T20" fmla="*/ 194 w 266"/>
              <a:gd name="T21" fmla="*/ 203 h 341"/>
              <a:gd name="T22" fmla="*/ 194 w 266"/>
              <a:gd name="T23" fmla="*/ 220 h 341"/>
              <a:gd name="T24" fmla="*/ 175 w 266"/>
              <a:gd name="T25" fmla="*/ 230 h 341"/>
              <a:gd name="T26" fmla="*/ 185 w 266"/>
              <a:gd name="T27" fmla="*/ 245 h 341"/>
              <a:gd name="T28" fmla="*/ 147 w 266"/>
              <a:gd name="T29" fmla="*/ 259 h 341"/>
              <a:gd name="T30" fmla="*/ 116 w 266"/>
              <a:gd name="T31" fmla="*/ 275 h 341"/>
              <a:gd name="T32" fmla="*/ 93 w 266"/>
              <a:gd name="T33" fmla="*/ 301 h 341"/>
              <a:gd name="T34" fmla="*/ 84 w 266"/>
              <a:gd name="T35" fmla="*/ 328 h 341"/>
              <a:gd name="T36" fmla="*/ 65 w 266"/>
              <a:gd name="T37" fmla="*/ 326 h 341"/>
              <a:gd name="T38" fmla="*/ 47 w 266"/>
              <a:gd name="T39" fmla="*/ 299 h 341"/>
              <a:gd name="T40" fmla="*/ 51 w 266"/>
              <a:gd name="T41" fmla="*/ 276 h 341"/>
              <a:gd name="T42" fmla="*/ 49 w 266"/>
              <a:gd name="T43" fmla="*/ 258 h 341"/>
              <a:gd name="T44" fmla="*/ 59 w 266"/>
              <a:gd name="T45" fmla="*/ 235 h 341"/>
              <a:gd name="T46" fmla="*/ 66 w 266"/>
              <a:gd name="T47" fmla="*/ 219 h 341"/>
              <a:gd name="T48" fmla="*/ 54 w 266"/>
              <a:gd name="T49" fmla="*/ 200 h 341"/>
              <a:gd name="T50" fmla="*/ 54 w 266"/>
              <a:gd name="T51" fmla="*/ 160 h 341"/>
              <a:gd name="T52" fmla="*/ 15 w 266"/>
              <a:gd name="T53" fmla="*/ 125 h 341"/>
              <a:gd name="T54" fmla="*/ 19 w 266"/>
              <a:gd name="T55" fmla="*/ 98 h 341"/>
              <a:gd name="T56" fmla="*/ 41 w 266"/>
              <a:gd name="T57" fmla="*/ 76 h 341"/>
              <a:gd name="T58" fmla="*/ 66 w 266"/>
              <a:gd name="T59" fmla="*/ 47 h 341"/>
              <a:gd name="T60" fmla="*/ 111 w 266"/>
              <a:gd name="T61" fmla="*/ 19 h 341"/>
              <a:gd name="T62" fmla="*/ 135 w 266"/>
              <a:gd name="T63" fmla="*/ 42 h 341"/>
              <a:gd name="T64" fmla="*/ 160 w 266"/>
              <a:gd name="T65" fmla="*/ 20 h 341"/>
              <a:gd name="T66" fmla="*/ 169 w 266"/>
              <a:gd name="T67" fmla="*/ 5 h 341"/>
              <a:gd name="T68" fmla="*/ 232 w 266"/>
              <a:gd name="T69" fmla="*/ 167 h 341"/>
              <a:gd name="T70" fmla="*/ 204 w 266"/>
              <a:gd name="T71" fmla="*/ 200 h 341"/>
              <a:gd name="T72" fmla="*/ 177 w 266"/>
              <a:gd name="T73" fmla="*/ 227 h 341"/>
              <a:gd name="T74" fmla="*/ 49 w 266"/>
              <a:gd name="T75" fmla="*/ 291 h 341"/>
              <a:gd name="T76" fmla="*/ 148 w 266"/>
              <a:gd name="T77" fmla="*/ 45 h 341"/>
              <a:gd name="T78" fmla="*/ 82 w 266"/>
              <a:gd name="T79" fmla="*/ 25 h 341"/>
              <a:gd name="T80" fmla="*/ 7 w 266"/>
              <a:gd name="T81" fmla="*/ 81 h 341"/>
              <a:gd name="T82" fmla="*/ 23 w 266"/>
              <a:gd name="T83" fmla="*/ 125 h 341"/>
              <a:gd name="T84" fmla="*/ 49 w 266"/>
              <a:gd name="T85" fmla="*/ 197 h 341"/>
              <a:gd name="T86" fmla="*/ 55 w 266"/>
              <a:gd name="T87" fmla="*/ 222 h 341"/>
              <a:gd name="T88" fmla="*/ 54 w 266"/>
              <a:gd name="T89" fmla="*/ 249 h 341"/>
              <a:gd name="T90" fmla="*/ 45 w 266"/>
              <a:gd name="T91" fmla="*/ 275 h 341"/>
              <a:gd name="T92" fmla="*/ 49 w 266"/>
              <a:gd name="T93" fmla="*/ 311 h 341"/>
              <a:gd name="T94" fmla="*/ 78 w 266"/>
              <a:gd name="T95" fmla="*/ 332 h 341"/>
              <a:gd name="T96" fmla="*/ 101 w 266"/>
              <a:gd name="T97" fmla="*/ 296 h 341"/>
              <a:gd name="T98" fmla="*/ 152 w 266"/>
              <a:gd name="T99" fmla="*/ 256 h 341"/>
              <a:gd name="T100" fmla="*/ 181 w 266"/>
              <a:gd name="T101" fmla="*/ 231 h 341"/>
              <a:gd name="T102" fmla="*/ 205 w 266"/>
              <a:gd name="T103" fmla="*/ 220 h 341"/>
              <a:gd name="T104" fmla="*/ 200 w 266"/>
              <a:gd name="T105" fmla="*/ 184 h 341"/>
              <a:gd name="T106" fmla="*/ 224 w 266"/>
              <a:gd name="T107" fmla="*/ 164 h 341"/>
              <a:gd name="T108" fmla="*/ 227 w 266"/>
              <a:gd name="T109" fmla="*/ 121 h 341"/>
              <a:gd name="T110" fmla="*/ 239 w 266"/>
              <a:gd name="T111" fmla="*/ 55 h 341"/>
              <a:gd name="T112" fmla="*/ 193 w 266"/>
              <a:gd name="T113" fmla="*/ 40 h 341"/>
              <a:gd name="T114" fmla="*/ 179 w 266"/>
              <a:gd name="T115" fmla="*/ 21 h 341"/>
              <a:gd name="T116" fmla="*/ 117 w 266"/>
              <a:gd name="T117" fmla="*/ 24 h 341"/>
              <a:gd name="T118" fmla="*/ 228 w 266"/>
              <a:gd name="T119" fmla="*/ 153 h 341"/>
              <a:gd name="T120" fmla="*/ 49 w 266"/>
              <a:gd name="T121" fmla="*/ 185 h 341"/>
              <a:gd name="T122" fmla="*/ 56 w 266"/>
              <a:gd name="T123" fmla="*/ 208 h 341"/>
              <a:gd name="T124" fmla="*/ 41 w 266"/>
              <a:gd name="T125" fmla="*/ 2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341">
                <a:moveTo>
                  <a:pt x="185" y="0"/>
                </a:moveTo>
                <a:cubicBezTo>
                  <a:pt x="186" y="1"/>
                  <a:pt x="186" y="1"/>
                  <a:pt x="186" y="1"/>
                </a:cubicBezTo>
                <a:cubicBezTo>
                  <a:pt x="186" y="1"/>
                  <a:pt x="186" y="1"/>
                  <a:pt x="186" y="1"/>
                </a:cubicBezTo>
                <a:cubicBezTo>
                  <a:pt x="186" y="1"/>
                  <a:pt x="186" y="1"/>
                  <a:pt x="186" y="1"/>
                </a:cubicBezTo>
                <a:cubicBezTo>
                  <a:pt x="188" y="0"/>
                  <a:pt x="188" y="0"/>
                  <a:pt x="188" y="0"/>
                </a:cubicBezTo>
                <a:cubicBezTo>
                  <a:pt x="189" y="1"/>
                  <a:pt x="189" y="1"/>
                  <a:pt x="189" y="1"/>
                </a:cubicBezTo>
                <a:cubicBezTo>
                  <a:pt x="189" y="1"/>
                  <a:pt x="189" y="1"/>
                  <a:pt x="189" y="1"/>
                </a:cubicBezTo>
                <a:cubicBezTo>
                  <a:pt x="189" y="1"/>
                  <a:pt x="189" y="1"/>
                  <a:pt x="189" y="1"/>
                </a:cubicBezTo>
                <a:cubicBezTo>
                  <a:pt x="190" y="1"/>
                  <a:pt x="190" y="1"/>
                  <a:pt x="190" y="1"/>
                </a:cubicBezTo>
                <a:cubicBezTo>
                  <a:pt x="190" y="1"/>
                  <a:pt x="190" y="1"/>
                  <a:pt x="190" y="1"/>
                </a:cubicBezTo>
                <a:cubicBezTo>
                  <a:pt x="190" y="1"/>
                  <a:pt x="190" y="1"/>
                  <a:pt x="190" y="1"/>
                </a:cubicBezTo>
                <a:cubicBezTo>
                  <a:pt x="190" y="1"/>
                  <a:pt x="190" y="1"/>
                  <a:pt x="190" y="1"/>
                </a:cubicBezTo>
                <a:cubicBezTo>
                  <a:pt x="191" y="1"/>
                  <a:pt x="191" y="1"/>
                  <a:pt x="191" y="1"/>
                </a:cubicBezTo>
                <a:cubicBezTo>
                  <a:pt x="192" y="1"/>
                  <a:pt x="192" y="1"/>
                  <a:pt x="192" y="1"/>
                </a:cubicBezTo>
                <a:cubicBezTo>
                  <a:pt x="192" y="1"/>
                  <a:pt x="192" y="1"/>
                  <a:pt x="192" y="1"/>
                </a:cubicBezTo>
                <a:cubicBezTo>
                  <a:pt x="192" y="1"/>
                  <a:pt x="192" y="1"/>
                  <a:pt x="192" y="1"/>
                </a:cubicBezTo>
                <a:cubicBezTo>
                  <a:pt x="194" y="1"/>
                  <a:pt x="194" y="1"/>
                  <a:pt x="194" y="1"/>
                </a:cubicBezTo>
                <a:cubicBezTo>
                  <a:pt x="194" y="2"/>
                  <a:pt x="194" y="2"/>
                  <a:pt x="194" y="2"/>
                </a:cubicBezTo>
                <a:cubicBezTo>
                  <a:pt x="194" y="2"/>
                  <a:pt x="194" y="2"/>
                  <a:pt x="194" y="2"/>
                </a:cubicBezTo>
                <a:cubicBezTo>
                  <a:pt x="195" y="2"/>
                  <a:pt x="195" y="2"/>
                  <a:pt x="195" y="2"/>
                </a:cubicBezTo>
                <a:cubicBezTo>
                  <a:pt x="195" y="2"/>
                  <a:pt x="195" y="2"/>
                  <a:pt x="195" y="2"/>
                </a:cubicBezTo>
                <a:cubicBezTo>
                  <a:pt x="196" y="2"/>
                  <a:pt x="196" y="2"/>
                  <a:pt x="196" y="2"/>
                </a:cubicBezTo>
                <a:cubicBezTo>
                  <a:pt x="196" y="2"/>
                  <a:pt x="196" y="2"/>
                  <a:pt x="196" y="2"/>
                </a:cubicBezTo>
                <a:cubicBezTo>
                  <a:pt x="196" y="1"/>
                  <a:pt x="196" y="1"/>
                  <a:pt x="196" y="1"/>
                </a:cubicBezTo>
                <a:cubicBezTo>
                  <a:pt x="197" y="2"/>
                  <a:pt x="197" y="2"/>
                  <a:pt x="197" y="2"/>
                </a:cubicBezTo>
                <a:cubicBezTo>
                  <a:pt x="197" y="2"/>
                  <a:pt x="197" y="2"/>
                  <a:pt x="197" y="2"/>
                </a:cubicBezTo>
                <a:cubicBezTo>
                  <a:pt x="197" y="2"/>
                  <a:pt x="197" y="2"/>
                  <a:pt x="197" y="2"/>
                </a:cubicBezTo>
                <a:cubicBezTo>
                  <a:pt x="197" y="3"/>
                  <a:pt x="197" y="3"/>
                  <a:pt x="197" y="3"/>
                </a:cubicBezTo>
                <a:cubicBezTo>
                  <a:pt x="199" y="4"/>
                  <a:pt x="199" y="4"/>
                  <a:pt x="199" y="4"/>
                </a:cubicBezTo>
                <a:cubicBezTo>
                  <a:pt x="199" y="4"/>
                  <a:pt x="199" y="4"/>
                  <a:pt x="199" y="4"/>
                </a:cubicBezTo>
                <a:cubicBezTo>
                  <a:pt x="199" y="4"/>
                  <a:pt x="199" y="4"/>
                  <a:pt x="199" y="4"/>
                </a:cubicBezTo>
                <a:cubicBezTo>
                  <a:pt x="200" y="3"/>
                  <a:pt x="200" y="3"/>
                  <a:pt x="200" y="3"/>
                </a:cubicBezTo>
                <a:cubicBezTo>
                  <a:pt x="200" y="3"/>
                  <a:pt x="200" y="3"/>
                  <a:pt x="200" y="3"/>
                </a:cubicBezTo>
                <a:cubicBezTo>
                  <a:pt x="200" y="3"/>
                  <a:pt x="200" y="3"/>
                  <a:pt x="200" y="3"/>
                </a:cubicBezTo>
                <a:cubicBezTo>
                  <a:pt x="200" y="3"/>
                  <a:pt x="200" y="3"/>
                  <a:pt x="200" y="3"/>
                </a:cubicBezTo>
                <a:cubicBezTo>
                  <a:pt x="200" y="3"/>
                  <a:pt x="200" y="3"/>
                  <a:pt x="200" y="3"/>
                </a:cubicBezTo>
                <a:cubicBezTo>
                  <a:pt x="202" y="4"/>
                  <a:pt x="202" y="4"/>
                  <a:pt x="202" y="4"/>
                </a:cubicBezTo>
                <a:cubicBezTo>
                  <a:pt x="202" y="4"/>
                  <a:pt x="202" y="4"/>
                  <a:pt x="202" y="4"/>
                </a:cubicBezTo>
                <a:cubicBezTo>
                  <a:pt x="202" y="4"/>
                  <a:pt x="202" y="4"/>
                  <a:pt x="202" y="4"/>
                </a:cubicBezTo>
                <a:cubicBezTo>
                  <a:pt x="203" y="4"/>
                  <a:pt x="203" y="4"/>
                  <a:pt x="203" y="4"/>
                </a:cubicBezTo>
                <a:cubicBezTo>
                  <a:pt x="204" y="5"/>
                  <a:pt x="204" y="5"/>
                  <a:pt x="204" y="5"/>
                </a:cubicBezTo>
                <a:cubicBezTo>
                  <a:pt x="204" y="6"/>
                  <a:pt x="204" y="6"/>
                  <a:pt x="204" y="6"/>
                </a:cubicBezTo>
                <a:cubicBezTo>
                  <a:pt x="204" y="6"/>
                  <a:pt x="204" y="6"/>
                  <a:pt x="204" y="6"/>
                </a:cubicBezTo>
                <a:cubicBezTo>
                  <a:pt x="207" y="6"/>
                  <a:pt x="207" y="6"/>
                  <a:pt x="207" y="6"/>
                </a:cubicBezTo>
                <a:cubicBezTo>
                  <a:pt x="207" y="6"/>
                  <a:pt x="207" y="6"/>
                  <a:pt x="207" y="6"/>
                </a:cubicBezTo>
                <a:cubicBezTo>
                  <a:pt x="207" y="6"/>
                  <a:pt x="207" y="6"/>
                  <a:pt x="207" y="6"/>
                </a:cubicBezTo>
                <a:cubicBezTo>
                  <a:pt x="208" y="6"/>
                  <a:pt x="208" y="6"/>
                  <a:pt x="208" y="6"/>
                </a:cubicBezTo>
                <a:cubicBezTo>
                  <a:pt x="209" y="6"/>
                  <a:pt x="209" y="6"/>
                  <a:pt x="209" y="6"/>
                </a:cubicBezTo>
                <a:cubicBezTo>
                  <a:pt x="209" y="6"/>
                  <a:pt x="209" y="6"/>
                  <a:pt x="209" y="6"/>
                </a:cubicBezTo>
                <a:cubicBezTo>
                  <a:pt x="209" y="7"/>
                  <a:pt x="209" y="7"/>
                  <a:pt x="209" y="7"/>
                </a:cubicBezTo>
                <a:cubicBezTo>
                  <a:pt x="210" y="7"/>
                  <a:pt x="210" y="7"/>
                  <a:pt x="210" y="7"/>
                </a:cubicBezTo>
                <a:cubicBezTo>
                  <a:pt x="210" y="7"/>
                  <a:pt x="210" y="7"/>
                  <a:pt x="210" y="7"/>
                </a:cubicBezTo>
                <a:cubicBezTo>
                  <a:pt x="211" y="7"/>
                  <a:pt x="211" y="7"/>
                  <a:pt x="211" y="7"/>
                </a:cubicBezTo>
                <a:cubicBezTo>
                  <a:pt x="212" y="7"/>
                  <a:pt x="212" y="7"/>
                  <a:pt x="212" y="7"/>
                </a:cubicBezTo>
                <a:cubicBezTo>
                  <a:pt x="213" y="8"/>
                  <a:pt x="213" y="8"/>
                  <a:pt x="213" y="8"/>
                </a:cubicBezTo>
                <a:cubicBezTo>
                  <a:pt x="213" y="8"/>
                  <a:pt x="213" y="8"/>
                  <a:pt x="213" y="8"/>
                </a:cubicBezTo>
                <a:cubicBezTo>
                  <a:pt x="213" y="8"/>
                  <a:pt x="213" y="8"/>
                  <a:pt x="213" y="8"/>
                </a:cubicBezTo>
                <a:cubicBezTo>
                  <a:pt x="215" y="8"/>
                  <a:pt x="215" y="8"/>
                  <a:pt x="215" y="8"/>
                </a:cubicBezTo>
                <a:cubicBezTo>
                  <a:pt x="216" y="9"/>
                  <a:pt x="216" y="9"/>
                  <a:pt x="216" y="9"/>
                </a:cubicBezTo>
                <a:cubicBezTo>
                  <a:pt x="216" y="10"/>
                  <a:pt x="216" y="10"/>
                  <a:pt x="216" y="10"/>
                </a:cubicBezTo>
                <a:cubicBezTo>
                  <a:pt x="216" y="10"/>
                  <a:pt x="216" y="10"/>
                  <a:pt x="216" y="10"/>
                </a:cubicBezTo>
                <a:cubicBezTo>
                  <a:pt x="217" y="10"/>
                  <a:pt x="217" y="10"/>
                  <a:pt x="217" y="10"/>
                </a:cubicBezTo>
                <a:cubicBezTo>
                  <a:pt x="217" y="11"/>
                  <a:pt x="217" y="11"/>
                  <a:pt x="217" y="11"/>
                </a:cubicBezTo>
                <a:cubicBezTo>
                  <a:pt x="219" y="12"/>
                  <a:pt x="219" y="12"/>
                  <a:pt x="219" y="12"/>
                </a:cubicBezTo>
                <a:cubicBezTo>
                  <a:pt x="219" y="12"/>
                  <a:pt x="219" y="12"/>
                  <a:pt x="219" y="12"/>
                </a:cubicBezTo>
                <a:cubicBezTo>
                  <a:pt x="218" y="13"/>
                  <a:pt x="218" y="13"/>
                  <a:pt x="218" y="13"/>
                </a:cubicBezTo>
                <a:cubicBezTo>
                  <a:pt x="218" y="13"/>
                  <a:pt x="218" y="13"/>
                  <a:pt x="218" y="13"/>
                </a:cubicBezTo>
                <a:cubicBezTo>
                  <a:pt x="217" y="12"/>
                  <a:pt x="217" y="12"/>
                  <a:pt x="217" y="12"/>
                </a:cubicBezTo>
                <a:cubicBezTo>
                  <a:pt x="217" y="12"/>
                  <a:pt x="217" y="12"/>
                  <a:pt x="217" y="12"/>
                </a:cubicBezTo>
                <a:cubicBezTo>
                  <a:pt x="216" y="12"/>
                  <a:pt x="216" y="12"/>
                  <a:pt x="216" y="12"/>
                </a:cubicBezTo>
                <a:cubicBezTo>
                  <a:pt x="216" y="13"/>
                  <a:pt x="216" y="13"/>
                  <a:pt x="216" y="13"/>
                </a:cubicBezTo>
                <a:cubicBezTo>
                  <a:pt x="216" y="13"/>
                  <a:pt x="216" y="13"/>
                  <a:pt x="216" y="13"/>
                </a:cubicBezTo>
                <a:cubicBezTo>
                  <a:pt x="215" y="13"/>
                  <a:pt x="215" y="13"/>
                  <a:pt x="215" y="13"/>
                </a:cubicBezTo>
                <a:cubicBezTo>
                  <a:pt x="215" y="14"/>
                  <a:pt x="215" y="14"/>
                  <a:pt x="215" y="14"/>
                </a:cubicBezTo>
                <a:cubicBezTo>
                  <a:pt x="214" y="14"/>
                  <a:pt x="214" y="14"/>
                  <a:pt x="214" y="14"/>
                </a:cubicBezTo>
                <a:cubicBezTo>
                  <a:pt x="214" y="13"/>
                  <a:pt x="214" y="13"/>
                  <a:pt x="214" y="13"/>
                </a:cubicBezTo>
                <a:cubicBezTo>
                  <a:pt x="214" y="13"/>
                  <a:pt x="214" y="13"/>
                  <a:pt x="214" y="13"/>
                </a:cubicBezTo>
                <a:cubicBezTo>
                  <a:pt x="214" y="13"/>
                  <a:pt x="214" y="13"/>
                  <a:pt x="214" y="13"/>
                </a:cubicBezTo>
                <a:cubicBezTo>
                  <a:pt x="212" y="14"/>
                  <a:pt x="212" y="14"/>
                  <a:pt x="212" y="14"/>
                </a:cubicBezTo>
                <a:cubicBezTo>
                  <a:pt x="211" y="14"/>
                  <a:pt x="211" y="14"/>
                  <a:pt x="211" y="14"/>
                </a:cubicBezTo>
                <a:cubicBezTo>
                  <a:pt x="209" y="13"/>
                  <a:pt x="209" y="13"/>
                  <a:pt x="209" y="13"/>
                </a:cubicBezTo>
                <a:cubicBezTo>
                  <a:pt x="208" y="12"/>
                  <a:pt x="208" y="12"/>
                  <a:pt x="208" y="12"/>
                </a:cubicBezTo>
                <a:cubicBezTo>
                  <a:pt x="208" y="12"/>
                  <a:pt x="208" y="12"/>
                  <a:pt x="208" y="12"/>
                </a:cubicBezTo>
                <a:cubicBezTo>
                  <a:pt x="208" y="12"/>
                  <a:pt x="208" y="12"/>
                  <a:pt x="208" y="12"/>
                </a:cubicBezTo>
                <a:cubicBezTo>
                  <a:pt x="207" y="12"/>
                  <a:pt x="207" y="12"/>
                  <a:pt x="207" y="12"/>
                </a:cubicBezTo>
                <a:cubicBezTo>
                  <a:pt x="206" y="12"/>
                  <a:pt x="206" y="12"/>
                  <a:pt x="206" y="12"/>
                </a:cubicBezTo>
                <a:cubicBezTo>
                  <a:pt x="206" y="12"/>
                  <a:pt x="206" y="12"/>
                  <a:pt x="206" y="12"/>
                </a:cubicBezTo>
                <a:cubicBezTo>
                  <a:pt x="206" y="12"/>
                  <a:pt x="206" y="12"/>
                  <a:pt x="206" y="12"/>
                </a:cubicBezTo>
                <a:cubicBezTo>
                  <a:pt x="204" y="12"/>
                  <a:pt x="204" y="12"/>
                  <a:pt x="204" y="12"/>
                </a:cubicBezTo>
                <a:cubicBezTo>
                  <a:pt x="204" y="12"/>
                  <a:pt x="204" y="12"/>
                  <a:pt x="204" y="12"/>
                </a:cubicBezTo>
                <a:cubicBezTo>
                  <a:pt x="204" y="12"/>
                  <a:pt x="204" y="12"/>
                  <a:pt x="204" y="12"/>
                </a:cubicBezTo>
                <a:cubicBezTo>
                  <a:pt x="204" y="12"/>
                  <a:pt x="204" y="12"/>
                  <a:pt x="204" y="12"/>
                </a:cubicBezTo>
                <a:cubicBezTo>
                  <a:pt x="203" y="12"/>
                  <a:pt x="203" y="12"/>
                  <a:pt x="203" y="12"/>
                </a:cubicBezTo>
                <a:cubicBezTo>
                  <a:pt x="203" y="12"/>
                  <a:pt x="203" y="12"/>
                  <a:pt x="203" y="12"/>
                </a:cubicBezTo>
                <a:cubicBezTo>
                  <a:pt x="203" y="12"/>
                  <a:pt x="203" y="12"/>
                  <a:pt x="203" y="12"/>
                </a:cubicBezTo>
                <a:cubicBezTo>
                  <a:pt x="203" y="12"/>
                  <a:pt x="203" y="12"/>
                  <a:pt x="203" y="12"/>
                </a:cubicBezTo>
                <a:cubicBezTo>
                  <a:pt x="201" y="12"/>
                  <a:pt x="201" y="12"/>
                  <a:pt x="201" y="12"/>
                </a:cubicBezTo>
                <a:cubicBezTo>
                  <a:pt x="201" y="12"/>
                  <a:pt x="201" y="12"/>
                  <a:pt x="201" y="12"/>
                </a:cubicBezTo>
                <a:cubicBezTo>
                  <a:pt x="201" y="12"/>
                  <a:pt x="201" y="12"/>
                  <a:pt x="201" y="12"/>
                </a:cubicBezTo>
                <a:cubicBezTo>
                  <a:pt x="199" y="13"/>
                  <a:pt x="199" y="13"/>
                  <a:pt x="199" y="13"/>
                </a:cubicBezTo>
                <a:cubicBezTo>
                  <a:pt x="199" y="13"/>
                  <a:pt x="199" y="13"/>
                  <a:pt x="199" y="13"/>
                </a:cubicBezTo>
                <a:cubicBezTo>
                  <a:pt x="198" y="13"/>
                  <a:pt x="198" y="13"/>
                  <a:pt x="198" y="13"/>
                </a:cubicBezTo>
                <a:cubicBezTo>
                  <a:pt x="198" y="13"/>
                  <a:pt x="198" y="13"/>
                  <a:pt x="198" y="13"/>
                </a:cubicBezTo>
                <a:cubicBezTo>
                  <a:pt x="198" y="13"/>
                  <a:pt x="198" y="13"/>
                  <a:pt x="198" y="13"/>
                </a:cubicBezTo>
                <a:cubicBezTo>
                  <a:pt x="197" y="13"/>
                  <a:pt x="197" y="13"/>
                  <a:pt x="197" y="13"/>
                </a:cubicBezTo>
                <a:cubicBezTo>
                  <a:pt x="197" y="13"/>
                  <a:pt x="197" y="13"/>
                  <a:pt x="197" y="13"/>
                </a:cubicBezTo>
                <a:cubicBezTo>
                  <a:pt x="196" y="13"/>
                  <a:pt x="196" y="13"/>
                  <a:pt x="196" y="13"/>
                </a:cubicBezTo>
                <a:cubicBezTo>
                  <a:pt x="195" y="13"/>
                  <a:pt x="195" y="13"/>
                  <a:pt x="195" y="13"/>
                </a:cubicBezTo>
                <a:cubicBezTo>
                  <a:pt x="194" y="13"/>
                  <a:pt x="194" y="13"/>
                  <a:pt x="194" y="13"/>
                </a:cubicBezTo>
                <a:cubicBezTo>
                  <a:pt x="193" y="13"/>
                  <a:pt x="193" y="13"/>
                  <a:pt x="193" y="13"/>
                </a:cubicBezTo>
                <a:cubicBezTo>
                  <a:pt x="193" y="12"/>
                  <a:pt x="193" y="12"/>
                  <a:pt x="193" y="12"/>
                </a:cubicBezTo>
                <a:cubicBezTo>
                  <a:pt x="193" y="12"/>
                  <a:pt x="193" y="12"/>
                  <a:pt x="193" y="12"/>
                </a:cubicBezTo>
                <a:cubicBezTo>
                  <a:pt x="194" y="12"/>
                  <a:pt x="194" y="12"/>
                  <a:pt x="194" y="12"/>
                </a:cubicBezTo>
                <a:cubicBezTo>
                  <a:pt x="194" y="12"/>
                  <a:pt x="194" y="12"/>
                  <a:pt x="194" y="12"/>
                </a:cubicBezTo>
                <a:cubicBezTo>
                  <a:pt x="194" y="11"/>
                  <a:pt x="194" y="11"/>
                  <a:pt x="194" y="11"/>
                </a:cubicBezTo>
                <a:cubicBezTo>
                  <a:pt x="195" y="11"/>
                  <a:pt x="195" y="11"/>
                  <a:pt x="195" y="11"/>
                </a:cubicBezTo>
                <a:cubicBezTo>
                  <a:pt x="195" y="10"/>
                  <a:pt x="195" y="10"/>
                  <a:pt x="195" y="10"/>
                </a:cubicBezTo>
                <a:cubicBezTo>
                  <a:pt x="195" y="10"/>
                  <a:pt x="195" y="10"/>
                  <a:pt x="195" y="10"/>
                </a:cubicBezTo>
                <a:cubicBezTo>
                  <a:pt x="194" y="10"/>
                  <a:pt x="194" y="10"/>
                  <a:pt x="194" y="10"/>
                </a:cubicBezTo>
                <a:cubicBezTo>
                  <a:pt x="194" y="10"/>
                  <a:pt x="194" y="10"/>
                  <a:pt x="194" y="10"/>
                </a:cubicBezTo>
                <a:cubicBezTo>
                  <a:pt x="194" y="10"/>
                  <a:pt x="194" y="10"/>
                  <a:pt x="194" y="10"/>
                </a:cubicBezTo>
                <a:cubicBezTo>
                  <a:pt x="193" y="9"/>
                  <a:pt x="193" y="9"/>
                  <a:pt x="193" y="9"/>
                </a:cubicBezTo>
                <a:cubicBezTo>
                  <a:pt x="193" y="9"/>
                  <a:pt x="193" y="9"/>
                  <a:pt x="193" y="9"/>
                </a:cubicBezTo>
                <a:cubicBezTo>
                  <a:pt x="193" y="9"/>
                  <a:pt x="193" y="9"/>
                  <a:pt x="193" y="9"/>
                </a:cubicBezTo>
                <a:cubicBezTo>
                  <a:pt x="192" y="10"/>
                  <a:pt x="192" y="10"/>
                  <a:pt x="192" y="10"/>
                </a:cubicBezTo>
                <a:cubicBezTo>
                  <a:pt x="192" y="10"/>
                  <a:pt x="192" y="10"/>
                  <a:pt x="192" y="10"/>
                </a:cubicBezTo>
                <a:cubicBezTo>
                  <a:pt x="192" y="10"/>
                  <a:pt x="192" y="10"/>
                  <a:pt x="192" y="10"/>
                </a:cubicBezTo>
                <a:cubicBezTo>
                  <a:pt x="190" y="11"/>
                  <a:pt x="190" y="11"/>
                  <a:pt x="190" y="11"/>
                </a:cubicBezTo>
                <a:cubicBezTo>
                  <a:pt x="190" y="11"/>
                  <a:pt x="190" y="11"/>
                  <a:pt x="190" y="11"/>
                </a:cubicBezTo>
                <a:cubicBezTo>
                  <a:pt x="190" y="11"/>
                  <a:pt x="190" y="11"/>
                  <a:pt x="190" y="11"/>
                </a:cubicBezTo>
                <a:cubicBezTo>
                  <a:pt x="190" y="12"/>
                  <a:pt x="190" y="12"/>
                  <a:pt x="190" y="12"/>
                </a:cubicBezTo>
                <a:cubicBezTo>
                  <a:pt x="190" y="12"/>
                  <a:pt x="190" y="12"/>
                  <a:pt x="190" y="12"/>
                </a:cubicBezTo>
                <a:cubicBezTo>
                  <a:pt x="191" y="13"/>
                  <a:pt x="191" y="13"/>
                  <a:pt x="191" y="13"/>
                </a:cubicBezTo>
                <a:cubicBezTo>
                  <a:pt x="191" y="14"/>
                  <a:pt x="191" y="14"/>
                  <a:pt x="191" y="14"/>
                </a:cubicBezTo>
                <a:cubicBezTo>
                  <a:pt x="191" y="14"/>
                  <a:pt x="191" y="14"/>
                  <a:pt x="191"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4"/>
                  <a:pt x="191" y="14"/>
                  <a:pt x="191" y="14"/>
                </a:cubicBezTo>
                <a:cubicBezTo>
                  <a:pt x="190" y="14"/>
                  <a:pt x="190" y="14"/>
                  <a:pt x="190" y="14"/>
                </a:cubicBezTo>
                <a:cubicBezTo>
                  <a:pt x="188" y="14"/>
                  <a:pt x="188" y="14"/>
                  <a:pt x="188" y="14"/>
                </a:cubicBezTo>
                <a:cubicBezTo>
                  <a:pt x="188" y="14"/>
                  <a:pt x="188" y="14"/>
                  <a:pt x="188" y="14"/>
                </a:cubicBezTo>
                <a:cubicBezTo>
                  <a:pt x="188" y="14"/>
                  <a:pt x="188" y="14"/>
                  <a:pt x="188" y="14"/>
                </a:cubicBezTo>
                <a:cubicBezTo>
                  <a:pt x="188" y="14"/>
                  <a:pt x="188" y="14"/>
                  <a:pt x="188" y="14"/>
                </a:cubicBezTo>
                <a:cubicBezTo>
                  <a:pt x="187" y="15"/>
                  <a:pt x="187" y="15"/>
                  <a:pt x="187" y="15"/>
                </a:cubicBezTo>
                <a:cubicBezTo>
                  <a:pt x="185" y="14"/>
                  <a:pt x="185" y="14"/>
                  <a:pt x="185" y="14"/>
                </a:cubicBezTo>
                <a:cubicBezTo>
                  <a:pt x="184" y="14"/>
                  <a:pt x="184" y="14"/>
                  <a:pt x="184" y="14"/>
                </a:cubicBezTo>
                <a:cubicBezTo>
                  <a:pt x="184" y="14"/>
                  <a:pt x="184" y="14"/>
                  <a:pt x="184" y="14"/>
                </a:cubicBezTo>
                <a:cubicBezTo>
                  <a:pt x="184" y="14"/>
                  <a:pt x="184" y="14"/>
                  <a:pt x="184" y="14"/>
                </a:cubicBezTo>
                <a:cubicBezTo>
                  <a:pt x="182" y="15"/>
                  <a:pt x="182" y="15"/>
                  <a:pt x="182" y="15"/>
                </a:cubicBezTo>
                <a:cubicBezTo>
                  <a:pt x="180" y="17"/>
                  <a:pt x="180" y="17"/>
                  <a:pt x="180" y="17"/>
                </a:cubicBezTo>
                <a:cubicBezTo>
                  <a:pt x="179" y="17"/>
                  <a:pt x="179" y="17"/>
                  <a:pt x="179" y="17"/>
                </a:cubicBezTo>
                <a:cubicBezTo>
                  <a:pt x="179" y="17"/>
                  <a:pt x="179" y="17"/>
                  <a:pt x="179" y="17"/>
                </a:cubicBezTo>
                <a:cubicBezTo>
                  <a:pt x="179" y="18"/>
                  <a:pt x="179" y="18"/>
                  <a:pt x="179" y="18"/>
                </a:cubicBezTo>
                <a:cubicBezTo>
                  <a:pt x="179" y="18"/>
                  <a:pt x="179" y="18"/>
                  <a:pt x="179" y="18"/>
                </a:cubicBezTo>
                <a:cubicBezTo>
                  <a:pt x="179" y="18"/>
                  <a:pt x="179" y="18"/>
                  <a:pt x="179" y="18"/>
                </a:cubicBezTo>
                <a:cubicBezTo>
                  <a:pt x="179" y="19"/>
                  <a:pt x="179" y="19"/>
                  <a:pt x="179" y="19"/>
                </a:cubicBezTo>
                <a:cubicBezTo>
                  <a:pt x="179" y="20"/>
                  <a:pt x="179" y="20"/>
                  <a:pt x="179" y="20"/>
                </a:cubicBezTo>
                <a:cubicBezTo>
                  <a:pt x="179" y="20"/>
                  <a:pt x="179" y="20"/>
                  <a:pt x="179" y="20"/>
                </a:cubicBezTo>
                <a:cubicBezTo>
                  <a:pt x="179" y="20"/>
                  <a:pt x="179" y="20"/>
                  <a:pt x="179" y="20"/>
                </a:cubicBezTo>
                <a:cubicBezTo>
                  <a:pt x="179" y="21"/>
                  <a:pt x="179" y="21"/>
                  <a:pt x="179" y="21"/>
                </a:cubicBezTo>
                <a:cubicBezTo>
                  <a:pt x="179" y="21"/>
                  <a:pt x="179" y="21"/>
                  <a:pt x="179" y="21"/>
                </a:cubicBezTo>
                <a:cubicBezTo>
                  <a:pt x="179" y="21"/>
                  <a:pt x="179" y="21"/>
                  <a:pt x="179" y="21"/>
                </a:cubicBezTo>
                <a:cubicBezTo>
                  <a:pt x="179" y="22"/>
                  <a:pt x="179" y="22"/>
                  <a:pt x="179" y="22"/>
                </a:cubicBezTo>
                <a:cubicBezTo>
                  <a:pt x="179" y="22"/>
                  <a:pt x="179" y="22"/>
                  <a:pt x="179" y="22"/>
                </a:cubicBezTo>
                <a:cubicBezTo>
                  <a:pt x="180" y="22"/>
                  <a:pt x="180" y="22"/>
                  <a:pt x="180" y="22"/>
                </a:cubicBezTo>
                <a:cubicBezTo>
                  <a:pt x="181" y="22"/>
                  <a:pt x="181" y="22"/>
                  <a:pt x="181" y="22"/>
                </a:cubicBezTo>
                <a:cubicBezTo>
                  <a:pt x="181" y="22"/>
                  <a:pt x="181" y="22"/>
                  <a:pt x="181" y="22"/>
                </a:cubicBezTo>
                <a:cubicBezTo>
                  <a:pt x="181" y="21"/>
                  <a:pt x="181" y="21"/>
                  <a:pt x="181" y="21"/>
                </a:cubicBezTo>
                <a:cubicBezTo>
                  <a:pt x="181" y="20"/>
                  <a:pt x="181" y="20"/>
                  <a:pt x="181" y="20"/>
                </a:cubicBezTo>
                <a:cubicBezTo>
                  <a:pt x="181" y="20"/>
                  <a:pt x="181" y="20"/>
                  <a:pt x="181" y="20"/>
                </a:cubicBezTo>
                <a:cubicBezTo>
                  <a:pt x="181" y="19"/>
                  <a:pt x="181" y="19"/>
                  <a:pt x="181" y="19"/>
                </a:cubicBezTo>
                <a:cubicBezTo>
                  <a:pt x="181" y="19"/>
                  <a:pt x="181" y="19"/>
                  <a:pt x="181" y="19"/>
                </a:cubicBezTo>
                <a:cubicBezTo>
                  <a:pt x="181" y="19"/>
                  <a:pt x="181" y="19"/>
                  <a:pt x="181" y="19"/>
                </a:cubicBezTo>
                <a:cubicBezTo>
                  <a:pt x="182" y="19"/>
                  <a:pt x="182" y="19"/>
                  <a:pt x="182" y="19"/>
                </a:cubicBezTo>
                <a:cubicBezTo>
                  <a:pt x="183" y="19"/>
                  <a:pt x="183" y="19"/>
                  <a:pt x="183" y="19"/>
                </a:cubicBezTo>
                <a:cubicBezTo>
                  <a:pt x="183" y="19"/>
                  <a:pt x="183" y="19"/>
                  <a:pt x="183" y="19"/>
                </a:cubicBezTo>
                <a:cubicBezTo>
                  <a:pt x="183" y="19"/>
                  <a:pt x="183" y="19"/>
                  <a:pt x="183" y="19"/>
                </a:cubicBezTo>
                <a:cubicBezTo>
                  <a:pt x="182" y="20"/>
                  <a:pt x="182" y="20"/>
                  <a:pt x="182" y="20"/>
                </a:cubicBezTo>
                <a:cubicBezTo>
                  <a:pt x="182" y="20"/>
                  <a:pt x="182" y="20"/>
                  <a:pt x="182" y="20"/>
                </a:cubicBezTo>
                <a:cubicBezTo>
                  <a:pt x="182" y="21"/>
                  <a:pt x="182" y="21"/>
                  <a:pt x="182" y="21"/>
                </a:cubicBezTo>
                <a:cubicBezTo>
                  <a:pt x="183" y="21"/>
                  <a:pt x="183" y="21"/>
                  <a:pt x="183" y="21"/>
                </a:cubicBezTo>
                <a:cubicBezTo>
                  <a:pt x="183" y="21"/>
                  <a:pt x="183" y="21"/>
                  <a:pt x="183" y="21"/>
                </a:cubicBezTo>
                <a:cubicBezTo>
                  <a:pt x="183" y="21"/>
                  <a:pt x="183" y="21"/>
                  <a:pt x="183" y="21"/>
                </a:cubicBezTo>
                <a:cubicBezTo>
                  <a:pt x="183" y="21"/>
                  <a:pt x="183" y="21"/>
                  <a:pt x="183" y="21"/>
                </a:cubicBezTo>
                <a:cubicBezTo>
                  <a:pt x="184" y="21"/>
                  <a:pt x="184" y="21"/>
                  <a:pt x="184" y="21"/>
                </a:cubicBezTo>
                <a:cubicBezTo>
                  <a:pt x="184" y="21"/>
                  <a:pt x="184" y="21"/>
                  <a:pt x="184" y="21"/>
                </a:cubicBezTo>
                <a:cubicBezTo>
                  <a:pt x="184" y="20"/>
                  <a:pt x="184" y="20"/>
                  <a:pt x="184" y="20"/>
                </a:cubicBezTo>
                <a:cubicBezTo>
                  <a:pt x="184" y="20"/>
                  <a:pt x="184" y="20"/>
                  <a:pt x="184" y="20"/>
                </a:cubicBezTo>
                <a:cubicBezTo>
                  <a:pt x="185" y="20"/>
                  <a:pt x="185" y="20"/>
                  <a:pt x="185" y="20"/>
                </a:cubicBezTo>
                <a:cubicBezTo>
                  <a:pt x="185" y="18"/>
                  <a:pt x="185" y="18"/>
                  <a:pt x="185" y="18"/>
                </a:cubicBezTo>
                <a:cubicBezTo>
                  <a:pt x="185" y="18"/>
                  <a:pt x="185" y="18"/>
                  <a:pt x="186" y="17"/>
                </a:cubicBezTo>
                <a:cubicBezTo>
                  <a:pt x="186" y="17"/>
                  <a:pt x="186" y="17"/>
                  <a:pt x="187" y="17"/>
                </a:cubicBezTo>
                <a:cubicBezTo>
                  <a:pt x="187" y="17"/>
                  <a:pt x="187" y="17"/>
                  <a:pt x="187" y="17"/>
                </a:cubicBezTo>
                <a:cubicBezTo>
                  <a:pt x="189" y="17"/>
                  <a:pt x="189" y="17"/>
                  <a:pt x="189" y="17"/>
                </a:cubicBezTo>
                <a:cubicBezTo>
                  <a:pt x="190" y="17"/>
                  <a:pt x="190" y="17"/>
                  <a:pt x="190" y="17"/>
                </a:cubicBezTo>
                <a:cubicBezTo>
                  <a:pt x="190" y="17"/>
                  <a:pt x="190" y="17"/>
                  <a:pt x="190" y="17"/>
                </a:cubicBezTo>
                <a:cubicBezTo>
                  <a:pt x="190" y="17"/>
                  <a:pt x="190" y="17"/>
                  <a:pt x="190" y="17"/>
                </a:cubicBezTo>
                <a:cubicBezTo>
                  <a:pt x="191" y="17"/>
                  <a:pt x="191" y="17"/>
                  <a:pt x="191" y="17"/>
                </a:cubicBezTo>
                <a:cubicBezTo>
                  <a:pt x="191" y="17"/>
                  <a:pt x="191" y="17"/>
                  <a:pt x="191" y="17"/>
                </a:cubicBezTo>
                <a:cubicBezTo>
                  <a:pt x="191" y="17"/>
                  <a:pt x="191" y="17"/>
                  <a:pt x="191" y="17"/>
                </a:cubicBezTo>
                <a:cubicBezTo>
                  <a:pt x="192" y="19"/>
                  <a:pt x="192" y="19"/>
                  <a:pt x="192" y="19"/>
                </a:cubicBezTo>
                <a:cubicBezTo>
                  <a:pt x="192" y="19"/>
                  <a:pt x="192" y="19"/>
                  <a:pt x="192" y="19"/>
                </a:cubicBezTo>
                <a:cubicBezTo>
                  <a:pt x="192" y="19"/>
                  <a:pt x="192" y="19"/>
                  <a:pt x="192" y="19"/>
                </a:cubicBezTo>
                <a:cubicBezTo>
                  <a:pt x="193" y="19"/>
                  <a:pt x="193" y="19"/>
                  <a:pt x="193" y="19"/>
                </a:cubicBezTo>
                <a:cubicBezTo>
                  <a:pt x="193" y="19"/>
                  <a:pt x="193" y="19"/>
                  <a:pt x="193" y="19"/>
                </a:cubicBezTo>
                <a:cubicBezTo>
                  <a:pt x="193" y="19"/>
                  <a:pt x="193" y="19"/>
                  <a:pt x="193" y="19"/>
                </a:cubicBezTo>
                <a:cubicBezTo>
                  <a:pt x="194" y="19"/>
                  <a:pt x="194" y="19"/>
                  <a:pt x="194" y="19"/>
                </a:cubicBezTo>
                <a:cubicBezTo>
                  <a:pt x="194" y="19"/>
                  <a:pt x="194" y="19"/>
                  <a:pt x="194" y="19"/>
                </a:cubicBezTo>
                <a:cubicBezTo>
                  <a:pt x="194" y="19"/>
                  <a:pt x="194" y="19"/>
                  <a:pt x="194" y="19"/>
                </a:cubicBezTo>
                <a:cubicBezTo>
                  <a:pt x="194" y="18"/>
                  <a:pt x="194" y="18"/>
                  <a:pt x="194" y="18"/>
                </a:cubicBezTo>
                <a:cubicBezTo>
                  <a:pt x="194" y="18"/>
                  <a:pt x="194" y="18"/>
                  <a:pt x="194" y="18"/>
                </a:cubicBezTo>
                <a:cubicBezTo>
                  <a:pt x="194" y="18"/>
                  <a:pt x="194" y="18"/>
                  <a:pt x="194" y="18"/>
                </a:cubicBezTo>
                <a:cubicBezTo>
                  <a:pt x="194" y="17"/>
                  <a:pt x="194" y="17"/>
                  <a:pt x="194" y="17"/>
                </a:cubicBezTo>
                <a:cubicBezTo>
                  <a:pt x="194" y="17"/>
                  <a:pt x="194" y="17"/>
                  <a:pt x="194" y="17"/>
                </a:cubicBezTo>
                <a:cubicBezTo>
                  <a:pt x="195" y="17"/>
                  <a:pt x="195" y="17"/>
                  <a:pt x="195" y="17"/>
                </a:cubicBezTo>
                <a:cubicBezTo>
                  <a:pt x="196" y="17"/>
                  <a:pt x="196" y="17"/>
                  <a:pt x="196" y="17"/>
                </a:cubicBezTo>
                <a:cubicBezTo>
                  <a:pt x="196" y="17"/>
                  <a:pt x="196" y="17"/>
                  <a:pt x="196" y="17"/>
                </a:cubicBezTo>
                <a:cubicBezTo>
                  <a:pt x="196" y="17"/>
                  <a:pt x="196" y="17"/>
                  <a:pt x="196" y="17"/>
                </a:cubicBezTo>
                <a:cubicBezTo>
                  <a:pt x="197" y="16"/>
                  <a:pt x="197" y="16"/>
                  <a:pt x="197" y="16"/>
                </a:cubicBezTo>
                <a:cubicBezTo>
                  <a:pt x="199" y="16"/>
                  <a:pt x="199" y="16"/>
                  <a:pt x="199" y="16"/>
                </a:cubicBezTo>
                <a:cubicBezTo>
                  <a:pt x="199" y="16"/>
                  <a:pt x="199" y="16"/>
                  <a:pt x="199" y="16"/>
                </a:cubicBezTo>
                <a:cubicBezTo>
                  <a:pt x="199" y="16"/>
                  <a:pt x="199" y="16"/>
                  <a:pt x="199" y="16"/>
                </a:cubicBezTo>
                <a:cubicBezTo>
                  <a:pt x="201" y="16"/>
                  <a:pt x="201" y="16"/>
                  <a:pt x="201" y="16"/>
                </a:cubicBezTo>
                <a:cubicBezTo>
                  <a:pt x="202" y="15"/>
                  <a:pt x="202" y="15"/>
                  <a:pt x="202" y="15"/>
                </a:cubicBezTo>
                <a:cubicBezTo>
                  <a:pt x="204" y="15"/>
                  <a:pt x="204" y="15"/>
                  <a:pt x="204" y="15"/>
                </a:cubicBezTo>
                <a:cubicBezTo>
                  <a:pt x="206" y="15"/>
                  <a:pt x="206" y="15"/>
                  <a:pt x="206" y="15"/>
                </a:cubicBezTo>
                <a:cubicBezTo>
                  <a:pt x="207" y="16"/>
                  <a:pt x="207" y="16"/>
                  <a:pt x="207" y="16"/>
                </a:cubicBezTo>
                <a:cubicBezTo>
                  <a:pt x="207" y="16"/>
                  <a:pt x="207" y="16"/>
                  <a:pt x="207" y="16"/>
                </a:cubicBezTo>
                <a:cubicBezTo>
                  <a:pt x="207" y="16"/>
                  <a:pt x="207" y="16"/>
                  <a:pt x="207" y="16"/>
                </a:cubicBezTo>
                <a:cubicBezTo>
                  <a:pt x="208" y="16"/>
                  <a:pt x="208" y="16"/>
                  <a:pt x="208" y="16"/>
                </a:cubicBezTo>
                <a:cubicBezTo>
                  <a:pt x="209" y="17"/>
                  <a:pt x="209" y="17"/>
                  <a:pt x="209" y="17"/>
                </a:cubicBezTo>
                <a:cubicBezTo>
                  <a:pt x="210" y="17"/>
                  <a:pt x="210" y="17"/>
                  <a:pt x="210" y="17"/>
                </a:cubicBezTo>
                <a:cubicBezTo>
                  <a:pt x="211" y="18"/>
                  <a:pt x="211" y="18"/>
                  <a:pt x="211" y="18"/>
                </a:cubicBezTo>
                <a:cubicBezTo>
                  <a:pt x="211" y="18"/>
                  <a:pt x="211" y="18"/>
                  <a:pt x="211" y="18"/>
                </a:cubicBezTo>
                <a:cubicBezTo>
                  <a:pt x="211" y="18"/>
                  <a:pt x="211" y="18"/>
                  <a:pt x="211" y="18"/>
                </a:cubicBezTo>
                <a:cubicBezTo>
                  <a:pt x="212" y="18"/>
                  <a:pt x="212" y="18"/>
                  <a:pt x="212" y="18"/>
                </a:cubicBezTo>
                <a:cubicBezTo>
                  <a:pt x="212" y="18"/>
                  <a:pt x="212" y="18"/>
                  <a:pt x="212" y="18"/>
                </a:cubicBezTo>
                <a:cubicBezTo>
                  <a:pt x="212" y="18"/>
                  <a:pt x="212" y="18"/>
                  <a:pt x="212" y="18"/>
                </a:cubicBezTo>
                <a:cubicBezTo>
                  <a:pt x="213" y="18"/>
                  <a:pt x="213" y="18"/>
                  <a:pt x="213" y="18"/>
                </a:cubicBezTo>
                <a:cubicBezTo>
                  <a:pt x="213" y="18"/>
                  <a:pt x="213" y="18"/>
                  <a:pt x="213" y="18"/>
                </a:cubicBezTo>
                <a:cubicBezTo>
                  <a:pt x="214" y="18"/>
                  <a:pt x="214" y="18"/>
                  <a:pt x="214" y="18"/>
                </a:cubicBezTo>
                <a:cubicBezTo>
                  <a:pt x="214" y="18"/>
                  <a:pt x="214" y="18"/>
                  <a:pt x="214" y="18"/>
                </a:cubicBezTo>
                <a:cubicBezTo>
                  <a:pt x="214" y="19"/>
                  <a:pt x="214" y="19"/>
                  <a:pt x="214" y="19"/>
                </a:cubicBezTo>
                <a:cubicBezTo>
                  <a:pt x="214" y="19"/>
                  <a:pt x="214" y="19"/>
                  <a:pt x="214" y="19"/>
                </a:cubicBezTo>
                <a:cubicBezTo>
                  <a:pt x="215" y="18"/>
                  <a:pt x="215" y="18"/>
                  <a:pt x="215" y="18"/>
                </a:cubicBezTo>
                <a:cubicBezTo>
                  <a:pt x="215" y="18"/>
                  <a:pt x="215" y="18"/>
                  <a:pt x="215" y="18"/>
                </a:cubicBezTo>
                <a:cubicBezTo>
                  <a:pt x="215" y="18"/>
                  <a:pt x="215" y="18"/>
                  <a:pt x="215" y="18"/>
                </a:cubicBezTo>
                <a:cubicBezTo>
                  <a:pt x="216" y="18"/>
                  <a:pt x="216" y="18"/>
                  <a:pt x="216" y="18"/>
                </a:cubicBezTo>
                <a:cubicBezTo>
                  <a:pt x="217" y="18"/>
                  <a:pt x="217" y="18"/>
                  <a:pt x="217" y="18"/>
                </a:cubicBezTo>
                <a:cubicBezTo>
                  <a:pt x="218" y="18"/>
                  <a:pt x="218" y="18"/>
                  <a:pt x="218" y="18"/>
                </a:cubicBezTo>
                <a:cubicBezTo>
                  <a:pt x="218" y="18"/>
                  <a:pt x="218" y="18"/>
                  <a:pt x="218" y="18"/>
                </a:cubicBezTo>
                <a:cubicBezTo>
                  <a:pt x="218" y="18"/>
                  <a:pt x="218" y="18"/>
                  <a:pt x="218" y="18"/>
                </a:cubicBezTo>
                <a:cubicBezTo>
                  <a:pt x="220" y="17"/>
                  <a:pt x="220" y="17"/>
                  <a:pt x="220" y="17"/>
                </a:cubicBezTo>
                <a:cubicBezTo>
                  <a:pt x="220" y="17"/>
                  <a:pt x="220" y="17"/>
                  <a:pt x="220" y="17"/>
                </a:cubicBezTo>
                <a:cubicBezTo>
                  <a:pt x="220" y="17"/>
                  <a:pt x="220" y="17"/>
                  <a:pt x="220" y="17"/>
                </a:cubicBezTo>
                <a:cubicBezTo>
                  <a:pt x="221" y="16"/>
                  <a:pt x="221" y="16"/>
                  <a:pt x="221" y="16"/>
                </a:cubicBezTo>
                <a:cubicBezTo>
                  <a:pt x="221" y="16"/>
                  <a:pt x="221" y="16"/>
                  <a:pt x="221" y="16"/>
                </a:cubicBezTo>
                <a:cubicBezTo>
                  <a:pt x="221" y="16"/>
                  <a:pt x="221" y="16"/>
                  <a:pt x="221" y="16"/>
                </a:cubicBezTo>
                <a:cubicBezTo>
                  <a:pt x="222" y="17"/>
                  <a:pt x="222" y="17"/>
                  <a:pt x="222" y="17"/>
                </a:cubicBezTo>
                <a:cubicBezTo>
                  <a:pt x="222" y="17"/>
                  <a:pt x="222" y="17"/>
                  <a:pt x="222" y="17"/>
                </a:cubicBezTo>
                <a:cubicBezTo>
                  <a:pt x="222" y="17"/>
                  <a:pt x="222" y="17"/>
                  <a:pt x="222" y="17"/>
                </a:cubicBezTo>
                <a:cubicBezTo>
                  <a:pt x="223" y="17"/>
                  <a:pt x="223" y="17"/>
                  <a:pt x="223" y="17"/>
                </a:cubicBezTo>
                <a:cubicBezTo>
                  <a:pt x="223" y="18"/>
                  <a:pt x="223" y="18"/>
                  <a:pt x="223" y="18"/>
                </a:cubicBezTo>
                <a:cubicBezTo>
                  <a:pt x="223" y="18"/>
                  <a:pt x="223" y="18"/>
                  <a:pt x="223" y="18"/>
                </a:cubicBezTo>
                <a:cubicBezTo>
                  <a:pt x="223" y="18"/>
                  <a:pt x="223" y="18"/>
                  <a:pt x="223" y="18"/>
                </a:cubicBezTo>
                <a:cubicBezTo>
                  <a:pt x="222" y="19"/>
                  <a:pt x="222" y="19"/>
                  <a:pt x="222" y="19"/>
                </a:cubicBezTo>
                <a:cubicBezTo>
                  <a:pt x="222" y="19"/>
                  <a:pt x="222" y="19"/>
                  <a:pt x="222" y="19"/>
                </a:cubicBezTo>
                <a:cubicBezTo>
                  <a:pt x="223" y="19"/>
                  <a:pt x="223" y="19"/>
                  <a:pt x="223" y="19"/>
                </a:cubicBezTo>
                <a:cubicBezTo>
                  <a:pt x="223" y="20"/>
                  <a:pt x="223" y="20"/>
                  <a:pt x="223" y="20"/>
                </a:cubicBezTo>
                <a:cubicBezTo>
                  <a:pt x="223" y="20"/>
                  <a:pt x="223" y="20"/>
                  <a:pt x="223" y="20"/>
                </a:cubicBezTo>
                <a:cubicBezTo>
                  <a:pt x="223" y="20"/>
                  <a:pt x="223" y="20"/>
                  <a:pt x="223" y="20"/>
                </a:cubicBezTo>
                <a:cubicBezTo>
                  <a:pt x="222" y="21"/>
                  <a:pt x="222" y="21"/>
                  <a:pt x="222" y="21"/>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8" y="20"/>
                  <a:pt x="218" y="20"/>
                  <a:pt x="218" y="20"/>
                </a:cubicBezTo>
                <a:cubicBezTo>
                  <a:pt x="217" y="20"/>
                  <a:pt x="217" y="20"/>
                  <a:pt x="217" y="20"/>
                </a:cubicBezTo>
                <a:cubicBezTo>
                  <a:pt x="217" y="21"/>
                  <a:pt x="217" y="21"/>
                  <a:pt x="217" y="21"/>
                </a:cubicBezTo>
                <a:cubicBezTo>
                  <a:pt x="217" y="21"/>
                  <a:pt x="217" y="21"/>
                  <a:pt x="217" y="21"/>
                </a:cubicBezTo>
                <a:cubicBezTo>
                  <a:pt x="217" y="21"/>
                  <a:pt x="217" y="21"/>
                  <a:pt x="217" y="21"/>
                </a:cubicBezTo>
                <a:cubicBezTo>
                  <a:pt x="217" y="22"/>
                  <a:pt x="217" y="22"/>
                  <a:pt x="217" y="22"/>
                </a:cubicBezTo>
                <a:cubicBezTo>
                  <a:pt x="217" y="22"/>
                  <a:pt x="217" y="22"/>
                  <a:pt x="217" y="22"/>
                </a:cubicBezTo>
                <a:cubicBezTo>
                  <a:pt x="217" y="22"/>
                  <a:pt x="217" y="22"/>
                  <a:pt x="217" y="22"/>
                </a:cubicBezTo>
                <a:cubicBezTo>
                  <a:pt x="218" y="23"/>
                  <a:pt x="218" y="23"/>
                  <a:pt x="218" y="23"/>
                </a:cubicBezTo>
                <a:cubicBezTo>
                  <a:pt x="217" y="23"/>
                  <a:pt x="217" y="23"/>
                  <a:pt x="217" y="23"/>
                </a:cubicBezTo>
                <a:cubicBezTo>
                  <a:pt x="217" y="22"/>
                  <a:pt x="217" y="22"/>
                  <a:pt x="217" y="22"/>
                </a:cubicBezTo>
                <a:cubicBezTo>
                  <a:pt x="217" y="22"/>
                  <a:pt x="217" y="22"/>
                  <a:pt x="217" y="22"/>
                </a:cubicBezTo>
                <a:cubicBezTo>
                  <a:pt x="217" y="22"/>
                  <a:pt x="217" y="22"/>
                  <a:pt x="217" y="22"/>
                </a:cubicBezTo>
                <a:cubicBezTo>
                  <a:pt x="216" y="22"/>
                  <a:pt x="216" y="22"/>
                  <a:pt x="216" y="22"/>
                </a:cubicBezTo>
                <a:cubicBezTo>
                  <a:pt x="215" y="22"/>
                  <a:pt x="215" y="22"/>
                  <a:pt x="215" y="22"/>
                </a:cubicBezTo>
                <a:cubicBezTo>
                  <a:pt x="215" y="23"/>
                  <a:pt x="215" y="23"/>
                  <a:pt x="215" y="23"/>
                </a:cubicBezTo>
                <a:cubicBezTo>
                  <a:pt x="215" y="23"/>
                  <a:pt x="215" y="23"/>
                  <a:pt x="215" y="23"/>
                </a:cubicBezTo>
                <a:cubicBezTo>
                  <a:pt x="215" y="24"/>
                  <a:pt x="215" y="24"/>
                  <a:pt x="215" y="24"/>
                </a:cubicBezTo>
                <a:cubicBezTo>
                  <a:pt x="215" y="24"/>
                  <a:pt x="215" y="24"/>
                  <a:pt x="215" y="24"/>
                </a:cubicBezTo>
                <a:cubicBezTo>
                  <a:pt x="216" y="24"/>
                  <a:pt x="216" y="24"/>
                  <a:pt x="216" y="24"/>
                </a:cubicBezTo>
                <a:cubicBezTo>
                  <a:pt x="216" y="25"/>
                  <a:pt x="216" y="25"/>
                  <a:pt x="216" y="25"/>
                </a:cubicBezTo>
                <a:cubicBezTo>
                  <a:pt x="216" y="25"/>
                  <a:pt x="216" y="25"/>
                  <a:pt x="216" y="25"/>
                </a:cubicBezTo>
                <a:cubicBezTo>
                  <a:pt x="217" y="25"/>
                  <a:pt x="217" y="25"/>
                  <a:pt x="217" y="25"/>
                </a:cubicBezTo>
                <a:cubicBezTo>
                  <a:pt x="217" y="25"/>
                  <a:pt x="217" y="25"/>
                  <a:pt x="217" y="25"/>
                </a:cubicBezTo>
                <a:cubicBezTo>
                  <a:pt x="217" y="25"/>
                  <a:pt x="217" y="25"/>
                  <a:pt x="217" y="25"/>
                </a:cubicBezTo>
                <a:cubicBezTo>
                  <a:pt x="218" y="25"/>
                  <a:pt x="218" y="25"/>
                  <a:pt x="218" y="25"/>
                </a:cubicBezTo>
                <a:cubicBezTo>
                  <a:pt x="220" y="26"/>
                  <a:pt x="220" y="26"/>
                  <a:pt x="220" y="26"/>
                </a:cubicBezTo>
                <a:cubicBezTo>
                  <a:pt x="220" y="26"/>
                  <a:pt x="220" y="26"/>
                  <a:pt x="220" y="26"/>
                </a:cubicBezTo>
                <a:cubicBezTo>
                  <a:pt x="220" y="26"/>
                  <a:pt x="220" y="26"/>
                  <a:pt x="220" y="26"/>
                </a:cubicBezTo>
                <a:cubicBezTo>
                  <a:pt x="221" y="26"/>
                  <a:pt x="221" y="26"/>
                  <a:pt x="221" y="26"/>
                </a:cubicBezTo>
                <a:cubicBezTo>
                  <a:pt x="221" y="26"/>
                  <a:pt x="221" y="26"/>
                  <a:pt x="221" y="26"/>
                </a:cubicBezTo>
                <a:cubicBezTo>
                  <a:pt x="221" y="25"/>
                  <a:pt x="221" y="25"/>
                  <a:pt x="221" y="25"/>
                </a:cubicBezTo>
                <a:cubicBezTo>
                  <a:pt x="223" y="25"/>
                  <a:pt x="223" y="25"/>
                  <a:pt x="223" y="25"/>
                </a:cubicBezTo>
                <a:cubicBezTo>
                  <a:pt x="223" y="25"/>
                  <a:pt x="223" y="25"/>
                  <a:pt x="223" y="25"/>
                </a:cubicBezTo>
                <a:cubicBezTo>
                  <a:pt x="223" y="25"/>
                  <a:pt x="223" y="25"/>
                  <a:pt x="223" y="25"/>
                </a:cubicBezTo>
                <a:cubicBezTo>
                  <a:pt x="224" y="26"/>
                  <a:pt x="224" y="26"/>
                  <a:pt x="224" y="26"/>
                </a:cubicBezTo>
                <a:cubicBezTo>
                  <a:pt x="224" y="25"/>
                  <a:pt x="224" y="25"/>
                  <a:pt x="224" y="25"/>
                </a:cubicBezTo>
                <a:cubicBezTo>
                  <a:pt x="224" y="24"/>
                  <a:pt x="224" y="24"/>
                  <a:pt x="224" y="24"/>
                </a:cubicBezTo>
                <a:cubicBezTo>
                  <a:pt x="224" y="24"/>
                  <a:pt x="224" y="24"/>
                  <a:pt x="224" y="24"/>
                </a:cubicBezTo>
                <a:cubicBezTo>
                  <a:pt x="225" y="24"/>
                  <a:pt x="225" y="24"/>
                  <a:pt x="225" y="24"/>
                </a:cubicBezTo>
                <a:cubicBezTo>
                  <a:pt x="227" y="24"/>
                  <a:pt x="227" y="24"/>
                  <a:pt x="227" y="24"/>
                </a:cubicBezTo>
                <a:cubicBezTo>
                  <a:pt x="228" y="24"/>
                  <a:pt x="228" y="24"/>
                  <a:pt x="228" y="24"/>
                </a:cubicBezTo>
                <a:cubicBezTo>
                  <a:pt x="228" y="24"/>
                  <a:pt x="228" y="24"/>
                  <a:pt x="228" y="24"/>
                </a:cubicBezTo>
                <a:cubicBezTo>
                  <a:pt x="228" y="25"/>
                  <a:pt x="228" y="25"/>
                  <a:pt x="228" y="25"/>
                </a:cubicBezTo>
                <a:cubicBezTo>
                  <a:pt x="228" y="25"/>
                  <a:pt x="228" y="25"/>
                  <a:pt x="228" y="25"/>
                </a:cubicBezTo>
                <a:cubicBezTo>
                  <a:pt x="228" y="25"/>
                  <a:pt x="228" y="25"/>
                  <a:pt x="228" y="25"/>
                </a:cubicBezTo>
                <a:cubicBezTo>
                  <a:pt x="229" y="25"/>
                  <a:pt x="229" y="25"/>
                  <a:pt x="229" y="25"/>
                </a:cubicBezTo>
                <a:cubicBezTo>
                  <a:pt x="229" y="25"/>
                  <a:pt x="229" y="25"/>
                  <a:pt x="229"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6"/>
                  <a:pt x="230" y="26"/>
                  <a:pt x="230" y="26"/>
                </a:cubicBezTo>
                <a:cubicBezTo>
                  <a:pt x="230" y="26"/>
                  <a:pt x="230" y="26"/>
                  <a:pt x="230" y="26"/>
                </a:cubicBezTo>
                <a:cubicBezTo>
                  <a:pt x="231" y="26"/>
                  <a:pt x="231" y="26"/>
                  <a:pt x="231" y="26"/>
                </a:cubicBezTo>
                <a:cubicBezTo>
                  <a:pt x="231" y="26"/>
                  <a:pt x="231" y="26"/>
                  <a:pt x="231" y="26"/>
                </a:cubicBezTo>
                <a:cubicBezTo>
                  <a:pt x="231" y="26"/>
                  <a:pt x="231" y="26"/>
                  <a:pt x="231" y="26"/>
                </a:cubicBezTo>
                <a:cubicBezTo>
                  <a:pt x="233" y="27"/>
                  <a:pt x="233" y="27"/>
                  <a:pt x="233" y="27"/>
                </a:cubicBezTo>
                <a:cubicBezTo>
                  <a:pt x="233" y="27"/>
                  <a:pt x="233" y="27"/>
                  <a:pt x="233" y="27"/>
                </a:cubicBezTo>
                <a:cubicBezTo>
                  <a:pt x="233" y="28"/>
                  <a:pt x="233" y="28"/>
                  <a:pt x="233" y="28"/>
                </a:cubicBezTo>
                <a:cubicBezTo>
                  <a:pt x="233" y="28"/>
                  <a:pt x="233" y="28"/>
                  <a:pt x="233" y="28"/>
                </a:cubicBezTo>
                <a:cubicBezTo>
                  <a:pt x="234" y="28"/>
                  <a:pt x="234" y="28"/>
                  <a:pt x="234" y="28"/>
                </a:cubicBezTo>
                <a:cubicBezTo>
                  <a:pt x="235" y="29"/>
                  <a:pt x="235" y="29"/>
                  <a:pt x="235" y="29"/>
                </a:cubicBezTo>
                <a:cubicBezTo>
                  <a:pt x="235" y="29"/>
                  <a:pt x="235" y="29"/>
                  <a:pt x="235" y="29"/>
                </a:cubicBezTo>
                <a:cubicBezTo>
                  <a:pt x="235" y="29"/>
                  <a:pt x="235" y="29"/>
                  <a:pt x="235" y="29"/>
                </a:cubicBezTo>
                <a:cubicBezTo>
                  <a:pt x="236" y="30"/>
                  <a:pt x="236" y="30"/>
                  <a:pt x="236" y="30"/>
                </a:cubicBezTo>
                <a:cubicBezTo>
                  <a:pt x="237" y="30"/>
                  <a:pt x="237" y="30"/>
                  <a:pt x="237" y="30"/>
                </a:cubicBezTo>
                <a:cubicBezTo>
                  <a:pt x="237" y="31"/>
                  <a:pt x="237" y="31"/>
                  <a:pt x="237" y="31"/>
                </a:cubicBezTo>
                <a:cubicBezTo>
                  <a:pt x="237" y="32"/>
                  <a:pt x="237" y="32"/>
                  <a:pt x="237" y="32"/>
                </a:cubicBezTo>
                <a:cubicBezTo>
                  <a:pt x="237" y="32"/>
                  <a:pt x="237" y="32"/>
                  <a:pt x="237" y="32"/>
                </a:cubicBezTo>
                <a:cubicBezTo>
                  <a:pt x="237" y="32"/>
                  <a:pt x="237" y="32"/>
                  <a:pt x="237" y="32"/>
                </a:cubicBezTo>
                <a:cubicBezTo>
                  <a:pt x="237" y="32"/>
                  <a:pt x="237" y="32"/>
                  <a:pt x="237" y="32"/>
                </a:cubicBezTo>
                <a:cubicBezTo>
                  <a:pt x="237" y="33"/>
                  <a:pt x="237" y="33"/>
                  <a:pt x="237" y="33"/>
                </a:cubicBezTo>
                <a:cubicBezTo>
                  <a:pt x="237" y="33"/>
                  <a:pt x="237" y="33"/>
                  <a:pt x="237" y="33"/>
                </a:cubicBezTo>
                <a:cubicBezTo>
                  <a:pt x="236" y="34"/>
                  <a:pt x="236" y="34"/>
                  <a:pt x="236" y="34"/>
                </a:cubicBezTo>
                <a:cubicBezTo>
                  <a:pt x="235" y="35"/>
                  <a:pt x="235" y="35"/>
                  <a:pt x="235" y="35"/>
                </a:cubicBezTo>
                <a:cubicBezTo>
                  <a:pt x="235" y="35"/>
                  <a:pt x="235" y="35"/>
                  <a:pt x="235" y="35"/>
                </a:cubicBezTo>
                <a:cubicBezTo>
                  <a:pt x="234" y="35"/>
                  <a:pt x="234" y="35"/>
                  <a:pt x="234" y="35"/>
                </a:cubicBezTo>
                <a:cubicBezTo>
                  <a:pt x="234" y="34"/>
                  <a:pt x="234" y="34"/>
                  <a:pt x="234" y="34"/>
                </a:cubicBezTo>
                <a:cubicBezTo>
                  <a:pt x="234" y="35"/>
                  <a:pt x="234" y="35"/>
                  <a:pt x="234" y="35"/>
                </a:cubicBezTo>
                <a:cubicBezTo>
                  <a:pt x="233" y="35"/>
                  <a:pt x="233" y="35"/>
                  <a:pt x="233" y="35"/>
                </a:cubicBezTo>
                <a:cubicBezTo>
                  <a:pt x="233" y="35"/>
                  <a:pt x="233" y="35"/>
                  <a:pt x="233" y="35"/>
                </a:cubicBezTo>
                <a:cubicBezTo>
                  <a:pt x="233" y="35"/>
                  <a:pt x="233" y="35"/>
                  <a:pt x="233" y="35"/>
                </a:cubicBezTo>
                <a:cubicBezTo>
                  <a:pt x="233" y="36"/>
                  <a:pt x="233" y="36"/>
                  <a:pt x="233" y="36"/>
                </a:cubicBezTo>
                <a:cubicBezTo>
                  <a:pt x="233" y="36"/>
                  <a:pt x="233" y="36"/>
                  <a:pt x="233" y="36"/>
                </a:cubicBezTo>
                <a:cubicBezTo>
                  <a:pt x="232" y="37"/>
                  <a:pt x="232" y="37"/>
                  <a:pt x="232" y="37"/>
                </a:cubicBezTo>
                <a:cubicBezTo>
                  <a:pt x="230" y="37"/>
                  <a:pt x="230" y="37"/>
                  <a:pt x="230" y="37"/>
                </a:cubicBezTo>
                <a:cubicBezTo>
                  <a:pt x="228" y="38"/>
                  <a:pt x="228" y="38"/>
                  <a:pt x="228" y="38"/>
                </a:cubicBezTo>
                <a:cubicBezTo>
                  <a:pt x="228" y="38"/>
                  <a:pt x="228" y="38"/>
                  <a:pt x="228" y="38"/>
                </a:cubicBezTo>
                <a:cubicBezTo>
                  <a:pt x="228" y="38"/>
                  <a:pt x="228" y="38"/>
                  <a:pt x="228" y="38"/>
                </a:cubicBezTo>
                <a:cubicBezTo>
                  <a:pt x="228" y="38"/>
                  <a:pt x="228" y="38"/>
                  <a:pt x="228" y="38"/>
                </a:cubicBezTo>
                <a:cubicBezTo>
                  <a:pt x="227" y="38"/>
                  <a:pt x="227" y="38"/>
                  <a:pt x="227" y="38"/>
                </a:cubicBezTo>
                <a:cubicBezTo>
                  <a:pt x="227" y="37"/>
                  <a:pt x="227" y="37"/>
                  <a:pt x="227" y="37"/>
                </a:cubicBezTo>
                <a:cubicBezTo>
                  <a:pt x="226" y="37"/>
                  <a:pt x="226" y="37"/>
                  <a:pt x="226" y="37"/>
                </a:cubicBezTo>
                <a:cubicBezTo>
                  <a:pt x="226" y="37"/>
                  <a:pt x="226" y="37"/>
                  <a:pt x="226" y="37"/>
                </a:cubicBezTo>
                <a:cubicBezTo>
                  <a:pt x="226" y="37"/>
                  <a:pt x="226" y="37"/>
                  <a:pt x="226" y="37"/>
                </a:cubicBezTo>
                <a:cubicBezTo>
                  <a:pt x="225" y="37"/>
                  <a:pt x="225" y="37"/>
                  <a:pt x="225" y="37"/>
                </a:cubicBezTo>
                <a:cubicBezTo>
                  <a:pt x="225" y="37"/>
                  <a:pt x="225" y="37"/>
                  <a:pt x="225" y="37"/>
                </a:cubicBezTo>
                <a:cubicBezTo>
                  <a:pt x="225" y="37"/>
                  <a:pt x="225" y="37"/>
                  <a:pt x="225" y="37"/>
                </a:cubicBezTo>
                <a:cubicBezTo>
                  <a:pt x="225" y="38"/>
                  <a:pt x="225" y="38"/>
                  <a:pt x="225" y="38"/>
                </a:cubicBezTo>
                <a:cubicBezTo>
                  <a:pt x="225" y="38"/>
                  <a:pt x="225" y="38"/>
                  <a:pt x="225" y="38"/>
                </a:cubicBezTo>
                <a:cubicBezTo>
                  <a:pt x="225" y="38"/>
                  <a:pt x="225" y="38"/>
                  <a:pt x="225" y="38"/>
                </a:cubicBezTo>
                <a:cubicBezTo>
                  <a:pt x="225" y="38"/>
                  <a:pt x="225" y="38"/>
                  <a:pt x="225" y="38"/>
                </a:cubicBezTo>
                <a:cubicBezTo>
                  <a:pt x="224" y="38"/>
                  <a:pt x="224" y="38"/>
                  <a:pt x="224" y="38"/>
                </a:cubicBezTo>
                <a:cubicBezTo>
                  <a:pt x="224" y="38"/>
                  <a:pt x="224" y="38"/>
                  <a:pt x="224" y="38"/>
                </a:cubicBezTo>
                <a:cubicBezTo>
                  <a:pt x="223" y="38"/>
                  <a:pt x="223" y="38"/>
                  <a:pt x="223" y="38"/>
                </a:cubicBezTo>
                <a:cubicBezTo>
                  <a:pt x="223" y="38"/>
                  <a:pt x="223" y="38"/>
                  <a:pt x="223" y="38"/>
                </a:cubicBezTo>
                <a:cubicBezTo>
                  <a:pt x="222" y="38"/>
                  <a:pt x="222" y="38"/>
                  <a:pt x="222" y="38"/>
                </a:cubicBezTo>
                <a:cubicBezTo>
                  <a:pt x="222" y="38"/>
                  <a:pt x="222" y="38"/>
                  <a:pt x="222" y="38"/>
                </a:cubicBezTo>
                <a:cubicBezTo>
                  <a:pt x="222" y="38"/>
                  <a:pt x="222" y="38"/>
                  <a:pt x="222" y="38"/>
                </a:cubicBezTo>
                <a:cubicBezTo>
                  <a:pt x="221" y="38"/>
                  <a:pt x="221" y="38"/>
                  <a:pt x="221" y="38"/>
                </a:cubicBezTo>
                <a:cubicBezTo>
                  <a:pt x="220" y="38"/>
                  <a:pt x="220" y="38"/>
                  <a:pt x="220" y="38"/>
                </a:cubicBezTo>
                <a:cubicBezTo>
                  <a:pt x="220" y="38"/>
                  <a:pt x="220" y="38"/>
                  <a:pt x="220" y="38"/>
                </a:cubicBezTo>
                <a:cubicBezTo>
                  <a:pt x="220" y="38"/>
                  <a:pt x="220" y="38"/>
                  <a:pt x="220" y="38"/>
                </a:cubicBezTo>
                <a:cubicBezTo>
                  <a:pt x="219" y="39"/>
                  <a:pt x="219" y="39"/>
                  <a:pt x="219" y="39"/>
                </a:cubicBezTo>
                <a:cubicBezTo>
                  <a:pt x="218" y="39"/>
                  <a:pt x="218" y="39"/>
                  <a:pt x="218" y="39"/>
                </a:cubicBezTo>
                <a:cubicBezTo>
                  <a:pt x="217" y="39"/>
                  <a:pt x="217" y="39"/>
                  <a:pt x="217" y="39"/>
                </a:cubicBezTo>
                <a:cubicBezTo>
                  <a:pt x="217" y="39"/>
                  <a:pt x="217" y="39"/>
                  <a:pt x="217" y="39"/>
                </a:cubicBezTo>
                <a:cubicBezTo>
                  <a:pt x="216" y="39"/>
                  <a:pt x="216" y="39"/>
                  <a:pt x="216" y="39"/>
                </a:cubicBezTo>
                <a:cubicBezTo>
                  <a:pt x="216" y="39"/>
                  <a:pt x="216" y="39"/>
                  <a:pt x="216" y="39"/>
                </a:cubicBezTo>
                <a:cubicBezTo>
                  <a:pt x="215" y="39"/>
                  <a:pt x="215" y="39"/>
                  <a:pt x="215" y="39"/>
                </a:cubicBezTo>
                <a:cubicBezTo>
                  <a:pt x="214" y="38"/>
                  <a:pt x="214" y="38"/>
                  <a:pt x="214" y="38"/>
                </a:cubicBezTo>
                <a:cubicBezTo>
                  <a:pt x="214" y="38"/>
                  <a:pt x="214" y="38"/>
                  <a:pt x="214" y="38"/>
                </a:cubicBezTo>
                <a:cubicBezTo>
                  <a:pt x="213" y="38"/>
                  <a:pt x="213" y="38"/>
                  <a:pt x="213" y="38"/>
                </a:cubicBezTo>
                <a:cubicBezTo>
                  <a:pt x="213" y="38"/>
                  <a:pt x="213" y="38"/>
                  <a:pt x="213" y="38"/>
                </a:cubicBezTo>
                <a:cubicBezTo>
                  <a:pt x="213" y="39"/>
                  <a:pt x="213" y="39"/>
                  <a:pt x="213" y="39"/>
                </a:cubicBezTo>
                <a:cubicBezTo>
                  <a:pt x="212" y="39"/>
                  <a:pt x="212" y="39"/>
                  <a:pt x="212" y="39"/>
                </a:cubicBezTo>
                <a:cubicBezTo>
                  <a:pt x="211" y="39"/>
                  <a:pt x="211" y="39"/>
                  <a:pt x="211" y="39"/>
                </a:cubicBezTo>
                <a:cubicBezTo>
                  <a:pt x="210" y="38"/>
                  <a:pt x="210" y="38"/>
                  <a:pt x="210" y="38"/>
                </a:cubicBezTo>
                <a:cubicBezTo>
                  <a:pt x="210" y="38"/>
                  <a:pt x="210" y="38"/>
                  <a:pt x="210" y="38"/>
                </a:cubicBezTo>
                <a:cubicBezTo>
                  <a:pt x="209" y="38"/>
                  <a:pt x="209" y="38"/>
                  <a:pt x="209" y="38"/>
                </a:cubicBezTo>
                <a:cubicBezTo>
                  <a:pt x="209" y="38"/>
                  <a:pt x="209" y="38"/>
                  <a:pt x="209" y="38"/>
                </a:cubicBezTo>
                <a:cubicBezTo>
                  <a:pt x="209" y="38"/>
                  <a:pt x="209" y="38"/>
                  <a:pt x="209" y="38"/>
                </a:cubicBezTo>
                <a:cubicBezTo>
                  <a:pt x="209" y="37"/>
                  <a:pt x="209" y="37"/>
                  <a:pt x="209" y="37"/>
                </a:cubicBezTo>
                <a:cubicBezTo>
                  <a:pt x="209" y="37"/>
                  <a:pt x="209" y="37"/>
                  <a:pt x="209" y="37"/>
                </a:cubicBezTo>
                <a:cubicBezTo>
                  <a:pt x="207" y="37"/>
                  <a:pt x="207" y="37"/>
                  <a:pt x="207" y="37"/>
                </a:cubicBezTo>
                <a:cubicBezTo>
                  <a:pt x="206" y="37"/>
                  <a:pt x="206" y="37"/>
                  <a:pt x="206" y="37"/>
                </a:cubicBezTo>
                <a:cubicBezTo>
                  <a:pt x="205" y="37"/>
                  <a:pt x="205" y="37"/>
                  <a:pt x="205" y="37"/>
                </a:cubicBezTo>
                <a:cubicBezTo>
                  <a:pt x="205" y="37"/>
                  <a:pt x="205" y="37"/>
                  <a:pt x="205" y="37"/>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2" y="37"/>
                  <a:pt x="202" y="37"/>
                  <a:pt x="202" y="37"/>
                </a:cubicBezTo>
                <a:cubicBezTo>
                  <a:pt x="202" y="37"/>
                  <a:pt x="202" y="37"/>
                  <a:pt x="202" y="37"/>
                </a:cubicBezTo>
                <a:cubicBezTo>
                  <a:pt x="201" y="37"/>
                  <a:pt x="201" y="37"/>
                  <a:pt x="201" y="37"/>
                </a:cubicBezTo>
                <a:cubicBezTo>
                  <a:pt x="201" y="37"/>
                  <a:pt x="201" y="37"/>
                  <a:pt x="201" y="37"/>
                </a:cubicBezTo>
                <a:cubicBezTo>
                  <a:pt x="201" y="37"/>
                  <a:pt x="201" y="37"/>
                  <a:pt x="201" y="37"/>
                </a:cubicBezTo>
                <a:cubicBezTo>
                  <a:pt x="200" y="38"/>
                  <a:pt x="200" y="38"/>
                  <a:pt x="200" y="38"/>
                </a:cubicBezTo>
                <a:cubicBezTo>
                  <a:pt x="199" y="38"/>
                  <a:pt x="199" y="38"/>
                  <a:pt x="199" y="38"/>
                </a:cubicBezTo>
                <a:cubicBezTo>
                  <a:pt x="198" y="38"/>
                  <a:pt x="198" y="38"/>
                  <a:pt x="198" y="38"/>
                </a:cubicBezTo>
                <a:cubicBezTo>
                  <a:pt x="198" y="38"/>
                  <a:pt x="198" y="38"/>
                  <a:pt x="198" y="38"/>
                </a:cubicBezTo>
                <a:cubicBezTo>
                  <a:pt x="198" y="38"/>
                  <a:pt x="198" y="38"/>
                  <a:pt x="198" y="38"/>
                </a:cubicBezTo>
                <a:cubicBezTo>
                  <a:pt x="197" y="38"/>
                  <a:pt x="197" y="38"/>
                  <a:pt x="197" y="38"/>
                </a:cubicBezTo>
                <a:cubicBezTo>
                  <a:pt x="197" y="38"/>
                  <a:pt x="197" y="38"/>
                  <a:pt x="197" y="38"/>
                </a:cubicBezTo>
                <a:cubicBezTo>
                  <a:pt x="196" y="38"/>
                  <a:pt x="196" y="38"/>
                  <a:pt x="196" y="38"/>
                </a:cubicBezTo>
                <a:cubicBezTo>
                  <a:pt x="196" y="38"/>
                  <a:pt x="196" y="38"/>
                  <a:pt x="196" y="38"/>
                </a:cubicBezTo>
                <a:cubicBezTo>
                  <a:pt x="196" y="37"/>
                  <a:pt x="196" y="37"/>
                  <a:pt x="196" y="37"/>
                </a:cubicBezTo>
                <a:cubicBezTo>
                  <a:pt x="196" y="37"/>
                  <a:pt x="196" y="37"/>
                  <a:pt x="196" y="37"/>
                </a:cubicBezTo>
                <a:cubicBezTo>
                  <a:pt x="195" y="37"/>
                  <a:pt x="195" y="37"/>
                  <a:pt x="195" y="37"/>
                </a:cubicBezTo>
                <a:cubicBezTo>
                  <a:pt x="195" y="37"/>
                  <a:pt x="195" y="37"/>
                  <a:pt x="195" y="37"/>
                </a:cubicBezTo>
                <a:cubicBezTo>
                  <a:pt x="194" y="37"/>
                  <a:pt x="194" y="37"/>
                  <a:pt x="194" y="37"/>
                </a:cubicBezTo>
                <a:cubicBezTo>
                  <a:pt x="194" y="37"/>
                  <a:pt x="194" y="37"/>
                  <a:pt x="194" y="37"/>
                </a:cubicBezTo>
                <a:cubicBezTo>
                  <a:pt x="194" y="37"/>
                  <a:pt x="194" y="37"/>
                  <a:pt x="194" y="37"/>
                </a:cubicBezTo>
                <a:cubicBezTo>
                  <a:pt x="193" y="37"/>
                  <a:pt x="193" y="37"/>
                  <a:pt x="193" y="37"/>
                </a:cubicBezTo>
                <a:cubicBezTo>
                  <a:pt x="193" y="37"/>
                  <a:pt x="193" y="37"/>
                  <a:pt x="193" y="37"/>
                </a:cubicBezTo>
                <a:cubicBezTo>
                  <a:pt x="193" y="37"/>
                  <a:pt x="193" y="37"/>
                  <a:pt x="193" y="37"/>
                </a:cubicBezTo>
                <a:cubicBezTo>
                  <a:pt x="193" y="38"/>
                  <a:pt x="193" y="38"/>
                  <a:pt x="193" y="38"/>
                </a:cubicBezTo>
                <a:cubicBezTo>
                  <a:pt x="192" y="38"/>
                  <a:pt x="192" y="38"/>
                  <a:pt x="192" y="38"/>
                </a:cubicBezTo>
                <a:cubicBezTo>
                  <a:pt x="193" y="38"/>
                  <a:pt x="193" y="38"/>
                  <a:pt x="193" y="38"/>
                </a:cubicBezTo>
                <a:cubicBezTo>
                  <a:pt x="193" y="38"/>
                  <a:pt x="193" y="38"/>
                  <a:pt x="193" y="38"/>
                </a:cubicBezTo>
                <a:cubicBezTo>
                  <a:pt x="195" y="39"/>
                  <a:pt x="195" y="39"/>
                  <a:pt x="195" y="39"/>
                </a:cubicBezTo>
                <a:cubicBezTo>
                  <a:pt x="195" y="39"/>
                  <a:pt x="195" y="39"/>
                  <a:pt x="195" y="39"/>
                </a:cubicBezTo>
                <a:cubicBezTo>
                  <a:pt x="195" y="39"/>
                  <a:pt x="195" y="39"/>
                  <a:pt x="195" y="39"/>
                </a:cubicBezTo>
                <a:cubicBezTo>
                  <a:pt x="195" y="39"/>
                  <a:pt x="195" y="39"/>
                  <a:pt x="195" y="39"/>
                </a:cubicBezTo>
                <a:cubicBezTo>
                  <a:pt x="194" y="40"/>
                  <a:pt x="194" y="40"/>
                  <a:pt x="194" y="40"/>
                </a:cubicBezTo>
                <a:cubicBezTo>
                  <a:pt x="194" y="40"/>
                  <a:pt x="194" y="40"/>
                  <a:pt x="194" y="40"/>
                </a:cubicBezTo>
                <a:cubicBezTo>
                  <a:pt x="194" y="40"/>
                  <a:pt x="194" y="40"/>
                  <a:pt x="194" y="40"/>
                </a:cubicBezTo>
                <a:cubicBezTo>
                  <a:pt x="194" y="40"/>
                  <a:pt x="194" y="40"/>
                  <a:pt x="194" y="40"/>
                </a:cubicBezTo>
                <a:cubicBezTo>
                  <a:pt x="193" y="40"/>
                  <a:pt x="193" y="40"/>
                  <a:pt x="193"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89" y="41"/>
                  <a:pt x="189" y="41"/>
                  <a:pt x="189" y="41"/>
                </a:cubicBezTo>
                <a:cubicBezTo>
                  <a:pt x="189" y="41"/>
                  <a:pt x="189" y="41"/>
                  <a:pt x="189" y="41"/>
                </a:cubicBezTo>
                <a:cubicBezTo>
                  <a:pt x="189" y="41"/>
                  <a:pt x="189" y="41"/>
                  <a:pt x="189" y="41"/>
                </a:cubicBezTo>
                <a:cubicBezTo>
                  <a:pt x="188" y="42"/>
                  <a:pt x="188" y="42"/>
                  <a:pt x="188" y="42"/>
                </a:cubicBezTo>
                <a:cubicBezTo>
                  <a:pt x="188" y="42"/>
                  <a:pt x="188" y="42"/>
                  <a:pt x="188" y="42"/>
                </a:cubicBezTo>
                <a:cubicBezTo>
                  <a:pt x="188" y="42"/>
                  <a:pt x="188" y="42"/>
                  <a:pt x="188" y="42"/>
                </a:cubicBezTo>
                <a:cubicBezTo>
                  <a:pt x="187" y="42"/>
                  <a:pt x="187" y="42"/>
                  <a:pt x="187" y="42"/>
                </a:cubicBezTo>
                <a:cubicBezTo>
                  <a:pt x="187" y="42"/>
                  <a:pt x="187" y="42"/>
                  <a:pt x="187" y="42"/>
                </a:cubicBezTo>
                <a:cubicBezTo>
                  <a:pt x="186" y="42"/>
                  <a:pt x="186" y="42"/>
                  <a:pt x="186" y="42"/>
                </a:cubicBezTo>
                <a:cubicBezTo>
                  <a:pt x="186" y="42"/>
                  <a:pt x="186" y="42"/>
                  <a:pt x="186" y="42"/>
                </a:cubicBezTo>
                <a:cubicBezTo>
                  <a:pt x="185" y="42"/>
                  <a:pt x="185" y="42"/>
                  <a:pt x="185" y="42"/>
                </a:cubicBezTo>
                <a:cubicBezTo>
                  <a:pt x="184" y="43"/>
                  <a:pt x="184" y="43"/>
                  <a:pt x="184" y="43"/>
                </a:cubicBezTo>
                <a:cubicBezTo>
                  <a:pt x="183" y="43"/>
                  <a:pt x="183" y="43"/>
                  <a:pt x="183" y="43"/>
                </a:cubicBezTo>
                <a:cubicBezTo>
                  <a:pt x="183" y="43"/>
                  <a:pt x="183" y="43"/>
                  <a:pt x="183" y="43"/>
                </a:cubicBezTo>
                <a:cubicBezTo>
                  <a:pt x="183" y="43"/>
                  <a:pt x="183" y="43"/>
                  <a:pt x="183" y="43"/>
                </a:cubicBezTo>
                <a:cubicBezTo>
                  <a:pt x="183" y="44"/>
                  <a:pt x="183" y="44"/>
                  <a:pt x="183" y="44"/>
                </a:cubicBezTo>
                <a:cubicBezTo>
                  <a:pt x="182" y="44"/>
                  <a:pt x="182" y="44"/>
                  <a:pt x="182" y="44"/>
                </a:cubicBezTo>
                <a:cubicBezTo>
                  <a:pt x="182" y="44"/>
                  <a:pt x="182" y="44"/>
                  <a:pt x="182" y="44"/>
                </a:cubicBezTo>
                <a:cubicBezTo>
                  <a:pt x="182" y="45"/>
                  <a:pt x="182" y="45"/>
                  <a:pt x="182" y="45"/>
                </a:cubicBezTo>
                <a:cubicBezTo>
                  <a:pt x="182" y="46"/>
                  <a:pt x="182" y="46"/>
                  <a:pt x="182" y="46"/>
                </a:cubicBezTo>
                <a:cubicBezTo>
                  <a:pt x="183" y="46"/>
                  <a:pt x="183" y="46"/>
                  <a:pt x="183" y="46"/>
                </a:cubicBezTo>
                <a:cubicBezTo>
                  <a:pt x="183" y="46"/>
                  <a:pt x="183" y="46"/>
                  <a:pt x="183" y="46"/>
                </a:cubicBezTo>
                <a:cubicBezTo>
                  <a:pt x="183" y="47"/>
                  <a:pt x="183" y="47"/>
                  <a:pt x="183" y="47"/>
                </a:cubicBezTo>
                <a:cubicBezTo>
                  <a:pt x="183" y="48"/>
                  <a:pt x="183" y="48"/>
                  <a:pt x="183" y="48"/>
                </a:cubicBezTo>
                <a:cubicBezTo>
                  <a:pt x="183" y="48"/>
                  <a:pt x="183" y="48"/>
                  <a:pt x="183" y="48"/>
                </a:cubicBezTo>
                <a:cubicBezTo>
                  <a:pt x="183" y="48"/>
                  <a:pt x="183" y="48"/>
                  <a:pt x="183" y="48"/>
                </a:cubicBezTo>
                <a:cubicBezTo>
                  <a:pt x="184" y="49"/>
                  <a:pt x="184" y="49"/>
                  <a:pt x="184" y="49"/>
                </a:cubicBezTo>
                <a:cubicBezTo>
                  <a:pt x="184" y="49"/>
                  <a:pt x="184" y="49"/>
                  <a:pt x="184" y="49"/>
                </a:cubicBezTo>
                <a:cubicBezTo>
                  <a:pt x="184" y="49"/>
                  <a:pt x="184" y="49"/>
                  <a:pt x="184" y="49"/>
                </a:cubicBezTo>
                <a:cubicBezTo>
                  <a:pt x="185" y="49"/>
                  <a:pt x="185" y="49"/>
                  <a:pt x="185" y="49"/>
                </a:cubicBezTo>
                <a:cubicBezTo>
                  <a:pt x="185" y="49"/>
                  <a:pt x="185" y="49"/>
                  <a:pt x="185" y="49"/>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7"/>
                  <a:pt x="186" y="47"/>
                  <a:pt x="186" y="47"/>
                </a:cubicBezTo>
                <a:cubicBezTo>
                  <a:pt x="187" y="47"/>
                  <a:pt x="187" y="47"/>
                  <a:pt x="187" y="47"/>
                </a:cubicBezTo>
                <a:cubicBezTo>
                  <a:pt x="187" y="46"/>
                  <a:pt x="187" y="46"/>
                  <a:pt x="187" y="46"/>
                </a:cubicBezTo>
                <a:cubicBezTo>
                  <a:pt x="188" y="46"/>
                  <a:pt x="188" y="46"/>
                  <a:pt x="188" y="46"/>
                </a:cubicBezTo>
                <a:cubicBezTo>
                  <a:pt x="188" y="46"/>
                  <a:pt x="188" y="46"/>
                  <a:pt x="188" y="46"/>
                </a:cubicBezTo>
                <a:cubicBezTo>
                  <a:pt x="188" y="46"/>
                  <a:pt x="188" y="46"/>
                  <a:pt x="188" y="46"/>
                </a:cubicBezTo>
                <a:cubicBezTo>
                  <a:pt x="189" y="46"/>
                  <a:pt x="189" y="46"/>
                  <a:pt x="189" y="46"/>
                </a:cubicBezTo>
                <a:cubicBezTo>
                  <a:pt x="190" y="46"/>
                  <a:pt x="190" y="46"/>
                  <a:pt x="190" y="46"/>
                </a:cubicBezTo>
                <a:cubicBezTo>
                  <a:pt x="191" y="46"/>
                  <a:pt x="191" y="46"/>
                  <a:pt x="191" y="46"/>
                </a:cubicBezTo>
                <a:cubicBezTo>
                  <a:pt x="191" y="46"/>
                  <a:pt x="191" y="46"/>
                  <a:pt x="191" y="46"/>
                </a:cubicBezTo>
                <a:cubicBezTo>
                  <a:pt x="191" y="45"/>
                  <a:pt x="191" y="45"/>
                  <a:pt x="191" y="45"/>
                </a:cubicBezTo>
                <a:cubicBezTo>
                  <a:pt x="192" y="44"/>
                  <a:pt x="192" y="44"/>
                  <a:pt x="192" y="44"/>
                </a:cubicBezTo>
                <a:cubicBezTo>
                  <a:pt x="193" y="44"/>
                  <a:pt x="193" y="44"/>
                  <a:pt x="193" y="44"/>
                </a:cubicBezTo>
                <a:cubicBezTo>
                  <a:pt x="196" y="43"/>
                  <a:pt x="196" y="43"/>
                  <a:pt x="196" y="43"/>
                </a:cubicBezTo>
                <a:cubicBezTo>
                  <a:pt x="196" y="43"/>
                  <a:pt x="196" y="43"/>
                  <a:pt x="196" y="43"/>
                </a:cubicBezTo>
                <a:cubicBezTo>
                  <a:pt x="196" y="44"/>
                  <a:pt x="196" y="44"/>
                  <a:pt x="196" y="44"/>
                </a:cubicBezTo>
                <a:cubicBezTo>
                  <a:pt x="196" y="44"/>
                  <a:pt x="196" y="44"/>
                  <a:pt x="196" y="44"/>
                </a:cubicBezTo>
                <a:cubicBezTo>
                  <a:pt x="196" y="44"/>
                  <a:pt x="196" y="44"/>
                  <a:pt x="196" y="44"/>
                </a:cubicBezTo>
                <a:cubicBezTo>
                  <a:pt x="197" y="44"/>
                  <a:pt x="197" y="44"/>
                  <a:pt x="197" y="44"/>
                </a:cubicBezTo>
                <a:cubicBezTo>
                  <a:pt x="197" y="44"/>
                  <a:pt x="197" y="44"/>
                  <a:pt x="197" y="44"/>
                </a:cubicBezTo>
                <a:cubicBezTo>
                  <a:pt x="197" y="44"/>
                  <a:pt x="197" y="44"/>
                  <a:pt x="197" y="44"/>
                </a:cubicBezTo>
                <a:cubicBezTo>
                  <a:pt x="198" y="44"/>
                  <a:pt x="198" y="44"/>
                  <a:pt x="198" y="44"/>
                </a:cubicBezTo>
                <a:cubicBezTo>
                  <a:pt x="198" y="43"/>
                  <a:pt x="198" y="43"/>
                  <a:pt x="198" y="43"/>
                </a:cubicBezTo>
                <a:cubicBezTo>
                  <a:pt x="198" y="43"/>
                  <a:pt x="198" y="43"/>
                  <a:pt x="198" y="43"/>
                </a:cubicBezTo>
                <a:cubicBezTo>
                  <a:pt x="198" y="42"/>
                  <a:pt x="198" y="42"/>
                  <a:pt x="198" y="42"/>
                </a:cubicBezTo>
                <a:cubicBezTo>
                  <a:pt x="199" y="41"/>
                  <a:pt x="199" y="41"/>
                  <a:pt x="199" y="41"/>
                </a:cubicBezTo>
                <a:cubicBezTo>
                  <a:pt x="199" y="41"/>
                  <a:pt x="199" y="41"/>
                  <a:pt x="199" y="41"/>
                </a:cubicBezTo>
                <a:cubicBezTo>
                  <a:pt x="200" y="42"/>
                  <a:pt x="200" y="42"/>
                  <a:pt x="200" y="42"/>
                </a:cubicBezTo>
                <a:cubicBezTo>
                  <a:pt x="201" y="42"/>
                  <a:pt x="201" y="42"/>
                  <a:pt x="201" y="42"/>
                </a:cubicBezTo>
                <a:cubicBezTo>
                  <a:pt x="201" y="42"/>
                  <a:pt x="201" y="42"/>
                  <a:pt x="201" y="42"/>
                </a:cubicBezTo>
                <a:cubicBezTo>
                  <a:pt x="201" y="42"/>
                  <a:pt x="201" y="42"/>
                  <a:pt x="201" y="42"/>
                </a:cubicBezTo>
                <a:cubicBezTo>
                  <a:pt x="202" y="42"/>
                  <a:pt x="202" y="42"/>
                  <a:pt x="202" y="42"/>
                </a:cubicBezTo>
                <a:cubicBezTo>
                  <a:pt x="204" y="42"/>
                  <a:pt x="204" y="42"/>
                  <a:pt x="204" y="42"/>
                </a:cubicBezTo>
                <a:cubicBezTo>
                  <a:pt x="205" y="42"/>
                  <a:pt x="205" y="42"/>
                  <a:pt x="205" y="42"/>
                </a:cubicBezTo>
                <a:cubicBezTo>
                  <a:pt x="205" y="42"/>
                  <a:pt x="205" y="42"/>
                  <a:pt x="205" y="42"/>
                </a:cubicBezTo>
                <a:cubicBezTo>
                  <a:pt x="205" y="42"/>
                  <a:pt x="205" y="42"/>
                  <a:pt x="205" y="42"/>
                </a:cubicBezTo>
                <a:cubicBezTo>
                  <a:pt x="206" y="42"/>
                  <a:pt x="206" y="42"/>
                  <a:pt x="206" y="42"/>
                </a:cubicBezTo>
                <a:cubicBezTo>
                  <a:pt x="206" y="42"/>
                  <a:pt x="206" y="42"/>
                  <a:pt x="206" y="42"/>
                </a:cubicBezTo>
                <a:cubicBezTo>
                  <a:pt x="207" y="42"/>
                  <a:pt x="207" y="42"/>
                  <a:pt x="207" y="42"/>
                </a:cubicBezTo>
                <a:cubicBezTo>
                  <a:pt x="209" y="42"/>
                  <a:pt x="209" y="42"/>
                  <a:pt x="209" y="42"/>
                </a:cubicBezTo>
                <a:cubicBezTo>
                  <a:pt x="210" y="42"/>
                  <a:pt x="210" y="42"/>
                  <a:pt x="210" y="42"/>
                </a:cubicBezTo>
                <a:cubicBezTo>
                  <a:pt x="211" y="43"/>
                  <a:pt x="211" y="43"/>
                  <a:pt x="211" y="43"/>
                </a:cubicBezTo>
                <a:cubicBezTo>
                  <a:pt x="213" y="43"/>
                  <a:pt x="213" y="43"/>
                  <a:pt x="213" y="43"/>
                </a:cubicBezTo>
                <a:cubicBezTo>
                  <a:pt x="216" y="43"/>
                  <a:pt x="216" y="43"/>
                  <a:pt x="216" y="43"/>
                </a:cubicBezTo>
                <a:cubicBezTo>
                  <a:pt x="216" y="43"/>
                  <a:pt x="216" y="43"/>
                  <a:pt x="216" y="43"/>
                </a:cubicBezTo>
                <a:cubicBezTo>
                  <a:pt x="216" y="44"/>
                  <a:pt x="216" y="44"/>
                  <a:pt x="216" y="44"/>
                </a:cubicBezTo>
                <a:cubicBezTo>
                  <a:pt x="216" y="44"/>
                  <a:pt x="216" y="44"/>
                  <a:pt x="216" y="44"/>
                </a:cubicBezTo>
                <a:cubicBezTo>
                  <a:pt x="216" y="44"/>
                  <a:pt x="216" y="44"/>
                  <a:pt x="216" y="44"/>
                </a:cubicBezTo>
                <a:cubicBezTo>
                  <a:pt x="217" y="44"/>
                  <a:pt x="217" y="44"/>
                  <a:pt x="217" y="44"/>
                </a:cubicBezTo>
                <a:cubicBezTo>
                  <a:pt x="217" y="44"/>
                  <a:pt x="217" y="44"/>
                  <a:pt x="217" y="44"/>
                </a:cubicBezTo>
                <a:cubicBezTo>
                  <a:pt x="216" y="45"/>
                  <a:pt x="216" y="45"/>
                  <a:pt x="216" y="45"/>
                </a:cubicBezTo>
                <a:cubicBezTo>
                  <a:pt x="216" y="45"/>
                  <a:pt x="216" y="45"/>
                  <a:pt x="216" y="45"/>
                </a:cubicBezTo>
                <a:cubicBezTo>
                  <a:pt x="216" y="45"/>
                  <a:pt x="216" y="45"/>
                  <a:pt x="216" y="45"/>
                </a:cubicBezTo>
                <a:cubicBezTo>
                  <a:pt x="216" y="46"/>
                  <a:pt x="216" y="46"/>
                  <a:pt x="216" y="46"/>
                </a:cubicBezTo>
                <a:cubicBezTo>
                  <a:pt x="215" y="47"/>
                  <a:pt x="215" y="47"/>
                  <a:pt x="215" y="47"/>
                </a:cubicBezTo>
                <a:cubicBezTo>
                  <a:pt x="215" y="47"/>
                  <a:pt x="215" y="47"/>
                  <a:pt x="215" y="47"/>
                </a:cubicBezTo>
                <a:cubicBezTo>
                  <a:pt x="212" y="48"/>
                  <a:pt x="212" y="48"/>
                  <a:pt x="212" y="48"/>
                </a:cubicBezTo>
                <a:cubicBezTo>
                  <a:pt x="210" y="48"/>
                  <a:pt x="210" y="48"/>
                  <a:pt x="210" y="48"/>
                </a:cubicBezTo>
                <a:cubicBezTo>
                  <a:pt x="210" y="48"/>
                  <a:pt x="210" y="48"/>
                  <a:pt x="210"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8" y="49"/>
                  <a:pt x="208" y="49"/>
                  <a:pt x="208" y="49"/>
                </a:cubicBezTo>
                <a:cubicBezTo>
                  <a:pt x="208" y="49"/>
                  <a:pt x="208" y="49"/>
                  <a:pt x="208" y="49"/>
                </a:cubicBezTo>
                <a:cubicBezTo>
                  <a:pt x="208" y="50"/>
                  <a:pt x="208" y="50"/>
                  <a:pt x="208" y="50"/>
                </a:cubicBezTo>
                <a:cubicBezTo>
                  <a:pt x="208" y="50"/>
                  <a:pt x="208" y="50"/>
                  <a:pt x="208" y="50"/>
                </a:cubicBezTo>
                <a:cubicBezTo>
                  <a:pt x="208" y="51"/>
                  <a:pt x="208" y="51"/>
                  <a:pt x="208" y="51"/>
                </a:cubicBezTo>
                <a:cubicBezTo>
                  <a:pt x="208" y="51"/>
                  <a:pt x="208" y="51"/>
                  <a:pt x="208" y="51"/>
                </a:cubicBezTo>
                <a:cubicBezTo>
                  <a:pt x="208" y="51"/>
                  <a:pt x="208" y="51"/>
                  <a:pt x="208" y="51"/>
                </a:cubicBezTo>
                <a:cubicBezTo>
                  <a:pt x="208" y="52"/>
                  <a:pt x="208" y="52"/>
                  <a:pt x="208" y="52"/>
                </a:cubicBezTo>
                <a:cubicBezTo>
                  <a:pt x="208" y="52"/>
                  <a:pt x="208" y="52"/>
                  <a:pt x="208" y="52"/>
                </a:cubicBezTo>
                <a:cubicBezTo>
                  <a:pt x="208" y="52"/>
                  <a:pt x="208" y="52"/>
                  <a:pt x="208" y="52"/>
                </a:cubicBezTo>
                <a:cubicBezTo>
                  <a:pt x="209" y="53"/>
                  <a:pt x="209" y="53"/>
                  <a:pt x="209" y="53"/>
                </a:cubicBezTo>
                <a:cubicBezTo>
                  <a:pt x="209" y="53"/>
                  <a:pt x="209" y="53"/>
                  <a:pt x="209" y="53"/>
                </a:cubicBezTo>
                <a:cubicBezTo>
                  <a:pt x="209" y="53"/>
                  <a:pt x="209" y="53"/>
                  <a:pt x="209" y="53"/>
                </a:cubicBezTo>
                <a:cubicBezTo>
                  <a:pt x="210" y="52"/>
                  <a:pt x="210" y="52"/>
                  <a:pt x="210" y="52"/>
                </a:cubicBezTo>
                <a:cubicBezTo>
                  <a:pt x="212" y="52"/>
                  <a:pt x="212" y="52"/>
                  <a:pt x="212" y="52"/>
                </a:cubicBezTo>
                <a:cubicBezTo>
                  <a:pt x="213" y="51"/>
                  <a:pt x="213" y="51"/>
                  <a:pt x="213" y="51"/>
                </a:cubicBezTo>
                <a:cubicBezTo>
                  <a:pt x="214" y="51"/>
                  <a:pt x="215" y="51"/>
                  <a:pt x="215" y="51"/>
                </a:cubicBezTo>
                <a:cubicBezTo>
                  <a:pt x="216" y="51"/>
                  <a:pt x="217" y="52"/>
                  <a:pt x="217" y="52"/>
                </a:cubicBezTo>
                <a:cubicBezTo>
                  <a:pt x="217" y="52"/>
                  <a:pt x="217" y="52"/>
                  <a:pt x="217" y="52"/>
                </a:cubicBezTo>
                <a:cubicBezTo>
                  <a:pt x="218" y="52"/>
                  <a:pt x="218" y="52"/>
                  <a:pt x="218" y="52"/>
                </a:cubicBezTo>
                <a:cubicBezTo>
                  <a:pt x="218" y="52"/>
                  <a:pt x="218" y="52"/>
                  <a:pt x="218" y="52"/>
                </a:cubicBezTo>
                <a:cubicBezTo>
                  <a:pt x="219" y="52"/>
                  <a:pt x="219" y="52"/>
                  <a:pt x="219" y="52"/>
                </a:cubicBezTo>
                <a:cubicBezTo>
                  <a:pt x="219" y="53"/>
                  <a:pt x="219" y="53"/>
                  <a:pt x="219" y="53"/>
                </a:cubicBezTo>
                <a:cubicBezTo>
                  <a:pt x="220" y="52"/>
                  <a:pt x="220" y="52"/>
                  <a:pt x="220" y="52"/>
                </a:cubicBezTo>
                <a:cubicBezTo>
                  <a:pt x="220" y="52"/>
                  <a:pt x="220" y="52"/>
                  <a:pt x="220" y="52"/>
                </a:cubicBezTo>
                <a:cubicBezTo>
                  <a:pt x="220" y="51"/>
                  <a:pt x="220" y="51"/>
                  <a:pt x="220" y="51"/>
                </a:cubicBezTo>
                <a:cubicBezTo>
                  <a:pt x="221" y="51"/>
                  <a:pt x="221" y="51"/>
                  <a:pt x="221" y="51"/>
                </a:cubicBezTo>
                <a:cubicBezTo>
                  <a:pt x="221" y="52"/>
                  <a:pt x="221" y="52"/>
                  <a:pt x="221" y="52"/>
                </a:cubicBezTo>
                <a:cubicBezTo>
                  <a:pt x="222" y="52"/>
                  <a:pt x="222" y="52"/>
                  <a:pt x="222" y="52"/>
                </a:cubicBezTo>
                <a:cubicBezTo>
                  <a:pt x="222" y="52"/>
                  <a:pt x="222" y="52"/>
                  <a:pt x="222" y="52"/>
                </a:cubicBezTo>
                <a:cubicBezTo>
                  <a:pt x="222" y="52"/>
                  <a:pt x="222" y="52"/>
                  <a:pt x="222" y="52"/>
                </a:cubicBezTo>
                <a:cubicBezTo>
                  <a:pt x="223" y="51"/>
                  <a:pt x="223" y="51"/>
                  <a:pt x="223" y="51"/>
                </a:cubicBezTo>
                <a:cubicBezTo>
                  <a:pt x="223" y="50"/>
                  <a:pt x="223" y="50"/>
                  <a:pt x="223" y="50"/>
                </a:cubicBezTo>
                <a:cubicBezTo>
                  <a:pt x="223" y="50"/>
                  <a:pt x="223" y="50"/>
                  <a:pt x="223" y="50"/>
                </a:cubicBezTo>
                <a:cubicBezTo>
                  <a:pt x="224" y="49"/>
                  <a:pt x="224" y="49"/>
                  <a:pt x="224" y="49"/>
                </a:cubicBezTo>
                <a:cubicBezTo>
                  <a:pt x="224" y="47"/>
                  <a:pt x="224" y="47"/>
                  <a:pt x="224" y="47"/>
                </a:cubicBezTo>
                <a:cubicBezTo>
                  <a:pt x="224" y="46"/>
                  <a:pt x="224" y="46"/>
                  <a:pt x="224" y="46"/>
                </a:cubicBezTo>
                <a:cubicBezTo>
                  <a:pt x="224" y="46"/>
                  <a:pt x="224" y="46"/>
                  <a:pt x="224" y="46"/>
                </a:cubicBezTo>
                <a:cubicBezTo>
                  <a:pt x="224" y="46"/>
                  <a:pt x="224" y="46"/>
                  <a:pt x="224" y="46"/>
                </a:cubicBezTo>
                <a:cubicBezTo>
                  <a:pt x="224" y="45"/>
                  <a:pt x="224" y="45"/>
                  <a:pt x="224" y="45"/>
                </a:cubicBezTo>
                <a:cubicBezTo>
                  <a:pt x="224" y="45"/>
                  <a:pt x="224" y="45"/>
                  <a:pt x="224" y="45"/>
                </a:cubicBezTo>
                <a:cubicBezTo>
                  <a:pt x="225" y="45"/>
                  <a:pt x="225" y="45"/>
                  <a:pt x="225" y="45"/>
                </a:cubicBezTo>
                <a:cubicBezTo>
                  <a:pt x="226" y="45"/>
                  <a:pt x="226" y="45"/>
                  <a:pt x="226" y="45"/>
                </a:cubicBezTo>
                <a:cubicBezTo>
                  <a:pt x="227" y="45"/>
                  <a:pt x="227" y="45"/>
                  <a:pt x="227" y="45"/>
                </a:cubicBezTo>
                <a:cubicBezTo>
                  <a:pt x="227" y="45"/>
                  <a:pt x="227" y="45"/>
                  <a:pt x="227" y="45"/>
                </a:cubicBezTo>
                <a:cubicBezTo>
                  <a:pt x="228" y="45"/>
                  <a:pt x="228" y="45"/>
                  <a:pt x="228" y="45"/>
                </a:cubicBezTo>
                <a:cubicBezTo>
                  <a:pt x="229" y="45"/>
                  <a:pt x="229" y="45"/>
                  <a:pt x="229" y="45"/>
                </a:cubicBezTo>
                <a:cubicBezTo>
                  <a:pt x="230" y="45"/>
                  <a:pt x="230" y="45"/>
                  <a:pt x="230" y="45"/>
                </a:cubicBezTo>
                <a:cubicBezTo>
                  <a:pt x="231" y="45"/>
                  <a:pt x="231" y="45"/>
                  <a:pt x="231" y="45"/>
                </a:cubicBezTo>
                <a:cubicBezTo>
                  <a:pt x="231" y="46"/>
                  <a:pt x="231" y="46"/>
                  <a:pt x="231" y="46"/>
                </a:cubicBezTo>
                <a:cubicBezTo>
                  <a:pt x="231" y="48"/>
                  <a:pt x="231" y="48"/>
                  <a:pt x="231" y="48"/>
                </a:cubicBezTo>
                <a:cubicBezTo>
                  <a:pt x="231" y="49"/>
                  <a:pt x="231" y="49"/>
                  <a:pt x="231" y="49"/>
                </a:cubicBezTo>
                <a:cubicBezTo>
                  <a:pt x="230" y="50"/>
                  <a:pt x="230" y="50"/>
                  <a:pt x="230" y="50"/>
                </a:cubicBezTo>
                <a:cubicBezTo>
                  <a:pt x="229" y="52"/>
                  <a:pt x="229" y="52"/>
                  <a:pt x="229" y="52"/>
                </a:cubicBezTo>
                <a:cubicBezTo>
                  <a:pt x="229" y="52"/>
                  <a:pt x="229" y="52"/>
                  <a:pt x="229" y="52"/>
                </a:cubicBezTo>
                <a:cubicBezTo>
                  <a:pt x="229" y="52"/>
                  <a:pt x="229" y="52"/>
                  <a:pt x="229" y="52"/>
                </a:cubicBezTo>
                <a:cubicBezTo>
                  <a:pt x="229" y="54"/>
                  <a:pt x="229" y="54"/>
                  <a:pt x="229" y="54"/>
                </a:cubicBezTo>
                <a:cubicBezTo>
                  <a:pt x="228" y="55"/>
                  <a:pt x="228" y="55"/>
                  <a:pt x="228" y="55"/>
                </a:cubicBezTo>
                <a:cubicBezTo>
                  <a:pt x="225" y="58"/>
                  <a:pt x="225" y="58"/>
                  <a:pt x="225" y="58"/>
                </a:cubicBezTo>
                <a:cubicBezTo>
                  <a:pt x="225" y="58"/>
                  <a:pt x="225" y="58"/>
                  <a:pt x="225" y="58"/>
                </a:cubicBezTo>
                <a:cubicBezTo>
                  <a:pt x="224" y="58"/>
                  <a:pt x="224" y="58"/>
                  <a:pt x="224" y="58"/>
                </a:cubicBezTo>
                <a:cubicBezTo>
                  <a:pt x="224" y="57"/>
                  <a:pt x="224" y="57"/>
                  <a:pt x="224" y="57"/>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9"/>
                  <a:pt x="222" y="59"/>
                  <a:pt x="222" y="59"/>
                </a:cubicBezTo>
                <a:cubicBezTo>
                  <a:pt x="222" y="58"/>
                  <a:pt x="222" y="58"/>
                  <a:pt x="222" y="58"/>
                </a:cubicBezTo>
                <a:cubicBezTo>
                  <a:pt x="222" y="58"/>
                  <a:pt x="222" y="58"/>
                  <a:pt x="222" y="58"/>
                </a:cubicBezTo>
                <a:cubicBezTo>
                  <a:pt x="221" y="58"/>
                  <a:pt x="221" y="58"/>
                  <a:pt x="221" y="58"/>
                </a:cubicBezTo>
                <a:cubicBezTo>
                  <a:pt x="221" y="59"/>
                  <a:pt x="221" y="59"/>
                  <a:pt x="221" y="59"/>
                </a:cubicBezTo>
                <a:cubicBezTo>
                  <a:pt x="221" y="59"/>
                  <a:pt x="221" y="59"/>
                  <a:pt x="221" y="59"/>
                </a:cubicBezTo>
                <a:cubicBezTo>
                  <a:pt x="221" y="59"/>
                  <a:pt x="221" y="59"/>
                  <a:pt x="221" y="59"/>
                </a:cubicBezTo>
                <a:cubicBezTo>
                  <a:pt x="220" y="60"/>
                  <a:pt x="220" y="60"/>
                  <a:pt x="220" y="60"/>
                </a:cubicBezTo>
                <a:cubicBezTo>
                  <a:pt x="220" y="60"/>
                  <a:pt x="220" y="60"/>
                  <a:pt x="220" y="60"/>
                </a:cubicBezTo>
                <a:cubicBezTo>
                  <a:pt x="220" y="60"/>
                  <a:pt x="220" y="60"/>
                  <a:pt x="220" y="60"/>
                </a:cubicBezTo>
                <a:cubicBezTo>
                  <a:pt x="220" y="61"/>
                  <a:pt x="220" y="61"/>
                  <a:pt x="220" y="61"/>
                </a:cubicBezTo>
                <a:cubicBezTo>
                  <a:pt x="219" y="61"/>
                  <a:pt x="219" y="61"/>
                  <a:pt x="219" y="61"/>
                </a:cubicBezTo>
                <a:cubicBezTo>
                  <a:pt x="219" y="61"/>
                  <a:pt x="219" y="61"/>
                  <a:pt x="219" y="61"/>
                </a:cubicBezTo>
                <a:cubicBezTo>
                  <a:pt x="219" y="61"/>
                  <a:pt x="219" y="61"/>
                  <a:pt x="219" y="61"/>
                </a:cubicBezTo>
                <a:cubicBezTo>
                  <a:pt x="218" y="62"/>
                  <a:pt x="218" y="62"/>
                  <a:pt x="218" y="62"/>
                </a:cubicBezTo>
                <a:cubicBezTo>
                  <a:pt x="218" y="62"/>
                  <a:pt x="218" y="62"/>
                  <a:pt x="218" y="62"/>
                </a:cubicBezTo>
                <a:cubicBezTo>
                  <a:pt x="218" y="62"/>
                  <a:pt x="218" y="62"/>
                  <a:pt x="218" y="62"/>
                </a:cubicBezTo>
                <a:cubicBezTo>
                  <a:pt x="217" y="61"/>
                  <a:pt x="217" y="61"/>
                  <a:pt x="217" y="61"/>
                </a:cubicBezTo>
                <a:cubicBezTo>
                  <a:pt x="217" y="62"/>
                  <a:pt x="217" y="62"/>
                  <a:pt x="217" y="62"/>
                </a:cubicBezTo>
                <a:cubicBezTo>
                  <a:pt x="217" y="62"/>
                  <a:pt x="217" y="62"/>
                  <a:pt x="217" y="62"/>
                </a:cubicBezTo>
                <a:cubicBezTo>
                  <a:pt x="217" y="63"/>
                  <a:pt x="217" y="63"/>
                  <a:pt x="217" y="63"/>
                </a:cubicBezTo>
                <a:cubicBezTo>
                  <a:pt x="217" y="63"/>
                  <a:pt x="217" y="63"/>
                  <a:pt x="217" y="63"/>
                </a:cubicBezTo>
                <a:cubicBezTo>
                  <a:pt x="217" y="63"/>
                  <a:pt x="217" y="63"/>
                  <a:pt x="217" y="63"/>
                </a:cubicBezTo>
                <a:cubicBezTo>
                  <a:pt x="216" y="64"/>
                  <a:pt x="216" y="64"/>
                  <a:pt x="216" y="64"/>
                </a:cubicBezTo>
                <a:cubicBezTo>
                  <a:pt x="215" y="66"/>
                  <a:pt x="215" y="66"/>
                  <a:pt x="215" y="66"/>
                </a:cubicBezTo>
                <a:cubicBezTo>
                  <a:pt x="214" y="66"/>
                  <a:pt x="214" y="66"/>
                  <a:pt x="214" y="66"/>
                </a:cubicBezTo>
                <a:cubicBezTo>
                  <a:pt x="214" y="66"/>
                  <a:pt x="214" y="66"/>
                  <a:pt x="214" y="66"/>
                </a:cubicBezTo>
                <a:cubicBezTo>
                  <a:pt x="214" y="66"/>
                  <a:pt x="214" y="66"/>
                  <a:pt x="214" y="66"/>
                </a:cubicBezTo>
                <a:cubicBezTo>
                  <a:pt x="214" y="67"/>
                  <a:pt x="214" y="67"/>
                  <a:pt x="214" y="67"/>
                </a:cubicBezTo>
                <a:cubicBezTo>
                  <a:pt x="212" y="68"/>
                  <a:pt x="212" y="68"/>
                  <a:pt x="212" y="68"/>
                </a:cubicBezTo>
                <a:cubicBezTo>
                  <a:pt x="211" y="70"/>
                  <a:pt x="211" y="70"/>
                  <a:pt x="211" y="70"/>
                </a:cubicBezTo>
                <a:cubicBezTo>
                  <a:pt x="210" y="70"/>
                  <a:pt x="210" y="70"/>
                  <a:pt x="210" y="70"/>
                </a:cubicBezTo>
                <a:cubicBezTo>
                  <a:pt x="210" y="70"/>
                  <a:pt x="210" y="70"/>
                  <a:pt x="210" y="70"/>
                </a:cubicBezTo>
                <a:cubicBezTo>
                  <a:pt x="210" y="70"/>
                  <a:pt x="210" y="70"/>
                  <a:pt x="210" y="70"/>
                </a:cubicBezTo>
                <a:cubicBezTo>
                  <a:pt x="209" y="71"/>
                  <a:pt x="209" y="71"/>
                  <a:pt x="209" y="71"/>
                </a:cubicBezTo>
                <a:cubicBezTo>
                  <a:pt x="208" y="71"/>
                  <a:pt x="208" y="71"/>
                  <a:pt x="208" y="71"/>
                </a:cubicBezTo>
                <a:cubicBezTo>
                  <a:pt x="208" y="71"/>
                  <a:pt x="208" y="71"/>
                  <a:pt x="208" y="71"/>
                </a:cubicBezTo>
                <a:cubicBezTo>
                  <a:pt x="208" y="71"/>
                  <a:pt x="208" y="71"/>
                  <a:pt x="208" y="71"/>
                </a:cubicBezTo>
                <a:cubicBezTo>
                  <a:pt x="208" y="72"/>
                  <a:pt x="208" y="72"/>
                  <a:pt x="208" y="72"/>
                </a:cubicBezTo>
                <a:cubicBezTo>
                  <a:pt x="207" y="72"/>
                  <a:pt x="207" y="72"/>
                  <a:pt x="207" y="72"/>
                </a:cubicBezTo>
                <a:cubicBezTo>
                  <a:pt x="207" y="72"/>
                  <a:pt x="207" y="72"/>
                  <a:pt x="207" y="72"/>
                </a:cubicBezTo>
                <a:cubicBezTo>
                  <a:pt x="207" y="73"/>
                  <a:pt x="207" y="73"/>
                  <a:pt x="207" y="73"/>
                </a:cubicBezTo>
                <a:cubicBezTo>
                  <a:pt x="207" y="74"/>
                  <a:pt x="207" y="74"/>
                  <a:pt x="207" y="74"/>
                </a:cubicBezTo>
                <a:cubicBezTo>
                  <a:pt x="207" y="75"/>
                  <a:pt x="207" y="75"/>
                  <a:pt x="207" y="75"/>
                </a:cubicBezTo>
                <a:cubicBezTo>
                  <a:pt x="207" y="76"/>
                  <a:pt x="207" y="76"/>
                  <a:pt x="207" y="76"/>
                </a:cubicBezTo>
                <a:cubicBezTo>
                  <a:pt x="207" y="76"/>
                  <a:pt x="207" y="76"/>
                  <a:pt x="207" y="76"/>
                </a:cubicBezTo>
                <a:cubicBezTo>
                  <a:pt x="207" y="76"/>
                  <a:pt x="207" y="76"/>
                  <a:pt x="207" y="76"/>
                </a:cubicBezTo>
                <a:cubicBezTo>
                  <a:pt x="207" y="77"/>
                  <a:pt x="207" y="77"/>
                  <a:pt x="207" y="77"/>
                </a:cubicBezTo>
                <a:cubicBezTo>
                  <a:pt x="208" y="76"/>
                  <a:pt x="208" y="76"/>
                  <a:pt x="208" y="76"/>
                </a:cubicBezTo>
                <a:cubicBezTo>
                  <a:pt x="208" y="76"/>
                  <a:pt x="208" y="76"/>
                  <a:pt x="208" y="76"/>
                </a:cubicBezTo>
                <a:cubicBezTo>
                  <a:pt x="208" y="76"/>
                  <a:pt x="208" y="76"/>
                  <a:pt x="208" y="76"/>
                </a:cubicBezTo>
                <a:cubicBezTo>
                  <a:pt x="208" y="76"/>
                  <a:pt x="208" y="76"/>
                  <a:pt x="208" y="76"/>
                </a:cubicBezTo>
                <a:cubicBezTo>
                  <a:pt x="208" y="75"/>
                  <a:pt x="208" y="75"/>
                  <a:pt x="208" y="75"/>
                </a:cubicBezTo>
                <a:cubicBezTo>
                  <a:pt x="210" y="73"/>
                  <a:pt x="210" y="73"/>
                  <a:pt x="210" y="73"/>
                </a:cubicBezTo>
                <a:cubicBezTo>
                  <a:pt x="210" y="72"/>
                  <a:pt x="210" y="72"/>
                  <a:pt x="210" y="72"/>
                </a:cubicBezTo>
                <a:cubicBezTo>
                  <a:pt x="211" y="72"/>
                  <a:pt x="211" y="72"/>
                  <a:pt x="211" y="72"/>
                </a:cubicBezTo>
                <a:cubicBezTo>
                  <a:pt x="212" y="72"/>
                  <a:pt x="212" y="72"/>
                  <a:pt x="212" y="72"/>
                </a:cubicBezTo>
                <a:cubicBezTo>
                  <a:pt x="212" y="72"/>
                  <a:pt x="212" y="72"/>
                  <a:pt x="212" y="72"/>
                </a:cubicBezTo>
                <a:cubicBezTo>
                  <a:pt x="212" y="72"/>
                  <a:pt x="212" y="72"/>
                  <a:pt x="212" y="72"/>
                </a:cubicBezTo>
                <a:cubicBezTo>
                  <a:pt x="213" y="71"/>
                  <a:pt x="213" y="71"/>
                  <a:pt x="213" y="71"/>
                </a:cubicBezTo>
                <a:cubicBezTo>
                  <a:pt x="215" y="69"/>
                  <a:pt x="215" y="69"/>
                  <a:pt x="215" y="69"/>
                </a:cubicBezTo>
                <a:cubicBezTo>
                  <a:pt x="216" y="69"/>
                  <a:pt x="216" y="69"/>
                  <a:pt x="216" y="69"/>
                </a:cubicBezTo>
                <a:cubicBezTo>
                  <a:pt x="216" y="69"/>
                  <a:pt x="216" y="69"/>
                  <a:pt x="216" y="69"/>
                </a:cubicBezTo>
                <a:cubicBezTo>
                  <a:pt x="216" y="69"/>
                  <a:pt x="216" y="69"/>
                  <a:pt x="216" y="69"/>
                </a:cubicBezTo>
                <a:cubicBezTo>
                  <a:pt x="216" y="68"/>
                  <a:pt x="216" y="68"/>
                  <a:pt x="216" y="68"/>
                </a:cubicBezTo>
                <a:cubicBezTo>
                  <a:pt x="218" y="66"/>
                  <a:pt x="218" y="66"/>
                  <a:pt x="218" y="66"/>
                </a:cubicBezTo>
                <a:cubicBezTo>
                  <a:pt x="220" y="65"/>
                  <a:pt x="220" y="65"/>
                  <a:pt x="220" y="65"/>
                </a:cubicBezTo>
                <a:cubicBezTo>
                  <a:pt x="221" y="64"/>
                  <a:pt x="221" y="64"/>
                  <a:pt x="221" y="64"/>
                </a:cubicBezTo>
                <a:cubicBezTo>
                  <a:pt x="221" y="65"/>
                  <a:pt x="221" y="65"/>
                  <a:pt x="221" y="65"/>
                </a:cubicBezTo>
                <a:cubicBezTo>
                  <a:pt x="221" y="65"/>
                  <a:pt x="221" y="65"/>
                  <a:pt x="221" y="65"/>
                </a:cubicBezTo>
                <a:cubicBezTo>
                  <a:pt x="221" y="65"/>
                  <a:pt x="221" y="65"/>
                  <a:pt x="221" y="65"/>
                </a:cubicBezTo>
                <a:cubicBezTo>
                  <a:pt x="222" y="64"/>
                  <a:pt x="222" y="64"/>
                  <a:pt x="222" y="64"/>
                </a:cubicBezTo>
                <a:cubicBezTo>
                  <a:pt x="222" y="64"/>
                  <a:pt x="222" y="64"/>
                  <a:pt x="222" y="64"/>
                </a:cubicBezTo>
                <a:cubicBezTo>
                  <a:pt x="223" y="64"/>
                  <a:pt x="223" y="64"/>
                  <a:pt x="223" y="64"/>
                </a:cubicBezTo>
                <a:cubicBezTo>
                  <a:pt x="223" y="64"/>
                  <a:pt x="223" y="64"/>
                  <a:pt x="223" y="64"/>
                </a:cubicBezTo>
                <a:cubicBezTo>
                  <a:pt x="224" y="64"/>
                  <a:pt x="224" y="64"/>
                  <a:pt x="224" y="64"/>
                </a:cubicBezTo>
                <a:cubicBezTo>
                  <a:pt x="224" y="63"/>
                  <a:pt x="224" y="63"/>
                  <a:pt x="224" y="63"/>
                </a:cubicBezTo>
                <a:cubicBezTo>
                  <a:pt x="224" y="63"/>
                  <a:pt x="224" y="63"/>
                  <a:pt x="224" y="63"/>
                </a:cubicBezTo>
                <a:cubicBezTo>
                  <a:pt x="224" y="63"/>
                  <a:pt x="224" y="63"/>
                  <a:pt x="224" y="63"/>
                </a:cubicBezTo>
                <a:cubicBezTo>
                  <a:pt x="226" y="63"/>
                  <a:pt x="226" y="63"/>
                  <a:pt x="226" y="63"/>
                </a:cubicBezTo>
                <a:cubicBezTo>
                  <a:pt x="226" y="63"/>
                  <a:pt x="226" y="63"/>
                  <a:pt x="226" y="63"/>
                </a:cubicBezTo>
                <a:cubicBezTo>
                  <a:pt x="226" y="63"/>
                  <a:pt x="226" y="63"/>
                  <a:pt x="226" y="63"/>
                </a:cubicBezTo>
                <a:cubicBezTo>
                  <a:pt x="228" y="62"/>
                  <a:pt x="228" y="62"/>
                  <a:pt x="228" y="62"/>
                </a:cubicBezTo>
                <a:cubicBezTo>
                  <a:pt x="228" y="62"/>
                  <a:pt x="228" y="62"/>
                  <a:pt x="228" y="62"/>
                </a:cubicBezTo>
                <a:cubicBezTo>
                  <a:pt x="228" y="62"/>
                  <a:pt x="228" y="62"/>
                  <a:pt x="228" y="62"/>
                </a:cubicBezTo>
                <a:cubicBezTo>
                  <a:pt x="229" y="61"/>
                  <a:pt x="229" y="61"/>
                  <a:pt x="229" y="61"/>
                </a:cubicBezTo>
                <a:cubicBezTo>
                  <a:pt x="230" y="61"/>
                  <a:pt x="230" y="61"/>
                  <a:pt x="230" y="61"/>
                </a:cubicBezTo>
                <a:cubicBezTo>
                  <a:pt x="230" y="61"/>
                  <a:pt x="230" y="61"/>
                  <a:pt x="230" y="61"/>
                </a:cubicBezTo>
                <a:cubicBezTo>
                  <a:pt x="230" y="61"/>
                  <a:pt x="230" y="61"/>
                  <a:pt x="230" y="61"/>
                </a:cubicBezTo>
                <a:cubicBezTo>
                  <a:pt x="231" y="60"/>
                  <a:pt x="231" y="60"/>
                  <a:pt x="231" y="60"/>
                </a:cubicBezTo>
                <a:cubicBezTo>
                  <a:pt x="232" y="60"/>
                  <a:pt x="232" y="60"/>
                  <a:pt x="232" y="60"/>
                </a:cubicBezTo>
                <a:cubicBezTo>
                  <a:pt x="233" y="60"/>
                  <a:pt x="233" y="60"/>
                  <a:pt x="233" y="60"/>
                </a:cubicBezTo>
                <a:cubicBezTo>
                  <a:pt x="233" y="60"/>
                  <a:pt x="233" y="60"/>
                  <a:pt x="233" y="60"/>
                </a:cubicBezTo>
                <a:cubicBezTo>
                  <a:pt x="233" y="59"/>
                  <a:pt x="233" y="59"/>
                  <a:pt x="233" y="59"/>
                </a:cubicBezTo>
                <a:cubicBezTo>
                  <a:pt x="234" y="59"/>
                  <a:pt x="234" y="59"/>
                  <a:pt x="234" y="59"/>
                </a:cubicBezTo>
                <a:cubicBezTo>
                  <a:pt x="235" y="57"/>
                  <a:pt x="235" y="57"/>
                  <a:pt x="235" y="57"/>
                </a:cubicBezTo>
                <a:cubicBezTo>
                  <a:pt x="236" y="57"/>
                  <a:pt x="236" y="57"/>
                  <a:pt x="236" y="57"/>
                </a:cubicBezTo>
                <a:cubicBezTo>
                  <a:pt x="236" y="57"/>
                  <a:pt x="236" y="57"/>
                  <a:pt x="236" y="57"/>
                </a:cubicBezTo>
                <a:cubicBezTo>
                  <a:pt x="236" y="56"/>
                  <a:pt x="236" y="56"/>
                  <a:pt x="236" y="56"/>
                </a:cubicBezTo>
                <a:cubicBezTo>
                  <a:pt x="236" y="55"/>
                  <a:pt x="236" y="55"/>
                  <a:pt x="236" y="55"/>
                </a:cubicBezTo>
                <a:cubicBezTo>
                  <a:pt x="236" y="55"/>
                  <a:pt x="236" y="55"/>
                  <a:pt x="236" y="55"/>
                </a:cubicBezTo>
                <a:cubicBezTo>
                  <a:pt x="236" y="55"/>
                  <a:pt x="236" y="55"/>
                  <a:pt x="236" y="55"/>
                </a:cubicBezTo>
                <a:cubicBezTo>
                  <a:pt x="237" y="54"/>
                  <a:pt x="237" y="54"/>
                  <a:pt x="237" y="54"/>
                </a:cubicBezTo>
                <a:cubicBezTo>
                  <a:pt x="237" y="54"/>
                  <a:pt x="237" y="54"/>
                  <a:pt x="237" y="54"/>
                </a:cubicBezTo>
                <a:cubicBezTo>
                  <a:pt x="237" y="54"/>
                  <a:pt x="237" y="54"/>
                  <a:pt x="237" y="54"/>
                </a:cubicBezTo>
                <a:cubicBezTo>
                  <a:pt x="237" y="55"/>
                  <a:pt x="237" y="55"/>
                  <a:pt x="237" y="55"/>
                </a:cubicBezTo>
                <a:cubicBezTo>
                  <a:pt x="237" y="56"/>
                  <a:pt x="237" y="56"/>
                  <a:pt x="237" y="56"/>
                </a:cubicBezTo>
                <a:cubicBezTo>
                  <a:pt x="237" y="56"/>
                  <a:pt x="237" y="56"/>
                  <a:pt x="237" y="56"/>
                </a:cubicBezTo>
                <a:cubicBezTo>
                  <a:pt x="237" y="56"/>
                  <a:pt x="237" y="56"/>
                  <a:pt x="237" y="56"/>
                </a:cubicBezTo>
                <a:cubicBezTo>
                  <a:pt x="237" y="57"/>
                  <a:pt x="237" y="57"/>
                  <a:pt x="237" y="57"/>
                </a:cubicBezTo>
                <a:cubicBezTo>
                  <a:pt x="238" y="58"/>
                  <a:pt x="238" y="58"/>
                  <a:pt x="238" y="58"/>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61"/>
                  <a:pt x="238" y="61"/>
                  <a:pt x="238" y="61"/>
                </a:cubicBezTo>
                <a:cubicBezTo>
                  <a:pt x="238" y="60"/>
                  <a:pt x="238" y="60"/>
                  <a:pt x="238" y="60"/>
                </a:cubicBezTo>
                <a:cubicBezTo>
                  <a:pt x="239" y="59"/>
                  <a:pt x="239" y="59"/>
                  <a:pt x="239" y="59"/>
                </a:cubicBezTo>
                <a:cubicBezTo>
                  <a:pt x="239" y="58"/>
                  <a:pt x="239" y="58"/>
                  <a:pt x="239" y="58"/>
                </a:cubicBezTo>
                <a:cubicBezTo>
                  <a:pt x="240" y="57"/>
                  <a:pt x="240" y="57"/>
                  <a:pt x="240" y="57"/>
                </a:cubicBezTo>
                <a:cubicBezTo>
                  <a:pt x="240" y="57"/>
                  <a:pt x="240" y="57"/>
                  <a:pt x="240" y="57"/>
                </a:cubicBezTo>
                <a:cubicBezTo>
                  <a:pt x="240" y="57"/>
                  <a:pt x="240" y="57"/>
                  <a:pt x="240" y="57"/>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40" y="56"/>
                  <a:pt x="240" y="56"/>
                  <a:pt x="240" y="56"/>
                </a:cubicBezTo>
                <a:cubicBezTo>
                  <a:pt x="240" y="56"/>
                  <a:pt x="240" y="56"/>
                  <a:pt x="240" y="56"/>
                </a:cubicBezTo>
                <a:cubicBezTo>
                  <a:pt x="240" y="57"/>
                  <a:pt x="240" y="57"/>
                  <a:pt x="240" y="57"/>
                </a:cubicBezTo>
                <a:cubicBezTo>
                  <a:pt x="240" y="57"/>
                  <a:pt x="240" y="57"/>
                  <a:pt x="240" y="57"/>
                </a:cubicBezTo>
                <a:cubicBezTo>
                  <a:pt x="241" y="57"/>
                  <a:pt x="241" y="57"/>
                  <a:pt x="241" y="57"/>
                </a:cubicBezTo>
                <a:cubicBezTo>
                  <a:pt x="242" y="57"/>
                  <a:pt x="242" y="57"/>
                  <a:pt x="242" y="57"/>
                </a:cubicBezTo>
                <a:cubicBezTo>
                  <a:pt x="242" y="57"/>
                  <a:pt x="242" y="57"/>
                  <a:pt x="242" y="57"/>
                </a:cubicBezTo>
                <a:cubicBezTo>
                  <a:pt x="242" y="57"/>
                  <a:pt x="242" y="57"/>
                  <a:pt x="242" y="57"/>
                </a:cubicBezTo>
                <a:cubicBezTo>
                  <a:pt x="243" y="57"/>
                  <a:pt x="243" y="57"/>
                  <a:pt x="243" y="57"/>
                </a:cubicBezTo>
                <a:cubicBezTo>
                  <a:pt x="243" y="57"/>
                  <a:pt x="243" y="57"/>
                  <a:pt x="243" y="57"/>
                </a:cubicBezTo>
                <a:cubicBezTo>
                  <a:pt x="243" y="56"/>
                  <a:pt x="243" y="56"/>
                  <a:pt x="243" y="56"/>
                </a:cubicBezTo>
                <a:cubicBezTo>
                  <a:pt x="244" y="56"/>
                  <a:pt x="244" y="56"/>
                  <a:pt x="244" y="56"/>
                </a:cubicBezTo>
                <a:cubicBezTo>
                  <a:pt x="244" y="55"/>
                  <a:pt x="244" y="55"/>
                  <a:pt x="244" y="55"/>
                </a:cubicBezTo>
                <a:cubicBezTo>
                  <a:pt x="244" y="55"/>
                  <a:pt x="244" y="55"/>
                  <a:pt x="244" y="55"/>
                </a:cubicBezTo>
                <a:cubicBezTo>
                  <a:pt x="243" y="55"/>
                  <a:pt x="243" y="55"/>
                  <a:pt x="243" y="55"/>
                </a:cubicBezTo>
                <a:cubicBezTo>
                  <a:pt x="244" y="55"/>
                  <a:pt x="244" y="55"/>
                  <a:pt x="244" y="55"/>
                </a:cubicBezTo>
                <a:cubicBezTo>
                  <a:pt x="244" y="55"/>
                  <a:pt x="244" y="55"/>
                  <a:pt x="244" y="55"/>
                </a:cubicBezTo>
                <a:cubicBezTo>
                  <a:pt x="244" y="55"/>
                  <a:pt x="244" y="55"/>
                  <a:pt x="244" y="55"/>
                </a:cubicBezTo>
                <a:cubicBezTo>
                  <a:pt x="244" y="54"/>
                  <a:pt x="244" y="54"/>
                  <a:pt x="244" y="54"/>
                </a:cubicBezTo>
                <a:cubicBezTo>
                  <a:pt x="244" y="54"/>
                  <a:pt x="244" y="54"/>
                  <a:pt x="244" y="54"/>
                </a:cubicBezTo>
                <a:cubicBezTo>
                  <a:pt x="245" y="54"/>
                  <a:pt x="245" y="54"/>
                  <a:pt x="245" y="54"/>
                </a:cubicBezTo>
                <a:cubicBezTo>
                  <a:pt x="245" y="52"/>
                  <a:pt x="245" y="52"/>
                  <a:pt x="245" y="52"/>
                </a:cubicBezTo>
                <a:cubicBezTo>
                  <a:pt x="245" y="52"/>
                  <a:pt x="245" y="52"/>
                  <a:pt x="245" y="52"/>
                </a:cubicBezTo>
                <a:cubicBezTo>
                  <a:pt x="245" y="52"/>
                  <a:pt x="245" y="52"/>
                  <a:pt x="245" y="52"/>
                </a:cubicBezTo>
                <a:cubicBezTo>
                  <a:pt x="244" y="51"/>
                  <a:pt x="244" y="51"/>
                  <a:pt x="244"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6" y="52"/>
                  <a:pt x="246" y="52"/>
                  <a:pt x="246" y="52"/>
                </a:cubicBezTo>
                <a:cubicBezTo>
                  <a:pt x="246" y="52"/>
                  <a:pt x="246" y="52"/>
                  <a:pt x="246" y="52"/>
                </a:cubicBezTo>
                <a:cubicBezTo>
                  <a:pt x="247" y="52"/>
                  <a:pt x="247" y="52"/>
                  <a:pt x="247" y="52"/>
                </a:cubicBezTo>
                <a:cubicBezTo>
                  <a:pt x="248" y="51"/>
                  <a:pt x="248" y="51"/>
                  <a:pt x="248" y="51"/>
                </a:cubicBezTo>
                <a:cubicBezTo>
                  <a:pt x="248" y="51"/>
                  <a:pt x="248" y="51"/>
                  <a:pt x="248" y="51"/>
                </a:cubicBezTo>
                <a:cubicBezTo>
                  <a:pt x="248" y="51"/>
                  <a:pt x="248" y="51"/>
                  <a:pt x="248" y="51"/>
                </a:cubicBezTo>
                <a:cubicBezTo>
                  <a:pt x="249" y="51"/>
                  <a:pt x="249" y="51"/>
                  <a:pt x="249" y="51"/>
                </a:cubicBezTo>
                <a:cubicBezTo>
                  <a:pt x="250" y="50"/>
                  <a:pt x="250" y="50"/>
                  <a:pt x="250" y="50"/>
                </a:cubicBezTo>
                <a:cubicBezTo>
                  <a:pt x="251" y="50"/>
                  <a:pt x="251" y="50"/>
                  <a:pt x="251" y="50"/>
                </a:cubicBezTo>
                <a:cubicBezTo>
                  <a:pt x="252" y="50"/>
                  <a:pt x="252" y="50"/>
                  <a:pt x="252" y="50"/>
                </a:cubicBezTo>
                <a:cubicBezTo>
                  <a:pt x="252" y="50"/>
                  <a:pt x="252" y="50"/>
                  <a:pt x="252" y="50"/>
                </a:cubicBezTo>
                <a:cubicBezTo>
                  <a:pt x="252" y="50"/>
                  <a:pt x="252" y="50"/>
                  <a:pt x="252" y="50"/>
                </a:cubicBezTo>
                <a:cubicBezTo>
                  <a:pt x="253" y="50"/>
                  <a:pt x="253" y="50"/>
                  <a:pt x="253" y="50"/>
                </a:cubicBezTo>
                <a:cubicBezTo>
                  <a:pt x="255" y="51"/>
                  <a:pt x="255" y="51"/>
                  <a:pt x="255" y="51"/>
                </a:cubicBezTo>
                <a:cubicBezTo>
                  <a:pt x="257" y="52"/>
                  <a:pt x="257" y="52"/>
                  <a:pt x="257" y="52"/>
                </a:cubicBezTo>
                <a:cubicBezTo>
                  <a:pt x="258" y="52"/>
                  <a:pt x="258" y="52"/>
                  <a:pt x="258" y="52"/>
                </a:cubicBezTo>
                <a:cubicBezTo>
                  <a:pt x="259" y="52"/>
                  <a:pt x="259" y="52"/>
                  <a:pt x="259" y="52"/>
                </a:cubicBezTo>
                <a:cubicBezTo>
                  <a:pt x="260" y="53"/>
                  <a:pt x="260" y="53"/>
                  <a:pt x="260" y="53"/>
                </a:cubicBezTo>
                <a:cubicBezTo>
                  <a:pt x="260" y="53"/>
                  <a:pt x="260" y="53"/>
                  <a:pt x="260" y="53"/>
                </a:cubicBezTo>
                <a:cubicBezTo>
                  <a:pt x="260" y="53"/>
                  <a:pt x="260" y="53"/>
                  <a:pt x="260" y="53"/>
                </a:cubicBezTo>
                <a:cubicBezTo>
                  <a:pt x="261" y="53"/>
                  <a:pt x="261" y="53"/>
                  <a:pt x="261" y="53"/>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4" y="57"/>
                  <a:pt x="264" y="57"/>
                  <a:pt x="264" y="57"/>
                </a:cubicBezTo>
                <a:cubicBezTo>
                  <a:pt x="264" y="57"/>
                  <a:pt x="264" y="57"/>
                  <a:pt x="264" y="57"/>
                </a:cubicBezTo>
                <a:cubicBezTo>
                  <a:pt x="264" y="58"/>
                  <a:pt x="264" y="58"/>
                  <a:pt x="264" y="58"/>
                </a:cubicBezTo>
                <a:cubicBezTo>
                  <a:pt x="264" y="58"/>
                  <a:pt x="264" y="58"/>
                  <a:pt x="264" y="58"/>
                </a:cubicBezTo>
                <a:cubicBezTo>
                  <a:pt x="265" y="58"/>
                  <a:pt x="265" y="58"/>
                  <a:pt x="265" y="58"/>
                </a:cubicBezTo>
                <a:cubicBezTo>
                  <a:pt x="266" y="60"/>
                  <a:pt x="266" y="60"/>
                  <a:pt x="266" y="60"/>
                </a:cubicBezTo>
                <a:cubicBezTo>
                  <a:pt x="266" y="61"/>
                  <a:pt x="266" y="61"/>
                  <a:pt x="266" y="61"/>
                </a:cubicBezTo>
                <a:cubicBezTo>
                  <a:pt x="265" y="62"/>
                  <a:pt x="265" y="62"/>
                  <a:pt x="265" y="62"/>
                </a:cubicBezTo>
                <a:cubicBezTo>
                  <a:pt x="264" y="62"/>
                  <a:pt x="264" y="62"/>
                  <a:pt x="264" y="62"/>
                </a:cubicBezTo>
                <a:cubicBezTo>
                  <a:pt x="264" y="62"/>
                  <a:pt x="264" y="62"/>
                  <a:pt x="264" y="62"/>
                </a:cubicBezTo>
                <a:cubicBezTo>
                  <a:pt x="264" y="62"/>
                  <a:pt x="264" y="62"/>
                  <a:pt x="264" y="62"/>
                </a:cubicBezTo>
                <a:cubicBezTo>
                  <a:pt x="263" y="63"/>
                  <a:pt x="263" y="63"/>
                  <a:pt x="263" y="63"/>
                </a:cubicBezTo>
                <a:cubicBezTo>
                  <a:pt x="263" y="63"/>
                  <a:pt x="263" y="63"/>
                  <a:pt x="263" y="63"/>
                </a:cubicBezTo>
                <a:cubicBezTo>
                  <a:pt x="263" y="63"/>
                  <a:pt x="263" y="63"/>
                  <a:pt x="263" y="63"/>
                </a:cubicBezTo>
                <a:cubicBezTo>
                  <a:pt x="263" y="63"/>
                  <a:pt x="263" y="63"/>
                  <a:pt x="263" y="63"/>
                </a:cubicBezTo>
                <a:cubicBezTo>
                  <a:pt x="262" y="64"/>
                  <a:pt x="262" y="64"/>
                  <a:pt x="262" y="64"/>
                </a:cubicBezTo>
                <a:cubicBezTo>
                  <a:pt x="262" y="64"/>
                  <a:pt x="262" y="64"/>
                  <a:pt x="262" y="64"/>
                </a:cubicBezTo>
                <a:cubicBezTo>
                  <a:pt x="262" y="64"/>
                  <a:pt x="262" y="64"/>
                  <a:pt x="262" y="64"/>
                </a:cubicBezTo>
                <a:cubicBezTo>
                  <a:pt x="261" y="64"/>
                  <a:pt x="261" y="64"/>
                  <a:pt x="261" y="64"/>
                </a:cubicBezTo>
                <a:cubicBezTo>
                  <a:pt x="261" y="65"/>
                  <a:pt x="261" y="65"/>
                  <a:pt x="261" y="65"/>
                </a:cubicBezTo>
                <a:cubicBezTo>
                  <a:pt x="261" y="65"/>
                  <a:pt x="261" y="65"/>
                  <a:pt x="261" y="65"/>
                </a:cubicBezTo>
                <a:cubicBezTo>
                  <a:pt x="259" y="66"/>
                  <a:pt x="259" y="66"/>
                  <a:pt x="259" y="66"/>
                </a:cubicBezTo>
                <a:cubicBezTo>
                  <a:pt x="259" y="67"/>
                  <a:pt x="259" y="67"/>
                  <a:pt x="259" y="67"/>
                </a:cubicBezTo>
                <a:cubicBezTo>
                  <a:pt x="259" y="67"/>
                  <a:pt x="259" y="67"/>
                  <a:pt x="259" y="67"/>
                </a:cubicBezTo>
                <a:cubicBezTo>
                  <a:pt x="258" y="67"/>
                  <a:pt x="258" y="67"/>
                  <a:pt x="258" y="67"/>
                </a:cubicBezTo>
                <a:cubicBezTo>
                  <a:pt x="256" y="66"/>
                  <a:pt x="256" y="66"/>
                  <a:pt x="256" y="66"/>
                </a:cubicBezTo>
                <a:cubicBezTo>
                  <a:pt x="256" y="66"/>
                  <a:pt x="256" y="66"/>
                  <a:pt x="256" y="66"/>
                </a:cubicBezTo>
                <a:cubicBezTo>
                  <a:pt x="256" y="66"/>
                  <a:pt x="256" y="66"/>
                  <a:pt x="256" y="66"/>
                </a:cubicBezTo>
                <a:cubicBezTo>
                  <a:pt x="256" y="66"/>
                  <a:pt x="256" y="66"/>
                  <a:pt x="256" y="66"/>
                </a:cubicBezTo>
                <a:cubicBezTo>
                  <a:pt x="255" y="66"/>
                  <a:pt x="255" y="66"/>
                  <a:pt x="255" y="66"/>
                </a:cubicBezTo>
                <a:cubicBezTo>
                  <a:pt x="255" y="66"/>
                  <a:pt x="255" y="66"/>
                  <a:pt x="255" y="66"/>
                </a:cubicBezTo>
                <a:cubicBezTo>
                  <a:pt x="254" y="67"/>
                  <a:pt x="254" y="67"/>
                  <a:pt x="254" y="67"/>
                </a:cubicBezTo>
                <a:cubicBezTo>
                  <a:pt x="254" y="67"/>
                  <a:pt x="254" y="67"/>
                  <a:pt x="254" y="67"/>
                </a:cubicBezTo>
                <a:cubicBezTo>
                  <a:pt x="254" y="67"/>
                  <a:pt x="254" y="67"/>
                  <a:pt x="254" y="67"/>
                </a:cubicBezTo>
                <a:cubicBezTo>
                  <a:pt x="254" y="68"/>
                  <a:pt x="254" y="68"/>
                  <a:pt x="254" y="68"/>
                </a:cubicBezTo>
                <a:cubicBezTo>
                  <a:pt x="253" y="68"/>
                  <a:pt x="253" y="68"/>
                  <a:pt x="253" y="68"/>
                </a:cubicBezTo>
                <a:cubicBezTo>
                  <a:pt x="254" y="68"/>
                  <a:pt x="254" y="68"/>
                  <a:pt x="254" y="68"/>
                </a:cubicBezTo>
                <a:cubicBezTo>
                  <a:pt x="254" y="69"/>
                  <a:pt x="254" y="69"/>
                  <a:pt x="254" y="69"/>
                </a:cubicBezTo>
                <a:cubicBezTo>
                  <a:pt x="254" y="69"/>
                  <a:pt x="254" y="69"/>
                  <a:pt x="254" y="69"/>
                </a:cubicBezTo>
                <a:cubicBezTo>
                  <a:pt x="254" y="69"/>
                  <a:pt x="254" y="69"/>
                  <a:pt x="254" y="69"/>
                </a:cubicBezTo>
                <a:cubicBezTo>
                  <a:pt x="254" y="69"/>
                  <a:pt x="254" y="69"/>
                  <a:pt x="254" y="69"/>
                </a:cubicBezTo>
                <a:cubicBezTo>
                  <a:pt x="254" y="70"/>
                  <a:pt x="254" y="70"/>
                  <a:pt x="254" y="70"/>
                </a:cubicBezTo>
                <a:cubicBezTo>
                  <a:pt x="254" y="70"/>
                  <a:pt x="254" y="70"/>
                  <a:pt x="254" y="70"/>
                </a:cubicBezTo>
                <a:cubicBezTo>
                  <a:pt x="254" y="70"/>
                  <a:pt x="254" y="70"/>
                  <a:pt x="254" y="70"/>
                </a:cubicBezTo>
                <a:cubicBezTo>
                  <a:pt x="255" y="71"/>
                  <a:pt x="255" y="71"/>
                  <a:pt x="255" y="71"/>
                </a:cubicBezTo>
                <a:cubicBezTo>
                  <a:pt x="255" y="71"/>
                  <a:pt x="255" y="71"/>
                  <a:pt x="255" y="71"/>
                </a:cubicBezTo>
                <a:cubicBezTo>
                  <a:pt x="255" y="71"/>
                  <a:pt x="255" y="71"/>
                  <a:pt x="255" y="71"/>
                </a:cubicBezTo>
                <a:cubicBezTo>
                  <a:pt x="255" y="71"/>
                  <a:pt x="255" y="71"/>
                  <a:pt x="255" y="71"/>
                </a:cubicBezTo>
                <a:cubicBezTo>
                  <a:pt x="255" y="72"/>
                  <a:pt x="255" y="72"/>
                  <a:pt x="255" y="72"/>
                </a:cubicBezTo>
                <a:cubicBezTo>
                  <a:pt x="255" y="72"/>
                  <a:pt x="255" y="72"/>
                  <a:pt x="255" y="72"/>
                </a:cubicBezTo>
                <a:cubicBezTo>
                  <a:pt x="254" y="72"/>
                  <a:pt x="254" y="72"/>
                  <a:pt x="254" y="72"/>
                </a:cubicBezTo>
                <a:cubicBezTo>
                  <a:pt x="253" y="72"/>
                  <a:pt x="253" y="72"/>
                  <a:pt x="253" y="72"/>
                </a:cubicBezTo>
                <a:cubicBezTo>
                  <a:pt x="253" y="72"/>
                  <a:pt x="253" y="72"/>
                  <a:pt x="253" y="72"/>
                </a:cubicBezTo>
                <a:cubicBezTo>
                  <a:pt x="253" y="72"/>
                  <a:pt x="253" y="72"/>
                  <a:pt x="253" y="72"/>
                </a:cubicBezTo>
                <a:cubicBezTo>
                  <a:pt x="251" y="73"/>
                  <a:pt x="251" y="73"/>
                  <a:pt x="251" y="73"/>
                </a:cubicBezTo>
                <a:cubicBezTo>
                  <a:pt x="250" y="74"/>
                  <a:pt x="250" y="74"/>
                  <a:pt x="250" y="74"/>
                </a:cubicBezTo>
                <a:cubicBezTo>
                  <a:pt x="249" y="74"/>
                  <a:pt x="249" y="74"/>
                  <a:pt x="249" y="74"/>
                </a:cubicBezTo>
                <a:cubicBezTo>
                  <a:pt x="249" y="74"/>
                  <a:pt x="249" y="74"/>
                  <a:pt x="249" y="74"/>
                </a:cubicBezTo>
                <a:cubicBezTo>
                  <a:pt x="248" y="73"/>
                  <a:pt x="248" y="73"/>
                  <a:pt x="248" y="73"/>
                </a:cubicBezTo>
                <a:cubicBezTo>
                  <a:pt x="248" y="73"/>
                  <a:pt x="248" y="73"/>
                  <a:pt x="248" y="73"/>
                </a:cubicBezTo>
                <a:cubicBezTo>
                  <a:pt x="248" y="73"/>
                  <a:pt x="248" y="73"/>
                  <a:pt x="248" y="73"/>
                </a:cubicBezTo>
                <a:cubicBezTo>
                  <a:pt x="247" y="73"/>
                  <a:pt x="247" y="73"/>
                  <a:pt x="247" y="73"/>
                </a:cubicBezTo>
                <a:cubicBezTo>
                  <a:pt x="247" y="73"/>
                  <a:pt x="247" y="73"/>
                  <a:pt x="247" y="73"/>
                </a:cubicBezTo>
                <a:cubicBezTo>
                  <a:pt x="247" y="73"/>
                  <a:pt x="247" y="73"/>
                  <a:pt x="247" y="73"/>
                </a:cubicBezTo>
                <a:cubicBezTo>
                  <a:pt x="246" y="73"/>
                  <a:pt x="246" y="73"/>
                  <a:pt x="246" y="73"/>
                </a:cubicBezTo>
                <a:cubicBezTo>
                  <a:pt x="246" y="73"/>
                  <a:pt x="246" y="73"/>
                  <a:pt x="246" y="73"/>
                </a:cubicBezTo>
                <a:cubicBezTo>
                  <a:pt x="246" y="73"/>
                  <a:pt x="246" y="73"/>
                  <a:pt x="246" y="73"/>
                </a:cubicBezTo>
                <a:cubicBezTo>
                  <a:pt x="245" y="73"/>
                  <a:pt x="245" y="73"/>
                  <a:pt x="245" y="73"/>
                </a:cubicBezTo>
                <a:cubicBezTo>
                  <a:pt x="245" y="72"/>
                  <a:pt x="245" y="72"/>
                  <a:pt x="245" y="72"/>
                </a:cubicBezTo>
                <a:cubicBezTo>
                  <a:pt x="245" y="72"/>
                  <a:pt x="245" y="72"/>
                  <a:pt x="245" y="72"/>
                </a:cubicBezTo>
                <a:cubicBezTo>
                  <a:pt x="245" y="72"/>
                  <a:pt x="245" y="72"/>
                  <a:pt x="245" y="72"/>
                </a:cubicBezTo>
                <a:cubicBezTo>
                  <a:pt x="245" y="72"/>
                  <a:pt x="245" y="72"/>
                  <a:pt x="245" y="72"/>
                </a:cubicBezTo>
                <a:cubicBezTo>
                  <a:pt x="244" y="72"/>
                  <a:pt x="244" y="72"/>
                  <a:pt x="244" y="72"/>
                </a:cubicBezTo>
                <a:cubicBezTo>
                  <a:pt x="244" y="72"/>
                  <a:pt x="244" y="72"/>
                  <a:pt x="244" y="72"/>
                </a:cubicBezTo>
                <a:cubicBezTo>
                  <a:pt x="244" y="72"/>
                  <a:pt x="244" y="72"/>
                  <a:pt x="244" y="72"/>
                </a:cubicBezTo>
                <a:cubicBezTo>
                  <a:pt x="243" y="72"/>
                  <a:pt x="243" y="72"/>
                  <a:pt x="243" y="72"/>
                </a:cubicBezTo>
                <a:cubicBezTo>
                  <a:pt x="243" y="72"/>
                  <a:pt x="243" y="72"/>
                  <a:pt x="243" y="72"/>
                </a:cubicBezTo>
                <a:cubicBezTo>
                  <a:pt x="243" y="73"/>
                  <a:pt x="243" y="73"/>
                  <a:pt x="243" y="73"/>
                </a:cubicBezTo>
                <a:cubicBezTo>
                  <a:pt x="243" y="73"/>
                  <a:pt x="243" y="73"/>
                  <a:pt x="243" y="73"/>
                </a:cubicBezTo>
                <a:cubicBezTo>
                  <a:pt x="243" y="73"/>
                  <a:pt x="243" y="73"/>
                  <a:pt x="243" y="73"/>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1" y="73"/>
                  <a:pt x="241" y="73"/>
                  <a:pt x="241" y="73"/>
                </a:cubicBezTo>
                <a:cubicBezTo>
                  <a:pt x="241" y="73"/>
                  <a:pt x="241" y="73"/>
                  <a:pt x="241" y="73"/>
                </a:cubicBezTo>
                <a:cubicBezTo>
                  <a:pt x="241" y="74"/>
                  <a:pt x="241" y="74"/>
                  <a:pt x="241" y="74"/>
                </a:cubicBezTo>
                <a:cubicBezTo>
                  <a:pt x="241" y="74"/>
                  <a:pt x="241" y="74"/>
                  <a:pt x="241" y="74"/>
                </a:cubicBezTo>
                <a:cubicBezTo>
                  <a:pt x="240" y="73"/>
                  <a:pt x="240" y="73"/>
                  <a:pt x="240" y="73"/>
                </a:cubicBezTo>
                <a:cubicBezTo>
                  <a:pt x="240" y="73"/>
                  <a:pt x="240" y="73"/>
                  <a:pt x="240" y="73"/>
                </a:cubicBezTo>
                <a:cubicBezTo>
                  <a:pt x="239" y="74"/>
                  <a:pt x="239" y="74"/>
                  <a:pt x="239" y="74"/>
                </a:cubicBezTo>
                <a:cubicBezTo>
                  <a:pt x="239" y="74"/>
                  <a:pt x="239" y="74"/>
                  <a:pt x="239" y="74"/>
                </a:cubicBezTo>
                <a:cubicBezTo>
                  <a:pt x="238" y="74"/>
                  <a:pt x="238" y="74"/>
                  <a:pt x="238" y="74"/>
                </a:cubicBezTo>
                <a:cubicBezTo>
                  <a:pt x="238" y="74"/>
                  <a:pt x="238" y="74"/>
                  <a:pt x="238" y="74"/>
                </a:cubicBezTo>
                <a:cubicBezTo>
                  <a:pt x="237" y="74"/>
                  <a:pt x="237" y="74"/>
                  <a:pt x="237" y="74"/>
                </a:cubicBezTo>
                <a:cubicBezTo>
                  <a:pt x="236" y="73"/>
                  <a:pt x="236" y="73"/>
                  <a:pt x="236" y="73"/>
                </a:cubicBezTo>
                <a:cubicBezTo>
                  <a:pt x="236" y="74"/>
                  <a:pt x="236" y="74"/>
                  <a:pt x="236" y="74"/>
                </a:cubicBezTo>
                <a:cubicBezTo>
                  <a:pt x="235" y="74"/>
                  <a:pt x="235" y="74"/>
                  <a:pt x="235" y="74"/>
                </a:cubicBezTo>
                <a:cubicBezTo>
                  <a:pt x="235" y="74"/>
                  <a:pt x="235" y="74"/>
                  <a:pt x="235" y="74"/>
                </a:cubicBezTo>
                <a:cubicBezTo>
                  <a:pt x="235" y="74"/>
                  <a:pt x="235" y="74"/>
                  <a:pt x="235" y="74"/>
                </a:cubicBezTo>
                <a:cubicBezTo>
                  <a:pt x="234" y="74"/>
                  <a:pt x="234" y="74"/>
                  <a:pt x="234" y="74"/>
                </a:cubicBezTo>
                <a:cubicBezTo>
                  <a:pt x="233" y="74"/>
                  <a:pt x="233" y="74"/>
                  <a:pt x="233" y="74"/>
                </a:cubicBezTo>
                <a:cubicBezTo>
                  <a:pt x="233" y="74"/>
                  <a:pt x="233" y="74"/>
                  <a:pt x="233" y="74"/>
                </a:cubicBezTo>
                <a:cubicBezTo>
                  <a:pt x="233" y="74"/>
                  <a:pt x="233" y="74"/>
                  <a:pt x="233" y="74"/>
                </a:cubicBezTo>
                <a:cubicBezTo>
                  <a:pt x="232" y="74"/>
                  <a:pt x="232" y="74"/>
                  <a:pt x="232" y="74"/>
                </a:cubicBezTo>
                <a:cubicBezTo>
                  <a:pt x="230" y="75"/>
                  <a:pt x="230" y="75"/>
                  <a:pt x="230" y="75"/>
                </a:cubicBezTo>
                <a:cubicBezTo>
                  <a:pt x="232" y="75"/>
                  <a:pt x="232" y="75"/>
                  <a:pt x="232" y="75"/>
                </a:cubicBezTo>
                <a:cubicBezTo>
                  <a:pt x="233" y="76"/>
                  <a:pt x="233" y="76"/>
                  <a:pt x="233" y="76"/>
                </a:cubicBezTo>
                <a:cubicBezTo>
                  <a:pt x="233" y="76"/>
                  <a:pt x="233" y="76"/>
                  <a:pt x="233" y="76"/>
                </a:cubicBezTo>
                <a:cubicBezTo>
                  <a:pt x="233" y="76"/>
                  <a:pt x="233" y="76"/>
                  <a:pt x="233" y="76"/>
                </a:cubicBezTo>
                <a:cubicBezTo>
                  <a:pt x="234" y="76"/>
                  <a:pt x="234" y="76"/>
                  <a:pt x="234" y="76"/>
                </a:cubicBezTo>
                <a:cubicBezTo>
                  <a:pt x="236" y="76"/>
                  <a:pt x="236" y="76"/>
                  <a:pt x="236" y="76"/>
                </a:cubicBezTo>
                <a:cubicBezTo>
                  <a:pt x="237" y="76"/>
                  <a:pt x="237" y="76"/>
                  <a:pt x="237" y="76"/>
                </a:cubicBezTo>
                <a:cubicBezTo>
                  <a:pt x="237" y="76"/>
                  <a:pt x="237" y="76"/>
                  <a:pt x="237" y="76"/>
                </a:cubicBezTo>
                <a:cubicBezTo>
                  <a:pt x="237" y="75"/>
                  <a:pt x="237" y="75"/>
                  <a:pt x="237" y="75"/>
                </a:cubicBezTo>
                <a:cubicBezTo>
                  <a:pt x="238" y="75"/>
                  <a:pt x="238" y="75"/>
                  <a:pt x="238" y="75"/>
                </a:cubicBezTo>
                <a:cubicBezTo>
                  <a:pt x="239" y="76"/>
                  <a:pt x="239" y="76"/>
                  <a:pt x="239" y="76"/>
                </a:cubicBezTo>
                <a:cubicBezTo>
                  <a:pt x="239" y="76"/>
                  <a:pt x="239" y="76"/>
                  <a:pt x="239" y="76"/>
                </a:cubicBezTo>
                <a:cubicBezTo>
                  <a:pt x="239" y="76"/>
                  <a:pt x="239" y="76"/>
                  <a:pt x="239" y="76"/>
                </a:cubicBezTo>
                <a:cubicBezTo>
                  <a:pt x="240" y="76"/>
                  <a:pt x="240" y="76"/>
                  <a:pt x="240" y="76"/>
                </a:cubicBezTo>
                <a:cubicBezTo>
                  <a:pt x="240" y="76"/>
                  <a:pt x="240" y="76"/>
                  <a:pt x="240" y="76"/>
                </a:cubicBezTo>
                <a:cubicBezTo>
                  <a:pt x="241" y="76"/>
                  <a:pt x="241" y="76"/>
                  <a:pt x="241" y="76"/>
                </a:cubicBezTo>
                <a:cubicBezTo>
                  <a:pt x="243" y="76"/>
                  <a:pt x="243" y="76"/>
                  <a:pt x="243" y="76"/>
                </a:cubicBezTo>
                <a:cubicBezTo>
                  <a:pt x="244" y="77"/>
                  <a:pt x="244" y="77"/>
                  <a:pt x="244" y="77"/>
                </a:cubicBezTo>
                <a:cubicBezTo>
                  <a:pt x="244" y="77"/>
                  <a:pt x="244" y="77"/>
                  <a:pt x="244" y="77"/>
                </a:cubicBezTo>
                <a:cubicBezTo>
                  <a:pt x="244" y="77"/>
                  <a:pt x="244" y="77"/>
                  <a:pt x="244" y="77"/>
                </a:cubicBezTo>
                <a:cubicBezTo>
                  <a:pt x="244" y="77"/>
                  <a:pt x="244" y="77"/>
                  <a:pt x="244" y="77"/>
                </a:cubicBezTo>
                <a:cubicBezTo>
                  <a:pt x="245" y="77"/>
                  <a:pt x="245" y="77"/>
                  <a:pt x="245" y="77"/>
                </a:cubicBezTo>
                <a:cubicBezTo>
                  <a:pt x="245" y="77"/>
                  <a:pt x="245" y="77"/>
                  <a:pt x="245" y="77"/>
                </a:cubicBezTo>
                <a:cubicBezTo>
                  <a:pt x="245" y="76"/>
                  <a:pt x="245" y="76"/>
                  <a:pt x="245" y="76"/>
                </a:cubicBezTo>
                <a:cubicBezTo>
                  <a:pt x="246" y="76"/>
                  <a:pt x="246" y="76"/>
                  <a:pt x="246" y="76"/>
                </a:cubicBezTo>
                <a:cubicBezTo>
                  <a:pt x="246" y="76"/>
                  <a:pt x="246" y="76"/>
                  <a:pt x="246" y="76"/>
                </a:cubicBezTo>
                <a:cubicBezTo>
                  <a:pt x="247" y="77"/>
                  <a:pt x="247" y="77"/>
                  <a:pt x="247" y="77"/>
                </a:cubicBezTo>
                <a:cubicBezTo>
                  <a:pt x="247" y="77"/>
                  <a:pt x="247" y="77"/>
                  <a:pt x="247" y="77"/>
                </a:cubicBezTo>
                <a:cubicBezTo>
                  <a:pt x="247" y="77"/>
                  <a:pt x="247" y="77"/>
                  <a:pt x="247" y="77"/>
                </a:cubicBezTo>
                <a:cubicBezTo>
                  <a:pt x="248" y="77"/>
                  <a:pt x="248" y="77"/>
                  <a:pt x="248" y="77"/>
                </a:cubicBezTo>
                <a:cubicBezTo>
                  <a:pt x="248" y="78"/>
                  <a:pt x="248" y="78"/>
                  <a:pt x="248" y="78"/>
                </a:cubicBezTo>
                <a:cubicBezTo>
                  <a:pt x="248" y="78"/>
                  <a:pt x="248" y="78"/>
                  <a:pt x="248" y="78"/>
                </a:cubicBezTo>
                <a:cubicBezTo>
                  <a:pt x="248" y="79"/>
                  <a:pt x="248" y="79"/>
                  <a:pt x="248" y="79"/>
                </a:cubicBezTo>
                <a:cubicBezTo>
                  <a:pt x="247" y="79"/>
                  <a:pt x="247" y="79"/>
                  <a:pt x="247" y="79"/>
                </a:cubicBezTo>
                <a:cubicBezTo>
                  <a:pt x="247" y="79"/>
                  <a:pt x="247" y="79"/>
                  <a:pt x="247" y="79"/>
                </a:cubicBezTo>
                <a:cubicBezTo>
                  <a:pt x="246" y="79"/>
                  <a:pt x="246" y="79"/>
                  <a:pt x="246" y="79"/>
                </a:cubicBezTo>
                <a:cubicBezTo>
                  <a:pt x="246" y="80"/>
                  <a:pt x="246" y="80"/>
                  <a:pt x="246" y="80"/>
                </a:cubicBezTo>
                <a:cubicBezTo>
                  <a:pt x="246" y="80"/>
                  <a:pt x="246" y="80"/>
                  <a:pt x="246" y="80"/>
                </a:cubicBezTo>
                <a:cubicBezTo>
                  <a:pt x="246" y="81"/>
                  <a:pt x="246" y="81"/>
                  <a:pt x="246" y="81"/>
                </a:cubicBezTo>
                <a:cubicBezTo>
                  <a:pt x="246" y="81"/>
                  <a:pt x="246" y="81"/>
                  <a:pt x="246" y="81"/>
                </a:cubicBezTo>
                <a:cubicBezTo>
                  <a:pt x="243" y="82"/>
                  <a:pt x="243" y="82"/>
                  <a:pt x="243" y="82"/>
                </a:cubicBezTo>
                <a:cubicBezTo>
                  <a:pt x="243" y="82"/>
                  <a:pt x="243" y="82"/>
                  <a:pt x="243" y="82"/>
                </a:cubicBezTo>
                <a:cubicBezTo>
                  <a:pt x="242" y="82"/>
                  <a:pt x="242" y="82"/>
                  <a:pt x="242" y="82"/>
                </a:cubicBezTo>
                <a:cubicBezTo>
                  <a:pt x="242" y="82"/>
                  <a:pt x="242" y="82"/>
                  <a:pt x="242" y="82"/>
                </a:cubicBezTo>
                <a:cubicBezTo>
                  <a:pt x="241" y="82"/>
                  <a:pt x="241" y="82"/>
                  <a:pt x="241" y="82"/>
                </a:cubicBezTo>
                <a:cubicBezTo>
                  <a:pt x="239" y="82"/>
                  <a:pt x="239" y="82"/>
                  <a:pt x="239" y="82"/>
                </a:cubicBezTo>
                <a:cubicBezTo>
                  <a:pt x="239" y="81"/>
                  <a:pt x="239" y="81"/>
                  <a:pt x="239" y="81"/>
                </a:cubicBezTo>
                <a:cubicBezTo>
                  <a:pt x="236" y="79"/>
                  <a:pt x="236" y="79"/>
                  <a:pt x="236" y="79"/>
                </a:cubicBezTo>
                <a:cubicBezTo>
                  <a:pt x="236" y="79"/>
                  <a:pt x="236" y="79"/>
                  <a:pt x="236" y="79"/>
                </a:cubicBezTo>
                <a:cubicBezTo>
                  <a:pt x="236" y="79"/>
                  <a:pt x="236" y="79"/>
                  <a:pt x="236" y="79"/>
                </a:cubicBezTo>
                <a:cubicBezTo>
                  <a:pt x="234" y="79"/>
                  <a:pt x="234" y="79"/>
                  <a:pt x="234" y="79"/>
                </a:cubicBezTo>
                <a:cubicBezTo>
                  <a:pt x="233" y="79"/>
                  <a:pt x="233" y="79"/>
                  <a:pt x="233" y="79"/>
                </a:cubicBezTo>
                <a:cubicBezTo>
                  <a:pt x="233" y="79"/>
                  <a:pt x="233" y="79"/>
                  <a:pt x="233" y="79"/>
                </a:cubicBezTo>
                <a:cubicBezTo>
                  <a:pt x="233" y="79"/>
                  <a:pt x="233" y="79"/>
                  <a:pt x="233" y="79"/>
                </a:cubicBezTo>
                <a:cubicBezTo>
                  <a:pt x="232" y="80"/>
                  <a:pt x="232" y="80"/>
                  <a:pt x="232" y="80"/>
                </a:cubicBezTo>
                <a:cubicBezTo>
                  <a:pt x="232" y="80"/>
                  <a:pt x="232" y="80"/>
                  <a:pt x="232" y="80"/>
                </a:cubicBezTo>
                <a:cubicBezTo>
                  <a:pt x="232" y="80"/>
                  <a:pt x="232" y="80"/>
                  <a:pt x="232" y="80"/>
                </a:cubicBezTo>
                <a:cubicBezTo>
                  <a:pt x="231" y="82"/>
                  <a:pt x="231" y="82"/>
                  <a:pt x="231" y="82"/>
                </a:cubicBezTo>
                <a:cubicBezTo>
                  <a:pt x="230" y="82"/>
                  <a:pt x="230" y="82"/>
                  <a:pt x="230" y="82"/>
                </a:cubicBezTo>
                <a:cubicBezTo>
                  <a:pt x="230" y="82"/>
                  <a:pt x="230" y="82"/>
                  <a:pt x="230" y="82"/>
                </a:cubicBezTo>
                <a:cubicBezTo>
                  <a:pt x="230" y="82"/>
                  <a:pt x="230" y="82"/>
                  <a:pt x="230" y="82"/>
                </a:cubicBezTo>
                <a:cubicBezTo>
                  <a:pt x="230" y="83"/>
                  <a:pt x="230" y="83"/>
                  <a:pt x="230" y="83"/>
                </a:cubicBezTo>
                <a:cubicBezTo>
                  <a:pt x="229" y="83"/>
                  <a:pt x="229" y="83"/>
                  <a:pt x="229" y="83"/>
                </a:cubicBezTo>
                <a:cubicBezTo>
                  <a:pt x="227" y="83"/>
                  <a:pt x="227" y="83"/>
                  <a:pt x="227" y="83"/>
                </a:cubicBezTo>
                <a:cubicBezTo>
                  <a:pt x="229" y="84"/>
                  <a:pt x="229" y="84"/>
                  <a:pt x="229" y="84"/>
                </a:cubicBezTo>
                <a:cubicBezTo>
                  <a:pt x="229" y="84"/>
                  <a:pt x="229" y="84"/>
                  <a:pt x="229" y="84"/>
                </a:cubicBezTo>
                <a:cubicBezTo>
                  <a:pt x="229" y="84"/>
                  <a:pt x="229" y="84"/>
                  <a:pt x="229" y="84"/>
                </a:cubicBezTo>
                <a:cubicBezTo>
                  <a:pt x="230" y="84"/>
                  <a:pt x="230" y="84"/>
                  <a:pt x="230" y="84"/>
                </a:cubicBezTo>
                <a:cubicBezTo>
                  <a:pt x="230" y="84"/>
                  <a:pt x="230" y="84"/>
                  <a:pt x="230" y="84"/>
                </a:cubicBezTo>
                <a:cubicBezTo>
                  <a:pt x="230" y="85"/>
                  <a:pt x="230" y="85"/>
                  <a:pt x="230" y="85"/>
                </a:cubicBezTo>
                <a:cubicBezTo>
                  <a:pt x="230" y="85"/>
                  <a:pt x="230" y="85"/>
                  <a:pt x="230" y="85"/>
                </a:cubicBezTo>
                <a:cubicBezTo>
                  <a:pt x="230" y="85"/>
                  <a:pt x="230" y="85"/>
                  <a:pt x="230" y="85"/>
                </a:cubicBezTo>
                <a:cubicBezTo>
                  <a:pt x="229" y="85"/>
                  <a:pt x="229" y="85"/>
                  <a:pt x="229" y="85"/>
                </a:cubicBezTo>
                <a:cubicBezTo>
                  <a:pt x="229" y="85"/>
                  <a:pt x="229" y="85"/>
                  <a:pt x="229" y="85"/>
                </a:cubicBezTo>
                <a:cubicBezTo>
                  <a:pt x="229" y="86"/>
                  <a:pt x="229" y="86"/>
                  <a:pt x="229" y="86"/>
                </a:cubicBezTo>
                <a:cubicBezTo>
                  <a:pt x="229" y="87"/>
                  <a:pt x="229" y="87"/>
                  <a:pt x="229" y="87"/>
                </a:cubicBezTo>
                <a:cubicBezTo>
                  <a:pt x="229" y="87"/>
                  <a:pt x="229" y="87"/>
                  <a:pt x="229" y="87"/>
                </a:cubicBezTo>
                <a:cubicBezTo>
                  <a:pt x="229" y="87"/>
                  <a:pt x="229" y="87"/>
                  <a:pt x="229" y="87"/>
                </a:cubicBezTo>
                <a:cubicBezTo>
                  <a:pt x="230" y="88"/>
                  <a:pt x="230" y="88"/>
                  <a:pt x="230" y="88"/>
                </a:cubicBezTo>
                <a:cubicBezTo>
                  <a:pt x="230" y="88"/>
                  <a:pt x="230" y="88"/>
                  <a:pt x="230" y="88"/>
                </a:cubicBezTo>
                <a:cubicBezTo>
                  <a:pt x="230" y="88"/>
                  <a:pt x="230" y="88"/>
                  <a:pt x="230" y="88"/>
                </a:cubicBezTo>
                <a:cubicBezTo>
                  <a:pt x="231" y="88"/>
                  <a:pt x="231" y="88"/>
                  <a:pt x="231" y="88"/>
                </a:cubicBezTo>
                <a:cubicBezTo>
                  <a:pt x="231" y="88"/>
                  <a:pt x="231" y="88"/>
                  <a:pt x="231" y="88"/>
                </a:cubicBezTo>
                <a:cubicBezTo>
                  <a:pt x="231" y="88"/>
                  <a:pt x="231" y="88"/>
                  <a:pt x="231" y="88"/>
                </a:cubicBezTo>
                <a:cubicBezTo>
                  <a:pt x="232" y="88"/>
                  <a:pt x="232" y="88"/>
                  <a:pt x="232" y="88"/>
                </a:cubicBezTo>
                <a:cubicBezTo>
                  <a:pt x="232" y="88"/>
                  <a:pt x="232" y="88"/>
                  <a:pt x="232" y="88"/>
                </a:cubicBezTo>
                <a:cubicBezTo>
                  <a:pt x="232" y="88"/>
                  <a:pt x="232" y="88"/>
                  <a:pt x="232" y="88"/>
                </a:cubicBezTo>
                <a:cubicBezTo>
                  <a:pt x="232" y="87"/>
                  <a:pt x="232" y="87"/>
                  <a:pt x="232" y="87"/>
                </a:cubicBezTo>
                <a:cubicBezTo>
                  <a:pt x="234" y="87"/>
                  <a:pt x="234" y="87"/>
                  <a:pt x="234" y="87"/>
                </a:cubicBezTo>
                <a:cubicBezTo>
                  <a:pt x="234" y="87"/>
                  <a:pt x="234" y="87"/>
                  <a:pt x="234" y="87"/>
                </a:cubicBezTo>
                <a:cubicBezTo>
                  <a:pt x="234" y="86"/>
                  <a:pt x="234" y="86"/>
                  <a:pt x="234" y="86"/>
                </a:cubicBezTo>
                <a:cubicBezTo>
                  <a:pt x="234" y="86"/>
                  <a:pt x="234" y="86"/>
                  <a:pt x="234" y="86"/>
                </a:cubicBezTo>
                <a:cubicBezTo>
                  <a:pt x="236" y="85"/>
                  <a:pt x="236" y="85"/>
                  <a:pt x="236" y="85"/>
                </a:cubicBezTo>
                <a:cubicBezTo>
                  <a:pt x="237" y="84"/>
                  <a:pt x="237" y="84"/>
                  <a:pt x="237" y="84"/>
                </a:cubicBezTo>
                <a:cubicBezTo>
                  <a:pt x="239" y="84"/>
                  <a:pt x="239" y="84"/>
                  <a:pt x="239" y="84"/>
                </a:cubicBezTo>
                <a:cubicBezTo>
                  <a:pt x="240" y="84"/>
                  <a:pt x="240" y="84"/>
                  <a:pt x="240" y="84"/>
                </a:cubicBezTo>
                <a:cubicBezTo>
                  <a:pt x="240" y="84"/>
                  <a:pt x="240" y="84"/>
                  <a:pt x="240" y="84"/>
                </a:cubicBezTo>
                <a:cubicBezTo>
                  <a:pt x="241" y="85"/>
                  <a:pt x="241" y="85"/>
                  <a:pt x="241" y="85"/>
                </a:cubicBezTo>
                <a:cubicBezTo>
                  <a:pt x="241" y="85"/>
                  <a:pt x="241" y="85"/>
                  <a:pt x="241" y="85"/>
                </a:cubicBezTo>
                <a:cubicBezTo>
                  <a:pt x="241" y="85"/>
                  <a:pt x="241" y="85"/>
                  <a:pt x="241" y="85"/>
                </a:cubicBezTo>
                <a:cubicBezTo>
                  <a:pt x="242" y="85"/>
                  <a:pt x="242" y="85"/>
                  <a:pt x="242" y="85"/>
                </a:cubicBezTo>
                <a:cubicBezTo>
                  <a:pt x="242" y="85"/>
                  <a:pt x="242" y="85"/>
                  <a:pt x="242" y="85"/>
                </a:cubicBezTo>
                <a:cubicBezTo>
                  <a:pt x="242" y="86"/>
                  <a:pt x="242" y="86"/>
                  <a:pt x="242" y="86"/>
                </a:cubicBezTo>
                <a:cubicBezTo>
                  <a:pt x="242" y="86"/>
                  <a:pt x="242" y="86"/>
                  <a:pt x="242" y="86"/>
                </a:cubicBezTo>
                <a:cubicBezTo>
                  <a:pt x="241" y="87"/>
                  <a:pt x="241" y="87"/>
                  <a:pt x="241" y="87"/>
                </a:cubicBezTo>
                <a:cubicBezTo>
                  <a:pt x="241" y="87"/>
                  <a:pt x="241" y="87"/>
                  <a:pt x="241" y="87"/>
                </a:cubicBezTo>
                <a:cubicBezTo>
                  <a:pt x="241" y="87"/>
                  <a:pt x="241" y="87"/>
                  <a:pt x="241" y="87"/>
                </a:cubicBezTo>
                <a:cubicBezTo>
                  <a:pt x="240" y="88"/>
                  <a:pt x="240" y="88"/>
                  <a:pt x="240" y="88"/>
                </a:cubicBezTo>
                <a:cubicBezTo>
                  <a:pt x="239" y="89"/>
                  <a:pt x="239" y="89"/>
                  <a:pt x="239" y="89"/>
                </a:cubicBezTo>
                <a:cubicBezTo>
                  <a:pt x="239" y="89"/>
                  <a:pt x="239" y="89"/>
                  <a:pt x="239" y="89"/>
                </a:cubicBezTo>
                <a:cubicBezTo>
                  <a:pt x="239" y="90"/>
                  <a:pt x="239" y="90"/>
                  <a:pt x="239" y="90"/>
                </a:cubicBezTo>
                <a:cubicBezTo>
                  <a:pt x="239" y="90"/>
                  <a:pt x="239" y="90"/>
                  <a:pt x="239" y="90"/>
                </a:cubicBezTo>
                <a:cubicBezTo>
                  <a:pt x="237" y="92"/>
                  <a:pt x="237" y="92"/>
                  <a:pt x="237" y="92"/>
                </a:cubicBezTo>
                <a:cubicBezTo>
                  <a:pt x="237" y="92"/>
                  <a:pt x="237" y="92"/>
                  <a:pt x="237" y="92"/>
                </a:cubicBezTo>
                <a:cubicBezTo>
                  <a:pt x="237" y="92"/>
                  <a:pt x="237" y="92"/>
                  <a:pt x="237" y="92"/>
                </a:cubicBezTo>
                <a:cubicBezTo>
                  <a:pt x="236" y="93"/>
                  <a:pt x="236" y="93"/>
                  <a:pt x="236" y="93"/>
                </a:cubicBezTo>
                <a:cubicBezTo>
                  <a:pt x="234" y="96"/>
                  <a:pt x="234" y="96"/>
                  <a:pt x="234" y="96"/>
                </a:cubicBezTo>
                <a:cubicBezTo>
                  <a:pt x="233" y="98"/>
                  <a:pt x="233" y="98"/>
                  <a:pt x="233" y="98"/>
                </a:cubicBezTo>
                <a:cubicBezTo>
                  <a:pt x="233" y="98"/>
                  <a:pt x="233" y="98"/>
                  <a:pt x="233" y="98"/>
                </a:cubicBezTo>
                <a:cubicBezTo>
                  <a:pt x="232" y="98"/>
                  <a:pt x="232" y="98"/>
                  <a:pt x="232" y="98"/>
                </a:cubicBezTo>
                <a:cubicBezTo>
                  <a:pt x="232" y="99"/>
                  <a:pt x="232" y="99"/>
                  <a:pt x="232" y="99"/>
                </a:cubicBezTo>
                <a:cubicBezTo>
                  <a:pt x="232" y="100"/>
                  <a:pt x="232" y="100"/>
                  <a:pt x="232" y="100"/>
                </a:cubicBezTo>
                <a:cubicBezTo>
                  <a:pt x="232" y="102"/>
                  <a:pt x="232" y="102"/>
                  <a:pt x="232" y="102"/>
                </a:cubicBezTo>
                <a:cubicBezTo>
                  <a:pt x="232" y="102"/>
                  <a:pt x="232" y="102"/>
                  <a:pt x="232" y="102"/>
                </a:cubicBezTo>
                <a:cubicBezTo>
                  <a:pt x="231" y="103"/>
                  <a:pt x="231" y="103"/>
                  <a:pt x="231" y="103"/>
                </a:cubicBezTo>
                <a:cubicBezTo>
                  <a:pt x="231" y="103"/>
                  <a:pt x="231" y="103"/>
                  <a:pt x="231" y="103"/>
                </a:cubicBezTo>
                <a:cubicBezTo>
                  <a:pt x="231" y="103"/>
                  <a:pt x="231" y="103"/>
                  <a:pt x="231" y="103"/>
                </a:cubicBezTo>
                <a:cubicBezTo>
                  <a:pt x="231" y="105"/>
                  <a:pt x="231" y="105"/>
                  <a:pt x="231" y="105"/>
                </a:cubicBezTo>
                <a:cubicBezTo>
                  <a:pt x="231" y="107"/>
                  <a:pt x="231" y="107"/>
                  <a:pt x="231" y="107"/>
                </a:cubicBezTo>
                <a:cubicBezTo>
                  <a:pt x="230" y="109"/>
                  <a:pt x="230" y="109"/>
                  <a:pt x="230" y="109"/>
                </a:cubicBezTo>
                <a:cubicBezTo>
                  <a:pt x="230" y="109"/>
                  <a:pt x="230" y="109"/>
                  <a:pt x="230" y="109"/>
                </a:cubicBezTo>
                <a:cubicBezTo>
                  <a:pt x="230" y="109"/>
                  <a:pt x="230" y="109"/>
                  <a:pt x="230" y="109"/>
                </a:cubicBezTo>
                <a:cubicBezTo>
                  <a:pt x="231" y="110"/>
                  <a:pt x="231" y="110"/>
                  <a:pt x="231" y="110"/>
                </a:cubicBezTo>
                <a:cubicBezTo>
                  <a:pt x="231" y="111"/>
                  <a:pt x="231" y="111"/>
                  <a:pt x="231" y="111"/>
                </a:cubicBezTo>
                <a:cubicBezTo>
                  <a:pt x="230" y="112"/>
                  <a:pt x="230" y="112"/>
                  <a:pt x="230" y="112"/>
                </a:cubicBezTo>
                <a:cubicBezTo>
                  <a:pt x="230" y="113"/>
                  <a:pt x="230" y="113"/>
                  <a:pt x="230" y="113"/>
                </a:cubicBezTo>
                <a:cubicBezTo>
                  <a:pt x="229" y="114"/>
                  <a:pt x="229" y="114"/>
                  <a:pt x="229" y="114"/>
                </a:cubicBezTo>
                <a:cubicBezTo>
                  <a:pt x="229" y="114"/>
                  <a:pt x="229" y="114"/>
                  <a:pt x="229" y="114"/>
                </a:cubicBezTo>
                <a:cubicBezTo>
                  <a:pt x="229" y="114"/>
                  <a:pt x="229" y="114"/>
                  <a:pt x="229" y="114"/>
                </a:cubicBezTo>
                <a:cubicBezTo>
                  <a:pt x="229" y="116"/>
                  <a:pt x="229" y="116"/>
                  <a:pt x="229" y="116"/>
                </a:cubicBezTo>
                <a:cubicBezTo>
                  <a:pt x="229" y="116"/>
                  <a:pt x="229" y="116"/>
                  <a:pt x="229" y="116"/>
                </a:cubicBezTo>
                <a:cubicBezTo>
                  <a:pt x="228" y="117"/>
                  <a:pt x="228" y="117"/>
                  <a:pt x="228" y="117"/>
                </a:cubicBezTo>
                <a:cubicBezTo>
                  <a:pt x="228" y="117"/>
                  <a:pt x="228" y="117"/>
                  <a:pt x="228" y="117"/>
                </a:cubicBezTo>
                <a:cubicBezTo>
                  <a:pt x="228" y="117"/>
                  <a:pt x="228" y="117"/>
                  <a:pt x="228" y="117"/>
                </a:cubicBezTo>
                <a:cubicBezTo>
                  <a:pt x="228" y="118"/>
                  <a:pt x="228" y="118"/>
                  <a:pt x="228" y="118"/>
                </a:cubicBezTo>
                <a:cubicBezTo>
                  <a:pt x="228" y="120"/>
                  <a:pt x="228" y="120"/>
                  <a:pt x="228" y="120"/>
                </a:cubicBezTo>
                <a:cubicBezTo>
                  <a:pt x="227" y="120"/>
                  <a:pt x="227" y="120"/>
                  <a:pt x="227" y="120"/>
                </a:cubicBezTo>
                <a:cubicBezTo>
                  <a:pt x="227" y="120"/>
                  <a:pt x="227" y="120"/>
                  <a:pt x="227" y="120"/>
                </a:cubicBezTo>
                <a:cubicBezTo>
                  <a:pt x="226" y="120"/>
                  <a:pt x="226" y="120"/>
                  <a:pt x="226" y="120"/>
                </a:cubicBezTo>
                <a:cubicBezTo>
                  <a:pt x="226" y="119"/>
                  <a:pt x="226" y="119"/>
                  <a:pt x="226" y="119"/>
                </a:cubicBezTo>
                <a:cubicBezTo>
                  <a:pt x="226" y="119"/>
                  <a:pt x="226" y="119"/>
                  <a:pt x="226" y="119"/>
                </a:cubicBezTo>
                <a:cubicBezTo>
                  <a:pt x="226" y="119"/>
                  <a:pt x="226" y="119"/>
                  <a:pt x="226" y="119"/>
                </a:cubicBezTo>
                <a:cubicBezTo>
                  <a:pt x="226" y="119"/>
                  <a:pt x="226" y="119"/>
                  <a:pt x="226" y="119"/>
                </a:cubicBezTo>
                <a:cubicBezTo>
                  <a:pt x="226" y="118"/>
                  <a:pt x="226" y="118"/>
                  <a:pt x="226" y="118"/>
                </a:cubicBezTo>
                <a:cubicBezTo>
                  <a:pt x="226" y="118"/>
                  <a:pt x="226" y="118"/>
                  <a:pt x="226" y="118"/>
                </a:cubicBezTo>
                <a:cubicBezTo>
                  <a:pt x="226" y="118"/>
                  <a:pt x="226" y="118"/>
                  <a:pt x="226" y="118"/>
                </a:cubicBezTo>
                <a:cubicBezTo>
                  <a:pt x="225" y="117"/>
                  <a:pt x="225" y="117"/>
                  <a:pt x="225" y="117"/>
                </a:cubicBezTo>
                <a:cubicBezTo>
                  <a:pt x="225" y="117"/>
                  <a:pt x="225" y="117"/>
                  <a:pt x="225" y="117"/>
                </a:cubicBezTo>
                <a:cubicBezTo>
                  <a:pt x="225" y="117"/>
                  <a:pt x="225" y="117"/>
                  <a:pt x="225" y="117"/>
                </a:cubicBezTo>
                <a:cubicBezTo>
                  <a:pt x="224" y="117"/>
                  <a:pt x="224" y="117"/>
                  <a:pt x="224" y="117"/>
                </a:cubicBezTo>
                <a:cubicBezTo>
                  <a:pt x="224" y="117"/>
                  <a:pt x="224" y="117"/>
                  <a:pt x="224" y="117"/>
                </a:cubicBezTo>
                <a:cubicBezTo>
                  <a:pt x="224" y="117"/>
                  <a:pt x="224" y="117"/>
                  <a:pt x="224" y="117"/>
                </a:cubicBezTo>
                <a:cubicBezTo>
                  <a:pt x="224" y="117"/>
                  <a:pt x="224" y="117"/>
                  <a:pt x="224" y="117"/>
                </a:cubicBezTo>
                <a:cubicBezTo>
                  <a:pt x="223" y="117"/>
                  <a:pt x="223" y="117"/>
                  <a:pt x="223" y="117"/>
                </a:cubicBezTo>
                <a:cubicBezTo>
                  <a:pt x="223" y="117"/>
                  <a:pt x="223" y="117"/>
                  <a:pt x="223" y="117"/>
                </a:cubicBezTo>
                <a:cubicBezTo>
                  <a:pt x="223" y="117"/>
                  <a:pt x="223" y="117"/>
                  <a:pt x="223" y="117"/>
                </a:cubicBezTo>
                <a:cubicBezTo>
                  <a:pt x="222" y="118"/>
                  <a:pt x="222" y="118"/>
                  <a:pt x="222" y="118"/>
                </a:cubicBezTo>
                <a:cubicBezTo>
                  <a:pt x="222" y="118"/>
                  <a:pt x="222" y="118"/>
                  <a:pt x="222" y="118"/>
                </a:cubicBezTo>
                <a:cubicBezTo>
                  <a:pt x="222" y="118"/>
                  <a:pt x="222" y="118"/>
                  <a:pt x="222" y="118"/>
                </a:cubicBezTo>
                <a:cubicBezTo>
                  <a:pt x="222" y="119"/>
                  <a:pt x="222" y="119"/>
                  <a:pt x="222" y="119"/>
                </a:cubicBezTo>
                <a:cubicBezTo>
                  <a:pt x="222" y="119"/>
                  <a:pt x="222" y="119"/>
                  <a:pt x="222" y="119"/>
                </a:cubicBezTo>
                <a:cubicBezTo>
                  <a:pt x="222" y="119"/>
                  <a:pt x="222" y="119"/>
                  <a:pt x="222" y="119"/>
                </a:cubicBezTo>
                <a:cubicBezTo>
                  <a:pt x="223" y="119"/>
                  <a:pt x="223" y="119"/>
                  <a:pt x="223" y="119"/>
                </a:cubicBezTo>
                <a:cubicBezTo>
                  <a:pt x="222" y="119"/>
                  <a:pt x="222" y="119"/>
                  <a:pt x="222" y="119"/>
                </a:cubicBezTo>
                <a:cubicBezTo>
                  <a:pt x="222" y="120"/>
                  <a:pt x="222" y="120"/>
                  <a:pt x="222" y="120"/>
                </a:cubicBezTo>
                <a:cubicBezTo>
                  <a:pt x="222" y="120"/>
                  <a:pt x="222" y="120"/>
                  <a:pt x="222" y="120"/>
                </a:cubicBezTo>
                <a:cubicBezTo>
                  <a:pt x="222" y="120"/>
                  <a:pt x="222" y="120"/>
                  <a:pt x="222" y="120"/>
                </a:cubicBezTo>
                <a:cubicBezTo>
                  <a:pt x="222" y="121"/>
                  <a:pt x="222" y="121"/>
                  <a:pt x="222" y="121"/>
                </a:cubicBezTo>
                <a:cubicBezTo>
                  <a:pt x="222" y="121"/>
                  <a:pt x="222" y="121"/>
                  <a:pt x="222" y="121"/>
                </a:cubicBezTo>
                <a:cubicBezTo>
                  <a:pt x="222" y="121"/>
                  <a:pt x="222" y="121"/>
                  <a:pt x="222" y="121"/>
                </a:cubicBezTo>
                <a:cubicBezTo>
                  <a:pt x="223" y="122"/>
                  <a:pt x="223" y="122"/>
                  <a:pt x="223" y="122"/>
                </a:cubicBezTo>
                <a:cubicBezTo>
                  <a:pt x="223" y="122"/>
                  <a:pt x="223" y="122"/>
                  <a:pt x="223" y="122"/>
                </a:cubicBezTo>
                <a:cubicBezTo>
                  <a:pt x="223" y="122"/>
                  <a:pt x="223" y="122"/>
                  <a:pt x="223" y="122"/>
                </a:cubicBezTo>
                <a:cubicBezTo>
                  <a:pt x="224" y="122"/>
                  <a:pt x="224" y="122"/>
                  <a:pt x="224" y="122"/>
                </a:cubicBezTo>
                <a:cubicBezTo>
                  <a:pt x="224" y="123"/>
                  <a:pt x="224" y="123"/>
                  <a:pt x="224" y="123"/>
                </a:cubicBezTo>
                <a:cubicBezTo>
                  <a:pt x="225" y="124"/>
                  <a:pt x="225" y="124"/>
                  <a:pt x="225" y="124"/>
                </a:cubicBezTo>
                <a:cubicBezTo>
                  <a:pt x="225" y="125"/>
                  <a:pt x="225" y="125"/>
                  <a:pt x="225" y="125"/>
                </a:cubicBezTo>
                <a:cubicBezTo>
                  <a:pt x="225" y="125"/>
                  <a:pt x="225" y="125"/>
                  <a:pt x="225" y="125"/>
                </a:cubicBezTo>
                <a:cubicBezTo>
                  <a:pt x="225" y="125"/>
                  <a:pt x="225" y="125"/>
                  <a:pt x="225" y="125"/>
                </a:cubicBezTo>
                <a:cubicBezTo>
                  <a:pt x="227" y="126"/>
                  <a:pt x="227" y="126"/>
                  <a:pt x="227" y="126"/>
                </a:cubicBezTo>
                <a:cubicBezTo>
                  <a:pt x="227" y="126"/>
                  <a:pt x="227" y="126"/>
                  <a:pt x="227" y="126"/>
                </a:cubicBezTo>
                <a:cubicBezTo>
                  <a:pt x="229" y="127"/>
                  <a:pt x="229" y="127"/>
                  <a:pt x="229" y="127"/>
                </a:cubicBezTo>
                <a:cubicBezTo>
                  <a:pt x="229" y="128"/>
                  <a:pt x="229" y="128"/>
                  <a:pt x="229" y="128"/>
                </a:cubicBezTo>
                <a:cubicBezTo>
                  <a:pt x="229" y="129"/>
                  <a:pt x="229" y="129"/>
                  <a:pt x="229" y="129"/>
                </a:cubicBezTo>
                <a:cubicBezTo>
                  <a:pt x="229" y="129"/>
                  <a:pt x="229" y="129"/>
                  <a:pt x="229" y="129"/>
                </a:cubicBezTo>
                <a:cubicBezTo>
                  <a:pt x="228" y="128"/>
                  <a:pt x="228" y="128"/>
                  <a:pt x="228" y="128"/>
                </a:cubicBezTo>
                <a:cubicBezTo>
                  <a:pt x="227" y="127"/>
                  <a:pt x="227" y="127"/>
                  <a:pt x="227" y="127"/>
                </a:cubicBezTo>
                <a:cubicBezTo>
                  <a:pt x="227" y="126"/>
                  <a:pt x="227" y="126"/>
                  <a:pt x="227" y="126"/>
                </a:cubicBezTo>
                <a:cubicBezTo>
                  <a:pt x="226" y="126"/>
                  <a:pt x="226" y="126"/>
                  <a:pt x="226" y="126"/>
                </a:cubicBezTo>
                <a:cubicBezTo>
                  <a:pt x="226" y="126"/>
                  <a:pt x="226" y="126"/>
                  <a:pt x="226" y="126"/>
                </a:cubicBezTo>
                <a:cubicBezTo>
                  <a:pt x="226" y="126"/>
                  <a:pt x="226" y="126"/>
                  <a:pt x="226" y="126"/>
                </a:cubicBezTo>
                <a:cubicBezTo>
                  <a:pt x="225" y="126"/>
                  <a:pt x="225" y="126"/>
                  <a:pt x="225" y="126"/>
                </a:cubicBezTo>
                <a:cubicBezTo>
                  <a:pt x="225" y="125"/>
                  <a:pt x="225" y="125"/>
                  <a:pt x="225" y="125"/>
                </a:cubicBezTo>
                <a:cubicBezTo>
                  <a:pt x="225" y="126"/>
                  <a:pt x="225" y="126"/>
                  <a:pt x="225" y="126"/>
                </a:cubicBezTo>
                <a:cubicBezTo>
                  <a:pt x="224" y="126"/>
                  <a:pt x="224" y="126"/>
                  <a:pt x="224" y="126"/>
                </a:cubicBezTo>
                <a:cubicBezTo>
                  <a:pt x="224" y="126"/>
                  <a:pt x="224" y="126"/>
                  <a:pt x="224" y="126"/>
                </a:cubicBezTo>
                <a:cubicBezTo>
                  <a:pt x="224" y="126"/>
                  <a:pt x="224" y="126"/>
                  <a:pt x="224" y="126"/>
                </a:cubicBezTo>
                <a:cubicBezTo>
                  <a:pt x="224" y="127"/>
                  <a:pt x="224" y="127"/>
                  <a:pt x="224" y="127"/>
                </a:cubicBezTo>
                <a:cubicBezTo>
                  <a:pt x="224" y="127"/>
                  <a:pt x="224" y="127"/>
                  <a:pt x="224" y="127"/>
                </a:cubicBezTo>
                <a:cubicBezTo>
                  <a:pt x="224" y="127"/>
                  <a:pt x="224" y="127"/>
                  <a:pt x="224" y="127"/>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3" y="129"/>
                  <a:pt x="223" y="129"/>
                  <a:pt x="223" y="129"/>
                </a:cubicBezTo>
                <a:cubicBezTo>
                  <a:pt x="223" y="129"/>
                  <a:pt x="223" y="129"/>
                  <a:pt x="223" y="129"/>
                </a:cubicBezTo>
                <a:cubicBezTo>
                  <a:pt x="223" y="129"/>
                  <a:pt x="223" y="129"/>
                  <a:pt x="223" y="129"/>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3" y="131"/>
                  <a:pt x="223" y="131"/>
                  <a:pt x="223" y="131"/>
                </a:cubicBezTo>
                <a:cubicBezTo>
                  <a:pt x="224" y="131"/>
                  <a:pt x="224" y="131"/>
                  <a:pt x="224" y="131"/>
                </a:cubicBezTo>
                <a:cubicBezTo>
                  <a:pt x="224" y="131"/>
                  <a:pt x="224" y="131"/>
                  <a:pt x="224" y="131"/>
                </a:cubicBezTo>
                <a:cubicBezTo>
                  <a:pt x="224" y="132"/>
                  <a:pt x="224" y="132"/>
                  <a:pt x="224" y="132"/>
                </a:cubicBezTo>
                <a:cubicBezTo>
                  <a:pt x="225" y="132"/>
                  <a:pt x="225" y="132"/>
                  <a:pt x="225" y="132"/>
                </a:cubicBezTo>
                <a:cubicBezTo>
                  <a:pt x="225" y="132"/>
                  <a:pt x="225" y="132"/>
                  <a:pt x="225" y="132"/>
                </a:cubicBezTo>
                <a:cubicBezTo>
                  <a:pt x="226" y="132"/>
                  <a:pt x="226" y="132"/>
                  <a:pt x="226" y="132"/>
                </a:cubicBezTo>
                <a:cubicBezTo>
                  <a:pt x="226" y="132"/>
                  <a:pt x="226" y="132"/>
                  <a:pt x="226" y="132"/>
                </a:cubicBezTo>
                <a:cubicBezTo>
                  <a:pt x="226" y="133"/>
                  <a:pt x="226" y="133"/>
                  <a:pt x="226" y="133"/>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7" y="134"/>
                  <a:pt x="227" y="134"/>
                  <a:pt x="227" y="134"/>
                </a:cubicBezTo>
                <a:cubicBezTo>
                  <a:pt x="227" y="134"/>
                  <a:pt x="227" y="134"/>
                  <a:pt x="227" y="134"/>
                </a:cubicBezTo>
                <a:cubicBezTo>
                  <a:pt x="228" y="134"/>
                  <a:pt x="228" y="134"/>
                  <a:pt x="228" y="134"/>
                </a:cubicBezTo>
                <a:cubicBezTo>
                  <a:pt x="228" y="134"/>
                  <a:pt x="228" y="134"/>
                  <a:pt x="228" y="134"/>
                </a:cubicBezTo>
                <a:cubicBezTo>
                  <a:pt x="228" y="134"/>
                  <a:pt x="228" y="134"/>
                  <a:pt x="228" y="134"/>
                </a:cubicBezTo>
                <a:cubicBezTo>
                  <a:pt x="230" y="133"/>
                  <a:pt x="230" y="133"/>
                  <a:pt x="230" y="133"/>
                </a:cubicBezTo>
                <a:cubicBezTo>
                  <a:pt x="230" y="132"/>
                  <a:pt x="230" y="132"/>
                  <a:pt x="230" y="132"/>
                </a:cubicBezTo>
                <a:cubicBezTo>
                  <a:pt x="230" y="133"/>
                  <a:pt x="230" y="133"/>
                  <a:pt x="230" y="133"/>
                </a:cubicBezTo>
                <a:cubicBezTo>
                  <a:pt x="230" y="133"/>
                  <a:pt x="230" y="133"/>
                  <a:pt x="230" y="133"/>
                </a:cubicBezTo>
                <a:cubicBezTo>
                  <a:pt x="230" y="133"/>
                  <a:pt x="230" y="133"/>
                  <a:pt x="230" y="133"/>
                </a:cubicBezTo>
                <a:cubicBezTo>
                  <a:pt x="231" y="133"/>
                  <a:pt x="231" y="133"/>
                  <a:pt x="231" y="133"/>
                </a:cubicBezTo>
                <a:cubicBezTo>
                  <a:pt x="231" y="133"/>
                  <a:pt x="231" y="133"/>
                  <a:pt x="231" y="133"/>
                </a:cubicBezTo>
                <a:cubicBezTo>
                  <a:pt x="231" y="133"/>
                  <a:pt x="231" y="133"/>
                  <a:pt x="231" y="133"/>
                </a:cubicBezTo>
                <a:cubicBezTo>
                  <a:pt x="231" y="133"/>
                  <a:pt x="231" y="133"/>
                  <a:pt x="231" y="133"/>
                </a:cubicBezTo>
                <a:cubicBezTo>
                  <a:pt x="232" y="134"/>
                  <a:pt x="232" y="134"/>
                  <a:pt x="232" y="134"/>
                </a:cubicBezTo>
                <a:cubicBezTo>
                  <a:pt x="232" y="134"/>
                  <a:pt x="232" y="134"/>
                  <a:pt x="232" y="134"/>
                </a:cubicBezTo>
                <a:cubicBezTo>
                  <a:pt x="232" y="135"/>
                  <a:pt x="232" y="135"/>
                  <a:pt x="232" y="135"/>
                </a:cubicBezTo>
                <a:cubicBezTo>
                  <a:pt x="232" y="135"/>
                  <a:pt x="232" y="135"/>
                  <a:pt x="232" y="135"/>
                </a:cubicBezTo>
                <a:cubicBezTo>
                  <a:pt x="232" y="135"/>
                  <a:pt x="232" y="135"/>
                  <a:pt x="232" y="135"/>
                </a:cubicBezTo>
                <a:cubicBezTo>
                  <a:pt x="232" y="136"/>
                  <a:pt x="232" y="136"/>
                  <a:pt x="232" y="136"/>
                </a:cubicBezTo>
                <a:cubicBezTo>
                  <a:pt x="232" y="137"/>
                  <a:pt x="232" y="137"/>
                  <a:pt x="232" y="137"/>
                </a:cubicBezTo>
                <a:cubicBezTo>
                  <a:pt x="232" y="139"/>
                  <a:pt x="232" y="139"/>
                  <a:pt x="232" y="139"/>
                </a:cubicBezTo>
                <a:cubicBezTo>
                  <a:pt x="231" y="139"/>
                  <a:pt x="231" y="139"/>
                  <a:pt x="231" y="139"/>
                </a:cubicBezTo>
                <a:cubicBezTo>
                  <a:pt x="232" y="139"/>
                  <a:pt x="232" y="139"/>
                  <a:pt x="232" y="139"/>
                </a:cubicBezTo>
                <a:cubicBezTo>
                  <a:pt x="232" y="139"/>
                  <a:pt x="232" y="139"/>
                  <a:pt x="232" y="139"/>
                </a:cubicBezTo>
                <a:cubicBezTo>
                  <a:pt x="231" y="141"/>
                  <a:pt x="231" y="141"/>
                  <a:pt x="231" y="141"/>
                </a:cubicBezTo>
                <a:cubicBezTo>
                  <a:pt x="231" y="141"/>
                  <a:pt x="231" y="141"/>
                  <a:pt x="231" y="141"/>
                </a:cubicBezTo>
                <a:cubicBezTo>
                  <a:pt x="231" y="142"/>
                  <a:pt x="231" y="142"/>
                  <a:pt x="231" y="142"/>
                </a:cubicBezTo>
                <a:cubicBezTo>
                  <a:pt x="231" y="142"/>
                  <a:pt x="231" y="142"/>
                  <a:pt x="231" y="142"/>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29" y="141"/>
                  <a:pt x="229" y="141"/>
                  <a:pt x="229" y="141"/>
                </a:cubicBezTo>
                <a:cubicBezTo>
                  <a:pt x="228" y="141"/>
                  <a:pt x="228" y="141"/>
                  <a:pt x="228" y="141"/>
                </a:cubicBezTo>
                <a:cubicBezTo>
                  <a:pt x="228" y="140"/>
                  <a:pt x="228" y="140"/>
                  <a:pt x="228" y="140"/>
                </a:cubicBezTo>
                <a:cubicBezTo>
                  <a:pt x="228" y="140"/>
                  <a:pt x="228" y="140"/>
                  <a:pt x="228" y="140"/>
                </a:cubicBezTo>
                <a:cubicBezTo>
                  <a:pt x="227" y="140"/>
                  <a:pt x="227" y="140"/>
                  <a:pt x="227" y="140"/>
                </a:cubicBezTo>
                <a:cubicBezTo>
                  <a:pt x="227" y="140"/>
                  <a:pt x="227" y="140"/>
                  <a:pt x="227" y="140"/>
                </a:cubicBezTo>
                <a:cubicBezTo>
                  <a:pt x="227" y="140"/>
                  <a:pt x="227" y="140"/>
                  <a:pt x="227" y="140"/>
                </a:cubicBezTo>
                <a:cubicBezTo>
                  <a:pt x="227" y="140"/>
                  <a:pt x="227" y="140"/>
                  <a:pt x="227" y="140"/>
                </a:cubicBezTo>
                <a:cubicBezTo>
                  <a:pt x="226" y="140"/>
                  <a:pt x="226" y="140"/>
                  <a:pt x="226" y="140"/>
                </a:cubicBezTo>
                <a:cubicBezTo>
                  <a:pt x="226" y="140"/>
                  <a:pt x="226" y="140"/>
                  <a:pt x="226" y="140"/>
                </a:cubicBezTo>
                <a:cubicBezTo>
                  <a:pt x="226" y="139"/>
                  <a:pt x="226" y="139"/>
                  <a:pt x="226" y="139"/>
                </a:cubicBezTo>
                <a:cubicBezTo>
                  <a:pt x="226" y="139"/>
                  <a:pt x="226" y="139"/>
                  <a:pt x="226" y="139"/>
                </a:cubicBezTo>
                <a:cubicBezTo>
                  <a:pt x="226" y="139"/>
                  <a:pt x="226" y="139"/>
                  <a:pt x="226" y="139"/>
                </a:cubicBezTo>
                <a:cubicBezTo>
                  <a:pt x="226" y="138"/>
                  <a:pt x="226" y="138"/>
                  <a:pt x="226" y="138"/>
                </a:cubicBezTo>
                <a:cubicBezTo>
                  <a:pt x="225" y="138"/>
                  <a:pt x="225" y="138"/>
                  <a:pt x="225" y="138"/>
                </a:cubicBezTo>
                <a:cubicBezTo>
                  <a:pt x="225" y="138"/>
                  <a:pt x="225" y="138"/>
                  <a:pt x="225" y="138"/>
                </a:cubicBezTo>
                <a:cubicBezTo>
                  <a:pt x="225" y="138"/>
                  <a:pt x="225" y="138"/>
                  <a:pt x="225" y="138"/>
                </a:cubicBezTo>
                <a:cubicBezTo>
                  <a:pt x="225" y="138"/>
                  <a:pt x="225" y="138"/>
                  <a:pt x="225" y="138"/>
                </a:cubicBezTo>
                <a:cubicBezTo>
                  <a:pt x="224" y="138"/>
                  <a:pt x="224" y="138"/>
                  <a:pt x="224" y="138"/>
                </a:cubicBezTo>
                <a:cubicBezTo>
                  <a:pt x="224" y="138"/>
                  <a:pt x="224" y="138"/>
                  <a:pt x="224" y="138"/>
                </a:cubicBezTo>
                <a:cubicBezTo>
                  <a:pt x="224" y="138"/>
                  <a:pt x="224" y="138"/>
                  <a:pt x="224" y="138"/>
                </a:cubicBezTo>
                <a:cubicBezTo>
                  <a:pt x="223" y="137"/>
                  <a:pt x="223" y="137"/>
                  <a:pt x="223" y="137"/>
                </a:cubicBezTo>
                <a:cubicBezTo>
                  <a:pt x="223" y="137"/>
                  <a:pt x="223" y="137"/>
                  <a:pt x="223" y="137"/>
                </a:cubicBezTo>
                <a:cubicBezTo>
                  <a:pt x="223" y="137"/>
                  <a:pt x="223" y="137"/>
                  <a:pt x="223" y="137"/>
                </a:cubicBezTo>
                <a:cubicBezTo>
                  <a:pt x="222" y="137"/>
                  <a:pt x="222" y="137"/>
                  <a:pt x="222" y="137"/>
                </a:cubicBezTo>
                <a:cubicBezTo>
                  <a:pt x="222" y="137"/>
                  <a:pt x="222" y="137"/>
                  <a:pt x="222" y="137"/>
                </a:cubicBezTo>
                <a:cubicBezTo>
                  <a:pt x="221" y="137"/>
                  <a:pt x="221" y="137"/>
                  <a:pt x="221" y="137"/>
                </a:cubicBezTo>
                <a:cubicBezTo>
                  <a:pt x="221" y="137"/>
                  <a:pt x="221" y="137"/>
                  <a:pt x="221" y="137"/>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19" y="138"/>
                  <a:pt x="219" y="138"/>
                  <a:pt x="219" y="138"/>
                </a:cubicBezTo>
                <a:cubicBezTo>
                  <a:pt x="219" y="138"/>
                  <a:pt x="219" y="138"/>
                  <a:pt x="219" y="138"/>
                </a:cubicBezTo>
                <a:cubicBezTo>
                  <a:pt x="219" y="138"/>
                  <a:pt x="219" y="138"/>
                  <a:pt x="219" y="138"/>
                </a:cubicBezTo>
                <a:cubicBezTo>
                  <a:pt x="218" y="138"/>
                  <a:pt x="218" y="138"/>
                  <a:pt x="218" y="138"/>
                </a:cubicBezTo>
                <a:cubicBezTo>
                  <a:pt x="217" y="139"/>
                  <a:pt x="217" y="139"/>
                  <a:pt x="217" y="139"/>
                </a:cubicBezTo>
                <a:cubicBezTo>
                  <a:pt x="218" y="139"/>
                  <a:pt x="218" y="139"/>
                  <a:pt x="218" y="139"/>
                </a:cubicBezTo>
                <a:cubicBezTo>
                  <a:pt x="218" y="139"/>
                  <a:pt x="218" y="139"/>
                  <a:pt x="218" y="139"/>
                </a:cubicBezTo>
                <a:cubicBezTo>
                  <a:pt x="218" y="140"/>
                  <a:pt x="218" y="140"/>
                  <a:pt x="218" y="140"/>
                </a:cubicBezTo>
                <a:cubicBezTo>
                  <a:pt x="218" y="140"/>
                  <a:pt x="218" y="140"/>
                  <a:pt x="218" y="140"/>
                </a:cubicBezTo>
                <a:cubicBezTo>
                  <a:pt x="219" y="140"/>
                  <a:pt x="219" y="140"/>
                  <a:pt x="219" y="140"/>
                </a:cubicBezTo>
                <a:cubicBezTo>
                  <a:pt x="220" y="140"/>
                  <a:pt x="220" y="140"/>
                  <a:pt x="220" y="140"/>
                </a:cubicBezTo>
                <a:cubicBezTo>
                  <a:pt x="220" y="140"/>
                  <a:pt x="220" y="140"/>
                  <a:pt x="220" y="140"/>
                </a:cubicBezTo>
                <a:cubicBezTo>
                  <a:pt x="219" y="140"/>
                  <a:pt x="219" y="140"/>
                  <a:pt x="219" y="140"/>
                </a:cubicBezTo>
                <a:cubicBezTo>
                  <a:pt x="219" y="140"/>
                  <a:pt x="219" y="140"/>
                  <a:pt x="219" y="140"/>
                </a:cubicBezTo>
                <a:cubicBezTo>
                  <a:pt x="218" y="141"/>
                  <a:pt x="218" y="141"/>
                  <a:pt x="218" y="141"/>
                </a:cubicBezTo>
                <a:cubicBezTo>
                  <a:pt x="217" y="142"/>
                  <a:pt x="217" y="142"/>
                  <a:pt x="217" y="142"/>
                </a:cubicBezTo>
                <a:cubicBezTo>
                  <a:pt x="217" y="142"/>
                  <a:pt x="217" y="142"/>
                  <a:pt x="217" y="142"/>
                </a:cubicBezTo>
                <a:cubicBezTo>
                  <a:pt x="217" y="142"/>
                  <a:pt x="217" y="142"/>
                  <a:pt x="217" y="142"/>
                </a:cubicBezTo>
                <a:cubicBezTo>
                  <a:pt x="217" y="141"/>
                  <a:pt x="217" y="141"/>
                  <a:pt x="217" y="141"/>
                </a:cubicBezTo>
                <a:cubicBezTo>
                  <a:pt x="217" y="141"/>
                  <a:pt x="217" y="141"/>
                  <a:pt x="217" y="141"/>
                </a:cubicBezTo>
                <a:cubicBezTo>
                  <a:pt x="217" y="141"/>
                  <a:pt x="217" y="141"/>
                  <a:pt x="217" y="141"/>
                </a:cubicBezTo>
                <a:cubicBezTo>
                  <a:pt x="216" y="140"/>
                  <a:pt x="216" y="140"/>
                  <a:pt x="216" y="140"/>
                </a:cubicBezTo>
                <a:cubicBezTo>
                  <a:pt x="216" y="140"/>
                  <a:pt x="216" y="140"/>
                  <a:pt x="216" y="140"/>
                </a:cubicBezTo>
                <a:cubicBezTo>
                  <a:pt x="216" y="140"/>
                  <a:pt x="216" y="140"/>
                  <a:pt x="216" y="140"/>
                </a:cubicBezTo>
                <a:cubicBezTo>
                  <a:pt x="215" y="140"/>
                  <a:pt x="215" y="140"/>
                  <a:pt x="215" y="140"/>
                </a:cubicBezTo>
                <a:cubicBezTo>
                  <a:pt x="215" y="141"/>
                  <a:pt x="215" y="141"/>
                  <a:pt x="215" y="141"/>
                </a:cubicBezTo>
                <a:cubicBezTo>
                  <a:pt x="215" y="141"/>
                  <a:pt x="215" y="141"/>
                  <a:pt x="215" y="141"/>
                </a:cubicBezTo>
                <a:cubicBezTo>
                  <a:pt x="215" y="142"/>
                  <a:pt x="215" y="142"/>
                  <a:pt x="215" y="142"/>
                </a:cubicBezTo>
                <a:cubicBezTo>
                  <a:pt x="215" y="142"/>
                  <a:pt x="215" y="142"/>
                  <a:pt x="215" y="142"/>
                </a:cubicBezTo>
                <a:cubicBezTo>
                  <a:pt x="215" y="143"/>
                  <a:pt x="215" y="143"/>
                  <a:pt x="215" y="143"/>
                </a:cubicBezTo>
                <a:cubicBezTo>
                  <a:pt x="215" y="143"/>
                  <a:pt x="215" y="143"/>
                  <a:pt x="215" y="143"/>
                </a:cubicBezTo>
                <a:cubicBezTo>
                  <a:pt x="215" y="143"/>
                  <a:pt x="215" y="143"/>
                  <a:pt x="215" y="143"/>
                </a:cubicBezTo>
                <a:cubicBezTo>
                  <a:pt x="215" y="144"/>
                  <a:pt x="215" y="144"/>
                  <a:pt x="215" y="144"/>
                </a:cubicBezTo>
                <a:cubicBezTo>
                  <a:pt x="215" y="144"/>
                  <a:pt x="215" y="144"/>
                  <a:pt x="215" y="144"/>
                </a:cubicBezTo>
                <a:cubicBezTo>
                  <a:pt x="215" y="144"/>
                  <a:pt x="215" y="144"/>
                  <a:pt x="215" y="144"/>
                </a:cubicBezTo>
                <a:cubicBezTo>
                  <a:pt x="215" y="145"/>
                  <a:pt x="215" y="145"/>
                  <a:pt x="215" y="145"/>
                </a:cubicBezTo>
                <a:cubicBezTo>
                  <a:pt x="215" y="145"/>
                  <a:pt x="215" y="145"/>
                  <a:pt x="215" y="145"/>
                </a:cubicBezTo>
                <a:cubicBezTo>
                  <a:pt x="215" y="145"/>
                  <a:pt x="215" y="145"/>
                  <a:pt x="215" y="145"/>
                </a:cubicBezTo>
                <a:cubicBezTo>
                  <a:pt x="215" y="146"/>
                  <a:pt x="215" y="146"/>
                  <a:pt x="215" y="146"/>
                </a:cubicBezTo>
                <a:cubicBezTo>
                  <a:pt x="214" y="145"/>
                  <a:pt x="214" y="145"/>
                  <a:pt x="214" y="145"/>
                </a:cubicBezTo>
                <a:cubicBezTo>
                  <a:pt x="214" y="145"/>
                  <a:pt x="214" y="145"/>
                  <a:pt x="214" y="145"/>
                </a:cubicBezTo>
                <a:cubicBezTo>
                  <a:pt x="214" y="145"/>
                  <a:pt x="214" y="145"/>
                  <a:pt x="214" y="145"/>
                </a:cubicBezTo>
                <a:cubicBezTo>
                  <a:pt x="213" y="145"/>
                  <a:pt x="213" y="145"/>
                  <a:pt x="213" y="145"/>
                </a:cubicBezTo>
                <a:cubicBezTo>
                  <a:pt x="213" y="145"/>
                  <a:pt x="213" y="145"/>
                  <a:pt x="213" y="145"/>
                </a:cubicBezTo>
                <a:cubicBezTo>
                  <a:pt x="213" y="145"/>
                  <a:pt x="213" y="145"/>
                  <a:pt x="213" y="145"/>
                </a:cubicBezTo>
                <a:cubicBezTo>
                  <a:pt x="213" y="146"/>
                  <a:pt x="213" y="146"/>
                  <a:pt x="213" y="146"/>
                </a:cubicBezTo>
                <a:cubicBezTo>
                  <a:pt x="212" y="146"/>
                  <a:pt x="212" y="146"/>
                  <a:pt x="212" y="146"/>
                </a:cubicBezTo>
                <a:cubicBezTo>
                  <a:pt x="213" y="147"/>
                  <a:pt x="213" y="147"/>
                  <a:pt x="213" y="147"/>
                </a:cubicBezTo>
                <a:cubicBezTo>
                  <a:pt x="213" y="147"/>
                  <a:pt x="213" y="147"/>
                  <a:pt x="213" y="147"/>
                </a:cubicBezTo>
                <a:cubicBezTo>
                  <a:pt x="214" y="147"/>
                  <a:pt x="214" y="147"/>
                  <a:pt x="214" y="147"/>
                </a:cubicBezTo>
                <a:cubicBezTo>
                  <a:pt x="214" y="147"/>
                  <a:pt x="214" y="147"/>
                  <a:pt x="214" y="147"/>
                </a:cubicBezTo>
                <a:cubicBezTo>
                  <a:pt x="214" y="147"/>
                  <a:pt x="214" y="147"/>
                  <a:pt x="214" y="147"/>
                </a:cubicBezTo>
                <a:cubicBezTo>
                  <a:pt x="216" y="147"/>
                  <a:pt x="216" y="147"/>
                  <a:pt x="216" y="147"/>
                </a:cubicBezTo>
                <a:cubicBezTo>
                  <a:pt x="216" y="148"/>
                  <a:pt x="216" y="148"/>
                  <a:pt x="216" y="148"/>
                </a:cubicBezTo>
                <a:cubicBezTo>
                  <a:pt x="216" y="149"/>
                  <a:pt x="216" y="149"/>
                  <a:pt x="216" y="149"/>
                </a:cubicBezTo>
                <a:cubicBezTo>
                  <a:pt x="216" y="149"/>
                  <a:pt x="216" y="149"/>
                  <a:pt x="216" y="149"/>
                </a:cubicBezTo>
                <a:cubicBezTo>
                  <a:pt x="216" y="150"/>
                  <a:pt x="216" y="150"/>
                  <a:pt x="216" y="150"/>
                </a:cubicBezTo>
                <a:cubicBezTo>
                  <a:pt x="216" y="150"/>
                  <a:pt x="216" y="150"/>
                  <a:pt x="216" y="150"/>
                </a:cubicBezTo>
                <a:cubicBezTo>
                  <a:pt x="217" y="150"/>
                  <a:pt x="217" y="150"/>
                  <a:pt x="217" y="150"/>
                </a:cubicBezTo>
                <a:cubicBezTo>
                  <a:pt x="217" y="149"/>
                  <a:pt x="217" y="149"/>
                  <a:pt x="217" y="149"/>
                </a:cubicBezTo>
                <a:cubicBezTo>
                  <a:pt x="217" y="149"/>
                  <a:pt x="217" y="149"/>
                  <a:pt x="217" y="149"/>
                </a:cubicBezTo>
                <a:cubicBezTo>
                  <a:pt x="218" y="149"/>
                  <a:pt x="218" y="149"/>
                  <a:pt x="218" y="149"/>
                </a:cubicBezTo>
                <a:cubicBezTo>
                  <a:pt x="219" y="149"/>
                  <a:pt x="219" y="149"/>
                  <a:pt x="219" y="149"/>
                </a:cubicBezTo>
                <a:cubicBezTo>
                  <a:pt x="219" y="150"/>
                  <a:pt x="219" y="150"/>
                  <a:pt x="219" y="150"/>
                </a:cubicBezTo>
                <a:cubicBezTo>
                  <a:pt x="220" y="150"/>
                  <a:pt x="220" y="150"/>
                  <a:pt x="220" y="150"/>
                </a:cubicBezTo>
                <a:cubicBezTo>
                  <a:pt x="220" y="150"/>
                  <a:pt x="220" y="150"/>
                  <a:pt x="220" y="150"/>
                </a:cubicBezTo>
                <a:cubicBezTo>
                  <a:pt x="221" y="150"/>
                  <a:pt x="221" y="150"/>
                  <a:pt x="221" y="150"/>
                </a:cubicBezTo>
                <a:cubicBezTo>
                  <a:pt x="222" y="150"/>
                  <a:pt x="222" y="150"/>
                  <a:pt x="222" y="150"/>
                </a:cubicBezTo>
                <a:cubicBezTo>
                  <a:pt x="222" y="150"/>
                  <a:pt x="222" y="150"/>
                  <a:pt x="222" y="150"/>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1"/>
                  <a:pt x="223" y="151"/>
                  <a:pt x="223" y="151"/>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2" y="151"/>
                  <a:pt x="222" y="151"/>
                  <a:pt x="222" y="151"/>
                </a:cubicBezTo>
                <a:cubicBezTo>
                  <a:pt x="222" y="151"/>
                  <a:pt x="222" y="151"/>
                  <a:pt x="222" y="151"/>
                </a:cubicBezTo>
                <a:cubicBezTo>
                  <a:pt x="221" y="151"/>
                  <a:pt x="221" y="151"/>
                  <a:pt x="221" y="151"/>
                </a:cubicBezTo>
                <a:cubicBezTo>
                  <a:pt x="221" y="152"/>
                  <a:pt x="221" y="152"/>
                  <a:pt x="221" y="152"/>
                </a:cubicBezTo>
                <a:cubicBezTo>
                  <a:pt x="220" y="152"/>
                  <a:pt x="220" y="152"/>
                  <a:pt x="220" y="152"/>
                </a:cubicBezTo>
                <a:cubicBezTo>
                  <a:pt x="220" y="152"/>
                  <a:pt x="220" y="152"/>
                  <a:pt x="220" y="152"/>
                </a:cubicBezTo>
                <a:cubicBezTo>
                  <a:pt x="220" y="151"/>
                  <a:pt x="220" y="151"/>
                  <a:pt x="220" y="151"/>
                </a:cubicBezTo>
                <a:cubicBezTo>
                  <a:pt x="219" y="151"/>
                  <a:pt x="219" y="151"/>
                  <a:pt x="219" y="151"/>
                </a:cubicBezTo>
                <a:cubicBezTo>
                  <a:pt x="218" y="152"/>
                  <a:pt x="218" y="152"/>
                  <a:pt x="218" y="152"/>
                </a:cubicBezTo>
                <a:cubicBezTo>
                  <a:pt x="217" y="152"/>
                  <a:pt x="217" y="152"/>
                  <a:pt x="217" y="152"/>
                </a:cubicBezTo>
                <a:cubicBezTo>
                  <a:pt x="216" y="152"/>
                  <a:pt x="216" y="152"/>
                  <a:pt x="216" y="152"/>
                </a:cubicBezTo>
                <a:cubicBezTo>
                  <a:pt x="216" y="152"/>
                  <a:pt x="216" y="152"/>
                  <a:pt x="216" y="152"/>
                </a:cubicBezTo>
                <a:cubicBezTo>
                  <a:pt x="216" y="151"/>
                  <a:pt x="216" y="151"/>
                  <a:pt x="216" y="151"/>
                </a:cubicBezTo>
                <a:cubicBezTo>
                  <a:pt x="215" y="152"/>
                  <a:pt x="215" y="152"/>
                  <a:pt x="215" y="152"/>
                </a:cubicBezTo>
                <a:cubicBezTo>
                  <a:pt x="215" y="152"/>
                  <a:pt x="215" y="152"/>
                  <a:pt x="215" y="152"/>
                </a:cubicBezTo>
                <a:cubicBezTo>
                  <a:pt x="215" y="152"/>
                  <a:pt x="215" y="152"/>
                  <a:pt x="215" y="152"/>
                </a:cubicBezTo>
                <a:cubicBezTo>
                  <a:pt x="215" y="153"/>
                  <a:pt x="215" y="153"/>
                  <a:pt x="215" y="153"/>
                </a:cubicBezTo>
                <a:cubicBezTo>
                  <a:pt x="215" y="153"/>
                  <a:pt x="215" y="153"/>
                  <a:pt x="215" y="153"/>
                </a:cubicBezTo>
                <a:cubicBezTo>
                  <a:pt x="216" y="153"/>
                  <a:pt x="216" y="153"/>
                  <a:pt x="216" y="153"/>
                </a:cubicBezTo>
                <a:cubicBezTo>
                  <a:pt x="216" y="154"/>
                  <a:pt x="216" y="154"/>
                  <a:pt x="216" y="154"/>
                </a:cubicBezTo>
                <a:cubicBezTo>
                  <a:pt x="216" y="154"/>
                  <a:pt x="216" y="154"/>
                  <a:pt x="216" y="154"/>
                </a:cubicBezTo>
                <a:cubicBezTo>
                  <a:pt x="217" y="154"/>
                  <a:pt x="217" y="154"/>
                  <a:pt x="217" y="154"/>
                </a:cubicBezTo>
                <a:cubicBezTo>
                  <a:pt x="217" y="154"/>
                  <a:pt x="217" y="154"/>
                  <a:pt x="217" y="154"/>
                </a:cubicBezTo>
                <a:cubicBezTo>
                  <a:pt x="217" y="154"/>
                  <a:pt x="217" y="154"/>
                  <a:pt x="217" y="154"/>
                </a:cubicBezTo>
                <a:cubicBezTo>
                  <a:pt x="218" y="153"/>
                  <a:pt x="218" y="153"/>
                  <a:pt x="218" y="153"/>
                </a:cubicBezTo>
                <a:cubicBezTo>
                  <a:pt x="219" y="153"/>
                  <a:pt x="219" y="153"/>
                  <a:pt x="219" y="153"/>
                </a:cubicBezTo>
                <a:cubicBezTo>
                  <a:pt x="220" y="154"/>
                  <a:pt x="220" y="154"/>
                  <a:pt x="220" y="154"/>
                </a:cubicBezTo>
                <a:cubicBezTo>
                  <a:pt x="221" y="154"/>
                  <a:pt x="221" y="154"/>
                  <a:pt x="221" y="154"/>
                </a:cubicBezTo>
                <a:cubicBezTo>
                  <a:pt x="221" y="155"/>
                  <a:pt x="221" y="155"/>
                  <a:pt x="221" y="155"/>
                </a:cubicBezTo>
                <a:cubicBezTo>
                  <a:pt x="221" y="155"/>
                  <a:pt x="221" y="155"/>
                  <a:pt x="221" y="155"/>
                </a:cubicBezTo>
                <a:cubicBezTo>
                  <a:pt x="222" y="155"/>
                  <a:pt x="222" y="155"/>
                  <a:pt x="222" y="155"/>
                </a:cubicBezTo>
                <a:cubicBezTo>
                  <a:pt x="222" y="155"/>
                  <a:pt x="222" y="155"/>
                  <a:pt x="222" y="155"/>
                </a:cubicBezTo>
                <a:cubicBezTo>
                  <a:pt x="223" y="155"/>
                  <a:pt x="223" y="155"/>
                  <a:pt x="223" y="155"/>
                </a:cubicBezTo>
                <a:cubicBezTo>
                  <a:pt x="224" y="156"/>
                  <a:pt x="224" y="156"/>
                  <a:pt x="224" y="156"/>
                </a:cubicBezTo>
                <a:cubicBezTo>
                  <a:pt x="224" y="157"/>
                  <a:pt x="224" y="157"/>
                  <a:pt x="224" y="157"/>
                </a:cubicBezTo>
                <a:cubicBezTo>
                  <a:pt x="224" y="157"/>
                  <a:pt x="224" y="157"/>
                  <a:pt x="224" y="157"/>
                </a:cubicBezTo>
                <a:cubicBezTo>
                  <a:pt x="223" y="156"/>
                  <a:pt x="223" y="156"/>
                  <a:pt x="223" y="156"/>
                </a:cubicBezTo>
                <a:cubicBezTo>
                  <a:pt x="223" y="157"/>
                  <a:pt x="223" y="157"/>
                  <a:pt x="223" y="157"/>
                </a:cubicBezTo>
                <a:cubicBezTo>
                  <a:pt x="223" y="158"/>
                  <a:pt x="223" y="158"/>
                  <a:pt x="223" y="158"/>
                </a:cubicBezTo>
                <a:cubicBezTo>
                  <a:pt x="223" y="158"/>
                  <a:pt x="223" y="158"/>
                  <a:pt x="223" y="158"/>
                </a:cubicBezTo>
                <a:cubicBezTo>
                  <a:pt x="223" y="158"/>
                  <a:pt x="223" y="158"/>
                  <a:pt x="223" y="158"/>
                </a:cubicBezTo>
                <a:cubicBezTo>
                  <a:pt x="223" y="158"/>
                  <a:pt x="223" y="158"/>
                  <a:pt x="223" y="158"/>
                </a:cubicBezTo>
                <a:cubicBezTo>
                  <a:pt x="223" y="159"/>
                  <a:pt x="223" y="159"/>
                  <a:pt x="223" y="159"/>
                </a:cubicBezTo>
                <a:cubicBezTo>
                  <a:pt x="224" y="161"/>
                  <a:pt x="224" y="161"/>
                  <a:pt x="224" y="161"/>
                </a:cubicBezTo>
                <a:cubicBezTo>
                  <a:pt x="223" y="161"/>
                  <a:pt x="223" y="161"/>
                  <a:pt x="223" y="161"/>
                </a:cubicBezTo>
                <a:cubicBezTo>
                  <a:pt x="223" y="161"/>
                  <a:pt x="223" y="161"/>
                  <a:pt x="223" y="161"/>
                </a:cubicBezTo>
                <a:cubicBezTo>
                  <a:pt x="223" y="161"/>
                  <a:pt x="223" y="161"/>
                  <a:pt x="223" y="161"/>
                </a:cubicBezTo>
                <a:cubicBezTo>
                  <a:pt x="224" y="162"/>
                  <a:pt x="224" y="162"/>
                  <a:pt x="224" y="162"/>
                </a:cubicBezTo>
                <a:cubicBezTo>
                  <a:pt x="224" y="163"/>
                  <a:pt x="224" y="163"/>
                  <a:pt x="224" y="163"/>
                </a:cubicBezTo>
                <a:cubicBezTo>
                  <a:pt x="223" y="163"/>
                  <a:pt x="223" y="163"/>
                  <a:pt x="223" y="163"/>
                </a:cubicBezTo>
                <a:cubicBezTo>
                  <a:pt x="222" y="165"/>
                  <a:pt x="222" y="165"/>
                  <a:pt x="222" y="165"/>
                </a:cubicBezTo>
                <a:cubicBezTo>
                  <a:pt x="222" y="166"/>
                  <a:pt x="222" y="166"/>
                  <a:pt x="222" y="166"/>
                </a:cubicBezTo>
                <a:cubicBezTo>
                  <a:pt x="222" y="166"/>
                  <a:pt x="222" y="166"/>
                  <a:pt x="222" y="166"/>
                </a:cubicBezTo>
                <a:cubicBezTo>
                  <a:pt x="221" y="166"/>
                  <a:pt x="221" y="166"/>
                  <a:pt x="221" y="166"/>
                </a:cubicBezTo>
                <a:cubicBezTo>
                  <a:pt x="221" y="165"/>
                  <a:pt x="221" y="165"/>
                  <a:pt x="221" y="165"/>
                </a:cubicBezTo>
                <a:cubicBezTo>
                  <a:pt x="222" y="165"/>
                  <a:pt x="222" y="165"/>
                  <a:pt x="222" y="165"/>
                </a:cubicBezTo>
                <a:cubicBezTo>
                  <a:pt x="222" y="164"/>
                  <a:pt x="222" y="164"/>
                  <a:pt x="222" y="164"/>
                </a:cubicBezTo>
                <a:cubicBezTo>
                  <a:pt x="222" y="164"/>
                  <a:pt x="222" y="164"/>
                  <a:pt x="222" y="164"/>
                </a:cubicBezTo>
                <a:cubicBezTo>
                  <a:pt x="221" y="163"/>
                  <a:pt x="221" y="163"/>
                  <a:pt x="221" y="163"/>
                </a:cubicBezTo>
                <a:cubicBezTo>
                  <a:pt x="221" y="163"/>
                  <a:pt x="221" y="163"/>
                  <a:pt x="221" y="163"/>
                </a:cubicBezTo>
                <a:cubicBezTo>
                  <a:pt x="221" y="163"/>
                  <a:pt x="221" y="163"/>
                  <a:pt x="221" y="163"/>
                </a:cubicBezTo>
                <a:cubicBezTo>
                  <a:pt x="220" y="163"/>
                  <a:pt x="220" y="163"/>
                  <a:pt x="220" y="163"/>
                </a:cubicBezTo>
                <a:cubicBezTo>
                  <a:pt x="220" y="163"/>
                  <a:pt x="220" y="163"/>
                  <a:pt x="220" y="163"/>
                </a:cubicBezTo>
                <a:cubicBezTo>
                  <a:pt x="220" y="163"/>
                  <a:pt x="220" y="163"/>
                  <a:pt x="220" y="163"/>
                </a:cubicBezTo>
                <a:cubicBezTo>
                  <a:pt x="220" y="163"/>
                  <a:pt x="220" y="163"/>
                  <a:pt x="220" y="163"/>
                </a:cubicBezTo>
                <a:cubicBezTo>
                  <a:pt x="219" y="163"/>
                  <a:pt x="219" y="163"/>
                  <a:pt x="219" y="163"/>
                </a:cubicBezTo>
                <a:cubicBezTo>
                  <a:pt x="218" y="162"/>
                  <a:pt x="218" y="162"/>
                  <a:pt x="218" y="162"/>
                </a:cubicBezTo>
                <a:cubicBezTo>
                  <a:pt x="217" y="161"/>
                  <a:pt x="217" y="161"/>
                  <a:pt x="217" y="161"/>
                </a:cubicBezTo>
                <a:cubicBezTo>
                  <a:pt x="216" y="160"/>
                  <a:pt x="216" y="160"/>
                  <a:pt x="216" y="160"/>
                </a:cubicBezTo>
                <a:cubicBezTo>
                  <a:pt x="216" y="159"/>
                  <a:pt x="216" y="159"/>
                  <a:pt x="216" y="159"/>
                </a:cubicBezTo>
                <a:cubicBezTo>
                  <a:pt x="216" y="159"/>
                  <a:pt x="216" y="159"/>
                  <a:pt x="216" y="159"/>
                </a:cubicBezTo>
                <a:cubicBezTo>
                  <a:pt x="216" y="159"/>
                  <a:pt x="216" y="159"/>
                  <a:pt x="216" y="159"/>
                </a:cubicBezTo>
                <a:cubicBezTo>
                  <a:pt x="215" y="158"/>
                  <a:pt x="215" y="158"/>
                  <a:pt x="215" y="158"/>
                </a:cubicBezTo>
                <a:cubicBezTo>
                  <a:pt x="215" y="158"/>
                  <a:pt x="215" y="158"/>
                  <a:pt x="215" y="158"/>
                </a:cubicBezTo>
                <a:cubicBezTo>
                  <a:pt x="215" y="158"/>
                  <a:pt x="215" y="158"/>
                  <a:pt x="215" y="158"/>
                </a:cubicBezTo>
                <a:cubicBezTo>
                  <a:pt x="214" y="157"/>
                  <a:pt x="214" y="157"/>
                  <a:pt x="214" y="157"/>
                </a:cubicBezTo>
                <a:cubicBezTo>
                  <a:pt x="214" y="157"/>
                  <a:pt x="214" y="157"/>
                  <a:pt x="214" y="157"/>
                </a:cubicBezTo>
                <a:cubicBezTo>
                  <a:pt x="214" y="156"/>
                  <a:pt x="214" y="156"/>
                  <a:pt x="214" y="156"/>
                </a:cubicBezTo>
                <a:cubicBezTo>
                  <a:pt x="213" y="156"/>
                  <a:pt x="213" y="156"/>
                  <a:pt x="213" y="156"/>
                </a:cubicBezTo>
                <a:cubicBezTo>
                  <a:pt x="213" y="156"/>
                  <a:pt x="213" y="156"/>
                  <a:pt x="213" y="156"/>
                </a:cubicBezTo>
                <a:cubicBezTo>
                  <a:pt x="213" y="156"/>
                  <a:pt x="213" y="156"/>
                  <a:pt x="213" y="156"/>
                </a:cubicBezTo>
                <a:cubicBezTo>
                  <a:pt x="213" y="156"/>
                  <a:pt x="213" y="156"/>
                  <a:pt x="213" y="156"/>
                </a:cubicBezTo>
                <a:cubicBezTo>
                  <a:pt x="212" y="156"/>
                  <a:pt x="212" y="156"/>
                  <a:pt x="212" y="156"/>
                </a:cubicBezTo>
                <a:cubicBezTo>
                  <a:pt x="212" y="156"/>
                  <a:pt x="212" y="156"/>
                  <a:pt x="212" y="156"/>
                </a:cubicBezTo>
                <a:cubicBezTo>
                  <a:pt x="212" y="157"/>
                  <a:pt x="212" y="157"/>
                  <a:pt x="212" y="157"/>
                </a:cubicBezTo>
                <a:cubicBezTo>
                  <a:pt x="212" y="157"/>
                  <a:pt x="212" y="157"/>
                  <a:pt x="212" y="157"/>
                </a:cubicBezTo>
                <a:cubicBezTo>
                  <a:pt x="212" y="157"/>
                  <a:pt x="212" y="157"/>
                  <a:pt x="212" y="157"/>
                </a:cubicBezTo>
                <a:cubicBezTo>
                  <a:pt x="213" y="158"/>
                  <a:pt x="213" y="158"/>
                  <a:pt x="213" y="158"/>
                </a:cubicBezTo>
                <a:cubicBezTo>
                  <a:pt x="214" y="159"/>
                  <a:pt x="214" y="159"/>
                  <a:pt x="214" y="159"/>
                </a:cubicBezTo>
                <a:cubicBezTo>
                  <a:pt x="214" y="159"/>
                  <a:pt x="214" y="159"/>
                  <a:pt x="214" y="159"/>
                </a:cubicBezTo>
                <a:cubicBezTo>
                  <a:pt x="213" y="159"/>
                  <a:pt x="213" y="159"/>
                  <a:pt x="213" y="159"/>
                </a:cubicBezTo>
                <a:cubicBezTo>
                  <a:pt x="212" y="159"/>
                  <a:pt x="212" y="159"/>
                  <a:pt x="212" y="159"/>
                </a:cubicBezTo>
                <a:cubicBezTo>
                  <a:pt x="212" y="159"/>
                  <a:pt x="212" y="159"/>
                  <a:pt x="212" y="159"/>
                </a:cubicBezTo>
                <a:cubicBezTo>
                  <a:pt x="211" y="158"/>
                  <a:pt x="211" y="158"/>
                  <a:pt x="211" y="158"/>
                </a:cubicBezTo>
                <a:cubicBezTo>
                  <a:pt x="211" y="157"/>
                  <a:pt x="211" y="157"/>
                  <a:pt x="211" y="157"/>
                </a:cubicBezTo>
                <a:cubicBezTo>
                  <a:pt x="210" y="156"/>
                  <a:pt x="210" y="156"/>
                  <a:pt x="210" y="156"/>
                </a:cubicBezTo>
                <a:cubicBezTo>
                  <a:pt x="210" y="157"/>
                  <a:pt x="210" y="157"/>
                  <a:pt x="210" y="157"/>
                </a:cubicBezTo>
                <a:cubicBezTo>
                  <a:pt x="210" y="158"/>
                  <a:pt x="210" y="158"/>
                  <a:pt x="210" y="158"/>
                </a:cubicBezTo>
                <a:cubicBezTo>
                  <a:pt x="210" y="159"/>
                  <a:pt x="210" y="159"/>
                  <a:pt x="210" y="159"/>
                </a:cubicBezTo>
                <a:cubicBezTo>
                  <a:pt x="210" y="159"/>
                  <a:pt x="210" y="159"/>
                  <a:pt x="210" y="159"/>
                </a:cubicBezTo>
                <a:cubicBezTo>
                  <a:pt x="210" y="159"/>
                  <a:pt x="210" y="159"/>
                  <a:pt x="210" y="159"/>
                </a:cubicBezTo>
                <a:cubicBezTo>
                  <a:pt x="211" y="160"/>
                  <a:pt x="211" y="160"/>
                  <a:pt x="211" y="160"/>
                </a:cubicBezTo>
                <a:cubicBezTo>
                  <a:pt x="211" y="160"/>
                  <a:pt x="211" y="160"/>
                  <a:pt x="211" y="160"/>
                </a:cubicBezTo>
                <a:cubicBezTo>
                  <a:pt x="211" y="160"/>
                  <a:pt x="211" y="160"/>
                  <a:pt x="211" y="160"/>
                </a:cubicBezTo>
                <a:cubicBezTo>
                  <a:pt x="213" y="161"/>
                  <a:pt x="213" y="161"/>
                  <a:pt x="213" y="161"/>
                </a:cubicBezTo>
                <a:cubicBezTo>
                  <a:pt x="213" y="161"/>
                  <a:pt x="213" y="161"/>
                  <a:pt x="213" y="161"/>
                </a:cubicBezTo>
                <a:cubicBezTo>
                  <a:pt x="213" y="161"/>
                  <a:pt x="213" y="161"/>
                  <a:pt x="213" y="161"/>
                </a:cubicBezTo>
                <a:cubicBezTo>
                  <a:pt x="215" y="161"/>
                  <a:pt x="215" y="161"/>
                  <a:pt x="215" y="161"/>
                </a:cubicBezTo>
                <a:cubicBezTo>
                  <a:pt x="216" y="162"/>
                  <a:pt x="216" y="162"/>
                  <a:pt x="216" y="162"/>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4"/>
                  <a:pt x="218" y="164"/>
                  <a:pt x="218" y="164"/>
                </a:cubicBezTo>
                <a:cubicBezTo>
                  <a:pt x="217" y="165"/>
                  <a:pt x="217" y="165"/>
                  <a:pt x="217" y="165"/>
                </a:cubicBezTo>
                <a:cubicBezTo>
                  <a:pt x="216" y="165"/>
                  <a:pt x="216" y="165"/>
                  <a:pt x="216" y="165"/>
                </a:cubicBezTo>
                <a:cubicBezTo>
                  <a:pt x="216" y="165"/>
                  <a:pt x="216" y="165"/>
                  <a:pt x="216" y="165"/>
                </a:cubicBezTo>
                <a:cubicBezTo>
                  <a:pt x="216" y="165"/>
                  <a:pt x="216" y="165"/>
                  <a:pt x="216" y="165"/>
                </a:cubicBezTo>
                <a:cubicBezTo>
                  <a:pt x="215" y="165"/>
                  <a:pt x="215" y="165"/>
                  <a:pt x="215" y="165"/>
                </a:cubicBezTo>
                <a:cubicBezTo>
                  <a:pt x="215" y="165"/>
                  <a:pt x="215" y="165"/>
                  <a:pt x="215" y="165"/>
                </a:cubicBezTo>
                <a:cubicBezTo>
                  <a:pt x="215" y="165"/>
                  <a:pt x="215" y="165"/>
                  <a:pt x="215" y="165"/>
                </a:cubicBezTo>
                <a:cubicBezTo>
                  <a:pt x="214" y="166"/>
                  <a:pt x="214" y="166"/>
                  <a:pt x="214" y="166"/>
                </a:cubicBezTo>
                <a:cubicBezTo>
                  <a:pt x="214" y="166"/>
                  <a:pt x="214" y="166"/>
                  <a:pt x="214" y="166"/>
                </a:cubicBezTo>
                <a:cubicBezTo>
                  <a:pt x="213" y="166"/>
                  <a:pt x="213" y="166"/>
                  <a:pt x="213" y="166"/>
                </a:cubicBezTo>
                <a:cubicBezTo>
                  <a:pt x="213" y="165"/>
                  <a:pt x="213" y="165"/>
                  <a:pt x="213" y="165"/>
                </a:cubicBezTo>
                <a:cubicBezTo>
                  <a:pt x="213" y="165"/>
                  <a:pt x="213" y="165"/>
                  <a:pt x="213" y="165"/>
                </a:cubicBezTo>
                <a:cubicBezTo>
                  <a:pt x="213" y="165"/>
                  <a:pt x="213" y="165"/>
                  <a:pt x="213" y="165"/>
                </a:cubicBezTo>
                <a:cubicBezTo>
                  <a:pt x="213" y="165"/>
                  <a:pt x="213" y="165"/>
                  <a:pt x="213" y="165"/>
                </a:cubicBezTo>
                <a:cubicBezTo>
                  <a:pt x="213" y="164"/>
                  <a:pt x="213" y="164"/>
                  <a:pt x="213" y="164"/>
                </a:cubicBezTo>
                <a:cubicBezTo>
                  <a:pt x="213" y="164"/>
                  <a:pt x="213" y="164"/>
                  <a:pt x="213" y="164"/>
                </a:cubicBezTo>
                <a:cubicBezTo>
                  <a:pt x="213" y="164"/>
                  <a:pt x="213" y="164"/>
                  <a:pt x="213" y="164"/>
                </a:cubicBezTo>
                <a:cubicBezTo>
                  <a:pt x="212" y="163"/>
                  <a:pt x="212" y="163"/>
                  <a:pt x="212" y="163"/>
                </a:cubicBezTo>
                <a:cubicBezTo>
                  <a:pt x="211" y="163"/>
                  <a:pt x="211" y="163"/>
                  <a:pt x="211" y="163"/>
                </a:cubicBezTo>
                <a:cubicBezTo>
                  <a:pt x="211" y="164"/>
                  <a:pt x="211" y="164"/>
                  <a:pt x="211" y="164"/>
                </a:cubicBezTo>
                <a:cubicBezTo>
                  <a:pt x="211" y="165"/>
                  <a:pt x="211" y="165"/>
                  <a:pt x="211" y="165"/>
                </a:cubicBezTo>
                <a:cubicBezTo>
                  <a:pt x="211" y="165"/>
                  <a:pt x="211" y="165"/>
                  <a:pt x="211" y="165"/>
                </a:cubicBezTo>
                <a:cubicBezTo>
                  <a:pt x="211" y="165"/>
                  <a:pt x="211" y="165"/>
                  <a:pt x="211" y="165"/>
                </a:cubicBezTo>
                <a:cubicBezTo>
                  <a:pt x="212" y="165"/>
                  <a:pt x="212" y="165"/>
                  <a:pt x="212" y="165"/>
                </a:cubicBezTo>
                <a:cubicBezTo>
                  <a:pt x="212" y="167"/>
                  <a:pt x="212" y="167"/>
                  <a:pt x="212" y="167"/>
                </a:cubicBezTo>
                <a:cubicBezTo>
                  <a:pt x="212" y="167"/>
                  <a:pt x="212" y="167"/>
                  <a:pt x="212" y="167"/>
                </a:cubicBezTo>
                <a:cubicBezTo>
                  <a:pt x="212" y="167"/>
                  <a:pt x="212" y="167"/>
                  <a:pt x="212" y="167"/>
                </a:cubicBezTo>
                <a:cubicBezTo>
                  <a:pt x="212" y="167"/>
                  <a:pt x="212" y="167"/>
                  <a:pt x="212" y="167"/>
                </a:cubicBezTo>
                <a:cubicBezTo>
                  <a:pt x="212" y="168"/>
                  <a:pt x="212" y="168"/>
                  <a:pt x="212" y="168"/>
                </a:cubicBezTo>
                <a:cubicBezTo>
                  <a:pt x="212" y="168"/>
                  <a:pt x="212" y="168"/>
                  <a:pt x="212" y="168"/>
                </a:cubicBezTo>
                <a:cubicBezTo>
                  <a:pt x="214" y="168"/>
                  <a:pt x="214" y="168"/>
                  <a:pt x="214" y="168"/>
                </a:cubicBezTo>
                <a:cubicBezTo>
                  <a:pt x="214" y="168"/>
                  <a:pt x="214" y="168"/>
                  <a:pt x="214" y="168"/>
                </a:cubicBezTo>
                <a:cubicBezTo>
                  <a:pt x="214" y="168"/>
                  <a:pt x="214" y="168"/>
                  <a:pt x="214" y="168"/>
                </a:cubicBezTo>
                <a:cubicBezTo>
                  <a:pt x="215" y="168"/>
                  <a:pt x="215" y="168"/>
                  <a:pt x="215" y="168"/>
                </a:cubicBezTo>
                <a:cubicBezTo>
                  <a:pt x="215" y="168"/>
                  <a:pt x="215" y="168"/>
                  <a:pt x="215" y="168"/>
                </a:cubicBezTo>
                <a:cubicBezTo>
                  <a:pt x="215" y="167"/>
                  <a:pt x="215" y="167"/>
                  <a:pt x="215" y="167"/>
                </a:cubicBezTo>
                <a:cubicBezTo>
                  <a:pt x="216" y="166"/>
                  <a:pt x="216" y="166"/>
                  <a:pt x="216" y="166"/>
                </a:cubicBezTo>
                <a:cubicBezTo>
                  <a:pt x="217" y="166"/>
                  <a:pt x="217" y="166"/>
                  <a:pt x="217" y="166"/>
                </a:cubicBezTo>
                <a:cubicBezTo>
                  <a:pt x="218" y="167"/>
                  <a:pt x="218" y="167"/>
                  <a:pt x="218" y="167"/>
                </a:cubicBezTo>
                <a:cubicBezTo>
                  <a:pt x="218" y="167"/>
                  <a:pt x="218" y="167"/>
                  <a:pt x="218" y="167"/>
                </a:cubicBezTo>
                <a:cubicBezTo>
                  <a:pt x="217" y="167"/>
                  <a:pt x="217" y="167"/>
                  <a:pt x="217" y="167"/>
                </a:cubicBezTo>
                <a:cubicBezTo>
                  <a:pt x="217" y="168"/>
                  <a:pt x="217" y="168"/>
                  <a:pt x="217" y="168"/>
                </a:cubicBezTo>
                <a:cubicBezTo>
                  <a:pt x="217" y="168"/>
                  <a:pt x="217" y="168"/>
                  <a:pt x="217" y="168"/>
                </a:cubicBezTo>
                <a:cubicBezTo>
                  <a:pt x="217" y="170"/>
                  <a:pt x="217" y="170"/>
                  <a:pt x="217" y="170"/>
                </a:cubicBezTo>
                <a:cubicBezTo>
                  <a:pt x="217" y="170"/>
                  <a:pt x="217" y="170"/>
                  <a:pt x="217" y="170"/>
                </a:cubicBezTo>
                <a:cubicBezTo>
                  <a:pt x="216" y="170"/>
                  <a:pt x="216" y="170"/>
                  <a:pt x="216"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6" y="171"/>
                  <a:pt x="216" y="171"/>
                  <a:pt x="216" y="171"/>
                </a:cubicBezTo>
                <a:cubicBezTo>
                  <a:pt x="217" y="172"/>
                  <a:pt x="217" y="172"/>
                  <a:pt x="217" y="172"/>
                </a:cubicBezTo>
                <a:cubicBezTo>
                  <a:pt x="217" y="172"/>
                  <a:pt x="217" y="172"/>
                  <a:pt x="217" y="172"/>
                </a:cubicBezTo>
                <a:cubicBezTo>
                  <a:pt x="217" y="172"/>
                  <a:pt x="217" y="172"/>
                  <a:pt x="217" y="172"/>
                </a:cubicBezTo>
                <a:cubicBezTo>
                  <a:pt x="218" y="172"/>
                  <a:pt x="218" y="172"/>
                  <a:pt x="218" y="172"/>
                </a:cubicBezTo>
                <a:cubicBezTo>
                  <a:pt x="219" y="172"/>
                  <a:pt x="219" y="172"/>
                  <a:pt x="219" y="172"/>
                </a:cubicBezTo>
                <a:cubicBezTo>
                  <a:pt x="220" y="173"/>
                  <a:pt x="220" y="173"/>
                  <a:pt x="220" y="173"/>
                </a:cubicBezTo>
                <a:cubicBezTo>
                  <a:pt x="220" y="173"/>
                  <a:pt x="220" y="173"/>
                  <a:pt x="220" y="173"/>
                </a:cubicBezTo>
                <a:cubicBezTo>
                  <a:pt x="220" y="173"/>
                  <a:pt x="220" y="173"/>
                  <a:pt x="220" y="173"/>
                </a:cubicBezTo>
                <a:cubicBezTo>
                  <a:pt x="221" y="174"/>
                  <a:pt x="221" y="174"/>
                  <a:pt x="221" y="174"/>
                </a:cubicBezTo>
                <a:cubicBezTo>
                  <a:pt x="221" y="174"/>
                  <a:pt x="221" y="174"/>
                  <a:pt x="221" y="174"/>
                </a:cubicBezTo>
                <a:cubicBezTo>
                  <a:pt x="222" y="174"/>
                  <a:pt x="222" y="174"/>
                  <a:pt x="222" y="174"/>
                </a:cubicBezTo>
                <a:cubicBezTo>
                  <a:pt x="222" y="173"/>
                  <a:pt x="222" y="173"/>
                  <a:pt x="222" y="173"/>
                </a:cubicBezTo>
                <a:cubicBezTo>
                  <a:pt x="223" y="173"/>
                  <a:pt x="223" y="173"/>
                  <a:pt x="223" y="173"/>
                </a:cubicBezTo>
                <a:cubicBezTo>
                  <a:pt x="223" y="173"/>
                  <a:pt x="223" y="173"/>
                  <a:pt x="223" y="173"/>
                </a:cubicBezTo>
                <a:cubicBezTo>
                  <a:pt x="223" y="173"/>
                  <a:pt x="223" y="173"/>
                  <a:pt x="223" y="173"/>
                </a:cubicBezTo>
                <a:cubicBezTo>
                  <a:pt x="223" y="174"/>
                  <a:pt x="223" y="174"/>
                  <a:pt x="223" y="174"/>
                </a:cubicBezTo>
                <a:cubicBezTo>
                  <a:pt x="223" y="174"/>
                  <a:pt x="223" y="174"/>
                  <a:pt x="223" y="174"/>
                </a:cubicBezTo>
                <a:cubicBezTo>
                  <a:pt x="223" y="175"/>
                  <a:pt x="223" y="175"/>
                  <a:pt x="223" y="175"/>
                </a:cubicBezTo>
                <a:cubicBezTo>
                  <a:pt x="223" y="175"/>
                  <a:pt x="223" y="175"/>
                  <a:pt x="223" y="175"/>
                </a:cubicBezTo>
                <a:cubicBezTo>
                  <a:pt x="223" y="175"/>
                  <a:pt x="223" y="175"/>
                  <a:pt x="223" y="175"/>
                </a:cubicBezTo>
                <a:cubicBezTo>
                  <a:pt x="223" y="175"/>
                  <a:pt x="223" y="175"/>
                  <a:pt x="223" y="175"/>
                </a:cubicBezTo>
                <a:cubicBezTo>
                  <a:pt x="223" y="176"/>
                  <a:pt x="223" y="176"/>
                  <a:pt x="223" y="176"/>
                </a:cubicBezTo>
                <a:cubicBezTo>
                  <a:pt x="222" y="178"/>
                  <a:pt x="222" y="178"/>
                  <a:pt x="222"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0" y="177"/>
                  <a:pt x="220" y="177"/>
                  <a:pt x="220" y="177"/>
                </a:cubicBezTo>
                <a:cubicBezTo>
                  <a:pt x="220" y="176"/>
                  <a:pt x="220" y="176"/>
                  <a:pt x="220" y="176"/>
                </a:cubicBezTo>
                <a:cubicBezTo>
                  <a:pt x="220" y="176"/>
                  <a:pt x="220" y="176"/>
                  <a:pt x="220" y="176"/>
                </a:cubicBezTo>
                <a:cubicBezTo>
                  <a:pt x="220" y="175"/>
                  <a:pt x="220" y="175"/>
                  <a:pt x="220" y="175"/>
                </a:cubicBezTo>
                <a:cubicBezTo>
                  <a:pt x="220" y="175"/>
                  <a:pt x="220" y="175"/>
                  <a:pt x="220" y="175"/>
                </a:cubicBezTo>
                <a:cubicBezTo>
                  <a:pt x="218" y="174"/>
                  <a:pt x="218" y="174"/>
                  <a:pt x="218" y="174"/>
                </a:cubicBezTo>
                <a:cubicBezTo>
                  <a:pt x="218" y="174"/>
                  <a:pt x="218" y="174"/>
                  <a:pt x="218" y="174"/>
                </a:cubicBezTo>
                <a:cubicBezTo>
                  <a:pt x="218" y="174"/>
                  <a:pt x="218" y="174"/>
                  <a:pt x="218" y="174"/>
                </a:cubicBezTo>
                <a:cubicBezTo>
                  <a:pt x="217" y="174"/>
                  <a:pt x="217" y="174"/>
                  <a:pt x="217" y="174"/>
                </a:cubicBezTo>
                <a:cubicBezTo>
                  <a:pt x="216" y="173"/>
                  <a:pt x="216" y="173"/>
                  <a:pt x="216" y="173"/>
                </a:cubicBezTo>
                <a:cubicBezTo>
                  <a:pt x="216" y="173"/>
                  <a:pt x="216" y="173"/>
                  <a:pt x="216" y="173"/>
                </a:cubicBezTo>
                <a:cubicBezTo>
                  <a:pt x="216" y="173"/>
                  <a:pt x="216" y="173"/>
                  <a:pt x="216" y="173"/>
                </a:cubicBezTo>
                <a:cubicBezTo>
                  <a:pt x="215" y="173"/>
                  <a:pt x="215" y="173"/>
                  <a:pt x="215" y="173"/>
                </a:cubicBezTo>
                <a:cubicBezTo>
                  <a:pt x="215" y="173"/>
                  <a:pt x="215" y="173"/>
                  <a:pt x="215" y="173"/>
                </a:cubicBezTo>
                <a:cubicBezTo>
                  <a:pt x="215" y="173"/>
                  <a:pt x="215" y="173"/>
                  <a:pt x="215" y="173"/>
                </a:cubicBezTo>
                <a:cubicBezTo>
                  <a:pt x="214" y="174"/>
                  <a:pt x="214" y="174"/>
                  <a:pt x="214" y="174"/>
                </a:cubicBezTo>
                <a:cubicBezTo>
                  <a:pt x="214" y="174"/>
                  <a:pt x="214" y="174"/>
                  <a:pt x="214" y="174"/>
                </a:cubicBezTo>
                <a:cubicBezTo>
                  <a:pt x="213" y="173"/>
                  <a:pt x="213" y="173"/>
                  <a:pt x="213" y="173"/>
                </a:cubicBezTo>
                <a:cubicBezTo>
                  <a:pt x="213" y="173"/>
                  <a:pt x="213" y="173"/>
                  <a:pt x="213" y="173"/>
                </a:cubicBezTo>
                <a:cubicBezTo>
                  <a:pt x="213" y="173"/>
                  <a:pt x="213" y="173"/>
                  <a:pt x="213" y="173"/>
                </a:cubicBezTo>
                <a:cubicBezTo>
                  <a:pt x="213" y="173"/>
                  <a:pt x="213" y="173"/>
                  <a:pt x="213" y="173"/>
                </a:cubicBezTo>
                <a:cubicBezTo>
                  <a:pt x="212" y="172"/>
                  <a:pt x="212" y="172"/>
                  <a:pt x="212" y="172"/>
                </a:cubicBezTo>
                <a:cubicBezTo>
                  <a:pt x="212" y="172"/>
                  <a:pt x="212" y="172"/>
                  <a:pt x="212" y="172"/>
                </a:cubicBezTo>
                <a:cubicBezTo>
                  <a:pt x="212" y="172"/>
                  <a:pt x="212" y="172"/>
                  <a:pt x="212" y="172"/>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1" y="174"/>
                  <a:pt x="211" y="174"/>
                  <a:pt x="211" y="174"/>
                </a:cubicBezTo>
                <a:cubicBezTo>
                  <a:pt x="211" y="175"/>
                  <a:pt x="211" y="175"/>
                  <a:pt x="211" y="175"/>
                </a:cubicBezTo>
                <a:cubicBezTo>
                  <a:pt x="211" y="175"/>
                  <a:pt x="211" y="175"/>
                  <a:pt x="211" y="175"/>
                </a:cubicBezTo>
                <a:cubicBezTo>
                  <a:pt x="211" y="175"/>
                  <a:pt x="211" y="175"/>
                  <a:pt x="211" y="175"/>
                </a:cubicBezTo>
                <a:cubicBezTo>
                  <a:pt x="210" y="175"/>
                  <a:pt x="210" y="175"/>
                  <a:pt x="210"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9" y="177"/>
                  <a:pt x="209" y="177"/>
                  <a:pt x="209" y="177"/>
                </a:cubicBezTo>
                <a:cubicBezTo>
                  <a:pt x="210" y="177"/>
                  <a:pt x="210" y="177"/>
                  <a:pt x="210" y="177"/>
                </a:cubicBezTo>
                <a:cubicBezTo>
                  <a:pt x="210" y="177"/>
                  <a:pt x="210" y="177"/>
                  <a:pt x="210" y="177"/>
                </a:cubicBezTo>
                <a:cubicBezTo>
                  <a:pt x="210" y="178"/>
                  <a:pt x="210" y="178"/>
                  <a:pt x="210" y="178"/>
                </a:cubicBezTo>
                <a:cubicBezTo>
                  <a:pt x="209" y="179"/>
                  <a:pt x="209" y="179"/>
                  <a:pt x="209" y="179"/>
                </a:cubicBezTo>
                <a:cubicBezTo>
                  <a:pt x="209" y="179"/>
                  <a:pt x="209" y="179"/>
                  <a:pt x="209"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4"/>
                  <a:pt x="210" y="184"/>
                  <a:pt x="210" y="184"/>
                </a:cubicBezTo>
                <a:cubicBezTo>
                  <a:pt x="210" y="185"/>
                  <a:pt x="210" y="185"/>
                  <a:pt x="210" y="185"/>
                </a:cubicBezTo>
                <a:cubicBezTo>
                  <a:pt x="210" y="185"/>
                  <a:pt x="210" y="185"/>
                  <a:pt x="210" y="185"/>
                </a:cubicBezTo>
                <a:cubicBezTo>
                  <a:pt x="210" y="185"/>
                  <a:pt x="210" y="185"/>
                  <a:pt x="210" y="185"/>
                </a:cubicBezTo>
                <a:cubicBezTo>
                  <a:pt x="210" y="186"/>
                  <a:pt x="210" y="186"/>
                  <a:pt x="210" y="186"/>
                </a:cubicBezTo>
                <a:cubicBezTo>
                  <a:pt x="211" y="187"/>
                  <a:pt x="211" y="187"/>
                  <a:pt x="211" y="187"/>
                </a:cubicBezTo>
                <a:cubicBezTo>
                  <a:pt x="211" y="186"/>
                  <a:pt x="211" y="186"/>
                  <a:pt x="211" y="186"/>
                </a:cubicBezTo>
                <a:cubicBezTo>
                  <a:pt x="212" y="185"/>
                  <a:pt x="212" y="185"/>
                  <a:pt x="212" y="185"/>
                </a:cubicBezTo>
                <a:cubicBezTo>
                  <a:pt x="212" y="184"/>
                  <a:pt x="212" y="184"/>
                  <a:pt x="212" y="184"/>
                </a:cubicBezTo>
                <a:cubicBezTo>
                  <a:pt x="212" y="184"/>
                  <a:pt x="212" y="184"/>
                  <a:pt x="212" y="184"/>
                </a:cubicBezTo>
                <a:cubicBezTo>
                  <a:pt x="212" y="184"/>
                  <a:pt x="212" y="184"/>
                  <a:pt x="212" y="184"/>
                </a:cubicBezTo>
                <a:cubicBezTo>
                  <a:pt x="212" y="183"/>
                  <a:pt x="212" y="183"/>
                  <a:pt x="212" y="183"/>
                </a:cubicBezTo>
                <a:cubicBezTo>
                  <a:pt x="212" y="183"/>
                  <a:pt x="212" y="183"/>
                  <a:pt x="212" y="183"/>
                </a:cubicBezTo>
                <a:cubicBezTo>
                  <a:pt x="212" y="182"/>
                  <a:pt x="212" y="182"/>
                  <a:pt x="212" y="182"/>
                </a:cubicBezTo>
                <a:cubicBezTo>
                  <a:pt x="212" y="182"/>
                  <a:pt x="212" y="182"/>
                  <a:pt x="212" y="182"/>
                </a:cubicBezTo>
                <a:cubicBezTo>
                  <a:pt x="212" y="181"/>
                  <a:pt x="212" y="181"/>
                  <a:pt x="212" y="181"/>
                </a:cubicBezTo>
                <a:cubicBezTo>
                  <a:pt x="212" y="181"/>
                  <a:pt x="212" y="181"/>
                  <a:pt x="212" y="181"/>
                </a:cubicBezTo>
                <a:cubicBezTo>
                  <a:pt x="212" y="181"/>
                  <a:pt x="212" y="181"/>
                  <a:pt x="212" y="181"/>
                </a:cubicBezTo>
                <a:cubicBezTo>
                  <a:pt x="212" y="182"/>
                  <a:pt x="212" y="182"/>
                  <a:pt x="212" y="182"/>
                </a:cubicBezTo>
                <a:cubicBezTo>
                  <a:pt x="212" y="182"/>
                  <a:pt x="212" y="182"/>
                  <a:pt x="212" y="182"/>
                </a:cubicBezTo>
                <a:cubicBezTo>
                  <a:pt x="212" y="182"/>
                  <a:pt x="212" y="182"/>
                  <a:pt x="212" y="182"/>
                </a:cubicBezTo>
                <a:cubicBezTo>
                  <a:pt x="213" y="183"/>
                  <a:pt x="213" y="183"/>
                  <a:pt x="213" y="183"/>
                </a:cubicBezTo>
                <a:cubicBezTo>
                  <a:pt x="213" y="183"/>
                  <a:pt x="213" y="183"/>
                  <a:pt x="213" y="183"/>
                </a:cubicBezTo>
                <a:cubicBezTo>
                  <a:pt x="213" y="183"/>
                  <a:pt x="213" y="183"/>
                  <a:pt x="213" y="183"/>
                </a:cubicBezTo>
                <a:cubicBezTo>
                  <a:pt x="214" y="184"/>
                  <a:pt x="214" y="184"/>
                  <a:pt x="214" y="184"/>
                </a:cubicBezTo>
                <a:cubicBezTo>
                  <a:pt x="214" y="184"/>
                  <a:pt x="214" y="184"/>
                  <a:pt x="214" y="184"/>
                </a:cubicBezTo>
                <a:cubicBezTo>
                  <a:pt x="214" y="184"/>
                  <a:pt x="214" y="184"/>
                  <a:pt x="214" y="184"/>
                </a:cubicBezTo>
                <a:cubicBezTo>
                  <a:pt x="215" y="183"/>
                  <a:pt x="215" y="183"/>
                  <a:pt x="215" y="183"/>
                </a:cubicBezTo>
                <a:cubicBezTo>
                  <a:pt x="215" y="183"/>
                  <a:pt x="215" y="183"/>
                  <a:pt x="215" y="183"/>
                </a:cubicBezTo>
                <a:cubicBezTo>
                  <a:pt x="215" y="184"/>
                  <a:pt x="215" y="184"/>
                  <a:pt x="215" y="184"/>
                </a:cubicBezTo>
                <a:cubicBezTo>
                  <a:pt x="216" y="184"/>
                  <a:pt x="216" y="184"/>
                  <a:pt x="216" y="184"/>
                </a:cubicBezTo>
                <a:cubicBezTo>
                  <a:pt x="216" y="184"/>
                  <a:pt x="216" y="184"/>
                  <a:pt x="216" y="184"/>
                </a:cubicBezTo>
                <a:cubicBezTo>
                  <a:pt x="216" y="183"/>
                  <a:pt x="216" y="183"/>
                  <a:pt x="216" y="183"/>
                </a:cubicBezTo>
                <a:cubicBezTo>
                  <a:pt x="217" y="183"/>
                  <a:pt x="217" y="183"/>
                  <a:pt x="217" y="183"/>
                </a:cubicBezTo>
                <a:cubicBezTo>
                  <a:pt x="217" y="183"/>
                  <a:pt x="217" y="183"/>
                  <a:pt x="217" y="183"/>
                </a:cubicBezTo>
                <a:cubicBezTo>
                  <a:pt x="218" y="183"/>
                  <a:pt x="218" y="183"/>
                  <a:pt x="218" y="183"/>
                </a:cubicBezTo>
                <a:cubicBezTo>
                  <a:pt x="217" y="184"/>
                  <a:pt x="217" y="184"/>
                  <a:pt x="217" y="184"/>
                </a:cubicBezTo>
                <a:cubicBezTo>
                  <a:pt x="217" y="185"/>
                  <a:pt x="217" y="185"/>
                  <a:pt x="217" y="185"/>
                </a:cubicBezTo>
                <a:cubicBezTo>
                  <a:pt x="216" y="186"/>
                  <a:pt x="216" y="186"/>
                  <a:pt x="216" y="186"/>
                </a:cubicBezTo>
                <a:cubicBezTo>
                  <a:pt x="216" y="186"/>
                  <a:pt x="216" y="186"/>
                  <a:pt x="216" y="186"/>
                </a:cubicBezTo>
                <a:cubicBezTo>
                  <a:pt x="216" y="186"/>
                  <a:pt x="216" y="186"/>
                  <a:pt x="216" y="186"/>
                </a:cubicBezTo>
                <a:cubicBezTo>
                  <a:pt x="216" y="187"/>
                  <a:pt x="216" y="187"/>
                  <a:pt x="216" y="187"/>
                </a:cubicBezTo>
                <a:cubicBezTo>
                  <a:pt x="216" y="189"/>
                  <a:pt x="216" y="189"/>
                  <a:pt x="216" y="189"/>
                </a:cubicBezTo>
                <a:cubicBezTo>
                  <a:pt x="216" y="189"/>
                  <a:pt x="216" y="189"/>
                  <a:pt x="216" y="189"/>
                </a:cubicBezTo>
                <a:cubicBezTo>
                  <a:pt x="215" y="189"/>
                  <a:pt x="215" y="189"/>
                  <a:pt x="215" y="189"/>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8"/>
                  <a:pt x="212" y="188"/>
                  <a:pt x="212" y="188"/>
                </a:cubicBezTo>
                <a:cubicBezTo>
                  <a:pt x="212" y="188"/>
                  <a:pt x="212" y="188"/>
                  <a:pt x="212" y="188"/>
                </a:cubicBezTo>
                <a:cubicBezTo>
                  <a:pt x="212" y="188"/>
                  <a:pt x="212" y="188"/>
                  <a:pt x="212" y="188"/>
                </a:cubicBezTo>
                <a:cubicBezTo>
                  <a:pt x="212" y="188"/>
                  <a:pt x="212" y="188"/>
                  <a:pt x="212" y="188"/>
                </a:cubicBezTo>
                <a:cubicBezTo>
                  <a:pt x="211" y="189"/>
                  <a:pt x="211" y="189"/>
                  <a:pt x="211"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10" y="190"/>
                  <a:pt x="210" y="190"/>
                  <a:pt x="210" y="190"/>
                </a:cubicBezTo>
                <a:cubicBezTo>
                  <a:pt x="210" y="190"/>
                  <a:pt x="210" y="190"/>
                  <a:pt x="210" y="190"/>
                </a:cubicBezTo>
                <a:cubicBezTo>
                  <a:pt x="209" y="190"/>
                  <a:pt x="209" y="190"/>
                  <a:pt x="209" y="190"/>
                </a:cubicBezTo>
                <a:cubicBezTo>
                  <a:pt x="209" y="190"/>
                  <a:pt x="209" y="190"/>
                  <a:pt x="209" y="190"/>
                </a:cubicBezTo>
                <a:cubicBezTo>
                  <a:pt x="209" y="190"/>
                  <a:pt x="209" y="190"/>
                  <a:pt x="209" y="190"/>
                </a:cubicBezTo>
                <a:cubicBezTo>
                  <a:pt x="209" y="191"/>
                  <a:pt x="209" y="191"/>
                  <a:pt x="209" y="191"/>
                </a:cubicBezTo>
                <a:cubicBezTo>
                  <a:pt x="208" y="192"/>
                  <a:pt x="208" y="192"/>
                  <a:pt x="208" y="192"/>
                </a:cubicBezTo>
                <a:cubicBezTo>
                  <a:pt x="208" y="192"/>
                  <a:pt x="208" y="192"/>
                  <a:pt x="208" y="192"/>
                </a:cubicBezTo>
                <a:cubicBezTo>
                  <a:pt x="208" y="192"/>
                  <a:pt x="208" y="192"/>
                  <a:pt x="208" y="192"/>
                </a:cubicBezTo>
                <a:cubicBezTo>
                  <a:pt x="207" y="192"/>
                  <a:pt x="207" y="192"/>
                  <a:pt x="207" y="192"/>
                </a:cubicBezTo>
                <a:cubicBezTo>
                  <a:pt x="206" y="191"/>
                  <a:pt x="206" y="191"/>
                  <a:pt x="206" y="191"/>
                </a:cubicBezTo>
                <a:cubicBezTo>
                  <a:pt x="204" y="190"/>
                  <a:pt x="204" y="190"/>
                  <a:pt x="204" y="190"/>
                </a:cubicBezTo>
                <a:cubicBezTo>
                  <a:pt x="203" y="189"/>
                  <a:pt x="203" y="189"/>
                  <a:pt x="203" y="189"/>
                </a:cubicBezTo>
                <a:cubicBezTo>
                  <a:pt x="201" y="187"/>
                  <a:pt x="201" y="187"/>
                  <a:pt x="201" y="187"/>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2" y="186"/>
                  <a:pt x="202" y="186"/>
                  <a:pt x="202" y="186"/>
                </a:cubicBezTo>
                <a:cubicBezTo>
                  <a:pt x="204" y="187"/>
                  <a:pt x="204" y="187"/>
                  <a:pt x="204" y="187"/>
                </a:cubicBezTo>
                <a:cubicBezTo>
                  <a:pt x="205" y="188"/>
                  <a:pt x="205" y="188"/>
                  <a:pt x="205" y="188"/>
                </a:cubicBezTo>
                <a:cubicBezTo>
                  <a:pt x="205" y="188"/>
                  <a:pt x="205" y="188"/>
                  <a:pt x="205" y="188"/>
                </a:cubicBezTo>
                <a:cubicBezTo>
                  <a:pt x="206" y="188"/>
                  <a:pt x="206" y="188"/>
                  <a:pt x="206" y="188"/>
                </a:cubicBezTo>
                <a:cubicBezTo>
                  <a:pt x="206" y="188"/>
                  <a:pt x="206" y="188"/>
                  <a:pt x="206" y="188"/>
                </a:cubicBezTo>
                <a:cubicBezTo>
                  <a:pt x="208" y="188"/>
                  <a:pt x="208" y="188"/>
                  <a:pt x="208" y="188"/>
                </a:cubicBezTo>
                <a:cubicBezTo>
                  <a:pt x="208" y="188"/>
                  <a:pt x="208" y="188"/>
                  <a:pt x="208" y="188"/>
                </a:cubicBezTo>
                <a:cubicBezTo>
                  <a:pt x="208" y="187"/>
                  <a:pt x="208" y="187"/>
                  <a:pt x="208" y="187"/>
                </a:cubicBezTo>
                <a:cubicBezTo>
                  <a:pt x="208" y="187"/>
                  <a:pt x="208" y="187"/>
                  <a:pt x="208" y="187"/>
                </a:cubicBezTo>
                <a:cubicBezTo>
                  <a:pt x="208" y="186"/>
                  <a:pt x="208" y="186"/>
                  <a:pt x="208" y="186"/>
                </a:cubicBezTo>
                <a:cubicBezTo>
                  <a:pt x="208" y="186"/>
                  <a:pt x="208" y="186"/>
                  <a:pt x="208" y="186"/>
                </a:cubicBezTo>
                <a:cubicBezTo>
                  <a:pt x="207" y="186"/>
                  <a:pt x="207" y="186"/>
                  <a:pt x="207" y="186"/>
                </a:cubicBezTo>
                <a:cubicBezTo>
                  <a:pt x="207" y="186"/>
                  <a:pt x="207" y="186"/>
                  <a:pt x="207" y="186"/>
                </a:cubicBezTo>
                <a:cubicBezTo>
                  <a:pt x="207" y="186"/>
                  <a:pt x="207" y="186"/>
                  <a:pt x="207" y="186"/>
                </a:cubicBezTo>
                <a:cubicBezTo>
                  <a:pt x="207" y="186"/>
                  <a:pt x="207" y="186"/>
                  <a:pt x="207" y="186"/>
                </a:cubicBezTo>
                <a:cubicBezTo>
                  <a:pt x="206" y="186"/>
                  <a:pt x="206" y="186"/>
                  <a:pt x="206" y="186"/>
                </a:cubicBezTo>
                <a:cubicBezTo>
                  <a:pt x="206" y="186"/>
                  <a:pt x="206" y="186"/>
                  <a:pt x="206" y="186"/>
                </a:cubicBezTo>
                <a:cubicBezTo>
                  <a:pt x="206" y="186"/>
                  <a:pt x="206" y="186"/>
                  <a:pt x="206" y="186"/>
                </a:cubicBezTo>
                <a:cubicBezTo>
                  <a:pt x="205" y="186"/>
                  <a:pt x="205" y="186"/>
                  <a:pt x="205" y="186"/>
                </a:cubicBezTo>
                <a:cubicBezTo>
                  <a:pt x="203" y="185"/>
                  <a:pt x="203" y="185"/>
                  <a:pt x="203" y="185"/>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3"/>
                  <a:pt x="201" y="183"/>
                  <a:pt x="201" y="183"/>
                </a:cubicBezTo>
                <a:cubicBezTo>
                  <a:pt x="201" y="183"/>
                  <a:pt x="201" y="183"/>
                  <a:pt x="201" y="183"/>
                </a:cubicBezTo>
                <a:cubicBezTo>
                  <a:pt x="200" y="182"/>
                  <a:pt x="200" y="182"/>
                  <a:pt x="200" y="182"/>
                </a:cubicBezTo>
                <a:cubicBezTo>
                  <a:pt x="200" y="182"/>
                  <a:pt x="200" y="182"/>
                  <a:pt x="200" y="182"/>
                </a:cubicBezTo>
                <a:cubicBezTo>
                  <a:pt x="200" y="182"/>
                  <a:pt x="200" y="182"/>
                  <a:pt x="200" y="182"/>
                </a:cubicBezTo>
                <a:cubicBezTo>
                  <a:pt x="200" y="182"/>
                  <a:pt x="200" y="182"/>
                  <a:pt x="200" y="182"/>
                </a:cubicBezTo>
                <a:cubicBezTo>
                  <a:pt x="199" y="182"/>
                  <a:pt x="199" y="182"/>
                  <a:pt x="199" y="182"/>
                </a:cubicBezTo>
                <a:cubicBezTo>
                  <a:pt x="199" y="182"/>
                  <a:pt x="199" y="182"/>
                  <a:pt x="199" y="182"/>
                </a:cubicBezTo>
                <a:cubicBezTo>
                  <a:pt x="199" y="182"/>
                  <a:pt x="199" y="182"/>
                  <a:pt x="199" y="182"/>
                </a:cubicBezTo>
                <a:cubicBezTo>
                  <a:pt x="198" y="183"/>
                  <a:pt x="198" y="183"/>
                  <a:pt x="198" y="183"/>
                </a:cubicBezTo>
                <a:cubicBezTo>
                  <a:pt x="198" y="183"/>
                  <a:pt x="198" y="183"/>
                  <a:pt x="198" y="183"/>
                </a:cubicBezTo>
                <a:cubicBezTo>
                  <a:pt x="198" y="183"/>
                  <a:pt x="198" y="183"/>
                  <a:pt x="198" y="183"/>
                </a:cubicBezTo>
                <a:cubicBezTo>
                  <a:pt x="198" y="184"/>
                  <a:pt x="198" y="184"/>
                  <a:pt x="198" y="184"/>
                </a:cubicBezTo>
                <a:cubicBezTo>
                  <a:pt x="198" y="186"/>
                  <a:pt x="198" y="186"/>
                  <a:pt x="198" y="186"/>
                </a:cubicBezTo>
                <a:cubicBezTo>
                  <a:pt x="198" y="187"/>
                  <a:pt x="198" y="187"/>
                  <a:pt x="198" y="187"/>
                </a:cubicBezTo>
                <a:cubicBezTo>
                  <a:pt x="196" y="185"/>
                  <a:pt x="196" y="185"/>
                  <a:pt x="196" y="185"/>
                </a:cubicBezTo>
                <a:cubicBezTo>
                  <a:pt x="195" y="183"/>
                  <a:pt x="195" y="183"/>
                  <a:pt x="195" y="183"/>
                </a:cubicBezTo>
                <a:cubicBezTo>
                  <a:pt x="195" y="182"/>
                  <a:pt x="195" y="182"/>
                  <a:pt x="195" y="182"/>
                </a:cubicBezTo>
                <a:cubicBezTo>
                  <a:pt x="194" y="182"/>
                  <a:pt x="194" y="182"/>
                  <a:pt x="194" y="182"/>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3" y="181"/>
                  <a:pt x="193" y="181"/>
                  <a:pt x="193" y="181"/>
                </a:cubicBezTo>
                <a:cubicBezTo>
                  <a:pt x="193" y="181"/>
                  <a:pt x="193" y="181"/>
                  <a:pt x="193" y="181"/>
                </a:cubicBezTo>
                <a:cubicBezTo>
                  <a:pt x="193" y="181"/>
                  <a:pt x="193" y="181"/>
                  <a:pt x="193" y="181"/>
                </a:cubicBezTo>
                <a:cubicBezTo>
                  <a:pt x="193" y="181"/>
                  <a:pt x="193" y="181"/>
                  <a:pt x="193" y="181"/>
                </a:cubicBezTo>
                <a:cubicBezTo>
                  <a:pt x="192" y="181"/>
                  <a:pt x="192" y="181"/>
                  <a:pt x="192" y="181"/>
                </a:cubicBezTo>
                <a:cubicBezTo>
                  <a:pt x="192" y="181"/>
                  <a:pt x="192" y="181"/>
                  <a:pt x="192" y="181"/>
                </a:cubicBezTo>
                <a:cubicBezTo>
                  <a:pt x="193" y="182"/>
                  <a:pt x="193" y="182"/>
                  <a:pt x="193" y="182"/>
                </a:cubicBezTo>
                <a:cubicBezTo>
                  <a:pt x="193" y="182"/>
                  <a:pt x="193" y="182"/>
                  <a:pt x="193" y="182"/>
                </a:cubicBezTo>
                <a:cubicBezTo>
                  <a:pt x="193" y="182"/>
                  <a:pt x="193" y="182"/>
                  <a:pt x="193" y="182"/>
                </a:cubicBezTo>
                <a:cubicBezTo>
                  <a:pt x="194" y="183"/>
                  <a:pt x="194" y="183"/>
                  <a:pt x="194" y="183"/>
                </a:cubicBezTo>
                <a:cubicBezTo>
                  <a:pt x="195" y="185"/>
                  <a:pt x="195" y="185"/>
                  <a:pt x="195" y="185"/>
                </a:cubicBezTo>
                <a:cubicBezTo>
                  <a:pt x="195" y="186"/>
                  <a:pt x="195" y="186"/>
                  <a:pt x="195" y="186"/>
                </a:cubicBezTo>
                <a:cubicBezTo>
                  <a:pt x="195" y="186"/>
                  <a:pt x="195" y="186"/>
                  <a:pt x="195" y="186"/>
                </a:cubicBezTo>
                <a:cubicBezTo>
                  <a:pt x="195" y="186"/>
                  <a:pt x="195" y="186"/>
                  <a:pt x="195" y="186"/>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5" y="188"/>
                  <a:pt x="195" y="188"/>
                  <a:pt x="195" y="188"/>
                </a:cubicBezTo>
                <a:cubicBezTo>
                  <a:pt x="195" y="188"/>
                  <a:pt x="195" y="188"/>
                  <a:pt x="195" y="188"/>
                </a:cubicBezTo>
                <a:cubicBezTo>
                  <a:pt x="194" y="188"/>
                  <a:pt x="194" y="188"/>
                  <a:pt x="194" y="188"/>
                </a:cubicBezTo>
                <a:cubicBezTo>
                  <a:pt x="194" y="188"/>
                  <a:pt x="194" y="188"/>
                  <a:pt x="194" y="188"/>
                </a:cubicBezTo>
                <a:cubicBezTo>
                  <a:pt x="193" y="189"/>
                  <a:pt x="193" y="189"/>
                  <a:pt x="193" y="189"/>
                </a:cubicBezTo>
                <a:cubicBezTo>
                  <a:pt x="193" y="189"/>
                  <a:pt x="193" y="189"/>
                  <a:pt x="193" y="189"/>
                </a:cubicBezTo>
                <a:cubicBezTo>
                  <a:pt x="192" y="189"/>
                  <a:pt x="192" y="189"/>
                  <a:pt x="192" y="189"/>
                </a:cubicBezTo>
                <a:cubicBezTo>
                  <a:pt x="192" y="189"/>
                  <a:pt x="192" y="189"/>
                  <a:pt x="192" y="189"/>
                </a:cubicBezTo>
                <a:cubicBezTo>
                  <a:pt x="192" y="190"/>
                  <a:pt x="192" y="190"/>
                  <a:pt x="192" y="190"/>
                </a:cubicBezTo>
                <a:cubicBezTo>
                  <a:pt x="191" y="190"/>
                  <a:pt x="191" y="190"/>
                  <a:pt x="191" y="190"/>
                </a:cubicBezTo>
                <a:cubicBezTo>
                  <a:pt x="190" y="190"/>
                  <a:pt x="190" y="190"/>
                  <a:pt x="190" y="190"/>
                </a:cubicBezTo>
                <a:cubicBezTo>
                  <a:pt x="189" y="189"/>
                  <a:pt x="189" y="189"/>
                  <a:pt x="189" y="189"/>
                </a:cubicBezTo>
                <a:cubicBezTo>
                  <a:pt x="189" y="189"/>
                  <a:pt x="189" y="189"/>
                  <a:pt x="189" y="189"/>
                </a:cubicBezTo>
                <a:cubicBezTo>
                  <a:pt x="189" y="189"/>
                  <a:pt x="189" y="189"/>
                  <a:pt x="189" y="189"/>
                </a:cubicBezTo>
                <a:cubicBezTo>
                  <a:pt x="189" y="189"/>
                  <a:pt x="189" y="189"/>
                  <a:pt x="189" y="189"/>
                </a:cubicBezTo>
                <a:cubicBezTo>
                  <a:pt x="188" y="189"/>
                  <a:pt x="188" y="189"/>
                  <a:pt x="188" y="189"/>
                </a:cubicBezTo>
                <a:cubicBezTo>
                  <a:pt x="188" y="188"/>
                  <a:pt x="188" y="188"/>
                  <a:pt x="188" y="188"/>
                </a:cubicBezTo>
                <a:cubicBezTo>
                  <a:pt x="188" y="188"/>
                  <a:pt x="188" y="188"/>
                  <a:pt x="188" y="188"/>
                </a:cubicBezTo>
                <a:cubicBezTo>
                  <a:pt x="188" y="188"/>
                  <a:pt x="188" y="188"/>
                  <a:pt x="188" y="188"/>
                </a:cubicBezTo>
                <a:cubicBezTo>
                  <a:pt x="187" y="187"/>
                  <a:pt x="187" y="187"/>
                  <a:pt x="187" y="187"/>
                </a:cubicBezTo>
                <a:cubicBezTo>
                  <a:pt x="186" y="187"/>
                  <a:pt x="186" y="187"/>
                  <a:pt x="186" y="187"/>
                </a:cubicBezTo>
                <a:cubicBezTo>
                  <a:pt x="186" y="186"/>
                  <a:pt x="186" y="186"/>
                  <a:pt x="186" y="186"/>
                </a:cubicBezTo>
                <a:cubicBezTo>
                  <a:pt x="186" y="186"/>
                  <a:pt x="186" y="186"/>
                  <a:pt x="186" y="186"/>
                </a:cubicBezTo>
                <a:cubicBezTo>
                  <a:pt x="186" y="186"/>
                  <a:pt x="186" y="186"/>
                  <a:pt x="186" y="186"/>
                </a:cubicBezTo>
                <a:cubicBezTo>
                  <a:pt x="186" y="186"/>
                  <a:pt x="186" y="186"/>
                  <a:pt x="186" y="186"/>
                </a:cubicBezTo>
                <a:cubicBezTo>
                  <a:pt x="186" y="185"/>
                  <a:pt x="186" y="185"/>
                  <a:pt x="186" y="185"/>
                </a:cubicBezTo>
                <a:cubicBezTo>
                  <a:pt x="186" y="185"/>
                  <a:pt x="186" y="185"/>
                  <a:pt x="186" y="185"/>
                </a:cubicBezTo>
                <a:cubicBezTo>
                  <a:pt x="185" y="185"/>
                  <a:pt x="185" y="185"/>
                  <a:pt x="185" y="185"/>
                </a:cubicBezTo>
                <a:cubicBezTo>
                  <a:pt x="185" y="185"/>
                  <a:pt x="185" y="185"/>
                  <a:pt x="185" y="185"/>
                </a:cubicBezTo>
                <a:cubicBezTo>
                  <a:pt x="185" y="185"/>
                  <a:pt x="185" y="185"/>
                  <a:pt x="185" y="185"/>
                </a:cubicBezTo>
                <a:cubicBezTo>
                  <a:pt x="184" y="186"/>
                  <a:pt x="184" y="186"/>
                  <a:pt x="184" y="186"/>
                </a:cubicBezTo>
                <a:cubicBezTo>
                  <a:pt x="184" y="186"/>
                  <a:pt x="184" y="186"/>
                  <a:pt x="184" y="186"/>
                </a:cubicBezTo>
                <a:cubicBezTo>
                  <a:pt x="184" y="186"/>
                  <a:pt x="184" y="186"/>
                  <a:pt x="184" y="186"/>
                </a:cubicBezTo>
                <a:cubicBezTo>
                  <a:pt x="184" y="187"/>
                  <a:pt x="184" y="187"/>
                  <a:pt x="184" y="187"/>
                </a:cubicBezTo>
                <a:cubicBezTo>
                  <a:pt x="184" y="187"/>
                  <a:pt x="184" y="187"/>
                  <a:pt x="184" y="187"/>
                </a:cubicBezTo>
                <a:cubicBezTo>
                  <a:pt x="184" y="187"/>
                  <a:pt x="184" y="187"/>
                  <a:pt x="184" y="187"/>
                </a:cubicBezTo>
                <a:cubicBezTo>
                  <a:pt x="185" y="188"/>
                  <a:pt x="185" y="188"/>
                  <a:pt x="185" y="188"/>
                </a:cubicBezTo>
                <a:cubicBezTo>
                  <a:pt x="185" y="188"/>
                  <a:pt x="185" y="188"/>
                  <a:pt x="185" y="188"/>
                </a:cubicBezTo>
                <a:cubicBezTo>
                  <a:pt x="185" y="188"/>
                  <a:pt x="185" y="188"/>
                  <a:pt x="185" y="188"/>
                </a:cubicBezTo>
                <a:cubicBezTo>
                  <a:pt x="186" y="189"/>
                  <a:pt x="186" y="189"/>
                  <a:pt x="186" y="189"/>
                </a:cubicBezTo>
                <a:cubicBezTo>
                  <a:pt x="187" y="189"/>
                  <a:pt x="187" y="189"/>
                  <a:pt x="187" y="189"/>
                </a:cubicBezTo>
                <a:cubicBezTo>
                  <a:pt x="187" y="190"/>
                  <a:pt x="187" y="190"/>
                  <a:pt x="187" y="190"/>
                </a:cubicBezTo>
                <a:cubicBezTo>
                  <a:pt x="187" y="191"/>
                  <a:pt x="187" y="191"/>
                  <a:pt x="187" y="191"/>
                </a:cubicBezTo>
                <a:cubicBezTo>
                  <a:pt x="187" y="191"/>
                  <a:pt x="187" y="191"/>
                  <a:pt x="187" y="191"/>
                </a:cubicBezTo>
                <a:cubicBezTo>
                  <a:pt x="185" y="191"/>
                  <a:pt x="185" y="191"/>
                  <a:pt x="185" y="191"/>
                </a:cubicBezTo>
                <a:cubicBezTo>
                  <a:pt x="184" y="190"/>
                  <a:pt x="184" y="190"/>
                  <a:pt x="184" y="190"/>
                </a:cubicBezTo>
                <a:cubicBezTo>
                  <a:pt x="184" y="190"/>
                  <a:pt x="184" y="190"/>
                  <a:pt x="184" y="190"/>
                </a:cubicBezTo>
                <a:cubicBezTo>
                  <a:pt x="184" y="190"/>
                  <a:pt x="184" y="190"/>
                  <a:pt x="184" y="190"/>
                </a:cubicBezTo>
                <a:cubicBezTo>
                  <a:pt x="183" y="191"/>
                  <a:pt x="183" y="191"/>
                  <a:pt x="183" y="191"/>
                </a:cubicBezTo>
                <a:cubicBezTo>
                  <a:pt x="183" y="191"/>
                  <a:pt x="183" y="191"/>
                  <a:pt x="183" y="191"/>
                </a:cubicBezTo>
                <a:cubicBezTo>
                  <a:pt x="183" y="191"/>
                  <a:pt x="183" y="191"/>
                  <a:pt x="183" y="191"/>
                </a:cubicBezTo>
                <a:cubicBezTo>
                  <a:pt x="182" y="192"/>
                  <a:pt x="182" y="192"/>
                  <a:pt x="182" y="192"/>
                </a:cubicBezTo>
                <a:cubicBezTo>
                  <a:pt x="182" y="192"/>
                  <a:pt x="182" y="192"/>
                  <a:pt x="182" y="192"/>
                </a:cubicBezTo>
                <a:cubicBezTo>
                  <a:pt x="182" y="192"/>
                  <a:pt x="182" y="192"/>
                  <a:pt x="182" y="192"/>
                </a:cubicBezTo>
                <a:cubicBezTo>
                  <a:pt x="182" y="193"/>
                  <a:pt x="182" y="193"/>
                  <a:pt x="182" y="193"/>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3" y="193"/>
                  <a:pt x="183" y="193"/>
                  <a:pt x="183" y="193"/>
                </a:cubicBezTo>
                <a:cubicBezTo>
                  <a:pt x="183" y="194"/>
                  <a:pt x="183" y="194"/>
                  <a:pt x="183" y="194"/>
                </a:cubicBezTo>
                <a:cubicBezTo>
                  <a:pt x="184" y="194"/>
                  <a:pt x="184" y="194"/>
                  <a:pt x="184" y="194"/>
                </a:cubicBezTo>
                <a:cubicBezTo>
                  <a:pt x="184" y="194"/>
                  <a:pt x="184" y="194"/>
                  <a:pt x="184" y="194"/>
                </a:cubicBezTo>
                <a:cubicBezTo>
                  <a:pt x="184" y="194"/>
                  <a:pt x="184" y="194"/>
                  <a:pt x="184" y="194"/>
                </a:cubicBezTo>
                <a:cubicBezTo>
                  <a:pt x="185" y="193"/>
                  <a:pt x="185" y="193"/>
                  <a:pt x="185" y="193"/>
                </a:cubicBezTo>
                <a:cubicBezTo>
                  <a:pt x="185" y="192"/>
                  <a:pt x="185" y="192"/>
                  <a:pt x="185" y="192"/>
                </a:cubicBezTo>
                <a:cubicBezTo>
                  <a:pt x="185" y="192"/>
                  <a:pt x="185" y="192"/>
                  <a:pt x="185" y="192"/>
                </a:cubicBezTo>
                <a:cubicBezTo>
                  <a:pt x="186" y="192"/>
                  <a:pt x="186" y="193"/>
                  <a:pt x="186" y="193"/>
                </a:cubicBezTo>
                <a:cubicBezTo>
                  <a:pt x="186" y="193"/>
                  <a:pt x="186" y="193"/>
                  <a:pt x="187" y="193"/>
                </a:cubicBezTo>
                <a:cubicBezTo>
                  <a:pt x="187" y="193"/>
                  <a:pt x="187" y="193"/>
                  <a:pt x="187" y="193"/>
                </a:cubicBezTo>
                <a:cubicBezTo>
                  <a:pt x="188" y="193"/>
                  <a:pt x="188" y="193"/>
                  <a:pt x="188" y="193"/>
                </a:cubicBezTo>
                <a:cubicBezTo>
                  <a:pt x="188" y="193"/>
                  <a:pt x="188" y="193"/>
                  <a:pt x="188" y="193"/>
                </a:cubicBezTo>
                <a:cubicBezTo>
                  <a:pt x="189" y="192"/>
                  <a:pt x="189" y="192"/>
                  <a:pt x="189" y="192"/>
                </a:cubicBezTo>
                <a:cubicBezTo>
                  <a:pt x="189" y="192"/>
                  <a:pt x="189" y="192"/>
                  <a:pt x="189" y="192"/>
                </a:cubicBezTo>
                <a:cubicBezTo>
                  <a:pt x="189" y="192"/>
                  <a:pt x="189" y="192"/>
                  <a:pt x="189" y="192"/>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2" y="193"/>
                  <a:pt x="192" y="193"/>
                  <a:pt x="192" y="193"/>
                </a:cubicBezTo>
                <a:cubicBezTo>
                  <a:pt x="192" y="193"/>
                  <a:pt x="192" y="193"/>
                  <a:pt x="192" y="193"/>
                </a:cubicBezTo>
                <a:cubicBezTo>
                  <a:pt x="192" y="193"/>
                  <a:pt x="192" y="193"/>
                  <a:pt x="192" y="193"/>
                </a:cubicBezTo>
                <a:cubicBezTo>
                  <a:pt x="194" y="193"/>
                  <a:pt x="194" y="193"/>
                  <a:pt x="194" y="193"/>
                </a:cubicBezTo>
                <a:cubicBezTo>
                  <a:pt x="194" y="193"/>
                  <a:pt x="194" y="193"/>
                  <a:pt x="194" y="193"/>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3" y="195"/>
                  <a:pt x="193" y="195"/>
                  <a:pt x="193" y="195"/>
                </a:cubicBezTo>
                <a:cubicBezTo>
                  <a:pt x="193" y="195"/>
                  <a:pt x="193" y="195"/>
                  <a:pt x="193" y="195"/>
                </a:cubicBezTo>
                <a:cubicBezTo>
                  <a:pt x="193" y="195"/>
                  <a:pt x="193" y="195"/>
                  <a:pt x="193" y="195"/>
                </a:cubicBezTo>
                <a:cubicBezTo>
                  <a:pt x="192" y="195"/>
                  <a:pt x="192" y="195"/>
                  <a:pt x="192" y="195"/>
                </a:cubicBezTo>
                <a:cubicBezTo>
                  <a:pt x="192" y="195"/>
                  <a:pt x="192" y="195"/>
                  <a:pt x="192" y="195"/>
                </a:cubicBezTo>
                <a:cubicBezTo>
                  <a:pt x="191" y="195"/>
                  <a:pt x="191" y="195"/>
                  <a:pt x="191" y="195"/>
                </a:cubicBezTo>
                <a:cubicBezTo>
                  <a:pt x="191" y="195"/>
                  <a:pt x="191" y="195"/>
                  <a:pt x="191" y="195"/>
                </a:cubicBezTo>
                <a:cubicBezTo>
                  <a:pt x="190" y="196"/>
                  <a:pt x="190" y="196"/>
                  <a:pt x="190" y="196"/>
                </a:cubicBezTo>
                <a:cubicBezTo>
                  <a:pt x="190" y="196"/>
                  <a:pt x="190" y="196"/>
                  <a:pt x="190" y="196"/>
                </a:cubicBezTo>
                <a:cubicBezTo>
                  <a:pt x="189" y="196"/>
                  <a:pt x="189" y="196"/>
                  <a:pt x="189" y="196"/>
                </a:cubicBezTo>
                <a:cubicBezTo>
                  <a:pt x="188" y="195"/>
                  <a:pt x="188" y="195"/>
                  <a:pt x="188" y="195"/>
                </a:cubicBezTo>
                <a:cubicBezTo>
                  <a:pt x="188" y="195"/>
                  <a:pt x="188" y="195"/>
                  <a:pt x="188" y="195"/>
                </a:cubicBezTo>
                <a:cubicBezTo>
                  <a:pt x="188" y="195"/>
                  <a:pt x="188" y="195"/>
                  <a:pt x="188" y="195"/>
                </a:cubicBezTo>
                <a:cubicBezTo>
                  <a:pt x="187" y="195"/>
                  <a:pt x="187" y="195"/>
                  <a:pt x="187" y="195"/>
                </a:cubicBezTo>
                <a:cubicBezTo>
                  <a:pt x="187" y="195"/>
                  <a:pt x="187" y="195"/>
                  <a:pt x="187" y="195"/>
                </a:cubicBezTo>
                <a:cubicBezTo>
                  <a:pt x="187" y="195"/>
                  <a:pt x="187" y="195"/>
                  <a:pt x="187" y="195"/>
                </a:cubicBezTo>
                <a:cubicBezTo>
                  <a:pt x="186" y="195"/>
                  <a:pt x="186" y="195"/>
                  <a:pt x="186" y="195"/>
                </a:cubicBezTo>
                <a:cubicBezTo>
                  <a:pt x="186" y="195"/>
                  <a:pt x="186" y="195"/>
                  <a:pt x="186" y="195"/>
                </a:cubicBezTo>
                <a:cubicBezTo>
                  <a:pt x="186" y="195"/>
                  <a:pt x="186" y="195"/>
                  <a:pt x="186" y="195"/>
                </a:cubicBezTo>
                <a:cubicBezTo>
                  <a:pt x="186" y="195"/>
                  <a:pt x="186" y="195"/>
                  <a:pt x="186" y="195"/>
                </a:cubicBezTo>
                <a:cubicBezTo>
                  <a:pt x="185" y="195"/>
                  <a:pt x="185" y="195"/>
                  <a:pt x="185" y="195"/>
                </a:cubicBezTo>
                <a:cubicBezTo>
                  <a:pt x="185" y="195"/>
                  <a:pt x="185" y="195"/>
                  <a:pt x="185" y="195"/>
                </a:cubicBezTo>
                <a:cubicBezTo>
                  <a:pt x="185" y="195"/>
                  <a:pt x="185" y="195"/>
                  <a:pt x="185" y="195"/>
                </a:cubicBezTo>
                <a:cubicBezTo>
                  <a:pt x="185" y="195"/>
                  <a:pt x="185" y="195"/>
                  <a:pt x="185" y="195"/>
                </a:cubicBezTo>
                <a:cubicBezTo>
                  <a:pt x="184" y="195"/>
                  <a:pt x="184" y="195"/>
                  <a:pt x="184" y="195"/>
                </a:cubicBezTo>
                <a:cubicBezTo>
                  <a:pt x="184" y="195"/>
                  <a:pt x="184" y="195"/>
                  <a:pt x="184" y="195"/>
                </a:cubicBezTo>
                <a:cubicBezTo>
                  <a:pt x="184" y="196"/>
                  <a:pt x="184" y="196"/>
                  <a:pt x="184" y="196"/>
                </a:cubicBezTo>
                <a:cubicBezTo>
                  <a:pt x="184" y="196"/>
                  <a:pt x="184" y="196"/>
                  <a:pt x="184" y="196"/>
                </a:cubicBezTo>
                <a:cubicBezTo>
                  <a:pt x="184" y="197"/>
                  <a:pt x="184" y="197"/>
                  <a:pt x="184" y="197"/>
                </a:cubicBezTo>
                <a:cubicBezTo>
                  <a:pt x="184" y="197"/>
                  <a:pt x="184" y="197"/>
                  <a:pt x="184" y="197"/>
                </a:cubicBezTo>
                <a:cubicBezTo>
                  <a:pt x="185" y="197"/>
                  <a:pt x="185" y="197"/>
                  <a:pt x="185" y="197"/>
                </a:cubicBezTo>
                <a:cubicBezTo>
                  <a:pt x="186" y="197"/>
                  <a:pt x="186" y="197"/>
                  <a:pt x="186" y="197"/>
                </a:cubicBezTo>
                <a:cubicBezTo>
                  <a:pt x="186" y="197"/>
                  <a:pt x="186" y="197"/>
                  <a:pt x="186" y="197"/>
                </a:cubicBezTo>
                <a:cubicBezTo>
                  <a:pt x="186" y="197"/>
                  <a:pt x="186" y="197"/>
                  <a:pt x="186" y="197"/>
                </a:cubicBezTo>
                <a:cubicBezTo>
                  <a:pt x="187" y="196"/>
                  <a:pt x="187" y="196"/>
                  <a:pt x="187" y="196"/>
                </a:cubicBezTo>
                <a:cubicBezTo>
                  <a:pt x="187" y="197"/>
                  <a:pt x="187" y="197"/>
                  <a:pt x="187" y="197"/>
                </a:cubicBezTo>
                <a:cubicBezTo>
                  <a:pt x="187" y="197"/>
                  <a:pt x="187" y="197"/>
                  <a:pt x="187" y="197"/>
                </a:cubicBezTo>
                <a:cubicBezTo>
                  <a:pt x="187" y="197"/>
                  <a:pt x="187" y="197"/>
                  <a:pt x="187" y="197"/>
                </a:cubicBezTo>
                <a:cubicBezTo>
                  <a:pt x="186" y="197"/>
                  <a:pt x="186" y="197"/>
                  <a:pt x="186" y="197"/>
                </a:cubicBezTo>
                <a:cubicBezTo>
                  <a:pt x="186" y="197"/>
                  <a:pt x="186" y="197"/>
                  <a:pt x="186" y="197"/>
                </a:cubicBezTo>
                <a:cubicBezTo>
                  <a:pt x="186" y="197"/>
                  <a:pt x="186" y="197"/>
                  <a:pt x="186" y="197"/>
                </a:cubicBezTo>
                <a:cubicBezTo>
                  <a:pt x="185" y="197"/>
                  <a:pt x="185" y="197"/>
                  <a:pt x="185" y="197"/>
                </a:cubicBezTo>
                <a:cubicBezTo>
                  <a:pt x="185" y="197"/>
                  <a:pt x="185" y="197"/>
                  <a:pt x="185" y="197"/>
                </a:cubicBezTo>
                <a:cubicBezTo>
                  <a:pt x="185" y="198"/>
                  <a:pt x="185" y="198"/>
                  <a:pt x="185" y="198"/>
                </a:cubicBezTo>
                <a:cubicBezTo>
                  <a:pt x="185" y="198"/>
                  <a:pt x="185" y="198"/>
                  <a:pt x="185" y="198"/>
                </a:cubicBezTo>
                <a:cubicBezTo>
                  <a:pt x="184" y="199"/>
                  <a:pt x="184" y="199"/>
                  <a:pt x="184" y="199"/>
                </a:cubicBezTo>
                <a:cubicBezTo>
                  <a:pt x="185" y="199"/>
                  <a:pt x="185" y="199"/>
                  <a:pt x="185" y="199"/>
                </a:cubicBezTo>
                <a:cubicBezTo>
                  <a:pt x="185" y="199"/>
                  <a:pt x="185" y="199"/>
                  <a:pt x="185" y="199"/>
                </a:cubicBezTo>
                <a:cubicBezTo>
                  <a:pt x="186" y="199"/>
                  <a:pt x="186" y="199"/>
                  <a:pt x="186" y="199"/>
                </a:cubicBezTo>
                <a:cubicBezTo>
                  <a:pt x="186" y="199"/>
                  <a:pt x="186" y="199"/>
                  <a:pt x="186" y="199"/>
                </a:cubicBezTo>
                <a:cubicBezTo>
                  <a:pt x="186" y="198"/>
                  <a:pt x="186" y="198"/>
                  <a:pt x="186" y="198"/>
                </a:cubicBezTo>
                <a:cubicBezTo>
                  <a:pt x="187" y="198"/>
                  <a:pt x="187" y="198"/>
                  <a:pt x="187"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199"/>
                  <a:pt x="188" y="199"/>
                </a:cubicBezTo>
                <a:cubicBezTo>
                  <a:pt x="188" y="199"/>
                  <a:pt x="188" y="199"/>
                  <a:pt x="188" y="199"/>
                </a:cubicBezTo>
                <a:cubicBezTo>
                  <a:pt x="189" y="200"/>
                  <a:pt x="189" y="200"/>
                  <a:pt x="189" y="200"/>
                </a:cubicBezTo>
                <a:cubicBezTo>
                  <a:pt x="189" y="199"/>
                  <a:pt x="189" y="199"/>
                  <a:pt x="189" y="199"/>
                </a:cubicBezTo>
                <a:cubicBezTo>
                  <a:pt x="190" y="198"/>
                  <a:pt x="190" y="198"/>
                  <a:pt x="190" y="198"/>
                </a:cubicBezTo>
                <a:cubicBezTo>
                  <a:pt x="190" y="198"/>
                  <a:pt x="190" y="198"/>
                  <a:pt x="190" y="198"/>
                </a:cubicBezTo>
                <a:cubicBezTo>
                  <a:pt x="191" y="198"/>
                  <a:pt x="191" y="198"/>
                  <a:pt x="191" y="198"/>
                </a:cubicBezTo>
                <a:cubicBezTo>
                  <a:pt x="191" y="198"/>
                  <a:pt x="191" y="198"/>
                  <a:pt x="191" y="198"/>
                </a:cubicBezTo>
                <a:cubicBezTo>
                  <a:pt x="191" y="198"/>
                  <a:pt x="191" y="198"/>
                  <a:pt x="191" y="198"/>
                </a:cubicBezTo>
                <a:cubicBezTo>
                  <a:pt x="192" y="197"/>
                  <a:pt x="192" y="197"/>
                  <a:pt x="192" y="197"/>
                </a:cubicBezTo>
                <a:cubicBezTo>
                  <a:pt x="192" y="197"/>
                  <a:pt x="192" y="197"/>
                  <a:pt x="192" y="197"/>
                </a:cubicBezTo>
                <a:cubicBezTo>
                  <a:pt x="192" y="198"/>
                  <a:pt x="192" y="198"/>
                  <a:pt x="192" y="198"/>
                </a:cubicBezTo>
                <a:cubicBezTo>
                  <a:pt x="194" y="199"/>
                  <a:pt x="194" y="199"/>
                  <a:pt x="194" y="199"/>
                </a:cubicBezTo>
                <a:cubicBezTo>
                  <a:pt x="194" y="199"/>
                  <a:pt x="194" y="199"/>
                  <a:pt x="194" y="199"/>
                </a:cubicBezTo>
                <a:cubicBezTo>
                  <a:pt x="194" y="199"/>
                  <a:pt x="194" y="199"/>
                  <a:pt x="194" y="199"/>
                </a:cubicBezTo>
                <a:cubicBezTo>
                  <a:pt x="195" y="199"/>
                  <a:pt x="195" y="199"/>
                  <a:pt x="195" y="199"/>
                </a:cubicBezTo>
                <a:cubicBezTo>
                  <a:pt x="195" y="199"/>
                  <a:pt x="195" y="199"/>
                  <a:pt x="195" y="199"/>
                </a:cubicBezTo>
                <a:cubicBezTo>
                  <a:pt x="195" y="199"/>
                  <a:pt x="195" y="199"/>
                  <a:pt x="195" y="199"/>
                </a:cubicBezTo>
                <a:cubicBezTo>
                  <a:pt x="195" y="201"/>
                  <a:pt x="195" y="201"/>
                  <a:pt x="195" y="201"/>
                </a:cubicBezTo>
                <a:cubicBezTo>
                  <a:pt x="194" y="201"/>
                  <a:pt x="194" y="201"/>
                  <a:pt x="194" y="201"/>
                </a:cubicBezTo>
                <a:cubicBezTo>
                  <a:pt x="193" y="202"/>
                  <a:pt x="193" y="202"/>
                  <a:pt x="193" y="202"/>
                </a:cubicBezTo>
                <a:cubicBezTo>
                  <a:pt x="192" y="202"/>
                  <a:pt x="192" y="202"/>
                  <a:pt x="192" y="202"/>
                </a:cubicBezTo>
                <a:cubicBezTo>
                  <a:pt x="191" y="201"/>
                  <a:pt x="191" y="201"/>
                  <a:pt x="191" y="201"/>
                </a:cubicBezTo>
                <a:cubicBezTo>
                  <a:pt x="191" y="201"/>
                  <a:pt x="191" y="201"/>
                  <a:pt x="191" y="201"/>
                </a:cubicBezTo>
                <a:cubicBezTo>
                  <a:pt x="191" y="201"/>
                  <a:pt x="191" y="201"/>
                  <a:pt x="191" y="201"/>
                </a:cubicBezTo>
                <a:cubicBezTo>
                  <a:pt x="189" y="201"/>
                  <a:pt x="189" y="201"/>
                  <a:pt x="189" y="201"/>
                </a:cubicBezTo>
                <a:cubicBezTo>
                  <a:pt x="189" y="201"/>
                  <a:pt x="189" y="201"/>
                  <a:pt x="189" y="201"/>
                </a:cubicBezTo>
                <a:cubicBezTo>
                  <a:pt x="189" y="201"/>
                  <a:pt x="189" y="201"/>
                  <a:pt x="189" y="201"/>
                </a:cubicBezTo>
                <a:cubicBezTo>
                  <a:pt x="188" y="201"/>
                  <a:pt x="188" y="201"/>
                  <a:pt x="188" y="201"/>
                </a:cubicBezTo>
                <a:cubicBezTo>
                  <a:pt x="187" y="202"/>
                  <a:pt x="187" y="202"/>
                  <a:pt x="187" y="202"/>
                </a:cubicBezTo>
                <a:cubicBezTo>
                  <a:pt x="187" y="202"/>
                  <a:pt x="187" y="202"/>
                  <a:pt x="187" y="202"/>
                </a:cubicBezTo>
                <a:cubicBezTo>
                  <a:pt x="188" y="203"/>
                  <a:pt x="188" y="203"/>
                  <a:pt x="188" y="203"/>
                </a:cubicBezTo>
                <a:cubicBezTo>
                  <a:pt x="188" y="203"/>
                  <a:pt x="188" y="203"/>
                  <a:pt x="188" y="203"/>
                </a:cubicBezTo>
                <a:cubicBezTo>
                  <a:pt x="188" y="203"/>
                  <a:pt x="188" y="203"/>
                  <a:pt x="188" y="203"/>
                </a:cubicBezTo>
                <a:cubicBezTo>
                  <a:pt x="188" y="203"/>
                  <a:pt x="188" y="203"/>
                  <a:pt x="188" y="203"/>
                </a:cubicBezTo>
                <a:cubicBezTo>
                  <a:pt x="189" y="203"/>
                  <a:pt x="189" y="203"/>
                  <a:pt x="189" y="203"/>
                </a:cubicBezTo>
                <a:cubicBezTo>
                  <a:pt x="190" y="203"/>
                  <a:pt x="190" y="203"/>
                  <a:pt x="190" y="203"/>
                </a:cubicBezTo>
                <a:cubicBezTo>
                  <a:pt x="192" y="203"/>
                  <a:pt x="192" y="203"/>
                  <a:pt x="192" y="203"/>
                </a:cubicBezTo>
                <a:cubicBezTo>
                  <a:pt x="192" y="204"/>
                  <a:pt x="192" y="204"/>
                  <a:pt x="192" y="204"/>
                </a:cubicBezTo>
                <a:cubicBezTo>
                  <a:pt x="192" y="204"/>
                  <a:pt x="192" y="204"/>
                  <a:pt x="192" y="204"/>
                </a:cubicBezTo>
                <a:cubicBezTo>
                  <a:pt x="192" y="206"/>
                  <a:pt x="192" y="206"/>
                  <a:pt x="192" y="206"/>
                </a:cubicBezTo>
                <a:cubicBezTo>
                  <a:pt x="193" y="204"/>
                  <a:pt x="193" y="204"/>
                  <a:pt x="193" y="204"/>
                </a:cubicBezTo>
                <a:cubicBezTo>
                  <a:pt x="194" y="203"/>
                  <a:pt x="194" y="203"/>
                  <a:pt x="194" y="203"/>
                </a:cubicBezTo>
                <a:cubicBezTo>
                  <a:pt x="194" y="203"/>
                  <a:pt x="194" y="203"/>
                  <a:pt x="194" y="203"/>
                </a:cubicBezTo>
                <a:cubicBezTo>
                  <a:pt x="196" y="203"/>
                  <a:pt x="196" y="203"/>
                  <a:pt x="196" y="203"/>
                </a:cubicBezTo>
                <a:cubicBezTo>
                  <a:pt x="196" y="204"/>
                  <a:pt x="196" y="204"/>
                  <a:pt x="196" y="204"/>
                </a:cubicBezTo>
                <a:cubicBezTo>
                  <a:pt x="197" y="204"/>
                  <a:pt x="197" y="204"/>
                  <a:pt x="197" y="204"/>
                </a:cubicBezTo>
                <a:cubicBezTo>
                  <a:pt x="197" y="204"/>
                  <a:pt x="197" y="204"/>
                  <a:pt x="197" y="204"/>
                </a:cubicBezTo>
                <a:cubicBezTo>
                  <a:pt x="197" y="204"/>
                  <a:pt x="197" y="204"/>
                  <a:pt x="197" y="204"/>
                </a:cubicBezTo>
                <a:cubicBezTo>
                  <a:pt x="199" y="206"/>
                  <a:pt x="199" y="206"/>
                  <a:pt x="199" y="206"/>
                </a:cubicBezTo>
                <a:cubicBezTo>
                  <a:pt x="199" y="206"/>
                  <a:pt x="199" y="206"/>
                  <a:pt x="199" y="206"/>
                </a:cubicBezTo>
                <a:cubicBezTo>
                  <a:pt x="199" y="206"/>
                  <a:pt x="199" y="206"/>
                  <a:pt x="199" y="206"/>
                </a:cubicBezTo>
                <a:cubicBezTo>
                  <a:pt x="199" y="207"/>
                  <a:pt x="199" y="207"/>
                  <a:pt x="199" y="207"/>
                </a:cubicBezTo>
                <a:cubicBezTo>
                  <a:pt x="199" y="207"/>
                  <a:pt x="199" y="207"/>
                  <a:pt x="199" y="207"/>
                </a:cubicBezTo>
                <a:cubicBezTo>
                  <a:pt x="200" y="207"/>
                  <a:pt x="200" y="207"/>
                  <a:pt x="200" y="207"/>
                </a:cubicBezTo>
                <a:cubicBezTo>
                  <a:pt x="200" y="207"/>
                  <a:pt x="200" y="207"/>
                  <a:pt x="200" y="207"/>
                </a:cubicBezTo>
                <a:cubicBezTo>
                  <a:pt x="200" y="207"/>
                  <a:pt x="200" y="207"/>
                  <a:pt x="200" y="207"/>
                </a:cubicBezTo>
                <a:cubicBezTo>
                  <a:pt x="200" y="207"/>
                  <a:pt x="200" y="207"/>
                  <a:pt x="200" y="207"/>
                </a:cubicBezTo>
                <a:cubicBezTo>
                  <a:pt x="201" y="207"/>
                  <a:pt x="201" y="207"/>
                  <a:pt x="201" y="207"/>
                </a:cubicBezTo>
                <a:cubicBezTo>
                  <a:pt x="201" y="208"/>
                  <a:pt x="201" y="208"/>
                  <a:pt x="201" y="208"/>
                </a:cubicBezTo>
                <a:cubicBezTo>
                  <a:pt x="202" y="208"/>
                  <a:pt x="202" y="208"/>
                  <a:pt x="202" y="208"/>
                </a:cubicBezTo>
                <a:cubicBezTo>
                  <a:pt x="202" y="208"/>
                  <a:pt x="202" y="208"/>
                  <a:pt x="202" y="208"/>
                </a:cubicBezTo>
                <a:cubicBezTo>
                  <a:pt x="202" y="208"/>
                  <a:pt x="202" y="208"/>
                  <a:pt x="202" y="208"/>
                </a:cubicBezTo>
                <a:cubicBezTo>
                  <a:pt x="202" y="209"/>
                  <a:pt x="202" y="209"/>
                  <a:pt x="202" y="209"/>
                </a:cubicBezTo>
                <a:cubicBezTo>
                  <a:pt x="202" y="209"/>
                  <a:pt x="202" y="209"/>
                  <a:pt x="202"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0"/>
                  <a:pt x="203" y="210"/>
                  <a:pt x="203" y="210"/>
                </a:cubicBezTo>
                <a:cubicBezTo>
                  <a:pt x="204" y="210"/>
                  <a:pt x="204" y="210"/>
                  <a:pt x="204" y="210"/>
                </a:cubicBezTo>
                <a:cubicBezTo>
                  <a:pt x="204" y="210"/>
                  <a:pt x="204" y="210"/>
                  <a:pt x="204" y="210"/>
                </a:cubicBezTo>
                <a:cubicBezTo>
                  <a:pt x="204" y="210"/>
                  <a:pt x="204" y="210"/>
                  <a:pt x="204" y="210"/>
                </a:cubicBezTo>
                <a:cubicBezTo>
                  <a:pt x="204" y="210"/>
                  <a:pt x="204" y="210"/>
                  <a:pt x="204" y="210"/>
                </a:cubicBezTo>
                <a:cubicBezTo>
                  <a:pt x="204" y="212"/>
                  <a:pt x="204" y="212"/>
                  <a:pt x="204" y="212"/>
                </a:cubicBezTo>
                <a:cubicBezTo>
                  <a:pt x="203" y="212"/>
                  <a:pt x="203" y="212"/>
                  <a:pt x="203" y="212"/>
                </a:cubicBezTo>
                <a:cubicBezTo>
                  <a:pt x="203" y="212"/>
                  <a:pt x="203" y="212"/>
                  <a:pt x="203" y="212"/>
                </a:cubicBezTo>
                <a:cubicBezTo>
                  <a:pt x="203" y="212"/>
                  <a:pt x="203" y="212"/>
                  <a:pt x="203" y="212"/>
                </a:cubicBezTo>
                <a:cubicBezTo>
                  <a:pt x="202" y="213"/>
                  <a:pt x="202" y="213"/>
                  <a:pt x="202" y="213"/>
                </a:cubicBezTo>
                <a:cubicBezTo>
                  <a:pt x="202" y="213"/>
                  <a:pt x="202" y="213"/>
                  <a:pt x="202" y="213"/>
                </a:cubicBezTo>
                <a:cubicBezTo>
                  <a:pt x="202" y="213"/>
                  <a:pt x="202" y="213"/>
                  <a:pt x="202" y="213"/>
                </a:cubicBezTo>
                <a:cubicBezTo>
                  <a:pt x="202" y="214"/>
                  <a:pt x="202" y="214"/>
                  <a:pt x="202" y="214"/>
                </a:cubicBezTo>
                <a:cubicBezTo>
                  <a:pt x="202" y="214"/>
                  <a:pt x="202" y="214"/>
                  <a:pt x="202" y="214"/>
                </a:cubicBezTo>
                <a:cubicBezTo>
                  <a:pt x="202" y="214"/>
                  <a:pt x="202" y="214"/>
                  <a:pt x="202" y="214"/>
                </a:cubicBezTo>
                <a:cubicBezTo>
                  <a:pt x="202" y="214"/>
                  <a:pt x="202" y="214"/>
                  <a:pt x="202" y="214"/>
                </a:cubicBezTo>
                <a:cubicBezTo>
                  <a:pt x="202" y="215"/>
                  <a:pt x="202" y="215"/>
                  <a:pt x="202" y="215"/>
                </a:cubicBezTo>
                <a:cubicBezTo>
                  <a:pt x="203" y="215"/>
                  <a:pt x="203" y="215"/>
                  <a:pt x="203" y="215"/>
                </a:cubicBezTo>
                <a:cubicBezTo>
                  <a:pt x="204" y="214"/>
                  <a:pt x="204" y="214"/>
                  <a:pt x="204" y="214"/>
                </a:cubicBezTo>
                <a:cubicBezTo>
                  <a:pt x="205" y="213"/>
                  <a:pt x="205" y="213"/>
                  <a:pt x="205" y="213"/>
                </a:cubicBezTo>
                <a:cubicBezTo>
                  <a:pt x="204" y="214"/>
                  <a:pt x="204" y="214"/>
                  <a:pt x="204" y="214"/>
                </a:cubicBezTo>
                <a:cubicBezTo>
                  <a:pt x="204" y="216"/>
                  <a:pt x="204" y="216"/>
                  <a:pt x="204" y="216"/>
                </a:cubicBezTo>
                <a:cubicBezTo>
                  <a:pt x="205" y="214"/>
                  <a:pt x="205" y="214"/>
                  <a:pt x="205" y="214"/>
                </a:cubicBezTo>
                <a:cubicBezTo>
                  <a:pt x="205" y="214"/>
                  <a:pt x="205" y="214"/>
                  <a:pt x="205" y="214"/>
                </a:cubicBezTo>
                <a:cubicBezTo>
                  <a:pt x="205" y="214"/>
                  <a:pt x="205" y="214"/>
                  <a:pt x="205" y="214"/>
                </a:cubicBezTo>
                <a:cubicBezTo>
                  <a:pt x="205" y="214"/>
                  <a:pt x="205" y="214"/>
                  <a:pt x="205" y="214"/>
                </a:cubicBezTo>
                <a:cubicBezTo>
                  <a:pt x="206" y="213"/>
                  <a:pt x="206" y="213"/>
                  <a:pt x="206" y="213"/>
                </a:cubicBezTo>
                <a:cubicBezTo>
                  <a:pt x="206" y="213"/>
                  <a:pt x="206" y="213"/>
                  <a:pt x="206" y="213"/>
                </a:cubicBezTo>
                <a:cubicBezTo>
                  <a:pt x="206" y="213"/>
                  <a:pt x="206" y="213"/>
                  <a:pt x="206" y="213"/>
                </a:cubicBezTo>
                <a:cubicBezTo>
                  <a:pt x="207" y="213"/>
                  <a:pt x="207" y="213"/>
                  <a:pt x="207" y="213"/>
                </a:cubicBezTo>
                <a:cubicBezTo>
                  <a:pt x="206" y="214"/>
                  <a:pt x="206" y="214"/>
                  <a:pt x="206" y="214"/>
                </a:cubicBezTo>
                <a:cubicBezTo>
                  <a:pt x="206" y="214"/>
                  <a:pt x="206" y="214"/>
                  <a:pt x="206" y="214"/>
                </a:cubicBezTo>
                <a:cubicBezTo>
                  <a:pt x="205" y="215"/>
                  <a:pt x="205" y="215"/>
                  <a:pt x="205" y="215"/>
                </a:cubicBezTo>
                <a:cubicBezTo>
                  <a:pt x="205" y="215"/>
                  <a:pt x="205" y="215"/>
                  <a:pt x="205" y="215"/>
                </a:cubicBezTo>
                <a:cubicBezTo>
                  <a:pt x="204" y="215"/>
                  <a:pt x="204" y="215"/>
                  <a:pt x="204" y="215"/>
                </a:cubicBezTo>
                <a:cubicBezTo>
                  <a:pt x="204" y="216"/>
                  <a:pt x="204" y="216"/>
                  <a:pt x="204" y="216"/>
                </a:cubicBezTo>
                <a:cubicBezTo>
                  <a:pt x="204" y="216"/>
                  <a:pt x="204" y="216"/>
                  <a:pt x="204" y="216"/>
                </a:cubicBezTo>
                <a:cubicBezTo>
                  <a:pt x="204" y="216"/>
                  <a:pt x="204" y="216"/>
                  <a:pt x="204" y="216"/>
                </a:cubicBezTo>
                <a:cubicBezTo>
                  <a:pt x="204" y="217"/>
                  <a:pt x="204" y="217"/>
                  <a:pt x="204" y="217"/>
                </a:cubicBezTo>
                <a:cubicBezTo>
                  <a:pt x="204" y="217"/>
                  <a:pt x="204" y="217"/>
                  <a:pt x="204" y="217"/>
                </a:cubicBezTo>
                <a:cubicBezTo>
                  <a:pt x="204" y="217"/>
                  <a:pt x="204" y="217"/>
                  <a:pt x="204" y="217"/>
                </a:cubicBezTo>
                <a:cubicBezTo>
                  <a:pt x="204" y="218"/>
                  <a:pt x="204" y="218"/>
                  <a:pt x="204" y="218"/>
                </a:cubicBezTo>
                <a:cubicBezTo>
                  <a:pt x="204" y="218"/>
                  <a:pt x="204" y="218"/>
                  <a:pt x="204" y="218"/>
                </a:cubicBezTo>
                <a:cubicBezTo>
                  <a:pt x="204" y="219"/>
                  <a:pt x="204" y="219"/>
                  <a:pt x="204" y="219"/>
                </a:cubicBezTo>
                <a:cubicBezTo>
                  <a:pt x="204" y="219"/>
                  <a:pt x="204" y="219"/>
                  <a:pt x="204" y="219"/>
                </a:cubicBezTo>
                <a:cubicBezTo>
                  <a:pt x="204" y="219"/>
                  <a:pt x="204" y="219"/>
                  <a:pt x="204" y="219"/>
                </a:cubicBezTo>
                <a:cubicBezTo>
                  <a:pt x="204" y="220"/>
                  <a:pt x="204" y="220"/>
                  <a:pt x="204" y="220"/>
                </a:cubicBezTo>
                <a:cubicBezTo>
                  <a:pt x="204" y="220"/>
                  <a:pt x="204" y="220"/>
                  <a:pt x="204" y="220"/>
                </a:cubicBezTo>
                <a:cubicBezTo>
                  <a:pt x="205" y="220"/>
                  <a:pt x="205" y="220"/>
                  <a:pt x="205" y="220"/>
                </a:cubicBezTo>
                <a:cubicBezTo>
                  <a:pt x="205" y="220"/>
                  <a:pt x="205" y="220"/>
                  <a:pt x="205" y="220"/>
                </a:cubicBezTo>
                <a:cubicBezTo>
                  <a:pt x="206" y="220"/>
                  <a:pt x="206" y="220"/>
                  <a:pt x="206" y="220"/>
                </a:cubicBezTo>
                <a:cubicBezTo>
                  <a:pt x="206" y="220"/>
                  <a:pt x="206" y="220"/>
                  <a:pt x="206" y="220"/>
                </a:cubicBezTo>
                <a:cubicBezTo>
                  <a:pt x="206" y="218"/>
                  <a:pt x="206" y="218"/>
                  <a:pt x="206" y="218"/>
                </a:cubicBezTo>
                <a:cubicBezTo>
                  <a:pt x="207" y="217"/>
                  <a:pt x="207" y="217"/>
                  <a:pt x="207" y="217"/>
                </a:cubicBezTo>
                <a:cubicBezTo>
                  <a:pt x="207" y="217"/>
                  <a:pt x="207" y="217"/>
                  <a:pt x="207" y="217"/>
                </a:cubicBezTo>
                <a:cubicBezTo>
                  <a:pt x="207" y="218"/>
                  <a:pt x="207" y="218"/>
                  <a:pt x="207" y="218"/>
                </a:cubicBezTo>
                <a:cubicBezTo>
                  <a:pt x="206" y="219"/>
                  <a:pt x="206" y="219"/>
                  <a:pt x="206" y="219"/>
                </a:cubicBezTo>
                <a:cubicBezTo>
                  <a:pt x="206" y="219"/>
                  <a:pt x="206" y="219"/>
                  <a:pt x="206" y="219"/>
                </a:cubicBezTo>
                <a:cubicBezTo>
                  <a:pt x="206" y="219"/>
                  <a:pt x="206" y="219"/>
                  <a:pt x="206" y="219"/>
                </a:cubicBezTo>
                <a:cubicBezTo>
                  <a:pt x="206" y="219"/>
                  <a:pt x="206" y="219"/>
                  <a:pt x="206" y="219"/>
                </a:cubicBezTo>
                <a:cubicBezTo>
                  <a:pt x="207" y="220"/>
                  <a:pt x="207" y="220"/>
                  <a:pt x="207" y="220"/>
                </a:cubicBezTo>
                <a:cubicBezTo>
                  <a:pt x="207" y="220"/>
                  <a:pt x="207" y="220"/>
                  <a:pt x="207" y="220"/>
                </a:cubicBezTo>
                <a:cubicBezTo>
                  <a:pt x="207" y="220"/>
                  <a:pt x="207" y="220"/>
                  <a:pt x="207" y="220"/>
                </a:cubicBezTo>
                <a:cubicBezTo>
                  <a:pt x="207" y="220"/>
                  <a:pt x="207" y="220"/>
                  <a:pt x="207" y="220"/>
                </a:cubicBezTo>
                <a:cubicBezTo>
                  <a:pt x="207" y="221"/>
                  <a:pt x="207" y="221"/>
                  <a:pt x="207" y="221"/>
                </a:cubicBezTo>
                <a:cubicBezTo>
                  <a:pt x="206" y="221"/>
                  <a:pt x="206" y="221"/>
                  <a:pt x="206" y="221"/>
                </a:cubicBezTo>
                <a:cubicBezTo>
                  <a:pt x="206" y="221"/>
                  <a:pt x="206" y="221"/>
                  <a:pt x="206" y="221"/>
                </a:cubicBezTo>
                <a:cubicBezTo>
                  <a:pt x="206" y="221"/>
                  <a:pt x="206" y="221"/>
                  <a:pt x="206" y="221"/>
                </a:cubicBezTo>
                <a:cubicBezTo>
                  <a:pt x="205" y="222"/>
                  <a:pt x="205" y="222"/>
                  <a:pt x="205" y="222"/>
                </a:cubicBezTo>
                <a:cubicBezTo>
                  <a:pt x="205" y="222"/>
                  <a:pt x="205" y="222"/>
                  <a:pt x="205" y="222"/>
                </a:cubicBezTo>
                <a:cubicBezTo>
                  <a:pt x="205" y="222"/>
                  <a:pt x="205" y="222"/>
                  <a:pt x="205" y="222"/>
                </a:cubicBezTo>
                <a:cubicBezTo>
                  <a:pt x="205" y="222"/>
                  <a:pt x="205" y="222"/>
                  <a:pt x="205" y="222"/>
                </a:cubicBezTo>
                <a:cubicBezTo>
                  <a:pt x="205" y="223"/>
                  <a:pt x="205" y="223"/>
                  <a:pt x="205" y="223"/>
                </a:cubicBezTo>
                <a:cubicBezTo>
                  <a:pt x="206" y="223"/>
                  <a:pt x="206" y="223"/>
                  <a:pt x="206" y="223"/>
                </a:cubicBezTo>
                <a:cubicBezTo>
                  <a:pt x="207" y="222"/>
                  <a:pt x="207" y="222"/>
                  <a:pt x="207" y="222"/>
                </a:cubicBezTo>
                <a:cubicBezTo>
                  <a:pt x="207" y="223"/>
                  <a:pt x="207" y="223"/>
                  <a:pt x="207" y="223"/>
                </a:cubicBezTo>
                <a:cubicBezTo>
                  <a:pt x="206" y="223"/>
                  <a:pt x="206" y="223"/>
                  <a:pt x="206" y="223"/>
                </a:cubicBezTo>
                <a:cubicBezTo>
                  <a:pt x="206" y="224"/>
                  <a:pt x="206" y="224"/>
                  <a:pt x="206"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5"/>
                  <a:pt x="207" y="225"/>
                  <a:pt x="207" y="225"/>
                </a:cubicBezTo>
                <a:cubicBezTo>
                  <a:pt x="207" y="225"/>
                  <a:pt x="207" y="225"/>
                  <a:pt x="207" y="225"/>
                </a:cubicBezTo>
                <a:cubicBezTo>
                  <a:pt x="207" y="226"/>
                  <a:pt x="207" y="226"/>
                  <a:pt x="207" y="226"/>
                </a:cubicBezTo>
                <a:cubicBezTo>
                  <a:pt x="207" y="226"/>
                  <a:pt x="207" y="226"/>
                  <a:pt x="207" y="226"/>
                </a:cubicBezTo>
                <a:cubicBezTo>
                  <a:pt x="207" y="227"/>
                  <a:pt x="207" y="227"/>
                  <a:pt x="207" y="227"/>
                </a:cubicBezTo>
                <a:cubicBezTo>
                  <a:pt x="207" y="227"/>
                  <a:pt x="207" y="227"/>
                  <a:pt x="207" y="227"/>
                </a:cubicBezTo>
                <a:cubicBezTo>
                  <a:pt x="207" y="229"/>
                  <a:pt x="207" y="229"/>
                  <a:pt x="207" y="229"/>
                </a:cubicBezTo>
                <a:cubicBezTo>
                  <a:pt x="207" y="229"/>
                  <a:pt x="207" y="229"/>
                  <a:pt x="207" y="229"/>
                </a:cubicBezTo>
                <a:cubicBezTo>
                  <a:pt x="207" y="230"/>
                  <a:pt x="207" y="230"/>
                  <a:pt x="207" y="230"/>
                </a:cubicBezTo>
                <a:cubicBezTo>
                  <a:pt x="207" y="230"/>
                  <a:pt x="207" y="230"/>
                  <a:pt x="207"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29"/>
                  <a:pt x="206" y="229"/>
                  <a:pt x="206" y="229"/>
                </a:cubicBezTo>
                <a:cubicBezTo>
                  <a:pt x="206" y="229"/>
                  <a:pt x="206" y="229"/>
                  <a:pt x="206" y="229"/>
                </a:cubicBezTo>
                <a:cubicBezTo>
                  <a:pt x="206" y="229"/>
                  <a:pt x="206" y="229"/>
                  <a:pt x="206" y="229"/>
                </a:cubicBezTo>
                <a:cubicBezTo>
                  <a:pt x="205" y="228"/>
                  <a:pt x="205" y="228"/>
                  <a:pt x="205" y="228"/>
                </a:cubicBezTo>
                <a:cubicBezTo>
                  <a:pt x="205" y="228"/>
                  <a:pt x="205" y="228"/>
                  <a:pt x="205" y="228"/>
                </a:cubicBezTo>
                <a:cubicBezTo>
                  <a:pt x="205" y="228"/>
                  <a:pt x="205" y="228"/>
                  <a:pt x="205" y="228"/>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8"/>
                  <a:pt x="204" y="228"/>
                  <a:pt x="204" y="228"/>
                </a:cubicBezTo>
                <a:cubicBezTo>
                  <a:pt x="204" y="228"/>
                  <a:pt x="204" y="228"/>
                  <a:pt x="204" y="228"/>
                </a:cubicBezTo>
                <a:cubicBezTo>
                  <a:pt x="204" y="227"/>
                  <a:pt x="204" y="227"/>
                  <a:pt x="204" y="227"/>
                </a:cubicBezTo>
                <a:cubicBezTo>
                  <a:pt x="204" y="226"/>
                  <a:pt x="204" y="226"/>
                  <a:pt x="204" y="226"/>
                </a:cubicBezTo>
                <a:cubicBezTo>
                  <a:pt x="204" y="226"/>
                  <a:pt x="204" y="226"/>
                  <a:pt x="204" y="226"/>
                </a:cubicBezTo>
                <a:cubicBezTo>
                  <a:pt x="204" y="225"/>
                  <a:pt x="204" y="225"/>
                  <a:pt x="204" y="225"/>
                </a:cubicBezTo>
                <a:cubicBezTo>
                  <a:pt x="204" y="224"/>
                  <a:pt x="204" y="224"/>
                  <a:pt x="204" y="224"/>
                </a:cubicBezTo>
                <a:cubicBezTo>
                  <a:pt x="204" y="224"/>
                  <a:pt x="204" y="224"/>
                  <a:pt x="204" y="224"/>
                </a:cubicBezTo>
                <a:cubicBezTo>
                  <a:pt x="204" y="224"/>
                  <a:pt x="204" y="224"/>
                  <a:pt x="204" y="224"/>
                </a:cubicBezTo>
                <a:cubicBezTo>
                  <a:pt x="203" y="224"/>
                  <a:pt x="203" y="224"/>
                  <a:pt x="203" y="224"/>
                </a:cubicBezTo>
                <a:cubicBezTo>
                  <a:pt x="203" y="224"/>
                  <a:pt x="203" y="224"/>
                  <a:pt x="203" y="224"/>
                </a:cubicBezTo>
                <a:cubicBezTo>
                  <a:pt x="203" y="223"/>
                  <a:pt x="203" y="223"/>
                  <a:pt x="203" y="223"/>
                </a:cubicBezTo>
                <a:cubicBezTo>
                  <a:pt x="202" y="223"/>
                  <a:pt x="202" y="223"/>
                  <a:pt x="202" y="223"/>
                </a:cubicBezTo>
                <a:cubicBezTo>
                  <a:pt x="202" y="224"/>
                  <a:pt x="202" y="224"/>
                  <a:pt x="202" y="224"/>
                </a:cubicBezTo>
                <a:cubicBezTo>
                  <a:pt x="202" y="225"/>
                  <a:pt x="202" y="225"/>
                  <a:pt x="202" y="225"/>
                </a:cubicBezTo>
                <a:cubicBezTo>
                  <a:pt x="202" y="226"/>
                  <a:pt x="202" y="226"/>
                  <a:pt x="202" y="226"/>
                </a:cubicBezTo>
                <a:cubicBezTo>
                  <a:pt x="202" y="226"/>
                  <a:pt x="202" y="226"/>
                  <a:pt x="202" y="226"/>
                </a:cubicBezTo>
                <a:cubicBezTo>
                  <a:pt x="202" y="226"/>
                  <a:pt x="202" y="226"/>
                  <a:pt x="202" y="226"/>
                </a:cubicBezTo>
                <a:cubicBezTo>
                  <a:pt x="202" y="227"/>
                  <a:pt x="202" y="227"/>
                  <a:pt x="202" y="227"/>
                </a:cubicBezTo>
                <a:cubicBezTo>
                  <a:pt x="202" y="229"/>
                  <a:pt x="202" y="229"/>
                  <a:pt x="202" y="229"/>
                </a:cubicBezTo>
                <a:cubicBezTo>
                  <a:pt x="202" y="229"/>
                  <a:pt x="202" y="229"/>
                  <a:pt x="202" y="229"/>
                </a:cubicBezTo>
                <a:cubicBezTo>
                  <a:pt x="202" y="229"/>
                  <a:pt x="202" y="229"/>
                  <a:pt x="202" y="229"/>
                </a:cubicBezTo>
                <a:cubicBezTo>
                  <a:pt x="201" y="229"/>
                  <a:pt x="201" y="229"/>
                  <a:pt x="201" y="229"/>
                </a:cubicBezTo>
                <a:cubicBezTo>
                  <a:pt x="201" y="229"/>
                  <a:pt x="201" y="229"/>
                  <a:pt x="201" y="229"/>
                </a:cubicBezTo>
                <a:cubicBezTo>
                  <a:pt x="201" y="229"/>
                  <a:pt x="201" y="229"/>
                  <a:pt x="201" y="229"/>
                </a:cubicBezTo>
                <a:cubicBezTo>
                  <a:pt x="200" y="230"/>
                  <a:pt x="200" y="230"/>
                  <a:pt x="200" y="230"/>
                </a:cubicBezTo>
                <a:cubicBezTo>
                  <a:pt x="200" y="230"/>
                  <a:pt x="200" y="230"/>
                  <a:pt x="200" y="230"/>
                </a:cubicBezTo>
                <a:cubicBezTo>
                  <a:pt x="199" y="229"/>
                  <a:pt x="199" y="229"/>
                  <a:pt x="199" y="229"/>
                </a:cubicBezTo>
                <a:cubicBezTo>
                  <a:pt x="198" y="228"/>
                  <a:pt x="198" y="228"/>
                  <a:pt x="198" y="228"/>
                </a:cubicBezTo>
                <a:cubicBezTo>
                  <a:pt x="197" y="226"/>
                  <a:pt x="197" y="226"/>
                  <a:pt x="197" y="226"/>
                </a:cubicBezTo>
                <a:cubicBezTo>
                  <a:pt x="196" y="225"/>
                  <a:pt x="196" y="225"/>
                  <a:pt x="196" y="225"/>
                </a:cubicBezTo>
                <a:cubicBezTo>
                  <a:pt x="195" y="225"/>
                  <a:pt x="195" y="225"/>
                  <a:pt x="195" y="225"/>
                </a:cubicBezTo>
                <a:cubicBezTo>
                  <a:pt x="195" y="223"/>
                  <a:pt x="195" y="223"/>
                  <a:pt x="195" y="223"/>
                </a:cubicBezTo>
                <a:cubicBezTo>
                  <a:pt x="195" y="223"/>
                  <a:pt x="195" y="223"/>
                  <a:pt x="195" y="223"/>
                </a:cubicBezTo>
                <a:cubicBezTo>
                  <a:pt x="195" y="223"/>
                  <a:pt x="195" y="223"/>
                  <a:pt x="195" y="223"/>
                </a:cubicBezTo>
                <a:cubicBezTo>
                  <a:pt x="194" y="222"/>
                  <a:pt x="194" y="222"/>
                  <a:pt x="194" y="222"/>
                </a:cubicBezTo>
                <a:cubicBezTo>
                  <a:pt x="194" y="221"/>
                  <a:pt x="194" y="221"/>
                  <a:pt x="194" y="221"/>
                </a:cubicBezTo>
                <a:cubicBezTo>
                  <a:pt x="194" y="220"/>
                  <a:pt x="194" y="220"/>
                  <a:pt x="194" y="220"/>
                </a:cubicBezTo>
                <a:cubicBezTo>
                  <a:pt x="194" y="219"/>
                  <a:pt x="194" y="219"/>
                  <a:pt x="194" y="219"/>
                </a:cubicBezTo>
                <a:cubicBezTo>
                  <a:pt x="194" y="218"/>
                  <a:pt x="194" y="218"/>
                  <a:pt x="194" y="218"/>
                </a:cubicBezTo>
                <a:cubicBezTo>
                  <a:pt x="194" y="218"/>
                  <a:pt x="194" y="218"/>
                  <a:pt x="194" y="218"/>
                </a:cubicBezTo>
                <a:cubicBezTo>
                  <a:pt x="194" y="217"/>
                  <a:pt x="194" y="217"/>
                  <a:pt x="194" y="217"/>
                </a:cubicBezTo>
                <a:cubicBezTo>
                  <a:pt x="194" y="217"/>
                  <a:pt x="194" y="217"/>
                  <a:pt x="194" y="217"/>
                </a:cubicBezTo>
                <a:cubicBezTo>
                  <a:pt x="194" y="217"/>
                  <a:pt x="194" y="217"/>
                  <a:pt x="194" y="217"/>
                </a:cubicBezTo>
                <a:cubicBezTo>
                  <a:pt x="193" y="217"/>
                  <a:pt x="193" y="217"/>
                  <a:pt x="193" y="217"/>
                </a:cubicBezTo>
                <a:cubicBezTo>
                  <a:pt x="193" y="217"/>
                  <a:pt x="193" y="217"/>
                  <a:pt x="193" y="217"/>
                </a:cubicBezTo>
                <a:cubicBezTo>
                  <a:pt x="192" y="217"/>
                  <a:pt x="192" y="217"/>
                  <a:pt x="192" y="217"/>
                </a:cubicBezTo>
                <a:cubicBezTo>
                  <a:pt x="192" y="217"/>
                  <a:pt x="192" y="217"/>
                  <a:pt x="192" y="217"/>
                </a:cubicBezTo>
                <a:cubicBezTo>
                  <a:pt x="191" y="217"/>
                  <a:pt x="191" y="217"/>
                  <a:pt x="191" y="217"/>
                </a:cubicBezTo>
                <a:cubicBezTo>
                  <a:pt x="191" y="217"/>
                  <a:pt x="191" y="217"/>
                  <a:pt x="191" y="217"/>
                </a:cubicBezTo>
                <a:cubicBezTo>
                  <a:pt x="191" y="217"/>
                  <a:pt x="191" y="217"/>
                  <a:pt x="191" y="217"/>
                </a:cubicBezTo>
                <a:cubicBezTo>
                  <a:pt x="189" y="214"/>
                  <a:pt x="189" y="214"/>
                  <a:pt x="189" y="214"/>
                </a:cubicBezTo>
                <a:cubicBezTo>
                  <a:pt x="189" y="214"/>
                  <a:pt x="189" y="214"/>
                  <a:pt x="189" y="214"/>
                </a:cubicBezTo>
                <a:cubicBezTo>
                  <a:pt x="189" y="214"/>
                  <a:pt x="189" y="214"/>
                  <a:pt x="189" y="214"/>
                </a:cubicBezTo>
                <a:cubicBezTo>
                  <a:pt x="189" y="213"/>
                  <a:pt x="189" y="213"/>
                  <a:pt x="189" y="213"/>
                </a:cubicBezTo>
                <a:cubicBezTo>
                  <a:pt x="188" y="213"/>
                  <a:pt x="188" y="213"/>
                  <a:pt x="188" y="213"/>
                </a:cubicBezTo>
                <a:cubicBezTo>
                  <a:pt x="188" y="213"/>
                  <a:pt x="188" y="213"/>
                  <a:pt x="188" y="213"/>
                </a:cubicBezTo>
                <a:cubicBezTo>
                  <a:pt x="188" y="213"/>
                  <a:pt x="188" y="213"/>
                  <a:pt x="188" y="213"/>
                </a:cubicBezTo>
                <a:cubicBezTo>
                  <a:pt x="187" y="213"/>
                  <a:pt x="187" y="213"/>
                  <a:pt x="187" y="213"/>
                </a:cubicBezTo>
                <a:cubicBezTo>
                  <a:pt x="186" y="213"/>
                  <a:pt x="186" y="213"/>
                  <a:pt x="186" y="213"/>
                </a:cubicBezTo>
                <a:cubicBezTo>
                  <a:pt x="185" y="213"/>
                  <a:pt x="185" y="213"/>
                  <a:pt x="185" y="213"/>
                </a:cubicBezTo>
                <a:cubicBezTo>
                  <a:pt x="185" y="213"/>
                  <a:pt x="185" y="213"/>
                  <a:pt x="185" y="213"/>
                </a:cubicBezTo>
                <a:cubicBezTo>
                  <a:pt x="185" y="213"/>
                  <a:pt x="185" y="213"/>
                  <a:pt x="185" y="213"/>
                </a:cubicBezTo>
                <a:cubicBezTo>
                  <a:pt x="184" y="213"/>
                  <a:pt x="184" y="213"/>
                  <a:pt x="184" y="213"/>
                </a:cubicBezTo>
                <a:cubicBezTo>
                  <a:pt x="184" y="213"/>
                  <a:pt x="184" y="213"/>
                  <a:pt x="184" y="213"/>
                </a:cubicBezTo>
                <a:cubicBezTo>
                  <a:pt x="184" y="213"/>
                  <a:pt x="184" y="213"/>
                  <a:pt x="184" y="213"/>
                </a:cubicBezTo>
                <a:cubicBezTo>
                  <a:pt x="183" y="213"/>
                  <a:pt x="183" y="213"/>
                  <a:pt x="183" y="213"/>
                </a:cubicBezTo>
                <a:cubicBezTo>
                  <a:pt x="183" y="212"/>
                  <a:pt x="183" y="212"/>
                  <a:pt x="183" y="212"/>
                </a:cubicBezTo>
                <a:cubicBezTo>
                  <a:pt x="183" y="212"/>
                  <a:pt x="183" y="212"/>
                  <a:pt x="183" y="212"/>
                </a:cubicBezTo>
                <a:cubicBezTo>
                  <a:pt x="183" y="212"/>
                  <a:pt x="183" y="212"/>
                  <a:pt x="183" y="212"/>
                </a:cubicBezTo>
                <a:cubicBezTo>
                  <a:pt x="182" y="211"/>
                  <a:pt x="182" y="211"/>
                  <a:pt x="182" y="211"/>
                </a:cubicBezTo>
                <a:cubicBezTo>
                  <a:pt x="181" y="210"/>
                  <a:pt x="181" y="210"/>
                  <a:pt x="181" y="210"/>
                </a:cubicBezTo>
                <a:cubicBezTo>
                  <a:pt x="181" y="210"/>
                  <a:pt x="181" y="210"/>
                  <a:pt x="181" y="210"/>
                </a:cubicBezTo>
                <a:cubicBezTo>
                  <a:pt x="181" y="210"/>
                  <a:pt x="181" y="210"/>
                  <a:pt x="181" y="210"/>
                </a:cubicBezTo>
                <a:cubicBezTo>
                  <a:pt x="181" y="209"/>
                  <a:pt x="181" y="209"/>
                  <a:pt x="181" y="209"/>
                </a:cubicBezTo>
                <a:cubicBezTo>
                  <a:pt x="181" y="208"/>
                  <a:pt x="181" y="208"/>
                  <a:pt x="181" y="208"/>
                </a:cubicBezTo>
                <a:cubicBezTo>
                  <a:pt x="180" y="208"/>
                  <a:pt x="180" y="208"/>
                  <a:pt x="180" y="208"/>
                </a:cubicBezTo>
                <a:cubicBezTo>
                  <a:pt x="180" y="208"/>
                  <a:pt x="180" y="208"/>
                  <a:pt x="180" y="208"/>
                </a:cubicBezTo>
                <a:cubicBezTo>
                  <a:pt x="180" y="207"/>
                  <a:pt x="180" y="207"/>
                  <a:pt x="180" y="207"/>
                </a:cubicBezTo>
                <a:cubicBezTo>
                  <a:pt x="179" y="207"/>
                  <a:pt x="179" y="207"/>
                  <a:pt x="179" y="207"/>
                </a:cubicBezTo>
                <a:cubicBezTo>
                  <a:pt x="179" y="207"/>
                  <a:pt x="179" y="207"/>
                  <a:pt x="179" y="207"/>
                </a:cubicBezTo>
                <a:cubicBezTo>
                  <a:pt x="179" y="208"/>
                  <a:pt x="179" y="208"/>
                  <a:pt x="179" y="208"/>
                </a:cubicBezTo>
                <a:cubicBezTo>
                  <a:pt x="179" y="208"/>
                  <a:pt x="179" y="208"/>
                  <a:pt x="179" y="208"/>
                </a:cubicBezTo>
                <a:cubicBezTo>
                  <a:pt x="179" y="208"/>
                  <a:pt x="179" y="208"/>
                  <a:pt x="179" y="208"/>
                </a:cubicBezTo>
                <a:cubicBezTo>
                  <a:pt x="179" y="209"/>
                  <a:pt x="179" y="209"/>
                  <a:pt x="179" y="209"/>
                </a:cubicBezTo>
                <a:cubicBezTo>
                  <a:pt x="179" y="209"/>
                  <a:pt x="179" y="209"/>
                  <a:pt x="179" y="209"/>
                </a:cubicBezTo>
                <a:cubicBezTo>
                  <a:pt x="178" y="210"/>
                  <a:pt x="178" y="210"/>
                  <a:pt x="178" y="210"/>
                </a:cubicBezTo>
                <a:cubicBezTo>
                  <a:pt x="178" y="210"/>
                  <a:pt x="178" y="210"/>
                  <a:pt x="178" y="210"/>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9" y="211"/>
                  <a:pt x="179" y="211"/>
                  <a:pt x="179" y="211"/>
                </a:cubicBezTo>
                <a:cubicBezTo>
                  <a:pt x="179" y="211"/>
                  <a:pt x="179" y="211"/>
                  <a:pt x="179" y="211"/>
                </a:cubicBezTo>
                <a:cubicBezTo>
                  <a:pt x="180" y="212"/>
                  <a:pt x="180" y="212"/>
                  <a:pt x="180" y="212"/>
                </a:cubicBezTo>
                <a:cubicBezTo>
                  <a:pt x="180" y="213"/>
                  <a:pt x="180" y="213"/>
                  <a:pt x="180" y="213"/>
                </a:cubicBezTo>
                <a:cubicBezTo>
                  <a:pt x="179" y="213"/>
                  <a:pt x="179" y="213"/>
                  <a:pt x="179" y="213"/>
                </a:cubicBezTo>
                <a:cubicBezTo>
                  <a:pt x="179" y="213"/>
                  <a:pt x="179" y="213"/>
                  <a:pt x="179" y="213"/>
                </a:cubicBezTo>
                <a:cubicBezTo>
                  <a:pt x="179" y="213"/>
                  <a:pt x="179" y="213"/>
                  <a:pt x="179" y="213"/>
                </a:cubicBezTo>
                <a:cubicBezTo>
                  <a:pt x="178" y="214"/>
                  <a:pt x="178" y="214"/>
                  <a:pt x="178" y="214"/>
                </a:cubicBezTo>
                <a:cubicBezTo>
                  <a:pt x="178" y="214"/>
                  <a:pt x="178" y="214"/>
                  <a:pt x="178" y="214"/>
                </a:cubicBezTo>
                <a:cubicBezTo>
                  <a:pt x="177" y="214"/>
                  <a:pt x="177" y="214"/>
                  <a:pt x="177" y="214"/>
                </a:cubicBezTo>
                <a:cubicBezTo>
                  <a:pt x="176" y="213"/>
                  <a:pt x="176" y="213"/>
                  <a:pt x="176" y="213"/>
                </a:cubicBezTo>
                <a:cubicBezTo>
                  <a:pt x="176" y="214"/>
                  <a:pt x="176" y="214"/>
                  <a:pt x="176" y="214"/>
                </a:cubicBezTo>
                <a:cubicBezTo>
                  <a:pt x="177" y="215"/>
                  <a:pt x="177" y="215"/>
                  <a:pt x="177" y="215"/>
                </a:cubicBezTo>
                <a:cubicBezTo>
                  <a:pt x="177" y="215"/>
                  <a:pt x="177" y="215"/>
                  <a:pt x="177" y="215"/>
                </a:cubicBezTo>
                <a:cubicBezTo>
                  <a:pt x="177" y="215"/>
                  <a:pt x="177" y="215"/>
                  <a:pt x="177" y="215"/>
                </a:cubicBezTo>
                <a:cubicBezTo>
                  <a:pt x="178" y="216"/>
                  <a:pt x="178" y="216"/>
                  <a:pt x="178" y="216"/>
                </a:cubicBezTo>
                <a:cubicBezTo>
                  <a:pt x="178" y="216"/>
                  <a:pt x="178" y="216"/>
                  <a:pt x="178" y="216"/>
                </a:cubicBezTo>
                <a:cubicBezTo>
                  <a:pt x="178" y="216"/>
                  <a:pt x="178" y="216"/>
                  <a:pt x="178" y="216"/>
                </a:cubicBezTo>
                <a:cubicBezTo>
                  <a:pt x="179" y="216"/>
                  <a:pt x="179" y="216"/>
                  <a:pt x="179" y="216"/>
                </a:cubicBezTo>
                <a:cubicBezTo>
                  <a:pt x="179" y="216"/>
                  <a:pt x="179" y="216"/>
                  <a:pt x="179" y="216"/>
                </a:cubicBezTo>
                <a:cubicBezTo>
                  <a:pt x="179" y="216"/>
                  <a:pt x="179" y="216"/>
                  <a:pt x="179" y="216"/>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4"/>
                  <a:pt x="182" y="214"/>
                  <a:pt x="182" y="214"/>
                </a:cubicBezTo>
                <a:cubicBezTo>
                  <a:pt x="182" y="215"/>
                  <a:pt x="182" y="215"/>
                  <a:pt x="182" y="215"/>
                </a:cubicBezTo>
                <a:cubicBezTo>
                  <a:pt x="182" y="215"/>
                  <a:pt x="182" y="215"/>
                  <a:pt x="182" y="215"/>
                </a:cubicBezTo>
                <a:cubicBezTo>
                  <a:pt x="182" y="215"/>
                  <a:pt x="182" y="215"/>
                  <a:pt x="182" y="215"/>
                </a:cubicBezTo>
                <a:cubicBezTo>
                  <a:pt x="182" y="216"/>
                  <a:pt x="182" y="216"/>
                  <a:pt x="182" y="216"/>
                </a:cubicBezTo>
                <a:cubicBezTo>
                  <a:pt x="182" y="216"/>
                  <a:pt x="182" y="216"/>
                  <a:pt x="182" y="216"/>
                </a:cubicBezTo>
                <a:cubicBezTo>
                  <a:pt x="183" y="216"/>
                  <a:pt x="183" y="216"/>
                  <a:pt x="183" y="216"/>
                </a:cubicBezTo>
                <a:cubicBezTo>
                  <a:pt x="184" y="215"/>
                  <a:pt x="184" y="215"/>
                  <a:pt x="184" y="215"/>
                </a:cubicBezTo>
                <a:cubicBezTo>
                  <a:pt x="184" y="215"/>
                  <a:pt x="184" y="215"/>
                  <a:pt x="184" y="215"/>
                </a:cubicBezTo>
                <a:cubicBezTo>
                  <a:pt x="187" y="216"/>
                  <a:pt x="187" y="216"/>
                  <a:pt x="187" y="216"/>
                </a:cubicBezTo>
                <a:cubicBezTo>
                  <a:pt x="188" y="217"/>
                  <a:pt x="188" y="217"/>
                  <a:pt x="188" y="217"/>
                </a:cubicBezTo>
                <a:cubicBezTo>
                  <a:pt x="188" y="217"/>
                  <a:pt x="188" y="217"/>
                  <a:pt x="188" y="217"/>
                </a:cubicBezTo>
                <a:cubicBezTo>
                  <a:pt x="188" y="217"/>
                  <a:pt x="188" y="217"/>
                  <a:pt x="188" y="217"/>
                </a:cubicBezTo>
                <a:cubicBezTo>
                  <a:pt x="188" y="217"/>
                  <a:pt x="188" y="217"/>
                  <a:pt x="188" y="217"/>
                </a:cubicBezTo>
                <a:cubicBezTo>
                  <a:pt x="189" y="217"/>
                  <a:pt x="189" y="217"/>
                  <a:pt x="189" y="217"/>
                </a:cubicBezTo>
                <a:cubicBezTo>
                  <a:pt x="189" y="218"/>
                  <a:pt x="189" y="218"/>
                  <a:pt x="189" y="218"/>
                </a:cubicBezTo>
                <a:cubicBezTo>
                  <a:pt x="189" y="219"/>
                  <a:pt x="189" y="219"/>
                  <a:pt x="189" y="219"/>
                </a:cubicBezTo>
                <a:cubicBezTo>
                  <a:pt x="188" y="219"/>
                  <a:pt x="188" y="219"/>
                  <a:pt x="188" y="219"/>
                </a:cubicBezTo>
                <a:cubicBezTo>
                  <a:pt x="188" y="219"/>
                  <a:pt x="188" y="219"/>
                  <a:pt x="188" y="219"/>
                </a:cubicBezTo>
                <a:cubicBezTo>
                  <a:pt x="188" y="219"/>
                  <a:pt x="188" y="219"/>
                  <a:pt x="188" y="219"/>
                </a:cubicBezTo>
                <a:cubicBezTo>
                  <a:pt x="187" y="220"/>
                  <a:pt x="187" y="220"/>
                  <a:pt x="187" y="220"/>
                </a:cubicBezTo>
                <a:cubicBezTo>
                  <a:pt x="187" y="220"/>
                  <a:pt x="187" y="220"/>
                  <a:pt x="187" y="220"/>
                </a:cubicBezTo>
                <a:cubicBezTo>
                  <a:pt x="186" y="220"/>
                  <a:pt x="186" y="220"/>
                  <a:pt x="186" y="220"/>
                </a:cubicBezTo>
                <a:cubicBezTo>
                  <a:pt x="186" y="220"/>
                  <a:pt x="186" y="220"/>
                  <a:pt x="186" y="220"/>
                </a:cubicBezTo>
                <a:cubicBezTo>
                  <a:pt x="186" y="220"/>
                  <a:pt x="186" y="220"/>
                  <a:pt x="186" y="220"/>
                </a:cubicBezTo>
                <a:cubicBezTo>
                  <a:pt x="183" y="222"/>
                  <a:pt x="183" y="222"/>
                  <a:pt x="183"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79" y="221"/>
                  <a:pt x="179" y="221"/>
                  <a:pt x="179" y="221"/>
                </a:cubicBezTo>
                <a:cubicBezTo>
                  <a:pt x="180" y="220"/>
                  <a:pt x="180" y="220"/>
                  <a:pt x="180" y="220"/>
                </a:cubicBezTo>
                <a:cubicBezTo>
                  <a:pt x="180" y="220"/>
                  <a:pt x="180" y="220"/>
                  <a:pt x="180" y="220"/>
                </a:cubicBezTo>
                <a:cubicBezTo>
                  <a:pt x="179" y="220"/>
                  <a:pt x="179" y="220"/>
                  <a:pt x="179" y="220"/>
                </a:cubicBezTo>
                <a:cubicBezTo>
                  <a:pt x="179" y="220"/>
                  <a:pt x="179" y="220"/>
                  <a:pt x="179" y="220"/>
                </a:cubicBezTo>
                <a:cubicBezTo>
                  <a:pt x="179" y="219"/>
                  <a:pt x="179" y="219"/>
                  <a:pt x="179" y="219"/>
                </a:cubicBezTo>
                <a:cubicBezTo>
                  <a:pt x="179" y="219"/>
                  <a:pt x="179" y="219"/>
                  <a:pt x="179" y="219"/>
                </a:cubicBezTo>
                <a:cubicBezTo>
                  <a:pt x="178" y="219"/>
                  <a:pt x="178" y="219"/>
                  <a:pt x="178" y="219"/>
                </a:cubicBezTo>
                <a:cubicBezTo>
                  <a:pt x="177" y="219"/>
                  <a:pt x="177" y="219"/>
                  <a:pt x="177" y="219"/>
                </a:cubicBezTo>
                <a:cubicBezTo>
                  <a:pt x="177" y="220"/>
                  <a:pt x="177" y="220"/>
                  <a:pt x="177" y="220"/>
                </a:cubicBezTo>
                <a:cubicBezTo>
                  <a:pt x="177" y="221"/>
                  <a:pt x="177" y="221"/>
                  <a:pt x="177" y="221"/>
                </a:cubicBezTo>
                <a:cubicBezTo>
                  <a:pt x="177" y="221"/>
                  <a:pt x="177" y="221"/>
                  <a:pt x="177" y="221"/>
                </a:cubicBezTo>
                <a:cubicBezTo>
                  <a:pt x="178" y="221"/>
                  <a:pt x="178" y="221"/>
                  <a:pt x="178" y="221"/>
                </a:cubicBezTo>
                <a:cubicBezTo>
                  <a:pt x="178" y="221"/>
                  <a:pt x="178" y="221"/>
                  <a:pt x="178" y="221"/>
                </a:cubicBezTo>
                <a:cubicBezTo>
                  <a:pt x="178" y="222"/>
                  <a:pt x="178" y="222"/>
                  <a:pt x="178" y="222"/>
                </a:cubicBezTo>
                <a:cubicBezTo>
                  <a:pt x="177" y="222"/>
                  <a:pt x="177" y="222"/>
                  <a:pt x="177" y="222"/>
                </a:cubicBezTo>
                <a:cubicBezTo>
                  <a:pt x="177" y="222"/>
                  <a:pt x="177" y="222"/>
                  <a:pt x="177" y="222"/>
                </a:cubicBezTo>
                <a:cubicBezTo>
                  <a:pt x="177" y="221"/>
                  <a:pt x="177" y="221"/>
                  <a:pt x="177" y="221"/>
                </a:cubicBezTo>
                <a:cubicBezTo>
                  <a:pt x="177" y="221"/>
                  <a:pt x="177" y="221"/>
                  <a:pt x="177" y="221"/>
                </a:cubicBezTo>
                <a:cubicBezTo>
                  <a:pt x="177" y="221"/>
                  <a:pt x="177" y="221"/>
                  <a:pt x="177" y="221"/>
                </a:cubicBezTo>
                <a:cubicBezTo>
                  <a:pt x="176" y="221"/>
                  <a:pt x="176" y="221"/>
                  <a:pt x="176" y="221"/>
                </a:cubicBezTo>
                <a:cubicBezTo>
                  <a:pt x="176" y="221"/>
                  <a:pt x="176" y="221"/>
                  <a:pt x="176" y="221"/>
                </a:cubicBezTo>
                <a:cubicBezTo>
                  <a:pt x="175" y="222"/>
                  <a:pt x="175" y="222"/>
                  <a:pt x="175" y="222"/>
                </a:cubicBezTo>
                <a:cubicBezTo>
                  <a:pt x="175" y="222"/>
                  <a:pt x="175" y="222"/>
                  <a:pt x="175" y="222"/>
                </a:cubicBezTo>
                <a:cubicBezTo>
                  <a:pt x="175" y="222"/>
                  <a:pt x="175" y="222"/>
                  <a:pt x="175" y="222"/>
                </a:cubicBezTo>
                <a:cubicBezTo>
                  <a:pt x="176" y="223"/>
                  <a:pt x="176" y="223"/>
                  <a:pt x="176" y="223"/>
                </a:cubicBezTo>
                <a:cubicBezTo>
                  <a:pt x="176" y="223"/>
                  <a:pt x="176" y="223"/>
                  <a:pt x="176" y="223"/>
                </a:cubicBezTo>
                <a:cubicBezTo>
                  <a:pt x="176" y="223"/>
                  <a:pt x="176" y="223"/>
                  <a:pt x="176" y="223"/>
                </a:cubicBezTo>
                <a:cubicBezTo>
                  <a:pt x="177" y="223"/>
                  <a:pt x="177" y="223"/>
                  <a:pt x="177" y="223"/>
                </a:cubicBezTo>
                <a:cubicBezTo>
                  <a:pt x="177" y="224"/>
                  <a:pt x="177" y="224"/>
                  <a:pt x="177" y="224"/>
                </a:cubicBezTo>
                <a:cubicBezTo>
                  <a:pt x="177" y="224"/>
                  <a:pt x="177" y="224"/>
                  <a:pt x="177" y="224"/>
                </a:cubicBezTo>
                <a:cubicBezTo>
                  <a:pt x="177" y="224"/>
                  <a:pt x="177" y="224"/>
                  <a:pt x="177" y="224"/>
                </a:cubicBezTo>
                <a:cubicBezTo>
                  <a:pt x="176" y="225"/>
                  <a:pt x="176" y="225"/>
                  <a:pt x="176" y="225"/>
                </a:cubicBezTo>
                <a:cubicBezTo>
                  <a:pt x="176" y="225"/>
                  <a:pt x="176" y="225"/>
                  <a:pt x="176" y="225"/>
                </a:cubicBezTo>
                <a:cubicBezTo>
                  <a:pt x="176" y="225"/>
                  <a:pt x="176" y="225"/>
                  <a:pt x="176" y="225"/>
                </a:cubicBezTo>
                <a:cubicBezTo>
                  <a:pt x="175" y="225"/>
                  <a:pt x="175" y="225"/>
                  <a:pt x="175" y="225"/>
                </a:cubicBezTo>
                <a:cubicBezTo>
                  <a:pt x="175" y="225"/>
                  <a:pt x="175" y="225"/>
                  <a:pt x="175" y="225"/>
                </a:cubicBezTo>
                <a:cubicBezTo>
                  <a:pt x="175" y="225"/>
                  <a:pt x="175" y="225"/>
                  <a:pt x="175" y="225"/>
                </a:cubicBezTo>
                <a:cubicBezTo>
                  <a:pt x="175" y="226"/>
                  <a:pt x="175" y="226"/>
                  <a:pt x="175" y="226"/>
                </a:cubicBezTo>
                <a:cubicBezTo>
                  <a:pt x="175" y="226"/>
                  <a:pt x="175" y="226"/>
                  <a:pt x="175" y="226"/>
                </a:cubicBezTo>
                <a:cubicBezTo>
                  <a:pt x="175" y="226"/>
                  <a:pt x="175" y="226"/>
                  <a:pt x="175" y="226"/>
                </a:cubicBezTo>
                <a:cubicBezTo>
                  <a:pt x="172" y="227"/>
                  <a:pt x="172" y="227"/>
                  <a:pt x="172" y="227"/>
                </a:cubicBezTo>
                <a:cubicBezTo>
                  <a:pt x="172" y="227"/>
                  <a:pt x="172" y="227"/>
                  <a:pt x="172" y="227"/>
                </a:cubicBezTo>
                <a:cubicBezTo>
                  <a:pt x="171" y="227"/>
                  <a:pt x="171" y="227"/>
                  <a:pt x="171" y="227"/>
                </a:cubicBezTo>
                <a:cubicBezTo>
                  <a:pt x="171" y="227"/>
                  <a:pt x="171" y="227"/>
                  <a:pt x="171" y="227"/>
                </a:cubicBezTo>
                <a:cubicBezTo>
                  <a:pt x="170" y="227"/>
                  <a:pt x="170" y="227"/>
                  <a:pt x="170" y="227"/>
                </a:cubicBezTo>
                <a:cubicBezTo>
                  <a:pt x="169" y="228"/>
                  <a:pt x="169" y="228"/>
                  <a:pt x="169" y="228"/>
                </a:cubicBezTo>
                <a:cubicBezTo>
                  <a:pt x="169" y="228"/>
                  <a:pt x="169" y="228"/>
                  <a:pt x="169" y="228"/>
                </a:cubicBezTo>
                <a:cubicBezTo>
                  <a:pt x="169" y="228"/>
                  <a:pt x="169" y="228"/>
                  <a:pt x="169" y="228"/>
                </a:cubicBezTo>
                <a:cubicBezTo>
                  <a:pt x="169" y="229"/>
                  <a:pt x="169" y="229"/>
                  <a:pt x="169" y="229"/>
                </a:cubicBezTo>
                <a:cubicBezTo>
                  <a:pt x="169" y="230"/>
                  <a:pt x="169" y="230"/>
                  <a:pt x="169" y="230"/>
                </a:cubicBezTo>
                <a:cubicBezTo>
                  <a:pt x="169" y="230"/>
                  <a:pt x="169" y="230"/>
                  <a:pt x="169" y="230"/>
                </a:cubicBezTo>
                <a:cubicBezTo>
                  <a:pt x="169" y="230"/>
                  <a:pt x="169" y="230"/>
                  <a:pt x="169" y="230"/>
                </a:cubicBezTo>
                <a:cubicBezTo>
                  <a:pt x="170" y="230"/>
                  <a:pt x="170" y="230"/>
                  <a:pt x="170" y="230"/>
                </a:cubicBezTo>
                <a:cubicBezTo>
                  <a:pt x="170" y="230"/>
                  <a:pt x="170" y="230"/>
                  <a:pt x="170" y="230"/>
                </a:cubicBezTo>
                <a:cubicBezTo>
                  <a:pt x="172" y="229"/>
                  <a:pt x="172" y="229"/>
                  <a:pt x="172" y="229"/>
                </a:cubicBezTo>
                <a:cubicBezTo>
                  <a:pt x="173" y="229"/>
                  <a:pt x="173" y="229"/>
                  <a:pt x="173" y="229"/>
                </a:cubicBezTo>
                <a:cubicBezTo>
                  <a:pt x="173" y="229"/>
                  <a:pt x="173" y="229"/>
                  <a:pt x="173"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5" y="230"/>
                  <a:pt x="175" y="230"/>
                  <a:pt x="175" y="230"/>
                </a:cubicBezTo>
                <a:cubicBezTo>
                  <a:pt x="175" y="230"/>
                  <a:pt x="175" y="230"/>
                  <a:pt x="175" y="230"/>
                </a:cubicBezTo>
                <a:cubicBezTo>
                  <a:pt x="176" y="230"/>
                  <a:pt x="176" y="230"/>
                  <a:pt x="176" y="230"/>
                </a:cubicBezTo>
                <a:cubicBezTo>
                  <a:pt x="178" y="230"/>
                  <a:pt x="178" y="230"/>
                  <a:pt x="178" y="230"/>
                </a:cubicBezTo>
                <a:cubicBezTo>
                  <a:pt x="178" y="230"/>
                  <a:pt x="178" y="230"/>
                  <a:pt x="178" y="230"/>
                </a:cubicBezTo>
                <a:cubicBezTo>
                  <a:pt x="178" y="230"/>
                  <a:pt x="178" y="230"/>
                  <a:pt x="178" y="230"/>
                </a:cubicBezTo>
                <a:cubicBezTo>
                  <a:pt x="179" y="230"/>
                  <a:pt x="179" y="230"/>
                  <a:pt x="179" y="230"/>
                </a:cubicBezTo>
                <a:cubicBezTo>
                  <a:pt x="180" y="230"/>
                  <a:pt x="180" y="230"/>
                  <a:pt x="180" y="230"/>
                </a:cubicBezTo>
                <a:cubicBezTo>
                  <a:pt x="181" y="230"/>
                  <a:pt x="181" y="230"/>
                  <a:pt x="181" y="230"/>
                </a:cubicBezTo>
                <a:cubicBezTo>
                  <a:pt x="181" y="230"/>
                  <a:pt x="181" y="230"/>
                  <a:pt x="181" y="230"/>
                </a:cubicBezTo>
                <a:cubicBezTo>
                  <a:pt x="182" y="230"/>
                  <a:pt x="182" y="230"/>
                  <a:pt x="182"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4" y="230"/>
                  <a:pt x="184" y="230"/>
                  <a:pt x="184" y="230"/>
                </a:cubicBezTo>
                <a:cubicBezTo>
                  <a:pt x="184" y="231"/>
                  <a:pt x="184" y="231"/>
                  <a:pt x="184" y="231"/>
                </a:cubicBezTo>
                <a:cubicBezTo>
                  <a:pt x="184" y="231"/>
                  <a:pt x="184" y="231"/>
                  <a:pt x="184" y="231"/>
                </a:cubicBezTo>
                <a:cubicBezTo>
                  <a:pt x="183" y="231"/>
                  <a:pt x="183" y="231"/>
                  <a:pt x="183" y="231"/>
                </a:cubicBezTo>
                <a:cubicBezTo>
                  <a:pt x="182" y="231"/>
                  <a:pt x="182" y="231"/>
                  <a:pt x="182" y="231"/>
                </a:cubicBezTo>
                <a:cubicBezTo>
                  <a:pt x="182" y="231"/>
                  <a:pt x="182" y="231"/>
                  <a:pt x="182" y="231"/>
                </a:cubicBezTo>
                <a:cubicBezTo>
                  <a:pt x="182" y="231"/>
                  <a:pt x="182" y="231"/>
                  <a:pt x="182" y="231"/>
                </a:cubicBezTo>
                <a:cubicBezTo>
                  <a:pt x="181" y="231"/>
                  <a:pt x="181" y="231"/>
                  <a:pt x="181" y="231"/>
                </a:cubicBezTo>
                <a:cubicBezTo>
                  <a:pt x="180" y="231"/>
                  <a:pt x="180" y="231"/>
                  <a:pt x="180" y="231"/>
                </a:cubicBezTo>
                <a:cubicBezTo>
                  <a:pt x="180" y="231"/>
                  <a:pt x="180" y="231"/>
                  <a:pt x="180" y="231"/>
                </a:cubicBezTo>
                <a:cubicBezTo>
                  <a:pt x="180" y="232"/>
                  <a:pt x="180" y="232"/>
                  <a:pt x="180" y="232"/>
                </a:cubicBezTo>
                <a:cubicBezTo>
                  <a:pt x="178" y="232"/>
                  <a:pt x="178" y="232"/>
                  <a:pt x="178" y="232"/>
                </a:cubicBezTo>
                <a:cubicBezTo>
                  <a:pt x="178" y="232"/>
                  <a:pt x="178" y="232"/>
                  <a:pt x="178" y="232"/>
                </a:cubicBezTo>
                <a:cubicBezTo>
                  <a:pt x="178" y="232"/>
                  <a:pt x="178" y="232"/>
                  <a:pt x="178" y="232"/>
                </a:cubicBezTo>
                <a:cubicBezTo>
                  <a:pt x="177" y="232"/>
                  <a:pt x="177" y="232"/>
                  <a:pt x="177" y="232"/>
                </a:cubicBezTo>
                <a:cubicBezTo>
                  <a:pt x="177" y="232"/>
                  <a:pt x="177" y="232"/>
                  <a:pt x="177" y="232"/>
                </a:cubicBezTo>
                <a:cubicBezTo>
                  <a:pt x="176" y="231"/>
                  <a:pt x="176" y="231"/>
                  <a:pt x="176" y="231"/>
                </a:cubicBezTo>
                <a:cubicBezTo>
                  <a:pt x="176" y="231"/>
                  <a:pt x="176" y="231"/>
                  <a:pt x="176" y="231"/>
                </a:cubicBezTo>
                <a:cubicBezTo>
                  <a:pt x="176" y="231"/>
                  <a:pt x="176" y="231"/>
                  <a:pt x="176" y="231"/>
                </a:cubicBezTo>
                <a:cubicBezTo>
                  <a:pt x="175" y="231"/>
                  <a:pt x="175" y="231"/>
                  <a:pt x="175" y="231"/>
                </a:cubicBezTo>
                <a:cubicBezTo>
                  <a:pt x="174" y="231"/>
                  <a:pt x="174" y="231"/>
                  <a:pt x="174" y="231"/>
                </a:cubicBezTo>
                <a:cubicBezTo>
                  <a:pt x="174" y="232"/>
                  <a:pt x="174" y="232"/>
                  <a:pt x="174" y="232"/>
                </a:cubicBezTo>
                <a:cubicBezTo>
                  <a:pt x="174" y="232"/>
                  <a:pt x="174" y="232"/>
                  <a:pt x="174" y="232"/>
                </a:cubicBezTo>
                <a:cubicBezTo>
                  <a:pt x="173" y="233"/>
                  <a:pt x="173" y="233"/>
                  <a:pt x="173" y="233"/>
                </a:cubicBezTo>
                <a:cubicBezTo>
                  <a:pt x="174" y="233"/>
                  <a:pt x="174" y="233"/>
                  <a:pt x="174" y="233"/>
                </a:cubicBezTo>
                <a:cubicBezTo>
                  <a:pt x="174" y="233"/>
                  <a:pt x="174" y="233"/>
                  <a:pt x="174" y="233"/>
                </a:cubicBezTo>
                <a:cubicBezTo>
                  <a:pt x="174" y="234"/>
                  <a:pt x="174" y="234"/>
                  <a:pt x="174" y="234"/>
                </a:cubicBezTo>
                <a:cubicBezTo>
                  <a:pt x="175" y="234"/>
                  <a:pt x="175" y="234"/>
                  <a:pt x="175" y="234"/>
                </a:cubicBezTo>
                <a:cubicBezTo>
                  <a:pt x="175" y="233"/>
                  <a:pt x="175" y="233"/>
                  <a:pt x="175" y="233"/>
                </a:cubicBezTo>
                <a:cubicBezTo>
                  <a:pt x="176" y="234"/>
                  <a:pt x="176" y="234"/>
                  <a:pt x="176" y="234"/>
                </a:cubicBezTo>
                <a:cubicBezTo>
                  <a:pt x="176" y="234"/>
                  <a:pt x="176" y="234"/>
                  <a:pt x="176" y="234"/>
                </a:cubicBezTo>
                <a:cubicBezTo>
                  <a:pt x="176" y="234"/>
                  <a:pt x="176" y="234"/>
                  <a:pt x="176" y="234"/>
                </a:cubicBezTo>
                <a:cubicBezTo>
                  <a:pt x="178" y="234"/>
                  <a:pt x="178" y="234"/>
                  <a:pt x="178" y="234"/>
                </a:cubicBezTo>
                <a:cubicBezTo>
                  <a:pt x="178" y="234"/>
                  <a:pt x="178" y="234"/>
                  <a:pt x="178" y="234"/>
                </a:cubicBezTo>
                <a:cubicBezTo>
                  <a:pt x="179" y="235"/>
                  <a:pt x="179" y="235"/>
                  <a:pt x="179" y="235"/>
                </a:cubicBezTo>
                <a:cubicBezTo>
                  <a:pt x="179" y="235"/>
                  <a:pt x="179" y="235"/>
                  <a:pt x="179" y="235"/>
                </a:cubicBezTo>
                <a:cubicBezTo>
                  <a:pt x="180" y="235"/>
                  <a:pt x="180" y="235"/>
                  <a:pt x="180" y="235"/>
                </a:cubicBezTo>
                <a:cubicBezTo>
                  <a:pt x="180" y="234"/>
                  <a:pt x="180" y="234"/>
                  <a:pt x="180" y="234"/>
                </a:cubicBezTo>
                <a:cubicBezTo>
                  <a:pt x="181" y="233"/>
                  <a:pt x="181" y="233"/>
                  <a:pt x="181" y="233"/>
                </a:cubicBezTo>
                <a:cubicBezTo>
                  <a:pt x="182" y="233"/>
                  <a:pt x="182" y="233"/>
                  <a:pt x="182" y="233"/>
                </a:cubicBezTo>
                <a:cubicBezTo>
                  <a:pt x="182" y="233"/>
                  <a:pt x="182" y="233"/>
                  <a:pt x="183" y="232"/>
                </a:cubicBezTo>
                <a:cubicBezTo>
                  <a:pt x="183" y="233"/>
                  <a:pt x="183" y="233"/>
                  <a:pt x="183" y="233"/>
                </a:cubicBezTo>
                <a:cubicBezTo>
                  <a:pt x="184" y="233"/>
                  <a:pt x="184" y="233"/>
                  <a:pt x="184" y="233"/>
                </a:cubicBezTo>
                <a:cubicBezTo>
                  <a:pt x="184" y="233"/>
                  <a:pt x="184" y="233"/>
                  <a:pt x="184" y="233"/>
                </a:cubicBezTo>
                <a:cubicBezTo>
                  <a:pt x="184" y="233"/>
                  <a:pt x="184" y="233"/>
                  <a:pt x="184" y="233"/>
                </a:cubicBezTo>
                <a:cubicBezTo>
                  <a:pt x="185" y="233"/>
                  <a:pt x="185" y="233"/>
                  <a:pt x="185" y="233"/>
                </a:cubicBezTo>
                <a:cubicBezTo>
                  <a:pt x="186" y="233"/>
                  <a:pt x="186" y="233"/>
                  <a:pt x="186" y="233"/>
                </a:cubicBezTo>
                <a:cubicBezTo>
                  <a:pt x="187" y="233"/>
                  <a:pt x="187" y="233"/>
                  <a:pt x="187" y="233"/>
                </a:cubicBezTo>
                <a:cubicBezTo>
                  <a:pt x="187" y="233"/>
                  <a:pt x="187" y="233"/>
                  <a:pt x="187" y="233"/>
                </a:cubicBezTo>
                <a:cubicBezTo>
                  <a:pt x="188" y="232"/>
                  <a:pt x="188" y="232"/>
                  <a:pt x="188" y="232"/>
                </a:cubicBezTo>
                <a:cubicBezTo>
                  <a:pt x="189" y="231"/>
                  <a:pt x="189" y="231"/>
                  <a:pt x="189" y="231"/>
                </a:cubicBezTo>
                <a:cubicBezTo>
                  <a:pt x="189" y="231"/>
                  <a:pt x="189" y="231"/>
                  <a:pt x="189" y="231"/>
                </a:cubicBezTo>
                <a:cubicBezTo>
                  <a:pt x="189" y="232"/>
                  <a:pt x="189" y="232"/>
                  <a:pt x="189" y="232"/>
                </a:cubicBezTo>
                <a:cubicBezTo>
                  <a:pt x="190" y="232"/>
                  <a:pt x="190" y="232"/>
                  <a:pt x="190" y="232"/>
                </a:cubicBezTo>
                <a:cubicBezTo>
                  <a:pt x="190" y="232"/>
                  <a:pt x="190" y="232"/>
                  <a:pt x="190" y="232"/>
                </a:cubicBezTo>
                <a:cubicBezTo>
                  <a:pt x="191" y="231"/>
                  <a:pt x="191" y="231"/>
                  <a:pt x="191" y="231"/>
                </a:cubicBezTo>
                <a:cubicBezTo>
                  <a:pt x="191" y="231"/>
                  <a:pt x="191" y="231"/>
                  <a:pt x="191" y="231"/>
                </a:cubicBezTo>
                <a:cubicBezTo>
                  <a:pt x="193" y="233"/>
                  <a:pt x="193" y="233"/>
                  <a:pt x="193" y="233"/>
                </a:cubicBezTo>
                <a:cubicBezTo>
                  <a:pt x="193" y="233"/>
                  <a:pt x="193" y="233"/>
                  <a:pt x="193" y="233"/>
                </a:cubicBezTo>
                <a:cubicBezTo>
                  <a:pt x="193" y="233"/>
                  <a:pt x="193" y="233"/>
                  <a:pt x="193" y="233"/>
                </a:cubicBezTo>
                <a:cubicBezTo>
                  <a:pt x="195" y="233"/>
                  <a:pt x="195" y="233"/>
                  <a:pt x="195" y="233"/>
                </a:cubicBezTo>
                <a:cubicBezTo>
                  <a:pt x="196" y="234"/>
                  <a:pt x="196" y="234"/>
                  <a:pt x="196" y="234"/>
                </a:cubicBezTo>
                <a:cubicBezTo>
                  <a:pt x="198" y="234"/>
                  <a:pt x="198" y="234"/>
                  <a:pt x="198" y="234"/>
                </a:cubicBezTo>
                <a:cubicBezTo>
                  <a:pt x="198" y="234"/>
                  <a:pt x="198" y="234"/>
                  <a:pt x="198"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1" y="234"/>
                  <a:pt x="201" y="234"/>
                  <a:pt x="201" y="234"/>
                </a:cubicBezTo>
                <a:cubicBezTo>
                  <a:pt x="201" y="234"/>
                  <a:pt x="201" y="234"/>
                  <a:pt x="201" y="234"/>
                </a:cubicBezTo>
                <a:cubicBezTo>
                  <a:pt x="202" y="235"/>
                  <a:pt x="202" y="235"/>
                  <a:pt x="202" y="235"/>
                </a:cubicBezTo>
                <a:cubicBezTo>
                  <a:pt x="202" y="235"/>
                  <a:pt x="202" y="235"/>
                  <a:pt x="202" y="235"/>
                </a:cubicBezTo>
                <a:cubicBezTo>
                  <a:pt x="202" y="235"/>
                  <a:pt x="202" y="235"/>
                  <a:pt x="202" y="235"/>
                </a:cubicBezTo>
                <a:cubicBezTo>
                  <a:pt x="203" y="234"/>
                  <a:pt x="203" y="234"/>
                  <a:pt x="203" y="234"/>
                </a:cubicBezTo>
                <a:cubicBezTo>
                  <a:pt x="203" y="235"/>
                  <a:pt x="203" y="235"/>
                  <a:pt x="203" y="235"/>
                </a:cubicBezTo>
                <a:cubicBezTo>
                  <a:pt x="202" y="235"/>
                  <a:pt x="202" y="235"/>
                  <a:pt x="202"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199" y="236"/>
                  <a:pt x="199" y="236"/>
                  <a:pt x="199" y="236"/>
                </a:cubicBezTo>
                <a:cubicBezTo>
                  <a:pt x="199" y="236"/>
                  <a:pt x="199" y="236"/>
                  <a:pt x="199" y="236"/>
                </a:cubicBezTo>
                <a:cubicBezTo>
                  <a:pt x="199" y="236"/>
                  <a:pt x="199" y="236"/>
                  <a:pt x="199" y="236"/>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7"/>
                  <a:pt x="198" y="237"/>
                  <a:pt x="198" y="237"/>
                </a:cubicBezTo>
                <a:cubicBezTo>
                  <a:pt x="197" y="238"/>
                  <a:pt x="197" y="238"/>
                  <a:pt x="197" y="238"/>
                </a:cubicBezTo>
                <a:cubicBezTo>
                  <a:pt x="197" y="238"/>
                  <a:pt x="197" y="238"/>
                  <a:pt x="197" y="238"/>
                </a:cubicBezTo>
                <a:cubicBezTo>
                  <a:pt x="197" y="238"/>
                  <a:pt x="197" y="238"/>
                  <a:pt x="197" y="238"/>
                </a:cubicBezTo>
                <a:cubicBezTo>
                  <a:pt x="197" y="238"/>
                  <a:pt x="197" y="238"/>
                  <a:pt x="197" y="238"/>
                </a:cubicBezTo>
                <a:cubicBezTo>
                  <a:pt x="196" y="238"/>
                  <a:pt x="196" y="238"/>
                  <a:pt x="196" y="238"/>
                </a:cubicBezTo>
                <a:cubicBezTo>
                  <a:pt x="196" y="238"/>
                  <a:pt x="196" y="238"/>
                  <a:pt x="196" y="238"/>
                </a:cubicBezTo>
                <a:cubicBezTo>
                  <a:pt x="195" y="238"/>
                  <a:pt x="195" y="238"/>
                  <a:pt x="195" y="238"/>
                </a:cubicBezTo>
                <a:cubicBezTo>
                  <a:pt x="195" y="238"/>
                  <a:pt x="195" y="238"/>
                  <a:pt x="195" y="238"/>
                </a:cubicBezTo>
                <a:cubicBezTo>
                  <a:pt x="195" y="238"/>
                  <a:pt x="195" y="238"/>
                  <a:pt x="195" y="238"/>
                </a:cubicBezTo>
                <a:cubicBezTo>
                  <a:pt x="195" y="239"/>
                  <a:pt x="195" y="239"/>
                  <a:pt x="195" y="239"/>
                </a:cubicBezTo>
                <a:cubicBezTo>
                  <a:pt x="195" y="239"/>
                  <a:pt x="195" y="239"/>
                  <a:pt x="195" y="239"/>
                </a:cubicBezTo>
                <a:cubicBezTo>
                  <a:pt x="195" y="239"/>
                  <a:pt x="195" y="239"/>
                  <a:pt x="195" y="239"/>
                </a:cubicBezTo>
                <a:cubicBezTo>
                  <a:pt x="195" y="240"/>
                  <a:pt x="195" y="240"/>
                  <a:pt x="195" y="240"/>
                </a:cubicBezTo>
                <a:cubicBezTo>
                  <a:pt x="196" y="240"/>
                  <a:pt x="196" y="240"/>
                  <a:pt x="196" y="240"/>
                </a:cubicBezTo>
                <a:cubicBezTo>
                  <a:pt x="196" y="240"/>
                  <a:pt x="196" y="240"/>
                  <a:pt x="196" y="240"/>
                </a:cubicBezTo>
                <a:cubicBezTo>
                  <a:pt x="195" y="240"/>
                  <a:pt x="195" y="240"/>
                  <a:pt x="195" y="240"/>
                </a:cubicBezTo>
                <a:cubicBezTo>
                  <a:pt x="195" y="240"/>
                  <a:pt x="195" y="240"/>
                  <a:pt x="195" y="240"/>
                </a:cubicBezTo>
                <a:cubicBezTo>
                  <a:pt x="195" y="240"/>
                  <a:pt x="195" y="240"/>
                  <a:pt x="195" y="240"/>
                </a:cubicBezTo>
                <a:cubicBezTo>
                  <a:pt x="194" y="240"/>
                  <a:pt x="194" y="240"/>
                  <a:pt x="194" y="240"/>
                </a:cubicBezTo>
                <a:cubicBezTo>
                  <a:pt x="194" y="239"/>
                  <a:pt x="194" y="239"/>
                  <a:pt x="194" y="239"/>
                </a:cubicBezTo>
                <a:cubicBezTo>
                  <a:pt x="193" y="240"/>
                  <a:pt x="193" y="240"/>
                  <a:pt x="193" y="240"/>
                </a:cubicBezTo>
                <a:cubicBezTo>
                  <a:pt x="193" y="240"/>
                  <a:pt x="193" y="240"/>
                  <a:pt x="193" y="240"/>
                </a:cubicBezTo>
                <a:cubicBezTo>
                  <a:pt x="193" y="240"/>
                  <a:pt x="193" y="240"/>
                  <a:pt x="193" y="240"/>
                </a:cubicBezTo>
                <a:cubicBezTo>
                  <a:pt x="193" y="240"/>
                  <a:pt x="193" y="240"/>
                  <a:pt x="193" y="240"/>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2" y="242"/>
                  <a:pt x="192" y="242"/>
                  <a:pt x="192" y="242"/>
                </a:cubicBezTo>
                <a:cubicBezTo>
                  <a:pt x="192" y="242"/>
                  <a:pt x="192" y="242"/>
                  <a:pt x="192" y="242"/>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0" y="241"/>
                  <a:pt x="190" y="241"/>
                  <a:pt x="190" y="241"/>
                </a:cubicBezTo>
                <a:cubicBezTo>
                  <a:pt x="190" y="241"/>
                  <a:pt x="190" y="241"/>
                  <a:pt x="190" y="241"/>
                </a:cubicBezTo>
                <a:cubicBezTo>
                  <a:pt x="190" y="242"/>
                  <a:pt x="190" y="242"/>
                  <a:pt x="190" y="242"/>
                </a:cubicBezTo>
                <a:cubicBezTo>
                  <a:pt x="190" y="243"/>
                  <a:pt x="190" y="243"/>
                  <a:pt x="190" y="243"/>
                </a:cubicBezTo>
                <a:cubicBezTo>
                  <a:pt x="190" y="243"/>
                  <a:pt x="190" y="243"/>
                  <a:pt x="190" y="243"/>
                </a:cubicBezTo>
                <a:cubicBezTo>
                  <a:pt x="190" y="243"/>
                  <a:pt x="190" y="243"/>
                  <a:pt x="190" y="243"/>
                </a:cubicBezTo>
                <a:cubicBezTo>
                  <a:pt x="190" y="243"/>
                  <a:pt x="190" y="243"/>
                  <a:pt x="190" y="243"/>
                </a:cubicBezTo>
                <a:cubicBezTo>
                  <a:pt x="190" y="244"/>
                  <a:pt x="190" y="244"/>
                  <a:pt x="190" y="244"/>
                </a:cubicBezTo>
                <a:cubicBezTo>
                  <a:pt x="190" y="244"/>
                  <a:pt x="190" y="244"/>
                  <a:pt x="190" y="244"/>
                </a:cubicBezTo>
                <a:cubicBezTo>
                  <a:pt x="189" y="243"/>
                  <a:pt x="189" y="243"/>
                  <a:pt x="189" y="243"/>
                </a:cubicBezTo>
                <a:cubicBezTo>
                  <a:pt x="189" y="243"/>
                  <a:pt x="189" y="243"/>
                  <a:pt x="189" y="243"/>
                </a:cubicBezTo>
                <a:cubicBezTo>
                  <a:pt x="189" y="243"/>
                  <a:pt x="189" y="243"/>
                  <a:pt x="189" y="243"/>
                </a:cubicBezTo>
                <a:cubicBezTo>
                  <a:pt x="188" y="243"/>
                  <a:pt x="188" y="243"/>
                  <a:pt x="188" y="243"/>
                </a:cubicBezTo>
                <a:cubicBezTo>
                  <a:pt x="188" y="243"/>
                  <a:pt x="188" y="243"/>
                  <a:pt x="188" y="243"/>
                </a:cubicBezTo>
                <a:cubicBezTo>
                  <a:pt x="188" y="244"/>
                  <a:pt x="188" y="244"/>
                  <a:pt x="188" y="244"/>
                </a:cubicBezTo>
                <a:cubicBezTo>
                  <a:pt x="188" y="244"/>
                  <a:pt x="188" y="244"/>
                  <a:pt x="188" y="244"/>
                </a:cubicBezTo>
                <a:cubicBezTo>
                  <a:pt x="188" y="244"/>
                  <a:pt x="188" y="244"/>
                  <a:pt x="188" y="244"/>
                </a:cubicBezTo>
                <a:cubicBezTo>
                  <a:pt x="188" y="245"/>
                  <a:pt x="188" y="245"/>
                  <a:pt x="188" y="245"/>
                </a:cubicBezTo>
                <a:cubicBezTo>
                  <a:pt x="188" y="245"/>
                  <a:pt x="188" y="245"/>
                  <a:pt x="188" y="245"/>
                </a:cubicBezTo>
                <a:cubicBezTo>
                  <a:pt x="188" y="245"/>
                  <a:pt x="188" y="245"/>
                  <a:pt x="188" y="245"/>
                </a:cubicBezTo>
                <a:cubicBezTo>
                  <a:pt x="187" y="246"/>
                  <a:pt x="187" y="246"/>
                  <a:pt x="187" y="246"/>
                </a:cubicBezTo>
                <a:cubicBezTo>
                  <a:pt x="187" y="246"/>
                  <a:pt x="187" y="246"/>
                  <a:pt x="187" y="246"/>
                </a:cubicBezTo>
                <a:cubicBezTo>
                  <a:pt x="187" y="245"/>
                  <a:pt x="187" y="245"/>
                  <a:pt x="187" y="245"/>
                </a:cubicBezTo>
                <a:cubicBezTo>
                  <a:pt x="187" y="245"/>
                  <a:pt x="187" y="245"/>
                  <a:pt x="187" y="245"/>
                </a:cubicBezTo>
                <a:cubicBezTo>
                  <a:pt x="187" y="245"/>
                  <a:pt x="187" y="245"/>
                  <a:pt x="187" y="245"/>
                </a:cubicBezTo>
                <a:cubicBezTo>
                  <a:pt x="186" y="245"/>
                  <a:pt x="186" y="245"/>
                  <a:pt x="186" y="245"/>
                </a:cubicBezTo>
                <a:cubicBezTo>
                  <a:pt x="186" y="245"/>
                  <a:pt x="186" y="245"/>
                  <a:pt x="186" y="245"/>
                </a:cubicBezTo>
                <a:cubicBezTo>
                  <a:pt x="186" y="245"/>
                  <a:pt x="186" y="245"/>
                  <a:pt x="186" y="245"/>
                </a:cubicBezTo>
                <a:cubicBezTo>
                  <a:pt x="185" y="245"/>
                  <a:pt x="185" y="245"/>
                  <a:pt x="185" y="245"/>
                </a:cubicBezTo>
                <a:cubicBezTo>
                  <a:pt x="185" y="245"/>
                  <a:pt x="185" y="245"/>
                  <a:pt x="185" y="245"/>
                </a:cubicBezTo>
                <a:cubicBezTo>
                  <a:pt x="185" y="245"/>
                  <a:pt x="185" y="245"/>
                  <a:pt x="185" y="245"/>
                </a:cubicBezTo>
                <a:cubicBezTo>
                  <a:pt x="185" y="246"/>
                  <a:pt x="185" y="246"/>
                  <a:pt x="185" y="246"/>
                </a:cubicBezTo>
                <a:cubicBezTo>
                  <a:pt x="185" y="246"/>
                  <a:pt x="185" y="246"/>
                  <a:pt x="185" y="246"/>
                </a:cubicBezTo>
                <a:cubicBezTo>
                  <a:pt x="185" y="246"/>
                  <a:pt x="185" y="246"/>
                  <a:pt x="185" y="246"/>
                </a:cubicBezTo>
                <a:cubicBezTo>
                  <a:pt x="185" y="247"/>
                  <a:pt x="185" y="247"/>
                  <a:pt x="185" y="247"/>
                </a:cubicBezTo>
                <a:cubicBezTo>
                  <a:pt x="185" y="247"/>
                  <a:pt x="185" y="247"/>
                  <a:pt x="185" y="247"/>
                </a:cubicBezTo>
                <a:cubicBezTo>
                  <a:pt x="185" y="247"/>
                  <a:pt x="185" y="247"/>
                  <a:pt x="185" y="247"/>
                </a:cubicBezTo>
                <a:cubicBezTo>
                  <a:pt x="184" y="247"/>
                  <a:pt x="184" y="247"/>
                  <a:pt x="184" y="247"/>
                </a:cubicBezTo>
                <a:cubicBezTo>
                  <a:pt x="184" y="248"/>
                  <a:pt x="184" y="248"/>
                  <a:pt x="184" y="248"/>
                </a:cubicBezTo>
                <a:cubicBezTo>
                  <a:pt x="184" y="248"/>
                  <a:pt x="184" y="248"/>
                  <a:pt x="184" y="248"/>
                </a:cubicBezTo>
                <a:cubicBezTo>
                  <a:pt x="183" y="248"/>
                  <a:pt x="183" y="248"/>
                  <a:pt x="183" y="248"/>
                </a:cubicBezTo>
                <a:cubicBezTo>
                  <a:pt x="182" y="248"/>
                  <a:pt x="182" y="248"/>
                  <a:pt x="182" y="248"/>
                </a:cubicBezTo>
                <a:cubicBezTo>
                  <a:pt x="182" y="248"/>
                  <a:pt x="182" y="248"/>
                  <a:pt x="182" y="248"/>
                </a:cubicBezTo>
                <a:cubicBezTo>
                  <a:pt x="182" y="248"/>
                  <a:pt x="182" y="248"/>
                  <a:pt x="182" y="248"/>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0" y="249"/>
                  <a:pt x="180" y="249"/>
                  <a:pt x="180" y="249"/>
                </a:cubicBezTo>
                <a:cubicBezTo>
                  <a:pt x="180" y="249"/>
                  <a:pt x="180" y="249"/>
                  <a:pt x="180" y="249"/>
                </a:cubicBezTo>
                <a:cubicBezTo>
                  <a:pt x="180" y="249"/>
                  <a:pt x="180" y="249"/>
                  <a:pt x="180" y="249"/>
                </a:cubicBezTo>
                <a:cubicBezTo>
                  <a:pt x="179" y="249"/>
                  <a:pt x="179" y="249"/>
                  <a:pt x="179" y="249"/>
                </a:cubicBezTo>
                <a:cubicBezTo>
                  <a:pt x="179" y="250"/>
                  <a:pt x="179" y="250"/>
                  <a:pt x="179" y="250"/>
                </a:cubicBezTo>
                <a:cubicBezTo>
                  <a:pt x="178" y="250"/>
                  <a:pt x="178" y="250"/>
                  <a:pt x="178" y="250"/>
                </a:cubicBezTo>
                <a:cubicBezTo>
                  <a:pt x="178" y="250"/>
                  <a:pt x="178" y="250"/>
                  <a:pt x="178" y="250"/>
                </a:cubicBezTo>
                <a:cubicBezTo>
                  <a:pt x="178" y="250"/>
                  <a:pt x="178" y="250"/>
                  <a:pt x="178" y="250"/>
                </a:cubicBezTo>
                <a:cubicBezTo>
                  <a:pt x="177" y="250"/>
                  <a:pt x="177" y="250"/>
                  <a:pt x="177" y="250"/>
                </a:cubicBezTo>
                <a:cubicBezTo>
                  <a:pt x="177" y="250"/>
                  <a:pt x="177" y="250"/>
                  <a:pt x="177" y="250"/>
                </a:cubicBezTo>
                <a:cubicBezTo>
                  <a:pt x="177" y="250"/>
                  <a:pt x="177" y="250"/>
                  <a:pt x="177" y="250"/>
                </a:cubicBezTo>
                <a:cubicBezTo>
                  <a:pt x="177" y="251"/>
                  <a:pt x="177" y="251"/>
                  <a:pt x="177" y="251"/>
                </a:cubicBezTo>
                <a:cubicBezTo>
                  <a:pt x="176" y="251"/>
                  <a:pt x="176" y="251"/>
                  <a:pt x="176" y="251"/>
                </a:cubicBezTo>
                <a:cubicBezTo>
                  <a:pt x="176" y="250"/>
                  <a:pt x="176" y="250"/>
                  <a:pt x="176" y="250"/>
                </a:cubicBezTo>
                <a:cubicBezTo>
                  <a:pt x="176" y="250"/>
                  <a:pt x="176" y="250"/>
                  <a:pt x="176"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4" y="250"/>
                  <a:pt x="174" y="250"/>
                  <a:pt x="174" y="250"/>
                </a:cubicBezTo>
                <a:cubicBezTo>
                  <a:pt x="174" y="251"/>
                  <a:pt x="174" y="251"/>
                  <a:pt x="174" y="251"/>
                </a:cubicBezTo>
                <a:cubicBezTo>
                  <a:pt x="174" y="250"/>
                  <a:pt x="174" y="250"/>
                  <a:pt x="174" y="250"/>
                </a:cubicBezTo>
                <a:cubicBezTo>
                  <a:pt x="174" y="250"/>
                  <a:pt x="174" y="250"/>
                  <a:pt x="174" y="250"/>
                </a:cubicBezTo>
                <a:cubicBezTo>
                  <a:pt x="173" y="250"/>
                  <a:pt x="173" y="250"/>
                  <a:pt x="173" y="250"/>
                </a:cubicBezTo>
                <a:cubicBezTo>
                  <a:pt x="173" y="250"/>
                  <a:pt x="173" y="250"/>
                  <a:pt x="173" y="250"/>
                </a:cubicBezTo>
                <a:cubicBezTo>
                  <a:pt x="173" y="250"/>
                  <a:pt x="173" y="250"/>
                  <a:pt x="173" y="250"/>
                </a:cubicBezTo>
                <a:cubicBezTo>
                  <a:pt x="172" y="250"/>
                  <a:pt x="172" y="250"/>
                  <a:pt x="172" y="250"/>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1" y="251"/>
                  <a:pt x="171" y="251"/>
                  <a:pt x="171" y="251"/>
                </a:cubicBezTo>
                <a:cubicBezTo>
                  <a:pt x="171" y="251"/>
                  <a:pt x="171" y="251"/>
                  <a:pt x="171" y="251"/>
                </a:cubicBezTo>
                <a:cubicBezTo>
                  <a:pt x="170" y="250"/>
                  <a:pt x="170" y="250"/>
                  <a:pt x="170" y="250"/>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69" y="251"/>
                  <a:pt x="169" y="251"/>
                  <a:pt x="169" y="251"/>
                </a:cubicBezTo>
                <a:cubicBezTo>
                  <a:pt x="169" y="252"/>
                  <a:pt x="169" y="252"/>
                  <a:pt x="169" y="252"/>
                </a:cubicBezTo>
                <a:cubicBezTo>
                  <a:pt x="168" y="252"/>
                  <a:pt x="168" y="252"/>
                  <a:pt x="168" y="252"/>
                </a:cubicBezTo>
                <a:cubicBezTo>
                  <a:pt x="168" y="252"/>
                  <a:pt x="168" y="252"/>
                  <a:pt x="168" y="252"/>
                </a:cubicBezTo>
                <a:cubicBezTo>
                  <a:pt x="168" y="253"/>
                  <a:pt x="168" y="253"/>
                  <a:pt x="168" y="253"/>
                </a:cubicBezTo>
                <a:cubicBezTo>
                  <a:pt x="168" y="253"/>
                  <a:pt x="168" y="253"/>
                  <a:pt x="168" y="253"/>
                </a:cubicBezTo>
                <a:cubicBezTo>
                  <a:pt x="168" y="253"/>
                  <a:pt x="168" y="253"/>
                  <a:pt x="168" y="253"/>
                </a:cubicBezTo>
                <a:cubicBezTo>
                  <a:pt x="168" y="252"/>
                  <a:pt x="168" y="252"/>
                  <a:pt x="168" y="252"/>
                </a:cubicBezTo>
                <a:cubicBezTo>
                  <a:pt x="168" y="252"/>
                  <a:pt x="168" y="252"/>
                  <a:pt x="168" y="252"/>
                </a:cubicBezTo>
                <a:cubicBezTo>
                  <a:pt x="168" y="252"/>
                  <a:pt x="168" y="252"/>
                  <a:pt x="168" y="252"/>
                </a:cubicBezTo>
                <a:cubicBezTo>
                  <a:pt x="167" y="252"/>
                  <a:pt x="167" y="252"/>
                  <a:pt x="167" y="252"/>
                </a:cubicBezTo>
                <a:cubicBezTo>
                  <a:pt x="167" y="253"/>
                  <a:pt x="167" y="253"/>
                  <a:pt x="167" y="253"/>
                </a:cubicBezTo>
                <a:cubicBezTo>
                  <a:pt x="167" y="253"/>
                  <a:pt x="167" y="253"/>
                  <a:pt x="167" y="253"/>
                </a:cubicBezTo>
                <a:cubicBezTo>
                  <a:pt x="167" y="253"/>
                  <a:pt x="167" y="253"/>
                  <a:pt x="167" y="253"/>
                </a:cubicBezTo>
                <a:cubicBezTo>
                  <a:pt x="166" y="253"/>
                  <a:pt x="166" y="253"/>
                  <a:pt x="166" y="253"/>
                </a:cubicBezTo>
                <a:cubicBezTo>
                  <a:pt x="166" y="253"/>
                  <a:pt x="166" y="253"/>
                  <a:pt x="166" y="253"/>
                </a:cubicBezTo>
                <a:cubicBezTo>
                  <a:pt x="166" y="253"/>
                  <a:pt x="166" y="253"/>
                  <a:pt x="166" y="253"/>
                </a:cubicBezTo>
                <a:cubicBezTo>
                  <a:pt x="166" y="253"/>
                  <a:pt x="166" y="253"/>
                  <a:pt x="166" y="253"/>
                </a:cubicBezTo>
                <a:cubicBezTo>
                  <a:pt x="165" y="254"/>
                  <a:pt x="165" y="254"/>
                  <a:pt x="165" y="254"/>
                </a:cubicBezTo>
                <a:cubicBezTo>
                  <a:pt x="165" y="254"/>
                  <a:pt x="165" y="254"/>
                  <a:pt x="165" y="254"/>
                </a:cubicBezTo>
                <a:cubicBezTo>
                  <a:pt x="165" y="254"/>
                  <a:pt x="165" y="254"/>
                  <a:pt x="165" y="254"/>
                </a:cubicBezTo>
                <a:cubicBezTo>
                  <a:pt x="165" y="254"/>
                  <a:pt x="165" y="254"/>
                  <a:pt x="165" y="254"/>
                </a:cubicBezTo>
                <a:cubicBezTo>
                  <a:pt x="165" y="255"/>
                  <a:pt x="165" y="255"/>
                  <a:pt x="165" y="255"/>
                </a:cubicBezTo>
                <a:cubicBezTo>
                  <a:pt x="164" y="255"/>
                  <a:pt x="164" y="255"/>
                  <a:pt x="164" y="255"/>
                </a:cubicBezTo>
                <a:cubicBezTo>
                  <a:pt x="164" y="254"/>
                  <a:pt x="164" y="254"/>
                  <a:pt x="164" y="254"/>
                </a:cubicBezTo>
                <a:cubicBezTo>
                  <a:pt x="163" y="253"/>
                  <a:pt x="163" y="253"/>
                  <a:pt x="163" y="253"/>
                </a:cubicBezTo>
                <a:cubicBezTo>
                  <a:pt x="163" y="253"/>
                  <a:pt x="163" y="253"/>
                  <a:pt x="163" y="253"/>
                </a:cubicBezTo>
                <a:cubicBezTo>
                  <a:pt x="163" y="253"/>
                  <a:pt x="163" y="253"/>
                  <a:pt x="163" y="253"/>
                </a:cubicBezTo>
                <a:cubicBezTo>
                  <a:pt x="162" y="252"/>
                  <a:pt x="162" y="252"/>
                  <a:pt x="162" y="252"/>
                </a:cubicBezTo>
                <a:cubicBezTo>
                  <a:pt x="162" y="252"/>
                  <a:pt x="162" y="252"/>
                  <a:pt x="162" y="252"/>
                </a:cubicBezTo>
                <a:cubicBezTo>
                  <a:pt x="162" y="252"/>
                  <a:pt x="162" y="252"/>
                  <a:pt x="162" y="252"/>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0" y="254"/>
                  <a:pt x="160" y="254"/>
                  <a:pt x="160" y="254"/>
                </a:cubicBezTo>
                <a:cubicBezTo>
                  <a:pt x="160" y="254"/>
                  <a:pt x="160" y="254"/>
                  <a:pt x="160" y="254"/>
                </a:cubicBezTo>
                <a:cubicBezTo>
                  <a:pt x="160" y="255"/>
                  <a:pt x="160" y="255"/>
                  <a:pt x="160" y="255"/>
                </a:cubicBezTo>
                <a:cubicBezTo>
                  <a:pt x="159" y="255"/>
                  <a:pt x="159" y="255"/>
                  <a:pt x="159" y="255"/>
                </a:cubicBezTo>
                <a:cubicBezTo>
                  <a:pt x="159" y="254"/>
                  <a:pt x="159" y="254"/>
                  <a:pt x="159" y="254"/>
                </a:cubicBezTo>
                <a:cubicBezTo>
                  <a:pt x="159" y="254"/>
                  <a:pt x="159" y="254"/>
                  <a:pt x="159" y="254"/>
                </a:cubicBezTo>
                <a:cubicBezTo>
                  <a:pt x="158" y="255"/>
                  <a:pt x="158" y="255"/>
                  <a:pt x="158" y="255"/>
                </a:cubicBezTo>
                <a:cubicBezTo>
                  <a:pt x="158" y="255"/>
                  <a:pt x="158" y="255"/>
                  <a:pt x="158" y="255"/>
                </a:cubicBezTo>
                <a:cubicBezTo>
                  <a:pt x="157" y="255"/>
                  <a:pt x="157" y="255"/>
                  <a:pt x="157" y="255"/>
                </a:cubicBezTo>
                <a:cubicBezTo>
                  <a:pt x="157" y="255"/>
                  <a:pt x="157" y="255"/>
                  <a:pt x="157" y="255"/>
                </a:cubicBezTo>
                <a:cubicBezTo>
                  <a:pt x="156" y="254"/>
                  <a:pt x="156" y="254"/>
                  <a:pt x="156" y="254"/>
                </a:cubicBezTo>
                <a:cubicBezTo>
                  <a:pt x="156" y="254"/>
                  <a:pt x="156" y="254"/>
                  <a:pt x="156" y="254"/>
                </a:cubicBezTo>
                <a:cubicBezTo>
                  <a:pt x="156" y="254"/>
                  <a:pt x="156" y="254"/>
                  <a:pt x="156" y="254"/>
                </a:cubicBezTo>
                <a:cubicBezTo>
                  <a:pt x="155" y="254"/>
                  <a:pt x="155" y="254"/>
                  <a:pt x="155" y="254"/>
                </a:cubicBezTo>
                <a:cubicBezTo>
                  <a:pt x="155" y="254"/>
                  <a:pt x="155" y="254"/>
                  <a:pt x="155" y="254"/>
                </a:cubicBezTo>
                <a:cubicBezTo>
                  <a:pt x="155" y="254"/>
                  <a:pt x="155" y="254"/>
                  <a:pt x="155" y="254"/>
                </a:cubicBezTo>
                <a:cubicBezTo>
                  <a:pt x="155" y="255"/>
                  <a:pt x="155" y="255"/>
                  <a:pt x="155" y="255"/>
                </a:cubicBezTo>
                <a:cubicBezTo>
                  <a:pt x="155" y="255"/>
                  <a:pt x="155" y="255"/>
                  <a:pt x="155" y="255"/>
                </a:cubicBezTo>
                <a:cubicBezTo>
                  <a:pt x="155" y="255"/>
                  <a:pt x="155" y="255"/>
                  <a:pt x="155" y="255"/>
                </a:cubicBezTo>
                <a:cubicBezTo>
                  <a:pt x="155" y="255"/>
                  <a:pt x="155" y="255"/>
                  <a:pt x="155" y="255"/>
                </a:cubicBezTo>
                <a:cubicBezTo>
                  <a:pt x="154" y="255"/>
                  <a:pt x="154" y="255"/>
                  <a:pt x="154" y="255"/>
                </a:cubicBezTo>
                <a:cubicBezTo>
                  <a:pt x="154" y="255"/>
                  <a:pt x="154" y="255"/>
                  <a:pt x="154" y="255"/>
                </a:cubicBezTo>
                <a:cubicBezTo>
                  <a:pt x="153" y="254"/>
                  <a:pt x="153" y="254"/>
                  <a:pt x="153" y="254"/>
                </a:cubicBezTo>
                <a:cubicBezTo>
                  <a:pt x="154" y="253"/>
                  <a:pt x="154" y="253"/>
                  <a:pt x="154" y="253"/>
                </a:cubicBezTo>
                <a:cubicBezTo>
                  <a:pt x="154" y="253"/>
                  <a:pt x="154" y="253"/>
                  <a:pt x="154" y="253"/>
                </a:cubicBezTo>
                <a:cubicBezTo>
                  <a:pt x="154" y="253"/>
                  <a:pt x="154" y="253"/>
                  <a:pt x="154" y="253"/>
                </a:cubicBezTo>
                <a:cubicBezTo>
                  <a:pt x="153" y="252"/>
                  <a:pt x="153" y="252"/>
                  <a:pt x="153" y="252"/>
                </a:cubicBezTo>
                <a:cubicBezTo>
                  <a:pt x="153" y="252"/>
                  <a:pt x="153" y="252"/>
                  <a:pt x="153" y="252"/>
                </a:cubicBezTo>
                <a:cubicBezTo>
                  <a:pt x="153" y="252"/>
                  <a:pt x="153" y="252"/>
                  <a:pt x="153" y="252"/>
                </a:cubicBezTo>
                <a:cubicBezTo>
                  <a:pt x="152" y="252"/>
                  <a:pt x="152" y="252"/>
                  <a:pt x="152" y="252"/>
                </a:cubicBezTo>
                <a:cubicBezTo>
                  <a:pt x="152" y="251"/>
                  <a:pt x="152" y="251"/>
                  <a:pt x="152" y="251"/>
                </a:cubicBezTo>
                <a:cubicBezTo>
                  <a:pt x="152" y="251"/>
                  <a:pt x="152" y="251"/>
                  <a:pt x="152" y="251"/>
                </a:cubicBezTo>
                <a:cubicBezTo>
                  <a:pt x="152" y="250"/>
                  <a:pt x="152" y="250"/>
                  <a:pt x="152" y="250"/>
                </a:cubicBezTo>
                <a:cubicBezTo>
                  <a:pt x="152" y="250"/>
                  <a:pt x="152" y="250"/>
                  <a:pt x="152" y="250"/>
                </a:cubicBezTo>
                <a:cubicBezTo>
                  <a:pt x="151" y="249"/>
                  <a:pt x="151" y="249"/>
                  <a:pt x="151" y="249"/>
                </a:cubicBezTo>
                <a:cubicBezTo>
                  <a:pt x="151" y="248"/>
                  <a:pt x="151" y="248"/>
                  <a:pt x="151" y="248"/>
                </a:cubicBezTo>
                <a:cubicBezTo>
                  <a:pt x="151" y="248"/>
                  <a:pt x="151" y="248"/>
                  <a:pt x="151" y="248"/>
                </a:cubicBezTo>
                <a:cubicBezTo>
                  <a:pt x="151" y="248"/>
                  <a:pt x="151" y="248"/>
                  <a:pt x="151" y="248"/>
                </a:cubicBezTo>
                <a:cubicBezTo>
                  <a:pt x="151" y="248"/>
                  <a:pt x="151" y="248"/>
                  <a:pt x="151" y="248"/>
                </a:cubicBezTo>
                <a:cubicBezTo>
                  <a:pt x="150" y="248"/>
                  <a:pt x="150" y="248"/>
                  <a:pt x="150" y="248"/>
                </a:cubicBezTo>
                <a:cubicBezTo>
                  <a:pt x="150" y="248"/>
                  <a:pt x="150" y="248"/>
                  <a:pt x="150" y="248"/>
                </a:cubicBezTo>
                <a:cubicBezTo>
                  <a:pt x="150" y="248"/>
                  <a:pt x="150" y="248"/>
                  <a:pt x="150" y="248"/>
                </a:cubicBezTo>
                <a:cubicBezTo>
                  <a:pt x="149" y="248"/>
                  <a:pt x="149" y="248"/>
                  <a:pt x="149" y="248"/>
                </a:cubicBezTo>
                <a:cubicBezTo>
                  <a:pt x="149" y="248"/>
                  <a:pt x="149" y="248"/>
                  <a:pt x="149" y="248"/>
                </a:cubicBezTo>
                <a:cubicBezTo>
                  <a:pt x="149" y="249"/>
                  <a:pt x="149" y="249"/>
                  <a:pt x="149" y="249"/>
                </a:cubicBezTo>
                <a:cubicBezTo>
                  <a:pt x="149" y="249"/>
                  <a:pt x="149" y="249"/>
                  <a:pt x="149" y="249"/>
                </a:cubicBezTo>
                <a:cubicBezTo>
                  <a:pt x="149" y="249"/>
                  <a:pt x="149" y="249"/>
                  <a:pt x="149" y="249"/>
                </a:cubicBezTo>
                <a:cubicBezTo>
                  <a:pt x="149" y="250"/>
                  <a:pt x="149" y="250"/>
                  <a:pt x="149" y="250"/>
                </a:cubicBezTo>
                <a:cubicBezTo>
                  <a:pt x="150" y="251"/>
                  <a:pt x="150" y="251"/>
                  <a:pt x="150" y="251"/>
                </a:cubicBezTo>
                <a:cubicBezTo>
                  <a:pt x="150" y="251"/>
                  <a:pt x="150" y="251"/>
                  <a:pt x="150" y="251"/>
                </a:cubicBezTo>
                <a:cubicBezTo>
                  <a:pt x="150" y="251"/>
                  <a:pt x="150" y="251"/>
                  <a:pt x="150" y="251"/>
                </a:cubicBezTo>
                <a:cubicBezTo>
                  <a:pt x="150" y="252"/>
                  <a:pt x="150" y="252"/>
                  <a:pt x="150" y="252"/>
                </a:cubicBezTo>
                <a:cubicBezTo>
                  <a:pt x="151" y="252"/>
                  <a:pt x="151" y="252"/>
                  <a:pt x="151" y="252"/>
                </a:cubicBezTo>
                <a:cubicBezTo>
                  <a:pt x="151" y="253"/>
                  <a:pt x="151" y="253"/>
                  <a:pt x="151" y="253"/>
                </a:cubicBezTo>
                <a:cubicBezTo>
                  <a:pt x="150" y="254"/>
                  <a:pt x="150" y="254"/>
                  <a:pt x="150" y="254"/>
                </a:cubicBezTo>
                <a:cubicBezTo>
                  <a:pt x="150" y="254"/>
                  <a:pt x="150" y="254"/>
                  <a:pt x="150" y="254"/>
                </a:cubicBezTo>
                <a:cubicBezTo>
                  <a:pt x="150" y="254"/>
                  <a:pt x="150" y="254"/>
                  <a:pt x="150" y="254"/>
                </a:cubicBezTo>
                <a:cubicBezTo>
                  <a:pt x="151" y="255"/>
                  <a:pt x="151" y="255"/>
                  <a:pt x="151" y="255"/>
                </a:cubicBezTo>
                <a:cubicBezTo>
                  <a:pt x="151" y="255"/>
                  <a:pt x="151" y="255"/>
                  <a:pt x="151" y="255"/>
                </a:cubicBezTo>
                <a:cubicBezTo>
                  <a:pt x="151" y="255"/>
                  <a:pt x="151" y="255"/>
                  <a:pt x="151" y="255"/>
                </a:cubicBezTo>
                <a:cubicBezTo>
                  <a:pt x="151" y="255"/>
                  <a:pt x="151" y="255"/>
                  <a:pt x="151" y="255"/>
                </a:cubicBezTo>
                <a:cubicBezTo>
                  <a:pt x="151" y="256"/>
                  <a:pt x="151" y="256"/>
                  <a:pt x="151" y="256"/>
                </a:cubicBezTo>
                <a:cubicBezTo>
                  <a:pt x="151" y="257"/>
                  <a:pt x="151" y="257"/>
                  <a:pt x="151" y="257"/>
                </a:cubicBezTo>
                <a:cubicBezTo>
                  <a:pt x="151" y="258"/>
                  <a:pt x="151" y="258"/>
                  <a:pt x="151" y="258"/>
                </a:cubicBezTo>
                <a:cubicBezTo>
                  <a:pt x="150" y="258"/>
                  <a:pt x="150" y="258"/>
                  <a:pt x="150" y="258"/>
                </a:cubicBezTo>
                <a:cubicBezTo>
                  <a:pt x="150" y="258"/>
                  <a:pt x="150" y="258"/>
                  <a:pt x="150" y="258"/>
                </a:cubicBezTo>
                <a:cubicBezTo>
                  <a:pt x="150" y="257"/>
                  <a:pt x="150" y="257"/>
                  <a:pt x="150" y="257"/>
                </a:cubicBezTo>
                <a:cubicBezTo>
                  <a:pt x="150" y="257"/>
                  <a:pt x="150" y="257"/>
                  <a:pt x="150" y="257"/>
                </a:cubicBezTo>
                <a:cubicBezTo>
                  <a:pt x="149" y="257"/>
                  <a:pt x="149" y="257"/>
                  <a:pt x="149" y="257"/>
                </a:cubicBezTo>
                <a:cubicBezTo>
                  <a:pt x="149" y="257"/>
                  <a:pt x="149" y="257"/>
                  <a:pt x="149" y="257"/>
                </a:cubicBezTo>
                <a:cubicBezTo>
                  <a:pt x="149" y="257"/>
                  <a:pt x="149" y="257"/>
                  <a:pt x="149" y="257"/>
                </a:cubicBezTo>
                <a:cubicBezTo>
                  <a:pt x="148" y="258"/>
                  <a:pt x="148" y="258"/>
                  <a:pt x="148" y="258"/>
                </a:cubicBezTo>
                <a:cubicBezTo>
                  <a:pt x="148" y="258"/>
                  <a:pt x="148" y="258"/>
                  <a:pt x="148" y="258"/>
                </a:cubicBezTo>
                <a:cubicBezTo>
                  <a:pt x="148" y="258"/>
                  <a:pt x="148" y="258"/>
                  <a:pt x="148" y="258"/>
                </a:cubicBezTo>
                <a:cubicBezTo>
                  <a:pt x="147" y="259"/>
                  <a:pt x="147" y="259"/>
                  <a:pt x="147" y="259"/>
                </a:cubicBezTo>
                <a:cubicBezTo>
                  <a:pt x="147" y="259"/>
                  <a:pt x="147" y="259"/>
                  <a:pt x="147" y="259"/>
                </a:cubicBezTo>
                <a:cubicBezTo>
                  <a:pt x="146" y="259"/>
                  <a:pt x="146" y="259"/>
                  <a:pt x="146" y="259"/>
                </a:cubicBezTo>
                <a:cubicBezTo>
                  <a:pt x="146" y="259"/>
                  <a:pt x="146" y="259"/>
                  <a:pt x="146" y="259"/>
                </a:cubicBezTo>
                <a:cubicBezTo>
                  <a:pt x="146" y="259"/>
                  <a:pt x="146" y="259"/>
                  <a:pt x="146" y="259"/>
                </a:cubicBezTo>
                <a:cubicBezTo>
                  <a:pt x="146" y="260"/>
                  <a:pt x="146" y="260"/>
                  <a:pt x="146" y="260"/>
                </a:cubicBezTo>
                <a:cubicBezTo>
                  <a:pt x="145" y="260"/>
                  <a:pt x="145" y="260"/>
                  <a:pt x="145" y="260"/>
                </a:cubicBezTo>
                <a:cubicBezTo>
                  <a:pt x="146" y="260"/>
                  <a:pt x="146" y="260"/>
                  <a:pt x="146" y="260"/>
                </a:cubicBezTo>
                <a:cubicBezTo>
                  <a:pt x="146" y="260"/>
                  <a:pt x="146" y="260"/>
                  <a:pt x="146" y="260"/>
                </a:cubicBezTo>
                <a:cubicBezTo>
                  <a:pt x="146" y="261"/>
                  <a:pt x="146" y="261"/>
                  <a:pt x="146" y="261"/>
                </a:cubicBezTo>
                <a:cubicBezTo>
                  <a:pt x="145" y="261"/>
                  <a:pt x="145" y="261"/>
                  <a:pt x="145" y="261"/>
                </a:cubicBezTo>
                <a:cubicBezTo>
                  <a:pt x="145" y="261"/>
                  <a:pt x="145" y="261"/>
                  <a:pt x="145" y="261"/>
                </a:cubicBezTo>
                <a:cubicBezTo>
                  <a:pt x="144" y="261"/>
                  <a:pt x="144" y="261"/>
                  <a:pt x="144" y="261"/>
                </a:cubicBezTo>
                <a:cubicBezTo>
                  <a:pt x="144" y="262"/>
                  <a:pt x="144" y="262"/>
                  <a:pt x="144" y="262"/>
                </a:cubicBezTo>
                <a:cubicBezTo>
                  <a:pt x="144" y="262"/>
                  <a:pt x="144" y="262"/>
                  <a:pt x="144" y="262"/>
                </a:cubicBezTo>
                <a:cubicBezTo>
                  <a:pt x="144" y="263"/>
                  <a:pt x="144" y="263"/>
                  <a:pt x="144" y="263"/>
                </a:cubicBezTo>
                <a:cubicBezTo>
                  <a:pt x="144" y="263"/>
                  <a:pt x="144" y="263"/>
                  <a:pt x="144" y="263"/>
                </a:cubicBezTo>
                <a:cubicBezTo>
                  <a:pt x="143" y="262"/>
                  <a:pt x="143" y="262"/>
                  <a:pt x="143" y="262"/>
                </a:cubicBezTo>
                <a:cubicBezTo>
                  <a:pt x="142" y="262"/>
                  <a:pt x="142" y="262"/>
                  <a:pt x="142" y="262"/>
                </a:cubicBezTo>
                <a:cubicBezTo>
                  <a:pt x="143" y="263"/>
                  <a:pt x="143" y="263"/>
                  <a:pt x="143" y="263"/>
                </a:cubicBezTo>
                <a:cubicBezTo>
                  <a:pt x="143" y="264"/>
                  <a:pt x="143" y="264"/>
                  <a:pt x="143" y="264"/>
                </a:cubicBezTo>
                <a:cubicBezTo>
                  <a:pt x="143" y="264"/>
                  <a:pt x="143" y="264"/>
                  <a:pt x="143" y="264"/>
                </a:cubicBezTo>
                <a:cubicBezTo>
                  <a:pt x="143" y="264"/>
                  <a:pt x="143" y="264"/>
                  <a:pt x="143" y="264"/>
                </a:cubicBezTo>
                <a:cubicBezTo>
                  <a:pt x="143" y="264"/>
                  <a:pt x="143" y="264"/>
                  <a:pt x="143" y="264"/>
                </a:cubicBezTo>
                <a:cubicBezTo>
                  <a:pt x="142" y="264"/>
                  <a:pt x="142" y="264"/>
                  <a:pt x="142" y="264"/>
                </a:cubicBezTo>
                <a:cubicBezTo>
                  <a:pt x="142" y="264"/>
                  <a:pt x="142" y="264"/>
                  <a:pt x="142" y="264"/>
                </a:cubicBezTo>
                <a:cubicBezTo>
                  <a:pt x="142" y="264"/>
                  <a:pt x="142" y="264"/>
                  <a:pt x="142" y="264"/>
                </a:cubicBezTo>
                <a:cubicBezTo>
                  <a:pt x="141" y="264"/>
                  <a:pt x="141" y="264"/>
                  <a:pt x="141" y="264"/>
                </a:cubicBezTo>
                <a:cubicBezTo>
                  <a:pt x="141" y="265"/>
                  <a:pt x="141" y="265"/>
                  <a:pt x="141" y="265"/>
                </a:cubicBezTo>
                <a:cubicBezTo>
                  <a:pt x="141" y="265"/>
                  <a:pt x="141" y="265"/>
                  <a:pt x="141" y="265"/>
                </a:cubicBezTo>
                <a:cubicBezTo>
                  <a:pt x="142" y="265"/>
                  <a:pt x="142" y="265"/>
                  <a:pt x="142" y="265"/>
                </a:cubicBezTo>
                <a:cubicBezTo>
                  <a:pt x="142" y="265"/>
                  <a:pt x="142" y="265"/>
                  <a:pt x="142" y="265"/>
                </a:cubicBezTo>
                <a:cubicBezTo>
                  <a:pt x="141" y="266"/>
                  <a:pt x="141" y="266"/>
                  <a:pt x="141" y="266"/>
                </a:cubicBezTo>
                <a:cubicBezTo>
                  <a:pt x="141" y="266"/>
                  <a:pt x="141" y="266"/>
                  <a:pt x="141" y="266"/>
                </a:cubicBezTo>
                <a:cubicBezTo>
                  <a:pt x="140" y="266"/>
                  <a:pt x="140" y="266"/>
                  <a:pt x="140" y="266"/>
                </a:cubicBezTo>
                <a:cubicBezTo>
                  <a:pt x="140" y="266"/>
                  <a:pt x="140" y="266"/>
                  <a:pt x="140" y="266"/>
                </a:cubicBezTo>
                <a:cubicBezTo>
                  <a:pt x="139" y="268"/>
                  <a:pt x="139" y="268"/>
                  <a:pt x="139" y="268"/>
                </a:cubicBezTo>
                <a:cubicBezTo>
                  <a:pt x="139" y="268"/>
                  <a:pt x="139" y="268"/>
                  <a:pt x="139" y="268"/>
                </a:cubicBezTo>
                <a:cubicBezTo>
                  <a:pt x="139" y="268"/>
                  <a:pt x="139" y="268"/>
                  <a:pt x="139" y="268"/>
                </a:cubicBezTo>
                <a:cubicBezTo>
                  <a:pt x="139" y="269"/>
                  <a:pt x="139" y="269"/>
                  <a:pt x="139" y="269"/>
                </a:cubicBezTo>
                <a:cubicBezTo>
                  <a:pt x="139" y="269"/>
                  <a:pt x="139" y="269"/>
                  <a:pt x="139" y="269"/>
                </a:cubicBezTo>
                <a:cubicBezTo>
                  <a:pt x="139" y="269"/>
                  <a:pt x="139" y="269"/>
                  <a:pt x="139" y="269"/>
                </a:cubicBezTo>
                <a:cubicBezTo>
                  <a:pt x="139" y="270"/>
                  <a:pt x="139" y="270"/>
                  <a:pt x="139" y="270"/>
                </a:cubicBezTo>
                <a:cubicBezTo>
                  <a:pt x="139" y="270"/>
                  <a:pt x="139" y="270"/>
                  <a:pt x="139" y="270"/>
                </a:cubicBezTo>
                <a:cubicBezTo>
                  <a:pt x="138" y="271"/>
                  <a:pt x="138" y="271"/>
                  <a:pt x="138" y="271"/>
                </a:cubicBezTo>
                <a:cubicBezTo>
                  <a:pt x="138" y="271"/>
                  <a:pt x="138" y="271"/>
                  <a:pt x="138" y="271"/>
                </a:cubicBezTo>
                <a:cubicBezTo>
                  <a:pt x="138" y="271"/>
                  <a:pt x="138" y="271"/>
                  <a:pt x="138" y="271"/>
                </a:cubicBezTo>
                <a:cubicBezTo>
                  <a:pt x="138" y="271"/>
                  <a:pt x="138" y="271"/>
                  <a:pt x="138" y="271"/>
                </a:cubicBezTo>
                <a:cubicBezTo>
                  <a:pt x="138" y="270"/>
                  <a:pt x="138" y="270"/>
                  <a:pt x="138" y="270"/>
                </a:cubicBezTo>
                <a:cubicBezTo>
                  <a:pt x="137" y="270"/>
                  <a:pt x="137" y="270"/>
                  <a:pt x="137" y="270"/>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2"/>
                  <a:pt x="136" y="272"/>
                  <a:pt x="136" y="272"/>
                </a:cubicBezTo>
                <a:cubicBezTo>
                  <a:pt x="136" y="272"/>
                  <a:pt x="136" y="272"/>
                  <a:pt x="136" y="272"/>
                </a:cubicBezTo>
                <a:cubicBezTo>
                  <a:pt x="136" y="272"/>
                  <a:pt x="136" y="272"/>
                  <a:pt x="136" y="272"/>
                </a:cubicBezTo>
                <a:cubicBezTo>
                  <a:pt x="136" y="273"/>
                  <a:pt x="136" y="273"/>
                  <a:pt x="136" y="273"/>
                </a:cubicBezTo>
                <a:cubicBezTo>
                  <a:pt x="136" y="273"/>
                  <a:pt x="136" y="273"/>
                  <a:pt x="136" y="273"/>
                </a:cubicBezTo>
                <a:cubicBezTo>
                  <a:pt x="136" y="273"/>
                  <a:pt x="136" y="273"/>
                  <a:pt x="136" y="273"/>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3" y="273"/>
                  <a:pt x="133" y="273"/>
                  <a:pt x="133" y="273"/>
                </a:cubicBezTo>
                <a:cubicBezTo>
                  <a:pt x="133" y="273"/>
                  <a:pt x="133" y="273"/>
                  <a:pt x="133" y="273"/>
                </a:cubicBezTo>
                <a:cubicBezTo>
                  <a:pt x="133" y="273"/>
                  <a:pt x="133" y="273"/>
                  <a:pt x="133" y="273"/>
                </a:cubicBezTo>
                <a:cubicBezTo>
                  <a:pt x="132" y="273"/>
                  <a:pt x="132" y="273"/>
                  <a:pt x="132" y="273"/>
                </a:cubicBezTo>
                <a:cubicBezTo>
                  <a:pt x="132" y="273"/>
                  <a:pt x="132" y="273"/>
                  <a:pt x="132" y="273"/>
                </a:cubicBezTo>
                <a:cubicBezTo>
                  <a:pt x="132" y="274"/>
                  <a:pt x="132" y="274"/>
                  <a:pt x="132" y="274"/>
                </a:cubicBezTo>
                <a:cubicBezTo>
                  <a:pt x="132" y="274"/>
                  <a:pt x="132" y="274"/>
                  <a:pt x="132" y="274"/>
                </a:cubicBezTo>
                <a:cubicBezTo>
                  <a:pt x="131" y="273"/>
                  <a:pt x="131" y="273"/>
                  <a:pt x="131" y="273"/>
                </a:cubicBezTo>
                <a:cubicBezTo>
                  <a:pt x="131" y="273"/>
                  <a:pt x="131" y="273"/>
                  <a:pt x="131" y="273"/>
                </a:cubicBezTo>
                <a:cubicBezTo>
                  <a:pt x="131" y="273"/>
                  <a:pt x="131" y="273"/>
                  <a:pt x="131" y="273"/>
                </a:cubicBezTo>
                <a:cubicBezTo>
                  <a:pt x="131" y="273"/>
                  <a:pt x="131" y="273"/>
                  <a:pt x="131" y="273"/>
                </a:cubicBezTo>
                <a:cubicBezTo>
                  <a:pt x="130" y="273"/>
                  <a:pt x="130" y="273"/>
                  <a:pt x="130" y="273"/>
                </a:cubicBezTo>
                <a:cubicBezTo>
                  <a:pt x="130" y="273"/>
                  <a:pt x="130" y="273"/>
                  <a:pt x="130" y="273"/>
                </a:cubicBezTo>
                <a:cubicBezTo>
                  <a:pt x="130" y="273"/>
                  <a:pt x="130" y="273"/>
                  <a:pt x="130" y="273"/>
                </a:cubicBezTo>
                <a:cubicBezTo>
                  <a:pt x="129" y="273"/>
                  <a:pt x="129" y="273"/>
                  <a:pt x="129" y="273"/>
                </a:cubicBezTo>
                <a:cubicBezTo>
                  <a:pt x="129" y="273"/>
                  <a:pt x="129" y="273"/>
                  <a:pt x="129" y="273"/>
                </a:cubicBezTo>
                <a:cubicBezTo>
                  <a:pt x="129" y="274"/>
                  <a:pt x="129" y="274"/>
                  <a:pt x="129" y="274"/>
                </a:cubicBezTo>
                <a:cubicBezTo>
                  <a:pt x="130" y="274"/>
                  <a:pt x="130" y="274"/>
                  <a:pt x="130" y="274"/>
                </a:cubicBezTo>
                <a:cubicBezTo>
                  <a:pt x="130" y="274"/>
                  <a:pt x="130" y="274"/>
                  <a:pt x="130" y="274"/>
                </a:cubicBezTo>
                <a:cubicBezTo>
                  <a:pt x="130" y="274"/>
                  <a:pt x="130" y="274"/>
                  <a:pt x="130" y="274"/>
                </a:cubicBezTo>
                <a:cubicBezTo>
                  <a:pt x="130" y="275"/>
                  <a:pt x="130" y="275"/>
                  <a:pt x="130" y="275"/>
                </a:cubicBezTo>
                <a:cubicBezTo>
                  <a:pt x="131" y="275"/>
                  <a:pt x="131" y="275"/>
                  <a:pt x="131" y="275"/>
                </a:cubicBezTo>
                <a:cubicBezTo>
                  <a:pt x="131" y="276"/>
                  <a:pt x="131" y="276"/>
                  <a:pt x="131" y="276"/>
                </a:cubicBezTo>
                <a:cubicBezTo>
                  <a:pt x="130" y="276"/>
                  <a:pt x="130" y="276"/>
                  <a:pt x="130" y="276"/>
                </a:cubicBezTo>
                <a:cubicBezTo>
                  <a:pt x="130" y="276"/>
                  <a:pt x="130" y="276"/>
                  <a:pt x="130" y="276"/>
                </a:cubicBezTo>
                <a:cubicBezTo>
                  <a:pt x="130" y="276"/>
                  <a:pt x="130" y="276"/>
                  <a:pt x="130" y="276"/>
                </a:cubicBezTo>
                <a:cubicBezTo>
                  <a:pt x="130" y="276"/>
                  <a:pt x="130" y="276"/>
                  <a:pt x="130" y="276"/>
                </a:cubicBezTo>
                <a:cubicBezTo>
                  <a:pt x="128" y="277"/>
                  <a:pt x="128" y="277"/>
                  <a:pt x="128" y="277"/>
                </a:cubicBezTo>
                <a:cubicBezTo>
                  <a:pt x="127" y="278"/>
                  <a:pt x="127" y="278"/>
                  <a:pt x="127" y="278"/>
                </a:cubicBezTo>
                <a:cubicBezTo>
                  <a:pt x="127" y="278"/>
                  <a:pt x="127" y="278"/>
                  <a:pt x="127" y="278"/>
                </a:cubicBezTo>
                <a:cubicBezTo>
                  <a:pt x="127" y="278"/>
                  <a:pt x="127" y="278"/>
                  <a:pt x="127" y="278"/>
                </a:cubicBezTo>
                <a:cubicBezTo>
                  <a:pt x="127" y="278"/>
                  <a:pt x="127" y="278"/>
                  <a:pt x="127" y="278"/>
                </a:cubicBezTo>
                <a:cubicBezTo>
                  <a:pt x="127" y="277"/>
                  <a:pt x="127" y="277"/>
                  <a:pt x="127" y="277"/>
                </a:cubicBezTo>
                <a:cubicBezTo>
                  <a:pt x="127" y="277"/>
                  <a:pt x="127" y="277"/>
                  <a:pt x="127" y="277"/>
                </a:cubicBezTo>
                <a:cubicBezTo>
                  <a:pt x="127" y="277"/>
                  <a:pt x="127" y="277"/>
                  <a:pt x="127" y="277"/>
                </a:cubicBezTo>
                <a:cubicBezTo>
                  <a:pt x="126" y="276"/>
                  <a:pt x="126" y="276"/>
                  <a:pt x="126" y="276"/>
                </a:cubicBezTo>
                <a:cubicBezTo>
                  <a:pt x="126" y="276"/>
                  <a:pt x="126" y="276"/>
                  <a:pt x="126" y="276"/>
                </a:cubicBezTo>
                <a:cubicBezTo>
                  <a:pt x="126" y="276"/>
                  <a:pt x="126" y="276"/>
                  <a:pt x="126" y="276"/>
                </a:cubicBezTo>
                <a:cubicBezTo>
                  <a:pt x="126" y="276"/>
                  <a:pt x="126" y="276"/>
                  <a:pt x="126" y="276"/>
                </a:cubicBezTo>
                <a:cubicBezTo>
                  <a:pt x="125" y="276"/>
                  <a:pt x="125" y="276"/>
                  <a:pt x="125" y="276"/>
                </a:cubicBezTo>
                <a:cubicBezTo>
                  <a:pt x="125" y="276"/>
                  <a:pt x="125" y="276"/>
                  <a:pt x="125" y="276"/>
                </a:cubicBezTo>
                <a:cubicBezTo>
                  <a:pt x="125" y="277"/>
                  <a:pt x="125" y="277"/>
                  <a:pt x="125" y="277"/>
                </a:cubicBezTo>
                <a:cubicBezTo>
                  <a:pt x="125" y="277"/>
                  <a:pt x="125" y="277"/>
                  <a:pt x="125" y="277"/>
                </a:cubicBezTo>
                <a:cubicBezTo>
                  <a:pt x="125" y="277"/>
                  <a:pt x="125" y="277"/>
                  <a:pt x="125" y="277"/>
                </a:cubicBezTo>
                <a:cubicBezTo>
                  <a:pt x="125" y="278"/>
                  <a:pt x="125" y="278"/>
                  <a:pt x="125" y="278"/>
                </a:cubicBezTo>
                <a:cubicBezTo>
                  <a:pt x="125" y="278"/>
                  <a:pt x="125" y="278"/>
                  <a:pt x="125" y="278"/>
                </a:cubicBezTo>
                <a:cubicBezTo>
                  <a:pt x="124" y="278"/>
                  <a:pt x="124" y="278"/>
                  <a:pt x="124" y="278"/>
                </a:cubicBezTo>
                <a:cubicBezTo>
                  <a:pt x="124" y="278"/>
                  <a:pt x="124" y="278"/>
                  <a:pt x="124" y="278"/>
                </a:cubicBezTo>
                <a:cubicBezTo>
                  <a:pt x="124" y="278"/>
                  <a:pt x="124" y="278"/>
                  <a:pt x="124" y="278"/>
                </a:cubicBezTo>
                <a:cubicBezTo>
                  <a:pt x="123" y="278"/>
                  <a:pt x="123" y="278"/>
                  <a:pt x="123" y="278"/>
                </a:cubicBezTo>
                <a:cubicBezTo>
                  <a:pt x="123" y="278"/>
                  <a:pt x="123" y="278"/>
                  <a:pt x="123" y="278"/>
                </a:cubicBezTo>
                <a:cubicBezTo>
                  <a:pt x="123" y="278"/>
                  <a:pt x="123" y="278"/>
                  <a:pt x="123" y="278"/>
                </a:cubicBezTo>
                <a:cubicBezTo>
                  <a:pt x="123" y="277"/>
                  <a:pt x="123" y="277"/>
                  <a:pt x="123" y="277"/>
                </a:cubicBezTo>
                <a:cubicBezTo>
                  <a:pt x="123" y="276"/>
                  <a:pt x="123" y="276"/>
                  <a:pt x="123" y="276"/>
                </a:cubicBezTo>
                <a:cubicBezTo>
                  <a:pt x="123" y="276"/>
                  <a:pt x="123" y="276"/>
                  <a:pt x="123" y="276"/>
                </a:cubicBezTo>
                <a:cubicBezTo>
                  <a:pt x="123" y="276"/>
                  <a:pt x="123" y="276"/>
                  <a:pt x="123" y="276"/>
                </a:cubicBezTo>
                <a:cubicBezTo>
                  <a:pt x="123" y="275"/>
                  <a:pt x="123" y="275"/>
                  <a:pt x="123" y="275"/>
                </a:cubicBezTo>
                <a:cubicBezTo>
                  <a:pt x="122" y="275"/>
                  <a:pt x="122" y="275"/>
                  <a:pt x="122" y="275"/>
                </a:cubicBezTo>
                <a:cubicBezTo>
                  <a:pt x="122" y="275"/>
                  <a:pt x="122" y="275"/>
                  <a:pt x="122" y="275"/>
                </a:cubicBezTo>
                <a:cubicBezTo>
                  <a:pt x="122" y="275"/>
                  <a:pt x="122" y="275"/>
                  <a:pt x="122" y="275"/>
                </a:cubicBezTo>
                <a:cubicBezTo>
                  <a:pt x="121" y="275"/>
                  <a:pt x="121" y="275"/>
                  <a:pt x="121" y="275"/>
                </a:cubicBezTo>
                <a:cubicBezTo>
                  <a:pt x="121" y="275"/>
                  <a:pt x="121" y="275"/>
                  <a:pt x="121" y="275"/>
                </a:cubicBezTo>
                <a:cubicBezTo>
                  <a:pt x="121" y="277"/>
                  <a:pt x="121" y="277"/>
                  <a:pt x="121" y="277"/>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0" y="277"/>
                  <a:pt x="120" y="277"/>
                  <a:pt x="120" y="277"/>
                </a:cubicBezTo>
                <a:cubicBezTo>
                  <a:pt x="120" y="276"/>
                  <a:pt x="120" y="276"/>
                  <a:pt x="120" y="276"/>
                </a:cubicBezTo>
                <a:cubicBezTo>
                  <a:pt x="120" y="275"/>
                  <a:pt x="120" y="275"/>
                  <a:pt x="120" y="275"/>
                </a:cubicBezTo>
                <a:cubicBezTo>
                  <a:pt x="121" y="275"/>
                  <a:pt x="121" y="275"/>
                  <a:pt x="121" y="275"/>
                </a:cubicBezTo>
                <a:cubicBezTo>
                  <a:pt x="121" y="274"/>
                  <a:pt x="121" y="274"/>
                  <a:pt x="121" y="274"/>
                </a:cubicBezTo>
                <a:cubicBezTo>
                  <a:pt x="122" y="274"/>
                  <a:pt x="122" y="274"/>
                  <a:pt x="122" y="274"/>
                </a:cubicBezTo>
                <a:cubicBezTo>
                  <a:pt x="121" y="273"/>
                  <a:pt x="121" y="273"/>
                  <a:pt x="121" y="273"/>
                </a:cubicBezTo>
                <a:cubicBezTo>
                  <a:pt x="121" y="273"/>
                  <a:pt x="121" y="273"/>
                  <a:pt x="121" y="273"/>
                </a:cubicBezTo>
                <a:cubicBezTo>
                  <a:pt x="121" y="273"/>
                  <a:pt x="121" y="273"/>
                  <a:pt x="121" y="273"/>
                </a:cubicBezTo>
                <a:cubicBezTo>
                  <a:pt x="121" y="273"/>
                  <a:pt x="121" y="273"/>
                  <a:pt x="121" y="273"/>
                </a:cubicBezTo>
                <a:cubicBezTo>
                  <a:pt x="120" y="273"/>
                  <a:pt x="120" y="273"/>
                  <a:pt x="120" y="273"/>
                </a:cubicBezTo>
                <a:cubicBezTo>
                  <a:pt x="120" y="272"/>
                  <a:pt x="120" y="272"/>
                  <a:pt x="120" y="272"/>
                </a:cubicBezTo>
                <a:cubicBezTo>
                  <a:pt x="120" y="272"/>
                  <a:pt x="120" y="272"/>
                  <a:pt x="120" y="272"/>
                </a:cubicBezTo>
                <a:cubicBezTo>
                  <a:pt x="120" y="272"/>
                  <a:pt x="120" y="272"/>
                  <a:pt x="120" y="272"/>
                </a:cubicBezTo>
                <a:cubicBezTo>
                  <a:pt x="119" y="272"/>
                  <a:pt x="119" y="272"/>
                  <a:pt x="119" y="272"/>
                </a:cubicBezTo>
                <a:cubicBezTo>
                  <a:pt x="119" y="271"/>
                  <a:pt x="119" y="271"/>
                  <a:pt x="119" y="271"/>
                </a:cubicBezTo>
                <a:cubicBezTo>
                  <a:pt x="119" y="271"/>
                  <a:pt x="119" y="271"/>
                  <a:pt x="119" y="271"/>
                </a:cubicBezTo>
                <a:cubicBezTo>
                  <a:pt x="119" y="271"/>
                  <a:pt x="119" y="271"/>
                  <a:pt x="119" y="271"/>
                </a:cubicBezTo>
                <a:cubicBezTo>
                  <a:pt x="118" y="272"/>
                  <a:pt x="118" y="272"/>
                  <a:pt x="118" y="272"/>
                </a:cubicBezTo>
                <a:cubicBezTo>
                  <a:pt x="118" y="272"/>
                  <a:pt x="118" y="272"/>
                  <a:pt x="118" y="272"/>
                </a:cubicBezTo>
                <a:cubicBezTo>
                  <a:pt x="118" y="272"/>
                  <a:pt x="118" y="272"/>
                  <a:pt x="118" y="272"/>
                </a:cubicBezTo>
                <a:cubicBezTo>
                  <a:pt x="117" y="273"/>
                  <a:pt x="117" y="273"/>
                  <a:pt x="117" y="273"/>
                </a:cubicBezTo>
                <a:cubicBezTo>
                  <a:pt x="117" y="273"/>
                  <a:pt x="117" y="273"/>
                  <a:pt x="117" y="273"/>
                </a:cubicBezTo>
                <a:cubicBezTo>
                  <a:pt x="117" y="273"/>
                  <a:pt x="117" y="273"/>
                  <a:pt x="117" y="273"/>
                </a:cubicBezTo>
                <a:cubicBezTo>
                  <a:pt x="117" y="273"/>
                  <a:pt x="117" y="273"/>
                  <a:pt x="117" y="273"/>
                </a:cubicBezTo>
                <a:cubicBezTo>
                  <a:pt x="117" y="274"/>
                  <a:pt x="117" y="274"/>
                  <a:pt x="117" y="274"/>
                </a:cubicBezTo>
                <a:cubicBezTo>
                  <a:pt x="117" y="274"/>
                  <a:pt x="117" y="274"/>
                  <a:pt x="117" y="274"/>
                </a:cubicBezTo>
                <a:cubicBezTo>
                  <a:pt x="118" y="274"/>
                  <a:pt x="118" y="274"/>
                  <a:pt x="118" y="274"/>
                </a:cubicBezTo>
                <a:cubicBezTo>
                  <a:pt x="118" y="275"/>
                  <a:pt x="118" y="275"/>
                  <a:pt x="118" y="275"/>
                </a:cubicBezTo>
                <a:cubicBezTo>
                  <a:pt x="117" y="275"/>
                  <a:pt x="117" y="275"/>
                  <a:pt x="117" y="275"/>
                </a:cubicBezTo>
                <a:cubicBezTo>
                  <a:pt x="117" y="275"/>
                  <a:pt x="117" y="275"/>
                  <a:pt x="117" y="275"/>
                </a:cubicBezTo>
                <a:cubicBezTo>
                  <a:pt x="117" y="275"/>
                  <a:pt x="117" y="275"/>
                  <a:pt x="117" y="275"/>
                </a:cubicBezTo>
                <a:cubicBezTo>
                  <a:pt x="117" y="276"/>
                  <a:pt x="117" y="276"/>
                  <a:pt x="117" y="276"/>
                </a:cubicBezTo>
                <a:cubicBezTo>
                  <a:pt x="117" y="277"/>
                  <a:pt x="117" y="277"/>
                  <a:pt x="117" y="277"/>
                </a:cubicBezTo>
                <a:cubicBezTo>
                  <a:pt x="117" y="276"/>
                  <a:pt x="117" y="276"/>
                  <a:pt x="117" y="276"/>
                </a:cubicBezTo>
                <a:cubicBezTo>
                  <a:pt x="117" y="276"/>
                  <a:pt x="117" y="276"/>
                  <a:pt x="117" y="276"/>
                </a:cubicBezTo>
                <a:cubicBezTo>
                  <a:pt x="116" y="276"/>
                  <a:pt x="116" y="276"/>
                  <a:pt x="116" y="276"/>
                </a:cubicBezTo>
                <a:cubicBezTo>
                  <a:pt x="116" y="276"/>
                  <a:pt x="116" y="276"/>
                  <a:pt x="116" y="276"/>
                </a:cubicBezTo>
                <a:cubicBezTo>
                  <a:pt x="116" y="275"/>
                  <a:pt x="116" y="275"/>
                  <a:pt x="116" y="275"/>
                </a:cubicBezTo>
                <a:cubicBezTo>
                  <a:pt x="115" y="276"/>
                  <a:pt x="115" y="276"/>
                  <a:pt x="115" y="276"/>
                </a:cubicBezTo>
                <a:cubicBezTo>
                  <a:pt x="115" y="276"/>
                  <a:pt x="115" y="276"/>
                  <a:pt x="115" y="276"/>
                </a:cubicBezTo>
                <a:cubicBezTo>
                  <a:pt x="115" y="277"/>
                  <a:pt x="115" y="277"/>
                  <a:pt x="115" y="277"/>
                </a:cubicBezTo>
                <a:cubicBezTo>
                  <a:pt x="115" y="277"/>
                  <a:pt x="115" y="277"/>
                  <a:pt x="115" y="277"/>
                </a:cubicBezTo>
                <a:cubicBezTo>
                  <a:pt x="115" y="278"/>
                  <a:pt x="115" y="278"/>
                  <a:pt x="115" y="278"/>
                </a:cubicBezTo>
                <a:cubicBezTo>
                  <a:pt x="115" y="279"/>
                  <a:pt x="115" y="279"/>
                  <a:pt x="115" y="279"/>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5" y="281"/>
                  <a:pt x="115" y="281"/>
                  <a:pt x="115" y="281"/>
                </a:cubicBezTo>
                <a:cubicBezTo>
                  <a:pt x="115" y="281"/>
                  <a:pt x="115" y="281"/>
                  <a:pt x="115" y="281"/>
                </a:cubicBezTo>
                <a:cubicBezTo>
                  <a:pt x="114" y="281"/>
                  <a:pt x="114" y="281"/>
                  <a:pt x="114" y="281"/>
                </a:cubicBezTo>
                <a:cubicBezTo>
                  <a:pt x="114" y="281"/>
                  <a:pt x="114" y="281"/>
                  <a:pt x="114" y="281"/>
                </a:cubicBezTo>
                <a:cubicBezTo>
                  <a:pt x="114" y="280"/>
                  <a:pt x="114" y="280"/>
                  <a:pt x="114" y="280"/>
                </a:cubicBezTo>
                <a:cubicBezTo>
                  <a:pt x="113" y="280"/>
                  <a:pt x="113" y="280"/>
                  <a:pt x="113" y="280"/>
                </a:cubicBezTo>
                <a:cubicBezTo>
                  <a:pt x="113" y="281"/>
                  <a:pt x="113" y="281"/>
                  <a:pt x="113" y="281"/>
                </a:cubicBezTo>
                <a:cubicBezTo>
                  <a:pt x="113" y="281"/>
                  <a:pt x="113" y="281"/>
                  <a:pt x="113" y="281"/>
                </a:cubicBezTo>
                <a:cubicBezTo>
                  <a:pt x="113" y="281"/>
                  <a:pt x="113" y="281"/>
                  <a:pt x="113" y="281"/>
                </a:cubicBezTo>
                <a:cubicBezTo>
                  <a:pt x="112" y="281"/>
                  <a:pt x="112" y="281"/>
                  <a:pt x="112" y="281"/>
                </a:cubicBezTo>
                <a:cubicBezTo>
                  <a:pt x="112" y="282"/>
                  <a:pt x="112" y="282"/>
                  <a:pt x="112" y="282"/>
                </a:cubicBezTo>
                <a:cubicBezTo>
                  <a:pt x="112" y="282"/>
                  <a:pt x="112" y="282"/>
                  <a:pt x="112" y="282"/>
                </a:cubicBezTo>
                <a:cubicBezTo>
                  <a:pt x="111" y="281"/>
                  <a:pt x="111" y="281"/>
                  <a:pt x="111" y="281"/>
                </a:cubicBezTo>
                <a:cubicBezTo>
                  <a:pt x="111" y="280"/>
                  <a:pt x="111" y="280"/>
                  <a:pt x="111" y="280"/>
                </a:cubicBezTo>
                <a:cubicBezTo>
                  <a:pt x="111" y="280"/>
                  <a:pt x="111" y="280"/>
                  <a:pt x="111" y="280"/>
                </a:cubicBezTo>
                <a:cubicBezTo>
                  <a:pt x="111" y="280"/>
                  <a:pt x="111" y="280"/>
                  <a:pt x="111" y="280"/>
                </a:cubicBezTo>
                <a:cubicBezTo>
                  <a:pt x="110" y="280"/>
                  <a:pt x="110" y="280"/>
                  <a:pt x="110" y="280"/>
                </a:cubicBezTo>
                <a:cubicBezTo>
                  <a:pt x="110" y="280"/>
                  <a:pt x="110" y="280"/>
                  <a:pt x="110" y="280"/>
                </a:cubicBezTo>
                <a:cubicBezTo>
                  <a:pt x="110" y="280"/>
                  <a:pt x="110" y="280"/>
                  <a:pt x="110" y="280"/>
                </a:cubicBezTo>
                <a:cubicBezTo>
                  <a:pt x="110" y="281"/>
                  <a:pt x="110" y="281"/>
                  <a:pt x="110" y="281"/>
                </a:cubicBezTo>
                <a:cubicBezTo>
                  <a:pt x="110" y="281"/>
                  <a:pt x="110" y="281"/>
                  <a:pt x="110" y="281"/>
                </a:cubicBezTo>
                <a:cubicBezTo>
                  <a:pt x="109" y="281"/>
                  <a:pt x="109" y="281"/>
                  <a:pt x="109" y="281"/>
                </a:cubicBezTo>
                <a:cubicBezTo>
                  <a:pt x="109" y="281"/>
                  <a:pt x="109" y="281"/>
                  <a:pt x="109" y="281"/>
                </a:cubicBezTo>
                <a:cubicBezTo>
                  <a:pt x="109" y="281"/>
                  <a:pt x="109" y="281"/>
                  <a:pt x="109" y="281"/>
                </a:cubicBezTo>
                <a:cubicBezTo>
                  <a:pt x="108" y="280"/>
                  <a:pt x="108" y="280"/>
                  <a:pt x="108" y="280"/>
                </a:cubicBezTo>
                <a:cubicBezTo>
                  <a:pt x="108" y="280"/>
                  <a:pt x="108" y="280"/>
                  <a:pt x="108" y="280"/>
                </a:cubicBezTo>
                <a:cubicBezTo>
                  <a:pt x="108" y="280"/>
                  <a:pt x="108" y="280"/>
                  <a:pt x="108" y="280"/>
                </a:cubicBezTo>
                <a:cubicBezTo>
                  <a:pt x="107" y="280"/>
                  <a:pt x="107" y="280"/>
                  <a:pt x="107" y="280"/>
                </a:cubicBezTo>
                <a:cubicBezTo>
                  <a:pt x="107" y="280"/>
                  <a:pt x="107" y="280"/>
                  <a:pt x="107" y="280"/>
                </a:cubicBezTo>
                <a:cubicBezTo>
                  <a:pt x="107" y="280"/>
                  <a:pt x="107" y="280"/>
                  <a:pt x="107" y="280"/>
                </a:cubicBezTo>
                <a:cubicBezTo>
                  <a:pt x="107" y="280"/>
                  <a:pt x="107" y="280"/>
                  <a:pt x="107" y="280"/>
                </a:cubicBezTo>
                <a:cubicBezTo>
                  <a:pt x="106" y="280"/>
                  <a:pt x="106" y="280"/>
                  <a:pt x="106" y="280"/>
                </a:cubicBezTo>
                <a:cubicBezTo>
                  <a:pt x="106" y="280"/>
                  <a:pt x="106" y="280"/>
                  <a:pt x="106"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6" y="282"/>
                  <a:pt x="106" y="282"/>
                  <a:pt x="106" y="282"/>
                </a:cubicBezTo>
                <a:cubicBezTo>
                  <a:pt x="106" y="283"/>
                  <a:pt x="106" y="283"/>
                  <a:pt x="106" y="283"/>
                </a:cubicBezTo>
                <a:cubicBezTo>
                  <a:pt x="106" y="284"/>
                  <a:pt x="106" y="284"/>
                  <a:pt x="106" y="284"/>
                </a:cubicBezTo>
                <a:cubicBezTo>
                  <a:pt x="105" y="285"/>
                  <a:pt x="105" y="285"/>
                  <a:pt x="105" y="285"/>
                </a:cubicBezTo>
                <a:cubicBezTo>
                  <a:pt x="104" y="286"/>
                  <a:pt x="104" y="286"/>
                  <a:pt x="104" y="286"/>
                </a:cubicBezTo>
                <a:cubicBezTo>
                  <a:pt x="104" y="286"/>
                  <a:pt x="104" y="286"/>
                  <a:pt x="104" y="286"/>
                </a:cubicBezTo>
                <a:cubicBezTo>
                  <a:pt x="104" y="286"/>
                  <a:pt x="104" y="286"/>
                  <a:pt x="104" y="286"/>
                </a:cubicBezTo>
                <a:cubicBezTo>
                  <a:pt x="104" y="285"/>
                  <a:pt x="104" y="285"/>
                  <a:pt x="104" y="285"/>
                </a:cubicBezTo>
                <a:cubicBezTo>
                  <a:pt x="103" y="285"/>
                  <a:pt x="103" y="285"/>
                  <a:pt x="103" y="285"/>
                </a:cubicBezTo>
                <a:cubicBezTo>
                  <a:pt x="103" y="285"/>
                  <a:pt x="103" y="285"/>
                  <a:pt x="103" y="285"/>
                </a:cubicBezTo>
                <a:cubicBezTo>
                  <a:pt x="103" y="284"/>
                  <a:pt x="103" y="284"/>
                  <a:pt x="103" y="284"/>
                </a:cubicBezTo>
                <a:cubicBezTo>
                  <a:pt x="102" y="284"/>
                  <a:pt x="102" y="284"/>
                  <a:pt x="102" y="284"/>
                </a:cubicBezTo>
                <a:cubicBezTo>
                  <a:pt x="102" y="284"/>
                  <a:pt x="102" y="284"/>
                  <a:pt x="102" y="284"/>
                </a:cubicBezTo>
                <a:cubicBezTo>
                  <a:pt x="102" y="285"/>
                  <a:pt x="102" y="285"/>
                  <a:pt x="102" y="285"/>
                </a:cubicBezTo>
                <a:cubicBezTo>
                  <a:pt x="101" y="285"/>
                  <a:pt x="101" y="285"/>
                  <a:pt x="101" y="285"/>
                </a:cubicBezTo>
                <a:cubicBezTo>
                  <a:pt x="101" y="285"/>
                  <a:pt x="101" y="285"/>
                  <a:pt x="101" y="285"/>
                </a:cubicBezTo>
                <a:cubicBezTo>
                  <a:pt x="101" y="285"/>
                  <a:pt x="101" y="285"/>
                  <a:pt x="101" y="285"/>
                </a:cubicBezTo>
                <a:cubicBezTo>
                  <a:pt x="101" y="284"/>
                  <a:pt x="101" y="284"/>
                  <a:pt x="101" y="284"/>
                </a:cubicBezTo>
                <a:cubicBezTo>
                  <a:pt x="101" y="284"/>
                  <a:pt x="101" y="284"/>
                  <a:pt x="101" y="284"/>
                </a:cubicBezTo>
                <a:cubicBezTo>
                  <a:pt x="101" y="284"/>
                  <a:pt x="101" y="284"/>
                  <a:pt x="101" y="284"/>
                </a:cubicBezTo>
                <a:cubicBezTo>
                  <a:pt x="100" y="284"/>
                  <a:pt x="100" y="284"/>
                  <a:pt x="100" y="284"/>
                </a:cubicBezTo>
                <a:cubicBezTo>
                  <a:pt x="100" y="284"/>
                  <a:pt x="100" y="284"/>
                  <a:pt x="100" y="284"/>
                </a:cubicBezTo>
                <a:cubicBezTo>
                  <a:pt x="100" y="284"/>
                  <a:pt x="100" y="284"/>
                  <a:pt x="100" y="284"/>
                </a:cubicBezTo>
                <a:cubicBezTo>
                  <a:pt x="99" y="285"/>
                  <a:pt x="99" y="285"/>
                  <a:pt x="99" y="285"/>
                </a:cubicBezTo>
                <a:cubicBezTo>
                  <a:pt x="99" y="285"/>
                  <a:pt x="99" y="285"/>
                  <a:pt x="99" y="285"/>
                </a:cubicBezTo>
                <a:cubicBezTo>
                  <a:pt x="99" y="285"/>
                  <a:pt x="99" y="285"/>
                  <a:pt x="99" y="285"/>
                </a:cubicBezTo>
                <a:cubicBezTo>
                  <a:pt x="100" y="285"/>
                  <a:pt x="100" y="285"/>
                  <a:pt x="100" y="285"/>
                </a:cubicBezTo>
                <a:cubicBezTo>
                  <a:pt x="100" y="286"/>
                  <a:pt x="100" y="286"/>
                  <a:pt x="100" y="286"/>
                </a:cubicBezTo>
                <a:cubicBezTo>
                  <a:pt x="99" y="287"/>
                  <a:pt x="99" y="287"/>
                  <a:pt x="99" y="287"/>
                </a:cubicBezTo>
                <a:cubicBezTo>
                  <a:pt x="99" y="287"/>
                  <a:pt x="99" y="287"/>
                  <a:pt x="99" y="287"/>
                </a:cubicBezTo>
                <a:cubicBezTo>
                  <a:pt x="99" y="287"/>
                  <a:pt x="99" y="287"/>
                  <a:pt x="99" y="287"/>
                </a:cubicBezTo>
                <a:cubicBezTo>
                  <a:pt x="99" y="287"/>
                  <a:pt x="99" y="287"/>
                  <a:pt x="99" y="287"/>
                </a:cubicBezTo>
                <a:cubicBezTo>
                  <a:pt x="99" y="288"/>
                  <a:pt x="99" y="288"/>
                  <a:pt x="99" y="288"/>
                </a:cubicBezTo>
                <a:cubicBezTo>
                  <a:pt x="99" y="288"/>
                  <a:pt x="99" y="288"/>
                  <a:pt x="99" y="288"/>
                </a:cubicBezTo>
                <a:cubicBezTo>
                  <a:pt x="100" y="288"/>
                  <a:pt x="100" y="288"/>
                  <a:pt x="100" y="288"/>
                </a:cubicBezTo>
                <a:cubicBezTo>
                  <a:pt x="100" y="289"/>
                  <a:pt x="100" y="289"/>
                  <a:pt x="100" y="289"/>
                </a:cubicBezTo>
                <a:cubicBezTo>
                  <a:pt x="100" y="289"/>
                  <a:pt x="100" y="289"/>
                  <a:pt x="100" y="289"/>
                </a:cubicBezTo>
                <a:cubicBezTo>
                  <a:pt x="100" y="289"/>
                  <a:pt x="100" y="289"/>
                  <a:pt x="100" y="289"/>
                </a:cubicBezTo>
                <a:cubicBezTo>
                  <a:pt x="101" y="290"/>
                  <a:pt x="101" y="290"/>
                  <a:pt x="101" y="290"/>
                </a:cubicBezTo>
                <a:cubicBezTo>
                  <a:pt x="101" y="292"/>
                  <a:pt x="101" y="292"/>
                  <a:pt x="101" y="292"/>
                </a:cubicBezTo>
                <a:cubicBezTo>
                  <a:pt x="101" y="292"/>
                  <a:pt x="101" y="292"/>
                  <a:pt x="101" y="292"/>
                </a:cubicBezTo>
                <a:cubicBezTo>
                  <a:pt x="101" y="292"/>
                  <a:pt x="101" y="292"/>
                  <a:pt x="101" y="292"/>
                </a:cubicBezTo>
                <a:cubicBezTo>
                  <a:pt x="100" y="292"/>
                  <a:pt x="100" y="292"/>
                  <a:pt x="100" y="292"/>
                </a:cubicBezTo>
                <a:cubicBezTo>
                  <a:pt x="100" y="292"/>
                  <a:pt x="100" y="292"/>
                  <a:pt x="100" y="292"/>
                </a:cubicBezTo>
                <a:cubicBezTo>
                  <a:pt x="100" y="292"/>
                  <a:pt x="100" y="292"/>
                  <a:pt x="100" y="292"/>
                </a:cubicBezTo>
                <a:cubicBezTo>
                  <a:pt x="100" y="292"/>
                  <a:pt x="100" y="292"/>
                  <a:pt x="100" y="292"/>
                </a:cubicBezTo>
                <a:cubicBezTo>
                  <a:pt x="99" y="292"/>
                  <a:pt x="99" y="292"/>
                  <a:pt x="99" y="292"/>
                </a:cubicBezTo>
                <a:cubicBezTo>
                  <a:pt x="99" y="293"/>
                  <a:pt x="99" y="293"/>
                  <a:pt x="99" y="293"/>
                </a:cubicBezTo>
                <a:cubicBezTo>
                  <a:pt x="99" y="293"/>
                  <a:pt x="99" y="293"/>
                  <a:pt x="99" y="293"/>
                </a:cubicBezTo>
                <a:cubicBezTo>
                  <a:pt x="97" y="292"/>
                  <a:pt x="97" y="292"/>
                  <a:pt x="97" y="292"/>
                </a:cubicBezTo>
                <a:cubicBezTo>
                  <a:pt x="97" y="292"/>
                  <a:pt x="97" y="292"/>
                  <a:pt x="97" y="292"/>
                </a:cubicBezTo>
                <a:cubicBezTo>
                  <a:pt x="97" y="292"/>
                  <a:pt x="97" y="292"/>
                  <a:pt x="97" y="292"/>
                </a:cubicBezTo>
                <a:cubicBezTo>
                  <a:pt x="96" y="292"/>
                  <a:pt x="96" y="292"/>
                  <a:pt x="96" y="292"/>
                </a:cubicBezTo>
                <a:cubicBezTo>
                  <a:pt x="96" y="292"/>
                  <a:pt x="96" y="292"/>
                  <a:pt x="96" y="292"/>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4"/>
                  <a:pt x="96" y="294"/>
                  <a:pt x="96" y="294"/>
                </a:cubicBezTo>
                <a:cubicBezTo>
                  <a:pt x="96" y="294"/>
                  <a:pt x="96" y="294"/>
                  <a:pt x="96" y="294"/>
                </a:cubicBezTo>
                <a:cubicBezTo>
                  <a:pt x="96" y="294"/>
                  <a:pt x="96" y="294"/>
                  <a:pt x="96" y="294"/>
                </a:cubicBezTo>
                <a:cubicBezTo>
                  <a:pt x="97" y="295"/>
                  <a:pt x="97" y="295"/>
                  <a:pt x="97" y="295"/>
                </a:cubicBezTo>
                <a:cubicBezTo>
                  <a:pt x="97" y="295"/>
                  <a:pt x="97" y="295"/>
                  <a:pt x="97" y="295"/>
                </a:cubicBezTo>
                <a:cubicBezTo>
                  <a:pt x="97" y="295"/>
                  <a:pt x="97" y="295"/>
                  <a:pt x="97" y="295"/>
                </a:cubicBezTo>
                <a:cubicBezTo>
                  <a:pt x="98" y="295"/>
                  <a:pt x="98" y="295"/>
                  <a:pt x="98" y="295"/>
                </a:cubicBezTo>
                <a:cubicBezTo>
                  <a:pt x="99" y="296"/>
                  <a:pt x="99" y="296"/>
                  <a:pt x="99" y="296"/>
                </a:cubicBezTo>
                <a:cubicBezTo>
                  <a:pt x="99" y="296"/>
                  <a:pt x="99" y="296"/>
                  <a:pt x="99" y="296"/>
                </a:cubicBezTo>
                <a:cubicBezTo>
                  <a:pt x="99" y="296"/>
                  <a:pt x="99" y="296"/>
                  <a:pt x="99" y="296"/>
                </a:cubicBezTo>
                <a:cubicBezTo>
                  <a:pt x="100" y="296"/>
                  <a:pt x="100" y="296"/>
                  <a:pt x="100" y="296"/>
                </a:cubicBezTo>
                <a:cubicBezTo>
                  <a:pt x="100" y="296"/>
                  <a:pt x="100" y="296"/>
                  <a:pt x="100" y="296"/>
                </a:cubicBezTo>
                <a:cubicBezTo>
                  <a:pt x="100" y="296"/>
                  <a:pt x="100" y="296"/>
                  <a:pt x="100" y="296"/>
                </a:cubicBezTo>
                <a:cubicBezTo>
                  <a:pt x="100" y="296"/>
                  <a:pt x="100" y="296"/>
                  <a:pt x="100" y="296"/>
                </a:cubicBezTo>
                <a:cubicBezTo>
                  <a:pt x="100" y="297"/>
                  <a:pt x="100" y="297"/>
                  <a:pt x="100" y="297"/>
                </a:cubicBezTo>
                <a:cubicBezTo>
                  <a:pt x="100" y="297"/>
                  <a:pt x="100" y="297"/>
                  <a:pt x="100" y="297"/>
                </a:cubicBezTo>
                <a:cubicBezTo>
                  <a:pt x="99" y="297"/>
                  <a:pt x="99" y="297"/>
                  <a:pt x="99" y="297"/>
                </a:cubicBezTo>
                <a:cubicBezTo>
                  <a:pt x="99" y="297"/>
                  <a:pt x="99" y="297"/>
                  <a:pt x="99" y="297"/>
                </a:cubicBezTo>
                <a:cubicBezTo>
                  <a:pt x="99" y="297"/>
                  <a:pt x="99" y="297"/>
                  <a:pt x="99" y="297"/>
                </a:cubicBezTo>
                <a:cubicBezTo>
                  <a:pt x="99" y="298"/>
                  <a:pt x="99" y="298"/>
                  <a:pt x="99" y="298"/>
                </a:cubicBezTo>
                <a:cubicBezTo>
                  <a:pt x="98" y="298"/>
                  <a:pt x="98" y="298"/>
                  <a:pt x="98" y="298"/>
                </a:cubicBezTo>
                <a:cubicBezTo>
                  <a:pt x="99" y="298"/>
                  <a:pt x="99" y="298"/>
                  <a:pt x="99" y="298"/>
                </a:cubicBezTo>
                <a:cubicBezTo>
                  <a:pt x="99" y="298"/>
                  <a:pt x="99" y="298"/>
                  <a:pt x="99" y="298"/>
                </a:cubicBezTo>
                <a:cubicBezTo>
                  <a:pt x="99" y="299"/>
                  <a:pt x="99" y="299"/>
                  <a:pt x="99" y="299"/>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8" y="299"/>
                  <a:pt x="98" y="299"/>
                  <a:pt x="98" y="299"/>
                </a:cubicBezTo>
                <a:cubicBezTo>
                  <a:pt x="98" y="299"/>
                  <a:pt x="98" y="299"/>
                  <a:pt x="98" y="299"/>
                </a:cubicBezTo>
                <a:cubicBezTo>
                  <a:pt x="97" y="299"/>
                  <a:pt x="97" y="299"/>
                  <a:pt x="97" y="299"/>
                </a:cubicBezTo>
                <a:cubicBezTo>
                  <a:pt x="97" y="299"/>
                  <a:pt x="97" y="299"/>
                  <a:pt x="97" y="299"/>
                </a:cubicBezTo>
                <a:cubicBezTo>
                  <a:pt x="97" y="299"/>
                  <a:pt x="97" y="299"/>
                  <a:pt x="97" y="299"/>
                </a:cubicBezTo>
                <a:cubicBezTo>
                  <a:pt x="96" y="298"/>
                  <a:pt x="96" y="298"/>
                  <a:pt x="96" y="298"/>
                </a:cubicBezTo>
                <a:cubicBezTo>
                  <a:pt x="96" y="298"/>
                  <a:pt x="96" y="298"/>
                  <a:pt x="96" y="298"/>
                </a:cubicBezTo>
                <a:cubicBezTo>
                  <a:pt x="96" y="298"/>
                  <a:pt x="96" y="298"/>
                  <a:pt x="96" y="298"/>
                </a:cubicBezTo>
                <a:cubicBezTo>
                  <a:pt x="95" y="298"/>
                  <a:pt x="95" y="298"/>
                  <a:pt x="95" y="298"/>
                </a:cubicBezTo>
                <a:cubicBezTo>
                  <a:pt x="95" y="298"/>
                  <a:pt x="95" y="298"/>
                  <a:pt x="95" y="298"/>
                </a:cubicBezTo>
                <a:cubicBezTo>
                  <a:pt x="94" y="298"/>
                  <a:pt x="94" y="298"/>
                  <a:pt x="94" y="298"/>
                </a:cubicBezTo>
                <a:cubicBezTo>
                  <a:pt x="94" y="298"/>
                  <a:pt x="94" y="298"/>
                  <a:pt x="94" y="298"/>
                </a:cubicBezTo>
                <a:cubicBezTo>
                  <a:pt x="94" y="298"/>
                  <a:pt x="94" y="298"/>
                  <a:pt x="94" y="298"/>
                </a:cubicBezTo>
                <a:cubicBezTo>
                  <a:pt x="94" y="299"/>
                  <a:pt x="94" y="299"/>
                  <a:pt x="94" y="299"/>
                </a:cubicBezTo>
                <a:cubicBezTo>
                  <a:pt x="94" y="299"/>
                  <a:pt x="94" y="299"/>
                  <a:pt x="94" y="299"/>
                </a:cubicBezTo>
                <a:cubicBezTo>
                  <a:pt x="94" y="300"/>
                  <a:pt x="94" y="300"/>
                  <a:pt x="94" y="300"/>
                </a:cubicBezTo>
                <a:cubicBezTo>
                  <a:pt x="94" y="300"/>
                  <a:pt x="94" y="300"/>
                  <a:pt x="94" y="300"/>
                </a:cubicBezTo>
                <a:cubicBezTo>
                  <a:pt x="95" y="300"/>
                  <a:pt x="95" y="300"/>
                  <a:pt x="95" y="300"/>
                </a:cubicBezTo>
                <a:cubicBezTo>
                  <a:pt x="96" y="300"/>
                  <a:pt x="96" y="300"/>
                  <a:pt x="96" y="300"/>
                </a:cubicBezTo>
                <a:cubicBezTo>
                  <a:pt x="97" y="301"/>
                  <a:pt x="97" y="301"/>
                  <a:pt x="97" y="301"/>
                </a:cubicBezTo>
                <a:cubicBezTo>
                  <a:pt x="98" y="301"/>
                  <a:pt x="98" y="301"/>
                  <a:pt x="98" y="301"/>
                </a:cubicBezTo>
                <a:cubicBezTo>
                  <a:pt x="98" y="302"/>
                  <a:pt x="98" y="302"/>
                  <a:pt x="98" y="302"/>
                </a:cubicBezTo>
                <a:cubicBezTo>
                  <a:pt x="98" y="302"/>
                  <a:pt x="98" y="302"/>
                  <a:pt x="98" y="302"/>
                </a:cubicBezTo>
                <a:cubicBezTo>
                  <a:pt x="98" y="302"/>
                  <a:pt x="98" y="302"/>
                  <a:pt x="98" y="302"/>
                </a:cubicBezTo>
                <a:cubicBezTo>
                  <a:pt x="98" y="302"/>
                  <a:pt x="98" y="302"/>
                  <a:pt x="98" y="302"/>
                </a:cubicBezTo>
                <a:cubicBezTo>
                  <a:pt x="97" y="302"/>
                  <a:pt x="97" y="302"/>
                  <a:pt x="97" y="302"/>
                </a:cubicBezTo>
                <a:cubicBezTo>
                  <a:pt x="97" y="302"/>
                  <a:pt x="97" y="302"/>
                  <a:pt x="97" y="302"/>
                </a:cubicBezTo>
                <a:cubicBezTo>
                  <a:pt x="97" y="302"/>
                  <a:pt x="97" y="302"/>
                  <a:pt x="97" y="302"/>
                </a:cubicBezTo>
                <a:cubicBezTo>
                  <a:pt x="96" y="303"/>
                  <a:pt x="96" y="303"/>
                  <a:pt x="96" y="303"/>
                </a:cubicBezTo>
                <a:cubicBezTo>
                  <a:pt x="96" y="302"/>
                  <a:pt x="96" y="302"/>
                  <a:pt x="96" y="302"/>
                </a:cubicBezTo>
                <a:cubicBezTo>
                  <a:pt x="95" y="302"/>
                  <a:pt x="95" y="302"/>
                  <a:pt x="95" y="302"/>
                </a:cubicBezTo>
                <a:cubicBezTo>
                  <a:pt x="94" y="301"/>
                  <a:pt x="94" y="301"/>
                  <a:pt x="94" y="301"/>
                </a:cubicBezTo>
                <a:cubicBezTo>
                  <a:pt x="94" y="301"/>
                  <a:pt x="94" y="301"/>
                  <a:pt x="94" y="301"/>
                </a:cubicBezTo>
                <a:cubicBezTo>
                  <a:pt x="94" y="301"/>
                  <a:pt x="94" y="301"/>
                  <a:pt x="94" y="301"/>
                </a:cubicBezTo>
                <a:cubicBezTo>
                  <a:pt x="93" y="301"/>
                  <a:pt x="93" y="301"/>
                  <a:pt x="93" y="301"/>
                </a:cubicBezTo>
                <a:cubicBezTo>
                  <a:pt x="93" y="301"/>
                  <a:pt x="93" y="301"/>
                  <a:pt x="93" y="301"/>
                </a:cubicBezTo>
                <a:cubicBezTo>
                  <a:pt x="93" y="301"/>
                  <a:pt x="93" y="301"/>
                  <a:pt x="93" y="301"/>
                </a:cubicBezTo>
                <a:cubicBezTo>
                  <a:pt x="93" y="301"/>
                  <a:pt x="93" y="301"/>
                  <a:pt x="93" y="301"/>
                </a:cubicBezTo>
                <a:cubicBezTo>
                  <a:pt x="92" y="302"/>
                  <a:pt x="92" y="302"/>
                  <a:pt x="92" y="302"/>
                </a:cubicBezTo>
                <a:cubicBezTo>
                  <a:pt x="92" y="302"/>
                  <a:pt x="92" y="302"/>
                  <a:pt x="92" y="302"/>
                </a:cubicBezTo>
                <a:cubicBezTo>
                  <a:pt x="92" y="302"/>
                  <a:pt x="92" y="302"/>
                  <a:pt x="92" y="302"/>
                </a:cubicBezTo>
                <a:cubicBezTo>
                  <a:pt x="92" y="303"/>
                  <a:pt x="92" y="303"/>
                  <a:pt x="92" y="303"/>
                </a:cubicBezTo>
                <a:cubicBezTo>
                  <a:pt x="92" y="303"/>
                  <a:pt x="92" y="303"/>
                  <a:pt x="92" y="303"/>
                </a:cubicBezTo>
                <a:cubicBezTo>
                  <a:pt x="92" y="303"/>
                  <a:pt x="92" y="303"/>
                  <a:pt x="92" y="303"/>
                </a:cubicBezTo>
                <a:cubicBezTo>
                  <a:pt x="93" y="304"/>
                  <a:pt x="93" y="304"/>
                  <a:pt x="93" y="304"/>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3" y="305"/>
                  <a:pt x="93" y="305"/>
                  <a:pt x="93" y="305"/>
                </a:cubicBezTo>
                <a:cubicBezTo>
                  <a:pt x="92" y="304"/>
                  <a:pt x="92" y="304"/>
                  <a:pt x="92" y="304"/>
                </a:cubicBezTo>
                <a:cubicBezTo>
                  <a:pt x="92" y="303"/>
                  <a:pt x="92" y="303"/>
                  <a:pt x="92" y="303"/>
                </a:cubicBezTo>
                <a:cubicBezTo>
                  <a:pt x="92" y="303"/>
                  <a:pt x="92" y="303"/>
                  <a:pt x="92" y="303"/>
                </a:cubicBezTo>
                <a:cubicBezTo>
                  <a:pt x="92" y="303"/>
                  <a:pt x="92" y="303"/>
                  <a:pt x="92" y="303"/>
                </a:cubicBezTo>
                <a:cubicBezTo>
                  <a:pt x="91" y="303"/>
                  <a:pt x="91" y="303"/>
                  <a:pt x="91" y="303"/>
                </a:cubicBezTo>
                <a:cubicBezTo>
                  <a:pt x="91" y="303"/>
                  <a:pt x="91" y="303"/>
                  <a:pt x="91" y="303"/>
                </a:cubicBezTo>
                <a:cubicBezTo>
                  <a:pt x="91" y="304"/>
                  <a:pt x="91" y="304"/>
                  <a:pt x="91" y="304"/>
                </a:cubicBezTo>
                <a:cubicBezTo>
                  <a:pt x="91" y="305"/>
                  <a:pt x="91" y="305"/>
                  <a:pt x="91" y="305"/>
                </a:cubicBezTo>
                <a:cubicBezTo>
                  <a:pt x="91" y="305"/>
                  <a:pt x="91" y="305"/>
                  <a:pt x="91" y="305"/>
                </a:cubicBezTo>
                <a:cubicBezTo>
                  <a:pt x="91" y="305"/>
                  <a:pt x="91" y="305"/>
                  <a:pt x="91" y="305"/>
                </a:cubicBezTo>
                <a:cubicBezTo>
                  <a:pt x="90" y="305"/>
                  <a:pt x="90" y="305"/>
                  <a:pt x="90" y="305"/>
                </a:cubicBezTo>
                <a:cubicBezTo>
                  <a:pt x="90" y="305"/>
                  <a:pt x="90" y="305"/>
                  <a:pt x="90" y="305"/>
                </a:cubicBezTo>
                <a:cubicBezTo>
                  <a:pt x="90" y="305"/>
                  <a:pt x="90" y="305"/>
                  <a:pt x="90" y="305"/>
                </a:cubicBezTo>
                <a:cubicBezTo>
                  <a:pt x="89" y="305"/>
                  <a:pt x="89" y="305"/>
                  <a:pt x="89" y="305"/>
                </a:cubicBezTo>
                <a:cubicBezTo>
                  <a:pt x="89" y="305"/>
                  <a:pt x="89" y="305"/>
                  <a:pt x="89" y="305"/>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90" y="307"/>
                  <a:pt x="90" y="307"/>
                  <a:pt x="90" y="307"/>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9"/>
                  <a:pt x="90" y="309"/>
                  <a:pt x="90" y="309"/>
                </a:cubicBezTo>
                <a:cubicBezTo>
                  <a:pt x="91" y="309"/>
                  <a:pt x="91" y="309"/>
                  <a:pt x="91" y="309"/>
                </a:cubicBezTo>
                <a:cubicBezTo>
                  <a:pt x="92" y="309"/>
                  <a:pt x="92" y="309"/>
                  <a:pt x="92" y="309"/>
                </a:cubicBezTo>
                <a:cubicBezTo>
                  <a:pt x="93" y="309"/>
                  <a:pt x="93" y="309"/>
                  <a:pt x="93" y="309"/>
                </a:cubicBezTo>
                <a:cubicBezTo>
                  <a:pt x="93" y="309"/>
                  <a:pt x="93" y="309"/>
                  <a:pt x="93" y="309"/>
                </a:cubicBezTo>
                <a:cubicBezTo>
                  <a:pt x="93" y="309"/>
                  <a:pt x="93" y="309"/>
                  <a:pt x="93" y="309"/>
                </a:cubicBezTo>
                <a:cubicBezTo>
                  <a:pt x="92" y="310"/>
                  <a:pt x="92" y="310"/>
                  <a:pt x="92" y="310"/>
                </a:cubicBezTo>
                <a:cubicBezTo>
                  <a:pt x="92" y="310"/>
                  <a:pt x="92" y="310"/>
                  <a:pt x="92" y="310"/>
                </a:cubicBezTo>
                <a:cubicBezTo>
                  <a:pt x="92" y="310"/>
                  <a:pt x="92" y="310"/>
                  <a:pt x="92" y="310"/>
                </a:cubicBezTo>
                <a:cubicBezTo>
                  <a:pt x="91" y="310"/>
                  <a:pt x="91" y="310"/>
                  <a:pt x="91" y="310"/>
                </a:cubicBezTo>
                <a:cubicBezTo>
                  <a:pt x="91" y="310"/>
                  <a:pt x="91" y="310"/>
                  <a:pt x="91" y="310"/>
                </a:cubicBezTo>
                <a:cubicBezTo>
                  <a:pt x="91" y="310"/>
                  <a:pt x="91" y="310"/>
                  <a:pt x="91" y="310"/>
                </a:cubicBezTo>
                <a:cubicBezTo>
                  <a:pt x="90" y="310"/>
                  <a:pt x="90" y="310"/>
                  <a:pt x="90" y="310"/>
                </a:cubicBezTo>
                <a:cubicBezTo>
                  <a:pt x="90" y="309"/>
                  <a:pt x="90" y="309"/>
                  <a:pt x="90" y="309"/>
                </a:cubicBezTo>
                <a:cubicBezTo>
                  <a:pt x="90" y="309"/>
                  <a:pt x="90" y="309"/>
                  <a:pt x="90" y="309"/>
                </a:cubicBezTo>
                <a:cubicBezTo>
                  <a:pt x="90" y="309"/>
                  <a:pt x="90" y="309"/>
                  <a:pt x="90" y="309"/>
                </a:cubicBezTo>
                <a:cubicBezTo>
                  <a:pt x="90" y="309"/>
                  <a:pt x="90" y="309"/>
                  <a:pt x="90" y="309"/>
                </a:cubicBezTo>
                <a:cubicBezTo>
                  <a:pt x="89" y="308"/>
                  <a:pt x="89" y="308"/>
                  <a:pt x="89" y="308"/>
                </a:cubicBezTo>
                <a:cubicBezTo>
                  <a:pt x="89" y="308"/>
                  <a:pt x="89" y="308"/>
                  <a:pt x="89" y="308"/>
                </a:cubicBezTo>
                <a:cubicBezTo>
                  <a:pt x="89" y="308"/>
                  <a:pt x="89" y="308"/>
                  <a:pt x="89" y="308"/>
                </a:cubicBezTo>
                <a:cubicBezTo>
                  <a:pt x="88" y="308"/>
                  <a:pt x="88" y="308"/>
                  <a:pt x="88" y="308"/>
                </a:cubicBezTo>
                <a:cubicBezTo>
                  <a:pt x="88" y="308"/>
                  <a:pt x="88" y="308"/>
                  <a:pt x="88" y="308"/>
                </a:cubicBezTo>
                <a:cubicBezTo>
                  <a:pt x="88" y="308"/>
                  <a:pt x="88" y="308"/>
                  <a:pt x="88" y="308"/>
                </a:cubicBezTo>
                <a:cubicBezTo>
                  <a:pt x="88" y="308"/>
                  <a:pt x="88" y="308"/>
                  <a:pt x="88" y="308"/>
                </a:cubicBezTo>
                <a:cubicBezTo>
                  <a:pt x="88" y="309"/>
                  <a:pt x="88" y="309"/>
                  <a:pt x="88" y="309"/>
                </a:cubicBezTo>
                <a:cubicBezTo>
                  <a:pt x="87" y="310"/>
                  <a:pt x="87" y="310"/>
                  <a:pt x="87" y="310"/>
                </a:cubicBezTo>
                <a:cubicBezTo>
                  <a:pt x="87" y="310"/>
                  <a:pt x="87" y="310"/>
                  <a:pt x="87" y="310"/>
                </a:cubicBezTo>
                <a:cubicBezTo>
                  <a:pt x="87" y="310"/>
                  <a:pt x="87" y="310"/>
                  <a:pt x="87" y="310"/>
                </a:cubicBezTo>
                <a:cubicBezTo>
                  <a:pt x="86" y="310"/>
                  <a:pt x="86" y="310"/>
                  <a:pt x="86" y="310"/>
                </a:cubicBezTo>
                <a:cubicBezTo>
                  <a:pt x="85" y="309"/>
                  <a:pt x="85" y="309"/>
                  <a:pt x="85" y="309"/>
                </a:cubicBezTo>
                <a:cubicBezTo>
                  <a:pt x="85" y="309"/>
                  <a:pt x="85" y="309"/>
                  <a:pt x="85" y="309"/>
                </a:cubicBezTo>
                <a:cubicBezTo>
                  <a:pt x="85" y="309"/>
                  <a:pt x="85" y="309"/>
                  <a:pt x="85" y="309"/>
                </a:cubicBezTo>
                <a:cubicBezTo>
                  <a:pt x="85" y="309"/>
                  <a:pt x="85" y="309"/>
                  <a:pt x="85" y="309"/>
                </a:cubicBezTo>
                <a:cubicBezTo>
                  <a:pt x="84" y="309"/>
                  <a:pt x="84" y="309"/>
                  <a:pt x="84" y="309"/>
                </a:cubicBezTo>
                <a:cubicBezTo>
                  <a:pt x="84" y="310"/>
                  <a:pt x="84" y="310"/>
                  <a:pt x="84" y="310"/>
                </a:cubicBezTo>
                <a:cubicBezTo>
                  <a:pt x="84" y="311"/>
                  <a:pt x="84" y="311"/>
                  <a:pt x="84" y="311"/>
                </a:cubicBezTo>
                <a:cubicBezTo>
                  <a:pt x="84" y="311"/>
                  <a:pt x="84" y="311"/>
                  <a:pt x="84" y="311"/>
                </a:cubicBezTo>
                <a:cubicBezTo>
                  <a:pt x="84" y="311"/>
                  <a:pt x="84" y="311"/>
                  <a:pt x="84" y="311"/>
                </a:cubicBezTo>
                <a:cubicBezTo>
                  <a:pt x="85" y="311"/>
                  <a:pt x="85" y="311"/>
                  <a:pt x="85" y="311"/>
                </a:cubicBezTo>
                <a:cubicBezTo>
                  <a:pt x="85" y="311"/>
                  <a:pt x="85" y="311"/>
                  <a:pt x="85" y="311"/>
                </a:cubicBezTo>
                <a:cubicBezTo>
                  <a:pt x="85" y="311"/>
                  <a:pt x="85" y="311"/>
                  <a:pt x="85" y="311"/>
                </a:cubicBezTo>
                <a:cubicBezTo>
                  <a:pt x="87" y="312"/>
                  <a:pt x="87" y="312"/>
                  <a:pt x="87" y="312"/>
                </a:cubicBezTo>
                <a:cubicBezTo>
                  <a:pt x="88" y="313"/>
                  <a:pt x="88" y="313"/>
                  <a:pt x="88" y="313"/>
                </a:cubicBezTo>
                <a:cubicBezTo>
                  <a:pt x="88" y="313"/>
                  <a:pt x="88" y="313"/>
                  <a:pt x="88" y="313"/>
                </a:cubicBezTo>
                <a:cubicBezTo>
                  <a:pt x="89" y="314"/>
                  <a:pt x="89" y="314"/>
                  <a:pt x="89" y="314"/>
                </a:cubicBezTo>
                <a:cubicBezTo>
                  <a:pt x="88" y="314"/>
                  <a:pt x="88" y="314"/>
                  <a:pt x="88" y="314"/>
                </a:cubicBezTo>
                <a:cubicBezTo>
                  <a:pt x="88" y="314"/>
                  <a:pt x="88" y="314"/>
                  <a:pt x="88" y="314"/>
                </a:cubicBezTo>
                <a:cubicBezTo>
                  <a:pt x="86" y="312"/>
                  <a:pt x="86" y="312"/>
                  <a:pt x="86" y="312"/>
                </a:cubicBezTo>
                <a:cubicBezTo>
                  <a:pt x="85" y="312"/>
                  <a:pt x="85" y="312"/>
                  <a:pt x="85" y="312"/>
                </a:cubicBezTo>
                <a:cubicBezTo>
                  <a:pt x="85" y="312"/>
                  <a:pt x="85" y="312"/>
                  <a:pt x="85" y="312"/>
                </a:cubicBezTo>
                <a:cubicBezTo>
                  <a:pt x="85" y="312"/>
                  <a:pt x="85" y="312"/>
                  <a:pt x="85" y="312"/>
                </a:cubicBezTo>
                <a:cubicBezTo>
                  <a:pt x="84" y="312"/>
                  <a:pt x="84" y="312"/>
                  <a:pt x="84" y="312"/>
                </a:cubicBezTo>
                <a:cubicBezTo>
                  <a:pt x="84" y="312"/>
                  <a:pt x="84" y="312"/>
                  <a:pt x="84" y="312"/>
                </a:cubicBezTo>
                <a:cubicBezTo>
                  <a:pt x="84" y="313"/>
                  <a:pt x="84" y="313"/>
                  <a:pt x="84" y="313"/>
                </a:cubicBezTo>
                <a:cubicBezTo>
                  <a:pt x="84" y="313"/>
                  <a:pt x="84" y="313"/>
                  <a:pt x="84" y="313"/>
                </a:cubicBezTo>
                <a:cubicBezTo>
                  <a:pt x="84" y="313"/>
                  <a:pt x="84" y="313"/>
                  <a:pt x="84" y="313"/>
                </a:cubicBezTo>
                <a:cubicBezTo>
                  <a:pt x="84" y="313"/>
                  <a:pt x="84" y="313"/>
                  <a:pt x="84" y="313"/>
                </a:cubicBezTo>
                <a:cubicBezTo>
                  <a:pt x="85" y="314"/>
                  <a:pt x="85" y="314"/>
                  <a:pt x="85" y="314"/>
                </a:cubicBezTo>
                <a:cubicBezTo>
                  <a:pt x="85" y="314"/>
                  <a:pt x="85" y="314"/>
                  <a:pt x="85" y="314"/>
                </a:cubicBezTo>
                <a:cubicBezTo>
                  <a:pt x="85" y="314"/>
                  <a:pt x="85" y="314"/>
                  <a:pt x="85" y="314"/>
                </a:cubicBezTo>
                <a:cubicBezTo>
                  <a:pt x="86" y="314"/>
                  <a:pt x="86" y="314"/>
                  <a:pt x="86" y="314"/>
                </a:cubicBezTo>
                <a:cubicBezTo>
                  <a:pt x="87" y="315"/>
                  <a:pt x="87" y="315"/>
                  <a:pt x="87" y="315"/>
                </a:cubicBezTo>
                <a:cubicBezTo>
                  <a:pt x="88" y="316"/>
                  <a:pt x="88" y="316"/>
                  <a:pt x="88" y="316"/>
                </a:cubicBezTo>
                <a:cubicBezTo>
                  <a:pt x="88" y="316"/>
                  <a:pt x="88" y="316"/>
                  <a:pt x="88" y="316"/>
                </a:cubicBezTo>
                <a:cubicBezTo>
                  <a:pt x="87" y="318"/>
                  <a:pt x="87" y="318"/>
                  <a:pt x="87" y="318"/>
                </a:cubicBezTo>
                <a:cubicBezTo>
                  <a:pt x="87" y="318"/>
                  <a:pt x="87" y="318"/>
                  <a:pt x="87" y="318"/>
                </a:cubicBezTo>
                <a:cubicBezTo>
                  <a:pt x="87" y="318"/>
                  <a:pt x="87" y="318"/>
                  <a:pt x="87" y="318"/>
                </a:cubicBezTo>
                <a:cubicBezTo>
                  <a:pt x="88" y="318"/>
                  <a:pt x="88" y="318"/>
                  <a:pt x="88" y="318"/>
                </a:cubicBezTo>
                <a:cubicBezTo>
                  <a:pt x="88" y="318"/>
                  <a:pt x="88" y="318"/>
                  <a:pt x="88" y="318"/>
                </a:cubicBezTo>
                <a:cubicBezTo>
                  <a:pt x="87" y="319"/>
                  <a:pt x="87" y="319"/>
                  <a:pt x="87" y="319"/>
                </a:cubicBezTo>
                <a:cubicBezTo>
                  <a:pt x="87" y="319"/>
                  <a:pt x="87" y="319"/>
                  <a:pt x="87" y="319"/>
                </a:cubicBezTo>
                <a:cubicBezTo>
                  <a:pt x="87" y="319"/>
                  <a:pt x="87" y="319"/>
                  <a:pt x="87" y="319"/>
                </a:cubicBezTo>
                <a:cubicBezTo>
                  <a:pt x="87" y="320"/>
                  <a:pt x="87" y="320"/>
                  <a:pt x="87" y="320"/>
                </a:cubicBezTo>
                <a:cubicBezTo>
                  <a:pt x="87" y="320"/>
                  <a:pt x="87" y="320"/>
                  <a:pt x="87" y="320"/>
                </a:cubicBezTo>
                <a:cubicBezTo>
                  <a:pt x="87" y="320"/>
                  <a:pt x="87" y="320"/>
                  <a:pt x="87" y="320"/>
                </a:cubicBezTo>
                <a:cubicBezTo>
                  <a:pt x="86" y="320"/>
                  <a:pt x="86" y="320"/>
                  <a:pt x="86" y="320"/>
                </a:cubicBezTo>
                <a:cubicBezTo>
                  <a:pt x="86" y="320"/>
                  <a:pt x="86" y="320"/>
                  <a:pt x="86" y="320"/>
                </a:cubicBezTo>
                <a:cubicBezTo>
                  <a:pt x="86" y="320"/>
                  <a:pt x="86" y="320"/>
                  <a:pt x="86" y="320"/>
                </a:cubicBezTo>
                <a:cubicBezTo>
                  <a:pt x="85" y="320"/>
                  <a:pt x="85" y="320"/>
                  <a:pt x="85" y="320"/>
                </a:cubicBezTo>
                <a:cubicBezTo>
                  <a:pt x="84" y="319"/>
                  <a:pt x="84" y="319"/>
                  <a:pt x="84" y="319"/>
                </a:cubicBezTo>
                <a:cubicBezTo>
                  <a:pt x="84" y="319"/>
                  <a:pt x="84" y="319"/>
                  <a:pt x="84" y="319"/>
                </a:cubicBezTo>
                <a:cubicBezTo>
                  <a:pt x="84" y="319"/>
                  <a:pt x="84" y="319"/>
                  <a:pt x="84" y="319"/>
                </a:cubicBezTo>
                <a:cubicBezTo>
                  <a:pt x="83" y="319"/>
                  <a:pt x="83" y="319"/>
                  <a:pt x="83" y="319"/>
                </a:cubicBezTo>
                <a:cubicBezTo>
                  <a:pt x="83" y="319"/>
                  <a:pt x="83" y="319"/>
                  <a:pt x="83" y="319"/>
                </a:cubicBezTo>
                <a:cubicBezTo>
                  <a:pt x="83" y="320"/>
                  <a:pt x="83" y="320"/>
                  <a:pt x="83" y="320"/>
                </a:cubicBezTo>
                <a:cubicBezTo>
                  <a:pt x="83" y="320"/>
                  <a:pt x="83" y="320"/>
                  <a:pt x="83" y="320"/>
                </a:cubicBezTo>
                <a:cubicBezTo>
                  <a:pt x="83" y="321"/>
                  <a:pt x="83" y="321"/>
                  <a:pt x="83" y="321"/>
                </a:cubicBezTo>
                <a:cubicBezTo>
                  <a:pt x="83" y="321"/>
                  <a:pt x="83" y="321"/>
                  <a:pt x="83" y="321"/>
                </a:cubicBezTo>
                <a:cubicBezTo>
                  <a:pt x="84" y="321"/>
                  <a:pt x="84" y="321"/>
                  <a:pt x="84" y="321"/>
                </a:cubicBezTo>
                <a:cubicBezTo>
                  <a:pt x="84" y="321"/>
                  <a:pt x="84" y="321"/>
                  <a:pt x="84" y="321"/>
                </a:cubicBezTo>
                <a:cubicBezTo>
                  <a:pt x="83" y="321"/>
                  <a:pt x="83" y="321"/>
                  <a:pt x="83" y="321"/>
                </a:cubicBezTo>
                <a:cubicBezTo>
                  <a:pt x="83" y="321"/>
                  <a:pt x="83" y="321"/>
                  <a:pt x="83" y="321"/>
                </a:cubicBezTo>
                <a:cubicBezTo>
                  <a:pt x="83" y="322"/>
                  <a:pt x="83" y="322"/>
                  <a:pt x="83" y="322"/>
                </a:cubicBezTo>
                <a:cubicBezTo>
                  <a:pt x="83" y="322"/>
                  <a:pt x="83" y="322"/>
                  <a:pt x="83" y="322"/>
                </a:cubicBezTo>
                <a:cubicBezTo>
                  <a:pt x="83" y="322"/>
                  <a:pt x="83" y="322"/>
                  <a:pt x="83" y="322"/>
                </a:cubicBezTo>
                <a:cubicBezTo>
                  <a:pt x="83" y="323"/>
                  <a:pt x="83" y="323"/>
                  <a:pt x="83" y="323"/>
                </a:cubicBezTo>
                <a:cubicBezTo>
                  <a:pt x="84" y="323"/>
                  <a:pt x="84" y="323"/>
                  <a:pt x="84" y="323"/>
                </a:cubicBezTo>
                <a:cubicBezTo>
                  <a:pt x="84" y="323"/>
                  <a:pt x="84" y="323"/>
                  <a:pt x="84" y="323"/>
                </a:cubicBezTo>
                <a:cubicBezTo>
                  <a:pt x="84" y="323"/>
                  <a:pt x="84" y="323"/>
                  <a:pt x="84" y="323"/>
                </a:cubicBezTo>
                <a:cubicBezTo>
                  <a:pt x="84" y="324"/>
                  <a:pt x="84" y="324"/>
                  <a:pt x="84" y="324"/>
                </a:cubicBezTo>
                <a:cubicBezTo>
                  <a:pt x="84" y="324"/>
                  <a:pt x="84" y="324"/>
                  <a:pt x="84" y="324"/>
                </a:cubicBezTo>
                <a:cubicBezTo>
                  <a:pt x="83" y="324"/>
                  <a:pt x="83" y="324"/>
                  <a:pt x="83" y="324"/>
                </a:cubicBezTo>
                <a:cubicBezTo>
                  <a:pt x="83" y="324"/>
                  <a:pt x="83" y="324"/>
                  <a:pt x="83" y="324"/>
                </a:cubicBezTo>
                <a:cubicBezTo>
                  <a:pt x="83" y="324"/>
                  <a:pt x="83" y="324"/>
                  <a:pt x="83" y="324"/>
                </a:cubicBezTo>
                <a:cubicBezTo>
                  <a:pt x="83" y="323"/>
                  <a:pt x="83" y="323"/>
                  <a:pt x="83" y="323"/>
                </a:cubicBezTo>
                <a:cubicBezTo>
                  <a:pt x="83" y="323"/>
                  <a:pt x="83" y="323"/>
                  <a:pt x="83" y="323"/>
                </a:cubicBezTo>
                <a:cubicBezTo>
                  <a:pt x="82" y="323"/>
                  <a:pt x="82" y="323"/>
                  <a:pt x="82" y="323"/>
                </a:cubicBezTo>
                <a:cubicBezTo>
                  <a:pt x="82" y="323"/>
                  <a:pt x="82" y="323"/>
                  <a:pt x="82" y="323"/>
                </a:cubicBezTo>
                <a:cubicBezTo>
                  <a:pt x="81" y="323"/>
                  <a:pt x="81" y="323"/>
                  <a:pt x="81" y="323"/>
                </a:cubicBezTo>
                <a:cubicBezTo>
                  <a:pt x="81" y="324"/>
                  <a:pt x="81" y="324"/>
                  <a:pt x="81" y="324"/>
                </a:cubicBezTo>
                <a:cubicBezTo>
                  <a:pt x="82" y="324"/>
                  <a:pt x="82" y="324"/>
                  <a:pt x="82" y="324"/>
                </a:cubicBezTo>
                <a:cubicBezTo>
                  <a:pt x="82" y="325"/>
                  <a:pt x="82" y="325"/>
                  <a:pt x="82" y="325"/>
                </a:cubicBezTo>
                <a:cubicBezTo>
                  <a:pt x="82" y="325"/>
                  <a:pt x="82" y="325"/>
                  <a:pt x="82" y="325"/>
                </a:cubicBezTo>
                <a:cubicBezTo>
                  <a:pt x="83" y="325"/>
                  <a:pt x="83" y="325"/>
                  <a:pt x="83" y="325"/>
                </a:cubicBezTo>
                <a:cubicBezTo>
                  <a:pt x="83" y="325"/>
                  <a:pt x="83" y="325"/>
                  <a:pt x="83" y="325"/>
                </a:cubicBezTo>
                <a:cubicBezTo>
                  <a:pt x="83" y="326"/>
                  <a:pt x="83" y="326"/>
                  <a:pt x="83" y="326"/>
                </a:cubicBezTo>
                <a:cubicBezTo>
                  <a:pt x="83" y="326"/>
                  <a:pt x="83" y="326"/>
                  <a:pt x="83" y="326"/>
                </a:cubicBezTo>
                <a:cubicBezTo>
                  <a:pt x="81" y="326"/>
                  <a:pt x="81" y="326"/>
                  <a:pt x="81" y="326"/>
                </a:cubicBezTo>
                <a:cubicBezTo>
                  <a:pt x="81" y="325"/>
                  <a:pt x="81" y="325"/>
                  <a:pt x="81" y="325"/>
                </a:cubicBezTo>
                <a:cubicBezTo>
                  <a:pt x="81" y="325"/>
                  <a:pt x="81" y="325"/>
                  <a:pt x="81" y="325"/>
                </a:cubicBezTo>
                <a:cubicBezTo>
                  <a:pt x="80" y="325"/>
                  <a:pt x="80" y="325"/>
                  <a:pt x="80" y="325"/>
                </a:cubicBezTo>
                <a:cubicBezTo>
                  <a:pt x="80" y="325"/>
                  <a:pt x="80" y="325"/>
                  <a:pt x="80" y="325"/>
                </a:cubicBezTo>
                <a:cubicBezTo>
                  <a:pt x="79" y="325"/>
                  <a:pt x="79" y="325"/>
                  <a:pt x="79" y="325"/>
                </a:cubicBezTo>
                <a:cubicBezTo>
                  <a:pt x="79" y="326"/>
                  <a:pt x="79" y="326"/>
                  <a:pt x="79" y="326"/>
                </a:cubicBezTo>
                <a:cubicBezTo>
                  <a:pt x="79" y="326"/>
                  <a:pt x="79" y="326"/>
                  <a:pt x="79" y="326"/>
                </a:cubicBezTo>
                <a:cubicBezTo>
                  <a:pt x="79" y="327"/>
                  <a:pt x="79" y="327"/>
                  <a:pt x="79" y="327"/>
                </a:cubicBezTo>
                <a:cubicBezTo>
                  <a:pt x="80" y="327"/>
                  <a:pt x="80" y="327"/>
                  <a:pt x="80" y="327"/>
                </a:cubicBezTo>
                <a:cubicBezTo>
                  <a:pt x="81" y="327"/>
                  <a:pt x="81" y="327"/>
                  <a:pt x="81" y="327"/>
                </a:cubicBezTo>
                <a:cubicBezTo>
                  <a:pt x="81" y="327"/>
                  <a:pt x="81" y="327"/>
                  <a:pt x="81" y="327"/>
                </a:cubicBezTo>
                <a:cubicBezTo>
                  <a:pt x="81" y="327"/>
                  <a:pt x="81" y="327"/>
                  <a:pt x="81" y="327"/>
                </a:cubicBezTo>
                <a:cubicBezTo>
                  <a:pt x="83" y="327"/>
                  <a:pt x="83" y="327"/>
                  <a:pt x="83" y="327"/>
                </a:cubicBezTo>
                <a:cubicBezTo>
                  <a:pt x="84" y="328"/>
                  <a:pt x="84" y="328"/>
                  <a:pt x="84" y="328"/>
                </a:cubicBezTo>
                <a:cubicBezTo>
                  <a:pt x="84" y="328"/>
                  <a:pt x="84" y="328"/>
                  <a:pt x="84" y="328"/>
                </a:cubicBezTo>
                <a:cubicBezTo>
                  <a:pt x="84" y="328"/>
                  <a:pt x="84" y="328"/>
                  <a:pt x="84" y="328"/>
                </a:cubicBezTo>
                <a:cubicBezTo>
                  <a:pt x="83" y="328"/>
                  <a:pt x="83" y="328"/>
                  <a:pt x="83" y="328"/>
                </a:cubicBezTo>
                <a:cubicBezTo>
                  <a:pt x="82" y="329"/>
                  <a:pt x="82" y="329"/>
                  <a:pt x="82" y="329"/>
                </a:cubicBezTo>
                <a:cubicBezTo>
                  <a:pt x="81" y="328"/>
                  <a:pt x="81" y="328"/>
                  <a:pt x="81" y="328"/>
                </a:cubicBezTo>
                <a:cubicBezTo>
                  <a:pt x="80" y="328"/>
                  <a:pt x="80" y="328"/>
                  <a:pt x="80" y="328"/>
                </a:cubicBezTo>
                <a:cubicBezTo>
                  <a:pt x="79" y="328"/>
                  <a:pt x="79" y="328"/>
                  <a:pt x="79" y="328"/>
                </a:cubicBezTo>
                <a:cubicBezTo>
                  <a:pt x="79" y="328"/>
                  <a:pt x="79" y="328"/>
                  <a:pt x="79" y="328"/>
                </a:cubicBezTo>
                <a:cubicBezTo>
                  <a:pt x="79" y="328"/>
                  <a:pt x="79" y="328"/>
                  <a:pt x="79" y="328"/>
                </a:cubicBezTo>
                <a:cubicBezTo>
                  <a:pt x="78" y="328"/>
                  <a:pt x="78" y="328"/>
                  <a:pt x="78" y="328"/>
                </a:cubicBezTo>
                <a:cubicBezTo>
                  <a:pt x="79" y="329"/>
                  <a:pt x="79" y="329"/>
                  <a:pt x="79" y="329"/>
                </a:cubicBezTo>
                <a:cubicBezTo>
                  <a:pt x="79" y="329"/>
                  <a:pt x="79" y="329"/>
                  <a:pt x="79" y="329"/>
                </a:cubicBezTo>
                <a:cubicBezTo>
                  <a:pt x="79" y="330"/>
                  <a:pt x="79" y="330"/>
                  <a:pt x="79" y="330"/>
                </a:cubicBezTo>
                <a:cubicBezTo>
                  <a:pt x="79" y="330"/>
                  <a:pt x="79" y="330"/>
                  <a:pt x="79" y="330"/>
                </a:cubicBezTo>
                <a:cubicBezTo>
                  <a:pt x="80" y="330"/>
                  <a:pt x="80" y="330"/>
                  <a:pt x="80" y="330"/>
                </a:cubicBezTo>
                <a:cubicBezTo>
                  <a:pt x="80" y="330"/>
                  <a:pt x="80" y="330"/>
                  <a:pt x="80" y="330"/>
                </a:cubicBezTo>
                <a:cubicBezTo>
                  <a:pt x="80" y="330"/>
                  <a:pt x="80" y="330"/>
                  <a:pt x="80" y="330"/>
                </a:cubicBezTo>
                <a:cubicBezTo>
                  <a:pt x="80" y="331"/>
                  <a:pt x="80" y="331"/>
                  <a:pt x="80" y="331"/>
                </a:cubicBezTo>
                <a:cubicBezTo>
                  <a:pt x="80" y="331"/>
                  <a:pt x="80" y="331"/>
                  <a:pt x="80" y="331"/>
                </a:cubicBezTo>
                <a:cubicBezTo>
                  <a:pt x="81" y="331"/>
                  <a:pt x="81" y="331"/>
                  <a:pt x="81" y="331"/>
                </a:cubicBezTo>
                <a:cubicBezTo>
                  <a:pt x="82" y="331"/>
                  <a:pt x="82" y="331"/>
                  <a:pt x="82" y="331"/>
                </a:cubicBezTo>
                <a:cubicBezTo>
                  <a:pt x="81" y="331"/>
                  <a:pt x="81" y="331"/>
                  <a:pt x="81" y="331"/>
                </a:cubicBezTo>
                <a:cubicBezTo>
                  <a:pt x="81" y="331"/>
                  <a:pt x="81" y="331"/>
                  <a:pt x="81" y="331"/>
                </a:cubicBezTo>
                <a:cubicBezTo>
                  <a:pt x="80" y="331"/>
                  <a:pt x="80" y="331"/>
                  <a:pt x="80" y="331"/>
                </a:cubicBezTo>
                <a:cubicBezTo>
                  <a:pt x="80" y="331"/>
                  <a:pt x="80" y="331"/>
                  <a:pt x="80" y="331"/>
                </a:cubicBezTo>
                <a:cubicBezTo>
                  <a:pt x="80" y="332"/>
                  <a:pt x="80" y="332"/>
                  <a:pt x="80" y="332"/>
                </a:cubicBezTo>
                <a:cubicBezTo>
                  <a:pt x="80" y="332"/>
                  <a:pt x="80" y="332"/>
                  <a:pt x="80" y="332"/>
                </a:cubicBezTo>
                <a:cubicBezTo>
                  <a:pt x="80" y="333"/>
                  <a:pt x="80" y="333"/>
                  <a:pt x="80" y="333"/>
                </a:cubicBezTo>
                <a:cubicBezTo>
                  <a:pt x="80" y="333"/>
                  <a:pt x="80" y="333"/>
                  <a:pt x="80" y="333"/>
                </a:cubicBezTo>
                <a:cubicBezTo>
                  <a:pt x="81" y="333"/>
                  <a:pt x="81" y="333"/>
                  <a:pt x="81" y="333"/>
                </a:cubicBezTo>
                <a:cubicBezTo>
                  <a:pt x="81" y="333"/>
                  <a:pt x="81" y="333"/>
                  <a:pt x="81" y="333"/>
                </a:cubicBezTo>
                <a:cubicBezTo>
                  <a:pt x="81" y="333"/>
                  <a:pt x="81" y="333"/>
                  <a:pt x="81" y="333"/>
                </a:cubicBezTo>
                <a:cubicBezTo>
                  <a:pt x="82" y="333"/>
                  <a:pt x="82" y="333"/>
                  <a:pt x="82" y="333"/>
                </a:cubicBezTo>
                <a:cubicBezTo>
                  <a:pt x="81" y="333"/>
                  <a:pt x="81" y="333"/>
                  <a:pt x="81" y="333"/>
                </a:cubicBezTo>
                <a:cubicBezTo>
                  <a:pt x="80" y="334"/>
                  <a:pt x="80" y="334"/>
                  <a:pt x="80" y="334"/>
                </a:cubicBezTo>
                <a:cubicBezTo>
                  <a:pt x="80" y="334"/>
                  <a:pt x="80" y="334"/>
                  <a:pt x="80" y="334"/>
                </a:cubicBezTo>
                <a:cubicBezTo>
                  <a:pt x="79" y="333"/>
                  <a:pt x="79" y="333"/>
                  <a:pt x="79" y="333"/>
                </a:cubicBezTo>
                <a:cubicBezTo>
                  <a:pt x="79" y="332"/>
                  <a:pt x="79" y="332"/>
                  <a:pt x="79" y="332"/>
                </a:cubicBezTo>
                <a:cubicBezTo>
                  <a:pt x="78" y="332"/>
                  <a:pt x="78" y="332"/>
                  <a:pt x="78" y="332"/>
                </a:cubicBezTo>
                <a:cubicBezTo>
                  <a:pt x="78" y="332"/>
                  <a:pt x="78" y="332"/>
                  <a:pt x="78" y="332"/>
                </a:cubicBezTo>
                <a:cubicBezTo>
                  <a:pt x="78" y="332"/>
                  <a:pt x="78" y="332"/>
                  <a:pt x="78" y="332"/>
                </a:cubicBezTo>
                <a:cubicBezTo>
                  <a:pt x="77" y="332"/>
                  <a:pt x="77" y="332"/>
                  <a:pt x="77" y="332"/>
                </a:cubicBezTo>
                <a:cubicBezTo>
                  <a:pt x="77" y="332"/>
                  <a:pt x="77" y="332"/>
                  <a:pt x="77" y="332"/>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6" y="333"/>
                  <a:pt x="76" y="333"/>
                  <a:pt x="76" y="333"/>
                </a:cubicBezTo>
                <a:cubicBezTo>
                  <a:pt x="76" y="333"/>
                  <a:pt x="76" y="333"/>
                  <a:pt x="76" y="333"/>
                </a:cubicBezTo>
                <a:cubicBezTo>
                  <a:pt x="76" y="333"/>
                  <a:pt x="76" y="333"/>
                  <a:pt x="76" y="333"/>
                </a:cubicBezTo>
                <a:cubicBezTo>
                  <a:pt x="78" y="334"/>
                  <a:pt x="78" y="334"/>
                  <a:pt x="78" y="334"/>
                </a:cubicBezTo>
                <a:cubicBezTo>
                  <a:pt x="79" y="335"/>
                  <a:pt x="79" y="335"/>
                  <a:pt x="79" y="335"/>
                </a:cubicBezTo>
                <a:cubicBezTo>
                  <a:pt x="79" y="335"/>
                  <a:pt x="79" y="335"/>
                  <a:pt x="79" y="335"/>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7"/>
                  <a:pt x="78" y="337"/>
                  <a:pt x="78" y="337"/>
                </a:cubicBezTo>
                <a:cubicBezTo>
                  <a:pt x="79" y="336"/>
                  <a:pt x="79" y="336"/>
                  <a:pt x="79" y="336"/>
                </a:cubicBezTo>
                <a:cubicBezTo>
                  <a:pt x="79" y="336"/>
                  <a:pt x="79" y="336"/>
                  <a:pt x="79"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79" y="337"/>
                  <a:pt x="79" y="337"/>
                  <a:pt x="79" y="337"/>
                </a:cubicBezTo>
                <a:cubicBezTo>
                  <a:pt x="79" y="337"/>
                  <a:pt x="79" y="337"/>
                  <a:pt x="79" y="337"/>
                </a:cubicBezTo>
                <a:cubicBezTo>
                  <a:pt x="77" y="336"/>
                  <a:pt x="77" y="336"/>
                  <a:pt x="77" y="336"/>
                </a:cubicBezTo>
                <a:cubicBezTo>
                  <a:pt x="77" y="336"/>
                  <a:pt x="77" y="336"/>
                  <a:pt x="77" y="336"/>
                </a:cubicBezTo>
                <a:cubicBezTo>
                  <a:pt x="76" y="336"/>
                  <a:pt x="76" y="336"/>
                  <a:pt x="76" y="336"/>
                </a:cubicBezTo>
                <a:cubicBezTo>
                  <a:pt x="75" y="336"/>
                  <a:pt x="75" y="336"/>
                  <a:pt x="75" y="336"/>
                </a:cubicBezTo>
                <a:cubicBezTo>
                  <a:pt x="75" y="336"/>
                  <a:pt x="75" y="336"/>
                  <a:pt x="75" y="336"/>
                </a:cubicBezTo>
                <a:cubicBezTo>
                  <a:pt x="75" y="335"/>
                  <a:pt x="75" y="335"/>
                  <a:pt x="75" y="335"/>
                </a:cubicBezTo>
                <a:cubicBezTo>
                  <a:pt x="75" y="335"/>
                  <a:pt x="75" y="335"/>
                  <a:pt x="75" y="335"/>
                </a:cubicBezTo>
                <a:cubicBezTo>
                  <a:pt x="76" y="335"/>
                  <a:pt x="76" y="335"/>
                  <a:pt x="76" y="335"/>
                </a:cubicBezTo>
                <a:cubicBezTo>
                  <a:pt x="76" y="335"/>
                  <a:pt x="76" y="335"/>
                  <a:pt x="76" y="335"/>
                </a:cubicBezTo>
                <a:cubicBezTo>
                  <a:pt x="76" y="334"/>
                  <a:pt x="76" y="334"/>
                  <a:pt x="76" y="334"/>
                </a:cubicBezTo>
                <a:cubicBezTo>
                  <a:pt x="76" y="334"/>
                  <a:pt x="76" y="334"/>
                  <a:pt x="76" y="334"/>
                </a:cubicBezTo>
                <a:cubicBezTo>
                  <a:pt x="75" y="334"/>
                  <a:pt x="75" y="334"/>
                  <a:pt x="75" y="334"/>
                </a:cubicBezTo>
                <a:cubicBezTo>
                  <a:pt x="75" y="334"/>
                  <a:pt x="75" y="334"/>
                  <a:pt x="75" y="334"/>
                </a:cubicBezTo>
                <a:cubicBezTo>
                  <a:pt x="74" y="334"/>
                  <a:pt x="74" y="334"/>
                  <a:pt x="74" y="334"/>
                </a:cubicBezTo>
                <a:cubicBezTo>
                  <a:pt x="74" y="334"/>
                  <a:pt x="74" y="334"/>
                  <a:pt x="74" y="334"/>
                </a:cubicBezTo>
                <a:cubicBezTo>
                  <a:pt x="74" y="334"/>
                  <a:pt x="74" y="334"/>
                  <a:pt x="74" y="334"/>
                </a:cubicBezTo>
                <a:cubicBezTo>
                  <a:pt x="74" y="334"/>
                  <a:pt x="74" y="334"/>
                  <a:pt x="74" y="334"/>
                </a:cubicBezTo>
                <a:cubicBezTo>
                  <a:pt x="73" y="334"/>
                  <a:pt x="73" y="334"/>
                  <a:pt x="73" y="334"/>
                </a:cubicBezTo>
                <a:cubicBezTo>
                  <a:pt x="73" y="335"/>
                  <a:pt x="73" y="335"/>
                  <a:pt x="73" y="335"/>
                </a:cubicBezTo>
                <a:cubicBezTo>
                  <a:pt x="73" y="336"/>
                  <a:pt x="73" y="336"/>
                  <a:pt x="73" y="336"/>
                </a:cubicBezTo>
                <a:cubicBezTo>
                  <a:pt x="73" y="336"/>
                  <a:pt x="73" y="336"/>
                  <a:pt x="73" y="336"/>
                </a:cubicBezTo>
                <a:cubicBezTo>
                  <a:pt x="73" y="336"/>
                  <a:pt x="73" y="336"/>
                  <a:pt x="73" y="336"/>
                </a:cubicBezTo>
                <a:cubicBezTo>
                  <a:pt x="73" y="336"/>
                  <a:pt x="73" y="336"/>
                  <a:pt x="73" y="336"/>
                </a:cubicBezTo>
                <a:cubicBezTo>
                  <a:pt x="72" y="336"/>
                  <a:pt x="72" y="336"/>
                  <a:pt x="72" y="336"/>
                </a:cubicBezTo>
                <a:cubicBezTo>
                  <a:pt x="72" y="336"/>
                  <a:pt x="72" y="336"/>
                  <a:pt x="72" y="336"/>
                </a:cubicBezTo>
                <a:cubicBezTo>
                  <a:pt x="72" y="335"/>
                  <a:pt x="72" y="335"/>
                  <a:pt x="72" y="335"/>
                </a:cubicBezTo>
                <a:cubicBezTo>
                  <a:pt x="73" y="334"/>
                  <a:pt x="73" y="334"/>
                  <a:pt x="73" y="334"/>
                </a:cubicBezTo>
                <a:cubicBezTo>
                  <a:pt x="73" y="333"/>
                  <a:pt x="73" y="333"/>
                  <a:pt x="73" y="333"/>
                </a:cubicBezTo>
                <a:cubicBezTo>
                  <a:pt x="73" y="333"/>
                  <a:pt x="73" y="333"/>
                  <a:pt x="73" y="333"/>
                </a:cubicBezTo>
                <a:cubicBezTo>
                  <a:pt x="73" y="333"/>
                  <a:pt x="73" y="333"/>
                  <a:pt x="73" y="333"/>
                </a:cubicBezTo>
                <a:cubicBezTo>
                  <a:pt x="73" y="332"/>
                  <a:pt x="73" y="332"/>
                  <a:pt x="73" y="332"/>
                </a:cubicBezTo>
                <a:cubicBezTo>
                  <a:pt x="72" y="333"/>
                  <a:pt x="72" y="333"/>
                  <a:pt x="72" y="333"/>
                </a:cubicBezTo>
                <a:cubicBezTo>
                  <a:pt x="72" y="333"/>
                  <a:pt x="72" y="333"/>
                  <a:pt x="72" y="333"/>
                </a:cubicBezTo>
                <a:cubicBezTo>
                  <a:pt x="72" y="332"/>
                  <a:pt x="72" y="332"/>
                  <a:pt x="72" y="332"/>
                </a:cubicBezTo>
                <a:cubicBezTo>
                  <a:pt x="73" y="331"/>
                  <a:pt x="73" y="331"/>
                  <a:pt x="73" y="331"/>
                </a:cubicBezTo>
                <a:cubicBezTo>
                  <a:pt x="72" y="332"/>
                  <a:pt x="72" y="332"/>
                  <a:pt x="72" y="332"/>
                </a:cubicBezTo>
                <a:cubicBezTo>
                  <a:pt x="71" y="332"/>
                  <a:pt x="71" y="332"/>
                  <a:pt x="71" y="332"/>
                </a:cubicBezTo>
                <a:cubicBezTo>
                  <a:pt x="70" y="332"/>
                  <a:pt x="70" y="332"/>
                  <a:pt x="70" y="332"/>
                </a:cubicBezTo>
                <a:cubicBezTo>
                  <a:pt x="70" y="332"/>
                  <a:pt x="70" y="332"/>
                  <a:pt x="70" y="332"/>
                </a:cubicBezTo>
                <a:cubicBezTo>
                  <a:pt x="70" y="332"/>
                  <a:pt x="70" y="332"/>
                  <a:pt x="70" y="332"/>
                </a:cubicBezTo>
                <a:cubicBezTo>
                  <a:pt x="71" y="332"/>
                  <a:pt x="71" y="332"/>
                  <a:pt x="71" y="332"/>
                </a:cubicBezTo>
                <a:cubicBezTo>
                  <a:pt x="70" y="331"/>
                  <a:pt x="70" y="331"/>
                  <a:pt x="70" y="331"/>
                </a:cubicBezTo>
                <a:cubicBezTo>
                  <a:pt x="70" y="331"/>
                  <a:pt x="70" y="331"/>
                  <a:pt x="70" y="331"/>
                </a:cubicBezTo>
                <a:cubicBezTo>
                  <a:pt x="70" y="331"/>
                  <a:pt x="70" y="331"/>
                  <a:pt x="70" y="331"/>
                </a:cubicBezTo>
                <a:cubicBezTo>
                  <a:pt x="70" y="331"/>
                  <a:pt x="70" y="331"/>
                  <a:pt x="70" y="331"/>
                </a:cubicBezTo>
                <a:cubicBezTo>
                  <a:pt x="69" y="331"/>
                  <a:pt x="69" y="331"/>
                  <a:pt x="69" y="331"/>
                </a:cubicBezTo>
                <a:cubicBezTo>
                  <a:pt x="69" y="331"/>
                  <a:pt x="69" y="331"/>
                  <a:pt x="69" y="331"/>
                </a:cubicBezTo>
                <a:cubicBezTo>
                  <a:pt x="69" y="331"/>
                  <a:pt x="69" y="331"/>
                  <a:pt x="69" y="331"/>
                </a:cubicBezTo>
                <a:cubicBezTo>
                  <a:pt x="68" y="332"/>
                  <a:pt x="68" y="332"/>
                  <a:pt x="68" y="332"/>
                </a:cubicBezTo>
                <a:cubicBezTo>
                  <a:pt x="68" y="332"/>
                  <a:pt x="68" y="332"/>
                  <a:pt x="68" y="332"/>
                </a:cubicBezTo>
                <a:cubicBezTo>
                  <a:pt x="68" y="332"/>
                  <a:pt x="68" y="332"/>
                  <a:pt x="68" y="332"/>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0"/>
                  <a:pt x="68" y="330"/>
                  <a:pt x="68" y="330"/>
                </a:cubicBezTo>
                <a:cubicBezTo>
                  <a:pt x="69" y="330"/>
                  <a:pt x="69" y="330"/>
                  <a:pt x="69" y="330"/>
                </a:cubicBezTo>
                <a:cubicBezTo>
                  <a:pt x="69" y="330"/>
                  <a:pt x="69" y="330"/>
                  <a:pt x="69" y="330"/>
                </a:cubicBezTo>
                <a:cubicBezTo>
                  <a:pt x="69" y="330"/>
                  <a:pt x="69" y="330"/>
                  <a:pt x="69" y="330"/>
                </a:cubicBezTo>
                <a:cubicBezTo>
                  <a:pt x="70" y="329"/>
                  <a:pt x="70" y="329"/>
                  <a:pt x="70" y="329"/>
                </a:cubicBezTo>
                <a:cubicBezTo>
                  <a:pt x="70" y="329"/>
                  <a:pt x="70" y="329"/>
                  <a:pt x="70" y="329"/>
                </a:cubicBezTo>
                <a:cubicBezTo>
                  <a:pt x="70" y="328"/>
                  <a:pt x="70" y="328"/>
                  <a:pt x="70" y="328"/>
                </a:cubicBezTo>
                <a:cubicBezTo>
                  <a:pt x="70" y="328"/>
                  <a:pt x="70" y="328"/>
                  <a:pt x="70" y="328"/>
                </a:cubicBezTo>
                <a:cubicBezTo>
                  <a:pt x="70" y="328"/>
                  <a:pt x="70" y="328"/>
                  <a:pt x="70" y="328"/>
                </a:cubicBezTo>
                <a:cubicBezTo>
                  <a:pt x="70" y="328"/>
                  <a:pt x="70" y="328"/>
                  <a:pt x="70" y="328"/>
                </a:cubicBezTo>
                <a:cubicBezTo>
                  <a:pt x="71" y="327"/>
                  <a:pt x="71" y="327"/>
                  <a:pt x="71" y="327"/>
                </a:cubicBezTo>
                <a:cubicBezTo>
                  <a:pt x="72" y="327"/>
                  <a:pt x="72" y="327"/>
                  <a:pt x="72" y="327"/>
                </a:cubicBezTo>
                <a:cubicBezTo>
                  <a:pt x="72" y="327"/>
                  <a:pt x="72" y="327"/>
                  <a:pt x="72" y="327"/>
                </a:cubicBezTo>
                <a:cubicBezTo>
                  <a:pt x="72" y="326"/>
                  <a:pt x="72" y="326"/>
                  <a:pt x="72" y="326"/>
                </a:cubicBezTo>
                <a:cubicBezTo>
                  <a:pt x="72" y="326"/>
                  <a:pt x="72" y="326"/>
                  <a:pt x="72" y="326"/>
                </a:cubicBezTo>
                <a:cubicBezTo>
                  <a:pt x="72" y="326"/>
                  <a:pt x="72" y="326"/>
                  <a:pt x="72" y="326"/>
                </a:cubicBezTo>
                <a:cubicBezTo>
                  <a:pt x="71" y="325"/>
                  <a:pt x="71" y="325"/>
                  <a:pt x="71" y="325"/>
                </a:cubicBezTo>
                <a:cubicBezTo>
                  <a:pt x="71" y="325"/>
                  <a:pt x="71" y="325"/>
                  <a:pt x="71" y="325"/>
                </a:cubicBezTo>
                <a:cubicBezTo>
                  <a:pt x="71" y="325"/>
                  <a:pt x="71" y="325"/>
                  <a:pt x="71" y="325"/>
                </a:cubicBezTo>
                <a:cubicBezTo>
                  <a:pt x="70" y="325"/>
                  <a:pt x="70" y="325"/>
                  <a:pt x="70" y="325"/>
                </a:cubicBezTo>
                <a:cubicBezTo>
                  <a:pt x="70" y="325"/>
                  <a:pt x="70" y="325"/>
                  <a:pt x="70" y="325"/>
                </a:cubicBezTo>
                <a:cubicBezTo>
                  <a:pt x="70" y="325"/>
                  <a:pt x="70" y="325"/>
                  <a:pt x="70" y="325"/>
                </a:cubicBezTo>
                <a:cubicBezTo>
                  <a:pt x="69" y="326"/>
                  <a:pt x="69" y="326"/>
                  <a:pt x="69" y="326"/>
                </a:cubicBezTo>
                <a:cubicBezTo>
                  <a:pt x="68" y="327"/>
                  <a:pt x="68" y="327"/>
                  <a:pt x="68" y="327"/>
                </a:cubicBezTo>
                <a:cubicBezTo>
                  <a:pt x="68" y="326"/>
                  <a:pt x="68" y="326"/>
                  <a:pt x="68" y="326"/>
                </a:cubicBezTo>
                <a:cubicBezTo>
                  <a:pt x="68" y="326"/>
                  <a:pt x="68" y="326"/>
                  <a:pt x="68" y="326"/>
                </a:cubicBezTo>
                <a:cubicBezTo>
                  <a:pt x="68" y="325"/>
                  <a:pt x="68" y="325"/>
                  <a:pt x="68" y="325"/>
                </a:cubicBezTo>
                <a:cubicBezTo>
                  <a:pt x="68" y="325"/>
                  <a:pt x="68" y="325"/>
                  <a:pt x="68" y="325"/>
                </a:cubicBezTo>
                <a:cubicBezTo>
                  <a:pt x="68" y="325"/>
                  <a:pt x="68" y="325"/>
                  <a:pt x="68" y="325"/>
                </a:cubicBezTo>
                <a:cubicBezTo>
                  <a:pt x="68" y="324"/>
                  <a:pt x="68" y="324"/>
                  <a:pt x="68" y="324"/>
                </a:cubicBezTo>
                <a:cubicBezTo>
                  <a:pt x="68" y="324"/>
                  <a:pt x="68" y="324"/>
                  <a:pt x="68" y="324"/>
                </a:cubicBezTo>
                <a:cubicBezTo>
                  <a:pt x="68" y="324"/>
                  <a:pt x="68" y="324"/>
                  <a:pt x="68" y="324"/>
                </a:cubicBezTo>
                <a:cubicBezTo>
                  <a:pt x="67" y="323"/>
                  <a:pt x="67" y="323"/>
                  <a:pt x="67" y="323"/>
                </a:cubicBezTo>
                <a:cubicBezTo>
                  <a:pt x="67" y="323"/>
                  <a:pt x="67" y="323"/>
                  <a:pt x="67" y="323"/>
                </a:cubicBezTo>
                <a:cubicBezTo>
                  <a:pt x="67" y="323"/>
                  <a:pt x="67" y="323"/>
                  <a:pt x="67" y="323"/>
                </a:cubicBezTo>
                <a:cubicBezTo>
                  <a:pt x="66" y="324"/>
                  <a:pt x="66" y="324"/>
                  <a:pt x="66" y="324"/>
                </a:cubicBezTo>
                <a:cubicBezTo>
                  <a:pt x="66" y="324"/>
                  <a:pt x="66" y="324"/>
                  <a:pt x="66" y="324"/>
                </a:cubicBezTo>
                <a:cubicBezTo>
                  <a:pt x="66" y="324"/>
                  <a:pt x="66" y="324"/>
                  <a:pt x="66" y="324"/>
                </a:cubicBezTo>
                <a:cubicBezTo>
                  <a:pt x="66" y="325"/>
                  <a:pt x="66" y="325"/>
                  <a:pt x="66" y="325"/>
                </a:cubicBezTo>
                <a:cubicBezTo>
                  <a:pt x="66" y="325"/>
                  <a:pt x="66" y="325"/>
                  <a:pt x="66" y="325"/>
                </a:cubicBezTo>
                <a:cubicBezTo>
                  <a:pt x="66" y="325"/>
                  <a:pt x="66" y="325"/>
                  <a:pt x="66" y="325"/>
                </a:cubicBezTo>
                <a:cubicBezTo>
                  <a:pt x="66" y="325"/>
                  <a:pt x="66" y="325"/>
                  <a:pt x="66" y="325"/>
                </a:cubicBezTo>
                <a:cubicBezTo>
                  <a:pt x="66" y="326"/>
                  <a:pt x="66" y="326"/>
                  <a:pt x="66" y="326"/>
                </a:cubicBezTo>
                <a:cubicBezTo>
                  <a:pt x="66" y="326"/>
                  <a:pt x="66" y="326"/>
                  <a:pt x="66" y="326"/>
                </a:cubicBezTo>
                <a:cubicBezTo>
                  <a:pt x="65" y="326"/>
                  <a:pt x="65" y="326"/>
                  <a:pt x="65" y="326"/>
                </a:cubicBezTo>
                <a:cubicBezTo>
                  <a:pt x="65" y="326"/>
                  <a:pt x="65" y="326"/>
                  <a:pt x="65" y="326"/>
                </a:cubicBezTo>
                <a:cubicBezTo>
                  <a:pt x="65" y="326"/>
                  <a:pt x="65" y="326"/>
                  <a:pt x="65" y="326"/>
                </a:cubicBezTo>
                <a:cubicBezTo>
                  <a:pt x="64" y="326"/>
                  <a:pt x="64" y="326"/>
                  <a:pt x="64" y="326"/>
                </a:cubicBezTo>
                <a:cubicBezTo>
                  <a:pt x="64" y="326"/>
                  <a:pt x="64" y="326"/>
                  <a:pt x="64" y="326"/>
                </a:cubicBezTo>
                <a:cubicBezTo>
                  <a:pt x="63" y="326"/>
                  <a:pt x="63" y="326"/>
                  <a:pt x="63" y="326"/>
                </a:cubicBezTo>
                <a:cubicBezTo>
                  <a:pt x="63" y="326"/>
                  <a:pt x="63" y="326"/>
                  <a:pt x="63" y="326"/>
                </a:cubicBezTo>
                <a:cubicBezTo>
                  <a:pt x="63" y="326"/>
                  <a:pt x="63" y="326"/>
                  <a:pt x="63" y="326"/>
                </a:cubicBezTo>
                <a:cubicBezTo>
                  <a:pt x="63" y="326"/>
                  <a:pt x="63" y="326"/>
                  <a:pt x="63" y="326"/>
                </a:cubicBezTo>
                <a:cubicBezTo>
                  <a:pt x="62" y="327"/>
                  <a:pt x="62" y="327"/>
                  <a:pt x="62" y="327"/>
                </a:cubicBezTo>
                <a:cubicBezTo>
                  <a:pt x="62" y="327"/>
                  <a:pt x="62" y="327"/>
                  <a:pt x="62" y="327"/>
                </a:cubicBezTo>
                <a:cubicBezTo>
                  <a:pt x="62" y="327"/>
                  <a:pt x="62" y="327"/>
                  <a:pt x="62" y="327"/>
                </a:cubicBezTo>
                <a:cubicBezTo>
                  <a:pt x="61" y="327"/>
                  <a:pt x="61" y="327"/>
                  <a:pt x="61" y="327"/>
                </a:cubicBezTo>
                <a:cubicBezTo>
                  <a:pt x="61" y="327"/>
                  <a:pt x="61" y="327"/>
                  <a:pt x="61" y="327"/>
                </a:cubicBezTo>
                <a:cubicBezTo>
                  <a:pt x="61" y="327"/>
                  <a:pt x="61" y="327"/>
                  <a:pt x="61" y="327"/>
                </a:cubicBezTo>
                <a:cubicBezTo>
                  <a:pt x="60" y="327"/>
                  <a:pt x="60" y="327"/>
                  <a:pt x="60" y="327"/>
                </a:cubicBezTo>
                <a:cubicBezTo>
                  <a:pt x="60" y="327"/>
                  <a:pt x="60" y="327"/>
                  <a:pt x="60" y="327"/>
                </a:cubicBezTo>
                <a:cubicBezTo>
                  <a:pt x="59" y="327"/>
                  <a:pt x="59" y="327"/>
                  <a:pt x="59" y="327"/>
                </a:cubicBezTo>
                <a:cubicBezTo>
                  <a:pt x="59" y="327"/>
                  <a:pt x="59" y="327"/>
                  <a:pt x="59" y="327"/>
                </a:cubicBezTo>
                <a:cubicBezTo>
                  <a:pt x="59" y="327"/>
                  <a:pt x="59" y="327"/>
                  <a:pt x="59" y="327"/>
                </a:cubicBezTo>
                <a:cubicBezTo>
                  <a:pt x="58" y="327"/>
                  <a:pt x="58" y="327"/>
                  <a:pt x="58" y="327"/>
                </a:cubicBezTo>
                <a:cubicBezTo>
                  <a:pt x="58" y="327"/>
                  <a:pt x="58" y="327"/>
                  <a:pt x="58" y="327"/>
                </a:cubicBezTo>
                <a:cubicBezTo>
                  <a:pt x="58" y="327"/>
                  <a:pt x="58" y="327"/>
                  <a:pt x="58" y="327"/>
                </a:cubicBezTo>
                <a:cubicBezTo>
                  <a:pt x="57" y="327"/>
                  <a:pt x="57" y="327"/>
                  <a:pt x="57" y="327"/>
                </a:cubicBezTo>
                <a:cubicBezTo>
                  <a:pt x="58" y="327"/>
                  <a:pt x="58" y="327"/>
                  <a:pt x="58" y="327"/>
                </a:cubicBezTo>
                <a:cubicBezTo>
                  <a:pt x="58" y="327"/>
                  <a:pt x="58" y="327"/>
                  <a:pt x="58" y="327"/>
                </a:cubicBezTo>
                <a:cubicBezTo>
                  <a:pt x="58" y="327"/>
                  <a:pt x="58" y="327"/>
                  <a:pt x="58" y="327"/>
                </a:cubicBezTo>
                <a:cubicBezTo>
                  <a:pt x="58" y="326"/>
                  <a:pt x="58" y="326"/>
                  <a:pt x="58" y="326"/>
                </a:cubicBezTo>
                <a:cubicBezTo>
                  <a:pt x="58" y="326"/>
                  <a:pt x="58" y="326"/>
                  <a:pt x="58" y="326"/>
                </a:cubicBezTo>
                <a:cubicBezTo>
                  <a:pt x="58" y="326"/>
                  <a:pt x="58" y="326"/>
                  <a:pt x="58" y="326"/>
                </a:cubicBezTo>
                <a:cubicBezTo>
                  <a:pt x="57" y="326"/>
                  <a:pt x="57" y="326"/>
                  <a:pt x="57" y="326"/>
                </a:cubicBezTo>
                <a:cubicBezTo>
                  <a:pt x="57" y="325"/>
                  <a:pt x="57" y="325"/>
                  <a:pt x="57" y="325"/>
                </a:cubicBezTo>
                <a:cubicBezTo>
                  <a:pt x="57" y="324"/>
                  <a:pt x="57" y="324"/>
                  <a:pt x="57" y="324"/>
                </a:cubicBezTo>
                <a:cubicBezTo>
                  <a:pt x="57" y="324"/>
                  <a:pt x="57" y="324"/>
                  <a:pt x="57" y="324"/>
                </a:cubicBezTo>
                <a:cubicBezTo>
                  <a:pt x="56" y="324"/>
                  <a:pt x="56" y="324"/>
                  <a:pt x="56" y="324"/>
                </a:cubicBezTo>
                <a:cubicBezTo>
                  <a:pt x="56" y="323"/>
                  <a:pt x="56" y="323"/>
                  <a:pt x="56" y="323"/>
                </a:cubicBezTo>
                <a:cubicBezTo>
                  <a:pt x="55" y="323"/>
                  <a:pt x="55" y="323"/>
                  <a:pt x="55" y="323"/>
                </a:cubicBezTo>
                <a:cubicBezTo>
                  <a:pt x="55" y="323"/>
                  <a:pt x="55" y="323"/>
                  <a:pt x="55" y="323"/>
                </a:cubicBezTo>
                <a:cubicBezTo>
                  <a:pt x="54" y="323"/>
                  <a:pt x="54" y="323"/>
                  <a:pt x="54" y="323"/>
                </a:cubicBezTo>
                <a:cubicBezTo>
                  <a:pt x="54" y="323"/>
                  <a:pt x="54" y="323"/>
                  <a:pt x="54" y="323"/>
                </a:cubicBezTo>
                <a:cubicBezTo>
                  <a:pt x="54" y="323"/>
                  <a:pt x="54" y="323"/>
                  <a:pt x="54" y="323"/>
                </a:cubicBezTo>
                <a:cubicBezTo>
                  <a:pt x="53" y="324"/>
                  <a:pt x="53" y="324"/>
                  <a:pt x="53" y="324"/>
                </a:cubicBezTo>
                <a:cubicBezTo>
                  <a:pt x="53" y="324"/>
                  <a:pt x="53" y="324"/>
                  <a:pt x="53" y="324"/>
                </a:cubicBezTo>
                <a:cubicBezTo>
                  <a:pt x="53" y="324"/>
                  <a:pt x="53" y="324"/>
                  <a:pt x="53" y="324"/>
                </a:cubicBezTo>
                <a:cubicBezTo>
                  <a:pt x="53" y="323"/>
                  <a:pt x="53" y="323"/>
                  <a:pt x="53" y="323"/>
                </a:cubicBezTo>
                <a:cubicBezTo>
                  <a:pt x="54" y="323"/>
                  <a:pt x="54" y="323"/>
                  <a:pt x="54" y="323"/>
                </a:cubicBezTo>
                <a:cubicBezTo>
                  <a:pt x="53" y="323"/>
                  <a:pt x="53" y="323"/>
                  <a:pt x="53" y="323"/>
                </a:cubicBezTo>
                <a:cubicBezTo>
                  <a:pt x="53" y="322"/>
                  <a:pt x="53" y="322"/>
                  <a:pt x="53" y="322"/>
                </a:cubicBezTo>
                <a:cubicBezTo>
                  <a:pt x="53" y="322"/>
                  <a:pt x="53" y="322"/>
                  <a:pt x="53" y="322"/>
                </a:cubicBezTo>
                <a:cubicBezTo>
                  <a:pt x="53" y="322"/>
                  <a:pt x="53" y="322"/>
                  <a:pt x="53" y="322"/>
                </a:cubicBezTo>
                <a:cubicBezTo>
                  <a:pt x="54" y="322"/>
                  <a:pt x="54" y="322"/>
                  <a:pt x="54" y="322"/>
                </a:cubicBezTo>
                <a:cubicBezTo>
                  <a:pt x="54" y="322"/>
                  <a:pt x="54" y="322"/>
                  <a:pt x="54" y="322"/>
                </a:cubicBezTo>
                <a:cubicBezTo>
                  <a:pt x="54" y="322"/>
                  <a:pt x="54" y="322"/>
                  <a:pt x="54" y="322"/>
                </a:cubicBezTo>
                <a:cubicBezTo>
                  <a:pt x="55" y="321"/>
                  <a:pt x="55" y="321"/>
                  <a:pt x="55" y="321"/>
                </a:cubicBezTo>
                <a:cubicBezTo>
                  <a:pt x="55" y="321"/>
                  <a:pt x="55" y="321"/>
                  <a:pt x="55" y="321"/>
                </a:cubicBezTo>
                <a:cubicBezTo>
                  <a:pt x="55" y="321"/>
                  <a:pt x="55" y="321"/>
                  <a:pt x="55" y="321"/>
                </a:cubicBezTo>
                <a:cubicBezTo>
                  <a:pt x="54" y="320"/>
                  <a:pt x="54" y="320"/>
                  <a:pt x="54" y="320"/>
                </a:cubicBezTo>
                <a:cubicBezTo>
                  <a:pt x="54" y="320"/>
                  <a:pt x="54" y="320"/>
                  <a:pt x="54" y="320"/>
                </a:cubicBezTo>
                <a:cubicBezTo>
                  <a:pt x="54" y="320"/>
                  <a:pt x="54" y="320"/>
                  <a:pt x="54" y="320"/>
                </a:cubicBezTo>
                <a:cubicBezTo>
                  <a:pt x="53" y="320"/>
                  <a:pt x="53" y="320"/>
                  <a:pt x="53" y="320"/>
                </a:cubicBezTo>
                <a:cubicBezTo>
                  <a:pt x="53" y="320"/>
                  <a:pt x="53" y="320"/>
                  <a:pt x="53" y="320"/>
                </a:cubicBezTo>
                <a:cubicBezTo>
                  <a:pt x="53" y="320"/>
                  <a:pt x="53" y="320"/>
                  <a:pt x="53" y="320"/>
                </a:cubicBezTo>
                <a:cubicBezTo>
                  <a:pt x="52" y="320"/>
                  <a:pt x="52" y="320"/>
                  <a:pt x="52" y="320"/>
                </a:cubicBezTo>
                <a:cubicBezTo>
                  <a:pt x="52" y="320"/>
                  <a:pt x="52" y="320"/>
                  <a:pt x="52" y="320"/>
                </a:cubicBezTo>
                <a:cubicBezTo>
                  <a:pt x="52" y="320"/>
                  <a:pt x="52" y="320"/>
                  <a:pt x="52" y="320"/>
                </a:cubicBezTo>
                <a:cubicBezTo>
                  <a:pt x="51" y="321"/>
                  <a:pt x="51" y="321"/>
                  <a:pt x="51" y="321"/>
                </a:cubicBezTo>
                <a:cubicBezTo>
                  <a:pt x="50" y="321"/>
                  <a:pt x="50" y="321"/>
                  <a:pt x="50" y="321"/>
                </a:cubicBezTo>
                <a:cubicBezTo>
                  <a:pt x="50" y="321"/>
                  <a:pt x="50" y="321"/>
                  <a:pt x="50" y="321"/>
                </a:cubicBezTo>
                <a:cubicBezTo>
                  <a:pt x="50" y="320"/>
                  <a:pt x="50" y="320"/>
                  <a:pt x="50" y="320"/>
                </a:cubicBezTo>
                <a:cubicBezTo>
                  <a:pt x="50" y="320"/>
                  <a:pt x="50" y="320"/>
                  <a:pt x="50" y="320"/>
                </a:cubicBezTo>
                <a:cubicBezTo>
                  <a:pt x="50" y="320"/>
                  <a:pt x="50" y="320"/>
                  <a:pt x="50" y="320"/>
                </a:cubicBezTo>
                <a:cubicBezTo>
                  <a:pt x="51" y="320"/>
                  <a:pt x="51" y="320"/>
                  <a:pt x="51" y="320"/>
                </a:cubicBezTo>
                <a:cubicBezTo>
                  <a:pt x="51" y="320"/>
                  <a:pt x="51" y="320"/>
                  <a:pt x="51" y="320"/>
                </a:cubicBezTo>
                <a:cubicBezTo>
                  <a:pt x="51" y="319"/>
                  <a:pt x="51" y="319"/>
                  <a:pt x="51" y="319"/>
                </a:cubicBezTo>
                <a:cubicBezTo>
                  <a:pt x="51" y="319"/>
                  <a:pt x="51" y="319"/>
                  <a:pt x="51" y="319"/>
                </a:cubicBezTo>
                <a:cubicBezTo>
                  <a:pt x="52" y="318"/>
                  <a:pt x="52" y="318"/>
                  <a:pt x="52" y="318"/>
                </a:cubicBezTo>
                <a:cubicBezTo>
                  <a:pt x="52" y="318"/>
                  <a:pt x="52" y="318"/>
                  <a:pt x="52" y="318"/>
                </a:cubicBezTo>
                <a:cubicBezTo>
                  <a:pt x="52" y="318"/>
                  <a:pt x="52" y="318"/>
                  <a:pt x="52" y="318"/>
                </a:cubicBezTo>
                <a:cubicBezTo>
                  <a:pt x="53" y="318"/>
                  <a:pt x="53" y="318"/>
                  <a:pt x="53" y="318"/>
                </a:cubicBezTo>
                <a:cubicBezTo>
                  <a:pt x="53" y="317"/>
                  <a:pt x="53" y="317"/>
                  <a:pt x="53" y="317"/>
                </a:cubicBezTo>
                <a:cubicBezTo>
                  <a:pt x="53" y="317"/>
                  <a:pt x="53" y="317"/>
                  <a:pt x="53" y="317"/>
                </a:cubicBezTo>
                <a:cubicBezTo>
                  <a:pt x="53" y="317"/>
                  <a:pt x="53" y="317"/>
                  <a:pt x="53" y="317"/>
                </a:cubicBezTo>
                <a:cubicBezTo>
                  <a:pt x="53" y="317"/>
                  <a:pt x="53" y="317"/>
                  <a:pt x="53" y="317"/>
                </a:cubicBezTo>
                <a:cubicBezTo>
                  <a:pt x="52" y="317"/>
                  <a:pt x="52" y="317"/>
                  <a:pt x="52" y="317"/>
                </a:cubicBezTo>
                <a:cubicBezTo>
                  <a:pt x="52" y="316"/>
                  <a:pt x="52" y="316"/>
                  <a:pt x="52" y="316"/>
                </a:cubicBezTo>
                <a:cubicBezTo>
                  <a:pt x="52" y="316"/>
                  <a:pt x="52" y="316"/>
                  <a:pt x="52" y="316"/>
                </a:cubicBezTo>
                <a:cubicBezTo>
                  <a:pt x="52" y="316"/>
                  <a:pt x="52" y="316"/>
                  <a:pt x="52" y="316"/>
                </a:cubicBezTo>
                <a:cubicBezTo>
                  <a:pt x="53" y="315"/>
                  <a:pt x="53" y="315"/>
                  <a:pt x="53" y="315"/>
                </a:cubicBezTo>
                <a:cubicBezTo>
                  <a:pt x="53" y="315"/>
                  <a:pt x="53" y="315"/>
                  <a:pt x="53" y="315"/>
                </a:cubicBezTo>
                <a:cubicBezTo>
                  <a:pt x="53" y="315"/>
                  <a:pt x="53" y="315"/>
                  <a:pt x="53" y="315"/>
                </a:cubicBezTo>
                <a:cubicBezTo>
                  <a:pt x="53" y="314"/>
                  <a:pt x="53" y="314"/>
                  <a:pt x="53" y="314"/>
                </a:cubicBezTo>
                <a:cubicBezTo>
                  <a:pt x="53" y="314"/>
                  <a:pt x="53" y="314"/>
                  <a:pt x="53" y="314"/>
                </a:cubicBezTo>
                <a:cubicBezTo>
                  <a:pt x="53" y="314"/>
                  <a:pt x="53" y="314"/>
                  <a:pt x="53" y="314"/>
                </a:cubicBezTo>
                <a:cubicBezTo>
                  <a:pt x="52" y="313"/>
                  <a:pt x="52" y="313"/>
                  <a:pt x="52" y="313"/>
                </a:cubicBezTo>
                <a:cubicBezTo>
                  <a:pt x="52" y="313"/>
                  <a:pt x="52" y="313"/>
                  <a:pt x="52" y="313"/>
                </a:cubicBezTo>
                <a:cubicBezTo>
                  <a:pt x="52" y="313"/>
                  <a:pt x="52" y="313"/>
                  <a:pt x="52" y="313"/>
                </a:cubicBezTo>
                <a:cubicBezTo>
                  <a:pt x="50" y="314"/>
                  <a:pt x="50" y="314"/>
                  <a:pt x="50" y="314"/>
                </a:cubicBezTo>
                <a:cubicBezTo>
                  <a:pt x="50" y="314"/>
                  <a:pt x="50" y="314"/>
                  <a:pt x="50" y="314"/>
                </a:cubicBezTo>
                <a:cubicBezTo>
                  <a:pt x="51" y="313"/>
                  <a:pt x="51" y="313"/>
                  <a:pt x="51" y="313"/>
                </a:cubicBezTo>
                <a:cubicBezTo>
                  <a:pt x="50" y="313"/>
                  <a:pt x="50" y="313"/>
                  <a:pt x="50" y="313"/>
                </a:cubicBezTo>
                <a:cubicBezTo>
                  <a:pt x="50" y="313"/>
                  <a:pt x="50" y="313"/>
                  <a:pt x="50" y="313"/>
                </a:cubicBezTo>
                <a:cubicBezTo>
                  <a:pt x="50" y="313"/>
                  <a:pt x="50" y="313"/>
                  <a:pt x="50" y="313"/>
                </a:cubicBezTo>
                <a:cubicBezTo>
                  <a:pt x="51" y="313"/>
                  <a:pt x="51" y="313"/>
                  <a:pt x="51" y="313"/>
                </a:cubicBezTo>
                <a:cubicBezTo>
                  <a:pt x="51" y="313"/>
                  <a:pt x="51" y="313"/>
                  <a:pt x="51" y="313"/>
                </a:cubicBezTo>
                <a:cubicBezTo>
                  <a:pt x="51" y="312"/>
                  <a:pt x="51" y="312"/>
                  <a:pt x="51" y="312"/>
                </a:cubicBezTo>
                <a:cubicBezTo>
                  <a:pt x="51" y="312"/>
                  <a:pt x="51" y="312"/>
                  <a:pt x="51" y="312"/>
                </a:cubicBezTo>
                <a:cubicBezTo>
                  <a:pt x="50" y="312"/>
                  <a:pt x="50" y="312"/>
                  <a:pt x="50" y="312"/>
                </a:cubicBezTo>
                <a:cubicBezTo>
                  <a:pt x="50" y="311"/>
                  <a:pt x="50" y="311"/>
                  <a:pt x="50" y="311"/>
                </a:cubicBezTo>
                <a:cubicBezTo>
                  <a:pt x="50" y="311"/>
                  <a:pt x="50" y="311"/>
                  <a:pt x="50" y="311"/>
                </a:cubicBezTo>
                <a:cubicBezTo>
                  <a:pt x="50" y="311"/>
                  <a:pt x="50" y="311"/>
                  <a:pt x="50" y="311"/>
                </a:cubicBezTo>
                <a:cubicBezTo>
                  <a:pt x="49" y="311"/>
                  <a:pt x="49" y="311"/>
                  <a:pt x="49" y="311"/>
                </a:cubicBezTo>
                <a:cubicBezTo>
                  <a:pt x="50" y="311"/>
                  <a:pt x="50" y="311"/>
                  <a:pt x="50" y="311"/>
                </a:cubicBezTo>
                <a:cubicBezTo>
                  <a:pt x="50" y="311"/>
                  <a:pt x="50" y="311"/>
                  <a:pt x="50" y="311"/>
                </a:cubicBezTo>
                <a:cubicBezTo>
                  <a:pt x="49" y="310"/>
                  <a:pt x="49" y="310"/>
                  <a:pt x="49" y="310"/>
                </a:cubicBezTo>
                <a:cubicBezTo>
                  <a:pt x="49" y="310"/>
                  <a:pt x="49" y="310"/>
                  <a:pt x="49" y="310"/>
                </a:cubicBezTo>
                <a:cubicBezTo>
                  <a:pt x="49" y="310"/>
                  <a:pt x="49" y="310"/>
                  <a:pt x="49" y="310"/>
                </a:cubicBezTo>
                <a:cubicBezTo>
                  <a:pt x="48" y="310"/>
                  <a:pt x="48" y="310"/>
                  <a:pt x="48" y="310"/>
                </a:cubicBezTo>
                <a:cubicBezTo>
                  <a:pt x="48" y="309"/>
                  <a:pt x="48" y="309"/>
                  <a:pt x="48" y="309"/>
                </a:cubicBezTo>
                <a:cubicBezTo>
                  <a:pt x="48" y="310"/>
                  <a:pt x="48" y="310"/>
                  <a:pt x="48" y="310"/>
                </a:cubicBezTo>
                <a:cubicBezTo>
                  <a:pt x="48" y="310"/>
                  <a:pt x="48" y="310"/>
                  <a:pt x="48" y="310"/>
                </a:cubicBezTo>
                <a:cubicBezTo>
                  <a:pt x="47" y="310"/>
                  <a:pt x="47" y="310"/>
                  <a:pt x="47" y="310"/>
                </a:cubicBezTo>
                <a:cubicBezTo>
                  <a:pt x="48" y="310"/>
                  <a:pt x="48" y="310"/>
                  <a:pt x="48" y="310"/>
                </a:cubicBezTo>
                <a:cubicBezTo>
                  <a:pt x="48" y="309"/>
                  <a:pt x="48" y="309"/>
                  <a:pt x="48" y="309"/>
                </a:cubicBezTo>
                <a:cubicBezTo>
                  <a:pt x="48" y="309"/>
                  <a:pt x="48" y="309"/>
                  <a:pt x="48" y="309"/>
                </a:cubicBezTo>
                <a:cubicBezTo>
                  <a:pt x="49" y="309"/>
                  <a:pt x="49" y="309"/>
                  <a:pt x="49" y="309"/>
                </a:cubicBezTo>
                <a:cubicBezTo>
                  <a:pt x="49" y="309"/>
                  <a:pt x="49" y="309"/>
                  <a:pt x="49" y="309"/>
                </a:cubicBezTo>
                <a:cubicBezTo>
                  <a:pt x="50" y="307"/>
                  <a:pt x="50" y="307"/>
                  <a:pt x="50" y="307"/>
                </a:cubicBezTo>
                <a:cubicBezTo>
                  <a:pt x="50" y="307"/>
                  <a:pt x="50" y="307"/>
                  <a:pt x="50" y="307"/>
                </a:cubicBezTo>
                <a:cubicBezTo>
                  <a:pt x="50" y="307"/>
                  <a:pt x="50" y="307"/>
                  <a:pt x="50" y="307"/>
                </a:cubicBezTo>
                <a:cubicBezTo>
                  <a:pt x="49" y="306"/>
                  <a:pt x="49" y="306"/>
                  <a:pt x="49" y="306"/>
                </a:cubicBezTo>
                <a:cubicBezTo>
                  <a:pt x="49" y="306"/>
                  <a:pt x="49" y="306"/>
                  <a:pt x="49" y="306"/>
                </a:cubicBezTo>
                <a:cubicBezTo>
                  <a:pt x="50" y="305"/>
                  <a:pt x="50" y="305"/>
                  <a:pt x="50" y="305"/>
                </a:cubicBezTo>
                <a:cubicBezTo>
                  <a:pt x="50" y="305"/>
                  <a:pt x="50" y="305"/>
                  <a:pt x="50" y="305"/>
                </a:cubicBezTo>
                <a:cubicBezTo>
                  <a:pt x="50" y="305"/>
                  <a:pt x="50" y="305"/>
                  <a:pt x="50" y="305"/>
                </a:cubicBezTo>
                <a:cubicBezTo>
                  <a:pt x="49" y="304"/>
                  <a:pt x="49" y="304"/>
                  <a:pt x="49" y="304"/>
                </a:cubicBezTo>
                <a:cubicBezTo>
                  <a:pt x="49" y="304"/>
                  <a:pt x="49" y="304"/>
                  <a:pt x="49" y="304"/>
                </a:cubicBezTo>
                <a:cubicBezTo>
                  <a:pt x="49" y="304"/>
                  <a:pt x="49" y="304"/>
                  <a:pt x="49" y="304"/>
                </a:cubicBezTo>
                <a:cubicBezTo>
                  <a:pt x="48" y="305"/>
                  <a:pt x="48" y="305"/>
                  <a:pt x="48" y="305"/>
                </a:cubicBezTo>
                <a:cubicBezTo>
                  <a:pt x="48" y="304"/>
                  <a:pt x="48" y="304"/>
                  <a:pt x="48" y="304"/>
                </a:cubicBezTo>
                <a:cubicBezTo>
                  <a:pt x="48" y="304"/>
                  <a:pt x="48" y="304"/>
                  <a:pt x="48" y="304"/>
                </a:cubicBezTo>
                <a:cubicBezTo>
                  <a:pt x="48" y="304"/>
                  <a:pt x="48" y="304"/>
                  <a:pt x="48" y="304"/>
                </a:cubicBezTo>
                <a:cubicBezTo>
                  <a:pt x="47" y="304"/>
                  <a:pt x="47" y="304"/>
                  <a:pt x="47" y="304"/>
                </a:cubicBezTo>
                <a:cubicBezTo>
                  <a:pt x="47" y="304"/>
                  <a:pt x="47" y="304"/>
                  <a:pt x="47" y="304"/>
                </a:cubicBezTo>
                <a:cubicBezTo>
                  <a:pt x="47" y="305"/>
                  <a:pt x="47" y="305"/>
                  <a:pt x="47" y="305"/>
                </a:cubicBezTo>
                <a:cubicBezTo>
                  <a:pt x="47" y="305"/>
                  <a:pt x="47" y="305"/>
                  <a:pt x="47" y="305"/>
                </a:cubicBezTo>
                <a:cubicBezTo>
                  <a:pt x="46" y="304"/>
                  <a:pt x="46" y="304"/>
                  <a:pt x="46" y="304"/>
                </a:cubicBezTo>
                <a:cubicBezTo>
                  <a:pt x="46" y="304"/>
                  <a:pt x="46" y="304"/>
                  <a:pt x="46" y="304"/>
                </a:cubicBezTo>
                <a:cubicBezTo>
                  <a:pt x="48" y="303"/>
                  <a:pt x="48" y="303"/>
                  <a:pt x="48" y="303"/>
                </a:cubicBezTo>
                <a:cubicBezTo>
                  <a:pt x="48" y="303"/>
                  <a:pt x="48" y="303"/>
                  <a:pt x="48" y="303"/>
                </a:cubicBezTo>
                <a:cubicBezTo>
                  <a:pt x="48" y="303"/>
                  <a:pt x="48" y="303"/>
                  <a:pt x="48" y="303"/>
                </a:cubicBezTo>
                <a:cubicBezTo>
                  <a:pt x="48" y="302"/>
                  <a:pt x="48" y="302"/>
                  <a:pt x="48" y="302"/>
                </a:cubicBezTo>
                <a:cubicBezTo>
                  <a:pt x="48" y="302"/>
                  <a:pt x="48" y="302"/>
                  <a:pt x="48" y="302"/>
                </a:cubicBezTo>
                <a:cubicBezTo>
                  <a:pt x="48" y="302"/>
                  <a:pt x="48" y="302"/>
                  <a:pt x="48" y="302"/>
                </a:cubicBezTo>
                <a:cubicBezTo>
                  <a:pt x="47" y="301"/>
                  <a:pt x="47" y="301"/>
                  <a:pt x="47" y="301"/>
                </a:cubicBezTo>
                <a:cubicBezTo>
                  <a:pt x="48" y="301"/>
                  <a:pt x="48" y="301"/>
                  <a:pt x="48" y="301"/>
                </a:cubicBezTo>
                <a:cubicBezTo>
                  <a:pt x="48" y="301"/>
                  <a:pt x="48" y="301"/>
                  <a:pt x="48" y="301"/>
                </a:cubicBezTo>
                <a:cubicBezTo>
                  <a:pt x="48" y="301"/>
                  <a:pt x="48" y="301"/>
                  <a:pt x="48" y="301"/>
                </a:cubicBezTo>
                <a:cubicBezTo>
                  <a:pt x="48" y="301"/>
                  <a:pt x="48" y="301"/>
                  <a:pt x="48" y="301"/>
                </a:cubicBezTo>
                <a:cubicBezTo>
                  <a:pt x="49" y="300"/>
                  <a:pt x="49" y="300"/>
                  <a:pt x="49" y="300"/>
                </a:cubicBezTo>
                <a:cubicBezTo>
                  <a:pt x="48" y="300"/>
                  <a:pt x="48" y="300"/>
                  <a:pt x="48" y="300"/>
                </a:cubicBezTo>
                <a:cubicBezTo>
                  <a:pt x="48" y="300"/>
                  <a:pt x="48" y="300"/>
                  <a:pt x="48" y="300"/>
                </a:cubicBezTo>
                <a:cubicBezTo>
                  <a:pt x="47" y="299"/>
                  <a:pt x="47" y="299"/>
                  <a:pt x="47" y="299"/>
                </a:cubicBezTo>
                <a:cubicBezTo>
                  <a:pt x="47" y="299"/>
                  <a:pt x="47" y="299"/>
                  <a:pt x="47" y="299"/>
                </a:cubicBezTo>
                <a:cubicBezTo>
                  <a:pt x="47" y="299"/>
                  <a:pt x="47" y="299"/>
                  <a:pt x="47" y="299"/>
                </a:cubicBezTo>
                <a:cubicBezTo>
                  <a:pt x="46" y="299"/>
                  <a:pt x="46" y="299"/>
                  <a:pt x="46" y="299"/>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299"/>
                  <a:pt x="45" y="299"/>
                  <a:pt x="45" y="299"/>
                </a:cubicBezTo>
                <a:cubicBezTo>
                  <a:pt x="46" y="299"/>
                  <a:pt x="46" y="299"/>
                  <a:pt x="46" y="299"/>
                </a:cubicBezTo>
                <a:cubicBezTo>
                  <a:pt x="47" y="299"/>
                  <a:pt x="47" y="299"/>
                  <a:pt x="47" y="299"/>
                </a:cubicBezTo>
                <a:cubicBezTo>
                  <a:pt x="47" y="299"/>
                  <a:pt x="47" y="299"/>
                  <a:pt x="47" y="299"/>
                </a:cubicBezTo>
                <a:cubicBezTo>
                  <a:pt x="47" y="299"/>
                  <a:pt x="47" y="299"/>
                  <a:pt x="47" y="299"/>
                </a:cubicBezTo>
                <a:cubicBezTo>
                  <a:pt x="48" y="298"/>
                  <a:pt x="48" y="298"/>
                  <a:pt x="48" y="298"/>
                </a:cubicBezTo>
                <a:cubicBezTo>
                  <a:pt x="48" y="298"/>
                  <a:pt x="48" y="298"/>
                  <a:pt x="48" y="298"/>
                </a:cubicBezTo>
                <a:cubicBezTo>
                  <a:pt x="48" y="298"/>
                  <a:pt x="48" y="298"/>
                  <a:pt x="48" y="298"/>
                </a:cubicBezTo>
                <a:cubicBezTo>
                  <a:pt x="48" y="298"/>
                  <a:pt x="48" y="298"/>
                  <a:pt x="48" y="298"/>
                </a:cubicBezTo>
                <a:cubicBezTo>
                  <a:pt x="49" y="298"/>
                  <a:pt x="49" y="298"/>
                  <a:pt x="49" y="298"/>
                </a:cubicBezTo>
                <a:cubicBezTo>
                  <a:pt x="49" y="297"/>
                  <a:pt x="49" y="297"/>
                  <a:pt x="49" y="297"/>
                </a:cubicBezTo>
                <a:cubicBezTo>
                  <a:pt x="49" y="297"/>
                  <a:pt x="49" y="297"/>
                  <a:pt x="49" y="297"/>
                </a:cubicBezTo>
                <a:cubicBezTo>
                  <a:pt x="49" y="296"/>
                  <a:pt x="49" y="296"/>
                  <a:pt x="49" y="296"/>
                </a:cubicBezTo>
                <a:cubicBezTo>
                  <a:pt x="49" y="296"/>
                  <a:pt x="49" y="296"/>
                  <a:pt x="49" y="296"/>
                </a:cubicBezTo>
                <a:cubicBezTo>
                  <a:pt x="49" y="296"/>
                  <a:pt x="49" y="296"/>
                  <a:pt x="49" y="296"/>
                </a:cubicBezTo>
                <a:cubicBezTo>
                  <a:pt x="48" y="296"/>
                  <a:pt x="48" y="296"/>
                  <a:pt x="48" y="296"/>
                </a:cubicBezTo>
                <a:cubicBezTo>
                  <a:pt x="48" y="296"/>
                  <a:pt x="48" y="296"/>
                  <a:pt x="48" y="296"/>
                </a:cubicBezTo>
                <a:cubicBezTo>
                  <a:pt x="47" y="296"/>
                  <a:pt x="47" y="296"/>
                  <a:pt x="47" y="296"/>
                </a:cubicBezTo>
                <a:cubicBezTo>
                  <a:pt x="47" y="296"/>
                  <a:pt x="47" y="296"/>
                  <a:pt x="47" y="296"/>
                </a:cubicBezTo>
                <a:cubicBezTo>
                  <a:pt x="46" y="296"/>
                  <a:pt x="46" y="296"/>
                  <a:pt x="46" y="296"/>
                </a:cubicBezTo>
                <a:cubicBezTo>
                  <a:pt x="46" y="296"/>
                  <a:pt x="46" y="296"/>
                  <a:pt x="46" y="296"/>
                </a:cubicBezTo>
                <a:cubicBezTo>
                  <a:pt x="46" y="296"/>
                  <a:pt x="46" y="296"/>
                  <a:pt x="46" y="296"/>
                </a:cubicBezTo>
                <a:cubicBezTo>
                  <a:pt x="45" y="296"/>
                  <a:pt x="45" y="296"/>
                  <a:pt x="45" y="296"/>
                </a:cubicBezTo>
                <a:cubicBezTo>
                  <a:pt x="45" y="296"/>
                  <a:pt x="45" y="296"/>
                  <a:pt x="45" y="296"/>
                </a:cubicBezTo>
                <a:cubicBezTo>
                  <a:pt x="45" y="296"/>
                  <a:pt x="45" y="296"/>
                  <a:pt x="45" y="296"/>
                </a:cubicBezTo>
                <a:cubicBezTo>
                  <a:pt x="44" y="297"/>
                  <a:pt x="44" y="297"/>
                  <a:pt x="44" y="297"/>
                </a:cubicBezTo>
                <a:cubicBezTo>
                  <a:pt x="44" y="297"/>
                  <a:pt x="44" y="297"/>
                  <a:pt x="44" y="297"/>
                </a:cubicBezTo>
                <a:cubicBezTo>
                  <a:pt x="43" y="297"/>
                  <a:pt x="43" y="297"/>
                  <a:pt x="43" y="297"/>
                </a:cubicBezTo>
                <a:cubicBezTo>
                  <a:pt x="43" y="297"/>
                  <a:pt x="43" y="297"/>
                  <a:pt x="43" y="297"/>
                </a:cubicBezTo>
                <a:cubicBezTo>
                  <a:pt x="44" y="296"/>
                  <a:pt x="44" y="296"/>
                  <a:pt x="44" y="296"/>
                </a:cubicBezTo>
                <a:cubicBezTo>
                  <a:pt x="45" y="296"/>
                  <a:pt x="45" y="296"/>
                  <a:pt x="45" y="296"/>
                </a:cubicBezTo>
                <a:cubicBezTo>
                  <a:pt x="45" y="296"/>
                  <a:pt x="45" y="296"/>
                  <a:pt x="45" y="296"/>
                </a:cubicBezTo>
                <a:cubicBezTo>
                  <a:pt x="45" y="296"/>
                  <a:pt x="45" y="296"/>
                  <a:pt x="45" y="296"/>
                </a:cubicBezTo>
                <a:cubicBezTo>
                  <a:pt x="46" y="295"/>
                  <a:pt x="46" y="295"/>
                  <a:pt x="46" y="295"/>
                </a:cubicBezTo>
                <a:cubicBezTo>
                  <a:pt x="47" y="295"/>
                  <a:pt x="47" y="295"/>
                  <a:pt x="47" y="295"/>
                </a:cubicBezTo>
                <a:cubicBezTo>
                  <a:pt x="46" y="294"/>
                  <a:pt x="46" y="294"/>
                  <a:pt x="46" y="294"/>
                </a:cubicBezTo>
                <a:cubicBezTo>
                  <a:pt x="46" y="294"/>
                  <a:pt x="46" y="294"/>
                  <a:pt x="46" y="294"/>
                </a:cubicBezTo>
                <a:cubicBezTo>
                  <a:pt x="46" y="294"/>
                  <a:pt x="46" y="294"/>
                  <a:pt x="46" y="294"/>
                </a:cubicBezTo>
                <a:cubicBezTo>
                  <a:pt x="45" y="294"/>
                  <a:pt x="45" y="294"/>
                  <a:pt x="45" y="294"/>
                </a:cubicBezTo>
                <a:cubicBezTo>
                  <a:pt x="44" y="294"/>
                  <a:pt x="44" y="294"/>
                  <a:pt x="44" y="294"/>
                </a:cubicBezTo>
                <a:cubicBezTo>
                  <a:pt x="44" y="294"/>
                  <a:pt x="44" y="294"/>
                  <a:pt x="44" y="294"/>
                </a:cubicBezTo>
                <a:cubicBezTo>
                  <a:pt x="43" y="294"/>
                  <a:pt x="43" y="294"/>
                  <a:pt x="43" y="294"/>
                </a:cubicBezTo>
                <a:cubicBezTo>
                  <a:pt x="44" y="293"/>
                  <a:pt x="44" y="293"/>
                  <a:pt x="44" y="293"/>
                </a:cubicBezTo>
                <a:cubicBezTo>
                  <a:pt x="44" y="293"/>
                  <a:pt x="44" y="293"/>
                  <a:pt x="44" y="293"/>
                </a:cubicBezTo>
                <a:cubicBezTo>
                  <a:pt x="47" y="293"/>
                  <a:pt x="47" y="293"/>
                  <a:pt x="47" y="293"/>
                </a:cubicBezTo>
                <a:cubicBezTo>
                  <a:pt x="47" y="293"/>
                  <a:pt x="47" y="293"/>
                  <a:pt x="47" y="293"/>
                </a:cubicBezTo>
                <a:cubicBezTo>
                  <a:pt x="47" y="293"/>
                  <a:pt x="47" y="293"/>
                  <a:pt x="47" y="293"/>
                </a:cubicBezTo>
                <a:cubicBezTo>
                  <a:pt x="48" y="293"/>
                  <a:pt x="48" y="293"/>
                  <a:pt x="48" y="293"/>
                </a:cubicBezTo>
                <a:cubicBezTo>
                  <a:pt x="50" y="293"/>
                  <a:pt x="50" y="293"/>
                  <a:pt x="50" y="293"/>
                </a:cubicBezTo>
                <a:cubicBezTo>
                  <a:pt x="50" y="293"/>
                  <a:pt x="50" y="293"/>
                  <a:pt x="50" y="293"/>
                </a:cubicBezTo>
                <a:cubicBezTo>
                  <a:pt x="50" y="293"/>
                  <a:pt x="50" y="293"/>
                  <a:pt x="50" y="293"/>
                </a:cubicBezTo>
                <a:cubicBezTo>
                  <a:pt x="51" y="292"/>
                  <a:pt x="51" y="292"/>
                  <a:pt x="51" y="292"/>
                </a:cubicBezTo>
                <a:cubicBezTo>
                  <a:pt x="51" y="292"/>
                  <a:pt x="51" y="292"/>
                  <a:pt x="51" y="292"/>
                </a:cubicBezTo>
                <a:cubicBezTo>
                  <a:pt x="51" y="292"/>
                  <a:pt x="51" y="292"/>
                  <a:pt x="51" y="292"/>
                </a:cubicBezTo>
                <a:cubicBezTo>
                  <a:pt x="51" y="292"/>
                  <a:pt x="51" y="292"/>
                  <a:pt x="51" y="292"/>
                </a:cubicBezTo>
                <a:cubicBezTo>
                  <a:pt x="52" y="291"/>
                  <a:pt x="52" y="291"/>
                  <a:pt x="52" y="291"/>
                </a:cubicBezTo>
                <a:cubicBezTo>
                  <a:pt x="51" y="291"/>
                  <a:pt x="51" y="291"/>
                  <a:pt x="51" y="291"/>
                </a:cubicBezTo>
                <a:cubicBezTo>
                  <a:pt x="51" y="290"/>
                  <a:pt x="51" y="290"/>
                  <a:pt x="51" y="290"/>
                </a:cubicBezTo>
                <a:cubicBezTo>
                  <a:pt x="51" y="290"/>
                  <a:pt x="51" y="290"/>
                  <a:pt x="51" y="290"/>
                </a:cubicBezTo>
                <a:cubicBezTo>
                  <a:pt x="52" y="290"/>
                  <a:pt x="52" y="290"/>
                  <a:pt x="52" y="290"/>
                </a:cubicBezTo>
                <a:cubicBezTo>
                  <a:pt x="52" y="291"/>
                  <a:pt x="52" y="291"/>
                  <a:pt x="52" y="291"/>
                </a:cubicBezTo>
                <a:cubicBezTo>
                  <a:pt x="53" y="290"/>
                  <a:pt x="53" y="290"/>
                  <a:pt x="53" y="290"/>
                </a:cubicBezTo>
                <a:cubicBezTo>
                  <a:pt x="53" y="290"/>
                  <a:pt x="53" y="290"/>
                  <a:pt x="53" y="290"/>
                </a:cubicBezTo>
                <a:cubicBezTo>
                  <a:pt x="53" y="290"/>
                  <a:pt x="53" y="290"/>
                  <a:pt x="53" y="290"/>
                </a:cubicBezTo>
                <a:cubicBezTo>
                  <a:pt x="53" y="290"/>
                  <a:pt x="53" y="290"/>
                  <a:pt x="53" y="290"/>
                </a:cubicBezTo>
                <a:cubicBezTo>
                  <a:pt x="53" y="289"/>
                  <a:pt x="53" y="289"/>
                  <a:pt x="53" y="289"/>
                </a:cubicBezTo>
                <a:cubicBezTo>
                  <a:pt x="53" y="289"/>
                  <a:pt x="53" y="289"/>
                  <a:pt x="53" y="289"/>
                </a:cubicBezTo>
                <a:cubicBezTo>
                  <a:pt x="53" y="288"/>
                  <a:pt x="53" y="288"/>
                  <a:pt x="53" y="288"/>
                </a:cubicBezTo>
                <a:cubicBezTo>
                  <a:pt x="52" y="288"/>
                  <a:pt x="52" y="288"/>
                  <a:pt x="52" y="288"/>
                </a:cubicBezTo>
                <a:cubicBezTo>
                  <a:pt x="52" y="287"/>
                  <a:pt x="52" y="287"/>
                  <a:pt x="52" y="287"/>
                </a:cubicBezTo>
                <a:cubicBezTo>
                  <a:pt x="53" y="286"/>
                  <a:pt x="53" y="286"/>
                  <a:pt x="53" y="286"/>
                </a:cubicBezTo>
                <a:cubicBezTo>
                  <a:pt x="53" y="286"/>
                  <a:pt x="53" y="286"/>
                  <a:pt x="53" y="286"/>
                </a:cubicBezTo>
                <a:cubicBezTo>
                  <a:pt x="53" y="286"/>
                  <a:pt x="53" y="286"/>
                  <a:pt x="53" y="286"/>
                </a:cubicBezTo>
                <a:cubicBezTo>
                  <a:pt x="53" y="285"/>
                  <a:pt x="53" y="285"/>
                  <a:pt x="53" y="285"/>
                </a:cubicBezTo>
                <a:cubicBezTo>
                  <a:pt x="53" y="285"/>
                  <a:pt x="53" y="285"/>
                  <a:pt x="53" y="285"/>
                </a:cubicBezTo>
                <a:cubicBezTo>
                  <a:pt x="52" y="285"/>
                  <a:pt x="52" y="285"/>
                  <a:pt x="52" y="285"/>
                </a:cubicBezTo>
                <a:cubicBezTo>
                  <a:pt x="52" y="285"/>
                  <a:pt x="52" y="285"/>
                  <a:pt x="52" y="285"/>
                </a:cubicBezTo>
                <a:cubicBezTo>
                  <a:pt x="51" y="285"/>
                  <a:pt x="51" y="285"/>
                  <a:pt x="51" y="285"/>
                </a:cubicBezTo>
                <a:cubicBezTo>
                  <a:pt x="51" y="285"/>
                  <a:pt x="51" y="285"/>
                  <a:pt x="51" y="285"/>
                </a:cubicBezTo>
                <a:cubicBezTo>
                  <a:pt x="51" y="285"/>
                  <a:pt x="51" y="285"/>
                  <a:pt x="51" y="285"/>
                </a:cubicBezTo>
                <a:cubicBezTo>
                  <a:pt x="51" y="285"/>
                  <a:pt x="51" y="285"/>
                  <a:pt x="51" y="285"/>
                </a:cubicBezTo>
                <a:cubicBezTo>
                  <a:pt x="50" y="285"/>
                  <a:pt x="50" y="285"/>
                  <a:pt x="50" y="285"/>
                </a:cubicBezTo>
                <a:cubicBezTo>
                  <a:pt x="50" y="284"/>
                  <a:pt x="50" y="284"/>
                  <a:pt x="50" y="284"/>
                </a:cubicBezTo>
                <a:cubicBezTo>
                  <a:pt x="49" y="285"/>
                  <a:pt x="49" y="285"/>
                  <a:pt x="49" y="285"/>
                </a:cubicBezTo>
                <a:cubicBezTo>
                  <a:pt x="49" y="285"/>
                  <a:pt x="49" y="285"/>
                  <a:pt x="49" y="285"/>
                </a:cubicBezTo>
                <a:cubicBezTo>
                  <a:pt x="48" y="287"/>
                  <a:pt x="48" y="287"/>
                  <a:pt x="48" y="287"/>
                </a:cubicBezTo>
                <a:cubicBezTo>
                  <a:pt x="47" y="287"/>
                  <a:pt x="47" y="287"/>
                  <a:pt x="47" y="287"/>
                </a:cubicBezTo>
                <a:cubicBezTo>
                  <a:pt x="47" y="287"/>
                  <a:pt x="47" y="287"/>
                  <a:pt x="47" y="287"/>
                </a:cubicBezTo>
                <a:cubicBezTo>
                  <a:pt x="48" y="287"/>
                  <a:pt x="48" y="287"/>
                  <a:pt x="48" y="287"/>
                </a:cubicBezTo>
                <a:cubicBezTo>
                  <a:pt x="48" y="286"/>
                  <a:pt x="48" y="286"/>
                  <a:pt x="48" y="286"/>
                </a:cubicBezTo>
                <a:cubicBezTo>
                  <a:pt x="48" y="286"/>
                  <a:pt x="48" y="286"/>
                  <a:pt x="48" y="286"/>
                </a:cubicBezTo>
                <a:cubicBezTo>
                  <a:pt x="48" y="286"/>
                  <a:pt x="48" y="286"/>
                  <a:pt x="48" y="286"/>
                </a:cubicBezTo>
                <a:cubicBezTo>
                  <a:pt x="48" y="285"/>
                  <a:pt x="48" y="285"/>
                  <a:pt x="48" y="285"/>
                </a:cubicBezTo>
                <a:cubicBezTo>
                  <a:pt x="47" y="285"/>
                  <a:pt x="47" y="285"/>
                  <a:pt x="47" y="285"/>
                </a:cubicBezTo>
                <a:cubicBezTo>
                  <a:pt x="46" y="286"/>
                  <a:pt x="46" y="286"/>
                  <a:pt x="46" y="286"/>
                </a:cubicBezTo>
                <a:cubicBezTo>
                  <a:pt x="46" y="286"/>
                  <a:pt x="46" y="286"/>
                  <a:pt x="46" y="286"/>
                </a:cubicBezTo>
                <a:cubicBezTo>
                  <a:pt x="46" y="286"/>
                  <a:pt x="46" y="286"/>
                  <a:pt x="46" y="286"/>
                </a:cubicBezTo>
                <a:cubicBezTo>
                  <a:pt x="46" y="287"/>
                  <a:pt x="46" y="287"/>
                  <a:pt x="46" y="287"/>
                </a:cubicBezTo>
                <a:cubicBezTo>
                  <a:pt x="45" y="287"/>
                  <a:pt x="45" y="287"/>
                  <a:pt x="45" y="287"/>
                </a:cubicBezTo>
                <a:cubicBezTo>
                  <a:pt x="45" y="287"/>
                  <a:pt x="45" y="287"/>
                  <a:pt x="45" y="287"/>
                </a:cubicBezTo>
                <a:cubicBezTo>
                  <a:pt x="45" y="287"/>
                  <a:pt x="45" y="287"/>
                  <a:pt x="45" y="287"/>
                </a:cubicBezTo>
                <a:cubicBezTo>
                  <a:pt x="44" y="288"/>
                  <a:pt x="44" y="288"/>
                  <a:pt x="44" y="288"/>
                </a:cubicBezTo>
                <a:cubicBezTo>
                  <a:pt x="43" y="288"/>
                  <a:pt x="43" y="288"/>
                  <a:pt x="43" y="288"/>
                </a:cubicBezTo>
                <a:cubicBezTo>
                  <a:pt x="43" y="288"/>
                  <a:pt x="43" y="288"/>
                  <a:pt x="43" y="288"/>
                </a:cubicBezTo>
                <a:cubicBezTo>
                  <a:pt x="43" y="289"/>
                  <a:pt x="43" y="289"/>
                  <a:pt x="43" y="289"/>
                </a:cubicBezTo>
                <a:cubicBezTo>
                  <a:pt x="42" y="290"/>
                  <a:pt x="42" y="290"/>
                  <a:pt x="42" y="290"/>
                </a:cubicBezTo>
                <a:cubicBezTo>
                  <a:pt x="42" y="289"/>
                  <a:pt x="42" y="289"/>
                  <a:pt x="42" y="289"/>
                </a:cubicBezTo>
                <a:cubicBezTo>
                  <a:pt x="42" y="288"/>
                  <a:pt x="42" y="288"/>
                  <a:pt x="42" y="288"/>
                </a:cubicBezTo>
                <a:cubicBezTo>
                  <a:pt x="43" y="288"/>
                  <a:pt x="43" y="288"/>
                  <a:pt x="43" y="288"/>
                </a:cubicBezTo>
                <a:cubicBezTo>
                  <a:pt x="43" y="287"/>
                  <a:pt x="43" y="287"/>
                  <a:pt x="43" y="287"/>
                </a:cubicBezTo>
                <a:cubicBezTo>
                  <a:pt x="43" y="287"/>
                  <a:pt x="43" y="287"/>
                  <a:pt x="43" y="287"/>
                </a:cubicBezTo>
                <a:cubicBezTo>
                  <a:pt x="42" y="286"/>
                  <a:pt x="42" y="286"/>
                  <a:pt x="42" y="286"/>
                </a:cubicBezTo>
                <a:cubicBezTo>
                  <a:pt x="42" y="286"/>
                  <a:pt x="42" y="286"/>
                  <a:pt x="42" y="286"/>
                </a:cubicBezTo>
                <a:cubicBezTo>
                  <a:pt x="42" y="285"/>
                  <a:pt x="42" y="285"/>
                  <a:pt x="42" y="285"/>
                </a:cubicBezTo>
                <a:cubicBezTo>
                  <a:pt x="43" y="285"/>
                  <a:pt x="43" y="285"/>
                  <a:pt x="43" y="285"/>
                </a:cubicBezTo>
                <a:cubicBezTo>
                  <a:pt x="45" y="284"/>
                  <a:pt x="45" y="284"/>
                  <a:pt x="45" y="284"/>
                </a:cubicBezTo>
                <a:cubicBezTo>
                  <a:pt x="45" y="285"/>
                  <a:pt x="45" y="285"/>
                  <a:pt x="45" y="285"/>
                </a:cubicBezTo>
                <a:cubicBezTo>
                  <a:pt x="46" y="285"/>
                  <a:pt x="46" y="285"/>
                  <a:pt x="46" y="285"/>
                </a:cubicBezTo>
                <a:cubicBezTo>
                  <a:pt x="46" y="284"/>
                  <a:pt x="46" y="284"/>
                  <a:pt x="46" y="284"/>
                </a:cubicBezTo>
                <a:cubicBezTo>
                  <a:pt x="47" y="284"/>
                  <a:pt x="47" y="284"/>
                  <a:pt x="47" y="284"/>
                </a:cubicBezTo>
                <a:cubicBezTo>
                  <a:pt x="47" y="283"/>
                  <a:pt x="47" y="283"/>
                  <a:pt x="47" y="283"/>
                </a:cubicBezTo>
                <a:cubicBezTo>
                  <a:pt x="48" y="283"/>
                  <a:pt x="48" y="283"/>
                  <a:pt x="48" y="283"/>
                </a:cubicBezTo>
                <a:cubicBezTo>
                  <a:pt x="47" y="283"/>
                  <a:pt x="47" y="283"/>
                  <a:pt x="47" y="283"/>
                </a:cubicBezTo>
                <a:cubicBezTo>
                  <a:pt x="47" y="282"/>
                  <a:pt x="47" y="282"/>
                  <a:pt x="47" y="282"/>
                </a:cubicBezTo>
                <a:cubicBezTo>
                  <a:pt x="47" y="282"/>
                  <a:pt x="47" y="282"/>
                  <a:pt x="47" y="282"/>
                </a:cubicBezTo>
                <a:cubicBezTo>
                  <a:pt x="46" y="282"/>
                  <a:pt x="46" y="282"/>
                  <a:pt x="46" y="282"/>
                </a:cubicBezTo>
                <a:cubicBezTo>
                  <a:pt x="46" y="282"/>
                  <a:pt x="46" y="282"/>
                  <a:pt x="46" y="282"/>
                </a:cubicBezTo>
                <a:cubicBezTo>
                  <a:pt x="46" y="282"/>
                  <a:pt x="46" y="282"/>
                  <a:pt x="46" y="282"/>
                </a:cubicBezTo>
                <a:cubicBezTo>
                  <a:pt x="45" y="282"/>
                  <a:pt x="45" y="282"/>
                  <a:pt x="45" y="282"/>
                </a:cubicBezTo>
                <a:cubicBezTo>
                  <a:pt x="45" y="282"/>
                  <a:pt x="45" y="282"/>
                  <a:pt x="45" y="282"/>
                </a:cubicBezTo>
                <a:cubicBezTo>
                  <a:pt x="45" y="282"/>
                  <a:pt x="45" y="282"/>
                  <a:pt x="45" y="282"/>
                </a:cubicBezTo>
                <a:cubicBezTo>
                  <a:pt x="44" y="282"/>
                  <a:pt x="44" y="282"/>
                  <a:pt x="44" y="282"/>
                </a:cubicBezTo>
                <a:cubicBezTo>
                  <a:pt x="44" y="283"/>
                  <a:pt x="44" y="283"/>
                  <a:pt x="44" y="283"/>
                </a:cubicBezTo>
                <a:cubicBezTo>
                  <a:pt x="44" y="283"/>
                  <a:pt x="44" y="283"/>
                  <a:pt x="44" y="283"/>
                </a:cubicBezTo>
                <a:cubicBezTo>
                  <a:pt x="43" y="284"/>
                  <a:pt x="43" y="284"/>
                  <a:pt x="43" y="284"/>
                </a:cubicBezTo>
                <a:cubicBezTo>
                  <a:pt x="43" y="283"/>
                  <a:pt x="43" y="283"/>
                  <a:pt x="43" y="283"/>
                </a:cubicBezTo>
                <a:cubicBezTo>
                  <a:pt x="42" y="283"/>
                  <a:pt x="42" y="283"/>
                  <a:pt x="42" y="283"/>
                </a:cubicBezTo>
                <a:cubicBezTo>
                  <a:pt x="42" y="282"/>
                  <a:pt x="42" y="282"/>
                  <a:pt x="42" y="282"/>
                </a:cubicBezTo>
                <a:cubicBezTo>
                  <a:pt x="43" y="281"/>
                  <a:pt x="43" y="281"/>
                  <a:pt x="43" y="281"/>
                </a:cubicBezTo>
                <a:cubicBezTo>
                  <a:pt x="43" y="281"/>
                  <a:pt x="43" y="281"/>
                  <a:pt x="43" y="281"/>
                </a:cubicBezTo>
                <a:cubicBezTo>
                  <a:pt x="43" y="281"/>
                  <a:pt x="43" y="281"/>
                  <a:pt x="43" y="281"/>
                </a:cubicBezTo>
                <a:cubicBezTo>
                  <a:pt x="43" y="280"/>
                  <a:pt x="43" y="280"/>
                  <a:pt x="43" y="280"/>
                </a:cubicBezTo>
                <a:cubicBezTo>
                  <a:pt x="43" y="280"/>
                  <a:pt x="43" y="280"/>
                  <a:pt x="43" y="280"/>
                </a:cubicBezTo>
                <a:cubicBezTo>
                  <a:pt x="43" y="280"/>
                  <a:pt x="43" y="280"/>
                  <a:pt x="43" y="280"/>
                </a:cubicBezTo>
                <a:cubicBezTo>
                  <a:pt x="43" y="279"/>
                  <a:pt x="43" y="279"/>
                  <a:pt x="43" y="279"/>
                </a:cubicBezTo>
                <a:cubicBezTo>
                  <a:pt x="43" y="279"/>
                  <a:pt x="43" y="279"/>
                  <a:pt x="43" y="279"/>
                </a:cubicBezTo>
                <a:cubicBezTo>
                  <a:pt x="42" y="279"/>
                  <a:pt x="42" y="279"/>
                  <a:pt x="42" y="279"/>
                </a:cubicBezTo>
                <a:cubicBezTo>
                  <a:pt x="42" y="279"/>
                  <a:pt x="42" y="279"/>
                  <a:pt x="42" y="279"/>
                </a:cubicBezTo>
                <a:cubicBezTo>
                  <a:pt x="42" y="279"/>
                  <a:pt x="42" y="279"/>
                  <a:pt x="42" y="279"/>
                </a:cubicBezTo>
                <a:cubicBezTo>
                  <a:pt x="42" y="279"/>
                  <a:pt x="42" y="279"/>
                  <a:pt x="42" y="279"/>
                </a:cubicBezTo>
                <a:cubicBezTo>
                  <a:pt x="41" y="279"/>
                  <a:pt x="41" y="279"/>
                  <a:pt x="41" y="279"/>
                </a:cubicBezTo>
                <a:cubicBezTo>
                  <a:pt x="41" y="279"/>
                  <a:pt x="41" y="279"/>
                  <a:pt x="41" y="279"/>
                </a:cubicBezTo>
                <a:cubicBezTo>
                  <a:pt x="41" y="279"/>
                  <a:pt x="41" y="279"/>
                  <a:pt x="41" y="279"/>
                </a:cubicBezTo>
                <a:cubicBezTo>
                  <a:pt x="42" y="279"/>
                  <a:pt x="42" y="279"/>
                  <a:pt x="42" y="279"/>
                </a:cubicBezTo>
                <a:cubicBezTo>
                  <a:pt x="43" y="279"/>
                  <a:pt x="43" y="279"/>
                  <a:pt x="43" y="279"/>
                </a:cubicBezTo>
                <a:cubicBezTo>
                  <a:pt x="43" y="279"/>
                  <a:pt x="43" y="279"/>
                  <a:pt x="43" y="279"/>
                </a:cubicBezTo>
                <a:cubicBezTo>
                  <a:pt x="43" y="278"/>
                  <a:pt x="43" y="278"/>
                  <a:pt x="43" y="278"/>
                </a:cubicBezTo>
                <a:cubicBezTo>
                  <a:pt x="44" y="278"/>
                  <a:pt x="44" y="278"/>
                  <a:pt x="44" y="278"/>
                </a:cubicBezTo>
                <a:cubicBezTo>
                  <a:pt x="45" y="278"/>
                  <a:pt x="45" y="278"/>
                  <a:pt x="45" y="278"/>
                </a:cubicBezTo>
                <a:cubicBezTo>
                  <a:pt x="45" y="278"/>
                  <a:pt x="45" y="278"/>
                  <a:pt x="45" y="278"/>
                </a:cubicBezTo>
                <a:cubicBezTo>
                  <a:pt x="45" y="277"/>
                  <a:pt x="45" y="277"/>
                  <a:pt x="45" y="277"/>
                </a:cubicBezTo>
                <a:cubicBezTo>
                  <a:pt x="46" y="277"/>
                  <a:pt x="46" y="277"/>
                  <a:pt x="46" y="277"/>
                </a:cubicBezTo>
                <a:cubicBezTo>
                  <a:pt x="46" y="277"/>
                  <a:pt x="46" y="277"/>
                  <a:pt x="46" y="277"/>
                </a:cubicBezTo>
                <a:cubicBezTo>
                  <a:pt x="46" y="277"/>
                  <a:pt x="46" y="277"/>
                  <a:pt x="46" y="277"/>
                </a:cubicBezTo>
                <a:cubicBezTo>
                  <a:pt x="47" y="276"/>
                  <a:pt x="47" y="276"/>
                  <a:pt x="47" y="276"/>
                </a:cubicBezTo>
                <a:cubicBezTo>
                  <a:pt x="47" y="276"/>
                  <a:pt x="47" y="276"/>
                  <a:pt x="47" y="276"/>
                </a:cubicBezTo>
                <a:cubicBezTo>
                  <a:pt x="47" y="276"/>
                  <a:pt x="47" y="276"/>
                  <a:pt x="47" y="276"/>
                </a:cubicBezTo>
                <a:cubicBezTo>
                  <a:pt x="47" y="276"/>
                  <a:pt x="47" y="276"/>
                  <a:pt x="47" y="276"/>
                </a:cubicBezTo>
                <a:cubicBezTo>
                  <a:pt x="48" y="276"/>
                  <a:pt x="48" y="276"/>
                  <a:pt x="48" y="276"/>
                </a:cubicBezTo>
                <a:cubicBezTo>
                  <a:pt x="48" y="275"/>
                  <a:pt x="48" y="275"/>
                  <a:pt x="48" y="275"/>
                </a:cubicBezTo>
                <a:cubicBezTo>
                  <a:pt x="50" y="275"/>
                  <a:pt x="50" y="275"/>
                  <a:pt x="50" y="275"/>
                </a:cubicBezTo>
                <a:cubicBezTo>
                  <a:pt x="50" y="276"/>
                  <a:pt x="50" y="276"/>
                  <a:pt x="50" y="276"/>
                </a:cubicBezTo>
                <a:cubicBezTo>
                  <a:pt x="50" y="276"/>
                  <a:pt x="50" y="276"/>
                  <a:pt x="50" y="276"/>
                </a:cubicBezTo>
                <a:cubicBezTo>
                  <a:pt x="50" y="276"/>
                  <a:pt x="50" y="276"/>
                  <a:pt x="50" y="276"/>
                </a:cubicBezTo>
                <a:cubicBezTo>
                  <a:pt x="51" y="276"/>
                  <a:pt x="51" y="276"/>
                  <a:pt x="51" y="276"/>
                </a:cubicBezTo>
                <a:cubicBezTo>
                  <a:pt x="52" y="276"/>
                  <a:pt x="52" y="276"/>
                  <a:pt x="52" y="276"/>
                </a:cubicBezTo>
                <a:cubicBezTo>
                  <a:pt x="52" y="275"/>
                  <a:pt x="52" y="275"/>
                  <a:pt x="52" y="275"/>
                </a:cubicBezTo>
                <a:cubicBezTo>
                  <a:pt x="51" y="274"/>
                  <a:pt x="51" y="274"/>
                  <a:pt x="51" y="274"/>
                </a:cubicBezTo>
                <a:cubicBezTo>
                  <a:pt x="51" y="274"/>
                  <a:pt x="51" y="274"/>
                  <a:pt x="51" y="274"/>
                </a:cubicBezTo>
                <a:cubicBezTo>
                  <a:pt x="51" y="274"/>
                  <a:pt x="51" y="274"/>
                  <a:pt x="51" y="274"/>
                </a:cubicBezTo>
                <a:cubicBezTo>
                  <a:pt x="50" y="274"/>
                  <a:pt x="50" y="274"/>
                  <a:pt x="50" y="274"/>
                </a:cubicBezTo>
                <a:cubicBezTo>
                  <a:pt x="50" y="273"/>
                  <a:pt x="50" y="273"/>
                  <a:pt x="50" y="273"/>
                </a:cubicBezTo>
                <a:cubicBezTo>
                  <a:pt x="50" y="273"/>
                  <a:pt x="50" y="273"/>
                  <a:pt x="50" y="273"/>
                </a:cubicBezTo>
                <a:cubicBezTo>
                  <a:pt x="50" y="273"/>
                  <a:pt x="50" y="273"/>
                  <a:pt x="50" y="273"/>
                </a:cubicBezTo>
                <a:cubicBezTo>
                  <a:pt x="49" y="273"/>
                  <a:pt x="49" y="273"/>
                  <a:pt x="49" y="273"/>
                </a:cubicBezTo>
                <a:cubicBezTo>
                  <a:pt x="49" y="273"/>
                  <a:pt x="49" y="273"/>
                  <a:pt x="49" y="273"/>
                </a:cubicBezTo>
                <a:cubicBezTo>
                  <a:pt x="49" y="273"/>
                  <a:pt x="49" y="273"/>
                  <a:pt x="49" y="273"/>
                </a:cubicBezTo>
                <a:cubicBezTo>
                  <a:pt x="46" y="274"/>
                  <a:pt x="46" y="274"/>
                  <a:pt x="46" y="274"/>
                </a:cubicBezTo>
                <a:cubicBezTo>
                  <a:pt x="46" y="274"/>
                  <a:pt x="46" y="274"/>
                  <a:pt x="46" y="274"/>
                </a:cubicBezTo>
                <a:cubicBezTo>
                  <a:pt x="46" y="274"/>
                  <a:pt x="46" y="274"/>
                  <a:pt x="46" y="274"/>
                </a:cubicBezTo>
                <a:cubicBezTo>
                  <a:pt x="45" y="274"/>
                  <a:pt x="45" y="274"/>
                  <a:pt x="45" y="274"/>
                </a:cubicBezTo>
                <a:cubicBezTo>
                  <a:pt x="45" y="275"/>
                  <a:pt x="45" y="275"/>
                  <a:pt x="45" y="275"/>
                </a:cubicBezTo>
                <a:cubicBezTo>
                  <a:pt x="45" y="275"/>
                  <a:pt x="45" y="275"/>
                  <a:pt x="45" y="275"/>
                </a:cubicBezTo>
                <a:cubicBezTo>
                  <a:pt x="45" y="275"/>
                  <a:pt x="45" y="275"/>
                  <a:pt x="45" y="275"/>
                </a:cubicBezTo>
                <a:cubicBezTo>
                  <a:pt x="44" y="276"/>
                  <a:pt x="44" y="276"/>
                  <a:pt x="44" y="276"/>
                </a:cubicBezTo>
                <a:cubicBezTo>
                  <a:pt x="44" y="276"/>
                  <a:pt x="44" y="276"/>
                  <a:pt x="44" y="276"/>
                </a:cubicBezTo>
                <a:cubicBezTo>
                  <a:pt x="43" y="276"/>
                  <a:pt x="43" y="276"/>
                  <a:pt x="43" y="276"/>
                </a:cubicBezTo>
                <a:cubicBezTo>
                  <a:pt x="43" y="276"/>
                  <a:pt x="43" y="276"/>
                  <a:pt x="43" y="276"/>
                </a:cubicBezTo>
                <a:cubicBezTo>
                  <a:pt x="43" y="276"/>
                  <a:pt x="43" y="276"/>
                  <a:pt x="43" y="276"/>
                </a:cubicBezTo>
                <a:cubicBezTo>
                  <a:pt x="42" y="277"/>
                  <a:pt x="42" y="277"/>
                  <a:pt x="42" y="277"/>
                </a:cubicBezTo>
                <a:cubicBezTo>
                  <a:pt x="42" y="277"/>
                  <a:pt x="42" y="277"/>
                  <a:pt x="42" y="277"/>
                </a:cubicBezTo>
                <a:cubicBezTo>
                  <a:pt x="42" y="276"/>
                  <a:pt x="42" y="276"/>
                  <a:pt x="42" y="276"/>
                </a:cubicBezTo>
                <a:cubicBezTo>
                  <a:pt x="42" y="276"/>
                  <a:pt x="42" y="276"/>
                  <a:pt x="42" y="276"/>
                </a:cubicBezTo>
                <a:cubicBezTo>
                  <a:pt x="42" y="276"/>
                  <a:pt x="42" y="276"/>
                  <a:pt x="42" y="276"/>
                </a:cubicBezTo>
                <a:cubicBezTo>
                  <a:pt x="42" y="276"/>
                  <a:pt x="42" y="276"/>
                  <a:pt x="42" y="276"/>
                </a:cubicBezTo>
                <a:cubicBezTo>
                  <a:pt x="42" y="275"/>
                  <a:pt x="42" y="275"/>
                  <a:pt x="42" y="275"/>
                </a:cubicBezTo>
                <a:cubicBezTo>
                  <a:pt x="43" y="275"/>
                  <a:pt x="43" y="275"/>
                  <a:pt x="43" y="275"/>
                </a:cubicBezTo>
                <a:cubicBezTo>
                  <a:pt x="42" y="274"/>
                  <a:pt x="42" y="274"/>
                  <a:pt x="42" y="274"/>
                </a:cubicBezTo>
                <a:cubicBezTo>
                  <a:pt x="41" y="274"/>
                  <a:pt x="41" y="274"/>
                  <a:pt x="41" y="274"/>
                </a:cubicBezTo>
                <a:cubicBezTo>
                  <a:pt x="41" y="274"/>
                  <a:pt x="41" y="274"/>
                  <a:pt x="41" y="274"/>
                </a:cubicBezTo>
                <a:cubicBezTo>
                  <a:pt x="41" y="274"/>
                  <a:pt x="41" y="274"/>
                  <a:pt x="41" y="274"/>
                </a:cubicBezTo>
                <a:cubicBezTo>
                  <a:pt x="41" y="274"/>
                  <a:pt x="41" y="274"/>
                  <a:pt x="41" y="274"/>
                </a:cubicBezTo>
                <a:cubicBezTo>
                  <a:pt x="40" y="273"/>
                  <a:pt x="40" y="273"/>
                  <a:pt x="40" y="273"/>
                </a:cubicBezTo>
                <a:cubicBezTo>
                  <a:pt x="41" y="273"/>
                  <a:pt x="41" y="273"/>
                  <a:pt x="41" y="273"/>
                </a:cubicBezTo>
                <a:cubicBezTo>
                  <a:pt x="41" y="273"/>
                  <a:pt x="41" y="273"/>
                  <a:pt x="41" y="273"/>
                </a:cubicBezTo>
                <a:cubicBezTo>
                  <a:pt x="41" y="273"/>
                  <a:pt x="41" y="273"/>
                  <a:pt x="41" y="273"/>
                </a:cubicBezTo>
                <a:cubicBezTo>
                  <a:pt x="42" y="272"/>
                  <a:pt x="42" y="272"/>
                  <a:pt x="42" y="272"/>
                </a:cubicBezTo>
                <a:cubicBezTo>
                  <a:pt x="42" y="272"/>
                  <a:pt x="42" y="272"/>
                  <a:pt x="42" y="272"/>
                </a:cubicBezTo>
                <a:cubicBezTo>
                  <a:pt x="42" y="272"/>
                  <a:pt x="42" y="272"/>
                  <a:pt x="42" y="272"/>
                </a:cubicBezTo>
                <a:cubicBezTo>
                  <a:pt x="43" y="273"/>
                  <a:pt x="43" y="273"/>
                  <a:pt x="43" y="273"/>
                </a:cubicBezTo>
                <a:cubicBezTo>
                  <a:pt x="43" y="273"/>
                  <a:pt x="43" y="273"/>
                  <a:pt x="43" y="273"/>
                </a:cubicBezTo>
                <a:cubicBezTo>
                  <a:pt x="44" y="273"/>
                  <a:pt x="44" y="273"/>
                  <a:pt x="44" y="273"/>
                </a:cubicBezTo>
                <a:cubicBezTo>
                  <a:pt x="44" y="273"/>
                  <a:pt x="44" y="273"/>
                  <a:pt x="44" y="273"/>
                </a:cubicBezTo>
                <a:cubicBezTo>
                  <a:pt x="44" y="273"/>
                  <a:pt x="44" y="273"/>
                  <a:pt x="44" y="273"/>
                </a:cubicBezTo>
                <a:cubicBezTo>
                  <a:pt x="45" y="272"/>
                  <a:pt x="45" y="272"/>
                  <a:pt x="45" y="272"/>
                </a:cubicBezTo>
                <a:cubicBezTo>
                  <a:pt x="45" y="272"/>
                  <a:pt x="45" y="272"/>
                  <a:pt x="45" y="272"/>
                </a:cubicBezTo>
                <a:cubicBezTo>
                  <a:pt x="45" y="272"/>
                  <a:pt x="45" y="272"/>
                  <a:pt x="45" y="272"/>
                </a:cubicBezTo>
                <a:cubicBezTo>
                  <a:pt x="46" y="272"/>
                  <a:pt x="46" y="272"/>
                  <a:pt x="46" y="272"/>
                </a:cubicBezTo>
                <a:cubicBezTo>
                  <a:pt x="47" y="272"/>
                  <a:pt x="47" y="272"/>
                  <a:pt x="47" y="272"/>
                </a:cubicBezTo>
                <a:cubicBezTo>
                  <a:pt x="47" y="272"/>
                  <a:pt x="47" y="272"/>
                  <a:pt x="47" y="272"/>
                </a:cubicBezTo>
                <a:cubicBezTo>
                  <a:pt x="47" y="271"/>
                  <a:pt x="47" y="271"/>
                  <a:pt x="47" y="271"/>
                </a:cubicBezTo>
                <a:cubicBezTo>
                  <a:pt x="47" y="271"/>
                  <a:pt x="47" y="271"/>
                  <a:pt x="47" y="271"/>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6" y="270"/>
                  <a:pt x="46" y="270"/>
                  <a:pt x="46" y="270"/>
                </a:cubicBezTo>
                <a:cubicBezTo>
                  <a:pt x="46" y="270"/>
                  <a:pt x="46" y="270"/>
                  <a:pt x="46" y="270"/>
                </a:cubicBezTo>
                <a:cubicBezTo>
                  <a:pt x="46" y="270"/>
                  <a:pt x="46" y="270"/>
                  <a:pt x="46" y="270"/>
                </a:cubicBezTo>
                <a:cubicBezTo>
                  <a:pt x="44" y="270"/>
                  <a:pt x="44" y="270"/>
                  <a:pt x="44" y="270"/>
                </a:cubicBezTo>
                <a:cubicBezTo>
                  <a:pt x="44" y="271"/>
                  <a:pt x="44" y="271"/>
                  <a:pt x="44" y="271"/>
                </a:cubicBezTo>
                <a:cubicBezTo>
                  <a:pt x="44" y="271"/>
                  <a:pt x="44" y="271"/>
                  <a:pt x="44" y="271"/>
                </a:cubicBezTo>
                <a:cubicBezTo>
                  <a:pt x="43" y="270"/>
                  <a:pt x="43" y="270"/>
                  <a:pt x="43" y="270"/>
                </a:cubicBezTo>
                <a:cubicBezTo>
                  <a:pt x="43" y="270"/>
                  <a:pt x="43" y="270"/>
                  <a:pt x="43" y="270"/>
                </a:cubicBezTo>
                <a:cubicBezTo>
                  <a:pt x="42" y="270"/>
                  <a:pt x="42" y="270"/>
                  <a:pt x="42" y="270"/>
                </a:cubicBezTo>
                <a:cubicBezTo>
                  <a:pt x="42" y="270"/>
                  <a:pt x="42" y="270"/>
                  <a:pt x="42" y="270"/>
                </a:cubicBezTo>
                <a:cubicBezTo>
                  <a:pt x="42" y="270"/>
                  <a:pt x="42" y="270"/>
                  <a:pt x="42" y="270"/>
                </a:cubicBezTo>
                <a:cubicBezTo>
                  <a:pt x="43" y="269"/>
                  <a:pt x="43" y="269"/>
                  <a:pt x="43" y="269"/>
                </a:cubicBezTo>
                <a:cubicBezTo>
                  <a:pt x="44" y="269"/>
                  <a:pt x="44" y="269"/>
                  <a:pt x="44" y="269"/>
                </a:cubicBezTo>
                <a:cubicBezTo>
                  <a:pt x="45" y="269"/>
                  <a:pt x="45" y="269"/>
                  <a:pt x="45" y="269"/>
                </a:cubicBezTo>
                <a:cubicBezTo>
                  <a:pt x="46" y="269"/>
                  <a:pt x="46" y="269"/>
                  <a:pt x="46" y="269"/>
                </a:cubicBezTo>
                <a:cubicBezTo>
                  <a:pt x="46" y="268"/>
                  <a:pt x="46" y="268"/>
                  <a:pt x="46" y="268"/>
                </a:cubicBezTo>
                <a:cubicBezTo>
                  <a:pt x="47" y="267"/>
                  <a:pt x="47" y="267"/>
                  <a:pt x="47" y="267"/>
                </a:cubicBezTo>
                <a:cubicBezTo>
                  <a:pt x="49" y="265"/>
                  <a:pt x="49" y="265"/>
                  <a:pt x="49" y="265"/>
                </a:cubicBezTo>
                <a:cubicBezTo>
                  <a:pt x="51" y="264"/>
                  <a:pt x="51" y="264"/>
                  <a:pt x="51" y="264"/>
                </a:cubicBezTo>
                <a:cubicBezTo>
                  <a:pt x="52" y="264"/>
                  <a:pt x="52" y="264"/>
                  <a:pt x="52" y="264"/>
                </a:cubicBezTo>
                <a:cubicBezTo>
                  <a:pt x="53" y="264"/>
                  <a:pt x="53" y="264"/>
                  <a:pt x="53" y="264"/>
                </a:cubicBezTo>
                <a:cubicBezTo>
                  <a:pt x="53" y="264"/>
                  <a:pt x="53" y="264"/>
                  <a:pt x="53" y="264"/>
                </a:cubicBezTo>
                <a:cubicBezTo>
                  <a:pt x="53" y="264"/>
                  <a:pt x="53" y="264"/>
                  <a:pt x="53" y="264"/>
                </a:cubicBezTo>
                <a:cubicBezTo>
                  <a:pt x="54" y="263"/>
                  <a:pt x="54" y="263"/>
                  <a:pt x="54" y="263"/>
                </a:cubicBezTo>
                <a:cubicBezTo>
                  <a:pt x="54" y="263"/>
                  <a:pt x="54" y="263"/>
                  <a:pt x="54" y="263"/>
                </a:cubicBezTo>
                <a:cubicBezTo>
                  <a:pt x="54" y="263"/>
                  <a:pt x="54" y="263"/>
                  <a:pt x="54" y="263"/>
                </a:cubicBezTo>
                <a:cubicBezTo>
                  <a:pt x="54" y="262"/>
                  <a:pt x="54" y="262"/>
                  <a:pt x="54" y="262"/>
                </a:cubicBezTo>
                <a:cubicBezTo>
                  <a:pt x="54" y="262"/>
                  <a:pt x="54" y="262"/>
                  <a:pt x="54" y="262"/>
                </a:cubicBezTo>
                <a:cubicBezTo>
                  <a:pt x="53" y="262"/>
                  <a:pt x="53" y="262"/>
                  <a:pt x="53" y="262"/>
                </a:cubicBezTo>
                <a:cubicBezTo>
                  <a:pt x="53" y="262"/>
                  <a:pt x="53" y="262"/>
                  <a:pt x="53" y="262"/>
                </a:cubicBezTo>
                <a:cubicBezTo>
                  <a:pt x="52" y="262"/>
                  <a:pt x="52" y="262"/>
                  <a:pt x="52" y="262"/>
                </a:cubicBezTo>
                <a:cubicBezTo>
                  <a:pt x="52" y="262"/>
                  <a:pt x="52" y="262"/>
                  <a:pt x="52" y="262"/>
                </a:cubicBezTo>
                <a:cubicBezTo>
                  <a:pt x="51" y="262"/>
                  <a:pt x="51" y="262"/>
                  <a:pt x="51" y="262"/>
                </a:cubicBezTo>
                <a:cubicBezTo>
                  <a:pt x="48" y="264"/>
                  <a:pt x="48" y="264"/>
                  <a:pt x="48" y="264"/>
                </a:cubicBezTo>
                <a:cubicBezTo>
                  <a:pt x="47" y="264"/>
                  <a:pt x="47" y="264"/>
                  <a:pt x="47" y="264"/>
                </a:cubicBezTo>
                <a:cubicBezTo>
                  <a:pt x="47" y="264"/>
                  <a:pt x="47" y="264"/>
                  <a:pt x="47" y="264"/>
                </a:cubicBezTo>
                <a:cubicBezTo>
                  <a:pt x="46" y="265"/>
                  <a:pt x="46" y="265"/>
                  <a:pt x="46" y="265"/>
                </a:cubicBezTo>
                <a:cubicBezTo>
                  <a:pt x="45" y="267"/>
                  <a:pt x="45" y="267"/>
                  <a:pt x="45" y="267"/>
                </a:cubicBezTo>
                <a:cubicBezTo>
                  <a:pt x="44" y="267"/>
                  <a:pt x="44" y="267"/>
                  <a:pt x="44" y="267"/>
                </a:cubicBezTo>
                <a:cubicBezTo>
                  <a:pt x="42" y="267"/>
                  <a:pt x="42" y="267"/>
                  <a:pt x="42" y="267"/>
                </a:cubicBezTo>
                <a:cubicBezTo>
                  <a:pt x="42" y="268"/>
                  <a:pt x="42" y="268"/>
                  <a:pt x="42" y="268"/>
                </a:cubicBezTo>
                <a:cubicBezTo>
                  <a:pt x="42" y="268"/>
                  <a:pt x="42" y="268"/>
                  <a:pt x="42" y="268"/>
                </a:cubicBezTo>
                <a:cubicBezTo>
                  <a:pt x="41" y="268"/>
                  <a:pt x="41" y="268"/>
                  <a:pt x="41" y="268"/>
                </a:cubicBezTo>
                <a:cubicBezTo>
                  <a:pt x="39" y="269"/>
                  <a:pt x="39" y="269"/>
                  <a:pt x="39" y="269"/>
                </a:cubicBezTo>
                <a:cubicBezTo>
                  <a:pt x="39" y="269"/>
                  <a:pt x="39" y="269"/>
                  <a:pt x="39" y="269"/>
                </a:cubicBezTo>
                <a:cubicBezTo>
                  <a:pt x="39" y="269"/>
                  <a:pt x="39" y="269"/>
                  <a:pt x="39" y="269"/>
                </a:cubicBezTo>
                <a:cubicBezTo>
                  <a:pt x="39" y="269"/>
                  <a:pt x="39" y="269"/>
                  <a:pt x="39" y="269"/>
                </a:cubicBezTo>
                <a:cubicBezTo>
                  <a:pt x="39" y="268"/>
                  <a:pt x="39" y="268"/>
                  <a:pt x="39" y="268"/>
                </a:cubicBezTo>
                <a:cubicBezTo>
                  <a:pt x="39" y="266"/>
                  <a:pt x="39" y="266"/>
                  <a:pt x="39" y="266"/>
                </a:cubicBezTo>
                <a:cubicBezTo>
                  <a:pt x="39" y="266"/>
                  <a:pt x="39" y="266"/>
                  <a:pt x="39" y="266"/>
                </a:cubicBezTo>
                <a:cubicBezTo>
                  <a:pt x="39" y="266"/>
                  <a:pt x="39" y="266"/>
                  <a:pt x="39" y="266"/>
                </a:cubicBezTo>
                <a:cubicBezTo>
                  <a:pt x="40" y="266"/>
                  <a:pt x="40" y="266"/>
                  <a:pt x="40" y="266"/>
                </a:cubicBezTo>
                <a:cubicBezTo>
                  <a:pt x="40" y="267"/>
                  <a:pt x="40" y="267"/>
                  <a:pt x="40" y="267"/>
                </a:cubicBezTo>
                <a:cubicBezTo>
                  <a:pt x="41" y="267"/>
                  <a:pt x="41" y="267"/>
                  <a:pt x="41" y="267"/>
                </a:cubicBezTo>
                <a:cubicBezTo>
                  <a:pt x="41" y="266"/>
                  <a:pt x="41" y="266"/>
                  <a:pt x="41" y="266"/>
                </a:cubicBezTo>
                <a:cubicBezTo>
                  <a:pt x="43" y="266"/>
                  <a:pt x="43" y="266"/>
                  <a:pt x="43" y="266"/>
                </a:cubicBezTo>
                <a:cubicBezTo>
                  <a:pt x="44" y="266"/>
                  <a:pt x="44" y="266"/>
                  <a:pt x="44" y="266"/>
                </a:cubicBezTo>
                <a:cubicBezTo>
                  <a:pt x="45" y="266"/>
                  <a:pt x="45" y="266"/>
                  <a:pt x="45" y="266"/>
                </a:cubicBezTo>
                <a:cubicBezTo>
                  <a:pt x="44" y="265"/>
                  <a:pt x="44" y="265"/>
                  <a:pt x="44" y="265"/>
                </a:cubicBezTo>
                <a:cubicBezTo>
                  <a:pt x="44" y="265"/>
                  <a:pt x="44" y="265"/>
                  <a:pt x="44" y="265"/>
                </a:cubicBezTo>
                <a:cubicBezTo>
                  <a:pt x="44" y="265"/>
                  <a:pt x="44" y="265"/>
                  <a:pt x="44" y="265"/>
                </a:cubicBezTo>
                <a:cubicBezTo>
                  <a:pt x="44" y="265"/>
                  <a:pt x="44" y="265"/>
                  <a:pt x="44" y="265"/>
                </a:cubicBezTo>
                <a:cubicBezTo>
                  <a:pt x="43" y="265"/>
                  <a:pt x="43" y="265"/>
                  <a:pt x="43" y="265"/>
                </a:cubicBezTo>
                <a:cubicBezTo>
                  <a:pt x="44" y="264"/>
                  <a:pt x="44" y="264"/>
                  <a:pt x="44" y="264"/>
                </a:cubicBezTo>
                <a:cubicBezTo>
                  <a:pt x="45" y="264"/>
                  <a:pt x="45" y="264"/>
                  <a:pt x="45" y="264"/>
                </a:cubicBezTo>
                <a:cubicBezTo>
                  <a:pt x="45" y="263"/>
                  <a:pt x="45" y="263"/>
                  <a:pt x="45" y="263"/>
                </a:cubicBezTo>
                <a:cubicBezTo>
                  <a:pt x="45" y="263"/>
                  <a:pt x="45" y="263"/>
                  <a:pt x="45" y="263"/>
                </a:cubicBezTo>
                <a:cubicBezTo>
                  <a:pt x="44" y="263"/>
                  <a:pt x="44" y="263"/>
                  <a:pt x="44" y="263"/>
                </a:cubicBezTo>
                <a:cubicBezTo>
                  <a:pt x="44" y="263"/>
                  <a:pt x="44" y="263"/>
                  <a:pt x="44" y="263"/>
                </a:cubicBezTo>
                <a:cubicBezTo>
                  <a:pt x="44" y="263"/>
                  <a:pt x="44" y="263"/>
                  <a:pt x="44" y="263"/>
                </a:cubicBezTo>
                <a:cubicBezTo>
                  <a:pt x="44" y="263"/>
                  <a:pt x="44" y="263"/>
                  <a:pt x="44" y="263"/>
                </a:cubicBezTo>
                <a:cubicBezTo>
                  <a:pt x="44" y="262"/>
                  <a:pt x="44" y="262"/>
                  <a:pt x="44" y="262"/>
                </a:cubicBezTo>
                <a:cubicBezTo>
                  <a:pt x="45" y="263"/>
                  <a:pt x="45" y="263"/>
                  <a:pt x="45" y="263"/>
                </a:cubicBezTo>
                <a:cubicBezTo>
                  <a:pt x="45" y="263"/>
                  <a:pt x="45" y="263"/>
                  <a:pt x="45" y="263"/>
                </a:cubicBezTo>
                <a:cubicBezTo>
                  <a:pt x="46" y="263"/>
                  <a:pt x="46" y="263"/>
                  <a:pt x="46" y="263"/>
                </a:cubicBezTo>
                <a:cubicBezTo>
                  <a:pt x="46" y="262"/>
                  <a:pt x="46" y="262"/>
                  <a:pt x="46" y="262"/>
                </a:cubicBezTo>
                <a:cubicBezTo>
                  <a:pt x="46" y="262"/>
                  <a:pt x="46" y="262"/>
                  <a:pt x="46" y="262"/>
                </a:cubicBezTo>
                <a:cubicBezTo>
                  <a:pt x="46" y="262"/>
                  <a:pt x="46" y="262"/>
                  <a:pt x="46" y="262"/>
                </a:cubicBezTo>
                <a:cubicBezTo>
                  <a:pt x="46" y="261"/>
                  <a:pt x="46" y="261"/>
                  <a:pt x="46" y="261"/>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5" y="260"/>
                  <a:pt x="45" y="260"/>
                  <a:pt x="45" y="260"/>
                </a:cubicBezTo>
                <a:cubicBezTo>
                  <a:pt x="45" y="260"/>
                  <a:pt x="45" y="260"/>
                  <a:pt x="45" y="260"/>
                </a:cubicBezTo>
                <a:cubicBezTo>
                  <a:pt x="44" y="260"/>
                  <a:pt x="44" y="260"/>
                  <a:pt x="44" y="260"/>
                </a:cubicBezTo>
                <a:cubicBezTo>
                  <a:pt x="44" y="260"/>
                  <a:pt x="44" y="260"/>
                  <a:pt x="44" y="260"/>
                </a:cubicBezTo>
                <a:cubicBezTo>
                  <a:pt x="44" y="260"/>
                  <a:pt x="44" y="260"/>
                  <a:pt x="44" y="260"/>
                </a:cubicBezTo>
                <a:cubicBezTo>
                  <a:pt x="43" y="260"/>
                  <a:pt x="43" y="260"/>
                  <a:pt x="43" y="260"/>
                </a:cubicBezTo>
                <a:cubicBezTo>
                  <a:pt x="41" y="259"/>
                  <a:pt x="41" y="259"/>
                  <a:pt x="41" y="259"/>
                </a:cubicBezTo>
                <a:cubicBezTo>
                  <a:pt x="42" y="259"/>
                  <a:pt x="42" y="259"/>
                  <a:pt x="42" y="259"/>
                </a:cubicBezTo>
                <a:cubicBezTo>
                  <a:pt x="42" y="259"/>
                  <a:pt x="42" y="259"/>
                  <a:pt x="42" y="259"/>
                </a:cubicBezTo>
                <a:cubicBezTo>
                  <a:pt x="42" y="258"/>
                  <a:pt x="42" y="258"/>
                  <a:pt x="42" y="258"/>
                </a:cubicBezTo>
                <a:cubicBezTo>
                  <a:pt x="41" y="258"/>
                  <a:pt x="41" y="258"/>
                  <a:pt x="41" y="258"/>
                </a:cubicBezTo>
                <a:cubicBezTo>
                  <a:pt x="41" y="258"/>
                  <a:pt x="41" y="258"/>
                  <a:pt x="41" y="258"/>
                </a:cubicBezTo>
                <a:cubicBezTo>
                  <a:pt x="41" y="258"/>
                  <a:pt x="41" y="258"/>
                  <a:pt x="41" y="258"/>
                </a:cubicBezTo>
                <a:cubicBezTo>
                  <a:pt x="40" y="258"/>
                  <a:pt x="40" y="258"/>
                  <a:pt x="40" y="258"/>
                </a:cubicBezTo>
                <a:cubicBezTo>
                  <a:pt x="40" y="258"/>
                  <a:pt x="40" y="258"/>
                  <a:pt x="40" y="258"/>
                </a:cubicBezTo>
                <a:cubicBezTo>
                  <a:pt x="41" y="258"/>
                  <a:pt x="41" y="258"/>
                  <a:pt x="41" y="258"/>
                </a:cubicBezTo>
                <a:cubicBezTo>
                  <a:pt x="42" y="258"/>
                  <a:pt x="42" y="258"/>
                  <a:pt x="42" y="258"/>
                </a:cubicBezTo>
                <a:cubicBezTo>
                  <a:pt x="42" y="258"/>
                  <a:pt x="42" y="258"/>
                  <a:pt x="42" y="258"/>
                </a:cubicBezTo>
                <a:cubicBezTo>
                  <a:pt x="42" y="258"/>
                  <a:pt x="42" y="258"/>
                  <a:pt x="42" y="258"/>
                </a:cubicBezTo>
                <a:cubicBezTo>
                  <a:pt x="43" y="258"/>
                  <a:pt x="43" y="258"/>
                  <a:pt x="43" y="258"/>
                </a:cubicBezTo>
                <a:cubicBezTo>
                  <a:pt x="47" y="258"/>
                  <a:pt x="47" y="258"/>
                  <a:pt x="47" y="258"/>
                </a:cubicBezTo>
                <a:cubicBezTo>
                  <a:pt x="47" y="258"/>
                  <a:pt x="47" y="258"/>
                  <a:pt x="47" y="258"/>
                </a:cubicBezTo>
                <a:cubicBezTo>
                  <a:pt x="47" y="258"/>
                  <a:pt x="47" y="258"/>
                  <a:pt x="47" y="258"/>
                </a:cubicBezTo>
                <a:cubicBezTo>
                  <a:pt x="48" y="257"/>
                  <a:pt x="48" y="257"/>
                  <a:pt x="48" y="257"/>
                </a:cubicBezTo>
                <a:cubicBezTo>
                  <a:pt x="49" y="258"/>
                  <a:pt x="49" y="258"/>
                  <a:pt x="49" y="258"/>
                </a:cubicBezTo>
                <a:cubicBezTo>
                  <a:pt x="49" y="258"/>
                  <a:pt x="49" y="258"/>
                  <a:pt x="49" y="258"/>
                </a:cubicBezTo>
                <a:cubicBezTo>
                  <a:pt x="49" y="258"/>
                  <a:pt x="49" y="258"/>
                  <a:pt x="49" y="258"/>
                </a:cubicBezTo>
                <a:cubicBezTo>
                  <a:pt x="50" y="257"/>
                  <a:pt x="50" y="257"/>
                  <a:pt x="50" y="257"/>
                </a:cubicBezTo>
                <a:cubicBezTo>
                  <a:pt x="51" y="257"/>
                  <a:pt x="51" y="257"/>
                  <a:pt x="51" y="257"/>
                </a:cubicBezTo>
                <a:cubicBezTo>
                  <a:pt x="50" y="257"/>
                  <a:pt x="50" y="257"/>
                  <a:pt x="50" y="257"/>
                </a:cubicBezTo>
                <a:cubicBezTo>
                  <a:pt x="50" y="256"/>
                  <a:pt x="50" y="256"/>
                  <a:pt x="50" y="256"/>
                </a:cubicBezTo>
                <a:cubicBezTo>
                  <a:pt x="50" y="256"/>
                  <a:pt x="50" y="256"/>
                  <a:pt x="50" y="256"/>
                </a:cubicBezTo>
                <a:cubicBezTo>
                  <a:pt x="50" y="256"/>
                  <a:pt x="50" y="256"/>
                  <a:pt x="50" y="256"/>
                </a:cubicBezTo>
                <a:cubicBezTo>
                  <a:pt x="48" y="255"/>
                  <a:pt x="48" y="255"/>
                  <a:pt x="48" y="255"/>
                </a:cubicBezTo>
                <a:cubicBezTo>
                  <a:pt x="48" y="255"/>
                  <a:pt x="48" y="255"/>
                  <a:pt x="48" y="255"/>
                </a:cubicBezTo>
                <a:cubicBezTo>
                  <a:pt x="48" y="255"/>
                  <a:pt x="48" y="255"/>
                  <a:pt x="48" y="255"/>
                </a:cubicBezTo>
                <a:cubicBezTo>
                  <a:pt x="46" y="255"/>
                  <a:pt x="46" y="255"/>
                  <a:pt x="46" y="255"/>
                </a:cubicBezTo>
                <a:cubicBezTo>
                  <a:pt x="46" y="255"/>
                  <a:pt x="46" y="255"/>
                  <a:pt x="46" y="255"/>
                </a:cubicBezTo>
                <a:cubicBezTo>
                  <a:pt x="46" y="255"/>
                  <a:pt x="46" y="255"/>
                  <a:pt x="46" y="255"/>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5"/>
                  <a:pt x="42" y="255"/>
                  <a:pt x="42" y="255"/>
                </a:cubicBezTo>
                <a:cubicBezTo>
                  <a:pt x="42" y="255"/>
                  <a:pt x="42" y="255"/>
                  <a:pt x="42" y="255"/>
                </a:cubicBezTo>
                <a:cubicBezTo>
                  <a:pt x="42" y="255"/>
                  <a:pt x="42" y="255"/>
                  <a:pt x="42" y="255"/>
                </a:cubicBezTo>
                <a:cubicBezTo>
                  <a:pt x="41" y="256"/>
                  <a:pt x="41" y="256"/>
                  <a:pt x="41" y="256"/>
                </a:cubicBezTo>
                <a:cubicBezTo>
                  <a:pt x="41" y="256"/>
                  <a:pt x="41" y="256"/>
                  <a:pt x="41" y="256"/>
                </a:cubicBezTo>
                <a:cubicBezTo>
                  <a:pt x="41" y="256"/>
                  <a:pt x="41" y="256"/>
                  <a:pt x="41" y="256"/>
                </a:cubicBezTo>
                <a:cubicBezTo>
                  <a:pt x="40" y="256"/>
                  <a:pt x="40" y="256"/>
                  <a:pt x="40" y="256"/>
                </a:cubicBezTo>
                <a:cubicBezTo>
                  <a:pt x="40" y="256"/>
                  <a:pt x="40" y="256"/>
                  <a:pt x="40" y="256"/>
                </a:cubicBezTo>
                <a:cubicBezTo>
                  <a:pt x="41" y="255"/>
                  <a:pt x="41" y="255"/>
                  <a:pt x="41" y="255"/>
                </a:cubicBezTo>
                <a:cubicBezTo>
                  <a:pt x="42" y="255"/>
                  <a:pt x="42" y="255"/>
                  <a:pt x="42" y="255"/>
                </a:cubicBezTo>
                <a:cubicBezTo>
                  <a:pt x="43" y="254"/>
                  <a:pt x="43" y="254"/>
                  <a:pt x="43" y="254"/>
                </a:cubicBezTo>
                <a:cubicBezTo>
                  <a:pt x="44" y="254"/>
                  <a:pt x="44" y="254"/>
                  <a:pt x="44" y="254"/>
                </a:cubicBezTo>
                <a:cubicBezTo>
                  <a:pt x="44" y="253"/>
                  <a:pt x="44" y="253"/>
                  <a:pt x="44" y="253"/>
                </a:cubicBezTo>
                <a:cubicBezTo>
                  <a:pt x="44" y="253"/>
                  <a:pt x="44" y="253"/>
                  <a:pt x="44" y="253"/>
                </a:cubicBezTo>
                <a:cubicBezTo>
                  <a:pt x="45" y="252"/>
                  <a:pt x="45" y="252"/>
                  <a:pt x="45" y="252"/>
                </a:cubicBezTo>
                <a:cubicBezTo>
                  <a:pt x="45" y="252"/>
                  <a:pt x="45" y="252"/>
                  <a:pt x="45" y="252"/>
                </a:cubicBezTo>
                <a:cubicBezTo>
                  <a:pt x="46" y="252"/>
                  <a:pt x="46" y="252"/>
                  <a:pt x="46" y="252"/>
                </a:cubicBezTo>
                <a:cubicBezTo>
                  <a:pt x="46" y="252"/>
                  <a:pt x="46" y="252"/>
                  <a:pt x="46" y="252"/>
                </a:cubicBezTo>
                <a:cubicBezTo>
                  <a:pt x="46" y="252"/>
                  <a:pt x="46" y="252"/>
                  <a:pt x="46" y="252"/>
                </a:cubicBezTo>
                <a:cubicBezTo>
                  <a:pt x="46" y="252"/>
                  <a:pt x="46" y="252"/>
                  <a:pt x="46" y="252"/>
                </a:cubicBezTo>
                <a:cubicBezTo>
                  <a:pt x="47" y="252"/>
                  <a:pt x="47" y="252"/>
                  <a:pt x="47" y="252"/>
                </a:cubicBezTo>
                <a:cubicBezTo>
                  <a:pt x="47" y="252"/>
                  <a:pt x="47" y="252"/>
                  <a:pt x="47" y="252"/>
                </a:cubicBezTo>
                <a:cubicBezTo>
                  <a:pt x="47" y="252"/>
                  <a:pt x="47" y="252"/>
                  <a:pt x="47" y="252"/>
                </a:cubicBezTo>
                <a:cubicBezTo>
                  <a:pt x="48" y="252"/>
                  <a:pt x="48" y="252"/>
                  <a:pt x="48" y="252"/>
                </a:cubicBezTo>
                <a:cubicBezTo>
                  <a:pt x="48" y="252"/>
                  <a:pt x="48" y="252"/>
                  <a:pt x="48" y="252"/>
                </a:cubicBezTo>
                <a:cubicBezTo>
                  <a:pt x="49" y="252"/>
                  <a:pt x="49" y="252"/>
                  <a:pt x="49" y="252"/>
                </a:cubicBezTo>
                <a:cubicBezTo>
                  <a:pt x="49" y="252"/>
                  <a:pt x="49" y="252"/>
                  <a:pt x="49" y="252"/>
                </a:cubicBezTo>
                <a:cubicBezTo>
                  <a:pt x="49" y="252"/>
                  <a:pt x="49" y="252"/>
                  <a:pt x="49" y="252"/>
                </a:cubicBezTo>
                <a:cubicBezTo>
                  <a:pt x="50" y="252"/>
                  <a:pt x="50" y="252"/>
                  <a:pt x="50" y="252"/>
                </a:cubicBezTo>
                <a:cubicBezTo>
                  <a:pt x="51" y="253"/>
                  <a:pt x="51" y="253"/>
                  <a:pt x="51" y="253"/>
                </a:cubicBezTo>
                <a:cubicBezTo>
                  <a:pt x="51" y="254"/>
                  <a:pt x="51" y="254"/>
                  <a:pt x="51" y="254"/>
                </a:cubicBezTo>
                <a:cubicBezTo>
                  <a:pt x="52" y="254"/>
                  <a:pt x="52" y="254"/>
                  <a:pt x="52" y="254"/>
                </a:cubicBezTo>
                <a:cubicBezTo>
                  <a:pt x="53" y="254"/>
                  <a:pt x="53" y="254"/>
                  <a:pt x="53" y="254"/>
                </a:cubicBezTo>
                <a:cubicBezTo>
                  <a:pt x="54" y="254"/>
                  <a:pt x="54" y="254"/>
                  <a:pt x="54" y="254"/>
                </a:cubicBezTo>
                <a:cubicBezTo>
                  <a:pt x="55" y="255"/>
                  <a:pt x="55" y="255"/>
                  <a:pt x="55" y="255"/>
                </a:cubicBezTo>
                <a:cubicBezTo>
                  <a:pt x="55" y="255"/>
                  <a:pt x="55" y="255"/>
                  <a:pt x="55" y="255"/>
                </a:cubicBezTo>
                <a:cubicBezTo>
                  <a:pt x="55" y="255"/>
                  <a:pt x="55" y="255"/>
                  <a:pt x="55" y="255"/>
                </a:cubicBezTo>
                <a:cubicBezTo>
                  <a:pt x="56" y="256"/>
                  <a:pt x="56" y="256"/>
                  <a:pt x="56" y="256"/>
                </a:cubicBezTo>
                <a:cubicBezTo>
                  <a:pt x="58" y="257"/>
                  <a:pt x="58" y="257"/>
                  <a:pt x="58" y="257"/>
                </a:cubicBezTo>
                <a:cubicBezTo>
                  <a:pt x="58" y="257"/>
                  <a:pt x="58" y="257"/>
                  <a:pt x="58" y="257"/>
                </a:cubicBezTo>
                <a:cubicBezTo>
                  <a:pt x="58" y="257"/>
                  <a:pt x="58" y="257"/>
                  <a:pt x="58" y="257"/>
                </a:cubicBezTo>
                <a:cubicBezTo>
                  <a:pt x="59" y="256"/>
                  <a:pt x="59" y="256"/>
                  <a:pt x="59" y="256"/>
                </a:cubicBezTo>
                <a:cubicBezTo>
                  <a:pt x="59" y="256"/>
                  <a:pt x="59" y="256"/>
                  <a:pt x="59" y="256"/>
                </a:cubicBezTo>
                <a:cubicBezTo>
                  <a:pt x="60" y="256"/>
                  <a:pt x="60" y="256"/>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8" y="255"/>
                  <a:pt x="58" y="255"/>
                  <a:pt x="58" y="255"/>
                </a:cubicBezTo>
                <a:cubicBezTo>
                  <a:pt x="58" y="255"/>
                  <a:pt x="58" y="255"/>
                  <a:pt x="58" y="255"/>
                </a:cubicBezTo>
                <a:cubicBezTo>
                  <a:pt x="58" y="255"/>
                  <a:pt x="58" y="255"/>
                  <a:pt x="58" y="255"/>
                </a:cubicBezTo>
                <a:cubicBezTo>
                  <a:pt x="58" y="255"/>
                  <a:pt x="58" y="255"/>
                  <a:pt x="58" y="255"/>
                </a:cubicBezTo>
                <a:cubicBezTo>
                  <a:pt x="57" y="255"/>
                  <a:pt x="57" y="255"/>
                  <a:pt x="57" y="255"/>
                </a:cubicBezTo>
                <a:cubicBezTo>
                  <a:pt x="56" y="254"/>
                  <a:pt x="56" y="254"/>
                  <a:pt x="56" y="254"/>
                </a:cubicBezTo>
                <a:cubicBezTo>
                  <a:pt x="55" y="253"/>
                  <a:pt x="55" y="253"/>
                  <a:pt x="55" y="253"/>
                </a:cubicBezTo>
                <a:cubicBezTo>
                  <a:pt x="55" y="253"/>
                  <a:pt x="55" y="253"/>
                  <a:pt x="55" y="253"/>
                </a:cubicBezTo>
                <a:cubicBezTo>
                  <a:pt x="57" y="253"/>
                  <a:pt x="57" y="253"/>
                  <a:pt x="57" y="253"/>
                </a:cubicBezTo>
                <a:cubicBezTo>
                  <a:pt x="57" y="253"/>
                  <a:pt x="57" y="253"/>
                  <a:pt x="57" y="253"/>
                </a:cubicBezTo>
                <a:cubicBezTo>
                  <a:pt x="57" y="253"/>
                  <a:pt x="57" y="253"/>
                  <a:pt x="57" y="253"/>
                </a:cubicBezTo>
                <a:cubicBezTo>
                  <a:pt x="59" y="252"/>
                  <a:pt x="59" y="252"/>
                  <a:pt x="59" y="252"/>
                </a:cubicBezTo>
                <a:cubicBezTo>
                  <a:pt x="59" y="252"/>
                  <a:pt x="59" y="252"/>
                  <a:pt x="59" y="252"/>
                </a:cubicBezTo>
                <a:cubicBezTo>
                  <a:pt x="59" y="252"/>
                  <a:pt x="59" y="252"/>
                  <a:pt x="59" y="252"/>
                </a:cubicBezTo>
                <a:cubicBezTo>
                  <a:pt x="60" y="251"/>
                  <a:pt x="60" y="251"/>
                  <a:pt x="60" y="251"/>
                </a:cubicBezTo>
                <a:cubicBezTo>
                  <a:pt x="60" y="251"/>
                  <a:pt x="60" y="251"/>
                  <a:pt x="60" y="251"/>
                </a:cubicBezTo>
                <a:cubicBezTo>
                  <a:pt x="60" y="251"/>
                  <a:pt x="60" y="251"/>
                  <a:pt x="60" y="251"/>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49"/>
                  <a:pt x="59" y="249"/>
                  <a:pt x="59" y="249"/>
                </a:cubicBezTo>
                <a:cubicBezTo>
                  <a:pt x="59" y="249"/>
                  <a:pt x="59" y="249"/>
                  <a:pt x="59" y="249"/>
                </a:cubicBezTo>
                <a:cubicBezTo>
                  <a:pt x="59" y="249"/>
                  <a:pt x="59" y="249"/>
                  <a:pt x="59" y="249"/>
                </a:cubicBezTo>
                <a:cubicBezTo>
                  <a:pt x="59" y="249"/>
                  <a:pt x="59" y="249"/>
                  <a:pt x="59" y="249"/>
                </a:cubicBezTo>
                <a:cubicBezTo>
                  <a:pt x="58" y="248"/>
                  <a:pt x="58" y="248"/>
                  <a:pt x="58" y="248"/>
                </a:cubicBezTo>
                <a:cubicBezTo>
                  <a:pt x="56" y="246"/>
                  <a:pt x="56" y="246"/>
                  <a:pt x="56" y="246"/>
                </a:cubicBezTo>
                <a:cubicBezTo>
                  <a:pt x="55" y="245"/>
                  <a:pt x="55" y="245"/>
                  <a:pt x="55" y="245"/>
                </a:cubicBezTo>
                <a:cubicBezTo>
                  <a:pt x="55" y="245"/>
                  <a:pt x="55" y="245"/>
                  <a:pt x="55" y="245"/>
                </a:cubicBezTo>
                <a:cubicBezTo>
                  <a:pt x="57" y="245"/>
                  <a:pt x="57" y="245"/>
                  <a:pt x="57" y="245"/>
                </a:cubicBezTo>
                <a:cubicBezTo>
                  <a:pt x="57" y="245"/>
                  <a:pt x="57" y="245"/>
                  <a:pt x="57" y="245"/>
                </a:cubicBezTo>
                <a:cubicBezTo>
                  <a:pt x="57" y="244"/>
                  <a:pt x="57" y="244"/>
                  <a:pt x="57" y="244"/>
                </a:cubicBezTo>
                <a:cubicBezTo>
                  <a:pt x="57" y="244"/>
                  <a:pt x="57" y="244"/>
                  <a:pt x="57" y="244"/>
                </a:cubicBezTo>
                <a:cubicBezTo>
                  <a:pt x="57" y="243"/>
                  <a:pt x="57" y="243"/>
                  <a:pt x="57" y="243"/>
                </a:cubicBezTo>
                <a:cubicBezTo>
                  <a:pt x="58" y="243"/>
                  <a:pt x="58" y="243"/>
                  <a:pt x="58" y="243"/>
                </a:cubicBezTo>
                <a:cubicBezTo>
                  <a:pt x="58" y="243"/>
                  <a:pt x="58" y="243"/>
                  <a:pt x="58" y="243"/>
                </a:cubicBezTo>
                <a:cubicBezTo>
                  <a:pt x="58" y="243"/>
                  <a:pt x="58" y="243"/>
                  <a:pt x="58" y="243"/>
                </a:cubicBezTo>
                <a:cubicBezTo>
                  <a:pt x="58" y="242"/>
                  <a:pt x="58" y="242"/>
                  <a:pt x="58" y="242"/>
                </a:cubicBezTo>
                <a:cubicBezTo>
                  <a:pt x="58" y="242"/>
                  <a:pt x="58" y="242"/>
                  <a:pt x="58" y="242"/>
                </a:cubicBezTo>
                <a:cubicBezTo>
                  <a:pt x="58" y="242"/>
                  <a:pt x="58" y="242"/>
                  <a:pt x="58" y="242"/>
                </a:cubicBezTo>
                <a:cubicBezTo>
                  <a:pt x="57" y="242"/>
                  <a:pt x="57" y="242"/>
                  <a:pt x="57" y="242"/>
                </a:cubicBezTo>
                <a:cubicBezTo>
                  <a:pt x="57" y="242"/>
                  <a:pt x="57" y="242"/>
                  <a:pt x="57" y="242"/>
                </a:cubicBezTo>
                <a:cubicBezTo>
                  <a:pt x="56" y="242"/>
                  <a:pt x="56" y="242"/>
                  <a:pt x="56" y="242"/>
                </a:cubicBezTo>
                <a:cubicBezTo>
                  <a:pt x="56" y="242"/>
                  <a:pt x="56" y="242"/>
                  <a:pt x="56" y="242"/>
                </a:cubicBezTo>
                <a:cubicBezTo>
                  <a:pt x="54" y="242"/>
                  <a:pt x="54" y="242"/>
                  <a:pt x="54" y="242"/>
                </a:cubicBezTo>
                <a:cubicBezTo>
                  <a:pt x="54" y="242"/>
                  <a:pt x="54" y="242"/>
                  <a:pt x="54" y="242"/>
                </a:cubicBezTo>
                <a:cubicBezTo>
                  <a:pt x="54" y="242"/>
                  <a:pt x="54" y="242"/>
                  <a:pt x="54" y="242"/>
                </a:cubicBezTo>
                <a:cubicBezTo>
                  <a:pt x="53" y="243"/>
                  <a:pt x="53" y="243"/>
                  <a:pt x="53" y="243"/>
                </a:cubicBezTo>
                <a:cubicBezTo>
                  <a:pt x="53" y="243"/>
                  <a:pt x="53" y="243"/>
                  <a:pt x="53" y="243"/>
                </a:cubicBezTo>
                <a:cubicBezTo>
                  <a:pt x="53" y="243"/>
                  <a:pt x="53" y="243"/>
                  <a:pt x="53" y="243"/>
                </a:cubicBezTo>
                <a:cubicBezTo>
                  <a:pt x="54" y="244"/>
                  <a:pt x="54" y="244"/>
                  <a:pt x="54" y="244"/>
                </a:cubicBezTo>
                <a:cubicBezTo>
                  <a:pt x="54" y="244"/>
                  <a:pt x="54" y="244"/>
                  <a:pt x="54" y="244"/>
                </a:cubicBezTo>
                <a:cubicBezTo>
                  <a:pt x="54" y="244"/>
                  <a:pt x="54" y="244"/>
                  <a:pt x="54" y="244"/>
                </a:cubicBezTo>
                <a:cubicBezTo>
                  <a:pt x="54" y="244"/>
                  <a:pt x="54" y="244"/>
                  <a:pt x="54" y="244"/>
                </a:cubicBezTo>
                <a:cubicBezTo>
                  <a:pt x="53" y="244"/>
                  <a:pt x="53" y="244"/>
                  <a:pt x="53" y="244"/>
                </a:cubicBezTo>
                <a:cubicBezTo>
                  <a:pt x="53" y="244"/>
                  <a:pt x="53" y="244"/>
                  <a:pt x="53" y="244"/>
                </a:cubicBezTo>
                <a:cubicBezTo>
                  <a:pt x="53" y="244"/>
                  <a:pt x="53" y="244"/>
                  <a:pt x="53" y="244"/>
                </a:cubicBezTo>
                <a:cubicBezTo>
                  <a:pt x="53" y="244"/>
                  <a:pt x="53" y="244"/>
                  <a:pt x="53" y="244"/>
                </a:cubicBezTo>
                <a:cubicBezTo>
                  <a:pt x="52" y="244"/>
                  <a:pt x="52" y="244"/>
                  <a:pt x="52" y="244"/>
                </a:cubicBezTo>
                <a:cubicBezTo>
                  <a:pt x="52" y="244"/>
                  <a:pt x="52" y="244"/>
                  <a:pt x="52" y="244"/>
                </a:cubicBezTo>
                <a:cubicBezTo>
                  <a:pt x="52" y="244"/>
                  <a:pt x="52" y="244"/>
                  <a:pt x="52" y="244"/>
                </a:cubicBezTo>
                <a:cubicBezTo>
                  <a:pt x="51" y="244"/>
                  <a:pt x="51" y="244"/>
                  <a:pt x="51" y="244"/>
                </a:cubicBezTo>
                <a:cubicBezTo>
                  <a:pt x="50" y="244"/>
                  <a:pt x="50" y="244"/>
                  <a:pt x="50" y="244"/>
                </a:cubicBezTo>
                <a:cubicBezTo>
                  <a:pt x="50" y="244"/>
                  <a:pt x="50" y="244"/>
                  <a:pt x="50" y="244"/>
                </a:cubicBezTo>
                <a:cubicBezTo>
                  <a:pt x="50" y="243"/>
                  <a:pt x="50" y="243"/>
                  <a:pt x="50" y="243"/>
                </a:cubicBezTo>
                <a:cubicBezTo>
                  <a:pt x="49" y="243"/>
                  <a:pt x="49" y="243"/>
                  <a:pt x="49" y="243"/>
                </a:cubicBezTo>
                <a:cubicBezTo>
                  <a:pt x="50" y="243"/>
                  <a:pt x="50" y="243"/>
                  <a:pt x="50" y="243"/>
                </a:cubicBezTo>
                <a:cubicBezTo>
                  <a:pt x="50" y="243"/>
                  <a:pt x="50" y="243"/>
                  <a:pt x="50" y="243"/>
                </a:cubicBezTo>
                <a:cubicBezTo>
                  <a:pt x="51" y="242"/>
                  <a:pt x="51" y="242"/>
                  <a:pt x="51" y="242"/>
                </a:cubicBezTo>
                <a:cubicBezTo>
                  <a:pt x="51" y="242"/>
                  <a:pt x="51" y="242"/>
                  <a:pt x="51" y="242"/>
                </a:cubicBezTo>
                <a:cubicBezTo>
                  <a:pt x="51" y="241"/>
                  <a:pt x="51" y="241"/>
                  <a:pt x="51" y="241"/>
                </a:cubicBezTo>
                <a:cubicBezTo>
                  <a:pt x="52" y="241"/>
                  <a:pt x="52" y="241"/>
                  <a:pt x="52" y="241"/>
                </a:cubicBezTo>
                <a:cubicBezTo>
                  <a:pt x="53" y="241"/>
                  <a:pt x="53" y="241"/>
                  <a:pt x="53" y="241"/>
                </a:cubicBezTo>
                <a:cubicBezTo>
                  <a:pt x="53" y="241"/>
                  <a:pt x="53" y="241"/>
                  <a:pt x="53" y="241"/>
                </a:cubicBezTo>
                <a:cubicBezTo>
                  <a:pt x="53" y="242"/>
                  <a:pt x="53" y="242"/>
                  <a:pt x="53" y="242"/>
                </a:cubicBezTo>
                <a:cubicBezTo>
                  <a:pt x="54" y="242"/>
                  <a:pt x="54" y="242"/>
                  <a:pt x="54" y="242"/>
                </a:cubicBezTo>
                <a:cubicBezTo>
                  <a:pt x="55" y="241"/>
                  <a:pt x="55" y="241"/>
                  <a:pt x="55" y="241"/>
                </a:cubicBezTo>
                <a:cubicBezTo>
                  <a:pt x="56" y="241"/>
                  <a:pt x="56" y="241"/>
                  <a:pt x="56" y="241"/>
                </a:cubicBezTo>
                <a:cubicBezTo>
                  <a:pt x="57" y="242"/>
                  <a:pt x="57" y="242"/>
                  <a:pt x="57" y="242"/>
                </a:cubicBezTo>
                <a:cubicBezTo>
                  <a:pt x="57" y="242"/>
                  <a:pt x="57" y="242"/>
                  <a:pt x="57" y="242"/>
                </a:cubicBezTo>
                <a:cubicBezTo>
                  <a:pt x="58" y="241"/>
                  <a:pt x="58" y="241"/>
                  <a:pt x="58" y="241"/>
                </a:cubicBezTo>
                <a:cubicBezTo>
                  <a:pt x="58" y="241"/>
                  <a:pt x="58" y="241"/>
                  <a:pt x="58" y="241"/>
                </a:cubicBezTo>
                <a:cubicBezTo>
                  <a:pt x="58" y="241"/>
                  <a:pt x="58" y="241"/>
                  <a:pt x="58" y="241"/>
                </a:cubicBezTo>
                <a:cubicBezTo>
                  <a:pt x="58" y="240"/>
                  <a:pt x="58" y="240"/>
                  <a:pt x="58" y="240"/>
                </a:cubicBezTo>
                <a:cubicBezTo>
                  <a:pt x="58" y="240"/>
                  <a:pt x="58" y="240"/>
                  <a:pt x="58" y="240"/>
                </a:cubicBezTo>
                <a:cubicBezTo>
                  <a:pt x="58" y="240"/>
                  <a:pt x="58" y="240"/>
                  <a:pt x="58" y="240"/>
                </a:cubicBezTo>
                <a:cubicBezTo>
                  <a:pt x="59" y="239"/>
                  <a:pt x="59" y="239"/>
                  <a:pt x="59" y="239"/>
                </a:cubicBezTo>
                <a:cubicBezTo>
                  <a:pt x="59" y="239"/>
                  <a:pt x="59" y="239"/>
                  <a:pt x="59" y="239"/>
                </a:cubicBezTo>
                <a:cubicBezTo>
                  <a:pt x="59" y="239"/>
                  <a:pt x="59" y="239"/>
                  <a:pt x="59" y="239"/>
                </a:cubicBezTo>
                <a:cubicBezTo>
                  <a:pt x="60" y="239"/>
                  <a:pt x="60" y="239"/>
                  <a:pt x="60" y="239"/>
                </a:cubicBezTo>
                <a:cubicBezTo>
                  <a:pt x="60" y="238"/>
                  <a:pt x="60" y="238"/>
                  <a:pt x="60" y="238"/>
                </a:cubicBezTo>
                <a:cubicBezTo>
                  <a:pt x="59" y="238"/>
                  <a:pt x="59" y="238"/>
                  <a:pt x="59" y="238"/>
                </a:cubicBezTo>
                <a:cubicBezTo>
                  <a:pt x="59" y="238"/>
                  <a:pt x="59" y="238"/>
                  <a:pt x="59" y="238"/>
                </a:cubicBezTo>
                <a:cubicBezTo>
                  <a:pt x="59" y="238"/>
                  <a:pt x="59" y="238"/>
                  <a:pt x="59" y="238"/>
                </a:cubicBezTo>
                <a:cubicBezTo>
                  <a:pt x="59" y="238"/>
                  <a:pt x="59" y="238"/>
                  <a:pt x="59"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9" y="235"/>
                  <a:pt x="59" y="235"/>
                  <a:pt x="59" y="235"/>
                </a:cubicBezTo>
                <a:cubicBezTo>
                  <a:pt x="59" y="235"/>
                  <a:pt x="59" y="235"/>
                  <a:pt x="59" y="235"/>
                </a:cubicBezTo>
                <a:cubicBezTo>
                  <a:pt x="59" y="235"/>
                  <a:pt x="59" y="235"/>
                  <a:pt x="59" y="235"/>
                </a:cubicBezTo>
                <a:cubicBezTo>
                  <a:pt x="59" y="234"/>
                  <a:pt x="59" y="234"/>
                  <a:pt x="59" y="234"/>
                </a:cubicBezTo>
                <a:cubicBezTo>
                  <a:pt x="59" y="235"/>
                  <a:pt x="59" y="235"/>
                  <a:pt x="59" y="235"/>
                </a:cubicBezTo>
                <a:cubicBezTo>
                  <a:pt x="59" y="235"/>
                  <a:pt x="59" y="235"/>
                  <a:pt x="59" y="235"/>
                </a:cubicBezTo>
                <a:cubicBezTo>
                  <a:pt x="59" y="235"/>
                  <a:pt x="59" y="235"/>
                  <a:pt x="59" y="235"/>
                </a:cubicBezTo>
                <a:cubicBezTo>
                  <a:pt x="59" y="236"/>
                  <a:pt x="59" y="236"/>
                  <a:pt x="59" y="236"/>
                </a:cubicBezTo>
                <a:cubicBezTo>
                  <a:pt x="59" y="236"/>
                  <a:pt x="59" y="236"/>
                  <a:pt x="59" y="236"/>
                </a:cubicBezTo>
                <a:cubicBezTo>
                  <a:pt x="59" y="237"/>
                  <a:pt x="59" y="237"/>
                  <a:pt x="59" y="237"/>
                </a:cubicBezTo>
                <a:cubicBezTo>
                  <a:pt x="60" y="237"/>
                  <a:pt x="60" y="237"/>
                  <a:pt x="60" y="237"/>
                </a:cubicBezTo>
                <a:cubicBezTo>
                  <a:pt x="61" y="237"/>
                  <a:pt x="61" y="237"/>
                  <a:pt x="61" y="237"/>
                </a:cubicBezTo>
                <a:cubicBezTo>
                  <a:pt x="61" y="237"/>
                  <a:pt x="61" y="237"/>
                  <a:pt x="61"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4" y="237"/>
                  <a:pt x="64" y="237"/>
                  <a:pt x="64" y="237"/>
                </a:cubicBezTo>
                <a:cubicBezTo>
                  <a:pt x="65" y="237"/>
                  <a:pt x="65" y="237"/>
                  <a:pt x="65" y="237"/>
                </a:cubicBezTo>
                <a:cubicBezTo>
                  <a:pt x="64" y="237"/>
                  <a:pt x="64" y="237"/>
                  <a:pt x="64" y="237"/>
                </a:cubicBezTo>
                <a:cubicBezTo>
                  <a:pt x="64" y="236"/>
                  <a:pt x="64" y="236"/>
                  <a:pt x="64" y="236"/>
                </a:cubicBezTo>
                <a:cubicBezTo>
                  <a:pt x="64" y="236"/>
                  <a:pt x="64" y="236"/>
                  <a:pt x="64" y="236"/>
                </a:cubicBezTo>
                <a:cubicBezTo>
                  <a:pt x="64" y="236"/>
                  <a:pt x="64" y="236"/>
                  <a:pt x="64" y="236"/>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4"/>
                  <a:pt x="64" y="234"/>
                  <a:pt x="64" y="234"/>
                </a:cubicBezTo>
                <a:cubicBezTo>
                  <a:pt x="64" y="234"/>
                  <a:pt x="64" y="234"/>
                  <a:pt x="64" y="234"/>
                </a:cubicBezTo>
                <a:cubicBezTo>
                  <a:pt x="64" y="234"/>
                  <a:pt x="64" y="234"/>
                  <a:pt x="64" y="234"/>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2" y="233"/>
                  <a:pt x="62" y="233"/>
                  <a:pt x="62" y="233"/>
                </a:cubicBezTo>
                <a:cubicBezTo>
                  <a:pt x="62" y="233"/>
                  <a:pt x="62" y="233"/>
                  <a:pt x="62" y="233"/>
                </a:cubicBezTo>
                <a:cubicBezTo>
                  <a:pt x="62" y="233"/>
                  <a:pt x="62" y="233"/>
                  <a:pt x="62" y="233"/>
                </a:cubicBezTo>
                <a:cubicBezTo>
                  <a:pt x="62" y="233"/>
                  <a:pt x="62" y="233"/>
                  <a:pt x="62" y="233"/>
                </a:cubicBezTo>
                <a:cubicBezTo>
                  <a:pt x="61" y="233"/>
                  <a:pt x="61" y="233"/>
                  <a:pt x="61" y="233"/>
                </a:cubicBezTo>
                <a:cubicBezTo>
                  <a:pt x="61" y="233"/>
                  <a:pt x="61" y="233"/>
                  <a:pt x="61" y="233"/>
                </a:cubicBezTo>
                <a:cubicBezTo>
                  <a:pt x="60" y="233"/>
                  <a:pt x="60" y="233"/>
                  <a:pt x="60" y="233"/>
                </a:cubicBezTo>
                <a:cubicBezTo>
                  <a:pt x="61" y="233"/>
                  <a:pt x="61" y="233"/>
                  <a:pt x="61" y="233"/>
                </a:cubicBezTo>
                <a:cubicBezTo>
                  <a:pt x="61" y="232"/>
                  <a:pt x="61" y="232"/>
                  <a:pt x="61" y="232"/>
                </a:cubicBezTo>
                <a:cubicBezTo>
                  <a:pt x="61" y="232"/>
                  <a:pt x="61" y="232"/>
                  <a:pt x="61" y="232"/>
                </a:cubicBezTo>
                <a:cubicBezTo>
                  <a:pt x="61" y="232"/>
                  <a:pt x="61" y="232"/>
                  <a:pt x="61" y="232"/>
                </a:cubicBezTo>
                <a:cubicBezTo>
                  <a:pt x="62" y="231"/>
                  <a:pt x="62" y="231"/>
                  <a:pt x="62"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4" y="231"/>
                  <a:pt x="64" y="231"/>
                  <a:pt x="64" y="231"/>
                </a:cubicBezTo>
                <a:cubicBezTo>
                  <a:pt x="65" y="231"/>
                  <a:pt x="65" y="231"/>
                  <a:pt x="65" y="231"/>
                </a:cubicBezTo>
                <a:cubicBezTo>
                  <a:pt x="65" y="230"/>
                  <a:pt x="65" y="230"/>
                  <a:pt x="65" y="230"/>
                </a:cubicBezTo>
                <a:cubicBezTo>
                  <a:pt x="65" y="229"/>
                  <a:pt x="65" y="229"/>
                  <a:pt x="65" y="229"/>
                </a:cubicBezTo>
                <a:cubicBezTo>
                  <a:pt x="64" y="229"/>
                  <a:pt x="64" y="229"/>
                  <a:pt x="64" y="229"/>
                </a:cubicBezTo>
                <a:cubicBezTo>
                  <a:pt x="64" y="229"/>
                  <a:pt x="64" y="229"/>
                  <a:pt x="64" y="229"/>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4" y="228"/>
                  <a:pt x="64" y="228"/>
                  <a:pt x="64" y="228"/>
                </a:cubicBezTo>
                <a:cubicBezTo>
                  <a:pt x="64" y="228"/>
                  <a:pt x="64" y="228"/>
                  <a:pt x="64" y="228"/>
                </a:cubicBezTo>
                <a:cubicBezTo>
                  <a:pt x="64" y="228"/>
                  <a:pt x="64" y="228"/>
                  <a:pt x="64" y="228"/>
                </a:cubicBezTo>
                <a:cubicBezTo>
                  <a:pt x="64" y="228"/>
                  <a:pt x="64" y="228"/>
                  <a:pt x="64" y="228"/>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6" y="227"/>
                  <a:pt x="66" y="227"/>
                  <a:pt x="66" y="227"/>
                </a:cubicBezTo>
                <a:cubicBezTo>
                  <a:pt x="67" y="226"/>
                  <a:pt x="67" y="226"/>
                  <a:pt x="67" y="226"/>
                </a:cubicBezTo>
                <a:cubicBezTo>
                  <a:pt x="66" y="226"/>
                  <a:pt x="66" y="226"/>
                  <a:pt x="66" y="226"/>
                </a:cubicBezTo>
                <a:cubicBezTo>
                  <a:pt x="66" y="225"/>
                  <a:pt x="66" y="225"/>
                  <a:pt x="66" y="225"/>
                </a:cubicBezTo>
                <a:cubicBezTo>
                  <a:pt x="66" y="225"/>
                  <a:pt x="66" y="225"/>
                  <a:pt x="66" y="225"/>
                </a:cubicBezTo>
                <a:cubicBezTo>
                  <a:pt x="67" y="225"/>
                  <a:pt x="67" y="225"/>
                  <a:pt x="67" y="225"/>
                </a:cubicBezTo>
                <a:cubicBezTo>
                  <a:pt x="67" y="225"/>
                  <a:pt x="67" y="225"/>
                  <a:pt x="67" y="225"/>
                </a:cubicBezTo>
                <a:cubicBezTo>
                  <a:pt x="66" y="224"/>
                  <a:pt x="66" y="224"/>
                  <a:pt x="66" y="224"/>
                </a:cubicBezTo>
                <a:cubicBezTo>
                  <a:pt x="66" y="223"/>
                  <a:pt x="66" y="223"/>
                  <a:pt x="66" y="223"/>
                </a:cubicBezTo>
                <a:cubicBezTo>
                  <a:pt x="66" y="223"/>
                  <a:pt x="66" y="223"/>
                  <a:pt x="66" y="223"/>
                </a:cubicBezTo>
                <a:cubicBezTo>
                  <a:pt x="66" y="223"/>
                  <a:pt x="66" y="223"/>
                  <a:pt x="66" y="223"/>
                </a:cubicBezTo>
                <a:cubicBezTo>
                  <a:pt x="65" y="223"/>
                  <a:pt x="65" y="223"/>
                  <a:pt x="65" y="223"/>
                </a:cubicBezTo>
                <a:cubicBezTo>
                  <a:pt x="65" y="223"/>
                  <a:pt x="65" y="223"/>
                  <a:pt x="65" y="223"/>
                </a:cubicBezTo>
                <a:cubicBezTo>
                  <a:pt x="64" y="223"/>
                  <a:pt x="64" y="223"/>
                  <a:pt x="64" y="223"/>
                </a:cubicBezTo>
                <a:cubicBezTo>
                  <a:pt x="64" y="223"/>
                  <a:pt x="64" y="223"/>
                  <a:pt x="64" y="223"/>
                </a:cubicBezTo>
                <a:cubicBezTo>
                  <a:pt x="64" y="223"/>
                  <a:pt x="64" y="223"/>
                  <a:pt x="64" y="223"/>
                </a:cubicBezTo>
                <a:cubicBezTo>
                  <a:pt x="63" y="224"/>
                  <a:pt x="63" y="224"/>
                  <a:pt x="63" y="224"/>
                </a:cubicBezTo>
                <a:cubicBezTo>
                  <a:pt x="62" y="224"/>
                  <a:pt x="62" y="224"/>
                  <a:pt x="62" y="224"/>
                </a:cubicBezTo>
                <a:cubicBezTo>
                  <a:pt x="62" y="223"/>
                  <a:pt x="62" y="223"/>
                  <a:pt x="62" y="223"/>
                </a:cubicBezTo>
                <a:cubicBezTo>
                  <a:pt x="62" y="223"/>
                  <a:pt x="62" y="223"/>
                  <a:pt x="62" y="223"/>
                </a:cubicBezTo>
                <a:cubicBezTo>
                  <a:pt x="61" y="223"/>
                  <a:pt x="61" y="223"/>
                  <a:pt x="61" y="223"/>
                </a:cubicBezTo>
                <a:cubicBezTo>
                  <a:pt x="61" y="223"/>
                  <a:pt x="61" y="223"/>
                  <a:pt x="61" y="223"/>
                </a:cubicBezTo>
                <a:cubicBezTo>
                  <a:pt x="60" y="223"/>
                  <a:pt x="60" y="223"/>
                  <a:pt x="60" y="223"/>
                </a:cubicBezTo>
                <a:cubicBezTo>
                  <a:pt x="60" y="223"/>
                  <a:pt x="60" y="223"/>
                  <a:pt x="60" y="223"/>
                </a:cubicBezTo>
                <a:cubicBezTo>
                  <a:pt x="59" y="223"/>
                  <a:pt x="59" y="223"/>
                  <a:pt x="59" y="223"/>
                </a:cubicBezTo>
                <a:cubicBezTo>
                  <a:pt x="59" y="223"/>
                  <a:pt x="59" y="223"/>
                  <a:pt x="59" y="223"/>
                </a:cubicBezTo>
                <a:cubicBezTo>
                  <a:pt x="59" y="223"/>
                  <a:pt x="59" y="223"/>
                  <a:pt x="59" y="223"/>
                </a:cubicBezTo>
                <a:cubicBezTo>
                  <a:pt x="58" y="223"/>
                  <a:pt x="58" y="223"/>
                  <a:pt x="58" y="223"/>
                </a:cubicBezTo>
                <a:cubicBezTo>
                  <a:pt x="57" y="222"/>
                  <a:pt x="57" y="222"/>
                  <a:pt x="57" y="222"/>
                </a:cubicBezTo>
                <a:cubicBezTo>
                  <a:pt x="57" y="222"/>
                  <a:pt x="57" y="222"/>
                  <a:pt x="57" y="222"/>
                </a:cubicBezTo>
                <a:cubicBezTo>
                  <a:pt x="57" y="222"/>
                  <a:pt x="57" y="222"/>
                  <a:pt x="57" y="222"/>
                </a:cubicBezTo>
                <a:cubicBezTo>
                  <a:pt x="56" y="222"/>
                  <a:pt x="56" y="222"/>
                  <a:pt x="56" y="222"/>
                </a:cubicBezTo>
                <a:cubicBezTo>
                  <a:pt x="56" y="222"/>
                  <a:pt x="56" y="222"/>
                  <a:pt x="56" y="222"/>
                </a:cubicBezTo>
                <a:cubicBezTo>
                  <a:pt x="56" y="221"/>
                  <a:pt x="56" y="221"/>
                  <a:pt x="56" y="221"/>
                </a:cubicBezTo>
                <a:cubicBezTo>
                  <a:pt x="56" y="221"/>
                  <a:pt x="56" y="221"/>
                  <a:pt x="56" y="221"/>
                </a:cubicBezTo>
                <a:cubicBezTo>
                  <a:pt x="56" y="221"/>
                  <a:pt x="56" y="221"/>
                  <a:pt x="56" y="221"/>
                </a:cubicBezTo>
                <a:cubicBezTo>
                  <a:pt x="55" y="220"/>
                  <a:pt x="55" y="220"/>
                  <a:pt x="55" y="220"/>
                </a:cubicBezTo>
                <a:cubicBezTo>
                  <a:pt x="55" y="220"/>
                  <a:pt x="55" y="220"/>
                  <a:pt x="55" y="220"/>
                </a:cubicBezTo>
                <a:cubicBezTo>
                  <a:pt x="55" y="220"/>
                  <a:pt x="55" y="220"/>
                  <a:pt x="55" y="220"/>
                </a:cubicBezTo>
                <a:cubicBezTo>
                  <a:pt x="54" y="219"/>
                  <a:pt x="54" y="219"/>
                  <a:pt x="54" y="219"/>
                </a:cubicBezTo>
                <a:cubicBezTo>
                  <a:pt x="51" y="218"/>
                  <a:pt x="51" y="218"/>
                  <a:pt x="51" y="218"/>
                </a:cubicBezTo>
                <a:cubicBezTo>
                  <a:pt x="50" y="217"/>
                  <a:pt x="50" y="217"/>
                  <a:pt x="50" y="217"/>
                </a:cubicBezTo>
                <a:cubicBezTo>
                  <a:pt x="49" y="216"/>
                  <a:pt x="49" y="216"/>
                  <a:pt x="49" y="216"/>
                </a:cubicBezTo>
                <a:cubicBezTo>
                  <a:pt x="49" y="216"/>
                  <a:pt x="49" y="216"/>
                  <a:pt x="49" y="216"/>
                </a:cubicBezTo>
                <a:cubicBezTo>
                  <a:pt x="49" y="216"/>
                  <a:pt x="49" y="216"/>
                  <a:pt x="49" y="216"/>
                </a:cubicBezTo>
                <a:cubicBezTo>
                  <a:pt x="49" y="216"/>
                  <a:pt x="49" y="216"/>
                  <a:pt x="49" y="216"/>
                </a:cubicBezTo>
                <a:cubicBezTo>
                  <a:pt x="48" y="214"/>
                  <a:pt x="48" y="214"/>
                  <a:pt x="48" y="214"/>
                </a:cubicBezTo>
                <a:cubicBezTo>
                  <a:pt x="48" y="214"/>
                  <a:pt x="48" y="214"/>
                  <a:pt x="48" y="214"/>
                </a:cubicBezTo>
                <a:cubicBezTo>
                  <a:pt x="48" y="214"/>
                  <a:pt x="48" y="214"/>
                  <a:pt x="48" y="214"/>
                </a:cubicBezTo>
                <a:cubicBezTo>
                  <a:pt x="47" y="213"/>
                  <a:pt x="47" y="213"/>
                  <a:pt x="47" y="213"/>
                </a:cubicBezTo>
                <a:cubicBezTo>
                  <a:pt x="47" y="213"/>
                  <a:pt x="47" y="213"/>
                  <a:pt x="47" y="213"/>
                </a:cubicBezTo>
                <a:cubicBezTo>
                  <a:pt x="47" y="213"/>
                  <a:pt x="47" y="213"/>
                  <a:pt x="47" y="213"/>
                </a:cubicBezTo>
                <a:cubicBezTo>
                  <a:pt x="48" y="212"/>
                  <a:pt x="48" y="212"/>
                  <a:pt x="48" y="212"/>
                </a:cubicBezTo>
                <a:cubicBezTo>
                  <a:pt x="49" y="212"/>
                  <a:pt x="49" y="212"/>
                  <a:pt x="49" y="212"/>
                </a:cubicBezTo>
                <a:cubicBezTo>
                  <a:pt x="49" y="212"/>
                  <a:pt x="49" y="212"/>
                  <a:pt x="49" y="212"/>
                </a:cubicBezTo>
                <a:cubicBezTo>
                  <a:pt x="49" y="212"/>
                  <a:pt x="49" y="212"/>
                  <a:pt x="49" y="212"/>
                </a:cubicBezTo>
                <a:cubicBezTo>
                  <a:pt x="50" y="211"/>
                  <a:pt x="50" y="211"/>
                  <a:pt x="50" y="211"/>
                </a:cubicBezTo>
                <a:cubicBezTo>
                  <a:pt x="50" y="212"/>
                  <a:pt x="50" y="212"/>
                  <a:pt x="50" y="212"/>
                </a:cubicBezTo>
                <a:cubicBezTo>
                  <a:pt x="50" y="212"/>
                  <a:pt x="50" y="212"/>
                  <a:pt x="50" y="212"/>
                </a:cubicBezTo>
                <a:cubicBezTo>
                  <a:pt x="50" y="212"/>
                  <a:pt x="50" y="212"/>
                  <a:pt x="50" y="212"/>
                </a:cubicBezTo>
                <a:cubicBezTo>
                  <a:pt x="51" y="212"/>
                  <a:pt x="51" y="212"/>
                  <a:pt x="51" y="212"/>
                </a:cubicBezTo>
                <a:cubicBezTo>
                  <a:pt x="52" y="213"/>
                  <a:pt x="52" y="213"/>
                  <a:pt x="52" y="213"/>
                </a:cubicBezTo>
                <a:cubicBezTo>
                  <a:pt x="52" y="213"/>
                  <a:pt x="52" y="213"/>
                  <a:pt x="52" y="213"/>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5" y="213"/>
                  <a:pt x="55" y="213"/>
                  <a:pt x="55"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4"/>
                  <a:pt x="58" y="214"/>
                  <a:pt x="58" y="214"/>
                </a:cubicBezTo>
                <a:cubicBezTo>
                  <a:pt x="58" y="214"/>
                  <a:pt x="58" y="214"/>
                  <a:pt x="58" y="214"/>
                </a:cubicBezTo>
                <a:cubicBezTo>
                  <a:pt x="59" y="214"/>
                  <a:pt x="59" y="214"/>
                  <a:pt x="59" y="214"/>
                </a:cubicBezTo>
                <a:cubicBezTo>
                  <a:pt x="59" y="215"/>
                  <a:pt x="59" y="215"/>
                  <a:pt x="59" y="215"/>
                </a:cubicBezTo>
                <a:cubicBezTo>
                  <a:pt x="60" y="217"/>
                  <a:pt x="60" y="217"/>
                  <a:pt x="60" y="217"/>
                </a:cubicBezTo>
                <a:cubicBezTo>
                  <a:pt x="60" y="217"/>
                  <a:pt x="60" y="217"/>
                  <a:pt x="60" y="217"/>
                </a:cubicBezTo>
                <a:cubicBezTo>
                  <a:pt x="60" y="217"/>
                  <a:pt x="60" y="217"/>
                  <a:pt x="60" y="217"/>
                </a:cubicBezTo>
                <a:cubicBezTo>
                  <a:pt x="61" y="219"/>
                  <a:pt x="61" y="219"/>
                  <a:pt x="61" y="219"/>
                </a:cubicBezTo>
                <a:cubicBezTo>
                  <a:pt x="61" y="219"/>
                  <a:pt x="61" y="219"/>
                  <a:pt x="61" y="219"/>
                </a:cubicBezTo>
                <a:cubicBezTo>
                  <a:pt x="61" y="219"/>
                  <a:pt x="61" y="219"/>
                  <a:pt x="61" y="219"/>
                </a:cubicBezTo>
                <a:cubicBezTo>
                  <a:pt x="62" y="219"/>
                  <a:pt x="62" y="219"/>
                  <a:pt x="62" y="219"/>
                </a:cubicBezTo>
                <a:cubicBezTo>
                  <a:pt x="63" y="220"/>
                  <a:pt x="63" y="220"/>
                  <a:pt x="63" y="220"/>
                </a:cubicBezTo>
                <a:cubicBezTo>
                  <a:pt x="63" y="220"/>
                  <a:pt x="63" y="220"/>
                  <a:pt x="63" y="220"/>
                </a:cubicBezTo>
                <a:cubicBezTo>
                  <a:pt x="63" y="220"/>
                  <a:pt x="63" y="220"/>
                  <a:pt x="63" y="220"/>
                </a:cubicBezTo>
                <a:cubicBezTo>
                  <a:pt x="64" y="221"/>
                  <a:pt x="64" y="221"/>
                  <a:pt x="64" y="221"/>
                </a:cubicBezTo>
                <a:cubicBezTo>
                  <a:pt x="64" y="221"/>
                  <a:pt x="64" y="221"/>
                  <a:pt x="64" y="221"/>
                </a:cubicBezTo>
                <a:cubicBezTo>
                  <a:pt x="64" y="221"/>
                  <a:pt x="64" y="221"/>
                  <a:pt x="64" y="221"/>
                </a:cubicBezTo>
                <a:cubicBezTo>
                  <a:pt x="65" y="220"/>
                  <a:pt x="65" y="220"/>
                  <a:pt x="65" y="220"/>
                </a:cubicBezTo>
                <a:cubicBezTo>
                  <a:pt x="65" y="220"/>
                  <a:pt x="65" y="220"/>
                  <a:pt x="65" y="220"/>
                </a:cubicBezTo>
                <a:cubicBezTo>
                  <a:pt x="65" y="220"/>
                  <a:pt x="65" y="220"/>
                  <a:pt x="65" y="220"/>
                </a:cubicBezTo>
                <a:cubicBezTo>
                  <a:pt x="66" y="219"/>
                  <a:pt x="66" y="219"/>
                  <a:pt x="66" y="219"/>
                </a:cubicBezTo>
                <a:cubicBezTo>
                  <a:pt x="66" y="219"/>
                  <a:pt x="66" y="219"/>
                  <a:pt x="66" y="219"/>
                </a:cubicBezTo>
                <a:cubicBezTo>
                  <a:pt x="66" y="219"/>
                  <a:pt x="66" y="219"/>
                  <a:pt x="66" y="219"/>
                </a:cubicBezTo>
                <a:cubicBezTo>
                  <a:pt x="65" y="218"/>
                  <a:pt x="65" y="218"/>
                  <a:pt x="65" y="218"/>
                </a:cubicBezTo>
                <a:cubicBezTo>
                  <a:pt x="65" y="218"/>
                  <a:pt x="65" y="218"/>
                  <a:pt x="65" y="218"/>
                </a:cubicBezTo>
                <a:cubicBezTo>
                  <a:pt x="65" y="218"/>
                  <a:pt x="65" y="218"/>
                  <a:pt x="65" y="218"/>
                </a:cubicBezTo>
                <a:cubicBezTo>
                  <a:pt x="64" y="219"/>
                  <a:pt x="64" y="219"/>
                  <a:pt x="64" y="219"/>
                </a:cubicBezTo>
                <a:cubicBezTo>
                  <a:pt x="64" y="219"/>
                  <a:pt x="64" y="219"/>
                  <a:pt x="64" y="219"/>
                </a:cubicBezTo>
                <a:cubicBezTo>
                  <a:pt x="64" y="218"/>
                  <a:pt x="64" y="218"/>
                  <a:pt x="64" y="218"/>
                </a:cubicBezTo>
                <a:cubicBezTo>
                  <a:pt x="64" y="218"/>
                  <a:pt x="64" y="218"/>
                  <a:pt x="64" y="218"/>
                </a:cubicBezTo>
                <a:cubicBezTo>
                  <a:pt x="64" y="218"/>
                  <a:pt x="64" y="218"/>
                  <a:pt x="64"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7"/>
                  <a:pt x="65" y="217"/>
                  <a:pt x="65" y="217"/>
                </a:cubicBezTo>
                <a:cubicBezTo>
                  <a:pt x="65" y="217"/>
                  <a:pt x="65" y="217"/>
                  <a:pt x="65" y="217"/>
                </a:cubicBezTo>
                <a:cubicBezTo>
                  <a:pt x="66" y="216"/>
                  <a:pt x="66" y="216"/>
                  <a:pt x="66" y="216"/>
                </a:cubicBezTo>
                <a:cubicBezTo>
                  <a:pt x="65" y="216"/>
                  <a:pt x="65" y="216"/>
                  <a:pt x="65" y="216"/>
                </a:cubicBezTo>
                <a:cubicBezTo>
                  <a:pt x="64" y="215"/>
                  <a:pt x="64" y="215"/>
                  <a:pt x="64" y="215"/>
                </a:cubicBezTo>
                <a:cubicBezTo>
                  <a:pt x="63" y="215"/>
                  <a:pt x="63" y="215"/>
                  <a:pt x="63" y="215"/>
                </a:cubicBezTo>
                <a:cubicBezTo>
                  <a:pt x="64" y="215"/>
                  <a:pt x="64" y="215"/>
                  <a:pt x="64" y="215"/>
                </a:cubicBezTo>
                <a:cubicBezTo>
                  <a:pt x="65" y="215"/>
                  <a:pt x="65" y="215"/>
                  <a:pt x="65" y="215"/>
                </a:cubicBezTo>
                <a:cubicBezTo>
                  <a:pt x="64" y="214"/>
                  <a:pt x="64" y="214"/>
                  <a:pt x="64" y="214"/>
                </a:cubicBezTo>
                <a:cubicBezTo>
                  <a:pt x="64" y="213"/>
                  <a:pt x="64" y="213"/>
                  <a:pt x="64" y="213"/>
                </a:cubicBezTo>
                <a:cubicBezTo>
                  <a:pt x="64" y="213"/>
                  <a:pt x="64" y="213"/>
                  <a:pt x="64" y="213"/>
                </a:cubicBezTo>
                <a:cubicBezTo>
                  <a:pt x="64" y="213"/>
                  <a:pt x="64" y="213"/>
                  <a:pt x="64" y="213"/>
                </a:cubicBezTo>
                <a:cubicBezTo>
                  <a:pt x="62" y="212"/>
                  <a:pt x="62" y="212"/>
                  <a:pt x="62" y="212"/>
                </a:cubicBezTo>
                <a:cubicBezTo>
                  <a:pt x="61" y="211"/>
                  <a:pt x="61" y="211"/>
                  <a:pt x="61" y="211"/>
                </a:cubicBezTo>
                <a:cubicBezTo>
                  <a:pt x="61" y="211"/>
                  <a:pt x="61" y="211"/>
                  <a:pt x="61" y="211"/>
                </a:cubicBezTo>
                <a:cubicBezTo>
                  <a:pt x="62" y="211"/>
                  <a:pt x="62" y="211"/>
                  <a:pt x="62" y="211"/>
                </a:cubicBezTo>
                <a:cubicBezTo>
                  <a:pt x="64" y="212"/>
                  <a:pt x="64" y="212"/>
                  <a:pt x="64" y="212"/>
                </a:cubicBezTo>
                <a:cubicBezTo>
                  <a:pt x="65" y="212"/>
                  <a:pt x="65" y="212"/>
                  <a:pt x="65" y="212"/>
                </a:cubicBezTo>
                <a:cubicBezTo>
                  <a:pt x="65" y="212"/>
                  <a:pt x="65" y="212"/>
                  <a:pt x="65" y="212"/>
                </a:cubicBezTo>
                <a:cubicBezTo>
                  <a:pt x="65" y="211"/>
                  <a:pt x="65" y="211"/>
                  <a:pt x="65" y="211"/>
                </a:cubicBezTo>
                <a:cubicBezTo>
                  <a:pt x="66" y="211"/>
                  <a:pt x="66" y="211"/>
                  <a:pt x="66" y="211"/>
                </a:cubicBezTo>
                <a:cubicBezTo>
                  <a:pt x="66" y="211"/>
                  <a:pt x="66" y="211"/>
                  <a:pt x="66" y="211"/>
                </a:cubicBezTo>
                <a:cubicBezTo>
                  <a:pt x="66" y="210"/>
                  <a:pt x="66" y="210"/>
                  <a:pt x="66" y="210"/>
                </a:cubicBezTo>
                <a:cubicBezTo>
                  <a:pt x="66" y="210"/>
                  <a:pt x="66" y="210"/>
                  <a:pt x="66" y="210"/>
                </a:cubicBezTo>
                <a:cubicBezTo>
                  <a:pt x="66" y="210"/>
                  <a:pt x="66" y="210"/>
                  <a:pt x="66" y="210"/>
                </a:cubicBezTo>
                <a:cubicBezTo>
                  <a:pt x="65" y="209"/>
                  <a:pt x="65" y="209"/>
                  <a:pt x="65" y="209"/>
                </a:cubicBezTo>
                <a:cubicBezTo>
                  <a:pt x="65" y="209"/>
                  <a:pt x="65" y="209"/>
                  <a:pt x="65" y="209"/>
                </a:cubicBezTo>
                <a:cubicBezTo>
                  <a:pt x="64" y="209"/>
                  <a:pt x="64" y="209"/>
                  <a:pt x="64" y="209"/>
                </a:cubicBezTo>
                <a:cubicBezTo>
                  <a:pt x="64" y="209"/>
                  <a:pt x="64" y="209"/>
                  <a:pt x="64" y="209"/>
                </a:cubicBezTo>
                <a:cubicBezTo>
                  <a:pt x="64" y="209"/>
                  <a:pt x="64" y="209"/>
                  <a:pt x="64" y="209"/>
                </a:cubicBezTo>
                <a:cubicBezTo>
                  <a:pt x="65" y="208"/>
                  <a:pt x="65" y="208"/>
                  <a:pt x="65" y="208"/>
                </a:cubicBezTo>
                <a:cubicBezTo>
                  <a:pt x="65" y="208"/>
                  <a:pt x="65" y="208"/>
                  <a:pt x="65" y="208"/>
                </a:cubicBezTo>
                <a:cubicBezTo>
                  <a:pt x="65" y="208"/>
                  <a:pt x="65" y="208"/>
                  <a:pt x="65" y="208"/>
                </a:cubicBezTo>
                <a:cubicBezTo>
                  <a:pt x="65" y="207"/>
                  <a:pt x="65" y="207"/>
                  <a:pt x="65" y="207"/>
                </a:cubicBezTo>
                <a:cubicBezTo>
                  <a:pt x="64" y="207"/>
                  <a:pt x="64" y="207"/>
                  <a:pt x="64" y="207"/>
                </a:cubicBezTo>
                <a:cubicBezTo>
                  <a:pt x="64" y="207"/>
                  <a:pt x="64" y="207"/>
                  <a:pt x="64" y="207"/>
                </a:cubicBezTo>
                <a:cubicBezTo>
                  <a:pt x="64" y="206"/>
                  <a:pt x="64" y="206"/>
                  <a:pt x="64" y="206"/>
                </a:cubicBezTo>
                <a:cubicBezTo>
                  <a:pt x="63" y="206"/>
                  <a:pt x="63" y="206"/>
                  <a:pt x="63" y="206"/>
                </a:cubicBezTo>
                <a:cubicBezTo>
                  <a:pt x="63" y="206"/>
                  <a:pt x="63" y="206"/>
                  <a:pt x="63" y="206"/>
                </a:cubicBezTo>
                <a:cubicBezTo>
                  <a:pt x="63" y="206"/>
                  <a:pt x="63" y="206"/>
                  <a:pt x="63" y="206"/>
                </a:cubicBezTo>
                <a:cubicBezTo>
                  <a:pt x="63" y="206"/>
                  <a:pt x="63" y="206"/>
                  <a:pt x="63" y="206"/>
                </a:cubicBezTo>
                <a:cubicBezTo>
                  <a:pt x="62" y="206"/>
                  <a:pt x="62" y="206"/>
                  <a:pt x="62" y="206"/>
                </a:cubicBezTo>
                <a:cubicBezTo>
                  <a:pt x="62" y="206"/>
                  <a:pt x="62" y="206"/>
                  <a:pt x="62" y="206"/>
                </a:cubicBezTo>
                <a:cubicBezTo>
                  <a:pt x="62" y="206"/>
                  <a:pt x="62" y="206"/>
                  <a:pt x="62" y="206"/>
                </a:cubicBezTo>
                <a:cubicBezTo>
                  <a:pt x="62" y="206"/>
                  <a:pt x="62" y="206"/>
                  <a:pt x="62" y="206"/>
                </a:cubicBezTo>
                <a:cubicBezTo>
                  <a:pt x="61" y="206"/>
                  <a:pt x="61" y="206"/>
                  <a:pt x="61" y="206"/>
                </a:cubicBezTo>
                <a:cubicBezTo>
                  <a:pt x="61" y="207"/>
                  <a:pt x="61" y="207"/>
                  <a:pt x="61" y="207"/>
                </a:cubicBezTo>
                <a:cubicBezTo>
                  <a:pt x="60" y="207"/>
                  <a:pt x="60" y="207"/>
                  <a:pt x="60" y="207"/>
                </a:cubicBezTo>
                <a:cubicBezTo>
                  <a:pt x="60" y="207"/>
                  <a:pt x="60" y="207"/>
                  <a:pt x="60" y="207"/>
                </a:cubicBezTo>
                <a:cubicBezTo>
                  <a:pt x="61" y="206"/>
                  <a:pt x="61" y="206"/>
                  <a:pt x="61" y="206"/>
                </a:cubicBezTo>
                <a:cubicBezTo>
                  <a:pt x="61" y="206"/>
                  <a:pt x="61" y="206"/>
                  <a:pt x="61" y="206"/>
                </a:cubicBezTo>
                <a:cubicBezTo>
                  <a:pt x="62" y="206"/>
                  <a:pt x="62" y="206"/>
                  <a:pt x="62" y="206"/>
                </a:cubicBezTo>
                <a:cubicBezTo>
                  <a:pt x="62" y="206"/>
                  <a:pt x="62" y="206"/>
                  <a:pt x="62" y="206"/>
                </a:cubicBezTo>
                <a:cubicBezTo>
                  <a:pt x="62" y="206"/>
                  <a:pt x="62" y="206"/>
                  <a:pt x="62" y="206"/>
                </a:cubicBezTo>
                <a:cubicBezTo>
                  <a:pt x="63" y="206"/>
                  <a:pt x="63" y="206"/>
                  <a:pt x="63" y="206"/>
                </a:cubicBezTo>
                <a:cubicBezTo>
                  <a:pt x="64" y="205"/>
                  <a:pt x="64" y="205"/>
                  <a:pt x="64" y="205"/>
                </a:cubicBezTo>
                <a:cubicBezTo>
                  <a:pt x="64" y="205"/>
                  <a:pt x="64" y="205"/>
                  <a:pt x="64" y="205"/>
                </a:cubicBezTo>
                <a:cubicBezTo>
                  <a:pt x="64" y="205"/>
                  <a:pt x="64" y="205"/>
                  <a:pt x="64" y="205"/>
                </a:cubicBezTo>
                <a:cubicBezTo>
                  <a:pt x="64" y="205"/>
                  <a:pt x="64" y="205"/>
                  <a:pt x="64" y="205"/>
                </a:cubicBezTo>
                <a:cubicBezTo>
                  <a:pt x="65" y="204"/>
                  <a:pt x="65" y="204"/>
                  <a:pt x="65" y="204"/>
                </a:cubicBezTo>
                <a:cubicBezTo>
                  <a:pt x="64" y="204"/>
                  <a:pt x="64" y="204"/>
                  <a:pt x="64" y="204"/>
                </a:cubicBezTo>
                <a:cubicBezTo>
                  <a:pt x="64" y="204"/>
                  <a:pt x="64" y="204"/>
                  <a:pt x="64" y="204"/>
                </a:cubicBezTo>
                <a:cubicBezTo>
                  <a:pt x="64" y="204"/>
                  <a:pt x="64" y="204"/>
                  <a:pt x="64" y="204"/>
                </a:cubicBezTo>
                <a:cubicBezTo>
                  <a:pt x="64" y="204"/>
                  <a:pt x="64" y="204"/>
                  <a:pt x="64" y="204"/>
                </a:cubicBezTo>
                <a:cubicBezTo>
                  <a:pt x="62" y="204"/>
                  <a:pt x="62" y="204"/>
                  <a:pt x="62" y="204"/>
                </a:cubicBezTo>
                <a:cubicBezTo>
                  <a:pt x="62" y="204"/>
                  <a:pt x="62" y="204"/>
                  <a:pt x="62" y="204"/>
                </a:cubicBezTo>
                <a:cubicBezTo>
                  <a:pt x="62" y="204"/>
                  <a:pt x="62" y="204"/>
                  <a:pt x="62" y="204"/>
                </a:cubicBezTo>
                <a:cubicBezTo>
                  <a:pt x="61" y="204"/>
                  <a:pt x="61" y="204"/>
                  <a:pt x="61" y="204"/>
                </a:cubicBezTo>
                <a:cubicBezTo>
                  <a:pt x="61" y="204"/>
                  <a:pt x="61" y="204"/>
                  <a:pt x="61" y="204"/>
                </a:cubicBezTo>
                <a:cubicBezTo>
                  <a:pt x="60" y="204"/>
                  <a:pt x="60" y="204"/>
                  <a:pt x="60" y="204"/>
                </a:cubicBezTo>
                <a:cubicBezTo>
                  <a:pt x="60" y="204"/>
                  <a:pt x="60" y="204"/>
                  <a:pt x="60" y="204"/>
                </a:cubicBezTo>
                <a:cubicBezTo>
                  <a:pt x="60" y="204"/>
                  <a:pt x="60" y="204"/>
                  <a:pt x="60" y="204"/>
                </a:cubicBezTo>
                <a:cubicBezTo>
                  <a:pt x="59" y="204"/>
                  <a:pt x="59" y="204"/>
                  <a:pt x="59" y="204"/>
                </a:cubicBezTo>
                <a:cubicBezTo>
                  <a:pt x="59" y="204"/>
                  <a:pt x="59" y="204"/>
                  <a:pt x="59" y="204"/>
                </a:cubicBezTo>
                <a:cubicBezTo>
                  <a:pt x="59" y="204"/>
                  <a:pt x="59" y="204"/>
                  <a:pt x="59" y="204"/>
                </a:cubicBezTo>
                <a:cubicBezTo>
                  <a:pt x="59" y="204"/>
                  <a:pt x="59" y="204"/>
                  <a:pt x="59" y="204"/>
                </a:cubicBezTo>
                <a:cubicBezTo>
                  <a:pt x="60" y="203"/>
                  <a:pt x="60" y="203"/>
                  <a:pt x="60" y="203"/>
                </a:cubicBezTo>
                <a:cubicBezTo>
                  <a:pt x="61" y="203"/>
                  <a:pt x="61" y="203"/>
                  <a:pt x="61" y="203"/>
                </a:cubicBezTo>
                <a:cubicBezTo>
                  <a:pt x="63" y="203"/>
                  <a:pt x="63" y="203"/>
                  <a:pt x="63" y="203"/>
                </a:cubicBezTo>
                <a:cubicBezTo>
                  <a:pt x="63" y="203"/>
                  <a:pt x="63" y="203"/>
                  <a:pt x="63" y="203"/>
                </a:cubicBezTo>
                <a:cubicBezTo>
                  <a:pt x="64" y="203"/>
                  <a:pt x="64" y="203"/>
                  <a:pt x="64" y="203"/>
                </a:cubicBezTo>
                <a:cubicBezTo>
                  <a:pt x="65" y="202"/>
                  <a:pt x="65" y="202"/>
                  <a:pt x="65" y="202"/>
                </a:cubicBezTo>
                <a:cubicBezTo>
                  <a:pt x="65" y="202"/>
                  <a:pt x="65" y="202"/>
                  <a:pt x="65" y="202"/>
                </a:cubicBezTo>
                <a:cubicBezTo>
                  <a:pt x="65" y="202"/>
                  <a:pt x="65" y="202"/>
                  <a:pt x="65" y="202"/>
                </a:cubicBezTo>
                <a:cubicBezTo>
                  <a:pt x="65" y="201"/>
                  <a:pt x="65" y="201"/>
                  <a:pt x="65" y="201"/>
                </a:cubicBezTo>
                <a:cubicBezTo>
                  <a:pt x="65" y="201"/>
                  <a:pt x="65" y="201"/>
                  <a:pt x="65" y="201"/>
                </a:cubicBezTo>
                <a:cubicBezTo>
                  <a:pt x="65" y="201"/>
                  <a:pt x="65" y="201"/>
                  <a:pt x="65" y="201"/>
                </a:cubicBezTo>
                <a:cubicBezTo>
                  <a:pt x="65" y="200"/>
                  <a:pt x="65" y="200"/>
                  <a:pt x="65" y="200"/>
                </a:cubicBezTo>
                <a:cubicBezTo>
                  <a:pt x="65" y="200"/>
                  <a:pt x="65" y="200"/>
                  <a:pt x="65" y="200"/>
                </a:cubicBezTo>
                <a:cubicBezTo>
                  <a:pt x="64" y="200"/>
                  <a:pt x="64" y="200"/>
                  <a:pt x="64" y="200"/>
                </a:cubicBezTo>
                <a:cubicBezTo>
                  <a:pt x="64" y="200"/>
                  <a:pt x="64" y="200"/>
                  <a:pt x="64" y="200"/>
                </a:cubicBezTo>
                <a:cubicBezTo>
                  <a:pt x="64" y="200"/>
                  <a:pt x="64" y="200"/>
                  <a:pt x="64" y="200"/>
                </a:cubicBezTo>
                <a:cubicBezTo>
                  <a:pt x="64" y="200"/>
                  <a:pt x="64" y="200"/>
                  <a:pt x="64" y="200"/>
                </a:cubicBezTo>
                <a:cubicBezTo>
                  <a:pt x="63" y="201"/>
                  <a:pt x="63" y="201"/>
                  <a:pt x="63" y="201"/>
                </a:cubicBezTo>
                <a:cubicBezTo>
                  <a:pt x="62" y="201"/>
                  <a:pt x="62" y="201"/>
                  <a:pt x="62" y="201"/>
                </a:cubicBezTo>
                <a:cubicBezTo>
                  <a:pt x="61" y="201"/>
                  <a:pt x="61" y="201"/>
                  <a:pt x="61" y="201"/>
                </a:cubicBezTo>
                <a:cubicBezTo>
                  <a:pt x="61" y="200"/>
                  <a:pt x="61" y="200"/>
                  <a:pt x="61" y="200"/>
                </a:cubicBezTo>
                <a:cubicBezTo>
                  <a:pt x="61" y="200"/>
                  <a:pt x="61" y="200"/>
                  <a:pt x="61" y="200"/>
                </a:cubicBezTo>
                <a:cubicBezTo>
                  <a:pt x="61" y="200"/>
                  <a:pt x="61" y="200"/>
                  <a:pt x="61" y="200"/>
                </a:cubicBezTo>
                <a:cubicBezTo>
                  <a:pt x="60" y="200"/>
                  <a:pt x="60" y="200"/>
                  <a:pt x="60" y="200"/>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199"/>
                  <a:pt x="60" y="199"/>
                  <a:pt x="60" y="199"/>
                </a:cubicBezTo>
                <a:cubicBezTo>
                  <a:pt x="60" y="199"/>
                  <a:pt x="60" y="199"/>
                  <a:pt x="60" y="199"/>
                </a:cubicBezTo>
                <a:cubicBezTo>
                  <a:pt x="60" y="199"/>
                  <a:pt x="60" y="199"/>
                  <a:pt x="60" y="199"/>
                </a:cubicBezTo>
                <a:cubicBezTo>
                  <a:pt x="60" y="198"/>
                  <a:pt x="60" y="198"/>
                  <a:pt x="60" y="198"/>
                </a:cubicBezTo>
                <a:cubicBezTo>
                  <a:pt x="61" y="197"/>
                  <a:pt x="61" y="197"/>
                  <a:pt x="61" y="197"/>
                </a:cubicBezTo>
                <a:cubicBezTo>
                  <a:pt x="62" y="197"/>
                  <a:pt x="62" y="197"/>
                  <a:pt x="62" y="197"/>
                </a:cubicBezTo>
                <a:cubicBezTo>
                  <a:pt x="62" y="197"/>
                  <a:pt x="62" y="197"/>
                  <a:pt x="62" y="197"/>
                </a:cubicBezTo>
                <a:cubicBezTo>
                  <a:pt x="62" y="196"/>
                  <a:pt x="62" y="196"/>
                  <a:pt x="62" y="196"/>
                </a:cubicBezTo>
                <a:cubicBezTo>
                  <a:pt x="62" y="196"/>
                  <a:pt x="62" y="196"/>
                  <a:pt x="62" y="196"/>
                </a:cubicBezTo>
                <a:cubicBezTo>
                  <a:pt x="62" y="196"/>
                  <a:pt x="62" y="196"/>
                  <a:pt x="62" y="196"/>
                </a:cubicBezTo>
                <a:cubicBezTo>
                  <a:pt x="61" y="196"/>
                  <a:pt x="61" y="196"/>
                  <a:pt x="61" y="196"/>
                </a:cubicBezTo>
                <a:cubicBezTo>
                  <a:pt x="61" y="196"/>
                  <a:pt x="61" y="196"/>
                  <a:pt x="61" y="196"/>
                </a:cubicBezTo>
                <a:cubicBezTo>
                  <a:pt x="61" y="196"/>
                  <a:pt x="61" y="196"/>
                  <a:pt x="61" y="196"/>
                </a:cubicBezTo>
                <a:cubicBezTo>
                  <a:pt x="61" y="196"/>
                  <a:pt x="61" y="196"/>
                  <a:pt x="61" y="196"/>
                </a:cubicBezTo>
                <a:cubicBezTo>
                  <a:pt x="60" y="196"/>
                  <a:pt x="60" y="196"/>
                  <a:pt x="60" y="196"/>
                </a:cubicBezTo>
                <a:cubicBezTo>
                  <a:pt x="60" y="196"/>
                  <a:pt x="60" y="196"/>
                  <a:pt x="60" y="196"/>
                </a:cubicBezTo>
                <a:cubicBezTo>
                  <a:pt x="60" y="196"/>
                  <a:pt x="60" y="196"/>
                  <a:pt x="60" y="196"/>
                </a:cubicBezTo>
                <a:cubicBezTo>
                  <a:pt x="58" y="198"/>
                  <a:pt x="58" y="198"/>
                  <a:pt x="58" y="198"/>
                </a:cubicBezTo>
                <a:cubicBezTo>
                  <a:pt x="58" y="198"/>
                  <a:pt x="58" y="198"/>
                  <a:pt x="58" y="198"/>
                </a:cubicBezTo>
                <a:cubicBezTo>
                  <a:pt x="58" y="198"/>
                  <a:pt x="58" y="198"/>
                  <a:pt x="58" y="198"/>
                </a:cubicBezTo>
                <a:cubicBezTo>
                  <a:pt x="58" y="198"/>
                  <a:pt x="58" y="198"/>
                  <a:pt x="58" y="198"/>
                </a:cubicBezTo>
                <a:cubicBezTo>
                  <a:pt x="58" y="199"/>
                  <a:pt x="58" y="199"/>
                  <a:pt x="58" y="199"/>
                </a:cubicBezTo>
                <a:cubicBezTo>
                  <a:pt x="58" y="199"/>
                  <a:pt x="58" y="199"/>
                  <a:pt x="58" y="199"/>
                </a:cubicBezTo>
                <a:cubicBezTo>
                  <a:pt x="58" y="197"/>
                  <a:pt x="58" y="197"/>
                  <a:pt x="58" y="197"/>
                </a:cubicBezTo>
                <a:cubicBezTo>
                  <a:pt x="58" y="196"/>
                  <a:pt x="58" y="196"/>
                  <a:pt x="58" y="196"/>
                </a:cubicBezTo>
                <a:cubicBezTo>
                  <a:pt x="58" y="196"/>
                  <a:pt x="58" y="196"/>
                  <a:pt x="58" y="196"/>
                </a:cubicBezTo>
                <a:cubicBezTo>
                  <a:pt x="58" y="195"/>
                  <a:pt x="58" y="195"/>
                  <a:pt x="58" y="195"/>
                </a:cubicBezTo>
                <a:cubicBezTo>
                  <a:pt x="57" y="194"/>
                  <a:pt x="57" y="194"/>
                  <a:pt x="57" y="194"/>
                </a:cubicBezTo>
                <a:cubicBezTo>
                  <a:pt x="57" y="193"/>
                  <a:pt x="57" y="193"/>
                  <a:pt x="57" y="193"/>
                </a:cubicBezTo>
                <a:cubicBezTo>
                  <a:pt x="58" y="192"/>
                  <a:pt x="58" y="192"/>
                  <a:pt x="58" y="192"/>
                </a:cubicBezTo>
                <a:cubicBezTo>
                  <a:pt x="58" y="192"/>
                  <a:pt x="58" y="192"/>
                  <a:pt x="58" y="192"/>
                </a:cubicBezTo>
                <a:cubicBezTo>
                  <a:pt x="58" y="192"/>
                  <a:pt x="58" y="192"/>
                  <a:pt x="58" y="192"/>
                </a:cubicBezTo>
                <a:cubicBezTo>
                  <a:pt x="58" y="191"/>
                  <a:pt x="58" y="191"/>
                  <a:pt x="58" y="191"/>
                </a:cubicBezTo>
                <a:cubicBezTo>
                  <a:pt x="58" y="191"/>
                  <a:pt x="58" y="191"/>
                  <a:pt x="58" y="191"/>
                </a:cubicBezTo>
                <a:cubicBezTo>
                  <a:pt x="57" y="191"/>
                  <a:pt x="57" y="191"/>
                  <a:pt x="57" y="191"/>
                </a:cubicBezTo>
                <a:cubicBezTo>
                  <a:pt x="57" y="191"/>
                  <a:pt x="57" y="191"/>
                  <a:pt x="57" y="191"/>
                </a:cubicBezTo>
                <a:cubicBezTo>
                  <a:pt x="56" y="191"/>
                  <a:pt x="56" y="191"/>
                  <a:pt x="56" y="191"/>
                </a:cubicBezTo>
                <a:cubicBezTo>
                  <a:pt x="56" y="191"/>
                  <a:pt x="56" y="191"/>
                  <a:pt x="56" y="191"/>
                </a:cubicBezTo>
                <a:cubicBezTo>
                  <a:pt x="56" y="192"/>
                  <a:pt x="56" y="192"/>
                  <a:pt x="56" y="192"/>
                </a:cubicBezTo>
                <a:cubicBezTo>
                  <a:pt x="56" y="194"/>
                  <a:pt x="56" y="194"/>
                  <a:pt x="56" y="194"/>
                </a:cubicBezTo>
                <a:cubicBezTo>
                  <a:pt x="56" y="194"/>
                  <a:pt x="56" y="194"/>
                  <a:pt x="56" y="194"/>
                </a:cubicBezTo>
                <a:cubicBezTo>
                  <a:pt x="56" y="194"/>
                  <a:pt x="56" y="194"/>
                  <a:pt x="56" y="194"/>
                </a:cubicBezTo>
                <a:cubicBezTo>
                  <a:pt x="56" y="195"/>
                  <a:pt x="56" y="195"/>
                  <a:pt x="56" y="195"/>
                </a:cubicBezTo>
                <a:cubicBezTo>
                  <a:pt x="56" y="196"/>
                  <a:pt x="56" y="196"/>
                  <a:pt x="56" y="196"/>
                </a:cubicBezTo>
                <a:cubicBezTo>
                  <a:pt x="56" y="197"/>
                  <a:pt x="56" y="197"/>
                  <a:pt x="56" y="197"/>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5" y="198"/>
                  <a:pt x="55" y="198"/>
                  <a:pt x="55" y="198"/>
                </a:cubicBezTo>
                <a:cubicBezTo>
                  <a:pt x="54" y="197"/>
                  <a:pt x="54" y="197"/>
                  <a:pt x="54" y="197"/>
                </a:cubicBezTo>
                <a:cubicBezTo>
                  <a:pt x="54" y="198"/>
                  <a:pt x="54" y="198"/>
                  <a:pt x="54" y="198"/>
                </a:cubicBezTo>
                <a:cubicBezTo>
                  <a:pt x="54" y="200"/>
                  <a:pt x="54" y="200"/>
                  <a:pt x="54" y="200"/>
                </a:cubicBezTo>
                <a:cubicBezTo>
                  <a:pt x="54" y="200"/>
                  <a:pt x="54" y="200"/>
                  <a:pt x="54" y="200"/>
                </a:cubicBezTo>
                <a:cubicBezTo>
                  <a:pt x="54" y="200"/>
                  <a:pt x="54" y="200"/>
                  <a:pt x="54" y="200"/>
                </a:cubicBezTo>
                <a:cubicBezTo>
                  <a:pt x="53" y="200"/>
                  <a:pt x="53" y="200"/>
                  <a:pt x="53" y="200"/>
                </a:cubicBezTo>
                <a:cubicBezTo>
                  <a:pt x="52" y="200"/>
                  <a:pt x="52" y="200"/>
                  <a:pt x="52" y="200"/>
                </a:cubicBezTo>
                <a:cubicBezTo>
                  <a:pt x="53" y="201"/>
                  <a:pt x="53" y="201"/>
                  <a:pt x="53" y="201"/>
                </a:cubicBezTo>
                <a:cubicBezTo>
                  <a:pt x="53" y="201"/>
                  <a:pt x="53" y="201"/>
                  <a:pt x="53" y="201"/>
                </a:cubicBezTo>
                <a:cubicBezTo>
                  <a:pt x="53" y="202"/>
                  <a:pt x="53" y="202"/>
                  <a:pt x="53" y="202"/>
                </a:cubicBezTo>
                <a:cubicBezTo>
                  <a:pt x="53" y="202"/>
                  <a:pt x="53" y="202"/>
                  <a:pt x="53" y="202"/>
                </a:cubicBezTo>
                <a:cubicBezTo>
                  <a:pt x="53" y="203"/>
                  <a:pt x="53" y="203"/>
                  <a:pt x="53" y="203"/>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51" y="203"/>
                  <a:pt x="51" y="203"/>
                  <a:pt x="51" y="203"/>
                </a:cubicBezTo>
                <a:cubicBezTo>
                  <a:pt x="50" y="204"/>
                  <a:pt x="50" y="204"/>
                  <a:pt x="50" y="204"/>
                </a:cubicBezTo>
                <a:cubicBezTo>
                  <a:pt x="49" y="204"/>
                  <a:pt x="49" y="204"/>
                  <a:pt x="49" y="204"/>
                </a:cubicBezTo>
                <a:cubicBezTo>
                  <a:pt x="49" y="204"/>
                  <a:pt x="49" y="204"/>
                  <a:pt x="49" y="204"/>
                </a:cubicBezTo>
                <a:cubicBezTo>
                  <a:pt x="49" y="203"/>
                  <a:pt x="49" y="203"/>
                  <a:pt x="49" y="203"/>
                </a:cubicBezTo>
                <a:cubicBezTo>
                  <a:pt x="49" y="203"/>
                  <a:pt x="49" y="203"/>
                  <a:pt x="49" y="203"/>
                </a:cubicBezTo>
                <a:cubicBezTo>
                  <a:pt x="49" y="203"/>
                  <a:pt x="49" y="203"/>
                  <a:pt x="49" y="203"/>
                </a:cubicBezTo>
                <a:cubicBezTo>
                  <a:pt x="48" y="202"/>
                  <a:pt x="48" y="202"/>
                  <a:pt x="48" y="202"/>
                </a:cubicBezTo>
                <a:cubicBezTo>
                  <a:pt x="48" y="202"/>
                  <a:pt x="48" y="202"/>
                  <a:pt x="48" y="202"/>
                </a:cubicBezTo>
                <a:cubicBezTo>
                  <a:pt x="48" y="202"/>
                  <a:pt x="48" y="202"/>
                  <a:pt x="48" y="202"/>
                </a:cubicBezTo>
                <a:cubicBezTo>
                  <a:pt x="48" y="201"/>
                  <a:pt x="48" y="201"/>
                  <a:pt x="48" y="201"/>
                </a:cubicBezTo>
                <a:cubicBezTo>
                  <a:pt x="48" y="201"/>
                  <a:pt x="48" y="201"/>
                  <a:pt x="48" y="201"/>
                </a:cubicBezTo>
                <a:cubicBezTo>
                  <a:pt x="48" y="201"/>
                  <a:pt x="48" y="201"/>
                  <a:pt x="48" y="201"/>
                </a:cubicBezTo>
                <a:cubicBezTo>
                  <a:pt x="47" y="201"/>
                  <a:pt x="47" y="201"/>
                  <a:pt x="47" y="201"/>
                </a:cubicBezTo>
                <a:cubicBezTo>
                  <a:pt x="47" y="201"/>
                  <a:pt x="47" y="201"/>
                  <a:pt x="47" y="201"/>
                </a:cubicBezTo>
                <a:cubicBezTo>
                  <a:pt x="47" y="201"/>
                  <a:pt x="47" y="201"/>
                  <a:pt x="47" y="201"/>
                </a:cubicBezTo>
                <a:cubicBezTo>
                  <a:pt x="46" y="201"/>
                  <a:pt x="46" y="201"/>
                  <a:pt x="46" y="201"/>
                </a:cubicBezTo>
                <a:cubicBezTo>
                  <a:pt x="47" y="200"/>
                  <a:pt x="47" y="200"/>
                  <a:pt x="47" y="200"/>
                </a:cubicBezTo>
                <a:cubicBezTo>
                  <a:pt x="47" y="200"/>
                  <a:pt x="47" y="200"/>
                  <a:pt x="47" y="200"/>
                </a:cubicBezTo>
                <a:cubicBezTo>
                  <a:pt x="47" y="200"/>
                  <a:pt x="47" y="200"/>
                  <a:pt x="47" y="200"/>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7" y="198"/>
                  <a:pt x="47" y="198"/>
                  <a:pt x="47" y="198"/>
                </a:cubicBezTo>
                <a:cubicBezTo>
                  <a:pt x="48" y="198"/>
                  <a:pt x="48" y="198"/>
                  <a:pt x="48" y="198"/>
                </a:cubicBezTo>
                <a:cubicBezTo>
                  <a:pt x="48" y="199"/>
                  <a:pt x="48" y="199"/>
                  <a:pt x="48" y="199"/>
                </a:cubicBezTo>
                <a:cubicBezTo>
                  <a:pt x="48" y="199"/>
                  <a:pt x="48" y="199"/>
                  <a:pt x="48" y="199"/>
                </a:cubicBezTo>
                <a:cubicBezTo>
                  <a:pt x="49" y="198"/>
                  <a:pt x="49" y="198"/>
                  <a:pt x="49" y="198"/>
                </a:cubicBezTo>
                <a:cubicBezTo>
                  <a:pt x="49" y="198"/>
                  <a:pt x="49" y="198"/>
                  <a:pt x="49" y="198"/>
                </a:cubicBezTo>
                <a:cubicBezTo>
                  <a:pt x="49" y="197"/>
                  <a:pt x="49" y="197"/>
                  <a:pt x="49" y="197"/>
                </a:cubicBezTo>
                <a:cubicBezTo>
                  <a:pt x="51" y="197"/>
                  <a:pt x="51" y="197"/>
                  <a:pt x="51" y="197"/>
                </a:cubicBezTo>
                <a:cubicBezTo>
                  <a:pt x="52" y="197"/>
                  <a:pt x="52" y="197"/>
                  <a:pt x="52" y="197"/>
                </a:cubicBezTo>
                <a:cubicBezTo>
                  <a:pt x="52" y="197"/>
                  <a:pt x="52" y="197"/>
                  <a:pt x="52" y="197"/>
                </a:cubicBezTo>
                <a:cubicBezTo>
                  <a:pt x="52" y="197"/>
                  <a:pt x="52" y="197"/>
                  <a:pt x="52" y="197"/>
                </a:cubicBezTo>
                <a:cubicBezTo>
                  <a:pt x="54" y="196"/>
                  <a:pt x="54" y="196"/>
                  <a:pt x="54" y="196"/>
                </a:cubicBezTo>
                <a:cubicBezTo>
                  <a:pt x="55" y="194"/>
                  <a:pt x="55" y="194"/>
                  <a:pt x="55" y="194"/>
                </a:cubicBezTo>
                <a:cubicBezTo>
                  <a:pt x="55" y="194"/>
                  <a:pt x="55" y="194"/>
                  <a:pt x="55" y="194"/>
                </a:cubicBezTo>
                <a:cubicBezTo>
                  <a:pt x="55" y="194"/>
                  <a:pt x="55" y="194"/>
                  <a:pt x="55" y="194"/>
                </a:cubicBezTo>
                <a:cubicBezTo>
                  <a:pt x="55" y="193"/>
                  <a:pt x="55" y="193"/>
                  <a:pt x="55" y="193"/>
                </a:cubicBezTo>
                <a:cubicBezTo>
                  <a:pt x="55" y="193"/>
                  <a:pt x="55" y="193"/>
                  <a:pt x="55" y="193"/>
                </a:cubicBezTo>
                <a:cubicBezTo>
                  <a:pt x="54" y="193"/>
                  <a:pt x="54" y="193"/>
                  <a:pt x="54" y="193"/>
                </a:cubicBezTo>
                <a:cubicBezTo>
                  <a:pt x="54" y="192"/>
                  <a:pt x="54" y="192"/>
                  <a:pt x="54" y="192"/>
                </a:cubicBezTo>
                <a:cubicBezTo>
                  <a:pt x="54" y="192"/>
                  <a:pt x="54" y="192"/>
                  <a:pt x="54" y="192"/>
                </a:cubicBezTo>
                <a:cubicBezTo>
                  <a:pt x="54" y="193"/>
                  <a:pt x="54" y="193"/>
                  <a:pt x="54" y="193"/>
                </a:cubicBezTo>
                <a:cubicBezTo>
                  <a:pt x="53" y="193"/>
                  <a:pt x="53" y="193"/>
                  <a:pt x="53" y="193"/>
                </a:cubicBezTo>
                <a:cubicBezTo>
                  <a:pt x="53" y="193"/>
                  <a:pt x="53" y="193"/>
                  <a:pt x="53" y="193"/>
                </a:cubicBezTo>
                <a:cubicBezTo>
                  <a:pt x="53" y="193"/>
                  <a:pt x="53" y="193"/>
                  <a:pt x="53" y="193"/>
                </a:cubicBezTo>
                <a:cubicBezTo>
                  <a:pt x="52" y="194"/>
                  <a:pt x="52" y="194"/>
                  <a:pt x="52" y="194"/>
                </a:cubicBezTo>
                <a:cubicBezTo>
                  <a:pt x="51" y="195"/>
                  <a:pt x="51" y="195"/>
                  <a:pt x="51" y="195"/>
                </a:cubicBezTo>
                <a:cubicBezTo>
                  <a:pt x="50" y="196"/>
                  <a:pt x="50" y="196"/>
                  <a:pt x="50" y="196"/>
                </a:cubicBezTo>
                <a:cubicBezTo>
                  <a:pt x="49" y="195"/>
                  <a:pt x="49" y="195"/>
                  <a:pt x="49" y="195"/>
                </a:cubicBezTo>
                <a:cubicBezTo>
                  <a:pt x="48" y="195"/>
                  <a:pt x="48" y="195"/>
                  <a:pt x="48" y="195"/>
                </a:cubicBezTo>
                <a:cubicBezTo>
                  <a:pt x="49" y="195"/>
                  <a:pt x="49" y="195"/>
                  <a:pt x="49" y="195"/>
                </a:cubicBezTo>
                <a:cubicBezTo>
                  <a:pt x="49" y="194"/>
                  <a:pt x="49" y="194"/>
                  <a:pt x="49" y="194"/>
                </a:cubicBezTo>
                <a:cubicBezTo>
                  <a:pt x="51" y="193"/>
                  <a:pt x="51" y="193"/>
                  <a:pt x="51" y="193"/>
                </a:cubicBezTo>
                <a:cubicBezTo>
                  <a:pt x="51" y="193"/>
                  <a:pt x="51" y="193"/>
                  <a:pt x="51" y="193"/>
                </a:cubicBezTo>
                <a:cubicBezTo>
                  <a:pt x="52" y="193"/>
                  <a:pt x="52" y="193"/>
                  <a:pt x="52" y="193"/>
                </a:cubicBezTo>
                <a:cubicBezTo>
                  <a:pt x="52" y="193"/>
                  <a:pt x="52" y="193"/>
                  <a:pt x="52" y="193"/>
                </a:cubicBezTo>
                <a:cubicBezTo>
                  <a:pt x="52" y="192"/>
                  <a:pt x="52" y="192"/>
                  <a:pt x="52" y="192"/>
                </a:cubicBezTo>
                <a:cubicBezTo>
                  <a:pt x="52" y="192"/>
                  <a:pt x="52" y="192"/>
                  <a:pt x="52" y="192"/>
                </a:cubicBezTo>
                <a:cubicBezTo>
                  <a:pt x="52" y="192"/>
                  <a:pt x="52" y="192"/>
                  <a:pt x="52" y="192"/>
                </a:cubicBezTo>
                <a:cubicBezTo>
                  <a:pt x="52" y="191"/>
                  <a:pt x="52" y="191"/>
                  <a:pt x="52" y="191"/>
                </a:cubicBezTo>
                <a:cubicBezTo>
                  <a:pt x="52" y="191"/>
                  <a:pt x="52" y="191"/>
                  <a:pt x="52" y="191"/>
                </a:cubicBezTo>
                <a:cubicBezTo>
                  <a:pt x="52" y="191"/>
                  <a:pt x="52" y="191"/>
                  <a:pt x="52" y="191"/>
                </a:cubicBezTo>
                <a:cubicBezTo>
                  <a:pt x="53" y="191"/>
                  <a:pt x="53" y="191"/>
                  <a:pt x="53" y="191"/>
                </a:cubicBezTo>
                <a:cubicBezTo>
                  <a:pt x="53" y="191"/>
                  <a:pt x="53" y="191"/>
                  <a:pt x="53" y="191"/>
                </a:cubicBezTo>
                <a:cubicBezTo>
                  <a:pt x="53" y="191"/>
                  <a:pt x="53" y="191"/>
                  <a:pt x="53" y="191"/>
                </a:cubicBezTo>
                <a:cubicBezTo>
                  <a:pt x="54" y="190"/>
                  <a:pt x="54" y="190"/>
                  <a:pt x="54" y="190"/>
                </a:cubicBezTo>
                <a:cubicBezTo>
                  <a:pt x="53" y="190"/>
                  <a:pt x="53" y="190"/>
                  <a:pt x="53" y="190"/>
                </a:cubicBezTo>
                <a:cubicBezTo>
                  <a:pt x="53" y="190"/>
                  <a:pt x="53" y="190"/>
                  <a:pt x="53" y="190"/>
                </a:cubicBezTo>
                <a:cubicBezTo>
                  <a:pt x="53" y="189"/>
                  <a:pt x="53" y="189"/>
                  <a:pt x="53" y="189"/>
                </a:cubicBezTo>
                <a:cubicBezTo>
                  <a:pt x="53" y="189"/>
                  <a:pt x="53" y="189"/>
                  <a:pt x="53" y="189"/>
                </a:cubicBezTo>
                <a:cubicBezTo>
                  <a:pt x="53" y="189"/>
                  <a:pt x="53" y="189"/>
                  <a:pt x="53"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4" y="188"/>
                  <a:pt x="54" y="188"/>
                  <a:pt x="54" y="188"/>
                </a:cubicBezTo>
                <a:cubicBezTo>
                  <a:pt x="54" y="188"/>
                  <a:pt x="54" y="188"/>
                  <a:pt x="54" y="188"/>
                </a:cubicBezTo>
                <a:cubicBezTo>
                  <a:pt x="54" y="188"/>
                  <a:pt x="54" y="188"/>
                  <a:pt x="54" y="188"/>
                </a:cubicBezTo>
                <a:cubicBezTo>
                  <a:pt x="55" y="186"/>
                  <a:pt x="55" y="186"/>
                  <a:pt x="55" y="186"/>
                </a:cubicBezTo>
                <a:cubicBezTo>
                  <a:pt x="55" y="186"/>
                  <a:pt x="55" y="186"/>
                  <a:pt x="55" y="186"/>
                </a:cubicBezTo>
                <a:cubicBezTo>
                  <a:pt x="55" y="186"/>
                  <a:pt x="55" y="186"/>
                  <a:pt x="55" y="186"/>
                </a:cubicBezTo>
                <a:cubicBezTo>
                  <a:pt x="55" y="185"/>
                  <a:pt x="55" y="185"/>
                  <a:pt x="55" y="185"/>
                </a:cubicBezTo>
                <a:cubicBezTo>
                  <a:pt x="55" y="185"/>
                  <a:pt x="55" y="185"/>
                  <a:pt x="55" y="185"/>
                </a:cubicBezTo>
                <a:cubicBezTo>
                  <a:pt x="56" y="184"/>
                  <a:pt x="56" y="184"/>
                  <a:pt x="56" y="184"/>
                </a:cubicBezTo>
                <a:cubicBezTo>
                  <a:pt x="56" y="184"/>
                  <a:pt x="56" y="184"/>
                  <a:pt x="56" y="184"/>
                </a:cubicBezTo>
                <a:cubicBezTo>
                  <a:pt x="56" y="183"/>
                  <a:pt x="56" y="183"/>
                  <a:pt x="56" y="183"/>
                </a:cubicBezTo>
                <a:cubicBezTo>
                  <a:pt x="55" y="182"/>
                  <a:pt x="55" y="182"/>
                  <a:pt x="55" y="182"/>
                </a:cubicBezTo>
                <a:cubicBezTo>
                  <a:pt x="56" y="181"/>
                  <a:pt x="56" y="181"/>
                  <a:pt x="56" y="181"/>
                </a:cubicBezTo>
                <a:cubicBezTo>
                  <a:pt x="56" y="181"/>
                  <a:pt x="56" y="181"/>
                  <a:pt x="56" y="181"/>
                </a:cubicBezTo>
                <a:cubicBezTo>
                  <a:pt x="56" y="181"/>
                  <a:pt x="56" y="181"/>
                  <a:pt x="56" y="181"/>
                </a:cubicBezTo>
                <a:cubicBezTo>
                  <a:pt x="55" y="180"/>
                  <a:pt x="55" y="180"/>
                  <a:pt x="55" y="180"/>
                </a:cubicBezTo>
                <a:cubicBezTo>
                  <a:pt x="55" y="180"/>
                  <a:pt x="55" y="180"/>
                  <a:pt x="55" y="180"/>
                </a:cubicBezTo>
                <a:cubicBezTo>
                  <a:pt x="55" y="180"/>
                  <a:pt x="55" y="180"/>
                  <a:pt x="55" y="180"/>
                </a:cubicBezTo>
                <a:cubicBezTo>
                  <a:pt x="54" y="180"/>
                  <a:pt x="54" y="180"/>
                  <a:pt x="54" y="180"/>
                </a:cubicBezTo>
                <a:cubicBezTo>
                  <a:pt x="54" y="179"/>
                  <a:pt x="54" y="179"/>
                  <a:pt x="54" y="179"/>
                </a:cubicBezTo>
                <a:cubicBezTo>
                  <a:pt x="54" y="179"/>
                  <a:pt x="54" y="179"/>
                  <a:pt x="54" y="179"/>
                </a:cubicBezTo>
                <a:cubicBezTo>
                  <a:pt x="54" y="179"/>
                  <a:pt x="54" y="179"/>
                  <a:pt x="54" y="179"/>
                </a:cubicBezTo>
                <a:cubicBezTo>
                  <a:pt x="53" y="179"/>
                  <a:pt x="53" y="179"/>
                  <a:pt x="53" y="179"/>
                </a:cubicBezTo>
                <a:cubicBezTo>
                  <a:pt x="53" y="179"/>
                  <a:pt x="53" y="179"/>
                  <a:pt x="53" y="179"/>
                </a:cubicBezTo>
                <a:cubicBezTo>
                  <a:pt x="53" y="179"/>
                  <a:pt x="53" y="179"/>
                  <a:pt x="53" y="179"/>
                </a:cubicBezTo>
                <a:cubicBezTo>
                  <a:pt x="53" y="179"/>
                  <a:pt x="53" y="179"/>
                  <a:pt x="53" y="179"/>
                </a:cubicBezTo>
                <a:cubicBezTo>
                  <a:pt x="54" y="178"/>
                  <a:pt x="54" y="178"/>
                  <a:pt x="54" y="178"/>
                </a:cubicBezTo>
                <a:cubicBezTo>
                  <a:pt x="54" y="178"/>
                  <a:pt x="54" y="178"/>
                  <a:pt x="54" y="178"/>
                </a:cubicBezTo>
                <a:cubicBezTo>
                  <a:pt x="55" y="177"/>
                  <a:pt x="55" y="177"/>
                  <a:pt x="55" y="177"/>
                </a:cubicBezTo>
                <a:cubicBezTo>
                  <a:pt x="55" y="177"/>
                  <a:pt x="55" y="177"/>
                  <a:pt x="55" y="177"/>
                </a:cubicBezTo>
                <a:cubicBezTo>
                  <a:pt x="55" y="177"/>
                  <a:pt x="55" y="177"/>
                  <a:pt x="55" y="177"/>
                </a:cubicBezTo>
                <a:cubicBezTo>
                  <a:pt x="55" y="176"/>
                  <a:pt x="55" y="176"/>
                  <a:pt x="55" y="176"/>
                </a:cubicBezTo>
                <a:cubicBezTo>
                  <a:pt x="55" y="176"/>
                  <a:pt x="55" y="176"/>
                  <a:pt x="55" y="176"/>
                </a:cubicBezTo>
                <a:cubicBezTo>
                  <a:pt x="55" y="176"/>
                  <a:pt x="55" y="176"/>
                  <a:pt x="55" y="176"/>
                </a:cubicBezTo>
                <a:cubicBezTo>
                  <a:pt x="55" y="175"/>
                  <a:pt x="55" y="175"/>
                  <a:pt x="55" y="175"/>
                </a:cubicBezTo>
                <a:cubicBezTo>
                  <a:pt x="55" y="175"/>
                  <a:pt x="55" y="175"/>
                  <a:pt x="55" y="175"/>
                </a:cubicBezTo>
                <a:cubicBezTo>
                  <a:pt x="55" y="175"/>
                  <a:pt x="55" y="175"/>
                  <a:pt x="55" y="175"/>
                </a:cubicBezTo>
                <a:cubicBezTo>
                  <a:pt x="55" y="174"/>
                  <a:pt x="55" y="174"/>
                  <a:pt x="55" y="174"/>
                </a:cubicBezTo>
                <a:cubicBezTo>
                  <a:pt x="54" y="174"/>
                  <a:pt x="54" y="174"/>
                  <a:pt x="54" y="174"/>
                </a:cubicBezTo>
                <a:cubicBezTo>
                  <a:pt x="54" y="174"/>
                  <a:pt x="54" y="174"/>
                  <a:pt x="54" y="174"/>
                </a:cubicBezTo>
                <a:cubicBezTo>
                  <a:pt x="54" y="174"/>
                  <a:pt x="54" y="174"/>
                  <a:pt x="54" y="174"/>
                </a:cubicBezTo>
                <a:cubicBezTo>
                  <a:pt x="54" y="174"/>
                  <a:pt x="54" y="174"/>
                  <a:pt x="54" y="174"/>
                </a:cubicBezTo>
                <a:cubicBezTo>
                  <a:pt x="53" y="173"/>
                  <a:pt x="53" y="173"/>
                  <a:pt x="53" y="173"/>
                </a:cubicBezTo>
                <a:cubicBezTo>
                  <a:pt x="54" y="173"/>
                  <a:pt x="54" y="173"/>
                  <a:pt x="54" y="173"/>
                </a:cubicBezTo>
                <a:cubicBezTo>
                  <a:pt x="54" y="173"/>
                  <a:pt x="54" y="173"/>
                  <a:pt x="54" y="173"/>
                </a:cubicBezTo>
                <a:cubicBezTo>
                  <a:pt x="54" y="173"/>
                  <a:pt x="54" y="173"/>
                  <a:pt x="54" y="173"/>
                </a:cubicBezTo>
                <a:cubicBezTo>
                  <a:pt x="54" y="172"/>
                  <a:pt x="54" y="172"/>
                  <a:pt x="54" y="172"/>
                </a:cubicBezTo>
                <a:cubicBezTo>
                  <a:pt x="54" y="172"/>
                  <a:pt x="54" y="172"/>
                  <a:pt x="54" y="172"/>
                </a:cubicBezTo>
                <a:cubicBezTo>
                  <a:pt x="54" y="172"/>
                  <a:pt x="54" y="172"/>
                  <a:pt x="54" y="172"/>
                </a:cubicBezTo>
                <a:cubicBezTo>
                  <a:pt x="54" y="171"/>
                  <a:pt x="54" y="171"/>
                  <a:pt x="54" y="171"/>
                </a:cubicBezTo>
                <a:cubicBezTo>
                  <a:pt x="54" y="171"/>
                  <a:pt x="54" y="171"/>
                  <a:pt x="54" y="171"/>
                </a:cubicBezTo>
                <a:cubicBezTo>
                  <a:pt x="54" y="171"/>
                  <a:pt x="54" y="171"/>
                  <a:pt x="54" y="171"/>
                </a:cubicBezTo>
                <a:cubicBezTo>
                  <a:pt x="54" y="172"/>
                  <a:pt x="54" y="172"/>
                  <a:pt x="54" y="172"/>
                </a:cubicBezTo>
                <a:cubicBezTo>
                  <a:pt x="54" y="170"/>
                  <a:pt x="54" y="170"/>
                  <a:pt x="54" y="170"/>
                </a:cubicBezTo>
                <a:cubicBezTo>
                  <a:pt x="54" y="170"/>
                  <a:pt x="54" y="170"/>
                  <a:pt x="54" y="170"/>
                </a:cubicBezTo>
                <a:cubicBezTo>
                  <a:pt x="54" y="170"/>
                  <a:pt x="54" y="170"/>
                  <a:pt x="54" y="170"/>
                </a:cubicBezTo>
                <a:cubicBezTo>
                  <a:pt x="54" y="170"/>
                  <a:pt x="54" y="170"/>
                  <a:pt x="54" y="170"/>
                </a:cubicBezTo>
                <a:cubicBezTo>
                  <a:pt x="54" y="169"/>
                  <a:pt x="54" y="169"/>
                  <a:pt x="54" y="169"/>
                </a:cubicBezTo>
                <a:cubicBezTo>
                  <a:pt x="54" y="169"/>
                  <a:pt x="54" y="169"/>
                  <a:pt x="54" y="169"/>
                </a:cubicBezTo>
                <a:cubicBezTo>
                  <a:pt x="55" y="168"/>
                  <a:pt x="55" y="168"/>
                  <a:pt x="55" y="168"/>
                </a:cubicBezTo>
                <a:cubicBezTo>
                  <a:pt x="55" y="167"/>
                  <a:pt x="55" y="167"/>
                  <a:pt x="55" y="167"/>
                </a:cubicBezTo>
                <a:cubicBezTo>
                  <a:pt x="55" y="167"/>
                  <a:pt x="55" y="167"/>
                  <a:pt x="55" y="167"/>
                </a:cubicBezTo>
                <a:cubicBezTo>
                  <a:pt x="54" y="166"/>
                  <a:pt x="54" y="166"/>
                  <a:pt x="54" y="166"/>
                </a:cubicBezTo>
                <a:cubicBezTo>
                  <a:pt x="54" y="166"/>
                  <a:pt x="54" y="166"/>
                  <a:pt x="54" y="166"/>
                </a:cubicBezTo>
                <a:cubicBezTo>
                  <a:pt x="54" y="166"/>
                  <a:pt x="54" y="166"/>
                  <a:pt x="54" y="166"/>
                </a:cubicBezTo>
                <a:cubicBezTo>
                  <a:pt x="54" y="165"/>
                  <a:pt x="54" y="165"/>
                  <a:pt x="54" y="165"/>
                </a:cubicBezTo>
                <a:cubicBezTo>
                  <a:pt x="54" y="165"/>
                  <a:pt x="54" y="165"/>
                  <a:pt x="54" y="165"/>
                </a:cubicBezTo>
                <a:cubicBezTo>
                  <a:pt x="54" y="164"/>
                  <a:pt x="54" y="164"/>
                  <a:pt x="54" y="164"/>
                </a:cubicBezTo>
                <a:cubicBezTo>
                  <a:pt x="54" y="164"/>
                  <a:pt x="54" y="164"/>
                  <a:pt x="54" y="164"/>
                </a:cubicBezTo>
                <a:cubicBezTo>
                  <a:pt x="54" y="164"/>
                  <a:pt x="54" y="164"/>
                  <a:pt x="54" y="164"/>
                </a:cubicBezTo>
                <a:cubicBezTo>
                  <a:pt x="54" y="163"/>
                  <a:pt x="54" y="163"/>
                  <a:pt x="54" y="163"/>
                </a:cubicBezTo>
                <a:cubicBezTo>
                  <a:pt x="54" y="162"/>
                  <a:pt x="54" y="162"/>
                  <a:pt x="54" y="162"/>
                </a:cubicBezTo>
                <a:cubicBezTo>
                  <a:pt x="55" y="161"/>
                  <a:pt x="55" y="161"/>
                  <a:pt x="55" y="161"/>
                </a:cubicBezTo>
                <a:cubicBezTo>
                  <a:pt x="54" y="161"/>
                  <a:pt x="54" y="161"/>
                  <a:pt x="54" y="161"/>
                </a:cubicBezTo>
                <a:cubicBezTo>
                  <a:pt x="54" y="161"/>
                  <a:pt x="54" y="161"/>
                  <a:pt x="54" y="161"/>
                </a:cubicBezTo>
                <a:cubicBezTo>
                  <a:pt x="53" y="161"/>
                  <a:pt x="53" y="161"/>
                  <a:pt x="53" y="161"/>
                </a:cubicBezTo>
                <a:cubicBezTo>
                  <a:pt x="53" y="161"/>
                  <a:pt x="53" y="161"/>
                  <a:pt x="53" y="161"/>
                </a:cubicBezTo>
                <a:cubicBezTo>
                  <a:pt x="53" y="161"/>
                  <a:pt x="53" y="161"/>
                  <a:pt x="53" y="161"/>
                </a:cubicBezTo>
                <a:cubicBezTo>
                  <a:pt x="53" y="161"/>
                  <a:pt x="53" y="161"/>
                  <a:pt x="53" y="161"/>
                </a:cubicBezTo>
                <a:cubicBezTo>
                  <a:pt x="53" y="160"/>
                  <a:pt x="53" y="160"/>
                  <a:pt x="53" y="160"/>
                </a:cubicBezTo>
                <a:cubicBezTo>
                  <a:pt x="54" y="160"/>
                  <a:pt x="54" y="160"/>
                  <a:pt x="54" y="160"/>
                </a:cubicBezTo>
                <a:cubicBezTo>
                  <a:pt x="55" y="159"/>
                  <a:pt x="55" y="159"/>
                  <a:pt x="55" y="159"/>
                </a:cubicBezTo>
                <a:cubicBezTo>
                  <a:pt x="55" y="159"/>
                  <a:pt x="55" y="159"/>
                  <a:pt x="55" y="159"/>
                </a:cubicBezTo>
                <a:cubicBezTo>
                  <a:pt x="55" y="159"/>
                  <a:pt x="55" y="159"/>
                  <a:pt x="55" y="159"/>
                </a:cubicBezTo>
                <a:cubicBezTo>
                  <a:pt x="55" y="158"/>
                  <a:pt x="55" y="158"/>
                  <a:pt x="55" y="158"/>
                </a:cubicBezTo>
                <a:cubicBezTo>
                  <a:pt x="55" y="158"/>
                  <a:pt x="55" y="158"/>
                  <a:pt x="55" y="158"/>
                </a:cubicBezTo>
                <a:cubicBezTo>
                  <a:pt x="55" y="158"/>
                  <a:pt x="55" y="158"/>
                  <a:pt x="55" y="158"/>
                </a:cubicBezTo>
                <a:cubicBezTo>
                  <a:pt x="55" y="157"/>
                  <a:pt x="55" y="157"/>
                  <a:pt x="55" y="157"/>
                </a:cubicBezTo>
                <a:cubicBezTo>
                  <a:pt x="55" y="157"/>
                  <a:pt x="55" y="157"/>
                  <a:pt x="55" y="157"/>
                </a:cubicBezTo>
                <a:cubicBezTo>
                  <a:pt x="55" y="157"/>
                  <a:pt x="55" y="157"/>
                  <a:pt x="55" y="157"/>
                </a:cubicBezTo>
                <a:cubicBezTo>
                  <a:pt x="55" y="156"/>
                  <a:pt x="55" y="156"/>
                  <a:pt x="55" y="156"/>
                </a:cubicBezTo>
                <a:cubicBezTo>
                  <a:pt x="54" y="155"/>
                  <a:pt x="54" y="155"/>
                  <a:pt x="54" y="155"/>
                </a:cubicBezTo>
                <a:cubicBezTo>
                  <a:pt x="54" y="154"/>
                  <a:pt x="54" y="154"/>
                  <a:pt x="54" y="154"/>
                </a:cubicBezTo>
                <a:cubicBezTo>
                  <a:pt x="54" y="154"/>
                  <a:pt x="54" y="154"/>
                  <a:pt x="54"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2" y="153"/>
                  <a:pt x="52" y="153"/>
                  <a:pt x="52" y="153"/>
                </a:cubicBezTo>
                <a:cubicBezTo>
                  <a:pt x="52" y="153"/>
                  <a:pt x="52" y="153"/>
                  <a:pt x="52" y="153"/>
                </a:cubicBezTo>
                <a:cubicBezTo>
                  <a:pt x="52" y="152"/>
                  <a:pt x="52" y="152"/>
                  <a:pt x="52" y="152"/>
                </a:cubicBezTo>
                <a:cubicBezTo>
                  <a:pt x="53" y="152"/>
                  <a:pt x="53" y="152"/>
                  <a:pt x="53" y="152"/>
                </a:cubicBezTo>
                <a:cubicBezTo>
                  <a:pt x="52" y="152"/>
                  <a:pt x="52" y="152"/>
                  <a:pt x="52" y="152"/>
                </a:cubicBezTo>
                <a:cubicBezTo>
                  <a:pt x="52" y="152"/>
                  <a:pt x="52" y="152"/>
                  <a:pt x="52" y="152"/>
                </a:cubicBezTo>
                <a:cubicBezTo>
                  <a:pt x="52" y="150"/>
                  <a:pt x="52" y="150"/>
                  <a:pt x="52" y="150"/>
                </a:cubicBezTo>
                <a:cubicBezTo>
                  <a:pt x="52" y="150"/>
                  <a:pt x="52" y="150"/>
                  <a:pt x="52" y="150"/>
                </a:cubicBezTo>
                <a:cubicBezTo>
                  <a:pt x="52" y="150"/>
                  <a:pt x="52" y="150"/>
                  <a:pt x="52" y="150"/>
                </a:cubicBezTo>
                <a:cubicBezTo>
                  <a:pt x="52" y="149"/>
                  <a:pt x="52" y="149"/>
                  <a:pt x="52" y="149"/>
                </a:cubicBezTo>
                <a:cubicBezTo>
                  <a:pt x="52" y="149"/>
                  <a:pt x="52" y="149"/>
                  <a:pt x="52" y="149"/>
                </a:cubicBezTo>
                <a:cubicBezTo>
                  <a:pt x="52" y="149"/>
                  <a:pt x="52" y="149"/>
                  <a:pt x="52" y="149"/>
                </a:cubicBezTo>
                <a:cubicBezTo>
                  <a:pt x="50" y="147"/>
                  <a:pt x="50" y="147"/>
                  <a:pt x="50" y="147"/>
                </a:cubicBezTo>
                <a:cubicBezTo>
                  <a:pt x="50" y="147"/>
                  <a:pt x="50" y="147"/>
                  <a:pt x="50" y="147"/>
                </a:cubicBezTo>
                <a:cubicBezTo>
                  <a:pt x="50" y="147"/>
                  <a:pt x="50" y="147"/>
                  <a:pt x="50" y="147"/>
                </a:cubicBezTo>
                <a:cubicBezTo>
                  <a:pt x="50" y="147"/>
                  <a:pt x="50" y="147"/>
                  <a:pt x="50" y="147"/>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50" y="145"/>
                  <a:pt x="50" y="145"/>
                  <a:pt x="50" y="145"/>
                </a:cubicBezTo>
                <a:cubicBezTo>
                  <a:pt x="51" y="144"/>
                  <a:pt x="51" y="144"/>
                  <a:pt x="51" y="144"/>
                </a:cubicBezTo>
                <a:cubicBezTo>
                  <a:pt x="51" y="144"/>
                  <a:pt x="51" y="144"/>
                  <a:pt x="51" y="144"/>
                </a:cubicBezTo>
                <a:cubicBezTo>
                  <a:pt x="51" y="144"/>
                  <a:pt x="51" y="144"/>
                  <a:pt x="51" y="144"/>
                </a:cubicBezTo>
                <a:cubicBezTo>
                  <a:pt x="51" y="143"/>
                  <a:pt x="51" y="143"/>
                  <a:pt x="51" y="143"/>
                </a:cubicBezTo>
                <a:cubicBezTo>
                  <a:pt x="52" y="143"/>
                  <a:pt x="52" y="143"/>
                  <a:pt x="52" y="143"/>
                </a:cubicBezTo>
                <a:cubicBezTo>
                  <a:pt x="51" y="143"/>
                  <a:pt x="51" y="143"/>
                  <a:pt x="51" y="143"/>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1"/>
                  <a:pt x="51" y="141"/>
                  <a:pt x="51" y="141"/>
                </a:cubicBezTo>
                <a:cubicBezTo>
                  <a:pt x="52" y="140"/>
                  <a:pt x="52" y="140"/>
                  <a:pt x="52" y="140"/>
                </a:cubicBezTo>
                <a:cubicBezTo>
                  <a:pt x="52" y="140"/>
                  <a:pt x="52" y="140"/>
                  <a:pt x="52" y="140"/>
                </a:cubicBezTo>
                <a:cubicBezTo>
                  <a:pt x="52" y="140"/>
                  <a:pt x="52" y="140"/>
                  <a:pt x="52" y="140"/>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8"/>
                  <a:pt x="52" y="138"/>
                  <a:pt x="52" y="138"/>
                </a:cubicBezTo>
                <a:cubicBezTo>
                  <a:pt x="52" y="138"/>
                  <a:pt x="52" y="138"/>
                  <a:pt x="52" y="138"/>
                </a:cubicBezTo>
                <a:cubicBezTo>
                  <a:pt x="52" y="137"/>
                  <a:pt x="52" y="137"/>
                  <a:pt x="52" y="137"/>
                </a:cubicBezTo>
                <a:cubicBezTo>
                  <a:pt x="51" y="137"/>
                  <a:pt x="51" y="137"/>
                  <a:pt x="51" y="137"/>
                </a:cubicBezTo>
                <a:cubicBezTo>
                  <a:pt x="51" y="137"/>
                  <a:pt x="51" y="137"/>
                  <a:pt x="51" y="137"/>
                </a:cubicBezTo>
                <a:cubicBezTo>
                  <a:pt x="51" y="137"/>
                  <a:pt x="51" y="137"/>
                  <a:pt x="51" y="137"/>
                </a:cubicBezTo>
                <a:cubicBezTo>
                  <a:pt x="50" y="136"/>
                  <a:pt x="50" y="136"/>
                  <a:pt x="50" y="136"/>
                </a:cubicBezTo>
                <a:cubicBezTo>
                  <a:pt x="49" y="135"/>
                  <a:pt x="49" y="135"/>
                  <a:pt x="49" y="135"/>
                </a:cubicBezTo>
                <a:cubicBezTo>
                  <a:pt x="48" y="134"/>
                  <a:pt x="48" y="134"/>
                  <a:pt x="48" y="134"/>
                </a:cubicBezTo>
                <a:cubicBezTo>
                  <a:pt x="48" y="134"/>
                  <a:pt x="48" y="134"/>
                  <a:pt x="48" y="134"/>
                </a:cubicBezTo>
                <a:cubicBezTo>
                  <a:pt x="48" y="134"/>
                  <a:pt x="48" y="134"/>
                  <a:pt x="48" y="134"/>
                </a:cubicBezTo>
                <a:cubicBezTo>
                  <a:pt x="48" y="134"/>
                  <a:pt x="48" y="134"/>
                  <a:pt x="48" y="134"/>
                </a:cubicBezTo>
                <a:cubicBezTo>
                  <a:pt x="47" y="133"/>
                  <a:pt x="47" y="133"/>
                  <a:pt x="47" y="133"/>
                </a:cubicBezTo>
                <a:cubicBezTo>
                  <a:pt x="47" y="133"/>
                  <a:pt x="47" y="133"/>
                  <a:pt x="47" y="133"/>
                </a:cubicBezTo>
                <a:cubicBezTo>
                  <a:pt x="47" y="134"/>
                  <a:pt x="47" y="134"/>
                  <a:pt x="47" y="134"/>
                </a:cubicBezTo>
                <a:cubicBezTo>
                  <a:pt x="46" y="134"/>
                  <a:pt x="46" y="134"/>
                  <a:pt x="46" y="134"/>
                </a:cubicBezTo>
                <a:cubicBezTo>
                  <a:pt x="46" y="134"/>
                  <a:pt x="46" y="134"/>
                  <a:pt x="46" y="134"/>
                </a:cubicBezTo>
                <a:cubicBezTo>
                  <a:pt x="46" y="134"/>
                  <a:pt x="46" y="134"/>
                  <a:pt x="46" y="134"/>
                </a:cubicBezTo>
                <a:cubicBezTo>
                  <a:pt x="46" y="133"/>
                  <a:pt x="46" y="133"/>
                  <a:pt x="46" y="133"/>
                </a:cubicBezTo>
                <a:cubicBezTo>
                  <a:pt x="46" y="133"/>
                  <a:pt x="46" y="133"/>
                  <a:pt x="46" y="133"/>
                </a:cubicBezTo>
                <a:cubicBezTo>
                  <a:pt x="46" y="133"/>
                  <a:pt x="46" y="133"/>
                  <a:pt x="46" y="133"/>
                </a:cubicBezTo>
                <a:cubicBezTo>
                  <a:pt x="45" y="132"/>
                  <a:pt x="45" y="132"/>
                  <a:pt x="45" y="132"/>
                </a:cubicBezTo>
                <a:cubicBezTo>
                  <a:pt x="44" y="132"/>
                  <a:pt x="44" y="132"/>
                  <a:pt x="44" y="132"/>
                </a:cubicBezTo>
                <a:cubicBezTo>
                  <a:pt x="44" y="131"/>
                  <a:pt x="44" y="131"/>
                  <a:pt x="44" y="131"/>
                </a:cubicBezTo>
                <a:cubicBezTo>
                  <a:pt x="44" y="131"/>
                  <a:pt x="44" y="131"/>
                  <a:pt x="44" y="131"/>
                </a:cubicBezTo>
                <a:cubicBezTo>
                  <a:pt x="44" y="131"/>
                  <a:pt x="44" y="131"/>
                  <a:pt x="44" y="131"/>
                </a:cubicBezTo>
                <a:cubicBezTo>
                  <a:pt x="43" y="131"/>
                  <a:pt x="43" y="131"/>
                  <a:pt x="43" y="131"/>
                </a:cubicBezTo>
                <a:cubicBezTo>
                  <a:pt x="43" y="131"/>
                  <a:pt x="43" y="131"/>
                  <a:pt x="43" y="131"/>
                </a:cubicBezTo>
                <a:cubicBezTo>
                  <a:pt x="43" y="131"/>
                  <a:pt x="43" y="131"/>
                  <a:pt x="43" y="131"/>
                </a:cubicBezTo>
                <a:cubicBezTo>
                  <a:pt x="43" y="130"/>
                  <a:pt x="43" y="130"/>
                  <a:pt x="43" y="130"/>
                </a:cubicBezTo>
                <a:cubicBezTo>
                  <a:pt x="43" y="130"/>
                  <a:pt x="43" y="130"/>
                  <a:pt x="43" y="130"/>
                </a:cubicBezTo>
                <a:cubicBezTo>
                  <a:pt x="43" y="130"/>
                  <a:pt x="43" y="130"/>
                  <a:pt x="43" y="130"/>
                </a:cubicBezTo>
                <a:cubicBezTo>
                  <a:pt x="41" y="129"/>
                  <a:pt x="41" y="129"/>
                  <a:pt x="41" y="129"/>
                </a:cubicBezTo>
                <a:cubicBezTo>
                  <a:pt x="40" y="128"/>
                  <a:pt x="40" y="128"/>
                  <a:pt x="40" y="128"/>
                </a:cubicBezTo>
                <a:cubicBezTo>
                  <a:pt x="40" y="127"/>
                  <a:pt x="40" y="127"/>
                  <a:pt x="40" y="127"/>
                </a:cubicBezTo>
                <a:cubicBezTo>
                  <a:pt x="40" y="127"/>
                  <a:pt x="40" y="127"/>
                  <a:pt x="40" y="127"/>
                </a:cubicBezTo>
                <a:cubicBezTo>
                  <a:pt x="39" y="128"/>
                  <a:pt x="39" y="128"/>
                  <a:pt x="39" y="128"/>
                </a:cubicBezTo>
                <a:cubicBezTo>
                  <a:pt x="39" y="128"/>
                  <a:pt x="39" y="128"/>
                  <a:pt x="39" y="128"/>
                </a:cubicBezTo>
                <a:cubicBezTo>
                  <a:pt x="39" y="128"/>
                  <a:pt x="39" y="128"/>
                  <a:pt x="39" y="128"/>
                </a:cubicBezTo>
                <a:cubicBezTo>
                  <a:pt x="38" y="128"/>
                  <a:pt x="38" y="128"/>
                  <a:pt x="38" y="128"/>
                </a:cubicBezTo>
                <a:cubicBezTo>
                  <a:pt x="38" y="128"/>
                  <a:pt x="38" y="128"/>
                  <a:pt x="38" y="128"/>
                </a:cubicBezTo>
                <a:cubicBezTo>
                  <a:pt x="36" y="126"/>
                  <a:pt x="36" y="126"/>
                  <a:pt x="36" y="126"/>
                </a:cubicBezTo>
                <a:cubicBezTo>
                  <a:pt x="36" y="126"/>
                  <a:pt x="36" y="126"/>
                  <a:pt x="36" y="126"/>
                </a:cubicBezTo>
                <a:cubicBezTo>
                  <a:pt x="36" y="126"/>
                  <a:pt x="36" y="126"/>
                  <a:pt x="36" y="126"/>
                </a:cubicBezTo>
                <a:cubicBezTo>
                  <a:pt x="35" y="126"/>
                  <a:pt x="35" y="126"/>
                  <a:pt x="35" y="126"/>
                </a:cubicBezTo>
                <a:cubicBezTo>
                  <a:pt x="34" y="125"/>
                  <a:pt x="34" y="125"/>
                  <a:pt x="34" y="125"/>
                </a:cubicBezTo>
                <a:cubicBezTo>
                  <a:pt x="34" y="125"/>
                  <a:pt x="34" y="125"/>
                  <a:pt x="34" y="125"/>
                </a:cubicBezTo>
                <a:cubicBezTo>
                  <a:pt x="34" y="125"/>
                  <a:pt x="34" y="125"/>
                  <a:pt x="34" y="125"/>
                </a:cubicBezTo>
                <a:cubicBezTo>
                  <a:pt x="33" y="125"/>
                  <a:pt x="33" y="125"/>
                  <a:pt x="33" y="125"/>
                </a:cubicBezTo>
                <a:cubicBezTo>
                  <a:pt x="33" y="125"/>
                  <a:pt x="33" y="125"/>
                  <a:pt x="33" y="125"/>
                </a:cubicBezTo>
                <a:cubicBezTo>
                  <a:pt x="32" y="125"/>
                  <a:pt x="32" y="125"/>
                  <a:pt x="32" y="125"/>
                </a:cubicBezTo>
                <a:cubicBezTo>
                  <a:pt x="31" y="125"/>
                  <a:pt x="31" y="125"/>
                  <a:pt x="31" y="125"/>
                </a:cubicBezTo>
                <a:cubicBezTo>
                  <a:pt x="31" y="125"/>
                  <a:pt x="31" y="125"/>
                  <a:pt x="31" y="125"/>
                </a:cubicBezTo>
                <a:cubicBezTo>
                  <a:pt x="31" y="125"/>
                  <a:pt x="31" y="125"/>
                  <a:pt x="31" y="125"/>
                </a:cubicBezTo>
                <a:cubicBezTo>
                  <a:pt x="30" y="126"/>
                  <a:pt x="30" y="126"/>
                  <a:pt x="30" y="126"/>
                </a:cubicBezTo>
                <a:cubicBezTo>
                  <a:pt x="30" y="126"/>
                  <a:pt x="30" y="126"/>
                  <a:pt x="30" y="126"/>
                </a:cubicBezTo>
                <a:cubicBezTo>
                  <a:pt x="30" y="126"/>
                  <a:pt x="30" y="126"/>
                  <a:pt x="30" y="126"/>
                </a:cubicBezTo>
                <a:cubicBezTo>
                  <a:pt x="29" y="127"/>
                  <a:pt x="29" y="127"/>
                  <a:pt x="29" y="127"/>
                </a:cubicBezTo>
                <a:cubicBezTo>
                  <a:pt x="29" y="127"/>
                  <a:pt x="29" y="127"/>
                  <a:pt x="29" y="127"/>
                </a:cubicBezTo>
                <a:cubicBezTo>
                  <a:pt x="29" y="127"/>
                  <a:pt x="29" y="127"/>
                  <a:pt x="29" y="127"/>
                </a:cubicBezTo>
                <a:cubicBezTo>
                  <a:pt x="29" y="127"/>
                  <a:pt x="29" y="127"/>
                  <a:pt x="29" y="127"/>
                </a:cubicBezTo>
                <a:cubicBezTo>
                  <a:pt x="29" y="126"/>
                  <a:pt x="29" y="126"/>
                  <a:pt x="29" y="126"/>
                </a:cubicBezTo>
                <a:cubicBezTo>
                  <a:pt x="29" y="125"/>
                  <a:pt x="29" y="125"/>
                  <a:pt x="29" y="125"/>
                </a:cubicBezTo>
                <a:cubicBezTo>
                  <a:pt x="29" y="125"/>
                  <a:pt x="29" y="125"/>
                  <a:pt x="29" y="125"/>
                </a:cubicBezTo>
                <a:cubicBezTo>
                  <a:pt x="29" y="125"/>
                  <a:pt x="29" y="125"/>
                  <a:pt x="29" y="125"/>
                </a:cubicBezTo>
                <a:cubicBezTo>
                  <a:pt x="29" y="125"/>
                  <a:pt x="29" y="125"/>
                  <a:pt x="29" y="125"/>
                </a:cubicBezTo>
                <a:cubicBezTo>
                  <a:pt x="28" y="124"/>
                  <a:pt x="28" y="124"/>
                  <a:pt x="28" y="124"/>
                </a:cubicBezTo>
                <a:cubicBezTo>
                  <a:pt x="28" y="124"/>
                  <a:pt x="28" y="124"/>
                  <a:pt x="28" y="124"/>
                </a:cubicBezTo>
                <a:cubicBezTo>
                  <a:pt x="27" y="124"/>
                  <a:pt x="27" y="124"/>
                  <a:pt x="27" y="124"/>
                </a:cubicBezTo>
                <a:cubicBezTo>
                  <a:pt x="27" y="124"/>
                  <a:pt x="27" y="124"/>
                  <a:pt x="27" y="124"/>
                </a:cubicBezTo>
                <a:cubicBezTo>
                  <a:pt x="27" y="125"/>
                  <a:pt x="27" y="125"/>
                  <a:pt x="27" y="125"/>
                </a:cubicBezTo>
                <a:cubicBezTo>
                  <a:pt x="26" y="125"/>
                  <a:pt x="26" y="125"/>
                  <a:pt x="26" y="125"/>
                </a:cubicBezTo>
                <a:cubicBezTo>
                  <a:pt x="26" y="126"/>
                  <a:pt x="26" y="126"/>
                  <a:pt x="26" y="126"/>
                </a:cubicBezTo>
                <a:cubicBezTo>
                  <a:pt x="26" y="126"/>
                  <a:pt x="26" y="126"/>
                  <a:pt x="26" y="126"/>
                </a:cubicBezTo>
                <a:cubicBezTo>
                  <a:pt x="26" y="126"/>
                  <a:pt x="26" y="126"/>
                  <a:pt x="26" y="126"/>
                </a:cubicBezTo>
                <a:cubicBezTo>
                  <a:pt x="25" y="126"/>
                  <a:pt x="25" y="126"/>
                  <a:pt x="25" y="126"/>
                </a:cubicBezTo>
                <a:cubicBezTo>
                  <a:pt x="25" y="126"/>
                  <a:pt x="25" y="126"/>
                  <a:pt x="25" y="126"/>
                </a:cubicBezTo>
                <a:cubicBezTo>
                  <a:pt x="25" y="125"/>
                  <a:pt x="25" y="125"/>
                  <a:pt x="25" y="125"/>
                </a:cubicBezTo>
                <a:cubicBezTo>
                  <a:pt x="24" y="125"/>
                  <a:pt x="24" y="125"/>
                  <a:pt x="24" y="125"/>
                </a:cubicBezTo>
                <a:cubicBezTo>
                  <a:pt x="24" y="125"/>
                  <a:pt x="24" y="125"/>
                  <a:pt x="24" y="125"/>
                </a:cubicBezTo>
                <a:cubicBezTo>
                  <a:pt x="24" y="124"/>
                  <a:pt x="24" y="124"/>
                  <a:pt x="24"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2" y="124"/>
                  <a:pt x="22" y="124"/>
                  <a:pt x="22" y="124"/>
                </a:cubicBezTo>
                <a:cubicBezTo>
                  <a:pt x="22" y="124"/>
                  <a:pt x="22" y="124"/>
                  <a:pt x="22" y="124"/>
                </a:cubicBezTo>
                <a:cubicBezTo>
                  <a:pt x="22" y="124"/>
                  <a:pt x="22" y="124"/>
                  <a:pt x="22" y="124"/>
                </a:cubicBezTo>
                <a:cubicBezTo>
                  <a:pt x="21" y="123"/>
                  <a:pt x="21" y="123"/>
                  <a:pt x="21" y="123"/>
                </a:cubicBezTo>
                <a:cubicBezTo>
                  <a:pt x="21" y="124"/>
                  <a:pt x="21" y="124"/>
                  <a:pt x="21" y="124"/>
                </a:cubicBezTo>
                <a:cubicBezTo>
                  <a:pt x="20" y="124"/>
                  <a:pt x="20" y="124"/>
                  <a:pt x="20"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8" y="123"/>
                  <a:pt x="18" y="123"/>
                  <a:pt x="18" y="123"/>
                </a:cubicBezTo>
                <a:cubicBezTo>
                  <a:pt x="18" y="122"/>
                  <a:pt x="18" y="122"/>
                  <a:pt x="18" y="122"/>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7" y="122"/>
                  <a:pt x="17" y="122"/>
                  <a:pt x="17"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4"/>
                  <a:pt x="16" y="124"/>
                  <a:pt x="16" y="124"/>
                </a:cubicBezTo>
                <a:cubicBezTo>
                  <a:pt x="15" y="125"/>
                  <a:pt x="15" y="125"/>
                  <a:pt x="15" y="125"/>
                </a:cubicBezTo>
                <a:cubicBezTo>
                  <a:pt x="15" y="125"/>
                  <a:pt x="15" y="125"/>
                  <a:pt x="15" y="125"/>
                </a:cubicBezTo>
                <a:cubicBezTo>
                  <a:pt x="15" y="125"/>
                  <a:pt x="15" y="125"/>
                  <a:pt x="15" y="125"/>
                </a:cubicBezTo>
                <a:cubicBezTo>
                  <a:pt x="15" y="126"/>
                  <a:pt x="15" y="126"/>
                  <a:pt x="15" y="126"/>
                </a:cubicBezTo>
                <a:cubicBezTo>
                  <a:pt x="15" y="127"/>
                  <a:pt x="15" y="127"/>
                  <a:pt x="15" y="127"/>
                </a:cubicBezTo>
                <a:cubicBezTo>
                  <a:pt x="15" y="128"/>
                  <a:pt x="15" y="128"/>
                  <a:pt x="15" y="128"/>
                </a:cubicBezTo>
                <a:cubicBezTo>
                  <a:pt x="15" y="128"/>
                  <a:pt x="15" y="128"/>
                  <a:pt x="15" y="128"/>
                </a:cubicBezTo>
                <a:cubicBezTo>
                  <a:pt x="14" y="127"/>
                  <a:pt x="14" y="127"/>
                  <a:pt x="14" y="127"/>
                </a:cubicBezTo>
                <a:cubicBezTo>
                  <a:pt x="14" y="127"/>
                  <a:pt x="14" y="127"/>
                  <a:pt x="14" y="127"/>
                </a:cubicBezTo>
                <a:cubicBezTo>
                  <a:pt x="14" y="127"/>
                  <a:pt x="14" y="127"/>
                  <a:pt x="14" y="127"/>
                </a:cubicBezTo>
                <a:cubicBezTo>
                  <a:pt x="13" y="126"/>
                  <a:pt x="13" y="126"/>
                  <a:pt x="13" y="126"/>
                </a:cubicBezTo>
                <a:cubicBezTo>
                  <a:pt x="11" y="125"/>
                  <a:pt x="11" y="125"/>
                  <a:pt x="11" y="125"/>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1" y="123"/>
                  <a:pt x="11" y="123"/>
                  <a:pt x="11" y="123"/>
                </a:cubicBezTo>
                <a:cubicBezTo>
                  <a:pt x="10" y="123"/>
                  <a:pt x="10" y="123"/>
                  <a:pt x="10" y="123"/>
                </a:cubicBezTo>
                <a:cubicBezTo>
                  <a:pt x="9" y="123"/>
                  <a:pt x="9" y="123"/>
                  <a:pt x="9" y="123"/>
                </a:cubicBezTo>
                <a:cubicBezTo>
                  <a:pt x="8" y="121"/>
                  <a:pt x="8" y="121"/>
                  <a:pt x="8" y="121"/>
                </a:cubicBezTo>
                <a:cubicBezTo>
                  <a:pt x="7" y="120"/>
                  <a:pt x="7" y="120"/>
                  <a:pt x="7" y="120"/>
                </a:cubicBezTo>
                <a:cubicBezTo>
                  <a:pt x="7" y="119"/>
                  <a:pt x="7" y="119"/>
                  <a:pt x="7" y="119"/>
                </a:cubicBezTo>
                <a:cubicBezTo>
                  <a:pt x="7" y="118"/>
                  <a:pt x="7" y="118"/>
                  <a:pt x="7" y="118"/>
                </a:cubicBezTo>
                <a:cubicBezTo>
                  <a:pt x="7" y="118"/>
                  <a:pt x="7" y="118"/>
                  <a:pt x="7" y="118"/>
                </a:cubicBezTo>
                <a:cubicBezTo>
                  <a:pt x="8" y="117"/>
                  <a:pt x="8" y="117"/>
                  <a:pt x="8" y="117"/>
                </a:cubicBezTo>
                <a:cubicBezTo>
                  <a:pt x="8" y="117"/>
                  <a:pt x="8" y="117"/>
                  <a:pt x="8" y="117"/>
                </a:cubicBezTo>
                <a:cubicBezTo>
                  <a:pt x="9" y="117"/>
                  <a:pt x="9" y="117"/>
                  <a:pt x="9" y="117"/>
                </a:cubicBezTo>
                <a:cubicBezTo>
                  <a:pt x="9" y="117"/>
                  <a:pt x="9" y="117"/>
                  <a:pt x="9" y="117"/>
                </a:cubicBezTo>
                <a:cubicBezTo>
                  <a:pt x="10" y="116"/>
                  <a:pt x="10" y="116"/>
                  <a:pt x="10" y="116"/>
                </a:cubicBezTo>
                <a:cubicBezTo>
                  <a:pt x="11" y="116"/>
                  <a:pt x="11" y="116"/>
                  <a:pt x="11" y="116"/>
                </a:cubicBezTo>
                <a:cubicBezTo>
                  <a:pt x="12" y="117"/>
                  <a:pt x="12" y="117"/>
                  <a:pt x="12" y="117"/>
                </a:cubicBezTo>
                <a:cubicBezTo>
                  <a:pt x="12" y="117"/>
                  <a:pt x="12" y="117"/>
                  <a:pt x="12" y="117"/>
                </a:cubicBezTo>
                <a:cubicBezTo>
                  <a:pt x="12" y="117"/>
                  <a:pt x="12" y="117"/>
                  <a:pt x="12" y="117"/>
                </a:cubicBezTo>
                <a:cubicBezTo>
                  <a:pt x="13" y="116"/>
                  <a:pt x="13" y="116"/>
                  <a:pt x="13" y="116"/>
                </a:cubicBezTo>
                <a:cubicBezTo>
                  <a:pt x="13" y="116"/>
                  <a:pt x="13" y="116"/>
                  <a:pt x="13" y="116"/>
                </a:cubicBezTo>
                <a:cubicBezTo>
                  <a:pt x="13" y="116"/>
                  <a:pt x="13" y="116"/>
                  <a:pt x="13" y="116"/>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3" y="114"/>
                  <a:pt x="13" y="114"/>
                  <a:pt x="13" y="114"/>
                </a:cubicBezTo>
                <a:cubicBezTo>
                  <a:pt x="12" y="114"/>
                  <a:pt x="12" y="114"/>
                  <a:pt x="12" y="114"/>
                </a:cubicBezTo>
                <a:cubicBezTo>
                  <a:pt x="11" y="113"/>
                  <a:pt x="11" y="113"/>
                  <a:pt x="11" y="113"/>
                </a:cubicBezTo>
                <a:cubicBezTo>
                  <a:pt x="10" y="113"/>
                  <a:pt x="10" y="113"/>
                  <a:pt x="10" y="113"/>
                </a:cubicBezTo>
                <a:cubicBezTo>
                  <a:pt x="10" y="113"/>
                  <a:pt x="10" y="113"/>
                  <a:pt x="10" y="113"/>
                </a:cubicBezTo>
                <a:cubicBezTo>
                  <a:pt x="10" y="113"/>
                  <a:pt x="10" y="113"/>
                  <a:pt x="10" y="113"/>
                </a:cubicBezTo>
                <a:cubicBezTo>
                  <a:pt x="10" y="113"/>
                  <a:pt x="10" y="113"/>
                  <a:pt x="10" y="113"/>
                </a:cubicBezTo>
                <a:cubicBezTo>
                  <a:pt x="9" y="113"/>
                  <a:pt x="9" y="113"/>
                  <a:pt x="9" y="113"/>
                </a:cubicBezTo>
                <a:cubicBezTo>
                  <a:pt x="9" y="114"/>
                  <a:pt x="9" y="114"/>
                  <a:pt x="9" y="114"/>
                </a:cubicBezTo>
                <a:cubicBezTo>
                  <a:pt x="8" y="112"/>
                  <a:pt x="8" y="112"/>
                  <a:pt x="8" y="112"/>
                </a:cubicBezTo>
                <a:cubicBezTo>
                  <a:pt x="8" y="111"/>
                  <a:pt x="8" y="111"/>
                  <a:pt x="8" y="111"/>
                </a:cubicBezTo>
                <a:cubicBezTo>
                  <a:pt x="8" y="111"/>
                  <a:pt x="8" y="111"/>
                  <a:pt x="8" y="111"/>
                </a:cubicBezTo>
                <a:cubicBezTo>
                  <a:pt x="9" y="110"/>
                  <a:pt x="9" y="110"/>
                  <a:pt x="9" y="110"/>
                </a:cubicBezTo>
                <a:cubicBezTo>
                  <a:pt x="9" y="110"/>
                  <a:pt x="9" y="110"/>
                  <a:pt x="9" y="110"/>
                </a:cubicBezTo>
                <a:cubicBezTo>
                  <a:pt x="9" y="110"/>
                  <a:pt x="9" y="110"/>
                  <a:pt x="9" y="110"/>
                </a:cubicBezTo>
                <a:cubicBezTo>
                  <a:pt x="10" y="109"/>
                  <a:pt x="10" y="109"/>
                  <a:pt x="10" y="109"/>
                </a:cubicBezTo>
                <a:cubicBezTo>
                  <a:pt x="10" y="108"/>
                  <a:pt x="10" y="108"/>
                  <a:pt x="10" y="108"/>
                </a:cubicBezTo>
                <a:cubicBezTo>
                  <a:pt x="11" y="107"/>
                  <a:pt x="11" y="107"/>
                  <a:pt x="11" y="107"/>
                </a:cubicBezTo>
                <a:cubicBezTo>
                  <a:pt x="10" y="107"/>
                  <a:pt x="10" y="107"/>
                  <a:pt x="10" y="107"/>
                </a:cubicBezTo>
                <a:cubicBezTo>
                  <a:pt x="9" y="107"/>
                  <a:pt x="9" y="107"/>
                  <a:pt x="9" y="107"/>
                </a:cubicBezTo>
                <a:cubicBezTo>
                  <a:pt x="9" y="107"/>
                  <a:pt x="9" y="107"/>
                  <a:pt x="9" y="107"/>
                </a:cubicBezTo>
                <a:cubicBezTo>
                  <a:pt x="9" y="107"/>
                  <a:pt x="9" y="107"/>
                  <a:pt x="9" y="107"/>
                </a:cubicBezTo>
                <a:cubicBezTo>
                  <a:pt x="8" y="108"/>
                  <a:pt x="8" y="108"/>
                  <a:pt x="8" y="108"/>
                </a:cubicBezTo>
                <a:cubicBezTo>
                  <a:pt x="8" y="108"/>
                  <a:pt x="8" y="108"/>
                  <a:pt x="8" y="108"/>
                </a:cubicBezTo>
                <a:cubicBezTo>
                  <a:pt x="8" y="108"/>
                  <a:pt x="8" y="108"/>
                  <a:pt x="8" y="108"/>
                </a:cubicBezTo>
                <a:cubicBezTo>
                  <a:pt x="7" y="109"/>
                  <a:pt x="7" y="109"/>
                  <a:pt x="7" y="109"/>
                </a:cubicBezTo>
                <a:cubicBezTo>
                  <a:pt x="7" y="109"/>
                  <a:pt x="7" y="109"/>
                  <a:pt x="7" y="109"/>
                </a:cubicBezTo>
                <a:cubicBezTo>
                  <a:pt x="7" y="109"/>
                  <a:pt x="7" y="109"/>
                  <a:pt x="7" y="109"/>
                </a:cubicBezTo>
                <a:cubicBezTo>
                  <a:pt x="7" y="109"/>
                  <a:pt x="7" y="109"/>
                  <a:pt x="7" y="109"/>
                </a:cubicBezTo>
                <a:cubicBezTo>
                  <a:pt x="6" y="110"/>
                  <a:pt x="6" y="110"/>
                  <a:pt x="6" y="110"/>
                </a:cubicBezTo>
                <a:cubicBezTo>
                  <a:pt x="6" y="110"/>
                  <a:pt x="6" y="110"/>
                  <a:pt x="6" y="110"/>
                </a:cubicBezTo>
                <a:cubicBezTo>
                  <a:pt x="5" y="110"/>
                  <a:pt x="5" y="110"/>
                  <a:pt x="5" y="110"/>
                </a:cubicBezTo>
                <a:cubicBezTo>
                  <a:pt x="5" y="109"/>
                  <a:pt x="5" y="109"/>
                  <a:pt x="5" y="109"/>
                </a:cubicBezTo>
                <a:cubicBezTo>
                  <a:pt x="5" y="108"/>
                  <a:pt x="5" y="108"/>
                  <a:pt x="5" y="108"/>
                </a:cubicBezTo>
                <a:cubicBezTo>
                  <a:pt x="6" y="108"/>
                  <a:pt x="6" y="108"/>
                  <a:pt x="6" y="108"/>
                </a:cubicBezTo>
                <a:cubicBezTo>
                  <a:pt x="6" y="108"/>
                  <a:pt x="6" y="108"/>
                  <a:pt x="6" y="108"/>
                </a:cubicBezTo>
                <a:cubicBezTo>
                  <a:pt x="6" y="107"/>
                  <a:pt x="6" y="107"/>
                  <a:pt x="6" y="107"/>
                </a:cubicBezTo>
                <a:cubicBezTo>
                  <a:pt x="5" y="107"/>
                  <a:pt x="5" y="107"/>
                  <a:pt x="5" y="107"/>
                </a:cubicBezTo>
                <a:cubicBezTo>
                  <a:pt x="5" y="107"/>
                  <a:pt x="5" y="107"/>
                  <a:pt x="5" y="107"/>
                </a:cubicBezTo>
                <a:cubicBezTo>
                  <a:pt x="5" y="107"/>
                  <a:pt x="5" y="107"/>
                  <a:pt x="5" y="107"/>
                </a:cubicBezTo>
                <a:cubicBezTo>
                  <a:pt x="4" y="107"/>
                  <a:pt x="4" y="107"/>
                  <a:pt x="4" y="107"/>
                </a:cubicBezTo>
                <a:cubicBezTo>
                  <a:pt x="4" y="107"/>
                  <a:pt x="4" y="107"/>
                  <a:pt x="4" y="107"/>
                </a:cubicBezTo>
                <a:cubicBezTo>
                  <a:pt x="4" y="106"/>
                  <a:pt x="4" y="106"/>
                  <a:pt x="4" y="106"/>
                </a:cubicBezTo>
                <a:cubicBezTo>
                  <a:pt x="5" y="105"/>
                  <a:pt x="5" y="105"/>
                  <a:pt x="5" y="105"/>
                </a:cubicBezTo>
                <a:cubicBezTo>
                  <a:pt x="5" y="105"/>
                  <a:pt x="5" y="105"/>
                  <a:pt x="5" y="105"/>
                </a:cubicBezTo>
                <a:cubicBezTo>
                  <a:pt x="5" y="105"/>
                  <a:pt x="5" y="105"/>
                  <a:pt x="5" y="105"/>
                </a:cubicBezTo>
                <a:cubicBezTo>
                  <a:pt x="5" y="105"/>
                  <a:pt x="5" y="105"/>
                  <a:pt x="5" y="105"/>
                </a:cubicBezTo>
                <a:cubicBezTo>
                  <a:pt x="5" y="105"/>
                  <a:pt x="5" y="105"/>
                  <a:pt x="5" y="105"/>
                </a:cubicBezTo>
                <a:cubicBezTo>
                  <a:pt x="6" y="105"/>
                  <a:pt x="6" y="105"/>
                  <a:pt x="6" y="105"/>
                </a:cubicBezTo>
                <a:cubicBezTo>
                  <a:pt x="6" y="105"/>
                  <a:pt x="6" y="105"/>
                  <a:pt x="6" y="105"/>
                </a:cubicBezTo>
                <a:cubicBezTo>
                  <a:pt x="7" y="106"/>
                  <a:pt x="7" y="106"/>
                  <a:pt x="7" y="106"/>
                </a:cubicBezTo>
                <a:cubicBezTo>
                  <a:pt x="7" y="105"/>
                  <a:pt x="7" y="105"/>
                  <a:pt x="7" y="105"/>
                </a:cubicBezTo>
                <a:cubicBezTo>
                  <a:pt x="7" y="104"/>
                  <a:pt x="7" y="104"/>
                  <a:pt x="7" y="104"/>
                </a:cubicBezTo>
                <a:cubicBezTo>
                  <a:pt x="9" y="103"/>
                  <a:pt x="9" y="103"/>
                  <a:pt x="9" y="103"/>
                </a:cubicBezTo>
                <a:cubicBezTo>
                  <a:pt x="11" y="104"/>
                  <a:pt x="11" y="104"/>
                  <a:pt x="11" y="104"/>
                </a:cubicBezTo>
                <a:cubicBezTo>
                  <a:pt x="12" y="105"/>
                  <a:pt x="12" y="105"/>
                  <a:pt x="12" y="105"/>
                </a:cubicBezTo>
                <a:cubicBezTo>
                  <a:pt x="12" y="105"/>
                  <a:pt x="12" y="105"/>
                  <a:pt x="12" y="105"/>
                </a:cubicBezTo>
                <a:cubicBezTo>
                  <a:pt x="12" y="105"/>
                  <a:pt x="12" y="105"/>
                  <a:pt x="12" y="105"/>
                </a:cubicBezTo>
                <a:cubicBezTo>
                  <a:pt x="14" y="105"/>
                  <a:pt x="14" y="105"/>
                  <a:pt x="14" y="105"/>
                </a:cubicBezTo>
                <a:cubicBezTo>
                  <a:pt x="16" y="106"/>
                  <a:pt x="16" y="106"/>
                  <a:pt x="16" y="106"/>
                </a:cubicBezTo>
                <a:cubicBezTo>
                  <a:pt x="16" y="106"/>
                  <a:pt x="16" y="106"/>
                  <a:pt x="16" y="106"/>
                </a:cubicBezTo>
                <a:cubicBezTo>
                  <a:pt x="16" y="106"/>
                  <a:pt x="16" y="106"/>
                  <a:pt x="16" y="106"/>
                </a:cubicBezTo>
                <a:cubicBezTo>
                  <a:pt x="18" y="106"/>
                  <a:pt x="18" y="106"/>
                  <a:pt x="18" y="106"/>
                </a:cubicBezTo>
                <a:cubicBezTo>
                  <a:pt x="19" y="106"/>
                  <a:pt x="19" y="106"/>
                  <a:pt x="19" y="106"/>
                </a:cubicBezTo>
                <a:cubicBezTo>
                  <a:pt x="21" y="108"/>
                  <a:pt x="21" y="108"/>
                  <a:pt x="21" y="108"/>
                </a:cubicBezTo>
                <a:cubicBezTo>
                  <a:pt x="21" y="108"/>
                  <a:pt x="21" y="108"/>
                  <a:pt x="21" y="108"/>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5" y="107"/>
                  <a:pt x="25" y="107"/>
                  <a:pt x="25" y="107"/>
                </a:cubicBezTo>
                <a:cubicBezTo>
                  <a:pt x="26" y="107"/>
                  <a:pt x="26" y="107"/>
                  <a:pt x="26" y="107"/>
                </a:cubicBezTo>
                <a:cubicBezTo>
                  <a:pt x="25" y="106"/>
                  <a:pt x="25" y="106"/>
                  <a:pt x="25" y="106"/>
                </a:cubicBezTo>
                <a:cubicBezTo>
                  <a:pt x="23" y="106"/>
                  <a:pt x="23" y="106"/>
                  <a:pt x="23" y="106"/>
                </a:cubicBezTo>
                <a:cubicBezTo>
                  <a:pt x="22" y="106"/>
                  <a:pt x="22" y="106"/>
                  <a:pt x="22" y="106"/>
                </a:cubicBezTo>
                <a:cubicBezTo>
                  <a:pt x="21" y="105"/>
                  <a:pt x="21" y="105"/>
                  <a:pt x="21" y="105"/>
                </a:cubicBezTo>
                <a:cubicBezTo>
                  <a:pt x="19" y="104"/>
                  <a:pt x="19" y="104"/>
                  <a:pt x="19" y="104"/>
                </a:cubicBezTo>
                <a:cubicBezTo>
                  <a:pt x="19" y="104"/>
                  <a:pt x="19" y="104"/>
                  <a:pt x="19" y="104"/>
                </a:cubicBezTo>
                <a:cubicBezTo>
                  <a:pt x="19" y="104"/>
                  <a:pt x="19" y="104"/>
                  <a:pt x="19" y="104"/>
                </a:cubicBezTo>
                <a:cubicBezTo>
                  <a:pt x="18" y="104"/>
                  <a:pt x="18" y="104"/>
                  <a:pt x="18" y="104"/>
                </a:cubicBezTo>
                <a:cubicBezTo>
                  <a:pt x="16" y="104"/>
                  <a:pt x="16" y="104"/>
                  <a:pt x="16" y="104"/>
                </a:cubicBezTo>
                <a:cubicBezTo>
                  <a:pt x="15" y="103"/>
                  <a:pt x="15" y="103"/>
                  <a:pt x="15" y="103"/>
                </a:cubicBezTo>
                <a:cubicBezTo>
                  <a:pt x="17" y="103"/>
                  <a:pt x="17" y="103"/>
                  <a:pt x="17" y="103"/>
                </a:cubicBezTo>
                <a:cubicBezTo>
                  <a:pt x="19" y="103"/>
                  <a:pt x="19" y="103"/>
                  <a:pt x="19" y="103"/>
                </a:cubicBezTo>
                <a:cubicBezTo>
                  <a:pt x="21" y="103"/>
                  <a:pt x="21" y="103"/>
                  <a:pt x="21" y="103"/>
                </a:cubicBezTo>
                <a:cubicBezTo>
                  <a:pt x="23" y="104"/>
                  <a:pt x="23" y="104"/>
                  <a:pt x="23" y="104"/>
                </a:cubicBezTo>
                <a:cubicBezTo>
                  <a:pt x="24" y="104"/>
                  <a:pt x="24" y="104"/>
                  <a:pt x="24" y="104"/>
                </a:cubicBezTo>
                <a:cubicBezTo>
                  <a:pt x="24" y="104"/>
                  <a:pt x="24" y="104"/>
                  <a:pt x="24" y="104"/>
                </a:cubicBezTo>
                <a:cubicBezTo>
                  <a:pt x="24" y="105"/>
                  <a:pt x="24" y="105"/>
                  <a:pt x="24" y="105"/>
                </a:cubicBezTo>
                <a:cubicBezTo>
                  <a:pt x="24" y="105"/>
                  <a:pt x="24" y="105"/>
                  <a:pt x="24" y="105"/>
                </a:cubicBezTo>
                <a:cubicBezTo>
                  <a:pt x="25" y="105"/>
                  <a:pt x="25" y="105"/>
                  <a:pt x="25" y="105"/>
                </a:cubicBezTo>
                <a:cubicBezTo>
                  <a:pt x="25" y="105"/>
                  <a:pt x="25" y="105"/>
                  <a:pt x="25" y="105"/>
                </a:cubicBezTo>
                <a:cubicBezTo>
                  <a:pt x="25" y="105"/>
                  <a:pt x="25" y="105"/>
                  <a:pt x="25" y="105"/>
                </a:cubicBezTo>
                <a:cubicBezTo>
                  <a:pt x="26" y="106"/>
                  <a:pt x="26" y="106"/>
                  <a:pt x="26" y="106"/>
                </a:cubicBezTo>
                <a:cubicBezTo>
                  <a:pt x="26" y="106"/>
                  <a:pt x="26" y="106"/>
                  <a:pt x="26" y="106"/>
                </a:cubicBezTo>
                <a:cubicBezTo>
                  <a:pt x="27" y="105"/>
                  <a:pt x="27" y="105"/>
                  <a:pt x="27" y="105"/>
                </a:cubicBezTo>
                <a:cubicBezTo>
                  <a:pt x="27" y="105"/>
                  <a:pt x="27" y="105"/>
                  <a:pt x="27" y="105"/>
                </a:cubicBezTo>
                <a:cubicBezTo>
                  <a:pt x="27" y="104"/>
                  <a:pt x="27" y="104"/>
                  <a:pt x="27" y="104"/>
                </a:cubicBezTo>
                <a:cubicBezTo>
                  <a:pt x="26" y="104"/>
                  <a:pt x="26" y="104"/>
                  <a:pt x="26" y="104"/>
                </a:cubicBezTo>
                <a:cubicBezTo>
                  <a:pt x="26" y="104"/>
                  <a:pt x="26" y="104"/>
                  <a:pt x="26" y="104"/>
                </a:cubicBezTo>
                <a:cubicBezTo>
                  <a:pt x="26" y="103"/>
                  <a:pt x="26" y="103"/>
                  <a:pt x="26" y="103"/>
                </a:cubicBezTo>
                <a:cubicBezTo>
                  <a:pt x="27" y="103"/>
                  <a:pt x="27" y="103"/>
                  <a:pt x="27" y="103"/>
                </a:cubicBezTo>
                <a:cubicBezTo>
                  <a:pt x="28" y="103"/>
                  <a:pt x="28" y="103"/>
                  <a:pt x="28" y="103"/>
                </a:cubicBezTo>
                <a:cubicBezTo>
                  <a:pt x="28" y="103"/>
                  <a:pt x="28" y="103"/>
                  <a:pt x="28" y="103"/>
                </a:cubicBezTo>
                <a:cubicBezTo>
                  <a:pt x="28" y="102"/>
                  <a:pt x="28" y="102"/>
                  <a:pt x="28" y="102"/>
                </a:cubicBezTo>
                <a:cubicBezTo>
                  <a:pt x="28" y="100"/>
                  <a:pt x="28" y="100"/>
                  <a:pt x="28" y="100"/>
                </a:cubicBezTo>
                <a:cubicBezTo>
                  <a:pt x="28" y="100"/>
                  <a:pt x="28" y="100"/>
                  <a:pt x="28" y="100"/>
                </a:cubicBezTo>
                <a:cubicBezTo>
                  <a:pt x="28" y="100"/>
                  <a:pt x="28" y="100"/>
                  <a:pt x="28" y="100"/>
                </a:cubicBezTo>
                <a:cubicBezTo>
                  <a:pt x="27" y="100"/>
                  <a:pt x="27" y="100"/>
                  <a:pt x="27" y="100"/>
                </a:cubicBezTo>
                <a:cubicBezTo>
                  <a:pt x="27" y="100"/>
                  <a:pt x="27" y="100"/>
                  <a:pt x="27" y="100"/>
                </a:cubicBezTo>
                <a:cubicBezTo>
                  <a:pt x="27" y="100"/>
                  <a:pt x="27" y="100"/>
                  <a:pt x="27" y="100"/>
                </a:cubicBezTo>
                <a:cubicBezTo>
                  <a:pt x="26" y="100"/>
                  <a:pt x="26" y="100"/>
                  <a:pt x="26" y="100"/>
                </a:cubicBezTo>
                <a:cubicBezTo>
                  <a:pt x="26" y="100"/>
                  <a:pt x="26" y="100"/>
                  <a:pt x="26" y="100"/>
                </a:cubicBezTo>
                <a:cubicBezTo>
                  <a:pt x="26" y="99"/>
                  <a:pt x="26" y="99"/>
                  <a:pt x="26" y="99"/>
                </a:cubicBezTo>
                <a:cubicBezTo>
                  <a:pt x="26" y="99"/>
                  <a:pt x="26" y="99"/>
                  <a:pt x="26" y="99"/>
                </a:cubicBezTo>
                <a:cubicBezTo>
                  <a:pt x="26" y="98"/>
                  <a:pt x="26" y="98"/>
                  <a:pt x="26" y="98"/>
                </a:cubicBezTo>
                <a:cubicBezTo>
                  <a:pt x="25" y="98"/>
                  <a:pt x="25" y="98"/>
                  <a:pt x="25" y="98"/>
                </a:cubicBezTo>
                <a:cubicBezTo>
                  <a:pt x="25" y="98"/>
                  <a:pt x="25" y="98"/>
                  <a:pt x="25" y="98"/>
                </a:cubicBezTo>
                <a:cubicBezTo>
                  <a:pt x="25" y="98"/>
                  <a:pt x="25" y="98"/>
                  <a:pt x="25" y="98"/>
                </a:cubicBezTo>
                <a:cubicBezTo>
                  <a:pt x="24" y="98"/>
                  <a:pt x="24" y="98"/>
                  <a:pt x="24" y="98"/>
                </a:cubicBezTo>
                <a:cubicBezTo>
                  <a:pt x="24" y="98"/>
                  <a:pt x="24" y="98"/>
                  <a:pt x="24" y="98"/>
                </a:cubicBezTo>
                <a:cubicBezTo>
                  <a:pt x="24" y="98"/>
                  <a:pt x="24" y="98"/>
                  <a:pt x="24" y="98"/>
                </a:cubicBezTo>
                <a:cubicBezTo>
                  <a:pt x="23" y="99"/>
                  <a:pt x="23" y="99"/>
                  <a:pt x="23" y="99"/>
                </a:cubicBezTo>
                <a:cubicBezTo>
                  <a:pt x="22" y="99"/>
                  <a:pt x="22" y="99"/>
                  <a:pt x="22" y="99"/>
                </a:cubicBezTo>
                <a:cubicBezTo>
                  <a:pt x="20" y="99"/>
                  <a:pt x="20" y="99"/>
                  <a:pt x="20" y="99"/>
                </a:cubicBezTo>
                <a:cubicBezTo>
                  <a:pt x="19" y="99"/>
                  <a:pt x="19" y="99"/>
                  <a:pt x="19" y="99"/>
                </a:cubicBezTo>
                <a:cubicBezTo>
                  <a:pt x="19" y="98"/>
                  <a:pt x="19" y="98"/>
                  <a:pt x="19" y="98"/>
                </a:cubicBezTo>
                <a:cubicBezTo>
                  <a:pt x="19" y="98"/>
                  <a:pt x="19" y="98"/>
                  <a:pt x="19" y="98"/>
                </a:cubicBezTo>
                <a:cubicBezTo>
                  <a:pt x="19" y="98"/>
                  <a:pt x="19" y="98"/>
                  <a:pt x="19" y="98"/>
                </a:cubicBezTo>
                <a:cubicBezTo>
                  <a:pt x="19" y="98"/>
                  <a:pt x="19" y="98"/>
                  <a:pt x="19" y="98"/>
                </a:cubicBezTo>
                <a:cubicBezTo>
                  <a:pt x="18" y="96"/>
                  <a:pt x="18" y="96"/>
                  <a:pt x="18" y="96"/>
                </a:cubicBezTo>
                <a:cubicBezTo>
                  <a:pt x="18" y="96"/>
                  <a:pt x="18" y="96"/>
                  <a:pt x="18" y="96"/>
                </a:cubicBezTo>
                <a:cubicBezTo>
                  <a:pt x="18" y="96"/>
                  <a:pt x="18" y="96"/>
                  <a:pt x="18" y="96"/>
                </a:cubicBezTo>
                <a:cubicBezTo>
                  <a:pt x="17" y="96"/>
                  <a:pt x="17" y="96"/>
                  <a:pt x="17" y="96"/>
                </a:cubicBezTo>
                <a:cubicBezTo>
                  <a:pt x="17" y="96"/>
                  <a:pt x="17" y="96"/>
                  <a:pt x="17" y="96"/>
                </a:cubicBezTo>
                <a:cubicBezTo>
                  <a:pt x="17" y="96"/>
                  <a:pt x="17" y="96"/>
                  <a:pt x="17" y="96"/>
                </a:cubicBezTo>
                <a:cubicBezTo>
                  <a:pt x="16" y="97"/>
                  <a:pt x="16" y="97"/>
                  <a:pt x="16" y="97"/>
                </a:cubicBezTo>
                <a:cubicBezTo>
                  <a:pt x="16" y="97"/>
                  <a:pt x="16" y="97"/>
                  <a:pt x="16" y="97"/>
                </a:cubicBezTo>
                <a:cubicBezTo>
                  <a:pt x="16" y="97"/>
                  <a:pt x="16" y="97"/>
                  <a:pt x="16" y="97"/>
                </a:cubicBezTo>
                <a:cubicBezTo>
                  <a:pt x="16" y="98"/>
                  <a:pt x="16" y="98"/>
                  <a:pt x="16" y="98"/>
                </a:cubicBezTo>
                <a:cubicBezTo>
                  <a:pt x="16" y="98"/>
                  <a:pt x="16" y="98"/>
                  <a:pt x="16" y="98"/>
                </a:cubicBezTo>
                <a:cubicBezTo>
                  <a:pt x="17" y="98"/>
                  <a:pt x="17" y="98"/>
                  <a:pt x="17" y="98"/>
                </a:cubicBezTo>
                <a:cubicBezTo>
                  <a:pt x="17" y="98"/>
                  <a:pt x="17" y="98"/>
                  <a:pt x="17" y="98"/>
                </a:cubicBezTo>
                <a:cubicBezTo>
                  <a:pt x="17" y="99"/>
                  <a:pt x="17" y="99"/>
                  <a:pt x="17" y="99"/>
                </a:cubicBezTo>
                <a:cubicBezTo>
                  <a:pt x="17" y="100"/>
                  <a:pt x="17" y="100"/>
                  <a:pt x="17" y="100"/>
                </a:cubicBezTo>
                <a:cubicBezTo>
                  <a:pt x="15" y="100"/>
                  <a:pt x="15" y="100"/>
                  <a:pt x="15" y="100"/>
                </a:cubicBezTo>
                <a:cubicBezTo>
                  <a:pt x="14" y="99"/>
                  <a:pt x="14" y="99"/>
                  <a:pt x="14" y="99"/>
                </a:cubicBezTo>
                <a:cubicBezTo>
                  <a:pt x="12" y="98"/>
                  <a:pt x="12" y="98"/>
                  <a:pt x="12" y="98"/>
                </a:cubicBezTo>
                <a:cubicBezTo>
                  <a:pt x="13" y="97"/>
                  <a:pt x="13" y="97"/>
                  <a:pt x="13" y="97"/>
                </a:cubicBezTo>
                <a:cubicBezTo>
                  <a:pt x="15" y="96"/>
                  <a:pt x="15" y="96"/>
                  <a:pt x="15" y="96"/>
                </a:cubicBezTo>
                <a:cubicBezTo>
                  <a:pt x="16" y="96"/>
                  <a:pt x="16" y="96"/>
                  <a:pt x="16" y="96"/>
                </a:cubicBezTo>
                <a:cubicBezTo>
                  <a:pt x="16" y="96"/>
                  <a:pt x="16" y="96"/>
                  <a:pt x="16" y="96"/>
                </a:cubicBezTo>
                <a:cubicBezTo>
                  <a:pt x="15" y="95"/>
                  <a:pt x="15" y="95"/>
                  <a:pt x="15" y="95"/>
                </a:cubicBezTo>
                <a:cubicBezTo>
                  <a:pt x="15" y="95"/>
                  <a:pt x="15" y="95"/>
                  <a:pt x="15" y="95"/>
                </a:cubicBezTo>
                <a:cubicBezTo>
                  <a:pt x="15" y="95"/>
                  <a:pt x="15" y="95"/>
                  <a:pt x="15" y="95"/>
                </a:cubicBezTo>
                <a:cubicBezTo>
                  <a:pt x="15" y="95"/>
                  <a:pt x="15" y="95"/>
                  <a:pt x="15" y="95"/>
                </a:cubicBezTo>
                <a:cubicBezTo>
                  <a:pt x="15" y="95"/>
                  <a:pt x="15" y="95"/>
                  <a:pt x="15" y="95"/>
                </a:cubicBezTo>
                <a:cubicBezTo>
                  <a:pt x="14" y="95"/>
                  <a:pt x="14" y="95"/>
                  <a:pt x="14" y="95"/>
                </a:cubicBezTo>
                <a:cubicBezTo>
                  <a:pt x="13" y="95"/>
                  <a:pt x="13" y="95"/>
                  <a:pt x="13" y="95"/>
                </a:cubicBezTo>
                <a:cubicBezTo>
                  <a:pt x="12" y="96"/>
                  <a:pt x="12" y="96"/>
                  <a:pt x="12" y="96"/>
                </a:cubicBezTo>
                <a:cubicBezTo>
                  <a:pt x="11" y="96"/>
                  <a:pt x="11" y="96"/>
                  <a:pt x="11" y="96"/>
                </a:cubicBezTo>
                <a:cubicBezTo>
                  <a:pt x="11" y="95"/>
                  <a:pt x="11" y="95"/>
                  <a:pt x="11" y="95"/>
                </a:cubicBezTo>
                <a:cubicBezTo>
                  <a:pt x="11" y="95"/>
                  <a:pt x="11" y="95"/>
                  <a:pt x="11" y="95"/>
                </a:cubicBezTo>
                <a:cubicBezTo>
                  <a:pt x="13" y="95"/>
                  <a:pt x="13" y="95"/>
                  <a:pt x="13" y="95"/>
                </a:cubicBezTo>
                <a:cubicBezTo>
                  <a:pt x="13" y="95"/>
                  <a:pt x="13" y="95"/>
                  <a:pt x="13" y="95"/>
                </a:cubicBezTo>
                <a:cubicBezTo>
                  <a:pt x="13" y="95"/>
                  <a:pt x="13" y="95"/>
                  <a:pt x="13" y="95"/>
                </a:cubicBezTo>
                <a:cubicBezTo>
                  <a:pt x="14" y="94"/>
                  <a:pt x="14" y="94"/>
                  <a:pt x="14" y="94"/>
                </a:cubicBezTo>
                <a:cubicBezTo>
                  <a:pt x="14" y="94"/>
                  <a:pt x="14" y="94"/>
                  <a:pt x="14" y="94"/>
                </a:cubicBezTo>
                <a:cubicBezTo>
                  <a:pt x="14" y="94"/>
                  <a:pt x="14" y="94"/>
                  <a:pt x="14" y="94"/>
                </a:cubicBezTo>
                <a:cubicBezTo>
                  <a:pt x="15" y="92"/>
                  <a:pt x="15" y="92"/>
                  <a:pt x="15" y="92"/>
                </a:cubicBezTo>
                <a:cubicBezTo>
                  <a:pt x="15" y="92"/>
                  <a:pt x="15" y="92"/>
                  <a:pt x="15" y="92"/>
                </a:cubicBezTo>
                <a:cubicBezTo>
                  <a:pt x="15" y="92"/>
                  <a:pt x="15" y="92"/>
                  <a:pt x="15" y="92"/>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2" y="92"/>
                  <a:pt x="12" y="92"/>
                  <a:pt x="12" y="92"/>
                </a:cubicBezTo>
                <a:cubicBezTo>
                  <a:pt x="11" y="93"/>
                  <a:pt x="11" y="93"/>
                  <a:pt x="11" y="93"/>
                </a:cubicBezTo>
                <a:cubicBezTo>
                  <a:pt x="10" y="93"/>
                  <a:pt x="10" y="93"/>
                  <a:pt x="10" y="93"/>
                </a:cubicBezTo>
                <a:cubicBezTo>
                  <a:pt x="9" y="93"/>
                  <a:pt x="9" y="93"/>
                  <a:pt x="9" y="93"/>
                </a:cubicBezTo>
                <a:cubicBezTo>
                  <a:pt x="9" y="92"/>
                  <a:pt x="9" y="92"/>
                  <a:pt x="9" y="92"/>
                </a:cubicBezTo>
                <a:cubicBezTo>
                  <a:pt x="9" y="92"/>
                  <a:pt x="9" y="92"/>
                  <a:pt x="9" y="92"/>
                </a:cubicBezTo>
                <a:cubicBezTo>
                  <a:pt x="10" y="91"/>
                  <a:pt x="10" y="91"/>
                  <a:pt x="10" y="91"/>
                </a:cubicBezTo>
                <a:cubicBezTo>
                  <a:pt x="10" y="91"/>
                  <a:pt x="10" y="91"/>
                  <a:pt x="10" y="91"/>
                </a:cubicBezTo>
                <a:cubicBezTo>
                  <a:pt x="10" y="91"/>
                  <a:pt x="10" y="91"/>
                  <a:pt x="10" y="91"/>
                </a:cubicBezTo>
                <a:cubicBezTo>
                  <a:pt x="10" y="90"/>
                  <a:pt x="10" y="90"/>
                  <a:pt x="10" y="90"/>
                </a:cubicBezTo>
                <a:cubicBezTo>
                  <a:pt x="10" y="90"/>
                  <a:pt x="10" y="90"/>
                  <a:pt x="10" y="90"/>
                </a:cubicBezTo>
                <a:cubicBezTo>
                  <a:pt x="10" y="90"/>
                  <a:pt x="10" y="90"/>
                  <a:pt x="10" y="90"/>
                </a:cubicBezTo>
                <a:cubicBezTo>
                  <a:pt x="10" y="90"/>
                  <a:pt x="10" y="90"/>
                  <a:pt x="10" y="90"/>
                </a:cubicBezTo>
                <a:cubicBezTo>
                  <a:pt x="9" y="89"/>
                  <a:pt x="9" y="89"/>
                  <a:pt x="9" y="89"/>
                </a:cubicBezTo>
                <a:cubicBezTo>
                  <a:pt x="9" y="89"/>
                  <a:pt x="9" y="89"/>
                  <a:pt x="9" y="89"/>
                </a:cubicBezTo>
                <a:cubicBezTo>
                  <a:pt x="9" y="89"/>
                  <a:pt x="9" y="89"/>
                  <a:pt x="9" y="89"/>
                </a:cubicBezTo>
                <a:cubicBezTo>
                  <a:pt x="8" y="89"/>
                  <a:pt x="8" y="89"/>
                  <a:pt x="8" y="89"/>
                </a:cubicBezTo>
                <a:cubicBezTo>
                  <a:pt x="8" y="89"/>
                  <a:pt x="8" y="89"/>
                  <a:pt x="8" y="89"/>
                </a:cubicBezTo>
                <a:cubicBezTo>
                  <a:pt x="7" y="87"/>
                  <a:pt x="7" y="87"/>
                  <a:pt x="7" y="87"/>
                </a:cubicBezTo>
                <a:cubicBezTo>
                  <a:pt x="7" y="86"/>
                  <a:pt x="7" y="86"/>
                  <a:pt x="7" y="86"/>
                </a:cubicBezTo>
                <a:cubicBezTo>
                  <a:pt x="7" y="86"/>
                  <a:pt x="7" y="86"/>
                  <a:pt x="7" y="86"/>
                </a:cubicBezTo>
                <a:cubicBezTo>
                  <a:pt x="6" y="86"/>
                  <a:pt x="6" y="86"/>
                  <a:pt x="6" y="86"/>
                </a:cubicBezTo>
                <a:cubicBezTo>
                  <a:pt x="6" y="86"/>
                  <a:pt x="6" y="86"/>
                  <a:pt x="6" y="86"/>
                </a:cubicBezTo>
                <a:cubicBezTo>
                  <a:pt x="6" y="86"/>
                  <a:pt x="6" y="86"/>
                  <a:pt x="6" y="86"/>
                </a:cubicBezTo>
                <a:cubicBezTo>
                  <a:pt x="5" y="85"/>
                  <a:pt x="5" y="85"/>
                  <a:pt x="5" y="85"/>
                </a:cubicBezTo>
                <a:cubicBezTo>
                  <a:pt x="5" y="85"/>
                  <a:pt x="5" y="85"/>
                  <a:pt x="5" y="85"/>
                </a:cubicBezTo>
                <a:cubicBezTo>
                  <a:pt x="5" y="85"/>
                  <a:pt x="5" y="85"/>
                  <a:pt x="5" y="85"/>
                </a:cubicBezTo>
                <a:cubicBezTo>
                  <a:pt x="6" y="84"/>
                  <a:pt x="6" y="84"/>
                  <a:pt x="6" y="84"/>
                </a:cubicBezTo>
                <a:cubicBezTo>
                  <a:pt x="6" y="84"/>
                  <a:pt x="6" y="84"/>
                  <a:pt x="6" y="84"/>
                </a:cubicBezTo>
                <a:cubicBezTo>
                  <a:pt x="6" y="84"/>
                  <a:pt x="6" y="84"/>
                  <a:pt x="6" y="84"/>
                </a:cubicBezTo>
                <a:cubicBezTo>
                  <a:pt x="7" y="83"/>
                  <a:pt x="7" y="83"/>
                  <a:pt x="7" y="83"/>
                </a:cubicBezTo>
                <a:cubicBezTo>
                  <a:pt x="7" y="83"/>
                  <a:pt x="7" y="83"/>
                  <a:pt x="7" y="83"/>
                </a:cubicBezTo>
                <a:cubicBezTo>
                  <a:pt x="7" y="83"/>
                  <a:pt x="7" y="83"/>
                  <a:pt x="7" y="83"/>
                </a:cubicBezTo>
                <a:cubicBezTo>
                  <a:pt x="7" y="83"/>
                  <a:pt x="7" y="83"/>
                  <a:pt x="7" y="83"/>
                </a:cubicBezTo>
                <a:cubicBezTo>
                  <a:pt x="8" y="83"/>
                  <a:pt x="8" y="83"/>
                  <a:pt x="8" y="83"/>
                </a:cubicBezTo>
                <a:cubicBezTo>
                  <a:pt x="8" y="84"/>
                  <a:pt x="8" y="84"/>
                  <a:pt x="8" y="84"/>
                </a:cubicBezTo>
                <a:cubicBezTo>
                  <a:pt x="8" y="83"/>
                  <a:pt x="8" y="83"/>
                  <a:pt x="8" y="83"/>
                </a:cubicBezTo>
                <a:cubicBezTo>
                  <a:pt x="8" y="82"/>
                  <a:pt x="8" y="82"/>
                  <a:pt x="8" y="82"/>
                </a:cubicBezTo>
                <a:cubicBezTo>
                  <a:pt x="8" y="82"/>
                  <a:pt x="8" y="82"/>
                  <a:pt x="8" y="82"/>
                </a:cubicBezTo>
                <a:cubicBezTo>
                  <a:pt x="8" y="82"/>
                  <a:pt x="8" y="82"/>
                  <a:pt x="8" y="82"/>
                </a:cubicBezTo>
                <a:cubicBezTo>
                  <a:pt x="7" y="82"/>
                  <a:pt x="7" y="82"/>
                  <a:pt x="7" y="82"/>
                </a:cubicBezTo>
                <a:cubicBezTo>
                  <a:pt x="7" y="82"/>
                  <a:pt x="7" y="82"/>
                  <a:pt x="7" y="82"/>
                </a:cubicBezTo>
                <a:cubicBezTo>
                  <a:pt x="7" y="82"/>
                  <a:pt x="7" y="82"/>
                  <a:pt x="7" y="82"/>
                </a:cubicBezTo>
                <a:cubicBezTo>
                  <a:pt x="6" y="82"/>
                  <a:pt x="6" y="82"/>
                  <a:pt x="6" y="82"/>
                </a:cubicBezTo>
                <a:cubicBezTo>
                  <a:pt x="6" y="81"/>
                  <a:pt x="6" y="81"/>
                  <a:pt x="6" y="81"/>
                </a:cubicBezTo>
                <a:cubicBezTo>
                  <a:pt x="6" y="81"/>
                  <a:pt x="6" y="81"/>
                  <a:pt x="6" y="81"/>
                </a:cubicBezTo>
                <a:cubicBezTo>
                  <a:pt x="7" y="81"/>
                  <a:pt x="7" y="81"/>
                  <a:pt x="7" y="81"/>
                </a:cubicBezTo>
                <a:cubicBezTo>
                  <a:pt x="7" y="81"/>
                  <a:pt x="7" y="81"/>
                  <a:pt x="7" y="81"/>
                </a:cubicBezTo>
                <a:cubicBezTo>
                  <a:pt x="7" y="81"/>
                  <a:pt x="7" y="81"/>
                  <a:pt x="7" y="81"/>
                </a:cubicBezTo>
                <a:cubicBezTo>
                  <a:pt x="9" y="81"/>
                  <a:pt x="9" y="81"/>
                  <a:pt x="9" y="81"/>
                </a:cubicBezTo>
                <a:cubicBezTo>
                  <a:pt x="9" y="80"/>
                  <a:pt x="9" y="80"/>
                  <a:pt x="9"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1" y="78"/>
                  <a:pt x="11" y="78"/>
                  <a:pt x="11" y="78"/>
                </a:cubicBezTo>
                <a:cubicBezTo>
                  <a:pt x="11" y="78"/>
                  <a:pt x="11" y="78"/>
                  <a:pt x="11" y="78"/>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8"/>
                  <a:pt x="13" y="78"/>
                  <a:pt x="13" y="78"/>
                </a:cubicBezTo>
                <a:cubicBezTo>
                  <a:pt x="14" y="78"/>
                  <a:pt x="14" y="78"/>
                  <a:pt x="14" y="78"/>
                </a:cubicBezTo>
                <a:cubicBezTo>
                  <a:pt x="14" y="78"/>
                  <a:pt x="14" y="78"/>
                  <a:pt x="14" y="78"/>
                </a:cubicBezTo>
                <a:cubicBezTo>
                  <a:pt x="15" y="78"/>
                  <a:pt x="15" y="78"/>
                  <a:pt x="15" y="78"/>
                </a:cubicBezTo>
                <a:cubicBezTo>
                  <a:pt x="15" y="78"/>
                  <a:pt x="15" y="78"/>
                  <a:pt x="15" y="78"/>
                </a:cubicBezTo>
                <a:cubicBezTo>
                  <a:pt x="15" y="78"/>
                  <a:pt x="15" y="78"/>
                  <a:pt x="15" y="78"/>
                </a:cubicBezTo>
                <a:cubicBezTo>
                  <a:pt x="15" y="79"/>
                  <a:pt x="15" y="79"/>
                  <a:pt x="15" y="79"/>
                </a:cubicBezTo>
                <a:cubicBezTo>
                  <a:pt x="16" y="79"/>
                  <a:pt x="16" y="79"/>
                  <a:pt x="16" y="79"/>
                </a:cubicBezTo>
                <a:cubicBezTo>
                  <a:pt x="16" y="79"/>
                  <a:pt x="16" y="79"/>
                  <a:pt x="16" y="79"/>
                </a:cubicBezTo>
                <a:cubicBezTo>
                  <a:pt x="16" y="79"/>
                  <a:pt x="16" y="79"/>
                  <a:pt x="16" y="79"/>
                </a:cubicBezTo>
                <a:cubicBezTo>
                  <a:pt x="17" y="79"/>
                  <a:pt x="17" y="79"/>
                  <a:pt x="17" y="79"/>
                </a:cubicBezTo>
                <a:cubicBezTo>
                  <a:pt x="17" y="79"/>
                  <a:pt x="17" y="79"/>
                  <a:pt x="17" y="79"/>
                </a:cubicBezTo>
                <a:cubicBezTo>
                  <a:pt x="17" y="78"/>
                  <a:pt x="17" y="78"/>
                  <a:pt x="17" y="78"/>
                </a:cubicBezTo>
                <a:cubicBezTo>
                  <a:pt x="17" y="78"/>
                  <a:pt x="17" y="78"/>
                  <a:pt x="17" y="78"/>
                </a:cubicBezTo>
                <a:cubicBezTo>
                  <a:pt x="18" y="77"/>
                  <a:pt x="18" y="77"/>
                  <a:pt x="18" y="77"/>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7"/>
                  <a:pt x="19" y="77"/>
                  <a:pt x="19" y="77"/>
                </a:cubicBezTo>
                <a:cubicBezTo>
                  <a:pt x="20" y="77"/>
                  <a:pt x="20" y="77"/>
                  <a:pt x="20" y="77"/>
                </a:cubicBezTo>
                <a:cubicBezTo>
                  <a:pt x="20" y="77"/>
                  <a:pt x="20" y="77"/>
                  <a:pt x="20" y="77"/>
                </a:cubicBezTo>
                <a:cubicBezTo>
                  <a:pt x="21" y="77"/>
                  <a:pt x="21" y="77"/>
                  <a:pt x="21" y="77"/>
                </a:cubicBezTo>
                <a:cubicBezTo>
                  <a:pt x="21" y="77"/>
                  <a:pt x="21" y="77"/>
                  <a:pt x="21" y="77"/>
                </a:cubicBezTo>
                <a:cubicBezTo>
                  <a:pt x="21" y="77"/>
                  <a:pt x="21" y="77"/>
                  <a:pt x="21" y="77"/>
                </a:cubicBezTo>
                <a:cubicBezTo>
                  <a:pt x="26" y="76"/>
                  <a:pt x="26" y="76"/>
                  <a:pt x="26" y="76"/>
                </a:cubicBezTo>
                <a:cubicBezTo>
                  <a:pt x="26" y="76"/>
                  <a:pt x="26" y="76"/>
                  <a:pt x="26" y="76"/>
                </a:cubicBezTo>
                <a:cubicBezTo>
                  <a:pt x="27" y="76"/>
                  <a:pt x="27" y="76"/>
                  <a:pt x="27" y="76"/>
                </a:cubicBezTo>
                <a:cubicBezTo>
                  <a:pt x="27" y="77"/>
                  <a:pt x="27" y="77"/>
                  <a:pt x="27" y="77"/>
                </a:cubicBezTo>
                <a:cubicBezTo>
                  <a:pt x="27" y="76"/>
                  <a:pt x="27" y="76"/>
                  <a:pt x="27" y="76"/>
                </a:cubicBezTo>
                <a:cubicBezTo>
                  <a:pt x="28" y="76"/>
                  <a:pt x="28" y="76"/>
                  <a:pt x="28" y="76"/>
                </a:cubicBezTo>
                <a:cubicBezTo>
                  <a:pt x="28" y="75"/>
                  <a:pt x="28" y="75"/>
                  <a:pt x="28" y="75"/>
                </a:cubicBezTo>
                <a:cubicBezTo>
                  <a:pt x="28" y="75"/>
                  <a:pt x="28" y="75"/>
                  <a:pt x="28" y="75"/>
                </a:cubicBezTo>
                <a:cubicBezTo>
                  <a:pt x="27" y="75"/>
                  <a:pt x="27" y="75"/>
                  <a:pt x="27" y="75"/>
                </a:cubicBezTo>
                <a:cubicBezTo>
                  <a:pt x="28" y="74"/>
                  <a:pt x="28" y="74"/>
                  <a:pt x="28" y="74"/>
                </a:cubicBezTo>
                <a:cubicBezTo>
                  <a:pt x="29" y="74"/>
                  <a:pt x="29" y="74"/>
                  <a:pt x="29" y="74"/>
                </a:cubicBezTo>
                <a:cubicBezTo>
                  <a:pt x="31" y="74"/>
                  <a:pt x="31" y="74"/>
                  <a:pt x="31" y="74"/>
                </a:cubicBezTo>
                <a:cubicBezTo>
                  <a:pt x="32" y="74"/>
                  <a:pt x="32" y="74"/>
                  <a:pt x="32" y="74"/>
                </a:cubicBezTo>
                <a:cubicBezTo>
                  <a:pt x="33" y="74"/>
                  <a:pt x="33" y="74"/>
                  <a:pt x="33" y="74"/>
                </a:cubicBezTo>
                <a:cubicBezTo>
                  <a:pt x="33" y="74"/>
                  <a:pt x="33" y="74"/>
                  <a:pt x="33" y="74"/>
                </a:cubicBezTo>
                <a:cubicBezTo>
                  <a:pt x="33" y="74"/>
                  <a:pt x="33" y="74"/>
                  <a:pt x="33" y="74"/>
                </a:cubicBezTo>
                <a:cubicBezTo>
                  <a:pt x="34" y="74"/>
                  <a:pt x="34" y="74"/>
                  <a:pt x="34" y="74"/>
                </a:cubicBezTo>
                <a:cubicBezTo>
                  <a:pt x="34" y="74"/>
                  <a:pt x="34" y="74"/>
                  <a:pt x="34" y="74"/>
                </a:cubicBezTo>
                <a:cubicBezTo>
                  <a:pt x="34" y="74"/>
                  <a:pt x="34" y="74"/>
                  <a:pt x="34" y="74"/>
                </a:cubicBezTo>
                <a:cubicBezTo>
                  <a:pt x="35" y="73"/>
                  <a:pt x="35" y="73"/>
                  <a:pt x="35" y="73"/>
                </a:cubicBezTo>
                <a:cubicBezTo>
                  <a:pt x="36" y="73"/>
                  <a:pt x="36" y="73"/>
                  <a:pt x="36" y="73"/>
                </a:cubicBezTo>
                <a:cubicBezTo>
                  <a:pt x="38" y="73"/>
                  <a:pt x="38" y="73"/>
                  <a:pt x="38" y="73"/>
                </a:cubicBezTo>
                <a:cubicBezTo>
                  <a:pt x="38" y="74"/>
                  <a:pt x="38" y="74"/>
                  <a:pt x="38" y="74"/>
                </a:cubicBezTo>
                <a:cubicBezTo>
                  <a:pt x="38" y="74"/>
                  <a:pt x="38" y="74"/>
                  <a:pt x="38" y="74"/>
                </a:cubicBezTo>
                <a:cubicBezTo>
                  <a:pt x="38" y="74"/>
                  <a:pt x="38" y="74"/>
                  <a:pt x="38" y="74"/>
                </a:cubicBezTo>
                <a:cubicBezTo>
                  <a:pt x="39" y="74"/>
                  <a:pt x="39" y="74"/>
                  <a:pt x="39" y="74"/>
                </a:cubicBezTo>
                <a:cubicBezTo>
                  <a:pt x="40" y="75"/>
                  <a:pt x="40" y="75"/>
                  <a:pt x="40" y="75"/>
                </a:cubicBezTo>
                <a:cubicBezTo>
                  <a:pt x="41" y="76"/>
                  <a:pt x="41" y="76"/>
                  <a:pt x="41" y="76"/>
                </a:cubicBezTo>
                <a:cubicBezTo>
                  <a:pt x="41" y="76"/>
                  <a:pt x="41" y="76"/>
                  <a:pt x="41" y="76"/>
                </a:cubicBezTo>
                <a:cubicBezTo>
                  <a:pt x="41" y="76"/>
                  <a:pt x="41" y="76"/>
                  <a:pt x="41" y="76"/>
                </a:cubicBezTo>
                <a:cubicBezTo>
                  <a:pt x="42" y="76"/>
                  <a:pt x="42" y="76"/>
                  <a:pt x="42" y="76"/>
                </a:cubicBezTo>
                <a:cubicBezTo>
                  <a:pt x="42" y="76"/>
                  <a:pt x="42" y="76"/>
                  <a:pt x="42" y="76"/>
                </a:cubicBezTo>
                <a:cubicBezTo>
                  <a:pt x="42" y="76"/>
                  <a:pt x="42" y="76"/>
                  <a:pt x="42" y="76"/>
                </a:cubicBezTo>
                <a:cubicBezTo>
                  <a:pt x="43" y="75"/>
                  <a:pt x="43" y="75"/>
                  <a:pt x="43" y="75"/>
                </a:cubicBezTo>
                <a:cubicBezTo>
                  <a:pt x="43" y="75"/>
                  <a:pt x="43" y="75"/>
                  <a:pt x="43" y="75"/>
                </a:cubicBezTo>
                <a:cubicBezTo>
                  <a:pt x="43" y="75"/>
                  <a:pt x="43" y="75"/>
                  <a:pt x="43" y="75"/>
                </a:cubicBezTo>
                <a:cubicBezTo>
                  <a:pt x="43" y="75"/>
                  <a:pt x="43" y="75"/>
                  <a:pt x="43" y="75"/>
                </a:cubicBezTo>
                <a:cubicBezTo>
                  <a:pt x="44" y="74"/>
                  <a:pt x="44" y="74"/>
                  <a:pt x="44" y="74"/>
                </a:cubicBezTo>
                <a:cubicBezTo>
                  <a:pt x="45" y="72"/>
                  <a:pt x="45" y="72"/>
                  <a:pt x="45" y="72"/>
                </a:cubicBezTo>
                <a:cubicBezTo>
                  <a:pt x="46" y="71"/>
                  <a:pt x="46" y="71"/>
                  <a:pt x="46" y="71"/>
                </a:cubicBezTo>
                <a:cubicBezTo>
                  <a:pt x="47" y="71"/>
                  <a:pt x="47" y="71"/>
                  <a:pt x="47" y="71"/>
                </a:cubicBezTo>
                <a:cubicBezTo>
                  <a:pt x="48" y="70"/>
                  <a:pt x="48" y="70"/>
                  <a:pt x="48" y="70"/>
                </a:cubicBezTo>
                <a:cubicBezTo>
                  <a:pt x="48" y="70"/>
                  <a:pt x="48" y="70"/>
                  <a:pt x="48" y="70"/>
                </a:cubicBezTo>
                <a:cubicBezTo>
                  <a:pt x="48" y="70"/>
                  <a:pt x="48" y="70"/>
                  <a:pt x="48" y="70"/>
                </a:cubicBezTo>
                <a:cubicBezTo>
                  <a:pt x="49" y="68"/>
                  <a:pt x="49" y="68"/>
                  <a:pt x="49" y="68"/>
                </a:cubicBezTo>
                <a:cubicBezTo>
                  <a:pt x="50" y="68"/>
                  <a:pt x="50" y="68"/>
                  <a:pt x="50" y="68"/>
                </a:cubicBezTo>
                <a:cubicBezTo>
                  <a:pt x="50" y="68"/>
                  <a:pt x="50" y="68"/>
                  <a:pt x="50" y="68"/>
                </a:cubicBezTo>
                <a:cubicBezTo>
                  <a:pt x="50" y="67"/>
                  <a:pt x="50" y="67"/>
                  <a:pt x="50" y="67"/>
                </a:cubicBezTo>
                <a:cubicBezTo>
                  <a:pt x="51" y="66"/>
                  <a:pt x="51" y="66"/>
                  <a:pt x="51" y="66"/>
                </a:cubicBezTo>
                <a:cubicBezTo>
                  <a:pt x="51" y="66"/>
                  <a:pt x="51" y="66"/>
                  <a:pt x="51" y="66"/>
                </a:cubicBezTo>
                <a:cubicBezTo>
                  <a:pt x="50" y="66"/>
                  <a:pt x="50" y="66"/>
                  <a:pt x="50" y="66"/>
                </a:cubicBezTo>
                <a:cubicBezTo>
                  <a:pt x="50" y="65"/>
                  <a:pt x="50" y="65"/>
                  <a:pt x="50" y="65"/>
                </a:cubicBezTo>
                <a:cubicBezTo>
                  <a:pt x="50" y="65"/>
                  <a:pt x="50" y="65"/>
                  <a:pt x="50" y="65"/>
                </a:cubicBezTo>
                <a:cubicBezTo>
                  <a:pt x="51" y="64"/>
                  <a:pt x="51" y="64"/>
                  <a:pt x="51" y="64"/>
                </a:cubicBezTo>
                <a:cubicBezTo>
                  <a:pt x="51" y="64"/>
                  <a:pt x="51" y="64"/>
                  <a:pt x="51" y="64"/>
                </a:cubicBezTo>
                <a:cubicBezTo>
                  <a:pt x="53" y="64"/>
                  <a:pt x="53" y="64"/>
                  <a:pt x="53" y="64"/>
                </a:cubicBezTo>
                <a:cubicBezTo>
                  <a:pt x="53" y="64"/>
                  <a:pt x="53" y="64"/>
                  <a:pt x="53" y="64"/>
                </a:cubicBezTo>
                <a:cubicBezTo>
                  <a:pt x="53" y="64"/>
                  <a:pt x="53" y="64"/>
                  <a:pt x="53" y="64"/>
                </a:cubicBezTo>
                <a:cubicBezTo>
                  <a:pt x="55" y="63"/>
                  <a:pt x="55" y="63"/>
                  <a:pt x="55" y="63"/>
                </a:cubicBezTo>
                <a:cubicBezTo>
                  <a:pt x="55" y="63"/>
                  <a:pt x="55" y="63"/>
                  <a:pt x="55" y="63"/>
                </a:cubicBezTo>
                <a:cubicBezTo>
                  <a:pt x="55" y="63"/>
                  <a:pt x="55" y="63"/>
                  <a:pt x="55" y="63"/>
                </a:cubicBezTo>
                <a:cubicBezTo>
                  <a:pt x="55" y="62"/>
                  <a:pt x="55" y="62"/>
                  <a:pt x="55" y="62"/>
                </a:cubicBezTo>
                <a:cubicBezTo>
                  <a:pt x="55" y="61"/>
                  <a:pt x="55" y="61"/>
                  <a:pt x="55" y="61"/>
                </a:cubicBezTo>
                <a:cubicBezTo>
                  <a:pt x="55" y="61"/>
                  <a:pt x="55" y="61"/>
                  <a:pt x="55" y="61"/>
                </a:cubicBezTo>
                <a:cubicBezTo>
                  <a:pt x="55" y="61"/>
                  <a:pt x="55" y="61"/>
                  <a:pt x="55" y="61"/>
                </a:cubicBezTo>
                <a:cubicBezTo>
                  <a:pt x="54" y="61"/>
                  <a:pt x="54" y="61"/>
                  <a:pt x="54" y="61"/>
                </a:cubicBezTo>
                <a:cubicBezTo>
                  <a:pt x="54" y="61"/>
                  <a:pt x="54" y="61"/>
                  <a:pt x="54" y="61"/>
                </a:cubicBezTo>
                <a:cubicBezTo>
                  <a:pt x="53" y="61"/>
                  <a:pt x="53" y="61"/>
                  <a:pt x="53" y="61"/>
                </a:cubicBezTo>
                <a:cubicBezTo>
                  <a:pt x="52" y="60"/>
                  <a:pt x="52" y="60"/>
                  <a:pt x="52" y="60"/>
                </a:cubicBezTo>
                <a:cubicBezTo>
                  <a:pt x="52" y="60"/>
                  <a:pt x="52" y="60"/>
                  <a:pt x="52" y="60"/>
                </a:cubicBezTo>
                <a:cubicBezTo>
                  <a:pt x="52" y="60"/>
                  <a:pt x="52" y="60"/>
                  <a:pt x="52" y="60"/>
                </a:cubicBezTo>
                <a:cubicBezTo>
                  <a:pt x="53" y="59"/>
                  <a:pt x="53" y="59"/>
                  <a:pt x="53" y="59"/>
                </a:cubicBezTo>
                <a:cubicBezTo>
                  <a:pt x="54" y="60"/>
                  <a:pt x="54" y="60"/>
                  <a:pt x="54" y="60"/>
                </a:cubicBezTo>
                <a:cubicBezTo>
                  <a:pt x="55" y="60"/>
                  <a:pt x="55" y="60"/>
                  <a:pt x="55" y="60"/>
                </a:cubicBezTo>
                <a:cubicBezTo>
                  <a:pt x="55" y="60"/>
                  <a:pt x="55" y="60"/>
                  <a:pt x="55" y="60"/>
                </a:cubicBezTo>
                <a:cubicBezTo>
                  <a:pt x="56" y="59"/>
                  <a:pt x="56" y="59"/>
                  <a:pt x="56" y="59"/>
                </a:cubicBezTo>
                <a:cubicBezTo>
                  <a:pt x="58" y="58"/>
                  <a:pt x="58" y="58"/>
                  <a:pt x="58" y="58"/>
                </a:cubicBezTo>
                <a:cubicBezTo>
                  <a:pt x="58" y="58"/>
                  <a:pt x="58" y="58"/>
                  <a:pt x="58" y="58"/>
                </a:cubicBezTo>
                <a:cubicBezTo>
                  <a:pt x="58" y="58"/>
                  <a:pt x="58" y="58"/>
                  <a:pt x="58" y="58"/>
                </a:cubicBezTo>
                <a:cubicBezTo>
                  <a:pt x="58" y="57"/>
                  <a:pt x="58" y="57"/>
                  <a:pt x="58" y="57"/>
                </a:cubicBezTo>
                <a:cubicBezTo>
                  <a:pt x="58" y="57"/>
                  <a:pt x="58" y="57"/>
                  <a:pt x="58" y="57"/>
                </a:cubicBezTo>
                <a:cubicBezTo>
                  <a:pt x="58" y="57"/>
                  <a:pt x="58" y="57"/>
                  <a:pt x="58" y="57"/>
                </a:cubicBezTo>
                <a:cubicBezTo>
                  <a:pt x="58" y="57"/>
                  <a:pt x="58" y="57"/>
                  <a:pt x="58" y="57"/>
                </a:cubicBezTo>
                <a:cubicBezTo>
                  <a:pt x="58" y="56"/>
                  <a:pt x="58" y="56"/>
                  <a:pt x="58" y="56"/>
                </a:cubicBezTo>
                <a:cubicBezTo>
                  <a:pt x="58" y="55"/>
                  <a:pt x="58" y="55"/>
                  <a:pt x="58" y="55"/>
                </a:cubicBezTo>
                <a:cubicBezTo>
                  <a:pt x="57" y="55"/>
                  <a:pt x="57" y="55"/>
                  <a:pt x="57" y="55"/>
                </a:cubicBezTo>
                <a:cubicBezTo>
                  <a:pt x="57" y="55"/>
                  <a:pt x="57" y="55"/>
                  <a:pt x="57" y="55"/>
                </a:cubicBezTo>
                <a:cubicBezTo>
                  <a:pt x="57" y="55"/>
                  <a:pt x="57" y="55"/>
                  <a:pt x="57" y="55"/>
                </a:cubicBezTo>
                <a:cubicBezTo>
                  <a:pt x="57" y="55"/>
                  <a:pt x="57" y="55"/>
                  <a:pt x="57" y="55"/>
                </a:cubicBezTo>
                <a:cubicBezTo>
                  <a:pt x="56" y="56"/>
                  <a:pt x="56" y="56"/>
                  <a:pt x="56" y="56"/>
                </a:cubicBezTo>
                <a:cubicBezTo>
                  <a:pt x="56" y="56"/>
                  <a:pt x="56" y="56"/>
                  <a:pt x="56" y="56"/>
                </a:cubicBezTo>
                <a:cubicBezTo>
                  <a:pt x="56" y="57"/>
                  <a:pt x="56" y="57"/>
                  <a:pt x="56" y="57"/>
                </a:cubicBezTo>
                <a:cubicBezTo>
                  <a:pt x="56" y="57"/>
                  <a:pt x="56" y="57"/>
                  <a:pt x="56" y="57"/>
                </a:cubicBezTo>
                <a:cubicBezTo>
                  <a:pt x="55" y="57"/>
                  <a:pt x="55" y="57"/>
                  <a:pt x="55" y="57"/>
                </a:cubicBezTo>
                <a:cubicBezTo>
                  <a:pt x="54" y="58"/>
                  <a:pt x="54" y="58"/>
                  <a:pt x="54" y="58"/>
                </a:cubicBezTo>
                <a:cubicBezTo>
                  <a:pt x="53" y="57"/>
                  <a:pt x="53" y="57"/>
                  <a:pt x="53" y="57"/>
                </a:cubicBezTo>
                <a:cubicBezTo>
                  <a:pt x="52" y="57"/>
                  <a:pt x="52" y="57"/>
                  <a:pt x="52" y="57"/>
                </a:cubicBezTo>
                <a:cubicBezTo>
                  <a:pt x="52" y="57"/>
                  <a:pt x="52" y="57"/>
                  <a:pt x="52" y="57"/>
                </a:cubicBezTo>
                <a:cubicBezTo>
                  <a:pt x="52" y="57"/>
                  <a:pt x="52" y="57"/>
                  <a:pt x="52" y="57"/>
                </a:cubicBezTo>
                <a:cubicBezTo>
                  <a:pt x="52" y="57"/>
                  <a:pt x="52" y="57"/>
                  <a:pt x="52" y="57"/>
                </a:cubicBezTo>
                <a:cubicBezTo>
                  <a:pt x="52" y="57"/>
                  <a:pt x="52" y="57"/>
                  <a:pt x="52" y="57"/>
                </a:cubicBezTo>
                <a:cubicBezTo>
                  <a:pt x="50" y="58"/>
                  <a:pt x="50" y="58"/>
                  <a:pt x="50" y="58"/>
                </a:cubicBezTo>
                <a:cubicBezTo>
                  <a:pt x="50" y="58"/>
                  <a:pt x="50" y="58"/>
                  <a:pt x="50" y="58"/>
                </a:cubicBezTo>
                <a:cubicBezTo>
                  <a:pt x="50" y="58"/>
                  <a:pt x="50" y="58"/>
                  <a:pt x="50" y="58"/>
                </a:cubicBezTo>
                <a:cubicBezTo>
                  <a:pt x="50" y="58"/>
                  <a:pt x="50" y="58"/>
                  <a:pt x="50" y="58"/>
                </a:cubicBezTo>
                <a:cubicBezTo>
                  <a:pt x="50" y="58"/>
                  <a:pt x="50" y="58"/>
                  <a:pt x="50" y="58"/>
                </a:cubicBezTo>
                <a:cubicBezTo>
                  <a:pt x="48" y="57"/>
                  <a:pt x="48"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7"/>
                  <a:pt x="46" y="57"/>
                </a:cubicBezTo>
                <a:cubicBezTo>
                  <a:pt x="46" y="57"/>
                  <a:pt x="46" y="57"/>
                  <a:pt x="46" y="57"/>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5"/>
                  <a:pt x="45" y="55"/>
                  <a:pt x="45" y="55"/>
                </a:cubicBezTo>
                <a:cubicBezTo>
                  <a:pt x="44" y="55"/>
                  <a:pt x="44" y="55"/>
                  <a:pt x="44" y="55"/>
                </a:cubicBezTo>
                <a:cubicBezTo>
                  <a:pt x="44" y="55"/>
                  <a:pt x="44" y="55"/>
                  <a:pt x="44" y="55"/>
                </a:cubicBezTo>
                <a:cubicBezTo>
                  <a:pt x="45" y="54"/>
                  <a:pt x="45" y="54"/>
                  <a:pt x="45" y="54"/>
                </a:cubicBezTo>
                <a:cubicBezTo>
                  <a:pt x="45" y="54"/>
                  <a:pt x="45" y="54"/>
                  <a:pt x="45" y="54"/>
                </a:cubicBezTo>
                <a:cubicBezTo>
                  <a:pt x="45" y="54"/>
                  <a:pt x="45" y="54"/>
                  <a:pt x="45" y="54"/>
                </a:cubicBezTo>
                <a:cubicBezTo>
                  <a:pt x="45" y="54"/>
                  <a:pt x="45" y="54"/>
                  <a:pt x="45" y="54"/>
                </a:cubicBezTo>
                <a:cubicBezTo>
                  <a:pt x="46" y="53"/>
                  <a:pt x="46" y="53"/>
                  <a:pt x="46" y="53"/>
                </a:cubicBezTo>
                <a:cubicBezTo>
                  <a:pt x="46" y="53"/>
                  <a:pt x="46" y="53"/>
                  <a:pt x="46" y="53"/>
                </a:cubicBezTo>
                <a:cubicBezTo>
                  <a:pt x="47" y="52"/>
                  <a:pt x="47" y="52"/>
                  <a:pt x="47" y="52"/>
                </a:cubicBezTo>
                <a:cubicBezTo>
                  <a:pt x="47" y="52"/>
                  <a:pt x="47" y="52"/>
                  <a:pt x="47" y="52"/>
                </a:cubicBezTo>
                <a:cubicBezTo>
                  <a:pt x="47" y="52"/>
                  <a:pt x="47" y="52"/>
                  <a:pt x="47" y="52"/>
                </a:cubicBezTo>
                <a:cubicBezTo>
                  <a:pt x="47" y="51"/>
                  <a:pt x="47" y="51"/>
                  <a:pt x="47" y="51"/>
                </a:cubicBezTo>
                <a:cubicBezTo>
                  <a:pt x="47" y="51"/>
                  <a:pt x="47" y="51"/>
                  <a:pt x="47" y="51"/>
                </a:cubicBezTo>
                <a:cubicBezTo>
                  <a:pt x="47" y="51"/>
                  <a:pt x="47" y="51"/>
                  <a:pt x="47" y="51"/>
                </a:cubicBezTo>
                <a:cubicBezTo>
                  <a:pt x="47" y="51"/>
                  <a:pt x="47" y="51"/>
                  <a:pt x="47" y="51"/>
                </a:cubicBezTo>
                <a:cubicBezTo>
                  <a:pt x="47" y="50"/>
                  <a:pt x="47" y="50"/>
                  <a:pt x="47" y="50"/>
                </a:cubicBezTo>
                <a:cubicBezTo>
                  <a:pt x="47" y="50"/>
                  <a:pt x="47" y="50"/>
                  <a:pt x="47" y="50"/>
                </a:cubicBezTo>
                <a:cubicBezTo>
                  <a:pt x="48" y="50"/>
                  <a:pt x="48" y="50"/>
                  <a:pt x="48" y="50"/>
                </a:cubicBezTo>
                <a:cubicBezTo>
                  <a:pt x="48" y="50"/>
                  <a:pt x="48" y="50"/>
                  <a:pt x="48" y="50"/>
                </a:cubicBezTo>
                <a:cubicBezTo>
                  <a:pt x="48" y="50"/>
                  <a:pt x="48" y="50"/>
                  <a:pt x="48" y="50"/>
                </a:cubicBezTo>
                <a:cubicBezTo>
                  <a:pt x="49" y="49"/>
                  <a:pt x="49" y="49"/>
                  <a:pt x="49" y="49"/>
                </a:cubicBezTo>
                <a:cubicBezTo>
                  <a:pt x="49" y="49"/>
                  <a:pt x="49" y="49"/>
                  <a:pt x="49" y="49"/>
                </a:cubicBezTo>
                <a:cubicBezTo>
                  <a:pt x="49" y="49"/>
                  <a:pt x="49" y="49"/>
                  <a:pt x="49" y="49"/>
                </a:cubicBezTo>
                <a:cubicBezTo>
                  <a:pt x="50" y="49"/>
                  <a:pt x="50" y="49"/>
                  <a:pt x="50" y="49"/>
                </a:cubicBezTo>
                <a:cubicBezTo>
                  <a:pt x="50" y="49"/>
                  <a:pt x="50" y="49"/>
                  <a:pt x="50" y="49"/>
                </a:cubicBezTo>
                <a:cubicBezTo>
                  <a:pt x="50" y="48"/>
                  <a:pt x="50" y="48"/>
                  <a:pt x="50" y="48"/>
                </a:cubicBezTo>
                <a:cubicBezTo>
                  <a:pt x="50" y="48"/>
                  <a:pt x="50" y="48"/>
                  <a:pt x="50" y="48"/>
                </a:cubicBezTo>
                <a:cubicBezTo>
                  <a:pt x="52" y="47"/>
                  <a:pt x="52" y="47"/>
                  <a:pt x="52" y="47"/>
                </a:cubicBezTo>
                <a:cubicBezTo>
                  <a:pt x="52" y="47"/>
                  <a:pt x="52" y="47"/>
                  <a:pt x="52" y="47"/>
                </a:cubicBezTo>
                <a:cubicBezTo>
                  <a:pt x="52" y="47"/>
                  <a:pt x="52" y="47"/>
                  <a:pt x="52" y="47"/>
                </a:cubicBezTo>
                <a:cubicBezTo>
                  <a:pt x="52" y="47"/>
                  <a:pt x="52" y="47"/>
                  <a:pt x="52" y="47"/>
                </a:cubicBezTo>
                <a:cubicBezTo>
                  <a:pt x="53" y="46"/>
                  <a:pt x="53" y="46"/>
                  <a:pt x="53" y="46"/>
                </a:cubicBezTo>
                <a:cubicBezTo>
                  <a:pt x="55" y="46"/>
                  <a:pt x="55" y="46"/>
                  <a:pt x="55" y="46"/>
                </a:cubicBezTo>
                <a:cubicBezTo>
                  <a:pt x="55" y="46"/>
                  <a:pt x="55" y="46"/>
                  <a:pt x="55" y="46"/>
                </a:cubicBezTo>
                <a:cubicBezTo>
                  <a:pt x="55" y="46"/>
                  <a:pt x="55" y="46"/>
                  <a:pt x="55" y="46"/>
                </a:cubicBezTo>
                <a:cubicBezTo>
                  <a:pt x="56" y="46"/>
                  <a:pt x="56" y="46"/>
                  <a:pt x="56" y="46"/>
                </a:cubicBezTo>
                <a:cubicBezTo>
                  <a:pt x="56" y="46"/>
                  <a:pt x="56" y="46"/>
                  <a:pt x="56" y="46"/>
                </a:cubicBezTo>
                <a:cubicBezTo>
                  <a:pt x="56" y="45"/>
                  <a:pt x="56" y="45"/>
                  <a:pt x="56" y="45"/>
                </a:cubicBezTo>
                <a:cubicBezTo>
                  <a:pt x="56" y="45"/>
                  <a:pt x="56" y="45"/>
                  <a:pt x="56" y="45"/>
                </a:cubicBezTo>
                <a:cubicBezTo>
                  <a:pt x="56" y="45"/>
                  <a:pt x="56" y="45"/>
                  <a:pt x="56" y="45"/>
                </a:cubicBezTo>
                <a:cubicBezTo>
                  <a:pt x="55" y="45"/>
                  <a:pt x="55" y="45"/>
                  <a:pt x="55" y="45"/>
                </a:cubicBezTo>
                <a:cubicBezTo>
                  <a:pt x="55" y="45"/>
                  <a:pt x="55" y="45"/>
                  <a:pt x="55" y="45"/>
                </a:cubicBezTo>
                <a:cubicBezTo>
                  <a:pt x="55" y="45"/>
                  <a:pt x="55" y="45"/>
                  <a:pt x="55" y="45"/>
                </a:cubicBezTo>
                <a:cubicBezTo>
                  <a:pt x="56" y="45"/>
                  <a:pt x="56" y="45"/>
                  <a:pt x="56" y="45"/>
                </a:cubicBezTo>
                <a:cubicBezTo>
                  <a:pt x="56" y="45"/>
                  <a:pt x="56" y="45"/>
                  <a:pt x="56" y="45"/>
                </a:cubicBezTo>
                <a:cubicBezTo>
                  <a:pt x="56" y="45"/>
                  <a:pt x="56" y="45"/>
                  <a:pt x="56" y="45"/>
                </a:cubicBezTo>
                <a:cubicBezTo>
                  <a:pt x="57" y="45"/>
                  <a:pt x="57" y="45"/>
                  <a:pt x="57" y="45"/>
                </a:cubicBezTo>
                <a:cubicBezTo>
                  <a:pt x="57" y="45"/>
                  <a:pt x="57" y="45"/>
                  <a:pt x="57" y="45"/>
                </a:cubicBezTo>
                <a:cubicBezTo>
                  <a:pt x="58" y="45"/>
                  <a:pt x="58" y="45"/>
                  <a:pt x="58" y="45"/>
                </a:cubicBezTo>
                <a:cubicBezTo>
                  <a:pt x="58" y="45"/>
                  <a:pt x="58" y="45"/>
                  <a:pt x="58" y="45"/>
                </a:cubicBezTo>
                <a:cubicBezTo>
                  <a:pt x="59" y="43"/>
                  <a:pt x="59" y="43"/>
                  <a:pt x="59" y="43"/>
                </a:cubicBezTo>
                <a:cubicBezTo>
                  <a:pt x="59" y="43"/>
                  <a:pt x="59" y="43"/>
                  <a:pt x="59" y="43"/>
                </a:cubicBezTo>
                <a:cubicBezTo>
                  <a:pt x="59" y="43"/>
                  <a:pt x="59" y="43"/>
                  <a:pt x="59" y="43"/>
                </a:cubicBezTo>
                <a:cubicBezTo>
                  <a:pt x="59" y="42"/>
                  <a:pt x="59" y="42"/>
                  <a:pt x="59" y="42"/>
                </a:cubicBezTo>
                <a:cubicBezTo>
                  <a:pt x="59" y="41"/>
                  <a:pt x="59" y="41"/>
                  <a:pt x="59" y="41"/>
                </a:cubicBezTo>
                <a:cubicBezTo>
                  <a:pt x="60" y="41"/>
                  <a:pt x="60" y="41"/>
                  <a:pt x="60" y="41"/>
                </a:cubicBezTo>
                <a:cubicBezTo>
                  <a:pt x="61" y="41"/>
                  <a:pt x="61" y="41"/>
                  <a:pt x="61" y="41"/>
                </a:cubicBezTo>
                <a:cubicBezTo>
                  <a:pt x="61" y="41"/>
                  <a:pt x="61" y="41"/>
                  <a:pt x="61" y="41"/>
                </a:cubicBezTo>
                <a:cubicBezTo>
                  <a:pt x="61" y="40"/>
                  <a:pt x="61" y="40"/>
                  <a:pt x="61" y="40"/>
                </a:cubicBezTo>
                <a:cubicBezTo>
                  <a:pt x="62" y="40"/>
                  <a:pt x="62" y="40"/>
                  <a:pt x="62" y="40"/>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4" y="40"/>
                  <a:pt x="64" y="40"/>
                  <a:pt x="64" y="40"/>
                </a:cubicBezTo>
                <a:cubicBezTo>
                  <a:pt x="64" y="42"/>
                  <a:pt x="64" y="42"/>
                  <a:pt x="64" y="42"/>
                </a:cubicBezTo>
                <a:cubicBezTo>
                  <a:pt x="64" y="43"/>
                  <a:pt x="64" y="43"/>
                  <a:pt x="64" y="43"/>
                </a:cubicBezTo>
                <a:cubicBezTo>
                  <a:pt x="64" y="43"/>
                  <a:pt x="64" y="43"/>
                  <a:pt x="64" y="43"/>
                </a:cubicBezTo>
                <a:cubicBezTo>
                  <a:pt x="64" y="43"/>
                  <a:pt x="64" y="43"/>
                  <a:pt x="64" y="43"/>
                </a:cubicBezTo>
                <a:cubicBezTo>
                  <a:pt x="64" y="45"/>
                  <a:pt x="64" y="45"/>
                  <a:pt x="64" y="45"/>
                </a:cubicBezTo>
                <a:cubicBezTo>
                  <a:pt x="64" y="47"/>
                  <a:pt x="64" y="47"/>
                  <a:pt x="64" y="47"/>
                </a:cubicBezTo>
                <a:cubicBezTo>
                  <a:pt x="64" y="48"/>
                  <a:pt x="64" y="48"/>
                  <a:pt x="64" y="48"/>
                </a:cubicBezTo>
                <a:cubicBezTo>
                  <a:pt x="64" y="48"/>
                  <a:pt x="64" y="48"/>
                  <a:pt x="64" y="48"/>
                </a:cubicBezTo>
                <a:cubicBezTo>
                  <a:pt x="65" y="48"/>
                  <a:pt x="65" y="48"/>
                  <a:pt x="65" y="48"/>
                </a:cubicBezTo>
                <a:cubicBezTo>
                  <a:pt x="65" y="48"/>
                  <a:pt x="65" y="48"/>
                  <a:pt x="65" y="48"/>
                </a:cubicBezTo>
                <a:cubicBezTo>
                  <a:pt x="65" y="48"/>
                  <a:pt x="65" y="48"/>
                  <a:pt x="65" y="48"/>
                </a:cubicBezTo>
                <a:cubicBezTo>
                  <a:pt x="66" y="47"/>
                  <a:pt x="66" y="47"/>
                  <a:pt x="66" y="47"/>
                </a:cubicBezTo>
                <a:cubicBezTo>
                  <a:pt x="66" y="47"/>
                  <a:pt x="66" y="47"/>
                  <a:pt x="66" y="47"/>
                </a:cubicBezTo>
                <a:cubicBezTo>
                  <a:pt x="66" y="47"/>
                  <a:pt x="66" y="47"/>
                  <a:pt x="66" y="47"/>
                </a:cubicBezTo>
                <a:cubicBezTo>
                  <a:pt x="66" y="45"/>
                  <a:pt x="66" y="45"/>
                  <a:pt x="66" y="45"/>
                </a:cubicBezTo>
                <a:cubicBezTo>
                  <a:pt x="66" y="45"/>
                  <a:pt x="66" y="45"/>
                  <a:pt x="66" y="45"/>
                </a:cubicBezTo>
                <a:cubicBezTo>
                  <a:pt x="66" y="44"/>
                  <a:pt x="66" y="44"/>
                  <a:pt x="66" y="44"/>
                </a:cubicBezTo>
                <a:cubicBezTo>
                  <a:pt x="65" y="43"/>
                  <a:pt x="65" y="43"/>
                  <a:pt x="65" y="43"/>
                </a:cubicBezTo>
                <a:cubicBezTo>
                  <a:pt x="65" y="42"/>
                  <a:pt x="65" y="42"/>
                  <a:pt x="65" y="42"/>
                </a:cubicBezTo>
                <a:cubicBezTo>
                  <a:pt x="66" y="41"/>
                  <a:pt x="66" y="41"/>
                  <a:pt x="66" y="41"/>
                </a:cubicBezTo>
                <a:cubicBezTo>
                  <a:pt x="66" y="41"/>
                  <a:pt x="66" y="41"/>
                  <a:pt x="66" y="41"/>
                </a:cubicBezTo>
                <a:cubicBezTo>
                  <a:pt x="66" y="41"/>
                  <a:pt x="66" y="41"/>
                  <a:pt x="66" y="41"/>
                </a:cubicBezTo>
                <a:cubicBezTo>
                  <a:pt x="65" y="39"/>
                  <a:pt x="65" y="39"/>
                  <a:pt x="65" y="39"/>
                </a:cubicBezTo>
                <a:cubicBezTo>
                  <a:pt x="66" y="39"/>
                  <a:pt x="66" y="39"/>
                  <a:pt x="66" y="39"/>
                </a:cubicBezTo>
                <a:cubicBezTo>
                  <a:pt x="66" y="39"/>
                  <a:pt x="66" y="39"/>
                  <a:pt x="66" y="39"/>
                </a:cubicBezTo>
                <a:cubicBezTo>
                  <a:pt x="67" y="39"/>
                  <a:pt x="67" y="39"/>
                  <a:pt x="67" y="39"/>
                </a:cubicBezTo>
                <a:cubicBezTo>
                  <a:pt x="67" y="39"/>
                  <a:pt x="67" y="39"/>
                  <a:pt x="67" y="39"/>
                </a:cubicBezTo>
                <a:cubicBezTo>
                  <a:pt x="67" y="39"/>
                  <a:pt x="67" y="39"/>
                  <a:pt x="67" y="39"/>
                </a:cubicBezTo>
                <a:cubicBezTo>
                  <a:pt x="67" y="38"/>
                  <a:pt x="67" y="38"/>
                  <a:pt x="67" y="38"/>
                </a:cubicBezTo>
                <a:cubicBezTo>
                  <a:pt x="67" y="39"/>
                  <a:pt x="67" y="39"/>
                  <a:pt x="67" y="39"/>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1"/>
                  <a:pt x="69" y="41"/>
                  <a:pt x="69" y="41"/>
                </a:cubicBezTo>
                <a:cubicBezTo>
                  <a:pt x="69" y="41"/>
                  <a:pt x="69" y="41"/>
                  <a:pt x="69" y="41"/>
                </a:cubicBezTo>
                <a:cubicBezTo>
                  <a:pt x="69" y="41"/>
                  <a:pt x="69" y="41"/>
                  <a:pt x="69" y="41"/>
                </a:cubicBezTo>
                <a:cubicBezTo>
                  <a:pt x="70" y="42"/>
                  <a:pt x="70" y="42"/>
                  <a:pt x="70" y="42"/>
                </a:cubicBezTo>
                <a:cubicBezTo>
                  <a:pt x="70" y="42"/>
                  <a:pt x="70" y="42"/>
                  <a:pt x="70" y="42"/>
                </a:cubicBezTo>
                <a:cubicBezTo>
                  <a:pt x="70" y="42"/>
                  <a:pt x="70" y="42"/>
                  <a:pt x="70" y="42"/>
                </a:cubicBezTo>
                <a:cubicBezTo>
                  <a:pt x="72" y="42"/>
                  <a:pt x="72" y="42"/>
                  <a:pt x="72" y="42"/>
                </a:cubicBezTo>
                <a:cubicBezTo>
                  <a:pt x="72" y="42"/>
                  <a:pt x="72" y="42"/>
                  <a:pt x="72" y="42"/>
                </a:cubicBezTo>
                <a:cubicBezTo>
                  <a:pt x="72" y="42"/>
                  <a:pt x="72" y="42"/>
                  <a:pt x="72" y="42"/>
                </a:cubicBezTo>
                <a:cubicBezTo>
                  <a:pt x="73" y="42"/>
                  <a:pt x="73" y="42"/>
                  <a:pt x="73" y="42"/>
                </a:cubicBezTo>
                <a:cubicBezTo>
                  <a:pt x="73" y="42"/>
                  <a:pt x="73" y="42"/>
                  <a:pt x="73" y="42"/>
                </a:cubicBezTo>
                <a:cubicBezTo>
                  <a:pt x="74" y="42"/>
                  <a:pt x="74" y="42"/>
                  <a:pt x="74" y="42"/>
                </a:cubicBezTo>
                <a:cubicBezTo>
                  <a:pt x="74" y="41"/>
                  <a:pt x="74" y="41"/>
                  <a:pt x="74" y="41"/>
                </a:cubicBezTo>
                <a:cubicBezTo>
                  <a:pt x="74" y="41"/>
                  <a:pt x="74" y="41"/>
                  <a:pt x="74" y="41"/>
                </a:cubicBezTo>
                <a:cubicBezTo>
                  <a:pt x="74" y="40"/>
                  <a:pt x="74" y="40"/>
                  <a:pt x="74" y="40"/>
                </a:cubicBezTo>
                <a:cubicBezTo>
                  <a:pt x="74" y="40"/>
                  <a:pt x="74" y="40"/>
                  <a:pt x="74" y="40"/>
                </a:cubicBezTo>
                <a:cubicBezTo>
                  <a:pt x="74" y="40"/>
                  <a:pt x="74" y="40"/>
                  <a:pt x="74" y="40"/>
                </a:cubicBezTo>
                <a:cubicBezTo>
                  <a:pt x="74" y="39"/>
                  <a:pt x="74" y="39"/>
                  <a:pt x="74" y="39"/>
                </a:cubicBezTo>
                <a:cubicBezTo>
                  <a:pt x="75" y="39"/>
                  <a:pt x="75" y="39"/>
                  <a:pt x="75" y="39"/>
                </a:cubicBezTo>
                <a:cubicBezTo>
                  <a:pt x="75" y="39"/>
                  <a:pt x="75" y="39"/>
                  <a:pt x="75" y="39"/>
                </a:cubicBezTo>
                <a:cubicBezTo>
                  <a:pt x="75" y="39"/>
                  <a:pt x="75" y="39"/>
                  <a:pt x="75" y="39"/>
                </a:cubicBezTo>
                <a:cubicBezTo>
                  <a:pt x="75" y="37"/>
                  <a:pt x="75" y="37"/>
                  <a:pt x="75" y="37"/>
                </a:cubicBezTo>
                <a:cubicBezTo>
                  <a:pt x="75" y="37"/>
                  <a:pt x="75" y="37"/>
                  <a:pt x="75" y="37"/>
                </a:cubicBezTo>
                <a:cubicBezTo>
                  <a:pt x="76" y="37"/>
                  <a:pt x="76" y="37"/>
                  <a:pt x="76" y="37"/>
                </a:cubicBezTo>
                <a:cubicBezTo>
                  <a:pt x="76" y="37"/>
                  <a:pt x="76" y="37"/>
                  <a:pt x="76" y="37"/>
                </a:cubicBezTo>
                <a:cubicBezTo>
                  <a:pt x="76" y="37"/>
                  <a:pt x="76" y="37"/>
                  <a:pt x="76" y="37"/>
                </a:cubicBezTo>
                <a:cubicBezTo>
                  <a:pt x="78" y="36"/>
                  <a:pt x="78" y="36"/>
                  <a:pt x="78" y="36"/>
                </a:cubicBezTo>
                <a:cubicBezTo>
                  <a:pt x="78" y="36"/>
                  <a:pt x="78" y="36"/>
                  <a:pt x="78" y="36"/>
                </a:cubicBezTo>
                <a:cubicBezTo>
                  <a:pt x="78" y="36"/>
                  <a:pt x="78" y="36"/>
                  <a:pt x="78" y="36"/>
                </a:cubicBezTo>
                <a:cubicBezTo>
                  <a:pt x="79" y="35"/>
                  <a:pt x="79" y="35"/>
                  <a:pt x="79" y="35"/>
                </a:cubicBezTo>
                <a:cubicBezTo>
                  <a:pt x="79" y="35"/>
                  <a:pt x="79" y="35"/>
                  <a:pt x="79" y="35"/>
                </a:cubicBezTo>
                <a:cubicBezTo>
                  <a:pt x="79" y="35"/>
                  <a:pt x="79" y="35"/>
                  <a:pt x="79" y="35"/>
                </a:cubicBezTo>
                <a:cubicBezTo>
                  <a:pt x="79" y="33"/>
                  <a:pt x="79" y="33"/>
                  <a:pt x="79" y="33"/>
                </a:cubicBezTo>
                <a:cubicBezTo>
                  <a:pt x="79" y="33"/>
                  <a:pt x="79" y="33"/>
                  <a:pt x="79" y="33"/>
                </a:cubicBezTo>
                <a:cubicBezTo>
                  <a:pt x="78" y="33"/>
                  <a:pt x="78" y="33"/>
                  <a:pt x="78" y="33"/>
                </a:cubicBezTo>
                <a:cubicBezTo>
                  <a:pt x="78" y="33"/>
                  <a:pt x="78" y="33"/>
                  <a:pt x="78" y="33"/>
                </a:cubicBezTo>
                <a:cubicBezTo>
                  <a:pt x="78" y="33"/>
                  <a:pt x="78" y="33"/>
                  <a:pt x="78" y="33"/>
                </a:cubicBezTo>
                <a:cubicBezTo>
                  <a:pt x="78" y="33"/>
                  <a:pt x="78" y="33"/>
                  <a:pt x="78" y="33"/>
                </a:cubicBezTo>
                <a:cubicBezTo>
                  <a:pt x="77" y="33"/>
                  <a:pt x="77" y="33"/>
                  <a:pt x="77" y="33"/>
                </a:cubicBezTo>
                <a:cubicBezTo>
                  <a:pt x="78" y="32"/>
                  <a:pt x="78" y="32"/>
                  <a:pt x="78" y="32"/>
                </a:cubicBezTo>
                <a:cubicBezTo>
                  <a:pt x="78" y="31"/>
                  <a:pt x="78" y="31"/>
                  <a:pt x="78" y="31"/>
                </a:cubicBezTo>
                <a:cubicBezTo>
                  <a:pt x="78" y="31"/>
                  <a:pt x="78" y="31"/>
                  <a:pt x="78" y="31"/>
                </a:cubicBezTo>
                <a:cubicBezTo>
                  <a:pt x="79" y="31"/>
                  <a:pt x="79" y="31"/>
                  <a:pt x="79" y="31"/>
                </a:cubicBezTo>
                <a:cubicBezTo>
                  <a:pt x="79" y="30"/>
                  <a:pt x="79" y="30"/>
                  <a:pt x="79" y="30"/>
                </a:cubicBezTo>
                <a:cubicBezTo>
                  <a:pt x="79" y="29"/>
                  <a:pt x="79" y="29"/>
                  <a:pt x="79" y="29"/>
                </a:cubicBezTo>
                <a:cubicBezTo>
                  <a:pt x="79" y="29"/>
                  <a:pt x="79" y="29"/>
                  <a:pt x="79" y="29"/>
                </a:cubicBezTo>
                <a:cubicBezTo>
                  <a:pt x="79" y="28"/>
                  <a:pt x="79" y="28"/>
                  <a:pt x="79" y="28"/>
                </a:cubicBezTo>
                <a:cubicBezTo>
                  <a:pt x="79" y="27"/>
                  <a:pt x="79" y="27"/>
                  <a:pt x="79" y="27"/>
                </a:cubicBezTo>
                <a:cubicBezTo>
                  <a:pt x="79" y="27"/>
                  <a:pt x="79" y="27"/>
                  <a:pt x="79" y="27"/>
                </a:cubicBezTo>
                <a:cubicBezTo>
                  <a:pt x="81" y="26"/>
                  <a:pt x="81" y="26"/>
                  <a:pt x="81" y="26"/>
                </a:cubicBezTo>
                <a:cubicBezTo>
                  <a:pt x="81" y="26"/>
                  <a:pt x="81" y="26"/>
                  <a:pt x="81" y="26"/>
                </a:cubicBezTo>
                <a:cubicBezTo>
                  <a:pt x="81" y="26"/>
                  <a:pt x="81" y="26"/>
                  <a:pt x="81" y="26"/>
                </a:cubicBezTo>
                <a:cubicBezTo>
                  <a:pt x="83" y="26"/>
                  <a:pt x="83" y="26"/>
                  <a:pt x="83" y="26"/>
                </a:cubicBezTo>
                <a:cubicBezTo>
                  <a:pt x="84" y="25"/>
                  <a:pt x="84" y="25"/>
                  <a:pt x="84" y="25"/>
                </a:cubicBezTo>
                <a:cubicBezTo>
                  <a:pt x="84" y="25"/>
                  <a:pt x="84" y="25"/>
                  <a:pt x="84" y="25"/>
                </a:cubicBezTo>
                <a:cubicBezTo>
                  <a:pt x="84" y="26"/>
                  <a:pt x="84" y="26"/>
                  <a:pt x="84" y="26"/>
                </a:cubicBezTo>
                <a:cubicBezTo>
                  <a:pt x="84" y="27"/>
                  <a:pt x="84" y="27"/>
                  <a:pt x="84" y="27"/>
                </a:cubicBezTo>
                <a:cubicBezTo>
                  <a:pt x="84" y="27"/>
                  <a:pt x="84" y="27"/>
                  <a:pt x="84" y="27"/>
                </a:cubicBezTo>
                <a:cubicBezTo>
                  <a:pt x="84" y="27"/>
                  <a:pt x="84" y="27"/>
                  <a:pt x="84" y="27"/>
                </a:cubicBezTo>
                <a:cubicBezTo>
                  <a:pt x="85" y="29"/>
                  <a:pt x="85" y="29"/>
                  <a:pt x="85" y="29"/>
                </a:cubicBezTo>
                <a:cubicBezTo>
                  <a:pt x="85" y="29"/>
                  <a:pt x="85" y="29"/>
                  <a:pt x="85" y="29"/>
                </a:cubicBezTo>
                <a:cubicBezTo>
                  <a:pt x="85" y="32"/>
                  <a:pt x="85" y="32"/>
                  <a:pt x="85" y="32"/>
                </a:cubicBezTo>
                <a:cubicBezTo>
                  <a:pt x="85" y="34"/>
                  <a:pt x="85" y="34"/>
                  <a:pt x="85" y="34"/>
                </a:cubicBezTo>
                <a:cubicBezTo>
                  <a:pt x="85" y="34"/>
                  <a:pt x="85" y="34"/>
                  <a:pt x="85" y="34"/>
                </a:cubicBezTo>
                <a:cubicBezTo>
                  <a:pt x="85" y="34"/>
                  <a:pt x="85" y="34"/>
                  <a:pt x="85" y="34"/>
                </a:cubicBezTo>
                <a:cubicBezTo>
                  <a:pt x="86" y="35"/>
                  <a:pt x="86" y="35"/>
                  <a:pt x="86" y="35"/>
                </a:cubicBezTo>
                <a:cubicBezTo>
                  <a:pt x="87" y="36"/>
                  <a:pt x="87" y="36"/>
                  <a:pt x="87" y="36"/>
                </a:cubicBezTo>
                <a:cubicBezTo>
                  <a:pt x="88" y="37"/>
                  <a:pt x="88" y="37"/>
                  <a:pt x="88" y="37"/>
                </a:cubicBezTo>
                <a:cubicBezTo>
                  <a:pt x="88" y="37"/>
                  <a:pt x="88" y="37"/>
                  <a:pt x="88" y="37"/>
                </a:cubicBezTo>
                <a:cubicBezTo>
                  <a:pt x="88" y="37"/>
                  <a:pt x="88" y="37"/>
                  <a:pt x="88" y="37"/>
                </a:cubicBezTo>
                <a:cubicBezTo>
                  <a:pt x="88" y="38"/>
                  <a:pt x="88" y="38"/>
                  <a:pt x="88" y="38"/>
                </a:cubicBezTo>
                <a:cubicBezTo>
                  <a:pt x="89" y="38"/>
                  <a:pt x="89" y="38"/>
                  <a:pt x="89" y="38"/>
                </a:cubicBezTo>
                <a:cubicBezTo>
                  <a:pt x="89" y="38"/>
                  <a:pt x="89" y="38"/>
                  <a:pt x="89" y="38"/>
                </a:cubicBezTo>
                <a:cubicBezTo>
                  <a:pt x="89" y="37"/>
                  <a:pt x="89" y="37"/>
                  <a:pt x="89" y="37"/>
                </a:cubicBezTo>
                <a:cubicBezTo>
                  <a:pt x="90" y="37"/>
                  <a:pt x="90" y="37"/>
                  <a:pt x="90" y="37"/>
                </a:cubicBezTo>
                <a:cubicBezTo>
                  <a:pt x="90" y="37"/>
                  <a:pt x="90" y="37"/>
                  <a:pt x="90" y="37"/>
                </a:cubicBezTo>
                <a:cubicBezTo>
                  <a:pt x="89" y="35"/>
                  <a:pt x="89" y="35"/>
                  <a:pt x="89" y="35"/>
                </a:cubicBezTo>
                <a:cubicBezTo>
                  <a:pt x="89" y="34"/>
                  <a:pt x="89" y="34"/>
                  <a:pt x="89" y="34"/>
                </a:cubicBezTo>
                <a:cubicBezTo>
                  <a:pt x="89" y="34"/>
                  <a:pt x="89" y="34"/>
                  <a:pt x="89" y="34"/>
                </a:cubicBezTo>
                <a:cubicBezTo>
                  <a:pt x="89" y="34"/>
                  <a:pt x="89" y="34"/>
                  <a:pt x="89" y="34"/>
                </a:cubicBezTo>
                <a:cubicBezTo>
                  <a:pt x="88" y="32"/>
                  <a:pt x="88" y="32"/>
                  <a:pt x="88" y="32"/>
                </a:cubicBezTo>
                <a:cubicBezTo>
                  <a:pt x="88" y="30"/>
                  <a:pt x="88" y="30"/>
                  <a:pt x="88" y="30"/>
                </a:cubicBezTo>
                <a:cubicBezTo>
                  <a:pt x="88" y="28"/>
                  <a:pt x="88" y="28"/>
                  <a:pt x="88" y="28"/>
                </a:cubicBezTo>
                <a:cubicBezTo>
                  <a:pt x="88" y="27"/>
                  <a:pt x="88" y="27"/>
                  <a:pt x="88" y="27"/>
                </a:cubicBezTo>
                <a:cubicBezTo>
                  <a:pt x="88" y="27"/>
                  <a:pt x="88" y="27"/>
                  <a:pt x="88" y="27"/>
                </a:cubicBezTo>
                <a:cubicBezTo>
                  <a:pt x="88" y="27"/>
                  <a:pt x="88" y="27"/>
                  <a:pt x="88" y="27"/>
                </a:cubicBezTo>
                <a:cubicBezTo>
                  <a:pt x="88" y="27"/>
                  <a:pt x="88" y="27"/>
                  <a:pt x="88" y="27"/>
                </a:cubicBezTo>
                <a:cubicBezTo>
                  <a:pt x="88" y="26"/>
                  <a:pt x="88" y="26"/>
                  <a:pt x="88" y="26"/>
                </a:cubicBezTo>
                <a:cubicBezTo>
                  <a:pt x="88" y="25"/>
                  <a:pt x="88" y="25"/>
                  <a:pt x="88" y="25"/>
                </a:cubicBezTo>
                <a:cubicBezTo>
                  <a:pt x="88" y="25"/>
                  <a:pt x="88" y="25"/>
                  <a:pt x="88" y="25"/>
                </a:cubicBezTo>
                <a:cubicBezTo>
                  <a:pt x="88" y="24"/>
                  <a:pt x="88" y="24"/>
                  <a:pt x="88" y="24"/>
                </a:cubicBezTo>
                <a:cubicBezTo>
                  <a:pt x="87" y="24"/>
                  <a:pt x="87" y="24"/>
                  <a:pt x="87" y="24"/>
                </a:cubicBezTo>
                <a:cubicBezTo>
                  <a:pt x="87" y="24"/>
                  <a:pt x="87" y="24"/>
                  <a:pt x="87" y="24"/>
                </a:cubicBezTo>
                <a:cubicBezTo>
                  <a:pt x="88" y="23"/>
                  <a:pt x="88" y="23"/>
                  <a:pt x="88" y="23"/>
                </a:cubicBezTo>
                <a:cubicBezTo>
                  <a:pt x="89" y="23"/>
                  <a:pt x="89" y="23"/>
                  <a:pt x="89" y="23"/>
                </a:cubicBezTo>
                <a:cubicBezTo>
                  <a:pt x="90" y="23"/>
                  <a:pt x="90" y="23"/>
                  <a:pt x="90" y="23"/>
                </a:cubicBezTo>
                <a:cubicBezTo>
                  <a:pt x="90" y="23"/>
                  <a:pt x="90" y="23"/>
                  <a:pt x="90" y="23"/>
                </a:cubicBezTo>
                <a:cubicBezTo>
                  <a:pt x="90" y="23"/>
                  <a:pt x="90" y="23"/>
                  <a:pt x="90" y="23"/>
                </a:cubicBezTo>
                <a:cubicBezTo>
                  <a:pt x="91" y="23"/>
                  <a:pt x="91" y="23"/>
                  <a:pt x="91" y="23"/>
                </a:cubicBezTo>
                <a:cubicBezTo>
                  <a:pt x="92" y="23"/>
                  <a:pt x="92" y="23"/>
                  <a:pt x="92" y="23"/>
                </a:cubicBezTo>
                <a:cubicBezTo>
                  <a:pt x="93" y="23"/>
                  <a:pt x="93" y="23"/>
                  <a:pt x="93" y="23"/>
                </a:cubicBezTo>
                <a:cubicBezTo>
                  <a:pt x="93" y="23"/>
                  <a:pt x="93" y="23"/>
                  <a:pt x="93" y="23"/>
                </a:cubicBezTo>
                <a:cubicBezTo>
                  <a:pt x="94" y="23"/>
                  <a:pt x="94" y="23"/>
                  <a:pt x="94" y="23"/>
                </a:cubicBezTo>
                <a:cubicBezTo>
                  <a:pt x="96" y="23"/>
                  <a:pt x="96" y="23"/>
                  <a:pt x="96" y="23"/>
                </a:cubicBezTo>
                <a:cubicBezTo>
                  <a:pt x="96" y="23"/>
                  <a:pt x="96" y="23"/>
                  <a:pt x="96" y="23"/>
                </a:cubicBezTo>
                <a:cubicBezTo>
                  <a:pt x="96" y="23"/>
                  <a:pt x="96" y="23"/>
                  <a:pt x="96" y="23"/>
                </a:cubicBezTo>
                <a:cubicBezTo>
                  <a:pt x="98" y="22"/>
                  <a:pt x="98" y="22"/>
                  <a:pt x="98" y="22"/>
                </a:cubicBezTo>
                <a:cubicBezTo>
                  <a:pt x="101" y="22"/>
                  <a:pt x="101" y="22"/>
                  <a:pt x="101" y="22"/>
                </a:cubicBezTo>
                <a:cubicBezTo>
                  <a:pt x="101" y="22"/>
                  <a:pt x="101" y="22"/>
                  <a:pt x="101" y="22"/>
                </a:cubicBezTo>
                <a:cubicBezTo>
                  <a:pt x="101" y="23"/>
                  <a:pt x="101" y="23"/>
                  <a:pt x="101" y="23"/>
                </a:cubicBezTo>
                <a:cubicBezTo>
                  <a:pt x="101" y="24"/>
                  <a:pt x="101" y="24"/>
                  <a:pt x="101" y="24"/>
                </a:cubicBezTo>
                <a:cubicBezTo>
                  <a:pt x="101" y="25"/>
                  <a:pt x="101" y="25"/>
                  <a:pt x="101" y="25"/>
                </a:cubicBezTo>
                <a:cubicBezTo>
                  <a:pt x="101" y="25"/>
                  <a:pt x="101" y="25"/>
                  <a:pt x="101" y="25"/>
                </a:cubicBezTo>
                <a:cubicBezTo>
                  <a:pt x="102" y="25"/>
                  <a:pt x="102" y="25"/>
                  <a:pt x="102" y="25"/>
                </a:cubicBezTo>
                <a:cubicBezTo>
                  <a:pt x="103" y="25"/>
                  <a:pt x="103" y="25"/>
                  <a:pt x="103" y="25"/>
                </a:cubicBezTo>
                <a:cubicBezTo>
                  <a:pt x="103" y="25"/>
                  <a:pt x="103" y="25"/>
                  <a:pt x="103" y="25"/>
                </a:cubicBezTo>
                <a:cubicBezTo>
                  <a:pt x="103" y="25"/>
                  <a:pt x="103" y="25"/>
                  <a:pt x="103" y="25"/>
                </a:cubicBezTo>
                <a:cubicBezTo>
                  <a:pt x="104" y="24"/>
                  <a:pt x="104" y="24"/>
                  <a:pt x="104" y="24"/>
                </a:cubicBezTo>
                <a:cubicBezTo>
                  <a:pt x="104" y="24"/>
                  <a:pt x="104" y="24"/>
                  <a:pt x="104" y="24"/>
                </a:cubicBezTo>
                <a:cubicBezTo>
                  <a:pt x="104" y="23"/>
                  <a:pt x="104" y="23"/>
                  <a:pt x="104" y="23"/>
                </a:cubicBezTo>
                <a:cubicBezTo>
                  <a:pt x="103" y="23"/>
                  <a:pt x="103" y="23"/>
                  <a:pt x="103" y="23"/>
                </a:cubicBezTo>
                <a:cubicBezTo>
                  <a:pt x="103" y="22"/>
                  <a:pt x="103" y="22"/>
                  <a:pt x="103" y="22"/>
                </a:cubicBezTo>
                <a:cubicBezTo>
                  <a:pt x="104" y="21"/>
                  <a:pt x="104" y="21"/>
                  <a:pt x="104" y="21"/>
                </a:cubicBezTo>
                <a:cubicBezTo>
                  <a:pt x="105" y="21"/>
                  <a:pt x="105" y="21"/>
                  <a:pt x="105" y="21"/>
                </a:cubicBezTo>
                <a:cubicBezTo>
                  <a:pt x="106" y="22"/>
                  <a:pt x="106" y="22"/>
                  <a:pt x="106" y="22"/>
                </a:cubicBezTo>
                <a:cubicBezTo>
                  <a:pt x="106" y="23"/>
                  <a:pt x="106" y="23"/>
                  <a:pt x="106" y="23"/>
                </a:cubicBezTo>
                <a:cubicBezTo>
                  <a:pt x="106" y="23"/>
                  <a:pt x="106" y="23"/>
                  <a:pt x="106" y="23"/>
                </a:cubicBezTo>
                <a:cubicBezTo>
                  <a:pt x="106" y="23"/>
                  <a:pt x="106" y="23"/>
                  <a:pt x="106" y="23"/>
                </a:cubicBezTo>
                <a:cubicBezTo>
                  <a:pt x="107" y="24"/>
                  <a:pt x="107" y="24"/>
                  <a:pt x="107" y="24"/>
                </a:cubicBezTo>
                <a:cubicBezTo>
                  <a:pt x="107" y="25"/>
                  <a:pt x="107" y="25"/>
                  <a:pt x="107" y="25"/>
                </a:cubicBezTo>
                <a:cubicBezTo>
                  <a:pt x="108" y="24"/>
                  <a:pt x="108" y="24"/>
                  <a:pt x="108" y="24"/>
                </a:cubicBezTo>
                <a:cubicBezTo>
                  <a:pt x="108" y="23"/>
                  <a:pt x="108" y="23"/>
                  <a:pt x="108" y="23"/>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7" y="20"/>
                  <a:pt x="107" y="20"/>
                  <a:pt x="107" y="20"/>
                </a:cubicBezTo>
                <a:cubicBezTo>
                  <a:pt x="107" y="20"/>
                  <a:pt x="107" y="20"/>
                  <a:pt x="107" y="20"/>
                </a:cubicBezTo>
                <a:cubicBezTo>
                  <a:pt x="107" y="20"/>
                  <a:pt x="107" y="20"/>
                  <a:pt x="107" y="20"/>
                </a:cubicBezTo>
                <a:cubicBezTo>
                  <a:pt x="108" y="20"/>
                  <a:pt x="108" y="20"/>
                  <a:pt x="108" y="20"/>
                </a:cubicBezTo>
                <a:cubicBezTo>
                  <a:pt x="109" y="20"/>
                  <a:pt x="109" y="20"/>
                  <a:pt x="109" y="20"/>
                </a:cubicBezTo>
                <a:cubicBezTo>
                  <a:pt x="109" y="20"/>
                  <a:pt x="109" y="20"/>
                  <a:pt x="109" y="20"/>
                </a:cubicBezTo>
                <a:cubicBezTo>
                  <a:pt x="110" y="19"/>
                  <a:pt x="110" y="19"/>
                  <a:pt x="110" y="19"/>
                </a:cubicBezTo>
                <a:cubicBezTo>
                  <a:pt x="111" y="19"/>
                  <a:pt x="111" y="19"/>
                  <a:pt x="111" y="19"/>
                </a:cubicBezTo>
                <a:cubicBezTo>
                  <a:pt x="112" y="19"/>
                  <a:pt x="112" y="19"/>
                  <a:pt x="112" y="19"/>
                </a:cubicBezTo>
                <a:cubicBezTo>
                  <a:pt x="112" y="20"/>
                  <a:pt x="112" y="20"/>
                  <a:pt x="112" y="20"/>
                </a:cubicBezTo>
                <a:cubicBezTo>
                  <a:pt x="112" y="23"/>
                  <a:pt x="112" y="23"/>
                  <a:pt x="112" y="23"/>
                </a:cubicBezTo>
                <a:cubicBezTo>
                  <a:pt x="112" y="24"/>
                  <a:pt x="112" y="24"/>
                  <a:pt x="112" y="24"/>
                </a:cubicBezTo>
                <a:cubicBezTo>
                  <a:pt x="112" y="24"/>
                  <a:pt x="112" y="24"/>
                  <a:pt x="112" y="24"/>
                </a:cubicBezTo>
                <a:cubicBezTo>
                  <a:pt x="112" y="24"/>
                  <a:pt x="112" y="24"/>
                  <a:pt x="112" y="24"/>
                </a:cubicBezTo>
                <a:cubicBezTo>
                  <a:pt x="112" y="25"/>
                  <a:pt x="112" y="25"/>
                  <a:pt x="112" y="25"/>
                </a:cubicBezTo>
                <a:cubicBezTo>
                  <a:pt x="111" y="27"/>
                  <a:pt x="111" y="27"/>
                  <a:pt x="111" y="27"/>
                </a:cubicBezTo>
                <a:cubicBezTo>
                  <a:pt x="110" y="28"/>
                  <a:pt x="110" y="28"/>
                  <a:pt x="110" y="28"/>
                </a:cubicBezTo>
                <a:cubicBezTo>
                  <a:pt x="110" y="28"/>
                  <a:pt x="110" y="28"/>
                  <a:pt x="110" y="28"/>
                </a:cubicBezTo>
                <a:cubicBezTo>
                  <a:pt x="110" y="29"/>
                  <a:pt x="110" y="29"/>
                  <a:pt x="110" y="29"/>
                </a:cubicBezTo>
                <a:cubicBezTo>
                  <a:pt x="110" y="29"/>
                  <a:pt x="110" y="29"/>
                  <a:pt x="110" y="29"/>
                </a:cubicBezTo>
                <a:cubicBezTo>
                  <a:pt x="110" y="30"/>
                  <a:pt x="110" y="30"/>
                  <a:pt x="110" y="30"/>
                </a:cubicBezTo>
                <a:cubicBezTo>
                  <a:pt x="109" y="30"/>
                  <a:pt x="109" y="30"/>
                  <a:pt x="109" y="30"/>
                </a:cubicBezTo>
                <a:cubicBezTo>
                  <a:pt x="109" y="30"/>
                  <a:pt x="109" y="30"/>
                  <a:pt x="109" y="30"/>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2"/>
                  <a:pt x="109" y="32"/>
                  <a:pt x="109" y="32"/>
                </a:cubicBezTo>
                <a:cubicBezTo>
                  <a:pt x="110" y="32"/>
                  <a:pt x="110" y="32"/>
                  <a:pt x="110" y="32"/>
                </a:cubicBezTo>
                <a:cubicBezTo>
                  <a:pt x="109" y="33"/>
                  <a:pt x="109" y="33"/>
                  <a:pt x="109" y="33"/>
                </a:cubicBezTo>
                <a:cubicBezTo>
                  <a:pt x="108" y="34"/>
                  <a:pt x="108" y="34"/>
                  <a:pt x="108" y="34"/>
                </a:cubicBezTo>
                <a:cubicBezTo>
                  <a:pt x="108" y="34"/>
                  <a:pt x="108" y="34"/>
                  <a:pt x="108" y="34"/>
                </a:cubicBezTo>
                <a:cubicBezTo>
                  <a:pt x="108" y="34"/>
                  <a:pt x="108" y="34"/>
                  <a:pt x="108" y="34"/>
                </a:cubicBezTo>
                <a:cubicBezTo>
                  <a:pt x="108" y="35"/>
                  <a:pt x="108" y="35"/>
                  <a:pt x="108" y="35"/>
                </a:cubicBezTo>
                <a:cubicBezTo>
                  <a:pt x="107" y="36"/>
                  <a:pt x="107" y="36"/>
                  <a:pt x="107" y="36"/>
                </a:cubicBezTo>
                <a:cubicBezTo>
                  <a:pt x="107" y="36"/>
                  <a:pt x="107" y="36"/>
                  <a:pt x="107" y="36"/>
                </a:cubicBezTo>
                <a:cubicBezTo>
                  <a:pt x="107" y="36"/>
                  <a:pt x="107" y="36"/>
                  <a:pt x="107" y="36"/>
                </a:cubicBezTo>
                <a:cubicBezTo>
                  <a:pt x="106" y="37"/>
                  <a:pt x="106" y="37"/>
                  <a:pt x="106" y="37"/>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5" y="39"/>
                  <a:pt x="105" y="39"/>
                  <a:pt x="105" y="39"/>
                </a:cubicBezTo>
                <a:cubicBezTo>
                  <a:pt x="105" y="39"/>
                  <a:pt x="105" y="39"/>
                  <a:pt x="105" y="39"/>
                </a:cubicBezTo>
                <a:cubicBezTo>
                  <a:pt x="105" y="41"/>
                  <a:pt x="105" y="41"/>
                  <a:pt x="105" y="41"/>
                </a:cubicBezTo>
                <a:cubicBezTo>
                  <a:pt x="105" y="41"/>
                  <a:pt x="105" y="41"/>
                  <a:pt x="105" y="41"/>
                </a:cubicBezTo>
                <a:cubicBezTo>
                  <a:pt x="105" y="41"/>
                  <a:pt x="105" y="41"/>
                  <a:pt x="105" y="41"/>
                </a:cubicBezTo>
                <a:cubicBezTo>
                  <a:pt x="105" y="41"/>
                  <a:pt x="105" y="41"/>
                  <a:pt x="105" y="41"/>
                </a:cubicBezTo>
                <a:cubicBezTo>
                  <a:pt x="105" y="42"/>
                  <a:pt x="105" y="42"/>
                  <a:pt x="105" y="42"/>
                </a:cubicBezTo>
                <a:cubicBezTo>
                  <a:pt x="106" y="42"/>
                  <a:pt x="106" y="42"/>
                  <a:pt x="106" y="42"/>
                </a:cubicBezTo>
                <a:cubicBezTo>
                  <a:pt x="106" y="41"/>
                  <a:pt x="106" y="41"/>
                  <a:pt x="106" y="41"/>
                </a:cubicBezTo>
                <a:cubicBezTo>
                  <a:pt x="107" y="41"/>
                  <a:pt x="107" y="41"/>
                  <a:pt x="107" y="41"/>
                </a:cubicBezTo>
                <a:cubicBezTo>
                  <a:pt x="107" y="41"/>
                  <a:pt x="107" y="41"/>
                  <a:pt x="107" y="41"/>
                </a:cubicBezTo>
                <a:cubicBezTo>
                  <a:pt x="108" y="40"/>
                  <a:pt x="108" y="40"/>
                  <a:pt x="108" y="40"/>
                </a:cubicBezTo>
                <a:cubicBezTo>
                  <a:pt x="108" y="39"/>
                  <a:pt x="108" y="39"/>
                  <a:pt x="108" y="39"/>
                </a:cubicBezTo>
                <a:cubicBezTo>
                  <a:pt x="108" y="39"/>
                  <a:pt x="108" y="39"/>
                  <a:pt x="108" y="39"/>
                </a:cubicBezTo>
                <a:cubicBezTo>
                  <a:pt x="108" y="39"/>
                  <a:pt x="108" y="39"/>
                  <a:pt x="108" y="39"/>
                </a:cubicBezTo>
                <a:cubicBezTo>
                  <a:pt x="108" y="39"/>
                  <a:pt x="108" y="39"/>
                  <a:pt x="108" y="39"/>
                </a:cubicBezTo>
                <a:cubicBezTo>
                  <a:pt x="109" y="38"/>
                  <a:pt x="109" y="38"/>
                  <a:pt x="109" y="38"/>
                </a:cubicBezTo>
                <a:cubicBezTo>
                  <a:pt x="110" y="36"/>
                  <a:pt x="110" y="36"/>
                  <a:pt x="110" y="36"/>
                </a:cubicBezTo>
                <a:cubicBezTo>
                  <a:pt x="111" y="35"/>
                  <a:pt x="111" y="35"/>
                  <a:pt x="111" y="35"/>
                </a:cubicBezTo>
                <a:cubicBezTo>
                  <a:pt x="111" y="35"/>
                  <a:pt x="111" y="35"/>
                  <a:pt x="111" y="35"/>
                </a:cubicBezTo>
                <a:cubicBezTo>
                  <a:pt x="111" y="35"/>
                  <a:pt x="111" y="35"/>
                  <a:pt x="111" y="35"/>
                </a:cubicBezTo>
                <a:cubicBezTo>
                  <a:pt x="111" y="35"/>
                  <a:pt x="111" y="35"/>
                  <a:pt x="111" y="35"/>
                </a:cubicBezTo>
                <a:cubicBezTo>
                  <a:pt x="112" y="34"/>
                  <a:pt x="112" y="34"/>
                  <a:pt x="112" y="34"/>
                </a:cubicBezTo>
                <a:cubicBezTo>
                  <a:pt x="112" y="34"/>
                  <a:pt x="112" y="34"/>
                  <a:pt x="112" y="34"/>
                </a:cubicBezTo>
                <a:cubicBezTo>
                  <a:pt x="112" y="34"/>
                  <a:pt x="112" y="34"/>
                  <a:pt x="112" y="34"/>
                </a:cubicBezTo>
                <a:cubicBezTo>
                  <a:pt x="113" y="33"/>
                  <a:pt x="113" y="33"/>
                  <a:pt x="113" y="33"/>
                </a:cubicBezTo>
                <a:cubicBezTo>
                  <a:pt x="113" y="33"/>
                  <a:pt x="113" y="33"/>
                  <a:pt x="113" y="33"/>
                </a:cubicBezTo>
                <a:cubicBezTo>
                  <a:pt x="113" y="33"/>
                  <a:pt x="113" y="33"/>
                  <a:pt x="113" y="33"/>
                </a:cubicBezTo>
                <a:cubicBezTo>
                  <a:pt x="113" y="32"/>
                  <a:pt x="113" y="32"/>
                  <a:pt x="113" y="32"/>
                </a:cubicBezTo>
                <a:cubicBezTo>
                  <a:pt x="113" y="32"/>
                  <a:pt x="113" y="32"/>
                  <a:pt x="113" y="32"/>
                </a:cubicBezTo>
                <a:cubicBezTo>
                  <a:pt x="113" y="32"/>
                  <a:pt x="113" y="32"/>
                  <a:pt x="113" y="32"/>
                </a:cubicBezTo>
                <a:cubicBezTo>
                  <a:pt x="113" y="32"/>
                  <a:pt x="113" y="32"/>
                  <a:pt x="113" y="32"/>
                </a:cubicBezTo>
                <a:cubicBezTo>
                  <a:pt x="114" y="31"/>
                  <a:pt x="114" y="31"/>
                  <a:pt x="114" y="31"/>
                </a:cubicBezTo>
                <a:cubicBezTo>
                  <a:pt x="114" y="31"/>
                  <a:pt x="114" y="31"/>
                  <a:pt x="114" y="31"/>
                </a:cubicBezTo>
                <a:cubicBezTo>
                  <a:pt x="114" y="31"/>
                  <a:pt x="114" y="31"/>
                  <a:pt x="114" y="31"/>
                </a:cubicBezTo>
                <a:cubicBezTo>
                  <a:pt x="114" y="32"/>
                  <a:pt x="114" y="32"/>
                  <a:pt x="114" y="32"/>
                </a:cubicBezTo>
                <a:cubicBezTo>
                  <a:pt x="114" y="32"/>
                  <a:pt x="114" y="32"/>
                  <a:pt x="114" y="32"/>
                </a:cubicBezTo>
                <a:cubicBezTo>
                  <a:pt x="114" y="32"/>
                  <a:pt x="114" y="32"/>
                  <a:pt x="114" y="32"/>
                </a:cubicBezTo>
                <a:cubicBezTo>
                  <a:pt x="115" y="33"/>
                  <a:pt x="115" y="33"/>
                  <a:pt x="115" y="33"/>
                </a:cubicBezTo>
                <a:cubicBezTo>
                  <a:pt x="115" y="33"/>
                  <a:pt x="115" y="33"/>
                  <a:pt x="115" y="33"/>
                </a:cubicBezTo>
                <a:cubicBezTo>
                  <a:pt x="115" y="35"/>
                  <a:pt x="115" y="35"/>
                  <a:pt x="115" y="35"/>
                </a:cubicBezTo>
                <a:cubicBezTo>
                  <a:pt x="115" y="35"/>
                  <a:pt x="115" y="35"/>
                  <a:pt x="115" y="35"/>
                </a:cubicBezTo>
                <a:cubicBezTo>
                  <a:pt x="115" y="35"/>
                  <a:pt x="115" y="35"/>
                  <a:pt x="115" y="35"/>
                </a:cubicBezTo>
                <a:cubicBezTo>
                  <a:pt x="116" y="36"/>
                  <a:pt x="116" y="36"/>
                  <a:pt x="116" y="36"/>
                </a:cubicBezTo>
                <a:cubicBezTo>
                  <a:pt x="116" y="38"/>
                  <a:pt x="116" y="38"/>
                  <a:pt x="116" y="38"/>
                </a:cubicBezTo>
                <a:cubicBezTo>
                  <a:pt x="116" y="38"/>
                  <a:pt x="116" y="38"/>
                  <a:pt x="116" y="38"/>
                </a:cubicBezTo>
                <a:cubicBezTo>
                  <a:pt x="116" y="38"/>
                  <a:pt x="116" y="38"/>
                  <a:pt x="116" y="38"/>
                </a:cubicBezTo>
                <a:cubicBezTo>
                  <a:pt x="117" y="39"/>
                  <a:pt x="117" y="39"/>
                  <a:pt x="117" y="39"/>
                </a:cubicBezTo>
                <a:cubicBezTo>
                  <a:pt x="117" y="39"/>
                  <a:pt x="117" y="39"/>
                  <a:pt x="117" y="39"/>
                </a:cubicBezTo>
                <a:cubicBezTo>
                  <a:pt x="117" y="39"/>
                  <a:pt x="117" y="39"/>
                  <a:pt x="117" y="39"/>
                </a:cubicBezTo>
                <a:cubicBezTo>
                  <a:pt x="118" y="39"/>
                  <a:pt x="118" y="39"/>
                  <a:pt x="118" y="39"/>
                </a:cubicBezTo>
                <a:cubicBezTo>
                  <a:pt x="118" y="39"/>
                  <a:pt x="118" y="39"/>
                  <a:pt x="118" y="39"/>
                </a:cubicBezTo>
                <a:cubicBezTo>
                  <a:pt x="119" y="39"/>
                  <a:pt x="119" y="39"/>
                  <a:pt x="119" y="39"/>
                </a:cubicBezTo>
                <a:cubicBezTo>
                  <a:pt x="119" y="39"/>
                  <a:pt x="119" y="39"/>
                  <a:pt x="119" y="39"/>
                </a:cubicBezTo>
                <a:cubicBezTo>
                  <a:pt x="119" y="39"/>
                  <a:pt x="119" y="39"/>
                  <a:pt x="119" y="39"/>
                </a:cubicBezTo>
                <a:cubicBezTo>
                  <a:pt x="120" y="39"/>
                  <a:pt x="120" y="39"/>
                  <a:pt x="120" y="39"/>
                </a:cubicBezTo>
                <a:cubicBezTo>
                  <a:pt x="120" y="39"/>
                  <a:pt x="120" y="39"/>
                  <a:pt x="120" y="39"/>
                </a:cubicBezTo>
                <a:cubicBezTo>
                  <a:pt x="120" y="38"/>
                  <a:pt x="120" y="38"/>
                  <a:pt x="120" y="38"/>
                </a:cubicBezTo>
                <a:cubicBezTo>
                  <a:pt x="120" y="38"/>
                  <a:pt x="120" y="38"/>
                  <a:pt x="120" y="38"/>
                </a:cubicBezTo>
                <a:cubicBezTo>
                  <a:pt x="120" y="38"/>
                  <a:pt x="120" y="38"/>
                  <a:pt x="120" y="38"/>
                </a:cubicBezTo>
                <a:cubicBezTo>
                  <a:pt x="120" y="37"/>
                  <a:pt x="120" y="37"/>
                  <a:pt x="120" y="37"/>
                </a:cubicBezTo>
                <a:cubicBezTo>
                  <a:pt x="120" y="37"/>
                  <a:pt x="120" y="37"/>
                  <a:pt x="120" y="37"/>
                </a:cubicBezTo>
                <a:cubicBezTo>
                  <a:pt x="120" y="37"/>
                  <a:pt x="120" y="37"/>
                  <a:pt x="120" y="37"/>
                </a:cubicBezTo>
                <a:cubicBezTo>
                  <a:pt x="120" y="37"/>
                  <a:pt x="120" y="37"/>
                  <a:pt x="120" y="37"/>
                </a:cubicBezTo>
                <a:cubicBezTo>
                  <a:pt x="119" y="36"/>
                  <a:pt x="119" y="36"/>
                  <a:pt x="119" y="36"/>
                </a:cubicBezTo>
                <a:cubicBezTo>
                  <a:pt x="119" y="36"/>
                  <a:pt x="119" y="36"/>
                  <a:pt x="119" y="36"/>
                </a:cubicBezTo>
                <a:cubicBezTo>
                  <a:pt x="119" y="36"/>
                  <a:pt x="119" y="36"/>
                  <a:pt x="119" y="36"/>
                </a:cubicBezTo>
                <a:cubicBezTo>
                  <a:pt x="120" y="36"/>
                  <a:pt x="120" y="36"/>
                  <a:pt x="120" y="36"/>
                </a:cubicBezTo>
                <a:cubicBezTo>
                  <a:pt x="120" y="36"/>
                  <a:pt x="120" y="36"/>
                  <a:pt x="120" y="36"/>
                </a:cubicBezTo>
                <a:cubicBezTo>
                  <a:pt x="120" y="36"/>
                  <a:pt x="120" y="36"/>
                  <a:pt x="120" y="36"/>
                </a:cubicBezTo>
                <a:cubicBezTo>
                  <a:pt x="121" y="37"/>
                  <a:pt x="121" y="37"/>
                  <a:pt x="121"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3" y="38"/>
                  <a:pt x="123" y="38"/>
                  <a:pt x="123" y="38"/>
                </a:cubicBezTo>
                <a:cubicBezTo>
                  <a:pt x="123" y="38"/>
                  <a:pt x="123" y="38"/>
                  <a:pt x="123" y="38"/>
                </a:cubicBezTo>
                <a:cubicBezTo>
                  <a:pt x="124" y="37"/>
                  <a:pt x="124" y="37"/>
                  <a:pt x="124" y="37"/>
                </a:cubicBezTo>
                <a:cubicBezTo>
                  <a:pt x="124" y="37"/>
                  <a:pt x="124" y="37"/>
                  <a:pt x="124" y="37"/>
                </a:cubicBezTo>
                <a:cubicBezTo>
                  <a:pt x="124" y="37"/>
                  <a:pt x="124" y="37"/>
                  <a:pt x="124" y="37"/>
                </a:cubicBezTo>
                <a:cubicBezTo>
                  <a:pt x="124" y="38"/>
                  <a:pt x="124" y="38"/>
                  <a:pt x="124" y="38"/>
                </a:cubicBezTo>
                <a:cubicBezTo>
                  <a:pt x="125" y="38"/>
                  <a:pt x="125" y="38"/>
                  <a:pt x="125" y="38"/>
                </a:cubicBezTo>
                <a:cubicBezTo>
                  <a:pt x="125" y="38"/>
                  <a:pt x="125" y="38"/>
                  <a:pt x="125" y="38"/>
                </a:cubicBezTo>
                <a:cubicBezTo>
                  <a:pt x="125" y="37"/>
                  <a:pt x="125" y="37"/>
                  <a:pt x="125" y="37"/>
                </a:cubicBezTo>
                <a:cubicBezTo>
                  <a:pt x="126" y="37"/>
                  <a:pt x="126" y="37"/>
                  <a:pt x="126" y="37"/>
                </a:cubicBezTo>
                <a:cubicBezTo>
                  <a:pt x="126" y="37"/>
                  <a:pt x="126" y="37"/>
                  <a:pt x="126" y="37"/>
                </a:cubicBezTo>
                <a:cubicBezTo>
                  <a:pt x="126" y="35"/>
                  <a:pt x="126" y="35"/>
                  <a:pt x="126" y="35"/>
                </a:cubicBezTo>
                <a:cubicBezTo>
                  <a:pt x="125" y="34"/>
                  <a:pt x="125" y="34"/>
                  <a:pt x="125" y="34"/>
                </a:cubicBezTo>
                <a:cubicBezTo>
                  <a:pt x="126" y="32"/>
                  <a:pt x="126" y="32"/>
                  <a:pt x="126" y="32"/>
                </a:cubicBezTo>
                <a:cubicBezTo>
                  <a:pt x="126" y="30"/>
                  <a:pt x="126" y="30"/>
                  <a:pt x="126" y="30"/>
                </a:cubicBezTo>
                <a:cubicBezTo>
                  <a:pt x="126" y="30"/>
                  <a:pt x="126" y="30"/>
                  <a:pt x="126" y="30"/>
                </a:cubicBezTo>
                <a:cubicBezTo>
                  <a:pt x="126" y="30"/>
                  <a:pt x="126" y="30"/>
                  <a:pt x="126" y="30"/>
                </a:cubicBezTo>
                <a:cubicBezTo>
                  <a:pt x="125" y="29"/>
                  <a:pt x="125" y="29"/>
                  <a:pt x="125" y="29"/>
                </a:cubicBezTo>
                <a:cubicBezTo>
                  <a:pt x="125" y="28"/>
                  <a:pt x="125" y="28"/>
                  <a:pt x="125" y="28"/>
                </a:cubicBezTo>
                <a:cubicBezTo>
                  <a:pt x="125" y="27"/>
                  <a:pt x="125" y="27"/>
                  <a:pt x="125" y="27"/>
                </a:cubicBezTo>
                <a:cubicBezTo>
                  <a:pt x="126" y="24"/>
                  <a:pt x="126" y="24"/>
                  <a:pt x="126" y="24"/>
                </a:cubicBezTo>
                <a:cubicBezTo>
                  <a:pt x="126" y="24"/>
                  <a:pt x="126" y="24"/>
                  <a:pt x="126" y="24"/>
                </a:cubicBezTo>
                <a:cubicBezTo>
                  <a:pt x="126" y="23"/>
                  <a:pt x="126" y="23"/>
                  <a:pt x="126" y="23"/>
                </a:cubicBezTo>
                <a:cubicBezTo>
                  <a:pt x="126" y="23"/>
                  <a:pt x="126" y="23"/>
                  <a:pt x="126" y="23"/>
                </a:cubicBezTo>
                <a:cubicBezTo>
                  <a:pt x="126" y="23"/>
                  <a:pt x="126" y="23"/>
                  <a:pt x="126" y="23"/>
                </a:cubicBezTo>
                <a:cubicBezTo>
                  <a:pt x="126" y="22"/>
                  <a:pt x="126" y="22"/>
                  <a:pt x="126" y="22"/>
                </a:cubicBezTo>
                <a:cubicBezTo>
                  <a:pt x="126" y="22"/>
                  <a:pt x="126" y="22"/>
                  <a:pt x="126" y="22"/>
                </a:cubicBezTo>
                <a:cubicBezTo>
                  <a:pt x="126" y="22"/>
                  <a:pt x="126" y="22"/>
                  <a:pt x="126" y="22"/>
                </a:cubicBezTo>
                <a:cubicBezTo>
                  <a:pt x="126" y="21"/>
                  <a:pt x="126" y="21"/>
                  <a:pt x="126" y="21"/>
                </a:cubicBezTo>
                <a:cubicBezTo>
                  <a:pt x="127" y="20"/>
                  <a:pt x="127" y="20"/>
                  <a:pt x="127" y="20"/>
                </a:cubicBezTo>
                <a:cubicBezTo>
                  <a:pt x="127" y="20"/>
                  <a:pt x="127" y="20"/>
                  <a:pt x="127" y="20"/>
                </a:cubicBezTo>
                <a:cubicBezTo>
                  <a:pt x="128" y="21"/>
                  <a:pt x="128" y="21"/>
                  <a:pt x="128" y="21"/>
                </a:cubicBezTo>
                <a:cubicBezTo>
                  <a:pt x="128" y="21"/>
                  <a:pt x="128" y="21"/>
                  <a:pt x="128" y="21"/>
                </a:cubicBezTo>
                <a:cubicBezTo>
                  <a:pt x="128" y="21"/>
                  <a:pt x="128" y="21"/>
                  <a:pt x="128" y="21"/>
                </a:cubicBezTo>
                <a:cubicBezTo>
                  <a:pt x="129" y="21"/>
                  <a:pt x="129" y="21"/>
                  <a:pt x="129" y="21"/>
                </a:cubicBezTo>
                <a:cubicBezTo>
                  <a:pt x="130" y="21"/>
                  <a:pt x="130" y="21"/>
                  <a:pt x="130" y="21"/>
                </a:cubicBezTo>
                <a:cubicBezTo>
                  <a:pt x="130" y="22"/>
                  <a:pt x="130" y="22"/>
                  <a:pt x="130" y="22"/>
                </a:cubicBezTo>
                <a:cubicBezTo>
                  <a:pt x="130" y="22"/>
                  <a:pt x="130" y="22"/>
                  <a:pt x="130" y="22"/>
                </a:cubicBezTo>
                <a:cubicBezTo>
                  <a:pt x="130" y="22"/>
                  <a:pt x="130" y="22"/>
                  <a:pt x="130" y="22"/>
                </a:cubicBezTo>
                <a:cubicBezTo>
                  <a:pt x="131" y="22"/>
                  <a:pt x="131" y="22"/>
                  <a:pt x="131" y="22"/>
                </a:cubicBezTo>
                <a:cubicBezTo>
                  <a:pt x="131" y="23"/>
                  <a:pt x="131" y="23"/>
                  <a:pt x="131" y="23"/>
                </a:cubicBezTo>
                <a:cubicBezTo>
                  <a:pt x="132" y="26"/>
                  <a:pt x="132" y="26"/>
                  <a:pt x="132" y="26"/>
                </a:cubicBezTo>
                <a:cubicBezTo>
                  <a:pt x="132" y="27"/>
                  <a:pt x="132" y="27"/>
                  <a:pt x="132" y="27"/>
                </a:cubicBezTo>
                <a:cubicBezTo>
                  <a:pt x="132" y="27"/>
                  <a:pt x="132" y="27"/>
                  <a:pt x="132" y="27"/>
                </a:cubicBezTo>
                <a:cubicBezTo>
                  <a:pt x="133" y="27"/>
                  <a:pt x="133" y="27"/>
                  <a:pt x="133" y="27"/>
                </a:cubicBezTo>
                <a:cubicBezTo>
                  <a:pt x="134" y="29"/>
                  <a:pt x="134" y="29"/>
                  <a:pt x="134" y="29"/>
                </a:cubicBezTo>
                <a:cubicBezTo>
                  <a:pt x="134" y="30"/>
                  <a:pt x="134" y="30"/>
                  <a:pt x="134" y="30"/>
                </a:cubicBezTo>
                <a:cubicBezTo>
                  <a:pt x="135" y="33"/>
                  <a:pt x="135" y="33"/>
                  <a:pt x="135" y="33"/>
                </a:cubicBezTo>
                <a:cubicBezTo>
                  <a:pt x="134" y="33"/>
                  <a:pt x="134" y="33"/>
                  <a:pt x="134" y="33"/>
                </a:cubicBezTo>
                <a:cubicBezTo>
                  <a:pt x="134" y="34"/>
                  <a:pt x="134" y="34"/>
                  <a:pt x="134" y="34"/>
                </a:cubicBezTo>
                <a:cubicBezTo>
                  <a:pt x="134" y="34"/>
                  <a:pt x="134" y="34"/>
                  <a:pt x="134" y="34"/>
                </a:cubicBezTo>
                <a:cubicBezTo>
                  <a:pt x="134" y="34"/>
                  <a:pt x="134" y="34"/>
                  <a:pt x="134" y="34"/>
                </a:cubicBezTo>
                <a:cubicBezTo>
                  <a:pt x="134" y="35"/>
                  <a:pt x="134" y="35"/>
                  <a:pt x="134" y="35"/>
                </a:cubicBezTo>
                <a:cubicBezTo>
                  <a:pt x="134" y="37"/>
                  <a:pt x="134" y="37"/>
                  <a:pt x="134" y="37"/>
                </a:cubicBezTo>
                <a:cubicBezTo>
                  <a:pt x="134" y="37"/>
                  <a:pt x="134" y="37"/>
                  <a:pt x="134" y="37"/>
                </a:cubicBezTo>
                <a:cubicBezTo>
                  <a:pt x="134" y="37"/>
                  <a:pt x="134" y="37"/>
                  <a:pt x="134" y="37"/>
                </a:cubicBezTo>
                <a:cubicBezTo>
                  <a:pt x="135" y="37"/>
                  <a:pt x="135" y="37"/>
                  <a:pt x="135" y="37"/>
                </a:cubicBezTo>
                <a:cubicBezTo>
                  <a:pt x="135" y="39"/>
                  <a:pt x="135" y="39"/>
                  <a:pt x="135" y="39"/>
                </a:cubicBezTo>
                <a:cubicBezTo>
                  <a:pt x="135" y="40"/>
                  <a:pt x="135" y="40"/>
                  <a:pt x="135" y="40"/>
                </a:cubicBezTo>
                <a:cubicBezTo>
                  <a:pt x="135" y="40"/>
                  <a:pt x="135" y="40"/>
                  <a:pt x="135" y="40"/>
                </a:cubicBezTo>
                <a:cubicBezTo>
                  <a:pt x="135" y="41"/>
                  <a:pt x="135" y="41"/>
                  <a:pt x="135" y="41"/>
                </a:cubicBezTo>
                <a:cubicBezTo>
                  <a:pt x="135" y="42"/>
                  <a:pt x="135" y="42"/>
                  <a:pt x="135" y="42"/>
                </a:cubicBezTo>
                <a:cubicBezTo>
                  <a:pt x="135" y="42"/>
                  <a:pt x="135" y="42"/>
                  <a:pt x="135" y="42"/>
                </a:cubicBezTo>
                <a:cubicBezTo>
                  <a:pt x="135" y="42"/>
                  <a:pt x="135" y="42"/>
                  <a:pt x="135" y="42"/>
                </a:cubicBezTo>
                <a:cubicBezTo>
                  <a:pt x="136" y="43"/>
                  <a:pt x="136" y="43"/>
                  <a:pt x="136" y="43"/>
                </a:cubicBezTo>
                <a:cubicBezTo>
                  <a:pt x="136" y="43"/>
                  <a:pt x="136" y="43"/>
                  <a:pt x="136" y="43"/>
                </a:cubicBezTo>
                <a:cubicBezTo>
                  <a:pt x="136" y="43"/>
                  <a:pt x="136" y="43"/>
                  <a:pt x="136" y="43"/>
                </a:cubicBezTo>
                <a:cubicBezTo>
                  <a:pt x="137" y="43"/>
                  <a:pt x="137" y="43"/>
                  <a:pt x="137" y="43"/>
                </a:cubicBezTo>
                <a:cubicBezTo>
                  <a:pt x="138" y="44"/>
                  <a:pt x="138" y="44"/>
                  <a:pt x="138" y="44"/>
                </a:cubicBezTo>
                <a:cubicBezTo>
                  <a:pt x="138" y="44"/>
                  <a:pt x="138" y="44"/>
                  <a:pt x="138" y="44"/>
                </a:cubicBezTo>
                <a:cubicBezTo>
                  <a:pt x="139" y="44"/>
                  <a:pt x="139" y="44"/>
                  <a:pt x="139" y="44"/>
                </a:cubicBezTo>
                <a:cubicBezTo>
                  <a:pt x="140" y="44"/>
                  <a:pt x="140" y="44"/>
                  <a:pt x="140" y="44"/>
                </a:cubicBezTo>
                <a:cubicBezTo>
                  <a:pt x="140" y="44"/>
                  <a:pt x="140" y="44"/>
                  <a:pt x="140" y="44"/>
                </a:cubicBezTo>
                <a:cubicBezTo>
                  <a:pt x="140" y="44"/>
                  <a:pt x="140" y="44"/>
                  <a:pt x="140" y="44"/>
                </a:cubicBezTo>
                <a:cubicBezTo>
                  <a:pt x="141" y="44"/>
                  <a:pt x="141" y="44"/>
                  <a:pt x="141" y="44"/>
                </a:cubicBezTo>
                <a:cubicBezTo>
                  <a:pt x="141" y="44"/>
                  <a:pt x="141" y="44"/>
                  <a:pt x="141" y="44"/>
                </a:cubicBezTo>
                <a:cubicBezTo>
                  <a:pt x="141" y="43"/>
                  <a:pt x="141" y="43"/>
                  <a:pt x="141" y="43"/>
                </a:cubicBezTo>
                <a:cubicBezTo>
                  <a:pt x="142" y="42"/>
                  <a:pt x="142" y="42"/>
                  <a:pt x="142" y="42"/>
                </a:cubicBezTo>
                <a:cubicBezTo>
                  <a:pt x="142" y="42"/>
                  <a:pt x="142" y="42"/>
                  <a:pt x="142" y="42"/>
                </a:cubicBezTo>
                <a:cubicBezTo>
                  <a:pt x="142" y="42"/>
                  <a:pt x="142" y="42"/>
                  <a:pt x="142" y="42"/>
                </a:cubicBezTo>
                <a:cubicBezTo>
                  <a:pt x="142" y="43"/>
                  <a:pt x="142" y="43"/>
                  <a:pt x="142"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4" y="43"/>
                  <a:pt x="144" y="43"/>
                  <a:pt x="144" y="43"/>
                </a:cubicBezTo>
                <a:cubicBezTo>
                  <a:pt x="144" y="43"/>
                  <a:pt x="144" y="43"/>
                  <a:pt x="144" y="43"/>
                </a:cubicBezTo>
                <a:cubicBezTo>
                  <a:pt x="145" y="43"/>
                  <a:pt x="145" y="43"/>
                  <a:pt x="145" y="43"/>
                </a:cubicBezTo>
                <a:cubicBezTo>
                  <a:pt x="145" y="44"/>
                  <a:pt x="145" y="44"/>
                  <a:pt x="145" y="44"/>
                </a:cubicBezTo>
                <a:cubicBezTo>
                  <a:pt x="145" y="44"/>
                  <a:pt x="145" y="44"/>
                  <a:pt x="145" y="44"/>
                </a:cubicBezTo>
                <a:cubicBezTo>
                  <a:pt x="145" y="44"/>
                  <a:pt x="145" y="44"/>
                  <a:pt x="145" y="44"/>
                </a:cubicBezTo>
                <a:cubicBezTo>
                  <a:pt x="145" y="45"/>
                  <a:pt x="145" y="45"/>
                  <a:pt x="145" y="45"/>
                </a:cubicBezTo>
                <a:cubicBezTo>
                  <a:pt x="145" y="45"/>
                  <a:pt x="145" y="45"/>
                  <a:pt x="145" y="45"/>
                </a:cubicBezTo>
                <a:cubicBezTo>
                  <a:pt x="145" y="45"/>
                  <a:pt x="145" y="45"/>
                  <a:pt x="145" y="45"/>
                </a:cubicBezTo>
                <a:cubicBezTo>
                  <a:pt x="146" y="45"/>
                  <a:pt x="146" y="45"/>
                  <a:pt x="146" y="45"/>
                </a:cubicBezTo>
                <a:cubicBezTo>
                  <a:pt x="146" y="45"/>
                  <a:pt x="146" y="45"/>
                  <a:pt x="146" y="45"/>
                </a:cubicBezTo>
                <a:cubicBezTo>
                  <a:pt x="147" y="46"/>
                  <a:pt x="147" y="46"/>
                  <a:pt x="147" y="46"/>
                </a:cubicBezTo>
                <a:cubicBezTo>
                  <a:pt x="147" y="46"/>
                  <a:pt x="147" y="46"/>
                  <a:pt x="147" y="46"/>
                </a:cubicBezTo>
                <a:cubicBezTo>
                  <a:pt x="147" y="46"/>
                  <a:pt x="147" y="46"/>
                  <a:pt x="147" y="46"/>
                </a:cubicBezTo>
                <a:cubicBezTo>
                  <a:pt x="148" y="46"/>
                  <a:pt x="148" y="46"/>
                  <a:pt x="148" y="46"/>
                </a:cubicBezTo>
                <a:cubicBezTo>
                  <a:pt x="149" y="46"/>
                  <a:pt x="149" y="46"/>
                  <a:pt x="149" y="46"/>
                </a:cubicBezTo>
                <a:cubicBezTo>
                  <a:pt x="149" y="46"/>
                  <a:pt x="149" y="46"/>
                  <a:pt x="149" y="46"/>
                </a:cubicBezTo>
                <a:cubicBezTo>
                  <a:pt x="149" y="45"/>
                  <a:pt x="149" y="45"/>
                  <a:pt x="149" y="45"/>
                </a:cubicBezTo>
                <a:cubicBezTo>
                  <a:pt x="150" y="45"/>
                  <a:pt x="150" y="45"/>
                  <a:pt x="150" y="45"/>
                </a:cubicBezTo>
                <a:cubicBezTo>
                  <a:pt x="149" y="44"/>
                  <a:pt x="149" y="44"/>
                  <a:pt x="149" y="44"/>
                </a:cubicBezTo>
                <a:cubicBezTo>
                  <a:pt x="149" y="44"/>
                  <a:pt x="149" y="44"/>
                  <a:pt x="149" y="44"/>
                </a:cubicBezTo>
                <a:cubicBezTo>
                  <a:pt x="148" y="44"/>
                  <a:pt x="148" y="44"/>
                  <a:pt x="148" y="44"/>
                </a:cubicBezTo>
                <a:cubicBezTo>
                  <a:pt x="147" y="43"/>
                  <a:pt x="147" y="43"/>
                  <a:pt x="147" y="43"/>
                </a:cubicBezTo>
                <a:cubicBezTo>
                  <a:pt x="147" y="42"/>
                  <a:pt x="147" y="42"/>
                  <a:pt x="147" y="42"/>
                </a:cubicBezTo>
                <a:cubicBezTo>
                  <a:pt x="147" y="42"/>
                  <a:pt x="147" y="42"/>
                  <a:pt x="147" y="42"/>
                </a:cubicBezTo>
                <a:cubicBezTo>
                  <a:pt x="147" y="42"/>
                  <a:pt x="147" y="42"/>
                  <a:pt x="147" y="42"/>
                </a:cubicBezTo>
                <a:cubicBezTo>
                  <a:pt x="146" y="42"/>
                  <a:pt x="146" y="42"/>
                  <a:pt x="146" y="42"/>
                </a:cubicBezTo>
                <a:cubicBezTo>
                  <a:pt x="146" y="42"/>
                  <a:pt x="146" y="42"/>
                  <a:pt x="146" y="42"/>
                </a:cubicBezTo>
                <a:cubicBezTo>
                  <a:pt x="146" y="41"/>
                  <a:pt x="146" y="41"/>
                  <a:pt x="146" y="41"/>
                </a:cubicBezTo>
                <a:cubicBezTo>
                  <a:pt x="146" y="41"/>
                  <a:pt x="146" y="41"/>
                  <a:pt x="146" y="41"/>
                </a:cubicBezTo>
                <a:cubicBezTo>
                  <a:pt x="146" y="40"/>
                  <a:pt x="146" y="40"/>
                  <a:pt x="146" y="40"/>
                </a:cubicBezTo>
                <a:cubicBezTo>
                  <a:pt x="145" y="39"/>
                  <a:pt x="145" y="39"/>
                  <a:pt x="145" y="39"/>
                </a:cubicBezTo>
                <a:cubicBezTo>
                  <a:pt x="145" y="39"/>
                  <a:pt x="145" y="39"/>
                  <a:pt x="145" y="39"/>
                </a:cubicBezTo>
                <a:cubicBezTo>
                  <a:pt x="145" y="39"/>
                  <a:pt x="145" y="39"/>
                  <a:pt x="145" y="39"/>
                </a:cubicBezTo>
                <a:cubicBezTo>
                  <a:pt x="144" y="38"/>
                  <a:pt x="144" y="38"/>
                  <a:pt x="144" y="38"/>
                </a:cubicBezTo>
                <a:cubicBezTo>
                  <a:pt x="144" y="38"/>
                  <a:pt x="144" y="38"/>
                  <a:pt x="144" y="38"/>
                </a:cubicBezTo>
                <a:cubicBezTo>
                  <a:pt x="144" y="36"/>
                  <a:pt x="144" y="36"/>
                  <a:pt x="144" y="36"/>
                </a:cubicBezTo>
                <a:cubicBezTo>
                  <a:pt x="144" y="36"/>
                  <a:pt x="144" y="36"/>
                  <a:pt x="144" y="36"/>
                </a:cubicBezTo>
                <a:cubicBezTo>
                  <a:pt x="144" y="36"/>
                  <a:pt x="144" y="36"/>
                  <a:pt x="144" y="36"/>
                </a:cubicBezTo>
                <a:cubicBezTo>
                  <a:pt x="143" y="35"/>
                  <a:pt x="143" y="35"/>
                  <a:pt x="143" y="35"/>
                </a:cubicBezTo>
                <a:cubicBezTo>
                  <a:pt x="143" y="35"/>
                  <a:pt x="143" y="35"/>
                  <a:pt x="143" y="35"/>
                </a:cubicBezTo>
                <a:cubicBezTo>
                  <a:pt x="143" y="33"/>
                  <a:pt x="143" y="33"/>
                  <a:pt x="143" y="33"/>
                </a:cubicBezTo>
                <a:cubicBezTo>
                  <a:pt x="143" y="33"/>
                  <a:pt x="143" y="33"/>
                  <a:pt x="143" y="33"/>
                </a:cubicBezTo>
                <a:cubicBezTo>
                  <a:pt x="143" y="33"/>
                  <a:pt x="143" y="33"/>
                  <a:pt x="143" y="33"/>
                </a:cubicBezTo>
                <a:cubicBezTo>
                  <a:pt x="143" y="32"/>
                  <a:pt x="143" y="32"/>
                  <a:pt x="143" y="32"/>
                </a:cubicBezTo>
                <a:cubicBezTo>
                  <a:pt x="143" y="32"/>
                  <a:pt x="143" y="32"/>
                  <a:pt x="143" y="32"/>
                </a:cubicBezTo>
                <a:cubicBezTo>
                  <a:pt x="143" y="32"/>
                  <a:pt x="143" y="32"/>
                  <a:pt x="143" y="32"/>
                </a:cubicBezTo>
                <a:cubicBezTo>
                  <a:pt x="142" y="30"/>
                  <a:pt x="142" y="30"/>
                  <a:pt x="142" y="30"/>
                </a:cubicBezTo>
                <a:cubicBezTo>
                  <a:pt x="142" y="29"/>
                  <a:pt x="142" y="29"/>
                  <a:pt x="142" y="29"/>
                </a:cubicBezTo>
                <a:cubicBezTo>
                  <a:pt x="142" y="29"/>
                  <a:pt x="142" y="29"/>
                  <a:pt x="142" y="29"/>
                </a:cubicBezTo>
                <a:cubicBezTo>
                  <a:pt x="143" y="29"/>
                  <a:pt x="143" y="29"/>
                  <a:pt x="143" y="29"/>
                </a:cubicBezTo>
                <a:cubicBezTo>
                  <a:pt x="143" y="28"/>
                  <a:pt x="143" y="28"/>
                  <a:pt x="143" y="28"/>
                </a:cubicBezTo>
                <a:cubicBezTo>
                  <a:pt x="142" y="27"/>
                  <a:pt x="142" y="27"/>
                  <a:pt x="142" y="27"/>
                </a:cubicBezTo>
                <a:cubicBezTo>
                  <a:pt x="142" y="27"/>
                  <a:pt x="142" y="27"/>
                  <a:pt x="142" y="27"/>
                </a:cubicBezTo>
                <a:cubicBezTo>
                  <a:pt x="142" y="27"/>
                  <a:pt x="142" y="27"/>
                  <a:pt x="142" y="27"/>
                </a:cubicBezTo>
                <a:cubicBezTo>
                  <a:pt x="142" y="26"/>
                  <a:pt x="142" y="26"/>
                  <a:pt x="142" y="26"/>
                </a:cubicBezTo>
                <a:cubicBezTo>
                  <a:pt x="142" y="25"/>
                  <a:pt x="142" y="25"/>
                  <a:pt x="142" y="25"/>
                </a:cubicBezTo>
                <a:cubicBezTo>
                  <a:pt x="142" y="25"/>
                  <a:pt x="142" y="25"/>
                  <a:pt x="142" y="25"/>
                </a:cubicBezTo>
                <a:cubicBezTo>
                  <a:pt x="142" y="25"/>
                  <a:pt x="142" y="25"/>
                  <a:pt x="142" y="25"/>
                </a:cubicBezTo>
                <a:cubicBezTo>
                  <a:pt x="141" y="23"/>
                  <a:pt x="141" y="23"/>
                  <a:pt x="141" y="23"/>
                </a:cubicBezTo>
                <a:cubicBezTo>
                  <a:pt x="141" y="22"/>
                  <a:pt x="141" y="22"/>
                  <a:pt x="141" y="22"/>
                </a:cubicBezTo>
                <a:cubicBezTo>
                  <a:pt x="141" y="22"/>
                  <a:pt x="141" y="22"/>
                  <a:pt x="141" y="22"/>
                </a:cubicBezTo>
                <a:cubicBezTo>
                  <a:pt x="141" y="21"/>
                  <a:pt x="141" y="21"/>
                  <a:pt x="141" y="21"/>
                </a:cubicBezTo>
                <a:cubicBezTo>
                  <a:pt x="141" y="21"/>
                  <a:pt x="141" y="21"/>
                  <a:pt x="141" y="21"/>
                </a:cubicBezTo>
                <a:cubicBezTo>
                  <a:pt x="141" y="20"/>
                  <a:pt x="141" y="20"/>
                  <a:pt x="141" y="20"/>
                </a:cubicBezTo>
                <a:cubicBezTo>
                  <a:pt x="140" y="19"/>
                  <a:pt x="140" y="19"/>
                  <a:pt x="140" y="19"/>
                </a:cubicBezTo>
                <a:cubicBezTo>
                  <a:pt x="141" y="19"/>
                  <a:pt x="141" y="19"/>
                  <a:pt x="141" y="19"/>
                </a:cubicBezTo>
                <a:cubicBezTo>
                  <a:pt x="142" y="19"/>
                  <a:pt x="142" y="19"/>
                  <a:pt x="142" y="19"/>
                </a:cubicBezTo>
                <a:cubicBezTo>
                  <a:pt x="143" y="20"/>
                  <a:pt x="143" y="20"/>
                  <a:pt x="143" y="20"/>
                </a:cubicBezTo>
                <a:cubicBezTo>
                  <a:pt x="143" y="20"/>
                  <a:pt x="143" y="20"/>
                  <a:pt x="143" y="20"/>
                </a:cubicBezTo>
                <a:cubicBezTo>
                  <a:pt x="143" y="20"/>
                  <a:pt x="143" y="20"/>
                  <a:pt x="143" y="20"/>
                </a:cubicBezTo>
                <a:cubicBezTo>
                  <a:pt x="144" y="20"/>
                  <a:pt x="144" y="20"/>
                  <a:pt x="144" y="20"/>
                </a:cubicBezTo>
                <a:cubicBezTo>
                  <a:pt x="144" y="20"/>
                  <a:pt x="144" y="20"/>
                  <a:pt x="144" y="20"/>
                </a:cubicBezTo>
                <a:cubicBezTo>
                  <a:pt x="144" y="20"/>
                  <a:pt x="144" y="20"/>
                  <a:pt x="144" y="20"/>
                </a:cubicBezTo>
                <a:cubicBezTo>
                  <a:pt x="144" y="19"/>
                  <a:pt x="144" y="19"/>
                  <a:pt x="144" y="19"/>
                </a:cubicBezTo>
                <a:cubicBezTo>
                  <a:pt x="144" y="19"/>
                  <a:pt x="144" y="19"/>
                  <a:pt x="144" y="19"/>
                </a:cubicBezTo>
                <a:cubicBezTo>
                  <a:pt x="146" y="21"/>
                  <a:pt x="146" y="21"/>
                  <a:pt x="146" y="21"/>
                </a:cubicBezTo>
                <a:cubicBezTo>
                  <a:pt x="146" y="21"/>
                  <a:pt x="146" y="21"/>
                  <a:pt x="146" y="21"/>
                </a:cubicBezTo>
                <a:cubicBezTo>
                  <a:pt x="146" y="21"/>
                  <a:pt x="146" y="21"/>
                  <a:pt x="146" y="21"/>
                </a:cubicBezTo>
                <a:cubicBezTo>
                  <a:pt x="148" y="22"/>
                  <a:pt x="148" y="22"/>
                  <a:pt x="148" y="22"/>
                </a:cubicBezTo>
                <a:cubicBezTo>
                  <a:pt x="148" y="22"/>
                  <a:pt x="148" y="22"/>
                  <a:pt x="148" y="22"/>
                </a:cubicBezTo>
                <a:cubicBezTo>
                  <a:pt x="149" y="22"/>
                  <a:pt x="149" y="22"/>
                  <a:pt x="149" y="22"/>
                </a:cubicBezTo>
                <a:cubicBezTo>
                  <a:pt x="149" y="22"/>
                  <a:pt x="149" y="22"/>
                  <a:pt x="149" y="22"/>
                </a:cubicBezTo>
                <a:cubicBezTo>
                  <a:pt x="149" y="22"/>
                  <a:pt x="149" y="22"/>
                  <a:pt x="149" y="22"/>
                </a:cubicBezTo>
                <a:cubicBezTo>
                  <a:pt x="149" y="21"/>
                  <a:pt x="149" y="21"/>
                  <a:pt x="149" y="21"/>
                </a:cubicBezTo>
                <a:cubicBezTo>
                  <a:pt x="150" y="20"/>
                  <a:pt x="150" y="20"/>
                  <a:pt x="150" y="20"/>
                </a:cubicBezTo>
                <a:cubicBezTo>
                  <a:pt x="150" y="20"/>
                  <a:pt x="150" y="20"/>
                  <a:pt x="150" y="20"/>
                </a:cubicBezTo>
                <a:cubicBezTo>
                  <a:pt x="149" y="20"/>
                  <a:pt x="149" y="20"/>
                  <a:pt x="149" y="20"/>
                </a:cubicBezTo>
                <a:cubicBezTo>
                  <a:pt x="149" y="19"/>
                  <a:pt x="149" y="19"/>
                  <a:pt x="149" y="19"/>
                </a:cubicBezTo>
                <a:cubicBezTo>
                  <a:pt x="149" y="18"/>
                  <a:pt x="149" y="18"/>
                  <a:pt x="149" y="18"/>
                </a:cubicBezTo>
                <a:cubicBezTo>
                  <a:pt x="150" y="18"/>
                  <a:pt x="150" y="18"/>
                  <a:pt x="150" y="18"/>
                </a:cubicBezTo>
                <a:cubicBezTo>
                  <a:pt x="151" y="19"/>
                  <a:pt x="151" y="19"/>
                  <a:pt x="151" y="19"/>
                </a:cubicBezTo>
                <a:cubicBezTo>
                  <a:pt x="151" y="19"/>
                  <a:pt x="151" y="19"/>
                  <a:pt x="151" y="19"/>
                </a:cubicBezTo>
                <a:cubicBezTo>
                  <a:pt x="151" y="19"/>
                  <a:pt x="151" y="19"/>
                  <a:pt x="151" y="19"/>
                </a:cubicBezTo>
                <a:cubicBezTo>
                  <a:pt x="152" y="18"/>
                  <a:pt x="152" y="18"/>
                  <a:pt x="152" y="18"/>
                </a:cubicBezTo>
                <a:cubicBezTo>
                  <a:pt x="152" y="18"/>
                  <a:pt x="152" y="18"/>
                  <a:pt x="152" y="18"/>
                </a:cubicBezTo>
                <a:cubicBezTo>
                  <a:pt x="152" y="18"/>
                  <a:pt x="152" y="18"/>
                  <a:pt x="152" y="18"/>
                </a:cubicBezTo>
                <a:cubicBezTo>
                  <a:pt x="153" y="18"/>
                  <a:pt x="153" y="18"/>
                  <a:pt x="153" y="18"/>
                </a:cubicBezTo>
                <a:cubicBezTo>
                  <a:pt x="154" y="18"/>
                  <a:pt x="154" y="18"/>
                  <a:pt x="154" y="18"/>
                </a:cubicBezTo>
                <a:cubicBezTo>
                  <a:pt x="155" y="18"/>
                  <a:pt x="155" y="18"/>
                  <a:pt x="155" y="18"/>
                </a:cubicBezTo>
                <a:cubicBezTo>
                  <a:pt x="155" y="18"/>
                  <a:pt x="155" y="18"/>
                  <a:pt x="155" y="18"/>
                </a:cubicBezTo>
                <a:cubicBezTo>
                  <a:pt x="155" y="18"/>
                  <a:pt x="155" y="18"/>
                  <a:pt x="155" y="18"/>
                </a:cubicBezTo>
                <a:cubicBezTo>
                  <a:pt x="156" y="19"/>
                  <a:pt x="156" y="19"/>
                  <a:pt x="156" y="19"/>
                </a:cubicBezTo>
                <a:cubicBezTo>
                  <a:pt x="156" y="19"/>
                  <a:pt x="156" y="19"/>
                  <a:pt x="156" y="19"/>
                </a:cubicBezTo>
                <a:cubicBezTo>
                  <a:pt x="157" y="21"/>
                  <a:pt x="157" y="21"/>
                  <a:pt x="157" y="21"/>
                </a:cubicBezTo>
                <a:cubicBezTo>
                  <a:pt x="157" y="21"/>
                  <a:pt x="157" y="21"/>
                  <a:pt x="157" y="21"/>
                </a:cubicBezTo>
                <a:cubicBezTo>
                  <a:pt x="157" y="22"/>
                  <a:pt x="157" y="22"/>
                  <a:pt x="157" y="22"/>
                </a:cubicBezTo>
                <a:cubicBezTo>
                  <a:pt x="157" y="22"/>
                  <a:pt x="157" y="22"/>
                  <a:pt x="157" y="22"/>
                </a:cubicBezTo>
                <a:cubicBezTo>
                  <a:pt x="158" y="23"/>
                  <a:pt x="158" y="23"/>
                  <a:pt x="158" y="23"/>
                </a:cubicBezTo>
                <a:cubicBezTo>
                  <a:pt x="158" y="24"/>
                  <a:pt x="158" y="24"/>
                  <a:pt x="158" y="24"/>
                </a:cubicBezTo>
                <a:cubicBezTo>
                  <a:pt x="158" y="25"/>
                  <a:pt x="158" y="25"/>
                  <a:pt x="158" y="25"/>
                </a:cubicBezTo>
                <a:cubicBezTo>
                  <a:pt x="158" y="25"/>
                  <a:pt x="158" y="25"/>
                  <a:pt x="158" y="25"/>
                </a:cubicBezTo>
                <a:cubicBezTo>
                  <a:pt x="158" y="25"/>
                  <a:pt x="158" y="25"/>
                  <a:pt x="158" y="25"/>
                </a:cubicBezTo>
                <a:cubicBezTo>
                  <a:pt x="158" y="27"/>
                  <a:pt x="158" y="27"/>
                  <a:pt x="158" y="27"/>
                </a:cubicBezTo>
                <a:cubicBezTo>
                  <a:pt x="158" y="28"/>
                  <a:pt x="158" y="28"/>
                  <a:pt x="158" y="28"/>
                </a:cubicBezTo>
                <a:cubicBezTo>
                  <a:pt x="158" y="29"/>
                  <a:pt x="158" y="29"/>
                  <a:pt x="158" y="29"/>
                </a:cubicBezTo>
                <a:cubicBezTo>
                  <a:pt x="158" y="29"/>
                  <a:pt x="158" y="29"/>
                  <a:pt x="158" y="29"/>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2" y="30"/>
                  <a:pt x="162" y="30"/>
                  <a:pt x="162" y="30"/>
                </a:cubicBezTo>
                <a:cubicBezTo>
                  <a:pt x="163" y="31"/>
                  <a:pt x="163" y="31"/>
                  <a:pt x="163" y="31"/>
                </a:cubicBezTo>
                <a:cubicBezTo>
                  <a:pt x="164" y="32"/>
                  <a:pt x="164" y="32"/>
                  <a:pt x="164" y="32"/>
                </a:cubicBezTo>
                <a:cubicBezTo>
                  <a:pt x="166" y="33"/>
                  <a:pt x="166" y="33"/>
                  <a:pt x="166" y="33"/>
                </a:cubicBezTo>
                <a:cubicBezTo>
                  <a:pt x="165" y="32"/>
                  <a:pt x="165" y="32"/>
                  <a:pt x="165" y="32"/>
                </a:cubicBezTo>
                <a:cubicBezTo>
                  <a:pt x="165" y="31"/>
                  <a:pt x="165" y="31"/>
                  <a:pt x="165" y="31"/>
                </a:cubicBezTo>
                <a:cubicBezTo>
                  <a:pt x="165" y="31"/>
                  <a:pt x="165" y="31"/>
                  <a:pt x="165" y="31"/>
                </a:cubicBezTo>
                <a:cubicBezTo>
                  <a:pt x="165" y="30"/>
                  <a:pt x="165" y="30"/>
                  <a:pt x="165" y="30"/>
                </a:cubicBezTo>
                <a:cubicBezTo>
                  <a:pt x="165" y="30"/>
                  <a:pt x="165" y="30"/>
                  <a:pt x="165" y="30"/>
                </a:cubicBezTo>
                <a:cubicBezTo>
                  <a:pt x="163" y="29"/>
                  <a:pt x="163" y="29"/>
                  <a:pt x="163" y="29"/>
                </a:cubicBezTo>
                <a:cubicBezTo>
                  <a:pt x="163" y="29"/>
                  <a:pt x="163" y="29"/>
                  <a:pt x="163" y="29"/>
                </a:cubicBezTo>
                <a:cubicBezTo>
                  <a:pt x="163" y="28"/>
                  <a:pt x="163" y="28"/>
                  <a:pt x="163" y="28"/>
                </a:cubicBezTo>
                <a:cubicBezTo>
                  <a:pt x="162" y="28"/>
                  <a:pt x="162" y="28"/>
                  <a:pt x="162" y="28"/>
                </a:cubicBezTo>
                <a:cubicBezTo>
                  <a:pt x="162" y="28"/>
                  <a:pt x="162" y="28"/>
                  <a:pt x="162" y="28"/>
                </a:cubicBezTo>
                <a:cubicBezTo>
                  <a:pt x="161" y="28"/>
                  <a:pt x="161" y="28"/>
                  <a:pt x="161" y="28"/>
                </a:cubicBezTo>
                <a:cubicBezTo>
                  <a:pt x="161" y="27"/>
                  <a:pt x="161" y="27"/>
                  <a:pt x="161" y="27"/>
                </a:cubicBezTo>
                <a:cubicBezTo>
                  <a:pt x="161" y="26"/>
                  <a:pt x="161" y="26"/>
                  <a:pt x="161" y="26"/>
                </a:cubicBezTo>
                <a:cubicBezTo>
                  <a:pt x="161" y="26"/>
                  <a:pt x="161" y="26"/>
                  <a:pt x="161" y="26"/>
                </a:cubicBezTo>
                <a:cubicBezTo>
                  <a:pt x="160" y="26"/>
                  <a:pt x="160" y="26"/>
                  <a:pt x="160" y="26"/>
                </a:cubicBezTo>
                <a:cubicBezTo>
                  <a:pt x="160" y="25"/>
                  <a:pt x="160" y="25"/>
                  <a:pt x="160" y="25"/>
                </a:cubicBezTo>
                <a:cubicBezTo>
                  <a:pt x="160" y="24"/>
                  <a:pt x="160" y="24"/>
                  <a:pt x="160" y="24"/>
                </a:cubicBezTo>
                <a:cubicBezTo>
                  <a:pt x="160" y="22"/>
                  <a:pt x="160" y="22"/>
                  <a:pt x="160" y="22"/>
                </a:cubicBezTo>
                <a:cubicBezTo>
                  <a:pt x="160" y="22"/>
                  <a:pt x="160" y="22"/>
                  <a:pt x="160" y="22"/>
                </a:cubicBezTo>
                <a:cubicBezTo>
                  <a:pt x="160" y="22"/>
                  <a:pt x="160" y="22"/>
                  <a:pt x="160" y="22"/>
                </a:cubicBezTo>
                <a:cubicBezTo>
                  <a:pt x="160" y="21"/>
                  <a:pt x="160" y="21"/>
                  <a:pt x="160" y="21"/>
                </a:cubicBezTo>
                <a:cubicBezTo>
                  <a:pt x="160" y="20"/>
                  <a:pt x="160" y="20"/>
                  <a:pt x="160" y="20"/>
                </a:cubicBezTo>
                <a:cubicBezTo>
                  <a:pt x="160" y="20"/>
                  <a:pt x="160" y="20"/>
                  <a:pt x="160" y="20"/>
                </a:cubicBezTo>
                <a:cubicBezTo>
                  <a:pt x="161" y="19"/>
                  <a:pt x="161" y="19"/>
                  <a:pt x="161" y="19"/>
                </a:cubicBezTo>
                <a:cubicBezTo>
                  <a:pt x="160" y="19"/>
                  <a:pt x="160" y="19"/>
                  <a:pt x="160" y="19"/>
                </a:cubicBezTo>
                <a:cubicBezTo>
                  <a:pt x="160" y="18"/>
                  <a:pt x="160" y="18"/>
                  <a:pt x="160" y="18"/>
                </a:cubicBezTo>
                <a:cubicBezTo>
                  <a:pt x="160" y="18"/>
                  <a:pt x="160" y="18"/>
                  <a:pt x="160" y="18"/>
                </a:cubicBezTo>
                <a:cubicBezTo>
                  <a:pt x="160" y="18"/>
                  <a:pt x="160" y="18"/>
                  <a:pt x="160" y="18"/>
                </a:cubicBezTo>
                <a:cubicBezTo>
                  <a:pt x="159" y="18"/>
                  <a:pt x="159" y="18"/>
                  <a:pt x="159" y="18"/>
                </a:cubicBezTo>
                <a:cubicBezTo>
                  <a:pt x="157" y="16"/>
                  <a:pt x="157" y="16"/>
                  <a:pt x="157" y="16"/>
                </a:cubicBezTo>
                <a:cubicBezTo>
                  <a:pt x="157" y="16"/>
                  <a:pt x="157" y="16"/>
                  <a:pt x="157" y="16"/>
                </a:cubicBezTo>
                <a:cubicBezTo>
                  <a:pt x="157" y="16"/>
                  <a:pt x="157" y="16"/>
                  <a:pt x="157" y="16"/>
                </a:cubicBezTo>
                <a:cubicBezTo>
                  <a:pt x="156" y="16"/>
                  <a:pt x="156" y="16"/>
                  <a:pt x="156" y="16"/>
                </a:cubicBezTo>
                <a:cubicBezTo>
                  <a:pt x="155" y="16"/>
                  <a:pt x="155" y="16"/>
                  <a:pt x="155" y="16"/>
                </a:cubicBezTo>
                <a:cubicBezTo>
                  <a:pt x="155" y="16"/>
                  <a:pt x="155" y="16"/>
                  <a:pt x="155" y="16"/>
                </a:cubicBezTo>
                <a:cubicBezTo>
                  <a:pt x="155" y="16"/>
                  <a:pt x="155" y="16"/>
                  <a:pt x="155" y="16"/>
                </a:cubicBezTo>
                <a:cubicBezTo>
                  <a:pt x="154" y="16"/>
                  <a:pt x="154" y="16"/>
                  <a:pt x="154" y="16"/>
                </a:cubicBezTo>
                <a:cubicBezTo>
                  <a:pt x="153" y="16"/>
                  <a:pt x="153" y="16"/>
                  <a:pt x="153" y="16"/>
                </a:cubicBezTo>
                <a:cubicBezTo>
                  <a:pt x="153" y="16"/>
                  <a:pt x="153" y="16"/>
                  <a:pt x="153" y="16"/>
                </a:cubicBezTo>
                <a:cubicBezTo>
                  <a:pt x="152" y="15"/>
                  <a:pt x="152" y="15"/>
                  <a:pt x="152" y="15"/>
                </a:cubicBezTo>
                <a:cubicBezTo>
                  <a:pt x="153" y="14"/>
                  <a:pt x="153" y="14"/>
                  <a:pt x="153" y="14"/>
                </a:cubicBezTo>
                <a:cubicBezTo>
                  <a:pt x="154" y="14"/>
                  <a:pt x="154" y="14"/>
                  <a:pt x="154" y="14"/>
                </a:cubicBezTo>
                <a:cubicBezTo>
                  <a:pt x="154" y="13"/>
                  <a:pt x="154" y="13"/>
                  <a:pt x="154" y="13"/>
                </a:cubicBezTo>
                <a:cubicBezTo>
                  <a:pt x="154" y="13"/>
                  <a:pt x="154" y="13"/>
                  <a:pt x="154" y="13"/>
                </a:cubicBezTo>
                <a:cubicBezTo>
                  <a:pt x="154" y="12"/>
                  <a:pt x="154" y="12"/>
                  <a:pt x="154" y="12"/>
                </a:cubicBezTo>
                <a:cubicBezTo>
                  <a:pt x="154" y="12"/>
                  <a:pt x="154" y="12"/>
                  <a:pt x="154" y="12"/>
                </a:cubicBezTo>
                <a:cubicBezTo>
                  <a:pt x="154" y="12"/>
                  <a:pt x="154" y="12"/>
                  <a:pt x="154" y="12"/>
                </a:cubicBezTo>
                <a:cubicBezTo>
                  <a:pt x="152" y="11"/>
                  <a:pt x="152" y="11"/>
                  <a:pt x="152" y="11"/>
                </a:cubicBezTo>
                <a:cubicBezTo>
                  <a:pt x="152" y="10"/>
                  <a:pt x="152" y="10"/>
                  <a:pt x="152" y="10"/>
                </a:cubicBezTo>
                <a:cubicBezTo>
                  <a:pt x="152" y="9"/>
                  <a:pt x="152" y="9"/>
                  <a:pt x="152" y="9"/>
                </a:cubicBezTo>
                <a:cubicBezTo>
                  <a:pt x="153" y="8"/>
                  <a:pt x="153" y="8"/>
                  <a:pt x="153" y="8"/>
                </a:cubicBezTo>
                <a:cubicBezTo>
                  <a:pt x="153" y="9"/>
                  <a:pt x="153" y="9"/>
                  <a:pt x="153" y="9"/>
                </a:cubicBezTo>
                <a:cubicBezTo>
                  <a:pt x="154" y="10"/>
                  <a:pt x="154" y="10"/>
                  <a:pt x="154" y="10"/>
                </a:cubicBezTo>
                <a:cubicBezTo>
                  <a:pt x="154" y="11"/>
                  <a:pt x="154" y="11"/>
                  <a:pt x="154" y="11"/>
                </a:cubicBezTo>
                <a:cubicBezTo>
                  <a:pt x="155" y="11"/>
                  <a:pt x="155" y="11"/>
                  <a:pt x="155" y="11"/>
                </a:cubicBezTo>
                <a:cubicBezTo>
                  <a:pt x="155" y="10"/>
                  <a:pt x="155" y="10"/>
                  <a:pt x="155" y="10"/>
                </a:cubicBezTo>
                <a:cubicBezTo>
                  <a:pt x="155" y="10"/>
                  <a:pt x="155" y="10"/>
                  <a:pt x="155" y="10"/>
                </a:cubicBezTo>
                <a:cubicBezTo>
                  <a:pt x="155" y="10"/>
                  <a:pt x="155" y="10"/>
                  <a:pt x="155" y="10"/>
                </a:cubicBezTo>
                <a:cubicBezTo>
                  <a:pt x="156" y="9"/>
                  <a:pt x="156" y="9"/>
                  <a:pt x="156" y="9"/>
                </a:cubicBezTo>
                <a:cubicBezTo>
                  <a:pt x="157" y="8"/>
                  <a:pt x="157" y="8"/>
                  <a:pt x="157" y="8"/>
                </a:cubicBezTo>
                <a:cubicBezTo>
                  <a:pt x="158" y="8"/>
                  <a:pt x="158" y="8"/>
                  <a:pt x="158" y="8"/>
                </a:cubicBezTo>
                <a:cubicBezTo>
                  <a:pt x="159" y="8"/>
                  <a:pt x="159" y="8"/>
                  <a:pt x="159" y="8"/>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8"/>
                  <a:pt x="159" y="8"/>
                  <a:pt x="159" y="8"/>
                </a:cubicBezTo>
                <a:cubicBezTo>
                  <a:pt x="160" y="7"/>
                  <a:pt x="160" y="7"/>
                  <a:pt x="160" y="7"/>
                </a:cubicBezTo>
                <a:cubicBezTo>
                  <a:pt x="161" y="7"/>
                  <a:pt x="161" y="7"/>
                  <a:pt x="161" y="7"/>
                </a:cubicBezTo>
                <a:cubicBezTo>
                  <a:pt x="161" y="7"/>
                  <a:pt x="161" y="7"/>
                  <a:pt x="161" y="7"/>
                </a:cubicBezTo>
                <a:cubicBezTo>
                  <a:pt x="162" y="7"/>
                  <a:pt x="162" y="7"/>
                  <a:pt x="162" y="7"/>
                </a:cubicBezTo>
                <a:cubicBezTo>
                  <a:pt x="162" y="8"/>
                  <a:pt x="162" y="8"/>
                  <a:pt x="162" y="8"/>
                </a:cubicBezTo>
                <a:cubicBezTo>
                  <a:pt x="162" y="8"/>
                  <a:pt x="162" y="8"/>
                  <a:pt x="162" y="8"/>
                </a:cubicBezTo>
                <a:cubicBezTo>
                  <a:pt x="162" y="8"/>
                  <a:pt x="162" y="8"/>
                  <a:pt x="162" y="8"/>
                </a:cubicBezTo>
                <a:cubicBezTo>
                  <a:pt x="163" y="9"/>
                  <a:pt x="163" y="9"/>
                  <a:pt x="163" y="9"/>
                </a:cubicBezTo>
                <a:cubicBezTo>
                  <a:pt x="163" y="9"/>
                  <a:pt x="163" y="9"/>
                  <a:pt x="163" y="9"/>
                </a:cubicBezTo>
                <a:cubicBezTo>
                  <a:pt x="162" y="10"/>
                  <a:pt x="162" y="10"/>
                  <a:pt x="162" y="10"/>
                </a:cubicBezTo>
                <a:cubicBezTo>
                  <a:pt x="162" y="10"/>
                  <a:pt x="162" y="10"/>
                  <a:pt x="162" y="10"/>
                </a:cubicBezTo>
                <a:cubicBezTo>
                  <a:pt x="162" y="10"/>
                  <a:pt x="162" y="10"/>
                  <a:pt x="162" y="10"/>
                </a:cubicBezTo>
                <a:cubicBezTo>
                  <a:pt x="162" y="11"/>
                  <a:pt x="162" y="11"/>
                  <a:pt x="162" y="11"/>
                </a:cubicBezTo>
                <a:cubicBezTo>
                  <a:pt x="163" y="12"/>
                  <a:pt x="163" y="12"/>
                  <a:pt x="163" y="12"/>
                </a:cubicBezTo>
                <a:cubicBezTo>
                  <a:pt x="163" y="11"/>
                  <a:pt x="163" y="11"/>
                  <a:pt x="163" y="11"/>
                </a:cubicBezTo>
                <a:cubicBezTo>
                  <a:pt x="164" y="10"/>
                  <a:pt x="164" y="10"/>
                  <a:pt x="164" y="10"/>
                </a:cubicBezTo>
                <a:cubicBezTo>
                  <a:pt x="164" y="9"/>
                  <a:pt x="164" y="9"/>
                  <a:pt x="164" y="9"/>
                </a:cubicBezTo>
                <a:cubicBezTo>
                  <a:pt x="165" y="10"/>
                  <a:pt x="165" y="10"/>
                  <a:pt x="165"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7" y="13"/>
                  <a:pt x="167" y="13"/>
                  <a:pt x="167" y="13"/>
                </a:cubicBezTo>
                <a:cubicBezTo>
                  <a:pt x="167" y="14"/>
                  <a:pt x="167" y="14"/>
                  <a:pt x="167" y="14"/>
                </a:cubicBezTo>
                <a:cubicBezTo>
                  <a:pt x="167" y="16"/>
                  <a:pt x="167" y="16"/>
                  <a:pt x="167" y="16"/>
                </a:cubicBezTo>
                <a:cubicBezTo>
                  <a:pt x="167" y="17"/>
                  <a:pt x="167" y="17"/>
                  <a:pt x="167" y="17"/>
                </a:cubicBezTo>
                <a:cubicBezTo>
                  <a:pt x="168" y="16"/>
                  <a:pt x="168" y="16"/>
                  <a:pt x="168" y="16"/>
                </a:cubicBezTo>
                <a:cubicBezTo>
                  <a:pt x="169" y="16"/>
                  <a:pt x="169" y="16"/>
                  <a:pt x="169" y="16"/>
                </a:cubicBezTo>
                <a:cubicBezTo>
                  <a:pt x="169" y="15"/>
                  <a:pt x="169" y="15"/>
                  <a:pt x="169" y="15"/>
                </a:cubicBezTo>
                <a:cubicBezTo>
                  <a:pt x="169" y="15"/>
                  <a:pt x="169" y="15"/>
                  <a:pt x="169" y="15"/>
                </a:cubicBezTo>
                <a:cubicBezTo>
                  <a:pt x="169" y="14"/>
                  <a:pt x="169" y="14"/>
                  <a:pt x="169" y="14"/>
                </a:cubicBezTo>
                <a:cubicBezTo>
                  <a:pt x="169" y="14"/>
                  <a:pt x="169" y="14"/>
                  <a:pt x="169" y="14"/>
                </a:cubicBezTo>
                <a:cubicBezTo>
                  <a:pt x="169" y="13"/>
                  <a:pt x="169" y="13"/>
                  <a:pt x="169" y="13"/>
                </a:cubicBezTo>
                <a:cubicBezTo>
                  <a:pt x="169" y="13"/>
                  <a:pt x="169" y="13"/>
                  <a:pt x="169" y="13"/>
                </a:cubicBezTo>
                <a:cubicBezTo>
                  <a:pt x="168" y="12"/>
                  <a:pt x="168" y="12"/>
                  <a:pt x="168" y="12"/>
                </a:cubicBezTo>
                <a:cubicBezTo>
                  <a:pt x="168" y="11"/>
                  <a:pt x="168" y="11"/>
                  <a:pt x="168" y="11"/>
                </a:cubicBezTo>
                <a:cubicBezTo>
                  <a:pt x="170" y="12"/>
                  <a:pt x="170" y="12"/>
                  <a:pt x="170" y="12"/>
                </a:cubicBezTo>
                <a:cubicBezTo>
                  <a:pt x="171" y="14"/>
                  <a:pt x="171" y="14"/>
                  <a:pt x="171" y="14"/>
                </a:cubicBezTo>
                <a:cubicBezTo>
                  <a:pt x="171" y="14"/>
                  <a:pt x="171" y="14"/>
                  <a:pt x="171" y="14"/>
                </a:cubicBezTo>
                <a:cubicBezTo>
                  <a:pt x="171" y="14"/>
                  <a:pt x="171" y="14"/>
                  <a:pt x="171" y="14"/>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5" y="15"/>
                  <a:pt x="175" y="15"/>
                  <a:pt x="175" y="15"/>
                </a:cubicBezTo>
                <a:cubicBezTo>
                  <a:pt x="175" y="15"/>
                  <a:pt x="175" y="15"/>
                  <a:pt x="175" y="15"/>
                </a:cubicBezTo>
                <a:cubicBezTo>
                  <a:pt x="175" y="14"/>
                  <a:pt x="175" y="14"/>
                  <a:pt x="175" y="14"/>
                </a:cubicBezTo>
                <a:cubicBezTo>
                  <a:pt x="175" y="14"/>
                  <a:pt x="175" y="14"/>
                  <a:pt x="175" y="14"/>
                </a:cubicBezTo>
                <a:cubicBezTo>
                  <a:pt x="175" y="14"/>
                  <a:pt x="175" y="14"/>
                  <a:pt x="175" y="14"/>
                </a:cubicBezTo>
                <a:cubicBezTo>
                  <a:pt x="174" y="13"/>
                  <a:pt x="174" y="13"/>
                  <a:pt x="174" y="13"/>
                </a:cubicBezTo>
                <a:cubicBezTo>
                  <a:pt x="174" y="13"/>
                  <a:pt x="174" y="13"/>
                  <a:pt x="174" y="13"/>
                </a:cubicBezTo>
                <a:cubicBezTo>
                  <a:pt x="174" y="13"/>
                  <a:pt x="174" y="13"/>
                  <a:pt x="174" y="13"/>
                </a:cubicBezTo>
                <a:cubicBezTo>
                  <a:pt x="173" y="13"/>
                  <a:pt x="173" y="13"/>
                  <a:pt x="173" y="13"/>
                </a:cubicBezTo>
                <a:cubicBezTo>
                  <a:pt x="172" y="11"/>
                  <a:pt x="172" y="11"/>
                  <a:pt x="172" y="11"/>
                </a:cubicBezTo>
                <a:cubicBezTo>
                  <a:pt x="172" y="10"/>
                  <a:pt x="172" y="10"/>
                  <a:pt x="172" y="10"/>
                </a:cubicBezTo>
                <a:cubicBezTo>
                  <a:pt x="172" y="9"/>
                  <a:pt x="172" y="9"/>
                  <a:pt x="172" y="9"/>
                </a:cubicBezTo>
                <a:cubicBezTo>
                  <a:pt x="173" y="9"/>
                  <a:pt x="173" y="9"/>
                  <a:pt x="173" y="9"/>
                </a:cubicBezTo>
                <a:cubicBezTo>
                  <a:pt x="174" y="9"/>
                  <a:pt x="174" y="9"/>
                  <a:pt x="174" y="9"/>
                </a:cubicBezTo>
                <a:cubicBezTo>
                  <a:pt x="175" y="9"/>
                  <a:pt x="175" y="9"/>
                  <a:pt x="175" y="9"/>
                </a:cubicBezTo>
                <a:cubicBezTo>
                  <a:pt x="175" y="10"/>
                  <a:pt x="175" y="10"/>
                  <a:pt x="175" y="10"/>
                </a:cubicBezTo>
                <a:cubicBezTo>
                  <a:pt x="175" y="10"/>
                  <a:pt x="175" y="10"/>
                  <a:pt x="175" y="10"/>
                </a:cubicBezTo>
                <a:cubicBezTo>
                  <a:pt x="177" y="10"/>
                  <a:pt x="177" y="10"/>
                  <a:pt x="177" y="10"/>
                </a:cubicBezTo>
                <a:cubicBezTo>
                  <a:pt x="177" y="10"/>
                  <a:pt x="177" y="10"/>
                  <a:pt x="177" y="10"/>
                </a:cubicBezTo>
                <a:cubicBezTo>
                  <a:pt x="177" y="9"/>
                  <a:pt x="177" y="9"/>
                  <a:pt x="177" y="9"/>
                </a:cubicBezTo>
                <a:cubicBezTo>
                  <a:pt x="177" y="9"/>
                  <a:pt x="177" y="9"/>
                  <a:pt x="177" y="9"/>
                </a:cubicBezTo>
                <a:cubicBezTo>
                  <a:pt x="178" y="9"/>
                  <a:pt x="178" y="9"/>
                  <a:pt x="178" y="9"/>
                </a:cubicBezTo>
                <a:cubicBezTo>
                  <a:pt x="177" y="8"/>
                  <a:pt x="177" y="8"/>
                  <a:pt x="177" y="8"/>
                </a:cubicBezTo>
                <a:cubicBezTo>
                  <a:pt x="177" y="8"/>
                  <a:pt x="177" y="8"/>
                  <a:pt x="177" y="8"/>
                </a:cubicBezTo>
                <a:cubicBezTo>
                  <a:pt x="177" y="7"/>
                  <a:pt x="177" y="7"/>
                  <a:pt x="177" y="7"/>
                </a:cubicBezTo>
                <a:cubicBezTo>
                  <a:pt x="177" y="7"/>
                  <a:pt x="177" y="7"/>
                  <a:pt x="177" y="7"/>
                </a:cubicBezTo>
                <a:cubicBezTo>
                  <a:pt x="176" y="7"/>
                  <a:pt x="176" y="7"/>
                  <a:pt x="176" y="7"/>
                </a:cubicBezTo>
                <a:cubicBezTo>
                  <a:pt x="176" y="7"/>
                  <a:pt x="176" y="7"/>
                  <a:pt x="176" y="7"/>
                </a:cubicBezTo>
                <a:cubicBezTo>
                  <a:pt x="177" y="6"/>
                  <a:pt x="177" y="6"/>
                  <a:pt x="177" y="6"/>
                </a:cubicBezTo>
                <a:cubicBezTo>
                  <a:pt x="178" y="5"/>
                  <a:pt x="178" y="5"/>
                  <a:pt x="178" y="5"/>
                </a:cubicBezTo>
                <a:cubicBezTo>
                  <a:pt x="178" y="5"/>
                  <a:pt x="178" y="5"/>
                  <a:pt x="178" y="5"/>
                </a:cubicBezTo>
                <a:cubicBezTo>
                  <a:pt x="178" y="5"/>
                  <a:pt x="178" y="5"/>
                  <a:pt x="178" y="5"/>
                </a:cubicBezTo>
                <a:cubicBezTo>
                  <a:pt x="178" y="4"/>
                  <a:pt x="178" y="4"/>
                  <a:pt x="178" y="4"/>
                </a:cubicBezTo>
                <a:cubicBezTo>
                  <a:pt x="178" y="3"/>
                  <a:pt x="178" y="3"/>
                  <a:pt x="178" y="3"/>
                </a:cubicBezTo>
                <a:cubicBezTo>
                  <a:pt x="178" y="3"/>
                  <a:pt x="178" y="3"/>
                  <a:pt x="178" y="3"/>
                </a:cubicBezTo>
                <a:cubicBezTo>
                  <a:pt x="178" y="3"/>
                  <a:pt x="178" y="3"/>
                  <a:pt x="178" y="3"/>
                </a:cubicBezTo>
                <a:cubicBezTo>
                  <a:pt x="179" y="3"/>
                  <a:pt x="179" y="3"/>
                  <a:pt x="179" y="3"/>
                </a:cubicBezTo>
                <a:cubicBezTo>
                  <a:pt x="179" y="3"/>
                  <a:pt x="179" y="3"/>
                  <a:pt x="179" y="3"/>
                </a:cubicBezTo>
                <a:cubicBezTo>
                  <a:pt x="179" y="3"/>
                  <a:pt x="179" y="3"/>
                  <a:pt x="179" y="3"/>
                </a:cubicBezTo>
                <a:cubicBezTo>
                  <a:pt x="180" y="2"/>
                  <a:pt x="180" y="2"/>
                  <a:pt x="180" y="2"/>
                </a:cubicBezTo>
                <a:cubicBezTo>
                  <a:pt x="180" y="2"/>
                  <a:pt x="180" y="2"/>
                  <a:pt x="180" y="2"/>
                </a:cubicBezTo>
                <a:cubicBezTo>
                  <a:pt x="180" y="2"/>
                  <a:pt x="180" y="2"/>
                  <a:pt x="180" y="2"/>
                </a:cubicBezTo>
                <a:cubicBezTo>
                  <a:pt x="180" y="1"/>
                  <a:pt x="180" y="1"/>
                  <a:pt x="180" y="1"/>
                </a:cubicBezTo>
                <a:cubicBezTo>
                  <a:pt x="180" y="1"/>
                  <a:pt x="180" y="1"/>
                  <a:pt x="180" y="1"/>
                </a:cubicBezTo>
                <a:cubicBezTo>
                  <a:pt x="180" y="1"/>
                  <a:pt x="180" y="1"/>
                  <a:pt x="180" y="1"/>
                </a:cubicBezTo>
                <a:cubicBezTo>
                  <a:pt x="181" y="1"/>
                  <a:pt x="181" y="1"/>
                  <a:pt x="181" y="1"/>
                </a:cubicBezTo>
                <a:cubicBezTo>
                  <a:pt x="181" y="1"/>
                  <a:pt x="181" y="1"/>
                  <a:pt x="181" y="1"/>
                </a:cubicBezTo>
                <a:cubicBezTo>
                  <a:pt x="181" y="1"/>
                  <a:pt x="181" y="1"/>
                  <a:pt x="181" y="1"/>
                </a:cubicBezTo>
                <a:cubicBezTo>
                  <a:pt x="181" y="1"/>
                  <a:pt x="181" y="1"/>
                  <a:pt x="181" y="1"/>
                </a:cubicBezTo>
                <a:cubicBezTo>
                  <a:pt x="182" y="2"/>
                  <a:pt x="182" y="2"/>
                  <a:pt x="182" y="2"/>
                </a:cubicBezTo>
                <a:cubicBezTo>
                  <a:pt x="182" y="3"/>
                  <a:pt x="182" y="3"/>
                  <a:pt x="182" y="3"/>
                </a:cubicBezTo>
                <a:cubicBezTo>
                  <a:pt x="182" y="3"/>
                  <a:pt x="182" y="3"/>
                  <a:pt x="182" y="3"/>
                </a:cubicBezTo>
                <a:cubicBezTo>
                  <a:pt x="182" y="4"/>
                  <a:pt x="182" y="4"/>
                  <a:pt x="182" y="4"/>
                </a:cubicBezTo>
                <a:cubicBezTo>
                  <a:pt x="183" y="4"/>
                  <a:pt x="183" y="4"/>
                  <a:pt x="183" y="4"/>
                </a:cubicBezTo>
                <a:cubicBezTo>
                  <a:pt x="183" y="4"/>
                  <a:pt x="183" y="4"/>
                  <a:pt x="183" y="4"/>
                </a:cubicBezTo>
                <a:cubicBezTo>
                  <a:pt x="184" y="4"/>
                  <a:pt x="184" y="4"/>
                  <a:pt x="184" y="4"/>
                </a:cubicBezTo>
                <a:cubicBezTo>
                  <a:pt x="184" y="4"/>
                  <a:pt x="184" y="4"/>
                  <a:pt x="184" y="4"/>
                </a:cubicBezTo>
                <a:cubicBezTo>
                  <a:pt x="184" y="3"/>
                  <a:pt x="184" y="3"/>
                  <a:pt x="184" y="3"/>
                </a:cubicBezTo>
                <a:cubicBezTo>
                  <a:pt x="184" y="3"/>
                  <a:pt x="184" y="3"/>
                  <a:pt x="184" y="3"/>
                </a:cubicBezTo>
                <a:cubicBezTo>
                  <a:pt x="184" y="2"/>
                  <a:pt x="184" y="2"/>
                  <a:pt x="184" y="2"/>
                </a:cubicBezTo>
                <a:cubicBezTo>
                  <a:pt x="184" y="2"/>
                  <a:pt x="184" y="2"/>
                  <a:pt x="184" y="2"/>
                </a:cubicBezTo>
                <a:cubicBezTo>
                  <a:pt x="184" y="2"/>
                  <a:pt x="184" y="2"/>
                  <a:pt x="184" y="2"/>
                </a:cubicBezTo>
                <a:cubicBezTo>
                  <a:pt x="184" y="1"/>
                  <a:pt x="184" y="1"/>
                  <a:pt x="184" y="1"/>
                </a:cubicBezTo>
                <a:cubicBezTo>
                  <a:pt x="184" y="1"/>
                  <a:pt x="184" y="1"/>
                  <a:pt x="184" y="1"/>
                </a:cubicBezTo>
                <a:cubicBezTo>
                  <a:pt x="184" y="0"/>
                  <a:pt x="184" y="0"/>
                  <a:pt x="184" y="0"/>
                </a:cubicBezTo>
                <a:cubicBezTo>
                  <a:pt x="185" y="0"/>
                  <a:pt x="185" y="0"/>
                  <a:pt x="185" y="0"/>
                </a:cubicBezTo>
                <a:moveTo>
                  <a:pt x="169" y="5"/>
                </a:moveTo>
                <a:cubicBezTo>
                  <a:pt x="169" y="5"/>
                  <a:pt x="169" y="5"/>
                  <a:pt x="169" y="5"/>
                </a:cubicBezTo>
                <a:cubicBezTo>
                  <a:pt x="170" y="5"/>
                  <a:pt x="170" y="5"/>
                  <a:pt x="170" y="5"/>
                </a:cubicBezTo>
                <a:cubicBezTo>
                  <a:pt x="170" y="6"/>
                  <a:pt x="170" y="6"/>
                  <a:pt x="170" y="6"/>
                </a:cubicBezTo>
                <a:cubicBezTo>
                  <a:pt x="170" y="6"/>
                  <a:pt x="170" y="6"/>
                  <a:pt x="170" y="6"/>
                </a:cubicBezTo>
                <a:cubicBezTo>
                  <a:pt x="171" y="7"/>
                  <a:pt x="171" y="7"/>
                  <a:pt x="171" y="7"/>
                </a:cubicBezTo>
                <a:cubicBezTo>
                  <a:pt x="171" y="7"/>
                  <a:pt x="171" y="7"/>
                  <a:pt x="171" y="7"/>
                </a:cubicBezTo>
                <a:cubicBezTo>
                  <a:pt x="171" y="7"/>
                  <a:pt x="171" y="7"/>
                  <a:pt x="171" y="7"/>
                </a:cubicBezTo>
                <a:cubicBezTo>
                  <a:pt x="171" y="7"/>
                  <a:pt x="171" y="7"/>
                  <a:pt x="171" y="7"/>
                </a:cubicBezTo>
                <a:cubicBezTo>
                  <a:pt x="170" y="8"/>
                  <a:pt x="170" y="8"/>
                  <a:pt x="170" y="8"/>
                </a:cubicBezTo>
                <a:cubicBezTo>
                  <a:pt x="170" y="8"/>
                  <a:pt x="170" y="8"/>
                  <a:pt x="170" y="8"/>
                </a:cubicBezTo>
                <a:cubicBezTo>
                  <a:pt x="170" y="7"/>
                  <a:pt x="170" y="7"/>
                  <a:pt x="170" y="7"/>
                </a:cubicBezTo>
                <a:cubicBezTo>
                  <a:pt x="169" y="6"/>
                  <a:pt x="169" y="6"/>
                  <a:pt x="169" y="6"/>
                </a:cubicBezTo>
                <a:cubicBezTo>
                  <a:pt x="169" y="6"/>
                  <a:pt x="169" y="6"/>
                  <a:pt x="169" y="6"/>
                </a:cubicBezTo>
                <a:cubicBezTo>
                  <a:pt x="169" y="5"/>
                  <a:pt x="169" y="5"/>
                  <a:pt x="169" y="5"/>
                </a:cubicBezTo>
                <a:cubicBezTo>
                  <a:pt x="169" y="5"/>
                  <a:pt x="169" y="5"/>
                  <a:pt x="169" y="5"/>
                </a:cubicBezTo>
                <a:cubicBezTo>
                  <a:pt x="169" y="5"/>
                  <a:pt x="169" y="5"/>
                  <a:pt x="169" y="5"/>
                </a:cubicBezTo>
                <a:cubicBezTo>
                  <a:pt x="169" y="5"/>
                  <a:pt x="169" y="5"/>
                  <a:pt x="169" y="5"/>
                </a:cubicBezTo>
                <a:moveTo>
                  <a:pt x="149" y="10"/>
                </a:moveTo>
                <a:cubicBezTo>
                  <a:pt x="149" y="11"/>
                  <a:pt x="149" y="11"/>
                  <a:pt x="149" y="11"/>
                </a:cubicBezTo>
                <a:cubicBezTo>
                  <a:pt x="150" y="12"/>
                  <a:pt x="150" y="12"/>
                  <a:pt x="150" y="12"/>
                </a:cubicBezTo>
                <a:cubicBezTo>
                  <a:pt x="150" y="12"/>
                  <a:pt x="150" y="12"/>
                  <a:pt x="150" y="12"/>
                </a:cubicBezTo>
                <a:cubicBezTo>
                  <a:pt x="150" y="12"/>
                  <a:pt x="150" y="12"/>
                  <a:pt x="150" y="12"/>
                </a:cubicBezTo>
                <a:cubicBezTo>
                  <a:pt x="151" y="12"/>
                  <a:pt x="151" y="12"/>
                  <a:pt x="151" y="12"/>
                </a:cubicBezTo>
                <a:cubicBezTo>
                  <a:pt x="151" y="12"/>
                  <a:pt x="151" y="12"/>
                  <a:pt x="151" y="12"/>
                </a:cubicBezTo>
                <a:cubicBezTo>
                  <a:pt x="150" y="13"/>
                  <a:pt x="150" y="13"/>
                  <a:pt x="150" y="13"/>
                </a:cubicBezTo>
                <a:cubicBezTo>
                  <a:pt x="150" y="13"/>
                  <a:pt x="150" y="13"/>
                  <a:pt x="150" y="13"/>
                </a:cubicBezTo>
                <a:cubicBezTo>
                  <a:pt x="150" y="13"/>
                  <a:pt x="150" y="13"/>
                  <a:pt x="150" y="13"/>
                </a:cubicBezTo>
                <a:cubicBezTo>
                  <a:pt x="150" y="14"/>
                  <a:pt x="150" y="14"/>
                  <a:pt x="150" y="14"/>
                </a:cubicBezTo>
                <a:cubicBezTo>
                  <a:pt x="150" y="15"/>
                  <a:pt x="150" y="15"/>
                  <a:pt x="150" y="15"/>
                </a:cubicBezTo>
                <a:cubicBezTo>
                  <a:pt x="150" y="15"/>
                  <a:pt x="150" y="15"/>
                  <a:pt x="150" y="15"/>
                </a:cubicBezTo>
                <a:cubicBezTo>
                  <a:pt x="148" y="14"/>
                  <a:pt x="148" y="14"/>
                  <a:pt x="148" y="14"/>
                </a:cubicBezTo>
                <a:cubicBezTo>
                  <a:pt x="148" y="13"/>
                  <a:pt x="148" y="13"/>
                  <a:pt x="148" y="13"/>
                </a:cubicBezTo>
                <a:cubicBezTo>
                  <a:pt x="148" y="13"/>
                  <a:pt x="148" y="13"/>
                  <a:pt x="148" y="13"/>
                </a:cubicBezTo>
                <a:cubicBezTo>
                  <a:pt x="148" y="13"/>
                  <a:pt x="148" y="13"/>
                  <a:pt x="148" y="13"/>
                </a:cubicBezTo>
                <a:cubicBezTo>
                  <a:pt x="148" y="13"/>
                  <a:pt x="148" y="13"/>
                  <a:pt x="148" y="13"/>
                </a:cubicBezTo>
                <a:cubicBezTo>
                  <a:pt x="149" y="13"/>
                  <a:pt x="149" y="13"/>
                  <a:pt x="149" y="13"/>
                </a:cubicBezTo>
                <a:cubicBezTo>
                  <a:pt x="149" y="12"/>
                  <a:pt x="149" y="12"/>
                  <a:pt x="149" y="12"/>
                </a:cubicBezTo>
                <a:cubicBezTo>
                  <a:pt x="149" y="12"/>
                  <a:pt x="149" y="12"/>
                  <a:pt x="149" y="12"/>
                </a:cubicBezTo>
                <a:cubicBezTo>
                  <a:pt x="148" y="12"/>
                  <a:pt x="148" y="12"/>
                  <a:pt x="148" y="12"/>
                </a:cubicBezTo>
                <a:cubicBezTo>
                  <a:pt x="148" y="11"/>
                  <a:pt x="148" y="11"/>
                  <a:pt x="148" y="11"/>
                </a:cubicBezTo>
                <a:cubicBezTo>
                  <a:pt x="149" y="10"/>
                  <a:pt x="149" y="10"/>
                  <a:pt x="149" y="10"/>
                </a:cubicBezTo>
                <a:moveTo>
                  <a:pt x="135" y="21"/>
                </a:moveTo>
                <a:cubicBezTo>
                  <a:pt x="135" y="21"/>
                  <a:pt x="135" y="21"/>
                  <a:pt x="135" y="21"/>
                </a:cubicBezTo>
                <a:cubicBezTo>
                  <a:pt x="136" y="23"/>
                  <a:pt x="136" y="23"/>
                  <a:pt x="136" y="23"/>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5" y="24"/>
                  <a:pt x="135" y="24"/>
                  <a:pt x="135" y="24"/>
                </a:cubicBezTo>
                <a:cubicBezTo>
                  <a:pt x="135" y="22"/>
                  <a:pt x="135" y="22"/>
                  <a:pt x="135" y="22"/>
                </a:cubicBezTo>
                <a:cubicBezTo>
                  <a:pt x="135" y="22"/>
                  <a:pt x="135" y="22"/>
                  <a:pt x="135" y="22"/>
                </a:cubicBezTo>
                <a:cubicBezTo>
                  <a:pt x="135" y="22"/>
                  <a:pt x="135" y="22"/>
                  <a:pt x="135" y="22"/>
                </a:cubicBezTo>
                <a:cubicBezTo>
                  <a:pt x="135" y="21"/>
                  <a:pt x="135" y="21"/>
                  <a:pt x="135" y="21"/>
                </a:cubicBezTo>
                <a:cubicBezTo>
                  <a:pt x="135" y="21"/>
                  <a:pt x="135" y="21"/>
                  <a:pt x="135" y="21"/>
                </a:cubicBezTo>
                <a:cubicBezTo>
                  <a:pt x="135" y="21"/>
                  <a:pt x="135" y="21"/>
                  <a:pt x="135" y="21"/>
                </a:cubicBezTo>
                <a:moveTo>
                  <a:pt x="116" y="21"/>
                </a:moveTo>
                <a:cubicBezTo>
                  <a:pt x="116" y="21"/>
                  <a:pt x="116" y="21"/>
                  <a:pt x="116" y="21"/>
                </a:cubicBezTo>
                <a:cubicBezTo>
                  <a:pt x="116" y="23"/>
                  <a:pt x="116" y="23"/>
                  <a:pt x="116" y="23"/>
                </a:cubicBezTo>
                <a:cubicBezTo>
                  <a:pt x="116" y="23"/>
                  <a:pt x="116" y="23"/>
                  <a:pt x="116" y="23"/>
                </a:cubicBezTo>
                <a:cubicBezTo>
                  <a:pt x="116" y="23"/>
                  <a:pt x="116" y="23"/>
                  <a:pt x="116" y="23"/>
                </a:cubicBezTo>
                <a:cubicBezTo>
                  <a:pt x="117" y="24"/>
                  <a:pt x="117" y="24"/>
                  <a:pt x="117" y="24"/>
                </a:cubicBezTo>
                <a:cubicBezTo>
                  <a:pt x="117" y="26"/>
                  <a:pt x="117" y="26"/>
                  <a:pt x="117" y="26"/>
                </a:cubicBezTo>
                <a:cubicBezTo>
                  <a:pt x="116" y="28"/>
                  <a:pt x="116" y="28"/>
                  <a:pt x="116" y="28"/>
                </a:cubicBezTo>
                <a:cubicBezTo>
                  <a:pt x="116" y="28"/>
                  <a:pt x="116" y="28"/>
                  <a:pt x="116" y="28"/>
                </a:cubicBezTo>
                <a:cubicBezTo>
                  <a:pt x="116" y="28"/>
                  <a:pt x="116" y="28"/>
                  <a:pt x="116" y="28"/>
                </a:cubicBezTo>
                <a:cubicBezTo>
                  <a:pt x="116" y="30"/>
                  <a:pt x="116" y="30"/>
                  <a:pt x="116" y="30"/>
                </a:cubicBezTo>
                <a:cubicBezTo>
                  <a:pt x="115" y="27"/>
                  <a:pt x="115" y="27"/>
                  <a:pt x="115" y="27"/>
                </a:cubicBezTo>
                <a:cubicBezTo>
                  <a:pt x="115" y="26"/>
                  <a:pt x="115" y="26"/>
                  <a:pt x="115" y="26"/>
                </a:cubicBezTo>
                <a:cubicBezTo>
                  <a:pt x="115" y="25"/>
                  <a:pt x="115" y="25"/>
                  <a:pt x="115" y="25"/>
                </a:cubicBezTo>
                <a:cubicBezTo>
                  <a:pt x="115" y="25"/>
                  <a:pt x="115" y="25"/>
                  <a:pt x="115" y="25"/>
                </a:cubicBezTo>
                <a:cubicBezTo>
                  <a:pt x="115" y="25"/>
                  <a:pt x="115" y="25"/>
                  <a:pt x="115" y="25"/>
                </a:cubicBezTo>
                <a:cubicBezTo>
                  <a:pt x="115" y="22"/>
                  <a:pt x="115" y="22"/>
                  <a:pt x="115" y="22"/>
                </a:cubicBezTo>
                <a:cubicBezTo>
                  <a:pt x="116" y="21"/>
                  <a:pt x="116" y="21"/>
                  <a:pt x="116" y="21"/>
                </a:cubicBezTo>
                <a:moveTo>
                  <a:pt x="116" y="30"/>
                </a:moveTo>
                <a:cubicBezTo>
                  <a:pt x="117" y="32"/>
                  <a:pt x="117" y="32"/>
                  <a:pt x="117" y="32"/>
                </a:cubicBezTo>
                <a:cubicBezTo>
                  <a:pt x="118" y="33"/>
                  <a:pt x="118" y="33"/>
                  <a:pt x="118" y="33"/>
                </a:cubicBezTo>
                <a:cubicBezTo>
                  <a:pt x="117" y="34"/>
                  <a:pt x="117" y="34"/>
                  <a:pt x="117" y="34"/>
                </a:cubicBezTo>
                <a:cubicBezTo>
                  <a:pt x="116" y="32"/>
                  <a:pt x="116" y="32"/>
                  <a:pt x="116" y="32"/>
                </a:cubicBezTo>
                <a:cubicBezTo>
                  <a:pt x="116" y="30"/>
                  <a:pt x="116" y="30"/>
                  <a:pt x="116" y="30"/>
                </a:cubicBezTo>
                <a:moveTo>
                  <a:pt x="137" y="33"/>
                </a:moveTo>
                <a:cubicBezTo>
                  <a:pt x="138" y="34"/>
                  <a:pt x="138" y="34"/>
                  <a:pt x="138" y="34"/>
                </a:cubicBezTo>
                <a:cubicBezTo>
                  <a:pt x="138" y="34"/>
                  <a:pt x="138" y="34"/>
                  <a:pt x="138" y="34"/>
                </a:cubicBezTo>
                <a:cubicBezTo>
                  <a:pt x="138" y="35"/>
                  <a:pt x="138" y="35"/>
                  <a:pt x="138" y="35"/>
                </a:cubicBezTo>
                <a:cubicBezTo>
                  <a:pt x="138" y="35"/>
                  <a:pt x="138" y="35"/>
                  <a:pt x="138" y="35"/>
                </a:cubicBezTo>
                <a:cubicBezTo>
                  <a:pt x="139" y="35"/>
                  <a:pt x="139" y="35"/>
                  <a:pt x="139" y="35"/>
                </a:cubicBezTo>
                <a:cubicBezTo>
                  <a:pt x="139" y="36"/>
                  <a:pt x="139" y="36"/>
                  <a:pt x="139" y="36"/>
                </a:cubicBezTo>
                <a:cubicBezTo>
                  <a:pt x="139" y="36"/>
                  <a:pt x="139" y="36"/>
                  <a:pt x="139" y="36"/>
                </a:cubicBezTo>
                <a:cubicBezTo>
                  <a:pt x="137" y="36"/>
                  <a:pt x="137" y="36"/>
                  <a:pt x="137" y="36"/>
                </a:cubicBezTo>
                <a:cubicBezTo>
                  <a:pt x="137" y="36"/>
                  <a:pt x="137" y="36"/>
                  <a:pt x="137" y="36"/>
                </a:cubicBezTo>
                <a:cubicBezTo>
                  <a:pt x="136" y="35"/>
                  <a:pt x="136" y="35"/>
                  <a:pt x="136" y="35"/>
                </a:cubicBezTo>
                <a:cubicBezTo>
                  <a:pt x="136" y="34"/>
                  <a:pt x="136" y="34"/>
                  <a:pt x="136" y="34"/>
                </a:cubicBezTo>
                <a:cubicBezTo>
                  <a:pt x="137" y="34"/>
                  <a:pt x="137" y="34"/>
                  <a:pt x="137" y="34"/>
                </a:cubicBezTo>
                <a:cubicBezTo>
                  <a:pt x="137" y="33"/>
                  <a:pt x="137" y="33"/>
                  <a:pt x="137" y="33"/>
                </a:cubicBezTo>
                <a:moveTo>
                  <a:pt x="138" y="38"/>
                </a:moveTo>
                <a:cubicBezTo>
                  <a:pt x="138" y="39"/>
                  <a:pt x="138" y="39"/>
                  <a:pt x="138" y="39"/>
                </a:cubicBezTo>
                <a:cubicBezTo>
                  <a:pt x="139" y="39"/>
                  <a:pt x="139" y="39"/>
                  <a:pt x="139" y="39"/>
                </a:cubicBezTo>
                <a:cubicBezTo>
                  <a:pt x="139" y="42"/>
                  <a:pt x="139" y="42"/>
                  <a:pt x="139" y="42"/>
                </a:cubicBezTo>
                <a:cubicBezTo>
                  <a:pt x="139" y="42"/>
                  <a:pt x="139" y="42"/>
                  <a:pt x="139" y="42"/>
                </a:cubicBezTo>
                <a:cubicBezTo>
                  <a:pt x="138" y="41"/>
                  <a:pt x="138" y="41"/>
                  <a:pt x="138" y="41"/>
                </a:cubicBezTo>
                <a:cubicBezTo>
                  <a:pt x="138" y="40"/>
                  <a:pt x="138" y="40"/>
                  <a:pt x="138" y="40"/>
                </a:cubicBezTo>
                <a:cubicBezTo>
                  <a:pt x="138" y="40"/>
                  <a:pt x="138" y="40"/>
                  <a:pt x="138" y="40"/>
                </a:cubicBezTo>
                <a:cubicBezTo>
                  <a:pt x="138" y="40"/>
                  <a:pt x="138" y="40"/>
                  <a:pt x="138" y="40"/>
                </a:cubicBezTo>
                <a:cubicBezTo>
                  <a:pt x="137" y="39"/>
                  <a:pt x="137" y="39"/>
                  <a:pt x="137" y="39"/>
                </a:cubicBezTo>
                <a:cubicBezTo>
                  <a:pt x="138" y="38"/>
                  <a:pt x="138" y="38"/>
                  <a:pt x="138" y="38"/>
                </a:cubicBezTo>
                <a:cubicBezTo>
                  <a:pt x="138" y="38"/>
                  <a:pt x="138" y="38"/>
                  <a:pt x="138" y="38"/>
                </a:cubicBezTo>
                <a:moveTo>
                  <a:pt x="241" y="46"/>
                </a:moveTo>
                <a:cubicBezTo>
                  <a:pt x="241" y="47"/>
                  <a:pt x="241" y="47"/>
                  <a:pt x="241" y="47"/>
                </a:cubicBezTo>
                <a:cubicBezTo>
                  <a:pt x="241" y="47"/>
                  <a:pt x="241" y="47"/>
                  <a:pt x="241" y="47"/>
                </a:cubicBezTo>
                <a:cubicBezTo>
                  <a:pt x="241" y="48"/>
                  <a:pt x="241" y="48"/>
                  <a:pt x="241" y="48"/>
                </a:cubicBezTo>
                <a:cubicBezTo>
                  <a:pt x="240" y="48"/>
                  <a:pt x="240" y="48"/>
                  <a:pt x="240" y="48"/>
                </a:cubicBezTo>
                <a:cubicBezTo>
                  <a:pt x="240" y="48"/>
                  <a:pt x="240" y="48"/>
                  <a:pt x="240" y="48"/>
                </a:cubicBezTo>
                <a:cubicBezTo>
                  <a:pt x="240" y="49"/>
                  <a:pt x="240" y="49"/>
                  <a:pt x="240" y="49"/>
                </a:cubicBezTo>
                <a:cubicBezTo>
                  <a:pt x="240" y="49"/>
                  <a:pt x="240" y="49"/>
                  <a:pt x="240" y="49"/>
                </a:cubicBezTo>
                <a:cubicBezTo>
                  <a:pt x="240" y="48"/>
                  <a:pt x="240" y="48"/>
                  <a:pt x="240" y="48"/>
                </a:cubicBezTo>
                <a:cubicBezTo>
                  <a:pt x="240" y="48"/>
                  <a:pt x="240" y="48"/>
                  <a:pt x="240" y="48"/>
                </a:cubicBezTo>
                <a:cubicBezTo>
                  <a:pt x="240" y="48"/>
                  <a:pt x="240" y="48"/>
                  <a:pt x="240" y="48"/>
                </a:cubicBezTo>
                <a:cubicBezTo>
                  <a:pt x="240" y="48"/>
                  <a:pt x="240" y="48"/>
                  <a:pt x="240" y="48"/>
                </a:cubicBezTo>
                <a:cubicBezTo>
                  <a:pt x="240" y="47"/>
                  <a:pt x="240" y="47"/>
                  <a:pt x="240" y="47"/>
                </a:cubicBezTo>
                <a:cubicBezTo>
                  <a:pt x="241" y="46"/>
                  <a:pt x="241" y="46"/>
                  <a:pt x="241" y="46"/>
                </a:cubicBezTo>
                <a:moveTo>
                  <a:pt x="235" y="81"/>
                </a:moveTo>
                <a:cubicBezTo>
                  <a:pt x="235" y="82"/>
                  <a:pt x="235" y="82"/>
                  <a:pt x="235" y="82"/>
                </a:cubicBezTo>
                <a:cubicBezTo>
                  <a:pt x="235" y="83"/>
                  <a:pt x="235" y="83"/>
                  <a:pt x="235" y="83"/>
                </a:cubicBezTo>
                <a:cubicBezTo>
                  <a:pt x="235" y="83"/>
                  <a:pt x="235" y="83"/>
                  <a:pt x="235" y="83"/>
                </a:cubicBezTo>
                <a:cubicBezTo>
                  <a:pt x="234" y="83"/>
                  <a:pt x="234" y="83"/>
                  <a:pt x="234" y="83"/>
                </a:cubicBezTo>
                <a:cubicBezTo>
                  <a:pt x="233" y="83"/>
                  <a:pt x="233" y="83"/>
                  <a:pt x="233" y="83"/>
                </a:cubicBezTo>
                <a:cubicBezTo>
                  <a:pt x="233" y="83"/>
                  <a:pt x="233" y="83"/>
                  <a:pt x="233" y="83"/>
                </a:cubicBezTo>
                <a:cubicBezTo>
                  <a:pt x="233" y="83"/>
                  <a:pt x="233" y="83"/>
                  <a:pt x="233" y="83"/>
                </a:cubicBezTo>
                <a:cubicBezTo>
                  <a:pt x="233" y="83"/>
                  <a:pt x="233" y="83"/>
                  <a:pt x="233" y="83"/>
                </a:cubicBezTo>
                <a:cubicBezTo>
                  <a:pt x="233" y="82"/>
                  <a:pt x="233" y="82"/>
                  <a:pt x="233" y="82"/>
                </a:cubicBezTo>
                <a:cubicBezTo>
                  <a:pt x="235" y="81"/>
                  <a:pt x="235" y="81"/>
                  <a:pt x="235" y="81"/>
                </a:cubicBezTo>
                <a:moveTo>
                  <a:pt x="2" y="99"/>
                </a:moveTo>
                <a:cubicBezTo>
                  <a:pt x="4" y="99"/>
                  <a:pt x="4" y="99"/>
                  <a:pt x="4" y="99"/>
                </a:cubicBezTo>
                <a:cubicBezTo>
                  <a:pt x="5" y="100"/>
                  <a:pt x="5" y="100"/>
                  <a:pt x="5" y="100"/>
                </a:cubicBezTo>
                <a:cubicBezTo>
                  <a:pt x="4" y="101"/>
                  <a:pt x="4" y="101"/>
                  <a:pt x="4" y="101"/>
                </a:cubicBezTo>
                <a:cubicBezTo>
                  <a:pt x="3" y="100"/>
                  <a:pt x="3" y="100"/>
                  <a:pt x="3" y="100"/>
                </a:cubicBezTo>
                <a:cubicBezTo>
                  <a:pt x="3" y="100"/>
                  <a:pt x="3" y="100"/>
                  <a:pt x="3" y="100"/>
                </a:cubicBezTo>
                <a:cubicBezTo>
                  <a:pt x="3" y="100"/>
                  <a:pt x="3" y="100"/>
                  <a:pt x="3" y="100"/>
                </a:cubicBezTo>
                <a:cubicBezTo>
                  <a:pt x="2" y="100"/>
                  <a:pt x="2" y="100"/>
                  <a:pt x="2" y="100"/>
                </a:cubicBezTo>
                <a:cubicBezTo>
                  <a:pt x="1" y="99"/>
                  <a:pt x="1" y="99"/>
                  <a:pt x="1" y="99"/>
                </a:cubicBezTo>
                <a:cubicBezTo>
                  <a:pt x="1" y="99"/>
                  <a:pt x="1" y="99"/>
                  <a:pt x="1" y="99"/>
                </a:cubicBezTo>
                <a:cubicBezTo>
                  <a:pt x="2" y="99"/>
                  <a:pt x="2" y="99"/>
                  <a:pt x="2" y="99"/>
                </a:cubicBezTo>
                <a:moveTo>
                  <a:pt x="238" y="100"/>
                </a:moveTo>
                <a:cubicBezTo>
                  <a:pt x="238" y="100"/>
                  <a:pt x="238" y="100"/>
                  <a:pt x="238" y="100"/>
                </a:cubicBezTo>
                <a:cubicBezTo>
                  <a:pt x="238" y="100"/>
                  <a:pt x="238" y="100"/>
                  <a:pt x="238" y="100"/>
                </a:cubicBezTo>
                <a:cubicBezTo>
                  <a:pt x="238" y="100"/>
                  <a:pt x="238" y="100"/>
                  <a:pt x="238" y="100"/>
                </a:cubicBezTo>
                <a:cubicBezTo>
                  <a:pt x="238" y="102"/>
                  <a:pt x="238" y="102"/>
                  <a:pt x="238" y="102"/>
                </a:cubicBezTo>
                <a:cubicBezTo>
                  <a:pt x="238" y="103"/>
                  <a:pt x="238" y="103"/>
                  <a:pt x="238" y="103"/>
                </a:cubicBezTo>
                <a:cubicBezTo>
                  <a:pt x="237" y="103"/>
                  <a:pt x="237" y="103"/>
                  <a:pt x="237" y="103"/>
                </a:cubicBezTo>
                <a:cubicBezTo>
                  <a:pt x="237" y="102"/>
                  <a:pt x="237" y="102"/>
                  <a:pt x="237" y="102"/>
                </a:cubicBezTo>
                <a:cubicBezTo>
                  <a:pt x="237" y="101"/>
                  <a:pt x="237" y="101"/>
                  <a:pt x="237" y="101"/>
                </a:cubicBezTo>
                <a:cubicBezTo>
                  <a:pt x="238" y="100"/>
                  <a:pt x="238" y="100"/>
                  <a:pt x="238" y="100"/>
                </a:cubicBezTo>
                <a:cubicBezTo>
                  <a:pt x="238" y="100"/>
                  <a:pt x="238" y="100"/>
                  <a:pt x="238" y="100"/>
                </a:cubicBezTo>
                <a:moveTo>
                  <a:pt x="23" y="125"/>
                </a:moveTo>
                <a:cubicBezTo>
                  <a:pt x="23" y="125"/>
                  <a:pt x="23" y="125"/>
                  <a:pt x="23" y="125"/>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6"/>
                  <a:pt x="22" y="126"/>
                  <a:pt x="22" y="126"/>
                </a:cubicBezTo>
                <a:cubicBezTo>
                  <a:pt x="23" y="125"/>
                  <a:pt x="23" y="125"/>
                  <a:pt x="23" y="125"/>
                </a:cubicBezTo>
                <a:moveTo>
                  <a:pt x="229" y="149"/>
                </a:moveTo>
                <a:cubicBezTo>
                  <a:pt x="229" y="149"/>
                  <a:pt x="229" y="149"/>
                  <a:pt x="229" y="149"/>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49"/>
                  <a:pt x="229" y="149"/>
                  <a:pt x="229" y="149"/>
                </a:cubicBezTo>
                <a:moveTo>
                  <a:pt x="230" y="162"/>
                </a:moveTo>
                <a:cubicBezTo>
                  <a:pt x="231" y="162"/>
                  <a:pt x="231" y="162"/>
                  <a:pt x="231" y="162"/>
                </a:cubicBezTo>
                <a:cubicBezTo>
                  <a:pt x="231" y="162"/>
                  <a:pt x="231" y="162"/>
                  <a:pt x="231" y="162"/>
                </a:cubicBezTo>
                <a:cubicBezTo>
                  <a:pt x="230" y="162"/>
                  <a:pt x="230" y="162"/>
                  <a:pt x="230" y="162"/>
                </a:cubicBezTo>
                <a:cubicBezTo>
                  <a:pt x="230" y="162"/>
                  <a:pt x="230" y="162"/>
                  <a:pt x="230" y="162"/>
                </a:cubicBezTo>
                <a:cubicBezTo>
                  <a:pt x="230" y="162"/>
                  <a:pt x="230" y="162"/>
                  <a:pt x="230" y="162"/>
                </a:cubicBezTo>
                <a:cubicBezTo>
                  <a:pt x="230" y="163"/>
                  <a:pt x="230" y="163"/>
                  <a:pt x="230" y="163"/>
                </a:cubicBezTo>
                <a:cubicBezTo>
                  <a:pt x="229" y="163"/>
                  <a:pt x="229" y="163"/>
                  <a:pt x="229" y="163"/>
                </a:cubicBezTo>
                <a:cubicBezTo>
                  <a:pt x="229" y="163"/>
                  <a:pt x="229" y="163"/>
                  <a:pt x="229" y="163"/>
                </a:cubicBezTo>
                <a:cubicBezTo>
                  <a:pt x="230" y="164"/>
                  <a:pt x="230" y="164"/>
                  <a:pt x="230" y="164"/>
                </a:cubicBezTo>
                <a:cubicBezTo>
                  <a:pt x="230" y="165"/>
                  <a:pt x="230" y="165"/>
                  <a:pt x="230" y="165"/>
                </a:cubicBezTo>
                <a:cubicBezTo>
                  <a:pt x="230" y="165"/>
                  <a:pt x="230" y="165"/>
                  <a:pt x="230" y="165"/>
                </a:cubicBezTo>
                <a:cubicBezTo>
                  <a:pt x="230" y="165"/>
                  <a:pt x="230" y="165"/>
                  <a:pt x="230" y="165"/>
                </a:cubicBezTo>
                <a:cubicBezTo>
                  <a:pt x="231" y="166"/>
                  <a:pt x="231" y="166"/>
                  <a:pt x="231" y="166"/>
                </a:cubicBezTo>
                <a:cubicBezTo>
                  <a:pt x="231" y="167"/>
                  <a:pt x="231" y="167"/>
                  <a:pt x="231" y="167"/>
                </a:cubicBezTo>
                <a:cubicBezTo>
                  <a:pt x="231" y="167"/>
                  <a:pt x="231" y="167"/>
                  <a:pt x="231" y="167"/>
                </a:cubicBezTo>
                <a:cubicBezTo>
                  <a:pt x="232" y="167"/>
                  <a:pt x="232" y="167"/>
                  <a:pt x="232" y="167"/>
                </a:cubicBezTo>
                <a:cubicBezTo>
                  <a:pt x="232" y="167"/>
                  <a:pt x="232" y="167"/>
                  <a:pt x="232" y="167"/>
                </a:cubicBezTo>
                <a:cubicBezTo>
                  <a:pt x="232" y="167"/>
                  <a:pt x="232" y="167"/>
                  <a:pt x="232" y="167"/>
                </a:cubicBezTo>
                <a:cubicBezTo>
                  <a:pt x="232" y="167"/>
                  <a:pt x="232" y="167"/>
                  <a:pt x="232" y="167"/>
                </a:cubicBezTo>
                <a:cubicBezTo>
                  <a:pt x="232" y="168"/>
                  <a:pt x="232" y="168"/>
                  <a:pt x="232" y="168"/>
                </a:cubicBezTo>
                <a:cubicBezTo>
                  <a:pt x="232" y="168"/>
                  <a:pt x="232" y="168"/>
                  <a:pt x="232" y="168"/>
                </a:cubicBezTo>
                <a:cubicBezTo>
                  <a:pt x="231" y="168"/>
                  <a:pt x="231" y="168"/>
                  <a:pt x="231" y="168"/>
                </a:cubicBezTo>
                <a:cubicBezTo>
                  <a:pt x="231" y="167"/>
                  <a:pt x="231" y="167"/>
                  <a:pt x="231" y="167"/>
                </a:cubicBezTo>
                <a:cubicBezTo>
                  <a:pt x="231" y="167"/>
                  <a:pt x="231" y="167"/>
                  <a:pt x="231" y="167"/>
                </a:cubicBezTo>
                <a:cubicBezTo>
                  <a:pt x="230" y="168"/>
                  <a:pt x="230" y="168"/>
                  <a:pt x="230" y="168"/>
                </a:cubicBezTo>
                <a:cubicBezTo>
                  <a:pt x="229" y="168"/>
                  <a:pt x="229" y="168"/>
                  <a:pt x="229" y="168"/>
                </a:cubicBezTo>
                <a:cubicBezTo>
                  <a:pt x="228" y="168"/>
                  <a:pt x="228" y="168"/>
                  <a:pt x="228" y="168"/>
                </a:cubicBezTo>
                <a:cubicBezTo>
                  <a:pt x="227" y="167"/>
                  <a:pt x="227" y="167"/>
                  <a:pt x="227" y="167"/>
                </a:cubicBezTo>
                <a:cubicBezTo>
                  <a:pt x="227" y="166"/>
                  <a:pt x="227" y="166"/>
                  <a:pt x="227" y="166"/>
                </a:cubicBezTo>
                <a:cubicBezTo>
                  <a:pt x="227" y="165"/>
                  <a:pt x="227" y="165"/>
                  <a:pt x="227" y="165"/>
                </a:cubicBezTo>
                <a:cubicBezTo>
                  <a:pt x="227" y="165"/>
                  <a:pt x="227" y="165"/>
                  <a:pt x="227" y="165"/>
                </a:cubicBezTo>
                <a:cubicBezTo>
                  <a:pt x="227" y="165"/>
                  <a:pt x="227" y="165"/>
                  <a:pt x="227" y="165"/>
                </a:cubicBezTo>
                <a:cubicBezTo>
                  <a:pt x="227" y="163"/>
                  <a:pt x="227" y="163"/>
                  <a:pt x="227" y="163"/>
                </a:cubicBezTo>
                <a:cubicBezTo>
                  <a:pt x="228" y="163"/>
                  <a:pt x="228" y="163"/>
                  <a:pt x="228" y="163"/>
                </a:cubicBezTo>
                <a:cubicBezTo>
                  <a:pt x="228" y="163"/>
                  <a:pt x="228" y="163"/>
                  <a:pt x="228" y="163"/>
                </a:cubicBezTo>
                <a:cubicBezTo>
                  <a:pt x="228" y="163"/>
                  <a:pt x="228" y="163"/>
                  <a:pt x="228" y="163"/>
                </a:cubicBezTo>
                <a:cubicBezTo>
                  <a:pt x="228" y="162"/>
                  <a:pt x="228" y="162"/>
                  <a:pt x="228" y="162"/>
                </a:cubicBezTo>
                <a:cubicBezTo>
                  <a:pt x="229" y="163"/>
                  <a:pt x="229" y="163"/>
                  <a:pt x="229" y="163"/>
                </a:cubicBezTo>
                <a:cubicBezTo>
                  <a:pt x="229" y="163"/>
                  <a:pt x="229" y="163"/>
                  <a:pt x="229" y="163"/>
                </a:cubicBezTo>
                <a:cubicBezTo>
                  <a:pt x="230" y="163"/>
                  <a:pt x="230" y="163"/>
                  <a:pt x="230" y="163"/>
                </a:cubicBezTo>
                <a:cubicBezTo>
                  <a:pt x="230" y="162"/>
                  <a:pt x="230" y="162"/>
                  <a:pt x="230" y="162"/>
                </a:cubicBezTo>
                <a:moveTo>
                  <a:pt x="219" y="168"/>
                </a:moveTo>
                <a:cubicBezTo>
                  <a:pt x="220" y="168"/>
                  <a:pt x="220" y="168"/>
                  <a:pt x="220" y="168"/>
                </a:cubicBezTo>
                <a:cubicBezTo>
                  <a:pt x="221" y="168"/>
                  <a:pt x="221" y="168"/>
                  <a:pt x="221" y="168"/>
                </a:cubicBezTo>
                <a:cubicBezTo>
                  <a:pt x="221" y="169"/>
                  <a:pt x="221" y="169"/>
                  <a:pt x="221" y="169"/>
                </a:cubicBezTo>
                <a:cubicBezTo>
                  <a:pt x="220" y="170"/>
                  <a:pt x="220" y="170"/>
                  <a:pt x="220" y="170"/>
                </a:cubicBezTo>
                <a:cubicBezTo>
                  <a:pt x="220" y="170"/>
                  <a:pt x="220" y="170"/>
                  <a:pt x="220" y="170"/>
                </a:cubicBezTo>
                <a:cubicBezTo>
                  <a:pt x="220" y="170"/>
                  <a:pt x="220" y="170"/>
                  <a:pt x="220" y="170"/>
                </a:cubicBezTo>
                <a:cubicBezTo>
                  <a:pt x="220" y="171"/>
                  <a:pt x="220" y="171"/>
                  <a:pt x="220" y="171"/>
                </a:cubicBezTo>
                <a:cubicBezTo>
                  <a:pt x="220" y="171"/>
                  <a:pt x="220" y="171"/>
                  <a:pt x="220" y="171"/>
                </a:cubicBezTo>
                <a:cubicBezTo>
                  <a:pt x="220" y="170"/>
                  <a:pt x="220" y="170"/>
                  <a:pt x="220" y="170"/>
                </a:cubicBezTo>
                <a:cubicBezTo>
                  <a:pt x="219" y="170"/>
                  <a:pt x="219" y="170"/>
                  <a:pt x="219" y="170"/>
                </a:cubicBezTo>
                <a:cubicBezTo>
                  <a:pt x="219" y="168"/>
                  <a:pt x="219" y="168"/>
                  <a:pt x="219" y="168"/>
                </a:cubicBezTo>
                <a:cubicBezTo>
                  <a:pt x="219" y="168"/>
                  <a:pt x="219" y="168"/>
                  <a:pt x="219" y="168"/>
                </a:cubicBezTo>
                <a:moveTo>
                  <a:pt x="216" y="175"/>
                </a:moveTo>
                <a:cubicBezTo>
                  <a:pt x="218" y="176"/>
                  <a:pt x="218" y="176"/>
                  <a:pt x="218" y="176"/>
                </a:cubicBezTo>
                <a:cubicBezTo>
                  <a:pt x="218" y="178"/>
                  <a:pt x="218" y="178"/>
                  <a:pt x="218" y="178"/>
                </a:cubicBezTo>
                <a:cubicBezTo>
                  <a:pt x="218" y="178"/>
                  <a:pt x="218" y="178"/>
                  <a:pt x="218" y="178"/>
                </a:cubicBezTo>
                <a:cubicBezTo>
                  <a:pt x="218" y="178"/>
                  <a:pt x="218" y="178"/>
                  <a:pt x="218" y="178"/>
                </a:cubicBezTo>
                <a:cubicBezTo>
                  <a:pt x="218" y="178"/>
                  <a:pt x="218" y="178"/>
                  <a:pt x="218" y="178"/>
                </a:cubicBezTo>
                <a:cubicBezTo>
                  <a:pt x="217" y="179"/>
                  <a:pt x="217" y="179"/>
                  <a:pt x="217" y="179"/>
                </a:cubicBezTo>
                <a:cubicBezTo>
                  <a:pt x="217" y="180"/>
                  <a:pt x="217" y="180"/>
                  <a:pt x="217" y="180"/>
                </a:cubicBezTo>
                <a:cubicBezTo>
                  <a:pt x="215" y="180"/>
                  <a:pt x="215" y="180"/>
                  <a:pt x="215" y="180"/>
                </a:cubicBezTo>
                <a:cubicBezTo>
                  <a:pt x="215" y="180"/>
                  <a:pt x="215" y="180"/>
                  <a:pt x="215" y="180"/>
                </a:cubicBezTo>
                <a:cubicBezTo>
                  <a:pt x="214" y="179"/>
                  <a:pt x="214" y="179"/>
                  <a:pt x="214" y="179"/>
                </a:cubicBezTo>
                <a:cubicBezTo>
                  <a:pt x="214" y="179"/>
                  <a:pt x="214" y="179"/>
                  <a:pt x="214" y="179"/>
                </a:cubicBezTo>
                <a:cubicBezTo>
                  <a:pt x="214" y="179"/>
                  <a:pt x="214" y="179"/>
                  <a:pt x="214" y="179"/>
                </a:cubicBezTo>
                <a:cubicBezTo>
                  <a:pt x="213" y="178"/>
                  <a:pt x="213" y="178"/>
                  <a:pt x="213" y="178"/>
                </a:cubicBezTo>
                <a:cubicBezTo>
                  <a:pt x="212" y="178"/>
                  <a:pt x="212" y="178"/>
                  <a:pt x="212" y="178"/>
                </a:cubicBezTo>
                <a:cubicBezTo>
                  <a:pt x="212" y="177"/>
                  <a:pt x="212" y="177"/>
                  <a:pt x="212" y="177"/>
                </a:cubicBezTo>
                <a:cubicBezTo>
                  <a:pt x="213" y="176"/>
                  <a:pt x="213" y="176"/>
                  <a:pt x="213" y="176"/>
                </a:cubicBezTo>
                <a:cubicBezTo>
                  <a:pt x="214" y="175"/>
                  <a:pt x="214" y="175"/>
                  <a:pt x="214" y="175"/>
                </a:cubicBezTo>
                <a:cubicBezTo>
                  <a:pt x="216" y="175"/>
                  <a:pt x="216" y="175"/>
                  <a:pt x="216" y="175"/>
                </a:cubicBezTo>
                <a:moveTo>
                  <a:pt x="53" y="184"/>
                </a:moveTo>
                <a:cubicBezTo>
                  <a:pt x="52" y="184"/>
                  <a:pt x="52" y="184"/>
                  <a:pt x="52" y="184"/>
                </a:cubicBezTo>
                <a:cubicBezTo>
                  <a:pt x="50" y="186"/>
                  <a:pt x="50" y="186"/>
                  <a:pt x="50" y="186"/>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1" y="184"/>
                  <a:pt x="51" y="184"/>
                  <a:pt x="51" y="184"/>
                </a:cubicBezTo>
                <a:cubicBezTo>
                  <a:pt x="51" y="184"/>
                  <a:pt x="51" y="184"/>
                  <a:pt x="51" y="184"/>
                </a:cubicBezTo>
                <a:cubicBezTo>
                  <a:pt x="51" y="184"/>
                  <a:pt x="51" y="184"/>
                  <a:pt x="51" y="184"/>
                </a:cubicBezTo>
                <a:cubicBezTo>
                  <a:pt x="52" y="184"/>
                  <a:pt x="52" y="184"/>
                  <a:pt x="52" y="184"/>
                </a:cubicBezTo>
                <a:cubicBezTo>
                  <a:pt x="53" y="184"/>
                  <a:pt x="53" y="184"/>
                  <a:pt x="53" y="184"/>
                </a:cubicBezTo>
                <a:moveTo>
                  <a:pt x="50" y="188"/>
                </a:moveTo>
                <a:cubicBezTo>
                  <a:pt x="51" y="188"/>
                  <a:pt x="51" y="188"/>
                  <a:pt x="51" y="188"/>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0" y="189"/>
                  <a:pt x="50" y="189"/>
                  <a:pt x="50" y="189"/>
                </a:cubicBezTo>
                <a:cubicBezTo>
                  <a:pt x="49" y="189"/>
                  <a:pt x="49" y="189"/>
                  <a:pt x="49" y="189"/>
                </a:cubicBezTo>
                <a:cubicBezTo>
                  <a:pt x="49" y="189"/>
                  <a:pt x="49" y="189"/>
                  <a:pt x="49" y="189"/>
                </a:cubicBezTo>
                <a:cubicBezTo>
                  <a:pt x="49" y="189"/>
                  <a:pt x="49" y="189"/>
                  <a:pt x="49" y="189"/>
                </a:cubicBezTo>
                <a:cubicBezTo>
                  <a:pt x="49" y="189"/>
                  <a:pt x="49" y="189"/>
                  <a:pt x="49" y="189"/>
                </a:cubicBezTo>
                <a:cubicBezTo>
                  <a:pt x="50" y="188"/>
                  <a:pt x="50" y="188"/>
                  <a:pt x="50" y="188"/>
                </a:cubicBezTo>
                <a:moveTo>
                  <a:pt x="196" y="189"/>
                </a:moveTo>
                <a:cubicBezTo>
                  <a:pt x="199" y="190"/>
                  <a:pt x="199" y="190"/>
                  <a:pt x="199" y="190"/>
                </a:cubicBezTo>
                <a:cubicBezTo>
                  <a:pt x="201" y="192"/>
                  <a:pt x="201" y="192"/>
                  <a:pt x="201" y="192"/>
                </a:cubicBezTo>
                <a:cubicBezTo>
                  <a:pt x="200" y="191"/>
                  <a:pt x="200" y="191"/>
                  <a:pt x="200" y="191"/>
                </a:cubicBezTo>
                <a:cubicBezTo>
                  <a:pt x="198" y="190"/>
                  <a:pt x="198" y="190"/>
                  <a:pt x="198" y="190"/>
                </a:cubicBezTo>
                <a:cubicBezTo>
                  <a:pt x="198" y="190"/>
                  <a:pt x="198" y="190"/>
                  <a:pt x="198" y="190"/>
                </a:cubicBezTo>
                <a:cubicBezTo>
                  <a:pt x="198" y="190"/>
                  <a:pt x="198" y="190"/>
                  <a:pt x="198" y="190"/>
                </a:cubicBezTo>
                <a:cubicBezTo>
                  <a:pt x="197" y="190"/>
                  <a:pt x="197" y="190"/>
                  <a:pt x="197" y="190"/>
                </a:cubicBezTo>
                <a:cubicBezTo>
                  <a:pt x="197" y="190"/>
                  <a:pt x="197" y="190"/>
                  <a:pt x="197" y="190"/>
                </a:cubicBezTo>
                <a:cubicBezTo>
                  <a:pt x="197" y="190"/>
                  <a:pt x="197" y="190"/>
                  <a:pt x="197" y="190"/>
                </a:cubicBezTo>
                <a:cubicBezTo>
                  <a:pt x="196" y="190"/>
                  <a:pt x="196" y="190"/>
                  <a:pt x="196" y="190"/>
                </a:cubicBezTo>
                <a:cubicBezTo>
                  <a:pt x="196" y="191"/>
                  <a:pt x="196" y="191"/>
                  <a:pt x="196" y="191"/>
                </a:cubicBezTo>
                <a:cubicBezTo>
                  <a:pt x="196" y="191"/>
                  <a:pt x="196" y="191"/>
                  <a:pt x="196" y="191"/>
                </a:cubicBezTo>
                <a:cubicBezTo>
                  <a:pt x="196" y="192"/>
                  <a:pt x="196" y="192"/>
                  <a:pt x="196" y="192"/>
                </a:cubicBezTo>
                <a:cubicBezTo>
                  <a:pt x="197" y="192"/>
                  <a:pt x="197" y="192"/>
                  <a:pt x="197" y="192"/>
                </a:cubicBezTo>
                <a:cubicBezTo>
                  <a:pt x="197" y="192"/>
                  <a:pt x="197" y="192"/>
                  <a:pt x="197" y="192"/>
                </a:cubicBezTo>
                <a:cubicBezTo>
                  <a:pt x="198" y="192"/>
                  <a:pt x="198" y="192"/>
                  <a:pt x="198" y="192"/>
                </a:cubicBezTo>
                <a:cubicBezTo>
                  <a:pt x="200" y="193"/>
                  <a:pt x="200" y="193"/>
                  <a:pt x="200" y="193"/>
                </a:cubicBezTo>
                <a:cubicBezTo>
                  <a:pt x="201" y="193"/>
                  <a:pt x="201" y="193"/>
                  <a:pt x="201" y="193"/>
                </a:cubicBezTo>
                <a:cubicBezTo>
                  <a:pt x="200" y="193"/>
                  <a:pt x="200" y="193"/>
                  <a:pt x="200" y="193"/>
                </a:cubicBezTo>
                <a:cubicBezTo>
                  <a:pt x="198" y="194"/>
                  <a:pt x="198" y="194"/>
                  <a:pt x="198" y="194"/>
                </a:cubicBezTo>
                <a:cubicBezTo>
                  <a:pt x="196" y="193"/>
                  <a:pt x="196" y="193"/>
                  <a:pt x="196" y="193"/>
                </a:cubicBezTo>
                <a:cubicBezTo>
                  <a:pt x="195" y="192"/>
                  <a:pt x="195" y="192"/>
                  <a:pt x="195" y="192"/>
                </a:cubicBezTo>
                <a:cubicBezTo>
                  <a:pt x="195" y="192"/>
                  <a:pt x="195" y="192"/>
                  <a:pt x="195" y="192"/>
                </a:cubicBezTo>
                <a:cubicBezTo>
                  <a:pt x="195" y="191"/>
                  <a:pt x="195" y="191"/>
                  <a:pt x="195" y="191"/>
                </a:cubicBezTo>
                <a:cubicBezTo>
                  <a:pt x="193" y="191"/>
                  <a:pt x="193" y="191"/>
                  <a:pt x="193" y="191"/>
                </a:cubicBezTo>
                <a:cubicBezTo>
                  <a:pt x="193" y="191"/>
                  <a:pt x="193" y="191"/>
                  <a:pt x="193" y="191"/>
                </a:cubicBezTo>
                <a:cubicBezTo>
                  <a:pt x="193" y="191"/>
                  <a:pt x="193" y="191"/>
                  <a:pt x="193" y="191"/>
                </a:cubicBezTo>
                <a:cubicBezTo>
                  <a:pt x="195" y="190"/>
                  <a:pt x="195" y="190"/>
                  <a:pt x="195" y="190"/>
                </a:cubicBezTo>
                <a:cubicBezTo>
                  <a:pt x="195" y="190"/>
                  <a:pt x="195" y="190"/>
                  <a:pt x="195" y="190"/>
                </a:cubicBezTo>
                <a:cubicBezTo>
                  <a:pt x="195" y="190"/>
                  <a:pt x="195" y="190"/>
                  <a:pt x="195" y="190"/>
                </a:cubicBezTo>
                <a:cubicBezTo>
                  <a:pt x="195" y="189"/>
                  <a:pt x="195" y="189"/>
                  <a:pt x="195" y="189"/>
                </a:cubicBezTo>
                <a:cubicBezTo>
                  <a:pt x="196" y="189"/>
                  <a:pt x="196" y="189"/>
                  <a:pt x="196" y="189"/>
                </a:cubicBezTo>
                <a:moveTo>
                  <a:pt x="204" y="193"/>
                </a:moveTo>
                <a:cubicBezTo>
                  <a:pt x="204" y="194"/>
                  <a:pt x="204" y="194"/>
                  <a:pt x="204" y="194"/>
                </a:cubicBezTo>
                <a:cubicBezTo>
                  <a:pt x="204" y="194"/>
                  <a:pt x="204" y="194"/>
                  <a:pt x="204" y="194"/>
                </a:cubicBezTo>
                <a:cubicBezTo>
                  <a:pt x="202" y="193"/>
                  <a:pt x="202" y="193"/>
                  <a:pt x="202" y="193"/>
                </a:cubicBezTo>
                <a:cubicBezTo>
                  <a:pt x="204" y="193"/>
                  <a:pt x="204" y="193"/>
                  <a:pt x="204" y="193"/>
                </a:cubicBezTo>
                <a:moveTo>
                  <a:pt x="205" y="195"/>
                </a:moveTo>
                <a:cubicBezTo>
                  <a:pt x="207" y="196"/>
                  <a:pt x="207" y="196"/>
                  <a:pt x="207" y="196"/>
                </a:cubicBezTo>
                <a:cubicBezTo>
                  <a:pt x="207" y="196"/>
                  <a:pt x="207" y="196"/>
                  <a:pt x="207" y="196"/>
                </a:cubicBezTo>
                <a:cubicBezTo>
                  <a:pt x="207" y="196"/>
                  <a:pt x="207" y="196"/>
                  <a:pt x="207" y="196"/>
                </a:cubicBezTo>
                <a:cubicBezTo>
                  <a:pt x="208" y="196"/>
                  <a:pt x="208" y="196"/>
                  <a:pt x="208" y="196"/>
                </a:cubicBezTo>
                <a:cubicBezTo>
                  <a:pt x="209" y="197"/>
                  <a:pt x="209" y="197"/>
                  <a:pt x="209" y="197"/>
                </a:cubicBezTo>
                <a:cubicBezTo>
                  <a:pt x="209" y="197"/>
                  <a:pt x="209" y="197"/>
                  <a:pt x="209" y="197"/>
                </a:cubicBezTo>
                <a:cubicBezTo>
                  <a:pt x="208" y="198"/>
                  <a:pt x="208" y="198"/>
                  <a:pt x="208" y="198"/>
                </a:cubicBezTo>
                <a:cubicBezTo>
                  <a:pt x="208" y="198"/>
                  <a:pt x="208" y="198"/>
                  <a:pt x="208" y="198"/>
                </a:cubicBezTo>
                <a:cubicBezTo>
                  <a:pt x="208" y="198"/>
                  <a:pt x="208" y="198"/>
                  <a:pt x="208" y="198"/>
                </a:cubicBezTo>
                <a:cubicBezTo>
                  <a:pt x="209" y="198"/>
                  <a:pt x="209" y="198"/>
                  <a:pt x="209" y="198"/>
                </a:cubicBezTo>
                <a:cubicBezTo>
                  <a:pt x="209" y="199"/>
                  <a:pt x="209" y="199"/>
                  <a:pt x="209" y="199"/>
                </a:cubicBezTo>
                <a:cubicBezTo>
                  <a:pt x="208" y="199"/>
                  <a:pt x="208" y="199"/>
                  <a:pt x="208" y="199"/>
                </a:cubicBezTo>
                <a:cubicBezTo>
                  <a:pt x="208" y="198"/>
                  <a:pt x="208" y="198"/>
                  <a:pt x="208" y="198"/>
                </a:cubicBezTo>
                <a:cubicBezTo>
                  <a:pt x="208" y="198"/>
                  <a:pt x="208" y="198"/>
                  <a:pt x="208" y="198"/>
                </a:cubicBezTo>
                <a:cubicBezTo>
                  <a:pt x="207" y="198"/>
                  <a:pt x="207" y="198"/>
                  <a:pt x="207" y="198"/>
                </a:cubicBezTo>
                <a:cubicBezTo>
                  <a:pt x="206" y="199"/>
                  <a:pt x="206" y="199"/>
                  <a:pt x="206" y="199"/>
                </a:cubicBezTo>
                <a:cubicBezTo>
                  <a:pt x="206" y="198"/>
                  <a:pt x="206" y="198"/>
                  <a:pt x="206" y="198"/>
                </a:cubicBezTo>
                <a:cubicBezTo>
                  <a:pt x="206" y="198"/>
                  <a:pt x="206" y="198"/>
                  <a:pt x="206" y="198"/>
                </a:cubicBezTo>
                <a:cubicBezTo>
                  <a:pt x="206" y="197"/>
                  <a:pt x="206" y="197"/>
                  <a:pt x="206" y="197"/>
                </a:cubicBezTo>
                <a:cubicBezTo>
                  <a:pt x="206" y="197"/>
                  <a:pt x="206" y="197"/>
                  <a:pt x="206" y="197"/>
                </a:cubicBezTo>
                <a:cubicBezTo>
                  <a:pt x="205" y="197"/>
                  <a:pt x="205" y="197"/>
                  <a:pt x="205" y="197"/>
                </a:cubicBezTo>
                <a:cubicBezTo>
                  <a:pt x="205" y="197"/>
                  <a:pt x="205" y="197"/>
                  <a:pt x="205" y="197"/>
                </a:cubicBezTo>
                <a:cubicBezTo>
                  <a:pt x="205" y="197"/>
                  <a:pt x="205" y="197"/>
                  <a:pt x="205" y="197"/>
                </a:cubicBezTo>
                <a:cubicBezTo>
                  <a:pt x="204" y="197"/>
                  <a:pt x="204" y="197"/>
                  <a:pt x="204" y="197"/>
                </a:cubicBezTo>
                <a:cubicBezTo>
                  <a:pt x="203" y="196"/>
                  <a:pt x="203" y="196"/>
                  <a:pt x="203" y="196"/>
                </a:cubicBezTo>
                <a:cubicBezTo>
                  <a:pt x="203" y="196"/>
                  <a:pt x="203" y="196"/>
                  <a:pt x="203" y="196"/>
                </a:cubicBezTo>
                <a:cubicBezTo>
                  <a:pt x="203" y="196"/>
                  <a:pt x="203" y="196"/>
                  <a:pt x="203" y="196"/>
                </a:cubicBezTo>
                <a:cubicBezTo>
                  <a:pt x="201" y="196"/>
                  <a:pt x="201" y="196"/>
                  <a:pt x="201" y="196"/>
                </a:cubicBezTo>
                <a:cubicBezTo>
                  <a:pt x="200" y="195"/>
                  <a:pt x="200" y="195"/>
                  <a:pt x="200" y="195"/>
                </a:cubicBezTo>
                <a:cubicBezTo>
                  <a:pt x="200" y="195"/>
                  <a:pt x="200" y="195"/>
                  <a:pt x="200" y="195"/>
                </a:cubicBezTo>
                <a:cubicBezTo>
                  <a:pt x="200" y="195"/>
                  <a:pt x="200" y="195"/>
                  <a:pt x="200" y="195"/>
                </a:cubicBezTo>
                <a:cubicBezTo>
                  <a:pt x="198" y="195"/>
                  <a:pt x="198" y="195"/>
                  <a:pt x="198" y="195"/>
                </a:cubicBezTo>
                <a:cubicBezTo>
                  <a:pt x="198" y="195"/>
                  <a:pt x="198" y="195"/>
                  <a:pt x="198" y="195"/>
                </a:cubicBezTo>
                <a:cubicBezTo>
                  <a:pt x="199" y="195"/>
                  <a:pt x="199" y="195"/>
                  <a:pt x="199"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4" y="195"/>
                  <a:pt x="204" y="195"/>
                  <a:pt x="204" y="195"/>
                </a:cubicBezTo>
                <a:cubicBezTo>
                  <a:pt x="205" y="195"/>
                  <a:pt x="205" y="195"/>
                  <a:pt x="205" y="195"/>
                </a:cubicBezTo>
                <a:moveTo>
                  <a:pt x="198" y="197"/>
                </a:moveTo>
                <a:cubicBezTo>
                  <a:pt x="199" y="197"/>
                  <a:pt x="199" y="197"/>
                  <a:pt x="199" y="197"/>
                </a:cubicBezTo>
                <a:cubicBezTo>
                  <a:pt x="200" y="197"/>
                  <a:pt x="200" y="197"/>
                  <a:pt x="200" y="197"/>
                </a:cubicBezTo>
                <a:cubicBezTo>
                  <a:pt x="200" y="197"/>
                  <a:pt x="200" y="197"/>
                  <a:pt x="200" y="197"/>
                </a:cubicBezTo>
                <a:cubicBezTo>
                  <a:pt x="200" y="197"/>
                  <a:pt x="200" y="197"/>
                  <a:pt x="200" y="197"/>
                </a:cubicBezTo>
                <a:cubicBezTo>
                  <a:pt x="201" y="197"/>
                  <a:pt x="201" y="197"/>
                  <a:pt x="201" y="197"/>
                </a:cubicBezTo>
                <a:cubicBezTo>
                  <a:pt x="202" y="198"/>
                  <a:pt x="202" y="198"/>
                  <a:pt x="202" y="198"/>
                </a:cubicBezTo>
                <a:cubicBezTo>
                  <a:pt x="202" y="198"/>
                  <a:pt x="202" y="198"/>
                  <a:pt x="202" y="198"/>
                </a:cubicBezTo>
                <a:cubicBezTo>
                  <a:pt x="202" y="198"/>
                  <a:pt x="202" y="198"/>
                  <a:pt x="202" y="198"/>
                </a:cubicBezTo>
                <a:cubicBezTo>
                  <a:pt x="203" y="198"/>
                  <a:pt x="203" y="198"/>
                  <a:pt x="203" y="198"/>
                </a:cubicBezTo>
                <a:cubicBezTo>
                  <a:pt x="204" y="199"/>
                  <a:pt x="204" y="199"/>
                  <a:pt x="204" y="199"/>
                </a:cubicBezTo>
                <a:cubicBezTo>
                  <a:pt x="204" y="200"/>
                  <a:pt x="204" y="200"/>
                  <a:pt x="204" y="200"/>
                </a:cubicBezTo>
                <a:cubicBezTo>
                  <a:pt x="205" y="200"/>
                  <a:pt x="205" y="200"/>
                  <a:pt x="205" y="200"/>
                </a:cubicBezTo>
                <a:cubicBezTo>
                  <a:pt x="205" y="200"/>
                  <a:pt x="205" y="200"/>
                  <a:pt x="205" y="200"/>
                </a:cubicBezTo>
                <a:cubicBezTo>
                  <a:pt x="208" y="202"/>
                  <a:pt x="208" y="202"/>
                  <a:pt x="208" y="202"/>
                </a:cubicBezTo>
                <a:cubicBezTo>
                  <a:pt x="208" y="202"/>
                  <a:pt x="208" y="202"/>
                  <a:pt x="208" y="202"/>
                </a:cubicBezTo>
                <a:cubicBezTo>
                  <a:pt x="207" y="202"/>
                  <a:pt x="207" y="202"/>
                  <a:pt x="207" y="202"/>
                </a:cubicBezTo>
                <a:cubicBezTo>
                  <a:pt x="206" y="201"/>
                  <a:pt x="206" y="201"/>
                  <a:pt x="206" y="201"/>
                </a:cubicBezTo>
                <a:cubicBezTo>
                  <a:pt x="206" y="201"/>
                  <a:pt x="206" y="201"/>
                  <a:pt x="206" y="201"/>
                </a:cubicBezTo>
                <a:cubicBezTo>
                  <a:pt x="206" y="201"/>
                  <a:pt x="206" y="201"/>
                  <a:pt x="206" y="201"/>
                </a:cubicBezTo>
                <a:cubicBezTo>
                  <a:pt x="205" y="201"/>
                  <a:pt x="205" y="201"/>
                  <a:pt x="205" y="201"/>
                </a:cubicBezTo>
                <a:cubicBezTo>
                  <a:pt x="205" y="201"/>
                  <a:pt x="205" y="201"/>
                  <a:pt x="205" y="201"/>
                </a:cubicBezTo>
                <a:cubicBezTo>
                  <a:pt x="204" y="201"/>
                  <a:pt x="204" y="201"/>
                  <a:pt x="204" y="201"/>
                </a:cubicBezTo>
                <a:cubicBezTo>
                  <a:pt x="204" y="202"/>
                  <a:pt x="204" y="202"/>
                  <a:pt x="204" y="202"/>
                </a:cubicBezTo>
                <a:cubicBezTo>
                  <a:pt x="204" y="202"/>
                  <a:pt x="204" y="202"/>
                  <a:pt x="204" y="202"/>
                </a:cubicBezTo>
                <a:cubicBezTo>
                  <a:pt x="203" y="202"/>
                  <a:pt x="203" y="202"/>
                  <a:pt x="203" y="202"/>
                </a:cubicBezTo>
                <a:cubicBezTo>
                  <a:pt x="204" y="203"/>
                  <a:pt x="204" y="203"/>
                  <a:pt x="204" y="203"/>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6" y="204"/>
                  <a:pt x="206" y="204"/>
                  <a:pt x="206" y="204"/>
                </a:cubicBezTo>
                <a:cubicBezTo>
                  <a:pt x="207" y="205"/>
                  <a:pt x="207" y="205"/>
                  <a:pt x="207" y="205"/>
                </a:cubicBezTo>
                <a:cubicBezTo>
                  <a:pt x="206" y="205"/>
                  <a:pt x="206" y="205"/>
                  <a:pt x="206" y="205"/>
                </a:cubicBezTo>
                <a:cubicBezTo>
                  <a:pt x="206" y="205"/>
                  <a:pt x="206" y="205"/>
                  <a:pt x="206" y="205"/>
                </a:cubicBezTo>
                <a:cubicBezTo>
                  <a:pt x="206" y="206"/>
                  <a:pt x="206" y="206"/>
                  <a:pt x="206" y="206"/>
                </a:cubicBezTo>
                <a:cubicBezTo>
                  <a:pt x="206" y="206"/>
                  <a:pt x="206" y="206"/>
                  <a:pt x="206" y="206"/>
                </a:cubicBezTo>
                <a:cubicBezTo>
                  <a:pt x="205" y="206"/>
                  <a:pt x="205" y="206"/>
                  <a:pt x="205" y="206"/>
                </a:cubicBezTo>
                <a:cubicBezTo>
                  <a:pt x="205" y="205"/>
                  <a:pt x="205" y="205"/>
                  <a:pt x="205" y="205"/>
                </a:cubicBezTo>
                <a:cubicBezTo>
                  <a:pt x="205" y="205"/>
                  <a:pt x="205" y="205"/>
                  <a:pt x="205" y="205"/>
                </a:cubicBezTo>
                <a:cubicBezTo>
                  <a:pt x="205" y="205"/>
                  <a:pt x="205" y="205"/>
                  <a:pt x="205" y="205"/>
                </a:cubicBezTo>
                <a:cubicBezTo>
                  <a:pt x="204" y="205"/>
                  <a:pt x="204" y="205"/>
                  <a:pt x="204" y="205"/>
                </a:cubicBezTo>
                <a:cubicBezTo>
                  <a:pt x="203" y="204"/>
                  <a:pt x="203" y="204"/>
                  <a:pt x="203" y="204"/>
                </a:cubicBezTo>
                <a:cubicBezTo>
                  <a:pt x="202" y="203"/>
                  <a:pt x="202" y="203"/>
                  <a:pt x="202" y="203"/>
                </a:cubicBezTo>
                <a:cubicBezTo>
                  <a:pt x="202" y="203"/>
                  <a:pt x="202" y="203"/>
                  <a:pt x="202" y="203"/>
                </a:cubicBezTo>
                <a:cubicBezTo>
                  <a:pt x="202" y="203"/>
                  <a:pt x="202" y="203"/>
                  <a:pt x="202" y="203"/>
                </a:cubicBezTo>
                <a:cubicBezTo>
                  <a:pt x="201" y="202"/>
                  <a:pt x="201" y="202"/>
                  <a:pt x="201" y="202"/>
                </a:cubicBezTo>
                <a:cubicBezTo>
                  <a:pt x="201" y="202"/>
                  <a:pt x="201" y="202"/>
                  <a:pt x="201" y="202"/>
                </a:cubicBezTo>
                <a:cubicBezTo>
                  <a:pt x="201" y="202"/>
                  <a:pt x="201" y="202"/>
                  <a:pt x="201" y="202"/>
                </a:cubicBezTo>
                <a:cubicBezTo>
                  <a:pt x="199" y="202"/>
                  <a:pt x="199" y="202"/>
                  <a:pt x="199" y="202"/>
                </a:cubicBezTo>
                <a:cubicBezTo>
                  <a:pt x="199" y="200"/>
                  <a:pt x="199" y="200"/>
                  <a:pt x="199" y="200"/>
                </a:cubicBezTo>
                <a:cubicBezTo>
                  <a:pt x="198" y="199"/>
                  <a:pt x="198" y="199"/>
                  <a:pt x="198" y="199"/>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7"/>
                  <a:pt x="198" y="197"/>
                  <a:pt x="198" y="197"/>
                </a:cubicBezTo>
                <a:cubicBezTo>
                  <a:pt x="198" y="197"/>
                  <a:pt x="198" y="197"/>
                  <a:pt x="198" y="197"/>
                </a:cubicBezTo>
                <a:moveTo>
                  <a:pt x="58" y="206"/>
                </a:moveTo>
                <a:cubicBezTo>
                  <a:pt x="58" y="206"/>
                  <a:pt x="58" y="206"/>
                  <a:pt x="58" y="206"/>
                </a:cubicBezTo>
                <a:cubicBezTo>
                  <a:pt x="58" y="207"/>
                  <a:pt x="58" y="207"/>
                  <a:pt x="58" y="207"/>
                </a:cubicBezTo>
                <a:cubicBezTo>
                  <a:pt x="58" y="208"/>
                  <a:pt x="58" y="208"/>
                  <a:pt x="58" y="208"/>
                </a:cubicBezTo>
                <a:cubicBezTo>
                  <a:pt x="57" y="208"/>
                  <a:pt x="57" y="208"/>
                  <a:pt x="57" y="208"/>
                </a:cubicBezTo>
                <a:cubicBezTo>
                  <a:pt x="57" y="208"/>
                  <a:pt x="57" y="208"/>
                  <a:pt x="57" y="208"/>
                </a:cubicBezTo>
                <a:cubicBezTo>
                  <a:pt x="57" y="206"/>
                  <a:pt x="57" y="206"/>
                  <a:pt x="57" y="206"/>
                </a:cubicBezTo>
                <a:cubicBezTo>
                  <a:pt x="58" y="206"/>
                  <a:pt x="58" y="206"/>
                  <a:pt x="58" y="206"/>
                </a:cubicBezTo>
                <a:moveTo>
                  <a:pt x="54" y="206"/>
                </a:moveTo>
                <a:cubicBezTo>
                  <a:pt x="54" y="207"/>
                  <a:pt x="54" y="207"/>
                  <a:pt x="54" y="207"/>
                </a:cubicBezTo>
                <a:cubicBezTo>
                  <a:pt x="54" y="207"/>
                  <a:pt x="54" y="207"/>
                  <a:pt x="54" y="207"/>
                </a:cubicBezTo>
                <a:cubicBezTo>
                  <a:pt x="54" y="207"/>
                  <a:pt x="54" y="207"/>
                  <a:pt x="54" y="207"/>
                </a:cubicBezTo>
                <a:cubicBezTo>
                  <a:pt x="54" y="208"/>
                  <a:pt x="54" y="208"/>
                  <a:pt x="54" y="208"/>
                </a:cubicBezTo>
                <a:cubicBezTo>
                  <a:pt x="53" y="208"/>
                  <a:pt x="53" y="208"/>
                  <a:pt x="53" y="208"/>
                </a:cubicBezTo>
                <a:cubicBezTo>
                  <a:pt x="53" y="208"/>
                  <a:pt x="53" y="208"/>
                  <a:pt x="53" y="208"/>
                </a:cubicBezTo>
                <a:cubicBezTo>
                  <a:pt x="53" y="207"/>
                  <a:pt x="53" y="207"/>
                  <a:pt x="53" y="207"/>
                </a:cubicBezTo>
                <a:cubicBezTo>
                  <a:pt x="53" y="206"/>
                  <a:pt x="53" y="206"/>
                  <a:pt x="53" y="206"/>
                </a:cubicBezTo>
                <a:cubicBezTo>
                  <a:pt x="54" y="206"/>
                  <a:pt x="54" y="206"/>
                  <a:pt x="54" y="206"/>
                </a:cubicBezTo>
                <a:moveTo>
                  <a:pt x="63" y="208"/>
                </a:moveTo>
                <a:cubicBezTo>
                  <a:pt x="63" y="208"/>
                  <a:pt x="63" y="208"/>
                  <a:pt x="63" y="208"/>
                </a:cubicBezTo>
                <a:cubicBezTo>
                  <a:pt x="63" y="209"/>
                  <a:pt x="63" y="209"/>
                  <a:pt x="63" y="209"/>
                </a:cubicBezTo>
                <a:cubicBezTo>
                  <a:pt x="63" y="209"/>
                  <a:pt x="63" y="209"/>
                  <a:pt x="63" y="209"/>
                </a:cubicBezTo>
                <a:cubicBezTo>
                  <a:pt x="62" y="209"/>
                  <a:pt x="62" y="209"/>
                  <a:pt x="62" y="209"/>
                </a:cubicBezTo>
                <a:cubicBezTo>
                  <a:pt x="61" y="209"/>
                  <a:pt x="61" y="209"/>
                  <a:pt x="61" y="209"/>
                </a:cubicBezTo>
                <a:cubicBezTo>
                  <a:pt x="61" y="209"/>
                  <a:pt x="61" y="209"/>
                  <a:pt x="61" y="209"/>
                </a:cubicBezTo>
                <a:cubicBezTo>
                  <a:pt x="61" y="209"/>
                  <a:pt x="61" y="209"/>
                  <a:pt x="61" y="209"/>
                </a:cubicBezTo>
                <a:cubicBezTo>
                  <a:pt x="63" y="208"/>
                  <a:pt x="63" y="208"/>
                  <a:pt x="63" y="208"/>
                </a:cubicBezTo>
                <a:moveTo>
                  <a:pt x="45" y="218"/>
                </a:moveTo>
                <a:cubicBezTo>
                  <a:pt x="46" y="218"/>
                  <a:pt x="46" y="218"/>
                  <a:pt x="46" y="218"/>
                </a:cubicBezTo>
                <a:cubicBezTo>
                  <a:pt x="46" y="218"/>
                  <a:pt x="46" y="218"/>
                  <a:pt x="46" y="218"/>
                </a:cubicBezTo>
                <a:cubicBezTo>
                  <a:pt x="46" y="218"/>
                  <a:pt x="46" y="218"/>
                  <a:pt x="46" y="218"/>
                </a:cubicBezTo>
                <a:cubicBezTo>
                  <a:pt x="48" y="218"/>
                  <a:pt x="48" y="218"/>
                  <a:pt x="48" y="218"/>
                </a:cubicBezTo>
                <a:cubicBezTo>
                  <a:pt x="49" y="220"/>
                  <a:pt x="49" y="220"/>
                  <a:pt x="49" y="220"/>
                </a:cubicBezTo>
                <a:cubicBezTo>
                  <a:pt x="49" y="220"/>
                  <a:pt x="49" y="220"/>
                  <a:pt x="49" y="220"/>
                </a:cubicBezTo>
                <a:cubicBezTo>
                  <a:pt x="49" y="220"/>
                  <a:pt x="49" y="220"/>
                  <a:pt x="49" y="220"/>
                </a:cubicBezTo>
                <a:cubicBezTo>
                  <a:pt x="51" y="220"/>
                  <a:pt x="51" y="220"/>
                  <a:pt x="51" y="220"/>
                </a:cubicBezTo>
                <a:cubicBezTo>
                  <a:pt x="52" y="222"/>
                  <a:pt x="52" y="222"/>
                  <a:pt x="52" y="222"/>
                </a:cubicBezTo>
                <a:cubicBezTo>
                  <a:pt x="53" y="225"/>
                  <a:pt x="53" y="225"/>
                  <a:pt x="53" y="225"/>
                </a:cubicBezTo>
                <a:cubicBezTo>
                  <a:pt x="53" y="225"/>
                  <a:pt x="53" y="225"/>
                  <a:pt x="53" y="225"/>
                </a:cubicBezTo>
                <a:cubicBezTo>
                  <a:pt x="53" y="225"/>
                  <a:pt x="53" y="225"/>
                  <a:pt x="53" y="225"/>
                </a:cubicBezTo>
                <a:cubicBezTo>
                  <a:pt x="54" y="226"/>
                  <a:pt x="54" y="226"/>
                  <a:pt x="54" y="226"/>
                </a:cubicBezTo>
                <a:cubicBezTo>
                  <a:pt x="54" y="226"/>
                  <a:pt x="54" y="226"/>
                  <a:pt x="54" y="226"/>
                </a:cubicBezTo>
                <a:cubicBezTo>
                  <a:pt x="55" y="226"/>
                  <a:pt x="55" y="226"/>
                  <a:pt x="55" y="226"/>
                </a:cubicBezTo>
                <a:cubicBezTo>
                  <a:pt x="55" y="226"/>
                  <a:pt x="55" y="226"/>
                  <a:pt x="55" y="226"/>
                </a:cubicBezTo>
                <a:cubicBezTo>
                  <a:pt x="56" y="227"/>
                  <a:pt x="56" y="227"/>
                  <a:pt x="56" y="227"/>
                </a:cubicBezTo>
                <a:cubicBezTo>
                  <a:pt x="56" y="229"/>
                  <a:pt x="56" y="229"/>
                  <a:pt x="56" y="229"/>
                </a:cubicBezTo>
                <a:cubicBezTo>
                  <a:pt x="54" y="230"/>
                  <a:pt x="54" y="230"/>
                  <a:pt x="54" y="230"/>
                </a:cubicBezTo>
                <a:cubicBezTo>
                  <a:pt x="53" y="230"/>
                  <a:pt x="53" y="230"/>
                  <a:pt x="53" y="230"/>
                </a:cubicBezTo>
                <a:cubicBezTo>
                  <a:pt x="49" y="231"/>
                  <a:pt x="49" y="231"/>
                  <a:pt x="49" y="231"/>
                </a:cubicBezTo>
                <a:cubicBezTo>
                  <a:pt x="49" y="231"/>
                  <a:pt x="49" y="231"/>
                  <a:pt x="49" y="231"/>
                </a:cubicBezTo>
                <a:cubicBezTo>
                  <a:pt x="49" y="231"/>
                  <a:pt x="49" y="231"/>
                  <a:pt x="49" y="231"/>
                </a:cubicBezTo>
                <a:cubicBezTo>
                  <a:pt x="49" y="231"/>
                  <a:pt x="49" y="231"/>
                  <a:pt x="49" y="231"/>
                </a:cubicBezTo>
                <a:cubicBezTo>
                  <a:pt x="48" y="231"/>
                  <a:pt x="48" y="231"/>
                  <a:pt x="48" y="231"/>
                </a:cubicBezTo>
                <a:cubicBezTo>
                  <a:pt x="48" y="231"/>
                  <a:pt x="48" y="231"/>
                  <a:pt x="48" y="231"/>
                </a:cubicBezTo>
                <a:cubicBezTo>
                  <a:pt x="48" y="230"/>
                  <a:pt x="48" y="230"/>
                  <a:pt x="48" y="230"/>
                </a:cubicBezTo>
                <a:cubicBezTo>
                  <a:pt x="47" y="230"/>
                  <a:pt x="47" y="230"/>
                  <a:pt x="47" y="230"/>
                </a:cubicBezTo>
                <a:cubicBezTo>
                  <a:pt x="46" y="230"/>
                  <a:pt x="46" y="230"/>
                  <a:pt x="46" y="230"/>
                </a:cubicBezTo>
                <a:cubicBezTo>
                  <a:pt x="45" y="230"/>
                  <a:pt x="45" y="230"/>
                  <a:pt x="45" y="230"/>
                </a:cubicBezTo>
                <a:cubicBezTo>
                  <a:pt x="45" y="229"/>
                  <a:pt x="45" y="229"/>
                  <a:pt x="45" y="229"/>
                </a:cubicBezTo>
                <a:cubicBezTo>
                  <a:pt x="45" y="229"/>
                  <a:pt x="45" y="229"/>
                  <a:pt x="45" y="229"/>
                </a:cubicBezTo>
                <a:cubicBezTo>
                  <a:pt x="47" y="230"/>
                  <a:pt x="47" y="230"/>
                  <a:pt x="47" y="230"/>
                </a:cubicBezTo>
                <a:cubicBezTo>
                  <a:pt x="47" y="230"/>
                  <a:pt x="47" y="230"/>
                  <a:pt x="47" y="230"/>
                </a:cubicBezTo>
                <a:cubicBezTo>
                  <a:pt x="47" y="230"/>
                  <a:pt x="47" y="230"/>
                  <a:pt x="47" y="230"/>
                </a:cubicBezTo>
                <a:cubicBezTo>
                  <a:pt x="48" y="230"/>
                  <a:pt x="48" y="230"/>
                  <a:pt x="48" y="230"/>
                </a:cubicBezTo>
                <a:cubicBezTo>
                  <a:pt x="49" y="230"/>
                  <a:pt x="49" y="230"/>
                  <a:pt x="49" y="230"/>
                </a:cubicBezTo>
                <a:cubicBezTo>
                  <a:pt x="49" y="230"/>
                  <a:pt x="49" y="230"/>
                  <a:pt x="49" y="230"/>
                </a:cubicBezTo>
                <a:cubicBezTo>
                  <a:pt x="50" y="228"/>
                  <a:pt x="50" y="228"/>
                  <a:pt x="50" y="228"/>
                </a:cubicBezTo>
                <a:cubicBezTo>
                  <a:pt x="52" y="226"/>
                  <a:pt x="52" y="226"/>
                  <a:pt x="52" y="226"/>
                </a:cubicBezTo>
                <a:cubicBezTo>
                  <a:pt x="49" y="227"/>
                  <a:pt x="49" y="227"/>
                  <a:pt x="49" y="227"/>
                </a:cubicBezTo>
                <a:cubicBezTo>
                  <a:pt x="48" y="228"/>
                  <a:pt x="48" y="228"/>
                  <a:pt x="48" y="228"/>
                </a:cubicBezTo>
                <a:cubicBezTo>
                  <a:pt x="47" y="228"/>
                  <a:pt x="47" y="228"/>
                  <a:pt x="47" y="228"/>
                </a:cubicBezTo>
                <a:cubicBezTo>
                  <a:pt x="47" y="228"/>
                  <a:pt x="47" y="228"/>
                  <a:pt x="47" y="228"/>
                </a:cubicBezTo>
                <a:cubicBezTo>
                  <a:pt x="47" y="228"/>
                  <a:pt x="47" y="228"/>
                  <a:pt x="47" y="228"/>
                </a:cubicBezTo>
                <a:cubicBezTo>
                  <a:pt x="47" y="228"/>
                  <a:pt x="47" y="228"/>
                  <a:pt x="47" y="228"/>
                </a:cubicBezTo>
                <a:cubicBezTo>
                  <a:pt x="44" y="227"/>
                  <a:pt x="44" y="227"/>
                  <a:pt x="44" y="227"/>
                </a:cubicBezTo>
                <a:cubicBezTo>
                  <a:pt x="44" y="226"/>
                  <a:pt x="44" y="226"/>
                  <a:pt x="44" y="226"/>
                </a:cubicBezTo>
                <a:cubicBezTo>
                  <a:pt x="44" y="226"/>
                  <a:pt x="44" y="226"/>
                  <a:pt x="44" y="226"/>
                </a:cubicBezTo>
                <a:cubicBezTo>
                  <a:pt x="45" y="226"/>
                  <a:pt x="45" y="226"/>
                  <a:pt x="45" y="226"/>
                </a:cubicBezTo>
                <a:cubicBezTo>
                  <a:pt x="46" y="226"/>
                  <a:pt x="46" y="226"/>
                  <a:pt x="46" y="226"/>
                </a:cubicBezTo>
                <a:cubicBezTo>
                  <a:pt x="45" y="225"/>
                  <a:pt x="45" y="225"/>
                  <a:pt x="45" y="225"/>
                </a:cubicBezTo>
                <a:cubicBezTo>
                  <a:pt x="43" y="224"/>
                  <a:pt x="43" y="224"/>
                  <a:pt x="43" y="224"/>
                </a:cubicBezTo>
                <a:cubicBezTo>
                  <a:pt x="44" y="224"/>
                  <a:pt x="44" y="224"/>
                  <a:pt x="44" y="224"/>
                </a:cubicBezTo>
                <a:cubicBezTo>
                  <a:pt x="44" y="224"/>
                  <a:pt x="44" y="224"/>
                  <a:pt x="44" y="224"/>
                </a:cubicBezTo>
                <a:cubicBezTo>
                  <a:pt x="44" y="224"/>
                  <a:pt x="44" y="224"/>
                  <a:pt x="44" y="224"/>
                </a:cubicBezTo>
                <a:cubicBezTo>
                  <a:pt x="44" y="223"/>
                  <a:pt x="44" y="223"/>
                  <a:pt x="44" y="223"/>
                </a:cubicBezTo>
                <a:cubicBezTo>
                  <a:pt x="44" y="223"/>
                  <a:pt x="44" y="223"/>
                  <a:pt x="44" y="223"/>
                </a:cubicBezTo>
                <a:cubicBezTo>
                  <a:pt x="45" y="223"/>
                  <a:pt x="45" y="223"/>
                  <a:pt x="45" y="223"/>
                </a:cubicBezTo>
                <a:cubicBezTo>
                  <a:pt x="47" y="224"/>
                  <a:pt x="47" y="224"/>
                  <a:pt x="47" y="224"/>
                </a:cubicBezTo>
                <a:cubicBezTo>
                  <a:pt x="46" y="223"/>
                  <a:pt x="46" y="223"/>
                  <a:pt x="46" y="223"/>
                </a:cubicBezTo>
                <a:cubicBezTo>
                  <a:pt x="45" y="221"/>
                  <a:pt x="45" y="221"/>
                  <a:pt x="45" y="221"/>
                </a:cubicBezTo>
                <a:cubicBezTo>
                  <a:pt x="45" y="221"/>
                  <a:pt x="45" y="221"/>
                  <a:pt x="45" y="221"/>
                </a:cubicBezTo>
                <a:cubicBezTo>
                  <a:pt x="45" y="221"/>
                  <a:pt x="45" y="221"/>
                  <a:pt x="45" y="221"/>
                </a:cubicBezTo>
                <a:cubicBezTo>
                  <a:pt x="44" y="221"/>
                  <a:pt x="44" y="221"/>
                  <a:pt x="44" y="221"/>
                </a:cubicBezTo>
                <a:cubicBezTo>
                  <a:pt x="44" y="220"/>
                  <a:pt x="44" y="220"/>
                  <a:pt x="44" y="220"/>
                </a:cubicBezTo>
                <a:cubicBezTo>
                  <a:pt x="45" y="218"/>
                  <a:pt x="45" y="218"/>
                  <a:pt x="45" y="218"/>
                </a:cubicBezTo>
                <a:cubicBezTo>
                  <a:pt x="45" y="218"/>
                  <a:pt x="45" y="218"/>
                  <a:pt x="45" y="218"/>
                </a:cubicBezTo>
                <a:cubicBezTo>
                  <a:pt x="45" y="218"/>
                  <a:pt x="45" y="218"/>
                  <a:pt x="45" y="218"/>
                </a:cubicBezTo>
                <a:cubicBezTo>
                  <a:pt x="45" y="218"/>
                  <a:pt x="45" y="218"/>
                  <a:pt x="45" y="218"/>
                </a:cubicBezTo>
                <a:moveTo>
                  <a:pt x="188" y="222"/>
                </a:moveTo>
                <a:cubicBezTo>
                  <a:pt x="189" y="222"/>
                  <a:pt x="189" y="222"/>
                  <a:pt x="189" y="222"/>
                </a:cubicBezTo>
                <a:cubicBezTo>
                  <a:pt x="189" y="223"/>
                  <a:pt x="189" y="223"/>
                  <a:pt x="189" y="223"/>
                </a:cubicBezTo>
                <a:cubicBezTo>
                  <a:pt x="189" y="223"/>
                  <a:pt x="189" y="223"/>
                  <a:pt x="189" y="223"/>
                </a:cubicBezTo>
                <a:cubicBezTo>
                  <a:pt x="189" y="223"/>
                  <a:pt x="189" y="223"/>
                  <a:pt x="189" y="223"/>
                </a:cubicBezTo>
                <a:cubicBezTo>
                  <a:pt x="190" y="224"/>
                  <a:pt x="190" y="224"/>
                  <a:pt x="190" y="224"/>
                </a:cubicBezTo>
                <a:cubicBezTo>
                  <a:pt x="190" y="226"/>
                  <a:pt x="190" y="226"/>
                  <a:pt x="190" y="226"/>
                </a:cubicBezTo>
                <a:cubicBezTo>
                  <a:pt x="189" y="227"/>
                  <a:pt x="189" y="227"/>
                  <a:pt x="189" y="227"/>
                </a:cubicBezTo>
                <a:cubicBezTo>
                  <a:pt x="188" y="227"/>
                  <a:pt x="188" y="227"/>
                  <a:pt x="188" y="227"/>
                </a:cubicBezTo>
                <a:cubicBezTo>
                  <a:pt x="188" y="227"/>
                  <a:pt x="188" y="227"/>
                  <a:pt x="188" y="227"/>
                </a:cubicBezTo>
                <a:cubicBezTo>
                  <a:pt x="188" y="227"/>
                  <a:pt x="188" y="227"/>
                  <a:pt x="188" y="227"/>
                </a:cubicBezTo>
                <a:cubicBezTo>
                  <a:pt x="187" y="228"/>
                  <a:pt x="187" y="228"/>
                  <a:pt x="187" y="228"/>
                </a:cubicBezTo>
                <a:cubicBezTo>
                  <a:pt x="185" y="227"/>
                  <a:pt x="185" y="227"/>
                  <a:pt x="185" y="227"/>
                </a:cubicBezTo>
                <a:cubicBezTo>
                  <a:pt x="185" y="227"/>
                  <a:pt x="185" y="227"/>
                  <a:pt x="185" y="227"/>
                </a:cubicBezTo>
                <a:cubicBezTo>
                  <a:pt x="185" y="227"/>
                  <a:pt x="185" y="227"/>
                  <a:pt x="185" y="227"/>
                </a:cubicBezTo>
                <a:cubicBezTo>
                  <a:pt x="184" y="227"/>
                  <a:pt x="184" y="227"/>
                  <a:pt x="184" y="227"/>
                </a:cubicBezTo>
                <a:cubicBezTo>
                  <a:pt x="184" y="227"/>
                  <a:pt x="184" y="227"/>
                  <a:pt x="184" y="227"/>
                </a:cubicBezTo>
                <a:cubicBezTo>
                  <a:pt x="184" y="227"/>
                  <a:pt x="184" y="227"/>
                  <a:pt x="184" y="227"/>
                </a:cubicBezTo>
                <a:cubicBezTo>
                  <a:pt x="183" y="228"/>
                  <a:pt x="183" y="228"/>
                  <a:pt x="183" y="228"/>
                </a:cubicBezTo>
                <a:cubicBezTo>
                  <a:pt x="181" y="227"/>
                  <a:pt x="181" y="227"/>
                  <a:pt x="181" y="227"/>
                </a:cubicBezTo>
                <a:cubicBezTo>
                  <a:pt x="180" y="227"/>
                  <a:pt x="180" y="227"/>
                  <a:pt x="180" y="227"/>
                </a:cubicBezTo>
                <a:cubicBezTo>
                  <a:pt x="180" y="227"/>
                  <a:pt x="180" y="227"/>
                  <a:pt x="180" y="227"/>
                </a:cubicBezTo>
                <a:cubicBezTo>
                  <a:pt x="178" y="228"/>
                  <a:pt x="178" y="228"/>
                  <a:pt x="178" y="228"/>
                </a:cubicBezTo>
                <a:cubicBezTo>
                  <a:pt x="177" y="228"/>
                  <a:pt x="177" y="228"/>
                  <a:pt x="177" y="228"/>
                </a:cubicBezTo>
                <a:cubicBezTo>
                  <a:pt x="177" y="228"/>
                  <a:pt x="177" y="228"/>
                  <a:pt x="177" y="228"/>
                </a:cubicBezTo>
                <a:cubicBezTo>
                  <a:pt x="177" y="228"/>
                  <a:pt x="177" y="228"/>
                  <a:pt x="177" y="228"/>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5"/>
                  <a:pt x="179" y="225"/>
                  <a:pt x="179" y="225"/>
                </a:cubicBezTo>
                <a:cubicBezTo>
                  <a:pt x="180" y="225"/>
                  <a:pt x="180" y="225"/>
                  <a:pt x="180" y="225"/>
                </a:cubicBezTo>
                <a:cubicBezTo>
                  <a:pt x="180" y="225"/>
                  <a:pt x="180" y="225"/>
                  <a:pt x="180" y="225"/>
                </a:cubicBezTo>
                <a:cubicBezTo>
                  <a:pt x="180" y="225"/>
                  <a:pt x="180" y="225"/>
                  <a:pt x="180" y="225"/>
                </a:cubicBezTo>
                <a:cubicBezTo>
                  <a:pt x="181" y="224"/>
                  <a:pt x="181" y="224"/>
                  <a:pt x="181" y="224"/>
                </a:cubicBezTo>
                <a:cubicBezTo>
                  <a:pt x="184" y="223"/>
                  <a:pt x="184" y="223"/>
                  <a:pt x="184" y="223"/>
                </a:cubicBezTo>
                <a:cubicBezTo>
                  <a:pt x="184" y="223"/>
                  <a:pt x="184" y="223"/>
                  <a:pt x="184" y="223"/>
                </a:cubicBezTo>
                <a:cubicBezTo>
                  <a:pt x="184" y="223"/>
                  <a:pt x="184" y="223"/>
                  <a:pt x="184" y="223"/>
                </a:cubicBezTo>
                <a:cubicBezTo>
                  <a:pt x="188" y="222"/>
                  <a:pt x="188" y="222"/>
                  <a:pt x="188" y="222"/>
                </a:cubicBezTo>
                <a:moveTo>
                  <a:pt x="61" y="226"/>
                </a:moveTo>
                <a:cubicBezTo>
                  <a:pt x="62" y="226"/>
                  <a:pt x="62" y="226"/>
                  <a:pt x="62" y="226"/>
                </a:cubicBezTo>
                <a:cubicBezTo>
                  <a:pt x="62" y="226"/>
                  <a:pt x="62" y="226"/>
                  <a:pt x="62" y="226"/>
                </a:cubicBezTo>
                <a:cubicBezTo>
                  <a:pt x="61" y="226"/>
                  <a:pt x="61" y="226"/>
                  <a:pt x="61" y="226"/>
                </a:cubicBezTo>
                <a:cubicBezTo>
                  <a:pt x="61" y="226"/>
                  <a:pt x="61" y="226"/>
                  <a:pt x="61" y="226"/>
                </a:cubicBezTo>
                <a:cubicBezTo>
                  <a:pt x="61" y="226"/>
                  <a:pt x="61" y="226"/>
                  <a:pt x="61" y="226"/>
                </a:cubicBezTo>
                <a:cubicBezTo>
                  <a:pt x="61" y="228"/>
                  <a:pt x="61" y="228"/>
                  <a:pt x="61" y="228"/>
                </a:cubicBezTo>
                <a:cubicBezTo>
                  <a:pt x="60" y="228"/>
                  <a:pt x="60" y="228"/>
                  <a:pt x="60" y="228"/>
                </a:cubicBezTo>
                <a:cubicBezTo>
                  <a:pt x="61" y="227"/>
                  <a:pt x="61" y="227"/>
                  <a:pt x="61" y="227"/>
                </a:cubicBezTo>
                <a:cubicBezTo>
                  <a:pt x="61" y="227"/>
                  <a:pt x="61" y="227"/>
                  <a:pt x="61" y="227"/>
                </a:cubicBezTo>
                <a:cubicBezTo>
                  <a:pt x="61" y="227"/>
                  <a:pt x="61" y="227"/>
                  <a:pt x="61" y="227"/>
                </a:cubicBezTo>
                <a:cubicBezTo>
                  <a:pt x="61" y="226"/>
                  <a:pt x="61" y="226"/>
                  <a:pt x="61" y="226"/>
                </a:cubicBezTo>
                <a:cubicBezTo>
                  <a:pt x="61" y="226"/>
                  <a:pt x="61" y="226"/>
                  <a:pt x="61" y="226"/>
                </a:cubicBezTo>
                <a:cubicBezTo>
                  <a:pt x="61" y="226"/>
                  <a:pt x="61" y="226"/>
                  <a:pt x="61" y="226"/>
                </a:cubicBezTo>
                <a:cubicBezTo>
                  <a:pt x="61" y="226"/>
                  <a:pt x="61" y="226"/>
                  <a:pt x="61" y="226"/>
                </a:cubicBezTo>
                <a:moveTo>
                  <a:pt x="46" y="245"/>
                </a:moveTo>
                <a:cubicBezTo>
                  <a:pt x="47" y="245"/>
                  <a:pt x="47" y="245"/>
                  <a:pt x="47" y="245"/>
                </a:cubicBezTo>
                <a:cubicBezTo>
                  <a:pt x="48" y="246"/>
                  <a:pt x="48" y="246"/>
                  <a:pt x="48" y="246"/>
                </a:cubicBezTo>
                <a:cubicBezTo>
                  <a:pt x="49" y="247"/>
                  <a:pt x="49" y="247"/>
                  <a:pt x="49" y="247"/>
                </a:cubicBezTo>
                <a:cubicBezTo>
                  <a:pt x="49" y="247"/>
                  <a:pt x="49" y="247"/>
                  <a:pt x="49" y="247"/>
                </a:cubicBezTo>
                <a:cubicBezTo>
                  <a:pt x="48" y="247"/>
                  <a:pt x="48" y="247"/>
                  <a:pt x="48" y="247"/>
                </a:cubicBezTo>
                <a:cubicBezTo>
                  <a:pt x="47" y="246"/>
                  <a:pt x="47" y="246"/>
                  <a:pt x="47" y="246"/>
                </a:cubicBezTo>
                <a:cubicBezTo>
                  <a:pt x="46" y="245"/>
                  <a:pt x="46" y="245"/>
                  <a:pt x="46" y="245"/>
                </a:cubicBezTo>
                <a:cubicBezTo>
                  <a:pt x="46" y="245"/>
                  <a:pt x="46" y="245"/>
                  <a:pt x="46" y="245"/>
                </a:cubicBezTo>
                <a:moveTo>
                  <a:pt x="50" y="247"/>
                </a:moveTo>
                <a:cubicBezTo>
                  <a:pt x="52" y="248"/>
                  <a:pt x="52" y="248"/>
                  <a:pt x="52" y="248"/>
                </a:cubicBezTo>
                <a:cubicBezTo>
                  <a:pt x="52" y="248"/>
                  <a:pt x="52" y="248"/>
                  <a:pt x="52" y="248"/>
                </a:cubicBezTo>
                <a:cubicBezTo>
                  <a:pt x="52" y="248"/>
                  <a:pt x="52" y="248"/>
                  <a:pt x="52" y="248"/>
                </a:cubicBezTo>
                <a:cubicBezTo>
                  <a:pt x="53" y="248"/>
                  <a:pt x="53" y="248"/>
                  <a:pt x="53" y="248"/>
                </a:cubicBezTo>
                <a:cubicBezTo>
                  <a:pt x="53" y="248"/>
                  <a:pt x="53" y="248"/>
                  <a:pt x="53" y="248"/>
                </a:cubicBezTo>
                <a:cubicBezTo>
                  <a:pt x="53" y="248"/>
                  <a:pt x="53" y="248"/>
                  <a:pt x="53" y="248"/>
                </a:cubicBezTo>
                <a:cubicBezTo>
                  <a:pt x="54" y="248"/>
                  <a:pt x="54" y="248"/>
                  <a:pt x="54"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4" y="249"/>
                  <a:pt x="54" y="249"/>
                  <a:pt x="54" y="249"/>
                </a:cubicBezTo>
                <a:cubicBezTo>
                  <a:pt x="54" y="249"/>
                  <a:pt x="54" y="249"/>
                  <a:pt x="54" y="249"/>
                </a:cubicBezTo>
                <a:cubicBezTo>
                  <a:pt x="54" y="248"/>
                  <a:pt x="54" y="248"/>
                  <a:pt x="54" y="248"/>
                </a:cubicBezTo>
                <a:cubicBezTo>
                  <a:pt x="54" y="248"/>
                  <a:pt x="54" y="248"/>
                  <a:pt x="54" y="248"/>
                </a:cubicBezTo>
                <a:cubicBezTo>
                  <a:pt x="54" y="248"/>
                  <a:pt x="54" y="248"/>
                  <a:pt x="54" y="248"/>
                </a:cubicBezTo>
                <a:cubicBezTo>
                  <a:pt x="53" y="249"/>
                  <a:pt x="53" y="249"/>
                  <a:pt x="53" y="249"/>
                </a:cubicBezTo>
                <a:cubicBezTo>
                  <a:pt x="53" y="249"/>
                  <a:pt x="53" y="249"/>
                  <a:pt x="53" y="249"/>
                </a:cubicBezTo>
                <a:cubicBezTo>
                  <a:pt x="53" y="249"/>
                  <a:pt x="53" y="249"/>
                  <a:pt x="53" y="249"/>
                </a:cubicBezTo>
                <a:cubicBezTo>
                  <a:pt x="53" y="250"/>
                  <a:pt x="53" y="250"/>
                  <a:pt x="53" y="250"/>
                </a:cubicBezTo>
                <a:cubicBezTo>
                  <a:pt x="53" y="250"/>
                  <a:pt x="53" y="250"/>
                  <a:pt x="53" y="250"/>
                </a:cubicBezTo>
                <a:cubicBezTo>
                  <a:pt x="53" y="250"/>
                  <a:pt x="53" y="250"/>
                  <a:pt x="53" y="250"/>
                </a:cubicBezTo>
                <a:cubicBezTo>
                  <a:pt x="53" y="250"/>
                  <a:pt x="53" y="250"/>
                  <a:pt x="53" y="250"/>
                </a:cubicBezTo>
                <a:cubicBezTo>
                  <a:pt x="53" y="251"/>
                  <a:pt x="53" y="251"/>
                  <a:pt x="53" y="251"/>
                </a:cubicBezTo>
                <a:cubicBezTo>
                  <a:pt x="53" y="251"/>
                  <a:pt x="53" y="251"/>
                  <a:pt x="53" y="251"/>
                </a:cubicBezTo>
                <a:cubicBezTo>
                  <a:pt x="52" y="252"/>
                  <a:pt x="52" y="252"/>
                  <a:pt x="52" y="252"/>
                </a:cubicBezTo>
                <a:cubicBezTo>
                  <a:pt x="52" y="252"/>
                  <a:pt x="52" y="252"/>
                  <a:pt x="52" y="252"/>
                </a:cubicBezTo>
                <a:cubicBezTo>
                  <a:pt x="51" y="250"/>
                  <a:pt x="51" y="250"/>
                  <a:pt x="51" y="250"/>
                </a:cubicBezTo>
                <a:cubicBezTo>
                  <a:pt x="50" y="250"/>
                  <a:pt x="50" y="250"/>
                  <a:pt x="50" y="250"/>
                </a:cubicBezTo>
                <a:cubicBezTo>
                  <a:pt x="50" y="250"/>
                  <a:pt x="50" y="250"/>
                  <a:pt x="50" y="250"/>
                </a:cubicBezTo>
                <a:cubicBezTo>
                  <a:pt x="49" y="250"/>
                  <a:pt x="49" y="250"/>
                  <a:pt x="49" y="250"/>
                </a:cubicBezTo>
                <a:cubicBezTo>
                  <a:pt x="49" y="250"/>
                  <a:pt x="49" y="250"/>
                  <a:pt x="49" y="250"/>
                </a:cubicBezTo>
                <a:cubicBezTo>
                  <a:pt x="49" y="249"/>
                  <a:pt x="49" y="249"/>
                  <a:pt x="49" y="249"/>
                </a:cubicBezTo>
                <a:cubicBezTo>
                  <a:pt x="49" y="249"/>
                  <a:pt x="49" y="249"/>
                  <a:pt x="49" y="249"/>
                </a:cubicBezTo>
                <a:cubicBezTo>
                  <a:pt x="48" y="249"/>
                  <a:pt x="48" y="249"/>
                  <a:pt x="48" y="249"/>
                </a:cubicBezTo>
                <a:cubicBezTo>
                  <a:pt x="48" y="249"/>
                  <a:pt x="48" y="249"/>
                  <a:pt x="48" y="249"/>
                </a:cubicBezTo>
                <a:cubicBezTo>
                  <a:pt x="48" y="249"/>
                  <a:pt x="48" y="249"/>
                  <a:pt x="48" y="249"/>
                </a:cubicBezTo>
                <a:cubicBezTo>
                  <a:pt x="48" y="249"/>
                  <a:pt x="48" y="249"/>
                  <a:pt x="48" y="249"/>
                </a:cubicBezTo>
                <a:cubicBezTo>
                  <a:pt x="47" y="250"/>
                  <a:pt x="47" y="250"/>
                  <a:pt x="47" y="250"/>
                </a:cubicBezTo>
                <a:cubicBezTo>
                  <a:pt x="46" y="250"/>
                  <a:pt x="46" y="250"/>
                  <a:pt x="46" y="250"/>
                </a:cubicBezTo>
                <a:cubicBezTo>
                  <a:pt x="45" y="250"/>
                  <a:pt x="45" y="250"/>
                  <a:pt x="45" y="250"/>
                </a:cubicBezTo>
                <a:cubicBezTo>
                  <a:pt x="45" y="250"/>
                  <a:pt x="45" y="250"/>
                  <a:pt x="45" y="250"/>
                </a:cubicBezTo>
                <a:cubicBezTo>
                  <a:pt x="45" y="250"/>
                  <a:pt x="45" y="250"/>
                  <a:pt x="45" y="250"/>
                </a:cubicBezTo>
                <a:cubicBezTo>
                  <a:pt x="44" y="251"/>
                  <a:pt x="44" y="251"/>
                  <a:pt x="44" y="251"/>
                </a:cubicBezTo>
                <a:cubicBezTo>
                  <a:pt x="43" y="252"/>
                  <a:pt x="43" y="252"/>
                  <a:pt x="43" y="252"/>
                </a:cubicBezTo>
                <a:cubicBezTo>
                  <a:pt x="42" y="252"/>
                  <a:pt x="42" y="252"/>
                  <a:pt x="42" y="252"/>
                </a:cubicBezTo>
                <a:cubicBezTo>
                  <a:pt x="42" y="252"/>
                  <a:pt x="42" y="252"/>
                  <a:pt x="42" y="252"/>
                </a:cubicBezTo>
                <a:cubicBezTo>
                  <a:pt x="43" y="251"/>
                  <a:pt x="43" y="251"/>
                  <a:pt x="43" y="251"/>
                </a:cubicBezTo>
                <a:cubicBezTo>
                  <a:pt x="44" y="251"/>
                  <a:pt x="44" y="251"/>
                  <a:pt x="44" y="251"/>
                </a:cubicBezTo>
                <a:cubicBezTo>
                  <a:pt x="44" y="250"/>
                  <a:pt x="44" y="250"/>
                  <a:pt x="44" y="250"/>
                </a:cubicBezTo>
                <a:cubicBezTo>
                  <a:pt x="44" y="250"/>
                  <a:pt x="44" y="250"/>
                  <a:pt x="44" y="250"/>
                </a:cubicBezTo>
                <a:cubicBezTo>
                  <a:pt x="44" y="250"/>
                  <a:pt x="44" y="250"/>
                  <a:pt x="44" y="250"/>
                </a:cubicBezTo>
                <a:cubicBezTo>
                  <a:pt x="45" y="250"/>
                  <a:pt x="45" y="250"/>
                  <a:pt x="45" y="250"/>
                </a:cubicBezTo>
                <a:cubicBezTo>
                  <a:pt x="45" y="250"/>
                  <a:pt x="45" y="250"/>
                  <a:pt x="45" y="250"/>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6" y="249"/>
                  <a:pt x="46" y="249"/>
                  <a:pt x="46" y="249"/>
                </a:cubicBezTo>
                <a:cubicBezTo>
                  <a:pt x="46" y="248"/>
                  <a:pt x="46" y="248"/>
                  <a:pt x="46" y="248"/>
                </a:cubicBezTo>
                <a:cubicBezTo>
                  <a:pt x="46" y="248"/>
                  <a:pt x="46" y="248"/>
                  <a:pt x="46" y="248"/>
                </a:cubicBezTo>
                <a:cubicBezTo>
                  <a:pt x="46" y="248"/>
                  <a:pt x="46" y="248"/>
                  <a:pt x="46" y="248"/>
                </a:cubicBezTo>
                <a:cubicBezTo>
                  <a:pt x="46" y="248"/>
                  <a:pt x="46" y="248"/>
                  <a:pt x="46" y="248"/>
                </a:cubicBezTo>
                <a:cubicBezTo>
                  <a:pt x="47" y="248"/>
                  <a:pt x="47" y="248"/>
                  <a:pt x="47" y="248"/>
                </a:cubicBezTo>
                <a:cubicBezTo>
                  <a:pt x="48" y="249"/>
                  <a:pt x="48" y="249"/>
                  <a:pt x="48" y="249"/>
                </a:cubicBezTo>
                <a:cubicBezTo>
                  <a:pt x="48" y="249"/>
                  <a:pt x="48" y="249"/>
                  <a:pt x="48" y="249"/>
                </a:cubicBezTo>
                <a:cubicBezTo>
                  <a:pt x="48" y="249"/>
                  <a:pt x="48" y="249"/>
                  <a:pt x="48" y="249"/>
                </a:cubicBezTo>
                <a:cubicBezTo>
                  <a:pt x="50" y="249"/>
                  <a:pt x="50" y="249"/>
                  <a:pt x="50" y="249"/>
                </a:cubicBezTo>
                <a:cubicBezTo>
                  <a:pt x="51" y="249"/>
                  <a:pt x="51" y="249"/>
                  <a:pt x="51" y="249"/>
                </a:cubicBezTo>
                <a:cubicBezTo>
                  <a:pt x="50" y="248"/>
                  <a:pt x="50" y="248"/>
                  <a:pt x="50" y="248"/>
                </a:cubicBezTo>
                <a:cubicBezTo>
                  <a:pt x="50" y="248"/>
                  <a:pt x="50" y="248"/>
                  <a:pt x="50" y="248"/>
                </a:cubicBezTo>
                <a:cubicBezTo>
                  <a:pt x="50" y="248"/>
                  <a:pt x="50" y="248"/>
                  <a:pt x="50" y="248"/>
                </a:cubicBezTo>
                <a:cubicBezTo>
                  <a:pt x="50" y="247"/>
                  <a:pt x="50" y="247"/>
                  <a:pt x="50" y="247"/>
                </a:cubicBezTo>
                <a:cubicBezTo>
                  <a:pt x="50" y="247"/>
                  <a:pt x="50" y="247"/>
                  <a:pt x="50" y="247"/>
                </a:cubicBezTo>
                <a:cubicBezTo>
                  <a:pt x="50" y="247"/>
                  <a:pt x="50" y="247"/>
                  <a:pt x="50" y="247"/>
                </a:cubicBezTo>
                <a:cubicBezTo>
                  <a:pt x="50" y="247"/>
                  <a:pt x="50" y="247"/>
                  <a:pt x="50" y="247"/>
                </a:cubicBezTo>
                <a:moveTo>
                  <a:pt x="56" y="249"/>
                </a:moveTo>
                <a:cubicBezTo>
                  <a:pt x="56" y="249"/>
                  <a:pt x="56" y="249"/>
                  <a:pt x="56" y="249"/>
                </a:cubicBezTo>
                <a:cubicBezTo>
                  <a:pt x="57" y="249"/>
                  <a:pt x="57" y="249"/>
                  <a:pt x="57" y="249"/>
                </a:cubicBezTo>
                <a:cubicBezTo>
                  <a:pt x="57" y="250"/>
                  <a:pt x="57" y="250"/>
                  <a:pt x="57" y="250"/>
                </a:cubicBezTo>
                <a:cubicBezTo>
                  <a:pt x="57" y="250"/>
                  <a:pt x="57" y="250"/>
                  <a:pt x="57" y="250"/>
                </a:cubicBezTo>
                <a:cubicBezTo>
                  <a:pt x="56" y="250"/>
                  <a:pt x="56" y="250"/>
                  <a:pt x="56" y="250"/>
                </a:cubicBezTo>
                <a:cubicBezTo>
                  <a:pt x="56" y="250"/>
                  <a:pt x="56" y="250"/>
                  <a:pt x="56" y="250"/>
                </a:cubicBezTo>
                <a:cubicBezTo>
                  <a:pt x="56" y="251"/>
                  <a:pt x="56" y="251"/>
                  <a:pt x="56" y="251"/>
                </a:cubicBezTo>
                <a:cubicBezTo>
                  <a:pt x="56" y="251"/>
                  <a:pt x="56" y="251"/>
                  <a:pt x="56" y="251"/>
                </a:cubicBezTo>
                <a:cubicBezTo>
                  <a:pt x="55" y="251"/>
                  <a:pt x="55" y="251"/>
                  <a:pt x="55" y="251"/>
                </a:cubicBezTo>
                <a:cubicBezTo>
                  <a:pt x="55" y="251"/>
                  <a:pt x="55" y="251"/>
                  <a:pt x="55" y="251"/>
                </a:cubicBezTo>
                <a:cubicBezTo>
                  <a:pt x="55" y="250"/>
                  <a:pt x="55" y="250"/>
                  <a:pt x="55" y="250"/>
                </a:cubicBezTo>
                <a:cubicBezTo>
                  <a:pt x="55" y="250"/>
                  <a:pt x="55" y="250"/>
                  <a:pt x="55" y="250"/>
                </a:cubicBezTo>
                <a:cubicBezTo>
                  <a:pt x="56" y="250"/>
                  <a:pt x="56" y="250"/>
                  <a:pt x="56" y="250"/>
                </a:cubicBezTo>
                <a:cubicBezTo>
                  <a:pt x="56" y="251"/>
                  <a:pt x="56" y="251"/>
                  <a:pt x="56" y="251"/>
                </a:cubicBezTo>
                <a:cubicBezTo>
                  <a:pt x="56" y="250"/>
                  <a:pt x="56" y="250"/>
                  <a:pt x="56" y="250"/>
                </a:cubicBezTo>
                <a:cubicBezTo>
                  <a:pt x="56" y="250"/>
                  <a:pt x="56" y="250"/>
                  <a:pt x="56" y="250"/>
                </a:cubicBezTo>
                <a:cubicBezTo>
                  <a:pt x="57" y="249"/>
                  <a:pt x="57" y="249"/>
                  <a:pt x="57" y="249"/>
                </a:cubicBezTo>
                <a:cubicBezTo>
                  <a:pt x="56" y="249"/>
                  <a:pt x="56" y="249"/>
                  <a:pt x="56" y="249"/>
                </a:cubicBezTo>
                <a:cubicBezTo>
                  <a:pt x="56" y="249"/>
                  <a:pt x="56" y="249"/>
                  <a:pt x="56" y="249"/>
                </a:cubicBezTo>
                <a:moveTo>
                  <a:pt x="119" y="279"/>
                </a:moveTo>
                <a:cubicBezTo>
                  <a:pt x="119" y="279"/>
                  <a:pt x="119" y="279"/>
                  <a:pt x="119" y="279"/>
                </a:cubicBezTo>
                <a:cubicBezTo>
                  <a:pt x="119" y="279"/>
                  <a:pt x="119" y="279"/>
                  <a:pt x="119" y="279"/>
                </a:cubicBezTo>
                <a:cubicBezTo>
                  <a:pt x="119" y="279"/>
                  <a:pt x="119" y="279"/>
                  <a:pt x="119" y="279"/>
                </a:cubicBezTo>
                <a:cubicBezTo>
                  <a:pt x="120" y="280"/>
                  <a:pt x="120" y="280"/>
                  <a:pt x="120" y="280"/>
                </a:cubicBezTo>
                <a:cubicBezTo>
                  <a:pt x="120" y="281"/>
                  <a:pt x="120" y="281"/>
                  <a:pt x="120" y="281"/>
                </a:cubicBezTo>
                <a:cubicBezTo>
                  <a:pt x="120" y="281"/>
                  <a:pt x="120" y="281"/>
                  <a:pt x="120" y="281"/>
                </a:cubicBezTo>
                <a:cubicBezTo>
                  <a:pt x="120" y="281"/>
                  <a:pt x="120" y="281"/>
                  <a:pt x="120"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8" y="280"/>
                  <a:pt x="118" y="280"/>
                  <a:pt x="118" y="280"/>
                </a:cubicBezTo>
                <a:cubicBezTo>
                  <a:pt x="118" y="280"/>
                  <a:pt x="118" y="280"/>
                  <a:pt x="118" y="280"/>
                </a:cubicBezTo>
                <a:cubicBezTo>
                  <a:pt x="118" y="279"/>
                  <a:pt x="118" y="279"/>
                  <a:pt x="118" y="279"/>
                </a:cubicBezTo>
                <a:cubicBezTo>
                  <a:pt x="119" y="279"/>
                  <a:pt x="119" y="279"/>
                  <a:pt x="119" y="279"/>
                </a:cubicBezTo>
                <a:cubicBezTo>
                  <a:pt x="119" y="279"/>
                  <a:pt x="119" y="279"/>
                  <a:pt x="119" y="279"/>
                </a:cubicBezTo>
                <a:moveTo>
                  <a:pt x="50" y="288"/>
                </a:moveTo>
                <a:cubicBezTo>
                  <a:pt x="50" y="289"/>
                  <a:pt x="50" y="289"/>
                  <a:pt x="50" y="289"/>
                </a:cubicBezTo>
                <a:cubicBezTo>
                  <a:pt x="51" y="290"/>
                  <a:pt x="51" y="290"/>
                  <a:pt x="51" y="290"/>
                </a:cubicBezTo>
                <a:cubicBezTo>
                  <a:pt x="51" y="290"/>
                  <a:pt x="51" y="290"/>
                  <a:pt x="51" y="290"/>
                </a:cubicBezTo>
                <a:cubicBezTo>
                  <a:pt x="51" y="290"/>
                  <a:pt x="51" y="290"/>
                  <a:pt x="51" y="290"/>
                </a:cubicBezTo>
                <a:cubicBezTo>
                  <a:pt x="50" y="289"/>
                  <a:pt x="50" y="289"/>
                  <a:pt x="50" y="289"/>
                </a:cubicBezTo>
                <a:cubicBezTo>
                  <a:pt x="50" y="288"/>
                  <a:pt x="50" y="288"/>
                  <a:pt x="50" y="288"/>
                </a:cubicBezTo>
                <a:cubicBezTo>
                  <a:pt x="49" y="288"/>
                  <a:pt x="49" y="288"/>
                  <a:pt x="49" y="288"/>
                </a:cubicBezTo>
                <a:cubicBezTo>
                  <a:pt x="49" y="288"/>
                  <a:pt x="49" y="288"/>
                  <a:pt x="49" y="288"/>
                </a:cubicBezTo>
                <a:cubicBezTo>
                  <a:pt x="49" y="288"/>
                  <a:pt x="49" y="288"/>
                  <a:pt x="49" y="288"/>
                </a:cubicBezTo>
                <a:cubicBezTo>
                  <a:pt x="49" y="288"/>
                  <a:pt x="49" y="288"/>
                  <a:pt x="49" y="288"/>
                </a:cubicBezTo>
                <a:cubicBezTo>
                  <a:pt x="50" y="288"/>
                  <a:pt x="50" y="288"/>
                  <a:pt x="50" y="288"/>
                </a:cubicBezTo>
                <a:cubicBezTo>
                  <a:pt x="50" y="288"/>
                  <a:pt x="50" y="288"/>
                  <a:pt x="50" y="288"/>
                </a:cubicBezTo>
                <a:moveTo>
                  <a:pt x="49" y="290"/>
                </a:moveTo>
                <a:cubicBezTo>
                  <a:pt x="49" y="290"/>
                  <a:pt x="49" y="290"/>
                  <a:pt x="49" y="290"/>
                </a:cubicBezTo>
                <a:cubicBezTo>
                  <a:pt x="49" y="291"/>
                  <a:pt x="49" y="291"/>
                  <a:pt x="49" y="291"/>
                </a:cubicBezTo>
                <a:cubicBezTo>
                  <a:pt x="49" y="291"/>
                  <a:pt x="49" y="291"/>
                  <a:pt x="49" y="291"/>
                </a:cubicBezTo>
                <a:cubicBezTo>
                  <a:pt x="49" y="290"/>
                  <a:pt x="49" y="290"/>
                  <a:pt x="49" y="290"/>
                </a:cubicBezTo>
                <a:cubicBezTo>
                  <a:pt x="48" y="291"/>
                  <a:pt x="48" y="291"/>
                  <a:pt x="48" y="291"/>
                </a:cubicBezTo>
                <a:cubicBezTo>
                  <a:pt x="47" y="291"/>
                  <a:pt x="47" y="291"/>
                  <a:pt x="47" y="291"/>
                </a:cubicBezTo>
                <a:cubicBezTo>
                  <a:pt x="47" y="291"/>
                  <a:pt x="47" y="291"/>
                  <a:pt x="47" y="291"/>
                </a:cubicBezTo>
                <a:cubicBezTo>
                  <a:pt x="48" y="290"/>
                  <a:pt x="48" y="290"/>
                  <a:pt x="48" y="290"/>
                </a:cubicBezTo>
                <a:cubicBezTo>
                  <a:pt x="49" y="290"/>
                  <a:pt x="49" y="290"/>
                  <a:pt x="49" y="290"/>
                </a:cubicBezTo>
                <a:moveTo>
                  <a:pt x="185" y="0"/>
                </a:moveTo>
                <a:cubicBezTo>
                  <a:pt x="184" y="0"/>
                  <a:pt x="184" y="0"/>
                  <a:pt x="184" y="0"/>
                </a:cubicBezTo>
                <a:cubicBezTo>
                  <a:pt x="184" y="0"/>
                  <a:pt x="184" y="0"/>
                  <a:pt x="184" y="0"/>
                </a:cubicBezTo>
                <a:cubicBezTo>
                  <a:pt x="184" y="1"/>
                  <a:pt x="184" y="1"/>
                  <a:pt x="184" y="1"/>
                </a:cubicBezTo>
                <a:cubicBezTo>
                  <a:pt x="184" y="2"/>
                  <a:pt x="184" y="2"/>
                  <a:pt x="184" y="2"/>
                </a:cubicBezTo>
                <a:cubicBezTo>
                  <a:pt x="184" y="3"/>
                  <a:pt x="184" y="3"/>
                  <a:pt x="184" y="3"/>
                </a:cubicBezTo>
                <a:cubicBezTo>
                  <a:pt x="183" y="4"/>
                  <a:pt x="183" y="4"/>
                  <a:pt x="183" y="4"/>
                </a:cubicBezTo>
                <a:cubicBezTo>
                  <a:pt x="183" y="3"/>
                  <a:pt x="183" y="3"/>
                  <a:pt x="183" y="3"/>
                </a:cubicBezTo>
                <a:cubicBezTo>
                  <a:pt x="182" y="2"/>
                  <a:pt x="182" y="2"/>
                  <a:pt x="182" y="2"/>
                </a:cubicBezTo>
                <a:cubicBezTo>
                  <a:pt x="182" y="1"/>
                  <a:pt x="182" y="1"/>
                  <a:pt x="182" y="1"/>
                </a:cubicBezTo>
                <a:cubicBezTo>
                  <a:pt x="181" y="1"/>
                  <a:pt x="181" y="1"/>
                  <a:pt x="181" y="1"/>
                </a:cubicBezTo>
                <a:cubicBezTo>
                  <a:pt x="181" y="0"/>
                  <a:pt x="181" y="0"/>
                  <a:pt x="181" y="0"/>
                </a:cubicBezTo>
                <a:cubicBezTo>
                  <a:pt x="180" y="0"/>
                  <a:pt x="180" y="0"/>
                  <a:pt x="180" y="0"/>
                </a:cubicBezTo>
                <a:cubicBezTo>
                  <a:pt x="180" y="1"/>
                  <a:pt x="180" y="1"/>
                  <a:pt x="180" y="1"/>
                </a:cubicBezTo>
                <a:cubicBezTo>
                  <a:pt x="179" y="2"/>
                  <a:pt x="179" y="2"/>
                  <a:pt x="179" y="2"/>
                </a:cubicBezTo>
                <a:cubicBezTo>
                  <a:pt x="179" y="2"/>
                  <a:pt x="179" y="2"/>
                  <a:pt x="179" y="2"/>
                </a:cubicBezTo>
                <a:cubicBezTo>
                  <a:pt x="178" y="2"/>
                  <a:pt x="178" y="2"/>
                  <a:pt x="178" y="2"/>
                </a:cubicBezTo>
                <a:cubicBezTo>
                  <a:pt x="177" y="2"/>
                  <a:pt x="177" y="2"/>
                  <a:pt x="177" y="2"/>
                </a:cubicBezTo>
                <a:cubicBezTo>
                  <a:pt x="177" y="3"/>
                  <a:pt x="177" y="3"/>
                  <a:pt x="177" y="3"/>
                </a:cubicBezTo>
                <a:cubicBezTo>
                  <a:pt x="177" y="4"/>
                  <a:pt x="177" y="4"/>
                  <a:pt x="177" y="4"/>
                </a:cubicBezTo>
                <a:cubicBezTo>
                  <a:pt x="178" y="5"/>
                  <a:pt x="178" y="5"/>
                  <a:pt x="178" y="5"/>
                </a:cubicBezTo>
                <a:cubicBezTo>
                  <a:pt x="177" y="6"/>
                  <a:pt x="177" y="6"/>
                  <a:pt x="177" y="6"/>
                </a:cubicBezTo>
                <a:cubicBezTo>
                  <a:pt x="176" y="7"/>
                  <a:pt x="176" y="7"/>
                  <a:pt x="176" y="7"/>
                </a:cubicBezTo>
                <a:cubicBezTo>
                  <a:pt x="176" y="8"/>
                  <a:pt x="176" y="8"/>
                  <a:pt x="176" y="8"/>
                </a:cubicBezTo>
                <a:cubicBezTo>
                  <a:pt x="177" y="8"/>
                  <a:pt x="177" y="8"/>
                  <a:pt x="177" y="8"/>
                </a:cubicBezTo>
                <a:cubicBezTo>
                  <a:pt x="177" y="9"/>
                  <a:pt x="177" y="9"/>
                  <a:pt x="177" y="9"/>
                </a:cubicBezTo>
                <a:cubicBezTo>
                  <a:pt x="177" y="9"/>
                  <a:pt x="177" y="9"/>
                  <a:pt x="177" y="9"/>
                </a:cubicBezTo>
                <a:cubicBezTo>
                  <a:pt x="175" y="9"/>
                  <a:pt x="175" y="9"/>
                  <a:pt x="175" y="9"/>
                </a:cubicBezTo>
                <a:cubicBezTo>
                  <a:pt x="174" y="8"/>
                  <a:pt x="174" y="8"/>
                  <a:pt x="174" y="8"/>
                </a:cubicBezTo>
                <a:cubicBezTo>
                  <a:pt x="173" y="8"/>
                  <a:pt x="173" y="8"/>
                  <a:pt x="173" y="8"/>
                </a:cubicBezTo>
                <a:cubicBezTo>
                  <a:pt x="171" y="8"/>
                  <a:pt x="171" y="8"/>
                  <a:pt x="171" y="8"/>
                </a:cubicBezTo>
                <a:cubicBezTo>
                  <a:pt x="171" y="10"/>
                  <a:pt x="171" y="10"/>
                  <a:pt x="171" y="10"/>
                </a:cubicBezTo>
                <a:cubicBezTo>
                  <a:pt x="171" y="11"/>
                  <a:pt x="171" y="11"/>
                  <a:pt x="171" y="11"/>
                </a:cubicBezTo>
                <a:cubicBezTo>
                  <a:pt x="172" y="13"/>
                  <a:pt x="172" y="13"/>
                  <a:pt x="172" y="13"/>
                </a:cubicBezTo>
                <a:cubicBezTo>
                  <a:pt x="174" y="14"/>
                  <a:pt x="174" y="14"/>
                  <a:pt x="174" y="14"/>
                </a:cubicBezTo>
                <a:cubicBezTo>
                  <a:pt x="174" y="14"/>
                  <a:pt x="174" y="14"/>
                  <a:pt x="174" y="14"/>
                </a:cubicBezTo>
                <a:cubicBezTo>
                  <a:pt x="174" y="15"/>
                  <a:pt x="174" y="15"/>
                  <a:pt x="174" y="15"/>
                </a:cubicBezTo>
                <a:cubicBezTo>
                  <a:pt x="173" y="15"/>
                  <a:pt x="173" y="15"/>
                  <a:pt x="173" y="15"/>
                </a:cubicBezTo>
                <a:cubicBezTo>
                  <a:pt x="171" y="14"/>
                  <a:pt x="171" y="14"/>
                  <a:pt x="171" y="14"/>
                </a:cubicBezTo>
                <a:cubicBezTo>
                  <a:pt x="170" y="12"/>
                  <a:pt x="170" y="12"/>
                  <a:pt x="170" y="12"/>
                </a:cubicBezTo>
                <a:cubicBezTo>
                  <a:pt x="168" y="10"/>
                  <a:pt x="168" y="10"/>
                  <a:pt x="168" y="10"/>
                </a:cubicBezTo>
                <a:cubicBezTo>
                  <a:pt x="168" y="10"/>
                  <a:pt x="168" y="10"/>
                  <a:pt x="168" y="10"/>
                </a:cubicBezTo>
                <a:cubicBezTo>
                  <a:pt x="167" y="10"/>
                  <a:pt x="167" y="10"/>
                  <a:pt x="167" y="10"/>
                </a:cubicBezTo>
                <a:cubicBezTo>
                  <a:pt x="168" y="11"/>
                  <a:pt x="168" y="11"/>
                  <a:pt x="168" y="11"/>
                </a:cubicBezTo>
                <a:cubicBezTo>
                  <a:pt x="168" y="12"/>
                  <a:pt x="168" y="12"/>
                  <a:pt x="168" y="12"/>
                </a:cubicBezTo>
                <a:cubicBezTo>
                  <a:pt x="168" y="13"/>
                  <a:pt x="168" y="13"/>
                  <a:pt x="168" y="13"/>
                </a:cubicBezTo>
                <a:cubicBezTo>
                  <a:pt x="169" y="14"/>
                  <a:pt x="169" y="14"/>
                  <a:pt x="169" y="14"/>
                </a:cubicBezTo>
                <a:cubicBezTo>
                  <a:pt x="168" y="15"/>
                  <a:pt x="168" y="15"/>
                  <a:pt x="168" y="15"/>
                </a:cubicBezTo>
                <a:cubicBezTo>
                  <a:pt x="168" y="16"/>
                  <a:pt x="168" y="16"/>
                  <a:pt x="168" y="16"/>
                </a:cubicBezTo>
                <a:cubicBezTo>
                  <a:pt x="168" y="14"/>
                  <a:pt x="168" y="14"/>
                  <a:pt x="168" y="14"/>
                </a:cubicBezTo>
                <a:cubicBezTo>
                  <a:pt x="167" y="13"/>
                  <a:pt x="167" y="13"/>
                  <a:pt x="167" y="13"/>
                </a:cubicBezTo>
                <a:cubicBezTo>
                  <a:pt x="166" y="11"/>
                  <a:pt x="166" y="11"/>
                  <a:pt x="166" y="11"/>
                </a:cubicBezTo>
                <a:cubicBezTo>
                  <a:pt x="166" y="10"/>
                  <a:pt x="166" y="10"/>
                  <a:pt x="166" y="10"/>
                </a:cubicBezTo>
                <a:cubicBezTo>
                  <a:pt x="166" y="9"/>
                  <a:pt x="166" y="9"/>
                  <a:pt x="166" y="9"/>
                </a:cubicBezTo>
                <a:cubicBezTo>
                  <a:pt x="164" y="9"/>
                  <a:pt x="164" y="9"/>
                  <a:pt x="164" y="9"/>
                </a:cubicBezTo>
                <a:cubicBezTo>
                  <a:pt x="163" y="10"/>
                  <a:pt x="163" y="10"/>
                  <a:pt x="163" y="10"/>
                </a:cubicBezTo>
                <a:cubicBezTo>
                  <a:pt x="163" y="11"/>
                  <a:pt x="163" y="11"/>
                  <a:pt x="163" y="11"/>
                </a:cubicBezTo>
                <a:cubicBezTo>
                  <a:pt x="162" y="10"/>
                  <a:pt x="162" y="10"/>
                  <a:pt x="162" y="10"/>
                </a:cubicBezTo>
                <a:cubicBezTo>
                  <a:pt x="163" y="9"/>
                  <a:pt x="163" y="9"/>
                  <a:pt x="163" y="9"/>
                </a:cubicBezTo>
                <a:cubicBezTo>
                  <a:pt x="163" y="9"/>
                  <a:pt x="163" y="9"/>
                  <a:pt x="163" y="9"/>
                </a:cubicBezTo>
                <a:cubicBezTo>
                  <a:pt x="162" y="8"/>
                  <a:pt x="162" y="8"/>
                  <a:pt x="162" y="8"/>
                </a:cubicBezTo>
                <a:cubicBezTo>
                  <a:pt x="162" y="7"/>
                  <a:pt x="162" y="7"/>
                  <a:pt x="162" y="7"/>
                </a:cubicBezTo>
                <a:cubicBezTo>
                  <a:pt x="162" y="7"/>
                  <a:pt x="162" y="7"/>
                  <a:pt x="162" y="7"/>
                </a:cubicBezTo>
                <a:cubicBezTo>
                  <a:pt x="161" y="7"/>
                  <a:pt x="161" y="7"/>
                  <a:pt x="161" y="7"/>
                </a:cubicBezTo>
                <a:cubicBezTo>
                  <a:pt x="160" y="7"/>
                  <a:pt x="160" y="7"/>
                  <a:pt x="160" y="7"/>
                </a:cubicBezTo>
                <a:cubicBezTo>
                  <a:pt x="159" y="7"/>
                  <a:pt x="159" y="7"/>
                  <a:pt x="159" y="7"/>
                </a:cubicBezTo>
                <a:cubicBezTo>
                  <a:pt x="160" y="6"/>
                  <a:pt x="160" y="6"/>
                  <a:pt x="160" y="6"/>
                </a:cubicBezTo>
                <a:cubicBezTo>
                  <a:pt x="161" y="5"/>
                  <a:pt x="161" y="5"/>
                  <a:pt x="161" y="5"/>
                </a:cubicBezTo>
                <a:cubicBezTo>
                  <a:pt x="159" y="5"/>
                  <a:pt x="159" y="5"/>
                  <a:pt x="159" y="5"/>
                </a:cubicBezTo>
                <a:cubicBezTo>
                  <a:pt x="158" y="6"/>
                  <a:pt x="158" y="6"/>
                  <a:pt x="158" y="6"/>
                </a:cubicBezTo>
                <a:cubicBezTo>
                  <a:pt x="158" y="7"/>
                  <a:pt x="158" y="7"/>
                  <a:pt x="158" y="7"/>
                </a:cubicBezTo>
                <a:cubicBezTo>
                  <a:pt x="157" y="8"/>
                  <a:pt x="157" y="8"/>
                  <a:pt x="157" y="8"/>
                </a:cubicBezTo>
                <a:cubicBezTo>
                  <a:pt x="156" y="8"/>
                  <a:pt x="156" y="8"/>
                  <a:pt x="156" y="8"/>
                </a:cubicBezTo>
                <a:cubicBezTo>
                  <a:pt x="155" y="10"/>
                  <a:pt x="155" y="10"/>
                  <a:pt x="155" y="10"/>
                </a:cubicBezTo>
                <a:cubicBezTo>
                  <a:pt x="154" y="10"/>
                  <a:pt x="154" y="10"/>
                  <a:pt x="154" y="10"/>
                </a:cubicBezTo>
                <a:cubicBezTo>
                  <a:pt x="154" y="9"/>
                  <a:pt x="154" y="9"/>
                  <a:pt x="154" y="9"/>
                </a:cubicBezTo>
                <a:cubicBezTo>
                  <a:pt x="153" y="8"/>
                  <a:pt x="153" y="8"/>
                  <a:pt x="153" y="8"/>
                </a:cubicBezTo>
                <a:cubicBezTo>
                  <a:pt x="152" y="8"/>
                  <a:pt x="152" y="8"/>
                  <a:pt x="152" y="8"/>
                </a:cubicBezTo>
                <a:cubicBezTo>
                  <a:pt x="152" y="9"/>
                  <a:pt x="152" y="9"/>
                  <a:pt x="152" y="9"/>
                </a:cubicBezTo>
                <a:cubicBezTo>
                  <a:pt x="152" y="10"/>
                  <a:pt x="152" y="10"/>
                  <a:pt x="152" y="10"/>
                </a:cubicBezTo>
                <a:cubicBezTo>
                  <a:pt x="152" y="11"/>
                  <a:pt x="152" y="11"/>
                  <a:pt x="152" y="11"/>
                </a:cubicBezTo>
                <a:cubicBezTo>
                  <a:pt x="154" y="12"/>
                  <a:pt x="154" y="12"/>
                  <a:pt x="154" y="12"/>
                </a:cubicBezTo>
                <a:cubicBezTo>
                  <a:pt x="154" y="13"/>
                  <a:pt x="154" y="13"/>
                  <a:pt x="154" y="13"/>
                </a:cubicBezTo>
                <a:cubicBezTo>
                  <a:pt x="153" y="13"/>
                  <a:pt x="153" y="13"/>
                  <a:pt x="153" y="13"/>
                </a:cubicBezTo>
                <a:cubicBezTo>
                  <a:pt x="152" y="14"/>
                  <a:pt x="152" y="14"/>
                  <a:pt x="152" y="14"/>
                </a:cubicBezTo>
                <a:cubicBezTo>
                  <a:pt x="152" y="16"/>
                  <a:pt x="152" y="16"/>
                  <a:pt x="152" y="16"/>
                </a:cubicBezTo>
                <a:cubicBezTo>
                  <a:pt x="153" y="17"/>
                  <a:pt x="153" y="17"/>
                  <a:pt x="153" y="17"/>
                </a:cubicBezTo>
                <a:cubicBezTo>
                  <a:pt x="154" y="17"/>
                  <a:pt x="154" y="17"/>
                  <a:pt x="154" y="17"/>
                </a:cubicBezTo>
                <a:cubicBezTo>
                  <a:pt x="155" y="16"/>
                  <a:pt x="155" y="16"/>
                  <a:pt x="155" y="16"/>
                </a:cubicBezTo>
                <a:cubicBezTo>
                  <a:pt x="156" y="16"/>
                  <a:pt x="156" y="16"/>
                  <a:pt x="156" y="16"/>
                </a:cubicBezTo>
                <a:cubicBezTo>
                  <a:pt x="157" y="16"/>
                  <a:pt x="157" y="16"/>
                  <a:pt x="157" y="16"/>
                </a:cubicBezTo>
                <a:cubicBezTo>
                  <a:pt x="158" y="18"/>
                  <a:pt x="158" y="18"/>
                  <a:pt x="158" y="18"/>
                </a:cubicBezTo>
                <a:cubicBezTo>
                  <a:pt x="159" y="19"/>
                  <a:pt x="159" y="19"/>
                  <a:pt x="159" y="19"/>
                </a:cubicBezTo>
                <a:cubicBezTo>
                  <a:pt x="160" y="19"/>
                  <a:pt x="160" y="19"/>
                  <a:pt x="160" y="19"/>
                </a:cubicBezTo>
                <a:cubicBezTo>
                  <a:pt x="160" y="20"/>
                  <a:pt x="160" y="20"/>
                  <a:pt x="160" y="20"/>
                </a:cubicBezTo>
                <a:cubicBezTo>
                  <a:pt x="160" y="21"/>
                  <a:pt x="160" y="21"/>
                  <a:pt x="160" y="21"/>
                </a:cubicBezTo>
                <a:cubicBezTo>
                  <a:pt x="160" y="22"/>
                  <a:pt x="160" y="22"/>
                  <a:pt x="160" y="22"/>
                </a:cubicBezTo>
                <a:cubicBezTo>
                  <a:pt x="159" y="24"/>
                  <a:pt x="159" y="24"/>
                  <a:pt x="159" y="24"/>
                </a:cubicBezTo>
                <a:cubicBezTo>
                  <a:pt x="159" y="25"/>
                  <a:pt x="159" y="25"/>
                  <a:pt x="159" y="25"/>
                </a:cubicBezTo>
                <a:cubicBezTo>
                  <a:pt x="160" y="26"/>
                  <a:pt x="160" y="26"/>
                  <a:pt x="160" y="26"/>
                </a:cubicBezTo>
                <a:cubicBezTo>
                  <a:pt x="160" y="27"/>
                  <a:pt x="160" y="27"/>
                  <a:pt x="160" y="27"/>
                </a:cubicBezTo>
                <a:cubicBezTo>
                  <a:pt x="160" y="28"/>
                  <a:pt x="160" y="28"/>
                  <a:pt x="160" y="28"/>
                </a:cubicBezTo>
                <a:cubicBezTo>
                  <a:pt x="161" y="29"/>
                  <a:pt x="161" y="29"/>
                  <a:pt x="161" y="29"/>
                </a:cubicBezTo>
                <a:cubicBezTo>
                  <a:pt x="162" y="29"/>
                  <a:pt x="162" y="29"/>
                  <a:pt x="162" y="29"/>
                </a:cubicBezTo>
                <a:cubicBezTo>
                  <a:pt x="163" y="30"/>
                  <a:pt x="163" y="30"/>
                  <a:pt x="163" y="30"/>
                </a:cubicBezTo>
                <a:cubicBezTo>
                  <a:pt x="164" y="31"/>
                  <a:pt x="164" y="31"/>
                  <a:pt x="164" y="31"/>
                </a:cubicBezTo>
                <a:cubicBezTo>
                  <a:pt x="164" y="31"/>
                  <a:pt x="164" y="31"/>
                  <a:pt x="164" y="31"/>
                </a:cubicBezTo>
                <a:cubicBezTo>
                  <a:pt x="165" y="32"/>
                  <a:pt x="165" y="32"/>
                  <a:pt x="165" y="32"/>
                </a:cubicBezTo>
                <a:cubicBezTo>
                  <a:pt x="163" y="31"/>
                  <a:pt x="163" y="31"/>
                  <a:pt x="163" y="31"/>
                </a:cubicBezTo>
                <a:cubicBezTo>
                  <a:pt x="162" y="30"/>
                  <a:pt x="162" y="30"/>
                  <a:pt x="162" y="30"/>
                </a:cubicBezTo>
                <a:cubicBezTo>
                  <a:pt x="160" y="30"/>
                  <a:pt x="160" y="30"/>
                  <a:pt x="160" y="30"/>
                </a:cubicBezTo>
                <a:cubicBezTo>
                  <a:pt x="159" y="29"/>
                  <a:pt x="159" y="29"/>
                  <a:pt x="159" y="29"/>
                </a:cubicBezTo>
                <a:cubicBezTo>
                  <a:pt x="159" y="28"/>
                  <a:pt x="159" y="28"/>
                  <a:pt x="159" y="28"/>
                </a:cubicBezTo>
                <a:cubicBezTo>
                  <a:pt x="159" y="27"/>
                  <a:pt x="159" y="27"/>
                  <a:pt x="159" y="27"/>
                </a:cubicBezTo>
                <a:cubicBezTo>
                  <a:pt x="158" y="25"/>
                  <a:pt x="158" y="25"/>
                  <a:pt x="158" y="25"/>
                </a:cubicBezTo>
                <a:cubicBezTo>
                  <a:pt x="159" y="24"/>
                  <a:pt x="159" y="24"/>
                  <a:pt x="159" y="24"/>
                </a:cubicBezTo>
                <a:cubicBezTo>
                  <a:pt x="159" y="23"/>
                  <a:pt x="159" y="23"/>
                  <a:pt x="159" y="23"/>
                </a:cubicBezTo>
                <a:cubicBezTo>
                  <a:pt x="157" y="21"/>
                  <a:pt x="157" y="21"/>
                  <a:pt x="157" y="21"/>
                </a:cubicBezTo>
                <a:cubicBezTo>
                  <a:pt x="157" y="21"/>
                  <a:pt x="157" y="21"/>
                  <a:pt x="157" y="21"/>
                </a:cubicBezTo>
                <a:cubicBezTo>
                  <a:pt x="157" y="19"/>
                  <a:pt x="157" y="19"/>
                  <a:pt x="157" y="19"/>
                </a:cubicBezTo>
                <a:cubicBezTo>
                  <a:pt x="156" y="18"/>
                  <a:pt x="156" y="18"/>
                  <a:pt x="156" y="18"/>
                </a:cubicBezTo>
                <a:cubicBezTo>
                  <a:pt x="155" y="18"/>
                  <a:pt x="155" y="18"/>
                  <a:pt x="155" y="18"/>
                </a:cubicBezTo>
                <a:cubicBezTo>
                  <a:pt x="154" y="17"/>
                  <a:pt x="154" y="17"/>
                  <a:pt x="154" y="17"/>
                </a:cubicBezTo>
                <a:cubicBezTo>
                  <a:pt x="153" y="17"/>
                  <a:pt x="153" y="17"/>
                  <a:pt x="153" y="17"/>
                </a:cubicBezTo>
                <a:cubicBezTo>
                  <a:pt x="152" y="18"/>
                  <a:pt x="152" y="18"/>
                  <a:pt x="152" y="18"/>
                </a:cubicBezTo>
                <a:cubicBezTo>
                  <a:pt x="151" y="18"/>
                  <a:pt x="151" y="18"/>
                  <a:pt x="151" y="18"/>
                </a:cubicBezTo>
                <a:cubicBezTo>
                  <a:pt x="150" y="18"/>
                  <a:pt x="150" y="18"/>
                  <a:pt x="150" y="18"/>
                </a:cubicBezTo>
                <a:cubicBezTo>
                  <a:pt x="149" y="18"/>
                  <a:pt x="149" y="18"/>
                  <a:pt x="149" y="18"/>
                </a:cubicBezTo>
                <a:cubicBezTo>
                  <a:pt x="148" y="20"/>
                  <a:pt x="148" y="20"/>
                  <a:pt x="148" y="20"/>
                </a:cubicBezTo>
                <a:cubicBezTo>
                  <a:pt x="149" y="20"/>
                  <a:pt x="149" y="20"/>
                  <a:pt x="149" y="20"/>
                </a:cubicBezTo>
                <a:cubicBezTo>
                  <a:pt x="149" y="21"/>
                  <a:pt x="149" y="21"/>
                  <a:pt x="149" y="21"/>
                </a:cubicBezTo>
                <a:cubicBezTo>
                  <a:pt x="148" y="22"/>
                  <a:pt x="148" y="22"/>
                  <a:pt x="148" y="22"/>
                </a:cubicBezTo>
                <a:cubicBezTo>
                  <a:pt x="147" y="21"/>
                  <a:pt x="147" y="21"/>
                  <a:pt x="147" y="21"/>
                </a:cubicBezTo>
                <a:cubicBezTo>
                  <a:pt x="145" y="19"/>
                  <a:pt x="145" y="19"/>
                  <a:pt x="145" y="19"/>
                </a:cubicBezTo>
                <a:cubicBezTo>
                  <a:pt x="144" y="19"/>
                  <a:pt x="144" y="19"/>
                  <a:pt x="144" y="19"/>
                </a:cubicBezTo>
                <a:cubicBezTo>
                  <a:pt x="144" y="19"/>
                  <a:pt x="144" y="19"/>
                  <a:pt x="144" y="19"/>
                </a:cubicBezTo>
                <a:cubicBezTo>
                  <a:pt x="143" y="19"/>
                  <a:pt x="143" y="19"/>
                  <a:pt x="143" y="19"/>
                </a:cubicBezTo>
                <a:cubicBezTo>
                  <a:pt x="142" y="19"/>
                  <a:pt x="142" y="19"/>
                  <a:pt x="142" y="19"/>
                </a:cubicBezTo>
                <a:cubicBezTo>
                  <a:pt x="140" y="18"/>
                  <a:pt x="140" y="18"/>
                  <a:pt x="140" y="18"/>
                </a:cubicBezTo>
                <a:cubicBezTo>
                  <a:pt x="140" y="19"/>
                  <a:pt x="140" y="19"/>
                  <a:pt x="140" y="19"/>
                </a:cubicBezTo>
                <a:cubicBezTo>
                  <a:pt x="140" y="20"/>
                  <a:pt x="140" y="20"/>
                  <a:pt x="140" y="20"/>
                </a:cubicBezTo>
                <a:cubicBezTo>
                  <a:pt x="141" y="21"/>
                  <a:pt x="141" y="21"/>
                  <a:pt x="141" y="21"/>
                </a:cubicBezTo>
                <a:cubicBezTo>
                  <a:pt x="140" y="22"/>
                  <a:pt x="140" y="22"/>
                  <a:pt x="140" y="22"/>
                </a:cubicBezTo>
                <a:cubicBezTo>
                  <a:pt x="141" y="23"/>
                  <a:pt x="141" y="23"/>
                  <a:pt x="141" y="23"/>
                </a:cubicBezTo>
                <a:cubicBezTo>
                  <a:pt x="141" y="25"/>
                  <a:pt x="141" y="25"/>
                  <a:pt x="141" y="25"/>
                </a:cubicBezTo>
                <a:cubicBezTo>
                  <a:pt x="141" y="26"/>
                  <a:pt x="141" y="26"/>
                  <a:pt x="141" y="26"/>
                </a:cubicBezTo>
                <a:cubicBezTo>
                  <a:pt x="142" y="27"/>
                  <a:pt x="142" y="27"/>
                  <a:pt x="142" y="27"/>
                </a:cubicBezTo>
                <a:cubicBezTo>
                  <a:pt x="142" y="29"/>
                  <a:pt x="142" y="29"/>
                  <a:pt x="142" y="29"/>
                </a:cubicBezTo>
                <a:cubicBezTo>
                  <a:pt x="142" y="29"/>
                  <a:pt x="142" y="29"/>
                  <a:pt x="142" y="29"/>
                </a:cubicBezTo>
                <a:cubicBezTo>
                  <a:pt x="142" y="30"/>
                  <a:pt x="142" y="30"/>
                  <a:pt x="142" y="30"/>
                </a:cubicBezTo>
                <a:cubicBezTo>
                  <a:pt x="143" y="32"/>
                  <a:pt x="143" y="32"/>
                  <a:pt x="143" y="32"/>
                </a:cubicBezTo>
                <a:cubicBezTo>
                  <a:pt x="143" y="33"/>
                  <a:pt x="143" y="33"/>
                  <a:pt x="143" y="33"/>
                </a:cubicBezTo>
                <a:cubicBezTo>
                  <a:pt x="143" y="35"/>
                  <a:pt x="143" y="35"/>
                  <a:pt x="143" y="35"/>
                </a:cubicBezTo>
                <a:cubicBezTo>
                  <a:pt x="143" y="35"/>
                  <a:pt x="143" y="35"/>
                  <a:pt x="143" y="35"/>
                </a:cubicBezTo>
                <a:cubicBezTo>
                  <a:pt x="143" y="36"/>
                  <a:pt x="143" y="36"/>
                  <a:pt x="143" y="36"/>
                </a:cubicBezTo>
                <a:cubicBezTo>
                  <a:pt x="144" y="38"/>
                  <a:pt x="144" y="38"/>
                  <a:pt x="144" y="38"/>
                </a:cubicBezTo>
                <a:cubicBezTo>
                  <a:pt x="144" y="39"/>
                  <a:pt x="144" y="39"/>
                  <a:pt x="144" y="39"/>
                </a:cubicBezTo>
                <a:cubicBezTo>
                  <a:pt x="145" y="40"/>
                  <a:pt x="145" y="40"/>
                  <a:pt x="145" y="40"/>
                </a:cubicBezTo>
                <a:cubicBezTo>
                  <a:pt x="146" y="41"/>
                  <a:pt x="146" y="41"/>
                  <a:pt x="146" y="41"/>
                </a:cubicBezTo>
                <a:cubicBezTo>
                  <a:pt x="146" y="42"/>
                  <a:pt x="146" y="42"/>
                  <a:pt x="146" y="42"/>
                </a:cubicBezTo>
                <a:cubicBezTo>
                  <a:pt x="146" y="42"/>
                  <a:pt x="146" y="42"/>
                  <a:pt x="146" y="42"/>
                </a:cubicBezTo>
                <a:cubicBezTo>
                  <a:pt x="147" y="42"/>
                  <a:pt x="147" y="42"/>
                  <a:pt x="147" y="42"/>
                </a:cubicBezTo>
                <a:cubicBezTo>
                  <a:pt x="147" y="43"/>
                  <a:pt x="147" y="43"/>
                  <a:pt x="147" y="43"/>
                </a:cubicBezTo>
                <a:cubicBezTo>
                  <a:pt x="147" y="44"/>
                  <a:pt x="147" y="44"/>
                  <a:pt x="147" y="44"/>
                </a:cubicBezTo>
                <a:cubicBezTo>
                  <a:pt x="148" y="45"/>
                  <a:pt x="148" y="45"/>
                  <a:pt x="148" y="45"/>
                </a:cubicBezTo>
                <a:cubicBezTo>
                  <a:pt x="149" y="45"/>
                  <a:pt x="149" y="45"/>
                  <a:pt x="149" y="45"/>
                </a:cubicBezTo>
                <a:cubicBezTo>
                  <a:pt x="148" y="45"/>
                  <a:pt x="148" y="45"/>
                  <a:pt x="148" y="45"/>
                </a:cubicBezTo>
                <a:cubicBezTo>
                  <a:pt x="147" y="45"/>
                  <a:pt x="147" y="45"/>
                  <a:pt x="147" y="45"/>
                </a:cubicBezTo>
                <a:cubicBezTo>
                  <a:pt x="147" y="45"/>
                  <a:pt x="147" y="45"/>
                  <a:pt x="147" y="45"/>
                </a:cubicBezTo>
                <a:cubicBezTo>
                  <a:pt x="146" y="45"/>
                  <a:pt x="146" y="45"/>
                  <a:pt x="146" y="45"/>
                </a:cubicBezTo>
                <a:cubicBezTo>
                  <a:pt x="145" y="44"/>
                  <a:pt x="145" y="44"/>
                  <a:pt x="145" y="44"/>
                </a:cubicBezTo>
                <a:cubicBezTo>
                  <a:pt x="145" y="43"/>
                  <a:pt x="145" y="43"/>
                  <a:pt x="145" y="43"/>
                </a:cubicBezTo>
                <a:cubicBezTo>
                  <a:pt x="145" y="43"/>
                  <a:pt x="145" y="43"/>
                  <a:pt x="145" y="43"/>
                </a:cubicBezTo>
                <a:cubicBezTo>
                  <a:pt x="144" y="42"/>
                  <a:pt x="144" y="42"/>
                  <a:pt x="144" y="42"/>
                </a:cubicBezTo>
                <a:cubicBezTo>
                  <a:pt x="143" y="43"/>
                  <a:pt x="143" y="43"/>
                  <a:pt x="143" y="43"/>
                </a:cubicBezTo>
                <a:cubicBezTo>
                  <a:pt x="143" y="43"/>
                  <a:pt x="143" y="43"/>
                  <a:pt x="143" y="43"/>
                </a:cubicBezTo>
                <a:cubicBezTo>
                  <a:pt x="143" y="42"/>
                  <a:pt x="143" y="42"/>
                  <a:pt x="143" y="42"/>
                </a:cubicBezTo>
                <a:cubicBezTo>
                  <a:pt x="143" y="41"/>
                  <a:pt x="143" y="41"/>
                  <a:pt x="143" y="41"/>
                </a:cubicBezTo>
                <a:cubicBezTo>
                  <a:pt x="142" y="41"/>
                  <a:pt x="142" y="41"/>
                  <a:pt x="142" y="41"/>
                </a:cubicBezTo>
                <a:cubicBezTo>
                  <a:pt x="142" y="42"/>
                  <a:pt x="142" y="42"/>
                  <a:pt x="142" y="42"/>
                </a:cubicBezTo>
                <a:cubicBezTo>
                  <a:pt x="141" y="43"/>
                  <a:pt x="141" y="43"/>
                  <a:pt x="141" y="43"/>
                </a:cubicBezTo>
                <a:cubicBezTo>
                  <a:pt x="140" y="44"/>
                  <a:pt x="140" y="44"/>
                  <a:pt x="140" y="44"/>
                </a:cubicBezTo>
                <a:cubicBezTo>
                  <a:pt x="139" y="44"/>
                  <a:pt x="139" y="44"/>
                  <a:pt x="139" y="44"/>
                </a:cubicBezTo>
                <a:cubicBezTo>
                  <a:pt x="137" y="43"/>
                  <a:pt x="137" y="43"/>
                  <a:pt x="137" y="43"/>
                </a:cubicBezTo>
                <a:cubicBezTo>
                  <a:pt x="136" y="43"/>
                  <a:pt x="136" y="43"/>
                  <a:pt x="136" y="43"/>
                </a:cubicBezTo>
                <a:cubicBezTo>
                  <a:pt x="136" y="42"/>
                  <a:pt x="136" y="42"/>
                  <a:pt x="136" y="42"/>
                </a:cubicBezTo>
                <a:cubicBezTo>
                  <a:pt x="136" y="41"/>
                  <a:pt x="136" y="41"/>
                  <a:pt x="136" y="41"/>
                </a:cubicBezTo>
                <a:cubicBezTo>
                  <a:pt x="136" y="39"/>
                  <a:pt x="136" y="39"/>
                  <a:pt x="136" y="39"/>
                </a:cubicBezTo>
                <a:cubicBezTo>
                  <a:pt x="135" y="37"/>
                  <a:pt x="135" y="37"/>
                  <a:pt x="135" y="37"/>
                </a:cubicBezTo>
                <a:cubicBezTo>
                  <a:pt x="134" y="37"/>
                  <a:pt x="134" y="37"/>
                  <a:pt x="134" y="37"/>
                </a:cubicBezTo>
                <a:cubicBezTo>
                  <a:pt x="134" y="35"/>
                  <a:pt x="134" y="35"/>
                  <a:pt x="134" y="35"/>
                </a:cubicBezTo>
                <a:cubicBezTo>
                  <a:pt x="134" y="34"/>
                  <a:pt x="134" y="34"/>
                  <a:pt x="134" y="34"/>
                </a:cubicBezTo>
                <a:cubicBezTo>
                  <a:pt x="135" y="34"/>
                  <a:pt x="135" y="34"/>
                  <a:pt x="135" y="34"/>
                </a:cubicBezTo>
                <a:cubicBezTo>
                  <a:pt x="135" y="33"/>
                  <a:pt x="135" y="33"/>
                  <a:pt x="135" y="33"/>
                </a:cubicBezTo>
                <a:cubicBezTo>
                  <a:pt x="135" y="30"/>
                  <a:pt x="135" y="30"/>
                  <a:pt x="135" y="30"/>
                </a:cubicBezTo>
                <a:cubicBezTo>
                  <a:pt x="134" y="29"/>
                  <a:pt x="134" y="29"/>
                  <a:pt x="134" y="29"/>
                </a:cubicBezTo>
                <a:cubicBezTo>
                  <a:pt x="133" y="27"/>
                  <a:pt x="133" y="27"/>
                  <a:pt x="133" y="27"/>
                </a:cubicBezTo>
                <a:cubicBezTo>
                  <a:pt x="133" y="26"/>
                  <a:pt x="133" y="26"/>
                  <a:pt x="133" y="26"/>
                </a:cubicBezTo>
                <a:cubicBezTo>
                  <a:pt x="132" y="23"/>
                  <a:pt x="132" y="23"/>
                  <a:pt x="132" y="23"/>
                </a:cubicBezTo>
                <a:cubicBezTo>
                  <a:pt x="131" y="22"/>
                  <a:pt x="131" y="22"/>
                  <a:pt x="131" y="22"/>
                </a:cubicBezTo>
                <a:cubicBezTo>
                  <a:pt x="130" y="22"/>
                  <a:pt x="130" y="22"/>
                  <a:pt x="130" y="22"/>
                </a:cubicBezTo>
                <a:cubicBezTo>
                  <a:pt x="130" y="21"/>
                  <a:pt x="130" y="21"/>
                  <a:pt x="130" y="21"/>
                </a:cubicBezTo>
                <a:cubicBezTo>
                  <a:pt x="129" y="20"/>
                  <a:pt x="129" y="20"/>
                  <a:pt x="129" y="20"/>
                </a:cubicBezTo>
                <a:cubicBezTo>
                  <a:pt x="128" y="20"/>
                  <a:pt x="128" y="20"/>
                  <a:pt x="128" y="20"/>
                </a:cubicBezTo>
                <a:cubicBezTo>
                  <a:pt x="128" y="20"/>
                  <a:pt x="128" y="20"/>
                  <a:pt x="128" y="20"/>
                </a:cubicBezTo>
                <a:cubicBezTo>
                  <a:pt x="126" y="20"/>
                  <a:pt x="126" y="20"/>
                  <a:pt x="126" y="20"/>
                </a:cubicBezTo>
                <a:cubicBezTo>
                  <a:pt x="126" y="21"/>
                  <a:pt x="126" y="21"/>
                  <a:pt x="126" y="21"/>
                </a:cubicBezTo>
                <a:cubicBezTo>
                  <a:pt x="126" y="22"/>
                  <a:pt x="126" y="22"/>
                  <a:pt x="126" y="22"/>
                </a:cubicBezTo>
                <a:cubicBezTo>
                  <a:pt x="126" y="23"/>
                  <a:pt x="126" y="23"/>
                  <a:pt x="126" y="23"/>
                </a:cubicBezTo>
                <a:cubicBezTo>
                  <a:pt x="126" y="23"/>
                  <a:pt x="126" y="23"/>
                  <a:pt x="126" y="23"/>
                </a:cubicBezTo>
                <a:cubicBezTo>
                  <a:pt x="126" y="24"/>
                  <a:pt x="126" y="24"/>
                  <a:pt x="126" y="24"/>
                </a:cubicBezTo>
                <a:cubicBezTo>
                  <a:pt x="125" y="26"/>
                  <a:pt x="125" y="26"/>
                  <a:pt x="125" y="26"/>
                </a:cubicBezTo>
                <a:cubicBezTo>
                  <a:pt x="125" y="28"/>
                  <a:pt x="125" y="28"/>
                  <a:pt x="125" y="28"/>
                </a:cubicBezTo>
                <a:cubicBezTo>
                  <a:pt x="125" y="30"/>
                  <a:pt x="125" y="30"/>
                  <a:pt x="125" y="30"/>
                </a:cubicBezTo>
                <a:cubicBezTo>
                  <a:pt x="126" y="30"/>
                  <a:pt x="126" y="30"/>
                  <a:pt x="126" y="30"/>
                </a:cubicBezTo>
                <a:cubicBezTo>
                  <a:pt x="125" y="32"/>
                  <a:pt x="125" y="32"/>
                  <a:pt x="125" y="32"/>
                </a:cubicBezTo>
                <a:cubicBezTo>
                  <a:pt x="125" y="34"/>
                  <a:pt x="125" y="34"/>
                  <a:pt x="125" y="34"/>
                </a:cubicBezTo>
                <a:cubicBezTo>
                  <a:pt x="125" y="35"/>
                  <a:pt x="125" y="35"/>
                  <a:pt x="125" y="35"/>
                </a:cubicBezTo>
                <a:cubicBezTo>
                  <a:pt x="125" y="37"/>
                  <a:pt x="125" y="37"/>
                  <a:pt x="125" y="37"/>
                </a:cubicBezTo>
                <a:cubicBezTo>
                  <a:pt x="125" y="37"/>
                  <a:pt x="125" y="37"/>
                  <a:pt x="125" y="37"/>
                </a:cubicBezTo>
                <a:cubicBezTo>
                  <a:pt x="124" y="37"/>
                  <a:pt x="124" y="37"/>
                  <a:pt x="124" y="37"/>
                </a:cubicBezTo>
                <a:cubicBezTo>
                  <a:pt x="124" y="37"/>
                  <a:pt x="124" y="37"/>
                  <a:pt x="124" y="37"/>
                </a:cubicBezTo>
                <a:cubicBezTo>
                  <a:pt x="123" y="37"/>
                  <a:pt x="123" y="37"/>
                  <a:pt x="123" y="37"/>
                </a:cubicBezTo>
                <a:cubicBezTo>
                  <a:pt x="122" y="37"/>
                  <a:pt x="122" y="37"/>
                  <a:pt x="122" y="37"/>
                </a:cubicBezTo>
                <a:cubicBezTo>
                  <a:pt x="122" y="36"/>
                  <a:pt x="122" y="36"/>
                  <a:pt x="122" y="36"/>
                </a:cubicBezTo>
                <a:cubicBezTo>
                  <a:pt x="121" y="36"/>
                  <a:pt x="121" y="36"/>
                  <a:pt x="121" y="36"/>
                </a:cubicBezTo>
                <a:cubicBezTo>
                  <a:pt x="120" y="36"/>
                  <a:pt x="120" y="36"/>
                  <a:pt x="120" y="36"/>
                </a:cubicBezTo>
                <a:cubicBezTo>
                  <a:pt x="119" y="35"/>
                  <a:pt x="119" y="35"/>
                  <a:pt x="119" y="35"/>
                </a:cubicBezTo>
                <a:cubicBezTo>
                  <a:pt x="119" y="35"/>
                  <a:pt x="119" y="35"/>
                  <a:pt x="119" y="35"/>
                </a:cubicBezTo>
                <a:cubicBezTo>
                  <a:pt x="119" y="35"/>
                  <a:pt x="119" y="35"/>
                  <a:pt x="119" y="35"/>
                </a:cubicBezTo>
                <a:cubicBezTo>
                  <a:pt x="119" y="36"/>
                  <a:pt x="119" y="36"/>
                  <a:pt x="119" y="36"/>
                </a:cubicBezTo>
                <a:cubicBezTo>
                  <a:pt x="120" y="37"/>
                  <a:pt x="120" y="37"/>
                  <a:pt x="120" y="37"/>
                </a:cubicBezTo>
                <a:cubicBezTo>
                  <a:pt x="120" y="38"/>
                  <a:pt x="120" y="38"/>
                  <a:pt x="120" y="38"/>
                </a:cubicBezTo>
                <a:cubicBezTo>
                  <a:pt x="119" y="38"/>
                  <a:pt x="119" y="38"/>
                  <a:pt x="119" y="38"/>
                </a:cubicBezTo>
                <a:cubicBezTo>
                  <a:pt x="119" y="39"/>
                  <a:pt x="119" y="39"/>
                  <a:pt x="119" y="39"/>
                </a:cubicBezTo>
                <a:cubicBezTo>
                  <a:pt x="119" y="39"/>
                  <a:pt x="119" y="39"/>
                  <a:pt x="119" y="39"/>
                </a:cubicBezTo>
                <a:cubicBezTo>
                  <a:pt x="118" y="38"/>
                  <a:pt x="118" y="38"/>
                  <a:pt x="118" y="38"/>
                </a:cubicBezTo>
                <a:cubicBezTo>
                  <a:pt x="117" y="38"/>
                  <a:pt x="117" y="38"/>
                  <a:pt x="117" y="38"/>
                </a:cubicBezTo>
                <a:cubicBezTo>
                  <a:pt x="117" y="38"/>
                  <a:pt x="117" y="38"/>
                  <a:pt x="117" y="38"/>
                </a:cubicBezTo>
                <a:cubicBezTo>
                  <a:pt x="117" y="36"/>
                  <a:pt x="117" y="36"/>
                  <a:pt x="117" y="36"/>
                </a:cubicBezTo>
                <a:cubicBezTo>
                  <a:pt x="116" y="35"/>
                  <a:pt x="116" y="35"/>
                  <a:pt x="116" y="35"/>
                </a:cubicBezTo>
                <a:cubicBezTo>
                  <a:pt x="115" y="33"/>
                  <a:pt x="115" y="33"/>
                  <a:pt x="115" y="33"/>
                </a:cubicBezTo>
                <a:cubicBezTo>
                  <a:pt x="115" y="32"/>
                  <a:pt x="115" y="32"/>
                  <a:pt x="115" y="32"/>
                </a:cubicBezTo>
                <a:cubicBezTo>
                  <a:pt x="114" y="32"/>
                  <a:pt x="114" y="32"/>
                  <a:pt x="114" y="32"/>
                </a:cubicBezTo>
                <a:cubicBezTo>
                  <a:pt x="114" y="31"/>
                  <a:pt x="114" y="31"/>
                  <a:pt x="114" y="31"/>
                </a:cubicBezTo>
                <a:cubicBezTo>
                  <a:pt x="114" y="30"/>
                  <a:pt x="114" y="30"/>
                  <a:pt x="114" y="30"/>
                </a:cubicBezTo>
                <a:cubicBezTo>
                  <a:pt x="113" y="30"/>
                  <a:pt x="113" y="30"/>
                  <a:pt x="113" y="30"/>
                </a:cubicBezTo>
                <a:cubicBezTo>
                  <a:pt x="113" y="32"/>
                  <a:pt x="113" y="32"/>
                  <a:pt x="113" y="32"/>
                </a:cubicBezTo>
                <a:cubicBezTo>
                  <a:pt x="112" y="32"/>
                  <a:pt x="112" y="32"/>
                  <a:pt x="112" y="32"/>
                </a:cubicBezTo>
                <a:cubicBezTo>
                  <a:pt x="112" y="33"/>
                  <a:pt x="112" y="33"/>
                  <a:pt x="112" y="33"/>
                </a:cubicBezTo>
                <a:cubicBezTo>
                  <a:pt x="112" y="34"/>
                  <a:pt x="112" y="34"/>
                  <a:pt x="112" y="34"/>
                </a:cubicBezTo>
                <a:cubicBezTo>
                  <a:pt x="111" y="34"/>
                  <a:pt x="111" y="34"/>
                  <a:pt x="111" y="34"/>
                </a:cubicBezTo>
                <a:cubicBezTo>
                  <a:pt x="110" y="35"/>
                  <a:pt x="110" y="35"/>
                  <a:pt x="110" y="35"/>
                </a:cubicBezTo>
                <a:cubicBezTo>
                  <a:pt x="110" y="36"/>
                  <a:pt x="110" y="36"/>
                  <a:pt x="110" y="36"/>
                </a:cubicBezTo>
                <a:cubicBezTo>
                  <a:pt x="109" y="37"/>
                  <a:pt x="109" y="37"/>
                  <a:pt x="109" y="37"/>
                </a:cubicBezTo>
                <a:cubicBezTo>
                  <a:pt x="108" y="38"/>
                  <a:pt x="108" y="38"/>
                  <a:pt x="108" y="38"/>
                </a:cubicBezTo>
                <a:cubicBezTo>
                  <a:pt x="108" y="39"/>
                  <a:pt x="108" y="39"/>
                  <a:pt x="108" y="39"/>
                </a:cubicBezTo>
                <a:cubicBezTo>
                  <a:pt x="107" y="40"/>
                  <a:pt x="107" y="40"/>
                  <a:pt x="107" y="40"/>
                </a:cubicBezTo>
                <a:cubicBezTo>
                  <a:pt x="106" y="41"/>
                  <a:pt x="106" y="41"/>
                  <a:pt x="106" y="41"/>
                </a:cubicBezTo>
                <a:cubicBezTo>
                  <a:pt x="106" y="41"/>
                  <a:pt x="106" y="41"/>
                  <a:pt x="106" y="41"/>
                </a:cubicBezTo>
                <a:cubicBezTo>
                  <a:pt x="105" y="41"/>
                  <a:pt x="105" y="41"/>
                  <a:pt x="105" y="41"/>
                </a:cubicBezTo>
                <a:cubicBezTo>
                  <a:pt x="106" y="39"/>
                  <a:pt x="106" y="39"/>
                  <a:pt x="106" y="39"/>
                </a:cubicBezTo>
                <a:cubicBezTo>
                  <a:pt x="106" y="38"/>
                  <a:pt x="106" y="38"/>
                  <a:pt x="106" y="38"/>
                </a:cubicBezTo>
                <a:cubicBezTo>
                  <a:pt x="107" y="37"/>
                  <a:pt x="107" y="37"/>
                  <a:pt x="107" y="37"/>
                </a:cubicBezTo>
                <a:cubicBezTo>
                  <a:pt x="107" y="36"/>
                  <a:pt x="107" y="36"/>
                  <a:pt x="107" y="36"/>
                </a:cubicBezTo>
                <a:cubicBezTo>
                  <a:pt x="108" y="36"/>
                  <a:pt x="108" y="36"/>
                  <a:pt x="108" y="36"/>
                </a:cubicBezTo>
                <a:cubicBezTo>
                  <a:pt x="109" y="34"/>
                  <a:pt x="109" y="34"/>
                  <a:pt x="109" y="34"/>
                </a:cubicBezTo>
                <a:cubicBezTo>
                  <a:pt x="110" y="33"/>
                  <a:pt x="110" y="33"/>
                  <a:pt x="110" y="33"/>
                </a:cubicBezTo>
                <a:cubicBezTo>
                  <a:pt x="110" y="32"/>
                  <a:pt x="110" y="32"/>
                  <a:pt x="110" y="32"/>
                </a:cubicBezTo>
                <a:cubicBezTo>
                  <a:pt x="110" y="32"/>
                  <a:pt x="110" y="32"/>
                  <a:pt x="110" y="32"/>
                </a:cubicBezTo>
                <a:cubicBezTo>
                  <a:pt x="109" y="31"/>
                  <a:pt x="109" y="31"/>
                  <a:pt x="109" y="31"/>
                </a:cubicBezTo>
                <a:cubicBezTo>
                  <a:pt x="110" y="31"/>
                  <a:pt x="110" y="31"/>
                  <a:pt x="110" y="31"/>
                </a:cubicBezTo>
                <a:cubicBezTo>
                  <a:pt x="110" y="30"/>
                  <a:pt x="110" y="30"/>
                  <a:pt x="110" y="30"/>
                </a:cubicBezTo>
                <a:cubicBezTo>
                  <a:pt x="111" y="29"/>
                  <a:pt x="111" y="29"/>
                  <a:pt x="111" y="29"/>
                </a:cubicBezTo>
                <a:cubicBezTo>
                  <a:pt x="111" y="29"/>
                  <a:pt x="111" y="29"/>
                  <a:pt x="111" y="29"/>
                </a:cubicBezTo>
                <a:cubicBezTo>
                  <a:pt x="111" y="27"/>
                  <a:pt x="111" y="27"/>
                  <a:pt x="111" y="27"/>
                </a:cubicBezTo>
                <a:cubicBezTo>
                  <a:pt x="112" y="25"/>
                  <a:pt x="112" y="25"/>
                  <a:pt x="112" y="25"/>
                </a:cubicBezTo>
                <a:cubicBezTo>
                  <a:pt x="112" y="24"/>
                  <a:pt x="112" y="24"/>
                  <a:pt x="112" y="24"/>
                </a:cubicBezTo>
                <a:cubicBezTo>
                  <a:pt x="113" y="23"/>
                  <a:pt x="113" y="23"/>
                  <a:pt x="113" y="23"/>
                </a:cubicBezTo>
                <a:cubicBezTo>
                  <a:pt x="113" y="20"/>
                  <a:pt x="113" y="20"/>
                  <a:pt x="113" y="20"/>
                </a:cubicBezTo>
                <a:cubicBezTo>
                  <a:pt x="113" y="19"/>
                  <a:pt x="113" y="19"/>
                  <a:pt x="113" y="19"/>
                </a:cubicBezTo>
                <a:cubicBezTo>
                  <a:pt x="111" y="19"/>
                  <a:pt x="111" y="19"/>
                  <a:pt x="111" y="19"/>
                </a:cubicBezTo>
                <a:cubicBezTo>
                  <a:pt x="110" y="19"/>
                  <a:pt x="110" y="19"/>
                  <a:pt x="110" y="19"/>
                </a:cubicBezTo>
                <a:cubicBezTo>
                  <a:pt x="109" y="20"/>
                  <a:pt x="109" y="20"/>
                  <a:pt x="109" y="20"/>
                </a:cubicBezTo>
                <a:cubicBezTo>
                  <a:pt x="108" y="19"/>
                  <a:pt x="108" y="19"/>
                  <a:pt x="108" y="19"/>
                </a:cubicBezTo>
                <a:cubicBezTo>
                  <a:pt x="107" y="19"/>
                  <a:pt x="107" y="19"/>
                  <a:pt x="107" y="19"/>
                </a:cubicBezTo>
                <a:cubicBezTo>
                  <a:pt x="106" y="19"/>
                  <a:pt x="106" y="19"/>
                  <a:pt x="106" y="19"/>
                </a:cubicBezTo>
                <a:cubicBezTo>
                  <a:pt x="106" y="20"/>
                  <a:pt x="106" y="20"/>
                  <a:pt x="106" y="20"/>
                </a:cubicBezTo>
                <a:cubicBezTo>
                  <a:pt x="107" y="21"/>
                  <a:pt x="107" y="21"/>
                  <a:pt x="107" y="21"/>
                </a:cubicBezTo>
                <a:cubicBezTo>
                  <a:pt x="107" y="23"/>
                  <a:pt x="107" y="23"/>
                  <a:pt x="107" y="23"/>
                </a:cubicBezTo>
                <a:cubicBezTo>
                  <a:pt x="107" y="24"/>
                  <a:pt x="107" y="24"/>
                  <a:pt x="107" y="24"/>
                </a:cubicBezTo>
                <a:cubicBezTo>
                  <a:pt x="106" y="23"/>
                  <a:pt x="106" y="23"/>
                  <a:pt x="106" y="23"/>
                </a:cubicBezTo>
                <a:cubicBezTo>
                  <a:pt x="106" y="22"/>
                  <a:pt x="106" y="22"/>
                  <a:pt x="106" y="22"/>
                </a:cubicBezTo>
                <a:cubicBezTo>
                  <a:pt x="105" y="21"/>
                  <a:pt x="105" y="21"/>
                  <a:pt x="105" y="21"/>
                </a:cubicBezTo>
                <a:cubicBezTo>
                  <a:pt x="104" y="20"/>
                  <a:pt x="104" y="20"/>
                  <a:pt x="104" y="20"/>
                </a:cubicBezTo>
                <a:cubicBezTo>
                  <a:pt x="103" y="22"/>
                  <a:pt x="103" y="22"/>
                  <a:pt x="103" y="22"/>
                </a:cubicBezTo>
                <a:cubicBezTo>
                  <a:pt x="103" y="23"/>
                  <a:pt x="103" y="23"/>
                  <a:pt x="103" y="23"/>
                </a:cubicBezTo>
                <a:cubicBezTo>
                  <a:pt x="103" y="24"/>
                  <a:pt x="103" y="24"/>
                  <a:pt x="103" y="24"/>
                </a:cubicBezTo>
                <a:cubicBezTo>
                  <a:pt x="103" y="25"/>
                  <a:pt x="103" y="25"/>
                  <a:pt x="103" y="25"/>
                </a:cubicBezTo>
                <a:cubicBezTo>
                  <a:pt x="102" y="25"/>
                  <a:pt x="102" y="25"/>
                  <a:pt x="102" y="25"/>
                </a:cubicBezTo>
                <a:cubicBezTo>
                  <a:pt x="102" y="24"/>
                  <a:pt x="102" y="24"/>
                  <a:pt x="102" y="24"/>
                </a:cubicBezTo>
                <a:cubicBezTo>
                  <a:pt x="102" y="23"/>
                  <a:pt x="102" y="23"/>
                  <a:pt x="102" y="23"/>
                </a:cubicBezTo>
                <a:cubicBezTo>
                  <a:pt x="101" y="22"/>
                  <a:pt x="101" y="22"/>
                  <a:pt x="101" y="22"/>
                </a:cubicBezTo>
                <a:cubicBezTo>
                  <a:pt x="101" y="21"/>
                  <a:pt x="101" y="21"/>
                  <a:pt x="101" y="21"/>
                </a:cubicBezTo>
                <a:cubicBezTo>
                  <a:pt x="98" y="22"/>
                  <a:pt x="98" y="22"/>
                  <a:pt x="98" y="22"/>
                </a:cubicBezTo>
                <a:cubicBezTo>
                  <a:pt x="96" y="22"/>
                  <a:pt x="96" y="22"/>
                  <a:pt x="96" y="22"/>
                </a:cubicBezTo>
                <a:cubicBezTo>
                  <a:pt x="93" y="23"/>
                  <a:pt x="93" y="23"/>
                  <a:pt x="93" y="23"/>
                </a:cubicBezTo>
                <a:cubicBezTo>
                  <a:pt x="92" y="22"/>
                  <a:pt x="92" y="22"/>
                  <a:pt x="92" y="22"/>
                </a:cubicBezTo>
                <a:cubicBezTo>
                  <a:pt x="91" y="22"/>
                  <a:pt x="91" y="22"/>
                  <a:pt x="91" y="22"/>
                </a:cubicBezTo>
                <a:cubicBezTo>
                  <a:pt x="90" y="23"/>
                  <a:pt x="90" y="23"/>
                  <a:pt x="90" y="23"/>
                </a:cubicBezTo>
                <a:cubicBezTo>
                  <a:pt x="89" y="22"/>
                  <a:pt x="89" y="22"/>
                  <a:pt x="89" y="22"/>
                </a:cubicBezTo>
                <a:cubicBezTo>
                  <a:pt x="88" y="22"/>
                  <a:pt x="88" y="22"/>
                  <a:pt x="88" y="22"/>
                </a:cubicBezTo>
                <a:cubicBezTo>
                  <a:pt x="87" y="23"/>
                  <a:pt x="87" y="23"/>
                  <a:pt x="87" y="23"/>
                </a:cubicBezTo>
                <a:cubicBezTo>
                  <a:pt x="87" y="24"/>
                  <a:pt x="87" y="24"/>
                  <a:pt x="87" y="24"/>
                </a:cubicBezTo>
                <a:cubicBezTo>
                  <a:pt x="87" y="25"/>
                  <a:pt x="87" y="25"/>
                  <a:pt x="87" y="25"/>
                </a:cubicBezTo>
                <a:cubicBezTo>
                  <a:pt x="87" y="26"/>
                  <a:pt x="87" y="26"/>
                  <a:pt x="87" y="26"/>
                </a:cubicBezTo>
                <a:cubicBezTo>
                  <a:pt x="88" y="27"/>
                  <a:pt x="88" y="27"/>
                  <a:pt x="88" y="27"/>
                </a:cubicBezTo>
                <a:cubicBezTo>
                  <a:pt x="88" y="27"/>
                  <a:pt x="88" y="27"/>
                  <a:pt x="88" y="27"/>
                </a:cubicBezTo>
                <a:cubicBezTo>
                  <a:pt x="88" y="28"/>
                  <a:pt x="88" y="28"/>
                  <a:pt x="88" y="28"/>
                </a:cubicBezTo>
                <a:cubicBezTo>
                  <a:pt x="87" y="30"/>
                  <a:pt x="87" y="30"/>
                  <a:pt x="87" y="30"/>
                </a:cubicBezTo>
                <a:cubicBezTo>
                  <a:pt x="87" y="32"/>
                  <a:pt x="87" y="32"/>
                  <a:pt x="87" y="32"/>
                </a:cubicBezTo>
                <a:cubicBezTo>
                  <a:pt x="89" y="34"/>
                  <a:pt x="89" y="34"/>
                  <a:pt x="89" y="34"/>
                </a:cubicBezTo>
                <a:cubicBezTo>
                  <a:pt x="89" y="35"/>
                  <a:pt x="89" y="35"/>
                  <a:pt x="89" y="35"/>
                </a:cubicBezTo>
                <a:cubicBezTo>
                  <a:pt x="89" y="37"/>
                  <a:pt x="89" y="37"/>
                  <a:pt x="89" y="37"/>
                </a:cubicBezTo>
                <a:cubicBezTo>
                  <a:pt x="89" y="38"/>
                  <a:pt x="89" y="38"/>
                  <a:pt x="89" y="38"/>
                </a:cubicBezTo>
                <a:cubicBezTo>
                  <a:pt x="88" y="37"/>
                  <a:pt x="88" y="37"/>
                  <a:pt x="88" y="37"/>
                </a:cubicBezTo>
                <a:cubicBezTo>
                  <a:pt x="88" y="36"/>
                  <a:pt x="88" y="36"/>
                  <a:pt x="88" y="36"/>
                </a:cubicBezTo>
                <a:cubicBezTo>
                  <a:pt x="86" y="34"/>
                  <a:pt x="86" y="34"/>
                  <a:pt x="86" y="34"/>
                </a:cubicBezTo>
                <a:cubicBezTo>
                  <a:pt x="85" y="34"/>
                  <a:pt x="85" y="34"/>
                  <a:pt x="85" y="34"/>
                </a:cubicBezTo>
                <a:cubicBezTo>
                  <a:pt x="86" y="32"/>
                  <a:pt x="86" y="32"/>
                  <a:pt x="86" y="32"/>
                </a:cubicBezTo>
                <a:cubicBezTo>
                  <a:pt x="86" y="29"/>
                  <a:pt x="86" y="29"/>
                  <a:pt x="86" y="29"/>
                </a:cubicBezTo>
                <a:cubicBezTo>
                  <a:pt x="86" y="28"/>
                  <a:pt x="86" y="28"/>
                  <a:pt x="86" y="28"/>
                </a:cubicBezTo>
                <a:cubicBezTo>
                  <a:pt x="84" y="27"/>
                  <a:pt x="84" y="27"/>
                  <a:pt x="84" y="27"/>
                </a:cubicBezTo>
                <a:cubicBezTo>
                  <a:pt x="84" y="26"/>
                  <a:pt x="84" y="26"/>
                  <a:pt x="84" y="26"/>
                </a:cubicBezTo>
                <a:cubicBezTo>
                  <a:pt x="84" y="25"/>
                  <a:pt x="84" y="25"/>
                  <a:pt x="84" y="25"/>
                </a:cubicBezTo>
                <a:cubicBezTo>
                  <a:pt x="84" y="25"/>
                  <a:pt x="84" y="25"/>
                  <a:pt x="84" y="25"/>
                </a:cubicBezTo>
                <a:cubicBezTo>
                  <a:pt x="82" y="25"/>
                  <a:pt x="82" y="25"/>
                  <a:pt x="82" y="25"/>
                </a:cubicBezTo>
                <a:cubicBezTo>
                  <a:pt x="81" y="26"/>
                  <a:pt x="81" y="26"/>
                  <a:pt x="81" y="26"/>
                </a:cubicBezTo>
                <a:cubicBezTo>
                  <a:pt x="79" y="26"/>
                  <a:pt x="79" y="26"/>
                  <a:pt x="79" y="26"/>
                </a:cubicBezTo>
                <a:cubicBezTo>
                  <a:pt x="78" y="27"/>
                  <a:pt x="78" y="27"/>
                  <a:pt x="78" y="27"/>
                </a:cubicBezTo>
                <a:cubicBezTo>
                  <a:pt x="78" y="28"/>
                  <a:pt x="78" y="28"/>
                  <a:pt x="78" y="28"/>
                </a:cubicBezTo>
                <a:cubicBezTo>
                  <a:pt x="78" y="29"/>
                  <a:pt x="78" y="29"/>
                  <a:pt x="78" y="29"/>
                </a:cubicBezTo>
                <a:cubicBezTo>
                  <a:pt x="78" y="31"/>
                  <a:pt x="78" y="31"/>
                  <a:pt x="78" y="31"/>
                </a:cubicBezTo>
                <a:cubicBezTo>
                  <a:pt x="77" y="32"/>
                  <a:pt x="77" y="32"/>
                  <a:pt x="77" y="32"/>
                </a:cubicBezTo>
                <a:cubicBezTo>
                  <a:pt x="77" y="33"/>
                  <a:pt x="77" y="33"/>
                  <a:pt x="77" y="33"/>
                </a:cubicBezTo>
                <a:cubicBezTo>
                  <a:pt x="77" y="33"/>
                  <a:pt x="77" y="33"/>
                  <a:pt x="77" y="33"/>
                </a:cubicBezTo>
                <a:cubicBezTo>
                  <a:pt x="78" y="33"/>
                  <a:pt x="78" y="33"/>
                  <a:pt x="78" y="33"/>
                </a:cubicBezTo>
                <a:cubicBezTo>
                  <a:pt x="78" y="33"/>
                  <a:pt x="78" y="33"/>
                  <a:pt x="78" y="33"/>
                </a:cubicBezTo>
                <a:cubicBezTo>
                  <a:pt x="78" y="35"/>
                  <a:pt x="78" y="35"/>
                  <a:pt x="78" y="35"/>
                </a:cubicBezTo>
                <a:cubicBezTo>
                  <a:pt x="78" y="36"/>
                  <a:pt x="78" y="36"/>
                  <a:pt x="78" y="36"/>
                </a:cubicBezTo>
                <a:cubicBezTo>
                  <a:pt x="76" y="37"/>
                  <a:pt x="76" y="37"/>
                  <a:pt x="76" y="37"/>
                </a:cubicBezTo>
                <a:cubicBezTo>
                  <a:pt x="75" y="37"/>
                  <a:pt x="75" y="37"/>
                  <a:pt x="75" y="37"/>
                </a:cubicBezTo>
                <a:cubicBezTo>
                  <a:pt x="75" y="37"/>
                  <a:pt x="75" y="37"/>
                  <a:pt x="75" y="37"/>
                </a:cubicBezTo>
                <a:cubicBezTo>
                  <a:pt x="74" y="38"/>
                  <a:pt x="74" y="38"/>
                  <a:pt x="74" y="38"/>
                </a:cubicBezTo>
                <a:cubicBezTo>
                  <a:pt x="74" y="39"/>
                  <a:pt x="74" y="39"/>
                  <a:pt x="74" y="39"/>
                </a:cubicBezTo>
                <a:cubicBezTo>
                  <a:pt x="73" y="40"/>
                  <a:pt x="73" y="40"/>
                  <a:pt x="73" y="40"/>
                </a:cubicBezTo>
                <a:cubicBezTo>
                  <a:pt x="74" y="40"/>
                  <a:pt x="74" y="40"/>
                  <a:pt x="74" y="40"/>
                </a:cubicBezTo>
                <a:cubicBezTo>
                  <a:pt x="74" y="41"/>
                  <a:pt x="74" y="41"/>
                  <a:pt x="74" y="41"/>
                </a:cubicBezTo>
                <a:cubicBezTo>
                  <a:pt x="73" y="41"/>
                  <a:pt x="73" y="41"/>
                  <a:pt x="73" y="41"/>
                </a:cubicBezTo>
                <a:cubicBezTo>
                  <a:pt x="72" y="41"/>
                  <a:pt x="72" y="41"/>
                  <a:pt x="72" y="41"/>
                </a:cubicBezTo>
                <a:cubicBezTo>
                  <a:pt x="70" y="41"/>
                  <a:pt x="70" y="41"/>
                  <a:pt x="70" y="41"/>
                </a:cubicBezTo>
                <a:cubicBezTo>
                  <a:pt x="69" y="41"/>
                  <a:pt x="69" y="41"/>
                  <a:pt x="69" y="41"/>
                </a:cubicBezTo>
                <a:cubicBezTo>
                  <a:pt x="69" y="40"/>
                  <a:pt x="69" y="40"/>
                  <a:pt x="69" y="40"/>
                </a:cubicBezTo>
                <a:cubicBezTo>
                  <a:pt x="69" y="39"/>
                  <a:pt x="69" y="39"/>
                  <a:pt x="69" y="39"/>
                </a:cubicBezTo>
                <a:cubicBezTo>
                  <a:pt x="69" y="39"/>
                  <a:pt x="69" y="39"/>
                  <a:pt x="69" y="39"/>
                </a:cubicBezTo>
                <a:cubicBezTo>
                  <a:pt x="68" y="39"/>
                  <a:pt x="68" y="39"/>
                  <a:pt x="68" y="39"/>
                </a:cubicBezTo>
                <a:cubicBezTo>
                  <a:pt x="68" y="39"/>
                  <a:pt x="68" y="39"/>
                  <a:pt x="68" y="39"/>
                </a:cubicBezTo>
                <a:cubicBezTo>
                  <a:pt x="68" y="38"/>
                  <a:pt x="68" y="38"/>
                  <a:pt x="68" y="38"/>
                </a:cubicBezTo>
                <a:cubicBezTo>
                  <a:pt x="67" y="38"/>
                  <a:pt x="67" y="38"/>
                  <a:pt x="67" y="38"/>
                </a:cubicBezTo>
                <a:cubicBezTo>
                  <a:pt x="67" y="38"/>
                  <a:pt x="67" y="38"/>
                  <a:pt x="67" y="38"/>
                </a:cubicBezTo>
                <a:cubicBezTo>
                  <a:pt x="66" y="39"/>
                  <a:pt x="66" y="39"/>
                  <a:pt x="66" y="39"/>
                </a:cubicBezTo>
                <a:cubicBezTo>
                  <a:pt x="66" y="39"/>
                  <a:pt x="66" y="39"/>
                  <a:pt x="66" y="39"/>
                </a:cubicBezTo>
                <a:cubicBezTo>
                  <a:pt x="65" y="39"/>
                  <a:pt x="65" y="39"/>
                  <a:pt x="65" y="39"/>
                </a:cubicBezTo>
                <a:cubicBezTo>
                  <a:pt x="65" y="41"/>
                  <a:pt x="65" y="41"/>
                  <a:pt x="65" y="41"/>
                </a:cubicBezTo>
                <a:cubicBezTo>
                  <a:pt x="65" y="42"/>
                  <a:pt x="65" y="42"/>
                  <a:pt x="65" y="42"/>
                </a:cubicBezTo>
                <a:cubicBezTo>
                  <a:pt x="65" y="43"/>
                  <a:pt x="65" y="43"/>
                  <a:pt x="65" y="43"/>
                </a:cubicBezTo>
                <a:cubicBezTo>
                  <a:pt x="65" y="45"/>
                  <a:pt x="65" y="45"/>
                  <a:pt x="65" y="45"/>
                </a:cubicBezTo>
                <a:cubicBezTo>
                  <a:pt x="65" y="47"/>
                  <a:pt x="65" y="47"/>
                  <a:pt x="65" y="47"/>
                </a:cubicBezTo>
                <a:cubicBezTo>
                  <a:pt x="65" y="47"/>
                  <a:pt x="65" y="47"/>
                  <a:pt x="65" y="47"/>
                </a:cubicBezTo>
                <a:cubicBezTo>
                  <a:pt x="64" y="47"/>
                  <a:pt x="64" y="47"/>
                  <a:pt x="64" y="47"/>
                </a:cubicBezTo>
                <a:cubicBezTo>
                  <a:pt x="64" y="45"/>
                  <a:pt x="64" y="45"/>
                  <a:pt x="64" y="45"/>
                </a:cubicBezTo>
                <a:cubicBezTo>
                  <a:pt x="64" y="43"/>
                  <a:pt x="64" y="43"/>
                  <a:pt x="64" y="43"/>
                </a:cubicBezTo>
                <a:cubicBezTo>
                  <a:pt x="64" y="42"/>
                  <a:pt x="64" y="42"/>
                  <a:pt x="64" y="42"/>
                </a:cubicBezTo>
                <a:cubicBezTo>
                  <a:pt x="64" y="40"/>
                  <a:pt x="64" y="40"/>
                  <a:pt x="64" y="40"/>
                </a:cubicBezTo>
                <a:cubicBezTo>
                  <a:pt x="64" y="39"/>
                  <a:pt x="64" y="39"/>
                  <a:pt x="64" y="39"/>
                </a:cubicBezTo>
                <a:cubicBezTo>
                  <a:pt x="63" y="39"/>
                  <a:pt x="63" y="39"/>
                  <a:pt x="63" y="39"/>
                </a:cubicBezTo>
                <a:cubicBezTo>
                  <a:pt x="63" y="39"/>
                  <a:pt x="63" y="39"/>
                  <a:pt x="63" y="39"/>
                </a:cubicBezTo>
                <a:cubicBezTo>
                  <a:pt x="62" y="39"/>
                  <a:pt x="62" y="39"/>
                  <a:pt x="62" y="39"/>
                </a:cubicBezTo>
                <a:cubicBezTo>
                  <a:pt x="61" y="40"/>
                  <a:pt x="61" y="40"/>
                  <a:pt x="61" y="40"/>
                </a:cubicBezTo>
                <a:cubicBezTo>
                  <a:pt x="60" y="40"/>
                  <a:pt x="60" y="40"/>
                  <a:pt x="60" y="40"/>
                </a:cubicBezTo>
                <a:cubicBezTo>
                  <a:pt x="59" y="41"/>
                  <a:pt x="59" y="41"/>
                  <a:pt x="59" y="41"/>
                </a:cubicBezTo>
                <a:cubicBezTo>
                  <a:pt x="59" y="42"/>
                  <a:pt x="59" y="42"/>
                  <a:pt x="59" y="42"/>
                </a:cubicBezTo>
                <a:cubicBezTo>
                  <a:pt x="59" y="43"/>
                  <a:pt x="59" y="43"/>
                  <a:pt x="59" y="43"/>
                </a:cubicBezTo>
                <a:cubicBezTo>
                  <a:pt x="57" y="44"/>
                  <a:pt x="57" y="44"/>
                  <a:pt x="57" y="44"/>
                </a:cubicBezTo>
                <a:cubicBezTo>
                  <a:pt x="57" y="45"/>
                  <a:pt x="57" y="45"/>
                  <a:pt x="57" y="45"/>
                </a:cubicBezTo>
                <a:cubicBezTo>
                  <a:pt x="57" y="44"/>
                  <a:pt x="57" y="44"/>
                  <a:pt x="57" y="44"/>
                </a:cubicBezTo>
                <a:cubicBezTo>
                  <a:pt x="55" y="44"/>
                  <a:pt x="55" y="44"/>
                  <a:pt x="55" y="44"/>
                </a:cubicBezTo>
                <a:cubicBezTo>
                  <a:pt x="55" y="44"/>
                  <a:pt x="55" y="44"/>
                  <a:pt x="55" y="44"/>
                </a:cubicBezTo>
                <a:cubicBezTo>
                  <a:pt x="55" y="45"/>
                  <a:pt x="55" y="45"/>
                  <a:pt x="55" y="45"/>
                </a:cubicBezTo>
                <a:cubicBezTo>
                  <a:pt x="55" y="45"/>
                  <a:pt x="55" y="45"/>
                  <a:pt x="55" y="45"/>
                </a:cubicBezTo>
                <a:cubicBezTo>
                  <a:pt x="56" y="46"/>
                  <a:pt x="56" y="46"/>
                  <a:pt x="56" y="46"/>
                </a:cubicBezTo>
                <a:cubicBezTo>
                  <a:pt x="55" y="46"/>
                  <a:pt x="55" y="46"/>
                  <a:pt x="55" y="46"/>
                </a:cubicBezTo>
                <a:cubicBezTo>
                  <a:pt x="53" y="46"/>
                  <a:pt x="53" y="46"/>
                  <a:pt x="53" y="46"/>
                </a:cubicBezTo>
                <a:cubicBezTo>
                  <a:pt x="52" y="46"/>
                  <a:pt x="52" y="46"/>
                  <a:pt x="52" y="46"/>
                </a:cubicBezTo>
                <a:cubicBezTo>
                  <a:pt x="52" y="47"/>
                  <a:pt x="52" y="47"/>
                  <a:pt x="52" y="47"/>
                </a:cubicBezTo>
                <a:cubicBezTo>
                  <a:pt x="50" y="48"/>
                  <a:pt x="50" y="48"/>
                  <a:pt x="50" y="48"/>
                </a:cubicBezTo>
                <a:cubicBezTo>
                  <a:pt x="49" y="48"/>
                  <a:pt x="49" y="48"/>
                  <a:pt x="49" y="48"/>
                </a:cubicBezTo>
                <a:cubicBezTo>
                  <a:pt x="49" y="49"/>
                  <a:pt x="49" y="49"/>
                  <a:pt x="49" y="49"/>
                </a:cubicBezTo>
                <a:cubicBezTo>
                  <a:pt x="48" y="49"/>
                  <a:pt x="48" y="49"/>
                  <a:pt x="48" y="49"/>
                </a:cubicBezTo>
                <a:cubicBezTo>
                  <a:pt x="47" y="50"/>
                  <a:pt x="47" y="50"/>
                  <a:pt x="47" y="50"/>
                </a:cubicBezTo>
                <a:cubicBezTo>
                  <a:pt x="46" y="50"/>
                  <a:pt x="46" y="50"/>
                  <a:pt x="46" y="50"/>
                </a:cubicBezTo>
                <a:cubicBezTo>
                  <a:pt x="47" y="51"/>
                  <a:pt x="47" y="51"/>
                  <a:pt x="47" y="51"/>
                </a:cubicBezTo>
                <a:cubicBezTo>
                  <a:pt x="47" y="51"/>
                  <a:pt x="47" y="51"/>
                  <a:pt x="47" y="51"/>
                </a:cubicBezTo>
                <a:cubicBezTo>
                  <a:pt x="47" y="52"/>
                  <a:pt x="47" y="52"/>
                  <a:pt x="47" y="52"/>
                </a:cubicBezTo>
                <a:cubicBezTo>
                  <a:pt x="46" y="52"/>
                  <a:pt x="46" y="52"/>
                  <a:pt x="46" y="52"/>
                </a:cubicBezTo>
                <a:cubicBezTo>
                  <a:pt x="46" y="53"/>
                  <a:pt x="46" y="53"/>
                  <a:pt x="46" y="53"/>
                </a:cubicBezTo>
                <a:cubicBezTo>
                  <a:pt x="45" y="54"/>
                  <a:pt x="45" y="54"/>
                  <a:pt x="45" y="54"/>
                </a:cubicBezTo>
                <a:cubicBezTo>
                  <a:pt x="44" y="54"/>
                  <a:pt x="44" y="54"/>
                  <a:pt x="44" y="54"/>
                </a:cubicBezTo>
                <a:cubicBezTo>
                  <a:pt x="44" y="55"/>
                  <a:pt x="44" y="55"/>
                  <a:pt x="44" y="55"/>
                </a:cubicBezTo>
                <a:cubicBezTo>
                  <a:pt x="44" y="56"/>
                  <a:pt x="44" y="56"/>
                  <a:pt x="44" y="56"/>
                </a:cubicBezTo>
                <a:cubicBezTo>
                  <a:pt x="44" y="56"/>
                  <a:pt x="44" y="56"/>
                  <a:pt x="44" y="56"/>
                </a:cubicBezTo>
                <a:cubicBezTo>
                  <a:pt x="44" y="57"/>
                  <a:pt x="44" y="57"/>
                  <a:pt x="44" y="57"/>
                </a:cubicBezTo>
                <a:cubicBezTo>
                  <a:pt x="44" y="57"/>
                  <a:pt x="44" y="57"/>
                  <a:pt x="44" y="57"/>
                </a:cubicBezTo>
                <a:cubicBezTo>
                  <a:pt x="45" y="57"/>
                  <a:pt x="45" y="57"/>
                  <a:pt x="45" y="57"/>
                </a:cubicBezTo>
                <a:cubicBezTo>
                  <a:pt x="46" y="57"/>
                  <a:pt x="46" y="57"/>
                  <a:pt x="46" y="57"/>
                </a:cubicBezTo>
                <a:cubicBezTo>
                  <a:pt x="46" y="58"/>
                  <a:pt x="46" y="58"/>
                  <a:pt x="46" y="58"/>
                </a:cubicBezTo>
                <a:cubicBezTo>
                  <a:pt x="47" y="58"/>
                  <a:pt x="47" y="58"/>
                  <a:pt x="47" y="58"/>
                </a:cubicBezTo>
                <a:cubicBezTo>
                  <a:pt x="47" y="57"/>
                  <a:pt x="47" y="57"/>
                  <a:pt x="47" y="57"/>
                </a:cubicBezTo>
                <a:cubicBezTo>
                  <a:pt x="48" y="57"/>
                  <a:pt x="48" y="57"/>
                  <a:pt x="48" y="57"/>
                </a:cubicBezTo>
                <a:cubicBezTo>
                  <a:pt x="49" y="58"/>
                  <a:pt x="49" y="58"/>
                  <a:pt x="49" y="58"/>
                </a:cubicBezTo>
                <a:cubicBezTo>
                  <a:pt x="50" y="59"/>
                  <a:pt x="50" y="59"/>
                  <a:pt x="50" y="59"/>
                </a:cubicBezTo>
                <a:cubicBezTo>
                  <a:pt x="51" y="59"/>
                  <a:pt x="51" y="59"/>
                  <a:pt x="51" y="59"/>
                </a:cubicBezTo>
                <a:cubicBezTo>
                  <a:pt x="52" y="58"/>
                  <a:pt x="52" y="58"/>
                  <a:pt x="52" y="58"/>
                </a:cubicBezTo>
                <a:cubicBezTo>
                  <a:pt x="52" y="58"/>
                  <a:pt x="52" y="58"/>
                  <a:pt x="52" y="58"/>
                </a:cubicBezTo>
                <a:cubicBezTo>
                  <a:pt x="53" y="58"/>
                  <a:pt x="53" y="58"/>
                  <a:pt x="53" y="58"/>
                </a:cubicBezTo>
                <a:cubicBezTo>
                  <a:pt x="55" y="58"/>
                  <a:pt x="55" y="58"/>
                  <a:pt x="55" y="58"/>
                </a:cubicBezTo>
                <a:cubicBezTo>
                  <a:pt x="56" y="58"/>
                  <a:pt x="56" y="58"/>
                  <a:pt x="56" y="58"/>
                </a:cubicBezTo>
                <a:cubicBezTo>
                  <a:pt x="56" y="57"/>
                  <a:pt x="56" y="57"/>
                  <a:pt x="56" y="57"/>
                </a:cubicBezTo>
                <a:cubicBezTo>
                  <a:pt x="57" y="56"/>
                  <a:pt x="57" y="56"/>
                  <a:pt x="57" y="56"/>
                </a:cubicBezTo>
                <a:cubicBezTo>
                  <a:pt x="57" y="56"/>
                  <a:pt x="57" y="56"/>
                  <a:pt x="57" y="56"/>
                </a:cubicBezTo>
                <a:cubicBezTo>
                  <a:pt x="57" y="57"/>
                  <a:pt x="57" y="57"/>
                  <a:pt x="57" y="57"/>
                </a:cubicBezTo>
                <a:cubicBezTo>
                  <a:pt x="58" y="57"/>
                  <a:pt x="58" y="57"/>
                  <a:pt x="58" y="57"/>
                </a:cubicBezTo>
                <a:cubicBezTo>
                  <a:pt x="57" y="58"/>
                  <a:pt x="57" y="58"/>
                  <a:pt x="57" y="58"/>
                </a:cubicBezTo>
                <a:cubicBezTo>
                  <a:pt x="56" y="58"/>
                  <a:pt x="56" y="58"/>
                  <a:pt x="56" y="58"/>
                </a:cubicBezTo>
                <a:cubicBezTo>
                  <a:pt x="55" y="59"/>
                  <a:pt x="55" y="59"/>
                  <a:pt x="55" y="59"/>
                </a:cubicBezTo>
                <a:cubicBezTo>
                  <a:pt x="53" y="59"/>
                  <a:pt x="53" y="59"/>
                  <a:pt x="53" y="59"/>
                </a:cubicBezTo>
                <a:cubicBezTo>
                  <a:pt x="52" y="59"/>
                  <a:pt x="52" y="59"/>
                  <a:pt x="52" y="59"/>
                </a:cubicBezTo>
                <a:cubicBezTo>
                  <a:pt x="52" y="60"/>
                  <a:pt x="52" y="60"/>
                  <a:pt x="52" y="60"/>
                </a:cubicBezTo>
                <a:cubicBezTo>
                  <a:pt x="52" y="61"/>
                  <a:pt x="52" y="61"/>
                  <a:pt x="52" y="61"/>
                </a:cubicBezTo>
                <a:cubicBezTo>
                  <a:pt x="53" y="61"/>
                  <a:pt x="53" y="61"/>
                  <a:pt x="53" y="61"/>
                </a:cubicBezTo>
                <a:cubicBezTo>
                  <a:pt x="54" y="61"/>
                  <a:pt x="54" y="61"/>
                  <a:pt x="54" y="61"/>
                </a:cubicBezTo>
                <a:cubicBezTo>
                  <a:pt x="55" y="62"/>
                  <a:pt x="55" y="62"/>
                  <a:pt x="55" y="62"/>
                </a:cubicBezTo>
                <a:cubicBezTo>
                  <a:pt x="54" y="63"/>
                  <a:pt x="54" y="63"/>
                  <a:pt x="54" y="63"/>
                </a:cubicBezTo>
                <a:cubicBezTo>
                  <a:pt x="53" y="63"/>
                  <a:pt x="53" y="63"/>
                  <a:pt x="53" y="63"/>
                </a:cubicBezTo>
                <a:cubicBezTo>
                  <a:pt x="51" y="63"/>
                  <a:pt x="51" y="63"/>
                  <a:pt x="51" y="63"/>
                </a:cubicBezTo>
                <a:cubicBezTo>
                  <a:pt x="50" y="63"/>
                  <a:pt x="50" y="63"/>
                  <a:pt x="50" y="63"/>
                </a:cubicBezTo>
                <a:cubicBezTo>
                  <a:pt x="49" y="65"/>
                  <a:pt x="49" y="65"/>
                  <a:pt x="49" y="65"/>
                </a:cubicBezTo>
                <a:cubicBezTo>
                  <a:pt x="49" y="66"/>
                  <a:pt x="49" y="66"/>
                  <a:pt x="49" y="66"/>
                </a:cubicBezTo>
                <a:cubicBezTo>
                  <a:pt x="50" y="66"/>
                  <a:pt x="50" y="66"/>
                  <a:pt x="50" y="66"/>
                </a:cubicBezTo>
                <a:cubicBezTo>
                  <a:pt x="50" y="67"/>
                  <a:pt x="50" y="67"/>
                  <a:pt x="50" y="67"/>
                </a:cubicBezTo>
                <a:cubicBezTo>
                  <a:pt x="49" y="68"/>
                  <a:pt x="49" y="68"/>
                  <a:pt x="49" y="68"/>
                </a:cubicBezTo>
                <a:cubicBezTo>
                  <a:pt x="48" y="69"/>
                  <a:pt x="48" y="69"/>
                  <a:pt x="48" y="69"/>
                </a:cubicBezTo>
                <a:cubicBezTo>
                  <a:pt x="47" y="70"/>
                  <a:pt x="47" y="70"/>
                  <a:pt x="47" y="70"/>
                </a:cubicBezTo>
                <a:cubicBezTo>
                  <a:pt x="46" y="71"/>
                  <a:pt x="46" y="71"/>
                  <a:pt x="46" y="71"/>
                </a:cubicBezTo>
                <a:cubicBezTo>
                  <a:pt x="45" y="72"/>
                  <a:pt x="45" y="72"/>
                  <a:pt x="45" y="72"/>
                </a:cubicBezTo>
                <a:cubicBezTo>
                  <a:pt x="44" y="73"/>
                  <a:pt x="44" y="73"/>
                  <a:pt x="44" y="73"/>
                </a:cubicBezTo>
                <a:cubicBezTo>
                  <a:pt x="43" y="74"/>
                  <a:pt x="43" y="74"/>
                  <a:pt x="43" y="74"/>
                </a:cubicBezTo>
                <a:cubicBezTo>
                  <a:pt x="43" y="75"/>
                  <a:pt x="43" y="75"/>
                  <a:pt x="43" y="75"/>
                </a:cubicBezTo>
                <a:cubicBezTo>
                  <a:pt x="42" y="75"/>
                  <a:pt x="42" y="75"/>
                  <a:pt x="42" y="75"/>
                </a:cubicBezTo>
                <a:cubicBezTo>
                  <a:pt x="41" y="75"/>
                  <a:pt x="41" y="75"/>
                  <a:pt x="41" y="75"/>
                </a:cubicBezTo>
                <a:cubicBezTo>
                  <a:pt x="40" y="74"/>
                  <a:pt x="40" y="74"/>
                  <a:pt x="40" y="74"/>
                </a:cubicBezTo>
                <a:cubicBezTo>
                  <a:pt x="39" y="74"/>
                  <a:pt x="39" y="74"/>
                  <a:pt x="39" y="74"/>
                </a:cubicBezTo>
                <a:cubicBezTo>
                  <a:pt x="38" y="74"/>
                  <a:pt x="38" y="74"/>
                  <a:pt x="38" y="74"/>
                </a:cubicBezTo>
                <a:cubicBezTo>
                  <a:pt x="38" y="73"/>
                  <a:pt x="38" y="73"/>
                  <a:pt x="38" y="73"/>
                </a:cubicBezTo>
                <a:cubicBezTo>
                  <a:pt x="36" y="73"/>
                  <a:pt x="36" y="73"/>
                  <a:pt x="36" y="73"/>
                </a:cubicBezTo>
                <a:cubicBezTo>
                  <a:pt x="35" y="73"/>
                  <a:pt x="35" y="73"/>
                  <a:pt x="35" y="73"/>
                </a:cubicBezTo>
                <a:cubicBezTo>
                  <a:pt x="34" y="74"/>
                  <a:pt x="34" y="74"/>
                  <a:pt x="34" y="74"/>
                </a:cubicBezTo>
                <a:cubicBezTo>
                  <a:pt x="33" y="73"/>
                  <a:pt x="33" y="73"/>
                  <a:pt x="33" y="73"/>
                </a:cubicBezTo>
                <a:cubicBezTo>
                  <a:pt x="32" y="73"/>
                  <a:pt x="32" y="73"/>
                  <a:pt x="32" y="73"/>
                </a:cubicBezTo>
                <a:cubicBezTo>
                  <a:pt x="31" y="73"/>
                  <a:pt x="31" y="73"/>
                  <a:pt x="31" y="73"/>
                </a:cubicBezTo>
                <a:cubicBezTo>
                  <a:pt x="29" y="73"/>
                  <a:pt x="29" y="73"/>
                  <a:pt x="29" y="73"/>
                </a:cubicBezTo>
                <a:cubicBezTo>
                  <a:pt x="27" y="74"/>
                  <a:pt x="27" y="74"/>
                  <a:pt x="27" y="74"/>
                </a:cubicBezTo>
                <a:cubicBezTo>
                  <a:pt x="27" y="75"/>
                  <a:pt x="27" y="75"/>
                  <a:pt x="27" y="75"/>
                </a:cubicBezTo>
                <a:cubicBezTo>
                  <a:pt x="27" y="75"/>
                  <a:pt x="27" y="75"/>
                  <a:pt x="27" y="75"/>
                </a:cubicBezTo>
                <a:cubicBezTo>
                  <a:pt x="27" y="76"/>
                  <a:pt x="27" y="76"/>
                  <a:pt x="27" y="76"/>
                </a:cubicBezTo>
                <a:cubicBezTo>
                  <a:pt x="27" y="75"/>
                  <a:pt x="27" y="75"/>
                  <a:pt x="27" y="75"/>
                </a:cubicBezTo>
                <a:cubicBezTo>
                  <a:pt x="26" y="75"/>
                  <a:pt x="26" y="75"/>
                  <a:pt x="26" y="75"/>
                </a:cubicBezTo>
                <a:cubicBezTo>
                  <a:pt x="21" y="77"/>
                  <a:pt x="21" y="77"/>
                  <a:pt x="21" y="77"/>
                </a:cubicBezTo>
                <a:cubicBezTo>
                  <a:pt x="20" y="77"/>
                  <a:pt x="20" y="77"/>
                  <a:pt x="20" y="77"/>
                </a:cubicBezTo>
                <a:cubicBezTo>
                  <a:pt x="20" y="77"/>
                  <a:pt x="20" y="77"/>
                  <a:pt x="20" y="77"/>
                </a:cubicBezTo>
                <a:cubicBezTo>
                  <a:pt x="19" y="77"/>
                  <a:pt x="19" y="77"/>
                  <a:pt x="19" y="77"/>
                </a:cubicBezTo>
                <a:cubicBezTo>
                  <a:pt x="19" y="77"/>
                  <a:pt x="19" y="77"/>
                  <a:pt x="19" y="77"/>
                </a:cubicBezTo>
                <a:cubicBezTo>
                  <a:pt x="18" y="77"/>
                  <a:pt x="18" y="77"/>
                  <a:pt x="18" y="77"/>
                </a:cubicBezTo>
                <a:cubicBezTo>
                  <a:pt x="17" y="77"/>
                  <a:pt x="17" y="77"/>
                  <a:pt x="17" y="77"/>
                </a:cubicBezTo>
                <a:cubicBezTo>
                  <a:pt x="17" y="78"/>
                  <a:pt x="17" y="78"/>
                  <a:pt x="17" y="78"/>
                </a:cubicBezTo>
                <a:cubicBezTo>
                  <a:pt x="16" y="78"/>
                  <a:pt x="16" y="78"/>
                  <a:pt x="16" y="78"/>
                </a:cubicBezTo>
                <a:cubicBezTo>
                  <a:pt x="15" y="78"/>
                  <a:pt x="15" y="78"/>
                  <a:pt x="15" y="78"/>
                </a:cubicBezTo>
                <a:cubicBezTo>
                  <a:pt x="15" y="78"/>
                  <a:pt x="15" y="78"/>
                  <a:pt x="15" y="78"/>
                </a:cubicBezTo>
                <a:cubicBezTo>
                  <a:pt x="15" y="78"/>
                  <a:pt x="15" y="78"/>
                  <a:pt x="15" y="78"/>
                </a:cubicBezTo>
                <a:cubicBezTo>
                  <a:pt x="14" y="78"/>
                  <a:pt x="14" y="78"/>
                  <a:pt x="14" y="78"/>
                </a:cubicBezTo>
                <a:cubicBezTo>
                  <a:pt x="13" y="78"/>
                  <a:pt x="13" y="78"/>
                  <a:pt x="13" y="78"/>
                </a:cubicBezTo>
                <a:cubicBezTo>
                  <a:pt x="12" y="78"/>
                  <a:pt x="12" y="78"/>
                  <a:pt x="12" y="78"/>
                </a:cubicBezTo>
                <a:cubicBezTo>
                  <a:pt x="12" y="78"/>
                  <a:pt x="12" y="78"/>
                  <a:pt x="12" y="78"/>
                </a:cubicBezTo>
                <a:cubicBezTo>
                  <a:pt x="11" y="78"/>
                  <a:pt x="11" y="78"/>
                  <a:pt x="11" y="78"/>
                </a:cubicBezTo>
                <a:cubicBezTo>
                  <a:pt x="10" y="78"/>
                  <a:pt x="10" y="78"/>
                  <a:pt x="10" y="78"/>
                </a:cubicBezTo>
                <a:cubicBezTo>
                  <a:pt x="9" y="79"/>
                  <a:pt x="9" y="79"/>
                  <a:pt x="9" y="79"/>
                </a:cubicBezTo>
                <a:cubicBezTo>
                  <a:pt x="9" y="79"/>
                  <a:pt x="9" y="79"/>
                  <a:pt x="9" y="79"/>
                </a:cubicBezTo>
                <a:cubicBezTo>
                  <a:pt x="9" y="80"/>
                  <a:pt x="9" y="80"/>
                  <a:pt x="9" y="80"/>
                </a:cubicBezTo>
                <a:cubicBezTo>
                  <a:pt x="7" y="81"/>
                  <a:pt x="7" y="81"/>
                  <a:pt x="7" y="81"/>
                </a:cubicBezTo>
                <a:cubicBezTo>
                  <a:pt x="6" y="81"/>
                  <a:pt x="6" y="81"/>
                  <a:pt x="6" y="81"/>
                </a:cubicBezTo>
                <a:cubicBezTo>
                  <a:pt x="6" y="81"/>
                  <a:pt x="6" y="81"/>
                  <a:pt x="6" y="81"/>
                </a:cubicBezTo>
                <a:cubicBezTo>
                  <a:pt x="6" y="82"/>
                  <a:pt x="6" y="82"/>
                  <a:pt x="6" y="82"/>
                </a:cubicBezTo>
                <a:cubicBezTo>
                  <a:pt x="7" y="82"/>
                  <a:pt x="7" y="82"/>
                  <a:pt x="7" y="82"/>
                </a:cubicBezTo>
                <a:cubicBezTo>
                  <a:pt x="8" y="82"/>
                  <a:pt x="8" y="82"/>
                  <a:pt x="8" y="82"/>
                </a:cubicBezTo>
                <a:cubicBezTo>
                  <a:pt x="8" y="83"/>
                  <a:pt x="8" y="83"/>
                  <a:pt x="8" y="83"/>
                </a:cubicBezTo>
                <a:cubicBezTo>
                  <a:pt x="7" y="83"/>
                  <a:pt x="7" y="83"/>
                  <a:pt x="7" y="83"/>
                </a:cubicBezTo>
                <a:cubicBezTo>
                  <a:pt x="7" y="83"/>
                  <a:pt x="7" y="83"/>
                  <a:pt x="7" y="83"/>
                </a:cubicBezTo>
                <a:cubicBezTo>
                  <a:pt x="6" y="83"/>
                  <a:pt x="6" y="83"/>
                  <a:pt x="6" y="83"/>
                </a:cubicBezTo>
                <a:cubicBezTo>
                  <a:pt x="6" y="84"/>
                  <a:pt x="6" y="84"/>
                  <a:pt x="6" y="84"/>
                </a:cubicBezTo>
                <a:cubicBezTo>
                  <a:pt x="5" y="85"/>
                  <a:pt x="5" y="85"/>
                  <a:pt x="5" y="85"/>
                </a:cubicBezTo>
                <a:cubicBezTo>
                  <a:pt x="4" y="85"/>
                  <a:pt x="4" y="85"/>
                  <a:pt x="4" y="85"/>
                </a:cubicBezTo>
                <a:cubicBezTo>
                  <a:pt x="4" y="85"/>
                  <a:pt x="4" y="85"/>
                  <a:pt x="4" y="85"/>
                </a:cubicBezTo>
                <a:cubicBezTo>
                  <a:pt x="6" y="86"/>
                  <a:pt x="6" y="86"/>
                  <a:pt x="6" y="86"/>
                </a:cubicBezTo>
                <a:cubicBezTo>
                  <a:pt x="6" y="87"/>
                  <a:pt x="6" y="87"/>
                  <a:pt x="6" y="87"/>
                </a:cubicBezTo>
                <a:cubicBezTo>
                  <a:pt x="7" y="89"/>
                  <a:pt x="7" y="89"/>
                  <a:pt x="7" y="89"/>
                </a:cubicBezTo>
                <a:cubicBezTo>
                  <a:pt x="8" y="90"/>
                  <a:pt x="8" y="90"/>
                  <a:pt x="8" y="90"/>
                </a:cubicBezTo>
                <a:cubicBezTo>
                  <a:pt x="9" y="90"/>
                  <a:pt x="9" y="90"/>
                  <a:pt x="9" y="90"/>
                </a:cubicBezTo>
                <a:cubicBezTo>
                  <a:pt x="10" y="90"/>
                  <a:pt x="10" y="90"/>
                  <a:pt x="10" y="90"/>
                </a:cubicBezTo>
                <a:cubicBezTo>
                  <a:pt x="10" y="91"/>
                  <a:pt x="10" y="91"/>
                  <a:pt x="10" y="91"/>
                </a:cubicBezTo>
                <a:cubicBezTo>
                  <a:pt x="9" y="91"/>
                  <a:pt x="9" y="91"/>
                  <a:pt x="9" y="91"/>
                </a:cubicBezTo>
                <a:cubicBezTo>
                  <a:pt x="9" y="92"/>
                  <a:pt x="9" y="92"/>
                  <a:pt x="9" y="92"/>
                </a:cubicBezTo>
                <a:cubicBezTo>
                  <a:pt x="8" y="92"/>
                  <a:pt x="8" y="92"/>
                  <a:pt x="8" y="92"/>
                </a:cubicBezTo>
                <a:cubicBezTo>
                  <a:pt x="9" y="93"/>
                  <a:pt x="9" y="93"/>
                  <a:pt x="9" y="93"/>
                </a:cubicBezTo>
                <a:cubicBezTo>
                  <a:pt x="10" y="93"/>
                  <a:pt x="10" y="93"/>
                  <a:pt x="10" y="93"/>
                </a:cubicBezTo>
                <a:cubicBezTo>
                  <a:pt x="11" y="93"/>
                  <a:pt x="11" y="93"/>
                  <a:pt x="11" y="93"/>
                </a:cubicBezTo>
                <a:cubicBezTo>
                  <a:pt x="13" y="92"/>
                  <a:pt x="13" y="92"/>
                  <a:pt x="13" y="92"/>
                </a:cubicBezTo>
                <a:cubicBezTo>
                  <a:pt x="13" y="92"/>
                  <a:pt x="13" y="92"/>
                  <a:pt x="13" y="92"/>
                </a:cubicBezTo>
                <a:cubicBezTo>
                  <a:pt x="13" y="91"/>
                  <a:pt x="13" y="91"/>
                  <a:pt x="13" y="91"/>
                </a:cubicBezTo>
                <a:cubicBezTo>
                  <a:pt x="14" y="92"/>
                  <a:pt x="14" y="92"/>
                  <a:pt x="14" y="92"/>
                </a:cubicBezTo>
                <a:cubicBezTo>
                  <a:pt x="14" y="92"/>
                  <a:pt x="14" y="92"/>
                  <a:pt x="14" y="92"/>
                </a:cubicBezTo>
                <a:cubicBezTo>
                  <a:pt x="13" y="94"/>
                  <a:pt x="13" y="94"/>
                  <a:pt x="13" y="94"/>
                </a:cubicBezTo>
                <a:cubicBezTo>
                  <a:pt x="12" y="94"/>
                  <a:pt x="12" y="94"/>
                  <a:pt x="12" y="94"/>
                </a:cubicBezTo>
                <a:cubicBezTo>
                  <a:pt x="11" y="95"/>
                  <a:pt x="11" y="95"/>
                  <a:pt x="11" y="95"/>
                </a:cubicBezTo>
                <a:cubicBezTo>
                  <a:pt x="11" y="95"/>
                  <a:pt x="11" y="95"/>
                  <a:pt x="11" y="95"/>
                </a:cubicBezTo>
                <a:cubicBezTo>
                  <a:pt x="11" y="96"/>
                  <a:pt x="11" y="96"/>
                  <a:pt x="11" y="96"/>
                </a:cubicBezTo>
                <a:cubicBezTo>
                  <a:pt x="12" y="96"/>
                  <a:pt x="12" y="96"/>
                  <a:pt x="12" y="96"/>
                </a:cubicBezTo>
                <a:cubicBezTo>
                  <a:pt x="13" y="96"/>
                  <a:pt x="13" y="96"/>
                  <a:pt x="13" y="96"/>
                </a:cubicBezTo>
                <a:cubicBezTo>
                  <a:pt x="15" y="95"/>
                  <a:pt x="15" y="95"/>
                  <a:pt x="15" y="95"/>
                </a:cubicBezTo>
                <a:cubicBezTo>
                  <a:pt x="15" y="95"/>
                  <a:pt x="15" y="95"/>
                  <a:pt x="15" y="95"/>
                </a:cubicBezTo>
                <a:cubicBezTo>
                  <a:pt x="15" y="96"/>
                  <a:pt x="15" y="96"/>
                  <a:pt x="15" y="96"/>
                </a:cubicBezTo>
                <a:cubicBezTo>
                  <a:pt x="13" y="97"/>
                  <a:pt x="13" y="97"/>
                  <a:pt x="13" y="97"/>
                </a:cubicBezTo>
                <a:cubicBezTo>
                  <a:pt x="12" y="97"/>
                  <a:pt x="12" y="97"/>
                  <a:pt x="12" y="97"/>
                </a:cubicBezTo>
                <a:cubicBezTo>
                  <a:pt x="12" y="98"/>
                  <a:pt x="12" y="98"/>
                  <a:pt x="12" y="98"/>
                </a:cubicBezTo>
                <a:cubicBezTo>
                  <a:pt x="14" y="100"/>
                  <a:pt x="14" y="100"/>
                  <a:pt x="14" y="100"/>
                </a:cubicBezTo>
                <a:cubicBezTo>
                  <a:pt x="15" y="100"/>
                  <a:pt x="15" y="100"/>
                  <a:pt x="15" y="100"/>
                </a:cubicBezTo>
                <a:cubicBezTo>
                  <a:pt x="17" y="100"/>
                  <a:pt x="17" y="100"/>
                  <a:pt x="17" y="100"/>
                </a:cubicBezTo>
                <a:cubicBezTo>
                  <a:pt x="17" y="100"/>
                  <a:pt x="17" y="100"/>
                  <a:pt x="17" y="100"/>
                </a:cubicBezTo>
                <a:cubicBezTo>
                  <a:pt x="17" y="98"/>
                  <a:pt x="17" y="98"/>
                  <a:pt x="17" y="98"/>
                </a:cubicBezTo>
                <a:cubicBezTo>
                  <a:pt x="17" y="98"/>
                  <a:pt x="17" y="98"/>
                  <a:pt x="17" y="98"/>
                </a:cubicBezTo>
                <a:cubicBezTo>
                  <a:pt x="17" y="97"/>
                  <a:pt x="17" y="97"/>
                  <a:pt x="17" y="97"/>
                </a:cubicBezTo>
                <a:cubicBezTo>
                  <a:pt x="17" y="97"/>
                  <a:pt x="17" y="97"/>
                  <a:pt x="17" y="97"/>
                </a:cubicBezTo>
                <a:cubicBezTo>
                  <a:pt x="18" y="97"/>
                  <a:pt x="18" y="97"/>
                  <a:pt x="18" y="97"/>
                </a:cubicBezTo>
                <a:cubicBezTo>
                  <a:pt x="19" y="98"/>
                  <a:pt x="19" y="98"/>
                  <a:pt x="19" y="98"/>
                </a:cubicBezTo>
                <a:cubicBezTo>
                  <a:pt x="19" y="98"/>
                  <a:pt x="19" y="98"/>
                  <a:pt x="19" y="98"/>
                </a:cubicBezTo>
                <a:cubicBezTo>
                  <a:pt x="19" y="99"/>
                  <a:pt x="19" y="99"/>
                  <a:pt x="19" y="99"/>
                </a:cubicBezTo>
                <a:cubicBezTo>
                  <a:pt x="20" y="99"/>
                  <a:pt x="20" y="99"/>
                  <a:pt x="20" y="99"/>
                </a:cubicBezTo>
                <a:cubicBezTo>
                  <a:pt x="22" y="100"/>
                  <a:pt x="22" y="100"/>
                  <a:pt x="22" y="100"/>
                </a:cubicBezTo>
                <a:cubicBezTo>
                  <a:pt x="23" y="100"/>
                  <a:pt x="23" y="100"/>
                  <a:pt x="23" y="100"/>
                </a:cubicBezTo>
                <a:cubicBezTo>
                  <a:pt x="24" y="99"/>
                  <a:pt x="24" y="99"/>
                  <a:pt x="24" y="99"/>
                </a:cubicBezTo>
                <a:cubicBezTo>
                  <a:pt x="25" y="99"/>
                  <a:pt x="25" y="99"/>
                  <a:pt x="25" y="99"/>
                </a:cubicBezTo>
                <a:cubicBezTo>
                  <a:pt x="26" y="99"/>
                  <a:pt x="26" y="99"/>
                  <a:pt x="26" y="99"/>
                </a:cubicBezTo>
                <a:cubicBezTo>
                  <a:pt x="26" y="100"/>
                  <a:pt x="26" y="100"/>
                  <a:pt x="26" y="100"/>
                </a:cubicBezTo>
                <a:cubicBezTo>
                  <a:pt x="26" y="100"/>
                  <a:pt x="26" y="100"/>
                  <a:pt x="26" y="100"/>
                </a:cubicBezTo>
                <a:cubicBezTo>
                  <a:pt x="27" y="100"/>
                  <a:pt x="27" y="100"/>
                  <a:pt x="27" y="100"/>
                </a:cubicBezTo>
                <a:cubicBezTo>
                  <a:pt x="27" y="100"/>
                  <a:pt x="27" y="100"/>
                  <a:pt x="27" y="100"/>
                </a:cubicBezTo>
                <a:cubicBezTo>
                  <a:pt x="27" y="102"/>
                  <a:pt x="27" y="102"/>
                  <a:pt x="27" y="102"/>
                </a:cubicBezTo>
                <a:cubicBezTo>
                  <a:pt x="27" y="102"/>
                  <a:pt x="27" y="102"/>
                  <a:pt x="27" y="102"/>
                </a:cubicBezTo>
                <a:cubicBezTo>
                  <a:pt x="26" y="103"/>
                  <a:pt x="26" y="103"/>
                  <a:pt x="26" y="103"/>
                </a:cubicBezTo>
                <a:cubicBezTo>
                  <a:pt x="26" y="104"/>
                  <a:pt x="26" y="104"/>
                  <a:pt x="26" y="104"/>
                </a:cubicBezTo>
                <a:cubicBezTo>
                  <a:pt x="26" y="105"/>
                  <a:pt x="26" y="105"/>
                  <a:pt x="26" y="105"/>
                </a:cubicBezTo>
                <a:cubicBezTo>
                  <a:pt x="26" y="105"/>
                  <a:pt x="26" y="105"/>
                  <a:pt x="26" y="105"/>
                </a:cubicBezTo>
                <a:cubicBezTo>
                  <a:pt x="25" y="105"/>
                  <a:pt x="25" y="105"/>
                  <a:pt x="25" y="105"/>
                </a:cubicBezTo>
                <a:cubicBezTo>
                  <a:pt x="25" y="104"/>
                  <a:pt x="25" y="104"/>
                  <a:pt x="25" y="104"/>
                </a:cubicBezTo>
                <a:cubicBezTo>
                  <a:pt x="24" y="104"/>
                  <a:pt x="24" y="104"/>
                  <a:pt x="24" y="104"/>
                </a:cubicBezTo>
                <a:cubicBezTo>
                  <a:pt x="23" y="103"/>
                  <a:pt x="23" y="103"/>
                  <a:pt x="23" y="103"/>
                </a:cubicBezTo>
                <a:cubicBezTo>
                  <a:pt x="21" y="102"/>
                  <a:pt x="21" y="102"/>
                  <a:pt x="21" y="102"/>
                </a:cubicBezTo>
                <a:cubicBezTo>
                  <a:pt x="19" y="102"/>
                  <a:pt x="19" y="102"/>
                  <a:pt x="19" y="102"/>
                </a:cubicBezTo>
                <a:cubicBezTo>
                  <a:pt x="17" y="102"/>
                  <a:pt x="17" y="102"/>
                  <a:pt x="17" y="102"/>
                </a:cubicBezTo>
                <a:cubicBezTo>
                  <a:pt x="15" y="103"/>
                  <a:pt x="15" y="103"/>
                  <a:pt x="15" y="103"/>
                </a:cubicBezTo>
                <a:cubicBezTo>
                  <a:pt x="15" y="103"/>
                  <a:pt x="15" y="103"/>
                  <a:pt x="15" y="103"/>
                </a:cubicBezTo>
                <a:cubicBezTo>
                  <a:pt x="16" y="104"/>
                  <a:pt x="16" y="104"/>
                  <a:pt x="16" y="104"/>
                </a:cubicBezTo>
                <a:cubicBezTo>
                  <a:pt x="17" y="104"/>
                  <a:pt x="17" y="104"/>
                  <a:pt x="17" y="104"/>
                </a:cubicBezTo>
                <a:cubicBezTo>
                  <a:pt x="19" y="105"/>
                  <a:pt x="19" y="105"/>
                  <a:pt x="19" y="105"/>
                </a:cubicBezTo>
                <a:cubicBezTo>
                  <a:pt x="20" y="106"/>
                  <a:pt x="20" y="106"/>
                  <a:pt x="20" y="106"/>
                </a:cubicBezTo>
                <a:cubicBezTo>
                  <a:pt x="22" y="107"/>
                  <a:pt x="22" y="107"/>
                  <a:pt x="22" y="107"/>
                </a:cubicBezTo>
                <a:cubicBezTo>
                  <a:pt x="23" y="107"/>
                  <a:pt x="23" y="107"/>
                  <a:pt x="23" y="107"/>
                </a:cubicBezTo>
                <a:cubicBezTo>
                  <a:pt x="24" y="107"/>
                  <a:pt x="24" y="107"/>
                  <a:pt x="24" y="107"/>
                </a:cubicBezTo>
                <a:cubicBezTo>
                  <a:pt x="23" y="107"/>
                  <a:pt x="23" y="107"/>
                  <a:pt x="23" y="107"/>
                </a:cubicBezTo>
                <a:cubicBezTo>
                  <a:pt x="22" y="107"/>
                  <a:pt x="22" y="107"/>
                  <a:pt x="22" y="107"/>
                </a:cubicBezTo>
                <a:cubicBezTo>
                  <a:pt x="21" y="107"/>
                  <a:pt x="21" y="107"/>
                  <a:pt x="21" y="107"/>
                </a:cubicBezTo>
                <a:cubicBezTo>
                  <a:pt x="19" y="106"/>
                  <a:pt x="19" y="106"/>
                  <a:pt x="19" y="106"/>
                </a:cubicBezTo>
                <a:cubicBezTo>
                  <a:pt x="18" y="106"/>
                  <a:pt x="18" y="106"/>
                  <a:pt x="18" y="106"/>
                </a:cubicBezTo>
                <a:cubicBezTo>
                  <a:pt x="17" y="105"/>
                  <a:pt x="17" y="105"/>
                  <a:pt x="17" y="105"/>
                </a:cubicBezTo>
                <a:cubicBezTo>
                  <a:pt x="14" y="104"/>
                  <a:pt x="14" y="104"/>
                  <a:pt x="14" y="104"/>
                </a:cubicBezTo>
                <a:cubicBezTo>
                  <a:pt x="12" y="104"/>
                  <a:pt x="12" y="104"/>
                  <a:pt x="12" y="104"/>
                </a:cubicBezTo>
                <a:cubicBezTo>
                  <a:pt x="11" y="103"/>
                  <a:pt x="11" y="103"/>
                  <a:pt x="11" y="103"/>
                </a:cubicBezTo>
                <a:cubicBezTo>
                  <a:pt x="9" y="103"/>
                  <a:pt x="9" y="103"/>
                  <a:pt x="9" y="103"/>
                </a:cubicBezTo>
                <a:cubicBezTo>
                  <a:pt x="7" y="104"/>
                  <a:pt x="7" y="104"/>
                  <a:pt x="7" y="104"/>
                </a:cubicBezTo>
                <a:cubicBezTo>
                  <a:pt x="7" y="105"/>
                  <a:pt x="7" y="105"/>
                  <a:pt x="7" y="105"/>
                </a:cubicBezTo>
                <a:cubicBezTo>
                  <a:pt x="6" y="104"/>
                  <a:pt x="6" y="104"/>
                  <a:pt x="6" y="104"/>
                </a:cubicBezTo>
                <a:cubicBezTo>
                  <a:pt x="5" y="104"/>
                  <a:pt x="5" y="104"/>
                  <a:pt x="5" y="104"/>
                </a:cubicBezTo>
                <a:cubicBezTo>
                  <a:pt x="5" y="105"/>
                  <a:pt x="5" y="105"/>
                  <a:pt x="5" y="105"/>
                </a:cubicBezTo>
                <a:cubicBezTo>
                  <a:pt x="4" y="105"/>
                  <a:pt x="4" y="105"/>
                  <a:pt x="4" y="105"/>
                </a:cubicBezTo>
                <a:cubicBezTo>
                  <a:pt x="4" y="106"/>
                  <a:pt x="4" y="106"/>
                  <a:pt x="4" y="106"/>
                </a:cubicBezTo>
                <a:cubicBezTo>
                  <a:pt x="4" y="107"/>
                  <a:pt x="4" y="107"/>
                  <a:pt x="4" y="107"/>
                </a:cubicBezTo>
                <a:cubicBezTo>
                  <a:pt x="4" y="108"/>
                  <a:pt x="4" y="108"/>
                  <a:pt x="4" y="108"/>
                </a:cubicBezTo>
                <a:cubicBezTo>
                  <a:pt x="4" y="107"/>
                  <a:pt x="4" y="107"/>
                  <a:pt x="4" y="107"/>
                </a:cubicBezTo>
                <a:cubicBezTo>
                  <a:pt x="5" y="107"/>
                  <a:pt x="5" y="107"/>
                  <a:pt x="5" y="107"/>
                </a:cubicBezTo>
                <a:cubicBezTo>
                  <a:pt x="5" y="108"/>
                  <a:pt x="5" y="108"/>
                  <a:pt x="5" y="108"/>
                </a:cubicBezTo>
                <a:cubicBezTo>
                  <a:pt x="4" y="108"/>
                  <a:pt x="4" y="108"/>
                  <a:pt x="4" y="108"/>
                </a:cubicBezTo>
                <a:cubicBezTo>
                  <a:pt x="4" y="109"/>
                  <a:pt x="4" y="109"/>
                  <a:pt x="4" y="109"/>
                </a:cubicBezTo>
                <a:cubicBezTo>
                  <a:pt x="5" y="110"/>
                  <a:pt x="5" y="110"/>
                  <a:pt x="5" y="110"/>
                </a:cubicBezTo>
                <a:cubicBezTo>
                  <a:pt x="6" y="111"/>
                  <a:pt x="6" y="111"/>
                  <a:pt x="6" y="111"/>
                </a:cubicBezTo>
                <a:cubicBezTo>
                  <a:pt x="7" y="110"/>
                  <a:pt x="7" y="110"/>
                  <a:pt x="7" y="110"/>
                </a:cubicBezTo>
                <a:cubicBezTo>
                  <a:pt x="7" y="110"/>
                  <a:pt x="7" y="110"/>
                  <a:pt x="7" y="110"/>
                </a:cubicBezTo>
                <a:cubicBezTo>
                  <a:pt x="8" y="110"/>
                  <a:pt x="8" y="110"/>
                  <a:pt x="8" y="110"/>
                </a:cubicBezTo>
                <a:cubicBezTo>
                  <a:pt x="8" y="108"/>
                  <a:pt x="8" y="108"/>
                  <a:pt x="8" y="108"/>
                </a:cubicBezTo>
                <a:cubicBezTo>
                  <a:pt x="9" y="108"/>
                  <a:pt x="9" y="108"/>
                  <a:pt x="9" y="108"/>
                </a:cubicBezTo>
                <a:cubicBezTo>
                  <a:pt x="10" y="108"/>
                  <a:pt x="10" y="108"/>
                  <a:pt x="10" y="108"/>
                </a:cubicBezTo>
                <a:cubicBezTo>
                  <a:pt x="9" y="108"/>
                  <a:pt x="9" y="108"/>
                  <a:pt x="9" y="108"/>
                </a:cubicBezTo>
                <a:cubicBezTo>
                  <a:pt x="9" y="110"/>
                  <a:pt x="9" y="110"/>
                  <a:pt x="9" y="110"/>
                </a:cubicBezTo>
                <a:cubicBezTo>
                  <a:pt x="8" y="110"/>
                  <a:pt x="8" y="110"/>
                  <a:pt x="8" y="110"/>
                </a:cubicBezTo>
                <a:cubicBezTo>
                  <a:pt x="7" y="111"/>
                  <a:pt x="7" y="111"/>
                  <a:pt x="7" y="111"/>
                </a:cubicBezTo>
                <a:cubicBezTo>
                  <a:pt x="7" y="112"/>
                  <a:pt x="7" y="112"/>
                  <a:pt x="7" y="112"/>
                </a:cubicBezTo>
                <a:cubicBezTo>
                  <a:pt x="9" y="114"/>
                  <a:pt x="9" y="114"/>
                  <a:pt x="9" y="114"/>
                </a:cubicBezTo>
                <a:cubicBezTo>
                  <a:pt x="10" y="114"/>
                  <a:pt x="10" y="114"/>
                  <a:pt x="10" y="114"/>
                </a:cubicBezTo>
                <a:cubicBezTo>
                  <a:pt x="10" y="114"/>
                  <a:pt x="10" y="114"/>
                  <a:pt x="10" y="114"/>
                </a:cubicBezTo>
                <a:cubicBezTo>
                  <a:pt x="12" y="115"/>
                  <a:pt x="12" y="115"/>
                  <a:pt x="12" y="115"/>
                </a:cubicBezTo>
                <a:cubicBezTo>
                  <a:pt x="13" y="114"/>
                  <a:pt x="13" y="114"/>
                  <a:pt x="13" y="114"/>
                </a:cubicBezTo>
                <a:cubicBezTo>
                  <a:pt x="13" y="115"/>
                  <a:pt x="13" y="115"/>
                  <a:pt x="13" y="115"/>
                </a:cubicBezTo>
                <a:cubicBezTo>
                  <a:pt x="13" y="116"/>
                  <a:pt x="13" y="116"/>
                  <a:pt x="13" y="116"/>
                </a:cubicBezTo>
                <a:cubicBezTo>
                  <a:pt x="12" y="116"/>
                  <a:pt x="12" y="116"/>
                  <a:pt x="12" y="116"/>
                </a:cubicBezTo>
                <a:cubicBezTo>
                  <a:pt x="12" y="116"/>
                  <a:pt x="12" y="116"/>
                  <a:pt x="12" y="116"/>
                </a:cubicBezTo>
                <a:cubicBezTo>
                  <a:pt x="10" y="116"/>
                  <a:pt x="10" y="116"/>
                  <a:pt x="10" y="116"/>
                </a:cubicBezTo>
                <a:cubicBezTo>
                  <a:pt x="9" y="116"/>
                  <a:pt x="9" y="116"/>
                  <a:pt x="9" y="116"/>
                </a:cubicBezTo>
                <a:cubicBezTo>
                  <a:pt x="8" y="117"/>
                  <a:pt x="8" y="117"/>
                  <a:pt x="8" y="117"/>
                </a:cubicBezTo>
                <a:cubicBezTo>
                  <a:pt x="7" y="117"/>
                  <a:pt x="7" y="117"/>
                  <a:pt x="7" y="117"/>
                </a:cubicBezTo>
                <a:cubicBezTo>
                  <a:pt x="6" y="118"/>
                  <a:pt x="6" y="118"/>
                  <a:pt x="6" y="118"/>
                </a:cubicBezTo>
                <a:cubicBezTo>
                  <a:pt x="6" y="119"/>
                  <a:pt x="6" y="119"/>
                  <a:pt x="6" y="119"/>
                </a:cubicBezTo>
                <a:cubicBezTo>
                  <a:pt x="7" y="120"/>
                  <a:pt x="7" y="120"/>
                  <a:pt x="7" y="120"/>
                </a:cubicBezTo>
                <a:cubicBezTo>
                  <a:pt x="8" y="121"/>
                  <a:pt x="8" y="121"/>
                  <a:pt x="8" y="121"/>
                </a:cubicBezTo>
                <a:cubicBezTo>
                  <a:pt x="8" y="123"/>
                  <a:pt x="8" y="123"/>
                  <a:pt x="8" y="123"/>
                </a:cubicBezTo>
                <a:cubicBezTo>
                  <a:pt x="10" y="123"/>
                  <a:pt x="10" y="123"/>
                  <a:pt x="10" y="123"/>
                </a:cubicBezTo>
                <a:cubicBezTo>
                  <a:pt x="9" y="124"/>
                  <a:pt x="9" y="124"/>
                  <a:pt x="9" y="124"/>
                </a:cubicBezTo>
                <a:cubicBezTo>
                  <a:pt x="9" y="124"/>
                  <a:pt x="9" y="124"/>
                  <a:pt x="9" y="124"/>
                </a:cubicBezTo>
                <a:cubicBezTo>
                  <a:pt x="10" y="125"/>
                  <a:pt x="10" y="125"/>
                  <a:pt x="10" y="125"/>
                </a:cubicBezTo>
                <a:cubicBezTo>
                  <a:pt x="11" y="126"/>
                  <a:pt x="11" y="126"/>
                  <a:pt x="11" y="126"/>
                </a:cubicBezTo>
                <a:cubicBezTo>
                  <a:pt x="12" y="126"/>
                  <a:pt x="12" y="126"/>
                  <a:pt x="12" y="126"/>
                </a:cubicBezTo>
                <a:cubicBezTo>
                  <a:pt x="14" y="127"/>
                  <a:pt x="14" y="127"/>
                  <a:pt x="14" y="127"/>
                </a:cubicBezTo>
                <a:cubicBezTo>
                  <a:pt x="15" y="128"/>
                  <a:pt x="15" y="128"/>
                  <a:pt x="15" y="128"/>
                </a:cubicBezTo>
                <a:cubicBezTo>
                  <a:pt x="15" y="129"/>
                  <a:pt x="15" y="129"/>
                  <a:pt x="15" y="129"/>
                </a:cubicBezTo>
                <a:cubicBezTo>
                  <a:pt x="16" y="128"/>
                  <a:pt x="16" y="128"/>
                  <a:pt x="16" y="128"/>
                </a:cubicBezTo>
                <a:cubicBezTo>
                  <a:pt x="16" y="127"/>
                  <a:pt x="16" y="127"/>
                  <a:pt x="16" y="127"/>
                </a:cubicBezTo>
                <a:cubicBezTo>
                  <a:pt x="16" y="126"/>
                  <a:pt x="16" y="126"/>
                  <a:pt x="16" y="126"/>
                </a:cubicBezTo>
                <a:cubicBezTo>
                  <a:pt x="16" y="125"/>
                  <a:pt x="16" y="125"/>
                  <a:pt x="16" y="125"/>
                </a:cubicBezTo>
                <a:cubicBezTo>
                  <a:pt x="16" y="124"/>
                  <a:pt x="16" y="124"/>
                  <a:pt x="16" y="124"/>
                </a:cubicBezTo>
                <a:cubicBezTo>
                  <a:pt x="16" y="123"/>
                  <a:pt x="16" y="123"/>
                  <a:pt x="16" y="123"/>
                </a:cubicBezTo>
                <a:cubicBezTo>
                  <a:pt x="17" y="122"/>
                  <a:pt x="17" y="122"/>
                  <a:pt x="17" y="122"/>
                </a:cubicBezTo>
                <a:cubicBezTo>
                  <a:pt x="17" y="122"/>
                  <a:pt x="17" y="122"/>
                  <a:pt x="17" y="122"/>
                </a:cubicBezTo>
                <a:cubicBezTo>
                  <a:pt x="18" y="122"/>
                  <a:pt x="18" y="122"/>
                  <a:pt x="18" y="122"/>
                </a:cubicBezTo>
                <a:cubicBezTo>
                  <a:pt x="18" y="123"/>
                  <a:pt x="18" y="123"/>
                  <a:pt x="18" y="123"/>
                </a:cubicBezTo>
                <a:cubicBezTo>
                  <a:pt x="18" y="124"/>
                  <a:pt x="18" y="124"/>
                  <a:pt x="18" y="124"/>
                </a:cubicBezTo>
                <a:cubicBezTo>
                  <a:pt x="18" y="125"/>
                  <a:pt x="18" y="125"/>
                  <a:pt x="18" y="125"/>
                </a:cubicBezTo>
                <a:cubicBezTo>
                  <a:pt x="19" y="126"/>
                  <a:pt x="19" y="126"/>
                  <a:pt x="19" y="126"/>
                </a:cubicBezTo>
                <a:cubicBezTo>
                  <a:pt x="19" y="125"/>
                  <a:pt x="19" y="125"/>
                  <a:pt x="19" y="125"/>
                </a:cubicBezTo>
                <a:cubicBezTo>
                  <a:pt x="19" y="125"/>
                  <a:pt x="19" y="125"/>
                  <a:pt x="19" y="125"/>
                </a:cubicBezTo>
                <a:cubicBezTo>
                  <a:pt x="20" y="125"/>
                  <a:pt x="20" y="125"/>
                  <a:pt x="20" y="125"/>
                </a:cubicBezTo>
                <a:cubicBezTo>
                  <a:pt x="21" y="124"/>
                  <a:pt x="21" y="124"/>
                  <a:pt x="21" y="124"/>
                </a:cubicBezTo>
                <a:cubicBezTo>
                  <a:pt x="22" y="124"/>
                  <a:pt x="22" y="124"/>
                  <a:pt x="22" y="124"/>
                </a:cubicBezTo>
                <a:cubicBezTo>
                  <a:pt x="22" y="124"/>
                  <a:pt x="22" y="124"/>
                  <a:pt x="22" y="124"/>
                </a:cubicBezTo>
                <a:cubicBezTo>
                  <a:pt x="23" y="125"/>
                  <a:pt x="23" y="125"/>
                  <a:pt x="23" y="125"/>
                </a:cubicBezTo>
                <a:cubicBezTo>
                  <a:pt x="22" y="125"/>
                  <a:pt x="22" y="125"/>
                  <a:pt x="22" y="125"/>
                </a:cubicBezTo>
                <a:cubicBezTo>
                  <a:pt x="21" y="127"/>
                  <a:pt x="21" y="127"/>
                  <a:pt x="21" y="127"/>
                </a:cubicBezTo>
                <a:cubicBezTo>
                  <a:pt x="21" y="128"/>
                  <a:pt x="21" y="128"/>
                  <a:pt x="21" y="128"/>
                </a:cubicBezTo>
                <a:cubicBezTo>
                  <a:pt x="22" y="128"/>
                  <a:pt x="22" y="128"/>
                  <a:pt x="22" y="128"/>
                </a:cubicBezTo>
                <a:cubicBezTo>
                  <a:pt x="23" y="128"/>
                  <a:pt x="23" y="128"/>
                  <a:pt x="23" y="128"/>
                </a:cubicBezTo>
                <a:cubicBezTo>
                  <a:pt x="23" y="126"/>
                  <a:pt x="23" y="126"/>
                  <a:pt x="23" y="126"/>
                </a:cubicBezTo>
                <a:cubicBezTo>
                  <a:pt x="23" y="125"/>
                  <a:pt x="23" y="125"/>
                  <a:pt x="23" y="125"/>
                </a:cubicBezTo>
                <a:cubicBezTo>
                  <a:pt x="24" y="125"/>
                  <a:pt x="24" y="125"/>
                  <a:pt x="24" y="125"/>
                </a:cubicBezTo>
                <a:cubicBezTo>
                  <a:pt x="25" y="127"/>
                  <a:pt x="25" y="127"/>
                  <a:pt x="25" y="127"/>
                </a:cubicBezTo>
                <a:cubicBezTo>
                  <a:pt x="25" y="127"/>
                  <a:pt x="25" y="127"/>
                  <a:pt x="25" y="127"/>
                </a:cubicBezTo>
                <a:cubicBezTo>
                  <a:pt x="26" y="127"/>
                  <a:pt x="26" y="127"/>
                  <a:pt x="26" y="127"/>
                </a:cubicBezTo>
                <a:cubicBezTo>
                  <a:pt x="26" y="126"/>
                  <a:pt x="26" y="126"/>
                  <a:pt x="26" y="126"/>
                </a:cubicBezTo>
                <a:cubicBezTo>
                  <a:pt x="27" y="125"/>
                  <a:pt x="27" y="125"/>
                  <a:pt x="27" y="125"/>
                </a:cubicBezTo>
                <a:cubicBezTo>
                  <a:pt x="28" y="125"/>
                  <a:pt x="28" y="125"/>
                  <a:pt x="28" y="125"/>
                </a:cubicBezTo>
                <a:cubicBezTo>
                  <a:pt x="29" y="125"/>
                  <a:pt x="29" y="125"/>
                  <a:pt x="29" y="125"/>
                </a:cubicBezTo>
                <a:cubicBezTo>
                  <a:pt x="29" y="127"/>
                  <a:pt x="29" y="127"/>
                  <a:pt x="29" y="127"/>
                </a:cubicBezTo>
                <a:cubicBezTo>
                  <a:pt x="28" y="128"/>
                  <a:pt x="28" y="128"/>
                  <a:pt x="28" y="128"/>
                </a:cubicBezTo>
                <a:cubicBezTo>
                  <a:pt x="28" y="129"/>
                  <a:pt x="28" y="129"/>
                  <a:pt x="28" y="129"/>
                </a:cubicBezTo>
                <a:cubicBezTo>
                  <a:pt x="29" y="128"/>
                  <a:pt x="29" y="128"/>
                  <a:pt x="29" y="128"/>
                </a:cubicBezTo>
                <a:cubicBezTo>
                  <a:pt x="30" y="127"/>
                  <a:pt x="30" y="127"/>
                  <a:pt x="30" y="127"/>
                </a:cubicBezTo>
                <a:cubicBezTo>
                  <a:pt x="30" y="126"/>
                  <a:pt x="30" y="126"/>
                  <a:pt x="30" y="126"/>
                </a:cubicBezTo>
                <a:cubicBezTo>
                  <a:pt x="31" y="125"/>
                  <a:pt x="31" y="125"/>
                  <a:pt x="31" y="125"/>
                </a:cubicBezTo>
                <a:cubicBezTo>
                  <a:pt x="33" y="125"/>
                  <a:pt x="33" y="125"/>
                  <a:pt x="33" y="125"/>
                </a:cubicBezTo>
                <a:cubicBezTo>
                  <a:pt x="34" y="125"/>
                  <a:pt x="34" y="125"/>
                  <a:pt x="34" y="125"/>
                </a:cubicBezTo>
                <a:cubicBezTo>
                  <a:pt x="35" y="126"/>
                  <a:pt x="35" y="126"/>
                  <a:pt x="35" y="126"/>
                </a:cubicBezTo>
                <a:cubicBezTo>
                  <a:pt x="36" y="127"/>
                  <a:pt x="36" y="127"/>
                  <a:pt x="36" y="127"/>
                </a:cubicBezTo>
                <a:cubicBezTo>
                  <a:pt x="38" y="128"/>
                  <a:pt x="38" y="128"/>
                  <a:pt x="38" y="128"/>
                </a:cubicBezTo>
                <a:cubicBezTo>
                  <a:pt x="39" y="129"/>
                  <a:pt x="39" y="129"/>
                  <a:pt x="39" y="129"/>
                </a:cubicBezTo>
                <a:cubicBezTo>
                  <a:pt x="39" y="128"/>
                  <a:pt x="39" y="128"/>
                  <a:pt x="39" y="128"/>
                </a:cubicBezTo>
                <a:cubicBezTo>
                  <a:pt x="40" y="128"/>
                  <a:pt x="40" y="128"/>
                  <a:pt x="40" y="128"/>
                </a:cubicBezTo>
                <a:cubicBezTo>
                  <a:pt x="41" y="129"/>
                  <a:pt x="41" y="129"/>
                  <a:pt x="41" y="129"/>
                </a:cubicBezTo>
                <a:cubicBezTo>
                  <a:pt x="42" y="130"/>
                  <a:pt x="42" y="130"/>
                  <a:pt x="42" y="130"/>
                </a:cubicBezTo>
                <a:cubicBezTo>
                  <a:pt x="42" y="131"/>
                  <a:pt x="42" y="131"/>
                  <a:pt x="42" y="131"/>
                </a:cubicBezTo>
                <a:cubicBezTo>
                  <a:pt x="42" y="132"/>
                  <a:pt x="42" y="132"/>
                  <a:pt x="42" y="132"/>
                </a:cubicBezTo>
                <a:cubicBezTo>
                  <a:pt x="43" y="132"/>
                  <a:pt x="43" y="132"/>
                  <a:pt x="43" y="132"/>
                </a:cubicBezTo>
                <a:cubicBezTo>
                  <a:pt x="43" y="131"/>
                  <a:pt x="43" y="131"/>
                  <a:pt x="43" y="131"/>
                </a:cubicBezTo>
                <a:cubicBezTo>
                  <a:pt x="43" y="132"/>
                  <a:pt x="43" y="132"/>
                  <a:pt x="43" y="132"/>
                </a:cubicBezTo>
                <a:cubicBezTo>
                  <a:pt x="44" y="132"/>
                  <a:pt x="44" y="132"/>
                  <a:pt x="44" y="132"/>
                </a:cubicBezTo>
                <a:cubicBezTo>
                  <a:pt x="45" y="133"/>
                  <a:pt x="45" y="133"/>
                  <a:pt x="45" y="133"/>
                </a:cubicBezTo>
                <a:cubicBezTo>
                  <a:pt x="46" y="133"/>
                  <a:pt x="46" y="133"/>
                  <a:pt x="46" y="133"/>
                </a:cubicBezTo>
                <a:cubicBezTo>
                  <a:pt x="46" y="134"/>
                  <a:pt x="46" y="134"/>
                  <a:pt x="46" y="134"/>
                </a:cubicBezTo>
                <a:cubicBezTo>
                  <a:pt x="46" y="135"/>
                  <a:pt x="46" y="135"/>
                  <a:pt x="46" y="135"/>
                </a:cubicBezTo>
                <a:cubicBezTo>
                  <a:pt x="47" y="135"/>
                  <a:pt x="47" y="135"/>
                  <a:pt x="47" y="135"/>
                </a:cubicBezTo>
                <a:cubicBezTo>
                  <a:pt x="47" y="134"/>
                  <a:pt x="47" y="134"/>
                  <a:pt x="47" y="134"/>
                </a:cubicBezTo>
                <a:cubicBezTo>
                  <a:pt x="47" y="134"/>
                  <a:pt x="47" y="134"/>
                  <a:pt x="47" y="134"/>
                </a:cubicBezTo>
                <a:cubicBezTo>
                  <a:pt x="48" y="134"/>
                  <a:pt x="48" y="134"/>
                  <a:pt x="48" y="134"/>
                </a:cubicBezTo>
                <a:cubicBezTo>
                  <a:pt x="48" y="135"/>
                  <a:pt x="48" y="135"/>
                  <a:pt x="48" y="135"/>
                </a:cubicBezTo>
                <a:cubicBezTo>
                  <a:pt x="50" y="136"/>
                  <a:pt x="50" y="136"/>
                  <a:pt x="50" y="136"/>
                </a:cubicBezTo>
                <a:cubicBezTo>
                  <a:pt x="51" y="138"/>
                  <a:pt x="51" y="138"/>
                  <a:pt x="51" y="138"/>
                </a:cubicBezTo>
                <a:cubicBezTo>
                  <a:pt x="51" y="138"/>
                  <a:pt x="51" y="138"/>
                  <a:pt x="51" y="138"/>
                </a:cubicBezTo>
                <a:cubicBezTo>
                  <a:pt x="52" y="138"/>
                  <a:pt x="52" y="138"/>
                  <a:pt x="52" y="138"/>
                </a:cubicBezTo>
                <a:cubicBezTo>
                  <a:pt x="51" y="139"/>
                  <a:pt x="51" y="139"/>
                  <a:pt x="51" y="139"/>
                </a:cubicBezTo>
                <a:cubicBezTo>
                  <a:pt x="52" y="139"/>
                  <a:pt x="52" y="139"/>
                  <a:pt x="52" y="139"/>
                </a:cubicBezTo>
                <a:cubicBezTo>
                  <a:pt x="52" y="140"/>
                  <a:pt x="52" y="140"/>
                  <a:pt x="52" y="140"/>
                </a:cubicBezTo>
                <a:cubicBezTo>
                  <a:pt x="51" y="141"/>
                  <a:pt x="51" y="141"/>
                  <a:pt x="51" y="141"/>
                </a:cubicBezTo>
                <a:cubicBezTo>
                  <a:pt x="50" y="142"/>
                  <a:pt x="50" y="142"/>
                  <a:pt x="50" y="142"/>
                </a:cubicBezTo>
                <a:cubicBezTo>
                  <a:pt x="50" y="142"/>
                  <a:pt x="50" y="142"/>
                  <a:pt x="50" y="142"/>
                </a:cubicBezTo>
                <a:cubicBezTo>
                  <a:pt x="50" y="143"/>
                  <a:pt x="50" y="143"/>
                  <a:pt x="50" y="143"/>
                </a:cubicBezTo>
                <a:cubicBezTo>
                  <a:pt x="51" y="143"/>
                  <a:pt x="51" y="143"/>
                  <a:pt x="51" y="143"/>
                </a:cubicBezTo>
                <a:cubicBezTo>
                  <a:pt x="51" y="143"/>
                  <a:pt x="51" y="143"/>
                  <a:pt x="51" y="143"/>
                </a:cubicBezTo>
                <a:cubicBezTo>
                  <a:pt x="51" y="144"/>
                  <a:pt x="51" y="144"/>
                  <a:pt x="51" y="144"/>
                </a:cubicBezTo>
                <a:cubicBezTo>
                  <a:pt x="50" y="144"/>
                  <a:pt x="50" y="144"/>
                  <a:pt x="50" y="144"/>
                </a:cubicBezTo>
                <a:cubicBezTo>
                  <a:pt x="49" y="145"/>
                  <a:pt x="49" y="145"/>
                  <a:pt x="49" y="145"/>
                </a:cubicBezTo>
                <a:cubicBezTo>
                  <a:pt x="48" y="145"/>
                  <a:pt x="48" y="145"/>
                  <a:pt x="48" y="145"/>
                </a:cubicBezTo>
                <a:cubicBezTo>
                  <a:pt x="48" y="146"/>
                  <a:pt x="48" y="146"/>
                  <a:pt x="48" y="146"/>
                </a:cubicBezTo>
                <a:cubicBezTo>
                  <a:pt x="49" y="146"/>
                  <a:pt x="49" y="146"/>
                  <a:pt x="49" y="146"/>
                </a:cubicBezTo>
                <a:cubicBezTo>
                  <a:pt x="49" y="147"/>
                  <a:pt x="49" y="147"/>
                  <a:pt x="49" y="147"/>
                </a:cubicBezTo>
                <a:cubicBezTo>
                  <a:pt x="49" y="148"/>
                  <a:pt x="49" y="148"/>
                  <a:pt x="49" y="148"/>
                </a:cubicBezTo>
                <a:cubicBezTo>
                  <a:pt x="51" y="149"/>
                  <a:pt x="51" y="149"/>
                  <a:pt x="51" y="149"/>
                </a:cubicBezTo>
                <a:cubicBezTo>
                  <a:pt x="52" y="150"/>
                  <a:pt x="52" y="150"/>
                  <a:pt x="52" y="150"/>
                </a:cubicBezTo>
                <a:cubicBezTo>
                  <a:pt x="52" y="152"/>
                  <a:pt x="52" y="152"/>
                  <a:pt x="52" y="152"/>
                </a:cubicBezTo>
                <a:cubicBezTo>
                  <a:pt x="52" y="152"/>
                  <a:pt x="52" y="152"/>
                  <a:pt x="52" y="152"/>
                </a:cubicBezTo>
                <a:cubicBezTo>
                  <a:pt x="52" y="153"/>
                  <a:pt x="52" y="153"/>
                  <a:pt x="52" y="153"/>
                </a:cubicBezTo>
                <a:cubicBezTo>
                  <a:pt x="52" y="153"/>
                  <a:pt x="52" y="153"/>
                  <a:pt x="52" y="153"/>
                </a:cubicBezTo>
                <a:cubicBezTo>
                  <a:pt x="52" y="154"/>
                  <a:pt x="52" y="154"/>
                  <a:pt x="52" y="154"/>
                </a:cubicBezTo>
                <a:cubicBezTo>
                  <a:pt x="53" y="154"/>
                  <a:pt x="53" y="154"/>
                  <a:pt x="53" y="154"/>
                </a:cubicBezTo>
                <a:cubicBezTo>
                  <a:pt x="53" y="155"/>
                  <a:pt x="53" y="155"/>
                  <a:pt x="53" y="155"/>
                </a:cubicBezTo>
                <a:cubicBezTo>
                  <a:pt x="53" y="156"/>
                  <a:pt x="53" y="156"/>
                  <a:pt x="53" y="156"/>
                </a:cubicBezTo>
                <a:cubicBezTo>
                  <a:pt x="54" y="157"/>
                  <a:pt x="54" y="157"/>
                  <a:pt x="54" y="157"/>
                </a:cubicBezTo>
                <a:cubicBezTo>
                  <a:pt x="55" y="157"/>
                  <a:pt x="55" y="157"/>
                  <a:pt x="55" y="157"/>
                </a:cubicBezTo>
                <a:cubicBezTo>
                  <a:pt x="55" y="158"/>
                  <a:pt x="55" y="158"/>
                  <a:pt x="55" y="158"/>
                </a:cubicBezTo>
                <a:cubicBezTo>
                  <a:pt x="54" y="159"/>
                  <a:pt x="54" y="159"/>
                  <a:pt x="54" y="159"/>
                </a:cubicBezTo>
                <a:cubicBezTo>
                  <a:pt x="53" y="159"/>
                  <a:pt x="53" y="159"/>
                  <a:pt x="53" y="159"/>
                </a:cubicBezTo>
                <a:cubicBezTo>
                  <a:pt x="53" y="160"/>
                  <a:pt x="53" y="160"/>
                  <a:pt x="53" y="160"/>
                </a:cubicBezTo>
                <a:cubicBezTo>
                  <a:pt x="52" y="161"/>
                  <a:pt x="52" y="161"/>
                  <a:pt x="52" y="161"/>
                </a:cubicBezTo>
                <a:cubicBezTo>
                  <a:pt x="52" y="162"/>
                  <a:pt x="52" y="162"/>
                  <a:pt x="52" y="162"/>
                </a:cubicBezTo>
                <a:cubicBezTo>
                  <a:pt x="51" y="162"/>
                  <a:pt x="51" y="162"/>
                  <a:pt x="51" y="162"/>
                </a:cubicBezTo>
                <a:cubicBezTo>
                  <a:pt x="50" y="163"/>
                  <a:pt x="50" y="163"/>
                  <a:pt x="50" y="163"/>
                </a:cubicBezTo>
                <a:cubicBezTo>
                  <a:pt x="49" y="163"/>
                  <a:pt x="49" y="163"/>
                  <a:pt x="49" y="163"/>
                </a:cubicBezTo>
                <a:cubicBezTo>
                  <a:pt x="50" y="164"/>
                  <a:pt x="50" y="164"/>
                  <a:pt x="50" y="164"/>
                </a:cubicBezTo>
                <a:cubicBezTo>
                  <a:pt x="51" y="163"/>
                  <a:pt x="51" y="163"/>
                  <a:pt x="51" y="163"/>
                </a:cubicBezTo>
                <a:cubicBezTo>
                  <a:pt x="51" y="163"/>
                  <a:pt x="51" y="163"/>
                  <a:pt x="51" y="163"/>
                </a:cubicBezTo>
                <a:cubicBezTo>
                  <a:pt x="52" y="163"/>
                  <a:pt x="52" y="163"/>
                  <a:pt x="52" y="163"/>
                </a:cubicBezTo>
                <a:cubicBezTo>
                  <a:pt x="53" y="162"/>
                  <a:pt x="53" y="162"/>
                  <a:pt x="53" y="162"/>
                </a:cubicBezTo>
                <a:cubicBezTo>
                  <a:pt x="53" y="162"/>
                  <a:pt x="53" y="162"/>
                  <a:pt x="53" y="162"/>
                </a:cubicBezTo>
                <a:cubicBezTo>
                  <a:pt x="54" y="162"/>
                  <a:pt x="54" y="162"/>
                  <a:pt x="54" y="162"/>
                </a:cubicBezTo>
                <a:cubicBezTo>
                  <a:pt x="54" y="163"/>
                  <a:pt x="54" y="163"/>
                  <a:pt x="54" y="163"/>
                </a:cubicBezTo>
                <a:cubicBezTo>
                  <a:pt x="53" y="164"/>
                  <a:pt x="53" y="164"/>
                  <a:pt x="53" y="164"/>
                </a:cubicBezTo>
                <a:cubicBezTo>
                  <a:pt x="53" y="165"/>
                  <a:pt x="53" y="165"/>
                  <a:pt x="53" y="165"/>
                </a:cubicBezTo>
                <a:cubicBezTo>
                  <a:pt x="53" y="165"/>
                  <a:pt x="53" y="165"/>
                  <a:pt x="53" y="165"/>
                </a:cubicBezTo>
                <a:cubicBezTo>
                  <a:pt x="54" y="166"/>
                  <a:pt x="54" y="166"/>
                  <a:pt x="54" y="166"/>
                </a:cubicBezTo>
                <a:cubicBezTo>
                  <a:pt x="54" y="167"/>
                  <a:pt x="54" y="167"/>
                  <a:pt x="54" y="167"/>
                </a:cubicBezTo>
                <a:cubicBezTo>
                  <a:pt x="54" y="168"/>
                  <a:pt x="54" y="168"/>
                  <a:pt x="54" y="168"/>
                </a:cubicBezTo>
                <a:cubicBezTo>
                  <a:pt x="54" y="169"/>
                  <a:pt x="54" y="169"/>
                  <a:pt x="54" y="169"/>
                </a:cubicBezTo>
                <a:cubicBezTo>
                  <a:pt x="54" y="170"/>
                  <a:pt x="54" y="170"/>
                  <a:pt x="54" y="170"/>
                </a:cubicBezTo>
                <a:cubicBezTo>
                  <a:pt x="54" y="170"/>
                  <a:pt x="54" y="170"/>
                  <a:pt x="54" y="170"/>
                </a:cubicBezTo>
                <a:cubicBezTo>
                  <a:pt x="53" y="169"/>
                  <a:pt x="53" y="169"/>
                  <a:pt x="53" y="169"/>
                </a:cubicBezTo>
                <a:cubicBezTo>
                  <a:pt x="53" y="170"/>
                  <a:pt x="53" y="170"/>
                  <a:pt x="53" y="170"/>
                </a:cubicBezTo>
                <a:cubicBezTo>
                  <a:pt x="53" y="171"/>
                  <a:pt x="53" y="171"/>
                  <a:pt x="53" y="171"/>
                </a:cubicBezTo>
                <a:cubicBezTo>
                  <a:pt x="54" y="172"/>
                  <a:pt x="54" y="172"/>
                  <a:pt x="54" y="172"/>
                </a:cubicBezTo>
                <a:cubicBezTo>
                  <a:pt x="54" y="173"/>
                  <a:pt x="54" y="173"/>
                  <a:pt x="54" y="173"/>
                </a:cubicBezTo>
                <a:cubicBezTo>
                  <a:pt x="54" y="172"/>
                  <a:pt x="54" y="172"/>
                  <a:pt x="54" y="172"/>
                </a:cubicBezTo>
                <a:cubicBezTo>
                  <a:pt x="53" y="173"/>
                  <a:pt x="53" y="173"/>
                  <a:pt x="53" y="173"/>
                </a:cubicBezTo>
                <a:cubicBezTo>
                  <a:pt x="53" y="174"/>
                  <a:pt x="53" y="174"/>
                  <a:pt x="53" y="174"/>
                </a:cubicBezTo>
                <a:cubicBezTo>
                  <a:pt x="53" y="174"/>
                  <a:pt x="53" y="174"/>
                  <a:pt x="53" y="174"/>
                </a:cubicBezTo>
                <a:cubicBezTo>
                  <a:pt x="54" y="174"/>
                  <a:pt x="54" y="174"/>
                  <a:pt x="54" y="174"/>
                </a:cubicBezTo>
                <a:cubicBezTo>
                  <a:pt x="55" y="175"/>
                  <a:pt x="55" y="175"/>
                  <a:pt x="55" y="175"/>
                </a:cubicBezTo>
                <a:cubicBezTo>
                  <a:pt x="55" y="176"/>
                  <a:pt x="55" y="176"/>
                  <a:pt x="55" y="176"/>
                </a:cubicBezTo>
                <a:cubicBezTo>
                  <a:pt x="54" y="176"/>
                  <a:pt x="54" y="176"/>
                  <a:pt x="54" y="176"/>
                </a:cubicBezTo>
                <a:cubicBezTo>
                  <a:pt x="54" y="177"/>
                  <a:pt x="54" y="177"/>
                  <a:pt x="54" y="177"/>
                </a:cubicBezTo>
                <a:cubicBezTo>
                  <a:pt x="53" y="178"/>
                  <a:pt x="53" y="178"/>
                  <a:pt x="53" y="178"/>
                </a:cubicBezTo>
                <a:cubicBezTo>
                  <a:pt x="53" y="178"/>
                  <a:pt x="53" y="178"/>
                  <a:pt x="53" y="178"/>
                </a:cubicBezTo>
                <a:cubicBezTo>
                  <a:pt x="52" y="178"/>
                  <a:pt x="52" y="178"/>
                  <a:pt x="52" y="178"/>
                </a:cubicBezTo>
                <a:cubicBezTo>
                  <a:pt x="51" y="178"/>
                  <a:pt x="51" y="178"/>
                  <a:pt x="51" y="178"/>
                </a:cubicBezTo>
                <a:cubicBezTo>
                  <a:pt x="51" y="179"/>
                  <a:pt x="51" y="179"/>
                  <a:pt x="51" y="179"/>
                </a:cubicBezTo>
                <a:cubicBezTo>
                  <a:pt x="52" y="179"/>
                  <a:pt x="52" y="179"/>
                  <a:pt x="52" y="179"/>
                </a:cubicBezTo>
                <a:cubicBezTo>
                  <a:pt x="53" y="179"/>
                  <a:pt x="53" y="179"/>
                  <a:pt x="53" y="179"/>
                </a:cubicBezTo>
                <a:cubicBezTo>
                  <a:pt x="54" y="180"/>
                  <a:pt x="54" y="180"/>
                  <a:pt x="54" y="180"/>
                </a:cubicBezTo>
                <a:cubicBezTo>
                  <a:pt x="54" y="180"/>
                  <a:pt x="54" y="180"/>
                  <a:pt x="54" y="180"/>
                </a:cubicBezTo>
                <a:cubicBezTo>
                  <a:pt x="55" y="180"/>
                  <a:pt x="55" y="180"/>
                  <a:pt x="55" y="180"/>
                </a:cubicBezTo>
                <a:cubicBezTo>
                  <a:pt x="55" y="181"/>
                  <a:pt x="55" y="181"/>
                  <a:pt x="55" y="181"/>
                </a:cubicBezTo>
                <a:cubicBezTo>
                  <a:pt x="55" y="182"/>
                  <a:pt x="55" y="182"/>
                  <a:pt x="55" y="182"/>
                </a:cubicBezTo>
                <a:cubicBezTo>
                  <a:pt x="55" y="183"/>
                  <a:pt x="55" y="183"/>
                  <a:pt x="55" y="183"/>
                </a:cubicBezTo>
                <a:cubicBezTo>
                  <a:pt x="54" y="185"/>
                  <a:pt x="54" y="185"/>
                  <a:pt x="54" y="185"/>
                </a:cubicBezTo>
                <a:cubicBezTo>
                  <a:pt x="54" y="185"/>
                  <a:pt x="54" y="185"/>
                  <a:pt x="54" y="185"/>
                </a:cubicBezTo>
                <a:cubicBezTo>
                  <a:pt x="54" y="186"/>
                  <a:pt x="54" y="186"/>
                  <a:pt x="54" y="186"/>
                </a:cubicBezTo>
                <a:cubicBezTo>
                  <a:pt x="54" y="188"/>
                  <a:pt x="54" y="188"/>
                  <a:pt x="54" y="188"/>
                </a:cubicBezTo>
                <a:cubicBezTo>
                  <a:pt x="52" y="188"/>
                  <a:pt x="52" y="188"/>
                  <a:pt x="52" y="188"/>
                </a:cubicBezTo>
                <a:cubicBezTo>
                  <a:pt x="52" y="188"/>
                  <a:pt x="52" y="188"/>
                  <a:pt x="52" y="188"/>
                </a:cubicBezTo>
                <a:cubicBezTo>
                  <a:pt x="51" y="188"/>
                  <a:pt x="51" y="188"/>
                  <a:pt x="51" y="188"/>
                </a:cubicBezTo>
                <a:cubicBezTo>
                  <a:pt x="50" y="188"/>
                  <a:pt x="50" y="188"/>
                  <a:pt x="50" y="188"/>
                </a:cubicBezTo>
                <a:cubicBezTo>
                  <a:pt x="49" y="188"/>
                  <a:pt x="49" y="188"/>
                  <a:pt x="49" y="188"/>
                </a:cubicBezTo>
                <a:cubicBezTo>
                  <a:pt x="49" y="189"/>
                  <a:pt x="49" y="189"/>
                  <a:pt x="49" y="189"/>
                </a:cubicBezTo>
                <a:cubicBezTo>
                  <a:pt x="49" y="190"/>
                  <a:pt x="49" y="190"/>
                  <a:pt x="49" y="190"/>
                </a:cubicBezTo>
                <a:cubicBezTo>
                  <a:pt x="50" y="190"/>
                  <a:pt x="50" y="190"/>
                  <a:pt x="50" y="190"/>
                </a:cubicBezTo>
                <a:cubicBezTo>
                  <a:pt x="51" y="190"/>
                  <a:pt x="51" y="190"/>
                  <a:pt x="51" y="190"/>
                </a:cubicBezTo>
                <a:cubicBezTo>
                  <a:pt x="52" y="189"/>
                  <a:pt x="52" y="189"/>
                  <a:pt x="52" y="189"/>
                </a:cubicBezTo>
                <a:cubicBezTo>
                  <a:pt x="52" y="189"/>
                  <a:pt x="52" y="189"/>
                  <a:pt x="52" y="189"/>
                </a:cubicBezTo>
                <a:cubicBezTo>
                  <a:pt x="52" y="189"/>
                  <a:pt x="52" y="189"/>
                  <a:pt x="52" y="189"/>
                </a:cubicBezTo>
                <a:cubicBezTo>
                  <a:pt x="52" y="190"/>
                  <a:pt x="52" y="190"/>
                  <a:pt x="52" y="190"/>
                </a:cubicBezTo>
                <a:cubicBezTo>
                  <a:pt x="53" y="190"/>
                  <a:pt x="53" y="190"/>
                  <a:pt x="53" y="190"/>
                </a:cubicBezTo>
                <a:cubicBezTo>
                  <a:pt x="52" y="191"/>
                  <a:pt x="52" y="191"/>
                  <a:pt x="52" y="191"/>
                </a:cubicBezTo>
                <a:cubicBezTo>
                  <a:pt x="52" y="191"/>
                  <a:pt x="52" y="191"/>
                  <a:pt x="52" y="191"/>
                </a:cubicBezTo>
                <a:cubicBezTo>
                  <a:pt x="51" y="191"/>
                  <a:pt x="51" y="191"/>
                  <a:pt x="51" y="191"/>
                </a:cubicBezTo>
                <a:cubicBezTo>
                  <a:pt x="51" y="192"/>
                  <a:pt x="51" y="192"/>
                  <a:pt x="51" y="192"/>
                </a:cubicBezTo>
                <a:cubicBezTo>
                  <a:pt x="51" y="192"/>
                  <a:pt x="51" y="192"/>
                  <a:pt x="51" y="192"/>
                </a:cubicBezTo>
                <a:cubicBezTo>
                  <a:pt x="50" y="192"/>
                  <a:pt x="50" y="192"/>
                  <a:pt x="50" y="192"/>
                </a:cubicBezTo>
                <a:cubicBezTo>
                  <a:pt x="49" y="194"/>
                  <a:pt x="49" y="194"/>
                  <a:pt x="49" y="194"/>
                </a:cubicBezTo>
                <a:cubicBezTo>
                  <a:pt x="48" y="194"/>
                  <a:pt x="48" y="194"/>
                  <a:pt x="48" y="194"/>
                </a:cubicBezTo>
                <a:cubicBezTo>
                  <a:pt x="48" y="195"/>
                  <a:pt x="48" y="195"/>
                  <a:pt x="48" y="195"/>
                </a:cubicBezTo>
                <a:cubicBezTo>
                  <a:pt x="49" y="196"/>
                  <a:pt x="49" y="196"/>
                  <a:pt x="49" y="196"/>
                </a:cubicBezTo>
                <a:cubicBezTo>
                  <a:pt x="50" y="196"/>
                  <a:pt x="50" y="196"/>
                  <a:pt x="50" y="196"/>
                </a:cubicBezTo>
                <a:cubicBezTo>
                  <a:pt x="52" y="196"/>
                  <a:pt x="52" y="196"/>
                  <a:pt x="52" y="196"/>
                </a:cubicBezTo>
                <a:cubicBezTo>
                  <a:pt x="53" y="194"/>
                  <a:pt x="53" y="194"/>
                  <a:pt x="53" y="194"/>
                </a:cubicBezTo>
                <a:cubicBezTo>
                  <a:pt x="53" y="193"/>
                  <a:pt x="53" y="193"/>
                  <a:pt x="53" y="193"/>
                </a:cubicBezTo>
                <a:cubicBezTo>
                  <a:pt x="54" y="193"/>
                  <a:pt x="54" y="193"/>
                  <a:pt x="54" y="193"/>
                </a:cubicBezTo>
                <a:cubicBezTo>
                  <a:pt x="54" y="193"/>
                  <a:pt x="54" y="193"/>
                  <a:pt x="54" y="193"/>
                </a:cubicBezTo>
                <a:cubicBezTo>
                  <a:pt x="54" y="194"/>
                  <a:pt x="54" y="194"/>
                  <a:pt x="54" y="194"/>
                </a:cubicBezTo>
                <a:cubicBezTo>
                  <a:pt x="53" y="195"/>
                  <a:pt x="53" y="195"/>
                  <a:pt x="53" y="195"/>
                </a:cubicBezTo>
                <a:cubicBezTo>
                  <a:pt x="52" y="197"/>
                  <a:pt x="52" y="197"/>
                  <a:pt x="52" y="197"/>
                </a:cubicBezTo>
                <a:cubicBezTo>
                  <a:pt x="51" y="197"/>
                  <a:pt x="51" y="197"/>
                  <a:pt x="51" y="197"/>
                </a:cubicBezTo>
                <a:cubicBezTo>
                  <a:pt x="49" y="197"/>
                  <a:pt x="49" y="197"/>
                  <a:pt x="49" y="197"/>
                </a:cubicBezTo>
                <a:cubicBezTo>
                  <a:pt x="49" y="197"/>
                  <a:pt x="49" y="197"/>
                  <a:pt x="49" y="197"/>
                </a:cubicBezTo>
                <a:cubicBezTo>
                  <a:pt x="48" y="198"/>
                  <a:pt x="48" y="198"/>
                  <a:pt x="48" y="198"/>
                </a:cubicBezTo>
                <a:cubicBezTo>
                  <a:pt x="48" y="198"/>
                  <a:pt x="48" y="198"/>
                  <a:pt x="48" y="198"/>
                </a:cubicBezTo>
                <a:cubicBezTo>
                  <a:pt x="47" y="198"/>
                  <a:pt x="47" y="198"/>
                  <a:pt x="47" y="198"/>
                </a:cubicBezTo>
                <a:cubicBezTo>
                  <a:pt x="46" y="199"/>
                  <a:pt x="46" y="199"/>
                  <a:pt x="46" y="199"/>
                </a:cubicBezTo>
                <a:cubicBezTo>
                  <a:pt x="46" y="199"/>
                  <a:pt x="46" y="199"/>
                  <a:pt x="46" y="199"/>
                </a:cubicBezTo>
                <a:cubicBezTo>
                  <a:pt x="46" y="200"/>
                  <a:pt x="46" y="200"/>
                  <a:pt x="46" y="200"/>
                </a:cubicBezTo>
                <a:cubicBezTo>
                  <a:pt x="46" y="200"/>
                  <a:pt x="46" y="200"/>
                  <a:pt x="46" y="200"/>
                </a:cubicBezTo>
                <a:cubicBezTo>
                  <a:pt x="46" y="201"/>
                  <a:pt x="46" y="201"/>
                  <a:pt x="46" y="201"/>
                </a:cubicBezTo>
                <a:cubicBezTo>
                  <a:pt x="46" y="203"/>
                  <a:pt x="46" y="203"/>
                  <a:pt x="46" y="203"/>
                </a:cubicBezTo>
                <a:cubicBezTo>
                  <a:pt x="47" y="203"/>
                  <a:pt x="47" y="203"/>
                  <a:pt x="47" y="203"/>
                </a:cubicBezTo>
                <a:cubicBezTo>
                  <a:pt x="47" y="202"/>
                  <a:pt x="47" y="202"/>
                  <a:pt x="47" y="202"/>
                </a:cubicBezTo>
                <a:cubicBezTo>
                  <a:pt x="48" y="202"/>
                  <a:pt x="48" y="202"/>
                  <a:pt x="48" y="202"/>
                </a:cubicBezTo>
                <a:cubicBezTo>
                  <a:pt x="48" y="202"/>
                  <a:pt x="48" y="202"/>
                  <a:pt x="48" y="202"/>
                </a:cubicBezTo>
                <a:cubicBezTo>
                  <a:pt x="48" y="203"/>
                  <a:pt x="48" y="203"/>
                  <a:pt x="48" y="203"/>
                </a:cubicBezTo>
                <a:cubicBezTo>
                  <a:pt x="48" y="204"/>
                  <a:pt x="48" y="204"/>
                  <a:pt x="48" y="204"/>
                </a:cubicBezTo>
                <a:cubicBezTo>
                  <a:pt x="49" y="204"/>
                  <a:pt x="49" y="204"/>
                  <a:pt x="49" y="204"/>
                </a:cubicBezTo>
                <a:cubicBezTo>
                  <a:pt x="50" y="204"/>
                  <a:pt x="50" y="204"/>
                  <a:pt x="50" y="204"/>
                </a:cubicBezTo>
                <a:cubicBezTo>
                  <a:pt x="51" y="204"/>
                  <a:pt x="51" y="204"/>
                  <a:pt x="51" y="204"/>
                </a:cubicBezTo>
                <a:cubicBezTo>
                  <a:pt x="52" y="203"/>
                  <a:pt x="52" y="203"/>
                  <a:pt x="52" y="203"/>
                </a:cubicBezTo>
                <a:cubicBezTo>
                  <a:pt x="52" y="204"/>
                  <a:pt x="52" y="204"/>
                  <a:pt x="52" y="204"/>
                </a:cubicBezTo>
                <a:cubicBezTo>
                  <a:pt x="53" y="203"/>
                  <a:pt x="53" y="203"/>
                  <a:pt x="53" y="203"/>
                </a:cubicBezTo>
                <a:cubicBezTo>
                  <a:pt x="54" y="203"/>
                  <a:pt x="54" y="203"/>
                  <a:pt x="54" y="203"/>
                </a:cubicBezTo>
                <a:cubicBezTo>
                  <a:pt x="54" y="202"/>
                  <a:pt x="54" y="202"/>
                  <a:pt x="54" y="202"/>
                </a:cubicBezTo>
                <a:cubicBezTo>
                  <a:pt x="54" y="201"/>
                  <a:pt x="54" y="201"/>
                  <a:pt x="54" y="201"/>
                </a:cubicBezTo>
                <a:cubicBezTo>
                  <a:pt x="53" y="200"/>
                  <a:pt x="53" y="200"/>
                  <a:pt x="53" y="200"/>
                </a:cubicBezTo>
                <a:cubicBezTo>
                  <a:pt x="54" y="200"/>
                  <a:pt x="54" y="200"/>
                  <a:pt x="54" y="200"/>
                </a:cubicBezTo>
                <a:cubicBezTo>
                  <a:pt x="54" y="201"/>
                  <a:pt x="54" y="201"/>
                  <a:pt x="54" y="201"/>
                </a:cubicBezTo>
                <a:cubicBezTo>
                  <a:pt x="54" y="200"/>
                  <a:pt x="54" y="200"/>
                  <a:pt x="54" y="200"/>
                </a:cubicBezTo>
                <a:cubicBezTo>
                  <a:pt x="55" y="198"/>
                  <a:pt x="55" y="198"/>
                  <a:pt x="55" y="198"/>
                </a:cubicBezTo>
                <a:cubicBezTo>
                  <a:pt x="55" y="199"/>
                  <a:pt x="55" y="199"/>
                  <a:pt x="55" y="199"/>
                </a:cubicBezTo>
                <a:cubicBezTo>
                  <a:pt x="56" y="200"/>
                  <a:pt x="56" y="200"/>
                  <a:pt x="56" y="200"/>
                </a:cubicBezTo>
                <a:cubicBezTo>
                  <a:pt x="56" y="200"/>
                  <a:pt x="56" y="200"/>
                  <a:pt x="56" y="200"/>
                </a:cubicBezTo>
                <a:cubicBezTo>
                  <a:pt x="57" y="199"/>
                  <a:pt x="57" y="199"/>
                  <a:pt x="57" y="199"/>
                </a:cubicBezTo>
                <a:cubicBezTo>
                  <a:pt x="57" y="197"/>
                  <a:pt x="57" y="197"/>
                  <a:pt x="57" y="197"/>
                </a:cubicBezTo>
                <a:cubicBezTo>
                  <a:pt x="57" y="196"/>
                  <a:pt x="57" y="196"/>
                  <a:pt x="57" y="196"/>
                </a:cubicBezTo>
                <a:cubicBezTo>
                  <a:pt x="57" y="195"/>
                  <a:pt x="57" y="195"/>
                  <a:pt x="57" y="195"/>
                </a:cubicBezTo>
                <a:cubicBezTo>
                  <a:pt x="56" y="194"/>
                  <a:pt x="56" y="194"/>
                  <a:pt x="56" y="194"/>
                </a:cubicBezTo>
                <a:cubicBezTo>
                  <a:pt x="57" y="192"/>
                  <a:pt x="57" y="192"/>
                  <a:pt x="57" y="192"/>
                </a:cubicBezTo>
                <a:cubicBezTo>
                  <a:pt x="57" y="191"/>
                  <a:pt x="57" y="191"/>
                  <a:pt x="57" y="191"/>
                </a:cubicBezTo>
                <a:cubicBezTo>
                  <a:pt x="57" y="191"/>
                  <a:pt x="57" y="191"/>
                  <a:pt x="57" y="191"/>
                </a:cubicBezTo>
                <a:cubicBezTo>
                  <a:pt x="57" y="192"/>
                  <a:pt x="57" y="192"/>
                  <a:pt x="57" y="192"/>
                </a:cubicBezTo>
                <a:cubicBezTo>
                  <a:pt x="57" y="193"/>
                  <a:pt x="57" y="193"/>
                  <a:pt x="57" y="193"/>
                </a:cubicBezTo>
                <a:cubicBezTo>
                  <a:pt x="57" y="194"/>
                  <a:pt x="57" y="194"/>
                  <a:pt x="57" y="194"/>
                </a:cubicBezTo>
                <a:cubicBezTo>
                  <a:pt x="58" y="196"/>
                  <a:pt x="58" y="196"/>
                  <a:pt x="58" y="196"/>
                </a:cubicBezTo>
                <a:cubicBezTo>
                  <a:pt x="57" y="197"/>
                  <a:pt x="57" y="197"/>
                  <a:pt x="57" y="197"/>
                </a:cubicBezTo>
                <a:cubicBezTo>
                  <a:pt x="57" y="199"/>
                  <a:pt x="57" y="199"/>
                  <a:pt x="57" y="199"/>
                </a:cubicBezTo>
                <a:cubicBezTo>
                  <a:pt x="57" y="200"/>
                  <a:pt x="57" y="200"/>
                  <a:pt x="57" y="200"/>
                </a:cubicBezTo>
                <a:cubicBezTo>
                  <a:pt x="58" y="200"/>
                  <a:pt x="58" y="200"/>
                  <a:pt x="58" y="200"/>
                </a:cubicBezTo>
                <a:cubicBezTo>
                  <a:pt x="58" y="199"/>
                  <a:pt x="58" y="199"/>
                  <a:pt x="58" y="199"/>
                </a:cubicBezTo>
                <a:cubicBezTo>
                  <a:pt x="59" y="199"/>
                  <a:pt x="59" y="199"/>
                  <a:pt x="59" y="199"/>
                </a:cubicBezTo>
                <a:cubicBezTo>
                  <a:pt x="59" y="198"/>
                  <a:pt x="59" y="198"/>
                  <a:pt x="59" y="198"/>
                </a:cubicBezTo>
                <a:cubicBezTo>
                  <a:pt x="60" y="197"/>
                  <a:pt x="60" y="197"/>
                  <a:pt x="60" y="197"/>
                </a:cubicBezTo>
                <a:cubicBezTo>
                  <a:pt x="61" y="196"/>
                  <a:pt x="61" y="196"/>
                  <a:pt x="61" y="196"/>
                </a:cubicBezTo>
                <a:cubicBezTo>
                  <a:pt x="61" y="196"/>
                  <a:pt x="61" y="196"/>
                  <a:pt x="61" y="196"/>
                </a:cubicBezTo>
                <a:cubicBezTo>
                  <a:pt x="61" y="197"/>
                  <a:pt x="61" y="197"/>
                  <a:pt x="61" y="197"/>
                </a:cubicBezTo>
                <a:cubicBezTo>
                  <a:pt x="61" y="197"/>
                  <a:pt x="61" y="197"/>
                  <a:pt x="61" y="197"/>
                </a:cubicBezTo>
                <a:cubicBezTo>
                  <a:pt x="60" y="198"/>
                  <a:pt x="60" y="198"/>
                  <a:pt x="60" y="198"/>
                </a:cubicBezTo>
                <a:cubicBezTo>
                  <a:pt x="60" y="199"/>
                  <a:pt x="60" y="199"/>
                  <a:pt x="60" y="199"/>
                </a:cubicBezTo>
                <a:cubicBezTo>
                  <a:pt x="59" y="200"/>
                  <a:pt x="59" y="200"/>
                  <a:pt x="59" y="200"/>
                </a:cubicBezTo>
                <a:cubicBezTo>
                  <a:pt x="59" y="200"/>
                  <a:pt x="59" y="200"/>
                  <a:pt x="59" y="200"/>
                </a:cubicBezTo>
                <a:cubicBezTo>
                  <a:pt x="59" y="200"/>
                  <a:pt x="59" y="200"/>
                  <a:pt x="59" y="200"/>
                </a:cubicBezTo>
                <a:cubicBezTo>
                  <a:pt x="60" y="200"/>
                  <a:pt x="60" y="200"/>
                  <a:pt x="60" y="200"/>
                </a:cubicBezTo>
                <a:cubicBezTo>
                  <a:pt x="61" y="201"/>
                  <a:pt x="61" y="201"/>
                  <a:pt x="61" y="201"/>
                </a:cubicBezTo>
                <a:cubicBezTo>
                  <a:pt x="61" y="201"/>
                  <a:pt x="61" y="201"/>
                  <a:pt x="61" y="201"/>
                </a:cubicBezTo>
                <a:cubicBezTo>
                  <a:pt x="62" y="202"/>
                  <a:pt x="62" y="202"/>
                  <a:pt x="62" y="202"/>
                </a:cubicBezTo>
                <a:cubicBezTo>
                  <a:pt x="63" y="201"/>
                  <a:pt x="63" y="201"/>
                  <a:pt x="63" y="201"/>
                </a:cubicBezTo>
                <a:cubicBezTo>
                  <a:pt x="64" y="201"/>
                  <a:pt x="64" y="201"/>
                  <a:pt x="64" y="201"/>
                </a:cubicBezTo>
                <a:cubicBezTo>
                  <a:pt x="64" y="201"/>
                  <a:pt x="64" y="201"/>
                  <a:pt x="64" y="201"/>
                </a:cubicBezTo>
                <a:cubicBezTo>
                  <a:pt x="65" y="201"/>
                  <a:pt x="65" y="201"/>
                  <a:pt x="65" y="201"/>
                </a:cubicBezTo>
                <a:cubicBezTo>
                  <a:pt x="65" y="201"/>
                  <a:pt x="65" y="201"/>
                  <a:pt x="65" y="201"/>
                </a:cubicBezTo>
                <a:cubicBezTo>
                  <a:pt x="63" y="202"/>
                  <a:pt x="63" y="202"/>
                  <a:pt x="63" y="202"/>
                </a:cubicBezTo>
                <a:cubicBezTo>
                  <a:pt x="61" y="203"/>
                  <a:pt x="61" y="203"/>
                  <a:pt x="61" y="203"/>
                </a:cubicBezTo>
                <a:cubicBezTo>
                  <a:pt x="60" y="203"/>
                  <a:pt x="60" y="203"/>
                  <a:pt x="60" y="203"/>
                </a:cubicBezTo>
                <a:cubicBezTo>
                  <a:pt x="59" y="203"/>
                  <a:pt x="59" y="203"/>
                  <a:pt x="59" y="203"/>
                </a:cubicBezTo>
                <a:cubicBezTo>
                  <a:pt x="58" y="204"/>
                  <a:pt x="58" y="204"/>
                  <a:pt x="58" y="204"/>
                </a:cubicBezTo>
                <a:cubicBezTo>
                  <a:pt x="58" y="205"/>
                  <a:pt x="58" y="205"/>
                  <a:pt x="58" y="205"/>
                </a:cubicBezTo>
                <a:cubicBezTo>
                  <a:pt x="59" y="205"/>
                  <a:pt x="59" y="205"/>
                  <a:pt x="59" y="205"/>
                </a:cubicBezTo>
                <a:cubicBezTo>
                  <a:pt x="60" y="205"/>
                  <a:pt x="60" y="205"/>
                  <a:pt x="60" y="205"/>
                </a:cubicBezTo>
                <a:cubicBezTo>
                  <a:pt x="61" y="205"/>
                  <a:pt x="61" y="205"/>
                  <a:pt x="61" y="205"/>
                </a:cubicBezTo>
                <a:cubicBezTo>
                  <a:pt x="61" y="205"/>
                  <a:pt x="61" y="205"/>
                  <a:pt x="61" y="205"/>
                </a:cubicBezTo>
                <a:cubicBezTo>
                  <a:pt x="62" y="204"/>
                  <a:pt x="62" y="204"/>
                  <a:pt x="62" y="204"/>
                </a:cubicBezTo>
                <a:cubicBezTo>
                  <a:pt x="64" y="204"/>
                  <a:pt x="64" y="204"/>
                  <a:pt x="64" y="204"/>
                </a:cubicBezTo>
                <a:cubicBezTo>
                  <a:pt x="64" y="204"/>
                  <a:pt x="64" y="204"/>
                  <a:pt x="64" y="204"/>
                </a:cubicBezTo>
                <a:cubicBezTo>
                  <a:pt x="64" y="205"/>
                  <a:pt x="64" y="205"/>
                  <a:pt x="64" y="205"/>
                </a:cubicBezTo>
                <a:cubicBezTo>
                  <a:pt x="63" y="205"/>
                  <a:pt x="63" y="205"/>
                  <a:pt x="63" y="205"/>
                </a:cubicBezTo>
                <a:cubicBezTo>
                  <a:pt x="62" y="206"/>
                  <a:pt x="62" y="206"/>
                  <a:pt x="62" y="206"/>
                </a:cubicBezTo>
                <a:cubicBezTo>
                  <a:pt x="61" y="206"/>
                  <a:pt x="61" y="206"/>
                  <a:pt x="61" y="206"/>
                </a:cubicBezTo>
                <a:cubicBezTo>
                  <a:pt x="61" y="206"/>
                  <a:pt x="61" y="206"/>
                  <a:pt x="61" y="206"/>
                </a:cubicBezTo>
                <a:cubicBezTo>
                  <a:pt x="60" y="207"/>
                  <a:pt x="60" y="207"/>
                  <a:pt x="60" y="207"/>
                </a:cubicBezTo>
                <a:cubicBezTo>
                  <a:pt x="60" y="208"/>
                  <a:pt x="60" y="208"/>
                  <a:pt x="60" y="208"/>
                </a:cubicBezTo>
                <a:cubicBezTo>
                  <a:pt x="59" y="208"/>
                  <a:pt x="59" y="208"/>
                  <a:pt x="59" y="208"/>
                </a:cubicBezTo>
                <a:cubicBezTo>
                  <a:pt x="59" y="209"/>
                  <a:pt x="59" y="209"/>
                  <a:pt x="59" y="209"/>
                </a:cubicBezTo>
                <a:cubicBezTo>
                  <a:pt x="60" y="209"/>
                  <a:pt x="60" y="209"/>
                  <a:pt x="60" y="209"/>
                </a:cubicBezTo>
                <a:cubicBezTo>
                  <a:pt x="61" y="207"/>
                  <a:pt x="61" y="207"/>
                  <a:pt x="61" y="207"/>
                </a:cubicBezTo>
                <a:cubicBezTo>
                  <a:pt x="62" y="207"/>
                  <a:pt x="62" y="207"/>
                  <a:pt x="62" y="207"/>
                </a:cubicBezTo>
                <a:cubicBezTo>
                  <a:pt x="62" y="207"/>
                  <a:pt x="62" y="207"/>
                  <a:pt x="62" y="207"/>
                </a:cubicBezTo>
                <a:cubicBezTo>
                  <a:pt x="63" y="206"/>
                  <a:pt x="63" y="206"/>
                  <a:pt x="63" y="206"/>
                </a:cubicBezTo>
                <a:cubicBezTo>
                  <a:pt x="63" y="206"/>
                  <a:pt x="63" y="206"/>
                  <a:pt x="63" y="206"/>
                </a:cubicBezTo>
                <a:cubicBezTo>
                  <a:pt x="64" y="207"/>
                  <a:pt x="64" y="207"/>
                  <a:pt x="64" y="207"/>
                </a:cubicBezTo>
                <a:cubicBezTo>
                  <a:pt x="64" y="208"/>
                  <a:pt x="64" y="208"/>
                  <a:pt x="64" y="208"/>
                </a:cubicBezTo>
                <a:cubicBezTo>
                  <a:pt x="64" y="208"/>
                  <a:pt x="64" y="208"/>
                  <a:pt x="64" y="208"/>
                </a:cubicBezTo>
                <a:cubicBezTo>
                  <a:pt x="63" y="208"/>
                  <a:pt x="63" y="208"/>
                  <a:pt x="63" y="208"/>
                </a:cubicBezTo>
                <a:cubicBezTo>
                  <a:pt x="63" y="208"/>
                  <a:pt x="63" y="208"/>
                  <a:pt x="63" y="208"/>
                </a:cubicBezTo>
                <a:cubicBezTo>
                  <a:pt x="61" y="208"/>
                  <a:pt x="61" y="208"/>
                  <a:pt x="61" y="208"/>
                </a:cubicBezTo>
                <a:cubicBezTo>
                  <a:pt x="61" y="209"/>
                  <a:pt x="61" y="209"/>
                  <a:pt x="61" y="209"/>
                </a:cubicBezTo>
                <a:cubicBezTo>
                  <a:pt x="61" y="210"/>
                  <a:pt x="61" y="210"/>
                  <a:pt x="61" y="210"/>
                </a:cubicBezTo>
                <a:cubicBezTo>
                  <a:pt x="62" y="210"/>
                  <a:pt x="62" y="210"/>
                  <a:pt x="62" y="210"/>
                </a:cubicBezTo>
                <a:cubicBezTo>
                  <a:pt x="63" y="210"/>
                  <a:pt x="63" y="210"/>
                  <a:pt x="63" y="210"/>
                </a:cubicBezTo>
                <a:cubicBezTo>
                  <a:pt x="64" y="209"/>
                  <a:pt x="64" y="209"/>
                  <a:pt x="64" y="209"/>
                </a:cubicBezTo>
                <a:cubicBezTo>
                  <a:pt x="64" y="209"/>
                  <a:pt x="64" y="209"/>
                  <a:pt x="64" y="209"/>
                </a:cubicBezTo>
                <a:cubicBezTo>
                  <a:pt x="65" y="210"/>
                  <a:pt x="65" y="210"/>
                  <a:pt x="65" y="210"/>
                </a:cubicBezTo>
                <a:cubicBezTo>
                  <a:pt x="65" y="211"/>
                  <a:pt x="65" y="211"/>
                  <a:pt x="65" y="211"/>
                </a:cubicBezTo>
                <a:cubicBezTo>
                  <a:pt x="64" y="211"/>
                  <a:pt x="64" y="211"/>
                  <a:pt x="64" y="211"/>
                </a:cubicBezTo>
                <a:cubicBezTo>
                  <a:pt x="62" y="211"/>
                  <a:pt x="62" y="211"/>
                  <a:pt x="62" y="211"/>
                </a:cubicBezTo>
                <a:cubicBezTo>
                  <a:pt x="61" y="210"/>
                  <a:pt x="61" y="210"/>
                  <a:pt x="61" y="210"/>
                </a:cubicBezTo>
                <a:cubicBezTo>
                  <a:pt x="61" y="211"/>
                  <a:pt x="61" y="211"/>
                  <a:pt x="61" y="211"/>
                </a:cubicBezTo>
                <a:cubicBezTo>
                  <a:pt x="61" y="211"/>
                  <a:pt x="61" y="211"/>
                  <a:pt x="61" y="211"/>
                </a:cubicBezTo>
                <a:cubicBezTo>
                  <a:pt x="62" y="212"/>
                  <a:pt x="62" y="212"/>
                  <a:pt x="62" y="212"/>
                </a:cubicBezTo>
                <a:cubicBezTo>
                  <a:pt x="63" y="213"/>
                  <a:pt x="63" y="213"/>
                  <a:pt x="63" y="213"/>
                </a:cubicBezTo>
                <a:cubicBezTo>
                  <a:pt x="64" y="214"/>
                  <a:pt x="64" y="214"/>
                  <a:pt x="64" y="214"/>
                </a:cubicBezTo>
                <a:cubicBezTo>
                  <a:pt x="63" y="214"/>
                  <a:pt x="63" y="214"/>
                  <a:pt x="63" y="214"/>
                </a:cubicBezTo>
                <a:cubicBezTo>
                  <a:pt x="62" y="213"/>
                  <a:pt x="62" y="213"/>
                  <a:pt x="62" y="213"/>
                </a:cubicBezTo>
                <a:cubicBezTo>
                  <a:pt x="62" y="213"/>
                  <a:pt x="62" y="213"/>
                  <a:pt x="62" y="213"/>
                </a:cubicBezTo>
                <a:cubicBezTo>
                  <a:pt x="62" y="214"/>
                  <a:pt x="62" y="214"/>
                  <a:pt x="62" y="214"/>
                </a:cubicBezTo>
                <a:cubicBezTo>
                  <a:pt x="62" y="214"/>
                  <a:pt x="62" y="214"/>
                  <a:pt x="62" y="214"/>
                </a:cubicBezTo>
                <a:cubicBezTo>
                  <a:pt x="63" y="216"/>
                  <a:pt x="63" y="216"/>
                  <a:pt x="63" y="216"/>
                </a:cubicBezTo>
                <a:cubicBezTo>
                  <a:pt x="65" y="217"/>
                  <a:pt x="65" y="217"/>
                  <a:pt x="65" y="217"/>
                </a:cubicBezTo>
                <a:cubicBezTo>
                  <a:pt x="65" y="217"/>
                  <a:pt x="65" y="217"/>
                  <a:pt x="65" y="217"/>
                </a:cubicBezTo>
                <a:cubicBezTo>
                  <a:pt x="64" y="217"/>
                  <a:pt x="64" y="217"/>
                  <a:pt x="64" y="217"/>
                </a:cubicBezTo>
                <a:cubicBezTo>
                  <a:pt x="64" y="218"/>
                  <a:pt x="64" y="218"/>
                  <a:pt x="64" y="218"/>
                </a:cubicBezTo>
                <a:cubicBezTo>
                  <a:pt x="63" y="218"/>
                  <a:pt x="63" y="218"/>
                  <a:pt x="63" y="218"/>
                </a:cubicBezTo>
                <a:cubicBezTo>
                  <a:pt x="62" y="217"/>
                  <a:pt x="62" y="217"/>
                  <a:pt x="62" y="217"/>
                </a:cubicBezTo>
                <a:cubicBezTo>
                  <a:pt x="62" y="217"/>
                  <a:pt x="62" y="217"/>
                  <a:pt x="62" y="217"/>
                </a:cubicBezTo>
                <a:cubicBezTo>
                  <a:pt x="62" y="217"/>
                  <a:pt x="62" y="217"/>
                  <a:pt x="62" y="217"/>
                </a:cubicBezTo>
                <a:cubicBezTo>
                  <a:pt x="63" y="219"/>
                  <a:pt x="63" y="219"/>
                  <a:pt x="63" y="219"/>
                </a:cubicBezTo>
                <a:cubicBezTo>
                  <a:pt x="64" y="219"/>
                  <a:pt x="64" y="219"/>
                  <a:pt x="64" y="219"/>
                </a:cubicBezTo>
                <a:cubicBezTo>
                  <a:pt x="65" y="219"/>
                  <a:pt x="65" y="219"/>
                  <a:pt x="65" y="219"/>
                </a:cubicBezTo>
                <a:cubicBezTo>
                  <a:pt x="65" y="219"/>
                  <a:pt x="65" y="219"/>
                  <a:pt x="65" y="219"/>
                </a:cubicBezTo>
                <a:cubicBezTo>
                  <a:pt x="65" y="219"/>
                  <a:pt x="65" y="219"/>
                  <a:pt x="65" y="219"/>
                </a:cubicBezTo>
                <a:cubicBezTo>
                  <a:pt x="65" y="220"/>
                  <a:pt x="65" y="220"/>
                  <a:pt x="65" y="220"/>
                </a:cubicBezTo>
                <a:cubicBezTo>
                  <a:pt x="64" y="220"/>
                  <a:pt x="64" y="220"/>
                  <a:pt x="64" y="220"/>
                </a:cubicBezTo>
                <a:cubicBezTo>
                  <a:pt x="63" y="220"/>
                  <a:pt x="63" y="220"/>
                  <a:pt x="63" y="220"/>
                </a:cubicBezTo>
                <a:cubicBezTo>
                  <a:pt x="62" y="219"/>
                  <a:pt x="62" y="219"/>
                  <a:pt x="62" y="219"/>
                </a:cubicBezTo>
                <a:cubicBezTo>
                  <a:pt x="61" y="218"/>
                  <a:pt x="61" y="218"/>
                  <a:pt x="61" y="218"/>
                </a:cubicBezTo>
                <a:cubicBezTo>
                  <a:pt x="60" y="217"/>
                  <a:pt x="60" y="217"/>
                  <a:pt x="60" y="217"/>
                </a:cubicBezTo>
                <a:cubicBezTo>
                  <a:pt x="59" y="215"/>
                  <a:pt x="59" y="215"/>
                  <a:pt x="59" y="215"/>
                </a:cubicBezTo>
                <a:cubicBezTo>
                  <a:pt x="59" y="214"/>
                  <a:pt x="59" y="214"/>
                  <a:pt x="59" y="214"/>
                </a:cubicBezTo>
                <a:cubicBezTo>
                  <a:pt x="58" y="214"/>
                  <a:pt x="58" y="214"/>
                  <a:pt x="58" y="214"/>
                </a:cubicBezTo>
                <a:cubicBezTo>
                  <a:pt x="57" y="213"/>
                  <a:pt x="57" y="213"/>
                  <a:pt x="57" y="213"/>
                </a:cubicBezTo>
                <a:cubicBezTo>
                  <a:pt x="56" y="213"/>
                  <a:pt x="56" y="213"/>
                  <a:pt x="56" y="213"/>
                </a:cubicBezTo>
                <a:cubicBezTo>
                  <a:pt x="55" y="213"/>
                  <a:pt x="55" y="213"/>
                  <a:pt x="55" y="213"/>
                </a:cubicBezTo>
                <a:cubicBezTo>
                  <a:pt x="55" y="213"/>
                  <a:pt x="55" y="213"/>
                  <a:pt x="55" y="213"/>
                </a:cubicBezTo>
                <a:cubicBezTo>
                  <a:pt x="54" y="212"/>
                  <a:pt x="54" y="212"/>
                  <a:pt x="54" y="212"/>
                </a:cubicBezTo>
                <a:cubicBezTo>
                  <a:pt x="53" y="212"/>
                  <a:pt x="53" y="212"/>
                  <a:pt x="53" y="212"/>
                </a:cubicBezTo>
                <a:cubicBezTo>
                  <a:pt x="52" y="211"/>
                  <a:pt x="52" y="211"/>
                  <a:pt x="52" y="211"/>
                </a:cubicBezTo>
                <a:cubicBezTo>
                  <a:pt x="50" y="211"/>
                  <a:pt x="50" y="211"/>
                  <a:pt x="50" y="211"/>
                </a:cubicBezTo>
                <a:cubicBezTo>
                  <a:pt x="50" y="211"/>
                  <a:pt x="50" y="211"/>
                  <a:pt x="50" y="211"/>
                </a:cubicBezTo>
                <a:cubicBezTo>
                  <a:pt x="49" y="211"/>
                  <a:pt x="49" y="211"/>
                  <a:pt x="49" y="211"/>
                </a:cubicBezTo>
                <a:cubicBezTo>
                  <a:pt x="48" y="211"/>
                  <a:pt x="48" y="211"/>
                  <a:pt x="48" y="211"/>
                </a:cubicBezTo>
                <a:cubicBezTo>
                  <a:pt x="47" y="212"/>
                  <a:pt x="47" y="212"/>
                  <a:pt x="47" y="212"/>
                </a:cubicBezTo>
                <a:cubicBezTo>
                  <a:pt x="47" y="213"/>
                  <a:pt x="47" y="213"/>
                  <a:pt x="47" y="213"/>
                </a:cubicBezTo>
                <a:cubicBezTo>
                  <a:pt x="47" y="214"/>
                  <a:pt x="47" y="214"/>
                  <a:pt x="47" y="214"/>
                </a:cubicBezTo>
                <a:cubicBezTo>
                  <a:pt x="48" y="214"/>
                  <a:pt x="48" y="214"/>
                  <a:pt x="48" y="214"/>
                </a:cubicBezTo>
                <a:cubicBezTo>
                  <a:pt x="48" y="216"/>
                  <a:pt x="48" y="216"/>
                  <a:pt x="48" y="216"/>
                </a:cubicBezTo>
                <a:cubicBezTo>
                  <a:pt x="48" y="217"/>
                  <a:pt x="48" y="217"/>
                  <a:pt x="48" y="217"/>
                </a:cubicBezTo>
                <a:cubicBezTo>
                  <a:pt x="49" y="218"/>
                  <a:pt x="49" y="218"/>
                  <a:pt x="49" y="218"/>
                </a:cubicBezTo>
                <a:cubicBezTo>
                  <a:pt x="51" y="218"/>
                  <a:pt x="51" y="218"/>
                  <a:pt x="51" y="218"/>
                </a:cubicBezTo>
                <a:cubicBezTo>
                  <a:pt x="53" y="219"/>
                  <a:pt x="53" y="219"/>
                  <a:pt x="53" y="219"/>
                </a:cubicBezTo>
                <a:cubicBezTo>
                  <a:pt x="55" y="220"/>
                  <a:pt x="55" y="220"/>
                  <a:pt x="55" y="220"/>
                </a:cubicBezTo>
                <a:cubicBezTo>
                  <a:pt x="55" y="221"/>
                  <a:pt x="55" y="221"/>
                  <a:pt x="55" y="221"/>
                </a:cubicBezTo>
                <a:cubicBezTo>
                  <a:pt x="55" y="222"/>
                  <a:pt x="55" y="222"/>
                  <a:pt x="55" y="222"/>
                </a:cubicBezTo>
                <a:cubicBezTo>
                  <a:pt x="56" y="222"/>
                  <a:pt x="56" y="222"/>
                  <a:pt x="56" y="222"/>
                </a:cubicBezTo>
                <a:cubicBezTo>
                  <a:pt x="57" y="222"/>
                  <a:pt x="57" y="222"/>
                  <a:pt x="57" y="222"/>
                </a:cubicBezTo>
                <a:cubicBezTo>
                  <a:pt x="58" y="223"/>
                  <a:pt x="58" y="223"/>
                  <a:pt x="58" y="223"/>
                </a:cubicBezTo>
                <a:cubicBezTo>
                  <a:pt x="59" y="224"/>
                  <a:pt x="59" y="224"/>
                  <a:pt x="59" y="224"/>
                </a:cubicBezTo>
                <a:cubicBezTo>
                  <a:pt x="59" y="223"/>
                  <a:pt x="59" y="223"/>
                  <a:pt x="59" y="223"/>
                </a:cubicBezTo>
                <a:cubicBezTo>
                  <a:pt x="60" y="224"/>
                  <a:pt x="60" y="224"/>
                  <a:pt x="60" y="224"/>
                </a:cubicBezTo>
                <a:cubicBezTo>
                  <a:pt x="61" y="224"/>
                  <a:pt x="61" y="224"/>
                  <a:pt x="61" y="224"/>
                </a:cubicBezTo>
                <a:cubicBezTo>
                  <a:pt x="62" y="224"/>
                  <a:pt x="62" y="224"/>
                  <a:pt x="62" y="224"/>
                </a:cubicBezTo>
                <a:cubicBezTo>
                  <a:pt x="62" y="224"/>
                  <a:pt x="62" y="224"/>
                  <a:pt x="62" y="224"/>
                </a:cubicBezTo>
                <a:cubicBezTo>
                  <a:pt x="63" y="224"/>
                  <a:pt x="63" y="224"/>
                  <a:pt x="63" y="224"/>
                </a:cubicBezTo>
                <a:cubicBezTo>
                  <a:pt x="64" y="224"/>
                  <a:pt x="64" y="224"/>
                  <a:pt x="64" y="224"/>
                </a:cubicBezTo>
                <a:cubicBezTo>
                  <a:pt x="65" y="223"/>
                  <a:pt x="65" y="223"/>
                  <a:pt x="65" y="223"/>
                </a:cubicBezTo>
                <a:cubicBezTo>
                  <a:pt x="66" y="224"/>
                  <a:pt x="66" y="224"/>
                  <a:pt x="66" y="224"/>
                </a:cubicBezTo>
                <a:cubicBezTo>
                  <a:pt x="66" y="225"/>
                  <a:pt x="66" y="225"/>
                  <a:pt x="66" y="225"/>
                </a:cubicBezTo>
                <a:cubicBezTo>
                  <a:pt x="65" y="225"/>
                  <a:pt x="65" y="225"/>
                  <a:pt x="65" y="225"/>
                </a:cubicBezTo>
                <a:cubicBezTo>
                  <a:pt x="65" y="225"/>
                  <a:pt x="65" y="225"/>
                  <a:pt x="65" y="225"/>
                </a:cubicBezTo>
                <a:cubicBezTo>
                  <a:pt x="65" y="225"/>
                  <a:pt x="65" y="225"/>
                  <a:pt x="65" y="225"/>
                </a:cubicBezTo>
                <a:cubicBezTo>
                  <a:pt x="65" y="225"/>
                  <a:pt x="65" y="225"/>
                  <a:pt x="65" y="225"/>
                </a:cubicBezTo>
                <a:cubicBezTo>
                  <a:pt x="66" y="226"/>
                  <a:pt x="66" y="226"/>
                  <a:pt x="66" y="226"/>
                </a:cubicBezTo>
                <a:cubicBezTo>
                  <a:pt x="65" y="227"/>
                  <a:pt x="65" y="227"/>
                  <a:pt x="65" y="227"/>
                </a:cubicBezTo>
                <a:cubicBezTo>
                  <a:pt x="65" y="227"/>
                  <a:pt x="65" y="227"/>
                  <a:pt x="65" y="227"/>
                </a:cubicBezTo>
                <a:cubicBezTo>
                  <a:pt x="64" y="227"/>
                  <a:pt x="64" y="227"/>
                  <a:pt x="64" y="227"/>
                </a:cubicBezTo>
                <a:cubicBezTo>
                  <a:pt x="64" y="228"/>
                  <a:pt x="64" y="228"/>
                  <a:pt x="64" y="228"/>
                </a:cubicBezTo>
                <a:cubicBezTo>
                  <a:pt x="62" y="228"/>
                  <a:pt x="62" y="228"/>
                  <a:pt x="62" y="228"/>
                </a:cubicBezTo>
                <a:cubicBezTo>
                  <a:pt x="62" y="229"/>
                  <a:pt x="62" y="229"/>
                  <a:pt x="62" y="229"/>
                </a:cubicBezTo>
                <a:cubicBezTo>
                  <a:pt x="62" y="229"/>
                  <a:pt x="62" y="229"/>
                  <a:pt x="62" y="229"/>
                </a:cubicBezTo>
                <a:cubicBezTo>
                  <a:pt x="63" y="229"/>
                  <a:pt x="63" y="229"/>
                  <a:pt x="63" y="229"/>
                </a:cubicBezTo>
                <a:cubicBezTo>
                  <a:pt x="64" y="230"/>
                  <a:pt x="64" y="230"/>
                  <a:pt x="64" y="230"/>
                </a:cubicBezTo>
                <a:cubicBezTo>
                  <a:pt x="64" y="230"/>
                  <a:pt x="64" y="230"/>
                  <a:pt x="64" y="230"/>
                </a:cubicBezTo>
                <a:cubicBezTo>
                  <a:pt x="63" y="230"/>
                  <a:pt x="63" y="230"/>
                  <a:pt x="63" y="230"/>
                </a:cubicBezTo>
                <a:cubicBezTo>
                  <a:pt x="63" y="230"/>
                  <a:pt x="63" y="230"/>
                  <a:pt x="63" y="230"/>
                </a:cubicBezTo>
                <a:cubicBezTo>
                  <a:pt x="62" y="230"/>
                  <a:pt x="62" y="230"/>
                  <a:pt x="62" y="230"/>
                </a:cubicBezTo>
                <a:cubicBezTo>
                  <a:pt x="62" y="231"/>
                  <a:pt x="62" y="231"/>
                  <a:pt x="62" y="231"/>
                </a:cubicBezTo>
                <a:cubicBezTo>
                  <a:pt x="61" y="232"/>
                  <a:pt x="61" y="232"/>
                  <a:pt x="61" y="232"/>
                </a:cubicBezTo>
                <a:cubicBezTo>
                  <a:pt x="60" y="232"/>
                  <a:pt x="60" y="232"/>
                  <a:pt x="60" y="232"/>
                </a:cubicBezTo>
                <a:cubicBezTo>
                  <a:pt x="60" y="233"/>
                  <a:pt x="60" y="233"/>
                  <a:pt x="60" y="233"/>
                </a:cubicBezTo>
                <a:cubicBezTo>
                  <a:pt x="60" y="233"/>
                  <a:pt x="60" y="233"/>
                  <a:pt x="60" y="233"/>
                </a:cubicBezTo>
                <a:cubicBezTo>
                  <a:pt x="61" y="233"/>
                  <a:pt x="61" y="233"/>
                  <a:pt x="61" y="233"/>
                </a:cubicBezTo>
                <a:cubicBezTo>
                  <a:pt x="61" y="233"/>
                  <a:pt x="61" y="233"/>
                  <a:pt x="61" y="233"/>
                </a:cubicBezTo>
                <a:cubicBezTo>
                  <a:pt x="62" y="233"/>
                  <a:pt x="62" y="233"/>
                  <a:pt x="62" y="233"/>
                </a:cubicBezTo>
                <a:cubicBezTo>
                  <a:pt x="62" y="233"/>
                  <a:pt x="62" y="233"/>
                  <a:pt x="62" y="233"/>
                </a:cubicBezTo>
                <a:cubicBezTo>
                  <a:pt x="63" y="234"/>
                  <a:pt x="63" y="234"/>
                  <a:pt x="63" y="234"/>
                </a:cubicBezTo>
                <a:cubicBezTo>
                  <a:pt x="63" y="234"/>
                  <a:pt x="63" y="234"/>
                  <a:pt x="63" y="234"/>
                </a:cubicBezTo>
                <a:cubicBezTo>
                  <a:pt x="64" y="234"/>
                  <a:pt x="64" y="234"/>
                  <a:pt x="64" y="234"/>
                </a:cubicBezTo>
                <a:cubicBezTo>
                  <a:pt x="64" y="235"/>
                  <a:pt x="64" y="235"/>
                  <a:pt x="64" y="235"/>
                </a:cubicBezTo>
                <a:cubicBezTo>
                  <a:pt x="63" y="235"/>
                  <a:pt x="63" y="235"/>
                  <a:pt x="63" y="235"/>
                </a:cubicBezTo>
                <a:cubicBezTo>
                  <a:pt x="62" y="235"/>
                  <a:pt x="62" y="235"/>
                  <a:pt x="62" y="235"/>
                </a:cubicBezTo>
                <a:cubicBezTo>
                  <a:pt x="62" y="235"/>
                  <a:pt x="62" y="235"/>
                  <a:pt x="62" y="235"/>
                </a:cubicBezTo>
                <a:cubicBezTo>
                  <a:pt x="63" y="236"/>
                  <a:pt x="63" y="236"/>
                  <a:pt x="63" y="236"/>
                </a:cubicBezTo>
                <a:cubicBezTo>
                  <a:pt x="64" y="236"/>
                  <a:pt x="64" y="236"/>
                  <a:pt x="64" y="236"/>
                </a:cubicBezTo>
                <a:cubicBezTo>
                  <a:pt x="64" y="237"/>
                  <a:pt x="64" y="237"/>
                  <a:pt x="64" y="237"/>
                </a:cubicBezTo>
                <a:cubicBezTo>
                  <a:pt x="63" y="237"/>
                  <a:pt x="63" y="237"/>
                  <a:pt x="63" y="237"/>
                </a:cubicBezTo>
                <a:cubicBezTo>
                  <a:pt x="63" y="236"/>
                  <a:pt x="63" y="236"/>
                  <a:pt x="63" y="236"/>
                </a:cubicBezTo>
                <a:cubicBezTo>
                  <a:pt x="63" y="237"/>
                  <a:pt x="63" y="237"/>
                  <a:pt x="63" y="237"/>
                </a:cubicBezTo>
                <a:cubicBezTo>
                  <a:pt x="62" y="237"/>
                  <a:pt x="62" y="237"/>
                  <a:pt x="62" y="237"/>
                </a:cubicBezTo>
                <a:cubicBezTo>
                  <a:pt x="62" y="236"/>
                  <a:pt x="62" y="236"/>
                  <a:pt x="62" y="236"/>
                </a:cubicBezTo>
                <a:cubicBezTo>
                  <a:pt x="61" y="236"/>
                  <a:pt x="61" y="236"/>
                  <a:pt x="61" y="236"/>
                </a:cubicBezTo>
                <a:cubicBezTo>
                  <a:pt x="60" y="236"/>
                  <a:pt x="60" y="236"/>
                  <a:pt x="60" y="236"/>
                </a:cubicBezTo>
                <a:cubicBezTo>
                  <a:pt x="60" y="236"/>
                  <a:pt x="60" y="236"/>
                  <a:pt x="60" y="236"/>
                </a:cubicBezTo>
                <a:cubicBezTo>
                  <a:pt x="60" y="235"/>
                  <a:pt x="60" y="235"/>
                  <a:pt x="60" y="235"/>
                </a:cubicBezTo>
                <a:cubicBezTo>
                  <a:pt x="59" y="234"/>
                  <a:pt x="59" y="234"/>
                  <a:pt x="59" y="234"/>
                </a:cubicBezTo>
                <a:cubicBezTo>
                  <a:pt x="59" y="234"/>
                  <a:pt x="59" y="234"/>
                  <a:pt x="59" y="234"/>
                </a:cubicBezTo>
                <a:cubicBezTo>
                  <a:pt x="58" y="234"/>
                  <a:pt x="58" y="234"/>
                  <a:pt x="58" y="234"/>
                </a:cubicBezTo>
                <a:cubicBezTo>
                  <a:pt x="59" y="235"/>
                  <a:pt x="59" y="235"/>
                  <a:pt x="59" y="235"/>
                </a:cubicBezTo>
                <a:cubicBezTo>
                  <a:pt x="58" y="237"/>
                  <a:pt x="58" y="237"/>
                  <a:pt x="58" y="237"/>
                </a:cubicBezTo>
                <a:cubicBezTo>
                  <a:pt x="57" y="238"/>
                  <a:pt x="57" y="238"/>
                  <a:pt x="57" y="238"/>
                </a:cubicBezTo>
                <a:cubicBezTo>
                  <a:pt x="57" y="239"/>
                  <a:pt x="57" y="239"/>
                  <a:pt x="57" y="239"/>
                </a:cubicBezTo>
                <a:cubicBezTo>
                  <a:pt x="58" y="239"/>
                  <a:pt x="58" y="239"/>
                  <a:pt x="58" y="239"/>
                </a:cubicBezTo>
                <a:cubicBezTo>
                  <a:pt x="59" y="238"/>
                  <a:pt x="59" y="238"/>
                  <a:pt x="59" y="238"/>
                </a:cubicBezTo>
                <a:cubicBezTo>
                  <a:pt x="59" y="238"/>
                  <a:pt x="59" y="238"/>
                  <a:pt x="59" y="238"/>
                </a:cubicBezTo>
                <a:cubicBezTo>
                  <a:pt x="59" y="239"/>
                  <a:pt x="59" y="239"/>
                  <a:pt x="59" y="239"/>
                </a:cubicBezTo>
                <a:cubicBezTo>
                  <a:pt x="58" y="240"/>
                  <a:pt x="58" y="240"/>
                  <a:pt x="58" y="240"/>
                </a:cubicBezTo>
                <a:cubicBezTo>
                  <a:pt x="58" y="240"/>
                  <a:pt x="58" y="240"/>
                  <a:pt x="58" y="240"/>
                </a:cubicBezTo>
                <a:cubicBezTo>
                  <a:pt x="57" y="240"/>
                  <a:pt x="57" y="240"/>
                  <a:pt x="57" y="240"/>
                </a:cubicBezTo>
                <a:cubicBezTo>
                  <a:pt x="57" y="241"/>
                  <a:pt x="57" y="241"/>
                  <a:pt x="57" y="241"/>
                </a:cubicBezTo>
                <a:cubicBezTo>
                  <a:pt x="56" y="241"/>
                  <a:pt x="56" y="241"/>
                  <a:pt x="56" y="241"/>
                </a:cubicBezTo>
                <a:cubicBezTo>
                  <a:pt x="55" y="241"/>
                  <a:pt x="55" y="241"/>
                  <a:pt x="55" y="241"/>
                </a:cubicBezTo>
                <a:cubicBezTo>
                  <a:pt x="54" y="241"/>
                  <a:pt x="54" y="241"/>
                  <a:pt x="54" y="241"/>
                </a:cubicBezTo>
                <a:cubicBezTo>
                  <a:pt x="53" y="241"/>
                  <a:pt x="53" y="241"/>
                  <a:pt x="53" y="241"/>
                </a:cubicBezTo>
                <a:cubicBezTo>
                  <a:pt x="52" y="241"/>
                  <a:pt x="52" y="241"/>
                  <a:pt x="52" y="241"/>
                </a:cubicBezTo>
                <a:cubicBezTo>
                  <a:pt x="51" y="241"/>
                  <a:pt x="51" y="241"/>
                  <a:pt x="51" y="241"/>
                </a:cubicBezTo>
                <a:cubicBezTo>
                  <a:pt x="49" y="242"/>
                  <a:pt x="49" y="242"/>
                  <a:pt x="49" y="242"/>
                </a:cubicBezTo>
                <a:cubicBezTo>
                  <a:pt x="48" y="242"/>
                  <a:pt x="48" y="242"/>
                  <a:pt x="48" y="242"/>
                </a:cubicBezTo>
                <a:cubicBezTo>
                  <a:pt x="48" y="242"/>
                  <a:pt x="48" y="242"/>
                  <a:pt x="48" y="242"/>
                </a:cubicBezTo>
                <a:cubicBezTo>
                  <a:pt x="49" y="242"/>
                  <a:pt x="49" y="242"/>
                  <a:pt x="49" y="242"/>
                </a:cubicBezTo>
                <a:cubicBezTo>
                  <a:pt x="50" y="242"/>
                  <a:pt x="50" y="242"/>
                  <a:pt x="50" y="242"/>
                </a:cubicBezTo>
                <a:cubicBezTo>
                  <a:pt x="49" y="243"/>
                  <a:pt x="49" y="243"/>
                  <a:pt x="49" y="243"/>
                </a:cubicBezTo>
                <a:cubicBezTo>
                  <a:pt x="49" y="243"/>
                  <a:pt x="49" y="243"/>
                  <a:pt x="49" y="243"/>
                </a:cubicBezTo>
                <a:cubicBezTo>
                  <a:pt x="49" y="244"/>
                  <a:pt x="49" y="244"/>
                  <a:pt x="49" y="244"/>
                </a:cubicBezTo>
                <a:cubicBezTo>
                  <a:pt x="50" y="244"/>
                  <a:pt x="50" y="244"/>
                  <a:pt x="50" y="244"/>
                </a:cubicBezTo>
                <a:cubicBezTo>
                  <a:pt x="51" y="245"/>
                  <a:pt x="51" y="245"/>
                  <a:pt x="51" y="245"/>
                </a:cubicBezTo>
                <a:cubicBezTo>
                  <a:pt x="52" y="244"/>
                  <a:pt x="52" y="244"/>
                  <a:pt x="52" y="244"/>
                </a:cubicBezTo>
                <a:cubicBezTo>
                  <a:pt x="53" y="245"/>
                  <a:pt x="53" y="245"/>
                  <a:pt x="53" y="245"/>
                </a:cubicBezTo>
                <a:cubicBezTo>
                  <a:pt x="53" y="244"/>
                  <a:pt x="53" y="244"/>
                  <a:pt x="53" y="244"/>
                </a:cubicBezTo>
                <a:cubicBezTo>
                  <a:pt x="55" y="244"/>
                  <a:pt x="55" y="244"/>
                  <a:pt x="55" y="244"/>
                </a:cubicBezTo>
                <a:cubicBezTo>
                  <a:pt x="55" y="244"/>
                  <a:pt x="55" y="244"/>
                  <a:pt x="55" y="244"/>
                </a:cubicBezTo>
                <a:cubicBezTo>
                  <a:pt x="54" y="243"/>
                  <a:pt x="54" y="243"/>
                  <a:pt x="54" y="243"/>
                </a:cubicBezTo>
                <a:cubicBezTo>
                  <a:pt x="54" y="243"/>
                  <a:pt x="54" y="243"/>
                  <a:pt x="54" y="243"/>
                </a:cubicBezTo>
                <a:cubicBezTo>
                  <a:pt x="54" y="243"/>
                  <a:pt x="54" y="243"/>
                  <a:pt x="54" y="243"/>
                </a:cubicBezTo>
                <a:cubicBezTo>
                  <a:pt x="56" y="243"/>
                  <a:pt x="56" y="243"/>
                  <a:pt x="56" y="243"/>
                </a:cubicBezTo>
                <a:cubicBezTo>
                  <a:pt x="57" y="242"/>
                  <a:pt x="57" y="242"/>
                  <a:pt x="57" y="242"/>
                </a:cubicBezTo>
                <a:cubicBezTo>
                  <a:pt x="57" y="242"/>
                  <a:pt x="57" y="242"/>
                  <a:pt x="57" y="242"/>
                </a:cubicBezTo>
                <a:cubicBezTo>
                  <a:pt x="57" y="243"/>
                  <a:pt x="57" y="243"/>
                  <a:pt x="57" y="243"/>
                </a:cubicBezTo>
                <a:cubicBezTo>
                  <a:pt x="57" y="243"/>
                  <a:pt x="57" y="243"/>
                  <a:pt x="57" y="243"/>
                </a:cubicBezTo>
                <a:cubicBezTo>
                  <a:pt x="57" y="244"/>
                  <a:pt x="57" y="244"/>
                  <a:pt x="57" y="244"/>
                </a:cubicBezTo>
                <a:cubicBezTo>
                  <a:pt x="56" y="244"/>
                  <a:pt x="56" y="244"/>
                  <a:pt x="56" y="244"/>
                </a:cubicBezTo>
                <a:cubicBezTo>
                  <a:pt x="55" y="245"/>
                  <a:pt x="55" y="245"/>
                  <a:pt x="55" y="245"/>
                </a:cubicBezTo>
                <a:cubicBezTo>
                  <a:pt x="55" y="245"/>
                  <a:pt x="55" y="245"/>
                  <a:pt x="55" y="245"/>
                </a:cubicBezTo>
                <a:cubicBezTo>
                  <a:pt x="55" y="246"/>
                  <a:pt x="55" y="246"/>
                  <a:pt x="55" y="246"/>
                </a:cubicBezTo>
                <a:cubicBezTo>
                  <a:pt x="58" y="248"/>
                  <a:pt x="58" y="248"/>
                  <a:pt x="58" y="248"/>
                </a:cubicBezTo>
                <a:cubicBezTo>
                  <a:pt x="59" y="249"/>
                  <a:pt x="59" y="249"/>
                  <a:pt x="59" y="249"/>
                </a:cubicBezTo>
                <a:cubicBezTo>
                  <a:pt x="59" y="249"/>
                  <a:pt x="59" y="249"/>
                  <a:pt x="59" y="249"/>
                </a:cubicBezTo>
                <a:cubicBezTo>
                  <a:pt x="58" y="249"/>
                  <a:pt x="58" y="249"/>
                  <a:pt x="58" y="249"/>
                </a:cubicBezTo>
                <a:cubicBezTo>
                  <a:pt x="58" y="249"/>
                  <a:pt x="58" y="249"/>
                  <a:pt x="58" y="249"/>
                </a:cubicBezTo>
                <a:cubicBezTo>
                  <a:pt x="57" y="249"/>
                  <a:pt x="57" y="249"/>
                  <a:pt x="57" y="249"/>
                </a:cubicBezTo>
                <a:cubicBezTo>
                  <a:pt x="55" y="248"/>
                  <a:pt x="55" y="248"/>
                  <a:pt x="55" y="248"/>
                </a:cubicBezTo>
                <a:cubicBezTo>
                  <a:pt x="55" y="247"/>
                  <a:pt x="55" y="247"/>
                  <a:pt x="55" y="247"/>
                </a:cubicBezTo>
                <a:cubicBezTo>
                  <a:pt x="54" y="247"/>
                  <a:pt x="54" y="247"/>
                  <a:pt x="54" y="247"/>
                </a:cubicBezTo>
                <a:cubicBezTo>
                  <a:pt x="53" y="248"/>
                  <a:pt x="53" y="248"/>
                  <a:pt x="53" y="248"/>
                </a:cubicBezTo>
                <a:cubicBezTo>
                  <a:pt x="52" y="248"/>
                  <a:pt x="52" y="248"/>
                  <a:pt x="52" y="248"/>
                </a:cubicBezTo>
                <a:cubicBezTo>
                  <a:pt x="50" y="246"/>
                  <a:pt x="50" y="246"/>
                  <a:pt x="50" y="246"/>
                </a:cubicBezTo>
                <a:cubicBezTo>
                  <a:pt x="50" y="246"/>
                  <a:pt x="50" y="246"/>
                  <a:pt x="50" y="246"/>
                </a:cubicBezTo>
                <a:cubicBezTo>
                  <a:pt x="49" y="245"/>
                  <a:pt x="49" y="245"/>
                  <a:pt x="49" y="245"/>
                </a:cubicBezTo>
                <a:cubicBezTo>
                  <a:pt x="49" y="245"/>
                  <a:pt x="49" y="245"/>
                  <a:pt x="49" y="245"/>
                </a:cubicBezTo>
                <a:cubicBezTo>
                  <a:pt x="49" y="246"/>
                  <a:pt x="49" y="246"/>
                  <a:pt x="49" y="246"/>
                </a:cubicBezTo>
                <a:cubicBezTo>
                  <a:pt x="49" y="247"/>
                  <a:pt x="49" y="247"/>
                  <a:pt x="49" y="247"/>
                </a:cubicBezTo>
                <a:cubicBezTo>
                  <a:pt x="49" y="247"/>
                  <a:pt x="49" y="247"/>
                  <a:pt x="49" y="247"/>
                </a:cubicBezTo>
                <a:cubicBezTo>
                  <a:pt x="48" y="246"/>
                  <a:pt x="48" y="246"/>
                  <a:pt x="48" y="246"/>
                </a:cubicBezTo>
                <a:cubicBezTo>
                  <a:pt x="47" y="244"/>
                  <a:pt x="47" y="244"/>
                  <a:pt x="47" y="244"/>
                </a:cubicBezTo>
                <a:cubicBezTo>
                  <a:pt x="46" y="244"/>
                  <a:pt x="46" y="244"/>
                  <a:pt x="46" y="244"/>
                </a:cubicBezTo>
                <a:cubicBezTo>
                  <a:pt x="45" y="244"/>
                  <a:pt x="45" y="244"/>
                  <a:pt x="45" y="244"/>
                </a:cubicBezTo>
                <a:cubicBezTo>
                  <a:pt x="45" y="245"/>
                  <a:pt x="45" y="245"/>
                  <a:pt x="45" y="245"/>
                </a:cubicBezTo>
                <a:cubicBezTo>
                  <a:pt x="46" y="245"/>
                  <a:pt x="46" y="245"/>
                  <a:pt x="46" y="245"/>
                </a:cubicBezTo>
                <a:cubicBezTo>
                  <a:pt x="46" y="246"/>
                  <a:pt x="46" y="246"/>
                  <a:pt x="46" y="246"/>
                </a:cubicBezTo>
                <a:cubicBezTo>
                  <a:pt x="48" y="247"/>
                  <a:pt x="48" y="247"/>
                  <a:pt x="48" y="247"/>
                </a:cubicBezTo>
                <a:cubicBezTo>
                  <a:pt x="48" y="248"/>
                  <a:pt x="48" y="248"/>
                  <a:pt x="48" y="248"/>
                </a:cubicBezTo>
                <a:cubicBezTo>
                  <a:pt x="49" y="248"/>
                  <a:pt x="49" y="248"/>
                  <a:pt x="49" y="248"/>
                </a:cubicBezTo>
                <a:cubicBezTo>
                  <a:pt x="50" y="248"/>
                  <a:pt x="50" y="248"/>
                  <a:pt x="50" y="248"/>
                </a:cubicBezTo>
                <a:cubicBezTo>
                  <a:pt x="50" y="248"/>
                  <a:pt x="50" y="248"/>
                  <a:pt x="50" y="248"/>
                </a:cubicBezTo>
                <a:cubicBezTo>
                  <a:pt x="48" y="248"/>
                  <a:pt x="48" y="248"/>
                  <a:pt x="48" y="248"/>
                </a:cubicBezTo>
                <a:cubicBezTo>
                  <a:pt x="47" y="248"/>
                  <a:pt x="47" y="248"/>
                  <a:pt x="47" y="248"/>
                </a:cubicBezTo>
                <a:cubicBezTo>
                  <a:pt x="46" y="247"/>
                  <a:pt x="46" y="247"/>
                  <a:pt x="46" y="247"/>
                </a:cubicBezTo>
                <a:cubicBezTo>
                  <a:pt x="46" y="247"/>
                  <a:pt x="46" y="247"/>
                  <a:pt x="46" y="247"/>
                </a:cubicBezTo>
                <a:cubicBezTo>
                  <a:pt x="45" y="248"/>
                  <a:pt x="45" y="248"/>
                  <a:pt x="45" y="248"/>
                </a:cubicBezTo>
                <a:cubicBezTo>
                  <a:pt x="45" y="248"/>
                  <a:pt x="45" y="248"/>
                  <a:pt x="45" y="248"/>
                </a:cubicBezTo>
                <a:cubicBezTo>
                  <a:pt x="44" y="249"/>
                  <a:pt x="44" y="249"/>
                  <a:pt x="44" y="249"/>
                </a:cubicBezTo>
                <a:cubicBezTo>
                  <a:pt x="44" y="249"/>
                  <a:pt x="44" y="249"/>
                  <a:pt x="44" y="249"/>
                </a:cubicBezTo>
                <a:cubicBezTo>
                  <a:pt x="44" y="250"/>
                  <a:pt x="44" y="250"/>
                  <a:pt x="44" y="250"/>
                </a:cubicBezTo>
                <a:cubicBezTo>
                  <a:pt x="44" y="250"/>
                  <a:pt x="44" y="250"/>
                  <a:pt x="44" y="250"/>
                </a:cubicBezTo>
                <a:cubicBezTo>
                  <a:pt x="43" y="250"/>
                  <a:pt x="43" y="250"/>
                  <a:pt x="43" y="250"/>
                </a:cubicBezTo>
                <a:cubicBezTo>
                  <a:pt x="42" y="252"/>
                  <a:pt x="42" y="252"/>
                  <a:pt x="42" y="252"/>
                </a:cubicBezTo>
                <a:cubicBezTo>
                  <a:pt x="42" y="252"/>
                  <a:pt x="42" y="252"/>
                  <a:pt x="42" y="252"/>
                </a:cubicBezTo>
                <a:cubicBezTo>
                  <a:pt x="42" y="253"/>
                  <a:pt x="42" y="253"/>
                  <a:pt x="42" y="253"/>
                </a:cubicBezTo>
                <a:cubicBezTo>
                  <a:pt x="43" y="252"/>
                  <a:pt x="43" y="252"/>
                  <a:pt x="43" y="252"/>
                </a:cubicBezTo>
                <a:cubicBezTo>
                  <a:pt x="44" y="251"/>
                  <a:pt x="44" y="251"/>
                  <a:pt x="44" y="251"/>
                </a:cubicBezTo>
                <a:cubicBezTo>
                  <a:pt x="45" y="250"/>
                  <a:pt x="45" y="250"/>
                  <a:pt x="45" y="250"/>
                </a:cubicBezTo>
                <a:cubicBezTo>
                  <a:pt x="46" y="250"/>
                  <a:pt x="46" y="250"/>
                  <a:pt x="46" y="250"/>
                </a:cubicBezTo>
                <a:cubicBezTo>
                  <a:pt x="47" y="250"/>
                  <a:pt x="47" y="250"/>
                  <a:pt x="47" y="250"/>
                </a:cubicBezTo>
                <a:cubicBezTo>
                  <a:pt x="48" y="250"/>
                  <a:pt x="48" y="250"/>
                  <a:pt x="48" y="250"/>
                </a:cubicBezTo>
                <a:cubicBezTo>
                  <a:pt x="48" y="250"/>
                  <a:pt x="48" y="250"/>
                  <a:pt x="48" y="250"/>
                </a:cubicBezTo>
                <a:cubicBezTo>
                  <a:pt x="49" y="250"/>
                  <a:pt x="49" y="250"/>
                  <a:pt x="49" y="250"/>
                </a:cubicBezTo>
                <a:cubicBezTo>
                  <a:pt x="49" y="251"/>
                  <a:pt x="49" y="251"/>
                  <a:pt x="49" y="251"/>
                </a:cubicBezTo>
                <a:cubicBezTo>
                  <a:pt x="50" y="251"/>
                  <a:pt x="50" y="251"/>
                  <a:pt x="50" y="251"/>
                </a:cubicBezTo>
                <a:cubicBezTo>
                  <a:pt x="51" y="252"/>
                  <a:pt x="51" y="252"/>
                  <a:pt x="51" y="252"/>
                </a:cubicBezTo>
                <a:cubicBezTo>
                  <a:pt x="52" y="252"/>
                  <a:pt x="52" y="252"/>
                  <a:pt x="52" y="252"/>
                </a:cubicBezTo>
                <a:cubicBezTo>
                  <a:pt x="53" y="252"/>
                  <a:pt x="53" y="252"/>
                  <a:pt x="53" y="252"/>
                </a:cubicBezTo>
                <a:cubicBezTo>
                  <a:pt x="54" y="251"/>
                  <a:pt x="54" y="251"/>
                  <a:pt x="54" y="251"/>
                </a:cubicBezTo>
                <a:cubicBezTo>
                  <a:pt x="54" y="250"/>
                  <a:pt x="54" y="250"/>
                  <a:pt x="54" y="250"/>
                </a:cubicBezTo>
                <a:cubicBezTo>
                  <a:pt x="53" y="250"/>
                  <a:pt x="53" y="250"/>
                  <a:pt x="53" y="250"/>
                </a:cubicBezTo>
                <a:cubicBezTo>
                  <a:pt x="53" y="249"/>
                  <a:pt x="53" y="249"/>
                  <a:pt x="53" y="249"/>
                </a:cubicBezTo>
                <a:cubicBezTo>
                  <a:pt x="54" y="249"/>
                  <a:pt x="54" y="249"/>
                  <a:pt x="54" y="249"/>
                </a:cubicBezTo>
                <a:cubicBezTo>
                  <a:pt x="54" y="249"/>
                  <a:pt x="54" y="249"/>
                  <a:pt x="54" y="249"/>
                </a:cubicBezTo>
                <a:cubicBezTo>
                  <a:pt x="55" y="249"/>
                  <a:pt x="55" y="249"/>
                  <a:pt x="55" y="249"/>
                </a:cubicBezTo>
                <a:cubicBezTo>
                  <a:pt x="55" y="249"/>
                  <a:pt x="55" y="249"/>
                  <a:pt x="55" y="249"/>
                </a:cubicBezTo>
                <a:cubicBezTo>
                  <a:pt x="56" y="250"/>
                  <a:pt x="56" y="250"/>
                  <a:pt x="56" y="250"/>
                </a:cubicBezTo>
                <a:cubicBezTo>
                  <a:pt x="56" y="250"/>
                  <a:pt x="56" y="250"/>
                  <a:pt x="56" y="250"/>
                </a:cubicBezTo>
                <a:cubicBezTo>
                  <a:pt x="55" y="250"/>
                  <a:pt x="55" y="250"/>
                  <a:pt x="55" y="250"/>
                </a:cubicBezTo>
                <a:cubicBezTo>
                  <a:pt x="54" y="250"/>
                  <a:pt x="54" y="250"/>
                  <a:pt x="54" y="250"/>
                </a:cubicBezTo>
                <a:cubicBezTo>
                  <a:pt x="55" y="251"/>
                  <a:pt x="55" y="251"/>
                  <a:pt x="55" y="251"/>
                </a:cubicBezTo>
                <a:cubicBezTo>
                  <a:pt x="55" y="251"/>
                  <a:pt x="55" y="251"/>
                  <a:pt x="55" y="251"/>
                </a:cubicBezTo>
                <a:cubicBezTo>
                  <a:pt x="57" y="251"/>
                  <a:pt x="57" y="251"/>
                  <a:pt x="57" y="251"/>
                </a:cubicBezTo>
                <a:cubicBezTo>
                  <a:pt x="57" y="251"/>
                  <a:pt x="57" y="251"/>
                  <a:pt x="57" y="251"/>
                </a:cubicBezTo>
                <a:cubicBezTo>
                  <a:pt x="57" y="251"/>
                  <a:pt x="57" y="251"/>
                  <a:pt x="57" y="251"/>
                </a:cubicBezTo>
                <a:cubicBezTo>
                  <a:pt x="57" y="250"/>
                  <a:pt x="57" y="250"/>
                  <a:pt x="57" y="250"/>
                </a:cubicBezTo>
                <a:cubicBezTo>
                  <a:pt x="58" y="250"/>
                  <a:pt x="58" y="250"/>
                  <a:pt x="58" y="250"/>
                </a:cubicBezTo>
                <a:cubicBezTo>
                  <a:pt x="59" y="250"/>
                  <a:pt x="59" y="250"/>
                  <a:pt x="59" y="250"/>
                </a:cubicBezTo>
                <a:cubicBezTo>
                  <a:pt x="59" y="251"/>
                  <a:pt x="59" y="251"/>
                  <a:pt x="59" y="251"/>
                </a:cubicBezTo>
                <a:cubicBezTo>
                  <a:pt x="59" y="252"/>
                  <a:pt x="59" y="252"/>
                  <a:pt x="59" y="252"/>
                </a:cubicBezTo>
                <a:cubicBezTo>
                  <a:pt x="57" y="252"/>
                  <a:pt x="57" y="252"/>
                  <a:pt x="57" y="252"/>
                </a:cubicBezTo>
                <a:cubicBezTo>
                  <a:pt x="55" y="252"/>
                  <a:pt x="55" y="252"/>
                  <a:pt x="55" y="252"/>
                </a:cubicBezTo>
                <a:cubicBezTo>
                  <a:pt x="55" y="252"/>
                  <a:pt x="55" y="252"/>
                  <a:pt x="55" y="252"/>
                </a:cubicBezTo>
                <a:cubicBezTo>
                  <a:pt x="55" y="253"/>
                  <a:pt x="55" y="253"/>
                  <a:pt x="55" y="253"/>
                </a:cubicBezTo>
                <a:cubicBezTo>
                  <a:pt x="56" y="254"/>
                  <a:pt x="56" y="254"/>
                  <a:pt x="56" y="254"/>
                </a:cubicBezTo>
                <a:cubicBezTo>
                  <a:pt x="57" y="255"/>
                  <a:pt x="57" y="255"/>
                  <a:pt x="57" y="255"/>
                </a:cubicBezTo>
                <a:cubicBezTo>
                  <a:pt x="58" y="255"/>
                  <a:pt x="58" y="255"/>
                  <a:pt x="58" y="255"/>
                </a:cubicBezTo>
                <a:cubicBezTo>
                  <a:pt x="58" y="255"/>
                  <a:pt x="58" y="255"/>
                  <a:pt x="58" y="255"/>
                </a:cubicBezTo>
                <a:cubicBezTo>
                  <a:pt x="59" y="255"/>
                  <a:pt x="59" y="255"/>
                  <a:pt x="59" y="255"/>
                </a:cubicBezTo>
                <a:cubicBezTo>
                  <a:pt x="60" y="255"/>
                  <a:pt x="60" y="255"/>
                  <a:pt x="60" y="255"/>
                </a:cubicBezTo>
                <a:cubicBezTo>
                  <a:pt x="59" y="256"/>
                  <a:pt x="59" y="256"/>
                  <a:pt x="59" y="256"/>
                </a:cubicBezTo>
                <a:cubicBezTo>
                  <a:pt x="59" y="256"/>
                  <a:pt x="59" y="256"/>
                  <a:pt x="59" y="256"/>
                </a:cubicBezTo>
                <a:cubicBezTo>
                  <a:pt x="58" y="256"/>
                  <a:pt x="58" y="256"/>
                  <a:pt x="58" y="256"/>
                </a:cubicBezTo>
                <a:cubicBezTo>
                  <a:pt x="56" y="256"/>
                  <a:pt x="56" y="256"/>
                  <a:pt x="56" y="256"/>
                </a:cubicBezTo>
                <a:cubicBezTo>
                  <a:pt x="55" y="255"/>
                  <a:pt x="55" y="255"/>
                  <a:pt x="55" y="255"/>
                </a:cubicBezTo>
                <a:cubicBezTo>
                  <a:pt x="54" y="253"/>
                  <a:pt x="54" y="253"/>
                  <a:pt x="54" y="253"/>
                </a:cubicBezTo>
                <a:cubicBezTo>
                  <a:pt x="53" y="253"/>
                  <a:pt x="53" y="253"/>
                  <a:pt x="53" y="253"/>
                </a:cubicBezTo>
                <a:cubicBezTo>
                  <a:pt x="51" y="253"/>
                  <a:pt x="51" y="253"/>
                  <a:pt x="51" y="253"/>
                </a:cubicBezTo>
                <a:cubicBezTo>
                  <a:pt x="50" y="252"/>
                  <a:pt x="50" y="252"/>
                  <a:pt x="50" y="252"/>
                </a:cubicBezTo>
                <a:cubicBezTo>
                  <a:pt x="49" y="252"/>
                  <a:pt x="49" y="252"/>
                  <a:pt x="49" y="252"/>
                </a:cubicBezTo>
                <a:cubicBezTo>
                  <a:pt x="49" y="251"/>
                  <a:pt x="49" y="251"/>
                  <a:pt x="49" y="251"/>
                </a:cubicBezTo>
                <a:cubicBezTo>
                  <a:pt x="48" y="251"/>
                  <a:pt x="48" y="251"/>
                  <a:pt x="48" y="251"/>
                </a:cubicBezTo>
                <a:cubicBezTo>
                  <a:pt x="47" y="252"/>
                  <a:pt x="47" y="252"/>
                  <a:pt x="47" y="252"/>
                </a:cubicBezTo>
                <a:cubicBezTo>
                  <a:pt x="46" y="252"/>
                  <a:pt x="46" y="252"/>
                  <a:pt x="46" y="252"/>
                </a:cubicBezTo>
                <a:cubicBezTo>
                  <a:pt x="46" y="251"/>
                  <a:pt x="46" y="251"/>
                  <a:pt x="46" y="251"/>
                </a:cubicBezTo>
                <a:cubicBezTo>
                  <a:pt x="45" y="251"/>
                  <a:pt x="45" y="251"/>
                  <a:pt x="45" y="251"/>
                </a:cubicBezTo>
                <a:cubicBezTo>
                  <a:pt x="44" y="252"/>
                  <a:pt x="44" y="252"/>
                  <a:pt x="44" y="252"/>
                </a:cubicBezTo>
                <a:cubicBezTo>
                  <a:pt x="44" y="253"/>
                  <a:pt x="44" y="253"/>
                  <a:pt x="44" y="253"/>
                </a:cubicBezTo>
                <a:cubicBezTo>
                  <a:pt x="43" y="254"/>
                  <a:pt x="43" y="254"/>
                  <a:pt x="43" y="254"/>
                </a:cubicBezTo>
                <a:cubicBezTo>
                  <a:pt x="42" y="254"/>
                  <a:pt x="42" y="254"/>
                  <a:pt x="42" y="254"/>
                </a:cubicBezTo>
                <a:cubicBezTo>
                  <a:pt x="41" y="255"/>
                  <a:pt x="41" y="255"/>
                  <a:pt x="41" y="255"/>
                </a:cubicBezTo>
                <a:cubicBezTo>
                  <a:pt x="40" y="256"/>
                  <a:pt x="40" y="256"/>
                  <a:pt x="40" y="256"/>
                </a:cubicBezTo>
                <a:cubicBezTo>
                  <a:pt x="40" y="257"/>
                  <a:pt x="40" y="257"/>
                  <a:pt x="40" y="257"/>
                </a:cubicBezTo>
                <a:cubicBezTo>
                  <a:pt x="40" y="257"/>
                  <a:pt x="40" y="257"/>
                  <a:pt x="40" y="257"/>
                </a:cubicBezTo>
                <a:cubicBezTo>
                  <a:pt x="41" y="256"/>
                  <a:pt x="41" y="256"/>
                  <a:pt x="41" y="256"/>
                </a:cubicBezTo>
                <a:cubicBezTo>
                  <a:pt x="42" y="256"/>
                  <a:pt x="42" y="256"/>
                  <a:pt x="42" y="256"/>
                </a:cubicBezTo>
                <a:cubicBezTo>
                  <a:pt x="43" y="256"/>
                  <a:pt x="43" y="256"/>
                  <a:pt x="43" y="256"/>
                </a:cubicBezTo>
                <a:cubicBezTo>
                  <a:pt x="43" y="256"/>
                  <a:pt x="43" y="256"/>
                  <a:pt x="43" y="256"/>
                </a:cubicBezTo>
                <a:cubicBezTo>
                  <a:pt x="44" y="256"/>
                  <a:pt x="44" y="256"/>
                  <a:pt x="44" y="256"/>
                </a:cubicBezTo>
                <a:cubicBezTo>
                  <a:pt x="46" y="256"/>
                  <a:pt x="46" y="256"/>
                  <a:pt x="46" y="256"/>
                </a:cubicBezTo>
                <a:cubicBezTo>
                  <a:pt x="48" y="256"/>
                  <a:pt x="48" y="256"/>
                  <a:pt x="48" y="256"/>
                </a:cubicBezTo>
                <a:cubicBezTo>
                  <a:pt x="50" y="256"/>
                  <a:pt x="50" y="256"/>
                  <a:pt x="50" y="256"/>
                </a:cubicBezTo>
                <a:cubicBezTo>
                  <a:pt x="50" y="257"/>
                  <a:pt x="50" y="257"/>
                  <a:pt x="50" y="257"/>
                </a:cubicBezTo>
                <a:cubicBezTo>
                  <a:pt x="49" y="257"/>
                  <a:pt x="49" y="257"/>
                  <a:pt x="49" y="257"/>
                </a:cubicBezTo>
                <a:cubicBezTo>
                  <a:pt x="48" y="257"/>
                  <a:pt x="48" y="257"/>
                  <a:pt x="48" y="257"/>
                </a:cubicBezTo>
                <a:cubicBezTo>
                  <a:pt x="47" y="257"/>
                  <a:pt x="47" y="257"/>
                  <a:pt x="47" y="257"/>
                </a:cubicBezTo>
                <a:cubicBezTo>
                  <a:pt x="43" y="257"/>
                  <a:pt x="43" y="257"/>
                  <a:pt x="43" y="257"/>
                </a:cubicBezTo>
                <a:cubicBezTo>
                  <a:pt x="42" y="257"/>
                  <a:pt x="42" y="257"/>
                  <a:pt x="42" y="257"/>
                </a:cubicBezTo>
                <a:cubicBezTo>
                  <a:pt x="41" y="257"/>
                  <a:pt x="41" y="257"/>
                  <a:pt x="41" y="257"/>
                </a:cubicBezTo>
                <a:cubicBezTo>
                  <a:pt x="40" y="257"/>
                  <a:pt x="40" y="257"/>
                  <a:pt x="40" y="257"/>
                </a:cubicBezTo>
                <a:cubicBezTo>
                  <a:pt x="40" y="258"/>
                  <a:pt x="40" y="258"/>
                  <a:pt x="40" y="258"/>
                </a:cubicBezTo>
                <a:cubicBezTo>
                  <a:pt x="40" y="258"/>
                  <a:pt x="40" y="258"/>
                  <a:pt x="40" y="258"/>
                </a:cubicBezTo>
                <a:cubicBezTo>
                  <a:pt x="41" y="258"/>
                  <a:pt x="41" y="258"/>
                  <a:pt x="41" y="258"/>
                </a:cubicBezTo>
                <a:cubicBezTo>
                  <a:pt x="41" y="259"/>
                  <a:pt x="41" y="259"/>
                  <a:pt x="41" y="259"/>
                </a:cubicBezTo>
                <a:cubicBezTo>
                  <a:pt x="41" y="259"/>
                  <a:pt x="41" y="259"/>
                  <a:pt x="41" y="259"/>
                </a:cubicBezTo>
                <a:cubicBezTo>
                  <a:pt x="40" y="259"/>
                  <a:pt x="40" y="259"/>
                  <a:pt x="40" y="259"/>
                </a:cubicBezTo>
                <a:cubicBezTo>
                  <a:pt x="39" y="259"/>
                  <a:pt x="39" y="259"/>
                  <a:pt x="39" y="259"/>
                </a:cubicBezTo>
                <a:cubicBezTo>
                  <a:pt x="39" y="259"/>
                  <a:pt x="39" y="259"/>
                  <a:pt x="39" y="259"/>
                </a:cubicBezTo>
                <a:cubicBezTo>
                  <a:pt x="39" y="260"/>
                  <a:pt x="39" y="260"/>
                  <a:pt x="39" y="260"/>
                </a:cubicBezTo>
                <a:cubicBezTo>
                  <a:pt x="41" y="260"/>
                  <a:pt x="41" y="260"/>
                  <a:pt x="41" y="260"/>
                </a:cubicBezTo>
                <a:cubicBezTo>
                  <a:pt x="43" y="261"/>
                  <a:pt x="43" y="261"/>
                  <a:pt x="43" y="261"/>
                </a:cubicBezTo>
                <a:cubicBezTo>
                  <a:pt x="44" y="261"/>
                  <a:pt x="44" y="261"/>
                  <a:pt x="44" y="261"/>
                </a:cubicBezTo>
                <a:cubicBezTo>
                  <a:pt x="45" y="260"/>
                  <a:pt x="45" y="260"/>
                  <a:pt x="45" y="260"/>
                </a:cubicBezTo>
                <a:cubicBezTo>
                  <a:pt x="45" y="260"/>
                  <a:pt x="45" y="260"/>
                  <a:pt x="45" y="260"/>
                </a:cubicBezTo>
                <a:cubicBezTo>
                  <a:pt x="46" y="260"/>
                  <a:pt x="46" y="260"/>
                  <a:pt x="46" y="260"/>
                </a:cubicBezTo>
                <a:cubicBezTo>
                  <a:pt x="46" y="261"/>
                  <a:pt x="46" y="261"/>
                  <a:pt x="46" y="261"/>
                </a:cubicBezTo>
                <a:cubicBezTo>
                  <a:pt x="46" y="262"/>
                  <a:pt x="46" y="262"/>
                  <a:pt x="46" y="262"/>
                </a:cubicBezTo>
                <a:cubicBezTo>
                  <a:pt x="45" y="262"/>
                  <a:pt x="45" y="262"/>
                  <a:pt x="45" y="262"/>
                </a:cubicBezTo>
                <a:cubicBezTo>
                  <a:pt x="44" y="262"/>
                  <a:pt x="44" y="262"/>
                  <a:pt x="44" y="262"/>
                </a:cubicBezTo>
                <a:cubicBezTo>
                  <a:pt x="44" y="262"/>
                  <a:pt x="44" y="262"/>
                  <a:pt x="44" y="262"/>
                </a:cubicBezTo>
                <a:cubicBezTo>
                  <a:pt x="44" y="262"/>
                  <a:pt x="44" y="262"/>
                  <a:pt x="44" y="262"/>
                </a:cubicBezTo>
                <a:cubicBezTo>
                  <a:pt x="43" y="262"/>
                  <a:pt x="43" y="262"/>
                  <a:pt x="43" y="262"/>
                </a:cubicBezTo>
                <a:cubicBezTo>
                  <a:pt x="42" y="263"/>
                  <a:pt x="42" y="263"/>
                  <a:pt x="42" y="263"/>
                </a:cubicBezTo>
                <a:cubicBezTo>
                  <a:pt x="43" y="263"/>
                  <a:pt x="43" y="263"/>
                  <a:pt x="43" y="263"/>
                </a:cubicBezTo>
                <a:cubicBezTo>
                  <a:pt x="43" y="263"/>
                  <a:pt x="43" y="263"/>
                  <a:pt x="43" y="263"/>
                </a:cubicBezTo>
                <a:cubicBezTo>
                  <a:pt x="44" y="263"/>
                  <a:pt x="44" y="263"/>
                  <a:pt x="44" y="263"/>
                </a:cubicBezTo>
                <a:cubicBezTo>
                  <a:pt x="44" y="264"/>
                  <a:pt x="44" y="264"/>
                  <a:pt x="44" y="264"/>
                </a:cubicBezTo>
                <a:cubicBezTo>
                  <a:pt x="43" y="264"/>
                  <a:pt x="43" y="264"/>
                  <a:pt x="43" y="264"/>
                </a:cubicBezTo>
                <a:cubicBezTo>
                  <a:pt x="42" y="264"/>
                  <a:pt x="42" y="264"/>
                  <a:pt x="42" y="264"/>
                </a:cubicBezTo>
                <a:cubicBezTo>
                  <a:pt x="41" y="263"/>
                  <a:pt x="41" y="263"/>
                  <a:pt x="41" y="263"/>
                </a:cubicBezTo>
                <a:cubicBezTo>
                  <a:pt x="40" y="264"/>
                  <a:pt x="40" y="264"/>
                  <a:pt x="40" y="264"/>
                </a:cubicBezTo>
                <a:cubicBezTo>
                  <a:pt x="40" y="264"/>
                  <a:pt x="40" y="264"/>
                  <a:pt x="40" y="264"/>
                </a:cubicBezTo>
                <a:cubicBezTo>
                  <a:pt x="40" y="265"/>
                  <a:pt x="40" y="265"/>
                  <a:pt x="40" y="265"/>
                </a:cubicBezTo>
                <a:cubicBezTo>
                  <a:pt x="41" y="265"/>
                  <a:pt x="41" y="265"/>
                  <a:pt x="41" y="265"/>
                </a:cubicBezTo>
                <a:cubicBezTo>
                  <a:pt x="42" y="265"/>
                  <a:pt x="42" y="265"/>
                  <a:pt x="42" y="265"/>
                </a:cubicBezTo>
                <a:cubicBezTo>
                  <a:pt x="43" y="265"/>
                  <a:pt x="43" y="265"/>
                  <a:pt x="43" y="265"/>
                </a:cubicBezTo>
                <a:cubicBezTo>
                  <a:pt x="43" y="265"/>
                  <a:pt x="43" y="265"/>
                  <a:pt x="43" y="265"/>
                </a:cubicBezTo>
                <a:cubicBezTo>
                  <a:pt x="44" y="266"/>
                  <a:pt x="44" y="266"/>
                  <a:pt x="44" y="266"/>
                </a:cubicBezTo>
                <a:cubicBezTo>
                  <a:pt x="43" y="266"/>
                  <a:pt x="43" y="266"/>
                  <a:pt x="43" y="266"/>
                </a:cubicBezTo>
                <a:cubicBezTo>
                  <a:pt x="41" y="266"/>
                  <a:pt x="41" y="266"/>
                  <a:pt x="41" y="266"/>
                </a:cubicBezTo>
                <a:cubicBezTo>
                  <a:pt x="41" y="266"/>
                  <a:pt x="41" y="266"/>
                  <a:pt x="41" y="266"/>
                </a:cubicBezTo>
                <a:cubicBezTo>
                  <a:pt x="40" y="265"/>
                  <a:pt x="40" y="265"/>
                  <a:pt x="40" y="265"/>
                </a:cubicBezTo>
                <a:cubicBezTo>
                  <a:pt x="39" y="265"/>
                  <a:pt x="39" y="265"/>
                  <a:pt x="39" y="265"/>
                </a:cubicBezTo>
                <a:cubicBezTo>
                  <a:pt x="38" y="266"/>
                  <a:pt x="38" y="266"/>
                  <a:pt x="38" y="266"/>
                </a:cubicBezTo>
                <a:cubicBezTo>
                  <a:pt x="38" y="268"/>
                  <a:pt x="38" y="268"/>
                  <a:pt x="38" y="268"/>
                </a:cubicBezTo>
                <a:cubicBezTo>
                  <a:pt x="38" y="269"/>
                  <a:pt x="38" y="269"/>
                  <a:pt x="38" y="269"/>
                </a:cubicBezTo>
                <a:cubicBezTo>
                  <a:pt x="38" y="269"/>
                  <a:pt x="38" y="269"/>
                  <a:pt x="38" y="269"/>
                </a:cubicBezTo>
                <a:cubicBezTo>
                  <a:pt x="39" y="269"/>
                  <a:pt x="39" y="269"/>
                  <a:pt x="39" y="269"/>
                </a:cubicBezTo>
                <a:cubicBezTo>
                  <a:pt x="41" y="268"/>
                  <a:pt x="41" y="268"/>
                  <a:pt x="41" y="268"/>
                </a:cubicBezTo>
                <a:cubicBezTo>
                  <a:pt x="42" y="268"/>
                  <a:pt x="42" y="268"/>
                  <a:pt x="42" y="268"/>
                </a:cubicBezTo>
                <a:cubicBezTo>
                  <a:pt x="44" y="267"/>
                  <a:pt x="44" y="267"/>
                  <a:pt x="44" y="267"/>
                </a:cubicBezTo>
                <a:cubicBezTo>
                  <a:pt x="45" y="267"/>
                  <a:pt x="45" y="267"/>
                  <a:pt x="45" y="267"/>
                </a:cubicBezTo>
                <a:cubicBezTo>
                  <a:pt x="46" y="265"/>
                  <a:pt x="46" y="265"/>
                  <a:pt x="46" y="265"/>
                </a:cubicBezTo>
                <a:cubicBezTo>
                  <a:pt x="48" y="264"/>
                  <a:pt x="48" y="264"/>
                  <a:pt x="48" y="264"/>
                </a:cubicBezTo>
                <a:cubicBezTo>
                  <a:pt x="51" y="263"/>
                  <a:pt x="51" y="263"/>
                  <a:pt x="51" y="263"/>
                </a:cubicBezTo>
                <a:cubicBezTo>
                  <a:pt x="52" y="262"/>
                  <a:pt x="52" y="262"/>
                  <a:pt x="52" y="262"/>
                </a:cubicBezTo>
                <a:cubicBezTo>
                  <a:pt x="53" y="262"/>
                  <a:pt x="53" y="262"/>
                  <a:pt x="53" y="262"/>
                </a:cubicBezTo>
                <a:cubicBezTo>
                  <a:pt x="53" y="263"/>
                  <a:pt x="53" y="263"/>
                  <a:pt x="53" y="263"/>
                </a:cubicBezTo>
                <a:cubicBezTo>
                  <a:pt x="53" y="263"/>
                  <a:pt x="53" y="263"/>
                  <a:pt x="53" y="263"/>
                </a:cubicBezTo>
                <a:cubicBezTo>
                  <a:pt x="52" y="263"/>
                  <a:pt x="52" y="263"/>
                  <a:pt x="52" y="263"/>
                </a:cubicBezTo>
                <a:cubicBezTo>
                  <a:pt x="50" y="264"/>
                  <a:pt x="50" y="264"/>
                  <a:pt x="50" y="264"/>
                </a:cubicBezTo>
                <a:cubicBezTo>
                  <a:pt x="48" y="265"/>
                  <a:pt x="48" y="265"/>
                  <a:pt x="48" y="265"/>
                </a:cubicBezTo>
                <a:cubicBezTo>
                  <a:pt x="46" y="267"/>
                  <a:pt x="46" y="267"/>
                  <a:pt x="46" y="267"/>
                </a:cubicBezTo>
                <a:cubicBezTo>
                  <a:pt x="45" y="268"/>
                  <a:pt x="45" y="268"/>
                  <a:pt x="45" y="268"/>
                </a:cubicBezTo>
                <a:cubicBezTo>
                  <a:pt x="44" y="268"/>
                  <a:pt x="44" y="268"/>
                  <a:pt x="44" y="268"/>
                </a:cubicBezTo>
                <a:cubicBezTo>
                  <a:pt x="43" y="269"/>
                  <a:pt x="43" y="269"/>
                  <a:pt x="43" y="269"/>
                </a:cubicBezTo>
                <a:cubicBezTo>
                  <a:pt x="41" y="270"/>
                  <a:pt x="41" y="270"/>
                  <a:pt x="41" y="270"/>
                </a:cubicBezTo>
                <a:cubicBezTo>
                  <a:pt x="39" y="270"/>
                  <a:pt x="39" y="270"/>
                  <a:pt x="39" y="270"/>
                </a:cubicBezTo>
                <a:cubicBezTo>
                  <a:pt x="39" y="271"/>
                  <a:pt x="39" y="271"/>
                  <a:pt x="39" y="271"/>
                </a:cubicBezTo>
                <a:cubicBezTo>
                  <a:pt x="38" y="271"/>
                  <a:pt x="38" y="271"/>
                  <a:pt x="38" y="271"/>
                </a:cubicBezTo>
                <a:cubicBezTo>
                  <a:pt x="39" y="271"/>
                  <a:pt x="39" y="271"/>
                  <a:pt x="39" y="271"/>
                </a:cubicBezTo>
                <a:cubicBezTo>
                  <a:pt x="40" y="271"/>
                  <a:pt x="40" y="271"/>
                  <a:pt x="40" y="271"/>
                </a:cubicBezTo>
                <a:cubicBezTo>
                  <a:pt x="40" y="271"/>
                  <a:pt x="40" y="271"/>
                  <a:pt x="40" y="271"/>
                </a:cubicBezTo>
                <a:cubicBezTo>
                  <a:pt x="40" y="272"/>
                  <a:pt x="40" y="272"/>
                  <a:pt x="40" y="272"/>
                </a:cubicBezTo>
                <a:cubicBezTo>
                  <a:pt x="41" y="271"/>
                  <a:pt x="41" y="271"/>
                  <a:pt x="41" y="271"/>
                </a:cubicBezTo>
                <a:cubicBezTo>
                  <a:pt x="42" y="270"/>
                  <a:pt x="42" y="270"/>
                  <a:pt x="42" y="270"/>
                </a:cubicBezTo>
                <a:cubicBezTo>
                  <a:pt x="42" y="270"/>
                  <a:pt x="42" y="270"/>
                  <a:pt x="42" y="270"/>
                </a:cubicBezTo>
                <a:cubicBezTo>
                  <a:pt x="43" y="271"/>
                  <a:pt x="43" y="271"/>
                  <a:pt x="43" y="271"/>
                </a:cubicBezTo>
                <a:cubicBezTo>
                  <a:pt x="44" y="271"/>
                  <a:pt x="44" y="271"/>
                  <a:pt x="44" y="271"/>
                </a:cubicBezTo>
                <a:cubicBezTo>
                  <a:pt x="45" y="271"/>
                  <a:pt x="45" y="271"/>
                  <a:pt x="45" y="271"/>
                </a:cubicBezTo>
                <a:cubicBezTo>
                  <a:pt x="46" y="270"/>
                  <a:pt x="46" y="270"/>
                  <a:pt x="46" y="270"/>
                </a:cubicBezTo>
                <a:cubicBezTo>
                  <a:pt x="47" y="270"/>
                  <a:pt x="47" y="270"/>
                  <a:pt x="47" y="270"/>
                </a:cubicBezTo>
                <a:cubicBezTo>
                  <a:pt x="47" y="270"/>
                  <a:pt x="47" y="270"/>
                  <a:pt x="47" y="270"/>
                </a:cubicBezTo>
                <a:cubicBezTo>
                  <a:pt x="47" y="271"/>
                  <a:pt x="47" y="271"/>
                  <a:pt x="47" y="271"/>
                </a:cubicBezTo>
                <a:cubicBezTo>
                  <a:pt x="46" y="271"/>
                  <a:pt x="46" y="271"/>
                  <a:pt x="46" y="271"/>
                </a:cubicBezTo>
                <a:cubicBezTo>
                  <a:pt x="45" y="272"/>
                  <a:pt x="45" y="272"/>
                  <a:pt x="45" y="272"/>
                </a:cubicBezTo>
                <a:cubicBezTo>
                  <a:pt x="44" y="272"/>
                  <a:pt x="44" y="272"/>
                  <a:pt x="44" y="272"/>
                </a:cubicBezTo>
                <a:cubicBezTo>
                  <a:pt x="43" y="272"/>
                  <a:pt x="43" y="272"/>
                  <a:pt x="43" y="272"/>
                </a:cubicBezTo>
                <a:cubicBezTo>
                  <a:pt x="42" y="272"/>
                  <a:pt x="42" y="272"/>
                  <a:pt x="42" y="272"/>
                </a:cubicBezTo>
                <a:cubicBezTo>
                  <a:pt x="42" y="272"/>
                  <a:pt x="42" y="272"/>
                  <a:pt x="42" y="272"/>
                </a:cubicBezTo>
                <a:cubicBezTo>
                  <a:pt x="41" y="272"/>
                  <a:pt x="41" y="272"/>
                  <a:pt x="41" y="272"/>
                </a:cubicBezTo>
                <a:cubicBezTo>
                  <a:pt x="40" y="273"/>
                  <a:pt x="40" y="273"/>
                  <a:pt x="40" y="273"/>
                </a:cubicBezTo>
                <a:cubicBezTo>
                  <a:pt x="40" y="273"/>
                  <a:pt x="40" y="273"/>
                  <a:pt x="40" y="273"/>
                </a:cubicBezTo>
                <a:cubicBezTo>
                  <a:pt x="40" y="274"/>
                  <a:pt x="40" y="274"/>
                  <a:pt x="40" y="274"/>
                </a:cubicBezTo>
                <a:cubicBezTo>
                  <a:pt x="41" y="274"/>
                  <a:pt x="41" y="274"/>
                  <a:pt x="41" y="274"/>
                </a:cubicBezTo>
                <a:cubicBezTo>
                  <a:pt x="42" y="275"/>
                  <a:pt x="42" y="275"/>
                  <a:pt x="42" y="275"/>
                </a:cubicBezTo>
                <a:cubicBezTo>
                  <a:pt x="41" y="276"/>
                  <a:pt x="41" y="276"/>
                  <a:pt x="41" y="276"/>
                </a:cubicBezTo>
                <a:cubicBezTo>
                  <a:pt x="41" y="276"/>
                  <a:pt x="41" y="276"/>
                  <a:pt x="41" y="276"/>
                </a:cubicBezTo>
                <a:cubicBezTo>
                  <a:pt x="42" y="276"/>
                  <a:pt x="42" y="276"/>
                  <a:pt x="42" y="276"/>
                </a:cubicBezTo>
                <a:cubicBezTo>
                  <a:pt x="42" y="277"/>
                  <a:pt x="42" y="277"/>
                  <a:pt x="42" y="277"/>
                </a:cubicBezTo>
                <a:cubicBezTo>
                  <a:pt x="42" y="277"/>
                  <a:pt x="42" y="277"/>
                  <a:pt x="42" y="277"/>
                </a:cubicBezTo>
                <a:cubicBezTo>
                  <a:pt x="42" y="277"/>
                  <a:pt x="42" y="277"/>
                  <a:pt x="42" y="277"/>
                </a:cubicBezTo>
                <a:cubicBezTo>
                  <a:pt x="43" y="277"/>
                  <a:pt x="43" y="277"/>
                  <a:pt x="43" y="277"/>
                </a:cubicBezTo>
                <a:cubicBezTo>
                  <a:pt x="44" y="276"/>
                  <a:pt x="44" y="276"/>
                  <a:pt x="44" y="276"/>
                </a:cubicBezTo>
                <a:cubicBezTo>
                  <a:pt x="45" y="276"/>
                  <a:pt x="45" y="276"/>
                  <a:pt x="45" y="276"/>
                </a:cubicBezTo>
                <a:cubicBezTo>
                  <a:pt x="45" y="275"/>
                  <a:pt x="45" y="275"/>
                  <a:pt x="45" y="275"/>
                </a:cubicBezTo>
                <a:cubicBezTo>
                  <a:pt x="46" y="275"/>
                  <a:pt x="46" y="275"/>
                  <a:pt x="46" y="275"/>
                </a:cubicBezTo>
                <a:cubicBezTo>
                  <a:pt x="46" y="275"/>
                  <a:pt x="46" y="275"/>
                  <a:pt x="46" y="275"/>
                </a:cubicBezTo>
                <a:cubicBezTo>
                  <a:pt x="49" y="273"/>
                  <a:pt x="49" y="273"/>
                  <a:pt x="49" y="273"/>
                </a:cubicBezTo>
                <a:cubicBezTo>
                  <a:pt x="50" y="273"/>
                  <a:pt x="50" y="273"/>
                  <a:pt x="50" y="273"/>
                </a:cubicBezTo>
                <a:cubicBezTo>
                  <a:pt x="50" y="274"/>
                  <a:pt x="50" y="274"/>
                  <a:pt x="50" y="274"/>
                </a:cubicBezTo>
                <a:cubicBezTo>
                  <a:pt x="51" y="274"/>
                  <a:pt x="51" y="274"/>
                  <a:pt x="51" y="274"/>
                </a:cubicBezTo>
                <a:cubicBezTo>
                  <a:pt x="51" y="275"/>
                  <a:pt x="51" y="275"/>
                  <a:pt x="51" y="275"/>
                </a:cubicBezTo>
                <a:cubicBezTo>
                  <a:pt x="50" y="275"/>
                  <a:pt x="50" y="275"/>
                  <a:pt x="50" y="275"/>
                </a:cubicBezTo>
                <a:cubicBezTo>
                  <a:pt x="50" y="275"/>
                  <a:pt x="50" y="275"/>
                  <a:pt x="50" y="275"/>
                </a:cubicBezTo>
                <a:cubicBezTo>
                  <a:pt x="48" y="275"/>
                  <a:pt x="48" y="275"/>
                  <a:pt x="48" y="275"/>
                </a:cubicBezTo>
                <a:cubicBezTo>
                  <a:pt x="47" y="275"/>
                  <a:pt x="47" y="275"/>
                  <a:pt x="47" y="275"/>
                </a:cubicBezTo>
                <a:cubicBezTo>
                  <a:pt x="47" y="275"/>
                  <a:pt x="47" y="275"/>
                  <a:pt x="47" y="275"/>
                </a:cubicBezTo>
                <a:cubicBezTo>
                  <a:pt x="46" y="275"/>
                  <a:pt x="46" y="275"/>
                  <a:pt x="46" y="275"/>
                </a:cubicBezTo>
                <a:cubicBezTo>
                  <a:pt x="46" y="276"/>
                  <a:pt x="46" y="276"/>
                  <a:pt x="46" y="276"/>
                </a:cubicBezTo>
                <a:cubicBezTo>
                  <a:pt x="45" y="276"/>
                  <a:pt x="45" y="276"/>
                  <a:pt x="45" y="276"/>
                </a:cubicBezTo>
                <a:cubicBezTo>
                  <a:pt x="45" y="277"/>
                  <a:pt x="45" y="277"/>
                  <a:pt x="45" y="277"/>
                </a:cubicBezTo>
                <a:cubicBezTo>
                  <a:pt x="43" y="277"/>
                  <a:pt x="43" y="277"/>
                  <a:pt x="43" y="277"/>
                </a:cubicBezTo>
                <a:cubicBezTo>
                  <a:pt x="43" y="278"/>
                  <a:pt x="43" y="278"/>
                  <a:pt x="43" y="278"/>
                </a:cubicBezTo>
                <a:cubicBezTo>
                  <a:pt x="41" y="278"/>
                  <a:pt x="41" y="278"/>
                  <a:pt x="41" y="278"/>
                </a:cubicBezTo>
                <a:cubicBezTo>
                  <a:pt x="41" y="279"/>
                  <a:pt x="41" y="279"/>
                  <a:pt x="41" y="279"/>
                </a:cubicBezTo>
                <a:cubicBezTo>
                  <a:pt x="41" y="280"/>
                  <a:pt x="41" y="280"/>
                  <a:pt x="41" y="280"/>
                </a:cubicBezTo>
                <a:cubicBezTo>
                  <a:pt x="41" y="280"/>
                  <a:pt x="41" y="280"/>
                  <a:pt x="41" y="280"/>
                </a:cubicBezTo>
                <a:cubicBezTo>
                  <a:pt x="42" y="279"/>
                  <a:pt x="42" y="279"/>
                  <a:pt x="42" y="279"/>
                </a:cubicBezTo>
                <a:cubicBezTo>
                  <a:pt x="42" y="279"/>
                  <a:pt x="42" y="279"/>
                  <a:pt x="42" y="279"/>
                </a:cubicBezTo>
                <a:cubicBezTo>
                  <a:pt x="43" y="280"/>
                  <a:pt x="43" y="280"/>
                  <a:pt x="43" y="280"/>
                </a:cubicBezTo>
                <a:cubicBezTo>
                  <a:pt x="43" y="281"/>
                  <a:pt x="43" y="281"/>
                  <a:pt x="43" y="281"/>
                </a:cubicBezTo>
                <a:cubicBezTo>
                  <a:pt x="42" y="282"/>
                  <a:pt x="42" y="282"/>
                  <a:pt x="42" y="282"/>
                </a:cubicBezTo>
                <a:cubicBezTo>
                  <a:pt x="42" y="283"/>
                  <a:pt x="42" y="283"/>
                  <a:pt x="42" y="283"/>
                </a:cubicBezTo>
                <a:cubicBezTo>
                  <a:pt x="42" y="284"/>
                  <a:pt x="42" y="284"/>
                  <a:pt x="42" y="284"/>
                </a:cubicBezTo>
                <a:cubicBezTo>
                  <a:pt x="43" y="284"/>
                  <a:pt x="43" y="284"/>
                  <a:pt x="43" y="284"/>
                </a:cubicBezTo>
                <a:cubicBezTo>
                  <a:pt x="44" y="284"/>
                  <a:pt x="44" y="284"/>
                  <a:pt x="44" y="284"/>
                </a:cubicBezTo>
                <a:cubicBezTo>
                  <a:pt x="44" y="283"/>
                  <a:pt x="44" y="283"/>
                  <a:pt x="44" y="283"/>
                </a:cubicBezTo>
                <a:cubicBezTo>
                  <a:pt x="45" y="283"/>
                  <a:pt x="45" y="283"/>
                  <a:pt x="45" y="283"/>
                </a:cubicBezTo>
                <a:cubicBezTo>
                  <a:pt x="46" y="282"/>
                  <a:pt x="46" y="282"/>
                  <a:pt x="46" y="282"/>
                </a:cubicBezTo>
                <a:cubicBezTo>
                  <a:pt x="46" y="282"/>
                  <a:pt x="46" y="282"/>
                  <a:pt x="46" y="282"/>
                </a:cubicBezTo>
                <a:cubicBezTo>
                  <a:pt x="47" y="283"/>
                  <a:pt x="47" y="283"/>
                  <a:pt x="47" y="283"/>
                </a:cubicBezTo>
                <a:cubicBezTo>
                  <a:pt x="46" y="283"/>
                  <a:pt x="46" y="283"/>
                  <a:pt x="46" y="283"/>
                </a:cubicBezTo>
                <a:cubicBezTo>
                  <a:pt x="45" y="284"/>
                  <a:pt x="45" y="284"/>
                  <a:pt x="45" y="284"/>
                </a:cubicBezTo>
                <a:cubicBezTo>
                  <a:pt x="45" y="284"/>
                  <a:pt x="45" y="284"/>
                  <a:pt x="45" y="284"/>
                </a:cubicBezTo>
                <a:cubicBezTo>
                  <a:pt x="43" y="285"/>
                  <a:pt x="43" y="285"/>
                  <a:pt x="43" y="285"/>
                </a:cubicBezTo>
                <a:cubicBezTo>
                  <a:pt x="42" y="285"/>
                  <a:pt x="42" y="285"/>
                  <a:pt x="42" y="285"/>
                </a:cubicBezTo>
                <a:cubicBezTo>
                  <a:pt x="42" y="286"/>
                  <a:pt x="42" y="286"/>
                  <a:pt x="42" y="286"/>
                </a:cubicBezTo>
                <a:cubicBezTo>
                  <a:pt x="42" y="287"/>
                  <a:pt x="42" y="287"/>
                  <a:pt x="42" y="287"/>
                </a:cubicBezTo>
                <a:cubicBezTo>
                  <a:pt x="42" y="287"/>
                  <a:pt x="42" y="287"/>
                  <a:pt x="42" y="287"/>
                </a:cubicBezTo>
                <a:cubicBezTo>
                  <a:pt x="42" y="288"/>
                  <a:pt x="42" y="288"/>
                  <a:pt x="42" y="288"/>
                </a:cubicBezTo>
                <a:cubicBezTo>
                  <a:pt x="42" y="289"/>
                  <a:pt x="42" y="289"/>
                  <a:pt x="42" y="289"/>
                </a:cubicBezTo>
                <a:cubicBezTo>
                  <a:pt x="42" y="290"/>
                  <a:pt x="42" y="290"/>
                  <a:pt x="42" y="290"/>
                </a:cubicBezTo>
                <a:cubicBezTo>
                  <a:pt x="43" y="290"/>
                  <a:pt x="43" y="290"/>
                  <a:pt x="43" y="290"/>
                </a:cubicBezTo>
                <a:cubicBezTo>
                  <a:pt x="44" y="289"/>
                  <a:pt x="44" y="289"/>
                  <a:pt x="44" y="289"/>
                </a:cubicBezTo>
                <a:cubicBezTo>
                  <a:pt x="44" y="289"/>
                  <a:pt x="44" y="289"/>
                  <a:pt x="44" y="289"/>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7" y="287"/>
                  <a:pt x="47" y="287"/>
                  <a:pt x="47" y="287"/>
                </a:cubicBezTo>
                <a:cubicBezTo>
                  <a:pt x="47" y="287"/>
                  <a:pt x="47" y="287"/>
                  <a:pt x="47" y="287"/>
                </a:cubicBezTo>
                <a:cubicBezTo>
                  <a:pt x="47" y="287"/>
                  <a:pt x="47" y="287"/>
                  <a:pt x="47" y="287"/>
                </a:cubicBezTo>
                <a:cubicBezTo>
                  <a:pt x="48" y="287"/>
                  <a:pt x="48" y="287"/>
                  <a:pt x="48" y="287"/>
                </a:cubicBezTo>
                <a:cubicBezTo>
                  <a:pt x="49" y="286"/>
                  <a:pt x="49" y="286"/>
                  <a:pt x="49" y="286"/>
                </a:cubicBezTo>
                <a:cubicBezTo>
                  <a:pt x="50" y="285"/>
                  <a:pt x="50" y="285"/>
                  <a:pt x="50" y="285"/>
                </a:cubicBezTo>
                <a:cubicBezTo>
                  <a:pt x="50" y="286"/>
                  <a:pt x="50" y="286"/>
                  <a:pt x="50" y="286"/>
                </a:cubicBezTo>
                <a:cubicBezTo>
                  <a:pt x="51" y="286"/>
                  <a:pt x="51" y="286"/>
                  <a:pt x="51" y="286"/>
                </a:cubicBezTo>
                <a:cubicBezTo>
                  <a:pt x="52" y="285"/>
                  <a:pt x="52" y="285"/>
                  <a:pt x="52" y="285"/>
                </a:cubicBezTo>
                <a:cubicBezTo>
                  <a:pt x="52" y="285"/>
                  <a:pt x="52" y="285"/>
                  <a:pt x="52" y="285"/>
                </a:cubicBezTo>
                <a:cubicBezTo>
                  <a:pt x="52" y="286"/>
                  <a:pt x="52" y="286"/>
                  <a:pt x="52" y="286"/>
                </a:cubicBezTo>
                <a:cubicBezTo>
                  <a:pt x="52" y="286"/>
                  <a:pt x="52" y="286"/>
                  <a:pt x="52" y="286"/>
                </a:cubicBezTo>
                <a:cubicBezTo>
                  <a:pt x="52" y="288"/>
                  <a:pt x="52" y="288"/>
                  <a:pt x="52" y="288"/>
                </a:cubicBezTo>
                <a:cubicBezTo>
                  <a:pt x="52" y="289"/>
                  <a:pt x="52" y="289"/>
                  <a:pt x="52" y="289"/>
                </a:cubicBezTo>
                <a:cubicBezTo>
                  <a:pt x="53" y="290"/>
                  <a:pt x="53" y="290"/>
                  <a:pt x="53" y="290"/>
                </a:cubicBezTo>
                <a:cubicBezTo>
                  <a:pt x="52" y="290"/>
                  <a:pt x="52" y="290"/>
                  <a:pt x="52" y="290"/>
                </a:cubicBezTo>
                <a:cubicBezTo>
                  <a:pt x="52" y="290"/>
                  <a:pt x="52" y="290"/>
                  <a:pt x="52" y="290"/>
                </a:cubicBezTo>
                <a:cubicBezTo>
                  <a:pt x="51" y="288"/>
                  <a:pt x="51" y="288"/>
                  <a:pt x="51" y="288"/>
                </a:cubicBezTo>
                <a:cubicBezTo>
                  <a:pt x="50" y="288"/>
                  <a:pt x="50" y="288"/>
                  <a:pt x="50" y="288"/>
                </a:cubicBezTo>
                <a:cubicBezTo>
                  <a:pt x="50" y="287"/>
                  <a:pt x="50" y="287"/>
                  <a:pt x="50" y="287"/>
                </a:cubicBezTo>
                <a:cubicBezTo>
                  <a:pt x="49" y="288"/>
                  <a:pt x="49" y="288"/>
                  <a:pt x="49" y="288"/>
                </a:cubicBezTo>
                <a:cubicBezTo>
                  <a:pt x="49" y="288"/>
                  <a:pt x="49" y="288"/>
                  <a:pt x="49" y="288"/>
                </a:cubicBezTo>
                <a:cubicBezTo>
                  <a:pt x="48" y="288"/>
                  <a:pt x="48" y="288"/>
                  <a:pt x="48" y="288"/>
                </a:cubicBezTo>
                <a:cubicBezTo>
                  <a:pt x="49" y="289"/>
                  <a:pt x="49" y="289"/>
                  <a:pt x="49" y="289"/>
                </a:cubicBezTo>
                <a:cubicBezTo>
                  <a:pt x="49" y="289"/>
                  <a:pt x="49" y="289"/>
                  <a:pt x="49" y="289"/>
                </a:cubicBezTo>
                <a:cubicBezTo>
                  <a:pt x="50" y="290"/>
                  <a:pt x="50" y="290"/>
                  <a:pt x="50" y="290"/>
                </a:cubicBezTo>
                <a:cubicBezTo>
                  <a:pt x="51" y="290"/>
                  <a:pt x="51" y="290"/>
                  <a:pt x="51" y="290"/>
                </a:cubicBezTo>
                <a:cubicBezTo>
                  <a:pt x="51" y="291"/>
                  <a:pt x="51" y="291"/>
                  <a:pt x="51" y="291"/>
                </a:cubicBezTo>
                <a:cubicBezTo>
                  <a:pt x="50" y="291"/>
                  <a:pt x="50" y="291"/>
                  <a:pt x="50" y="291"/>
                </a:cubicBezTo>
                <a:cubicBezTo>
                  <a:pt x="49" y="290"/>
                  <a:pt x="49" y="290"/>
                  <a:pt x="49" y="290"/>
                </a:cubicBezTo>
                <a:cubicBezTo>
                  <a:pt x="49" y="290"/>
                  <a:pt x="49" y="290"/>
                  <a:pt x="49" y="290"/>
                </a:cubicBezTo>
                <a:cubicBezTo>
                  <a:pt x="48" y="290"/>
                  <a:pt x="48" y="290"/>
                  <a:pt x="48" y="290"/>
                </a:cubicBezTo>
                <a:cubicBezTo>
                  <a:pt x="47" y="291"/>
                  <a:pt x="47" y="291"/>
                  <a:pt x="47" y="291"/>
                </a:cubicBezTo>
                <a:cubicBezTo>
                  <a:pt x="46" y="292"/>
                  <a:pt x="46" y="292"/>
                  <a:pt x="46" y="292"/>
                </a:cubicBezTo>
                <a:cubicBezTo>
                  <a:pt x="44" y="292"/>
                  <a:pt x="44" y="292"/>
                  <a:pt x="44" y="292"/>
                </a:cubicBezTo>
                <a:cubicBezTo>
                  <a:pt x="43" y="292"/>
                  <a:pt x="43" y="292"/>
                  <a:pt x="43" y="292"/>
                </a:cubicBezTo>
                <a:cubicBezTo>
                  <a:pt x="44" y="292"/>
                  <a:pt x="44" y="292"/>
                  <a:pt x="44" y="292"/>
                </a:cubicBezTo>
                <a:cubicBezTo>
                  <a:pt x="45" y="292"/>
                  <a:pt x="45" y="292"/>
                  <a:pt x="45" y="292"/>
                </a:cubicBezTo>
                <a:cubicBezTo>
                  <a:pt x="46" y="292"/>
                  <a:pt x="46" y="292"/>
                  <a:pt x="46" y="292"/>
                </a:cubicBezTo>
                <a:cubicBezTo>
                  <a:pt x="48" y="292"/>
                  <a:pt x="48" y="292"/>
                  <a:pt x="48" y="292"/>
                </a:cubicBezTo>
                <a:cubicBezTo>
                  <a:pt x="49" y="291"/>
                  <a:pt x="49" y="291"/>
                  <a:pt x="49" y="291"/>
                </a:cubicBezTo>
                <a:cubicBezTo>
                  <a:pt x="50" y="291"/>
                  <a:pt x="50" y="291"/>
                  <a:pt x="50" y="291"/>
                </a:cubicBezTo>
                <a:cubicBezTo>
                  <a:pt x="51" y="291"/>
                  <a:pt x="51" y="291"/>
                  <a:pt x="51" y="291"/>
                </a:cubicBezTo>
                <a:cubicBezTo>
                  <a:pt x="51" y="292"/>
                  <a:pt x="51" y="292"/>
                  <a:pt x="51" y="292"/>
                </a:cubicBezTo>
                <a:cubicBezTo>
                  <a:pt x="50" y="292"/>
                  <a:pt x="50" y="292"/>
                  <a:pt x="50" y="292"/>
                </a:cubicBezTo>
                <a:cubicBezTo>
                  <a:pt x="48" y="292"/>
                  <a:pt x="48" y="292"/>
                  <a:pt x="48" y="292"/>
                </a:cubicBezTo>
                <a:cubicBezTo>
                  <a:pt x="47" y="293"/>
                  <a:pt x="47" y="293"/>
                  <a:pt x="47" y="293"/>
                </a:cubicBezTo>
                <a:cubicBezTo>
                  <a:pt x="44" y="293"/>
                  <a:pt x="44" y="293"/>
                  <a:pt x="44" y="293"/>
                </a:cubicBezTo>
                <a:cubicBezTo>
                  <a:pt x="43" y="293"/>
                  <a:pt x="43" y="293"/>
                  <a:pt x="43" y="293"/>
                </a:cubicBezTo>
                <a:cubicBezTo>
                  <a:pt x="43" y="294"/>
                  <a:pt x="43" y="294"/>
                  <a:pt x="43" y="294"/>
                </a:cubicBezTo>
                <a:cubicBezTo>
                  <a:pt x="43" y="295"/>
                  <a:pt x="43" y="295"/>
                  <a:pt x="43" y="295"/>
                </a:cubicBezTo>
                <a:cubicBezTo>
                  <a:pt x="44" y="295"/>
                  <a:pt x="44" y="295"/>
                  <a:pt x="44" y="295"/>
                </a:cubicBezTo>
                <a:cubicBezTo>
                  <a:pt x="45" y="295"/>
                  <a:pt x="45" y="295"/>
                  <a:pt x="45" y="295"/>
                </a:cubicBezTo>
                <a:cubicBezTo>
                  <a:pt x="46" y="295"/>
                  <a:pt x="46" y="295"/>
                  <a:pt x="46" y="295"/>
                </a:cubicBezTo>
                <a:cubicBezTo>
                  <a:pt x="45" y="296"/>
                  <a:pt x="45" y="296"/>
                  <a:pt x="45" y="296"/>
                </a:cubicBezTo>
                <a:cubicBezTo>
                  <a:pt x="43" y="296"/>
                  <a:pt x="43" y="296"/>
                  <a:pt x="43" y="296"/>
                </a:cubicBezTo>
                <a:cubicBezTo>
                  <a:pt x="43" y="297"/>
                  <a:pt x="43" y="297"/>
                  <a:pt x="43" y="297"/>
                </a:cubicBezTo>
                <a:cubicBezTo>
                  <a:pt x="43" y="297"/>
                  <a:pt x="43" y="297"/>
                  <a:pt x="43" y="297"/>
                </a:cubicBezTo>
                <a:cubicBezTo>
                  <a:pt x="44" y="298"/>
                  <a:pt x="44" y="298"/>
                  <a:pt x="44" y="298"/>
                </a:cubicBezTo>
                <a:cubicBezTo>
                  <a:pt x="45" y="297"/>
                  <a:pt x="45" y="297"/>
                  <a:pt x="45" y="297"/>
                </a:cubicBezTo>
                <a:cubicBezTo>
                  <a:pt x="45" y="297"/>
                  <a:pt x="45" y="297"/>
                  <a:pt x="45" y="297"/>
                </a:cubicBezTo>
                <a:cubicBezTo>
                  <a:pt x="46" y="297"/>
                  <a:pt x="46" y="297"/>
                  <a:pt x="46" y="297"/>
                </a:cubicBezTo>
                <a:cubicBezTo>
                  <a:pt x="46" y="297"/>
                  <a:pt x="46" y="297"/>
                  <a:pt x="46" y="297"/>
                </a:cubicBezTo>
                <a:cubicBezTo>
                  <a:pt x="47" y="297"/>
                  <a:pt x="47" y="297"/>
                  <a:pt x="47" y="297"/>
                </a:cubicBezTo>
                <a:cubicBezTo>
                  <a:pt x="48" y="297"/>
                  <a:pt x="48" y="297"/>
                  <a:pt x="48" y="297"/>
                </a:cubicBezTo>
                <a:cubicBezTo>
                  <a:pt x="48" y="297"/>
                  <a:pt x="48" y="297"/>
                  <a:pt x="48" y="297"/>
                </a:cubicBezTo>
                <a:cubicBezTo>
                  <a:pt x="49" y="297"/>
                  <a:pt x="49" y="297"/>
                  <a:pt x="49" y="297"/>
                </a:cubicBezTo>
                <a:cubicBezTo>
                  <a:pt x="48" y="297"/>
                  <a:pt x="48" y="297"/>
                  <a:pt x="48" y="297"/>
                </a:cubicBezTo>
                <a:cubicBezTo>
                  <a:pt x="47" y="298"/>
                  <a:pt x="47" y="298"/>
                  <a:pt x="47" y="298"/>
                </a:cubicBezTo>
                <a:cubicBezTo>
                  <a:pt x="46" y="298"/>
                  <a:pt x="46" y="298"/>
                  <a:pt x="46" y="298"/>
                </a:cubicBezTo>
                <a:cubicBezTo>
                  <a:pt x="45" y="297"/>
                  <a:pt x="45" y="297"/>
                  <a:pt x="45" y="297"/>
                </a:cubicBezTo>
                <a:cubicBezTo>
                  <a:pt x="45" y="298"/>
                  <a:pt x="45" y="298"/>
                  <a:pt x="45" y="298"/>
                </a:cubicBezTo>
                <a:cubicBezTo>
                  <a:pt x="46" y="298"/>
                  <a:pt x="46" y="298"/>
                  <a:pt x="46" y="298"/>
                </a:cubicBezTo>
                <a:cubicBezTo>
                  <a:pt x="46" y="298"/>
                  <a:pt x="46" y="298"/>
                  <a:pt x="46" y="298"/>
                </a:cubicBezTo>
                <a:cubicBezTo>
                  <a:pt x="47" y="298"/>
                  <a:pt x="47" y="298"/>
                  <a:pt x="47" y="298"/>
                </a:cubicBezTo>
                <a:cubicBezTo>
                  <a:pt x="46" y="299"/>
                  <a:pt x="46" y="299"/>
                  <a:pt x="46" y="299"/>
                </a:cubicBezTo>
                <a:cubicBezTo>
                  <a:pt x="45" y="299"/>
                  <a:pt x="45" y="299"/>
                  <a:pt x="45" y="299"/>
                </a:cubicBezTo>
                <a:cubicBezTo>
                  <a:pt x="44" y="300"/>
                  <a:pt x="44" y="300"/>
                  <a:pt x="44" y="300"/>
                </a:cubicBezTo>
                <a:cubicBezTo>
                  <a:pt x="44" y="300"/>
                  <a:pt x="44" y="300"/>
                  <a:pt x="44" y="300"/>
                </a:cubicBezTo>
                <a:cubicBezTo>
                  <a:pt x="45" y="300"/>
                  <a:pt x="45" y="300"/>
                  <a:pt x="45" y="300"/>
                </a:cubicBezTo>
                <a:cubicBezTo>
                  <a:pt x="46" y="300"/>
                  <a:pt x="46" y="300"/>
                  <a:pt x="46" y="300"/>
                </a:cubicBezTo>
                <a:cubicBezTo>
                  <a:pt x="47" y="300"/>
                  <a:pt x="47" y="300"/>
                  <a:pt x="47" y="300"/>
                </a:cubicBezTo>
                <a:cubicBezTo>
                  <a:pt x="48" y="300"/>
                  <a:pt x="48" y="300"/>
                  <a:pt x="48" y="300"/>
                </a:cubicBezTo>
                <a:cubicBezTo>
                  <a:pt x="48" y="300"/>
                  <a:pt x="48" y="300"/>
                  <a:pt x="48" y="300"/>
                </a:cubicBezTo>
                <a:cubicBezTo>
                  <a:pt x="48" y="301"/>
                  <a:pt x="48" y="301"/>
                  <a:pt x="48" y="301"/>
                </a:cubicBezTo>
                <a:cubicBezTo>
                  <a:pt x="46" y="301"/>
                  <a:pt x="46" y="301"/>
                  <a:pt x="46" y="301"/>
                </a:cubicBezTo>
                <a:cubicBezTo>
                  <a:pt x="45" y="301"/>
                  <a:pt x="45" y="301"/>
                  <a:pt x="45" y="301"/>
                </a:cubicBezTo>
                <a:cubicBezTo>
                  <a:pt x="44" y="301"/>
                  <a:pt x="44" y="301"/>
                  <a:pt x="44" y="301"/>
                </a:cubicBezTo>
                <a:cubicBezTo>
                  <a:pt x="44" y="302"/>
                  <a:pt x="44" y="302"/>
                  <a:pt x="44" y="302"/>
                </a:cubicBezTo>
                <a:cubicBezTo>
                  <a:pt x="44" y="302"/>
                  <a:pt x="44" y="302"/>
                  <a:pt x="44" y="302"/>
                </a:cubicBezTo>
                <a:cubicBezTo>
                  <a:pt x="45" y="302"/>
                  <a:pt x="45" y="302"/>
                  <a:pt x="45" y="302"/>
                </a:cubicBezTo>
                <a:cubicBezTo>
                  <a:pt x="46" y="302"/>
                  <a:pt x="46" y="302"/>
                  <a:pt x="46" y="302"/>
                </a:cubicBezTo>
                <a:cubicBezTo>
                  <a:pt x="47" y="302"/>
                  <a:pt x="47" y="302"/>
                  <a:pt x="47" y="302"/>
                </a:cubicBezTo>
                <a:cubicBezTo>
                  <a:pt x="48" y="302"/>
                  <a:pt x="48" y="302"/>
                  <a:pt x="48" y="302"/>
                </a:cubicBezTo>
                <a:cubicBezTo>
                  <a:pt x="48" y="303"/>
                  <a:pt x="48" y="303"/>
                  <a:pt x="48" y="303"/>
                </a:cubicBezTo>
                <a:cubicBezTo>
                  <a:pt x="46" y="303"/>
                  <a:pt x="46" y="303"/>
                  <a:pt x="46" y="303"/>
                </a:cubicBezTo>
                <a:cubicBezTo>
                  <a:pt x="46" y="304"/>
                  <a:pt x="46" y="304"/>
                  <a:pt x="46" y="304"/>
                </a:cubicBezTo>
                <a:cubicBezTo>
                  <a:pt x="46" y="305"/>
                  <a:pt x="46" y="305"/>
                  <a:pt x="46" y="305"/>
                </a:cubicBezTo>
                <a:cubicBezTo>
                  <a:pt x="47" y="305"/>
                  <a:pt x="47" y="305"/>
                  <a:pt x="47" y="305"/>
                </a:cubicBezTo>
                <a:cubicBezTo>
                  <a:pt x="47" y="305"/>
                  <a:pt x="47" y="305"/>
                  <a:pt x="47" y="305"/>
                </a:cubicBezTo>
                <a:cubicBezTo>
                  <a:pt x="48" y="305"/>
                  <a:pt x="48" y="305"/>
                  <a:pt x="48" y="305"/>
                </a:cubicBezTo>
                <a:cubicBezTo>
                  <a:pt x="48" y="306"/>
                  <a:pt x="48" y="306"/>
                  <a:pt x="48" y="306"/>
                </a:cubicBezTo>
                <a:cubicBezTo>
                  <a:pt x="49" y="305"/>
                  <a:pt x="49" y="305"/>
                  <a:pt x="49" y="305"/>
                </a:cubicBezTo>
                <a:cubicBezTo>
                  <a:pt x="49" y="305"/>
                  <a:pt x="49" y="305"/>
                  <a:pt x="49" y="305"/>
                </a:cubicBezTo>
                <a:cubicBezTo>
                  <a:pt x="49" y="305"/>
                  <a:pt x="49" y="305"/>
                  <a:pt x="49" y="305"/>
                </a:cubicBezTo>
                <a:cubicBezTo>
                  <a:pt x="49" y="306"/>
                  <a:pt x="49" y="306"/>
                  <a:pt x="49" y="306"/>
                </a:cubicBezTo>
                <a:cubicBezTo>
                  <a:pt x="49" y="306"/>
                  <a:pt x="49" y="306"/>
                  <a:pt x="49" y="306"/>
                </a:cubicBezTo>
                <a:cubicBezTo>
                  <a:pt x="49" y="307"/>
                  <a:pt x="49" y="307"/>
                  <a:pt x="49" y="307"/>
                </a:cubicBezTo>
                <a:cubicBezTo>
                  <a:pt x="48" y="308"/>
                  <a:pt x="48" y="308"/>
                  <a:pt x="48" y="308"/>
                </a:cubicBezTo>
                <a:cubicBezTo>
                  <a:pt x="48" y="308"/>
                  <a:pt x="48" y="308"/>
                  <a:pt x="48" y="308"/>
                </a:cubicBezTo>
                <a:cubicBezTo>
                  <a:pt x="47" y="309"/>
                  <a:pt x="47" y="309"/>
                  <a:pt x="47" y="309"/>
                </a:cubicBezTo>
                <a:cubicBezTo>
                  <a:pt x="47" y="310"/>
                  <a:pt x="47" y="310"/>
                  <a:pt x="47" y="310"/>
                </a:cubicBezTo>
                <a:cubicBezTo>
                  <a:pt x="47" y="311"/>
                  <a:pt x="47" y="311"/>
                  <a:pt x="47" y="311"/>
                </a:cubicBezTo>
                <a:cubicBezTo>
                  <a:pt x="48" y="310"/>
                  <a:pt x="48" y="310"/>
                  <a:pt x="48" y="310"/>
                </a:cubicBezTo>
                <a:cubicBezTo>
                  <a:pt x="48" y="310"/>
                  <a:pt x="48" y="310"/>
                  <a:pt x="48" y="310"/>
                </a:cubicBezTo>
                <a:cubicBezTo>
                  <a:pt x="49" y="310"/>
                  <a:pt x="49" y="310"/>
                  <a:pt x="49" y="310"/>
                </a:cubicBezTo>
                <a:cubicBezTo>
                  <a:pt x="49" y="311"/>
                  <a:pt x="49" y="311"/>
                  <a:pt x="49" y="311"/>
                </a:cubicBezTo>
                <a:cubicBezTo>
                  <a:pt x="49" y="312"/>
                  <a:pt x="49" y="312"/>
                  <a:pt x="49" y="312"/>
                </a:cubicBezTo>
                <a:cubicBezTo>
                  <a:pt x="49" y="312"/>
                  <a:pt x="49" y="312"/>
                  <a:pt x="49" y="312"/>
                </a:cubicBezTo>
                <a:cubicBezTo>
                  <a:pt x="50" y="312"/>
                  <a:pt x="50" y="312"/>
                  <a:pt x="50" y="312"/>
                </a:cubicBezTo>
                <a:cubicBezTo>
                  <a:pt x="50" y="312"/>
                  <a:pt x="50" y="312"/>
                  <a:pt x="50" y="312"/>
                </a:cubicBezTo>
                <a:cubicBezTo>
                  <a:pt x="50" y="313"/>
                  <a:pt x="50" y="313"/>
                  <a:pt x="50" y="313"/>
                </a:cubicBezTo>
                <a:cubicBezTo>
                  <a:pt x="49" y="313"/>
                  <a:pt x="49" y="313"/>
                  <a:pt x="49" y="313"/>
                </a:cubicBezTo>
                <a:cubicBezTo>
                  <a:pt x="50" y="314"/>
                  <a:pt x="50" y="314"/>
                  <a:pt x="50" y="314"/>
                </a:cubicBezTo>
                <a:cubicBezTo>
                  <a:pt x="50" y="314"/>
                  <a:pt x="50" y="314"/>
                  <a:pt x="50" y="314"/>
                </a:cubicBezTo>
                <a:cubicBezTo>
                  <a:pt x="49" y="315"/>
                  <a:pt x="49" y="315"/>
                  <a:pt x="49" y="315"/>
                </a:cubicBezTo>
                <a:cubicBezTo>
                  <a:pt x="49" y="315"/>
                  <a:pt x="49" y="315"/>
                  <a:pt x="49" y="315"/>
                </a:cubicBezTo>
                <a:cubicBezTo>
                  <a:pt x="50" y="315"/>
                  <a:pt x="50" y="315"/>
                  <a:pt x="50" y="315"/>
                </a:cubicBezTo>
                <a:cubicBezTo>
                  <a:pt x="50" y="315"/>
                  <a:pt x="50" y="315"/>
                  <a:pt x="50" y="315"/>
                </a:cubicBezTo>
                <a:cubicBezTo>
                  <a:pt x="51" y="314"/>
                  <a:pt x="51" y="314"/>
                  <a:pt x="51" y="314"/>
                </a:cubicBezTo>
                <a:cubicBezTo>
                  <a:pt x="52" y="314"/>
                  <a:pt x="52" y="314"/>
                  <a:pt x="52" y="314"/>
                </a:cubicBezTo>
                <a:cubicBezTo>
                  <a:pt x="52" y="314"/>
                  <a:pt x="52" y="314"/>
                  <a:pt x="52" y="314"/>
                </a:cubicBezTo>
                <a:cubicBezTo>
                  <a:pt x="52" y="315"/>
                  <a:pt x="52" y="315"/>
                  <a:pt x="52" y="315"/>
                </a:cubicBezTo>
                <a:cubicBezTo>
                  <a:pt x="52" y="315"/>
                  <a:pt x="52" y="315"/>
                  <a:pt x="52" y="315"/>
                </a:cubicBezTo>
                <a:cubicBezTo>
                  <a:pt x="51" y="316"/>
                  <a:pt x="51" y="316"/>
                  <a:pt x="51" y="316"/>
                </a:cubicBezTo>
                <a:cubicBezTo>
                  <a:pt x="51" y="316"/>
                  <a:pt x="51" y="316"/>
                  <a:pt x="51" y="316"/>
                </a:cubicBezTo>
                <a:cubicBezTo>
                  <a:pt x="50" y="316"/>
                  <a:pt x="50" y="316"/>
                  <a:pt x="50" y="316"/>
                </a:cubicBezTo>
                <a:cubicBezTo>
                  <a:pt x="49" y="316"/>
                  <a:pt x="49" y="316"/>
                  <a:pt x="49" y="316"/>
                </a:cubicBezTo>
                <a:cubicBezTo>
                  <a:pt x="49" y="317"/>
                  <a:pt x="49" y="317"/>
                  <a:pt x="49" y="317"/>
                </a:cubicBezTo>
                <a:cubicBezTo>
                  <a:pt x="49" y="318"/>
                  <a:pt x="49" y="318"/>
                  <a:pt x="49" y="318"/>
                </a:cubicBezTo>
                <a:cubicBezTo>
                  <a:pt x="50" y="317"/>
                  <a:pt x="50" y="317"/>
                  <a:pt x="50" y="317"/>
                </a:cubicBezTo>
                <a:cubicBezTo>
                  <a:pt x="51" y="317"/>
                  <a:pt x="51" y="317"/>
                  <a:pt x="51" y="317"/>
                </a:cubicBezTo>
                <a:cubicBezTo>
                  <a:pt x="52" y="317"/>
                  <a:pt x="52" y="317"/>
                  <a:pt x="52" y="317"/>
                </a:cubicBezTo>
                <a:cubicBezTo>
                  <a:pt x="52" y="317"/>
                  <a:pt x="52" y="317"/>
                  <a:pt x="52" y="317"/>
                </a:cubicBezTo>
                <a:cubicBezTo>
                  <a:pt x="52" y="318"/>
                  <a:pt x="52" y="318"/>
                  <a:pt x="52" y="318"/>
                </a:cubicBezTo>
                <a:cubicBezTo>
                  <a:pt x="51" y="318"/>
                  <a:pt x="51" y="318"/>
                  <a:pt x="51" y="318"/>
                </a:cubicBezTo>
                <a:cubicBezTo>
                  <a:pt x="51" y="319"/>
                  <a:pt x="51" y="319"/>
                  <a:pt x="51" y="319"/>
                </a:cubicBezTo>
                <a:cubicBezTo>
                  <a:pt x="50" y="320"/>
                  <a:pt x="50" y="320"/>
                  <a:pt x="50" y="320"/>
                </a:cubicBezTo>
                <a:cubicBezTo>
                  <a:pt x="49" y="320"/>
                  <a:pt x="49" y="320"/>
                  <a:pt x="49" y="320"/>
                </a:cubicBezTo>
                <a:cubicBezTo>
                  <a:pt x="49" y="321"/>
                  <a:pt x="49" y="321"/>
                  <a:pt x="49" y="321"/>
                </a:cubicBezTo>
                <a:cubicBezTo>
                  <a:pt x="50" y="321"/>
                  <a:pt x="50" y="321"/>
                  <a:pt x="50" y="321"/>
                </a:cubicBezTo>
                <a:cubicBezTo>
                  <a:pt x="51" y="321"/>
                  <a:pt x="51" y="321"/>
                  <a:pt x="51" y="321"/>
                </a:cubicBezTo>
                <a:cubicBezTo>
                  <a:pt x="52" y="320"/>
                  <a:pt x="52" y="320"/>
                  <a:pt x="52" y="320"/>
                </a:cubicBezTo>
                <a:cubicBezTo>
                  <a:pt x="53" y="320"/>
                  <a:pt x="53" y="320"/>
                  <a:pt x="53" y="320"/>
                </a:cubicBezTo>
                <a:cubicBezTo>
                  <a:pt x="54" y="320"/>
                  <a:pt x="54" y="320"/>
                  <a:pt x="54" y="320"/>
                </a:cubicBezTo>
                <a:cubicBezTo>
                  <a:pt x="54" y="321"/>
                  <a:pt x="54" y="321"/>
                  <a:pt x="54" y="321"/>
                </a:cubicBezTo>
                <a:cubicBezTo>
                  <a:pt x="54" y="321"/>
                  <a:pt x="54" y="321"/>
                  <a:pt x="54" y="321"/>
                </a:cubicBezTo>
                <a:cubicBezTo>
                  <a:pt x="53" y="321"/>
                  <a:pt x="53" y="321"/>
                  <a:pt x="53" y="321"/>
                </a:cubicBezTo>
                <a:cubicBezTo>
                  <a:pt x="52" y="322"/>
                  <a:pt x="52" y="322"/>
                  <a:pt x="52" y="322"/>
                </a:cubicBezTo>
                <a:cubicBezTo>
                  <a:pt x="52" y="322"/>
                  <a:pt x="52" y="322"/>
                  <a:pt x="52" y="322"/>
                </a:cubicBezTo>
                <a:cubicBezTo>
                  <a:pt x="52" y="322"/>
                  <a:pt x="52" y="322"/>
                  <a:pt x="52" y="322"/>
                </a:cubicBezTo>
                <a:cubicBezTo>
                  <a:pt x="53" y="323"/>
                  <a:pt x="53" y="323"/>
                  <a:pt x="53" y="323"/>
                </a:cubicBezTo>
                <a:cubicBezTo>
                  <a:pt x="52" y="324"/>
                  <a:pt x="52" y="324"/>
                  <a:pt x="52" y="324"/>
                </a:cubicBezTo>
                <a:cubicBezTo>
                  <a:pt x="52" y="325"/>
                  <a:pt x="52" y="325"/>
                  <a:pt x="52" y="325"/>
                </a:cubicBezTo>
                <a:cubicBezTo>
                  <a:pt x="53" y="325"/>
                  <a:pt x="53" y="325"/>
                  <a:pt x="53" y="325"/>
                </a:cubicBezTo>
                <a:cubicBezTo>
                  <a:pt x="55" y="324"/>
                  <a:pt x="55" y="324"/>
                  <a:pt x="55" y="324"/>
                </a:cubicBezTo>
                <a:cubicBezTo>
                  <a:pt x="55" y="323"/>
                  <a:pt x="55" y="323"/>
                  <a:pt x="55" y="323"/>
                </a:cubicBezTo>
                <a:cubicBezTo>
                  <a:pt x="56" y="324"/>
                  <a:pt x="56" y="324"/>
                  <a:pt x="56" y="324"/>
                </a:cubicBezTo>
                <a:cubicBezTo>
                  <a:pt x="56" y="325"/>
                  <a:pt x="56" y="325"/>
                  <a:pt x="56" y="325"/>
                </a:cubicBezTo>
                <a:cubicBezTo>
                  <a:pt x="56" y="326"/>
                  <a:pt x="56" y="326"/>
                  <a:pt x="56" y="326"/>
                </a:cubicBezTo>
                <a:cubicBezTo>
                  <a:pt x="57" y="326"/>
                  <a:pt x="57" y="326"/>
                  <a:pt x="57" y="326"/>
                </a:cubicBezTo>
                <a:cubicBezTo>
                  <a:pt x="58" y="327"/>
                  <a:pt x="58" y="327"/>
                  <a:pt x="58" y="327"/>
                </a:cubicBezTo>
                <a:cubicBezTo>
                  <a:pt x="57" y="327"/>
                  <a:pt x="57" y="327"/>
                  <a:pt x="57" y="327"/>
                </a:cubicBezTo>
                <a:cubicBezTo>
                  <a:pt x="56" y="327"/>
                  <a:pt x="56" y="327"/>
                  <a:pt x="56" y="327"/>
                </a:cubicBezTo>
                <a:cubicBezTo>
                  <a:pt x="55" y="328"/>
                  <a:pt x="55" y="328"/>
                  <a:pt x="55" y="328"/>
                </a:cubicBezTo>
                <a:cubicBezTo>
                  <a:pt x="56" y="329"/>
                  <a:pt x="56" y="329"/>
                  <a:pt x="56" y="329"/>
                </a:cubicBezTo>
                <a:cubicBezTo>
                  <a:pt x="57" y="329"/>
                  <a:pt x="57" y="329"/>
                  <a:pt x="57" y="329"/>
                </a:cubicBezTo>
                <a:cubicBezTo>
                  <a:pt x="58" y="329"/>
                  <a:pt x="58" y="329"/>
                  <a:pt x="58" y="329"/>
                </a:cubicBezTo>
                <a:cubicBezTo>
                  <a:pt x="58" y="328"/>
                  <a:pt x="58" y="328"/>
                  <a:pt x="58" y="328"/>
                </a:cubicBezTo>
                <a:cubicBezTo>
                  <a:pt x="58" y="328"/>
                  <a:pt x="58" y="328"/>
                  <a:pt x="58" y="328"/>
                </a:cubicBezTo>
                <a:cubicBezTo>
                  <a:pt x="58" y="328"/>
                  <a:pt x="58" y="328"/>
                  <a:pt x="58" y="328"/>
                </a:cubicBezTo>
                <a:cubicBezTo>
                  <a:pt x="59" y="328"/>
                  <a:pt x="59" y="328"/>
                  <a:pt x="59" y="328"/>
                </a:cubicBezTo>
                <a:cubicBezTo>
                  <a:pt x="60" y="327"/>
                  <a:pt x="60" y="327"/>
                  <a:pt x="60" y="327"/>
                </a:cubicBezTo>
                <a:cubicBezTo>
                  <a:pt x="61" y="327"/>
                  <a:pt x="61" y="327"/>
                  <a:pt x="61" y="327"/>
                </a:cubicBezTo>
                <a:cubicBezTo>
                  <a:pt x="61" y="328"/>
                  <a:pt x="61" y="328"/>
                  <a:pt x="61" y="328"/>
                </a:cubicBezTo>
                <a:cubicBezTo>
                  <a:pt x="62" y="328"/>
                  <a:pt x="62" y="328"/>
                  <a:pt x="62" y="328"/>
                </a:cubicBezTo>
                <a:cubicBezTo>
                  <a:pt x="62" y="328"/>
                  <a:pt x="62" y="328"/>
                  <a:pt x="62" y="328"/>
                </a:cubicBezTo>
                <a:cubicBezTo>
                  <a:pt x="63" y="327"/>
                  <a:pt x="63" y="327"/>
                  <a:pt x="63" y="327"/>
                </a:cubicBezTo>
                <a:cubicBezTo>
                  <a:pt x="64" y="326"/>
                  <a:pt x="64" y="326"/>
                  <a:pt x="64" y="326"/>
                </a:cubicBezTo>
                <a:cubicBezTo>
                  <a:pt x="64" y="326"/>
                  <a:pt x="64" y="326"/>
                  <a:pt x="64" y="326"/>
                </a:cubicBezTo>
                <a:cubicBezTo>
                  <a:pt x="65" y="326"/>
                  <a:pt x="65" y="326"/>
                  <a:pt x="65" y="326"/>
                </a:cubicBezTo>
                <a:cubicBezTo>
                  <a:pt x="66" y="326"/>
                  <a:pt x="66" y="326"/>
                  <a:pt x="66" y="326"/>
                </a:cubicBezTo>
                <a:cubicBezTo>
                  <a:pt x="67" y="326"/>
                  <a:pt x="67" y="326"/>
                  <a:pt x="67" y="326"/>
                </a:cubicBezTo>
                <a:cubicBezTo>
                  <a:pt x="67" y="325"/>
                  <a:pt x="67" y="325"/>
                  <a:pt x="67" y="325"/>
                </a:cubicBezTo>
                <a:cubicBezTo>
                  <a:pt x="66" y="325"/>
                  <a:pt x="66" y="325"/>
                  <a:pt x="66" y="325"/>
                </a:cubicBezTo>
                <a:cubicBezTo>
                  <a:pt x="66" y="324"/>
                  <a:pt x="66" y="324"/>
                  <a:pt x="66" y="324"/>
                </a:cubicBezTo>
                <a:cubicBezTo>
                  <a:pt x="67" y="324"/>
                  <a:pt x="67" y="324"/>
                  <a:pt x="67" y="324"/>
                </a:cubicBezTo>
                <a:cubicBezTo>
                  <a:pt x="67" y="324"/>
                  <a:pt x="67" y="324"/>
                  <a:pt x="67" y="324"/>
                </a:cubicBezTo>
                <a:cubicBezTo>
                  <a:pt x="68" y="325"/>
                  <a:pt x="68" y="325"/>
                  <a:pt x="68" y="325"/>
                </a:cubicBezTo>
                <a:cubicBezTo>
                  <a:pt x="68" y="326"/>
                  <a:pt x="68" y="326"/>
                  <a:pt x="68" y="326"/>
                </a:cubicBezTo>
                <a:cubicBezTo>
                  <a:pt x="67" y="327"/>
                  <a:pt x="67" y="327"/>
                  <a:pt x="67" y="327"/>
                </a:cubicBezTo>
                <a:cubicBezTo>
                  <a:pt x="66" y="327"/>
                  <a:pt x="66" y="327"/>
                  <a:pt x="66" y="327"/>
                </a:cubicBezTo>
                <a:cubicBezTo>
                  <a:pt x="66" y="328"/>
                  <a:pt x="66" y="328"/>
                  <a:pt x="66" y="328"/>
                </a:cubicBezTo>
                <a:cubicBezTo>
                  <a:pt x="66" y="328"/>
                  <a:pt x="66" y="328"/>
                  <a:pt x="66" y="328"/>
                </a:cubicBezTo>
                <a:cubicBezTo>
                  <a:pt x="67" y="328"/>
                  <a:pt x="67" y="328"/>
                  <a:pt x="67" y="328"/>
                </a:cubicBezTo>
                <a:cubicBezTo>
                  <a:pt x="69" y="327"/>
                  <a:pt x="69" y="327"/>
                  <a:pt x="69" y="327"/>
                </a:cubicBezTo>
                <a:cubicBezTo>
                  <a:pt x="70" y="325"/>
                  <a:pt x="70" y="325"/>
                  <a:pt x="70" y="325"/>
                </a:cubicBezTo>
                <a:cubicBezTo>
                  <a:pt x="71" y="325"/>
                  <a:pt x="71" y="325"/>
                  <a:pt x="71" y="325"/>
                </a:cubicBezTo>
                <a:cubicBezTo>
                  <a:pt x="71" y="326"/>
                  <a:pt x="71" y="326"/>
                  <a:pt x="71" y="326"/>
                </a:cubicBezTo>
                <a:cubicBezTo>
                  <a:pt x="71" y="327"/>
                  <a:pt x="71" y="327"/>
                  <a:pt x="71" y="327"/>
                </a:cubicBezTo>
                <a:cubicBezTo>
                  <a:pt x="70" y="327"/>
                  <a:pt x="70" y="327"/>
                  <a:pt x="70" y="327"/>
                </a:cubicBezTo>
                <a:cubicBezTo>
                  <a:pt x="69" y="328"/>
                  <a:pt x="69" y="328"/>
                  <a:pt x="69" y="328"/>
                </a:cubicBezTo>
                <a:cubicBezTo>
                  <a:pt x="68" y="329"/>
                  <a:pt x="68" y="329"/>
                  <a:pt x="68" y="329"/>
                </a:cubicBezTo>
                <a:cubicBezTo>
                  <a:pt x="67" y="329"/>
                  <a:pt x="67" y="329"/>
                  <a:pt x="67" y="329"/>
                </a:cubicBezTo>
                <a:cubicBezTo>
                  <a:pt x="67" y="329"/>
                  <a:pt x="67" y="329"/>
                  <a:pt x="67" y="329"/>
                </a:cubicBezTo>
                <a:cubicBezTo>
                  <a:pt x="67" y="329"/>
                  <a:pt x="67" y="329"/>
                  <a:pt x="67" y="329"/>
                </a:cubicBezTo>
                <a:cubicBezTo>
                  <a:pt x="68" y="329"/>
                  <a:pt x="68" y="329"/>
                  <a:pt x="68" y="329"/>
                </a:cubicBezTo>
                <a:cubicBezTo>
                  <a:pt x="70" y="328"/>
                  <a:pt x="70" y="328"/>
                  <a:pt x="70" y="328"/>
                </a:cubicBezTo>
                <a:cubicBezTo>
                  <a:pt x="70" y="328"/>
                  <a:pt x="70" y="328"/>
                  <a:pt x="70" y="328"/>
                </a:cubicBezTo>
                <a:cubicBezTo>
                  <a:pt x="69" y="329"/>
                  <a:pt x="69" y="329"/>
                  <a:pt x="69" y="329"/>
                </a:cubicBezTo>
                <a:cubicBezTo>
                  <a:pt x="68" y="330"/>
                  <a:pt x="68" y="330"/>
                  <a:pt x="68" y="330"/>
                </a:cubicBezTo>
                <a:cubicBezTo>
                  <a:pt x="68" y="331"/>
                  <a:pt x="68" y="331"/>
                  <a:pt x="68" y="331"/>
                </a:cubicBezTo>
                <a:cubicBezTo>
                  <a:pt x="66" y="332"/>
                  <a:pt x="66" y="332"/>
                  <a:pt x="66" y="332"/>
                </a:cubicBezTo>
                <a:cubicBezTo>
                  <a:pt x="66" y="332"/>
                  <a:pt x="66" y="332"/>
                  <a:pt x="66" y="332"/>
                </a:cubicBezTo>
                <a:cubicBezTo>
                  <a:pt x="66" y="332"/>
                  <a:pt x="66" y="332"/>
                  <a:pt x="66" y="332"/>
                </a:cubicBezTo>
                <a:cubicBezTo>
                  <a:pt x="67" y="332"/>
                  <a:pt x="67" y="332"/>
                  <a:pt x="67" y="332"/>
                </a:cubicBezTo>
                <a:cubicBezTo>
                  <a:pt x="67" y="332"/>
                  <a:pt x="67" y="332"/>
                  <a:pt x="67" y="332"/>
                </a:cubicBezTo>
                <a:cubicBezTo>
                  <a:pt x="67" y="332"/>
                  <a:pt x="67" y="332"/>
                  <a:pt x="67" y="332"/>
                </a:cubicBezTo>
                <a:cubicBezTo>
                  <a:pt x="68" y="333"/>
                  <a:pt x="68" y="333"/>
                  <a:pt x="68" y="333"/>
                </a:cubicBezTo>
                <a:cubicBezTo>
                  <a:pt x="68" y="333"/>
                  <a:pt x="68" y="333"/>
                  <a:pt x="68" y="333"/>
                </a:cubicBezTo>
                <a:cubicBezTo>
                  <a:pt x="69" y="332"/>
                  <a:pt x="69" y="332"/>
                  <a:pt x="69" y="332"/>
                </a:cubicBezTo>
                <a:cubicBezTo>
                  <a:pt x="69" y="331"/>
                  <a:pt x="69" y="331"/>
                  <a:pt x="69" y="331"/>
                </a:cubicBezTo>
                <a:cubicBezTo>
                  <a:pt x="70" y="331"/>
                  <a:pt x="70" y="331"/>
                  <a:pt x="70" y="331"/>
                </a:cubicBezTo>
                <a:cubicBezTo>
                  <a:pt x="70" y="332"/>
                  <a:pt x="70" y="332"/>
                  <a:pt x="70" y="332"/>
                </a:cubicBezTo>
                <a:cubicBezTo>
                  <a:pt x="69" y="332"/>
                  <a:pt x="69" y="332"/>
                  <a:pt x="69" y="332"/>
                </a:cubicBezTo>
                <a:cubicBezTo>
                  <a:pt x="69" y="333"/>
                  <a:pt x="69" y="333"/>
                  <a:pt x="69" y="333"/>
                </a:cubicBezTo>
                <a:cubicBezTo>
                  <a:pt x="69" y="334"/>
                  <a:pt x="69" y="334"/>
                  <a:pt x="69" y="334"/>
                </a:cubicBezTo>
                <a:cubicBezTo>
                  <a:pt x="70" y="333"/>
                  <a:pt x="70" y="333"/>
                  <a:pt x="70" y="333"/>
                </a:cubicBezTo>
                <a:cubicBezTo>
                  <a:pt x="70" y="332"/>
                  <a:pt x="70" y="332"/>
                  <a:pt x="70" y="332"/>
                </a:cubicBezTo>
                <a:cubicBezTo>
                  <a:pt x="71" y="332"/>
                  <a:pt x="71" y="332"/>
                  <a:pt x="71" y="332"/>
                </a:cubicBezTo>
                <a:cubicBezTo>
                  <a:pt x="72" y="332"/>
                  <a:pt x="72" y="332"/>
                  <a:pt x="72" y="332"/>
                </a:cubicBezTo>
                <a:cubicBezTo>
                  <a:pt x="71" y="333"/>
                  <a:pt x="71" y="333"/>
                  <a:pt x="71" y="333"/>
                </a:cubicBezTo>
                <a:cubicBezTo>
                  <a:pt x="71" y="335"/>
                  <a:pt x="71" y="335"/>
                  <a:pt x="71" y="335"/>
                </a:cubicBezTo>
                <a:cubicBezTo>
                  <a:pt x="70" y="336"/>
                  <a:pt x="70" y="336"/>
                  <a:pt x="70" y="336"/>
                </a:cubicBezTo>
                <a:cubicBezTo>
                  <a:pt x="69" y="336"/>
                  <a:pt x="69" y="336"/>
                  <a:pt x="69" y="336"/>
                </a:cubicBezTo>
                <a:cubicBezTo>
                  <a:pt x="70" y="337"/>
                  <a:pt x="70" y="337"/>
                  <a:pt x="70" y="337"/>
                </a:cubicBezTo>
                <a:cubicBezTo>
                  <a:pt x="71" y="336"/>
                  <a:pt x="71" y="336"/>
                  <a:pt x="71" y="336"/>
                </a:cubicBezTo>
                <a:cubicBezTo>
                  <a:pt x="72" y="334"/>
                  <a:pt x="72" y="334"/>
                  <a:pt x="72" y="334"/>
                </a:cubicBezTo>
                <a:cubicBezTo>
                  <a:pt x="73" y="333"/>
                  <a:pt x="73" y="333"/>
                  <a:pt x="73" y="333"/>
                </a:cubicBezTo>
                <a:cubicBezTo>
                  <a:pt x="73" y="333"/>
                  <a:pt x="73" y="333"/>
                  <a:pt x="73" y="333"/>
                </a:cubicBezTo>
                <a:cubicBezTo>
                  <a:pt x="72" y="335"/>
                  <a:pt x="72" y="335"/>
                  <a:pt x="72" y="335"/>
                </a:cubicBezTo>
                <a:cubicBezTo>
                  <a:pt x="72" y="336"/>
                  <a:pt x="72" y="336"/>
                  <a:pt x="72" y="336"/>
                </a:cubicBezTo>
                <a:cubicBezTo>
                  <a:pt x="71" y="337"/>
                  <a:pt x="71" y="337"/>
                  <a:pt x="71" y="337"/>
                </a:cubicBezTo>
                <a:cubicBezTo>
                  <a:pt x="71" y="338"/>
                  <a:pt x="71" y="338"/>
                  <a:pt x="71" y="338"/>
                </a:cubicBezTo>
                <a:cubicBezTo>
                  <a:pt x="72" y="338"/>
                  <a:pt x="72" y="338"/>
                  <a:pt x="72" y="338"/>
                </a:cubicBezTo>
                <a:cubicBezTo>
                  <a:pt x="72" y="338"/>
                  <a:pt x="72" y="338"/>
                  <a:pt x="72" y="338"/>
                </a:cubicBezTo>
                <a:cubicBezTo>
                  <a:pt x="72" y="337"/>
                  <a:pt x="72" y="337"/>
                  <a:pt x="72" y="337"/>
                </a:cubicBezTo>
                <a:cubicBezTo>
                  <a:pt x="72" y="336"/>
                  <a:pt x="72" y="336"/>
                  <a:pt x="72" y="336"/>
                </a:cubicBezTo>
                <a:cubicBezTo>
                  <a:pt x="73" y="336"/>
                  <a:pt x="73" y="336"/>
                  <a:pt x="73" y="336"/>
                </a:cubicBezTo>
                <a:cubicBezTo>
                  <a:pt x="74" y="336"/>
                  <a:pt x="74" y="336"/>
                  <a:pt x="74" y="336"/>
                </a:cubicBezTo>
                <a:cubicBezTo>
                  <a:pt x="74" y="335"/>
                  <a:pt x="74" y="335"/>
                  <a:pt x="74" y="335"/>
                </a:cubicBezTo>
                <a:cubicBezTo>
                  <a:pt x="74" y="335"/>
                  <a:pt x="74" y="335"/>
                  <a:pt x="74" y="335"/>
                </a:cubicBezTo>
                <a:cubicBezTo>
                  <a:pt x="75" y="334"/>
                  <a:pt x="75" y="334"/>
                  <a:pt x="75" y="334"/>
                </a:cubicBezTo>
                <a:cubicBezTo>
                  <a:pt x="75" y="334"/>
                  <a:pt x="75" y="334"/>
                  <a:pt x="75" y="334"/>
                </a:cubicBezTo>
                <a:cubicBezTo>
                  <a:pt x="75" y="335"/>
                  <a:pt x="75" y="335"/>
                  <a:pt x="75" y="335"/>
                </a:cubicBezTo>
                <a:cubicBezTo>
                  <a:pt x="75" y="335"/>
                  <a:pt x="75" y="335"/>
                  <a:pt x="75" y="335"/>
                </a:cubicBezTo>
                <a:cubicBezTo>
                  <a:pt x="75" y="336"/>
                  <a:pt x="75" y="336"/>
                  <a:pt x="75" y="336"/>
                </a:cubicBezTo>
                <a:cubicBezTo>
                  <a:pt x="75" y="336"/>
                  <a:pt x="75" y="336"/>
                  <a:pt x="75" y="336"/>
                </a:cubicBezTo>
                <a:cubicBezTo>
                  <a:pt x="76" y="336"/>
                  <a:pt x="76" y="336"/>
                  <a:pt x="76" y="336"/>
                </a:cubicBezTo>
                <a:cubicBezTo>
                  <a:pt x="79" y="338"/>
                  <a:pt x="79" y="338"/>
                  <a:pt x="79" y="338"/>
                </a:cubicBezTo>
                <a:cubicBezTo>
                  <a:pt x="80" y="338"/>
                  <a:pt x="80" y="338"/>
                  <a:pt x="80" y="338"/>
                </a:cubicBezTo>
                <a:cubicBezTo>
                  <a:pt x="80" y="337"/>
                  <a:pt x="80" y="337"/>
                  <a:pt x="80" y="337"/>
                </a:cubicBezTo>
                <a:cubicBezTo>
                  <a:pt x="80" y="337"/>
                  <a:pt x="80" y="337"/>
                  <a:pt x="80" y="337"/>
                </a:cubicBezTo>
                <a:cubicBezTo>
                  <a:pt x="81" y="337"/>
                  <a:pt x="81" y="337"/>
                  <a:pt x="81" y="337"/>
                </a:cubicBezTo>
                <a:cubicBezTo>
                  <a:pt x="81" y="336"/>
                  <a:pt x="81" y="336"/>
                  <a:pt x="81" y="336"/>
                </a:cubicBezTo>
                <a:cubicBezTo>
                  <a:pt x="80" y="336"/>
                  <a:pt x="80" y="336"/>
                  <a:pt x="80" y="336"/>
                </a:cubicBezTo>
                <a:cubicBezTo>
                  <a:pt x="80" y="336"/>
                  <a:pt x="80" y="336"/>
                  <a:pt x="80" y="336"/>
                </a:cubicBezTo>
                <a:cubicBezTo>
                  <a:pt x="79" y="336"/>
                  <a:pt x="79" y="336"/>
                  <a:pt x="79" y="336"/>
                </a:cubicBezTo>
                <a:cubicBezTo>
                  <a:pt x="79" y="336"/>
                  <a:pt x="79" y="336"/>
                  <a:pt x="79" y="336"/>
                </a:cubicBezTo>
                <a:cubicBezTo>
                  <a:pt x="79" y="335"/>
                  <a:pt x="79" y="335"/>
                  <a:pt x="79" y="335"/>
                </a:cubicBezTo>
                <a:cubicBezTo>
                  <a:pt x="79" y="335"/>
                  <a:pt x="79" y="335"/>
                  <a:pt x="79" y="335"/>
                </a:cubicBezTo>
                <a:cubicBezTo>
                  <a:pt x="79" y="334"/>
                  <a:pt x="79" y="334"/>
                  <a:pt x="79" y="334"/>
                </a:cubicBezTo>
                <a:cubicBezTo>
                  <a:pt x="78" y="334"/>
                  <a:pt x="78" y="334"/>
                  <a:pt x="78" y="334"/>
                </a:cubicBezTo>
                <a:cubicBezTo>
                  <a:pt x="76" y="333"/>
                  <a:pt x="76" y="333"/>
                  <a:pt x="76" y="333"/>
                </a:cubicBezTo>
                <a:cubicBezTo>
                  <a:pt x="76" y="332"/>
                  <a:pt x="76" y="332"/>
                  <a:pt x="76" y="332"/>
                </a:cubicBezTo>
                <a:cubicBezTo>
                  <a:pt x="76" y="332"/>
                  <a:pt x="76" y="332"/>
                  <a:pt x="76" y="332"/>
                </a:cubicBezTo>
                <a:cubicBezTo>
                  <a:pt x="77" y="332"/>
                  <a:pt x="77" y="332"/>
                  <a:pt x="77" y="332"/>
                </a:cubicBezTo>
                <a:cubicBezTo>
                  <a:pt x="77" y="332"/>
                  <a:pt x="77" y="332"/>
                  <a:pt x="77" y="332"/>
                </a:cubicBezTo>
                <a:cubicBezTo>
                  <a:pt x="78" y="332"/>
                  <a:pt x="78" y="332"/>
                  <a:pt x="78" y="332"/>
                </a:cubicBezTo>
                <a:cubicBezTo>
                  <a:pt x="78" y="333"/>
                  <a:pt x="78" y="333"/>
                  <a:pt x="78" y="333"/>
                </a:cubicBezTo>
                <a:cubicBezTo>
                  <a:pt x="79" y="333"/>
                  <a:pt x="79" y="333"/>
                  <a:pt x="79" y="333"/>
                </a:cubicBezTo>
                <a:cubicBezTo>
                  <a:pt x="80" y="334"/>
                  <a:pt x="80" y="334"/>
                  <a:pt x="80" y="334"/>
                </a:cubicBezTo>
                <a:cubicBezTo>
                  <a:pt x="81" y="334"/>
                  <a:pt x="81" y="334"/>
                  <a:pt x="81" y="334"/>
                </a:cubicBezTo>
                <a:cubicBezTo>
                  <a:pt x="82" y="334"/>
                  <a:pt x="82" y="334"/>
                  <a:pt x="82" y="334"/>
                </a:cubicBezTo>
                <a:cubicBezTo>
                  <a:pt x="82" y="333"/>
                  <a:pt x="82" y="333"/>
                  <a:pt x="82" y="333"/>
                </a:cubicBezTo>
                <a:cubicBezTo>
                  <a:pt x="83" y="333"/>
                  <a:pt x="83" y="333"/>
                  <a:pt x="83" y="333"/>
                </a:cubicBezTo>
                <a:cubicBezTo>
                  <a:pt x="82" y="332"/>
                  <a:pt x="82" y="332"/>
                  <a:pt x="82" y="332"/>
                </a:cubicBezTo>
                <a:cubicBezTo>
                  <a:pt x="81" y="333"/>
                  <a:pt x="81" y="333"/>
                  <a:pt x="81" y="333"/>
                </a:cubicBezTo>
                <a:cubicBezTo>
                  <a:pt x="80" y="332"/>
                  <a:pt x="80" y="332"/>
                  <a:pt x="80" y="332"/>
                </a:cubicBezTo>
                <a:cubicBezTo>
                  <a:pt x="80" y="332"/>
                  <a:pt x="80" y="332"/>
                  <a:pt x="80" y="332"/>
                </a:cubicBezTo>
                <a:cubicBezTo>
                  <a:pt x="81" y="332"/>
                  <a:pt x="81" y="332"/>
                  <a:pt x="81" y="332"/>
                </a:cubicBezTo>
                <a:cubicBezTo>
                  <a:pt x="82" y="332"/>
                  <a:pt x="82" y="332"/>
                  <a:pt x="82" y="332"/>
                </a:cubicBezTo>
                <a:cubicBezTo>
                  <a:pt x="82" y="331"/>
                  <a:pt x="82" y="331"/>
                  <a:pt x="82" y="331"/>
                </a:cubicBezTo>
                <a:cubicBezTo>
                  <a:pt x="82" y="331"/>
                  <a:pt x="82" y="331"/>
                  <a:pt x="82" y="331"/>
                </a:cubicBezTo>
                <a:cubicBezTo>
                  <a:pt x="81" y="331"/>
                  <a:pt x="81" y="331"/>
                  <a:pt x="81" y="331"/>
                </a:cubicBezTo>
                <a:cubicBezTo>
                  <a:pt x="80" y="330"/>
                  <a:pt x="80" y="330"/>
                  <a:pt x="80" y="330"/>
                </a:cubicBezTo>
                <a:cubicBezTo>
                  <a:pt x="80" y="330"/>
                  <a:pt x="80" y="330"/>
                  <a:pt x="80" y="330"/>
                </a:cubicBezTo>
                <a:cubicBezTo>
                  <a:pt x="81" y="330"/>
                  <a:pt x="81" y="330"/>
                  <a:pt x="81" y="330"/>
                </a:cubicBezTo>
                <a:cubicBezTo>
                  <a:pt x="81" y="330"/>
                  <a:pt x="81" y="330"/>
                  <a:pt x="81" y="330"/>
                </a:cubicBezTo>
                <a:cubicBezTo>
                  <a:pt x="81" y="329"/>
                  <a:pt x="81" y="329"/>
                  <a:pt x="81" y="329"/>
                </a:cubicBezTo>
                <a:cubicBezTo>
                  <a:pt x="80" y="329"/>
                  <a:pt x="80" y="329"/>
                  <a:pt x="80" y="329"/>
                </a:cubicBezTo>
                <a:cubicBezTo>
                  <a:pt x="79" y="329"/>
                  <a:pt x="79" y="329"/>
                  <a:pt x="79" y="329"/>
                </a:cubicBezTo>
                <a:cubicBezTo>
                  <a:pt x="79" y="328"/>
                  <a:pt x="79" y="328"/>
                  <a:pt x="79" y="328"/>
                </a:cubicBezTo>
                <a:cubicBezTo>
                  <a:pt x="80" y="329"/>
                  <a:pt x="80" y="329"/>
                  <a:pt x="80" y="329"/>
                </a:cubicBezTo>
                <a:cubicBezTo>
                  <a:pt x="82" y="329"/>
                  <a:pt x="82" y="329"/>
                  <a:pt x="82" y="329"/>
                </a:cubicBezTo>
                <a:cubicBezTo>
                  <a:pt x="83" y="329"/>
                  <a:pt x="83" y="329"/>
                  <a:pt x="83" y="329"/>
                </a:cubicBezTo>
                <a:cubicBezTo>
                  <a:pt x="84" y="328"/>
                  <a:pt x="84" y="328"/>
                  <a:pt x="84" y="328"/>
                </a:cubicBezTo>
                <a:cubicBezTo>
                  <a:pt x="84" y="328"/>
                  <a:pt x="84" y="328"/>
                  <a:pt x="84" y="328"/>
                </a:cubicBezTo>
                <a:cubicBezTo>
                  <a:pt x="84" y="327"/>
                  <a:pt x="84" y="327"/>
                  <a:pt x="84" y="327"/>
                </a:cubicBezTo>
                <a:cubicBezTo>
                  <a:pt x="83" y="327"/>
                  <a:pt x="83" y="327"/>
                  <a:pt x="83" y="327"/>
                </a:cubicBezTo>
                <a:cubicBezTo>
                  <a:pt x="81" y="327"/>
                  <a:pt x="81" y="327"/>
                  <a:pt x="81" y="327"/>
                </a:cubicBezTo>
                <a:cubicBezTo>
                  <a:pt x="80" y="326"/>
                  <a:pt x="80" y="326"/>
                  <a:pt x="80" y="326"/>
                </a:cubicBezTo>
                <a:cubicBezTo>
                  <a:pt x="80" y="326"/>
                  <a:pt x="80" y="326"/>
                  <a:pt x="80" y="326"/>
                </a:cubicBezTo>
                <a:cubicBezTo>
                  <a:pt x="80" y="326"/>
                  <a:pt x="80" y="326"/>
                  <a:pt x="80" y="326"/>
                </a:cubicBezTo>
                <a:cubicBezTo>
                  <a:pt x="81" y="326"/>
                  <a:pt x="81" y="326"/>
                  <a:pt x="81" y="326"/>
                </a:cubicBezTo>
                <a:cubicBezTo>
                  <a:pt x="83" y="326"/>
                  <a:pt x="83" y="326"/>
                  <a:pt x="83" y="326"/>
                </a:cubicBezTo>
                <a:cubicBezTo>
                  <a:pt x="83" y="326"/>
                  <a:pt x="83" y="326"/>
                  <a:pt x="83" y="326"/>
                </a:cubicBezTo>
                <a:cubicBezTo>
                  <a:pt x="84" y="325"/>
                  <a:pt x="84" y="325"/>
                  <a:pt x="84" y="325"/>
                </a:cubicBezTo>
                <a:cubicBezTo>
                  <a:pt x="83" y="325"/>
                  <a:pt x="83" y="325"/>
                  <a:pt x="83" y="325"/>
                </a:cubicBezTo>
                <a:cubicBezTo>
                  <a:pt x="82" y="324"/>
                  <a:pt x="82" y="324"/>
                  <a:pt x="82" y="324"/>
                </a:cubicBezTo>
                <a:cubicBezTo>
                  <a:pt x="82" y="324"/>
                  <a:pt x="82" y="324"/>
                  <a:pt x="82" y="324"/>
                </a:cubicBezTo>
                <a:cubicBezTo>
                  <a:pt x="82" y="324"/>
                  <a:pt x="82" y="324"/>
                  <a:pt x="82" y="324"/>
                </a:cubicBezTo>
                <a:cubicBezTo>
                  <a:pt x="83" y="324"/>
                  <a:pt x="83" y="324"/>
                  <a:pt x="83" y="324"/>
                </a:cubicBezTo>
                <a:cubicBezTo>
                  <a:pt x="83" y="324"/>
                  <a:pt x="83" y="324"/>
                  <a:pt x="83" y="324"/>
                </a:cubicBezTo>
                <a:cubicBezTo>
                  <a:pt x="84" y="324"/>
                  <a:pt x="84" y="324"/>
                  <a:pt x="84" y="324"/>
                </a:cubicBezTo>
                <a:cubicBezTo>
                  <a:pt x="85" y="323"/>
                  <a:pt x="85" y="323"/>
                  <a:pt x="85" y="323"/>
                </a:cubicBezTo>
                <a:cubicBezTo>
                  <a:pt x="85" y="323"/>
                  <a:pt x="85" y="323"/>
                  <a:pt x="85" y="323"/>
                </a:cubicBezTo>
                <a:cubicBezTo>
                  <a:pt x="84" y="323"/>
                  <a:pt x="84" y="323"/>
                  <a:pt x="84" y="323"/>
                </a:cubicBezTo>
                <a:cubicBezTo>
                  <a:pt x="84" y="322"/>
                  <a:pt x="84" y="322"/>
                  <a:pt x="84" y="322"/>
                </a:cubicBezTo>
                <a:cubicBezTo>
                  <a:pt x="84" y="322"/>
                  <a:pt x="84" y="322"/>
                  <a:pt x="84" y="322"/>
                </a:cubicBezTo>
                <a:cubicBezTo>
                  <a:pt x="84" y="322"/>
                  <a:pt x="84" y="322"/>
                  <a:pt x="84" y="322"/>
                </a:cubicBezTo>
                <a:cubicBezTo>
                  <a:pt x="84" y="322"/>
                  <a:pt x="84" y="322"/>
                  <a:pt x="84" y="322"/>
                </a:cubicBezTo>
                <a:cubicBezTo>
                  <a:pt x="85" y="322"/>
                  <a:pt x="85" y="322"/>
                  <a:pt x="85" y="322"/>
                </a:cubicBezTo>
                <a:cubicBezTo>
                  <a:pt x="86" y="321"/>
                  <a:pt x="86" y="321"/>
                  <a:pt x="86" y="321"/>
                </a:cubicBezTo>
                <a:cubicBezTo>
                  <a:pt x="86" y="321"/>
                  <a:pt x="86" y="321"/>
                  <a:pt x="86" y="321"/>
                </a:cubicBezTo>
                <a:cubicBezTo>
                  <a:pt x="85" y="321"/>
                  <a:pt x="85" y="321"/>
                  <a:pt x="85" y="321"/>
                </a:cubicBezTo>
                <a:cubicBezTo>
                  <a:pt x="84" y="320"/>
                  <a:pt x="84" y="320"/>
                  <a:pt x="84" y="320"/>
                </a:cubicBezTo>
                <a:cubicBezTo>
                  <a:pt x="83" y="320"/>
                  <a:pt x="83" y="320"/>
                  <a:pt x="83" y="320"/>
                </a:cubicBezTo>
                <a:cubicBezTo>
                  <a:pt x="84" y="320"/>
                  <a:pt x="84" y="320"/>
                  <a:pt x="84" y="320"/>
                </a:cubicBezTo>
                <a:cubicBezTo>
                  <a:pt x="85" y="320"/>
                  <a:pt x="85" y="320"/>
                  <a:pt x="85" y="320"/>
                </a:cubicBezTo>
                <a:cubicBezTo>
                  <a:pt x="86" y="320"/>
                  <a:pt x="86" y="320"/>
                  <a:pt x="86" y="320"/>
                </a:cubicBezTo>
                <a:cubicBezTo>
                  <a:pt x="86" y="321"/>
                  <a:pt x="86" y="321"/>
                  <a:pt x="86" y="321"/>
                </a:cubicBezTo>
                <a:cubicBezTo>
                  <a:pt x="87" y="321"/>
                  <a:pt x="87" y="321"/>
                  <a:pt x="87" y="321"/>
                </a:cubicBezTo>
                <a:cubicBezTo>
                  <a:pt x="87" y="320"/>
                  <a:pt x="87" y="320"/>
                  <a:pt x="87" y="320"/>
                </a:cubicBezTo>
                <a:cubicBezTo>
                  <a:pt x="87" y="319"/>
                  <a:pt x="87" y="319"/>
                  <a:pt x="87" y="319"/>
                </a:cubicBezTo>
                <a:cubicBezTo>
                  <a:pt x="88" y="319"/>
                  <a:pt x="88" y="319"/>
                  <a:pt x="88" y="319"/>
                </a:cubicBezTo>
                <a:cubicBezTo>
                  <a:pt x="88" y="318"/>
                  <a:pt x="88" y="318"/>
                  <a:pt x="88" y="318"/>
                </a:cubicBezTo>
                <a:cubicBezTo>
                  <a:pt x="88" y="318"/>
                  <a:pt x="88" y="318"/>
                  <a:pt x="88" y="318"/>
                </a:cubicBezTo>
                <a:cubicBezTo>
                  <a:pt x="88" y="317"/>
                  <a:pt x="88" y="317"/>
                  <a:pt x="88" y="317"/>
                </a:cubicBezTo>
                <a:cubicBezTo>
                  <a:pt x="88" y="316"/>
                  <a:pt x="88" y="316"/>
                  <a:pt x="88" y="316"/>
                </a:cubicBezTo>
                <a:cubicBezTo>
                  <a:pt x="87" y="315"/>
                  <a:pt x="87" y="315"/>
                  <a:pt x="87" y="315"/>
                </a:cubicBezTo>
                <a:cubicBezTo>
                  <a:pt x="86" y="314"/>
                  <a:pt x="86" y="314"/>
                  <a:pt x="86" y="314"/>
                </a:cubicBezTo>
                <a:cubicBezTo>
                  <a:pt x="85" y="314"/>
                  <a:pt x="85" y="314"/>
                  <a:pt x="85" y="314"/>
                </a:cubicBezTo>
                <a:cubicBezTo>
                  <a:pt x="84" y="313"/>
                  <a:pt x="84" y="313"/>
                  <a:pt x="84" y="313"/>
                </a:cubicBezTo>
                <a:cubicBezTo>
                  <a:pt x="84" y="313"/>
                  <a:pt x="84" y="313"/>
                  <a:pt x="84" y="313"/>
                </a:cubicBezTo>
                <a:cubicBezTo>
                  <a:pt x="85" y="313"/>
                  <a:pt x="85" y="313"/>
                  <a:pt x="85" y="313"/>
                </a:cubicBezTo>
                <a:cubicBezTo>
                  <a:pt x="86" y="313"/>
                  <a:pt x="86" y="313"/>
                  <a:pt x="86" y="313"/>
                </a:cubicBezTo>
                <a:cubicBezTo>
                  <a:pt x="87" y="314"/>
                  <a:pt x="87" y="314"/>
                  <a:pt x="87" y="314"/>
                </a:cubicBezTo>
                <a:cubicBezTo>
                  <a:pt x="88" y="315"/>
                  <a:pt x="88" y="315"/>
                  <a:pt x="88" y="315"/>
                </a:cubicBezTo>
                <a:cubicBezTo>
                  <a:pt x="89" y="315"/>
                  <a:pt x="89" y="315"/>
                  <a:pt x="89" y="315"/>
                </a:cubicBezTo>
                <a:cubicBezTo>
                  <a:pt x="89" y="315"/>
                  <a:pt x="89" y="315"/>
                  <a:pt x="89" y="315"/>
                </a:cubicBezTo>
                <a:cubicBezTo>
                  <a:pt x="89" y="313"/>
                  <a:pt x="89" y="313"/>
                  <a:pt x="89" y="313"/>
                </a:cubicBezTo>
                <a:cubicBezTo>
                  <a:pt x="88" y="312"/>
                  <a:pt x="88" y="312"/>
                  <a:pt x="88" y="312"/>
                </a:cubicBezTo>
                <a:cubicBezTo>
                  <a:pt x="87" y="312"/>
                  <a:pt x="87" y="312"/>
                  <a:pt x="87" y="312"/>
                </a:cubicBezTo>
                <a:cubicBezTo>
                  <a:pt x="85" y="311"/>
                  <a:pt x="85" y="311"/>
                  <a:pt x="85" y="311"/>
                </a:cubicBezTo>
                <a:cubicBezTo>
                  <a:pt x="85" y="311"/>
                  <a:pt x="85" y="311"/>
                  <a:pt x="85" y="311"/>
                </a:cubicBezTo>
                <a:cubicBezTo>
                  <a:pt x="85" y="310"/>
                  <a:pt x="85" y="310"/>
                  <a:pt x="85" y="310"/>
                </a:cubicBezTo>
                <a:cubicBezTo>
                  <a:pt x="85" y="310"/>
                  <a:pt x="85" y="310"/>
                  <a:pt x="85" y="310"/>
                </a:cubicBezTo>
                <a:cubicBezTo>
                  <a:pt x="86" y="310"/>
                  <a:pt x="86" y="310"/>
                  <a:pt x="86" y="310"/>
                </a:cubicBezTo>
                <a:cubicBezTo>
                  <a:pt x="86" y="311"/>
                  <a:pt x="86" y="311"/>
                  <a:pt x="86" y="311"/>
                </a:cubicBezTo>
                <a:cubicBezTo>
                  <a:pt x="87" y="311"/>
                  <a:pt x="87" y="311"/>
                  <a:pt x="87" y="311"/>
                </a:cubicBezTo>
                <a:cubicBezTo>
                  <a:pt x="88" y="310"/>
                  <a:pt x="88" y="310"/>
                  <a:pt x="88" y="310"/>
                </a:cubicBezTo>
                <a:cubicBezTo>
                  <a:pt x="88" y="309"/>
                  <a:pt x="88" y="309"/>
                  <a:pt x="88" y="309"/>
                </a:cubicBezTo>
                <a:cubicBezTo>
                  <a:pt x="88" y="308"/>
                  <a:pt x="88" y="308"/>
                  <a:pt x="88" y="308"/>
                </a:cubicBezTo>
                <a:cubicBezTo>
                  <a:pt x="88" y="308"/>
                  <a:pt x="88" y="308"/>
                  <a:pt x="88" y="308"/>
                </a:cubicBezTo>
                <a:cubicBezTo>
                  <a:pt x="89" y="309"/>
                  <a:pt x="89" y="309"/>
                  <a:pt x="89" y="309"/>
                </a:cubicBezTo>
                <a:cubicBezTo>
                  <a:pt x="89" y="309"/>
                  <a:pt x="89" y="309"/>
                  <a:pt x="89" y="309"/>
                </a:cubicBezTo>
                <a:cubicBezTo>
                  <a:pt x="89" y="310"/>
                  <a:pt x="89" y="310"/>
                  <a:pt x="89" y="310"/>
                </a:cubicBezTo>
                <a:cubicBezTo>
                  <a:pt x="90" y="310"/>
                  <a:pt x="90" y="310"/>
                  <a:pt x="90" y="310"/>
                </a:cubicBezTo>
                <a:cubicBezTo>
                  <a:pt x="91" y="310"/>
                  <a:pt x="91" y="310"/>
                  <a:pt x="91" y="310"/>
                </a:cubicBezTo>
                <a:cubicBezTo>
                  <a:pt x="91" y="311"/>
                  <a:pt x="91" y="311"/>
                  <a:pt x="91" y="311"/>
                </a:cubicBezTo>
                <a:cubicBezTo>
                  <a:pt x="92" y="310"/>
                  <a:pt x="92" y="310"/>
                  <a:pt x="92" y="310"/>
                </a:cubicBezTo>
                <a:cubicBezTo>
                  <a:pt x="93" y="310"/>
                  <a:pt x="93" y="310"/>
                  <a:pt x="93" y="310"/>
                </a:cubicBezTo>
                <a:cubicBezTo>
                  <a:pt x="93" y="309"/>
                  <a:pt x="93" y="309"/>
                  <a:pt x="93" y="309"/>
                </a:cubicBezTo>
                <a:cubicBezTo>
                  <a:pt x="93" y="309"/>
                  <a:pt x="93" y="309"/>
                  <a:pt x="93" y="309"/>
                </a:cubicBezTo>
                <a:cubicBezTo>
                  <a:pt x="93" y="308"/>
                  <a:pt x="93" y="308"/>
                  <a:pt x="93" y="308"/>
                </a:cubicBezTo>
                <a:cubicBezTo>
                  <a:pt x="92" y="308"/>
                  <a:pt x="92" y="308"/>
                  <a:pt x="92" y="308"/>
                </a:cubicBezTo>
                <a:cubicBezTo>
                  <a:pt x="91" y="308"/>
                  <a:pt x="91" y="308"/>
                  <a:pt x="91" y="308"/>
                </a:cubicBezTo>
                <a:cubicBezTo>
                  <a:pt x="90" y="308"/>
                  <a:pt x="90" y="308"/>
                  <a:pt x="90" y="308"/>
                </a:cubicBezTo>
                <a:cubicBezTo>
                  <a:pt x="90" y="308"/>
                  <a:pt x="90" y="308"/>
                  <a:pt x="90" y="308"/>
                </a:cubicBezTo>
                <a:cubicBezTo>
                  <a:pt x="90" y="307"/>
                  <a:pt x="90" y="307"/>
                  <a:pt x="90" y="307"/>
                </a:cubicBezTo>
                <a:cubicBezTo>
                  <a:pt x="90" y="306"/>
                  <a:pt x="90" y="306"/>
                  <a:pt x="90" y="306"/>
                </a:cubicBezTo>
                <a:cubicBezTo>
                  <a:pt x="90" y="306"/>
                  <a:pt x="90" y="306"/>
                  <a:pt x="90" y="306"/>
                </a:cubicBezTo>
                <a:cubicBezTo>
                  <a:pt x="90" y="305"/>
                  <a:pt x="90" y="305"/>
                  <a:pt x="90" y="305"/>
                </a:cubicBezTo>
                <a:cubicBezTo>
                  <a:pt x="91" y="305"/>
                  <a:pt x="91" y="305"/>
                  <a:pt x="91" y="305"/>
                </a:cubicBezTo>
                <a:cubicBezTo>
                  <a:pt x="91" y="306"/>
                  <a:pt x="91" y="306"/>
                  <a:pt x="91" y="306"/>
                </a:cubicBezTo>
                <a:cubicBezTo>
                  <a:pt x="91" y="306"/>
                  <a:pt x="91" y="306"/>
                  <a:pt x="91" y="306"/>
                </a:cubicBezTo>
                <a:cubicBezTo>
                  <a:pt x="92" y="307"/>
                  <a:pt x="92" y="307"/>
                  <a:pt x="92" y="307"/>
                </a:cubicBezTo>
                <a:cubicBezTo>
                  <a:pt x="93" y="307"/>
                  <a:pt x="93" y="307"/>
                  <a:pt x="93" y="307"/>
                </a:cubicBezTo>
                <a:cubicBezTo>
                  <a:pt x="94" y="307"/>
                  <a:pt x="94" y="307"/>
                  <a:pt x="94" y="307"/>
                </a:cubicBezTo>
                <a:cubicBezTo>
                  <a:pt x="94" y="306"/>
                  <a:pt x="94" y="306"/>
                  <a:pt x="94" y="306"/>
                </a:cubicBezTo>
                <a:cubicBezTo>
                  <a:pt x="93" y="306"/>
                  <a:pt x="93" y="306"/>
                  <a:pt x="93" y="306"/>
                </a:cubicBezTo>
                <a:cubicBezTo>
                  <a:pt x="92" y="305"/>
                  <a:pt x="92" y="305"/>
                  <a:pt x="92" y="305"/>
                </a:cubicBezTo>
                <a:cubicBezTo>
                  <a:pt x="91" y="305"/>
                  <a:pt x="91" y="305"/>
                  <a:pt x="91" y="305"/>
                </a:cubicBezTo>
                <a:cubicBezTo>
                  <a:pt x="91" y="304"/>
                  <a:pt x="91" y="304"/>
                  <a:pt x="91" y="304"/>
                </a:cubicBezTo>
                <a:cubicBezTo>
                  <a:pt x="91" y="304"/>
                  <a:pt x="91" y="304"/>
                  <a:pt x="91" y="304"/>
                </a:cubicBezTo>
                <a:cubicBezTo>
                  <a:pt x="92" y="304"/>
                  <a:pt x="92" y="304"/>
                  <a:pt x="92" y="304"/>
                </a:cubicBezTo>
                <a:cubicBezTo>
                  <a:pt x="93" y="305"/>
                  <a:pt x="93" y="305"/>
                  <a:pt x="93" y="305"/>
                </a:cubicBezTo>
                <a:cubicBezTo>
                  <a:pt x="94" y="305"/>
                  <a:pt x="94" y="305"/>
                  <a:pt x="94" y="305"/>
                </a:cubicBezTo>
                <a:cubicBezTo>
                  <a:pt x="95" y="306"/>
                  <a:pt x="95" y="306"/>
                  <a:pt x="95" y="306"/>
                </a:cubicBezTo>
                <a:cubicBezTo>
                  <a:pt x="95" y="306"/>
                  <a:pt x="95" y="306"/>
                  <a:pt x="95" y="306"/>
                </a:cubicBezTo>
                <a:cubicBezTo>
                  <a:pt x="95" y="305"/>
                  <a:pt x="95" y="305"/>
                  <a:pt x="95" y="305"/>
                </a:cubicBezTo>
                <a:cubicBezTo>
                  <a:pt x="95" y="304"/>
                  <a:pt x="95" y="304"/>
                  <a:pt x="95" y="304"/>
                </a:cubicBezTo>
                <a:cubicBezTo>
                  <a:pt x="93" y="304"/>
                  <a:pt x="93" y="304"/>
                  <a:pt x="93" y="304"/>
                </a:cubicBezTo>
                <a:cubicBezTo>
                  <a:pt x="93" y="303"/>
                  <a:pt x="93" y="303"/>
                  <a:pt x="93" y="303"/>
                </a:cubicBezTo>
                <a:cubicBezTo>
                  <a:pt x="93" y="302"/>
                  <a:pt x="93" y="302"/>
                  <a:pt x="93" y="302"/>
                </a:cubicBezTo>
                <a:cubicBezTo>
                  <a:pt x="93" y="302"/>
                  <a:pt x="93" y="302"/>
                  <a:pt x="93" y="302"/>
                </a:cubicBezTo>
                <a:cubicBezTo>
                  <a:pt x="93" y="301"/>
                  <a:pt x="93" y="301"/>
                  <a:pt x="93" y="301"/>
                </a:cubicBezTo>
                <a:cubicBezTo>
                  <a:pt x="94" y="301"/>
                  <a:pt x="94" y="301"/>
                  <a:pt x="94" y="301"/>
                </a:cubicBezTo>
                <a:cubicBezTo>
                  <a:pt x="94" y="302"/>
                  <a:pt x="94" y="302"/>
                  <a:pt x="94" y="302"/>
                </a:cubicBezTo>
                <a:cubicBezTo>
                  <a:pt x="96" y="303"/>
                  <a:pt x="96" y="303"/>
                  <a:pt x="96" y="303"/>
                </a:cubicBezTo>
                <a:cubicBezTo>
                  <a:pt x="96" y="303"/>
                  <a:pt x="96" y="303"/>
                  <a:pt x="96" y="303"/>
                </a:cubicBezTo>
                <a:cubicBezTo>
                  <a:pt x="97" y="303"/>
                  <a:pt x="97" y="303"/>
                  <a:pt x="97" y="303"/>
                </a:cubicBezTo>
                <a:cubicBezTo>
                  <a:pt x="98" y="303"/>
                  <a:pt x="98" y="303"/>
                  <a:pt x="98" y="303"/>
                </a:cubicBezTo>
                <a:cubicBezTo>
                  <a:pt x="99" y="302"/>
                  <a:pt x="99" y="302"/>
                  <a:pt x="99" y="302"/>
                </a:cubicBezTo>
                <a:cubicBezTo>
                  <a:pt x="99" y="301"/>
                  <a:pt x="99" y="301"/>
                  <a:pt x="99" y="301"/>
                </a:cubicBezTo>
                <a:cubicBezTo>
                  <a:pt x="99" y="301"/>
                  <a:pt x="99" y="301"/>
                  <a:pt x="99" y="301"/>
                </a:cubicBezTo>
                <a:cubicBezTo>
                  <a:pt x="98" y="301"/>
                  <a:pt x="98" y="301"/>
                  <a:pt x="98" y="301"/>
                </a:cubicBezTo>
                <a:cubicBezTo>
                  <a:pt x="97" y="300"/>
                  <a:pt x="97" y="300"/>
                  <a:pt x="97" y="300"/>
                </a:cubicBezTo>
                <a:cubicBezTo>
                  <a:pt x="96" y="300"/>
                  <a:pt x="96" y="300"/>
                  <a:pt x="96" y="300"/>
                </a:cubicBezTo>
                <a:cubicBezTo>
                  <a:pt x="95" y="299"/>
                  <a:pt x="95" y="299"/>
                  <a:pt x="95" y="299"/>
                </a:cubicBezTo>
                <a:cubicBezTo>
                  <a:pt x="94" y="299"/>
                  <a:pt x="94" y="299"/>
                  <a:pt x="94" y="299"/>
                </a:cubicBezTo>
                <a:cubicBezTo>
                  <a:pt x="95" y="299"/>
                  <a:pt x="95" y="299"/>
                  <a:pt x="95" y="299"/>
                </a:cubicBezTo>
                <a:cubicBezTo>
                  <a:pt x="95" y="298"/>
                  <a:pt x="95" y="298"/>
                  <a:pt x="95" y="298"/>
                </a:cubicBezTo>
                <a:cubicBezTo>
                  <a:pt x="96" y="298"/>
                  <a:pt x="96" y="298"/>
                  <a:pt x="96" y="298"/>
                </a:cubicBezTo>
                <a:cubicBezTo>
                  <a:pt x="96" y="299"/>
                  <a:pt x="96" y="299"/>
                  <a:pt x="96" y="299"/>
                </a:cubicBezTo>
                <a:cubicBezTo>
                  <a:pt x="97" y="299"/>
                  <a:pt x="97" y="299"/>
                  <a:pt x="97" y="299"/>
                </a:cubicBezTo>
                <a:cubicBezTo>
                  <a:pt x="97" y="299"/>
                  <a:pt x="97" y="299"/>
                  <a:pt x="97" y="299"/>
                </a:cubicBezTo>
                <a:cubicBezTo>
                  <a:pt x="98" y="300"/>
                  <a:pt x="98" y="300"/>
                  <a:pt x="98" y="300"/>
                </a:cubicBezTo>
                <a:cubicBezTo>
                  <a:pt x="99" y="301"/>
                  <a:pt x="99" y="301"/>
                  <a:pt x="99" y="301"/>
                </a:cubicBezTo>
                <a:cubicBezTo>
                  <a:pt x="99" y="301"/>
                  <a:pt x="99" y="301"/>
                  <a:pt x="99" y="301"/>
                </a:cubicBezTo>
                <a:cubicBezTo>
                  <a:pt x="100" y="300"/>
                  <a:pt x="100" y="300"/>
                  <a:pt x="100" y="300"/>
                </a:cubicBezTo>
                <a:cubicBezTo>
                  <a:pt x="100" y="300"/>
                  <a:pt x="100" y="300"/>
                  <a:pt x="100" y="300"/>
                </a:cubicBezTo>
                <a:cubicBezTo>
                  <a:pt x="100" y="299"/>
                  <a:pt x="100" y="299"/>
                  <a:pt x="100" y="299"/>
                </a:cubicBezTo>
                <a:cubicBezTo>
                  <a:pt x="100" y="298"/>
                  <a:pt x="100" y="298"/>
                  <a:pt x="100" y="298"/>
                </a:cubicBezTo>
                <a:cubicBezTo>
                  <a:pt x="99" y="298"/>
                  <a:pt x="99" y="298"/>
                  <a:pt x="99" y="298"/>
                </a:cubicBezTo>
                <a:cubicBezTo>
                  <a:pt x="99" y="297"/>
                  <a:pt x="99" y="297"/>
                  <a:pt x="99" y="297"/>
                </a:cubicBezTo>
                <a:cubicBezTo>
                  <a:pt x="100" y="297"/>
                  <a:pt x="100" y="297"/>
                  <a:pt x="100" y="297"/>
                </a:cubicBezTo>
                <a:cubicBezTo>
                  <a:pt x="100" y="297"/>
                  <a:pt x="100" y="297"/>
                  <a:pt x="100" y="297"/>
                </a:cubicBezTo>
                <a:cubicBezTo>
                  <a:pt x="101" y="296"/>
                  <a:pt x="101" y="296"/>
                  <a:pt x="101" y="296"/>
                </a:cubicBezTo>
                <a:cubicBezTo>
                  <a:pt x="101" y="296"/>
                  <a:pt x="101" y="296"/>
                  <a:pt x="101" y="296"/>
                </a:cubicBezTo>
                <a:cubicBezTo>
                  <a:pt x="100" y="296"/>
                  <a:pt x="100" y="296"/>
                  <a:pt x="100" y="296"/>
                </a:cubicBezTo>
                <a:cubicBezTo>
                  <a:pt x="99" y="296"/>
                  <a:pt x="99" y="296"/>
                  <a:pt x="99" y="296"/>
                </a:cubicBezTo>
                <a:cubicBezTo>
                  <a:pt x="99" y="295"/>
                  <a:pt x="99" y="295"/>
                  <a:pt x="99" y="295"/>
                </a:cubicBezTo>
                <a:cubicBezTo>
                  <a:pt x="98" y="295"/>
                  <a:pt x="98" y="295"/>
                  <a:pt x="98" y="295"/>
                </a:cubicBezTo>
                <a:cubicBezTo>
                  <a:pt x="97" y="295"/>
                  <a:pt x="97" y="295"/>
                  <a:pt x="97" y="295"/>
                </a:cubicBezTo>
                <a:cubicBezTo>
                  <a:pt x="96" y="294"/>
                  <a:pt x="96" y="294"/>
                  <a:pt x="96" y="294"/>
                </a:cubicBezTo>
                <a:cubicBezTo>
                  <a:pt x="96" y="294"/>
                  <a:pt x="96" y="294"/>
                  <a:pt x="96" y="294"/>
                </a:cubicBezTo>
                <a:cubicBezTo>
                  <a:pt x="96" y="293"/>
                  <a:pt x="96" y="293"/>
                  <a:pt x="96" y="293"/>
                </a:cubicBezTo>
                <a:cubicBezTo>
                  <a:pt x="97" y="293"/>
                  <a:pt x="97" y="293"/>
                  <a:pt x="97" y="293"/>
                </a:cubicBezTo>
                <a:cubicBezTo>
                  <a:pt x="99" y="293"/>
                  <a:pt x="99" y="293"/>
                  <a:pt x="99" y="293"/>
                </a:cubicBezTo>
                <a:cubicBezTo>
                  <a:pt x="100" y="293"/>
                  <a:pt x="100" y="293"/>
                  <a:pt x="100" y="293"/>
                </a:cubicBezTo>
                <a:cubicBezTo>
                  <a:pt x="100" y="292"/>
                  <a:pt x="100" y="292"/>
                  <a:pt x="100" y="292"/>
                </a:cubicBezTo>
                <a:cubicBezTo>
                  <a:pt x="100" y="292"/>
                  <a:pt x="100" y="292"/>
                  <a:pt x="100" y="292"/>
                </a:cubicBezTo>
                <a:cubicBezTo>
                  <a:pt x="101" y="293"/>
                  <a:pt x="101" y="293"/>
                  <a:pt x="101" y="293"/>
                </a:cubicBezTo>
                <a:cubicBezTo>
                  <a:pt x="101" y="292"/>
                  <a:pt x="101" y="292"/>
                  <a:pt x="101" y="292"/>
                </a:cubicBezTo>
                <a:cubicBezTo>
                  <a:pt x="101" y="290"/>
                  <a:pt x="101" y="290"/>
                  <a:pt x="101" y="290"/>
                </a:cubicBezTo>
                <a:cubicBezTo>
                  <a:pt x="101" y="289"/>
                  <a:pt x="101" y="289"/>
                  <a:pt x="101" y="289"/>
                </a:cubicBezTo>
                <a:cubicBezTo>
                  <a:pt x="100" y="288"/>
                  <a:pt x="100" y="288"/>
                  <a:pt x="100" y="288"/>
                </a:cubicBezTo>
                <a:cubicBezTo>
                  <a:pt x="100" y="287"/>
                  <a:pt x="100" y="287"/>
                  <a:pt x="100" y="287"/>
                </a:cubicBezTo>
                <a:cubicBezTo>
                  <a:pt x="100" y="287"/>
                  <a:pt x="100" y="287"/>
                  <a:pt x="100" y="287"/>
                </a:cubicBezTo>
                <a:cubicBezTo>
                  <a:pt x="100" y="286"/>
                  <a:pt x="100" y="286"/>
                  <a:pt x="100" y="286"/>
                </a:cubicBezTo>
                <a:cubicBezTo>
                  <a:pt x="100" y="285"/>
                  <a:pt x="100" y="285"/>
                  <a:pt x="100" y="285"/>
                </a:cubicBezTo>
                <a:cubicBezTo>
                  <a:pt x="100" y="285"/>
                  <a:pt x="100" y="285"/>
                  <a:pt x="100" y="285"/>
                </a:cubicBezTo>
                <a:cubicBezTo>
                  <a:pt x="100" y="284"/>
                  <a:pt x="100" y="284"/>
                  <a:pt x="100" y="284"/>
                </a:cubicBezTo>
                <a:cubicBezTo>
                  <a:pt x="101" y="284"/>
                  <a:pt x="101" y="284"/>
                  <a:pt x="101" y="284"/>
                </a:cubicBezTo>
                <a:cubicBezTo>
                  <a:pt x="101" y="285"/>
                  <a:pt x="101" y="285"/>
                  <a:pt x="101" y="285"/>
                </a:cubicBezTo>
                <a:cubicBezTo>
                  <a:pt x="102" y="286"/>
                  <a:pt x="102" y="286"/>
                  <a:pt x="102" y="286"/>
                </a:cubicBezTo>
                <a:cubicBezTo>
                  <a:pt x="102" y="285"/>
                  <a:pt x="102" y="285"/>
                  <a:pt x="102" y="285"/>
                </a:cubicBezTo>
                <a:cubicBezTo>
                  <a:pt x="102" y="285"/>
                  <a:pt x="102" y="285"/>
                  <a:pt x="102" y="285"/>
                </a:cubicBezTo>
                <a:cubicBezTo>
                  <a:pt x="103" y="285"/>
                  <a:pt x="103" y="285"/>
                  <a:pt x="103" y="285"/>
                </a:cubicBezTo>
                <a:cubicBezTo>
                  <a:pt x="103" y="286"/>
                  <a:pt x="103" y="286"/>
                  <a:pt x="103" y="286"/>
                </a:cubicBezTo>
                <a:cubicBezTo>
                  <a:pt x="104" y="287"/>
                  <a:pt x="104" y="287"/>
                  <a:pt x="104" y="287"/>
                </a:cubicBezTo>
                <a:cubicBezTo>
                  <a:pt x="105" y="287"/>
                  <a:pt x="105" y="287"/>
                  <a:pt x="105" y="287"/>
                </a:cubicBezTo>
                <a:cubicBezTo>
                  <a:pt x="106" y="285"/>
                  <a:pt x="106" y="285"/>
                  <a:pt x="106" y="285"/>
                </a:cubicBezTo>
                <a:cubicBezTo>
                  <a:pt x="106" y="284"/>
                  <a:pt x="106" y="284"/>
                  <a:pt x="106" y="284"/>
                </a:cubicBezTo>
                <a:cubicBezTo>
                  <a:pt x="106" y="283"/>
                  <a:pt x="106" y="283"/>
                  <a:pt x="106" y="283"/>
                </a:cubicBezTo>
                <a:cubicBezTo>
                  <a:pt x="106" y="282"/>
                  <a:pt x="106" y="282"/>
                  <a:pt x="106" y="282"/>
                </a:cubicBezTo>
                <a:cubicBezTo>
                  <a:pt x="106" y="281"/>
                  <a:pt x="106" y="281"/>
                  <a:pt x="106" y="281"/>
                </a:cubicBezTo>
                <a:cubicBezTo>
                  <a:pt x="106" y="281"/>
                  <a:pt x="106" y="281"/>
                  <a:pt x="106" y="281"/>
                </a:cubicBezTo>
                <a:cubicBezTo>
                  <a:pt x="107" y="281"/>
                  <a:pt x="107" y="281"/>
                  <a:pt x="107" y="281"/>
                </a:cubicBezTo>
                <a:cubicBezTo>
                  <a:pt x="107" y="280"/>
                  <a:pt x="107" y="280"/>
                  <a:pt x="107" y="280"/>
                </a:cubicBezTo>
                <a:cubicBezTo>
                  <a:pt x="108" y="280"/>
                  <a:pt x="108" y="280"/>
                  <a:pt x="108" y="280"/>
                </a:cubicBezTo>
                <a:cubicBezTo>
                  <a:pt x="108" y="281"/>
                  <a:pt x="108" y="281"/>
                  <a:pt x="108" y="281"/>
                </a:cubicBezTo>
                <a:cubicBezTo>
                  <a:pt x="109" y="282"/>
                  <a:pt x="109" y="282"/>
                  <a:pt x="109" y="282"/>
                </a:cubicBezTo>
                <a:cubicBezTo>
                  <a:pt x="109" y="282"/>
                  <a:pt x="109" y="282"/>
                  <a:pt x="109" y="282"/>
                </a:cubicBezTo>
                <a:cubicBezTo>
                  <a:pt x="110" y="281"/>
                  <a:pt x="110" y="281"/>
                  <a:pt x="110" y="281"/>
                </a:cubicBezTo>
                <a:cubicBezTo>
                  <a:pt x="110" y="281"/>
                  <a:pt x="110" y="281"/>
                  <a:pt x="110" y="281"/>
                </a:cubicBezTo>
                <a:cubicBezTo>
                  <a:pt x="110" y="280"/>
                  <a:pt x="110" y="280"/>
                  <a:pt x="110" y="280"/>
                </a:cubicBezTo>
                <a:cubicBezTo>
                  <a:pt x="110" y="280"/>
                  <a:pt x="110" y="280"/>
                  <a:pt x="110" y="280"/>
                </a:cubicBezTo>
                <a:cubicBezTo>
                  <a:pt x="111" y="281"/>
                  <a:pt x="111" y="281"/>
                  <a:pt x="111" y="281"/>
                </a:cubicBezTo>
                <a:cubicBezTo>
                  <a:pt x="111" y="282"/>
                  <a:pt x="111" y="282"/>
                  <a:pt x="111" y="282"/>
                </a:cubicBezTo>
                <a:cubicBezTo>
                  <a:pt x="112" y="282"/>
                  <a:pt x="112" y="282"/>
                  <a:pt x="112" y="282"/>
                </a:cubicBezTo>
                <a:cubicBezTo>
                  <a:pt x="113" y="282"/>
                  <a:pt x="113" y="282"/>
                  <a:pt x="113" y="282"/>
                </a:cubicBezTo>
                <a:cubicBezTo>
                  <a:pt x="113" y="281"/>
                  <a:pt x="113" y="281"/>
                  <a:pt x="113" y="281"/>
                </a:cubicBezTo>
                <a:cubicBezTo>
                  <a:pt x="114" y="281"/>
                  <a:pt x="114" y="281"/>
                  <a:pt x="114" y="281"/>
                </a:cubicBezTo>
                <a:cubicBezTo>
                  <a:pt x="114" y="281"/>
                  <a:pt x="114" y="281"/>
                  <a:pt x="114" y="281"/>
                </a:cubicBezTo>
                <a:cubicBezTo>
                  <a:pt x="115" y="281"/>
                  <a:pt x="115" y="281"/>
                  <a:pt x="115" y="281"/>
                </a:cubicBezTo>
                <a:cubicBezTo>
                  <a:pt x="116" y="281"/>
                  <a:pt x="116" y="281"/>
                  <a:pt x="116" y="281"/>
                </a:cubicBezTo>
                <a:cubicBezTo>
                  <a:pt x="116" y="280"/>
                  <a:pt x="116" y="280"/>
                  <a:pt x="116" y="280"/>
                </a:cubicBezTo>
                <a:cubicBezTo>
                  <a:pt x="116" y="280"/>
                  <a:pt x="116" y="280"/>
                  <a:pt x="116" y="280"/>
                </a:cubicBezTo>
                <a:cubicBezTo>
                  <a:pt x="116" y="280"/>
                  <a:pt x="116" y="280"/>
                  <a:pt x="116" y="280"/>
                </a:cubicBezTo>
                <a:cubicBezTo>
                  <a:pt x="116" y="279"/>
                  <a:pt x="116" y="279"/>
                  <a:pt x="116" y="279"/>
                </a:cubicBezTo>
                <a:cubicBezTo>
                  <a:pt x="115" y="277"/>
                  <a:pt x="115" y="277"/>
                  <a:pt x="115" y="277"/>
                </a:cubicBezTo>
                <a:cubicBezTo>
                  <a:pt x="115" y="277"/>
                  <a:pt x="115" y="277"/>
                  <a:pt x="115" y="277"/>
                </a:cubicBezTo>
                <a:cubicBezTo>
                  <a:pt x="116" y="276"/>
                  <a:pt x="116" y="276"/>
                  <a:pt x="116" y="276"/>
                </a:cubicBezTo>
                <a:cubicBezTo>
                  <a:pt x="116" y="276"/>
                  <a:pt x="116" y="276"/>
                  <a:pt x="116" y="276"/>
                </a:cubicBezTo>
                <a:cubicBezTo>
                  <a:pt x="116" y="277"/>
                  <a:pt x="116" y="277"/>
                  <a:pt x="116" y="277"/>
                </a:cubicBezTo>
                <a:cubicBezTo>
                  <a:pt x="117" y="277"/>
                  <a:pt x="117" y="277"/>
                  <a:pt x="117" y="277"/>
                </a:cubicBezTo>
                <a:cubicBezTo>
                  <a:pt x="118" y="276"/>
                  <a:pt x="118" y="276"/>
                  <a:pt x="118" y="276"/>
                </a:cubicBezTo>
                <a:cubicBezTo>
                  <a:pt x="118" y="276"/>
                  <a:pt x="118" y="276"/>
                  <a:pt x="118" y="276"/>
                </a:cubicBezTo>
                <a:cubicBezTo>
                  <a:pt x="118" y="275"/>
                  <a:pt x="118" y="275"/>
                  <a:pt x="118" y="275"/>
                </a:cubicBezTo>
                <a:cubicBezTo>
                  <a:pt x="119" y="274"/>
                  <a:pt x="119" y="274"/>
                  <a:pt x="119" y="274"/>
                </a:cubicBezTo>
                <a:cubicBezTo>
                  <a:pt x="118" y="273"/>
                  <a:pt x="118" y="273"/>
                  <a:pt x="118" y="273"/>
                </a:cubicBezTo>
                <a:cubicBezTo>
                  <a:pt x="118" y="273"/>
                  <a:pt x="118" y="273"/>
                  <a:pt x="118" y="273"/>
                </a:cubicBezTo>
                <a:cubicBezTo>
                  <a:pt x="118" y="272"/>
                  <a:pt x="118" y="272"/>
                  <a:pt x="118" y="272"/>
                </a:cubicBezTo>
                <a:cubicBezTo>
                  <a:pt x="119" y="272"/>
                  <a:pt x="119" y="272"/>
                  <a:pt x="119" y="272"/>
                </a:cubicBezTo>
                <a:cubicBezTo>
                  <a:pt x="119" y="272"/>
                  <a:pt x="119" y="272"/>
                  <a:pt x="119" y="272"/>
                </a:cubicBezTo>
                <a:cubicBezTo>
                  <a:pt x="119" y="272"/>
                  <a:pt x="119" y="272"/>
                  <a:pt x="119" y="272"/>
                </a:cubicBezTo>
                <a:cubicBezTo>
                  <a:pt x="120" y="273"/>
                  <a:pt x="120" y="273"/>
                  <a:pt x="120" y="273"/>
                </a:cubicBezTo>
                <a:cubicBezTo>
                  <a:pt x="121" y="273"/>
                  <a:pt x="121" y="273"/>
                  <a:pt x="121" y="273"/>
                </a:cubicBezTo>
                <a:cubicBezTo>
                  <a:pt x="121" y="274"/>
                  <a:pt x="121" y="274"/>
                  <a:pt x="121" y="274"/>
                </a:cubicBezTo>
                <a:cubicBezTo>
                  <a:pt x="120" y="274"/>
                  <a:pt x="120" y="274"/>
                  <a:pt x="120" y="274"/>
                </a:cubicBezTo>
                <a:cubicBezTo>
                  <a:pt x="120" y="275"/>
                  <a:pt x="120" y="275"/>
                  <a:pt x="120" y="275"/>
                </a:cubicBezTo>
                <a:cubicBezTo>
                  <a:pt x="119" y="276"/>
                  <a:pt x="119" y="276"/>
                  <a:pt x="119" y="276"/>
                </a:cubicBezTo>
                <a:cubicBezTo>
                  <a:pt x="119" y="277"/>
                  <a:pt x="119" y="277"/>
                  <a:pt x="119" y="277"/>
                </a:cubicBezTo>
                <a:cubicBezTo>
                  <a:pt x="121" y="279"/>
                  <a:pt x="121" y="279"/>
                  <a:pt x="121" y="279"/>
                </a:cubicBezTo>
                <a:cubicBezTo>
                  <a:pt x="121" y="279"/>
                  <a:pt x="121" y="279"/>
                  <a:pt x="121" y="279"/>
                </a:cubicBezTo>
                <a:cubicBezTo>
                  <a:pt x="121" y="278"/>
                  <a:pt x="121" y="278"/>
                  <a:pt x="121" y="278"/>
                </a:cubicBezTo>
                <a:cubicBezTo>
                  <a:pt x="121" y="278"/>
                  <a:pt x="121" y="278"/>
                  <a:pt x="121" y="278"/>
                </a:cubicBezTo>
                <a:cubicBezTo>
                  <a:pt x="122" y="277"/>
                  <a:pt x="122" y="277"/>
                  <a:pt x="122" y="277"/>
                </a:cubicBezTo>
                <a:cubicBezTo>
                  <a:pt x="122" y="275"/>
                  <a:pt x="122" y="275"/>
                  <a:pt x="122" y="275"/>
                </a:cubicBezTo>
                <a:cubicBezTo>
                  <a:pt x="122" y="276"/>
                  <a:pt x="122" y="276"/>
                  <a:pt x="122" y="276"/>
                </a:cubicBezTo>
                <a:cubicBezTo>
                  <a:pt x="122" y="276"/>
                  <a:pt x="122" y="276"/>
                  <a:pt x="122" y="276"/>
                </a:cubicBezTo>
                <a:cubicBezTo>
                  <a:pt x="122" y="277"/>
                  <a:pt x="122" y="277"/>
                  <a:pt x="122" y="277"/>
                </a:cubicBezTo>
                <a:cubicBezTo>
                  <a:pt x="122" y="278"/>
                  <a:pt x="122" y="278"/>
                  <a:pt x="122" y="278"/>
                </a:cubicBezTo>
                <a:cubicBezTo>
                  <a:pt x="123" y="279"/>
                  <a:pt x="123" y="279"/>
                  <a:pt x="123" y="279"/>
                </a:cubicBezTo>
                <a:cubicBezTo>
                  <a:pt x="123" y="279"/>
                  <a:pt x="123" y="279"/>
                  <a:pt x="123" y="279"/>
                </a:cubicBezTo>
                <a:cubicBezTo>
                  <a:pt x="124" y="279"/>
                  <a:pt x="124" y="279"/>
                  <a:pt x="124" y="279"/>
                </a:cubicBezTo>
                <a:cubicBezTo>
                  <a:pt x="125" y="279"/>
                  <a:pt x="125" y="279"/>
                  <a:pt x="125" y="279"/>
                </a:cubicBezTo>
                <a:cubicBezTo>
                  <a:pt x="125" y="278"/>
                  <a:pt x="125" y="278"/>
                  <a:pt x="125" y="278"/>
                </a:cubicBezTo>
                <a:cubicBezTo>
                  <a:pt x="125" y="277"/>
                  <a:pt x="125" y="277"/>
                  <a:pt x="125" y="277"/>
                </a:cubicBezTo>
                <a:cubicBezTo>
                  <a:pt x="126" y="277"/>
                  <a:pt x="126" y="277"/>
                  <a:pt x="126" y="277"/>
                </a:cubicBezTo>
                <a:cubicBezTo>
                  <a:pt x="126" y="277"/>
                  <a:pt x="126" y="277"/>
                  <a:pt x="126" y="277"/>
                </a:cubicBezTo>
                <a:cubicBezTo>
                  <a:pt x="126" y="277"/>
                  <a:pt x="126" y="277"/>
                  <a:pt x="126" y="277"/>
                </a:cubicBezTo>
                <a:cubicBezTo>
                  <a:pt x="126" y="278"/>
                  <a:pt x="126" y="278"/>
                  <a:pt x="126" y="278"/>
                </a:cubicBezTo>
                <a:cubicBezTo>
                  <a:pt x="126" y="278"/>
                  <a:pt x="126" y="278"/>
                  <a:pt x="126" y="278"/>
                </a:cubicBezTo>
                <a:cubicBezTo>
                  <a:pt x="127" y="279"/>
                  <a:pt x="127" y="279"/>
                  <a:pt x="127" y="279"/>
                </a:cubicBezTo>
                <a:cubicBezTo>
                  <a:pt x="127" y="278"/>
                  <a:pt x="127" y="278"/>
                  <a:pt x="127" y="278"/>
                </a:cubicBezTo>
                <a:cubicBezTo>
                  <a:pt x="128" y="277"/>
                  <a:pt x="128" y="277"/>
                  <a:pt x="128" y="277"/>
                </a:cubicBezTo>
                <a:cubicBezTo>
                  <a:pt x="130" y="276"/>
                  <a:pt x="130" y="276"/>
                  <a:pt x="130" y="276"/>
                </a:cubicBezTo>
                <a:cubicBezTo>
                  <a:pt x="130" y="276"/>
                  <a:pt x="130" y="276"/>
                  <a:pt x="130" y="276"/>
                </a:cubicBezTo>
                <a:cubicBezTo>
                  <a:pt x="131" y="276"/>
                  <a:pt x="131" y="276"/>
                  <a:pt x="131" y="276"/>
                </a:cubicBezTo>
                <a:cubicBezTo>
                  <a:pt x="131" y="275"/>
                  <a:pt x="131" y="275"/>
                  <a:pt x="131" y="275"/>
                </a:cubicBezTo>
                <a:cubicBezTo>
                  <a:pt x="131" y="274"/>
                  <a:pt x="131" y="274"/>
                  <a:pt x="131" y="274"/>
                </a:cubicBezTo>
                <a:cubicBezTo>
                  <a:pt x="130" y="274"/>
                  <a:pt x="130" y="274"/>
                  <a:pt x="130" y="274"/>
                </a:cubicBezTo>
                <a:cubicBezTo>
                  <a:pt x="130" y="273"/>
                  <a:pt x="130" y="273"/>
                  <a:pt x="130" y="273"/>
                </a:cubicBezTo>
                <a:cubicBezTo>
                  <a:pt x="130" y="273"/>
                  <a:pt x="130" y="273"/>
                  <a:pt x="130" y="273"/>
                </a:cubicBezTo>
                <a:cubicBezTo>
                  <a:pt x="130" y="273"/>
                  <a:pt x="130" y="273"/>
                  <a:pt x="130" y="273"/>
                </a:cubicBezTo>
                <a:cubicBezTo>
                  <a:pt x="131" y="274"/>
                  <a:pt x="131" y="274"/>
                  <a:pt x="131" y="274"/>
                </a:cubicBezTo>
                <a:cubicBezTo>
                  <a:pt x="132" y="274"/>
                  <a:pt x="132" y="274"/>
                  <a:pt x="132" y="274"/>
                </a:cubicBezTo>
                <a:cubicBezTo>
                  <a:pt x="132" y="274"/>
                  <a:pt x="132" y="274"/>
                  <a:pt x="132" y="274"/>
                </a:cubicBezTo>
                <a:cubicBezTo>
                  <a:pt x="132" y="274"/>
                  <a:pt x="132" y="274"/>
                  <a:pt x="132" y="274"/>
                </a:cubicBezTo>
                <a:cubicBezTo>
                  <a:pt x="133" y="274"/>
                  <a:pt x="133" y="274"/>
                  <a:pt x="133" y="274"/>
                </a:cubicBezTo>
                <a:cubicBezTo>
                  <a:pt x="133" y="274"/>
                  <a:pt x="133" y="274"/>
                  <a:pt x="133" y="274"/>
                </a:cubicBezTo>
                <a:cubicBezTo>
                  <a:pt x="133" y="275"/>
                  <a:pt x="133" y="275"/>
                  <a:pt x="133" y="275"/>
                </a:cubicBezTo>
                <a:cubicBezTo>
                  <a:pt x="134" y="275"/>
                  <a:pt x="134" y="275"/>
                  <a:pt x="134" y="275"/>
                </a:cubicBezTo>
                <a:cubicBezTo>
                  <a:pt x="134" y="275"/>
                  <a:pt x="134" y="275"/>
                  <a:pt x="134" y="275"/>
                </a:cubicBezTo>
                <a:cubicBezTo>
                  <a:pt x="136" y="273"/>
                  <a:pt x="136" y="273"/>
                  <a:pt x="136" y="273"/>
                </a:cubicBezTo>
                <a:cubicBezTo>
                  <a:pt x="136" y="273"/>
                  <a:pt x="136" y="273"/>
                  <a:pt x="136" y="273"/>
                </a:cubicBezTo>
                <a:cubicBezTo>
                  <a:pt x="136" y="272"/>
                  <a:pt x="136" y="272"/>
                  <a:pt x="136" y="272"/>
                </a:cubicBezTo>
                <a:cubicBezTo>
                  <a:pt x="136" y="272"/>
                  <a:pt x="136" y="272"/>
                  <a:pt x="136" y="272"/>
                </a:cubicBezTo>
                <a:cubicBezTo>
                  <a:pt x="137" y="271"/>
                  <a:pt x="137" y="271"/>
                  <a:pt x="137" y="271"/>
                </a:cubicBezTo>
                <a:cubicBezTo>
                  <a:pt x="137" y="271"/>
                  <a:pt x="137" y="271"/>
                  <a:pt x="137" y="271"/>
                </a:cubicBezTo>
                <a:cubicBezTo>
                  <a:pt x="137" y="271"/>
                  <a:pt x="137" y="271"/>
                  <a:pt x="137" y="271"/>
                </a:cubicBezTo>
                <a:cubicBezTo>
                  <a:pt x="137" y="272"/>
                  <a:pt x="137" y="272"/>
                  <a:pt x="137" y="272"/>
                </a:cubicBezTo>
                <a:cubicBezTo>
                  <a:pt x="138" y="272"/>
                  <a:pt x="138" y="272"/>
                  <a:pt x="138" y="272"/>
                </a:cubicBezTo>
                <a:cubicBezTo>
                  <a:pt x="138" y="272"/>
                  <a:pt x="138" y="272"/>
                  <a:pt x="138" y="272"/>
                </a:cubicBezTo>
                <a:cubicBezTo>
                  <a:pt x="139" y="271"/>
                  <a:pt x="139" y="271"/>
                  <a:pt x="139" y="271"/>
                </a:cubicBezTo>
                <a:cubicBezTo>
                  <a:pt x="139" y="270"/>
                  <a:pt x="139" y="270"/>
                  <a:pt x="139" y="270"/>
                </a:cubicBezTo>
                <a:cubicBezTo>
                  <a:pt x="139" y="269"/>
                  <a:pt x="139" y="269"/>
                  <a:pt x="139" y="269"/>
                </a:cubicBezTo>
                <a:cubicBezTo>
                  <a:pt x="139" y="268"/>
                  <a:pt x="139" y="268"/>
                  <a:pt x="139" y="268"/>
                </a:cubicBezTo>
                <a:cubicBezTo>
                  <a:pt x="141" y="267"/>
                  <a:pt x="141" y="267"/>
                  <a:pt x="141" y="267"/>
                </a:cubicBezTo>
                <a:cubicBezTo>
                  <a:pt x="142" y="266"/>
                  <a:pt x="142" y="266"/>
                  <a:pt x="142" y="266"/>
                </a:cubicBezTo>
                <a:cubicBezTo>
                  <a:pt x="142" y="266"/>
                  <a:pt x="142" y="266"/>
                  <a:pt x="142" y="266"/>
                </a:cubicBezTo>
                <a:cubicBezTo>
                  <a:pt x="142" y="265"/>
                  <a:pt x="142" y="265"/>
                  <a:pt x="142" y="265"/>
                </a:cubicBezTo>
                <a:cubicBezTo>
                  <a:pt x="142" y="265"/>
                  <a:pt x="142" y="265"/>
                  <a:pt x="142" y="265"/>
                </a:cubicBezTo>
                <a:cubicBezTo>
                  <a:pt x="142" y="264"/>
                  <a:pt x="142" y="264"/>
                  <a:pt x="142" y="264"/>
                </a:cubicBezTo>
                <a:cubicBezTo>
                  <a:pt x="143" y="264"/>
                  <a:pt x="143" y="264"/>
                  <a:pt x="143" y="264"/>
                </a:cubicBezTo>
                <a:cubicBezTo>
                  <a:pt x="143" y="265"/>
                  <a:pt x="143" y="265"/>
                  <a:pt x="143" y="265"/>
                </a:cubicBezTo>
                <a:cubicBezTo>
                  <a:pt x="144" y="265"/>
                  <a:pt x="144" y="265"/>
                  <a:pt x="144" y="265"/>
                </a:cubicBezTo>
                <a:cubicBezTo>
                  <a:pt x="144" y="264"/>
                  <a:pt x="144" y="264"/>
                  <a:pt x="144" y="264"/>
                </a:cubicBezTo>
                <a:cubicBezTo>
                  <a:pt x="144" y="263"/>
                  <a:pt x="144" y="263"/>
                  <a:pt x="144" y="263"/>
                </a:cubicBezTo>
                <a:cubicBezTo>
                  <a:pt x="143" y="263"/>
                  <a:pt x="143" y="263"/>
                  <a:pt x="143" y="263"/>
                </a:cubicBezTo>
                <a:cubicBezTo>
                  <a:pt x="144" y="263"/>
                  <a:pt x="144" y="263"/>
                  <a:pt x="144" y="263"/>
                </a:cubicBezTo>
                <a:cubicBezTo>
                  <a:pt x="144" y="264"/>
                  <a:pt x="144" y="264"/>
                  <a:pt x="144" y="264"/>
                </a:cubicBezTo>
                <a:cubicBezTo>
                  <a:pt x="144" y="263"/>
                  <a:pt x="144" y="263"/>
                  <a:pt x="144" y="263"/>
                </a:cubicBezTo>
                <a:cubicBezTo>
                  <a:pt x="144" y="262"/>
                  <a:pt x="144" y="262"/>
                  <a:pt x="144" y="262"/>
                </a:cubicBezTo>
                <a:cubicBezTo>
                  <a:pt x="145" y="262"/>
                  <a:pt x="145" y="262"/>
                  <a:pt x="145" y="262"/>
                </a:cubicBezTo>
                <a:cubicBezTo>
                  <a:pt x="145" y="262"/>
                  <a:pt x="145" y="262"/>
                  <a:pt x="145" y="262"/>
                </a:cubicBezTo>
                <a:cubicBezTo>
                  <a:pt x="146" y="261"/>
                  <a:pt x="146" y="261"/>
                  <a:pt x="146" y="261"/>
                </a:cubicBezTo>
                <a:cubicBezTo>
                  <a:pt x="146" y="260"/>
                  <a:pt x="146" y="260"/>
                  <a:pt x="146" y="260"/>
                </a:cubicBezTo>
                <a:cubicBezTo>
                  <a:pt x="146" y="260"/>
                  <a:pt x="146" y="260"/>
                  <a:pt x="146" y="260"/>
                </a:cubicBezTo>
                <a:cubicBezTo>
                  <a:pt x="146" y="260"/>
                  <a:pt x="146" y="260"/>
                  <a:pt x="146" y="260"/>
                </a:cubicBezTo>
                <a:cubicBezTo>
                  <a:pt x="147" y="260"/>
                  <a:pt x="147" y="260"/>
                  <a:pt x="147" y="260"/>
                </a:cubicBezTo>
                <a:cubicBezTo>
                  <a:pt x="148" y="260"/>
                  <a:pt x="148" y="260"/>
                  <a:pt x="148" y="260"/>
                </a:cubicBezTo>
                <a:cubicBezTo>
                  <a:pt x="149" y="258"/>
                  <a:pt x="149" y="258"/>
                  <a:pt x="149" y="258"/>
                </a:cubicBezTo>
                <a:cubicBezTo>
                  <a:pt x="149" y="258"/>
                  <a:pt x="149" y="258"/>
                  <a:pt x="149" y="258"/>
                </a:cubicBezTo>
                <a:cubicBezTo>
                  <a:pt x="150" y="258"/>
                  <a:pt x="150" y="258"/>
                  <a:pt x="150" y="258"/>
                </a:cubicBezTo>
                <a:cubicBezTo>
                  <a:pt x="150" y="258"/>
                  <a:pt x="150" y="258"/>
                  <a:pt x="150" y="258"/>
                </a:cubicBezTo>
                <a:cubicBezTo>
                  <a:pt x="151" y="258"/>
                  <a:pt x="151" y="258"/>
                  <a:pt x="151" y="258"/>
                </a:cubicBezTo>
                <a:cubicBezTo>
                  <a:pt x="152" y="257"/>
                  <a:pt x="152" y="257"/>
                  <a:pt x="152" y="257"/>
                </a:cubicBezTo>
                <a:cubicBezTo>
                  <a:pt x="152" y="256"/>
                  <a:pt x="152" y="256"/>
                  <a:pt x="152" y="256"/>
                </a:cubicBezTo>
                <a:cubicBezTo>
                  <a:pt x="152" y="254"/>
                  <a:pt x="152" y="254"/>
                  <a:pt x="152" y="254"/>
                </a:cubicBezTo>
                <a:cubicBezTo>
                  <a:pt x="151" y="254"/>
                  <a:pt x="151" y="254"/>
                  <a:pt x="151" y="254"/>
                </a:cubicBezTo>
                <a:cubicBezTo>
                  <a:pt x="151" y="254"/>
                  <a:pt x="151" y="254"/>
                  <a:pt x="151" y="254"/>
                </a:cubicBezTo>
                <a:cubicBezTo>
                  <a:pt x="151" y="253"/>
                  <a:pt x="151" y="253"/>
                  <a:pt x="151" y="253"/>
                </a:cubicBezTo>
                <a:cubicBezTo>
                  <a:pt x="151" y="252"/>
                  <a:pt x="151" y="252"/>
                  <a:pt x="151" y="252"/>
                </a:cubicBezTo>
                <a:cubicBezTo>
                  <a:pt x="151" y="251"/>
                  <a:pt x="151" y="251"/>
                  <a:pt x="151" y="251"/>
                </a:cubicBezTo>
                <a:cubicBezTo>
                  <a:pt x="150" y="251"/>
                  <a:pt x="150" y="251"/>
                  <a:pt x="150" y="251"/>
                </a:cubicBezTo>
                <a:cubicBezTo>
                  <a:pt x="150" y="250"/>
                  <a:pt x="150" y="250"/>
                  <a:pt x="150" y="250"/>
                </a:cubicBezTo>
                <a:cubicBezTo>
                  <a:pt x="150" y="249"/>
                  <a:pt x="150" y="249"/>
                  <a:pt x="150" y="249"/>
                </a:cubicBezTo>
                <a:cubicBezTo>
                  <a:pt x="150" y="248"/>
                  <a:pt x="150" y="248"/>
                  <a:pt x="150" y="248"/>
                </a:cubicBezTo>
                <a:cubicBezTo>
                  <a:pt x="150" y="248"/>
                  <a:pt x="150" y="248"/>
                  <a:pt x="150" y="248"/>
                </a:cubicBezTo>
                <a:cubicBezTo>
                  <a:pt x="151" y="248"/>
                  <a:pt x="151" y="248"/>
                  <a:pt x="151" y="248"/>
                </a:cubicBezTo>
                <a:cubicBezTo>
                  <a:pt x="151" y="250"/>
                  <a:pt x="151" y="250"/>
                  <a:pt x="151" y="250"/>
                </a:cubicBezTo>
                <a:cubicBezTo>
                  <a:pt x="151" y="250"/>
                  <a:pt x="151" y="250"/>
                  <a:pt x="151" y="250"/>
                </a:cubicBezTo>
                <a:cubicBezTo>
                  <a:pt x="151" y="251"/>
                  <a:pt x="151" y="251"/>
                  <a:pt x="151" y="251"/>
                </a:cubicBezTo>
                <a:cubicBezTo>
                  <a:pt x="152" y="253"/>
                  <a:pt x="152" y="253"/>
                  <a:pt x="152" y="253"/>
                </a:cubicBezTo>
                <a:cubicBezTo>
                  <a:pt x="153" y="253"/>
                  <a:pt x="153" y="253"/>
                  <a:pt x="153" y="253"/>
                </a:cubicBezTo>
                <a:cubicBezTo>
                  <a:pt x="153" y="253"/>
                  <a:pt x="153" y="253"/>
                  <a:pt x="153" y="253"/>
                </a:cubicBezTo>
                <a:cubicBezTo>
                  <a:pt x="153" y="254"/>
                  <a:pt x="153" y="254"/>
                  <a:pt x="153" y="254"/>
                </a:cubicBezTo>
                <a:cubicBezTo>
                  <a:pt x="153" y="255"/>
                  <a:pt x="153" y="255"/>
                  <a:pt x="153" y="255"/>
                </a:cubicBezTo>
                <a:cubicBezTo>
                  <a:pt x="154" y="256"/>
                  <a:pt x="154" y="256"/>
                  <a:pt x="154" y="256"/>
                </a:cubicBezTo>
                <a:cubicBezTo>
                  <a:pt x="155" y="256"/>
                  <a:pt x="155" y="256"/>
                  <a:pt x="155" y="256"/>
                </a:cubicBezTo>
                <a:cubicBezTo>
                  <a:pt x="155" y="255"/>
                  <a:pt x="155" y="255"/>
                  <a:pt x="155" y="255"/>
                </a:cubicBezTo>
                <a:cubicBezTo>
                  <a:pt x="155" y="255"/>
                  <a:pt x="155" y="255"/>
                  <a:pt x="155" y="255"/>
                </a:cubicBezTo>
                <a:cubicBezTo>
                  <a:pt x="156" y="255"/>
                  <a:pt x="156" y="255"/>
                  <a:pt x="156" y="255"/>
                </a:cubicBezTo>
                <a:cubicBezTo>
                  <a:pt x="157" y="255"/>
                  <a:pt x="157" y="255"/>
                  <a:pt x="157" y="255"/>
                </a:cubicBezTo>
                <a:cubicBezTo>
                  <a:pt x="157" y="256"/>
                  <a:pt x="157" y="256"/>
                  <a:pt x="157" y="256"/>
                </a:cubicBezTo>
                <a:cubicBezTo>
                  <a:pt x="158" y="255"/>
                  <a:pt x="158" y="255"/>
                  <a:pt x="158" y="255"/>
                </a:cubicBezTo>
                <a:cubicBezTo>
                  <a:pt x="159" y="255"/>
                  <a:pt x="159" y="255"/>
                  <a:pt x="159" y="255"/>
                </a:cubicBezTo>
                <a:cubicBezTo>
                  <a:pt x="159" y="255"/>
                  <a:pt x="159" y="255"/>
                  <a:pt x="159" y="255"/>
                </a:cubicBezTo>
                <a:cubicBezTo>
                  <a:pt x="160" y="255"/>
                  <a:pt x="160" y="255"/>
                  <a:pt x="160" y="255"/>
                </a:cubicBezTo>
                <a:cubicBezTo>
                  <a:pt x="161" y="255"/>
                  <a:pt x="161" y="255"/>
                  <a:pt x="161" y="255"/>
                </a:cubicBezTo>
                <a:cubicBezTo>
                  <a:pt x="161" y="254"/>
                  <a:pt x="161" y="254"/>
                  <a:pt x="161" y="254"/>
                </a:cubicBezTo>
                <a:cubicBezTo>
                  <a:pt x="161" y="254"/>
                  <a:pt x="161" y="254"/>
                  <a:pt x="161" y="254"/>
                </a:cubicBezTo>
                <a:cubicBezTo>
                  <a:pt x="161" y="253"/>
                  <a:pt x="161" y="253"/>
                  <a:pt x="161" y="253"/>
                </a:cubicBezTo>
                <a:cubicBezTo>
                  <a:pt x="162" y="253"/>
                  <a:pt x="162" y="253"/>
                  <a:pt x="162" y="253"/>
                </a:cubicBezTo>
                <a:cubicBezTo>
                  <a:pt x="163" y="253"/>
                  <a:pt x="163" y="253"/>
                  <a:pt x="163" y="253"/>
                </a:cubicBezTo>
                <a:cubicBezTo>
                  <a:pt x="164" y="255"/>
                  <a:pt x="164" y="255"/>
                  <a:pt x="164" y="255"/>
                </a:cubicBezTo>
                <a:cubicBezTo>
                  <a:pt x="164" y="255"/>
                  <a:pt x="164" y="255"/>
                  <a:pt x="164" y="255"/>
                </a:cubicBezTo>
                <a:cubicBezTo>
                  <a:pt x="165" y="255"/>
                  <a:pt x="165" y="255"/>
                  <a:pt x="165" y="255"/>
                </a:cubicBezTo>
                <a:cubicBezTo>
                  <a:pt x="165" y="255"/>
                  <a:pt x="165" y="255"/>
                  <a:pt x="165" y="255"/>
                </a:cubicBezTo>
                <a:cubicBezTo>
                  <a:pt x="166" y="254"/>
                  <a:pt x="166" y="254"/>
                  <a:pt x="166" y="254"/>
                </a:cubicBezTo>
                <a:cubicBezTo>
                  <a:pt x="166" y="253"/>
                  <a:pt x="166" y="253"/>
                  <a:pt x="166" y="253"/>
                </a:cubicBezTo>
                <a:cubicBezTo>
                  <a:pt x="166" y="253"/>
                  <a:pt x="166" y="253"/>
                  <a:pt x="166" y="253"/>
                </a:cubicBezTo>
                <a:cubicBezTo>
                  <a:pt x="167" y="254"/>
                  <a:pt x="167" y="254"/>
                  <a:pt x="167" y="254"/>
                </a:cubicBezTo>
                <a:cubicBezTo>
                  <a:pt x="167" y="254"/>
                  <a:pt x="167" y="254"/>
                  <a:pt x="167" y="254"/>
                </a:cubicBezTo>
                <a:cubicBezTo>
                  <a:pt x="167" y="253"/>
                  <a:pt x="167" y="253"/>
                  <a:pt x="167" y="253"/>
                </a:cubicBezTo>
                <a:cubicBezTo>
                  <a:pt x="168" y="253"/>
                  <a:pt x="168" y="253"/>
                  <a:pt x="168" y="253"/>
                </a:cubicBezTo>
                <a:cubicBezTo>
                  <a:pt x="168" y="253"/>
                  <a:pt x="168" y="253"/>
                  <a:pt x="168" y="253"/>
                </a:cubicBezTo>
                <a:cubicBezTo>
                  <a:pt x="169" y="253"/>
                  <a:pt x="169" y="253"/>
                  <a:pt x="169" y="253"/>
                </a:cubicBezTo>
                <a:cubicBezTo>
                  <a:pt x="169" y="253"/>
                  <a:pt x="169" y="253"/>
                  <a:pt x="169" y="253"/>
                </a:cubicBezTo>
                <a:cubicBezTo>
                  <a:pt x="169" y="252"/>
                  <a:pt x="169" y="252"/>
                  <a:pt x="169" y="252"/>
                </a:cubicBezTo>
                <a:cubicBezTo>
                  <a:pt x="170" y="252"/>
                  <a:pt x="170" y="252"/>
                  <a:pt x="170" y="252"/>
                </a:cubicBezTo>
                <a:cubicBezTo>
                  <a:pt x="171" y="252"/>
                  <a:pt x="171" y="252"/>
                  <a:pt x="171" y="252"/>
                </a:cubicBezTo>
                <a:cubicBezTo>
                  <a:pt x="171" y="252"/>
                  <a:pt x="171" y="252"/>
                  <a:pt x="171" y="252"/>
                </a:cubicBezTo>
                <a:cubicBezTo>
                  <a:pt x="171" y="251"/>
                  <a:pt x="171" y="251"/>
                  <a:pt x="171" y="251"/>
                </a:cubicBezTo>
                <a:cubicBezTo>
                  <a:pt x="171" y="251"/>
                  <a:pt x="171" y="251"/>
                  <a:pt x="171" y="251"/>
                </a:cubicBezTo>
                <a:cubicBezTo>
                  <a:pt x="171" y="252"/>
                  <a:pt x="171" y="252"/>
                  <a:pt x="171" y="252"/>
                </a:cubicBezTo>
                <a:cubicBezTo>
                  <a:pt x="172" y="252"/>
                  <a:pt x="172" y="252"/>
                  <a:pt x="172" y="252"/>
                </a:cubicBezTo>
                <a:cubicBezTo>
                  <a:pt x="173" y="251"/>
                  <a:pt x="173" y="251"/>
                  <a:pt x="173" y="251"/>
                </a:cubicBezTo>
                <a:cubicBezTo>
                  <a:pt x="173" y="251"/>
                  <a:pt x="173" y="251"/>
                  <a:pt x="173" y="251"/>
                </a:cubicBezTo>
                <a:cubicBezTo>
                  <a:pt x="173" y="251"/>
                  <a:pt x="173" y="251"/>
                  <a:pt x="173" y="251"/>
                </a:cubicBezTo>
                <a:cubicBezTo>
                  <a:pt x="174" y="251"/>
                  <a:pt x="174" y="251"/>
                  <a:pt x="174" y="251"/>
                </a:cubicBezTo>
                <a:cubicBezTo>
                  <a:pt x="174" y="252"/>
                  <a:pt x="174" y="252"/>
                  <a:pt x="174" y="252"/>
                </a:cubicBezTo>
                <a:cubicBezTo>
                  <a:pt x="175" y="250"/>
                  <a:pt x="175" y="250"/>
                  <a:pt x="175" y="250"/>
                </a:cubicBezTo>
                <a:cubicBezTo>
                  <a:pt x="175" y="250"/>
                  <a:pt x="175" y="250"/>
                  <a:pt x="175" y="250"/>
                </a:cubicBezTo>
                <a:cubicBezTo>
                  <a:pt x="176" y="251"/>
                  <a:pt x="176" y="251"/>
                  <a:pt x="176" y="251"/>
                </a:cubicBezTo>
                <a:cubicBezTo>
                  <a:pt x="176" y="251"/>
                  <a:pt x="176" y="251"/>
                  <a:pt x="176" y="251"/>
                </a:cubicBezTo>
                <a:cubicBezTo>
                  <a:pt x="177" y="251"/>
                  <a:pt x="177" y="251"/>
                  <a:pt x="177" y="251"/>
                </a:cubicBezTo>
                <a:cubicBezTo>
                  <a:pt x="177" y="250"/>
                  <a:pt x="177" y="250"/>
                  <a:pt x="177" y="250"/>
                </a:cubicBezTo>
                <a:cubicBezTo>
                  <a:pt x="178" y="250"/>
                  <a:pt x="178" y="250"/>
                  <a:pt x="178" y="250"/>
                </a:cubicBezTo>
                <a:cubicBezTo>
                  <a:pt x="179" y="250"/>
                  <a:pt x="179" y="250"/>
                  <a:pt x="179" y="250"/>
                </a:cubicBezTo>
                <a:cubicBezTo>
                  <a:pt x="180" y="249"/>
                  <a:pt x="180" y="249"/>
                  <a:pt x="180" y="249"/>
                </a:cubicBezTo>
                <a:cubicBezTo>
                  <a:pt x="180" y="249"/>
                  <a:pt x="180" y="249"/>
                  <a:pt x="180" y="249"/>
                </a:cubicBezTo>
                <a:cubicBezTo>
                  <a:pt x="181" y="250"/>
                  <a:pt x="181" y="250"/>
                  <a:pt x="181" y="250"/>
                </a:cubicBezTo>
                <a:cubicBezTo>
                  <a:pt x="181" y="250"/>
                  <a:pt x="181" y="250"/>
                  <a:pt x="181" y="250"/>
                </a:cubicBezTo>
                <a:cubicBezTo>
                  <a:pt x="182" y="249"/>
                  <a:pt x="182" y="249"/>
                  <a:pt x="182" y="249"/>
                </a:cubicBezTo>
                <a:cubicBezTo>
                  <a:pt x="182" y="249"/>
                  <a:pt x="182" y="249"/>
                  <a:pt x="182" y="249"/>
                </a:cubicBezTo>
                <a:cubicBezTo>
                  <a:pt x="184" y="248"/>
                  <a:pt x="184" y="248"/>
                  <a:pt x="184" y="248"/>
                </a:cubicBezTo>
                <a:cubicBezTo>
                  <a:pt x="184" y="248"/>
                  <a:pt x="184" y="248"/>
                  <a:pt x="184" y="248"/>
                </a:cubicBezTo>
                <a:cubicBezTo>
                  <a:pt x="185" y="248"/>
                  <a:pt x="185" y="248"/>
                  <a:pt x="185" y="248"/>
                </a:cubicBezTo>
                <a:cubicBezTo>
                  <a:pt x="186" y="247"/>
                  <a:pt x="186" y="247"/>
                  <a:pt x="186" y="247"/>
                </a:cubicBezTo>
                <a:cubicBezTo>
                  <a:pt x="186" y="247"/>
                  <a:pt x="186" y="247"/>
                  <a:pt x="186" y="247"/>
                </a:cubicBezTo>
                <a:cubicBezTo>
                  <a:pt x="185" y="246"/>
                  <a:pt x="185" y="246"/>
                  <a:pt x="185" y="246"/>
                </a:cubicBezTo>
                <a:cubicBezTo>
                  <a:pt x="185" y="245"/>
                  <a:pt x="185" y="245"/>
                  <a:pt x="185" y="245"/>
                </a:cubicBezTo>
                <a:cubicBezTo>
                  <a:pt x="186" y="245"/>
                  <a:pt x="186" y="245"/>
                  <a:pt x="186" y="245"/>
                </a:cubicBezTo>
                <a:cubicBezTo>
                  <a:pt x="187" y="246"/>
                  <a:pt x="187" y="246"/>
                  <a:pt x="187" y="246"/>
                </a:cubicBezTo>
                <a:cubicBezTo>
                  <a:pt x="187" y="246"/>
                  <a:pt x="187" y="246"/>
                  <a:pt x="187" y="246"/>
                </a:cubicBezTo>
                <a:cubicBezTo>
                  <a:pt x="187" y="246"/>
                  <a:pt x="187" y="246"/>
                  <a:pt x="187" y="246"/>
                </a:cubicBezTo>
                <a:cubicBezTo>
                  <a:pt x="189" y="246"/>
                  <a:pt x="189" y="246"/>
                  <a:pt x="189" y="246"/>
                </a:cubicBezTo>
                <a:cubicBezTo>
                  <a:pt x="189" y="245"/>
                  <a:pt x="189" y="245"/>
                  <a:pt x="189" y="245"/>
                </a:cubicBezTo>
                <a:cubicBezTo>
                  <a:pt x="188" y="244"/>
                  <a:pt x="188" y="244"/>
                  <a:pt x="188" y="244"/>
                </a:cubicBezTo>
                <a:cubicBezTo>
                  <a:pt x="188" y="244"/>
                  <a:pt x="188" y="244"/>
                  <a:pt x="188" y="244"/>
                </a:cubicBezTo>
                <a:cubicBezTo>
                  <a:pt x="189" y="243"/>
                  <a:pt x="189" y="243"/>
                  <a:pt x="189" y="243"/>
                </a:cubicBezTo>
                <a:cubicBezTo>
                  <a:pt x="189" y="244"/>
                  <a:pt x="189" y="244"/>
                  <a:pt x="189" y="244"/>
                </a:cubicBezTo>
                <a:cubicBezTo>
                  <a:pt x="190" y="244"/>
                  <a:pt x="190" y="244"/>
                  <a:pt x="190" y="244"/>
                </a:cubicBezTo>
                <a:cubicBezTo>
                  <a:pt x="191" y="243"/>
                  <a:pt x="191" y="243"/>
                  <a:pt x="191" y="243"/>
                </a:cubicBezTo>
                <a:cubicBezTo>
                  <a:pt x="190" y="243"/>
                  <a:pt x="190" y="243"/>
                  <a:pt x="190" y="243"/>
                </a:cubicBezTo>
                <a:cubicBezTo>
                  <a:pt x="190" y="242"/>
                  <a:pt x="190" y="242"/>
                  <a:pt x="190" y="242"/>
                </a:cubicBezTo>
                <a:cubicBezTo>
                  <a:pt x="191" y="242"/>
                  <a:pt x="191" y="242"/>
                  <a:pt x="191" y="242"/>
                </a:cubicBezTo>
                <a:cubicBezTo>
                  <a:pt x="191" y="242"/>
                  <a:pt x="191" y="242"/>
                  <a:pt x="191" y="242"/>
                </a:cubicBezTo>
                <a:cubicBezTo>
                  <a:pt x="192" y="243"/>
                  <a:pt x="192" y="243"/>
                  <a:pt x="192" y="243"/>
                </a:cubicBezTo>
                <a:cubicBezTo>
                  <a:pt x="192" y="242"/>
                  <a:pt x="192" y="242"/>
                  <a:pt x="192" y="242"/>
                </a:cubicBezTo>
                <a:cubicBezTo>
                  <a:pt x="193" y="242"/>
                  <a:pt x="193" y="242"/>
                  <a:pt x="193" y="242"/>
                </a:cubicBezTo>
                <a:cubicBezTo>
                  <a:pt x="194" y="242"/>
                  <a:pt x="194" y="242"/>
                  <a:pt x="194" y="242"/>
                </a:cubicBezTo>
                <a:cubicBezTo>
                  <a:pt x="194" y="241"/>
                  <a:pt x="194" y="241"/>
                  <a:pt x="194" y="241"/>
                </a:cubicBezTo>
                <a:cubicBezTo>
                  <a:pt x="193" y="240"/>
                  <a:pt x="193" y="240"/>
                  <a:pt x="193" y="240"/>
                </a:cubicBezTo>
                <a:cubicBezTo>
                  <a:pt x="194" y="240"/>
                  <a:pt x="194" y="240"/>
                  <a:pt x="194" y="240"/>
                </a:cubicBezTo>
                <a:cubicBezTo>
                  <a:pt x="194" y="240"/>
                  <a:pt x="194" y="240"/>
                  <a:pt x="194" y="240"/>
                </a:cubicBezTo>
                <a:cubicBezTo>
                  <a:pt x="195" y="241"/>
                  <a:pt x="195" y="241"/>
                  <a:pt x="195" y="241"/>
                </a:cubicBezTo>
                <a:cubicBezTo>
                  <a:pt x="195" y="241"/>
                  <a:pt x="195" y="241"/>
                  <a:pt x="195" y="241"/>
                </a:cubicBezTo>
                <a:cubicBezTo>
                  <a:pt x="196" y="240"/>
                  <a:pt x="196" y="240"/>
                  <a:pt x="196" y="240"/>
                </a:cubicBezTo>
                <a:cubicBezTo>
                  <a:pt x="196" y="239"/>
                  <a:pt x="196" y="239"/>
                  <a:pt x="196" y="239"/>
                </a:cubicBezTo>
                <a:cubicBezTo>
                  <a:pt x="196" y="239"/>
                  <a:pt x="196" y="239"/>
                  <a:pt x="196" y="239"/>
                </a:cubicBezTo>
                <a:cubicBezTo>
                  <a:pt x="196" y="239"/>
                  <a:pt x="196" y="239"/>
                  <a:pt x="196" y="239"/>
                </a:cubicBezTo>
                <a:cubicBezTo>
                  <a:pt x="196" y="238"/>
                  <a:pt x="196" y="238"/>
                  <a:pt x="196" y="238"/>
                </a:cubicBezTo>
                <a:cubicBezTo>
                  <a:pt x="197" y="238"/>
                  <a:pt x="197" y="238"/>
                  <a:pt x="197" y="238"/>
                </a:cubicBezTo>
                <a:cubicBezTo>
                  <a:pt x="198" y="239"/>
                  <a:pt x="198" y="239"/>
                  <a:pt x="198" y="239"/>
                </a:cubicBezTo>
                <a:cubicBezTo>
                  <a:pt x="198" y="238"/>
                  <a:pt x="198" y="238"/>
                  <a:pt x="198" y="238"/>
                </a:cubicBezTo>
                <a:cubicBezTo>
                  <a:pt x="198" y="237"/>
                  <a:pt x="198" y="237"/>
                  <a:pt x="198" y="237"/>
                </a:cubicBezTo>
                <a:cubicBezTo>
                  <a:pt x="199" y="238"/>
                  <a:pt x="199" y="238"/>
                  <a:pt x="199" y="238"/>
                </a:cubicBezTo>
                <a:cubicBezTo>
                  <a:pt x="199" y="238"/>
                  <a:pt x="199" y="238"/>
                  <a:pt x="199" y="238"/>
                </a:cubicBezTo>
                <a:cubicBezTo>
                  <a:pt x="200" y="238"/>
                  <a:pt x="200" y="238"/>
                  <a:pt x="200" y="238"/>
                </a:cubicBezTo>
                <a:cubicBezTo>
                  <a:pt x="200" y="238"/>
                  <a:pt x="200" y="238"/>
                  <a:pt x="200" y="238"/>
                </a:cubicBezTo>
                <a:cubicBezTo>
                  <a:pt x="200" y="237"/>
                  <a:pt x="200" y="237"/>
                  <a:pt x="200" y="237"/>
                </a:cubicBezTo>
                <a:cubicBezTo>
                  <a:pt x="199" y="237"/>
                  <a:pt x="199" y="237"/>
                  <a:pt x="199" y="237"/>
                </a:cubicBezTo>
                <a:cubicBezTo>
                  <a:pt x="199" y="236"/>
                  <a:pt x="199" y="236"/>
                  <a:pt x="199" y="236"/>
                </a:cubicBezTo>
                <a:cubicBezTo>
                  <a:pt x="200" y="236"/>
                  <a:pt x="200" y="236"/>
                  <a:pt x="200" y="236"/>
                </a:cubicBezTo>
                <a:cubicBezTo>
                  <a:pt x="201" y="236"/>
                  <a:pt x="201" y="236"/>
                  <a:pt x="201" y="236"/>
                </a:cubicBezTo>
                <a:cubicBezTo>
                  <a:pt x="202" y="236"/>
                  <a:pt x="202" y="236"/>
                  <a:pt x="202" y="236"/>
                </a:cubicBezTo>
                <a:cubicBezTo>
                  <a:pt x="203" y="235"/>
                  <a:pt x="203" y="235"/>
                  <a:pt x="203" y="235"/>
                </a:cubicBezTo>
                <a:cubicBezTo>
                  <a:pt x="204" y="234"/>
                  <a:pt x="204" y="234"/>
                  <a:pt x="204" y="234"/>
                </a:cubicBezTo>
                <a:cubicBezTo>
                  <a:pt x="204" y="233"/>
                  <a:pt x="204" y="233"/>
                  <a:pt x="204" y="233"/>
                </a:cubicBezTo>
                <a:cubicBezTo>
                  <a:pt x="202" y="234"/>
                  <a:pt x="202" y="234"/>
                  <a:pt x="202" y="234"/>
                </a:cubicBezTo>
                <a:cubicBezTo>
                  <a:pt x="201" y="234"/>
                  <a:pt x="201" y="234"/>
                  <a:pt x="201" y="234"/>
                </a:cubicBezTo>
                <a:cubicBezTo>
                  <a:pt x="200" y="234"/>
                  <a:pt x="200" y="234"/>
                  <a:pt x="200" y="234"/>
                </a:cubicBezTo>
                <a:cubicBezTo>
                  <a:pt x="199" y="234"/>
                  <a:pt x="199" y="234"/>
                  <a:pt x="199" y="234"/>
                </a:cubicBezTo>
                <a:cubicBezTo>
                  <a:pt x="198" y="234"/>
                  <a:pt x="198" y="234"/>
                  <a:pt x="198" y="234"/>
                </a:cubicBezTo>
                <a:cubicBezTo>
                  <a:pt x="196" y="233"/>
                  <a:pt x="196" y="233"/>
                  <a:pt x="196" y="233"/>
                </a:cubicBezTo>
                <a:cubicBezTo>
                  <a:pt x="195" y="233"/>
                  <a:pt x="195" y="233"/>
                  <a:pt x="195" y="233"/>
                </a:cubicBezTo>
                <a:cubicBezTo>
                  <a:pt x="193" y="232"/>
                  <a:pt x="193" y="232"/>
                  <a:pt x="193" y="232"/>
                </a:cubicBezTo>
                <a:cubicBezTo>
                  <a:pt x="191" y="231"/>
                  <a:pt x="191" y="231"/>
                  <a:pt x="191" y="231"/>
                </a:cubicBezTo>
                <a:cubicBezTo>
                  <a:pt x="191" y="230"/>
                  <a:pt x="191" y="230"/>
                  <a:pt x="191" y="230"/>
                </a:cubicBezTo>
                <a:cubicBezTo>
                  <a:pt x="191" y="230"/>
                  <a:pt x="191" y="230"/>
                  <a:pt x="191" y="230"/>
                </a:cubicBezTo>
                <a:cubicBezTo>
                  <a:pt x="190" y="231"/>
                  <a:pt x="190" y="231"/>
                  <a:pt x="190" y="231"/>
                </a:cubicBezTo>
                <a:cubicBezTo>
                  <a:pt x="189" y="231"/>
                  <a:pt x="189" y="231"/>
                  <a:pt x="189" y="231"/>
                </a:cubicBezTo>
                <a:cubicBezTo>
                  <a:pt x="190" y="230"/>
                  <a:pt x="190" y="230"/>
                  <a:pt x="190" y="230"/>
                </a:cubicBezTo>
                <a:cubicBezTo>
                  <a:pt x="190" y="230"/>
                  <a:pt x="190" y="230"/>
                  <a:pt x="190" y="230"/>
                </a:cubicBezTo>
                <a:cubicBezTo>
                  <a:pt x="189" y="231"/>
                  <a:pt x="189" y="231"/>
                  <a:pt x="189" y="231"/>
                </a:cubicBezTo>
                <a:cubicBezTo>
                  <a:pt x="187" y="232"/>
                  <a:pt x="187" y="232"/>
                  <a:pt x="187" y="232"/>
                </a:cubicBezTo>
                <a:cubicBezTo>
                  <a:pt x="186" y="232"/>
                  <a:pt x="186" y="232"/>
                  <a:pt x="186" y="232"/>
                </a:cubicBezTo>
                <a:cubicBezTo>
                  <a:pt x="185" y="232"/>
                  <a:pt x="185" y="232"/>
                  <a:pt x="185" y="232"/>
                </a:cubicBezTo>
                <a:cubicBezTo>
                  <a:pt x="184" y="233"/>
                  <a:pt x="184" y="233"/>
                  <a:pt x="184" y="233"/>
                </a:cubicBezTo>
                <a:cubicBezTo>
                  <a:pt x="183" y="232"/>
                  <a:pt x="183" y="232"/>
                  <a:pt x="183" y="232"/>
                </a:cubicBezTo>
                <a:cubicBezTo>
                  <a:pt x="183" y="232"/>
                  <a:pt x="183" y="232"/>
                  <a:pt x="183" y="232"/>
                </a:cubicBezTo>
                <a:cubicBezTo>
                  <a:pt x="183" y="232"/>
                  <a:pt x="182" y="232"/>
                  <a:pt x="182" y="232"/>
                </a:cubicBezTo>
                <a:cubicBezTo>
                  <a:pt x="182" y="232"/>
                  <a:pt x="181" y="232"/>
                  <a:pt x="181" y="232"/>
                </a:cubicBezTo>
                <a:cubicBezTo>
                  <a:pt x="180" y="234"/>
                  <a:pt x="180" y="234"/>
                  <a:pt x="180" y="234"/>
                </a:cubicBezTo>
                <a:cubicBezTo>
                  <a:pt x="179" y="234"/>
                  <a:pt x="179" y="234"/>
                  <a:pt x="179" y="234"/>
                </a:cubicBezTo>
                <a:cubicBezTo>
                  <a:pt x="179" y="234"/>
                  <a:pt x="179" y="234"/>
                  <a:pt x="179" y="234"/>
                </a:cubicBezTo>
                <a:cubicBezTo>
                  <a:pt x="178" y="233"/>
                  <a:pt x="178" y="233"/>
                  <a:pt x="178" y="233"/>
                </a:cubicBezTo>
                <a:cubicBezTo>
                  <a:pt x="176" y="233"/>
                  <a:pt x="176" y="233"/>
                  <a:pt x="176" y="233"/>
                </a:cubicBezTo>
                <a:cubicBezTo>
                  <a:pt x="175" y="233"/>
                  <a:pt x="175" y="233"/>
                  <a:pt x="175" y="233"/>
                </a:cubicBezTo>
                <a:cubicBezTo>
                  <a:pt x="175" y="233"/>
                  <a:pt x="175" y="233"/>
                  <a:pt x="175" y="233"/>
                </a:cubicBezTo>
                <a:cubicBezTo>
                  <a:pt x="174" y="233"/>
                  <a:pt x="174" y="233"/>
                  <a:pt x="174" y="233"/>
                </a:cubicBezTo>
                <a:cubicBezTo>
                  <a:pt x="175" y="232"/>
                  <a:pt x="175" y="232"/>
                  <a:pt x="175" y="232"/>
                </a:cubicBezTo>
                <a:cubicBezTo>
                  <a:pt x="176" y="232"/>
                  <a:pt x="176" y="232"/>
                  <a:pt x="176" y="232"/>
                </a:cubicBezTo>
                <a:cubicBezTo>
                  <a:pt x="177" y="232"/>
                  <a:pt x="177" y="232"/>
                  <a:pt x="177" y="232"/>
                </a:cubicBezTo>
                <a:cubicBezTo>
                  <a:pt x="177" y="233"/>
                  <a:pt x="177" y="233"/>
                  <a:pt x="177" y="233"/>
                </a:cubicBezTo>
                <a:cubicBezTo>
                  <a:pt x="178" y="232"/>
                  <a:pt x="178" y="232"/>
                  <a:pt x="178" y="232"/>
                </a:cubicBezTo>
                <a:cubicBezTo>
                  <a:pt x="180" y="232"/>
                  <a:pt x="180" y="232"/>
                  <a:pt x="180" y="232"/>
                </a:cubicBezTo>
                <a:cubicBezTo>
                  <a:pt x="181" y="231"/>
                  <a:pt x="181" y="231"/>
                  <a:pt x="181" y="231"/>
                </a:cubicBezTo>
                <a:cubicBezTo>
                  <a:pt x="182" y="231"/>
                  <a:pt x="182" y="231"/>
                  <a:pt x="182" y="231"/>
                </a:cubicBezTo>
                <a:cubicBezTo>
                  <a:pt x="183" y="231"/>
                  <a:pt x="183" y="231"/>
                  <a:pt x="183" y="231"/>
                </a:cubicBezTo>
                <a:cubicBezTo>
                  <a:pt x="184" y="231"/>
                  <a:pt x="184" y="231"/>
                  <a:pt x="184" y="231"/>
                </a:cubicBezTo>
                <a:cubicBezTo>
                  <a:pt x="184" y="231"/>
                  <a:pt x="184" y="231"/>
                  <a:pt x="184" y="231"/>
                </a:cubicBezTo>
                <a:cubicBezTo>
                  <a:pt x="184" y="230"/>
                  <a:pt x="184" y="230"/>
                  <a:pt x="184" y="230"/>
                </a:cubicBezTo>
                <a:cubicBezTo>
                  <a:pt x="183" y="230"/>
                  <a:pt x="183" y="230"/>
                  <a:pt x="183" y="230"/>
                </a:cubicBezTo>
                <a:cubicBezTo>
                  <a:pt x="183" y="229"/>
                  <a:pt x="183" y="229"/>
                  <a:pt x="183" y="229"/>
                </a:cubicBezTo>
                <a:cubicBezTo>
                  <a:pt x="183" y="229"/>
                  <a:pt x="183" y="229"/>
                  <a:pt x="183" y="229"/>
                </a:cubicBezTo>
                <a:cubicBezTo>
                  <a:pt x="181" y="230"/>
                  <a:pt x="181" y="230"/>
                  <a:pt x="181" y="230"/>
                </a:cubicBezTo>
                <a:cubicBezTo>
                  <a:pt x="181" y="229"/>
                  <a:pt x="181" y="229"/>
                  <a:pt x="181" y="229"/>
                </a:cubicBezTo>
                <a:cubicBezTo>
                  <a:pt x="179" y="229"/>
                  <a:pt x="179" y="229"/>
                  <a:pt x="179" y="229"/>
                </a:cubicBezTo>
                <a:cubicBezTo>
                  <a:pt x="178" y="230"/>
                  <a:pt x="178" y="230"/>
                  <a:pt x="178" y="230"/>
                </a:cubicBezTo>
                <a:cubicBezTo>
                  <a:pt x="176" y="230"/>
                  <a:pt x="176" y="230"/>
                  <a:pt x="176" y="230"/>
                </a:cubicBezTo>
                <a:cubicBezTo>
                  <a:pt x="175" y="229"/>
                  <a:pt x="175" y="229"/>
                  <a:pt x="175" y="229"/>
                </a:cubicBezTo>
                <a:cubicBezTo>
                  <a:pt x="175" y="229"/>
                  <a:pt x="175" y="229"/>
                  <a:pt x="175" y="229"/>
                </a:cubicBezTo>
                <a:cubicBezTo>
                  <a:pt x="174" y="228"/>
                  <a:pt x="174" y="228"/>
                  <a:pt x="174" y="228"/>
                </a:cubicBezTo>
                <a:cubicBezTo>
                  <a:pt x="173" y="229"/>
                  <a:pt x="173" y="229"/>
                  <a:pt x="173" y="229"/>
                </a:cubicBezTo>
                <a:cubicBezTo>
                  <a:pt x="172" y="229"/>
                  <a:pt x="172" y="229"/>
                  <a:pt x="172" y="229"/>
                </a:cubicBezTo>
                <a:cubicBezTo>
                  <a:pt x="170" y="230"/>
                  <a:pt x="170" y="230"/>
                  <a:pt x="170" y="230"/>
                </a:cubicBezTo>
                <a:cubicBezTo>
                  <a:pt x="169" y="229"/>
                  <a:pt x="169" y="229"/>
                  <a:pt x="169" y="229"/>
                </a:cubicBezTo>
                <a:cubicBezTo>
                  <a:pt x="170" y="229"/>
                  <a:pt x="170" y="229"/>
                  <a:pt x="170" y="229"/>
                </a:cubicBezTo>
                <a:cubicBezTo>
                  <a:pt x="171" y="228"/>
                  <a:pt x="171" y="228"/>
                  <a:pt x="171" y="228"/>
                </a:cubicBezTo>
                <a:cubicBezTo>
                  <a:pt x="171" y="228"/>
                  <a:pt x="171" y="228"/>
                  <a:pt x="171" y="228"/>
                </a:cubicBezTo>
                <a:cubicBezTo>
                  <a:pt x="173" y="228"/>
                  <a:pt x="173" y="228"/>
                  <a:pt x="173" y="228"/>
                </a:cubicBezTo>
                <a:cubicBezTo>
                  <a:pt x="175" y="227"/>
                  <a:pt x="175" y="227"/>
                  <a:pt x="175" y="227"/>
                </a:cubicBezTo>
                <a:cubicBezTo>
                  <a:pt x="175" y="226"/>
                  <a:pt x="175" y="226"/>
                  <a:pt x="175" y="226"/>
                </a:cubicBezTo>
                <a:cubicBezTo>
                  <a:pt x="176" y="226"/>
                  <a:pt x="176" y="226"/>
                  <a:pt x="176" y="226"/>
                </a:cubicBezTo>
                <a:cubicBezTo>
                  <a:pt x="176" y="225"/>
                  <a:pt x="176" y="225"/>
                  <a:pt x="176" y="225"/>
                </a:cubicBezTo>
                <a:cubicBezTo>
                  <a:pt x="177" y="225"/>
                  <a:pt x="177" y="225"/>
                  <a:pt x="177" y="225"/>
                </a:cubicBezTo>
                <a:cubicBezTo>
                  <a:pt x="177" y="225"/>
                  <a:pt x="177" y="225"/>
                  <a:pt x="177" y="225"/>
                </a:cubicBezTo>
                <a:cubicBezTo>
                  <a:pt x="178" y="224"/>
                  <a:pt x="178" y="224"/>
                  <a:pt x="178" y="224"/>
                </a:cubicBezTo>
                <a:cubicBezTo>
                  <a:pt x="177" y="223"/>
                  <a:pt x="177" y="223"/>
                  <a:pt x="177" y="223"/>
                </a:cubicBezTo>
                <a:cubicBezTo>
                  <a:pt x="177" y="223"/>
                  <a:pt x="177" y="223"/>
                  <a:pt x="177" y="223"/>
                </a:cubicBezTo>
                <a:cubicBezTo>
                  <a:pt x="176" y="223"/>
                  <a:pt x="176" y="223"/>
                  <a:pt x="176" y="223"/>
                </a:cubicBezTo>
                <a:cubicBezTo>
                  <a:pt x="176" y="222"/>
                  <a:pt x="176" y="222"/>
                  <a:pt x="176" y="222"/>
                </a:cubicBezTo>
                <a:cubicBezTo>
                  <a:pt x="177" y="222"/>
                  <a:pt x="177" y="222"/>
                  <a:pt x="177" y="222"/>
                </a:cubicBezTo>
                <a:cubicBezTo>
                  <a:pt x="177" y="222"/>
                  <a:pt x="177" y="222"/>
                  <a:pt x="177" y="222"/>
                </a:cubicBezTo>
                <a:cubicBezTo>
                  <a:pt x="177" y="222"/>
                  <a:pt x="177" y="222"/>
                  <a:pt x="177" y="222"/>
                </a:cubicBezTo>
                <a:cubicBezTo>
                  <a:pt x="178" y="222"/>
                  <a:pt x="178" y="222"/>
                  <a:pt x="178" y="222"/>
                </a:cubicBezTo>
                <a:cubicBezTo>
                  <a:pt x="178" y="222"/>
                  <a:pt x="178" y="222"/>
                  <a:pt x="178" y="222"/>
                </a:cubicBezTo>
                <a:cubicBezTo>
                  <a:pt x="178" y="221"/>
                  <a:pt x="178" y="221"/>
                  <a:pt x="178" y="221"/>
                </a:cubicBezTo>
                <a:cubicBezTo>
                  <a:pt x="178" y="221"/>
                  <a:pt x="178" y="221"/>
                  <a:pt x="178" y="221"/>
                </a:cubicBezTo>
                <a:cubicBezTo>
                  <a:pt x="178" y="220"/>
                  <a:pt x="178" y="220"/>
                  <a:pt x="178" y="220"/>
                </a:cubicBezTo>
                <a:cubicBezTo>
                  <a:pt x="179" y="220"/>
                  <a:pt x="179" y="220"/>
                  <a:pt x="179" y="220"/>
                </a:cubicBezTo>
                <a:cubicBezTo>
                  <a:pt x="179" y="220"/>
                  <a:pt x="179" y="220"/>
                  <a:pt x="179" y="220"/>
                </a:cubicBezTo>
                <a:cubicBezTo>
                  <a:pt x="179" y="221"/>
                  <a:pt x="179" y="221"/>
                  <a:pt x="179" y="221"/>
                </a:cubicBezTo>
                <a:cubicBezTo>
                  <a:pt x="180" y="222"/>
                  <a:pt x="180" y="222"/>
                  <a:pt x="180" y="222"/>
                </a:cubicBezTo>
                <a:cubicBezTo>
                  <a:pt x="180" y="223"/>
                  <a:pt x="180" y="223"/>
                  <a:pt x="180" y="223"/>
                </a:cubicBezTo>
                <a:cubicBezTo>
                  <a:pt x="182" y="222"/>
                  <a:pt x="182" y="222"/>
                  <a:pt x="182" y="222"/>
                </a:cubicBezTo>
                <a:cubicBezTo>
                  <a:pt x="183" y="222"/>
                  <a:pt x="183" y="222"/>
                  <a:pt x="183" y="222"/>
                </a:cubicBezTo>
                <a:cubicBezTo>
                  <a:pt x="186" y="221"/>
                  <a:pt x="186" y="221"/>
                  <a:pt x="186" y="221"/>
                </a:cubicBezTo>
                <a:cubicBezTo>
                  <a:pt x="187" y="221"/>
                  <a:pt x="187" y="221"/>
                  <a:pt x="187" y="221"/>
                </a:cubicBezTo>
                <a:cubicBezTo>
                  <a:pt x="188" y="221"/>
                  <a:pt x="188" y="221"/>
                  <a:pt x="188" y="221"/>
                </a:cubicBezTo>
                <a:cubicBezTo>
                  <a:pt x="188" y="220"/>
                  <a:pt x="188" y="220"/>
                  <a:pt x="188" y="220"/>
                </a:cubicBezTo>
                <a:cubicBezTo>
                  <a:pt x="189" y="219"/>
                  <a:pt x="189" y="219"/>
                  <a:pt x="189" y="219"/>
                </a:cubicBezTo>
                <a:cubicBezTo>
                  <a:pt x="190" y="218"/>
                  <a:pt x="190" y="218"/>
                  <a:pt x="190" y="218"/>
                </a:cubicBezTo>
                <a:cubicBezTo>
                  <a:pt x="189" y="217"/>
                  <a:pt x="189" y="217"/>
                  <a:pt x="189" y="217"/>
                </a:cubicBezTo>
                <a:cubicBezTo>
                  <a:pt x="189" y="216"/>
                  <a:pt x="189" y="216"/>
                  <a:pt x="189" y="216"/>
                </a:cubicBezTo>
                <a:cubicBezTo>
                  <a:pt x="188" y="216"/>
                  <a:pt x="188" y="216"/>
                  <a:pt x="188" y="216"/>
                </a:cubicBezTo>
                <a:cubicBezTo>
                  <a:pt x="187" y="216"/>
                  <a:pt x="187" y="216"/>
                  <a:pt x="187" y="216"/>
                </a:cubicBezTo>
                <a:cubicBezTo>
                  <a:pt x="184" y="215"/>
                  <a:pt x="184" y="215"/>
                  <a:pt x="184" y="215"/>
                </a:cubicBezTo>
                <a:cubicBezTo>
                  <a:pt x="184" y="215"/>
                  <a:pt x="184" y="215"/>
                  <a:pt x="184" y="215"/>
                </a:cubicBezTo>
                <a:cubicBezTo>
                  <a:pt x="183" y="215"/>
                  <a:pt x="183" y="215"/>
                  <a:pt x="183" y="215"/>
                </a:cubicBezTo>
                <a:cubicBezTo>
                  <a:pt x="182" y="215"/>
                  <a:pt x="182" y="215"/>
                  <a:pt x="182" y="215"/>
                </a:cubicBezTo>
                <a:cubicBezTo>
                  <a:pt x="182" y="214"/>
                  <a:pt x="182" y="214"/>
                  <a:pt x="182" y="214"/>
                </a:cubicBezTo>
                <a:cubicBezTo>
                  <a:pt x="182" y="214"/>
                  <a:pt x="182" y="214"/>
                  <a:pt x="182" y="214"/>
                </a:cubicBezTo>
                <a:cubicBezTo>
                  <a:pt x="181" y="214"/>
                  <a:pt x="181" y="214"/>
                  <a:pt x="181" y="214"/>
                </a:cubicBezTo>
                <a:cubicBezTo>
                  <a:pt x="180" y="214"/>
                  <a:pt x="180" y="214"/>
                  <a:pt x="180" y="214"/>
                </a:cubicBezTo>
                <a:cubicBezTo>
                  <a:pt x="179" y="215"/>
                  <a:pt x="179" y="215"/>
                  <a:pt x="179" y="215"/>
                </a:cubicBezTo>
                <a:cubicBezTo>
                  <a:pt x="178" y="215"/>
                  <a:pt x="178" y="215"/>
                  <a:pt x="178" y="215"/>
                </a:cubicBezTo>
                <a:cubicBezTo>
                  <a:pt x="177" y="215"/>
                  <a:pt x="177" y="215"/>
                  <a:pt x="177" y="215"/>
                </a:cubicBezTo>
                <a:cubicBezTo>
                  <a:pt x="177" y="214"/>
                  <a:pt x="177" y="214"/>
                  <a:pt x="177" y="214"/>
                </a:cubicBezTo>
                <a:cubicBezTo>
                  <a:pt x="178" y="215"/>
                  <a:pt x="178" y="215"/>
                  <a:pt x="178" y="215"/>
                </a:cubicBezTo>
                <a:cubicBezTo>
                  <a:pt x="179" y="214"/>
                  <a:pt x="179" y="214"/>
                  <a:pt x="179" y="214"/>
                </a:cubicBezTo>
                <a:cubicBezTo>
                  <a:pt x="179" y="214"/>
                  <a:pt x="179" y="214"/>
                  <a:pt x="179" y="214"/>
                </a:cubicBezTo>
                <a:cubicBezTo>
                  <a:pt x="180" y="214"/>
                  <a:pt x="180" y="214"/>
                  <a:pt x="180" y="214"/>
                </a:cubicBezTo>
                <a:cubicBezTo>
                  <a:pt x="181" y="213"/>
                  <a:pt x="181" y="213"/>
                  <a:pt x="181" y="213"/>
                </a:cubicBezTo>
                <a:cubicBezTo>
                  <a:pt x="180" y="212"/>
                  <a:pt x="180" y="212"/>
                  <a:pt x="180" y="212"/>
                </a:cubicBezTo>
                <a:cubicBezTo>
                  <a:pt x="179" y="211"/>
                  <a:pt x="179" y="211"/>
                  <a:pt x="179" y="211"/>
                </a:cubicBezTo>
                <a:cubicBezTo>
                  <a:pt x="179" y="211"/>
                  <a:pt x="179" y="211"/>
                  <a:pt x="179" y="211"/>
                </a:cubicBezTo>
                <a:cubicBezTo>
                  <a:pt x="178" y="211"/>
                  <a:pt x="178" y="211"/>
                  <a:pt x="178" y="211"/>
                </a:cubicBezTo>
                <a:cubicBezTo>
                  <a:pt x="178" y="210"/>
                  <a:pt x="178" y="210"/>
                  <a:pt x="178" y="210"/>
                </a:cubicBezTo>
                <a:cubicBezTo>
                  <a:pt x="179" y="210"/>
                  <a:pt x="179" y="210"/>
                  <a:pt x="179" y="210"/>
                </a:cubicBezTo>
                <a:cubicBezTo>
                  <a:pt x="179" y="209"/>
                  <a:pt x="179" y="209"/>
                  <a:pt x="179" y="209"/>
                </a:cubicBezTo>
                <a:cubicBezTo>
                  <a:pt x="179" y="208"/>
                  <a:pt x="179" y="208"/>
                  <a:pt x="179" y="208"/>
                </a:cubicBezTo>
                <a:cubicBezTo>
                  <a:pt x="179" y="207"/>
                  <a:pt x="179" y="207"/>
                  <a:pt x="179" y="207"/>
                </a:cubicBezTo>
                <a:cubicBezTo>
                  <a:pt x="180" y="208"/>
                  <a:pt x="180" y="208"/>
                  <a:pt x="180" y="208"/>
                </a:cubicBezTo>
                <a:cubicBezTo>
                  <a:pt x="180" y="210"/>
                  <a:pt x="180" y="210"/>
                  <a:pt x="180" y="210"/>
                </a:cubicBezTo>
                <a:cubicBezTo>
                  <a:pt x="181" y="210"/>
                  <a:pt x="181" y="210"/>
                  <a:pt x="181" y="210"/>
                </a:cubicBezTo>
                <a:cubicBezTo>
                  <a:pt x="181" y="211"/>
                  <a:pt x="181" y="211"/>
                  <a:pt x="181" y="211"/>
                </a:cubicBezTo>
                <a:cubicBezTo>
                  <a:pt x="182" y="212"/>
                  <a:pt x="182" y="212"/>
                  <a:pt x="182" y="212"/>
                </a:cubicBezTo>
                <a:cubicBezTo>
                  <a:pt x="182" y="213"/>
                  <a:pt x="182" y="213"/>
                  <a:pt x="182" y="213"/>
                </a:cubicBezTo>
                <a:cubicBezTo>
                  <a:pt x="183" y="214"/>
                  <a:pt x="183" y="214"/>
                  <a:pt x="183" y="214"/>
                </a:cubicBezTo>
                <a:cubicBezTo>
                  <a:pt x="184" y="214"/>
                  <a:pt x="184" y="214"/>
                  <a:pt x="184" y="214"/>
                </a:cubicBezTo>
                <a:cubicBezTo>
                  <a:pt x="185" y="214"/>
                  <a:pt x="185" y="214"/>
                  <a:pt x="185" y="214"/>
                </a:cubicBezTo>
                <a:cubicBezTo>
                  <a:pt x="185" y="213"/>
                  <a:pt x="185" y="213"/>
                  <a:pt x="185" y="213"/>
                </a:cubicBezTo>
                <a:cubicBezTo>
                  <a:pt x="186" y="214"/>
                  <a:pt x="186" y="214"/>
                  <a:pt x="186" y="214"/>
                </a:cubicBezTo>
                <a:cubicBezTo>
                  <a:pt x="187" y="214"/>
                  <a:pt x="187" y="214"/>
                  <a:pt x="187" y="214"/>
                </a:cubicBezTo>
                <a:cubicBezTo>
                  <a:pt x="188" y="213"/>
                  <a:pt x="188" y="213"/>
                  <a:pt x="188" y="213"/>
                </a:cubicBezTo>
                <a:cubicBezTo>
                  <a:pt x="188" y="214"/>
                  <a:pt x="188" y="214"/>
                  <a:pt x="188" y="214"/>
                </a:cubicBezTo>
                <a:cubicBezTo>
                  <a:pt x="189" y="215"/>
                  <a:pt x="189" y="215"/>
                  <a:pt x="189" y="215"/>
                </a:cubicBezTo>
                <a:cubicBezTo>
                  <a:pt x="191" y="217"/>
                  <a:pt x="191" y="217"/>
                  <a:pt x="191" y="217"/>
                </a:cubicBezTo>
                <a:cubicBezTo>
                  <a:pt x="191" y="218"/>
                  <a:pt x="191" y="218"/>
                  <a:pt x="191" y="218"/>
                </a:cubicBezTo>
                <a:cubicBezTo>
                  <a:pt x="192" y="217"/>
                  <a:pt x="192" y="217"/>
                  <a:pt x="192" y="217"/>
                </a:cubicBezTo>
                <a:cubicBezTo>
                  <a:pt x="193" y="217"/>
                  <a:pt x="193" y="217"/>
                  <a:pt x="193" y="217"/>
                </a:cubicBezTo>
                <a:cubicBezTo>
                  <a:pt x="193" y="217"/>
                  <a:pt x="193" y="217"/>
                  <a:pt x="193" y="217"/>
                </a:cubicBezTo>
                <a:cubicBezTo>
                  <a:pt x="194" y="218"/>
                  <a:pt x="194" y="218"/>
                  <a:pt x="194" y="218"/>
                </a:cubicBezTo>
                <a:cubicBezTo>
                  <a:pt x="193" y="219"/>
                  <a:pt x="193" y="219"/>
                  <a:pt x="193" y="219"/>
                </a:cubicBezTo>
                <a:cubicBezTo>
                  <a:pt x="193" y="220"/>
                  <a:pt x="193" y="220"/>
                  <a:pt x="193" y="220"/>
                </a:cubicBezTo>
                <a:cubicBezTo>
                  <a:pt x="193" y="221"/>
                  <a:pt x="193" y="221"/>
                  <a:pt x="193" y="221"/>
                </a:cubicBezTo>
                <a:cubicBezTo>
                  <a:pt x="194" y="222"/>
                  <a:pt x="194" y="222"/>
                  <a:pt x="194" y="222"/>
                </a:cubicBezTo>
                <a:cubicBezTo>
                  <a:pt x="195" y="223"/>
                  <a:pt x="195" y="223"/>
                  <a:pt x="195" y="223"/>
                </a:cubicBezTo>
                <a:cubicBezTo>
                  <a:pt x="195" y="225"/>
                  <a:pt x="195" y="225"/>
                  <a:pt x="195" y="225"/>
                </a:cubicBezTo>
                <a:cubicBezTo>
                  <a:pt x="195" y="226"/>
                  <a:pt x="195" y="226"/>
                  <a:pt x="195" y="226"/>
                </a:cubicBezTo>
                <a:cubicBezTo>
                  <a:pt x="196" y="227"/>
                  <a:pt x="196" y="227"/>
                  <a:pt x="196" y="227"/>
                </a:cubicBezTo>
                <a:cubicBezTo>
                  <a:pt x="197" y="229"/>
                  <a:pt x="197" y="229"/>
                  <a:pt x="197" y="229"/>
                </a:cubicBezTo>
                <a:cubicBezTo>
                  <a:pt x="199" y="230"/>
                  <a:pt x="199" y="230"/>
                  <a:pt x="199" y="230"/>
                </a:cubicBezTo>
                <a:cubicBezTo>
                  <a:pt x="199" y="230"/>
                  <a:pt x="199" y="230"/>
                  <a:pt x="199" y="230"/>
                </a:cubicBezTo>
                <a:cubicBezTo>
                  <a:pt x="200" y="230"/>
                  <a:pt x="200" y="230"/>
                  <a:pt x="200" y="230"/>
                </a:cubicBezTo>
                <a:cubicBezTo>
                  <a:pt x="201" y="230"/>
                  <a:pt x="201" y="230"/>
                  <a:pt x="201" y="230"/>
                </a:cubicBezTo>
                <a:cubicBezTo>
                  <a:pt x="202" y="230"/>
                  <a:pt x="202" y="230"/>
                  <a:pt x="202" y="230"/>
                </a:cubicBezTo>
                <a:cubicBezTo>
                  <a:pt x="202" y="230"/>
                  <a:pt x="202" y="230"/>
                  <a:pt x="202" y="230"/>
                </a:cubicBezTo>
                <a:cubicBezTo>
                  <a:pt x="202" y="229"/>
                  <a:pt x="202" y="229"/>
                  <a:pt x="202" y="229"/>
                </a:cubicBezTo>
                <a:cubicBezTo>
                  <a:pt x="202" y="227"/>
                  <a:pt x="202" y="227"/>
                  <a:pt x="202" y="227"/>
                </a:cubicBezTo>
                <a:cubicBezTo>
                  <a:pt x="202" y="226"/>
                  <a:pt x="202" y="226"/>
                  <a:pt x="202" y="226"/>
                </a:cubicBezTo>
                <a:cubicBezTo>
                  <a:pt x="202" y="225"/>
                  <a:pt x="202" y="225"/>
                  <a:pt x="202" y="225"/>
                </a:cubicBezTo>
                <a:cubicBezTo>
                  <a:pt x="203" y="224"/>
                  <a:pt x="203" y="224"/>
                  <a:pt x="203" y="224"/>
                </a:cubicBezTo>
                <a:cubicBezTo>
                  <a:pt x="203" y="224"/>
                  <a:pt x="203" y="224"/>
                  <a:pt x="203" y="224"/>
                </a:cubicBezTo>
                <a:cubicBezTo>
                  <a:pt x="203" y="225"/>
                  <a:pt x="203" y="225"/>
                  <a:pt x="203" y="225"/>
                </a:cubicBezTo>
                <a:cubicBezTo>
                  <a:pt x="203" y="225"/>
                  <a:pt x="203" y="225"/>
                  <a:pt x="203" y="225"/>
                </a:cubicBezTo>
                <a:cubicBezTo>
                  <a:pt x="203" y="226"/>
                  <a:pt x="203" y="226"/>
                  <a:pt x="203" y="226"/>
                </a:cubicBezTo>
                <a:cubicBezTo>
                  <a:pt x="204" y="227"/>
                  <a:pt x="204" y="227"/>
                  <a:pt x="204" y="227"/>
                </a:cubicBezTo>
                <a:cubicBezTo>
                  <a:pt x="203" y="228"/>
                  <a:pt x="203" y="228"/>
                  <a:pt x="203" y="228"/>
                </a:cubicBezTo>
                <a:cubicBezTo>
                  <a:pt x="203" y="229"/>
                  <a:pt x="203" y="229"/>
                  <a:pt x="203" y="229"/>
                </a:cubicBezTo>
                <a:cubicBezTo>
                  <a:pt x="204" y="230"/>
                  <a:pt x="204" y="230"/>
                  <a:pt x="204" y="230"/>
                </a:cubicBezTo>
                <a:cubicBezTo>
                  <a:pt x="204" y="229"/>
                  <a:pt x="204" y="229"/>
                  <a:pt x="204" y="229"/>
                </a:cubicBezTo>
                <a:cubicBezTo>
                  <a:pt x="205" y="229"/>
                  <a:pt x="205" y="229"/>
                  <a:pt x="205" y="229"/>
                </a:cubicBezTo>
                <a:cubicBezTo>
                  <a:pt x="205" y="229"/>
                  <a:pt x="205" y="229"/>
                  <a:pt x="205" y="229"/>
                </a:cubicBezTo>
                <a:cubicBezTo>
                  <a:pt x="206" y="230"/>
                  <a:pt x="206" y="230"/>
                  <a:pt x="206" y="230"/>
                </a:cubicBezTo>
                <a:cubicBezTo>
                  <a:pt x="205" y="230"/>
                  <a:pt x="205" y="230"/>
                  <a:pt x="205" y="230"/>
                </a:cubicBezTo>
                <a:cubicBezTo>
                  <a:pt x="206" y="231"/>
                  <a:pt x="206" y="231"/>
                  <a:pt x="206" y="231"/>
                </a:cubicBezTo>
                <a:cubicBezTo>
                  <a:pt x="206" y="231"/>
                  <a:pt x="206" y="231"/>
                  <a:pt x="206" y="231"/>
                </a:cubicBezTo>
                <a:cubicBezTo>
                  <a:pt x="207" y="231"/>
                  <a:pt x="207" y="231"/>
                  <a:pt x="207" y="231"/>
                </a:cubicBezTo>
                <a:cubicBezTo>
                  <a:pt x="207" y="230"/>
                  <a:pt x="207" y="230"/>
                  <a:pt x="207" y="230"/>
                </a:cubicBezTo>
                <a:cubicBezTo>
                  <a:pt x="207" y="229"/>
                  <a:pt x="207" y="229"/>
                  <a:pt x="207" y="229"/>
                </a:cubicBezTo>
                <a:cubicBezTo>
                  <a:pt x="207" y="229"/>
                  <a:pt x="207" y="229"/>
                  <a:pt x="207" y="229"/>
                </a:cubicBezTo>
                <a:cubicBezTo>
                  <a:pt x="207" y="227"/>
                  <a:pt x="207" y="227"/>
                  <a:pt x="207" y="227"/>
                </a:cubicBezTo>
                <a:cubicBezTo>
                  <a:pt x="207" y="226"/>
                  <a:pt x="207" y="226"/>
                  <a:pt x="207" y="226"/>
                </a:cubicBezTo>
                <a:cubicBezTo>
                  <a:pt x="208" y="225"/>
                  <a:pt x="208" y="225"/>
                  <a:pt x="208" y="225"/>
                </a:cubicBezTo>
                <a:cubicBezTo>
                  <a:pt x="208" y="224"/>
                  <a:pt x="208" y="224"/>
                  <a:pt x="208" y="224"/>
                </a:cubicBezTo>
                <a:cubicBezTo>
                  <a:pt x="207" y="224"/>
                  <a:pt x="207" y="224"/>
                  <a:pt x="207" y="224"/>
                </a:cubicBezTo>
                <a:cubicBezTo>
                  <a:pt x="207" y="223"/>
                  <a:pt x="207" y="223"/>
                  <a:pt x="207"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6" y="221"/>
                  <a:pt x="206" y="221"/>
                  <a:pt x="206" y="221"/>
                </a:cubicBezTo>
                <a:cubicBezTo>
                  <a:pt x="207" y="221"/>
                  <a:pt x="207" y="221"/>
                  <a:pt x="207" y="221"/>
                </a:cubicBezTo>
                <a:cubicBezTo>
                  <a:pt x="208" y="221"/>
                  <a:pt x="208" y="221"/>
                  <a:pt x="208" y="221"/>
                </a:cubicBezTo>
                <a:cubicBezTo>
                  <a:pt x="208" y="219"/>
                  <a:pt x="208" y="219"/>
                  <a:pt x="208" y="219"/>
                </a:cubicBezTo>
                <a:cubicBezTo>
                  <a:pt x="207" y="219"/>
                  <a:pt x="207" y="219"/>
                  <a:pt x="207" y="219"/>
                </a:cubicBezTo>
                <a:cubicBezTo>
                  <a:pt x="207" y="219"/>
                  <a:pt x="207" y="219"/>
                  <a:pt x="207" y="219"/>
                </a:cubicBezTo>
                <a:cubicBezTo>
                  <a:pt x="207" y="219"/>
                  <a:pt x="207" y="219"/>
                  <a:pt x="207" y="219"/>
                </a:cubicBezTo>
                <a:cubicBezTo>
                  <a:pt x="207" y="218"/>
                  <a:pt x="207" y="218"/>
                  <a:pt x="207" y="218"/>
                </a:cubicBezTo>
                <a:cubicBezTo>
                  <a:pt x="208" y="217"/>
                  <a:pt x="208" y="217"/>
                  <a:pt x="208" y="217"/>
                </a:cubicBezTo>
                <a:cubicBezTo>
                  <a:pt x="208" y="216"/>
                  <a:pt x="208" y="216"/>
                  <a:pt x="208" y="216"/>
                </a:cubicBezTo>
                <a:cubicBezTo>
                  <a:pt x="207" y="216"/>
                  <a:pt x="207" y="216"/>
                  <a:pt x="207" y="216"/>
                </a:cubicBezTo>
                <a:cubicBezTo>
                  <a:pt x="206" y="217"/>
                  <a:pt x="206" y="217"/>
                  <a:pt x="206" y="217"/>
                </a:cubicBezTo>
                <a:cubicBezTo>
                  <a:pt x="205" y="218"/>
                  <a:pt x="205" y="218"/>
                  <a:pt x="205" y="218"/>
                </a:cubicBezTo>
                <a:cubicBezTo>
                  <a:pt x="205" y="220"/>
                  <a:pt x="205" y="220"/>
                  <a:pt x="205" y="220"/>
                </a:cubicBezTo>
                <a:cubicBezTo>
                  <a:pt x="205" y="220"/>
                  <a:pt x="205" y="220"/>
                  <a:pt x="205" y="220"/>
                </a:cubicBezTo>
                <a:cubicBezTo>
                  <a:pt x="205" y="219"/>
                  <a:pt x="205" y="219"/>
                  <a:pt x="205" y="219"/>
                </a:cubicBezTo>
                <a:cubicBezTo>
                  <a:pt x="205" y="218"/>
                  <a:pt x="205" y="218"/>
                  <a:pt x="205" y="218"/>
                </a:cubicBezTo>
                <a:cubicBezTo>
                  <a:pt x="205" y="217"/>
                  <a:pt x="205" y="217"/>
                  <a:pt x="205" y="217"/>
                </a:cubicBezTo>
                <a:cubicBezTo>
                  <a:pt x="205" y="217"/>
                  <a:pt x="205" y="217"/>
                  <a:pt x="205" y="217"/>
                </a:cubicBezTo>
                <a:cubicBezTo>
                  <a:pt x="205" y="216"/>
                  <a:pt x="205" y="216"/>
                  <a:pt x="205" y="216"/>
                </a:cubicBezTo>
                <a:cubicBezTo>
                  <a:pt x="205" y="215"/>
                  <a:pt x="205" y="215"/>
                  <a:pt x="205" y="215"/>
                </a:cubicBezTo>
                <a:cubicBezTo>
                  <a:pt x="206" y="215"/>
                  <a:pt x="206" y="215"/>
                  <a:pt x="206" y="215"/>
                </a:cubicBezTo>
                <a:cubicBezTo>
                  <a:pt x="207" y="214"/>
                  <a:pt x="207" y="214"/>
                  <a:pt x="207" y="214"/>
                </a:cubicBezTo>
                <a:cubicBezTo>
                  <a:pt x="207" y="213"/>
                  <a:pt x="207" y="213"/>
                  <a:pt x="207" y="213"/>
                </a:cubicBezTo>
                <a:cubicBezTo>
                  <a:pt x="207" y="213"/>
                  <a:pt x="207" y="213"/>
                  <a:pt x="207" y="213"/>
                </a:cubicBezTo>
                <a:cubicBezTo>
                  <a:pt x="206" y="213"/>
                  <a:pt x="206" y="213"/>
                  <a:pt x="206" y="213"/>
                </a:cubicBezTo>
                <a:cubicBezTo>
                  <a:pt x="205" y="213"/>
                  <a:pt x="205" y="213"/>
                  <a:pt x="205" y="213"/>
                </a:cubicBezTo>
                <a:cubicBezTo>
                  <a:pt x="205" y="214"/>
                  <a:pt x="205" y="214"/>
                  <a:pt x="205" y="214"/>
                </a:cubicBezTo>
                <a:cubicBezTo>
                  <a:pt x="205" y="214"/>
                  <a:pt x="205" y="214"/>
                  <a:pt x="205" y="214"/>
                </a:cubicBezTo>
                <a:cubicBezTo>
                  <a:pt x="205" y="213"/>
                  <a:pt x="205" y="213"/>
                  <a:pt x="205" y="213"/>
                </a:cubicBezTo>
                <a:cubicBezTo>
                  <a:pt x="205" y="212"/>
                  <a:pt x="205" y="212"/>
                  <a:pt x="205" y="212"/>
                </a:cubicBezTo>
                <a:cubicBezTo>
                  <a:pt x="205" y="212"/>
                  <a:pt x="205" y="212"/>
                  <a:pt x="205" y="212"/>
                </a:cubicBezTo>
                <a:cubicBezTo>
                  <a:pt x="204" y="212"/>
                  <a:pt x="204" y="212"/>
                  <a:pt x="204" y="212"/>
                </a:cubicBezTo>
                <a:cubicBezTo>
                  <a:pt x="203" y="213"/>
                  <a:pt x="203" y="213"/>
                  <a:pt x="203" y="213"/>
                </a:cubicBezTo>
                <a:cubicBezTo>
                  <a:pt x="203" y="214"/>
                  <a:pt x="203" y="214"/>
                  <a:pt x="203" y="214"/>
                </a:cubicBezTo>
                <a:cubicBezTo>
                  <a:pt x="203" y="214"/>
                  <a:pt x="203" y="214"/>
                  <a:pt x="203" y="214"/>
                </a:cubicBezTo>
                <a:cubicBezTo>
                  <a:pt x="203" y="213"/>
                  <a:pt x="203" y="213"/>
                  <a:pt x="203" y="213"/>
                </a:cubicBezTo>
                <a:cubicBezTo>
                  <a:pt x="203" y="212"/>
                  <a:pt x="203" y="212"/>
                  <a:pt x="203" y="212"/>
                </a:cubicBezTo>
                <a:cubicBezTo>
                  <a:pt x="204" y="212"/>
                  <a:pt x="204" y="212"/>
                  <a:pt x="204" y="212"/>
                </a:cubicBezTo>
                <a:cubicBezTo>
                  <a:pt x="205" y="211"/>
                  <a:pt x="205" y="211"/>
                  <a:pt x="205" y="211"/>
                </a:cubicBezTo>
                <a:cubicBezTo>
                  <a:pt x="205" y="210"/>
                  <a:pt x="205" y="210"/>
                  <a:pt x="205" y="210"/>
                </a:cubicBezTo>
                <a:cubicBezTo>
                  <a:pt x="204" y="210"/>
                  <a:pt x="204" y="210"/>
                  <a:pt x="204" y="210"/>
                </a:cubicBezTo>
                <a:cubicBezTo>
                  <a:pt x="204" y="209"/>
                  <a:pt x="204" y="209"/>
                  <a:pt x="204" y="209"/>
                </a:cubicBezTo>
                <a:cubicBezTo>
                  <a:pt x="203" y="209"/>
                  <a:pt x="203" y="209"/>
                  <a:pt x="203" y="209"/>
                </a:cubicBezTo>
                <a:cubicBezTo>
                  <a:pt x="203" y="209"/>
                  <a:pt x="203" y="209"/>
                  <a:pt x="203" y="209"/>
                </a:cubicBezTo>
                <a:cubicBezTo>
                  <a:pt x="202" y="208"/>
                  <a:pt x="202" y="208"/>
                  <a:pt x="202" y="208"/>
                </a:cubicBezTo>
                <a:cubicBezTo>
                  <a:pt x="202" y="208"/>
                  <a:pt x="202" y="208"/>
                  <a:pt x="202" y="208"/>
                </a:cubicBezTo>
                <a:cubicBezTo>
                  <a:pt x="201" y="207"/>
                  <a:pt x="201" y="207"/>
                  <a:pt x="201" y="207"/>
                </a:cubicBezTo>
                <a:cubicBezTo>
                  <a:pt x="200" y="207"/>
                  <a:pt x="200" y="207"/>
                  <a:pt x="200" y="207"/>
                </a:cubicBezTo>
                <a:cubicBezTo>
                  <a:pt x="200" y="206"/>
                  <a:pt x="200" y="206"/>
                  <a:pt x="200" y="206"/>
                </a:cubicBezTo>
                <a:cubicBezTo>
                  <a:pt x="199" y="206"/>
                  <a:pt x="199" y="206"/>
                  <a:pt x="199" y="206"/>
                </a:cubicBezTo>
                <a:cubicBezTo>
                  <a:pt x="199" y="206"/>
                  <a:pt x="199" y="206"/>
                  <a:pt x="199" y="206"/>
                </a:cubicBezTo>
                <a:cubicBezTo>
                  <a:pt x="199" y="205"/>
                  <a:pt x="199" y="205"/>
                  <a:pt x="199" y="205"/>
                </a:cubicBezTo>
                <a:cubicBezTo>
                  <a:pt x="197" y="204"/>
                  <a:pt x="197" y="204"/>
                  <a:pt x="197" y="204"/>
                </a:cubicBezTo>
                <a:cubicBezTo>
                  <a:pt x="197" y="203"/>
                  <a:pt x="197" y="203"/>
                  <a:pt x="197" y="203"/>
                </a:cubicBezTo>
                <a:cubicBezTo>
                  <a:pt x="196" y="203"/>
                  <a:pt x="196" y="203"/>
                  <a:pt x="196" y="203"/>
                </a:cubicBezTo>
                <a:cubicBezTo>
                  <a:pt x="194" y="203"/>
                  <a:pt x="194" y="203"/>
                  <a:pt x="194" y="203"/>
                </a:cubicBezTo>
                <a:cubicBezTo>
                  <a:pt x="193" y="203"/>
                  <a:pt x="193" y="203"/>
                  <a:pt x="193" y="203"/>
                </a:cubicBezTo>
                <a:cubicBezTo>
                  <a:pt x="192" y="204"/>
                  <a:pt x="192" y="204"/>
                  <a:pt x="192" y="204"/>
                </a:cubicBezTo>
                <a:cubicBezTo>
                  <a:pt x="193" y="204"/>
                  <a:pt x="193" y="204"/>
                  <a:pt x="193" y="204"/>
                </a:cubicBezTo>
                <a:cubicBezTo>
                  <a:pt x="192" y="203"/>
                  <a:pt x="192" y="203"/>
                  <a:pt x="192" y="203"/>
                </a:cubicBezTo>
                <a:cubicBezTo>
                  <a:pt x="191" y="202"/>
                  <a:pt x="191" y="202"/>
                  <a:pt x="191" y="202"/>
                </a:cubicBezTo>
                <a:cubicBezTo>
                  <a:pt x="189" y="202"/>
                  <a:pt x="189" y="202"/>
                  <a:pt x="189" y="202"/>
                </a:cubicBezTo>
                <a:cubicBezTo>
                  <a:pt x="188" y="202"/>
                  <a:pt x="188" y="202"/>
                  <a:pt x="188" y="202"/>
                </a:cubicBezTo>
                <a:cubicBezTo>
                  <a:pt x="188" y="202"/>
                  <a:pt x="188" y="202"/>
                  <a:pt x="188" y="202"/>
                </a:cubicBezTo>
                <a:cubicBezTo>
                  <a:pt x="189" y="201"/>
                  <a:pt x="189" y="201"/>
                  <a:pt x="189" y="201"/>
                </a:cubicBezTo>
                <a:cubicBezTo>
                  <a:pt x="189" y="202"/>
                  <a:pt x="189" y="202"/>
                  <a:pt x="189" y="202"/>
                </a:cubicBezTo>
                <a:cubicBezTo>
                  <a:pt x="191" y="202"/>
                  <a:pt x="191" y="202"/>
                  <a:pt x="191" y="202"/>
                </a:cubicBezTo>
                <a:cubicBezTo>
                  <a:pt x="192" y="202"/>
                  <a:pt x="192" y="202"/>
                  <a:pt x="192" y="202"/>
                </a:cubicBezTo>
                <a:cubicBezTo>
                  <a:pt x="193" y="202"/>
                  <a:pt x="193" y="202"/>
                  <a:pt x="193" y="202"/>
                </a:cubicBezTo>
                <a:cubicBezTo>
                  <a:pt x="194" y="202"/>
                  <a:pt x="194" y="202"/>
                  <a:pt x="194" y="202"/>
                </a:cubicBezTo>
                <a:cubicBezTo>
                  <a:pt x="195" y="201"/>
                  <a:pt x="195" y="201"/>
                  <a:pt x="195" y="201"/>
                </a:cubicBezTo>
                <a:cubicBezTo>
                  <a:pt x="195" y="199"/>
                  <a:pt x="195" y="199"/>
                  <a:pt x="195" y="199"/>
                </a:cubicBezTo>
                <a:cubicBezTo>
                  <a:pt x="195" y="198"/>
                  <a:pt x="195" y="198"/>
                  <a:pt x="195" y="198"/>
                </a:cubicBezTo>
                <a:cubicBezTo>
                  <a:pt x="195" y="198"/>
                  <a:pt x="195" y="198"/>
                  <a:pt x="195" y="198"/>
                </a:cubicBezTo>
                <a:cubicBezTo>
                  <a:pt x="194" y="198"/>
                  <a:pt x="194" y="198"/>
                  <a:pt x="194" y="198"/>
                </a:cubicBezTo>
                <a:cubicBezTo>
                  <a:pt x="193" y="197"/>
                  <a:pt x="193" y="197"/>
                  <a:pt x="193" y="197"/>
                </a:cubicBezTo>
                <a:cubicBezTo>
                  <a:pt x="192" y="197"/>
                  <a:pt x="192" y="197"/>
                  <a:pt x="192" y="197"/>
                </a:cubicBezTo>
                <a:cubicBezTo>
                  <a:pt x="192" y="197"/>
                  <a:pt x="192" y="197"/>
                  <a:pt x="192" y="197"/>
                </a:cubicBezTo>
                <a:cubicBezTo>
                  <a:pt x="191" y="198"/>
                  <a:pt x="191" y="198"/>
                  <a:pt x="191" y="198"/>
                </a:cubicBezTo>
                <a:cubicBezTo>
                  <a:pt x="190" y="198"/>
                  <a:pt x="190" y="198"/>
                  <a:pt x="190" y="198"/>
                </a:cubicBezTo>
                <a:cubicBezTo>
                  <a:pt x="189" y="198"/>
                  <a:pt x="189" y="198"/>
                  <a:pt x="189" y="198"/>
                </a:cubicBezTo>
                <a:cubicBezTo>
                  <a:pt x="189" y="199"/>
                  <a:pt x="189" y="199"/>
                  <a:pt x="189" y="199"/>
                </a:cubicBezTo>
                <a:cubicBezTo>
                  <a:pt x="188" y="199"/>
                  <a:pt x="188" y="199"/>
                  <a:pt x="188" y="199"/>
                </a:cubicBezTo>
                <a:cubicBezTo>
                  <a:pt x="188" y="198"/>
                  <a:pt x="188" y="198"/>
                  <a:pt x="188" y="198"/>
                </a:cubicBezTo>
                <a:cubicBezTo>
                  <a:pt x="188" y="198"/>
                  <a:pt x="188" y="198"/>
                  <a:pt x="188" y="198"/>
                </a:cubicBezTo>
                <a:cubicBezTo>
                  <a:pt x="187" y="198"/>
                  <a:pt x="187" y="198"/>
                  <a:pt x="187" y="198"/>
                </a:cubicBezTo>
                <a:cubicBezTo>
                  <a:pt x="186" y="198"/>
                  <a:pt x="186" y="198"/>
                  <a:pt x="186" y="198"/>
                </a:cubicBezTo>
                <a:cubicBezTo>
                  <a:pt x="185" y="198"/>
                  <a:pt x="185" y="198"/>
                  <a:pt x="185" y="198"/>
                </a:cubicBezTo>
                <a:cubicBezTo>
                  <a:pt x="185" y="198"/>
                  <a:pt x="185" y="198"/>
                  <a:pt x="185" y="198"/>
                </a:cubicBezTo>
                <a:cubicBezTo>
                  <a:pt x="185" y="198"/>
                  <a:pt x="185" y="198"/>
                  <a:pt x="185" y="198"/>
                </a:cubicBezTo>
                <a:cubicBezTo>
                  <a:pt x="186" y="197"/>
                  <a:pt x="186" y="197"/>
                  <a:pt x="186" y="197"/>
                </a:cubicBezTo>
                <a:cubicBezTo>
                  <a:pt x="187" y="197"/>
                  <a:pt x="187" y="197"/>
                  <a:pt x="187" y="197"/>
                </a:cubicBezTo>
                <a:cubicBezTo>
                  <a:pt x="188" y="197"/>
                  <a:pt x="188" y="197"/>
                  <a:pt x="188" y="197"/>
                </a:cubicBezTo>
                <a:cubicBezTo>
                  <a:pt x="187" y="196"/>
                  <a:pt x="187" y="196"/>
                  <a:pt x="187" y="196"/>
                </a:cubicBezTo>
                <a:cubicBezTo>
                  <a:pt x="187" y="196"/>
                  <a:pt x="187" y="196"/>
                  <a:pt x="187" y="196"/>
                </a:cubicBezTo>
                <a:cubicBezTo>
                  <a:pt x="186" y="196"/>
                  <a:pt x="186" y="196"/>
                  <a:pt x="186" y="196"/>
                </a:cubicBezTo>
                <a:cubicBezTo>
                  <a:pt x="185" y="196"/>
                  <a:pt x="185" y="196"/>
                  <a:pt x="185" y="196"/>
                </a:cubicBezTo>
                <a:cubicBezTo>
                  <a:pt x="184" y="196"/>
                  <a:pt x="184" y="196"/>
                  <a:pt x="184" y="196"/>
                </a:cubicBezTo>
                <a:cubicBezTo>
                  <a:pt x="184" y="196"/>
                  <a:pt x="184" y="196"/>
                  <a:pt x="184" y="196"/>
                </a:cubicBezTo>
                <a:cubicBezTo>
                  <a:pt x="185" y="196"/>
                  <a:pt x="185" y="196"/>
                  <a:pt x="185" y="196"/>
                </a:cubicBezTo>
                <a:cubicBezTo>
                  <a:pt x="185" y="196"/>
                  <a:pt x="185" y="196"/>
                  <a:pt x="185" y="196"/>
                </a:cubicBezTo>
                <a:cubicBezTo>
                  <a:pt x="186" y="196"/>
                  <a:pt x="186" y="196"/>
                  <a:pt x="186" y="196"/>
                </a:cubicBezTo>
                <a:cubicBezTo>
                  <a:pt x="187" y="195"/>
                  <a:pt x="187" y="195"/>
                  <a:pt x="187" y="195"/>
                </a:cubicBezTo>
                <a:cubicBezTo>
                  <a:pt x="187" y="195"/>
                  <a:pt x="187" y="195"/>
                  <a:pt x="187" y="195"/>
                </a:cubicBezTo>
                <a:cubicBezTo>
                  <a:pt x="188" y="195"/>
                  <a:pt x="188" y="195"/>
                  <a:pt x="188" y="195"/>
                </a:cubicBezTo>
                <a:cubicBezTo>
                  <a:pt x="189" y="197"/>
                  <a:pt x="189" y="197"/>
                  <a:pt x="189" y="197"/>
                </a:cubicBezTo>
                <a:cubicBezTo>
                  <a:pt x="190" y="197"/>
                  <a:pt x="190" y="197"/>
                  <a:pt x="190" y="197"/>
                </a:cubicBezTo>
                <a:cubicBezTo>
                  <a:pt x="191" y="196"/>
                  <a:pt x="191" y="196"/>
                  <a:pt x="191" y="196"/>
                </a:cubicBezTo>
                <a:cubicBezTo>
                  <a:pt x="192" y="196"/>
                  <a:pt x="192" y="196"/>
                  <a:pt x="192" y="196"/>
                </a:cubicBezTo>
                <a:cubicBezTo>
                  <a:pt x="193" y="195"/>
                  <a:pt x="193" y="195"/>
                  <a:pt x="193" y="195"/>
                </a:cubicBezTo>
                <a:cubicBezTo>
                  <a:pt x="194" y="196"/>
                  <a:pt x="194" y="196"/>
                  <a:pt x="194" y="196"/>
                </a:cubicBezTo>
                <a:cubicBezTo>
                  <a:pt x="194" y="195"/>
                  <a:pt x="194" y="195"/>
                  <a:pt x="194" y="195"/>
                </a:cubicBezTo>
                <a:cubicBezTo>
                  <a:pt x="195" y="195"/>
                  <a:pt x="195" y="195"/>
                  <a:pt x="195" y="195"/>
                </a:cubicBezTo>
                <a:cubicBezTo>
                  <a:pt x="195" y="194"/>
                  <a:pt x="195" y="194"/>
                  <a:pt x="195" y="194"/>
                </a:cubicBezTo>
                <a:cubicBezTo>
                  <a:pt x="195" y="193"/>
                  <a:pt x="195" y="193"/>
                  <a:pt x="195" y="193"/>
                </a:cubicBezTo>
                <a:cubicBezTo>
                  <a:pt x="194" y="193"/>
                  <a:pt x="194" y="193"/>
                  <a:pt x="194" y="193"/>
                </a:cubicBezTo>
                <a:cubicBezTo>
                  <a:pt x="193" y="192"/>
                  <a:pt x="193" y="192"/>
                  <a:pt x="193" y="192"/>
                </a:cubicBezTo>
                <a:cubicBezTo>
                  <a:pt x="192" y="192"/>
                  <a:pt x="192" y="192"/>
                  <a:pt x="192" y="192"/>
                </a:cubicBezTo>
                <a:cubicBezTo>
                  <a:pt x="191" y="191"/>
                  <a:pt x="191" y="191"/>
                  <a:pt x="191" y="191"/>
                </a:cubicBezTo>
                <a:cubicBezTo>
                  <a:pt x="190" y="191"/>
                  <a:pt x="190" y="191"/>
                  <a:pt x="190" y="191"/>
                </a:cubicBezTo>
                <a:cubicBezTo>
                  <a:pt x="189" y="191"/>
                  <a:pt x="189" y="191"/>
                  <a:pt x="189" y="191"/>
                </a:cubicBezTo>
                <a:cubicBezTo>
                  <a:pt x="188" y="191"/>
                  <a:pt x="188" y="191"/>
                  <a:pt x="188" y="191"/>
                </a:cubicBezTo>
                <a:cubicBezTo>
                  <a:pt x="188" y="192"/>
                  <a:pt x="188" y="192"/>
                  <a:pt x="188" y="192"/>
                </a:cubicBezTo>
                <a:cubicBezTo>
                  <a:pt x="187" y="193"/>
                  <a:pt x="187" y="193"/>
                  <a:pt x="187" y="193"/>
                </a:cubicBezTo>
                <a:cubicBezTo>
                  <a:pt x="187" y="193"/>
                  <a:pt x="187" y="192"/>
                  <a:pt x="186" y="192"/>
                </a:cubicBezTo>
                <a:cubicBezTo>
                  <a:pt x="186" y="192"/>
                  <a:pt x="186" y="192"/>
                  <a:pt x="186" y="192"/>
                </a:cubicBezTo>
                <a:cubicBezTo>
                  <a:pt x="184" y="192"/>
                  <a:pt x="184" y="192"/>
                  <a:pt x="184" y="192"/>
                </a:cubicBezTo>
                <a:cubicBezTo>
                  <a:pt x="184" y="193"/>
                  <a:pt x="184" y="193"/>
                  <a:pt x="184" y="193"/>
                </a:cubicBezTo>
                <a:cubicBezTo>
                  <a:pt x="184" y="193"/>
                  <a:pt x="184" y="193"/>
                  <a:pt x="184" y="193"/>
                </a:cubicBezTo>
                <a:cubicBezTo>
                  <a:pt x="183" y="193"/>
                  <a:pt x="183" y="193"/>
                  <a:pt x="183" y="193"/>
                </a:cubicBezTo>
                <a:cubicBezTo>
                  <a:pt x="183" y="192"/>
                  <a:pt x="183" y="192"/>
                  <a:pt x="183" y="192"/>
                </a:cubicBezTo>
                <a:cubicBezTo>
                  <a:pt x="183" y="192"/>
                  <a:pt x="183" y="192"/>
                  <a:pt x="183" y="192"/>
                </a:cubicBezTo>
                <a:cubicBezTo>
                  <a:pt x="182" y="192"/>
                  <a:pt x="182" y="192"/>
                  <a:pt x="182" y="192"/>
                </a:cubicBezTo>
                <a:cubicBezTo>
                  <a:pt x="183" y="191"/>
                  <a:pt x="183" y="191"/>
                  <a:pt x="183" y="191"/>
                </a:cubicBezTo>
                <a:cubicBezTo>
                  <a:pt x="184" y="191"/>
                  <a:pt x="184" y="191"/>
                  <a:pt x="184" y="191"/>
                </a:cubicBezTo>
                <a:cubicBezTo>
                  <a:pt x="185" y="191"/>
                  <a:pt x="185" y="191"/>
                  <a:pt x="185" y="191"/>
                </a:cubicBezTo>
                <a:cubicBezTo>
                  <a:pt x="187" y="191"/>
                  <a:pt x="187" y="191"/>
                  <a:pt x="187" y="191"/>
                </a:cubicBezTo>
                <a:cubicBezTo>
                  <a:pt x="188" y="191"/>
                  <a:pt x="188" y="191"/>
                  <a:pt x="188" y="191"/>
                </a:cubicBezTo>
                <a:cubicBezTo>
                  <a:pt x="188" y="190"/>
                  <a:pt x="188" y="190"/>
                  <a:pt x="188" y="190"/>
                </a:cubicBezTo>
                <a:cubicBezTo>
                  <a:pt x="187" y="189"/>
                  <a:pt x="187" y="189"/>
                  <a:pt x="187" y="189"/>
                </a:cubicBezTo>
                <a:cubicBezTo>
                  <a:pt x="186" y="188"/>
                  <a:pt x="186" y="188"/>
                  <a:pt x="186" y="188"/>
                </a:cubicBezTo>
                <a:cubicBezTo>
                  <a:pt x="185" y="188"/>
                  <a:pt x="185" y="188"/>
                  <a:pt x="185" y="188"/>
                </a:cubicBezTo>
                <a:cubicBezTo>
                  <a:pt x="185" y="187"/>
                  <a:pt x="185" y="187"/>
                  <a:pt x="185" y="187"/>
                </a:cubicBezTo>
                <a:cubicBezTo>
                  <a:pt x="185" y="186"/>
                  <a:pt x="185" y="186"/>
                  <a:pt x="185" y="186"/>
                </a:cubicBezTo>
                <a:cubicBezTo>
                  <a:pt x="185" y="186"/>
                  <a:pt x="185" y="186"/>
                  <a:pt x="185" y="186"/>
                </a:cubicBezTo>
                <a:cubicBezTo>
                  <a:pt x="185" y="186"/>
                  <a:pt x="185" y="186"/>
                  <a:pt x="185" y="186"/>
                </a:cubicBezTo>
                <a:cubicBezTo>
                  <a:pt x="186" y="186"/>
                  <a:pt x="186" y="186"/>
                  <a:pt x="186" y="186"/>
                </a:cubicBezTo>
                <a:cubicBezTo>
                  <a:pt x="186" y="187"/>
                  <a:pt x="186" y="187"/>
                  <a:pt x="186" y="187"/>
                </a:cubicBezTo>
                <a:cubicBezTo>
                  <a:pt x="186" y="188"/>
                  <a:pt x="186" y="188"/>
                  <a:pt x="186" y="188"/>
                </a:cubicBezTo>
                <a:cubicBezTo>
                  <a:pt x="188" y="189"/>
                  <a:pt x="188" y="189"/>
                  <a:pt x="188" y="189"/>
                </a:cubicBezTo>
                <a:cubicBezTo>
                  <a:pt x="188" y="189"/>
                  <a:pt x="188" y="189"/>
                  <a:pt x="188" y="189"/>
                </a:cubicBezTo>
                <a:cubicBezTo>
                  <a:pt x="189" y="189"/>
                  <a:pt x="189" y="189"/>
                  <a:pt x="189" y="189"/>
                </a:cubicBezTo>
                <a:cubicBezTo>
                  <a:pt x="189" y="190"/>
                  <a:pt x="189" y="190"/>
                  <a:pt x="189" y="190"/>
                </a:cubicBezTo>
                <a:cubicBezTo>
                  <a:pt x="190" y="190"/>
                  <a:pt x="190" y="190"/>
                  <a:pt x="190" y="190"/>
                </a:cubicBezTo>
                <a:cubicBezTo>
                  <a:pt x="191" y="190"/>
                  <a:pt x="191" y="190"/>
                  <a:pt x="191" y="190"/>
                </a:cubicBezTo>
                <a:cubicBezTo>
                  <a:pt x="192" y="190"/>
                  <a:pt x="192" y="190"/>
                  <a:pt x="192" y="190"/>
                </a:cubicBezTo>
                <a:cubicBezTo>
                  <a:pt x="193" y="190"/>
                  <a:pt x="193" y="190"/>
                  <a:pt x="193" y="190"/>
                </a:cubicBezTo>
                <a:cubicBezTo>
                  <a:pt x="194" y="189"/>
                  <a:pt x="194" y="189"/>
                  <a:pt x="194" y="189"/>
                </a:cubicBezTo>
                <a:cubicBezTo>
                  <a:pt x="194" y="189"/>
                  <a:pt x="194" y="189"/>
                  <a:pt x="194" y="189"/>
                </a:cubicBezTo>
                <a:cubicBezTo>
                  <a:pt x="195" y="188"/>
                  <a:pt x="195" y="188"/>
                  <a:pt x="195" y="188"/>
                </a:cubicBezTo>
                <a:cubicBezTo>
                  <a:pt x="196" y="188"/>
                  <a:pt x="196" y="188"/>
                  <a:pt x="196" y="188"/>
                </a:cubicBezTo>
                <a:cubicBezTo>
                  <a:pt x="196" y="188"/>
                  <a:pt x="196" y="188"/>
                  <a:pt x="196" y="188"/>
                </a:cubicBezTo>
                <a:cubicBezTo>
                  <a:pt x="197" y="187"/>
                  <a:pt x="197" y="187"/>
                  <a:pt x="197" y="187"/>
                </a:cubicBezTo>
                <a:cubicBezTo>
                  <a:pt x="196" y="186"/>
                  <a:pt x="196" y="186"/>
                  <a:pt x="196" y="186"/>
                </a:cubicBezTo>
                <a:cubicBezTo>
                  <a:pt x="195" y="186"/>
                  <a:pt x="195" y="186"/>
                  <a:pt x="195" y="186"/>
                </a:cubicBezTo>
                <a:cubicBezTo>
                  <a:pt x="195" y="185"/>
                  <a:pt x="195" y="185"/>
                  <a:pt x="195" y="185"/>
                </a:cubicBezTo>
                <a:cubicBezTo>
                  <a:pt x="194" y="183"/>
                  <a:pt x="194" y="183"/>
                  <a:pt x="194" y="183"/>
                </a:cubicBezTo>
                <a:cubicBezTo>
                  <a:pt x="193" y="182"/>
                  <a:pt x="193" y="182"/>
                  <a:pt x="193" y="182"/>
                </a:cubicBezTo>
                <a:cubicBezTo>
                  <a:pt x="193" y="181"/>
                  <a:pt x="193" y="181"/>
                  <a:pt x="193" y="181"/>
                </a:cubicBezTo>
                <a:cubicBezTo>
                  <a:pt x="193" y="181"/>
                  <a:pt x="193" y="181"/>
                  <a:pt x="193" y="181"/>
                </a:cubicBezTo>
                <a:cubicBezTo>
                  <a:pt x="194" y="181"/>
                  <a:pt x="194" y="181"/>
                  <a:pt x="194" y="181"/>
                </a:cubicBezTo>
                <a:cubicBezTo>
                  <a:pt x="194" y="182"/>
                  <a:pt x="194" y="182"/>
                  <a:pt x="194" y="182"/>
                </a:cubicBezTo>
                <a:cubicBezTo>
                  <a:pt x="194" y="182"/>
                  <a:pt x="194" y="182"/>
                  <a:pt x="194" y="182"/>
                </a:cubicBezTo>
                <a:cubicBezTo>
                  <a:pt x="195" y="183"/>
                  <a:pt x="195" y="183"/>
                  <a:pt x="195" y="183"/>
                </a:cubicBezTo>
                <a:cubicBezTo>
                  <a:pt x="196" y="185"/>
                  <a:pt x="196" y="185"/>
                  <a:pt x="196" y="185"/>
                </a:cubicBezTo>
                <a:cubicBezTo>
                  <a:pt x="198" y="187"/>
                  <a:pt x="198" y="187"/>
                  <a:pt x="198" y="187"/>
                </a:cubicBezTo>
                <a:cubicBezTo>
                  <a:pt x="198" y="188"/>
                  <a:pt x="198" y="188"/>
                  <a:pt x="198" y="188"/>
                </a:cubicBezTo>
                <a:cubicBezTo>
                  <a:pt x="198" y="187"/>
                  <a:pt x="198" y="187"/>
                  <a:pt x="198" y="187"/>
                </a:cubicBezTo>
                <a:cubicBezTo>
                  <a:pt x="198" y="186"/>
                  <a:pt x="198" y="186"/>
                  <a:pt x="198" y="186"/>
                </a:cubicBezTo>
                <a:cubicBezTo>
                  <a:pt x="199" y="184"/>
                  <a:pt x="199" y="184"/>
                  <a:pt x="199" y="184"/>
                </a:cubicBezTo>
                <a:cubicBezTo>
                  <a:pt x="199" y="183"/>
                  <a:pt x="199" y="183"/>
                  <a:pt x="199" y="183"/>
                </a:cubicBezTo>
                <a:cubicBezTo>
                  <a:pt x="199" y="183"/>
                  <a:pt x="199" y="183"/>
                  <a:pt x="199" y="183"/>
                </a:cubicBezTo>
                <a:cubicBezTo>
                  <a:pt x="200" y="183"/>
                  <a:pt x="200" y="183"/>
                  <a:pt x="200" y="183"/>
                </a:cubicBezTo>
                <a:cubicBezTo>
                  <a:pt x="200" y="183"/>
                  <a:pt x="200" y="183"/>
                  <a:pt x="200" y="183"/>
                </a:cubicBezTo>
                <a:cubicBezTo>
                  <a:pt x="200" y="184"/>
                  <a:pt x="200" y="184"/>
                  <a:pt x="200" y="184"/>
                </a:cubicBezTo>
                <a:cubicBezTo>
                  <a:pt x="200" y="184"/>
                  <a:pt x="200" y="184"/>
                  <a:pt x="200" y="184"/>
                </a:cubicBezTo>
                <a:cubicBezTo>
                  <a:pt x="201" y="184"/>
                  <a:pt x="201" y="184"/>
                  <a:pt x="201" y="184"/>
                </a:cubicBezTo>
                <a:cubicBezTo>
                  <a:pt x="203" y="185"/>
                  <a:pt x="203" y="185"/>
                  <a:pt x="203" y="185"/>
                </a:cubicBezTo>
                <a:cubicBezTo>
                  <a:pt x="205" y="186"/>
                  <a:pt x="205" y="186"/>
                  <a:pt x="205" y="186"/>
                </a:cubicBezTo>
                <a:cubicBezTo>
                  <a:pt x="206" y="187"/>
                  <a:pt x="206" y="187"/>
                  <a:pt x="206" y="187"/>
                </a:cubicBezTo>
                <a:cubicBezTo>
                  <a:pt x="207" y="186"/>
                  <a:pt x="207" y="186"/>
                  <a:pt x="207" y="186"/>
                </a:cubicBezTo>
                <a:cubicBezTo>
                  <a:pt x="207" y="186"/>
                  <a:pt x="207" y="186"/>
                  <a:pt x="207" y="186"/>
                </a:cubicBezTo>
                <a:cubicBezTo>
                  <a:pt x="208" y="187"/>
                  <a:pt x="208" y="187"/>
                  <a:pt x="208" y="187"/>
                </a:cubicBezTo>
                <a:cubicBezTo>
                  <a:pt x="207" y="187"/>
                  <a:pt x="207" y="187"/>
                  <a:pt x="207" y="187"/>
                </a:cubicBezTo>
                <a:cubicBezTo>
                  <a:pt x="206" y="188"/>
                  <a:pt x="206" y="188"/>
                  <a:pt x="206" y="188"/>
                </a:cubicBezTo>
                <a:cubicBezTo>
                  <a:pt x="205" y="188"/>
                  <a:pt x="205" y="188"/>
                  <a:pt x="205" y="188"/>
                </a:cubicBezTo>
                <a:cubicBezTo>
                  <a:pt x="204" y="187"/>
                  <a:pt x="204" y="187"/>
                  <a:pt x="204" y="187"/>
                </a:cubicBezTo>
                <a:cubicBezTo>
                  <a:pt x="202" y="186"/>
                  <a:pt x="202" y="186"/>
                  <a:pt x="202" y="186"/>
                </a:cubicBezTo>
                <a:cubicBezTo>
                  <a:pt x="201" y="185"/>
                  <a:pt x="201" y="185"/>
                  <a:pt x="201" y="185"/>
                </a:cubicBezTo>
                <a:cubicBezTo>
                  <a:pt x="201" y="185"/>
                  <a:pt x="201" y="185"/>
                  <a:pt x="201" y="185"/>
                </a:cubicBezTo>
                <a:cubicBezTo>
                  <a:pt x="201" y="185"/>
                  <a:pt x="201" y="185"/>
                  <a:pt x="201" y="185"/>
                </a:cubicBezTo>
                <a:cubicBezTo>
                  <a:pt x="200" y="185"/>
                  <a:pt x="200" y="185"/>
                  <a:pt x="200" y="185"/>
                </a:cubicBezTo>
                <a:cubicBezTo>
                  <a:pt x="200" y="186"/>
                  <a:pt x="200" y="186"/>
                  <a:pt x="200" y="186"/>
                </a:cubicBezTo>
                <a:cubicBezTo>
                  <a:pt x="201" y="187"/>
                  <a:pt x="201" y="187"/>
                  <a:pt x="201" y="187"/>
                </a:cubicBezTo>
                <a:cubicBezTo>
                  <a:pt x="203" y="189"/>
                  <a:pt x="203" y="189"/>
                  <a:pt x="203" y="189"/>
                </a:cubicBezTo>
                <a:cubicBezTo>
                  <a:pt x="204" y="191"/>
                  <a:pt x="204" y="191"/>
                  <a:pt x="204" y="191"/>
                </a:cubicBezTo>
                <a:cubicBezTo>
                  <a:pt x="206" y="191"/>
                  <a:pt x="206" y="191"/>
                  <a:pt x="206" y="191"/>
                </a:cubicBezTo>
                <a:cubicBezTo>
                  <a:pt x="207" y="192"/>
                  <a:pt x="207" y="192"/>
                  <a:pt x="207" y="192"/>
                </a:cubicBezTo>
                <a:cubicBezTo>
                  <a:pt x="208" y="192"/>
                  <a:pt x="208" y="192"/>
                  <a:pt x="208" y="192"/>
                </a:cubicBezTo>
                <a:cubicBezTo>
                  <a:pt x="208" y="192"/>
                  <a:pt x="208" y="192"/>
                  <a:pt x="208" y="192"/>
                </a:cubicBezTo>
                <a:cubicBezTo>
                  <a:pt x="208" y="192"/>
                  <a:pt x="208" y="192"/>
                  <a:pt x="208" y="192"/>
                </a:cubicBezTo>
                <a:cubicBezTo>
                  <a:pt x="209" y="191"/>
                  <a:pt x="209" y="191"/>
                  <a:pt x="209" y="191"/>
                </a:cubicBezTo>
                <a:cubicBezTo>
                  <a:pt x="209" y="191"/>
                  <a:pt x="209" y="191"/>
                  <a:pt x="209" y="191"/>
                </a:cubicBezTo>
                <a:cubicBezTo>
                  <a:pt x="210" y="191"/>
                  <a:pt x="210" y="191"/>
                  <a:pt x="210" y="191"/>
                </a:cubicBezTo>
                <a:cubicBezTo>
                  <a:pt x="211" y="190"/>
                  <a:pt x="211" y="190"/>
                  <a:pt x="211" y="190"/>
                </a:cubicBezTo>
                <a:cubicBezTo>
                  <a:pt x="211" y="190"/>
                  <a:pt x="211" y="190"/>
                  <a:pt x="211" y="190"/>
                </a:cubicBezTo>
                <a:cubicBezTo>
                  <a:pt x="212" y="189"/>
                  <a:pt x="212" y="189"/>
                  <a:pt x="212" y="189"/>
                </a:cubicBezTo>
                <a:cubicBezTo>
                  <a:pt x="212" y="189"/>
                  <a:pt x="212" y="189"/>
                  <a:pt x="212" y="189"/>
                </a:cubicBezTo>
                <a:cubicBezTo>
                  <a:pt x="213" y="189"/>
                  <a:pt x="213" y="189"/>
                  <a:pt x="213" y="189"/>
                </a:cubicBezTo>
                <a:cubicBezTo>
                  <a:pt x="214" y="190"/>
                  <a:pt x="214" y="190"/>
                  <a:pt x="214" y="190"/>
                </a:cubicBezTo>
                <a:cubicBezTo>
                  <a:pt x="215" y="189"/>
                  <a:pt x="215" y="189"/>
                  <a:pt x="215" y="189"/>
                </a:cubicBezTo>
                <a:cubicBezTo>
                  <a:pt x="216" y="189"/>
                  <a:pt x="216" y="189"/>
                  <a:pt x="216" y="189"/>
                </a:cubicBezTo>
                <a:cubicBezTo>
                  <a:pt x="217" y="189"/>
                  <a:pt x="217" y="189"/>
                  <a:pt x="217" y="189"/>
                </a:cubicBezTo>
                <a:cubicBezTo>
                  <a:pt x="217" y="187"/>
                  <a:pt x="217" y="187"/>
                  <a:pt x="217" y="187"/>
                </a:cubicBezTo>
                <a:cubicBezTo>
                  <a:pt x="217" y="186"/>
                  <a:pt x="217" y="186"/>
                  <a:pt x="217" y="186"/>
                </a:cubicBezTo>
                <a:cubicBezTo>
                  <a:pt x="217" y="185"/>
                  <a:pt x="217" y="185"/>
                  <a:pt x="217" y="185"/>
                </a:cubicBezTo>
                <a:cubicBezTo>
                  <a:pt x="218" y="184"/>
                  <a:pt x="218" y="184"/>
                  <a:pt x="218" y="184"/>
                </a:cubicBezTo>
                <a:cubicBezTo>
                  <a:pt x="218" y="183"/>
                  <a:pt x="218" y="183"/>
                  <a:pt x="218" y="183"/>
                </a:cubicBezTo>
                <a:cubicBezTo>
                  <a:pt x="218" y="183"/>
                  <a:pt x="218" y="183"/>
                  <a:pt x="218" y="183"/>
                </a:cubicBezTo>
                <a:cubicBezTo>
                  <a:pt x="217" y="182"/>
                  <a:pt x="217" y="182"/>
                  <a:pt x="217" y="182"/>
                </a:cubicBezTo>
                <a:cubicBezTo>
                  <a:pt x="216" y="183"/>
                  <a:pt x="216" y="183"/>
                  <a:pt x="216" y="183"/>
                </a:cubicBezTo>
                <a:cubicBezTo>
                  <a:pt x="215" y="183"/>
                  <a:pt x="215" y="183"/>
                  <a:pt x="215" y="183"/>
                </a:cubicBezTo>
                <a:cubicBezTo>
                  <a:pt x="215" y="183"/>
                  <a:pt x="215" y="183"/>
                  <a:pt x="215" y="183"/>
                </a:cubicBezTo>
                <a:cubicBezTo>
                  <a:pt x="215" y="183"/>
                  <a:pt x="215" y="183"/>
                  <a:pt x="215" y="183"/>
                </a:cubicBezTo>
                <a:cubicBezTo>
                  <a:pt x="214" y="183"/>
                  <a:pt x="214" y="183"/>
                  <a:pt x="214" y="183"/>
                </a:cubicBezTo>
                <a:cubicBezTo>
                  <a:pt x="213" y="183"/>
                  <a:pt x="213" y="183"/>
                  <a:pt x="213" y="183"/>
                </a:cubicBezTo>
                <a:cubicBezTo>
                  <a:pt x="213" y="182"/>
                  <a:pt x="213" y="182"/>
                  <a:pt x="213" y="182"/>
                </a:cubicBezTo>
                <a:cubicBezTo>
                  <a:pt x="212" y="181"/>
                  <a:pt x="212" y="181"/>
                  <a:pt x="212" y="181"/>
                </a:cubicBezTo>
                <a:cubicBezTo>
                  <a:pt x="212" y="180"/>
                  <a:pt x="212" y="180"/>
                  <a:pt x="212" y="180"/>
                </a:cubicBezTo>
                <a:cubicBezTo>
                  <a:pt x="212" y="180"/>
                  <a:pt x="212" y="180"/>
                  <a:pt x="212" y="180"/>
                </a:cubicBezTo>
                <a:cubicBezTo>
                  <a:pt x="211" y="181"/>
                  <a:pt x="211" y="181"/>
                  <a:pt x="211" y="181"/>
                </a:cubicBezTo>
                <a:cubicBezTo>
                  <a:pt x="211" y="182"/>
                  <a:pt x="211" y="182"/>
                  <a:pt x="211" y="182"/>
                </a:cubicBezTo>
                <a:cubicBezTo>
                  <a:pt x="212" y="183"/>
                  <a:pt x="212" y="183"/>
                  <a:pt x="212" y="183"/>
                </a:cubicBezTo>
                <a:cubicBezTo>
                  <a:pt x="212" y="184"/>
                  <a:pt x="212" y="184"/>
                  <a:pt x="212" y="184"/>
                </a:cubicBezTo>
                <a:cubicBezTo>
                  <a:pt x="211" y="184"/>
                  <a:pt x="211" y="184"/>
                  <a:pt x="211" y="184"/>
                </a:cubicBezTo>
                <a:cubicBezTo>
                  <a:pt x="211" y="185"/>
                  <a:pt x="211" y="185"/>
                  <a:pt x="211" y="185"/>
                </a:cubicBezTo>
                <a:cubicBezTo>
                  <a:pt x="211" y="185"/>
                  <a:pt x="211" y="185"/>
                  <a:pt x="211" y="185"/>
                </a:cubicBezTo>
                <a:cubicBezTo>
                  <a:pt x="211" y="184"/>
                  <a:pt x="211" y="184"/>
                  <a:pt x="211" y="184"/>
                </a:cubicBezTo>
                <a:cubicBezTo>
                  <a:pt x="211" y="182"/>
                  <a:pt x="211" y="182"/>
                  <a:pt x="211" y="182"/>
                </a:cubicBezTo>
                <a:cubicBezTo>
                  <a:pt x="210" y="182"/>
                  <a:pt x="210" y="182"/>
                  <a:pt x="210" y="182"/>
                </a:cubicBezTo>
                <a:cubicBezTo>
                  <a:pt x="210" y="181"/>
                  <a:pt x="210" y="181"/>
                  <a:pt x="210" y="181"/>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10" y="178"/>
                  <a:pt x="210" y="178"/>
                  <a:pt x="210" y="178"/>
                </a:cubicBezTo>
                <a:cubicBezTo>
                  <a:pt x="210" y="177"/>
                  <a:pt x="210" y="177"/>
                  <a:pt x="210" y="177"/>
                </a:cubicBezTo>
                <a:cubicBezTo>
                  <a:pt x="210" y="177"/>
                  <a:pt x="210" y="177"/>
                  <a:pt x="210" y="177"/>
                </a:cubicBezTo>
                <a:cubicBezTo>
                  <a:pt x="209" y="176"/>
                  <a:pt x="209" y="176"/>
                  <a:pt x="209" y="176"/>
                </a:cubicBezTo>
                <a:cubicBezTo>
                  <a:pt x="210" y="176"/>
                  <a:pt x="210" y="176"/>
                  <a:pt x="210" y="176"/>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1" y="173"/>
                  <a:pt x="211" y="173"/>
                  <a:pt x="211" y="173"/>
                </a:cubicBezTo>
                <a:cubicBezTo>
                  <a:pt x="211" y="172"/>
                  <a:pt x="211" y="172"/>
                  <a:pt x="211" y="172"/>
                </a:cubicBezTo>
                <a:cubicBezTo>
                  <a:pt x="212" y="172"/>
                  <a:pt x="212" y="172"/>
                  <a:pt x="212" y="172"/>
                </a:cubicBezTo>
                <a:cubicBezTo>
                  <a:pt x="212" y="173"/>
                  <a:pt x="212" y="173"/>
                  <a:pt x="212" y="173"/>
                </a:cubicBezTo>
                <a:cubicBezTo>
                  <a:pt x="213" y="174"/>
                  <a:pt x="213" y="174"/>
                  <a:pt x="213" y="174"/>
                </a:cubicBezTo>
                <a:cubicBezTo>
                  <a:pt x="213" y="174"/>
                  <a:pt x="213" y="174"/>
                  <a:pt x="213" y="174"/>
                </a:cubicBezTo>
                <a:cubicBezTo>
                  <a:pt x="214" y="174"/>
                  <a:pt x="214" y="174"/>
                  <a:pt x="214" y="174"/>
                </a:cubicBezTo>
                <a:cubicBezTo>
                  <a:pt x="215" y="174"/>
                  <a:pt x="215" y="174"/>
                  <a:pt x="215" y="174"/>
                </a:cubicBezTo>
                <a:cubicBezTo>
                  <a:pt x="216" y="174"/>
                  <a:pt x="216" y="174"/>
                  <a:pt x="216" y="174"/>
                </a:cubicBezTo>
                <a:cubicBezTo>
                  <a:pt x="217" y="174"/>
                  <a:pt x="217" y="174"/>
                  <a:pt x="217" y="174"/>
                </a:cubicBezTo>
                <a:cubicBezTo>
                  <a:pt x="218" y="175"/>
                  <a:pt x="218" y="175"/>
                  <a:pt x="218" y="175"/>
                </a:cubicBezTo>
                <a:cubicBezTo>
                  <a:pt x="219" y="176"/>
                  <a:pt x="219" y="176"/>
                  <a:pt x="219" y="176"/>
                </a:cubicBezTo>
                <a:cubicBezTo>
                  <a:pt x="219" y="177"/>
                  <a:pt x="219" y="177"/>
                  <a:pt x="219" y="177"/>
                </a:cubicBezTo>
                <a:cubicBezTo>
                  <a:pt x="220" y="177"/>
                  <a:pt x="220" y="177"/>
                  <a:pt x="220" y="177"/>
                </a:cubicBezTo>
                <a:cubicBezTo>
                  <a:pt x="220" y="178"/>
                  <a:pt x="220" y="178"/>
                  <a:pt x="220" y="178"/>
                </a:cubicBezTo>
                <a:cubicBezTo>
                  <a:pt x="220" y="179"/>
                  <a:pt x="220" y="179"/>
                  <a:pt x="220" y="179"/>
                </a:cubicBezTo>
                <a:cubicBezTo>
                  <a:pt x="221" y="179"/>
                  <a:pt x="221" y="179"/>
                  <a:pt x="221" y="179"/>
                </a:cubicBezTo>
                <a:cubicBezTo>
                  <a:pt x="222" y="178"/>
                  <a:pt x="222" y="178"/>
                  <a:pt x="222" y="178"/>
                </a:cubicBezTo>
                <a:cubicBezTo>
                  <a:pt x="224" y="176"/>
                  <a:pt x="224" y="176"/>
                  <a:pt x="224" y="176"/>
                </a:cubicBezTo>
                <a:cubicBezTo>
                  <a:pt x="224" y="175"/>
                  <a:pt x="224" y="175"/>
                  <a:pt x="224" y="175"/>
                </a:cubicBezTo>
                <a:cubicBezTo>
                  <a:pt x="223" y="175"/>
                  <a:pt x="223" y="175"/>
                  <a:pt x="223" y="175"/>
                </a:cubicBezTo>
                <a:cubicBezTo>
                  <a:pt x="223" y="174"/>
                  <a:pt x="223" y="174"/>
                  <a:pt x="223" y="174"/>
                </a:cubicBezTo>
                <a:cubicBezTo>
                  <a:pt x="224" y="173"/>
                  <a:pt x="224" y="173"/>
                  <a:pt x="224" y="173"/>
                </a:cubicBezTo>
                <a:cubicBezTo>
                  <a:pt x="224" y="173"/>
                  <a:pt x="224" y="173"/>
                  <a:pt x="224" y="173"/>
                </a:cubicBezTo>
                <a:cubicBezTo>
                  <a:pt x="223" y="172"/>
                  <a:pt x="223" y="172"/>
                  <a:pt x="223" y="172"/>
                </a:cubicBezTo>
                <a:cubicBezTo>
                  <a:pt x="222" y="173"/>
                  <a:pt x="222" y="173"/>
                  <a:pt x="222" y="173"/>
                </a:cubicBezTo>
                <a:cubicBezTo>
                  <a:pt x="221" y="173"/>
                  <a:pt x="221" y="173"/>
                  <a:pt x="221" y="173"/>
                </a:cubicBezTo>
                <a:cubicBezTo>
                  <a:pt x="220" y="173"/>
                  <a:pt x="220" y="173"/>
                  <a:pt x="220" y="173"/>
                </a:cubicBezTo>
                <a:cubicBezTo>
                  <a:pt x="219" y="171"/>
                  <a:pt x="219" y="171"/>
                  <a:pt x="219" y="171"/>
                </a:cubicBezTo>
                <a:cubicBezTo>
                  <a:pt x="218" y="171"/>
                  <a:pt x="218" y="171"/>
                  <a:pt x="218" y="171"/>
                </a:cubicBezTo>
                <a:cubicBezTo>
                  <a:pt x="217" y="172"/>
                  <a:pt x="217" y="172"/>
                  <a:pt x="217" y="172"/>
                </a:cubicBezTo>
                <a:cubicBezTo>
                  <a:pt x="216" y="171"/>
                  <a:pt x="216" y="171"/>
                  <a:pt x="216" y="171"/>
                </a:cubicBezTo>
                <a:cubicBezTo>
                  <a:pt x="216" y="171"/>
                  <a:pt x="216" y="171"/>
                  <a:pt x="216" y="171"/>
                </a:cubicBezTo>
                <a:cubicBezTo>
                  <a:pt x="217" y="171"/>
                  <a:pt x="217" y="171"/>
                  <a:pt x="217" y="171"/>
                </a:cubicBezTo>
                <a:cubicBezTo>
                  <a:pt x="217" y="170"/>
                  <a:pt x="217" y="170"/>
                  <a:pt x="217" y="170"/>
                </a:cubicBezTo>
                <a:cubicBezTo>
                  <a:pt x="218" y="168"/>
                  <a:pt x="218" y="168"/>
                  <a:pt x="218" y="168"/>
                </a:cubicBezTo>
                <a:cubicBezTo>
                  <a:pt x="218" y="167"/>
                  <a:pt x="218" y="167"/>
                  <a:pt x="218" y="167"/>
                </a:cubicBezTo>
                <a:cubicBezTo>
                  <a:pt x="218" y="167"/>
                  <a:pt x="218" y="167"/>
                  <a:pt x="218" y="167"/>
                </a:cubicBezTo>
                <a:cubicBezTo>
                  <a:pt x="217" y="166"/>
                  <a:pt x="217" y="166"/>
                  <a:pt x="217" y="166"/>
                </a:cubicBezTo>
                <a:cubicBezTo>
                  <a:pt x="216" y="166"/>
                  <a:pt x="216" y="166"/>
                  <a:pt x="216" y="166"/>
                </a:cubicBezTo>
                <a:cubicBezTo>
                  <a:pt x="215" y="167"/>
                  <a:pt x="215" y="167"/>
                  <a:pt x="215" y="167"/>
                </a:cubicBezTo>
                <a:cubicBezTo>
                  <a:pt x="214" y="167"/>
                  <a:pt x="214" y="167"/>
                  <a:pt x="214" y="167"/>
                </a:cubicBezTo>
                <a:cubicBezTo>
                  <a:pt x="213" y="167"/>
                  <a:pt x="213" y="167"/>
                  <a:pt x="213" y="167"/>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2" y="164"/>
                  <a:pt x="212" y="164"/>
                  <a:pt x="212" y="164"/>
                </a:cubicBezTo>
                <a:cubicBezTo>
                  <a:pt x="213" y="165"/>
                  <a:pt x="213" y="165"/>
                  <a:pt x="213" y="165"/>
                </a:cubicBezTo>
                <a:cubicBezTo>
                  <a:pt x="212" y="165"/>
                  <a:pt x="212" y="165"/>
                  <a:pt x="212" y="165"/>
                </a:cubicBezTo>
                <a:cubicBezTo>
                  <a:pt x="213" y="166"/>
                  <a:pt x="213" y="166"/>
                  <a:pt x="213" y="166"/>
                </a:cubicBezTo>
                <a:cubicBezTo>
                  <a:pt x="214" y="167"/>
                  <a:pt x="214" y="167"/>
                  <a:pt x="214" y="167"/>
                </a:cubicBezTo>
                <a:cubicBezTo>
                  <a:pt x="214" y="167"/>
                  <a:pt x="214" y="167"/>
                  <a:pt x="214" y="167"/>
                </a:cubicBezTo>
                <a:cubicBezTo>
                  <a:pt x="216" y="165"/>
                  <a:pt x="216" y="165"/>
                  <a:pt x="216" y="165"/>
                </a:cubicBezTo>
                <a:cubicBezTo>
                  <a:pt x="216" y="165"/>
                  <a:pt x="216" y="165"/>
                  <a:pt x="216" y="165"/>
                </a:cubicBezTo>
                <a:cubicBezTo>
                  <a:pt x="217" y="165"/>
                  <a:pt x="217" y="165"/>
                  <a:pt x="217" y="165"/>
                </a:cubicBezTo>
                <a:cubicBezTo>
                  <a:pt x="218" y="165"/>
                  <a:pt x="218" y="165"/>
                  <a:pt x="218" y="165"/>
                </a:cubicBezTo>
                <a:cubicBezTo>
                  <a:pt x="219" y="166"/>
                  <a:pt x="219" y="166"/>
                  <a:pt x="219" y="166"/>
                </a:cubicBezTo>
                <a:cubicBezTo>
                  <a:pt x="219" y="165"/>
                  <a:pt x="219" y="165"/>
                  <a:pt x="219" y="165"/>
                </a:cubicBezTo>
                <a:cubicBezTo>
                  <a:pt x="219" y="164"/>
                  <a:pt x="219" y="164"/>
                  <a:pt x="219" y="164"/>
                </a:cubicBezTo>
                <a:cubicBezTo>
                  <a:pt x="217" y="162"/>
                  <a:pt x="217" y="162"/>
                  <a:pt x="217" y="162"/>
                </a:cubicBezTo>
                <a:cubicBezTo>
                  <a:pt x="215" y="161"/>
                  <a:pt x="215" y="161"/>
                  <a:pt x="215" y="161"/>
                </a:cubicBezTo>
                <a:cubicBezTo>
                  <a:pt x="213" y="161"/>
                  <a:pt x="213" y="161"/>
                  <a:pt x="213" y="161"/>
                </a:cubicBezTo>
                <a:cubicBezTo>
                  <a:pt x="211" y="160"/>
                  <a:pt x="211" y="160"/>
                  <a:pt x="211" y="160"/>
                </a:cubicBezTo>
                <a:cubicBezTo>
                  <a:pt x="210" y="159"/>
                  <a:pt x="210" y="159"/>
                  <a:pt x="210" y="159"/>
                </a:cubicBezTo>
                <a:cubicBezTo>
                  <a:pt x="210" y="158"/>
                  <a:pt x="210" y="158"/>
                  <a:pt x="210" y="158"/>
                </a:cubicBezTo>
                <a:cubicBezTo>
                  <a:pt x="210" y="157"/>
                  <a:pt x="210" y="157"/>
                  <a:pt x="210" y="157"/>
                </a:cubicBezTo>
                <a:cubicBezTo>
                  <a:pt x="211" y="158"/>
                  <a:pt x="211" y="158"/>
                  <a:pt x="211" y="158"/>
                </a:cubicBezTo>
                <a:cubicBezTo>
                  <a:pt x="212" y="159"/>
                  <a:pt x="212" y="159"/>
                  <a:pt x="212" y="159"/>
                </a:cubicBezTo>
                <a:cubicBezTo>
                  <a:pt x="212" y="160"/>
                  <a:pt x="212" y="160"/>
                  <a:pt x="212" y="160"/>
                </a:cubicBezTo>
                <a:cubicBezTo>
                  <a:pt x="214" y="160"/>
                  <a:pt x="214" y="160"/>
                  <a:pt x="214" y="160"/>
                </a:cubicBezTo>
                <a:cubicBezTo>
                  <a:pt x="214" y="159"/>
                  <a:pt x="214" y="159"/>
                  <a:pt x="214" y="159"/>
                </a:cubicBezTo>
                <a:cubicBezTo>
                  <a:pt x="214" y="159"/>
                  <a:pt x="214" y="159"/>
                  <a:pt x="214" y="159"/>
                </a:cubicBezTo>
                <a:cubicBezTo>
                  <a:pt x="213" y="157"/>
                  <a:pt x="213" y="157"/>
                  <a:pt x="213" y="157"/>
                </a:cubicBezTo>
                <a:cubicBezTo>
                  <a:pt x="213" y="157"/>
                  <a:pt x="213" y="157"/>
                  <a:pt x="213" y="157"/>
                </a:cubicBezTo>
                <a:cubicBezTo>
                  <a:pt x="213" y="157"/>
                  <a:pt x="213" y="157"/>
                  <a:pt x="213" y="157"/>
                </a:cubicBezTo>
                <a:cubicBezTo>
                  <a:pt x="213" y="157"/>
                  <a:pt x="213" y="157"/>
                  <a:pt x="213" y="157"/>
                </a:cubicBezTo>
                <a:cubicBezTo>
                  <a:pt x="214" y="157"/>
                  <a:pt x="214" y="157"/>
                  <a:pt x="214" y="157"/>
                </a:cubicBezTo>
                <a:cubicBezTo>
                  <a:pt x="215" y="158"/>
                  <a:pt x="215" y="158"/>
                  <a:pt x="215" y="158"/>
                </a:cubicBezTo>
                <a:cubicBezTo>
                  <a:pt x="215" y="159"/>
                  <a:pt x="215" y="159"/>
                  <a:pt x="215" y="159"/>
                </a:cubicBezTo>
                <a:cubicBezTo>
                  <a:pt x="215" y="160"/>
                  <a:pt x="215" y="160"/>
                  <a:pt x="215" y="160"/>
                </a:cubicBezTo>
                <a:cubicBezTo>
                  <a:pt x="217" y="161"/>
                  <a:pt x="217" y="161"/>
                  <a:pt x="217" y="161"/>
                </a:cubicBezTo>
                <a:cubicBezTo>
                  <a:pt x="218" y="162"/>
                  <a:pt x="218" y="162"/>
                  <a:pt x="218" y="162"/>
                </a:cubicBezTo>
                <a:cubicBezTo>
                  <a:pt x="219" y="164"/>
                  <a:pt x="219" y="164"/>
                  <a:pt x="219"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0" y="165"/>
                  <a:pt x="220" y="165"/>
                  <a:pt x="220" y="165"/>
                </a:cubicBezTo>
                <a:cubicBezTo>
                  <a:pt x="221" y="166"/>
                  <a:pt x="221" y="166"/>
                  <a:pt x="221" y="166"/>
                </a:cubicBezTo>
                <a:cubicBezTo>
                  <a:pt x="222" y="166"/>
                  <a:pt x="222" y="166"/>
                  <a:pt x="222" y="166"/>
                </a:cubicBezTo>
                <a:cubicBezTo>
                  <a:pt x="222" y="166"/>
                  <a:pt x="222" y="166"/>
                  <a:pt x="222" y="166"/>
                </a:cubicBezTo>
                <a:cubicBezTo>
                  <a:pt x="223" y="166"/>
                  <a:pt x="223" y="166"/>
                  <a:pt x="223" y="166"/>
                </a:cubicBezTo>
                <a:cubicBezTo>
                  <a:pt x="224" y="164"/>
                  <a:pt x="224" y="164"/>
                  <a:pt x="224" y="164"/>
                </a:cubicBezTo>
                <a:cubicBezTo>
                  <a:pt x="224" y="163"/>
                  <a:pt x="224" y="163"/>
                  <a:pt x="224" y="163"/>
                </a:cubicBezTo>
                <a:cubicBezTo>
                  <a:pt x="224" y="162"/>
                  <a:pt x="224" y="162"/>
                  <a:pt x="224" y="162"/>
                </a:cubicBezTo>
                <a:cubicBezTo>
                  <a:pt x="224" y="161"/>
                  <a:pt x="224" y="161"/>
                  <a:pt x="224" y="161"/>
                </a:cubicBezTo>
                <a:cubicBezTo>
                  <a:pt x="224" y="161"/>
                  <a:pt x="224" y="161"/>
                  <a:pt x="224" y="161"/>
                </a:cubicBezTo>
                <a:cubicBezTo>
                  <a:pt x="224" y="159"/>
                  <a:pt x="224" y="159"/>
                  <a:pt x="224" y="159"/>
                </a:cubicBezTo>
                <a:cubicBezTo>
                  <a:pt x="223" y="158"/>
                  <a:pt x="223" y="158"/>
                  <a:pt x="223" y="158"/>
                </a:cubicBezTo>
                <a:cubicBezTo>
                  <a:pt x="224" y="158"/>
                  <a:pt x="224" y="158"/>
                  <a:pt x="224" y="158"/>
                </a:cubicBezTo>
                <a:cubicBezTo>
                  <a:pt x="224" y="157"/>
                  <a:pt x="224" y="157"/>
                  <a:pt x="224" y="157"/>
                </a:cubicBezTo>
                <a:cubicBezTo>
                  <a:pt x="224" y="157"/>
                  <a:pt x="224" y="157"/>
                  <a:pt x="224" y="157"/>
                </a:cubicBezTo>
                <a:cubicBezTo>
                  <a:pt x="225" y="158"/>
                  <a:pt x="225" y="158"/>
                  <a:pt x="225" y="158"/>
                </a:cubicBezTo>
                <a:cubicBezTo>
                  <a:pt x="225" y="158"/>
                  <a:pt x="225" y="158"/>
                  <a:pt x="225" y="158"/>
                </a:cubicBezTo>
                <a:cubicBezTo>
                  <a:pt x="225" y="157"/>
                  <a:pt x="225" y="157"/>
                  <a:pt x="225" y="157"/>
                </a:cubicBezTo>
                <a:cubicBezTo>
                  <a:pt x="224" y="156"/>
                  <a:pt x="224" y="156"/>
                  <a:pt x="224" y="156"/>
                </a:cubicBezTo>
                <a:cubicBezTo>
                  <a:pt x="223" y="155"/>
                  <a:pt x="223" y="155"/>
                  <a:pt x="223" y="155"/>
                </a:cubicBezTo>
                <a:cubicBezTo>
                  <a:pt x="223" y="154"/>
                  <a:pt x="223" y="154"/>
                  <a:pt x="223" y="154"/>
                </a:cubicBezTo>
                <a:cubicBezTo>
                  <a:pt x="222" y="154"/>
                  <a:pt x="222" y="154"/>
                  <a:pt x="222" y="154"/>
                </a:cubicBezTo>
                <a:cubicBezTo>
                  <a:pt x="221" y="154"/>
                  <a:pt x="221" y="154"/>
                  <a:pt x="221" y="154"/>
                </a:cubicBezTo>
                <a:cubicBezTo>
                  <a:pt x="220" y="153"/>
                  <a:pt x="220" y="153"/>
                  <a:pt x="220" y="153"/>
                </a:cubicBezTo>
                <a:cubicBezTo>
                  <a:pt x="220" y="153"/>
                  <a:pt x="220" y="153"/>
                  <a:pt x="220" y="153"/>
                </a:cubicBezTo>
                <a:cubicBezTo>
                  <a:pt x="218" y="153"/>
                  <a:pt x="218" y="153"/>
                  <a:pt x="218" y="153"/>
                </a:cubicBezTo>
                <a:cubicBezTo>
                  <a:pt x="217" y="153"/>
                  <a:pt x="217" y="153"/>
                  <a:pt x="217" y="153"/>
                </a:cubicBezTo>
                <a:cubicBezTo>
                  <a:pt x="216" y="153"/>
                  <a:pt x="216" y="153"/>
                  <a:pt x="216" y="153"/>
                </a:cubicBezTo>
                <a:cubicBezTo>
                  <a:pt x="216" y="153"/>
                  <a:pt x="216" y="153"/>
                  <a:pt x="216" y="153"/>
                </a:cubicBezTo>
                <a:cubicBezTo>
                  <a:pt x="215" y="152"/>
                  <a:pt x="215" y="152"/>
                  <a:pt x="215" y="152"/>
                </a:cubicBezTo>
                <a:cubicBezTo>
                  <a:pt x="216" y="152"/>
                  <a:pt x="216" y="152"/>
                  <a:pt x="216" y="152"/>
                </a:cubicBezTo>
                <a:cubicBezTo>
                  <a:pt x="216" y="152"/>
                  <a:pt x="216" y="152"/>
                  <a:pt x="216" y="152"/>
                </a:cubicBezTo>
                <a:cubicBezTo>
                  <a:pt x="217" y="152"/>
                  <a:pt x="217" y="152"/>
                  <a:pt x="217" y="152"/>
                </a:cubicBezTo>
                <a:cubicBezTo>
                  <a:pt x="218" y="152"/>
                  <a:pt x="218" y="152"/>
                  <a:pt x="218" y="152"/>
                </a:cubicBezTo>
                <a:cubicBezTo>
                  <a:pt x="220" y="152"/>
                  <a:pt x="220" y="152"/>
                  <a:pt x="220" y="152"/>
                </a:cubicBezTo>
                <a:cubicBezTo>
                  <a:pt x="220" y="152"/>
                  <a:pt x="220" y="152"/>
                  <a:pt x="220" y="152"/>
                </a:cubicBezTo>
                <a:cubicBezTo>
                  <a:pt x="221" y="152"/>
                  <a:pt x="221" y="152"/>
                  <a:pt x="221" y="152"/>
                </a:cubicBezTo>
                <a:cubicBezTo>
                  <a:pt x="222" y="152"/>
                  <a:pt x="222" y="152"/>
                  <a:pt x="222" y="152"/>
                </a:cubicBezTo>
                <a:cubicBezTo>
                  <a:pt x="222" y="152"/>
                  <a:pt x="222" y="152"/>
                  <a:pt x="222" y="152"/>
                </a:cubicBezTo>
                <a:cubicBezTo>
                  <a:pt x="223" y="152"/>
                  <a:pt x="223" y="152"/>
                  <a:pt x="223" y="152"/>
                </a:cubicBezTo>
                <a:cubicBezTo>
                  <a:pt x="224" y="152"/>
                  <a:pt x="224" y="152"/>
                  <a:pt x="224" y="152"/>
                </a:cubicBezTo>
                <a:cubicBezTo>
                  <a:pt x="224" y="152"/>
                  <a:pt x="224" y="152"/>
                  <a:pt x="224" y="152"/>
                </a:cubicBezTo>
                <a:cubicBezTo>
                  <a:pt x="224" y="151"/>
                  <a:pt x="224" y="151"/>
                  <a:pt x="224" y="151"/>
                </a:cubicBezTo>
                <a:cubicBezTo>
                  <a:pt x="224" y="150"/>
                  <a:pt x="224" y="150"/>
                  <a:pt x="224" y="150"/>
                </a:cubicBezTo>
                <a:cubicBezTo>
                  <a:pt x="224" y="149"/>
                  <a:pt x="224" y="149"/>
                  <a:pt x="224" y="149"/>
                </a:cubicBezTo>
                <a:cubicBezTo>
                  <a:pt x="223" y="149"/>
                  <a:pt x="223" y="149"/>
                  <a:pt x="223" y="149"/>
                </a:cubicBezTo>
                <a:cubicBezTo>
                  <a:pt x="223" y="149"/>
                  <a:pt x="223" y="149"/>
                  <a:pt x="223" y="149"/>
                </a:cubicBezTo>
                <a:cubicBezTo>
                  <a:pt x="222" y="150"/>
                  <a:pt x="222" y="150"/>
                  <a:pt x="222" y="150"/>
                </a:cubicBezTo>
                <a:cubicBezTo>
                  <a:pt x="221" y="149"/>
                  <a:pt x="221" y="149"/>
                  <a:pt x="221" y="149"/>
                </a:cubicBezTo>
                <a:cubicBezTo>
                  <a:pt x="220" y="149"/>
                  <a:pt x="220" y="149"/>
                  <a:pt x="220" y="149"/>
                </a:cubicBezTo>
                <a:cubicBezTo>
                  <a:pt x="219" y="149"/>
                  <a:pt x="219" y="149"/>
                  <a:pt x="219" y="149"/>
                </a:cubicBezTo>
                <a:cubicBezTo>
                  <a:pt x="218" y="148"/>
                  <a:pt x="218" y="148"/>
                  <a:pt x="218" y="148"/>
                </a:cubicBezTo>
                <a:cubicBezTo>
                  <a:pt x="217" y="149"/>
                  <a:pt x="217" y="149"/>
                  <a:pt x="217" y="149"/>
                </a:cubicBezTo>
                <a:cubicBezTo>
                  <a:pt x="216" y="149"/>
                  <a:pt x="216" y="149"/>
                  <a:pt x="216" y="149"/>
                </a:cubicBezTo>
                <a:cubicBezTo>
                  <a:pt x="216" y="149"/>
                  <a:pt x="216" y="149"/>
                  <a:pt x="216" y="149"/>
                </a:cubicBezTo>
                <a:cubicBezTo>
                  <a:pt x="216" y="148"/>
                  <a:pt x="216" y="148"/>
                  <a:pt x="216" y="148"/>
                </a:cubicBezTo>
                <a:cubicBezTo>
                  <a:pt x="216" y="147"/>
                  <a:pt x="216" y="147"/>
                  <a:pt x="216" y="147"/>
                </a:cubicBezTo>
                <a:cubicBezTo>
                  <a:pt x="216" y="147"/>
                  <a:pt x="216" y="147"/>
                  <a:pt x="216" y="147"/>
                </a:cubicBezTo>
                <a:cubicBezTo>
                  <a:pt x="214" y="147"/>
                  <a:pt x="214" y="147"/>
                  <a:pt x="214" y="147"/>
                </a:cubicBezTo>
                <a:cubicBezTo>
                  <a:pt x="214" y="147"/>
                  <a:pt x="214" y="147"/>
                  <a:pt x="214" y="147"/>
                </a:cubicBezTo>
                <a:cubicBezTo>
                  <a:pt x="213" y="146"/>
                  <a:pt x="213" y="146"/>
                  <a:pt x="213" y="146"/>
                </a:cubicBezTo>
                <a:cubicBezTo>
                  <a:pt x="213" y="146"/>
                  <a:pt x="213" y="146"/>
                  <a:pt x="213" y="146"/>
                </a:cubicBezTo>
                <a:cubicBezTo>
                  <a:pt x="214" y="146"/>
                  <a:pt x="214" y="146"/>
                  <a:pt x="214" y="146"/>
                </a:cubicBezTo>
                <a:cubicBezTo>
                  <a:pt x="215" y="146"/>
                  <a:pt x="215" y="146"/>
                  <a:pt x="215" y="146"/>
                </a:cubicBezTo>
                <a:cubicBezTo>
                  <a:pt x="216" y="146"/>
                  <a:pt x="216" y="146"/>
                  <a:pt x="216" y="146"/>
                </a:cubicBezTo>
                <a:cubicBezTo>
                  <a:pt x="216" y="145"/>
                  <a:pt x="216" y="145"/>
                  <a:pt x="216" y="145"/>
                </a:cubicBezTo>
                <a:cubicBezTo>
                  <a:pt x="215" y="145"/>
                  <a:pt x="215" y="145"/>
                  <a:pt x="215" y="145"/>
                </a:cubicBezTo>
                <a:cubicBezTo>
                  <a:pt x="216" y="144"/>
                  <a:pt x="216" y="144"/>
                  <a:pt x="216" y="144"/>
                </a:cubicBezTo>
                <a:cubicBezTo>
                  <a:pt x="215" y="144"/>
                  <a:pt x="215" y="144"/>
                  <a:pt x="215" y="144"/>
                </a:cubicBezTo>
                <a:cubicBezTo>
                  <a:pt x="215" y="143"/>
                  <a:pt x="215" y="143"/>
                  <a:pt x="215" y="143"/>
                </a:cubicBezTo>
                <a:cubicBezTo>
                  <a:pt x="216" y="142"/>
                  <a:pt x="216" y="142"/>
                  <a:pt x="216" y="142"/>
                </a:cubicBezTo>
                <a:cubicBezTo>
                  <a:pt x="215" y="142"/>
                  <a:pt x="215" y="142"/>
                  <a:pt x="215" y="142"/>
                </a:cubicBezTo>
                <a:cubicBezTo>
                  <a:pt x="215" y="141"/>
                  <a:pt x="215" y="141"/>
                  <a:pt x="215" y="141"/>
                </a:cubicBezTo>
                <a:cubicBezTo>
                  <a:pt x="216" y="141"/>
                  <a:pt x="216" y="141"/>
                  <a:pt x="216" y="141"/>
                </a:cubicBezTo>
                <a:cubicBezTo>
                  <a:pt x="216" y="141"/>
                  <a:pt x="216" y="141"/>
                  <a:pt x="216" y="141"/>
                </a:cubicBezTo>
                <a:cubicBezTo>
                  <a:pt x="216" y="142"/>
                  <a:pt x="216" y="142"/>
                  <a:pt x="216" y="142"/>
                </a:cubicBezTo>
                <a:cubicBezTo>
                  <a:pt x="217" y="142"/>
                  <a:pt x="217" y="142"/>
                  <a:pt x="217" y="142"/>
                </a:cubicBezTo>
                <a:cubicBezTo>
                  <a:pt x="217" y="142"/>
                  <a:pt x="217" y="142"/>
                  <a:pt x="217" y="142"/>
                </a:cubicBezTo>
                <a:cubicBezTo>
                  <a:pt x="218" y="142"/>
                  <a:pt x="218" y="142"/>
                  <a:pt x="218" y="142"/>
                </a:cubicBezTo>
                <a:cubicBezTo>
                  <a:pt x="220" y="140"/>
                  <a:pt x="220" y="140"/>
                  <a:pt x="220" y="140"/>
                </a:cubicBezTo>
                <a:cubicBezTo>
                  <a:pt x="221" y="140"/>
                  <a:pt x="221" y="140"/>
                  <a:pt x="221" y="140"/>
                </a:cubicBezTo>
                <a:cubicBezTo>
                  <a:pt x="221" y="140"/>
                  <a:pt x="221" y="140"/>
                  <a:pt x="221" y="140"/>
                </a:cubicBezTo>
                <a:cubicBezTo>
                  <a:pt x="220" y="139"/>
                  <a:pt x="220" y="139"/>
                  <a:pt x="220" y="139"/>
                </a:cubicBezTo>
                <a:cubicBezTo>
                  <a:pt x="219" y="139"/>
                  <a:pt x="219" y="139"/>
                  <a:pt x="219" y="139"/>
                </a:cubicBezTo>
                <a:cubicBezTo>
                  <a:pt x="218" y="139"/>
                  <a:pt x="218" y="139"/>
                  <a:pt x="218" y="139"/>
                </a:cubicBezTo>
                <a:cubicBezTo>
                  <a:pt x="218" y="139"/>
                  <a:pt x="218" y="139"/>
                  <a:pt x="218" y="139"/>
                </a:cubicBezTo>
                <a:cubicBezTo>
                  <a:pt x="219" y="138"/>
                  <a:pt x="219" y="138"/>
                  <a:pt x="219" y="138"/>
                </a:cubicBezTo>
                <a:cubicBezTo>
                  <a:pt x="220" y="139"/>
                  <a:pt x="220" y="139"/>
                  <a:pt x="220" y="139"/>
                </a:cubicBezTo>
                <a:cubicBezTo>
                  <a:pt x="221" y="139"/>
                  <a:pt x="221" y="139"/>
                  <a:pt x="221" y="139"/>
                </a:cubicBezTo>
                <a:cubicBezTo>
                  <a:pt x="221" y="139"/>
                  <a:pt x="221" y="139"/>
                  <a:pt x="221" y="139"/>
                </a:cubicBezTo>
                <a:cubicBezTo>
                  <a:pt x="221" y="138"/>
                  <a:pt x="221" y="138"/>
                  <a:pt x="221" y="138"/>
                </a:cubicBezTo>
                <a:cubicBezTo>
                  <a:pt x="221" y="138"/>
                  <a:pt x="221" y="138"/>
                  <a:pt x="221" y="138"/>
                </a:cubicBezTo>
                <a:cubicBezTo>
                  <a:pt x="222" y="137"/>
                  <a:pt x="222" y="137"/>
                  <a:pt x="222" y="137"/>
                </a:cubicBezTo>
                <a:cubicBezTo>
                  <a:pt x="223" y="138"/>
                  <a:pt x="223" y="138"/>
                  <a:pt x="223" y="138"/>
                </a:cubicBezTo>
                <a:cubicBezTo>
                  <a:pt x="224" y="138"/>
                  <a:pt x="224" y="138"/>
                  <a:pt x="224" y="138"/>
                </a:cubicBezTo>
                <a:cubicBezTo>
                  <a:pt x="224" y="139"/>
                  <a:pt x="224" y="139"/>
                  <a:pt x="224" y="139"/>
                </a:cubicBezTo>
                <a:cubicBezTo>
                  <a:pt x="225" y="138"/>
                  <a:pt x="225" y="138"/>
                  <a:pt x="225" y="138"/>
                </a:cubicBezTo>
                <a:cubicBezTo>
                  <a:pt x="225" y="139"/>
                  <a:pt x="225" y="139"/>
                  <a:pt x="225" y="139"/>
                </a:cubicBezTo>
                <a:cubicBezTo>
                  <a:pt x="226" y="139"/>
                  <a:pt x="226" y="139"/>
                  <a:pt x="226" y="139"/>
                </a:cubicBezTo>
                <a:cubicBezTo>
                  <a:pt x="226" y="140"/>
                  <a:pt x="226" y="140"/>
                  <a:pt x="226" y="140"/>
                </a:cubicBezTo>
                <a:cubicBezTo>
                  <a:pt x="226" y="141"/>
                  <a:pt x="226" y="141"/>
                  <a:pt x="226" y="141"/>
                </a:cubicBezTo>
                <a:cubicBezTo>
                  <a:pt x="227" y="141"/>
                  <a:pt x="227" y="141"/>
                  <a:pt x="227" y="141"/>
                </a:cubicBezTo>
                <a:cubicBezTo>
                  <a:pt x="227" y="141"/>
                  <a:pt x="227" y="141"/>
                  <a:pt x="227" y="141"/>
                </a:cubicBezTo>
                <a:cubicBezTo>
                  <a:pt x="228" y="141"/>
                  <a:pt x="228" y="141"/>
                  <a:pt x="228" y="141"/>
                </a:cubicBezTo>
                <a:cubicBezTo>
                  <a:pt x="228" y="142"/>
                  <a:pt x="228" y="142"/>
                  <a:pt x="228" y="142"/>
                </a:cubicBezTo>
                <a:cubicBezTo>
                  <a:pt x="230" y="142"/>
                  <a:pt x="230" y="142"/>
                  <a:pt x="230" y="142"/>
                </a:cubicBezTo>
                <a:cubicBezTo>
                  <a:pt x="230" y="143"/>
                  <a:pt x="230" y="143"/>
                  <a:pt x="230" y="143"/>
                </a:cubicBezTo>
                <a:cubicBezTo>
                  <a:pt x="231" y="143"/>
                  <a:pt x="231" y="143"/>
                  <a:pt x="231" y="143"/>
                </a:cubicBezTo>
                <a:cubicBezTo>
                  <a:pt x="231" y="143"/>
                  <a:pt x="231" y="143"/>
                  <a:pt x="231" y="143"/>
                </a:cubicBezTo>
                <a:cubicBezTo>
                  <a:pt x="231" y="142"/>
                  <a:pt x="231" y="142"/>
                  <a:pt x="231" y="142"/>
                </a:cubicBezTo>
                <a:cubicBezTo>
                  <a:pt x="232" y="141"/>
                  <a:pt x="232" y="141"/>
                  <a:pt x="232" y="141"/>
                </a:cubicBezTo>
                <a:cubicBezTo>
                  <a:pt x="232" y="139"/>
                  <a:pt x="232" y="139"/>
                  <a:pt x="232" y="139"/>
                </a:cubicBezTo>
                <a:cubicBezTo>
                  <a:pt x="232" y="139"/>
                  <a:pt x="232" y="139"/>
                  <a:pt x="232" y="139"/>
                </a:cubicBezTo>
                <a:cubicBezTo>
                  <a:pt x="232" y="137"/>
                  <a:pt x="232" y="137"/>
                  <a:pt x="232" y="137"/>
                </a:cubicBezTo>
                <a:cubicBezTo>
                  <a:pt x="232" y="136"/>
                  <a:pt x="232" y="136"/>
                  <a:pt x="232" y="136"/>
                </a:cubicBezTo>
                <a:cubicBezTo>
                  <a:pt x="233" y="135"/>
                  <a:pt x="233" y="135"/>
                  <a:pt x="233" y="135"/>
                </a:cubicBezTo>
                <a:cubicBezTo>
                  <a:pt x="233" y="134"/>
                  <a:pt x="233" y="134"/>
                  <a:pt x="233" y="134"/>
                </a:cubicBezTo>
                <a:cubicBezTo>
                  <a:pt x="233" y="133"/>
                  <a:pt x="233" y="133"/>
                  <a:pt x="233" y="133"/>
                </a:cubicBezTo>
                <a:cubicBezTo>
                  <a:pt x="232" y="133"/>
                  <a:pt x="232" y="133"/>
                  <a:pt x="232" y="133"/>
                </a:cubicBezTo>
                <a:cubicBezTo>
                  <a:pt x="231" y="132"/>
                  <a:pt x="231" y="132"/>
                  <a:pt x="231" y="132"/>
                </a:cubicBezTo>
                <a:cubicBezTo>
                  <a:pt x="230" y="132"/>
                  <a:pt x="230" y="132"/>
                  <a:pt x="230" y="132"/>
                </a:cubicBezTo>
                <a:cubicBezTo>
                  <a:pt x="230" y="132"/>
                  <a:pt x="230" y="132"/>
                  <a:pt x="230" y="132"/>
                </a:cubicBezTo>
                <a:cubicBezTo>
                  <a:pt x="230" y="131"/>
                  <a:pt x="230" y="131"/>
                  <a:pt x="230" y="131"/>
                </a:cubicBezTo>
                <a:cubicBezTo>
                  <a:pt x="230" y="131"/>
                  <a:pt x="230" y="131"/>
                  <a:pt x="230" y="131"/>
                </a:cubicBezTo>
                <a:cubicBezTo>
                  <a:pt x="229" y="132"/>
                  <a:pt x="229" y="132"/>
                  <a:pt x="229" y="132"/>
                </a:cubicBezTo>
                <a:cubicBezTo>
                  <a:pt x="228" y="133"/>
                  <a:pt x="228" y="133"/>
                  <a:pt x="228" y="133"/>
                </a:cubicBezTo>
                <a:cubicBezTo>
                  <a:pt x="227" y="134"/>
                  <a:pt x="227" y="134"/>
                  <a:pt x="227" y="134"/>
                </a:cubicBezTo>
                <a:cubicBezTo>
                  <a:pt x="227" y="133"/>
                  <a:pt x="227" y="133"/>
                  <a:pt x="227" y="133"/>
                </a:cubicBezTo>
                <a:cubicBezTo>
                  <a:pt x="227" y="133"/>
                  <a:pt x="227" y="133"/>
                  <a:pt x="227" y="133"/>
                </a:cubicBezTo>
                <a:cubicBezTo>
                  <a:pt x="227" y="132"/>
                  <a:pt x="227" y="132"/>
                  <a:pt x="227" y="132"/>
                </a:cubicBezTo>
                <a:cubicBezTo>
                  <a:pt x="227" y="131"/>
                  <a:pt x="227" y="131"/>
                  <a:pt x="227" y="131"/>
                </a:cubicBezTo>
                <a:cubicBezTo>
                  <a:pt x="225" y="131"/>
                  <a:pt x="225" y="131"/>
                  <a:pt x="225" y="131"/>
                </a:cubicBezTo>
                <a:cubicBezTo>
                  <a:pt x="225" y="131"/>
                  <a:pt x="225" y="131"/>
                  <a:pt x="225" y="131"/>
                </a:cubicBezTo>
                <a:cubicBezTo>
                  <a:pt x="224" y="131"/>
                  <a:pt x="224" y="131"/>
                  <a:pt x="224" y="131"/>
                </a:cubicBezTo>
                <a:cubicBezTo>
                  <a:pt x="225" y="130"/>
                  <a:pt x="225" y="130"/>
                  <a:pt x="225" y="130"/>
                </a:cubicBezTo>
                <a:cubicBezTo>
                  <a:pt x="225" y="130"/>
                  <a:pt x="225" y="130"/>
                  <a:pt x="225" y="130"/>
                </a:cubicBezTo>
                <a:cubicBezTo>
                  <a:pt x="224" y="130"/>
                  <a:pt x="224" y="130"/>
                  <a:pt x="224" y="130"/>
                </a:cubicBezTo>
                <a:cubicBezTo>
                  <a:pt x="224" y="129"/>
                  <a:pt x="224" y="129"/>
                  <a:pt x="224" y="129"/>
                </a:cubicBezTo>
                <a:cubicBezTo>
                  <a:pt x="224" y="129"/>
                  <a:pt x="224" y="129"/>
                  <a:pt x="224" y="129"/>
                </a:cubicBezTo>
                <a:cubicBezTo>
                  <a:pt x="224" y="129"/>
                  <a:pt x="224" y="129"/>
                  <a:pt x="224" y="129"/>
                </a:cubicBezTo>
                <a:cubicBezTo>
                  <a:pt x="225" y="129"/>
                  <a:pt x="225" y="129"/>
                  <a:pt x="225" y="129"/>
                </a:cubicBezTo>
                <a:cubicBezTo>
                  <a:pt x="225" y="128"/>
                  <a:pt x="225" y="128"/>
                  <a:pt x="225" y="128"/>
                </a:cubicBezTo>
                <a:cubicBezTo>
                  <a:pt x="225" y="128"/>
                  <a:pt x="225" y="128"/>
                  <a:pt x="225" y="128"/>
                </a:cubicBezTo>
                <a:cubicBezTo>
                  <a:pt x="224" y="127"/>
                  <a:pt x="224" y="127"/>
                  <a:pt x="224" y="127"/>
                </a:cubicBezTo>
                <a:cubicBezTo>
                  <a:pt x="224" y="126"/>
                  <a:pt x="224" y="126"/>
                  <a:pt x="224" y="126"/>
                </a:cubicBezTo>
                <a:cubicBezTo>
                  <a:pt x="225" y="126"/>
                  <a:pt x="225" y="126"/>
                  <a:pt x="225" y="126"/>
                </a:cubicBezTo>
                <a:cubicBezTo>
                  <a:pt x="225" y="126"/>
                  <a:pt x="225" y="126"/>
                  <a:pt x="225" y="126"/>
                </a:cubicBezTo>
                <a:cubicBezTo>
                  <a:pt x="226" y="127"/>
                  <a:pt x="226" y="127"/>
                  <a:pt x="226" y="127"/>
                </a:cubicBezTo>
                <a:cubicBezTo>
                  <a:pt x="226" y="127"/>
                  <a:pt x="226" y="127"/>
                  <a:pt x="226" y="127"/>
                </a:cubicBezTo>
                <a:cubicBezTo>
                  <a:pt x="227" y="129"/>
                  <a:pt x="227" y="129"/>
                  <a:pt x="227" y="129"/>
                </a:cubicBezTo>
                <a:cubicBezTo>
                  <a:pt x="228" y="129"/>
                  <a:pt x="228" y="129"/>
                  <a:pt x="228" y="129"/>
                </a:cubicBezTo>
                <a:cubicBezTo>
                  <a:pt x="229" y="129"/>
                  <a:pt x="229" y="129"/>
                  <a:pt x="229" y="129"/>
                </a:cubicBezTo>
                <a:cubicBezTo>
                  <a:pt x="230" y="128"/>
                  <a:pt x="230" y="128"/>
                  <a:pt x="230" y="128"/>
                </a:cubicBezTo>
                <a:cubicBezTo>
                  <a:pt x="229" y="127"/>
                  <a:pt x="229" y="127"/>
                  <a:pt x="229" y="127"/>
                </a:cubicBezTo>
                <a:cubicBezTo>
                  <a:pt x="228" y="126"/>
                  <a:pt x="228" y="126"/>
                  <a:pt x="228" y="126"/>
                </a:cubicBezTo>
                <a:cubicBezTo>
                  <a:pt x="227" y="125"/>
                  <a:pt x="227" y="125"/>
                  <a:pt x="227" y="125"/>
                </a:cubicBezTo>
                <a:cubicBezTo>
                  <a:pt x="226" y="125"/>
                  <a:pt x="226" y="125"/>
                  <a:pt x="226" y="125"/>
                </a:cubicBezTo>
                <a:cubicBezTo>
                  <a:pt x="225" y="123"/>
                  <a:pt x="225" y="123"/>
                  <a:pt x="225" y="123"/>
                </a:cubicBezTo>
                <a:cubicBezTo>
                  <a:pt x="225" y="123"/>
                  <a:pt x="225" y="123"/>
                  <a:pt x="225" y="123"/>
                </a:cubicBezTo>
                <a:cubicBezTo>
                  <a:pt x="224" y="122"/>
                  <a:pt x="224" y="122"/>
                  <a:pt x="224" y="122"/>
                </a:cubicBezTo>
                <a:cubicBezTo>
                  <a:pt x="223" y="121"/>
                  <a:pt x="223" y="121"/>
                  <a:pt x="223" y="121"/>
                </a:cubicBezTo>
                <a:cubicBezTo>
                  <a:pt x="222" y="121"/>
                  <a:pt x="222" y="121"/>
                  <a:pt x="222" y="121"/>
                </a:cubicBezTo>
                <a:cubicBezTo>
                  <a:pt x="222" y="120"/>
                  <a:pt x="222" y="120"/>
                  <a:pt x="222" y="120"/>
                </a:cubicBezTo>
                <a:cubicBezTo>
                  <a:pt x="223" y="120"/>
                  <a:pt x="223" y="120"/>
                  <a:pt x="223" y="120"/>
                </a:cubicBezTo>
                <a:cubicBezTo>
                  <a:pt x="223" y="119"/>
                  <a:pt x="223" y="119"/>
                  <a:pt x="223" y="119"/>
                </a:cubicBezTo>
                <a:cubicBezTo>
                  <a:pt x="223" y="119"/>
                  <a:pt x="223" y="119"/>
                  <a:pt x="223" y="119"/>
                </a:cubicBezTo>
                <a:cubicBezTo>
                  <a:pt x="223" y="118"/>
                  <a:pt x="223" y="118"/>
                  <a:pt x="223" y="118"/>
                </a:cubicBezTo>
                <a:cubicBezTo>
                  <a:pt x="223" y="118"/>
                  <a:pt x="223" y="118"/>
                  <a:pt x="223" y="118"/>
                </a:cubicBezTo>
                <a:cubicBezTo>
                  <a:pt x="224" y="118"/>
                  <a:pt x="224" y="118"/>
                  <a:pt x="224" y="118"/>
                </a:cubicBezTo>
                <a:cubicBezTo>
                  <a:pt x="224" y="117"/>
                  <a:pt x="224" y="117"/>
                  <a:pt x="224" y="117"/>
                </a:cubicBezTo>
                <a:cubicBezTo>
                  <a:pt x="225" y="117"/>
                  <a:pt x="225" y="117"/>
                  <a:pt x="225" y="117"/>
                </a:cubicBezTo>
                <a:cubicBezTo>
                  <a:pt x="226" y="118"/>
                  <a:pt x="226" y="118"/>
                  <a:pt x="226" y="118"/>
                </a:cubicBezTo>
                <a:cubicBezTo>
                  <a:pt x="225" y="119"/>
                  <a:pt x="225" y="119"/>
                  <a:pt x="225" y="119"/>
                </a:cubicBezTo>
                <a:cubicBezTo>
                  <a:pt x="225" y="119"/>
                  <a:pt x="225" y="119"/>
                  <a:pt x="225" y="119"/>
                </a:cubicBezTo>
                <a:cubicBezTo>
                  <a:pt x="226" y="119"/>
                  <a:pt x="226" y="119"/>
                  <a:pt x="226" y="119"/>
                </a:cubicBezTo>
                <a:cubicBezTo>
                  <a:pt x="226" y="120"/>
                  <a:pt x="226" y="120"/>
                  <a:pt x="226" y="120"/>
                </a:cubicBezTo>
                <a:cubicBezTo>
                  <a:pt x="226" y="121"/>
                  <a:pt x="226" y="121"/>
                  <a:pt x="226" y="121"/>
                </a:cubicBezTo>
                <a:cubicBezTo>
                  <a:pt x="227" y="121"/>
                  <a:pt x="227" y="121"/>
                  <a:pt x="227" y="121"/>
                </a:cubicBezTo>
                <a:cubicBezTo>
                  <a:pt x="228" y="120"/>
                  <a:pt x="228" y="120"/>
                  <a:pt x="228" y="120"/>
                </a:cubicBezTo>
                <a:cubicBezTo>
                  <a:pt x="228" y="119"/>
                  <a:pt x="228" y="119"/>
                  <a:pt x="228" y="119"/>
                </a:cubicBezTo>
                <a:cubicBezTo>
                  <a:pt x="229" y="117"/>
                  <a:pt x="229" y="117"/>
                  <a:pt x="229" y="117"/>
                </a:cubicBezTo>
                <a:cubicBezTo>
                  <a:pt x="229" y="116"/>
                  <a:pt x="229" y="116"/>
                  <a:pt x="229" y="116"/>
                </a:cubicBezTo>
                <a:cubicBezTo>
                  <a:pt x="230" y="116"/>
                  <a:pt x="230" y="116"/>
                  <a:pt x="230" y="116"/>
                </a:cubicBezTo>
                <a:cubicBezTo>
                  <a:pt x="229" y="114"/>
                  <a:pt x="229" y="114"/>
                  <a:pt x="229" y="114"/>
                </a:cubicBezTo>
                <a:cubicBezTo>
                  <a:pt x="230" y="113"/>
                  <a:pt x="230" y="113"/>
                  <a:pt x="230" y="113"/>
                </a:cubicBezTo>
                <a:cubicBezTo>
                  <a:pt x="231" y="113"/>
                  <a:pt x="231" y="113"/>
                  <a:pt x="231" y="113"/>
                </a:cubicBezTo>
                <a:cubicBezTo>
                  <a:pt x="231" y="111"/>
                  <a:pt x="231" y="111"/>
                  <a:pt x="231" y="111"/>
                </a:cubicBezTo>
                <a:cubicBezTo>
                  <a:pt x="231" y="110"/>
                  <a:pt x="231" y="110"/>
                  <a:pt x="231" y="110"/>
                </a:cubicBezTo>
                <a:cubicBezTo>
                  <a:pt x="230" y="109"/>
                  <a:pt x="230" y="109"/>
                  <a:pt x="230" y="109"/>
                </a:cubicBezTo>
                <a:cubicBezTo>
                  <a:pt x="231" y="107"/>
                  <a:pt x="231" y="107"/>
                  <a:pt x="231" y="107"/>
                </a:cubicBezTo>
                <a:cubicBezTo>
                  <a:pt x="232" y="105"/>
                  <a:pt x="232" y="105"/>
                  <a:pt x="232" y="105"/>
                </a:cubicBezTo>
                <a:cubicBezTo>
                  <a:pt x="232" y="103"/>
                  <a:pt x="232" y="103"/>
                  <a:pt x="232" y="103"/>
                </a:cubicBezTo>
                <a:cubicBezTo>
                  <a:pt x="232" y="102"/>
                  <a:pt x="232" y="102"/>
                  <a:pt x="232" y="102"/>
                </a:cubicBezTo>
                <a:cubicBezTo>
                  <a:pt x="233" y="102"/>
                  <a:pt x="233" y="102"/>
                  <a:pt x="233" y="102"/>
                </a:cubicBezTo>
                <a:cubicBezTo>
                  <a:pt x="233" y="100"/>
                  <a:pt x="233" y="100"/>
                  <a:pt x="233" y="100"/>
                </a:cubicBezTo>
                <a:cubicBezTo>
                  <a:pt x="233" y="99"/>
                  <a:pt x="233" y="99"/>
                  <a:pt x="233" y="99"/>
                </a:cubicBezTo>
                <a:cubicBezTo>
                  <a:pt x="234" y="98"/>
                  <a:pt x="234" y="98"/>
                  <a:pt x="234" y="98"/>
                </a:cubicBezTo>
                <a:cubicBezTo>
                  <a:pt x="235" y="97"/>
                  <a:pt x="235" y="97"/>
                  <a:pt x="235" y="97"/>
                </a:cubicBezTo>
                <a:cubicBezTo>
                  <a:pt x="237" y="94"/>
                  <a:pt x="237" y="94"/>
                  <a:pt x="237" y="94"/>
                </a:cubicBezTo>
                <a:cubicBezTo>
                  <a:pt x="238" y="92"/>
                  <a:pt x="238" y="92"/>
                  <a:pt x="238" y="92"/>
                </a:cubicBezTo>
                <a:cubicBezTo>
                  <a:pt x="239" y="91"/>
                  <a:pt x="239" y="91"/>
                  <a:pt x="239" y="91"/>
                </a:cubicBezTo>
                <a:cubicBezTo>
                  <a:pt x="240" y="90"/>
                  <a:pt x="240" y="90"/>
                  <a:pt x="240" y="90"/>
                </a:cubicBezTo>
                <a:cubicBezTo>
                  <a:pt x="241" y="89"/>
                  <a:pt x="241" y="89"/>
                  <a:pt x="241" y="89"/>
                </a:cubicBezTo>
                <a:cubicBezTo>
                  <a:pt x="241" y="87"/>
                  <a:pt x="241" y="87"/>
                  <a:pt x="241" y="87"/>
                </a:cubicBezTo>
                <a:cubicBezTo>
                  <a:pt x="243" y="86"/>
                  <a:pt x="243" y="86"/>
                  <a:pt x="243" y="86"/>
                </a:cubicBezTo>
                <a:cubicBezTo>
                  <a:pt x="243" y="86"/>
                  <a:pt x="243" y="86"/>
                  <a:pt x="243" y="86"/>
                </a:cubicBezTo>
                <a:cubicBezTo>
                  <a:pt x="243" y="85"/>
                  <a:pt x="243" y="85"/>
                  <a:pt x="243" y="85"/>
                </a:cubicBezTo>
                <a:cubicBezTo>
                  <a:pt x="242" y="85"/>
                  <a:pt x="242" y="85"/>
                  <a:pt x="242" y="85"/>
                </a:cubicBezTo>
                <a:cubicBezTo>
                  <a:pt x="241" y="84"/>
                  <a:pt x="241" y="84"/>
                  <a:pt x="241" y="84"/>
                </a:cubicBezTo>
                <a:cubicBezTo>
                  <a:pt x="240" y="84"/>
                  <a:pt x="240" y="84"/>
                  <a:pt x="240" y="84"/>
                </a:cubicBezTo>
                <a:cubicBezTo>
                  <a:pt x="240" y="83"/>
                  <a:pt x="240" y="83"/>
                  <a:pt x="240" y="83"/>
                </a:cubicBezTo>
                <a:cubicBezTo>
                  <a:pt x="239" y="83"/>
                  <a:pt x="239" y="83"/>
                  <a:pt x="239" y="83"/>
                </a:cubicBezTo>
                <a:cubicBezTo>
                  <a:pt x="237" y="84"/>
                  <a:pt x="237" y="84"/>
                  <a:pt x="237" y="84"/>
                </a:cubicBezTo>
                <a:cubicBezTo>
                  <a:pt x="236" y="84"/>
                  <a:pt x="236" y="84"/>
                  <a:pt x="236" y="84"/>
                </a:cubicBezTo>
                <a:cubicBezTo>
                  <a:pt x="234" y="85"/>
                  <a:pt x="234" y="85"/>
                  <a:pt x="234" y="85"/>
                </a:cubicBezTo>
                <a:cubicBezTo>
                  <a:pt x="233" y="86"/>
                  <a:pt x="233" y="86"/>
                  <a:pt x="233" y="86"/>
                </a:cubicBezTo>
                <a:cubicBezTo>
                  <a:pt x="232" y="87"/>
                  <a:pt x="232" y="87"/>
                  <a:pt x="232" y="87"/>
                </a:cubicBezTo>
                <a:cubicBezTo>
                  <a:pt x="232" y="87"/>
                  <a:pt x="232" y="87"/>
                  <a:pt x="232" y="87"/>
                </a:cubicBezTo>
                <a:cubicBezTo>
                  <a:pt x="231" y="88"/>
                  <a:pt x="231" y="88"/>
                  <a:pt x="231" y="88"/>
                </a:cubicBezTo>
                <a:cubicBezTo>
                  <a:pt x="230" y="87"/>
                  <a:pt x="230" y="87"/>
                  <a:pt x="230" y="87"/>
                </a:cubicBezTo>
                <a:cubicBezTo>
                  <a:pt x="229" y="87"/>
                  <a:pt x="229" y="87"/>
                  <a:pt x="229" y="87"/>
                </a:cubicBezTo>
                <a:cubicBezTo>
                  <a:pt x="229" y="86"/>
                  <a:pt x="229" y="86"/>
                  <a:pt x="229" y="86"/>
                </a:cubicBezTo>
                <a:cubicBezTo>
                  <a:pt x="230" y="86"/>
                  <a:pt x="230" y="86"/>
                  <a:pt x="230" y="86"/>
                </a:cubicBezTo>
                <a:cubicBezTo>
                  <a:pt x="231" y="86"/>
                  <a:pt x="231" y="86"/>
                  <a:pt x="231" y="86"/>
                </a:cubicBezTo>
                <a:cubicBezTo>
                  <a:pt x="231" y="85"/>
                  <a:pt x="231" y="85"/>
                  <a:pt x="231" y="85"/>
                </a:cubicBezTo>
                <a:cubicBezTo>
                  <a:pt x="230" y="84"/>
                  <a:pt x="230" y="84"/>
                  <a:pt x="230" y="84"/>
                </a:cubicBezTo>
                <a:cubicBezTo>
                  <a:pt x="230" y="84"/>
                  <a:pt x="230" y="84"/>
                  <a:pt x="230" y="84"/>
                </a:cubicBezTo>
                <a:cubicBezTo>
                  <a:pt x="229" y="84"/>
                  <a:pt x="229" y="84"/>
                  <a:pt x="229" y="84"/>
                </a:cubicBezTo>
                <a:cubicBezTo>
                  <a:pt x="230" y="83"/>
                  <a:pt x="230" y="83"/>
                  <a:pt x="230" y="83"/>
                </a:cubicBezTo>
                <a:cubicBezTo>
                  <a:pt x="230" y="83"/>
                  <a:pt x="230" y="83"/>
                  <a:pt x="230" y="83"/>
                </a:cubicBezTo>
                <a:cubicBezTo>
                  <a:pt x="232" y="82"/>
                  <a:pt x="232" y="82"/>
                  <a:pt x="232" y="82"/>
                </a:cubicBezTo>
                <a:cubicBezTo>
                  <a:pt x="232" y="80"/>
                  <a:pt x="232" y="80"/>
                  <a:pt x="232" y="80"/>
                </a:cubicBezTo>
                <a:cubicBezTo>
                  <a:pt x="233" y="80"/>
                  <a:pt x="233" y="80"/>
                  <a:pt x="233" y="80"/>
                </a:cubicBezTo>
                <a:cubicBezTo>
                  <a:pt x="234" y="80"/>
                  <a:pt x="234" y="80"/>
                  <a:pt x="234" y="80"/>
                </a:cubicBezTo>
                <a:cubicBezTo>
                  <a:pt x="236" y="80"/>
                  <a:pt x="236" y="80"/>
                  <a:pt x="236" y="80"/>
                </a:cubicBezTo>
                <a:cubicBezTo>
                  <a:pt x="238" y="82"/>
                  <a:pt x="238" y="82"/>
                  <a:pt x="238" y="82"/>
                </a:cubicBezTo>
                <a:cubicBezTo>
                  <a:pt x="239" y="82"/>
                  <a:pt x="239" y="82"/>
                  <a:pt x="239" y="82"/>
                </a:cubicBezTo>
                <a:cubicBezTo>
                  <a:pt x="241" y="82"/>
                  <a:pt x="241" y="82"/>
                  <a:pt x="241" y="82"/>
                </a:cubicBezTo>
                <a:cubicBezTo>
                  <a:pt x="242" y="82"/>
                  <a:pt x="242" y="82"/>
                  <a:pt x="242" y="82"/>
                </a:cubicBezTo>
                <a:cubicBezTo>
                  <a:pt x="243" y="82"/>
                  <a:pt x="243" y="82"/>
                  <a:pt x="243" y="82"/>
                </a:cubicBezTo>
                <a:cubicBezTo>
                  <a:pt x="246" y="82"/>
                  <a:pt x="246" y="82"/>
                  <a:pt x="246" y="82"/>
                </a:cubicBezTo>
                <a:cubicBezTo>
                  <a:pt x="247" y="81"/>
                  <a:pt x="247" y="81"/>
                  <a:pt x="247" y="81"/>
                </a:cubicBezTo>
                <a:cubicBezTo>
                  <a:pt x="247" y="80"/>
                  <a:pt x="247" y="80"/>
                  <a:pt x="247" y="80"/>
                </a:cubicBezTo>
                <a:cubicBezTo>
                  <a:pt x="247" y="80"/>
                  <a:pt x="247" y="80"/>
                  <a:pt x="247" y="80"/>
                </a:cubicBezTo>
                <a:cubicBezTo>
                  <a:pt x="247" y="80"/>
                  <a:pt x="247" y="80"/>
                  <a:pt x="247" y="80"/>
                </a:cubicBezTo>
                <a:cubicBezTo>
                  <a:pt x="248" y="79"/>
                  <a:pt x="248" y="79"/>
                  <a:pt x="248" y="79"/>
                </a:cubicBezTo>
                <a:cubicBezTo>
                  <a:pt x="249" y="78"/>
                  <a:pt x="249" y="78"/>
                  <a:pt x="249" y="78"/>
                </a:cubicBezTo>
                <a:cubicBezTo>
                  <a:pt x="249" y="78"/>
                  <a:pt x="249" y="78"/>
                  <a:pt x="249" y="78"/>
                </a:cubicBezTo>
                <a:cubicBezTo>
                  <a:pt x="248" y="77"/>
                  <a:pt x="248" y="77"/>
                  <a:pt x="248" y="77"/>
                </a:cubicBezTo>
                <a:cubicBezTo>
                  <a:pt x="247" y="76"/>
                  <a:pt x="247" y="76"/>
                  <a:pt x="247" y="76"/>
                </a:cubicBezTo>
                <a:cubicBezTo>
                  <a:pt x="247" y="76"/>
                  <a:pt x="247" y="76"/>
                  <a:pt x="247" y="76"/>
                </a:cubicBezTo>
                <a:cubicBezTo>
                  <a:pt x="246" y="76"/>
                  <a:pt x="246" y="76"/>
                  <a:pt x="246" y="76"/>
                </a:cubicBezTo>
                <a:cubicBezTo>
                  <a:pt x="245" y="76"/>
                  <a:pt x="245" y="76"/>
                  <a:pt x="245" y="76"/>
                </a:cubicBezTo>
                <a:cubicBezTo>
                  <a:pt x="244" y="76"/>
                  <a:pt x="244" y="76"/>
                  <a:pt x="244" y="76"/>
                </a:cubicBezTo>
                <a:cubicBezTo>
                  <a:pt x="244" y="76"/>
                  <a:pt x="244" y="76"/>
                  <a:pt x="244" y="76"/>
                </a:cubicBezTo>
                <a:cubicBezTo>
                  <a:pt x="243" y="76"/>
                  <a:pt x="243" y="76"/>
                  <a:pt x="243" y="76"/>
                </a:cubicBezTo>
                <a:cubicBezTo>
                  <a:pt x="241" y="76"/>
                  <a:pt x="241" y="76"/>
                  <a:pt x="241" y="76"/>
                </a:cubicBezTo>
                <a:cubicBezTo>
                  <a:pt x="239" y="75"/>
                  <a:pt x="239" y="75"/>
                  <a:pt x="239" y="75"/>
                </a:cubicBezTo>
                <a:cubicBezTo>
                  <a:pt x="238" y="75"/>
                  <a:pt x="238" y="75"/>
                  <a:pt x="238" y="75"/>
                </a:cubicBezTo>
                <a:cubicBezTo>
                  <a:pt x="237" y="75"/>
                  <a:pt x="237" y="75"/>
                  <a:pt x="237" y="75"/>
                </a:cubicBezTo>
                <a:cubicBezTo>
                  <a:pt x="236" y="75"/>
                  <a:pt x="236" y="75"/>
                  <a:pt x="236" y="75"/>
                </a:cubicBezTo>
                <a:cubicBezTo>
                  <a:pt x="234" y="75"/>
                  <a:pt x="234" y="75"/>
                  <a:pt x="234" y="75"/>
                </a:cubicBezTo>
                <a:cubicBezTo>
                  <a:pt x="233" y="75"/>
                  <a:pt x="233" y="75"/>
                  <a:pt x="233" y="75"/>
                </a:cubicBezTo>
                <a:cubicBezTo>
                  <a:pt x="232" y="75"/>
                  <a:pt x="232" y="75"/>
                  <a:pt x="232" y="75"/>
                </a:cubicBezTo>
                <a:cubicBezTo>
                  <a:pt x="233" y="75"/>
                  <a:pt x="233" y="75"/>
                  <a:pt x="233" y="75"/>
                </a:cubicBezTo>
                <a:cubicBezTo>
                  <a:pt x="234" y="75"/>
                  <a:pt x="234" y="75"/>
                  <a:pt x="234" y="75"/>
                </a:cubicBezTo>
                <a:cubicBezTo>
                  <a:pt x="235" y="74"/>
                  <a:pt x="235" y="74"/>
                  <a:pt x="235" y="74"/>
                </a:cubicBezTo>
                <a:cubicBezTo>
                  <a:pt x="236" y="74"/>
                  <a:pt x="236" y="74"/>
                  <a:pt x="236" y="74"/>
                </a:cubicBezTo>
                <a:cubicBezTo>
                  <a:pt x="237" y="74"/>
                  <a:pt x="237" y="74"/>
                  <a:pt x="237" y="74"/>
                </a:cubicBezTo>
                <a:cubicBezTo>
                  <a:pt x="239" y="75"/>
                  <a:pt x="239" y="75"/>
                  <a:pt x="239" y="75"/>
                </a:cubicBezTo>
                <a:cubicBezTo>
                  <a:pt x="239" y="74"/>
                  <a:pt x="239" y="74"/>
                  <a:pt x="239" y="74"/>
                </a:cubicBezTo>
                <a:cubicBezTo>
                  <a:pt x="240" y="74"/>
                  <a:pt x="240" y="74"/>
                  <a:pt x="240" y="74"/>
                </a:cubicBezTo>
                <a:cubicBezTo>
                  <a:pt x="240" y="74"/>
                  <a:pt x="240" y="74"/>
                  <a:pt x="240" y="74"/>
                </a:cubicBezTo>
                <a:cubicBezTo>
                  <a:pt x="241" y="74"/>
                  <a:pt x="241" y="74"/>
                  <a:pt x="241" y="74"/>
                </a:cubicBezTo>
                <a:cubicBezTo>
                  <a:pt x="242" y="73"/>
                  <a:pt x="242" y="73"/>
                  <a:pt x="242" y="73"/>
                </a:cubicBezTo>
                <a:cubicBezTo>
                  <a:pt x="242" y="73"/>
                  <a:pt x="242" y="73"/>
                  <a:pt x="242" y="73"/>
                </a:cubicBezTo>
                <a:cubicBezTo>
                  <a:pt x="243" y="73"/>
                  <a:pt x="243" y="73"/>
                  <a:pt x="243" y="73"/>
                </a:cubicBezTo>
                <a:cubicBezTo>
                  <a:pt x="243" y="73"/>
                  <a:pt x="243" y="73"/>
                  <a:pt x="243" y="73"/>
                </a:cubicBezTo>
                <a:cubicBezTo>
                  <a:pt x="244" y="73"/>
                  <a:pt x="244" y="73"/>
                  <a:pt x="244" y="73"/>
                </a:cubicBezTo>
                <a:cubicBezTo>
                  <a:pt x="244" y="73"/>
                  <a:pt x="244" y="73"/>
                  <a:pt x="244" y="73"/>
                </a:cubicBezTo>
                <a:cubicBezTo>
                  <a:pt x="244" y="73"/>
                  <a:pt x="244" y="73"/>
                  <a:pt x="244" y="73"/>
                </a:cubicBezTo>
                <a:cubicBezTo>
                  <a:pt x="245" y="73"/>
                  <a:pt x="245" y="73"/>
                  <a:pt x="245" y="73"/>
                </a:cubicBezTo>
                <a:cubicBezTo>
                  <a:pt x="245" y="73"/>
                  <a:pt x="245" y="73"/>
                  <a:pt x="245" y="73"/>
                </a:cubicBezTo>
                <a:cubicBezTo>
                  <a:pt x="246" y="73"/>
                  <a:pt x="246" y="73"/>
                  <a:pt x="246" y="73"/>
                </a:cubicBezTo>
                <a:cubicBezTo>
                  <a:pt x="247" y="73"/>
                  <a:pt x="247" y="73"/>
                  <a:pt x="247" y="73"/>
                </a:cubicBezTo>
                <a:cubicBezTo>
                  <a:pt x="248" y="74"/>
                  <a:pt x="248" y="74"/>
                  <a:pt x="248" y="74"/>
                </a:cubicBezTo>
                <a:cubicBezTo>
                  <a:pt x="249" y="74"/>
                  <a:pt x="249" y="74"/>
                  <a:pt x="249" y="74"/>
                </a:cubicBezTo>
                <a:cubicBezTo>
                  <a:pt x="249" y="74"/>
                  <a:pt x="249" y="74"/>
                  <a:pt x="249" y="74"/>
                </a:cubicBezTo>
                <a:cubicBezTo>
                  <a:pt x="250" y="74"/>
                  <a:pt x="250" y="74"/>
                  <a:pt x="250" y="74"/>
                </a:cubicBezTo>
                <a:cubicBezTo>
                  <a:pt x="252" y="73"/>
                  <a:pt x="252" y="73"/>
                  <a:pt x="252" y="73"/>
                </a:cubicBezTo>
                <a:cubicBezTo>
                  <a:pt x="254" y="72"/>
                  <a:pt x="254" y="72"/>
                  <a:pt x="254" y="72"/>
                </a:cubicBezTo>
                <a:cubicBezTo>
                  <a:pt x="254" y="72"/>
                  <a:pt x="254" y="72"/>
                  <a:pt x="254" y="72"/>
                </a:cubicBezTo>
                <a:cubicBezTo>
                  <a:pt x="255" y="72"/>
                  <a:pt x="255" y="72"/>
                  <a:pt x="255" y="72"/>
                </a:cubicBezTo>
                <a:cubicBezTo>
                  <a:pt x="256" y="72"/>
                  <a:pt x="256" y="72"/>
                  <a:pt x="256" y="72"/>
                </a:cubicBezTo>
                <a:cubicBezTo>
                  <a:pt x="256" y="71"/>
                  <a:pt x="256" y="71"/>
                  <a:pt x="256" y="71"/>
                </a:cubicBezTo>
                <a:cubicBezTo>
                  <a:pt x="255" y="71"/>
                  <a:pt x="255" y="71"/>
                  <a:pt x="255" y="71"/>
                </a:cubicBezTo>
                <a:cubicBezTo>
                  <a:pt x="254" y="70"/>
                  <a:pt x="254" y="70"/>
                  <a:pt x="254" y="70"/>
                </a:cubicBezTo>
                <a:cubicBezTo>
                  <a:pt x="254" y="69"/>
                  <a:pt x="254" y="69"/>
                  <a:pt x="254" y="69"/>
                </a:cubicBezTo>
                <a:cubicBezTo>
                  <a:pt x="254" y="69"/>
                  <a:pt x="254" y="69"/>
                  <a:pt x="254" y="69"/>
                </a:cubicBezTo>
                <a:cubicBezTo>
                  <a:pt x="254" y="68"/>
                  <a:pt x="254" y="68"/>
                  <a:pt x="254" y="68"/>
                </a:cubicBezTo>
                <a:cubicBezTo>
                  <a:pt x="255" y="67"/>
                  <a:pt x="255" y="67"/>
                  <a:pt x="255" y="67"/>
                </a:cubicBezTo>
                <a:cubicBezTo>
                  <a:pt x="256" y="66"/>
                  <a:pt x="256" y="66"/>
                  <a:pt x="256" y="66"/>
                </a:cubicBezTo>
                <a:cubicBezTo>
                  <a:pt x="256" y="66"/>
                  <a:pt x="256" y="66"/>
                  <a:pt x="256" y="66"/>
                </a:cubicBezTo>
                <a:cubicBezTo>
                  <a:pt x="258" y="67"/>
                  <a:pt x="258" y="67"/>
                  <a:pt x="258" y="67"/>
                </a:cubicBezTo>
                <a:cubicBezTo>
                  <a:pt x="259" y="68"/>
                  <a:pt x="259" y="68"/>
                  <a:pt x="259" y="68"/>
                </a:cubicBezTo>
                <a:cubicBezTo>
                  <a:pt x="259" y="68"/>
                  <a:pt x="259" y="68"/>
                  <a:pt x="259" y="68"/>
                </a:cubicBezTo>
                <a:cubicBezTo>
                  <a:pt x="260" y="67"/>
                  <a:pt x="260" y="67"/>
                  <a:pt x="260" y="67"/>
                </a:cubicBezTo>
                <a:cubicBezTo>
                  <a:pt x="261" y="65"/>
                  <a:pt x="261" y="65"/>
                  <a:pt x="261" y="65"/>
                </a:cubicBezTo>
                <a:cubicBezTo>
                  <a:pt x="262" y="64"/>
                  <a:pt x="262" y="64"/>
                  <a:pt x="262" y="64"/>
                </a:cubicBezTo>
                <a:cubicBezTo>
                  <a:pt x="263" y="64"/>
                  <a:pt x="263" y="64"/>
                  <a:pt x="263" y="64"/>
                </a:cubicBezTo>
                <a:cubicBezTo>
                  <a:pt x="263" y="63"/>
                  <a:pt x="263" y="63"/>
                  <a:pt x="263" y="63"/>
                </a:cubicBezTo>
                <a:cubicBezTo>
                  <a:pt x="264" y="62"/>
                  <a:pt x="264" y="62"/>
                  <a:pt x="264" y="62"/>
                </a:cubicBezTo>
                <a:cubicBezTo>
                  <a:pt x="266" y="62"/>
                  <a:pt x="266" y="62"/>
                  <a:pt x="266" y="62"/>
                </a:cubicBezTo>
                <a:cubicBezTo>
                  <a:pt x="266" y="61"/>
                  <a:pt x="266" y="61"/>
                  <a:pt x="266" y="61"/>
                </a:cubicBezTo>
                <a:cubicBezTo>
                  <a:pt x="266" y="60"/>
                  <a:pt x="266" y="60"/>
                  <a:pt x="266" y="60"/>
                </a:cubicBezTo>
                <a:cubicBezTo>
                  <a:pt x="266" y="58"/>
                  <a:pt x="266" y="58"/>
                  <a:pt x="266" y="58"/>
                </a:cubicBezTo>
                <a:cubicBezTo>
                  <a:pt x="265" y="57"/>
                  <a:pt x="265" y="57"/>
                  <a:pt x="265" y="57"/>
                </a:cubicBezTo>
                <a:cubicBezTo>
                  <a:pt x="264" y="56"/>
                  <a:pt x="264" y="56"/>
                  <a:pt x="264" y="56"/>
                </a:cubicBezTo>
                <a:cubicBezTo>
                  <a:pt x="263" y="55"/>
                  <a:pt x="263" y="55"/>
                  <a:pt x="263" y="55"/>
                </a:cubicBezTo>
                <a:cubicBezTo>
                  <a:pt x="262" y="54"/>
                  <a:pt x="262" y="54"/>
                  <a:pt x="262" y="54"/>
                </a:cubicBezTo>
                <a:cubicBezTo>
                  <a:pt x="262" y="53"/>
                  <a:pt x="262" y="53"/>
                  <a:pt x="262" y="53"/>
                </a:cubicBezTo>
                <a:cubicBezTo>
                  <a:pt x="261" y="53"/>
                  <a:pt x="261" y="53"/>
                  <a:pt x="261" y="53"/>
                </a:cubicBezTo>
                <a:cubicBezTo>
                  <a:pt x="260" y="53"/>
                  <a:pt x="260" y="53"/>
                  <a:pt x="260" y="53"/>
                </a:cubicBezTo>
                <a:cubicBezTo>
                  <a:pt x="259" y="52"/>
                  <a:pt x="259" y="52"/>
                  <a:pt x="259" y="52"/>
                </a:cubicBezTo>
                <a:cubicBezTo>
                  <a:pt x="258" y="51"/>
                  <a:pt x="258" y="51"/>
                  <a:pt x="258" y="51"/>
                </a:cubicBezTo>
                <a:cubicBezTo>
                  <a:pt x="257" y="51"/>
                  <a:pt x="257" y="51"/>
                  <a:pt x="257" y="51"/>
                </a:cubicBezTo>
                <a:cubicBezTo>
                  <a:pt x="255" y="51"/>
                  <a:pt x="255" y="51"/>
                  <a:pt x="255" y="51"/>
                </a:cubicBezTo>
                <a:cubicBezTo>
                  <a:pt x="254" y="50"/>
                  <a:pt x="254" y="50"/>
                  <a:pt x="254" y="50"/>
                </a:cubicBezTo>
                <a:cubicBezTo>
                  <a:pt x="252" y="49"/>
                  <a:pt x="252" y="49"/>
                  <a:pt x="252" y="49"/>
                </a:cubicBezTo>
                <a:cubicBezTo>
                  <a:pt x="251" y="50"/>
                  <a:pt x="251" y="50"/>
                  <a:pt x="251" y="50"/>
                </a:cubicBezTo>
                <a:cubicBezTo>
                  <a:pt x="250" y="50"/>
                  <a:pt x="250" y="50"/>
                  <a:pt x="250" y="50"/>
                </a:cubicBezTo>
                <a:cubicBezTo>
                  <a:pt x="248" y="50"/>
                  <a:pt x="248" y="50"/>
                  <a:pt x="248" y="50"/>
                </a:cubicBezTo>
                <a:cubicBezTo>
                  <a:pt x="248" y="51"/>
                  <a:pt x="248" y="51"/>
                  <a:pt x="248" y="51"/>
                </a:cubicBezTo>
                <a:cubicBezTo>
                  <a:pt x="246" y="52"/>
                  <a:pt x="246" y="52"/>
                  <a:pt x="246" y="52"/>
                </a:cubicBezTo>
                <a:cubicBezTo>
                  <a:pt x="245" y="51"/>
                  <a:pt x="245" y="51"/>
                  <a:pt x="245" y="51"/>
                </a:cubicBezTo>
                <a:cubicBezTo>
                  <a:pt x="245" y="50"/>
                  <a:pt x="245" y="50"/>
                  <a:pt x="245" y="50"/>
                </a:cubicBezTo>
                <a:cubicBezTo>
                  <a:pt x="244" y="51"/>
                  <a:pt x="244" y="51"/>
                  <a:pt x="244" y="51"/>
                </a:cubicBezTo>
                <a:cubicBezTo>
                  <a:pt x="244" y="51"/>
                  <a:pt x="244" y="51"/>
                  <a:pt x="244" y="51"/>
                </a:cubicBezTo>
                <a:cubicBezTo>
                  <a:pt x="244" y="52"/>
                  <a:pt x="244" y="52"/>
                  <a:pt x="244" y="52"/>
                </a:cubicBezTo>
                <a:cubicBezTo>
                  <a:pt x="244" y="54"/>
                  <a:pt x="244" y="54"/>
                  <a:pt x="244" y="54"/>
                </a:cubicBezTo>
                <a:cubicBezTo>
                  <a:pt x="244" y="54"/>
                  <a:pt x="244" y="54"/>
                  <a:pt x="244" y="54"/>
                </a:cubicBezTo>
                <a:cubicBezTo>
                  <a:pt x="243" y="54"/>
                  <a:pt x="243" y="54"/>
                  <a:pt x="243" y="54"/>
                </a:cubicBezTo>
                <a:cubicBezTo>
                  <a:pt x="243" y="55"/>
                  <a:pt x="243" y="55"/>
                  <a:pt x="243" y="55"/>
                </a:cubicBezTo>
                <a:cubicBezTo>
                  <a:pt x="243" y="56"/>
                  <a:pt x="243" y="56"/>
                  <a:pt x="243" y="56"/>
                </a:cubicBezTo>
                <a:cubicBezTo>
                  <a:pt x="243" y="56"/>
                  <a:pt x="243" y="56"/>
                  <a:pt x="243" y="56"/>
                </a:cubicBezTo>
                <a:cubicBezTo>
                  <a:pt x="242" y="57"/>
                  <a:pt x="242" y="57"/>
                  <a:pt x="242" y="57"/>
                </a:cubicBezTo>
                <a:cubicBezTo>
                  <a:pt x="241" y="57"/>
                  <a:pt x="241" y="57"/>
                  <a:pt x="241" y="57"/>
                </a:cubicBezTo>
                <a:cubicBezTo>
                  <a:pt x="240" y="56"/>
                  <a:pt x="240" y="56"/>
                  <a:pt x="240" y="56"/>
                </a:cubicBezTo>
                <a:cubicBezTo>
                  <a:pt x="240" y="55"/>
                  <a:pt x="240" y="55"/>
                  <a:pt x="240" y="55"/>
                </a:cubicBezTo>
                <a:cubicBezTo>
                  <a:pt x="239" y="55"/>
                  <a:pt x="239" y="55"/>
                  <a:pt x="239" y="55"/>
                </a:cubicBezTo>
                <a:cubicBezTo>
                  <a:pt x="239" y="55"/>
                  <a:pt x="239" y="55"/>
                  <a:pt x="239" y="55"/>
                </a:cubicBezTo>
                <a:cubicBezTo>
                  <a:pt x="239" y="57"/>
                  <a:pt x="239" y="57"/>
                  <a:pt x="239" y="57"/>
                </a:cubicBezTo>
                <a:cubicBezTo>
                  <a:pt x="239" y="57"/>
                  <a:pt x="239" y="57"/>
                  <a:pt x="239" y="57"/>
                </a:cubicBezTo>
                <a:cubicBezTo>
                  <a:pt x="239" y="58"/>
                  <a:pt x="239" y="58"/>
                  <a:pt x="239" y="58"/>
                </a:cubicBezTo>
                <a:cubicBezTo>
                  <a:pt x="238" y="59"/>
                  <a:pt x="238" y="59"/>
                  <a:pt x="238" y="59"/>
                </a:cubicBezTo>
                <a:cubicBezTo>
                  <a:pt x="238" y="59"/>
                  <a:pt x="238" y="59"/>
                  <a:pt x="238" y="59"/>
                </a:cubicBezTo>
                <a:cubicBezTo>
                  <a:pt x="238" y="59"/>
                  <a:pt x="238" y="59"/>
                  <a:pt x="238" y="59"/>
                </a:cubicBezTo>
                <a:cubicBezTo>
                  <a:pt x="238" y="58"/>
                  <a:pt x="238" y="58"/>
                  <a:pt x="238" y="58"/>
                </a:cubicBezTo>
                <a:cubicBezTo>
                  <a:pt x="238" y="57"/>
                  <a:pt x="238" y="57"/>
                  <a:pt x="238" y="57"/>
                </a:cubicBezTo>
                <a:cubicBezTo>
                  <a:pt x="237" y="56"/>
                  <a:pt x="237" y="56"/>
                  <a:pt x="237" y="56"/>
                </a:cubicBezTo>
                <a:cubicBezTo>
                  <a:pt x="238" y="55"/>
                  <a:pt x="238" y="55"/>
                  <a:pt x="238" y="55"/>
                </a:cubicBezTo>
                <a:cubicBezTo>
                  <a:pt x="238" y="54"/>
                  <a:pt x="238" y="54"/>
                  <a:pt x="238" y="54"/>
                </a:cubicBezTo>
                <a:cubicBezTo>
                  <a:pt x="237" y="53"/>
                  <a:pt x="237" y="53"/>
                  <a:pt x="237" y="53"/>
                </a:cubicBezTo>
                <a:cubicBezTo>
                  <a:pt x="237" y="53"/>
                  <a:pt x="237" y="53"/>
                  <a:pt x="237" y="53"/>
                </a:cubicBezTo>
                <a:cubicBezTo>
                  <a:pt x="237" y="53"/>
                  <a:pt x="237" y="53"/>
                  <a:pt x="237" y="53"/>
                </a:cubicBezTo>
                <a:cubicBezTo>
                  <a:pt x="236" y="54"/>
                  <a:pt x="236" y="54"/>
                  <a:pt x="236" y="54"/>
                </a:cubicBezTo>
                <a:cubicBezTo>
                  <a:pt x="236" y="55"/>
                  <a:pt x="236" y="55"/>
                  <a:pt x="236" y="55"/>
                </a:cubicBezTo>
                <a:cubicBezTo>
                  <a:pt x="236" y="55"/>
                  <a:pt x="236" y="55"/>
                  <a:pt x="236" y="55"/>
                </a:cubicBezTo>
                <a:cubicBezTo>
                  <a:pt x="235" y="57"/>
                  <a:pt x="235" y="57"/>
                  <a:pt x="235" y="57"/>
                </a:cubicBezTo>
                <a:cubicBezTo>
                  <a:pt x="233" y="58"/>
                  <a:pt x="233" y="58"/>
                  <a:pt x="233" y="58"/>
                </a:cubicBezTo>
                <a:cubicBezTo>
                  <a:pt x="233" y="59"/>
                  <a:pt x="233" y="59"/>
                  <a:pt x="233" y="59"/>
                </a:cubicBezTo>
                <a:cubicBezTo>
                  <a:pt x="232" y="59"/>
                  <a:pt x="232" y="59"/>
                  <a:pt x="232" y="59"/>
                </a:cubicBezTo>
                <a:cubicBezTo>
                  <a:pt x="231" y="60"/>
                  <a:pt x="231" y="60"/>
                  <a:pt x="231" y="60"/>
                </a:cubicBezTo>
                <a:cubicBezTo>
                  <a:pt x="230" y="61"/>
                  <a:pt x="230" y="61"/>
                  <a:pt x="230" y="61"/>
                </a:cubicBezTo>
                <a:cubicBezTo>
                  <a:pt x="229" y="61"/>
                  <a:pt x="229" y="61"/>
                  <a:pt x="229" y="61"/>
                </a:cubicBezTo>
                <a:cubicBezTo>
                  <a:pt x="228" y="62"/>
                  <a:pt x="228" y="62"/>
                  <a:pt x="228" y="62"/>
                </a:cubicBezTo>
                <a:cubicBezTo>
                  <a:pt x="226" y="63"/>
                  <a:pt x="226" y="63"/>
                  <a:pt x="226" y="63"/>
                </a:cubicBezTo>
                <a:cubicBezTo>
                  <a:pt x="224" y="63"/>
                  <a:pt x="224" y="63"/>
                  <a:pt x="224" y="63"/>
                </a:cubicBezTo>
                <a:cubicBezTo>
                  <a:pt x="223" y="63"/>
                  <a:pt x="223" y="63"/>
                  <a:pt x="223" y="63"/>
                </a:cubicBezTo>
                <a:cubicBezTo>
                  <a:pt x="223" y="63"/>
                  <a:pt x="223" y="63"/>
                  <a:pt x="223" y="63"/>
                </a:cubicBezTo>
                <a:cubicBezTo>
                  <a:pt x="222" y="64"/>
                  <a:pt x="222" y="64"/>
                  <a:pt x="222" y="64"/>
                </a:cubicBezTo>
                <a:cubicBezTo>
                  <a:pt x="221" y="64"/>
                  <a:pt x="221" y="64"/>
                  <a:pt x="221" y="64"/>
                </a:cubicBezTo>
                <a:cubicBezTo>
                  <a:pt x="220" y="64"/>
                  <a:pt x="220" y="64"/>
                  <a:pt x="220" y="64"/>
                </a:cubicBezTo>
                <a:cubicBezTo>
                  <a:pt x="220" y="64"/>
                  <a:pt x="220" y="64"/>
                  <a:pt x="220" y="64"/>
                </a:cubicBezTo>
                <a:cubicBezTo>
                  <a:pt x="218" y="66"/>
                  <a:pt x="218" y="66"/>
                  <a:pt x="218" y="66"/>
                </a:cubicBezTo>
                <a:cubicBezTo>
                  <a:pt x="216" y="67"/>
                  <a:pt x="216" y="67"/>
                  <a:pt x="216" y="67"/>
                </a:cubicBezTo>
                <a:cubicBezTo>
                  <a:pt x="216" y="69"/>
                  <a:pt x="216" y="69"/>
                  <a:pt x="216" y="69"/>
                </a:cubicBezTo>
                <a:cubicBezTo>
                  <a:pt x="215" y="69"/>
                  <a:pt x="215" y="69"/>
                  <a:pt x="215" y="69"/>
                </a:cubicBezTo>
                <a:cubicBezTo>
                  <a:pt x="213" y="70"/>
                  <a:pt x="213" y="70"/>
                  <a:pt x="213" y="70"/>
                </a:cubicBezTo>
                <a:cubicBezTo>
                  <a:pt x="212" y="72"/>
                  <a:pt x="212" y="72"/>
                  <a:pt x="212" y="72"/>
                </a:cubicBezTo>
                <a:cubicBezTo>
                  <a:pt x="212" y="71"/>
                  <a:pt x="212" y="71"/>
                  <a:pt x="212" y="71"/>
                </a:cubicBezTo>
                <a:cubicBezTo>
                  <a:pt x="211" y="71"/>
                  <a:pt x="211" y="71"/>
                  <a:pt x="211" y="71"/>
                </a:cubicBezTo>
                <a:cubicBezTo>
                  <a:pt x="210" y="72"/>
                  <a:pt x="210" y="72"/>
                  <a:pt x="210" y="72"/>
                </a:cubicBezTo>
                <a:cubicBezTo>
                  <a:pt x="209" y="73"/>
                  <a:pt x="209" y="73"/>
                  <a:pt x="209" y="73"/>
                </a:cubicBezTo>
                <a:cubicBezTo>
                  <a:pt x="208" y="75"/>
                  <a:pt x="208" y="75"/>
                  <a:pt x="208" y="75"/>
                </a:cubicBezTo>
                <a:cubicBezTo>
                  <a:pt x="208" y="75"/>
                  <a:pt x="208" y="75"/>
                  <a:pt x="208" y="75"/>
                </a:cubicBezTo>
                <a:cubicBezTo>
                  <a:pt x="207" y="76"/>
                  <a:pt x="207" y="76"/>
                  <a:pt x="207" y="76"/>
                </a:cubicBezTo>
                <a:cubicBezTo>
                  <a:pt x="207" y="75"/>
                  <a:pt x="207" y="75"/>
                  <a:pt x="207" y="75"/>
                </a:cubicBezTo>
                <a:cubicBezTo>
                  <a:pt x="208" y="74"/>
                  <a:pt x="208" y="74"/>
                  <a:pt x="208" y="74"/>
                </a:cubicBezTo>
                <a:cubicBezTo>
                  <a:pt x="208" y="73"/>
                  <a:pt x="208" y="73"/>
                  <a:pt x="208" y="73"/>
                </a:cubicBezTo>
                <a:cubicBezTo>
                  <a:pt x="208" y="72"/>
                  <a:pt x="208" y="72"/>
                  <a:pt x="208" y="72"/>
                </a:cubicBezTo>
                <a:cubicBezTo>
                  <a:pt x="209" y="72"/>
                  <a:pt x="209" y="72"/>
                  <a:pt x="209" y="72"/>
                </a:cubicBezTo>
                <a:cubicBezTo>
                  <a:pt x="209" y="71"/>
                  <a:pt x="209" y="71"/>
                  <a:pt x="209" y="71"/>
                </a:cubicBezTo>
                <a:cubicBezTo>
                  <a:pt x="210" y="70"/>
                  <a:pt x="210" y="70"/>
                  <a:pt x="210" y="70"/>
                </a:cubicBezTo>
                <a:cubicBezTo>
                  <a:pt x="211" y="70"/>
                  <a:pt x="211" y="70"/>
                  <a:pt x="211" y="70"/>
                </a:cubicBezTo>
                <a:cubicBezTo>
                  <a:pt x="213" y="69"/>
                  <a:pt x="213" y="69"/>
                  <a:pt x="213" y="69"/>
                </a:cubicBezTo>
                <a:cubicBezTo>
                  <a:pt x="214" y="67"/>
                  <a:pt x="214" y="67"/>
                  <a:pt x="214" y="67"/>
                </a:cubicBezTo>
                <a:cubicBezTo>
                  <a:pt x="215" y="67"/>
                  <a:pt x="215" y="67"/>
                  <a:pt x="215" y="67"/>
                </a:cubicBezTo>
                <a:cubicBezTo>
                  <a:pt x="216" y="66"/>
                  <a:pt x="216" y="66"/>
                  <a:pt x="216" y="66"/>
                </a:cubicBezTo>
                <a:cubicBezTo>
                  <a:pt x="217" y="64"/>
                  <a:pt x="217" y="64"/>
                  <a:pt x="217" y="64"/>
                </a:cubicBezTo>
                <a:cubicBezTo>
                  <a:pt x="217" y="63"/>
                  <a:pt x="217" y="63"/>
                  <a:pt x="217" y="63"/>
                </a:cubicBezTo>
                <a:cubicBezTo>
                  <a:pt x="217" y="63"/>
                  <a:pt x="217" y="63"/>
                  <a:pt x="217" y="63"/>
                </a:cubicBezTo>
                <a:cubicBezTo>
                  <a:pt x="217" y="62"/>
                  <a:pt x="217" y="62"/>
                  <a:pt x="217" y="62"/>
                </a:cubicBezTo>
                <a:cubicBezTo>
                  <a:pt x="218" y="63"/>
                  <a:pt x="218" y="63"/>
                  <a:pt x="218" y="63"/>
                </a:cubicBezTo>
                <a:cubicBezTo>
                  <a:pt x="218" y="63"/>
                  <a:pt x="218" y="63"/>
                  <a:pt x="218" y="63"/>
                </a:cubicBezTo>
                <a:cubicBezTo>
                  <a:pt x="219" y="62"/>
                  <a:pt x="219" y="62"/>
                  <a:pt x="219" y="62"/>
                </a:cubicBezTo>
                <a:cubicBezTo>
                  <a:pt x="220" y="61"/>
                  <a:pt x="220" y="61"/>
                  <a:pt x="220" y="61"/>
                </a:cubicBezTo>
                <a:cubicBezTo>
                  <a:pt x="220" y="60"/>
                  <a:pt x="220" y="60"/>
                  <a:pt x="220" y="60"/>
                </a:cubicBezTo>
                <a:cubicBezTo>
                  <a:pt x="221" y="59"/>
                  <a:pt x="221" y="59"/>
                  <a:pt x="221" y="59"/>
                </a:cubicBezTo>
                <a:cubicBezTo>
                  <a:pt x="222" y="59"/>
                  <a:pt x="222" y="59"/>
                  <a:pt x="222" y="59"/>
                </a:cubicBezTo>
                <a:cubicBezTo>
                  <a:pt x="222" y="59"/>
                  <a:pt x="222" y="59"/>
                  <a:pt x="222" y="59"/>
                </a:cubicBezTo>
                <a:cubicBezTo>
                  <a:pt x="223" y="58"/>
                  <a:pt x="223" y="58"/>
                  <a:pt x="223" y="58"/>
                </a:cubicBezTo>
                <a:cubicBezTo>
                  <a:pt x="224" y="58"/>
                  <a:pt x="224" y="58"/>
                  <a:pt x="224" y="58"/>
                </a:cubicBezTo>
                <a:cubicBezTo>
                  <a:pt x="224" y="58"/>
                  <a:pt x="224" y="58"/>
                  <a:pt x="224" y="58"/>
                </a:cubicBezTo>
                <a:cubicBezTo>
                  <a:pt x="225" y="58"/>
                  <a:pt x="225" y="58"/>
                  <a:pt x="225" y="58"/>
                </a:cubicBezTo>
                <a:cubicBezTo>
                  <a:pt x="229" y="55"/>
                  <a:pt x="229" y="55"/>
                  <a:pt x="229" y="55"/>
                </a:cubicBezTo>
                <a:cubicBezTo>
                  <a:pt x="229" y="54"/>
                  <a:pt x="229" y="54"/>
                  <a:pt x="229" y="54"/>
                </a:cubicBezTo>
                <a:cubicBezTo>
                  <a:pt x="229" y="52"/>
                  <a:pt x="229" y="52"/>
                  <a:pt x="229" y="52"/>
                </a:cubicBezTo>
                <a:cubicBezTo>
                  <a:pt x="230" y="51"/>
                  <a:pt x="230" y="51"/>
                  <a:pt x="230" y="51"/>
                </a:cubicBezTo>
                <a:cubicBezTo>
                  <a:pt x="231" y="49"/>
                  <a:pt x="231" y="49"/>
                  <a:pt x="231" y="49"/>
                </a:cubicBezTo>
                <a:cubicBezTo>
                  <a:pt x="231" y="48"/>
                  <a:pt x="231" y="48"/>
                  <a:pt x="231" y="48"/>
                </a:cubicBezTo>
                <a:cubicBezTo>
                  <a:pt x="231" y="46"/>
                  <a:pt x="231" y="46"/>
                  <a:pt x="231" y="46"/>
                </a:cubicBezTo>
                <a:cubicBezTo>
                  <a:pt x="231" y="44"/>
                  <a:pt x="231" y="44"/>
                  <a:pt x="231" y="44"/>
                </a:cubicBezTo>
                <a:cubicBezTo>
                  <a:pt x="230" y="44"/>
                  <a:pt x="230" y="44"/>
                  <a:pt x="230" y="44"/>
                </a:cubicBezTo>
                <a:cubicBezTo>
                  <a:pt x="229" y="44"/>
                  <a:pt x="229" y="44"/>
                  <a:pt x="229" y="44"/>
                </a:cubicBezTo>
                <a:cubicBezTo>
                  <a:pt x="227" y="45"/>
                  <a:pt x="227" y="45"/>
                  <a:pt x="227" y="45"/>
                </a:cubicBezTo>
                <a:cubicBezTo>
                  <a:pt x="226" y="44"/>
                  <a:pt x="226" y="44"/>
                  <a:pt x="226" y="44"/>
                </a:cubicBezTo>
                <a:cubicBezTo>
                  <a:pt x="225" y="44"/>
                  <a:pt x="225" y="44"/>
                  <a:pt x="225" y="44"/>
                </a:cubicBezTo>
                <a:cubicBezTo>
                  <a:pt x="224" y="45"/>
                  <a:pt x="224" y="45"/>
                  <a:pt x="224" y="45"/>
                </a:cubicBezTo>
                <a:cubicBezTo>
                  <a:pt x="224" y="46"/>
                  <a:pt x="224" y="46"/>
                  <a:pt x="224" y="46"/>
                </a:cubicBezTo>
                <a:cubicBezTo>
                  <a:pt x="224" y="46"/>
                  <a:pt x="224" y="46"/>
                  <a:pt x="224" y="46"/>
                </a:cubicBezTo>
                <a:cubicBezTo>
                  <a:pt x="223" y="47"/>
                  <a:pt x="223" y="47"/>
                  <a:pt x="223" y="47"/>
                </a:cubicBezTo>
                <a:cubicBezTo>
                  <a:pt x="223" y="48"/>
                  <a:pt x="223" y="48"/>
                  <a:pt x="223" y="48"/>
                </a:cubicBezTo>
                <a:cubicBezTo>
                  <a:pt x="223" y="50"/>
                  <a:pt x="223" y="50"/>
                  <a:pt x="223" y="50"/>
                </a:cubicBezTo>
                <a:cubicBezTo>
                  <a:pt x="222" y="52"/>
                  <a:pt x="222" y="52"/>
                  <a:pt x="222" y="52"/>
                </a:cubicBezTo>
                <a:cubicBezTo>
                  <a:pt x="221" y="51"/>
                  <a:pt x="221" y="51"/>
                  <a:pt x="221" y="51"/>
                </a:cubicBezTo>
                <a:cubicBezTo>
                  <a:pt x="221" y="51"/>
                  <a:pt x="221" y="51"/>
                  <a:pt x="221" y="51"/>
                </a:cubicBezTo>
                <a:cubicBezTo>
                  <a:pt x="220" y="51"/>
                  <a:pt x="220" y="51"/>
                  <a:pt x="220" y="51"/>
                </a:cubicBezTo>
                <a:cubicBezTo>
                  <a:pt x="220" y="52"/>
                  <a:pt x="220" y="52"/>
                  <a:pt x="220" y="52"/>
                </a:cubicBezTo>
                <a:cubicBezTo>
                  <a:pt x="219" y="52"/>
                  <a:pt x="219" y="52"/>
                  <a:pt x="219" y="52"/>
                </a:cubicBezTo>
                <a:cubicBezTo>
                  <a:pt x="218" y="51"/>
                  <a:pt x="218" y="51"/>
                  <a:pt x="218" y="51"/>
                </a:cubicBezTo>
                <a:cubicBezTo>
                  <a:pt x="218" y="51"/>
                  <a:pt x="218" y="51"/>
                  <a:pt x="218" y="51"/>
                </a:cubicBezTo>
                <a:cubicBezTo>
                  <a:pt x="218" y="51"/>
                  <a:pt x="216" y="51"/>
                  <a:pt x="215" y="51"/>
                </a:cubicBezTo>
                <a:cubicBezTo>
                  <a:pt x="215" y="51"/>
                  <a:pt x="215" y="51"/>
                  <a:pt x="215" y="51"/>
                </a:cubicBezTo>
                <a:cubicBezTo>
                  <a:pt x="215" y="51"/>
                  <a:pt x="213" y="51"/>
                  <a:pt x="213" y="51"/>
                </a:cubicBezTo>
                <a:cubicBezTo>
                  <a:pt x="212" y="51"/>
                  <a:pt x="212" y="51"/>
                  <a:pt x="212" y="51"/>
                </a:cubicBezTo>
                <a:cubicBezTo>
                  <a:pt x="210" y="52"/>
                  <a:pt x="210" y="52"/>
                  <a:pt x="210" y="52"/>
                </a:cubicBezTo>
                <a:cubicBezTo>
                  <a:pt x="209" y="52"/>
                  <a:pt x="209" y="52"/>
                  <a:pt x="209" y="52"/>
                </a:cubicBezTo>
                <a:cubicBezTo>
                  <a:pt x="209" y="52"/>
                  <a:pt x="209" y="52"/>
                  <a:pt x="209" y="52"/>
                </a:cubicBezTo>
                <a:cubicBezTo>
                  <a:pt x="208" y="51"/>
                  <a:pt x="208" y="51"/>
                  <a:pt x="208" y="51"/>
                </a:cubicBezTo>
                <a:cubicBezTo>
                  <a:pt x="209" y="50"/>
                  <a:pt x="209" y="50"/>
                  <a:pt x="209" y="50"/>
                </a:cubicBezTo>
                <a:cubicBezTo>
                  <a:pt x="209" y="50"/>
                  <a:pt x="209" y="50"/>
                  <a:pt x="209" y="50"/>
                </a:cubicBezTo>
                <a:cubicBezTo>
                  <a:pt x="209" y="49"/>
                  <a:pt x="209" y="49"/>
                  <a:pt x="209" y="49"/>
                </a:cubicBezTo>
                <a:cubicBezTo>
                  <a:pt x="209" y="49"/>
                  <a:pt x="209" y="49"/>
                  <a:pt x="209" y="49"/>
                </a:cubicBezTo>
                <a:cubicBezTo>
                  <a:pt x="210" y="49"/>
                  <a:pt x="210" y="49"/>
                  <a:pt x="210" y="49"/>
                </a:cubicBezTo>
                <a:cubicBezTo>
                  <a:pt x="210" y="49"/>
                  <a:pt x="210" y="49"/>
                  <a:pt x="210" y="49"/>
                </a:cubicBezTo>
                <a:cubicBezTo>
                  <a:pt x="212" y="48"/>
                  <a:pt x="212" y="48"/>
                  <a:pt x="212" y="48"/>
                </a:cubicBezTo>
                <a:cubicBezTo>
                  <a:pt x="215" y="48"/>
                  <a:pt x="215" y="48"/>
                  <a:pt x="215" y="48"/>
                </a:cubicBezTo>
                <a:cubicBezTo>
                  <a:pt x="215" y="47"/>
                  <a:pt x="215" y="47"/>
                  <a:pt x="215" y="47"/>
                </a:cubicBezTo>
                <a:cubicBezTo>
                  <a:pt x="216" y="46"/>
                  <a:pt x="216" y="46"/>
                  <a:pt x="216" y="46"/>
                </a:cubicBezTo>
                <a:cubicBezTo>
                  <a:pt x="216" y="45"/>
                  <a:pt x="216" y="45"/>
                  <a:pt x="216" y="45"/>
                </a:cubicBezTo>
                <a:cubicBezTo>
                  <a:pt x="217" y="45"/>
                  <a:pt x="217" y="45"/>
                  <a:pt x="217" y="45"/>
                </a:cubicBezTo>
                <a:cubicBezTo>
                  <a:pt x="217" y="44"/>
                  <a:pt x="217" y="44"/>
                  <a:pt x="217" y="44"/>
                </a:cubicBezTo>
                <a:cubicBezTo>
                  <a:pt x="217" y="44"/>
                  <a:pt x="217" y="44"/>
                  <a:pt x="217" y="44"/>
                </a:cubicBezTo>
                <a:cubicBezTo>
                  <a:pt x="217" y="43"/>
                  <a:pt x="217" y="43"/>
                  <a:pt x="217" y="43"/>
                </a:cubicBezTo>
                <a:cubicBezTo>
                  <a:pt x="216" y="43"/>
                  <a:pt x="216" y="43"/>
                  <a:pt x="216" y="43"/>
                </a:cubicBezTo>
                <a:cubicBezTo>
                  <a:pt x="213" y="43"/>
                  <a:pt x="213" y="43"/>
                  <a:pt x="213" y="43"/>
                </a:cubicBezTo>
                <a:cubicBezTo>
                  <a:pt x="211" y="42"/>
                  <a:pt x="211" y="42"/>
                  <a:pt x="211" y="42"/>
                </a:cubicBezTo>
                <a:cubicBezTo>
                  <a:pt x="210" y="42"/>
                  <a:pt x="210" y="42"/>
                  <a:pt x="210" y="42"/>
                </a:cubicBezTo>
                <a:cubicBezTo>
                  <a:pt x="209" y="42"/>
                  <a:pt x="209" y="42"/>
                  <a:pt x="209" y="42"/>
                </a:cubicBezTo>
                <a:cubicBezTo>
                  <a:pt x="206" y="42"/>
                  <a:pt x="206" y="42"/>
                  <a:pt x="206" y="42"/>
                </a:cubicBezTo>
                <a:cubicBezTo>
                  <a:pt x="205" y="42"/>
                  <a:pt x="205" y="42"/>
                  <a:pt x="205" y="42"/>
                </a:cubicBezTo>
                <a:cubicBezTo>
                  <a:pt x="204" y="41"/>
                  <a:pt x="204" y="41"/>
                  <a:pt x="204" y="41"/>
                </a:cubicBezTo>
                <a:cubicBezTo>
                  <a:pt x="202" y="41"/>
                  <a:pt x="202" y="41"/>
                  <a:pt x="202" y="41"/>
                </a:cubicBezTo>
                <a:cubicBezTo>
                  <a:pt x="201" y="41"/>
                  <a:pt x="201" y="41"/>
                  <a:pt x="201" y="41"/>
                </a:cubicBezTo>
                <a:cubicBezTo>
                  <a:pt x="200" y="41"/>
                  <a:pt x="200" y="41"/>
                  <a:pt x="200" y="41"/>
                </a:cubicBezTo>
                <a:cubicBezTo>
                  <a:pt x="199" y="41"/>
                  <a:pt x="199" y="41"/>
                  <a:pt x="199" y="41"/>
                </a:cubicBezTo>
                <a:cubicBezTo>
                  <a:pt x="198" y="41"/>
                  <a:pt x="198" y="41"/>
                  <a:pt x="198" y="41"/>
                </a:cubicBezTo>
                <a:cubicBezTo>
                  <a:pt x="198" y="42"/>
                  <a:pt x="198" y="42"/>
                  <a:pt x="198" y="42"/>
                </a:cubicBezTo>
                <a:cubicBezTo>
                  <a:pt x="198" y="43"/>
                  <a:pt x="198" y="43"/>
                  <a:pt x="198" y="43"/>
                </a:cubicBezTo>
                <a:cubicBezTo>
                  <a:pt x="197" y="44"/>
                  <a:pt x="197" y="44"/>
                  <a:pt x="197" y="44"/>
                </a:cubicBezTo>
                <a:cubicBezTo>
                  <a:pt x="196" y="44"/>
                  <a:pt x="196" y="44"/>
                  <a:pt x="196" y="44"/>
                </a:cubicBezTo>
                <a:cubicBezTo>
                  <a:pt x="197" y="43"/>
                  <a:pt x="197" y="43"/>
                  <a:pt x="197" y="43"/>
                </a:cubicBezTo>
                <a:cubicBezTo>
                  <a:pt x="197" y="43"/>
                  <a:pt x="197" y="43"/>
                  <a:pt x="197" y="43"/>
                </a:cubicBezTo>
                <a:cubicBezTo>
                  <a:pt x="196" y="43"/>
                  <a:pt x="196" y="43"/>
                  <a:pt x="196" y="43"/>
                </a:cubicBezTo>
                <a:cubicBezTo>
                  <a:pt x="193" y="44"/>
                  <a:pt x="193" y="44"/>
                  <a:pt x="193" y="44"/>
                </a:cubicBezTo>
                <a:cubicBezTo>
                  <a:pt x="192" y="44"/>
                  <a:pt x="192" y="44"/>
                  <a:pt x="192" y="44"/>
                </a:cubicBezTo>
                <a:cubicBezTo>
                  <a:pt x="191" y="45"/>
                  <a:pt x="191" y="45"/>
                  <a:pt x="191" y="45"/>
                </a:cubicBezTo>
                <a:cubicBezTo>
                  <a:pt x="190" y="45"/>
                  <a:pt x="190" y="45"/>
                  <a:pt x="190" y="45"/>
                </a:cubicBezTo>
                <a:cubicBezTo>
                  <a:pt x="189" y="45"/>
                  <a:pt x="189" y="45"/>
                  <a:pt x="189" y="45"/>
                </a:cubicBezTo>
                <a:cubicBezTo>
                  <a:pt x="188" y="45"/>
                  <a:pt x="188" y="45"/>
                  <a:pt x="188" y="45"/>
                </a:cubicBezTo>
                <a:cubicBezTo>
                  <a:pt x="187" y="46"/>
                  <a:pt x="187" y="46"/>
                  <a:pt x="187" y="46"/>
                </a:cubicBezTo>
                <a:cubicBezTo>
                  <a:pt x="186" y="46"/>
                  <a:pt x="186" y="46"/>
                  <a:pt x="186" y="46"/>
                </a:cubicBezTo>
                <a:cubicBezTo>
                  <a:pt x="186" y="47"/>
                  <a:pt x="186" y="47"/>
                  <a:pt x="186" y="47"/>
                </a:cubicBezTo>
                <a:cubicBezTo>
                  <a:pt x="185" y="48"/>
                  <a:pt x="185" y="48"/>
                  <a:pt x="185" y="48"/>
                </a:cubicBezTo>
                <a:cubicBezTo>
                  <a:pt x="185" y="48"/>
                  <a:pt x="185" y="48"/>
                  <a:pt x="185" y="48"/>
                </a:cubicBezTo>
                <a:cubicBezTo>
                  <a:pt x="184" y="49"/>
                  <a:pt x="184" y="49"/>
                  <a:pt x="184" y="49"/>
                </a:cubicBezTo>
                <a:cubicBezTo>
                  <a:pt x="184" y="48"/>
                  <a:pt x="184" y="48"/>
                  <a:pt x="184" y="48"/>
                </a:cubicBezTo>
                <a:cubicBezTo>
                  <a:pt x="184" y="47"/>
                  <a:pt x="184" y="47"/>
                  <a:pt x="184" y="47"/>
                </a:cubicBezTo>
                <a:cubicBezTo>
                  <a:pt x="184" y="46"/>
                  <a:pt x="184" y="46"/>
                  <a:pt x="184" y="46"/>
                </a:cubicBezTo>
                <a:cubicBezTo>
                  <a:pt x="183" y="45"/>
                  <a:pt x="183" y="45"/>
                  <a:pt x="183" y="45"/>
                </a:cubicBezTo>
                <a:cubicBezTo>
                  <a:pt x="183" y="44"/>
                  <a:pt x="183" y="44"/>
                  <a:pt x="183" y="44"/>
                </a:cubicBezTo>
                <a:cubicBezTo>
                  <a:pt x="184" y="44"/>
                  <a:pt x="184" y="44"/>
                  <a:pt x="184" y="44"/>
                </a:cubicBezTo>
                <a:cubicBezTo>
                  <a:pt x="184" y="44"/>
                  <a:pt x="184" y="44"/>
                  <a:pt x="184" y="44"/>
                </a:cubicBezTo>
                <a:cubicBezTo>
                  <a:pt x="186" y="43"/>
                  <a:pt x="186" y="43"/>
                  <a:pt x="186" y="43"/>
                </a:cubicBezTo>
                <a:cubicBezTo>
                  <a:pt x="187" y="43"/>
                  <a:pt x="187" y="43"/>
                  <a:pt x="187" y="43"/>
                </a:cubicBezTo>
                <a:cubicBezTo>
                  <a:pt x="188" y="43"/>
                  <a:pt x="188" y="43"/>
                  <a:pt x="188" y="43"/>
                </a:cubicBezTo>
                <a:cubicBezTo>
                  <a:pt x="188" y="42"/>
                  <a:pt x="188" y="42"/>
                  <a:pt x="188" y="42"/>
                </a:cubicBezTo>
                <a:cubicBezTo>
                  <a:pt x="189" y="42"/>
                  <a:pt x="189" y="42"/>
                  <a:pt x="189" y="42"/>
                </a:cubicBezTo>
                <a:cubicBezTo>
                  <a:pt x="191" y="41"/>
                  <a:pt x="191" y="41"/>
                  <a:pt x="191" y="41"/>
                </a:cubicBezTo>
                <a:cubicBezTo>
                  <a:pt x="192" y="41"/>
                  <a:pt x="192" y="41"/>
                  <a:pt x="192" y="41"/>
                </a:cubicBezTo>
                <a:cubicBezTo>
                  <a:pt x="193" y="40"/>
                  <a:pt x="193" y="40"/>
                  <a:pt x="193" y="40"/>
                </a:cubicBezTo>
                <a:cubicBezTo>
                  <a:pt x="194" y="40"/>
                  <a:pt x="194" y="40"/>
                  <a:pt x="194" y="40"/>
                </a:cubicBezTo>
                <a:cubicBezTo>
                  <a:pt x="194" y="40"/>
                  <a:pt x="194" y="40"/>
                  <a:pt x="194" y="40"/>
                </a:cubicBezTo>
                <a:cubicBezTo>
                  <a:pt x="195" y="40"/>
                  <a:pt x="195" y="40"/>
                  <a:pt x="195" y="40"/>
                </a:cubicBezTo>
                <a:cubicBezTo>
                  <a:pt x="196" y="39"/>
                  <a:pt x="196" y="39"/>
                  <a:pt x="196" y="39"/>
                </a:cubicBezTo>
                <a:cubicBezTo>
                  <a:pt x="195" y="38"/>
                  <a:pt x="195" y="38"/>
                  <a:pt x="195" y="38"/>
                </a:cubicBezTo>
                <a:cubicBezTo>
                  <a:pt x="195" y="38"/>
                  <a:pt x="195" y="38"/>
                  <a:pt x="195" y="38"/>
                </a:cubicBezTo>
                <a:cubicBezTo>
                  <a:pt x="193" y="38"/>
                  <a:pt x="193" y="38"/>
                  <a:pt x="193" y="38"/>
                </a:cubicBezTo>
                <a:cubicBezTo>
                  <a:pt x="193" y="38"/>
                  <a:pt x="193" y="38"/>
                  <a:pt x="193" y="38"/>
                </a:cubicBezTo>
                <a:cubicBezTo>
                  <a:pt x="193" y="37"/>
                  <a:pt x="193" y="37"/>
                  <a:pt x="193" y="37"/>
                </a:cubicBezTo>
                <a:cubicBezTo>
                  <a:pt x="194" y="37"/>
                  <a:pt x="194" y="37"/>
                  <a:pt x="194" y="37"/>
                </a:cubicBezTo>
                <a:cubicBezTo>
                  <a:pt x="194" y="38"/>
                  <a:pt x="194" y="38"/>
                  <a:pt x="194" y="38"/>
                </a:cubicBezTo>
                <a:cubicBezTo>
                  <a:pt x="195" y="38"/>
                  <a:pt x="195" y="38"/>
                  <a:pt x="195" y="38"/>
                </a:cubicBezTo>
                <a:cubicBezTo>
                  <a:pt x="196" y="38"/>
                  <a:pt x="196" y="38"/>
                  <a:pt x="196" y="38"/>
                </a:cubicBezTo>
                <a:cubicBezTo>
                  <a:pt x="196" y="39"/>
                  <a:pt x="196" y="39"/>
                  <a:pt x="196" y="39"/>
                </a:cubicBezTo>
                <a:cubicBezTo>
                  <a:pt x="197" y="39"/>
                  <a:pt x="197" y="39"/>
                  <a:pt x="197" y="39"/>
                </a:cubicBezTo>
                <a:cubicBezTo>
                  <a:pt x="197" y="39"/>
                  <a:pt x="197" y="39"/>
                  <a:pt x="197" y="39"/>
                </a:cubicBezTo>
                <a:cubicBezTo>
                  <a:pt x="198" y="38"/>
                  <a:pt x="198" y="38"/>
                  <a:pt x="198" y="38"/>
                </a:cubicBezTo>
                <a:cubicBezTo>
                  <a:pt x="199" y="38"/>
                  <a:pt x="199" y="38"/>
                  <a:pt x="199" y="38"/>
                </a:cubicBezTo>
                <a:cubicBezTo>
                  <a:pt x="200" y="38"/>
                  <a:pt x="200" y="38"/>
                  <a:pt x="200" y="38"/>
                </a:cubicBezTo>
                <a:cubicBezTo>
                  <a:pt x="201" y="37"/>
                  <a:pt x="201" y="37"/>
                  <a:pt x="201" y="37"/>
                </a:cubicBezTo>
                <a:cubicBezTo>
                  <a:pt x="202" y="37"/>
                  <a:pt x="202" y="37"/>
                  <a:pt x="202" y="37"/>
                </a:cubicBezTo>
                <a:cubicBezTo>
                  <a:pt x="203" y="37"/>
                  <a:pt x="203" y="37"/>
                  <a:pt x="203" y="37"/>
                </a:cubicBezTo>
                <a:cubicBezTo>
                  <a:pt x="204" y="38"/>
                  <a:pt x="204" y="38"/>
                  <a:pt x="204" y="38"/>
                </a:cubicBezTo>
                <a:cubicBezTo>
                  <a:pt x="205" y="37"/>
                  <a:pt x="205" y="37"/>
                  <a:pt x="205" y="37"/>
                </a:cubicBezTo>
                <a:cubicBezTo>
                  <a:pt x="206" y="37"/>
                  <a:pt x="206" y="37"/>
                  <a:pt x="206" y="37"/>
                </a:cubicBezTo>
                <a:cubicBezTo>
                  <a:pt x="207" y="38"/>
                  <a:pt x="207" y="38"/>
                  <a:pt x="207" y="38"/>
                </a:cubicBezTo>
                <a:cubicBezTo>
                  <a:pt x="209" y="38"/>
                  <a:pt x="209" y="38"/>
                  <a:pt x="209" y="38"/>
                </a:cubicBezTo>
                <a:cubicBezTo>
                  <a:pt x="209" y="38"/>
                  <a:pt x="209" y="38"/>
                  <a:pt x="209" y="38"/>
                </a:cubicBezTo>
                <a:cubicBezTo>
                  <a:pt x="209" y="38"/>
                  <a:pt x="209" y="38"/>
                  <a:pt x="209" y="38"/>
                </a:cubicBezTo>
                <a:cubicBezTo>
                  <a:pt x="211" y="39"/>
                  <a:pt x="211" y="39"/>
                  <a:pt x="211" y="39"/>
                </a:cubicBezTo>
                <a:cubicBezTo>
                  <a:pt x="212" y="40"/>
                  <a:pt x="212" y="40"/>
                  <a:pt x="212" y="40"/>
                </a:cubicBezTo>
                <a:cubicBezTo>
                  <a:pt x="213" y="39"/>
                  <a:pt x="213" y="39"/>
                  <a:pt x="213" y="39"/>
                </a:cubicBezTo>
                <a:cubicBezTo>
                  <a:pt x="214" y="39"/>
                  <a:pt x="214" y="39"/>
                  <a:pt x="214" y="39"/>
                </a:cubicBezTo>
                <a:cubicBezTo>
                  <a:pt x="214" y="39"/>
                  <a:pt x="214" y="39"/>
                  <a:pt x="214" y="39"/>
                </a:cubicBezTo>
                <a:cubicBezTo>
                  <a:pt x="215" y="39"/>
                  <a:pt x="215" y="39"/>
                  <a:pt x="215" y="39"/>
                </a:cubicBezTo>
                <a:cubicBezTo>
                  <a:pt x="216" y="39"/>
                  <a:pt x="216" y="39"/>
                  <a:pt x="216" y="39"/>
                </a:cubicBezTo>
                <a:cubicBezTo>
                  <a:pt x="217" y="40"/>
                  <a:pt x="217" y="40"/>
                  <a:pt x="217" y="40"/>
                </a:cubicBezTo>
                <a:cubicBezTo>
                  <a:pt x="218" y="40"/>
                  <a:pt x="218" y="40"/>
                  <a:pt x="218" y="40"/>
                </a:cubicBezTo>
                <a:cubicBezTo>
                  <a:pt x="219" y="39"/>
                  <a:pt x="219" y="39"/>
                  <a:pt x="219" y="39"/>
                </a:cubicBezTo>
                <a:cubicBezTo>
                  <a:pt x="220" y="38"/>
                  <a:pt x="220" y="38"/>
                  <a:pt x="220" y="38"/>
                </a:cubicBezTo>
                <a:cubicBezTo>
                  <a:pt x="221" y="38"/>
                  <a:pt x="221" y="38"/>
                  <a:pt x="221" y="38"/>
                </a:cubicBezTo>
                <a:cubicBezTo>
                  <a:pt x="222" y="39"/>
                  <a:pt x="222" y="39"/>
                  <a:pt x="222" y="39"/>
                </a:cubicBezTo>
                <a:cubicBezTo>
                  <a:pt x="223" y="39"/>
                  <a:pt x="223" y="39"/>
                  <a:pt x="223" y="39"/>
                </a:cubicBezTo>
                <a:cubicBezTo>
                  <a:pt x="224" y="38"/>
                  <a:pt x="224" y="38"/>
                  <a:pt x="224" y="38"/>
                </a:cubicBezTo>
                <a:cubicBezTo>
                  <a:pt x="225" y="39"/>
                  <a:pt x="225" y="39"/>
                  <a:pt x="225" y="39"/>
                </a:cubicBezTo>
                <a:cubicBezTo>
                  <a:pt x="226" y="39"/>
                  <a:pt x="226" y="39"/>
                  <a:pt x="226" y="39"/>
                </a:cubicBezTo>
                <a:cubicBezTo>
                  <a:pt x="226" y="38"/>
                  <a:pt x="226" y="38"/>
                  <a:pt x="226" y="38"/>
                </a:cubicBezTo>
                <a:cubicBezTo>
                  <a:pt x="225" y="38"/>
                  <a:pt x="225" y="38"/>
                  <a:pt x="225" y="38"/>
                </a:cubicBezTo>
                <a:cubicBezTo>
                  <a:pt x="225" y="37"/>
                  <a:pt x="225" y="37"/>
                  <a:pt x="225" y="37"/>
                </a:cubicBezTo>
                <a:cubicBezTo>
                  <a:pt x="226" y="37"/>
                  <a:pt x="226" y="37"/>
                  <a:pt x="226" y="37"/>
                </a:cubicBezTo>
                <a:cubicBezTo>
                  <a:pt x="226" y="38"/>
                  <a:pt x="226" y="38"/>
                  <a:pt x="226" y="38"/>
                </a:cubicBezTo>
                <a:cubicBezTo>
                  <a:pt x="227" y="38"/>
                  <a:pt x="227" y="38"/>
                  <a:pt x="227" y="38"/>
                </a:cubicBezTo>
                <a:cubicBezTo>
                  <a:pt x="228" y="38"/>
                  <a:pt x="228" y="38"/>
                  <a:pt x="228" y="38"/>
                </a:cubicBezTo>
                <a:cubicBezTo>
                  <a:pt x="228" y="38"/>
                  <a:pt x="228" y="38"/>
                  <a:pt x="228" y="38"/>
                </a:cubicBezTo>
                <a:cubicBezTo>
                  <a:pt x="230" y="38"/>
                  <a:pt x="230" y="38"/>
                  <a:pt x="230" y="38"/>
                </a:cubicBezTo>
                <a:cubicBezTo>
                  <a:pt x="232" y="37"/>
                  <a:pt x="232" y="37"/>
                  <a:pt x="232" y="37"/>
                </a:cubicBezTo>
                <a:cubicBezTo>
                  <a:pt x="233" y="36"/>
                  <a:pt x="233" y="36"/>
                  <a:pt x="233" y="36"/>
                </a:cubicBezTo>
                <a:cubicBezTo>
                  <a:pt x="234" y="36"/>
                  <a:pt x="234" y="36"/>
                  <a:pt x="234" y="36"/>
                </a:cubicBezTo>
                <a:cubicBezTo>
                  <a:pt x="234" y="35"/>
                  <a:pt x="234" y="35"/>
                  <a:pt x="234" y="35"/>
                </a:cubicBezTo>
                <a:cubicBezTo>
                  <a:pt x="234" y="35"/>
                  <a:pt x="234" y="35"/>
                  <a:pt x="234" y="35"/>
                </a:cubicBezTo>
                <a:cubicBezTo>
                  <a:pt x="235" y="35"/>
                  <a:pt x="235" y="35"/>
                  <a:pt x="235" y="35"/>
                </a:cubicBezTo>
                <a:cubicBezTo>
                  <a:pt x="235" y="35"/>
                  <a:pt x="235" y="35"/>
                  <a:pt x="235" y="35"/>
                </a:cubicBezTo>
                <a:cubicBezTo>
                  <a:pt x="237" y="34"/>
                  <a:pt x="237" y="34"/>
                  <a:pt x="237" y="34"/>
                </a:cubicBezTo>
                <a:cubicBezTo>
                  <a:pt x="237" y="34"/>
                  <a:pt x="237" y="34"/>
                  <a:pt x="237" y="34"/>
                </a:cubicBezTo>
                <a:cubicBezTo>
                  <a:pt x="237" y="33"/>
                  <a:pt x="237" y="33"/>
                  <a:pt x="237" y="33"/>
                </a:cubicBezTo>
                <a:cubicBezTo>
                  <a:pt x="237" y="32"/>
                  <a:pt x="237" y="32"/>
                  <a:pt x="237" y="32"/>
                </a:cubicBezTo>
                <a:cubicBezTo>
                  <a:pt x="238" y="32"/>
                  <a:pt x="238" y="32"/>
                  <a:pt x="238" y="32"/>
                </a:cubicBezTo>
                <a:cubicBezTo>
                  <a:pt x="238" y="31"/>
                  <a:pt x="238" y="31"/>
                  <a:pt x="238" y="31"/>
                </a:cubicBezTo>
                <a:cubicBezTo>
                  <a:pt x="238" y="30"/>
                  <a:pt x="238" y="30"/>
                  <a:pt x="238" y="30"/>
                </a:cubicBezTo>
                <a:cubicBezTo>
                  <a:pt x="237" y="29"/>
                  <a:pt x="237" y="29"/>
                  <a:pt x="237" y="29"/>
                </a:cubicBezTo>
                <a:cubicBezTo>
                  <a:pt x="235" y="29"/>
                  <a:pt x="235" y="29"/>
                  <a:pt x="235" y="29"/>
                </a:cubicBezTo>
                <a:cubicBezTo>
                  <a:pt x="234" y="28"/>
                  <a:pt x="234" y="28"/>
                  <a:pt x="234" y="28"/>
                </a:cubicBezTo>
                <a:cubicBezTo>
                  <a:pt x="234" y="27"/>
                  <a:pt x="234" y="27"/>
                  <a:pt x="234" y="27"/>
                </a:cubicBezTo>
                <a:cubicBezTo>
                  <a:pt x="233" y="26"/>
                  <a:pt x="233" y="26"/>
                  <a:pt x="233" y="26"/>
                </a:cubicBezTo>
                <a:cubicBezTo>
                  <a:pt x="231" y="26"/>
                  <a:pt x="231" y="26"/>
                  <a:pt x="231" y="26"/>
                </a:cubicBezTo>
                <a:cubicBezTo>
                  <a:pt x="231" y="25"/>
                  <a:pt x="231" y="25"/>
                  <a:pt x="231" y="25"/>
                </a:cubicBezTo>
                <a:cubicBezTo>
                  <a:pt x="230" y="24"/>
                  <a:pt x="230" y="24"/>
                  <a:pt x="230" y="24"/>
                </a:cubicBezTo>
                <a:cubicBezTo>
                  <a:pt x="230" y="24"/>
                  <a:pt x="230" y="24"/>
                  <a:pt x="230" y="24"/>
                </a:cubicBezTo>
                <a:cubicBezTo>
                  <a:pt x="229" y="25"/>
                  <a:pt x="229" y="25"/>
                  <a:pt x="229" y="25"/>
                </a:cubicBezTo>
                <a:cubicBezTo>
                  <a:pt x="229" y="25"/>
                  <a:pt x="229" y="25"/>
                  <a:pt x="229" y="25"/>
                </a:cubicBezTo>
                <a:cubicBezTo>
                  <a:pt x="228" y="24"/>
                  <a:pt x="228" y="24"/>
                  <a:pt x="228" y="24"/>
                </a:cubicBezTo>
                <a:cubicBezTo>
                  <a:pt x="228" y="24"/>
                  <a:pt x="228" y="24"/>
                  <a:pt x="228" y="24"/>
                </a:cubicBezTo>
                <a:cubicBezTo>
                  <a:pt x="227" y="23"/>
                  <a:pt x="227" y="23"/>
                  <a:pt x="227" y="23"/>
                </a:cubicBezTo>
                <a:cubicBezTo>
                  <a:pt x="225" y="23"/>
                  <a:pt x="225" y="23"/>
                  <a:pt x="225" y="23"/>
                </a:cubicBezTo>
                <a:cubicBezTo>
                  <a:pt x="224" y="23"/>
                  <a:pt x="224" y="23"/>
                  <a:pt x="224" y="23"/>
                </a:cubicBezTo>
                <a:cubicBezTo>
                  <a:pt x="224" y="24"/>
                  <a:pt x="224" y="24"/>
                  <a:pt x="224" y="24"/>
                </a:cubicBezTo>
                <a:cubicBezTo>
                  <a:pt x="224" y="25"/>
                  <a:pt x="224" y="25"/>
                  <a:pt x="224" y="25"/>
                </a:cubicBezTo>
                <a:cubicBezTo>
                  <a:pt x="223" y="24"/>
                  <a:pt x="223" y="24"/>
                  <a:pt x="223" y="24"/>
                </a:cubicBezTo>
                <a:cubicBezTo>
                  <a:pt x="223" y="24"/>
                  <a:pt x="223" y="24"/>
                  <a:pt x="223" y="24"/>
                </a:cubicBezTo>
                <a:cubicBezTo>
                  <a:pt x="221" y="25"/>
                  <a:pt x="221" y="25"/>
                  <a:pt x="221" y="25"/>
                </a:cubicBezTo>
                <a:cubicBezTo>
                  <a:pt x="220" y="25"/>
                  <a:pt x="220" y="25"/>
                  <a:pt x="220" y="25"/>
                </a:cubicBezTo>
                <a:cubicBezTo>
                  <a:pt x="218" y="25"/>
                  <a:pt x="218" y="25"/>
                  <a:pt x="218" y="25"/>
                </a:cubicBezTo>
                <a:cubicBezTo>
                  <a:pt x="217" y="24"/>
                  <a:pt x="217" y="24"/>
                  <a:pt x="217" y="24"/>
                </a:cubicBezTo>
                <a:cubicBezTo>
                  <a:pt x="216" y="24"/>
                  <a:pt x="216" y="24"/>
                  <a:pt x="216" y="24"/>
                </a:cubicBezTo>
                <a:cubicBezTo>
                  <a:pt x="216" y="23"/>
                  <a:pt x="216" y="23"/>
                  <a:pt x="216" y="23"/>
                </a:cubicBezTo>
                <a:cubicBezTo>
                  <a:pt x="216" y="23"/>
                  <a:pt x="216" y="23"/>
                  <a:pt x="216" y="23"/>
                </a:cubicBezTo>
                <a:cubicBezTo>
                  <a:pt x="217" y="23"/>
                  <a:pt x="217" y="23"/>
                  <a:pt x="217" y="23"/>
                </a:cubicBezTo>
                <a:cubicBezTo>
                  <a:pt x="217" y="23"/>
                  <a:pt x="217" y="23"/>
                  <a:pt x="217" y="23"/>
                </a:cubicBezTo>
                <a:cubicBezTo>
                  <a:pt x="218" y="24"/>
                  <a:pt x="218" y="24"/>
                  <a:pt x="218" y="24"/>
                </a:cubicBezTo>
                <a:cubicBezTo>
                  <a:pt x="219" y="23"/>
                  <a:pt x="219" y="23"/>
                  <a:pt x="219" y="23"/>
                </a:cubicBezTo>
                <a:cubicBezTo>
                  <a:pt x="218" y="23"/>
                  <a:pt x="218" y="23"/>
                  <a:pt x="218" y="23"/>
                </a:cubicBezTo>
                <a:cubicBezTo>
                  <a:pt x="217" y="22"/>
                  <a:pt x="217" y="22"/>
                  <a:pt x="217" y="22"/>
                </a:cubicBezTo>
                <a:cubicBezTo>
                  <a:pt x="217" y="21"/>
                  <a:pt x="217" y="21"/>
                  <a:pt x="217" y="21"/>
                </a:cubicBezTo>
                <a:cubicBezTo>
                  <a:pt x="218" y="21"/>
                  <a:pt x="218" y="21"/>
                  <a:pt x="218" y="21"/>
                </a:cubicBezTo>
                <a:cubicBezTo>
                  <a:pt x="218" y="22"/>
                  <a:pt x="218" y="22"/>
                  <a:pt x="218" y="22"/>
                </a:cubicBezTo>
                <a:cubicBezTo>
                  <a:pt x="219" y="22"/>
                  <a:pt x="219" y="22"/>
                  <a:pt x="219" y="22"/>
                </a:cubicBezTo>
                <a:cubicBezTo>
                  <a:pt x="220" y="22"/>
                  <a:pt x="220" y="22"/>
                  <a:pt x="220" y="22"/>
                </a:cubicBezTo>
                <a:cubicBezTo>
                  <a:pt x="222" y="22"/>
                  <a:pt x="222" y="22"/>
                  <a:pt x="222" y="22"/>
                </a:cubicBezTo>
                <a:cubicBezTo>
                  <a:pt x="224" y="20"/>
                  <a:pt x="224" y="20"/>
                  <a:pt x="224" y="20"/>
                </a:cubicBezTo>
                <a:cubicBezTo>
                  <a:pt x="224" y="20"/>
                  <a:pt x="224" y="20"/>
                  <a:pt x="224" y="20"/>
                </a:cubicBezTo>
                <a:cubicBezTo>
                  <a:pt x="224" y="19"/>
                  <a:pt x="224" y="19"/>
                  <a:pt x="224" y="19"/>
                </a:cubicBezTo>
                <a:cubicBezTo>
                  <a:pt x="223" y="19"/>
                  <a:pt x="223" y="19"/>
                  <a:pt x="223" y="19"/>
                </a:cubicBezTo>
                <a:cubicBezTo>
                  <a:pt x="223" y="18"/>
                  <a:pt x="223" y="18"/>
                  <a:pt x="223" y="18"/>
                </a:cubicBezTo>
                <a:cubicBezTo>
                  <a:pt x="224" y="18"/>
                  <a:pt x="224" y="18"/>
                  <a:pt x="224" y="18"/>
                </a:cubicBezTo>
                <a:cubicBezTo>
                  <a:pt x="224" y="17"/>
                  <a:pt x="224" y="17"/>
                  <a:pt x="224" y="17"/>
                </a:cubicBezTo>
                <a:cubicBezTo>
                  <a:pt x="223" y="16"/>
                  <a:pt x="223" y="16"/>
                  <a:pt x="223" y="16"/>
                </a:cubicBezTo>
                <a:cubicBezTo>
                  <a:pt x="222" y="15"/>
                  <a:pt x="222" y="15"/>
                  <a:pt x="222" y="15"/>
                </a:cubicBezTo>
                <a:cubicBezTo>
                  <a:pt x="221" y="15"/>
                  <a:pt x="221" y="15"/>
                  <a:pt x="221" y="15"/>
                </a:cubicBezTo>
                <a:cubicBezTo>
                  <a:pt x="221" y="15"/>
                  <a:pt x="221" y="15"/>
                  <a:pt x="221" y="15"/>
                </a:cubicBezTo>
                <a:cubicBezTo>
                  <a:pt x="220" y="16"/>
                  <a:pt x="220" y="16"/>
                  <a:pt x="220" y="16"/>
                </a:cubicBezTo>
                <a:cubicBezTo>
                  <a:pt x="218" y="17"/>
                  <a:pt x="218" y="17"/>
                  <a:pt x="218" y="17"/>
                </a:cubicBezTo>
                <a:cubicBezTo>
                  <a:pt x="217" y="17"/>
                  <a:pt x="217" y="17"/>
                  <a:pt x="217" y="17"/>
                </a:cubicBezTo>
                <a:cubicBezTo>
                  <a:pt x="216" y="17"/>
                  <a:pt x="216" y="17"/>
                  <a:pt x="216" y="17"/>
                </a:cubicBezTo>
                <a:cubicBezTo>
                  <a:pt x="215" y="18"/>
                  <a:pt x="215" y="18"/>
                  <a:pt x="215" y="18"/>
                </a:cubicBezTo>
                <a:cubicBezTo>
                  <a:pt x="214" y="18"/>
                  <a:pt x="214" y="18"/>
                  <a:pt x="214" y="18"/>
                </a:cubicBezTo>
                <a:cubicBezTo>
                  <a:pt x="214" y="17"/>
                  <a:pt x="214" y="17"/>
                  <a:pt x="214" y="17"/>
                </a:cubicBezTo>
                <a:cubicBezTo>
                  <a:pt x="213" y="17"/>
                  <a:pt x="213" y="17"/>
                  <a:pt x="213" y="17"/>
                </a:cubicBezTo>
                <a:cubicBezTo>
                  <a:pt x="213" y="17"/>
                  <a:pt x="213" y="17"/>
                  <a:pt x="213" y="17"/>
                </a:cubicBezTo>
                <a:cubicBezTo>
                  <a:pt x="212" y="18"/>
                  <a:pt x="212" y="18"/>
                  <a:pt x="212" y="18"/>
                </a:cubicBezTo>
                <a:cubicBezTo>
                  <a:pt x="211" y="17"/>
                  <a:pt x="211" y="17"/>
                  <a:pt x="211" y="17"/>
                </a:cubicBezTo>
                <a:cubicBezTo>
                  <a:pt x="210" y="17"/>
                  <a:pt x="210" y="17"/>
                  <a:pt x="210" y="17"/>
                </a:cubicBezTo>
                <a:cubicBezTo>
                  <a:pt x="209" y="16"/>
                  <a:pt x="209" y="16"/>
                  <a:pt x="209" y="16"/>
                </a:cubicBezTo>
                <a:cubicBezTo>
                  <a:pt x="208" y="16"/>
                  <a:pt x="208" y="16"/>
                  <a:pt x="208" y="16"/>
                </a:cubicBezTo>
                <a:cubicBezTo>
                  <a:pt x="207" y="16"/>
                  <a:pt x="207" y="16"/>
                  <a:pt x="207" y="16"/>
                </a:cubicBezTo>
                <a:cubicBezTo>
                  <a:pt x="206" y="15"/>
                  <a:pt x="206" y="15"/>
                  <a:pt x="206" y="15"/>
                </a:cubicBezTo>
                <a:cubicBezTo>
                  <a:pt x="204" y="15"/>
                  <a:pt x="204" y="15"/>
                  <a:pt x="204" y="15"/>
                </a:cubicBezTo>
                <a:cubicBezTo>
                  <a:pt x="202" y="15"/>
                  <a:pt x="202" y="15"/>
                  <a:pt x="202" y="15"/>
                </a:cubicBezTo>
                <a:cubicBezTo>
                  <a:pt x="201" y="15"/>
                  <a:pt x="201" y="15"/>
                  <a:pt x="201" y="15"/>
                </a:cubicBezTo>
                <a:cubicBezTo>
                  <a:pt x="199" y="16"/>
                  <a:pt x="199" y="16"/>
                  <a:pt x="199" y="16"/>
                </a:cubicBezTo>
                <a:cubicBezTo>
                  <a:pt x="197" y="16"/>
                  <a:pt x="197" y="16"/>
                  <a:pt x="197" y="16"/>
                </a:cubicBezTo>
                <a:cubicBezTo>
                  <a:pt x="196" y="16"/>
                  <a:pt x="196" y="16"/>
                  <a:pt x="196" y="16"/>
                </a:cubicBezTo>
                <a:cubicBezTo>
                  <a:pt x="195" y="16"/>
                  <a:pt x="195" y="16"/>
                  <a:pt x="195" y="16"/>
                </a:cubicBezTo>
                <a:cubicBezTo>
                  <a:pt x="193" y="16"/>
                  <a:pt x="193" y="16"/>
                  <a:pt x="193" y="16"/>
                </a:cubicBezTo>
                <a:cubicBezTo>
                  <a:pt x="193" y="17"/>
                  <a:pt x="193" y="17"/>
                  <a:pt x="193" y="17"/>
                </a:cubicBezTo>
                <a:cubicBezTo>
                  <a:pt x="194" y="18"/>
                  <a:pt x="194" y="18"/>
                  <a:pt x="194" y="18"/>
                </a:cubicBezTo>
                <a:cubicBezTo>
                  <a:pt x="193" y="19"/>
                  <a:pt x="193" y="19"/>
                  <a:pt x="193" y="19"/>
                </a:cubicBezTo>
                <a:cubicBezTo>
                  <a:pt x="193" y="19"/>
                  <a:pt x="193" y="19"/>
                  <a:pt x="193" y="19"/>
                </a:cubicBezTo>
                <a:cubicBezTo>
                  <a:pt x="192" y="18"/>
                  <a:pt x="192" y="18"/>
                  <a:pt x="192" y="18"/>
                </a:cubicBezTo>
                <a:cubicBezTo>
                  <a:pt x="192" y="17"/>
                  <a:pt x="192" y="17"/>
                  <a:pt x="192" y="17"/>
                </a:cubicBezTo>
                <a:cubicBezTo>
                  <a:pt x="191" y="16"/>
                  <a:pt x="191" y="16"/>
                  <a:pt x="191" y="16"/>
                </a:cubicBezTo>
                <a:cubicBezTo>
                  <a:pt x="191" y="16"/>
                  <a:pt x="191" y="16"/>
                  <a:pt x="191" y="16"/>
                </a:cubicBezTo>
                <a:cubicBezTo>
                  <a:pt x="190" y="16"/>
                  <a:pt x="190" y="16"/>
                  <a:pt x="190" y="16"/>
                </a:cubicBezTo>
                <a:cubicBezTo>
                  <a:pt x="189" y="16"/>
                  <a:pt x="189" y="16"/>
                  <a:pt x="189" y="16"/>
                </a:cubicBezTo>
                <a:cubicBezTo>
                  <a:pt x="187" y="16"/>
                  <a:pt x="187" y="16"/>
                  <a:pt x="187" y="16"/>
                </a:cubicBezTo>
                <a:cubicBezTo>
                  <a:pt x="187" y="16"/>
                  <a:pt x="187" y="16"/>
                  <a:pt x="187" y="16"/>
                </a:cubicBezTo>
                <a:cubicBezTo>
                  <a:pt x="187" y="16"/>
                  <a:pt x="185" y="17"/>
                  <a:pt x="185" y="17"/>
                </a:cubicBezTo>
                <a:cubicBezTo>
                  <a:pt x="185" y="17"/>
                  <a:pt x="184" y="18"/>
                  <a:pt x="184" y="18"/>
                </a:cubicBezTo>
                <a:cubicBezTo>
                  <a:pt x="184" y="20"/>
                  <a:pt x="184" y="20"/>
                  <a:pt x="184" y="20"/>
                </a:cubicBezTo>
                <a:cubicBezTo>
                  <a:pt x="183" y="21"/>
                  <a:pt x="183" y="21"/>
                  <a:pt x="183" y="21"/>
                </a:cubicBezTo>
                <a:cubicBezTo>
                  <a:pt x="183" y="21"/>
                  <a:pt x="183" y="21"/>
                  <a:pt x="183" y="21"/>
                </a:cubicBezTo>
                <a:cubicBezTo>
                  <a:pt x="183" y="20"/>
                  <a:pt x="183" y="20"/>
                  <a:pt x="183" y="20"/>
                </a:cubicBezTo>
                <a:cubicBezTo>
                  <a:pt x="183" y="19"/>
                  <a:pt x="183" y="19"/>
                  <a:pt x="183" y="19"/>
                </a:cubicBezTo>
                <a:cubicBezTo>
                  <a:pt x="184" y="19"/>
                  <a:pt x="184" y="19"/>
                  <a:pt x="184" y="19"/>
                </a:cubicBezTo>
                <a:cubicBezTo>
                  <a:pt x="183" y="18"/>
                  <a:pt x="183" y="18"/>
                  <a:pt x="183" y="18"/>
                </a:cubicBezTo>
                <a:cubicBezTo>
                  <a:pt x="183" y="18"/>
                  <a:pt x="183" y="18"/>
                  <a:pt x="183" y="18"/>
                </a:cubicBezTo>
                <a:cubicBezTo>
                  <a:pt x="181" y="18"/>
                  <a:pt x="181" y="18"/>
                  <a:pt x="181" y="18"/>
                </a:cubicBezTo>
                <a:cubicBezTo>
                  <a:pt x="181" y="19"/>
                  <a:pt x="181" y="19"/>
                  <a:pt x="181" y="19"/>
                </a:cubicBezTo>
                <a:cubicBezTo>
                  <a:pt x="181" y="19"/>
                  <a:pt x="181" y="19"/>
                  <a:pt x="181" y="19"/>
                </a:cubicBezTo>
                <a:cubicBezTo>
                  <a:pt x="180" y="20"/>
                  <a:pt x="180" y="20"/>
                  <a:pt x="180" y="20"/>
                </a:cubicBezTo>
                <a:cubicBezTo>
                  <a:pt x="180" y="21"/>
                  <a:pt x="180" y="21"/>
                  <a:pt x="180" y="21"/>
                </a:cubicBezTo>
                <a:cubicBezTo>
                  <a:pt x="179" y="22"/>
                  <a:pt x="179" y="22"/>
                  <a:pt x="179" y="22"/>
                </a:cubicBezTo>
                <a:cubicBezTo>
                  <a:pt x="179" y="21"/>
                  <a:pt x="179" y="21"/>
                  <a:pt x="179" y="21"/>
                </a:cubicBezTo>
                <a:cubicBezTo>
                  <a:pt x="179" y="20"/>
                  <a:pt x="179" y="20"/>
                  <a:pt x="179" y="20"/>
                </a:cubicBezTo>
                <a:cubicBezTo>
                  <a:pt x="180" y="19"/>
                  <a:pt x="180" y="19"/>
                  <a:pt x="180" y="19"/>
                </a:cubicBezTo>
                <a:cubicBezTo>
                  <a:pt x="180" y="18"/>
                  <a:pt x="180" y="18"/>
                  <a:pt x="180" y="18"/>
                </a:cubicBezTo>
                <a:cubicBezTo>
                  <a:pt x="180" y="17"/>
                  <a:pt x="180" y="17"/>
                  <a:pt x="180" y="17"/>
                </a:cubicBezTo>
                <a:cubicBezTo>
                  <a:pt x="182" y="15"/>
                  <a:pt x="182" y="15"/>
                  <a:pt x="182" y="15"/>
                </a:cubicBezTo>
                <a:cubicBezTo>
                  <a:pt x="184" y="15"/>
                  <a:pt x="184" y="15"/>
                  <a:pt x="184" y="15"/>
                </a:cubicBezTo>
                <a:cubicBezTo>
                  <a:pt x="185" y="15"/>
                  <a:pt x="185" y="15"/>
                  <a:pt x="185" y="15"/>
                </a:cubicBezTo>
                <a:cubicBezTo>
                  <a:pt x="187" y="15"/>
                  <a:pt x="187" y="15"/>
                  <a:pt x="187" y="15"/>
                </a:cubicBezTo>
                <a:cubicBezTo>
                  <a:pt x="188" y="15"/>
                  <a:pt x="188" y="15"/>
                  <a:pt x="188" y="15"/>
                </a:cubicBezTo>
                <a:cubicBezTo>
                  <a:pt x="188" y="15"/>
                  <a:pt x="188" y="15"/>
                  <a:pt x="188" y="15"/>
                </a:cubicBezTo>
                <a:cubicBezTo>
                  <a:pt x="190" y="15"/>
                  <a:pt x="190" y="15"/>
                  <a:pt x="190" y="15"/>
                </a:cubicBezTo>
                <a:cubicBezTo>
                  <a:pt x="191" y="15"/>
                  <a:pt x="191" y="15"/>
                  <a:pt x="191" y="15"/>
                </a:cubicBezTo>
                <a:cubicBezTo>
                  <a:pt x="191" y="15"/>
                  <a:pt x="191" y="15"/>
                  <a:pt x="191" y="15"/>
                </a:cubicBezTo>
                <a:cubicBezTo>
                  <a:pt x="192" y="14"/>
                  <a:pt x="192" y="14"/>
                  <a:pt x="192" y="14"/>
                </a:cubicBezTo>
                <a:cubicBezTo>
                  <a:pt x="192" y="13"/>
                  <a:pt x="192" y="13"/>
                  <a:pt x="192" y="13"/>
                </a:cubicBezTo>
                <a:cubicBezTo>
                  <a:pt x="192" y="13"/>
                  <a:pt x="192" y="13"/>
                  <a:pt x="192" y="13"/>
                </a:cubicBezTo>
                <a:cubicBezTo>
                  <a:pt x="191" y="12"/>
                  <a:pt x="191" y="12"/>
                  <a:pt x="191" y="12"/>
                </a:cubicBezTo>
                <a:cubicBezTo>
                  <a:pt x="191" y="11"/>
                  <a:pt x="191" y="11"/>
                  <a:pt x="191" y="11"/>
                </a:cubicBezTo>
                <a:cubicBezTo>
                  <a:pt x="192" y="10"/>
                  <a:pt x="192" y="10"/>
                  <a:pt x="192" y="10"/>
                </a:cubicBezTo>
                <a:cubicBezTo>
                  <a:pt x="193" y="10"/>
                  <a:pt x="193" y="10"/>
                  <a:pt x="193" y="10"/>
                </a:cubicBezTo>
                <a:cubicBezTo>
                  <a:pt x="194" y="10"/>
                  <a:pt x="194" y="10"/>
                  <a:pt x="194" y="10"/>
                </a:cubicBezTo>
                <a:cubicBezTo>
                  <a:pt x="194" y="11"/>
                  <a:pt x="194" y="11"/>
                  <a:pt x="194" y="11"/>
                </a:cubicBezTo>
                <a:cubicBezTo>
                  <a:pt x="194" y="11"/>
                  <a:pt x="194" y="11"/>
                  <a:pt x="194" y="11"/>
                </a:cubicBezTo>
                <a:cubicBezTo>
                  <a:pt x="193" y="11"/>
                  <a:pt x="193" y="11"/>
                  <a:pt x="193" y="11"/>
                </a:cubicBezTo>
                <a:cubicBezTo>
                  <a:pt x="193" y="12"/>
                  <a:pt x="193" y="12"/>
                  <a:pt x="193" y="12"/>
                </a:cubicBezTo>
                <a:cubicBezTo>
                  <a:pt x="193" y="13"/>
                  <a:pt x="193" y="13"/>
                  <a:pt x="193" y="13"/>
                </a:cubicBezTo>
                <a:cubicBezTo>
                  <a:pt x="193" y="14"/>
                  <a:pt x="193" y="14"/>
                  <a:pt x="193" y="14"/>
                </a:cubicBezTo>
                <a:cubicBezTo>
                  <a:pt x="195" y="14"/>
                  <a:pt x="195" y="14"/>
                  <a:pt x="195" y="14"/>
                </a:cubicBezTo>
                <a:cubicBezTo>
                  <a:pt x="197" y="13"/>
                  <a:pt x="197" y="13"/>
                  <a:pt x="197" y="13"/>
                </a:cubicBezTo>
                <a:cubicBezTo>
                  <a:pt x="198" y="13"/>
                  <a:pt x="198" y="13"/>
                  <a:pt x="198" y="13"/>
                </a:cubicBezTo>
                <a:cubicBezTo>
                  <a:pt x="199" y="14"/>
                  <a:pt x="199" y="14"/>
                  <a:pt x="199" y="14"/>
                </a:cubicBezTo>
                <a:cubicBezTo>
                  <a:pt x="199" y="13"/>
                  <a:pt x="199" y="13"/>
                  <a:pt x="199" y="13"/>
                </a:cubicBezTo>
                <a:cubicBezTo>
                  <a:pt x="201" y="12"/>
                  <a:pt x="201" y="12"/>
                  <a:pt x="201" y="12"/>
                </a:cubicBezTo>
                <a:cubicBezTo>
                  <a:pt x="203" y="12"/>
                  <a:pt x="203" y="12"/>
                  <a:pt x="203" y="12"/>
                </a:cubicBezTo>
                <a:cubicBezTo>
                  <a:pt x="203" y="13"/>
                  <a:pt x="203" y="13"/>
                  <a:pt x="203" y="13"/>
                </a:cubicBezTo>
                <a:cubicBezTo>
                  <a:pt x="204" y="13"/>
                  <a:pt x="204" y="13"/>
                  <a:pt x="204" y="13"/>
                </a:cubicBezTo>
                <a:cubicBezTo>
                  <a:pt x="204" y="12"/>
                  <a:pt x="204" y="12"/>
                  <a:pt x="204" y="12"/>
                </a:cubicBezTo>
                <a:cubicBezTo>
                  <a:pt x="206" y="12"/>
                  <a:pt x="206" y="12"/>
                  <a:pt x="206" y="12"/>
                </a:cubicBezTo>
                <a:cubicBezTo>
                  <a:pt x="207" y="13"/>
                  <a:pt x="207" y="13"/>
                  <a:pt x="207" y="13"/>
                </a:cubicBezTo>
                <a:cubicBezTo>
                  <a:pt x="208" y="13"/>
                  <a:pt x="208" y="13"/>
                  <a:pt x="208" y="13"/>
                </a:cubicBezTo>
                <a:cubicBezTo>
                  <a:pt x="209" y="13"/>
                  <a:pt x="209" y="13"/>
                  <a:pt x="209" y="13"/>
                </a:cubicBezTo>
                <a:cubicBezTo>
                  <a:pt x="211" y="14"/>
                  <a:pt x="211" y="14"/>
                  <a:pt x="211" y="14"/>
                </a:cubicBezTo>
                <a:cubicBezTo>
                  <a:pt x="213" y="14"/>
                  <a:pt x="213" y="14"/>
                  <a:pt x="213" y="14"/>
                </a:cubicBezTo>
                <a:cubicBezTo>
                  <a:pt x="214" y="14"/>
                  <a:pt x="214" y="14"/>
                  <a:pt x="214" y="14"/>
                </a:cubicBezTo>
                <a:cubicBezTo>
                  <a:pt x="214" y="14"/>
                  <a:pt x="214" y="14"/>
                  <a:pt x="214" y="14"/>
                </a:cubicBezTo>
                <a:cubicBezTo>
                  <a:pt x="215" y="14"/>
                  <a:pt x="215" y="14"/>
                  <a:pt x="215" y="14"/>
                </a:cubicBezTo>
                <a:cubicBezTo>
                  <a:pt x="216" y="13"/>
                  <a:pt x="216" y="13"/>
                  <a:pt x="216" y="13"/>
                </a:cubicBezTo>
                <a:cubicBezTo>
                  <a:pt x="217" y="13"/>
                  <a:pt x="217" y="13"/>
                  <a:pt x="217" y="13"/>
                </a:cubicBezTo>
                <a:cubicBezTo>
                  <a:pt x="218" y="13"/>
                  <a:pt x="218" y="13"/>
                  <a:pt x="218" y="13"/>
                </a:cubicBezTo>
                <a:cubicBezTo>
                  <a:pt x="219" y="13"/>
                  <a:pt x="219" y="13"/>
                  <a:pt x="219" y="13"/>
                </a:cubicBezTo>
                <a:cubicBezTo>
                  <a:pt x="219" y="12"/>
                  <a:pt x="219" y="12"/>
                  <a:pt x="219" y="12"/>
                </a:cubicBezTo>
                <a:cubicBezTo>
                  <a:pt x="220" y="11"/>
                  <a:pt x="220" y="11"/>
                  <a:pt x="220" y="11"/>
                </a:cubicBezTo>
                <a:cubicBezTo>
                  <a:pt x="218" y="10"/>
                  <a:pt x="218" y="10"/>
                  <a:pt x="218" y="10"/>
                </a:cubicBezTo>
                <a:cubicBezTo>
                  <a:pt x="217" y="10"/>
                  <a:pt x="217" y="10"/>
                  <a:pt x="217" y="10"/>
                </a:cubicBezTo>
                <a:cubicBezTo>
                  <a:pt x="216" y="9"/>
                  <a:pt x="216" y="9"/>
                  <a:pt x="216" y="9"/>
                </a:cubicBezTo>
                <a:cubicBezTo>
                  <a:pt x="215" y="8"/>
                  <a:pt x="215" y="8"/>
                  <a:pt x="215" y="8"/>
                </a:cubicBezTo>
                <a:cubicBezTo>
                  <a:pt x="213" y="7"/>
                  <a:pt x="213" y="7"/>
                  <a:pt x="213" y="7"/>
                </a:cubicBezTo>
                <a:cubicBezTo>
                  <a:pt x="212" y="6"/>
                  <a:pt x="212" y="6"/>
                  <a:pt x="212" y="6"/>
                </a:cubicBezTo>
                <a:cubicBezTo>
                  <a:pt x="211" y="6"/>
                  <a:pt x="211" y="6"/>
                  <a:pt x="211" y="6"/>
                </a:cubicBezTo>
                <a:cubicBezTo>
                  <a:pt x="210" y="6"/>
                  <a:pt x="210" y="6"/>
                  <a:pt x="210" y="6"/>
                </a:cubicBezTo>
                <a:cubicBezTo>
                  <a:pt x="209" y="6"/>
                  <a:pt x="209" y="6"/>
                  <a:pt x="209" y="6"/>
                </a:cubicBezTo>
                <a:cubicBezTo>
                  <a:pt x="209" y="5"/>
                  <a:pt x="209" y="5"/>
                  <a:pt x="209" y="5"/>
                </a:cubicBezTo>
                <a:cubicBezTo>
                  <a:pt x="208" y="6"/>
                  <a:pt x="208" y="6"/>
                  <a:pt x="208" y="6"/>
                </a:cubicBezTo>
                <a:cubicBezTo>
                  <a:pt x="207" y="5"/>
                  <a:pt x="207" y="5"/>
                  <a:pt x="207" y="5"/>
                </a:cubicBezTo>
                <a:cubicBezTo>
                  <a:pt x="204" y="5"/>
                  <a:pt x="204" y="5"/>
                  <a:pt x="204" y="5"/>
                </a:cubicBezTo>
                <a:cubicBezTo>
                  <a:pt x="203" y="4"/>
                  <a:pt x="203" y="4"/>
                  <a:pt x="203" y="4"/>
                </a:cubicBezTo>
                <a:cubicBezTo>
                  <a:pt x="202" y="4"/>
                  <a:pt x="202" y="4"/>
                  <a:pt x="202" y="4"/>
                </a:cubicBezTo>
                <a:cubicBezTo>
                  <a:pt x="200" y="3"/>
                  <a:pt x="200" y="3"/>
                  <a:pt x="200" y="3"/>
                </a:cubicBezTo>
                <a:cubicBezTo>
                  <a:pt x="200" y="3"/>
                  <a:pt x="200" y="3"/>
                  <a:pt x="200" y="3"/>
                </a:cubicBezTo>
                <a:cubicBezTo>
                  <a:pt x="200" y="3"/>
                  <a:pt x="200" y="3"/>
                  <a:pt x="200" y="3"/>
                </a:cubicBezTo>
                <a:cubicBezTo>
                  <a:pt x="199" y="3"/>
                  <a:pt x="199" y="3"/>
                  <a:pt x="199" y="3"/>
                </a:cubicBezTo>
                <a:cubicBezTo>
                  <a:pt x="197" y="2"/>
                  <a:pt x="197" y="2"/>
                  <a:pt x="197" y="2"/>
                </a:cubicBezTo>
                <a:cubicBezTo>
                  <a:pt x="197" y="1"/>
                  <a:pt x="197" y="1"/>
                  <a:pt x="197" y="1"/>
                </a:cubicBezTo>
                <a:cubicBezTo>
                  <a:pt x="196" y="1"/>
                  <a:pt x="196" y="1"/>
                  <a:pt x="196" y="1"/>
                </a:cubicBezTo>
                <a:cubicBezTo>
                  <a:pt x="195" y="1"/>
                  <a:pt x="195" y="1"/>
                  <a:pt x="195" y="1"/>
                </a:cubicBezTo>
                <a:cubicBezTo>
                  <a:pt x="195" y="1"/>
                  <a:pt x="195" y="1"/>
                  <a:pt x="195" y="1"/>
                </a:cubicBezTo>
                <a:cubicBezTo>
                  <a:pt x="194" y="1"/>
                  <a:pt x="194" y="1"/>
                  <a:pt x="194" y="1"/>
                </a:cubicBezTo>
                <a:cubicBezTo>
                  <a:pt x="192" y="1"/>
                  <a:pt x="192" y="1"/>
                  <a:pt x="192" y="1"/>
                </a:cubicBezTo>
                <a:cubicBezTo>
                  <a:pt x="191" y="0"/>
                  <a:pt x="191" y="0"/>
                  <a:pt x="191" y="0"/>
                </a:cubicBezTo>
                <a:cubicBezTo>
                  <a:pt x="190" y="1"/>
                  <a:pt x="190" y="1"/>
                  <a:pt x="190" y="1"/>
                </a:cubicBezTo>
                <a:cubicBezTo>
                  <a:pt x="189" y="1"/>
                  <a:pt x="189" y="1"/>
                  <a:pt x="189" y="1"/>
                </a:cubicBezTo>
                <a:cubicBezTo>
                  <a:pt x="189" y="0"/>
                  <a:pt x="189" y="0"/>
                  <a:pt x="189" y="0"/>
                </a:cubicBezTo>
                <a:cubicBezTo>
                  <a:pt x="188" y="0"/>
                  <a:pt x="188" y="0"/>
                  <a:pt x="188" y="0"/>
                </a:cubicBezTo>
                <a:cubicBezTo>
                  <a:pt x="186" y="0"/>
                  <a:pt x="186" y="0"/>
                  <a:pt x="186" y="0"/>
                </a:cubicBezTo>
                <a:cubicBezTo>
                  <a:pt x="185" y="0"/>
                  <a:pt x="185" y="0"/>
                  <a:pt x="185" y="0"/>
                </a:cubicBezTo>
                <a:close/>
                <a:moveTo>
                  <a:pt x="174" y="1"/>
                </a:moveTo>
                <a:cubicBezTo>
                  <a:pt x="173" y="1"/>
                  <a:pt x="173" y="1"/>
                  <a:pt x="173" y="1"/>
                </a:cubicBezTo>
                <a:cubicBezTo>
                  <a:pt x="173" y="3"/>
                  <a:pt x="173" y="3"/>
                  <a:pt x="173" y="3"/>
                </a:cubicBezTo>
                <a:cubicBezTo>
                  <a:pt x="174" y="4"/>
                  <a:pt x="174" y="4"/>
                  <a:pt x="174" y="4"/>
                </a:cubicBezTo>
                <a:cubicBezTo>
                  <a:pt x="174" y="4"/>
                  <a:pt x="174" y="4"/>
                  <a:pt x="174" y="4"/>
                </a:cubicBezTo>
                <a:cubicBezTo>
                  <a:pt x="174" y="3"/>
                  <a:pt x="174" y="3"/>
                  <a:pt x="174" y="3"/>
                </a:cubicBezTo>
                <a:cubicBezTo>
                  <a:pt x="175" y="2"/>
                  <a:pt x="175" y="2"/>
                  <a:pt x="175" y="2"/>
                </a:cubicBezTo>
                <a:cubicBezTo>
                  <a:pt x="174" y="1"/>
                  <a:pt x="174" y="1"/>
                  <a:pt x="174" y="1"/>
                </a:cubicBezTo>
                <a:close/>
                <a:moveTo>
                  <a:pt x="169" y="4"/>
                </a:moveTo>
                <a:cubicBezTo>
                  <a:pt x="169" y="4"/>
                  <a:pt x="169" y="4"/>
                  <a:pt x="169" y="4"/>
                </a:cubicBezTo>
                <a:cubicBezTo>
                  <a:pt x="169" y="5"/>
                  <a:pt x="169" y="5"/>
                  <a:pt x="169" y="5"/>
                </a:cubicBezTo>
                <a:cubicBezTo>
                  <a:pt x="168" y="5"/>
                  <a:pt x="168" y="5"/>
                  <a:pt x="168" y="5"/>
                </a:cubicBezTo>
                <a:cubicBezTo>
                  <a:pt x="168" y="6"/>
                  <a:pt x="168" y="6"/>
                  <a:pt x="168" y="6"/>
                </a:cubicBezTo>
                <a:cubicBezTo>
                  <a:pt x="169" y="7"/>
                  <a:pt x="169" y="7"/>
                  <a:pt x="169" y="7"/>
                </a:cubicBezTo>
                <a:cubicBezTo>
                  <a:pt x="170" y="8"/>
                  <a:pt x="170" y="8"/>
                  <a:pt x="170" y="8"/>
                </a:cubicBezTo>
                <a:cubicBezTo>
                  <a:pt x="170" y="8"/>
                  <a:pt x="170" y="8"/>
                  <a:pt x="170" y="8"/>
                </a:cubicBezTo>
                <a:cubicBezTo>
                  <a:pt x="171" y="7"/>
                  <a:pt x="171" y="7"/>
                  <a:pt x="171" y="7"/>
                </a:cubicBezTo>
                <a:cubicBezTo>
                  <a:pt x="172" y="7"/>
                  <a:pt x="172" y="7"/>
                  <a:pt x="172" y="7"/>
                </a:cubicBezTo>
                <a:cubicBezTo>
                  <a:pt x="170" y="5"/>
                  <a:pt x="170" y="5"/>
                  <a:pt x="170" y="5"/>
                </a:cubicBezTo>
                <a:cubicBezTo>
                  <a:pt x="170" y="4"/>
                  <a:pt x="170" y="4"/>
                  <a:pt x="170" y="4"/>
                </a:cubicBezTo>
                <a:cubicBezTo>
                  <a:pt x="169" y="4"/>
                  <a:pt x="169" y="4"/>
                  <a:pt x="169" y="4"/>
                </a:cubicBezTo>
                <a:close/>
                <a:moveTo>
                  <a:pt x="175" y="4"/>
                </a:moveTo>
                <a:cubicBezTo>
                  <a:pt x="175" y="4"/>
                  <a:pt x="175" y="4"/>
                  <a:pt x="175" y="4"/>
                </a:cubicBezTo>
                <a:cubicBezTo>
                  <a:pt x="174" y="5"/>
                  <a:pt x="174" y="5"/>
                  <a:pt x="174" y="5"/>
                </a:cubicBezTo>
                <a:cubicBezTo>
                  <a:pt x="174" y="6"/>
                  <a:pt x="174" y="6"/>
                  <a:pt x="174" y="6"/>
                </a:cubicBezTo>
                <a:cubicBezTo>
                  <a:pt x="174" y="6"/>
                  <a:pt x="174" y="6"/>
                  <a:pt x="174" y="6"/>
                </a:cubicBezTo>
                <a:cubicBezTo>
                  <a:pt x="175" y="6"/>
                  <a:pt x="175" y="6"/>
                  <a:pt x="175" y="6"/>
                </a:cubicBezTo>
                <a:cubicBezTo>
                  <a:pt x="175" y="5"/>
                  <a:pt x="175" y="5"/>
                  <a:pt x="175" y="5"/>
                </a:cubicBezTo>
                <a:cubicBezTo>
                  <a:pt x="175" y="4"/>
                  <a:pt x="175" y="4"/>
                  <a:pt x="175" y="4"/>
                </a:cubicBezTo>
                <a:close/>
                <a:moveTo>
                  <a:pt x="165" y="7"/>
                </a:moveTo>
                <a:cubicBezTo>
                  <a:pt x="165" y="7"/>
                  <a:pt x="165" y="7"/>
                  <a:pt x="165" y="7"/>
                </a:cubicBezTo>
                <a:cubicBezTo>
                  <a:pt x="165" y="8"/>
                  <a:pt x="165" y="8"/>
                  <a:pt x="165" y="8"/>
                </a:cubicBezTo>
                <a:cubicBezTo>
                  <a:pt x="166" y="8"/>
                  <a:pt x="166" y="8"/>
                  <a:pt x="166" y="8"/>
                </a:cubicBezTo>
                <a:cubicBezTo>
                  <a:pt x="166" y="8"/>
                  <a:pt x="166" y="8"/>
                  <a:pt x="166" y="8"/>
                </a:cubicBezTo>
                <a:cubicBezTo>
                  <a:pt x="166" y="8"/>
                  <a:pt x="166" y="8"/>
                  <a:pt x="166" y="8"/>
                </a:cubicBezTo>
                <a:cubicBezTo>
                  <a:pt x="165" y="7"/>
                  <a:pt x="165" y="7"/>
                  <a:pt x="165" y="7"/>
                </a:cubicBezTo>
                <a:close/>
                <a:moveTo>
                  <a:pt x="148" y="10"/>
                </a:moveTo>
                <a:cubicBezTo>
                  <a:pt x="148" y="11"/>
                  <a:pt x="148" y="11"/>
                  <a:pt x="148" y="11"/>
                </a:cubicBezTo>
                <a:cubicBezTo>
                  <a:pt x="148" y="12"/>
                  <a:pt x="148" y="12"/>
                  <a:pt x="148" y="12"/>
                </a:cubicBezTo>
                <a:cubicBezTo>
                  <a:pt x="148" y="12"/>
                  <a:pt x="148" y="12"/>
                  <a:pt x="148" y="12"/>
                </a:cubicBezTo>
                <a:cubicBezTo>
                  <a:pt x="148" y="13"/>
                  <a:pt x="148" y="13"/>
                  <a:pt x="148" y="13"/>
                </a:cubicBezTo>
                <a:cubicBezTo>
                  <a:pt x="147" y="12"/>
                  <a:pt x="147" y="12"/>
                  <a:pt x="147" y="12"/>
                </a:cubicBezTo>
                <a:cubicBezTo>
                  <a:pt x="146" y="12"/>
                  <a:pt x="146" y="12"/>
                  <a:pt x="146" y="12"/>
                </a:cubicBezTo>
                <a:cubicBezTo>
                  <a:pt x="147" y="13"/>
                  <a:pt x="147" y="13"/>
                  <a:pt x="147" y="13"/>
                </a:cubicBezTo>
                <a:cubicBezTo>
                  <a:pt x="148" y="14"/>
                  <a:pt x="148" y="14"/>
                  <a:pt x="148" y="14"/>
                </a:cubicBezTo>
                <a:cubicBezTo>
                  <a:pt x="149" y="15"/>
                  <a:pt x="149" y="15"/>
                  <a:pt x="149" y="15"/>
                </a:cubicBezTo>
                <a:cubicBezTo>
                  <a:pt x="150" y="16"/>
                  <a:pt x="150" y="16"/>
                  <a:pt x="150" y="16"/>
                </a:cubicBezTo>
                <a:cubicBezTo>
                  <a:pt x="151" y="14"/>
                  <a:pt x="151" y="14"/>
                  <a:pt x="151" y="14"/>
                </a:cubicBezTo>
                <a:cubicBezTo>
                  <a:pt x="151" y="13"/>
                  <a:pt x="151" y="13"/>
                  <a:pt x="151" y="13"/>
                </a:cubicBezTo>
                <a:cubicBezTo>
                  <a:pt x="151" y="13"/>
                  <a:pt x="151" y="13"/>
                  <a:pt x="151" y="13"/>
                </a:cubicBezTo>
                <a:cubicBezTo>
                  <a:pt x="151" y="12"/>
                  <a:pt x="151" y="12"/>
                  <a:pt x="151" y="12"/>
                </a:cubicBezTo>
                <a:cubicBezTo>
                  <a:pt x="150" y="12"/>
                  <a:pt x="150" y="12"/>
                  <a:pt x="150" y="12"/>
                </a:cubicBezTo>
                <a:cubicBezTo>
                  <a:pt x="149" y="10"/>
                  <a:pt x="149" y="10"/>
                  <a:pt x="149" y="10"/>
                </a:cubicBezTo>
                <a:cubicBezTo>
                  <a:pt x="148" y="10"/>
                  <a:pt x="148" y="10"/>
                  <a:pt x="148" y="10"/>
                </a:cubicBezTo>
                <a:close/>
                <a:moveTo>
                  <a:pt x="140" y="12"/>
                </a:moveTo>
                <a:cubicBezTo>
                  <a:pt x="139" y="12"/>
                  <a:pt x="139" y="12"/>
                  <a:pt x="139" y="12"/>
                </a:cubicBezTo>
                <a:cubicBezTo>
                  <a:pt x="139" y="13"/>
                  <a:pt x="139" y="13"/>
                  <a:pt x="139" y="13"/>
                </a:cubicBezTo>
                <a:cubicBezTo>
                  <a:pt x="139" y="14"/>
                  <a:pt x="139" y="14"/>
                  <a:pt x="139" y="14"/>
                </a:cubicBezTo>
                <a:cubicBezTo>
                  <a:pt x="141" y="14"/>
                  <a:pt x="141" y="14"/>
                  <a:pt x="141" y="14"/>
                </a:cubicBezTo>
                <a:cubicBezTo>
                  <a:pt x="141" y="15"/>
                  <a:pt x="141" y="15"/>
                  <a:pt x="141" y="15"/>
                </a:cubicBezTo>
                <a:cubicBezTo>
                  <a:pt x="142" y="15"/>
                  <a:pt x="142" y="15"/>
                  <a:pt x="142" y="15"/>
                </a:cubicBezTo>
                <a:cubicBezTo>
                  <a:pt x="142" y="14"/>
                  <a:pt x="142" y="14"/>
                  <a:pt x="142" y="14"/>
                </a:cubicBezTo>
                <a:cubicBezTo>
                  <a:pt x="142" y="13"/>
                  <a:pt x="142" y="13"/>
                  <a:pt x="142" y="13"/>
                </a:cubicBezTo>
                <a:cubicBezTo>
                  <a:pt x="141" y="13"/>
                  <a:pt x="141" y="13"/>
                  <a:pt x="141" y="13"/>
                </a:cubicBezTo>
                <a:cubicBezTo>
                  <a:pt x="141" y="12"/>
                  <a:pt x="141" y="12"/>
                  <a:pt x="141" y="12"/>
                </a:cubicBezTo>
                <a:cubicBezTo>
                  <a:pt x="140" y="12"/>
                  <a:pt x="140" y="12"/>
                  <a:pt x="140" y="12"/>
                </a:cubicBezTo>
                <a:close/>
                <a:moveTo>
                  <a:pt x="146" y="13"/>
                </a:moveTo>
                <a:cubicBezTo>
                  <a:pt x="145" y="13"/>
                  <a:pt x="145" y="13"/>
                  <a:pt x="145" y="13"/>
                </a:cubicBezTo>
                <a:cubicBezTo>
                  <a:pt x="146" y="15"/>
                  <a:pt x="146" y="15"/>
                  <a:pt x="146" y="15"/>
                </a:cubicBezTo>
                <a:cubicBezTo>
                  <a:pt x="147" y="15"/>
                  <a:pt x="147" y="15"/>
                  <a:pt x="147" y="15"/>
                </a:cubicBezTo>
                <a:cubicBezTo>
                  <a:pt x="147" y="14"/>
                  <a:pt x="147" y="14"/>
                  <a:pt x="147" y="14"/>
                </a:cubicBezTo>
                <a:cubicBezTo>
                  <a:pt x="146" y="13"/>
                  <a:pt x="146" y="13"/>
                  <a:pt x="146" y="13"/>
                </a:cubicBezTo>
                <a:close/>
                <a:moveTo>
                  <a:pt x="116" y="20"/>
                </a:moveTo>
                <a:cubicBezTo>
                  <a:pt x="115" y="21"/>
                  <a:pt x="115" y="21"/>
                  <a:pt x="115" y="21"/>
                </a:cubicBezTo>
                <a:cubicBezTo>
                  <a:pt x="115" y="25"/>
                  <a:pt x="115" y="25"/>
                  <a:pt x="115" y="25"/>
                </a:cubicBezTo>
                <a:cubicBezTo>
                  <a:pt x="114" y="26"/>
                  <a:pt x="114" y="26"/>
                  <a:pt x="114" y="26"/>
                </a:cubicBezTo>
                <a:cubicBezTo>
                  <a:pt x="114" y="27"/>
                  <a:pt x="114" y="27"/>
                  <a:pt x="114" y="27"/>
                </a:cubicBezTo>
                <a:cubicBezTo>
                  <a:pt x="116" y="30"/>
                  <a:pt x="116" y="30"/>
                  <a:pt x="116" y="30"/>
                </a:cubicBezTo>
                <a:cubicBezTo>
                  <a:pt x="116" y="32"/>
                  <a:pt x="116" y="32"/>
                  <a:pt x="116" y="32"/>
                </a:cubicBezTo>
                <a:cubicBezTo>
                  <a:pt x="117" y="34"/>
                  <a:pt x="117" y="34"/>
                  <a:pt x="117" y="34"/>
                </a:cubicBezTo>
                <a:cubicBezTo>
                  <a:pt x="118" y="34"/>
                  <a:pt x="118" y="34"/>
                  <a:pt x="118" y="34"/>
                </a:cubicBezTo>
                <a:cubicBezTo>
                  <a:pt x="118" y="33"/>
                  <a:pt x="118" y="33"/>
                  <a:pt x="118" y="33"/>
                </a:cubicBezTo>
                <a:cubicBezTo>
                  <a:pt x="118" y="32"/>
                  <a:pt x="118" y="32"/>
                  <a:pt x="118" y="32"/>
                </a:cubicBezTo>
                <a:cubicBezTo>
                  <a:pt x="116" y="30"/>
                  <a:pt x="116" y="30"/>
                  <a:pt x="116" y="30"/>
                </a:cubicBezTo>
                <a:cubicBezTo>
                  <a:pt x="116" y="28"/>
                  <a:pt x="116" y="28"/>
                  <a:pt x="116" y="28"/>
                </a:cubicBezTo>
                <a:cubicBezTo>
                  <a:pt x="117" y="26"/>
                  <a:pt x="117" y="26"/>
                  <a:pt x="117" y="26"/>
                </a:cubicBezTo>
                <a:cubicBezTo>
                  <a:pt x="117" y="24"/>
                  <a:pt x="117" y="24"/>
                  <a:pt x="117" y="24"/>
                </a:cubicBezTo>
                <a:cubicBezTo>
                  <a:pt x="117" y="23"/>
                  <a:pt x="117" y="23"/>
                  <a:pt x="117" y="23"/>
                </a:cubicBezTo>
                <a:cubicBezTo>
                  <a:pt x="117" y="21"/>
                  <a:pt x="117" y="21"/>
                  <a:pt x="117" y="21"/>
                </a:cubicBezTo>
                <a:cubicBezTo>
                  <a:pt x="116" y="20"/>
                  <a:pt x="116" y="20"/>
                  <a:pt x="116" y="20"/>
                </a:cubicBezTo>
                <a:close/>
                <a:moveTo>
                  <a:pt x="135" y="20"/>
                </a:moveTo>
                <a:cubicBezTo>
                  <a:pt x="134" y="20"/>
                  <a:pt x="134" y="20"/>
                  <a:pt x="134" y="20"/>
                </a:cubicBezTo>
                <a:cubicBezTo>
                  <a:pt x="134" y="21"/>
                  <a:pt x="134" y="21"/>
                  <a:pt x="134" y="21"/>
                </a:cubicBezTo>
                <a:cubicBezTo>
                  <a:pt x="135" y="22"/>
                  <a:pt x="135" y="22"/>
                  <a:pt x="135" y="22"/>
                </a:cubicBezTo>
                <a:cubicBezTo>
                  <a:pt x="135" y="24"/>
                  <a:pt x="135" y="24"/>
                  <a:pt x="135" y="24"/>
                </a:cubicBezTo>
                <a:cubicBezTo>
                  <a:pt x="135" y="25"/>
                  <a:pt x="135" y="25"/>
                  <a:pt x="135" y="25"/>
                </a:cubicBezTo>
                <a:cubicBezTo>
                  <a:pt x="136" y="25"/>
                  <a:pt x="136" y="25"/>
                  <a:pt x="136" y="25"/>
                </a:cubicBezTo>
                <a:cubicBezTo>
                  <a:pt x="137" y="25"/>
                  <a:pt x="137" y="25"/>
                  <a:pt x="137" y="25"/>
                </a:cubicBezTo>
                <a:cubicBezTo>
                  <a:pt x="137" y="24"/>
                  <a:pt x="137" y="24"/>
                  <a:pt x="137" y="24"/>
                </a:cubicBezTo>
                <a:cubicBezTo>
                  <a:pt x="136" y="23"/>
                  <a:pt x="136" y="23"/>
                  <a:pt x="136" y="23"/>
                </a:cubicBezTo>
                <a:cubicBezTo>
                  <a:pt x="136" y="21"/>
                  <a:pt x="136" y="21"/>
                  <a:pt x="136" y="21"/>
                </a:cubicBezTo>
                <a:cubicBezTo>
                  <a:pt x="135" y="20"/>
                  <a:pt x="135" y="20"/>
                  <a:pt x="135" y="20"/>
                </a:cubicBezTo>
                <a:close/>
                <a:moveTo>
                  <a:pt x="119" y="24"/>
                </a:moveTo>
                <a:cubicBezTo>
                  <a:pt x="119" y="24"/>
                  <a:pt x="119" y="24"/>
                  <a:pt x="119" y="24"/>
                </a:cubicBezTo>
                <a:cubicBezTo>
                  <a:pt x="119" y="25"/>
                  <a:pt x="119" y="25"/>
                  <a:pt x="119" y="25"/>
                </a:cubicBezTo>
                <a:cubicBezTo>
                  <a:pt x="120" y="26"/>
                  <a:pt x="120" y="26"/>
                  <a:pt x="120" y="26"/>
                </a:cubicBezTo>
                <a:cubicBezTo>
                  <a:pt x="120" y="26"/>
                  <a:pt x="120" y="26"/>
                  <a:pt x="120" y="26"/>
                </a:cubicBezTo>
                <a:cubicBezTo>
                  <a:pt x="120" y="25"/>
                  <a:pt x="120" y="25"/>
                  <a:pt x="120" y="25"/>
                </a:cubicBezTo>
                <a:cubicBezTo>
                  <a:pt x="120" y="24"/>
                  <a:pt x="120" y="24"/>
                  <a:pt x="120" y="24"/>
                </a:cubicBezTo>
                <a:cubicBezTo>
                  <a:pt x="119" y="24"/>
                  <a:pt x="119" y="24"/>
                  <a:pt x="119" y="24"/>
                </a:cubicBezTo>
                <a:close/>
                <a:moveTo>
                  <a:pt x="138" y="33"/>
                </a:moveTo>
                <a:cubicBezTo>
                  <a:pt x="136" y="33"/>
                  <a:pt x="136" y="33"/>
                  <a:pt x="136" y="33"/>
                </a:cubicBezTo>
                <a:cubicBezTo>
                  <a:pt x="136" y="34"/>
                  <a:pt x="136" y="34"/>
                  <a:pt x="136" y="34"/>
                </a:cubicBezTo>
                <a:cubicBezTo>
                  <a:pt x="136" y="35"/>
                  <a:pt x="136" y="35"/>
                  <a:pt x="136" y="35"/>
                </a:cubicBezTo>
                <a:cubicBezTo>
                  <a:pt x="137" y="36"/>
                  <a:pt x="137" y="36"/>
                  <a:pt x="137" y="36"/>
                </a:cubicBezTo>
                <a:cubicBezTo>
                  <a:pt x="137" y="37"/>
                  <a:pt x="137" y="37"/>
                  <a:pt x="137" y="37"/>
                </a:cubicBezTo>
                <a:cubicBezTo>
                  <a:pt x="139" y="37"/>
                  <a:pt x="139" y="37"/>
                  <a:pt x="139" y="37"/>
                </a:cubicBezTo>
                <a:cubicBezTo>
                  <a:pt x="139" y="36"/>
                  <a:pt x="139" y="36"/>
                  <a:pt x="139" y="36"/>
                </a:cubicBezTo>
                <a:cubicBezTo>
                  <a:pt x="139" y="35"/>
                  <a:pt x="139" y="35"/>
                  <a:pt x="139" y="35"/>
                </a:cubicBezTo>
                <a:cubicBezTo>
                  <a:pt x="138" y="34"/>
                  <a:pt x="138" y="34"/>
                  <a:pt x="138" y="34"/>
                </a:cubicBezTo>
                <a:cubicBezTo>
                  <a:pt x="138" y="33"/>
                  <a:pt x="138" y="33"/>
                  <a:pt x="138" y="33"/>
                </a:cubicBezTo>
                <a:cubicBezTo>
                  <a:pt x="138" y="33"/>
                  <a:pt x="138" y="33"/>
                  <a:pt x="138" y="33"/>
                </a:cubicBezTo>
                <a:close/>
                <a:moveTo>
                  <a:pt x="138" y="38"/>
                </a:moveTo>
                <a:cubicBezTo>
                  <a:pt x="137" y="38"/>
                  <a:pt x="137" y="38"/>
                  <a:pt x="137" y="38"/>
                </a:cubicBezTo>
                <a:cubicBezTo>
                  <a:pt x="137" y="39"/>
                  <a:pt x="137" y="39"/>
                  <a:pt x="137" y="39"/>
                </a:cubicBezTo>
                <a:cubicBezTo>
                  <a:pt x="137" y="40"/>
                  <a:pt x="137" y="40"/>
                  <a:pt x="137" y="40"/>
                </a:cubicBezTo>
                <a:cubicBezTo>
                  <a:pt x="137" y="41"/>
                  <a:pt x="137" y="41"/>
                  <a:pt x="137" y="41"/>
                </a:cubicBezTo>
                <a:cubicBezTo>
                  <a:pt x="139" y="43"/>
                  <a:pt x="139" y="43"/>
                  <a:pt x="139" y="43"/>
                </a:cubicBezTo>
                <a:cubicBezTo>
                  <a:pt x="140" y="42"/>
                  <a:pt x="140" y="42"/>
                  <a:pt x="140" y="42"/>
                </a:cubicBezTo>
                <a:cubicBezTo>
                  <a:pt x="139" y="39"/>
                  <a:pt x="139" y="39"/>
                  <a:pt x="139" y="39"/>
                </a:cubicBezTo>
                <a:cubicBezTo>
                  <a:pt x="139" y="38"/>
                  <a:pt x="139" y="38"/>
                  <a:pt x="139" y="38"/>
                </a:cubicBezTo>
                <a:cubicBezTo>
                  <a:pt x="138" y="38"/>
                  <a:pt x="138" y="38"/>
                  <a:pt x="138" y="38"/>
                </a:cubicBezTo>
                <a:close/>
                <a:moveTo>
                  <a:pt x="246" y="44"/>
                </a:moveTo>
                <a:cubicBezTo>
                  <a:pt x="245" y="44"/>
                  <a:pt x="245" y="44"/>
                  <a:pt x="245" y="44"/>
                </a:cubicBezTo>
                <a:cubicBezTo>
                  <a:pt x="245" y="45"/>
                  <a:pt x="245" y="45"/>
                  <a:pt x="245" y="45"/>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6" y="49"/>
                  <a:pt x="246" y="49"/>
                  <a:pt x="246" y="49"/>
                </a:cubicBezTo>
                <a:cubicBezTo>
                  <a:pt x="246" y="48"/>
                  <a:pt x="246" y="48"/>
                  <a:pt x="246" y="48"/>
                </a:cubicBezTo>
                <a:cubicBezTo>
                  <a:pt x="246" y="46"/>
                  <a:pt x="246" y="46"/>
                  <a:pt x="246" y="46"/>
                </a:cubicBezTo>
                <a:cubicBezTo>
                  <a:pt x="246" y="45"/>
                  <a:pt x="246" y="45"/>
                  <a:pt x="246" y="45"/>
                </a:cubicBezTo>
                <a:cubicBezTo>
                  <a:pt x="246" y="44"/>
                  <a:pt x="246" y="44"/>
                  <a:pt x="246" y="44"/>
                </a:cubicBezTo>
                <a:close/>
                <a:moveTo>
                  <a:pt x="50" y="44"/>
                </a:moveTo>
                <a:cubicBezTo>
                  <a:pt x="49" y="44"/>
                  <a:pt x="49" y="44"/>
                  <a:pt x="49" y="44"/>
                </a:cubicBezTo>
                <a:cubicBezTo>
                  <a:pt x="50" y="45"/>
                  <a:pt x="50" y="45"/>
                  <a:pt x="50" y="45"/>
                </a:cubicBezTo>
                <a:cubicBezTo>
                  <a:pt x="50" y="46"/>
                  <a:pt x="50" y="46"/>
                  <a:pt x="50" y="46"/>
                </a:cubicBezTo>
                <a:cubicBezTo>
                  <a:pt x="51" y="46"/>
                  <a:pt x="51" y="46"/>
                  <a:pt x="51" y="46"/>
                </a:cubicBezTo>
                <a:cubicBezTo>
                  <a:pt x="51" y="45"/>
                  <a:pt x="51" y="45"/>
                  <a:pt x="51" y="45"/>
                </a:cubicBezTo>
                <a:cubicBezTo>
                  <a:pt x="50" y="44"/>
                  <a:pt x="50" y="44"/>
                  <a:pt x="50" y="44"/>
                </a:cubicBezTo>
                <a:close/>
                <a:moveTo>
                  <a:pt x="241" y="46"/>
                </a:moveTo>
                <a:cubicBezTo>
                  <a:pt x="240" y="46"/>
                  <a:pt x="240" y="46"/>
                  <a:pt x="240" y="46"/>
                </a:cubicBezTo>
                <a:cubicBezTo>
                  <a:pt x="239" y="47"/>
                  <a:pt x="239" y="47"/>
                  <a:pt x="239" y="47"/>
                </a:cubicBezTo>
                <a:cubicBezTo>
                  <a:pt x="240" y="48"/>
                  <a:pt x="240" y="48"/>
                  <a:pt x="240" y="48"/>
                </a:cubicBezTo>
                <a:cubicBezTo>
                  <a:pt x="239" y="50"/>
                  <a:pt x="239" y="50"/>
                  <a:pt x="239" y="50"/>
                </a:cubicBezTo>
                <a:cubicBezTo>
                  <a:pt x="240" y="50"/>
                  <a:pt x="240" y="50"/>
                  <a:pt x="240" y="50"/>
                </a:cubicBezTo>
                <a:cubicBezTo>
                  <a:pt x="241" y="49"/>
                  <a:pt x="241" y="49"/>
                  <a:pt x="241" y="49"/>
                </a:cubicBezTo>
                <a:cubicBezTo>
                  <a:pt x="241" y="48"/>
                  <a:pt x="241" y="48"/>
                  <a:pt x="241" y="48"/>
                </a:cubicBezTo>
                <a:cubicBezTo>
                  <a:pt x="241" y="48"/>
                  <a:pt x="241" y="48"/>
                  <a:pt x="241" y="48"/>
                </a:cubicBezTo>
                <a:cubicBezTo>
                  <a:pt x="241" y="46"/>
                  <a:pt x="241" y="46"/>
                  <a:pt x="241" y="46"/>
                </a:cubicBezTo>
                <a:cubicBezTo>
                  <a:pt x="241" y="46"/>
                  <a:pt x="241" y="46"/>
                  <a:pt x="241" y="46"/>
                </a:cubicBezTo>
                <a:close/>
                <a:moveTo>
                  <a:pt x="242" y="50"/>
                </a:moveTo>
                <a:cubicBezTo>
                  <a:pt x="241" y="51"/>
                  <a:pt x="241" y="51"/>
                  <a:pt x="241" y="51"/>
                </a:cubicBezTo>
                <a:cubicBezTo>
                  <a:pt x="241" y="52"/>
                  <a:pt x="241" y="52"/>
                  <a:pt x="241" y="52"/>
                </a:cubicBezTo>
                <a:cubicBezTo>
                  <a:pt x="242" y="53"/>
                  <a:pt x="242" y="53"/>
                  <a:pt x="242" y="53"/>
                </a:cubicBezTo>
                <a:cubicBezTo>
                  <a:pt x="242" y="53"/>
                  <a:pt x="242" y="53"/>
                  <a:pt x="242" y="53"/>
                </a:cubicBezTo>
                <a:cubicBezTo>
                  <a:pt x="242" y="53"/>
                  <a:pt x="242" y="54"/>
                  <a:pt x="242" y="54"/>
                </a:cubicBezTo>
                <a:cubicBezTo>
                  <a:pt x="242" y="53"/>
                  <a:pt x="242" y="53"/>
                  <a:pt x="242" y="53"/>
                </a:cubicBezTo>
                <a:cubicBezTo>
                  <a:pt x="243" y="51"/>
                  <a:pt x="243" y="51"/>
                  <a:pt x="243" y="51"/>
                </a:cubicBezTo>
                <a:cubicBezTo>
                  <a:pt x="242" y="50"/>
                  <a:pt x="242" y="50"/>
                  <a:pt x="242" y="50"/>
                </a:cubicBezTo>
                <a:close/>
                <a:moveTo>
                  <a:pt x="242" y="53"/>
                </a:moveTo>
                <a:cubicBezTo>
                  <a:pt x="242" y="53"/>
                  <a:pt x="242" y="53"/>
                  <a:pt x="242" y="53"/>
                </a:cubicBezTo>
                <a:cubicBezTo>
                  <a:pt x="242" y="53"/>
                  <a:pt x="242" y="53"/>
                  <a:pt x="242" y="53"/>
                </a:cubicBezTo>
                <a:close/>
                <a:moveTo>
                  <a:pt x="235" y="80"/>
                </a:moveTo>
                <a:cubicBezTo>
                  <a:pt x="233" y="81"/>
                  <a:pt x="233" y="81"/>
                  <a:pt x="233" y="81"/>
                </a:cubicBezTo>
                <a:cubicBezTo>
                  <a:pt x="232" y="83"/>
                  <a:pt x="232" y="83"/>
                  <a:pt x="232" y="83"/>
                </a:cubicBezTo>
                <a:cubicBezTo>
                  <a:pt x="233" y="84"/>
                  <a:pt x="233" y="84"/>
                  <a:pt x="233" y="84"/>
                </a:cubicBezTo>
                <a:cubicBezTo>
                  <a:pt x="233" y="84"/>
                  <a:pt x="233" y="84"/>
                  <a:pt x="233" y="84"/>
                </a:cubicBezTo>
                <a:cubicBezTo>
                  <a:pt x="233" y="84"/>
                  <a:pt x="233" y="84"/>
                  <a:pt x="233" y="84"/>
                </a:cubicBezTo>
                <a:cubicBezTo>
                  <a:pt x="235" y="84"/>
                  <a:pt x="235" y="84"/>
                  <a:pt x="235" y="84"/>
                </a:cubicBezTo>
                <a:cubicBezTo>
                  <a:pt x="236" y="83"/>
                  <a:pt x="236" y="83"/>
                  <a:pt x="236" y="83"/>
                </a:cubicBezTo>
                <a:cubicBezTo>
                  <a:pt x="236" y="81"/>
                  <a:pt x="236" y="81"/>
                  <a:pt x="236" y="81"/>
                </a:cubicBezTo>
                <a:cubicBezTo>
                  <a:pt x="235" y="80"/>
                  <a:pt x="235" y="80"/>
                  <a:pt x="235" y="80"/>
                </a:cubicBezTo>
                <a:close/>
                <a:moveTo>
                  <a:pt x="8" y="98"/>
                </a:moveTo>
                <a:cubicBezTo>
                  <a:pt x="7" y="99"/>
                  <a:pt x="7" y="99"/>
                  <a:pt x="7" y="99"/>
                </a:cubicBezTo>
                <a:cubicBezTo>
                  <a:pt x="7" y="98"/>
                  <a:pt x="7" y="98"/>
                  <a:pt x="7" y="98"/>
                </a:cubicBezTo>
                <a:cubicBezTo>
                  <a:pt x="6" y="99"/>
                  <a:pt x="6" y="99"/>
                  <a:pt x="6" y="99"/>
                </a:cubicBezTo>
                <a:cubicBezTo>
                  <a:pt x="7" y="100"/>
                  <a:pt x="7" y="100"/>
                  <a:pt x="7" y="100"/>
                </a:cubicBezTo>
                <a:cubicBezTo>
                  <a:pt x="9" y="100"/>
                  <a:pt x="9" y="100"/>
                  <a:pt x="9" y="100"/>
                </a:cubicBezTo>
                <a:cubicBezTo>
                  <a:pt x="10" y="101"/>
                  <a:pt x="10" y="101"/>
                  <a:pt x="10" y="101"/>
                </a:cubicBezTo>
                <a:cubicBezTo>
                  <a:pt x="11" y="101"/>
                  <a:pt x="11" y="101"/>
                  <a:pt x="11" y="101"/>
                </a:cubicBezTo>
                <a:cubicBezTo>
                  <a:pt x="10" y="100"/>
                  <a:pt x="10" y="100"/>
                  <a:pt x="10" y="100"/>
                </a:cubicBezTo>
                <a:cubicBezTo>
                  <a:pt x="9" y="100"/>
                  <a:pt x="9" y="100"/>
                  <a:pt x="9" y="100"/>
                </a:cubicBezTo>
                <a:cubicBezTo>
                  <a:pt x="8" y="98"/>
                  <a:pt x="8" y="98"/>
                  <a:pt x="8" y="98"/>
                </a:cubicBezTo>
                <a:close/>
                <a:moveTo>
                  <a:pt x="2" y="98"/>
                </a:moveTo>
                <a:cubicBezTo>
                  <a:pt x="1" y="98"/>
                  <a:pt x="1" y="98"/>
                  <a:pt x="1" y="98"/>
                </a:cubicBezTo>
                <a:cubicBezTo>
                  <a:pt x="0" y="99"/>
                  <a:pt x="0" y="99"/>
                  <a:pt x="0" y="99"/>
                </a:cubicBezTo>
                <a:cubicBezTo>
                  <a:pt x="2" y="100"/>
                  <a:pt x="2" y="100"/>
                  <a:pt x="2" y="100"/>
                </a:cubicBezTo>
                <a:cubicBezTo>
                  <a:pt x="3" y="101"/>
                  <a:pt x="3" y="101"/>
                  <a:pt x="3" y="101"/>
                </a:cubicBezTo>
                <a:cubicBezTo>
                  <a:pt x="4" y="101"/>
                  <a:pt x="4" y="101"/>
                  <a:pt x="4" y="101"/>
                </a:cubicBezTo>
                <a:cubicBezTo>
                  <a:pt x="6" y="100"/>
                  <a:pt x="6" y="100"/>
                  <a:pt x="6" y="100"/>
                </a:cubicBezTo>
                <a:cubicBezTo>
                  <a:pt x="4" y="99"/>
                  <a:pt x="4" y="99"/>
                  <a:pt x="4" y="99"/>
                </a:cubicBezTo>
                <a:cubicBezTo>
                  <a:pt x="2" y="98"/>
                  <a:pt x="2" y="98"/>
                  <a:pt x="2" y="98"/>
                </a:cubicBezTo>
                <a:close/>
                <a:moveTo>
                  <a:pt x="238" y="99"/>
                </a:moveTo>
                <a:cubicBezTo>
                  <a:pt x="237" y="100"/>
                  <a:pt x="237" y="100"/>
                  <a:pt x="237" y="100"/>
                </a:cubicBezTo>
                <a:cubicBezTo>
                  <a:pt x="237" y="101"/>
                  <a:pt x="237" y="101"/>
                  <a:pt x="237" y="101"/>
                </a:cubicBezTo>
                <a:cubicBezTo>
                  <a:pt x="236" y="102"/>
                  <a:pt x="236" y="102"/>
                  <a:pt x="236" y="102"/>
                </a:cubicBezTo>
                <a:cubicBezTo>
                  <a:pt x="237" y="104"/>
                  <a:pt x="237" y="104"/>
                  <a:pt x="237" y="104"/>
                </a:cubicBezTo>
                <a:cubicBezTo>
                  <a:pt x="237" y="104"/>
                  <a:pt x="237" y="104"/>
                  <a:pt x="237" y="104"/>
                </a:cubicBezTo>
                <a:cubicBezTo>
                  <a:pt x="238" y="103"/>
                  <a:pt x="238" y="103"/>
                  <a:pt x="238" y="103"/>
                </a:cubicBezTo>
                <a:cubicBezTo>
                  <a:pt x="238" y="102"/>
                  <a:pt x="238" y="102"/>
                  <a:pt x="238" y="102"/>
                </a:cubicBezTo>
                <a:cubicBezTo>
                  <a:pt x="238" y="100"/>
                  <a:pt x="238" y="100"/>
                  <a:pt x="238" y="100"/>
                </a:cubicBezTo>
                <a:cubicBezTo>
                  <a:pt x="239" y="99"/>
                  <a:pt x="239" y="99"/>
                  <a:pt x="239" y="99"/>
                </a:cubicBezTo>
                <a:cubicBezTo>
                  <a:pt x="238" y="99"/>
                  <a:pt x="238" y="99"/>
                  <a:pt x="238" y="99"/>
                </a:cubicBezTo>
                <a:close/>
                <a:moveTo>
                  <a:pt x="231" y="116"/>
                </a:moveTo>
                <a:cubicBezTo>
                  <a:pt x="231" y="116"/>
                  <a:pt x="231" y="116"/>
                  <a:pt x="231" y="116"/>
                </a:cubicBezTo>
                <a:cubicBezTo>
                  <a:pt x="230" y="116"/>
                  <a:pt x="230" y="116"/>
                  <a:pt x="230" y="116"/>
                </a:cubicBezTo>
                <a:cubicBezTo>
                  <a:pt x="231" y="117"/>
                  <a:pt x="231" y="117"/>
                  <a:pt x="231" y="117"/>
                </a:cubicBezTo>
                <a:cubicBezTo>
                  <a:pt x="231" y="116"/>
                  <a:pt x="231" y="116"/>
                  <a:pt x="231" y="116"/>
                </a:cubicBezTo>
                <a:cubicBezTo>
                  <a:pt x="231" y="116"/>
                  <a:pt x="231" y="116"/>
                  <a:pt x="231" y="116"/>
                </a:cubicBezTo>
                <a:close/>
                <a:moveTo>
                  <a:pt x="231" y="118"/>
                </a:moveTo>
                <a:cubicBezTo>
                  <a:pt x="231" y="119"/>
                  <a:pt x="231" y="119"/>
                  <a:pt x="231" y="119"/>
                </a:cubicBezTo>
                <a:cubicBezTo>
                  <a:pt x="230" y="120"/>
                  <a:pt x="230" y="120"/>
                  <a:pt x="230" y="120"/>
                </a:cubicBezTo>
                <a:cubicBezTo>
                  <a:pt x="230" y="121"/>
                  <a:pt x="230" y="121"/>
                  <a:pt x="230" y="121"/>
                </a:cubicBezTo>
                <a:cubicBezTo>
                  <a:pt x="231" y="120"/>
                  <a:pt x="231" y="120"/>
                  <a:pt x="231" y="120"/>
                </a:cubicBezTo>
                <a:cubicBezTo>
                  <a:pt x="231" y="119"/>
                  <a:pt x="231" y="119"/>
                  <a:pt x="231" y="119"/>
                </a:cubicBezTo>
                <a:cubicBezTo>
                  <a:pt x="231" y="118"/>
                  <a:pt x="231" y="118"/>
                  <a:pt x="231" y="118"/>
                </a:cubicBezTo>
                <a:close/>
                <a:moveTo>
                  <a:pt x="226" y="122"/>
                </a:moveTo>
                <a:cubicBezTo>
                  <a:pt x="226" y="123"/>
                  <a:pt x="226" y="123"/>
                  <a:pt x="226" y="123"/>
                </a:cubicBezTo>
                <a:cubicBezTo>
                  <a:pt x="227" y="124"/>
                  <a:pt x="227" y="124"/>
                  <a:pt x="227" y="124"/>
                </a:cubicBezTo>
                <a:cubicBezTo>
                  <a:pt x="227" y="125"/>
                  <a:pt x="227" y="125"/>
                  <a:pt x="227" y="125"/>
                </a:cubicBezTo>
                <a:cubicBezTo>
                  <a:pt x="228" y="125"/>
                  <a:pt x="228" y="125"/>
                  <a:pt x="228" y="125"/>
                </a:cubicBezTo>
                <a:cubicBezTo>
                  <a:pt x="228" y="124"/>
                  <a:pt x="228" y="124"/>
                  <a:pt x="228" y="124"/>
                </a:cubicBezTo>
                <a:cubicBezTo>
                  <a:pt x="227" y="124"/>
                  <a:pt x="227" y="124"/>
                  <a:pt x="227" y="124"/>
                </a:cubicBezTo>
                <a:cubicBezTo>
                  <a:pt x="226" y="123"/>
                  <a:pt x="226" y="123"/>
                  <a:pt x="226" y="123"/>
                </a:cubicBezTo>
                <a:cubicBezTo>
                  <a:pt x="226" y="122"/>
                  <a:pt x="226" y="122"/>
                  <a:pt x="226" y="122"/>
                </a:cubicBezTo>
                <a:close/>
                <a:moveTo>
                  <a:pt x="236" y="124"/>
                </a:moveTo>
                <a:cubicBezTo>
                  <a:pt x="234" y="125"/>
                  <a:pt x="234" y="125"/>
                  <a:pt x="234" y="125"/>
                </a:cubicBezTo>
                <a:cubicBezTo>
                  <a:pt x="234" y="127"/>
                  <a:pt x="234" y="127"/>
                  <a:pt x="234" y="127"/>
                </a:cubicBezTo>
                <a:cubicBezTo>
                  <a:pt x="234" y="128"/>
                  <a:pt x="234" y="128"/>
                  <a:pt x="234" y="128"/>
                </a:cubicBezTo>
                <a:cubicBezTo>
                  <a:pt x="234" y="128"/>
                  <a:pt x="234" y="128"/>
                  <a:pt x="234" y="128"/>
                </a:cubicBezTo>
                <a:cubicBezTo>
                  <a:pt x="235" y="128"/>
                  <a:pt x="235" y="128"/>
                  <a:pt x="235" y="128"/>
                </a:cubicBezTo>
                <a:cubicBezTo>
                  <a:pt x="235" y="128"/>
                  <a:pt x="235" y="128"/>
                  <a:pt x="235" y="128"/>
                </a:cubicBezTo>
                <a:cubicBezTo>
                  <a:pt x="235" y="127"/>
                  <a:pt x="235" y="127"/>
                  <a:pt x="235" y="127"/>
                </a:cubicBezTo>
                <a:cubicBezTo>
                  <a:pt x="235" y="126"/>
                  <a:pt x="235" y="126"/>
                  <a:pt x="235" y="126"/>
                </a:cubicBezTo>
                <a:cubicBezTo>
                  <a:pt x="236" y="125"/>
                  <a:pt x="236" y="125"/>
                  <a:pt x="236" y="125"/>
                </a:cubicBezTo>
                <a:cubicBezTo>
                  <a:pt x="236" y="124"/>
                  <a:pt x="236" y="124"/>
                  <a:pt x="236" y="124"/>
                </a:cubicBezTo>
                <a:close/>
                <a:moveTo>
                  <a:pt x="228" y="142"/>
                </a:moveTo>
                <a:cubicBezTo>
                  <a:pt x="227" y="143"/>
                  <a:pt x="227" y="143"/>
                  <a:pt x="227" y="143"/>
                </a:cubicBezTo>
                <a:cubicBezTo>
                  <a:pt x="228" y="144"/>
                  <a:pt x="228" y="144"/>
                  <a:pt x="228" y="144"/>
                </a:cubicBezTo>
                <a:cubicBezTo>
                  <a:pt x="228" y="144"/>
                  <a:pt x="228" y="144"/>
                  <a:pt x="228" y="144"/>
                </a:cubicBezTo>
                <a:cubicBezTo>
                  <a:pt x="228" y="145"/>
                  <a:pt x="228" y="145"/>
                  <a:pt x="228" y="145"/>
                </a:cubicBezTo>
                <a:cubicBezTo>
                  <a:pt x="228" y="146"/>
                  <a:pt x="228" y="146"/>
                  <a:pt x="228" y="146"/>
                </a:cubicBezTo>
                <a:cubicBezTo>
                  <a:pt x="228" y="147"/>
                  <a:pt x="228" y="147"/>
                  <a:pt x="228" y="147"/>
                </a:cubicBezTo>
                <a:cubicBezTo>
                  <a:pt x="229" y="149"/>
                  <a:pt x="229" y="149"/>
                  <a:pt x="229" y="149"/>
                </a:cubicBezTo>
                <a:cubicBezTo>
                  <a:pt x="229" y="151"/>
                  <a:pt x="229" y="151"/>
                  <a:pt x="229" y="151"/>
                </a:cubicBezTo>
                <a:cubicBezTo>
                  <a:pt x="228" y="152"/>
                  <a:pt x="228" y="152"/>
                  <a:pt x="228" y="152"/>
                </a:cubicBezTo>
                <a:cubicBezTo>
                  <a:pt x="228" y="153"/>
                  <a:pt x="228" y="153"/>
                  <a:pt x="228" y="153"/>
                </a:cubicBezTo>
                <a:cubicBezTo>
                  <a:pt x="229" y="154"/>
                  <a:pt x="229" y="154"/>
                  <a:pt x="229" y="154"/>
                </a:cubicBezTo>
                <a:cubicBezTo>
                  <a:pt x="229" y="153"/>
                  <a:pt x="229" y="153"/>
                  <a:pt x="229" y="153"/>
                </a:cubicBezTo>
                <a:cubicBezTo>
                  <a:pt x="229" y="152"/>
                  <a:pt x="229" y="152"/>
                  <a:pt x="229" y="152"/>
                </a:cubicBezTo>
                <a:cubicBezTo>
                  <a:pt x="230" y="151"/>
                  <a:pt x="230" y="151"/>
                  <a:pt x="230" y="151"/>
                </a:cubicBezTo>
                <a:cubicBezTo>
                  <a:pt x="230" y="149"/>
                  <a:pt x="230" y="149"/>
                  <a:pt x="230" y="149"/>
                </a:cubicBezTo>
                <a:cubicBezTo>
                  <a:pt x="229" y="148"/>
                  <a:pt x="229" y="148"/>
                  <a:pt x="229" y="148"/>
                </a:cubicBezTo>
                <a:cubicBezTo>
                  <a:pt x="229" y="145"/>
                  <a:pt x="229" y="145"/>
                  <a:pt x="229" y="145"/>
                </a:cubicBezTo>
                <a:cubicBezTo>
                  <a:pt x="229" y="144"/>
                  <a:pt x="229" y="144"/>
                  <a:pt x="229" y="144"/>
                </a:cubicBezTo>
                <a:cubicBezTo>
                  <a:pt x="229" y="143"/>
                  <a:pt x="229" y="143"/>
                  <a:pt x="229" y="143"/>
                </a:cubicBezTo>
                <a:cubicBezTo>
                  <a:pt x="228" y="142"/>
                  <a:pt x="228" y="142"/>
                  <a:pt x="228" y="142"/>
                </a:cubicBezTo>
                <a:close/>
                <a:moveTo>
                  <a:pt x="218" y="143"/>
                </a:moveTo>
                <a:cubicBezTo>
                  <a:pt x="218" y="143"/>
                  <a:pt x="218" y="143"/>
                  <a:pt x="218" y="143"/>
                </a:cubicBezTo>
                <a:cubicBezTo>
                  <a:pt x="217" y="143"/>
                  <a:pt x="217" y="143"/>
                  <a:pt x="217" y="143"/>
                </a:cubicBezTo>
                <a:cubicBezTo>
                  <a:pt x="218" y="144"/>
                  <a:pt x="218" y="144"/>
                  <a:pt x="218" y="144"/>
                </a:cubicBezTo>
                <a:cubicBezTo>
                  <a:pt x="219" y="144"/>
                  <a:pt x="219" y="144"/>
                  <a:pt x="219" y="144"/>
                </a:cubicBezTo>
                <a:cubicBezTo>
                  <a:pt x="218" y="143"/>
                  <a:pt x="218" y="143"/>
                  <a:pt x="218" y="143"/>
                </a:cubicBezTo>
                <a:close/>
                <a:moveTo>
                  <a:pt x="219" y="145"/>
                </a:moveTo>
                <a:cubicBezTo>
                  <a:pt x="219" y="146"/>
                  <a:pt x="219" y="146"/>
                  <a:pt x="219" y="146"/>
                </a:cubicBezTo>
                <a:cubicBezTo>
                  <a:pt x="219" y="146"/>
                  <a:pt x="219" y="146"/>
                  <a:pt x="219" y="146"/>
                </a:cubicBezTo>
                <a:cubicBezTo>
                  <a:pt x="219" y="147"/>
                  <a:pt x="219" y="147"/>
                  <a:pt x="219" y="147"/>
                </a:cubicBezTo>
                <a:cubicBezTo>
                  <a:pt x="220" y="147"/>
                  <a:pt x="220" y="147"/>
                  <a:pt x="220" y="147"/>
                </a:cubicBezTo>
                <a:cubicBezTo>
                  <a:pt x="221" y="146"/>
                  <a:pt x="221" y="146"/>
                  <a:pt x="221" y="146"/>
                </a:cubicBezTo>
                <a:cubicBezTo>
                  <a:pt x="221" y="145"/>
                  <a:pt x="221" y="145"/>
                  <a:pt x="221" y="145"/>
                </a:cubicBezTo>
                <a:cubicBezTo>
                  <a:pt x="219" y="145"/>
                  <a:pt x="219" y="145"/>
                  <a:pt x="219" y="145"/>
                </a:cubicBezTo>
                <a:close/>
                <a:moveTo>
                  <a:pt x="49" y="151"/>
                </a:moveTo>
                <a:cubicBezTo>
                  <a:pt x="48" y="151"/>
                  <a:pt x="48" y="151"/>
                  <a:pt x="48" y="151"/>
                </a:cubicBezTo>
                <a:cubicBezTo>
                  <a:pt x="48" y="152"/>
                  <a:pt x="48" y="152"/>
                  <a:pt x="48" y="152"/>
                </a:cubicBezTo>
                <a:cubicBezTo>
                  <a:pt x="49" y="152"/>
                  <a:pt x="49" y="152"/>
                  <a:pt x="49" y="152"/>
                </a:cubicBezTo>
                <a:cubicBezTo>
                  <a:pt x="49" y="151"/>
                  <a:pt x="49" y="151"/>
                  <a:pt x="49" y="151"/>
                </a:cubicBezTo>
                <a:cubicBezTo>
                  <a:pt x="49" y="151"/>
                  <a:pt x="49" y="151"/>
                  <a:pt x="49" y="151"/>
                </a:cubicBezTo>
                <a:close/>
                <a:moveTo>
                  <a:pt x="50" y="155"/>
                </a:moveTo>
                <a:cubicBezTo>
                  <a:pt x="49" y="156"/>
                  <a:pt x="49" y="156"/>
                  <a:pt x="49" y="156"/>
                </a:cubicBezTo>
                <a:cubicBezTo>
                  <a:pt x="48" y="156"/>
                  <a:pt x="48" y="156"/>
                  <a:pt x="48" y="156"/>
                </a:cubicBezTo>
                <a:cubicBezTo>
                  <a:pt x="49" y="157"/>
                  <a:pt x="49" y="157"/>
                  <a:pt x="49" y="157"/>
                </a:cubicBezTo>
                <a:cubicBezTo>
                  <a:pt x="49" y="157"/>
                  <a:pt x="49" y="157"/>
                  <a:pt x="49" y="157"/>
                </a:cubicBezTo>
                <a:cubicBezTo>
                  <a:pt x="50" y="157"/>
                  <a:pt x="50" y="157"/>
                  <a:pt x="50" y="157"/>
                </a:cubicBezTo>
                <a:cubicBezTo>
                  <a:pt x="52" y="157"/>
                  <a:pt x="52" y="157"/>
                  <a:pt x="52" y="157"/>
                </a:cubicBezTo>
                <a:cubicBezTo>
                  <a:pt x="53" y="157"/>
                  <a:pt x="53" y="157"/>
                  <a:pt x="53" y="157"/>
                </a:cubicBezTo>
                <a:cubicBezTo>
                  <a:pt x="53" y="158"/>
                  <a:pt x="53" y="158"/>
                  <a:pt x="53" y="158"/>
                </a:cubicBezTo>
                <a:cubicBezTo>
                  <a:pt x="54" y="157"/>
                  <a:pt x="54" y="157"/>
                  <a:pt x="54" y="157"/>
                </a:cubicBezTo>
                <a:cubicBezTo>
                  <a:pt x="53" y="156"/>
                  <a:pt x="53" y="156"/>
                  <a:pt x="53" y="156"/>
                </a:cubicBezTo>
                <a:cubicBezTo>
                  <a:pt x="51" y="156"/>
                  <a:pt x="51" y="156"/>
                  <a:pt x="51" y="156"/>
                </a:cubicBezTo>
                <a:cubicBezTo>
                  <a:pt x="51" y="156"/>
                  <a:pt x="51" y="156"/>
                  <a:pt x="51" y="156"/>
                </a:cubicBezTo>
                <a:cubicBezTo>
                  <a:pt x="50" y="155"/>
                  <a:pt x="50" y="155"/>
                  <a:pt x="50" y="155"/>
                </a:cubicBezTo>
                <a:close/>
                <a:moveTo>
                  <a:pt x="51" y="158"/>
                </a:moveTo>
                <a:cubicBezTo>
                  <a:pt x="50" y="158"/>
                  <a:pt x="50" y="158"/>
                  <a:pt x="50" y="158"/>
                </a:cubicBezTo>
                <a:cubicBezTo>
                  <a:pt x="50" y="159"/>
                  <a:pt x="50" y="159"/>
                  <a:pt x="50" y="159"/>
                </a:cubicBezTo>
                <a:cubicBezTo>
                  <a:pt x="51" y="159"/>
                  <a:pt x="51" y="159"/>
                  <a:pt x="51" y="159"/>
                </a:cubicBezTo>
                <a:cubicBezTo>
                  <a:pt x="51" y="158"/>
                  <a:pt x="51" y="158"/>
                  <a:pt x="51" y="158"/>
                </a:cubicBezTo>
                <a:close/>
                <a:moveTo>
                  <a:pt x="230" y="161"/>
                </a:moveTo>
                <a:cubicBezTo>
                  <a:pt x="229" y="162"/>
                  <a:pt x="229" y="162"/>
                  <a:pt x="229" y="162"/>
                </a:cubicBezTo>
                <a:cubicBezTo>
                  <a:pt x="228" y="162"/>
                  <a:pt x="228" y="162"/>
                  <a:pt x="228" y="162"/>
                </a:cubicBezTo>
                <a:cubicBezTo>
                  <a:pt x="228" y="162"/>
                  <a:pt x="228" y="162"/>
                  <a:pt x="228" y="162"/>
                </a:cubicBezTo>
                <a:cubicBezTo>
                  <a:pt x="227" y="162"/>
                  <a:pt x="227" y="162"/>
                  <a:pt x="227" y="162"/>
                </a:cubicBezTo>
                <a:cubicBezTo>
                  <a:pt x="227" y="165"/>
                  <a:pt x="227" y="165"/>
                  <a:pt x="227" y="165"/>
                </a:cubicBezTo>
                <a:cubicBezTo>
                  <a:pt x="226" y="166"/>
                  <a:pt x="226" y="166"/>
                  <a:pt x="226" y="166"/>
                </a:cubicBezTo>
                <a:cubicBezTo>
                  <a:pt x="227" y="167"/>
                  <a:pt x="227" y="167"/>
                  <a:pt x="227" y="167"/>
                </a:cubicBezTo>
                <a:cubicBezTo>
                  <a:pt x="228" y="168"/>
                  <a:pt x="228" y="168"/>
                  <a:pt x="228" y="168"/>
                </a:cubicBezTo>
                <a:cubicBezTo>
                  <a:pt x="229" y="168"/>
                  <a:pt x="229" y="168"/>
                  <a:pt x="229" y="168"/>
                </a:cubicBezTo>
                <a:cubicBezTo>
                  <a:pt x="230" y="168"/>
                  <a:pt x="230" y="168"/>
                  <a:pt x="230" y="168"/>
                </a:cubicBezTo>
                <a:cubicBezTo>
                  <a:pt x="231" y="168"/>
                  <a:pt x="231" y="168"/>
                  <a:pt x="231" y="168"/>
                </a:cubicBezTo>
                <a:cubicBezTo>
                  <a:pt x="231" y="169"/>
                  <a:pt x="231" y="169"/>
                  <a:pt x="231" y="169"/>
                </a:cubicBezTo>
                <a:cubicBezTo>
                  <a:pt x="232" y="169"/>
                  <a:pt x="232" y="169"/>
                  <a:pt x="232" y="169"/>
                </a:cubicBezTo>
                <a:cubicBezTo>
                  <a:pt x="233" y="168"/>
                  <a:pt x="233" y="168"/>
                  <a:pt x="233" y="168"/>
                </a:cubicBezTo>
                <a:cubicBezTo>
                  <a:pt x="233" y="167"/>
                  <a:pt x="233" y="167"/>
                  <a:pt x="233" y="167"/>
                </a:cubicBezTo>
                <a:cubicBezTo>
                  <a:pt x="233" y="166"/>
                  <a:pt x="233" y="166"/>
                  <a:pt x="233" y="166"/>
                </a:cubicBezTo>
                <a:cubicBezTo>
                  <a:pt x="232" y="165"/>
                  <a:pt x="232" y="165"/>
                  <a:pt x="232" y="165"/>
                </a:cubicBezTo>
                <a:cubicBezTo>
                  <a:pt x="232" y="166"/>
                  <a:pt x="232" y="166"/>
                  <a:pt x="232" y="166"/>
                </a:cubicBezTo>
                <a:cubicBezTo>
                  <a:pt x="232" y="167"/>
                  <a:pt x="232" y="167"/>
                  <a:pt x="232" y="167"/>
                </a:cubicBezTo>
                <a:cubicBezTo>
                  <a:pt x="231" y="166"/>
                  <a:pt x="231" y="166"/>
                  <a:pt x="231" y="166"/>
                </a:cubicBezTo>
                <a:cubicBezTo>
                  <a:pt x="231" y="165"/>
                  <a:pt x="231" y="165"/>
                  <a:pt x="231" y="165"/>
                </a:cubicBezTo>
                <a:cubicBezTo>
                  <a:pt x="231" y="164"/>
                  <a:pt x="231" y="164"/>
                  <a:pt x="231" y="164"/>
                </a:cubicBezTo>
                <a:cubicBezTo>
                  <a:pt x="230" y="163"/>
                  <a:pt x="230" y="163"/>
                  <a:pt x="230" y="163"/>
                </a:cubicBezTo>
                <a:cubicBezTo>
                  <a:pt x="230" y="163"/>
                  <a:pt x="230" y="163"/>
                  <a:pt x="230" y="163"/>
                </a:cubicBezTo>
                <a:cubicBezTo>
                  <a:pt x="231" y="163"/>
                  <a:pt x="231" y="163"/>
                  <a:pt x="231" y="163"/>
                </a:cubicBezTo>
                <a:cubicBezTo>
                  <a:pt x="231" y="162"/>
                  <a:pt x="231" y="162"/>
                  <a:pt x="231" y="162"/>
                </a:cubicBezTo>
                <a:cubicBezTo>
                  <a:pt x="230" y="161"/>
                  <a:pt x="230" y="161"/>
                  <a:pt x="230" y="161"/>
                </a:cubicBezTo>
                <a:close/>
                <a:moveTo>
                  <a:pt x="51" y="166"/>
                </a:moveTo>
                <a:cubicBezTo>
                  <a:pt x="51" y="166"/>
                  <a:pt x="51" y="166"/>
                  <a:pt x="51" y="166"/>
                </a:cubicBezTo>
                <a:cubicBezTo>
                  <a:pt x="50" y="166"/>
                  <a:pt x="50" y="166"/>
                  <a:pt x="50" y="166"/>
                </a:cubicBezTo>
                <a:cubicBezTo>
                  <a:pt x="51" y="167"/>
                  <a:pt x="51" y="167"/>
                  <a:pt x="51" y="167"/>
                </a:cubicBezTo>
                <a:cubicBezTo>
                  <a:pt x="52" y="167"/>
                  <a:pt x="52" y="167"/>
                  <a:pt x="52" y="167"/>
                </a:cubicBezTo>
                <a:cubicBezTo>
                  <a:pt x="52" y="168"/>
                  <a:pt x="52" y="168"/>
                  <a:pt x="52" y="168"/>
                </a:cubicBezTo>
                <a:cubicBezTo>
                  <a:pt x="53" y="167"/>
                  <a:pt x="53" y="167"/>
                  <a:pt x="53" y="167"/>
                </a:cubicBezTo>
                <a:cubicBezTo>
                  <a:pt x="53" y="167"/>
                  <a:pt x="53" y="167"/>
                  <a:pt x="53" y="167"/>
                </a:cubicBezTo>
                <a:cubicBezTo>
                  <a:pt x="51" y="166"/>
                  <a:pt x="51" y="166"/>
                  <a:pt x="51" y="166"/>
                </a:cubicBezTo>
                <a:close/>
                <a:moveTo>
                  <a:pt x="219" y="167"/>
                </a:moveTo>
                <a:cubicBezTo>
                  <a:pt x="219" y="168"/>
                  <a:pt x="219" y="168"/>
                  <a:pt x="219" y="168"/>
                </a:cubicBezTo>
                <a:cubicBezTo>
                  <a:pt x="219" y="170"/>
                  <a:pt x="219" y="170"/>
                  <a:pt x="219" y="170"/>
                </a:cubicBezTo>
                <a:cubicBezTo>
                  <a:pt x="219" y="171"/>
                  <a:pt x="219" y="171"/>
                  <a:pt x="219" y="171"/>
                </a:cubicBezTo>
                <a:cubicBezTo>
                  <a:pt x="220" y="171"/>
                  <a:pt x="220" y="171"/>
                  <a:pt x="220" y="171"/>
                </a:cubicBezTo>
                <a:cubicBezTo>
                  <a:pt x="221" y="171"/>
                  <a:pt x="221" y="171"/>
                  <a:pt x="221" y="171"/>
                </a:cubicBezTo>
                <a:cubicBezTo>
                  <a:pt x="221" y="170"/>
                  <a:pt x="221" y="170"/>
                  <a:pt x="221" y="170"/>
                </a:cubicBezTo>
                <a:cubicBezTo>
                  <a:pt x="221" y="169"/>
                  <a:pt x="221" y="169"/>
                  <a:pt x="221" y="169"/>
                </a:cubicBezTo>
                <a:cubicBezTo>
                  <a:pt x="221" y="168"/>
                  <a:pt x="221" y="168"/>
                  <a:pt x="221" y="168"/>
                </a:cubicBezTo>
                <a:cubicBezTo>
                  <a:pt x="220" y="167"/>
                  <a:pt x="220" y="167"/>
                  <a:pt x="220" y="167"/>
                </a:cubicBezTo>
                <a:cubicBezTo>
                  <a:pt x="219" y="167"/>
                  <a:pt x="219" y="167"/>
                  <a:pt x="219" y="167"/>
                </a:cubicBezTo>
                <a:close/>
                <a:moveTo>
                  <a:pt x="50" y="169"/>
                </a:moveTo>
                <a:cubicBezTo>
                  <a:pt x="49" y="169"/>
                  <a:pt x="49" y="169"/>
                  <a:pt x="49" y="169"/>
                </a:cubicBezTo>
                <a:cubicBezTo>
                  <a:pt x="50" y="170"/>
                  <a:pt x="50" y="170"/>
                  <a:pt x="50" y="170"/>
                </a:cubicBezTo>
                <a:cubicBezTo>
                  <a:pt x="50" y="170"/>
                  <a:pt x="50" y="170"/>
                  <a:pt x="50" y="170"/>
                </a:cubicBezTo>
                <a:cubicBezTo>
                  <a:pt x="51" y="170"/>
                  <a:pt x="51" y="170"/>
                  <a:pt x="51" y="170"/>
                </a:cubicBezTo>
                <a:cubicBezTo>
                  <a:pt x="50" y="169"/>
                  <a:pt x="50" y="169"/>
                  <a:pt x="50" y="169"/>
                </a:cubicBezTo>
                <a:cubicBezTo>
                  <a:pt x="50" y="169"/>
                  <a:pt x="50" y="169"/>
                  <a:pt x="50" y="169"/>
                </a:cubicBezTo>
                <a:close/>
                <a:moveTo>
                  <a:pt x="51" y="173"/>
                </a:moveTo>
                <a:cubicBezTo>
                  <a:pt x="51" y="173"/>
                  <a:pt x="51" y="173"/>
                  <a:pt x="51" y="173"/>
                </a:cubicBezTo>
                <a:cubicBezTo>
                  <a:pt x="51" y="174"/>
                  <a:pt x="51" y="174"/>
                  <a:pt x="51" y="174"/>
                </a:cubicBezTo>
                <a:cubicBezTo>
                  <a:pt x="51" y="175"/>
                  <a:pt x="51" y="175"/>
                  <a:pt x="51" y="175"/>
                </a:cubicBezTo>
                <a:cubicBezTo>
                  <a:pt x="52" y="174"/>
                  <a:pt x="52" y="174"/>
                  <a:pt x="52" y="174"/>
                </a:cubicBezTo>
                <a:cubicBezTo>
                  <a:pt x="51" y="173"/>
                  <a:pt x="51" y="173"/>
                  <a:pt x="51" y="173"/>
                </a:cubicBezTo>
                <a:cubicBezTo>
                  <a:pt x="51" y="173"/>
                  <a:pt x="51" y="173"/>
                  <a:pt x="51" y="173"/>
                </a:cubicBezTo>
                <a:close/>
                <a:moveTo>
                  <a:pt x="226" y="173"/>
                </a:moveTo>
                <a:cubicBezTo>
                  <a:pt x="225" y="173"/>
                  <a:pt x="225" y="173"/>
                  <a:pt x="225" y="173"/>
                </a:cubicBezTo>
                <a:cubicBezTo>
                  <a:pt x="224" y="173"/>
                  <a:pt x="224" y="173"/>
                  <a:pt x="224" y="173"/>
                </a:cubicBezTo>
                <a:cubicBezTo>
                  <a:pt x="224" y="174"/>
                  <a:pt x="224" y="174"/>
                  <a:pt x="224" y="174"/>
                </a:cubicBezTo>
                <a:cubicBezTo>
                  <a:pt x="225" y="174"/>
                  <a:pt x="225" y="174"/>
                  <a:pt x="225" y="174"/>
                </a:cubicBezTo>
                <a:cubicBezTo>
                  <a:pt x="226" y="173"/>
                  <a:pt x="226" y="173"/>
                  <a:pt x="226" y="173"/>
                </a:cubicBezTo>
                <a:cubicBezTo>
                  <a:pt x="226" y="173"/>
                  <a:pt x="226" y="173"/>
                  <a:pt x="226" y="173"/>
                </a:cubicBezTo>
                <a:close/>
                <a:moveTo>
                  <a:pt x="216" y="175"/>
                </a:moveTo>
                <a:cubicBezTo>
                  <a:pt x="214" y="175"/>
                  <a:pt x="214" y="175"/>
                  <a:pt x="214" y="175"/>
                </a:cubicBezTo>
                <a:cubicBezTo>
                  <a:pt x="213" y="175"/>
                  <a:pt x="213" y="175"/>
                  <a:pt x="213" y="175"/>
                </a:cubicBezTo>
                <a:cubicBezTo>
                  <a:pt x="212" y="177"/>
                  <a:pt x="212" y="177"/>
                  <a:pt x="212" y="177"/>
                </a:cubicBezTo>
                <a:cubicBezTo>
                  <a:pt x="212" y="178"/>
                  <a:pt x="212" y="178"/>
                  <a:pt x="212" y="178"/>
                </a:cubicBezTo>
                <a:cubicBezTo>
                  <a:pt x="212" y="179"/>
                  <a:pt x="212" y="179"/>
                  <a:pt x="212" y="179"/>
                </a:cubicBezTo>
                <a:cubicBezTo>
                  <a:pt x="213" y="179"/>
                  <a:pt x="213" y="179"/>
                  <a:pt x="213" y="179"/>
                </a:cubicBezTo>
                <a:cubicBezTo>
                  <a:pt x="215" y="180"/>
                  <a:pt x="215" y="180"/>
                  <a:pt x="215" y="180"/>
                </a:cubicBezTo>
                <a:cubicBezTo>
                  <a:pt x="215" y="180"/>
                  <a:pt x="215" y="180"/>
                  <a:pt x="215" y="180"/>
                </a:cubicBezTo>
                <a:cubicBezTo>
                  <a:pt x="217" y="180"/>
                  <a:pt x="217" y="180"/>
                  <a:pt x="217" y="180"/>
                </a:cubicBezTo>
                <a:cubicBezTo>
                  <a:pt x="218" y="180"/>
                  <a:pt x="218" y="180"/>
                  <a:pt x="218" y="180"/>
                </a:cubicBezTo>
                <a:cubicBezTo>
                  <a:pt x="218" y="178"/>
                  <a:pt x="218" y="178"/>
                  <a:pt x="218" y="178"/>
                </a:cubicBezTo>
                <a:cubicBezTo>
                  <a:pt x="219" y="178"/>
                  <a:pt x="219" y="178"/>
                  <a:pt x="219" y="178"/>
                </a:cubicBezTo>
                <a:cubicBezTo>
                  <a:pt x="218" y="176"/>
                  <a:pt x="218" y="176"/>
                  <a:pt x="218" y="176"/>
                </a:cubicBezTo>
                <a:cubicBezTo>
                  <a:pt x="216" y="175"/>
                  <a:pt x="216" y="175"/>
                  <a:pt x="216" y="175"/>
                </a:cubicBezTo>
                <a:close/>
                <a:moveTo>
                  <a:pt x="49" y="176"/>
                </a:moveTo>
                <a:cubicBezTo>
                  <a:pt x="49" y="176"/>
                  <a:pt x="49" y="176"/>
                  <a:pt x="49" y="176"/>
                </a:cubicBezTo>
                <a:cubicBezTo>
                  <a:pt x="49" y="177"/>
                  <a:pt x="49" y="177"/>
                  <a:pt x="49" y="177"/>
                </a:cubicBezTo>
                <a:cubicBezTo>
                  <a:pt x="49" y="176"/>
                  <a:pt x="49" y="176"/>
                  <a:pt x="49" y="176"/>
                </a:cubicBezTo>
                <a:cubicBezTo>
                  <a:pt x="49" y="176"/>
                  <a:pt x="49" y="176"/>
                  <a:pt x="49" y="176"/>
                </a:cubicBezTo>
                <a:close/>
                <a:moveTo>
                  <a:pt x="53" y="176"/>
                </a:moveTo>
                <a:cubicBezTo>
                  <a:pt x="53" y="176"/>
                  <a:pt x="53" y="176"/>
                  <a:pt x="53" y="176"/>
                </a:cubicBezTo>
                <a:cubicBezTo>
                  <a:pt x="53" y="176"/>
                  <a:pt x="53" y="176"/>
                  <a:pt x="53" y="176"/>
                </a:cubicBezTo>
                <a:cubicBezTo>
                  <a:pt x="53" y="176"/>
                  <a:pt x="53" y="176"/>
                  <a:pt x="53" y="176"/>
                </a:cubicBezTo>
                <a:cubicBezTo>
                  <a:pt x="53" y="176"/>
                  <a:pt x="53" y="176"/>
                  <a:pt x="53" y="176"/>
                </a:cubicBezTo>
                <a:close/>
                <a:moveTo>
                  <a:pt x="51" y="176"/>
                </a:moveTo>
                <a:cubicBezTo>
                  <a:pt x="51" y="176"/>
                  <a:pt x="51" y="176"/>
                  <a:pt x="51" y="176"/>
                </a:cubicBezTo>
                <a:cubicBezTo>
                  <a:pt x="51" y="176"/>
                  <a:pt x="51" y="176"/>
                  <a:pt x="51" y="176"/>
                </a:cubicBezTo>
                <a:cubicBezTo>
                  <a:pt x="51" y="176"/>
                  <a:pt x="51" y="176"/>
                  <a:pt x="51" y="176"/>
                </a:cubicBezTo>
                <a:cubicBezTo>
                  <a:pt x="51" y="176"/>
                  <a:pt x="51" y="176"/>
                  <a:pt x="51" y="176"/>
                </a:cubicBezTo>
                <a:close/>
                <a:moveTo>
                  <a:pt x="51" y="177"/>
                </a:moveTo>
                <a:cubicBezTo>
                  <a:pt x="50" y="177"/>
                  <a:pt x="50" y="177"/>
                  <a:pt x="50" y="177"/>
                </a:cubicBezTo>
                <a:cubicBezTo>
                  <a:pt x="50" y="178"/>
                  <a:pt x="50" y="178"/>
                  <a:pt x="50" y="178"/>
                </a:cubicBezTo>
                <a:cubicBezTo>
                  <a:pt x="51" y="178"/>
                  <a:pt x="51" y="178"/>
                  <a:pt x="51" y="178"/>
                </a:cubicBezTo>
                <a:cubicBezTo>
                  <a:pt x="51" y="177"/>
                  <a:pt x="51" y="177"/>
                  <a:pt x="51" y="177"/>
                </a:cubicBezTo>
                <a:close/>
                <a:moveTo>
                  <a:pt x="50" y="180"/>
                </a:moveTo>
                <a:cubicBezTo>
                  <a:pt x="50" y="180"/>
                  <a:pt x="50" y="180"/>
                  <a:pt x="50" y="180"/>
                </a:cubicBezTo>
                <a:cubicBezTo>
                  <a:pt x="51" y="180"/>
                  <a:pt x="51" y="180"/>
                  <a:pt x="51" y="180"/>
                </a:cubicBezTo>
                <a:cubicBezTo>
                  <a:pt x="51" y="180"/>
                  <a:pt x="51" y="180"/>
                  <a:pt x="51" y="180"/>
                </a:cubicBezTo>
                <a:cubicBezTo>
                  <a:pt x="51" y="180"/>
                  <a:pt x="51" y="180"/>
                  <a:pt x="51" y="180"/>
                </a:cubicBezTo>
                <a:cubicBezTo>
                  <a:pt x="50" y="180"/>
                  <a:pt x="50" y="180"/>
                  <a:pt x="50" y="180"/>
                </a:cubicBezTo>
                <a:close/>
                <a:moveTo>
                  <a:pt x="52" y="180"/>
                </a:moveTo>
                <a:cubicBezTo>
                  <a:pt x="51" y="181"/>
                  <a:pt x="51" y="181"/>
                  <a:pt x="51" y="181"/>
                </a:cubicBezTo>
                <a:cubicBezTo>
                  <a:pt x="51" y="181"/>
                  <a:pt x="52" y="181"/>
                  <a:pt x="52" y="181"/>
                </a:cubicBezTo>
                <a:cubicBezTo>
                  <a:pt x="52" y="181"/>
                  <a:pt x="52" y="181"/>
                  <a:pt x="52" y="181"/>
                </a:cubicBezTo>
                <a:cubicBezTo>
                  <a:pt x="52" y="181"/>
                  <a:pt x="52" y="181"/>
                  <a:pt x="52" y="181"/>
                </a:cubicBezTo>
                <a:cubicBezTo>
                  <a:pt x="53" y="180"/>
                  <a:pt x="53" y="180"/>
                  <a:pt x="53" y="180"/>
                </a:cubicBezTo>
                <a:cubicBezTo>
                  <a:pt x="52" y="180"/>
                  <a:pt x="52" y="180"/>
                  <a:pt x="52" y="180"/>
                </a:cubicBezTo>
                <a:close/>
                <a:moveTo>
                  <a:pt x="53" y="183"/>
                </a:moveTo>
                <a:cubicBezTo>
                  <a:pt x="52" y="183"/>
                  <a:pt x="52" y="183"/>
                  <a:pt x="52" y="183"/>
                </a:cubicBezTo>
                <a:cubicBezTo>
                  <a:pt x="51" y="184"/>
                  <a:pt x="51" y="184"/>
                  <a:pt x="51" y="184"/>
                </a:cubicBezTo>
                <a:cubicBezTo>
                  <a:pt x="50" y="184"/>
                  <a:pt x="50" y="184"/>
                  <a:pt x="50" y="184"/>
                </a:cubicBezTo>
                <a:cubicBezTo>
                  <a:pt x="50" y="185"/>
                  <a:pt x="50" y="185"/>
                  <a:pt x="50" y="185"/>
                </a:cubicBezTo>
                <a:cubicBezTo>
                  <a:pt x="49" y="185"/>
                  <a:pt x="49" y="185"/>
                  <a:pt x="49" y="185"/>
                </a:cubicBezTo>
                <a:cubicBezTo>
                  <a:pt x="49" y="186"/>
                  <a:pt x="49" y="186"/>
                  <a:pt x="49" y="186"/>
                </a:cubicBezTo>
                <a:cubicBezTo>
                  <a:pt x="49" y="186"/>
                  <a:pt x="49" y="186"/>
                  <a:pt x="49" y="186"/>
                </a:cubicBezTo>
                <a:cubicBezTo>
                  <a:pt x="50" y="186"/>
                  <a:pt x="50" y="186"/>
                  <a:pt x="50" y="186"/>
                </a:cubicBezTo>
                <a:cubicBezTo>
                  <a:pt x="50" y="186"/>
                  <a:pt x="50" y="186"/>
                  <a:pt x="50" y="186"/>
                </a:cubicBezTo>
                <a:cubicBezTo>
                  <a:pt x="52" y="185"/>
                  <a:pt x="52" y="185"/>
                  <a:pt x="52" y="185"/>
                </a:cubicBezTo>
                <a:cubicBezTo>
                  <a:pt x="53" y="184"/>
                  <a:pt x="53" y="184"/>
                  <a:pt x="53" y="184"/>
                </a:cubicBezTo>
                <a:cubicBezTo>
                  <a:pt x="53" y="183"/>
                  <a:pt x="53" y="183"/>
                  <a:pt x="53" y="183"/>
                </a:cubicBezTo>
                <a:close/>
                <a:moveTo>
                  <a:pt x="49" y="183"/>
                </a:moveTo>
                <a:cubicBezTo>
                  <a:pt x="48" y="183"/>
                  <a:pt x="48" y="183"/>
                  <a:pt x="48" y="183"/>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3"/>
                  <a:pt x="49" y="183"/>
                  <a:pt x="49" y="183"/>
                </a:cubicBezTo>
                <a:close/>
                <a:moveTo>
                  <a:pt x="53" y="185"/>
                </a:moveTo>
                <a:cubicBezTo>
                  <a:pt x="52" y="186"/>
                  <a:pt x="52" y="186"/>
                  <a:pt x="52" y="186"/>
                </a:cubicBezTo>
                <a:cubicBezTo>
                  <a:pt x="52" y="186"/>
                  <a:pt x="52" y="186"/>
                  <a:pt x="52" y="186"/>
                </a:cubicBezTo>
                <a:cubicBezTo>
                  <a:pt x="53" y="186"/>
                  <a:pt x="53" y="186"/>
                  <a:pt x="53" y="186"/>
                </a:cubicBezTo>
                <a:cubicBezTo>
                  <a:pt x="53" y="185"/>
                  <a:pt x="53" y="185"/>
                  <a:pt x="53" y="185"/>
                </a:cubicBezTo>
                <a:close/>
                <a:moveTo>
                  <a:pt x="52" y="186"/>
                </a:moveTo>
                <a:cubicBezTo>
                  <a:pt x="51" y="187"/>
                  <a:pt x="51" y="187"/>
                  <a:pt x="51" y="187"/>
                </a:cubicBezTo>
                <a:cubicBezTo>
                  <a:pt x="51" y="187"/>
                  <a:pt x="51" y="187"/>
                  <a:pt x="51" y="187"/>
                </a:cubicBezTo>
                <a:cubicBezTo>
                  <a:pt x="52" y="187"/>
                  <a:pt x="52" y="187"/>
                  <a:pt x="52" y="187"/>
                </a:cubicBezTo>
                <a:cubicBezTo>
                  <a:pt x="52" y="186"/>
                  <a:pt x="52" y="186"/>
                  <a:pt x="52" y="186"/>
                </a:cubicBezTo>
                <a:close/>
                <a:moveTo>
                  <a:pt x="50" y="187"/>
                </a:moveTo>
                <a:cubicBezTo>
                  <a:pt x="49" y="187"/>
                  <a:pt x="49" y="187"/>
                  <a:pt x="49" y="187"/>
                </a:cubicBezTo>
                <a:cubicBezTo>
                  <a:pt x="49" y="188"/>
                  <a:pt x="49" y="188"/>
                  <a:pt x="49" y="188"/>
                </a:cubicBezTo>
                <a:cubicBezTo>
                  <a:pt x="49" y="188"/>
                  <a:pt x="49" y="188"/>
                  <a:pt x="49" y="188"/>
                </a:cubicBezTo>
                <a:cubicBezTo>
                  <a:pt x="50" y="187"/>
                  <a:pt x="50" y="187"/>
                  <a:pt x="50" y="187"/>
                </a:cubicBezTo>
                <a:cubicBezTo>
                  <a:pt x="50" y="187"/>
                  <a:pt x="50" y="187"/>
                  <a:pt x="50" y="187"/>
                </a:cubicBezTo>
                <a:close/>
                <a:moveTo>
                  <a:pt x="196" y="189"/>
                </a:moveTo>
                <a:cubicBezTo>
                  <a:pt x="195" y="189"/>
                  <a:pt x="195" y="189"/>
                  <a:pt x="195" y="189"/>
                </a:cubicBezTo>
                <a:cubicBezTo>
                  <a:pt x="195" y="190"/>
                  <a:pt x="195" y="190"/>
                  <a:pt x="195" y="190"/>
                </a:cubicBezTo>
                <a:cubicBezTo>
                  <a:pt x="193" y="190"/>
                  <a:pt x="193" y="190"/>
                  <a:pt x="193" y="190"/>
                </a:cubicBezTo>
                <a:cubicBezTo>
                  <a:pt x="192" y="191"/>
                  <a:pt x="192" y="191"/>
                  <a:pt x="192" y="191"/>
                </a:cubicBezTo>
                <a:cubicBezTo>
                  <a:pt x="193" y="192"/>
                  <a:pt x="193" y="192"/>
                  <a:pt x="193" y="192"/>
                </a:cubicBezTo>
                <a:cubicBezTo>
                  <a:pt x="195" y="192"/>
                  <a:pt x="195" y="192"/>
                  <a:pt x="195" y="192"/>
                </a:cubicBezTo>
                <a:cubicBezTo>
                  <a:pt x="196" y="193"/>
                  <a:pt x="196" y="193"/>
                  <a:pt x="196" y="193"/>
                </a:cubicBezTo>
                <a:cubicBezTo>
                  <a:pt x="198" y="194"/>
                  <a:pt x="198" y="194"/>
                  <a:pt x="198" y="194"/>
                </a:cubicBezTo>
                <a:cubicBezTo>
                  <a:pt x="200" y="194"/>
                  <a:pt x="200" y="194"/>
                  <a:pt x="200" y="194"/>
                </a:cubicBezTo>
                <a:cubicBezTo>
                  <a:pt x="204" y="194"/>
                  <a:pt x="204" y="194"/>
                  <a:pt x="204" y="194"/>
                </a:cubicBezTo>
                <a:cubicBezTo>
                  <a:pt x="205" y="194"/>
                  <a:pt x="205" y="194"/>
                  <a:pt x="205" y="194"/>
                </a:cubicBezTo>
                <a:cubicBezTo>
                  <a:pt x="205" y="193"/>
                  <a:pt x="205" y="193"/>
                  <a:pt x="205" y="193"/>
                </a:cubicBezTo>
                <a:cubicBezTo>
                  <a:pt x="204" y="193"/>
                  <a:pt x="204" y="193"/>
                  <a:pt x="204" y="193"/>
                </a:cubicBezTo>
                <a:cubicBezTo>
                  <a:pt x="201" y="193"/>
                  <a:pt x="201" y="193"/>
                  <a:pt x="201" y="193"/>
                </a:cubicBezTo>
                <a:cubicBezTo>
                  <a:pt x="200" y="193"/>
                  <a:pt x="200" y="193"/>
                  <a:pt x="200" y="193"/>
                </a:cubicBezTo>
                <a:cubicBezTo>
                  <a:pt x="198" y="192"/>
                  <a:pt x="198" y="192"/>
                  <a:pt x="198" y="192"/>
                </a:cubicBezTo>
                <a:cubicBezTo>
                  <a:pt x="197" y="191"/>
                  <a:pt x="197" y="191"/>
                  <a:pt x="197" y="191"/>
                </a:cubicBezTo>
                <a:cubicBezTo>
                  <a:pt x="196" y="191"/>
                  <a:pt x="196" y="191"/>
                  <a:pt x="196" y="191"/>
                </a:cubicBezTo>
                <a:cubicBezTo>
                  <a:pt x="197" y="190"/>
                  <a:pt x="197" y="190"/>
                  <a:pt x="197" y="190"/>
                </a:cubicBezTo>
                <a:cubicBezTo>
                  <a:pt x="198" y="190"/>
                  <a:pt x="198" y="190"/>
                  <a:pt x="198" y="190"/>
                </a:cubicBezTo>
                <a:cubicBezTo>
                  <a:pt x="200" y="192"/>
                  <a:pt x="200" y="192"/>
                  <a:pt x="200" y="192"/>
                </a:cubicBezTo>
                <a:cubicBezTo>
                  <a:pt x="202" y="192"/>
                  <a:pt x="202" y="192"/>
                  <a:pt x="202" y="192"/>
                </a:cubicBezTo>
                <a:cubicBezTo>
                  <a:pt x="203" y="192"/>
                  <a:pt x="203" y="192"/>
                  <a:pt x="203" y="192"/>
                </a:cubicBezTo>
                <a:cubicBezTo>
                  <a:pt x="202" y="191"/>
                  <a:pt x="202" y="191"/>
                  <a:pt x="202" y="191"/>
                </a:cubicBezTo>
                <a:cubicBezTo>
                  <a:pt x="199" y="189"/>
                  <a:pt x="199" y="189"/>
                  <a:pt x="199" y="189"/>
                </a:cubicBezTo>
                <a:cubicBezTo>
                  <a:pt x="196" y="189"/>
                  <a:pt x="196" y="189"/>
                  <a:pt x="196" y="189"/>
                </a:cubicBezTo>
                <a:close/>
                <a:moveTo>
                  <a:pt x="50" y="190"/>
                </a:moveTo>
                <a:cubicBezTo>
                  <a:pt x="49" y="191"/>
                  <a:pt x="49" y="191"/>
                  <a:pt x="49" y="191"/>
                </a:cubicBezTo>
                <a:cubicBezTo>
                  <a:pt x="48" y="191"/>
                  <a:pt x="48" y="191"/>
                  <a:pt x="48" y="191"/>
                </a:cubicBezTo>
                <a:cubicBezTo>
                  <a:pt x="48" y="192"/>
                  <a:pt x="48" y="192"/>
                  <a:pt x="48" y="192"/>
                </a:cubicBezTo>
                <a:cubicBezTo>
                  <a:pt x="48" y="192"/>
                  <a:pt x="47" y="192"/>
                  <a:pt x="47" y="192"/>
                </a:cubicBezTo>
                <a:cubicBezTo>
                  <a:pt x="47" y="192"/>
                  <a:pt x="47" y="192"/>
                  <a:pt x="47" y="192"/>
                </a:cubicBezTo>
                <a:cubicBezTo>
                  <a:pt x="47" y="193"/>
                  <a:pt x="47" y="193"/>
                  <a:pt x="47" y="193"/>
                </a:cubicBezTo>
                <a:cubicBezTo>
                  <a:pt x="48" y="193"/>
                  <a:pt x="48" y="193"/>
                  <a:pt x="48" y="193"/>
                </a:cubicBezTo>
                <a:cubicBezTo>
                  <a:pt x="49" y="192"/>
                  <a:pt x="49" y="192"/>
                  <a:pt x="49" y="192"/>
                </a:cubicBezTo>
                <a:cubicBezTo>
                  <a:pt x="50" y="191"/>
                  <a:pt x="50" y="191"/>
                  <a:pt x="50" y="191"/>
                </a:cubicBezTo>
                <a:cubicBezTo>
                  <a:pt x="51" y="191"/>
                  <a:pt x="51" y="191"/>
                  <a:pt x="51" y="191"/>
                </a:cubicBezTo>
                <a:cubicBezTo>
                  <a:pt x="50" y="190"/>
                  <a:pt x="50" y="190"/>
                  <a:pt x="50" y="190"/>
                </a:cubicBezTo>
                <a:close/>
                <a:moveTo>
                  <a:pt x="213" y="193"/>
                </a:moveTo>
                <a:cubicBezTo>
                  <a:pt x="212" y="194"/>
                  <a:pt x="212" y="194"/>
                  <a:pt x="212" y="194"/>
                </a:cubicBezTo>
                <a:cubicBezTo>
                  <a:pt x="211" y="194"/>
                  <a:pt x="211" y="194"/>
                  <a:pt x="211" y="194"/>
                </a:cubicBezTo>
                <a:cubicBezTo>
                  <a:pt x="212" y="194"/>
                  <a:pt x="212" y="194"/>
                  <a:pt x="212" y="194"/>
                </a:cubicBezTo>
                <a:cubicBezTo>
                  <a:pt x="213" y="194"/>
                  <a:pt x="213" y="194"/>
                  <a:pt x="213" y="194"/>
                </a:cubicBezTo>
                <a:cubicBezTo>
                  <a:pt x="213" y="193"/>
                  <a:pt x="213" y="193"/>
                  <a:pt x="213" y="193"/>
                </a:cubicBezTo>
                <a:close/>
                <a:moveTo>
                  <a:pt x="205" y="194"/>
                </a:moveTo>
                <a:cubicBezTo>
                  <a:pt x="204" y="194"/>
                  <a:pt x="204" y="194"/>
                  <a:pt x="204" y="194"/>
                </a:cubicBezTo>
                <a:cubicBezTo>
                  <a:pt x="202" y="195"/>
                  <a:pt x="202" y="195"/>
                  <a:pt x="202" y="195"/>
                </a:cubicBezTo>
                <a:cubicBezTo>
                  <a:pt x="201" y="195"/>
                  <a:pt x="201" y="195"/>
                  <a:pt x="201" y="195"/>
                </a:cubicBezTo>
                <a:cubicBezTo>
                  <a:pt x="199" y="195"/>
                  <a:pt x="199" y="195"/>
                  <a:pt x="199" y="195"/>
                </a:cubicBezTo>
                <a:cubicBezTo>
                  <a:pt x="198" y="195"/>
                  <a:pt x="198" y="195"/>
                  <a:pt x="198" y="195"/>
                </a:cubicBezTo>
                <a:cubicBezTo>
                  <a:pt x="198" y="195"/>
                  <a:pt x="197" y="195"/>
                  <a:pt x="197" y="195"/>
                </a:cubicBezTo>
                <a:cubicBezTo>
                  <a:pt x="198" y="196"/>
                  <a:pt x="198" y="196"/>
                  <a:pt x="198" y="196"/>
                </a:cubicBezTo>
                <a:cubicBezTo>
                  <a:pt x="200" y="196"/>
                  <a:pt x="200" y="196"/>
                  <a:pt x="200" y="196"/>
                </a:cubicBezTo>
                <a:cubicBezTo>
                  <a:pt x="201" y="197"/>
                  <a:pt x="201" y="197"/>
                  <a:pt x="201" y="197"/>
                </a:cubicBezTo>
                <a:cubicBezTo>
                  <a:pt x="203" y="197"/>
                  <a:pt x="203" y="197"/>
                  <a:pt x="203" y="197"/>
                </a:cubicBezTo>
                <a:cubicBezTo>
                  <a:pt x="204" y="198"/>
                  <a:pt x="204" y="198"/>
                  <a:pt x="204" y="198"/>
                </a:cubicBezTo>
                <a:cubicBezTo>
                  <a:pt x="205" y="198"/>
                  <a:pt x="205" y="198"/>
                  <a:pt x="205" y="198"/>
                </a:cubicBezTo>
                <a:cubicBezTo>
                  <a:pt x="206" y="198"/>
                  <a:pt x="206" y="198"/>
                  <a:pt x="206" y="198"/>
                </a:cubicBezTo>
                <a:cubicBezTo>
                  <a:pt x="206" y="199"/>
                  <a:pt x="206" y="199"/>
                  <a:pt x="206" y="199"/>
                </a:cubicBezTo>
                <a:cubicBezTo>
                  <a:pt x="206" y="199"/>
                  <a:pt x="206" y="199"/>
                  <a:pt x="206" y="199"/>
                </a:cubicBezTo>
                <a:cubicBezTo>
                  <a:pt x="207" y="199"/>
                  <a:pt x="207" y="199"/>
                  <a:pt x="207" y="199"/>
                </a:cubicBezTo>
                <a:cubicBezTo>
                  <a:pt x="208" y="199"/>
                  <a:pt x="208" y="199"/>
                  <a:pt x="208" y="199"/>
                </a:cubicBezTo>
                <a:cubicBezTo>
                  <a:pt x="209" y="199"/>
                  <a:pt x="209" y="199"/>
                  <a:pt x="209" y="199"/>
                </a:cubicBezTo>
                <a:cubicBezTo>
                  <a:pt x="209" y="198"/>
                  <a:pt x="209" y="198"/>
                  <a:pt x="209" y="198"/>
                </a:cubicBezTo>
                <a:cubicBezTo>
                  <a:pt x="209" y="198"/>
                  <a:pt x="209" y="198"/>
                  <a:pt x="209" y="198"/>
                </a:cubicBezTo>
                <a:cubicBezTo>
                  <a:pt x="209" y="197"/>
                  <a:pt x="209" y="197"/>
                  <a:pt x="209" y="197"/>
                </a:cubicBezTo>
                <a:cubicBezTo>
                  <a:pt x="210" y="197"/>
                  <a:pt x="210" y="197"/>
                  <a:pt x="210" y="197"/>
                </a:cubicBezTo>
                <a:cubicBezTo>
                  <a:pt x="208" y="196"/>
                  <a:pt x="208" y="196"/>
                  <a:pt x="208" y="196"/>
                </a:cubicBezTo>
                <a:cubicBezTo>
                  <a:pt x="207" y="195"/>
                  <a:pt x="207" y="195"/>
                  <a:pt x="207" y="195"/>
                </a:cubicBezTo>
                <a:cubicBezTo>
                  <a:pt x="205" y="194"/>
                  <a:pt x="205" y="194"/>
                  <a:pt x="205" y="194"/>
                </a:cubicBezTo>
                <a:close/>
                <a:moveTo>
                  <a:pt x="47" y="196"/>
                </a:moveTo>
                <a:cubicBezTo>
                  <a:pt x="46" y="196"/>
                  <a:pt x="46" y="196"/>
                  <a:pt x="46" y="196"/>
                </a:cubicBezTo>
                <a:cubicBezTo>
                  <a:pt x="47" y="197"/>
                  <a:pt x="47" y="197"/>
                  <a:pt x="47" y="197"/>
                </a:cubicBezTo>
                <a:cubicBezTo>
                  <a:pt x="47" y="197"/>
                  <a:pt x="47" y="197"/>
                  <a:pt x="47" y="197"/>
                </a:cubicBezTo>
                <a:cubicBezTo>
                  <a:pt x="48" y="196"/>
                  <a:pt x="48" y="196"/>
                  <a:pt x="48" y="196"/>
                </a:cubicBezTo>
                <a:cubicBezTo>
                  <a:pt x="47" y="196"/>
                  <a:pt x="47" y="196"/>
                  <a:pt x="47" y="196"/>
                </a:cubicBezTo>
                <a:close/>
                <a:moveTo>
                  <a:pt x="196" y="196"/>
                </a:moveTo>
                <a:cubicBezTo>
                  <a:pt x="194" y="196"/>
                  <a:pt x="194" y="196"/>
                  <a:pt x="194" y="196"/>
                </a:cubicBezTo>
                <a:cubicBezTo>
                  <a:pt x="194" y="197"/>
                  <a:pt x="194" y="197"/>
                  <a:pt x="194" y="197"/>
                </a:cubicBezTo>
                <a:cubicBezTo>
                  <a:pt x="194" y="198"/>
                  <a:pt x="194" y="198"/>
                  <a:pt x="194" y="198"/>
                </a:cubicBezTo>
                <a:cubicBezTo>
                  <a:pt x="195" y="197"/>
                  <a:pt x="195" y="197"/>
                  <a:pt x="195" y="197"/>
                </a:cubicBezTo>
                <a:cubicBezTo>
                  <a:pt x="195" y="196"/>
                  <a:pt x="195" y="196"/>
                  <a:pt x="195" y="196"/>
                </a:cubicBezTo>
                <a:cubicBezTo>
                  <a:pt x="196" y="196"/>
                  <a:pt x="196" y="196"/>
                  <a:pt x="196" y="196"/>
                </a:cubicBezTo>
                <a:close/>
                <a:moveTo>
                  <a:pt x="198" y="196"/>
                </a:moveTo>
                <a:cubicBezTo>
                  <a:pt x="197" y="197"/>
                  <a:pt x="197" y="197"/>
                  <a:pt x="197" y="197"/>
                </a:cubicBezTo>
                <a:cubicBezTo>
                  <a:pt x="197" y="198"/>
                  <a:pt x="197" y="198"/>
                  <a:pt x="197" y="198"/>
                </a:cubicBezTo>
                <a:cubicBezTo>
                  <a:pt x="198" y="198"/>
                  <a:pt x="198" y="198"/>
                  <a:pt x="198" y="198"/>
                </a:cubicBezTo>
                <a:cubicBezTo>
                  <a:pt x="198" y="199"/>
                  <a:pt x="198" y="199"/>
                  <a:pt x="198" y="199"/>
                </a:cubicBezTo>
                <a:cubicBezTo>
                  <a:pt x="198" y="201"/>
                  <a:pt x="198" y="201"/>
                  <a:pt x="198" y="201"/>
                </a:cubicBezTo>
                <a:cubicBezTo>
                  <a:pt x="199" y="202"/>
                  <a:pt x="199" y="202"/>
                  <a:pt x="199" y="202"/>
                </a:cubicBezTo>
                <a:cubicBezTo>
                  <a:pt x="201" y="202"/>
                  <a:pt x="201" y="202"/>
                  <a:pt x="201" y="202"/>
                </a:cubicBezTo>
                <a:cubicBezTo>
                  <a:pt x="202" y="204"/>
                  <a:pt x="202" y="204"/>
                  <a:pt x="202" y="204"/>
                </a:cubicBezTo>
                <a:cubicBezTo>
                  <a:pt x="203" y="205"/>
                  <a:pt x="203" y="205"/>
                  <a:pt x="203" y="205"/>
                </a:cubicBezTo>
                <a:cubicBezTo>
                  <a:pt x="204" y="205"/>
                  <a:pt x="204" y="205"/>
                  <a:pt x="204" y="205"/>
                </a:cubicBezTo>
                <a:cubicBezTo>
                  <a:pt x="205" y="206"/>
                  <a:pt x="205" y="206"/>
                  <a:pt x="205" y="206"/>
                </a:cubicBezTo>
                <a:cubicBezTo>
                  <a:pt x="205" y="206"/>
                  <a:pt x="205" y="206"/>
                  <a:pt x="205" y="206"/>
                </a:cubicBezTo>
                <a:cubicBezTo>
                  <a:pt x="206" y="207"/>
                  <a:pt x="206" y="207"/>
                  <a:pt x="206" y="207"/>
                </a:cubicBezTo>
                <a:cubicBezTo>
                  <a:pt x="207" y="206"/>
                  <a:pt x="207" y="206"/>
                  <a:pt x="207" y="206"/>
                </a:cubicBezTo>
                <a:cubicBezTo>
                  <a:pt x="207" y="205"/>
                  <a:pt x="207" y="205"/>
                  <a:pt x="207" y="205"/>
                </a:cubicBezTo>
                <a:cubicBezTo>
                  <a:pt x="207" y="205"/>
                  <a:pt x="207" y="205"/>
                  <a:pt x="207" y="205"/>
                </a:cubicBezTo>
                <a:cubicBezTo>
                  <a:pt x="206" y="204"/>
                  <a:pt x="206" y="204"/>
                  <a:pt x="206" y="204"/>
                </a:cubicBezTo>
                <a:cubicBezTo>
                  <a:pt x="205" y="203"/>
                  <a:pt x="205" y="203"/>
                  <a:pt x="205" y="203"/>
                </a:cubicBezTo>
                <a:cubicBezTo>
                  <a:pt x="205" y="203"/>
                  <a:pt x="205" y="203"/>
                  <a:pt x="205" y="203"/>
                </a:cubicBezTo>
                <a:cubicBezTo>
                  <a:pt x="204" y="202"/>
                  <a:pt x="204" y="202"/>
                  <a:pt x="204" y="202"/>
                </a:cubicBezTo>
                <a:cubicBezTo>
                  <a:pt x="204" y="202"/>
                  <a:pt x="204" y="202"/>
                  <a:pt x="204" y="202"/>
                </a:cubicBezTo>
                <a:cubicBezTo>
                  <a:pt x="205" y="201"/>
                  <a:pt x="205" y="201"/>
                  <a:pt x="205" y="201"/>
                </a:cubicBezTo>
                <a:cubicBezTo>
                  <a:pt x="205" y="202"/>
                  <a:pt x="205" y="202"/>
                  <a:pt x="205" y="202"/>
                </a:cubicBezTo>
                <a:cubicBezTo>
                  <a:pt x="206" y="202"/>
                  <a:pt x="206" y="202"/>
                  <a:pt x="206" y="202"/>
                </a:cubicBezTo>
                <a:cubicBezTo>
                  <a:pt x="208" y="203"/>
                  <a:pt x="208" y="203"/>
                  <a:pt x="208" y="203"/>
                </a:cubicBezTo>
                <a:cubicBezTo>
                  <a:pt x="208" y="203"/>
                  <a:pt x="208" y="203"/>
                  <a:pt x="208" y="203"/>
                </a:cubicBezTo>
                <a:cubicBezTo>
                  <a:pt x="208" y="203"/>
                  <a:pt x="208" y="203"/>
                  <a:pt x="208" y="203"/>
                </a:cubicBezTo>
                <a:cubicBezTo>
                  <a:pt x="208" y="201"/>
                  <a:pt x="208" y="201"/>
                  <a:pt x="208" y="201"/>
                </a:cubicBezTo>
                <a:cubicBezTo>
                  <a:pt x="205" y="200"/>
                  <a:pt x="205" y="200"/>
                  <a:pt x="205" y="200"/>
                </a:cubicBezTo>
                <a:cubicBezTo>
                  <a:pt x="204" y="198"/>
                  <a:pt x="204" y="198"/>
                  <a:pt x="204" y="198"/>
                </a:cubicBezTo>
                <a:cubicBezTo>
                  <a:pt x="203" y="198"/>
                  <a:pt x="203" y="198"/>
                  <a:pt x="203" y="198"/>
                </a:cubicBezTo>
                <a:cubicBezTo>
                  <a:pt x="202" y="198"/>
                  <a:pt x="202" y="198"/>
                  <a:pt x="202" y="198"/>
                </a:cubicBezTo>
                <a:cubicBezTo>
                  <a:pt x="201" y="197"/>
                  <a:pt x="201" y="197"/>
                  <a:pt x="201" y="197"/>
                </a:cubicBezTo>
                <a:cubicBezTo>
                  <a:pt x="200" y="197"/>
                  <a:pt x="200" y="197"/>
                  <a:pt x="200" y="197"/>
                </a:cubicBezTo>
                <a:cubicBezTo>
                  <a:pt x="199" y="197"/>
                  <a:pt x="199" y="197"/>
                  <a:pt x="199" y="197"/>
                </a:cubicBezTo>
                <a:cubicBezTo>
                  <a:pt x="198" y="196"/>
                  <a:pt x="198" y="196"/>
                  <a:pt x="198" y="196"/>
                </a:cubicBezTo>
                <a:close/>
                <a:moveTo>
                  <a:pt x="57" y="201"/>
                </a:moveTo>
                <a:cubicBezTo>
                  <a:pt x="56" y="201"/>
                  <a:pt x="56" y="201"/>
                  <a:pt x="56" y="201"/>
                </a:cubicBezTo>
                <a:cubicBezTo>
                  <a:pt x="56" y="202"/>
                  <a:pt x="56" y="202"/>
                  <a:pt x="56" y="202"/>
                </a:cubicBezTo>
                <a:cubicBezTo>
                  <a:pt x="56" y="203"/>
                  <a:pt x="56" y="203"/>
                  <a:pt x="56" y="203"/>
                </a:cubicBezTo>
                <a:cubicBezTo>
                  <a:pt x="57" y="203"/>
                  <a:pt x="57" y="203"/>
                  <a:pt x="57" y="203"/>
                </a:cubicBezTo>
                <a:cubicBezTo>
                  <a:pt x="58" y="202"/>
                  <a:pt x="58" y="202"/>
                  <a:pt x="58" y="202"/>
                </a:cubicBezTo>
                <a:cubicBezTo>
                  <a:pt x="59" y="202"/>
                  <a:pt x="59" y="202"/>
                  <a:pt x="59" y="202"/>
                </a:cubicBezTo>
                <a:cubicBezTo>
                  <a:pt x="59" y="201"/>
                  <a:pt x="59" y="201"/>
                  <a:pt x="59" y="201"/>
                </a:cubicBezTo>
                <a:cubicBezTo>
                  <a:pt x="58" y="201"/>
                  <a:pt x="58" y="201"/>
                  <a:pt x="58" y="201"/>
                </a:cubicBezTo>
                <a:cubicBezTo>
                  <a:pt x="57" y="201"/>
                  <a:pt x="57" y="201"/>
                  <a:pt x="57" y="201"/>
                </a:cubicBezTo>
                <a:close/>
                <a:moveTo>
                  <a:pt x="54" y="205"/>
                </a:moveTo>
                <a:cubicBezTo>
                  <a:pt x="53" y="206"/>
                  <a:pt x="53" y="206"/>
                  <a:pt x="53" y="206"/>
                </a:cubicBezTo>
                <a:cubicBezTo>
                  <a:pt x="52" y="207"/>
                  <a:pt x="52" y="207"/>
                  <a:pt x="52" y="207"/>
                </a:cubicBezTo>
                <a:cubicBezTo>
                  <a:pt x="52" y="208"/>
                  <a:pt x="52" y="208"/>
                  <a:pt x="52" y="208"/>
                </a:cubicBezTo>
                <a:cubicBezTo>
                  <a:pt x="53" y="209"/>
                  <a:pt x="53" y="209"/>
                  <a:pt x="53" y="209"/>
                </a:cubicBezTo>
                <a:cubicBezTo>
                  <a:pt x="54" y="208"/>
                  <a:pt x="54" y="208"/>
                  <a:pt x="54" y="208"/>
                </a:cubicBezTo>
                <a:cubicBezTo>
                  <a:pt x="54" y="207"/>
                  <a:pt x="54" y="207"/>
                  <a:pt x="54" y="207"/>
                </a:cubicBezTo>
                <a:cubicBezTo>
                  <a:pt x="54" y="205"/>
                  <a:pt x="54" y="205"/>
                  <a:pt x="54" y="205"/>
                </a:cubicBezTo>
                <a:close/>
                <a:moveTo>
                  <a:pt x="58" y="205"/>
                </a:moveTo>
                <a:cubicBezTo>
                  <a:pt x="57" y="206"/>
                  <a:pt x="57" y="206"/>
                  <a:pt x="57" y="206"/>
                </a:cubicBezTo>
                <a:cubicBezTo>
                  <a:pt x="56" y="208"/>
                  <a:pt x="56" y="208"/>
                  <a:pt x="56" y="208"/>
                </a:cubicBezTo>
                <a:cubicBezTo>
                  <a:pt x="57" y="208"/>
                  <a:pt x="57" y="208"/>
                  <a:pt x="57" y="208"/>
                </a:cubicBezTo>
                <a:cubicBezTo>
                  <a:pt x="58" y="208"/>
                  <a:pt x="58" y="208"/>
                  <a:pt x="58" y="208"/>
                </a:cubicBezTo>
                <a:cubicBezTo>
                  <a:pt x="59" y="207"/>
                  <a:pt x="59" y="207"/>
                  <a:pt x="59" y="207"/>
                </a:cubicBezTo>
                <a:cubicBezTo>
                  <a:pt x="59" y="206"/>
                  <a:pt x="59" y="206"/>
                  <a:pt x="59" y="206"/>
                </a:cubicBezTo>
                <a:cubicBezTo>
                  <a:pt x="58" y="205"/>
                  <a:pt x="58" y="205"/>
                  <a:pt x="58" y="205"/>
                </a:cubicBezTo>
                <a:close/>
                <a:moveTo>
                  <a:pt x="60" y="211"/>
                </a:moveTo>
                <a:cubicBezTo>
                  <a:pt x="59" y="212"/>
                  <a:pt x="59" y="212"/>
                  <a:pt x="59" y="212"/>
                </a:cubicBezTo>
                <a:cubicBezTo>
                  <a:pt x="61" y="213"/>
                  <a:pt x="61" y="213"/>
                  <a:pt x="61" y="213"/>
                </a:cubicBezTo>
                <a:cubicBezTo>
                  <a:pt x="61" y="213"/>
                  <a:pt x="61" y="213"/>
                  <a:pt x="61" y="213"/>
                </a:cubicBezTo>
                <a:cubicBezTo>
                  <a:pt x="61" y="212"/>
                  <a:pt x="61" y="212"/>
                  <a:pt x="61" y="212"/>
                </a:cubicBezTo>
                <a:cubicBezTo>
                  <a:pt x="61" y="212"/>
                  <a:pt x="60" y="211"/>
                  <a:pt x="60" y="211"/>
                </a:cubicBezTo>
                <a:close/>
                <a:moveTo>
                  <a:pt x="45" y="214"/>
                </a:moveTo>
                <a:cubicBezTo>
                  <a:pt x="45" y="214"/>
                  <a:pt x="45" y="214"/>
                  <a:pt x="45" y="214"/>
                </a:cubicBezTo>
                <a:cubicBezTo>
                  <a:pt x="44" y="215"/>
                  <a:pt x="44" y="215"/>
                  <a:pt x="44" y="215"/>
                </a:cubicBezTo>
                <a:cubicBezTo>
                  <a:pt x="45" y="216"/>
                  <a:pt x="45" y="216"/>
                  <a:pt x="45" y="216"/>
                </a:cubicBezTo>
                <a:cubicBezTo>
                  <a:pt x="46" y="216"/>
                  <a:pt x="46" y="216"/>
                  <a:pt x="46" y="216"/>
                </a:cubicBezTo>
                <a:cubicBezTo>
                  <a:pt x="46" y="215"/>
                  <a:pt x="46" y="215"/>
                  <a:pt x="46" y="215"/>
                </a:cubicBezTo>
                <a:cubicBezTo>
                  <a:pt x="45" y="214"/>
                  <a:pt x="45" y="214"/>
                  <a:pt x="45" y="214"/>
                </a:cubicBezTo>
                <a:close/>
                <a:moveTo>
                  <a:pt x="60" y="214"/>
                </a:moveTo>
                <a:cubicBezTo>
                  <a:pt x="61" y="215"/>
                  <a:pt x="61" y="215"/>
                  <a:pt x="61" y="215"/>
                </a:cubicBezTo>
                <a:cubicBezTo>
                  <a:pt x="61" y="216"/>
                  <a:pt x="61" y="216"/>
                  <a:pt x="61" y="216"/>
                </a:cubicBezTo>
                <a:cubicBezTo>
                  <a:pt x="62" y="215"/>
                  <a:pt x="62" y="215"/>
                  <a:pt x="62" y="215"/>
                </a:cubicBezTo>
                <a:cubicBezTo>
                  <a:pt x="61" y="215"/>
                  <a:pt x="61" y="215"/>
                  <a:pt x="61" y="215"/>
                </a:cubicBezTo>
                <a:cubicBezTo>
                  <a:pt x="60" y="214"/>
                  <a:pt x="60" y="214"/>
                  <a:pt x="60" y="214"/>
                </a:cubicBezTo>
                <a:close/>
                <a:moveTo>
                  <a:pt x="45" y="217"/>
                </a:moveTo>
                <a:cubicBezTo>
                  <a:pt x="45" y="218"/>
                  <a:pt x="45" y="218"/>
                  <a:pt x="45" y="218"/>
                </a:cubicBezTo>
                <a:cubicBezTo>
                  <a:pt x="44" y="219"/>
                  <a:pt x="44" y="219"/>
                  <a:pt x="44" y="219"/>
                </a:cubicBezTo>
                <a:cubicBezTo>
                  <a:pt x="44" y="221"/>
                  <a:pt x="44" y="221"/>
                  <a:pt x="44" y="221"/>
                </a:cubicBezTo>
                <a:cubicBezTo>
                  <a:pt x="45" y="222"/>
                  <a:pt x="45" y="222"/>
                  <a:pt x="45" y="222"/>
                </a:cubicBezTo>
                <a:cubicBezTo>
                  <a:pt x="45" y="223"/>
                  <a:pt x="45" y="223"/>
                  <a:pt x="45" y="223"/>
                </a:cubicBezTo>
                <a:cubicBezTo>
                  <a:pt x="44" y="222"/>
                  <a:pt x="44" y="222"/>
                  <a:pt x="44" y="222"/>
                </a:cubicBezTo>
                <a:cubicBezTo>
                  <a:pt x="43" y="223"/>
                  <a:pt x="43" y="223"/>
                  <a:pt x="43" y="223"/>
                </a:cubicBezTo>
                <a:cubicBezTo>
                  <a:pt x="43" y="224"/>
                  <a:pt x="43" y="224"/>
                  <a:pt x="43" y="224"/>
                </a:cubicBezTo>
                <a:cubicBezTo>
                  <a:pt x="43" y="225"/>
                  <a:pt x="43" y="225"/>
                  <a:pt x="43" y="225"/>
                </a:cubicBezTo>
                <a:cubicBezTo>
                  <a:pt x="44" y="225"/>
                  <a:pt x="44" y="225"/>
                  <a:pt x="44" y="225"/>
                </a:cubicBezTo>
                <a:cubicBezTo>
                  <a:pt x="43" y="226"/>
                  <a:pt x="43" y="226"/>
                  <a:pt x="43" y="226"/>
                </a:cubicBezTo>
                <a:cubicBezTo>
                  <a:pt x="43" y="226"/>
                  <a:pt x="43" y="226"/>
                  <a:pt x="43" y="226"/>
                </a:cubicBezTo>
                <a:cubicBezTo>
                  <a:pt x="44" y="227"/>
                  <a:pt x="44" y="227"/>
                  <a:pt x="44" y="227"/>
                </a:cubicBezTo>
                <a:cubicBezTo>
                  <a:pt x="46" y="228"/>
                  <a:pt x="46" y="228"/>
                  <a:pt x="46" y="228"/>
                </a:cubicBezTo>
                <a:cubicBezTo>
                  <a:pt x="47" y="229"/>
                  <a:pt x="47" y="229"/>
                  <a:pt x="47" y="229"/>
                </a:cubicBezTo>
                <a:cubicBezTo>
                  <a:pt x="48" y="229"/>
                  <a:pt x="48" y="229"/>
                  <a:pt x="48" y="229"/>
                </a:cubicBezTo>
                <a:cubicBezTo>
                  <a:pt x="50" y="228"/>
                  <a:pt x="50" y="228"/>
                  <a:pt x="50" y="228"/>
                </a:cubicBezTo>
                <a:cubicBezTo>
                  <a:pt x="48" y="229"/>
                  <a:pt x="48" y="229"/>
                  <a:pt x="48" y="229"/>
                </a:cubicBezTo>
                <a:cubicBezTo>
                  <a:pt x="47" y="229"/>
                  <a:pt x="47" y="229"/>
                  <a:pt x="47" y="229"/>
                </a:cubicBezTo>
                <a:cubicBezTo>
                  <a:pt x="46" y="229"/>
                  <a:pt x="46" y="229"/>
                  <a:pt x="46" y="229"/>
                </a:cubicBezTo>
                <a:cubicBezTo>
                  <a:pt x="45" y="229"/>
                  <a:pt x="45" y="229"/>
                  <a:pt x="45" y="229"/>
                </a:cubicBezTo>
                <a:cubicBezTo>
                  <a:pt x="45" y="230"/>
                  <a:pt x="45" y="230"/>
                  <a:pt x="45" y="230"/>
                </a:cubicBezTo>
                <a:cubicBezTo>
                  <a:pt x="45" y="231"/>
                  <a:pt x="45" y="231"/>
                  <a:pt x="45" y="231"/>
                </a:cubicBezTo>
                <a:cubicBezTo>
                  <a:pt x="47" y="231"/>
                  <a:pt x="47" y="231"/>
                  <a:pt x="47" y="231"/>
                </a:cubicBezTo>
                <a:cubicBezTo>
                  <a:pt x="48" y="232"/>
                  <a:pt x="48" y="232"/>
                  <a:pt x="48" y="232"/>
                </a:cubicBezTo>
                <a:cubicBezTo>
                  <a:pt x="49" y="232"/>
                  <a:pt x="49" y="232"/>
                  <a:pt x="49" y="232"/>
                </a:cubicBezTo>
                <a:cubicBezTo>
                  <a:pt x="49" y="231"/>
                  <a:pt x="49" y="231"/>
                  <a:pt x="49" y="231"/>
                </a:cubicBezTo>
                <a:cubicBezTo>
                  <a:pt x="53" y="231"/>
                  <a:pt x="53" y="231"/>
                  <a:pt x="53" y="231"/>
                </a:cubicBezTo>
                <a:cubicBezTo>
                  <a:pt x="55" y="231"/>
                  <a:pt x="55" y="231"/>
                  <a:pt x="55" y="231"/>
                </a:cubicBezTo>
                <a:cubicBezTo>
                  <a:pt x="57" y="229"/>
                  <a:pt x="57" y="229"/>
                  <a:pt x="57" y="229"/>
                </a:cubicBezTo>
                <a:cubicBezTo>
                  <a:pt x="56" y="227"/>
                  <a:pt x="56" y="227"/>
                  <a:pt x="56" y="227"/>
                </a:cubicBezTo>
                <a:cubicBezTo>
                  <a:pt x="56" y="225"/>
                  <a:pt x="56" y="225"/>
                  <a:pt x="56" y="225"/>
                </a:cubicBezTo>
                <a:cubicBezTo>
                  <a:pt x="55" y="225"/>
                  <a:pt x="55" y="225"/>
                  <a:pt x="55" y="225"/>
                </a:cubicBezTo>
                <a:cubicBezTo>
                  <a:pt x="53" y="225"/>
                  <a:pt x="53" y="225"/>
                  <a:pt x="53" y="225"/>
                </a:cubicBezTo>
                <a:cubicBezTo>
                  <a:pt x="53" y="222"/>
                  <a:pt x="53" y="222"/>
                  <a:pt x="53" y="222"/>
                </a:cubicBezTo>
                <a:cubicBezTo>
                  <a:pt x="51" y="220"/>
                  <a:pt x="51" y="220"/>
                  <a:pt x="51" y="220"/>
                </a:cubicBezTo>
                <a:cubicBezTo>
                  <a:pt x="49" y="219"/>
                  <a:pt x="49" y="219"/>
                  <a:pt x="49" y="219"/>
                </a:cubicBezTo>
                <a:cubicBezTo>
                  <a:pt x="48" y="218"/>
                  <a:pt x="48" y="218"/>
                  <a:pt x="48" y="218"/>
                </a:cubicBezTo>
                <a:cubicBezTo>
                  <a:pt x="46" y="218"/>
                  <a:pt x="46" y="218"/>
                  <a:pt x="46" y="218"/>
                </a:cubicBezTo>
                <a:cubicBezTo>
                  <a:pt x="45" y="217"/>
                  <a:pt x="45" y="217"/>
                  <a:pt x="45" y="217"/>
                </a:cubicBezTo>
                <a:close/>
                <a:moveTo>
                  <a:pt x="190" y="220"/>
                </a:moveTo>
                <a:cubicBezTo>
                  <a:pt x="190" y="221"/>
                  <a:pt x="190" y="221"/>
                  <a:pt x="190" y="221"/>
                </a:cubicBezTo>
                <a:cubicBezTo>
                  <a:pt x="190" y="221"/>
                  <a:pt x="190" y="221"/>
                  <a:pt x="190" y="221"/>
                </a:cubicBezTo>
                <a:cubicBezTo>
                  <a:pt x="190" y="222"/>
                  <a:pt x="190" y="222"/>
                  <a:pt x="190" y="222"/>
                </a:cubicBezTo>
                <a:cubicBezTo>
                  <a:pt x="191" y="222"/>
                  <a:pt x="191" y="222"/>
                  <a:pt x="191" y="222"/>
                </a:cubicBezTo>
                <a:cubicBezTo>
                  <a:pt x="190" y="221"/>
                  <a:pt x="190" y="221"/>
                  <a:pt x="190" y="221"/>
                </a:cubicBezTo>
                <a:cubicBezTo>
                  <a:pt x="190" y="220"/>
                  <a:pt x="190" y="220"/>
                  <a:pt x="190" y="220"/>
                </a:cubicBezTo>
                <a:close/>
                <a:moveTo>
                  <a:pt x="188" y="221"/>
                </a:moveTo>
                <a:cubicBezTo>
                  <a:pt x="184" y="223"/>
                  <a:pt x="184" y="223"/>
                  <a:pt x="184" y="223"/>
                </a:cubicBezTo>
                <a:cubicBezTo>
                  <a:pt x="181" y="223"/>
                  <a:pt x="181" y="223"/>
                  <a:pt x="181" y="223"/>
                </a:cubicBezTo>
                <a:cubicBezTo>
                  <a:pt x="180" y="224"/>
                  <a:pt x="180" y="224"/>
                  <a:pt x="180" y="224"/>
                </a:cubicBezTo>
                <a:cubicBezTo>
                  <a:pt x="179" y="225"/>
                  <a:pt x="179" y="225"/>
                  <a:pt x="179" y="225"/>
                </a:cubicBezTo>
                <a:cubicBezTo>
                  <a:pt x="178" y="226"/>
                  <a:pt x="178" y="226"/>
                  <a:pt x="178" y="226"/>
                </a:cubicBezTo>
                <a:cubicBezTo>
                  <a:pt x="177" y="226"/>
                  <a:pt x="177" y="226"/>
                  <a:pt x="177" y="226"/>
                </a:cubicBezTo>
                <a:cubicBezTo>
                  <a:pt x="176" y="227"/>
                  <a:pt x="176" y="227"/>
                  <a:pt x="176" y="227"/>
                </a:cubicBezTo>
                <a:cubicBezTo>
                  <a:pt x="176" y="228"/>
                  <a:pt x="176" y="228"/>
                  <a:pt x="176" y="228"/>
                </a:cubicBezTo>
                <a:cubicBezTo>
                  <a:pt x="176" y="229"/>
                  <a:pt x="176" y="229"/>
                  <a:pt x="176" y="229"/>
                </a:cubicBezTo>
                <a:cubicBezTo>
                  <a:pt x="178" y="229"/>
                  <a:pt x="178" y="229"/>
                  <a:pt x="178" y="229"/>
                </a:cubicBezTo>
                <a:cubicBezTo>
                  <a:pt x="180" y="228"/>
                  <a:pt x="180" y="228"/>
                  <a:pt x="180" y="228"/>
                </a:cubicBezTo>
                <a:cubicBezTo>
                  <a:pt x="183" y="229"/>
                  <a:pt x="183" y="229"/>
                  <a:pt x="183" y="229"/>
                </a:cubicBezTo>
                <a:cubicBezTo>
                  <a:pt x="184" y="228"/>
                  <a:pt x="184" y="228"/>
                  <a:pt x="184" y="228"/>
                </a:cubicBezTo>
                <a:cubicBezTo>
                  <a:pt x="185" y="227"/>
                  <a:pt x="185" y="227"/>
                  <a:pt x="185" y="227"/>
                </a:cubicBezTo>
                <a:cubicBezTo>
                  <a:pt x="187" y="228"/>
                  <a:pt x="187" y="228"/>
                  <a:pt x="187" y="228"/>
                </a:cubicBezTo>
                <a:cubicBezTo>
                  <a:pt x="188" y="228"/>
                  <a:pt x="188" y="228"/>
                  <a:pt x="188" y="228"/>
                </a:cubicBezTo>
                <a:cubicBezTo>
                  <a:pt x="189" y="228"/>
                  <a:pt x="189" y="228"/>
                  <a:pt x="189" y="228"/>
                </a:cubicBezTo>
                <a:cubicBezTo>
                  <a:pt x="190" y="227"/>
                  <a:pt x="190" y="227"/>
                  <a:pt x="190" y="227"/>
                </a:cubicBezTo>
                <a:cubicBezTo>
                  <a:pt x="190" y="223"/>
                  <a:pt x="190" y="223"/>
                  <a:pt x="190" y="223"/>
                </a:cubicBezTo>
                <a:cubicBezTo>
                  <a:pt x="189" y="223"/>
                  <a:pt x="189" y="223"/>
                  <a:pt x="189" y="223"/>
                </a:cubicBezTo>
                <a:cubicBezTo>
                  <a:pt x="189" y="221"/>
                  <a:pt x="189" y="221"/>
                  <a:pt x="189" y="221"/>
                </a:cubicBezTo>
                <a:cubicBezTo>
                  <a:pt x="188" y="221"/>
                  <a:pt x="188" y="221"/>
                  <a:pt x="188" y="221"/>
                </a:cubicBezTo>
                <a:close/>
                <a:moveTo>
                  <a:pt x="180" y="223"/>
                </a:moveTo>
                <a:cubicBezTo>
                  <a:pt x="179" y="223"/>
                  <a:pt x="179" y="223"/>
                  <a:pt x="179" y="223"/>
                </a:cubicBezTo>
                <a:cubicBezTo>
                  <a:pt x="178" y="224"/>
                  <a:pt x="178" y="224"/>
                  <a:pt x="178" y="224"/>
                </a:cubicBezTo>
                <a:cubicBezTo>
                  <a:pt x="179" y="224"/>
                  <a:pt x="179" y="224"/>
                  <a:pt x="179" y="224"/>
                </a:cubicBezTo>
                <a:cubicBezTo>
                  <a:pt x="180" y="224"/>
                  <a:pt x="180" y="224"/>
                  <a:pt x="180" y="224"/>
                </a:cubicBezTo>
                <a:cubicBezTo>
                  <a:pt x="180" y="223"/>
                  <a:pt x="180" y="223"/>
                  <a:pt x="180" y="223"/>
                </a:cubicBezTo>
                <a:close/>
                <a:moveTo>
                  <a:pt x="62" y="225"/>
                </a:moveTo>
                <a:cubicBezTo>
                  <a:pt x="62" y="225"/>
                  <a:pt x="62" y="225"/>
                  <a:pt x="62" y="225"/>
                </a:cubicBezTo>
                <a:cubicBezTo>
                  <a:pt x="60" y="225"/>
                  <a:pt x="60" y="225"/>
                  <a:pt x="60" y="225"/>
                </a:cubicBezTo>
                <a:cubicBezTo>
                  <a:pt x="60" y="226"/>
                  <a:pt x="60" y="226"/>
                  <a:pt x="60" y="226"/>
                </a:cubicBezTo>
                <a:cubicBezTo>
                  <a:pt x="60" y="226"/>
                  <a:pt x="60" y="226"/>
                  <a:pt x="60" y="226"/>
                </a:cubicBezTo>
                <a:cubicBezTo>
                  <a:pt x="60" y="226"/>
                  <a:pt x="60" y="226"/>
                  <a:pt x="60" y="226"/>
                </a:cubicBezTo>
                <a:cubicBezTo>
                  <a:pt x="60" y="227"/>
                  <a:pt x="60" y="227"/>
                  <a:pt x="60" y="227"/>
                </a:cubicBezTo>
                <a:cubicBezTo>
                  <a:pt x="60" y="228"/>
                  <a:pt x="60" y="228"/>
                  <a:pt x="60" y="228"/>
                </a:cubicBezTo>
                <a:cubicBezTo>
                  <a:pt x="60" y="229"/>
                  <a:pt x="60" y="229"/>
                  <a:pt x="60" y="229"/>
                </a:cubicBezTo>
                <a:cubicBezTo>
                  <a:pt x="61" y="228"/>
                  <a:pt x="61" y="228"/>
                  <a:pt x="61" y="228"/>
                </a:cubicBezTo>
                <a:cubicBezTo>
                  <a:pt x="62" y="226"/>
                  <a:pt x="62" y="226"/>
                  <a:pt x="62" y="226"/>
                </a:cubicBezTo>
                <a:cubicBezTo>
                  <a:pt x="63" y="226"/>
                  <a:pt x="63" y="226"/>
                  <a:pt x="63" y="226"/>
                </a:cubicBezTo>
                <a:cubicBezTo>
                  <a:pt x="62" y="225"/>
                  <a:pt x="62" y="225"/>
                  <a:pt x="62" y="225"/>
                </a:cubicBezTo>
                <a:close/>
                <a:moveTo>
                  <a:pt x="184" y="228"/>
                </a:moveTo>
                <a:cubicBezTo>
                  <a:pt x="184" y="228"/>
                  <a:pt x="184" y="229"/>
                  <a:pt x="184" y="229"/>
                </a:cubicBezTo>
                <a:cubicBezTo>
                  <a:pt x="185" y="229"/>
                  <a:pt x="185" y="229"/>
                  <a:pt x="185" y="229"/>
                </a:cubicBezTo>
                <a:cubicBezTo>
                  <a:pt x="185" y="229"/>
                  <a:pt x="185" y="229"/>
                  <a:pt x="185" y="229"/>
                </a:cubicBezTo>
                <a:cubicBezTo>
                  <a:pt x="185" y="229"/>
                  <a:pt x="185" y="229"/>
                  <a:pt x="185" y="229"/>
                </a:cubicBezTo>
                <a:cubicBezTo>
                  <a:pt x="184" y="228"/>
                  <a:pt x="184" y="228"/>
                  <a:pt x="184" y="228"/>
                </a:cubicBezTo>
                <a:close/>
                <a:moveTo>
                  <a:pt x="51" y="238"/>
                </a:moveTo>
                <a:cubicBezTo>
                  <a:pt x="50" y="238"/>
                  <a:pt x="50" y="238"/>
                  <a:pt x="50" y="238"/>
                </a:cubicBezTo>
                <a:cubicBezTo>
                  <a:pt x="49" y="239"/>
                  <a:pt x="49" y="239"/>
                  <a:pt x="49" y="239"/>
                </a:cubicBezTo>
                <a:cubicBezTo>
                  <a:pt x="51" y="240"/>
                  <a:pt x="51" y="240"/>
                  <a:pt x="51" y="240"/>
                </a:cubicBezTo>
                <a:cubicBezTo>
                  <a:pt x="52" y="239"/>
                  <a:pt x="52" y="239"/>
                  <a:pt x="52" y="239"/>
                </a:cubicBezTo>
                <a:cubicBezTo>
                  <a:pt x="53" y="239"/>
                  <a:pt x="53" y="239"/>
                  <a:pt x="53" y="239"/>
                </a:cubicBezTo>
                <a:cubicBezTo>
                  <a:pt x="52" y="238"/>
                  <a:pt x="52" y="238"/>
                  <a:pt x="52" y="238"/>
                </a:cubicBezTo>
                <a:cubicBezTo>
                  <a:pt x="51" y="238"/>
                  <a:pt x="51" y="238"/>
                  <a:pt x="51" y="238"/>
                </a:cubicBezTo>
                <a:close/>
                <a:moveTo>
                  <a:pt x="198" y="239"/>
                </a:moveTo>
                <a:cubicBezTo>
                  <a:pt x="197" y="239"/>
                  <a:pt x="197" y="239"/>
                  <a:pt x="197" y="239"/>
                </a:cubicBezTo>
                <a:cubicBezTo>
                  <a:pt x="197" y="240"/>
                  <a:pt x="197" y="240"/>
                  <a:pt x="197" y="240"/>
                </a:cubicBezTo>
                <a:cubicBezTo>
                  <a:pt x="198" y="240"/>
                  <a:pt x="198" y="240"/>
                  <a:pt x="198" y="240"/>
                </a:cubicBezTo>
                <a:cubicBezTo>
                  <a:pt x="198" y="239"/>
                  <a:pt x="198" y="239"/>
                  <a:pt x="198" y="239"/>
                </a:cubicBezTo>
                <a:cubicBezTo>
                  <a:pt x="198" y="239"/>
                  <a:pt x="198" y="239"/>
                  <a:pt x="198" y="239"/>
                </a:cubicBezTo>
                <a:close/>
                <a:moveTo>
                  <a:pt x="53" y="239"/>
                </a:moveTo>
                <a:cubicBezTo>
                  <a:pt x="52" y="240"/>
                  <a:pt x="52" y="240"/>
                  <a:pt x="52" y="240"/>
                </a:cubicBezTo>
                <a:cubicBezTo>
                  <a:pt x="53" y="240"/>
                  <a:pt x="53" y="240"/>
                  <a:pt x="53" y="240"/>
                </a:cubicBezTo>
                <a:cubicBezTo>
                  <a:pt x="54" y="240"/>
                  <a:pt x="54" y="240"/>
                  <a:pt x="54" y="240"/>
                </a:cubicBezTo>
                <a:cubicBezTo>
                  <a:pt x="54" y="240"/>
                  <a:pt x="54" y="240"/>
                  <a:pt x="54" y="240"/>
                </a:cubicBezTo>
                <a:cubicBezTo>
                  <a:pt x="53" y="239"/>
                  <a:pt x="53" y="239"/>
                  <a:pt x="53" y="239"/>
                </a:cubicBezTo>
                <a:close/>
                <a:moveTo>
                  <a:pt x="48" y="240"/>
                </a:moveTo>
                <a:cubicBezTo>
                  <a:pt x="47" y="240"/>
                  <a:pt x="47" y="240"/>
                  <a:pt x="47" y="240"/>
                </a:cubicBezTo>
                <a:cubicBezTo>
                  <a:pt x="47" y="241"/>
                  <a:pt x="47" y="241"/>
                  <a:pt x="47" y="241"/>
                </a:cubicBezTo>
                <a:cubicBezTo>
                  <a:pt x="48" y="241"/>
                  <a:pt x="48" y="241"/>
                  <a:pt x="48" y="241"/>
                </a:cubicBezTo>
                <a:cubicBezTo>
                  <a:pt x="49" y="241"/>
                  <a:pt x="49" y="241"/>
                  <a:pt x="49" y="241"/>
                </a:cubicBezTo>
                <a:cubicBezTo>
                  <a:pt x="49" y="240"/>
                  <a:pt x="49" y="240"/>
                  <a:pt x="49" y="240"/>
                </a:cubicBezTo>
                <a:cubicBezTo>
                  <a:pt x="48" y="240"/>
                  <a:pt x="48" y="240"/>
                  <a:pt x="48" y="240"/>
                </a:cubicBezTo>
                <a:close/>
                <a:moveTo>
                  <a:pt x="52" y="245"/>
                </a:moveTo>
                <a:cubicBezTo>
                  <a:pt x="51" y="245"/>
                  <a:pt x="51" y="245"/>
                  <a:pt x="51" y="245"/>
                </a:cubicBezTo>
                <a:cubicBezTo>
                  <a:pt x="51" y="246"/>
                  <a:pt x="51" y="246"/>
                  <a:pt x="51" y="246"/>
                </a:cubicBezTo>
                <a:cubicBezTo>
                  <a:pt x="52" y="246"/>
                  <a:pt x="52" y="246"/>
                  <a:pt x="52" y="246"/>
                </a:cubicBezTo>
                <a:cubicBezTo>
                  <a:pt x="54" y="246"/>
                  <a:pt x="54" y="246"/>
                  <a:pt x="54" y="246"/>
                </a:cubicBezTo>
                <a:cubicBezTo>
                  <a:pt x="54" y="245"/>
                  <a:pt x="54" y="245"/>
                  <a:pt x="54" y="245"/>
                </a:cubicBezTo>
                <a:cubicBezTo>
                  <a:pt x="52" y="245"/>
                  <a:pt x="52" y="245"/>
                  <a:pt x="52" y="245"/>
                </a:cubicBezTo>
                <a:close/>
                <a:moveTo>
                  <a:pt x="43" y="249"/>
                </a:moveTo>
                <a:cubicBezTo>
                  <a:pt x="42" y="249"/>
                  <a:pt x="42" y="249"/>
                  <a:pt x="42" y="249"/>
                </a:cubicBezTo>
                <a:cubicBezTo>
                  <a:pt x="41" y="250"/>
                  <a:pt x="41" y="250"/>
                  <a:pt x="41" y="250"/>
                </a:cubicBezTo>
                <a:cubicBezTo>
                  <a:pt x="41" y="251"/>
                  <a:pt x="41" y="251"/>
                  <a:pt x="41" y="251"/>
                </a:cubicBezTo>
                <a:cubicBezTo>
                  <a:pt x="41" y="251"/>
                  <a:pt x="41" y="251"/>
                  <a:pt x="41" y="251"/>
                </a:cubicBezTo>
                <a:cubicBezTo>
                  <a:pt x="42" y="251"/>
                  <a:pt x="42" y="251"/>
                  <a:pt x="42" y="251"/>
                </a:cubicBezTo>
                <a:cubicBezTo>
                  <a:pt x="43" y="250"/>
                  <a:pt x="43" y="250"/>
                  <a:pt x="43" y="250"/>
                </a:cubicBezTo>
                <a:cubicBezTo>
                  <a:pt x="43" y="249"/>
                  <a:pt x="43" y="249"/>
                  <a:pt x="43" y="249"/>
                </a:cubicBezTo>
                <a:close/>
                <a:moveTo>
                  <a:pt x="38" y="261"/>
                </a:moveTo>
                <a:cubicBezTo>
                  <a:pt x="38" y="261"/>
                  <a:pt x="38" y="261"/>
                  <a:pt x="38" y="261"/>
                </a:cubicBezTo>
                <a:cubicBezTo>
                  <a:pt x="38" y="262"/>
                  <a:pt x="38" y="262"/>
                  <a:pt x="38" y="262"/>
                </a:cubicBezTo>
                <a:cubicBezTo>
                  <a:pt x="39" y="261"/>
                  <a:pt x="39" y="261"/>
                  <a:pt x="39" y="261"/>
                </a:cubicBezTo>
                <a:cubicBezTo>
                  <a:pt x="39" y="261"/>
                  <a:pt x="39" y="261"/>
                  <a:pt x="39" y="261"/>
                </a:cubicBezTo>
                <a:cubicBezTo>
                  <a:pt x="38" y="261"/>
                  <a:pt x="38" y="261"/>
                  <a:pt x="38" y="261"/>
                </a:cubicBezTo>
                <a:close/>
                <a:moveTo>
                  <a:pt x="41" y="261"/>
                </a:moveTo>
                <a:cubicBezTo>
                  <a:pt x="40" y="261"/>
                  <a:pt x="40" y="261"/>
                  <a:pt x="40" y="261"/>
                </a:cubicBezTo>
                <a:cubicBezTo>
                  <a:pt x="40" y="261"/>
                  <a:pt x="40" y="261"/>
                  <a:pt x="40" y="261"/>
                </a:cubicBezTo>
                <a:cubicBezTo>
                  <a:pt x="41" y="262"/>
                  <a:pt x="41" y="262"/>
                  <a:pt x="41" y="262"/>
                </a:cubicBezTo>
                <a:cubicBezTo>
                  <a:pt x="42" y="262"/>
                  <a:pt x="42" y="262"/>
                  <a:pt x="42" y="262"/>
                </a:cubicBezTo>
                <a:cubicBezTo>
                  <a:pt x="42" y="261"/>
                  <a:pt x="42" y="261"/>
                  <a:pt x="42" y="261"/>
                </a:cubicBezTo>
                <a:cubicBezTo>
                  <a:pt x="41" y="261"/>
                  <a:pt x="41" y="261"/>
                  <a:pt x="41" y="261"/>
                </a:cubicBezTo>
                <a:close/>
                <a:moveTo>
                  <a:pt x="41" y="262"/>
                </a:moveTo>
                <a:cubicBezTo>
                  <a:pt x="40" y="263"/>
                  <a:pt x="40" y="263"/>
                  <a:pt x="40" y="263"/>
                </a:cubicBezTo>
                <a:cubicBezTo>
                  <a:pt x="41" y="263"/>
                  <a:pt x="41" y="263"/>
                  <a:pt x="41" y="263"/>
                </a:cubicBezTo>
                <a:cubicBezTo>
                  <a:pt x="41" y="262"/>
                  <a:pt x="41" y="262"/>
                  <a:pt x="41" y="262"/>
                </a:cubicBezTo>
                <a:cubicBezTo>
                  <a:pt x="41" y="262"/>
                  <a:pt x="41" y="262"/>
                  <a:pt x="41" y="262"/>
                </a:cubicBezTo>
                <a:close/>
                <a:moveTo>
                  <a:pt x="40" y="275"/>
                </a:moveTo>
                <a:cubicBezTo>
                  <a:pt x="39" y="275"/>
                  <a:pt x="39" y="275"/>
                  <a:pt x="39" y="275"/>
                </a:cubicBezTo>
                <a:cubicBezTo>
                  <a:pt x="39" y="276"/>
                  <a:pt x="39" y="276"/>
                  <a:pt x="39" y="276"/>
                </a:cubicBezTo>
                <a:cubicBezTo>
                  <a:pt x="40" y="276"/>
                  <a:pt x="40" y="276"/>
                  <a:pt x="40" y="276"/>
                </a:cubicBezTo>
                <a:cubicBezTo>
                  <a:pt x="40" y="275"/>
                  <a:pt x="40" y="275"/>
                  <a:pt x="40" y="275"/>
                </a:cubicBezTo>
                <a:cubicBezTo>
                  <a:pt x="40" y="275"/>
                  <a:pt x="40" y="275"/>
                  <a:pt x="40" y="275"/>
                </a:cubicBezTo>
                <a:close/>
                <a:moveTo>
                  <a:pt x="40" y="276"/>
                </a:moveTo>
                <a:cubicBezTo>
                  <a:pt x="40" y="276"/>
                  <a:pt x="40" y="276"/>
                  <a:pt x="40" y="276"/>
                </a:cubicBezTo>
                <a:cubicBezTo>
                  <a:pt x="39" y="277"/>
                  <a:pt x="39" y="277"/>
                  <a:pt x="39" y="277"/>
                </a:cubicBezTo>
                <a:cubicBezTo>
                  <a:pt x="39" y="277"/>
                  <a:pt x="39" y="277"/>
                  <a:pt x="39" y="277"/>
                </a:cubicBezTo>
                <a:cubicBezTo>
                  <a:pt x="40" y="277"/>
                  <a:pt x="40" y="277"/>
                  <a:pt x="40" y="277"/>
                </a:cubicBezTo>
                <a:cubicBezTo>
                  <a:pt x="40" y="276"/>
                  <a:pt x="40" y="276"/>
                  <a:pt x="40" y="276"/>
                </a:cubicBezTo>
                <a:cubicBezTo>
                  <a:pt x="40" y="276"/>
                  <a:pt x="40" y="276"/>
                  <a:pt x="40" y="276"/>
                </a:cubicBezTo>
                <a:close/>
                <a:moveTo>
                  <a:pt x="119" y="278"/>
                </a:moveTo>
                <a:cubicBezTo>
                  <a:pt x="119" y="278"/>
                  <a:pt x="119" y="278"/>
                  <a:pt x="119" y="278"/>
                </a:cubicBezTo>
                <a:cubicBezTo>
                  <a:pt x="118" y="279"/>
                  <a:pt x="118" y="279"/>
                  <a:pt x="118" y="279"/>
                </a:cubicBezTo>
                <a:cubicBezTo>
                  <a:pt x="118" y="280"/>
                  <a:pt x="118" y="280"/>
                  <a:pt x="118" y="280"/>
                </a:cubicBezTo>
                <a:cubicBezTo>
                  <a:pt x="117" y="281"/>
                  <a:pt x="117" y="281"/>
                  <a:pt x="117" y="281"/>
                </a:cubicBezTo>
                <a:cubicBezTo>
                  <a:pt x="118" y="281"/>
                  <a:pt x="118" y="281"/>
                  <a:pt x="118" y="281"/>
                </a:cubicBezTo>
                <a:cubicBezTo>
                  <a:pt x="118" y="282"/>
                  <a:pt x="118" y="282"/>
                  <a:pt x="118" y="282"/>
                </a:cubicBezTo>
                <a:cubicBezTo>
                  <a:pt x="119" y="282"/>
                  <a:pt x="119" y="282"/>
                  <a:pt x="119" y="282"/>
                </a:cubicBezTo>
                <a:cubicBezTo>
                  <a:pt x="120" y="281"/>
                  <a:pt x="120" y="281"/>
                  <a:pt x="120" y="281"/>
                </a:cubicBezTo>
                <a:cubicBezTo>
                  <a:pt x="121" y="281"/>
                  <a:pt x="121" y="281"/>
                  <a:pt x="121" y="281"/>
                </a:cubicBezTo>
                <a:cubicBezTo>
                  <a:pt x="121" y="281"/>
                  <a:pt x="121" y="281"/>
                  <a:pt x="121" y="281"/>
                </a:cubicBezTo>
                <a:cubicBezTo>
                  <a:pt x="120" y="279"/>
                  <a:pt x="120" y="279"/>
                  <a:pt x="120" y="279"/>
                </a:cubicBezTo>
                <a:cubicBezTo>
                  <a:pt x="120" y="279"/>
                  <a:pt x="120" y="279"/>
                  <a:pt x="120" y="279"/>
                </a:cubicBezTo>
                <a:cubicBezTo>
                  <a:pt x="119" y="278"/>
                  <a:pt x="119" y="278"/>
                  <a:pt x="119" y="278"/>
                </a:cubicBezTo>
                <a:close/>
                <a:moveTo>
                  <a:pt x="123" y="280"/>
                </a:moveTo>
                <a:cubicBezTo>
                  <a:pt x="122" y="280"/>
                  <a:pt x="122" y="280"/>
                  <a:pt x="122" y="280"/>
                </a:cubicBezTo>
                <a:cubicBezTo>
                  <a:pt x="122" y="281"/>
                  <a:pt x="122" y="281"/>
                  <a:pt x="122" y="281"/>
                </a:cubicBezTo>
                <a:cubicBezTo>
                  <a:pt x="123" y="282"/>
                  <a:pt x="123" y="282"/>
                  <a:pt x="123" y="282"/>
                </a:cubicBezTo>
                <a:cubicBezTo>
                  <a:pt x="123" y="281"/>
                  <a:pt x="123" y="281"/>
                  <a:pt x="123" y="281"/>
                </a:cubicBezTo>
                <a:cubicBezTo>
                  <a:pt x="123" y="281"/>
                  <a:pt x="123" y="281"/>
                  <a:pt x="123" y="281"/>
                </a:cubicBezTo>
                <a:cubicBezTo>
                  <a:pt x="123" y="280"/>
                  <a:pt x="123" y="280"/>
                  <a:pt x="123" y="280"/>
                </a:cubicBezTo>
                <a:close/>
                <a:moveTo>
                  <a:pt x="109" y="282"/>
                </a:moveTo>
                <a:cubicBezTo>
                  <a:pt x="109" y="283"/>
                  <a:pt x="109" y="283"/>
                  <a:pt x="109" y="283"/>
                </a:cubicBezTo>
                <a:cubicBezTo>
                  <a:pt x="109" y="283"/>
                  <a:pt x="109" y="283"/>
                  <a:pt x="109" y="283"/>
                </a:cubicBezTo>
                <a:cubicBezTo>
                  <a:pt x="109" y="283"/>
                  <a:pt x="109" y="283"/>
                  <a:pt x="109" y="283"/>
                </a:cubicBezTo>
                <a:cubicBezTo>
                  <a:pt x="109" y="282"/>
                  <a:pt x="109" y="282"/>
                  <a:pt x="109" y="282"/>
                </a:cubicBezTo>
                <a:close/>
                <a:moveTo>
                  <a:pt x="108" y="284"/>
                </a:moveTo>
                <a:cubicBezTo>
                  <a:pt x="107" y="284"/>
                  <a:pt x="107" y="284"/>
                  <a:pt x="107" y="284"/>
                </a:cubicBezTo>
                <a:cubicBezTo>
                  <a:pt x="107" y="285"/>
                  <a:pt x="107" y="285"/>
                  <a:pt x="107" y="285"/>
                </a:cubicBezTo>
                <a:cubicBezTo>
                  <a:pt x="108" y="285"/>
                  <a:pt x="108" y="285"/>
                  <a:pt x="108" y="285"/>
                </a:cubicBezTo>
                <a:cubicBezTo>
                  <a:pt x="108" y="285"/>
                  <a:pt x="108" y="285"/>
                  <a:pt x="108" y="285"/>
                </a:cubicBezTo>
                <a:cubicBezTo>
                  <a:pt x="108" y="284"/>
                  <a:pt x="108" y="284"/>
                  <a:pt x="108" y="284"/>
                </a:cubicBezTo>
                <a:close/>
                <a:moveTo>
                  <a:pt x="102" y="288"/>
                </a:moveTo>
                <a:cubicBezTo>
                  <a:pt x="101" y="288"/>
                  <a:pt x="101" y="288"/>
                  <a:pt x="101" y="288"/>
                </a:cubicBezTo>
                <a:cubicBezTo>
                  <a:pt x="102" y="289"/>
                  <a:pt x="102" y="289"/>
                  <a:pt x="102" y="289"/>
                </a:cubicBezTo>
                <a:cubicBezTo>
                  <a:pt x="102" y="290"/>
                  <a:pt x="102" y="290"/>
                  <a:pt x="102" y="290"/>
                </a:cubicBezTo>
                <a:cubicBezTo>
                  <a:pt x="102" y="291"/>
                  <a:pt x="102" y="291"/>
                  <a:pt x="102" y="291"/>
                </a:cubicBezTo>
                <a:cubicBezTo>
                  <a:pt x="102" y="292"/>
                  <a:pt x="102" y="292"/>
                  <a:pt x="102" y="292"/>
                </a:cubicBezTo>
                <a:cubicBezTo>
                  <a:pt x="103" y="292"/>
                  <a:pt x="103" y="292"/>
                  <a:pt x="103" y="292"/>
                </a:cubicBezTo>
                <a:cubicBezTo>
                  <a:pt x="103" y="291"/>
                  <a:pt x="103" y="291"/>
                  <a:pt x="103" y="291"/>
                </a:cubicBezTo>
                <a:cubicBezTo>
                  <a:pt x="103" y="290"/>
                  <a:pt x="103" y="290"/>
                  <a:pt x="103" y="290"/>
                </a:cubicBezTo>
                <a:cubicBezTo>
                  <a:pt x="102" y="289"/>
                  <a:pt x="102" y="289"/>
                  <a:pt x="102" y="289"/>
                </a:cubicBezTo>
                <a:cubicBezTo>
                  <a:pt x="102" y="288"/>
                  <a:pt x="102" y="288"/>
                  <a:pt x="102" y="288"/>
                </a:cubicBezTo>
                <a:cubicBezTo>
                  <a:pt x="102" y="288"/>
                  <a:pt x="102" y="288"/>
                  <a:pt x="102" y="288"/>
                </a:cubicBezTo>
                <a:close/>
                <a:moveTo>
                  <a:pt x="46" y="288"/>
                </a:moveTo>
                <a:cubicBezTo>
                  <a:pt x="45" y="289"/>
                  <a:pt x="45" y="289"/>
                  <a:pt x="45" y="289"/>
                </a:cubicBezTo>
                <a:cubicBezTo>
                  <a:pt x="45" y="289"/>
                  <a:pt x="45" y="289"/>
                  <a:pt x="45" y="289"/>
                </a:cubicBezTo>
                <a:cubicBezTo>
                  <a:pt x="45" y="289"/>
                  <a:pt x="45" y="290"/>
                  <a:pt x="45" y="290"/>
                </a:cubicBezTo>
                <a:cubicBezTo>
                  <a:pt x="45" y="290"/>
                  <a:pt x="45" y="290"/>
                  <a:pt x="45" y="290"/>
                </a:cubicBezTo>
                <a:cubicBezTo>
                  <a:pt x="46" y="289"/>
                  <a:pt x="46" y="289"/>
                  <a:pt x="46" y="289"/>
                </a:cubicBezTo>
                <a:cubicBezTo>
                  <a:pt x="46" y="288"/>
                  <a:pt x="46" y="288"/>
                  <a:pt x="46" y="288"/>
                </a:cubicBezTo>
                <a:cubicBezTo>
                  <a:pt x="46" y="288"/>
                  <a:pt x="46" y="288"/>
                  <a:pt x="46" y="288"/>
                </a:cubicBezTo>
                <a:close/>
                <a:moveTo>
                  <a:pt x="47" y="289"/>
                </a:moveTo>
                <a:cubicBezTo>
                  <a:pt x="47" y="289"/>
                  <a:pt x="47" y="289"/>
                  <a:pt x="47" y="289"/>
                </a:cubicBezTo>
                <a:cubicBezTo>
                  <a:pt x="46" y="289"/>
                  <a:pt x="46" y="289"/>
                  <a:pt x="46" y="289"/>
                </a:cubicBezTo>
                <a:cubicBezTo>
                  <a:pt x="45" y="291"/>
                  <a:pt x="45" y="291"/>
                  <a:pt x="45" y="291"/>
                </a:cubicBezTo>
                <a:cubicBezTo>
                  <a:pt x="45" y="291"/>
                  <a:pt x="45" y="291"/>
                  <a:pt x="45" y="291"/>
                </a:cubicBezTo>
                <a:cubicBezTo>
                  <a:pt x="46" y="290"/>
                  <a:pt x="46" y="290"/>
                  <a:pt x="46" y="290"/>
                </a:cubicBezTo>
                <a:cubicBezTo>
                  <a:pt x="47" y="289"/>
                  <a:pt x="47" y="289"/>
                  <a:pt x="47" y="289"/>
                </a:cubicBezTo>
                <a:close/>
                <a:moveTo>
                  <a:pt x="94" y="302"/>
                </a:moveTo>
                <a:cubicBezTo>
                  <a:pt x="93" y="302"/>
                  <a:pt x="93" y="302"/>
                  <a:pt x="93" y="302"/>
                </a:cubicBezTo>
                <a:cubicBezTo>
                  <a:pt x="93" y="303"/>
                  <a:pt x="93" y="303"/>
                  <a:pt x="93" y="303"/>
                </a:cubicBezTo>
                <a:cubicBezTo>
                  <a:pt x="94" y="304"/>
                  <a:pt x="94" y="304"/>
                  <a:pt x="94" y="304"/>
                </a:cubicBezTo>
                <a:cubicBezTo>
                  <a:pt x="96" y="304"/>
                  <a:pt x="96" y="304"/>
                  <a:pt x="96" y="304"/>
                </a:cubicBezTo>
                <a:cubicBezTo>
                  <a:pt x="96" y="305"/>
                  <a:pt x="96" y="305"/>
                  <a:pt x="96" y="305"/>
                </a:cubicBezTo>
                <a:cubicBezTo>
                  <a:pt x="96" y="304"/>
                  <a:pt x="96" y="304"/>
                  <a:pt x="96" y="304"/>
                </a:cubicBezTo>
                <a:cubicBezTo>
                  <a:pt x="96" y="304"/>
                  <a:pt x="96" y="304"/>
                  <a:pt x="96" y="304"/>
                </a:cubicBezTo>
                <a:cubicBezTo>
                  <a:pt x="94" y="303"/>
                  <a:pt x="94" y="303"/>
                  <a:pt x="94" y="303"/>
                </a:cubicBezTo>
                <a:cubicBezTo>
                  <a:pt x="94" y="302"/>
                  <a:pt x="94" y="302"/>
                  <a:pt x="94" y="302"/>
                </a:cubicBezTo>
                <a:close/>
                <a:moveTo>
                  <a:pt x="94" y="309"/>
                </a:moveTo>
                <a:cubicBezTo>
                  <a:pt x="94" y="309"/>
                  <a:pt x="94" y="309"/>
                  <a:pt x="94" y="309"/>
                </a:cubicBezTo>
                <a:cubicBezTo>
                  <a:pt x="94" y="310"/>
                  <a:pt x="94" y="310"/>
                  <a:pt x="94" y="310"/>
                </a:cubicBezTo>
                <a:cubicBezTo>
                  <a:pt x="94" y="310"/>
                  <a:pt x="94" y="310"/>
                  <a:pt x="94" y="310"/>
                </a:cubicBezTo>
                <a:cubicBezTo>
                  <a:pt x="94" y="309"/>
                  <a:pt x="94" y="309"/>
                  <a:pt x="94" y="309"/>
                </a:cubicBezTo>
                <a:close/>
                <a:moveTo>
                  <a:pt x="89" y="311"/>
                </a:moveTo>
                <a:cubicBezTo>
                  <a:pt x="89" y="311"/>
                  <a:pt x="89" y="311"/>
                  <a:pt x="89" y="311"/>
                </a:cubicBezTo>
                <a:cubicBezTo>
                  <a:pt x="89" y="312"/>
                  <a:pt x="89" y="312"/>
                  <a:pt x="89" y="312"/>
                </a:cubicBezTo>
                <a:cubicBezTo>
                  <a:pt x="90" y="312"/>
                  <a:pt x="90" y="312"/>
                  <a:pt x="90" y="312"/>
                </a:cubicBezTo>
                <a:cubicBezTo>
                  <a:pt x="90" y="312"/>
                  <a:pt x="90" y="312"/>
                  <a:pt x="90" y="312"/>
                </a:cubicBezTo>
                <a:cubicBezTo>
                  <a:pt x="91" y="312"/>
                  <a:pt x="91" y="312"/>
                  <a:pt x="91" y="312"/>
                </a:cubicBezTo>
                <a:cubicBezTo>
                  <a:pt x="91" y="312"/>
                  <a:pt x="91" y="312"/>
                  <a:pt x="91" y="312"/>
                </a:cubicBezTo>
                <a:cubicBezTo>
                  <a:pt x="91" y="311"/>
                  <a:pt x="91" y="311"/>
                  <a:pt x="91" y="311"/>
                </a:cubicBezTo>
                <a:cubicBezTo>
                  <a:pt x="90" y="311"/>
                  <a:pt x="90" y="311"/>
                  <a:pt x="90" y="311"/>
                </a:cubicBezTo>
                <a:cubicBezTo>
                  <a:pt x="89" y="311"/>
                  <a:pt x="89" y="311"/>
                  <a:pt x="89" y="311"/>
                </a:cubicBezTo>
                <a:close/>
                <a:moveTo>
                  <a:pt x="90" y="313"/>
                </a:moveTo>
                <a:cubicBezTo>
                  <a:pt x="90" y="313"/>
                  <a:pt x="90" y="313"/>
                  <a:pt x="90" y="313"/>
                </a:cubicBezTo>
                <a:cubicBezTo>
                  <a:pt x="90" y="313"/>
                  <a:pt x="90" y="313"/>
                  <a:pt x="90" y="313"/>
                </a:cubicBezTo>
                <a:cubicBezTo>
                  <a:pt x="90" y="314"/>
                  <a:pt x="90" y="314"/>
                  <a:pt x="90" y="314"/>
                </a:cubicBezTo>
                <a:cubicBezTo>
                  <a:pt x="90" y="314"/>
                  <a:pt x="90" y="314"/>
                  <a:pt x="90" y="314"/>
                </a:cubicBezTo>
                <a:cubicBezTo>
                  <a:pt x="90" y="313"/>
                  <a:pt x="90" y="313"/>
                  <a:pt x="90" y="313"/>
                </a:cubicBezTo>
                <a:close/>
                <a:moveTo>
                  <a:pt x="89" y="315"/>
                </a:moveTo>
                <a:cubicBezTo>
                  <a:pt x="89" y="316"/>
                  <a:pt x="89" y="316"/>
                  <a:pt x="89" y="316"/>
                </a:cubicBezTo>
                <a:cubicBezTo>
                  <a:pt x="89" y="316"/>
                  <a:pt x="89" y="316"/>
                  <a:pt x="89" y="316"/>
                </a:cubicBezTo>
                <a:cubicBezTo>
                  <a:pt x="89" y="316"/>
                  <a:pt x="89" y="316"/>
                  <a:pt x="89" y="316"/>
                </a:cubicBezTo>
                <a:cubicBezTo>
                  <a:pt x="89" y="315"/>
                  <a:pt x="89" y="315"/>
                  <a:pt x="89" y="315"/>
                </a:cubicBezTo>
                <a:close/>
                <a:moveTo>
                  <a:pt x="89" y="317"/>
                </a:moveTo>
                <a:cubicBezTo>
                  <a:pt x="88" y="317"/>
                  <a:pt x="88" y="317"/>
                  <a:pt x="88" y="317"/>
                </a:cubicBezTo>
                <a:cubicBezTo>
                  <a:pt x="89" y="318"/>
                  <a:pt x="89" y="318"/>
                  <a:pt x="89" y="318"/>
                </a:cubicBezTo>
                <a:cubicBezTo>
                  <a:pt x="89" y="317"/>
                  <a:pt x="89" y="317"/>
                  <a:pt x="89" y="317"/>
                </a:cubicBezTo>
                <a:close/>
                <a:moveTo>
                  <a:pt x="64" y="328"/>
                </a:moveTo>
                <a:cubicBezTo>
                  <a:pt x="63" y="328"/>
                  <a:pt x="63" y="328"/>
                  <a:pt x="63" y="328"/>
                </a:cubicBezTo>
                <a:cubicBezTo>
                  <a:pt x="63" y="329"/>
                  <a:pt x="63" y="329"/>
                  <a:pt x="63" y="329"/>
                </a:cubicBezTo>
                <a:cubicBezTo>
                  <a:pt x="63" y="329"/>
                  <a:pt x="63" y="329"/>
                  <a:pt x="63" y="329"/>
                </a:cubicBezTo>
                <a:cubicBezTo>
                  <a:pt x="64" y="329"/>
                  <a:pt x="64" y="329"/>
                  <a:pt x="64" y="329"/>
                </a:cubicBezTo>
                <a:cubicBezTo>
                  <a:pt x="64" y="328"/>
                  <a:pt x="64" y="328"/>
                  <a:pt x="64" y="328"/>
                </a:cubicBezTo>
                <a:cubicBezTo>
                  <a:pt x="64" y="328"/>
                  <a:pt x="64" y="328"/>
                  <a:pt x="64" y="328"/>
                </a:cubicBezTo>
                <a:close/>
                <a:moveTo>
                  <a:pt x="61" y="328"/>
                </a:moveTo>
                <a:cubicBezTo>
                  <a:pt x="60" y="328"/>
                  <a:pt x="60" y="328"/>
                  <a:pt x="60" y="328"/>
                </a:cubicBezTo>
                <a:cubicBezTo>
                  <a:pt x="60" y="329"/>
                  <a:pt x="60" y="329"/>
                  <a:pt x="60" y="329"/>
                </a:cubicBezTo>
                <a:cubicBezTo>
                  <a:pt x="61" y="329"/>
                  <a:pt x="61" y="329"/>
                  <a:pt x="61" y="329"/>
                </a:cubicBezTo>
                <a:cubicBezTo>
                  <a:pt x="61" y="328"/>
                  <a:pt x="61" y="328"/>
                  <a:pt x="61" y="328"/>
                </a:cubicBezTo>
                <a:cubicBezTo>
                  <a:pt x="61" y="328"/>
                  <a:pt x="61" y="328"/>
                  <a:pt x="61" y="328"/>
                </a:cubicBezTo>
                <a:close/>
                <a:moveTo>
                  <a:pt x="54" y="329"/>
                </a:moveTo>
                <a:cubicBezTo>
                  <a:pt x="54" y="329"/>
                  <a:pt x="54" y="329"/>
                  <a:pt x="54" y="329"/>
                </a:cubicBezTo>
                <a:cubicBezTo>
                  <a:pt x="54" y="330"/>
                  <a:pt x="54" y="330"/>
                  <a:pt x="54" y="330"/>
                </a:cubicBezTo>
                <a:cubicBezTo>
                  <a:pt x="54" y="330"/>
                  <a:pt x="54" y="330"/>
                  <a:pt x="54" y="330"/>
                </a:cubicBezTo>
                <a:cubicBezTo>
                  <a:pt x="54" y="330"/>
                  <a:pt x="54" y="330"/>
                  <a:pt x="54" y="330"/>
                </a:cubicBezTo>
                <a:cubicBezTo>
                  <a:pt x="55" y="330"/>
                  <a:pt x="55" y="330"/>
                  <a:pt x="55" y="330"/>
                </a:cubicBezTo>
                <a:cubicBezTo>
                  <a:pt x="55" y="329"/>
                  <a:pt x="55" y="329"/>
                  <a:pt x="55" y="329"/>
                </a:cubicBezTo>
                <a:cubicBezTo>
                  <a:pt x="54" y="329"/>
                  <a:pt x="54" y="329"/>
                  <a:pt x="54" y="329"/>
                </a:cubicBezTo>
                <a:close/>
                <a:moveTo>
                  <a:pt x="83" y="329"/>
                </a:moveTo>
                <a:cubicBezTo>
                  <a:pt x="83" y="330"/>
                  <a:pt x="83" y="330"/>
                  <a:pt x="83" y="330"/>
                </a:cubicBezTo>
                <a:cubicBezTo>
                  <a:pt x="82" y="330"/>
                  <a:pt x="82" y="330"/>
                  <a:pt x="82" y="330"/>
                </a:cubicBezTo>
                <a:cubicBezTo>
                  <a:pt x="83" y="330"/>
                  <a:pt x="83" y="330"/>
                  <a:pt x="83" y="330"/>
                </a:cubicBezTo>
                <a:cubicBezTo>
                  <a:pt x="84" y="330"/>
                  <a:pt x="84" y="330"/>
                  <a:pt x="84" y="330"/>
                </a:cubicBezTo>
                <a:cubicBezTo>
                  <a:pt x="83" y="329"/>
                  <a:pt x="83" y="329"/>
                  <a:pt x="83" y="329"/>
                </a:cubicBezTo>
                <a:close/>
                <a:moveTo>
                  <a:pt x="68" y="335"/>
                </a:moveTo>
                <a:cubicBezTo>
                  <a:pt x="68" y="335"/>
                  <a:pt x="68" y="335"/>
                  <a:pt x="68" y="335"/>
                </a:cubicBezTo>
                <a:cubicBezTo>
                  <a:pt x="67" y="336"/>
                  <a:pt x="67" y="336"/>
                  <a:pt x="67" y="336"/>
                </a:cubicBezTo>
                <a:cubicBezTo>
                  <a:pt x="67" y="337"/>
                  <a:pt x="67" y="337"/>
                  <a:pt x="67" y="337"/>
                </a:cubicBezTo>
                <a:cubicBezTo>
                  <a:pt x="68" y="337"/>
                  <a:pt x="68" y="337"/>
                  <a:pt x="68" y="337"/>
                </a:cubicBezTo>
                <a:cubicBezTo>
                  <a:pt x="68" y="336"/>
                  <a:pt x="68" y="336"/>
                  <a:pt x="68" y="336"/>
                </a:cubicBezTo>
                <a:cubicBezTo>
                  <a:pt x="69" y="336"/>
                  <a:pt x="69" y="336"/>
                  <a:pt x="69" y="336"/>
                </a:cubicBezTo>
                <a:cubicBezTo>
                  <a:pt x="68" y="335"/>
                  <a:pt x="68" y="335"/>
                  <a:pt x="68" y="335"/>
                </a:cubicBezTo>
                <a:cubicBezTo>
                  <a:pt x="68" y="335"/>
                  <a:pt x="68" y="335"/>
                  <a:pt x="68" y="335"/>
                </a:cubicBezTo>
                <a:close/>
                <a:moveTo>
                  <a:pt x="75" y="337"/>
                </a:moveTo>
                <a:cubicBezTo>
                  <a:pt x="75" y="337"/>
                  <a:pt x="75" y="337"/>
                  <a:pt x="75" y="337"/>
                </a:cubicBezTo>
                <a:cubicBezTo>
                  <a:pt x="76" y="339"/>
                  <a:pt x="76" y="339"/>
                  <a:pt x="76" y="339"/>
                </a:cubicBezTo>
                <a:cubicBezTo>
                  <a:pt x="77" y="339"/>
                  <a:pt x="77" y="339"/>
                  <a:pt x="77" y="339"/>
                </a:cubicBezTo>
                <a:cubicBezTo>
                  <a:pt x="78" y="338"/>
                  <a:pt x="78" y="338"/>
                  <a:pt x="78" y="338"/>
                </a:cubicBezTo>
                <a:cubicBezTo>
                  <a:pt x="76" y="337"/>
                  <a:pt x="76" y="337"/>
                  <a:pt x="76" y="337"/>
                </a:cubicBezTo>
                <a:cubicBezTo>
                  <a:pt x="75" y="337"/>
                  <a:pt x="75" y="337"/>
                  <a:pt x="75" y="337"/>
                </a:cubicBezTo>
                <a:close/>
                <a:moveTo>
                  <a:pt x="76" y="340"/>
                </a:moveTo>
                <a:cubicBezTo>
                  <a:pt x="75" y="340"/>
                  <a:pt x="75" y="340"/>
                  <a:pt x="75" y="340"/>
                </a:cubicBezTo>
                <a:cubicBezTo>
                  <a:pt x="74" y="341"/>
                  <a:pt x="74" y="341"/>
                  <a:pt x="74" y="341"/>
                </a:cubicBezTo>
                <a:cubicBezTo>
                  <a:pt x="74" y="341"/>
                  <a:pt x="74" y="341"/>
                  <a:pt x="74" y="341"/>
                </a:cubicBezTo>
                <a:cubicBezTo>
                  <a:pt x="75" y="341"/>
                  <a:pt x="75" y="341"/>
                  <a:pt x="75" y="341"/>
                </a:cubicBezTo>
                <a:cubicBezTo>
                  <a:pt x="76" y="341"/>
                  <a:pt x="76" y="341"/>
                  <a:pt x="76" y="341"/>
                </a:cubicBezTo>
                <a:cubicBezTo>
                  <a:pt x="76" y="340"/>
                  <a:pt x="76" y="340"/>
                  <a:pt x="76" y="340"/>
                </a:cubicBezTo>
                <a:cubicBezTo>
                  <a:pt x="76" y="340"/>
                  <a:pt x="76" y="340"/>
                  <a:pt x="76" y="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632"/>
          <p:cNvSpPr>
            <a:spLocks/>
          </p:cNvSpPr>
          <p:nvPr/>
        </p:nvSpPr>
        <p:spPr bwMode="auto">
          <a:xfrm>
            <a:off x="4663818" y="3461786"/>
            <a:ext cx="4763" cy="9525"/>
          </a:xfrm>
          <a:custGeom>
            <a:avLst/>
            <a:gdLst>
              <a:gd name="T0" fmla="*/ 1 w 1"/>
              <a:gd name="T1" fmla="*/ 0 h 2"/>
              <a:gd name="T2" fmla="*/ 1 w 1"/>
              <a:gd name="T3" fmla="*/ 0 h 2"/>
              <a:gd name="T4" fmla="*/ 1 w 1"/>
              <a:gd name="T5" fmla="*/ 0 h 2"/>
              <a:gd name="T6" fmla="*/ 0 w 1"/>
              <a:gd name="T7" fmla="*/ 1 h 2"/>
              <a:gd name="T8" fmla="*/ 0 w 1"/>
              <a:gd name="T9" fmla="*/ 2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1" y="0"/>
                  <a:pt x="1" y="0"/>
                </a:cubicBezTo>
                <a:cubicBezTo>
                  <a:pt x="0" y="1"/>
                  <a:pt x="0" y="1"/>
                  <a:pt x="0" y="1"/>
                </a:cubicBezTo>
                <a:cubicBezTo>
                  <a:pt x="0" y="1"/>
                  <a:pt x="0" y="2"/>
                  <a:pt x="0" y="2"/>
                </a:cubicBezTo>
                <a:cubicBezTo>
                  <a:pt x="1" y="1"/>
                  <a:pt x="1" y="1"/>
                  <a:pt x="1"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33"/>
          <p:cNvSpPr>
            <a:spLocks/>
          </p:cNvSpPr>
          <p:nvPr/>
        </p:nvSpPr>
        <p:spPr bwMode="auto">
          <a:xfrm>
            <a:off x="4663818" y="3461786"/>
            <a:ext cx="4763" cy="9525"/>
          </a:xfrm>
          <a:custGeom>
            <a:avLst/>
            <a:gdLst>
              <a:gd name="T0" fmla="*/ 1 w 1"/>
              <a:gd name="T1" fmla="*/ 0 h 2"/>
              <a:gd name="T2" fmla="*/ 1 w 1"/>
              <a:gd name="T3" fmla="*/ 0 h 2"/>
              <a:gd name="T4" fmla="*/ 0 w 1"/>
              <a:gd name="T5" fmla="*/ 1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0" y="1"/>
                  <a:pt x="0" y="1"/>
                  <a:pt x="0" y="1"/>
                </a:cubicBezTo>
                <a:cubicBezTo>
                  <a:pt x="0" y="1"/>
                  <a:pt x="0" y="2"/>
                  <a:pt x="0" y="2"/>
                </a:cubicBezTo>
                <a:cubicBezTo>
                  <a:pt x="1" y="1"/>
                  <a:pt x="1" y="1"/>
                  <a:pt x="1" y="1"/>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639"/>
          <p:cNvSpPr>
            <a:spLocks/>
          </p:cNvSpPr>
          <p:nvPr/>
        </p:nvSpPr>
        <p:spPr bwMode="auto">
          <a:xfrm>
            <a:off x="4659056" y="3558624"/>
            <a:ext cx="9525" cy="9525"/>
          </a:xfrm>
          <a:custGeom>
            <a:avLst/>
            <a:gdLst>
              <a:gd name="T0" fmla="*/ 3 w 6"/>
              <a:gd name="T1" fmla="*/ 3 h 6"/>
              <a:gd name="T2" fmla="*/ 0 w 6"/>
              <a:gd name="T3" fmla="*/ 6 h 6"/>
              <a:gd name="T4" fmla="*/ 3 w 6"/>
              <a:gd name="T5" fmla="*/ 6 h 6"/>
              <a:gd name="T6" fmla="*/ 6 w 6"/>
              <a:gd name="T7" fmla="*/ 3 h 6"/>
              <a:gd name="T8" fmla="*/ 6 w 6"/>
              <a:gd name="T9" fmla="*/ 3 h 6"/>
              <a:gd name="T10" fmla="*/ 6 w 6"/>
              <a:gd name="T11" fmla="*/ 0 h 6"/>
              <a:gd name="T12" fmla="*/ 6 w 6"/>
              <a:gd name="T13" fmla="*/ 0 h 6"/>
              <a:gd name="T14" fmla="*/ 6 w 6"/>
              <a:gd name="T15" fmla="*/ 0 h 6"/>
              <a:gd name="T16" fmla="*/ 6 w 6"/>
              <a:gd name="T17" fmla="*/ 3 h 6"/>
              <a:gd name="T18" fmla="*/ 3 w 6"/>
              <a:gd name="T19" fmla="*/ 3 h 6"/>
              <a:gd name="T20" fmla="*/ 3 w 6"/>
              <a:gd name="T21" fmla="*/ 3 h 6"/>
              <a:gd name="T22" fmla="*/ 3 w 6"/>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3"/>
                </a:moveTo>
                <a:lnTo>
                  <a:pt x="0" y="6"/>
                </a:lnTo>
                <a:lnTo>
                  <a:pt x="3" y="6"/>
                </a:lnTo>
                <a:lnTo>
                  <a:pt x="6" y="3"/>
                </a:lnTo>
                <a:lnTo>
                  <a:pt x="6" y="3"/>
                </a:lnTo>
                <a:lnTo>
                  <a:pt x="6" y="0"/>
                </a:lnTo>
                <a:lnTo>
                  <a:pt x="6" y="0"/>
                </a:lnTo>
                <a:lnTo>
                  <a:pt x="6" y="0"/>
                </a:lnTo>
                <a:lnTo>
                  <a:pt x="6" y="3"/>
                </a:lnTo>
                <a:lnTo>
                  <a:pt x="3"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640"/>
          <p:cNvSpPr>
            <a:spLocks/>
          </p:cNvSpPr>
          <p:nvPr/>
        </p:nvSpPr>
        <p:spPr bwMode="auto">
          <a:xfrm>
            <a:off x="4659056" y="3558624"/>
            <a:ext cx="9525" cy="9525"/>
          </a:xfrm>
          <a:custGeom>
            <a:avLst/>
            <a:gdLst>
              <a:gd name="T0" fmla="*/ 6 w 6"/>
              <a:gd name="T1" fmla="*/ 0 h 6"/>
              <a:gd name="T2" fmla="*/ 6 w 6"/>
              <a:gd name="T3" fmla="*/ 0 h 6"/>
              <a:gd name="T4" fmla="*/ 6 w 6"/>
              <a:gd name="T5" fmla="*/ 3 h 6"/>
              <a:gd name="T6" fmla="*/ 3 w 6"/>
              <a:gd name="T7" fmla="*/ 3 h 6"/>
              <a:gd name="T8" fmla="*/ 3 w 6"/>
              <a:gd name="T9" fmla="*/ 3 h 6"/>
              <a:gd name="T10" fmla="*/ 3 w 6"/>
              <a:gd name="T11" fmla="*/ 3 h 6"/>
              <a:gd name="T12" fmla="*/ 0 w 6"/>
              <a:gd name="T13" fmla="*/ 6 h 6"/>
              <a:gd name="T14" fmla="*/ 3 w 6"/>
              <a:gd name="T15" fmla="*/ 6 h 6"/>
              <a:gd name="T16" fmla="*/ 6 w 6"/>
              <a:gd name="T17" fmla="*/ 3 h 6"/>
              <a:gd name="T18" fmla="*/ 6 w 6"/>
              <a:gd name="T19" fmla="*/ 3 h 6"/>
              <a:gd name="T20" fmla="*/ 6 w 6"/>
              <a:gd name="T21" fmla="*/ 0 h 6"/>
              <a:gd name="T22" fmla="*/ 6 w 6"/>
              <a:gd name="T23" fmla="*/ 0 h 6"/>
              <a:gd name="T24" fmla="*/ 6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0"/>
                </a:moveTo>
                <a:lnTo>
                  <a:pt x="6" y="0"/>
                </a:lnTo>
                <a:lnTo>
                  <a:pt x="6" y="3"/>
                </a:lnTo>
                <a:lnTo>
                  <a:pt x="3" y="3"/>
                </a:lnTo>
                <a:lnTo>
                  <a:pt x="3" y="3"/>
                </a:lnTo>
                <a:lnTo>
                  <a:pt x="3" y="3"/>
                </a:lnTo>
                <a:lnTo>
                  <a:pt x="0" y="6"/>
                </a:lnTo>
                <a:lnTo>
                  <a:pt x="3" y="6"/>
                </a:lnTo>
                <a:lnTo>
                  <a:pt x="6"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36" name="Group 935"/>
          <p:cNvGrpSpPr/>
          <p:nvPr/>
        </p:nvGrpSpPr>
        <p:grpSpPr>
          <a:xfrm>
            <a:off x="1209418" y="1404386"/>
            <a:ext cx="4732338" cy="2422525"/>
            <a:chOff x="1209418" y="1006475"/>
            <a:chExt cx="4732338" cy="2422525"/>
          </a:xfrm>
        </p:grpSpPr>
        <p:grpSp>
          <p:nvGrpSpPr>
            <p:cNvPr id="7" name="Group 406"/>
            <p:cNvGrpSpPr>
              <a:grpSpLocks/>
            </p:cNvGrpSpPr>
            <p:nvPr/>
          </p:nvGrpSpPr>
          <p:grpSpPr bwMode="auto">
            <a:xfrm>
              <a:off x="1209418" y="1217613"/>
              <a:ext cx="3290888" cy="2105025"/>
              <a:chOff x="365" y="767"/>
              <a:chExt cx="2073" cy="1326"/>
            </a:xfrm>
          </p:grpSpPr>
          <p:sp>
            <p:nvSpPr>
              <p:cNvPr id="271" name="Freeform 206"/>
              <p:cNvSpPr>
                <a:spLocks noEditPoints="1"/>
              </p:cNvSpPr>
              <p:nvPr/>
            </p:nvSpPr>
            <p:spPr bwMode="auto">
              <a:xfrm>
                <a:off x="365" y="939"/>
                <a:ext cx="1020" cy="780"/>
              </a:xfrm>
              <a:custGeom>
                <a:avLst/>
                <a:gdLst>
                  <a:gd name="T0" fmla="*/ 288 w 338"/>
                  <a:gd name="T1" fmla="*/ 12 h 258"/>
                  <a:gd name="T2" fmla="*/ 313 w 338"/>
                  <a:gd name="T3" fmla="*/ 35 h 258"/>
                  <a:gd name="T4" fmla="*/ 273 w 338"/>
                  <a:gd name="T5" fmla="*/ 198 h 258"/>
                  <a:gd name="T6" fmla="*/ 250 w 338"/>
                  <a:gd name="T7" fmla="*/ 181 h 258"/>
                  <a:gd name="T8" fmla="*/ 239 w 338"/>
                  <a:gd name="T9" fmla="*/ 165 h 258"/>
                  <a:gd name="T10" fmla="*/ 218 w 338"/>
                  <a:gd name="T11" fmla="*/ 174 h 258"/>
                  <a:gd name="T12" fmla="*/ 211 w 338"/>
                  <a:gd name="T13" fmla="*/ 165 h 258"/>
                  <a:gd name="T14" fmla="*/ 199 w 338"/>
                  <a:gd name="T15" fmla="*/ 168 h 258"/>
                  <a:gd name="T16" fmla="*/ 172 w 338"/>
                  <a:gd name="T17" fmla="*/ 194 h 258"/>
                  <a:gd name="T18" fmla="*/ 144 w 338"/>
                  <a:gd name="T19" fmla="*/ 211 h 258"/>
                  <a:gd name="T20" fmla="*/ 114 w 338"/>
                  <a:gd name="T21" fmla="*/ 220 h 258"/>
                  <a:gd name="T22" fmla="*/ 155 w 338"/>
                  <a:gd name="T23" fmla="*/ 198 h 258"/>
                  <a:gd name="T24" fmla="*/ 156 w 338"/>
                  <a:gd name="T25" fmla="*/ 176 h 258"/>
                  <a:gd name="T26" fmla="*/ 151 w 338"/>
                  <a:gd name="T27" fmla="*/ 155 h 258"/>
                  <a:gd name="T28" fmla="*/ 147 w 338"/>
                  <a:gd name="T29" fmla="*/ 143 h 258"/>
                  <a:gd name="T30" fmla="*/ 151 w 338"/>
                  <a:gd name="T31" fmla="*/ 119 h 258"/>
                  <a:gd name="T32" fmla="*/ 190 w 338"/>
                  <a:gd name="T33" fmla="*/ 97 h 258"/>
                  <a:gd name="T34" fmla="*/ 164 w 338"/>
                  <a:gd name="T35" fmla="*/ 81 h 258"/>
                  <a:gd name="T36" fmla="*/ 190 w 338"/>
                  <a:gd name="T37" fmla="*/ 67 h 258"/>
                  <a:gd name="T38" fmla="*/ 212 w 338"/>
                  <a:gd name="T39" fmla="*/ 66 h 258"/>
                  <a:gd name="T40" fmla="*/ 238 w 338"/>
                  <a:gd name="T41" fmla="*/ 14 h 258"/>
                  <a:gd name="T42" fmla="*/ 204 w 338"/>
                  <a:gd name="T43" fmla="*/ 68 h 258"/>
                  <a:gd name="T44" fmla="*/ 160 w 338"/>
                  <a:gd name="T45" fmla="*/ 111 h 258"/>
                  <a:gd name="T46" fmla="*/ 228 w 338"/>
                  <a:gd name="T47" fmla="*/ 179 h 258"/>
                  <a:gd name="T48" fmla="*/ 280 w 338"/>
                  <a:gd name="T49" fmla="*/ 208 h 258"/>
                  <a:gd name="T50" fmla="*/ 291 w 338"/>
                  <a:gd name="T51" fmla="*/ 213 h 258"/>
                  <a:gd name="T52" fmla="*/ 286 w 338"/>
                  <a:gd name="T53" fmla="*/ 198 h 258"/>
                  <a:gd name="T54" fmla="*/ 178 w 338"/>
                  <a:gd name="T55" fmla="*/ 198 h 258"/>
                  <a:gd name="T56" fmla="*/ 281 w 338"/>
                  <a:gd name="T57" fmla="*/ 217 h 258"/>
                  <a:gd name="T58" fmla="*/ 295 w 338"/>
                  <a:gd name="T59" fmla="*/ 225 h 258"/>
                  <a:gd name="T60" fmla="*/ 282 w 338"/>
                  <a:gd name="T61" fmla="*/ 231 h 258"/>
                  <a:gd name="T62" fmla="*/ 291 w 338"/>
                  <a:gd name="T63" fmla="*/ 233 h 258"/>
                  <a:gd name="T64" fmla="*/ 296 w 338"/>
                  <a:gd name="T65" fmla="*/ 232 h 258"/>
                  <a:gd name="T66" fmla="*/ 302 w 338"/>
                  <a:gd name="T67" fmla="*/ 250 h 258"/>
                  <a:gd name="T68" fmla="*/ 32 w 338"/>
                  <a:gd name="T69" fmla="*/ 244 h 258"/>
                  <a:gd name="T70" fmla="*/ 287 w 338"/>
                  <a:gd name="T71" fmla="*/ 248 h 258"/>
                  <a:gd name="T72" fmla="*/ 278 w 338"/>
                  <a:gd name="T73" fmla="*/ 2 h 258"/>
                  <a:gd name="T74" fmla="*/ 208 w 338"/>
                  <a:gd name="T75" fmla="*/ 61 h 258"/>
                  <a:gd name="T76" fmla="*/ 174 w 338"/>
                  <a:gd name="T77" fmla="*/ 65 h 258"/>
                  <a:gd name="T78" fmla="*/ 187 w 338"/>
                  <a:gd name="T79" fmla="*/ 101 h 258"/>
                  <a:gd name="T80" fmla="*/ 147 w 338"/>
                  <a:gd name="T81" fmla="*/ 141 h 258"/>
                  <a:gd name="T82" fmla="*/ 151 w 338"/>
                  <a:gd name="T83" fmla="*/ 172 h 258"/>
                  <a:gd name="T84" fmla="*/ 131 w 338"/>
                  <a:gd name="T85" fmla="*/ 214 h 258"/>
                  <a:gd name="T86" fmla="*/ 143 w 338"/>
                  <a:gd name="T87" fmla="*/ 213 h 258"/>
                  <a:gd name="T88" fmla="*/ 190 w 338"/>
                  <a:gd name="T89" fmla="*/ 183 h 258"/>
                  <a:gd name="T90" fmla="*/ 207 w 338"/>
                  <a:gd name="T91" fmla="*/ 176 h 258"/>
                  <a:gd name="T92" fmla="*/ 235 w 338"/>
                  <a:gd name="T93" fmla="*/ 167 h 258"/>
                  <a:gd name="T94" fmla="*/ 271 w 338"/>
                  <a:gd name="T95" fmla="*/ 191 h 258"/>
                  <a:gd name="T96" fmla="*/ 292 w 338"/>
                  <a:gd name="T97" fmla="*/ 199 h 258"/>
                  <a:gd name="T98" fmla="*/ 298 w 338"/>
                  <a:gd name="T99" fmla="*/ 251 h 258"/>
                  <a:gd name="T100" fmla="*/ 273 w 338"/>
                  <a:gd name="T101" fmla="*/ 183 h 258"/>
                  <a:gd name="T102" fmla="*/ 296 w 338"/>
                  <a:gd name="T103" fmla="*/ 15 h 258"/>
                  <a:gd name="T104" fmla="*/ 137 w 338"/>
                  <a:gd name="T105" fmla="*/ 104 h 258"/>
                  <a:gd name="T106" fmla="*/ 208 w 338"/>
                  <a:gd name="T107" fmla="*/ 165 h 258"/>
                  <a:gd name="T108" fmla="*/ 246 w 338"/>
                  <a:gd name="T109" fmla="*/ 182 h 258"/>
                  <a:gd name="T110" fmla="*/ 175 w 338"/>
                  <a:gd name="T111" fmla="*/ 209 h 258"/>
                  <a:gd name="T112" fmla="*/ 290 w 338"/>
                  <a:gd name="T113" fmla="*/ 215 h 258"/>
                  <a:gd name="T114" fmla="*/ 106 w 338"/>
                  <a:gd name="T115" fmla="*/ 224 h 258"/>
                  <a:gd name="T116" fmla="*/ 94 w 338"/>
                  <a:gd name="T117" fmla="*/ 228 h 258"/>
                  <a:gd name="T118" fmla="*/ 90 w 338"/>
                  <a:gd name="T119" fmla="*/ 230 h 258"/>
                  <a:gd name="T120" fmla="*/ 287 w 338"/>
                  <a:gd name="T121" fmla="*/ 250 h 258"/>
                  <a:gd name="T122" fmla="*/ 281 w 338"/>
                  <a:gd name="T123" fmla="*/ 241 h 258"/>
                  <a:gd name="T124" fmla="*/ 35 w 338"/>
                  <a:gd name="T125" fmla="*/ 24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 h="258">
                    <a:moveTo>
                      <a:pt x="282" y="1"/>
                    </a:moveTo>
                    <a:cubicBezTo>
                      <a:pt x="281" y="1"/>
                      <a:pt x="281" y="1"/>
                      <a:pt x="281" y="1"/>
                    </a:cubicBezTo>
                    <a:cubicBezTo>
                      <a:pt x="282" y="1"/>
                      <a:pt x="282" y="1"/>
                      <a:pt x="282" y="1"/>
                    </a:cubicBezTo>
                    <a:cubicBezTo>
                      <a:pt x="282" y="2"/>
                      <a:pt x="282" y="2"/>
                      <a:pt x="282" y="2"/>
                    </a:cubicBezTo>
                    <a:cubicBezTo>
                      <a:pt x="282" y="2"/>
                      <a:pt x="282" y="2"/>
                      <a:pt x="282" y="2"/>
                    </a:cubicBezTo>
                    <a:cubicBezTo>
                      <a:pt x="283" y="3"/>
                      <a:pt x="283" y="3"/>
                      <a:pt x="283" y="3"/>
                    </a:cubicBezTo>
                    <a:cubicBezTo>
                      <a:pt x="283" y="3"/>
                      <a:pt x="283" y="3"/>
                      <a:pt x="283" y="3"/>
                    </a:cubicBezTo>
                    <a:cubicBezTo>
                      <a:pt x="283" y="3"/>
                      <a:pt x="283" y="3"/>
                      <a:pt x="283" y="3"/>
                    </a:cubicBezTo>
                    <a:cubicBezTo>
                      <a:pt x="283" y="3"/>
                      <a:pt x="283" y="3"/>
                      <a:pt x="283" y="3"/>
                    </a:cubicBezTo>
                    <a:cubicBezTo>
                      <a:pt x="285" y="4"/>
                      <a:pt x="285" y="4"/>
                      <a:pt x="285" y="4"/>
                    </a:cubicBezTo>
                    <a:cubicBezTo>
                      <a:pt x="285" y="4"/>
                      <a:pt x="285" y="4"/>
                      <a:pt x="285" y="4"/>
                    </a:cubicBezTo>
                    <a:cubicBezTo>
                      <a:pt x="285" y="4"/>
                      <a:pt x="285" y="4"/>
                      <a:pt x="285" y="4"/>
                    </a:cubicBezTo>
                    <a:cubicBezTo>
                      <a:pt x="284" y="4"/>
                      <a:pt x="284" y="4"/>
                      <a:pt x="284" y="4"/>
                    </a:cubicBezTo>
                    <a:cubicBezTo>
                      <a:pt x="284" y="5"/>
                      <a:pt x="284" y="5"/>
                      <a:pt x="284" y="5"/>
                    </a:cubicBezTo>
                    <a:cubicBezTo>
                      <a:pt x="284" y="5"/>
                      <a:pt x="284" y="5"/>
                      <a:pt x="284" y="5"/>
                    </a:cubicBezTo>
                    <a:cubicBezTo>
                      <a:pt x="283" y="6"/>
                      <a:pt x="283" y="6"/>
                      <a:pt x="283" y="6"/>
                    </a:cubicBezTo>
                    <a:cubicBezTo>
                      <a:pt x="282" y="6"/>
                      <a:pt x="282" y="6"/>
                      <a:pt x="282" y="6"/>
                    </a:cubicBezTo>
                    <a:cubicBezTo>
                      <a:pt x="281" y="7"/>
                      <a:pt x="281" y="7"/>
                      <a:pt x="281" y="7"/>
                    </a:cubicBezTo>
                    <a:cubicBezTo>
                      <a:pt x="280" y="6"/>
                      <a:pt x="280" y="6"/>
                      <a:pt x="280" y="6"/>
                    </a:cubicBezTo>
                    <a:cubicBezTo>
                      <a:pt x="279" y="6"/>
                      <a:pt x="279" y="6"/>
                      <a:pt x="279" y="6"/>
                    </a:cubicBezTo>
                    <a:cubicBezTo>
                      <a:pt x="279" y="6"/>
                      <a:pt x="279" y="6"/>
                      <a:pt x="279" y="6"/>
                    </a:cubicBezTo>
                    <a:cubicBezTo>
                      <a:pt x="278" y="6"/>
                      <a:pt x="278" y="6"/>
                      <a:pt x="278" y="6"/>
                    </a:cubicBezTo>
                    <a:cubicBezTo>
                      <a:pt x="278" y="6"/>
                      <a:pt x="278" y="6"/>
                      <a:pt x="278" y="6"/>
                    </a:cubicBezTo>
                    <a:cubicBezTo>
                      <a:pt x="278" y="6"/>
                      <a:pt x="278" y="6"/>
                      <a:pt x="278" y="6"/>
                    </a:cubicBezTo>
                    <a:cubicBezTo>
                      <a:pt x="276" y="7"/>
                      <a:pt x="276" y="7"/>
                      <a:pt x="276" y="7"/>
                    </a:cubicBezTo>
                    <a:cubicBezTo>
                      <a:pt x="276" y="8"/>
                      <a:pt x="276" y="8"/>
                      <a:pt x="276" y="8"/>
                    </a:cubicBezTo>
                    <a:cubicBezTo>
                      <a:pt x="276" y="8"/>
                      <a:pt x="276" y="8"/>
                      <a:pt x="276" y="8"/>
                    </a:cubicBezTo>
                    <a:cubicBezTo>
                      <a:pt x="276" y="9"/>
                      <a:pt x="276" y="9"/>
                      <a:pt x="276" y="9"/>
                    </a:cubicBezTo>
                    <a:cubicBezTo>
                      <a:pt x="276" y="9"/>
                      <a:pt x="276" y="9"/>
                      <a:pt x="276" y="9"/>
                    </a:cubicBezTo>
                    <a:cubicBezTo>
                      <a:pt x="277" y="9"/>
                      <a:pt x="277" y="9"/>
                      <a:pt x="277" y="9"/>
                    </a:cubicBezTo>
                    <a:cubicBezTo>
                      <a:pt x="277" y="9"/>
                      <a:pt x="277" y="9"/>
                      <a:pt x="277" y="9"/>
                    </a:cubicBezTo>
                    <a:cubicBezTo>
                      <a:pt x="278" y="10"/>
                      <a:pt x="278" y="10"/>
                      <a:pt x="278" y="10"/>
                    </a:cubicBezTo>
                    <a:cubicBezTo>
                      <a:pt x="277" y="11"/>
                      <a:pt x="277" y="11"/>
                      <a:pt x="277" y="11"/>
                    </a:cubicBezTo>
                    <a:cubicBezTo>
                      <a:pt x="277" y="12"/>
                      <a:pt x="277" y="12"/>
                      <a:pt x="277" y="12"/>
                    </a:cubicBezTo>
                    <a:cubicBezTo>
                      <a:pt x="278" y="12"/>
                      <a:pt x="278" y="12"/>
                      <a:pt x="278" y="12"/>
                    </a:cubicBezTo>
                    <a:cubicBezTo>
                      <a:pt x="279" y="12"/>
                      <a:pt x="279" y="12"/>
                      <a:pt x="279" y="12"/>
                    </a:cubicBezTo>
                    <a:cubicBezTo>
                      <a:pt x="279" y="12"/>
                      <a:pt x="279" y="12"/>
                      <a:pt x="279" y="12"/>
                    </a:cubicBezTo>
                    <a:cubicBezTo>
                      <a:pt x="279" y="12"/>
                      <a:pt x="279" y="12"/>
                      <a:pt x="279" y="12"/>
                    </a:cubicBezTo>
                    <a:cubicBezTo>
                      <a:pt x="279" y="11"/>
                      <a:pt x="279" y="11"/>
                      <a:pt x="279" y="11"/>
                    </a:cubicBezTo>
                    <a:cubicBezTo>
                      <a:pt x="279" y="12"/>
                      <a:pt x="279" y="12"/>
                      <a:pt x="279" y="12"/>
                    </a:cubicBezTo>
                    <a:cubicBezTo>
                      <a:pt x="279" y="12"/>
                      <a:pt x="279" y="12"/>
                      <a:pt x="279" y="12"/>
                    </a:cubicBezTo>
                    <a:cubicBezTo>
                      <a:pt x="279" y="12"/>
                      <a:pt x="279" y="12"/>
                      <a:pt x="279" y="12"/>
                    </a:cubicBezTo>
                    <a:cubicBezTo>
                      <a:pt x="280" y="14"/>
                      <a:pt x="280" y="14"/>
                      <a:pt x="280" y="14"/>
                    </a:cubicBezTo>
                    <a:cubicBezTo>
                      <a:pt x="281" y="16"/>
                      <a:pt x="281" y="16"/>
                      <a:pt x="281" y="16"/>
                    </a:cubicBezTo>
                    <a:cubicBezTo>
                      <a:pt x="281" y="14"/>
                      <a:pt x="281" y="14"/>
                      <a:pt x="281" y="14"/>
                    </a:cubicBezTo>
                    <a:cubicBezTo>
                      <a:pt x="281" y="12"/>
                      <a:pt x="281" y="12"/>
                      <a:pt x="281" y="12"/>
                    </a:cubicBezTo>
                    <a:cubicBezTo>
                      <a:pt x="281" y="12"/>
                      <a:pt x="281" y="12"/>
                      <a:pt x="281" y="12"/>
                    </a:cubicBezTo>
                    <a:cubicBezTo>
                      <a:pt x="281" y="12"/>
                      <a:pt x="281" y="12"/>
                      <a:pt x="281" y="12"/>
                    </a:cubicBezTo>
                    <a:cubicBezTo>
                      <a:pt x="282" y="12"/>
                      <a:pt x="282" y="12"/>
                      <a:pt x="282" y="12"/>
                    </a:cubicBezTo>
                    <a:cubicBezTo>
                      <a:pt x="282" y="12"/>
                      <a:pt x="282" y="12"/>
                      <a:pt x="282" y="12"/>
                    </a:cubicBezTo>
                    <a:cubicBezTo>
                      <a:pt x="282" y="11"/>
                      <a:pt x="282" y="11"/>
                      <a:pt x="282" y="11"/>
                    </a:cubicBezTo>
                    <a:cubicBezTo>
                      <a:pt x="283" y="11"/>
                      <a:pt x="283" y="11"/>
                      <a:pt x="283" y="11"/>
                    </a:cubicBezTo>
                    <a:cubicBezTo>
                      <a:pt x="283" y="10"/>
                      <a:pt x="283" y="10"/>
                      <a:pt x="283" y="10"/>
                    </a:cubicBezTo>
                    <a:cubicBezTo>
                      <a:pt x="283" y="10"/>
                      <a:pt x="283" y="10"/>
                      <a:pt x="283" y="10"/>
                    </a:cubicBezTo>
                    <a:cubicBezTo>
                      <a:pt x="283" y="9"/>
                      <a:pt x="283" y="9"/>
                      <a:pt x="283" y="9"/>
                    </a:cubicBezTo>
                    <a:cubicBezTo>
                      <a:pt x="283" y="9"/>
                      <a:pt x="283" y="9"/>
                      <a:pt x="283" y="9"/>
                    </a:cubicBezTo>
                    <a:cubicBezTo>
                      <a:pt x="284" y="8"/>
                      <a:pt x="284" y="8"/>
                      <a:pt x="284" y="8"/>
                    </a:cubicBezTo>
                    <a:cubicBezTo>
                      <a:pt x="284" y="9"/>
                      <a:pt x="284" y="9"/>
                      <a:pt x="284" y="9"/>
                    </a:cubicBezTo>
                    <a:cubicBezTo>
                      <a:pt x="285" y="9"/>
                      <a:pt x="285" y="9"/>
                      <a:pt x="285" y="9"/>
                    </a:cubicBezTo>
                    <a:cubicBezTo>
                      <a:pt x="285" y="9"/>
                      <a:pt x="285" y="9"/>
                      <a:pt x="285" y="9"/>
                    </a:cubicBezTo>
                    <a:cubicBezTo>
                      <a:pt x="285" y="9"/>
                      <a:pt x="285" y="9"/>
                      <a:pt x="285" y="9"/>
                    </a:cubicBezTo>
                    <a:cubicBezTo>
                      <a:pt x="285" y="9"/>
                      <a:pt x="285" y="9"/>
                      <a:pt x="285" y="9"/>
                    </a:cubicBezTo>
                    <a:cubicBezTo>
                      <a:pt x="285" y="9"/>
                      <a:pt x="285" y="9"/>
                      <a:pt x="285" y="9"/>
                    </a:cubicBezTo>
                    <a:cubicBezTo>
                      <a:pt x="286" y="8"/>
                      <a:pt x="286" y="8"/>
                      <a:pt x="286" y="8"/>
                    </a:cubicBezTo>
                    <a:cubicBezTo>
                      <a:pt x="287" y="6"/>
                      <a:pt x="287" y="6"/>
                      <a:pt x="287" y="6"/>
                    </a:cubicBezTo>
                    <a:cubicBezTo>
                      <a:pt x="287" y="7"/>
                      <a:pt x="287" y="7"/>
                      <a:pt x="287" y="7"/>
                    </a:cubicBezTo>
                    <a:cubicBezTo>
                      <a:pt x="287" y="8"/>
                      <a:pt x="287" y="8"/>
                      <a:pt x="287" y="8"/>
                    </a:cubicBezTo>
                    <a:cubicBezTo>
                      <a:pt x="287" y="9"/>
                      <a:pt x="287" y="9"/>
                      <a:pt x="287" y="9"/>
                    </a:cubicBezTo>
                    <a:cubicBezTo>
                      <a:pt x="286" y="9"/>
                      <a:pt x="286" y="9"/>
                      <a:pt x="286" y="9"/>
                    </a:cubicBezTo>
                    <a:cubicBezTo>
                      <a:pt x="286" y="9"/>
                      <a:pt x="286" y="9"/>
                      <a:pt x="286" y="9"/>
                    </a:cubicBezTo>
                    <a:cubicBezTo>
                      <a:pt x="286" y="9"/>
                      <a:pt x="286" y="9"/>
                      <a:pt x="286" y="9"/>
                    </a:cubicBezTo>
                    <a:cubicBezTo>
                      <a:pt x="286" y="10"/>
                      <a:pt x="286" y="10"/>
                      <a:pt x="286" y="10"/>
                    </a:cubicBezTo>
                    <a:cubicBezTo>
                      <a:pt x="286" y="10"/>
                      <a:pt x="286" y="10"/>
                      <a:pt x="286" y="10"/>
                    </a:cubicBezTo>
                    <a:cubicBezTo>
                      <a:pt x="286" y="10"/>
                      <a:pt x="286" y="10"/>
                      <a:pt x="286" y="10"/>
                    </a:cubicBezTo>
                    <a:cubicBezTo>
                      <a:pt x="286" y="11"/>
                      <a:pt x="286" y="11"/>
                      <a:pt x="286" y="11"/>
                    </a:cubicBezTo>
                    <a:cubicBezTo>
                      <a:pt x="285" y="11"/>
                      <a:pt x="285" y="11"/>
                      <a:pt x="285" y="11"/>
                    </a:cubicBezTo>
                    <a:cubicBezTo>
                      <a:pt x="285" y="11"/>
                      <a:pt x="285" y="11"/>
                      <a:pt x="285" y="11"/>
                    </a:cubicBezTo>
                    <a:cubicBezTo>
                      <a:pt x="285" y="11"/>
                      <a:pt x="285" y="11"/>
                      <a:pt x="285" y="11"/>
                    </a:cubicBezTo>
                    <a:cubicBezTo>
                      <a:pt x="285" y="12"/>
                      <a:pt x="285" y="12"/>
                      <a:pt x="285" y="12"/>
                    </a:cubicBezTo>
                    <a:cubicBezTo>
                      <a:pt x="285" y="13"/>
                      <a:pt x="285" y="13"/>
                      <a:pt x="285" y="13"/>
                    </a:cubicBezTo>
                    <a:cubicBezTo>
                      <a:pt x="285" y="13"/>
                      <a:pt x="285" y="13"/>
                      <a:pt x="285" y="13"/>
                    </a:cubicBezTo>
                    <a:cubicBezTo>
                      <a:pt x="285" y="14"/>
                      <a:pt x="285" y="14"/>
                      <a:pt x="285" y="14"/>
                    </a:cubicBezTo>
                    <a:cubicBezTo>
                      <a:pt x="286" y="15"/>
                      <a:pt x="286" y="15"/>
                      <a:pt x="286" y="15"/>
                    </a:cubicBezTo>
                    <a:cubicBezTo>
                      <a:pt x="286" y="14"/>
                      <a:pt x="286" y="14"/>
                      <a:pt x="286" y="14"/>
                    </a:cubicBezTo>
                    <a:cubicBezTo>
                      <a:pt x="286" y="13"/>
                      <a:pt x="286" y="13"/>
                      <a:pt x="286" y="13"/>
                    </a:cubicBezTo>
                    <a:cubicBezTo>
                      <a:pt x="287" y="13"/>
                      <a:pt x="287" y="13"/>
                      <a:pt x="287" y="13"/>
                    </a:cubicBezTo>
                    <a:cubicBezTo>
                      <a:pt x="288" y="12"/>
                      <a:pt x="288" y="12"/>
                      <a:pt x="288" y="12"/>
                    </a:cubicBezTo>
                    <a:cubicBezTo>
                      <a:pt x="288" y="12"/>
                      <a:pt x="288" y="12"/>
                      <a:pt x="288" y="12"/>
                    </a:cubicBezTo>
                    <a:cubicBezTo>
                      <a:pt x="288" y="12"/>
                      <a:pt x="288" y="12"/>
                      <a:pt x="288" y="12"/>
                    </a:cubicBezTo>
                    <a:cubicBezTo>
                      <a:pt x="289" y="12"/>
                      <a:pt x="289" y="12"/>
                      <a:pt x="289" y="12"/>
                    </a:cubicBezTo>
                    <a:cubicBezTo>
                      <a:pt x="289" y="12"/>
                      <a:pt x="289" y="12"/>
                      <a:pt x="289" y="12"/>
                    </a:cubicBezTo>
                    <a:cubicBezTo>
                      <a:pt x="291" y="13"/>
                      <a:pt x="291" y="13"/>
                      <a:pt x="291" y="13"/>
                    </a:cubicBezTo>
                    <a:cubicBezTo>
                      <a:pt x="291" y="13"/>
                      <a:pt x="291" y="13"/>
                      <a:pt x="291" y="13"/>
                    </a:cubicBezTo>
                    <a:cubicBezTo>
                      <a:pt x="291" y="13"/>
                      <a:pt x="291" y="13"/>
                      <a:pt x="291" y="13"/>
                    </a:cubicBezTo>
                    <a:cubicBezTo>
                      <a:pt x="292" y="13"/>
                      <a:pt x="292" y="13"/>
                      <a:pt x="292" y="13"/>
                    </a:cubicBezTo>
                    <a:cubicBezTo>
                      <a:pt x="293" y="13"/>
                      <a:pt x="293" y="13"/>
                      <a:pt x="293" y="13"/>
                    </a:cubicBezTo>
                    <a:cubicBezTo>
                      <a:pt x="293" y="14"/>
                      <a:pt x="293" y="14"/>
                      <a:pt x="293" y="14"/>
                    </a:cubicBezTo>
                    <a:cubicBezTo>
                      <a:pt x="293" y="14"/>
                      <a:pt x="293" y="14"/>
                      <a:pt x="293" y="14"/>
                    </a:cubicBezTo>
                    <a:cubicBezTo>
                      <a:pt x="294" y="14"/>
                      <a:pt x="294" y="14"/>
                      <a:pt x="294" y="14"/>
                    </a:cubicBezTo>
                    <a:cubicBezTo>
                      <a:pt x="294" y="14"/>
                      <a:pt x="294" y="14"/>
                      <a:pt x="294" y="14"/>
                    </a:cubicBezTo>
                    <a:cubicBezTo>
                      <a:pt x="295" y="14"/>
                      <a:pt x="295" y="14"/>
                      <a:pt x="295" y="14"/>
                    </a:cubicBezTo>
                    <a:cubicBezTo>
                      <a:pt x="295" y="15"/>
                      <a:pt x="295" y="15"/>
                      <a:pt x="295" y="15"/>
                    </a:cubicBezTo>
                    <a:cubicBezTo>
                      <a:pt x="295" y="16"/>
                      <a:pt x="295" y="16"/>
                      <a:pt x="295" y="16"/>
                    </a:cubicBezTo>
                    <a:cubicBezTo>
                      <a:pt x="295" y="16"/>
                      <a:pt x="295" y="16"/>
                      <a:pt x="295" y="16"/>
                    </a:cubicBezTo>
                    <a:cubicBezTo>
                      <a:pt x="293" y="17"/>
                      <a:pt x="293" y="17"/>
                      <a:pt x="293" y="17"/>
                    </a:cubicBezTo>
                    <a:cubicBezTo>
                      <a:pt x="293" y="17"/>
                      <a:pt x="293" y="17"/>
                      <a:pt x="293" y="17"/>
                    </a:cubicBezTo>
                    <a:cubicBezTo>
                      <a:pt x="293" y="17"/>
                      <a:pt x="293" y="17"/>
                      <a:pt x="293" y="17"/>
                    </a:cubicBezTo>
                    <a:cubicBezTo>
                      <a:pt x="293" y="18"/>
                      <a:pt x="293" y="18"/>
                      <a:pt x="293" y="18"/>
                    </a:cubicBezTo>
                    <a:cubicBezTo>
                      <a:pt x="292" y="18"/>
                      <a:pt x="292" y="18"/>
                      <a:pt x="292" y="18"/>
                    </a:cubicBezTo>
                    <a:cubicBezTo>
                      <a:pt x="293" y="18"/>
                      <a:pt x="293" y="18"/>
                      <a:pt x="293" y="18"/>
                    </a:cubicBezTo>
                    <a:cubicBezTo>
                      <a:pt x="293" y="19"/>
                      <a:pt x="293" y="19"/>
                      <a:pt x="293" y="19"/>
                    </a:cubicBezTo>
                    <a:cubicBezTo>
                      <a:pt x="293" y="19"/>
                      <a:pt x="293" y="19"/>
                      <a:pt x="293" y="19"/>
                    </a:cubicBezTo>
                    <a:cubicBezTo>
                      <a:pt x="293" y="19"/>
                      <a:pt x="293" y="19"/>
                      <a:pt x="293" y="19"/>
                    </a:cubicBezTo>
                    <a:cubicBezTo>
                      <a:pt x="295" y="21"/>
                      <a:pt x="295" y="21"/>
                      <a:pt x="295" y="21"/>
                    </a:cubicBezTo>
                    <a:cubicBezTo>
                      <a:pt x="295" y="21"/>
                      <a:pt x="295" y="21"/>
                      <a:pt x="295" y="21"/>
                    </a:cubicBezTo>
                    <a:cubicBezTo>
                      <a:pt x="295" y="21"/>
                      <a:pt x="295" y="21"/>
                      <a:pt x="295" y="21"/>
                    </a:cubicBezTo>
                    <a:cubicBezTo>
                      <a:pt x="294" y="21"/>
                      <a:pt x="294" y="21"/>
                      <a:pt x="294" y="21"/>
                    </a:cubicBezTo>
                    <a:cubicBezTo>
                      <a:pt x="294" y="21"/>
                      <a:pt x="294" y="21"/>
                      <a:pt x="294" y="21"/>
                    </a:cubicBezTo>
                    <a:cubicBezTo>
                      <a:pt x="294" y="22"/>
                      <a:pt x="294" y="22"/>
                      <a:pt x="294" y="22"/>
                    </a:cubicBezTo>
                    <a:cubicBezTo>
                      <a:pt x="294" y="22"/>
                      <a:pt x="294" y="22"/>
                      <a:pt x="294" y="22"/>
                    </a:cubicBezTo>
                    <a:cubicBezTo>
                      <a:pt x="294" y="23"/>
                      <a:pt x="294" y="23"/>
                      <a:pt x="294" y="23"/>
                    </a:cubicBezTo>
                    <a:cubicBezTo>
                      <a:pt x="294" y="23"/>
                      <a:pt x="294" y="23"/>
                      <a:pt x="294" y="23"/>
                    </a:cubicBezTo>
                    <a:cubicBezTo>
                      <a:pt x="296" y="24"/>
                      <a:pt x="296" y="24"/>
                      <a:pt x="296" y="24"/>
                    </a:cubicBezTo>
                    <a:cubicBezTo>
                      <a:pt x="296" y="24"/>
                      <a:pt x="296" y="24"/>
                      <a:pt x="296" y="24"/>
                    </a:cubicBezTo>
                    <a:cubicBezTo>
                      <a:pt x="296" y="26"/>
                      <a:pt x="296" y="26"/>
                      <a:pt x="296" y="26"/>
                    </a:cubicBezTo>
                    <a:cubicBezTo>
                      <a:pt x="296" y="26"/>
                      <a:pt x="296" y="26"/>
                      <a:pt x="296" y="26"/>
                    </a:cubicBezTo>
                    <a:cubicBezTo>
                      <a:pt x="296" y="26"/>
                      <a:pt x="296" y="26"/>
                      <a:pt x="296" y="26"/>
                    </a:cubicBezTo>
                    <a:cubicBezTo>
                      <a:pt x="296" y="27"/>
                      <a:pt x="296" y="27"/>
                      <a:pt x="296" y="27"/>
                    </a:cubicBezTo>
                    <a:cubicBezTo>
                      <a:pt x="295" y="29"/>
                      <a:pt x="295" y="29"/>
                      <a:pt x="295" y="29"/>
                    </a:cubicBezTo>
                    <a:cubicBezTo>
                      <a:pt x="295" y="29"/>
                      <a:pt x="295" y="29"/>
                      <a:pt x="295" y="29"/>
                    </a:cubicBezTo>
                    <a:cubicBezTo>
                      <a:pt x="297" y="28"/>
                      <a:pt x="297" y="28"/>
                      <a:pt x="297" y="28"/>
                    </a:cubicBezTo>
                    <a:cubicBezTo>
                      <a:pt x="298" y="26"/>
                      <a:pt x="298" y="26"/>
                      <a:pt x="298" y="26"/>
                    </a:cubicBezTo>
                    <a:cubicBezTo>
                      <a:pt x="300" y="26"/>
                      <a:pt x="300" y="26"/>
                      <a:pt x="300" y="26"/>
                    </a:cubicBezTo>
                    <a:cubicBezTo>
                      <a:pt x="300" y="26"/>
                      <a:pt x="300" y="26"/>
                      <a:pt x="300" y="26"/>
                    </a:cubicBezTo>
                    <a:cubicBezTo>
                      <a:pt x="300" y="26"/>
                      <a:pt x="300" y="26"/>
                      <a:pt x="300" y="26"/>
                    </a:cubicBezTo>
                    <a:cubicBezTo>
                      <a:pt x="301" y="26"/>
                      <a:pt x="301" y="26"/>
                      <a:pt x="301" y="26"/>
                    </a:cubicBezTo>
                    <a:cubicBezTo>
                      <a:pt x="301" y="26"/>
                      <a:pt x="301" y="26"/>
                      <a:pt x="301" y="26"/>
                    </a:cubicBezTo>
                    <a:cubicBezTo>
                      <a:pt x="302" y="26"/>
                      <a:pt x="302" y="26"/>
                      <a:pt x="302" y="26"/>
                    </a:cubicBezTo>
                    <a:cubicBezTo>
                      <a:pt x="302" y="26"/>
                      <a:pt x="302" y="26"/>
                      <a:pt x="302" y="26"/>
                    </a:cubicBezTo>
                    <a:cubicBezTo>
                      <a:pt x="303" y="25"/>
                      <a:pt x="303" y="25"/>
                      <a:pt x="303" y="25"/>
                    </a:cubicBezTo>
                    <a:cubicBezTo>
                      <a:pt x="304" y="25"/>
                      <a:pt x="304" y="25"/>
                      <a:pt x="304" y="25"/>
                    </a:cubicBezTo>
                    <a:cubicBezTo>
                      <a:pt x="306" y="26"/>
                      <a:pt x="306" y="26"/>
                      <a:pt x="306" y="26"/>
                    </a:cubicBezTo>
                    <a:cubicBezTo>
                      <a:pt x="306" y="27"/>
                      <a:pt x="306" y="27"/>
                      <a:pt x="306" y="27"/>
                    </a:cubicBezTo>
                    <a:cubicBezTo>
                      <a:pt x="306" y="28"/>
                      <a:pt x="306" y="28"/>
                      <a:pt x="306" y="28"/>
                    </a:cubicBezTo>
                    <a:cubicBezTo>
                      <a:pt x="305" y="29"/>
                      <a:pt x="305" y="29"/>
                      <a:pt x="305" y="29"/>
                    </a:cubicBezTo>
                    <a:cubicBezTo>
                      <a:pt x="304" y="31"/>
                      <a:pt x="304" y="31"/>
                      <a:pt x="304" y="31"/>
                    </a:cubicBezTo>
                    <a:cubicBezTo>
                      <a:pt x="301" y="33"/>
                      <a:pt x="301" y="33"/>
                      <a:pt x="301" y="33"/>
                    </a:cubicBezTo>
                    <a:cubicBezTo>
                      <a:pt x="302" y="34"/>
                      <a:pt x="302" y="34"/>
                      <a:pt x="302" y="34"/>
                    </a:cubicBezTo>
                    <a:cubicBezTo>
                      <a:pt x="304" y="32"/>
                      <a:pt x="304" y="32"/>
                      <a:pt x="304" y="32"/>
                    </a:cubicBezTo>
                    <a:cubicBezTo>
                      <a:pt x="305" y="32"/>
                      <a:pt x="305" y="32"/>
                      <a:pt x="305" y="32"/>
                    </a:cubicBezTo>
                    <a:cubicBezTo>
                      <a:pt x="305" y="32"/>
                      <a:pt x="305" y="32"/>
                      <a:pt x="305" y="32"/>
                    </a:cubicBezTo>
                    <a:cubicBezTo>
                      <a:pt x="307" y="30"/>
                      <a:pt x="307" y="30"/>
                      <a:pt x="307" y="30"/>
                    </a:cubicBezTo>
                    <a:cubicBezTo>
                      <a:pt x="307" y="30"/>
                      <a:pt x="307" y="30"/>
                      <a:pt x="307"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9" y="32"/>
                      <a:pt x="309" y="32"/>
                      <a:pt x="309" y="32"/>
                    </a:cubicBezTo>
                    <a:cubicBezTo>
                      <a:pt x="309" y="32"/>
                      <a:pt x="309" y="32"/>
                      <a:pt x="309" y="32"/>
                    </a:cubicBezTo>
                    <a:cubicBezTo>
                      <a:pt x="309" y="32"/>
                      <a:pt x="309" y="32"/>
                      <a:pt x="309" y="32"/>
                    </a:cubicBezTo>
                    <a:cubicBezTo>
                      <a:pt x="310" y="32"/>
                      <a:pt x="310" y="32"/>
                      <a:pt x="310" y="32"/>
                    </a:cubicBezTo>
                    <a:cubicBezTo>
                      <a:pt x="310" y="32"/>
                      <a:pt x="310" y="32"/>
                      <a:pt x="310" y="32"/>
                    </a:cubicBezTo>
                    <a:cubicBezTo>
                      <a:pt x="309" y="33"/>
                      <a:pt x="309" y="33"/>
                      <a:pt x="309" y="33"/>
                    </a:cubicBezTo>
                    <a:cubicBezTo>
                      <a:pt x="309" y="34"/>
                      <a:pt x="309" y="34"/>
                      <a:pt x="309" y="34"/>
                    </a:cubicBezTo>
                    <a:cubicBezTo>
                      <a:pt x="310" y="33"/>
                      <a:pt x="310" y="33"/>
                      <a:pt x="310" y="33"/>
                    </a:cubicBezTo>
                    <a:cubicBezTo>
                      <a:pt x="311" y="33"/>
                      <a:pt x="311" y="33"/>
                      <a:pt x="311" y="33"/>
                    </a:cubicBezTo>
                    <a:cubicBezTo>
                      <a:pt x="311" y="33"/>
                      <a:pt x="311" y="33"/>
                      <a:pt x="311" y="33"/>
                    </a:cubicBezTo>
                    <a:cubicBezTo>
                      <a:pt x="311" y="33"/>
                      <a:pt x="311" y="33"/>
                      <a:pt x="311" y="33"/>
                    </a:cubicBezTo>
                    <a:cubicBezTo>
                      <a:pt x="311" y="34"/>
                      <a:pt x="311" y="34"/>
                      <a:pt x="311" y="34"/>
                    </a:cubicBezTo>
                    <a:cubicBezTo>
                      <a:pt x="311" y="34"/>
                      <a:pt x="311" y="34"/>
                      <a:pt x="311" y="34"/>
                    </a:cubicBezTo>
                    <a:cubicBezTo>
                      <a:pt x="311" y="34"/>
                      <a:pt x="311" y="34"/>
                      <a:pt x="311" y="34"/>
                    </a:cubicBezTo>
                    <a:cubicBezTo>
                      <a:pt x="311" y="35"/>
                      <a:pt x="311" y="35"/>
                      <a:pt x="311" y="35"/>
                    </a:cubicBezTo>
                    <a:cubicBezTo>
                      <a:pt x="311" y="35"/>
                      <a:pt x="311" y="35"/>
                      <a:pt x="311" y="35"/>
                    </a:cubicBezTo>
                    <a:cubicBezTo>
                      <a:pt x="311" y="35"/>
                      <a:pt x="311" y="35"/>
                      <a:pt x="311" y="35"/>
                    </a:cubicBezTo>
                    <a:cubicBezTo>
                      <a:pt x="312" y="36"/>
                      <a:pt x="312" y="36"/>
                      <a:pt x="312" y="36"/>
                    </a:cubicBezTo>
                    <a:cubicBezTo>
                      <a:pt x="312" y="36"/>
                      <a:pt x="312" y="36"/>
                      <a:pt x="312" y="36"/>
                    </a:cubicBezTo>
                    <a:cubicBezTo>
                      <a:pt x="313" y="35"/>
                      <a:pt x="313" y="35"/>
                      <a:pt x="313" y="35"/>
                    </a:cubicBezTo>
                    <a:cubicBezTo>
                      <a:pt x="313" y="35"/>
                      <a:pt x="313" y="35"/>
                      <a:pt x="313" y="35"/>
                    </a:cubicBezTo>
                    <a:cubicBezTo>
                      <a:pt x="314" y="35"/>
                      <a:pt x="314" y="35"/>
                      <a:pt x="314" y="35"/>
                    </a:cubicBezTo>
                    <a:cubicBezTo>
                      <a:pt x="314" y="35"/>
                      <a:pt x="314" y="35"/>
                      <a:pt x="314" y="35"/>
                    </a:cubicBezTo>
                    <a:cubicBezTo>
                      <a:pt x="313" y="35"/>
                      <a:pt x="313" y="35"/>
                      <a:pt x="313" y="35"/>
                    </a:cubicBezTo>
                    <a:cubicBezTo>
                      <a:pt x="313" y="37"/>
                      <a:pt x="313" y="37"/>
                      <a:pt x="313" y="37"/>
                    </a:cubicBezTo>
                    <a:cubicBezTo>
                      <a:pt x="314" y="36"/>
                      <a:pt x="314" y="36"/>
                      <a:pt x="314" y="36"/>
                    </a:cubicBezTo>
                    <a:cubicBezTo>
                      <a:pt x="315" y="35"/>
                      <a:pt x="315" y="35"/>
                      <a:pt x="315" y="35"/>
                    </a:cubicBezTo>
                    <a:cubicBezTo>
                      <a:pt x="315" y="35"/>
                      <a:pt x="315" y="35"/>
                      <a:pt x="315" y="35"/>
                    </a:cubicBezTo>
                    <a:cubicBezTo>
                      <a:pt x="315" y="36"/>
                      <a:pt x="315" y="36"/>
                      <a:pt x="315" y="36"/>
                    </a:cubicBezTo>
                    <a:cubicBezTo>
                      <a:pt x="316" y="36"/>
                      <a:pt x="316" y="36"/>
                      <a:pt x="316" y="36"/>
                    </a:cubicBezTo>
                    <a:cubicBezTo>
                      <a:pt x="316" y="36"/>
                      <a:pt x="316" y="36"/>
                      <a:pt x="316" y="36"/>
                    </a:cubicBezTo>
                    <a:cubicBezTo>
                      <a:pt x="316" y="36"/>
                      <a:pt x="316" y="36"/>
                      <a:pt x="316" y="36"/>
                    </a:cubicBezTo>
                    <a:cubicBezTo>
                      <a:pt x="318" y="37"/>
                      <a:pt x="318" y="37"/>
                      <a:pt x="318" y="37"/>
                    </a:cubicBezTo>
                    <a:cubicBezTo>
                      <a:pt x="318" y="38"/>
                      <a:pt x="318" y="38"/>
                      <a:pt x="318" y="38"/>
                    </a:cubicBezTo>
                    <a:cubicBezTo>
                      <a:pt x="318" y="38"/>
                      <a:pt x="318" y="38"/>
                      <a:pt x="318" y="38"/>
                    </a:cubicBezTo>
                    <a:cubicBezTo>
                      <a:pt x="318" y="38"/>
                      <a:pt x="318" y="38"/>
                      <a:pt x="318" y="38"/>
                    </a:cubicBezTo>
                    <a:cubicBezTo>
                      <a:pt x="319" y="39"/>
                      <a:pt x="319" y="39"/>
                      <a:pt x="319"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19" y="40"/>
                      <a:pt x="319" y="40"/>
                      <a:pt x="319" y="40"/>
                    </a:cubicBezTo>
                    <a:cubicBezTo>
                      <a:pt x="320" y="40"/>
                      <a:pt x="320" y="40"/>
                      <a:pt x="320" y="40"/>
                    </a:cubicBezTo>
                    <a:cubicBezTo>
                      <a:pt x="321" y="40"/>
                      <a:pt x="321" y="40"/>
                      <a:pt x="321" y="40"/>
                    </a:cubicBezTo>
                    <a:cubicBezTo>
                      <a:pt x="321" y="40"/>
                      <a:pt x="321" y="40"/>
                      <a:pt x="321" y="40"/>
                    </a:cubicBezTo>
                    <a:cubicBezTo>
                      <a:pt x="321" y="40"/>
                      <a:pt x="321" y="40"/>
                      <a:pt x="321" y="40"/>
                    </a:cubicBezTo>
                    <a:cubicBezTo>
                      <a:pt x="322" y="40"/>
                      <a:pt x="322" y="40"/>
                      <a:pt x="322" y="40"/>
                    </a:cubicBezTo>
                    <a:cubicBezTo>
                      <a:pt x="322" y="40"/>
                      <a:pt x="322" y="40"/>
                      <a:pt x="322" y="40"/>
                    </a:cubicBezTo>
                    <a:cubicBezTo>
                      <a:pt x="322" y="40"/>
                      <a:pt x="322" y="40"/>
                      <a:pt x="322" y="40"/>
                    </a:cubicBezTo>
                    <a:cubicBezTo>
                      <a:pt x="321" y="40"/>
                      <a:pt x="321" y="40"/>
                      <a:pt x="321" y="40"/>
                    </a:cubicBezTo>
                    <a:cubicBezTo>
                      <a:pt x="322" y="41"/>
                      <a:pt x="322" y="41"/>
                      <a:pt x="322" y="41"/>
                    </a:cubicBezTo>
                    <a:cubicBezTo>
                      <a:pt x="322" y="41"/>
                      <a:pt x="322" y="41"/>
                      <a:pt x="322" y="41"/>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3" y="41"/>
                      <a:pt x="323" y="41"/>
                      <a:pt x="323" y="41"/>
                    </a:cubicBezTo>
                    <a:cubicBezTo>
                      <a:pt x="324" y="42"/>
                      <a:pt x="324" y="42"/>
                      <a:pt x="324" y="42"/>
                    </a:cubicBezTo>
                    <a:cubicBezTo>
                      <a:pt x="324" y="42"/>
                      <a:pt x="324" y="42"/>
                      <a:pt x="324" y="42"/>
                    </a:cubicBezTo>
                    <a:cubicBezTo>
                      <a:pt x="324" y="42"/>
                      <a:pt x="324" y="42"/>
                      <a:pt x="324" y="42"/>
                    </a:cubicBezTo>
                    <a:cubicBezTo>
                      <a:pt x="324" y="42"/>
                      <a:pt x="324" y="42"/>
                      <a:pt x="324" y="42"/>
                    </a:cubicBezTo>
                    <a:cubicBezTo>
                      <a:pt x="325" y="42"/>
                      <a:pt x="325" y="42"/>
                      <a:pt x="325" y="42"/>
                    </a:cubicBezTo>
                    <a:cubicBezTo>
                      <a:pt x="325" y="42"/>
                      <a:pt x="325" y="42"/>
                      <a:pt x="325" y="42"/>
                    </a:cubicBezTo>
                    <a:cubicBezTo>
                      <a:pt x="325" y="42"/>
                      <a:pt x="325" y="42"/>
                      <a:pt x="325" y="42"/>
                    </a:cubicBezTo>
                    <a:cubicBezTo>
                      <a:pt x="327" y="42"/>
                      <a:pt x="327" y="42"/>
                      <a:pt x="327" y="42"/>
                    </a:cubicBezTo>
                    <a:cubicBezTo>
                      <a:pt x="328" y="42"/>
                      <a:pt x="328" y="42"/>
                      <a:pt x="328" y="42"/>
                    </a:cubicBezTo>
                    <a:cubicBezTo>
                      <a:pt x="329" y="42"/>
                      <a:pt x="329" y="42"/>
                      <a:pt x="329" y="42"/>
                    </a:cubicBezTo>
                    <a:cubicBezTo>
                      <a:pt x="329" y="42"/>
                      <a:pt x="329" y="42"/>
                      <a:pt x="329" y="42"/>
                    </a:cubicBezTo>
                    <a:cubicBezTo>
                      <a:pt x="329" y="42"/>
                      <a:pt x="329" y="42"/>
                      <a:pt x="329" y="42"/>
                    </a:cubicBezTo>
                    <a:cubicBezTo>
                      <a:pt x="331" y="42"/>
                      <a:pt x="331" y="42"/>
                      <a:pt x="331" y="42"/>
                    </a:cubicBezTo>
                    <a:cubicBezTo>
                      <a:pt x="331" y="42"/>
                      <a:pt x="331" y="42"/>
                      <a:pt x="331" y="42"/>
                    </a:cubicBezTo>
                    <a:cubicBezTo>
                      <a:pt x="332" y="43"/>
                      <a:pt x="332" y="43"/>
                      <a:pt x="332" y="43"/>
                    </a:cubicBezTo>
                    <a:cubicBezTo>
                      <a:pt x="332" y="45"/>
                      <a:pt x="332" y="45"/>
                      <a:pt x="332" y="45"/>
                    </a:cubicBezTo>
                    <a:cubicBezTo>
                      <a:pt x="332" y="45"/>
                      <a:pt x="332" y="45"/>
                      <a:pt x="332" y="45"/>
                    </a:cubicBezTo>
                    <a:cubicBezTo>
                      <a:pt x="332" y="45"/>
                      <a:pt x="332" y="45"/>
                      <a:pt x="332" y="45"/>
                    </a:cubicBezTo>
                    <a:cubicBezTo>
                      <a:pt x="333" y="46"/>
                      <a:pt x="333" y="46"/>
                      <a:pt x="333" y="46"/>
                    </a:cubicBezTo>
                    <a:cubicBezTo>
                      <a:pt x="334" y="47"/>
                      <a:pt x="334" y="47"/>
                      <a:pt x="334" y="47"/>
                    </a:cubicBezTo>
                    <a:cubicBezTo>
                      <a:pt x="334" y="49"/>
                      <a:pt x="334" y="49"/>
                      <a:pt x="334" y="49"/>
                    </a:cubicBezTo>
                    <a:cubicBezTo>
                      <a:pt x="334" y="49"/>
                      <a:pt x="334" y="49"/>
                      <a:pt x="334" y="49"/>
                    </a:cubicBezTo>
                    <a:cubicBezTo>
                      <a:pt x="334" y="49"/>
                      <a:pt x="334" y="49"/>
                      <a:pt x="334" y="49"/>
                    </a:cubicBezTo>
                    <a:cubicBezTo>
                      <a:pt x="335" y="50"/>
                      <a:pt x="335" y="50"/>
                      <a:pt x="335" y="50"/>
                    </a:cubicBezTo>
                    <a:cubicBezTo>
                      <a:pt x="335" y="50"/>
                      <a:pt x="335" y="50"/>
                      <a:pt x="335" y="50"/>
                    </a:cubicBezTo>
                    <a:cubicBezTo>
                      <a:pt x="335" y="50"/>
                      <a:pt x="335" y="50"/>
                      <a:pt x="335" y="50"/>
                    </a:cubicBezTo>
                    <a:cubicBezTo>
                      <a:pt x="336" y="50"/>
                      <a:pt x="336" y="50"/>
                      <a:pt x="336" y="50"/>
                    </a:cubicBezTo>
                    <a:cubicBezTo>
                      <a:pt x="337" y="50"/>
                      <a:pt x="337" y="50"/>
                      <a:pt x="337" y="50"/>
                    </a:cubicBezTo>
                    <a:cubicBezTo>
                      <a:pt x="337" y="50"/>
                      <a:pt x="337" y="50"/>
                      <a:pt x="337" y="50"/>
                    </a:cubicBezTo>
                    <a:cubicBezTo>
                      <a:pt x="265" y="183"/>
                      <a:pt x="265" y="183"/>
                      <a:pt x="265" y="183"/>
                    </a:cubicBezTo>
                    <a:cubicBezTo>
                      <a:pt x="264" y="184"/>
                      <a:pt x="264" y="184"/>
                      <a:pt x="264" y="184"/>
                    </a:cubicBezTo>
                    <a:cubicBezTo>
                      <a:pt x="265" y="184"/>
                      <a:pt x="265" y="184"/>
                      <a:pt x="265" y="184"/>
                    </a:cubicBezTo>
                    <a:cubicBezTo>
                      <a:pt x="269" y="184"/>
                      <a:pt x="269" y="184"/>
                      <a:pt x="269" y="184"/>
                    </a:cubicBezTo>
                    <a:cubicBezTo>
                      <a:pt x="270" y="184"/>
                      <a:pt x="270" y="184"/>
                      <a:pt x="270" y="184"/>
                    </a:cubicBezTo>
                    <a:cubicBezTo>
                      <a:pt x="270" y="185"/>
                      <a:pt x="270" y="185"/>
                      <a:pt x="270" y="185"/>
                    </a:cubicBezTo>
                    <a:cubicBezTo>
                      <a:pt x="271" y="184"/>
                      <a:pt x="271" y="184"/>
                      <a:pt x="271" y="184"/>
                    </a:cubicBezTo>
                    <a:cubicBezTo>
                      <a:pt x="273" y="183"/>
                      <a:pt x="273" y="183"/>
                      <a:pt x="273" y="183"/>
                    </a:cubicBezTo>
                    <a:cubicBezTo>
                      <a:pt x="275" y="183"/>
                      <a:pt x="275" y="183"/>
                      <a:pt x="275" y="183"/>
                    </a:cubicBezTo>
                    <a:cubicBezTo>
                      <a:pt x="274" y="186"/>
                      <a:pt x="274" y="186"/>
                      <a:pt x="274" y="186"/>
                    </a:cubicBezTo>
                    <a:cubicBezTo>
                      <a:pt x="274" y="186"/>
                      <a:pt x="274" y="186"/>
                      <a:pt x="274" y="186"/>
                    </a:cubicBezTo>
                    <a:cubicBezTo>
                      <a:pt x="274" y="186"/>
                      <a:pt x="274" y="186"/>
                      <a:pt x="274" y="186"/>
                    </a:cubicBezTo>
                    <a:cubicBezTo>
                      <a:pt x="275" y="187"/>
                      <a:pt x="275" y="187"/>
                      <a:pt x="275" y="187"/>
                    </a:cubicBezTo>
                    <a:cubicBezTo>
                      <a:pt x="276" y="191"/>
                      <a:pt x="276" y="191"/>
                      <a:pt x="276" y="191"/>
                    </a:cubicBezTo>
                    <a:cubicBezTo>
                      <a:pt x="277" y="195"/>
                      <a:pt x="277" y="195"/>
                      <a:pt x="277" y="195"/>
                    </a:cubicBezTo>
                    <a:cubicBezTo>
                      <a:pt x="276" y="194"/>
                      <a:pt x="276" y="194"/>
                      <a:pt x="276" y="194"/>
                    </a:cubicBezTo>
                    <a:cubicBezTo>
                      <a:pt x="275" y="197"/>
                      <a:pt x="275" y="197"/>
                      <a:pt x="275" y="197"/>
                    </a:cubicBezTo>
                    <a:cubicBezTo>
                      <a:pt x="274" y="198"/>
                      <a:pt x="274" y="198"/>
                      <a:pt x="274" y="198"/>
                    </a:cubicBezTo>
                    <a:cubicBezTo>
                      <a:pt x="273" y="198"/>
                      <a:pt x="273" y="198"/>
                      <a:pt x="273" y="198"/>
                    </a:cubicBezTo>
                    <a:cubicBezTo>
                      <a:pt x="273" y="198"/>
                      <a:pt x="273" y="198"/>
                      <a:pt x="273" y="198"/>
                    </a:cubicBezTo>
                    <a:cubicBezTo>
                      <a:pt x="273" y="198"/>
                      <a:pt x="273" y="198"/>
                      <a:pt x="273" y="198"/>
                    </a:cubicBezTo>
                    <a:cubicBezTo>
                      <a:pt x="272" y="198"/>
                      <a:pt x="272" y="198"/>
                      <a:pt x="272" y="198"/>
                    </a:cubicBezTo>
                    <a:cubicBezTo>
                      <a:pt x="271" y="197"/>
                      <a:pt x="271" y="197"/>
                      <a:pt x="271" y="197"/>
                    </a:cubicBezTo>
                    <a:cubicBezTo>
                      <a:pt x="272" y="197"/>
                      <a:pt x="272" y="197"/>
                      <a:pt x="272" y="197"/>
                    </a:cubicBezTo>
                    <a:cubicBezTo>
                      <a:pt x="272" y="197"/>
                      <a:pt x="272" y="197"/>
                      <a:pt x="272" y="197"/>
                    </a:cubicBezTo>
                    <a:cubicBezTo>
                      <a:pt x="272" y="196"/>
                      <a:pt x="272" y="196"/>
                      <a:pt x="272" y="196"/>
                    </a:cubicBezTo>
                    <a:cubicBezTo>
                      <a:pt x="272" y="196"/>
                      <a:pt x="272" y="196"/>
                      <a:pt x="272" y="196"/>
                    </a:cubicBezTo>
                    <a:cubicBezTo>
                      <a:pt x="272" y="195"/>
                      <a:pt x="272" y="195"/>
                      <a:pt x="272" y="195"/>
                    </a:cubicBezTo>
                    <a:cubicBezTo>
                      <a:pt x="271" y="195"/>
                      <a:pt x="271" y="195"/>
                      <a:pt x="271" y="195"/>
                    </a:cubicBezTo>
                    <a:cubicBezTo>
                      <a:pt x="271" y="195"/>
                      <a:pt x="271" y="195"/>
                      <a:pt x="271" y="195"/>
                    </a:cubicBezTo>
                    <a:cubicBezTo>
                      <a:pt x="271" y="195"/>
                      <a:pt x="271" y="195"/>
                      <a:pt x="271" y="195"/>
                    </a:cubicBezTo>
                    <a:cubicBezTo>
                      <a:pt x="270" y="195"/>
                      <a:pt x="270" y="195"/>
                      <a:pt x="270" y="195"/>
                    </a:cubicBezTo>
                    <a:cubicBezTo>
                      <a:pt x="270" y="195"/>
                      <a:pt x="270" y="195"/>
                      <a:pt x="270" y="195"/>
                    </a:cubicBezTo>
                    <a:cubicBezTo>
                      <a:pt x="269" y="194"/>
                      <a:pt x="269" y="194"/>
                      <a:pt x="269" y="194"/>
                    </a:cubicBezTo>
                    <a:cubicBezTo>
                      <a:pt x="269" y="193"/>
                      <a:pt x="269" y="193"/>
                      <a:pt x="269" y="193"/>
                    </a:cubicBezTo>
                    <a:cubicBezTo>
                      <a:pt x="269" y="193"/>
                      <a:pt x="269" y="193"/>
                      <a:pt x="269" y="193"/>
                    </a:cubicBezTo>
                    <a:cubicBezTo>
                      <a:pt x="270" y="193"/>
                      <a:pt x="270" y="193"/>
                      <a:pt x="270" y="193"/>
                    </a:cubicBezTo>
                    <a:cubicBezTo>
                      <a:pt x="270" y="193"/>
                      <a:pt x="270" y="193"/>
                      <a:pt x="270" y="193"/>
                    </a:cubicBezTo>
                    <a:cubicBezTo>
                      <a:pt x="271" y="193"/>
                      <a:pt x="271" y="193"/>
                      <a:pt x="271" y="193"/>
                    </a:cubicBezTo>
                    <a:cubicBezTo>
                      <a:pt x="271" y="193"/>
                      <a:pt x="271" y="193"/>
                      <a:pt x="271" y="193"/>
                    </a:cubicBezTo>
                    <a:cubicBezTo>
                      <a:pt x="271" y="193"/>
                      <a:pt x="271" y="193"/>
                      <a:pt x="271" y="193"/>
                    </a:cubicBezTo>
                    <a:cubicBezTo>
                      <a:pt x="272" y="192"/>
                      <a:pt x="272" y="192"/>
                      <a:pt x="272" y="192"/>
                    </a:cubicBezTo>
                    <a:cubicBezTo>
                      <a:pt x="272" y="192"/>
                      <a:pt x="272" y="192"/>
                      <a:pt x="272" y="192"/>
                    </a:cubicBezTo>
                    <a:cubicBezTo>
                      <a:pt x="272" y="191"/>
                      <a:pt x="272" y="191"/>
                      <a:pt x="272" y="191"/>
                    </a:cubicBezTo>
                    <a:cubicBezTo>
                      <a:pt x="272" y="190"/>
                      <a:pt x="272" y="190"/>
                      <a:pt x="272" y="190"/>
                    </a:cubicBezTo>
                    <a:cubicBezTo>
                      <a:pt x="273" y="189"/>
                      <a:pt x="273" y="189"/>
                      <a:pt x="273" y="189"/>
                    </a:cubicBezTo>
                    <a:cubicBezTo>
                      <a:pt x="273" y="189"/>
                      <a:pt x="273" y="189"/>
                      <a:pt x="273" y="189"/>
                    </a:cubicBezTo>
                    <a:cubicBezTo>
                      <a:pt x="273" y="189"/>
                      <a:pt x="273" y="189"/>
                      <a:pt x="273" y="189"/>
                    </a:cubicBezTo>
                    <a:cubicBezTo>
                      <a:pt x="273" y="188"/>
                      <a:pt x="273" y="188"/>
                      <a:pt x="273" y="188"/>
                    </a:cubicBezTo>
                    <a:cubicBezTo>
                      <a:pt x="274" y="187"/>
                      <a:pt x="274" y="187"/>
                      <a:pt x="274" y="187"/>
                    </a:cubicBezTo>
                    <a:cubicBezTo>
                      <a:pt x="273" y="187"/>
                      <a:pt x="273" y="187"/>
                      <a:pt x="273" y="187"/>
                    </a:cubicBezTo>
                    <a:cubicBezTo>
                      <a:pt x="272" y="187"/>
                      <a:pt x="272" y="187"/>
                      <a:pt x="272" y="187"/>
                    </a:cubicBezTo>
                    <a:cubicBezTo>
                      <a:pt x="272" y="187"/>
                      <a:pt x="272" y="187"/>
                      <a:pt x="272" y="187"/>
                    </a:cubicBezTo>
                    <a:cubicBezTo>
                      <a:pt x="272" y="187"/>
                      <a:pt x="272" y="187"/>
                      <a:pt x="272" y="187"/>
                    </a:cubicBezTo>
                    <a:cubicBezTo>
                      <a:pt x="270" y="188"/>
                      <a:pt x="270" y="188"/>
                      <a:pt x="270" y="188"/>
                    </a:cubicBezTo>
                    <a:cubicBezTo>
                      <a:pt x="270" y="188"/>
                      <a:pt x="270" y="188"/>
                      <a:pt x="270" y="188"/>
                    </a:cubicBezTo>
                    <a:cubicBezTo>
                      <a:pt x="270" y="188"/>
                      <a:pt x="270" y="188"/>
                      <a:pt x="270" y="188"/>
                    </a:cubicBezTo>
                    <a:cubicBezTo>
                      <a:pt x="270" y="189"/>
                      <a:pt x="270" y="189"/>
                      <a:pt x="270" y="189"/>
                    </a:cubicBezTo>
                    <a:cubicBezTo>
                      <a:pt x="270" y="188"/>
                      <a:pt x="270" y="188"/>
                      <a:pt x="270" y="188"/>
                    </a:cubicBezTo>
                    <a:cubicBezTo>
                      <a:pt x="270" y="189"/>
                      <a:pt x="270" y="189"/>
                      <a:pt x="270" y="189"/>
                    </a:cubicBezTo>
                    <a:cubicBezTo>
                      <a:pt x="269" y="189"/>
                      <a:pt x="269" y="189"/>
                      <a:pt x="269" y="189"/>
                    </a:cubicBezTo>
                    <a:cubicBezTo>
                      <a:pt x="266" y="189"/>
                      <a:pt x="266" y="189"/>
                      <a:pt x="266" y="189"/>
                    </a:cubicBezTo>
                    <a:cubicBezTo>
                      <a:pt x="265" y="189"/>
                      <a:pt x="265" y="189"/>
                      <a:pt x="265" y="189"/>
                    </a:cubicBezTo>
                    <a:cubicBezTo>
                      <a:pt x="264" y="188"/>
                      <a:pt x="264" y="188"/>
                      <a:pt x="264" y="188"/>
                    </a:cubicBezTo>
                    <a:cubicBezTo>
                      <a:pt x="264" y="187"/>
                      <a:pt x="264" y="187"/>
                      <a:pt x="264" y="187"/>
                    </a:cubicBezTo>
                    <a:cubicBezTo>
                      <a:pt x="264" y="187"/>
                      <a:pt x="264" y="187"/>
                      <a:pt x="264" y="187"/>
                    </a:cubicBezTo>
                    <a:cubicBezTo>
                      <a:pt x="264" y="187"/>
                      <a:pt x="264" y="187"/>
                      <a:pt x="264" y="187"/>
                    </a:cubicBezTo>
                    <a:cubicBezTo>
                      <a:pt x="262" y="187"/>
                      <a:pt x="262" y="187"/>
                      <a:pt x="262" y="187"/>
                    </a:cubicBezTo>
                    <a:cubicBezTo>
                      <a:pt x="263" y="187"/>
                      <a:pt x="263" y="187"/>
                      <a:pt x="263" y="187"/>
                    </a:cubicBezTo>
                    <a:cubicBezTo>
                      <a:pt x="263" y="187"/>
                      <a:pt x="263" y="187"/>
                      <a:pt x="263" y="187"/>
                    </a:cubicBezTo>
                    <a:cubicBezTo>
                      <a:pt x="263" y="187"/>
                      <a:pt x="263" y="187"/>
                      <a:pt x="263" y="187"/>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4"/>
                      <a:pt x="264" y="184"/>
                      <a:pt x="264" y="184"/>
                    </a:cubicBezTo>
                    <a:cubicBezTo>
                      <a:pt x="264" y="184"/>
                      <a:pt x="264" y="184"/>
                      <a:pt x="264" y="184"/>
                    </a:cubicBezTo>
                    <a:cubicBezTo>
                      <a:pt x="263" y="184"/>
                      <a:pt x="263" y="184"/>
                      <a:pt x="263" y="184"/>
                    </a:cubicBezTo>
                    <a:cubicBezTo>
                      <a:pt x="263" y="184"/>
                      <a:pt x="263" y="184"/>
                      <a:pt x="263" y="184"/>
                    </a:cubicBezTo>
                    <a:cubicBezTo>
                      <a:pt x="263" y="184"/>
                      <a:pt x="263" y="184"/>
                      <a:pt x="263" y="184"/>
                    </a:cubicBezTo>
                    <a:cubicBezTo>
                      <a:pt x="262" y="184"/>
                      <a:pt x="262" y="184"/>
                      <a:pt x="262" y="184"/>
                    </a:cubicBezTo>
                    <a:cubicBezTo>
                      <a:pt x="261" y="185"/>
                      <a:pt x="261" y="185"/>
                      <a:pt x="261" y="185"/>
                    </a:cubicBezTo>
                    <a:cubicBezTo>
                      <a:pt x="260" y="185"/>
                      <a:pt x="260" y="185"/>
                      <a:pt x="260" y="185"/>
                    </a:cubicBezTo>
                    <a:cubicBezTo>
                      <a:pt x="260" y="184"/>
                      <a:pt x="260" y="184"/>
                      <a:pt x="260" y="184"/>
                    </a:cubicBezTo>
                    <a:cubicBezTo>
                      <a:pt x="260" y="184"/>
                      <a:pt x="260" y="184"/>
                      <a:pt x="260" y="184"/>
                    </a:cubicBezTo>
                    <a:cubicBezTo>
                      <a:pt x="260" y="184"/>
                      <a:pt x="260" y="184"/>
                      <a:pt x="260" y="184"/>
                    </a:cubicBezTo>
                    <a:cubicBezTo>
                      <a:pt x="259" y="184"/>
                      <a:pt x="259" y="184"/>
                      <a:pt x="259" y="184"/>
                    </a:cubicBezTo>
                    <a:cubicBezTo>
                      <a:pt x="258" y="183"/>
                      <a:pt x="258" y="183"/>
                      <a:pt x="258" y="183"/>
                    </a:cubicBezTo>
                    <a:cubicBezTo>
                      <a:pt x="258" y="183"/>
                      <a:pt x="258" y="183"/>
                      <a:pt x="258" y="183"/>
                    </a:cubicBezTo>
                    <a:cubicBezTo>
                      <a:pt x="258" y="183"/>
                      <a:pt x="258" y="183"/>
                      <a:pt x="258" y="183"/>
                    </a:cubicBezTo>
                    <a:cubicBezTo>
                      <a:pt x="257" y="182"/>
                      <a:pt x="257" y="182"/>
                      <a:pt x="257" y="182"/>
                    </a:cubicBezTo>
                    <a:cubicBezTo>
                      <a:pt x="258" y="182"/>
                      <a:pt x="258" y="182"/>
                      <a:pt x="258" y="182"/>
                    </a:cubicBezTo>
                    <a:cubicBezTo>
                      <a:pt x="258" y="182"/>
                      <a:pt x="258" y="182"/>
                      <a:pt x="258" y="182"/>
                    </a:cubicBezTo>
                    <a:cubicBezTo>
                      <a:pt x="257" y="182"/>
                      <a:pt x="257" y="182"/>
                      <a:pt x="257" y="182"/>
                    </a:cubicBezTo>
                    <a:cubicBezTo>
                      <a:pt x="257" y="181"/>
                      <a:pt x="257" y="181"/>
                      <a:pt x="257" y="181"/>
                    </a:cubicBezTo>
                    <a:cubicBezTo>
                      <a:pt x="256" y="181"/>
                      <a:pt x="256" y="181"/>
                      <a:pt x="256" y="181"/>
                    </a:cubicBezTo>
                    <a:cubicBezTo>
                      <a:pt x="256" y="181"/>
                      <a:pt x="256" y="181"/>
                      <a:pt x="256" y="181"/>
                    </a:cubicBezTo>
                    <a:cubicBezTo>
                      <a:pt x="255" y="182"/>
                      <a:pt x="255" y="182"/>
                      <a:pt x="255" y="182"/>
                    </a:cubicBezTo>
                    <a:cubicBezTo>
                      <a:pt x="253" y="181"/>
                      <a:pt x="253" y="181"/>
                      <a:pt x="253" y="181"/>
                    </a:cubicBezTo>
                    <a:cubicBezTo>
                      <a:pt x="252" y="182"/>
                      <a:pt x="252" y="182"/>
                      <a:pt x="252" y="182"/>
                    </a:cubicBezTo>
                    <a:cubicBezTo>
                      <a:pt x="251" y="181"/>
                      <a:pt x="251" y="181"/>
                      <a:pt x="251" y="181"/>
                    </a:cubicBezTo>
                    <a:cubicBezTo>
                      <a:pt x="251" y="181"/>
                      <a:pt x="251" y="181"/>
                      <a:pt x="251" y="181"/>
                    </a:cubicBezTo>
                    <a:cubicBezTo>
                      <a:pt x="251" y="181"/>
                      <a:pt x="251" y="181"/>
                      <a:pt x="251" y="181"/>
                    </a:cubicBezTo>
                    <a:cubicBezTo>
                      <a:pt x="250" y="182"/>
                      <a:pt x="250" y="182"/>
                      <a:pt x="250" y="182"/>
                    </a:cubicBezTo>
                    <a:cubicBezTo>
                      <a:pt x="249" y="181"/>
                      <a:pt x="249" y="181"/>
                      <a:pt x="249" y="181"/>
                    </a:cubicBezTo>
                    <a:cubicBezTo>
                      <a:pt x="249" y="181"/>
                      <a:pt x="249" y="181"/>
                      <a:pt x="249" y="181"/>
                    </a:cubicBezTo>
                    <a:cubicBezTo>
                      <a:pt x="249" y="181"/>
                      <a:pt x="249" y="181"/>
                      <a:pt x="249" y="181"/>
                    </a:cubicBezTo>
                    <a:cubicBezTo>
                      <a:pt x="250" y="181"/>
                      <a:pt x="250" y="181"/>
                      <a:pt x="250" y="181"/>
                    </a:cubicBezTo>
                    <a:cubicBezTo>
                      <a:pt x="249" y="180"/>
                      <a:pt x="249" y="180"/>
                      <a:pt x="249" y="180"/>
                    </a:cubicBezTo>
                    <a:cubicBezTo>
                      <a:pt x="248" y="179"/>
                      <a:pt x="248" y="179"/>
                      <a:pt x="248" y="179"/>
                    </a:cubicBezTo>
                    <a:cubicBezTo>
                      <a:pt x="250" y="178"/>
                      <a:pt x="250" y="178"/>
                      <a:pt x="250" y="178"/>
                    </a:cubicBezTo>
                    <a:cubicBezTo>
                      <a:pt x="250" y="178"/>
                      <a:pt x="250" y="178"/>
                      <a:pt x="250" y="178"/>
                    </a:cubicBezTo>
                    <a:cubicBezTo>
                      <a:pt x="250" y="178"/>
                      <a:pt x="250" y="178"/>
                      <a:pt x="250" y="178"/>
                    </a:cubicBezTo>
                    <a:cubicBezTo>
                      <a:pt x="250" y="177"/>
                      <a:pt x="250" y="177"/>
                      <a:pt x="250" y="177"/>
                    </a:cubicBezTo>
                    <a:cubicBezTo>
                      <a:pt x="250" y="176"/>
                      <a:pt x="250" y="176"/>
                      <a:pt x="250" y="176"/>
                    </a:cubicBezTo>
                    <a:cubicBezTo>
                      <a:pt x="251" y="175"/>
                      <a:pt x="251" y="175"/>
                      <a:pt x="251" y="175"/>
                    </a:cubicBezTo>
                    <a:cubicBezTo>
                      <a:pt x="250" y="175"/>
                      <a:pt x="250" y="175"/>
                      <a:pt x="250" y="175"/>
                    </a:cubicBezTo>
                    <a:cubicBezTo>
                      <a:pt x="249" y="175"/>
                      <a:pt x="249" y="175"/>
                      <a:pt x="249" y="175"/>
                    </a:cubicBezTo>
                    <a:cubicBezTo>
                      <a:pt x="248" y="175"/>
                      <a:pt x="248" y="175"/>
                      <a:pt x="248" y="175"/>
                    </a:cubicBezTo>
                    <a:cubicBezTo>
                      <a:pt x="248" y="176"/>
                      <a:pt x="248" y="176"/>
                      <a:pt x="248" y="176"/>
                    </a:cubicBezTo>
                    <a:cubicBezTo>
                      <a:pt x="248" y="176"/>
                      <a:pt x="248" y="176"/>
                      <a:pt x="248" y="176"/>
                    </a:cubicBezTo>
                    <a:cubicBezTo>
                      <a:pt x="248" y="176"/>
                      <a:pt x="248" y="176"/>
                      <a:pt x="248" y="176"/>
                    </a:cubicBezTo>
                    <a:cubicBezTo>
                      <a:pt x="248" y="177"/>
                      <a:pt x="248" y="177"/>
                      <a:pt x="248" y="177"/>
                    </a:cubicBezTo>
                    <a:cubicBezTo>
                      <a:pt x="248" y="177"/>
                      <a:pt x="248" y="177"/>
                      <a:pt x="248" y="177"/>
                    </a:cubicBezTo>
                    <a:cubicBezTo>
                      <a:pt x="248" y="178"/>
                      <a:pt x="248" y="178"/>
                      <a:pt x="248" y="178"/>
                    </a:cubicBezTo>
                    <a:cubicBezTo>
                      <a:pt x="247" y="177"/>
                      <a:pt x="247" y="177"/>
                      <a:pt x="247" y="177"/>
                    </a:cubicBezTo>
                    <a:cubicBezTo>
                      <a:pt x="247" y="177"/>
                      <a:pt x="247" y="177"/>
                      <a:pt x="247" y="177"/>
                    </a:cubicBezTo>
                    <a:cubicBezTo>
                      <a:pt x="247" y="177"/>
                      <a:pt x="247" y="177"/>
                      <a:pt x="247" y="177"/>
                    </a:cubicBezTo>
                    <a:cubicBezTo>
                      <a:pt x="247" y="177"/>
                      <a:pt x="247" y="177"/>
                      <a:pt x="247" y="177"/>
                    </a:cubicBezTo>
                    <a:cubicBezTo>
                      <a:pt x="246" y="176"/>
                      <a:pt x="246" y="176"/>
                      <a:pt x="246" y="176"/>
                    </a:cubicBezTo>
                    <a:cubicBezTo>
                      <a:pt x="246" y="176"/>
                      <a:pt x="246" y="176"/>
                      <a:pt x="246" y="176"/>
                    </a:cubicBezTo>
                    <a:cubicBezTo>
                      <a:pt x="247" y="176"/>
                      <a:pt x="247" y="176"/>
                      <a:pt x="247" y="176"/>
                    </a:cubicBezTo>
                    <a:cubicBezTo>
                      <a:pt x="247" y="176"/>
                      <a:pt x="247" y="176"/>
                      <a:pt x="247" y="176"/>
                    </a:cubicBezTo>
                    <a:cubicBezTo>
                      <a:pt x="247" y="176"/>
                      <a:pt x="247" y="176"/>
                      <a:pt x="247" y="176"/>
                    </a:cubicBezTo>
                    <a:cubicBezTo>
                      <a:pt x="247" y="175"/>
                      <a:pt x="247" y="175"/>
                      <a:pt x="247" y="175"/>
                    </a:cubicBezTo>
                    <a:cubicBezTo>
                      <a:pt x="247" y="175"/>
                      <a:pt x="247" y="175"/>
                      <a:pt x="247" y="175"/>
                    </a:cubicBezTo>
                    <a:cubicBezTo>
                      <a:pt x="247" y="175"/>
                      <a:pt x="247" y="175"/>
                      <a:pt x="247" y="175"/>
                    </a:cubicBezTo>
                    <a:cubicBezTo>
                      <a:pt x="247" y="174"/>
                      <a:pt x="247" y="174"/>
                      <a:pt x="247" y="174"/>
                    </a:cubicBezTo>
                    <a:cubicBezTo>
                      <a:pt x="246" y="174"/>
                      <a:pt x="246" y="174"/>
                      <a:pt x="246" y="174"/>
                    </a:cubicBezTo>
                    <a:cubicBezTo>
                      <a:pt x="246" y="174"/>
                      <a:pt x="246" y="174"/>
                      <a:pt x="246" y="174"/>
                    </a:cubicBezTo>
                    <a:cubicBezTo>
                      <a:pt x="244" y="174"/>
                      <a:pt x="244" y="174"/>
                      <a:pt x="244" y="174"/>
                    </a:cubicBezTo>
                    <a:cubicBezTo>
                      <a:pt x="244" y="174"/>
                      <a:pt x="244" y="174"/>
                      <a:pt x="244" y="174"/>
                    </a:cubicBezTo>
                    <a:cubicBezTo>
                      <a:pt x="242" y="173"/>
                      <a:pt x="242" y="173"/>
                      <a:pt x="242" y="173"/>
                    </a:cubicBezTo>
                    <a:cubicBezTo>
                      <a:pt x="242" y="173"/>
                      <a:pt x="242" y="173"/>
                      <a:pt x="242" y="173"/>
                    </a:cubicBezTo>
                    <a:cubicBezTo>
                      <a:pt x="242" y="173"/>
                      <a:pt x="242" y="173"/>
                      <a:pt x="242" y="173"/>
                    </a:cubicBezTo>
                    <a:cubicBezTo>
                      <a:pt x="242" y="172"/>
                      <a:pt x="242" y="172"/>
                      <a:pt x="242" y="172"/>
                    </a:cubicBezTo>
                    <a:cubicBezTo>
                      <a:pt x="241" y="172"/>
                      <a:pt x="241" y="172"/>
                      <a:pt x="241" y="172"/>
                    </a:cubicBezTo>
                    <a:cubicBezTo>
                      <a:pt x="241" y="171"/>
                      <a:pt x="241" y="171"/>
                      <a:pt x="241" y="171"/>
                    </a:cubicBezTo>
                    <a:cubicBezTo>
                      <a:pt x="241" y="171"/>
                      <a:pt x="241" y="171"/>
                      <a:pt x="241" y="171"/>
                    </a:cubicBezTo>
                    <a:cubicBezTo>
                      <a:pt x="240" y="171"/>
                      <a:pt x="240" y="171"/>
                      <a:pt x="240" y="171"/>
                    </a:cubicBezTo>
                    <a:cubicBezTo>
                      <a:pt x="240" y="171"/>
                      <a:pt x="240" y="171"/>
                      <a:pt x="240" y="171"/>
                    </a:cubicBezTo>
                    <a:cubicBezTo>
                      <a:pt x="240" y="171"/>
                      <a:pt x="240" y="171"/>
                      <a:pt x="240" y="171"/>
                    </a:cubicBezTo>
                    <a:cubicBezTo>
                      <a:pt x="240" y="171"/>
                      <a:pt x="240" y="171"/>
                      <a:pt x="240" y="171"/>
                    </a:cubicBezTo>
                    <a:cubicBezTo>
                      <a:pt x="241" y="171"/>
                      <a:pt x="241" y="171"/>
                      <a:pt x="241" y="171"/>
                    </a:cubicBezTo>
                    <a:cubicBezTo>
                      <a:pt x="241" y="171"/>
                      <a:pt x="241" y="171"/>
                      <a:pt x="241" y="171"/>
                    </a:cubicBezTo>
                    <a:cubicBezTo>
                      <a:pt x="242" y="170"/>
                      <a:pt x="242" y="170"/>
                      <a:pt x="242" y="170"/>
                    </a:cubicBezTo>
                    <a:cubicBezTo>
                      <a:pt x="241" y="170"/>
                      <a:pt x="241" y="170"/>
                      <a:pt x="241" y="170"/>
                    </a:cubicBezTo>
                    <a:cubicBezTo>
                      <a:pt x="240" y="169"/>
                      <a:pt x="240" y="169"/>
                      <a:pt x="240" y="169"/>
                    </a:cubicBezTo>
                    <a:cubicBezTo>
                      <a:pt x="240" y="169"/>
                      <a:pt x="240" y="169"/>
                      <a:pt x="240" y="169"/>
                    </a:cubicBezTo>
                    <a:cubicBezTo>
                      <a:pt x="240" y="169"/>
                      <a:pt x="240" y="169"/>
                      <a:pt x="240" y="169"/>
                    </a:cubicBezTo>
                    <a:cubicBezTo>
                      <a:pt x="239" y="169"/>
                      <a:pt x="239" y="169"/>
                      <a:pt x="239" y="169"/>
                    </a:cubicBezTo>
                    <a:cubicBezTo>
                      <a:pt x="239" y="169"/>
                      <a:pt x="239" y="169"/>
                      <a:pt x="239" y="169"/>
                    </a:cubicBezTo>
                    <a:cubicBezTo>
                      <a:pt x="239" y="169"/>
                      <a:pt x="239" y="169"/>
                      <a:pt x="239" y="169"/>
                    </a:cubicBezTo>
                    <a:cubicBezTo>
                      <a:pt x="239" y="169"/>
                      <a:pt x="239" y="169"/>
                      <a:pt x="239" y="169"/>
                    </a:cubicBezTo>
                    <a:cubicBezTo>
                      <a:pt x="241" y="169"/>
                      <a:pt x="241" y="169"/>
                      <a:pt x="241" y="169"/>
                    </a:cubicBezTo>
                    <a:cubicBezTo>
                      <a:pt x="242" y="170"/>
                      <a:pt x="242" y="170"/>
                      <a:pt x="242" y="170"/>
                    </a:cubicBezTo>
                    <a:cubicBezTo>
                      <a:pt x="243" y="170"/>
                      <a:pt x="243" y="170"/>
                      <a:pt x="243" y="170"/>
                    </a:cubicBezTo>
                    <a:cubicBezTo>
                      <a:pt x="243" y="170"/>
                      <a:pt x="243" y="170"/>
                      <a:pt x="243" y="170"/>
                    </a:cubicBezTo>
                    <a:cubicBezTo>
                      <a:pt x="243" y="169"/>
                      <a:pt x="243" y="169"/>
                      <a:pt x="243" y="169"/>
                    </a:cubicBezTo>
                    <a:cubicBezTo>
                      <a:pt x="243" y="169"/>
                      <a:pt x="243" y="169"/>
                      <a:pt x="243" y="169"/>
                    </a:cubicBezTo>
                    <a:cubicBezTo>
                      <a:pt x="243" y="168"/>
                      <a:pt x="243" y="168"/>
                      <a:pt x="243" y="168"/>
                    </a:cubicBezTo>
                    <a:cubicBezTo>
                      <a:pt x="242" y="168"/>
                      <a:pt x="242" y="168"/>
                      <a:pt x="242" y="168"/>
                    </a:cubicBezTo>
                    <a:cubicBezTo>
                      <a:pt x="242" y="168"/>
                      <a:pt x="242" y="168"/>
                      <a:pt x="242" y="168"/>
                    </a:cubicBezTo>
                    <a:cubicBezTo>
                      <a:pt x="242" y="168"/>
                      <a:pt x="242" y="168"/>
                      <a:pt x="242" y="168"/>
                    </a:cubicBezTo>
                    <a:cubicBezTo>
                      <a:pt x="239" y="167"/>
                      <a:pt x="239" y="167"/>
                      <a:pt x="239" y="167"/>
                    </a:cubicBezTo>
                    <a:cubicBezTo>
                      <a:pt x="239" y="167"/>
                      <a:pt x="239" y="167"/>
                      <a:pt x="239" y="167"/>
                    </a:cubicBezTo>
                    <a:cubicBezTo>
                      <a:pt x="240" y="166"/>
                      <a:pt x="240" y="166"/>
                      <a:pt x="240" y="166"/>
                    </a:cubicBezTo>
                    <a:cubicBezTo>
                      <a:pt x="240" y="166"/>
                      <a:pt x="240" y="166"/>
                      <a:pt x="240" y="166"/>
                    </a:cubicBezTo>
                    <a:cubicBezTo>
                      <a:pt x="240" y="166"/>
                      <a:pt x="240" y="166"/>
                      <a:pt x="240" y="166"/>
                    </a:cubicBezTo>
                    <a:cubicBezTo>
                      <a:pt x="241" y="166"/>
                      <a:pt x="241" y="166"/>
                      <a:pt x="241" y="166"/>
                    </a:cubicBezTo>
                    <a:cubicBezTo>
                      <a:pt x="242" y="165"/>
                      <a:pt x="242" y="165"/>
                      <a:pt x="242" y="165"/>
                    </a:cubicBezTo>
                    <a:cubicBezTo>
                      <a:pt x="243" y="165"/>
                      <a:pt x="243" y="165"/>
                      <a:pt x="243" y="165"/>
                    </a:cubicBezTo>
                    <a:cubicBezTo>
                      <a:pt x="243" y="165"/>
                      <a:pt x="243" y="165"/>
                      <a:pt x="243" y="165"/>
                    </a:cubicBezTo>
                    <a:cubicBezTo>
                      <a:pt x="243" y="165"/>
                      <a:pt x="243" y="165"/>
                      <a:pt x="243" y="165"/>
                    </a:cubicBezTo>
                    <a:cubicBezTo>
                      <a:pt x="243" y="164"/>
                      <a:pt x="243" y="164"/>
                      <a:pt x="243" y="164"/>
                    </a:cubicBezTo>
                    <a:cubicBezTo>
                      <a:pt x="244" y="164"/>
                      <a:pt x="244" y="164"/>
                      <a:pt x="244" y="164"/>
                    </a:cubicBezTo>
                    <a:cubicBezTo>
                      <a:pt x="243" y="164"/>
                      <a:pt x="243" y="164"/>
                      <a:pt x="243" y="164"/>
                    </a:cubicBezTo>
                    <a:cubicBezTo>
                      <a:pt x="242" y="163"/>
                      <a:pt x="242" y="163"/>
                      <a:pt x="242" y="163"/>
                    </a:cubicBezTo>
                    <a:cubicBezTo>
                      <a:pt x="242" y="163"/>
                      <a:pt x="242" y="163"/>
                      <a:pt x="242" y="163"/>
                    </a:cubicBezTo>
                    <a:cubicBezTo>
                      <a:pt x="242" y="163"/>
                      <a:pt x="242" y="163"/>
                      <a:pt x="242" y="163"/>
                    </a:cubicBezTo>
                    <a:cubicBezTo>
                      <a:pt x="240" y="164"/>
                      <a:pt x="240" y="164"/>
                      <a:pt x="240" y="164"/>
                    </a:cubicBezTo>
                    <a:cubicBezTo>
                      <a:pt x="240" y="164"/>
                      <a:pt x="240" y="164"/>
                      <a:pt x="240" y="164"/>
                    </a:cubicBezTo>
                    <a:cubicBezTo>
                      <a:pt x="240" y="164"/>
                      <a:pt x="240" y="164"/>
                      <a:pt x="240" y="164"/>
                    </a:cubicBezTo>
                    <a:cubicBezTo>
                      <a:pt x="239" y="164"/>
                      <a:pt x="239" y="164"/>
                      <a:pt x="239" y="164"/>
                    </a:cubicBezTo>
                    <a:cubicBezTo>
                      <a:pt x="239" y="164"/>
                      <a:pt x="239" y="164"/>
                      <a:pt x="239" y="164"/>
                    </a:cubicBezTo>
                    <a:cubicBezTo>
                      <a:pt x="239" y="164"/>
                      <a:pt x="239" y="164"/>
                      <a:pt x="239" y="164"/>
                    </a:cubicBezTo>
                    <a:cubicBezTo>
                      <a:pt x="239" y="165"/>
                      <a:pt x="239" y="165"/>
                      <a:pt x="239" y="165"/>
                    </a:cubicBezTo>
                    <a:cubicBezTo>
                      <a:pt x="238" y="165"/>
                      <a:pt x="238" y="165"/>
                      <a:pt x="238" y="165"/>
                    </a:cubicBezTo>
                    <a:cubicBezTo>
                      <a:pt x="237" y="165"/>
                      <a:pt x="237" y="165"/>
                      <a:pt x="237" y="165"/>
                    </a:cubicBezTo>
                    <a:cubicBezTo>
                      <a:pt x="236" y="164"/>
                      <a:pt x="236" y="164"/>
                      <a:pt x="236" y="164"/>
                    </a:cubicBezTo>
                    <a:cubicBezTo>
                      <a:pt x="236" y="165"/>
                      <a:pt x="236" y="165"/>
                      <a:pt x="236" y="165"/>
                    </a:cubicBezTo>
                    <a:cubicBezTo>
                      <a:pt x="236" y="166"/>
                      <a:pt x="236" y="166"/>
                      <a:pt x="236" y="166"/>
                    </a:cubicBezTo>
                    <a:cubicBezTo>
                      <a:pt x="235" y="166"/>
                      <a:pt x="235" y="166"/>
                      <a:pt x="235" y="166"/>
                    </a:cubicBezTo>
                    <a:cubicBezTo>
                      <a:pt x="236" y="165"/>
                      <a:pt x="236" y="165"/>
                      <a:pt x="236" y="165"/>
                    </a:cubicBezTo>
                    <a:cubicBezTo>
                      <a:pt x="236" y="165"/>
                      <a:pt x="236" y="165"/>
                      <a:pt x="236" y="165"/>
                    </a:cubicBezTo>
                    <a:cubicBezTo>
                      <a:pt x="237" y="164"/>
                      <a:pt x="237" y="164"/>
                      <a:pt x="237" y="164"/>
                    </a:cubicBezTo>
                    <a:cubicBezTo>
                      <a:pt x="236" y="164"/>
                      <a:pt x="236" y="164"/>
                      <a:pt x="236" y="164"/>
                    </a:cubicBezTo>
                    <a:cubicBezTo>
                      <a:pt x="235" y="164"/>
                      <a:pt x="235" y="164"/>
                      <a:pt x="235" y="164"/>
                    </a:cubicBezTo>
                    <a:cubicBezTo>
                      <a:pt x="235" y="164"/>
                      <a:pt x="235" y="164"/>
                      <a:pt x="235" y="164"/>
                    </a:cubicBezTo>
                    <a:cubicBezTo>
                      <a:pt x="235" y="164"/>
                      <a:pt x="235" y="164"/>
                      <a:pt x="235" y="164"/>
                    </a:cubicBezTo>
                    <a:cubicBezTo>
                      <a:pt x="234" y="165"/>
                      <a:pt x="234" y="165"/>
                      <a:pt x="234" y="165"/>
                    </a:cubicBezTo>
                    <a:cubicBezTo>
                      <a:pt x="234" y="165"/>
                      <a:pt x="234" y="165"/>
                      <a:pt x="234" y="165"/>
                    </a:cubicBezTo>
                    <a:cubicBezTo>
                      <a:pt x="234" y="165"/>
                      <a:pt x="234" y="165"/>
                      <a:pt x="234" y="165"/>
                    </a:cubicBezTo>
                    <a:cubicBezTo>
                      <a:pt x="233" y="167"/>
                      <a:pt x="233" y="167"/>
                      <a:pt x="233" y="167"/>
                    </a:cubicBezTo>
                    <a:cubicBezTo>
                      <a:pt x="233" y="165"/>
                      <a:pt x="233" y="165"/>
                      <a:pt x="233" y="165"/>
                    </a:cubicBezTo>
                    <a:cubicBezTo>
                      <a:pt x="233" y="165"/>
                      <a:pt x="233" y="165"/>
                      <a:pt x="233" y="165"/>
                    </a:cubicBezTo>
                    <a:cubicBezTo>
                      <a:pt x="235" y="163"/>
                      <a:pt x="235" y="163"/>
                      <a:pt x="235" y="163"/>
                    </a:cubicBezTo>
                    <a:cubicBezTo>
                      <a:pt x="236" y="162"/>
                      <a:pt x="236" y="162"/>
                      <a:pt x="236" y="162"/>
                    </a:cubicBezTo>
                    <a:cubicBezTo>
                      <a:pt x="235" y="162"/>
                      <a:pt x="235" y="162"/>
                      <a:pt x="235" y="162"/>
                    </a:cubicBezTo>
                    <a:cubicBezTo>
                      <a:pt x="233" y="162"/>
                      <a:pt x="233" y="162"/>
                      <a:pt x="233" y="162"/>
                    </a:cubicBezTo>
                    <a:cubicBezTo>
                      <a:pt x="233" y="162"/>
                      <a:pt x="233" y="162"/>
                      <a:pt x="233" y="162"/>
                    </a:cubicBezTo>
                    <a:cubicBezTo>
                      <a:pt x="233" y="162"/>
                      <a:pt x="233" y="162"/>
                      <a:pt x="233" y="162"/>
                    </a:cubicBezTo>
                    <a:cubicBezTo>
                      <a:pt x="232" y="163"/>
                      <a:pt x="232" y="163"/>
                      <a:pt x="232" y="163"/>
                    </a:cubicBezTo>
                    <a:cubicBezTo>
                      <a:pt x="231" y="162"/>
                      <a:pt x="231" y="162"/>
                      <a:pt x="231" y="162"/>
                    </a:cubicBezTo>
                    <a:cubicBezTo>
                      <a:pt x="231" y="162"/>
                      <a:pt x="231" y="162"/>
                      <a:pt x="231" y="162"/>
                    </a:cubicBezTo>
                    <a:cubicBezTo>
                      <a:pt x="231" y="162"/>
                      <a:pt x="231" y="162"/>
                      <a:pt x="231" y="162"/>
                    </a:cubicBezTo>
                    <a:cubicBezTo>
                      <a:pt x="229" y="163"/>
                      <a:pt x="229" y="163"/>
                      <a:pt x="229" y="163"/>
                    </a:cubicBezTo>
                    <a:cubicBezTo>
                      <a:pt x="228" y="163"/>
                      <a:pt x="228" y="163"/>
                      <a:pt x="228" y="163"/>
                    </a:cubicBezTo>
                    <a:cubicBezTo>
                      <a:pt x="229" y="163"/>
                      <a:pt x="229" y="163"/>
                      <a:pt x="229" y="163"/>
                    </a:cubicBezTo>
                    <a:cubicBezTo>
                      <a:pt x="229" y="164"/>
                      <a:pt x="229" y="164"/>
                      <a:pt x="229" y="164"/>
                    </a:cubicBezTo>
                    <a:cubicBezTo>
                      <a:pt x="229" y="164"/>
                      <a:pt x="229" y="164"/>
                      <a:pt x="229" y="164"/>
                    </a:cubicBezTo>
                    <a:cubicBezTo>
                      <a:pt x="229" y="164"/>
                      <a:pt x="229" y="164"/>
                      <a:pt x="229" y="164"/>
                    </a:cubicBezTo>
                    <a:cubicBezTo>
                      <a:pt x="228" y="165"/>
                      <a:pt x="228" y="165"/>
                      <a:pt x="228" y="165"/>
                    </a:cubicBezTo>
                    <a:cubicBezTo>
                      <a:pt x="226" y="165"/>
                      <a:pt x="226" y="165"/>
                      <a:pt x="226" y="165"/>
                    </a:cubicBezTo>
                    <a:cubicBezTo>
                      <a:pt x="226" y="165"/>
                      <a:pt x="226" y="165"/>
                      <a:pt x="226" y="165"/>
                    </a:cubicBezTo>
                    <a:cubicBezTo>
                      <a:pt x="226" y="165"/>
                      <a:pt x="226" y="165"/>
                      <a:pt x="226" y="165"/>
                    </a:cubicBezTo>
                    <a:cubicBezTo>
                      <a:pt x="226" y="166"/>
                      <a:pt x="226" y="166"/>
                      <a:pt x="226" y="166"/>
                    </a:cubicBezTo>
                    <a:cubicBezTo>
                      <a:pt x="226" y="167"/>
                      <a:pt x="226" y="167"/>
                      <a:pt x="226" y="167"/>
                    </a:cubicBezTo>
                    <a:cubicBezTo>
                      <a:pt x="226" y="167"/>
                      <a:pt x="226" y="167"/>
                      <a:pt x="226" y="167"/>
                    </a:cubicBezTo>
                    <a:cubicBezTo>
                      <a:pt x="227" y="168"/>
                      <a:pt x="227" y="168"/>
                      <a:pt x="227" y="168"/>
                    </a:cubicBezTo>
                    <a:cubicBezTo>
                      <a:pt x="228" y="168"/>
                      <a:pt x="228" y="168"/>
                      <a:pt x="228" y="168"/>
                    </a:cubicBezTo>
                    <a:cubicBezTo>
                      <a:pt x="227" y="168"/>
                      <a:pt x="227" y="168"/>
                      <a:pt x="227" y="168"/>
                    </a:cubicBezTo>
                    <a:cubicBezTo>
                      <a:pt x="227" y="168"/>
                      <a:pt x="227" y="168"/>
                      <a:pt x="227" y="168"/>
                    </a:cubicBezTo>
                    <a:cubicBezTo>
                      <a:pt x="227" y="168"/>
                      <a:pt x="227" y="168"/>
                      <a:pt x="227" y="168"/>
                    </a:cubicBezTo>
                    <a:cubicBezTo>
                      <a:pt x="226" y="168"/>
                      <a:pt x="226" y="168"/>
                      <a:pt x="226" y="168"/>
                    </a:cubicBezTo>
                    <a:cubicBezTo>
                      <a:pt x="226" y="168"/>
                      <a:pt x="226" y="168"/>
                      <a:pt x="226" y="168"/>
                    </a:cubicBezTo>
                    <a:cubicBezTo>
                      <a:pt x="226" y="168"/>
                      <a:pt x="226" y="168"/>
                      <a:pt x="226" y="168"/>
                    </a:cubicBezTo>
                    <a:cubicBezTo>
                      <a:pt x="225" y="169"/>
                      <a:pt x="225" y="169"/>
                      <a:pt x="225" y="169"/>
                    </a:cubicBezTo>
                    <a:cubicBezTo>
                      <a:pt x="225" y="169"/>
                      <a:pt x="225" y="169"/>
                      <a:pt x="225" y="169"/>
                    </a:cubicBezTo>
                    <a:cubicBezTo>
                      <a:pt x="226" y="170"/>
                      <a:pt x="226" y="170"/>
                      <a:pt x="226" y="170"/>
                    </a:cubicBezTo>
                    <a:cubicBezTo>
                      <a:pt x="227" y="170"/>
                      <a:pt x="227" y="170"/>
                      <a:pt x="227" y="170"/>
                    </a:cubicBezTo>
                    <a:cubicBezTo>
                      <a:pt x="228" y="170"/>
                      <a:pt x="228" y="170"/>
                      <a:pt x="228" y="170"/>
                    </a:cubicBezTo>
                    <a:cubicBezTo>
                      <a:pt x="228" y="170"/>
                      <a:pt x="228" y="170"/>
                      <a:pt x="228" y="170"/>
                    </a:cubicBezTo>
                    <a:cubicBezTo>
                      <a:pt x="228" y="170"/>
                      <a:pt x="228" y="170"/>
                      <a:pt x="228" y="170"/>
                    </a:cubicBezTo>
                    <a:cubicBezTo>
                      <a:pt x="229" y="170"/>
                      <a:pt x="229" y="170"/>
                      <a:pt x="229" y="170"/>
                    </a:cubicBezTo>
                    <a:cubicBezTo>
                      <a:pt x="229" y="171"/>
                      <a:pt x="229" y="171"/>
                      <a:pt x="229" y="171"/>
                    </a:cubicBezTo>
                    <a:cubicBezTo>
                      <a:pt x="228" y="171"/>
                      <a:pt x="228" y="171"/>
                      <a:pt x="228" y="171"/>
                    </a:cubicBezTo>
                    <a:cubicBezTo>
                      <a:pt x="226" y="172"/>
                      <a:pt x="226" y="172"/>
                      <a:pt x="226" y="172"/>
                    </a:cubicBezTo>
                    <a:cubicBezTo>
                      <a:pt x="226" y="172"/>
                      <a:pt x="226" y="172"/>
                      <a:pt x="226" y="172"/>
                    </a:cubicBezTo>
                    <a:cubicBezTo>
                      <a:pt x="226" y="172"/>
                      <a:pt x="226" y="172"/>
                      <a:pt x="226" y="172"/>
                    </a:cubicBezTo>
                    <a:cubicBezTo>
                      <a:pt x="225" y="174"/>
                      <a:pt x="225" y="174"/>
                      <a:pt x="225" y="174"/>
                    </a:cubicBezTo>
                    <a:cubicBezTo>
                      <a:pt x="225" y="174"/>
                      <a:pt x="225" y="174"/>
                      <a:pt x="225" y="174"/>
                    </a:cubicBezTo>
                    <a:cubicBezTo>
                      <a:pt x="226" y="174"/>
                      <a:pt x="226" y="174"/>
                      <a:pt x="226" y="174"/>
                    </a:cubicBezTo>
                    <a:cubicBezTo>
                      <a:pt x="226" y="174"/>
                      <a:pt x="226" y="174"/>
                      <a:pt x="226" y="174"/>
                    </a:cubicBezTo>
                    <a:cubicBezTo>
                      <a:pt x="225" y="174"/>
                      <a:pt x="225" y="174"/>
                      <a:pt x="225" y="174"/>
                    </a:cubicBezTo>
                    <a:cubicBezTo>
                      <a:pt x="224" y="175"/>
                      <a:pt x="224" y="175"/>
                      <a:pt x="224" y="175"/>
                    </a:cubicBezTo>
                    <a:cubicBezTo>
                      <a:pt x="224" y="175"/>
                      <a:pt x="224" y="175"/>
                      <a:pt x="224" y="175"/>
                    </a:cubicBezTo>
                    <a:cubicBezTo>
                      <a:pt x="223" y="175"/>
                      <a:pt x="223" y="175"/>
                      <a:pt x="223" y="175"/>
                    </a:cubicBezTo>
                    <a:cubicBezTo>
                      <a:pt x="223" y="176"/>
                      <a:pt x="223" y="176"/>
                      <a:pt x="223" y="176"/>
                    </a:cubicBezTo>
                    <a:cubicBezTo>
                      <a:pt x="222" y="177"/>
                      <a:pt x="222" y="177"/>
                      <a:pt x="222" y="177"/>
                    </a:cubicBezTo>
                    <a:cubicBezTo>
                      <a:pt x="222" y="177"/>
                      <a:pt x="222" y="177"/>
                      <a:pt x="222" y="177"/>
                    </a:cubicBezTo>
                    <a:cubicBezTo>
                      <a:pt x="222" y="176"/>
                      <a:pt x="222" y="176"/>
                      <a:pt x="222" y="176"/>
                    </a:cubicBezTo>
                    <a:cubicBezTo>
                      <a:pt x="222" y="176"/>
                      <a:pt x="222" y="176"/>
                      <a:pt x="222" y="176"/>
                    </a:cubicBezTo>
                    <a:cubicBezTo>
                      <a:pt x="221" y="176"/>
                      <a:pt x="221" y="176"/>
                      <a:pt x="221" y="176"/>
                    </a:cubicBezTo>
                    <a:cubicBezTo>
                      <a:pt x="221" y="176"/>
                      <a:pt x="221" y="176"/>
                      <a:pt x="221" y="176"/>
                    </a:cubicBezTo>
                    <a:cubicBezTo>
                      <a:pt x="221" y="176"/>
                      <a:pt x="221" y="176"/>
                      <a:pt x="221" y="176"/>
                    </a:cubicBezTo>
                    <a:cubicBezTo>
                      <a:pt x="221" y="176"/>
                      <a:pt x="221" y="176"/>
                      <a:pt x="221" y="176"/>
                    </a:cubicBezTo>
                    <a:cubicBezTo>
                      <a:pt x="221" y="175"/>
                      <a:pt x="221" y="175"/>
                      <a:pt x="221" y="175"/>
                    </a:cubicBezTo>
                    <a:cubicBezTo>
                      <a:pt x="220" y="174"/>
                      <a:pt x="220" y="174"/>
                      <a:pt x="220" y="174"/>
                    </a:cubicBezTo>
                    <a:cubicBezTo>
                      <a:pt x="220" y="175"/>
                      <a:pt x="220" y="175"/>
                      <a:pt x="220" y="175"/>
                    </a:cubicBezTo>
                    <a:cubicBezTo>
                      <a:pt x="220" y="175"/>
                      <a:pt x="220" y="175"/>
                      <a:pt x="220" y="175"/>
                    </a:cubicBezTo>
                    <a:cubicBezTo>
                      <a:pt x="220" y="174"/>
                      <a:pt x="220" y="174"/>
                      <a:pt x="220" y="174"/>
                    </a:cubicBezTo>
                    <a:cubicBezTo>
                      <a:pt x="220" y="173"/>
                      <a:pt x="220" y="173"/>
                      <a:pt x="220" y="173"/>
                    </a:cubicBezTo>
                    <a:cubicBezTo>
                      <a:pt x="219" y="173"/>
                      <a:pt x="219" y="173"/>
                      <a:pt x="219" y="173"/>
                    </a:cubicBezTo>
                    <a:cubicBezTo>
                      <a:pt x="218" y="174"/>
                      <a:pt x="218" y="174"/>
                      <a:pt x="218" y="174"/>
                    </a:cubicBezTo>
                    <a:cubicBezTo>
                      <a:pt x="218" y="174"/>
                      <a:pt x="218" y="174"/>
                      <a:pt x="218" y="174"/>
                    </a:cubicBezTo>
                    <a:cubicBezTo>
                      <a:pt x="218" y="174"/>
                      <a:pt x="218" y="174"/>
                      <a:pt x="218" y="174"/>
                    </a:cubicBezTo>
                    <a:cubicBezTo>
                      <a:pt x="217" y="176"/>
                      <a:pt x="217" y="176"/>
                      <a:pt x="217" y="176"/>
                    </a:cubicBezTo>
                    <a:cubicBezTo>
                      <a:pt x="217" y="176"/>
                      <a:pt x="217" y="176"/>
                      <a:pt x="217" y="176"/>
                    </a:cubicBezTo>
                    <a:cubicBezTo>
                      <a:pt x="217" y="175"/>
                      <a:pt x="217" y="175"/>
                      <a:pt x="217" y="175"/>
                    </a:cubicBezTo>
                    <a:cubicBezTo>
                      <a:pt x="216" y="175"/>
                      <a:pt x="216" y="175"/>
                      <a:pt x="216" y="175"/>
                    </a:cubicBezTo>
                    <a:cubicBezTo>
                      <a:pt x="216" y="176"/>
                      <a:pt x="216" y="176"/>
                      <a:pt x="216" y="176"/>
                    </a:cubicBezTo>
                    <a:cubicBezTo>
                      <a:pt x="215" y="177"/>
                      <a:pt x="215" y="177"/>
                      <a:pt x="215" y="177"/>
                    </a:cubicBezTo>
                    <a:cubicBezTo>
                      <a:pt x="215" y="177"/>
                      <a:pt x="215" y="177"/>
                      <a:pt x="215" y="177"/>
                    </a:cubicBezTo>
                    <a:cubicBezTo>
                      <a:pt x="215" y="177"/>
                      <a:pt x="215" y="177"/>
                      <a:pt x="215" y="177"/>
                    </a:cubicBezTo>
                    <a:cubicBezTo>
                      <a:pt x="214" y="179"/>
                      <a:pt x="214" y="179"/>
                      <a:pt x="214" y="179"/>
                    </a:cubicBezTo>
                    <a:cubicBezTo>
                      <a:pt x="214" y="179"/>
                      <a:pt x="214" y="179"/>
                      <a:pt x="214" y="179"/>
                    </a:cubicBezTo>
                    <a:cubicBezTo>
                      <a:pt x="214" y="179"/>
                      <a:pt x="214" y="179"/>
                      <a:pt x="214" y="179"/>
                    </a:cubicBezTo>
                    <a:cubicBezTo>
                      <a:pt x="214" y="178"/>
                      <a:pt x="214" y="178"/>
                      <a:pt x="214" y="178"/>
                    </a:cubicBezTo>
                    <a:cubicBezTo>
                      <a:pt x="213" y="178"/>
                      <a:pt x="213" y="178"/>
                      <a:pt x="213" y="178"/>
                    </a:cubicBezTo>
                    <a:cubicBezTo>
                      <a:pt x="212" y="178"/>
                      <a:pt x="212" y="178"/>
                      <a:pt x="212" y="178"/>
                    </a:cubicBezTo>
                    <a:cubicBezTo>
                      <a:pt x="212" y="179"/>
                      <a:pt x="212" y="179"/>
                      <a:pt x="212" y="179"/>
                    </a:cubicBezTo>
                    <a:cubicBezTo>
                      <a:pt x="212" y="179"/>
                      <a:pt x="212" y="179"/>
                      <a:pt x="212" y="179"/>
                    </a:cubicBezTo>
                    <a:cubicBezTo>
                      <a:pt x="210" y="180"/>
                      <a:pt x="210" y="180"/>
                      <a:pt x="210" y="180"/>
                    </a:cubicBezTo>
                    <a:cubicBezTo>
                      <a:pt x="209" y="180"/>
                      <a:pt x="209" y="180"/>
                      <a:pt x="209" y="180"/>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09" y="178"/>
                      <a:pt x="209" y="178"/>
                      <a:pt x="209" y="178"/>
                    </a:cubicBezTo>
                    <a:cubicBezTo>
                      <a:pt x="209" y="178"/>
                      <a:pt x="209" y="178"/>
                      <a:pt x="209" y="178"/>
                    </a:cubicBezTo>
                    <a:cubicBezTo>
                      <a:pt x="208" y="178"/>
                      <a:pt x="208" y="178"/>
                      <a:pt x="208" y="178"/>
                    </a:cubicBezTo>
                    <a:cubicBezTo>
                      <a:pt x="207" y="179"/>
                      <a:pt x="207" y="179"/>
                      <a:pt x="207" y="179"/>
                    </a:cubicBezTo>
                    <a:cubicBezTo>
                      <a:pt x="207" y="179"/>
                      <a:pt x="207" y="179"/>
                      <a:pt x="207" y="179"/>
                    </a:cubicBezTo>
                    <a:cubicBezTo>
                      <a:pt x="207" y="179"/>
                      <a:pt x="207" y="179"/>
                      <a:pt x="207" y="179"/>
                    </a:cubicBezTo>
                    <a:cubicBezTo>
                      <a:pt x="207" y="180"/>
                      <a:pt x="207" y="180"/>
                      <a:pt x="207" y="180"/>
                    </a:cubicBezTo>
                    <a:cubicBezTo>
                      <a:pt x="206" y="181"/>
                      <a:pt x="206" y="181"/>
                      <a:pt x="206" y="181"/>
                    </a:cubicBezTo>
                    <a:cubicBezTo>
                      <a:pt x="205" y="182"/>
                      <a:pt x="205" y="182"/>
                      <a:pt x="205" y="182"/>
                    </a:cubicBezTo>
                    <a:cubicBezTo>
                      <a:pt x="205" y="182"/>
                      <a:pt x="205" y="182"/>
                      <a:pt x="205" y="182"/>
                    </a:cubicBezTo>
                    <a:cubicBezTo>
                      <a:pt x="205" y="182"/>
                      <a:pt x="205" y="182"/>
                      <a:pt x="205" y="182"/>
                    </a:cubicBezTo>
                    <a:cubicBezTo>
                      <a:pt x="204" y="182"/>
                      <a:pt x="204" y="182"/>
                      <a:pt x="204" y="182"/>
                    </a:cubicBezTo>
                    <a:cubicBezTo>
                      <a:pt x="204" y="182"/>
                      <a:pt x="204" y="182"/>
                      <a:pt x="204" y="182"/>
                    </a:cubicBezTo>
                    <a:cubicBezTo>
                      <a:pt x="203" y="182"/>
                      <a:pt x="203" y="182"/>
                      <a:pt x="203" y="182"/>
                    </a:cubicBezTo>
                    <a:cubicBezTo>
                      <a:pt x="203" y="182"/>
                      <a:pt x="203" y="182"/>
                      <a:pt x="203" y="182"/>
                    </a:cubicBezTo>
                    <a:cubicBezTo>
                      <a:pt x="203" y="183"/>
                      <a:pt x="203" y="183"/>
                      <a:pt x="203" y="183"/>
                    </a:cubicBezTo>
                    <a:cubicBezTo>
                      <a:pt x="203" y="183"/>
                      <a:pt x="203" y="183"/>
                      <a:pt x="203" y="183"/>
                    </a:cubicBezTo>
                    <a:cubicBezTo>
                      <a:pt x="202" y="182"/>
                      <a:pt x="202" y="182"/>
                      <a:pt x="202" y="182"/>
                    </a:cubicBezTo>
                    <a:cubicBezTo>
                      <a:pt x="202" y="183"/>
                      <a:pt x="202" y="183"/>
                      <a:pt x="202" y="183"/>
                    </a:cubicBezTo>
                    <a:cubicBezTo>
                      <a:pt x="201" y="183"/>
                      <a:pt x="201" y="183"/>
                      <a:pt x="201" y="183"/>
                    </a:cubicBezTo>
                    <a:cubicBezTo>
                      <a:pt x="201" y="183"/>
                      <a:pt x="201" y="183"/>
                      <a:pt x="201" y="183"/>
                    </a:cubicBezTo>
                    <a:cubicBezTo>
                      <a:pt x="200" y="182"/>
                      <a:pt x="200" y="182"/>
                      <a:pt x="200" y="182"/>
                    </a:cubicBezTo>
                    <a:cubicBezTo>
                      <a:pt x="200" y="181"/>
                      <a:pt x="200" y="181"/>
                      <a:pt x="200" y="181"/>
                    </a:cubicBezTo>
                    <a:cubicBezTo>
                      <a:pt x="200" y="181"/>
                      <a:pt x="200" y="181"/>
                      <a:pt x="200" y="181"/>
                    </a:cubicBezTo>
                    <a:cubicBezTo>
                      <a:pt x="201" y="181"/>
                      <a:pt x="201" y="181"/>
                      <a:pt x="201" y="181"/>
                    </a:cubicBezTo>
                    <a:cubicBezTo>
                      <a:pt x="202" y="181"/>
                      <a:pt x="202" y="181"/>
                      <a:pt x="202" y="181"/>
                    </a:cubicBezTo>
                    <a:cubicBezTo>
                      <a:pt x="202" y="181"/>
                      <a:pt x="202" y="181"/>
                      <a:pt x="202" y="181"/>
                    </a:cubicBezTo>
                    <a:cubicBezTo>
                      <a:pt x="202" y="180"/>
                      <a:pt x="202" y="180"/>
                      <a:pt x="202" y="180"/>
                    </a:cubicBezTo>
                    <a:cubicBezTo>
                      <a:pt x="202" y="180"/>
                      <a:pt x="202" y="180"/>
                      <a:pt x="202" y="180"/>
                    </a:cubicBezTo>
                    <a:cubicBezTo>
                      <a:pt x="203" y="180"/>
                      <a:pt x="203" y="180"/>
                      <a:pt x="203" y="180"/>
                    </a:cubicBezTo>
                    <a:cubicBezTo>
                      <a:pt x="204" y="180"/>
                      <a:pt x="204" y="180"/>
                      <a:pt x="204" y="180"/>
                    </a:cubicBezTo>
                    <a:cubicBezTo>
                      <a:pt x="205" y="180"/>
                      <a:pt x="205" y="180"/>
                      <a:pt x="205" y="180"/>
                    </a:cubicBezTo>
                    <a:cubicBezTo>
                      <a:pt x="205" y="180"/>
                      <a:pt x="205" y="180"/>
                      <a:pt x="205" y="180"/>
                    </a:cubicBezTo>
                    <a:cubicBezTo>
                      <a:pt x="205" y="179"/>
                      <a:pt x="205" y="179"/>
                      <a:pt x="205" y="179"/>
                    </a:cubicBezTo>
                    <a:cubicBezTo>
                      <a:pt x="206" y="179"/>
                      <a:pt x="206" y="179"/>
                      <a:pt x="206" y="179"/>
                    </a:cubicBezTo>
                    <a:cubicBezTo>
                      <a:pt x="206" y="179"/>
                      <a:pt x="206" y="179"/>
                      <a:pt x="206" y="179"/>
                    </a:cubicBezTo>
                    <a:cubicBezTo>
                      <a:pt x="206" y="179"/>
                      <a:pt x="206" y="179"/>
                      <a:pt x="206" y="179"/>
                    </a:cubicBezTo>
                    <a:cubicBezTo>
                      <a:pt x="208" y="177"/>
                      <a:pt x="208" y="177"/>
                      <a:pt x="208" y="177"/>
                    </a:cubicBezTo>
                    <a:cubicBezTo>
                      <a:pt x="209" y="177"/>
                      <a:pt x="209" y="177"/>
                      <a:pt x="209" y="177"/>
                    </a:cubicBezTo>
                    <a:cubicBezTo>
                      <a:pt x="209" y="177"/>
                      <a:pt x="209" y="177"/>
                      <a:pt x="209" y="177"/>
                    </a:cubicBezTo>
                    <a:cubicBezTo>
                      <a:pt x="209" y="176"/>
                      <a:pt x="209" y="176"/>
                      <a:pt x="209" y="176"/>
                    </a:cubicBezTo>
                    <a:cubicBezTo>
                      <a:pt x="209" y="176"/>
                      <a:pt x="209" y="176"/>
                      <a:pt x="209" y="176"/>
                    </a:cubicBezTo>
                    <a:cubicBezTo>
                      <a:pt x="208" y="176"/>
                      <a:pt x="208" y="176"/>
                      <a:pt x="208" y="176"/>
                    </a:cubicBezTo>
                    <a:cubicBezTo>
                      <a:pt x="207" y="175"/>
                      <a:pt x="207" y="175"/>
                      <a:pt x="207" y="175"/>
                    </a:cubicBezTo>
                    <a:cubicBezTo>
                      <a:pt x="207" y="175"/>
                      <a:pt x="207" y="175"/>
                      <a:pt x="207" y="175"/>
                    </a:cubicBezTo>
                    <a:cubicBezTo>
                      <a:pt x="207" y="176"/>
                      <a:pt x="207" y="176"/>
                      <a:pt x="207" y="176"/>
                    </a:cubicBezTo>
                    <a:cubicBezTo>
                      <a:pt x="206" y="176"/>
                      <a:pt x="206" y="176"/>
                      <a:pt x="206" y="176"/>
                    </a:cubicBezTo>
                    <a:cubicBezTo>
                      <a:pt x="205" y="176"/>
                      <a:pt x="205" y="176"/>
                      <a:pt x="205" y="176"/>
                    </a:cubicBezTo>
                    <a:cubicBezTo>
                      <a:pt x="205" y="176"/>
                      <a:pt x="205" y="176"/>
                      <a:pt x="205" y="176"/>
                    </a:cubicBezTo>
                    <a:cubicBezTo>
                      <a:pt x="205" y="176"/>
                      <a:pt x="205" y="176"/>
                      <a:pt x="205" y="176"/>
                    </a:cubicBezTo>
                    <a:cubicBezTo>
                      <a:pt x="205" y="177"/>
                      <a:pt x="205" y="177"/>
                      <a:pt x="205" y="177"/>
                    </a:cubicBezTo>
                    <a:cubicBezTo>
                      <a:pt x="204" y="176"/>
                      <a:pt x="204" y="176"/>
                      <a:pt x="204" y="176"/>
                    </a:cubicBezTo>
                    <a:cubicBezTo>
                      <a:pt x="204" y="175"/>
                      <a:pt x="204" y="175"/>
                      <a:pt x="204" y="175"/>
                    </a:cubicBezTo>
                    <a:cubicBezTo>
                      <a:pt x="205" y="174"/>
                      <a:pt x="205" y="174"/>
                      <a:pt x="205" y="174"/>
                    </a:cubicBezTo>
                    <a:cubicBezTo>
                      <a:pt x="208" y="171"/>
                      <a:pt x="208" y="171"/>
                      <a:pt x="208" y="171"/>
                    </a:cubicBezTo>
                    <a:cubicBezTo>
                      <a:pt x="208" y="171"/>
                      <a:pt x="208" y="171"/>
                      <a:pt x="208" y="171"/>
                    </a:cubicBezTo>
                    <a:cubicBezTo>
                      <a:pt x="208" y="171"/>
                      <a:pt x="208" y="171"/>
                      <a:pt x="208" y="171"/>
                    </a:cubicBezTo>
                    <a:cubicBezTo>
                      <a:pt x="209" y="169"/>
                      <a:pt x="209" y="169"/>
                      <a:pt x="209" y="169"/>
                    </a:cubicBezTo>
                    <a:cubicBezTo>
                      <a:pt x="210" y="169"/>
                      <a:pt x="210" y="169"/>
                      <a:pt x="210" y="169"/>
                    </a:cubicBezTo>
                    <a:cubicBezTo>
                      <a:pt x="210" y="168"/>
                      <a:pt x="210" y="168"/>
                      <a:pt x="210" y="168"/>
                    </a:cubicBezTo>
                    <a:cubicBezTo>
                      <a:pt x="210" y="168"/>
                      <a:pt x="210" y="168"/>
                      <a:pt x="210" y="168"/>
                    </a:cubicBezTo>
                    <a:cubicBezTo>
                      <a:pt x="211" y="166"/>
                      <a:pt x="211" y="166"/>
                      <a:pt x="211" y="166"/>
                    </a:cubicBezTo>
                    <a:cubicBezTo>
                      <a:pt x="211" y="166"/>
                      <a:pt x="211" y="166"/>
                      <a:pt x="211" y="166"/>
                    </a:cubicBezTo>
                    <a:cubicBezTo>
                      <a:pt x="211" y="166"/>
                      <a:pt x="211" y="166"/>
                      <a:pt x="211" y="166"/>
                    </a:cubicBezTo>
                    <a:cubicBezTo>
                      <a:pt x="211" y="165"/>
                      <a:pt x="211" y="165"/>
                      <a:pt x="211" y="165"/>
                    </a:cubicBezTo>
                    <a:cubicBezTo>
                      <a:pt x="211" y="165"/>
                      <a:pt x="211" y="165"/>
                      <a:pt x="211" y="165"/>
                    </a:cubicBezTo>
                    <a:cubicBezTo>
                      <a:pt x="212" y="164"/>
                      <a:pt x="212" y="164"/>
                      <a:pt x="212" y="164"/>
                    </a:cubicBezTo>
                    <a:cubicBezTo>
                      <a:pt x="214" y="164"/>
                      <a:pt x="214" y="164"/>
                      <a:pt x="214" y="164"/>
                    </a:cubicBezTo>
                    <a:cubicBezTo>
                      <a:pt x="214" y="164"/>
                      <a:pt x="214" y="164"/>
                      <a:pt x="214" y="164"/>
                    </a:cubicBezTo>
                    <a:cubicBezTo>
                      <a:pt x="214" y="164"/>
                      <a:pt x="214" y="164"/>
                      <a:pt x="214" y="164"/>
                    </a:cubicBezTo>
                    <a:cubicBezTo>
                      <a:pt x="216" y="162"/>
                      <a:pt x="216" y="162"/>
                      <a:pt x="216" y="162"/>
                    </a:cubicBezTo>
                    <a:cubicBezTo>
                      <a:pt x="217" y="162"/>
                      <a:pt x="217" y="162"/>
                      <a:pt x="217" y="162"/>
                    </a:cubicBezTo>
                    <a:cubicBezTo>
                      <a:pt x="217" y="162"/>
                      <a:pt x="217" y="162"/>
                      <a:pt x="217" y="162"/>
                    </a:cubicBezTo>
                    <a:cubicBezTo>
                      <a:pt x="217" y="162"/>
                      <a:pt x="217" y="162"/>
                      <a:pt x="217" y="162"/>
                    </a:cubicBezTo>
                    <a:cubicBezTo>
                      <a:pt x="218" y="162"/>
                      <a:pt x="218" y="162"/>
                      <a:pt x="218" y="162"/>
                    </a:cubicBezTo>
                    <a:cubicBezTo>
                      <a:pt x="218" y="163"/>
                      <a:pt x="218" y="163"/>
                      <a:pt x="218" y="163"/>
                    </a:cubicBezTo>
                    <a:cubicBezTo>
                      <a:pt x="218" y="163"/>
                      <a:pt x="218" y="163"/>
                      <a:pt x="218" y="163"/>
                    </a:cubicBezTo>
                    <a:cubicBezTo>
                      <a:pt x="219" y="163"/>
                      <a:pt x="219" y="163"/>
                      <a:pt x="219" y="163"/>
                    </a:cubicBezTo>
                    <a:cubicBezTo>
                      <a:pt x="220" y="164"/>
                      <a:pt x="220" y="164"/>
                      <a:pt x="220"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1" y="164"/>
                      <a:pt x="221" y="164"/>
                      <a:pt x="221" y="164"/>
                    </a:cubicBezTo>
                    <a:cubicBezTo>
                      <a:pt x="222" y="164"/>
                      <a:pt x="222" y="164"/>
                      <a:pt x="222" y="164"/>
                    </a:cubicBezTo>
                    <a:cubicBezTo>
                      <a:pt x="222" y="164"/>
                      <a:pt x="222" y="164"/>
                      <a:pt x="222" y="164"/>
                    </a:cubicBezTo>
                    <a:cubicBezTo>
                      <a:pt x="224" y="165"/>
                      <a:pt x="224" y="165"/>
                      <a:pt x="224" y="165"/>
                    </a:cubicBezTo>
                    <a:cubicBezTo>
                      <a:pt x="225" y="165"/>
                      <a:pt x="225" y="165"/>
                      <a:pt x="225" y="165"/>
                    </a:cubicBezTo>
                    <a:cubicBezTo>
                      <a:pt x="224" y="164"/>
                      <a:pt x="224" y="164"/>
                      <a:pt x="224" y="164"/>
                    </a:cubicBezTo>
                    <a:cubicBezTo>
                      <a:pt x="224" y="163"/>
                      <a:pt x="224" y="163"/>
                      <a:pt x="224" y="163"/>
                    </a:cubicBezTo>
                    <a:cubicBezTo>
                      <a:pt x="224" y="163"/>
                      <a:pt x="224" y="163"/>
                      <a:pt x="224" y="163"/>
                    </a:cubicBezTo>
                    <a:cubicBezTo>
                      <a:pt x="224" y="162"/>
                      <a:pt x="224" y="162"/>
                      <a:pt x="224" y="162"/>
                    </a:cubicBezTo>
                    <a:cubicBezTo>
                      <a:pt x="223" y="161"/>
                      <a:pt x="223" y="161"/>
                      <a:pt x="223" y="161"/>
                    </a:cubicBezTo>
                    <a:cubicBezTo>
                      <a:pt x="223" y="160"/>
                      <a:pt x="223" y="160"/>
                      <a:pt x="223" y="160"/>
                    </a:cubicBezTo>
                    <a:cubicBezTo>
                      <a:pt x="225" y="157"/>
                      <a:pt x="225" y="157"/>
                      <a:pt x="225" y="157"/>
                    </a:cubicBezTo>
                    <a:cubicBezTo>
                      <a:pt x="227" y="157"/>
                      <a:pt x="227" y="157"/>
                      <a:pt x="227" y="157"/>
                    </a:cubicBezTo>
                    <a:cubicBezTo>
                      <a:pt x="227" y="157"/>
                      <a:pt x="227" y="157"/>
                      <a:pt x="227" y="157"/>
                    </a:cubicBezTo>
                    <a:cubicBezTo>
                      <a:pt x="227" y="157"/>
                      <a:pt x="227" y="157"/>
                      <a:pt x="227" y="157"/>
                    </a:cubicBezTo>
                    <a:cubicBezTo>
                      <a:pt x="229" y="156"/>
                      <a:pt x="229" y="156"/>
                      <a:pt x="229" y="156"/>
                    </a:cubicBezTo>
                    <a:cubicBezTo>
                      <a:pt x="229" y="156"/>
                      <a:pt x="229" y="156"/>
                      <a:pt x="229" y="156"/>
                    </a:cubicBezTo>
                    <a:cubicBezTo>
                      <a:pt x="229" y="156"/>
                      <a:pt x="229" y="156"/>
                      <a:pt x="229" y="156"/>
                    </a:cubicBezTo>
                    <a:cubicBezTo>
                      <a:pt x="230" y="154"/>
                      <a:pt x="230" y="154"/>
                      <a:pt x="230" y="154"/>
                    </a:cubicBezTo>
                    <a:cubicBezTo>
                      <a:pt x="231" y="152"/>
                      <a:pt x="231" y="152"/>
                      <a:pt x="231" y="152"/>
                    </a:cubicBezTo>
                    <a:cubicBezTo>
                      <a:pt x="229" y="154"/>
                      <a:pt x="229" y="154"/>
                      <a:pt x="229" y="154"/>
                    </a:cubicBezTo>
                    <a:cubicBezTo>
                      <a:pt x="228" y="155"/>
                      <a:pt x="228" y="155"/>
                      <a:pt x="228" y="155"/>
                    </a:cubicBezTo>
                    <a:cubicBezTo>
                      <a:pt x="226" y="155"/>
                      <a:pt x="226" y="155"/>
                      <a:pt x="226" y="155"/>
                    </a:cubicBezTo>
                    <a:cubicBezTo>
                      <a:pt x="224" y="156"/>
                      <a:pt x="224" y="156"/>
                      <a:pt x="224" y="156"/>
                    </a:cubicBezTo>
                    <a:cubicBezTo>
                      <a:pt x="224" y="156"/>
                      <a:pt x="224" y="156"/>
                      <a:pt x="224" y="156"/>
                    </a:cubicBezTo>
                    <a:cubicBezTo>
                      <a:pt x="224" y="156"/>
                      <a:pt x="224" y="156"/>
                      <a:pt x="224" y="156"/>
                    </a:cubicBezTo>
                    <a:cubicBezTo>
                      <a:pt x="223" y="157"/>
                      <a:pt x="223" y="157"/>
                      <a:pt x="223" y="157"/>
                    </a:cubicBezTo>
                    <a:cubicBezTo>
                      <a:pt x="223" y="157"/>
                      <a:pt x="223" y="157"/>
                      <a:pt x="223" y="157"/>
                    </a:cubicBezTo>
                    <a:cubicBezTo>
                      <a:pt x="223" y="157"/>
                      <a:pt x="223" y="157"/>
                      <a:pt x="223" y="157"/>
                    </a:cubicBezTo>
                    <a:cubicBezTo>
                      <a:pt x="222" y="157"/>
                      <a:pt x="222" y="157"/>
                      <a:pt x="222" y="157"/>
                    </a:cubicBezTo>
                    <a:cubicBezTo>
                      <a:pt x="221" y="157"/>
                      <a:pt x="221" y="157"/>
                      <a:pt x="221" y="157"/>
                    </a:cubicBezTo>
                    <a:cubicBezTo>
                      <a:pt x="221" y="156"/>
                      <a:pt x="221" y="156"/>
                      <a:pt x="221" y="156"/>
                    </a:cubicBezTo>
                    <a:cubicBezTo>
                      <a:pt x="222" y="154"/>
                      <a:pt x="222" y="154"/>
                      <a:pt x="222" y="154"/>
                    </a:cubicBezTo>
                    <a:cubicBezTo>
                      <a:pt x="224" y="151"/>
                      <a:pt x="224" y="151"/>
                      <a:pt x="224" y="151"/>
                    </a:cubicBezTo>
                    <a:cubicBezTo>
                      <a:pt x="221" y="154"/>
                      <a:pt x="221" y="154"/>
                      <a:pt x="221" y="154"/>
                    </a:cubicBezTo>
                    <a:cubicBezTo>
                      <a:pt x="219" y="156"/>
                      <a:pt x="219" y="156"/>
                      <a:pt x="219" y="156"/>
                    </a:cubicBezTo>
                    <a:cubicBezTo>
                      <a:pt x="218" y="156"/>
                      <a:pt x="218" y="156"/>
                      <a:pt x="218" y="156"/>
                    </a:cubicBezTo>
                    <a:cubicBezTo>
                      <a:pt x="217" y="156"/>
                      <a:pt x="217" y="156"/>
                      <a:pt x="217" y="156"/>
                    </a:cubicBezTo>
                    <a:cubicBezTo>
                      <a:pt x="217" y="157"/>
                      <a:pt x="217" y="157"/>
                      <a:pt x="217" y="157"/>
                    </a:cubicBezTo>
                    <a:cubicBezTo>
                      <a:pt x="215" y="159"/>
                      <a:pt x="215" y="159"/>
                      <a:pt x="215" y="159"/>
                    </a:cubicBezTo>
                    <a:cubicBezTo>
                      <a:pt x="213" y="159"/>
                      <a:pt x="213" y="159"/>
                      <a:pt x="213" y="159"/>
                    </a:cubicBezTo>
                    <a:cubicBezTo>
                      <a:pt x="213" y="159"/>
                      <a:pt x="213" y="159"/>
                      <a:pt x="213" y="159"/>
                    </a:cubicBezTo>
                    <a:cubicBezTo>
                      <a:pt x="213" y="159"/>
                      <a:pt x="213" y="159"/>
                      <a:pt x="213" y="159"/>
                    </a:cubicBezTo>
                    <a:cubicBezTo>
                      <a:pt x="210" y="161"/>
                      <a:pt x="210" y="161"/>
                      <a:pt x="210" y="161"/>
                    </a:cubicBezTo>
                    <a:cubicBezTo>
                      <a:pt x="210" y="161"/>
                      <a:pt x="210" y="161"/>
                      <a:pt x="210" y="161"/>
                    </a:cubicBezTo>
                    <a:cubicBezTo>
                      <a:pt x="210" y="161"/>
                      <a:pt x="210" y="161"/>
                      <a:pt x="210" y="161"/>
                    </a:cubicBezTo>
                    <a:cubicBezTo>
                      <a:pt x="210" y="162"/>
                      <a:pt x="210" y="162"/>
                      <a:pt x="210" y="162"/>
                    </a:cubicBezTo>
                    <a:cubicBezTo>
                      <a:pt x="209" y="162"/>
                      <a:pt x="209" y="162"/>
                      <a:pt x="209" y="162"/>
                    </a:cubicBezTo>
                    <a:cubicBezTo>
                      <a:pt x="208" y="162"/>
                      <a:pt x="208" y="162"/>
                      <a:pt x="208" y="162"/>
                    </a:cubicBezTo>
                    <a:cubicBezTo>
                      <a:pt x="208" y="162"/>
                      <a:pt x="208" y="162"/>
                      <a:pt x="208" y="162"/>
                    </a:cubicBezTo>
                    <a:cubicBezTo>
                      <a:pt x="208" y="162"/>
                      <a:pt x="208" y="162"/>
                      <a:pt x="208" y="162"/>
                    </a:cubicBezTo>
                    <a:cubicBezTo>
                      <a:pt x="207" y="164"/>
                      <a:pt x="207" y="164"/>
                      <a:pt x="207" y="164"/>
                    </a:cubicBezTo>
                    <a:cubicBezTo>
                      <a:pt x="204" y="165"/>
                      <a:pt x="204" y="165"/>
                      <a:pt x="204" y="165"/>
                    </a:cubicBezTo>
                    <a:cubicBezTo>
                      <a:pt x="203" y="165"/>
                      <a:pt x="203" y="165"/>
                      <a:pt x="203" y="165"/>
                    </a:cubicBezTo>
                    <a:cubicBezTo>
                      <a:pt x="203" y="166"/>
                      <a:pt x="203" y="166"/>
                      <a:pt x="203" y="166"/>
                    </a:cubicBezTo>
                    <a:cubicBezTo>
                      <a:pt x="203" y="166"/>
                      <a:pt x="203" y="166"/>
                      <a:pt x="203" y="166"/>
                    </a:cubicBezTo>
                    <a:cubicBezTo>
                      <a:pt x="203" y="167"/>
                      <a:pt x="203" y="167"/>
                      <a:pt x="203" y="167"/>
                    </a:cubicBezTo>
                    <a:cubicBezTo>
                      <a:pt x="201" y="167"/>
                      <a:pt x="201" y="167"/>
                      <a:pt x="201" y="167"/>
                    </a:cubicBezTo>
                    <a:cubicBezTo>
                      <a:pt x="200" y="166"/>
                      <a:pt x="200" y="166"/>
                      <a:pt x="200" y="166"/>
                    </a:cubicBezTo>
                    <a:cubicBezTo>
                      <a:pt x="200" y="166"/>
                      <a:pt x="200" y="166"/>
                      <a:pt x="200" y="166"/>
                    </a:cubicBezTo>
                    <a:cubicBezTo>
                      <a:pt x="200" y="166"/>
                      <a:pt x="200" y="166"/>
                      <a:pt x="200" y="166"/>
                    </a:cubicBezTo>
                    <a:cubicBezTo>
                      <a:pt x="199" y="166"/>
                      <a:pt x="199" y="166"/>
                      <a:pt x="199" y="166"/>
                    </a:cubicBezTo>
                    <a:cubicBezTo>
                      <a:pt x="198" y="166"/>
                      <a:pt x="198" y="166"/>
                      <a:pt x="198" y="166"/>
                    </a:cubicBezTo>
                    <a:cubicBezTo>
                      <a:pt x="198" y="166"/>
                      <a:pt x="198" y="166"/>
                      <a:pt x="198" y="166"/>
                    </a:cubicBezTo>
                    <a:cubicBezTo>
                      <a:pt x="197" y="167"/>
                      <a:pt x="197" y="167"/>
                      <a:pt x="197" y="167"/>
                    </a:cubicBezTo>
                    <a:cubicBezTo>
                      <a:pt x="197" y="167"/>
                      <a:pt x="197" y="167"/>
                      <a:pt x="197" y="167"/>
                    </a:cubicBezTo>
                    <a:cubicBezTo>
                      <a:pt x="197" y="168"/>
                      <a:pt x="197" y="168"/>
                      <a:pt x="197" y="168"/>
                    </a:cubicBezTo>
                    <a:cubicBezTo>
                      <a:pt x="197" y="168"/>
                      <a:pt x="197" y="168"/>
                      <a:pt x="197" y="168"/>
                    </a:cubicBezTo>
                    <a:cubicBezTo>
                      <a:pt x="197" y="169"/>
                      <a:pt x="197" y="169"/>
                      <a:pt x="197" y="169"/>
                    </a:cubicBezTo>
                    <a:cubicBezTo>
                      <a:pt x="198" y="168"/>
                      <a:pt x="198" y="168"/>
                      <a:pt x="198" y="168"/>
                    </a:cubicBezTo>
                    <a:cubicBezTo>
                      <a:pt x="199" y="168"/>
                      <a:pt x="199" y="168"/>
                      <a:pt x="199" y="168"/>
                    </a:cubicBezTo>
                    <a:cubicBezTo>
                      <a:pt x="199" y="168"/>
                      <a:pt x="199" y="168"/>
                      <a:pt x="199" y="168"/>
                    </a:cubicBezTo>
                    <a:cubicBezTo>
                      <a:pt x="200" y="169"/>
                      <a:pt x="200" y="169"/>
                      <a:pt x="200" y="169"/>
                    </a:cubicBezTo>
                    <a:cubicBezTo>
                      <a:pt x="201" y="170"/>
                      <a:pt x="201" y="170"/>
                      <a:pt x="201" y="170"/>
                    </a:cubicBezTo>
                    <a:cubicBezTo>
                      <a:pt x="201" y="171"/>
                      <a:pt x="201" y="171"/>
                      <a:pt x="201" y="171"/>
                    </a:cubicBezTo>
                    <a:cubicBezTo>
                      <a:pt x="199" y="172"/>
                      <a:pt x="199" y="172"/>
                      <a:pt x="199" y="172"/>
                    </a:cubicBezTo>
                    <a:cubicBezTo>
                      <a:pt x="198" y="171"/>
                      <a:pt x="198" y="171"/>
                      <a:pt x="198" y="171"/>
                    </a:cubicBezTo>
                    <a:cubicBezTo>
                      <a:pt x="198" y="171"/>
                      <a:pt x="198" y="171"/>
                      <a:pt x="198" y="171"/>
                    </a:cubicBezTo>
                    <a:cubicBezTo>
                      <a:pt x="197" y="171"/>
                      <a:pt x="197" y="171"/>
                      <a:pt x="197" y="171"/>
                    </a:cubicBezTo>
                    <a:cubicBezTo>
                      <a:pt x="197" y="172"/>
                      <a:pt x="197" y="172"/>
                      <a:pt x="197" y="172"/>
                    </a:cubicBezTo>
                    <a:cubicBezTo>
                      <a:pt x="196" y="172"/>
                      <a:pt x="196" y="172"/>
                      <a:pt x="196" y="172"/>
                    </a:cubicBezTo>
                    <a:cubicBezTo>
                      <a:pt x="197" y="172"/>
                      <a:pt x="197" y="172"/>
                      <a:pt x="197" y="172"/>
                    </a:cubicBezTo>
                    <a:cubicBezTo>
                      <a:pt x="197" y="172"/>
                      <a:pt x="197" y="172"/>
                      <a:pt x="197" y="172"/>
                    </a:cubicBezTo>
                    <a:cubicBezTo>
                      <a:pt x="196" y="173"/>
                      <a:pt x="196" y="173"/>
                      <a:pt x="196" y="173"/>
                    </a:cubicBezTo>
                    <a:cubicBezTo>
                      <a:pt x="195" y="174"/>
                      <a:pt x="195" y="174"/>
                      <a:pt x="195" y="174"/>
                    </a:cubicBezTo>
                    <a:cubicBezTo>
                      <a:pt x="194" y="173"/>
                      <a:pt x="194" y="173"/>
                      <a:pt x="194" y="173"/>
                    </a:cubicBezTo>
                    <a:cubicBezTo>
                      <a:pt x="193" y="173"/>
                      <a:pt x="193" y="173"/>
                      <a:pt x="193" y="173"/>
                    </a:cubicBezTo>
                    <a:cubicBezTo>
                      <a:pt x="193" y="173"/>
                      <a:pt x="193" y="173"/>
                      <a:pt x="193" y="173"/>
                    </a:cubicBezTo>
                    <a:cubicBezTo>
                      <a:pt x="192" y="174"/>
                      <a:pt x="192" y="174"/>
                      <a:pt x="192" y="174"/>
                    </a:cubicBezTo>
                    <a:cubicBezTo>
                      <a:pt x="191" y="174"/>
                      <a:pt x="191" y="174"/>
                      <a:pt x="191" y="174"/>
                    </a:cubicBezTo>
                    <a:cubicBezTo>
                      <a:pt x="190" y="174"/>
                      <a:pt x="190" y="174"/>
                      <a:pt x="190" y="174"/>
                    </a:cubicBezTo>
                    <a:cubicBezTo>
                      <a:pt x="190" y="174"/>
                      <a:pt x="190" y="174"/>
                      <a:pt x="190" y="174"/>
                    </a:cubicBezTo>
                    <a:cubicBezTo>
                      <a:pt x="189" y="174"/>
                      <a:pt x="189" y="174"/>
                      <a:pt x="189" y="174"/>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8" y="175"/>
                      <a:pt x="188" y="175"/>
                      <a:pt x="188" y="175"/>
                    </a:cubicBezTo>
                    <a:cubicBezTo>
                      <a:pt x="188" y="176"/>
                      <a:pt x="188" y="176"/>
                      <a:pt x="188" y="176"/>
                    </a:cubicBezTo>
                    <a:cubicBezTo>
                      <a:pt x="187" y="176"/>
                      <a:pt x="187" y="176"/>
                      <a:pt x="187" y="176"/>
                    </a:cubicBezTo>
                    <a:cubicBezTo>
                      <a:pt x="186" y="177"/>
                      <a:pt x="186" y="177"/>
                      <a:pt x="186" y="177"/>
                    </a:cubicBezTo>
                    <a:cubicBezTo>
                      <a:pt x="186" y="177"/>
                      <a:pt x="186" y="177"/>
                      <a:pt x="186" y="177"/>
                    </a:cubicBezTo>
                    <a:cubicBezTo>
                      <a:pt x="187" y="178"/>
                      <a:pt x="187" y="178"/>
                      <a:pt x="187" y="178"/>
                    </a:cubicBezTo>
                    <a:cubicBezTo>
                      <a:pt x="186" y="179"/>
                      <a:pt x="186" y="179"/>
                      <a:pt x="186" y="179"/>
                    </a:cubicBezTo>
                    <a:cubicBezTo>
                      <a:pt x="186" y="180"/>
                      <a:pt x="186" y="180"/>
                      <a:pt x="186" y="180"/>
                    </a:cubicBezTo>
                    <a:cubicBezTo>
                      <a:pt x="187" y="180"/>
                      <a:pt x="187" y="180"/>
                      <a:pt x="187" y="180"/>
                    </a:cubicBezTo>
                    <a:cubicBezTo>
                      <a:pt x="188" y="180"/>
                      <a:pt x="188" y="180"/>
                      <a:pt x="188" y="180"/>
                    </a:cubicBezTo>
                    <a:cubicBezTo>
                      <a:pt x="189" y="180"/>
                      <a:pt x="189" y="180"/>
                      <a:pt x="189" y="180"/>
                    </a:cubicBezTo>
                    <a:cubicBezTo>
                      <a:pt x="189" y="181"/>
                      <a:pt x="189" y="181"/>
                      <a:pt x="189" y="181"/>
                    </a:cubicBezTo>
                    <a:cubicBezTo>
                      <a:pt x="189" y="182"/>
                      <a:pt x="189" y="182"/>
                      <a:pt x="189" y="182"/>
                    </a:cubicBezTo>
                    <a:cubicBezTo>
                      <a:pt x="190" y="182"/>
                      <a:pt x="190" y="182"/>
                      <a:pt x="190" y="182"/>
                    </a:cubicBezTo>
                    <a:cubicBezTo>
                      <a:pt x="190" y="182"/>
                      <a:pt x="190" y="182"/>
                      <a:pt x="190" y="182"/>
                    </a:cubicBezTo>
                    <a:cubicBezTo>
                      <a:pt x="190" y="182"/>
                      <a:pt x="190" y="182"/>
                      <a:pt x="190" y="182"/>
                    </a:cubicBezTo>
                    <a:cubicBezTo>
                      <a:pt x="190" y="183"/>
                      <a:pt x="190" y="183"/>
                      <a:pt x="190" y="183"/>
                    </a:cubicBezTo>
                    <a:cubicBezTo>
                      <a:pt x="189" y="184"/>
                      <a:pt x="189" y="184"/>
                      <a:pt x="189" y="184"/>
                    </a:cubicBezTo>
                    <a:cubicBezTo>
                      <a:pt x="188" y="184"/>
                      <a:pt x="188" y="184"/>
                      <a:pt x="188" y="184"/>
                    </a:cubicBezTo>
                    <a:cubicBezTo>
                      <a:pt x="188" y="184"/>
                      <a:pt x="188" y="184"/>
                      <a:pt x="188" y="184"/>
                    </a:cubicBezTo>
                    <a:cubicBezTo>
                      <a:pt x="188" y="185"/>
                      <a:pt x="188" y="185"/>
                      <a:pt x="188" y="185"/>
                    </a:cubicBezTo>
                    <a:cubicBezTo>
                      <a:pt x="187" y="185"/>
                      <a:pt x="187" y="185"/>
                      <a:pt x="187" y="185"/>
                    </a:cubicBezTo>
                    <a:cubicBezTo>
                      <a:pt x="185" y="185"/>
                      <a:pt x="185" y="185"/>
                      <a:pt x="185" y="185"/>
                    </a:cubicBezTo>
                    <a:cubicBezTo>
                      <a:pt x="185" y="185"/>
                      <a:pt x="185" y="185"/>
                      <a:pt x="185" y="185"/>
                    </a:cubicBezTo>
                    <a:cubicBezTo>
                      <a:pt x="185" y="186"/>
                      <a:pt x="185" y="186"/>
                      <a:pt x="185" y="186"/>
                    </a:cubicBezTo>
                    <a:cubicBezTo>
                      <a:pt x="184" y="187"/>
                      <a:pt x="184" y="187"/>
                      <a:pt x="184" y="187"/>
                    </a:cubicBezTo>
                    <a:cubicBezTo>
                      <a:pt x="183" y="186"/>
                      <a:pt x="183" y="186"/>
                      <a:pt x="183" y="186"/>
                    </a:cubicBezTo>
                    <a:cubicBezTo>
                      <a:pt x="183" y="186"/>
                      <a:pt x="183" y="186"/>
                      <a:pt x="183" y="186"/>
                    </a:cubicBezTo>
                    <a:cubicBezTo>
                      <a:pt x="183" y="186"/>
                      <a:pt x="183" y="186"/>
                      <a:pt x="183" y="186"/>
                    </a:cubicBezTo>
                    <a:cubicBezTo>
                      <a:pt x="182" y="187"/>
                      <a:pt x="182" y="187"/>
                      <a:pt x="182" y="187"/>
                    </a:cubicBezTo>
                    <a:cubicBezTo>
                      <a:pt x="181" y="187"/>
                      <a:pt x="181" y="187"/>
                      <a:pt x="181" y="187"/>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0" y="189"/>
                      <a:pt x="180" y="189"/>
                      <a:pt x="180" y="189"/>
                    </a:cubicBezTo>
                    <a:cubicBezTo>
                      <a:pt x="180" y="189"/>
                      <a:pt x="180" y="189"/>
                      <a:pt x="180" y="189"/>
                    </a:cubicBezTo>
                    <a:cubicBezTo>
                      <a:pt x="180" y="189"/>
                      <a:pt x="180" y="189"/>
                      <a:pt x="180" y="189"/>
                    </a:cubicBezTo>
                    <a:cubicBezTo>
                      <a:pt x="180" y="190"/>
                      <a:pt x="180" y="190"/>
                      <a:pt x="180" y="190"/>
                    </a:cubicBezTo>
                    <a:cubicBezTo>
                      <a:pt x="179" y="191"/>
                      <a:pt x="179" y="191"/>
                      <a:pt x="179" y="191"/>
                    </a:cubicBezTo>
                    <a:cubicBezTo>
                      <a:pt x="180" y="191"/>
                      <a:pt x="180" y="191"/>
                      <a:pt x="180" y="191"/>
                    </a:cubicBezTo>
                    <a:cubicBezTo>
                      <a:pt x="180" y="191"/>
                      <a:pt x="180" y="191"/>
                      <a:pt x="180" y="191"/>
                    </a:cubicBezTo>
                    <a:cubicBezTo>
                      <a:pt x="179" y="191"/>
                      <a:pt x="179" y="191"/>
                      <a:pt x="179" y="191"/>
                    </a:cubicBezTo>
                    <a:cubicBezTo>
                      <a:pt x="179" y="191"/>
                      <a:pt x="179" y="191"/>
                      <a:pt x="179" y="191"/>
                    </a:cubicBezTo>
                    <a:cubicBezTo>
                      <a:pt x="179" y="191"/>
                      <a:pt x="179" y="191"/>
                      <a:pt x="179" y="191"/>
                    </a:cubicBezTo>
                    <a:cubicBezTo>
                      <a:pt x="179" y="191"/>
                      <a:pt x="179" y="191"/>
                      <a:pt x="179" y="191"/>
                    </a:cubicBezTo>
                    <a:cubicBezTo>
                      <a:pt x="178" y="191"/>
                      <a:pt x="178" y="191"/>
                      <a:pt x="178" y="191"/>
                    </a:cubicBezTo>
                    <a:cubicBezTo>
                      <a:pt x="178" y="191"/>
                      <a:pt x="178" y="191"/>
                      <a:pt x="178" y="191"/>
                    </a:cubicBezTo>
                    <a:cubicBezTo>
                      <a:pt x="178" y="191"/>
                      <a:pt x="178" y="191"/>
                      <a:pt x="178" y="191"/>
                    </a:cubicBezTo>
                    <a:cubicBezTo>
                      <a:pt x="178" y="192"/>
                      <a:pt x="178" y="192"/>
                      <a:pt x="178" y="192"/>
                    </a:cubicBezTo>
                    <a:cubicBezTo>
                      <a:pt x="176" y="192"/>
                      <a:pt x="176" y="192"/>
                      <a:pt x="176" y="192"/>
                    </a:cubicBezTo>
                    <a:cubicBezTo>
                      <a:pt x="176" y="192"/>
                      <a:pt x="176" y="192"/>
                      <a:pt x="176" y="192"/>
                    </a:cubicBezTo>
                    <a:cubicBezTo>
                      <a:pt x="176" y="191"/>
                      <a:pt x="176" y="191"/>
                      <a:pt x="176" y="191"/>
                    </a:cubicBezTo>
                    <a:cubicBezTo>
                      <a:pt x="175" y="192"/>
                      <a:pt x="175" y="192"/>
                      <a:pt x="175" y="192"/>
                    </a:cubicBezTo>
                    <a:cubicBezTo>
                      <a:pt x="175" y="192"/>
                      <a:pt x="175" y="192"/>
                      <a:pt x="175" y="192"/>
                    </a:cubicBezTo>
                    <a:cubicBezTo>
                      <a:pt x="174" y="192"/>
                      <a:pt x="174" y="192"/>
                      <a:pt x="174" y="192"/>
                    </a:cubicBezTo>
                    <a:cubicBezTo>
                      <a:pt x="174" y="192"/>
                      <a:pt x="174" y="192"/>
                      <a:pt x="174" y="192"/>
                    </a:cubicBezTo>
                    <a:cubicBezTo>
                      <a:pt x="174" y="193"/>
                      <a:pt x="174" y="193"/>
                      <a:pt x="174" y="193"/>
                    </a:cubicBezTo>
                    <a:cubicBezTo>
                      <a:pt x="174" y="193"/>
                      <a:pt x="174" y="193"/>
                      <a:pt x="174" y="193"/>
                    </a:cubicBezTo>
                    <a:cubicBezTo>
                      <a:pt x="174" y="194"/>
                      <a:pt x="174" y="194"/>
                      <a:pt x="174" y="194"/>
                    </a:cubicBezTo>
                    <a:cubicBezTo>
                      <a:pt x="173" y="194"/>
                      <a:pt x="173" y="194"/>
                      <a:pt x="173" y="194"/>
                    </a:cubicBezTo>
                    <a:cubicBezTo>
                      <a:pt x="172" y="194"/>
                      <a:pt x="172" y="194"/>
                      <a:pt x="172" y="194"/>
                    </a:cubicBezTo>
                    <a:cubicBezTo>
                      <a:pt x="172" y="194"/>
                      <a:pt x="172" y="194"/>
                      <a:pt x="172" y="194"/>
                    </a:cubicBezTo>
                    <a:cubicBezTo>
                      <a:pt x="172" y="194"/>
                      <a:pt x="172" y="194"/>
                      <a:pt x="172" y="194"/>
                    </a:cubicBezTo>
                    <a:cubicBezTo>
                      <a:pt x="172" y="194"/>
                      <a:pt x="172" y="194"/>
                      <a:pt x="172" y="194"/>
                    </a:cubicBezTo>
                    <a:cubicBezTo>
                      <a:pt x="172" y="193"/>
                      <a:pt x="172" y="193"/>
                      <a:pt x="172" y="193"/>
                    </a:cubicBezTo>
                    <a:cubicBezTo>
                      <a:pt x="171" y="193"/>
                      <a:pt x="171" y="193"/>
                      <a:pt x="171" y="193"/>
                    </a:cubicBezTo>
                    <a:cubicBezTo>
                      <a:pt x="171" y="194"/>
                      <a:pt x="171" y="194"/>
                      <a:pt x="171" y="194"/>
                    </a:cubicBezTo>
                    <a:cubicBezTo>
                      <a:pt x="170" y="194"/>
                      <a:pt x="170" y="194"/>
                      <a:pt x="170" y="194"/>
                    </a:cubicBezTo>
                    <a:cubicBezTo>
                      <a:pt x="170" y="194"/>
                      <a:pt x="170" y="194"/>
                      <a:pt x="170" y="194"/>
                    </a:cubicBezTo>
                    <a:cubicBezTo>
                      <a:pt x="170" y="194"/>
                      <a:pt x="170" y="194"/>
                      <a:pt x="170" y="194"/>
                    </a:cubicBezTo>
                    <a:cubicBezTo>
                      <a:pt x="169" y="194"/>
                      <a:pt x="169" y="194"/>
                      <a:pt x="169" y="194"/>
                    </a:cubicBezTo>
                    <a:cubicBezTo>
                      <a:pt x="169" y="194"/>
                      <a:pt x="169" y="194"/>
                      <a:pt x="169" y="194"/>
                    </a:cubicBezTo>
                    <a:cubicBezTo>
                      <a:pt x="169" y="195"/>
                      <a:pt x="169" y="195"/>
                      <a:pt x="169" y="195"/>
                    </a:cubicBezTo>
                    <a:cubicBezTo>
                      <a:pt x="169" y="195"/>
                      <a:pt x="169" y="195"/>
                      <a:pt x="169" y="195"/>
                    </a:cubicBezTo>
                    <a:cubicBezTo>
                      <a:pt x="168" y="196"/>
                      <a:pt x="168" y="196"/>
                      <a:pt x="168" y="196"/>
                    </a:cubicBezTo>
                    <a:cubicBezTo>
                      <a:pt x="168" y="196"/>
                      <a:pt x="168" y="196"/>
                      <a:pt x="168" y="196"/>
                    </a:cubicBezTo>
                    <a:cubicBezTo>
                      <a:pt x="168" y="196"/>
                      <a:pt x="168" y="196"/>
                      <a:pt x="168" y="196"/>
                    </a:cubicBezTo>
                    <a:cubicBezTo>
                      <a:pt x="167" y="197"/>
                      <a:pt x="167" y="197"/>
                      <a:pt x="167" y="197"/>
                    </a:cubicBezTo>
                    <a:cubicBezTo>
                      <a:pt x="167" y="197"/>
                      <a:pt x="167" y="197"/>
                      <a:pt x="167" y="197"/>
                    </a:cubicBezTo>
                    <a:cubicBezTo>
                      <a:pt x="167" y="197"/>
                      <a:pt x="167" y="197"/>
                      <a:pt x="167" y="197"/>
                    </a:cubicBezTo>
                    <a:cubicBezTo>
                      <a:pt x="166" y="197"/>
                      <a:pt x="166" y="197"/>
                      <a:pt x="166" y="197"/>
                    </a:cubicBezTo>
                    <a:cubicBezTo>
                      <a:pt x="166" y="197"/>
                      <a:pt x="166" y="197"/>
                      <a:pt x="166" y="197"/>
                    </a:cubicBezTo>
                    <a:cubicBezTo>
                      <a:pt x="166" y="197"/>
                      <a:pt x="166" y="197"/>
                      <a:pt x="166" y="197"/>
                    </a:cubicBezTo>
                    <a:cubicBezTo>
                      <a:pt x="166" y="197"/>
                      <a:pt x="166" y="197"/>
                      <a:pt x="166" y="197"/>
                    </a:cubicBezTo>
                    <a:cubicBezTo>
                      <a:pt x="165" y="198"/>
                      <a:pt x="165" y="198"/>
                      <a:pt x="165" y="198"/>
                    </a:cubicBezTo>
                    <a:cubicBezTo>
                      <a:pt x="164" y="198"/>
                      <a:pt x="164" y="198"/>
                      <a:pt x="164" y="198"/>
                    </a:cubicBezTo>
                    <a:cubicBezTo>
                      <a:pt x="164" y="198"/>
                      <a:pt x="164" y="198"/>
                      <a:pt x="164" y="198"/>
                    </a:cubicBezTo>
                    <a:cubicBezTo>
                      <a:pt x="164" y="198"/>
                      <a:pt x="164" y="198"/>
                      <a:pt x="164" y="198"/>
                    </a:cubicBezTo>
                    <a:cubicBezTo>
                      <a:pt x="162" y="199"/>
                      <a:pt x="162" y="199"/>
                      <a:pt x="162" y="199"/>
                    </a:cubicBezTo>
                    <a:cubicBezTo>
                      <a:pt x="161" y="200"/>
                      <a:pt x="161" y="200"/>
                      <a:pt x="161" y="200"/>
                    </a:cubicBezTo>
                    <a:cubicBezTo>
                      <a:pt x="162" y="200"/>
                      <a:pt x="162" y="200"/>
                      <a:pt x="162" y="200"/>
                    </a:cubicBezTo>
                    <a:cubicBezTo>
                      <a:pt x="162" y="200"/>
                      <a:pt x="162" y="200"/>
                      <a:pt x="162" y="200"/>
                    </a:cubicBezTo>
                    <a:cubicBezTo>
                      <a:pt x="162" y="201"/>
                      <a:pt x="162" y="201"/>
                      <a:pt x="162" y="201"/>
                    </a:cubicBezTo>
                    <a:cubicBezTo>
                      <a:pt x="162" y="201"/>
                      <a:pt x="162" y="201"/>
                      <a:pt x="162" y="201"/>
                    </a:cubicBezTo>
                    <a:cubicBezTo>
                      <a:pt x="163" y="200"/>
                      <a:pt x="163" y="200"/>
                      <a:pt x="163" y="200"/>
                    </a:cubicBezTo>
                    <a:cubicBezTo>
                      <a:pt x="163" y="201"/>
                      <a:pt x="163" y="201"/>
                      <a:pt x="163" y="201"/>
                    </a:cubicBezTo>
                    <a:cubicBezTo>
                      <a:pt x="162" y="202"/>
                      <a:pt x="162" y="202"/>
                      <a:pt x="162" y="202"/>
                    </a:cubicBezTo>
                    <a:cubicBezTo>
                      <a:pt x="161" y="202"/>
                      <a:pt x="161" y="202"/>
                      <a:pt x="161" y="202"/>
                    </a:cubicBezTo>
                    <a:cubicBezTo>
                      <a:pt x="161" y="202"/>
                      <a:pt x="161" y="202"/>
                      <a:pt x="161" y="202"/>
                    </a:cubicBezTo>
                    <a:cubicBezTo>
                      <a:pt x="161" y="202"/>
                      <a:pt x="161" y="202"/>
                      <a:pt x="161" y="202"/>
                    </a:cubicBezTo>
                    <a:cubicBezTo>
                      <a:pt x="160" y="202"/>
                      <a:pt x="160" y="202"/>
                      <a:pt x="160" y="202"/>
                    </a:cubicBezTo>
                    <a:cubicBezTo>
                      <a:pt x="160" y="202"/>
                      <a:pt x="160" y="202"/>
                      <a:pt x="160" y="202"/>
                    </a:cubicBezTo>
                    <a:cubicBezTo>
                      <a:pt x="160" y="202"/>
                      <a:pt x="160" y="202"/>
                      <a:pt x="160" y="202"/>
                    </a:cubicBezTo>
                    <a:cubicBezTo>
                      <a:pt x="160" y="202"/>
                      <a:pt x="160" y="202"/>
                      <a:pt x="160" y="202"/>
                    </a:cubicBezTo>
                    <a:cubicBezTo>
                      <a:pt x="159" y="203"/>
                      <a:pt x="159" y="203"/>
                      <a:pt x="159" y="203"/>
                    </a:cubicBezTo>
                    <a:cubicBezTo>
                      <a:pt x="159" y="203"/>
                      <a:pt x="159" y="203"/>
                      <a:pt x="159" y="203"/>
                    </a:cubicBezTo>
                    <a:cubicBezTo>
                      <a:pt x="158" y="203"/>
                      <a:pt x="158" y="203"/>
                      <a:pt x="158" y="203"/>
                    </a:cubicBezTo>
                    <a:cubicBezTo>
                      <a:pt x="158" y="203"/>
                      <a:pt x="158" y="203"/>
                      <a:pt x="158" y="203"/>
                    </a:cubicBezTo>
                    <a:cubicBezTo>
                      <a:pt x="158" y="204"/>
                      <a:pt x="158" y="204"/>
                      <a:pt x="158" y="204"/>
                    </a:cubicBezTo>
                    <a:cubicBezTo>
                      <a:pt x="157" y="205"/>
                      <a:pt x="157" y="205"/>
                      <a:pt x="157" y="205"/>
                    </a:cubicBezTo>
                    <a:cubicBezTo>
                      <a:pt x="156" y="205"/>
                      <a:pt x="156" y="205"/>
                      <a:pt x="156" y="205"/>
                    </a:cubicBezTo>
                    <a:cubicBezTo>
                      <a:pt x="156" y="204"/>
                      <a:pt x="156" y="204"/>
                      <a:pt x="156" y="204"/>
                    </a:cubicBezTo>
                    <a:cubicBezTo>
                      <a:pt x="156" y="204"/>
                      <a:pt x="156" y="204"/>
                      <a:pt x="156" y="204"/>
                    </a:cubicBezTo>
                    <a:cubicBezTo>
                      <a:pt x="156" y="204"/>
                      <a:pt x="156" y="204"/>
                      <a:pt x="156" y="204"/>
                    </a:cubicBezTo>
                    <a:cubicBezTo>
                      <a:pt x="156" y="203"/>
                      <a:pt x="156" y="203"/>
                      <a:pt x="156" y="203"/>
                    </a:cubicBezTo>
                    <a:cubicBezTo>
                      <a:pt x="155" y="203"/>
                      <a:pt x="155" y="203"/>
                      <a:pt x="155" y="203"/>
                    </a:cubicBezTo>
                    <a:cubicBezTo>
                      <a:pt x="155" y="203"/>
                      <a:pt x="155" y="203"/>
                      <a:pt x="155" y="203"/>
                    </a:cubicBezTo>
                    <a:cubicBezTo>
                      <a:pt x="155" y="204"/>
                      <a:pt x="155" y="204"/>
                      <a:pt x="155" y="204"/>
                    </a:cubicBezTo>
                    <a:cubicBezTo>
                      <a:pt x="154" y="204"/>
                      <a:pt x="154" y="204"/>
                      <a:pt x="154" y="204"/>
                    </a:cubicBezTo>
                    <a:cubicBezTo>
                      <a:pt x="154" y="204"/>
                      <a:pt x="154" y="204"/>
                      <a:pt x="154" y="204"/>
                    </a:cubicBezTo>
                    <a:cubicBezTo>
                      <a:pt x="154" y="205"/>
                      <a:pt x="154" y="205"/>
                      <a:pt x="154" y="205"/>
                    </a:cubicBezTo>
                    <a:cubicBezTo>
                      <a:pt x="154" y="205"/>
                      <a:pt x="154" y="205"/>
                      <a:pt x="154" y="205"/>
                    </a:cubicBezTo>
                    <a:cubicBezTo>
                      <a:pt x="153" y="206"/>
                      <a:pt x="153" y="206"/>
                      <a:pt x="153" y="206"/>
                    </a:cubicBezTo>
                    <a:cubicBezTo>
                      <a:pt x="154" y="206"/>
                      <a:pt x="154" y="206"/>
                      <a:pt x="154" y="206"/>
                    </a:cubicBezTo>
                    <a:cubicBezTo>
                      <a:pt x="154" y="206"/>
                      <a:pt x="154" y="206"/>
                      <a:pt x="154" y="206"/>
                    </a:cubicBezTo>
                    <a:cubicBezTo>
                      <a:pt x="154" y="206"/>
                      <a:pt x="154" y="206"/>
                      <a:pt x="154" y="206"/>
                    </a:cubicBezTo>
                    <a:cubicBezTo>
                      <a:pt x="153" y="206"/>
                      <a:pt x="153" y="206"/>
                      <a:pt x="153" y="206"/>
                    </a:cubicBezTo>
                    <a:cubicBezTo>
                      <a:pt x="153" y="206"/>
                      <a:pt x="153" y="206"/>
                      <a:pt x="153" y="206"/>
                    </a:cubicBezTo>
                    <a:cubicBezTo>
                      <a:pt x="153" y="206"/>
                      <a:pt x="153" y="206"/>
                      <a:pt x="153" y="206"/>
                    </a:cubicBezTo>
                    <a:cubicBezTo>
                      <a:pt x="152" y="205"/>
                      <a:pt x="152" y="205"/>
                      <a:pt x="152" y="205"/>
                    </a:cubicBezTo>
                    <a:cubicBezTo>
                      <a:pt x="152" y="205"/>
                      <a:pt x="152" y="205"/>
                      <a:pt x="152" y="205"/>
                    </a:cubicBezTo>
                    <a:cubicBezTo>
                      <a:pt x="152" y="206"/>
                      <a:pt x="152" y="206"/>
                      <a:pt x="152" y="206"/>
                    </a:cubicBezTo>
                    <a:cubicBezTo>
                      <a:pt x="151" y="206"/>
                      <a:pt x="151" y="206"/>
                      <a:pt x="151" y="206"/>
                    </a:cubicBezTo>
                    <a:cubicBezTo>
                      <a:pt x="150" y="206"/>
                      <a:pt x="150" y="206"/>
                      <a:pt x="150" y="206"/>
                    </a:cubicBezTo>
                    <a:cubicBezTo>
                      <a:pt x="150" y="206"/>
                      <a:pt x="150" y="206"/>
                      <a:pt x="150" y="206"/>
                    </a:cubicBezTo>
                    <a:cubicBezTo>
                      <a:pt x="150" y="206"/>
                      <a:pt x="150" y="206"/>
                      <a:pt x="150" y="206"/>
                    </a:cubicBezTo>
                    <a:cubicBezTo>
                      <a:pt x="150" y="207"/>
                      <a:pt x="150" y="207"/>
                      <a:pt x="150" y="207"/>
                    </a:cubicBezTo>
                    <a:cubicBezTo>
                      <a:pt x="149" y="207"/>
                      <a:pt x="149" y="207"/>
                      <a:pt x="149" y="207"/>
                    </a:cubicBezTo>
                    <a:cubicBezTo>
                      <a:pt x="150" y="208"/>
                      <a:pt x="150" y="208"/>
                      <a:pt x="150" y="208"/>
                    </a:cubicBezTo>
                    <a:cubicBezTo>
                      <a:pt x="150" y="208"/>
                      <a:pt x="150" y="208"/>
                      <a:pt x="150" y="208"/>
                    </a:cubicBezTo>
                    <a:cubicBezTo>
                      <a:pt x="150" y="208"/>
                      <a:pt x="150" y="208"/>
                      <a:pt x="150" y="208"/>
                    </a:cubicBezTo>
                    <a:cubicBezTo>
                      <a:pt x="150" y="208"/>
                      <a:pt x="150" y="208"/>
                      <a:pt x="150" y="208"/>
                    </a:cubicBezTo>
                    <a:cubicBezTo>
                      <a:pt x="148" y="208"/>
                      <a:pt x="148" y="208"/>
                      <a:pt x="148" y="208"/>
                    </a:cubicBezTo>
                    <a:cubicBezTo>
                      <a:pt x="147" y="208"/>
                      <a:pt x="147" y="208"/>
                      <a:pt x="147" y="208"/>
                    </a:cubicBezTo>
                    <a:cubicBezTo>
                      <a:pt x="147" y="208"/>
                      <a:pt x="147" y="208"/>
                      <a:pt x="147" y="208"/>
                    </a:cubicBezTo>
                    <a:cubicBezTo>
                      <a:pt x="145" y="209"/>
                      <a:pt x="145" y="209"/>
                      <a:pt x="145" y="209"/>
                    </a:cubicBezTo>
                    <a:cubicBezTo>
                      <a:pt x="144" y="210"/>
                      <a:pt x="144" y="210"/>
                      <a:pt x="144" y="210"/>
                    </a:cubicBezTo>
                    <a:cubicBezTo>
                      <a:pt x="143" y="210"/>
                      <a:pt x="143" y="210"/>
                      <a:pt x="143" y="210"/>
                    </a:cubicBezTo>
                    <a:cubicBezTo>
                      <a:pt x="144" y="210"/>
                      <a:pt x="144" y="210"/>
                      <a:pt x="144" y="210"/>
                    </a:cubicBezTo>
                    <a:cubicBezTo>
                      <a:pt x="144" y="211"/>
                      <a:pt x="144" y="211"/>
                      <a:pt x="144" y="211"/>
                    </a:cubicBezTo>
                    <a:cubicBezTo>
                      <a:pt x="144" y="211"/>
                      <a:pt x="144" y="211"/>
                      <a:pt x="144" y="211"/>
                    </a:cubicBezTo>
                    <a:cubicBezTo>
                      <a:pt x="143" y="211"/>
                      <a:pt x="143" y="211"/>
                      <a:pt x="143" y="211"/>
                    </a:cubicBezTo>
                    <a:cubicBezTo>
                      <a:pt x="143" y="211"/>
                      <a:pt x="143" y="211"/>
                      <a:pt x="143" y="211"/>
                    </a:cubicBezTo>
                    <a:cubicBezTo>
                      <a:pt x="143" y="211"/>
                      <a:pt x="143" y="211"/>
                      <a:pt x="143" y="211"/>
                    </a:cubicBezTo>
                    <a:cubicBezTo>
                      <a:pt x="143" y="212"/>
                      <a:pt x="143" y="212"/>
                      <a:pt x="143" y="212"/>
                    </a:cubicBezTo>
                    <a:cubicBezTo>
                      <a:pt x="142" y="212"/>
                      <a:pt x="142" y="212"/>
                      <a:pt x="142" y="212"/>
                    </a:cubicBezTo>
                    <a:cubicBezTo>
                      <a:pt x="142" y="212"/>
                      <a:pt x="142" y="212"/>
                      <a:pt x="142" y="212"/>
                    </a:cubicBezTo>
                    <a:cubicBezTo>
                      <a:pt x="142" y="212"/>
                      <a:pt x="142" y="212"/>
                      <a:pt x="142" y="212"/>
                    </a:cubicBezTo>
                    <a:cubicBezTo>
                      <a:pt x="142" y="213"/>
                      <a:pt x="142" y="213"/>
                      <a:pt x="142" y="213"/>
                    </a:cubicBezTo>
                    <a:cubicBezTo>
                      <a:pt x="141" y="214"/>
                      <a:pt x="141" y="214"/>
                      <a:pt x="141" y="214"/>
                    </a:cubicBezTo>
                    <a:cubicBezTo>
                      <a:pt x="140" y="214"/>
                      <a:pt x="140" y="214"/>
                      <a:pt x="140" y="214"/>
                    </a:cubicBezTo>
                    <a:cubicBezTo>
                      <a:pt x="139" y="214"/>
                      <a:pt x="139" y="214"/>
                      <a:pt x="139" y="214"/>
                    </a:cubicBezTo>
                    <a:cubicBezTo>
                      <a:pt x="139" y="213"/>
                      <a:pt x="139" y="213"/>
                      <a:pt x="139" y="213"/>
                    </a:cubicBezTo>
                    <a:cubicBezTo>
                      <a:pt x="139" y="214"/>
                      <a:pt x="139" y="214"/>
                      <a:pt x="139" y="214"/>
                    </a:cubicBezTo>
                    <a:cubicBezTo>
                      <a:pt x="138" y="214"/>
                      <a:pt x="138" y="214"/>
                      <a:pt x="138" y="214"/>
                    </a:cubicBezTo>
                    <a:cubicBezTo>
                      <a:pt x="138" y="213"/>
                      <a:pt x="138" y="213"/>
                      <a:pt x="138" y="213"/>
                    </a:cubicBezTo>
                    <a:cubicBezTo>
                      <a:pt x="137" y="213"/>
                      <a:pt x="137" y="213"/>
                      <a:pt x="137" y="213"/>
                    </a:cubicBezTo>
                    <a:cubicBezTo>
                      <a:pt x="137" y="213"/>
                      <a:pt x="137" y="213"/>
                      <a:pt x="137" y="213"/>
                    </a:cubicBezTo>
                    <a:cubicBezTo>
                      <a:pt x="137" y="214"/>
                      <a:pt x="137" y="214"/>
                      <a:pt x="137" y="214"/>
                    </a:cubicBezTo>
                    <a:cubicBezTo>
                      <a:pt x="137" y="214"/>
                      <a:pt x="137" y="214"/>
                      <a:pt x="137" y="214"/>
                    </a:cubicBezTo>
                    <a:cubicBezTo>
                      <a:pt x="136" y="213"/>
                      <a:pt x="136" y="213"/>
                      <a:pt x="136" y="213"/>
                    </a:cubicBezTo>
                    <a:cubicBezTo>
                      <a:pt x="136" y="213"/>
                      <a:pt x="136" y="213"/>
                      <a:pt x="136" y="213"/>
                    </a:cubicBezTo>
                    <a:cubicBezTo>
                      <a:pt x="135" y="213"/>
                      <a:pt x="135" y="213"/>
                      <a:pt x="135" y="213"/>
                    </a:cubicBezTo>
                    <a:cubicBezTo>
                      <a:pt x="134" y="214"/>
                      <a:pt x="134" y="214"/>
                      <a:pt x="134" y="214"/>
                    </a:cubicBezTo>
                    <a:cubicBezTo>
                      <a:pt x="134" y="214"/>
                      <a:pt x="134" y="214"/>
                      <a:pt x="134" y="214"/>
                    </a:cubicBezTo>
                    <a:cubicBezTo>
                      <a:pt x="134" y="214"/>
                      <a:pt x="134" y="214"/>
                      <a:pt x="134" y="214"/>
                    </a:cubicBezTo>
                    <a:cubicBezTo>
                      <a:pt x="133" y="216"/>
                      <a:pt x="133" y="216"/>
                      <a:pt x="133" y="216"/>
                    </a:cubicBezTo>
                    <a:cubicBezTo>
                      <a:pt x="132" y="216"/>
                      <a:pt x="132" y="216"/>
                      <a:pt x="132" y="216"/>
                    </a:cubicBezTo>
                    <a:cubicBezTo>
                      <a:pt x="132" y="216"/>
                      <a:pt x="132" y="216"/>
                      <a:pt x="132" y="216"/>
                    </a:cubicBezTo>
                    <a:cubicBezTo>
                      <a:pt x="132" y="216"/>
                      <a:pt x="132" y="216"/>
                      <a:pt x="132" y="216"/>
                    </a:cubicBezTo>
                    <a:cubicBezTo>
                      <a:pt x="131" y="216"/>
                      <a:pt x="131" y="216"/>
                      <a:pt x="131" y="216"/>
                    </a:cubicBezTo>
                    <a:cubicBezTo>
                      <a:pt x="130" y="216"/>
                      <a:pt x="130" y="216"/>
                      <a:pt x="130" y="216"/>
                    </a:cubicBezTo>
                    <a:cubicBezTo>
                      <a:pt x="130" y="216"/>
                      <a:pt x="130" y="216"/>
                      <a:pt x="130" y="216"/>
                    </a:cubicBezTo>
                    <a:cubicBezTo>
                      <a:pt x="130" y="216"/>
                      <a:pt x="130" y="216"/>
                      <a:pt x="130" y="216"/>
                    </a:cubicBezTo>
                    <a:cubicBezTo>
                      <a:pt x="130" y="217"/>
                      <a:pt x="130" y="217"/>
                      <a:pt x="130" y="217"/>
                    </a:cubicBezTo>
                    <a:cubicBezTo>
                      <a:pt x="130" y="216"/>
                      <a:pt x="130" y="216"/>
                      <a:pt x="130" y="216"/>
                    </a:cubicBezTo>
                    <a:cubicBezTo>
                      <a:pt x="130" y="216"/>
                      <a:pt x="130" y="216"/>
                      <a:pt x="130" y="216"/>
                    </a:cubicBezTo>
                    <a:cubicBezTo>
                      <a:pt x="129" y="216"/>
                      <a:pt x="129" y="216"/>
                      <a:pt x="129" y="216"/>
                    </a:cubicBezTo>
                    <a:cubicBezTo>
                      <a:pt x="129" y="216"/>
                      <a:pt x="129" y="216"/>
                      <a:pt x="129" y="216"/>
                    </a:cubicBezTo>
                    <a:cubicBezTo>
                      <a:pt x="128" y="216"/>
                      <a:pt x="128" y="216"/>
                      <a:pt x="128" y="216"/>
                    </a:cubicBezTo>
                    <a:cubicBezTo>
                      <a:pt x="128" y="216"/>
                      <a:pt x="128" y="216"/>
                      <a:pt x="128" y="216"/>
                    </a:cubicBezTo>
                    <a:cubicBezTo>
                      <a:pt x="128" y="216"/>
                      <a:pt x="128" y="216"/>
                      <a:pt x="128" y="216"/>
                    </a:cubicBezTo>
                    <a:cubicBezTo>
                      <a:pt x="128" y="216"/>
                      <a:pt x="128" y="216"/>
                      <a:pt x="128" y="216"/>
                    </a:cubicBezTo>
                    <a:cubicBezTo>
                      <a:pt x="127" y="216"/>
                      <a:pt x="127" y="216"/>
                      <a:pt x="127" y="216"/>
                    </a:cubicBezTo>
                    <a:cubicBezTo>
                      <a:pt x="127" y="216"/>
                      <a:pt x="127" y="216"/>
                      <a:pt x="127" y="216"/>
                    </a:cubicBezTo>
                    <a:cubicBezTo>
                      <a:pt x="127" y="216"/>
                      <a:pt x="127" y="216"/>
                      <a:pt x="127" y="216"/>
                    </a:cubicBezTo>
                    <a:cubicBezTo>
                      <a:pt x="127" y="216"/>
                      <a:pt x="127" y="216"/>
                      <a:pt x="127" y="216"/>
                    </a:cubicBezTo>
                    <a:cubicBezTo>
                      <a:pt x="127" y="215"/>
                      <a:pt x="127" y="215"/>
                      <a:pt x="127" y="215"/>
                    </a:cubicBezTo>
                    <a:cubicBezTo>
                      <a:pt x="126" y="214"/>
                      <a:pt x="126" y="214"/>
                      <a:pt x="126" y="214"/>
                    </a:cubicBezTo>
                    <a:cubicBezTo>
                      <a:pt x="126" y="214"/>
                      <a:pt x="126" y="214"/>
                      <a:pt x="126" y="214"/>
                    </a:cubicBezTo>
                    <a:cubicBezTo>
                      <a:pt x="125" y="214"/>
                      <a:pt x="125" y="214"/>
                      <a:pt x="125" y="214"/>
                    </a:cubicBezTo>
                    <a:cubicBezTo>
                      <a:pt x="125" y="214"/>
                      <a:pt x="125" y="214"/>
                      <a:pt x="125" y="214"/>
                    </a:cubicBezTo>
                    <a:cubicBezTo>
                      <a:pt x="125" y="214"/>
                      <a:pt x="125" y="214"/>
                      <a:pt x="125" y="214"/>
                    </a:cubicBezTo>
                    <a:cubicBezTo>
                      <a:pt x="124" y="214"/>
                      <a:pt x="124" y="214"/>
                      <a:pt x="124" y="214"/>
                    </a:cubicBezTo>
                    <a:cubicBezTo>
                      <a:pt x="124" y="216"/>
                      <a:pt x="124" y="216"/>
                      <a:pt x="124" y="216"/>
                    </a:cubicBezTo>
                    <a:cubicBezTo>
                      <a:pt x="123" y="216"/>
                      <a:pt x="123" y="216"/>
                      <a:pt x="123" y="216"/>
                    </a:cubicBezTo>
                    <a:cubicBezTo>
                      <a:pt x="122" y="216"/>
                      <a:pt x="122" y="216"/>
                      <a:pt x="122" y="216"/>
                    </a:cubicBezTo>
                    <a:cubicBezTo>
                      <a:pt x="122" y="217"/>
                      <a:pt x="122" y="217"/>
                      <a:pt x="122" y="217"/>
                    </a:cubicBezTo>
                    <a:cubicBezTo>
                      <a:pt x="122" y="217"/>
                      <a:pt x="122" y="217"/>
                      <a:pt x="122" y="217"/>
                    </a:cubicBezTo>
                    <a:cubicBezTo>
                      <a:pt x="122" y="219"/>
                      <a:pt x="122" y="219"/>
                      <a:pt x="122" y="219"/>
                    </a:cubicBezTo>
                    <a:cubicBezTo>
                      <a:pt x="121" y="219"/>
                      <a:pt x="121" y="219"/>
                      <a:pt x="121" y="219"/>
                    </a:cubicBezTo>
                    <a:cubicBezTo>
                      <a:pt x="120" y="219"/>
                      <a:pt x="120" y="219"/>
                      <a:pt x="120" y="219"/>
                    </a:cubicBezTo>
                    <a:cubicBezTo>
                      <a:pt x="120" y="219"/>
                      <a:pt x="120" y="219"/>
                      <a:pt x="120" y="219"/>
                    </a:cubicBezTo>
                    <a:cubicBezTo>
                      <a:pt x="120" y="219"/>
                      <a:pt x="120" y="219"/>
                      <a:pt x="120" y="219"/>
                    </a:cubicBezTo>
                    <a:cubicBezTo>
                      <a:pt x="119" y="220"/>
                      <a:pt x="119" y="220"/>
                      <a:pt x="119" y="220"/>
                    </a:cubicBezTo>
                    <a:cubicBezTo>
                      <a:pt x="119" y="220"/>
                      <a:pt x="119" y="220"/>
                      <a:pt x="119" y="220"/>
                    </a:cubicBezTo>
                    <a:cubicBezTo>
                      <a:pt x="119" y="219"/>
                      <a:pt x="119" y="219"/>
                      <a:pt x="119" y="219"/>
                    </a:cubicBezTo>
                    <a:cubicBezTo>
                      <a:pt x="118" y="220"/>
                      <a:pt x="118" y="220"/>
                      <a:pt x="118" y="220"/>
                    </a:cubicBezTo>
                    <a:cubicBezTo>
                      <a:pt x="117" y="221"/>
                      <a:pt x="117" y="221"/>
                      <a:pt x="117" y="221"/>
                    </a:cubicBezTo>
                    <a:cubicBezTo>
                      <a:pt x="117" y="221"/>
                      <a:pt x="117" y="221"/>
                      <a:pt x="117" y="221"/>
                    </a:cubicBezTo>
                    <a:cubicBezTo>
                      <a:pt x="117" y="221"/>
                      <a:pt x="117" y="221"/>
                      <a:pt x="117" y="221"/>
                    </a:cubicBezTo>
                    <a:cubicBezTo>
                      <a:pt x="117" y="220"/>
                      <a:pt x="117" y="220"/>
                      <a:pt x="117" y="220"/>
                    </a:cubicBezTo>
                    <a:cubicBezTo>
                      <a:pt x="117" y="220"/>
                      <a:pt x="117" y="220"/>
                      <a:pt x="117" y="220"/>
                    </a:cubicBezTo>
                    <a:cubicBezTo>
                      <a:pt x="117" y="220"/>
                      <a:pt x="117" y="220"/>
                      <a:pt x="117" y="220"/>
                    </a:cubicBezTo>
                    <a:cubicBezTo>
                      <a:pt x="117" y="219"/>
                      <a:pt x="117" y="219"/>
                      <a:pt x="117" y="219"/>
                    </a:cubicBezTo>
                    <a:cubicBezTo>
                      <a:pt x="116" y="219"/>
                      <a:pt x="116" y="219"/>
                      <a:pt x="116" y="219"/>
                    </a:cubicBezTo>
                    <a:cubicBezTo>
                      <a:pt x="116" y="219"/>
                      <a:pt x="116" y="219"/>
                      <a:pt x="116" y="219"/>
                    </a:cubicBezTo>
                    <a:cubicBezTo>
                      <a:pt x="115" y="219"/>
                      <a:pt x="115" y="219"/>
                      <a:pt x="115" y="219"/>
                    </a:cubicBezTo>
                    <a:cubicBezTo>
                      <a:pt x="115" y="219"/>
                      <a:pt x="115" y="219"/>
                      <a:pt x="115" y="219"/>
                    </a:cubicBezTo>
                    <a:cubicBezTo>
                      <a:pt x="115" y="219"/>
                      <a:pt x="115" y="219"/>
                      <a:pt x="115" y="219"/>
                    </a:cubicBezTo>
                    <a:cubicBezTo>
                      <a:pt x="114" y="221"/>
                      <a:pt x="114" y="221"/>
                      <a:pt x="114" y="221"/>
                    </a:cubicBezTo>
                    <a:cubicBezTo>
                      <a:pt x="114" y="221"/>
                      <a:pt x="114" y="221"/>
                      <a:pt x="114" y="221"/>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5" y="220"/>
                      <a:pt x="115" y="220"/>
                      <a:pt x="115" y="220"/>
                    </a:cubicBezTo>
                    <a:cubicBezTo>
                      <a:pt x="115" y="220"/>
                      <a:pt x="115" y="220"/>
                      <a:pt x="115" y="220"/>
                    </a:cubicBezTo>
                    <a:cubicBezTo>
                      <a:pt x="115" y="219"/>
                      <a:pt x="115" y="219"/>
                      <a:pt x="115" y="219"/>
                    </a:cubicBezTo>
                    <a:cubicBezTo>
                      <a:pt x="115" y="219"/>
                      <a:pt x="115" y="219"/>
                      <a:pt x="115" y="219"/>
                    </a:cubicBezTo>
                    <a:cubicBezTo>
                      <a:pt x="116" y="218"/>
                      <a:pt x="116" y="218"/>
                      <a:pt x="116" y="218"/>
                    </a:cubicBezTo>
                    <a:cubicBezTo>
                      <a:pt x="117" y="218"/>
                      <a:pt x="117" y="218"/>
                      <a:pt x="117" y="218"/>
                    </a:cubicBezTo>
                    <a:cubicBezTo>
                      <a:pt x="117" y="218"/>
                      <a:pt x="117" y="218"/>
                      <a:pt x="117" y="218"/>
                    </a:cubicBezTo>
                    <a:cubicBezTo>
                      <a:pt x="118" y="218"/>
                      <a:pt x="118" y="218"/>
                      <a:pt x="118" y="218"/>
                    </a:cubicBezTo>
                    <a:cubicBezTo>
                      <a:pt x="118" y="218"/>
                      <a:pt x="118" y="218"/>
                      <a:pt x="118" y="218"/>
                    </a:cubicBezTo>
                    <a:cubicBezTo>
                      <a:pt x="118" y="217"/>
                      <a:pt x="118" y="217"/>
                      <a:pt x="118" y="217"/>
                    </a:cubicBezTo>
                    <a:cubicBezTo>
                      <a:pt x="119" y="217"/>
                      <a:pt x="119" y="217"/>
                      <a:pt x="119" y="217"/>
                    </a:cubicBezTo>
                    <a:cubicBezTo>
                      <a:pt x="118" y="217"/>
                      <a:pt x="118" y="217"/>
                      <a:pt x="118" y="217"/>
                    </a:cubicBezTo>
                    <a:cubicBezTo>
                      <a:pt x="118" y="216"/>
                      <a:pt x="118" y="216"/>
                      <a:pt x="118" y="216"/>
                    </a:cubicBezTo>
                    <a:cubicBezTo>
                      <a:pt x="120" y="215"/>
                      <a:pt x="120" y="215"/>
                      <a:pt x="120" y="215"/>
                    </a:cubicBezTo>
                    <a:cubicBezTo>
                      <a:pt x="121" y="214"/>
                      <a:pt x="121" y="214"/>
                      <a:pt x="121" y="214"/>
                    </a:cubicBezTo>
                    <a:cubicBezTo>
                      <a:pt x="122" y="214"/>
                      <a:pt x="122" y="214"/>
                      <a:pt x="122" y="214"/>
                    </a:cubicBezTo>
                    <a:cubicBezTo>
                      <a:pt x="123" y="213"/>
                      <a:pt x="123" y="213"/>
                      <a:pt x="123" y="213"/>
                    </a:cubicBezTo>
                    <a:cubicBezTo>
                      <a:pt x="123" y="213"/>
                      <a:pt x="123" y="213"/>
                      <a:pt x="123" y="213"/>
                    </a:cubicBezTo>
                    <a:cubicBezTo>
                      <a:pt x="123" y="212"/>
                      <a:pt x="123" y="212"/>
                      <a:pt x="123" y="212"/>
                    </a:cubicBezTo>
                    <a:cubicBezTo>
                      <a:pt x="124" y="212"/>
                      <a:pt x="124" y="212"/>
                      <a:pt x="124" y="212"/>
                    </a:cubicBezTo>
                    <a:cubicBezTo>
                      <a:pt x="126" y="212"/>
                      <a:pt x="126" y="212"/>
                      <a:pt x="126" y="212"/>
                    </a:cubicBezTo>
                    <a:cubicBezTo>
                      <a:pt x="127" y="212"/>
                      <a:pt x="127" y="212"/>
                      <a:pt x="127" y="212"/>
                    </a:cubicBezTo>
                    <a:cubicBezTo>
                      <a:pt x="128" y="212"/>
                      <a:pt x="128" y="212"/>
                      <a:pt x="128" y="212"/>
                    </a:cubicBezTo>
                    <a:cubicBezTo>
                      <a:pt x="128" y="212"/>
                      <a:pt x="128" y="212"/>
                      <a:pt x="128" y="212"/>
                    </a:cubicBezTo>
                    <a:cubicBezTo>
                      <a:pt x="128" y="212"/>
                      <a:pt x="128" y="212"/>
                      <a:pt x="128"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4"/>
                      <a:pt x="129" y="214"/>
                      <a:pt x="129" y="214"/>
                    </a:cubicBezTo>
                    <a:cubicBezTo>
                      <a:pt x="129" y="214"/>
                      <a:pt x="129" y="214"/>
                      <a:pt x="129" y="214"/>
                    </a:cubicBezTo>
                    <a:cubicBezTo>
                      <a:pt x="129" y="214"/>
                      <a:pt x="129" y="214"/>
                      <a:pt x="129" y="214"/>
                    </a:cubicBezTo>
                    <a:cubicBezTo>
                      <a:pt x="130" y="215"/>
                      <a:pt x="130" y="215"/>
                      <a:pt x="130" y="215"/>
                    </a:cubicBezTo>
                    <a:cubicBezTo>
                      <a:pt x="130" y="215"/>
                      <a:pt x="130" y="215"/>
                      <a:pt x="130" y="215"/>
                    </a:cubicBezTo>
                    <a:cubicBezTo>
                      <a:pt x="130" y="215"/>
                      <a:pt x="130" y="215"/>
                      <a:pt x="130" y="215"/>
                    </a:cubicBezTo>
                    <a:cubicBezTo>
                      <a:pt x="131" y="214"/>
                      <a:pt x="131" y="214"/>
                      <a:pt x="131" y="214"/>
                    </a:cubicBezTo>
                    <a:cubicBezTo>
                      <a:pt x="131" y="214"/>
                      <a:pt x="131" y="214"/>
                      <a:pt x="131" y="214"/>
                    </a:cubicBezTo>
                    <a:cubicBezTo>
                      <a:pt x="131" y="214"/>
                      <a:pt x="131" y="214"/>
                      <a:pt x="131" y="214"/>
                    </a:cubicBezTo>
                    <a:cubicBezTo>
                      <a:pt x="131" y="213"/>
                      <a:pt x="131" y="213"/>
                      <a:pt x="131" y="213"/>
                    </a:cubicBezTo>
                    <a:cubicBezTo>
                      <a:pt x="131" y="213"/>
                      <a:pt x="131" y="213"/>
                      <a:pt x="131" y="213"/>
                    </a:cubicBezTo>
                    <a:cubicBezTo>
                      <a:pt x="131" y="213"/>
                      <a:pt x="131" y="213"/>
                      <a:pt x="131" y="213"/>
                    </a:cubicBezTo>
                    <a:cubicBezTo>
                      <a:pt x="132" y="214"/>
                      <a:pt x="132" y="214"/>
                      <a:pt x="132" y="214"/>
                    </a:cubicBezTo>
                    <a:cubicBezTo>
                      <a:pt x="132" y="214"/>
                      <a:pt x="132" y="214"/>
                      <a:pt x="132" y="214"/>
                    </a:cubicBezTo>
                    <a:cubicBezTo>
                      <a:pt x="133" y="214"/>
                      <a:pt x="133" y="214"/>
                      <a:pt x="133" y="214"/>
                    </a:cubicBezTo>
                    <a:cubicBezTo>
                      <a:pt x="133" y="214"/>
                      <a:pt x="133" y="214"/>
                      <a:pt x="133" y="214"/>
                    </a:cubicBezTo>
                    <a:cubicBezTo>
                      <a:pt x="133" y="214"/>
                      <a:pt x="133" y="214"/>
                      <a:pt x="133" y="214"/>
                    </a:cubicBezTo>
                    <a:cubicBezTo>
                      <a:pt x="133" y="213"/>
                      <a:pt x="133" y="213"/>
                      <a:pt x="133" y="213"/>
                    </a:cubicBezTo>
                    <a:cubicBezTo>
                      <a:pt x="133" y="213"/>
                      <a:pt x="133" y="213"/>
                      <a:pt x="133" y="213"/>
                    </a:cubicBezTo>
                    <a:cubicBezTo>
                      <a:pt x="133" y="212"/>
                      <a:pt x="133" y="212"/>
                      <a:pt x="133" y="212"/>
                    </a:cubicBezTo>
                    <a:cubicBezTo>
                      <a:pt x="133" y="212"/>
                      <a:pt x="133" y="212"/>
                      <a:pt x="133" y="212"/>
                    </a:cubicBezTo>
                    <a:cubicBezTo>
                      <a:pt x="133" y="211"/>
                      <a:pt x="133" y="211"/>
                      <a:pt x="133" y="211"/>
                    </a:cubicBezTo>
                    <a:cubicBezTo>
                      <a:pt x="133" y="211"/>
                      <a:pt x="133" y="211"/>
                      <a:pt x="133" y="211"/>
                    </a:cubicBezTo>
                    <a:cubicBezTo>
                      <a:pt x="134" y="209"/>
                      <a:pt x="134" y="209"/>
                      <a:pt x="134" y="209"/>
                    </a:cubicBezTo>
                    <a:cubicBezTo>
                      <a:pt x="135" y="208"/>
                      <a:pt x="135" y="208"/>
                      <a:pt x="135" y="208"/>
                    </a:cubicBezTo>
                    <a:cubicBezTo>
                      <a:pt x="138" y="207"/>
                      <a:pt x="138" y="207"/>
                      <a:pt x="138" y="207"/>
                    </a:cubicBezTo>
                    <a:cubicBezTo>
                      <a:pt x="138" y="207"/>
                      <a:pt x="138" y="207"/>
                      <a:pt x="138" y="207"/>
                    </a:cubicBezTo>
                    <a:cubicBezTo>
                      <a:pt x="138" y="207"/>
                      <a:pt x="138" y="207"/>
                      <a:pt x="138" y="207"/>
                    </a:cubicBezTo>
                    <a:cubicBezTo>
                      <a:pt x="140" y="205"/>
                      <a:pt x="140" y="205"/>
                      <a:pt x="140" y="205"/>
                    </a:cubicBezTo>
                    <a:cubicBezTo>
                      <a:pt x="141" y="205"/>
                      <a:pt x="141" y="205"/>
                      <a:pt x="141" y="205"/>
                    </a:cubicBezTo>
                    <a:cubicBezTo>
                      <a:pt x="142" y="205"/>
                      <a:pt x="142" y="205"/>
                      <a:pt x="142" y="205"/>
                    </a:cubicBezTo>
                    <a:cubicBezTo>
                      <a:pt x="142" y="205"/>
                      <a:pt x="142" y="205"/>
                      <a:pt x="142" y="205"/>
                    </a:cubicBezTo>
                    <a:cubicBezTo>
                      <a:pt x="143" y="205"/>
                      <a:pt x="143" y="205"/>
                      <a:pt x="143" y="205"/>
                    </a:cubicBezTo>
                    <a:cubicBezTo>
                      <a:pt x="143" y="205"/>
                      <a:pt x="143" y="205"/>
                      <a:pt x="143" y="205"/>
                    </a:cubicBezTo>
                    <a:cubicBezTo>
                      <a:pt x="143" y="204"/>
                      <a:pt x="143" y="204"/>
                      <a:pt x="143" y="204"/>
                    </a:cubicBezTo>
                    <a:cubicBezTo>
                      <a:pt x="143" y="204"/>
                      <a:pt x="143" y="204"/>
                      <a:pt x="143" y="204"/>
                    </a:cubicBezTo>
                    <a:cubicBezTo>
                      <a:pt x="144" y="203"/>
                      <a:pt x="144" y="203"/>
                      <a:pt x="144" y="203"/>
                    </a:cubicBezTo>
                    <a:cubicBezTo>
                      <a:pt x="145" y="202"/>
                      <a:pt x="145" y="202"/>
                      <a:pt x="145" y="202"/>
                    </a:cubicBezTo>
                    <a:cubicBezTo>
                      <a:pt x="147" y="202"/>
                      <a:pt x="147" y="202"/>
                      <a:pt x="147" y="202"/>
                    </a:cubicBezTo>
                    <a:cubicBezTo>
                      <a:pt x="147" y="202"/>
                      <a:pt x="147" y="202"/>
                      <a:pt x="147" y="202"/>
                    </a:cubicBezTo>
                    <a:cubicBezTo>
                      <a:pt x="147" y="203"/>
                      <a:pt x="147" y="203"/>
                      <a:pt x="147" y="203"/>
                    </a:cubicBezTo>
                    <a:cubicBezTo>
                      <a:pt x="147" y="203"/>
                      <a:pt x="147" y="203"/>
                      <a:pt x="147" y="203"/>
                    </a:cubicBezTo>
                    <a:cubicBezTo>
                      <a:pt x="148" y="203"/>
                      <a:pt x="148" y="203"/>
                      <a:pt x="148" y="203"/>
                    </a:cubicBezTo>
                    <a:cubicBezTo>
                      <a:pt x="148" y="203"/>
                      <a:pt x="148" y="203"/>
                      <a:pt x="148" y="203"/>
                    </a:cubicBezTo>
                    <a:cubicBezTo>
                      <a:pt x="148" y="203"/>
                      <a:pt x="148" y="203"/>
                      <a:pt x="148" y="203"/>
                    </a:cubicBezTo>
                    <a:cubicBezTo>
                      <a:pt x="149" y="203"/>
                      <a:pt x="149" y="203"/>
                      <a:pt x="149" y="203"/>
                    </a:cubicBezTo>
                    <a:cubicBezTo>
                      <a:pt x="149" y="202"/>
                      <a:pt x="149" y="202"/>
                      <a:pt x="149" y="202"/>
                    </a:cubicBezTo>
                    <a:cubicBezTo>
                      <a:pt x="149" y="202"/>
                      <a:pt x="149" y="202"/>
                      <a:pt x="149" y="202"/>
                    </a:cubicBezTo>
                    <a:cubicBezTo>
                      <a:pt x="149" y="202"/>
                      <a:pt x="149" y="202"/>
                      <a:pt x="149" y="202"/>
                    </a:cubicBezTo>
                    <a:cubicBezTo>
                      <a:pt x="149" y="201"/>
                      <a:pt x="149" y="201"/>
                      <a:pt x="149" y="201"/>
                    </a:cubicBezTo>
                    <a:cubicBezTo>
                      <a:pt x="152" y="199"/>
                      <a:pt x="152" y="199"/>
                      <a:pt x="152" y="199"/>
                    </a:cubicBezTo>
                    <a:cubicBezTo>
                      <a:pt x="152" y="198"/>
                      <a:pt x="152" y="198"/>
                      <a:pt x="152" y="198"/>
                    </a:cubicBezTo>
                    <a:cubicBezTo>
                      <a:pt x="152" y="198"/>
                      <a:pt x="152" y="198"/>
                      <a:pt x="152" y="198"/>
                    </a:cubicBezTo>
                    <a:cubicBezTo>
                      <a:pt x="152" y="199"/>
                      <a:pt x="152" y="199"/>
                      <a:pt x="152" y="199"/>
                    </a:cubicBezTo>
                    <a:cubicBezTo>
                      <a:pt x="153" y="199"/>
                      <a:pt x="153" y="199"/>
                      <a:pt x="153" y="199"/>
                    </a:cubicBezTo>
                    <a:cubicBezTo>
                      <a:pt x="153" y="199"/>
                      <a:pt x="153" y="199"/>
                      <a:pt x="153" y="199"/>
                    </a:cubicBezTo>
                    <a:cubicBezTo>
                      <a:pt x="154" y="199"/>
                      <a:pt x="154" y="199"/>
                      <a:pt x="154" y="199"/>
                    </a:cubicBezTo>
                    <a:cubicBezTo>
                      <a:pt x="154" y="199"/>
                      <a:pt x="154" y="199"/>
                      <a:pt x="154" y="199"/>
                    </a:cubicBezTo>
                    <a:cubicBezTo>
                      <a:pt x="155" y="198"/>
                      <a:pt x="155" y="198"/>
                      <a:pt x="155" y="198"/>
                    </a:cubicBezTo>
                    <a:cubicBezTo>
                      <a:pt x="155" y="198"/>
                      <a:pt x="155" y="198"/>
                      <a:pt x="155" y="198"/>
                    </a:cubicBezTo>
                    <a:cubicBezTo>
                      <a:pt x="154" y="197"/>
                      <a:pt x="154" y="197"/>
                      <a:pt x="154" y="197"/>
                    </a:cubicBezTo>
                    <a:cubicBezTo>
                      <a:pt x="154" y="197"/>
                      <a:pt x="154" y="197"/>
                      <a:pt x="154" y="197"/>
                    </a:cubicBezTo>
                    <a:cubicBezTo>
                      <a:pt x="156" y="196"/>
                      <a:pt x="156" y="196"/>
                      <a:pt x="156" y="196"/>
                    </a:cubicBezTo>
                    <a:cubicBezTo>
                      <a:pt x="156" y="196"/>
                      <a:pt x="156" y="196"/>
                      <a:pt x="156" y="196"/>
                    </a:cubicBezTo>
                    <a:cubicBezTo>
                      <a:pt x="156" y="196"/>
                      <a:pt x="156" y="196"/>
                      <a:pt x="156" y="196"/>
                    </a:cubicBezTo>
                    <a:cubicBezTo>
                      <a:pt x="156" y="195"/>
                      <a:pt x="156" y="195"/>
                      <a:pt x="156" y="195"/>
                    </a:cubicBezTo>
                    <a:cubicBezTo>
                      <a:pt x="157" y="195"/>
                      <a:pt x="157" y="195"/>
                      <a:pt x="157" y="195"/>
                    </a:cubicBezTo>
                    <a:cubicBezTo>
                      <a:pt x="157" y="196"/>
                      <a:pt x="157" y="196"/>
                      <a:pt x="157" y="196"/>
                    </a:cubicBezTo>
                    <a:cubicBezTo>
                      <a:pt x="157" y="196"/>
                      <a:pt x="157" y="196"/>
                      <a:pt x="157" y="196"/>
                    </a:cubicBezTo>
                    <a:cubicBezTo>
                      <a:pt x="157" y="196"/>
                      <a:pt x="157" y="196"/>
                      <a:pt x="157" y="196"/>
                    </a:cubicBezTo>
                    <a:cubicBezTo>
                      <a:pt x="158" y="196"/>
                      <a:pt x="158" y="196"/>
                      <a:pt x="158" y="196"/>
                    </a:cubicBezTo>
                    <a:cubicBezTo>
                      <a:pt x="159" y="197"/>
                      <a:pt x="159" y="197"/>
                      <a:pt x="159" y="197"/>
                    </a:cubicBezTo>
                    <a:cubicBezTo>
                      <a:pt x="159" y="196"/>
                      <a:pt x="159" y="196"/>
                      <a:pt x="159" y="196"/>
                    </a:cubicBezTo>
                    <a:cubicBezTo>
                      <a:pt x="159" y="195"/>
                      <a:pt x="159" y="195"/>
                      <a:pt x="159" y="195"/>
                    </a:cubicBezTo>
                    <a:cubicBezTo>
                      <a:pt x="159" y="195"/>
                      <a:pt x="159" y="195"/>
                      <a:pt x="159" y="195"/>
                    </a:cubicBezTo>
                    <a:cubicBezTo>
                      <a:pt x="159" y="195"/>
                      <a:pt x="159" y="195"/>
                      <a:pt x="159" y="195"/>
                    </a:cubicBezTo>
                    <a:cubicBezTo>
                      <a:pt x="158" y="194"/>
                      <a:pt x="158" y="194"/>
                      <a:pt x="158" y="194"/>
                    </a:cubicBezTo>
                    <a:cubicBezTo>
                      <a:pt x="158" y="194"/>
                      <a:pt x="158" y="194"/>
                      <a:pt x="158" y="194"/>
                    </a:cubicBezTo>
                    <a:cubicBezTo>
                      <a:pt x="159" y="193"/>
                      <a:pt x="159" y="193"/>
                      <a:pt x="159" y="193"/>
                    </a:cubicBezTo>
                    <a:cubicBezTo>
                      <a:pt x="160" y="191"/>
                      <a:pt x="160" y="191"/>
                      <a:pt x="160" y="191"/>
                    </a:cubicBezTo>
                    <a:cubicBezTo>
                      <a:pt x="160" y="191"/>
                      <a:pt x="160" y="191"/>
                      <a:pt x="160" y="191"/>
                    </a:cubicBezTo>
                    <a:cubicBezTo>
                      <a:pt x="160" y="191"/>
                      <a:pt x="160" y="191"/>
                      <a:pt x="160" y="191"/>
                    </a:cubicBezTo>
                    <a:cubicBezTo>
                      <a:pt x="161" y="190"/>
                      <a:pt x="161" y="190"/>
                      <a:pt x="161" y="190"/>
                    </a:cubicBezTo>
                    <a:cubicBezTo>
                      <a:pt x="162" y="188"/>
                      <a:pt x="162" y="188"/>
                      <a:pt x="162" y="188"/>
                    </a:cubicBezTo>
                    <a:cubicBezTo>
                      <a:pt x="162" y="188"/>
                      <a:pt x="162" y="188"/>
                      <a:pt x="162" y="188"/>
                    </a:cubicBezTo>
                    <a:cubicBezTo>
                      <a:pt x="164" y="188"/>
                      <a:pt x="164" y="188"/>
                      <a:pt x="164" y="188"/>
                    </a:cubicBezTo>
                    <a:cubicBezTo>
                      <a:pt x="167" y="189"/>
                      <a:pt x="167" y="189"/>
                      <a:pt x="167" y="189"/>
                    </a:cubicBezTo>
                    <a:cubicBezTo>
                      <a:pt x="165" y="187"/>
                      <a:pt x="165" y="187"/>
                      <a:pt x="165" y="187"/>
                    </a:cubicBezTo>
                    <a:cubicBezTo>
                      <a:pt x="164" y="187"/>
                      <a:pt x="164" y="187"/>
                      <a:pt x="164" y="187"/>
                    </a:cubicBezTo>
                    <a:cubicBezTo>
                      <a:pt x="163" y="186"/>
                      <a:pt x="163" y="186"/>
                      <a:pt x="163" y="186"/>
                    </a:cubicBezTo>
                    <a:cubicBezTo>
                      <a:pt x="163" y="185"/>
                      <a:pt x="163" y="185"/>
                      <a:pt x="163" y="185"/>
                    </a:cubicBezTo>
                    <a:cubicBezTo>
                      <a:pt x="164" y="183"/>
                      <a:pt x="164" y="183"/>
                      <a:pt x="164" y="183"/>
                    </a:cubicBezTo>
                    <a:cubicBezTo>
                      <a:pt x="166" y="182"/>
                      <a:pt x="166" y="182"/>
                      <a:pt x="166" y="182"/>
                    </a:cubicBezTo>
                    <a:cubicBezTo>
                      <a:pt x="169" y="180"/>
                      <a:pt x="169" y="180"/>
                      <a:pt x="169" y="180"/>
                    </a:cubicBezTo>
                    <a:cubicBezTo>
                      <a:pt x="169" y="180"/>
                      <a:pt x="169" y="180"/>
                      <a:pt x="169" y="180"/>
                    </a:cubicBezTo>
                    <a:cubicBezTo>
                      <a:pt x="169" y="180"/>
                      <a:pt x="169" y="180"/>
                      <a:pt x="169" y="180"/>
                    </a:cubicBezTo>
                    <a:cubicBezTo>
                      <a:pt x="170" y="179"/>
                      <a:pt x="170" y="179"/>
                      <a:pt x="170" y="179"/>
                    </a:cubicBezTo>
                    <a:cubicBezTo>
                      <a:pt x="170" y="179"/>
                      <a:pt x="170" y="179"/>
                      <a:pt x="170" y="179"/>
                    </a:cubicBezTo>
                    <a:cubicBezTo>
                      <a:pt x="170" y="179"/>
                      <a:pt x="170" y="179"/>
                      <a:pt x="170" y="179"/>
                    </a:cubicBezTo>
                    <a:cubicBezTo>
                      <a:pt x="170" y="178"/>
                      <a:pt x="170" y="178"/>
                      <a:pt x="170" y="178"/>
                    </a:cubicBezTo>
                    <a:cubicBezTo>
                      <a:pt x="171" y="177"/>
                      <a:pt x="171" y="177"/>
                      <a:pt x="171" y="177"/>
                    </a:cubicBezTo>
                    <a:cubicBezTo>
                      <a:pt x="172" y="177"/>
                      <a:pt x="172" y="177"/>
                      <a:pt x="172" y="177"/>
                    </a:cubicBezTo>
                    <a:cubicBezTo>
                      <a:pt x="174" y="176"/>
                      <a:pt x="174" y="176"/>
                      <a:pt x="174" y="176"/>
                    </a:cubicBezTo>
                    <a:cubicBezTo>
                      <a:pt x="172" y="176"/>
                      <a:pt x="172" y="176"/>
                      <a:pt x="172" y="176"/>
                    </a:cubicBezTo>
                    <a:cubicBezTo>
                      <a:pt x="171" y="176"/>
                      <a:pt x="171" y="176"/>
                      <a:pt x="171" y="176"/>
                    </a:cubicBezTo>
                    <a:cubicBezTo>
                      <a:pt x="171" y="176"/>
                      <a:pt x="171" y="176"/>
                      <a:pt x="171" y="176"/>
                    </a:cubicBezTo>
                    <a:cubicBezTo>
                      <a:pt x="171" y="176"/>
                      <a:pt x="171" y="176"/>
                      <a:pt x="171" y="176"/>
                    </a:cubicBezTo>
                    <a:cubicBezTo>
                      <a:pt x="169" y="177"/>
                      <a:pt x="169" y="177"/>
                      <a:pt x="169" y="177"/>
                    </a:cubicBezTo>
                    <a:cubicBezTo>
                      <a:pt x="168" y="177"/>
                      <a:pt x="168" y="177"/>
                      <a:pt x="168" y="177"/>
                    </a:cubicBezTo>
                    <a:cubicBezTo>
                      <a:pt x="168" y="177"/>
                      <a:pt x="168" y="177"/>
                      <a:pt x="168" y="177"/>
                    </a:cubicBezTo>
                    <a:cubicBezTo>
                      <a:pt x="168" y="177"/>
                      <a:pt x="168" y="177"/>
                      <a:pt x="168" y="177"/>
                    </a:cubicBezTo>
                    <a:cubicBezTo>
                      <a:pt x="167" y="178"/>
                      <a:pt x="167" y="178"/>
                      <a:pt x="167" y="178"/>
                    </a:cubicBezTo>
                    <a:cubicBezTo>
                      <a:pt x="165" y="178"/>
                      <a:pt x="165" y="178"/>
                      <a:pt x="165" y="178"/>
                    </a:cubicBezTo>
                    <a:cubicBezTo>
                      <a:pt x="164" y="178"/>
                      <a:pt x="164" y="178"/>
                      <a:pt x="164" y="178"/>
                    </a:cubicBezTo>
                    <a:cubicBezTo>
                      <a:pt x="164" y="178"/>
                      <a:pt x="164" y="178"/>
                      <a:pt x="164" y="178"/>
                    </a:cubicBezTo>
                    <a:cubicBezTo>
                      <a:pt x="163" y="179"/>
                      <a:pt x="163" y="179"/>
                      <a:pt x="163" y="179"/>
                    </a:cubicBezTo>
                    <a:cubicBezTo>
                      <a:pt x="162" y="179"/>
                      <a:pt x="162" y="179"/>
                      <a:pt x="162" y="179"/>
                    </a:cubicBezTo>
                    <a:cubicBezTo>
                      <a:pt x="161" y="177"/>
                      <a:pt x="161" y="177"/>
                      <a:pt x="161" y="177"/>
                    </a:cubicBezTo>
                    <a:cubicBezTo>
                      <a:pt x="161" y="177"/>
                      <a:pt x="161" y="177"/>
                      <a:pt x="161" y="177"/>
                    </a:cubicBezTo>
                    <a:cubicBezTo>
                      <a:pt x="163" y="175"/>
                      <a:pt x="163" y="175"/>
                      <a:pt x="163" y="175"/>
                    </a:cubicBezTo>
                    <a:cubicBezTo>
                      <a:pt x="164" y="175"/>
                      <a:pt x="164" y="175"/>
                      <a:pt x="164" y="175"/>
                    </a:cubicBezTo>
                    <a:cubicBezTo>
                      <a:pt x="166" y="174"/>
                      <a:pt x="166" y="174"/>
                      <a:pt x="166" y="174"/>
                    </a:cubicBezTo>
                    <a:cubicBezTo>
                      <a:pt x="164" y="174"/>
                      <a:pt x="164" y="174"/>
                      <a:pt x="164" y="174"/>
                    </a:cubicBezTo>
                    <a:cubicBezTo>
                      <a:pt x="162" y="174"/>
                      <a:pt x="162" y="174"/>
                      <a:pt x="162" y="174"/>
                    </a:cubicBezTo>
                    <a:cubicBezTo>
                      <a:pt x="162" y="174"/>
                      <a:pt x="162" y="174"/>
                      <a:pt x="162" y="174"/>
                    </a:cubicBezTo>
                    <a:cubicBezTo>
                      <a:pt x="162" y="174"/>
                      <a:pt x="162" y="174"/>
                      <a:pt x="162" y="174"/>
                    </a:cubicBezTo>
                    <a:cubicBezTo>
                      <a:pt x="161" y="175"/>
                      <a:pt x="161" y="175"/>
                      <a:pt x="161" y="175"/>
                    </a:cubicBezTo>
                    <a:cubicBezTo>
                      <a:pt x="160" y="175"/>
                      <a:pt x="160" y="175"/>
                      <a:pt x="160" y="175"/>
                    </a:cubicBezTo>
                    <a:cubicBezTo>
                      <a:pt x="160" y="175"/>
                      <a:pt x="160" y="175"/>
                      <a:pt x="160" y="175"/>
                    </a:cubicBezTo>
                    <a:cubicBezTo>
                      <a:pt x="160" y="175"/>
                      <a:pt x="160" y="175"/>
                      <a:pt x="160" y="175"/>
                    </a:cubicBezTo>
                    <a:cubicBezTo>
                      <a:pt x="159" y="176"/>
                      <a:pt x="159" y="176"/>
                      <a:pt x="159" y="176"/>
                    </a:cubicBezTo>
                    <a:cubicBezTo>
                      <a:pt x="159" y="176"/>
                      <a:pt x="159" y="176"/>
                      <a:pt x="159" y="176"/>
                    </a:cubicBezTo>
                    <a:cubicBezTo>
                      <a:pt x="159" y="176"/>
                      <a:pt x="159" y="176"/>
                      <a:pt x="159" y="176"/>
                    </a:cubicBezTo>
                    <a:cubicBezTo>
                      <a:pt x="158" y="177"/>
                      <a:pt x="158" y="177"/>
                      <a:pt x="158" y="177"/>
                    </a:cubicBezTo>
                    <a:cubicBezTo>
                      <a:pt x="157" y="179"/>
                      <a:pt x="157" y="179"/>
                      <a:pt x="157" y="179"/>
                    </a:cubicBezTo>
                    <a:cubicBezTo>
                      <a:pt x="157" y="179"/>
                      <a:pt x="157" y="179"/>
                      <a:pt x="157" y="179"/>
                    </a:cubicBezTo>
                    <a:cubicBezTo>
                      <a:pt x="157" y="179"/>
                      <a:pt x="157" y="179"/>
                      <a:pt x="157" y="179"/>
                    </a:cubicBezTo>
                    <a:cubicBezTo>
                      <a:pt x="157" y="180"/>
                      <a:pt x="157" y="180"/>
                      <a:pt x="157" y="180"/>
                    </a:cubicBezTo>
                    <a:cubicBezTo>
                      <a:pt x="157" y="181"/>
                      <a:pt x="157" y="181"/>
                      <a:pt x="157" y="181"/>
                    </a:cubicBezTo>
                    <a:cubicBezTo>
                      <a:pt x="157" y="181"/>
                      <a:pt x="157" y="181"/>
                      <a:pt x="157" y="181"/>
                    </a:cubicBezTo>
                    <a:cubicBezTo>
                      <a:pt x="156" y="180"/>
                      <a:pt x="156" y="180"/>
                      <a:pt x="156" y="180"/>
                    </a:cubicBezTo>
                    <a:cubicBezTo>
                      <a:pt x="157" y="179"/>
                      <a:pt x="157" y="179"/>
                      <a:pt x="157" y="179"/>
                    </a:cubicBezTo>
                    <a:cubicBezTo>
                      <a:pt x="157" y="179"/>
                      <a:pt x="157" y="179"/>
                      <a:pt x="157" y="179"/>
                    </a:cubicBezTo>
                    <a:cubicBezTo>
                      <a:pt x="157" y="179"/>
                      <a:pt x="157" y="179"/>
                      <a:pt x="157" y="179"/>
                    </a:cubicBezTo>
                    <a:cubicBezTo>
                      <a:pt x="156" y="177"/>
                      <a:pt x="156" y="177"/>
                      <a:pt x="156" y="177"/>
                    </a:cubicBezTo>
                    <a:cubicBezTo>
                      <a:pt x="156" y="177"/>
                      <a:pt x="156" y="177"/>
                      <a:pt x="156" y="177"/>
                    </a:cubicBezTo>
                    <a:cubicBezTo>
                      <a:pt x="156" y="177"/>
                      <a:pt x="156" y="177"/>
                      <a:pt x="156" y="177"/>
                    </a:cubicBezTo>
                    <a:cubicBezTo>
                      <a:pt x="156" y="176"/>
                      <a:pt x="156" y="176"/>
                      <a:pt x="156" y="176"/>
                    </a:cubicBezTo>
                    <a:cubicBezTo>
                      <a:pt x="156" y="175"/>
                      <a:pt x="156" y="175"/>
                      <a:pt x="156" y="175"/>
                    </a:cubicBezTo>
                    <a:cubicBezTo>
                      <a:pt x="156" y="175"/>
                      <a:pt x="156" y="175"/>
                      <a:pt x="156" y="175"/>
                    </a:cubicBezTo>
                    <a:cubicBezTo>
                      <a:pt x="156" y="175"/>
                      <a:pt x="156" y="175"/>
                      <a:pt x="156" y="175"/>
                    </a:cubicBezTo>
                    <a:cubicBezTo>
                      <a:pt x="155" y="174"/>
                      <a:pt x="155" y="174"/>
                      <a:pt x="155" y="174"/>
                    </a:cubicBezTo>
                    <a:cubicBezTo>
                      <a:pt x="155" y="174"/>
                      <a:pt x="155" y="174"/>
                      <a:pt x="155" y="174"/>
                    </a:cubicBezTo>
                    <a:cubicBezTo>
                      <a:pt x="155" y="174"/>
                      <a:pt x="155" y="174"/>
                      <a:pt x="155" y="174"/>
                    </a:cubicBezTo>
                    <a:cubicBezTo>
                      <a:pt x="154" y="175"/>
                      <a:pt x="154" y="175"/>
                      <a:pt x="154" y="175"/>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4"/>
                      <a:pt x="153" y="174"/>
                      <a:pt x="153" y="174"/>
                    </a:cubicBezTo>
                    <a:cubicBezTo>
                      <a:pt x="153" y="174"/>
                      <a:pt x="153" y="174"/>
                      <a:pt x="153" y="174"/>
                    </a:cubicBezTo>
                    <a:cubicBezTo>
                      <a:pt x="153" y="173"/>
                      <a:pt x="153" y="173"/>
                      <a:pt x="153" y="173"/>
                    </a:cubicBezTo>
                    <a:cubicBezTo>
                      <a:pt x="152" y="173"/>
                      <a:pt x="152" y="173"/>
                      <a:pt x="152" y="173"/>
                    </a:cubicBezTo>
                    <a:cubicBezTo>
                      <a:pt x="153" y="173"/>
                      <a:pt x="153" y="173"/>
                      <a:pt x="153" y="173"/>
                    </a:cubicBezTo>
                    <a:cubicBezTo>
                      <a:pt x="153" y="173"/>
                      <a:pt x="153" y="173"/>
                      <a:pt x="153" y="173"/>
                    </a:cubicBezTo>
                    <a:cubicBezTo>
                      <a:pt x="153" y="173"/>
                      <a:pt x="153" y="173"/>
                      <a:pt x="153" y="173"/>
                    </a:cubicBezTo>
                    <a:cubicBezTo>
                      <a:pt x="153" y="172"/>
                      <a:pt x="153" y="172"/>
                      <a:pt x="153" y="172"/>
                    </a:cubicBezTo>
                    <a:cubicBezTo>
                      <a:pt x="153" y="171"/>
                      <a:pt x="153" y="171"/>
                      <a:pt x="153" y="171"/>
                    </a:cubicBezTo>
                    <a:cubicBezTo>
                      <a:pt x="152" y="171"/>
                      <a:pt x="152" y="171"/>
                      <a:pt x="152" y="171"/>
                    </a:cubicBezTo>
                    <a:cubicBezTo>
                      <a:pt x="150" y="172"/>
                      <a:pt x="150" y="172"/>
                      <a:pt x="150" y="172"/>
                    </a:cubicBezTo>
                    <a:cubicBezTo>
                      <a:pt x="150" y="172"/>
                      <a:pt x="150" y="172"/>
                      <a:pt x="150" y="172"/>
                    </a:cubicBezTo>
                    <a:cubicBezTo>
                      <a:pt x="150" y="172"/>
                      <a:pt x="150" y="172"/>
                      <a:pt x="150" y="172"/>
                    </a:cubicBezTo>
                    <a:cubicBezTo>
                      <a:pt x="150" y="173"/>
                      <a:pt x="150" y="173"/>
                      <a:pt x="150" y="173"/>
                    </a:cubicBezTo>
                    <a:cubicBezTo>
                      <a:pt x="149" y="173"/>
                      <a:pt x="149" y="173"/>
                      <a:pt x="149" y="173"/>
                    </a:cubicBezTo>
                    <a:cubicBezTo>
                      <a:pt x="148" y="173"/>
                      <a:pt x="148" y="173"/>
                      <a:pt x="148" y="173"/>
                    </a:cubicBezTo>
                    <a:cubicBezTo>
                      <a:pt x="148" y="173"/>
                      <a:pt x="148" y="173"/>
                      <a:pt x="148" y="173"/>
                    </a:cubicBezTo>
                    <a:cubicBezTo>
                      <a:pt x="148" y="173"/>
                      <a:pt x="148" y="173"/>
                      <a:pt x="148" y="173"/>
                    </a:cubicBezTo>
                    <a:cubicBezTo>
                      <a:pt x="145" y="174"/>
                      <a:pt x="145" y="174"/>
                      <a:pt x="145" y="174"/>
                    </a:cubicBezTo>
                    <a:cubicBezTo>
                      <a:pt x="144" y="175"/>
                      <a:pt x="144" y="175"/>
                      <a:pt x="144" y="175"/>
                    </a:cubicBezTo>
                    <a:cubicBezTo>
                      <a:pt x="144" y="175"/>
                      <a:pt x="144" y="175"/>
                      <a:pt x="144" y="175"/>
                    </a:cubicBezTo>
                    <a:cubicBezTo>
                      <a:pt x="144" y="175"/>
                      <a:pt x="144" y="175"/>
                      <a:pt x="144" y="175"/>
                    </a:cubicBezTo>
                    <a:cubicBezTo>
                      <a:pt x="144" y="175"/>
                      <a:pt x="144" y="175"/>
                      <a:pt x="144" y="175"/>
                    </a:cubicBezTo>
                    <a:cubicBezTo>
                      <a:pt x="143" y="175"/>
                      <a:pt x="143" y="175"/>
                      <a:pt x="143" y="175"/>
                    </a:cubicBezTo>
                    <a:cubicBezTo>
                      <a:pt x="144" y="174"/>
                      <a:pt x="144" y="174"/>
                      <a:pt x="144" y="174"/>
                    </a:cubicBezTo>
                    <a:cubicBezTo>
                      <a:pt x="145" y="174"/>
                      <a:pt x="145" y="174"/>
                      <a:pt x="145" y="174"/>
                    </a:cubicBezTo>
                    <a:cubicBezTo>
                      <a:pt x="145" y="174"/>
                      <a:pt x="145" y="174"/>
                      <a:pt x="145" y="174"/>
                    </a:cubicBezTo>
                    <a:cubicBezTo>
                      <a:pt x="145" y="174"/>
                      <a:pt x="145" y="174"/>
                      <a:pt x="145" y="174"/>
                    </a:cubicBezTo>
                    <a:cubicBezTo>
                      <a:pt x="146" y="174"/>
                      <a:pt x="146" y="174"/>
                      <a:pt x="146" y="174"/>
                    </a:cubicBezTo>
                    <a:cubicBezTo>
                      <a:pt x="146" y="173"/>
                      <a:pt x="146" y="173"/>
                      <a:pt x="146" y="173"/>
                    </a:cubicBezTo>
                    <a:cubicBezTo>
                      <a:pt x="146" y="173"/>
                      <a:pt x="146" y="173"/>
                      <a:pt x="146" y="173"/>
                    </a:cubicBezTo>
                    <a:cubicBezTo>
                      <a:pt x="146" y="172"/>
                      <a:pt x="146" y="172"/>
                      <a:pt x="146" y="172"/>
                    </a:cubicBezTo>
                    <a:cubicBezTo>
                      <a:pt x="146" y="172"/>
                      <a:pt x="146" y="172"/>
                      <a:pt x="146" y="172"/>
                    </a:cubicBezTo>
                    <a:cubicBezTo>
                      <a:pt x="146" y="172"/>
                      <a:pt x="146" y="172"/>
                      <a:pt x="146" y="172"/>
                    </a:cubicBezTo>
                    <a:cubicBezTo>
                      <a:pt x="146" y="172"/>
                      <a:pt x="146" y="172"/>
                      <a:pt x="146" y="172"/>
                    </a:cubicBezTo>
                    <a:cubicBezTo>
                      <a:pt x="146" y="171"/>
                      <a:pt x="146" y="171"/>
                      <a:pt x="146" y="171"/>
                    </a:cubicBezTo>
                    <a:cubicBezTo>
                      <a:pt x="146" y="171"/>
                      <a:pt x="146" y="171"/>
                      <a:pt x="146" y="171"/>
                    </a:cubicBezTo>
                    <a:cubicBezTo>
                      <a:pt x="147" y="171"/>
                      <a:pt x="147" y="171"/>
                      <a:pt x="147" y="171"/>
                    </a:cubicBezTo>
                    <a:cubicBezTo>
                      <a:pt x="147" y="171"/>
                      <a:pt x="147" y="171"/>
                      <a:pt x="147" y="171"/>
                    </a:cubicBezTo>
                    <a:cubicBezTo>
                      <a:pt x="148" y="171"/>
                      <a:pt x="148" y="171"/>
                      <a:pt x="148" y="171"/>
                    </a:cubicBezTo>
                    <a:cubicBezTo>
                      <a:pt x="148" y="170"/>
                      <a:pt x="148" y="170"/>
                      <a:pt x="148" y="170"/>
                    </a:cubicBezTo>
                    <a:cubicBezTo>
                      <a:pt x="148" y="170"/>
                      <a:pt x="148" y="170"/>
                      <a:pt x="148" y="170"/>
                    </a:cubicBezTo>
                    <a:cubicBezTo>
                      <a:pt x="148" y="170"/>
                      <a:pt x="148" y="170"/>
                      <a:pt x="148" y="170"/>
                    </a:cubicBezTo>
                    <a:cubicBezTo>
                      <a:pt x="148" y="169"/>
                      <a:pt x="148" y="169"/>
                      <a:pt x="148" y="169"/>
                    </a:cubicBezTo>
                    <a:cubicBezTo>
                      <a:pt x="148" y="169"/>
                      <a:pt x="148" y="169"/>
                      <a:pt x="148" y="169"/>
                    </a:cubicBezTo>
                    <a:cubicBezTo>
                      <a:pt x="148" y="169"/>
                      <a:pt x="148" y="169"/>
                      <a:pt x="148" y="169"/>
                    </a:cubicBezTo>
                    <a:cubicBezTo>
                      <a:pt x="147" y="169"/>
                      <a:pt x="147" y="169"/>
                      <a:pt x="147" y="169"/>
                    </a:cubicBezTo>
                    <a:cubicBezTo>
                      <a:pt x="147" y="169"/>
                      <a:pt x="147" y="169"/>
                      <a:pt x="147" y="169"/>
                    </a:cubicBezTo>
                    <a:cubicBezTo>
                      <a:pt x="147" y="169"/>
                      <a:pt x="147" y="169"/>
                      <a:pt x="147" y="169"/>
                    </a:cubicBezTo>
                    <a:cubicBezTo>
                      <a:pt x="146" y="169"/>
                      <a:pt x="146" y="169"/>
                      <a:pt x="146" y="169"/>
                    </a:cubicBezTo>
                    <a:cubicBezTo>
                      <a:pt x="146" y="169"/>
                      <a:pt x="146" y="169"/>
                      <a:pt x="146" y="169"/>
                    </a:cubicBezTo>
                    <a:cubicBezTo>
                      <a:pt x="146" y="168"/>
                      <a:pt x="146" y="168"/>
                      <a:pt x="146" y="168"/>
                    </a:cubicBezTo>
                    <a:cubicBezTo>
                      <a:pt x="146" y="168"/>
                      <a:pt x="146" y="168"/>
                      <a:pt x="146" y="168"/>
                    </a:cubicBezTo>
                    <a:cubicBezTo>
                      <a:pt x="146" y="168"/>
                      <a:pt x="146" y="168"/>
                      <a:pt x="146" y="168"/>
                    </a:cubicBezTo>
                    <a:cubicBezTo>
                      <a:pt x="145" y="167"/>
                      <a:pt x="145" y="167"/>
                      <a:pt x="145" y="167"/>
                    </a:cubicBezTo>
                    <a:cubicBezTo>
                      <a:pt x="146" y="167"/>
                      <a:pt x="146" y="167"/>
                      <a:pt x="146" y="167"/>
                    </a:cubicBezTo>
                    <a:cubicBezTo>
                      <a:pt x="146" y="167"/>
                      <a:pt x="146" y="167"/>
                      <a:pt x="146" y="167"/>
                    </a:cubicBezTo>
                    <a:cubicBezTo>
                      <a:pt x="146" y="167"/>
                      <a:pt x="146" y="167"/>
                      <a:pt x="146" y="167"/>
                    </a:cubicBezTo>
                    <a:cubicBezTo>
                      <a:pt x="146" y="166"/>
                      <a:pt x="146" y="166"/>
                      <a:pt x="146" y="166"/>
                    </a:cubicBezTo>
                    <a:cubicBezTo>
                      <a:pt x="147" y="165"/>
                      <a:pt x="147" y="165"/>
                      <a:pt x="147" y="165"/>
                    </a:cubicBezTo>
                    <a:cubicBezTo>
                      <a:pt x="149" y="165"/>
                      <a:pt x="149" y="165"/>
                      <a:pt x="149" y="165"/>
                    </a:cubicBezTo>
                    <a:cubicBezTo>
                      <a:pt x="149" y="165"/>
                      <a:pt x="149" y="165"/>
                      <a:pt x="149" y="165"/>
                    </a:cubicBezTo>
                    <a:cubicBezTo>
                      <a:pt x="149" y="164"/>
                      <a:pt x="149" y="164"/>
                      <a:pt x="149" y="164"/>
                    </a:cubicBezTo>
                    <a:cubicBezTo>
                      <a:pt x="149" y="163"/>
                      <a:pt x="149" y="163"/>
                      <a:pt x="149" y="163"/>
                    </a:cubicBezTo>
                    <a:cubicBezTo>
                      <a:pt x="149" y="162"/>
                      <a:pt x="149" y="162"/>
                      <a:pt x="149" y="162"/>
                    </a:cubicBezTo>
                    <a:cubicBezTo>
                      <a:pt x="149" y="161"/>
                      <a:pt x="149" y="161"/>
                      <a:pt x="149" y="161"/>
                    </a:cubicBezTo>
                    <a:cubicBezTo>
                      <a:pt x="149" y="160"/>
                      <a:pt x="149" y="160"/>
                      <a:pt x="149" y="160"/>
                    </a:cubicBezTo>
                    <a:cubicBezTo>
                      <a:pt x="149" y="160"/>
                      <a:pt x="149" y="160"/>
                      <a:pt x="149" y="160"/>
                    </a:cubicBezTo>
                    <a:cubicBezTo>
                      <a:pt x="149" y="160"/>
                      <a:pt x="149" y="160"/>
                      <a:pt x="149" y="160"/>
                    </a:cubicBezTo>
                    <a:cubicBezTo>
                      <a:pt x="149" y="159"/>
                      <a:pt x="149" y="159"/>
                      <a:pt x="149" y="159"/>
                    </a:cubicBezTo>
                    <a:cubicBezTo>
                      <a:pt x="149" y="158"/>
                      <a:pt x="149" y="158"/>
                      <a:pt x="149" y="158"/>
                    </a:cubicBezTo>
                    <a:cubicBezTo>
                      <a:pt x="150" y="157"/>
                      <a:pt x="150" y="157"/>
                      <a:pt x="150" y="157"/>
                    </a:cubicBezTo>
                    <a:cubicBezTo>
                      <a:pt x="150" y="157"/>
                      <a:pt x="150" y="157"/>
                      <a:pt x="150" y="157"/>
                    </a:cubicBezTo>
                    <a:cubicBezTo>
                      <a:pt x="150" y="157"/>
                      <a:pt x="150" y="157"/>
                      <a:pt x="150" y="157"/>
                    </a:cubicBezTo>
                    <a:cubicBezTo>
                      <a:pt x="151" y="155"/>
                      <a:pt x="151" y="155"/>
                      <a:pt x="151" y="155"/>
                    </a:cubicBezTo>
                    <a:cubicBezTo>
                      <a:pt x="151" y="155"/>
                      <a:pt x="151" y="155"/>
                      <a:pt x="151" y="155"/>
                    </a:cubicBezTo>
                    <a:cubicBezTo>
                      <a:pt x="151" y="155"/>
                      <a:pt x="151" y="155"/>
                      <a:pt x="151" y="155"/>
                    </a:cubicBezTo>
                    <a:cubicBezTo>
                      <a:pt x="151" y="154"/>
                      <a:pt x="151" y="154"/>
                      <a:pt x="151" y="154"/>
                    </a:cubicBezTo>
                    <a:cubicBezTo>
                      <a:pt x="151" y="154"/>
                      <a:pt x="151" y="154"/>
                      <a:pt x="151" y="154"/>
                    </a:cubicBezTo>
                    <a:cubicBezTo>
                      <a:pt x="151" y="153"/>
                      <a:pt x="151" y="153"/>
                      <a:pt x="151" y="153"/>
                    </a:cubicBezTo>
                    <a:cubicBezTo>
                      <a:pt x="150" y="153"/>
                      <a:pt x="150" y="153"/>
                      <a:pt x="150" y="153"/>
                    </a:cubicBezTo>
                    <a:cubicBezTo>
                      <a:pt x="150" y="153"/>
                      <a:pt x="150" y="153"/>
                      <a:pt x="150" y="153"/>
                    </a:cubicBezTo>
                    <a:cubicBezTo>
                      <a:pt x="152" y="152"/>
                      <a:pt x="152" y="152"/>
                      <a:pt x="152" y="152"/>
                    </a:cubicBezTo>
                    <a:cubicBezTo>
                      <a:pt x="154" y="149"/>
                      <a:pt x="154" y="149"/>
                      <a:pt x="154" y="149"/>
                    </a:cubicBezTo>
                    <a:cubicBezTo>
                      <a:pt x="156" y="149"/>
                      <a:pt x="156" y="149"/>
                      <a:pt x="156" y="149"/>
                    </a:cubicBezTo>
                    <a:cubicBezTo>
                      <a:pt x="159" y="149"/>
                      <a:pt x="159" y="149"/>
                      <a:pt x="159" y="149"/>
                    </a:cubicBezTo>
                    <a:cubicBezTo>
                      <a:pt x="156" y="148"/>
                      <a:pt x="156" y="148"/>
                      <a:pt x="156" y="148"/>
                    </a:cubicBezTo>
                    <a:cubicBezTo>
                      <a:pt x="154" y="148"/>
                      <a:pt x="154" y="148"/>
                      <a:pt x="154" y="148"/>
                    </a:cubicBezTo>
                    <a:cubicBezTo>
                      <a:pt x="154" y="148"/>
                      <a:pt x="154" y="148"/>
                      <a:pt x="154" y="148"/>
                    </a:cubicBezTo>
                    <a:cubicBezTo>
                      <a:pt x="154" y="148"/>
                      <a:pt x="154" y="148"/>
                      <a:pt x="154" y="148"/>
                    </a:cubicBezTo>
                    <a:cubicBezTo>
                      <a:pt x="151" y="150"/>
                      <a:pt x="151" y="150"/>
                      <a:pt x="151" y="150"/>
                    </a:cubicBezTo>
                    <a:cubicBezTo>
                      <a:pt x="149" y="151"/>
                      <a:pt x="149" y="151"/>
                      <a:pt x="149" y="151"/>
                    </a:cubicBezTo>
                    <a:cubicBezTo>
                      <a:pt x="148" y="152"/>
                      <a:pt x="148" y="152"/>
                      <a:pt x="148" y="152"/>
                    </a:cubicBezTo>
                    <a:cubicBezTo>
                      <a:pt x="148" y="152"/>
                      <a:pt x="148" y="152"/>
                      <a:pt x="148" y="152"/>
                    </a:cubicBezTo>
                    <a:cubicBezTo>
                      <a:pt x="148" y="152"/>
                      <a:pt x="148" y="152"/>
                      <a:pt x="148" y="152"/>
                    </a:cubicBezTo>
                    <a:cubicBezTo>
                      <a:pt x="148" y="153"/>
                      <a:pt x="148" y="153"/>
                      <a:pt x="148" y="153"/>
                    </a:cubicBezTo>
                    <a:cubicBezTo>
                      <a:pt x="148" y="153"/>
                      <a:pt x="148" y="153"/>
                      <a:pt x="148" y="153"/>
                    </a:cubicBezTo>
                    <a:cubicBezTo>
                      <a:pt x="148" y="153"/>
                      <a:pt x="148" y="153"/>
                      <a:pt x="148" y="153"/>
                    </a:cubicBezTo>
                    <a:cubicBezTo>
                      <a:pt x="148" y="154"/>
                      <a:pt x="148" y="154"/>
                      <a:pt x="148" y="154"/>
                    </a:cubicBezTo>
                    <a:cubicBezTo>
                      <a:pt x="148" y="155"/>
                      <a:pt x="148" y="155"/>
                      <a:pt x="148" y="155"/>
                    </a:cubicBezTo>
                    <a:cubicBezTo>
                      <a:pt x="147" y="157"/>
                      <a:pt x="147" y="157"/>
                      <a:pt x="147" y="157"/>
                    </a:cubicBezTo>
                    <a:cubicBezTo>
                      <a:pt x="146" y="157"/>
                      <a:pt x="146" y="157"/>
                      <a:pt x="146" y="157"/>
                    </a:cubicBezTo>
                    <a:cubicBezTo>
                      <a:pt x="146" y="156"/>
                      <a:pt x="146" y="156"/>
                      <a:pt x="146" y="156"/>
                    </a:cubicBezTo>
                    <a:cubicBezTo>
                      <a:pt x="146" y="156"/>
                      <a:pt x="146" y="156"/>
                      <a:pt x="146" y="156"/>
                    </a:cubicBezTo>
                    <a:cubicBezTo>
                      <a:pt x="145" y="156"/>
                      <a:pt x="145" y="156"/>
                      <a:pt x="145" y="156"/>
                    </a:cubicBezTo>
                    <a:cubicBezTo>
                      <a:pt x="144" y="157"/>
                      <a:pt x="144" y="157"/>
                      <a:pt x="144" y="157"/>
                    </a:cubicBezTo>
                    <a:cubicBezTo>
                      <a:pt x="143" y="158"/>
                      <a:pt x="143" y="158"/>
                      <a:pt x="143" y="158"/>
                    </a:cubicBezTo>
                    <a:cubicBezTo>
                      <a:pt x="141" y="158"/>
                      <a:pt x="141" y="158"/>
                      <a:pt x="141" y="158"/>
                    </a:cubicBezTo>
                    <a:cubicBezTo>
                      <a:pt x="138" y="156"/>
                      <a:pt x="138" y="156"/>
                      <a:pt x="138" y="156"/>
                    </a:cubicBezTo>
                    <a:cubicBezTo>
                      <a:pt x="139" y="156"/>
                      <a:pt x="139" y="156"/>
                      <a:pt x="139" y="156"/>
                    </a:cubicBezTo>
                    <a:cubicBezTo>
                      <a:pt x="139" y="156"/>
                      <a:pt x="139" y="156"/>
                      <a:pt x="139" y="156"/>
                    </a:cubicBezTo>
                    <a:cubicBezTo>
                      <a:pt x="139" y="155"/>
                      <a:pt x="139" y="155"/>
                      <a:pt x="139" y="155"/>
                    </a:cubicBezTo>
                    <a:cubicBezTo>
                      <a:pt x="139" y="155"/>
                      <a:pt x="139" y="155"/>
                      <a:pt x="139" y="155"/>
                    </a:cubicBezTo>
                    <a:cubicBezTo>
                      <a:pt x="139" y="155"/>
                      <a:pt x="139" y="155"/>
                      <a:pt x="139" y="155"/>
                    </a:cubicBezTo>
                    <a:cubicBezTo>
                      <a:pt x="139" y="154"/>
                      <a:pt x="139" y="154"/>
                      <a:pt x="139" y="154"/>
                    </a:cubicBezTo>
                    <a:cubicBezTo>
                      <a:pt x="138" y="154"/>
                      <a:pt x="138" y="154"/>
                      <a:pt x="138" y="154"/>
                    </a:cubicBezTo>
                    <a:cubicBezTo>
                      <a:pt x="138" y="153"/>
                      <a:pt x="138" y="153"/>
                      <a:pt x="138" y="153"/>
                    </a:cubicBezTo>
                    <a:cubicBezTo>
                      <a:pt x="138" y="153"/>
                      <a:pt x="138" y="153"/>
                      <a:pt x="138" y="153"/>
                    </a:cubicBezTo>
                    <a:cubicBezTo>
                      <a:pt x="138" y="153"/>
                      <a:pt x="138" y="153"/>
                      <a:pt x="138" y="153"/>
                    </a:cubicBezTo>
                    <a:cubicBezTo>
                      <a:pt x="138" y="152"/>
                      <a:pt x="138" y="152"/>
                      <a:pt x="138" y="152"/>
                    </a:cubicBezTo>
                    <a:cubicBezTo>
                      <a:pt x="138" y="150"/>
                      <a:pt x="138" y="150"/>
                      <a:pt x="138" y="150"/>
                    </a:cubicBezTo>
                    <a:cubicBezTo>
                      <a:pt x="138" y="150"/>
                      <a:pt x="138" y="150"/>
                      <a:pt x="138" y="150"/>
                    </a:cubicBezTo>
                    <a:cubicBezTo>
                      <a:pt x="137" y="150"/>
                      <a:pt x="137" y="150"/>
                      <a:pt x="137" y="150"/>
                    </a:cubicBezTo>
                    <a:cubicBezTo>
                      <a:pt x="137" y="149"/>
                      <a:pt x="137" y="149"/>
                      <a:pt x="137" y="149"/>
                    </a:cubicBezTo>
                    <a:cubicBezTo>
                      <a:pt x="137" y="149"/>
                      <a:pt x="137" y="149"/>
                      <a:pt x="137" y="149"/>
                    </a:cubicBezTo>
                    <a:cubicBezTo>
                      <a:pt x="137" y="147"/>
                      <a:pt x="137" y="147"/>
                      <a:pt x="137" y="147"/>
                    </a:cubicBezTo>
                    <a:cubicBezTo>
                      <a:pt x="137" y="146"/>
                      <a:pt x="137" y="146"/>
                      <a:pt x="137" y="146"/>
                    </a:cubicBezTo>
                    <a:cubicBezTo>
                      <a:pt x="138" y="146"/>
                      <a:pt x="138" y="146"/>
                      <a:pt x="138" y="146"/>
                    </a:cubicBezTo>
                    <a:cubicBezTo>
                      <a:pt x="137" y="146"/>
                      <a:pt x="137" y="146"/>
                      <a:pt x="137" y="146"/>
                    </a:cubicBezTo>
                    <a:cubicBezTo>
                      <a:pt x="137" y="146"/>
                      <a:pt x="137" y="146"/>
                      <a:pt x="137" y="146"/>
                    </a:cubicBezTo>
                    <a:cubicBezTo>
                      <a:pt x="136" y="145"/>
                      <a:pt x="136" y="145"/>
                      <a:pt x="136" y="145"/>
                    </a:cubicBezTo>
                    <a:cubicBezTo>
                      <a:pt x="136" y="145"/>
                      <a:pt x="136" y="145"/>
                      <a:pt x="136" y="145"/>
                    </a:cubicBezTo>
                    <a:cubicBezTo>
                      <a:pt x="137" y="145"/>
                      <a:pt x="137" y="145"/>
                      <a:pt x="137" y="145"/>
                    </a:cubicBezTo>
                    <a:cubicBezTo>
                      <a:pt x="137" y="145"/>
                      <a:pt x="137" y="145"/>
                      <a:pt x="137" y="145"/>
                    </a:cubicBezTo>
                    <a:cubicBezTo>
                      <a:pt x="138" y="145"/>
                      <a:pt x="138" y="145"/>
                      <a:pt x="138" y="145"/>
                    </a:cubicBezTo>
                    <a:cubicBezTo>
                      <a:pt x="139" y="144"/>
                      <a:pt x="139" y="144"/>
                      <a:pt x="139" y="144"/>
                    </a:cubicBezTo>
                    <a:cubicBezTo>
                      <a:pt x="139" y="144"/>
                      <a:pt x="139" y="144"/>
                      <a:pt x="139" y="144"/>
                    </a:cubicBezTo>
                    <a:cubicBezTo>
                      <a:pt x="139" y="144"/>
                      <a:pt x="139" y="144"/>
                      <a:pt x="139" y="144"/>
                    </a:cubicBezTo>
                    <a:cubicBezTo>
                      <a:pt x="139" y="143"/>
                      <a:pt x="139" y="143"/>
                      <a:pt x="139" y="143"/>
                    </a:cubicBezTo>
                    <a:cubicBezTo>
                      <a:pt x="140" y="143"/>
                      <a:pt x="140" y="143"/>
                      <a:pt x="140" y="143"/>
                    </a:cubicBezTo>
                    <a:cubicBezTo>
                      <a:pt x="140" y="143"/>
                      <a:pt x="140" y="143"/>
                      <a:pt x="140" y="143"/>
                    </a:cubicBezTo>
                    <a:cubicBezTo>
                      <a:pt x="140" y="143"/>
                      <a:pt x="140" y="143"/>
                      <a:pt x="140" y="143"/>
                    </a:cubicBezTo>
                    <a:cubicBezTo>
                      <a:pt x="140" y="143"/>
                      <a:pt x="140" y="143"/>
                      <a:pt x="140" y="143"/>
                    </a:cubicBezTo>
                    <a:cubicBezTo>
                      <a:pt x="141" y="143"/>
                      <a:pt x="141" y="143"/>
                      <a:pt x="141" y="143"/>
                    </a:cubicBezTo>
                    <a:cubicBezTo>
                      <a:pt x="141" y="143"/>
                      <a:pt x="141" y="143"/>
                      <a:pt x="141" y="143"/>
                    </a:cubicBezTo>
                    <a:cubicBezTo>
                      <a:pt x="141" y="143"/>
                      <a:pt x="141" y="143"/>
                      <a:pt x="141" y="143"/>
                    </a:cubicBezTo>
                    <a:cubicBezTo>
                      <a:pt x="143" y="144"/>
                      <a:pt x="143" y="144"/>
                      <a:pt x="143" y="144"/>
                    </a:cubicBezTo>
                    <a:cubicBezTo>
                      <a:pt x="143" y="144"/>
                      <a:pt x="143" y="144"/>
                      <a:pt x="143" y="144"/>
                    </a:cubicBezTo>
                    <a:cubicBezTo>
                      <a:pt x="143" y="145"/>
                      <a:pt x="143" y="145"/>
                      <a:pt x="143" y="145"/>
                    </a:cubicBezTo>
                    <a:cubicBezTo>
                      <a:pt x="144" y="145"/>
                      <a:pt x="144" y="145"/>
                      <a:pt x="144" y="145"/>
                    </a:cubicBezTo>
                    <a:cubicBezTo>
                      <a:pt x="144" y="145"/>
                      <a:pt x="144" y="145"/>
                      <a:pt x="144" y="145"/>
                    </a:cubicBezTo>
                    <a:cubicBezTo>
                      <a:pt x="145" y="145"/>
                      <a:pt x="145" y="145"/>
                      <a:pt x="145" y="145"/>
                    </a:cubicBezTo>
                    <a:cubicBezTo>
                      <a:pt x="145" y="145"/>
                      <a:pt x="145" y="145"/>
                      <a:pt x="145" y="145"/>
                    </a:cubicBezTo>
                    <a:cubicBezTo>
                      <a:pt x="145" y="146"/>
                      <a:pt x="145" y="146"/>
                      <a:pt x="145" y="146"/>
                    </a:cubicBezTo>
                    <a:cubicBezTo>
                      <a:pt x="145" y="146"/>
                      <a:pt x="145" y="146"/>
                      <a:pt x="145" y="146"/>
                    </a:cubicBezTo>
                    <a:cubicBezTo>
                      <a:pt x="145" y="146"/>
                      <a:pt x="145" y="146"/>
                      <a:pt x="145" y="146"/>
                    </a:cubicBezTo>
                    <a:cubicBezTo>
                      <a:pt x="146" y="146"/>
                      <a:pt x="146" y="146"/>
                      <a:pt x="146" y="146"/>
                    </a:cubicBezTo>
                    <a:cubicBezTo>
                      <a:pt x="146" y="146"/>
                      <a:pt x="146" y="146"/>
                      <a:pt x="146" y="146"/>
                    </a:cubicBezTo>
                    <a:cubicBezTo>
                      <a:pt x="148" y="146"/>
                      <a:pt x="148" y="146"/>
                      <a:pt x="148" y="146"/>
                    </a:cubicBezTo>
                    <a:cubicBezTo>
                      <a:pt x="148" y="146"/>
                      <a:pt x="148" y="146"/>
                      <a:pt x="148" y="146"/>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7" y="143"/>
                      <a:pt x="147" y="143"/>
                      <a:pt x="147" y="143"/>
                    </a:cubicBezTo>
                    <a:cubicBezTo>
                      <a:pt x="147" y="143"/>
                      <a:pt x="147" y="143"/>
                      <a:pt x="147" y="143"/>
                    </a:cubicBezTo>
                    <a:cubicBezTo>
                      <a:pt x="147" y="143"/>
                      <a:pt x="147" y="143"/>
                      <a:pt x="147" y="143"/>
                    </a:cubicBezTo>
                    <a:cubicBezTo>
                      <a:pt x="147" y="143"/>
                      <a:pt x="147" y="143"/>
                      <a:pt x="147" y="143"/>
                    </a:cubicBezTo>
                    <a:cubicBezTo>
                      <a:pt x="148" y="142"/>
                      <a:pt x="148" y="142"/>
                      <a:pt x="148" y="142"/>
                    </a:cubicBezTo>
                    <a:cubicBezTo>
                      <a:pt x="149" y="140"/>
                      <a:pt x="149" y="140"/>
                      <a:pt x="149" y="140"/>
                    </a:cubicBezTo>
                    <a:cubicBezTo>
                      <a:pt x="150" y="140"/>
                      <a:pt x="150" y="140"/>
                      <a:pt x="150" y="140"/>
                    </a:cubicBezTo>
                    <a:cubicBezTo>
                      <a:pt x="150" y="140"/>
                      <a:pt x="150" y="140"/>
                      <a:pt x="150" y="140"/>
                    </a:cubicBezTo>
                    <a:cubicBezTo>
                      <a:pt x="151" y="140"/>
                      <a:pt x="151" y="140"/>
                      <a:pt x="151" y="140"/>
                    </a:cubicBezTo>
                    <a:cubicBezTo>
                      <a:pt x="152" y="138"/>
                      <a:pt x="152" y="138"/>
                      <a:pt x="152" y="138"/>
                    </a:cubicBezTo>
                    <a:cubicBezTo>
                      <a:pt x="154" y="135"/>
                      <a:pt x="154" y="135"/>
                      <a:pt x="154" y="135"/>
                    </a:cubicBezTo>
                    <a:cubicBezTo>
                      <a:pt x="151" y="138"/>
                      <a:pt x="151" y="138"/>
                      <a:pt x="151" y="138"/>
                    </a:cubicBezTo>
                    <a:cubicBezTo>
                      <a:pt x="150" y="138"/>
                      <a:pt x="150" y="138"/>
                      <a:pt x="150" y="138"/>
                    </a:cubicBezTo>
                    <a:cubicBezTo>
                      <a:pt x="148" y="138"/>
                      <a:pt x="148" y="138"/>
                      <a:pt x="148" y="138"/>
                    </a:cubicBezTo>
                    <a:cubicBezTo>
                      <a:pt x="148" y="138"/>
                      <a:pt x="148" y="138"/>
                      <a:pt x="148" y="138"/>
                    </a:cubicBezTo>
                    <a:cubicBezTo>
                      <a:pt x="148" y="138"/>
                      <a:pt x="148" y="138"/>
                      <a:pt x="148" y="138"/>
                    </a:cubicBezTo>
                    <a:cubicBezTo>
                      <a:pt x="147" y="139"/>
                      <a:pt x="147" y="139"/>
                      <a:pt x="147" y="139"/>
                    </a:cubicBezTo>
                    <a:cubicBezTo>
                      <a:pt x="147" y="139"/>
                      <a:pt x="147" y="139"/>
                      <a:pt x="147" y="139"/>
                    </a:cubicBezTo>
                    <a:cubicBezTo>
                      <a:pt x="147" y="139"/>
                      <a:pt x="147" y="139"/>
                      <a:pt x="147" y="139"/>
                    </a:cubicBezTo>
                    <a:cubicBezTo>
                      <a:pt x="146" y="142"/>
                      <a:pt x="146" y="142"/>
                      <a:pt x="146" y="142"/>
                    </a:cubicBezTo>
                    <a:cubicBezTo>
                      <a:pt x="146" y="142"/>
                      <a:pt x="146" y="142"/>
                      <a:pt x="146" y="142"/>
                    </a:cubicBezTo>
                    <a:cubicBezTo>
                      <a:pt x="145" y="142"/>
                      <a:pt x="145" y="142"/>
                      <a:pt x="145" y="142"/>
                    </a:cubicBezTo>
                    <a:cubicBezTo>
                      <a:pt x="144" y="142"/>
                      <a:pt x="144" y="142"/>
                      <a:pt x="144" y="142"/>
                    </a:cubicBezTo>
                    <a:cubicBezTo>
                      <a:pt x="144" y="142"/>
                      <a:pt x="144" y="142"/>
                      <a:pt x="144" y="142"/>
                    </a:cubicBezTo>
                    <a:cubicBezTo>
                      <a:pt x="143" y="142"/>
                      <a:pt x="143" y="142"/>
                      <a:pt x="143" y="142"/>
                    </a:cubicBezTo>
                    <a:cubicBezTo>
                      <a:pt x="142" y="141"/>
                      <a:pt x="142" y="141"/>
                      <a:pt x="142" y="141"/>
                    </a:cubicBezTo>
                    <a:cubicBezTo>
                      <a:pt x="142" y="141"/>
                      <a:pt x="142" y="141"/>
                      <a:pt x="142" y="141"/>
                    </a:cubicBezTo>
                    <a:cubicBezTo>
                      <a:pt x="142" y="141"/>
                      <a:pt x="142" y="141"/>
                      <a:pt x="142" y="141"/>
                    </a:cubicBezTo>
                    <a:cubicBezTo>
                      <a:pt x="142" y="141"/>
                      <a:pt x="142" y="141"/>
                      <a:pt x="142" y="141"/>
                    </a:cubicBezTo>
                    <a:cubicBezTo>
                      <a:pt x="142" y="140"/>
                      <a:pt x="142" y="140"/>
                      <a:pt x="142" y="140"/>
                    </a:cubicBezTo>
                    <a:cubicBezTo>
                      <a:pt x="142" y="140"/>
                      <a:pt x="142" y="140"/>
                      <a:pt x="142" y="140"/>
                    </a:cubicBezTo>
                    <a:cubicBezTo>
                      <a:pt x="142" y="140"/>
                      <a:pt x="142" y="140"/>
                      <a:pt x="142" y="140"/>
                    </a:cubicBezTo>
                    <a:cubicBezTo>
                      <a:pt x="141" y="140"/>
                      <a:pt x="141" y="140"/>
                      <a:pt x="141" y="140"/>
                    </a:cubicBezTo>
                    <a:cubicBezTo>
                      <a:pt x="141" y="140"/>
                      <a:pt x="141" y="140"/>
                      <a:pt x="141" y="140"/>
                    </a:cubicBezTo>
                    <a:cubicBezTo>
                      <a:pt x="140" y="140"/>
                      <a:pt x="140" y="140"/>
                      <a:pt x="140" y="140"/>
                    </a:cubicBezTo>
                    <a:cubicBezTo>
                      <a:pt x="140" y="141"/>
                      <a:pt x="140" y="141"/>
                      <a:pt x="140" y="141"/>
                    </a:cubicBezTo>
                    <a:cubicBezTo>
                      <a:pt x="140" y="141"/>
                      <a:pt x="140" y="141"/>
                      <a:pt x="140" y="141"/>
                    </a:cubicBezTo>
                    <a:cubicBezTo>
                      <a:pt x="140" y="141"/>
                      <a:pt x="140" y="141"/>
                      <a:pt x="140" y="141"/>
                    </a:cubicBezTo>
                    <a:cubicBezTo>
                      <a:pt x="140" y="140"/>
                      <a:pt x="140" y="140"/>
                      <a:pt x="140" y="140"/>
                    </a:cubicBezTo>
                    <a:cubicBezTo>
                      <a:pt x="141" y="140"/>
                      <a:pt x="141" y="140"/>
                      <a:pt x="141" y="140"/>
                    </a:cubicBezTo>
                    <a:cubicBezTo>
                      <a:pt x="141" y="140"/>
                      <a:pt x="141" y="140"/>
                      <a:pt x="141" y="140"/>
                    </a:cubicBezTo>
                    <a:cubicBezTo>
                      <a:pt x="140" y="138"/>
                      <a:pt x="140" y="138"/>
                      <a:pt x="140" y="138"/>
                    </a:cubicBezTo>
                    <a:cubicBezTo>
                      <a:pt x="140" y="138"/>
                      <a:pt x="140" y="138"/>
                      <a:pt x="140" y="138"/>
                    </a:cubicBezTo>
                    <a:cubicBezTo>
                      <a:pt x="140" y="138"/>
                      <a:pt x="140" y="138"/>
                      <a:pt x="140" y="138"/>
                    </a:cubicBezTo>
                    <a:cubicBezTo>
                      <a:pt x="140" y="137"/>
                      <a:pt x="140" y="137"/>
                      <a:pt x="140" y="137"/>
                    </a:cubicBezTo>
                    <a:cubicBezTo>
                      <a:pt x="140" y="137"/>
                      <a:pt x="140" y="137"/>
                      <a:pt x="140" y="137"/>
                    </a:cubicBezTo>
                    <a:cubicBezTo>
                      <a:pt x="139" y="137"/>
                      <a:pt x="139" y="137"/>
                      <a:pt x="139" y="137"/>
                    </a:cubicBezTo>
                    <a:cubicBezTo>
                      <a:pt x="139" y="138"/>
                      <a:pt x="139" y="138"/>
                      <a:pt x="139" y="138"/>
                    </a:cubicBezTo>
                    <a:cubicBezTo>
                      <a:pt x="138" y="138"/>
                      <a:pt x="138" y="138"/>
                      <a:pt x="138" y="138"/>
                    </a:cubicBezTo>
                    <a:cubicBezTo>
                      <a:pt x="138" y="138"/>
                      <a:pt x="138" y="138"/>
                      <a:pt x="138" y="138"/>
                    </a:cubicBezTo>
                    <a:cubicBezTo>
                      <a:pt x="139" y="137"/>
                      <a:pt x="139" y="137"/>
                      <a:pt x="139" y="137"/>
                    </a:cubicBezTo>
                    <a:cubicBezTo>
                      <a:pt x="139" y="136"/>
                      <a:pt x="139" y="136"/>
                      <a:pt x="139" y="136"/>
                    </a:cubicBezTo>
                    <a:cubicBezTo>
                      <a:pt x="139" y="136"/>
                      <a:pt x="139" y="136"/>
                      <a:pt x="139" y="136"/>
                    </a:cubicBezTo>
                    <a:cubicBezTo>
                      <a:pt x="139" y="136"/>
                      <a:pt x="139" y="136"/>
                      <a:pt x="139" y="136"/>
                    </a:cubicBezTo>
                    <a:cubicBezTo>
                      <a:pt x="139" y="134"/>
                      <a:pt x="139" y="134"/>
                      <a:pt x="139" y="134"/>
                    </a:cubicBezTo>
                    <a:cubicBezTo>
                      <a:pt x="139" y="134"/>
                      <a:pt x="139" y="134"/>
                      <a:pt x="139" y="134"/>
                    </a:cubicBezTo>
                    <a:cubicBezTo>
                      <a:pt x="139" y="134"/>
                      <a:pt x="139" y="134"/>
                      <a:pt x="139" y="134"/>
                    </a:cubicBezTo>
                    <a:cubicBezTo>
                      <a:pt x="138" y="132"/>
                      <a:pt x="138" y="132"/>
                      <a:pt x="138" y="132"/>
                    </a:cubicBezTo>
                    <a:cubicBezTo>
                      <a:pt x="138" y="132"/>
                      <a:pt x="138" y="132"/>
                      <a:pt x="138" y="132"/>
                    </a:cubicBezTo>
                    <a:cubicBezTo>
                      <a:pt x="139" y="130"/>
                      <a:pt x="139" y="130"/>
                      <a:pt x="139" y="130"/>
                    </a:cubicBezTo>
                    <a:cubicBezTo>
                      <a:pt x="140" y="129"/>
                      <a:pt x="140" y="129"/>
                      <a:pt x="140" y="129"/>
                    </a:cubicBezTo>
                    <a:cubicBezTo>
                      <a:pt x="140" y="130"/>
                      <a:pt x="140" y="130"/>
                      <a:pt x="140" y="130"/>
                    </a:cubicBezTo>
                    <a:cubicBezTo>
                      <a:pt x="140" y="130"/>
                      <a:pt x="140" y="130"/>
                      <a:pt x="140" y="130"/>
                    </a:cubicBezTo>
                    <a:cubicBezTo>
                      <a:pt x="141" y="130"/>
                      <a:pt x="141" y="130"/>
                      <a:pt x="141" y="130"/>
                    </a:cubicBezTo>
                    <a:cubicBezTo>
                      <a:pt x="141" y="130"/>
                      <a:pt x="141" y="130"/>
                      <a:pt x="141" y="130"/>
                    </a:cubicBezTo>
                    <a:cubicBezTo>
                      <a:pt x="142" y="130"/>
                      <a:pt x="142" y="130"/>
                      <a:pt x="142" y="130"/>
                    </a:cubicBezTo>
                    <a:cubicBezTo>
                      <a:pt x="142" y="130"/>
                      <a:pt x="142" y="130"/>
                      <a:pt x="142" y="130"/>
                    </a:cubicBezTo>
                    <a:cubicBezTo>
                      <a:pt x="142" y="129"/>
                      <a:pt x="142" y="129"/>
                      <a:pt x="142" y="129"/>
                    </a:cubicBezTo>
                    <a:cubicBezTo>
                      <a:pt x="142" y="129"/>
                      <a:pt x="142" y="129"/>
                      <a:pt x="142" y="129"/>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3" y="128"/>
                      <a:pt x="143" y="128"/>
                      <a:pt x="143" y="128"/>
                    </a:cubicBezTo>
                    <a:cubicBezTo>
                      <a:pt x="144" y="128"/>
                      <a:pt x="144" y="128"/>
                      <a:pt x="144" y="128"/>
                    </a:cubicBezTo>
                    <a:cubicBezTo>
                      <a:pt x="144" y="127"/>
                      <a:pt x="144" y="127"/>
                      <a:pt x="144" y="127"/>
                    </a:cubicBezTo>
                    <a:cubicBezTo>
                      <a:pt x="144" y="127"/>
                      <a:pt x="144" y="127"/>
                      <a:pt x="144" y="127"/>
                    </a:cubicBezTo>
                    <a:cubicBezTo>
                      <a:pt x="144" y="127"/>
                      <a:pt x="144" y="127"/>
                      <a:pt x="144" y="127"/>
                    </a:cubicBezTo>
                    <a:cubicBezTo>
                      <a:pt x="144" y="127"/>
                      <a:pt x="144" y="127"/>
                      <a:pt x="144" y="127"/>
                    </a:cubicBezTo>
                    <a:cubicBezTo>
                      <a:pt x="145" y="125"/>
                      <a:pt x="145" y="125"/>
                      <a:pt x="145" y="125"/>
                    </a:cubicBezTo>
                    <a:cubicBezTo>
                      <a:pt x="147" y="123"/>
                      <a:pt x="147" y="123"/>
                      <a:pt x="147" y="123"/>
                    </a:cubicBezTo>
                    <a:cubicBezTo>
                      <a:pt x="148" y="123"/>
                      <a:pt x="148" y="123"/>
                      <a:pt x="148" y="123"/>
                    </a:cubicBezTo>
                    <a:cubicBezTo>
                      <a:pt x="148" y="123"/>
                      <a:pt x="148" y="123"/>
                      <a:pt x="148" y="123"/>
                    </a:cubicBezTo>
                    <a:cubicBezTo>
                      <a:pt x="148" y="123"/>
                      <a:pt x="148" y="123"/>
                      <a:pt x="148" y="123"/>
                    </a:cubicBezTo>
                    <a:cubicBezTo>
                      <a:pt x="149" y="122"/>
                      <a:pt x="149" y="122"/>
                      <a:pt x="149" y="122"/>
                    </a:cubicBezTo>
                    <a:cubicBezTo>
                      <a:pt x="149" y="122"/>
                      <a:pt x="149" y="122"/>
                      <a:pt x="149" y="122"/>
                    </a:cubicBezTo>
                    <a:cubicBezTo>
                      <a:pt x="149" y="122"/>
                      <a:pt x="149" y="122"/>
                      <a:pt x="149" y="122"/>
                    </a:cubicBezTo>
                    <a:cubicBezTo>
                      <a:pt x="150" y="121"/>
                      <a:pt x="150" y="121"/>
                      <a:pt x="150" y="121"/>
                    </a:cubicBezTo>
                    <a:cubicBezTo>
                      <a:pt x="151" y="119"/>
                      <a:pt x="151" y="119"/>
                      <a:pt x="151" y="119"/>
                    </a:cubicBezTo>
                    <a:cubicBezTo>
                      <a:pt x="151" y="119"/>
                      <a:pt x="151" y="119"/>
                      <a:pt x="151" y="119"/>
                    </a:cubicBezTo>
                    <a:cubicBezTo>
                      <a:pt x="152" y="120"/>
                      <a:pt x="152" y="120"/>
                      <a:pt x="152" y="120"/>
                    </a:cubicBezTo>
                    <a:cubicBezTo>
                      <a:pt x="153" y="121"/>
                      <a:pt x="153" y="121"/>
                      <a:pt x="153" y="121"/>
                    </a:cubicBezTo>
                    <a:cubicBezTo>
                      <a:pt x="153" y="121"/>
                      <a:pt x="153" y="121"/>
                      <a:pt x="153" y="121"/>
                    </a:cubicBezTo>
                    <a:cubicBezTo>
                      <a:pt x="153" y="121"/>
                      <a:pt x="153" y="121"/>
                      <a:pt x="153" y="121"/>
                    </a:cubicBezTo>
                    <a:cubicBezTo>
                      <a:pt x="154" y="121"/>
                      <a:pt x="154" y="121"/>
                      <a:pt x="154" y="121"/>
                    </a:cubicBezTo>
                    <a:cubicBezTo>
                      <a:pt x="154" y="121"/>
                      <a:pt x="154" y="121"/>
                      <a:pt x="154" y="121"/>
                    </a:cubicBezTo>
                    <a:cubicBezTo>
                      <a:pt x="154" y="121"/>
                      <a:pt x="154" y="121"/>
                      <a:pt x="154" y="121"/>
                    </a:cubicBezTo>
                    <a:cubicBezTo>
                      <a:pt x="155" y="120"/>
                      <a:pt x="155" y="120"/>
                      <a:pt x="155" y="120"/>
                    </a:cubicBezTo>
                    <a:cubicBezTo>
                      <a:pt x="155" y="120"/>
                      <a:pt x="155" y="120"/>
                      <a:pt x="155" y="120"/>
                    </a:cubicBezTo>
                    <a:cubicBezTo>
                      <a:pt x="155" y="120"/>
                      <a:pt x="155" y="120"/>
                      <a:pt x="155" y="120"/>
                    </a:cubicBezTo>
                    <a:cubicBezTo>
                      <a:pt x="154" y="119"/>
                      <a:pt x="154" y="119"/>
                      <a:pt x="154" y="119"/>
                    </a:cubicBezTo>
                    <a:cubicBezTo>
                      <a:pt x="154" y="119"/>
                      <a:pt x="154" y="119"/>
                      <a:pt x="154" y="119"/>
                    </a:cubicBezTo>
                    <a:cubicBezTo>
                      <a:pt x="154" y="118"/>
                      <a:pt x="154" y="118"/>
                      <a:pt x="154" y="118"/>
                    </a:cubicBezTo>
                    <a:cubicBezTo>
                      <a:pt x="156" y="118"/>
                      <a:pt x="156" y="118"/>
                      <a:pt x="156" y="118"/>
                    </a:cubicBezTo>
                    <a:cubicBezTo>
                      <a:pt x="157" y="120"/>
                      <a:pt x="157" y="120"/>
                      <a:pt x="157" y="120"/>
                    </a:cubicBezTo>
                    <a:cubicBezTo>
                      <a:pt x="157" y="120"/>
                      <a:pt x="157" y="120"/>
                      <a:pt x="157" y="120"/>
                    </a:cubicBezTo>
                    <a:cubicBezTo>
                      <a:pt x="157" y="121"/>
                      <a:pt x="157" y="121"/>
                      <a:pt x="157" y="121"/>
                    </a:cubicBezTo>
                    <a:cubicBezTo>
                      <a:pt x="158" y="121"/>
                      <a:pt x="158" y="121"/>
                      <a:pt x="158" y="121"/>
                    </a:cubicBezTo>
                    <a:cubicBezTo>
                      <a:pt x="159" y="120"/>
                      <a:pt x="159" y="120"/>
                      <a:pt x="159" y="120"/>
                    </a:cubicBezTo>
                    <a:cubicBezTo>
                      <a:pt x="159" y="120"/>
                      <a:pt x="159" y="120"/>
                      <a:pt x="159" y="120"/>
                    </a:cubicBezTo>
                    <a:cubicBezTo>
                      <a:pt x="159" y="120"/>
                      <a:pt x="159" y="120"/>
                      <a:pt x="159" y="120"/>
                    </a:cubicBezTo>
                    <a:cubicBezTo>
                      <a:pt x="160" y="117"/>
                      <a:pt x="160" y="117"/>
                      <a:pt x="160" y="117"/>
                    </a:cubicBezTo>
                    <a:cubicBezTo>
                      <a:pt x="160" y="117"/>
                      <a:pt x="160" y="117"/>
                      <a:pt x="160" y="117"/>
                    </a:cubicBezTo>
                    <a:cubicBezTo>
                      <a:pt x="160" y="117"/>
                      <a:pt x="160" y="117"/>
                      <a:pt x="160" y="117"/>
                    </a:cubicBezTo>
                    <a:cubicBezTo>
                      <a:pt x="160" y="116"/>
                      <a:pt x="160" y="116"/>
                      <a:pt x="160" y="116"/>
                    </a:cubicBezTo>
                    <a:cubicBezTo>
                      <a:pt x="160" y="116"/>
                      <a:pt x="160" y="116"/>
                      <a:pt x="160" y="116"/>
                    </a:cubicBezTo>
                    <a:cubicBezTo>
                      <a:pt x="162" y="115"/>
                      <a:pt x="162" y="115"/>
                      <a:pt x="162" y="115"/>
                    </a:cubicBezTo>
                    <a:cubicBezTo>
                      <a:pt x="162" y="115"/>
                      <a:pt x="162" y="115"/>
                      <a:pt x="162" y="115"/>
                    </a:cubicBezTo>
                    <a:cubicBezTo>
                      <a:pt x="162" y="115"/>
                      <a:pt x="162" y="115"/>
                      <a:pt x="162" y="115"/>
                    </a:cubicBezTo>
                    <a:cubicBezTo>
                      <a:pt x="163" y="114"/>
                      <a:pt x="163" y="114"/>
                      <a:pt x="163" y="114"/>
                    </a:cubicBezTo>
                    <a:cubicBezTo>
                      <a:pt x="165" y="114"/>
                      <a:pt x="165" y="114"/>
                      <a:pt x="165" y="114"/>
                    </a:cubicBezTo>
                    <a:cubicBezTo>
                      <a:pt x="166" y="115"/>
                      <a:pt x="166" y="115"/>
                      <a:pt x="166" y="115"/>
                    </a:cubicBezTo>
                    <a:cubicBezTo>
                      <a:pt x="166" y="115"/>
                      <a:pt x="166" y="115"/>
                      <a:pt x="166" y="115"/>
                    </a:cubicBezTo>
                    <a:cubicBezTo>
                      <a:pt x="166" y="115"/>
                      <a:pt x="166" y="115"/>
                      <a:pt x="166" y="115"/>
                    </a:cubicBezTo>
                    <a:cubicBezTo>
                      <a:pt x="167" y="115"/>
                      <a:pt x="167" y="115"/>
                      <a:pt x="167" y="115"/>
                    </a:cubicBezTo>
                    <a:cubicBezTo>
                      <a:pt x="168" y="115"/>
                      <a:pt x="168" y="115"/>
                      <a:pt x="168" y="115"/>
                    </a:cubicBezTo>
                    <a:cubicBezTo>
                      <a:pt x="168" y="114"/>
                      <a:pt x="168" y="114"/>
                      <a:pt x="168" y="114"/>
                    </a:cubicBezTo>
                    <a:cubicBezTo>
                      <a:pt x="168" y="114"/>
                      <a:pt x="168" y="114"/>
                      <a:pt x="168" y="114"/>
                    </a:cubicBezTo>
                    <a:cubicBezTo>
                      <a:pt x="171" y="113"/>
                      <a:pt x="171" y="113"/>
                      <a:pt x="171" y="113"/>
                    </a:cubicBezTo>
                    <a:cubicBezTo>
                      <a:pt x="171" y="113"/>
                      <a:pt x="171" y="113"/>
                      <a:pt x="171" y="113"/>
                    </a:cubicBezTo>
                    <a:cubicBezTo>
                      <a:pt x="171" y="113"/>
                      <a:pt x="171" y="113"/>
                      <a:pt x="171" y="113"/>
                    </a:cubicBezTo>
                    <a:cubicBezTo>
                      <a:pt x="172" y="112"/>
                      <a:pt x="172" y="112"/>
                      <a:pt x="172" y="112"/>
                    </a:cubicBezTo>
                    <a:cubicBezTo>
                      <a:pt x="173" y="111"/>
                      <a:pt x="173" y="111"/>
                      <a:pt x="173" y="111"/>
                    </a:cubicBezTo>
                    <a:cubicBezTo>
                      <a:pt x="173" y="111"/>
                      <a:pt x="173" y="111"/>
                      <a:pt x="173" y="111"/>
                    </a:cubicBezTo>
                    <a:cubicBezTo>
                      <a:pt x="173" y="111"/>
                      <a:pt x="173" y="111"/>
                      <a:pt x="173" y="111"/>
                    </a:cubicBezTo>
                    <a:cubicBezTo>
                      <a:pt x="174" y="109"/>
                      <a:pt x="174" y="109"/>
                      <a:pt x="174" y="109"/>
                    </a:cubicBezTo>
                    <a:cubicBezTo>
                      <a:pt x="175" y="110"/>
                      <a:pt x="175" y="110"/>
                      <a:pt x="175" y="110"/>
                    </a:cubicBezTo>
                    <a:cubicBezTo>
                      <a:pt x="176" y="111"/>
                      <a:pt x="176" y="111"/>
                      <a:pt x="176" y="111"/>
                    </a:cubicBezTo>
                    <a:cubicBezTo>
                      <a:pt x="176" y="111"/>
                      <a:pt x="176" y="111"/>
                      <a:pt x="176" y="111"/>
                    </a:cubicBezTo>
                    <a:cubicBezTo>
                      <a:pt x="176" y="111"/>
                      <a:pt x="176" y="111"/>
                      <a:pt x="176" y="111"/>
                    </a:cubicBezTo>
                    <a:cubicBezTo>
                      <a:pt x="177" y="111"/>
                      <a:pt x="177" y="111"/>
                      <a:pt x="177" y="111"/>
                    </a:cubicBezTo>
                    <a:cubicBezTo>
                      <a:pt x="178" y="112"/>
                      <a:pt x="178" y="112"/>
                      <a:pt x="178" y="112"/>
                    </a:cubicBezTo>
                    <a:cubicBezTo>
                      <a:pt x="178" y="112"/>
                      <a:pt x="178" y="112"/>
                      <a:pt x="178" y="112"/>
                    </a:cubicBezTo>
                    <a:cubicBezTo>
                      <a:pt x="178" y="112"/>
                      <a:pt x="178" y="112"/>
                      <a:pt x="178" y="112"/>
                    </a:cubicBezTo>
                    <a:cubicBezTo>
                      <a:pt x="180" y="112"/>
                      <a:pt x="180" y="112"/>
                      <a:pt x="180" y="112"/>
                    </a:cubicBezTo>
                    <a:cubicBezTo>
                      <a:pt x="180" y="112"/>
                      <a:pt x="180" y="112"/>
                      <a:pt x="180" y="112"/>
                    </a:cubicBezTo>
                    <a:cubicBezTo>
                      <a:pt x="180" y="112"/>
                      <a:pt x="180" y="112"/>
                      <a:pt x="180" y="112"/>
                    </a:cubicBezTo>
                    <a:cubicBezTo>
                      <a:pt x="181" y="111"/>
                      <a:pt x="181" y="111"/>
                      <a:pt x="181" y="111"/>
                    </a:cubicBezTo>
                    <a:cubicBezTo>
                      <a:pt x="181" y="111"/>
                      <a:pt x="181" y="111"/>
                      <a:pt x="181" y="111"/>
                    </a:cubicBezTo>
                    <a:cubicBezTo>
                      <a:pt x="181" y="111"/>
                      <a:pt x="181" y="111"/>
                      <a:pt x="181" y="111"/>
                    </a:cubicBezTo>
                    <a:cubicBezTo>
                      <a:pt x="182" y="110"/>
                      <a:pt x="182" y="110"/>
                      <a:pt x="182" y="110"/>
                    </a:cubicBezTo>
                    <a:cubicBezTo>
                      <a:pt x="183" y="110"/>
                      <a:pt x="183" y="110"/>
                      <a:pt x="183" y="110"/>
                    </a:cubicBezTo>
                    <a:cubicBezTo>
                      <a:pt x="184" y="110"/>
                      <a:pt x="184" y="110"/>
                      <a:pt x="184" y="110"/>
                    </a:cubicBezTo>
                    <a:cubicBezTo>
                      <a:pt x="184" y="110"/>
                      <a:pt x="184" y="110"/>
                      <a:pt x="184" y="110"/>
                    </a:cubicBezTo>
                    <a:cubicBezTo>
                      <a:pt x="184" y="110"/>
                      <a:pt x="184" y="110"/>
                      <a:pt x="184" y="110"/>
                    </a:cubicBezTo>
                    <a:cubicBezTo>
                      <a:pt x="185" y="109"/>
                      <a:pt x="185" y="109"/>
                      <a:pt x="185" y="109"/>
                    </a:cubicBezTo>
                    <a:cubicBezTo>
                      <a:pt x="185" y="109"/>
                      <a:pt x="185" y="109"/>
                      <a:pt x="185" y="109"/>
                    </a:cubicBezTo>
                    <a:cubicBezTo>
                      <a:pt x="185" y="109"/>
                      <a:pt x="185" y="109"/>
                      <a:pt x="185" y="109"/>
                    </a:cubicBezTo>
                    <a:cubicBezTo>
                      <a:pt x="187" y="108"/>
                      <a:pt x="187" y="108"/>
                      <a:pt x="187" y="108"/>
                    </a:cubicBezTo>
                    <a:cubicBezTo>
                      <a:pt x="187" y="107"/>
                      <a:pt x="187" y="107"/>
                      <a:pt x="187" y="107"/>
                    </a:cubicBezTo>
                    <a:cubicBezTo>
                      <a:pt x="187" y="107"/>
                      <a:pt x="187" y="107"/>
                      <a:pt x="187" y="107"/>
                    </a:cubicBezTo>
                    <a:cubicBezTo>
                      <a:pt x="187" y="106"/>
                      <a:pt x="187" y="106"/>
                      <a:pt x="187" y="106"/>
                    </a:cubicBezTo>
                    <a:cubicBezTo>
                      <a:pt x="187" y="106"/>
                      <a:pt x="187" y="106"/>
                      <a:pt x="187" y="106"/>
                    </a:cubicBezTo>
                    <a:cubicBezTo>
                      <a:pt x="187" y="106"/>
                      <a:pt x="187" y="106"/>
                      <a:pt x="187" y="106"/>
                    </a:cubicBezTo>
                    <a:cubicBezTo>
                      <a:pt x="187" y="105"/>
                      <a:pt x="187" y="105"/>
                      <a:pt x="187"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3"/>
                      <a:pt x="187" y="103"/>
                      <a:pt x="187" y="103"/>
                    </a:cubicBezTo>
                    <a:cubicBezTo>
                      <a:pt x="188" y="103"/>
                      <a:pt x="188" y="103"/>
                      <a:pt x="188" y="103"/>
                    </a:cubicBezTo>
                    <a:cubicBezTo>
                      <a:pt x="188" y="103"/>
                      <a:pt x="188" y="103"/>
                      <a:pt x="188" y="103"/>
                    </a:cubicBezTo>
                    <a:cubicBezTo>
                      <a:pt x="188" y="102"/>
                      <a:pt x="188" y="102"/>
                      <a:pt x="188" y="102"/>
                    </a:cubicBezTo>
                    <a:cubicBezTo>
                      <a:pt x="190" y="99"/>
                      <a:pt x="190" y="99"/>
                      <a:pt x="190" y="99"/>
                    </a:cubicBezTo>
                    <a:cubicBezTo>
                      <a:pt x="190" y="99"/>
                      <a:pt x="190" y="99"/>
                      <a:pt x="190" y="99"/>
                    </a:cubicBezTo>
                    <a:cubicBezTo>
                      <a:pt x="190" y="99"/>
                      <a:pt x="190" y="99"/>
                      <a:pt x="190" y="99"/>
                    </a:cubicBezTo>
                    <a:cubicBezTo>
                      <a:pt x="190" y="97"/>
                      <a:pt x="190" y="97"/>
                      <a:pt x="190" y="97"/>
                    </a:cubicBezTo>
                    <a:cubicBezTo>
                      <a:pt x="190" y="97"/>
                      <a:pt x="190" y="97"/>
                      <a:pt x="190" y="97"/>
                    </a:cubicBezTo>
                    <a:cubicBezTo>
                      <a:pt x="190" y="97"/>
                      <a:pt x="190" y="97"/>
                      <a:pt x="190" y="97"/>
                    </a:cubicBezTo>
                    <a:cubicBezTo>
                      <a:pt x="189" y="96"/>
                      <a:pt x="189" y="96"/>
                      <a:pt x="189" y="96"/>
                    </a:cubicBezTo>
                    <a:cubicBezTo>
                      <a:pt x="189" y="96"/>
                      <a:pt x="189" y="96"/>
                      <a:pt x="189" y="96"/>
                    </a:cubicBezTo>
                    <a:cubicBezTo>
                      <a:pt x="189" y="96"/>
                      <a:pt x="189" y="96"/>
                      <a:pt x="189" y="96"/>
                    </a:cubicBezTo>
                    <a:cubicBezTo>
                      <a:pt x="188" y="96"/>
                      <a:pt x="188" y="96"/>
                      <a:pt x="188" y="96"/>
                    </a:cubicBezTo>
                    <a:cubicBezTo>
                      <a:pt x="189" y="95"/>
                      <a:pt x="189" y="95"/>
                      <a:pt x="189" y="95"/>
                    </a:cubicBezTo>
                    <a:cubicBezTo>
                      <a:pt x="189" y="95"/>
                      <a:pt x="189" y="95"/>
                      <a:pt x="189" y="95"/>
                    </a:cubicBezTo>
                    <a:cubicBezTo>
                      <a:pt x="190" y="96"/>
                      <a:pt x="190" y="96"/>
                      <a:pt x="190" y="96"/>
                    </a:cubicBezTo>
                    <a:cubicBezTo>
                      <a:pt x="190" y="96"/>
                      <a:pt x="190" y="96"/>
                      <a:pt x="190" y="96"/>
                    </a:cubicBezTo>
                    <a:cubicBezTo>
                      <a:pt x="190" y="96"/>
                      <a:pt x="190" y="96"/>
                      <a:pt x="190" y="96"/>
                    </a:cubicBezTo>
                    <a:cubicBezTo>
                      <a:pt x="192" y="96"/>
                      <a:pt x="192" y="96"/>
                      <a:pt x="192" y="96"/>
                    </a:cubicBezTo>
                    <a:cubicBezTo>
                      <a:pt x="192" y="96"/>
                      <a:pt x="192" y="96"/>
                      <a:pt x="192" y="96"/>
                    </a:cubicBezTo>
                    <a:cubicBezTo>
                      <a:pt x="193" y="95"/>
                      <a:pt x="193" y="95"/>
                      <a:pt x="193" y="95"/>
                    </a:cubicBezTo>
                    <a:cubicBezTo>
                      <a:pt x="194" y="93"/>
                      <a:pt x="194" y="93"/>
                      <a:pt x="194" y="93"/>
                    </a:cubicBezTo>
                    <a:cubicBezTo>
                      <a:pt x="194" y="93"/>
                      <a:pt x="194" y="93"/>
                      <a:pt x="194" y="93"/>
                    </a:cubicBezTo>
                    <a:cubicBezTo>
                      <a:pt x="193" y="93"/>
                      <a:pt x="193" y="93"/>
                      <a:pt x="193" y="93"/>
                    </a:cubicBezTo>
                    <a:cubicBezTo>
                      <a:pt x="193" y="92"/>
                      <a:pt x="193" y="92"/>
                      <a:pt x="193" y="92"/>
                    </a:cubicBezTo>
                    <a:cubicBezTo>
                      <a:pt x="194" y="92"/>
                      <a:pt x="194" y="92"/>
                      <a:pt x="194" y="92"/>
                    </a:cubicBezTo>
                    <a:cubicBezTo>
                      <a:pt x="194" y="91"/>
                      <a:pt x="194" y="91"/>
                      <a:pt x="194" y="91"/>
                    </a:cubicBezTo>
                    <a:cubicBezTo>
                      <a:pt x="194" y="91"/>
                      <a:pt x="194" y="91"/>
                      <a:pt x="194" y="91"/>
                    </a:cubicBezTo>
                    <a:cubicBezTo>
                      <a:pt x="195" y="90"/>
                      <a:pt x="195" y="90"/>
                      <a:pt x="195" y="90"/>
                    </a:cubicBezTo>
                    <a:cubicBezTo>
                      <a:pt x="196" y="88"/>
                      <a:pt x="196" y="88"/>
                      <a:pt x="196" y="88"/>
                    </a:cubicBezTo>
                    <a:cubicBezTo>
                      <a:pt x="194" y="90"/>
                      <a:pt x="194" y="90"/>
                      <a:pt x="194" y="90"/>
                    </a:cubicBezTo>
                    <a:cubicBezTo>
                      <a:pt x="194" y="90"/>
                      <a:pt x="194" y="90"/>
                      <a:pt x="194" y="90"/>
                    </a:cubicBezTo>
                    <a:cubicBezTo>
                      <a:pt x="192" y="90"/>
                      <a:pt x="192" y="90"/>
                      <a:pt x="192" y="90"/>
                    </a:cubicBezTo>
                    <a:cubicBezTo>
                      <a:pt x="192" y="90"/>
                      <a:pt x="192" y="90"/>
                      <a:pt x="192" y="90"/>
                    </a:cubicBezTo>
                    <a:cubicBezTo>
                      <a:pt x="192" y="90"/>
                      <a:pt x="192" y="90"/>
                      <a:pt x="192" y="90"/>
                    </a:cubicBezTo>
                    <a:cubicBezTo>
                      <a:pt x="190" y="92"/>
                      <a:pt x="190" y="92"/>
                      <a:pt x="190" y="92"/>
                    </a:cubicBezTo>
                    <a:cubicBezTo>
                      <a:pt x="190" y="91"/>
                      <a:pt x="190" y="91"/>
                      <a:pt x="190" y="91"/>
                    </a:cubicBezTo>
                    <a:cubicBezTo>
                      <a:pt x="190" y="91"/>
                      <a:pt x="190" y="91"/>
                      <a:pt x="190" y="91"/>
                    </a:cubicBezTo>
                    <a:cubicBezTo>
                      <a:pt x="190" y="91"/>
                      <a:pt x="190" y="91"/>
                      <a:pt x="190" y="91"/>
                    </a:cubicBezTo>
                    <a:cubicBezTo>
                      <a:pt x="189" y="91"/>
                      <a:pt x="189" y="91"/>
                      <a:pt x="189" y="91"/>
                    </a:cubicBezTo>
                    <a:cubicBezTo>
                      <a:pt x="189" y="91"/>
                      <a:pt x="189" y="91"/>
                      <a:pt x="189" y="91"/>
                    </a:cubicBezTo>
                    <a:cubicBezTo>
                      <a:pt x="188" y="91"/>
                      <a:pt x="188" y="91"/>
                      <a:pt x="188" y="91"/>
                    </a:cubicBezTo>
                    <a:cubicBezTo>
                      <a:pt x="188" y="91"/>
                      <a:pt x="188" y="91"/>
                      <a:pt x="188" y="91"/>
                    </a:cubicBezTo>
                    <a:cubicBezTo>
                      <a:pt x="188" y="92"/>
                      <a:pt x="188" y="92"/>
                      <a:pt x="188" y="92"/>
                    </a:cubicBezTo>
                    <a:cubicBezTo>
                      <a:pt x="186" y="92"/>
                      <a:pt x="186" y="92"/>
                      <a:pt x="186" y="92"/>
                    </a:cubicBezTo>
                    <a:cubicBezTo>
                      <a:pt x="186" y="92"/>
                      <a:pt x="186" y="92"/>
                      <a:pt x="186" y="92"/>
                    </a:cubicBezTo>
                    <a:cubicBezTo>
                      <a:pt x="186" y="92"/>
                      <a:pt x="186" y="92"/>
                      <a:pt x="186" y="92"/>
                    </a:cubicBezTo>
                    <a:cubicBezTo>
                      <a:pt x="183" y="94"/>
                      <a:pt x="183" y="94"/>
                      <a:pt x="183" y="94"/>
                    </a:cubicBezTo>
                    <a:cubicBezTo>
                      <a:pt x="181" y="94"/>
                      <a:pt x="181" y="94"/>
                      <a:pt x="181" y="94"/>
                    </a:cubicBezTo>
                    <a:cubicBezTo>
                      <a:pt x="181" y="94"/>
                      <a:pt x="181" y="94"/>
                      <a:pt x="181" y="94"/>
                    </a:cubicBezTo>
                    <a:cubicBezTo>
                      <a:pt x="181" y="94"/>
                      <a:pt x="181" y="94"/>
                      <a:pt x="181" y="94"/>
                    </a:cubicBezTo>
                    <a:cubicBezTo>
                      <a:pt x="181" y="95"/>
                      <a:pt x="181" y="95"/>
                      <a:pt x="181" y="95"/>
                    </a:cubicBezTo>
                    <a:cubicBezTo>
                      <a:pt x="179" y="96"/>
                      <a:pt x="179" y="96"/>
                      <a:pt x="179" y="96"/>
                    </a:cubicBezTo>
                    <a:cubicBezTo>
                      <a:pt x="179" y="96"/>
                      <a:pt x="179" y="96"/>
                      <a:pt x="179" y="96"/>
                    </a:cubicBezTo>
                    <a:cubicBezTo>
                      <a:pt x="180" y="94"/>
                      <a:pt x="180" y="94"/>
                      <a:pt x="180" y="94"/>
                    </a:cubicBezTo>
                    <a:cubicBezTo>
                      <a:pt x="180" y="94"/>
                      <a:pt x="180" y="94"/>
                      <a:pt x="180" y="94"/>
                    </a:cubicBezTo>
                    <a:cubicBezTo>
                      <a:pt x="180" y="94"/>
                      <a:pt x="180" y="94"/>
                      <a:pt x="180" y="94"/>
                    </a:cubicBezTo>
                    <a:cubicBezTo>
                      <a:pt x="180" y="93"/>
                      <a:pt x="180" y="93"/>
                      <a:pt x="180" y="93"/>
                    </a:cubicBezTo>
                    <a:cubicBezTo>
                      <a:pt x="180" y="93"/>
                      <a:pt x="180" y="93"/>
                      <a:pt x="180" y="93"/>
                    </a:cubicBezTo>
                    <a:cubicBezTo>
                      <a:pt x="180" y="93"/>
                      <a:pt x="180" y="93"/>
                      <a:pt x="180" y="93"/>
                    </a:cubicBezTo>
                    <a:cubicBezTo>
                      <a:pt x="179" y="92"/>
                      <a:pt x="179" y="92"/>
                      <a:pt x="179" y="92"/>
                    </a:cubicBezTo>
                    <a:cubicBezTo>
                      <a:pt x="179" y="92"/>
                      <a:pt x="179" y="92"/>
                      <a:pt x="179" y="92"/>
                    </a:cubicBezTo>
                    <a:cubicBezTo>
                      <a:pt x="178" y="92"/>
                      <a:pt x="178" y="92"/>
                      <a:pt x="178" y="92"/>
                    </a:cubicBezTo>
                    <a:cubicBezTo>
                      <a:pt x="178" y="93"/>
                      <a:pt x="178" y="93"/>
                      <a:pt x="178" y="93"/>
                    </a:cubicBezTo>
                    <a:cubicBezTo>
                      <a:pt x="178" y="93"/>
                      <a:pt x="178" y="93"/>
                      <a:pt x="178" y="93"/>
                    </a:cubicBezTo>
                    <a:cubicBezTo>
                      <a:pt x="178" y="93"/>
                      <a:pt x="178" y="93"/>
                      <a:pt x="178" y="93"/>
                    </a:cubicBezTo>
                    <a:cubicBezTo>
                      <a:pt x="178" y="95"/>
                      <a:pt x="178" y="95"/>
                      <a:pt x="178" y="95"/>
                    </a:cubicBezTo>
                    <a:cubicBezTo>
                      <a:pt x="178" y="95"/>
                      <a:pt x="178" y="95"/>
                      <a:pt x="178" y="95"/>
                    </a:cubicBezTo>
                    <a:cubicBezTo>
                      <a:pt x="178" y="95"/>
                      <a:pt x="178" y="95"/>
                      <a:pt x="178" y="95"/>
                    </a:cubicBezTo>
                    <a:cubicBezTo>
                      <a:pt x="177" y="94"/>
                      <a:pt x="177" y="94"/>
                      <a:pt x="177" y="94"/>
                    </a:cubicBezTo>
                    <a:cubicBezTo>
                      <a:pt x="177" y="94"/>
                      <a:pt x="177" y="94"/>
                      <a:pt x="177" y="94"/>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3" y="92"/>
                      <a:pt x="173" y="92"/>
                      <a:pt x="173" y="92"/>
                    </a:cubicBezTo>
                    <a:cubicBezTo>
                      <a:pt x="172" y="91"/>
                      <a:pt x="172" y="91"/>
                      <a:pt x="172" y="91"/>
                    </a:cubicBezTo>
                    <a:cubicBezTo>
                      <a:pt x="172" y="91"/>
                      <a:pt x="172" y="91"/>
                      <a:pt x="172" y="91"/>
                    </a:cubicBezTo>
                    <a:cubicBezTo>
                      <a:pt x="171" y="91"/>
                      <a:pt x="171" y="91"/>
                      <a:pt x="171" y="91"/>
                    </a:cubicBezTo>
                    <a:cubicBezTo>
                      <a:pt x="170" y="92"/>
                      <a:pt x="170" y="92"/>
                      <a:pt x="170" y="92"/>
                    </a:cubicBezTo>
                    <a:cubicBezTo>
                      <a:pt x="169" y="92"/>
                      <a:pt x="169" y="92"/>
                      <a:pt x="169" y="92"/>
                    </a:cubicBezTo>
                    <a:cubicBezTo>
                      <a:pt x="169" y="92"/>
                      <a:pt x="169" y="92"/>
                      <a:pt x="169" y="92"/>
                    </a:cubicBezTo>
                    <a:cubicBezTo>
                      <a:pt x="168" y="93"/>
                      <a:pt x="168" y="93"/>
                      <a:pt x="168" y="93"/>
                    </a:cubicBezTo>
                    <a:cubicBezTo>
                      <a:pt x="167" y="93"/>
                      <a:pt x="167" y="93"/>
                      <a:pt x="167" y="93"/>
                    </a:cubicBezTo>
                    <a:cubicBezTo>
                      <a:pt x="166" y="92"/>
                      <a:pt x="166" y="92"/>
                      <a:pt x="166" y="92"/>
                    </a:cubicBezTo>
                    <a:cubicBezTo>
                      <a:pt x="166" y="92"/>
                      <a:pt x="166" y="92"/>
                      <a:pt x="166" y="92"/>
                    </a:cubicBezTo>
                    <a:cubicBezTo>
                      <a:pt x="166" y="92"/>
                      <a:pt x="166" y="92"/>
                      <a:pt x="166" y="92"/>
                    </a:cubicBezTo>
                    <a:cubicBezTo>
                      <a:pt x="164" y="91"/>
                      <a:pt x="164" y="91"/>
                      <a:pt x="164" y="91"/>
                    </a:cubicBezTo>
                    <a:cubicBezTo>
                      <a:pt x="162" y="89"/>
                      <a:pt x="162" y="89"/>
                      <a:pt x="162" y="89"/>
                    </a:cubicBezTo>
                    <a:cubicBezTo>
                      <a:pt x="162" y="87"/>
                      <a:pt x="162" y="87"/>
                      <a:pt x="162" y="87"/>
                    </a:cubicBezTo>
                    <a:cubicBezTo>
                      <a:pt x="162" y="86"/>
                      <a:pt x="162" y="86"/>
                      <a:pt x="162" y="86"/>
                    </a:cubicBezTo>
                    <a:cubicBezTo>
                      <a:pt x="163" y="84"/>
                      <a:pt x="163" y="84"/>
                      <a:pt x="163" y="84"/>
                    </a:cubicBezTo>
                    <a:cubicBezTo>
                      <a:pt x="164" y="83"/>
                      <a:pt x="164" y="83"/>
                      <a:pt x="164" y="83"/>
                    </a:cubicBezTo>
                    <a:cubicBezTo>
                      <a:pt x="165" y="83"/>
                      <a:pt x="165" y="83"/>
                      <a:pt x="165" y="83"/>
                    </a:cubicBezTo>
                    <a:cubicBezTo>
                      <a:pt x="165" y="83"/>
                      <a:pt x="165" y="83"/>
                      <a:pt x="165" y="83"/>
                    </a:cubicBezTo>
                    <a:cubicBezTo>
                      <a:pt x="165" y="82"/>
                      <a:pt x="165" y="82"/>
                      <a:pt x="165" y="82"/>
                    </a:cubicBezTo>
                    <a:cubicBezTo>
                      <a:pt x="165" y="81"/>
                      <a:pt x="165" y="81"/>
                      <a:pt x="165" y="81"/>
                    </a:cubicBezTo>
                    <a:cubicBezTo>
                      <a:pt x="164" y="81"/>
                      <a:pt x="164" y="81"/>
                      <a:pt x="164" y="81"/>
                    </a:cubicBezTo>
                    <a:cubicBezTo>
                      <a:pt x="164" y="81"/>
                      <a:pt x="164" y="81"/>
                      <a:pt x="164" y="81"/>
                    </a:cubicBezTo>
                    <a:cubicBezTo>
                      <a:pt x="164" y="79"/>
                      <a:pt x="164" y="79"/>
                      <a:pt x="164" y="79"/>
                    </a:cubicBezTo>
                    <a:cubicBezTo>
                      <a:pt x="165" y="80"/>
                      <a:pt x="165" y="80"/>
                      <a:pt x="165" y="80"/>
                    </a:cubicBezTo>
                    <a:cubicBezTo>
                      <a:pt x="165" y="81"/>
                      <a:pt x="165" y="81"/>
                      <a:pt x="165" y="81"/>
                    </a:cubicBezTo>
                    <a:cubicBezTo>
                      <a:pt x="165" y="81"/>
                      <a:pt x="165" y="81"/>
                      <a:pt x="165" y="81"/>
                    </a:cubicBezTo>
                    <a:cubicBezTo>
                      <a:pt x="166" y="81"/>
                      <a:pt x="166" y="81"/>
                      <a:pt x="166" y="81"/>
                    </a:cubicBezTo>
                    <a:cubicBezTo>
                      <a:pt x="166" y="81"/>
                      <a:pt x="166" y="81"/>
                      <a:pt x="166" y="81"/>
                    </a:cubicBezTo>
                    <a:cubicBezTo>
                      <a:pt x="166" y="80"/>
                      <a:pt x="166" y="80"/>
                      <a:pt x="166" y="80"/>
                    </a:cubicBezTo>
                    <a:cubicBezTo>
                      <a:pt x="168" y="79"/>
                      <a:pt x="168" y="79"/>
                      <a:pt x="168" y="79"/>
                    </a:cubicBezTo>
                    <a:cubicBezTo>
                      <a:pt x="168" y="79"/>
                      <a:pt x="168" y="79"/>
                      <a:pt x="168" y="79"/>
                    </a:cubicBezTo>
                    <a:cubicBezTo>
                      <a:pt x="169" y="80"/>
                      <a:pt x="169" y="80"/>
                      <a:pt x="169" y="80"/>
                    </a:cubicBezTo>
                    <a:cubicBezTo>
                      <a:pt x="170" y="81"/>
                      <a:pt x="170" y="81"/>
                      <a:pt x="170" y="81"/>
                    </a:cubicBezTo>
                    <a:cubicBezTo>
                      <a:pt x="170" y="82"/>
                      <a:pt x="170" y="82"/>
                      <a:pt x="170" y="82"/>
                    </a:cubicBezTo>
                    <a:cubicBezTo>
                      <a:pt x="170" y="82"/>
                      <a:pt x="170" y="82"/>
                      <a:pt x="170" y="82"/>
                    </a:cubicBezTo>
                    <a:cubicBezTo>
                      <a:pt x="170" y="82"/>
                      <a:pt x="170" y="82"/>
                      <a:pt x="170" y="82"/>
                    </a:cubicBezTo>
                    <a:cubicBezTo>
                      <a:pt x="173" y="82"/>
                      <a:pt x="173" y="82"/>
                      <a:pt x="173" y="82"/>
                    </a:cubicBezTo>
                    <a:cubicBezTo>
                      <a:pt x="173" y="82"/>
                      <a:pt x="173" y="82"/>
                      <a:pt x="173" y="82"/>
                    </a:cubicBezTo>
                    <a:cubicBezTo>
                      <a:pt x="173" y="82"/>
                      <a:pt x="173" y="82"/>
                      <a:pt x="173" y="82"/>
                    </a:cubicBezTo>
                    <a:cubicBezTo>
                      <a:pt x="173" y="82"/>
                      <a:pt x="173" y="82"/>
                      <a:pt x="173" y="82"/>
                    </a:cubicBezTo>
                    <a:cubicBezTo>
                      <a:pt x="174" y="81"/>
                      <a:pt x="174" y="81"/>
                      <a:pt x="174" y="81"/>
                    </a:cubicBezTo>
                    <a:cubicBezTo>
                      <a:pt x="173" y="81"/>
                      <a:pt x="173" y="81"/>
                      <a:pt x="173" y="81"/>
                    </a:cubicBezTo>
                    <a:cubicBezTo>
                      <a:pt x="172" y="80"/>
                      <a:pt x="172" y="80"/>
                      <a:pt x="172" y="80"/>
                    </a:cubicBezTo>
                    <a:cubicBezTo>
                      <a:pt x="171" y="80"/>
                      <a:pt x="171" y="80"/>
                      <a:pt x="171" y="80"/>
                    </a:cubicBezTo>
                    <a:cubicBezTo>
                      <a:pt x="170" y="78"/>
                      <a:pt x="170" y="78"/>
                      <a:pt x="170" y="78"/>
                    </a:cubicBezTo>
                    <a:cubicBezTo>
                      <a:pt x="170" y="78"/>
                      <a:pt x="170" y="78"/>
                      <a:pt x="170" y="78"/>
                    </a:cubicBezTo>
                    <a:cubicBezTo>
                      <a:pt x="170" y="78"/>
                      <a:pt x="170" y="78"/>
                      <a:pt x="170" y="78"/>
                    </a:cubicBezTo>
                    <a:cubicBezTo>
                      <a:pt x="169" y="77"/>
                      <a:pt x="169" y="77"/>
                      <a:pt x="169" y="77"/>
                    </a:cubicBezTo>
                    <a:cubicBezTo>
                      <a:pt x="168" y="76"/>
                      <a:pt x="168" y="76"/>
                      <a:pt x="168" y="76"/>
                    </a:cubicBezTo>
                    <a:cubicBezTo>
                      <a:pt x="167" y="76"/>
                      <a:pt x="167" y="76"/>
                      <a:pt x="167" y="76"/>
                    </a:cubicBezTo>
                    <a:cubicBezTo>
                      <a:pt x="167" y="76"/>
                      <a:pt x="167" y="76"/>
                      <a:pt x="167" y="76"/>
                    </a:cubicBezTo>
                    <a:cubicBezTo>
                      <a:pt x="166" y="75"/>
                      <a:pt x="166" y="75"/>
                      <a:pt x="166" y="75"/>
                    </a:cubicBezTo>
                    <a:cubicBezTo>
                      <a:pt x="164" y="73"/>
                      <a:pt x="164" y="73"/>
                      <a:pt x="164" y="73"/>
                    </a:cubicBezTo>
                    <a:cubicBezTo>
                      <a:pt x="163" y="71"/>
                      <a:pt x="163" y="71"/>
                      <a:pt x="163" y="71"/>
                    </a:cubicBezTo>
                    <a:cubicBezTo>
                      <a:pt x="163" y="71"/>
                      <a:pt x="163" y="71"/>
                      <a:pt x="163" y="71"/>
                    </a:cubicBezTo>
                    <a:cubicBezTo>
                      <a:pt x="163" y="70"/>
                      <a:pt x="163" y="70"/>
                      <a:pt x="163" y="70"/>
                    </a:cubicBezTo>
                    <a:cubicBezTo>
                      <a:pt x="164" y="70"/>
                      <a:pt x="164" y="70"/>
                      <a:pt x="164" y="70"/>
                    </a:cubicBezTo>
                    <a:cubicBezTo>
                      <a:pt x="164" y="70"/>
                      <a:pt x="164" y="70"/>
                      <a:pt x="164" y="70"/>
                    </a:cubicBezTo>
                    <a:cubicBezTo>
                      <a:pt x="164" y="70"/>
                      <a:pt x="164" y="70"/>
                      <a:pt x="164" y="70"/>
                    </a:cubicBezTo>
                    <a:cubicBezTo>
                      <a:pt x="164" y="70"/>
                      <a:pt x="164" y="70"/>
                      <a:pt x="164" y="70"/>
                    </a:cubicBezTo>
                    <a:cubicBezTo>
                      <a:pt x="166" y="69"/>
                      <a:pt x="166" y="69"/>
                      <a:pt x="166" y="69"/>
                    </a:cubicBezTo>
                    <a:cubicBezTo>
                      <a:pt x="168" y="68"/>
                      <a:pt x="168" y="68"/>
                      <a:pt x="168" y="68"/>
                    </a:cubicBezTo>
                    <a:cubicBezTo>
                      <a:pt x="169" y="68"/>
                      <a:pt x="169" y="68"/>
                      <a:pt x="169" y="68"/>
                    </a:cubicBezTo>
                    <a:cubicBezTo>
                      <a:pt x="169" y="68"/>
                      <a:pt x="169" y="68"/>
                      <a:pt x="169" y="68"/>
                    </a:cubicBezTo>
                    <a:cubicBezTo>
                      <a:pt x="169" y="68"/>
                      <a:pt x="169" y="68"/>
                      <a:pt x="169" y="68"/>
                    </a:cubicBezTo>
                    <a:cubicBezTo>
                      <a:pt x="169" y="67"/>
                      <a:pt x="169" y="67"/>
                      <a:pt x="169" y="67"/>
                    </a:cubicBezTo>
                    <a:cubicBezTo>
                      <a:pt x="170" y="66"/>
                      <a:pt x="170" y="66"/>
                      <a:pt x="170" y="66"/>
                    </a:cubicBezTo>
                    <a:cubicBezTo>
                      <a:pt x="171" y="66"/>
                      <a:pt x="171" y="66"/>
                      <a:pt x="171" y="66"/>
                    </a:cubicBezTo>
                    <a:cubicBezTo>
                      <a:pt x="171" y="66"/>
                      <a:pt x="171" y="66"/>
                      <a:pt x="171" y="66"/>
                    </a:cubicBezTo>
                    <a:cubicBezTo>
                      <a:pt x="171" y="67"/>
                      <a:pt x="171" y="67"/>
                      <a:pt x="171" y="67"/>
                    </a:cubicBezTo>
                    <a:cubicBezTo>
                      <a:pt x="171" y="67"/>
                      <a:pt x="171" y="67"/>
                      <a:pt x="171" y="67"/>
                    </a:cubicBezTo>
                    <a:cubicBezTo>
                      <a:pt x="173" y="67"/>
                      <a:pt x="173" y="67"/>
                      <a:pt x="173" y="67"/>
                    </a:cubicBezTo>
                    <a:cubicBezTo>
                      <a:pt x="173" y="67"/>
                      <a:pt x="173" y="67"/>
                      <a:pt x="173" y="67"/>
                    </a:cubicBezTo>
                    <a:cubicBezTo>
                      <a:pt x="173" y="66"/>
                      <a:pt x="173" y="66"/>
                      <a:pt x="173" y="66"/>
                    </a:cubicBezTo>
                    <a:cubicBezTo>
                      <a:pt x="173" y="66"/>
                      <a:pt x="173" y="66"/>
                      <a:pt x="173" y="66"/>
                    </a:cubicBezTo>
                    <a:cubicBezTo>
                      <a:pt x="174" y="65"/>
                      <a:pt x="174" y="65"/>
                      <a:pt x="174" y="65"/>
                    </a:cubicBezTo>
                    <a:cubicBezTo>
                      <a:pt x="176" y="65"/>
                      <a:pt x="176" y="65"/>
                      <a:pt x="176" y="65"/>
                    </a:cubicBezTo>
                    <a:cubicBezTo>
                      <a:pt x="178" y="65"/>
                      <a:pt x="178" y="65"/>
                      <a:pt x="178" y="65"/>
                    </a:cubicBezTo>
                    <a:cubicBezTo>
                      <a:pt x="179" y="66"/>
                      <a:pt x="179" y="66"/>
                      <a:pt x="179" y="66"/>
                    </a:cubicBezTo>
                    <a:cubicBezTo>
                      <a:pt x="179" y="66"/>
                      <a:pt x="179" y="66"/>
                      <a:pt x="179" y="66"/>
                    </a:cubicBezTo>
                    <a:cubicBezTo>
                      <a:pt x="180" y="66"/>
                      <a:pt x="180" y="66"/>
                      <a:pt x="180" y="66"/>
                    </a:cubicBezTo>
                    <a:cubicBezTo>
                      <a:pt x="180" y="66"/>
                      <a:pt x="180" y="66"/>
                      <a:pt x="180" y="66"/>
                    </a:cubicBezTo>
                    <a:cubicBezTo>
                      <a:pt x="181" y="66"/>
                      <a:pt x="181" y="66"/>
                      <a:pt x="181" y="66"/>
                    </a:cubicBezTo>
                    <a:cubicBezTo>
                      <a:pt x="182" y="67"/>
                      <a:pt x="182" y="67"/>
                      <a:pt x="182" y="67"/>
                    </a:cubicBezTo>
                    <a:cubicBezTo>
                      <a:pt x="182" y="67"/>
                      <a:pt x="182" y="67"/>
                      <a:pt x="182" y="67"/>
                    </a:cubicBezTo>
                    <a:cubicBezTo>
                      <a:pt x="182" y="66"/>
                      <a:pt x="182" y="66"/>
                      <a:pt x="182" y="66"/>
                    </a:cubicBezTo>
                    <a:cubicBezTo>
                      <a:pt x="183" y="66"/>
                      <a:pt x="183" y="66"/>
                      <a:pt x="183" y="66"/>
                    </a:cubicBezTo>
                    <a:cubicBezTo>
                      <a:pt x="183" y="66"/>
                      <a:pt x="183" y="66"/>
                      <a:pt x="183" y="66"/>
                    </a:cubicBezTo>
                    <a:cubicBezTo>
                      <a:pt x="182" y="65"/>
                      <a:pt x="182" y="65"/>
                      <a:pt x="182" y="65"/>
                    </a:cubicBezTo>
                    <a:cubicBezTo>
                      <a:pt x="181" y="64"/>
                      <a:pt x="181" y="64"/>
                      <a:pt x="181" y="64"/>
                    </a:cubicBezTo>
                    <a:cubicBezTo>
                      <a:pt x="181" y="64"/>
                      <a:pt x="181" y="64"/>
                      <a:pt x="181" y="64"/>
                    </a:cubicBezTo>
                    <a:cubicBezTo>
                      <a:pt x="181" y="64"/>
                      <a:pt x="181" y="64"/>
                      <a:pt x="181" y="64"/>
                    </a:cubicBezTo>
                    <a:cubicBezTo>
                      <a:pt x="184" y="62"/>
                      <a:pt x="184" y="62"/>
                      <a:pt x="184" y="62"/>
                    </a:cubicBezTo>
                    <a:cubicBezTo>
                      <a:pt x="185" y="62"/>
                      <a:pt x="185" y="62"/>
                      <a:pt x="185" y="62"/>
                    </a:cubicBezTo>
                    <a:cubicBezTo>
                      <a:pt x="186" y="63"/>
                      <a:pt x="186" y="63"/>
                      <a:pt x="186" y="63"/>
                    </a:cubicBezTo>
                    <a:cubicBezTo>
                      <a:pt x="186" y="63"/>
                      <a:pt x="186" y="63"/>
                      <a:pt x="186" y="63"/>
                    </a:cubicBezTo>
                    <a:cubicBezTo>
                      <a:pt x="186" y="63"/>
                      <a:pt x="186" y="63"/>
                      <a:pt x="186" y="63"/>
                    </a:cubicBezTo>
                    <a:cubicBezTo>
                      <a:pt x="187" y="63"/>
                      <a:pt x="187" y="63"/>
                      <a:pt x="187" y="63"/>
                    </a:cubicBezTo>
                    <a:cubicBezTo>
                      <a:pt x="188" y="63"/>
                      <a:pt x="188" y="63"/>
                      <a:pt x="188" y="63"/>
                    </a:cubicBezTo>
                    <a:cubicBezTo>
                      <a:pt x="188" y="63"/>
                      <a:pt x="188" y="63"/>
                      <a:pt x="188" y="63"/>
                    </a:cubicBezTo>
                    <a:cubicBezTo>
                      <a:pt x="190" y="62"/>
                      <a:pt x="190" y="62"/>
                      <a:pt x="190" y="62"/>
                    </a:cubicBezTo>
                    <a:cubicBezTo>
                      <a:pt x="191" y="62"/>
                      <a:pt x="191" y="62"/>
                      <a:pt x="191" y="62"/>
                    </a:cubicBezTo>
                    <a:cubicBezTo>
                      <a:pt x="191" y="62"/>
                      <a:pt x="191" y="62"/>
                      <a:pt x="191" y="62"/>
                    </a:cubicBezTo>
                    <a:cubicBezTo>
                      <a:pt x="193" y="64"/>
                      <a:pt x="193" y="64"/>
                      <a:pt x="193" y="64"/>
                    </a:cubicBezTo>
                    <a:cubicBezTo>
                      <a:pt x="193" y="64"/>
                      <a:pt x="193" y="64"/>
                      <a:pt x="193" y="64"/>
                    </a:cubicBezTo>
                    <a:cubicBezTo>
                      <a:pt x="192" y="65"/>
                      <a:pt x="192" y="65"/>
                      <a:pt x="192" y="65"/>
                    </a:cubicBezTo>
                    <a:cubicBezTo>
                      <a:pt x="192" y="65"/>
                      <a:pt x="192" y="65"/>
                      <a:pt x="192" y="65"/>
                    </a:cubicBezTo>
                    <a:cubicBezTo>
                      <a:pt x="192" y="65"/>
                      <a:pt x="192" y="65"/>
                      <a:pt x="192" y="65"/>
                    </a:cubicBezTo>
                    <a:cubicBezTo>
                      <a:pt x="191" y="65"/>
                      <a:pt x="191" y="65"/>
                      <a:pt x="191" y="65"/>
                    </a:cubicBezTo>
                    <a:cubicBezTo>
                      <a:pt x="190" y="67"/>
                      <a:pt x="190" y="67"/>
                      <a:pt x="190" y="67"/>
                    </a:cubicBezTo>
                    <a:cubicBezTo>
                      <a:pt x="189" y="67"/>
                      <a:pt x="189" y="67"/>
                      <a:pt x="189" y="67"/>
                    </a:cubicBezTo>
                    <a:cubicBezTo>
                      <a:pt x="189" y="67"/>
                      <a:pt x="189" y="67"/>
                      <a:pt x="189" y="67"/>
                    </a:cubicBezTo>
                    <a:cubicBezTo>
                      <a:pt x="189" y="67"/>
                      <a:pt x="189" y="67"/>
                      <a:pt x="189" y="67"/>
                    </a:cubicBezTo>
                    <a:cubicBezTo>
                      <a:pt x="189" y="68"/>
                      <a:pt x="189" y="68"/>
                      <a:pt x="189" y="68"/>
                    </a:cubicBezTo>
                    <a:cubicBezTo>
                      <a:pt x="189" y="68"/>
                      <a:pt x="189" y="68"/>
                      <a:pt x="189" y="68"/>
                    </a:cubicBezTo>
                    <a:cubicBezTo>
                      <a:pt x="189" y="68"/>
                      <a:pt x="189" y="68"/>
                      <a:pt x="189" y="68"/>
                    </a:cubicBezTo>
                    <a:cubicBezTo>
                      <a:pt x="189" y="69"/>
                      <a:pt x="189" y="69"/>
                      <a:pt x="189" y="69"/>
                    </a:cubicBezTo>
                    <a:cubicBezTo>
                      <a:pt x="189" y="71"/>
                      <a:pt x="189" y="71"/>
                      <a:pt x="189" y="71"/>
                    </a:cubicBezTo>
                    <a:cubicBezTo>
                      <a:pt x="189" y="71"/>
                      <a:pt x="189" y="71"/>
                      <a:pt x="189" y="71"/>
                    </a:cubicBezTo>
                    <a:cubicBezTo>
                      <a:pt x="190" y="71"/>
                      <a:pt x="190" y="71"/>
                      <a:pt x="190" y="71"/>
                    </a:cubicBezTo>
                    <a:cubicBezTo>
                      <a:pt x="190" y="71"/>
                      <a:pt x="190" y="71"/>
                      <a:pt x="190" y="71"/>
                    </a:cubicBezTo>
                    <a:cubicBezTo>
                      <a:pt x="191" y="71"/>
                      <a:pt x="191" y="71"/>
                      <a:pt x="191" y="71"/>
                    </a:cubicBezTo>
                    <a:cubicBezTo>
                      <a:pt x="191" y="71"/>
                      <a:pt x="191" y="71"/>
                      <a:pt x="191" y="71"/>
                    </a:cubicBezTo>
                    <a:cubicBezTo>
                      <a:pt x="191" y="71"/>
                      <a:pt x="191" y="71"/>
                      <a:pt x="191" y="71"/>
                    </a:cubicBezTo>
                    <a:cubicBezTo>
                      <a:pt x="192" y="71"/>
                      <a:pt x="192" y="71"/>
                      <a:pt x="192" y="71"/>
                    </a:cubicBezTo>
                    <a:cubicBezTo>
                      <a:pt x="192" y="72"/>
                      <a:pt x="192" y="72"/>
                      <a:pt x="192" y="72"/>
                    </a:cubicBezTo>
                    <a:cubicBezTo>
                      <a:pt x="192" y="72"/>
                      <a:pt x="192" y="72"/>
                      <a:pt x="192" y="72"/>
                    </a:cubicBezTo>
                    <a:cubicBezTo>
                      <a:pt x="192" y="72"/>
                      <a:pt x="192" y="72"/>
                      <a:pt x="192" y="72"/>
                    </a:cubicBezTo>
                    <a:cubicBezTo>
                      <a:pt x="193" y="72"/>
                      <a:pt x="193" y="72"/>
                      <a:pt x="193" y="72"/>
                    </a:cubicBezTo>
                    <a:cubicBezTo>
                      <a:pt x="194" y="72"/>
                      <a:pt x="194" y="72"/>
                      <a:pt x="194" y="72"/>
                    </a:cubicBezTo>
                    <a:cubicBezTo>
                      <a:pt x="194" y="72"/>
                      <a:pt x="194" y="72"/>
                      <a:pt x="194" y="72"/>
                    </a:cubicBezTo>
                    <a:cubicBezTo>
                      <a:pt x="194" y="72"/>
                      <a:pt x="194" y="72"/>
                      <a:pt x="194" y="72"/>
                    </a:cubicBezTo>
                    <a:cubicBezTo>
                      <a:pt x="195" y="72"/>
                      <a:pt x="195" y="72"/>
                      <a:pt x="195" y="72"/>
                    </a:cubicBezTo>
                    <a:cubicBezTo>
                      <a:pt x="195" y="73"/>
                      <a:pt x="195" y="73"/>
                      <a:pt x="195" y="73"/>
                    </a:cubicBezTo>
                    <a:cubicBezTo>
                      <a:pt x="195" y="73"/>
                      <a:pt x="195" y="73"/>
                      <a:pt x="195" y="73"/>
                    </a:cubicBezTo>
                    <a:cubicBezTo>
                      <a:pt x="195" y="73"/>
                      <a:pt x="195" y="73"/>
                      <a:pt x="195" y="73"/>
                    </a:cubicBezTo>
                    <a:cubicBezTo>
                      <a:pt x="196" y="74"/>
                      <a:pt x="196" y="74"/>
                      <a:pt x="196" y="74"/>
                    </a:cubicBezTo>
                    <a:cubicBezTo>
                      <a:pt x="196" y="74"/>
                      <a:pt x="196" y="74"/>
                      <a:pt x="196" y="74"/>
                    </a:cubicBezTo>
                    <a:cubicBezTo>
                      <a:pt x="196" y="74"/>
                      <a:pt x="196" y="74"/>
                      <a:pt x="196" y="74"/>
                    </a:cubicBezTo>
                    <a:cubicBezTo>
                      <a:pt x="197" y="74"/>
                      <a:pt x="197" y="74"/>
                      <a:pt x="197" y="74"/>
                    </a:cubicBezTo>
                    <a:cubicBezTo>
                      <a:pt x="198" y="74"/>
                      <a:pt x="198" y="74"/>
                      <a:pt x="198" y="74"/>
                    </a:cubicBezTo>
                    <a:cubicBezTo>
                      <a:pt x="198" y="75"/>
                      <a:pt x="198" y="75"/>
                      <a:pt x="198" y="75"/>
                    </a:cubicBezTo>
                    <a:cubicBezTo>
                      <a:pt x="198" y="75"/>
                      <a:pt x="198" y="75"/>
                      <a:pt x="198" y="75"/>
                    </a:cubicBezTo>
                    <a:cubicBezTo>
                      <a:pt x="199" y="75"/>
                      <a:pt x="199" y="75"/>
                      <a:pt x="199" y="75"/>
                    </a:cubicBezTo>
                    <a:cubicBezTo>
                      <a:pt x="200" y="75"/>
                      <a:pt x="200" y="75"/>
                      <a:pt x="200" y="75"/>
                    </a:cubicBezTo>
                    <a:cubicBezTo>
                      <a:pt x="201" y="74"/>
                      <a:pt x="201" y="74"/>
                      <a:pt x="201" y="74"/>
                    </a:cubicBezTo>
                    <a:cubicBezTo>
                      <a:pt x="201" y="74"/>
                      <a:pt x="201" y="74"/>
                      <a:pt x="201" y="74"/>
                    </a:cubicBezTo>
                    <a:cubicBezTo>
                      <a:pt x="201" y="74"/>
                      <a:pt x="201" y="74"/>
                      <a:pt x="201" y="74"/>
                    </a:cubicBezTo>
                    <a:cubicBezTo>
                      <a:pt x="201" y="73"/>
                      <a:pt x="201" y="73"/>
                      <a:pt x="201" y="73"/>
                    </a:cubicBezTo>
                    <a:cubicBezTo>
                      <a:pt x="203" y="72"/>
                      <a:pt x="203" y="72"/>
                      <a:pt x="203" y="72"/>
                    </a:cubicBezTo>
                    <a:cubicBezTo>
                      <a:pt x="203" y="71"/>
                      <a:pt x="203" y="71"/>
                      <a:pt x="203" y="71"/>
                    </a:cubicBezTo>
                    <a:cubicBezTo>
                      <a:pt x="204" y="71"/>
                      <a:pt x="204" y="71"/>
                      <a:pt x="204" y="71"/>
                    </a:cubicBezTo>
                    <a:cubicBezTo>
                      <a:pt x="204" y="71"/>
                      <a:pt x="204" y="71"/>
                      <a:pt x="204" y="71"/>
                    </a:cubicBezTo>
                    <a:cubicBezTo>
                      <a:pt x="204" y="72"/>
                      <a:pt x="204" y="72"/>
                      <a:pt x="204" y="72"/>
                    </a:cubicBezTo>
                    <a:cubicBezTo>
                      <a:pt x="204" y="72"/>
                      <a:pt x="204" y="72"/>
                      <a:pt x="204" y="72"/>
                    </a:cubicBezTo>
                    <a:cubicBezTo>
                      <a:pt x="204" y="72"/>
                      <a:pt x="204" y="72"/>
                      <a:pt x="204" y="72"/>
                    </a:cubicBezTo>
                    <a:cubicBezTo>
                      <a:pt x="203" y="74"/>
                      <a:pt x="203" y="74"/>
                      <a:pt x="203" y="74"/>
                    </a:cubicBezTo>
                    <a:cubicBezTo>
                      <a:pt x="202" y="75"/>
                      <a:pt x="202" y="75"/>
                      <a:pt x="202" y="75"/>
                    </a:cubicBezTo>
                    <a:cubicBezTo>
                      <a:pt x="203" y="75"/>
                      <a:pt x="203" y="75"/>
                      <a:pt x="203" y="75"/>
                    </a:cubicBezTo>
                    <a:cubicBezTo>
                      <a:pt x="205" y="74"/>
                      <a:pt x="205" y="74"/>
                      <a:pt x="205" y="74"/>
                    </a:cubicBezTo>
                    <a:cubicBezTo>
                      <a:pt x="205" y="74"/>
                      <a:pt x="205" y="74"/>
                      <a:pt x="205" y="74"/>
                    </a:cubicBezTo>
                    <a:cubicBezTo>
                      <a:pt x="205" y="74"/>
                      <a:pt x="205" y="74"/>
                      <a:pt x="205" y="74"/>
                    </a:cubicBezTo>
                    <a:cubicBezTo>
                      <a:pt x="207" y="73"/>
                      <a:pt x="207" y="73"/>
                      <a:pt x="207" y="73"/>
                    </a:cubicBezTo>
                    <a:cubicBezTo>
                      <a:pt x="207" y="72"/>
                      <a:pt x="207" y="72"/>
                      <a:pt x="207" y="72"/>
                    </a:cubicBezTo>
                    <a:cubicBezTo>
                      <a:pt x="207" y="72"/>
                      <a:pt x="207" y="72"/>
                      <a:pt x="207" y="72"/>
                    </a:cubicBezTo>
                    <a:cubicBezTo>
                      <a:pt x="207" y="70"/>
                      <a:pt x="207" y="70"/>
                      <a:pt x="207" y="70"/>
                    </a:cubicBezTo>
                    <a:cubicBezTo>
                      <a:pt x="207" y="70"/>
                      <a:pt x="207" y="70"/>
                      <a:pt x="207" y="70"/>
                    </a:cubicBezTo>
                    <a:cubicBezTo>
                      <a:pt x="207" y="70"/>
                      <a:pt x="207" y="70"/>
                      <a:pt x="207" y="70"/>
                    </a:cubicBezTo>
                    <a:cubicBezTo>
                      <a:pt x="206" y="68"/>
                      <a:pt x="206" y="68"/>
                      <a:pt x="206" y="68"/>
                    </a:cubicBezTo>
                    <a:cubicBezTo>
                      <a:pt x="206" y="68"/>
                      <a:pt x="206" y="68"/>
                      <a:pt x="206" y="68"/>
                    </a:cubicBezTo>
                    <a:cubicBezTo>
                      <a:pt x="207" y="68"/>
                      <a:pt x="207" y="68"/>
                      <a:pt x="207" y="68"/>
                    </a:cubicBezTo>
                    <a:cubicBezTo>
                      <a:pt x="207" y="70"/>
                      <a:pt x="207" y="70"/>
                      <a:pt x="207" y="70"/>
                    </a:cubicBezTo>
                    <a:cubicBezTo>
                      <a:pt x="207" y="70"/>
                      <a:pt x="207" y="70"/>
                      <a:pt x="207" y="70"/>
                    </a:cubicBezTo>
                    <a:cubicBezTo>
                      <a:pt x="207" y="70"/>
                      <a:pt x="207" y="70"/>
                      <a:pt x="207" y="70"/>
                    </a:cubicBezTo>
                    <a:cubicBezTo>
                      <a:pt x="208" y="71"/>
                      <a:pt x="208" y="71"/>
                      <a:pt x="208" y="71"/>
                    </a:cubicBezTo>
                    <a:cubicBezTo>
                      <a:pt x="208" y="71"/>
                      <a:pt x="208" y="71"/>
                      <a:pt x="208" y="71"/>
                    </a:cubicBezTo>
                    <a:cubicBezTo>
                      <a:pt x="208" y="71"/>
                      <a:pt x="208" y="71"/>
                      <a:pt x="208" y="71"/>
                    </a:cubicBezTo>
                    <a:cubicBezTo>
                      <a:pt x="210" y="71"/>
                      <a:pt x="210" y="71"/>
                      <a:pt x="210" y="71"/>
                    </a:cubicBezTo>
                    <a:cubicBezTo>
                      <a:pt x="210" y="71"/>
                      <a:pt x="210" y="71"/>
                      <a:pt x="210" y="71"/>
                    </a:cubicBezTo>
                    <a:cubicBezTo>
                      <a:pt x="210" y="71"/>
                      <a:pt x="210" y="71"/>
                      <a:pt x="210" y="71"/>
                    </a:cubicBezTo>
                    <a:cubicBezTo>
                      <a:pt x="211" y="71"/>
                      <a:pt x="211" y="71"/>
                      <a:pt x="211" y="71"/>
                    </a:cubicBezTo>
                    <a:cubicBezTo>
                      <a:pt x="212" y="71"/>
                      <a:pt x="212" y="71"/>
                      <a:pt x="212" y="71"/>
                    </a:cubicBezTo>
                    <a:cubicBezTo>
                      <a:pt x="211" y="72"/>
                      <a:pt x="211" y="72"/>
                      <a:pt x="211" y="72"/>
                    </a:cubicBezTo>
                    <a:cubicBezTo>
                      <a:pt x="211" y="72"/>
                      <a:pt x="211" y="72"/>
                      <a:pt x="211" y="72"/>
                    </a:cubicBezTo>
                    <a:cubicBezTo>
                      <a:pt x="212" y="72"/>
                      <a:pt x="212" y="72"/>
                      <a:pt x="212" y="72"/>
                    </a:cubicBezTo>
                    <a:cubicBezTo>
                      <a:pt x="214" y="72"/>
                      <a:pt x="214" y="72"/>
                      <a:pt x="214" y="72"/>
                    </a:cubicBezTo>
                    <a:cubicBezTo>
                      <a:pt x="214" y="72"/>
                      <a:pt x="214" y="72"/>
                      <a:pt x="214" y="72"/>
                    </a:cubicBezTo>
                    <a:cubicBezTo>
                      <a:pt x="214" y="72"/>
                      <a:pt x="214" y="72"/>
                      <a:pt x="214" y="72"/>
                    </a:cubicBezTo>
                    <a:cubicBezTo>
                      <a:pt x="215" y="70"/>
                      <a:pt x="215" y="70"/>
                      <a:pt x="215" y="70"/>
                    </a:cubicBezTo>
                    <a:cubicBezTo>
                      <a:pt x="215" y="70"/>
                      <a:pt x="215" y="70"/>
                      <a:pt x="215" y="70"/>
                    </a:cubicBezTo>
                    <a:cubicBezTo>
                      <a:pt x="215" y="70"/>
                      <a:pt x="215" y="70"/>
                      <a:pt x="215" y="70"/>
                    </a:cubicBezTo>
                    <a:cubicBezTo>
                      <a:pt x="215" y="69"/>
                      <a:pt x="215" y="69"/>
                      <a:pt x="215" y="69"/>
                    </a:cubicBezTo>
                    <a:cubicBezTo>
                      <a:pt x="216" y="69"/>
                      <a:pt x="216" y="69"/>
                      <a:pt x="216" y="69"/>
                    </a:cubicBezTo>
                    <a:cubicBezTo>
                      <a:pt x="217" y="68"/>
                      <a:pt x="217" y="68"/>
                      <a:pt x="217" y="68"/>
                    </a:cubicBezTo>
                    <a:cubicBezTo>
                      <a:pt x="216" y="68"/>
                      <a:pt x="216" y="68"/>
                      <a:pt x="216" y="68"/>
                    </a:cubicBezTo>
                    <a:cubicBezTo>
                      <a:pt x="214" y="67"/>
                      <a:pt x="214" y="67"/>
                      <a:pt x="214" y="67"/>
                    </a:cubicBezTo>
                    <a:cubicBezTo>
                      <a:pt x="212" y="66"/>
                      <a:pt x="212" y="66"/>
                      <a:pt x="212" y="66"/>
                    </a:cubicBezTo>
                    <a:cubicBezTo>
                      <a:pt x="212" y="66"/>
                      <a:pt x="212" y="66"/>
                      <a:pt x="212" y="66"/>
                    </a:cubicBezTo>
                    <a:cubicBezTo>
                      <a:pt x="212" y="66"/>
                      <a:pt x="212" y="66"/>
                      <a:pt x="212" y="66"/>
                    </a:cubicBezTo>
                    <a:cubicBezTo>
                      <a:pt x="211" y="66"/>
                      <a:pt x="211" y="66"/>
                      <a:pt x="211" y="66"/>
                    </a:cubicBezTo>
                    <a:cubicBezTo>
                      <a:pt x="210" y="66"/>
                      <a:pt x="210" y="66"/>
                      <a:pt x="210" y="66"/>
                    </a:cubicBezTo>
                    <a:cubicBezTo>
                      <a:pt x="210" y="66"/>
                      <a:pt x="210" y="66"/>
                      <a:pt x="210" y="66"/>
                    </a:cubicBezTo>
                    <a:cubicBezTo>
                      <a:pt x="210" y="66"/>
                      <a:pt x="210" y="66"/>
                      <a:pt x="210" y="66"/>
                    </a:cubicBezTo>
                    <a:cubicBezTo>
                      <a:pt x="209" y="65"/>
                      <a:pt x="209" y="65"/>
                      <a:pt x="209" y="65"/>
                    </a:cubicBezTo>
                    <a:cubicBezTo>
                      <a:pt x="209" y="65"/>
                      <a:pt x="209" y="65"/>
                      <a:pt x="209" y="65"/>
                    </a:cubicBezTo>
                    <a:cubicBezTo>
                      <a:pt x="209" y="65"/>
                      <a:pt x="209" y="65"/>
                      <a:pt x="209" y="65"/>
                    </a:cubicBezTo>
                    <a:cubicBezTo>
                      <a:pt x="207" y="66"/>
                      <a:pt x="207" y="66"/>
                      <a:pt x="207" y="66"/>
                    </a:cubicBezTo>
                    <a:cubicBezTo>
                      <a:pt x="207" y="66"/>
                      <a:pt x="207" y="66"/>
                      <a:pt x="207" y="66"/>
                    </a:cubicBezTo>
                    <a:cubicBezTo>
                      <a:pt x="207" y="66"/>
                      <a:pt x="207" y="66"/>
                      <a:pt x="207" y="66"/>
                    </a:cubicBezTo>
                    <a:cubicBezTo>
                      <a:pt x="207" y="66"/>
                      <a:pt x="207" y="66"/>
                      <a:pt x="207" y="66"/>
                    </a:cubicBezTo>
                    <a:cubicBezTo>
                      <a:pt x="206" y="66"/>
                      <a:pt x="206" y="66"/>
                      <a:pt x="206" y="66"/>
                    </a:cubicBezTo>
                    <a:cubicBezTo>
                      <a:pt x="206" y="65"/>
                      <a:pt x="206" y="65"/>
                      <a:pt x="206" y="65"/>
                    </a:cubicBezTo>
                    <a:cubicBezTo>
                      <a:pt x="207" y="62"/>
                      <a:pt x="207" y="62"/>
                      <a:pt x="207" y="62"/>
                    </a:cubicBezTo>
                    <a:cubicBezTo>
                      <a:pt x="207" y="61"/>
                      <a:pt x="207" y="61"/>
                      <a:pt x="207" y="61"/>
                    </a:cubicBezTo>
                    <a:cubicBezTo>
                      <a:pt x="208" y="62"/>
                      <a:pt x="208" y="62"/>
                      <a:pt x="208" y="62"/>
                    </a:cubicBezTo>
                    <a:cubicBezTo>
                      <a:pt x="208" y="62"/>
                      <a:pt x="208" y="62"/>
                      <a:pt x="208" y="62"/>
                    </a:cubicBezTo>
                    <a:cubicBezTo>
                      <a:pt x="208" y="62"/>
                      <a:pt x="208" y="62"/>
                      <a:pt x="208" y="62"/>
                    </a:cubicBezTo>
                    <a:cubicBezTo>
                      <a:pt x="209" y="61"/>
                      <a:pt x="209" y="61"/>
                      <a:pt x="209" y="61"/>
                    </a:cubicBezTo>
                    <a:cubicBezTo>
                      <a:pt x="209" y="61"/>
                      <a:pt x="209" y="61"/>
                      <a:pt x="209" y="61"/>
                    </a:cubicBezTo>
                    <a:cubicBezTo>
                      <a:pt x="209" y="60"/>
                      <a:pt x="209" y="60"/>
                      <a:pt x="209" y="60"/>
                    </a:cubicBezTo>
                    <a:cubicBezTo>
                      <a:pt x="206" y="58"/>
                      <a:pt x="206" y="58"/>
                      <a:pt x="206" y="58"/>
                    </a:cubicBezTo>
                    <a:cubicBezTo>
                      <a:pt x="206" y="58"/>
                      <a:pt x="206" y="58"/>
                      <a:pt x="206" y="58"/>
                    </a:cubicBezTo>
                    <a:cubicBezTo>
                      <a:pt x="207" y="57"/>
                      <a:pt x="207" y="57"/>
                      <a:pt x="207" y="57"/>
                    </a:cubicBezTo>
                    <a:cubicBezTo>
                      <a:pt x="208" y="56"/>
                      <a:pt x="208" y="56"/>
                      <a:pt x="208" y="56"/>
                    </a:cubicBezTo>
                    <a:cubicBezTo>
                      <a:pt x="206" y="56"/>
                      <a:pt x="206" y="56"/>
                      <a:pt x="206" y="56"/>
                    </a:cubicBezTo>
                    <a:cubicBezTo>
                      <a:pt x="205" y="56"/>
                      <a:pt x="205" y="56"/>
                      <a:pt x="205" y="56"/>
                    </a:cubicBezTo>
                    <a:cubicBezTo>
                      <a:pt x="205" y="56"/>
                      <a:pt x="205" y="56"/>
                      <a:pt x="205" y="56"/>
                    </a:cubicBezTo>
                    <a:cubicBezTo>
                      <a:pt x="205" y="56"/>
                      <a:pt x="205" y="56"/>
                      <a:pt x="205" y="56"/>
                    </a:cubicBezTo>
                    <a:cubicBezTo>
                      <a:pt x="205" y="57"/>
                      <a:pt x="205" y="57"/>
                      <a:pt x="205" y="57"/>
                    </a:cubicBezTo>
                    <a:cubicBezTo>
                      <a:pt x="204" y="56"/>
                      <a:pt x="204" y="56"/>
                      <a:pt x="204" y="56"/>
                    </a:cubicBezTo>
                    <a:cubicBezTo>
                      <a:pt x="203" y="55"/>
                      <a:pt x="203" y="55"/>
                      <a:pt x="203" y="55"/>
                    </a:cubicBezTo>
                    <a:cubicBezTo>
                      <a:pt x="203" y="57"/>
                      <a:pt x="203" y="57"/>
                      <a:pt x="203" y="57"/>
                    </a:cubicBezTo>
                    <a:cubicBezTo>
                      <a:pt x="203" y="57"/>
                      <a:pt x="203" y="57"/>
                      <a:pt x="203" y="57"/>
                    </a:cubicBezTo>
                    <a:cubicBezTo>
                      <a:pt x="203" y="57"/>
                      <a:pt x="203" y="57"/>
                      <a:pt x="203" y="57"/>
                    </a:cubicBezTo>
                    <a:cubicBezTo>
                      <a:pt x="201" y="54"/>
                      <a:pt x="201" y="54"/>
                      <a:pt x="201" y="54"/>
                    </a:cubicBezTo>
                    <a:cubicBezTo>
                      <a:pt x="201" y="54"/>
                      <a:pt x="201" y="54"/>
                      <a:pt x="201" y="54"/>
                    </a:cubicBezTo>
                    <a:cubicBezTo>
                      <a:pt x="202" y="52"/>
                      <a:pt x="202" y="52"/>
                      <a:pt x="202" y="52"/>
                    </a:cubicBezTo>
                    <a:cubicBezTo>
                      <a:pt x="203" y="50"/>
                      <a:pt x="203" y="50"/>
                      <a:pt x="203" y="50"/>
                    </a:cubicBezTo>
                    <a:cubicBezTo>
                      <a:pt x="203" y="50"/>
                      <a:pt x="203" y="50"/>
                      <a:pt x="203" y="50"/>
                    </a:cubicBezTo>
                    <a:cubicBezTo>
                      <a:pt x="203" y="50"/>
                      <a:pt x="203" y="50"/>
                      <a:pt x="203" y="50"/>
                    </a:cubicBezTo>
                    <a:cubicBezTo>
                      <a:pt x="204" y="46"/>
                      <a:pt x="204" y="46"/>
                      <a:pt x="204" y="46"/>
                    </a:cubicBezTo>
                    <a:cubicBezTo>
                      <a:pt x="204" y="46"/>
                      <a:pt x="204" y="46"/>
                      <a:pt x="204" y="46"/>
                    </a:cubicBezTo>
                    <a:cubicBezTo>
                      <a:pt x="204" y="46"/>
                      <a:pt x="204" y="46"/>
                      <a:pt x="204" y="46"/>
                    </a:cubicBezTo>
                    <a:cubicBezTo>
                      <a:pt x="203" y="42"/>
                      <a:pt x="203" y="42"/>
                      <a:pt x="203" y="42"/>
                    </a:cubicBezTo>
                    <a:cubicBezTo>
                      <a:pt x="201" y="38"/>
                      <a:pt x="201" y="38"/>
                      <a:pt x="201" y="38"/>
                    </a:cubicBezTo>
                    <a:cubicBezTo>
                      <a:pt x="200" y="32"/>
                      <a:pt x="200" y="32"/>
                      <a:pt x="200" y="32"/>
                    </a:cubicBezTo>
                    <a:cubicBezTo>
                      <a:pt x="199" y="30"/>
                      <a:pt x="199" y="30"/>
                      <a:pt x="199" y="30"/>
                    </a:cubicBezTo>
                    <a:cubicBezTo>
                      <a:pt x="199" y="30"/>
                      <a:pt x="199" y="30"/>
                      <a:pt x="199" y="30"/>
                    </a:cubicBezTo>
                    <a:cubicBezTo>
                      <a:pt x="200" y="30"/>
                      <a:pt x="200" y="30"/>
                      <a:pt x="200" y="30"/>
                    </a:cubicBezTo>
                    <a:cubicBezTo>
                      <a:pt x="200" y="31"/>
                      <a:pt x="200" y="31"/>
                      <a:pt x="200" y="31"/>
                    </a:cubicBezTo>
                    <a:cubicBezTo>
                      <a:pt x="200" y="31"/>
                      <a:pt x="200" y="31"/>
                      <a:pt x="200" y="31"/>
                    </a:cubicBezTo>
                    <a:cubicBezTo>
                      <a:pt x="201" y="31"/>
                      <a:pt x="201" y="31"/>
                      <a:pt x="201" y="31"/>
                    </a:cubicBezTo>
                    <a:cubicBezTo>
                      <a:pt x="201" y="31"/>
                      <a:pt x="201" y="31"/>
                      <a:pt x="201" y="31"/>
                    </a:cubicBezTo>
                    <a:cubicBezTo>
                      <a:pt x="201" y="30"/>
                      <a:pt x="201" y="30"/>
                      <a:pt x="201" y="30"/>
                    </a:cubicBezTo>
                    <a:cubicBezTo>
                      <a:pt x="202" y="29"/>
                      <a:pt x="202" y="29"/>
                      <a:pt x="202" y="29"/>
                    </a:cubicBezTo>
                    <a:cubicBezTo>
                      <a:pt x="203" y="28"/>
                      <a:pt x="203" y="28"/>
                      <a:pt x="203" y="28"/>
                    </a:cubicBezTo>
                    <a:cubicBezTo>
                      <a:pt x="203" y="28"/>
                      <a:pt x="203" y="28"/>
                      <a:pt x="203" y="28"/>
                    </a:cubicBezTo>
                    <a:cubicBezTo>
                      <a:pt x="203" y="28"/>
                      <a:pt x="203" y="28"/>
                      <a:pt x="203" y="28"/>
                    </a:cubicBezTo>
                    <a:cubicBezTo>
                      <a:pt x="204" y="26"/>
                      <a:pt x="204" y="26"/>
                      <a:pt x="204" y="26"/>
                    </a:cubicBezTo>
                    <a:cubicBezTo>
                      <a:pt x="206" y="24"/>
                      <a:pt x="206" y="24"/>
                      <a:pt x="206" y="24"/>
                    </a:cubicBezTo>
                    <a:cubicBezTo>
                      <a:pt x="207" y="23"/>
                      <a:pt x="207" y="23"/>
                      <a:pt x="207" y="23"/>
                    </a:cubicBezTo>
                    <a:cubicBezTo>
                      <a:pt x="208" y="23"/>
                      <a:pt x="208" y="23"/>
                      <a:pt x="208" y="23"/>
                    </a:cubicBezTo>
                    <a:cubicBezTo>
                      <a:pt x="209" y="23"/>
                      <a:pt x="209" y="23"/>
                      <a:pt x="209" y="23"/>
                    </a:cubicBezTo>
                    <a:cubicBezTo>
                      <a:pt x="211" y="24"/>
                      <a:pt x="211" y="24"/>
                      <a:pt x="211" y="24"/>
                    </a:cubicBezTo>
                    <a:cubicBezTo>
                      <a:pt x="212" y="25"/>
                      <a:pt x="212" y="25"/>
                      <a:pt x="212" y="25"/>
                    </a:cubicBezTo>
                    <a:cubicBezTo>
                      <a:pt x="212" y="25"/>
                      <a:pt x="212" y="25"/>
                      <a:pt x="212" y="25"/>
                    </a:cubicBezTo>
                    <a:cubicBezTo>
                      <a:pt x="212" y="25"/>
                      <a:pt x="212" y="25"/>
                      <a:pt x="212" y="25"/>
                    </a:cubicBezTo>
                    <a:cubicBezTo>
                      <a:pt x="214" y="25"/>
                      <a:pt x="214" y="25"/>
                      <a:pt x="214" y="25"/>
                    </a:cubicBezTo>
                    <a:cubicBezTo>
                      <a:pt x="215" y="26"/>
                      <a:pt x="215" y="26"/>
                      <a:pt x="215" y="26"/>
                    </a:cubicBezTo>
                    <a:cubicBezTo>
                      <a:pt x="215" y="26"/>
                      <a:pt x="215" y="26"/>
                      <a:pt x="215" y="26"/>
                    </a:cubicBezTo>
                    <a:cubicBezTo>
                      <a:pt x="215" y="26"/>
                      <a:pt x="215" y="26"/>
                      <a:pt x="215" y="26"/>
                    </a:cubicBezTo>
                    <a:cubicBezTo>
                      <a:pt x="217" y="26"/>
                      <a:pt x="217" y="26"/>
                      <a:pt x="217" y="26"/>
                    </a:cubicBezTo>
                    <a:cubicBezTo>
                      <a:pt x="217" y="26"/>
                      <a:pt x="217" y="26"/>
                      <a:pt x="217" y="26"/>
                    </a:cubicBezTo>
                    <a:cubicBezTo>
                      <a:pt x="217" y="26"/>
                      <a:pt x="217" y="26"/>
                      <a:pt x="217" y="26"/>
                    </a:cubicBezTo>
                    <a:cubicBezTo>
                      <a:pt x="219" y="25"/>
                      <a:pt x="219" y="25"/>
                      <a:pt x="219" y="25"/>
                    </a:cubicBezTo>
                    <a:cubicBezTo>
                      <a:pt x="221" y="25"/>
                      <a:pt x="221" y="25"/>
                      <a:pt x="221" y="25"/>
                    </a:cubicBezTo>
                    <a:cubicBezTo>
                      <a:pt x="221" y="25"/>
                      <a:pt x="221" y="25"/>
                      <a:pt x="221" y="25"/>
                    </a:cubicBezTo>
                    <a:cubicBezTo>
                      <a:pt x="221" y="25"/>
                      <a:pt x="221" y="25"/>
                      <a:pt x="221" y="25"/>
                    </a:cubicBezTo>
                    <a:cubicBezTo>
                      <a:pt x="223" y="24"/>
                      <a:pt x="223" y="24"/>
                      <a:pt x="223" y="24"/>
                    </a:cubicBezTo>
                    <a:cubicBezTo>
                      <a:pt x="224" y="23"/>
                      <a:pt x="224" y="23"/>
                      <a:pt x="224" y="23"/>
                    </a:cubicBezTo>
                    <a:cubicBezTo>
                      <a:pt x="226" y="22"/>
                      <a:pt x="226" y="22"/>
                      <a:pt x="226" y="22"/>
                    </a:cubicBezTo>
                    <a:cubicBezTo>
                      <a:pt x="226" y="22"/>
                      <a:pt x="226" y="22"/>
                      <a:pt x="226" y="22"/>
                    </a:cubicBezTo>
                    <a:cubicBezTo>
                      <a:pt x="226" y="22"/>
                      <a:pt x="226" y="22"/>
                      <a:pt x="226" y="22"/>
                    </a:cubicBezTo>
                    <a:cubicBezTo>
                      <a:pt x="229" y="20"/>
                      <a:pt x="229" y="20"/>
                      <a:pt x="229" y="20"/>
                    </a:cubicBezTo>
                    <a:cubicBezTo>
                      <a:pt x="232" y="17"/>
                      <a:pt x="232" y="17"/>
                      <a:pt x="232" y="17"/>
                    </a:cubicBezTo>
                    <a:cubicBezTo>
                      <a:pt x="234" y="15"/>
                      <a:pt x="234" y="15"/>
                      <a:pt x="234" y="15"/>
                    </a:cubicBezTo>
                    <a:cubicBezTo>
                      <a:pt x="238" y="14"/>
                      <a:pt x="238" y="14"/>
                      <a:pt x="238" y="14"/>
                    </a:cubicBezTo>
                    <a:cubicBezTo>
                      <a:pt x="238" y="14"/>
                      <a:pt x="238" y="14"/>
                      <a:pt x="238" y="14"/>
                    </a:cubicBezTo>
                    <a:cubicBezTo>
                      <a:pt x="238" y="14"/>
                      <a:pt x="238" y="14"/>
                      <a:pt x="238" y="14"/>
                    </a:cubicBezTo>
                    <a:cubicBezTo>
                      <a:pt x="241" y="11"/>
                      <a:pt x="241" y="11"/>
                      <a:pt x="241" y="11"/>
                    </a:cubicBezTo>
                    <a:cubicBezTo>
                      <a:pt x="243" y="10"/>
                      <a:pt x="243" y="10"/>
                      <a:pt x="243" y="10"/>
                    </a:cubicBezTo>
                    <a:cubicBezTo>
                      <a:pt x="245" y="10"/>
                      <a:pt x="245" y="10"/>
                      <a:pt x="245" y="10"/>
                    </a:cubicBezTo>
                    <a:cubicBezTo>
                      <a:pt x="247" y="11"/>
                      <a:pt x="247" y="11"/>
                      <a:pt x="247" y="11"/>
                    </a:cubicBezTo>
                    <a:cubicBezTo>
                      <a:pt x="247" y="11"/>
                      <a:pt x="247" y="11"/>
                      <a:pt x="247" y="11"/>
                    </a:cubicBezTo>
                    <a:cubicBezTo>
                      <a:pt x="248" y="10"/>
                      <a:pt x="248" y="10"/>
                      <a:pt x="248" y="10"/>
                    </a:cubicBezTo>
                    <a:cubicBezTo>
                      <a:pt x="248" y="10"/>
                      <a:pt x="248" y="10"/>
                      <a:pt x="248" y="10"/>
                    </a:cubicBezTo>
                    <a:cubicBezTo>
                      <a:pt x="249" y="10"/>
                      <a:pt x="249" y="10"/>
                      <a:pt x="249" y="10"/>
                    </a:cubicBezTo>
                    <a:cubicBezTo>
                      <a:pt x="249" y="10"/>
                      <a:pt x="249" y="10"/>
                      <a:pt x="249" y="10"/>
                    </a:cubicBezTo>
                    <a:cubicBezTo>
                      <a:pt x="249" y="10"/>
                      <a:pt x="249" y="10"/>
                      <a:pt x="249" y="10"/>
                    </a:cubicBezTo>
                    <a:cubicBezTo>
                      <a:pt x="249" y="10"/>
                      <a:pt x="249" y="10"/>
                      <a:pt x="249" y="10"/>
                    </a:cubicBezTo>
                    <a:cubicBezTo>
                      <a:pt x="251" y="10"/>
                      <a:pt x="251" y="10"/>
                      <a:pt x="251" y="10"/>
                    </a:cubicBezTo>
                    <a:cubicBezTo>
                      <a:pt x="251" y="10"/>
                      <a:pt x="251" y="10"/>
                      <a:pt x="251" y="10"/>
                    </a:cubicBezTo>
                    <a:cubicBezTo>
                      <a:pt x="251" y="10"/>
                      <a:pt x="251" y="10"/>
                      <a:pt x="251" y="10"/>
                    </a:cubicBezTo>
                    <a:cubicBezTo>
                      <a:pt x="254" y="9"/>
                      <a:pt x="254" y="9"/>
                      <a:pt x="254" y="9"/>
                    </a:cubicBezTo>
                    <a:cubicBezTo>
                      <a:pt x="254" y="9"/>
                      <a:pt x="254" y="9"/>
                      <a:pt x="254" y="9"/>
                    </a:cubicBezTo>
                    <a:cubicBezTo>
                      <a:pt x="252" y="12"/>
                      <a:pt x="252" y="12"/>
                      <a:pt x="252" y="12"/>
                    </a:cubicBezTo>
                    <a:cubicBezTo>
                      <a:pt x="252" y="12"/>
                      <a:pt x="252" y="12"/>
                      <a:pt x="252" y="12"/>
                    </a:cubicBezTo>
                    <a:cubicBezTo>
                      <a:pt x="252" y="12"/>
                      <a:pt x="252" y="12"/>
                      <a:pt x="252" y="12"/>
                    </a:cubicBezTo>
                    <a:cubicBezTo>
                      <a:pt x="252" y="14"/>
                      <a:pt x="252" y="14"/>
                      <a:pt x="252" y="14"/>
                    </a:cubicBezTo>
                    <a:cubicBezTo>
                      <a:pt x="252" y="14"/>
                      <a:pt x="252" y="14"/>
                      <a:pt x="252" y="14"/>
                    </a:cubicBezTo>
                    <a:cubicBezTo>
                      <a:pt x="252" y="14"/>
                      <a:pt x="252" y="14"/>
                      <a:pt x="252" y="14"/>
                    </a:cubicBez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4" y="12"/>
                      <a:pt x="254" y="12"/>
                      <a:pt x="254" y="12"/>
                    </a:cubicBezTo>
                    <a:cubicBezTo>
                      <a:pt x="255" y="10"/>
                      <a:pt x="255" y="10"/>
                      <a:pt x="255" y="10"/>
                    </a:cubicBezTo>
                    <a:cubicBezTo>
                      <a:pt x="257" y="9"/>
                      <a:pt x="257" y="9"/>
                      <a:pt x="257" y="9"/>
                    </a:cubicBezTo>
                    <a:cubicBezTo>
                      <a:pt x="258" y="9"/>
                      <a:pt x="258" y="9"/>
                      <a:pt x="258" y="9"/>
                    </a:cubicBezTo>
                    <a:cubicBezTo>
                      <a:pt x="258" y="9"/>
                      <a:pt x="258" y="9"/>
                      <a:pt x="258" y="9"/>
                    </a:cubicBezTo>
                    <a:cubicBezTo>
                      <a:pt x="258" y="9"/>
                      <a:pt x="258" y="9"/>
                      <a:pt x="258" y="9"/>
                    </a:cubicBezTo>
                    <a:cubicBezTo>
                      <a:pt x="259" y="8"/>
                      <a:pt x="259" y="8"/>
                      <a:pt x="259" y="8"/>
                    </a:cubicBezTo>
                    <a:cubicBezTo>
                      <a:pt x="260" y="7"/>
                      <a:pt x="260" y="7"/>
                      <a:pt x="260" y="7"/>
                    </a:cubicBezTo>
                    <a:cubicBezTo>
                      <a:pt x="259" y="7"/>
                      <a:pt x="259" y="7"/>
                      <a:pt x="259" y="7"/>
                    </a:cubicBezTo>
                    <a:cubicBezTo>
                      <a:pt x="258" y="7"/>
                      <a:pt x="258" y="7"/>
                      <a:pt x="258" y="7"/>
                    </a:cubicBezTo>
                    <a:cubicBezTo>
                      <a:pt x="258" y="6"/>
                      <a:pt x="258" y="6"/>
                      <a:pt x="258" y="6"/>
                    </a:cubicBezTo>
                    <a:cubicBezTo>
                      <a:pt x="258" y="5"/>
                      <a:pt x="258" y="5"/>
                      <a:pt x="258" y="5"/>
                    </a:cubicBezTo>
                    <a:cubicBezTo>
                      <a:pt x="260" y="4"/>
                      <a:pt x="260" y="4"/>
                      <a:pt x="260" y="4"/>
                    </a:cubicBezTo>
                    <a:cubicBezTo>
                      <a:pt x="262" y="3"/>
                      <a:pt x="262" y="3"/>
                      <a:pt x="262" y="3"/>
                    </a:cubicBezTo>
                    <a:cubicBezTo>
                      <a:pt x="262" y="3"/>
                      <a:pt x="262" y="3"/>
                      <a:pt x="262" y="3"/>
                    </a:cubicBezTo>
                    <a:cubicBezTo>
                      <a:pt x="262" y="3"/>
                      <a:pt x="262" y="3"/>
                      <a:pt x="262" y="3"/>
                    </a:cubicBezTo>
                    <a:cubicBezTo>
                      <a:pt x="262" y="4"/>
                      <a:pt x="262" y="4"/>
                      <a:pt x="262" y="4"/>
                    </a:cubicBezTo>
                    <a:cubicBezTo>
                      <a:pt x="262" y="4"/>
                      <a:pt x="262" y="4"/>
                      <a:pt x="262" y="4"/>
                    </a:cubicBezTo>
                    <a:cubicBezTo>
                      <a:pt x="262" y="4"/>
                      <a:pt x="262" y="4"/>
                      <a:pt x="262" y="4"/>
                    </a:cubicBezTo>
                    <a:cubicBezTo>
                      <a:pt x="262" y="5"/>
                      <a:pt x="262" y="5"/>
                      <a:pt x="262" y="5"/>
                    </a:cubicBezTo>
                    <a:cubicBezTo>
                      <a:pt x="263" y="5"/>
                      <a:pt x="263" y="5"/>
                      <a:pt x="263" y="5"/>
                    </a:cubicBezTo>
                    <a:cubicBezTo>
                      <a:pt x="263" y="5"/>
                      <a:pt x="263" y="5"/>
                      <a:pt x="263" y="5"/>
                    </a:cubicBezTo>
                    <a:cubicBezTo>
                      <a:pt x="264" y="5"/>
                      <a:pt x="264" y="5"/>
                      <a:pt x="264" y="5"/>
                    </a:cubicBezTo>
                    <a:cubicBezTo>
                      <a:pt x="264" y="5"/>
                      <a:pt x="264" y="5"/>
                      <a:pt x="264" y="5"/>
                    </a:cubicBezTo>
                    <a:cubicBezTo>
                      <a:pt x="264" y="5"/>
                      <a:pt x="264" y="5"/>
                      <a:pt x="264" y="5"/>
                    </a:cubicBezTo>
                    <a:cubicBezTo>
                      <a:pt x="264" y="4"/>
                      <a:pt x="264" y="4"/>
                      <a:pt x="264" y="4"/>
                    </a:cubicBezTo>
                    <a:cubicBezTo>
                      <a:pt x="265" y="4"/>
                      <a:pt x="265" y="4"/>
                      <a:pt x="265" y="4"/>
                    </a:cubicBezTo>
                    <a:cubicBezTo>
                      <a:pt x="266" y="5"/>
                      <a:pt x="266" y="5"/>
                      <a:pt x="266" y="5"/>
                    </a:cubicBezTo>
                    <a:cubicBezTo>
                      <a:pt x="266" y="5"/>
                      <a:pt x="266" y="5"/>
                      <a:pt x="266" y="5"/>
                    </a:cubicBezTo>
                    <a:cubicBezTo>
                      <a:pt x="266" y="5"/>
                      <a:pt x="266" y="5"/>
                      <a:pt x="266" y="5"/>
                    </a:cubicBezTo>
                    <a:cubicBezTo>
                      <a:pt x="267" y="5"/>
                      <a:pt x="267" y="5"/>
                      <a:pt x="267" y="5"/>
                    </a:cubicBezTo>
                    <a:cubicBezTo>
                      <a:pt x="267" y="5"/>
                      <a:pt x="267" y="5"/>
                      <a:pt x="267" y="5"/>
                    </a:cubicBezTo>
                    <a:cubicBezTo>
                      <a:pt x="268" y="5"/>
                      <a:pt x="268" y="5"/>
                      <a:pt x="268" y="5"/>
                    </a:cubicBezTo>
                    <a:cubicBezTo>
                      <a:pt x="268" y="5"/>
                      <a:pt x="268" y="5"/>
                      <a:pt x="268" y="5"/>
                    </a:cubicBezTo>
                    <a:cubicBezTo>
                      <a:pt x="269" y="6"/>
                      <a:pt x="269" y="6"/>
                      <a:pt x="269" y="6"/>
                    </a:cubicBezTo>
                    <a:cubicBezTo>
                      <a:pt x="269" y="6"/>
                      <a:pt x="269" y="6"/>
                      <a:pt x="269" y="6"/>
                    </a:cubicBezTo>
                    <a:cubicBezTo>
                      <a:pt x="270" y="6"/>
                      <a:pt x="270" y="6"/>
                      <a:pt x="270" y="6"/>
                    </a:cubicBezTo>
                    <a:cubicBezTo>
                      <a:pt x="272" y="6"/>
                      <a:pt x="272" y="6"/>
                      <a:pt x="272" y="6"/>
                    </a:cubicBezTo>
                    <a:cubicBezTo>
                      <a:pt x="273" y="6"/>
                      <a:pt x="273" y="6"/>
                      <a:pt x="273" y="6"/>
                    </a:cubicBezTo>
                    <a:cubicBezTo>
                      <a:pt x="273" y="6"/>
                      <a:pt x="273" y="6"/>
                      <a:pt x="273" y="6"/>
                    </a:cubicBezTo>
                    <a:cubicBezTo>
                      <a:pt x="274" y="5"/>
                      <a:pt x="274" y="5"/>
                      <a:pt x="274" y="5"/>
                    </a:cubicBezTo>
                    <a:cubicBezTo>
                      <a:pt x="274" y="5"/>
                      <a:pt x="274" y="5"/>
                      <a:pt x="274" y="5"/>
                    </a:cubicBezTo>
                    <a:cubicBezTo>
                      <a:pt x="274" y="5"/>
                      <a:pt x="274" y="5"/>
                      <a:pt x="274" y="5"/>
                    </a:cubicBezTo>
                    <a:cubicBezTo>
                      <a:pt x="277" y="3"/>
                      <a:pt x="277" y="3"/>
                      <a:pt x="277" y="3"/>
                    </a:cubicBezTo>
                    <a:cubicBezTo>
                      <a:pt x="278" y="2"/>
                      <a:pt x="278" y="2"/>
                      <a:pt x="278" y="2"/>
                    </a:cubicBezTo>
                    <a:cubicBezTo>
                      <a:pt x="280" y="2"/>
                      <a:pt x="280" y="2"/>
                      <a:pt x="280" y="2"/>
                    </a:cubicBezTo>
                    <a:cubicBezTo>
                      <a:pt x="280" y="2"/>
                      <a:pt x="280" y="2"/>
                      <a:pt x="280" y="2"/>
                    </a:cubicBezTo>
                    <a:cubicBezTo>
                      <a:pt x="280" y="2"/>
                      <a:pt x="280" y="2"/>
                      <a:pt x="280" y="2"/>
                    </a:cubicBezTo>
                    <a:cubicBezTo>
                      <a:pt x="281" y="1"/>
                      <a:pt x="281" y="1"/>
                      <a:pt x="281" y="1"/>
                    </a:cubicBezTo>
                    <a:cubicBezTo>
                      <a:pt x="282" y="1"/>
                      <a:pt x="282" y="1"/>
                      <a:pt x="282" y="1"/>
                    </a:cubicBezTo>
                    <a:moveTo>
                      <a:pt x="205" y="60"/>
                    </a:moveTo>
                    <a:cubicBezTo>
                      <a:pt x="205" y="61"/>
                      <a:pt x="205" y="61"/>
                      <a:pt x="205" y="61"/>
                    </a:cubicBezTo>
                    <a:cubicBezTo>
                      <a:pt x="204" y="63"/>
                      <a:pt x="204" y="63"/>
                      <a:pt x="204" y="63"/>
                    </a:cubicBezTo>
                    <a:cubicBezTo>
                      <a:pt x="204" y="61"/>
                      <a:pt x="204" y="61"/>
                      <a:pt x="204" y="61"/>
                    </a:cubicBezTo>
                    <a:cubicBezTo>
                      <a:pt x="205" y="60"/>
                      <a:pt x="205" y="60"/>
                      <a:pt x="205" y="60"/>
                    </a:cubicBezTo>
                    <a:moveTo>
                      <a:pt x="204" y="67"/>
                    </a:moveTo>
                    <a:cubicBezTo>
                      <a:pt x="204" y="67"/>
                      <a:pt x="204" y="67"/>
                      <a:pt x="204" y="67"/>
                    </a:cubicBezTo>
                    <a:cubicBezTo>
                      <a:pt x="205" y="68"/>
                      <a:pt x="205" y="68"/>
                      <a:pt x="205" y="68"/>
                    </a:cubicBezTo>
                    <a:cubicBezTo>
                      <a:pt x="204" y="68"/>
                      <a:pt x="204" y="68"/>
                      <a:pt x="204" y="68"/>
                    </a:cubicBezTo>
                    <a:cubicBezTo>
                      <a:pt x="204" y="68"/>
                      <a:pt x="204" y="68"/>
                      <a:pt x="204" y="68"/>
                    </a:cubicBezTo>
                    <a:cubicBezTo>
                      <a:pt x="204" y="67"/>
                      <a:pt x="204" y="67"/>
                      <a:pt x="204" y="67"/>
                    </a:cubicBezTo>
                    <a:cubicBezTo>
                      <a:pt x="204" y="67"/>
                      <a:pt x="204" y="67"/>
                      <a:pt x="204" y="67"/>
                    </a:cubicBezTo>
                    <a:cubicBezTo>
                      <a:pt x="203" y="67"/>
                      <a:pt x="203" y="67"/>
                      <a:pt x="203" y="67"/>
                    </a:cubicBezTo>
                    <a:cubicBezTo>
                      <a:pt x="203" y="67"/>
                      <a:pt x="203" y="67"/>
                      <a:pt x="203" y="67"/>
                    </a:cubicBezTo>
                    <a:cubicBezTo>
                      <a:pt x="203" y="67"/>
                      <a:pt x="203" y="67"/>
                      <a:pt x="203" y="67"/>
                    </a:cubicBezTo>
                    <a:cubicBezTo>
                      <a:pt x="204" y="67"/>
                      <a:pt x="204" y="67"/>
                      <a:pt x="204" y="67"/>
                    </a:cubicBezTo>
                    <a:cubicBezTo>
                      <a:pt x="204" y="67"/>
                      <a:pt x="204" y="67"/>
                      <a:pt x="204" y="67"/>
                    </a:cubicBezTo>
                    <a:moveTo>
                      <a:pt x="127" y="90"/>
                    </a:moveTo>
                    <a:cubicBezTo>
                      <a:pt x="127" y="92"/>
                      <a:pt x="127" y="92"/>
                      <a:pt x="127" y="92"/>
                    </a:cubicBezTo>
                    <a:cubicBezTo>
                      <a:pt x="127" y="92"/>
                      <a:pt x="127" y="92"/>
                      <a:pt x="127" y="92"/>
                    </a:cubicBezTo>
                    <a:cubicBezTo>
                      <a:pt x="126" y="93"/>
                      <a:pt x="126" y="93"/>
                      <a:pt x="126" y="93"/>
                    </a:cubicBezTo>
                    <a:cubicBezTo>
                      <a:pt x="127" y="93"/>
                      <a:pt x="127" y="93"/>
                      <a:pt x="127" y="93"/>
                    </a:cubicBezTo>
                    <a:cubicBezTo>
                      <a:pt x="128" y="94"/>
                      <a:pt x="128" y="94"/>
                      <a:pt x="128" y="94"/>
                    </a:cubicBezTo>
                    <a:cubicBezTo>
                      <a:pt x="128" y="94"/>
                      <a:pt x="128" y="94"/>
                      <a:pt x="128" y="94"/>
                    </a:cubicBezTo>
                    <a:cubicBezTo>
                      <a:pt x="128" y="94"/>
                      <a:pt x="128" y="94"/>
                      <a:pt x="128" y="94"/>
                    </a:cubicBezTo>
                    <a:cubicBezTo>
                      <a:pt x="129" y="94"/>
                      <a:pt x="129" y="94"/>
                      <a:pt x="129" y="94"/>
                    </a:cubicBezTo>
                    <a:cubicBezTo>
                      <a:pt x="130" y="95"/>
                      <a:pt x="130" y="95"/>
                      <a:pt x="130" y="95"/>
                    </a:cubicBezTo>
                    <a:cubicBezTo>
                      <a:pt x="130" y="95"/>
                      <a:pt x="130" y="95"/>
                      <a:pt x="130" y="95"/>
                    </a:cubicBezTo>
                    <a:cubicBezTo>
                      <a:pt x="130" y="95"/>
                      <a:pt x="130" y="95"/>
                      <a:pt x="130" y="95"/>
                    </a:cubicBezTo>
                    <a:cubicBezTo>
                      <a:pt x="131" y="94"/>
                      <a:pt x="131" y="94"/>
                      <a:pt x="131" y="94"/>
                    </a:cubicBezTo>
                    <a:cubicBezTo>
                      <a:pt x="133" y="94"/>
                      <a:pt x="133" y="94"/>
                      <a:pt x="133" y="94"/>
                    </a:cubicBezTo>
                    <a:cubicBezTo>
                      <a:pt x="134" y="95"/>
                      <a:pt x="134" y="95"/>
                      <a:pt x="134" y="95"/>
                    </a:cubicBezTo>
                    <a:cubicBezTo>
                      <a:pt x="134" y="96"/>
                      <a:pt x="134" y="96"/>
                      <a:pt x="134" y="96"/>
                    </a:cubicBezTo>
                    <a:cubicBezTo>
                      <a:pt x="133" y="96"/>
                      <a:pt x="133" y="96"/>
                      <a:pt x="133" y="96"/>
                    </a:cubicBezTo>
                    <a:cubicBezTo>
                      <a:pt x="133" y="96"/>
                      <a:pt x="133" y="96"/>
                      <a:pt x="133" y="96"/>
                    </a:cubicBezTo>
                    <a:cubicBezTo>
                      <a:pt x="133" y="97"/>
                      <a:pt x="133" y="97"/>
                      <a:pt x="133" y="97"/>
                    </a:cubicBezTo>
                    <a:cubicBezTo>
                      <a:pt x="134" y="98"/>
                      <a:pt x="134" y="98"/>
                      <a:pt x="134" y="98"/>
                    </a:cubicBezTo>
                    <a:cubicBezTo>
                      <a:pt x="134" y="98"/>
                      <a:pt x="134" y="98"/>
                      <a:pt x="134" y="98"/>
                    </a:cubicBezTo>
                    <a:cubicBezTo>
                      <a:pt x="134" y="98"/>
                      <a:pt x="134" y="98"/>
                      <a:pt x="134" y="98"/>
                    </a:cubicBezTo>
                    <a:cubicBezTo>
                      <a:pt x="135" y="99"/>
                      <a:pt x="135" y="99"/>
                      <a:pt x="135" y="99"/>
                    </a:cubicBezTo>
                    <a:cubicBezTo>
                      <a:pt x="135" y="100"/>
                      <a:pt x="135" y="100"/>
                      <a:pt x="135" y="100"/>
                    </a:cubicBezTo>
                    <a:cubicBezTo>
                      <a:pt x="135" y="100"/>
                      <a:pt x="135" y="100"/>
                      <a:pt x="135" y="100"/>
                    </a:cubicBezTo>
                    <a:cubicBezTo>
                      <a:pt x="135" y="101"/>
                      <a:pt x="135" y="101"/>
                      <a:pt x="135" y="101"/>
                    </a:cubicBezTo>
                    <a:cubicBezTo>
                      <a:pt x="137" y="103"/>
                      <a:pt x="137" y="103"/>
                      <a:pt x="137" y="103"/>
                    </a:cubicBezTo>
                    <a:cubicBezTo>
                      <a:pt x="137" y="103"/>
                      <a:pt x="137" y="103"/>
                      <a:pt x="137" y="103"/>
                    </a:cubicBezTo>
                    <a:cubicBezTo>
                      <a:pt x="137" y="104"/>
                      <a:pt x="137" y="104"/>
                      <a:pt x="137" y="104"/>
                    </a:cubicBezTo>
                    <a:cubicBezTo>
                      <a:pt x="136" y="103"/>
                      <a:pt x="136" y="103"/>
                      <a:pt x="136" y="103"/>
                    </a:cubicBezTo>
                    <a:cubicBezTo>
                      <a:pt x="135" y="103"/>
                      <a:pt x="135" y="103"/>
                      <a:pt x="135" y="103"/>
                    </a:cubicBezTo>
                    <a:cubicBezTo>
                      <a:pt x="135" y="103"/>
                      <a:pt x="135" y="103"/>
                      <a:pt x="135" y="103"/>
                    </a:cubicBezTo>
                    <a:cubicBezTo>
                      <a:pt x="134" y="103"/>
                      <a:pt x="134" y="103"/>
                      <a:pt x="134" y="103"/>
                    </a:cubicBezTo>
                    <a:cubicBezTo>
                      <a:pt x="134" y="103"/>
                      <a:pt x="134" y="103"/>
                      <a:pt x="134" y="103"/>
                    </a:cubicBezTo>
                    <a:cubicBezTo>
                      <a:pt x="134" y="103"/>
                      <a:pt x="134" y="103"/>
                      <a:pt x="134" y="103"/>
                    </a:cubicBezTo>
                    <a:cubicBezTo>
                      <a:pt x="134" y="104"/>
                      <a:pt x="134" y="104"/>
                      <a:pt x="134" y="104"/>
                    </a:cubicBezTo>
                    <a:cubicBezTo>
                      <a:pt x="133" y="104"/>
                      <a:pt x="133" y="104"/>
                      <a:pt x="133" y="104"/>
                    </a:cubicBezTo>
                    <a:cubicBezTo>
                      <a:pt x="133" y="104"/>
                      <a:pt x="133" y="104"/>
                      <a:pt x="133" y="104"/>
                    </a:cubicBezTo>
                    <a:cubicBezTo>
                      <a:pt x="133" y="104"/>
                      <a:pt x="133" y="104"/>
                      <a:pt x="133" y="104"/>
                    </a:cubicBezTo>
                    <a:cubicBezTo>
                      <a:pt x="131" y="105"/>
                      <a:pt x="131" y="105"/>
                      <a:pt x="131" y="105"/>
                    </a:cubicBezTo>
                    <a:cubicBezTo>
                      <a:pt x="131" y="105"/>
                      <a:pt x="131" y="105"/>
                      <a:pt x="131" y="105"/>
                    </a:cubicBezTo>
                    <a:cubicBezTo>
                      <a:pt x="132" y="104"/>
                      <a:pt x="132" y="104"/>
                      <a:pt x="132" y="104"/>
                    </a:cubicBezTo>
                    <a:cubicBezTo>
                      <a:pt x="132" y="104"/>
                      <a:pt x="132" y="104"/>
                      <a:pt x="132" y="104"/>
                    </a:cubicBezTo>
                    <a:cubicBezTo>
                      <a:pt x="132" y="103"/>
                      <a:pt x="132" y="103"/>
                      <a:pt x="132" y="103"/>
                    </a:cubicBezTo>
                    <a:cubicBezTo>
                      <a:pt x="131" y="102"/>
                      <a:pt x="131" y="102"/>
                      <a:pt x="131" y="102"/>
                    </a:cubicBezTo>
                    <a:cubicBezTo>
                      <a:pt x="131" y="102"/>
                      <a:pt x="131" y="102"/>
                      <a:pt x="131" y="102"/>
                    </a:cubicBezTo>
                    <a:cubicBezTo>
                      <a:pt x="131" y="102"/>
                      <a:pt x="131" y="102"/>
                      <a:pt x="131" y="102"/>
                    </a:cubicBezTo>
                    <a:cubicBezTo>
                      <a:pt x="130" y="101"/>
                      <a:pt x="130" y="101"/>
                      <a:pt x="130" y="101"/>
                    </a:cubicBezTo>
                    <a:cubicBezTo>
                      <a:pt x="130" y="100"/>
                      <a:pt x="130" y="100"/>
                      <a:pt x="130" y="100"/>
                    </a:cubicBezTo>
                    <a:cubicBezTo>
                      <a:pt x="130" y="100"/>
                      <a:pt x="130" y="100"/>
                      <a:pt x="130" y="100"/>
                    </a:cubicBezTo>
                    <a:cubicBezTo>
                      <a:pt x="130" y="100"/>
                      <a:pt x="130" y="100"/>
                      <a:pt x="130" y="100"/>
                    </a:cubicBezTo>
                    <a:cubicBezTo>
                      <a:pt x="130" y="98"/>
                      <a:pt x="130" y="98"/>
                      <a:pt x="130" y="98"/>
                    </a:cubicBezTo>
                    <a:cubicBezTo>
                      <a:pt x="130" y="97"/>
                      <a:pt x="130" y="97"/>
                      <a:pt x="130" y="97"/>
                    </a:cubicBezTo>
                    <a:cubicBezTo>
                      <a:pt x="130" y="97"/>
                      <a:pt x="130" y="97"/>
                      <a:pt x="130" y="97"/>
                    </a:cubicBezTo>
                    <a:cubicBezTo>
                      <a:pt x="128" y="96"/>
                      <a:pt x="128" y="96"/>
                      <a:pt x="128" y="96"/>
                    </a:cubicBezTo>
                    <a:cubicBezTo>
                      <a:pt x="128" y="96"/>
                      <a:pt x="128" y="96"/>
                      <a:pt x="128" y="96"/>
                    </a:cubicBezTo>
                    <a:cubicBezTo>
                      <a:pt x="128" y="96"/>
                      <a:pt x="128" y="96"/>
                      <a:pt x="128" y="96"/>
                    </a:cubicBezTo>
                    <a:cubicBezTo>
                      <a:pt x="126" y="96"/>
                      <a:pt x="126" y="96"/>
                      <a:pt x="126" y="96"/>
                    </a:cubicBezTo>
                    <a:cubicBezTo>
                      <a:pt x="125" y="96"/>
                      <a:pt x="125" y="96"/>
                      <a:pt x="125" y="96"/>
                    </a:cubicBezTo>
                    <a:cubicBezTo>
                      <a:pt x="125" y="96"/>
                      <a:pt x="125" y="96"/>
                      <a:pt x="125" y="96"/>
                    </a:cubicBezTo>
                    <a:cubicBezTo>
                      <a:pt x="125" y="97"/>
                      <a:pt x="125" y="97"/>
                      <a:pt x="125" y="97"/>
                    </a:cubicBezTo>
                    <a:cubicBezTo>
                      <a:pt x="124" y="97"/>
                      <a:pt x="124" y="97"/>
                      <a:pt x="124" y="97"/>
                    </a:cubicBezTo>
                    <a:cubicBezTo>
                      <a:pt x="123" y="96"/>
                      <a:pt x="123" y="96"/>
                      <a:pt x="123" y="96"/>
                    </a:cubicBezTo>
                    <a:cubicBezTo>
                      <a:pt x="123" y="95"/>
                      <a:pt x="123" y="95"/>
                      <a:pt x="123" y="95"/>
                    </a:cubicBezTo>
                    <a:cubicBezTo>
                      <a:pt x="126" y="92"/>
                      <a:pt x="126" y="92"/>
                      <a:pt x="126" y="92"/>
                    </a:cubicBezTo>
                    <a:cubicBezTo>
                      <a:pt x="126" y="92"/>
                      <a:pt x="126" y="92"/>
                      <a:pt x="126" y="92"/>
                    </a:cubicBezTo>
                    <a:cubicBezTo>
                      <a:pt x="126" y="92"/>
                      <a:pt x="126" y="92"/>
                      <a:pt x="126" y="92"/>
                    </a:cubicBezTo>
                    <a:cubicBezTo>
                      <a:pt x="127" y="90"/>
                      <a:pt x="127" y="90"/>
                      <a:pt x="127" y="90"/>
                    </a:cubicBezTo>
                    <a:moveTo>
                      <a:pt x="162" y="110"/>
                    </a:moveTo>
                    <a:cubicBezTo>
                      <a:pt x="164" y="111"/>
                      <a:pt x="164" y="111"/>
                      <a:pt x="164" y="111"/>
                    </a:cubicBezTo>
                    <a:cubicBezTo>
                      <a:pt x="164" y="111"/>
                      <a:pt x="164" y="111"/>
                      <a:pt x="164" y="111"/>
                    </a:cubicBezTo>
                    <a:cubicBezTo>
                      <a:pt x="163" y="112"/>
                      <a:pt x="163" y="112"/>
                      <a:pt x="163" y="112"/>
                    </a:cubicBezTo>
                    <a:cubicBezTo>
                      <a:pt x="163" y="112"/>
                      <a:pt x="163" y="112"/>
                      <a:pt x="163" y="112"/>
                    </a:cubicBezTo>
                    <a:cubicBezTo>
                      <a:pt x="163" y="112"/>
                      <a:pt x="163" y="112"/>
                      <a:pt x="163" y="112"/>
                    </a:cubicBezTo>
                    <a:cubicBezTo>
                      <a:pt x="161" y="114"/>
                      <a:pt x="161" y="114"/>
                      <a:pt x="161" y="114"/>
                    </a:cubicBezTo>
                    <a:cubicBezTo>
                      <a:pt x="161" y="113"/>
                      <a:pt x="161" y="113"/>
                      <a:pt x="161" y="113"/>
                    </a:cubicBezTo>
                    <a:cubicBezTo>
                      <a:pt x="161" y="113"/>
                      <a:pt x="161" y="113"/>
                      <a:pt x="161" y="113"/>
                    </a:cubicBezTo>
                    <a:cubicBezTo>
                      <a:pt x="161" y="113"/>
                      <a:pt x="161" y="113"/>
                      <a:pt x="161" y="113"/>
                    </a:cubicBezTo>
                    <a:cubicBezTo>
                      <a:pt x="160" y="112"/>
                      <a:pt x="160" y="112"/>
                      <a:pt x="160" y="112"/>
                    </a:cubicBezTo>
                    <a:cubicBezTo>
                      <a:pt x="161" y="111"/>
                      <a:pt x="161" y="111"/>
                      <a:pt x="161" y="111"/>
                    </a:cubicBezTo>
                    <a:cubicBezTo>
                      <a:pt x="161" y="111"/>
                      <a:pt x="161" y="111"/>
                      <a:pt x="161" y="111"/>
                    </a:cubicBezTo>
                    <a:cubicBezTo>
                      <a:pt x="160" y="111"/>
                      <a:pt x="160" y="111"/>
                      <a:pt x="160" y="111"/>
                    </a:cubicBezTo>
                    <a:cubicBezTo>
                      <a:pt x="160" y="110"/>
                      <a:pt x="160" y="110"/>
                      <a:pt x="160" y="110"/>
                    </a:cubicBezTo>
                    <a:cubicBezTo>
                      <a:pt x="160" y="110"/>
                      <a:pt x="160" y="110"/>
                      <a:pt x="160" y="110"/>
                    </a:cubicBezTo>
                    <a:cubicBezTo>
                      <a:pt x="162" y="110"/>
                      <a:pt x="162" y="110"/>
                      <a:pt x="162" y="110"/>
                    </a:cubicBezTo>
                    <a:moveTo>
                      <a:pt x="158" y="112"/>
                    </a:moveTo>
                    <a:cubicBezTo>
                      <a:pt x="158" y="112"/>
                      <a:pt x="158" y="112"/>
                      <a:pt x="158" y="112"/>
                    </a:cubicBezTo>
                    <a:cubicBezTo>
                      <a:pt x="158" y="114"/>
                      <a:pt x="158" y="114"/>
                      <a:pt x="158" y="114"/>
                    </a:cubicBezTo>
                    <a:cubicBezTo>
                      <a:pt x="158" y="116"/>
                      <a:pt x="158" y="116"/>
                      <a:pt x="158" y="116"/>
                    </a:cubicBezTo>
                    <a:cubicBezTo>
                      <a:pt x="158" y="116"/>
                      <a:pt x="158" y="116"/>
                      <a:pt x="158" y="116"/>
                    </a:cubicBezTo>
                    <a:cubicBezTo>
                      <a:pt x="158" y="116"/>
                      <a:pt x="158" y="116"/>
                      <a:pt x="158" y="116"/>
                    </a:cubicBezTo>
                    <a:cubicBezTo>
                      <a:pt x="158" y="117"/>
                      <a:pt x="158" y="117"/>
                      <a:pt x="158" y="117"/>
                    </a:cubicBezTo>
                    <a:cubicBezTo>
                      <a:pt x="158" y="117"/>
                      <a:pt x="158" y="117"/>
                      <a:pt x="158" y="117"/>
                    </a:cubicBezTo>
                    <a:cubicBezTo>
                      <a:pt x="157" y="117"/>
                      <a:pt x="157" y="117"/>
                      <a:pt x="157" y="117"/>
                    </a:cubicBezTo>
                    <a:cubicBezTo>
                      <a:pt x="156" y="116"/>
                      <a:pt x="156" y="116"/>
                      <a:pt x="156" y="116"/>
                    </a:cubicBezTo>
                    <a:cubicBezTo>
                      <a:pt x="156" y="116"/>
                      <a:pt x="156" y="116"/>
                      <a:pt x="156" y="116"/>
                    </a:cubicBezTo>
                    <a:cubicBezTo>
                      <a:pt x="156" y="116"/>
                      <a:pt x="156" y="116"/>
                      <a:pt x="156" y="116"/>
                    </a:cubicBezTo>
                    <a:cubicBezTo>
                      <a:pt x="155" y="117"/>
                      <a:pt x="155" y="117"/>
                      <a:pt x="155" y="117"/>
                    </a:cubicBezTo>
                    <a:cubicBezTo>
                      <a:pt x="154" y="116"/>
                      <a:pt x="154" y="116"/>
                      <a:pt x="154" y="116"/>
                    </a:cubicBezTo>
                    <a:cubicBezTo>
                      <a:pt x="154" y="116"/>
                      <a:pt x="154" y="116"/>
                      <a:pt x="154" y="116"/>
                    </a:cubicBezTo>
                    <a:cubicBezTo>
                      <a:pt x="157" y="113"/>
                      <a:pt x="157" y="113"/>
                      <a:pt x="157" y="113"/>
                    </a:cubicBezTo>
                    <a:cubicBezTo>
                      <a:pt x="158" y="112"/>
                      <a:pt x="158" y="112"/>
                      <a:pt x="158" y="112"/>
                    </a:cubicBezTo>
                    <a:moveTo>
                      <a:pt x="94" y="137"/>
                    </a:moveTo>
                    <a:cubicBezTo>
                      <a:pt x="94" y="138"/>
                      <a:pt x="94" y="138"/>
                      <a:pt x="94" y="138"/>
                    </a:cubicBezTo>
                    <a:cubicBezTo>
                      <a:pt x="96" y="139"/>
                      <a:pt x="96" y="139"/>
                      <a:pt x="96" y="139"/>
                    </a:cubicBezTo>
                    <a:cubicBezTo>
                      <a:pt x="94" y="138"/>
                      <a:pt x="94" y="138"/>
                      <a:pt x="94" y="138"/>
                    </a:cubicBezTo>
                    <a:cubicBezTo>
                      <a:pt x="94" y="137"/>
                      <a:pt x="94" y="137"/>
                      <a:pt x="94" y="137"/>
                    </a:cubicBezTo>
                    <a:moveTo>
                      <a:pt x="129" y="147"/>
                    </a:moveTo>
                    <a:cubicBezTo>
                      <a:pt x="129" y="148"/>
                      <a:pt x="129" y="148"/>
                      <a:pt x="129" y="148"/>
                    </a:cubicBezTo>
                    <a:cubicBezTo>
                      <a:pt x="129" y="148"/>
                      <a:pt x="129" y="148"/>
                      <a:pt x="129" y="148"/>
                    </a:cubicBezTo>
                    <a:cubicBezTo>
                      <a:pt x="130" y="148"/>
                      <a:pt x="130" y="148"/>
                      <a:pt x="130" y="148"/>
                    </a:cubicBezTo>
                    <a:cubicBezTo>
                      <a:pt x="131" y="149"/>
                      <a:pt x="131" y="149"/>
                      <a:pt x="131" y="149"/>
                    </a:cubicBezTo>
                    <a:cubicBezTo>
                      <a:pt x="131" y="150"/>
                      <a:pt x="131" y="150"/>
                      <a:pt x="131" y="150"/>
                    </a:cubicBezTo>
                    <a:cubicBezTo>
                      <a:pt x="130" y="151"/>
                      <a:pt x="130" y="151"/>
                      <a:pt x="130" y="151"/>
                    </a:cubicBezTo>
                    <a:cubicBezTo>
                      <a:pt x="130" y="151"/>
                      <a:pt x="130" y="151"/>
                      <a:pt x="130" y="151"/>
                    </a:cubicBezTo>
                    <a:cubicBezTo>
                      <a:pt x="130" y="151"/>
                      <a:pt x="130" y="151"/>
                      <a:pt x="130" y="151"/>
                    </a:cubicBezTo>
                    <a:cubicBezTo>
                      <a:pt x="129" y="153"/>
                      <a:pt x="129" y="153"/>
                      <a:pt x="129" y="153"/>
                    </a:cubicBezTo>
                    <a:cubicBezTo>
                      <a:pt x="128" y="153"/>
                      <a:pt x="128" y="153"/>
                      <a:pt x="128" y="153"/>
                    </a:cubicBezTo>
                    <a:cubicBezTo>
                      <a:pt x="127" y="152"/>
                      <a:pt x="127" y="152"/>
                      <a:pt x="127" y="152"/>
                    </a:cubicBezTo>
                    <a:cubicBezTo>
                      <a:pt x="127" y="152"/>
                      <a:pt x="127" y="152"/>
                      <a:pt x="127" y="152"/>
                    </a:cubicBezTo>
                    <a:cubicBezTo>
                      <a:pt x="127" y="152"/>
                      <a:pt x="127" y="152"/>
                      <a:pt x="127" y="152"/>
                    </a:cubicBezTo>
                    <a:cubicBezTo>
                      <a:pt x="126" y="153"/>
                      <a:pt x="126" y="153"/>
                      <a:pt x="126" y="153"/>
                    </a:cubicBezTo>
                    <a:cubicBezTo>
                      <a:pt x="125" y="152"/>
                      <a:pt x="125" y="152"/>
                      <a:pt x="125" y="152"/>
                    </a:cubicBezTo>
                    <a:cubicBezTo>
                      <a:pt x="125" y="152"/>
                      <a:pt x="125" y="152"/>
                      <a:pt x="125" y="152"/>
                    </a:cubicBezTo>
                    <a:cubicBezTo>
                      <a:pt x="125" y="152"/>
                      <a:pt x="125" y="152"/>
                      <a:pt x="125" y="152"/>
                    </a:cubicBezTo>
                    <a:cubicBezTo>
                      <a:pt x="124" y="152"/>
                      <a:pt x="124" y="152"/>
                      <a:pt x="124" y="152"/>
                    </a:cubicBezTo>
                    <a:cubicBezTo>
                      <a:pt x="123" y="150"/>
                      <a:pt x="123" y="150"/>
                      <a:pt x="123" y="150"/>
                    </a:cubicBezTo>
                    <a:cubicBezTo>
                      <a:pt x="122" y="148"/>
                      <a:pt x="122" y="148"/>
                      <a:pt x="122" y="148"/>
                    </a:cubicBezTo>
                    <a:cubicBezTo>
                      <a:pt x="123" y="148"/>
                      <a:pt x="123" y="148"/>
                      <a:pt x="123" y="148"/>
                    </a:cubicBezTo>
                    <a:cubicBezTo>
                      <a:pt x="124" y="149"/>
                      <a:pt x="124" y="149"/>
                      <a:pt x="124" y="149"/>
                    </a:cubicBezTo>
                    <a:cubicBezTo>
                      <a:pt x="125" y="149"/>
                      <a:pt x="125" y="149"/>
                      <a:pt x="125" y="149"/>
                    </a:cubicBezTo>
                    <a:cubicBezTo>
                      <a:pt x="125" y="149"/>
                      <a:pt x="125" y="149"/>
                      <a:pt x="125" y="149"/>
                    </a:cubicBezTo>
                    <a:cubicBezTo>
                      <a:pt x="126" y="149"/>
                      <a:pt x="126" y="149"/>
                      <a:pt x="126" y="149"/>
                    </a:cubicBezTo>
                    <a:cubicBezTo>
                      <a:pt x="127" y="149"/>
                      <a:pt x="127" y="149"/>
                      <a:pt x="127" y="149"/>
                    </a:cubicBezTo>
                    <a:cubicBezTo>
                      <a:pt x="127" y="149"/>
                      <a:pt x="127" y="149"/>
                      <a:pt x="127" y="149"/>
                    </a:cubicBezTo>
                    <a:cubicBezTo>
                      <a:pt x="127" y="149"/>
                      <a:pt x="127" y="149"/>
                      <a:pt x="127" y="149"/>
                    </a:cubicBezTo>
                    <a:cubicBezTo>
                      <a:pt x="129" y="148"/>
                      <a:pt x="129" y="148"/>
                      <a:pt x="129" y="148"/>
                    </a:cubicBezTo>
                    <a:cubicBezTo>
                      <a:pt x="129" y="147"/>
                      <a:pt x="129" y="147"/>
                      <a:pt x="129" y="147"/>
                    </a:cubicBezTo>
                    <a:moveTo>
                      <a:pt x="197" y="173"/>
                    </a:moveTo>
                    <a:cubicBezTo>
                      <a:pt x="197" y="173"/>
                      <a:pt x="197" y="173"/>
                      <a:pt x="197" y="173"/>
                    </a:cubicBezTo>
                    <a:cubicBezTo>
                      <a:pt x="197" y="173"/>
                      <a:pt x="197" y="173"/>
                      <a:pt x="197" y="173"/>
                    </a:cubicBezTo>
                    <a:cubicBezTo>
                      <a:pt x="197" y="173"/>
                      <a:pt x="197" y="173"/>
                      <a:pt x="197" y="173"/>
                    </a:cubicBezTo>
                    <a:cubicBezTo>
                      <a:pt x="198" y="173"/>
                      <a:pt x="198" y="173"/>
                      <a:pt x="198" y="173"/>
                    </a:cubicBezTo>
                    <a:cubicBezTo>
                      <a:pt x="198" y="173"/>
                      <a:pt x="198" y="173"/>
                      <a:pt x="198" y="173"/>
                    </a:cubicBezTo>
                    <a:cubicBezTo>
                      <a:pt x="197" y="174"/>
                      <a:pt x="197" y="174"/>
                      <a:pt x="197" y="174"/>
                    </a:cubicBezTo>
                    <a:cubicBezTo>
                      <a:pt x="196" y="174"/>
                      <a:pt x="196" y="174"/>
                      <a:pt x="196" y="174"/>
                    </a:cubicBezTo>
                    <a:cubicBezTo>
                      <a:pt x="196" y="174"/>
                      <a:pt x="196" y="174"/>
                      <a:pt x="196" y="174"/>
                    </a:cubicBezTo>
                    <a:cubicBezTo>
                      <a:pt x="196" y="173"/>
                      <a:pt x="196" y="173"/>
                      <a:pt x="196" y="173"/>
                    </a:cubicBezTo>
                    <a:cubicBezTo>
                      <a:pt x="197" y="173"/>
                      <a:pt x="197" y="173"/>
                      <a:pt x="197" y="173"/>
                    </a:cubicBezTo>
                    <a:moveTo>
                      <a:pt x="236" y="173"/>
                    </a:moveTo>
                    <a:cubicBezTo>
                      <a:pt x="236" y="173"/>
                      <a:pt x="236" y="173"/>
                      <a:pt x="236" y="173"/>
                    </a:cubicBezTo>
                    <a:cubicBezTo>
                      <a:pt x="236" y="174"/>
                      <a:pt x="236" y="174"/>
                      <a:pt x="236" y="174"/>
                    </a:cubicBezTo>
                    <a:cubicBezTo>
                      <a:pt x="236" y="174"/>
                      <a:pt x="236" y="174"/>
                      <a:pt x="236" y="174"/>
                    </a:cubicBezTo>
                    <a:cubicBezTo>
                      <a:pt x="237" y="174"/>
                      <a:pt x="237" y="174"/>
                      <a:pt x="237" y="174"/>
                    </a:cubicBezTo>
                    <a:cubicBezTo>
                      <a:pt x="237" y="174"/>
                      <a:pt x="237" y="174"/>
                      <a:pt x="237" y="174"/>
                    </a:cubicBezTo>
                    <a:cubicBezTo>
                      <a:pt x="238" y="174"/>
                      <a:pt x="238" y="174"/>
                      <a:pt x="238" y="174"/>
                    </a:cubicBezTo>
                    <a:cubicBezTo>
                      <a:pt x="237" y="174"/>
                      <a:pt x="237" y="174"/>
                      <a:pt x="237" y="174"/>
                    </a:cubicBezTo>
                    <a:cubicBezTo>
                      <a:pt x="236" y="174"/>
                      <a:pt x="236" y="174"/>
                      <a:pt x="236" y="174"/>
                    </a:cubicBezTo>
                    <a:cubicBezTo>
                      <a:pt x="236" y="173"/>
                      <a:pt x="236" y="173"/>
                      <a:pt x="236" y="173"/>
                    </a:cubicBezTo>
                    <a:cubicBezTo>
                      <a:pt x="236" y="173"/>
                      <a:pt x="236" y="173"/>
                      <a:pt x="236" y="173"/>
                    </a:cubicBezTo>
                    <a:moveTo>
                      <a:pt x="233" y="175"/>
                    </a:moveTo>
                    <a:cubicBezTo>
                      <a:pt x="233" y="175"/>
                      <a:pt x="233" y="175"/>
                      <a:pt x="233" y="175"/>
                    </a:cubicBezTo>
                    <a:cubicBezTo>
                      <a:pt x="233" y="175"/>
                      <a:pt x="233" y="175"/>
                      <a:pt x="233" y="175"/>
                    </a:cubicBezTo>
                    <a:cubicBezTo>
                      <a:pt x="233" y="175"/>
                      <a:pt x="233" y="175"/>
                      <a:pt x="233" y="175"/>
                    </a:cubicBezTo>
                    <a:cubicBezTo>
                      <a:pt x="232" y="176"/>
                      <a:pt x="232" y="176"/>
                      <a:pt x="232" y="176"/>
                    </a:cubicBezTo>
                    <a:cubicBezTo>
                      <a:pt x="231" y="176"/>
                      <a:pt x="231" y="176"/>
                      <a:pt x="231" y="176"/>
                    </a:cubicBezTo>
                    <a:cubicBezTo>
                      <a:pt x="231" y="176"/>
                      <a:pt x="231" y="176"/>
                      <a:pt x="231" y="176"/>
                    </a:cubicBezTo>
                    <a:cubicBezTo>
                      <a:pt x="230" y="178"/>
                      <a:pt x="230" y="178"/>
                      <a:pt x="230"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79"/>
                      <a:pt x="227" y="179"/>
                      <a:pt x="227" y="179"/>
                    </a:cubicBezTo>
                    <a:cubicBezTo>
                      <a:pt x="227" y="179"/>
                      <a:pt x="227" y="179"/>
                      <a:pt x="227" y="179"/>
                    </a:cubicBezTo>
                    <a:cubicBezTo>
                      <a:pt x="229" y="177"/>
                      <a:pt x="229" y="177"/>
                      <a:pt x="229" y="177"/>
                    </a:cubicBezTo>
                    <a:cubicBezTo>
                      <a:pt x="230" y="177"/>
                      <a:pt x="230" y="177"/>
                      <a:pt x="230" y="177"/>
                    </a:cubicBezTo>
                    <a:cubicBezTo>
                      <a:pt x="231" y="177"/>
                      <a:pt x="231" y="177"/>
                      <a:pt x="231" y="177"/>
                    </a:cubicBezTo>
                    <a:cubicBezTo>
                      <a:pt x="231" y="177"/>
                      <a:pt x="231" y="177"/>
                      <a:pt x="231" y="177"/>
                    </a:cubicBezTo>
                    <a:cubicBezTo>
                      <a:pt x="232" y="175"/>
                      <a:pt x="232" y="175"/>
                      <a:pt x="232" y="175"/>
                    </a:cubicBezTo>
                    <a:cubicBezTo>
                      <a:pt x="232" y="175"/>
                      <a:pt x="232" y="175"/>
                      <a:pt x="232" y="175"/>
                    </a:cubicBezTo>
                    <a:cubicBezTo>
                      <a:pt x="232" y="175"/>
                      <a:pt x="232" y="175"/>
                      <a:pt x="232" y="175"/>
                    </a:cubicBezTo>
                    <a:cubicBezTo>
                      <a:pt x="232" y="175"/>
                      <a:pt x="232" y="175"/>
                      <a:pt x="232" y="175"/>
                    </a:cubicBezTo>
                    <a:cubicBezTo>
                      <a:pt x="233" y="175"/>
                      <a:pt x="233" y="175"/>
                      <a:pt x="233" y="175"/>
                    </a:cubicBezTo>
                    <a:moveTo>
                      <a:pt x="191" y="189"/>
                    </a:moveTo>
                    <a:cubicBezTo>
                      <a:pt x="191" y="189"/>
                      <a:pt x="191" y="189"/>
                      <a:pt x="191" y="189"/>
                    </a:cubicBezTo>
                    <a:cubicBezTo>
                      <a:pt x="191" y="190"/>
                      <a:pt x="191" y="190"/>
                      <a:pt x="191" y="190"/>
                    </a:cubicBezTo>
                    <a:cubicBezTo>
                      <a:pt x="191" y="191"/>
                      <a:pt x="191" y="191"/>
                      <a:pt x="191" y="191"/>
                    </a:cubicBezTo>
                    <a:cubicBezTo>
                      <a:pt x="191" y="191"/>
                      <a:pt x="191" y="191"/>
                      <a:pt x="191" y="191"/>
                    </a:cubicBezTo>
                    <a:cubicBezTo>
                      <a:pt x="192" y="191"/>
                      <a:pt x="192" y="191"/>
                      <a:pt x="192" y="191"/>
                    </a:cubicBezTo>
                    <a:cubicBezTo>
                      <a:pt x="192" y="191"/>
                      <a:pt x="192" y="191"/>
                      <a:pt x="192" y="191"/>
                    </a:cubicBezTo>
                    <a:cubicBezTo>
                      <a:pt x="192" y="191"/>
                      <a:pt x="192" y="191"/>
                      <a:pt x="192" y="191"/>
                    </a:cubicBezTo>
                    <a:cubicBezTo>
                      <a:pt x="193" y="190"/>
                      <a:pt x="193" y="190"/>
                      <a:pt x="193" y="190"/>
                    </a:cubicBezTo>
                    <a:cubicBezTo>
                      <a:pt x="193" y="190"/>
                      <a:pt x="193" y="190"/>
                      <a:pt x="193" y="190"/>
                    </a:cubicBezTo>
                    <a:cubicBezTo>
                      <a:pt x="193" y="190"/>
                      <a:pt x="193" y="190"/>
                      <a:pt x="193" y="190"/>
                    </a:cubicBezTo>
                    <a:cubicBezTo>
                      <a:pt x="193" y="191"/>
                      <a:pt x="193" y="191"/>
                      <a:pt x="193" y="191"/>
                    </a:cubicBezTo>
                    <a:cubicBezTo>
                      <a:pt x="193" y="191"/>
                      <a:pt x="193" y="191"/>
                      <a:pt x="193" y="191"/>
                    </a:cubicBezTo>
                    <a:cubicBezTo>
                      <a:pt x="193" y="191"/>
                      <a:pt x="193" y="191"/>
                      <a:pt x="193" y="191"/>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1" y="193"/>
                      <a:pt x="191" y="193"/>
                      <a:pt x="191" y="193"/>
                    </a:cubicBezTo>
                    <a:cubicBezTo>
                      <a:pt x="191" y="193"/>
                      <a:pt x="191" y="193"/>
                      <a:pt x="191" y="193"/>
                    </a:cubicBezTo>
                    <a:cubicBezTo>
                      <a:pt x="191" y="193"/>
                      <a:pt x="191" y="193"/>
                      <a:pt x="191" y="193"/>
                    </a:cubicBezTo>
                    <a:cubicBezTo>
                      <a:pt x="190" y="192"/>
                      <a:pt x="190" y="192"/>
                      <a:pt x="190" y="192"/>
                    </a:cubicBezTo>
                    <a:cubicBezTo>
                      <a:pt x="190" y="193"/>
                      <a:pt x="190" y="193"/>
                      <a:pt x="190" y="193"/>
                    </a:cubicBezTo>
                    <a:cubicBezTo>
                      <a:pt x="189" y="193"/>
                      <a:pt x="189" y="193"/>
                      <a:pt x="189" y="193"/>
                    </a:cubicBezTo>
                    <a:cubicBezTo>
                      <a:pt x="188" y="194"/>
                      <a:pt x="188" y="194"/>
                      <a:pt x="188" y="194"/>
                    </a:cubicBezTo>
                    <a:cubicBezTo>
                      <a:pt x="187" y="192"/>
                      <a:pt x="187" y="192"/>
                      <a:pt x="187" y="192"/>
                    </a:cubicBezTo>
                    <a:cubicBezTo>
                      <a:pt x="187" y="192"/>
                      <a:pt x="187" y="192"/>
                      <a:pt x="187" y="192"/>
                    </a:cubicBezTo>
                    <a:cubicBezTo>
                      <a:pt x="187" y="192"/>
                      <a:pt x="187" y="192"/>
                      <a:pt x="187" y="192"/>
                    </a:cubicBezTo>
                    <a:cubicBezTo>
                      <a:pt x="188" y="192"/>
                      <a:pt x="188" y="192"/>
                      <a:pt x="188" y="192"/>
                    </a:cubicBezTo>
                    <a:cubicBezTo>
                      <a:pt x="188" y="192"/>
                      <a:pt x="188" y="192"/>
                      <a:pt x="188" y="192"/>
                    </a:cubicBezTo>
                    <a:cubicBezTo>
                      <a:pt x="188" y="192"/>
                      <a:pt x="188" y="192"/>
                      <a:pt x="188" y="192"/>
                    </a:cubicBezTo>
                    <a:cubicBezTo>
                      <a:pt x="188" y="192"/>
                      <a:pt x="188" y="192"/>
                      <a:pt x="188" y="192"/>
                    </a:cubicBezTo>
                    <a:cubicBezTo>
                      <a:pt x="189" y="192"/>
                      <a:pt x="189" y="192"/>
                      <a:pt x="189" y="192"/>
                    </a:cubicBezTo>
                    <a:cubicBezTo>
                      <a:pt x="189" y="192"/>
                      <a:pt x="189" y="192"/>
                      <a:pt x="189" y="192"/>
                    </a:cubicBezTo>
                    <a:cubicBezTo>
                      <a:pt x="189" y="192"/>
                      <a:pt x="189" y="192"/>
                      <a:pt x="189" y="192"/>
                    </a:cubicBezTo>
                    <a:cubicBezTo>
                      <a:pt x="190" y="191"/>
                      <a:pt x="190" y="191"/>
                      <a:pt x="190" y="191"/>
                    </a:cubicBezTo>
                    <a:cubicBezTo>
                      <a:pt x="190" y="191"/>
                      <a:pt x="190" y="191"/>
                      <a:pt x="190" y="191"/>
                    </a:cubicBezTo>
                    <a:cubicBezTo>
                      <a:pt x="190" y="190"/>
                      <a:pt x="190" y="190"/>
                      <a:pt x="190" y="190"/>
                    </a:cubicBezTo>
                    <a:cubicBezTo>
                      <a:pt x="190" y="190"/>
                      <a:pt x="190" y="190"/>
                      <a:pt x="190" y="190"/>
                    </a:cubicBezTo>
                    <a:cubicBezTo>
                      <a:pt x="190" y="190"/>
                      <a:pt x="190" y="190"/>
                      <a:pt x="190" y="190"/>
                    </a:cubicBezTo>
                    <a:cubicBezTo>
                      <a:pt x="191" y="189"/>
                      <a:pt x="191" y="189"/>
                      <a:pt x="191" y="189"/>
                    </a:cubicBezTo>
                    <a:moveTo>
                      <a:pt x="182" y="195"/>
                    </a:moveTo>
                    <a:cubicBezTo>
                      <a:pt x="182" y="195"/>
                      <a:pt x="182" y="195"/>
                      <a:pt x="182" y="195"/>
                    </a:cubicBezTo>
                    <a:cubicBezTo>
                      <a:pt x="182" y="196"/>
                      <a:pt x="182" y="196"/>
                      <a:pt x="182" y="196"/>
                    </a:cubicBezTo>
                    <a:cubicBezTo>
                      <a:pt x="182" y="196"/>
                      <a:pt x="182" y="196"/>
                      <a:pt x="182" y="196"/>
                    </a:cubicBezTo>
                    <a:cubicBezTo>
                      <a:pt x="182" y="197"/>
                      <a:pt x="182" y="197"/>
                      <a:pt x="182" y="197"/>
                    </a:cubicBezTo>
                    <a:cubicBezTo>
                      <a:pt x="182" y="197"/>
                      <a:pt x="182" y="197"/>
                      <a:pt x="182" y="197"/>
                    </a:cubicBezTo>
                    <a:cubicBezTo>
                      <a:pt x="182" y="197"/>
                      <a:pt x="182" y="197"/>
                      <a:pt x="182" y="197"/>
                    </a:cubicBezTo>
                    <a:cubicBezTo>
                      <a:pt x="181" y="196"/>
                      <a:pt x="181" y="196"/>
                      <a:pt x="181" y="196"/>
                    </a:cubicBezTo>
                    <a:cubicBezTo>
                      <a:pt x="181" y="196"/>
                      <a:pt x="181" y="196"/>
                      <a:pt x="181" y="196"/>
                    </a:cubicBezTo>
                    <a:cubicBezTo>
                      <a:pt x="182" y="195"/>
                      <a:pt x="182" y="195"/>
                      <a:pt x="182" y="195"/>
                    </a:cubicBezTo>
                    <a:cubicBezTo>
                      <a:pt x="182" y="195"/>
                      <a:pt x="182" y="195"/>
                      <a:pt x="182" y="195"/>
                    </a:cubicBezTo>
                    <a:moveTo>
                      <a:pt x="277" y="195"/>
                    </a:moveTo>
                    <a:cubicBezTo>
                      <a:pt x="278" y="198"/>
                      <a:pt x="278" y="198"/>
                      <a:pt x="278" y="198"/>
                    </a:cubicBezTo>
                    <a:cubicBezTo>
                      <a:pt x="278" y="199"/>
                      <a:pt x="278" y="199"/>
                      <a:pt x="278" y="199"/>
                    </a:cubicBezTo>
                    <a:cubicBezTo>
                      <a:pt x="277" y="201"/>
                      <a:pt x="277" y="201"/>
                      <a:pt x="277" y="201"/>
                    </a:cubicBezTo>
                    <a:cubicBezTo>
                      <a:pt x="277" y="201"/>
                      <a:pt x="277" y="201"/>
                      <a:pt x="277" y="201"/>
                    </a:cubicBezTo>
                    <a:cubicBezTo>
                      <a:pt x="277" y="201"/>
                      <a:pt x="277" y="201"/>
                      <a:pt x="277" y="201"/>
                    </a:cubicBezTo>
                    <a:cubicBezTo>
                      <a:pt x="277" y="202"/>
                      <a:pt x="277" y="202"/>
                      <a:pt x="277" y="202"/>
                    </a:cubicBezTo>
                    <a:cubicBezTo>
                      <a:pt x="277" y="203"/>
                      <a:pt x="277" y="203"/>
                      <a:pt x="277" y="203"/>
                    </a:cubicBezTo>
                    <a:cubicBezTo>
                      <a:pt x="278" y="203"/>
                      <a:pt x="278" y="203"/>
                      <a:pt x="278" y="203"/>
                    </a:cubicBezTo>
                    <a:cubicBezTo>
                      <a:pt x="278" y="202"/>
                      <a:pt x="278" y="202"/>
                      <a:pt x="278" y="202"/>
                    </a:cubicBezTo>
                    <a:cubicBezTo>
                      <a:pt x="280" y="202"/>
                      <a:pt x="280" y="202"/>
                      <a:pt x="280" y="202"/>
                    </a:cubicBezTo>
                    <a:cubicBezTo>
                      <a:pt x="280" y="202"/>
                      <a:pt x="280" y="202"/>
                      <a:pt x="280" y="202"/>
                    </a:cubicBezTo>
                    <a:cubicBezTo>
                      <a:pt x="280" y="204"/>
                      <a:pt x="280" y="204"/>
                      <a:pt x="280" y="204"/>
                    </a:cubicBezTo>
                    <a:cubicBezTo>
                      <a:pt x="279" y="204"/>
                      <a:pt x="279" y="204"/>
                      <a:pt x="279" y="204"/>
                    </a:cubicBezTo>
                    <a:cubicBezTo>
                      <a:pt x="279" y="204"/>
                      <a:pt x="279" y="204"/>
                      <a:pt x="279" y="204"/>
                    </a:cubicBezTo>
                    <a:cubicBezTo>
                      <a:pt x="279" y="204"/>
                      <a:pt x="279" y="204"/>
                      <a:pt x="279" y="204"/>
                    </a:cubicBezTo>
                    <a:cubicBezTo>
                      <a:pt x="279" y="205"/>
                      <a:pt x="279" y="205"/>
                      <a:pt x="279" y="205"/>
                    </a:cubicBezTo>
                    <a:cubicBezTo>
                      <a:pt x="279" y="205"/>
                      <a:pt x="279" y="205"/>
                      <a:pt x="279" y="205"/>
                    </a:cubicBezTo>
                    <a:cubicBezTo>
                      <a:pt x="280" y="205"/>
                      <a:pt x="280" y="205"/>
                      <a:pt x="280" y="205"/>
                    </a:cubicBezTo>
                    <a:cubicBezTo>
                      <a:pt x="280" y="206"/>
                      <a:pt x="280" y="206"/>
                      <a:pt x="280" y="206"/>
                    </a:cubicBezTo>
                    <a:cubicBezTo>
                      <a:pt x="281" y="206"/>
                      <a:pt x="281" y="206"/>
                      <a:pt x="281" y="206"/>
                    </a:cubicBezTo>
                    <a:cubicBezTo>
                      <a:pt x="281" y="207"/>
                      <a:pt x="281" y="207"/>
                      <a:pt x="281" y="207"/>
                    </a:cubicBezTo>
                    <a:cubicBezTo>
                      <a:pt x="280" y="208"/>
                      <a:pt x="280" y="208"/>
                      <a:pt x="280" y="208"/>
                    </a:cubicBezTo>
                    <a:cubicBezTo>
                      <a:pt x="280" y="208"/>
                      <a:pt x="280" y="208"/>
                      <a:pt x="280" y="208"/>
                    </a:cubicBezTo>
                    <a:cubicBezTo>
                      <a:pt x="280" y="208"/>
                      <a:pt x="280" y="208"/>
                      <a:pt x="280" y="208"/>
                    </a:cubicBezTo>
                    <a:cubicBezTo>
                      <a:pt x="280" y="209"/>
                      <a:pt x="280" y="209"/>
                      <a:pt x="280" y="209"/>
                    </a:cubicBezTo>
                    <a:cubicBezTo>
                      <a:pt x="281" y="209"/>
                      <a:pt x="281" y="209"/>
                      <a:pt x="281" y="209"/>
                    </a:cubicBezTo>
                    <a:cubicBezTo>
                      <a:pt x="281" y="209"/>
                      <a:pt x="281" y="209"/>
                      <a:pt x="281" y="209"/>
                    </a:cubicBezTo>
                    <a:cubicBezTo>
                      <a:pt x="281" y="209"/>
                      <a:pt x="281" y="209"/>
                      <a:pt x="281" y="209"/>
                    </a:cubicBezTo>
                    <a:cubicBezTo>
                      <a:pt x="282" y="209"/>
                      <a:pt x="282" y="209"/>
                      <a:pt x="282" y="209"/>
                    </a:cubicBezTo>
                    <a:cubicBezTo>
                      <a:pt x="282" y="210"/>
                      <a:pt x="282" y="210"/>
                      <a:pt x="282" y="210"/>
                    </a:cubicBezTo>
                    <a:cubicBezTo>
                      <a:pt x="282" y="210"/>
                      <a:pt x="282" y="210"/>
                      <a:pt x="282" y="210"/>
                    </a:cubicBezTo>
                    <a:cubicBezTo>
                      <a:pt x="282" y="210"/>
                      <a:pt x="282" y="210"/>
                      <a:pt x="282" y="210"/>
                    </a:cubicBezTo>
                    <a:cubicBezTo>
                      <a:pt x="281" y="210"/>
                      <a:pt x="281" y="210"/>
                      <a:pt x="281" y="210"/>
                    </a:cubicBezTo>
                    <a:cubicBezTo>
                      <a:pt x="281" y="209"/>
                      <a:pt x="281" y="209"/>
                      <a:pt x="281" y="209"/>
                    </a:cubicBezTo>
                    <a:cubicBezTo>
                      <a:pt x="281" y="210"/>
                      <a:pt x="281" y="210"/>
                      <a:pt x="281" y="210"/>
                    </a:cubicBezTo>
                    <a:cubicBezTo>
                      <a:pt x="280" y="210"/>
                      <a:pt x="280" y="210"/>
                      <a:pt x="280" y="210"/>
                    </a:cubicBezTo>
                    <a:cubicBezTo>
                      <a:pt x="280" y="211"/>
                      <a:pt x="280" y="211"/>
                      <a:pt x="280" y="211"/>
                    </a:cubicBezTo>
                    <a:cubicBezTo>
                      <a:pt x="280" y="210"/>
                      <a:pt x="280" y="210"/>
                      <a:pt x="280"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8" y="210"/>
                      <a:pt x="278" y="210"/>
                      <a:pt x="278" y="210"/>
                    </a:cubicBezTo>
                    <a:cubicBezTo>
                      <a:pt x="276" y="208"/>
                      <a:pt x="276" y="208"/>
                      <a:pt x="276" y="208"/>
                    </a:cubicBezTo>
                    <a:cubicBezTo>
                      <a:pt x="276" y="207"/>
                      <a:pt x="276" y="207"/>
                      <a:pt x="276" y="207"/>
                    </a:cubicBezTo>
                    <a:cubicBezTo>
                      <a:pt x="276" y="206"/>
                      <a:pt x="276" y="206"/>
                      <a:pt x="276" y="206"/>
                    </a:cubicBezTo>
                    <a:cubicBezTo>
                      <a:pt x="277" y="206"/>
                      <a:pt x="277" y="206"/>
                      <a:pt x="277" y="206"/>
                    </a:cubicBezTo>
                    <a:cubicBezTo>
                      <a:pt x="276" y="206"/>
                      <a:pt x="276" y="206"/>
                      <a:pt x="276" y="206"/>
                    </a:cubicBezTo>
                    <a:cubicBezTo>
                      <a:pt x="275" y="205"/>
                      <a:pt x="275" y="205"/>
                      <a:pt x="275" y="205"/>
                    </a:cubicBezTo>
                    <a:cubicBezTo>
                      <a:pt x="275" y="205"/>
                      <a:pt x="275" y="205"/>
                      <a:pt x="275" y="205"/>
                    </a:cubicBezTo>
                    <a:cubicBezTo>
                      <a:pt x="275" y="203"/>
                      <a:pt x="275" y="203"/>
                      <a:pt x="275" y="203"/>
                    </a:cubicBezTo>
                    <a:cubicBezTo>
                      <a:pt x="275" y="202"/>
                      <a:pt x="275" y="202"/>
                      <a:pt x="275" y="202"/>
                    </a:cubicBezTo>
                    <a:cubicBezTo>
                      <a:pt x="276" y="202"/>
                      <a:pt x="276" y="202"/>
                      <a:pt x="276" y="202"/>
                    </a:cubicBezTo>
                    <a:cubicBezTo>
                      <a:pt x="275" y="201"/>
                      <a:pt x="275" y="201"/>
                      <a:pt x="275" y="201"/>
                    </a:cubicBezTo>
                    <a:cubicBezTo>
                      <a:pt x="275" y="201"/>
                      <a:pt x="275" y="201"/>
                      <a:pt x="275" y="201"/>
                    </a:cubicBezTo>
                    <a:cubicBezTo>
                      <a:pt x="274" y="201"/>
                      <a:pt x="274" y="201"/>
                      <a:pt x="274" y="201"/>
                    </a:cubicBezTo>
                    <a:cubicBezTo>
                      <a:pt x="275" y="200"/>
                      <a:pt x="275" y="200"/>
                      <a:pt x="275" y="200"/>
                    </a:cubicBezTo>
                    <a:cubicBezTo>
                      <a:pt x="276" y="199"/>
                      <a:pt x="276" y="199"/>
                      <a:pt x="276" y="199"/>
                    </a:cubicBezTo>
                    <a:cubicBezTo>
                      <a:pt x="276" y="199"/>
                      <a:pt x="276" y="199"/>
                      <a:pt x="276" y="199"/>
                    </a:cubicBezTo>
                    <a:cubicBezTo>
                      <a:pt x="276" y="199"/>
                      <a:pt x="276" y="199"/>
                      <a:pt x="276" y="199"/>
                    </a:cubicBezTo>
                    <a:cubicBezTo>
                      <a:pt x="276" y="198"/>
                      <a:pt x="276" y="198"/>
                      <a:pt x="276" y="198"/>
                    </a:cubicBezTo>
                    <a:cubicBezTo>
                      <a:pt x="276" y="198"/>
                      <a:pt x="276" y="198"/>
                      <a:pt x="276" y="198"/>
                    </a:cubicBezTo>
                    <a:cubicBezTo>
                      <a:pt x="276" y="198"/>
                      <a:pt x="276" y="198"/>
                      <a:pt x="276" y="198"/>
                    </a:cubicBezTo>
                    <a:cubicBezTo>
                      <a:pt x="276" y="197"/>
                      <a:pt x="276" y="197"/>
                      <a:pt x="276" y="197"/>
                    </a:cubicBezTo>
                    <a:cubicBezTo>
                      <a:pt x="277" y="195"/>
                      <a:pt x="277" y="195"/>
                      <a:pt x="277" y="195"/>
                    </a:cubicBezTo>
                    <a:moveTo>
                      <a:pt x="294" y="195"/>
                    </a:moveTo>
                    <a:cubicBezTo>
                      <a:pt x="295" y="196"/>
                      <a:pt x="295" y="196"/>
                      <a:pt x="295" y="196"/>
                    </a:cubicBezTo>
                    <a:cubicBezTo>
                      <a:pt x="295" y="197"/>
                      <a:pt x="295" y="197"/>
                      <a:pt x="295" y="197"/>
                    </a:cubicBezTo>
                    <a:cubicBezTo>
                      <a:pt x="295" y="197"/>
                      <a:pt x="295" y="197"/>
                      <a:pt x="295" y="197"/>
                    </a:cubicBezTo>
                    <a:cubicBezTo>
                      <a:pt x="295" y="197"/>
                      <a:pt x="295" y="197"/>
                      <a:pt x="295" y="197"/>
                    </a:cubicBezTo>
                    <a:cubicBezTo>
                      <a:pt x="295" y="198"/>
                      <a:pt x="295" y="198"/>
                      <a:pt x="295" y="198"/>
                    </a:cubicBezTo>
                    <a:cubicBezTo>
                      <a:pt x="294" y="199"/>
                      <a:pt x="294" y="199"/>
                      <a:pt x="294" y="199"/>
                    </a:cubicBezTo>
                    <a:cubicBezTo>
                      <a:pt x="294" y="200"/>
                      <a:pt x="294" y="200"/>
                      <a:pt x="294" y="200"/>
                    </a:cubicBezTo>
                    <a:cubicBezTo>
                      <a:pt x="294" y="200"/>
                      <a:pt x="294" y="200"/>
                      <a:pt x="294" y="200"/>
                    </a:cubicBezTo>
                    <a:cubicBezTo>
                      <a:pt x="294" y="201"/>
                      <a:pt x="294" y="201"/>
                      <a:pt x="294" y="201"/>
                    </a:cubicBezTo>
                    <a:cubicBezTo>
                      <a:pt x="295" y="204"/>
                      <a:pt x="295" y="204"/>
                      <a:pt x="295" y="204"/>
                    </a:cubicBezTo>
                    <a:cubicBezTo>
                      <a:pt x="295" y="205"/>
                      <a:pt x="295" y="205"/>
                      <a:pt x="295" y="205"/>
                    </a:cubicBezTo>
                    <a:cubicBezTo>
                      <a:pt x="295" y="205"/>
                      <a:pt x="295" y="205"/>
                      <a:pt x="295" y="205"/>
                    </a:cubicBezTo>
                    <a:cubicBezTo>
                      <a:pt x="295" y="205"/>
                      <a:pt x="295" y="205"/>
                      <a:pt x="295" y="205"/>
                    </a:cubicBezTo>
                    <a:cubicBezTo>
                      <a:pt x="295" y="207"/>
                      <a:pt x="295" y="207"/>
                      <a:pt x="295" y="207"/>
                    </a:cubicBezTo>
                    <a:cubicBezTo>
                      <a:pt x="295" y="208"/>
                      <a:pt x="295" y="208"/>
                      <a:pt x="295" y="208"/>
                    </a:cubicBezTo>
                    <a:cubicBezTo>
                      <a:pt x="295" y="208"/>
                      <a:pt x="295" y="208"/>
                      <a:pt x="295" y="208"/>
                    </a:cubicBezTo>
                    <a:cubicBezTo>
                      <a:pt x="297" y="209"/>
                      <a:pt x="297" y="209"/>
                      <a:pt x="297" y="209"/>
                    </a:cubicBezTo>
                    <a:cubicBezTo>
                      <a:pt x="297" y="211"/>
                      <a:pt x="297" y="211"/>
                      <a:pt x="297" y="211"/>
                    </a:cubicBezTo>
                    <a:cubicBezTo>
                      <a:pt x="297" y="211"/>
                      <a:pt x="297" y="211"/>
                      <a:pt x="297" y="211"/>
                    </a:cubicBezTo>
                    <a:cubicBezTo>
                      <a:pt x="297" y="211"/>
                      <a:pt x="297" y="211"/>
                      <a:pt x="297" y="211"/>
                    </a:cubicBezTo>
                    <a:cubicBezTo>
                      <a:pt x="298" y="212"/>
                      <a:pt x="298" y="212"/>
                      <a:pt x="298" y="212"/>
                    </a:cubicBezTo>
                    <a:cubicBezTo>
                      <a:pt x="298" y="213"/>
                      <a:pt x="298" y="213"/>
                      <a:pt x="298" y="213"/>
                    </a:cubicBezTo>
                    <a:cubicBezTo>
                      <a:pt x="297" y="214"/>
                      <a:pt x="297" y="214"/>
                      <a:pt x="297" y="214"/>
                    </a:cubicBezTo>
                    <a:cubicBezTo>
                      <a:pt x="297" y="214"/>
                      <a:pt x="297" y="214"/>
                      <a:pt x="297" y="214"/>
                    </a:cubicBezTo>
                    <a:cubicBezTo>
                      <a:pt x="297" y="215"/>
                      <a:pt x="297" y="215"/>
                      <a:pt x="297" y="215"/>
                    </a:cubicBezTo>
                    <a:cubicBezTo>
                      <a:pt x="297" y="216"/>
                      <a:pt x="297" y="216"/>
                      <a:pt x="297" y="216"/>
                    </a:cubicBezTo>
                    <a:cubicBezTo>
                      <a:pt x="298" y="217"/>
                      <a:pt x="298" y="217"/>
                      <a:pt x="298" y="217"/>
                    </a:cubicBezTo>
                    <a:cubicBezTo>
                      <a:pt x="296" y="217"/>
                      <a:pt x="296" y="217"/>
                      <a:pt x="296" y="217"/>
                    </a:cubicBezTo>
                    <a:cubicBezTo>
                      <a:pt x="296" y="217"/>
                      <a:pt x="296" y="217"/>
                      <a:pt x="296" y="217"/>
                    </a:cubicBezTo>
                    <a:cubicBezTo>
                      <a:pt x="296" y="217"/>
                      <a:pt x="296" y="217"/>
                      <a:pt x="296" y="217"/>
                    </a:cubicBezTo>
                    <a:cubicBezTo>
                      <a:pt x="295" y="217"/>
                      <a:pt x="295" y="217"/>
                      <a:pt x="295" y="217"/>
                    </a:cubicBezTo>
                    <a:cubicBezTo>
                      <a:pt x="295" y="217"/>
                      <a:pt x="295" y="217"/>
                      <a:pt x="295" y="217"/>
                    </a:cubicBezTo>
                    <a:cubicBezTo>
                      <a:pt x="294" y="217"/>
                      <a:pt x="294" y="217"/>
                      <a:pt x="294" y="217"/>
                    </a:cubicBezTo>
                    <a:cubicBezTo>
                      <a:pt x="294" y="217"/>
                      <a:pt x="294" y="217"/>
                      <a:pt x="294" y="217"/>
                    </a:cubicBezTo>
                    <a:cubicBezTo>
                      <a:pt x="294" y="217"/>
                      <a:pt x="294" y="217"/>
                      <a:pt x="294" y="217"/>
                    </a:cubicBezTo>
                    <a:cubicBezTo>
                      <a:pt x="293" y="217"/>
                      <a:pt x="293" y="217"/>
                      <a:pt x="293" y="217"/>
                    </a:cubicBezTo>
                    <a:cubicBezTo>
                      <a:pt x="293" y="216"/>
                      <a:pt x="293" y="216"/>
                      <a:pt x="293" y="216"/>
                    </a:cubicBezTo>
                    <a:cubicBezTo>
                      <a:pt x="293" y="215"/>
                      <a:pt x="293" y="215"/>
                      <a:pt x="293" y="215"/>
                    </a:cubicBezTo>
                    <a:cubicBezTo>
                      <a:pt x="293" y="215"/>
                      <a:pt x="293" y="215"/>
                      <a:pt x="293" y="215"/>
                    </a:cubicBezTo>
                    <a:cubicBezTo>
                      <a:pt x="293" y="215"/>
                      <a:pt x="293" y="215"/>
                      <a:pt x="293" y="215"/>
                    </a:cubicBezTo>
                    <a:cubicBezTo>
                      <a:pt x="293" y="214"/>
                      <a:pt x="293" y="214"/>
                      <a:pt x="293" y="214"/>
                    </a:cubicBezTo>
                    <a:cubicBezTo>
                      <a:pt x="293" y="214"/>
                      <a:pt x="293" y="214"/>
                      <a:pt x="293" y="214"/>
                    </a:cubicBezTo>
                    <a:cubicBezTo>
                      <a:pt x="292" y="214"/>
                      <a:pt x="292" y="214"/>
                      <a:pt x="292" y="214"/>
                    </a:cubicBezTo>
                    <a:cubicBezTo>
                      <a:pt x="291" y="213"/>
                      <a:pt x="291" y="213"/>
                      <a:pt x="291" y="213"/>
                    </a:cubicBezTo>
                    <a:cubicBezTo>
                      <a:pt x="291" y="212"/>
                      <a:pt x="291" y="212"/>
                      <a:pt x="291" y="212"/>
                    </a:cubicBezTo>
                    <a:cubicBezTo>
                      <a:pt x="291" y="211"/>
                      <a:pt x="291" y="211"/>
                      <a:pt x="291" y="211"/>
                    </a:cubicBezTo>
                    <a:cubicBezTo>
                      <a:pt x="291" y="209"/>
                      <a:pt x="291" y="209"/>
                      <a:pt x="291" y="209"/>
                    </a:cubicBezTo>
                    <a:cubicBezTo>
                      <a:pt x="292" y="209"/>
                      <a:pt x="292" y="209"/>
                      <a:pt x="292" y="209"/>
                    </a:cubicBezTo>
                    <a:cubicBezTo>
                      <a:pt x="292" y="208"/>
                      <a:pt x="292" y="208"/>
                      <a:pt x="292" y="208"/>
                    </a:cubicBezTo>
                    <a:cubicBezTo>
                      <a:pt x="292" y="208"/>
                      <a:pt x="292" y="208"/>
                      <a:pt x="292" y="208"/>
                    </a:cubicBezTo>
                    <a:cubicBezTo>
                      <a:pt x="291" y="207"/>
                      <a:pt x="291" y="207"/>
                      <a:pt x="291" y="207"/>
                    </a:cubicBezTo>
                    <a:cubicBezTo>
                      <a:pt x="292" y="206"/>
                      <a:pt x="292" y="206"/>
                      <a:pt x="292" y="206"/>
                    </a:cubicBezTo>
                    <a:cubicBezTo>
                      <a:pt x="293" y="204"/>
                      <a:pt x="293" y="204"/>
                      <a:pt x="293" y="204"/>
                    </a:cubicBezTo>
                    <a:cubicBezTo>
                      <a:pt x="293" y="204"/>
                      <a:pt x="293" y="204"/>
                      <a:pt x="293" y="204"/>
                    </a:cubicBezTo>
                    <a:cubicBezTo>
                      <a:pt x="293" y="204"/>
                      <a:pt x="293" y="204"/>
                      <a:pt x="293" y="204"/>
                    </a:cubicBezTo>
                    <a:cubicBezTo>
                      <a:pt x="292" y="202"/>
                      <a:pt x="292" y="202"/>
                      <a:pt x="292" y="202"/>
                    </a:cubicBezTo>
                    <a:cubicBezTo>
                      <a:pt x="293" y="200"/>
                      <a:pt x="293" y="200"/>
                      <a:pt x="293" y="200"/>
                    </a:cubicBezTo>
                    <a:cubicBezTo>
                      <a:pt x="294" y="198"/>
                      <a:pt x="294" y="198"/>
                      <a:pt x="294" y="198"/>
                    </a:cubicBezTo>
                    <a:cubicBezTo>
                      <a:pt x="295" y="196"/>
                      <a:pt x="295" y="196"/>
                      <a:pt x="295" y="196"/>
                    </a:cubicBezTo>
                    <a:cubicBezTo>
                      <a:pt x="293" y="198"/>
                      <a:pt x="293" y="198"/>
                      <a:pt x="293" y="198"/>
                    </a:cubicBezTo>
                    <a:cubicBezTo>
                      <a:pt x="292" y="198"/>
                      <a:pt x="292" y="198"/>
                      <a:pt x="292" y="198"/>
                    </a:cubicBezTo>
                    <a:cubicBezTo>
                      <a:pt x="292" y="199"/>
                      <a:pt x="292" y="199"/>
                      <a:pt x="292" y="199"/>
                    </a:cubicBezTo>
                    <a:cubicBezTo>
                      <a:pt x="292" y="199"/>
                      <a:pt x="292" y="199"/>
                      <a:pt x="292" y="199"/>
                    </a:cubicBezTo>
                    <a:cubicBezTo>
                      <a:pt x="291" y="200"/>
                      <a:pt x="291" y="200"/>
                      <a:pt x="291" y="200"/>
                    </a:cubicBezTo>
                    <a:cubicBezTo>
                      <a:pt x="291" y="200"/>
                      <a:pt x="291" y="200"/>
                      <a:pt x="291" y="200"/>
                    </a:cubicBezTo>
                    <a:cubicBezTo>
                      <a:pt x="291" y="198"/>
                      <a:pt x="291" y="198"/>
                      <a:pt x="291" y="198"/>
                    </a:cubicBezTo>
                    <a:cubicBezTo>
                      <a:pt x="290" y="198"/>
                      <a:pt x="290" y="198"/>
                      <a:pt x="290" y="198"/>
                    </a:cubicBezTo>
                    <a:cubicBezTo>
                      <a:pt x="290" y="198"/>
                      <a:pt x="290" y="198"/>
                      <a:pt x="290" y="198"/>
                    </a:cubicBezTo>
                    <a:cubicBezTo>
                      <a:pt x="290" y="198"/>
                      <a:pt x="290" y="198"/>
                      <a:pt x="290" y="198"/>
                    </a:cubicBezTo>
                    <a:cubicBezTo>
                      <a:pt x="289" y="198"/>
                      <a:pt x="289" y="198"/>
                      <a:pt x="289" y="198"/>
                    </a:cubicBezTo>
                    <a:cubicBezTo>
                      <a:pt x="289" y="198"/>
                      <a:pt x="289" y="198"/>
                      <a:pt x="289" y="198"/>
                    </a:cubicBezTo>
                    <a:cubicBezTo>
                      <a:pt x="289" y="198"/>
                      <a:pt x="289" y="198"/>
                      <a:pt x="289" y="198"/>
                    </a:cubicBezTo>
                    <a:cubicBezTo>
                      <a:pt x="289" y="199"/>
                      <a:pt x="289" y="199"/>
                      <a:pt x="289" y="199"/>
                    </a:cubicBezTo>
                    <a:cubicBezTo>
                      <a:pt x="289" y="199"/>
                      <a:pt x="289" y="199"/>
                      <a:pt x="289" y="199"/>
                    </a:cubicBezTo>
                    <a:cubicBezTo>
                      <a:pt x="290" y="200"/>
                      <a:pt x="290" y="200"/>
                      <a:pt x="290" y="200"/>
                    </a:cubicBezTo>
                    <a:cubicBezTo>
                      <a:pt x="290" y="201"/>
                      <a:pt x="290" y="201"/>
                      <a:pt x="290" y="201"/>
                    </a:cubicBezTo>
                    <a:cubicBezTo>
                      <a:pt x="290" y="204"/>
                      <a:pt x="290" y="204"/>
                      <a:pt x="290" y="204"/>
                    </a:cubicBezTo>
                    <a:cubicBezTo>
                      <a:pt x="289" y="206"/>
                      <a:pt x="289" y="206"/>
                      <a:pt x="289" y="206"/>
                    </a:cubicBezTo>
                    <a:cubicBezTo>
                      <a:pt x="289" y="207"/>
                      <a:pt x="289" y="207"/>
                      <a:pt x="289" y="207"/>
                    </a:cubicBezTo>
                    <a:cubicBezTo>
                      <a:pt x="289" y="207"/>
                      <a:pt x="289" y="207"/>
                      <a:pt x="289" y="207"/>
                    </a:cubicBezTo>
                    <a:cubicBezTo>
                      <a:pt x="289" y="210"/>
                      <a:pt x="289" y="210"/>
                      <a:pt x="289" y="210"/>
                    </a:cubicBezTo>
                    <a:cubicBezTo>
                      <a:pt x="288" y="210"/>
                      <a:pt x="288" y="210"/>
                      <a:pt x="288" y="210"/>
                    </a:cubicBezTo>
                    <a:cubicBezTo>
                      <a:pt x="288" y="210"/>
                      <a:pt x="288" y="210"/>
                      <a:pt x="288" y="210"/>
                    </a:cubicBezTo>
                    <a:cubicBezTo>
                      <a:pt x="288" y="211"/>
                      <a:pt x="288" y="211"/>
                      <a:pt x="288" y="211"/>
                    </a:cubicBezTo>
                    <a:cubicBezTo>
                      <a:pt x="288" y="212"/>
                      <a:pt x="288" y="212"/>
                      <a:pt x="288" y="212"/>
                    </a:cubicBezTo>
                    <a:cubicBezTo>
                      <a:pt x="287" y="213"/>
                      <a:pt x="287" y="213"/>
                      <a:pt x="287" y="213"/>
                    </a:cubicBezTo>
                    <a:cubicBezTo>
                      <a:pt x="287" y="213"/>
                      <a:pt x="287" y="213"/>
                      <a:pt x="287" y="213"/>
                    </a:cubicBezTo>
                    <a:cubicBezTo>
                      <a:pt x="287" y="212"/>
                      <a:pt x="287" y="212"/>
                      <a:pt x="287" y="212"/>
                    </a:cubicBezTo>
                    <a:cubicBezTo>
                      <a:pt x="287" y="212"/>
                      <a:pt x="287" y="212"/>
                      <a:pt x="287" y="212"/>
                    </a:cubicBezTo>
                    <a:cubicBezTo>
                      <a:pt x="287" y="212"/>
                      <a:pt x="287" y="212"/>
                      <a:pt x="287" y="212"/>
                    </a:cubicBezTo>
                    <a:cubicBezTo>
                      <a:pt x="287" y="212"/>
                      <a:pt x="287" y="212"/>
                      <a:pt x="287" y="212"/>
                    </a:cubicBezTo>
                    <a:cubicBezTo>
                      <a:pt x="287" y="211"/>
                      <a:pt x="287" y="211"/>
                      <a:pt x="287" y="211"/>
                    </a:cubicBezTo>
                    <a:cubicBezTo>
                      <a:pt x="287" y="209"/>
                      <a:pt x="287" y="209"/>
                      <a:pt x="287" y="209"/>
                    </a:cubicBezTo>
                    <a:cubicBezTo>
                      <a:pt x="286" y="210"/>
                      <a:pt x="286" y="210"/>
                      <a:pt x="286" y="210"/>
                    </a:cubicBezTo>
                    <a:cubicBezTo>
                      <a:pt x="285" y="212"/>
                      <a:pt x="285" y="212"/>
                      <a:pt x="285" y="212"/>
                    </a:cubicBezTo>
                    <a:cubicBezTo>
                      <a:pt x="285" y="212"/>
                      <a:pt x="285" y="212"/>
                      <a:pt x="285" y="212"/>
                    </a:cubicBezTo>
                    <a:cubicBezTo>
                      <a:pt x="285" y="211"/>
                      <a:pt x="285" y="211"/>
                      <a:pt x="285" y="211"/>
                    </a:cubicBezTo>
                    <a:cubicBezTo>
                      <a:pt x="285" y="211"/>
                      <a:pt x="285" y="211"/>
                      <a:pt x="285" y="211"/>
                    </a:cubicBezTo>
                    <a:cubicBezTo>
                      <a:pt x="285" y="210"/>
                      <a:pt x="285" y="210"/>
                      <a:pt x="285" y="210"/>
                    </a:cubicBezTo>
                    <a:cubicBezTo>
                      <a:pt x="285" y="210"/>
                      <a:pt x="285" y="210"/>
                      <a:pt x="285" y="210"/>
                    </a:cubicBezTo>
                    <a:cubicBezTo>
                      <a:pt x="285" y="210"/>
                      <a:pt x="285" y="210"/>
                      <a:pt x="285" y="210"/>
                    </a:cubicBezTo>
                    <a:cubicBezTo>
                      <a:pt x="285" y="209"/>
                      <a:pt x="285" y="209"/>
                      <a:pt x="285" y="209"/>
                    </a:cubicBezTo>
                    <a:cubicBezTo>
                      <a:pt x="285" y="208"/>
                      <a:pt x="285" y="208"/>
                      <a:pt x="285" y="208"/>
                    </a:cubicBezTo>
                    <a:cubicBezTo>
                      <a:pt x="285" y="207"/>
                      <a:pt x="285" y="207"/>
                      <a:pt x="285" y="207"/>
                    </a:cubicBezTo>
                    <a:cubicBezTo>
                      <a:pt x="285" y="207"/>
                      <a:pt x="285" y="207"/>
                      <a:pt x="285" y="207"/>
                    </a:cubicBezTo>
                    <a:cubicBezTo>
                      <a:pt x="285" y="207"/>
                      <a:pt x="285" y="207"/>
                      <a:pt x="285" y="207"/>
                    </a:cubicBezTo>
                    <a:cubicBezTo>
                      <a:pt x="286" y="206"/>
                      <a:pt x="286" y="206"/>
                      <a:pt x="286" y="206"/>
                    </a:cubicBezTo>
                    <a:cubicBezTo>
                      <a:pt x="286" y="205"/>
                      <a:pt x="286" y="205"/>
                      <a:pt x="286" y="205"/>
                    </a:cubicBezTo>
                    <a:cubicBezTo>
                      <a:pt x="285" y="206"/>
                      <a:pt x="285" y="206"/>
                      <a:pt x="285" y="206"/>
                    </a:cubicBezTo>
                    <a:cubicBezTo>
                      <a:pt x="285" y="206"/>
                      <a:pt x="285" y="206"/>
                      <a:pt x="285" y="206"/>
                    </a:cubicBezTo>
                    <a:cubicBezTo>
                      <a:pt x="285" y="206"/>
                      <a:pt x="285" y="206"/>
                      <a:pt x="285" y="206"/>
                    </a:cubicBezTo>
                    <a:cubicBezTo>
                      <a:pt x="284" y="206"/>
                      <a:pt x="284" y="206"/>
                      <a:pt x="284" y="206"/>
                    </a:cubicBezTo>
                    <a:cubicBezTo>
                      <a:pt x="284" y="207"/>
                      <a:pt x="284" y="207"/>
                      <a:pt x="284" y="207"/>
                    </a:cubicBezTo>
                    <a:cubicBezTo>
                      <a:pt x="283" y="207"/>
                      <a:pt x="283" y="207"/>
                      <a:pt x="283" y="207"/>
                    </a:cubicBezTo>
                    <a:cubicBezTo>
                      <a:pt x="283" y="206"/>
                      <a:pt x="283" y="206"/>
                      <a:pt x="283" y="206"/>
                    </a:cubicBezTo>
                    <a:cubicBezTo>
                      <a:pt x="284" y="205"/>
                      <a:pt x="284" y="205"/>
                      <a:pt x="284" y="205"/>
                    </a:cubicBezTo>
                    <a:cubicBezTo>
                      <a:pt x="284" y="205"/>
                      <a:pt x="284" y="205"/>
                      <a:pt x="284" y="205"/>
                    </a:cubicBezTo>
                    <a:cubicBezTo>
                      <a:pt x="284" y="205"/>
                      <a:pt x="284" y="205"/>
                      <a:pt x="284" y="205"/>
                    </a:cubicBezTo>
                    <a:cubicBezTo>
                      <a:pt x="283" y="204"/>
                      <a:pt x="283" y="204"/>
                      <a:pt x="283" y="204"/>
                    </a:cubicBezTo>
                    <a:cubicBezTo>
                      <a:pt x="283" y="203"/>
                      <a:pt x="283" y="203"/>
                      <a:pt x="283" y="203"/>
                    </a:cubicBezTo>
                    <a:cubicBezTo>
                      <a:pt x="282" y="202"/>
                      <a:pt x="282" y="202"/>
                      <a:pt x="282" y="202"/>
                    </a:cubicBezTo>
                    <a:cubicBezTo>
                      <a:pt x="282" y="203"/>
                      <a:pt x="282" y="203"/>
                      <a:pt x="282" y="203"/>
                    </a:cubicBezTo>
                    <a:cubicBezTo>
                      <a:pt x="282" y="203"/>
                      <a:pt x="282" y="203"/>
                      <a:pt x="282" y="203"/>
                    </a:cubicBezTo>
                    <a:cubicBezTo>
                      <a:pt x="282" y="202"/>
                      <a:pt x="282" y="202"/>
                      <a:pt x="282" y="202"/>
                    </a:cubicBezTo>
                    <a:cubicBezTo>
                      <a:pt x="282" y="202"/>
                      <a:pt x="282" y="202"/>
                      <a:pt x="282" y="202"/>
                    </a:cubicBezTo>
                    <a:cubicBezTo>
                      <a:pt x="282" y="202"/>
                      <a:pt x="282" y="202"/>
                      <a:pt x="282" y="202"/>
                    </a:cubicBezTo>
                    <a:cubicBezTo>
                      <a:pt x="283" y="202"/>
                      <a:pt x="283" y="202"/>
                      <a:pt x="283" y="202"/>
                    </a:cubicBezTo>
                    <a:cubicBezTo>
                      <a:pt x="283" y="202"/>
                      <a:pt x="283" y="202"/>
                      <a:pt x="283" y="202"/>
                    </a:cubicBezTo>
                    <a:cubicBezTo>
                      <a:pt x="283" y="202"/>
                      <a:pt x="283" y="202"/>
                      <a:pt x="283" y="202"/>
                    </a:cubicBezTo>
                    <a:cubicBezTo>
                      <a:pt x="284" y="201"/>
                      <a:pt x="284" y="201"/>
                      <a:pt x="284" y="201"/>
                    </a:cubicBezTo>
                    <a:cubicBezTo>
                      <a:pt x="284" y="201"/>
                      <a:pt x="284" y="201"/>
                      <a:pt x="284" y="201"/>
                    </a:cubicBezTo>
                    <a:cubicBezTo>
                      <a:pt x="284" y="201"/>
                      <a:pt x="284" y="201"/>
                      <a:pt x="284" y="201"/>
                    </a:cubicBezTo>
                    <a:cubicBezTo>
                      <a:pt x="286" y="198"/>
                      <a:pt x="286" y="198"/>
                      <a:pt x="286" y="198"/>
                    </a:cubicBezTo>
                    <a:cubicBezTo>
                      <a:pt x="287" y="197"/>
                      <a:pt x="287" y="197"/>
                      <a:pt x="287" y="197"/>
                    </a:cubicBezTo>
                    <a:cubicBezTo>
                      <a:pt x="290" y="196"/>
                      <a:pt x="290" y="196"/>
                      <a:pt x="290" y="196"/>
                    </a:cubicBezTo>
                    <a:cubicBezTo>
                      <a:pt x="290" y="196"/>
                      <a:pt x="290" y="196"/>
                      <a:pt x="290" y="196"/>
                    </a:cubicBezTo>
                    <a:cubicBezTo>
                      <a:pt x="290" y="196"/>
                      <a:pt x="290" y="196"/>
                      <a:pt x="290" y="196"/>
                    </a:cubicBezTo>
                    <a:cubicBezTo>
                      <a:pt x="290" y="196"/>
                      <a:pt x="290" y="196"/>
                      <a:pt x="290" y="196"/>
                    </a:cubicBezTo>
                    <a:cubicBezTo>
                      <a:pt x="292" y="195"/>
                      <a:pt x="292" y="195"/>
                      <a:pt x="292" y="195"/>
                    </a:cubicBezTo>
                    <a:cubicBezTo>
                      <a:pt x="294" y="195"/>
                      <a:pt x="294" y="195"/>
                      <a:pt x="294" y="195"/>
                    </a:cubicBezTo>
                    <a:moveTo>
                      <a:pt x="189" y="196"/>
                    </a:moveTo>
                    <a:cubicBezTo>
                      <a:pt x="189" y="196"/>
                      <a:pt x="189" y="196"/>
                      <a:pt x="189" y="196"/>
                    </a:cubicBezTo>
                    <a:cubicBezTo>
                      <a:pt x="190" y="197"/>
                      <a:pt x="190" y="197"/>
                      <a:pt x="190" y="197"/>
                    </a:cubicBezTo>
                    <a:cubicBezTo>
                      <a:pt x="189" y="197"/>
                      <a:pt x="189" y="197"/>
                      <a:pt x="189" y="197"/>
                    </a:cubicBezTo>
                    <a:cubicBezTo>
                      <a:pt x="188" y="197"/>
                      <a:pt x="188" y="197"/>
                      <a:pt x="188" y="197"/>
                    </a:cubicBezTo>
                    <a:cubicBezTo>
                      <a:pt x="188" y="197"/>
                      <a:pt x="188" y="197"/>
                      <a:pt x="188" y="197"/>
                    </a:cubicBezTo>
                    <a:cubicBezTo>
                      <a:pt x="187" y="197"/>
                      <a:pt x="187" y="197"/>
                      <a:pt x="187" y="197"/>
                    </a:cubicBezTo>
                    <a:cubicBezTo>
                      <a:pt x="187" y="198"/>
                      <a:pt x="187" y="198"/>
                      <a:pt x="187" y="198"/>
                    </a:cubicBezTo>
                    <a:cubicBezTo>
                      <a:pt x="187" y="198"/>
                      <a:pt x="187" y="198"/>
                      <a:pt x="187" y="198"/>
                    </a:cubicBezTo>
                    <a:cubicBezTo>
                      <a:pt x="188" y="199"/>
                      <a:pt x="188" y="199"/>
                      <a:pt x="188" y="199"/>
                    </a:cubicBezTo>
                    <a:cubicBezTo>
                      <a:pt x="188" y="199"/>
                      <a:pt x="188" y="199"/>
                      <a:pt x="188" y="199"/>
                    </a:cubicBezTo>
                    <a:cubicBezTo>
                      <a:pt x="188" y="199"/>
                      <a:pt x="188" y="199"/>
                      <a:pt x="188" y="199"/>
                    </a:cubicBezTo>
                    <a:cubicBezTo>
                      <a:pt x="188" y="200"/>
                      <a:pt x="188" y="200"/>
                      <a:pt x="188" y="200"/>
                    </a:cubicBezTo>
                    <a:cubicBezTo>
                      <a:pt x="187" y="200"/>
                      <a:pt x="187" y="200"/>
                      <a:pt x="187" y="200"/>
                    </a:cubicBezTo>
                    <a:cubicBezTo>
                      <a:pt x="187" y="200"/>
                      <a:pt x="187" y="200"/>
                      <a:pt x="187" y="200"/>
                    </a:cubicBezTo>
                    <a:cubicBezTo>
                      <a:pt x="187" y="199"/>
                      <a:pt x="187" y="199"/>
                      <a:pt x="187" y="199"/>
                    </a:cubicBezTo>
                    <a:cubicBezTo>
                      <a:pt x="187" y="199"/>
                      <a:pt x="187" y="199"/>
                      <a:pt x="187" y="199"/>
                    </a:cubicBezTo>
                    <a:cubicBezTo>
                      <a:pt x="186" y="200"/>
                      <a:pt x="186" y="200"/>
                      <a:pt x="186" y="200"/>
                    </a:cubicBezTo>
                    <a:cubicBezTo>
                      <a:pt x="185" y="199"/>
                      <a:pt x="185" y="199"/>
                      <a:pt x="185" y="199"/>
                    </a:cubicBezTo>
                    <a:cubicBezTo>
                      <a:pt x="185" y="199"/>
                      <a:pt x="185" y="199"/>
                      <a:pt x="185" y="199"/>
                    </a:cubicBezTo>
                    <a:cubicBezTo>
                      <a:pt x="185" y="199"/>
                      <a:pt x="185" y="199"/>
                      <a:pt x="185" y="199"/>
                    </a:cubicBezTo>
                    <a:cubicBezTo>
                      <a:pt x="184" y="199"/>
                      <a:pt x="184" y="199"/>
                      <a:pt x="184" y="199"/>
                    </a:cubicBezTo>
                    <a:cubicBezTo>
                      <a:pt x="184" y="199"/>
                      <a:pt x="184" y="199"/>
                      <a:pt x="184" y="199"/>
                    </a:cubicBezTo>
                    <a:cubicBezTo>
                      <a:pt x="184" y="199"/>
                      <a:pt x="184" y="199"/>
                      <a:pt x="184" y="199"/>
                    </a:cubicBezTo>
                    <a:cubicBezTo>
                      <a:pt x="183" y="200"/>
                      <a:pt x="183" y="200"/>
                      <a:pt x="183" y="200"/>
                    </a:cubicBezTo>
                    <a:cubicBezTo>
                      <a:pt x="183" y="201"/>
                      <a:pt x="183" y="201"/>
                      <a:pt x="183" y="201"/>
                    </a:cubicBezTo>
                    <a:cubicBezTo>
                      <a:pt x="184" y="201"/>
                      <a:pt x="184" y="201"/>
                      <a:pt x="184" y="201"/>
                    </a:cubicBezTo>
                    <a:cubicBezTo>
                      <a:pt x="185" y="201"/>
                      <a:pt x="185" y="201"/>
                      <a:pt x="185" y="201"/>
                    </a:cubicBezTo>
                    <a:cubicBezTo>
                      <a:pt x="185" y="202"/>
                      <a:pt x="185" y="202"/>
                      <a:pt x="185" y="202"/>
                    </a:cubicBezTo>
                    <a:cubicBezTo>
                      <a:pt x="184" y="203"/>
                      <a:pt x="184" y="203"/>
                      <a:pt x="184" y="203"/>
                    </a:cubicBezTo>
                    <a:cubicBezTo>
                      <a:pt x="184" y="203"/>
                      <a:pt x="184" y="203"/>
                      <a:pt x="184" y="203"/>
                    </a:cubicBezTo>
                    <a:cubicBezTo>
                      <a:pt x="183" y="202"/>
                      <a:pt x="183" y="202"/>
                      <a:pt x="183" y="202"/>
                    </a:cubicBezTo>
                    <a:cubicBezTo>
                      <a:pt x="183" y="201"/>
                      <a:pt x="183" y="201"/>
                      <a:pt x="183" y="201"/>
                    </a:cubicBezTo>
                    <a:cubicBezTo>
                      <a:pt x="183" y="201"/>
                      <a:pt x="183" y="201"/>
                      <a:pt x="183" y="201"/>
                    </a:cubicBezTo>
                    <a:cubicBezTo>
                      <a:pt x="182" y="201"/>
                      <a:pt x="182" y="201"/>
                      <a:pt x="182" y="201"/>
                    </a:cubicBezTo>
                    <a:cubicBezTo>
                      <a:pt x="181" y="201"/>
                      <a:pt x="181" y="201"/>
                      <a:pt x="181" y="201"/>
                    </a:cubicBezTo>
                    <a:cubicBezTo>
                      <a:pt x="181" y="201"/>
                      <a:pt x="181" y="201"/>
                      <a:pt x="181" y="201"/>
                    </a:cubicBezTo>
                    <a:cubicBezTo>
                      <a:pt x="180" y="202"/>
                      <a:pt x="180" y="202"/>
                      <a:pt x="180" y="202"/>
                    </a:cubicBezTo>
                    <a:cubicBezTo>
                      <a:pt x="179" y="202"/>
                      <a:pt x="179" y="202"/>
                      <a:pt x="179" y="202"/>
                    </a:cubicBezTo>
                    <a:cubicBezTo>
                      <a:pt x="180" y="203"/>
                      <a:pt x="180" y="203"/>
                      <a:pt x="180" y="203"/>
                    </a:cubicBezTo>
                    <a:cubicBezTo>
                      <a:pt x="181" y="203"/>
                      <a:pt x="181" y="203"/>
                      <a:pt x="181" y="203"/>
                    </a:cubicBezTo>
                    <a:cubicBezTo>
                      <a:pt x="182" y="203"/>
                      <a:pt x="182" y="203"/>
                      <a:pt x="182" y="203"/>
                    </a:cubicBezTo>
                    <a:cubicBezTo>
                      <a:pt x="181" y="203"/>
                      <a:pt x="181" y="203"/>
                      <a:pt x="181" y="203"/>
                    </a:cubicBezTo>
                    <a:cubicBezTo>
                      <a:pt x="181" y="203"/>
                      <a:pt x="181" y="203"/>
                      <a:pt x="181" y="203"/>
                    </a:cubicBezTo>
                    <a:cubicBezTo>
                      <a:pt x="180" y="203"/>
                      <a:pt x="180" y="203"/>
                      <a:pt x="180" y="203"/>
                    </a:cubicBezTo>
                    <a:cubicBezTo>
                      <a:pt x="180" y="203"/>
                      <a:pt x="180" y="203"/>
                      <a:pt x="180" y="203"/>
                    </a:cubicBezTo>
                    <a:cubicBezTo>
                      <a:pt x="179" y="203"/>
                      <a:pt x="179" y="203"/>
                      <a:pt x="179" y="203"/>
                    </a:cubicBezTo>
                    <a:cubicBezTo>
                      <a:pt x="179" y="203"/>
                      <a:pt x="179" y="203"/>
                      <a:pt x="179" y="203"/>
                    </a:cubicBezTo>
                    <a:cubicBezTo>
                      <a:pt x="178" y="203"/>
                      <a:pt x="178" y="203"/>
                      <a:pt x="178" y="203"/>
                    </a:cubicBezTo>
                    <a:cubicBezTo>
                      <a:pt x="178" y="204"/>
                      <a:pt x="178" y="204"/>
                      <a:pt x="178" y="204"/>
                    </a:cubicBezTo>
                    <a:cubicBezTo>
                      <a:pt x="178" y="205"/>
                      <a:pt x="178" y="205"/>
                      <a:pt x="178"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6" y="204"/>
                      <a:pt x="176" y="204"/>
                      <a:pt x="176" y="204"/>
                    </a:cubicBezTo>
                    <a:cubicBezTo>
                      <a:pt x="175" y="204"/>
                      <a:pt x="175" y="204"/>
                      <a:pt x="175" y="204"/>
                    </a:cubicBezTo>
                    <a:cubicBezTo>
                      <a:pt x="175" y="205"/>
                      <a:pt x="175" y="205"/>
                      <a:pt x="175" y="205"/>
                    </a:cubicBezTo>
                    <a:cubicBezTo>
                      <a:pt x="176" y="204"/>
                      <a:pt x="176" y="204"/>
                      <a:pt x="176" y="204"/>
                    </a:cubicBezTo>
                    <a:cubicBezTo>
                      <a:pt x="175" y="204"/>
                      <a:pt x="175" y="204"/>
                      <a:pt x="175" y="204"/>
                    </a:cubicBezTo>
                    <a:cubicBezTo>
                      <a:pt x="173" y="204"/>
                      <a:pt x="173" y="204"/>
                      <a:pt x="173" y="204"/>
                    </a:cubicBezTo>
                    <a:cubicBezTo>
                      <a:pt x="173" y="204"/>
                      <a:pt x="173" y="204"/>
                      <a:pt x="173" y="204"/>
                    </a:cubicBezTo>
                    <a:cubicBezTo>
                      <a:pt x="173" y="204"/>
                      <a:pt x="173" y="204"/>
                      <a:pt x="173" y="204"/>
                    </a:cubicBezTo>
                    <a:cubicBezTo>
                      <a:pt x="173" y="205"/>
                      <a:pt x="173" y="205"/>
                      <a:pt x="173" y="205"/>
                    </a:cubicBezTo>
                    <a:cubicBezTo>
                      <a:pt x="173" y="204"/>
                      <a:pt x="173" y="204"/>
                      <a:pt x="173" y="204"/>
                    </a:cubicBezTo>
                    <a:cubicBezTo>
                      <a:pt x="173" y="204"/>
                      <a:pt x="173" y="204"/>
                      <a:pt x="173" y="204"/>
                    </a:cubicBezTo>
                    <a:cubicBezTo>
                      <a:pt x="173" y="204"/>
                      <a:pt x="173" y="204"/>
                      <a:pt x="173" y="204"/>
                    </a:cubicBezTo>
                    <a:cubicBezTo>
                      <a:pt x="173" y="203"/>
                      <a:pt x="173" y="203"/>
                      <a:pt x="173" y="203"/>
                    </a:cubicBezTo>
                    <a:cubicBezTo>
                      <a:pt x="173" y="203"/>
                      <a:pt x="173" y="203"/>
                      <a:pt x="173" y="203"/>
                    </a:cubicBezTo>
                    <a:cubicBezTo>
                      <a:pt x="173" y="203"/>
                      <a:pt x="173" y="203"/>
                      <a:pt x="173" y="203"/>
                    </a:cubicBezTo>
                    <a:cubicBezTo>
                      <a:pt x="173" y="201"/>
                      <a:pt x="173" y="201"/>
                      <a:pt x="173" y="201"/>
                    </a:cubicBezTo>
                    <a:cubicBezTo>
                      <a:pt x="173" y="201"/>
                      <a:pt x="173" y="201"/>
                      <a:pt x="173" y="201"/>
                    </a:cubicBezTo>
                    <a:cubicBezTo>
                      <a:pt x="173" y="201"/>
                      <a:pt x="173" y="201"/>
                      <a:pt x="173" y="201"/>
                    </a:cubicBezTo>
                    <a:cubicBezTo>
                      <a:pt x="173" y="201"/>
                      <a:pt x="173" y="201"/>
                      <a:pt x="173" y="201"/>
                    </a:cubicBezTo>
                    <a:cubicBezTo>
                      <a:pt x="173" y="200"/>
                      <a:pt x="173" y="200"/>
                      <a:pt x="173" y="200"/>
                    </a:cubicBezTo>
                    <a:cubicBezTo>
                      <a:pt x="174" y="199"/>
                      <a:pt x="174" y="199"/>
                      <a:pt x="174" y="199"/>
                    </a:cubicBezTo>
                    <a:cubicBezTo>
                      <a:pt x="177" y="198"/>
                      <a:pt x="177" y="198"/>
                      <a:pt x="177" y="198"/>
                    </a:cubicBezTo>
                    <a:cubicBezTo>
                      <a:pt x="178" y="198"/>
                      <a:pt x="178" y="198"/>
                      <a:pt x="178" y="198"/>
                    </a:cubicBezTo>
                    <a:cubicBezTo>
                      <a:pt x="178" y="198"/>
                      <a:pt x="178" y="198"/>
                      <a:pt x="178" y="198"/>
                    </a:cubicBezTo>
                    <a:cubicBezTo>
                      <a:pt x="178" y="200"/>
                      <a:pt x="178" y="200"/>
                      <a:pt x="178" y="200"/>
                    </a:cubicBezTo>
                    <a:cubicBezTo>
                      <a:pt x="178" y="200"/>
                      <a:pt x="178" y="200"/>
                      <a:pt x="178" y="200"/>
                    </a:cubicBezTo>
                    <a:cubicBezTo>
                      <a:pt x="179" y="200"/>
                      <a:pt x="179" y="200"/>
                      <a:pt x="179" y="200"/>
                    </a:cubicBezTo>
                    <a:cubicBezTo>
                      <a:pt x="179" y="201"/>
                      <a:pt x="179" y="201"/>
                      <a:pt x="179" y="201"/>
                    </a:cubicBezTo>
                    <a:cubicBezTo>
                      <a:pt x="179" y="201"/>
                      <a:pt x="179" y="201"/>
                      <a:pt x="179" y="201"/>
                    </a:cubicBezTo>
                    <a:cubicBezTo>
                      <a:pt x="180" y="200"/>
                      <a:pt x="180" y="200"/>
                      <a:pt x="180" y="200"/>
                    </a:cubicBezTo>
                    <a:cubicBezTo>
                      <a:pt x="181" y="199"/>
                      <a:pt x="181" y="199"/>
                      <a:pt x="181" y="199"/>
                    </a:cubicBezTo>
                    <a:cubicBezTo>
                      <a:pt x="181" y="199"/>
                      <a:pt x="181" y="199"/>
                      <a:pt x="181" y="199"/>
                    </a:cubicBezTo>
                    <a:cubicBezTo>
                      <a:pt x="181" y="199"/>
                      <a:pt x="181" y="199"/>
                      <a:pt x="181" y="199"/>
                    </a:cubicBezTo>
                    <a:cubicBezTo>
                      <a:pt x="181" y="198"/>
                      <a:pt x="181" y="198"/>
                      <a:pt x="181" y="198"/>
                    </a:cubicBezTo>
                    <a:cubicBezTo>
                      <a:pt x="181" y="198"/>
                      <a:pt x="181" y="198"/>
                      <a:pt x="181" y="198"/>
                    </a:cubicBezTo>
                    <a:cubicBezTo>
                      <a:pt x="181" y="199"/>
                      <a:pt x="181" y="199"/>
                      <a:pt x="181" y="199"/>
                    </a:cubicBezTo>
                    <a:cubicBezTo>
                      <a:pt x="182" y="198"/>
                      <a:pt x="182" y="198"/>
                      <a:pt x="182" y="198"/>
                    </a:cubicBezTo>
                    <a:cubicBezTo>
                      <a:pt x="182" y="197"/>
                      <a:pt x="182" y="197"/>
                      <a:pt x="182" y="197"/>
                    </a:cubicBezTo>
                    <a:cubicBezTo>
                      <a:pt x="182" y="198"/>
                      <a:pt x="182" y="198"/>
                      <a:pt x="182" y="198"/>
                    </a:cubicBezTo>
                    <a:cubicBezTo>
                      <a:pt x="182" y="198"/>
                      <a:pt x="182" y="198"/>
                      <a:pt x="182" y="198"/>
                    </a:cubicBezTo>
                    <a:cubicBezTo>
                      <a:pt x="183" y="198"/>
                      <a:pt x="183" y="198"/>
                      <a:pt x="183" y="198"/>
                    </a:cubicBezTo>
                    <a:cubicBezTo>
                      <a:pt x="183" y="198"/>
                      <a:pt x="183" y="198"/>
                      <a:pt x="183" y="198"/>
                    </a:cubicBezTo>
                    <a:cubicBezTo>
                      <a:pt x="184" y="198"/>
                      <a:pt x="184" y="198"/>
                      <a:pt x="184" y="198"/>
                    </a:cubicBezTo>
                    <a:cubicBezTo>
                      <a:pt x="184" y="198"/>
                      <a:pt x="184" y="198"/>
                      <a:pt x="184" y="198"/>
                    </a:cubicBezTo>
                    <a:cubicBezTo>
                      <a:pt x="184" y="197"/>
                      <a:pt x="184" y="197"/>
                      <a:pt x="184" y="197"/>
                    </a:cubicBezTo>
                    <a:cubicBezTo>
                      <a:pt x="184" y="197"/>
                      <a:pt x="184" y="197"/>
                      <a:pt x="184"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6" y="197"/>
                      <a:pt x="186" y="197"/>
                      <a:pt x="186" y="197"/>
                    </a:cubicBezTo>
                    <a:cubicBezTo>
                      <a:pt x="186" y="197"/>
                      <a:pt x="186" y="197"/>
                      <a:pt x="186" y="197"/>
                    </a:cubicBezTo>
                    <a:cubicBezTo>
                      <a:pt x="187" y="198"/>
                      <a:pt x="187" y="198"/>
                      <a:pt x="187" y="198"/>
                    </a:cubicBezTo>
                    <a:cubicBezTo>
                      <a:pt x="187" y="197"/>
                      <a:pt x="187" y="197"/>
                      <a:pt x="187" y="197"/>
                    </a:cubicBezTo>
                    <a:cubicBezTo>
                      <a:pt x="188" y="196"/>
                      <a:pt x="188" y="196"/>
                      <a:pt x="188" y="196"/>
                    </a:cubicBezTo>
                    <a:cubicBezTo>
                      <a:pt x="189" y="196"/>
                      <a:pt x="189" y="196"/>
                      <a:pt x="189" y="196"/>
                    </a:cubicBezTo>
                    <a:moveTo>
                      <a:pt x="283" y="214"/>
                    </a:moveTo>
                    <a:cubicBezTo>
                      <a:pt x="284" y="214"/>
                      <a:pt x="284" y="214"/>
                      <a:pt x="284" y="214"/>
                    </a:cubicBezTo>
                    <a:cubicBezTo>
                      <a:pt x="284" y="215"/>
                      <a:pt x="284" y="215"/>
                      <a:pt x="284" y="215"/>
                    </a:cubicBezTo>
                    <a:cubicBezTo>
                      <a:pt x="283" y="215"/>
                      <a:pt x="283" y="215"/>
                      <a:pt x="283" y="215"/>
                    </a:cubicBezTo>
                    <a:cubicBezTo>
                      <a:pt x="283" y="216"/>
                      <a:pt x="283" y="216"/>
                      <a:pt x="283" y="216"/>
                    </a:cubicBezTo>
                    <a:cubicBezTo>
                      <a:pt x="283" y="216"/>
                      <a:pt x="283" y="216"/>
                      <a:pt x="283" y="216"/>
                    </a:cubicBezTo>
                    <a:cubicBezTo>
                      <a:pt x="284" y="217"/>
                      <a:pt x="284" y="217"/>
                      <a:pt x="284" y="217"/>
                    </a:cubicBezTo>
                    <a:cubicBezTo>
                      <a:pt x="284" y="217"/>
                      <a:pt x="284" y="217"/>
                      <a:pt x="284" y="217"/>
                    </a:cubicBezTo>
                    <a:cubicBezTo>
                      <a:pt x="283" y="216"/>
                      <a:pt x="283" y="216"/>
                      <a:pt x="283" y="216"/>
                    </a:cubicBezTo>
                    <a:cubicBezTo>
                      <a:pt x="282" y="215"/>
                      <a:pt x="282" y="215"/>
                      <a:pt x="282" y="215"/>
                    </a:cubicBezTo>
                    <a:cubicBezTo>
                      <a:pt x="282" y="216"/>
                      <a:pt x="282" y="216"/>
                      <a:pt x="282" y="216"/>
                    </a:cubicBezTo>
                    <a:cubicBezTo>
                      <a:pt x="282" y="216"/>
                      <a:pt x="282" y="216"/>
                      <a:pt x="282" y="216"/>
                    </a:cubicBezTo>
                    <a:cubicBezTo>
                      <a:pt x="282" y="217"/>
                      <a:pt x="282" y="217"/>
                      <a:pt x="282" y="217"/>
                    </a:cubicBezTo>
                    <a:cubicBezTo>
                      <a:pt x="282" y="217"/>
                      <a:pt x="282" y="217"/>
                      <a:pt x="282" y="217"/>
                    </a:cubicBezTo>
                    <a:cubicBezTo>
                      <a:pt x="283" y="219"/>
                      <a:pt x="283" y="219"/>
                      <a:pt x="283" y="219"/>
                    </a:cubicBezTo>
                    <a:cubicBezTo>
                      <a:pt x="283" y="220"/>
                      <a:pt x="283" y="220"/>
                      <a:pt x="283" y="220"/>
                    </a:cubicBezTo>
                    <a:cubicBezTo>
                      <a:pt x="283" y="220"/>
                      <a:pt x="283" y="220"/>
                      <a:pt x="283" y="220"/>
                    </a:cubicBezTo>
                    <a:cubicBezTo>
                      <a:pt x="284" y="221"/>
                      <a:pt x="284" y="221"/>
                      <a:pt x="284" y="221"/>
                    </a:cubicBezTo>
                    <a:cubicBezTo>
                      <a:pt x="285" y="221"/>
                      <a:pt x="285" y="221"/>
                      <a:pt x="285" y="221"/>
                    </a:cubicBezTo>
                    <a:cubicBezTo>
                      <a:pt x="285" y="221"/>
                      <a:pt x="285" y="221"/>
                      <a:pt x="285" y="221"/>
                    </a:cubicBezTo>
                    <a:cubicBezTo>
                      <a:pt x="285" y="221"/>
                      <a:pt x="285" y="221"/>
                      <a:pt x="285" y="221"/>
                    </a:cubicBezTo>
                    <a:cubicBezTo>
                      <a:pt x="285" y="222"/>
                      <a:pt x="285" y="222"/>
                      <a:pt x="285" y="222"/>
                    </a:cubicBezTo>
                    <a:cubicBezTo>
                      <a:pt x="285" y="222"/>
                      <a:pt x="285" y="222"/>
                      <a:pt x="285" y="222"/>
                    </a:cubicBezTo>
                    <a:cubicBezTo>
                      <a:pt x="285" y="223"/>
                      <a:pt x="285" y="223"/>
                      <a:pt x="285" y="223"/>
                    </a:cubicBezTo>
                    <a:cubicBezTo>
                      <a:pt x="284" y="223"/>
                      <a:pt x="284" y="223"/>
                      <a:pt x="284" y="223"/>
                    </a:cubicBezTo>
                    <a:cubicBezTo>
                      <a:pt x="284" y="222"/>
                      <a:pt x="284" y="222"/>
                      <a:pt x="284" y="222"/>
                    </a:cubicBezTo>
                    <a:cubicBezTo>
                      <a:pt x="283" y="221"/>
                      <a:pt x="283" y="221"/>
                      <a:pt x="283" y="221"/>
                    </a:cubicBezTo>
                    <a:cubicBezTo>
                      <a:pt x="283" y="221"/>
                      <a:pt x="283" y="221"/>
                      <a:pt x="283" y="221"/>
                    </a:cubicBezTo>
                    <a:cubicBezTo>
                      <a:pt x="283" y="221"/>
                      <a:pt x="283" y="221"/>
                      <a:pt x="283" y="221"/>
                    </a:cubicBezTo>
                    <a:cubicBezTo>
                      <a:pt x="282" y="218"/>
                      <a:pt x="282" y="218"/>
                      <a:pt x="282" y="218"/>
                    </a:cubicBezTo>
                    <a:cubicBezTo>
                      <a:pt x="281" y="217"/>
                      <a:pt x="281" y="217"/>
                      <a:pt x="281" y="217"/>
                    </a:cubicBezTo>
                    <a:cubicBezTo>
                      <a:pt x="281" y="218"/>
                      <a:pt x="281" y="218"/>
                      <a:pt x="281" y="218"/>
                    </a:cubicBezTo>
                    <a:cubicBezTo>
                      <a:pt x="281" y="220"/>
                      <a:pt x="281" y="220"/>
                      <a:pt x="281" y="220"/>
                    </a:cubicBezTo>
                    <a:cubicBezTo>
                      <a:pt x="281" y="220"/>
                      <a:pt x="281" y="220"/>
                      <a:pt x="281" y="220"/>
                    </a:cubicBezTo>
                    <a:cubicBezTo>
                      <a:pt x="281" y="220"/>
                      <a:pt x="281" y="220"/>
                      <a:pt x="281" y="220"/>
                    </a:cubicBezTo>
                    <a:cubicBezTo>
                      <a:pt x="281" y="222"/>
                      <a:pt x="281" y="222"/>
                      <a:pt x="281" y="222"/>
                    </a:cubicBezTo>
                    <a:cubicBezTo>
                      <a:pt x="282" y="223"/>
                      <a:pt x="282" y="223"/>
                      <a:pt x="282" y="223"/>
                    </a:cubicBezTo>
                    <a:cubicBezTo>
                      <a:pt x="281" y="223"/>
                      <a:pt x="281" y="223"/>
                      <a:pt x="281" y="223"/>
                    </a:cubicBezTo>
                    <a:cubicBezTo>
                      <a:pt x="280" y="223"/>
                      <a:pt x="280" y="223"/>
                      <a:pt x="280" y="223"/>
                    </a:cubicBezTo>
                    <a:cubicBezTo>
                      <a:pt x="280" y="222"/>
                      <a:pt x="280" y="222"/>
                      <a:pt x="280" y="222"/>
                    </a:cubicBezTo>
                    <a:cubicBezTo>
                      <a:pt x="280" y="222"/>
                      <a:pt x="280" y="222"/>
                      <a:pt x="280" y="222"/>
                    </a:cubicBezTo>
                    <a:cubicBezTo>
                      <a:pt x="281" y="221"/>
                      <a:pt x="281" y="221"/>
                      <a:pt x="281" y="221"/>
                    </a:cubicBezTo>
                    <a:cubicBezTo>
                      <a:pt x="280" y="221"/>
                      <a:pt x="280" y="221"/>
                      <a:pt x="280" y="221"/>
                    </a:cubicBezTo>
                    <a:cubicBezTo>
                      <a:pt x="280" y="221"/>
                      <a:pt x="280" y="221"/>
                      <a:pt x="280" y="221"/>
                    </a:cubicBezTo>
                    <a:cubicBezTo>
                      <a:pt x="280" y="220"/>
                      <a:pt x="280" y="220"/>
                      <a:pt x="280" y="220"/>
                    </a:cubicBezTo>
                    <a:cubicBezTo>
                      <a:pt x="280" y="220"/>
                      <a:pt x="280" y="220"/>
                      <a:pt x="280" y="220"/>
                    </a:cubicBezTo>
                    <a:cubicBezTo>
                      <a:pt x="280" y="219"/>
                      <a:pt x="280" y="219"/>
                      <a:pt x="280" y="219"/>
                    </a:cubicBezTo>
                    <a:cubicBezTo>
                      <a:pt x="279" y="218"/>
                      <a:pt x="279" y="218"/>
                      <a:pt x="279" y="218"/>
                    </a:cubicBezTo>
                    <a:cubicBezTo>
                      <a:pt x="279" y="218"/>
                      <a:pt x="279" y="218"/>
                      <a:pt x="279" y="218"/>
                    </a:cubicBezTo>
                    <a:cubicBezTo>
                      <a:pt x="280" y="218"/>
                      <a:pt x="280" y="218"/>
                      <a:pt x="280" y="218"/>
                    </a:cubicBezTo>
                    <a:cubicBezTo>
                      <a:pt x="280" y="218"/>
                      <a:pt x="280" y="218"/>
                      <a:pt x="280" y="218"/>
                    </a:cubicBezTo>
                    <a:cubicBezTo>
                      <a:pt x="280" y="218"/>
                      <a:pt x="280" y="218"/>
                      <a:pt x="280" y="218"/>
                    </a:cubicBezTo>
                    <a:cubicBezTo>
                      <a:pt x="281" y="217"/>
                      <a:pt x="281" y="217"/>
                      <a:pt x="281" y="217"/>
                    </a:cubicBezTo>
                    <a:cubicBezTo>
                      <a:pt x="281" y="217"/>
                      <a:pt x="281" y="217"/>
                      <a:pt x="281" y="217"/>
                    </a:cubicBezTo>
                    <a:cubicBezTo>
                      <a:pt x="281" y="216"/>
                      <a:pt x="281" y="216"/>
                      <a:pt x="281" y="216"/>
                    </a:cubicBezTo>
                    <a:cubicBezTo>
                      <a:pt x="280" y="216"/>
                      <a:pt x="280" y="216"/>
                      <a:pt x="280" y="216"/>
                    </a:cubicBezTo>
                    <a:cubicBezTo>
                      <a:pt x="280" y="215"/>
                      <a:pt x="280" y="215"/>
                      <a:pt x="280" y="215"/>
                    </a:cubicBezTo>
                    <a:cubicBezTo>
                      <a:pt x="280" y="215"/>
                      <a:pt x="280" y="215"/>
                      <a:pt x="280" y="215"/>
                    </a:cubicBezTo>
                    <a:cubicBezTo>
                      <a:pt x="280" y="215"/>
                      <a:pt x="280" y="215"/>
                      <a:pt x="280" y="215"/>
                    </a:cubicBezTo>
                    <a:cubicBezTo>
                      <a:pt x="280" y="215"/>
                      <a:pt x="280" y="215"/>
                      <a:pt x="280" y="215"/>
                    </a:cubicBezTo>
                    <a:cubicBezTo>
                      <a:pt x="281" y="215"/>
                      <a:pt x="281" y="215"/>
                      <a:pt x="281" y="215"/>
                    </a:cubicBezTo>
                    <a:cubicBezTo>
                      <a:pt x="281" y="215"/>
                      <a:pt x="281" y="215"/>
                      <a:pt x="281" y="215"/>
                    </a:cubicBezTo>
                    <a:cubicBezTo>
                      <a:pt x="282" y="215"/>
                      <a:pt x="282" y="215"/>
                      <a:pt x="282" y="215"/>
                    </a:cubicBezTo>
                    <a:cubicBezTo>
                      <a:pt x="282" y="214"/>
                      <a:pt x="282" y="214"/>
                      <a:pt x="282" y="214"/>
                    </a:cubicBezTo>
                    <a:cubicBezTo>
                      <a:pt x="282" y="214"/>
                      <a:pt x="282" y="214"/>
                      <a:pt x="282" y="214"/>
                    </a:cubicBezTo>
                    <a:cubicBezTo>
                      <a:pt x="283" y="214"/>
                      <a:pt x="283" y="214"/>
                      <a:pt x="283" y="214"/>
                    </a:cubicBezTo>
                    <a:moveTo>
                      <a:pt x="289" y="214"/>
                    </a:moveTo>
                    <a:cubicBezTo>
                      <a:pt x="289" y="215"/>
                      <a:pt x="289" y="215"/>
                      <a:pt x="289" y="215"/>
                    </a:cubicBezTo>
                    <a:cubicBezTo>
                      <a:pt x="289" y="215"/>
                      <a:pt x="289" y="215"/>
                      <a:pt x="289" y="215"/>
                    </a:cubicBezTo>
                    <a:cubicBezTo>
                      <a:pt x="289" y="215"/>
                      <a:pt x="289" y="215"/>
                      <a:pt x="289" y="215"/>
                    </a:cubicBezTo>
                    <a:cubicBezTo>
                      <a:pt x="291" y="216"/>
                      <a:pt x="291" y="216"/>
                      <a:pt x="291" y="216"/>
                    </a:cubicBezTo>
                    <a:cubicBezTo>
                      <a:pt x="290" y="217"/>
                      <a:pt x="290" y="217"/>
                      <a:pt x="290" y="217"/>
                    </a:cubicBezTo>
                    <a:cubicBezTo>
                      <a:pt x="290" y="219"/>
                      <a:pt x="290" y="219"/>
                      <a:pt x="290" y="219"/>
                    </a:cubicBezTo>
                    <a:cubicBezTo>
                      <a:pt x="290" y="223"/>
                      <a:pt x="290" y="223"/>
                      <a:pt x="290" y="223"/>
                    </a:cubicBezTo>
                    <a:cubicBezTo>
                      <a:pt x="290" y="224"/>
                      <a:pt x="290" y="224"/>
                      <a:pt x="290" y="224"/>
                    </a:cubicBezTo>
                    <a:cubicBezTo>
                      <a:pt x="290" y="224"/>
                      <a:pt x="290" y="224"/>
                      <a:pt x="290" y="224"/>
                    </a:cubicBezTo>
                    <a:cubicBezTo>
                      <a:pt x="290" y="224"/>
                      <a:pt x="290" y="224"/>
                      <a:pt x="290" y="224"/>
                    </a:cubicBezTo>
                    <a:cubicBezTo>
                      <a:pt x="289" y="225"/>
                      <a:pt x="289" y="225"/>
                      <a:pt x="289" y="225"/>
                    </a:cubicBezTo>
                    <a:cubicBezTo>
                      <a:pt x="289" y="225"/>
                      <a:pt x="289" y="225"/>
                      <a:pt x="289" y="225"/>
                    </a:cubicBezTo>
                    <a:cubicBezTo>
                      <a:pt x="289" y="225"/>
                      <a:pt x="289" y="225"/>
                      <a:pt x="289" y="225"/>
                    </a:cubicBezTo>
                    <a:cubicBezTo>
                      <a:pt x="288" y="224"/>
                      <a:pt x="288" y="224"/>
                      <a:pt x="288" y="224"/>
                    </a:cubicBezTo>
                    <a:cubicBezTo>
                      <a:pt x="288" y="224"/>
                      <a:pt x="288" y="224"/>
                      <a:pt x="288" y="224"/>
                    </a:cubicBezTo>
                    <a:cubicBezTo>
                      <a:pt x="288" y="224"/>
                      <a:pt x="288" y="224"/>
                      <a:pt x="288" y="224"/>
                    </a:cubicBezTo>
                    <a:cubicBezTo>
                      <a:pt x="288" y="223"/>
                      <a:pt x="288" y="223"/>
                      <a:pt x="288" y="223"/>
                    </a:cubicBezTo>
                    <a:cubicBezTo>
                      <a:pt x="288" y="223"/>
                      <a:pt x="288" y="223"/>
                      <a:pt x="288" y="223"/>
                    </a:cubicBezTo>
                    <a:cubicBezTo>
                      <a:pt x="288" y="223"/>
                      <a:pt x="288" y="223"/>
                      <a:pt x="288" y="223"/>
                    </a:cubicBezTo>
                    <a:cubicBezTo>
                      <a:pt x="287" y="222"/>
                      <a:pt x="287" y="222"/>
                      <a:pt x="287" y="222"/>
                    </a:cubicBezTo>
                    <a:cubicBezTo>
                      <a:pt x="287" y="221"/>
                      <a:pt x="287" y="221"/>
                      <a:pt x="287" y="221"/>
                    </a:cubicBezTo>
                    <a:cubicBezTo>
                      <a:pt x="288" y="219"/>
                      <a:pt x="288" y="219"/>
                      <a:pt x="288" y="219"/>
                    </a:cubicBezTo>
                    <a:cubicBezTo>
                      <a:pt x="289" y="219"/>
                      <a:pt x="289" y="219"/>
                      <a:pt x="289" y="219"/>
                    </a:cubicBezTo>
                    <a:cubicBezTo>
                      <a:pt x="289" y="219"/>
                      <a:pt x="289" y="219"/>
                      <a:pt x="289" y="219"/>
                    </a:cubicBezTo>
                    <a:cubicBezTo>
                      <a:pt x="289" y="215"/>
                      <a:pt x="289" y="215"/>
                      <a:pt x="289" y="215"/>
                    </a:cubicBezTo>
                    <a:cubicBezTo>
                      <a:pt x="289" y="214"/>
                      <a:pt x="289" y="214"/>
                      <a:pt x="289" y="214"/>
                    </a:cubicBezTo>
                    <a:moveTo>
                      <a:pt x="286" y="216"/>
                    </a:move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8"/>
                      <a:pt x="285" y="218"/>
                      <a:pt x="285" y="218"/>
                    </a:cubicBezTo>
                    <a:cubicBezTo>
                      <a:pt x="286" y="218"/>
                      <a:pt x="286" y="218"/>
                      <a:pt x="286" y="218"/>
                    </a:cubicBezTo>
                    <a:cubicBezTo>
                      <a:pt x="285" y="219"/>
                      <a:pt x="285" y="219"/>
                      <a:pt x="285" y="219"/>
                    </a:cubicBezTo>
                    <a:cubicBezTo>
                      <a:pt x="285" y="219"/>
                      <a:pt x="285" y="219"/>
                      <a:pt x="285" y="219"/>
                    </a:cubicBezTo>
                    <a:cubicBezTo>
                      <a:pt x="284" y="217"/>
                      <a:pt x="284" y="217"/>
                      <a:pt x="284" y="217"/>
                    </a:cubicBezTo>
                    <a:cubicBezTo>
                      <a:pt x="285" y="217"/>
                      <a:pt x="285" y="217"/>
                      <a:pt x="285" y="217"/>
                    </a:cubicBezTo>
                    <a:cubicBezTo>
                      <a:pt x="285" y="216"/>
                      <a:pt x="285" y="216"/>
                      <a:pt x="285" y="216"/>
                    </a:cubicBezTo>
                    <a:cubicBezTo>
                      <a:pt x="286" y="216"/>
                      <a:pt x="286" y="216"/>
                      <a:pt x="286" y="216"/>
                    </a:cubicBezTo>
                    <a:moveTo>
                      <a:pt x="291" y="217"/>
                    </a:moveTo>
                    <a:cubicBezTo>
                      <a:pt x="291" y="217"/>
                      <a:pt x="291" y="217"/>
                      <a:pt x="291" y="217"/>
                    </a:cubicBezTo>
                    <a:cubicBezTo>
                      <a:pt x="292" y="219"/>
                      <a:pt x="292" y="219"/>
                      <a:pt x="292" y="219"/>
                    </a:cubicBezTo>
                    <a:cubicBezTo>
                      <a:pt x="291" y="217"/>
                      <a:pt x="291" y="217"/>
                      <a:pt x="291" y="217"/>
                    </a:cubicBezTo>
                    <a:cubicBezTo>
                      <a:pt x="291" y="217"/>
                      <a:pt x="291" y="217"/>
                      <a:pt x="291" y="217"/>
                    </a:cubicBezTo>
                    <a:moveTo>
                      <a:pt x="297" y="218"/>
                    </a:moveTo>
                    <a:cubicBezTo>
                      <a:pt x="297" y="220"/>
                      <a:pt x="297" y="220"/>
                      <a:pt x="297" y="220"/>
                    </a:cubicBezTo>
                    <a:cubicBezTo>
                      <a:pt x="297" y="225"/>
                      <a:pt x="297" y="225"/>
                      <a:pt x="297" y="225"/>
                    </a:cubicBezTo>
                    <a:cubicBezTo>
                      <a:pt x="297" y="229"/>
                      <a:pt x="297" y="229"/>
                      <a:pt x="297" y="229"/>
                    </a:cubicBezTo>
                    <a:cubicBezTo>
                      <a:pt x="297" y="230"/>
                      <a:pt x="297" y="230"/>
                      <a:pt x="297"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5" y="230"/>
                      <a:pt x="295" y="230"/>
                      <a:pt x="295" y="230"/>
                    </a:cubicBezTo>
                    <a:cubicBezTo>
                      <a:pt x="295" y="230"/>
                      <a:pt x="295" y="230"/>
                      <a:pt x="295" y="230"/>
                    </a:cubicBezTo>
                    <a:cubicBezTo>
                      <a:pt x="295" y="230"/>
                      <a:pt x="295" y="230"/>
                      <a:pt x="295" y="230"/>
                    </a:cubicBezTo>
                    <a:cubicBezTo>
                      <a:pt x="294" y="229"/>
                      <a:pt x="294" y="229"/>
                      <a:pt x="294" y="229"/>
                    </a:cubicBezTo>
                    <a:cubicBezTo>
                      <a:pt x="294" y="228"/>
                      <a:pt x="294" y="228"/>
                      <a:pt x="294" y="228"/>
                    </a:cubicBezTo>
                    <a:cubicBezTo>
                      <a:pt x="294" y="228"/>
                      <a:pt x="294" y="228"/>
                      <a:pt x="294" y="228"/>
                    </a:cubicBezTo>
                    <a:cubicBezTo>
                      <a:pt x="293" y="228"/>
                      <a:pt x="293" y="228"/>
                      <a:pt x="293" y="228"/>
                    </a:cubicBezTo>
                    <a:cubicBezTo>
                      <a:pt x="293" y="228"/>
                      <a:pt x="293" y="228"/>
                      <a:pt x="293" y="228"/>
                    </a:cubicBezTo>
                    <a:cubicBezTo>
                      <a:pt x="292" y="228"/>
                      <a:pt x="292" y="228"/>
                      <a:pt x="292" y="228"/>
                    </a:cubicBezTo>
                    <a:cubicBezTo>
                      <a:pt x="293" y="228"/>
                      <a:pt x="293" y="228"/>
                      <a:pt x="293" y="228"/>
                    </a:cubicBezTo>
                    <a:cubicBezTo>
                      <a:pt x="293" y="227"/>
                      <a:pt x="293" y="227"/>
                      <a:pt x="293" y="227"/>
                    </a:cubicBezTo>
                    <a:cubicBezTo>
                      <a:pt x="293" y="227"/>
                      <a:pt x="293" y="227"/>
                      <a:pt x="293" y="227"/>
                    </a:cubicBezTo>
                    <a:cubicBezTo>
                      <a:pt x="294" y="227"/>
                      <a:pt x="294" y="227"/>
                      <a:pt x="294" y="227"/>
                    </a:cubicBezTo>
                    <a:cubicBezTo>
                      <a:pt x="294" y="227"/>
                      <a:pt x="294" y="227"/>
                      <a:pt x="294" y="227"/>
                    </a:cubicBezTo>
                    <a:cubicBezTo>
                      <a:pt x="294" y="226"/>
                      <a:pt x="294" y="226"/>
                      <a:pt x="294" y="226"/>
                    </a:cubicBezTo>
                    <a:cubicBezTo>
                      <a:pt x="294" y="226"/>
                      <a:pt x="294" y="226"/>
                      <a:pt x="294" y="226"/>
                    </a:cubicBezTo>
                    <a:cubicBezTo>
                      <a:pt x="294" y="226"/>
                      <a:pt x="294" y="226"/>
                      <a:pt x="294" y="226"/>
                    </a:cubicBezTo>
                    <a:cubicBezTo>
                      <a:pt x="294" y="225"/>
                      <a:pt x="294" y="225"/>
                      <a:pt x="294" y="225"/>
                    </a:cubicBezTo>
                    <a:cubicBezTo>
                      <a:pt x="294" y="224"/>
                      <a:pt x="294" y="224"/>
                      <a:pt x="294" y="224"/>
                    </a:cubicBezTo>
                    <a:cubicBezTo>
                      <a:pt x="295" y="224"/>
                      <a:pt x="295" y="224"/>
                      <a:pt x="295" y="224"/>
                    </a:cubicBezTo>
                    <a:cubicBezTo>
                      <a:pt x="295" y="225"/>
                      <a:pt x="295" y="225"/>
                      <a:pt x="295" y="225"/>
                    </a:cubicBezTo>
                    <a:cubicBezTo>
                      <a:pt x="295" y="225"/>
                      <a:pt x="295" y="225"/>
                      <a:pt x="295" y="225"/>
                    </a:cubicBezTo>
                    <a:cubicBezTo>
                      <a:pt x="296" y="224"/>
                      <a:pt x="296" y="224"/>
                      <a:pt x="296" y="224"/>
                    </a:cubicBezTo>
                    <a:cubicBezTo>
                      <a:pt x="296" y="224"/>
                      <a:pt x="296" y="224"/>
                      <a:pt x="296" y="224"/>
                    </a:cubicBezTo>
                    <a:cubicBezTo>
                      <a:pt x="296" y="224"/>
                      <a:pt x="296" y="224"/>
                      <a:pt x="296" y="224"/>
                    </a:cubicBezTo>
                    <a:cubicBezTo>
                      <a:pt x="296" y="223"/>
                      <a:pt x="296" y="223"/>
                      <a:pt x="296" y="223"/>
                    </a:cubicBezTo>
                    <a:cubicBezTo>
                      <a:pt x="296" y="222"/>
                      <a:pt x="296" y="222"/>
                      <a:pt x="296" y="222"/>
                    </a:cubicBezTo>
                    <a:cubicBezTo>
                      <a:pt x="296" y="222"/>
                      <a:pt x="296" y="222"/>
                      <a:pt x="296" y="222"/>
                    </a:cubicBezTo>
                    <a:cubicBezTo>
                      <a:pt x="295" y="221"/>
                      <a:pt x="295" y="221"/>
                      <a:pt x="295" y="221"/>
                    </a:cubicBezTo>
                    <a:cubicBezTo>
                      <a:pt x="295" y="221"/>
                      <a:pt x="295" y="221"/>
                      <a:pt x="295" y="221"/>
                    </a:cubicBezTo>
                    <a:cubicBezTo>
                      <a:pt x="296" y="221"/>
                      <a:pt x="296" y="221"/>
                      <a:pt x="296" y="221"/>
                    </a:cubicBezTo>
                    <a:cubicBezTo>
                      <a:pt x="296" y="221"/>
                      <a:pt x="296" y="221"/>
                      <a:pt x="296" y="221"/>
                    </a:cubicBezTo>
                    <a:cubicBezTo>
                      <a:pt x="296" y="221"/>
                      <a:pt x="296" y="221"/>
                      <a:pt x="296" y="221"/>
                    </a:cubicBezTo>
                    <a:cubicBezTo>
                      <a:pt x="297" y="220"/>
                      <a:pt x="297" y="220"/>
                      <a:pt x="297" y="220"/>
                    </a:cubicBezTo>
                    <a:cubicBezTo>
                      <a:pt x="297" y="220"/>
                      <a:pt x="297" y="220"/>
                      <a:pt x="297" y="220"/>
                    </a:cubicBezTo>
                    <a:cubicBezTo>
                      <a:pt x="297" y="220"/>
                      <a:pt x="297" y="220"/>
                      <a:pt x="297" y="220"/>
                    </a:cubicBezTo>
                    <a:cubicBezTo>
                      <a:pt x="296" y="219"/>
                      <a:pt x="296" y="219"/>
                      <a:pt x="296" y="219"/>
                    </a:cubicBezTo>
                    <a:cubicBezTo>
                      <a:pt x="296" y="219"/>
                      <a:pt x="296" y="219"/>
                      <a:pt x="296" y="219"/>
                    </a:cubicBezTo>
                    <a:cubicBezTo>
                      <a:pt x="297" y="218"/>
                      <a:pt x="297" y="218"/>
                      <a:pt x="297" y="218"/>
                    </a:cubicBezTo>
                    <a:moveTo>
                      <a:pt x="108" y="220"/>
                    </a:moveTo>
                    <a:cubicBezTo>
                      <a:pt x="109" y="220"/>
                      <a:pt x="109" y="220"/>
                      <a:pt x="109" y="220"/>
                    </a:cubicBezTo>
                    <a:cubicBezTo>
                      <a:pt x="110" y="221"/>
                      <a:pt x="110" y="221"/>
                      <a:pt x="110" y="221"/>
                    </a:cubicBezTo>
                    <a:cubicBezTo>
                      <a:pt x="109" y="222"/>
                      <a:pt x="109" y="222"/>
                      <a:pt x="109" y="222"/>
                    </a:cubicBezTo>
                    <a:cubicBezTo>
                      <a:pt x="109" y="222"/>
                      <a:pt x="109" y="222"/>
                      <a:pt x="109" y="222"/>
                    </a:cubicBezTo>
                    <a:cubicBezTo>
                      <a:pt x="110" y="222"/>
                      <a:pt x="110" y="222"/>
                      <a:pt x="110" y="222"/>
                    </a:cubicBezTo>
                    <a:cubicBezTo>
                      <a:pt x="111" y="223"/>
                      <a:pt x="111" y="223"/>
                      <a:pt x="111" y="223"/>
                    </a:cubicBezTo>
                    <a:cubicBezTo>
                      <a:pt x="110" y="223"/>
                      <a:pt x="110" y="223"/>
                      <a:pt x="110" y="223"/>
                    </a:cubicBezTo>
                    <a:cubicBezTo>
                      <a:pt x="110" y="223"/>
                      <a:pt x="110" y="223"/>
                      <a:pt x="110" y="223"/>
                    </a:cubicBezTo>
                    <a:cubicBezTo>
                      <a:pt x="110" y="223"/>
                      <a:pt x="110" y="223"/>
                      <a:pt x="110" y="223"/>
                    </a:cubicBezTo>
                    <a:cubicBezTo>
                      <a:pt x="109" y="224"/>
                      <a:pt x="109" y="224"/>
                      <a:pt x="109" y="224"/>
                    </a:cubicBezTo>
                    <a:cubicBezTo>
                      <a:pt x="107" y="224"/>
                      <a:pt x="107" y="224"/>
                      <a:pt x="107" y="224"/>
                    </a:cubicBezTo>
                    <a:cubicBezTo>
                      <a:pt x="106" y="224"/>
                      <a:pt x="106" y="224"/>
                      <a:pt x="106" y="224"/>
                    </a:cubicBezTo>
                    <a:cubicBezTo>
                      <a:pt x="106" y="224"/>
                      <a:pt x="106" y="224"/>
                      <a:pt x="106" y="224"/>
                    </a:cubicBezTo>
                    <a:cubicBezTo>
                      <a:pt x="106" y="224"/>
                      <a:pt x="106" y="224"/>
                      <a:pt x="106" y="224"/>
                    </a:cubicBezTo>
                    <a:cubicBezTo>
                      <a:pt x="103" y="224"/>
                      <a:pt x="103" y="224"/>
                      <a:pt x="103" y="224"/>
                    </a:cubicBezTo>
                    <a:cubicBezTo>
                      <a:pt x="103" y="224"/>
                      <a:pt x="103" y="224"/>
                      <a:pt x="103" y="224"/>
                    </a:cubicBezTo>
                    <a:cubicBezTo>
                      <a:pt x="103" y="224"/>
                      <a:pt x="103" y="224"/>
                      <a:pt x="103" y="224"/>
                    </a:cubicBezTo>
                    <a:cubicBezTo>
                      <a:pt x="102" y="225"/>
                      <a:pt x="102" y="225"/>
                      <a:pt x="102" y="225"/>
                    </a:cubicBezTo>
                    <a:cubicBezTo>
                      <a:pt x="102" y="225"/>
                      <a:pt x="102" y="225"/>
                      <a:pt x="102" y="225"/>
                    </a:cubicBezTo>
                    <a:cubicBezTo>
                      <a:pt x="102" y="225"/>
                      <a:pt x="102" y="225"/>
                      <a:pt x="102" y="225"/>
                    </a:cubicBezTo>
                    <a:cubicBezTo>
                      <a:pt x="101" y="225"/>
                      <a:pt x="101" y="225"/>
                      <a:pt x="101" y="225"/>
                    </a:cubicBezTo>
                    <a:cubicBezTo>
                      <a:pt x="101" y="226"/>
                      <a:pt x="101" y="226"/>
                      <a:pt x="101" y="226"/>
                    </a:cubicBezTo>
                    <a:cubicBezTo>
                      <a:pt x="100" y="225"/>
                      <a:pt x="100" y="225"/>
                      <a:pt x="100" y="225"/>
                    </a:cubicBezTo>
                    <a:cubicBezTo>
                      <a:pt x="100" y="225"/>
                      <a:pt x="100" y="225"/>
                      <a:pt x="100" y="225"/>
                    </a:cubicBezTo>
                    <a:cubicBezTo>
                      <a:pt x="100" y="224"/>
                      <a:pt x="100" y="224"/>
                      <a:pt x="100" y="224"/>
                    </a:cubicBezTo>
                    <a:cubicBezTo>
                      <a:pt x="100" y="223"/>
                      <a:pt x="100" y="223"/>
                      <a:pt x="100" y="223"/>
                    </a:cubicBezTo>
                    <a:cubicBezTo>
                      <a:pt x="101" y="223"/>
                      <a:pt x="101" y="223"/>
                      <a:pt x="101" y="223"/>
                    </a:cubicBezTo>
                    <a:cubicBezTo>
                      <a:pt x="101" y="224"/>
                      <a:pt x="101" y="224"/>
                      <a:pt x="101" y="224"/>
                    </a:cubicBezTo>
                    <a:cubicBezTo>
                      <a:pt x="101" y="223"/>
                      <a:pt x="101" y="223"/>
                      <a:pt x="101" y="223"/>
                    </a:cubicBezTo>
                    <a:cubicBezTo>
                      <a:pt x="102" y="223"/>
                      <a:pt x="102" y="223"/>
                      <a:pt x="102" y="223"/>
                    </a:cubicBezTo>
                    <a:cubicBezTo>
                      <a:pt x="102" y="222"/>
                      <a:pt x="102" y="222"/>
                      <a:pt x="102" y="222"/>
                    </a:cubicBezTo>
                    <a:cubicBezTo>
                      <a:pt x="103" y="222"/>
                      <a:pt x="103" y="222"/>
                      <a:pt x="103" y="222"/>
                    </a:cubicBezTo>
                    <a:cubicBezTo>
                      <a:pt x="103" y="222"/>
                      <a:pt x="103" y="222"/>
                      <a:pt x="103" y="222"/>
                    </a:cubicBezTo>
                    <a:cubicBezTo>
                      <a:pt x="104" y="220"/>
                      <a:pt x="104" y="220"/>
                      <a:pt x="104" y="220"/>
                    </a:cubicBezTo>
                    <a:cubicBezTo>
                      <a:pt x="105" y="221"/>
                      <a:pt x="105" y="221"/>
                      <a:pt x="105" y="221"/>
                    </a:cubicBezTo>
                    <a:cubicBezTo>
                      <a:pt x="105" y="222"/>
                      <a:pt x="105" y="222"/>
                      <a:pt x="105" y="222"/>
                    </a:cubicBezTo>
                    <a:cubicBezTo>
                      <a:pt x="105" y="221"/>
                      <a:pt x="105" y="221"/>
                      <a:pt x="105" y="221"/>
                    </a:cubicBezTo>
                    <a:cubicBezTo>
                      <a:pt x="106" y="221"/>
                      <a:pt x="106" y="221"/>
                      <a:pt x="106" y="221"/>
                    </a:cubicBezTo>
                    <a:cubicBezTo>
                      <a:pt x="107" y="221"/>
                      <a:pt x="107" y="221"/>
                      <a:pt x="107" y="221"/>
                    </a:cubicBezTo>
                    <a:cubicBezTo>
                      <a:pt x="107" y="221"/>
                      <a:pt x="107" y="221"/>
                      <a:pt x="107" y="221"/>
                    </a:cubicBezTo>
                    <a:cubicBezTo>
                      <a:pt x="107" y="221"/>
                      <a:pt x="107" y="221"/>
                      <a:pt x="107" y="221"/>
                    </a:cubicBezTo>
                    <a:cubicBezTo>
                      <a:pt x="108" y="221"/>
                      <a:pt x="108" y="221"/>
                      <a:pt x="108" y="221"/>
                    </a:cubicBezTo>
                    <a:cubicBezTo>
                      <a:pt x="108" y="220"/>
                      <a:pt x="108" y="220"/>
                      <a:pt x="108" y="220"/>
                    </a:cubicBezTo>
                    <a:cubicBezTo>
                      <a:pt x="108" y="220"/>
                      <a:pt x="108" y="220"/>
                      <a:pt x="108" y="220"/>
                    </a:cubicBezTo>
                    <a:cubicBezTo>
                      <a:pt x="108" y="220"/>
                      <a:pt x="108" y="220"/>
                      <a:pt x="108" y="220"/>
                    </a:cubicBezTo>
                    <a:moveTo>
                      <a:pt x="283" y="224"/>
                    </a:moveTo>
                    <a:cubicBezTo>
                      <a:pt x="283" y="224"/>
                      <a:pt x="283" y="224"/>
                      <a:pt x="283" y="224"/>
                    </a:cubicBezTo>
                    <a:cubicBezTo>
                      <a:pt x="283" y="226"/>
                      <a:pt x="283" y="226"/>
                      <a:pt x="283" y="226"/>
                    </a:cubicBezTo>
                    <a:cubicBezTo>
                      <a:pt x="283" y="228"/>
                      <a:pt x="283" y="228"/>
                      <a:pt x="283" y="228"/>
                    </a:cubicBezTo>
                    <a:cubicBezTo>
                      <a:pt x="283" y="230"/>
                      <a:pt x="283" y="230"/>
                      <a:pt x="283" y="230"/>
                    </a:cubicBezTo>
                    <a:cubicBezTo>
                      <a:pt x="283" y="230"/>
                      <a:pt x="283" y="230"/>
                      <a:pt x="283" y="230"/>
                    </a:cubicBezTo>
                    <a:cubicBezTo>
                      <a:pt x="282" y="230"/>
                      <a:pt x="282" y="230"/>
                      <a:pt x="282" y="230"/>
                    </a:cubicBezTo>
                    <a:cubicBezTo>
                      <a:pt x="282" y="230"/>
                      <a:pt x="282" y="230"/>
                      <a:pt x="282" y="230"/>
                    </a:cubicBezTo>
                    <a:cubicBezTo>
                      <a:pt x="282" y="232"/>
                      <a:pt x="282" y="232"/>
                      <a:pt x="282" y="232"/>
                    </a:cubicBezTo>
                    <a:cubicBezTo>
                      <a:pt x="282" y="233"/>
                      <a:pt x="282" y="233"/>
                      <a:pt x="282" y="233"/>
                    </a:cubicBezTo>
                    <a:cubicBezTo>
                      <a:pt x="281" y="233"/>
                      <a:pt x="281" y="233"/>
                      <a:pt x="281" y="233"/>
                    </a:cubicBezTo>
                    <a:cubicBezTo>
                      <a:pt x="281" y="233"/>
                      <a:pt x="281" y="233"/>
                      <a:pt x="281" y="233"/>
                    </a:cubicBezTo>
                    <a:cubicBezTo>
                      <a:pt x="281" y="235"/>
                      <a:pt x="281" y="235"/>
                      <a:pt x="281" y="235"/>
                    </a:cubicBezTo>
                    <a:cubicBezTo>
                      <a:pt x="281" y="236"/>
                      <a:pt x="281" y="236"/>
                      <a:pt x="281" y="236"/>
                    </a:cubicBezTo>
                    <a:cubicBezTo>
                      <a:pt x="281" y="236"/>
                      <a:pt x="281" y="236"/>
                      <a:pt x="281" y="236"/>
                    </a:cubicBezTo>
                    <a:cubicBezTo>
                      <a:pt x="280" y="235"/>
                      <a:pt x="280" y="235"/>
                      <a:pt x="280" y="235"/>
                    </a:cubicBezTo>
                    <a:cubicBezTo>
                      <a:pt x="280" y="234"/>
                      <a:pt x="280" y="234"/>
                      <a:pt x="280" y="234"/>
                    </a:cubicBezTo>
                    <a:cubicBezTo>
                      <a:pt x="280" y="233"/>
                      <a:pt x="280" y="233"/>
                      <a:pt x="280" y="233"/>
                    </a:cubicBezTo>
                    <a:cubicBezTo>
                      <a:pt x="281" y="233"/>
                      <a:pt x="281" y="233"/>
                      <a:pt x="281" y="233"/>
                    </a:cubicBezTo>
                    <a:cubicBezTo>
                      <a:pt x="281" y="233"/>
                      <a:pt x="281" y="233"/>
                      <a:pt x="281" y="233"/>
                    </a:cubicBezTo>
                    <a:cubicBezTo>
                      <a:pt x="281" y="233"/>
                      <a:pt x="281" y="233"/>
                      <a:pt x="281" y="233"/>
                    </a:cubicBezTo>
                    <a:cubicBezTo>
                      <a:pt x="282" y="233"/>
                      <a:pt x="282" y="233"/>
                      <a:pt x="282" y="233"/>
                    </a:cubicBezTo>
                    <a:cubicBezTo>
                      <a:pt x="282" y="232"/>
                      <a:pt x="282" y="232"/>
                      <a:pt x="282" y="232"/>
                    </a:cubicBezTo>
                    <a:cubicBezTo>
                      <a:pt x="282" y="232"/>
                      <a:pt x="282" y="232"/>
                      <a:pt x="282" y="232"/>
                    </a:cubicBezTo>
                    <a:cubicBezTo>
                      <a:pt x="282" y="232"/>
                      <a:pt x="282" y="232"/>
                      <a:pt x="282" y="232"/>
                    </a:cubicBezTo>
                    <a:cubicBezTo>
                      <a:pt x="282" y="231"/>
                      <a:pt x="282" y="231"/>
                      <a:pt x="282" y="231"/>
                    </a:cubicBezTo>
                    <a:cubicBezTo>
                      <a:pt x="281" y="231"/>
                      <a:pt x="281" y="231"/>
                      <a:pt x="281" y="231"/>
                    </a:cubicBezTo>
                    <a:cubicBezTo>
                      <a:pt x="280" y="232"/>
                      <a:pt x="280" y="232"/>
                      <a:pt x="280" y="232"/>
                    </a:cubicBezTo>
                    <a:cubicBezTo>
                      <a:pt x="280" y="232"/>
                      <a:pt x="280" y="232"/>
                      <a:pt x="280" y="232"/>
                    </a:cubicBezTo>
                    <a:cubicBezTo>
                      <a:pt x="280" y="232"/>
                      <a:pt x="280" y="232"/>
                      <a:pt x="280" y="232"/>
                    </a:cubicBezTo>
                    <a:cubicBezTo>
                      <a:pt x="281" y="231"/>
                      <a:pt x="281" y="231"/>
                      <a:pt x="281" y="231"/>
                    </a:cubicBezTo>
                    <a:cubicBezTo>
                      <a:pt x="281" y="231"/>
                      <a:pt x="281" y="231"/>
                      <a:pt x="281" y="231"/>
                    </a:cubicBezTo>
                    <a:cubicBezTo>
                      <a:pt x="281" y="231"/>
                      <a:pt x="281" y="231"/>
                      <a:pt x="281" y="231"/>
                    </a:cubicBezTo>
                    <a:cubicBezTo>
                      <a:pt x="281" y="231"/>
                      <a:pt x="281" y="231"/>
                      <a:pt x="281" y="231"/>
                    </a:cubicBezTo>
                    <a:cubicBezTo>
                      <a:pt x="281" y="230"/>
                      <a:pt x="281" y="230"/>
                      <a:pt x="281" y="230"/>
                    </a:cubicBezTo>
                    <a:cubicBezTo>
                      <a:pt x="281" y="230"/>
                      <a:pt x="281" y="230"/>
                      <a:pt x="281" y="230"/>
                    </a:cubicBezTo>
                    <a:cubicBezTo>
                      <a:pt x="280" y="230"/>
                      <a:pt x="280" y="230"/>
                      <a:pt x="280" y="230"/>
                    </a:cubicBezTo>
                    <a:cubicBezTo>
                      <a:pt x="281" y="230"/>
                      <a:pt x="281" y="230"/>
                      <a:pt x="281" y="230"/>
                    </a:cubicBezTo>
                    <a:cubicBezTo>
                      <a:pt x="281" y="230"/>
                      <a:pt x="281" y="230"/>
                      <a:pt x="281" y="230"/>
                    </a:cubicBezTo>
                    <a:cubicBezTo>
                      <a:pt x="281" y="230"/>
                      <a:pt x="281" y="230"/>
                      <a:pt x="281" y="230"/>
                    </a:cubicBezTo>
                    <a:cubicBezTo>
                      <a:pt x="282" y="229"/>
                      <a:pt x="282" y="229"/>
                      <a:pt x="282" y="229"/>
                    </a:cubicBezTo>
                    <a:cubicBezTo>
                      <a:pt x="282" y="229"/>
                      <a:pt x="282" y="229"/>
                      <a:pt x="282" y="229"/>
                    </a:cubicBezTo>
                    <a:cubicBezTo>
                      <a:pt x="282" y="228"/>
                      <a:pt x="282" y="228"/>
                      <a:pt x="282" y="228"/>
                    </a:cubicBezTo>
                    <a:cubicBezTo>
                      <a:pt x="282" y="227"/>
                      <a:pt x="282" y="227"/>
                      <a:pt x="282" y="227"/>
                    </a:cubicBezTo>
                    <a:cubicBezTo>
                      <a:pt x="282" y="227"/>
                      <a:pt x="282" y="227"/>
                      <a:pt x="282" y="227"/>
                    </a:cubicBezTo>
                    <a:cubicBezTo>
                      <a:pt x="283" y="226"/>
                      <a:pt x="283" y="226"/>
                      <a:pt x="283" y="226"/>
                    </a:cubicBezTo>
                    <a:cubicBezTo>
                      <a:pt x="282" y="226"/>
                      <a:pt x="282" y="226"/>
                      <a:pt x="282" y="226"/>
                    </a:cubicBezTo>
                    <a:cubicBezTo>
                      <a:pt x="281" y="225"/>
                      <a:pt x="281" y="225"/>
                      <a:pt x="281" y="225"/>
                    </a:cubicBezTo>
                    <a:cubicBezTo>
                      <a:pt x="281" y="225"/>
                      <a:pt x="281" y="225"/>
                      <a:pt x="281" y="225"/>
                    </a:cubicBezTo>
                    <a:cubicBezTo>
                      <a:pt x="282" y="225"/>
                      <a:pt x="282" y="225"/>
                      <a:pt x="282" y="225"/>
                    </a:cubicBezTo>
                    <a:cubicBezTo>
                      <a:pt x="282" y="225"/>
                      <a:pt x="282" y="225"/>
                      <a:pt x="282" y="225"/>
                    </a:cubicBezTo>
                    <a:cubicBezTo>
                      <a:pt x="282" y="225"/>
                      <a:pt x="282" y="225"/>
                      <a:pt x="282" y="225"/>
                    </a:cubicBezTo>
                    <a:cubicBezTo>
                      <a:pt x="283" y="224"/>
                      <a:pt x="283" y="224"/>
                      <a:pt x="283" y="224"/>
                    </a:cubicBezTo>
                    <a:moveTo>
                      <a:pt x="286" y="225"/>
                    </a:moveTo>
                    <a:cubicBezTo>
                      <a:pt x="288" y="225"/>
                      <a:pt x="288" y="225"/>
                      <a:pt x="288" y="225"/>
                    </a:cubicBezTo>
                    <a:cubicBezTo>
                      <a:pt x="288" y="225"/>
                      <a:pt x="288" y="225"/>
                      <a:pt x="288" y="225"/>
                    </a:cubicBezTo>
                    <a:cubicBezTo>
                      <a:pt x="288" y="227"/>
                      <a:pt x="288" y="227"/>
                      <a:pt x="288" y="227"/>
                    </a:cubicBezTo>
                    <a:cubicBezTo>
                      <a:pt x="286" y="228"/>
                      <a:pt x="286" y="228"/>
                      <a:pt x="286" y="228"/>
                    </a:cubicBezTo>
                    <a:cubicBezTo>
                      <a:pt x="285" y="228"/>
                      <a:pt x="285" y="228"/>
                      <a:pt x="285" y="228"/>
                    </a:cubicBezTo>
                    <a:cubicBezTo>
                      <a:pt x="285" y="228"/>
                      <a:pt x="285" y="228"/>
                      <a:pt x="285" y="228"/>
                    </a:cubicBezTo>
                    <a:cubicBezTo>
                      <a:pt x="286" y="227"/>
                      <a:pt x="286" y="227"/>
                      <a:pt x="286" y="227"/>
                    </a:cubicBezTo>
                    <a:cubicBezTo>
                      <a:pt x="286" y="227"/>
                      <a:pt x="286" y="227"/>
                      <a:pt x="286" y="227"/>
                    </a:cubicBezTo>
                    <a:cubicBezTo>
                      <a:pt x="286" y="227"/>
                      <a:pt x="286" y="227"/>
                      <a:pt x="286" y="227"/>
                    </a:cubicBezTo>
                    <a:cubicBezTo>
                      <a:pt x="286" y="226"/>
                      <a:pt x="286" y="226"/>
                      <a:pt x="286" y="226"/>
                    </a:cubicBezTo>
                    <a:cubicBezTo>
                      <a:pt x="286" y="225"/>
                      <a:pt x="286" y="225"/>
                      <a:pt x="286" y="225"/>
                    </a:cubicBezTo>
                    <a:moveTo>
                      <a:pt x="86" y="229"/>
                    </a:moveTo>
                    <a:cubicBezTo>
                      <a:pt x="86" y="230"/>
                      <a:pt x="86" y="230"/>
                      <a:pt x="86" y="230"/>
                    </a:cubicBezTo>
                    <a:cubicBezTo>
                      <a:pt x="87" y="230"/>
                      <a:pt x="87" y="230"/>
                      <a:pt x="87" y="230"/>
                    </a:cubicBezTo>
                    <a:cubicBezTo>
                      <a:pt x="87" y="230"/>
                      <a:pt x="87" y="230"/>
                      <a:pt x="87" y="230"/>
                    </a:cubicBezTo>
                    <a:cubicBezTo>
                      <a:pt x="88" y="230"/>
                      <a:pt x="88" y="230"/>
                      <a:pt x="88" y="230"/>
                    </a:cubicBezTo>
                    <a:cubicBezTo>
                      <a:pt x="88" y="231"/>
                      <a:pt x="88" y="231"/>
                      <a:pt x="88" y="231"/>
                    </a:cubicBezTo>
                    <a:cubicBezTo>
                      <a:pt x="87" y="231"/>
                      <a:pt x="87" y="231"/>
                      <a:pt x="87" y="231"/>
                    </a:cubicBezTo>
                    <a:cubicBezTo>
                      <a:pt x="86" y="232"/>
                      <a:pt x="86" y="232"/>
                      <a:pt x="86" y="232"/>
                    </a:cubicBezTo>
                    <a:cubicBezTo>
                      <a:pt x="87" y="232"/>
                      <a:pt x="87" y="232"/>
                      <a:pt x="87" y="232"/>
                    </a:cubicBezTo>
                    <a:cubicBezTo>
                      <a:pt x="88" y="232"/>
                      <a:pt x="88" y="232"/>
                      <a:pt x="88" y="232"/>
                    </a:cubicBezTo>
                    <a:cubicBezTo>
                      <a:pt x="86" y="233"/>
                      <a:pt x="86" y="233"/>
                      <a:pt x="86" y="233"/>
                    </a:cubicBezTo>
                    <a:cubicBezTo>
                      <a:pt x="86" y="233"/>
                      <a:pt x="86" y="233"/>
                      <a:pt x="86" y="233"/>
                    </a:cubicBezTo>
                    <a:cubicBezTo>
                      <a:pt x="86" y="233"/>
                      <a:pt x="86" y="233"/>
                      <a:pt x="86" y="233"/>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4" y="233"/>
                      <a:pt x="84" y="233"/>
                      <a:pt x="84" y="233"/>
                    </a:cubicBezTo>
                    <a:cubicBezTo>
                      <a:pt x="84" y="233"/>
                      <a:pt x="84" y="233"/>
                      <a:pt x="84" y="233"/>
                    </a:cubicBezTo>
                    <a:cubicBezTo>
                      <a:pt x="84" y="234"/>
                      <a:pt x="84" y="234"/>
                      <a:pt x="84" y="234"/>
                    </a:cubicBezTo>
                    <a:cubicBezTo>
                      <a:pt x="83" y="235"/>
                      <a:pt x="83" y="235"/>
                      <a:pt x="83" y="235"/>
                    </a:cubicBezTo>
                    <a:cubicBezTo>
                      <a:pt x="83" y="235"/>
                      <a:pt x="83" y="235"/>
                      <a:pt x="83" y="235"/>
                    </a:cubicBezTo>
                    <a:cubicBezTo>
                      <a:pt x="83" y="235"/>
                      <a:pt x="83" y="235"/>
                      <a:pt x="83" y="235"/>
                    </a:cubicBezTo>
                    <a:cubicBezTo>
                      <a:pt x="83" y="234"/>
                      <a:pt x="83" y="234"/>
                      <a:pt x="83" y="234"/>
                    </a:cubicBezTo>
                    <a:cubicBezTo>
                      <a:pt x="83" y="234"/>
                      <a:pt x="83" y="234"/>
                      <a:pt x="83" y="234"/>
                    </a:cubicBezTo>
                    <a:cubicBezTo>
                      <a:pt x="83" y="233"/>
                      <a:pt x="83" y="233"/>
                      <a:pt x="83" y="233"/>
                    </a:cubicBezTo>
                    <a:cubicBezTo>
                      <a:pt x="83" y="233"/>
                      <a:pt x="83" y="233"/>
                      <a:pt x="83" y="233"/>
                    </a:cubicBezTo>
                    <a:cubicBezTo>
                      <a:pt x="83" y="232"/>
                      <a:pt x="83" y="232"/>
                      <a:pt x="83" y="232"/>
                    </a:cubicBezTo>
                    <a:cubicBezTo>
                      <a:pt x="84" y="233"/>
                      <a:pt x="84" y="233"/>
                      <a:pt x="84" y="233"/>
                    </a:cubicBezTo>
                    <a:cubicBezTo>
                      <a:pt x="85" y="233"/>
                      <a:pt x="85" y="233"/>
                      <a:pt x="85" y="233"/>
                    </a:cubicBezTo>
                    <a:cubicBezTo>
                      <a:pt x="85" y="233"/>
                      <a:pt x="85" y="233"/>
                      <a:pt x="85" y="233"/>
                    </a:cubicBezTo>
                    <a:cubicBezTo>
                      <a:pt x="85" y="232"/>
                      <a:pt x="85" y="232"/>
                      <a:pt x="85" y="232"/>
                    </a:cubicBezTo>
                    <a:cubicBezTo>
                      <a:pt x="86" y="232"/>
                      <a:pt x="86" y="232"/>
                      <a:pt x="86" y="232"/>
                    </a:cubicBezTo>
                    <a:cubicBezTo>
                      <a:pt x="85" y="231"/>
                      <a:pt x="85" y="231"/>
                      <a:pt x="85" y="231"/>
                    </a:cubicBezTo>
                    <a:cubicBezTo>
                      <a:pt x="85" y="231"/>
                      <a:pt x="85" y="231"/>
                      <a:pt x="85" y="231"/>
                    </a:cubicBezTo>
                    <a:cubicBezTo>
                      <a:pt x="85" y="230"/>
                      <a:pt x="85" y="230"/>
                      <a:pt x="85" y="230"/>
                    </a:cubicBezTo>
                    <a:cubicBezTo>
                      <a:pt x="86" y="229"/>
                      <a:pt x="86" y="229"/>
                      <a:pt x="86" y="229"/>
                    </a:cubicBezTo>
                    <a:cubicBezTo>
                      <a:pt x="86" y="229"/>
                      <a:pt x="86" y="229"/>
                      <a:pt x="86" y="229"/>
                    </a:cubicBezTo>
                    <a:moveTo>
                      <a:pt x="289" y="229"/>
                    </a:moveTo>
                    <a:cubicBezTo>
                      <a:pt x="291" y="231"/>
                      <a:pt x="291" y="231"/>
                      <a:pt x="291" y="231"/>
                    </a:cubicBezTo>
                    <a:cubicBezTo>
                      <a:pt x="291" y="231"/>
                      <a:pt x="291" y="231"/>
                      <a:pt x="291" y="231"/>
                    </a:cubicBezTo>
                    <a:cubicBezTo>
                      <a:pt x="291" y="231"/>
                      <a:pt x="291" y="231"/>
                      <a:pt x="291" y="231"/>
                    </a:cubicBezTo>
                    <a:cubicBezTo>
                      <a:pt x="292" y="231"/>
                      <a:pt x="292" y="231"/>
                      <a:pt x="292" y="231"/>
                    </a:cubicBezTo>
                    <a:cubicBezTo>
                      <a:pt x="292" y="232"/>
                      <a:pt x="292" y="232"/>
                      <a:pt x="292" y="232"/>
                    </a:cubicBezTo>
                    <a:cubicBezTo>
                      <a:pt x="292" y="233"/>
                      <a:pt x="292" y="233"/>
                      <a:pt x="292" y="233"/>
                    </a:cubicBezTo>
                    <a:cubicBezTo>
                      <a:pt x="292" y="234"/>
                      <a:pt x="292" y="234"/>
                      <a:pt x="292" y="234"/>
                    </a:cubicBezTo>
                    <a:cubicBezTo>
                      <a:pt x="292" y="233"/>
                      <a:pt x="292" y="233"/>
                      <a:pt x="292" y="233"/>
                    </a:cubicBezTo>
                    <a:cubicBezTo>
                      <a:pt x="292" y="232"/>
                      <a:pt x="292" y="232"/>
                      <a:pt x="292" y="232"/>
                    </a:cubicBezTo>
                    <a:cubicBezTo>
                      <a:pt x="291" y="233"/>
                      <a:pt x="291" y="233"/>
                      <a:pt x="291" y="233"/>
                    </a:cubicBezTo>
                    <a:cubicBezTo>
                      <a:pt x="290" y="233"/>
                      <a:pt x="290" y="233"/>
                      <a:pt x="290" y="233"/>
                    </a:cubicBezTo>
                    <a:cubicBezTo>
                      <a:pt x="290" y="233"/>
                      <a:pt x="290" y="233"/>
                      <a:pt x="290" y="233"/>
                    </a:cubicBezTo>
                    <a:cubicBezTo>
                      <a:pt x="290" y="233"/>
                      <a:pt x="290" y="233"/>
                      <a:pt x="290" y="233"/>
                    </a:cubicBezTo>
                    <a:cubicBezTo>
                      <a:pt x="290" y="235"/>
                      <a:pt x="290" y="235"/>
                      <a:pt x="290" y="235"/>
                    </a:cubicBezTo>
                    <a:cubicBezTo>
                      <a:pt x="290" y="235"/>
                      <a:pt x="290" y="235"/>
                      <a:pt x="290" y="235"/>
                    </a:cubicBezTo>
                    <a:cubicBezTo>
                      <a:pt x="289" y="235"/>
                      <a:pt x="289" y="235"/>
                      <a:pt x="289" y="235"/>
                    </a:cubicBezTo>
                    <a:cubicBezTo>
                      <a:pt x="290" y="236"/>
                      <a:pt x="290" y="236"/>
                      <a:pt x="290" y="236"/>
                    </a:cubicBezTo>
                    <a:cubicBezTo>
                      <a:pt x="290" y="236"/>
                      <a:pt x="290" y="236"/>
                      <a:pt x="290" y="236"/>
                    </a:cubicBezTo>
                    <a:cubicBezTo>
                      <a:pt x="290" y="236"/>
                      <a:pt x="290" y="236"/>
                      <a:pt x="290" y="236"/>
                    </a:cubicBezTo>
                    <a:cubicBezTo>
                      <a:pt x="290" y="236"/>
                      <a:pt x="290" y="236"/>
                      <a:pt x="290" y="236"/>
                    </a:cubicBezTo>
                    <a:cubicBezTo>
                      <a:pt x="289" y="236"/>
                      <a:pt x="289" y="236"/>
                      <a:pt x="289" y="236"/>
                    </a:cubicBezTo>
                    <a:cubicBezTo>
                      <a:pt x="289" y="236"/>
                      <a:pt x="289" y="236"/>
                      <a:pt x="289" y="236"/>
                    </a:cubicBezTo>
                    <a:cubicBezTo>
                      <a:pt x="288" y="237"/>
                      <a:pt x="288" y="237"/>
                      <a:pt x="288" y="237"/>
                    </a:cubicBezTo>
                    <a:cubicBezTo>
                      <a:pt x="288" y="237"/>
                      <a:pt x="288" y="237"/>
                      <a:pt x="288" y="237"/>
                    </a:cubicBezTo>
                    <a:cubicBezTo>
                      <a:pt x="288" y="236"/>
                      <a:pt x="288" y="236"/>
                      <a:pt x="288" y="236"/>
                    </a:cubicBezTo>
                    <a:cubicBezTo>
                      <a:pt x="289" y="233"/>
                      <a:pt x="289" y="233"/>
                      <a:pt x="289" y="233"/>
                    </a:cubicBezTo>
                    <a:cubicBezTo>
                      <a:pt x="290" y="232"/>
                      <a:pt x="290" y="232"/>
                      <a:pt x="290" y="232"/>
                    </a:cubicBezTo>
                    <a:cubicBezTo>
                      <a:pt x="290" y="232"/>
                      <a:pt x="290" y="232"/>
                      <a:pt x="290" y="232"/>
                    </a:cubicBezTo>
                    <a:cubicBezTo>
                      <a:pt x="289" y="231"/>
                      <a:pt x="289" y="231"/>
                      <a:pt x="289" y="231"/>
                    </a:cubicBezTo>
                    <a:cubicBezTo>
                      <a:pt x="289" y="231"/>
                      <a:pt x="289" y="231"/>
                      <a:pt x="289" y="231"/>
                    </a:cubicBezTo>
                    <a:cubicBezTo>
                      <a:pt x="289" y="231"/>
                      <a:pt x="289" y="231"/>
                      <a:pt x="289" y="231"/>
                    </a:cubicBezTo>
                    <a:cubicBezTo>
                      <a:pt x="289" y="230"/>
                      <a:pt x="289" y="230"/>
                      <a:pt x="289" y="230"/>
                    </a:cubicBezTo>
                    <a:cubicBezTo>
                      <a:pt x="289" y="230"/>
                      <a:pt x="289" y="230"/>
                      <a:pt x="289" y="230"/>
                    </a:cubicBezTo>
                    <a:cubicBezTo>
                      <a:pt x="288" y="230"/>
                      <a:pt x="288" y="230"/>
                      <a:pt x="288" y="230"/>
                    </a:cubicBezTo>
                    <a:cubicBezTo>
                      <a:pt x="288" y="229"/>
                      <a:pt x="288" y="229"/>
                      <a:pt x="288" y="229"/>
                    </a:cubicBezTo>
                    <a:cubicBezTo>
                      <a:pt x="289" y="229"/>
                      <a:pt x="289" y="229"/>
                      <a:pt x="289" y="229"/>
                    </a:cubicBezTo>
                    <a:moveTo>
                      <a:pt x="286" y="231"/>
                    </a:moveTo>
                    <a:cubicBezTo>
                      <a:pt x="287" y="232"/>
                      <a:pt x="287" y="232"/>
                      <a:pt x="287" y="232"/>
                    </a:cubicBezTo>
                    <a:cubicBezTo>
                      <a:pt x="286" y="232"/>
                      <a:pt x="286" y="232"/>
                      <a:pt x="286" y="232"/>
                    </a:cubicBezTo>
                    <a:cubicBezTo>
                      <a:pt x="286" y="232"/>
                      <a:pt x="286" y="232"/>
                      <a:pt x="286" y="232"/>
                    </a:cubicBezTo>
                    <a:cubicBezTo>
                      <a:pt x="286" y="233"/>
                      <a:pt x="286" y="233"/>
                      <a:pt x="286" y="233"/>
                    </a:cubicBezTo>
                    <a:cubicBezTo>
                      <a:pt x="286" y="233"/>
                      <a:pt x="286" y="233"/>
                      <a:pt x="286" y="233"/>
                    </a:cubicBezTo>
                    <a:cubicBezTo>
                      <a:pt x="287" y="234"/>
                      <a:pt x="287" y="234"/>
                      <a:pt x="287" y="234"/>
                    </a:cubicBezTo>
                    <a:cubicBezTo>
                      <a:pt x="287" y="234"/>
                      <a:pt x="287" y="234"/>
                      <a:pt x="287" y="234"/>
                    </a:cubicBezTo>
                    <a:cubicBezTo>
                      <a:pt x="287" y="235"/>
                      <a:pt x="287" y="235"/>
                      <a:pt x="287" y="235"/>
                    </a:cubicBezTo>
                    <a:cubicBezTo>
                      <a:pt x="285" y="237"/>
                      <a:pt x="285" y="237"/>
                      <a:pt x="285" y="237"/>
                    </a:cubicBezTo>
                    <a:cubicBezTo>
                      <a:pt x="285" y="237"/>
                      <a:pt x="285" y="237"/>
                      <a:pt x="285" y="237"/>
                    </a:cubicBezTo>
                    <a:cubicBezTo>
                      <a:pt x="285" y="238"/>
                      <a:pt x="285" y="238"/>
                      <a:pt x="285" y="238"/>
                    </a:cubicBezTo>
                    <a:cubicBezTo>
                      <a:pt x="285" y="239"/>
                      <a:pt x="285" y="239"/>
                      <a:pt x="285"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8"/>
                      <a:pt x="284" y="238"/>
                      <a:pt x="284" y="238"/>
                    </a:cubicBezTo>
                    <a:cubicBezTo>
                      <a:pt x="283" y="237"/>
                      <a:pt x="283" y="237"/>
                      <a:pt x="283" y="237"/>
                    </a:cubicBezTo>
                    <a:cubicBezTo>
                      <a:pt x="283" y="237"/>
                      <a:pt x="283" y="237"/>
                      <a:pt x="283" y="237"/>
                    </a:cubicBezTo>
                    <a:cubicBezTo>
                      <a:pt x="284" y="237"/>
                      <a:pt x="284" y="237"/>
                      <a:pt x="284" y="237"/>
                    </a:cubicBezTo>
                    <a:cubicBezTo>
                      <a:pt x="284" y="238"/>
                      <a:pt x="284" y="238"/>
                      <a:pt x="284" y="238"/>
                    </a:cubicBezTo>
                    <a:cubicBezTo>
                      <a:pt x="284" y="237"/>
                      <a:pt x="284" y="237"/>
                      <a:pt x="284" y="237"/>
                    </a:cubicBezTo>
                    <a:cubicBezTo>
                      <a:pt x="285" y="237"/>
                      <a:pt x="285" y="237"/>
                      <a:pt x="285" y="237"/>
                    </a:cubicBezTo>
                    <a:cubicBezTo>
                      <a:pt x="285" y="236"/>
                      <a:pt x="285" y="236"/>
                      <a:pt x="285" y="236"/>
                    </a:cubicBezTo>
                    <a:cubicBezTo>
                      <a:pt x="285" y="236"/>
                      <a:pt x="285" y="236"/>
                      <a:pt x="285" y="236"/>
                    </a:cubicBezTo>
                    <a:cubicBezTo>
                      <a:pt x="285" y="235"/>
                      <a:pt x="285" y="235"/>
                      <a:pt x="285" y="235"/>
                    </a:cubicBezTo>
                    <a:cubicBezTo>
                      <a:pt x="285" y="235"/>
                      <a:pt x="285" y="235"/>
                      <a:pt x="285" y="235"/>
                    </a:cubicBezTo>
                    <a:cubicBezTo>
                      <a:pt x="285" y="235"/>
                      <a:pt x="285" y="235"/>
                      <a:pt x="285" y="235"/>
                    </a:cubicBezTo>
                    <a:cubicBezTo>
                      <a:pt x="284" y="235"/>
                      <a:pt x="284" y="235"/>
                      <a:pt x="284" y="235"/>
                    </a:cubicBezTo>
                    <a:cubicBezTo>
                      <a:pt x="285" y="234"/>
                      <a:pt x="285" y="234"/>
                      <a:pt x="285" y="234"/>
                    </a:cubicBezTo>
                    <a:cubicBezTo>
                      <a:pt x="285" y="233"/>
                      <a:pt x="285" y="233"/>
                      <a:pt x="285" y="233"/>
                    </a:cubicBezTo>
                    <a:cubicBezTo>
                      <a:pt x="285" y="233"/>
                      <a:pt x="285" y="233"/>
                      <a:pt x="285" y="233"/>
                    </a:cubicBezTo>
                    <a:cubicBezTo>
                      <a:pt x="284" y="233"/>
                      <a:pt x="284" y="233"/>
                      <a:pt x="284" y="233"/>
                    </a:cubicBezTo>
                    <a:cubicBezTo>
                      <a:pt x="285" y="232"/>
                      <a:pt x="285" y="232"/>
                      <a:pt x="285" y="232"/>
                    </a:cubicBezTo>
                    <a:cubicBezTo>
                      <a:pt x="285" y="231"/>
                      <a:pt x="285" y="231"/>
                      <a:pt x="285" y="231"/>
                    </a:cubicBezTo>
                    <a:cubicBezTo>
                      <a:pt x="285" y="232"/>
                      <a:pt x="285" y="232"/>
                      <a:pt x="285" y="232"/>
                    </a:cubicBezTo>
                    <a:cubicBezTo>
                      <a:pt x="286" y="232"/>
                      <a:pt x="286" y="232"/>
                      <a:pt x="286" y="232"/>
                    </a:cubicBezTo>
                    <a:cubicBezTo>
                      <a:pt x="286" y="231"/>
                      <a:pt x="286" y="231"/>
                      <a:pt x="286" y="231"/>
                    </a:cubicBezTo>
                    <a:cubicBezTo>
                      <a:pt x="286" y="231"/>
                      <a:pt x="286" y="231"/>
                      <a:pt x="286" y="231"/>
                    </a:cubicBezTo>
                    <a:moveTo>
                      <a:pt x="296" y="231"/>
                    </a:moveTo>
                    <a:cubicBezTo>
                      <a:pt x="297" y="231"/>
                      <a:pt x="297" y="231"/>
                      <a:pt x="297" y="231"/>
                    </a:cubicBezTo>
                    <a:cubicBezTo>
                      <a:pt x="297" y="231"/>
                      <a:pt x="297" y="231"/>
                      <a:pt x="297" y="231"/>
                    </a:cubicBezTo>
                    <a:cubicBezTo>
                      <a:pt x="298" y="232"/>
                      <a:pt x="298" y="232"/>
                      <a:pt x="298" y="232"/>
                    </a:cubicBezTo>
                    <a:cubicBezTo>
                      <a:pt x="298" y="232"/>
                      <a:pt x="298" y="232"/>
                      <a:pt x="298" y="232"/>
                    </a:cubicBezTo>
                    <a:cubicBezTo>
                      <a:pt x="298" y="232"/>
                      <a:pt x="298" y="232"/>
                      <a:pt x="298" y="232"/>
                    </a:cubicBezTo>
                    <a:cubicBezTo>
                      <a:pt x="297" y="232"/>
                      <a:pt x="297" y="232"/>
                      <a:pt x="297" y="232"/>
                    </a:cubicBezTo>
                    <a:cubicBezTo>
                      <a:pt x="297" y="232"/>
                      <a:pt x="297" y="232"/>
                      <a:pt x="297" y="232"/>
                    </a:cubicBezTo>
                    <a:cubicBezTo>
                      <a:pt x="297" y="233"/>
                      <a:pt x="297" y="233"/>
                      <a:pt x="297" y="233"/>
                    </a:cubicBezTo>
                    <a:cubicBezTo>
                      <a:pt x="297" y="234"/>
                      <a:pt x="297" y="234"/>
                      <a:pt x="297" y="234"/>
                    </a:cubicBezTo>
                    <a:cubicBezTo>
                      <a:pt x="297" y="234"/>
                      <a:pt x="297" y="234"/>
                      <a:pt x="297" y="234"/>
                    </a:cubicBezTo>
                    <a:cubicBezTo>
                      <a:pt x="297" y="234"/>
                      <a:pt x="297" y="234"/>
                      <a:pt x="297" y="234"/>
                    </a:cubicBezTo>
                    <a:cubicBezTo>
                      <a:pt x="298" y="234"/>
                      <a:pt x="298" y="234"/>
                      <a:pt x="298" y="234"/>
                    </a:cubicBezTo>
                    <a:cubicBezTo>
                      <a:pt x="298" y="234"/>
                      <a:pt x="298" y="234"/>
                      <a:pt x="298" y="234"/>
                    </a:cubicBezTo>
                    <a:cubicBezTo>
                      <a:pt x="297" y="234"/>
                      <a:pt x="297" y="234"/>
                      <a:pt x="297" y="234"/>
                    </a:cubicBezTo>
                    <a:cubicBezTo>
                      <a:pt x="296" y="233"/>
                      <a:pt x="296" y="233"/>
                      <a:pt x="296" y="233"/>
                    </a:cubicBezTo>
                    <a:cubicBezTo>
                      <a:pt x="296" y="233"/>
                      <a:pt x="296" y="233"/>
                      <a:pt x="296" y="233"/>
                    </a:cubicBezTo>
                    <a:cubicBezTo>
                      <a:pt x="296" y="232"/>
                      <a:pt x="296" y="232"/>
                      <a:pt x="296" y="232"/>
                    </a:cubicBezTo>
                    <a:cubicBezTo>
                      <a:pt x="296" y="232"/>
                      <a:pt x="296" y="232"/>
                      <a:pt x="296" y="232"/>
                    </a:cubicBezTo>
                    <a:cubicBezTo>
                      <a:pt x="295" y="232"/>
                      <a:pt x="295" y="232"/>
                      <a:pt x="295" y="232"/>
                    </a:cubicBezTo>
                    <a:cubicBezTo>
                      <a:pt x="295" y="232"/>
                      <a:pt x="295" y="232"/>
                      <a:pt x="295" y="232"/>
                    </a:cubicBezTo>
                    <a:cubicBezTo>
                      <a:pt x="296" y="232"/>
                      <a:pt x="296" y="232"/>
                      <a:pt x="296" y="232"/>
                    </a:cubicBezTo>
                    <a:cubicBezTo>
                      <a:pt x="296" y="232"/>
                      <a:pt x="296" y="232"/>
                      <a:pt x="296" y="232"/>
                    </a:cubicBezTo>
                    <a:cubicBezTo>
                      <a:pt x="296" y="231"/>
                      <a:pt x="296" y="231"/>
                      <a:pt x="296" y="231"/>
                    </a:cubicBezTo>
                    <a:moveTo>
                      <a:pt x="76" y="234"/>
                    </a:moveTo>
                    <a:cubicBezTo>
                      <a:pt x="76" y="234"/>
                      <a:pt x="76" y="234"/>
                      <a:pt x="76" y="234"/>
                    </a:cubicBezTo>
                    <a:cubicBezTo>
                      <a:pt x="76" y="234"/>
                      <a:pt x="76" y="234"/>
                      <a:pt x="76" y="234"/>
                    </a:cubicBezTo>
                    <a:cubicBezTo>
                      <a:pt x="76" y="234"/>
                      <a:pt x="76" y="234"/>
                      <a:pt x="76" y="234"/>
                    </a:cubicBezTo>
                    <a:cubicBezTo>
                      <a:pt x="75" y="235"/>
                      <a:pt x="75" y="235"/>
                      <a:pt x="75" y="235"/>
                    </a:cubicBezTo>
                    <a:cubicBezTo>
                      <a:pt x="75" y="235"/>
                      <a:pt x="75" y="235"/>
                      <a:pt x="75" y="235"/>
                    </a:cubicBezTo>
                    <a:cubicBezTo>
                      <a:pt x="75" y="236"/>
                      <a:pt x="75" y="236"/>
                      <a:pt x="75" y="236"/>
                    </a:cubicBezTo>
                    <a:cubicBezTo>
                      <a:pt x="73" y="236"/>
                      <a:pt x="73" y="236"/>
                      <a:pt x="73" y="236"/>
                    </a:cubicBezTo>
                    <a:cubicBezTo>
                      <a:pt x="73" y="236"/>
                      <a:pt x="73" y="236"/>
                      <a:pt x="73" y="236"/>
                    </a:cubicBezTo>
                    <a:cubicBezTo>
                      <a:pt x="73" y="236"/>
                      <a:pt x="73" y="236"/>
                      <a:pt x="73" y="236"/>
                    </a:cubicBezTo>
                    <a:cubicBezTo>
                      <a:pt x="71" y="239"/>
                      <a:pt x="71" y="239"/>
                      <a:pt x="71" y="239"/>
                    </a:cubicBezTo>
                    <a:cubicBezTo>
                      <a:pt x="70" y="239"/>
                      <a:pt x="70" y="239"/>
                      <a:pt x="70" y="239"/>
                    </a:cubicBezTo>
                    <a:cubicBezTo>
                      <a:pt x="70" y="239"/>
                      <a:pt x="70" y="239"/>
                      <a:pt x="70" y="239"/>
                    </a:cubicBezTo>
                    <a:cubicBezTo>
                      <a:pt x="70" y="239"/>
                      <a:pt x="70" y="239"/>
                      <a:pt x="70" y="239"/>
                    </a:cubicBezTo>
                    <a:cubicBezTo>
                      <a:pt x="69" y="240"/>
                      <a:pt x="69" y="240"/>
                      <a:pt x="69" y="240"/>
                    </a:cubicBezTo>
                    <a:cubicBezTo>
                      <a:pt x="69" y="240"/>
                      <a:pt x="69" y="240"/>
                      <a:pt x="69" y="240"/>
                    </a:cubicBezTo>
                    <a:cubicBezTo>
                      <a:pt x="69" y="238"/>
                      <a:pt x="69" y="238"/>
                      <a:pt x="69" y="238"/>
                    </a:cubicBezTo>
                    <a:cubicBezTo>
                      <a:pt x="70" y="238"/>
                      <a:pt x="70" y="238"/>
                      <a:pt x="70" y="238"/>
                    </a:cubicBezTo>
                    <a:cubicBezTo>
                      <a:pt x="70" y="238"/>
                      <a:pt x="70" y="238"/>
                      <a:pt x="70" y="238"/>
                    </a:cubicBezTo>
                    <a:cubicBezTo>
                      <a:pt x="70" y="238"/>
                      <a:pt x="70" y="238"/>
                      <a:pt x="70" y="238"/>
                    </a:cubicBezTo>
                    <a:cubicBezTo>
                      <a:pt x="70" y="237"/>
                      <a:pt x="70" y="237"/>
                      <a:pt x="70" y="237"/>
                    </a:cubicBezTo>
                    <a:cubicBezTo>
                      <a:pt x="72" y="236"/>
                      <a:pt x="72" y="236"/>
                      <a:pt x="72" y="236"/>
                    </a:cubicBezTo>
                    <a:cubicBezTo>
                      <a:pt x="73" y="236"/>
                      <a:pt x="73" y="236"/>
                      <a:pt x="73" y="236"/>
                    </a:cubicBezTo>
                    <a:cubicBezTo>
                      <a:pt x="73" y="236"/>
                      <a:pt x="73" y="236"/>
                      <a:pt x="73" y="236"/>
                    </a:cubicBezTo>
                    <a:cubicBezTo>
                      <a:pt x="73" y="236"/>
                      <a:pt x="73" y="236"/>
                      <a:pt x="73" y="236"/>
                    </a:cubicBezTo>
                    <a:cubicBezTo>
                      <a:pt x="74" y="235"/>
                      <a:pt x="74" y="235"/>
                      <a:pt x="74" y="235"/>
                    </a:cubicBezTo>
                    <a:cubicBezTo>
                      <a:pt x="74" y="234"/>
                      <a:pt x="74" y="234"/>
                      <a:pt x="74" y="234"/>
                    </a:cubicBezTo>
                    <a:cubicBezTo>
                      <a:pt x="74" y="234"/>
                      <a:pt x="74" y="234"/>
                      <a:pt x="74" y="234"/>
                    </a:cubicBezTo>
                    <a:cubicBezTo>
                      <a:pt x="73" y="234"/>
                      <a:pt x="73" y="234"/>
                      <a:pt x="73" y="234"/>
                    </a:cubicBezTo>
                    <a:cubicBezTo>
                      <a:pt x="75" y="234"/>
                      <a:pt x="75" y="234"/>
                      <a:pt x="75" y="234"/>
                    </a:cubicBezTo>
                    <a:cubicBezTo>
                      <a:pt x="75" y="234"/>
                      <a:pt x="75" y="234"/>
                      <a:pt x="75" y="234"/>
                    </a:cubicBezTo>
                    <a:cubicBezTo>
                      <a:pt x="75" y="234"/>
                      <a:pt x="75" y="234"/>
                      <a:pt x="75" y="234"/>
                    </a:cubicBezTo>
                    <a:cubicBezTo>
                      <a:pt x="75" y="234"/>
                      <a:pt x="75" y="234"/>
                      <a:pt x="76" y="234"/>
                    </a:cubicBezTo>
                    <a:moveTo>
                      <a:pt x="83" y="234"/>
                    </a:moveTo>
                    <a:cubicBezTo>
                      <a:pt x="82" y="234"/>
                      <a:pt x="82" y="234"/>
                      <a:pt x="82" y="234"/>
                    </a:cubicBezTo>
                    <a:cubicBezTo>
                      <a:pt x="81" y="236"/>
                      <a:pt x="81" y="236"/>
                      <a:pt x="81" y="236"/>
                    </a:cubicBezTo>
                    <a:cubicBezTo>
                      <a:pt x="79" y="236"/>
                      <a:pt x="79" y="236"/>
                      <a:pt x="79" y="236"/>
                    </a:cubicBezTo>
                    <a:cubicBezTo>
                      <a:pt x="79" y="236"/>
                      <a:pt x="79" y="236"/>
                      <a:pt x="79" y="236"/>
                    </a:cubicBezTo>
                    <a:cubicBezTo>
                      <a:pt x="80" y="235"/>
                      <a:pt x="80" y="235"/>
                      <a:pt x="80" y="235"/>
                    </a:cubicBezTo>
                    <a:cubicBezTo>
                      <a:pt x="81" y="235"/>
                      <a:pt x="81" y="235"/>
                      <a:pt x="81" y="235"/>
                    </a:cubicBezTo>
                    <a:cubicBezTo>
                      <a:pt x="81" y="235"/>
                      <a:pt x="81" y="235"/>
                      <a:pt x="81" y="235"/>
                    </a:cubicBezTo>
                    <a:cubicBezTo>
                      <a:pt x="81" y="235"/>
                      <a:pt x="81" y="235"/>
                      <a:pt x="81" y="235"/>
                    </a:cubicBezTo>
                    <a:cubicBezTo>
                      <a:pt x="82" y="234"/>
                      <a:pt x="82" y="234"/>
                      <a:pt x="82" y="234"/>
                    </a:cubicBezTo>
                    <a:cubicBezTo>
                      <a:pt x="82" y="234"/>
                      <a:pt x="82" y="234"/>
                      <a:pt x="82" y="234"/>
                    </a:cubicBezTo>
                    <a:cubicBezTo>
                      <a:pt x="83" y="234"/>
                      <a:pt x="83" y="234"/>
                      <a:pt x="83" y="234"/>
                    </a:cubicBezTo>
                    <a:moveTo>
                      <a:pt x="294" y="234"/>
                    </a:moveTo>
                    <a:cubicBezTo>
                      <a:pt x="294" y="235"/>
                      <a:pt x="294" y="235"/>
                      <a:pt x="294" y="235"/>
                    </a:cubicBezTo>
                    <a:cubicBezTo>
                      <a:pt x="294" y="236"/>
                      <a:pt x="294" y="236"/>
                      <a:pt x="294" y="236"/>
                    </a:cubicBezTo>
                    <a:cubicBezTo>
                      <a:pt x="293" y="236"/>
                      <a:pt x="293" y="236"/>
                      <a:pt x="293" y="236"/>
                    </a:cubicBezTo>
                    <a:cubicBezTo>
                      <a:pt x="292" y="236"/>
                      <a:pt x="292" y="236"/>
                      <a:pt x="292" y="236"/>
                    </a:cubicBezTo>
                    <a:cubicBezTo>
                      <a:pt x="292" y="236"/>
                      <a:pt x="292" y="236"/>
                      <a:pt x="292" y="236"/>
                    </a:cubicBezTo>
                    <a:cubicBezTo>
                      <a:pt x="293" y="234"/>
                      <a:pt x="293" y="234"/>
                      <a:pt x="293" y="234"/>
                    </a:cubicBezTo>
                    <a:cubicBezTo>
                      <a:pt x="294" y="234"/>
                      <a:pt x="294" y="234"/>
                      <a:pt x="294" y="234"/>
                    </a:cubicBezTo>
                    <a:moveTo>
                      <a:pt x="297" y="235"/>
                    </a:moveTo>
                    <a:cubicBezTo>
                      <a:pt x="297" y="235"/>
                      <a:pt x="297" y="235"/>
                      <a:pt x="297" y="235"/>
                    </a:cubicBezTo>
                    <a:cubicBezTo>
                      <a:pt x="297" y="236"/>
                      <a:pt x="297" y="236"/>
                      <a:pt x="297" y="236"/>
                    </a:cubicBezTo>
                    <a:cubicBezTo>
                      <a:pt x="297" y="236"/>
                      <a:pt x="297" y="236"/>
                      <a:pt x="297" y="236"/>
                    </a:cubicBezTo>
                    <a:cubicBezTo>
                      <a:pt x="298" y="236"/>
                      <a:pt x="298" y="236"/>
                      <a:pt x="298" y="236"/>
                    </a:cubicBezTo>
                    <a:cubicBezTo>
                      <a:pt x="299" y="236"/>
                      <a:pt x="299" y="236"/>
                      <a:pt x="299" y="236"/>
                    </a:cubicBezTo>
                    <a:cubicBezTo>
                      <a:pt x="299" y="237"/>
                      <a:pt x="299" y="237"/>
                      <a:pt x="299" y="237"/>
                    </a:cubicBezTo>
                    <a:cubicBezTo>
                      <a:pt x="301" y="238"/>
                      <a:pt x="301" y="238"/>
                      <a:pt x="301" y="238"/>
                    </a:cubicBezTo>
                    <a:cubicBezTo>
                      <a:pt x="301" y="239"/>
                      <a:pt x="301" y="239"/>
                      <a:pt x="301" y="239"/>
                    </a:cubicBezTo>
                    <a:cubicBezTo>
                      <a:pt x="301" y="239"/>
                      <a:pt x="301" y="239"/>
                      <a:pt x="301" y="239"/>
                    </a:cubicBezTo>
                    <a:cubicBezTo>
                      <a:pt x="301" y="239"/>
                      <a:pt x="301" y="239"/>
                      <a:pt x="301" y="239"/>
                    </a:cubicBezTo>
                    <a:cubicBezTo>
                      <a:pt x="302" y="240"/>
                      <a:pt x="302" y="240"/>
                      <a:pt x="302" y="240"/>
                    </a:cubicBezTo>
                    <a:cubicBezTo>
                      <a:pt x="303" y="241"/>
                      <a:pt x="303" y="241"/>
                      <a:pt x="303" y="241"/>
                    </a:cubicBezTo>
                    <a:cubicBezTo>
                      <a:pt x="304" y="242"/>
                      <a:pt x="304" y="242"/>
                      <a:pt x="304" y="242"/>
                    </a:cubicBezTo>
                    <a:cubicBezTo>
                      <a:pt x="304" y="243"/>
                      <a:pt x="304" y="243"/>
                      <a:pt x="304" y="243"/>
                    </a:cubicBezTo>
                    <a:cubicBezTo>
                      <a:pt x="304" y="243"/>
                      <a:pt x="304" y="243"/>
                      <a:pt x="304" y="243"/>
                    </a:cubicBezTo>
                    <a:cubicBezTo>
                      <a:pt x="304" y="243"/>
                      <a:pt x="304" y="243"/>
                      <a:pt x="304" y="243"/>
                    </a:cubicBezTo>
                    <a:cubicBezTo>
                      <a:pt x="304" y="243"/>
                      <a:pt x="304" y="243"/>
                      <a:pt x="304" y="243"/>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5"/>
                      <a:pt x="304" y="245"/>
                      <a:pt x="304" y="245"/>
                    </a:cubicBezTo>
                    <a:cubicBezTo>
                      <a:pt x="304" y="245"/>
                      <a:pt x="304" y="245"/>
                      <a:pt x="304" y="245"/>
                    </a:cubicBezTo>
                    <a:cubicBezTo>
                      <a:pt x="304" y="245"/>
                      <a:pt x="304" y="245"/>
                      <a:pt x="304" y="245"/>
                    </a:cubicBezTo>
                    <a:cubicBezTo>
                      <a:pt x="304" y="246"/>
                      <a:pt x="304" y="246"/>
                      <a:pt x="304" y="246"/>
                    </a:cubicBezTo>
                    <a:cubicBezTo>
                      <a:pt x="304" y="246"/>
                      <a:pt x="304" y="246"/>
                      <a:pt x="304" y="246"/>
                    </a:cubicBezTo>
                    <a:cubicBezTo>
                      <a:pt x="303" y="246"/>
                      <a:pt x="303" y="246"/>
                      <a:pt x="303" y="246"/>
                    </a:cubicBezTo>
                    <a:cubicBezTo>
                      <a:pt x="303" y="246"/>
                      <a:pt x="303" y="246"/>
                      <a:pt x="303" y="246"/>
                    </a:cubicBezTo>
                    <a:cubicBezTo>
                      <a:pt x="303" y="247"/>
                      <a:pt x="303" y="247"/>
                      <a:pt x="303" y="247"/>
                    </a:cubicBezTo>
                    <a:cubicBezTo>
                      <a:pt x="302" y="249"/>
                      <a:pt x="302" y="249"/>
                      <a:pt x="302" y="249"/>
                    </a:cubicBezTo>
                    <a:cubicBezTo>
                      <a:pt x="302" y="250"/>
                      <a:pt x="302" y="250"/>
                      <a:pt x="302" y="250"/>
                    </a:cubicBezTo>
                    <a:cubicBezTo>
                      <a:pt x="302" y="250"/>
                      <a:pt x="302" y="250"/>
                      <a:pt x="302" y="250"/>
                    </a:cubicBezTo>
                    <a:cubicBezTo>
                      <a:pt x="301" y="252"/>
                      <a:pt x="301" y="252"/>
                      <a:pt x="301" y="252"/>
                    </a:cubicBezTo>
                    <a:cubicBezTo>
                      <a:pt x="300" y="254"/>
                      <a:pt x="300" y="254"/>
                      <a:pt x="300" y="254"/>
                    </a:cubicBezTo>
                    <a:cubicBezTo>
                      <a:pt x="299" y="256"/>
                      <a:pt x="299" y="256"/>
                      <a:pt x="299" y="256"/>
                    </a:cubicBezTo>
                    <a:cubicBezTo>
                      <a:pt x="298" y="256"/>
                      <a:pt x="298" y="256"/>
                      <a:pt x="298" y="256"/>
                    </a:cubicBezTo>
                    <a:cubicBezTo>
                      <a:pt x="297" y="256"/>
                      <a:pt x="297" y="256"/>
                      <a:pt x="297" y="256"/>
                    </a:cubicBezTo>
                    <a:cubicBezTo>
                      <a:pt x="297" y="256"/>
                      <a:pt x="297" y="256"/>
                      <a:pt x="297" y="256"/>
                    </a:cubicBezTo>
                    <a:cubicBezTo>
                      <a:pt x="297" y="256"/>
                      <a:pt x="297" y="256"/>
                      <a:pt x="297" y="256"/>
                    </a:cubicBezTo>
                    <a:cubicBezTo>
                      <a:pt x="296" y="257"/>
                      <a:pt x="296" y="257"/>
                      <a:pt x="296" y="257"/>
                    </a:cubicBezTo>
                    <a:cubicBezTo>
                      <a:pt x="296" y="257"/>
                      <a:pt x="296" y="257"/>
                      <a:pt x="296" y="257"/>
                    </a:cubicBezTo>
                    <a:cubicBezTo>
                      <a:pt x="296" y="256"/>
                      <a:pt x="296" y="256"/>
                      <a:pt x="296" y="256"/>
                    </a:cubicBezTo>
                    <a:cubicBezTo>
                      <a:pt x="296" y="255"/>
                      <a:pt x="296" y="255"/>
                      <a:pt x="296" y="255"/>
                    </a:cubicBezTo>
                    <a:cubicBezTo>
                      <a:pt x="297" y="255"/>
                      <a:pt x="297" y="255"/>
                      <a:pt x="297" y="255"/>
                    </a:cubicBezTo>
                    <a:cubicBezTo>
                      <a:pt x="297" y="255"/>
                      <a:pt x="297" y="255"/>
                      <a:pt x="297" y="255"/>
                    </a:cubicBezTo>
                    <a:cubicBezTo>
                      <a:pt x="298" y="255"/>
                      <a:pt x="298" y="255"/>
                      <a:pt x="298" y="255"/>
                    </a:cubicBezTo>
                    <a:cubicBezTo>
                      <a:pt x="298" y="255"/>
                      <a:pt x="298" y="255"/>
                      <a:pt x="298" y="255"/>
                    </a:cubicBezTo>
                    <a:cubicBezTo>
                      <a:pt x="298" y="255"/>
                      <a:pt x="298" y="255"/>
                      <a:pt x="298" y="255"/>
                    </a:cubicBezTo>
                    <a:cubicBezTo>
                      <a:pt x="299" y="254"/>
                      <a:pt x="299" y="254"/>
                      <a:pt x="299" y="254"/>
                    </a:cubicBezTo>
                    <a:cubicBezTo>
                      <a:pt x="300" y="254"/>
                      <a:pt x="300" y="254"/>
                      <a:pt x="300" y="254"/>
                    </a:cubicBezTo>
                    <a:cubicBezTo>
                      <a:pt x="299" y="253"/>
                      <a:pt x="299" y="253"/>
                      <a:pt x="299" y="253"/>
                    </a:cubicBezTo>
                    <a:cubicBezTo>
                      <a:pt x="299" y="253"/>
                      <a:pt x="299" y="253"/>
                      <a:pt x="299" y="253"/>
                    </a:cubicBezTo>
                    <a:cubicBezTo>
                      <a:pt x="299" y="253"/>
                      <a:pt x="299" y="253"/>
                      <a:pt x="299" y="253"/>
                    </a:cubicBezTo>
                    <a:cubicBezTo>
                      <a:pt x="299" y="253"/>
                      <a:pt x="299" y="253"/>
                      <a:pt x="299" y="253"/>
                    </a:cubicBezTo>
                    <a:cubicBezTo>
                      <a:pt x="298" y="253"/>
                      <a:pt x="298" y="253"/>
                      <a:pt x="298" y="253"/>
                    </a:cubicBezTo>
                    <a:cubicBezTo>
                      <a:pt x="297" y="253"/>
                      <a:pt x="297" y="253"/>
                      <a:pt x="297" y="253"/>
                    </a:cubicBezTo>
                    <a:cubicBezTo>
                      <a:pt x="297" y="253"/>
                      <a:pt x="297" y="253"/>
                      <a:pt x="297" y="253"/>
                    </a:cubicBezTo>
                    <a:cubicBezTo>
                      <a:pt x="297" y="253"/>
                      <a:pt x="297" y="253"/>
                      <a:pt x="297" y="253"/>
                    </a:cubicBezTo>
                    <a:cubicBezTo>
                      <a:pt x="297" y="253"/>
                      <a:pt x="297" y="253"/>
                      <a:pt x="297" y="253"/>
                    </a:cubicBezTo>
                    <a:cubicBezTo>
                      <a:pt x="297" y="252"/>
                      <a:pt x="297" y="252"/>
                      <a:pt x="297" y="252"/>
                    </a:cubicBezTo>
                    <a:cubicBezTo>
                      <a:pt x="298" y="252"/>
                      <a:pt x="298" y="252"/>
                      <a:pt x="298" y="252"/>
                    </a:cubicBezTo>
                    <a:cubicBezTo>
                      <a:pt x="299" y="252"/>
                      <a:pt x="299" y="252"/>
                      <a:pt x="299" y="252"/>
                    </a:cubicBezTo>
                    <a:cubicBezTo>
                      <a:pt x="300" y="253"/>
                      <a:pt x="300" y="253"/>
                      <a:pt x="300" y="253"/>
                    </a:cubicBezTo>
                    <a:cubicBezTo>
                      <a:pt x="299" y="252"/>
                      <a:pt x="299" y="252"/>
                      <a:pt x="299" y="252"/>
                    </a:cubicBezTo>
                    <a:cubicBezTo>
                      <a:pt x="299" y="251"/>
                      <a:pt x="299" y="251"/>
                      <a:pt x="299" y="251"/>
                    </a:cubicBezTo>
                    <a:cubicBezTo>
                      <a:pt x="299" y="251"/>
                      <a:pt x="299" y="251"/>
                      <a:pt x="299" y="251"/>
                    </a:cubicBezTo>
                    <a:cubicBezTo>
                      <a:pt x="299" y="250"/>
                      <a:pt x="299" y="250"/>
                      <a:pt x="299" y="250"/>
                    </a:cubicBezTo>
                    <a:cubicBezTo>
                      <a:pt x="300" y="249"/>
                      <a:pt x="300" y="249"/>
                      <a:pt x="300" y="249"/>
                    </a:cubicBezTo>
                    <a:cubicBezTo>
                      <a:pt x="300" y="248"/>
                      <a:pt x="300" y="248"/>
                      <a:pt x="300" y="248"/>
                    </a:cubicBezTo>
                    <a:cubicBezTo>
                      <a:pt x="300" y="248"/>
                      <a:pt x="300" y="248"/>
                      <a:pt x="300" y="248"/>
                    </a:cubicBezTo>
                    <a:cubicBezTo>
                      <a:pt x="300" y="247"/>
                      <a:pt x="300" y="247"/>
                      <a:pt x="300" y="247"/>
                    </a:cubicBezTo>
                    <a:cubicBezTo>
                      <a:pt x="300" y="247"/>
                      <a:pt x="300" y="247"/>
                      <a:pt x="300" y="247"/>
                    </a:cubicBezTo>
                    <a:cubicBezTo>
                      <a:pt x="301" y="246"/>
                      <a:pt x="301" y="246"/>
                      <a:pt x="301" y="246"/>
                    </a:cubicBezTo>
                    <a:cubicBezTo>
                      <a:pt x="301" y="245"/>
                      <a:pt x="301" y="245"/>
                      <a:pt x="301" y="245"/>
                    </a:cubicBezTo>
                    <a:cubicBezTo>
                      <a:pt x="301" y="245"/>
                      <a:pt x="301" y="245"/>
                      <a:pt x="301" y="245"/>
                    </a:cubicBezTo>
                    <a:cubicBezTo>
                      <a:pt x="301" y="245"/>
                      <a:pt x="301" y="245"/>
                      <a:pt x="301" y="245"/>
                    </a:cubicBezTo>
                    <a:cubicBezTo>
                      <a:pt x="301" y="244"/>
                      <a:pt x="301" y="244"/>
                      <a:pt x="301" y="244"/>
                    </a:cubicBezTo>
                    <a:cubicBezTo>
                      <a:pt x="301" y="244"/>
                      <a:pt x="301" y="244"/>
                      <a:pt x="301" y="244"/>
                    </a:cubicBezTo>
                    <a:cubicBezTo>
                      <a:pt x="300" y="244"/>
                      <a:pt x="300" y="244"/>
                      <a:pt x="300" y="244"/>
                    </a:cubicBezTo>
                    <a:cubicBezTo>
                      <a:pt x="300" y="244"/>
                      <a:pt x="300" y="244"/>
                      <a:pt x="300" y="244"/>
                    </a:cubicBezTo>
                    <a:cubicBezTo>
                      <a:pt x="301" y="243"/>
                      <a:pt x="301" y="243"/>
                      <a:pt x="301" y="243"/>
                    </a:cubicBezTo>
                    <a:cubicBezTo>
                      <a:pt x="300" y="243"/>
                      <a:pt x="300" y="243"/>
                      <a:pt x="300" y="243"/>
                    </a:cubicBezTo>
                    <a:cubicBezTo>
                      <a:pt x="298" y="243"/>
                      <a:pt x="298" y="243"/>
                      <a:pt x="298" y="243"/>
                    </a:cubicBezTo>
                    <a:cubicBezTo>
                      <a:pt x="298" y="243"/>
                      <a:pt x="298" y="243"/>
                      <a:pt x="298" y="243"/>
                    </a:cubicBezTo>
                    <a:cubicBezTo>
                      <a:pt x="298" y="243"/>
                      <a:pt x="298" y="243"/>
                      <a:pt x="298" y="243"/>
                    </a:cubicBezTo>
                    <a:cubicBezTo>
                      <a:pt x="297" y="242"/>
                      <a:pt x="297" y="242"/>
                      <a:pt x="297" y="242"/>
                    </a:cubicBezTo>
                    <a:cubicBezTo>
                      <a:pt x="297" y="243"/>
                      <a:pt x="297" y="243"/>
                      <a:pt x="297" y="243"/>
                    </a:cubicBezTo>
                    <a:cubicBezTo>
                      <a:pt x="295" y="244"/>
                      <a:pt x="295" y="244"/>
                      <a:pt x="295" y="244"/>
                    </a:cubicBezTo>
                    <a:cubicBezTo>
                      <a:pt x="295" y="244"/>
                      <a:pt x="295" y="244"/>
                      <a:pt x="295" y="244"/>
                    </a:cubicBezTo>
                    <a:cubicBezTo>
                      <a:pt x="294" y="244"/>
                      <a:pt x="294" y="244"/>
                      <a:pt x="294" y="244"/>
                    </a:cubicBezTo>
                    <a:cubicBezTo>
                      <a:pt x="296" y="243"/>
                      <a:pt x="296" y="243"/>
                      <a:pt x="296" y="243"/>
                    </a:cubicBezTo>
                    <a:cubicBezTo>
                      <a:pt x="296" y="243"/>
                      <a:pt x="296" y="243"/>
                      <a:pt x="296" y="243"/>
                    </a:cubicBezTo>
                    <a:cubicBezTo>
                      <a:pt x="296" y="243"/>
                      <a:pt x="296" y="243"/>
                      <a:pt x="296" y="243"/>
                    </a:cubicBezTo>
                    <a:cubicBezTo>
                      <a:pt x="296" y="241"/>
                      <a:pt x="296" y="241"/>
                      <a:pt x="296" y="241"/>
                    </a:cubicBezTo>
                    <a:cubicBezTo>
                      <a:pt x="297" y="241"/>
                      <a:pt x="297" y="241"/>
                      <a:pt x="297" y="241"/>
                    </a:cubicBezTo>
                    <a:cubicBezTo>
                      <a:pt x="298" y="241"/>
                      <a:pt x="298" y="241"/>
                      <a:pt x="298" y="241"/>
                    </a:cubicBezTo>
                    <a:cubicBezTo>
                      <a:pt x="298" y="241"/>
                      <a:pt x="298" y="241"/>
                      <a:pt x="298" y="241"/>
                    </a:cubicBezTo>
                    <a:cubicBezTo>
                      <a:pt x="299" y="241"/>
                      <a:pt x="299" y="241"/>
                      <a:pt x="299" y="241"/>
                    </a:cubicBezTo>
                    <a:cubicBezTo>
                      <a:pt x="300" y="241"/>
                      <a:pt x="300" y="241"/>
                      <a:pt x="300" y="241"/>
                    </a:cubicBezTo>
                    <a:cubicBezTo>
                      <a:pt x="301" y="240"/>
                      <a:pt x="301" y="240"/>
                      <a:pt x="301" y="240"/>
                    </a:cubicBezTo>
                    <a:cubicBezTo>
                      <a:pt x="300" y="240"/>
                      <a:pt x="300" y="240"/>
                      <a:pt x="300" y="240"/>
                    </a:cubicBezTo>
                    <a:cubicBezTo>
                      <a:pt x="299" y="239"/>
                      <a:pt x="299" y="239"/>
                      <a:pt x="299" y="239"/>
                    </a:cubicBezTo>
                    <a:cubicBezTo>
                      <a:pt x="299" y="239"/>
                      <a:pt x="299" y="239"/>
                      <a:pt x="299" y="239"/>
                    </a:cubicBezTo>
                    <a:cubicBezTo>
                      <a:pt x="299" y="239"/>
                      <a:pt x="299" y="239"/>
                      <a:pt x="299" y="239"/>
                    </a:cubicBezTo>
                    <a:cubicBezTo>
                      <a:pt x="298" y="239"/>
                      <a:pt x="298" y="239"/>
                      <a:pt x="298" y="239"/>
                    </a:cubicBezTo>
                    <a:cubicBezTo>
                      <a:pt x="297" y="239"/>
                      <a:pt x="297" y="239"/>
                      <a:pt x="297" y="239"/>
                    </a:cubicBezTo>
                    <a:cubicBezTo>
                      <a:pt x="296" y="237"/>
                      <a:pt x="296" y="237"/>
                      <a:pt x="296" y="237"/>
                    </a:cubicBezTo>
                    <a:cubicBezTo>
                      <a:pt x="296" y="236"/>
                      <a:pt x="296" y="236"/>
                      <a:pt x="296" y="236"/>
                    </a:cubicBezTo>
                    <a:cubicBezTo>
                      <a:pt x="296" y="236"/>
                      <a:pt x="296" y="236"/>
                      <a:pt x="296" y="236"/>
                    </a:cubicBezTo>
                    <a:cubicBezTo>
                      <a:pt x="297" y="235"/>
                      <a:pt x="297" y="235"/>
                      <a:pt x="297" y="235"/>
                    </a:cubicBezTo>
                    <a:cubicBezTo>
                      <a:pt x="297" y="235"/>
                      <a:pt x="297" y="235"/>
                      <a:pt x="297" y="235"/>
                    </a:cubicBezTo>
                    <a:moveTo>
                      <a:pt x="33" y="242"/>
                    </a:moveTo>
                    <a:cubicBezTo>
                      <a:pt x="34" y="242"/>
                      <a:pt x="34" y="242"/>
                      <a:pt x="34" y="242"/>
                    </a:cubicBezTo>
                    <a:cubicBezTo>
                      <a:pt x="34" y="243"/>
                      <a:pt x="34" y="243"/>
                      <a:pt x="34" y="243"/>
                    </a:cubicBezTo>
                    <a:cubicBezTo>
                      <a:pt x="33" y="243"/>
                      <a:pt x="33" y="243"/>
                      <a:pt x="33" y="243"/>
                    </a:cubicBezTo>
                    <a:cubicBezTo>
                      <a:pt x="33" y="243"/>
                      <a:pt x="33" y="243"/>
                      <a:pt x="33" y="243"/>
                    </a:cubicBezTo>
                    <a:cubicBezTo>
                      <a:pt x="33" y="244"/>
                      <a:pt x="33" y="244"/>
                      <a:pt x="33" y="244"/>
                    </a:cubicBezTo>
                    <a:cubicBezTo>
                      <a:pt x="33" y="244"/>
                      <a:pt x="33" y="244"/>
                      <a:pt x="33" y="244"/>
                    </a:cubicBezTo>
                    <a:cubicBezTo>
                      <a:pt x="32" y="244"/>
                      <a:pt x="32" y="244"/>
                      <a:pt x="32" y="244"/>
                    </a:cubicBezTo>
                    <a:cubicBezTo>
                      <a:pt x="32" y="244"/>
                      <a:pt x="32" y="244"/>
                      <a:pt x="32" y="244"/>
                    </a:cubicBezTo>
                    <a:cubicBezTo>
                      <a:pt x="32" y="244"/>
                      <a:pt x="32" y="244"/>
                      <a:pt x="32" y="244"/>
                    </a:cubicBezTo>
                    <a:cubicBezTo>
                      <a:pt x="30" y="244"/>
                      <a:pt x="30" y="244"/>
                      <a:pt x="30" y="244"/>
                    </a:cubicBezTo>
                    <a:cubicBezTo>
                      <a:pt x="30" y="244"/>
                      <a:pt x="30" y="244"/>
                      <a:pt x="30" y="244"/>
                    </a:cubicBezTo>
                    <a:cubicBezTo>
                      <a:pt x="31" y="244"/>
                      <a:pt x="31" y="244"/>
                      <a:pt x="31" y="244"/>
                    </a:cubicBezTo>
                    <a:cubicBezTo>
                      <a:pt x="31" y="244"/>
                      <a:pt x="31" y="244"/>
                      <a:pt x="31" y="244"/>
                    </a:cubicBezTo>
                    <a:cubicBezTo>
                      <a:pt x="31" y="244"/>
                      <a:pt x="31" y="244"/>
                      <a:pt x="31" y="244"/>
                    </a:cubicBezTo>
                    <a:cubicBezTo>
                      <a:pt x="32" y="244"/>
                      <a:pt x="32" y="244"/>
                      <a:pt x="32" y="244"/>
                    </a:cubicBezTo>
                    <a:cubicBezTo>
                      <a:pt x="32" y="244"/>
                      <a:pt x="32" y="244"/>
                      <a:pt x="32" y="244"/>
                    </a:cubicBezTo>
                    <a:cubicBezTo>
                      <a:pt x="32" y="243"/>
                      <a:pt x="32" y="243"/>
                      <a:pt x="32" y="243"/>
                    </a:cubicBezTo>
                    <a:cubicBezTo>
                      <a:pt x="32" y="243"/>
                      <a:pt x="32" y="243"/>
                      <a:pt x="32" y="243"/>
                    </a:cubicBezTo>
                    <a:cubicBezTo>
                      <a:pt x="32" y="242"/>
                      <a:pt x="32" y="242"/>
                      <a:pt x="32" y="242"/>
                    </a:cubicBezTo>
                    <a:cubicBezTo>
                      <a:pt x="33" y="242"/>
                      <a:pt x="33" y="242"/>
                      <a:pt x="33" y="242"/>
                    </a:cubicBezTo>
                    <a:moveTo>
                      <a:pt x="288" y="242"/>
                    </a:moveTo>
                    <a:cubicBezTo>
                      <a:pt x="289" y="243"/>
                      <a:pt x="289" y="243"/>
                      <a:pt x="289" y="243"/>
                    </a:cubicBezTo>
                    <a:cubicBezTo>
                      <a:pt x="289" y="243"/>
                      <a:pt x="289" y="243"/>
                      <a:pt x="289" y="243"/>
                    </a:cubicBezTo>
                    <a:cubicBezTo>
                      <a:pt x="289" y="243"/>
                      <a:pt x="289" y="243"/>
                      <a:pt x="289" y="243"/>
                    </a:cubicBezTo>
                    <a:cubicBezTo>
                      <a:pt x="289" y="243"/>
                      <a:pt x="289" y="243"/>
                      <a:pt x="289" y="243"/>
                    </a:cubicBezTo>
                    <a:cubicBezTo>
                      <a:pt x="290" y="243"/>
                      <a:pt x="290" y="243"/>
                      <a:pt x="290" y="243"/>
                    </a:cubicBezTo>
                    <a:cubicBezTo>
                      <a:pt x="290" y="244"/>
                      <a:pt x="290" y="244"/>
                      <a:pt x="290" y="244"/>
                    </a:cubicBezTo>
                    <a:cubicBezTo>
                      <a:pt x="290" y="244"/>
                      <a:pt x="290" y="244"/>
                      <a:pt x="290" y="244"/>
                    </a:cubicBezTo>
                    <a:cubicBezTo>
                      <a:pt x="289" y="245"/>
                      <a:pt x="289" y="245"/>
                      <a:pt x="289" y="245"/>
                    </a:cubicBezTo>
                    <a:cubicBezTo>
                      <a:pt x="290" y="245"/>
                      <a:pt x="290" y="245"/>
                      <a:pt x="290" y="245"/>
                    </a:cubicBezTo>
                    <a:cubicBezTo>
                      <a:pt x="290" y="246"/>
                      <a:pt x="290" y="246"/>
                      <a:pt x="290" y="246"/>
                    </a:cubicBezTo>
                    <a:cubicBezTo>
                      <a:pt x="290" y="247"/>
                      <a:pt x="290" y="247"/>
                      <a:pt x="290" y="247"/>
                    </a:cubicBezTo>
                    <a:cubicBezTo>
                      <a:pt x="290" y="247"/>
                      <a:pt x="290" y="247"/>
                      <a:pt x="290" y="247"/>
                    </a:cubicBezTo>
                    <a:cubicBezTo>
                      <a:pt x="290" y="246"/>
                      <a:pt x="290" y="246"/>
                      <a:pt x="290" y="246"/>
                    </a:cubicBezTo>
                    <a:cubicBezTo>
                      <a:pt x="290" y="246"/>
                      <a:pt x="290" y="246"/>
                      <a:pt x="290" y="246"/>
                    </a:cubicBezTo>
                    <a:cubicBezTo>
                      <a:pt x="289" y="247"/>
                      <a:pt x="289" y="247"/>
                      <a:pt x="289" y="247"/>
                    </a:cubicBezTo>
                    <a:cubicBezTo>
                      <a:pt x="289" y="248"/>
                      <a:pt x="289" y="248"/>
                      <a:pt x="289" y="248"/>
                    </a:cubicBezTo>
                    <a:cubicBezTo>
                      <a:pt x="289" y="248"/>
                      <a:pt x="289" y="248"/>
                      <a:pt x="289" y="248"/>
                    </a:cubicBezTo>
                    <a:cubicBezTo>
                      <a:pt x="289" y="248"/>
                      <a:pt x="289" y="248"/>
                      <a:pt x="289" y="248"/>
                    </a:cubicBezTo>
                    <a:cubicBezTo>
                      <a:pt x="290" y="249"/>
                      <a:pt x="290" y="249"/>
                      <a:pt x="290" y="249"/>
                    </a:cubicBezTo>
                    <a:cubicBezTo>
                      <a:pt x="291" y="250"/>
                      <a:pt x="291" y="250"/>
                      <a:pt x="291" y="250"/>
                    </a:cubicBezTo>
                    <a:cubicBezTo>
                      <a:pt x="290" y="250"/>
                      <a:pt x="290" y="250"/>
                      <a:pt x="290" y="250"/>
                    </a:cubicBezTo>
                    <a:cubicBezTo>
                      <a:pt x="290" y="250"/>
                      <a:pt x="290" y="250"/>
                      <a:pt x="290" y="250"/>
                    </a:cubicBezTo>
                    <a:cubicBezTo>
                      <a:pt x="289" y="251"/>
                      <a:pt x="289" y="251"/>
                      <a:pt x="289" y="251"/>
                    </a:cubicBezTo>
                    <a:cubicBezTo>
                      <a:pt x="289" y="251"/>
                      <a:pt x="289" y="251"/>
                      <a:pt x="289" y="251"/>
                    </a:cubicBezTo>
                    <a:cubicBezTo>
                      <a:pt x="289" y="252"/>
                      <a:pt x="289" y="252"/>
                      <a:pt x="289" y="252"/>
                    </a:cubicBezTo>
                    <a:cubicBezTo>
                      <a:pt x="290" y="252"/>
                      <a:pt x="290" y="252"/>
                      <a:pt x="290" y="252"/>
                    </a:cubicBezTo>
                    <a:cubicBezTo>
                      <a:pt x="291" y="252"/>
                      <a:pt x="291" y="252"/>
                      <a:pt x="291" y="252"/>
                    </a:cubicBezTo>
                    <a:cubicBezTo>
                      <a:pt x="291" y="252"/>
                      <a:pt x="291" y="252"/>
                      <a:pt x="291" y="252"/>
                    </a:cubicBezTo>
                    <a:cubicBezTo>
                      <a:pt x="291" y="252"/>
                      <a:pt x="291" y="252"/>
                      <a:pt x="291" y="252"/>
                    </a:cubicBezTo>
                    <a:cubicBezTo>
                      <a:pt x="290" y="253"/>
                      <a:pt x="290" y="253"/>
                      <a:pt x="290" y="253"/>
                    </a:cubicBezTo>
                    <a:cubicBezTo>
                      <a:pt x="289" y="253"/>
                      <a:pt x="289" y="253"/>
                      <a:pt x="289" y="253"/>
                    </a:cubicBezTo>
                    <a:cubicBezTo>
                      <a:pt x="289" y="253"/>
                      <a:pt x="289" y="253"/>
                      <a:pt x="289" y="253"/>
                    </a:cubicBezTo>
                    <a:cubicBezTo>
                      <a:pt x="289" y="253"/>
                      <a:pt x="289" y="253"/>
                      <a:pt x="289" y="253"/>
                    </a:cubicBezTo>
                    <a:cubicBezTo>
                      <a:pt x="288" y="254"/>
                      <a:pt x="288" y="254"/>
                      <a:pt x="288" y="254"/>
                    </a:cubicBezTo>
                    <a:cubicBezTo>
                      <a:pt x="288" y="255"/>
                      <a:pt x="288" y="255"/>
                      <a:pt x="288"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6"/>
                      <a:pt x="289" y="256"/>
                      <a:pt x="289" y="256"/>
                    </a:cubicBezTo>
                    <a:cubicBezTo>
                      <a:pt x="289" y="256"/>
                      <a:pt x="289" y="256"/>
                      <a:pt x="289" y="256"/>
                    </a:cubicBezTo>
                    <a:cubicBezTo>
                      <a:pt x="289" y="256"/>
                      <a:pt x="289" y="256"/>
                      <a:pt x="289" y="256"/>
                    </a:cubicBezTo>
                    <a:cubicBezTo>
                      <a:pt x="288" y="256"/>
                      <a:pt x="288" y="256"/>
                      <a:pt x="288" y="256"/>
                    </a:cubicBezTo>
                    <a:cubicBezTo>
                      <a:pt x="288" y="256"/>
                      <a:pt x="288" y="256"/>
                      <a:pt x="288" y="256"/>
                    </a:cubicBezTo>
                    <a:cubicBezTo>
                      <a:pt x="288" y="256"/>
                      <a:pt x="288" y="256"/>
                      <a:pt x="288" y="256"/>
                    </a:cubicBezTo>
                    <a:cubicBezTo>
                      <a:pt x="288" y="255"/>
                      <a:pt x="288" y="255"/>
                      <a:pt x="288" y="255"/>
                    </a:cubicBezTo>
                    <a:cubicBezTo>
                      <a:pt x="288" y="255"/>
                      <a:pt x="288" y="255"/>
                      <a:pt x="288" y="255"/>
                    </a:cubicBezTo>
                    <a:cubicBezTo>
                      <a:pt x="287" y="254"/>
                      <a:pt x="287" y="254"/>
                      <a:pt x="287" y="254"/>
                    </a:cubicBezTo>
                    <a:cubicBezTo>
                      <a:pt x="287" y="254"/>
                      <a:pt x="287" y="254"/>
                      <a:pt x="287" y="254"/>
                    </a:cubicBezTo>
                    <a:cubicBezTo>
                      <a:pt x="288" y="253"/>
                      <a:pt x="288" y="253"/>
                      <a:pt x="288" y="253"/>
                    </a:cubicBezTo>
                    <a:cubicBezTo>
                      <a:pt x="288" y="253"/>
                      <a:pt x="288" y="253"/>
                      <a:pt x="288" y="253"/>
                    </a:cubicBezTo>
                    <a:cubicBezTo>
                      <a:pt x="288" y="252"/>
                      <a:pt x="288" y="252"/>
                      <a:pt x="288" y="252"/>
                    </a:cubicBezTo>
                    <a:cubicBezTo>
                      <a:pt x="288" y="252"/>
                      <a:pt x="288" y="252"/>
                      <a:pt x="288" y="252"/>
                    </a:cubicBezTo>
                    <a:cubicBezTo>
                      <a:pt x="288" y="252"/>
                      <a:pt x="288" y="252"/>
                      <a:pt x="288" y="252"/>
                    </a:cubicBezTo>
                    <a:cubicBezTo>
                      <a:pt x="288" y="251"/>
                      <a:pt x="288" y="251"/>
                      <a:pt x="288" y="251"/>
                    </a:cubicBezTo>
                    <a:cubicBezTo>
                      <a:pt x="289" y="251"/>
                      <a:pt x="289" y="251"/>
                      <a:pt x="289" y="251"/>
                    </a:cubicBezTo>
                    <a:cubicBezTo>
                      <a:pt x="288" y="250"/>
                      <a:pt x="288" y="250"/>
                      <a:pt x="288" y="250"/>
                    </a:cubicBezTo>
                    <a:cubicBezTo>
                      <a:pt x="288" y="250"/>
                      <a:pt x="288" y="250"/>
                      <a:pt x="288" y="250"/>
                    </a:cubicBezTo>
                    <a:cubicBezTo>
                      <a:pt x="288" y="250"/>
                      <a:pt x="288" y="250"/>
                      <a:pt x="288" y="250"/>
                    </a:cubicBezTo>
                    <a:cubicBezTo>
                      <a:pt x="287" y="250"/>
                      <a:pt x="287" y="250"/>
                      <a:pt x="287" y="250"/>
                    </a:cubicBezTo>
                    <a:cubicBezTo>
                      <a:pt x="287" y="250"/>
                      <a:pt x="287" y="250"/>
                      <a:pt x="287"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5" y="250"/>
                      <a:pt x="285" y="250"/>
                      <a:pt x="285" y="250"/>
                    </a:cubicBezTo>
                    <a:cubicBezTo>
                      <a:pt x="285" y="250"/>
                      <a:pt x="285" y="250"/>
                      <a:pt x="285" y="250"/>
                    </a:cubicBezTo>
                    <a:cubicBezTo>
                      <a:pt x="285" y="250"/>
                      <a:pt x="285" y="250"/>
                      <a:pt x="285" y="250"/>
                    </a:cubicBezTo>
                    <a:cubicBezTo>
                      <a:pt x="286" y="250"/>
                      <a:pt x="286" y="250"/>
                      <a:pt x="286" y="250"/>
                    </a:cubicBezTo>
                    <a:cubicBezTo>
                      <a:pt x="286" y="250"/>
                      <a:pt x="286" y="250"/>
                      <a:pt x="286" y="250"/>
                    </a:cubicBezTo>
                    <a:cubicBezTo>
                      <a:pt x="286" y="249"/>
                      <a:pt x="286" y="249"/>
                      <a:pt x="286" y="249"/>
                    </a:cubicBezTo>
                    <a:cubicBezTo>
                      <a:pt x="287" y="248"/>
                      <a:pt x="287" y="248"/>
                      <a:pt x="287" y="248"/>
                    </a:cubicBezTo>
                    <a:cubicBezTo>
                      <a:pt x="287" y="248"/>
                      <a:pt x="287" y="248"/>
                      <a:pt x="287" y="248"/>
                    </a:cubicBezTo>
                    <a:cubicBezTo>
                      <a:pt x="287" y="248"/>
                      <a:pt x="287" y="248"/>
                      <a:pt x="287" y="248"/>
                    </a:cubicBezTo>
                    <a:cubicBezTo>
                      <a:pt x="287" y="248"/>
                      <a:pt x="287" y="248"/>
                      <a:pt x="287" y="248"/>
                    </a:cubicBezTo>
                    <a:cubicBezTo>
                      <a:pt x="288" y="247"/>
                      <a:pt x="288" y="247"/>
                      <a:pt x="288" y="247"/>
                    </a:cubicBezTo>
                    <a:cubicBezTo>
                      <a:pt x="288" y="247"/>
                      <a:pt x="288" y="247"/>
                      <a:pt x="288" y="247"/>
                    </a:cubicBezTo>
                    <a:cubicBezTo>
                      <a:pt x="288" y="247"/>
                      <a:pt x="288" y="247"/>
                      <a:pt x="288" y="247"/>
                    </a:cubicBezTo>
                    <a:cubicBezTo>
                      <a:pt x="288" y="246"/>
                      <a:pt x="288" y="246"/>
                      <a:pt x="288" y="246"/>
                    </a:cubicBezTo>
                    <a:cubicBezTo>
                      <a:pt x="288" y="246"/>
                      <a:pt x="288" y="246"/>
                      <a:pt x="288" y="246"/>
                    </a:cubicBezTo>
                    <a:cubicBezTo>
                      <a:pt x="287" y="246"/>
                      <a:pt x="287" y="246"/>
                      <a:pt x="287" y="246"/>
                    </a:cubicBezTo>
                    <a:cubicBezTo>
                      <a:pt x="287" y="246"/>
                      <a:pt x="287" y="246"/>
                      <a:pt x="287" y="246"/>
                    </a:cubicBezTo>
                    <a:cubicBezTo>
                      <a:pt x="287" y="245"/>
                      <a:pt x="287" y="245"/>
                      <a:pt x="287" y="245"/>
                    </a:cubicBezTo>
                    <a:cubicBezTo>
                      <a:pt x="287" y="245"/>
                      <a:pt x="287" y="245"/>
                      <a:pt x="287" y="245"/>
                    </a:cubicBezTo>
                    <a:cubicBezTo>
                      <a:pt x="288" y="245"/>
                      <a:pt x="288" y="245"/>
                      <a:pt x="288" y="245"/>
                    </a:cubicBezTo>
                    <a:cubicBezTo>
                      <a:pt x="288" y="245"/>
                      <a:pt x="288" y="245"/>
                      <a:pt x="288" y="245"/>
                    </a:cubicBezTo>
                    <a:cubicBezTo>
                      <a:pt x="288" y="244"/>
                      <a:pt x="288" y="244"/>
                      <a:pt x="288" y="244"/>
                    </a:cubicBezTo>
                    <a:cubicBezTo>
                      <a:pt x="288" y="244"/>
                      <a:pt x="288" y="244"/>
                      <a:pt x="288" y="244"/>
                    </a:cubicBezTo>
                    <a:cubicBezTo>
                      <a:pt x="288" y="244"/>
                      <a:pt x="288" y="244"/>
                      <a:pt x="288" y="244"/>
                    </a:cubicBezTo>
                    <a:cubicBezTo>
                      <a:pt x="288" y="243"/>
                      <a:pt x="288" y="243"/>
                      <a:pt x="288" y="243"/>
                    </a:cubicBezTo>
                    <a:cubicBezTo>
                      <a:pt x="288" y="242"/>
                      <a:pt x="288" y="242"/>
                      <a:pt x="288" y="242"/>
                    </a:cubicBezTo>
                    <a:moveTo>
                      <a:pt x="9" y="242"/>
                    </a:moveTo>
                    <a:cubicBezTo>
                      <a:pt x="9" y="242"/>
                      <a:pt x="9" y="242"/>
                      <a:pt x="9" y="242"/>
                    </a:cubicBezTo>
                    <a:cubicBezTo>
                      <a:pt x="10" y="243"/>
                      <a:pt x="10" y="243"/>
                      <a:pt x="10" y="243"/>
                    </a:cubicBezTo>
                    <a:cubicBezTo>
                      <a:pt x="10" y="244"/>
                      <a:pt x="10" y="244"/>
                      <a:pt x="10" y="244"/>
                    </a:cubicBezTo>
                    <a:cubicBezTo>
                      <a:pt x="10" y="244"/>
                      <a:pt x="10" y="244"/>
                      <a:pt x="10" y="244"/>
                    </a:cubicBezTo>
                    <a:cubicBezTo>
                      <a:pt x="10" y="244"/>
                      <a:pt x="10" y="244"/>
                      <a:pt x="10" y="244"/>
                    </a:cubicBezTo>
                    <a:cubicBezTo>
                      <a:pt x="10" y="243"/>
                      <a:pt x="10" y="243"/>
                      <a:pt x="10" y="243"/>
                    </a:cubicBezTo>
                    <a:cubicBezTo>
                      <a:pt x="8" y="243"/>
                      <a:pt x="8" y="243"/>
                      <a:pt x="8" y="243"/>
                    </a:cubicBezTo>
                    <a:cubicBezTo>
                      <a:pt x="8" y="243"/>
                      <a:pt x="8" y="243"/>
                      <a:pt x="8" y="243"/>
                    </a:cubicBezTo>
                    <a:cubicBezTo>
                      <a:pt x="9" y="242"/>
                      <a:pt x="9" y="242"/>
                      <a:pt x="9" y="242"/>
                    </a:cubicBezTo>
                    <a:moveTo>
                      <a:pt x="18" y="244"/>
                    </a:moveTo>
                    <a:cubicBezTo>
                      <a:pt x="18" y="245"/>
                      <a:pt x="18" y="245"/>
                      <a:pt x="18" y="245"/>
                    </a:cubicBezTo>
                    <a:cubicBezTo>
                      <a:pt x="17" y="246"/>
                      <a:pt x="17" y="246"/>
                      <a:pt x="17" y="246"/>
                    </a:cubicBezTo>
                    <a:cubicBezTo>
                      <a:pt x="16" y="246"/>
                      <a:pt x="16" y="246"/>
                      <a:pt x="16" y="246"/>
                    </a:cubicBezTo>
                    <a:cubicBezTo>
                      <a:pt x="17" y="245"/>
                      <a:pt x="17" y="245"/>
                      <a:pt x="17" y="245"/>
                    </a:cubicBezTo>
                    <a:cubicBezTo>
                      <a:pt x="17" y="245"/>
                      <a:pt x="17" y="245"/>
                      <a:pt x="17" y="245"/>
                    </a:cubicBezTo>
                    <a:cubicBezTo>
                      <a:pt x="17" y="245"/>
                      <a:pt x="17" y="245"/>
                      <a:pt x="17" y="245"/>
                    </a:cubicBezTo>
                    <a:cubicBezTo>
                      <a:pt x="17" y="245"/>
                      <a:pt x="17" y="245"/>
                      <a:pt x="17" y="245"/>
                    </a:cubicBezTo>
                    <a:cubicBezTo>
                      <a:pt x="18" y="244"/>
                      <a:pt x="18" y="244"/>
                      <a:pt x="18" y="244"/>
                    </a:cubicBezTo>
                    <a:moveTo>
                      <a:pt x="294" y="244"/>
                    </a:moveTo>
                    <a:cubicBezTo>
                      <a:pt x="294" y="245"/>
                      <a:pt x="294" y="245"/>
                      <a:pt x="294" y="245"/>
                    </a:cubicBezTo>
                    <a:cubicBezTo>
                      <a:pt x="294" y="245"/>
                      <a:pt x="294" y="245"/>
                      <a:pt x="294" y="245"/>
                    </a:cubicBezTo>
                    <a:cubicBezTo>
                      <a:pt x="293" y="247"/>
                      <a:pt x="293" y="247"/>
                      <a:pt x="293" y="247"/>
                    </a:cubicBezTo>
                    <a:cubicBezTo>
                      <a:pt x="293" y="247"/>
                      <a:pt x="293" y="247"/>
                      <a:pt x="293" y="247"/>
                    </a:cubicBezTo>
                    <a:cubicBezTo>
                      <a:pt x="293" y="247"/>
                      <a:pt x="293" y="247"/>
                      <a:pt x="293" y="247"/>
                    </a:cubicBezTo>
                    <a:cubicBezTo>
                      <a:pt x="293" y="246"/>
                      <a:pt x="293" y="246"/>
                      <a:pt x="293" y="246"/>
                    </a:cubicBezTo>
                    <a:cubicBezTo>
                      <a:pt x="294" y="245"/>
                      <a:pt x="294" y="245"/>
                      <a:pt x="294" y="245"/>
                    </a:cubicBezTo>
                    <a:cubicBezTo>
                      <a:pt x="294" y="244"/>
                      <a:pt x="294" y="244"/>
                      <a:pt x="294" y="244"/>
                    </a:cubicBezTo>
                    <a:moveTo>
                      <a:pt x="298" y="245"/>
                    </a:moveTo>
                    <a:cubicBezTo>
                      <a:pt x="298" y="246"/>
                      <a:pt x="298" y="246"/>
                      <a:pt x="298" y="246"/>
                    </a:cubicBezTo>
                    <a:cubicBezTo>
                      <a:pt x="298" y="247"/>
                      <a:pt x="298" y="247"/>
                      <a:pt x="298" y="247"/>
                    </a:cubicBezTo>
                    <a:cubicBezTo>
                      <a:pt x="298" y="247"/>
                      <a:pt x="298" y="247"/>
                      <a:pt x="298" y="247"/>
                    </a:cubicBezTo>
                    <a:cubicBezTo>
                      <a:pt x="298" y="247"/>
                      <a:pt x="298" y="247"/>
                      <a:pt x="298" y="247"/>
                    </a:cubicBezTo>
                    <a:cubicBezTo>
                      <a:pt x="298" y="248"/>
                      <a:pt x="298" y="248"/>
                      <a:pt x="298" y="248"/>
                    </a:cubicBezTo>
                    <a:cubicBezTo>
                      <a:pt x="297" y="250"/>
                      <a:pt x="297" y="250"/>
                      <a:pt x="297" y="250"/>
                    </a:cubicBezTo>
                    <a:cubicBezTo>
                      <a:pt x="295" y="251"/>
                      <a:pt x="295" y="251"/>
                      <a:pt x="295" y="251"/>
                    </a:cubicBezTo>
                    <a:cubicBezTo>
                      <a:pt x="295" y="251"/>
                      <a:pt x="295" y="251"/>
                      <a:pt x="295" y="251"/>
                    </a:cubicBezTo>
                    <a:cubicBezTo>
                      <a:pt x="296" y="250"/>
                      <a:pt x="296" y="250"/>
                      <a:pt x="296" y="250"/>
                    </a:cubicBezTo>
                    <a:cubicBezTo>
                      <a:pt x="297" y="250"/>
                      <a:pt x="297" y="250"/>
                      <a:pt x="297" y="250"/>
                    </a:cubicBezTo>
                    <a:cubicBezTo>
                      <a:pt x="297" y="249"/>
                      <a:pt x="297" y="249"/>
                      <a:pt x="297" y="249"/>
                    </a:cubicBezTo>
                    <a:cubicBezTo>
                      <a:pt x="297" y="249"/>
                      <a:pt x="297" y="249"/>
                      <a:pt x="297" y="249"/>
                    </a:cubicBezTo>
                    <a:cubicBezTo>
                      <a:pt x="297" y="249"/>
                      <a:pt x="297" y="249"/>
                      <a:pt x="297" y="249"/>
                    </a:cubicBezTo>
                    <a:cubicBezTo>
                      <a:pt x="297" y="248"/>
                      <a:pt x="297" y="248"/>
                      <a:pt x="297" y="248"/>
                    </a:cubicBezTo>
                    <a:cubicBezTo>
                      <a:pt x="296" y="248"/>
                      <a:pt x="296" y="248"/>
                      <a:pt x="296" y="248"/>
                    </a:cubicBezTo>
                    <a:cubicBezTo>
                      <a:pt x="295" y="249"/>
                      <a:pt x="295" y="249"/>
                      <a:pt x="295" y="249"/>
                    </a:cubicBezTo>
                    <a:cubicBezTo>
                      <a:pt x="295" y="248"/>
                      <a:pt x="295" y="248"/>
                      <a:pt x="295" y="248"/>
                    </a:cubicBezTo>
                    <a:cubicBezTo>
                      <a:pt x="296" y="248"/>
                      <a:pt x="296" y="248"/>
                      <a:pt x="296" y="248"/>
                    </a:cubicBezTo>
                    <a:cubicBezTo>
                      <a:pt x="296" y="248"/>
                      <a:pt x="296" y="248"/>
                      <a:pt x="296" y="248"/>
                    </a:cubicBezTo>
                    <a:cubicBezTo>
                      <a:pt x="295" y="247"/>
                      <a:pt x="295" y="247"/>
                      <a:pt x="295" y="247"/>
                    </a:cubicBezTo>
                    <a:cubicBezTo>
                      <a:pt x="296" y="246"/>
                      <a:pt x="296" y="246"/>
                      <a:pt x="296" y="246"/>
                    </a:cubicBezTo>
                    <a:cubicBezTo>
                      <a:pt x="297" y="246"/>
                      <a:pt x="297" y="246"/>
                      <a:pt x="297" y="246"/>
                    </a:cubicBezTo>
                    <a:cubicBezTo>
                      <a:pt x="297" y="246"/>
                      <a:pt x="297" y="246"/>
                      <a:pt x="297" y="246"/>
                    </a:cubicBezTo>
                    <a:cubicBezTo>
                      <a:pt x="297" y="245"/>
                      <a:pt x="297" y="245"/>
                      <a:pt x="297" y="245"/>
                    </a:cubicBezTo>
                    <a:cubicBezTo>
                      <a:pt x="297" y="245"/>
                      <a:pt x="297" y="245"/>
                      <a:pt x="297" y="245"/>
                    </a:cubicBezTo>
                    <a:cubicBezTo>
                      <a:pt x="298" y="245"/>
                      <a:pt x="298" y="245"/>
                      <a:pt x="298" y="245"/>
                    </a:cubicBezTo>
                    <a:moveTo>
                      <a:pt x="283" y="253"/>
                    </a:moveTo>
                    <a:cubicBezTo>
                      <a:pt x="284" y="254"/>
                      <a:pt x="284" y="254"/>
                      <a:pt x="284" y="254"/>
                    </a:cubicBezTo>
                    <a:cubicBezTo>
                      <a:pt x="284" y="254"/>
                      <a:pt x="284" y="254"/>
                      <a:pt x="284" y="254"/>
                    </a:cubicBezTo>
                    <a:cubicBezTo>
                      <a:pt x="284" y="254"/>
                      <a:pt x="284" y="254"/>
                      <a:pt x="284" y="254"/>
                    </a:cubicBezTo>
                    <a:cubicBezTo>
                      <a:pt x="284" y="254"/>
                      <a:pt x="284" y="254"/>
                      <a:pt x="284" y="254"/>
                    </a:cubicBezTo>
                    <a:cubicBezTo>
                      <a:pt x="284" y="256"/>
                      <a:pt x="284" y="256"/>
                      <a:pt x="284" y="256"/>
                    </a:cubicBezTo>
                    <a:cubicBezTo>
                      <a:pt x="284" y="256"/>
                      <a:pt x="284" y="256"/>
                      <a:pt x="284" y="256"/>
                    </a:cubicBezTo>
                    <a:cubicBezTo>
                      <a:pt x="284" y="255"/>
                      <a:pt x="284" y="255"/>
                      <a:pt x="284" y="255"/>
                    </a:cubicBezTo>
                    <a:cubicBezTo>
                      <a:pt x="284" y="255"/>
                      <a:pt x="284" y="255"/>
                      <a:pt x="284" y="255"/>
                    </a:cubicBezTo>
                    <a:cubicBezTo>
                      <a:pt x="284" y="255"/>
                      <a:pt x="284" y="255"/>
                      <a:pt x="284" y="255"/>
                    </a:cubicBezTo>
                    <a:cubicBezTo>
                      <a:pt x="283" y="254"/>
                      <a:pt x="283" y="254"/>
                      <a:pt x="283" y="254"/>
                    </a:cubicBezTo>
                    <a:cubicBezTo>
                      <a:pt x="283" y="253"/>
                      <a:pt x="283" y="253"/>
                      <a:pt x="283" y="253"/>
                    </a:cubicBezTo>
                    <a:cubicBezTo>
                      <a:pt x="283" y="253"/>
                      <a:pt x="283" y="253"/>
                      <a:pt x="283" y="253"/>
                    </a:cubicBezTo>
                    <a:moveTo>
                      <a:pt x="283" y="0"/>
                    </a:moveTo>
                    <a:cubicBezTo>
                      <a:pt x="280" y="1"/>
                      <a:pt x="280" y="1"/>
                      <a:pt x="280" y="1"/>
                    </a:cubicBezTo>
                    <a:cubicBezTo>
                      <a:pt x="280" y="2"/>
                      <a:pt x="280" y="2"/>
                      <a:pt x="280" y="2"/>
                    </a:cubicBezTo>
                    <a:cubicBezTo>
                      <a:pt x="278" y="2"/>
                      <a:pt x="278" y="2"/>
                      <a:pt x="278" y="2"/>
                    </a:cubicBezTo>
                    <a:cubicBezTo>
                      <a:pt x="277" y="2"/>
                      <a:pt x="277" y="2"/>
                      <a:pt x="277" y="2"/>
                    </a:cubicBezTo>
                    <a:cubicBezTo>
                      <a:pt x="274" y="5"/>
                      <a:pt x="274" y="5"/>
                      <a:pt x="274" y="5"/>
                    </a:cubicBezTo>
                    <a:cubicBezTo>
                      <a:pt x="272" y="5"/>
                      <a:pt x="272" y="5"/>
                      <a:pt x="272" y="5"/>
                    </a:cubicBezTo>
                    <a:cubicBezTo>
                      <a:pt x="270" y="5"/>
                      <a:pt x="270" y="5"/>
                      <a:pt x="270" y="5"/>
                    </a:cubicBezTo>
                    <a:cubicBezTo>
                      <a:pt x="268" y="4"/>
                      <a:pt x="268" y="4"/>
                      <a:pt x="268" y="4"/>
                    </a:cubicBezTo>
                    <a:cubicBezTo>
                      <a:pt x="267" y="4"/>
                      <a:pt x="267" y="4"/>
                      <a:pt x="267" y="4"/>
                    </a:cubicBezTo>
                    <a:cubicBezTo>
                      <a:pt x="267" y="4"/>
                      <a:pt x="267" y="4"/>
                      <a:pt x="267" y="4"/>
                    </a:cubicBezTo>
                    <a:cubicBezTo>
                      <a:pt x="266" y="4"/>
                      <a:pt x="266" y="4"/>
                      <a:pt x="266" y="4"/>
                    </a:cubicBezTo>
                    <a:cubicBezTo>
                      <a:pt x="265" y="3"/>
                      <a:pt x="265" y="3"/>
                      <a:pt x="265" y="3"/>
                    </a:cubicBezTo>
                    <a:cubicBezTo>
                      <a:pt x="264" y="4"/>
                      <a:pt x="264" y="4"/>
                      <a:pt x="264" y="4"/>
                    </a:cubicBezTo>
                    <a:cubicBezTo>
                      <a:pt x="264" y="5"/>
                      <a:pt x="264" y="5"/>
                      <a:pt x="264" y="5"/>
                    </a:cubicBezTo>
                    <a:cubicBezTo>
                      <a:pt x="263" y="5"/>
                      <a:pt x="263" y="5"/>
                      <a:pt x="263" y="5"/>
                    </a:cubicBezTo>
                    <a:cubicBezTo>
                      <a:pt x="263" y="4"/>
                      <a:pt x="263" y="4"/>
                      <a:pt x="263" y="4"/>
                    </a:cubicBezTo>
                    <a:cubicBezTo>
                      <a:pt x="263" y="3"/>
                      <a:pt x="263" y="3"/>
                      <a:pt x="263" y="3"/>
                    </a:cubicBezTo>
                    <a:cubicBezTo>
                      <a:pt x="264" y="3"/>
                      <a:pt x="264" y="3"/>
                      <a:pt x="264" y="3"/>
                    </a:cubicBezTo>
                    <a:cubicBezTo>
                      <a:pt x="263" y="2"/>
                      <a:pt x="263" y="2"/>
                      <a:pt x="263" y="2"/>
                    </a:cubicBezTo>
                    <a:cubicBezTo>
                      <a:pt x="262" y="3"/>
                      <a:pt x="262" y="3"/>
                      <a:pt x="262" y="3"/>
                    </a:cubicBezTo>
                    <a:cubicBezTo>
                      <a:pt x="259" y="4"/>
                      <a:pt x="259" y="4"/>
                      <a:pt x="259" y="4"/>
                    </a:cubicBezTo>
                    <a:cubicBezTo>
                      <a:pt x="258" y="5"/>
                      <a:pt x="258" y="5"/>
                      <a:pt x="258" y="5"/>
                    </a:cubicBezTo>
                    <a:cubicBezTo>
                      <a:pt x="257" y="6"/>
                      <a:pt x="257" y="6"/>
                      <a:pt x="257" y="6"/>
                    </a:cubicBezTo>
                    <a:cubicBezTo>
                      <a:pt x="257" y="7"/>
                      <a:pt x="257" y="7"/>
                      <a:pt x="257" y="7"/>
                    </a:cubicBezTo>
                    <a:cubicBezTo>
                      <a:pt x="259" y="7"/>
                      <a:pt x="259" y="7"/>
                      <a:pt x="259" y="7"/>
                    </a:cubicBezTo>
                    <a:cubicBezTo>
                      <a:pt x="258" y="8"/>
                      <a:pt x="258" y="8"/>
                      <a:pt x="258" y="8"/>
                    </a:cubicBezTo>
                    <a:cubicBezTo>
                      <a:pt x="256" y="8"/>
                      <a:pt x="256" y="8"/>
                      <a:pt x="256" y="8"/>
                    </a:cubicBezTo>
                    <a:cubicBezTo>
                      <a:pt x="255" y="9"/>
                      <a:pt x="255" y="9"/>
                      <a:pt x="255" y="9"/>
                    </a:cubicBezTo>
                    <a:cubicBezTo>
                      <a:pt x="254" y="12"/>
                      <a:pt x="254" y="12"/>
                      <a:pt x="254" y="12"/>
                    </a:cubicBezTo>
                    <a:cubicBezTo>
                      <a:pt x="253" y="14"/>
                      <a:pt x="253" y="14"/>
                      <a:pt x="253" y="14"/>
                    </a:cubicBezTo>
                    <a:cubicBezTo>
                      <a:pt x="252" y="14"/>
                      <a:pt x="252" y="14"/>
                      <a:pt x="252" y="14"/>
                    </a:cubicBezTo>
                    <a:cubicBezTo>
                      <a:pt x="252" y="14"/>
                      <a:pt x="252" y="14"/>
                      <a:pt x="252" y="14"/>
                    </a:cubicBezTo>
                    <a:cubicBezTo>
                      <a:pt x="252" y="12"/>
                      <a:pt x="252" y="12"/>
                      <a:pt x="252" y="12"/>
                    </a:cubicBezTo>
                    <a:cubicBezTo>
                      <a:pt x="254" y="9"/>
                      <a:pt x="254" y="9"/>
                      <a:pt x="254" y="9"/>
                    </a:cubicBezTo>
                    <a:cubicBezTo>
                      <a:pt x="254" y="8"/>
                      <a:pt x="254" y="8"/>
                      <a:pt x="254" y="8"/>
                    </a:cubicBezTo>
                    <a:cubicBezTo>
                      <a:pt x="254" y="8"/>
                      <a:pt x="254" y="8"/>
                      <a:pt x="254" y="8"/>
                    </a:cubicBezTo>
                    <a:cubicBezTo>
                      <a:pt x="251" y="10"/>
                      <a:pt x="251" y="10"/>
                      <a:pt x="251" y="10"/>
                    </a:cubicBezTo>
                    <a:cubicBezTo>
                      <a:pt x="249" y="10"/>
                      <a:pt x="249" y="10"/>
                      <a:pt x="249" y="10"/>
                    </a:cubicBezTo>
                    <a:cubicBezTo>
                      <a:pt x="249" y="9"/>
                      <a:pt x="249" y="9"/>
                      <a:pt x="249" y="9"/>
                    </a:cubicBezTo>
                    <a:cubicBezTo>
                      <a:pt x="248" y="8"/>
                      <a:pt x="248" y="8"/>
                      <a:pt x="248" y="8"/>
                    </a:cubicBezTo>
                    <a:cubicBezTo>
                      <a:pt x="246" y="8"/>
                      <a:pt x="246" y="8"/>
                      <a:pt x="246" y="8"/>
                    </a:cubicBezTo>
                    <a:cubicBezTo>
                      <a:pt x="245" y="8"/>
                      <a:pt x="245" y="8"/>
                      <a:pt x="245" y="8"/>
                    </a:cubicBezTo>
                    <a:cubicBezTo>
                      <a:pt x="245" y="8"/>
                      <a:pt x="245" y="8"/>
                      <a:pt x="245" y="8"/>
                    </a:cubicBezTo>
                    <a:cubicBezTo>
                      <a:pt x="247" y="9"/>
                      <a:pt x="247" y="9"/>
                      <a:pt x="247" y="9"/>
                    </a:cubicBezTo>
                    <a:cubicBezTo>
                      <a:pt x="248" y="10"/>
                      <a:pt x="248" y="10"/>
                      <a:pt x="248" y="10"/>
                    </a:cubicBezTo>
                    <a:cubicBezTo>
                      <a:pt x="247" y="10"/>
                      <a:pt x="247" y="10"/>
                      <a:pt x="247" y="10"/>
                    </a:cubicBezTo>
                    <a:cubicBezTo>
                      <a:pt x="246" y="10"/>
                      <a:pt x="246" y="10"/>
                      <a:pt x="246" y="10"/>
                    </a:cubicBezTo>
                    <a:cubicBezTo>
                      <a:pt x="243" y="9"/>
                      <a:pt x="243" y="9"/>
                      <a:pt x="243" y="9"/>
                    </a:cubicBezTo>
                    <a:cubicBezTo>
                      <a:pt x="241" y="11"/>
                      <a:pt x="241" y="11"/>
                      <a:pt x="241" y="11"/>
                    </a:cubicBezTo>
                    <a:cubicBezTo>
                      <a:pt x="238" y="13"/>
                      <a:pt x="238" y="13"/>
                      <a:pt x="238" y="13"/>
                    </a:cubicBezTo>
                    <a:cubicBezTo>
                      <a:pt x="234" y="15"/>
                      <a:pt x="234" y="15"/>
                      <a:pt x="234" y="15"/>
                    </a:cubicBezTo>
                    <a:cubicBezTo>
                      <a:pt x="231" y="17"/>
                      <a:pt x="231" y="17"/>
                      <a:pt x="231" y="17"/>
                    </a:cubicBezTo>
                    <a:cubicBezTo>
                      <a:pt x="229" y="19"/>
                      <a:pt x="229" y="19"/>
                      <a:pt x="229" y="19"/>
                    </a:cubicBezTo>
                    <a:cubicBezTo>
                      <a:pt x="226" y="22"/>
                      <a:pt x="226" y="22"/>
                      <a:pt x="226" y="22"/>
                    </a:cubicBezTo>
                    <a:cubicBezTo>
                      <a:pt x="224" y="23"/>
                      <a:pt x="224" y="23"/>
                      <a:pt x="224" y="23"/>
                    </a:cubicBezTo>
                    <a:cubicBezTo>
                      <a:pt x="222" y="23"/>
                      <a:pt x="222" y="23"/>
                      <a:pt x="222" y="23"/>
                    </a:cubicBezTo>
                    <a:cubicBezTo>
                      <a:pt x="221" y="24"/>
                      <a:pt x="221" y="24"/>
                      <a:pt x="221" y="24"/>
                    </a:cubicBezTo>
                    <a:cubicBezTo>
                      <a:pt x="219" y="24"/>
                      <a:pt x="219" y="24"/>
                      <a:pt x="219" y="24"/>
                    </a:cubicBezTo>
                    <a:cubicBezTo>
                      <a:pt x="217" y="26"/>
                      <a:pt x="217" y="26"/>
                      <a:pt x="217" y="26"/>
                    </a:cubicBezTo>
                    <a:cubicBezTo>
                      <a:pt x="215" y="26"/>
                      <a:pt x="215" y="26"/>
                      <a:pt x="215" y="26"/>
                    </a:cubicBezTo>
                    <a:cubicBezTo>
                      <a:pt x="214" y="25"/>
                      <a:pt x="214" y="25"/>
                      <a:pt x="214" y="25"/>
                    </a:cubicBezTo>
                    <a:cubicBezTo>
                      <a:pt x="213" y="25"/>
                      <a:pt x="213" y="25"/>
                      <a:pt x="213" y="25"/>
                    </a:cubicBezTo>
                    <a:cubicBezTo>
                      <a:pt x="211" y="24"/>
                      <a:pt x="211" y="24"/>
                      <a:pt x="211" y="24"/>
                    </a:cubicBezTo>
                    <a:cubicBezTo>
                      <a:pt x="210" y="23"/>
                      <a:pt x="210" y="23"/>
                      <a:pt x="210" y="23"/>
                    </a:cubicBezTo>
                    <a:cubicBezTo>
                      <a:pt x="208" y="22"/>
                      <a:pt x="208" y="22"/>
                      <a:pt x="208" y="22"/>
                    </a:cubicBezTo>
                    <a:cubicBezTo>
                      <a:pt x="207" y="22"/>
                      <a:pt x="207" y="22"/>
                      <a:pt x="207" y="22"/>
                    </a:cubicBezTo>
                    <a:cubicBezTo>
                      <a:pt x="205" y="24"/>
                      <a:pt x="205" y="24"/>
                      <a:pt x="205" y="24"/>
                    </a:cubicBezTo>
                    <a:cubicBezTo>
                      <a:pt x="203" y="26"/>
                      <a:pt x="203" y="26"/>
                      <a:pt x="203" y="26"/>
                    </a:cubicBezTo>
                    <a:cubicBezTo>
                      <a:pt x="203" y="27"/>
                      <a:pt x="203" y="27"/>
                      <a:pt x="203" y="27"/>
                    </a:cubicBezTo>
                    <a:cubicBezTo>
                      <a:pt x="201" y="29"/>
                      <a:pt x="201" y="29"/>
                      <a:pt x="201" y="29"/>
                    </a:cubicBezTo>
                    <a:cubicBezTo>
                      <a:pt x="201" y="30"/>
                      <a:pt x="201" y="30"/>
                      <a:pt x="201" y="30"/>
                    </a:cubicBezTo>
                    <a:cubicBezTo>
                      <a:pt x="200" y="30"/>
                      <a:pt x="200" y="30"/>
                      <a:pt x="200" y="30"/>
                    </a:cubicBezTo>
                    <a:cubicBezTo>
                      <a:pt x="199" y="29"/>
                      <a:pt x="199" y="29"/>
                      <a:pt x="199" y="29"/>
                    </a:cubicBezTo>
                    <a:cubicBezTo>
                      <a:pt x="198" y="30"/>
                      <a:pt x="198" y="30"/>
                      <a:pt x="198" y="30"/>
                    </a:cubicBezTo>
                    <a:cubicBezTo>
                      <a:pt x="199" y="33"/>
                      <a:pt x="199" y="33"/>
                      <a:pt x="199" y="33"/>
                    </a:cubicBezTo>
                    <a:cubicBezTo>
                      <a:pt x="201" y="38"/>
                      <a:pt x="201" y="38"/>
                      <a:pt x="201" y="38"/>
                    </a:cubicBezTo>
                    <a:cubicBezTo>
                      <a:pt x="202" y="42"/>
                      <a:pt x="202" y="42"/>
                      <a:pt x="202" y="42"/>
                    </a:cubicBezTo>
                    <a:cubicBezTo>
                      <a:pt x="203" y="46"/>
                      <a:pt x="203" y="46"/>
                      <a:pt x="203" y="46"/>
                    </a:cubicBezTo>
                    <a:cubicBezTo>
                      <a:pt x="203" y="50"/>
                      <a:pt x="203" y="50"/>
                      <a:pt x="203" y="50"/>
                    </a:cubicBezTo>
                    <a:cubicBezTo>
                      <a:pt x="201" y="52"/>
                      <a:pt x="201" y="52"/>
                      <a:pt x="201" y="52"/>
                    </a:cubicBezTo>
                    <a:cubicBezTo>
                      <a:pt x="200" y="54"/>
                      <a:pt x="200" y="54"/>
                      <a:pt x="200" y="54"/>
                    </a:cubicBezTo>
                    <a:cubicBezTo>
                      <a:pt x="200" y="54"/>
                      <a:pt x="200" y="54"/>
                      <a:pt x="200" y="54"/>
                    </a:cubicBezTo>
                    <a:cubicBezTo>
                      <a:pt x="203" y="57"/>
                      <a:pt x="203" y="57"/>
                      <a:pt x="203" y="57"/>
                    </a:cubicBezTo>
                    <a:cubicBezTo>
                      <a:pt x="204" y="58"/>
                      <a:pt x="204" y="58"/>
                      <a:pt x="204" y="58"/>
                    </a:cubicBezTo>
                    <a:cubicBezTo>
                      <a:pt x="204" y="57"/>
                      <a:pt x="204" y="57"/>
                      <a:pt x="204" y="57"/>
                    </a:cubicBezTo>
                    <a:cubicBezTo>
                      <a:pt x="204" y="57"/>
                      <a:pt x="204" y="57"/>
                      <a:pt x="204" y="57"/>
                    </a:cubicBezTo>
                    <a:cubicBezTo>
                      <a:pt x="205" y="57"/>
                      <a:pt x="205" y="57"/>
                      <a:pt x="205" y="57"/>
                    </a:cubicBezTo>
                    <a:cubicBezTo>
                      <a:pt x="206" y="57"/>
                      <a:pt x="206" y="57"/>
                      <a:pt x="206" y="57"/>
                    </a:cubicBezTo>
                    <a:cubicBezTo>
                      <a:pt x="205" y="57"/>
                      <a:pt x="205" y="57"/>
                      <a:pt x="205" y="57"/>
                    </a:cubicBezTo>
                    <a:cubicBezTo>
                      <a:pt x="205" y="58"/>
                      <a:pt x="205" y="58"/>
                      <a:pt x="205" y="58"/>
                    </a:cubicBezTo>
                    <a:cubicBezTo>
                      <a:pt x="208" y="61"/>
                      <a:pt x="208" y="61"/>
                      <a:pt x="208" y="61"/>
                    </a:cubicBezTo>
                    <a:cubicBezTo>
                      <a:pt x="208" y="61"/>
                      <a:pt x="208" y="61"/>
                      <a:pt x="208" y="61"/>
                    </a:cubicBezTo>
                    <a:cubicBezTo>
                      <a:pt x="206" y="61"/>
                      <a:pt x="206" y="61"/>
                      <a:pt x="206" y="61"/>
                    </a:cubicBezTo>
                    <a:cubicBezTo>
                      <a:pt x="206" y="62"/>
                      <a:pt x="206" y="62"/>
                      <a:pt x="206" y="62"/>
                    </a:cubicBezTo>
                    <a:cubicBezTo>
                      <a:pt x="206" y="65"/>
                      <a:pt x="206" y="65"/>
                      <a:pt x="206" y="65"/>
                    </a:cubicBezTo>
                    <a:cubicBezTo>
                      <a:pt x="206" y="66"/>
                      <a:pt x="206" y="66"/>
                      <a:pt x="206" y="66"/>
                    </a:cubicBezTo>
                    <a:cubicBezTo>
                      <a:pt x="207" y="67"/>
                      <a:pt x="207" y="67"/>
                      <a:pt x="207" y="67"/>
                    </a:cubicBezTo>
                    <a:cubicBezTo>
                      <a:pt x="208" y="66"/>
                      <a:pt x="208" y="66"/>
                      <a:pt x="208" y="66"/>
                    </a:cubicBezTo>
                    <a:cubicBezTo>
                      <a:pt x="209" y="66"/>
                      <a:pt x="209" y="66"/>
                      <a:pt x="209" y="66"/>
                    </a:cubicBezTo>
                    <a:cubicBezTo>
                      <a:pt x="210" y="66"/>
                      <a:pt x="210" y="66"/>
                      <a:pt x="210" y="66"/>
                    </a:cubicBezTo>
                    <a:cubicBezTo>
                      <a:pt x="210" y="67"/>
                      <a:pt x="210" y="67"/>
                      <a:pt x="210" y="67"/>
                    </a:cubicBezTo>
                    <a:cubicBezTo>
                      <a:pt x="212" y="67"/>
                      <a:pt x="212" y="67"/>
                      <a:pt x="212" y="67"/>
                    </a:cubicBezTo>
                    <a:cubicBezTo>
                      <a:pt x="214" y="67"/>
                      <a:pt x="214" y="67"/>
                      <a:pt x="214" y="67"/>
                    </a:cubicBezTo>
                    <a:cubicBezTo>
                      <a:pt x="216" y="68"/>
                      <a:pt x="216" y="68"/>
                      <a:pt x="216" y="68"/>
                    </a:cubicBezTo>
                    <a:cubicBezTo>
                      <a:pt x="214" y="69"/>
                      <a:pt x="214" y="69"/>
                      <a:pt x="214" y="69"/>
                    </a:cubicBezTo>
                    <a:cubicBezTo>
                      <a:pt x="214" y="70"/>
                      <a:pt x="214" y="70"/>
                      <a:pt x="214" y="70"/>
                    </a:cubicBezTo>
                    <a:cubicBezTo>
                      <a:pt x="214" y="72"/>
                      <a:pt x="214" y="72"/>
                      <a:pt x="214" y="72"/>
                    </a:cubicBezTo>
                    <a:cubicBezTo>
                      <a:pt x="212" y="72"/>
                      <a:pt x="212" y="72"/>
                      <a:pt x="212" y="72"/>
                    </a:cubicBezTo>
                    <a:cubicBezTo>
                      <a:pt x="212" y="71"/>
                      <a:pt x="212" y="71"/>
                      <a:pt x="212" y="71"/>
                    </a:cubicBezTo>
                    <a:cubicBezTo>
                      <a:pt x="211" y="70"/>
                      <a:pt x="211" y="70"/>
                      <a:pt x="211" y="70"/>
                    </a:cubicBezTo>
                    <a:cubicBezTo>
                      <a:pt x="210" y="71"/>
                      <a:pt x="210" y="71"/>
                      <a:pt x="210" y="71"/>
                    </a:cubicBezTo>
                    <a:cubicBezTo>
                      <a:pt x="208" y="71"/>
                      <a:pt x="208" y="71"/>
                      <a:pt x="208" y="71"/>
                    </a:cubicBezTo>
                    <a:cubicBezTo>
                      <a:pt x="208" y="70"/>
                      <a:pt x="208" y="70"/>
                      <a:pt x="208" y="70"/>
                    </a:cubicBezTo>
                    <a:cubicBezTo>
                      <a:pt x="207" y="68"/>
                      <a:pt x="207" y="68"/>
                      <a:pt x="207" y="68"/>
                    </a:cubicBezTo>
                    <a:cubicBezTo>
                      <a:pt x="206" y="68"/>
                      <a:pt x="206" y="68"/>
                      <a:pt x="206" y="68"/>
                    </a:cubicBezTo>
                    <a:cubicBezTo>
                      <a:pt x="205" y="68"/>
                      <a:pt x="205" y="68"/>
                      <a:pt x="205" y="68"/>
                    </a:cubicBezTo>
                    <a:cubicBezTo>
                      <a:pt x="204" y="67"/>
                      <a:pt x="204" y="67"/>
                      <a:pt x="204" y="67"/>
                    </a:cubicBezTo>
                    <a:cubicBezTo>
                      <a:pt x="204" y="65"/>
                      <a:pt x="204" y="65"/>
                      <a:pt x="204" y="65"/>
                    </a:cubicBezTo>
                    <a:cubicBezTo>
                      <a:pt x="206" y="61"/>
                      <a:pt x="206" y="61"/>
                      <a:pt x="206" y="61"/>
                    </a:cubicBezTo>
                    <a:cubicBezTo>
                      <a:pt x="205" y="60"/>
                      <a:pt x="205" y="60"/>
                      <a:pt x="205" y="60"/>
                    </a:cubicBezTo>
                    <a:cubicBezTo>
                      <a:pt x="205" y="60"/>
                      <a:pt x="205" y="60"/>
                      <a:pt x="205" y="60"/>
                    </a:cubicBezTo>
                    <a:cubicBezTo>
                      <a:pt x="204" y="61"/>
                      <a:pt x="204" y="61"/>
                      <a:pt x="204" y="61"/>
                    </a:cubicBezTo>
                    <a:cubicBezTo>
                      <a:pt x="204" y="65"/>
                      <a:pt x="204" y="65"/>
                      <a:pt x="204" y="65"/>
                    </a:cubicBezTo>
                    <a:cubicBezTo>
                      <a:pt x="203" y="67"/>
                      <a:pt x="203" y="67"/>
                      <a:pt x="203" y="67"/>
                    </a:cubicBezTo>
                    <a:cubicBezTo>
                      <a:pt x="202" y="68"/>
                      <a:pt x="202" y="68"/>
                      <a:pt x="202" y="68"/>
                    </a:cubicBezTo>
                    <a:cubicBezTo>
                      <a:pt x="202" y="69"/>
                      <a:pt x="202" y="69"/>
                      <a:pt x="202" y="69"/>
                    </a:cubicBezTo>
                    <a:cubicBezTo>
                      <a:pt x="203" y="68"/>
                      <a:pt x="203" y="68"/>
                      <a:pt x="203" y="68"/>
                    </a:cubicBezTo>
                    <a:cubicBezTo>
                      <a:pt x="204" y="68"/>
                      <a:pt x="204" y="68"/>
                      <a:pt x="204" y="68"/>
                    </a:cubicBezTo>
                    <a:cubicBezTo>
                      <a:pt x="204" y="69"/>
                      <a:pt x="204" y="69"/>
                      <a:pt x="204" y="69"/>
                    </a:cubicBezTo>
                    <a:cubicBezTo>
                      <a:pt x="206" y="69"/>
                      <a:pt x="206" y="69"/>
                      <a:pt x="206" y="69"/>
                    </a:cubicBezTo>
                    <a:cubicBezTo>
                      <a:pt x="206" y="70"/>
                      <a:pt x="206" y="70"/>
                      <a:pt x="206" y="70"/>
                    </a:cubicBezTo>
                    <a:cubicBezTo>
                      <a:pt x="206" y="72"/>
                      <a:pt x="206" y="72"/>
                      <a:pt x="206" y="72"/>
                    </a:cubicBezTo>
                    <a:cubicBezTo>
                      <a:pt x="205" y="74"/>
                      <a:pt x="205" y="74"/>
                      <a:pt x="205" y="74"/>
                    </a:cubicBezTo>
                    <a:cubicBezTo>
                      <a:pt x="203" y="74"/>
                      <a:pt x="203" y="74"/>
                      <a:pt x="203" y="74"/>
                    </a:cubicBezTo>
                    <a:cubicBezTo>
                      <a:pt x="205" y="72"/>
                      <a:pt x="205" y="72"/>
                      <a:pt x="205" y="72"/>
                    </a:cubicBezTo>
                    <a:cubicBezTo>
                      <a:pt x="205" y="71"/>
                      <a:pt x="205" y="71"/>
                      <a:pt x="205" y="71"/>
                    </a:cubicBezTo>
                    <a:cubicBezTo>
                      <a:pt x="204" y="71"/>
                      <a:pt x="204" y="71"/>
                      <a:pt x="204" y="71"/>
                    </a:cubicBezTo>
                    <a:cubicBezTo>
                      <a:pt x="203" y="71"/>
                      <a:pt x="203" y="71"/>
                      <a:pt x="203" y="71"/>
                    </a:cubicBezTo>
                    <a:cubicBezTo>
                      <a:pt x="203" y="71"/>
                      <a:pt x="203" y="71"/>
                      <a:pt x="203" y="71"/>
                    </a:cubicBezTo>
                    <a:cubicBezTo>
                      <a:pt x="201" y="73"/>
                      <a:pt x="201" y="73"/>
                      <a:pt x="201" y="73"/>
                    </a:cubicBezTo>
                    <a:cubicBezTo>
                      <a:pt x="201" y="74"/>
                      <a:pt x="201" y="74"/>
                      <a:pt x="201" y="74"/>
                    </a:cubicBezTo>
                    <a:cubicBezTo>
                      <a:pt x="200" y="74"/>
                      <a:pt x="200" y="74"/>
                      <a:pt x="200" y="74"/>
                    </a:cubicBezTo>
                    <a:cubicBezTo>
                      <a:pt x="198" y="75"/>
                      <a:pt x="198" y="75"/>
                      <a:pt x="198" y="75"/>
                    </a:cubicBezTo>
                    <a:cubicBezTo>
                      <a:pt x="198" y="74"/>
                      <a:pt x="198" y="74"/>
                      <a:pt x="198" y="74"/>
                    </a:cubicBezTo>
                    <a:cubicBezTo>
                      <a:pt x="198" y="73"/>
                      <a:pt x="198" y="73"/>
                      <a:pt x="198" y="73"/>
                    </a:cubicBezTo>
                    <a:cubicBezTo>
                      <a:pt x="196" y="73"/>
                      <a:pt x="196" y="73"/>
                      <a:pt x="196" y="73"/>
                    </a:cubicBezTo>
                    <a:cubicBezTo>
                      <a:pt x="195" y="73"/>
                      <a:pt x="195" y="73"/>
                      <a:pt x="195" y="73"/>
                    </a:cubicBezTo>
                    <a:cubicBezTo>
                      <a:pt x="195" y="72"/>
                      <a:pt x="195" y="72"/>
                      <a:pt x="195" y="72"/>
                    </a:cubicBezTo>
                    <a:cubicBezTo>
                      <a:pt x="194" y="72"/>
                      <a:pt x="194" y="72"/>
                      <a:pt x="194" y="72"/>
                    </a:cubicBezTo>
                    <a:cubicBezTo>
                      <a:pt x="193" y="72"/>
                      <a:pt x="193" y="72"/>
                      <a:pt x="193" y="72"/>
                    </a:cubicBezTo>
                    <a:cubicBezTo>
                      <a:pt x="192" y="72"/>
                      <a:pt x="192" y="72"/>
                      <a:pt x="192" y="72"/>
                    </a:cubicBezTo>
                    <a:cubicBezTo>
                      <a:pt x="192" y="71"/>
                      <a:pt x="192" y="71"/>
                      <a:pt x="192" y="71"/>
                    </a:cubicBezTo>
                    <a:cubicBezTo>
                      <a:pt x="191" y="70"/>
                      <a:pt x="191" y="70"/>
                      <a:pt x="191" y="70"/>
                    </a:cubicBezTo>
                    <a:cubicBezTo>
                      <a:pt x="191" y="71"/>
                      <a:pt x="191" y="71"/>
                      <a:pt x="191" y="71"/>
                    </a:cubicBezTo>
                    <a:cubicBezTo>
                      <a:pt x="190" y="71"/>
                      <a:pt x="190" y="71"/>
                      <a:pt x="190" y="71"/>
                    </a:cubicBezTo>
                    <a:cubicBezTo>
                      <a:pt x="190" y="69"/>
                      <a:pt x="190" y="69"/>
                      <a:pt x="190" y="69"/>
                    </a:cubicBezTo>
                    <a:cubicBezTo>
                      <a:pt x="189" y="68"/>
                      <a:pt x="189" y="68"/>
                      <a:pt x="189" y="68"/>
                    </a:cubicBezTo>
                    <a:cubicBezTo>
                      <a:pt x="189" y="67"/>
                      <a:pt x="189" y="67"/>
                      <a:pt x="189" y="67"/>
                    </a:cubicBezTo>
                    <a:cubicBezTo>
                      <a:pt x="191" y="67"/>
                      <a:pt x="191" y="67"/>
                      <a:pt x="191" y="67"/>
                    </a:cubicBezTo>
                    <a:cubicBezTo>
                      <a:pt x="192" y="65"/>
                      <a:pt x="192" y="65"/>
                      <a:pt x="192" y="65"/>
                    </a:cubicBezTo>
                    <a:cubicBezTo>
                      <a:pt x="193" y="65"/>
                      <a:pt x="193" y="65"/>
                      <a:pt x="193" y="65"/>
                    </a:cubicBezTo>
                    <a:cubicBezTo>
                      <a:pt x="193" y="64"/>
                      <a:pt x="193" y="64"/>
                      <a:pt x="193" y="64"/>
                    </a:cubicBezTo>
                    <a:cubicBezTo>
                      <a:pt x="193" y="63"/>
                      <a:pt x="193" y="63"/>
                      <a:pt x="193" y="63"/>
                    </a:cubicBezTo>
                    <a:cubicBezTo>
                      <a:pt x="192" y="62"/>
                      <a:pt x="192" y="62"/>
                      <a:pt x="192" y="62"/>
                    </a:cubicBezTo>
                    <a:cubicBezTo>
                      <a:pt x="191" y="61"/>
                      <a:pt x="191" y="61"/>
                      <a:pt x="191" y="61"/>
                    </a:cubicBezTo>
                    <a:cubicBezTo>
                      <a:pt x="189" y="61"/>
                      <a:pt x="189" y="61"/>
                      <a:pt x="189" y="61"/>
                    </a:cubicBezTo>
                    <a:cubicBezTo>
                      <a:pt x="187" y="62"/>
                      <a:pt x="187" y="62"/>
                      <a:pt x="187" y="62"/>
                    </a:cubicBezTo>
                    <a:cubicBezTo>
                      <a:pt x="186" y="62"/>
                      <a:pt x="186" y="62"/>
                      <a:pt x="186" y="62"/>
                    </a:cubicBezTo>
                    <a:cubicBezTo>
                      <a:pt x="185" y="62"/>
                      <a:pt x="185" y="62"/>
                      <a:pt x="185" y="62"/>
                    </a:cubicBezTo>
                    <a:cubicBezTo>
                      <a:pt x="184" y="62"/>
                      <a:pt x="184" y="62"/>
                      <a:pt x="184" y="62"/>
                    </a:cubicBezTo>
                    <a:cubicBezTo>
                      <a:pt x="180" y="63"/>
                      <a:pt x="180" y="63"/>
                      <a:pt x="180" y="63"/>
                    </a:cubicBezTo>
                    <a:cubicBezTo>
                      <a:pt x="180" y="64"/>
                      <a:pt x="180" y="64"/>
                      <a:pt x="180" y="64"/>
                    </a:cubicBezTo>
                    <a:cubicBezTo>
                      <a:pt x="181" y="64"/>
                      <a:pt x="181" y="64"/>
                      <a:pt x="181" y="64"/>
                    </a:cubicBezTo>
                    <a:cubicBezTo>
                      <a:pt x="182" y="66"/>
                      <a:pt x="182" y="66"/>
                      <a:pt x="182" y="66"/>
                    </a:cubicBezTo>
                    <a:cubicBezTo>
                      <a:pt x="182" y="66"/>
                      <a:pt x="182" y="66"/>
                      <a:pt x="182" y="66"/>
                    </a:cubicBezTo>
                    <a:cubicBezTo>
                      <a:pt x="181" y="66"/>
                      <a:pt x="181" y="66"/>
                      <a:pt x="181" y="66"/>
                    </a:cubicBezTo>
                    <a:cubicBezTo>
                      <a:pt x="180" y="66"/>
                      <a:pt x="180" y="66"/>
                      <a:pt x="180" y="66"/>
                    </a:cubicBezTo>
                    <a:cubicBezTo>
                      <a:pt x="179" y="65"/>
                      <a:pt x="179" y="65"/>
                      <a:pt x="179" y="65"/>
                    </a:cubicBezTo>
                    <a:cubicBezTo>
                      <a:pt x="178" y="65"/>
                      <a:pt x="178" y="65"/>
                      <a:pt x="178" y="65"/>
                    </a:cubicBezTo>
                    <a:cubicBezTo>
                      <a:pt x="176" y="64"/>
                      <a:pt x="176" y="64"/>
                      <a:pt x="176" y="64"/>
                    </a:cubicBezTo>
                    <a:cubicBezTo>
                      <a:pt x="174" y="65"/>
                      <a:pt x="174" y="65"/>
                      <a:pt x="174" y="65"/>
                    </a:cubicBezTo>
                    <a:cubicBezTo>
                      <a:pt x="173" y="66"/>
                      <a:pt x="173" y="66"/>
                      <a:pt x="173" y="66"/>
                    </a:cubicBezTo>
                    <a:cubicBezTo>
                      <a:pt x="173" y="66"/>
                      <a:pt x="173" y="66"/>
                      <a:pt x="173" y="66"/>
                    </a:cubicBezTo>
                    <a:cubicBezTo>
                      <a:pt x="171" y="66"/>
                      <a:pt x="171" y="66"/>
                      <a:pt x="171" y="66"/>
                    </a:cubicBezTo>
                    <a:cubicBezTo>
                      <a:pt x="171" y="66"/>
                      <a:pt x="171" y="66"/>
                      <a:pt x="171" y="66"/>
                    </a:cubicBezTo>
                    <a:cubicBezTo>
                      <a:pt x="170" y="66"/>
                      <a:pt x="170" y="66"/>
                      <a:pt x="170" y="66"/>
                    </a:cubicBezTo>
                    <a:cubicBezTo>
                      <a:pt x="168" y="67"/>
                      <a:pt x="168" y="67"/>
                      <a:pt x="168" y="67"/>
                    </a:cubicBezTo>
                    <a:cubicBezTo>
                      <a:pt x="168" y="68"/>
                      <a:pt x="168" y="68"/>
                      <a:pt x="168" y="68"/>
                    </a:cubicBezTo>
                    <a:cubicBezTo>
                      <a:pt x="167" y="68"/>
                      <a:pt x="167" y="68"/>
                      <a:pt x="167" y="68"/>
                    </a:cubicBezTo>
                    <a:cubicBezTo>
                      <a:pt x="166" y="69"/>
                      <a:pt x="166" y="69"/>
                      <a:pt x="166" y="69"/>
                    </a:cubicBezTo>
                    <a:cubicBezTo>
                      <a:pt x="164" y="70"/>
                      <a:pt x="164" y="70"/>
                      <a:pt x="164" y="70"/>
                    </a:cubicBezTo>
                    <a:cubicBezTo>
                      <a:pt x="163" y="70"/>
                      <a:pt x="163" y="70"/>
                      <a:pt x="163" y="70"/>
                    </a:cubicBezTo>
                    <a:cubicBezTo>
                      <a:pt x="164" y="69"/>
                      <a:pt x="164" y="69"/>
                      <a:pt x="164" y="69"/>
                    </a:cubicBezTo>
                    <a:cubicBezTo>
                      <a:pt x="164" y="69"/>
                      <a:pt x="164" y="69"/>
                      <a:pt x="164" y="69"/>
                    </a:cubicBezTo>
                    <a:cubicBezTo>
                      <a:pt x="163" y="69"/>
                      <a:pt x="163" y="69"/>
                      <a:pt x="163" y="69"/>
                    </a:cubicBezTo>
                    <a:cubicBezTo>
                      <a:pt x="162" y="70"/>
                      <a:pt x="162" y="70"/>
                      <a:pt x="162" y="70"/>
                    </a:cubicBezTo>
                    <a:cubicBezTo>
                      <a:pt x="162" y="71"/>
                      <a:pt x="162" y="71"/>
                      <a:pt x="162" y="71"/>
                    </a:cubicBezTo>
                    <a:cubicBezTo>
                      <a:pt x="164" y="73"/>
                      <a:pt x="164" y="73"/>
                      <a:pt x="164" y="73"/>
                    </a:cubicBezTo>
                    <a:cubicBezTo>
                      <a:pt x="165" y="76"/>
                      <a:pt x="165" y="76"/>
                      <a:pt x="165" y="76"/>
                    </a:cubicBezTo>
                    <a:cubicBezTo>
                      <a:pt x="167" y="76"/>
                      <a:pt x="167" y="76"/>
                      <a:pt x="167" y="76"/>
                    </a:cubicBezTo>
                    <a:cubicBezTo>
                      <a:pt x="168" y="78"/>
                      <a:pt x="168" y="78"/>
                      <a:pt x="168" y="78"/>
                    </a:cubicBezTo>
                    <a:cubicBezTo>
                      <a:pt x="170" y="79"/>
                      <a:pt x="170" y="79"/>
                      <a:pt x="170" y="79"/>
                    </a:cubicBezTo>
                    <a:cubicBezTo>
                      <a:pt x="170" y="80"/>
                      <a:pt x="170" y="80"/>
                      <a:pt x="170" y="80"/>
                    </a:cubicBezTo>
                    <a:cubicBezTo>
                      <a:pt x="172" y="80"/>
                      <a:pt x="172" y="80"/>
                      <a:pt x="172" y="80"/>
                    </a:cubicBezTo>
                    <a:cubicBezTo>
                      <a:pt x="173" y="81"/>
                      <a:pt x="173" y="81"/>
                      <a:pt x="173" y="81"/>
                    </a:cubicBezTo>
                    <a:cubicBezTo>
                      <a:pt x="173" y="82"/>
                      <a:pt x="173" y="82"/>
                      <a:pt x="173" y="82"/>
                    </a:cubicBezTo>
                    <a:cubicBezTo>
                      <a:pt x="170" y="82"/>
                      <a:pt x="170" y="82"/>
                      <a:pt x="170" y="82"/>
                    </a:cubicBezTo>
                    <a:cubicBezTo>
                      <a:pt x="170" y="80"/>
                      <a:pt x="170" y="80"/>
                      <a:pt x="170" y="80"/>
                    </a:cubicBezTo>
                    <a:cubicBezTo>
                      <a:pt x="169" y="79"/>
                      <a:pt x="169" y="79"/>
                      <a:pt x="169" y="79"/>
                    </a:cubicBezTo>
                    <a:cubicBezTo>
                      <a:pt x="168" y="79"/>
                      <a:pt x="168" y="79"/>
                      <a:pt x="168" y="79"/>
                    </a:cubicBezTo>
                    <a:cubicBezTo>
                      <a:pt x="167" y="79"/>
                      <a:pt x="167" y="79"/>
                      <a:pt x="167" y="79"/>
                    </a:cubicBezTo>
                    <a:cubicBezTo>
                      <a:pt x="166" y="80"/>
                      <a:pt x="166" y="80"/>
                      <a:pt x="166" y="80"/>
                    </a:cubicBezTo>
                    <a:cubicBezTo>
                      <a:pt x="165" y="80"/>
                      <a:pt x="165" y="80"/>
                      <a:pt x="165" y="80"/>
                    </a:cubicBezTo>
                    <a:cubicBezTo>
                      <a:pt x="164" y="79"/>
                      <a:pt x="164" y="79"/>
                      <a:pt x="164" y="79"/>
                    </a:cubicBezTo>
                    <a:cubicBezTo>
                      <a:pt x="165" y="78"/>
                      <a:pt x="165" y="78"/>
                      <a:pt x="165" y="78"/>
                    </a:cubicBezTo>
                    <a:cubicBezTo>
                      <a:pt x="165" y="77"/>
                      <a:pt x="165" y="77"/>
                      <a:pt x="165" y="77"/>
                    </a:cubicBezTo>
                    <a:cubicBezTo>
                      <a:pt x="164" y="77"/>
                      <a:pt x="164" y="77"/>
                      <a:pt x="164" y="77"/>
                    </a:cubicBezTo>
                    <a:cubicBezTo>
                      <a:pt x="163" y="79"/>
                      <a:pt x="163" y="79"/>
                      <a:pt x="163" y="79"/>
                    </a:cubicBezTo>
                    <a:cubicBezTo>
                      <a:pt x="164" y="81"/>
                      <a:pt x="164" y="81"/>
                      <a:pt x="164" y="81"/>
                    </a:cubicBezTo>
                    <a:cubicBezTo>
                      <a:pt x="164" y="82"/>
                      <a:pt x="164" y="82"/>
                      <a:pt x="164" y="82"/>
                    </a:cubicBezTo>
                    <a:cubicBezTo>
                      <a:pt x="164" y="83"/>
                      <a:pt x="164" y="83"/>
                      <a:pt x="164" y="83"/>
                    </a:cubicBezTo>
                    <a:cubicBezTo>
                      <a:pt x="163" y="84"/>
                      <a:pt x="163" y="84"/>
                      <a:pt x="163" y="84"/>
                    </a:cubicBezTo>
                    <a:cubicBezTo>
                      <a:pt x="162" y="85"/>
                      <a:pt x="162" y="85"/>
                      <a:pt x="162" y="85"/>
                    </a:cubicBezTo>
                    <a:cubicBezTo>
                      <a:pt x="161" y="87"/>
                      <a:pt x="161" y="87"/>
                      <a:pt x="161" y="87"/>
                    </a:cubicBezTo>
                    <a:cubicBezTo>
                      <a:pt x="162" y="89"/>
                      <a:pt x="162" y="89"/>
                      <a:pt x="162" y="89"/>
                    </a:cubicBezTo>
                    <a:cubicBezTo>
                      <a:pt x="164" y="91"/>
                      <a:pt x="164" y="91"/>
                      <a:pt x="164" y="91"/>
                    </a:cubicBezTo>
                    <a:cubicBezTo>
                      <a:pt x="166" y="92"/>
                      <a:pt x="166" y="92"/>
                      <a:pt x="166" y="92"/>
                    </a:cubicBezTo>
                    <a:cubicBezTo>
                      <a:pt x="167" y="94"/>
                      <a:pt x="167" y="94"/>
                      <a:pt x="167" y="94"/>
                    </a:cubicBezTo>
                    <a:cubicBezTo>
                      <a:pt x="168" y="94"/>
                      <a:pt x="168" y="94"/>
                      <a:pt x="168" y="94"/>
                    </a:cubicBezTo>
                    <a:cubicBezTo>
                      <a:pt x="170" y="93"/>
                      <a:pt x="170" y="93"/>
                      <a:pt x="170" y="93"/>
                    </a:cubicBezTo>
                    <a:cubicBezTo>
                      <a:pt x="171" y="92"/>
                      <a:pt x="171" y="92"/>
                      <a:pt x="171" y="92"/>
                    </a:cubicBezTo>
                    <a:cubicBezTo>
                      <a:pt x="173" y="93"/>
                      <a:pt x="173" y="93"/>
                      <a:pt x="173" y="93"/>
                    </a:cubicBezTo>
                    <a:cubicBezTo>
                      <a:pt x="176" y="93"/>
                      <a:pt x="176" y="93"/>
                      <a:pt x="176" y="93"/>
                    </a:cubicBezTo>
                    <a:cubicBezTo>
                      <a:pt x="177" y="94"/>
                      <a:pt x="177" y="94"/>
                      <a:pt x="177" y="94"/>
                    </a:cubicBezTo>
                    <a:cubicBezTo>
                      <a:pt x="177" y="95"/>
                      <a:pt x="177" y="95"/>
                      <a:pt x="177" y="95"/>
                    </a:cubicBezTo>
                    <a:cubicBezTo>
                      <a:pt x="178" y="96"/>
                      <a:pt x="178" y="96"/>
                      <a:pt x="178" y="96"/>
                    </a:cubicBezTo>
                    <a:cubicBezTo>
                      <a:pt x="178" y="95"/>
                      <a:pt x="178" y="95"/>
                      <a:pt x="178" y="95"/>
                    </a:cubicBezTo>
                    <a:cubicBezTo>
                      <a:pt x="178" y="93"/>
                      <a:pt x="178" y="93"/>
                      <a:pt x="178" y="93"/>
                    </a:cubicBezTo>
                    <a:cubicBezTo>
                      <a:pt x="179" y="93"/>
                      <a:pt x="179" y="93"/>
                      <a:pt x="179" y="93"/>
                    </a:cubicBezTo>
                    <a:cubicBezTo>
                      <a:pt x="180" y="93"/>
                      <a:pt x="180" y="93"/>
                      <a:pt x="180" y="93"/>
                    </a:cubicBezTo>
                    <a:cubicBezTo>
                      <a:pt x="180" y="94"/>
                      <a:pt x="180" y="94"/>
                      <a:pt x="180" y="94"/>
                    </a:cubicBezTo>
                    <a:cubicBezTo>
                      <a:pt x="179" y="95"/>
                      <a:pt x="179" y="95"/>
                      <a:pt x="179" y="95"/>
                    </a:cubicBezTo>
                    <a:cubicBezTo>
                      <a:pt x="179" y="97"/>
                      <a:pt x="179" y="97"/>
                      <a:pt x="179" y="97"/>
                    </a:cubicBezTo>
                    <a:cubicBezTo>
                      <a:pt x="179" y="97"/>
                      <a:pt x="179" y="97"/>
                      <a:pt x="179" y="97"/>
                    </a:cubicBezTo>
                    <a:cubicBezTo>
                      <a:pt x="181" y="95"/>
                      <a:pt x="181" y="95"/>
                      <a:pt x="181" y="95"/>
                    </a:cubicBezTo>
                    <a:cubicBezTo>
                      <a:pt x="181" y="95"/>
                      <a:pt x="181" y="95"/>
                      <a:pt x="181" y="95"/>
                    </a:cubicBezTo>
                    <a:cubicBezTo>
                      <a:pt x="183" y="94"/>
                      <a:pt x="183" y="94"/>
                      <a:pt x="183" y="94"/>
                    </a:cubicBezTo>
                    <a:cubicBezTo>
                      <a:pt x="186" y="93"/>
                      <a:pt x="186" y="93"/>
                      <a:pt x="186" y="93"/>
                    </a:cubicBezTo>
                    <a:cubicBezTo>
                      <a:pt x="188" y="92"/>
                      <a:pt x="188" y="92"/>
                      <a:pt x="188" y="92"/>
                    </a:cubicBezTo>
                    <a:cubicBezTo>
                      <a:pt x="189" y="91"/>
                      <a:pt x="189" y="91"/>
                      <a:pt x="189" y="91"/>
                    </a:cubicBezTo>
                    <a:cubicBezTo>
                      <a:pt x="189" y="91"/>
                      <a:pt x="189" y="91"/>
                      <a:pt x="189" y="91"/>
                    </a:cubicBezTo>
                    <a:cubicBezTo>
                      <a:pt x="189" y="92"/>
                      <a:pt x="189" y="92"/>
                      <a:pt x="189" y="92"/>
                    </a:cubicBezTo>
                    <a:cubicBezTo>
                      <a:pt x="190" y="92"/>
                      <a:pt x="190" y="92"/>
                      <a:pt x="190" y="92"/>
                    </a:cubicBezTo>
                    <a:cubicBezTo>
                      <a:pt x="192" y="91"/>
                      <a:pt x="192" y="91"/>
                      <a:pt x="192" y="91"/>
                    </a:cubicBezTo>
                    <a:cubicBezTo>
                      <a:pt x="194" y="91"/>
                      <a:pt x="194" y="91"/>
                      <a:pt x="194" y="91"/>
                    </a:cubicBezTo>
                    <a:cubicBezTo>
                      <a:pt x="194" y="90"/>
                      <a:pt x="194" y="90"/>
                      <a:pt x="194" y="90"/>
                    </a:cubicBezTo>
                    <a:cubicBezTo>
                      <a:pt x="194" y="91"/>
                      <a:pt x="194" y="91"/>
                      <a:pt x="194" y="91"/>
                    </a:cubicBezTo>
                    <a:cubicBezTo>
                      <a:pt x="192" y="92"/>
                      <a:pt x="192" y="92"/>
                      <a:pt x="192" y="92"/>
                    </a:cubicBezTo>
                    <a:cubicBezTo>
                      <a:pt x="193" y="93"/>
                      <a:pt x="193" y="93"/>
                      <a:pt x="193" y="93"/>
                    </a:cubicBezTo>
                    <a:cubicBezTo>
                      <a:pt x="193" y="93"/>
                      <a:pt x="193" y="93"/>
                      <a:pt x="193" y="93"/>
                    </a:cubicBezTo>
                    <a:cubicBezTo>
                      <a:pt x="192" y="95"/>
                      <a:pt x="192" y="95"/>
                      <a:pt x="192" y="95"/>
                    </a:cubicBezTo>
                    <a:cubicBezTo>
                      <a:pt x="190" y="95"/>
                      <a:pt x="190" y="95"/>
                      <a:pt x="190" y="95"/>
                    </a:cubicBezTo>
                    <a:cubicBezTo>
                      <a:pt x="190" y="95"/>
                      <a:pt x="190" y="95"/>
                      <a:pt x="190" y="95"/>
                    </a:cubicBezTo>
                    <a:cubicBezTo>
                      <a:pt x="189" y="95"/>
                      <a:pt x="189" y="95"/>
                      <a:pt x="189" y="95"/>
                    </a:cubicBezTo>
                    <a:cubicBezTo>
                      <a:pt x="187" y="96"/>
                      <a:pt x="187" y="96"/>
                      <a:pt x="187" y="96"/>
                    </a:cubicBezTo>
                    <a:cubicBezTo>
                      <a:pt x="187" y="96"/>
                      <a:pt x="187" y="96"/>
                      <a:pt x="187" y="96"/>
                    </a:cubicBezTo>
                    <a:cubicBezTo>
                      <a:pt x="189" y="96"/>
                      <a:pt x="189" y="96"/>
                      <a:pt x="189" y="96"/>
                    </a:cubicBezTo>
                    <a:cubicBezTo>
                      <a:pt x="190" y="97"/>
                      <a:pt x="190" y="97"/>
                      <a:pt x="190" y="97"/>
                    </a:cubicBezTo>
                    <a:cubicBezTo>
                      <a:pt x="189" y="99"/>
                      <a:pt x="189" y="99"/>
                      <a:pt x="189" y="99"/>
                    </a:cubicBezTo>
                    <a:cubicBezTo>
                      <a:pt x="187" y="101"/>
                      <a:pt x="187" y="101"/>
                      <a:pt x="187" y="101"/>
                    </a:cubicBezTo>
                    <a:cubicBezTo>
                      <a:pt x="187" y="103"/>
                      <a:pt x="187" y="103"/>
                      <a:pt x="187" y="103"/>
                    </a:cubicBezTo>
                    <a:cubicBezTo>
                      <a:pt x="186" y="104"/>
                      <a:pt x="186" y="104"/>
                      <a:pt x="186" y="104"/>
                    </a:cubicBezTo>
                    <a:cubicBezTo>
                      <a:pt x="186" y="104"/>
                      <a:pt x="186" y="104"/>
                      <a:pt x="186" y="104"/>
                    </a:cubicBezTo>
                    <a:cubicBezTo>
                      <a:pt x="186" y="105"/>
                      <a:pt x="186" y="105"/>
                      <a:pt x="186" y="105"/>
                    </a:cubicBezTo>
                    <a:cubicBezTo>
                      <a:pt x="187" y="106"/>
                      <a:pt x="187" y="106"/>
                      <a:pt x="187" y="106"/>
                    </a:cubicBezTo>
                    <a:cubicBezTo>
                      <a:pt x="186" y="107"/>
                      <a:pt x="186" y="107"/>
                      <a:pt x="186" y="107"/>
                    </a:cubicBezTo>
                    <a:cubicBezTo>
                      <a:pt x="185" y="109"/>
                      <a:pt x="185" y="109"/>
                      <a:pt x="185" y="109"/>
                    </a:cubicBezTo>
                    <a:cubicBezTo>
                      <a:pt x="184" y="110"/>
                      <a:pt x="184" y="110"/>
                      <a:pt x="184" y="110"/>
                    </a:cubicBezTo>
                    <a:cubicBezTo>
                      <a:pt x="183" y="109"/>
                      <a:pt x="183" y="109"/>
                      <a:pt x="183" y="109"/>
                    </a:cubicBezTo>
                    <a:cubicBezTo>
                      <a:pt x="182" y="110"/>
                      <a:pt x="182" y="110"/>
                      <a:pt x="182" y="110"/>
                    </a:cubicBezTo>
                    <a:cubicBezTo>
                      <a:pt x="181" y="111"/>
                      <a:pt x="181" y="111"/>
                      <a:pt x="181" y="111"/>
                    </a:cubicBezTo>
                    <a:cubicBezTo>
                      <a:pt x="180" y="111"/>
                      <a:pt x="180" y="111"/>
                      <a:pt x="180" y="111"/>
                    </a:cubicBezTo>
                    <a:cubicBezTo>
                      <a:pt x="178" y="111"/>
                      <a:pt x="178" y="111"/>
                      <a:pt x="178" y="111"/>
                    </a:cubicBezTo>
                    <a:cubicBezTo>
                      <a:pt x="177" y="110"/>
                      <a:pt x="177" y="110"/>
                      <a:pt x="177" y="110"/>
                    </a:cubicBezTo>
                    <a:cubicBezTo>
                      <a:pt x="176" y="110"/>
                      <a:pt x="176" y="110"/>
                      <a:pt x="176" y="110"/>
                    </a:cubicBezTo>
                    <a:cubicBezTo>
                      <a:pt x="176" y="110"/>
                      <a:pt x="176" y="110"/>
                      <a:pt x="176" y="110"/>
                    </a:cubicBezTo>
                    <a:cubicBezTo>
                      <a:pt x="175" y="109"/>
                      <a:pt x="175" y="109"/>
                      <a:pt x="175" y="109"/>
                    </a:cubicBezTo>
                    <a:cubicBezTo>
                      <a:pt x="174" y="109"/>
                      <a:pt x="174" y="109"/>
                      <a:pt x="174" y="109"/>
                    </a:cubicBezTo>
                    <a:cubicBezTo>
                      <a:pt x="173" y="110"/>
                      <a:pt x="173" y="110"/>
                      <a:pt x="173" y="110"/>
                    </a:cubicBezTo>
                    <a:cubicBezTo>
                      <a:pt x="172" y="111"/>
                      <a:pt x="172" y="111"/>
                      <a:pt x="172" y="111"/>
                    </a:cubicBezTo>
                    <a:cubicBezTo>
                      <a:pt x="171" y="113"/>
                      <a:pt x="171" y="113"/>
                      <a:pt x="171" y="113"/>
                    </a:cubicBezTo>
                    <a:cubicBezTo>
                      <a:pt x="168" y="113"/>
                      <a:pt x="168" y="113"/>
                      <a:pt x="168" y="113"/>
                    </a:cubicBezTo>
                    <a:cubicBezTo>
                      <a:pt x="167" y="114"/>
                      <a:pt x="167" y="114"/>
                      <a:pt x="167" y="114"/>
                    </a:cubicBezTo>
                    <a:cubicBezTo>
                      <a:pt x="166" y="114"/>
                      <a:pt x="166" y="114"/>
                      <a:pt x="166" y="114"/>
                    </a:cubicBezTo>
                    <a:cubicBezTo>
                      <a:pt x="165" y="114"/>
                      <a:pt x="165" y="114"/>
                      <a:pt x="165" y="114"/>
                    </a:cubicBezTo>
                    <a:cubicBezTo>
                      <a:pt x="163" y="114"/>
                      <a:pt x="163" y="114"/>
                      <a:pt x="163" y="114"/>
                    </a:cubicBezTo>
                    <a:cubicBezTo>
                      <a:pt x="162" y="115"/>
                      <a:pt x="162" y="115"/>
                      <a:pt x="162" y="115"/>
                    </a:cubicBezTo>
                    <a:cubicBezTo>
                      <a:pt x="160" y="115"/>
                      <a:pt x="160" y="115"/>
                      <a:pt x="160" y="115"/>
                    </a:cubicBezTo>
                    <a:cubicBezTo>
                      <a:pt x="159" y="116"/>
                      <a:pt x="159" y="116"/>
                      <a:pt x="159" y="116"/>
                    </a:cubicBezTo>
                    <a:cubicBezTo>
                      <a:pt x="159" y="117"/>
                      <a:pt x="159" y="117"/>
                      <a:pt x="159" y="117"/>
                    </a:cubicBezTo>
                    <a:cubicBezTo>
                      <a:pt x="158" y="119"/>
                      <a:pt x="158" y="119"/>
                      <a:pt x="158" y="119"/>
                    </a:cubicBezTo>
                    <a:cubicBezTo>
                      <a:pt x="158" y="120"/>
                      <a:pt x="158" y="120"/>
                      <a:pt x="158" y="120"/>
                    </a:cubicBezTo>
                    <a:cubicBezTo>
                      <a:pt x="157" y="120"/>
                      <a:pt x="157" y="120"/>
                      <a:pt x="157" y="120"/>
                    </a:cubicBezTo>
                    <a:cubicBezTo>
                      <a:pt x="156" y="118"/>
                      <a:pt x="156" y="118"/>
                      <a:pt x="156" y="118"/>
                    </a:cubicBezTo>
                    <a:cubicBezTo>
                      <a:pt x="154" y="118"/>
                      <a:pt x="154" y="118"/>
                      <a:pt x="154" y="118"/>
                    </a:cubicBezTo>
                    <a:cubicBezTo>
                      <a:pt x="153" y="118"/>
                      <a:pt x="153" y="118"/>
                      <a:pt x="153" y="118"/>
                    </a:cubicBezTo>
                    <a:cubicBezTo>
                      <a:pt x="154" y="119"/>
                      <a:pt x="154" y="119"/>
                      <a:pt x="154" y="119"/>
                    </a:cubicBezTo>
                    <a:cubicBezTo>
                      <a:pt x="154" y="120"/>
                      <a:pt x="154" y="120"/>
                      <a:pt x="154" y="120"/>
                    </a:cubicBezTo>
                    <a:cubicBezTo>
                      <a:pt x="154" y="121"/>
                      <a:pt x="154" y="121"/>
                      <a:pt x="154" y="121"/>
                    </a:cubicBezTo>
                    <a:cubicBezTo>
                      <a:pt x="153" y="121"/>
                      <a:pt x="153" y="121"/>
                      <a:pt x="153" y="121"/>
                    </a:cubicBezTo>
                    <a:cubicBezTo>
                      <a:pt x="153" y="120"/>
                      <a:pt x="153" y="120"/>
                      <a:pt x="153" y="120"/>
                    </a:cubicBezTo>
                    <a:cubicBezTo>
                      <a:pt x="152" y="118"/>
                      <a:pt x="152" y="118"/>
                      <a:pt x="152" y="118"/>
                    </a:cubicBezTo>
                    <a:cubicBezTo>
                      <a:pt x="151" y="119"/>
                      <a:pt x="151" y="119"/>
                      <a:pt x="151" y="119"/>
                    </a:cubicBezTo>
                    <a:cubicBezTo>
                      <a:pt x="149" y="120"/>
                      <a:pt x="149" y="120"/>
                      <a:pt x="149" y="120"/>
                    </a:cubicBezTo>
                    <a:cubicBezTo>
                      <a:pt x="149" y="122"/>
                      <a:pt x="149" y="122"/>
                      <a:pt x="149" y="122"/>
                    </a:cubicBezTo>
                    <a:cubicBezTo>
                      <a:pt x="148" y="122"/>
                      <a:pt x="148" y="122"/>
                      <a:pt x="148" y="122"/>
                    </a:cubicBezTo>
                    <a:cubicBezTo>
                      <a:pt x="147" y="122"/>
                      <a:pt x="147" y="122"/>
                      <a:pt x="147" y="122"/>
                    </a:cubicBezTo>
                    <a:cubicBezTo>
                      <a:pt x="144" y="125"/>
                      <a:pt x="144" y="125"/>
                      <a:pt x="144" y="125"/>
                    </a:cubicBezTo>
                    <a:cubicBezTo>
                      <a:pt x="144" y="127"/>
                      <a:pt x="144" y="127"/>
                      <a:pt x="144" y="127"/>
                    </a:cubicBezTo>
                    <a:cubicBezTo>
                      <a:pt x="143" y="127"/>
                      <a:pt x="143" y="127"/>
                      <a:pt x="143" y="127"/>
                    </a:cubicBezTo>
                    <a:cubicBezTo>
                      <a:pt x="142" y="127"/>
                      <a:pt x="142" y="127"/>
                      <a:pt x="142" y="127"/>
                    </a:cubicBezTo>
                    <a:cubicBezTo>
                      <a:pt x="141" y="127"/>
                      <a:pt x="141" y="127"/>
                      <a:pt x="141" y="127"/>
                    </a:cubicBezTo>
                    <a:cubicBezTo>
                      <a:pt x="140" y="127"/>
                      <a:pt x="140" y="127"/>
                      <a:pt x="140" y="127"/>
                    </a:cubicBezTo>
                    <a:cubicBezTo>
                      <a:pt x="142" y="129"/>
                      <a:pt x="142" y="129"/>
                      <a:pt x="142" y="129"/>
                    </a:cubicBezTo>
                    <a:cubicBezTo>
                      <a:pt x="141" y="130"/>
                      <a:pt x="141" y="130"/>
                      <a:pt x="141" y="130"/>
                    </a:cubicBezTo>
                    <a:cubicBezTo>
                      <a:pt x="141" y="130"/>
                      <a:pt x="141" y="130"/>
                      <a:pt x="141" y="130"/>
                    </a:cubicBezTo>
                    <a:cubicBezTo>
                      <a:pt x="140" y="129"/>
                      <a:pt x="140" y="129"/>
                      <a:pt x="140" y="129"/>
                    </a:cubicBezTo>
                    <a:cubicBezTo>
                      <a:pt x="139" y="129"/>
                      <a:pt x="139" y="129"/>
                      <a:pt x="139" y="129"/>
                    </a:cubicBezTo>
                    <a:cubicBezTo>
                      <a:pt x="139" y="130"/>
                      <a:pt x="139" y="130"/>
                      <a:pt x="139" y="130"/>
                    </a:cubicBezTo>
                    <a:cubicBezTo>
                      <a:pt x="137" y="132"/>
                      <a:pt x="137" y="132"/>
                      <a:pt x="137" y="132"/>
                    </a:cubicBezTo>
                    <a:cubicBezTo>
                      <a:pt x="137" y="132"/>
                      <a:pt x="137" y="132"/>
                      <a:pt x="137" y="132"/>
                    </a:cubicBezTo>
                    <a:cubicBezTo>
                      <a:pt x="138" y="134"/>
                      <a:pt x="138" y="134"/>
                      <a:pt x="138" y="134"/>
                    </a:cubicBezTo>
                    <a:cubicBezTo>
                      <a:pt x="139" y="136"/>
                      <a:pt x="139" y="136"/>
                      <a:pt x="139" y="136"/>
                    </a:cubicBezTo>
                    <a:cubicBezTo>
                      <a:pt x="138" y="137"/>
                      <a:pt x="138" y="137"/>
                      <a:pt x="138" y="137"/>
                    </a:cubicBezTo>
                    <a:cubicBezTo>
                      <a:pt x="138" y="138"/>
                      <a:pt x="138" y="138"/>
                      <a:pt x="138" y="138"/>
                    </a:cubicBezTo>
                    <a:cubicBezTo>
                      <a:pt x="138" y="139"/>
                      <a:pt x="138" y="139"/>
                      <a:pt x="138" y="139"/>
                    </a:cubicBezTo>
                    <a:cubicBezTo>
                      <a:pt x="139" y="139"/>
                      <a:pt x="139" y="139"/>
                      <a:pt x="139" y="139"/>
                    </a:cubicBezTo>
                    <a:cubicBezTo>
                      <a:pt x="140" y="138"/>
                      <a:pt x="140" y="138"/>
                      <a:pt x="140" y="138"/>
                    </a:cubicBezTo>
                    <a:cubicBezTo>
                      <a:pt x="140" y="138"/>
                      <a:pt x="140" y="138"/>
                      <a:pt x="140" y="138"/>
                    </a:cubicBezTo>
                    <a:cubicBezTo>
                      <a:pt x="140" y="140"/>
                      <a:pt x="140" y="140"/>
                      <a:pt x="140" y="140"/>
                    </a:cubicBezTo>
                    <a:cubicBezTo>
                      <a:pt x="139" y="140"/>
                      <a:pt x="139" y="140"/>
                      <a:pt x="139" y="140"/>
                    </a:cubicBezTo>
                    <a:cubicBezTo>
                      <a:pt x="139" y="141"/>
                      <a:pt x="139" y="141"/>
                      <a:pt x="139" y="141"/>
                    </a:cubicBezTo>
                    <a:cubicBezTo>
                      <a:pt x="139" y="141"/>
                      <a:pt x="139" y="141"/>
                      <a:pt x="139" y="141"/>
                    </a:cubicBezTo>
                    <a:cubicBezTo>
                      <a:pt x="140" y="141"/>
                      <a:pt x="140" y="141"/>
                      <a:pt x="140" y="141"/>
                    </a:cubicBezTo>
                    <a:cubicBezTo>
                      <a:pt x="141" y="141"/>
                      <a:pt x="141" y="141"/>
                      <a:pt x="141" y="141"/>
                    </a:cubicBezTo>
                    <a:cubicBezTo>
                      <a:pt x="142" y="141"/>
                      <a:pt x="142" y="141"/>
                      <a:pt x="142" y="141"/>
                    </a:cubicBezTo>
                    <a:cubicBezTo>
                      <a:pt x="142" y="141"/>
                      <a:pt x="142" y="141"/>
                      <a:pt x="142" y="141"/>
                    </a:cubicBezTo>
                    <a:cubicBezTo>
                      <a:pt x="142" y="142"/>
                      <a:pt x="142" y="142"/>
                      <a:pt x="142" y="142"/>
                    </a:cubicBezTo>
                    <a:cubicBezTo>
                      <a:pt x="143" y="142"/>
                      <a:pt x="143" y="142"/>
                      <a:pt x="143" y="142"/>
                    </a:cubicBezTo>
                    <a:cubicBezTo>
                      <a:pt x="144" y="143"/>
                      <a:pt x="144" y="143"/>
                      <a:pt x="144" y="143"/>
                    </a:cubicBezTo>
                    <a:cubicBezTo>
                      <a:pt x="146" y="143"/>
                      <a:pt x="146" y="143"/>
                      <a:pt x="146" y="143"/>
                    </a:cubicBezTo>
                    <a:cubicBezTo>
                      <a:pt x="147" y="142"/>
                      <a:pt x="147" y="142"/>
                      <a:pt x="147" y="142"/>
                    </a:cubicBezTo>
                    <a:cubicBezTo>
                      <a:pt x="147" y="140"/>
                      <a:pt x="147" y="140"/>
                      <a:pt x="147" y="140"/>
                    </a:cubicBezTo>
                    <a:cubicBezTo>
                      <a:pt x="148" y="139"/>
                      <a:pt x="148" y="139"/>
                      <a:pt x="148" y="139"/>
                    </a:cubicBezTo>
                    <a:cubicBezTo>
                      <a:pt x="150" y="139"/>
                      <a:pt x="150" y="139"/>
                      <a:pt x="150" y="139"/>
                    </a:cubicBezTo>
                    <a:cubicBezTo>
                      <a:pt x="151" y="138"/>
                      <a:pt x="151" y="138"/>
                      <a:pt x="151" y="138"/>
                    </a:cubicBezTo>
                    <a:cubicBezTo>
                      <a:pt x="150" y="139"/>
                      <a:pt x="150" y="139"/>
                      <a:pt x="150" y="139"/>
                    </a:cubicBezTo>
                    <a:cubicBezTo>
                      <a:pt x="149" y="139"/>
                      <a:pt x="149" y="139"/>
                      <a:pt x="149" y="139"/>
                    </a:cubicBezTo>
                    <a:cubicBezTo>
                      <a:pt x="147" y="141"/>
                      <a:pt x="147" y="141"/>
                      <a:pt x="147" y="141"/>
                    </a:cubicBezTo>
                    <a:cubicBezTo>
                      <a:pt x="147" y="143"/>
                      <a:pt x="147" y="143"/>
                      <a:pt x="147" y="143"/>
                    </a:cubicBezTo>
                    <a:cubicBezTo>
                      <a:pt x="146" y="143"/>
                      <a:pt x="146" y="143"/>
                      <a:pt x="146" y="143"/>
                    </a:cubicBezTo>
                    <a:cubicBezTo>
                      <a:pt x="147" y="145"/>
                      <a:pt x="147" y="145"/>
                      <a:pt x="147" y="145"/>
                    </a:cubicBezTo>
                    <a:cubicBezTo>
                      <a:pt x="147" y="146"/>
                      <a:pt x="147" y="146"/>
                      <a:pt x="147" y="146"/>
                    </a:cubicBezTo>
                    <a:cubicBezTo>
                      <a:pt x="146" y="146"/>
                      <a:pt x="146" y="146"/>
                      <a:pt x="146" y="146"/>
                    </a:cubicBezTo>
                    <a:cubicBezTo>
                      <a:pt x="145" y="145"/>
                      <a:pt x="145" y="145"/>
                      <a:pt x="145" y="145"/>
                    </a:cubicBezTo>
                    <a:cubicBezTo>
                      <a:pt x="145" y="145"/>
                      <a:pt x="145" y="145"/>
                      <a:pt x="145" y="145"/>
                    </a:cubicBezTo>
                    <a:cubicBezTo>
                      <a:pt x="145" y="144"/>
                      <a:pt x="145" y="144"/>
                      <a:pt x="145" y="144"/>
                    </a:cubicBezTo>
                    <a:cubicBezTo>
                      <a:pt x="144" y="144"/>
                      <a:pt x="144" y="144"/>
                      <a:pt x="144" y="144"/>
                    </a:cubicBezTo>
                    <a:cubicBezTo>
                      <a:pt x="143" y="143"/>
                      <a:pt x="143" y="143"/>
                      <a:pt x="143" y="143"/>
                    </a:cubicBezTo>
                    <a:cubicBezTo>
                      <a:pt x="141" y="143"/>
                      <a:pt x="141" y="143"/>
                      <a:pt x="141" y="143"/>
                    </a:cubicBezTo>
                    <a:cubicBezTo>
                      <a:pt x="141" y="142"/>
                      <a:pt x="141" y="142"/>
                      <a:pt x="141" y="142"/>
                    </a:cubicBezTo>
                    <a:cubicBezTo>
                      <a:pt x="140" y="143"/>
                      <a:pt x="140" y="143"/>
                      <a:pt x="140" y="143"/>
                    </a:cubicBezTo>
                    <a:cubicBezTo>
                      <a:pt x="139" y="143"/>
                      <a:pt x="139" y="143"/>
                      <a:pt x="139" y="143"/>
                    </a:cubicBezTo>
                    <a:cubicBezTo>
                      <a:pt x="138" y="144"/>
                      <a:pt x="138" y="144"/>
                      <a:pt x="138" y="144"/>
                    </a:cubicBezTo>
                    <a:cubicBezTo>
                      <a:pt x="137" y="145"/>
                      <a:pt x="137" y="145"/>
                      <a:pt x="137" y="145"/>
                    </a:cubicBezTo>
                    <a:cubicBezTo>
                      <a:pt x="136" y="144"/>
                      <a:pt x="136" y="144"/>
                      <a:pt x="136" y="144"/>
                    </a:cubicBezTo>
                    <a:cubicBezTo>
                      <a:pt x="136" y="145"/>
                      <a:pt x="136" y="145"/>
                      <a:pt x="136" y="145"/>
                    </a:cubicBezTo>
                    <a:cubicBezTo>
                      <a:pt x="136" y="146"/>
                      <a:pt x="136" y="146"/>
                      <a:pt x="136" y="146"/>
                    </a:cubicBezTo>
                    <a:cubicBezTo>
                      <a:pt x="137" y="146"/>
                      <a:pt x="137" y="146"/>
                      <a:pt x="137" y="146"/>
                    </a:cubicBezTo>
                    <a:cubicBezTo>
                      <a:pt x="136" y="147"/>
                      <a:pt x="136" y="147"/>
                      <a:pt x="136" y="147"/>
                    </a:cubicBezTo>
                    <a:cubicBezTo>
                      <a:pt x="136" y="149"/>
                      <a:pt x="136" y="149"/>
                      <a:pt x="136" y="149"/>
                    </a:cubicBezTo>
                    <a:cubicBezTo>
                      <a:pt x="136" y="150"/>
                      <a:pt x="136" y="150"/>
                      <a:pt x="136" y="150"/>
                    </a:cubicBezTo>
                    <a:cubicBezTo>
                      <a:pt x="137" y="150"/>
                      <a:pt x="137" y="150"/>
                      <a:pt x="137" y="150"/>
                    </a:cubicBezTo>
                    <a:cubicBezTo>
                      <a:pt x="137" y="152"/>
                      <a:pt x="137" y="152"/>
                      <a:pt x="137" y="152"/>
                    </a:cubicBezTo>
                    <a:cubicBezTo>
                      <a:pt x="138" y="153"/>
                      <a:pt x="138" y="153"/>
                      <a:pt x="138" y="153"/>
                    </a:cubicBezTo>
                    <a:cubicBezTo>
                      <a:pt x="138" y="154"/>
                      <a:pt x="138" y="154"/>
                      <a:pt x="138" y="154"/>
                    </a:cubicBezTo>
                    <a:cubicBezTo>
                      <a:pt x="139" y="155"/>
                      <a:pt x="139" y="155"/>
                      <a:pt x="139" y="155"/>
                    </a:cubicBezTo>
                    <a:cubicBezTo>
                      <a:pt x="139" y="155"/>
                      <a:pt x="139" y="155"/>
                      <a:pt x="139" y="155"/>
                    </a:cubicBezTo>
                    <a:cubicBezTo>
                      <a:pt x="137" y="155"/>
                      <a:pt x="137" y="155"/>
                      <a:pt x="137" y="155"/>
                    </a:cubicBezTo>
                    <a:cubicBezTo>
                      <a:pt x="137" y="156"/>
                      <a:pt x="137" y="156"/>
                      <a:pt x="137" y="156"/>
                    </a:cubicBezTo>
                    <a:cubicBezTo>
                      <a:pt x="141" y="158"/>
                      <a:pt x="141" y="158"/>
                      <a:pt x="141" y="158"/>
                    </a:cubicBezTo>
                    <a:cubicBezTo>
                      <a:pt x="143" y="158"/>
                      <a:pt x="143" y="158"/>
                      <a:pt x="143" y="158"/>
                    </a:cubicBezTo>
                    <a:cubicBezTo>
                      <a:pt x="145" y="157"/>
                      <a:pt x="145" y="157"/>
                      <a:pt x="145" y="157"/>
                    </a:cubicBezTo>
                    <a:cubicBezTo>
                      <a:pt x="146" y="157"/>
                      <a:pt x="146" y="157"/>
                      <a:pt x="146" y="157"/>
                    </a:cubicBezTo>
                    <a:cubicBezTo>
                      <a:pt x="146" y="157"/>
                      <a:pt x="146" y="157"/>
                      <a:pt x="146" y="157"/>
                    </a:cubicBezTo>
                    <a:cubicBezTo>
                      <a:pt x="147" y="157"/>
                      <a:pt x="147" y="157"/>
                      <a:pt x="147" y="157"/>
                    </a:cubicBezTo>
                    <a:cubicBezTo>
                      <a:pt x="149" y="155"/>
                      <a:pt x="149" y="155"/>
                      <a:pt x="149" y="155"/>
                    </a:cubicBezTo>
                    <a:cubicBezTo>
                      <a:pt x="149" y="154"/>
                      <a:pt x="149" y="154"/>
                      <a:pt x="149" y="154"/>
                    </a:cubicBezTo>
                    <a:cubicBezTo>
                      <a:pt x="148" y="153"/>
                      <a:pt x="148" y="153"/>
                      <a:pt x="148" y="153"/>
                    </a:cubicBezTo>
                    <a:cubicBezTo>
                      <a:pt x="148" y="152"/>
                      <a:pt x="148" y="152"/>
                      <a:pt x="148" y="152"/>
                    </a:cubicBezTo>
                    <a:cubicBezTo>
                      <a:pt x="150" y="152"/>
                      <a:pt x="150" y="152"/>
                      <a:pt x="150" y="152"/>
                    </a:cubicBezTo>
                    <a:cubicBezTo>
                      <a:pt x="152" y="150"/>
                      <a:pt x="152" y="150"/>
                      <a:pt x="152" y="150"/>
                    </a:cubicBezTo>
                    <a:cubicBezTo>
                      <a:pt x="154" y="148"/>
                      <a:pt x="154" y="148"/>
                      <a:pt x="154" y="148"/>
                    </a:cubicBezTo>
                    <a:cubicBezTo>
                      <a:pt x="155" y="149"/>
                      <a:pt x="155" y="149"/>
                      <a:pt x="155" y="149"/>
                    </a:cubicBezTo>
                    <a:cubicBezTo>
                      <a:pt x="154" y="149"/>
                      <a:pt x="154" y="149"/>
                      <a:pt x="154" y="149"/>
                    </a:cubicBezTo>
                    <a:cubicBezTo>
                      <a:pt x="152" y="151"/>
                      <a:pt x="152" y="151"/>
                      <a:pt x="152" y="151"/>
                    </a:cubicBezTo>
                    <a:cubicBezTo>
                      <a:pt x="150" y="152"/>
                      <a:pt x="150" y="152"/>
                      <a:pt x="150" y="152"/>
                    </a:cubicBezTo>
                    <a:cubicBezTo>
                      <a:pt x="150" y="153"/>
                      <a:pt x="150" y="153"/>
                      <a:pt x="150" y="153"/>
                    </a:cubicBezTo>
                    <a:cubicBezTo>
                      <a:pt x="151" y="154"/>
                      <a:pt x="151" y="154"/>
                      <a:pt x="151" y="154"/>
                    </a:cubicBezTo>
                    <a:cubicBezTo>
                      <a:pt x="151" y="155"/>
                      <a:pt x="151" y="155"/>
                      <a:pt x="151" y="155"/>
                    </a:cubicBezTo>
                    <a:cubicBezTo>
                      <a:pt x="150" y="156"/>
                      <a:pt x="150" y="156"/>
                      <a:pt x="150" y="156"/>
                    </a:cubicBezTo>
                    <a:cubicBezTo>
                      <a:pt x="149" y="157"/>
                      <a:pt x="149" y="157"/>
                      <a:pt x="149" y="157"/>
                    </a:cubicBezTo>
                    <a:cubicBezTo>
                      <a:pt x="148" y="159"/>
                      <a:pt x="148" y="159"/>
                      <a:pt x="148" y="159"/>
                    </a:cubicBezTo>
                    <a:cubicBezTo>
                      <a:pt x="149" y="160"/>
                      <a:pt x="149" y="160"/>
                      <a:pt x="149" y="160"/>
                    </a:cubicBezTo>
                    <a:cubicBezTo>
                      <a:pt x="148" y="161"/>
                      <a:pt x="148" y="161"/>
                      <a:pt x="148" y="161"/>
                    </a:cubicBezTo>
                    <a:cubicBezTo>
                      <a:pt x="148" y="162"/>
                      <a:pt x="148" y="162"/>
                      <a:pt x="148" y="162"/>
                    </a:cubicBezTo>
                    <a:cubicBezTo>
                      <a:pt x="148" y="163"/>
                      <a:pt x="148" y="163"/>
                      <a:pt x="148" y="163"/>
                    </a:cubicBezTo>
                    <a:cubicBezTo>
                      <a:pt x="148" y="164"/>
                      <a:pt x="148" y="164"/>
                      <a:pt x="148" y="164"/>
                    </a:cubicBezTo>
                    <a:cubicBezTo>
                      <a:pt x="147" y="165"/>
                      <a:pt x="147" y="165"/>
                      <a:pt x="147" y="165"/>
                    </a:cubicBezTo>
                    <a:cubicBezTo>
                      <a:pt x="146" y="166"/>
                      <a:pt x="146" y="166"/>
                      <a:pt x="146" y="166"/>
                    </a:cubicBezTo>
                    <a:cubicBezTo>
                      <a:pt x="146" y="167"/>
                      <a:pt x="146" y="167"/>
                      <a:pt x="146" y="167"/>
                    </a:cubicBezTo>
                    <a:cubicBezTo>
                      <a:pt x="145" y="166"/>
                      <a:pt x="145" y="166"/>
                      <a:pt x="145" y="166"/>
                    </a:cubicBezTo>
                    <a:cubicBezTo>
                      <a:pt x="145" y="167"/>
                      <a:pt x="145" y="167"/>
                      <a:pt x="145" y="167"/>
                    </a:cubicBezTo>
                    <a:cubicBezTo>
                      <a:pt x="145" y="168"/>
                      <a:pt x="145" y="168"/>
                      <a:pt x="145" y="168"/>
                    </a:cubicBezTo>
                    <a:cubicBezTo>
                      <a:pt x="145" y="169"/>
                      <a:pt x="145" y="169"/>
                      <a:pt x="145" y="169"/>
                    </a:cubicBezTo>
                    <a:cubicBezTo>
                      <a:pt x="146" y="170"/>
                      <a:pt x="146" y="170"/>
                      <a:pt x="146" y="170"/>
                    </a:cubicBezTo>
                    <a:cubicBezTo>
                      <a:pt x="147" y="169"/>
                      <a:pt x="147" y="169"/>
                      <a:pt x="147" y="169"/>
                    </a:cubicBezTo>
                    <a:cubicBezTo>
                      <a:pt x="148" y="169"/>
                      <a:pt x="148" y="169"/>
                      <a:pt x="148" y="169"/>
                    </a:cubicBezTo>
                    <a:cubicBezTo>
                      <a:pt x="148" y="170"/>
                      <a:pt x="148" y="170"/>
                      <a:pt x="148" y="170"/>
                    </a:cubicBezTo>
                    <a:cubicBezTo>
                      <a:pt x="147" y="171"/>
                      <a:pt x="147" y="171"/>
                      <a:pt x="147" y="171"/>
                    </a:cubicBezTo>
                    <a:cubicBezTo>
                      <a:pt x="146" y="171"/>
                      <a:pt x="146" y="171"/>
                      <a:pt x="146" y="171"/>
                    </a:cubicBezTo>
                    <a:cubicBezTo>
                      <a:pt x="145" y="171"/>
                      <a:pt x="145" y="171"/>
                      <a:pt x="145" y="171"/>
                    </a:cubicBezTo>
                    <a:cubicBezTo>
                      <a:pt x="146" y="172"/>
                      <a:pt x="146" y="172"/>
                      <a:pt x="146" y="172"/>
                    </a:cubicBezTo>
                    <a:cubicBezTo>
                      <a:pt x="145" y="172"/>
                      <a:pt x="145" y="172"/>
                      <a:pt x="145" y="172"/>
                    </a:cubicBezTo>
                    <a:cubicBezTo>
                      <a:pt x="146" y="173"/>
                      <a:pt x="146" y="173"/>
                      <a:pt x="146" y="173"/>
                    </a:cubicBezTo>
                    <a:cubicBezTo>
                      <a:pt x="145" y="174"/>
                      <a:pt x="145" y="174"/>
                      <a:pt x="145" y="174"/>
                    </a:cubicBezTo>
                    <a:cubicBezTo>
                      <a:pt x="144" y="174"/>
                      <a:pt x="144" y="174"/>
                      <a:pt x="144" y="174"/>
                    </a:cubicBezTo>
                    <a:cubicBezTo>
                      <a:pt x="143" y="175"/>
                      <a:pt x="143" y="175"/>
                      <a:pt x="143" y="175"/>
                    </a:cubicBezTo>
                    <a:cubicBezTo>
                      <a:pt x="142" y="174"/>
                      <a:pt x="142" y="174"/>
                      <a:pt x="142" y="174"/>
                    </a:cubicBezTo>
                    <a:cubicBezTo>
                      <a:pt x="142" y="175"/>
                      <a:pt x="142" y="175"/>
                      <a:pt x="142" y="175"/>
                    </a:cubicBezTo>
                    <a:cubicBezTo>
                      <a:pt x="142" y="175"/>
                      <a:pt x="142" y="175"/>
                      <a:pt x="142" y="175"/>
                    </a:cubicBezTo>
                    <a:cubicBezTo>
                      <a:pt x="144" y="175"/>
                      <a:pt x="144" y="175"/>
                      <a:pt x="144" y="175"/>
                    </a:cubicBezTo>
                    <a:cubicBezTo>
                      <a:pt x="144" y="176"/>
                      <a:pt x="144" y="176"/>
                      <a:pt x="144" y="176"/>
                    </a:cubicBezTo>
                    <a:cubicBezTo>
                      <a:pt x="146" y="175"/>
                      <a:pt x="146" y="175"/>
                      <a:pt x="146" y="175"/>
                    </a:cubicBezTo>
                    <a:cubicBezTo>
                      <a:pt x="148" y="173"/>
                      <a:pt x="148" y="173"/>
                      <a:pt x="148" y="173"/>
                    </a:cubicBezTo>
                    <a:cubicBezTo>
                      <a:pt x="149" y="173"/>
                      <a:pt x="149" y="173"/>
                      <a:pt x="149" y="173"/>
                    </a:cubicBezTo>
                    <a:cubicBezTo>
                      <a:pt x="150" y="173"/>
                      <a:pt x="150" y="173"/>
                      <a:pt x="150" y="173"/>
                    </a:cubicBezTo>
                    <a:cubicBezTo>
                      <a:pt x="151" y="172"/>
                      <a:pt x="151" y="172"/>
                      <a:pt x="151" y="172"/>
                    </a:cubicBezTo>
                    <a:cubicBezTo>
                      <a:pt x="153" y="172"/>
                      <a:pt x="153" y="172"/>
                      <a:pt x="153" y="172"/>
                    </a:cubicBezTo>
                    <a:cubicBezTo>
                      <a:pt x="152" y="173"/>
                      <a:pt x="152" y="173"/>
                      <a:pt x="152" y="173"/>
                    </a:cubicBezTo>
                    <a:cubicBezTo>
                      <a:pt x="151" y="173"/>
                      <a:pt x="151" y="173"/>
                      <a:pt x="151" y="173"/>
                    </a:cubicBezTo>
                    <a:cubicBezTo>
                      <a:pt x="151" y="174"/>
                      <a:pt x="151" y="174"/>
                      <a:pt x="151" y="174"/>
                    </a:cubicBezTo>
                    <a:cubicBezTo>
                      <a:pt x="152" y="174"/>
                      <a:pt x="152" y="174"/>
                      <a:pt x="152" y="174"/>
                    </a:cubicBezTo>
                    <a:cubicBezTo>
                      <a:pt x="153" y="175"/>
                      <a:pt x="153" y="175"/>
                      <a:pt x="153" y="175"/>
                    </a:cubicBezTo>
                    <a:cubicBezTo>
                      <a:pt x="152" y="176"/>
                      <a:pt x="152" y="176"/>
                      <a:pt x="152" y="176"/>
                    </a:cubicBezTo>
                    <a:cubicBezTo>
                      <a:pt x="153" y="176"/>
                      <a:pt x="153" y="176"/>
                      <a:pt x="153" y="176"/>
                    </a:cubicBezTo>
                    <a:cubicBezTo>
                      <a:pt x="154" y="176"/>
                      <a:pt x="154" y="176"/>
                      <a:pt x="154" y="176"/>
                    </a:cubicBezTo>
                    <a:cubicBezTo>
                      <a:pt x="155" y="175"/>
                      <a:pt x="155" y="175"/>
                      <a:pt x="155" y="175"/>
                    </a:cubicBezTo>
                    <a:cubicBezTo>
                      <a:pt x="155" y="175"/>
                      <a:pt x="155" y="175"/>
                      <a:pt x="155" y="175"/>
                    </a:cubicBezTo>
                    <a:cubicBezTo>
                      <a:pt x="155" y="176"/>
                      <a:pt x="155" y="176"/>
                      <a:pt x="155" y="176"/>
                    </a:cubicBezTo>
                    <a:cubicBezTo>
                      <a:pt x="156" y="177"/>
                      <a:pt x="156" y="177"/>
                      <a:pt x="156" y="177"/>
                    </a:cubicBezTo>
                    <a:cubicBezTo>
                      <a:pt x="156" y="179"/>
                      <a:pt x="156" y="179"/>
                      <a:pt x="156" y="179"/>
                    </a:cubicBezTo>
                    <a:cubicBezTo>
                      <a:pt x="156" y="180"/>
                      <a:pt x="156" y="180"/>
                      <a:pt x="156" y="180"/>
                    </a:cubicBezTo>
                    <a:cubicBezTo>
                      <a:pt x="157" y="182"/>
                      <a:pt x="157" y="182"/>
                      <a:pt x="157" y="182"/>
                    </a:cubicBezTo>
                    <a:cubicBezTo>
                      <a:pt x="157" y="182"/>
                      <a:pt x="157" y="182"/>
                      <a:pt x="157" y="182"/>
                    </a:cubicBezTo>
                    <a:cubicBezTo>
                      <a:pt x="158" y="181"/>
                      <a:pt x="158" y="181"/>
                      <a:pt x="158" y="181"/>
                    </a:cubicBezTo>
                    <a:cubicBezTo>
                      <a:pt x="158" y="179"/>
                      <a:pt x="158" y="179"/>
                      <a:pt x="158" y="179"/>
                    </a:cubicBezTo>
                    <a:cubicBezTo>
                      <a:pt x="159" y="177"/>
                      <a:pt x="159" y="177"/>
                      <a:pt x="159" y="177"/>
                    </a:cubicBezTo>
                    <a:cubicBezTo>
                      <a:pt x="159" y="176"/>
                      <a:pt x="159" y="176"/>
                      <a:pt x="159" y="176"/>
                    </a:cubicBezTo>
                    <a:cubicBezTo>
                      <a:pt x="160" y="175"/>
                      <a:pt x="160" y="175"/>
                      <a:pt x="160" y="175"/>
                    </a:cubicBezTo>
                    <a:cubicBezTo>
                      <a:pt x="161" y="175"/>
                      <a:pt x="161" y="175"/>
                      <a:pt x="161" y="175"/>
                    </a:cubicBezTo>
                    <a:cubicBezTo>
                      <a:pt x="162" y="174"/>
                      <a:pt x="162" y="174"/>
                      <a:pt x="162" y="174"/>
                    </a:cubicBezTo>
                    <a:cubicBezTo>
                      <a:pt x="164" y="174"/>
                      <a:pt x="164" y="174"/>
                      <a:pt x="164" y="174"/>
                    </a:cubicBezTo>
                    <a:cubicBezTo>
                      <a:pt x="162" y="175"/>
                      <a:pt x="162" y="175"/>
                      <a:pt x="162" y="175"/>
                    </a:cubicBezTo>
                    <a:cubicBezTo>
                      <a:pt x="161" y="177"/>
                      <a:pt x="161" y="177"/>
                      <a:pt x="161" y="177"/>
                    </a:cubicBezTo>
                    <a:cubicBezTo>
                      <a:pt x="160" y="178"/>
                      <a:pt x="160" y="178"/>
                      <a:pt x="160" y="178"/>
                    </a:cubicBezTo>
                    <a:cubicBezTo>
                      <a:pt x="162" y="179"/>
                      <a:pt x="162" y="179"/>
                      <a:pt x="162" y="179"/>
                    </a:cubicBezTo>
                    <a:cubicBezTo>
                      <a:pt x="163" y="180"/>
                      <a:pt x="163" y="180"/>
                      <a:pt x="163" y="180"/>
                    </a:cubicBezTo>
                    <a:cubicBezTo>
                      <a:pt x="165" y="179"/>
                      <a:pt x="165" y="179"/>
                      <a:pt x="165" y="179"/>
                    </a:cubicBezTo>
                    <a:cubicBezTo>
                      <a:pt x="167" y="178"/>
                      <a:pt x="167" y="178"/>
                      <a:pt x="167" y="178"/>
                    </a:cubicBezTo>
                    <a:cubicBezTo>
                      <a:pt x="168" y="177"/>
                      <a:pt x="168" y="177"/>
                      <a:pt x="168" y="177"/>
                    </a:cubicBezTo>
                    <a:cubicBezTo>
                      <a:pt x="169" y="177"/>
                      <a:pt x="169" y="177"/>
                      <a:pt x="169" y="177"/>
                    </a:cubicBezTo>
                    <a:cubicBezTo>
                      <a:pt x="171" y="176"/>
                      <a:pt x="171" y="176"/>
                      <a:pt x="171" y="176"/>
                    </a:cubicBezTo>
                    <a:cubicBezTo>
                      <a:pt x="172" y="176"/>
                      <a:pt x="172" y="176"/>
                      <a:pt x="172" y="176"/>
                    </a:cubicBezTo>
                    <a:cubicBezTo>
                      <a:pt x="171" y="177"/>
                      <a:pt x="171" y="177"/>
                      <a:pt x="171" y="177"/>
                    </a:cubicBezTo>
                    <a:cubicBezTo>
                      <a:pt x="170" y="178"/>
                      <a:pt x="170" y="178"/>
                      <a:pt x="170" y="178"/>
                    </a:cubicBezTo>
                    <a:cubicBezTo>
                      <a:pt x="170" y="179"/>
                      <a:pt x="170" y="179"/>
                      <a:pt x="170" y="179"/>
                    </a:cubicBezTo>
                    <a:cubicBezTo>
                      <a:pt x="169" y="180"/>
                      <a:pt x="169" y="180"/>
                      <a:pt x="169" y="180"/>
                    </a:cubicBezTo>
                    <a:cubicBezTo>
                      <a:pt x="165" y="182"/>
                      <a:pt x="165" y="182"/>
                      <a:pt x="165" y="182"/>
                    </a:cubicBezTo>
                    <a:cubicBezTo>
                      <a:pt x="164" y="183"/>
                      <a:pt x="164" y="183"/>
                      <a:pt x="164" y="183"/>
                    </a:cubicBezTo>
                    <a:cubicBezTo>
                      <a:pt x="163" y="185"/>
                      <a:pt x="163" y="185"/>
                      <a:pt x="163" y="185"/>
                    </a:cubicBezTo>
                    <a:cubicBezTo>
                      <a:pt x="163" y="186"/>
                      <a:pt x="163" y="186"/>
                      <a:pt x="163" y="186"/>
                    </a:cubicBezTo>
                    <a:cubicBezTo>
                      <a:pt x="163" y="187"/>
                      <a:pt x="163" y="187"/>
                      <a:pt x="163" y="187"/>
                    </a:cubicBezTo>
                    <a:cubicBezTo>
                      <a:pt x="164" y="188"/>
                      <a:pt x="164" y="188"/>
                      <a:pt x="164" y="188"/>
                    </a:cubicBezTo>
                    <a:cubicBezTo>
                      <a:pt x="162" y="188"/>
                      <a:pt x="162" y="188"/>
                      <a:pt x="162" y="188"/>
                    </a:cubicBezTo>
                    <a:cubicBezTo>
                      <a:pt x="161" y="188"/>
                      <a:pt x="161" y="188"/>
                      <a:pt x="161" y="188"/>
                    </a:cubicBezTo>
                    <a:cubicBezTo>
                      <a:pt x="160" y="189"/>
                      <a:pt x="160" y="189"/>
                      <a:pt x="160" y="189"/>
                    </a:cubicBezTo>
                    <a:cubicBezTo>
                      <a:pt x="160" y="191"/>
                      <a:pt x="160" y="191"/>
                      <a:pt x="160" y="191"/>
                    </a:cubicBezTo>
                    <a:cubicBezTo>
                      <a:pt x="158" y="193"/>
                      <a:pt x="158" y="193"/>
                      <a:pt x="158" y="193"/>
                    </a:cubicBezTo>
                    <a:cubicBezTo>
                      <a:pt x="158" y="194"/>
                      <a:pt x="158" y="194"/>
                      <a:pt x="158" y="194"/>
                    </a:cubicBezTo>
                    <a:cubicBezTo>
                      <a:pt x="158" y="194"/>
                      <a:pt x="158" y="194"/>
                      <a:pt x="158" y="194"/>
                    </a:cubicBezTo>
                    <a:cubicBezTo>
                      <a:pt x="158" y="195"/>
                      <a:pt x="158" y="195"/>
                      <a:pt x="158" y="195"/>
                    </a:cubicBezTo>
                    <a:cubicBezTo>
                      <a:pt x="158" y="196"/>
                      <a:pt x="158" y="196"/>
                      <a:pt x="158" y="196"/>
                    </a:cubicBezTo>
                    <a:cubicBezTo>
                      <a:pt x="157" y="196"/>
                      <a:pt x="157" y="196"/>
                      <a:pt x="157" y="196"/>
                    </a:cubicBezTo>
                    <a:cubicBezTo>
                      <a:pt x="157" y="195"/>
                      <a:pt x="157" y="195"/>
                      <a:pt x="157" y="195"/>
                    </a:cubicBezTo>
                    <a:cubicBezTo>
                      <a:pt x="156" y="195"/>
                      <a:pt x="156" y="195"/>
                      <a:pt x="156" y="195"/>
                    </a:cubicBezTo>
                    <a:cubicBezTo>
                      <a:pt x="155" y="196"/>
                      <a:pt x="155" y="196"/>
                      <a:pt x="155" y="196"/>
                    </a:cubicBezTo>
                    <a:cubicBezTo>
                      <a:pt x="154" y="197"/>
                      <a:pt x="154" y="197"/>
                      <a:pt x="154" y="197"/>
                    </a:cubicBezTo>
                    <a:cubicBezTo>
                      <a:pt x="154" y="198"/>
                      <a:pt x="154" y="198"/>
                      <a:pt x="154" y="198"/>
                    </a:cubicBezTo>
                    <a:cubicBezTo>
                      <a:pt x="154" y="198"/>
                      <a:pt x="154" y="198"/>
                      <a:pt x="154" y="198"/>
                    </a:cubicBezTo>
                    <a:cubicBezTo>
                      <a:pt x="153" y="198"/>
                      <a:pt x="153" y="198"/>
                      <a:pt x="153" y="198"/>
                    </a:cubicBezTo>
                    <a:cubicBezTo>
                      <a:pt x="152" y="198"/>
                      <a:pt x="152" y="198"/>
                      <a:pt x="152" y="198"/>
                    </a:cubicBezTo>
                    <a:cubicBezTo>
                      <a:pt x="152" y="198"/>
                      <a:pt x="152" y="198"/>
                      <a:pt x="152" y="198"/>
                    </a:cubicBezTo>
                    <a:cubicBezTo>
                      <a:pt x="149" y="200"/>
                      <a:pt x="149" y="200"/>
                      <a:pt x="149" y="200"/>
                    </a:cubicBezTo>
                    <a:cubicBezTo>
                      <a:pt x="148" y="202"/>
                      <a:pt x="148" y="202"/>
                      <a:pt x="148" y="202"/>
                    </a:cubicBezTo>
                    <a:cubicBezTo>
                      <a:pt x="148" y="202"/>
                      <a:pt x="148" y="202"/>
                      <a:pt x="148" y="202"/>
                    </a:cubicBezTo>
                    <a:cubicBezTo>
                      <a:pt x="148" y="203"/>
                      <a:pt x="148" y="203"/>
                      <a:pt x="148" y="203"/>
                    </a:cubicBezTo>
                    <a:cubicBezTo>
                      <a:pt x="147" y="202"/>
                      <a:pt x="147" y="202"/>
                      <a:pt x="147" y="202"/>
                    </a:cubicBezTo>
                    <a:cubicBezTo>
                      <a:pt x="147" y="201"/>
                      <a:pt x="147" y="201"/>
                      <a:pt x="147" y="201"/>
                    </a:cubicBezTo>
                    <a:cubicBezTo>
                      <a:pt x="145" y="202"/>
                      <a:pt x="145" y="202"/>
                      <a:pt x="145" y="202"/>
                    </a:cubicBezTo>
                    <a:cubicBezTo>
                      <a:pt x="144" y="203"/>
                      <a:pt x="144" y="203"/>
                      <a:pt x="144" y="203"/>
                    </a:cubicBezTo>
                    <a:cubicBezTo>
                      <a:pt x="143" y="203"/>
                      <a:pt x="143" y="203"/>
                      <a:pt x="143" y="203"/>
                    </a:cubicBezTo>
                    <a:cubicBezTo>
                      <a:pt x="143" y="204"/>
                      <a:pt x="143" y="204"/>
                      <a:pt x="143" y="204"/>
                    </a:cubicBezTo>
                    <a:cubicBezTo>
                      <a:pt x="141" y="205"/>
                      <a:pt x="141" y="205"/>
                      <a:pt x="141" y="205"/>
                    </a:cubicBezTo>
                    <a:cubicBezTo>
                      <a:pt x="140" y="205"/>
                      <a:pt x="140" y="205"/>
                      <a:pt x="140" y="205"/>
                    </a:cubicBezTo>
                    <a:cubicBezTo>
                      <a:pt x="138" y="206"/>
                      <a:pt x="138" y="206"/>
                      <a:pt x="138" y="206"/>
                    </a:cubicBezTo>
                    <a:cubicBezTo>
                      <a:pt x="135" y="207"/>
                      <a:pt x="135" y="207"/>
                      <a:pt x="135" y="207"/>
                    </a:cubicBezTo>
                    <a:cubicBezTo>
                      <a:pt x="133" y="209"/>
                      <a:pt x="133" y="209"/>
                      <a:pt x="133" y="209"/>
                    </a:cubicBezTo>
                    <a:cubicBezTo>
                      <a:pt x="132" y="211"/>
                      <a:pt x="132" y="211"/>
                      <a:pt x="132" y="211"/>
                    </a:cubicBezTo>
                    <a:cubicBezTo>
                      <a:pt x="132" y="211"/>
                      <a:pt x="132" y="211"/>
                      <a:pt x="132" y="211"/>
                    </a:cubicBezTo>
                    <a:cubicBezTo>
                      <a:pt x="133" y="212"/>
                      <a:pt x="133" y="212"/>
                      <a:pt x="133" y="212"/>
                    </a:cubicBezTo>
                    <a:cubicBezTo>
                      <a:pt x="133" y="213"/>
                      <a:pt x="133" y="213"/>
                      <a:pt x="133" y="213"/>
                    </a:cubicBezTo>
                    <a:cubicBezTo>
                      <a:pt x="132" y="214"/>
                      <a:pt x="132" y="214"/>
                      <a:pt x="132" y="214"/>
                    </a:cubicBezTo>
                    <a:cubicBezTo>
                      <a:pt x="132" y="213"/>
                      <a:pt x="132" y="213"/>
                      <a:pt x="132" y="213"/>
                    </a:cubicBezTo>
                    <a:cubicBezTo>
                      <a:pt x="131" y="213"/>
                      <a:pt x="131" y="213"/>
                      <a:pt x="131" y="213"/>
                    </a:cubicBezTo>
                    <a:cubicBezTo>
                      <a:pt x="131" y="213"/>
                      <a:pt x="131" y="213"/>
                      <a:pt x="131" y="213"/>
                    </a:cubicBezTo>
                    <a:cubicBezTo>
                      <a:pt x="131" y="214"/>
                      <a:pt x="131" y="214"/>
                      <a:pt x="131" y="214"/>
                    </a:cubicBezTo>
                    <a:cubicBezTo>
                      <a:pt x="130" y="214"/>
                      <a:pt x="130" y="214"/>
                      <a:pt x="130" y="214"/>
                    </a:cubicBezTo>
                    <a:cubicBezTo>
                      <a:pt x="130" y="214"/>
                      <a:pt x="130" y="214"/>
                      <a:pt x="130" y="214"/>
                    </a:cubicBezTo>
                    <a:cubicBezTo>
                      <a:pt x="130" y="212"/>
                      <a:pt x="130" y="212"/>
                      <a:pt x="130" y="212"/>
                    </a:cubicBezTo>
                    <a:cubicBezTo>
                      <a:pt x="130" y="212"/>
                      <a:pt x="130" y="212"/>
                      <a:pt x="130" y="212"/>
                    </a:cubicBezTo>
                    <a:cubicBezTo>
                      <a:pt x="129" y="211"/>
                      <a:pt x="129" y="211"/>
                      <a:pt x="129" y="211"/>
                    </a:cubicBezTo>
                    <a:cubicBezTo>
                      <a:pt x="128" y="211"/>
                      <a:pt x="128" y="211"/>
                      <a:pt x="128" y="211"/>
                    </a:cubicBezTo>
                    <a:cubicBezTo>
                      <a:pt x="127" y="211"/>
                      <a:pt x="127" y="211"/>
                      <a:pt x="127" y="211"/>
                    </a:cubicBezTo>
                    <a:cubicBezTo>
                      <a:pt x="126" y="211"/>
                      <a:pt x="126" y="211"/>
                      <a:pt x="126" y="211"/>
                    </a:cubicBezTo>
                    <a:cubicBezTo>
                      <a:pt x="124" y="212"/>
                      <a:pt x="124" y="212"/>
                      <a:pt x="124" y="212"/>
                    </a:cubicBezTo>
                    <a:cubicBezTo>
                      <a:pt x="123" y="212"/>
                      <a:pt x="123" y="212"/>
                      <a:pt x="123" y="212"/>
                    </a:cubicBezTo>
                    <a:cubicBezTo>
                      <a:pt x="122" y="213"/>
                      <a:pt x="122" y="213"/>
                      <a:pt x="122" y="213"/>
                    </a:cubicBezTo>
                    <a:cubicBezTo>
                      <a:pt x="121" y="214"/>
                      <a:pt x="121" y="214"/>
                      <a:pt x="121" y="214"/>
                    </a:cubicBezTo>
                    <a:cubicBezTo>
                      <a:pt x="119" y="215"/>
                      <a:pt x="119" y="215"/>
                      <a:pt x="119" y="215"/>
                    </a:cubicBezTo>
                    <a:cubicBezTo>
                      <a:pt x="118" y="216"/>
                      <a:pt x="118" y="216"/>
                      <a:pt x="118" y="216"/>
                    </a:cubicBezTo>
                    <a:cubicBezTo>
                      <a:pt x="118" y="217"/>
                      <a:pt x="118" y="217"/>
                      <a:pt x="118" y="217"/>
                    </a:cubicBezTo>
                    <a:cubicBezTo>
                      <a:pt x="118" y="217"/>
                      <a:pt x="118" y="217"/>
                      <a:pt x="118" y="217"/>
                    </a:cubicBezTo>
                    <a:cubicBezTo>
                      <a:pt x="117" y="217"/>
                      <a:pt x="117" y="217"/>
                      <a:pt x="117" y="217"/>
                    </a:cubicBezTo>
                    <a:cubicBezTo>
                      <a:pt x="115" y="218"/>
                      <a:pt x="115" y="218"/>
                      <a:pt x="115" y="218"/>
                    </a:cubicBezTo>
                    <a:cubicBezTo>
                      <a:pt x="115" y="218"/>
                      <a:pt x="115" y="218"/>
                      <a:pt x="115" y="218"/>
                    </a:cubicBezTo>
                    <a:cubicBezTo>
                      <a:pt x="114" y="219"/>
                      <a:pt x="114" y="219"/>
                      <a:pt x="114" y="219"/>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2"/>
                      <a:pt x="111" y="222"/>
                      <a:pt x="111" y="222"/>
                    </a:cubicBezTo>
                    <a:cubicBezTo>
                      <a:pt x="112" y="222"/>
                      <a:pt x="112" y="222"/>
                      <a:pt x="112" y="222"/>
                    </a:cubicBezTo>
                    <a:cubicBezTo>
                      <a:pt x="112" y="221"/>
                      <a:pt x="112" y="221"/>
                      <a:pt x="112" y="221"/>
                    </a:cubicBezTo>
                    <a:cubicBezTo>
                      <a:pt x="112" y="220"/>
                      <a:pt x="112" y="220"/>
                      <a:pt x="112" y="220"/>
                    </a:cubicBezTo>
                    <a:cubicBezTo>
                      <a:pt x="113" y="220"/>
                      <a:pt x="113" y="220"/>
                      <a:pt x="113" y="220"/>
                    </a:cubicBezTo>
                    <a:cubicBezTo>
                      <a:pt x="113" y="220"/>
                      <a:pt x="113" y="220"/>
                      <a:pt x="113" y="220"/>
                    </a:cubicBezTo>
                    <a:cubicBezTo>
                      <a:pt x="113" y="221"/>
                      <a:pt x="113" y="221"/>
                      <a:pt x="113" y="221"/>
                    </a:cubicBezTo>
                    <a:cubicBezTo>
                      <a:pt x="113" y="222"/>
                      <a:pt x="113" y="222"/>
                      <a:pt x="113" y="222"/>
                    </a:cubicBezTo>
                    <a:cubicBezTo>
                      <a:pt x="115" y="222"/>
                      <a:pt x="115" y="222"/>
                      <a:pt x="115" y="222"/>
                    </a:cubicBezTo>
                    <a:cubicBezTo>
                      <a:pt x="116" y="220"/>
                      <a:pt x="116" y="220"/>
                      <a:pt x="116" y="220"/>
                    </a:cubicBezTo>
                    <a:cubicBezTo>
                      <a:pt x="116" y="219"/>
                      <a:pt x="116" y="219"/>
                      <a:pt x="116" y="219"/>
                    </a:cubicBezTo>
                    <a:cubicBezTo>
                      <a:pt x="117" y="220"/>
                      <a:pt x="117" y="220"/>
                      <a:pt x="117" y="220"/>
                    </a:cubicBezTo>
                    <a:cubicBezTo>
                      <a:pt x="116" y="221"/>
                      <a:pt x="116" y="221"/>
                      <a:pt x="116" y="221"/>
                    </a:cubicBezTo>
                    <a:cubicBezTo>
                      <a:pt x="117" y="221"/>
                      <a:pt x="117" y="221"/>
                      <a:pt x="117" y="221"/>
                    </a:cubicBezTo>
                    <a:cubicBezTo>
                      <a:pt x="118" y="221"/>
                      <a:pt x="118" y="221"/>
                      <a:pt x="118" y="221"/>
                    </a:cubicBezTo>
                    <a:cubicBezTo>
                      <a:pt x="118" y="220"/>
                      <a:pt x="118" y="220"/>
                      <a:pt x="118" y="220"/>
                    </a:cubicBezTo>
                    <a:cubicBezTo>
                      <a:pt x="119" y="221"/>
                      <a:pt x="119" y="221"/>
                      <a:pt x="119" y="221"/>
                    </a:cubicBezTo>
                    <a:cubicBezTo>
                      <a:pt x="119" y="221"/>
                      <a:pt x="119" y="221"/>
                      <a:pt x="119" y="221"/>
                    </a:cubicBezTo>
                    <a:cubicBezTo>
                      <a:pt x="119" y="220"/>
                      <a:pt x="119" y="220"/>
                      <a:pt x="119" y="220"/>
                    </a:cubicBezTo>
                    <a:cubicBezTo>
                      <a:pt x="120" y="220"/>
                      <a:pt x="120" y="220"/>
                      <a:pt x="120" y="220"/>
                    </a:cubicBezTo>
                    <a:cubicBezTo>
                      <a:pt x="121" y="220"/>
                      <a:pt x="121" y="220"/>
                      <a:pt x="121" y="220"/>
                    </a:cubicBezTo>
                    <a:cubicBezTo>
                      <a:pt x="122" y="219"/>
                      <a:pt x="122" y="219"/>
                      <a:pt x="122" y="219"/>
                    </a:cubicBezTo>
                    <a:cubicBezTo>
                      <a:pt x="123" y="218"/>
                      <a:pt x="123" y="218"/>
                      <a:pt x="123" y="218"/>
                    </a:cubicBezTo>
                    <a:cubicBezTo>
                      <a:pt x="123" y="217"/>
                      <a:pt x="123" y="217"/>
                      <a:pt x="123" y="217"/>
                    </a:cubicBezTo>
                    <a:cubicBezTo>
                      <a:pt x="124" y="216"/>
                      <a:pt x="124" y="216"/>
                      <a:pt x="124" y="216"/>
                    </a:cubicBezTo>
                    <a:cubicBezTo>
                      <a:pt x="125" y="215"/>
                      <a:pt x="125" y="215"/>
                      <a:pt x="125" y="215"/>
                    </a:cubicBezTo>
                    <a:cubicBezTo>
                      <a:pt x="125" y="215"/>
                      <a:pt x="125" y="215"/>
                      <a:pt x="125" y="215"/>
                    </a:cubicBezTo>
                    <a:cubicBezTo>
                      <a:pt x="127" y="216"/>
                      <a:pt x="127" y="216"/>
                      <a:pt x="127" y="216"/>
                    </a:cubicBezTo>
                    <a:cubicBezTo>
                      <a:pt x="126" y="216"/>
                      <a:pt x="126" y="216"/>
                      <a:pt x="126" y="216"/>
                    </a:cubicBezTo>
                    <a:cubicBezTo>
                      <a:pt x="125" y="216"/>
                      <a:pt x="125" y="216"/>
                      <a:pt x="125" y="216"/>
                    </a:cubicBezTo>
                    <a:cubicBezTo>
                      <a:pt x="125" y="217"/>
                      <a:pt x="125" y="217"/>
                      <a:pt x="125" y="217"/>
                    </a:cubicBezTo>
                    <a:cubicBezTo>
                      <a:pt x="125" y="219"/>
                      <a:pt x="125" y="219"/>
                      <a:pt x="125" y="219"/>
                    </a:cubicBezTo>
                    <a:cubicBezTo>
                      <a:pt x="125" y="219"/>
                      <a:pt x="125" y="219"/>
                      <a:pt x="125" y="219"/>
                    </a:cubicBezTo>
                    <a:cubicBezTo>
                      <a:pt x="127" y="218"/>
                      <a:pt x="127" y="218"/>
                      <a:pt x="127" y="218"/>
                    </a:cubicBezTo>
                    <a:cubicBezTo>
                      <a:pt x="127" y="217"/>
                      <a:pt x="127" y="217"/>
                      <a:pt x="127" y="217"/>
                    </a:cubicBezTo>
                    <a:cubicBezTo>
                      <a:pt x="128" y="216"/>
                      <a:pt x="128" y="216"/>
                      <a:pt x="128" y="216"/>
                    </a:cubicBezTo>
                    <a:cubicBezTo>
                      <a:pt x="128" y="217"/>
                      <a:pt x="128" y="217"/>
                      <a:pt x="128" y="217"/>
                    </a:cubicBezTo>
                    <a:cubicBezTo>
                      <a:pt x="129" y="216"/>
                      <a:pt x="129" y="216"/>
                      <a:pt x="129" y="216"/>
                    </a:cubicBezTo>
                    <a:cubicBezTo>
                      <a:pt x="129" y="216"/>
                      <a:pt x="129" y="216"/>
                      <a:pt x="129" y="216"/>
                    </a:cubicBezTo>
                    <a:cubicBezTo>
                      <a:pt x="129" y="217"/>
                      <a:pt x="129" y="217"/>
                      <a:pt x="129" y="217"/>
                    </a:cubicBezTo>
                    <a:cubicBezTo>
                      <a:pt x="129" y="218"/>
                      <a:pt x="129" y="218"/>
                      <a:pt x="129" y="218"/>
                    </a:cubicBezTo>
                    <a:cubicBezTo>
                      <a:pt x="129" y="218"/>
                      <a:pt x="129" y="218"/>
                      <a:pt x="129" y="218"/>
                    </a:cubicBezTo>
                    <a:cubicBezTo>
                      <a:pt x="130" y="217"/>
                      <a:pt x="130" y="217"/>
                      <a:pt x="130" y="217"/>
                    </a:cubicBezTo>
                    <a:cubicBezTo>
                      <a:pt x="131" y="217"/>
                      <a:pt x="131" y="217"/>
                      <a:pt x="131" y="217"/>
                    </a:cubicBezTo>
                    <a:cubicBezTo>
                      <a:pt x="132" y="216"/>
                      <a:pt x="132" y="216"/>
                      <a:pt x="132" y="216"/>
                    </a:cubicBezTo>
                    <a:cubicBezTo>
                      <a:pt x="133" y="216"/>
                      <a:pt x="133" y="216"/>
                      <a:pt x="133" y="216"/>
                    </a:cubicBezTo>
                    <a:cubicBezTo>
                      <a:pt x="135" y="214"/>
                      <a:pt x="135" y="214"/>
                      <a:pt x="135" y="214"/>
                    </a:cubicBezTo>
                    <a:cubicBezTo>
                      <a:pt x="136" y="214"/>
                      <a:pt x="136" y="214"/>
                      <a:pt x="136" y="214"/>
                    </a:cubicBezTo>
                    <a:cubicBezTo>
                      <a:pt x="136" y="214"/>
                      <a:pt x="136" y="214"/>
                      <a:pt x="136" y="214"/>
                    </a:cubicBezTo>
                    <a:cubicBezTo>
                      <a:pt x="136" y="215"/>
                      <a:pt x="136" y="215"/>
                      <a:pt x="136" y="215"/>
                    </a:cubicBezTo>
                    <a:cubicBezTo>
                      <a:pt x="136" y="216"/>
                      <a:pt x="136" y="216"/>
                      <a:pt x="136" y="216"/>
                    </a:cubicBezTo>
                    <a:cubicBezTo>
                      <a:pt x="135" y="217"/>
                      <a:pt x="135" y="217"/>
                      <a:pt x="135" y="217"/>
                    </a:cubicBezTo>
                    <a:cubicBezTo>
                      <a:pt x="135" y="218"/>
                      <a:pt x="135" y="218"/>
                      <a:pt x="135" y="218"/>
                    </a:cubicBezTo>
                    <a:cubicBezTo>
                      <a:pt x="135" y="218"/>
                      <a:pt x="135" y="218"/>
                      <a:pt x="135" y="218"/>
                    </a:cubicBezTo>
                    <a:cubicBezTo>
                      <a:pt x="137" y="216"/>
                      <a:pt x="137" y="216"/>
                      <a:pt x="137" y="216"/>
                    </a:cubicBezTo>
                    <a:cubicBezTo>
                      <a:pt x="137" y="214"/>
                      <a:pt x="137" y="214"/>
                      <a:pt x="137" y="214"/>
                    </a:cubicBezTo>
                    <a:cubicBezTo>
                      <a:pt x="137" y="214"/>
                      <a:pt x="137" y="214"/>
                      <a:pt x="137" y="214"/>
                    </a:cubicBezTo>
                    <a:cubicBezTo>
                      <a:pt x="138" y="214"/>
                      <a:pt x="138" y="214"/>
                      <a:pt x="138" y="214"/>
                    </a:cubicBezTo>
                    <a:cubicBezTo>
                      <a:pt x="139" y="214"/>
                      <a:pt x="139" y="214"/>
                      <a:pt x="139" y="214"/>
                    </a:cubicBezTo>
                    <a:cubicBezTo>
                      <a:pt x="140" y="214"/>
                      <a:pt x="140" y="214"/>
                      <a:pt x="140" y="214"/>
                    </a:cubicBezTo>
                    <a:cubicBezTo>
                      <a:pt x="141" y="214"/>
                      <a:pt x="141" y="214"/>
                      <a:pt x="141" y="214"/>
                    </a:cubicBezTo>
                    <a:cubicBezTo>
                      <a:pt x="142" y="213"/>
                      <a:pt x="142" y="213"/>
                      <a:pt x="142" y="213"/>
                    </a:cubicBezTo>
                    <a:cubicBezTo>
                      <a:pt x="143" y="213"/>
                      <a:pt x="143" y="213"/>
                      <a:pt x="143" y="213"/>
                    </a:cubicBezTo>
                    <a:cubicBezTo>
                      <a:pt x="143" y="213"/>
                      <a:pt x="143" y="213"/>
                      <a:pt x="143" y="213"/>
                    </a:cubicBezTo>
                    <a:cubicBezTo>
                      <a:pt x="144" y="212"/>
                      <a:pt x="144" y="212"/>
                      <a:pt x="144" y="212"/>
                    </a:cubicBezTo>
                    <a:cubicBezTo>
                      <a:pt x="144" y="211"/>
                      <a:pt x="144" y="211"/>
                      <a:pt x="144" y="211"/>
                    </a:cubicBezTo>
                    <a:cubicBezTo>
                      <a:pt x="144" y="211"/>
                      <a:pt x="144" y="211"/>
                      <a:pt x="144" y="211"/>
                    </a:cubicBezTo>
                    <a:cubicBezTo>
                      <a:pt x="144" y="212"/>
                      <a:pt x="144" y="212"/>
                      <a:pt x="144" y="212"/>
                    </a:cubicBezTo>
                    <a:cubicBezTo>
                      <a:pt x="144" y="213"/>
                      <a:pt x="144" y="213"/>
                      <a:pt x="144" y="213"/>
                    </a:cubicBezTo>
                    <a:cubicBezTo>
                      <a:pt x="145" y="213"/>
                      <a:pt x="145" y="213"/>
                      <a:pt x="145" y="213"/>
                    </a:cubicBezTo>
                    <a:cubicBezTo>
                      <a:pt x="146" y="212"/>
                      <a:pt x="146" y="212"/>
                      <a:pt x="146" y="212"/>
                    </a:cubicBezTo>
                    <a:cubicBezTo>
                      <a:pt x="145" y="212"/>
                      <a:pt x="145" y="212"/>
                      <a:pt x="145" y="212"/>
                    </a:cubicBezTo>
                    <a:cubicBezTo>
                      <a:pt x="146" y="211"/>
                      <a:pt x="146" y="211"/>
                      <a:pt x="146" y="211"/>
                    </a:cubicBezTo>
                    <a:cubicBezTo>
                      <a:pt x="146" y="210"/>
                      <a:pt x="146" y="210"/>
                      <a:pt x="146" y="210"/>
                    </a:cubicBezTo>
                    <a:cubicBezTo>
                      <a:pt x="144" y="210"/>
                      <a:pt x="144" y="210"/>
                      <a:pt x="144" y="210"/>
                    </a:cubicBezTo>
                    <a:cubicBezTo>
                      <a:pt x="144" y="210"/>
                      <a:pt x="144" y="210"/>
                      <a:pt x="144" y="210"/>
                    </a:cubicBezTo>
                    <a:cubicBezTo>
                      <a:pt x="146" y="210"/>
                      <a:pt x="146" y="210"/>
                      <a:pt x="146" y="210"/>
                    </a:cubicBezTo>
                    <a:cubicBezTo>
                      <a:pt x="148" y="209"/>
                      <a:pt x="148" y="209"/>
                      <a:pt x="148" y="209"/>
                    </a:cubicBezTo>
                    <a:cubicBezTo>
                      <a:pt x="150" y="209"/>
                      <a:pt x="150" y="209"/>
                      <a:pt x="150" y="209"/>
                    </a:cubicBezTo>
                    <a:cubicBezTo>
                      <a:pt x="151" y="208"/>
                      <a:pt x="151" y="208"/>
                      <a:pt x="151" y="208"/>
                    </a:cubicBezTo>
                    <a:cubicBezTo>
                      <a:pt x="150" y="207"/>
                      <a:pt x="150" y="207"/>
                      <a:pt x="150" y="207"/>
                    </a:cubicBezTo>
                    <a:cubicBezTo>
                      <a:pt x="150" y="207"/>
                      <a:pt x="150" y="207"/>
                      <a:pt x="150" y="207"/>
                    </a:cubicBezTo>
                    <a:cubicBezTo>
                      <a:pt x="151" y="207"/>
                      <a:pt x="151" y="207"/>
                      <a:pt x="151" y="207"/>
                    </a:cubicBezTo>
                    <a:cubicBezTo>
                      <a:pt x="151" y="207"/>
                      <a:pt x="151" y="207"/>
                      <a:pt x="151" y="207"/>
                    </a:cubicBezTo>
                    <a:cubicBezTo>
                      <a:pt x="152" y="206"/>
                      <a:pt x="152" y="206"/>
                      <a:pt x="152" y="206"/>
                    </a:cubicBezTo>
                    <a:cubicBezTo>
                      <a:pt x="153" y="206"/>
                      <a:pt x="153" y="206"/>
                      <a:pt x="153" y="206"/>
                    </a:cubicBezTo>
                    <a:cubicBezTo>
                      <a:pt x="153" y="207"/>
                      <a:pt x="153" y="207"/>
                      <a:pt x="153" y="207"/>
                    </a:cubicBezTo>
                    <a:cubicBezTo>
                      <a:pt x="154" y="207"/>
                      <a:pt x="154" y="207"/>
                      <a:pt x="154" y="207"/>
                    </a:cubicBezTo>
                    <a:cubicBezTo>
                      <a:pt x="154" y="206"/>
                      <a:pt x="154" y="206"/>
                      <a:pt x="154" y="206"/>
                    </a:cubicBezTo>
                    <a:cubicBezTo>
                      <a:pt x="154" y="206"/>
                      <a:pt x="154" y="206"/>
                      <a:pt x="154" y="206"/>
                    </a:cubicBezTo>
                    <a:cubicBezTo>
                      <a:pt x="155" y="205"/>
                      <a:pt x="155" y="205"/>
                      <a:pt x="155" y="205"/>
                    </a:cubicBezTo>
                    <a:cubicBezTo>
                      <a:pt x="155" y="204"/>
                      <a:pt x="155" y="204"/>
                      <a:pt x="155" y="204"/>
                    </a:cubicBezTo>
                    <a:cubicBezTo>
                      <a:pt x="155" y="204"/>
                      <a:pt x="155" y="204"/>
                      <a:pt x="155" y="204"/>
                    </a:cubicBezTo>
                    <a:cubicBezTo>
                      <a:pt x="156" y="204"/>
                      <a:pt x="156" y="204"/>
                      <a:pt x="156" y="204"/>
                    </a:cubicBezTo>
                    <a:cubicBezTo>
                      <a:pt x="156" y="205"/>
                      <a:pt x="156" y="205"/>
                      <a:pt x="156" y="205"/>
                    </a:cubicBezTo>
                    <a:cubicBezTo>
                      <a:pt x="157" y="205"/>
                      <a:pt x="157" y="205"/>
                      <a:pt x="157" y="205"/>
                    </a:cubicBezTo>
                    <a:cubicBezTo>
                      <a:pt x="158" y="204"/>
                      <a:pt x="158" y="204"/>
                      <a:pt x="158" y="204"/>
                    </a:cubicBezTo>
                    <a:cubicBezTo>
                      <a:pt x="159" y="203"/>
                      <a:pt x="159" y="203"/>
                      <a:pt x="159" y="203"/>
                    </a:cubicBezTo>
                    <a:cubicBezTo>
                      <a:pt x="160" y="204"/>
                      <a:pt x="160" y="204"/>
                      <a:pt x="160" y="204"/>
                    </a:cubicBezTo>
                    <a:cubicBezTo>
                      <a:pt x="160" y="202"/>
                      <a:pt x="160" y="202"/>
                      <a:pt x="160" y="202"/>
                    </a:cubicBezTo>
                    <a:cubicBezTo>
                      <a:pt x="161" y="202"/>
                      <a:pt x="161" y="202"/>
                      <a:pt x="161" y="202"/>
                    </a:cubicBezTo>
                    <a:cubicBezTo>
                      <a:pt x="161" y="203"/>
                      <a:pt x="161" y="203"/>
                      <a:pt x="161" y="203"/>
                    </a:cubicBezTo>
                    <a:cubicBezTo>
                      <a:pt x="162" y="203"/>
                      <a:pt x="162" y="203"/>
                      <a:pt x="162" y="203"/>
                    </a:cubicBezTo>
                    <a:cubicBezTo>
                      <a:pt x="164" y="201"/>
                      <a:pt x="164" y="201"/>
                      <a:pt x="164" y="201"/>
                    </a:cubicBezTo>
                    <a:cubicBezTo>
                      <a:pt x="164" y="200"/>
                      <a:pt x="164" y="200"/>
                      <a:pt x="164" y="200"/>
                    </a:cubicBezTo>
                    <a:cubicBezTo>
                      <a:pt x="163" y="200"/>
                      <a:pt x="163" y="200"/>
                      <a:pt x="163" y="200"/>
                    </a:cubicBezTo>
                    <a:cubicBezTo>
                      <a:pt x="162" y="200"/>
                      <a:pt x="162" y="200"/>
                      <a:pt x="162" y="200"/>
                    </a:cubicBezTo>
                    <a:cubicBezTo>
                      <a:pt x="162" y="200"/>
                      <a:pt x="162" y="200"/>
                      <a:pt x="162" y="200"/>
                    </a:cubicBezTo>
                    <a:cubicBezTo>
                      <a:pt x="164" y="199"/>
                      <a:pt x="164" y="199"/>
                      <a:pt x="164" y="199"/>
                    </a:cubicBezTo>
                    <a:cubicBezTo>
                      <a:pt x="165" y="198"/>
                      <a:pt x="165" y="198"/>
                      <a:pt x="165" y="198"/>
                    </a:cubicBezTo>
                    <a:cubicBezTo>
                      <a:pt x="166" y="197"/>
                      <a:pt x="166" y="197"/>
                      <a:pt x="166" y="197"/>
                    </a:cubicBezTo>
                    <a:cubicBezTo>
                      <a:pt x="166" y="197"/>
                      <a:pt x="166" y="197"/>
                      <a:pt x="166" y="197"/>
                    </a:cubicBezTo>
                    <a:cubicBezTo>
                      <a:pt x="167" y="198"/>
                      <a:pt x="167" y="198"/>
                      <a:pt x="167" y="198"/>
                    </a:cubicBezTo>
                    <a:cubicBezTo>
                      <a:pt x="168" y="196"/>
                      <a:pt x="168" y="196"/>
                      <a:pt x="168" y="196"/>
                    </a:cubicBezTo>
                    <a:cubicBezTo>
                      <a:pt x="169" y="196"/>
                      <a:pt x="169" y="196"/>
                      <a:pt x="169" y="196"/>
                    </a:cubicBezTo>
                    <a:cubicBezTo>
                      <a:pt x="170" y="195"/>
                      <a:pt x="170" y="195"/>
                      <a:pt x="170" y="195"/>
                    </a:cubicBezTo>
                    <a:cubicBezTo>
                      <a:pt x="170" y="195"/>
                      <a:pt x="170" y="195"/>
                      <a:pt x="170" y="195"/>
                    </a:cubicBezTo>
                    <a:cubicBezTo>
                      <a:pt x="171" y="194"/>
                      <a:pt x="171" y="194"/>
                      <a:pt x="171" y="194"/>
                    </a:cubicBezTo>
                    <a:cubicBezTo>
                      <a:pt x="172" y="194"/>
                      <a:pt x="172" y="194"/>
                      <a:pt x="172" y="194"/>
                    </a:cubicBezTo>
                    <a:cubicBezTo>
                      <a:pt x="172" y="195"/>
                      <a:pt x="172" y="195"/>
                      <a:pt x="172" y="195"/>
                    </a:cubicBezTo>
                    <a:cubicBezTo>
                      <a:pt x="173" y="195"/>
                      <a:pt x="173" y="195"/>
                      <a:pt x="173" y="195"/>
                    </a:cubicBezTo>
                    <a:cubicBezTo>
                      <a:pt x="173" y="194"/>
                      <a:pt x="173" y="194"/>
                      <a:pt x="173" y="194"/>
                    </a:cubicBezTo>
                    <a:cubicBezTo>
                      <a:pt x="174" y="194"/>
                      <a:pt x="174" y="194"/>
                      <a:pt x="174" y="194"/>
                    </a:cubicBezTo>
                    <a:cubicBezTo>
                      <a:pt x="174" y="194"/>
                      <a:pt x="174" y="194"/>
                      <a:pt x="174" y="194"/>
                    </a:cubicBezTo>
                    <a:cubicBezTo>
                      <a:pt x="174" y="193"/>
                      <a:pt x="174" y="193"/>
                      <a:pt x="174" y="193"/>
                    </a:cubicBezTo>
                    <a:cubicBezTo>
                      <a:pt x="175" y="193"/>
                      <a:pt x="175" y="193"/>
                      <a:pt x="175" y="193"/>
                    </a:cubicBezTo>
                    <a:cubicBezTo>
                      <a:pt x="176" y="192"/>
                      <a:pt x="176" y="192"/>
                      <a:pt x="176" y="192"/>
                    </a:cubicBezTo>
                    <a:cubicBezTo>
                      <a:pt x="176" y="192"/>
                      <a:pt x="176" y="192"/>
                      <a:pt x="176" y="192"/>
                    </a:cubicBezTo>
                    <a:cubicBezTo>
                      <a:pt x="178" y="193"/>
                      <a:pt x="178" y="193"/>
                      <a:pt x="178" y="193"/>
                    </a:cubicBezTo>
                    <a:cubicBezTo>
                      <a:pt x="178" y="191"/>
                      <a:pt x="178" y="191"/>
                      <a:pt x="178" y="191"/>
                    </a:cubicBezTo>
                    <a:cubicBezTo>
                      <a:pt x="179" y="191"/>
                      <a:pt x="179" y="191"/>
                      <a:pt x="179" y="191"/>
                    </a:cubicBezTo>
                    <a:cubicBezTo>
                      <a:pt x="179" y="192"/>
                      <a:pt x="179" y="192"/>
                      <a:pt x="179" y="192"/>
                    </a:cubicBezTo>
                    <a:cubicBezTo>
                      <a:pt x="179" y="192"/>
                      <a:pt x="179" y="192"/>
                      <a:pt x="179" y="192"/>
                    </a:cubicBezTo>
                    <a:cubicBezTo>
                      <a:pt x="180" y="191"/>
                      <a:pt x="180" y="191"/>
                      <a:pt x="180" y="191"/>
                    </a:cubicBezTo>
                    <a:cubicBezTo>
                      <a:pt x="181" y="192"/>
                      <a:pt x="181" y="192"/>
                      <a:pt x="181" y="192"/>
                    </a:cubicBezTo>
                    <a:cubicBezTo>
                      <a:pt x="181" y="192"/>
                      <a:pt x="181" y="192"/>
                      <a:pt x="181" y="192"/>
                    </a:cubicBezTo>
                    <a:cubicBezTo>
                      <a:pt x="182" y="190"/>
                      <a:pt x="182" y="190"/>
                      <a:pt x="182" y="190"/>
                    </a:cubicBezTo>
                    <a:cubicBezTo>
                      <a:pt x="181" y="190"/>
                      <a:pt x="181" y="190"/>
                      <a:pt x="181" y="190"/>
                    </a:cubicBezTo>
                    <a:cubicBezTo>
                      <a:pt x="180" y="190"/>
                      <a:pt x="180" y="190"/>
                      <a:pt x="180" y="190"/>
                    </a:cubicBezTo>
                    <a:cubicBezTo>
                      <a:pt x="181" y="189"/>
                      <a:pt x="181" y="189"/>
                      <a:pt x="181" y="189"/>
                    </a:cubicBezTo>
                    <a:cubicBezTo>
                      <a:pt x="182" y="188"/>
                      <a:pt x="182" y="188"/>
                      <a:pt x="182" y="188"/>
                    </a:cubicBezTo>
                    <a:cubicBezTo>
                      <a:pt x="183" y="188"/>
                      <a:pt x="183" y="188"/>
                      <a:pt x="183" y="188"/>
                    </a:cubicBezTo>
                    <a:cubicBezTo>
                      <a:pt x="183" y="189"/>
                      <a:pt x="183" y="189"/>
                      <a:pt x="183" y="189"/>
                    </a:cubicBezTo>
                    <a:cubicBezTo>
                      <a:pt x="183" y="188"/>
                      <a:pt x="183" y="188"/>
                      <a:pt x="183" y="188"/>
                    </a:cubicBezTo>
                    <a:cubicBezTo>
                      <a:pt x="183" y="188"/>
                      <a:pt x="183" y="188"/>
                      <a:pt x="183" y="188"/>
                    </a:cubicBezTo>
                    <a:cubicBezTo>
                      <a:pt x="182" y="187"/>
                      <a:pt x="182" y="187"/>
                      <a:pt x="182" y="187"/>
                    </a:cubicBezTo>
                    <a:cubicBezTo>
                      <a:pt x="183" y="187"/>
                      <a:pt x="183" y="187"/>
                      <a:pt x="183" y="187"/>
                    </a:cubicBezTo>
                    <a:cubicBezTo>
                      <a:pt x="184" y="187"/>
                      <a:pt x="184" y="187"/>
                      <a:pt x="184" y="187"/>
                    </a:cubicBezTo>
                    <a:cubicBezTo>
                      <a:pt x="185" y="186"/>
                      <a:pt x="185" y="186"/>
                      <a:pt x="185" y="186"/>
                    </a:cubicBezTo>
                    <a:cubicBezTo>
                      <a:pt x="187" y="186"/>
                      <a:pt x="187" y="186"/>
                      <a:pt x="187" y="186"/>
                    </a:cubicBezTo>
                    <a:cubicBezTo>
                      <a:pt x="188" y="185"/>
                      <a:pt x="188" y="185"/>
                      <a:pt x="188" y="185"/>
                    </a:cubicBezTo>
                    <a:cubicBezTo>
                      <a:pt x="189" y="185"/>
                      <a:pt x="189" y="185"/>
                      <a:pt x="189" y="185"/>
                    </a:cubicBezTo>
                    <a:cubicBezTo>
                      <a:pt x="190" y="183"/>
                      <a:pt x="190" y="183"/>
                      <a:pt x="190" y="183"/>
                    </a:cubicBezTo>
                    <a:cubicBezTo>
                      <a:pt x="190" y="181"/>
                      <a:pt x="190" y="181"/>
                      <a:pt x="190" y="181"/>
                    </a:cubicBezTo>
                    <a:cubicBezTo>
                      <a:pt x="190" y="181"/>
                      <a:pt x="190" y="181"/>
                      <a:pt x="190" y="181"/>
                    </a:cubicBezTo>
                    <a:cubicBezTo>
                      <a:pt x="190" y="181"/>
                      <a:pt x="190" y="181"/>
                      <a:pt x="190" y="181"/>
                    </a:cubicBezTo>
                    <a:cubicBezTo>
                      <a:pt x="189" y="180"/>
                      <a:pt x="189" y="180"/>
                      <a:pt x="189" y="180"/>
                    </a:cubicBezTo>
                    <a:cubicBezTo>
                      <a:pt x="188" y="179"/>
                      <a:pt x="188" y="179"/>
                      <a:pt x="188" y="179"/>
                    </a:cubicBezTo>
                    <a:cubicBezTo>
                      <a:pt x="187" y="179"/>
                      <a:pt x="187" y="179"/>
                      <a:pt x="187" y="179"/>
                    </a:cubicBezTo>
                    <a:cubicBezTo>
                      <a:pt x="187" y="178"/>
                      <a:pt x="187" y="178"/>
                      <a:pt x="187" y="178"/>
                    </a:cubicBezTo>
                    <a:cubicBezTo>
                      <a:pt x="187" y="177"/>
                      <a:pt x="187" y="177"/>
                      <a:pt x="187" y="177"/>
                    </a:cubicBezTo>
                    <a:cubicBezTo>
                      <a:pt x="189" y="176"/>
                      <a:pt x="189" y="176"/>
                      <a:pt x="189" y="176"/>
                    </a:cubicBezTo>
                    <a:cubicBezTo>
                      <a:pt x="189" y="176"/>
                      <a:pt x="189" y="176"/>
                      <a:pt x="189" y="176"/>
                    </a:cubicBezTo>
                    <a:cubicBezTo>
                      <a:pt x="190" y="175"/>
                      <a:pt x="190" y="175"/>
                      <a:pt x="190" y="175"/>
                    </a:cubicBezTo>
                    <a:cubicBezTo>
                      <a:pt x="190" y="175"/>
                      <a:pt x="190" y="175"/>
                      <a:pt x="190" y="175"/>
                    </a:cubicBezTo>
                    <a:cubicBezTo>
                      <a:pt x="190" y="175"/>
                      <a:pt x="190" y="175"/>
                      <a:pt x="190" y="175"/>
                    </a:cubicBezTo>
                    <a:cubicBezTo>
                      <a:pt x="190" y="174"/>
                      <a:pt x="190" y="174"/>
                      <a:pt x="190" y="174"/>
                    </a:cubicBezTo>
                    <a:cubicBezTo>
                      <a:pt x="192" y="174"/>
                      <a:pt x="192" y="174"/>
                      <a:pt x="192" y="174"/>
                    </a:cubicBezTo>
                    <a:cubicBezTo>
                      <a:pt x="193" y="173"/>
                      <a:pt x="193" y="173"/>
                      <a:pt x="193" y="173"/>
                    </a:cubicBezTo>
                    <a:cubicBezTo>
                      <a:pt x="194" y="174"/>
                      <a:pt x="194" y="174"/>
                      <a:pt x="194" y="174"/>
                    </a:cubicBezTo>
                    <a:cubicBezTo>
                      <a:pt x="196" y="173"/>
                      <a:pt x="196" y="173"/>
                      <a:pt x="196" y="173"/>
                    </a:cubicBezTo>
                    <a:cubicBezTo>
                      <a:pt x="196" y="174"/>
                      <a:pt x="196" y="174"/>
                      <a:pt x="196" y="174"/>
                    </a:cubicBezTo>
                    <a:cubicBezTo>
                      <a:pt x="196" y="175"/>
                      <a:pt x="196" y="175"/>
                      <a:pt x="196" y="175"/>
                    </a:cubicBezTo>
                    <a:cubicBezTo>
                      <a:pt x="197" y="175"/>
                      <a:pt x="197" y="175"/>
                      <a:pt x="197" y="175"/>
                    </a:cubicBezTo>
                    <a:cubicBezTo>
                      <a:pt x="198" y="173"/>
                      <a:pt x="198" y="173"/>
                      <a:pt x="198" y="173"/>
                    </a:cubicBezTo>
                    <a:cubicBezTo>
                      <a:pt x="198" y="173"/>
                      <a:pt x="198" y="173"/>
                      <a:pt x="198" y="173"/>
                    </a:cubicBezTo>
                    <a:cubicBezTo>
                      <a:pt x="197" y="173"/>
                      <a:pt x="197" y="173"/>
                      <a:pt x="197" y="173"/>
                    </a:cubicBezTo>
                    <a:cubicBezTo>
                      <a:pt x="197" y="172"/>
                      <a:pt x="197" y="172"/>
                      <a:pt x="197" y="172"/>
                    </a:cubicBezTo>
                    <a:cubicBezTo>
                      <a:pt x="198" y="172"/>
                      <a:pt x="198" y="172"/>
                      <a:pt x="198" y="172"/>
                    </a:cubicBezTo>
                    <a:cubicBezTo>
                      <a:pt x="199" y="172"/>
                      <a:pt x="199" y="172"/>
                      <a:pt x="199" y="172"/>
                    </a:cubicBezTo>
                    <a:cubicBezTo>
                      <a:pt x="201" y="172"/>
                      <a:pt x="201" y="172"/>
                      <a:pt x="201" y="172"/>
                    </a:cubicBezTo>
                    <a:cubicBezTo>
                      <a:pt x="201" y="170"/>
                      <a:pt x="201" y="170"/>
                      <a:pt x="201" y="170"/>
                    </a:cubicBezTo>
                    <a:cubicBezTo>
                      <a:pt x="201" y="168"/>
                      <a:pt x="201" y="168"/>
                      <a:pt x="201" y="168"/>
                    </a:cubicBezTo>
                    <a:cubicBezTo>
                      <a:pt x="199" y="167"/>
                      <a:pt x="199" y="167"/>
                      <a:pt x="199" y="167"/>
                    </a:cubicBezTo>
                    <a:cubicBezTo>
                      <a:pt x="198" y="167"/>
                      <a:pt x="198" y="167"/>
                      <a:pt x="198" y="167"/>
                    </a:cubicBezTo>
                    <a:cubicBezTo>
                      <a:pt x="198" y="168"/>
                      <a:pt x="198" y="168"/>
                      <a:pt x="198" y="168"/>
                    </a:cubicBezTo>
                    <a:cubicBezTo>
                      <a:pt x="198" y="168"/>
                      <a:pt x="198" y="168"/>
                      <a:pt x="198" y="168"/>
                    </a:cubicBezTo>
                    <a:cubicBezTo>
                      <a:pt x="199" y="167"/>
                      <a:pt x="199" y="167"/>
                      <a:pt x="199" y="167"/>
                    </a:cubicBezTo>
                    <a:cubicBezTo>
                      <a:pt x="200" y="167"/>
                      <a:pt x="200" y="167"/>
                      <a:pt x="200" y="167"/>
                    </a:cubicBezTo>
                    <a:cubicBezTo>
                      <a:pt x="201" y="168"/>
                      <a:pt x="201" y="168"/>
                      <a:pt x="201" y="168"/>
                    </a:cubicBezTo>
                    <a:cubicBezTo>
                      <a:pt x="203" y="167"/>
                      <a:pt x="203" y="167"/>
                      <a:pt x="203" y="167"/>
                    </a:cubicBezTo>
                    <a:cubicBezTo>
                      <a:pt x="204" y="166"/>
                      <a:pt x="204" y="166"/>
                      <a:pt x="204" y="166"/>
                    </a:cubicBezTo>
                    <a:cubicBezTo>
                      <a:pt x="204" y="166"/>
                      <a:pt x="204" y="166"/>
                      <a:pt x="204" y="166"/>
                    </a:cubicBezTo>
                    <a:cubicBezTo>
                      <a:pt x="207" y="164"/>
                      <a:pt x="207" y="164"/>
                      <a:pt x="207" y="164"/>
                    </a:cubicBezTo>
                    <a:cubicBezTo>
                      <a:pt x="208" y="163"/>
                      <a:pt x="208" y="163"/>
                      <a:pt x="208" y="163"/>
                    </a:cubicBezTo>
                    <a:cubicBezTo>
                      <a:pt x="210" y="163"/>
                      <a:pt x="210" y="163"/>
                      <a:pt x="210" y="163"/>
                    </a:cubicBezTo>
                    <a:cubicBezTo>
                      <a:pt x="210" y="162"/>
                      <a:pt x="210" y="162"/>
                      <a:pt x="210" y="162"/>
                    </a:cubicBezTo>
                    <a:cubicBezTo>
                      <a:pt x="210" y="161"/>
                      <a:pt x="210" y="161"/>
                      <a:pt x="210" y="161"/>
                    </a:cubicBezTo>
                    <a:cubicBezTo>
                      <a:pt x="213" y="159"/>
                      <a:pt x="213" y="159"/>
                      <a:pt x="213" y="159"/>
                    </a:cubicBezTo>
                    <a:cubicBezTo>
                      <a:pt x="215" y="159"/>
                      <a:pt x="215" y="159"/>
                      <a:pt x="215" y="159"/>
                    </a:cubicBezTo>
                    <a:cubicBezTo>
                      <a:pt x="218" y="157"/>
                      <a:pt x="218" y="157"/>
                      <a:pt x="218" y="157"/>
                    </a:cubicBezTo>
                    <a:cubicBezTo>
                      <a:pt x="220" y="157"/>
                      <a:pt x="220" y="157"/>
                      <a:pt x="220" y="157"/>
                    </a:cubicBezTo>
                    <a:cubicBezTo>
                      <a:pt x="222" y="154"/>
                      <a:pt x="222" y="154"/>
                      <a:pt x="222" y="154"/>
                    </a:cubicBezTo>
                    <a:cubicBezTo>
                      <a:pt x="221" y="156"/>
                      <a:pt x="221" y="156"/>
                      <a:pt x="221" y="156"/>
                    </a:cubicBezTo>
                    <a:cubicBezTo>
                      <a:pt x="221" y="157"/>
                      <a:pt x="221" y="157"/>
                      <a:pt x="221" y="157"/>
                    </a:cubicBezTo>
                    <a:cubicBezTo>
                      <a:pt x="222" y="157"/>
                      <a:pt x="222" y="157"/>
                      <a:pt x="222" y="157"/>
                    </a:cubicBezTo>
                    <a:cubicBezTo>
                      <a:pt x="223" y="158"/>
                      <a:pt x="223" y="158"/>
                      <a:pt x="223" y="158"/>
                    </a:cubicBezTo>
                    <a:cubicBezTo>
                      <a:pt x="223" y="158"/>
                      <a:pt x="223" y="158"/>
                      <a:pt x="223" y="158"/>
                    </a:cubicBezTo>
                    <a:cubicBezTo>
                      <a:pt x="225" y="156"/>
                      <a:pt x="225" y="156"/>
                      <a:pt x="225" y="156"/>
                    </a:cubicBezTo>
                    <a:cubicBezTo>
                      <a:pt x="226" y="156"/>
                      <a:pt x="226" y="156"/>
                      <a:pt x="226" y="156"/>
                    </a:cubicBezTo>
                    <a:cubicBezTo>
                      <a:pt x="228" y="155"/>
                      <a:pt x="228" y="155"/>
                      <a:pt x="228" y="155"/>
                    </a:cubicBezTo>
                    <a:cubicBezTo>
                      <a:pt x="229" y="154"/>
                      <a:pt x="229" y="154"/>
                      <a:pt x="229" y="154"/>
                    </a:cubicBezTo>
                    <a:cubicBezTo>
                      <a:pt x="229" y="156"/>
                      <a:pt x="229" y="156"/>
                      <a:pt x="229" y="156"/>
                    </a:cubicBezTo>
                    <a:cubicBezTo>
                      <a:pt x="227" y="157"/>
                      <a:pt x="227" y="157"/>
                      <a:pt x="227" y="157"/>
                    </a:cubicBezTo>
                    <a:cubicBezTo>
                      <a:pt x="225" y="157"/>
                      <a:pt x="225" y="157"/>
                      <a:pt x="225" y="157"/>
                    </a:cubicBezTo>
                    <a:cubicBezTo>
                      <a:pt x="222" y="160"/>
                      <a:pt x="222" y="160"/>
                      <a:pt x="222" y="160"/>
                    </a:cubicBezTo>
                    <a:cubicBezTo>
                      <a:pt x="222" y="161"/>
                      <a:pt x="222" y="161"/>
                      <a:pt x="222" y="161"/>
                    </a:cubicBezTo>
                    <a:cubicBezTo>
                      <a:pt x="224" y="163"/>
                      <a:pt x="224" y="163"/>
                      <a:pt x="224" y="163"/>
                    </a:cubicBezTo>
                    <a:cubicBezTo>
                      <a:pt x="224" y="164"/>
                      <a:pt x="224" y="164"/>
                      <a:pt x="224" y="164"/>
                    </a:cubicBezTo>
                    <a:cubicBezTo>
                      <a:pt x="223" y="163"/>
                      <a:pt x="223" y="163"/>
                      <a:pt x="223" y="163"/>
                    </a:cubicBezTo>
                    <a:cubicBezTo>
                      <a:pt x="222" y="163"/>
                      <a:pt x="222" y="163"/>
                      <a:pt x="222" y="163"/>
                    </a:cubicBezTo>
                    <a:cubicBezTo>
                      <a:pt x="221" y="163"/>
                      <a:pt x="221" y="163"/>
                      <a:pt x="221" y="163"/>
                    </a:cubicBezTo>
                    <a:cubicBezTo>
                      <a:pt x="220" y="163"/>
                      <a:pt x="220" y="163"/>
                      <a:pt x="220" y="163"/>
                    </a:cubicBezTo>
                    <a:cubicBezTo>
                      <a:pt x="219" y="162"/>
                      <a:pt x="219" y="162"/>
                      <a:pt x="219" y="162"/>
                    </a:cubicBezTo>
                    <a:cubicBezTo>
                      <a:pt x="219" y="161"/>
                      <a:pt x="219" y="161"/>
                      <a:pt x="219" y="161"/>
                    </a:cubicBezTo>
                    <a:cubicBezTo>
                      <a:pt x="217" y="162"/>
                      <a:pt x="217" y="162"/>
                      <a:pt x="217" y="162"/>
                    </a:cubicBezTo>
                    <a:cubicBezTo>
                      <a:pt x="216" y="162"/>
                      <a:pt x="216" y="162"/>
                      <a:pt x="216" y="162"/>
                    </a:cubicBezTo>
                    <a:cubicBezTo>
                      <a:pt x="214" y="163"/>
                      <a:pt x="214" y="163"/>
                      <a:pt x="214" y="163"/>
                    </a:cubicBezTo>
                    <a:cubicBezTo>
                      <a:pt x="212" y="163"/>
                      <a:pt x="212" y="163"/>
                      <a:pt x="212" y="163"/>
                    </a:cubicBezTo>
                    <a:cubicBezTo>
                      <a:pt x="211" y="164"/>
                      <a:pt x="211" y="164"/>
                      <a:pt x="211" y="164"/>
                    </a:cubicBezTo>
                    <a:cubicBezTo>
                      <a:pt x="211" y="166"/>
                      <a:pt x="211" y="166"/>
                      <a:pt x="211" y="166"/>
                    </a:cubicBezTo>
                    <a:cubicBezTo>
                      <a:pt x="211" y="166"/>
                      <a:pt x="211" y="166"/>
                      <a:pt x="211" y="166"/>
                    </a:cubicBezTo>
                    <a:cubicBezTo>
                      <a:pt x="210" y="168"/>
                      <a:pt x="210" y="168"/>
                      <a:pt x="210" y="168"/>
                    </a:cubicBezTo>
                    <a:cubicBezTo>
                      <a:pt x="209" y="169"/>
                      <a:pt x="209" y="169"/>
                      <a:pt x="209" y="169"/>
                    </a:cubicBezTo>
                    <a:cubicBezTo>
                      <a:pt x="208" y="171"/>
                      <a:pt x="208" y="171"/>
                      <a:pt x="208" y="171"/>
                    </a:cubicBezTo>
                    <a:cubicBezTo>
                      <a:pt x="204" y="174"/>
                      <a:pt x="204" y="174"/>
                      <a:pt x="204" y="174"/>
                    </a:cubicBezTo>
                    <a:cubicBezTo>
                      <a:pt x="203" y="175"/>
                      <a:pt x="203" y="175"/>
                      <a:pt x="203" y="175"/>
                    </a:cubicBezTo>
                    <a:cubicBezTo>
                      <a:pt x="203" y="176"/>
                      <a:pt x="203" y="176"/>
                      <a:pt x="203" y="176"/>
                    </a:cubicBezTo>
                    <a:cubicBezTo>
                      <a:pt x="205" y="178"/>
                      <a:pt x="205" y="178"/>
                      <a:pt x="205" y="178"/>
                    </a:cubicBezTo>
                    <a:cubicBezTo>
                      <a:pt x="205" y="177"/>
                      <a:pt x="205" y="177"/>
                      <a:pt x="205" y="177"/>
                    </a:cubicBezTo>
                    <a:cubicBezTo>
                      <a:pt x="206" y="177"/>
                      <a:pt x="206" y="177"/>
                      <a:pt x="206" y="177"/>
                    </a:cubicBezTo>
                    <a:cubicBezTo>
                      <a:pt x="207" y="176"/>
                      <a:pt x="207" y="176"/>
                      <a:pt x="207" y="176"/>
                    </a:cubicBezTo>
                    <a:cubicBezTo>
                      <a:pt x="208" y="176"/>
                      <a:pt x="208" y="176"/>
                      <a:pt x="208" y="176"/>
                    </a:cubicBezTo>
                    <a:cubicBezTo>
                      <a:pt x="208" y="177"/>
                      <a:pt x="208" y="177"/>
                      <a:pt x="208" y="177"/>
                    </a:cubicBezTo>
                    <a:cubicBezTo>
                      <a:pt x="206" y="178"/>
                      <a:pt x="206" y="178"/>
                      <a:pt x="206" y="178"/>
                    </a:cubicBezTo>
                    <a:cubicBezTo>
                      <a:pt x="205" y="179"/>
                      <a:pt x="205" y="179"/>
                      <a:pt x="205" y="179"/>
                    </a:cubicBezTo>
                    <a:cubicBezTo>
                      <a:pt x="204" y="180"/>
                      <a:pt x="204" y="180"/>
                      <a:pt x="204" y="180"/>
                    </a:cubicBezTo>
                    <a:cubicBezTo>
                      <a:pt x="203" y="179"/>
                      <a:pt x="203" y="179"/>
                      <a:pt x="203" y="179"/>
                    </a:cubicBezTo>
                    <a:cubicBezTo>
                      <a:pt x="202" y="179"/>
                      <a:pt x="202" y="179"/>
                      <a:pt x="202" y="179"/>
                    </a:cubicBezTo>
                    <a:cubicBezTo>
                      <a:pt x="201" y="180"/>
                      <a:pt x="201" y="180"/>
                      <a:pt x="201" y="180"/>
                    </a:cubicBezTo>
                    <a:cubicBezTo>
                      <a:pt x="201" y="181"/>
                      <a:pt x="201" y="181"/>
                      <a:pt x="201" y="181"/>
                    </a:cubicBezTo>
                    <a:cubicBezTo>
                      <a:pt x="200" y="180"/>
                      <a:pt x="200" y="180"/>
                      <a:pt x="200" y="180"/>
                    </a:cubicBezTo>
                    <a:cubicBezTo>
                      <a:pt x="199" y="181"/>
                      <a:pt x="199" y="181"/>
                      <a:pt x="199" y="181"/>
                    </a:cubicBezTo>
                    <a:cubicBezTo>
                      <a:pt x="200" y="182"/>
                      <a:pt x="200" y="182"/>
                      <a:pt x="200" y="182"/>
                    </a:cubicBezTo>
                    <a:cubicBezTo>
                      <a:pt x="201" y="184"/>
                      <a:pt x="201" y="184"/>
                      <a:pt x="201" y="184"/>
                    </a:cubicBezTo>
                    <a:cubicBezTo>
                      <a:pt x="202" y="184"/>
                      <a:pt x="202" y="184"/>
                      <a:pt x="202" y="184"/>
                    </a:cubicBezTo>
                    <a:cubicBezTo>
                      <a:pt x="202" y="183"/>
                      <a:pt x="202" y="183"/>
                      <a:pt x="202" y="183"/>
                    </a:cubicBezTo>
                    <a:cubicBezTo>
                      <a:pt x="203" y="184"/>
                      <a:pt x="203" y="184"/>
                      <a:pt x="203" y="184"/>
                    </a:cubicBezTo>
                    <a:cubicBezTo>
                      <a:pt x="203" y="182"/>
                      <a:pt x="203" y="182"/>
                      <a:pt x="203" y="182"/>
                    </a:cubicBezTo>
                    <a:cubicBezTo>
                      <a:pt x="204" y="182"/>
                      <a:pt x="204" y="182"/>
                      <a:pt x="204" y="182"/>
                    </a:cubicBezTo>
                    <a:cubicBezTo>
                      <a:pt x="204" y="183"/>
                      <a:pt x="204" y="183"/>
                      <a:pt x="204" y="183"/>
                    </a:cubicBezTo>
                    <a:cubicBezTo>
                      <a:pt x="205" y="183"/>
                      <a:pt x="205" y="183"/>
                      <a:pt x="205" y="183"/>
                    </a:cubicBezTo>
                    <a:cubicBezTo>
                      <a:pt x="205" y="182"/>
                      <a:pt x="205" y="182"/>
                      <a:pt x="205" y="182"/>
                    </a:cubicBezTo>
                    <a:cubicBezTo>
                      <a:pt x="206" y="182"/>
                      <a:pt x="206" y="182"/>
                      <a:pt x="206" y="182"/>
                    </a:cubicBezTo>
                    <a:cubicBezTo>
                      <a:pt x="208" y="181"/>
                      <a:pt x="208" y="181"/>
                      <a:pt x="208" y="181"/>
                    </a:cubicBezTo>
                    <a:cubicBezTo>
                      <a:pt x="208" y="179"/>
                      <a:pt x="208" y="179"/>
                      <a:pt x="208" y="179"/>
                    </a:cubicBezTo>
                    <a:cubicBezTo>
                      <a:pt x="209" y="179"/>
                      <a:pt x="209" y="179"/>
                      <a:pt x="209" y="179"/>
                    </a:cubicBezTo>
                    <a:cubicBezTo>
                      <a:pt x="209" y="179"/>
                      <a:pt x="209" y="179"/>
                      <a:pt x="209" y="179"/>
                    </a:cubicBezTo>
                    <a:cubicBezTo>
                      <a:pt x="208" y="180"/>
                      <a:pt x="208" y="180"/>
                      <a:pt x="208" y="180"/>
                    </a:cubicBezTo>
                    <a:cubicBezTo>
                      <a:pt x="209" y="181"/>
                      <a:pt x="209" y="181"/>
                      <a:pt x="209" y="181"/>
                    </a:cubicBezTo>
                    <a:cubicBezTo>
                      <a:pt x="210" y="181"/>
                      <a:pt x="210" y="181"/>
                      <a:pt x="210" y="181"/>
                    </a:cubicBezTo>
                    <a:cubicBezTo>
                      <a:pt x="212" y="179"/>
                      <a:pt x="212" y="179"/>
                      <a:pt x="212" y="179"/>
                    </a:cubicBezTo>
                    <a:cubicBezTo>
                      <a:pt x="213" y="179"/>
                      <a:pt x="213" y="179"/>
                      <a:pt x="213" y="179"/>
                    </a:cubicBezTo>
                    <a:cubicBezTo>
                      <a:pt x="214" y="180"/>
                      <a:pt x="214" y="180"/>
                      <a:pt x="214" y="180"/>
                    </a:cubicBezTo>
                    <a:cubicBezTo>
                      <a:pt x="214" y="179"/>
                      <a:pt x="214" y="179"/>
                      <a:pt x="214" y="179"/>
                    </a:cubicBezTo>
                    <a:cubicBezTo>
                      <a:pt x="215" y="177"/>
                      <a:pt x="215" y="177"/>
                      <a:pt x="215" y="177"/>
                    </a:cubicBezTo>
                    <a:cubicBezTo>
                      <a:pt x="216" y="176"/>
                      <a:pt x="216" y="176"/>
                      <a:pt x="216" y="176"/>
                    </a:cubicBezTo>
                    <a:cubicBezTo>
                      <a:pt x="217" y="176"/>
                      <a:pt x="217" y="176"/>
                      <a:pt x="217" y="176"/>
                    </a:cubicBezTo>
                    <a:cubicBezTo>
                      <a:pt x="216" y="178"/>
                      <a:pt x="216" y="178"/>
                      <a:pt x="216" y="178"/>
                    </a:cubicBezTo>
                    <a:cubicBezTo>
                      <a:pt x="216" y="179"/>
                      <a:pt x="216" y="179"/>
                      <a:pt x="216" y="179"/>
                    </a:cubicBezTo>
                    <a:cubicBezTo>
                      <a:pt x="216" y="178"/>
                      <a:pt x="216" y="178"/>
                      <a:pt x="216" y="178"/>
                    </a:cubicBezTo>
                    <a:cubicBezTo>
                      <a:pt x="218" y="176"/>
                      <a:pt x="218" y="176"/>
                      <a:pt x="218" y="176"/>
                    </a:cubicBezTo>
                    <a:cubicBezTo>
                      <a:pt x="218" y="174"/>
                      <a:pt x="218" y="174"/>
                      <a:pt x="218" y="174"/>
                    </a:cubicBezTo>
                    <a:cubicBezTo>
                      <a:pt x="219" y="174"/>
                      <a:pt x="219" y="174"/>
                      <a:pt x="219" y="174"/>
                    </a:cubicBezTo>
                    <a:cubicBezTo>
                      <a:pt x="219" y="175"/>
                      <a:pt x="219" y="175"/>
                      <a:pt x="219" y="175"/>
                    </a:cubicBezTo>
                    <a:cubicBezTo>
                      <a:pt x="218" y="176"/>
                      <a:pt x="218" y="176"/>
                      <a:pt x="218" y="176"/>
                    </a:cubicBezTo>
                    <a:cubicBezTo>
                      <a:pt x="219" y="177"/>
                      <a:pt x="219" y="177"/>
                      <a:pt x="219" y="177"/>
                    </a:cubicBezTo>
                    <a:cubicBezTo>
                      <a:pt x="220" y="175"/>
                      <a:pt x="220" y="175"/>
                      <a:pt x="220" y="175"/>
                    </a:cubicBezTo>
                    <a:cubicBezTo>
                      <a:pt x="221" y="176"/>
                      <a:pt x="221" y="176"/>
                      <a:pt x="221" y="176"/>
                    </a:cubicBezTo>
                    <a:cubicBezTo>
                      <a:pt x="221" y="177"/>
                      <a:pt x="221" y="177"/>
                      <a:pt x="221" y="177"/>
                    </a:cubicBezTo>
                    <a:cubicBezTo>
                      <a:pt x="222" y="177"/>
                      <a:pt x="222" y="177"/>
                      <a:pt x="222" y="177"/>
                    </a:cubicBezTo>
                    <a:cubicBezTo>
                      <a:pt x="222" y="177"/>
                      <a:pt x="222" y="177"/>
                      <a:pt x="222" y="177"/>
                    </a:cubicBezTo>
                    <a:cubicBezTo>
                      <a:pt x="223" y="177"/>
                      <a:pt x="223" y="177"/>
                      <a:pt x="223" y="177"/>
                    </a:cubicBezTo>
                    <a:cubicBezTo>
                      <a:pt x="224" y="175"/>
                      <a:pt x="224" y="175"/>
                      <a:pt x="224" y="175"/>
                    </a:cubicBezTo>
                    <a:cubicBezTo>
                      <a:pt x="226" y="175"/>
                      <a:pt x="226" y="175"/>
                      <a:pt x="226" y="175"/>
                    </a:cubicBezTo>
                    <a:cubicBezTo>
                      <a:pt x="227" y="174"/>
                      <a:pt x="227" y="174"/>
                      <a:pt x="227" y="174"/>
                    </a:cubicBezTo>
                    <a:cubicBezTo>
                      <a:pt x="226" y="174"/>
                      <a:pt x="226" y="174"/>
                      <a:pt x="226" y="174"/>
                    </a:cubicBezTo>
                    <a:cubicBezTo>
                      <a:pt x="226" y="173"/>
                      <a:pt x="226" y="173"/>
                      <a:pt x="226" y="173"/>
                    </a:cubicBezTo>
                    <a:cubicBezTo>
                      <a:pt x="229" y="172"/>
                      <a:pt x="229" y="172"/>
                      <a:pt x="229" y="172"/>
                    </a:cubicBezTo>
                    <a:cubicBezTo>
                      <a:pt x="229" y="171"/>
                      <a:pt x="229" y="171"/>
                      <a:pt x="229" y="171"/>
                    </a:cubicBezTo>
                    <a:cubicBezTo>
                      <a:pt x="229" y="170"/>
                      <a:pt x="229" y="170"/>
                      <a:pt x="229" y="170"/>
                    </a:cubicBezTo>
                    <a:cubicBezTo>
                      <a:pt x="228" y="170"/>
                      <a:pt x="228" y="170"/>
                      <a:pt x="228" y="170"/>
                    </a:cubicBezTo>
                    <a:cubicBezTo>
                      <a:pt x="227" y="169"/>
                      <a:pt x="227" y="169"/>
                      <a:pt x="227" y="169"/>
                    </a:cubicBezTo>
                    <a:cubicBezTo>
                      <a:pt x="226" y="169"/>
                      <a:pt x="226" y="169"/>
                      <a:pt x="226" y="169"/>
                    </a:cubicBezTo>
                    <a:cubicBezTo>
                      <a:pt x="226" y="168"/>
                      <a:pt x="226" y="168"/>
                      <a:pt x="226" y="168"/>
                    </a:cubicBezTo>
                    <a:cubicBezTo>
                      <a:pt x="227" y="168"/>
                      <a:pt x="227" y="168"/>
                      <a:pt x="227" y="168"/>
                    </a:cubicBezTo>
                    <a:cubicBezTo>
                      <a:pt x="228" y="169"/>
                      <a:pt x="228" y="169"/>
                      <a:pt x="228" y="169"/>
                    </a:cubicBezTo>
                    <a:cubicBezTo>
                      <a:pt x="229" y="168"/>
                      <a:pt x="229" y="168"/>
                      <a:pt x="229" y="168"/>
                    </a:cubicBezTo>
                    <a:cubicBezTo>
                      <a:pt x="229" y="167"/>
                      <a:pt x="229" y="167"/>
                      <a:pt x="229" y="167"/>
                    </a:cubicBezTo>
                    <a:cubicBezTo>
                      <a:pt x="228" y="167"/>
                      <a:pt x="228" y="167"/>
                      <a:pt x="228" y="167"/>
                    </a:cubicBezTo>
                    <a:cubicBezTo>
                      <a:pt x="226" y="166"/>
                      <a:pt x="226" y="166"/>
                      <a:pt x="226" y="166"/>
                    </a:cubicBezTo>
                    <a:cubicBezTo>
                      <a:pt x="226" y="165"/>
                      <a:pt x="226" y="165"/>
                      <a:pt x="226" y="165"/>
                    </a:cubicBezTo>
                    <a:cubicBezTo>
                      <a:pt x="228" y="165"/>
                      <a:pt x="228" y="165"/>
                      <a:pt x="228" y="165"/>
                    </a:cubicBezTo>
                    <a:cubicBezTo>
                      <a:pt x="229" y="165"/>
                      <a:pt x="229" y="165"/>
                      <a:pt x="229" y="165"/>
                    </a:cubicBezTo>
                    <a:cubicBezTo>
                      <a:pt x="229" y="165"/>
                      <a:pt x="229" y="165"/>
                      <a:pt x="229" y="165"/>
                    </a:cubicBezTo>
                    <a:cubicBezTo>
                      <a:pt x="229" y="165"/>
                      <a:pt x="229" y="165"/>
                      <a:pt x="229" y="165"/>
                    </a:cubicBezTo>
                    <a:cubicBezTo>
                      <a:pt x="229" y="163"/>
                      <a:pt x="229" y="163"/>
                      <a:pt x="229" y="163"/>
                    </a:cubicBezTo>
                    <a:cubicBezTo>
                      <a:pt x="231" y="162"/>
                      <a:pt x="231" y="162"/>
                      <a:pt x="231" y="162"/>
                    </a:cubicBezTo>
                    <a:cubicBezTo>
                      <a:pt x="232" y="163"/>
                      <a:pt x="232" y="163"/>
                      <a:pt x="232" y="163"/>
                    </a:cubicBezTo>
                    <a:cubicBezTo>
                      <a:pt x="233" y="163"/>
                      <a:pt x="233" y="163"/>
                      <a:pt x="233" y="163"/>
                    </a:cubicBezTo>
                    <a:cubicBezTo>
                      <a:pt x="235" y="163"/>
                      <a:pt x="235" y="163"/>
                      <a:pt x="235" y="163"/>
                    </a:cubicBezTo>
                    <a:cubicBezTo>
                      <a:pt x="232" y="164"/>
                      <a:pt x="232" y="164"/>
                      <a:pt x="232" y="164"/>
                    </a:cubicBezTo>
                    <a:cubicBezTo>
                      <a:pt x="232" y="165"/>
                      <a:pt x="232" y="165"/>
                      <a:pt x="232" y="165"/>
                    </a:cubicBezTo>
                    <a:cubicBezTo>
                      <a:pt x="233" y="168"/>
                      <a:pt x="233" y="168"/>
                      <a:pt x="233" y="168"/>
                    </a:cubicBezTo>
                    <a:cubicBezTo>
                      <a:pt x="233" y="167"/>
                      <a:pt x="233" y="167"/>
                      <a:pt x="233" y="167"/>
                    </a:cubicBezTo>
                    <a:cubicBezTo>
                      <a:pt x="234" y="165"/>
                      <a:pt x="234" y="165"/>
                      <a:pt x="234" y="165"/>
                    </a:cubicBezTo>
                    <a:cubicBezTo>
                      <a:pt x="235" y="164"/>
                      <a:pt x="235" y="164"/>
                      <a:pt x="235" y="164"/>
                    </a:cubicBezTo>
                    <a:cubicBezTo>
                      <a:pt x="236" y="164"/>
                      <a:pt x="236" y="164"/>
                      <a:pt x="236" y="164"/>
                    </a:cubicBezTo>
                    <a:cubicBezTo>
                      <a:pt x="235" y="165"/>
                      <a:pt x="235" y="165"/>
                      <a:pt x="235" y="165"/>
                    </a:cubicBezTo>
                    <a:cubicBezTo>
                      <a:pt x="235" y="166"/>
                      <a:pt x="235" y="166"/>
                      <a:pt x="235" y="166"/>
                    </a:cubicBezTo>
                    <a:cubicBezTo>
                      <a:pt x="235" y="167"/>
                      <a:pt x="235" y="167"/>
                      <a:pt x="235" y="167"/>
                    </a:cubicBezTo>
                    <a:cubicBezTo>
                      <a:pt x="236" y="166"/>
                      <a:pt x="236" y="166"/>
                      <a:pt x="236" y="166"/>
                    </a:cubicBezTo>
                    <a:cubicBezTo>
                      <a:pt x="237" y="165"/>
                      <a:pt x="237" y="165"/>
                      <a:pt x="237" y="165"/>
                    </a:cubicBezTo>
                    <a:cubicBezTo>
                      <a:pt x="238" y="166"/>
                      <a:pt x="238" y="166"/>
                      <a:pt x="238" y="166"/>
                    </a:cubicBezTo>
                    <a:cubicBezTo>
                      <a:pt x="239" y="165"/>
                      <a:pt x="239" y="165"/>
                      <a:pt x="239" y="165"/>
                    </a:cubicBezTo>
                    <a:cubicBezTo>
                      <a:pt x="239" y="165"/>
                      <a:pt x="239" y="165"/>
                      <a:pt x="239" y="165"/>
                    </a:cubicBezTo>
                    <a:cubicBezTo>
                      <a:pt x="241" y="164"/>
                      <a:pt x="241" y="164"/>
                      <a:pt x="241" y="164"/>
                    </a:cubicBezTo>
                    <a:cubicBezTo>
                      <a:pt x="242" y="164"/>
                      <a:pt x="242" y="164"/>
                      <a:pt x="242" y="164"/>
                    </a:cubicBezTo>
                    <a:cubicBezTo>
                      <a:pt x="243" y="164"/>
                      <a:pt x="243" y="164"/>
                      <a:pt x="243" y="164"/>
                    </a:cubicBezTo>
                    <a:cubicBezTo>
                      <a:pt x="243" y="165"/>
                      <a:pt x="243" y="165"/>
                      <a:pt x="243" y="165"/>
                    </a:cubicBezTo>
                    <a:cubicBezTo>
                      <a:pt x="241" y="165"/>
                      <a:pt x="241" y="165"/>
                      <a:pt x="241" y="165"/>
                    </a:cubicBezTo>
                    <a:cubicBezTo>
                      <a:pt x="240" y="166"/>
                      <a:pt x="240" y="166"/>
                      <a:pt x="240" y="166"/>
                    </a:cubicBezTo>
                    <a:cubicBezTo>
                      <a:pt x="239" y="166"/>
                      <a:pt x="239" y="166"/>
                      <a:pt x="239" y="166"/>
                    </a:cubicBezTo>
                    <a:cubicBezTo>
                      <a:pt x="239" y="167"/>
                      <a:pt x="239" y="167"/>
                      <a:pt x="239" y="167"/>
                    </a:cubicBezTo>
                    <a:cubicBezTo>
                      <a:pt x="239" y="168"/>
                      <a:pt x="239" y="168"/>
                      <a:pt x="239" y="168"/>
                    </a:cubicBezTo>
                    <a:cubicBezTo>
                      <a:pt x="242" y="168"/>
                      <a:pt x="242" y="168"/>
                      <a:pt x="242" y="168"/>
                    </a:cubicBezTo>
                    <a:cubicBezTo>
                      <a:pt x="242" y="169"/>
                      <a:pt x="242" y="169"/>
                      <a:pt x="242" y="169"/>
                    </a:cubicBezTo>
                    <a:cubicBezTo>
                      <a:pt x="242" y="169"/>
                      <a:pt x="242" y="169"/>
                      <a:pt x="242" y="169"/>
                    </a:cubicBezTo>
                    <a:cubicBezTo>
                      <a:pt x="241" y="168"/>
                      <a:pt x="241" y="168"/>
                      <a:pt x="241" y="168"/>
                    </a:cubicBezTo>
                    <a:cubicBezTo>
                      <a:pt x="239" y="168"/>
                      <a:pt x="239" y="168"/>
                      <a:pt x="239" y="168"/>
                    </a:cubicBezTo>
                    <a:cubicBezTo>
                      <a:pt x="238" y="169"/>
                      <a:pt x="238" y="169"/>
                      <a:pt x="238" y="169"/>
                    </a:cubicBezTo>
                    <a:cubicBezTo>
                      <a:pt x="238" y="170"/>
                      <a:pt x="238" y="170"/>
                      <a:pt x="238" y="170"/>
                    </a:cubicBezTo>
                    <a:cubicBezTo>
                      <a:pt x="239" y="170"/>
                      <a:pt x="239" y="170"/>
                      <a:pt x="239" y="170"/>
                    </a:cubicBezTo>
                    <a:cubicBezTo>
                      <a:pt x="240" y="169"/>
                      <a:pt x="240" y="169"/>
                      <a:pt x="240" y="169"/>
                    </a:cubicBezTo>
                    <a:cubicBezTo>
                      <a:pt x="241" y="170"/>
                      <a:pt x="241" y="170"/>
                      <a:pt x="241" y="170"/>
                    </a:cubicBezTo>
                    <a:cubicBezTo>
                      <a:pt x="240" y="170"/>
                      <a:pt x="240" y="170"/>
                      <a:pt x="240" y="170"/>
                    </a:cubicBezTo>
                    <a:cubicBezTo>
                      <a:pt x="239" y="170"/>
                      <a:pt x="239" y="170"/>
                      <a:pt x="239" y="170"/>
                    </a:cubicBezTo>
                    <a:cubicBezTo>
                      <a:pt x="239" y="171"/>
                      <a:pt x="239" y="171"/>
                      <a:pt x="239" y="171"/>
                    </a:cubicBezTo>
                    <a:cubicBezTo>
                      <a:pt x="241" y="172"/>
                      <a:pt x="241" y="172"/>
                      <a:pt x="241" y="172"/>
                    </a:cubicBezTo>
                    <a:cubicBezTo>
                      <a:pt x="241" y="173"/>
                      <a:pt x="241" y="173"/>
                      <a:pt x="241" y="173"/>
                    </a:cubicBezTo>
                    <a:cubicBezTo>
                      <a:pt x="241" y="173"/>
                      <a:pt x="241" y="173"/>
                      <a:pt x="241" y="173"/>
                    </a:cubicBezTo>
                    <a:cubicBezTo>
                      <a:pt x="240" y="173"/>
                      <a:pt x="240" y="173"/>
                      <a:pt x="240" y="173"/>
                    </a:cubicBezTo>
                    <a:cubicBezTo>
                      <a:pt x="240" y="174"/>
                      <a:pt x="240" y="174"/>
                      <a:pt x="240" y="174"/>
                    </a:cubicBezTo>
                    <a:cubicBezTo>
                      <a:pt x="241" y="174"/>
                      <a:pt x="241" y="174"/>
                      <a:pt x="241" y="174"/>
                    </a:cubicBezTo>
                    <a:cubicBezTo>
                      <a:pt x="242" y="173"/>
                      <a:pt x="242" y="173"/>
                      <a:pt x="242" y="173"/>
                    </a:cubicBezTo>
                    <a:cubicBezTo>
                      <a:pt x="243" y="174"/>
                      <a:pt x="243" y="174"/>
                      <a:pt x="243" y="174"/>
                    </a:cubicBezTo>
                    <a:cubicBezTo>
                      <a:pt x="244" y="175"/>
                      <a:pt x="244" y="175"/>
                      <a:pt x="244" y="175"/>
                    </a:cubicBezTo>
                    <a:cubicBezTo>
                      <a:pt x="246" y="174"/>
                      <a:pt x="246" y="174"/>
                      <a:pt x="246" y="174"/>
                    </a:cubicBezTo>
                    <a:cubicBezTo>
                      <a:pt x="247" y="175"/>
                      <a:pt x="247" y="175"/>
                      <a:pt x="247" y="175"/>
                    </a:cubicBezTo>
                    <a:cubicBezTo>
                      <a:pt x="247" y="176"/>
                      <a:pt x="247" y="176"/>
                      <a:pt x="247" y="176"/>
                    </a:cubicBezTo>
                    <a:cubicBezTo>
                      <a:pt x="246" y="176"/>
                      <a:pt x="246" y="176"/>
                      <a:pt x="246" y="176"/>
                    </a:cubicBezTo>
                    <a:cubicBezTo>
                      <a:pt x="246" y="177"/>
                      <a:pt x="246" y="177"/>
                      <a:pt x="246" y="177"/>
                    </a:cubicBezTo>
                    <a:cubicBezTo>
                      <a:pt x="247" y="177"/>
                      <a:pt x="247" y="177"/>
                      <a:pt x="247" y="177"/>
                    </a:cubicBezTo>
                    <a:cubicBezTo>
                      <a:pt x="247" y="178"/>
                      <a:pt x="247" y="178"/>
                      <a:pt x="247" y="178"/>
                    </a:cubicBezTo>
                    <a:cubicBezTo>
                      <a:pt x="248" y="178"/>
                      <a:pt x="248" y="178"/>
                      <a:pt x="248" y="178"/>
                    </a:cubicBezTo>
                    <a:cubicBezTo>
                      <a:pt x="249" y="177"/>
                      <a:pt x="249" y="177"/>
                      <a:pt x="249" y="177"/>
                    </a:cubicBezTo>
                    <a:cubicBezTo>
                      <a:pt x="248" y="176"/>
                      <a:pt x="248" y="176"/>
                      <a:pt x="248" y="176"/>
                    </a:cubicBezTo>
                    <a:cubicBezTo>
                      <a:pt x="249" y="176"/>
                      <a:pt x="249" y="176"/>
                      <a:pt x="249" y="176"/>
                    </a:cubicBezTo>
                    <a:cubicBezTo>
                      <a:pt x="250" y="176"/>
                      <a:pt x="250" y="176"/>
                      <a:pt x="250" y="176"/>
                    </a:cubicBezTo>
                    <a:cubicBezTo>
                      <a:pt x="249" y="177"/>
                      <a:pt x="249" y="177"/>
                      <a:pt x="249" y="177"/>
                    </a:cubicBezTo>
                    <a:cubicBezTo>
                      <a:pt x="249" y="178"/>
                      <a:pt x="249" y="178"/>
                      <a:pt x="249" y="178"/>
                    </a:cubicBezTo>
                    <a:cubicBezTo>
                      <a:pt x="248" y="179"/>
                      <a:pt x="248" y="179"/>
                      <a:pt x="248" y="179"/>
                    </a:cubicBezTo>
                    <a:cubicBezTo>
                      <a:pt x="249" y="181"/>
                      <a:pt x="249" y="181"/>
                      <a:pt x="249" y="181"/>
                    </a:cubicBezTo>
                    <a:cubicBezTo>
                      <a:pt x="248" y="181"/>
                      <a:pt x="248" y="181"/>
                      <a:pt x="248" y="181"/>
                    </a:cubicBezTo>
                    <a:cubicBezTo>
                      <a:pt x="248" y="181"/>
                      <a:pt x="248" y="181"/>
                      <a:pt x="248" y="181"/>
                    </a:cubicBezTo>
                    <a:cubicBezTo>
                      <a:pt x="247" y="181"/>
                      <a:pt x="247" y="181"/>
                      <a:pt x="247" y="181"/>
                    </a:cubicBezTo>
                    <a:cubicBezTo>
                      <a:pt x="247" y="182"/>
                      <a:pt x="247" y="182"/>
                      <a:pt x="247" y="182"/>
                    </a:cubicBezTo>
                    <a:cubicBezTo>
                      <a:pt x="250" y="182"/>
                      <a:pt x="250" y="182"/>
                      <a:pt x="250" y="182"/>
                    </a:cubicBezTo>
                    <a:cubicBezTo>
                      <a:pt x="251" y="182"/>
                      <a:pt x="251" y="182"/>
                      <a:pt x="251" y="182"/>
                    </a:cubicBezTo>
                    <a:cubicBezTo>
                      <a:pt x="252" y="182"/>
                      <a:pt x="252" y="182"/>
                      <a:pt x="252" y="182"/>
                    </a:cubicBezTo>
                    <a:cubicBezTo>
                      <a:pt x="253" y="182"/>
                      <a:pt x="253" y="182"/>
                      <a:pt x="253" y="182"/>
                    </a:cubicBezTo>
                    <a:cubicBezTo>
                      <a:pt x="255" y="182"/>
                      <a:pt x="255" y="182"/>
                      <a:pt x="255" y="182"/>
                    </a:cubicBezTo>
                    <a:cubicBezTo>
                      <a:pt x="256" y="182"/>
                      <a:pt x="256" y="182"/>
                      <a:pt x="256" y="182"/>
                    </a:cubicBezTo>
                    <a:cubicBezTo>
                      <a:pt x="257" y="182"/>
                      <a:pt x="257" y="182"/>
                      <a:pt x="257" y="182"/>
                    </a:cubicBezTo>
                    <a:cubicBezTo>
                      <a:pt x="257" y="183"/>
                      <a:pt x="257" y="183"/>
                      <a:pt x="257" y="183"/>
                    </a:cubicBezTo>
                    <a:cubicBezTo>
                      <a:pt x="258" y="183"/>
                      <a:pt x="258" y="183"/>
                      <a:pt x="258" y="183"/>
                    </a:cubicBezTo>
                    <a:cubicBezTo>
                      <a:pt x="259" y="184"/>
                      <a:pt x="259" y="184"/>
                      <a:pt x="259" y="184"/>
                    </a:cubicBezTo>
                    <a:cubicBezTo>
                      <a:pt x="259" y="185"/>
                      <a:pt x="259" y="185"/>
                      <a:pt x="259" y="185"/>
                    </a:cubicBezTo>
                    <a:cubicBezTo>
                      <a:pt x="260" y="185"/>
                      <a:pt x="260" y="185"/>
                      <a:pt x="260" y="185"/>
                    </a:cubicBezTo>
                    <a:cubicBezTo>
                      <a:pt x="261" y="185"/>
                      <a:pt x="261" y="185"/>
                      <a:pt x="261" y="185"/>
                    </a:cubicBezTo>
                    <a:cubicBezTo>
                      <a:pt x="263" y="185"/>
                      <a:pt x="263" y="185"/>
                      <a:pt x="263" y="185"/>
                    </a:cubicBezTo>
                    <a:cubicBezTo>
                      <a:pt x="263" y="184"/>
                      <a:pt x="263" y="184"/>
                      <a:pt x="263" y="184"/>
                    </a:cubicBezTo>
                    <a:cubicBezTo>
                      <a:pt x="264" y="184"/>
                      <a:pt x="264" y="184"/>
                      <a:pt x="264" y="184"/>
                    </a:cubicBezTo>
                    <a:cubicBezTo>
                      <a:pt x="263" y="185"/>
                      <a:pt x="263" y="185"/>
                      <a:pt x="263" y="185"/>
                    </a:cubicBezTo>
                    <a:cubicBezTo>
                      <a:pt x="263" y="186"/>
                      <a:pt x="263" y="186"/>
                      <a:pt x="263" y="186"/>
                    </a:cubicBezTo>
                    <a:cubicBezTo>
                      <a:pt x="261" y="186"/>
                      <a:pt x="261" y="186"/>
                      <a:pt x="261" y="186"/>
                    </a:cubicBezTo>
                    <a:cubicBezTo>
                      <a:pt x="262" y="187"/>
                      <a:pt x="262" y="187"/>
                      <a:pt x="262" y="187"/>
                    </a:cubicBezTo>
                    <a:cubicBezTo>
                      <a:pt x="263" y="188"/>
                      <a:pt x="263" y="188"/>
                      <a:pt x="263" y="188"/>
                    </a:cubicBezTo>
                    <a:cubicBezTo>
                      <a:pt x="264" y="189"/>
                      <a:pt x="264" y="189"/>
                      <a:pt x="264" y="189"/>
                    </a:cubicBezTo>
                    <a:cubicBezTo>
                      <a:pt x="265" y="189"/>
                      <a:pt x="265" y="189"/>
                      <a:pt x="265" y="189"/>
                    </a:cubicBezTo>
                    <a:cubicBezTo>
                      <a:pt x="266" y="190"/>
                      <a:pt x="266" y="190"/>
                      <a:pt x="266" y="190"/>
                    </a:cubicBezTo>
                    <a:cubicBezTo>
                      <a:pt x="269" y="189"/>
                      <a:pt x="269" y="189"/>
                      <a:pt x="269" y="189"/>
                    </a:cubicBezTo>
                    <a:cubicBezTo>
                      <a:pt x="270" y="189"/>
                      <a:pt x="270" y="189"/>
                      <a:pt x="270" y="189"/>
                    </a:cubicBezTo>
                    <a:cubicBezTo>
                      <a:pt x="270" y="190"/>
                      <a:pt x="270" y="190"/>
                      <a:pt x="270" y="190"/>
                    </a:cubicBezTo>
                    <a:cubicBezTo>
                      <a:pt x="271" y="189"/>
                      <a:pt x="271" y="189"/>
                      <a:pt x="271" y="189"/>
                    </a:cubicBezTo>
                    <a:cubicBezTo>
                      <a:pt x="272" y="188"/>
                      <a:pt x="272" y="188"/>
                      <a:pt x="272" y="188"/>
                    </a:cubicBezTo>
                    <a:cubicBezTo>
                      <a:pt x="273" y="188"/>
                      <a:pt x="273" y="188"/>
                      <a:pt x="273" y="188"/>
                    </a:cubicBezTo>
                    <a:cubicBezTo>
                      <a:pt x="272" y="188"/>
                      <a:pt x="272" y="188"/>
                      <a:pt x="272" y="188"/>
                    </a:cubicBezTo>
                    <a:cubicBezTo>
                      <a:pt x="271" y="189"/>
                      <a:pt x="271" y="189"/>
                      <a:pt x="271" y="189"/>
                    </a:cubicBezTo>
                    <a:cubicBezTo>
                      <a:pt x="271" y="191"/>
                      <a:pt x="271" y="191"/>
                      <a:pt x="271" y="191"/>
                    </a:cubicBezTo>
                    <a:cubicBezTo>
                      <a:pt x="271" y="193"/>
                      <a:pt x="271" y="193"/>
                      <a:pt x="271" y="193"/>
                    </a:cubicBezTo>
                    <a:cubicBezTo>
                      <a:pt x="270" y="193"/>
                      <a:pt x="270" y="193"/>
                      <a:pt x="270" y="193"/>
                    </a:cubicBezTo>
                    <a:cubicBezTo>
                      <a:pt x="268" y="192"/>
                      <a:pt x="268" y="192"/>
                      <a:pt x="268" y="192"/>
                    </a:cubicBezTo>
                    <a:cubicBezTo>
                      <a:pt x="268" y="192"/>
                      <a:pt x="268" y="192"/>
                      <a:pt x="268" y="192"/>
                    </a:cubicBezTo>
                    <a:cubicBezTo>
                      <a:pt x="269" y="194"/>
                      <a:pt x="269" y="194"/>
                      <a:pt x="269" y="194"/>
                    </a:cubicBezTo>
                    <a:cubicBezTo>
                      <a:pt x="269" y="195"/>
                      <a:pt x="269" y="195"/>
                      <a:pt x="269" y="195"/>
                    </a:cubicBezTo>
                    <a:cubicBezTo>
                      <a:pt x="270" y="196"/>
                      <a:pt x="270" y="196"/>
                      <a:pt x="270" y="196"/>
                    </a:cubicBezTo>
                    <a:cubicBezTo>
                      <a:pt x="271" y="195"/>
                      <a:pt x="271" y="195"/>
                      <a:pt x="271" y="195"/>
                    </a:cubicBezTo>
                    <a:cubicBezTo>
                      <a:pt x="272" y="196"/>
                      <a:pt x="272" y="196"/>
                      <a:pt x="272" y="196"/>
                    </a:cubicBezTo>
                    <a:cubicBezTo>
                      <a:pt x="271" y="197"/>
                      <a:pt x="271" y="197"/>
                      <a:pt x="271" y="197"/>
                    </a:cubicBezTo>
                    <a:cubicBezTo>
                      <a:pt x="271" y="197"/>
                      <a:pt x="271" y="197"/>
                      <a:pt x="271" y="197"/>
                    </a:cubicBezTo>
                    <a:cubicBezTo>
                      <a:pt x="271" y="197"/>
                      <a:pt x="271" y="197"/>
                      <a:pt x="271" y="197"/>
                    </a:cubicBezTo>
                    <a:cubicBezTo>
                      <a:pt x="272" y="199"/>
                      <a:pt x="272" y="199"/>
                      <a:pt x="272" y="199"/>
                    </a:cubicBezTo>
                    <a:cubicBezTo>
                      <a:pt x="273" y="198"/>
                      <a:pt x="273" y="198"/>
                      <a:pt x="273" y="198"/>
                    </a:cubicBezTo>
                    <a:cubicBezTo>
                      <a:pt x="274" y="199"/>
                      <a:pt x="274" y="199"/>
                      <a:pt x="274" y="199"/>
                    </a:cubicBezTo>
                    <a:cubicBezTo>
                      <a:pt x="275" y="197"/>
                      <a:pt x="275" y="197"/>
                      <a:pt x="275" y="197"/>
                    </a:cubicBezTo>
                    <a:cubicBezTo>
                      <a:pt x="276" y="195"/>
                      <a:pt x="276" y="195"/>
                      <a:pt x="276" y="195"/>
                    </a:cubicBezTo>
                    <a:cubicBezTo>
                      <a:pt x="276" y="197"/>
                      <a:pt x="276" y="197"/>
                      <a:pt x="276" y="197"/>
                    </a:cubicBezTo>
                    <a:cubicBezTo>
                      <a:pt x="276" y="198"/>
                      <a:pt x="276" y="198"/>
                      <a:pt x="276" y="198"/>
                    </a:cubicBezTo>
                    <a:cubicBezTo>
                      <a:pt x="275" y="199"/>
                      <a:pt x="275" y="199"/>
                      <a:pt x="275" y="199"/>
                    </a:cubicBezTo>
                    <a:cubicBezTo>
                      <a:pt x="275" y="199"/>
                      <a:pt x="275" y="199"/>
                      <a:pt x="275" y="199"/>
                    </a:cubicBezTo>
                    <a:cubicBezTo>
                      <a:pt x="274" y="200"/>
                      <a:pt x="274" y="200"/>
                      <a:pt x="274" y="200"/>
                    </a:cubicBezTo>
                    <a:cubicBezTo>
                      <a:pt x="274" y="201"/>
                      <a:pt x="274" y="201"/>
                      <a:pt x="274" y="201"/>
                    </a:cubicBezTo>
                    <a:cubicBezTo>
                      <a:pt x="275" y="202"/>
                      <a:pt x="275" y="202"/>
                      <a:pt x="275" y="202"/>
                    </a:cubicBezTo>
                    <a:cubicBezTo>
                      <a:pt x="275" y="202"/>
                      <a:pt x="275" y="202"/>
                      <a:pt x="275" y="202"/>
                    </a:cubicBezTo>
                    <a:cubicBezTo>
                      <a:pt x="275" y="205"/>
                      <a:pt x="275" y="205"/>
                      <a:pt x="275" y="205"/>
                    </a:cubicBezTo>
                    <a:cubicBezTo>
                      <a:pt x="275" y="206"/>
                      <a:pt x="275" y="206"/>
                      <a:pt x="275" y="206"/>
                    </a:cubicBezTo>
                    <a:cubicBezTo>
                      <a:pt x="276" y="206"/>
                      <a:pt x="276" y="206"/>
                      <a:pt x="276" y="206"/>
                    </a:cubicBezTo>
                    <a:cubicBezTo>
                      <a:pt x="276" y="207"/>
                      <a:pt x="276" y="207"/>
                      <a:pt x="276" y="207"/>
                    </a:cubicBezTo>
                    <a:cubicBezTo>
                      <a:pt x="276" y="208"/>
                      <a:pt x="276" y="208"/>
                      <a:pt x="276" y="208"/>
                    </a:cubicBezTo>
                    <a:cubicBezTo>
                      <a:pt x="278" y="210"/>
                      <a:pt x="278" y="210"/>
                      <a:pt x="278" y="210"/>
                    </a:cubicBezTo>
                    <a:cubicBezTo>
                      <a:pt x="279" y="211"/>
                      <a:pt x="279" y="211"/>
                      <a:pt x="279" y="211"/>
                    </a:cubicBezTo>
                    <a:cubicBezTo>
                      <a:pt x="279" y="211"/>
                      <a:pt x="279" y="211"/>
                      <a:pt x="279" y="211"/>
                    </a:cubicBezTo>
                    <a:cubicBezTo>
                      <a:pt x="279" y="211"/>
                      <a:pt x="279" y="211"/>
                      <a:pt x="279" y="211"/>
                    </a:cubicBezTo>
                    <a:cubicBezTo>
                      <a:pt x="280" y="212"/>
                      <a:pt x="280" y="212"/>
                      <a:pt x="280" y="212"/>
                    </a:cubicBezTo>
                    <a:cubicBezTo>
                      <a:pt x="281" y="211"/>
                      <a:pt x="281" y="211"/>
                      <a:pt x="281" y="211"/>
                    </a:cubicBezTo>
                    <a:cubicBezTo>
                      <a:pt x="281" y="211"/>
                      <a:pt x="281" y="211"/>
                      <a:pt x="281" y="211"/>
                    </a:cubicBezTo>
                    <a:cubicBezTo>
                      <a:pt x="281" y="210"/>
                      <a:pt x="281" y="210"/>
                      <a:pt x="281" y="210"/>
                    </a:cubicBezTo>
                    <a:cubicBezTo>
                      <a:pt x="281" y="211"/>
                      <a:pt x="281" y="211"/>
                      <a:pt x="281" y="211"/>
                    </a:cubicBezTo>
                    <a:cubicBezTo>
                      <a:pt x="282" y="211"/>
                      <a:pt x="282" y="211"/>
                      <a:pt x="282" y="211"/>
                    </a:cubicBezTo>
                    <a:cubicBezTo>
                      <a:pt x="283" y="210"/>
                      <a:pt x="283" y="210"/>
                      <a:pt x="283" y="210"/>
                    </a:cubicBezTo>
                    <a:cubicBezTo>
                      <a:pt x="282" y="208"/>
                      <a:pt x="282" y="208"/>
                      <a:pt x="282" y="208"/>
                    </a:cubicBezTo>
                    <a:cubicBezTo>
                      <a:pt x="281" y="208"/>
                      <a:pt x="281" y="208"/>
                      <a:pt x="281" y="208"/>
                    </a:cubicBezTo>
                    <a:cubicBezTo>
                      <a:pt x="281" y="208"/>
                      <a:pt x="281" y="208"/>
                      <a:pt x="281" y="208"/>
                    </a:cubicBezTo>
                    <a:cubicBezTo>
                      <a:pt x="280" y="208"/>
                      <a:pt x="280" y="208"/>
                      <a:pt x="280" y="208"/>
                    </a:cubicBezTo>
                    <a:cubicBezTo>
                      <a:pt x="281" y="207"/>
                      <a:pt x="281" y="207"/>
                      <a:pt x="281" y="207"/>
                    </a:cubicBezTo>
                    <a:cubicBezTo>
                      <a:pt x="281" y="206"/>
                      <a:pt x="281" y="206"/>
                      <a:pt x="281" y="206"/>
                    </a:cubicBezTo>
                    <a:cubicBezTo>
                      <a:pt x="281" y="205"/>
                      <a:pt x="281" y="205"/>
                      <a:pt x="281" y="205"/>
                    </a:cubicBezTo>
                    <a:cubicBezTo>
                      <a:pt x="280" y="205"/>
                      <a:pt x="280" y="205"/>
                      <a:pt x="280" y="205"/>
                    </a:cubicBezTo>
                    <a:cubicBezTo>
                      <a:pt x="280" y="204"/>
                      <a:pt x="280" y="204"/>
                      <a:pt x="280" y="204"/>
                    </a:cubicBezTo>
                    <a:cubicBezTo>
                      <a:pt x="280" y="204"/>
                      <a:pt x="280" y="204"/>
                      <a:pt x="280" y="204"/>
                    </a:cubicBezTo>
                    <a:cubicBezTo>
                      <a:pt x="280" y="202"/>
                      <a:pt x="280" y="202"/>
                      <a:pt x="280" y="202"/>
                    </a:cubicBezTo>
                    <a:cubicBezTo>
                      <a:pt x="281" y="202"/>
                      <a:pt x="281" y="202"/>
                      <a:pt x="281" y="202"/>
                    </a:cubicBezTo>
                    <a:cubicBezTo>
                      <a:pt x="281" y="204"/>
                      <a:pt x="281" y="204"/>
                      <a:pt x="281" y="204"/>
                    </a:cubicBezTo>
                    <a:cubicBezTo>
                      <a:pt x="282" y="204"/>
                      <a:pt x="282" y="204"/>
                      <a:pt x="282" y="204"/>
                    </a:cubicBezTo>
                    <a:cubicBezTo>
                      <a:pt x="282" y="203"/>
                      <a:pt x="282" y="203"/>
                      <a:pt x="282" y="203"/>
                    </a:cubicBezTo>
                    <a:cubicBezTo>
                      <a:pt x="283" y="204"/>
                      <a:pt x="283" y="204"/>
                      <a:pt x="283" y="204"/>
                    </a:cubicBezTo>
                    <a:cubicBezTo>
                      <a:pt x="283" y="205"/>
                      <a:pt x="283" y="205"/>
                      <a:pt x="283" y="205"/>
                    </a:cubicBezTo>
                    <a:cubicBezTo>
                      <a:pt x="283" y="206"/>
                      <a:pt x="283" y="206"/>
                      <a:pt x="283" y="206"/>
                    </a:cubicBezTo>
                    <a:cubicBezTo>
                      <a:pt x="283" y="207"/>
                      <a:pt x="283" y="207"/>
                      <a:pt x="283" y="207"/>
                    </a:cubicBezTo>
                    <a:cubicBezTo>
                      <a:pt x="284" y="207"/>
                      <a:pt x="284" y="207"/>
                      <a:pt x="284" y="207"/>
                    </a:cubicBezTo>
                    <a:cubicBezTo>
                      <a:pt x="285" y="206"/>
                      <a:pt x="285" y="206"/>
                      <a:pt x="285" y="206"/>
                    </a:cubicBezTo>
                    <a:cubicBezTo>
                      <a:pt x="285" y="206"/>
                      <a:pt x="285" y="206"/>
                      <a:pt x="285" y="206"/>
                    </a:cubicBezTo>
                    <a:cubicBezTo>
                      <a:pt x="285" y="207"/>
                      <a:pt x="285" y="207"/>
                      <a:pt x="285" y="207"/>
                    </a:cubicBezTo>
                    <a:cubicBezTo>
                      <a:pt x="284" y="208"/>
                      <a:pt x="284" y="208"/>
                      <a:pt x="284" y="208"/>
                    </a:cubicBezTo>
                    <a:cubicBezTo>
                      <a:pt x="284" y="209"/>
                      <a:pt x="284" y="209"/>
                      <a:pt x="284" y="209"/>
                    </a:cubicBezTo>
                    <a:cubicBezTo>
                      <a:pt x="284" y="210"/>
                      <a:pt x="284" y="210"/>
                      <a:pt x="284" y="210"/>
                    </a:cubicBezTo>
                    <a:cubicBezTo>
                      <a:pt x="284" y="211"/>
                      <a:pt x="284" y="211"/>
                      <a:pt x="284" y="211"/>
                    </a:cubicBezTo>
                    <a:cubicBezTo>
                      <a:pt x="284" y="212"/>
                      <a:pt x="284" y="212"/>
                      <a:pt x="284" y="212"/>
                    </a:cubicBezTo>
                    <a:cubicBezTo>
                      <a:pt x="286" y="212"/>
                      <a:pt x="286" y="212"/>
                      <a:pt x="286" y="212"/>
                    </a:cubicBezTo>
                    <a:cubicBezTo>
                      <a:pt x="286" y="212"/>
                      <a:pt x="286" y="212"/>
                      <a:pt x="286" y="212"/>
                    </a:cubicBezTo>
                    <a:cubicBezTo>
                      <a:pt x="287" y="211"/>
                      <a:pt x="287" y="211"/>
                      <a:pt x="287" y="211"/>
                    </a:cubicBezTo>
                    <a:cubicBezTo>
                      <a:pt x="287" y="212"/>
                      <a:pt x="287" y="212"/>
                      <a:pt x="287" y="212"/>
                    </a:cubicBezTo>
                    <a:cubicBezTo>
                      <a:pt x="286" y="212"/>
                      <a:pt x="286" y="212"/>
                      <a:pt x="286" y="212"/>
                    </a:cubicBezTo>
                    <a:cubicBezTo>
                      <a:pt x="287" y="214"/>
                      <a:pt x="287" y="214"/>
                      <a:pt x="287" y="214"/>
                    </a:cubicBezTo>
                    <a:cubicBezTo>
                      <a:pt x="287" y="214"/>
                      <a:pt x="287" y="214"/>
                      <a:pt x="287" y="214"/>
                    </a:cubicBezTo>
                    <a:cubicBezTo>
                      <a:pt x="289" y="212"/>
                      <a:pt x="289" y="212"/>
                      <a:pt x="289" y="212"/>
                    </a:cubicBezTo>
                    <a:cubicBezTo>
                      <a:pt x="289" y="211"/>
                      <a:pt x="289" y="211"/>
                      <a:pt x="289" y="211"/>
                    </a:cubicBezTo>
                    <a:cubicBezTo>
                      <a:pt x="289" y="210"/>
                      <a:pt x="289" y="210"/>
                      <a:pt x="289" y="210"/>
                    </a:cubicBezTo>
                    <a:cubicBezTo>
                      <a:pt x="289" y="207"/>
                      <a:pt x="289" y="207"/>
                      <a:pt x="289" y="207"/>
                    </a:cubicBezTo>
                    <a:cubicBezTo>
                      <a:pt x="290" y="204"/>
                      <a:pt x="290" y="204"/>
                      <a:pt x="290" y="204"/>
                    </a:cubicBezTo>
                    <a:cubicBezTo>
                      <a:pt x="290" y="201"/>
                      <a:pt x="290" y="201"/>
                      <a:pt x="290" y="201"/>
                    </a:cubicBezTo>
                    <a:cubicBezTo>
                      <a:pt x="290" y="200"/>
                      <a:pt x="290" y="200"/>
                      <a:pt x="290" y="200"/>
                    </a:cubicBezTo>
                    <a:cubicBezTo>
                      <a:pt x="290" y="199"/>
                      <a:pt x="290" y="199"/>
                      <a:pt x="290" y="199"/>
                    </a:cubicBezTo>
                    <a:cubicBezTo>
                      <a:pt x="290" y="198"/>
                      <a:pt x="290" y="198"/>
                      <a:pt x="290" y="198"/>
                    </a:cubicBezTo>
                    <a:cubicBezTo>
                      <a:pt x="290" y="199"/>
                      <a:pt x="290" y="199"/>
                      <a:pt x="290" y="199"/>
                    </a:cubicBezTo>
                    <a:cubicBezTo>
                      <a:pt x="291" y="200"/>
                      <a:pt x="291" y="200"/>
                      <a:pt x="291" y="200"/>
                    </a:cubicBezTo>
                    <a:cubicBezTo>
                      <a:pt x="291" y="200"/>
                      <a:pt x="291" y="200"/>
                      <a:pt x="291" y="200"/>
                    </a:cubicBezTo>
                    <a:cubicBezTo>
                      <a:pt x="292" y="199"/>
                      <a:pt x="292" y="199"/>
                      <a:pt x="292" y="199"/>
                    </a:cubicBezTo>
                    <a:cubicBezTo>
                      <a:pt x="293" y="198"/>
                      <a:pt x="293" y="198"/>
                      <a:pt x="293" y="198"/>
                    </a:cubicBezTo>
                    <a:cubicBezTo>
                      <a:pt x="292" y="200"/>
                      <a:pt x="292" y="200"/>
                      <a:pt x="292" y="200"/>
                    </a:cubicBezTo>
                    <a:cubicBezTo>
                      <a:pt x="292" y="202"/>
                      <a:pt x="292" y="202"/>
                      <a:pt x="292" y="202"/>
                    </a:cubicBezTo>
                    <a:cubicBezTo>
                      <a:pt x="292" y="204"/>
                      <a:pt x="292" y="204"/>
                      <a:pt x="292" y="204"/>
                    </a:cubicBezTo>
                    <a:cubicBezTo>
                      <a:pt x="291" y="206"/>
                      <a:pt x="291" y="206"/>
                      <a:pt x="291" y="206"/>
                    </a:cubicBezTo>
                    <a:cubicBezTo>
                      <a:pt x="291" y="207"/>
                      <a:pt x="291" y="207"/>
                      <a:pt x="291" y="207"/>
                    </a:cubicBezTo>
                    <a:cubicBezTo>
                      <a:pt x="291" y="208"/>
                      <a:pt x="291" y="208"/>
                      <a:pt x="291" y="208"/>
                    </a:cubicBezTo>
                    <a:cubicBezTo>
                      <a:pt x="291" y="209"/>
                      <a:pt x="291" y="209"/>
                      <a:pt x="291" y="209"/>
                    </a:cubicBezTo>
                    <a:cubicBezTo>
                      <a:pt x="290" y="211"/>
                      <a:pt x="290" y="211"/>
                      <a:pt x="290" y="211"/>
                    </a:cubicBezTo>
                    <a:cubicBezTo>
                      <a:pt x="291" y="212"/>
                      <a:pt x="291" y="212"/>
                      <a:pt x="291" y="212"/>
                    </a:cubicBezTo>
                    <a:cubicBezTo>
                      <a:pt x="291" y="213"/>
                      <a:pt x="291" y="213"/>
                      <a:pt x="291" y="213"/>
                    </a:cubicBezTo>
                    <a:cubicBezTo>
                      <a:pt x="292" y="214"/>
                      <a:pt x="292" y="214"/>
                      <a:pt x="292" y="214"/>
                    </a:cubicBezTo>
                    <a:cubicBezTo>
                      <a:pt x="292" y="216"/>
                      <a:pt x="292" y="216"/>
                      <a:pt x="292" y="216"/>
                    </a:cubicBezTo>
                    <a:cubicBezTo>
                      <a:pt x="293" y="216"/>
                      <a:pt x="293" y="216"/>
                      <a:pt x="293" y="216"/>
                    </a:cubicBezTo>
                    <a:cubicBezTo>
                      <a:pt x="293" y="217"/>
                      <a:pt x="293" y="217"/>
                      <a:pt x="293" y="217"/>
                    </a:cubicBezTo>
                    <a:cubicBezTo>
                      <a:pt x="294" y="218"/>
                      <a:pt x="294" y="218"/>
                      <a:pt x="294" y="218"/>
                    </a:cubicBezTo>
                    <a:cubicBezTo>
                      <a:pt x="295" y="217"/>
                      <a:pt x="295" y="217"/>
                      <a:pt x="295" y="217"/>
                    </a:cubicBezTo>
                    <a:cubicBezTo>
                      <a:pt x="295" y="218"/>
                      <a:pt x="295" y="218"/>
                      <a:pt x="295" y="218"/>
                    </a:cubicBezTo>
                    <a:cubicBezTo>
                      <a:pt x="296" y="217"/>
                      <a:pt x="296" y="217"/>
                      <a:pt x="296" y="217"/>
                    </a:cubicBezTo>
                    <a:cubicBezTo>
                      <a:pt x="298" y="217"/>
                      <a:pt x="298" y="217"/>
                      <a:pt x="298" y="217"/>
                    </a:cubicBezTo>
                    <a:cubicBezTo>
                      <a:pt x="298" y="217"/>
                      <a:pt x="298" y="217"/>
                      <a:pt x="298" y="217"/>
                    </a:cubicBezTo>
                    <a:cubicBezTo>
                      <a:pt x="296" y="218"/>
                      <a:pt x="296" y="218"/>
                      <a:pt x="296" y="218"/>
                    </a:cubicBezTo>
                    <a:cubicBezTo>
                      <a:pt x="295" y="219"/>
                      <a:pt x="295" y="219"/>
                      <a:pt x="295" y="219"/>
                    </a:cubicBezTo>
                    <a:cubicBezTo>
                      <a:pt x="295" y="219"/>
                      <a:pt x="295" y="219"/>
                      <a:pt x="295" y="219"/>
                    </a:cubicBezTo>
                    <a:cubicBezTo>
                      <a:pt x="296" y="220"/>
                      <a:pt x="296" y="220"/>
                      <a:pt x="296" y="220"/>
                    </a:cubicBezTo>
                    <a:cubicBezTo>
                      <a:pt x="296" y="220"/>
                      <a:pt x="296" y="220"/>
                      <a:pt x="296" y="220"/>
                    </a:cubicBezTo>
                    <a:cubicBezTo>
                      <a:pt x="295" y="221"/>
                      <a:pt x="295" y="221"/>
                      <a:pt x="295" y="221"/>
                    </a:cubicBezTo>
                    <a:cubicBezTo>
                      <a:pt x="295" y="221"/>
                      <a:pt x="295" y="221"/>
                      <a:pt x="295" y="221"/>
                    </a:cubicBezTo>
                    <a:cubicBezTo>
                      <a:pt x="296" y="223"/>
                      <a:pt x="296" y="223"/>
                      <a:pt x="296" y="223"/>
                    </a:cubicBezTo>
                    <a:cubicBezTo>
                      <a:pt x="296" y="224"/>
                      <a:pt x="296" y="224"/>
                      <a:pt x="296" y="224"/>
                    </a:cubicBezTo>
                    <a:cubicBezTo>
                      <a:pt x="295" y="224"/>
                      <a:pt x="295" y="224"/>
                      <a:pt x="295" y="224"/>
                    </a:cubicBezTo>
                    <a:cubicBezTo>
                      <a:pt x="294" y="223"/>
                      <a:pt x="294" y="223"/>
                      <a:pt x="294" y="223"/>
                    </a:cubicBezTo>
                    <a:cubicBezTo>
                      <a:pt x="294" y="222"/>
                      <a:pt x="294" y="222"/>
                      <a:pt x="294" y="222"/>
                    </a:cubicBezTo>
                    <a:cubicBezTo>
                      <a:pt x="293" y="223"/>
                      <a:pt x="293" y="223"/>
                      <a:pt x="293" y="223"/>
                    </a:cubicBezTo>
                    <a:cubicBezTo>
                      <a:pt x="294" y="224"/>
                      <a:pt x="294" y="224"/>
                      <a:pt x="294" y="224"/>
                    </a:cubicBezTo>
                    <a:cubicBezTo>
                      <a:pt x="293" y="225"/>
                      <a:pt x="293" y="225"/>
                      <a:pt x="293" y="225"/>
                    </a:cubicBezTo>
                    <a:cubicBezTo>
                      <a:pt x="293" y="226"/>
                      <a:pt x="293" y="226"/>
                      <a:pt x="293" y="226"/>
                    </a:cubicBezTo>
                    <a:cubicBezTo>
                      <a:pt x="294" y="226"/>
                      <a:pt x="294" y="226"/>
                      <a:pt x="294" y="226"/>
                    </a:cubicBezTo>
                    <a:cubicBezTo>
                      <a:pt x="293" y="227"/>
                      <a:pt x="293" y="227"/>
                      <a:pt x="293" y="227"/>
                    </a:cubicBezTo>
                    <a:cubicBezTo>
                      <a:pt x="292" y="227"/>
                      <a:pt x="292" y="227"/>
                      <a:pt x="292" y="227"/>
                    </a:cubicBezTo>
                    <a:cubicBezTo>
                      <a:pt x="292" y="228"/>
                      <a:pt x="292" y="228"/>
                      <a:pt x="292" y="228"/>
                    </a:cubicBezTo>
                    <a:cubicBezTo>
                      <a:pt x="292" y="229"/>
                      <a:pt x="292" y="229"/>
                      <a:pt x="292" y="229"/>
                    </a:cubicBezTo>
                    <a:cubicBezTo>
                      <a:pt x="293" y="229"/>
                      <a:pt x="293" y="229"/>
                      <a:pt x="293" y="229"/>
                    </a:cubicBezTo>
                    <a:cubicBezTo>
                      <a:pt x="293" y="229"/>
                      <a:pt x="293" y="229"/>
                      <a:pt x="293" y="229"/>
                    </a:cubicBezTo>
                    <a:cubicBezTo>
                      <a:pt x="294" y="230"/>
                      <a:pt x="294" y="230"/>
                      <a:pt x="294" y="230"/>
                    </a:cubicBezTo>
                    <a:cubicBezTo>
                      <a:pt x="295" y="230"/>
                      <a:pt x="295" y="230"/>
                      <a:pt x="295" y="230"/>
                    </a:cubicBezTo>
                    <a:cubicBezTo>
                      <a:pt x="295" y="230"/>
                      <a:pt x="295" y="230"/>
                      <a:pt x="295" y="230"/>
                    </a:cubicBezTo>
                    <a:cubicBezTo>
                      <a:pt x="296" y="231"/>
                      <a:pt x="296" y="231"/>
                      <a:pt x="296" y="231"/>
                    </a:cubicBezTo>
                    <a:cubicBezTo>
                      <a:pt x="296" y="231"/>
                      <a:pt x="296" y="231"/>
                      <a:pt x="296" y="231"/>
                    </a:cubicBezTo>
                    <a:cubicBezTo>
                      <a:pt x="295" y="231"/>
                      <a:pt x="295" y="231"/>
                      <a:pt x="295" y="231"/>
                    </a:cubicBezTo>
                    <a:cubicBezTo>
                      <a:pt x="294" y="231"/>
                      <a:pt x="294" y="231"/>
                      <a:pt x="294" y="231"/>
                    </a:cubicBezTo>
                    <a:cubicBezTo>
                      <a:pt x="295" y="232"/>
                      <a:pt x="295" y="232"/>
                      <a:pt x="295" y="232"/>
                    </a:cubicBezTo>
                    <a:cubicBezTo>
                      <a:pt x="296" y="233"/>
                      <a:pt x="296" y="233"/>
                      <a:pt x="296" y="233"/>
                    </a:cubicBezTo>
                    <a:cubicBezTo>
                      <a:pt x="296" y="234"/>
                      <a:pt x="296" y="234"/>
                      <a:pt x="296" y="234"/>
                    </a:cubicBezTo>
                    <a:cubicBezTo>
                      <a:pt x="297" y="235"/>
                      <a:pt x="297" y="235"/>
                      <a:pt x="297" y="235"/>
                    </a:cubicBezTo>
                    <a:cubicBezTo>
                      <a:pt x="298" y="235"/>
                      <a:pt x="298" y="235"/>
                      <a:pt x="298" y="235"/>
                    </a:cubicBezTo>
                    <a:cubicBezTo>
                      <a:pt x="297" y="235"/>
                      <a:pt x="297" y="235"/>
                      <a:pt x="297" y="235"/>
                    </a:cubicBezTo>
                    <a:cubicBezTo>
                      <a:pt x="296" y="235"/>
                      <a:pt x="296" y="235"/>
                      <a:pt x="296" y="235"/>
                    </a:cubicBezTo>
                    <a:cubicBezTo>
                      <a:pt x="295" y="236"/>
                      <a:pt x="295" y="236"/>
                      <a:pt x="295" y="236"/>
                    </a:cubicBezTo>
                    <a:cubicBezTo>
                      <a:pt x="296" y="237"/>
                      <a:pt x="296" y="237"/>
                      <a:pt x="296" y="237"/>
                    </a:cubicBezTo>
                    <a:cubicBezTo>
                      <a:pt x="297" y="239"/>
                      <a:pt x="297" y="239"/>
                      <a:pt x="297" y="239"/>
                    </a:cubicBezTo>
                    <a:cubicBezTo>
                      <a:pt x="298" y="240"/>
                      <a:pt x="298" y="240"/>
                      <a:pt x="298" y="240"/>
                    </a:cubicBezTo>
                    <a:cubicBezTo>
                      <a:pt x="299" y="240"/>
                      <a:pt x="299" y="240"/>
                      <a:pt x="299" y="240"/>
                    </a:cubicBezTo>
                    <a:cubicBezTo>
                      <a:pt x="300" y="240"/>
                      <a:pt x="300" y="240"/>
                      <a:pt x="300" y="240"/>
                    </a:cubicBezTo>
                    <a:cubicBezTo>
                      <a:pt x="298" y="241"/>
                      <a:pt x="298" y="241"/>
                      <a:pt x="298" y="241"/>
                    </a:cubicBezTo>
                    <a:cubicBezTo>
                      <a:pt x="297" y="241"/>
                      <a:pt x="297" y="241"/>
                      <a:pt x="297" y="241"/>
                    </a:cubicBezTo>
                    <a:cubicBezTo>
                      <a:pt x="296" y="241"/>
                      <a:pt x="296" y="241"/>
                      <a:pt x="296" y="241"/>
                    </a:cubicBezTo>
                    <a:cubicBezTo>
                      <a:pt x="295" y="242"/>
                      <a:pt x="295" y="242"/>
                      <a:pt x="295" y="242"/>
                    </a:cubicBezTo>
                    <a:cubicBezTo>
                      <a:pt x="293" y="245"/>
                      <a:pt x="293" y="245"/>
                      <a:pt x="293" y="245"/>
                    </a:cubicBezTo>
                    <a:cubicBezTo>
                      <a:pt x="292" y="246"/>
                      <a:pt x="292" y="246"/>
                      <a:pt x="292" y="246"/>
                    </a:cubicBezTo>
                    <a:cubicBezTo>
                      <a:pt x="292" y="247"/>
                      <a:pt x="292" y="247"/>
                      <a:pt x="292" y="247"/>
                    </a:cubicBezTo>
                    <a:cubicBezTo>
                      <a:pt x="293" y="248"/>
                      <a:pt x="293" y="248"/>
                      <a:pt x="293" y="248"/>
                    </a:cubicBezTo>
                    <a:cubicBezTo>
                      <a:pt x="294" y="247"/>
                      <a:pt x="294" y="247"/>
                      <a:pt x="294" y="247"/>
                    </a:cubicBezTo>
                    <a:cubicBezTo>
                      <a:pt x="295" y="245"/>
                      <a:pt x="295" y="245"/>
                      <a:pt x="295" y="245"/>
                    </a:cubicBezTo>
                    <a:cubicBezTo>
                      <a:pt x="295" y="245"/>
                      <a:pt x="295" y="245"/>
                      <a:pt x="295" y="245"/>
                    </a:cubicBezTo>
                    <a:cubicBezTo>
                      <a:pt x="296" y="244"/>
                      <a:pt x="296" y="244"/>
                      <a:pt x="296" y="244"/>
                    </a:cubicBezTo>
                    <a:cubicBezTo>
                      <a:pt x="297" y="243"/>
                      <a:pt x="297" y="243"/>
                      <a:pt x="297" y="243"/>
                    </a:cubicBezTo>
                    <a:cubicBezTo>
                      <a:pt x="297" y="243"/>
                      <a:pt x="297" y="243"/>
                      <a:pt x="297" y="243"/>
                    </a:cubicBezTo>
                    <a:cubicBezTo>
                      <a:pt x="298" y="243"/>
                      <a:pt x="298" y="243"/>
                      <a:pt x="298" y="243"/>
                    </a:cubicBezTo>
                    <a:cubicBezTo>
                      <a:pt x="300" y="243"/>
                      <a:pt x="300" y="243"/>
                      <a:pt x="300" y="243"/>
                    </a:cubicBezTo>
                    <a:cubicBezTo>
                      <a:pt x="299" y="244"/>
                      <a:pt x="299" y="244"/>
                      <a:pt x="299" y="244"/>
                    </a:cubicBezTo>
                    <a:cubicBezTo>
                      <a:pt x="299" y="245"/>
                      <a:pt x="299" y="245"/>
                      <a:pt x="299" y="245"/>
                    </a:cubicBezTo>
                    <a:cubicBezTo>
                      <a:pt x="301" y="245"/>
                      <a:pt x="301" y="245"/>
                      <a:pt x="301" y="245"/>
                    </a:cubicBezTo>
                    <a:cubicBezTo>
                      <a:pt x="301" y="245"/>
                      <a:pt x="301" y="245"/>
                      <a:pt x="301" y="245"/>
                    </a:cubicBezTo>
                    <a:cubicBezTo>
                      <a:pt x="299" y="246"/>
                      <a:pt x="299" y="246"/>
                      <a:pt x="299" y="246"/>
                    </a:cubicBezTo>
                    <a:cubicBezTo>
                      <a:pt x="299" y="247"/>
                      <a:pt x="299" y="247"/>
                      <a:pt x="299" y="247"/>
                    </a:cubicBezTo>
                    <a:cubicBezTo>
                      <a:pt x="300" y="248"/>
                      <a:pt x="300" y="248"/>
                      <a:pt x="300" y="248"/>
                    </a:cubicBezTo>
                    <a:cubicBezTo>
                      <a:pt x="299" y="250"/>
                      <a:pt x="299" y="250"/>
                      <a:pt x="299" y="250"/>
                    </a:cubicBezTo>
                    <a:cubicBezTo>
                      <a:pt x="298" y="251"/>
                      <a:pt x="298" y="251"/>
                      <a:pt x="298" y="251"/>
                    </a:cubicBezTo>
                    <a:cubicBezTo>
                      <a:pt x="299" y="251"/>
                      <a:pt x="299" y="251"/>
                      <a:pt x="299" y="251"/>
                    </a:cubicBezTo>
                    <a:cubicBezTo>
                      <a:pt x="299" y="252"/>
                      <a:pt x="299" y="252"/>
                      <a:pt x="299" y="252"/>
                    </a:cubicBezTo>
                    <a:cubicBezTo>
                      <a:pt x="298" y="252"/>
                      <a:pt x="298" y="252"/>
                      <a:pt x="298" y="252"/>
                    </a:cubicBezTo>
                    <a:cubicBezTo>
                      <a:pt x="297" y="252"/>
                      <a:pt x="297" y="252"/>
                      <a:pt x="297" y="252"/>
                    </a:cubicBezTo>
                    <a:cubicBezTo>
                      <a:pt x="296" y="253"/>
                      <a:pt x="296" y="253"/>
                      <a:pt x="296" y="253"/>
                    </a:cubicBezTo>
                    <a:cubicBezTo>
                      <a:pt x="296" y="253"/>
                      <a:pt x="296" y="253"/>
                      <a:pt x="296" y="253"/>
                    </a:cubicBezTo>
                    <a:cubicBezTo>
                      <a:pt x="297" y="253"/>
                      <a:pt x="297" y="253"/>
                      <a:pt x="297" y="253"/>
                    </a:cubicBezTo>
                    <a:cubicBezTo>
                      <a:pt x="298" y="253"/>
                      <a:pt x="298" y="253"/>
                      <a:pt x="298" y="253"/>
                    </a:cubicBezTo>
                    <a:cubicBezTo>
                      <a:pt x="299" y="253"/>
                      <a:pt x="299" y="253"/>
                      <a:pt x="299" y="253"/>
                    </a:cubicBezTo>
                    <a:cubicBezTo>
                      <a:pt x="299" y="254"/>
                      <a:pt x="299" y="254"/>
                      <a:pt x="299" y="254"/>
                    </a:cubicBezTo>
                    <a:cubicBezTo>
                      <a:pt x="298" y="254"/>
                      <a:pt x="298" y="254"/>
                      <a:pt x="298" y="254"/>
                    </a:cubicBezTo>
                    <a:cubicBezTo>
                      <a:pt x="297" y="254"/>
                      <a:pt x="297" y="254"/>
                      <a:pt x="297" y="254"/>
                    </a:cubicBezTo>
                    <a:cubicBezTo>
                      <a:pt x="296" y="254"/>
                      <a:pt x="296" y="254"/>
                      <a:pt x="296" y="254"/>
                    </a:cubicBezTo>
                    <a:cubicBezTo>
                      <a:pt x="296" y="255"/>
                      <a:pt x="296" y="255"/>
                      <a:pt x="296" y="255"/>
                    </a:cubicBezTo>
                    <a:cubicBezTo>
                      <a:pt x="295" y="256"/>
                      <a:pt x="295" y="256"/>
                      <a:pt x="295" y="256"/>
                    </a:cubicBezTo>
                    <a:cubicBezTo>
                      <a:pt x="296" y="258"/>
                      <a:pt x="296" y="258"/>
                      <a:pt x="296" y="258"/>
                    </a:cubicBezTo>
                    <a:cubicBezTo>
                      <a:pt x="297" y="257"/>
                      <a:pt x="297" y="257"/>
                      <a:pt x="297" y="257"/>
                    </a:cubicBezTo>
                    <a:cubicBezTo>
                      <a:pt x="297" y="256"/>
                      <a:pt x="297" y="256"/>
                      <a:pt x="297" y="256"/>
                    </a:cubicBezTo>
                    <a:cubicBezTo>
                      <a:pt x="298" y="256"/>
                      <a:pt x="298" y="256"/>
                      <a:pt x="298" y="256"/>
                    </a:cubicBezTo>
                    <a:cubicBezTo>
                      <a:pt x="299" y="256"/>
                      <a:pt x="299" y="256"/>
                      <a:pt x="299" y="256"/>
                    </a:cubicBezTo>
                    <a:cubicBezTo>
                      <a:pt x="301" y="254"/>
                      <a:pt x="301" y="254"/>
                      <a:pt x="301" y="254"/>
                    </a:cubicBezTo>
                    <a:cubicBezTo>
                      <a:pt x="302" y="252"/>
                      <a:pt x="302" y="252"/>
                      <a:pt x="302" y="252"/>
                    </a:cubicBezTo>
                    <a:cubicBezTo>
                      <a:pt x="302" y="250"/>
                      <a:pt x="302" y="250"/>
                      <a:pt x="302" y="250"/>
                    </a:cubicBezTo>
                    <a:cubicBezTo>
                      <a:pt x="304" y="247"/>
                      <a:pt x="304" y="247"/>
                      <a:pt x="304" y="247"/>
                    </a:cubicBezTo>
                    <a:cubicBezTo>
                      <a:pt x="304" y="246"/>
                      <a:pt x="304" y="246"/>
                      <a:pt x="304" y="246"/>
                    </a:cubicBezTo>
                    <a:cubicBezTo>
                      <a:pt x="304" y="246"/>
                      <a:pt x="304" y="246"/>
                      <a:pt x="304" y="246"/>
                    </a:cubicBezTo>
                    <a:cubicBezTo>
                      <a:pt x="304" y="246"/>
                      <a:pt x="304" y="246"/>
                      <a:pt x="304" y="246"/>
                    </a:cubicBezTo>
                    <a:cubicBezTo>
                      <a:pt x="304" y="245"/>
                      <a:pt x="304" y="245"/>
                      <a:pt x="304" y="245"/>
                    </a:cubicBezTo>
                    <a:cubicBezTo>
                      <a:pt x="305" y="245"/>
                      <a:pt x="305" y="245"/>
                      <a:pt x="305" y="245"/>
                    </a:cubicBezTo>
                    <a:cubicBezTo>
                      <a:pt x="305" y="244"/>
                      <a:pt x="305" y="244"/>
                      <a:pt x="305" y="244"/>
                    </a:cubicBezTo>
                    <a:cubicBezTo>
                      <a:pt x="305" y="244"/>
                      <a:pt x="305" y="244"/>
                      <a:pt x="305" y="244"/>
                    </a:cubicBezTo>
                    <a:cubicBezTo>
                      <a:pt x="305" y="243"/>
                      <a:pt x="305" y="243"/>
                      <a:pt x="305" y="243"/>
                    </a:cubicBezTo>
                    <a:cubicBezTo>
                      <a:pt x="304" y="243"/>
                      <a:pt x="304" y="243"/>
                      <a:pt x="304" y="243"/>
                    </a:cubicBezTo>
                    <a:cubicBezTo>
                      <a:pt x="304" y="241"/>
                      <a:pt x="304" y="241"/>
                      <a:pt x="304" y="241"/>
                    </a:cubicBezTo>
                    <a:cubicBezTo>
                      <a:pt x="303" y="240"/>
                      <a:pt x="303" y="240"/>
                      <a:pt x="303" y="240"/>
                    </a:cubicBezTo>
                    <a:cubicBezTo>
                      <a:pt x="302" y="239"/>
                      <a:pt x="302" y="239"/>
                      <a:pt x="302" y="239"/>
                    </a:cubicBezTo>
                    <a:cubicBezTo>
                      <a:pt x="301" y="239"/>
                      <a:pt x="301" y="239"/>
                      <a:pt x="301" y="239"/>
                    </a:cubicBezTo>
                    <a:cubicBezTo>
                      <a:pt x="301" y="238"/>
                      <a:pt x="301" y="238"/>
                      <a:pt x="301" y="238"/>
                    </a:cubicBezTo>
                    <a:cubicBezTo>
                      <a:pt x="300" y="236"/>
                      <a:pt x="300" y="236"/>
                      <a:pt x="300" y="236"/>
                    </a:cubicBezTo>
                    <a:cubicBezTo>
                      <a:pt x="299" y="236"/>
                      <a:pt x="299" y="236"/>
                      <a:pt x="299" y="236"/>
                    </a:cubicBezTo>
                    <a:cubicBezTo>
                      <a:pt x="298" y="236"/>
                      <a:pt x="298" y="236"/>
                      <a:pt x="298" y="236"/>
                    </a:cubicBezTo>
                    <a:cubicBezTo>
                      <a:pt x="298" y="235"/>
                      <a:pt x="298" y="235"/>
                      <a:pt x="298" y="235"/>
                    </a:cubicBezTo>
                    <a:cubicBezTo>
                      <a:pt x="298" y="235"/>
                      <a:pt x="298" y="235"/>
                      <a:pt x="298" y="235"/>
                    </a:cubicBezTo>
                    <a:cubicBezTo>
                      <a:pt x="298" y="234"/>
                      <a:pt x="298" y="234"/>
                      <a:pt x="298" y="234"/>
                    </a:cubicBezTo>
                    <a:cubicBezTo>
                      <a:pt x="298" y="233"/>
                      <a:pt x="298" y="233"/>
                      <a:pt x="298" y="233"/>
                    </a:cubicBezTo>
                    <a:cubicBezTo>
                      <a:pt x="297" y="233"/>
                      <a:pt x="297" y="233"/>
                      <a:pt x="297" y="233"/>
                    </a:cubicBezTo>
                    <a:cubicBezTo>
                      <a:pt x="298" y="232"/>
                      <a:pt x="298" y="232"/>
                      <a:pt x="298" y="232"/>
                    </a:cubicBezTo>
                    <a:cubicBezTo>
                      <a:pt x="298" y="232"/>
                      <a:pt x="298" y="232"/>
                      <a:pt x="298" y="232"/>
                    </a:cubicBezTo>
                    <a:cubicBezTo>
                      <a:pt x="298" y="231"/>
                      <a:pt x="298" y="231"/>
                      <a:pt x="298" y="231"/>
                    </a:cubicBezTo>
                    <a:cubicBezTo>
                      <a:pt x="297" y="231"/>
                      <a:pt x="297" y="231"/>
                      <a:pt x="297" y="231"/>
                    </a:cubicBezTo>
                    <a:cubicBezTo>
                      <a:pt x="297" y="231"/>
                      <a:pt x="297" y="231"/>
                      <a:pt x="297" y="231"/>
                    </a:cubicBezTo>
                    <a:cubicBezTo>
                      <a:pt x="297" y="230"/>
                      <a:pt x="297" y="230"/>
                      <a:pt x="297" y="230"/>
                    </a:cubicBezTo>
                    <a:cubicBezTo>
                      <a:pt x="298" y="229"/>
                      <a:pt x="298" y="229"/>
                      <a:pt x="298" y="229"/>
                    </a:cubicBezTo>
                    <a:cubicBezTo>
                      <a:pt x="298" y="225"/>
                      <a:pt x="298" y="225"/>
                      <a:pt x="298" y="225"/>
                    </a:cubicBezTo>
                    <a:cubicBezTo>
                      <a:pt x="298" y="220"/>
                      <a:pt x="298" y="220"/>
                      <a:pt x="298" y="220"/>
                    </a:cubicBezTo>
                    <a:cubicBezTo>
                      <a:pt x="298" y="217"/>
                      <a:pt x="298" y="217"/>
                      <a:pt x="298" y="217"/>
                    </a:cubicBezTo>
                    <a:cubicBezTo>
                      <a:pt x="298" y="216"/>
                      <a:pt x="298" y="216"/>
                      <a:pt x="298" y="216"/>
                    </a:cubicBezTo>
                    <a:cubicBezTo>
                      <a:pt x="298" y="215"/>
                      <a:pt x="298" y="215"/>
                      <a:pt x="298" y="215"/>
                    </a:cubicBezTo>
                    <a:cubicBezTo>
                      <a:pt x="298" y="213"/>
                      <a:pt x="298" y="213"/>
                      <a:pt x="298" y="213"/>
                    </a:cubicBezTo>
                    <a:cubicBezTo>
                      <a:pt x="298" y="212"/>
                      <a:pt x="298" y="212"/>
                      <a:pt x="298" y="212"/>
                    </a:cubicBezTo>
                    <a:cubicBezTo>
                      <a:pt x="297" y="211"/>
                      <a:pt x="297" y="211"/>
                      <a:pt x="297" y="211"/>
                    </a:cubicBezTo>
                    <a:cubicBezTo>
                      <a:pt x="297" y="209"/>
                      <a:pt x="297" y="209"/>
                      <a:pt x="297" y="209"/>
                    </a:cubicBezTo>
                    <a:cubicBezTo>
                      <a:pt x="296" y="207"/>
                      <a:pt x="296" y="207"/>
                      <a:pt x="296" y="207"/>
                    </a:cubicBezTo>
                    <a:cubicBezTo>
                      <a:pt x="295" y="205"/>
                      <a:pt x="295" y="205"/>
                      <a:pt x="295" y="205"/>
                    </a:cubicBezTo>
                    <a:cubicBezTo>
                      <a:pt x="296" y="204"/>
                      <a:pt x="296" y="204"/>
                      <a:pt x="296" y="204"/>
                    </a:cubicBezTo>
                    <a:cubicBezTo>
                      <a:pt x="294" y="200"/>
                      <a:pt x="294" y="200"/>
                      <a:pt x="294" y="200"/>
                    </a:cubicBezTo>
                    <a:cubicBezTo>
                      <a:pt x="295" y="200"/>
                      <a:pt x="295" y="200"/>
                      <a:pt x="295" y="200"/>
                    </a:cubicBezTo>
                    <a:cubicBezTo>
                      <a:pt x="296" y="198"/>
                      <a:pt x="296" y="198"/>
                      <a:pt x="296" y="198"/>
                    </a:cubicBezTo>
                    <a:cubicBezTo>
                      <a:pt x="295" y="197"/>
                      <a:pt x="295" y="197"/>
                      <a:pt x="295" y="197"/>
                    </a:cubicBezTo>
                    <a:cubicBezTo>
                      <a:pt x="295" y="196"/>
                      <a:pt x="295" y="196"/>
                      <a:pt x="295" y="196"/>
                    </a:cubicBezTo>
                    <a:cubicBezTo>
                      <a:pt x="294" y="195"/>
                      <a:pt x="294" y="195"/>
                      <a:pt x="294" y="195"/>
                    </a:cubicBezTo>
                    <a:cubicBezTo>
                      <a:pt x="292" y="195"/>
                      <a:pt x="292" y="195"/>
                      <a:pt x="292" y="195"/>
                    </a:cubicBezTo>
                    <a:cubicBezTo>
                      <a:pt x="290" y="195"/>
                      <a:pt x="290" y="195"/>
                      <a:pt x="290" y="195"/>
                    </a:cubicBezTo>
                    <a:cubicBezTo>
                      <a:pt x="289" y="196"/>
                      <a:pt x="289" y="196"/>
                      <a:pt x="289" y="196"/>
                    </a:cubicBezTo>
                    <a:cubicBezTo>
                      <a:pt x="287" y="196"/>
                      <a:pt x="287" y="196"/>
                      <a:pt x="287" y="196"/>
                    </a:cubicBezTo>
                    <a:cubicBezTo>
                      <a:pt x="286" y="198"/>
                      <a:pt x="286" y="198"/>
                      <a:pt x="286" y="198"/>
                    </a:cubicBezTo>
                    <a:cubicBezTo>
                      <a:pt x="284" y="200"/>
                      <a:pt x="284" y="200"/>
                      <a:pt x="284" y="200"/>
                    </a:cubicBezTo>
                    <a:cubicBezTo>
                      <a:pt x="282" y="201"/>
                      <a:pt x="282" y="201"/>
                      <a:pt x="282" y="201"/>
                    </a:cubicBezTo>
                    <a:cubicBezTo>
                      <a:pt x="280" y="202"/>
                      <a:pt x="280" y="202"/>
                      <a:pt x="280" y="202"/>
                    </a:cubicBezTo>
                    <a:cubicBezTo>
                      <a:pt x="278" y="202"/>
                      <a:pt x="278" y="202"/>
                      <a:pt x="278" y="202"/>
                    </a:cubicBezTo>
                    <a:cubicBezTo>
                      <a:pt x="278" y="202"/>
                      <a:pt x="278" y="202"/>
                      <a:pt x="278" y="202"/>
                    </a:cubicBezTo>
                    <a:cubicBezTo>
                      <a:pt x="278" y="201"/>
                      <a:pt x="278" y="201"/>
                      <a:pt x="278" y="201"/>
                    </a:cubicBezTo>
                    <a:cubicBezTo>
                      <a:pt x="279" y="199"/>
                      <a:pt x="279" y="199"/>
                      <a:pt x="279" y="199"/>
                    </a:cubicBezTo>
                    <a:cubicBezTo>
                      <a:pt x="278" y="198"/>
                      <a:pt x="278" y="198"/>
                      <a:pt x="278" y="198"/>
                    </a:cubicBezTo>
                    <a:cubicBezTo>
                      <a:pt x="276" y="191"/>
                      <a:pt x="276" y="191"/>
                      <a:pt x="276" y="191"/>
                    </a:cubicBezTo>
                    <a:cubicBezTo>
                      <a:pt x="275" y="187"/>
                      <a:pt x="275" y="187"/>
                      <a:pt x="275" y="187"/>
                    </a:cubicBezTo>
                    <a:cubicBezTo>
                      <a:pt x="275" y="186"/>
                      <a:pt x="275" y="186"/>
                      <a:pt x="275" y="186"/>
                    </a:cubicBezTo>
                    <a:cubicBezTo>
                      <a:pt x="276" y="183"/>
                      <a:pt x="276" y="183"/>
                      <a:pt x="276" y="183"/>
                    </a:cubicBezTo>
                    <a:cubicBezTo>
                      <a:pt x="273" y="183"/>
                      <a:pt x="273" y="183"/>
                      <a:pt x="273" y="183"/>
                    </a:cubicBezTo>
                    <a:cubicBezTo>
                      <a:pt x="270" y="184"/>
                      <a:pt x="270" y="184"/>
                      <a:pt x="270" y="184"/>
                    </a:cubicBezTo>
                    <a:cubicBezTo>
                      <a:pt x="269" y="183"/>
                      <a:pt x="269" y="183"/>
                      <a:pt x="269" y="183"/>
                    </a:cubicBezTo>
                    <a:cubicBezTo>
                      <a:pt x="265" y="183"/>
                      <a:pt x="265" y="183"/>
                      <a:pt x="265" y="183"/>
                    </a:cubicBezTo>
                    <a:cubicBezTo>
                      <a:pt x="338" y="50"/>
                      <a:pt x="338" y="50"/>
                      <a:pt x="338" y="50"/>
                    </a:cubicBezTo>
                    <a:cubicBezTo>
                      <a:pt x="338" y="50"/>
                      <a:pt x="338" y="50"/>
                      <a:pt x="338" y="50"/>
                    </a:cubicBezTo>
                    <a:cubicBezTo>
                      <a:pt x="336" y="50"/>
                      <a:pt x="336" y="50"/>
                      <a:pt x="336" y="50"/>
                    </a:cubicBezTo>
                    <a:cubicBezTo>
                      <a:pt x="335" y="50"/>
                      <a:pt x="335" y="50"/>
                      <a:pt x="335" y="50"/>
                    </a:cubicBezTo>
                    <a:cubicBezTo>
                      <a:pt x="335" y="49"/>
                      <a:pt x="335" y="49"/>
                      <a:pt x="335" y="49"/>
                    </a:cubicBezTo>
                    <a:cubicBezTo>
                      <a:pt x="334" y="46"/>
                      <a:pt x="334" y="46"/>
                      <a:pt x="334" y="46"/>
                    </a:cubicBezTo>
                    <a:cubicBezTo>
                      <a:pt x="333" y="45"/>
                      <a:pt x="333" y="45"/>
                      <a:pt x="333" y="45"/>
                    </a:cubicBezTo>
                    <a:cubicBezTo>
                      <a:pt x="333" y="45"/>
                      <a:pt x="333" y="45"/>
                      <a:pt x="333" y="45"/>
                    </a:cubicBezTo>
                    <a:cubicBezTo>
                      <a:pt x="332" y="43"/>
                      <a:pt x="332" y="43"/>
                      <a:pt x="332" y="43"/>
                    </a:cubicBezTo>
                    <a:cubicBezTo>
                      <a:pt x="332" y="42"/>
                      <a:pt x="332" y="42"/>
                      <a:pt x="332" y="42"/>
                    </a:cubicBezTo>
                    <a:cubicBezTo>
                      <a:pt x="331" y="41"/>
                      <a:pt x="331" y="41"/>
                      <a:pt x="331" y="41"/>
                    </a:cubicBezTo>
                    <a:cubicBezTo>
                      <a:pt x="329" y="41"/>
                      <a:pt x="329" y="41"/>
                      <a:pt x="329" y="41"/>
                    </a:cubicBezTo>
                    <a:cubicBezTo>
                      <a:pt x="328" y="41"/>
                      <a:pt x="328" y="41"/>
                      <a:pt x="328" y="41"/>
                    </a:cubicBezTo>
                    <a:cubicBezTo>
                      <a:pt x="327" y="41"/>
                      <a:pt x="327" y="41"/>
                      <a:pt x="327" y="41"/>
                    </a:cubicBezTo>
                    <a:cubicBezTo>
                      <a:pt x="325" y="42"/>
                      <a:pt x="325" y="42"/>
                      <a:pt x="325" y="42"/>
                    </a:cubicBezTo>
                    <a:cubicBezTo>
                      <a:pt x="324" y="41"/>
                      <a:pt x="324" y="41"/>
                      <a:pt x="324" y="41"/>
                    </a:cubicBezTo>
                    <a:cubicBezTo>
                      <a:pt x="324" y="41"/>
                      <a:pt x="324" y="41"/>
                      <a:pt x="324" y="41"/>
                    </a:cubicBezTo>
                    <a:cubicBezTo>
                      <a:pt x="323" y="41"/>
                      <a:pt x="323" y="41"/>
                      <a:pt x="323" y="41"/>
                    </a:cubicBezTo>
                    <a:cubicBezTo>
                      <a:pt x="323" y="41"/>
                      <a:pt x="323" y="41"/>
                      <a:pt x="323" y="41"/>
                    </a:cubicBezTo>
                    <a:cubicBezTo>
                      <a:pt x="322" y="41"/>
                      <a:pt x="322" y="41"/>
                      <a:pt x="322" y="41"/>
                    </a:cubicBezTo>
                    <a:cubicBezTo>
                      <a:pt x="322" y="41"/>
                      <a:pt x="322" y="41"/>
                      <a:pt x="322" y="41"/>
                    </a:cubicBezTo>
                    <a:cubicBezTo>
                      <a:pt x="323" y="41"/>
                      <a:pt x="323" y="41"/>
                      <a:pt x="323" y="41"/>
                    </a:cubicBezTo>
                    <a:cubicBezTo>
                      <a:pt x="323" y="40"/>
                      <a:pt x="323" y="40"/>
                      <a:pt x="323" y="40"/>
                    </a:cubicBezTo>
                    <a:cubicBezTo>
                      <a:pt x="322" y="39"/>
                      <a:pt x="322" y="39"/>
                      <a:pt x="322" y="39"/>
                    </a:cubicBezTo>
                    <a:cubicBezTo>
                      <a:pt x="321" y="40"/>
                      <a:pt x="321" y="40"/>
                      <a:pt x="321" y="40"/>
                    </a:cubicBezTo>
                    <a:cubicBezTo>
                      <a:pt x="320" y="39"/>
                      <a:pt x="320" y="39"/>
                      <a:pt x="320" y="39"/>
                    </a:cubicBezTo>
                    <a:cubicBezTo>
                      <a:pt x="320" y="39"/>
                      <a:pt x="320" y="39"/>
                      <a:pt x="320" y="39"/>
                    </a:cubicBezTo>
                    <a:cubicBezTo>
                      <a:pt x="321" y="39"/>
                      <a:pt x="321" y="39"/>
                      <a:pt x="321" y="39"/>
                    </a:cubicBezTo>
                    <a:cubicBezTo>
                      <a:pt x="320" y="38"/>
                      <a:pt x="320" y="38"/>
                      <a:pt x="320" y="38"/>
                    </a:cubicBezTo>
                    <a:cubicBezTo>
                      <a:pt x="320" y="38"/>
                      <a:pt x="320" y="38"/>
                      <a:pt x="320" y="38"/>
                    </a:cubicBezTo>
                    <a:cubicBezTo>
                      <a:pt x="319" y="38"/>
                      <a:pt x="319" y="38"/>
                      <a:pt x="319" y="38"/>
                    </a:cubicBezTo>
                    <a:cubicBezTo>
                      <a:pt x="319" y="37"/>
                      <a:pt x="319" y="37"/>
                      <a:pt x="319" y="37"/>
                    </a:cubicBezTo>
                    <a:cubicBezTo>
                      <a:pt x="318" y="36"/>
                      <a:pt x="318" y="36"/>
                      <a:pt x="318" y="36"/>
                    </a:cubicBezTo>
                    <a:cubicBezTo>
                      <a:pt x="316" y="35"/>
                      <a:pt x="316" y="35"/>
                      <a:pt x="316" y="35"/>
                    </a:cubicBezTo>
                    <a:cubicBezTo>
                      <a:pt x="316" y="35"/>
                      <a:pt x="316" y="35"/>
                      <a:pt x="316" y="35"/>
                    </a:cubicBezTo>
                    <a:cubicBezTo>
                      <a:pt x="315" y="35"/>
                      <a:pt x="315" y="35"/>
                      <a:pt x="315" y="35"/>
                    </a:cubicBezTo>
                    <a:cubicBezTo>
                      <a:pt x="315" y="35"/>
                      <a:pt x="315" y="35"/>
                      <a:pt x="315" y="35"/>
                    </a:cubicBezTo>
                    <a:cubicBezTo>
                      <a:pt x="314" y="35"/>
                      <a:pt x="314" y="35"/>
                      <a:pt x="314" y="35"/>
                    </a:cubicBezTo>
                    <a:cubicBezTo>
                      <a:pt x="314" y="35"/>
                      <a:pt x="314" y="35"/>
                      <a:pt x="314" y="35"/>
                    </a:cubicBezTo>
                    <a:cubicBezTo>
                      <a:pt x="314" y="35"/>
                      <a:pt x="314" y="35"/>
                      <a:pt x="314" y="35"/>
                    </a:cubicBezTo>
                    <a:cubicBezTo>
                      <a:pt x="313" y="34"/>
                      <a:pt x="313" y="34"/>
                      <a:pt x="313" y="34"/>
                    </a:cubicBezTo>
                    <a:cubicBezTo>
                      <a:pt x="312" y="35"/>
                      <a:pt x="312" y="35"/>
                      <a:pt x="312" y="35"/>
                    </a:cubicBezTo>
                    <a:cubicBezTo>
                      <a:pt x="312" y="35"/>
                      <a:pt x="312" y="35"/>
                      <a:pt x="312" y="35"/>
                    </a:cubicBezTo>
                    <a:cubicBezTo>
                      <a:pt x="312" y="34"/>
                      <a:pt x="312" y="34"/>
                      <a:pt x="312" y="34"/>
                    </a:cubicBezTo>
                    <a:cubicBezTo>
                      <a:pt x="312" y="34"/>
                      <a:pt x="312" y="34"/>
                      <a:pt x="312" y="34"/>
                    </a:cubicBezTo>
                    <a:cubicBezTo>
                      <a:pt x="312" y="33"/>
                      <a:pt x="312" y="33"/>
                      <a:pt x="312" y="33"/>
                    </a:cubicBezTo>
                    <a:cubicBezTo>
                      <a:pt x="311" y="33"/>
                      <a:pt x="311" y="33"/>
                      <a:pt x="311" y="33"/>
                    </a:cubicBezTo>
                    <a:cubicBezTo>
                      <a:pt x="310" y="33"/>
                      <a:pt x="310" y="33"/>
                      <a:pt x="310" y="33"/>
                    </a:cubicBezTo>
                    <a:cubicBezTo>
                      <a:pt x="310" y="32"/>
                      <a:pt x="310" y="32"/>
                      <a:pt x="310" y="32"/>
                    </a:cubicBezTo>
                    <a:cubicBezTo>
                      <a:pt x="310" y="32"/>
                      <a:pt x="310" y="32"/>
                      <a:pt x="310" y="32"/>
                    </a:cubicBezTo>
                    <a:cubicBezTo>
                      <a:pt x="309" y="31"/>
                      <a:pt x="309" y="31"/>
                      <a:pt x="309" y="31"/>
                    </a:cubicBezTo>
                    <a:cubicBezTo>
                      <a:pt x="308" y="30"/>
                      <a:pt x="308" y="30"/>
                      <a:pt x="308" y="30"/>
                    </a:cubicBezTo>
                    <a:cubicBezTo>
                      <a:pt x="308" y="30"/>
                      <a:pt x="308" y="30"/>
                      <a:pt x="308" y="30"/>
                    </a:cubicBezTo>
                    <a:cubicBezTo>
                      <a:pt x="308" y="29"/>
                      <a:pt x="308" y="29"/>
                      <a:pt x="308" y="29"/>
                    </a:cubicBezTo>
                    <a:cubicBezTo>
                      <a:pt x="307" y="29"/>
                      <a:pt x="307" y="29"/>
                      <a:pt x="307" y="29"/>
                    </a:cubicBezTo>
                    <a:cubicBezTo>
                      <a:pt x="307" y="30"/>
                      <a:pt x="307" y="30"/>
                      <a:pt x="307" y="30"/>
                    </a:cubicBezTo>
                    <a:cubicBezTo>
                      <a:pt x="304" y="32"/>
                      <a:pt x="304" y="32"/>
                      <a:pt x="304" y="32"/>
                    </a:cubicBezTo>
                    <a:cubicBezTo>
                      <a:pt x="302" y="33"/>
                      <a:pt x="302" y="33"/>
                      <a:pt x="302" y="33"/>
                    </a:cubicBezTo>
                    <a:cubicBezTo>
                      <a:pt x="304" y="32"/>
                      <a:pt x="304" y="32"/>
                      <a:pt x="304" y="32"/>
                    </a:cubicBezTo>
                    <a:cubicBezTo>
                      <a:pt x="305" y="29"/>
                      <a:pt x="305" y="29"/>
                      <a:pt x="305" y="29"/>
                    </a:cubicBezTo>
                    <a:cubicBezTo>
                      <a:pt x="307" y="28"/>
                      <a:pt x="307" y="28"/>
                      <a:pt x="307" y="28"/>
                    </a:cubicBezTo>
                    <a:cubicBezTo>
                      <a:pt x="307" y="26"/>
                      <a:pt x="307" y="26"/>
                      <a:pt x="307" y="26"/>
                    </a:cubicBezTo>
                    <a:cubicBezTo>
                      <a:pt x="306" y="26"/>
                      <a:pt x="306" y="26"/>
                      <a:pt x="306" y="26"/>
                    </a:cubicBezTo>
                    <a:cubicBezTo>
                      <a:pt x="305" y="25"/>
                      <a:pt x="305" y="25"/>
                      <a:pt x="305" y="25"/>
                    </a:cubicBezTo>
                    <a:cubicBezTo>
                      <a:pt x="303" y="25"/>
                      <a:pt x="303" y="25"/>
                      <a:pt x="303" y="25"/>
                    </a:cubicBezTo>
                    <a:cubicBezTo>
                      <a:pt x="301" y="25"/>
                      <a:pt x="301" y="25"/>
                      <a:pt x="301" y="25"/>
                    </a:cubicBezTo>
                    <a:cubicBezTo>
                      <a:pt x="300" y="25"/>
                      <a:pt x="300" y="25"/>
                      <a:pt x="300" y="25"/>
                    </a:cubicBezTo>
                    <a:cubicBezTo>
                      <a:pt x="300" y="26"/>
                      <a:pt x="300" y="26"/>
                      <a:pt x="300" y="26"/>
                    </a:cubicBezTo>
                    <a:cubicBezTo>
                      <a:pt x="298" y="26"/>
                      <a:pt x="298" y="26"/>
                      <a:pt x="298" y="26"/>
                    </a:cubicBezTo>
                    <a:cubicBezTo>
                      <a:pt x="297" y="28"/>
                      <a:pt x="297" y="28"/>
                      <a:pt x="297" y="28"/>
                    </a:cubicBezTo>
                    <a:cubicBezTo>
                      <a:pt x="295" y="29"/>
                      <a:pt x="295" y="29"/>
                      <a:pt x="295" y="29"/>
                    </a:cubicBezTo>
                    <a:cubicBezTo>
                      <a:pt x="296" y="28"/>
                      <a:pt x="296" y="28"/>
                      <a:pt x="296" y="28"/>
                    </a:cubicBezTo>
                    <a:cubicBezTo>
                      <a:pt x="296" y="26"/>
                      <a:pt x="296" y="26"/>
                      <a:pt x="296" y="26"/>
                    </a:cubicBezTo>
                    <a:cubicBezTo>
                      <a:pt x="296" y="24"/>
                      <a:pt x="296" y="24"/>
                      <a:pt x="296" y="24"/>
                    </a:cubicBezTo>
                    <a:cubicBezTo>
                      <a:pt x="296" y="23"/>
                      <a:pt x="296" y="23"/>
                      <a:pt x="296" y="23"/>
                    </a:cubicBezTo>
                    <a:cubicBezTo>
                      <a:pt x="294" y="22"/>
                      <a:pt x="294" y="22"/>
                      <a:pt x="294" y="22"/>
                    </a:cubicBezTo>
                    <a:cubicBezTo>
                      <a:pt x="294" y="22"/>
                      <a:pt x="294" y="22"/>
                      <a:pt x="294" y="22"/>
                    </a:cubicBezTo>
                    <a:cubicBezTo>
                      <a:pt x="295" y="21"/>
                      <a:pt x="295" y="21"/>
                      <a:pt x="295" y="21"/>
                    </a:cubicBezTo>
                    <a:cubicBezTo>
                      <a:pt x="296" y="21"/>
                      <a:pt x="296" y="21"/>
                      <a:pt x="296" y="21"/>
                    </a:cubicBezTo>
                    <a:cubicBezTo>
                      <a:pt x="296" y="21"/>
                      <a:pt x="296" y="21"/>
                      <a:pt x="296" y="21"/>
                    </a:cubicBezTo>
                    <a:cubicBezTo>
                      <a:pt x="293" y="19"/>
                      <a:pt x="293" y="19"/>
                      <a:pt x="293" y="19"/>
                    </a:cubicBezTo>
                    <a:cubicBezTo>
                      <a:pt x="293" y="18"/>
                      <a:pt x="293" y="18"/>
                      <a:pt x="293" y="18"/>
                    </a:cubicBezTo>
                    <a:cubicBezTo>
                      <a:pt x="294" y="17"/>
                      <a:pt x="294" y="17"/>
                      <a:pt x="294" y="17"/>
                    </a:cubicBezTo>
                    <a:cubicBezTo>
                      <a:pt x="295" y="16"/>
                      <a:pt x="295" y="16"/>
                      <a:pt x="295" y="16"/>
                    </a:cubicBezTo>
                    <a:cubicBezTo>
                      <a:pt x="296" y="16"/>
                      <a:pt x="296" y="16"/>
                      <a:pt x="296" y="16"/>
                    </a:cubicBezTo>
                    <a:cubicBezTo>
                      <a:pt x="296" y="15"/>
                      <a:pt x="296" y="15"/>
                      <a:pt x="296" y="15"/>
                    </a:cubicBezTo>
                    <a:cubicBezTo>
                      <a:pt x="295" y="13"/>
                      <a:pt x="295" y="13"/>
                      <a:pt x="295" y="13"/>
                    </a:cubicBezTo>
                    <a:cubicBezTo>
                      <a:pt x="294" y="13"/>
                      <a:pt x="294" y="13"/>
                      <a:pt x="294" y="13"/>
                    </a:cubicBezTo>
                    <a:cubicBezTo>
                      <a:pt x="294" y="14"/>
                      <a:pt x="294" y="14"/>
                      <a:pt x="294" y="14"/>
                    </a:cubicBezTo>
                    <a:cubicBezTo>
                      <a:pt x="293" y="13"/>
                      <a:pt x="293" y="13"/>
                      <a:pt x="293" y="13"/>
                    </a:cubicBezTo>
                    <a:cubicBezTo>
                      <a:pt x="292" y="12"/>
                      <a:pt x="292" y="12"/>
                      <a:pt x="292" y="12"/>
                    </a:cubicBezTo>
                    <a:cubicBezTo>
                      <a:pt x="291" y="13"/>
                      <a:pt x="291" y="13"/>
                      <a:pt x="291" y="13"/>
                    </a:cubicBezTo>
                    <a:cubicBezTo>
                      <a:pt x="290" y="12"/>
                      <a:pt x="290" y="12"/>
                      <a:pt x="290" y="12"/>
                    </a:cubicBezTo>
                    <a:cubicBezTo>
                      <a:pt x="289" y="12"/>
                      <a:pt x="289" y="12"/>
                      <a:pt x="289" y="12"/>
                    </a:cubicBezTo>
                    <a:cubicBezTo>
                      <a:pt x="288" y="12"/>
                      <a:pt x="288" y="12"/>
                      <a:pt x="288" y="12"/>
                    </a:cubicBezTo>
                    <a:cubicBezTo>
                      <a:pt x="287" y="12"/>
                      <a:pt x="287" y="12"/>
                      <a:pt x="287" y="12"/>
                    </a:cubicBezTo>
                    <a:cubicBezTo>
                      <a:pt x="286" y="13"/>
                      <a:pt x="286" y="13"/>
                      <a:pt x="286" y="13"/>
                    </a:cubicBezTo>
                    <a:cubicBezTo>
                      <a:pt x="286" y="14"/>
                      <a:pt x="286" y="14"/>
                      <a:pt x="286" y="14"/>
                    </a:cubicBezTo>
                    <a:cubicBezTo>
                      <a:pt x="285" y="13"/>
                      <a:pt x="285" y="13"/>
                      <a:pt x="285" y="13"/>
                    </a:cubicBezTo>
                    <a:cubicBezTo>
                      <a:pt x="286" y="12"/>
                      <a:pt x="286" y="12"/>
                      <a:pt x="286" y="12"/>
                    </a:cubicBezTo>
                    <a:cubicBezTo>
                      <a:pt x="286" y="11"/>
                      <a:pt x="286" y="11"/>
                      <a:pt x="286" y="11"/>
                    </a:cubicBezTo>
                    <a:cubicBezTo>
                      <a:pt x="286" y="10"/>
                      <a:pt x="286" y="10"/>
                      <a:pt x="286" y="10"/>
                    </a:cubicBezTo>
                    <a:cubicBezTo>
                      <a:pt x="286" y="9"/>
                      <a:pt x="286" y="9"/>
                      <a:pt x="286" y="9"/>
                    </a:cubicBezTo>
                    <a:cubicBezTo>
                      <a:pt x="287" y="9"/>
                      <a:pt x="287" y="9"/>
                      <a:pt x="287" y="9"/>
                    </a:cubicBezTo>
                    <a:cubicBezTo>
                      <a:pt x="287" y="8"/>
                      <a:pt x="287" y="8"/>
                      <a:pt x="287" y="8"/>
                    </a:cubicBezTo>
                    <a:cubicBezTo>
                      <a:pt x="288" y="7"/>
                      <a:pt x="288" y="7"/>
                      <a:pt x="288" y="7"/>
                    </a:cubicBezTo>
                    <a:cubicBezTo>
                      <a:pt x="287" y="6"/>
                      <a:pt x="287" y="6"/>
                      <a:pt x="287" y="6"/>
                    </a:cubicBezTo>
                    <a:cubicBezTo>
                      <a:pt x="287" y="6"/>
                      <a:pt x="287" y="6"/>
                      <a:pt x="287" y="6"/>
                    </a:cubicBezTo>
                    <a:cubicBezTo>
                      <a:pt x="285" y="7"/>
                      <a:pt x="285" y="7"/>
                      <a:pt x="285" y="7"/>
                    </a:cubicBezTo>
                    <a:cubicBezTo>
                      <a:pt x="285" y="8"/>
                      <a:pt x="285" y="8"/>
                      <a:pt x="285" y="8"/>
                    </a:cubicBezTo>
                    <a:cubicBezTo>
                      <a:pt x="285" y="8"/>
                      <a:pt x="285" y="8"/>
                      <a:pt x="285" y="8"/>
                    </a:cubicBezTo>
                    <a:cubicBezTo>
                      <a:pt x="284" y="8"/>
                      <a:pt x="284" y="8"/>
                      <a:pt x="284" y="8"/>
                    </a:cubicBezTo>
                    <a:cubicBezTo>
                      <a:pt x="283" y="8"/>
                      <a:pt x="283" y="8"/>
                      <a:pt x="283" y="8"/>
                    </a:cubicBezTo>
                    <a:cubicBezTo>
                      <a:pt x="282" y="9"/>
                      <a:pt x="282" y="9"/>
                      <a:pt x="282" y="9"/>
                    </a:cubicBezTo>
                    <a:cubicBezTo>
                      <a:pt x="283" y="10"/>
                      <a:pt x="283" y="10"/>
                      <a:pt x="283" y="10"/>
                    </a:cubicBezTo>
                    <a:cubicBezTo>
                      <a:pt x="282" y="11"/>
                      <a:pt x="282" y="11"/>
                      <a:pt x="282" y="11"/>
                    </a:cubicBezTo>
                    <a:cubicBezTo>
                      <a:pt x="281" y="11"/>
                      <a:pt x="281" y="11"/>
                      <a:pt x="281" y="11"/>
                    </a:cubicBezTo>
                    <a:cubicBezTo>
                      <a:pt x="281" y="11"/>
                      <a:pt x="281" y="11"/>
                      <a:pt x="281" y="11"/>
                    </a:cubicBezTo>
                    <a:cubicBezTo>
                      <a:pt x="280" y="12"/>
                      <a:pt x="280" y="12"/>
                      <a:pt x="280" y="12"/>
                    </a:cubicBezTo>
                    <a:cubicBezTo>
                      <a:pt x="280" y="13"/>
                      <a:pt x="280" y="13"/>
                      <a:pt x="280" y="13"/>
                    </a:cubicBezTo>
                    <a:cubicBezTo>
                      <a:pt x="280" y="12"/>
                      <a:pt x="280" y="12"/>
                      <a:pt x="280" y="12"/>
                    </a:cubicBezTo>
                    <a:cubicBezTo>
                      <a:pt x="280" y="11"/>
                      <a:pt x="280" y="11"/>
                      <a:pt x="280" y="11"/>
                    </a:cubicBezTo>
                    <a:cubicBezTo>
                      <a:pt x="280" y="10"/>
                      <a:pt x="280" y="10"/>
                      <a:pt x="280" y="10"/>
                    </a:cubicBezTo>
                    <a:cubicBezTo>
                      <a:pt x="280" y="10"/>
                      <a:pt x="280" y="10"/>
                      <a:pt x="280" y="10"/>
                    </a:cubicBezTo>
                    <a:cubicBezTo>
                      <a:pt x="279" y="11"/>
                      <a:pt x="279" y="11"/>
                      <a:pt x="279" y="11"/>
                    </a:cubicBezTo>
                    <a:cubicBezTo>
                      <a:pt x="279" y="11"/>
                      <a:pt x="279" y="11"/>
                      <a:pt x="279" y="11"/>
                    </a:cubicBezTo>
                    <a:cubicBezTo>
                      <a:pt x="278" y="12"/>
                      <a:pt x="278" y="12"/>
                      <a:pt x="278" y="12"/>
                    </a:cubicBezTo>
                    <a:cubicBezTo>
                      <a:pt x="278" y="10"/>
                      <a:pt x="278" y="10"/>
                      <a:pt x="278" y="10"/>
                    </a:cubicBezTo>
                    <a:cubicBezTo>
                      <a:pt x="278" y="9"/>
                      <a:pt x="278" y="9"/>
                      <a:pt x="278" y="9"/>
                    </a:cubicBezTo>
                    <a:cubicBezTo>
                      <a:pt x="276" y="9"/>
                      <a:pt x="276" y="9"/>
                      <a:pt x="276" y="9"/>
                    </a:cubicBezTo>
                    <a:cubicBezTo>
                      <a:pt x="277" y="8"/>
                      <a:pt x="277" y="8"/>
                      <a:pt x="277" y="8"/>
                    </a:cubicBezTo>
                    <a:cubicBezTo>
                      <a:pt x="278" y="7"/>
                      <a:pt x="278" y="7"/>
                      <a:pt x="278" y="7"/>
                    </a:cubicBezTo>
                    <a:cubicBezTo>
                      <a:pt x="279" y="6"/>
                      <a:pt x="279" y="6"/>
                      <a:pt x="279" y="6"/>
                    </a:cubicBezTo>
                    <a:cubicBezTo>
                      <a:pt x="281" y="7"/>
                      <a:pt x="281" y="7"/>
                      <a:pt x="281" y="7"/>
                    </a:cubicBezTo>
                    <a:cubicBezTo>
                      <a:pt x="282" y="7"/>
                      <a:pt x="282" y="7"/>
                      <a:pt x="282" y="7"/>
                    </a:cubicBezTo>
                    <a:cubicBezTo>
                      <a:pt x="284" y="6"/>
                      <a:pt x="284" y="6"/>
                      <a:pt x="284" y="6"/>
                    </a:cubicBezTo>
                    <a:cubicBezTo>
                      <a:pt x="285" y="5"/>
                      <a:pt x="285" y="5"/>
                      <a:pt x="285" y="5"/>
                    </a:cubicBezTo>
                    <a:cubicBezTo>
                      <a:pt x="285" y="5"/>
                      <a:pt x="285" y="5"/>
                      <a:pt x="285" y="5"/>
                    </a:cubicBezTo>
                    <a:cubicBezTo>
                      <a:pt x="285" y="4"/>
                      <a:pt x="285" y="4"/>
                      <a:pt x="285" y="4"/>
                    </a:cubicBezTo>
                    <a:cubicBezTo>
                      <a:pt x="285" y="4"/>
                      <a:pt x="285" y="4"/>
                      <a:pt x="285" y="4"/>
                    </a:cubicBezTo>
                    <a:cubicBezTo>
                      <a:pt x="284" y="3"/>
                      <a:pt x="284" y="3"/>
                      <a:pt x="284" y="3"/>
                    </a:cubicBezTo>
                    <a:cubicBezTo>
                      <a:pt x="283" y="3"/>
                      <a:pt x="283" y="3"/>
                      <a:pt x="283" y="3"/>
                    </a:cubicBezTo>
                    <a:cubicBezTo>
                      <a:pt x="283" y="2"/>
                      <a:pt x="283" y="2"/>
                      <a:pt x="283" y="2"/>
                    </a:cubicBezTo>
                    <a:cubicBezTo>
                      <a:pt x="282" y="1"/>
                      <a:pt x="282" y="1"/>
                      <a:pt x="282" y="1"/>
                    </a:cubicBezTo>
                    <a:cubicBezTo>
                      <a:pt x="282" y="1"/>
                      <a:pt x="282" y="1"/>
                      <a:pt x="282" y="1"/>
                    </a:cubicBezTo>
                    <a:cubicBezTo>
                      <a:pt x="282" y="1"/>
                      <a:pt x="282" y="1"/>
                      <a:pt x="282" y="1"/>
                    </a:cubicBezTo>
                    <a:cubicBezTo>
                      <a:pt x="283" y="0"/>
                      <a:pt x="283" y="0"/>
                      <a:pt x="283" y="0"/>
                    </a:cubicBezTo>
                    <a:cubicBezTo>
                      <a:pt x="283" y="0"/>
                      <a:pt x="283" y="0"/>
                      <a:pt x="283" y="0"/>
                    </a:cubicBezTo>
                    <a:cubicBezTo>
                      <a:pt x="283" y="0"/>
                      <a:pt x="283" y="0"/>
                      <a:pt x="283" y="0"/>
                    </a:cubicBezTo>
                    <a:close/>
                    <a:moveTo>
                      <a:pt x="155" y="79"/>
                    </a:moveTo>
                    <a:cubicBezTo>
                      <a:pt x="155" y="79"/>
                      <a:pt x="154" y="79"/>
                      <a:pt x="154" y="79"/>
                    </a:cubicBezTo>
                    <a:cubicBezTo>
                      <a:pt x="155" y="80"/>
                      <a:pt x="155" y="80"/>
                      <a:pt x="155" y="80"/>
                    </a:cubicBezTo>
                    <a:cubicBezTo>
                      <a:pt x="156" y="79"/>
                      <a:pt x="156" y="79"/>
                      <a:pt x="156" y="79"/>
                    </a:cubicBezTo>
                    <a:cubicBezTo>
                      <a:pt x="155" y="79"/>
                      <a:pt x="155" y="79"/>
                      <a:pt x="155" y="79"/>
                    </a:cubicBezTo>
                    <a:close/>
                    <a:moveTo>
                      <a:pt x="127" y="89"/>
                    </a:moveTo>
                    <a:cubicBezTo>
                      <a:pt x="127" y="89"/>
                      <a:pt x="127" y="89"/>
                      <a:pt x="127" y="89"/>
                    </a:cubicBezTo>
                    <a:cubicBezTo>
                      <a:pt x="126" y="92"/>
                      <a:pt x="126" y="92"/>
                      <a:pt x="126" y="92"/>
                    </a:cubicBezTo>
                    <a:cubicBezTo>
                      <a:pt x="123" y="94"/>
                      <a:pt x="123" y="94"/>
                      <a:pt x="123" y="94"/>
                    </a:cubicBezTo>
                    <a:cubicBezTo>
                      <a:pt x="123" y="96"/>
                      <a:pt x="123" y="96"/>
                      <a:pt x="123" y="96"/>
                    </a:cubicBezTo>
                    <a:cubicBezTo>
                      <a:pt x="124" y="98"/>
                      <a:pt x="124" y="98"/>
                      <a:pt x="124" y="98"/>
                    </a:cubicBezTo>
                    <a:cubicBezTo>
                      <a:pt x="125" y="98"/>
                      <a:pt x="125" y="98"/>
                      <a:pt x="125" y="98"/>
                    </a:cubicBezTo>
                    <a:cubicBezTo>
                      <a:pt x="126" y="96"/>
                      <a:pt x="126" y="96"/>
                      <a:pt x="126" y="96"/>
                    </a:cubicBezTo>
                    <a:cubicBezTo>
                      <a:pt x="128" y="97"/>
                      <a:pt x="128" y="97"/>
                      <a:pt x="128" y="97"/>
                    </a:cubicBezTo>
                    <a:cubicBezTo>
                      <a:pt x="129" y="98"/>
                      <a:pt x="129" y="98"/>
                      <a:pt x="129" y="98"/>
                    </a:cubicBezTo>
                    <a:cubicBezTo>
                      <a:pt x="130" y="100"/>
                      <a:pt x="130" y="100"/>
                      <a:pt x="130" y="100"/>
                    </a:cubicBezTo>
                    <a:cubicBezTo>
                      <a:pt x="129" y="101"/>
                      <a:pt x="129" y="101"/>
                      <a:pt x="129" y="101"/>
                    </a:cubicBezTo>
                    <a:cubicBezTo>
                      <a:pt x="131" y="102"/>
                      <a:pt x="131" y="102"/>
                      <a:pt x="131" y="102"/>
                    </a:cubicBezTo>
                    <a:cubicBezTo>
                      <a:pt x="131" y="103"/>
                      <a:pt x="131" y="103"/>
                      <a:pt x="131" y="103"/>
                    </a:cubicBezTo>
                    <a:cubicBezTo>
                      <a:pt x="130" y="105"/>
                      <a:pt x="130" y="105"/>
                      <a:pt x="130" y="105"/>
                    </a:cubicBezTo>
                    <a:cubicBezTo>
                      <a:pt x="131" y="106"/>
                      <a:pt x="131" y="106"/>
                      <a:pt x="131" y="106"/>
                    </a:cubicBezTo>
                    <a:cubicBezTo>
                      <a:pt x="133" y="104"/>
                      <a:pt x="133" y="104"/>
                      <a:pt x="133" y="104"/>
                    </a:cubicBezTo>
                    <a:cubicBezTo>
                      <a:pt x="134" y="104"/>
                      <a:pt x="134" y="104"/>
                      <a:pt x="134" y="104"/>
                    </a:cubicBezTo>
                    <a:cubicBezTo>
                      <a:pt x="135" y="103"/>
                      <a:pt x="135" y="103"/>
                      <a:pt x="135" y="103"/>
                    </a:cubicBezTo>
                    <a:cubicBezTo>
                      <a:pt x="135" y="103"/>
                      <a:pt x="135" y="103"/>
                      <a:pt x="135" y="103"/>
                    </a:cubicBezTo>
                    <a:cubicBezTo>
                      <a:pt x="137" y="104"/>
                      <a:pt x="137" y="104"/>
                      <a:pt x="137" y="104"/>
                    </a:cubicBezTo>
                    <a:cubicBezTo>
                      <a:pt x="138" y="104"/>
                      <a:pt x="138" y="104"/>
                      <a:pt x="138" y="104"/>
                    </a:cubicBezTo>
                    <a:cubicBezTo>
                      <a:pt x="138" y="102"/>
                      <a:pt x="138" y="102"/>
                      <a:pt x="138" y="102"/>
                    </a:cubicBezTo>
                    <a:cubicBezTo>
                      <a:pt x="135" y="100"/>
                      <a:pt x="135" y="100"/>
                      <a:pt x="135" y="100"/>
                    </a:cubicBezTo>
                    <a:cubicBezTo>
                      <a:pt x="135" y="99"/>
                      <a:pt x="135" y="99"/>
                      <a:pt x="135" y="99"/>
                    </a:cubicBezTo>
                    <a:cubicBezTo>
                      <a:pt x="134" y="98"/>
                      <a:pt x="134" y="98"/>
                      <a:pt x="134" y="98"/>
                    </a:cubicBezTo>
                    <a:cubicBezTo>
                      <a:pt x="133" y="96"/>
                      <a:pt x="133" y="96"/>
                      <a:pt x="133" y="96"/>
                    </a:cubicBezTo>
                    <a:cubicBezTo>
                      <a:pt x="134" y="96"/>
                      <a:pt x="134" y="96"/>
                      <a:pt x="134" y="96"/>
                    </a:cubicBezTo>
                    <a:cubicBezTo>
                      <a:pt x="134" y="95"/>
                      <a:pt x="134" y="95"/>
                      <a:pt x="134" y="95"/>
                    </a:cubicBezTo>
                    <a:cubicBezTo>
                      <a:pt x="133" y="94"/>
                      <a:pt x="133" y="94"/>
                      <a:pt x="133" y="94"/>
                    </a:cubicBezTo>
                    <a:cubicBezTo>
                      <a:pt x="131" y="94"/>
                      <a:pt x="131" y="94"/>
                      <a:pt x="131" y="94"/>
                    </a:cubicBezTo>
                    <a:cubicBezTo>
                      <a:pt x="130" y="94"/>
                      <a:pt x="130" y="94"/>
                      <a:pt x="130" y="94"/>
                    </a:cubicBezTo>
                    <a:cubicBezTo>
                      <a:pt x="129" y="94"/>
                      <a:pt x="129" y="94"/>
                      <a:pt x="129" y="94"/>
                    </a:cubicBezTo>
                    <a:cubicBezTo>
                      <a:pt x="129" y="93"/>
                      <a:pt x="129" y="93"/>
                      <a:pt x="129" y="93"/>
                    </a:cubicBezTo>
                    <a:cubicBezTo>
                      <a:pt x="127" y="93"/>
                      <a:pt x="127" y="93"/>
                      <a:pt x="127" y="93"/>
                    </a:cubicBezTo>
                    <a:cubicBezTo>
                      <a:pt x="127" y="92"/>
                      <a:pt x="127" y="92"/>
                      <a:pt x="127" y="92"/>
                    </a:cubicBezTo>
                    <a:cubicBezTo>
                      <a:pt x="127" y="89"/>
                      <a:pt x="127" y="89"/>
                      <a:pt x="127" y="89"/>
                    </a:cubicBezTo>
                    <a:close/>
                    <a:moveTo>
                      <a:pt x="174" y="106"/>
                    </a:moveTo>
                    <a:cubicBezTo>
                      <a:pt x="173" y="106"/>
                      <a:pt x="173" y="106"/>
                      <a:pt x="173" y="106"/>
                    </a:cubicBezTo>
                    <a:cubicBezTo>
                      <a:pt x="172" y="106"/>
                      <a:pt x="172" y="106"/>
                      <a:pt x="172" y="106"/>
                    </a:cubicBezTo>
                    <a:cubicBezTo>
                      <a:pt x="174" y="108"/>
                      <a:pt x="174" y="108"/>
                      <a:pt x="174" y="108"/>
                    </a:cubicBezTo>
                    <a:cubicBezTo>
                      <a:pt x="174" y="108"/>
                      <a:pt x="174" y="108"/>
                      <a:pt x="174" y="108"/>
                    </a:cubicBezTo>
                    <a:cubicBezTo>
                      <a:pt x="175" y="107"/>
                      <a:pt x="175" y="107"/>
                      <a:pt x="175" y="107"/>
                    </a:cubicBezTo>
                    <a:cubicBezTo>
                      <a:pt x="174" y="106"/>
                      <a:pt x="174" y="106"/>
                      <a:pt x="174" y="106"/>
                    </a:cubicBezTo>
                    <a:close/>
                    <a:moveTo>
                      <a:pt x="162" y="110"/>
                    </a:moveTo>
                    <a:cubicBezTo>
                      <a:pt x="160" y="110"/>
                      <a:pt x="160" y="110"/>
                      <a:pt x="160" y="110"/>
                    </a:cubicBezTo>
                    <a:cubicBezTo>
                      <a:pt x="159" y="110"/>
                      <a:pt x="159" y="110"/>
                      <a:pt x="159" y="110"/>
                    </a:cubicBezTo>
                    <a:cubicBezTo>
                      <a:pt x="160" y="111"/>
                      <a:pt x="160" y="111"/>
                      <a:pt x="160" y="111"/>
                    </a:cubicBezTo>
                    <a:cubicBezTo>
                      <a:pt x="160" y="112"/>
                      <a:pt x="160" y="112"/>
                      <a:pt x="160" y="112"/>
                    </a:cubicBezTo>
                    <a:cubicBezTo>
                      <a:pt x="161" y="113"/>
                      <a:pt x="161" y="113"/>
                      <a:pt x="161" y="113"/>
                    </a:cubicBezTo>
                    <a:cubicBezTo>
                      <a:pt x="161" y="114"/>
                      <a:pt x="161" y="114"/>
                      <a:pt x="161" y="114"/>
                    </a:cubicBezTo>
                    <a:cubicBezTo>
                      <a:pt x="161" y="114"/>
                      <a:pt x="160" y="114"/>
                      <a:pt x="160" y="114"/>
                    </a:cubicBezTo>
                    <a:cubicBezTo>
                      <a:pt x="161" y="115"/>
                      <a:pt x="161" y="115"/>
                      <a:pt x="161" y="115"/>
                    </a:cubicBezTo>
                    <a:cubicBezTo>
                      <a:pt x="163" y="112"/>
                      <a:pt x="163" y="112"/>
                      <a:pt x="163" y="112"/>
                    </a:cubicBezTo>
                    <a:cubicBezTo>
                      <a:pt x="165" y="112"/>
                      <a:pt x="165" y="112"/>
                      <a:pt x="165" y="112"/>
                    </a:cubicBezTo>
                    <a:cubicBezTo>
                      <a:pt x="165" y="111"/>
                      <a:pt x="165" y="111"/>
                      <a:pt x="165" y="111"/>
                    </a:cubicBezTo>
                    <a:cubicBezTo>
                      <a:pt x="162" y="110"/>
                      <a:pt x="162" y="110"/>
                      <a:pt x="162" y="110"/>
                    </a:cubicBezTo>
                    <a:close/>
                    <a:moveTo>
                      <a:pt x="158" y="111"/>
                    </a:moveTo>
                    <a:cubicBezTo>
                      <a:pt x="157" y="112"/>
                      <a:pt x="157" y="112"/>
                      <a:pt x="157" y="112"/>
                    </a:cubicBezTo>
                    <a:cubicBezTo>
                      <a:pt x="154" y="116"/>
                      <a:pt x="154" y="116"/>
                      <a:pt x="154" y="116"/>
                    </a:cubicBezTo>
                    <a:cubicBezTo>
                      <a:pt x="154" y="116"/>
                      <a:pt x="154" y="116"/>
                      <a:pt x="154" y="116"/>
                    </a:cubicBezTo>
                    <a:cubicBezTo>
                      <a:pt x="155" y="117"/>
                      <a:pt x="155" y="117"/>
                      <a:pt x="155" y="117"/>
                    </a:cubicBezTo>
                    <a:cubicBezTo>
                      <a:pt x="156" y="117"/>
                      <a:pt x="156" y="117"/>
                      <a:pt x="156" y="117"/>
                    </a:cubicBezTo>
                    <a:cubicBezTo>
                      <a:pt x="157" y="117"/>
                      <a:pt x="157" y="117"/>
                      <a:pt x="157" y="117"/>
                    </a:cubicBezTo>
                    <a:cubicBezTo>
                      <a:pt x="157" y="118"/>
                      <a:pt x="157" y="118"/>
                      <a:pt x="157" y="118"/>
                    </a:cubicBezTo>
                    <a:cubicBezTo>
                      <a:pt x="158" y="119"/>
                      <a:pt x="158" y="119"/>
                      <a:pt x="158" y="119"/>
                    </a:cubicBezTo>
                    <a:cubicBezTo>
                      <a:pt x="158" y="116"/>
                      <a:pt x="158" y="116"/>
                      <a:pt x="158" y="116"/>
                    </a:cubicBezTo>
                    <a:cubicBezTo>
                      <a:pt x="159" y="114"/>
                      <a:pt x="159" y="114"/>
                      <a:pt x="159" y="114"/>
                    </a:cubicBezTo>
                    <a:cubicBezTo>
                      <a:pt x="159" y="112"/>
                      <a:pt x="159" y="112"/>
                      <a:pt x="159" y="112"/>
                    </a:cubicBezTo>
                    <a:cubicBezTo>
                      <a:pt x="158" y="111"/>
                      <a:pt x="158" y="111"/>
                      <a:pt x="158" y="111"/>
                    </a:cubicBezTo>
                    <a:close/>
                    <a:moveTo>
                      <a:pt x="94" y="134"/>
                    </a:moveTo>
                    <a:cubicBezTo>
                      <a:pt x="94" y="134"/>
                      <a:pt x="94" y="134"/>
                      <a:pt x="94" y="134"/>
                    </a:cubicBezTo>
                    <a:cubicBezTo>
                      <a:pt x="94" y="135"/>
                      <a:pt x="94" y="135"/>
                      <a:pt x="94" y="135"/>
                    </a:cubicBezTo>
                    <a:cubicBezTo>
                      <a:pt x="95" y="135"/>
                      <a:pt x="95" y="135"/>
                      <a:pt x="95" y="135"/>
                    </a:cubicBezTo>
                    <a:cubicBezTo>
                      <a:pt x="94" y="134"/>
                      <a:pt x="94" y="134"/>
                      <a:pt x="94" y="134"/>
                    </a:cubicBezTo>
                    <a:close/>
                    <a:moveTo>
                      <a:pt x="94" y="136"/>
                    </a:moveTo>
                    <a:cubicBezTo>
                      <a:pt x="94" y="136"/>
                      <a:pt x="93" y="136"/>
                      <a:pt x="93" y="136"/>
                    </a:cubicBezTo>
                    <a:cubicBezTo>
                      <a:pt x="93" y="137"/>
                      <a:pt x="93" y="137"/>
                      <a:pt x="93" y="137"/>
                    </a:cubicBezTo>
                    <a:cubicBezTo>
                      <a:pt x="94" y="138"/>
                      <a:pt x="94" y="138"/>
                      <a:pt x="94" y="138"/>
                    </a:cubicBezTo>
                    <a:cubicBezTo>
                      <a:pt x="96" y="140"/>
                      <a:pt x="96" y="140"/>
                      <a:pt x="96" y="140"/>
                    </a:cubicBezTo>
                    <a:cubicBezTo>
                      <a:pt x="96" y="139"/>
                      <a:pt x="96" y="139"/>
                      <a:pt x="96" y="139"/>
                    </a:cubicBezTo>
                    <a:cubicBezTo>
                      <a:pt x="94" y="137"/>
                      <a:pt x="94" y="137"/>
                      <a:pt x="94" y="137"/>
                    </a:cubicBezTo>
                    <a:cubicBezTo>
                      <a:pt x="94" y="136"/>
                      <a:pt x="94" y="136"/>
                      <a:pt x="94" y="136"/>
                    </a:cubicBezTo>
                    <a:cubicBezTo>
                      <a:pt x="94" y="136"/>
                      <a:pt x="94" y="136"/>
                      <a:pt x="94" y="136"/>
                    </a:cubicBezTo>
                    <a:cubicBezTo>
                      <a:pt x="94" y="136"/>
                      <a:pt x="94" y="136"/>
                      <a:pt x="94" y="136"/>
                    </a:cubicBezTo>
                    <a:close/>
                    <a:moveTo>
                      <a:pt x="130" y="147"/>
                    </a:moveTo>
                    <a:cubicBezTo>
                      <a:pt x="128" y="147"/>
                      <a:pt x="128" y="147"/>
                      <a:pt x="128" y="147"/>
                    </a:cubicBezTo>
                    <a:cubicBezTo>
                      <a:pt x="127" y="148"/>
                      <a:pt x="127" y="148"/>
                      <a:pt x="127" y="148"/>
                    </a:cubicBezTo>
                    <a:cubicBezTo>
                      <a:pt x="126" y="148"/>
                      <a:pt x="126" y="148"/>
                      <a:pt x="126" y="148"/>
                    </a:cubicBezTo>
                    <a:cubicBezTo>
                      <a:pt x="125" y="148"/>
                      <a:pt x="125" y="148"/>
                      <a:pt x="125" y="148"/>
                    </a:cubicBezTo>
                    <a:cubicBezTo>
                      <a:pt x="123" y="148"/>
                      <a:pt x="123" y="148"/>
                      <a:pt x="123" y="148"/>
                    </a:cubicBezTo>
                    <a:cubicBezTo>
                      <a:pt x="122" y="148"/>
                      <a:pt x="122" y="148"/>
                      <a:pt x="122" y="148"/>
                    </a:cubicBezTo>
                    <a:cubicBezTo>
                      <a:pt x="122" y="150"/>
                      <a:pt x="122" y="150"/>
                      <a:pt x="122" y="150"/>
                    </a:cubicBezTo>
                    <a:cubicBezTo>
                      <a:pt x="124" y="152"/>
                      <a:pt x="124" y="152"/>
                      <a:pt x="124" y="152"/>
                    </a:cubicBezTo>
                    <a:cubicBezTo>
                      <a:pt x="125" y="153"/>
                      <a:pt x="125" y="153"/>
                      <a:pt x="125" y="153"/>
                    </a:cubicBezTo>
                    <a:cubicBezTo>
                      <a:pt x="126" y="153"/>
                      <a:pt x="126" y="153"/>
                      <a:pt x="126" y="153"/>
                    </a:cubicBezTo>
                    <a:cubicBezTo>
                      <a:pt x="127" y="153"/>
                      <a:pt x="127" y="153"/>
                      <a:pt x="127" y="153"/>
                    </a:cubicBezTo>
                    <a:cubicBezTo>
                      <a:pt x="128" y="153"/>
                      <a:pt x="128" y="153"/>
                      <a:pt x="128" y="153"/>
                    </a:cubicBezTo>
                    <a:cubicBezTo>
                      <a:pt x="130" y="153"/>
                      <a:pt x="130" y="153"/>
                      <a:pt x="130" y="153"/>
                    </a:cubicBezTo>
                    <a:cubicBezTo>
                      <a:pt x="130" y="152"/>
                      <a:pt x="130" y="152"/>
                      <a:pt x="130" y="152"/>
                    </a:cubicBezTo>
                    <a:cubicBezTo>
                      <a:pt x="131" y="150"/>
                      <a:pt x="131" y="150"/>
                      <a:pt x="131" y="150"/>
                    </a:cubicBezTo>
                    <a:cubicBezTo>
                      <a:pt x="131" y="149"/>
                      <a:pt x="131" y="149"/>
                      <a:pt x="131" y="149"/>
                    </a:cubicBezTo>
                    <a:cubicBezTo>
                      <a:pt x="130" y="148"/>
                      <a:pt x="130" y="148"/>
                      <a:pt x="130" y="148"/>
                    </a:cubicBezTo>
                    <a:cubicBezTo>
                      <a:pt x="130" y="147"/>
                      <a:pt x="130" y="147"/>
                      <a:pt x="130" y="147"/>
                    </a:cubicBezTo>
                    <a:close/>
                    <a:moveTo>
                      <a:pt x="208" y="165"/>
                    </a:moveTo>
                    <a:cubicBezTo>
                      <a:pt x="207" y="165"/>
                      <a:pt x="207" y="165"/>
                      <a:pt x="207" y="165"/>
                    </a:cubicBezTo>
                    <a:cubicBezTo>
                      <a:pt x="205" y="167"/>
                      <a:pt x="205" y="167"/>
                      <a:pt x="205" y="167"/>
                    </a:cubicBezTo>
                    <a:cubicBezTo>
                      <a:pt x="206" y="167"/>
                      <a:pt x="206" y="167"/>
                      <a:pt x="206" y="167"/>
                    </a:cubicBezTo>
                    <a:cubicBezTo>
                      <a:pt x="208" y="166"/>
                      <a:pt x="208" y="166"/>
                      <a:pt x="208" y="166"/>
                    </a:cubicBezTo>
                    <a:cubicBezTo>
                      <a:pt x="208" y="165"/>
                      <a:pt x="208" y="165"/>
                      <a:pt x="208" y="165"/>
                    </a:cubicBezTo>
                    <a:close/>
                    <a:moveTo>
                      <a:pt x="231" y="165"/>
                    </a:moveTo>
                    <a:cubicBezTo>
                      <a:pt x="230" y="166"/>
                      <a:pt x="230" y="166"/>
                      <a:pt x="230" y="166"/>
                    </a:cubicBezTo>
                    <a:cubicBezTo>
                      <a:pt x="231" y="168"/>
                      <a:pt x="231" y="168"/>
                      <a:pt x="231" y="168"/>
                    </a:cubicBezTo>
                    <a:cubicBezTo>
                      <a:pt x="232" y="167"/>
                      <a:pt x="232" y="167"/>
                      <a:pt x="232" y="167"/>
                    </a:cubicBezTo>
                    <a:cubicBezTo>
                      <a:pt x="231" y="166"/>
                      <a:pt x="231" y="166"/>
                      <a:pt x="231" y="166"/>
                    </a:cubicBezTo>
                    <a:cubicBezTo>
                      <a:pt x="232" y="166"/>
                      <a:pt x="232" y="166"/>
                      <a:pt x="232" y="166"/>
                    </a:cubicBezTo>
                    <a:cubicBezTo>
                      <a:pt x="231" y="165"/>
                      <a:pt x="231" y="165"/>
                      <a:pt x="231" y="165"/>
                    </a:cubicBezTo>
                    <a:close/>
                    <a:moveTo>
                      <a:pt x="237" y="166"/>
                    </a:moveTo>
                    <a:cubicBezTo>
                      <a:pt x="236" y="167"/>
                      <a:pt x="236" y="167"/>
                      <a:pt x="236" y="167"/>
                    </a:cubicBezTo>
                    <a:cubicBezTo>
                      <a:pt x="237" y="167"/>
                      <a:pt x="237" y="167"/>
                      <a:pt x="237" y="167"/>
                    </a:cubicBezTo>
                    <a:cubicBezTo>
                      <a:pt x="238" y="167"/>
                      <a:pt x="238" y="167"/>
                      <a:pt x="238" y="167"/>
                    </a:cubicBezTo>
                    <a:cubicBezTo>
                      <a:pt x="237" y="166"/>
                      <a:pt x="237" y="166"/>
                      <a:pt x="237" y="166"/>
                    </a:cubicBezTo>
                    <a:close/>
                    <a:moveTo>
                      <a:pt x="234" y="169"/>
                    </a:moveTo>
                    <a:cubicBezTo>
                      <a:pt x="234" y="170"/>
                      <a:pt x="234" y="170"/>
                      <a:pt x="234" y="170"/>
                    </a:cubicBezTo>
                    <a:cubicBezTo>
                      <a:pt x="235" y="170"/>
                      <a:pt x="235" y="170"/>
                      <a:pt x="235" y="170"/>
                    </a:cubicBezTo>
                    <a:cubicBezTo>
                      <a:pt x="235" y="169"/>
                      <a:pt x="235" y="169"/>
                      <a:pt x="235" y="169"/>
                    </a:cubicBezTo>
                    <a:cubicBezTo>
                      <a:pt x="234" y="169"/>
                      <a:pt x="234" y="169"/>
                      <a:pt x="234" y="169"/>
                    </a:cubicBezTo>
                    <a:close/>
                    <a:moveTo>
                      <a:pt x="231" y="171"/>
                    </a:moveTo>
                    <a:cubicBezTo>
                      <a:pt x="230" y="172"/>
                      <a:pt x="230" y="172"/>
                      <a:pt x="230" y="172"/>
                    </a:cubicBezTo>
                    <a:cubicBezTo>
                      <a:pt x="230" y="173"/>
                      <a:pt x="230" y="173"/>
                      <a:pt x="230" y="173"/>
                    </a:cubicBezTo>
                    <a:cubicBezTo>
                      <a:pt x="228" y="174"/>
                      <a:pt x="228" y="174"/>
                      <a:pt x="228" y="174"/>
                    </a:cubicBezTo>
                    <a:cubicBezTo>
                      <a:pt x="228" y="175"/>
                      <a:pt x="228" y="175"/>
                      <a:pt x="228" y="175"/>
                    </a:cubicBezTo>
                    <a:cubicBezTo>
                      <a:pt x="229" y="175"/>
                      <a:pt x="229" y="175"/>
                      <a:pt x="229" y="175"/>
                    </a:cubicBezTo>
                    <a:cubicBezTo>
                      <a:pt x="229" y="174"/>
                      <a:pt x="229" y="174"/>
                      <a:pt x="229" y="174"/>
                    </a:cubicBezTo>
                    <a:cubicBezTo>
                      <a:pt x="230" y="173"/>
                      <a:pt x="230" y="173"/>
                      <a:pt x="230" y="173"/>
                    </a:cubicBezTo>
                    <a:cubicBezTo>
                      <a:pt x="231" y="172"/>
                      <a:pt x="231" y="172"/>
                      <a:pt x="231" y="172"/>
                    </a:cubicBezTo>
                    <a:cubicBezTo>
                      <a:pt x="232" y="171"/>
                      <a:pt x="232" y="171"/>
                      <a:pt x="232" y="171"/>
                    </a:cubicBezTo>
                    <a:cubicBezTo>
                      <a:pt x="232" y="171"/>
                      <a:pt x="232" y="171"/>
                      <a:pt x="232" y="171"/>
                    </a:cubicBezTo>
                    <a:cubicBezTo>
                      <a:pt x="231" y="171"/>
                      <a:pt x="231" y="171"/>
                      <a:pt x="231" y="171"/>
                    </a:cubicBezTo>
                    <a:close/>
                    <a:moveTo>
                      <a:pt x="236" y="172"/>
                    </a:moveTo>
                    <a:cubicBezTo>
                      <a:pt x="235" y="173"/>
                      <a:pt x="235" y="173"/>
                      <a:pt x="235" y="173"/>
                    </a:cubicBezTo>
                    <a:cubicBezTo>
                      <a:pt x="235" y="175"/>
                      <a:pt x="235" y="175"/>
                      <a:pt x="235" y="175"/>
                    </a:cubicBezTo>
                    <a:cubicBezTo>
                      <a:pt x="237" y="175"/>
                      <a:pt x="237" y="175"/>
                      <a:pt x="237" y="175"/>
                    </a:cubicBezTo>
                    <a:cubicBezTo>
                      <a:pt x="238" y="174"/>
                      <a:pt x="238" y="174"/>
                      <a:pt x="238" y="174"/>
                    </a:cubicBezTo>
                    <a:cubicBezTo>
                      <a:pt x="238" y="174"/>
                      <a:pt x="238" y="174"/>
                      <a:pt x="238" y="174"/>
                    </a:cubicBezTo>
                    <a:cubicBezTo>
                      <a:pt x="237" y="174"/>
                      <a:pt x="237" y="174"/>
                      <a:pt x="237" y="174"/>
                    </a:cubicBezTo>
                    <a:cubicBezTo>
                      <a:pt x="237" y="172"/>
                      <a:pt x="237" y="172"/>
                      <a:pt x="237" y="172"/>
                    </a:cubicBezTo>
                    <a:cubicBezTo>
                      <a:pt x="236" y="172"/>
                      <a:pt x="236" y="172"/>
                      <a:pt x="236" y="172"/>
                    </a:cubicBezTo>
                    <a:close/>
                    <a:moveTo>
                      <a:pt x="233" y="173"/>
                    </a:moveTo>
                    <a:cubicBezTo>
                      <a:pt x="232" y="175"/>
                      <a:pt x="232" y="175"/>
                      <a:pt x="232" y="175"/>
                    </a:cubicBezTo>
                    <a:cubicBezTo>
                      <a:pt x="232" y="175"/>
                      <a:pt x="232" y="175"/>
                      <a:pt x="232" y="175"/>
                    </a:cubicBezTo>
                    <a:cubicBezTo>
                      <a:pt x="230" y="176"/>
                      <a:pt x="230" y="176"/>
                      <a:pt x="230" y="176"/>
                    </a:cubicBezTo>
                    <a:cubicBezTo>
                      <a:pt x="229" y="177"/>
                      <a:pt x="229" y="177"/>
                      <a:pt x="229" y="177"/>
                    </a:cubicBezTo>
                    <a:cubicBezTo>
                      <a:pt x="227" y="178"/>
                      <a:pt x="227" y="178"/>
                      <a:pt x="227" y="178"/>
                    </a:cubicBezTo>
                    <a:cubicBezTo>
                      <a:pt x="227" y="179"/>
                      <a:pt x="227" y="179"/>
                      <a:pt x="227" y="179"/>
                    </a:cubicBezTo>
                    <a:cubicBezTo>
                      <a:pt x="226" y="179"/>
                      <a:pt x="226" y="179"/>
                      <a:pt x="226" y="179"/>
                    </a:cubicBezTo>
                    <a:cubicBezTo>
                      <a:pt x="225" y="180"/>
                      <a:pt x="225" y="180"/>
                      <a:pt x="225" y="180"/>
                    </a:cubicBezTo>
                    <a:cubicBezTo>
                      <a:pt x="225" y="180"/>
                      <a:pt x="225" y="180"/>
                      <a:pt x="225" y="180"/>
                    </a:cubicBezTo>
                    <a:cubicBezTo>
                      <a:pt x="227" y="180"/>
                      <a:pt x="227" y="180"/>
                      <a:pt x="227" y="180"/>
                    </a:cubicBezTo>
                    <a:cubicBezTo>
                      <a:pt x="227" y="180"/>
                      <a:pt x="227" y="180"/>
                      <a:pt x="227" y="180"/>
                    </a:cubicBezTo>
                    <a:cubicBezTo>
                      <a:pt x="229" y="180"/>
                      <a:pt x="229" y="180"/>
                      <a:pt x="229" y="180"/>
                    </a:cubicBezTo>
                    <a:cubicBezTo>
                      <a:pt x="229" y="179"/>
                      <a:pt x="229" y="179"/>
                      <a:pt x="229" y="179"/>
                    </a:cubicBezTo>
                    <a:cubicBezTo>
                      <a:pt x="229" y="179"/>
                      <a:pt x="229" y="179"/>
                      <a:pt x="229" y="179"/>
                    </a:cubicBezTo>
                    <a:cubicBezTo>
                      <a:pt x="230" y="178"/>
                      <a:pt x="230" y="178"/>
                      <a:pt x="230" y="178"/>
                    </a:cubicBezTo>
                    <a:cubicBezTo>
                      <a:pt x="232" y="176"/>
                      <a:pt x="232" y="176"/>
                      <a:pt x="232" y="176"/>
                    </a:cubicBezTo>
                    <a:cubicBezTo>
                      <a:pt x="233" y="176"/>
                      <a:pt x="233" y="176"/>
                      <a:pt x="233" y="176"/>
                    </a:cubicBezTo>
                    <a:cubicBezTo>
                      <a:pt x="234" y="175"/>
                      <a:pt x="234" y="175"/>
                      <a:pt x="234" y="175"/>
                    </a:cubicBezTo>
                    <a:cubicBezTo>
                      <a:pt x="233" y="174"/>
                      <a:pt x="233" y="174"/>
                      <a:pt x="233" y="174"/>
                    </a:cubicBezTo>
                    <a:cubicBezTo>
                      <a:pt x="234" y="174"/>
                      <a:pt x="234" y="174"/>
                      <a:pt x="234" y="174"/>
                    </a:cubicBezTo>
                    <a:cubicBezTo>
                      <a:pt x="233" y="173"/>
                      <a:pt x="233" y="173"/>
                      <a:pt x="233" y="173"/>
                    </a:cubicBezTo>
                    <a:close/>
                    <a:moveTo>
                      <a:pt x="149" y="174"/>
                    </a:moveTo>
                    <a:cubicBezTo>
                      <a:pt x="148" y="175"/>
                      <a:pt x="148" y="175"/>
                      <a:pt x="148" y="175"/>
                    </a:cubicBezTo>
                    <a:cubicBezTo>
                      <a:pt x="147" y="176"/>
                      <a:pt x="147" y="176"/>
                      <a:pt x="147" y="176"/>
                    </a:cubicBezTo>
                    <a:cubicBezTo>
                      <a:pt x="147" y="177"/>
                      <a:pt x="147" y="177"/>
                      <a:pt x="147" y="177"/>
                    </a:cubicBezTo>
                    <a:cubicBezTo>
                      <a:pt x="147" y="177"/>
                      <a:pt x="147" y="177"/>
                      <a:pt x="147" y="177"/>
                    </a:cubicBezTo>
                    <a:cubicBezTo>
                      <a:pt x="148" y="176"/>
                      <a:pt x="148" y="176"/>
                      <a:pt x="148" y="176"/>
                    </a:cubicBezTo>
                    <a:cubicBezTo>
                      <a:pt x="149" y="175"/>
                      <a:pt x="149" y="175"/>
                      <a:pt x="149" y="175"/>
                    </a:cubicBezTo>
                    <a:cubicBezTo>
                      <a:pt x="149" y="174"/>
                      <a:pt x="149" y="174"/>
                      <a:pt x="149" y="174"/>
                    </a:cubicBezTo>
                    <a:close/>
                    <a:moveTo>
                      <a:pt x="151" y="175"/>
                    </a:moveTo>
                    <a:cubicBezTo>
                      <a:pt x="149" y="176"/>
                      <a:pt x="149" y="176"/>
                      <a:pt x="149" y="176"/>
                    </a:cubicBezTo>
                    <a:cubicBezTo>
                      <a:pt x="150" y="176"/>
                      <a:pt x="150" y="176"/>
                      <a:pt x="150" y="176"/>
                    </a:cubicBezTo>
                    <a:cubicBezTo>
                      <a:pt x="150" y="176"/>
                      <a:pt x="150" y="176"/>
                      <a:pt x="150" y="176"/>
                    </a:cubicBezTo>
                    <a:cubicBezTo>
                      <a:pt x="151" y="175"/>
                      <a:pt x="151" y="175"/>
                      <a:pt x="151" y="175"/>
                    </a:cubicBezTo>
                    <a:close/>
                    <a:moveTo>
                      <a:pt x="193" y="176"/>
                    </a:moveTo>
                    <a:cubicBezTo>
                      <a:pt x="192" y="176"/>
                      <a:pt x="192" y="176"/>
                      <a:pt x="192" y="176"/>
                    </a:cubicBezTo>
                    <a:cubicBezTo>
                      <a:pt x="193" y="177"/>
                      <a:pt x="193" y="177"/>
                      <a:pt x="193" y="177"/>
                    </a:cubicBezTo>
                    <a:cubicBezTo>
                      <a:pt x="194" y="176"/>
                      <a:pt x="194" y="176"/>
                      <a:pt x="194" y="176"/>
                    </a:cubicBezTo>
                    <a:cubicBezTo>
                      <a:pt x="193" y="176"/>
                      <a:pt x="193" y="176"/>
                      <a:pt x="193" y="176"/>
                    </a:cubicBezTo>
                    <a:close/>
                    <a:moveTo>
                      <a:pt x="227" y="176"/>
                    </a:moveTo>
                    <a:cubicBezTo>
                      <a:pt x="225" y="177"/>
                      <a:pt x="225" y="177"/>
                      <a:pt x="225" y="177"/>
                    </a:cubicBezTo>
                    <a:cubicBezTo>
                      <a:pt x="225" y="177"/>
                      <a:pt x="226" y="178"/>
                      <a:pt x="226" y="178"/>
                    </a:cubicBezTo>
                    <a:cubicBezTo>
                      <a:pt x="227" y="177"/>
                      <a:pt x="227" y="177"/>
                      <a:pt x="227" y="177"/>
                    </a:cubicBezTo>
                    <a:cubicBezTo>
                      <a:pt x="227" y="176"/>
                      <a:pt x="227" y="176"/>
                      <a:pt x="227" y="176"/>
                    </a:cubicBezTo>
                    <a:close/>
                    <a:moveTo>
                      <a:pt x="246" y="182"/>
                    </a:moveTo>
                    <a:cubicBezTo>
                      <a:pt x="245" y="182"/>
                      <a:pt x="245" y="182"/>
                      <a:pt x="245" y="182"/>
                    </a:cubicBezTo>
                    <a:cubicBezTo>
                      <a:pt x="244" y="182"/>
                      <a:pt x="244" y="182"/>
                      <a:pt x="244" y="182"/>
                    </a:cubicBezTo>
                    <a:cubicBezTo>
                      <a:pt x="244" y="183"/>
                      <a:pt x="244" y="183"/>
                      <a:pt x="244" y="183"/>
                    </a:cubicBezTo>
                    <a:cubicBezTo>
                      <a:pt x="245" y="183"/>
                      <a:pt x="245" y="183"/>
                      <a:pt x="245" y="183"/>
                    </a:cubicBezTo>
                    <a:cubicBezTo>
                      <a:pt x="246" y="182"/>
                      <a:pt x="246" y="182"/>
                      <a:pt x="246" y="182"/>
                    </a:cubicBezTo>
                    <a:close/>
                    <a:moveTo>
                      <a:pt x="231" y="185"/>
                    </a:moveTo>
                    <a:cubicBezTo>
                      <a:pt x="230" y="186"/>
                      <a:pt x="230" y="186"/>
                      <a:pt x="230" y="186"/>
                    </a:cubicBezTo>
                    <a:cubicBezTo>
                      <a:pt x="232" y="186"/>
                      <a:pt x="232" y="186"/>
                      <a:pt x="232" y="186"/>
                    </a:cubicBezTo>
                    <a:cubicBezTo>
                      <a:pt x="231" y="185"/>
                      <a:pt x="231" y="185"/>
                      <a:pt x="231" y="185"/>
                    </a:cubicBezTo>
                    <a:close/>
                    <a:moveTo>
                      <a:pt x="192" y="186"/>
                    </a:moveTo>
                    <a:cubicBezTo>
                      <a:pt x="192" y="187"/>
                      <a:pt x="192" y="187"/>
                      <a:pt x="192" y="187"/>
                    </a:cubicBezTo>
                    <a:cubicBezTo>
                      <a:pt x="191" y="188"/>
                      <a:pt x="191" y="188"/>
                      <a:pt x="191" y="188"/>
                    </a:cubicBezTo>
                    <a:cubicBezTo>
                      <a:pt x="192" y="188"/>
                      <a:pt x="192" y="188"/>
                      <a:pt x="192" y="188"/>
                    </a:cubicBezTo>
                    <a:cubicBezTo>
                      <a:pt x="193" y="188"/>
                      <a:pt x="193" y="188"/>
                      <a:pt x="193" y="188"/>
                    </a:cubicBezTo>
                    <a:cubicBezTo>
                      <a:pt x="193" y="187"/>
                      <a:pt x="193" y="187"/>
                      <a:pt x="193" y="187"/>
                    </a:cubicBezTo>
                    <a:cubicBezTo>
                      <a:pt x="192" y="186"/>
                      <a:pt x="192" y="186"/>
                      <a:pt x="192" y="186"/>
                    </a:cubicBezTo>
                    <a:close/>
                    <a:moveTo>
                      <a:pt x="191" y="189"/>
                    </a:moveTo>
                    <a:cubicBezTo>
                      <a:pt x="190" y="189"/>
                      <a:pt x="190" y="189"/>
                      <a:pt x="190" y="189"/>
                    </a:cubicBezTo>
                    <a:cubicBezTo>
                      <a:pt x="189" y="190"/>
                      <a:pt x="189" y="190"/>
                      <a:pt x="189" y="190"/>
                    </a:cubicBezTo>
                    <a:cubicBezTo>
                      <a:pt x="190" y="191"/>
                      <a:pt x="190" y="191"/>
                      <a:pt x="190" y="191"/>
                    </a:cubicBezTo>
                    <a:cubicBezTo>
                      <a:pt x="189" y="192"/>
                      <a:pt x="189" y="192"/>
                      <a:pt x="189" y="192"/>
                    </a:cubicBezTo>
                    <a:cubicBezTo>
                      <a:pt x="188" y="191"/>
                      <a:pt x="188" y="191"/>
                      <a:pt x="188" y="191"/>
                    </a:cubicBezTo>
                    <a:cubicBezTo>
                      <a:pt x="188" y="192"/>
                      <a:pt x="188" y="192"/>
                      <a:pt x="188" y="192"/>
                    </a:cubicBezTo>
                    <a:cubicBezTo>
                      <a:pt x="187" y="192"/>
                      <a:pt x="187" y="192"/>
                      <a:pt x="187" y="192"/>
                    </a:cubicBezTo>
                    <a:cubicBezTo>
                      <a:pt x="186" y="192"/>
                      <a:pt x="186" y="192"/>
                      <a:pt x="186" y="192"/>
                    </a:cubicBezTo>
                    <a:cubicBezTo>
                      <a:pt x="187" y="193"/>
                      <a:pt x="187" y="193"/>
                      <a:pt x="187" y="193"/>
                    </a:cubicBezTo>
                    <a:cubicBezTo>
                      <a:pt x="188" y="194"/>
                      <a:pt x="188" y="194"/>
                      <a:pt x="188" y="194"/>
                    </a:cubicBezTo>
                    <a:cubicBezTo>
                      <a:pt x="189" y="194"/>
                      <a:pt x="189" y="194"/>
                      <a:pt x="189" y="194"/>
                    </a:cubicBezTo>
                    <a:cubicBezTo>
                      <a:pt x="190" y="193"/>
                      <a:pt x="190" y="193"/>
                      <a:pt x="190" y="193"/>
                    </a:cubicBezTo>
                    <a:cubicBezTo>
                      <a:pt x="190" y="194"/>
                      <a:pt x="190" y="194"/>
                      <a:pt x="190" y="194"/>
                    </a:cubicBezTo>
                    <a:cubicBezTo>
                      <a:pt x="191" y="194"/>
                      <a:pt x="191" y="194"/>
                      <a:pt x="191" y="194"/>
                    </a:cubicBezTo>
                    <a:cubicBezTo>
                      <a:pt x="192" y="193"/>
                      <a:pt x="192" y="193"/>
                      <a:pt x="192" y="193"/>
                    </a:cubicBezTo>
                    <a:cubicBezTo>
                      <a:pt x="193" y="193"/>
                      <a:pt x="193" y="193"/>
                      <a:pt x="193" y="193"/>
                    </a:cubicBezTo>
                    <a:cubicBezTo>
                      <a:pt x="194" y="193"/>
                      <a:pt x="194" y="193"/>
                      <a:pt x="194" y="193"/>
                    </a:cubicBezTo>
                    <a:cubicBezTo>
                      <a:pt x="193" y="192"/>
                      <a:pt x="193" y="192"/>
                      <a:pt x="193" y="192"/>
                    </a:cubicBezTo>
                    <a:cubicBezTo>
                      <a:pt x="193" y="192"/>
                      <a:pt x="193" y="192"/>
                      <a:pt x="193" y="192"/>
                    </a:cubicBezTo>
                    <a:cubicBezTo>
                      <a:pt x="193" y="191"/>
                      <a:pt x="193" y="191"/>
                      <a:pt x="193" y="191"/>
                    </a:cubicBezTo>
                    <a:cubicBezTo>
                      <a:pt x="194" y="191"/>
                      <a:pt x="194" y="191"/>
                      <a:pt x="194" y="191"/>
                    </a:cubicBezTo>
                    <a:cubicBezTo>
                      <a:pt x="193" y="190"/>
                      <a:pt x="193" y="190"/>
                      <a:pt x="193" y="190"/>
                    </a:cubicBezTo>
                    <a:cubicBezTo>
                      <a:pt x="192" y="190"/>
                      <a:pt x="192" y="190"/>
                      <a:pt x="192" y="190"/>
                    </a:cubicBezTo>
                    <a:cubicBezTo>
                      <a:pt x="192" y="190"/>
                      <a:pt x="192" y="190"/>
                      <a:pt x="192" y="190"/>
                    </a:cubicBezTo>
                    <a:cubicBezTo>
                      <a:pt x="191" y="190"/>
                      <a:pt x="191" y="190"/>
                      <a:pt x="191" y="190"/>
                    </a:cubicBezTo>
                    <a:cubicBezTo>
                      <a:pt x="192" y="189"/>
                      <a:pt x="192" y="189"/>
                      <a:pt x="192" y="189"/>
                    </a:cubicBezTo>
                    <a:cubicBezTo>
                      <a:pt x="191" y="189"/>
                      <a:pt x="191" y="189"/>
                      <a:pt x="191" y="189"/>
                    </a:cubicBezTo>
                    <a:close/>
                    <a:moveTo>
                      <a:pt x="185" y="194"/>
                    </a:moveTo>
                    <a:cubicBezTo>
                      <a:pt x="185" y="195"/>
                      <a:pt x="185" y="195"/>
                      <a:pt x="185" y="195"/>
                    </a:cubicBezTo>
                    <a:cubicBezTo>
                      <a:pt x="185" y="195"/>
                      <a:pt x="185" y="195"/>
                      <a:pt x="185" y="195"/>
                    </a:cubicBezTo>
                    <a:cubicBezTo>
                      <a:pt x="185" y="197"/>
                      <a:pt x="185" y="197"/>
                      <a:pt x="185" y="197"/>
                    </a:cubicBezTo>
                    <a:cubicBezTo>
                      <a:pt x="184" y="196"/>
                      <a:pt x="184" y="196"/>
                      <a:pt x="184" y="196"/>
                    </a:cubicBezTo>
                    <a:cubicBezTo>
                      <a:pt x="184" y="196"/>
                      <a:pt x="184" y="196"/>
                      <a:pt x="184" y="196"/>
                    </a:cubicBezTo>
                    <a:cubicBezTo>
                      <a:pt x="183" y="197"/>
                      <a:pt x="183" y="197"/>
                      <a:pt x="183" y="197"/>
                    </a:cubicBezTo>
                    <a:cubicBezTo>
                      <a:pt x="182" y="198"/>
                      <a:pt x="182" y="198"/>
                      <a:pt x="182" y="198"/>
                    </a:cubicBezTo>
                    <a:cubicBezTo>
                      <a:pt x="182" y="197"/>
                      <a:pt x="182" y="197"/>
                      <a:pt x="182" y="197"/>
                    </a:cubicBezTo>
                    <a:cubicBezTo>
                      <a:pt x="183" y="196"/>
                      <a:pt x="183" y="196"/>
                      <a:pt x="183" y="196"/>
                    </a:cubicBezTo>
                    <a:cubicBezTo>
                      <a:pt x="183" y="195"/>
                      <a:pt x="183" y="195"/>
                      <a:pt x="183" y="195"/>
                    </a:cubicBezTo>
                    <a:cubicBezTo>
                      <a:pt x="182" y="194"/>
                      <a:pt x="182" y="194"/>
                      <a:pt x="182" y="194"/>
                    </a:cubicBezTo>
                    <a:cubicBezTo>
                      <a:pt x="181" y="194"/>
                      <a:pt x="181" y="194"/>
                      <a:pt x="181" y="194"/>
                    </a:cubicBezTo>
                    <a:cubicBezTo>
                      <a:pt x="180" y="196"/>
                      <a:pt x="180" y="196"/>
                      <a:pt x="180" y="196"/>
                    </a:cubicBezTo>
                    <a:cubicBezTo>
                      <a:pt x="180" y="196"/>
                      <a:pt x="180" y="196"/>
                      <a:pt x="180" y="196"/>
                    </a:cubicBezTo>
                    <a:cubicBezTo>
                      <a:pt x="182" y="197"/>
                      <a:pt x="182" y="197"/>
                      <a:pt x="182" y="197"/>
                    </a:cubicBezTo>
                    <a:cubicBezTo>
                      <a:pt x="181" y="198"/>
                      <a:pt x="181" y="198"/>
                      <a:pt x="181" y="198"/>
                    </a:cubicBezTo>
                    <a:cubicBezTo>
                      <a:pt x="180" y="197"/>
                      <a:pt x="180" y="197"/>
                      <a:pt x="180" y="197"/>
                    </a:cubicBezTo>
                    <a:cubicBezTo>
                      <a:pt x="180" y="198"/>
                      <a:pt x="180" y="198"/>
                      <a:pt x="180" y="198"/>
                    </a:cubicBezTo>
                    <a:cubicBezTo>
                      <a:pt x="180" y="199"/>
                      <a:pt x="180" y="199"/>
                      <a:pt x="180" y="199"/>
                    </a:cubicBezTo>
                    <a:cubicBezTo>
                      <a:pt x="179" y="200"/>
                      <a:pt x="179" y="200"/>
                      <a:pt x="179" y="200"/>
                    </a:cubicBezTo>
                    <a:cubicBezTo>
                      <a:pt x="179" y="200"/>
                      <a:pt x="179" y="200"/>
                      <a:pt x="179" y="200"/>
                    </a:cubicBezTo>
                    <a:cubicBezTo>
                      <a:pt x="179" y="197"/>
                      <a:pt x="179" y="197"/>
                      <a:pt x="179" y="197"/>
                    </a:cubicBezTo>
                    <a:cubicBezTo>
                      <a:pt x="178" y="197"/>
                      <a:pt x="178" y="197"/>
                      <a:pt x="178" y="197"/>
                    </a:cubicBezTo>
                    <a:cubicBezTo>
                      <a:pt x="177" y="197"/>
                      <a:pt x="177" y="197"/>
                      <a:pt x="177" y="197"/>
                    </a:cubicBezTo>
                    <a:cubicBezTo>
                      <a:pt x="174" y="199"/>
                      <a:pt x="174" y="199"/>
                      <a:pt x="174" y="199"/>
                    </a:cubicBezTo>
                    <a:cubicBezTo>
                      <a:pt x="172" y="200"/>
                      <a:pt x="172" y="200"/>
                      <a:pt x="172" y="200"/>
                    </a:cubicBezTo>
                    <a:cubicBezTo>
                      <a:pt x="172" y="201"/>
                      <a:pt x="172" y="201"/>
                      <a:pt x="172" y="201"/>
                    </a:cubicBezTo>
                    <a:cubicBezTo>
                      <a:pt x="173" y="201"/>
                      <a:pt x="173" y="201"/>
                      <a:pt x="173" y="201"/>
                    </a:cubicBezTo>
                    <a:cubicBezTo>
                      <a:pt x="173" y="203"/>
                      <a:pt x="173" y="203"/>
                      <a:pt x="173" y="203"/>
                    </a:cubicBezTo>
                    <a:cubicBezTo>
                      <a:pt x="172" y="204"/>
                      <a:pt x="172" y="204"/>
                      <a:pt x="172" y="204"/>
                    </a:cubicBezTo>
                    <a:cubicBezTo>
                      <a:pt x="172" y="205"/>
                      <a:pt x="172" y="205"/>
                      <a:pt x="172" y="205"/>
                    </a:cubicBezTo>
                    <a:cubicBezTo>
                      <a:pt x="172" y="206"/>
                      <a:pt x="172" y="206"/>
                      <a:pt x="172" y="206"/>
                    </a:cubicBezTo>
                    <a:cubicBezTo>
                      <a:pt x="173" y="207"/>
                      <a:pt x="173" y="207"/>
                      <a:pt x="173" y="207"/>
                    </a:cubicBezTo>
                    <a:cubicBezTo>
                      <a:pt x="173" y="206"/>
                      <a:pt x="173" y="206"/>
                      <a:pt x="173" y="206"/>
                    </a:cubicBezTo>
                    <a:cubicBezTo>
                      <a:pt x="174" y="206"/>
                      <a:pt x="174" y="206"/>
                      <a:pt x="174" y="206"/>
                    </a:cubicBezTo>
                    <a:cubicBezTo>
                      <a:pt x="173" y="205"/>
                      <a:pt x="173" y="205"/>
                      <a:pt x="173" y="205"/>
                    </a:cubicBezTo>
                    <a:cubicBezTo>
                      <a:pt x="173" y="205"/>
                      <a:pt x="173" y="205"/>
                      <a:pt x="173" y="205"/>
                    </a:cubicBezTo>
                    <a:cubicBezTo>
                      <a:pt x="173" y="205"/>
                      <a:pt x="173" y="205"/>
                      <a:pt x="173" y="205"/>
                    </a:cubicBezTo>
                    <a:cubicBezTo>
                      <a:pt x="175" y="205"/>
                      <a:pt x="175" y="205"/>
                      <a:pt x="175" y="205"/>
                    </a:cubicBezTo>
                    <a:cubicBezTo>
                      <a:pt x="174" y="205"/>
                      <a:pt x="174" y="205"/>
                      <a:pt x="174" y="205"/>
                    </a:cubicBezTo>
                    <a:cubicBezTo>
                      <a:pt x="175" y="206"/>
                      <a:pt x="175" y="206"/>
                      <a:pt x="175" y="206"/>
                    </a:cubicBezTo>
                    <a:cubicBezTo>
                      <a:pt x="176" y="205"/>
                      <a:pt x="176" y="205"/>
                      <a:pt x="176" y="205"/>
                    </a:cubicBezTo>
                    <a:cubicBezTo>
                      <a:pt x="176" y="205"/>
                      <a:pt x="176" y="205"/>
                      <a:pt x="176" y="205"/>
                    </a:cubicBezTo>
                    <a:cubicBezTo>
                      <a:pt x="176" y="206"/>
                      <a:pt x="176" y="206"/>
                      <a:pt x="176" y="206"/>
                    </a:cubicBezTo>
                    <a:cubicBezTo>
                      <a:pt x="176" y="207"/>
                      <a:pt x="176" y="207"/>
                      <a:pt x="176" y="207"/>
                    </a:cubicBezTo>
                    <a:cubicBezTo>
                      <a:pt x="173" y="208"/>
                      <a:pt x="173" y="208"/>
                      <a:pt x="173" y="208"/>
                    </a:cubicBezTo>
                    <a:cubicBezTo>
                      <a:pt x="173" y="209"/>
                      <a:pt x="173" y="209"/>
                      <a:pt x="173" y="209"/>
                    </a:cubicBezTo>
                    <a:cubicBezTo>
                      <a:pt x="174" y="209"/>
                      <a:pt x="174" y="209"/>
                      <a:pt x="174" y="209"/>
                    </a:cubicBezTo>
                    <a:cubicBezTo>
                      <a:pt x="175" y="209"/>
                      <a:pt x="175" y="209"/>
                      <a:pt x="175" y="209"/>
                    </a:cubicBezTo>
                    <a:cubicBezTo>
                      <a:pt x="176" y="208"/>
                      <a:pt x="176" y="208"/>
                      <a:pt x="176" y="208"/>
                    </a:cubicBezTo>
                    <a:cubicBezTo>
                      <a:pt x="176" y="207"/>
                      <a:pt x="176" y="207"/>
                      <a:pt x="176" y="207"/>
                    </a:cubicBezTo>
                    <a:cubicBezTo>
                      <a:pt x="177" y="206"/>
                      <a:pt x="177" y="206"/>
                      <a:pt x="177" y="206"/>
                    </a:cubicBezTo>
                    <a:cubicBezTo>
                      <a:pt x="177" y="206"/>
                      <a:pt x="177" y="206"/>
                      <a:pt x="177" y="206"/>
                    </a:cubicBezTo>
                    <a:cubicBezTo>
                      <a:pt x="177" y="205"/>
                      <a:pt x="177" y="205"/>
                      <a:pt x="177" y="205"/>
                    </a:cubicBezTo>
                    <a:cubicBezTo>
                      <a:pt x="178" y="205"/>
                      <a:pt x="178" y="205"/>
                      <a:pt x="178" y="205"/>
                    </a:cubicBezTo>
                    <a:cubicBezTo>
                      <a:pt x="179" y="204"/>
                      <a:pt x="179" y="204"/>
                      <a:pt x="179" y="204"/>
                    </a:cubicBezTo>
                    <a:cubicBezTo>
                      <a:pt x="179" y="204"/>
                      <a:pt x="179" y="204"/>
                      <a:pt x="179" y="204"/>
                    </a:cubicBezTo>
                    <a:cubicBezTo>
                      <a:pt x="180" y="204"/>
                      <a:pt x="180" y="204"/>
                      <a:pt x="180" y="204"/>
                    </a:cubicBezTo>
                    <a:cubicBezTo>
                      <a:pt x="181" y="204"/>
                      <a:pt x="181" y="204"/>
                      <a:pt x="181" y="204"/>
                    </a:cubicBezTo>
                    <a:cubicBezTo>
                      <a:pt x="182" y="203"/>
                      <a:pt x="182" y="203"/>
                      <a:pt x="182" y="203"/>
                    </a:cubicBezTo>
                    <a:cubicBezTo>
                      <a:pt x="182" y="203"/>
                      <a:pt x="182" y="203"/>
                      <a:pt x="182" y="203"/>
                    </a:cubicBezTo>
                    <a:cubicBezTo>
                      <a:pt x="181" y="202"/>
                      <a:pt x="181" y="202"/>
                      <a:pt x="181" y="202"/>
                    </a:cubicBezTo>
                    <a:cubicBezTo>
                      <a:pt x="181" y="202"/>
                      <a:pt x="181" y="202"/>
                      <a:pt x="181" y="202"/>
                    </a:cubicBezTo>
                    <a:cubicBezTo>
                      <a:pt x="183" y="202"/>
                      <a:pt x="183" y="202"/>
                      <a:pt x="183" y="202"/>
                    </a:cubicBezTo>
                    <a:cubicBezTo>
                      <a:pt x="184" y="203"/>
                      <a:pt x="184" y="203"/>
                      <a:pt x="184" y="203"/>
                    </a:cubicBezTo>
                    <a:cubicBezTo>
                      <a:pt x="185" y="203"/>
                      <a:pt x="185" y="203"/>
                      <a:pt x="185" y="203"/>
                    </a:cubicBezTo>
                    <a:cubicBezTo>
                      <a:pt x="185" y="202"/>
                      <a:pt x="185" y="202"/>
                      <a:pt x="185" y="202"/>
                    </a:cubicBezTo>
                    <a:cubicBezTo>
                      <a:pt x="185" y="201"/>
                      <a:pt x="185" y="201"/>
                      <a:pt x="185" y="201"/>
                    </a:cubicBezTo>
                    <a:cubicBezTo>
                      <a:pt x="184" y="200"/>
                      <a:pt x="184" y="200"/>
                      <a:pt x="184" y="200"/>
                    </a:cubicBezTo>
                    <a:cubicBezTo>
                      <a:pt x="184" y="200"/>
                      <a:pt x="184" y="200"/>
                      <a:pt x="184" y="200"/>
                    </a:cubicBezTo>
                    <a:cubicBezTo>
                      <a:pt x="185" y="200"/>
                      <a:pt x="185" y="200"/>
                      <a:pt x="185" y="200"/>
                    </a:cubicBezTo>
                    <a:cubicBezTo>
                      <a:pt x="186" y="200"/>
                      <a:pt x="186" y="200"/>
                      <a:pt x="186" y="200"/>
                    </a:cubicBezTo>
                    <a:cubicBezTo>
                      <a:pt x="187" y="200"/>
                      <a:pt x="187" y="200"/>
                      <a:pt x="187" y="200"/>
                    </a:cubicBezTo>
                    <a:cubicBezTo>
                      <a:pt x="187" y="200"/>
                      <a:pt x="187" y="200"/>
                      <a:pt x="187" y="200"/>
                    </a:cubicBezTo>
                    <a:cubicBezTo>
                      <a:pt x="188" y="201"/>
                      <a:pt x="188" y="201"/>
                      <a:pt x="188" y="201"/>
                    </a:cubicBezTo>
                    <a:cubicBezTo>
                      <a:pt x="189" y="199"/>
                      <a:pt x="189" y="199"/>
                      <a:pt x="189" y="199"/>
                    </a:cubicBezTo>
                    <a:cubicBezTo>
                      <a:pt x="189" y="198"/>
                      <a:pt x="189" y="198"/>
                      <a:pt x="189" y="198"/>
                    </a:cubicBezTo>
                    <a:cubicBezTo>
                      <a:pt x="188" y="198"/>
                      <a:pt x="188" y="198"/>
                      <a:pt x="188" y="198"/>
                    </a:cubicBezTo>
                    <a:cubicBezTo>
                      <a:pt x="188" y="197"/>
                      <a:pt x="188" y="197"/>
                      <a:pt x="188" y="197"/>
                    </a:cubicBezTo>
                    <a:cubicBezTo>
                      <a:pt x="189" y="197"/>
                      <a:pt x="189" y="197"/>
                      <a:pt x="189" y="197"/>
                    </a:cubicBezTo>
                    <a:cubicBezTo>
                      <a:pt x="190" y="197"/>
                      <a:pt x="190" y="197"/>
                      <a:pt x="190" y="197"/>
                    </a:cubicBezTo>
                    <a:cubicBezTo>
                      <a:pt x="190" y="196"/>
                      <a:pt x="190" y="196"/>
                      <a:pt x="190" y="196"/>
                    </a:cubicBezTo>
                    <a:cubicBezTo>
                      <a:pt x="189" y="195"/>
                      <a:pt x="189" y="195"/>
                      <a:pt x="189" y="195"/>
                    </a:cubicBezTo>
                    <a:cubicBezTo>
                      <a:pt x="188" y="196"/>
                      <a:pt x="188" y="196"/>
                      <a:pt x="188" y="196"/>
                    </a:cubicBezTo>
                    <a:cubicBezTo>
                      <a:pt x="187" y="197"/>
                      <a:pt x="187" y="197"/>
                      <a:pt x="187" y="197"/>
                    </a:cubicBezTo>
                    <a:cubicBezTo>
                      <a:pt x="186" y="197"/>
                      <a:pt x="186" y="197"/>
                      <a:pt x="186" y="197"/>
                    </a:cubicBezTo>
                    <a:cubicBezTo>
                      <a:pt x="186" y="196"/>
                      <a:pt x="186" y="196"/>
                      <a:pt x="186" y="196"/>
                    </a:cubicBezTo>
                    <a:cubicBezTo>
                      <a:pt x="186" y="196"/>
                      <a:pt x="186" y="196"/>
                      <a:pt x="186" y="196"/>
                    </a:cubicBezTo>
                    <a:cubicBezTo>
                      <a:pt x="186" y="195"/>
                      <a:pt x="186" y="195"/>
                      <a:pt x="186" y="195"/>
                    </a:cubicBezTo>
                    <a:cubicBezTo>
                      <a:pt x="185" y="194"/>
                      <a:pt x="185" y="194"/>
                      <a:pt x="185" y="194"/>
                    </a:cubicBezTo>
                    <a:close/>
                    <a:moveTo>
                      <a:pt x="156" y="208"/>
                    </a:moveTo>
                    <a:cubicBezTo>
                      <a:pt x="154" y="208"/>
                      <a:pt x="154" y="208"/>
                      <a:pt x="154" y="208"/>
                    </a:cubicBezTo>
                    <a:cubicBezTo>
                      <a:pt x="155" y="209"/>
                      <a:pt x="155" y="209"/>
                      <a:pt x="155" y="209"/>
                    </a:cubicBezTo>
                    <a:cubicBezTo>
                      <a:pt x="156" y="209"/>
                      <a:pt x="156" y="209"/>
                      <a:pt x="156" y="209"/>
                    </a:cubicBezTo>
                    <a:cubicBezTo>
                      <a:pt x="156" y="208"/>
                      <a:pt x="156" y="208"/>
                      <a:pt x="156" y="208"/>
                    </a:cubicBezTo>
                    <a:close/>
                    <a:moveTo>
                      <a:pt x="171" y="209"/>
                    </a:moveTo>
                    <a:cubicBezTo>
                      <a:pt x="169" y="210"/>
                      <a:pt x="169" y="210"/>
                      <a:pt x="169" y="210"/>
                    </a:cubicBezTo>
                    <a:cubicBezTo>
                      <a:pt x="168" y="212"/>
                      <a:pt x="168" y="212"/>
                      <a:pt x="168" y="212"/>
                    </a:cubicBezTo>
                    <a:cubicBezTo>
                      <a:pt x="169" y="212"/>
                      <a:pt x="169" y="212"/>
                      <a:pt x="169" y="212"/>
                    </a:cubicBezTo>
                    <a:cubicBezTo>
                      <a:pt x="171" y="209"/>
                      <a:pt x="171" y="209"/>
                      <a:pt x="171" y="209"/>
                    </a:cubicBezTo>
                    <a:close/>
                    <a:moveTo>
                      <a:pt x="172" y="210"/>
                    </a:moveTo>
                    <a:cubicBezTo>
                      <a:pt x="171" y="211"/>
                      <a:pt x="171" y="211"/>
                      <a:pt x="171" y="211"/>
                    </a:cubicBezTo>
                    <a:cubicBezTo>
                      <a:pt x="172" y="211"/>
                      <a:pt x="172" y="211"/>
                      <a:pt x="172" y="211"/>
                    </a:cubicBezTo>
                    <a:cubicBezTo>
                      <a:pt x="172" y="210"/>
                      <a:pt x="172" y="210"/>
                      <a:pt x="172" y="210"/>
                    </a:cubicBezTo>
                    <a:close/>
                    <a:moveTo>
                      <a:pt x="283" y="211"/>
                    </a:moveTo>
                    <a:cubicBezTo>
                      <a:pt x="282" y="212"/>
                      <a:pt x="282" y="212"/>
                      <a:pt x="282" y="212"/>
                    </a:cubicBezTo>
                    <a:cubicBezTo>
                      <a:pt x="282" y="213"/>
                      <a:pt x="282" y="213"/>
                      <a:pt x="282" y="213"/>
                    </a:cubicBezTo>
                    <a:cubicBezTo>
                      <a:pt x="283" y="212"/>
                      <a:pt x="283" y="212"/>
                      <a:pt x="283" y="212"/>
                    </a:cubicBezTo>
                    <a:cubicBezTo>
                      <a:pt x="283" y="211"/>
                      <a:pt x="283" y="211"/>
                      <a:pt x="283" y="211"/>
                    </a:cubicBezTo>
                    <a:close/>
                    <a:moveTo>
                      <a:pt x="289" y="213"/>
                    </a:moveTo>
                    <a:cubicBezTo>
                      <a:pt x="288" y="215"/>
                      <a:pt x="288" y="215"/>
                      <a:pt x="288" y="215"/>
                    </a:cubicBezTo>
                    <a:cubicBezTo>
                      <a:pt x="288" y="219"/>
                      <a:pt x="288" y="219"/>
                      <a:pt x="288" y="219"/>
                    </a:cubicBezTo>
                    <a:cubicBezTo>
                      <a:pt x="287" y="220"/>
                      <a:pt x="287" y="220"/>
                      <a:pt x="287" y="220"/>
                    </a:cubicBezTo>
                    <a:cubicBezTo>
                      <a:pt x="287" y="222"/>
                      <a:pt x="287" y="222"/>
                      <a:pt x="287" y="222"/>
                    </a:cubicBezTo>
                    <a:cubicBezTo>
                      <a:pt x="288" y="223"/>
                      <a:pt x="288" y="223"/>
                      <a:pt x="288" y="223"/>
                    </a:cubicBezTo>
                    <a:cubicBezTo>
                      <a:pt x="287" y="224"/>
                      <a:pt x="287" y="224"/>
                      <a:pt x="287" y="224"/>
                    </a:cubicBezTo>
                    <a:cubicBezTo>
                      <a:pt x="288" y="225"/>
                      <a:pt x="288" y="225"/>
                      <a:pt x="288" y="225"/>
                    </a:cubicBezTo>
                    <a:cubicBezTo>
                      <a:pt x="286" y="225"/>
                      <a:pt x="286" y="225"/>
                      <a:pt x="286" y="225"/>
                    </a:cubicBezTo>
                    <a:cubicBezTo>
                      <a:pt x="285" y="225"/>
                      <a:pt x="285" y="225"/>
                      <a:pt x="285" y="225"/>
                    </a:cubicBezTo>
                    <a:cubicBezTo>
                      <a:pt x="285" y="227"/>
                      <a:pt x="285" y="227"/>
                      <a:pt x="285" y="227"/>
                    </a:cubicBezTo>
                    <a:cubicBezTo>
                      <a:pt x="285" y="228"/>
                      <a:pt x="285" y="228"/>
                      <a:pt x="285" y="228"/>
                    </a:cubicBezTo>
                    <a:cubicBezTo>
                      <a:pt x="285" y="229"/>
                      <a:pt x="285" y="229"/>
                      <a:pt x="285" y="229"/>
                    </a:cubicBezTo>
                    <a:cubicBezTo>
                      <a:pt x="286" y="228"/>
                      <a:pt x="286" y="228"/>
                      <a:pt x="286" y="228"/>
                    </a:cubicBezTo>
                    <a:cubicBezTo>
                      <a:pt x="288" y="227"/>
                      <a:pt x="288" y="227"/>
                      <a:pt x="288" y="227"/>
                    </a:cubicBezTo>
                    <a:cubicBezTo>
                      <a:pt x="288" y="225"/>
                      <a:pt x="288" y="225"/>
                      <a:pt x="288" y="225"/>
                    </a:cubicBezTo>
                    <a:cubicBezTo>
                      <a:pt x="289" y="225"/>
                      <a:pt x="289" y="225"/>
                      <a:pt x="289" y="225"/>
                    </a:cubicBezTo>
                    <a:cubicBezTo>
                      <a:pt x="290" y="225"/>
                      <a:pt x="290" y="225"/>
                      <a:pt x="290" y="225"/>
                    </a:cubicBezTo>
                    <a:cubicBezTo>
                      <a:pt x="290" y="224"/>
                      <a:pt x="290" y="224"/>
                      <a:pt x="290" y="224"/>
                    </a:cubicBezTo>
                    <a:cubicBezTo>
                      <a:pt x="290" y="223"/>
                      <a:pt x="290" y="223"/>
                      <a:pt x="290" y="223"/>
                    </a:cubicBezTo>
                    <a:cubicBezTo>
                      <a:pt x="290" y="219"/>
                      <a:pt x="290" y="219"/>
                      <a:pt x="290" y="219"/>
                    </a:cubicBezTo>
                    <a:cubicBezTo>
                      <a:pt x="291" y="218"/>
                      <a:pt x="291" y="218"/>
                      <a:pt x="291" y="218"/>
                    </a:cubicBezTo>
                    <a:cubicBezTo>
                      <a:pt x="291" y="220"/>
                      <a:pt x="291" y="220"/>
                      <a:pt x="291" y="220"/>
                    </a:cubicBezTo>
                    <a:cubicBezTo>
                      <a:pt x="291" y="223"/>
                      <a:pt x="291" y="223"/>
                      <a:pt x="291" y="223"/>
                    </a:cubicBezTo>
                    <a:cubicBezTo>
                      <a:pt x="292" y="223"/>
                      <a:pt x="292" y="223"/>
                      <a:pt x="292" y="223"/>
                    </a:cubicBezTo>
                    <a:cubicBezTo>
                      <a:pt x="292" y="222"/>
                      <a:pt x="292" y="222"/>
                      <a:pt x="292" y="222"/>
                    </a:cubicBezTo>
                    <a:cubicBezTo>
                      <a:pt x="292" y="217"/>
                      <a:pt x="292" y="217"/>
                      <a:pt x="292" y="217"/>
                    </a:cubicBezTo>
                    <a:cubicBezTo>
                      <a:pt x="291" y="216"/>
                      <a:pt x="291" y="216"/>
                      <a:pt x="291" y="216"/>
                    </a:cubicBezTo>
                    <a:cubicBezTo>
                      <a:pt x="290" y="215"/>
                      <a:pt x="290" y="215"/>
                      <a:pt x="290" y="215"/>
                    </a:cubicBezTo>
                    <a:cubicBezTo>
                      <a:pt x="290" y="214"/>
                      <a:pt x="290" y="214"/>
                      <a:pt x="290" y="214"/>
                    </a:cubicBezTo>
                    <a:cubicBezTo>
                      <a:pt x="289" y="213"/>
                      <a:pt x="289" y="213"/>
                      <a:pt x="289" y="213"/>
                    </a:cubicBezTo>
                    <a:close/>
                    <a:moveTo>
                      <a:pt x="283" y="213"/>
                    </a:moveTo>
                    <a:cubicBezTo>
                      <a:pt x="281" y="214"/>
                      <a:pt x="281" y="214"/>
                      <a:pt x="281" y="214"/>
                    </a:cubicBezTo>
                    <a:cubicBezTo>
                      <a:pt x="281" y="214"/>
                      <a:pt x="281" y="214"/>
                      <a:pt x="281" y="214"/>
                    </a:cubicBezTo>
                    <a:cubicBezTo>
                      <a:pt x="281" y="215"/>
                      <a:pt x="281" y="215"/>
                      <a:pt x="281" y="215"/>
                    </a:cubicBezTo>
                    <a:cubicBezTo>
                      <a:pt x="280" y="213"/>
                      <a:pt x="280" y="213"/>
                      <a:pt x="280" y="213"/>
                    </a:cubicBezTo>
                    <a:cubicBezTo>
                      <a:pt x="279" y="215"/>
                      <a:pt x="279" y="215"/>
                      <a:pt x="279" y="215"/>
                    </a:cubicBezTo>
                    <a:cubicBezTo>
                      <a:pt x="280" y="216"/>
                      <a:pt x="280" y="216"/>
                      <a:pt x="280" y="216"/>
                    </a:cubicBezTo>
                    <a:cubicBezTo>
                      <a:pt x="280" y="217"/>
                      <a:pt x="280" y="217"/>
                      <a:pt x="280" y="217"/>
                    </a:cubicBezTo>
                    <a:cubicBezTo>
                      <a:pt x="280" y="217"/>
                      <a:pt x="280" y="217"/>
                      <a:pt x="280" y="217"/>
                    </a:cubicBezTo>
                    <a:cubicBezTo>
                      <a:pt x="279" y="217"/>
                      <a:pt x="279" y="217"/>
                      <a:pt x="279" y="217"/>
                    </a:cubicBezTo>
                    <a:cubicBezTo>
                      <a:pt x="278" y="218"/>
                      <a:pt x="278" y="218"/>
                      <a:pt x="278" y="218"/>
                    </a:cubicBezTo>
                    <a:cubicBezTo>
                      <a:pt x="279" y="220"/>
                      <a:pt x="279" y="220"/>
                      <a:pt x="279" y="220"/>
                    </a:cubicBezTo>
                    <a:cubicBezTo>
                      <a:pt x="279" y="221"/>
                      <a:pt x="279" y="221"/>
                      <a:pt x="279" y="221"/>
                    </a:cubicBezTo>
                    <a:cubicBezTo>
                      <a:pt x="280" y="221"/>
                      <a:pt x="280" y="221"/>
                      <a:pt x="280" y="221"/>
                    </a:cubicBezTo>
                    <a:cubicBezTo>
                      <a:pt x="279" y="222"/>
                      <a:pt x="279" y="222"/>
                      <a:pt x="279" y="222"/>
                    </a:cubicBezTo>
                    <a:cubicBezTo>
                      <a:pt x="280" y="224"/>
                      <a:pt x="280" y="224"/>
                      <a:pt x="280" y="224"/>
                    </a:cubicBezTo>
                    <a:cubicBezTo>
                      <a:pt x="281" y="224"/>
                      <a:pt x="281" y="224"/>
                      <a:pt x="281" y="224"/>
                    </a:cubicBezTo>
                    <a:cubicBezTo>
                      <a:pt x="282" y="223"/>
                      <a:pt x="282" y="223"/>
                      <a:pt x="282" y="223"/>
                    </a:cubicBezTo>
                    <a:cubicBezTo>
                      <a:pt x="282" y="221"/>
                      <a:pt x="282" y="221"/>
                      <a:pt x="282" y="221"/>
                    </a:cubicBezTo>
                    <a:cubicBezTo>
                      <a:pt x="281" y="220"/>
                      <a:pt x="281" y="220"/>
                      <a:pt x="281" y="220"/>
                    </a:cubicBezTo>
                    <a:cubicBezTo>
                      <a:pt x="281" y="218"/>
                      <a:pt x="281" y="218"/>
                      <a:pt x="281" y="218"/>
                    </a:cubicBezTo>
                    <a:cubicBezTo>
                      <a:pt x="283" y="221"/>
                      <a:pt x="283" y="221"/>
                      <a:pt x="283" y="221"/>
                    </a:cubicBezTo>
                    <a:cubicBezTo>
                      <a:pt x="283" y="222"/>
                      <a:pt x="283" y="222"/>
                      <a:pt x="283" y="222"/>
                    </a:cubicBezTo>
                    <a:cubicBezTo>
                      <a:pt x="284" y="224"/>
                      <a:pt x="284" y="224"/>
                      <a:pt x="284" y="224"/>
                    </a:cubicBezTo>
                    <a:cubicBezTo>
                      <a:pt x="285" y="224"/>
                      <a:pt x="285" y="224"/>
                      <a:pt x="285" y="224"/>
                    </a:cubicBezTo>
                    <a:cubicBezTo>
                      <a:pt x="285" y="222"/>
                      <a:pt x="285" y="222"/>
                      <a:pt x="285" y="222"/>
                    </a:cubicBezTo>
                    <a:cubicBezTo>
                      <a:pt x="286" y="221"/>
                      <a:pt x="286" y="221"/>
                      <a:pt x="286" y="221"/>
                    </a:cubicBezTo>
                    <a:cubicBezTo>
                      <a:pt x="285" y="220"/>
                      <a:pt x="285" y="220"/>
                      <a:pt x="285" y="220"/>
                    </a:cubicBezTo>
                    <a:cubicBezTo>
                      <a:pt x="284" y="220"/>
                      <a:pt x="284" y="220"/>
                      <a:pt x="284" y="220"/>
                    </a:cubicBezTo>
                    <a:cubicBezTo>
                      <a:pt x="284" y="219"/>
                      <a:pt x="284" y="219"/>
                      <a:pt x="284" y="219"/>
                    </a:cubicBezTo>
                    <a:cubicBezTo>
                      <a:pt x="282" y="217"/>
                      <a:pt x="282" y="217"/>
                      <a:pt x="282" y="217"/>
                    </a:cubicBezTo>
                    <a:cubicBezTo>
                      <a:pt x="282" y="216"/>
                      <a:pt x="282" y="216"/>
                      <a:pt x="282" y="216"/>
                    </a:cubicBezTo>
                    <a:cubicBezTo>
                      <a:pt x="284" y="218"/>
                      <a:pt x="284" y="218"/>
                      <a:pt x="284" y="218"/>
                    </a:cubicBezTo>
                    <a:cubicBezTo>
                      <a:pt x="285" y="219"/>
                      <a:pt x="285" y="219"/>
                      <a:pt x="285" y="219"/>
                    </a:cubicBezTo>
                    <a:cubicBezTo>
                      <a:pt x="286" y="219"/>
                      <a:pt x="286" y="219"/>
                      <a:pt x="286" y="219"/>
                    </a:cubicBezTo>
                    <a:cubicBezTo>
                      <a:pt x="286" y="219"/>
                      <a:pt x="286" y="219"/>
                      <a:pt x="286" y="219"/>
                    </a:cubicBezTo>
                    <a:cubicBezTo>
                      <a:pt x="286" y="218"/>
                      <a:pt x="286" y="218"/>
                      <a:pt x="286" y="218"/>
                    </a:cubicBezTo>
                    <a:cubicBezTo>
                      <a:pt x="287" y="217"/>
                      <a:pt x="287" y="217"/>
                      <a:pt x="287" y="217"/>
                    </a:cubicBezTo>
                    <a:cubicBezTo>
                      <a:pt x="287" y="217"/>
                      <a:pt x="287" y="217"/>
                      <a:pt x="287" y="217"/>
                    </a:cubicBezTo>
                    <a:cubicBezTo>
                      <a:pt x="286" y="215"/>
                      <a:pt x="286" y="215"/>
                      <a:pt x="286" y="215"/>
                    </a:cubicBezTo>
                    <a:cubicBezTo>
                      <a:pt x="285" y="216"/>
                      <a:pt x="285" y="216"/>
                      <a:pt x="285" y="216"/>
                    </a:cubicBezTo>
                    <a:cubicBezTo>
                      <a:pt x="284" y="217"/>
                      <a:pt x="284" y="217"/>
                      <a:pt x="284" y="217"/>
                    </a:cubicBezTo>
                    <a:cubicBezTo>
                      <a:pt x="284" y="216"/>
                      <a:pt x="284" y="216"/>
                      <a:pt x="284" y="216"/>
                    </a:cubicBezTo>
                    <a:cubicBezTo>
                      <a:pt x="284" y="215"/>
                      <a:pt x="284" y="215"/>
                      <a:pt x="284" y="215"/>
                    </a:cubicBezTo>
                    <a:cubicBezTo>
                      <a:pt x="284" y="214"/>
                      <a:pt x="284" y="214"/>
                      <a:pt x="284" y="214"/>
                    </a:cubicBezTo>
                    <a:cubicBezTo>
                      <a:pt x="283" y="213"/>
                      <a:pt x="283" y="213"/>
                      <a:pt x="283" y="213"/>
                    </a:cubicBezTo>
                    <a:close/>
                    <a:moveTo>
                      <a:pt x="160" y="218"/>
                    </a:moveTo>
                    <a:cubicBezTo>
                      <a:pt x="159" y="218"/>
                      <a:pt x="159" y="218"/>
                      <a:pt x="159" y="218"/>
                    </a:cubicBezTo>
                    <a:cubicBezTo>
                      <a:pt x="159" y="219"/>
                      <a:pt x="159" y="219"/>
                      <a:pt x="159" y="219"/>
                    </a:cubicBezTo>
                    <a:cubicBezTo>
                      <a:pt x="159" y="219"/>
                      <a:pt x="159" y="219"/>
                      <a:pt x="159" y="219"/>
                    </a:cubicBezTo>
                    <a:cubicBezTo>
                      <a:pt x="160" y="219"/>
                      <a:pt x="160" y="219"/>
                      <a:pt x="160" y="219"/>
                    </a:cubicBezTo>
                    <a:cubicBezTo>
                      <a:pt x="160" y="218"/>
                      <a:pt x="160" y="218"/>
                      <a:pt x="160" y="218"/>
                    </a:cubicBezTo>
                    <a:close/>
                    <a:moveTo>
                      <a:pt x="131" y="219"/>
                    </a:moveTo>
                    <a:cubicBezTo>
                      <a:pt x="131" y="219"/>
                      <a:pt x="130" y="219"/>
                      <a:pt x="130" y="219"/>
                    </a:cubicBezTo>
                    <a:cubicBezTo>
                      <a:pt x="131" y="219"/>
                      <a:pt x="131" y="219"/>
                      <a:pt x="131" y="219"/>
                    </a:cubicBezTo>
                    <a:cubicBezTo>
                      <a:pt x="131" y="219"/>
                      <a:pt x="131" y="219"/>
                      <a:pt x="131" y="219"/>
                    </a:cubicBezTo>
                    <a:close/>
                    <a:moveTo>
                      <a:pt x="127" y="219"/>
                    </a:moveTo>
                    <a:cubicBezTo>
                      <a:pt x="126" y="219"/>
                      <a:pt x="126" y="219"/>
                      <a:pt x="126" y="219"/>
                    </a:cubicBezTo>
                    <a:cubicBezTo>
                      <a:pt x="126" y="221"/>
                      <a:pt x="126" y="221"/>
                      <a:pt x="126" y="221"/>
                    </a:cubicBezTo>
                    <a:cubicBezTo>
                      <a:pt x="126" y="221"/>
                      <a:pt x="126" y="221"/>
                      <a:pt x="126" y="221"/>
                    </a:cubicBezTo>
                    <a:cubicBezTo>
                      <a:pt x="127" y="221"/>
                      <a:pt x="127" y="221"/>
                      <a:pt x="127" y="221"/>
                    </a:cubicBezTo>
                    <a:cubicBezTo>
                      <a:pt x="127" y="221"/>
                      <a:pt x="127" y="221"/>
                      <a:pt x="127" y="221"/>
                    </a:cubicBezTo>
                    <a:cubicBezTo>
                      <a:pt x="128" y="220"/>
                      <a:pt x="128" y="220"/>
                      <a:pt x="128" y="220"/>
                    </a:cubicBezTo>
                    <a:cubicBezTo>
                      <a:pt x="127" y="219"/>
                      <a:pt x="127" y="219"/>
                      <a:pt x="127" y="219"/>
                    </a:cubicBezTo>
                    <a:close/>
                    <a:moveTo>
                      <a:pt x="129" y="219"/>
                    </a:moveTo>
                    <a:cubicBezTo>
                      <a:pt x="129" y="220"/>
                      <a:pt x="129" y="220"/>
                      <a:pt x="129" y="220"/>
                    </a:cubicBezTo>
                    <a:cubicBezTo>
                      <a:pt x="129" y="220"/>
                      <a:pt x="129" y="220"/>
                      <a:pt x="129" y="220"/>
                    </a:cubicBezTo>
                    <a:cubicBezTo>
                      <a:pt x="129" y="219"/>
                      <a:pt x="129" y="219"/>
                      <a:pt x="129" y="219"/>
                    </a:cubicBezTo>
                    <a:close/>
                    <a:moveTo>
                      <a:pt x="108" y="220"/>
                    </a:moveTo>
                    <a:cubicBezTo>
                      <a:pt x="108" y="220"/>
                      <a:pt x="108" y="220"/>
                      <a:pt x="108" y="220"/>
                    </a:cubicBezTo>
                    <a:cubicBezTo>
                      <a:pt x="107" y="221"/>
                      <a:pt x="107" y="221"/>
                      <a:pt x="107" y="221"/>
                    </a:cubicBezTo>
                    <a:cubicBezTo>
                      <a:pt x="105" y="220"/>
                      <a:pt x="105" y="220"/>
                      <a:pt x="105" y="220"/>
                    </a:cubicBezTo>
                    <a:cubicBezTo>
                      <a:pt x="105" y="221"/>
                      <a:pt x="105" y="221"/>
                      <a:pt x="105" y="221"/>
                    </a:cubicBezTo>
                    <a:cubicBezTo>
                      <a:pt x="104" y="220"/>
                      <a:pt x="104" y="220"/>
                      <a:pt x="104" y="220"/>
                    </a:cubicBezTo>
                    <a:cubicBezTo>
                      <a:pt x="103" y="220"/>
                      <a:pt x="103" y="220"/>
                      <a:pt x="103" y="220"/>
                    </a:cubicBezTo>
                    <a:cubicBezTo>
                      <a:pt x="102" y="222"/>
                      <a:pt x="102" y="222"/>
                      <a:pt x="102" y="222"/>
                    </a:cubicBezTo>
                    <a:cubicBezTo>
                      <a:pt x="102" y="222"/>
                      <a:pt x="102" y="222"/>
                      <a:pt x="102" y="222"/>
                    </a:cubicBezTo>
                    <a:cubicBezTo>
                      <a:pt x="101" y="223"/>
                      <a:pt x="101" y="223"/>
                      <a:pt x="101" y="223"/>
                    </a:cubicBezTo>
                    <a:cubicBezTo>
                      <a:pt x="100" y="223"/>
                      <a:pt x="100" y="223"/>
                      <a:pt x="100" y="223"/>
                    </a:cubicBezTo>
                    <a:cubicBezTo>
                      <a:pt x="100" y="223"/>
                      <a:pt x="100" y="223"/>
                      <a:pt x="100" y="223"/>
                    </a:cubicBezTo>
                    <a:cubicBezTo>
                      <a:pt x="99" y="225"/>
                      <a:pt x="99" y="225"/>
                      <a:pt x="99" y="225"/>
                    </a:cubicBezTo>
                    <a:cubicBezTo>
                      <a:pt x="100" y="226"/>
                      <a:pt x="100" y="226"/>
                      <a:pt x="100" y="226"/>
                    </a:cubicBezTo>
                    <a:cubicBezTo>
                      <a:pt x="101" y="226"/>
                      <a:pt x="101" y="226"/>
                      <a:pt x="101" y="226"/>
                    </a:cubicBezTo>
                    <a:cubicBezTo>
                      <a:pt x="102" y="226"/>
                      <a:pt x="102" y="226"/>
                      <a:pt x="102" y="226"/>
                    </a:cubicBezTo>
                    <a:cubicBezTo>
                      <a:pt x="102" y="226"/>
                      <a:pt x="102" y="226"/>
                      <a:pt x="102" y="226"/>
                    </a:cubicBezTo>
                    <a:cubicBezTo>
                      <a:pt x="103" y="224"/>
                      <a:pt x="103" y="224"/>
                      <a:pt x="103" y="224"/>
                    </a:cubicBezTo>
                    <a:cubicBezTo>
                      <a:pt x="106" y="224"/>
                      <a:pt x="106" y="224"/>
                      <a:pt x="106" y="224"/>
                    </a:cubicBezTo>
                    <a:cubicBezTo>
                      <a:pt x="107" y="225"/>
                      <a:pt x="107" y="225"/>
                      <a:pt x="107" y="225"/>
                    </a:cubicBezTo>
                    <a:cubicBezTo>
                      <a:pt x="109" y="225"/>
                      <a:pt x="109" y="225"/>
                      <a:pt x="109" y="225"/>
                    </a:cubicBezTo>
                    <a:cubicBezTo>
                      <a:pt x="110" y="224"/>
                      <a:pt x="110" y="224"/>
                      <a:pt x="110" y="224"/>
                    </a:cubicBezTo>
                    <a:cubicBezTo>
                      <a:pt x="112" y="224"/>
                      <a:pt x="112" y="224"/>
                      <a:pt x="112" y="224"/>
                    </a:cubicBezTo>
                    <a:cubicBezTo>
                      <a:pt x="112" y="223"/>
                      <a:pt x="112" y="223"/>
                      <a:pt x="112" y="223"/>
                    </a:cubicBezTo>
                    <a:cubicBezTo>
                      <a:pt x="110" y="222"/>
                      <a:pt x="110" y="222"/>
                      <a:pt x="110" y="222"/>
                    </a:cubicBezTo>
                    <a:cubicBezTo>
                      <a:pt x="110" y="221"/>
                      <a:pt x="110" y="221"/>
                      <a:pt x="110" y="221"/>
                    </a:cubicBezTo>
                    <a:cubicBezTo>
                      <a:pt x="110" y="220"/>
                      <a:pt x="110" y="220"/>
                      <a:pt x="110" y="220"/>
                    </a:cubicBezTo>
                    <a:cubicBezTo>
                      <a:pt x="108" y="220"/>
                      <a:pt x="108" y="220"/>
                      <a:pt x="108" y="220"/>
                    </a:cubicBezTo>
                    <a:close/>
                    <a:moveTo>
                      <a:pt x="121" y="220"/>
                    </a:moveTo>
                    <a:cubicBezTo>
                      <a:pt x="120" y="221"/>
                      <a:pt x="120" y="221"/>
                      <a:pt x="120" y="221"/>
                    </a:cubicBezTo>
                    <a:cubicBezTo>
                      <a:pt x="121" y="222"/>
                      <a:pt x="121" y="222"/>
                      <a:pt x="121" y="222"/>
                    </a:cubicBezTo>
                    <a:cubicBezTo>
                      <a:pt x="121" y="221"/>
                      <a:pt x="121" y="221"/>
                      <a:pt x="121" y="221"/>
                    </a:cubicBezTo>
                    <a:cubicBezTo>
                      <a:pt x="121" y="220"/>
                      <a:pt x="121" y="220"/>
                      <a:pt x="121" y="220"/>
                    </a:cubicBezTo>
                    <a:close/>
                    <a:moveTo>
                      <a:pt x="132" y="222"/>
                    </a:moveTo>
                    <a:cubicBezTo>
                      <a:pt x="130" y="222"/>
                      <a:pt x="130" y="222"/>
                      <a:pt x="130" y="222"/>
                    </a:cubicBezTo>
                    <a:cubicBezTo>
                      <a:pt x="130" y="222"/>
                      <a:pt x="130" y="222"/>
                      <a:pt x="130" y="222"/>
                    </a:cubicBezTo>
                    <a:cubicBezTo>
                      <a:pt x="129" y="223"/>
                      <a:pt x="129" y="223"/>
                      <a:pt x="129" y="223"/>
                    </a:cubicBezTo>
                    <a:cubicBezTo>
                      <a:pt x="128" y="225"/>
                      <a:pt x="128" y="225"/>
                      <a:pt x="128" y="225"/>
                    </a:cubicBezTo>
                    <a:cubicBezTo>
                      <a:pt x="129" y="224"/>
                      <a:pt x="129" y="224"/>
                      <a:pt x="129" y="224"/>
                    </a:cubicBezTo>
                    <a:cubicBezTo>
                      <a:pt x="131" y="223"/>
                      <a:pt x="131" y="223"/>
                      <a:pt x="131" y="223"/>
                    </a:cubicBezTo>
                    <a:cubicBezTo>
                      <a:pt x="131" y="223"/>
                      <a:pt x="131" y="223"/>
                      <a:pt x="131" y="223"/>
                    </a:cubicBezTo>
                    <a:cubicBezTo>
                      <a:pt x="132" y="222"/>
                      <a:pt x="132" y="222"/>
                      <a:pt x="132" y="222"/>
                    </a:cubicBezTo>
                    <a:close/>
                    <a:moveTo>
                      <a:pt x="117" y="222"/>
                    </a:moveTo>
                    <a:cubicBezTo>
                      <a:pt x="116" y="223"/>
                      <a:pt x="116" y="223"/>
                      <a:pt x="116" y="223"/>
                    </a:cubicBezTo>
                    <a:cubicBezTo>
                      <a:pt x="116" y="224"/>
                      <a:pt x="116" y="224"/>
                      <a:pt x="116" y="224"/>
                    </a:cubicBezTo>
                    <a:cubicBezTo>
                      <a:pt x="117" y="223"/>
                      <a:pt x="117" y="223"/>
                      <a:pt x="117" y="223"/>
                    </a:cubicBezTo>
                    <a:cubicBezTo>
                      <a:pt x="117" y="222"/>
                      <a:pt x="117" y="222"/>
                      <a:pt x="117" y="222"/>
                    </a:cubicBezTo>
                    <a:close/>
                    <a:moveTo>
                      <a:pt x="134" y="222"/>
                    </a:moveTo>
                    <a:cubicBezTo>
                      <a:pt x="133" y="224"/>
                      <a:pt x="133" y="224"/>
                      <a:pt x="133" y="224"/>
                    </a:cubicBezTo>
                    <a:cubicBezTo>
                      <a:pt x="133" y="224"/>
                      <a:pt x="133" y="224"/>
                      <a:pt x="133" y="224"/>
                    </a:cubicBezTo>
                    <a:cubicBezTo>
                      <a:pt x="133" y="224"/>
                      <a:pt x="134" y="223"/>
                      <a:pt x="134" y="223"/>
                    </a:cubicBezTo>
                    <a:cubicBezTo>
                      <a:pt x="134" y="222"/>
                      <a:pt x="134" y="222"/>
                      <a:pt x="134" y="222"/>
                    </a:cubicBezTo>
                    <a:close/>
                    <a:moveTo>
                      <a:pt x="283" y="224"/>
                    </a:moveTo>
                    <a:cubicBezTo>
                      <a:pt x="282" y="224"/>
                      <a:pt x="282" y="224"/>
                      <a:pt x="282" y="224"/>
                    </a:cubicBezTo>
                    <a:cubicBezTo>
                      <a:pt x="281" y="225"/>
                      <a:pt x="281" y="225"/>
                      <a:pt x="281" y="225"/>
                    </a:cubicBezTo>
                    <a:cubicBezTo>
                      <a:pt x="281" y="226"/>
                      <a:pt x="281" y="226"/>
                      <a:pt x="281" y="226"/>
                    </a:cubicBezTo>
                    <a:cubicBezTo>
                      <a:pt x="282" y="226"/>
                      <a:pt x="282" y="226"/>
                      <a:pt x="282" y="226"/>
                    </a:cubicBezTo>
                    <a:cubicBezTo>
                      <a:pt x="281" y="227"/>
                      <a:pt x="281" y="227"/>
                      <a:pt x="281" y="227"/>
                    </a:cubicBezTo>
                    <a:cubicBezTo>
                      <a:pt x="281" y="228"/>
                      <a:pt x="281" y="228"/>
                      <a:pt x="281" y="228"/>
                    </a:cubicBezTo>
                    <a:cubicBezTo>
                      <a:pt x="280" y="229"/>
                      <a:pt x="280" y="229"/>
                      <a:pt x="280" y="229"/>
                    </a:cubicBezTo>
                    <a:cubicBezTo>
                      <a:pt x="279" y="229"/>
                      <a:pt x="279" y="229"/>
                      <a:pt x="279" y="229"/>
                    </a:cubicBezTo>
                    <a:cubicBezTo>
                      <a:pt x="279" y="230"/>
                      <a:pt x="279" y="230"/>
                      <a:pt x="279" y="230"/>
                    </a:cubicBezTo>
                    <a:cubicBezTo>
                      <a:pt x="281" y="230"/>
                      <a:pt x="281" y="230"/>
                      <a:pt x="281" y="230"/>
                    </a:cubicBezTo>
                    <a:cubicBezTo>
                      <a:pt x="280" y="231"/>
                      <a:pt x="280" y="231"/>
                      <a:pt x="280" y="231"/>
                    </a:cubicBezTo>
                    <a:cubicBezTo>
                      <a:pt x="280" y="231"/>
                      <a:pt x="280" y="231"/>
                      <a:pt x="280" y="231"/>
                    </a:cubicBezTo>
                    <a:cubicBezTo>
                      <a:pt x="280" y="232"/>
                      <a:pt x="280" y="232"/>
                      <a:pt x="280" y="232"/>
                    </a:cubicBezTo>
                    <a:cubicBezTo>
                      <a:pt x="281" y="232"/>
                      <a:pt x="281" y="232"/>
                      <a:pt x="281" y="232"/>
                    </a:cubicBezTo>
                    <a:cubicBezTo>
                      <a:pt x="281" y="232"/>
                      <a:pt x="281" y="232"/>
                      <a:pt x="281" y="232"/>
                    </a:cubicBezTo>
                    <a:cubicBezTo>
                      <a:pt x="281" y="232"/>
                      <a:pt x="281" y="232"/>
                      <a:pt x="281" y="232"/>
                    </a:cubicBezTo>
                    <a:cubicBezTo>
                      <a:pt x="281" y="233"/>
                      <a:pt x="281" y="233"/>
                      <a:pt x="281" y="233"/>
                    </a:cubicBezTo>
                    <a:cubicBezTo>
                      <a:pt x="280" y="233"/>
                      <a:pt x="280" y="233"/>
                      <a:pt x="280" y="233"/>
                    </a:cubicBezTo>
                    <a:cubicBezTo>
                      <a:pt x="279" y="234"/>
                      <a:pt x="279" y="234"/>
                      <a:pt x="279" y="234"/>
                    </a:cubicBezTo>
                    <a:cubicBezTo>
                      <a:pt x="280" y="236"/>
                      <a:pt x="280" y="236"/>
                      <a:pt x="280" y="236"/>
                    </a:cubicBezTo>
                    <a:cubicBezTo>
                      <a:pt x="280" y="236"/>
                      <a:pt x="280" y="236"/>
                      <a:pt x="280" y="236"/>
                    </a:cubicBezTo>
                    <a:cubicBezTo>
                      <a:pt x="280" y="237"/>
                      <a:pt x="280" y="237"/>
                      <a:pt x="280" y="237"/>
                    </a:cubicBezTo>
                    <a:cubicBezTo>
                      <a:pt x="280" y="238"/>
                      <a:pt x="280" y="238"/>
                      <a:pt x="280" y="238"/>
                    </a:cubicBezTo>
                    <a:cubicBezTo>
                      <a:pt x="281" y="238"/>
                      <a:pt x="281" y="238"/>
                      <a:pt x="281" y="238"/>
                    </a:cubicBezTo>
                    <a:cubicBezTo>
                      <a:pt x="281" y="237"/>
                      <a:pt x="281" y="237"/>
                      <a:pt x="281" y="237"/>
                    </a:cubicBezTo>
                    <a:cubicBezTo>
                      <a:pt x="281" y="235"/>
                      <a:pt x="281" y="235"/>
                      <a:pt x="281" y="235"/>
                    </a:cubicBezTo>
                    <a:cubicBezTo>
                      <a:pt x="282" y="233"/>
                      <a:pt x="282" y="233"/>
                      <a:pt x="282" y="233"/>
                    </a:cubicBezTo>
                    <a:cubicBezTo>
                      <a:pt x="283" y="233"/>
                      <a:pt x="283" y="233"/>
                      <a:pt x="283" y="233"/>
                    </a:cubicBezTo>
                    <a:cubicBezTo>
                      <a:pt x="283" y="230"/>
                      <a:pt x="283" y="230"/>
                      <a:pt x="283" y="230"/>
                    </a:cubicBezTo>
                    <a:cubicBezTo>
                      <a:pt x="283" y="230"/>
                      <a:pt x="283" y="230"/>
                      <a:pt x="283" y="230"/>
                    </a:cubicBezTo>
                    <a:cubicBezTo>
                      <a:pt x="284" y="228"/>
                      <a:pt x="284" y="228"/>
                      <a:pt x="284" y="228"/>
                    </a:cubicBezTo>
                    <a:cubicBezTo>
                      <a:pt x="284" y="226"/>
                      <a:pt x="284" y="226"/>
                      <a:pt x="284" y="226"/>
                    </a:cubicBezTo>
                    <a:cubicBezTo>
                      <a:pt x="283" y="224"/>
                      <a:pt x="283" y="224"/>
                      <a:pt x="283" y="224"/>
                    </a:cubicBezTo>
                    <a:cubicBezTo>
                      <a:pt x="283" y="224"/>
                      <a:pt x="283" y="224"/>
                      <a:pt x="283" y="224"/>
                    </a:cubicBezTo>
                    <a:close/>
                    <a:moveTo>
                      <a:pt x="134" y="224"/>
                    </a:moveTo>
                    <a:cubicBezTo>
                      <a:pt x="134" y="225"/>
                      <a:pt x="134" y="225"/>
                      <a:pt x="134" y="225"/>
                    </a:cubicBezTo>
                    <a:cubicBezTo>
                      <a:pt x="134" y="225"/>
                      <a:pt x="134" y="225"/>
                      <a:pt x="134" y="225"/>
                    </a:cubicBezTo>
                    <a:cubicBezTo>
                      <a:pt x="134" y="225"/>
                      <a:pt x="134" y="225"/>
                      <a:pt x="134" y="225"/>
                    </a:cubicBezTo>
                    <a:cubicBezTo>
                      <a:pt x="134" y="224"/>
                      <a:pt x="134" y="224"/>
                      <a:pt x="134" y="224"/>
                    </a:cubicBezTo>
                    <a:close/>
                    <a:moveTo>
                      <a:pt x="279" y="224"/>
                    </a:moveTo>
                    <a:cubicBezTo>
                      <a:pt x="279" y="225"/>
                      <a:pt x="279" y="225"/>
                      <a:pt x="279" y="225"/>
                    </a:cubicBezTo>
                    <a:cubicBezTo>
                      <a:pt x="278" y="226"/>
                      <a:pt x="278" y="226"/>
                      <a:pt x="278" y="226"/>
                    </a:cubicBezTo>
                    <a:cubicBezTo>
                      <a:pt x="279" y="226"/>
                      <a:pt x="279" y="226"/>
                      <a:pt x="279" y="226"/>
                    </a:cubicBezTo>
                    <a:cubicBezTo>
                      <a:pt x="278" y="227"/>
                      <a:pt x="278" y="227"/>
                      <a:pt x="278" y="227"/>
                    </a:cubicBezTo>
                    <a:cubicBezTo>
                      <a:pt x="278" y="228"/>
                      <a:pt x="278" y="228"/>
                      <a:pt x="278" y="228"/>
                    </a:cubicBezTo>
                    <a:cubicBezTo>
                      <a:pt x="279" y="228"/>
                      <a:pt x="279" y="228"/>
                      <a:pt x="279" y="228"/>
                    </a:cubicBezTo>
                    <a:cubicBezTo>
                      <a:pt x="279" y="226"/>
                      <a:pt x="279" y="226"/>
                      <a:pt x="279" y="226"/>
                    </a:cubicBezTo>
                    <a:cubicBezTo>
                      <a:pt x="280" y="225"/>
                      <a:pt x="280" y="225"/>
                      <a:pt x="280" y="225"/>
                    </a:cubicBezTo>
                    <a:cubicBezTo>
                      <a:pt x="279" y="224"/>
                      <a:pt x="279" y="224"/>
                      <a:pt x="279" y="224"/>
                    </a:cubicBezTo>
                    <a:close/>
                    <a:moveTo>
                      <a:pt x="284" y="224"/>
                    </a:moveTo>
                    <a:cubicBezTo>
                      <a:pt x="284" y="225"/>
                      <a:pt x="284" y="225"/>
                      <a:pt x="284" y="225"/>
                    </a:cubicBezTo>
                    <a:cubicBezTo>
                      <a:pt x="285" y="225"/>
                      <a:pt x="285" y="225"/>
                      <a:pt x="285" y="225"/>
                    </a:cubicBezTo>
                    <a:cubicBezTo>
                      <a:pt x="284" y="224"/>
                      <a:pt x="284" y="224"/>
                      <a:pt x="284" y="224"/>
                    </a:cubicBezTo>
                    <a:close/>
                    <a:moveTo>
                      <a:pt x="94" y="227"/>
                    </a:moveTo>
                    <a:cubicBezTo>
                      <a:pt x="94" y="228"/>
                      <a:pt x="94" y="228"/>
                      <a:pt x="94" y="228"/>
                    </a:cubicBezTo>
                    <a:cubicBezTo>
                      <a:pt x="94" y="229"/>
                      <a:pt x="94" y="229"/>
                      <a:pt x="94" y="229"/>
                    </a:cubicBezTo>
                    <a:cubicBezTo>
                      <a:pt x="95" y="228"/>
                      <a:pt x="95" y="228"/>
                      <a:pt x="95" y="228"/>
                    </a:cubicBezTo>
                    <a:cubicBezTo>
                      <a:pt x="95" y="227"/>
                      <a:pt x="95" y="227"/>
                      <a:pt x="95" y="227"/>
                    </a:cubicBezTo>
                    <a:cubicBezTo>
                      <a:pt x="94" y="227"/>
                      <a:pt x="94" y="227"/>
                      <a:pt x="94" y="227"/>
                    </a:cubicBezTo>
                    <a:close/>
                    <a:moveTo>
                      <a:pt x="112" y="227"/>
                    </a:moveTo>
                    <a:cubicBezTo>
                      <a:pt x="111" y="227"/>
                      <a:pt x="111" y="227"/>
                      <a:pt x="111" y="227"/>
                    </a:cubicBezTo>
                    <a:cubicBezTo>
                      <a:pt x="112" y="228"/>
                      <a:pt x="112" y="228"/>
                      <a:pt x="112" y="228"/>
                    </a:cubicBezTo>
                    <a:cubicBezTo>
                      <a:pt x="113" y="228"/>
                      <a:pt x="113" y="228"/>
                      <a:pt x="113" y="228"/>
                    </a:cubicBezTo>
                    <a:cubicBezTo>
                      <a:pt x="112" y="227"/>
                      <a:pt x="112" y="227"/>
                      <a:pt x="112" y="227"/>
                    </a:cubicBezTo>
                    <a:close/>
                    <a:moveTo>
                      <a:pt x="92" y="227"/>
                    </a:moveTo>
                    <a:cubicBezTo>
                      <a:pt x="91" y="228"/>
                      <a:pt x="91" y="228"/>
                      <a:pt x="91" y="228"/>
                    </a:cubicBezTo>
                    <a:cubicBezTo>
                      <a:pt x="91" y="229"/>
                      <a:pt x="91" y="229"/>
                      <a:pt x="91" y="229"/>
                    </a:cubicBezTo>
                    <a:cubicBezTo>
                      <a:pt x="92" y="230"/>
                      <a:pt x="92" y="230"/>
                      <a:pt x="92" y="230"/>
                    </a:cubicBezTo>
                    <a:cubicBezTo>
                      <a:pt x="93" y="229"/>
                      <a:pt x="93" y="229"/>
                      <a:pt x="93" y="229"/>
                    </a:cubicBezTo>
                    <a:cubicBezTo>
                      <a:pt x="93" y="228"/>
                      <a:pt x="93" y="228"/>
                      <a:pt x="93" y="228"/>
                    </a:cubicBezTo>
                    <a:cubicBezTo>
                      <a:pt x="92" y="228"/>
                      <a:pt x="92" y="228"/>
                      <a:pt x="92" y="228"/>
                    </a:cubicBezTo>
                    <a:cubicBezTo>
                      <a:pt x="92" y="227"/>
                      <a:pt x="92" y="227"/>
                      <a:pt x="92" y="227"/>
                    </a:cubicBezTo>
                    <a:close/>
                    <a:moveTo>
                      <a:pt x="86" y="229"/>
                    </a:moveTo>
                    <a:cubicBezTo>
                      <a:pt x="85" y="229"/>
                      <a:pt x="85" y="229"/>
                      <a:pt x="85" y="229"/>
                    </a:cubicBezTo>
                    <a:cubicBezTo>
                      <a:pt x="84" y="230"/>
                      <a:pt x="84" y="230"/>
                      <a:pt x="84" y="230"/>
                    </a:cubicBezTo>
                    <a:cubicBezTo>
                      <a:pt x="84" y="231"/>
                      <a:pt x="84" y="231"/>
                      <a:pt x="84" y="231"/>
                    </a:cubicBezTo>
                    <a:cubicBezTo>
                      <a:pt x="85" y="232"/>
                      <a:pt x="85" y="232"/>
                      <a:pt x="85" y="232"/>
                    </a:cubicBezTo>
                    <a:cubicBezTo>
                      <a:pt x="85" y="232"/>
                      <a:pt x="85" y="232"/>
                      <a:pt x="85" y="232"/>
                    </a:cubicBezTo>
                    <a:cubicBezTo>
                      <a:pt x="83" y="232"/>
                      <a:pt x="83" y="232"/>
                      <a:pt x="83" y="232"/>
                    </a:cubicBezTo>
                    <a:cubicBezTo>
                      <a:pt x="82" y="232"/>
                      <a:pt x="82" y="232"/>
                      <a:pt x="82" y="232"/>
                    </a:cubicBezTo>
                    <a:cubicBezTo>
                      <a:pt x="82" y="233"/>
                      <a:pt x="82" y="233"/>
                      <a:pt x="82" y="233"/>
                    </a:cubicBezTo>
                    <a:cubicBezTo>
                      <a:pt x="82" y="233"/>
                      <a:pt x="82" y="233"/>
                      <a:pt x="82" y="233"/>
                    </a:cubicBezTo>
                    <a:cubicBezTo>
                      <a:pt x="81" y="235"/>
                      <a:pt x="81" y="235"/>
                      <a:pt x="81" y="235"/>
                    </a:cubicBezTo>
                    <a:cubicBezTo>
                      <a:pt x="80" y="235"/>
                      <a:pt x="80" y="235"/>
                      <a:pt x="80" y="235"/>
                    </a:cubicBezTo>
                    <a:cubicBezTo>
                      <a:pt x="78" y="236"/>
                      <a:pt x="78" y="236"/>
                      <a:pt x="78" y="236"/>
                    </a:cubicBezTo>
                    <a:cubicBezTo>
                      <a:pt x="77" y="236"/>
                      <a:pt x="77" y="236"/>
                      <a:pt x="77" y="236"/>
                    </a:cubicBezTo>
                    <a:cubicBezTo>
                      <a:pt x="77" y="236"/>
                      <a:pt x="77" y="236"/>
                      <a:pt x="77" y="236"/>
                    </a:cubicBezTo>
                    <a:cubicBezTo>
                      <a:pt x="77" y="237"/>
                      <a:pt x="77" y="237"/>
                      <a:pt x="77" y="237"/>
                    </a:cubicBezTo>
                    <a:cubicBezTo>
                      <a:pt x="79" y="237"/>
                      <a:pt x="79" y="237"/>
                      <a:pt x="79" y="237"/>
                    </a:cubicBezTo>
                    <a:cubicBezTo>
                      <a:pt x="81" y="236"/>
                      <a:pt x="81" y="236"/>
                      <a:pt x="81" y="236"/>
                    </a:cubicBezTo>
                    <a:cubicBezTo>
                      <a:pt x="82" y="235"/>
                      <a:pt x="82" y="235"/>
                      <a:pt x="82" y="235"/>
                    </a:cubicBezTo>
                    <a:cubicBezTo>
                      <a:pt x="83" y="236"/>
                      <a:pt x="83" y="236"/>
                      <a:pt x="83" y="236"/>
                    </a:cubicBezTo>
                    <a:cubicBezTo>
                      <a:pt x="83" y="236"/>
                      <a:pt x="83" y="236"/>
                      <a:pt x="83" y="236"/>
                    </a:cubicBezTo>
                    <a:cubicBezTo>
                      <a:pt x="84" y="235"/>
                      <a:pt x="84" y="235"/>
                      <a:pt x="84" y="235"/>
                    </a:cubicBezTo>
                    <a:cubicBezTo>
                      <a:pt x="84" y="234"/>
                      <a:pt x="84" y="234"/>
                      <a:pt x="84" y="234"/>
                    </a:cubicBezTo>
                    <a:cubicBezTo>
                      <a:pt x="85" y="234"/>
                      <a:pt x="85" y="234"/>
                      <a:pt x="85" y="234"/>
                    </a:cubicBezTo>
                    <a:cubicBezTo>
                      <a:pt x="85" y="235"/>
                      <a:pt x="85" y="235"/>
                      <a:pt x="85" y="235"/>
                    </a:cubicBezTo>
                    <a:cubicBezTo>
                      <a:pt x="86" y="235"/>
                      <a:pt x="86" y="235"/>
                      <a:pt x="86" y="235"/>
                    </a:cubicBezTo>
                    <a:cubicBezTo>
                      <a:pt x="87" y="233"/>
                      <a:pt x="87" y="233"/>
                      <a:pt x="87" y="233"/>
                    </a:cubicBezTo>
                    <a:cubicBezTo>
                      <a:pt x="88" y="233"/>
                      <a:pt x="88" y="233"/>
                      <a:pt x="88" y="233"/>
                    </a:cubicBezTo>
                    <a:cubicBezTo>
                      <a:pt x="88" y="232"/>
                      <a:pt x="88" y="232"/>
                      <a:pt x="88" y="232"/>
                    </a:cubicBezTo>
                    <a:cubicBezTo>
                      <a:pt x="87" y="232"/>
                      <a:pt x="87" y="232"/>
                      <a:pt x="87" y="232"/>
                    </a:cubicBezTo>
                    <a:cubicBezTo>
                      <a:pt x="89" y="231"/>
                      <a:pt x="89" y="231"/>
                      <a:pt x="89" y="231"/>
                    </a:cubicBezTo>
                    <a:cubicBezTo>
                      <a:pt x="88" y="230"/>
                      <a:pt x="88" y="230"/>
                      <a:pt x="88" y="230"/>
                    </a:cubicBezTo>
                    <a:cubicBezTo>
                      <a:pt x="87" y="229"/>
                      <a:pt x="87" y="229"/>
                      <a:pt x="87" y="229"/>
                    </a:cubicBezTo>
                    <a:cubicBezTo>
                      <a:pt x="86" y="229"/>
                      <a:pt x="86" y="229"/>
                      <a:pt x="86" y="229"/>
                    </a:cubicBezTo>
                    <a:close/>
                    <a:moveTo>
                      <a:pt x="290" y="229"/>
                    </a:moveTo>
                    <a:cubicBezTo>
                      <a:pt x="288" y="229"/>
                      <a:pt x="288" y="229"/>
                      <a:pt x="288" y="229"/>
                    </a:cubicBezTo>
                    <a:cubicBezTo>
                      <a:pt x="288" y="230"/>
                      <a:pt x="288" y="230"/>
                      <a:pt x="288" y="230"/>
                    </a:cubicBezTo>
                    <a:cubicBezTo>
                      <a:pt x="288" y="230"/>
                      <a:pt x="288" y="230"/>
                      <a:pt x="288" y="230"/>
                    </a:cubicBezTo>
                    <a:cubicBezTo>
                      <a:pt x="288" y="231"/>
                      <a:pt x="288" y="231"/>
                      <a:pt x="288" y="231"/>
                    </a:cubicBezTo>
                    <a:cubicBezTo>
                      <a:pt x="289" y="232"/>
                      <a:pt x="289" y="232"/>
                      <a:pt x="289" y="232"/>
                    </a:cubicBezTo>
                    <a:cubicBezTo>
                      <a:pt x="289" y="233"/>
                      <a:pt x="289" y="233"/>
                      <a:pt x="289" y="233"/>
                    </a:cubicBezTo>
                    <a:cubicBezTo>
                      <a:pt x="288" y="236"/>
                      <a:pt x="288" y="236"/>
                      <a:pt x="288" y="236"/>
                    </a:cubicBezTo>
                    <a:cubicBezTo>
                      <a:pt x="288" y="237"/>
                      <a:pt x="288" y="237"/>
                      <a:pt x="288" y="237"/>
                    </a:cubicBezTo>
                    <a:cubicBezTo>
                      <a:pt x="289" y="237"/>
                      <a:pt x="289" y="237"/>
                      <a:pt x="289" y="237"/>
                    </a:cubicBezTo>
                    <a:cubicBezTo>
                      <a:pt x="289" y="236"/>
                      <a:pt x="289" y="236"/>
                      <a:pt x="289" y="236"/>
                    </a:cubicBezTo>
                    <a:cubicBezTo>
                      <a:pt x="290" y="237"/>
                      <a:pt x="290" y="237"/>
                      <a:pt x="290" y="237"/>
                    </a:cubicBezTo>
                    <a:cubicBezTo>
                      <a:pt x="291" y="236"/>
                      <a:pt x="291" y="236"/>
                      <a:pt x="291" y="236"/>
                    </a:cubicBezTo>
                    <a:cubicBezTo>
                      <a:pt x="290" y="235"/>
                      <a:pt x="290" y="235"/>
                      <a:pt x="290" y="235"/>
                    </a:cubicBezTo>
                    <a:cubicBezTo>
                      <a:pt x="291" y="235"/>
                      <a:pt x="291" y="235"/>
                      <a:pt x="291" y="235"/>
                    </a:cubicBezTo>
                    <a:cubicBezTo>
                      <a:pt x="291" y="233"/>
                      <a:pt x="291" y="233"/>
                      <a:pt x="291" y="233"/>
                    </a:cubicBezTo>
                    <a:cubicBezTo>
                      <a:pt x="291" y="233"/>
                      <a:pt x="291" y="233"/>
                      <a:pt x="291" y="233"/>
                    </a:cubicBezTo>
                    <a:cubicBezTo>
                      <a:pt x="291" y="235"/>
                      <a:pt x="291" y="235"/>
                      <a:pt x="291" y="235"/>
                    </a:cubicBezTo>
                    <a:cubicBezTo>
                      <a:pt x="292" y="235"/>
                      <a:pt x="292" y="235"/>
                      <a:pt x="292" y="235"/>
                    </a:cubicBezTo>
                    <a:cubicBezTo>
                      <a:pt x="293" y="233"/>
                      <a:pt x="293" y="233"/>
                      <a:pt x="293" y="233"/>
                    </a:cubicBezTo>
                    <a:cubicBezTo>
                      <a:pt x="293" y="231"/>
                      <a:pt x="293" y="231"/>
                      <a:pt x="293" y="231"/>
                    </a:cubicBezTo>
                    <a:cubicBezTo>
                      <a:pt x="292" y="230"/>
                      <a:pt x="292" y="230"/>
                      <a:pt x="292" y="230"/>
                    </a:cubicBezTo>
                    <a:cubicBezTo>
                      <a:pt x="291" y="230"/>
                      <a:pt x="291" y="230"/>
                      <a:pt x="291" y="230"/>
                    </a:cubicBezTo>
                    <a:cubicBezTo>
                      <a:pt x="290" y="229"/>
                      <a:pt x="290" y="229"/>
                      <a:pt x="290" y="229"/>
                    </a:cubicBezTo>
                    <a:close/>
                    <a:moveTo>
                      <a:pt x="97" y="229"/>
                    </a:moveTo>
                    <a:cubicBezTo>
                      <a:pt x="97" y="229"/>
                      <a:pt x="97" y="229"/>
                      <a:pt x="97" y="229"/>
                    </a:cubicBezTo>
                    <a:cubicBezTo>
                      <a:pt x="97" y="230"/>
                      <a:pt x="97" y="230"/>
                      <a:pt x="97" y="230"/>
                    </a:cubicBezTo>
                    <a:cubicBezTo>
                      <a:pt x="98" y="230"/>
                      <a:pt x="98" y="230"/>
                      <a:pt x="98" y="230"/>
                    </a:cubicBezTo>
                    <a:cubicBezTo>
                      <a:pt x="98" y="229"/>
                      <a:pt x="98" y="229"/>
                      <a:pt x="98" y="229"/>
                    </a:cubicBezTo>
                    <a:cubicBezTo>
                      <a:pt x="97" y="229"/>
                      <a:pt x="97" y="229"/>
                      <a:pt x="97" y="229"/>
                    </a:cubicBezTo>
                    <a:close/>
                    <a:moveTo>
                      <a:pt x="95" y="229"/>
                    </a:moveTo>
                    <a:cubicBezTo>
                      <a:pt x="95" y="230"/>
                      <a:pt x="95" y="230"/>
                      <a:pt x="95" y="230"/>
                    </a:cubicBezTo>
                    <a:cubicBezTo>
                      <a:pt x="96" y="230"/>
                      <a:pt x="96" y="230"/>
                      <a:pt x="96" y="230"/>
                    </a:cubicBezTo>
                    <a:cubicBezTo>
                      <a:pt x="95" y="229"/>
                      <a:pt x="95" y="229"/>
                      <a:pt x="95" y="229"/>
                    </a:cubicBezTo>
                    <a:close/>
                    <a:moveTo>
                      <a:pt x="89" y="229"/>
                    </a:moveTo>
                    <a:cubicBezTo>
                      <a:pt x="89" y="230"/>
                      <a:pt x="89" y="230"/>
                      <a:pt x="89" y="230"/>
                    </a:cubicBezTo>
                    <a:cubicBezTo>
                      <a:pt x="90" y="230"/>
                      <a:pt x="90" y="230"/>
                      <a:pt x="90" y="230"/>
                    </a:cubicBezTo>
                    <a:cubicBezTo>
                      <a:pt x="90" y="230"/>
                      <a:pt x="90" y="230"/>
                      <a:pt x="90" y="230"/>
                    </a:cubicBezTo>
                    <a:cubicBezTo>
                      <a:pt x="89" y="229"/>
                      <a:pt x="89" y="229"/>
                      <a:pt x="89" y="229"/>
                    </a:cubicBezTo>
                    <a:close/>
                    <a:moveTo>
                      <a:pt x="286" y="230"/>
                    </a:moveTo>
                    <a:cubicBezTo>
                      <a:pt x="286" y="230"/>
                      <a:pt x="286" y="230"/>
                      <a:pt x="286" y="230"/>
                    </a:cubicBezTo>
                    <a:cubicBezTo>
                      <a:pt x="286" y="231"/>
                      <a:pt x="286" y="231"/>
                      <a:pt x="286" y="231"/>
                    </a:cubicBezTo>
                    <a:cubicBezTo>
                      <a:pt x="285" y="231"/>
                      <a:pt x="285" y="231"/>
                      <a:pt x="285" y="231"/>
                    </a:cubicBezTo>
                    <a:cubicBezTo>
                      <a:pt x="284" y="232"/>
                      <a:pt x="284" y="232"/>
                      <a:pt x="284" y="232"/>
                    </a:cubicBezTo>
                    <a:cubicBezTo>
                      <a:pt x="284" y="233"/>
                      <a:pt x="284" y="233"/>
                      <a:pt x="284" y="233"/>
                    </a:cubicBezTo>
                    <a:cubicBezTo>
                      <a:pt x="285" y="233"/>
                      <a:pt x="285" y="233"/>
                      <a:pt x="285" y="233"/>
                    </a:cubicBezTo>
                    <a:cubicBezTo>
                      <a:pt x="284" y="235"/>
                      <a:pt x="284" y="235"/>
                      <a:pt x="284" y="235"/>
                    </a:cubicBezTo>
                    <a:cubicBezTo>
                      <a:pt x="285" y="235"/>
                      <a:pt x="285" y="235"/>
                      <a:pt x="285" y="235"/>
                    </a:cubicBezTo>
                    <a:cubicBezTo>
                      <a:pt x="285" y="236"/>
                      <a:pt x="285" y="236"/>
                      <a:pt x="285" y="236"/>
                    </a:cubicBezTo>
                    <a:cubicBezTo>
                      <a:pt x="284" y="237"/>
                      <a:pt x="284" y="237"/>
                      <a:pt x="284" y="237"/>
                    </a:cubicBezTo>
                    <a:cubicBezTo>
                      <a:pt x="283" y="236"/>
                      <a:pt x="283" y="236"/>
                      <a:pt x="283" y="236"/>
                    </a:cubicBezTo>
                    <a:cubicBezTo>
                      <a:pt x="283" y="237"/>
                      <a:pt x="283" y="237"/>
                      <a:pt x="283" y="237"/>
                    </a:cubicBezTo>
                    <a:cubicBezTo>
                      <a:pt x="283" y="238"/>
                      <a:pt x="283" y="238"/>
                      <a:pt x="283" y="238"/>
                    </a:cubicBezTo>
                    <a:cubicBezTo>
                      <a:pt x="282" y="239"/>
                      <a:pt x="282" y="239"/>
                      <a:pt x="282" y="239"/>
                    </a:cubicBezTo>
                    <a:cubicBezTo>
                      <a:pt x="282" y="240"/>
                      <a:pt x="282" y="240"/>
                      <a:pt x="282" y="240"/>
                    </a:cubicBezTo>
                    <a:cubicBezTo>
                      <a:pt x="283" y="240"/>
                      <a:pt x="283" y="240"/>
                      <a:pt x="283" y="240"/>
                    </a:cubicBezTo>
                    <a:cubicBezTo>
                      <a:pt x="283" y="238"/>
                      <a:pt x="283" y="238"/>
                      <a:pt x="283" y="238"/>
                    </a:cubicBezTo>
                    <a:cubicBezTo>
                      <a:pt x="284" y="239"/>
                      <a:pt x="284" y="239"/>
                      <a:pt x="284" y="239"/>
                    </a:cubicBezTo>
                    <a:cubicBezTo>
                      <a:pt x="283" y="240"/>
                      <a:pt x="283" y="240"/>
                      <a:pt x="283" y="240"/>
                    </a:cubicBezTo>
                    <a:cubicBezTo>
                      <a:pt x="285" y="240"/>
                      <a:pt x="285" y="240"/>
                      <a:pt x="285" y="240"/>
                    </a:cubicBezTo>
                    <a:cubicBezTo>
                      <a:pt x="285" y="239"/>
                      <a:pt x="285" y="239"/>
                      <a:pt x="285" y="239"/>
                    </a:cubicBezTo>
                    <a:cubicBezTo>
                      <a:pt x="285" y="238"/>
                      <a:pt x="285" y="238"/>
                      <a:pt x="285" y="238"/>
                    </a:cubicBezTo>
                    <a:cubicBezTo>
                      <a:pt x="287" y="236"/>
                      <a:pt x="287" y="236"/>
                      <a:pt x="287" y="236"/>
                    </a:cubicBezTo>
                    <a:cubicBezTo>
                      <a:pt x="288" y="233"/>
                      <a:pt x="288" y="233"/>
                      <a:pt x="288" y="233"/>
                    </a:cubicBezTo>
                    <a:cubicBezTo>
                      <a:pt x="288" y="233"/>
                      <a:pt x="288" y="233"/>
                      <a:pt x="288" y="233"/>
                    </a:cubicBezTo>
                    <a:cubicBezTo>
                      <a:pt x="287" y="233"/>
                      <a:pt x="287" y="233"/>
                      <a:pt x="287" y="233"/>
                    </a:cubicBezTo>
                    <a:cubicBezTo>
                      <a:pt x="287" y="232"/>
                      <a:pt x="287" y="232"/>
                      <a:pt x="287" y="232"/>
                    </a:cubicBezTo>
                    <a:cubicBezTo>
                      <a:pt x="287" y="231"/>
                      <a:pt x="287" y="231"/>
                      <a:pt x="287" y="231"/>
                    </a:cubicBezTo>
                    <a:cubicBezTo>
                      <a:pt x="286" y="230"/>
                      <a:pt x="286" y="230"/>
                      <a:pt x="286" y="230"/>
                    </a:cubicBezTo>
                    <a:close/>
                    <a:moveTo>
                      <a:pt x="76" y="233"/>
                    </a:moveTo>
                    <a:cubicBezTo>
                      <a:pt x="76" y="233"/>
                      <a:pt x="75" y="234"/>
                      <a:pt x="75" y="234"/>
                    </a:cubicBezTo>
                    <a:cubicBezTo>
                      <a:pt x="73" y="234"/>
                      <a:pt x="73" y="234"/>
                      <a:pt x="73" y="234"/>
                    </a:cubicBezTo>
                    <a:cubicBezTo>
                      <a:pt x="73" y="234"/>
                      <a:pt x="73" y="234"/>
                      <a:pt x="73" y="234"/>
                    </a:cubicBezTo>
                    <a:cubicBezTo>
                      <a:pt x="73" y="236"/>
                      <a:pt x="73" y="236"/>
                      <a:pt x="73" y="236"/>
                    </a:cubicBezTo>
                    <a:cubicBezTo>
                      <a:pt x="71" y="236"/>
                      <a:pt x="71" y="236"/>
                      <a:pt x="71" y="236"/>
                    </a:cubicBezTo>
                    <a:cubicBezTo>
                      <a:pt x="70" y="237"/>
                      <a:pt x="70" y="237"/>
                      <a:pt x="70" y="237"/>
                    </a:cubicBezTo>
                    <a:cubicBezTo>
                      <a:pt x="70" y="238"/>
                      <a:pt x="70" y="238"/>
                      <a:pt x="70" y="238"/>
                    </a:cubicBezTo>
                    <a:cubicBezTo>
                      <a:pt x="69" y="238"/>
                      <a:pt x="69" y="238"/>
                      <a:pt x="69" y="238"/>
                    </a:cubicBezTo>
                    <a:cubicBezTo>
                      <a:pt x="68" y="240"/>
                      <a:pt x="68" y="240"/>
                      <a:pt x="68" y="240"/>
                    </a:cubicBezTo>
                    <a:cubicBezTo>
                      <a:pt x="67" y="240"/>
                      <a:pt x="67" y="240"/>
                      <a:pt x="67" y="240"/>
                    </a:cubicBezTo>
                    <a:cubicBezTo>
                      <a:pt x="66" y="241"/>
                      <a:pt x="66" y="241"/>
                      <a:pt x="66" y="241"/>
                    </a:cubicBezTo>
                    <a:cubicBezTo>
                      <a:pt x="69" y="241"/>
                      <a:pt x="69" y="241"/>
                      <a:pt x="69" y="241"/>
                    </a:cubicBezTo>
                    <a:cubicBezTo>
                      <a:pt x="70" y="239"/>
                      <a:pt x="70" y="239"/>
                      <a:pt x="70" y="239"/>
                    </a:cubicBezTo>
                    <a:cubicBezTo>
                      <a:pt x="72" y="239"/>
                      <a:pt x="72" y="239"/>
                      <a:pt x="72" y="239"/>
                    </a:cubicBezTo>
                    <a:cubicBezTo>
                      <a:pt x="74" y="237"/>
                      <a:pt x="74" y="237"/>
                      <a:pt x="74" y="237"/>
                    </a:cubicBezTo>
                    <a:cubicBezTo>
                      <a:pt x="75" y="236"/>
                      <a:pt x="75" y="236"/>
                      <a:pt x="75" y="236"/>
                    </a:cubicBezTo>
                    <a:cubicBezTo>
                      <a:pt x="76" y="235"/>
                      <a:pt x="76" y="235"/>
                      <a:pt x="76" y="235"/>
                    </a:cubicBezTo>
                    <a:cubicBezTo>
                      <a:pt x="77" y="234"/>
                      <a:pt x="77" y="234"/>
                      <a:pt x="77" y="234"/>
                    </a:cubicBezTo>
                    <a:cubicBezTo>
                      <a:pt x="76" y="234"/>
                      <a:pt x="76" y="234"/>
                      <a:pt x="76" y="234"/>
                    </a:cubicBezTo>
                    <a:cubicBezTo>
                      <a:pt x="76" y="233"/>
                      <a:pt x="76" y="233"/>
                      <a:pt x="76" y="233"/>
                    </a:cubicBezTo>
                    <a:close/>
                    <a:moveTo>
                      <a:pt x="294" y="233"/>
                    </a:moveTo>
                    <a:cubicBezTo>
                      <a:pt x="293" y="234"/>
                      <a:pt x="293" y="234"/>
                      <a:pt x="293" y="234"/>
                    </a:cubicBezTo>
                    <a:cubicBezTo>
                      <a:pt x="292" y="236"/>
                      <a:pt x="292" y="236"/>
                      <a:pt x="292" y="236"/>
                    </a:cubicBezTo>
                    <a:cubicBezTo>
                      <a:pt x="292" y="236"/>
                      <a:pt x="292" y="236"/>
                      <a:pt x="292" y="236"/>
                    </a:cubicBezTo>
                    <a:cubicBezTo>
                      <a:pt x="292" y="237"/>
                      <a:pt x="292" y="237"/>
                      <a:pt x="292" y="237"/>
                    </a:cubicBezTo>
                    <a:cubicBezTo>
                      <a:pt x="294" y="236"/>
                      <a:pt x="294" y="236"/>
                      <a:pt x="294" y="236"/>
                    </a:cubicBezTo>
                    <a:cubicBezTo>
                      <a:pt x="295" y="235"/>
                      <a:pt x="295" y="235"/>
                      <a:pt x="295" y="235"/>
                    </a:cubicBezTo>
                    <a:cubicBezTo>
                      <a:pt x="294" y="233"/>
                      <a:pt x="294" y="233"/>
                      <a:pt x="294" y="233"/>
                    </a:cubicBezTo>
                    <a:close/>
                    <a:moveTo>
                      <a:pt x="291" y="238"/>
                    </a:moveTo>
                    <a:cubicBezTo>
                      <a:pt x="290" y="239"/>
                      <a:pt x="290" y="239"/>
                      <a:pt x="290" y="239"/>
                    </a:cubicBezTo>
                    <a:cubicBezTo>
                      <a:pt x="291" y="240"/>
                      <a:pt x="291" y="240"/>
                      <a:pt x="291" y="240"/>
                    </a:cubicBezTo>
                    <a:cubicBezTo>
                      <a:pt x="292" y="240"/>
                      <a:pt x="292" y="240"/>
                      <a:pt x="292" y="240"/>
                    </a:cubicBezTo>
                    <a:cubicBezTo>
                      <a:pt x="293" y="239"/>
                      <a:pt x="293" y="239"/>
                      <a:pt x="293" y="239"/>
                    </a:cubicBezTo>
                    <a:cubicBezTo>
                      <a:pt x="293" y="238"/>
                      <a:pt x="293" y="238"/>
                      <a:pt x="293" y="238"/>
                    </a:cubicBezTo>
                    <a:cubicBezTo>
                      <a:pt x="291" y="238"/>
                      <a:pt x="291" y="238"/>
                      <a:pt x="291" y="238"/>
                    </a:cubicBezTo>
                    <a:close/>
                    <a:moveTo>
                      <a:pt x="287" y="238"/>
                    </a:moveTo>
                    <a:cubicBezTo>
                      <a:pt x="287" y="239"/>
                      <a:pt x="287" y="239"/>
                      <a:pt x="287" y="239"/>
                    </a:cubicBezTo>
                    <a:cubicBezTo>
                      <a:pt x="288" y="240"/>
                      <a:pt x="288" y="240"/>
                      <a:pt x="288" y="240"/>
                    </a:cubicBezTo>
                    <a:cubicBezTo>
                      <a:pt x="288" y="241"/>
                      <a:pt x="288" y="241"/>
                      <a:pt x="288" y="241"/>
                    </a:cubicBezTo>
                    <a:cubicBezTo>
                      <a:pt x="287" y="243"/>
                      <a:pt x="287" y="243"/>
                      <a:pt x="287" y="243"/>
                    </a:cubicBezTo>
                    <a:cubicBezTo>
                      <a:pt x="287" y="244"/>
                      <a:pt x="287" y="244"/>
                      <a:pt x="287" y="244"/>
                    </a:cubicBezTo>
                    <a:cubicBezTo>
                      <a:pt x="287" y="245"/>
                      <a:pt x="287" y="245"/>
                      <a:pt x="287" y="245"/>
                    </a:cubicBezTo>
                    <a:cubicBezTo>
                      <a:pt x="286" y="245"/>
                      <a:pt x="286" y="245"/>
                      <a:pt x="286" y="245"/>
                    </a:cubicBezTo>
                    <a:cubicBezTo>
                      <a:pt x="286" y="246"/>
                      <a:pt x="286" y="246"/>
                      <a:pt x="286" y="246"/>
                    </a:cubicBezTo>
                    <a:cubicBezTo>
                      <a:pt x="286" y="246"/>
                      <a:pt x="286" y="246"/>
                      <a:pt x="286" y="246"/>
                    </a:cubicBezTo>
                    <a:cubicBezTo>
                      <a:pt x="287" y="246"/>
                      <a:pt x="287" y="246"/>
                      <a:pt x="287" y="246"/>
                    </a:cubicBezTo>
                    <a:cubicBezTo>
                      <a:pt x="287" y="246"/>
                      <a:pt x="287" y="246"/>
                      <a:pt x="287" y="246"/>
                    </a:cubicBezTo>
                    <a:cubicBezTo>
                      <a:pt x="287" y="247"/>
                      <a:pt x="287" y="247"/>
                      <a:pt x="287" y="247"/>
                    </a:cubicBezTo>
                    <a:cubicBezTo>
                      <a:pt x="286" y="248"/>
                      <a:pt x="286" y="248"/>
                      <a:pt x="286" y="248"/>
                    </a:cubicBezTo>
                    <a:cubicBezTo>
                      <a:pt x="286" y="248"/>
                      <a:pt x="286" y="248"/>
                      <a:pt x="286" y="248"/>
                    </a:cubicBezTo>
                    <a:cubicBezTo>
                      <a:pt x="286" y="249"/>
                      <a:pt x="286" y="249"/>
                      <a:pt x="286" y="249"/>
                    </a:cubicBezTo>
                    <a:cubicBezTo>
                      <a:pt x="285" y="249"/>
                      <a:pt x="285" y="249"/>
                      <a:pt x="285" y="249"/>
                    </a:cubicBezTo>
                    <a:cubicBezTo>
                      <a:pt x="285" y="250"/>
                      <a:pt x="285" y="250"/>
                      <a:pt x="285" y="250"/>
                    </a:cubicBezTo>
                    <a:cubicBezTo>
                      <a:pt x="285" y="250"/>
                      <a:pt x="285" y="250"/>
                      <a:pt x="285" y="250"/>
                    </a:cubicBezTo>
                    <a:cubicBezTo>
                      <a:pt x="286" y="250"/>
                      <a:pt x="286" y="250"/>
                      <a:pt x="286" y="250"/>
                    </a:cubicBezTo>
                    <a:cubicBezTo>
                      <a:pt x="286" y="251"/>
                      <a:pt x="286" y="251"/>
                      <a:pt x="286" y="251"/>
                    </a:cubicBezTo>
                    <a:cubicBezTo>
                      <a:pt x="287" y="250"/>
                      <a:pt x="287" y="250"/>
                      <a:pt x="287" y="250"/>
                    </a:cubicBezTo>
                    <a:cubicBezTo>
                      <a:pt x="288" y="250"/>
                      <a:pt x="288" y="250"/>
                      <a:pt x="288" y="250"/>
                    </a:cubicBezTo>
                    <a:cubicBezTo>
                      <a:pt x="288" y="251"/>
                      <a:pt x="288" y="251"/>
                      <a:pt x="288" y="251"/>
                    </a:cubicBezTo>
                    <a:cubicBezTo>
                      <a:pt x="287" y="251"/>
                      <a:pt x="287" y="251"/>
                      <a:pt x="287" y="251"/>
                    </a:cubicBezTo>
                    <a:cubicBezTo>
                      <a:pt x="287" y="252"/>
                      <a:pt x="287" y="252"/>
                      <a:pt x="287" y="252"/>
                    </a:cubicBezTo>
                    <a:cubicBezTo>
                      <a:pt x="288" y="253"/>
                      <a:pt x="288" y="253"/>
                      <a:pt x="288" y="253"/>
                    </a:cubicBezTo>
                    <a:cubicBezTo>
                      <a:pt x="287" y="254"/>
                      <a:pt x="287" y="254"/>
                      <a:pt x="287" y="254"/>
                    </a:cubicBezTo>
                    <a:cubicBezTo>
                      <a:pt x="287" y="254"/>
                      <a:pt x="287" y="254"/>
                      <a:pt x="287" y="254"/>
                    </a:cubicBezTo>
                    <a:cubicBezTo>
                      <a:pt x="288" y="255"/>
                      <a:pt x="288" y="255"/>
                      <a:pt x="288" y="255"/>
                    </a:cubicBezTo>
                    <a:cubicBezTo>
                      <a:pt x="287" y="256"/>
                      <a:pt x="287" y="256"/>
                      <a:pt x="287" y="256"/>
                    </a:cubicBezTo>
                    <a:cubicBezTo>
                      <a:pt x="288" y="257"/>
                      <a:pt x="288" y="257"/>
                      <a:pt x="288" y="257"/>
                    </a:cubicBezTo>
                    <a:cubicBezTo>
                      <a:pt x="289" y="257"/>
                      <a:pt x="289" y="257"/>
                      <a:pt x="289" y="257"/>
                    </a:cubicBezTo>
                    <a:cubicBezTo>
                      <a:pt x="290" y="256"/>
                      <a:pt x="290" y="256"/>
                      <a:pt x="290" y="256"/>
                    </a:cubicBezTo>
                    <a:cubicBezTo>
                      <a:pt x="289" y="255"/>
                      <a:pt x="289" y="255"/>
                      <a:pt x="289" y="255"/>
                    </a:cubicBezTo>
                    <a:cubicBezTo>
                      <a:pt x="290" y="255"/>
                      <a:pt x="290" y="255"/>
                      <a:pt x="290" y="255"/>
                    </a:cubicBezTo>
                    <a:cubicBezTo>
                      <a:pt x="289" y="254"/>
                      <a:pt x="289" y="254"/>
                      <a:pt x="289" y="254"/>
                    </a:cubicBezTo>
                    <a:cubicBezTo>
                      <a:pt x="289" y="254"/>
                      <a:pt x="289" y="254"/>
                      <a:pt x="289" y="254"/>
                    </a:cubicBezTo>
                    <a:cubicBezTo>
                      <a:pt x="289" y="253"/>
                      <a:pt x="289" y="253"/>
                      <a:pt x="289" y="253"/>
                    </a:cubicBezTo>
                    <a:cubicBezTo>
                      <a:pt x="290" y="253"/>
                      <a:pt x="290" y="253"/>
                      <a:pt x="290" y="253"/>
                    </a:cubicBezTo>
                    <a:cubicBezTo>
                      <a:pt x="291" y="252"/>
                      <a:pt x="291" y="252"/>
                      <a:pt x="291" y="252"/>
                    </a:cubicBezTo>
                    <a:cubicBezTo>
                      <a:pt x="291" y="251"/>
                      <a:pt x="291" y="251"/>
                      <a:pt x="291" y="251"/>
                    </a:cubicBezTo>
                    <a:cubicBezTo>
                      <a:pt x="291" y="251"/>
                      <a:pt x="291" y="251"/>
                      <a:pt x="291" y="251"/>
                    </a:cubicBezTo>
                    <a:cubicBezTo>
                      <a:pt x="290" y="251"/>
                      <a:pt x="290" y="251"/>
                      <a:pt x="290" y="251"/>
                    </a:cubicBezTo>
                    <a:cubicBezTo>
                      <a:pt x="290" y="251"/>
                      <a:pt x="290" y="251"/>
                      <a:pt x="290" y="251"/>
                    </a:cubicBezTo>
                    <a:cubicBezTo>
                      <a:pt x="291" y="250"/>
                      <a:pt x="291" y="250"/>
                      <a:pt x="291" y="250"/>
                    </a:cubicBezTo>
                    <a:cubicBezTo>
                      <a:pt x="291" y="249"/>
                      <a:pt x="291" y="249"/>
                      <a:pt x="291" y="249"/>
                    </a:cubicBezTo>
                    <a:cubicBezTo>
                      <a:pt x="289" y="248"/>
                      <a:pt x="289" y="248"/>
                      <a:pt x="289" y="248"/>
                    </a:cubicBezTo>
                    <a:cubicBezTo>
                      <a:pt x="290" y="247"/>
                      <a:pt x="290" y="247"/>
                      <a:pt x="290" y="247"/>
                    </a:cubicBezTo>
                    <a:cubicBezTo>
                      <a:pt x="290" y="247"/>
                      <a:pt x="290" y="247"/>
                      <a:pt x="290" y="247"/>
                    </a:cubicBezTo>
                    <a:cubicBezTo>
                      <a:pt x="291" y="247"/>
                      <a:pt x="291" y="247"/>
                      <a:pt x="291" y="247"/>
                    </a:cubicBezTo>
                    <a:cubicBezTo>
                      <a:pt x="291" y="246"/>
                      <a:pt x="291" y="246"/>
                      <a:pt x="291" y="246"/>
                    </a:cubicBezTo>
                    <a:cubicBezTo>
                      <a:pt x="290" y="245"/>
                      <a:pt x="290" y="245"/>
                      <a:pt x="290" y="245"/>
                    </a:cubicBezTo>
                    <a:cubicBezTo>
                      <a:pt x="291" y="245"/>
                      <a:pt x="291" y="245"/>
                      <a:pt x="291" y="245"/>
                    </a:cubicBezTo>
                    <a:cubicBezTo>
                      <a:pt x="291" y="243"/>
                      <a:pt x="291" y="243"/>
                      <a:pt x="291" y="243"/>
                    </a:cubicBezTo>
                    <a:cubicBezTo>
                      <a:pt x="289" y="242"/>
                      <a:pt x="289" y="242"/>
                      <a:pt x="289" y="242"/>
                    </a:cubicBezTo>
                    <a:cubicBezTo>
                      <a:pt x="289" y="242"/>
                      <a:pt x="289" y="242"/>
                      <a:pt x="289" y="242"/>
                    </a:cubicBezTo>
                    <a:cubicBezTo>
                      <a:pt x="288" y="242"/>
                      <a:pt x="288" y="242"/>
                      <a:pt x="288" y="242"/>
                    </a:cubicBezTo>
                    <a:cubicBezTo>
                      <a:pt x="289" y="241"/>
                      <a:pt x="289" y="241"/>
                      <a:pt x="289" y="241"/>
                    </a:cubicBezTo>
                    <a:cubicBezTo>
                      <a:pt x="289" y="240"/>
                      <a:pt x="289" y="240"/>
                      <a:pt x="289" y="240"/>
                    </a:cubicBezTo>
                    <a:cubicBezTo>
                      <a:pt x="289" y="238"/>
                      <a:pt x="289" y="238"/>
                      <a:pt x="289" y="238"/>
                    </a:cubicBezTo>
                    <a:cubicBezTo>
                      <a:pt x="287" y="238"/>
                      <a:pt x="287" y="238"/>
                      <a:pt x="287" y="238"/>
                    </a:cubicBezTo>
                    <a:close/>
                    <a:moveTo>
                      <a:pt x="61" y="238"/>
                    </a:moveTo>
                    <a:cubicBezTo>
                      <a:pt x="60" y="239"/>
                      <a:pt x="60" y="239"/>
                      <a:pt x="60" y="239"/>
                    </a:cubicBezTo>
                    <a:cubicBezTo>
                      <a:pt x="61" y="239"/>
                      <a:pt x="61" y="239"/>
                      <a:pt x="61" y="239"/>
                    </a:cubicBezTo>
                    <a:cubicBezTo>
                      <a:pt x="61" y="238"/>
                      <a:pt x="61" y="238"/>
                      <a:pt x="61" y="238"/>
                    </a:cubicBezTo>
                    <a:close/>
                    <a:moveTo>
                      <a:pt x="295" y="239"/>
                    </a:moveTo>
                    <a:cubicBezTo>
                      <a:pt x="295" y="240"/>
                      <a:pt x="295" y="240"/>
                      <a:pt x="295" y="240"/>
                    </a:cubicBezTo>
                    <a:cubicBezTo>
                      <a:pt x="294" y="241"/>
                      <a:pt x="294" y="241"/>
                      <a:pt x="294" y="241"/>
                    </a:cubicBezTo>
                    <a:cubicBezTo>
                      <a:pt x="295" y="242"/>
                      <a:pt x="295" y="242"/>
                      <a:pt x="295" y="242"/>
                    </a:cubicBezTo>
                    <a:cubicBezTo>
                      <a:pt x="296" y="241"/>
                      <a:pt x="296" y="241"/>
                      <a:pt x="296" y="241"/>
                    </a:cubicBezTo>
                    <a:cubicBezTo>
                      <a:pt x="296" y="239"/>
                      <a:pt x="296" y="239"/>
                      <a:pt x="296" y="239"/>
                    </a:cubicBezTo>
                    <a:cubicBezTo>
                      <a:pt x="295" y="239"/>
                      <a:pt x="295" y="239"/>
                      <a:pt x="295" y="239"/>
                    </a:cubicBezTo>
                    <a:close/>
                    <a:moveTo>
                      <a:pt x="63" y="239"/>
                    </a:moveTo>
                    <a:cubicBezTo>
                      <a:pt x="61" y="240"/>
                      <a:pt x="61" y="240"/>
                      <a:pt x="61" y="240"/>
                    </a:cubicBezTo>
                    <a:cubicBezTo>
                      <a:pt x="62" y="240"/>
                      <a:pt x="62" y="240"/>
                      <a:pt x="62" y="240"/>
                    </a:cubicBezTo>
                    <a:cubicBezTo>
                      <a:pt x="63" y="240"/>
                      <a:pt x="63" y="240"/>
                      <a:pt x="63" y="240"/>
                    </a:cubicBezTo>
                    <a:cubicBezTo>
                      <a:pt x="63" y="239"/>
                      <a:pt x="63" y="239"/>
                      <a:pt x="63" y="239"/>
                    </a:cubicBezTo>
                    <a:close/>
                    <a:moveTo>
                      <a:pt x="294" y="239"/>
                    </a:moveTo>
                    <a:cubicBezTo>
                      <a:pt x="292" y="241"/>
                      <a:pt x="292" y="241"/>
                      <a:pt x="292" y="241"/>
                    </a:cubicBezTo>
                    <a:cubicBezTo>
                      <a:pt x="292" y="242"/>
                      <a:pt x="292" y="242"/>
                      <a:pt x="292" y="242"/>
                    </a:cubicBezTo>
                    <a:cubicBezTo>
                      <a:pt x="292" y="242"/>
                      <a:pt x="292" y="242"/>
                      <a:pt x="292" y="242"/>
                    </a:cubicBezTo>
                    <a:cubicBezTo>
                      <a:pt x="293" y="241"/>
                      <a:pt x="293" y="241"/>
                      <a:pt x="293" y="241"/>
                    </a:cubicBezTo>
                    <a:cubicBezTo>
                      <a:pt x="294" y="240"/>
                      <a:pt x="294" y="240"/>
                      <a:pt x="294" y="240"/>
                    </a:cubicBezTo>
                    <a:cubicBezTo>
                      <a:pt x="294" y="239"/>
                      <a:pt x="294" y="239"/>
                      <a:pt x="294" y="239"/>
                    </a:cubicBezTo>
                    <a:close/>
                    <a:moveTo>
                      <a:pt x="56" y="240"/>
                    </a:moveTo>
                    <a:cubicBezTo>
                      <a:pt x="55" y="241"/>
                      <a:pt x="55" y="241"/>
                      <a:pt x="55" y="241"/>
                    </a:cubicBezTo>
                    <a:cubicBezTo>
                      <a:pt x="55" y="242"/>
                      <a:pt x="55" y="242"/>
                      <a:pt x="55" y="242"/>
                    </a:cubicBezTo>
                    <a:cubicBezTo>
                      <a:pt x="57" y="241"/>
                      <a:pt x="57" y="241"/>
                      <a:pt x="57" y="241"/>
                    </a:cubicBezTo>
                    <a:cubicBezTo>
                      <a:pt x="58" y="241"/>
                      <a:pt x="58" y="241"/>
                      <a:pt x="58" y="241"/>
                    </a:cubicBezTo>
                    <a:cubicBezTo>
                      <a:pt x="56" y="240"/>
                      <a:pt x="56" y="240"/>
                      <a:pt x="56" y="240"/>
                    </a:cubicBezTo>
                    <a:close/>
                    <a:moveTo>
                      <a:pt x="287" y="240"/>
                    </a:moveTo>
                    <a:cubicBezTo>
                      <a:pt x="285" y="240"/>
                      <a:pt x="285" y="240"/>
                      <a:pt x="285" y="240"/>
                    </a:cubicBezTo>
                    <a:cubicBezTo>
                      <a:pt x="285" y="242"/>
                      <a:pt x="285" y="242"/>
                      <a:pt x="285" y="242"/>
                    </a:cubicBezTo>
                    <a:cubicBezTo>
                      <a:pt x="285" y="242"/>
                      <a:pt x="285" y="242"/>
                      <a:pt x="285" y="242"/>
                    </a:cubicBezTo>
                    <a:cubicBezTo>
                      <a:pt x="286" y="241"/>
                      <a:pt x="286" y="241"/>
                      <a:pt x="286" y="241"/>
                    </a:cubicBezTo>
                    <a:cubicBezTo>
                      <a:pt x="287" y="241"/>
                      <a:pt x="287" y="241"/>
                      <a:pt x="287" y="241"/>
                    </a:cubicBezTo>
                    <a:cubicBezTo>
                      <a:pt x="287" y="241"/>
                      <a:pt x="287" y="241"/>
                      <a:pt x="287" y="241"/>
                    </a:cubicBezTo>
                    <a:cubicBezTo>
                      <a:pt x="287" y="240"/>
                      <a:pt x="287" y="240"/>
                      <a:pt x="287" y="240"/>
                    </a:cubicBezTo>
                    <a:close/>
                    <a:moveTo>
                      <a:pt x="60" y="240"/>
                    </a:moveTo>
                    <a:cubicBezTo>
                      <a:pt x="59" y="241"/>
                      <a:pt x="59" y="241"/>
                      <a:pt x="59" y="241"/>
                    </a:cubicBezTo>
                    <a:cubicBezTo>
                      <a:pt x="60" y="241"/>
                      <a:pt x="60" y="241"/>
                      <a:pt x="60" y="241"/>
                    </a:cubicBezTo>
                    <a:cubicBezTo>
                      <a:pt x="61" y="241"/>
                      <a:pt x="61" y="241"/>
                      <a:pt x="61" y="241"/>
                    </a:cubicBezTo>
                    <a:cubicBezTo>
                      <a:pt x="60" y="240"/>
                      <a:pt x="60" y="240"/>
                      <a:pt x="60" y="240"/>
                    </a:cubicBezTo>
                    <a:close/>
                    <a:moveTo>
                      <a:pt x="293" y="241"/>
                    </a:moveTo>
                    <a:cubicBezTo>
                      <a:pt x="292" y="243"/>
                      <a:pt x="292" y="243"/>
                      <a:pt x="292" y="243"/>
                    </a:cubicBezTo>
                    <a:cubicBezTo>
                      <a:pt x="293" y="243"/>
                      <a:pt x="293" y="243"/>
                      <a:pt x="293" y="243"/>
                    </a:cubicBezTo>
                    <a:cubicBezTo>
                      <a:pt x="294" y="243"/>
                      <a:pt x="294" y="243"/>
                      <a:pt x="294" y="243"/>
                    </a:cubicBezTo>
                    <a:cubicBezTo>
                      <a:pt x="294" y="241"/>
                      <a:pt x="294" y="241"/>
                      <a:pt x="294" y="241"/>
                    </a:cubicBezTo>
                    <a:cubicBezTo>
                      <a:pt x="293" y="241"/>
                      <a:pt x="293" y="241"/>
                      <a:pt x="293" y="241"/>
                    </a:cubicBezTo>
                    <a:close/>
                    <a:moveTo>
                      <a:pt x="281" y="241"/>
                    </a:moveTo>
                    <a:cubicBezTo>
                      <a:pt x="281" y="242"/>
                      <a:pt x="281" y="242"/>
                      <a:pt x="281" y="242"/>
                    </a:cubicBezTo>
                    <a:cubicBezTo>
                      <a:pt x="282" y="242"/>
                      <a:pt x="282" y="242"/>
                      <a:pt x="282" y="242"/>
                    </a:cubicBezTo>
                    <a:cubicBezTo>
                      <a:pt x="281" y="241"/>
                      <a:pt x="281" y="241"/>
                      <a:pt x="281" y="241"/>
                    </a:cubicBezTo>
                    <a:close/>
                    <a:moveTo>
                      <a:pt x="33" y="241"/>
                    </a:moveTo>
                    <a:cubicBezTo>
                      <a:pt x="32" y="242"/>
                      <a:pt x="32" y="242"/>
                      <a:pt x="32" y="242"/>
                    </a:cubicBezTo>
                    <a:cubicBezTo>
                      <a:pt x="32" y="243"/>
                      <a:pt x="32" y="243"/>
                      <a:pt x="32" y="243"/>
                    </a:cubicBezTo>
                    <a:cubicBezTo>
                      <a:pt x="31" y="243"/>
                      <a:pt x="31" y="243"/>
                      <a:pt x="31" y="243"/>
                    </a:cubicBezTo>
                    <a:cubicBezTo>
                      <a:pt x="31" y="243"/>
                      <a:pt x="31" y="243"/>
                      <a:pt x="31" y="243"/>
                    </a:cubicBezTo>
                    <a:cubicBezTo>
                      <a:pt x="30" y="244"/>
                      <a:pt x="30" y="244"/>
                      <a:pt x="30" y="244"/>
                    </a:cubicBezTo>
                    <a:cubicBezTo>
                      <a:pt x="29" y="244"/>
                      <a:pt x="29" y="244"/>
                      <a:pt x="29" y="244"/>
                    </a:cubicBezTo>
                    <a:cubicBezTo>
                      <a:pt x="28" y="244"/>
                      <a:pt x="28" y="244"/>
                      <a:pt x="28" y="244"/>
                    </a:cubicBezTo>
                    <a:cubicBezTo>
                      <a:pt x="28" y="244"/>
                      <a:pt x="28" y="244"/>
                      <a:pt x="28" y="244"/>
                    </a:cubicBezTo>
                    <a:cubicBezTo>
                      <a:pt x="28" y="245"/>
                      <a:pt x="28" y="245"/>
                      <a:pt x="28" y="245"/>
                    </a:cubicBezTo>
                    <a:cubicBezTo>
                      <a:pt x="29" y="245"/>
                      <a:pt x="29" y="245"/>
                      <a:pt x="29" y="245"/>
                    </a:cubicBezTo>
                    <a:cubicBezTo>
                      <a:pt x="30" y="245"/>
                      <a:pt x="30" y="245"/>
                      <a:pt x="30" y="245"/>
                    </a:cubicBezTo>
                    <a:cubicBezTo>
                      <a:pt x="32" y="244"/>
                      <a:pt x="32" y="244"/>
                      <a:pt x="32" y="244"/>
                    </a:cubicBezTo>
                    <a:cubicBezTo>
                      <a:pt x="33" y="245"/>
                      <a:pt x="33" y="245"/>
                      <a:pt x="33" y="245"/>
                    </a:cubicBezTo>
                    <a:cubicBezTo>
                      <a:pt x="33" y="244"/>
                      <a:pt x="33" y="244"/>
                      <a:pt x="33" y="244"/>
                    </a:cubicBezTo>
                    <a:cubicBezTo>
                      <a:pt x="34" y="243"/>
                      <a:pt x="34" y="243"/>
                      <a:pt x="34" y="243"/>
                    </a:cubicBezTo>
                    <a:cubicBezTo>
                      <a:pt x="34" y="242"/>
                      <a:pt x="34" y="242"/>
                      <a:pt x="34" y="242"/>
                    </a:cubicBezTo>
                    <a:cubicBezTo>
                      <a:pt x="33" y="241"/>
                      <a:pt x="33" y="241"/>
                      <a:pt x="33" y="241"/>
                    </a:cubicBezTo>
                    <a:close/>
                    <a:moveTo>
                      <a:pt x="52" y="241"/>
                    </a:moveTo>
                    <a:cubicBezTo>
                      <a:pt x="52" y="243"/>
                      <a:pt x="52" y="243"/>
                      <a:pt x="52" y="243"/>
                    </a:cubicBezTo>
                    <a:cubicBezTo>
                      <a:pt x="53" y="243"/>
                      <a:pt x="53" y="243"/>
                      <a:pt x="53" y="243"/>
                    </a:cubicBezTo>
                    <a:cubicBezTo>
                      <a:pt x="52" y="241"/>
                      <a:pt x="52" y="241"/>
                      <a:pt x="52" y="241"/>
                    </a:cubicBezTo>
                    <a:close/>
                    <a:moveTo>
                      <a:pt x="9" y="242"/>
                    </a:moveTo>
                    <a:cubicBezTo>
                      <a:pt x="8" y="243"/>
                      <a:pt x="8" y="243"/>
                      <a:pt x="8" y="243"/>
                    </a:cubicBezTo>
                    <a:cubicBezTo>
                      <a:pt x="8" y="243"/>
                      <a:pt x="8" y="243"/>
                      <a:pt x="8" y="243"/>
                    </a:cubicBezTo>
                    <a:cubicBezTo>
                      <a:pt x="9" y="244"/>
                      <a:pt x="9" y="244"/>
                      <a:pt x="9" y="244"/>
                    </a:cubicBezTo>
                    <a:cubicBezTo>
                      <a:pt x="8" y="244"/>
                      <a:pt x="8" y="244"/>
                      <a:pt x="8" y="244"/>
                    </a:cubicBezTo>
                    <a:cubicBezTo>
                      <a:pt x="9" y="245"/>
                      <a:pt x="9" y="245"/>
                      <a:pt x="9" y="245"/>
                    </a:cubicBezTo>
                    <a:cubicBezTo>
                      <a:pt x="10" y="245"/>
                      <a:pt x="10" y="245"/>
                      <a:pt x="10" y="245"/>
                    </a:cubicBezTo>
                    <a:cubicBezTo>
                      <a:pt x="10" y="244"/>
                      <a:pt x="10" y="244"/>
                      <a:pt x="10" y="244"/>
                    </a:cubicBezTo>
                    <a:cubicBezTo>
                      <a:pt x="11" y="244"/>
                      <a:pt x="11" y="244"/>
                      <a:pt x="11" y="244"/>
                    </a:cubicBezTo>
                    <a:cubicBezTo>
                      <a:pt x="10" y="242"/>
                      <a:pt x="10" y="242"/>
                      <a:pt x="10" y="242"/>
                    </a:cubicBezTo>
                    <a:cubicBezTo>
                      <a:pt x="9" y="242"/>
                      <a:pt x="9" y="242"/>
                      <a:pt x="9" y="242"/>
                    </a:cubicBezTo>
                    <a:close/>
                    <a:moveTo>
                      <a:pt x="4" y="242"/>
                    </a:moveTo>
                    <a:cubicBezTo>
                      <a:pt x="3" y="243"/>
                      <a:pt x="3" y="243"/>
                      <a:pt x="3" y="243"/>
                    </a:cubicBezTo>
                    <a:cubicBezTo>
                      <a:pt x="4" y="243"/>
                      <a:pt x="4" y="243"/>
                      <a:pt x="4" y="243"/>
                    </a:cubicBezTo>
                    <a:cubicBezTo>
                      <a:pt x="4" y="242"/>
                      <a:pt x="4" y="242"/>
                      <a:pt x="4" y="242"/>
                    </a:cubicBezTo>
                    <a:close/>
                    <a:moveTo>
                      <a:pt x="45" y="243"/>
                    </a:moveTo>
                    <a:cubicBezTo>
                      <a:pt x="43" y="243"/>
                      <a:pt x="43" y="243"/>
                      <a:pt x="43" y="243"/>
                    </a:cubicBezTo>
                    <a:cubicBezTo>
                      <a:pt x="43" y="244"/>
                      <a:pt x="43" y="244"/>
                      <a:pt x="43" y="244"/>
                    </a:cubicBezTo>
                    <a:cubicBezTo>
                      <a:pt x="45" y="244"/>
                      <a:pt x="45" y="244"/>
                      <a:pt x="45" y="244"/>
                    </a:cubicBezTo>
                    <a:cubicBezTo>
                      <a:pt x="46" y="244"/>
                      <a:pt x="46" y="244"/>
                      <a:pt x="46" y="244"/>
                    </a:cubicBezTo>
                    <a:cubicBezTo>
                      <a:pt x="45" y="243"/>
                      <a:pt x="45" y="243"/>
                      <a:pt x="45" y="243"/>
                    </a:cubicBezTo>
                    <a:close/>
                    <a:moveTo>
                      <a:pt x="14" y="243"/>
                    </a:moveTo>
                    <a:cubicBezTo>
                      <a:pt x="13" y="244"/>
                      <a:pt x="13" y="244"/>
                      <a:pt x="13" y="244"/>
                    </a:cubicBezTo>
                    <a:cubicBezTo>
                      <a:pt x="13" y="245"/>
                      <a:pt x="13" y="245"/>
                      <a:pt x="13" y="245"/>
                    </a:cubicBezTo>
                    <a:cubicBezTo>
                      <a:pt x="12" y="246"/>
                      <a:pt x="12" y="246"/>
                      <a:pt x="12" y="246"/>
                    </a:cubicBezTo>
                    <a:cubicBezTo>
                      <a:pt x="13" y="246"/>
                      <a:pt x="13" y="246"/>
                      <a:pt x="13" y="246"/>
                    </a:cubicBezTo>
                    <a:cubicBezTo>
                      <a:pt x="14" y="245"/>
                      <a:pt x="14" y="245"/>
                      <a:pt x="14" y="245"/>
                    </a:cubicBezTo>
                    <a:cubicBezTo>
                      <a:pt x="14" y="244"/>
                      <a:pt x="14" y="244"/>
                      <a:pt x="14" y="244"/>
                    </a:cubicBezTo>
                    <a:cubicBezTo>
                      <a:pt x="15" y="243"/>
                      <a:pt x="15" y="243"/>
                      <a:pt x="15" y="243"/>
                    </a:cubicBezTo>
                    <a:cubicBezTo>
                      <a:pt x="14" y="243"/>
                      <a:pt x="14" y="243"/>
                      <a:pt x="14" y="243"/>
                    </a:cubicBezTo>
                    <a:close/>
                    <a:moveTo>
                      <a:pt x="17" y="243"/>
                    </a:moveTo>
                    <a:cubicBezTo>
                      <a:pt x="17" y="245"/>
                      <a:pt x="17" y="245"/>
                      <a:pt x="17" y="245"/>
                    </a:cubicBezTo>
                    <a:cubicBezTo>
                      <a:pt x="16" y="245"/>
                      <a:pt x="16" y="245"/>
                      <a:pt x="16" y="245"/>
                    </a:cubicBezTo>
                    <a:cubicBezTo>
                      <a:pt x="16" y="246"/>
                      <a:pt x="16" y="246"/>
                      <a:pt x="16" y="246"/>
                    </a:cubicBezTo>
                    <a:cubicBezTo>
                      <a:pt x="17" y="246"/>
                      <a:pt x="17" y="246"/>
                      <a:pt x="17" y="246"/>
                    </a:cubicBezTo>
                    <a:cubicBezTo>
                      <a:pt x="18" y="245"/>
                      <a:pt x="18" y="245"/>
                      <a:pt x="18" y="245"/>
                    </a:cubicBezTo>
                    <a:cubicBezTo>
                      <a:pt x="18" y="243"/>
                      <a:pt x="18" y="243"/>
                      <a:pt x="18" y="243"/>
                    </a:cubicBezTo>
                    <a:cubicBezTo>
                      <a:pt x="17" y="243"/>
                      <a:pt x="17" y="243"/>
                      <a:pt x="17" y="243"/>
                    </a:cubicBezTo>
                    <a:close/>
                    <a:moveTo>
                      <a:pt x="285" y="243"/>
                    </a:moveTo>
                    <a:cubicBezTo>
                      <a:pt x="284" y="244"/>
                      <a:pt x="284" y="244"/>
                      <a:pt x="284" y="244"/>
                    </a:cubicBezTo>
                    <a:cubicBezTo>
                      <a:pt x="285" y="245"/>
                      <a:pt x="285" y="245"/>
                      <a:pt x="285" y="245"/>
                    </a:cubicBezTo>
                    <a:cubicBezTo>
                      <a:pt x="285" y="244"/>
                      <a:pt x="285" y="244"/>
                      <a:pt x="285" y="244"/>
                    </a:cubicBezTo>
                    <a:cubicBezTo>
                      <a:pt x="285" y="243"/>
                      <a:pt x="285" y="243"/>
                      <a:pt x="285" y="243"/>
                    </a:cubicBezTo>
                    <a:close/>
                    <a:moveTo>
                      <a:pt x="298" y="245"/>
                    </a:moveTo>
                    <a:cubicBezTo>
                      <a:pt x="297" y="245"/>
                      <a:pt x="297" y="245"/>
                      <a:pt x="297" y="245"/>
                    </a:cubicBezTo>
                    <a:cubicBezTo>
                      <a:pt x="297" y="245"/>
                      <a:pt x="297" y="245"/>
                      <a:pt x="297" y="245"/>
                    </a:cubicBezTo>
                    <a:cubicBezTo>
                      <a:pt x="296" y="246"/>
                      <a:pt x="296" y="246"/>
                      <a:pt x="296" y="246"/>
                    </a:cubicBezTo>
                    <a:cubicBezTo>
                      <a:pt x="295" y="247"/>
                      <a:pt x="295" y="247"/>
                      <a:pt x="295" y="247"/>
                    </a:cubicBezTo>
                    <a:cubicBezTo>
                      <a:pt x="295" y="248"/>
                      <a:pt x="295" y="248"/>
                      <a:pt x="295" y="248"/>
                    </a:cubicBezTo>
                    <a:cubicBezTo>
                      <a:pt x="294" y="249"/>
                      <a:pt x="294" y="249"/>
                      <a:pt x="294" y="249"/>
                    </a:cubicBezTo>
                    <a:cubicBezTo>
                      <a:pt x="294" y="250"/>
                      <a:pt x="294" y="250"/>
                      <a:pt x="294" y="250"/>
                    </a:cubicBezTo>
                    <a:cubicBezTo>
                      <a:pt x="297" y="249"/>
                      <a:pt x="297" y="249"/>
                      <a:pt x="297" y="249"/>
                    </a:cubicBezTo>
                    <a:cubicBezTo>
                      <a:pt x="297" y="249"/>
                      <a:pt x="297" y="249"/>
                      <a:pt x="297" y="249"/>
                    </a:cubicBezTo>
                    <a:cubicBezTo>
                      <a:pt x="295" y="250"/>
                      <a:pt x="295" y="250"/>
                      <a:pt x="295" y="250"/>
                    </a:cubicBezTo>
                    <a:cubicBezTo>
                      <a:pt x="295" y="252"/>
                      <a:pt x="295" y="252"/>
                      <a:pt x="295" y="252"/>
                    </a:cubicBezTo>
                    <a:cubicBezTo>
                      <a:pt x="295" y="252"/>
                      <a:pt x="295" y="252"/>
                      <a:pt x="295" y="252"/>
                    </a:cubicBezTo>
                    <a:cubicBezTo>
                      <a:pt x="297" y="251"/>
                      <a:pt x="297" y="251"/>
                      <a:pt x="297" y="251"/>
                    </a:cubicBezTo>
                    <a:cubicBezTo>
                      <a:pt x="299" y="248"/>
                      <a:pt x="299" y="248"/>
                      <a:pt x="299" y="248"/>
                    </a:cubicBezTo>
                    <a:cubicBezTo>
                      <a:pt x="298" y="247"/>
                      <a:pt x="298" y="247"/>
                      <a:pt x="298" y="247"/>
                    </a:cubicBezTo>
                    <a:cubicBezTo>
                      <a:pt x="299" y="246"/>
                      <a:pt x="299" y="246"/>
                      <a:pt x="299" y="246"/>
                    </a:cubicBezTo>
                    <a:cubicBezTo>
                      <a:pt x="298" y="245"/>
                      <a:pt x="298" y="245"/>
                      <a:pt x="298" y="245"/>
                    </a:cubicBezTo>
                    <a:close/>
                    <a:moveTo>
                      <a:pt x="36" y="245"/>
                    </a:moveTo>
                    <a:cubicBezTo>
                      <a:pt x="36" y="245"/>
                      <a:pt x="34" y="245"/>
                      <a:pt x="34" y="245"/>
                    </a:cubicBezTo>
                    <a:cubicBezTo>
                      <a:pt x="35" y="246"/>
                      <a:pt x="35" y="246"/>
                      <a:pt x="35" y="246"/>
                    </a:cubicBezTo>
                    <a:cubicBezTo>
                      <a:pt x="36" y="246"/>
                      <a:pt x="36" y="246"/>
                      <a:pt x="36" y="246"/>
                    </a:cubicBezTo>
                    <a:cubicBezTo>
                      <a:pt x="39" y="247"/>
                      <a:pt x="39" y="247"/>
                      <a:pt x="39" y="247"/>
                    </a:cubicBezTo>
                    <a:cubicBezTo>
                      <a:pt x="40" y="246"/>
                      <a:pt x="40" y="246"/>
                      <a:pt x="40" y="246"/>
                    </a:cubicBezTo>
                    <a:cubicBezTo>
                      <a:pt x="39" y="245"/>
                      <a:pt x="39" y="245"/>
                      <a:pt x="39" y="245"/>
                    </a:cubicBezTo>
                    <a:cubicBezTo>
                      <a:pt x="39" y="246"/>
                      <a:pt x="39" y="246"/>
                      <a:pt x="39" y="246"/>
                    </a:cubicBezTo>
                    <a:cubicBezTo>
                      <a:pt x="36" y="245"/>
                      <a:pt x="36" y="245"/>
                      <a:pt x="36" y="245"/>
                    </a:cubicBezTo>
                    <a:close/>
                    <a:moveTo>
                      <a:pt x="2" y="245"/>
                    </a:moveTo>
                    <a:cubicBezTo>
                      <a:pt x="1" y="246"/>
                      <a:pt x="1" y="246"/>
                      <a:pt x="1" y="246"/>
                    </a:cubicBezTo>
                    <a:cubicBezTo>
                      <a:pt x="2" y="247"/>
                      <a:pt x="2" y="247"/>
                      <a:pt x="2" y="247"/>
                    </a:cubicBezTo>
                    <a:cubicBezTo>
                      <a:pt x="3" y="246"/>
                      <a:pt x="3" y="246"/>
                      <a:pt x="3" y="246"/>
                    </a:cubicBezTo>
                    <a:cubicBezTo>
                      <a:pt x="2" y="245"/>
                      <a:pt x="2" y="245"/>
                      <a:pt x="2" y="245"/>
                    </a:cubicBezTo>
                    <a:close/>
                    <a:moveTo>
                      <a:pt x="282" y="248"/>
                    </a:moveTo>
                    <a:cubicBezTo>
                      <a:pt x="281" y="250"/>
                      <a:pt x="281" y="250"/>
                      <a:pt x="281" y="250"/>
                    </a:cubicBezTo>
                    <a:cubicBezTo>
                      <a:pt x="283" y="248"/>
                      <a:pt x="283" y="248"/>
                      <a:pt x="283" y="248"/>
                    </a:cubicBezTo>
                    <a:cubicBezTo>
                      <a:pt x="282" y="248"/>
                      <a:pt x="282" y="248"/>
                      <a:pt x="282" y="248"/>
                    </a:cubicBezTo>
                    <a:close/>
                    <a:moveTo>
                      <a:pt x="1" y="248"/>
                    </a:moveTo>
                    <a:cubicBezTo>
                      <a:pt x="0" y="249"/>
                      <a:pt x="0" y="249"/>
                      <a:pt x="0" y="249"/>
                    </a:cubicBezTo>
                    <a:cubicBezTo>
                      <a:pt x="1" y="249"/>
                      <a:pt x="1" y="249"/>
                      <a:pt x="1" y="249"/>
                    </a:cubicBezTo>
                    <a:cubicBezTo>
                      <a:pt x="1" y="248"/>
                      <a:pt x="1" y="248"/>
                      <a:pt x="1" y="248"/>
                    </a:cubicBezTo>
                    <a:close/>
                    <a:moveTo>
                      <a:pt x="283" y="249"/>
                    </a:moveTo>
                    <a:cubicBezTo>
                      <a:pt x="283" y="250"/>
                      <a:pt x="283" y="250"/>
                      <a:pt x="283" y="250"/>
                    </a:cubicBezTo>
                    <a:cubicBezTo>
                      <a:pt x="283" y="250"/>
                      <a:pt x="283" y="250"/>
                      <a:pt x="283" y="250"/>
                    </a:cubicBezTo>
                    <a:cubicBezTo>
                      <a:pt x="283" y="249"/>
                      <a:pt x="283" y="249"/>
                      <a:pt x="283" y="249"/>
                    </a:cubicBezTo>
                    <a:close/>
                    <a:moveTo>
                      <a:pt x="293" y="249"/>
                    </a:moveTo>
                    <a:cubicBezTo>
                      <a:pt x="292" y="250"/>
                      <a:pt x="292" y="250"/>
                      <a:pt x="292" y="250"/>
                    </a:cubicBezTo>
                    <a:cubicBezTo>
                      <a:pt x="293" y="251"/>
                      <a:pt x="293" y="251"/>
                      <a:pt x="293" y="251"/>
                    </a:cubicBezTo>
                    <a:cubicBezTo>
                      <a:pt x="293" y="252"/>
                      <a:pt x="293" y="252"/>
                      <a:pt x="293" y="252"/>
                    </a:cubicBezTo>
                    <a:cubicBezTo>
                      <a:pt x="294" y="251"/>
                      <a:pt x="294" y="251"/>
                      <a:pt x="294" y="251"/>
                    </a:cubicBezTo>
                    <a:cubicBezTo>
                      <a:pt x="293" y="249"/>
                      <a:pt x="293" y="249"/>
                      <a:pt x="293" y="249"/>
                    </a:cubicBezTo>
                    <a:close/>
                    <a:moveTo>
                      <a:pt x="284" y="251"/>
                    </a:moveTo>
                    <a:cubicBezTo>
                      <a:pt x="283" y="251"/>
                      <a:pt x="283" y="251"/>
                      <a:pt x="283" y="251"/>
                    </a:cubicBezTo>
                    <a:cubicBezTo>
                      <a:pt x="284" y="252"/>
                      <a:pt x="284" y="252"/>
                      <a:pt x="284" y="252"/>
                    </a:cubicBezTo>
                    <a:cubicBezTo>
                      <a:pt x="285" y="252"/>
                      <a:pt x="285" y="252"/>
                      <a:pt x="285" y="252"/>
                    </a:cubicBezTo>
                    <a:cubicBezTo>
                      <a:pt x="284" y="251"/>
                      <a:pt x="284" y="251"/>
                      <a:pt x="284" y="251"/>
                    </a:cubicBezTo>
                    <a:cubicBezTo>
                      <a:pt x="284" y="251"/>
                      <a:pt x="284" y="251"/>
                      <a:pt x="284" y="251"/>
                    </a:cubicBezTo>
                    <a:close/>
                    <a:moveTo>
                      <a:pt x="294" y="252"/>
                    </a:moveTo>
                    <a:cubicBezTo>
                      <a:pt x="293" y="252"/>
                      <a:pt x="293" y="252"/>
                      <a:pt x="293" y="252"/>
                    </a:cubicBezTo>
                    <a:cubicBezTo>
                      <a:pt x="293" y="253"/>
                      <a:pt x="293" y="253"/>
                      <a:pt x="293" y="253"/>
                    </a:cubicBezTo>
                    <a:cubicBezTo>
                      <a:pt x="293" y="254"/>
                      <a:pt x="293" y="254"/>
                      <a:pt x="293" y="254"/>
                    </a:cubicBezTo>
                    <a:cubicBezTo>
                      <a:pt x="294" y="254"/>
                      <a:pt x="294" y="254"/>
                      <a:pt x="294" y="254"/>
                    </a:cubicBezTo>
                    <a:cubicBezTo>
                      <a:pt x="295" y="253"/>
                      <a:pt x="295" y="253"/>
                      <a:pt x="295" y="253"/>
                    </a:cubicBezTo>
                    <a:cubicBezTo>
                      <a:pt x="294" y="252"/>
                      <a:pt x="294" y="252"/>
                      <a:pt x="294" y="252"/>
                    </a:cubicBezTo>
                    <a:close/>
                    <a:moveTo>
                      <a:pt x="286" y="252"/>
                    </a:moveTo>
                    <a:cubicBezTo>
                      <a:pt x="285" y="253"/>
                      <a:pt x="285" y="253"/>
                      <a:pt x="285" y="253"/>
                    </a:cubicBezTo>
                    <a:cubicBezTo>
                      <a:pt x="286" y="253"/>
                      <a:pt x="286" y="253"/>
                      <a:pt x="286" y="253"/>
                    </a:cubicBezTo>
                    <a:cubicBezTo>
                      <a:pt x="286" y="253"/>
                      <a:pt x="286" y="253"/>
                      <a:pt x="286" y="253"/>
                    </a:cubicBezTo>
                    <a:cubicBezTo>
                      <a:pt x="286" y="252"/>
                      <a:pt x="286" y="252"/>
                      <a:pt x="286" y="252"/>
                    </a:cubicBezTo>
                    <a:close/>
                    <a:moveTo>
                      <a:pt x="283" y="253"/>
                    </a:moveTo>
                    <a:cubicBezTo>
                      <a:pt x="283" y="253"/>
                      <a:pt x="283" y="253"/>
                      <a:pt x="283" y="253"/>
                    </a:cubicBezTo>
                    <a:cubicBezTo>
                      <a:pt x="283" y="254"/>
                      <a:pt x="283" y="254"/>
                      <a:pt x="283" y="254"/>
                    </a:cubicBezTo>
                    <a:cubicBezTo>
                      <a:pt x="283" y="255"/>
                      <a:pt x="283" y="255"/>
                      <a:pt x="283" y="255"/>
                    </a:cubicBezTo>
                    <a:cubicBezTo>
                      <a:pt x="284" y="257"/>
                      <a:pt x="284" y="257"/>
                      <a:pt x="284" y="257"/>
                    </a:cubicBezTo>
                    <a:cubicBezTo>
                      <a:pt x="284" y="257"/>
                      <a:pt x="284" y="257"/>
                      <a:pt x="284" y="257"/>
                    </a:cubicBezTo>
                    <a:cubicBezTo>
                      <a:pt x="285" y="256"/>
                      <a:pt x="285" y="256"/>
                      <a:pt x="285" y="256"/>
                    </a:cubicBezTo>
                    <a:cubicBezTo>
                      <a:pt x="284" y="254"/>
                      <a:pt x="284" y="254"/>
                      <a:pt x="284" y="254"/>
                    </a:cubicBezTo>
                    <a:cubicBezTo>
                      <a:pt x="284" y="253"/>
                      <a:pt x="284" y="253"/>
                      <a:pt x="284" y="253"/>
                    </a:cubicBezTo>
                    <a:cubicBezTo>
                      <a:pt x="283" y="253"/>
                      <a:pt x="283" y="253"/>
                      <a:pt x="283" y="253"/>
                    </a:cubicBezTo>
                    <a:close/>
                    <a:moveTo>
                      <a:pt x="294" y="255"/>
                    </a:moveTo>
                    <a:cubicBezTo>
                      <a:pt x="293" y="255"/>
                      <a:pt x="293" y="255"/>
                      <a:pt x="293" y="255"/>
                    </a:cubicBezTo>
                    <a:cubicBezTo>
                      <a:pt x="294" y="256"/>
                      <a:pt x="294" y="256"/>
                      <a:pt x="294" y="256"/>
                    </a:cubicBezTo>
                    <a:cubicBezTo>
                      <a:pt x="295" y="255"/>
                      <a:pt x="295" y="255"/>
                      <a:pt x="295" y="255"/>
                    </a:cubicBezTo>
                    <a:cubicBezTo>
                      <a:pt x="294" y="255"/>
                      <a:pt x="294" y="255"/>
                      <a:pt x="294" y="2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207"/>
              <p:cNvSpPr>
                <a:spLocks/>
              </p:cNvSpPr>
              <p:nvPr/>
            </p:nvSpPr>
            <p:spPr bwMode="auto">
              <a:xfrm>
                <a:off x="2182" y="1003"/>
                <a:ext cx="6" cy="6"/>
              </a:xfrm>
              <a:custGeom>
                <a:avLst/>
                <a:gdLst>
                  <a:gd name="T0" fmla="*/ 3 w 6"/>
                  <a:gd name="T1" fmla="*/ 6 h 6"/>
                  <a:gd name="T2" fmla="*/ 0 w 6"/>
                  <a:gd name="T3" fmla="*/ 3 h 6"/>
                  <a:gd name="T4" fmla="*/ 0 w 6"/>
                  <a:gd name="T5" fmla="*/ 0 h 6"/>
                  <a:gd name="T6" fmla="*/ 3 w 6"/>
                  <a:gd name="T7" fmla="*/ 0 h 6"/>
                  <a:gd name="T8" fmla="*/ 3 w 6"/>
                  <a:gd name="T9" fmla="*/ 3 h 6"/>
                  <a:gd name="T10" fmla="*/ 6 w 6"/>
                  <a:gd name="T11" fmla="*/ 6 h 6"/>
                  <a:gd name="T12" fmla="*/ 3 w 6"/>
                  <a:gd name="T13" fmla="*/ 6 h 6"/>
                  <a:gd name="T14" fmla="*/ 3 w 6"/>
                  <a:gd name="T15" fmla="*/ 6 h 6"/>
                  <a:gd name="T16" fmla="*/ 3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6"/>
                    </a:moveTo>
                    <a:lnTo>
                      <a:pt x="0" y="3"/>
                    </a:lnTo>
                    <a:lnTo>
                      <a:pt x="0" y="0"/>
                    </a:lnTo>
                    <a:lnTo>
                      <a:pt x="3" y="0"/>
                    </a:lnTo>
                    <a:lnTo>
                      <a:pt x="3" y="3"/>
                    </a:lnTo>
                    <a:lnTo>
                      <a:pt x="6" y="6"/>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8"/>
              <p:cNvSpPr>
                <a:spLocks/>
              </p:cNvSpPr>
              <p:nvPr/>
            </p:nvSpPr>
            <p:spPr bwMode="auto">
              <a:xfrm>
                <a:off x="2182" y="1003"/>
                <a:ext cx="6" cy="6"/>
              </a:xfrm>
              <a:custGeom>
                <a:avLst/>
                <a:gdLst>
                  <a:gd name="T0" fmla="*/ 3 w 6"/>
                  <a:gd name="T1" fmla="*/ 0 h 6"/>
                  <a:gd name="T2" fmla="*/ 0 w 6"/>
                  <a:gd name="T3" fmla="*/ 0 h 6"/>
                  <a:gd name="T4" fmla="*/ 0 w 6"/>
                  <a:gd name="T5" fmla="*/ 3 h 6"/>
                  <a:gd name="T6" fmla="*/ 0 w 6"/>
                  <a:gd name="T7" fmla="*/ 6 h 6"/>
                  <a:gd name="T8" fmla="*/ 0 w 6"/>
                  <a:gd name="T9" fmla="*/ 6 h 6"/>
                  <a:gd name="T10" fmla="*/ 3 w 6"/>
                  <a:gd name="T11" fmla="*/ 6 h 6"/>
                  <a:gd name="T12" fmla="*/ 6 w 6"/>
                  <a:gd name="T13" fmla="*/ 3 h 6"/>
                  <a:gd name="T14" fmla="*/ 3 w 6"/>
                  <a:gd name="T15" fmla="*/ 3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0" y="0"/>
                    </a:lnTo>
                    <a:lnTo>
                      <a:pt x="0" y="3"/>
                    </a:lnTo>
                    <a:lnTo>
                      <a:pt x="0" y="6"/>
                    </a:lnTo>
                    <a:lnTo>
                      <a:pt x="0" y="6"/>
                    </a:lnTo>
                    <a:lnTo>
                      <a:pt x="3"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209"/>
              <p:cNvSpPr>
                <a:spLocks/>
              </p:cNvSpPr>
              <p:nvPr/>
            </p:nvSpPr>
            <p:spPr bwMode="auto">
              <a:xfrm>
                <a:off x="2182" y="994"/>
                <a:ext cx="6" cy="3"/>
              </a:xfrm>
              <a:custGeom>
                <a:avLst/>
                <a:gdLst>
                  <a:gd name="T0" fmla="*/ 3 w 6"/>
                  <a:gd name="T1" fmla="*/ 3 h 3"/>
                  <a:gd name="T2" fmla="*/ 6 w 6"/>
                  <a:gd name="T3" fmla="*/ 0 h 3"/>
                  <a:gd name="T4" fmla="*/ 6 w 6"/>
                  <a:gd name="T5" fmla="*/ 0 h 3"/>
                  <a:gd name="T6" fmla="*/ 6 w 6"/>
                  <a:gd name="T7" fmla="*/ 0 h 3"/>
                  <a:gd name="T8" fmla="*/ 3 w 6"/>
                  <a:gd name="T9" fmla="*/ 0 h 3"/>
                  <a:gd name="T10" fmla="*/ 0 w 6"/>
                  <a:gd name="T11" fmla="*/ 3 h 3"/>
                  <a:gd name="T12" fmla="*/ 3 w 6"/>
                  <a:gd name="T13" fmla="*/ 3 h 3"/>
                  <a:gd name="T14" fmla="*/ 3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3"/>
                    </a:moveTo>
                    <a:lnTo>
                      <a:pt x="6" y="0"/>
                    </a:lnTo>
                    <a:lnTo>
                      <a:pt x="6" y="0"/>
                    </a:lnTo>
                    <a:lnTo>
                      <a:pt x="6" y="0"/>
                    </a:lnTo>
                    <a:lnTo>
                      <a:pt x="3"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210"/>
              <p:cNvSpPr>
                <a:spLocks/>
              </p:cNvSpPr>
              <p:nvPr/>
            </p:nvSpPr>
            <p:spPr bwMode="auto">
              <a:xfrm>
                <a:off x="2182" y="994"/>
                <a:ext cx="6" cy="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3"/>
                    </a:lnTo>
                    <a:lnTo>
                      <a:pt x="3" y="3"/>
                    </a:lnTo>
                    <a:lnTo>
                      <a:pt x="3" y="3"/>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211"/>
              <p:cNvSpPr>
                <a:spLocks/>
              </p:cNvSpPr>
              <p:nvPr/>
            </p:nvSpPr>
            <p:spPr bwMode="auto">
              <a:xfrm>
                <a:off x="2200" y="848"/>
                <a:ext cx="3" cy="4"/>
              </a:xfrm>
              <a:custGeom>
                <a:avLst/>
                <a:gdLst>
                  <a:gd name="T0" fmla="*/ 3 w 3"/>
                  <a:gd name="T1" fmla="*/ 0 h 4"/>
                  <a:gd name="T2" fmla="*/ 3 w 3"/>
                  <a:gd name="T3" fmla="*/ 0 h 4"/>
                  <a:gd name="T4" fmla="*/ 0 w 3"/>
                  <a:gd name="T5" fmla="*/ 0 h 4"/>
                  <a:gd name="T6" fmla="*/ 0 w 3"/>
                  <a:gd name="T7" fmla="*/ 4 h 4"/>
                  <a:gd name="T8" fmla="*/ 0 w 3"/>
                  <a:gd name="T9" fmla="*/ 4 h 4"/>
                  <a:gd name="T10" fmla="*/ 3 w 3"/>
                  <a:gd name="T11" fmla="*/ 4 h 4"/>
                  <a:gd name="T12" fmla="*/ 3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0"/>
                    </a:moveTo>
                    <a:lnTo>
                      <a:pt x="3" y="0"/>
                    </a:lnTo>
                    <a:lnTo>
                      <a:pt x="0" y="0"/>
                    </a:lnTo>
                    <a:lnTo>
                      <a:pt x="0" y="4"/>
                    </a:lnTo>
                    <a:lnTo>
                      <a:pt x="0" y="4"/>
                    </a:lnTo>
                    <a:lnTo>
                      <a:pt x="3" y="4"/>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12"/>
              <p:cNvSpPr>
                <a:spLocks/>
              </p:cNvSpPr>
              <p:nvPr/>
            </p:nvSpPr>
            <p:spPr bwMode="auto">
              <a:xfrm>
                <a:off x="2200" y="848"/>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0 h 4"/>
                  <a:gd name="T12" fmla="*/ 3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0" y="0"/>
                    </a:lnTo>
                    <a:lnTo>
                      <a:pt x="0" y="4"/>
                    </a:lnTo>
                    <a:lnTo>
                      <a:pt x="0" y="4"/>
                    </a:lnTo>
                    <a:lnTo>
                      <a:pt x="3" y="4"/>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8" name="Freeform 213"/>
              <p:cNvSpPr>
                <a:spLocks/>
              </p:cNvSpPr>
              <p:nvPr/>
            </p:nvSpPr>
            <p:spPr bwMode="auto">
              <a:xfrm>
                <a:off x="2170" y="1009"/>
                <a:ext cx="42" cy="48"/>
              </a:xfrm>
              <a:custGeom>
                <a:avLst/>
                <a:gdLst>
                  <a:gd name="T0" fmla="*/ 30 w 42"/>
                  <a:gd name="T1" fmla="*/ 48 h 48"/>
                  <a:gd name="T2" fmla="*/ 27 w 42"/>
                  <a:gd name="T3" fmla="*/ 48 h 48"/>
                  <a:gd name="T4" fmla="*/ 24 w 42"/>
                  <a:gd name="T5" fmla="*/ 45 h 48"/>
                  <a:gd name="T6" fmla="*/ 18 w 42"/>
                  <a:gd name="T7" fmla="*/ 45 h 48"/>
                  <a:gd name="T8" fmla="*/ 18 w 42"/>
                  <a:gd name="T9" fmla="*/ 42 h 48"/>
                  <a:gd name="T10" fmla="*/ 15 w 42"/>
                  <a:gd name="T11" fmla="*/ 42 h 48"/>
                  <a:gd name="T12" fmla="*/ 15 w 42"/>
                  <a:gd name="T13" fmla="*/ 42 h 48"/>
                  <a:gd name="T14" fmla="*/ 15 w 42"/>
                  <a:gd name="T15" fmla="*/ 36 h 48"/>
                  <a:gd name="T16" fmla="*/ 12 w 42"/>
                  <a:gd name="T17" fmla="*/ 36 h 48"/>
                  <a:gd name="T18" fmla="*/ 9 w 42"/>
                  <a:gd name="T19" fmla="*/ 36 h 48"/>
                  <a:gd name="T20" fmla="*/ 9 w 42"/>
                  <a:gd name="T21" fmla="*/ 36 h 48"/>
                  <a:gd name="T22" fmla="*/ 9 w 42"/>
                  <a:gd name="T23" fmla="*/ 33 h 48"/>
                  <a:gd name="T24" fmla="*/ 9 w 42"/>
                  <a:gd name="T25" fmla="*/ 33 h 48"/>
                  <a:gd name="T26" fmla="*/ 6 w 42"/>
                  <a:gd name="T27" fmla="*/ 33 h 48"/>
                  <a:gd name="T28" fmla="*/ 3 w 42"/>
                  <a:gd name="T29" fmla="*/ 33 h 48"/>
                  <a:gd name="T30" fmla="*/ 3 w 42"/>
                  <a:gd name="T31" fmla="*/ 30 h 48"/>
                  <a:gd name="T32" fmla="*/ 6 w 42"/>
                  <a:gd name="T33" fmla="*/ 27 h 48"/>
                  <a:gd name="T34" fmla="*/ 3 w 42"/>
                  <a:gd name="T35" fmla="*/ 27 h 48"/>
                  <a:gd name="T36" fmla="*/ 0 w 42"/>
                  <a:gd name="T37" fmla="*/ 30 h 48"/>
                  <a:gd name="T38" fmla="*/ 3 w 42"/>
                  <a:gd name="T39" fmla="*/ 27 h 48"/>
                  <a:gd name="T40" fmla="*/ 3 w 42"/>
                  <a:gd name="T41" fmla="*/ 24 h 48"/>
                  <a:gd name="T42" fmla="*/ 0 w 42"/>
                  <a:gd name="T43" fmla="*/ 24 h 48"/>
                  <a:gd name="T44" fmla="*/ 0 w 42"/>
                  <a:gd name="T45" fmla="*/ 24 h 48"/>
                  <a:gd name="T46" fmla="*/ 3 w 42"/>
                  <a:gd name="T47" fmla="*/ 18 h 48"/>
                  <a:gd name="T48" fmla="*/ 6 w 42"/>
                  <a:gd name="T49" fmla="*/ 18 h 48"/>
                  <a:gd name="T50" fmla="*/ 9 w 42"/>
                  <a:gd name="T51" fmla="*/ 15 h 48"/>
                  <a:gd name="T52" fmla="*/ 12 w 42"/>
                  <a:gd name="T53" fmla="*/ 18 h 48"/>
                  <a:gd name="T54" fmla="*/ 15 w 42"/>
                  <a:gd name="T55" fmla="*/ 15 h 48"/>
                  <a:gd name="T56" fmla="*/ 15 w 42"/>
                  <a:gd name="T57" fmla="*/ 15 h 48"/>
                  <a:gd name="T58" fmla="*/ 12 w 42"/>
                  <a:gd name="T59" fmla="*/ 15 h 48"/>
                  <a:gd name="T60" fmla="*/ 12 w 42"/>
                  <a:gd name="T61" fmla="*/ 12 h 48"/>
                  <a:gd name="T62" fmla="*/ 12 w 42"/>
                  <a:gd name="T63" fmla="*/ 12 h 48"/>
                  <a:gd name="T64" fmla="*/ 18 w 42"/>
                  <a:gd name="T65" fmla="*/ 9 h 48"/>
                  <a:gd name="T66" fmla="*/ 18 w 42"/>
                  <a:gd name="T67" fmla="*/ 9 h 48"/>
                  <a:gd name="T68" fmla="*/ 18 w 42"/>
                  <a:gd name="T69" fmla="*/ 6 h 48"/>
                  <a:gd name="T70" fmla="*/ 15 w 42"/>
                  <a:gd name="T71" fmla="*/ 6 h 48"/>
                  <a:gd name="T72" fmla="*/ 15 w 42"/>
                  <a:gd name="T73" fmla="*/ 6 h 48"/>
                  <a:gd name="T74" fmla="*/ 18 w 42"/>
                  <a:gd name="T75" fmla="*/ 6 h 48"/>
                  <a:gd name="T76" fmla="*/ 21 w 42"/>
                  <a:gd name="T77" fmla="*/ 9 h 48"/>
                  <a:gd name="T78" fmla="*/ 21 w 42"/>
                  <a:gd name="T79" fmla="*/ 9 h 48"/>
                  <a:gd name="T80" fmla="*/ 24 w 42"/>
                  <a:gd name="T81" fmla="*/ 6 h 48"/>
                  <a:gd name="T82" fmla="*/ 21 w 42"/>
                  <a:gd name="T83" fmla="*/ 3 h 48"/>
                  <a:gd name="T84" fmla="*/ 21 w 42"/>
                  <a:gd name="T85" fmla="*/ 0 h 48"/>
                  <a:gd name="T86" fmla="*/ 24 w 42"/>
                  <a:gd name="T87" fmla="*/ 0 h 48"/>
                  <a:gd name="T88" fmla="*/ 27 w 42"/>
                  <a:gd name="T89" fmla="*/ 3 h 48"/>
                  <a:gd name="T90" fmla="*/ 33 w 42"/>
                  <a:gd name="T91" fmla="*/ 0 h 48"/>
                  <a:gd name="T92" fmla="*/ 36 w 42"/>
                  <a:gd name="T93" fmla="*/ 3 h 48"/>
                  <a:gd name="T94" fmla="*/ 36 w 42"/>
                  <a:gd name="T95" fmla="*/ 6 h 48"/>
                  <a:gd name="T96" fmla="*/ 39 w 42"/>
                  <a:gd name="T97" fmla="*/ 6 h 48"/>
                  <a:gd name="T98" fmla="*/ 39 w 42"/>
                  <a:gd name="T99" fmla="*/ 12 h 48"/>
                  <a:gd name="T100" fmla="*/ 42 w 42"/>
                  <a:gd name="T101" fmla="*/ 15 h 48"/>
                  <a:gd name="T102" fmla="*/ 42 w 42"/>
                  <a:gd name="T103" fmla="*/ 18 h 48"/>
                  <a:gd name="T104" fmla="*/ 42 w 42"/>
                  <a:gd name="T105" fmla="*/ 18 h 48"/>
                  <a:gd name="T106" fmla="*/ 42 w 42"/>
                  <a:gd name="T107" fmla="*/ 24 h 48"/>
                  <a:gd name="T108" fmla="*/ 39 w 42"/>
                  <a:gd name="T109" fmla="*/ 30 h 48"/>
                  <a:gd name="T110" fmla="*/ 39 w 42"/>
                  <a:gd name="T111" fmla="*/ 30 h 48"/>
                  <a:gd name="T112" fmla="*/ 36 w 42"/>
                  <a:gd name="T113" fmla="*/ 36 h 48"/>
                  <a:gd name="T114" fmla="*/ 36 w 42"/>
                  <a:gd name="T115" fmla="*/ 39 h 48"/>
                  <a:gd name="T116" fmla="*/ 36 w 42"/>
                  <a:gd name="T117" fmla="*/ 45 h 48"/>
                  <a:gd name="T118" fmla="*/ 33 w 42"/>
                  <a:gd name="T119" fmla="*/ 45 h 48"/>
                  <a:gd name="T120" fmla="*/ 33 w 42"/>
                  <a:gd name="T121" fmla="*/ 48 h 48"/>
                  <a:gd name="T122" fmla="*/ 33 w 42"/>
                  <a:gd name="T123" fmla="*/ 48 h 48"/>
                  <a:gd name="T124" fmla="*/ 30 w 42"/>
                  <a:gd name="T1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48">
                    <a:moveTo>
                      <a:pt x="30" y="48"/>
                    </a:moveTo>
                    <a:lnTo>
                      <a:pt x="27" y="48"/>
                    </a:lnTo>
                    <a:lnTo>
                      <a:pt x="24" y="45"/>
                    </a:lnTo>
                    <a:lnTo>
                      <a:pt x="18" y="45"/>
                    </a:lnTo>
                    <a:lnTo>
                      <a:pt x="18" y="42"/>
                    </a:lnTo>
                    <a:lnTo>
                      <a:pt x="15" y="42"/>
                    </a:lnTo>
                    <a:lnTo>
                      <a:pt x="15" y="42"/>
                    </a:lnTo>
                    <a:lnTo>
                      <a:pt x="15" y="36"/>
                    </a:lnTo>
                    <a:lnTo>
                      <a:pt x="12" y="36"/>
                    </a:lnTo>
                    <a:lnTo>
                      <a:pt x="9" y="36"/>
                    </a:lnTo>
                    <a:lnTo>
                      <a:pt x="9" y="36"/>
                    </a:lnTo>
                    <a:lnTo>
                      <a:pt x="9" y="33"/>
                    </a:lnTo>
                    <a:lnTo>
                      <a:pt x="9" y="33"/>
                    </a:lnTo>
                    <a:lnTo>
                      <a:pt x="6" y="33"/>
                    </a:lnTo>
                    <a:lnTo>
                      <a:pt x="3" y="33"/>
                    </a:lnTo>
                    <a:lnTo>
                      <a:pt x="3" y="30"/>
                    </a:lnTo>
                    <a:lnTo>
                      <a:pt x="6" y="27"/>
                    </a:lnTo>
                    <a:lnTo>
                      <a:pt x="3" y="27"/>
                    </a:lnTo>
                    <a:lnTo>
                      <a:pt x="0" y="30"/>
                    </a:lnTo>
                    <a:lnTo>
                      <a:pt x="3" y="27"/>
                    </a:lnTo>
                    <a:lnTo>
                      <a:pt x="3" y="24"/>
                    </a:lnTo>
                    <a:lnTo>
                      <a:pt x="0" y="24"/>
                    </a:lnTo>
                    <a:lnTo>
                      <a:pt x="0" y="24"/>
                    </a:lnTo>
                    <a:lnTo>
                      <a:pt x="3" y="18"/>
                    </a:lnTo>
                    <a:lnTo>
                      <a:pt x="6" y="18"/>
                    </a:lnTo>
                    <a:lnTo>
                      <a:pt x="9" y="15"/>
                    </a:lnTo>
                    <a:lnTo>
                      <a:pt x="12" y="18"/>
                    </a:lnTo>
                    <a:lnTo>
                      <a:pt x="15" y="15"/>
                    </a:lnTo>
                    <a:lnTo>
                      <a:pt x="15" y="15"/>
                    </a:lnTo>
                    <a:lnTo>
                      <a:pt x="12" y="15"/>
                    </a:lnTo>
                    <a:lnTo>
                      <a:pt x="12" y="12"/>
                    </a:lnTo>
                    <a:lnTo>
                      <a:pt x="12" y="12"/>
                    </a:lnTo>
                    <a:lnTo>
                      <a:pt x="18" y="9"/>
                    </a:lnTo>
                    <a:lnTo>
                      <a:pt x="18" y="9"/>
                    </a:lnTo>
                    <a:lnTo>
                      <a:pt x="18" y="6"/>
                    </a:lnTo>
                    <a:lnTo>
                      <a:pt x="15" y="6"/>
                    </a:lnTo>
                    <a:lnTo>
                      <a:pt x="15" y="6"/>
                    </a:lnTo>
                    <a:lnTo>
                      <a:pt x="18" y="6"/>
                    </a:lnTo>
                    <a:lnTo>
                      <a:pt x="21" y="9"/>
                    </a:lnTo>
                    <a:lnTo>
                      <a:pt x="21" y="9"/>
                    </a:lnTo>
                    <a:lnTo>
                      <a:pt x="24" y="6"/>
                    </a:lnTo>
                    <a:lnTo>
                      <a:pt x="21" y="3"/>
                    </a:lnTo>
                    <a:lnTo>
                      <a:pt x="21" y="0"/>
                    </a:lnTo>
                    <a:lnTo>
                      <a:pt x="24" y="0"/>
                    </a:lnTo>
                    <a:lnTo>
                      <a:pt x="27" y="3"/>
                    </a:lnTo>
                    <a:lnTo>
                      <a:pt x="33" y="0"/>
                    </a:lnTo>
                    <a:lnTo>
                      <a:pt x="36" y="3"/>
                    </a:lnTo>
                    <a:lnTo>
                      <a:pt x="36" y="6"/>
                    </a:lnTo>
                    <a:lnTo>
                      <a:pt x="39" y="6"/>
                    </a:lnTo>
                    <a:lnTo>
                      <a:pt x="39" y="12"/>
                    </a:lnTo>
                    <a:lnTo>
                      <a:pt x="42" y="15"/>
                    </a:lnTo>
                    <a:lnTo>
                      <a:pt x="42" y="18"/>
                    </a:lnTo>
                    <a:lnTo>
                      <a:pt x="42" y="18"/>
                    </a:lnTo>
                    <a:lnTo>
                      <a:pt x="42" y="24"/>
                    </a:lnTo>
                    <a:lnTo>
                      <a:pt x="39" y="30"/>
                    </a:lnTo>
                    <a:lnTo>
                      <a:pt x="39" y="30"/>
                    </a:lnTo>
                    <a:lnTo>
                      <a:pt x="36" y="36"/>
                    </a:lnTo>
                    <a:lnTo>
                      <a:pt x="36" y="39"/>
                    </a:lnTo>
                    <a:lnTo>
                      <a:pt x="36" y="45"/>
                    </a:lnTo>
                    <a:lnTo>
                      <a:pt x="33" y="45"/>
                    </a:lnTo>
                    <a:lnTo>
                      <a:pt x="33" y="48"/>
                    </a:lnTo>
                    <a:lnTo>
                      <a:pt x="33" y="48"/>
                    </a:lnTo>
                    <a:lnTo>
                      <a:pt x="30" y="4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9" name="Freeform 214"/>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close/>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215"/>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6"/>
              <p:cNvSpPr>
                <a:spLocks/>
              </p:cNvSpPr>
              <p:nvPr/>
            </p:nvSpPr>
            <p:spPr bwMode="auto">
              <a:xfrm>
                <a:off x="2212" y="981"/>
                <a:ext cx="3" cy="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1"/>
                      <a:pt x="0" y="1"/>
                      <a:pt x="0" y="1"/>
                    </a:cubicBezTo>
                    <a:lnTo>
                      <a:pt x="1"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2" name="Freeform 217"/>
              <p:cNvSpPr>
                <a:spLocks/>
              </p:cNvSpPr>
              <p:nvPr/>
            </p:nvSpPr>
            <p:spPr bwMode="auto">
              <a:xfrm>
                <a:off x="2212" y="981"/>
                <a:ext cx="3" cy="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18"/>
              <p:cNvSpPr>
                <a:spLocks/>
              </p:cNvSpPr>
              <p:nvPr/>
            </p:nvSpPr>
            <p:spPr bwMode="auto">
              <a:xfrm>
                <a:off x="2173" y="1006"/>
                <a:ext cx="6" cy="6"/>
              </a:xfrm>
              <a:custGeom>
                <a:avLst/>
                <a:gdLst>
                  <a:gd name="T0" fmla="*/ 0 w 6"/>
                  <a:gd name="T1" fmla="*/ 6 h 6"/>
                  <a:gd name="T2" fmla="*/ 0 w 6"/>
                  <a:gd name="T3" fmla="*/ 0 h 6"/>
                  <a:gd name="T4" fmla="*/ 0 w 6"/>
                  <a:gd name="T5" fmla="*/ 0 h 6"/>
                  <a:gd name="T6" fmla="*/ 3 w 6"/>
                  <a:gd name="T7" fmla="*/ 0 h 6"/>
                  <a:gd name="T8" fmla="*/ 6 w 6"/>
                  <a:gd name="T9" fmla="*/ 0 h 6"/>
                  <a:gd name="T10" fmla="*/ 6 w 6"/>
                  <a:gd name="T11" fmla="*/ 0 h 6"/>
                  <a:gd name="T12" fmla="*/ 6 w 6"/>
                  <a:gd name="T13" fmla="*/ 3 h 6"/>
                  <a:gd name="T14" fmla="*/ 6 w 6"/>
                  <a:gd name="T15" fmla="*/ 3 h 6"/>
                  <a:gd name="T16" fmla="*/ 6 w 6"/>
                  <a:gd name="T17" fmla="*/ 6 h 6"/>
                  <a:gd name="T18" fmla="*/ 6 w 6"/>
                  <a:gd name="T19" fmla="*/ 6 h 6"/>
                  <a:gd name="T20" fmla="*/ 3 w 6"/>
                  <a:gd name="T21" fmla="*/ 6 h 6"/>
                  <a:gd name="T22" fmla="*/ 3 w 6"/>
                  <a:gd name="T23" fmla="*/ 6 h 6"/>
                  <a:gd name="T24" fmla="*/ 0 w 6"/>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0" y="6"/>
                    </a:moveTo>
                    <a:lnTo>
                      <a:pt x="0" y="0"/>
                    </a:lnTo>
                    <a:lnTo>
                      <a:pt x="0" y="0"/>
                    </a:lnTo>
                    <a:lnTo>
                      <a:pt x="3" y="0"/>
                    </a:lnTo>
                    <a:lnTo>
                      <a:pt x="6" y="0"/>
                    </a:lnTo>
                    <a:lnTo>
                      <a:pt x="6" y="0"/>
                    </a:lnTo>
                    <a:lnTo>
                      <a:pt x="6" y="3"/>
                    </a:lnTo>
                    <a:lnTo>
                      <a:pt x="6" y="3"/>
                    </a:lnTo>
                    <a:lnTo>
                      <a:pt x="6" y="6"/>
                    </a:lnTo>
                    <a:lnTo>
                      <a:pt x="6" y="6"/>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219"/>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close/>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220"/>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Rectangle 221"/>
              <p:cNvSpPr>
                <a:spLocks noChangeArrowheads="1"/>
              </p:cNvSpPr>
              <p:nvPr/>
            </p:nvSpPr>
            <p:spPr bwMode="auto">
              <a:xfrm>
                <a:off x="2118" y="1111"/>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222"/>
              <p:cNvSpPr>
                <a:spLocks/>
              </p:cNvSpPr>
              <p:nvPr/>
            </p:nvSpPr>
            <p:spPr bwMode="auto">
              <a:xfrm>
                <a:off x="2118" y="1111"/>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223"/>
              <p:cNvSpPr>
                <a:spLocks/>
              </p:cNvSpPr>
              <p:nvPr/>
            </p:nvSpPr>
            <p:spPr bwMode="auto">
              <a:xfrm>
                <a:off x="2136" y="1045"/>
                <a:ext cx="9" cy="6"/>
              </a:xfrm>
              <a:custGeom>
                <a:avLst/>
                <a:gdLst>
                  <a:gd name="T0" fmla="*/ 0 w 9"/>
                  <a:gd name="T1" fmla="*/ 6 h 6"/>
                  <a:gd name="T2" fmla="*/ 3 w 9"/>
                  <a:gd name="T3" fmla="*/ 3 h 6"/>
                  <a:gd name="T4" fmla="*/ 6 w 9"/>
                  <a:gd name="T5" fmla="*/ 0 h 6"/>
                  <a:gd name="T6" fmla="*/ 9 w 9"/>
                  <a:gd name="T7" fmla="*/ 3 h 6"/>
                  <a:gd name="T8" fmla="*/ 6 w 9"/>
                  <a:gd name="T9" fmla="*/ 3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3"/>
                    </a:lnTo>
                    <a:lnTo>
                      <a:pt x="6" y="3"/>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24"/>
              <p:cNvSpPr>
                <a:spLocks/>
              </p:cNvSpPr>
              <p:nvPr/>
            </p:nvSpPr>
            <p:spPr bwMode="auto">
              <a:xfrm>
                <a:off x="2136" y="1045"/>
                <a:ext cx="9" cy="6"/>
              </a:xfrm>
              <a:custGeom>
                <a:avLst/>
                <a:gdLst>
                  <a:gd name="T0" fmla="*/ 6 w 9"/>
                  <a:gd name="T1" fmla="*/ 0 h 6"/>
                  <a:gd name="T2" fmla="*/ 0 w 9"/>
                  <a:gd name="T3" fmla="*/ 3 h 6"/>
                  <a:gd name="T4" fmla="*/ 0 w 9"/>
                  <a:gd name="T5" fmla="*/ 6 h 6"/>
                  <a:gd name="T6" fmla="*/ 3 w 9"/>
                  <a:gd name="T7" fmla="*/ 6 h 6"/>
                  <a:gd name="T8" fmla="*/ 6 w 9"/>
                  <a:gd name="T9" fmla="*/ 3 h 6"/>
                  <a:gd name="T10" fmla="*/ 6 w 9"/>
                  <a:gd name="T11" fmla="*/ 3 h 6"/>
                  <a:gd name="T12" fmla="*/ 9 w 9"/>
                  <a:gd name="T13" fmla="*/ 3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0" y="3"/>
                    </a:lnTo>
                    <a:lnTo>
                      <a:pt x="0" y="6"/>
                    </a:lnTo>
                    <a:lnTo>
                      <a:pt x="3" y="6"/>
                    </a:lnTo>
                    <a:lnTo>
                      <a:pt x="6" y="3"/>
                    </a:lnTo>
                    <a:lnTo>
                      <a:pt x="6"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25"/>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3" y="0"/>
                    </a:lnTo>
                    <a:lnTo>
                      <a:pt x="0" y="0"/>
                    </a:lnTo>
                    <a:lnTo>
                      <a:pt x="3" y="3"/>
                    </a:lnTo>
                    <a:lnTo>
                      <a:pt x="3" y="0"/>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1" name="Freeform 226"/>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0"/>
                    </a:lnTo>
                    <a:lnTo>
                      <a:pt x="3" y="3"/>
                    </a:lnTo>
                    <a:lnTo>
                      <a:pt x="3"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2" name="Freeform 227"/>
              <p:cNvSpPr>
                <a:spLocks/>
              </p:cNvSpPr>
              <p:nvPr/>
            </p:nvSpPr>
            <p:spPr bwMode="auto">
              <a:xfrm>
                <a:off x="2163" y="1012"/>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0" y="0"/>
                    </a:lnTo>
                    <a:lnTo>
                      <a:pt x="0" y="3"/>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28"/>
              <p:cNvSpPr>
                <a:spLocks/>
              </p:cNvSpPr>
              <p:nvPr/>
            </p:nvSpPr>
            <p:spPr bwMode="auto">
              <a:xfrm>
                <a:off x="2163" y="1012"/>
                <a:ext cx="3" cy="3"/>
              </a:xfrm>
              <a:custGeom>
                <a:avLst/>
                <a:gdLst>
                  <a:gd name="T0" fmla="*/ 3 w 3"/>
                  <a:gd name="T1" fmla="*/ 0 h 3"/>
                  <a:gd name="T2" fmla="*/ 0 w 3"/>
                  <a:gd name="T3" fmla="*/ 0 h 3"/>
                  <a:gd name="T4" fmla="*/ 0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229"/>
              <p:cNvSpPr>
                <a:spLocks/>
              </p:cNvSpPr>
              <p:nvPr/>
            </p:nvSpPr>
            <p:spPr bwMode="auto">
              <a:xfrm>
                <a:off x="2212" y="927"/>
                <a:ext cx="6" cy="3"/>
              </a:xfrm>
              <a:custGeom>
                <a:avLst/>
                <a:gdLst>
                  <a:gd name="T0" fmla="*/ 6 w 6"/>
                  <a:gd name="T1" fmla="*/ 3 h 3"/>
                  <a:gd name="T2" fmla="*/ 6 w 6"/>
                  <a:gd name="T3" fmla="*/ 0 h 3"/>
                  <a:gd name="T4" fmla="*/ 3 w 6"/>
                  <a:gd name="T5" fmla="*/ 0 h 3"/>
                  <a:gd name="T6" fmla="*/ 0 w 6"/>
                  <a:gd name="T7" fmla="*/ 0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230"/>
              <p:cNvSpPr>
                <a:spLocks/>
              </p:cNvSpPr>
              <p:nvPr/>
            </p:nvSpPr>
            <p:spPr bwMode="auto">
              <a:xfrm>
                <a:off x="2212" y="927"/>
                <a:ext cx="6" cy="3"/>
              </a:xfrm>
              <a:custGeom>
                <a:avLst/>
                <a:gdLst>
                  <a:gd name="T0" fmla="*/ 3 w 6"/>
                  <a:gd name="T1" fmla="*/ 0 h 3"/>
                  <a:gd name="T2" fmla="*/ 0 w 6"/>
                  <a:gd name="T3" fmla="*/ 0 h 3"/>
                  <a:gd name="T4" fmla="*/ 3 w 6"/>
                  <a:gd name="T5" fmla="*/ 3 h 3"/>
                  <a:gd name="T6" fmla="*/ 6 w 6"/>
                  <a:gd name="T7" fmla="*/ 3 h 3"/>
                  <a:gd name="T8" fmla="*/ 6 w 6"/>
                  <a:gd name="T9" fmla="*/ 0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3" y="3"/>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1"/>
              <p:cNvSpPr>
                <a:spLocks/>
              </p:cNvSpPr>
              <p:nvPr/>
            </p:nvSpPr>
            <p:spPr bwMode="auto">
              <a:xfrm>
                <a:off x="2348" y="1142"/>
                <a:ext cx="60" cy="57"/>
              </a:xfrm>
              <a:custGeom>
                <a:avLst/>
                <a:gdLst>
                  <a:gd name="T0" fmla="*/ 51 w 60"/>
                  <a:gd name="T1" fmla="*/ 54 h 57"/>
                  <a:gd name="T2" fmla="*/ 48 w 60"/>
                  <a:gd name="T3" fmla="*/ 54 h 57"/>
                  <a:gd name="T4" fmla="*/ 42 w 60"/>
                  <a:gd name="T5" fmla="*/ 51 h 57"/>
                  <a:gd name="T6" fmla="*/ 39 w 60"/>
                  <a:gd name="T7" fmla="*/ 51 h 57"/>
                  <a:gd name="T8" fmla="*/ 36 w 60"/>
                  <a:gd name="T9" fmla="*/ 48 h 57"/>
                  <a:gd name="T10" fmla="*/ 33 w 60"/>
                  <a:gd name="T11" fmla="*/ 48 h 57"/>
                  <a:gd name="T12" fmla="*/ 30 w 60"/>
                  <a:gd name="T13" fmla="*/ 48 h 57"/>
                  <a:gd name="T14" fmla="*/ 24 w 60"/>
                  <a:gd name="T15" fmla="*/ 48 h 57"/>
                  <a:gd name="T16" fmla="*/ 21 w 60"/>
                  <a:gd name="T17" fmla="*/ 48 h 57"/>
                  <a:gd name="T18" fmla="*/ 18 w 60"/>
                  <a:gd name="T19" fmla="*/ 54 h 57"/>
                  <a:gd name="T20" fmla="*/ 15 w 60"/>
                  <a:gd name="T21" fmla="*/ 54 h 57"/>
                  <a:gd name="T22" fmla="*/ 12 w 60"/>
                  <a:gd name="T23" fmla="*/ 51 h 57"/>
                  <a:gd name="T24" fmla="*/ 6 w 60"/>
                  <a:gd name="T25" fmla="*/ 48 h 57"/>
                  <a:gd name="T26" fmla="*/ 6 w 60"/>
                  <a:gd name="T27" fmla="*/ 45 h 57"/>
                  <a:gd name="T28" fmla="*/ 3 w 60"/>
                  <a:gd name="T29" fmla="*/ 45 h 57"/>
                  <a:gd name="T30" fmla="*/ 0 w 60"/>
                  <a:gd name="T31" fmla="*/ 39 h 57"/>
                  <a:gd name="T32" fmla="*/ 3 w 60"/>
                  <a:gd name="T33" fmla="*/ 36 h 57"/>
                  <a:gd name="T34" fmla="*/ 6 w 60"/>
                  <a:gd name="T35" fmla="*/ 33 h 57"/>
                  <a:gd name="T36" fmla="*/ 6 w 60"/>
                  <a:gd name="T37" fmla="*/ 30 h 57"/>
                  <a:gd name="T38" fmla="*/ 9 w 60"/>
                  <a:gd name="T39" fmla="*/ 30 h 57"/>
                  <a:gd name="T40" fmla="*/ 6 w 60"/>
                  <a:gd name="T41" fmla="*/ 24 h 57"/>
                  <a:gd name="T42" fmla="*/ 3 w 60"/>
                  <a:gd name="T43" fmla="*/ 24 h 57"/>
                  <a:gd name="T44" fmla="*/ 0 w 60"/>
                  <a:gd name="T45" fmla="*/ 21 h 57"/>
                  <a:gd name="T46" fmla="*/ 3 w 60"/>
                  <a:gd name="T47" fmla="*/ 15 h 57"/>
                  <a:gd name="T48" fmla="*/ 6 w 60"/>
                  <a:gd name="T49" fmla="*/ 15 h 57"/>
                  <a:gd name="T50" fmla="*/ 9 w 60"/>
                  <a:gd name="T51" fmla="*/ 12 h 57"/>
                  <a:gd name="T52" fmla="*/ 6 w 60"/>
                  <a:gd name="T53" fmla="*/ 9 h 57"/>
                  <a:gd name="T54" fmla="*/ 9 w 60"/>
                  <a:gd name="T55" fmla="*/ 6 h 57"/>
                  <a:gd name="T56" fmla="*/ 9 w 60"/>
                  <a:gd name="T57" fmla="*/ 0 h 57"/>
                  <a:gd name="T58" fmla="*/ 12 w 60"/>
                  <a:gd name="T59" fmla="*/ 0 h 57"/>
                  <a:gd name="T60" fmla="*/ 15 w 60"/>
                  <a:gd name="T61" fmla="*/ 3 h 57"/>
                  <a:gd name="T62" fmla="*/ 15 w 60"/>
                  <a:gd name="T63" fmla="*/ 6 h 57"/>
                  <a:gd name="T64" fmla="*/ 24 w 60"/>
                  <a:gd name="T65" fmla="*/ 9 h 57"/>
                  <a:gd name="T66" fmla="*/ 27 w 60"/>
                  <a:gd name="T67" fmla="*/ 12 h 57"/>
                  <a:gd name="T68" fmla="*/ 30 w 60"/>
                  <a:gd name="T69" fmla="*/ 12 h 57"/>
                  <a:gd name="T70" fmla="*/ 33 w 60"/>
                  <a:gd name="T71" fmla="*/ 9 h 57"/>
                  <a:gd name="T72" fmla="*/ 39 w 60"/>
                  <a:gd name="T73" fmla="*/ 12 h 57"/>
                  <a:gd name="T74" fmla="*/ 45 w 60"/>
                  <a:gd name="T75" fmla="*/ 12 h 57"/>
                  <a:gd name="T76" fmla="*/ 45 w 60"/>
                  <a:gd name="T77" fmla="*/ 15 h 57"/>
                  <a:gd name="T78" fmla="*/ 48 w 60"/>
                  <a:gd name="T79" fmla="*/ 18 h 57"/>
                  <a:gd name="T80" fmla="*/ 51 w 60"/>
                  <a:gd name="T81" fmla="*/ 21 h 57"/>
                  <a:gd name="T82" fmla="*/ 54 w 60"/>
                  <a:gd name="T83" fmla="*/ 24 h 57"/>
                  <a:gd name="T84" fmla="*/ 51 w 60"/>
                  <a:gd name="T85" fmla="*/ 27 h 57"/>
                  <a:gd name="T86" fmla="*/ 51 w 60"/>
                  <a:gd name="T87" fmla="*/ 30 h 57"/>
                  <a:gd name="T88" fmla="*/ 57 w 60"/>
                  <a:gd name="T89" fmla="*/ 33 h 57"/>
                  <a:gd name="T90" fmla="*/ 54 w 60"/>
                  <a:gd name="T91" fmla="*/ 36 h 57"/>
                  <a:gd name="T92" fmla="*/ 57 w 60"/>
                  <a:gd name="T93" fmla="*/ 39 h 57"/>
                  <a:gd name="T94" fmla="*/ 54 w 60"/>
                  <a:gd name="T95" fmla="*/ 39 h 57"/>
                  <a:gd name="T96" fmla="*/ 57 w 60"/>
                  <a:gd name="T97" fmla="*/ 45 h 57"/>
                  <a:gd name="T98" fmla="*/ 57 w 60"/>
                  <a:gd name="T99" fmla="*/ 48 h 57"/>
                  <a:gd name="T100" fmla="*/ 54 w 60"/>
                  <a:gd name="T101" fmla="*/ 51 h 57"/>
                  <a:gd name="T102" fmla="*/ 60 w 60"/>
                  <a:gd name="T103" fmla="*/ 51 h 57"/>
                  <a:gd name="T104" fmla="*/ 60 w 60"/>
                  <a:gd name="T105" fmla="*/ 54 h 57"/>
                  <a:gd name="T106" fmla="*/ 57 w 60"/>
                  <a:gd name="T107" fmla="*/ 54 h 57"/>
                  <a:gd name="T108" fmla="*/ 57 w 60"/>
                  <a:gd name="T109" fmla="*/ 57 h 57"/>
                  <a:gd name="T110" fmla="*/ 51 w 60"/>
                  <a:gd name="T111"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57">
                    <a:moveTo>
                      <a:pt x="51" y="54"/>
                    </a:moveTo>
                    <a:lnTo>
                      <a:pt x="48" y="54"/>
                    </a:lnTo>
                    <a:lnTo>
                      <a:pt x="42" y="51"/>
                    </a:lnTo>
                    <a:lnTo>
                      <a:pt x="39" y="51"/>
                    </a:lnTo>
                    <a:lnTo>
                      <a:pt x="36" y="48"/>
                    </a:lnTo>
                    <a:lnTo>
                      <a:pt x="33" y="48"/>
                    </a:lnTo>
                    <a:lnTo>
                      <a:pt x="30" y="48"/>
                    </a:lnTo>
                    <a:lnTo>
                      <a:pt x="24" y="48"/>
                    </a:lnTo>
                    <a:lnTo>
                      <a:pt x="21" y="48"/>
                    </a:lnTo>
                    <a:lnTo>
                      <a:pt x="18" y="54"/>
                    </a:lnTo>
                    <a:lnTo>
                      <a:pt x="15" y="54"/>
                    </a:lnTo>
                    <a:lnTo>
                      <a:pt x="12" y="51"/>
                    </a:lnTo>
                    <a:lnTo>
                      <a:pt x="6" y="48"/>
                    </a:lnTo>
                    <a:lnTo>
                      <a:pt x="6" y="45"/>
                    </a:lnTo>
                    <a:lnTo>
                      <a:pt x="3" y="45"/>
                    </a:lnTo>
                    <a:lnTo>
                      <a:pt x="0" y="39"/>
                    </a:lnTo>
                    <a:lnTo>
                      <a:pt x="3" y="36"/>
                    </a:lnTo>
                    <a:lnTo>
                      <a:pt x="6" y="33"/>
                    </a:lnTo>
                    <a:lnTo>
                      <a:pt x="6" y="30"/>
                    </a:lnTo>
                    <a:lnTo>
                      <a:pt x="9" y="30"/>
                    </a:lnTo>
                    <a:lnTo>
                      <a:pt x="6" y="24"/>
                    </a:lnTo>
                    <a:lnTo>
                      <a:pt x="3" y="24"/>
                    </a:lnTo>
                    <a:lnTo>
                      <a:pt x="0" y="21"/>
                    </a:lnTo>
                    <a:lnTo>
                      <a:pt x="3" y="15"/>
                    </a:lnTo>
                    <a:lnTo>
                      <a:pt x="6" y="15"/>
                    </a:lnTo>
                    <a:lnTo>
                      <a:pt x="9" y="12"/>
                    </a:lnTo>
                    <a:lnTo>
                      <a:pt x="6" y="9"/>
                    </a:lnTo>
                    <a:lnTo>
                      <a:pt x="9" y="6"/>
                    </a:lnTo>
                    <a:lnTo>
                      <a:pt x="9" y="0"/>
                    </a:lnTo>
                    <a:lnTo>
                      <a:pt x="12" y="0"/>
                    </a:lnTo>
                    <a:lnTo>
                      <a:pt x="15" y="3"/>
                    </a:lnTo>
                    <a:lnTo>
                      <a:pt x="15" y="6"/>
                    </a:lnTo>
                    <a:lnTo>
                      <a:pt x="24" y="9"/>
                    </a:lnTo>
                    <a:lnTo>
                      <a:pt x="27" y="12"/>
                    </a:lnTo>
                    <a:lnTo>
                      <a:pt x="30" y="12"/>
                    </a:lnTo>
                    <a:lnTo>
                      <a:pt x="33" y="9"/>
                    </a:lnTo>
                    <a:lnTo>
                      <a:pt x="39" y="12"/>
                    </a:lnTo>
                    <a:lnTo>
                      <a:pt x="45" y="12"/>
                    </a:lnTo>
                    <a:lnTo>
                      <a:pt x="45" y="15"/>
                    </a:lnTo>
                    <a:lnTo>
                      <a:pt x="48" y="18"/>
                    </a:lnTo>
                    <a:lnTo>
                      <a:pt x="51" y="21"/>
                    </a:lnTo>
                    <a:lnTo>
                      <a:pt x="54" y="24"/>
                    </a:lnTo>
                    <a:lnTo>
                      <a:pt x="51" y="27"/>
                    </a:lnTo>
                    <a:lnTo>
                      <a:pt x="51" y="30"/>
                    </a:lnTo>
                    <a:lnTo>
                      <a:pt x="57" y="33"/>
                    </a:lnTo>
                    <a:lnTo>
                      <a:pt x="54" y="36"/>
                    </a:lnTo>
                    <a:lnTo>
                      <a:pt x="57" y="39"/>
                    </a:lnTo>
                    <a:lnTo>
                      <a:pt x="54" y="39"/>
                    </a:lnTo>
                    <a:lnTo>
                      <a:pt x="57" y="45"/>
                    </a:lnTo>
                    <a:lnTo>
                      <a:pt x="57" y="48"/>
                    </a:lnTo>
                    <a:lnTo>
                      <a:pt x="54" y="51"/>
                    </a:lnTo>
                    <a:lnTo>
                      <a:pt x="60" y="51"/>
                    </a:lnTo>
                    <a:lnTo>
                      <a:pt x="60" y="54"/>
                    </a:lnTo>
                    <a:lnTo>
                      <a:pt x="57" y="54"/>
                    </a:lnTo>
                    <a:lnTo>
                      <a:pt x="57" y="57"/>
                    </a:lnTo>
                    <a:lnTo>
                      <a:pt x="51" y="5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32"/>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close/>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233"/>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34"/>
              <p:cNvSpPr>
                <a:spLocks noEditPoints="1"/>
              </p:cNvSpPr>
              <p:nvPr/>
            </p:nvSpPr>
            <p:spPr bwMode="auto">
              <a:xfrm>
                <a:off x="1741" y="1045"/>
                <a:ext cx="250" cy="242"/>
              </a:xfrm>
              <a:custGeom>
                <a:avLst/>
                <a:gdLst>
                  <a:gd name="T0" fmla="*/ 53 w 83"/>
                  <a:gd name="T1" fmla="*/ 76 h 80"/>
                  <a:gd name="T2" fmla="*/ 51 w 83"/>
                  <a:gd name="T3" fmla="*/ 72 h 80"/>
                  <a:gd name="T4" fmla="*/ 49 w 83"/>
                  <a:gd name="T5" fmla="*/ 66 h 80"/>
                  <a:gd name="T6" fmla="*/ 44 w 83"/>
                  <a:gd name="T7" fmla="*/ 61 h 80"/>
                  <a:gd name="T8" fmla="*/ 37 w 83"/>
                  <a:gd name="T9" fmla="*/ 61 h 80"/>
                  <a:gd name="T10" fmla="*/ 45 w 83"/>
                  <a:gd name="T11" fmla="*/ 64 h 80"/>
                  <a:gd name="T12" fmla="*/ 45 w 83"/>
                  <a:gd name="T13" fmla="*/ 70 h 80"/>
                  <a:gd name="T14" fmla="*/ 31 w 83"/>
                  <a:gd name="T15" fmla="*/ 74 h 80"/>
                  <a:gd name="T16" fmla="*/ 22 w 83"/>
                  <a:gd name="T17" fmla="*/ 74 h 80"/>
                  <a:gd name="T18" fmla="*/ 10 w 83"/>
                  <a:gd name="T19" fmla="*/ 74 h 80"/>
                  <a:gd name="T20" fmla="*/ 12 w 83"/>
                  <a:gd name="T21" fmla="*/ 64 h 80"/>
                  <a:gd name="T22" fmla="*/ 3 w 83"/>
                  <a:gd name="T23" fmla="*/ 58 h 80"/>
                  <a:gd name="T24" fmla="*/ 3 w 83"/>
                  <a:gd name="T25" fmla="*/ 45 h 80"/>
                  <a:gd name="T26" fmla="*/ 21 w 83"/>
                  <a:gd name="T27" fmla="*/ 48 h 80"/>
                  <a:gd name="T28" fmla="*/ 33 w 83"/>
                  <a:gd name="T29" fmla="*/ 50 h 80"/>
                  <a:gd name="T30" fmla="*/ 26 w 83"/>
                  <a:gd name="T31" fmla="*/ 42 h 80"/>
                  <a:gd name="T32" fmla="*/ 15 w 83"/>
                  <a:gd name="T33" fmla="*/ 39 h 80"/>
                  <a:gd name="T34" fmla="*/ 7 w 83"/>
                  <a:gd name="T35" fmla="*/ 37 h 80"/>
                  <a:gd name="T36" fmla="*/ 11 w 83"/>
                  <a:gd name="T37" fmla="*/ 28 h 80"/>
                  <a:gd name="T38" fmla="*/ 24 w 83"/>
                  <a:gd name="T39" fmla="*/ 28 h 80"/>
                  <a:gd name="T40" fmla="*/ 12 w 83"/>
                  <a:gd name="T41" fmla="*/ 23 h 80"/>
                  <a:gd name="T42" fmla="*/ 8 w 83"/>
                  <a:gd name="T43" fmla="*/ 21 h 80"/>
                  <a:gd name="T44" fmla="*/ 16 w 83"/>
                  <a:gd name="T45" fmla="*/ 12 h 80"/>
                  <a:gd name="T46" fmla="*/ 44 w 83"/>
                  <a:gd name="T47" fmla="*/ 0 h 80"/>
                  <a:gd name="T48" fmla="*/ 36 w 83"/>
                  <a:gd name="T49" fmla="*/ 11 h 80"/>
                  <a:gd name="T50" fmla="*/ 45 w 83"/>
                  <a:gd name="T51" fmla="*/ 8 h 80"/>
                  <a:gd name="T52" fmla="*/ 51 w 83"/>
                  <a:gd name="T53" fmla="*/ 15 h 80"/>
                  <a:gd name="T54" fmla="*/ 51 w 83"/>
                  <a:gd name="T55" fmla="*/ 20 h 80"/>
                  <a:gd name="T56" fmla="*/ 58 w 83"/>
                  <a:gd name="T57" fmla="*/ 20 h 80"/>
                  <a:gd name="T58" fmla="*/ 58 w 83"/>
                  <a:gd name="T59" fmla="*/ 13 h 80"/>
                  <a:gd name="T60" fmla="*/ 63 w 83"/>
                  <a:gd name="T61" fmla="*/ 21 h 80"/>
                  <a:gd name="T62" fmla="*/ 61 w 83"/>
                  <a:gd name="T63" fmla="*/ 37 h 80"/>
                  <a:gd name="T64" fmla="*/ 64 w 83"/>
                  <a:gd name="T65" fmla="*/ 31 h 80"/>
                  <a:gd name="T66" fmla="*/ 69 w 83"/>
                  <a:gd name="T67" fmla="*/ 17 h 80"/>
                  <a:gd name="T68" fmla="*/ 77 w 83"/>
                  <a:gd name="T69" fmla="*/ 12 h 80"/>
                  <a:gd name="T70" fmla="*/ 81 w 83"/>
                  <a:gd name="T71" fmla="*/ 20 h 80"/>
                  <a:gd name="T72" fmla="*/ 76 w 83"/>
                  <a:gd name="T73" fmla="*/ 37 h 80"/>
                  <a:gd name="T74" fmla="*/ 73 w 83"/>
                  <a:gd name="T75" fmla="*/ 48 h 80"/>
                  <a:gd name="T76" fmla="*/ 79 w 83"/>
                  <a:gd name="T77" fmla="*/ 61 h 80"/>
                  <a:gd name="T78" fmla="*/ 82 w 83"/>
                  <a:gd name="T79" fmla="*/ 67 h 80"/>
                  <a:gd name="T80" fmla="*/ 76 w 83"/>
                  <a:gd name="T81" fmla="*/ 70 h 80"/>
                  <a:gd name="T82" fmla="*/ 72 w 83"/>
                  <a:gd name="T83" fmla="*/ 67 h 80"/>
                  <a:gd name="T84" fmla="*/ 66 w 83"/>
                  <a:gd name="T85" fmla="*/ 70 h 80"/>
                  <a:gd name="T86" fmla="*/ 70 w 83"/>
                  <a:gd name="T87" fmla="*/ 72 h 80"/>
                  <a:gd name="T88" fmla="*/ 71 w 83"/>
                  <a:gd name="T89" fmla="*/ 79 h 80"/>
                  <a:gd name="T90" fmla="*/ 64 w 83"/>
                  <a:gd name="T91" fmla="*/ 80 h 80"/>
                  <a:gd name="T92" fmla="*/ 60 w 83"/>
                  <a:gd name="T93" fmla="*/ 70 h 80"/>
                  <a:gd name="T94" fmla="*/ 52 w 83"/>
                  <a:gd name="T95" fmla="*/ 70 h 80"/>
                  <a:gd name="T96" fmla="*/ 25 w 83"/>
                  <a:gd name="T97" fmla="*/ 67 h 80"/>
                  <a:gd name="T98" fmla="*/ 27 w 83"/>
                  <a:gd name="T99" fmla="*/ 67 h 80"/>
                  <a:gd name="T100" fmla="*/ 58 w 83"/>
                  <a:gd name="T101" fmla="*/ 66 h 80"/>
                  <a:gd name="T102" fmla="*/ 58 w 83"/>
                  <a:gd name="T103" fmla="*/ 66 h 80"/>
                  <a:gd name="T104" fmla="*/ 48 w 83"/>
                  <a:gd name="T105" fmla="*/ 59 h 80"/>
                  <a:gd name="T106" fmla="*/ 49 w 83"/>
                  <a:gd name="T107" fmla="*/ 47 h 80"/>
                  <a:gd name="T108" fmla="*/ 51 w 83"/>
                  <a:gd name="T109" fmla="*/ 47 h 80"/>
                  <a:gd name="T110" fmla="*/ 65 w 83"/>
                  <a:gd name="T111" fmla="*/ 44 h 80"/>
                  <a:gd name="T112" fmla="*/ 61 w 83"/>
                  <a:gd name="T113" fmla="*/ 48 h 80"/>
                  <a:gd name="T114" fmla="*/ 58 w 83"/>
                  <a:gd name="T115" fmla="*/ 44 h 80"/>
                  <a:gd name="T116" fmla="*/ 33 w 83"/>
                  <a:gd name="T1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80">
                    <a:moveTo>
                      <a:pt x="62" y="79"/>
                    </a:moveTo>
                    <a:cubicBezTo>
                      <a:pt x="60" y="79"/>
                      <a:pt x="60" y="79"/>
                      <a:pt x="60" y="79"/>
                    </a:cubicBezTo>
                    <a:cubicBezTo>
                      <a:pt x="60" y="78"/>
                      <a:pt x="60" y="78"/>
                      <a:pt x="60" y="78"/>
                    </a:cubicBezTo>
                    <a:cubicBezTo>
                      <a:pt x="59" y="78"/>
                      <a:pt x="59" y="78"/>
                      <a:pt x="59" y="78"/>
                    </a:cubicBezTo>
                    <a:cubicBezTo>
                      <a:pt x="58" y="79"/>
                      <a:pt x="58" y="79"/>
                      <a:pt x="58" y="79"/>
                    </a:cubicBezTo>
                    <a:cubicBezTo>
                      <a:pt x="58" y="78"/>
                      <a:pt x="58" y="78"/>
                      <a:pt x="58" y="78"/>
                    </a:cubicBezTo>
                    <a:cubicBezTo>
                      <a:pt x="57" y="77"/>
                      <a:pt x="57" y="77"/>
                      <a:pt x="57" y="77"/>
                    </a:cubicBezTo>
                    <a:cubicBezTo>
                      <a:pt x="57" y="76"/>
                      <a:pt x="57" y="76"/>
                      <a:pt x="57" y="76"/>
                    </a:cubicBezTo>
                    <a:cubicBezTo>
                      <a:pt x="57" y="76"/>
                      <a:pt x="57" y="76"/>
                      <a:pt x="57" y="76"/>
                    </a:cubicBezTo>
                    <a:cubicBezTo>
                      <a:pt x="55" y="77"/>
                      <a:pt x="55" y="77"/>
                      <a:pt x="55" y="77"/>
                    </a:cubicBezTo>
                    <a:cubicBezTo>
                      <a:pt x="55" y="77"/>
                      <a:pt x="55" y="77"/>
                      <a:pt x="55" y="77"/>
                    </a:cubicBezTo>
                    <a:cubicBezTo>
                      <a:pt x="54" y="77"/>
                      <a:pt x="54" y="77"/>
                      <a:pt x="54" y="77"/>
                    </a:cubicBezTo>
                    <a:cubicBezTo>
                      <a:pt x="53" y="76"/>
                      <a:pt x="53" y="76"/>
                      <a:pt x="53" y="76"/>
                    </a:cubicBezTo>
                    <a:cubicBezTo>
                      <a:pt x="52" y="76"/>
                      <a:pt x="52" y="76"/>
                      <a:pt x="52" y="76"/>
                    </a:cubicBezTo>
                    <a:cubicBezTo>
                      <a:pt x="53" y="76"/>
                      <a:pt x="53" y="76"/>
                      <a:pt x="53" y="76"/>
                    </a:cubicBezTo>
                    <a:cubicBezTo>
                      <a:pt x="53" y="75"/>
                      <a:pt x="53" y="75"/>
                      <a:pt x="53" y="75"/>
                    </a:cubicBezTo>
                    <a:cubicBezTo>
                      <a:pt x="54" y="76"/>
                      <a:pt x="54" y="76"/>
                      <a:pt x="54" y="76"/>
                    </a:cubicBezTo>
                    <a:cubicBezTo>
                      <a:pt x="55" y="75"/>
                      <a:pt x="55" y="75"/>
                      <a:pt x="55" y="75"/>
                    </a:cubicBezTo>
                    <a:cubicBezTo>
                      <a:pt x="55" y="74"/>
                      <a:pt x="55" y="74"/>
                      <a:pt x="55" y="74"/>
                    </a:cubicBezTo>
                    <a:cubicBezTo>
                      <a:pt x="54" y="73"/>
                      <a:pt x="54" y="73"/>
                      <a:pt x="54" y="73"/>
                    </a:cubicBezTo>
                    <a:cubicBezTo>
                      <a:pt x="53" y="74"/>
                      <a:pt x="53" y="74"/>
                      <a:pt x="53" y="74"/>
                    </a:cubicBezTo>
                    <a:cubicBezTo>
                      <a:pt x="53" y="74"/>
                      <a:pt x="53" y="74"/>
                      <a:pt x="53" y="74"/>
                    </a:cubicBezTo>
                    <a:cubicBezTo>
                      <a:pt x="53" y="74"/>
                      <a:pt x="53" y="74"/>
                      <a:pt x="53" y="74"/>
                    </a:cubicBezTo>
                    <a:cubicBezTo>
                      <a:pt x="53" y="73"/>
                      <a:pt x="53" y="73"/>
                      <a:pt x="53" y="73"/>
                    </a:cubicBezTo>
                    <a:cubicBezTo>
                      <a:pt x="52" y="72"/>
                      <a:pt x="52" y="72"/>
                      <a:pt x="52" y="72"/>
                    </a:cubicBezTo>
                    <a:cubicBezTo>
                      <a:pt x="51" y="72"/>
                      <a:pt x="51" y="72"/>
                      <a:pt x="51" y="72"/>
                    </a:cubicBezTo>
                    <a:cubicBezTo>
                      <a:pt x="50" y="72"/>
                      <a:pt x="50" y="72"/>
                      <a:pt x="50" y="72"/>
                    </a:cubicBezTo>
                    <a:cubicBezTo>
                      <a:pt x="50" y="72"/>
                      <a:pt x="50" y="72"/>
                      <a:pt x="50" y="72"/>
                    </a:cubicBezTo>
                    <a:cubicBezTo>
                      <a:pt x="49" y="71"/>
                      <a:pt x="49" y="71"/>
                      <a:pt x="49" y="71"/>
                    </a:cubicBezTo>
                    <a:cubicBezTo>
                      <a:pt x="49" y="71"/>
                      <a:pt x="49" y="71"/>
                      <a:pt x="49" y="71"/>
                    </a:cubicBezTo>
                    <a:cubicBezTo>
                      <a:pt x="49" y="71"/>
                      <a:pt x="49" y="71"/>
                      <a:pt x="49" y="71"/>
                    </a:cubicBezTo>
                    <a:cubicBezTo>
                      <a:pt x="50" y="70"/>
                      <a:pt x="50" y="70"/>
                      <a:pt x="50" y="70"/>
                    </a:cubicBezTo>
                    <a:cubicBezTo>
                      <a:pt x="50" y="69"/>
                      <a:pt x="50" y="69"/>
                      <a:pt x="50" y="69"/>
                    </a:cubicBezTo>
                    <a:cubicBezTo>
                      <a:pt x="51" y="69"/>
                      <a:pt x="51" y="69"/>
                      <a:pt x="51" y="69"/>
                    </a:cubicBezTo>
                    <a:cubicBezTo>
                      <a:pt x="50" y="68"/>
                      <a:pt x="50" y="68"/>
                      <a:pt x="50" y="68"/>
                    </a:cubicBezTo>
                    <a:cubicBezTo>
                      <a:pt x="50" y="67"/>
                      <a:pt x="50" y="67"/>
                      <a:pt x="50" y="67"/>
                    </a:cubicBezTo>
                    <a:cubicBezTo>
                      <a:pt x="50" y="67"/>
                      <a:pt x="50" y="67"/>
                      <a:pt x="50" y="67"/>
                    </a:cubicBezTo>
                    <a:cubicBezTo>
                      <a:pt x="49" y="67"/>
                      <a:pt x="49" y="67"/>
                      <a:pt x="49" y="67"/>
                    </a:cubicBezTo>
                    <a:cubicBezTo>
                      <a:pt x="49" y="66"/>
                      <a:pt x="49" y="66"/>
                      <a:pt x="49" y="66"/>
                    </a:cubicBezTo>
                    <a:cubicBezTo>
                      <a:pt x="48" y="66"/>
                      <a:pt x="48" y="66"/>
                      <a:pt x="48" y="66"/>
                    </a:cubicBezTo>
                    <a:cubicBezTo>
                      <a:pt x="48" y="66"/>
                      <a:pt x="48" y="66"/>
                      <a:pt x="48" y="66"/>
                    </a:cubicBezTo>
                    <a:cubicBezTo>
                      <a:pt x="47" y="65"/>
                      <a:pt x="47" y="65"/>
                      <a:pt x="47" y="65"/>
                    </a:cubicBezTo>
                    <a:cubicBezTo>
                      <a:pt x="47" y="64"/>
                      <a:pt x="47" y="64"/>
                      <a:pt x="47" y="64"/>
                    </a:cubicBezTo>
                    <a:cubicBezTo>
                      <a:pt x="48" y="64"/>
                      <a:pt x="48" y="64"/>
                      <a:pt x="48" y="64"/>
                    </a:cubicBezTo>
                    <a:cubicBezTo>
                      <a:pt x="47" y="63"/>
                      <a:pt x="47" y="63"/>
                      <a:pt x="47" y="63"/>
                    </a:cubicBezTo>
                    <a:cubicBezTo>
                      <a:pt x="46" y="62"/>
                      <a:pt x="46" y="62"/>
                      <a:pt x="46" y="62"/>
                    </a:cubicBezTo>
                    <a:cubicBezTo>
                      <a:pt x="45" y="63"/>
                      <a:pt x="45" y="63"/>
                      <a:pt x="45" y="63"/>
                    </a:cubicBezTo>
                    <a:cubicBezTo>
                      <a:pt x="45" y="62"/>
                      <a:pt x="45" y="62"/>
                      <a:pt x="45" y="62"/>
                    </a:cubicBezTo>
                    <a:cubicBezTo>
                      <a:pt x="45" y="62"/>
                      <a:pt x="45" y="62"/>
                      <a:pt x="45" y="62"/>
                    </a:cubicBezTo>
                    <a:cubicBezTo>
                      <a:pt x="45" y="62"/>
                      <a:pt x="45" y="62"/>
                      <a:pt x="45" y="62"/>
                    </a:cubicBezTo>
                    <a:cubicBezTo>
                      <a:pt x="45" y="61"/>
                      <a:pt x="45" y="61"/>
                      <a:pt x="45" y="61"/>
                    </a:cubicBezTo>
                    <a:cubicBezTo>
                      <a:pt x="44" y="61"/>
                      <a:pt x="44" y="61"/>
                      <a:pt x="44" y="61"/>
                    </a:cubicBezTo>
                    <a:cubicBezTo>
                      <a:pt x="43" y="61"/>
                      <a:pt x="43" y="61"/>
                      <a:pt x="43" y="61"/>
                    </a:cubicBezTo>
                    <a:cubicBezTo>
                      <a:pt x="43" y="61"/>
                      <a:pt x="43" y="61"/>
                      <a:pt x="43" y="61"/>
                    </a:cubicBezTo>
                    <a:cubicBezTo>
                      <a:pt x="42" y="61"/>
                      <a:pt x="42" y="61"/>
                      <a:pt x="42" y="61"/>
                    </a:cubicBezTo>
                    <a:cubicBezTo>
                      <a:pt x="41" y="61"/>
                      <a:pt x="41" y="61"/>
                      <a:pt x="41" y="61"/>
                    </a:cubicBezTo>
                    <a:cubicBezTo>
                      <a:pt x="40" y="61"/>
                      <a:pt x="40" y="61"/>
                      <a:pt x="40" y="61"/>
                    </a:cubicBezTo>
                    <a:cubicBezTo>
                      <a:pt x="40" y="60"/>
                      <a:pt x="40" y="60"/>
                      <a:pt x="40" y="60"/>
                    </a:cubicBezTo>
                    <a:cubicBezTo>
                      <a:pt x="40" y="60"/>
                      <a:pt x="40" y="60"/>
                      <a:pt x="40" y="60"/>
                    </a:cubicBezTo>
                    <a:cubicBezTo>
                      <a:pt x="39" y="60"/>
                      <a:pt x="39" y="60"/>
                      <a:pt x="39" y="60"/>
                    </a:cubicBezTo>
                    <a:cubicBezTo>
                      <a:pt x="39" y="61"/>
                      <a:pt x="39" y="61"/>
                      <a:pt x="39" y="61"/>
                    </a:cubicBezTo>
                    <a:cubicBezTo>
                      <a:pt x="39" y="62"/>
                      <a:pt x="39" y="62"/>
                      <a:pt x="39" y="62"/>
                    </a:cubicBezTo>
                    <a:cubicBezTo>
                      <a:pt x="39" y="62"/>
                      <a:pt x="39" y="62"/>
                      <a:pt x="39" y="62"/>
                    </a:cubicBezTo>
                    <a:cubicBezTo>
                      <a:pt x="38" y="62"/>
                      <a:pt x="38" y="62"/>
                      <a:pt x="38" y="62"/>
                    </a:cubicBezTo>
                    <a:cubicBezTo>
                      <a:pt x="37" y="61"/>
                      <a:pt x="37" y="61"/>
                      <a:pt x="37" y="61"/>
                    </a:cubicBezTo>
                    <a:cubicBezTo>
                      <a:pt x="37" y="61"/>
                      <a:pt x="36" y="60"/>
                      <a:pt x="36" y="60"/>
                    </a:cubicBezTo>
                    <a:cubicBezTo>
                      <a:pt x="36" y="60"/>
                      <a:pt x="36" y="60"/>
                      <a:pt x="36" y="60"/>
                    </a:cubicBezTo>
                    <a:cubicBezTo>
                      <a:pt x="36" y="60"/>
                      <a:pt x="36" y="60"/>
                      <a:pt x="36" y="62"/>
                    </a:cubicBezTo>
                    <a:cubicBezTo>
                      <a:pt x="36" y="62"/>
                      <a:pt x="36" y="62"/>
                      <a:pt x="36" y="62"/>
                    </a:cubicBezTo>
                    <a:cubicBezTo>
                      <a:pt x="38" y="63"/>
                      <a:pt x="38" y="63"/>
                      <a:pt x="38" y="63"/>
                    </a:cubicBezTo>
                    <a:cubicBezTo>
                      <a:pt x="39" y="63"/>
                      <a:pt x="39" y="63"/>
                      <a:pt x="39" y="63"/>
                    </a:cubicBezTo>
                    <a:cubicBezTo>
                      <a:pt x="41" y="62"/>
                      <a:pt x="41" y="62"/>
                      <a:pt x="41" y="62"/>
                    </a:cubicBezTo>
                    <a:cubicBezTo>
                      <a:pt x="41" y="62"/>
                      <a:pt x="41" y="62"/>
                      <a:pt x="41" y="62"/>
                    </a:cubicBezTo>
                    <a:cubicBezTo>
                      <a:pt x="43" y="62"/>
                      <a:pt x="43" y="62"/>
                      <a:pt x="43" y="62"/>
                    </a:cubicBezTo>
                    <a:cubicBezTo>
                      <a:pt x="44" y="62"/>
                      <a:pt x="44" y="62"/>
                      <a:pt x="44" y="62"/>
                    </a:cubicBezTo>
                    <a:cubicBezTo>
                      <a:pt x="44" y="62"/>
                      <a:pt x="44" y="62"/>
                      <a:pt x="44" y="62"/>
                    </a:cubicBezTo>
                    <a:cubicBezTo>
                      <a:pt x="44" y="63"/>
                      <a:pt x="44" y="63"/>
                      <a:pt x="44" y="63"/>
                    </a:cubicBezTo>
                    <a:cubicBezTo>
                      <a:pt x="45" y="64"/>
                      <a:pt x="45" y="64"/>
                      <a:pt x="45" y="64"/>
                    </a:cubicBezTo>
                    <a:cubicBezTo>
                      <a:pt x="46" y="64"/>
                      <a:pt x="46" y="64"/>
                      <a:pt x="46" y="64"/>
                    </a:cubicBezTo>
                    <a:cubicBezTo>
                      <a:pt x="46" y="64"/>
                      <a:pt x="46" y="64"/>
                      <a:pt x="46" y="64"/>
                    </a:cubicBezTo>
                    <a:cubicBezTo>
                      <a:pt x="46" y="64"/>
                      <a:pt x="46" y="64"/>
                      <a:pt x="46" y="64"/>
                    </a:cubicBezTo>
                    <a:cubicBezTo>
                      <a:pt x="47" y="65"/>
                      <a:pt x="47" y="65"/>
                      <a:pt x="47" y="65"/>
                    </a:cubicBezTo>
                    <a:cubicBezTo>
                      <a:pt x="48" y="67"/>
                      <a:pt x="48" y="67"/>
                      <a:pt x="48" y="67"/>
                    </a:cubicBezTo>
                    <a:cubicBezTo>
                      <a:pt x="49" y="67"/>
                      <a:pt x="49" y="67"/>
                      <a:pt x="49" y="67"/>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5" y="70"/>
                      <a:pt x="45" y="70"/>
                      <a:pt x="45" y="70"/>
                    </a:cubicBezTo>
                    <a:cubicBezTo>
                      <a:pt x="45" y="70"/>
                      <a:pt x="45" y="70"/>
                      <a:pt x="45" y="70"/>
                    </a:cubicBezTo>
                    <a:cubicBezTo>
                      <a:pt x="45" y="70"/>
                      <a:pt x="45" y="70"/>
                      <a:pt x="45" y="70"/>
                    </a:cubicBezTo>
                    <a:cubicBezTo>
                      <a:pt x="44" y="71"/>
                      <a:pt x="44" y="71"/>
                      <a:pt x="44" y="71"/>
                    </a:cubicBezTo>
                    <a:cubicBezTo>
                      <a:pt x="42" y="72"/>
                      <a:pt x="42" y="72"/>
                      <a:pt x="42" y="72"/>
                    </a:cubicBezTo>
                    <a:cubicBezTo>
                      <a:pt x="39" y="72"/>
                      <a:pt x="39" y="72"/>
                      <a:pt x="39" y="72"/>
                    </a:cubicBezTo>
                    <a:cubicBezTo>
                      <a:pt x="39" y="72"/>
                      <a:pt x="39" y="72"/>
                      <a:pt x="39" y="72"/>
                    </a:cubicBezTo>
                    <a:cubicBezTo>
                      <a:pt x="38" y="72"/>
                      <a:pt x="38" y="72"/>
                      <a:pt x="38" y="72"/>
                    </a:cubicBezTo>
                    <a:cubicBezTo>
                      <a:pt x="36" y="72"/>
                      <a:pt x="36" y="72"/>
                      <a:pt x="36" y="72"/>
                    </a:cubicBezTo>
                    <a:cubicBezTo>
                      <a:pt x="36" y="71"/>
                      <a:pt x="36" y="71"/>
                      <a:pt x="36" y="71"/>
                    </a:cubicBezTo>
                    <a:cubicBezTo>
                      <a:pt x="35" y="72"/>
                      <a:pt x="35" y="72"/>
                      <a:pt x="35" y="72"/>
                    </a:cubicBezTo>
                    <a:cubicBezTo>
                      <a:pt x="34" y="72"/>
                      <a:pt x="34" y="72"/>
                      <a:pt x="34" y="72"/>
                    </a:cubicBezTo>
                    <a:cubicBezTo>
                      <a:pt x="33" y="73"/>
                      <a:pt x="33" y="73"/>
                      <a:pt x="33" y="73"/>
                    </a:cubicBezTo>
                    <a:cubicBezTo>
                      <a:pt x="31" y="74"/>
                      <a:pt x="31" y="74"/>
                      <a:pt x="31" y="74"/>
                    </a:cubicBezTo>
                    <a:cubicBezTo>
                      <a:pt x="31" y="74"/>
                      <a:pt x="31" y="74"/>
                      <a:pt x="31" y="74"/>
                    </a:cubicBezTo>
                    <a:cubicBezTo>
                      <a:pt x="29" y="75"/>
                      <a:pt x="29" y="75"/>
                      <a:pt x="29" y="75"/>
                    </a:cubicBezTo>
                    <a:cubicBezTo>
                      <a:pt x="29" y="75"/>
                      <a:pt x="29" y="75"/>
                      <a:pt x="29" y="75"/>
                    </a:cubicBezTo>
                    <a:cubicBezTo>
                      <a:pt x="27" y="75"/>
                      <a:pt x="27" y="75"/>
                      <a:pt x="27" y="75"/>
                    </a:cubicBezTo>
                    <a:cubicBezTo>
                      <a:pt x="27" y="76"/>
                      <a:pt x="27" y="76"/>
                      <a:pt x="27" y="76"/>
                    </a:cubicBezTo>
                    <a:cubicBezTo>
                      <a:pt x="26" y="76"/>
                      <a:pt x="26" y="76"/>
                      <a:pt x="26" y="76"/>
                    </a:cubicBezTo>
                    <a:cubicBezTo>
                      <a:pt x="26" y="75"/>
                      <a:pt x="26" y="75"/>
                      <a:pt x="26" y="75"/>
                    </a:cubicBezTo>
                    <a:cubicBezTo>
                      <a:pt x="25" y="75"/>
                      <a:pt x="25" y="75"/>
                      <a:pt x="25" y="75"/>
                    </a:cubicBezTo>
                    <a:cubicBezTo>
                      <a:pt x="25" y="75"/>
                      <a:pt x="25" y="75"/>
                      <a:pt x="25" y="75"/>
                    </a:cubicBezTo>
                    <a:cubicBezTo>
                      <a:pt x="24" y="75"/>
                      <a:pt x="24" y="75"/>
                      <a:pt x="24" y="75"/>
                    </a:cubicBezTo>
                    <a:cubicBezTo>
                      <a:pt x="24" y="75"/>
                      <a:pt x="24" y="75"/>
                      <a:pt x="24" y="75"/>
                    </a:cubicBezTo>
                    <a:cubicBezTo>
                      <a:pt x="23" y="74"/>
                      <a:pt x="23" y="74"/>
                      <a:pt x="23" y="74"/>
                    </a:cubicBezTo>
                    <a:cubicBezTo>
                      <a:pt x="22" y="74"/>
                      <a:pt x="22" y="74"/>
                      <a:pt x="22" y="74"/>
                    </a:cubicBezTo>
                    <a:cubicBezTo>
                      <a:pt x="22" y="75"/>
                      <a:pt x="22" y="75"/>
                      <a:pt x="22" y="75"/>
                    </a:cubicBezTo>
                    <a:cubicBezTo>
                      <a:pt x="22" y="74"/>
                      <a:pt x="22" y="74"/>
                      <a:pt x="22" y="74"/>
                    </a:cubicBezTo>
                    <a:cubicBezTo>
                      <a:pt x="20" y="74"/>
                      <a:pt x="20" y="74"/>
                      <a:pt x="20" y="74"/>
                    </a:cubicBezTo>
                    <a:cubicBezTo>
                      <a:pt x="19" y="75"/>
                      <a:pt x="19" y="75"/>
                      <a:pt x="19" y="75"/>
                    </a:cubicBezTo>
                    <a:cubicBezTo>
                      <a:pt x="17" y="74"/>
                      <a:pt x="17" y="74"/>
                      <a:pt x="17" y="74"/>
                    </a:cubicBezTo>
                    <a:cubicBezTo>
                      <a:pt x="15" y="74"/>
                      <a:pt x="15" y="74"/>
                      <a:pt x="15" y="74"/>
                    </a:cubicBezTo>
                    <a:cubicBezTo>
                      <a:pt x="15" y="74"/>
                      <a:pt x="15" y="74"/>
                      <a:pt x="15" y="74"/>
                    </a:cubicBezTo>
                    <a:cubicBezTo>
                      <a:pt x="14" y="74"/>
                      <a:pt x="14" y="74"/>
                      <a:pt x="14" y="74"/>
                    </a:cubicBezTo>
                    <a:cubicBezTo>
                      <a:pt x="14" y="75"/>
                      <a:pt x="14" y="75"/>
                      <a:pt x="14" y="75"/>
                    </a:cubicBezTo>
                    <a:cubicBezTo>
                      <a:pt x="13" y="74"/>
                      <a:pt x="13" y="74"/>
                      <a:pt x="13" y="74"/>
                    </a:cubicBezTo>
                    <a:cubicBezTo>
                      <a:pt x="13" y="74"/>
                      <a:pt x="13" y="74"/>
                      <a:pt x="13" y="74"/>
                    </a:cubicBezTo>
                    <a:cubicBezTo>
                      <a:pt x="12" y="74"/>
                      <a:pt x="12" y="74"/>
                      <a:pt x="12" y="74"/>
                    </a:cubicBezTo>
                    <a:cubicBezTo>
                      <a:pt x="10" y="74"/>
                      <a:pt x="10" y="74"/>
                      <a:pt x="10" y="74"/>
                    </a:cubicBezTo>
                    <a:cubicBezTo>
                      <a:pt x="10" y="74"/>
                      <a:pt x="10" y="74"/>
                      <a:pt x="10" y="74"/>
                    </a:cubicBezTo>
                    <a:cubicBezTo>
                      <a:pt x="11" y="73"/>
                      <a:pt x="11" y="73"/>
                      <a:pt x="11" y="73"/>
                    </a:cubicBezTo>
                    <a:cubicBezTo>
                      <a:pt x="11" y="72"/>
                      <a:pt x="11" y="72"/>
                      <a:pt x="11" y="72"/>
                    </a:cubicBezTo>
                    <a:cubicBezTo>
                      <a:pt x="11" y="71"/>
                      <a:pt x="11" y="71"/>
                      <a:pt x="11" y="71"/>
                    </a:cubicBezTo>
                    <a:cubicBezTo>
                      <a:pt x="10" y="69"/>
                      <a:pt x="10" y="69"/>
                      <a:pt x="10" y="69"/>
                    </a:cubicBezTo>
                    <a:cubicBezTo>
                      <a:pt x="9" y="69"/>
                      <a:pt x="9" y="69"/>
                      <a:pt x="9" y="69"/>
                    </a:cubicBezTo>
                    <a:cubicBezTo>
                      <a:pt x="10" y="68"/>
                      <a:pt x="10" y="68"/>
                      <a:pt x="10" y="68"/>
                    </a:cubicBezTo>
                    <a:cubicBezTo>
                      <a:pt x="10" y="67"/>
                      <a:pt x="10" y="67"/>
                      <a:pt x="10" y="67"/>
                    </a:cubicBezTo>
                    <a:cubicBezTo>
                      <a:pt x="11" y="67"/>
                      <a:pt x="11" y="67"/>
                      <a:pt x="11" y="67"/>
                    </a:cubicBezTo>
                    <a:cubicBezTo>
                      <a:pt x="12" y="66"/>
                      <a:pt x="12" y="66"/>
                      <a:pt x="12" y="66"/>
                    </a:cubicBezTo>
                    <a:cubicBezTo>
                      <a:pt x="12" y="65"/>
                      <a:pt x="12" y="65"/>
                      <a:pt x="12" y="65"/>
                    </a:cubicBezTo>
                    <a:cubicBezTo>
                      <a:pt x="12" y="65"/>
                      <a:pt x="12" y="65"/>
                      <a:pt x="12" y="65"/>
                    </a:cubicBezTo>
                    <a:cubicBezTo>
                      <a:pt x="12" y="64"/>
                      <a:pt x="12" y="64"/>
                      <a:pt x="12" y="64"/>
                    </a:cubicBezTo>
                    <a:cubicBezTo>
                      <a:pt x="14" y="64"/>
                      <a:pt x="14" y="64"/>
                      <a:pt x="14" y="64"/>
                    </a:cubicBezTo>
                    <a:cubicBezTo>
                      <a:pt x="13" y="63"/>
                      <a:pt x="13" y="63"/>
                      <a:pt x="13" y="63"/>
                    </a:cubicBezTo>
                    <a:cubicBezTo>
                      <a:pt x="13" y="62"/>
                      <a:pt x="13" y="62"/>
                      <a:pt x="13" y="62"/>
                    </a:cubicBezTo>
                    <a:cubicBezTo>
                      <a:pt x="12" y="61"/>
                      <a:pt x="12" y="61"/>
                      <a:pt x="12" y="61"/>
                    </a:cubicBezTo>
                    <a:cubicBezTo>
                      <a:pt x="10" y="61"/>
                      <a:pt x="10" y="61"/>
                      <a:pt x="10" y="61"/>
                    </a:cubicBezTo>
                    <a:cubicBezTo>
                      <a:pt x="10" y="60"/>
                      <a:pt x="10" y="60"/>
                      <a:pt x="10" y="60"/>
                    </a:cubicBezTo>
                    <a:cubicBezTo>
                      <a:pt x="9" y="60"/>
                      <a:pt x="9" y="60"/>
                      <a:pt x="9" y="60"/>
                    </a:cubicBezTo>
                    <a:cubicBezTo>
                      <a:pt x="7" y="60"/>
                      <a:pt x="7" y="60"/>
                      <a:pt x="7" y="60"/>
                    </a:cubicBezTo>
                    <a:cubicBezTo>
                      <a:pt x="7" y="60"/>
                      <a:pt x="7" y="60"/>
                      <a:pt x="7" y="60"/>
                    </a:cubicBezTo>
                    <a:cubicBezTo>
                      <a:pt x="6" y="60"/>
                      <a:pt x="6" y="60"/>
                      <a:pt x="6" y="60"/>
                    </a:cubicBezTo>
                    <a:cubicBezTo>
                      <a:pt x="5" y="60"/>
                      <a:pt x="5" y="60"/>
                      <a:pt x="5" y="60"/>
                    </a:cubicBezTo>
                    <a:cubicBezTo>
                      <a:pt x="5" y="59"/>
                      <a:pt x="5" y="59"/>
                      <a:pt x="5" y="59"/>
                    </a:cubicBezTo>
                    <a:cubicBezTo>
                      <a:pt x="3" y="58"/>
                      <a:pt x="3" y="58"/>
                      <a:pt x="3" y="58"/>
                    </a:cubicBezTo>
                    <a:cubicBezTo>
                      <a:pt x="2" y="58"/>
                      <a:pt x="2" y="58"/>
                      <a:pt x="2" y="58"/>
                    </a:cubicBezTo>
                    <a:cubicBezTo>
                      <a:pt x="1" y="57"/>
                      <a:pt x="1" y="57"/>
                      <a:pt x="1" y="57"/>
                    </a:cubicBezTo>
                    <a:cubicBezTo>
                      <a:pt x="1" y="54"/>
                      <a:pt x="1" y="54"/>
                      <a:pt x="1" y="54"/>
                    </a:cubicBezTo>
                    <a:cubicBezTo>
                      <a:pt x="1" y="54"/>
                      <a:pt x="1" y="54"/>
                      <a:pt x="1" y="54"/>
                    </a:cubicBezTo>
                    <a:cubicBezTo>
                      <a:pt x="1" y="53"/>
                      <a:pt x="1" y="53"/>
                      <a:pt x="1" y="53"/>
                    </a:cubicBezTo>
                    <a:cubicBezTo>
                      <a:pt x="0" y="53"/>
                      <a:pt x="0" y="53"/>
                      <a:pt x="0" y="53"/>
                    </a:cubicBezTo>
                    <a:cubicBezTo>
                      <a:pt x="0" y="52"/>
                      <a:pt x="0" y="52"/>
                      <a:pt x="0" y="52"/>
                    </a:cubicBezTo>
                    <a:cubicBezTo>
                      <a:pt x="1" y="52"/>
                      <a:pt x="1" y="52"/>
                      <a:pt x="1" y="52"/>
                    </a:cubicBezTo>
                    <a:cubicBezTo>
                      <a:pt x="0" y="50"/>
                      <a:pt x="0" y="50"/>
                      <a:pt x="0" y="50"/>
                    </a:cubicBezTo>
                    <a:cubicBezTo>
                      <a:pt x="1" y="48"/>
                      <a:pt x="1" y="48"/>
                      <a:pt x="1" y="48"/>
                    </a:cubicBezTo>
                    <a:cubicBezTo>
                      <a:pt x="2" y="46"/>
                      <a:pt x="2" y="46"/>
                      <a:pt x="2" y="46"/>
                    </a:cubicBezTo>
                    <a:cubicBezTo>
                      <a:pt x="2" y="45"/>
                      <a:pt x="2" y="45"/>
                      <a:pt x="2" y="45"/>
                    </a:cubicBezTo>
                    <a:cubicBezTo>
                      <a:pt x="3" y="45"/>
                      <a:pt x="3" y="45"/>
                      <a:pt x="3" y="45"/>
                    </a:cubicBezTo>
                    <a:cubicBezTo>
                      <a:pt x="4" y="45"/>
                      <a:pt x="4" y="45"/>
                      <a:pt x="4" y="45"/>
                    </a:cubicBezTo>
                    <a:cubicBezTo>
                      <a:pt x="9" y="45"/>
                      <a:pt x="9" y="45"/>
                      <a:pt x="9" y="45"/>
                    </a:cubicBezTo>
                    <a:cubicBezTo>
                      <a:pt x="10" y="45"/>
                      <a:pt x="10" y="45"/>
                      <a:pt x="10" y="45"/>
                    </a:cubicBezTo>
                    <a:cubicBezTo>
                      <a:pt x="12" y="45"/>
                      <a:pt x="12" y="45"/>
                      <a:pt x="12" y="45"/>
                    </a:cubicBezTo>
                    <a:cubicBezTo>
                      <a:pt x="15" y="45"/>
                      <a:pt x="15" y="45"/>
                      <a:pt x="15" y="45"/>
                    </a:cubicBezTo>
                    <a:cubicBezTo>
                      <a:pt x="15" y="45"/>
                      <a:pt x="15" y="45"/>
                      <a:pt x="15" y="45"/>
                    </a:cubicBezTo>
                    <a:cubicBezTo>
                      <a:pt x="17" y="45"/>
                      <a:pt x="17" y="45"/>
                      <a:pt x="17" y="45"/>
                    </a:cubicBezTo>
                    <a:cubicBezTo>
                      <a:pt x="17" y="46"/>
                      <a:pt x="17" y="46"/>
                      <a:pt x="17" y="46"/>
                    </a:cubicBezTo>
                    <a:cubicBezTo>
                      <a:pt x="18" y="46"/>
                      <a:pt x="18" y="46"/>
                      <a:pt x="18" y="46"/>
                    </a:cubicBezTo>
                    <a:cubicBezTo>
                      <a:pt x="18" y="46"/>
                      <a:pt x="18" y="46"/>
                      <a:pt x="18" y="46"/>
                    </a:cubicBezTo>
                    <a:cubicBezTo>
                      <a:pt x="19" y="47"/>
                      <a:pt x="19" y="47"/>
                      <a:pt x="19" y="47"/>
                    </a:cubicBezTo>
                    <a:cubicBezTo>
                      <a:pt x="20" y="48"/>
                      <a:pt x="20" y="48"/>
                      <a:pt x="20" y="48"/>
                    </a:cubicBezTo>
                    <a:cubicBezTo>
                      <a:pt x="21" y="48"/>
                      <a:pt x="21" y="48"/>
                      <a:pt x="21" y="48"/>
                    </a:cubicBezTo>
                    <a:cubicBezTo>
                      <a:pt x="22" y="48"/>
                      <a:pt x="22" y="48"/>
                      <a:pt x="22" y="48"/>
                    </a:cubicBezTo>
                    <a:cubicBezTo>
                      <a:pt x="23" y="48"/>
                      <a:pt x="23" y="48"/>
                      <a:pt x="23" y="48"/>
                    </a:cubicBezTo>
                    <a:cubicBezTo>
                      <a:pt x="23" y="49"/>
                      <a:pt x="23" y="49"/>
                      <a:pt x="23" y="49"/>
                    </a:cubicBezTo>
                    <a:cubicBezTo>
                      <a:pt x="24" y="49"/>
                      <a:pt x="24" y="49"/>
                      <a:pt x="24" y="49"/>
                    </a:cubicBezTo>
                    <a:cubicBezTo>
                      <a:pt x="25" y="50"/>
                      <a:pt x="25" y="50"/>
                      <a:pt x="25" y="50"/>
                    </a:cubicBezTo>
                    <a:cubicBezTo>
                      <a:pt x="26" y="50"/>
                      <a:pt x="26" y="50"/>
                      <a:pt x="26" y="50"/>
                    </a:cubicBezTo>
                    <a:cubicBezTo>
                      <a:pt x="26" y="50"/>
                      <a:pt x="26" y="50"/>
                      <a:pt x="26" y="50"/>
                    </a:cubicBezTo>
                    <a:cubicBezTo>
                      <a:pt x="27" y="50"/>
                      <a:pt x="27" y="50"/>
                      <a:pt x="27" y="50"/>
                    </a:cubicBezTo>
                    <a:cubicBezTo>
                      <a:pt x="28" y="50"/>
                      <a:pt x="28" y="50"/>
                      <a:pt x="28" y="50"/>
                    </a:cubicBezTo>
                    <a:cubicBezTo>
                      <a:pt x="30" y="50"/>
                      <a:pt x="30" y="50"/>
                      <a:pt x="30" y="50"/>
                    </a:cubicBezTo>
                    <a:cubicBezTo>
                      <a:pt x="32" y="51"/>
                      <a:pt x="32" y="51"/>
                      <a:pt x="32" y="51"/>
                    </a:cubicBezTo>
                    <a:cubicBezTo>
                      <a:pt x="33" y="51"/>
                      <a:pt x="33" y="51"/>
                      <a:pt x="33" y="51"/>
                    </a:cubicBezTo>
                    <a:cubicBezTo>
                      <a:pt x="33" y="50"/>
                      <a:pt x="33" y="50"/>
                      <a:pt x="33" y="50"/>
                    </a:cubicBezTo>
                    <a:cubicBezTo>
                      <a:pt x="33" y="50"/>
                      <a:pt x="33" y="50"/>
                      <a:pt x="33" y="50"/>
                    </a:cubicBezTo>
                    <a:cubicBezTo>
                      <a:pt x="33" y="49"/>
                      <a:pt x="33" y="49"/>
                      <a:pt x="33" y="49"/>
                    </a:cubicBezTo>
                    <a:cubicBezTo>
                      <a:pt x="31" y="48"/>
                      <a:pt x="31" y="48"/>
                      <a:pt x="31" y="48"/>
                    </a:cubicBezTo>
                    <a:cubicBezTo>
                      <a:pt x="30" y="47"/>
                      <a:pt x="30" y="47"/>
                      <a:pt x="30" y="47"/>
                    </a:cubicBezTo>
                    <a:cubicBezTo>
                      <a:pt x="30" y="46"/>
                      <a:pt x="30" y="46"/>
                      <a:pt x="30" y="46"/>
                    </a:cubicBezTo>
                    <a:cubicBezTo>
                      <a:pt x="30" y="46"/>
                      <a:pt x="30" y="46"/>
                      <a:pt x="30" y="46"/>
                    </a:cubicBezTo>
                    <a:cubicBezTo>
                      <a:pt x="30" y="45"/>
                      <a:pt x="30" y="45"/>
                      <a:pt x="30" y="45"/>
                    </a:cubicBezTo>
                    <a:cubicBezTo>
                      <a:pt x="29" y="44"/>
                      <a:pt x="29" y="44"/>
                      <a:pt x="29" y="44"/>
                    </a:cubicBezTo>
                    <a:cubicBezTo>
                      <a:pt x="29" y="44"/>
                      <a:pt x="29" y="44"/>
                      <a:pt x="29" y="44"/>
                    </a:cubicBezTo>
                    <a:cubicBezTo>
                      <a:pt x="28" y="43"/>
                      <a:pt x="28" y="43"/>
                      <a:pt x="28" y="43"/>
                    </a:cubicBezTo>
                    <a:cubicBezTo>
                      <a:pt x="27" y="43"/>
                      <a:pt x="27" y="43"/>
                      <a:pt x="27" y="43"/>
                    </a:cubicBezTo>
                    <a:cubicBezTo>
                      <a:pt x="26" y="43"/>
                      <a:pt x="26" y="43"/>
                      <a:pt x="26" y="43"/>
                    </a:cubicBezTo>
                    <a:cubicBezTo>
                      <a:pt x="26" y="42"/>
                      <a:pt x="26" y="42"/>
                      <a:pt x="26" y="42"/>
                    </a:cubicBezTo>
                    <a:cubicBezTo>
                      <a:pt x="25" y="41"/>
                      <a:pt x="25" y="41"/>
                      <a:pt x="25" y="41"/>
                    </a:cubicBezTo>
                    <a:cubicBezTo>
                      <a:pt x="25" y="40"/>
                      <a:pt x="25" y="40"/>
                      <a:pt x="25" y="40"/>
                    </a:cubicBezTo>
                    <a:cubicBezTo>
                      <a:pt x="25" y="40"/>
                      <a:pt x="25" y="40"/>
                      <a:pt x="25" y="40"/>
                    </a:cubicBezTo>
                    <a:cubicBezTo>
                      <a:pt x="24" y="41"/>
                      <a:pt x="24" y="41"/>
                      <a:pt x="24" y="41"/>
                    </a:cubicBezTo>
                    <a:cubicBezTo>
                      <a:pt x="24" y="40"/>
                      <a:pt x="24" y="40"/>
                      <a:pt x="24" y="40"/>
                    </a:cubicBezTo>
                    <a:cubicBezTo>
                      <a:pt x="23" y="39"/>
                      <a:pt x="23" y="39"/>
                      <a:pt x="23" y="39"/>
                    </a:cubicBezTo>
                    <a:cubicBezTo>
                      <a:pt x="21" y="40"/>
                      <a:pt x="21" y="40"/>
                      <a:pt x="21" y="40"/>
                    </a:cubicBezTo>
                    <a:cubicBezTo>
                      <a:pt x="20" y="40"/>
                      <a:pt x="20" y="40"/>
                      <a:pt x="20" y="40"/>
                    </a:cubicBezTo>
                    <a:cubicBezTo>
                      <a:pt x="19" y="39"/>
                      <a:pt x="19" y="39"/>
                      <a:pt x="19" y="39"/>
                    </a:cubicBezTo>
                    <a:cubicBezTo>
                      <a:pt x="18" y="40"/>
                      <a:pt x="18" y="40"/>
                      <a:pt x="18" y="40"/>
                    </a:cubicBezTo>
                    <a:cubicBezTo>
                      <a:pt x="17" y="39"/>
                      <a:pt x="17" y="39"/>
                      <a:pt x="17" y="39"/>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2" y="39"/>
                      <a:pt x="12" y="39"/>
                      <a:pt x="12" y="39"/>
                    </a:cubicBezTo>
                    <a:cubicBezTo>
                      <a:pt x="12" y="38"/>
                      <a:pt x="12" y="38"/>
                      <a:pt x="12" y="38"/>
                    </a:cubicBezTo>
                    <a:cubicBezTo>
                      <a:pt x="11" y="38"/>
                      <a:pt x="11" y="38"/>
                      <a:pt x="11" y="38"/>
                    </a:cubicBezTo>
                    <a:cubicBezTo>
                      <a:pt x="10" y="38"/>
                      <a:pt x="10" y="38"/>
                      <a:pt x="10" y="38"/>
                    </a:cubicBezTo>
                    <a:cubicBezTo>
                      <a:pt x="10" y="37"/>
                      <a:pt x="10" y="37"/>
                      <a:pt x="10" y="37"/>
                    </a:cubicBezTo>
                    <a:cubicBezTo>
                      <a:pt x="9" y="37"/>
                      <a:pt x="9" y="37"/>
                      <a:pt x="9" y="37"/>
                    </a:cubicBezTo>
                    <a:cubicBezTo>
                      <a:pt x="9" y="37"/>
                      <a:pt x="9" y="37"/>
                      <a:pt x="9" y="37"/>
                    </a:cubicBezTo>
                    <a:cubicBezTo>
                      <a:pt x="8" y="38"/>
                      <a:pt x="8" y="38"/>
                      <a:pt x="8" y="38"/>
                    </a:cubicBezTo>
                    <a:cubicBezTo>
                      <a:pt x="7" y="37"/>
                      <a:pt x="7" y="37"/>
                      <a:pt x="7" y="37"/>
                    </a:cubicBezTo>
                    <a:cubicBezTo>
                      <a:pt x="7" y="37"/>
                      <a:pt x="7" y="37"/>
                      <a:pt x="7" y="37"/>
                    </a:cubicBezTo>
                    <a:cubicBezTo>
                      <a:pt x="6" y="37"/>
                      <a:pt x="6" y="37"/>
                      <a:pt x="6" y="37"/>
                    </a:cubicBezTo>
                    <a:cubicBezTo>
                      <a:pt x="5" y="37"/>
                      <a:pt x="5" y="37"/>
                      <a:pt x="5" y="37"/>
                    </a:cubicBezTo>
                    <a:cubicBezTo>
                      <a:pt x="5" y="37"/>
                      <a:pt x="5" y="37"/>
                      <a:pt x="5" y="37"/>
                    </a:cubicBezTo>
                    <a:cubicBezTo>
                      <a:pt x="5" y="36"/>
                      <a:pt x="5" y="36"/>
                      <a:pt x="5" y="36"/>
                    </a:cubicBezTo>
                    <a:cubicBezTo>
                      <a:pt x="5" y="36"/>
                      <a:pt x="5" y="36"/>
                      <a:pt x="5" y="36"/>
                    </a:cubicBezTo>
                    <a:cubicBezTo>
                      <a:pt x="5" y="34"/>
                      <a:pt x="5" y="34"/>
                      <a:pt x="5" y="34"/>
                    </a:cubicBezTo>
                    <a:cubicBezTo>
                      <a:pt x="5" y="34"/>
                      <a:pt x="5" y="34"/>
                      <a:pt x="5" y="34"/>
                    </a:cubicBezTo>
                    <a:cubicBezTo>
                      <a:pt x="4" y="30"/>
                      <a:pt x="4" y="30"/>
                      <a:pt x="4" y="30"/>
                    </a:cubicBezTo>
                    <a:cubicBezTo>
                      <a:pt x="5" y="29"/>
                      <a:pt x="5" y="29"/>
                      <a:pt x="5" y="29"/>
                    </a:cubicBezTo>
                    <a:cubicBezTo>
                      <a:pt x="7" y="29"/>
                      <a:pt x="7" y="29"/>
                      <a:pt x="7" y="29"/>
                    </a:cubicBezTo>
                    <a:cubicBezTo>
                      <a:pt x="8" y="28"/>
                      <a:pt x="8" y="28"/>
                      <a:pt x="8" y="28"/>
                    </a:cubicBezTo>
                    <a:cubicBezTo>
                      <a:pt x="10" y="28"/>
                      <a:pt x="10" y="28"/>
                      <a:pt x="10" y="28"/>
                    </a:cubicBezTo>
                    <a:cubicBezTo>
                      <a:pt x="11" y="28"/>
                      <a:pt x="11" y="28"/>
                      <a:pt x="11" y="28"/>
                    </a:cubicBezTo>
                    <a:cubicBezTo>
                      <a:pt x="12" y="28"/>
                      <a:pt x="12" y="28"/>
                      <a:pt x="12" y="28"/>
                    </a:cubicBezTo>
                    <a:cubicBezTo>
                      <a:pt x="13" y="28"/>
                      <a:pt x="13" y="28"/>
                      <a:pt x="13" y="28"/>
                    </a:cubicBezTo>
                    <a:cubicBezTo>
                      <a:pt x="14" y="28"/>
                      <a:pt x="14" y="28"/>
                      <a:pt x="14" y="28"/>
                    </a:cubicBezTo>
                    <a:cubicBezTo>
                      <a:pt x="15" y="28"/>
                      <a:pt x="15" y="28"/>
                      <a:pt x="15" y="28"/>
                    </a:cubicBezTo>
                    <a:cubicBezTo>
                      <a:pt x="17" y="27"/>
                      <a:pt x="17" y="27"/>
                      <a:pt x="17" y="27"/>
                    </a:cubicBezTo>
                    <a:cubicBezTo>
                      <a:pt x="18" y="28"/>
                      <a:pt x="18" y="28"/>
                      <a:pt x="18" y="28"/>
                    </a:cubicBezTo>
                    <a:cubicBezTo>
                      <a:pt x="21" y="28"/>
                      <a:pt x="21" y="28"/>
                      <a:pt x="21" y="28"/>
                    </a:cubicBezTo>
                    <a:cubicBezTo>
                      <a:pt x="20" y="27"/>
                      <a:pt x="20" y="27"/>
                      <a:pt x="20" y="27"/>
                    </a:cubicBezTo>
                    <a:cubicBezTo>
                      <a:pt x="19" y="27"/>
                      <a:pt x="19" y="27"/>
                      <a:pt x="19" y="27"/>
                    </a:cubicBezTo>
                    <a:cubicBezTo>
                      <a:pt x="19" y="26"/>
                      <a:pt x="19" y="26"/>
                      <a:pt x="19" y="26"/>
                    </a:cubicBezTo>
                    <a:cubicBezTo>
                      <a:pt x="21" y="27"/>
                      <a:pt x="21" y="27"/>
                      <a:pt x="21" y="27"/>
                    </a:cubicBezTo>
                    <a:cubicBezTo>
                      <a:pt x="23" y="28"/>
                      <a:pt x="23" y="28"/>
                      <a:pt x="23" y="28"/>
                    </a:cubicBezTo>
                    <a:cubicBezTo>
                      <a:pt x="24" y="28"/>
                      <a:pt x="24" y="28"/>
                      <a:pt x="24" y="28"/>
                    </a:cubicBezTo>
                    <a:cubicBezTo>
                      <a:pt x="24" y="27"/>
                      <a:pt x="24" y="27"/>
                      <a:pt x="24" y="27"/>
                    </a:cubicBezTo>
                    <a:cubicBezTo>
                      <a:pt x="25" y="27"/>
                      <a:pt x="25" y="27"/>
                      <a:pt x="25" y="27"/>
                    </a:cubicBezTo>
                    <a:cubicBezTo>
                      <a:pt x="23" y="26"/>
                      <a:pt x="23" y="26"/>
                      <a:pt x="23" y="26"/>
                    </a:cubicBezTo>
                    <a:cubicBezTo>
                      <a:pt x="23" y="26"/>
                      <a:pt x="23" y="26"/>
                      <a:pt x="23" y="26"/>
                    </a:cubicBezTo>
                    <a:cubicBezTo>
                      <a:pt x="21" y="25"/>
                      <a:pt x="21" y="25"/>
                      <a:pt x="21" y="25"/>
                    </a:cubicBezTo>
                    <a:cubicBezTo>
                      <a:pt x="20" y="25"/>
                      <a:pt x="20" y="25"/>
                      <a:pt x="20" y="25"/>
                    </a:cubicBezTo>
                    <a:cubicBezTo>
                      <a:pt x="18" y="24"/>
                      <a:pt x="18" y="24"/>
                      <a:pt x="18" y="24"/>
                    </a:cubicBezTo>
                    <a:cubicBezTo>
                      <a:pt x="17" y="24"/>
                      <a:pt x="17" y="24"/>
                      <a:pt x="17" y="24"/>
                    </a:cubicBezTo>
                    <a:cubicBezTo>
                      <a:pt x="15" y="25"/>
                      <a:pt x="15" y="25"/>
                      <a:pt x="15" y="25"/>
                    </a:cubicBezTo>
                    <a:cubicBezTo>
                      <a:pt x="13" y="25"/>
                      <a:pt x="13" y="25"/>
                      <a:pt x="13" y="25"/>
                    </a:cubicBezTo>
                    <a:cubicBezTo>
                      <a:pt x="12" y="25"/>
                      <a:pt x="12" y="25"/>
                      <a:pt x="12" y="25"/>
                    </a:cubicBezTo>
                    <a:cubicBezTo>
                      <a:pt x="13" y="24"/>
                      <a:pt x="13" y="24"/>
                      <a:pt x="13" y="24"/>
                    </a:cubicBezTo>
                    <a:cubicBezTo>
                      <a:pt x="12" y="23"/>
                      <a:pt x="12" y="23"/>
                      <a:pt x="12" y="23"/>
                    </a:cubicBezTo>
                    <a:cubicBezTo>
                      <a:pt x="11" y="23"/>
                      <a:pt x="11" y="23"/>
                      <a:pt x="11" y="23"/>
                    </a:cubicBezTo>
                    <a:cubicBezTo>
                      <a:pt x="11" y="24"/>
                      <a:pt x="11" y="24"/>
                      <a:pt x="11" y="24"/>
                    </a:cubicBezTo>
                    <a:cubicBezTo>
                      <a:pt x="10" y="25"/>
                      <a:pt x="10" y="25"/>
                      <a:pt x="10" y="25"/>
                    </a:cubicBezTo>
                    <a:cubicBezTo>
                      <a:pt x="8" y="24"/>
                      <a:pt x="8" y="24"/>
                      <a:pt x="8" y="24"/>
                    </a:cubicBezTo>
                    <a:cubicBezTo>
                      <a:pt x="8" y="23"/>
                      <a:pt x="8" y="23"/>
                      <a:pt x="8" y="23"/>
                    </a:cubicBezTo>
                    <a:cubicBezTo>
                      <a:pt x="9" y="22"/>
                      <a:pt x="9" y="22"/>
                      <a:pt x="9" y="22"/>
                    </a:cubicBezTo>
                    <a:cubicBezTo>
                      <a:pt x="10" y="23"/>
                      <a:pt x="10" y="23"/>
                      <a:pt x="10" y="23"/>
                    </a:cubicBezTo>
                    <a:cubicBezTo>
                      <a:pt x="12" y="22"/>
                      <a:pt x="12" y="22"/>
                      <a:pt x="12" y="22"/>
                    </a:cubicBezTo>
                    <a:cubicBezTo>
                      <a:pt x="12" y="21"/>
                      <a:pt x="12" y="21"/>
                      <a:pt x="12" y="21"/>
                    </a:cubicBezTo>
                    <a:cubicBezTo>
                      <a:pt x="11" y="20"/>
                      <a:pt x="11" y="20"/>
                      <a:pt x="11" y="20"/>
                    </a:cubicBezTo>
                    <a:cubicBezTo>
                      <a:pt x="10" y="20"/>
                      <a:pt x="10" y="20"/>
                      <a:pt x="10" y="20"/>
                    </a:cubicBezTo>
                    <a:cubicBezTo>
                      <a:pt x="9" y="21"/>
                      <a:pt x="9" y="21"/>
                      <a:pt x="9" y="21"/>
                    </a:cubicBezTo>
                    <a:cubicBezTo>
                      <a:pt x="8" y="21"/>
                      <a:pt x="8" y="21"/>
                      <a:pt x="8" y="21"/>
                    </a:cubicBezTo>
                    <a:cubicBezTo>
                      <a:pt x="8" y="21"/>
                      <a:pt x="8" y="21"/>
                      <a:pt x="8" y="21"/>
                    </a:cubicBezTo>
                    <a:cubicBezTo>
                      <a:pt x="8" y="20"/>
                      <a:pt x="8" y="20"/>
                      <a:pt x="8" y="20"/>
                    </a:cubicBezTo>
                    <a:cubicBezTo>
                      <a:pt x="8" y="19"/>
                      <a:pt x="8" y="19"/>
                      <a:pt x="8" y="19"/>
                    </a:cubicBezTo>
                    <a:cubicBezTo>
                      <a:pt x="7" y="20"/>
                      <a:pt x="7" y="20"/>
                      <a:pt x="7" y="20"/>
                    </a:cubicBezTo>
                    <a:cubicBezTo>
                      <a:pt x="7" y="18"/>
                      <a:pt x="7" y="18"/>
                      <a:pt x="7" y="18"/>
                    </a:cubicBezTo>
                    <a:cubicBezTo>
                      <a:pt x="8" y="18"/>
                      <a:pt x="8" y="18"/>
                      <a:pt x="8" y="18"/>
                    </a:cubicBezTo>
                    <a:cubicBezTo>
                      <a:pt x="9" y="16"/>
                      <a:pt x="9" y="16"/>
                      <a:pt x="9" y="16"/>
                    </a:cubicBezTo>
                    <a:cubicBezTo>
                      <a:pt x="10" y="15"/>
                      <a:pt x="10" y="15"/>
                      <a:pt x="10" y="15"/>
                    </a:cubicBezTo>
                    <a:cubicBezTo>
                      <a:pt x="10" y="15"/>
                      <a:pt x="10" y="15"/>
                      <a:pt x="10" y="15"/>
                    </a:cubicBezTo>
                    <a:cubicBezTo>
                      <a:pt x="12" y="15"/>
                      <a:pt x="12" y="15"/>
                      <a:pt x="12" y="15"/>
                    </a:cubicBezTo>
                    <a:cubicBezTo>
                      <a:pt x="14" y="13"/>
                      <a:pt x="14" y="13"/>
                      <a:pt x="14" y="13"/>
                    </a:cubicBezTo>
                    <a:cubicBezTo>
                      <a:pt x="15" y="13"/>
                      <a:pt x="15" y="13"/>
                      <a:pt x="15" y="13"/>
                    </a:cubicBezTo>
                    <a:cubicBezTo>
                      <a:pt x="16" y="12"/>
                      <a:pt x="16" y="12"/>
                      <a:pt x="16" y="12"/>
                    </a:cubicBezTo>
                    <a:cubicBezTo>
                      <a:pt x="16" y="11"/>
                      <a:pt x="16" y="11"/>
                      <a:pt x="16" y="11"/>
                    </a:cubicBezTo>
                    <a:cubicBezTo>
                      <a:pt x="15" y="11"/>
                      <a:pt x="15" y="11"/>
                      <a:pt x="15" y="11"/>
                    </a:cubicBezTo>
                    <a:cubicBezTo>
                      <a:pt x="15" y="10"/>
                      <a:pt x="15" y="10"/>
                      <a:pt x="15" y="10"/>
                    </a:cubicBezTo>
                    <a:cubicBezTo>
                      <a:pt x="17" y="9"/>
                      <a:pt x="17" y="9"/>
                      <a:pt x="17" y="9"/>
                    </a:cubicBezTo>
                    <a:cubicBezTo>
                      <a:pt x="21" y="7"/>
                      <a:pt x="21" y="7"/>
                      <a:pt x="21" y="7"/>
                    </a:cubicBezTo>
                    <a:cubicBezTo>
                      <a:pt x="24" y="6"/>
                      <a:pt x="24" y="6"/>
                      <a:pt x="24" y="6"/>
                    </a:cubicBezTo>
                    <a:cubicBezTo>
                      <a:pt x="26" y="5"/>
                      <a:pt x="26" y="5"/>
                      <a:pt x="26" y="5"/>
                    </a:cubicBezTo>
                    <a:cubicBezTo>
                      <a:pt x="32" y="2"/>
                      <a:pt x="32" y="2"/>
                      <a:pt x="32" y="2"/>
                    </a:cubicBezTo>
                    <a:cubicBezTo>
                      <a:pt x="36" y="2"/>
                      <a:pt x="36" y="2"/>
                      <a:pt x="36" y="2"/>
                    </a:cubicBezTo>
                    <a:cubicBezTo>
                      <a:pt x="38" y="1"/>
                      <a:pt x="38" y="1"/>
                      <a:pt x="38" y="1"/>
                    </a:cubicBezTo>
                    <a:cubicBezTo>
                      <a:pt x="41" y="0"/>
                      <a:pt x="41" y="0"/>
                      <a:pt x="41" y="0"/>
                    </a:cubicBezTo>
                    <a:cubicBezTo>
                      <a:pt x="43" y="0"/>
                      <a:pt x="43" y="0"/>
                      <a:pt x="43" y="0"/>
                    </a:cubicBezTo>
                    <a:cubicBezTo>
                      <a:pt x="44" y="0"/>
                      <a:pt x="44" y="0"/>
                      <a:pt x="44" y="0"/>
                    </a:cubicBezTo>
                    <a:cubicBezTo>
                      <a:pt x="44" y="1"/>
                      <a:pt x="44" y="1"/>
                      <a:pt x="44" y="1"/>
                    </a:cubicBezTo>
                    <a:cubicBezTo>
                      <a:pt x="43" y="2"/>
                      <a:pt x="43" y="2"/>
                      <a:pt x="43" y="2"/>
                    </a:cubicBezTo>
                    <a:cubicBezTo>
                      <a:pt x="44" y="3"/>
                      <a:pt x="44" y="3"/>
                      <a:pt x="44" y="3"/>
                    </a:cubicBezTo>
                    <a:cubicBezTo>
                      <a:pt x="43" y="5"/>
                      <a:pt x="43" y="5"/>
                      <a:pt x="43" y="5"/>
                    </a:cubicBezTo>
                    <a:cubicBezTo>
                      <a:pt x="42" y="5"/>
                      <a:pt x="42" y="5"/>
                      <a:pt x="42" y="5"/>
                    </a:cubicBezTo>
                    <a:cubicBezTo>
                      <a:pt x="41" y="6"/>
                      <a:pt x="41" y="6"/>
                      <a:pt x="41" y="6"/>
                    </a:cubicBezTo>
                    <a:cubicBezTo>
                      <a:pt x="41" y="7"/>
                      <a:pt x="41" y="7"/>
                      <a:pt x="41" y="7"/>
                    </a:cubicBezTo>
                    <a:cubicBezTo>
                      <a:pt x="40" y="8"/>
                      <a:pt x="40" y="8"/>
                      <a:pt x="40" y="8"/>
                    </a:cubicBezTo>
                    <a:cubicBezTo>
                      <a:pt x="40" y="8"/>
                      <a:pt x="40" y="8"/>
                      <a:pt x="40" y="8"/>
                    </a:cubicBezTo>
                    <a:cubicBezTo>
                      <a:pt x="39" y="9"/>
                      <a:pt x="39" y="9"/>
                      <a:pt x="39" y="9"/>
                    </a:cubicBezTo>
                    <a:cubicBezTo>
                      <a:pt x="38" y="10"/>
                      <a:pt x="38" y="10"/>
                      <a:pt x="38" y="10"/>
                    </a:cubicBezTo>
                    <a:cubicBezTo>
                      <a:pt x="36" y="10"/>
                      <a:pt x="36" y="10"/>
                      <a:pt x="36" y="10"/>
                    </a:cubicBezTo>
                    <a:cubicBezTo>
                      <a:pt x="36" y="11"/>
                      <a:pt x="36" y="11"/>
                      <a:pt x="36" y="11"/>
                    </a:cubicBezTo>
                    <a:cubicBezTo>
                      <a:pt x="36" y="11"/>
                      <a:pt x="36" y="11"/>
                      <a:pt x="36" y="11"/>
                    </a:cubicBezTo>
                    <a:cubicBezTo>
                      <a:pt x="38" y="11"/>
                      <a:pt x="38" y="11"/>
                      <a:pt x="38" y="11"/>
                    </a:cubicBezTo>
                    <a:cubicBezTo>
                      <a:pt x="38" y="11"/>
                      <a:pt x="38" y="11"/>
                      <a:pt x="38" y="11"/>
                    </a:cubicBezTo>
                    <a:cubicBezTo>
                      <a:pt x="39" y="11"/>
                      <a:pt x="39" y="11"/>
                      <a:pt x="39" y="11"/>
                    </a:cubicBezTo>
                    <a:cubicBezTo>
                      <a:pt x="40" y="11"/>
                      <a:pt x="40" y="11"/>
                      <a:pt x="40" y="11"/>
                    </a:cubicBezTo>
                    <a:cubicBezTo>
                      <a:pt x="41" y="11"/>
                      <a:pt x="41" y="11"/>
                      <a:pt x="41" y="11"/>
                    </a:cubicBezTo>
                    <a:cubicBezTo>
                      <a:pt x="41" y="12"/>
                      <a:pt x="41" y="12"/>
                      <a:pt x="41" y="12"/>
                    </a:cubicBezTo>
                    <a:cubicBezTo>
                      <a:pt x="41" y="12"/>
                      <a:pt x="41" y="12"/>
                      <a:pt x="41" y="12"/>
                    </a:cubicBezTo>
                    <a:cubicBezTo>
                      <a:pt x="42" y="11"/>
                      <a:pt x="42" y="11"/>
                      <a:pt x="42" y="11"/>
                    </a:cubicBezTo>
                    <a:cubicBezTo>
                      <a:pt x="43" y="11"/>
                      <a:pt x="43" y="11"/>
                      <a:pt x="43" y="11"/>
                    </a:cubicBezTo>
                    <a:cubicBezTo>
                      <a:pt x="43" y="10"/>
                      <a:pt x="43" y="10"/>
                      <a:pt x="43" y="10"/>
                    </a:cubicBezTo>
                    <a:cubicBezTo>
                      <a:pt x="43" y="10"/>
                      <a:pt x="43" y="10"/>
                      <a:pt x="43" y="10"/>
                    </a:cubicBezTo>
                    <a:cubicBezTo>
                      <a:pt x="45" y="8"/>
                      <a:pt x="45" y="8"/>
                      <a:pt x="45" y="8"/>
                    </a:cubicBezTo>
                    <a:cubicBezTo>
                      <a:pt x="45" y="8"/>
                      <a:pt x="45" y="8"/>
                      <a:pt x="45" y="8"/>
                    </a:cubicBezTo>
                    <a:cubicBezTo>
                      <a:pt x="47" y="7"/>
                      <a:pt x="47" y="7"/>
                      <a:pt x="47" y="7"/>
                    </a:cubicBezTo>
                    <a:cubicBezTo>
                      <a:pt x="48" y="7"/>
                      <a:pt x="48" y="7"/>
                      <a:pt x="48" y="7"/>
                    </a:cubicBezTo>
                    <a:cubicBezTo>
                      <a:pt x="48" y="7"/>
                      <a:pt x="48" y="7"/>
                      <a:pt x="48" y="7"/>
                    </a:cubicBezTo>
                    <a:cubicBezTo>
                      <a:pt x="50" y="9"/>
                      <a:pt x="50" y="9"/>
                      <a:pt x="50" y="9"/>
                    </a:cubicBezTo>
                    <a:cubicBezTo>
                      <a:pt x="50" y="10"/>
                      <a:pt x="50" y="10"/>
                      <a:pt x="50" y="10"/>
                    </a:cubicBezTo>
                    <a:cubicBezTo>
                      <a:pt x="51" y="11"/>
                      <a:pt x="51" y="11"/>
                      <a:pt x="51" y="11"/>
                    </a:cubicBezTo>
                    <a:cubicBezTo>
                      <a:pt x="52" y="13"/>
                      <a:pt x="52" y="13"/>
                      <a:pt x="52" y="13"/>
                    </a:cubicBezTo>
                    <a:cubicBezTo>
                      <a:pt x="53" y="13"/>
                      <a:pt x="53" y="13"/>
                      <a:pt x="53" y="13"/>
                    </a:cubicBezTo>
                    <a:cubicBezTo>
                      <a:pt x="53" y="14"/>
                      <a:pt x="53" y="14"/>
                      <a:pt x="53" y="14"/>
                    </a:cubicBezTo>
                    <a:cubicBezTo>
                      <a:pt x="53" y="15"/>
                      <a:pt x="53" y="15"/>
                      <a:pt x="53" y="15"/>
                    </a:cubicBezTo>
                    <a:cubicBezTo>
                      <a:pt x="52" y="16"/>
                      <a:pt x="52" y="16"/>
                      <a:pt x="52" y="16"/>
                    </a:cubicBezTo>
                    <a:cubicBezTo>
                      <a:pt x="51" y="15"/>
                      <a:pt x="51" y="15"/>
                      <a:pt x="51" y="15"/>
                    </a:cubicBezTo>
                    <a:cubicBezTo>
                      <a:pt x="50" y="16"/>
                      <a:pt x="50" y="16"/>
                      <a:pt x="50" y="16"/>
                    </a:cubicBezTo>
                    <a:cubicBezTo>
                      <a:pt x="50" y="17"/>
                      <a:pt x="50" y="17"/>
                      <a:pt x="50" y="17"/>
                    </a:cubicBezTo>
                    <a:cubicBezTo>
                      <a:pt x="49" y="17"/>
                      <a:pt x="49" y="17"/>
                      <a:pt x="49" y="17"/>
                    </a:cubicBezTo>
                    <a:cubicBezTo>
                      <a:pt x="48" y="17"/>
                      <a:pt x="48" y="17"/>
                      <a:pt x="48" y="17"/>
                    </a:cubicBezTo>
                    <a:cubicBezTo>
                      <a:pt x="46" y="17"/>
                      <a:pt x="46" y="17"/>
                      <a:pt x="46" y="17"/>
                    </a:cubicBezTo>
                    <a:cubicBezTo>
                      <a:pt x="45" y="18"/>
                      <a:pt x="45" y="18"/>
                      <a:pt x="45" y="18"/>
                    </a:cubicBezTo>
                    <a:cubicBezTo>
                      <a:pt x="46" y="19"/>
                      <a:pt x="46" y="19"/>
                      <a:pt x="46" y="19"/>
                    </a:cubicBezTo>
                    <a:cubicBezTo>
                      <a:pt x="47" y="18"/>
                      <a:pt x="47" y="18"/>
                      <a:pt x="47" y="18"/>
                    </a:cubicBezTo>
                    <a:cubicBezTo>
                      <a:pt x="47" y="19"/>
                      <a:pt x="47" y="19"/>
                      <a:pt x="47" y="19"/>
                    </a:cubicBezTo>
                    <a:cubicBezTo>
                      <a:pt x="49" y="19"/>
                      <a:pt x="49" y="19"/>
                      <a:pt x="49" y="19"/>
                    </a:cubicBezTo>
                    <a:cubicBezTo>
                      <a:pt x="50" y="18"/>
                      <a:pt x="50" y="18"/>
                      <a:pt x="50" y="18"/>
                    </a:cubicBezTo>
                    <a:cubicBezTo>
                      <a:pt x="51" y="18"/>
                      <a:pt x="51" y="18"/>
                      <a:pt x="51" y="18"/>
                    </a:cubicBezTo>
                    <a:cubicBezTo>
                      <a:pt x="51" y="20"/>
                      <a:pt x="51" y="20"/>
                      <a:pt x="51" y="20"/>
                    </a:cubicBezTo>
                    <a:cubicBezTo>
                      <a:pt x="53" y="18"/>
                      <a:pt x="53" y="18"/>
                      <a:pt x="53" y="18"/>
                    </a:cubicBezTo>
                    <a:cubicBezTo>
                      <a:pt x="55" y="18"/>
                      <a:pt x="55" y="18"/>
                      <a:pt x="55" y="18"/>
                    </a:cubicBezTo>
                    <a:cubicBezTo>
                      <a:pt x="55" y="18"/>
                      <a:pt x="55" y="18"/>
                      <a:pt x="55" y="18"/>
                    </a:cubicBezTo>
                    <a:cubicBezTo>
                      <a:pt x="54" y="18"/>
                      <a:pt x="54" y="18"/>
                      <a:pt x="54" y="18"/>
                    </a:cubicBezTo>
                    <a:cubicBezTo>
                      <a:pt x="54" y="20"/>
                      <a:pt x="54" y="20"/>
                      <a:pt x="54" y="20"/>
                    </a:cubicBezTo>
                    <a:cubicBezTo>
                      <a:pt x="54" y="20"/>
                      <a:pt x="54" y="20"/>
                      <a:pt x="54" y="20"/>
                    </a:cubicBezTo>
                    <a:cubicBezTo>
                      <a:pt x="55" y="19"/>
                      <a:pt x="55" y="19"/>
                      <a:pt x="55" y="19"/>
                    </a:cubicBezTo>
                    <a:cubicBezTo>
                      <a:pt x="56" y="19"/>
                      <a:pt x="56" y="19"/>
                      <a:pt x="56" y="19"/>
                    </a:cubicBezTo>
                    <a:cubicBezTo>
                      <a:pt x="56" y="20"/>
                      <a:pt x="56" y="20"/>
                      <a:pt x="56" y="20"/>
                    </a:cubicBezTo>
                    <a:cubicBezTo>
                      <a:pt x="57" y="21"/>
                      <a:pt x="57" y="21"/>
                      <a:pt x="57" y="21"/>
                    </a:cubicBezTo>
                    <a:cubicBezTo>
                      <a:pt x="57" y="21"/>
                      <a:pt x="57" y="21"/>
                      <a:pt x="57" y="21"/>
                    </a:cubicBezTo>
                    <a:cubicBezTo>
                      <a:pt x="57" y="20"/>
                      <a:pt x="57" y="20"/>
                      <a:pt x="57" y="20"/>
                    </a:cubicBezTo>
                    <a:cubicBezTo>
                      <a:pt x="58" y="20"/>
                      <a:pt x="58" y="20"/>
                      <a:pt x="58" y="20"/>
                    </a:cubicBezTo>
                    <a:cubicBezTo>
                      <a:pt x="58" y="20"/>
                      <a:pt x="58" y="20"/>
                      <a:pt x="58" y="20"/>
                    </a:cubicBezTo>
                    <a:cubicBezTo>
                      <a:pt x="59" y="20"/>
                      <a:pt x="59" y="20"/>
                      <a:pt x="59" y="20"/>
                    </a:cubicBezTo>
                    <a:cubicBezTo>
                      <a:pt x="58" y="18"/>
                      <a:pt x="58" y="18"/>
                      <a:pt x="58" y="18"/>
                    </a:cubicBezTo>
                    <a:cubicBezTo>
                      <a:pt x="58" y="17"/>
                      <a:pt x="58" y="17"/>
                      <a:pt x="58" y="17"/>
                    </a:cubicBezTo>
                    <a:cubicBezTo>
                      <a:pt x="58" y="17"/>
                      <a:pt x="58" y="17"/>
                      <a:pt x="58" y="17"/>
                    </a:cubicBezTo>
                    <a:cubicBezTo>
                      <a:pt x="58" y="16"/>
                      <a:pt x="58" y="16"/>
                      <a:pt x="58" y="16"/>
                    </a:cubicBezTo>
                    <a:cubicBezTo>
                      <a:pt x="59" y="16"/>
                      <a:pt x="59" y="16"/>
                      <a:pt x="59" y="16"/>
                    </a:cubicBezTo>
                    <a:cubicBezTo>
                      <a:pt x="59" y="17"/>
                      <a:pt x="59" y="17"/>
                      <a:pt x="59" y="17"/>
                    </a:cubicBezTo>
                    <a:cubicBezTo>
                      <a:pt x="60" y="17"/>
                      <a:pt x="60" y="17"/>
                      <a:pt x="60" y="17"/>
                    </a:cubicBezTo>
                    <a:cubicBezTo>
                      <a:pt x="60" y="16"/>
                      <a:pt x="60" y="16"/>
                      <a:pt x="60" y="16"/>
                    </a:cubicBezTo>
                    <a:cubicBezTo>
                      <a:pt x="59" y="15"/>
                      <a:pt x="59" y="15"/>
                      <a:pt x="59" y="15"/>
                    </a:cubicBezTo>
                    <a:cubicBezTo>
                      <a:pt x="60" y="14"/>
                      <a:pt x="60" y="14"/>
                      <a:pt x="60" y="14"/>
                    </a:cubicBezTo>
                    <a:cubicBezTo>
                      <a:pt x="58" y="13"/>
                      <a:pt x="58" y="13"/>
                      <a:pt x="58" y="13"/>
                    </a:cubicBezTo>
                    <a:cubicBezTo>
                      <a:pt x="59" y="12"/>
                      <a:pt x="59" y="12"/>
                      <a:pt x="59" y="12"/>
                    </a:cubicBezTo>
                    <a:cubicBezTo>
                      <a:pt x="60" y="11"/>
                      <a:pt x="60" y="11"/>
                      <a:pt x="60" y="11"/>
                    </a:cubicBezTo>
                    <a:cubicBezTo>
                      <a:pt x="61" y="13"/>
                      <a:pt x="61" y="13"/>
                      <a:pt x="61" y="13"/>
                    </a:cubicBezTo>
                    <a:cubicBezTo>
                      <a:pt x="62" y="13"/>
                      <a:pt x="62" y="13"/>
                      <a:pt x="62" y="13"/>
                    </a:cubicBezTo>
                    <a:cubicBezTo>
                      <a:pt x="62" y="14"/>
                      <a:pt x="62" y="14"/>
                      <a:pt x="62" y="14"/>
                    </a:cubicBezTo>
                    <a:cubicBezTo>
                      <a:pt x="62" y="14"/>
                      <a:pt x="62" y="14"/>
                      <a:pt x="62" y="14"/>
                    </a:cubicBezTo>
                    <a:cubicBezTo>
                      <a:pt x="62" y="16"/>
                      <a:pt x="62" y="16"/>
                      <a:pt x="62" y="16"/>
                    </a:cubicBezTo>
                    <a:cubicBezTo>
                      <a:pt x="63" y="17"/>
                      <a:pt x="63" y="17"/>
                      <a:pt x="63" y="17"/>
                    </a:cubicBezTo>
                    <a:cubicBezTo>
                      <a:pt x="63" y="19"/>
                      <a:pt x="63" y="19"/>
                      <a:pt x="63" y="19"/>
                    </a:cubicBezTo>
                    <a:cubicBezTo>
                      <a:pt x="62" y="20"/>
                      <a:pt x="62" y="20"/>
                      <a:pt x="62" y="20"/>
                    </a:cubicBezTo>
                    <a:cubicBezTo>
                      <a:pt x="62" y="21"/>
                      <a:pt x="62" y="21"/>
                      <a:pt x="62" y="21"/>
                    </a:cubicBezTo>
                    <a:cubicBezTo>
                      <a:pt x="62" y="21"/>
                      <a:pt x="62" y="21"/>
                      <a:pt x="62" y="21"/>
                    </a:cubicBezTo>
                    <a:cubicBezTo>
                      <a:pt x="63" y="21"/>
                      <a:pt x="63" y="21"/>
                      <a:pt x="63" y="21"/>
                    </a:cubicBezTo>
                    <a:cubicBezTo>
                      <a:pt x="63" y="22"/>
                      <a:pt x="63" y="22"/>
                      <a:pt x="63" y="22"/>
                    </a:cubicBezTo>
                    <a:cubicBezTo>
                      <a:pt x="62" y="23"/>
                      <a:pt x="62" y="23"/>
                      <a:pt x="62" y="23"/>
                    </a:cubicBezTo>
                    <a:cubicBezTo>
                      <a:pt x="60" y="27"/>
                      <a:pt x="60" y="27"/>
                      <a:pt x="60" y="27"/>
                    </a:cubicBezTo>
                    <a:cubicBezTo>
                      <a:pt x="60" y="28"/>
                      <a:pt x="60" y="28"/>
                      <a:pt x="60" y="28"/>
                    </a:cubicBezTo>
                    <a:cubicBezTo>
                      <a:pt x="60" y="28"/>
                      <a:pt x="60" y="28"/>
                      <a:pt x="60" y="28"/>
                    </a:cubicBezTo>
                    <a:cubicBezTo>
                      <a:pt x="59" y="30"/>
                      <a:pt x="59" y="30"/>
                      <a:pt x="59" y="30"/>
                    </a:cubicBezTo>
                    <a:cubicBezTo>
                      <a:pt x="58" y="32"/>
                      <a:pt x="58" y="32"/>
                      <a:pt x="58" y="32"/>
                    </a:cubicBezTo>
                    <a:cubicBezTo>
                      <a:pt x="58" y="34"/>
                      <a:pt x="58" y="34"/>
                      <a:pt x="58" y="34"/>
                    </a:cubicBezTo>
                    <a:cubicBezTo>
                      <a:pt x="59" y="35"/>
                      <a:pt x="59" y="35"/>
                      <a:pt x="59" y="35"/>
                    </a:cubicBezTo>
                    <a:cubicBezTo>
                      <a:pt x="59" y="35"/>
                      <a:pt x="59" y="35"/>
                      <a:pt x="59" y="35"/>
                    </a:cubicBezTo>
                    <a:cubicBezTo>
                      <a:pt x="59" y="37"/>
                      <a:pt x="59" y="37"/>
                      <a:pt x="59" y="37"/>
                    </a:cubicBezTo>
                    <a:cubicBezTo>
                      <a:pt x="60" y="38"/>
                      <a:pt x="60" y="38"/>
                      <a:pt x="60" y="38"/>
                    </a:cubicBezTo>
                    <a:cubicBezTo>
                      <a:pt x="61" y="37"/>
                      <a:pt x="61" y="37"/>
                      <a:pt x="61" y="37"/>
                    </a:cubicBezTo>
                    <a:cubicBezTo>
                      <a:pt x="61" y="36"/>
                      <a:pt x="61" y="36"/>
                      <a:pt x="61" y="36"/>
                    </a:cubicBezTo>
                    <a:cubicBezTo>
                      <a:pt x="61" y="35"/>
                      <a:pt x="61" y="35"/>
                      <a:pt x="61" y="35"/>
                    </a:cubicBezTo>
                    <a:cubicBezTo>
                      <a:pt x="62" y="35"/>
                      <a:pt x="62" y="35"/>
                      <a:pt x="62" y="35"/>
                    </a:cubicBezTo>
                    <a:cubicBezTo>
                      <a:pt x="63" y="35"/>
                      <a:pt x="63" y="35"/>
                      <a:pt x="63" y="35"/>
                    </a:cubicBezTo>
                    <a:cubicBezTo>
                      <a:pt x="64" y="35"/>
                      <a:pt x="64" y="35"/>
                      <a:pt x="64" y="35"/>
                    </a:cubicBezTo>
                    <a:cubicBezTo>
                      <a:pt x="64" y="35"/>
                      <a:pt x="64" y="35"/>
                      <a:pt x="64" y="35"/>
                    </a:cubicBezTo>
                    <a:cubicBezTo>
                      <a:pt x="65" y="35"/>
                      <a:pt x="65" y="35"/>
                      <a:pt x="65" y="35"/>
                    </a:cubicBezTo>
                    <a:cubicBezTo>
                      <a:pt x="65" y="34"/>
                      <a:pt x="65" y="34"/>
                      <a:pt x="65" y="34"/>
                    </a:cubicBezTo>
                    <a:cubicBezTo>
                      <a:pt x="63" y="33"/>
                      <a:pt x="63" y="33"/>
                      <a:pt x="63" y="33"/>
                    </a:cubicBezTo>
                    <a:cubicBezTo>
                      <a:pt x="63" y="33"/>
                      <a:pt x="63" y="33"/>
                      <a:pt x="63" y="33"/>
                    </a:cubicBezTo>
                    <a:cubicBezTo>
                      <a:pt x="64" y="33"/>
                      <a:pt x="64" y="33"/>
                      <a:pt x="64" y="33"/>
                    </a:cubicBezTo>
                    <a:cubicBezTo>
                      <a:pt x="64" y="32"/>
                      <a:pt x="64" y="32"/>
                      <a:pt x="64" y="32"/>
                    </a:cubicBezTo>
                    <a:cubicBezTo>
                      <a:pt x="64" y="31"/>
                      <a:pt x="64" y="31"/>
                      <a:pt x="64" y="31"/>
                    </a:cubicBezTo>
                    <a:cubicBezTo>
                      <a:pt x="65" y="30"/>
                      <a:pt x="65" y="30"/>
                      <a:pt x="65" y="30"/>
                    </a:cubicBezTo>
                    <a:cubicBezTo>
                      <a:pt x="65" y="28"/>
                      <a:pt x="65" y="28"/>
                      <a:pt x="65" y="28"/>
                    </a:cubicBezTo>
                    <a:cubicBezTo>
                      <a:pt x="65" y="27"/>
                      <a:pt x="65" y="27"/>
                      <a:pt x="65" y="27"/>
                    </a:cubicBezTo>
                    <a:cubicBezTo>
                      <a:pt x="65" y="26"/>
                      <a:pt x="65" y="26"/>
                      <a:pt x="65" y="26"/>
                    </a:cubicBezTo>
                    <a:cubicBezTo>
                      <a:pt x="66" y="24"/>
                      <a:pt x="66" y="24"/>
                      <a:pt x="66" y="24"/>
                    </a:cubicBezTo>
                    <a:cubicBezTo>
                      <a:pt x="66" y="25"/>
                      <a:pt x="66" y="25"/>
                      <a:pt x="66" y="25"/>
                    </a:cubicBezTo>
                    <a:cubicBezTo>
                      <a:pt x="67" y="24"/>
                      <a:pt x="67" y="24"/>
                      <a:pt x="67" y="24"/>
                    </a:cubicBezTo>
                    <a:cubicBezTo>
                      <a:pt x="67" y="21"/>
                      <a:pt x="67" y="21"/>
                      <a:pt x="67" y="21"/>
                    </a:cubicBezTo>
                    <a:cubicBezTo>
                      <a:pt x="68" y="21"/>
                      <a:pt x="68" y="21"/>
                      <a:pt x="68" y="21"/>
                    </a:cubicBezTo>
                    <a:cubicBezTo>
                      <a:pt x="68" y="20"/>
                      <a:pt x="68" y="20"/>
                      <a:pt x="68" y="20"/>
                    </a:cubicBezTo>
                    <a:cubicBezTo>
                      <a:pt x="69" y="20"/>
                      <a:pt x="69" y="20"/>
                      <a:pt x="69" y="20"/>
                    </a:cubicBezTo>
                    <a:cubicBezTo>
                      <a:pt x="69" y="18"/>
                      <a:pt x="69" y="18"/>
                      <a:pt x="69" y="18"/>
                    </a:cubicBezTo>
                    <a:cubicBezTo>
                      <a:pt x="69" y="17"/>
                      <a:pt x="69" y="17"/>
                      <a:pt x="69" y="17"/>
                    </a:cubicBezTo>
                    <a:cubicBezTo>
                      <a:pt x="69" y="16"/>
                      <a:pt x="69" y="16"/>
                      <a:pt x="69" y="16"/>
                    </a:cubicBezTo>
                    <a:cubicBezTo>
                      <a:pt x="70" y="13"/>
                      <a:pt x="70" y="13"/>
                      <a:pt x="70" y="13"/>
                    </a:cubicBezTo>
                    <a:cubicBezTo>
                      <a:pt x="71" y="12"/>
                      <a:pt x="71" y="12"/>
                      <a:pt x="71" y="12"/>
                    </a:cubicBezTo>
                    <a:cubicBezTo>
                      <a:pt x="71" y="11"/>
                      <a:pt x="71" y="11"/>
                      <a:pt x="71" y="11"/>
                    </a:cubicBezTo>
                    <a:cubicBezTo>
                      <a:pt x="72" y="10"/>
                      <a:pt x="72" y="10"/>
                      <a:pt x="72" y="10"/>
                    </a:cubicBezTo>
                    <a:cubicBezTo>
                      <a:pt x="72" y="10"/>
                      <a:pt x="72" y="10"/>
                      <a:pt x="72" y="10"/>
                    </a:cubicBezTo>
                    <a:cubicBezTo>
                      <a:pt x="73" y="10"/>
                      <a:pt x="73" y="10"/>
                      <a:pt x="73" y="10"/>
                    </a:cubicBezTo>
                    <a:cubicBezTo>
                      <a:pt x="73" y="8"/>
                      <a:pt x="73" y="8"/>
                      <a:pt x="73" y="8"/>
                    </a:cubicBezTo>
                    <a:cubicBezTo>
                      <a:pt x="74" y="8"/>
                      <a:pt x="74" y="8"/>
                      <a:pt x="74" y="8"/>
                    </a:cubicBezTo>
                    <a:cubicBezTo>
                      <a:pt x="74" y="9"/>
                      <a:pt x="74" y="9"/>
                      <a:pt x="74" y="9"/>
                    </a:cubicBezTo>
                    <a:cubicBezTo>
                      <a:pt x="75" y="9"/>
                      <a:pt x="75" y="9"/>
                      <a:pt x="75" y="9"/>
                    </a:cubicBezTo>
                    <a:cubicBezTo>
                      <a:pt x="76" y="11"/>
                      <a:pt x="76" y="11"/>
                      <a:pt x="76" y="11"/>
                    </a:cubicBezTo>
                    <a:cubicBezTo>
                      <a:pt x="77" y="12"/>
                      <a:pt x="77" y="12"/>
                      <a:pt x="77" y="12"/>
                    </a:cubicBezTo>
                    <a:cubicBezTo>
                      <a:pt x="78" y="10"/>
                      <a:pt x="78" y="10"/>
                      <a:pt x="78" y="10"/>
                    </a:cubicBezTo>
                    <a:cubicBezTo>
                      <a:pt x="78" y="10"/>
                      <a:pt x="78" y="10"/>
                      <a:pt x="78" y="10"/>
                    </a:cubicBezTo>
                    <a:cubicBezTo>
                      <a:pt x="78" y="10"/>
                      <a:pt x="78" y="10"/>
                      <a:pt x="78" y="10"/>
                    </a:cubicBezTo>
                    <a:cubicBezTo>
                      <a:pt x="79" y="11"/>
                      <a:pt x="79" y="11"/>
                      <a:pt x="79" y="11"/>
                    </a:cubicBezTo>
                    <a:cubicBezTo>
                      <a:pt x="80" y="13"/>
                      <a:pt x="80" y="13"/>
                      <a:pt x="80" y="13"/>
                    </a:cubicBezTo>
                    <a:cubicBezTo>
                      <a:pt x="80" y="13"/>
                      <a:pt x="80" y="13"/>
                      <a:pt x="80" y="13"/>
                    </a:cubicBezTo>
                    <a:cubicBezTo>
                      <a:pt x="80" y="15"/>
                      <a:pt x="80" y="15"/>
                      <a:pt x="80" y="15"/>
                    </a:cubicBezTo>
                    <a:cubicBezTo>
                      <a:pt x="81" y="16"/>
                      <a:pt x="81" y="16"/>
                      <a:pt x="81" y="16"/>
                    </a:cubicBezTo>
                    <a:cubicBezTo>
                      <a:pt x="81" y="16"/>
                      <a:pt x="81" y="16"/>
                      <a:pt x="81" y="16"/>
                    </a:cubicBezTo>
                    <a:cubicBezTo>
                      <a:pt x="81" y="17"/>
                      <a:pt x="81" y="17"/>
                      <a:pt x="81" y="17"/>
                    </a:cubicBezTo>
                    <a:cubicBezTo>
                      <a:pt x="82" y="19"/>
                      <a:pt x="82" y="19"/>
                      <a:pt x="82" y="19"/>
                    </a:cubicBezTo>
                    <a:cubicBezTo>
                      <a:pt x="82" y="20"/>
                      <a:pt x="82" y="20"/>
                      <a:pt x="82" y="20"/>
                    </a:cubicBezTo>
                    <a:cubicBezTo>
                      <a:pt x="81" y="20"/>
                      <a:pt x="81" y="20"/>
                      <a:pt x="81" y="20"/>
                    </a:cubicBezTo>
                    <a:cubicBezTo>
                      <a:pt x="81" y="21"/>
                      <a:pt x="81" y="21"/>
                      <a:pt x="81" y="21"/>
                    </a:cubicBezTo>
                    <a:cubicBezTo>
                      <a:pt x="81" y="22"/>
                      <a:pt x="81" y="22"/>
                      <a:pt x="81" y="22"/>
                    </a:cubicBezTo>
                    <a:cubicBezTo>
                      <a:pt x="80" y="24"/>
                      <a:pt x="80" y="24"/>
                      <a:pt x="80" y="24"/>
                    </a:cubicBezTo>
                    <a:cubicBezTo>
                      <a:pt x="79" y="25"/>
                      <a:pt x="79" y="25"/>
                      <a:pt x="79" y="25"/>
                    </a:cubicBezTo>
                    <a:cubicBezTo>
                      <a:pt x="79" y="25"/>
                      <a:pt x="79" y="25"/>
                      <a:pt x="79" y="25"/>
                    </a:cubicBezTo>
                    <a:cubicBezTo>
                      <a:pt x="79" y="28"/>
                      <a:pt x="79" y="28"/>
                      <a:pt x="79" y="28"/>
                    </a:cubicBezTo>
                    <a:cubicBezTo>
                      <a:pt x="78" y="28"/>
                      <a:pt x="78" y="28"/>
                      <a:pt x="78" y="28"/>
                    </a:cubicBezTo>
                    <a:cubicBezTo>
                      <a:pt x="78" y="29"/>
                      <a:pt x="78" y="29"/>
                      <a:pt x="78" y="29"/>
                    </a:cubicBezTo>
                    <a:cubicBezTo>
                      <a:pt x="77" y="31"/>
                      <a:pt x="77" y="31"/>
                      <a:pt x="77" y="31"/>
                    </a:cubicBezTo>
                    <a:cubicBezTo>
                      <a:pt x="77" y="33"/>
                      <a:pt x="77" y="33"/>
                      <a:pt x="77" y="33"/>
                    </a:cubicBezTo>
                    <a:cubicBezTo>
                      <a:pt x="76" y="33"/>
                      <a:pt x="76" y="33"/>
                      <a:pt x="76" y="33"/>
                    </a:cubicBezTo>
                    <a:cubicBezTo>
                      <a:pt x="75" y="35"/>
                      <a:pt x="75" y="35"/>
                      <a:pt x="75" y="35"/>
                    </a:cubicBezTo>
                    <a:cubicBezTo>
                      <a:pt x="76" y="37"/>
                      <a:pt x="76" y="37"/>
                      <a:pt x="76" y="37"/>
                    </a:cubicBezTo>
                    <a:cubicBezTo>
                      <a:pt x="76" y="37"/>
                      <a:pt x="76" y="37"/>
                      <a:pt x="76" y="37"/>
                    </a:cubicBezTo>
                    <a:cubicBezTo>
                      <a:pt x="76" y="39"/>
                      <a:pt x="76" y="39"/>
                      <a:pt x="76" y="39"/>
                    </a:cubicBezTo>
                    <a:cubicBezTo>
                      <a:pt x="75" y="41"/>
                      <a:pt x="75" y="41"/>
                      <a:pt x="75" y="41"/>
                    </a:cubicBezTo>
                    <a:cubicBezTo>
                      <a:pt x="75" y="42"/>
                      <a:pt x="75" y="42"/>
                      <a:pt x="75" y="42"/>
                    </a:cubicBezTo>
                    <a:cubicBezTo>
                      <a:pt x="74" y="43"/>
                      <a:pt x="74" y="43"/>
                      <a:pt x="74" y="43"/>
                    </a:cubicBezTo>
                    <a:cubicBezTo>
                      <a:pt x="74" y="43"/>
                      <a:pt x="74" y="43"/>
                      <a:pt x="74" y="43"/>
                    </a:cubicBezTo>
                    <a:cubicBezTo>
                      <a:pt x="73" y="42"/>
                      <a:pt x="73" y="42"/>
                      <a:pt x="73" y="42"/>
                    </a:cubicBezTo>
                    <a:cubicBezTo>
                      <a:pt x="73" y="44"/>
                      <a:pt x="73" y="44"/>
                      <a:pt x="73" y="44"/>
                    </a:cubicBezTo>
                    <a:cubicBezTo>
                      <a:pt x="71" y="44"/>
                      <a:pt x="71" y="44"/>
                      <a:pt x="71" y="44"/>
                    </a:cubicBezTo>
                    <a:cubicBezTo>
                      <a:pt x="71" y="45"/>
                      <a:pt x="71" y="45"/>
                      <a:pt x="71" y="45"/>
                    </a:cubicBezTo>
                    <a:cubicBezTo>
                      <a:pt x="72" y="46"/>
                      <a:pt x="72" y="46"/>
                      <a:pt x="72" y="46"/>
                    </a:cubicBezTo>
                    <a:cubicBezTo>
                      <a:pt x="72" y="47"/>
                      <a:pt x="72" y="47"/>
                      <a:pt x="72" y="47"/>
                    </a:cubicBezTo>
                    <a:cubicBezTo>
                      <a:pt x="73" y="48"/>
                      <a:pt x="73" y="48"/>
                      <a:pt x="73" y="48"/>
                    </a:cubicBezTo>
                    <a:cubicBezTo>
                      <a:pt x="73" y="50"/>
                      <a:pt x="73" y="50"/>
                      <a:pt x="73" y="50"/>
                    </a:cubicBezTo>
                    <a:cubicBezTo>
                      <a:pt x="74" y="51"/>
                      <a:pt x="74" y="51"/>
                      <a:pt x="74" y="51"/>
                    </a:cubicBezTo>
                    <a:cubicBezTo>
                      <a:pt x="74" y="53"/>
                      <a:pt x="74" y="53"/>
                      <a:pt x="74" y="53"/>
                    </a:cubicBezTo>
                    <a:cubicBezTo>
                      <a:pt x="75" y="54"/>
                      <a:pt x="75" y="54"/>
                      <a:pt x="75" y="54"/>
                    </a:cubicBezTo>
                    <a:cubicBezTo>
                      <a:pt x="77" y="56"/>
                      <a:pt x="77" y="56"/>
                      <a:pt x="77" y="56"/>
                    </a:cubicBezTo>
                    <a:cubicBezTo>
                      <a:pt x="77" y="54"/>
                      <a:pt x="77" y="54"/>
                      <a:pt x="77" y="54"/>
                    </a:cubicBezTo>
                    <a:cubicBezTo>
                      <a:pt x="77" y="53"/>
                      <a:pt x="77" y="53"/>
                      <a:pt x="77" y="53"/>
                    </a:cubicBezTo>
                    <a:cubicBezTo>
                      <a:pt x="77" y="54"/>
                      <a:pt x="77" y="54"/>
                      <a:pt x="77" y="54"/>
                    </a:cubicBezTo>
                    <a:cubicBezTo>
                      <a:pt x="77" y="56"/>
                      <a:pt x="77" y="56"/>
                      <a:pt x="77" y="56"/>
                    </a:cubicBezTo>
                    <a:cubicBezTo>
                      <a:pt x="77" y="57"/>
                      <a:pt x="77" y="57"/>
                      <a:pt x="77" y="57"/>
                    </a:cubicBezTo>
                    <a:cubicBezTo>
                      <a:pt x="78" y="59"/>
                      <a:pt x="78" y="59"/>
                      <a:pt x="78" y="59"/>
                    </a:cubicBezTo>
                    <a:cubicBezTo>
                      <a:pt x="78" y="60"/>
                      <a:pt x="78" y="60"/>
                      <a:pt x="78" y="60"/>
                    </a:cubicBezTo>
                    <a:cubicBezTo>
                      <a:pt x="79" y="61"/>
                      <a:pt x="79" y="61"/>
                      <a:pt x="79" y="61"/>
                    </a:cubicBezTo>
                    <a:cubicBezTo>
                      <a:pt x="79" y="62"/>
                      <a:pt x="79" y="62"/>
                      <a:pt x="79" y="62"/>
                    </a:cubicBezTo>
                    <a:cubicBezTo>
                      <a:pt x="81" y="62"/>
                      <a:pt x="81" y="62"/>
                      <a:pt x="81" y="62"/>
                    </a:cubicBezTo>
                    <a:cubicBezTo>
                      <a:pt x="81" y="62"/>
                      <a:pt x="81" y="62"/>
                      <a:pt x="81" y="62"/>
                    </a:cubicBezTo>
                    <a:cubicBezTo>
                      <a:pt x="80" y="62"/>
                      <a:pt x="80" y="62"/>
                      <a:pt x="80" y="62"/>
                    </a:cubicBezTo>
                    <a:cubicBezTo>
                      <a:pt x="80" y="64"/>
                      <a:pt x="80" y="64"/>
                      <a:pt x="80" y="64"/>
                    </a:cubicBezTo>
                    <a:cubicBezTo>
                      <a:pt x="80" y="64"/>
                      <a:pt x="80" y="64"/>
                      <a:pt x="80" y="64"/>
                    </a:cubicBezTo>
                    <a:cubicBezTo>
                      <a:pt x="81" y="63"/>
                      <a:pt x="81" y="63"/>
                      <a:pt x="81" y="63"/>
                    </a:cubicBezTo>
                    <a:cubicBezTo>
                      <a:pt x="82" y="64"/>
                      <a:pt x="82" y="64"/>
                      <a:pt x="82" y="64"/>
                    </a:cubicBezTo>
                    <a:cubicBezTo>
                      <a:pt x="83" y="64"/>
                      <a:pt x="83" y="64"/>
                      <a:pt x="83" y="64"/>
                    </a:cubicBezTo>
                    <a:cubicBezTo>
                      <a:pt x="83" y="64"/>
                      <a:pt x="83" y="64"/>
                      <a:pt x="83" y="64"/>
                    </a:cubicBezTo>
                    <a:cubicBezTo>
                      <a:pt x="82" y="65"/>
                      <a:pt x="82" y="65"/>
                      <a:pt x="82" y="65"/>
                    </a:cubicBezTo>
                    <a:cubicBezTo>
                      <a:pt x="82" y="66"/>
                      <a:pt x="82" y="66"/>
                      <a:pt x="82" y="66"/>
                    </a:cubicBezTo>
                    <a:cubicBezTo>
                      <a:pt x="82" y="67"/>
                      <a:pt x="82" y="67"/>
                      <a:pt x="82" y="67"/>
                    </a:cubicBezTo>
                    <a:cubicBezTo>
                      <a:pt x="81" y="69"/>
                      <a:pt x="81" y="69"/>
                      <a:pt x="81" y="69"/>
                    </a:cubicBezTo>
                    <a:cubicBezTo>
                      <a:pt x="80" y="70"/>
                      <a:pt x="80" y="70"/>
                      <a:pt x="80" y="70"/>
                    </a:cubicBezTo>
                    <a:cubicBezTo>
                      <a:pt x="79" y="71"/>
                      <a:pt x="79" y="71"/>
                      <a:pt x="79" y="71"/>
                    </a:cubicBezTo>
                    <a:cubicBezTo>
                      <a:pt x="79" y="71"/>
                      <a:pt x="79" y="71"/>
                      <a:pt x="79" y="71"/>
                    </a:cubicBezTo>
                    <a:cubicBezTo>
                      <a:pt x="78" y="70"/>
                      <a:pt x="78" y="70"/>
                      <a:pt x="78" y="70"/>
                    </a:cubicBezTo>
                    <a:cubicBezTo>
                      <a:pt x="78" y="69"/>
                      <a:pt x="78" y="69"/>
                      <a:pt x="78" y="69"/>
                    </a:cubicBezTo>
                    <a:cubicBezTo>
                      <a:pt x="79" y="68"/>
                      <a:pt x="79" y="68"/>
                      <a:pt x="79" y="68"/>
                    </a:cubicBezTo>
                    <a:cubicBezTo>
                      <a:pt x="79" y="66"/>
                      <a:pt x="79" y="66"/>
                      <a:pt x="79" y="66"/>
                    </a:cubicBezTo>
                    <a:cubicBezTo>
                      <a:pt x="78" y="66"/>
                      <a:pt x="78" y="66"/>
                      <a:pt x="78" y="66"/>
                    </a:cubicBezTo>
                    <a:cubicBezTo>
                      <a:pt x="77" y="68"/>
                      <a:pt x="77" y="68"/>
                      <a:pt x="77" y="68"/>
                    </a:cubicBezTo>
                    <a:cubicBezTo>
                      <a:pt x="76" y="69"/>
                      <a:pt x="76" y="69"/>
                      <a:pt x="76" y="69"/>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8"/>
                      <a:pt x="75" y="68"/>
                      <a:pt x="75" y="68"/>
                    </a:cubicBezTo>
                    <a:cubicBezTo>
                      <a:pt x="76" y="65"/>
                      <a:pt x="76" y="65"/>
                      <a:pt x="76" y="65"/>
                    </a:cubicBezTo>
                    <a:cubicBezTo>
                      <a:pt x="74" y="66"/>
                      <a:pt x="74" y="66"/>
                      <a:pt x="74" y="66"/>
                    </a:cubicBezTo>
                    <a:cubicBezTo>
                      <a:pt x="74" y="66"/>
                      <a:pt x="74" y="66"/>
                      <a:pt x="74" y="66"/>
                    </a:cubicBezTo>
                    <a:cubicBezTo>
                      <a:pt x="74" y="65"/>
                      <a:pt x="74" y="65"/>
                      <a:pt x="74" y="65"/>
                    </a:cubicBezTo>
                    <a:cubicBezTo>
                      <a:pt x="74" y="64"/>
                      <a:pt x="74" y="64"/>
                      <a:pt x="74" y="64"/>
                    </a:cubicBezTo>
                    <a:cubicBezTo>
                      <a:pt x="73" y="67"/>
                      <a:pt x="73" y="67"/>
                      <a:pt x="73" y="67"/>
                    </a:cubicBezTo>
                    <a:cubicBezTo>
                      <a:pt x="72" y="68"/>
                      <a:pt x="72" y="68"/>
                      <a:pt x="72" y="68"/>
                    </a:cubicBezTo>
                    <a:cubicBezTo>
                      <a:pt x="72" y="68"/>
                      <a:pt x="72" y="68"/>
                      <a:pt x="72" y="68"/>
                    </a:cubicBezTo>
                    <a:cubicBezTo>
                      <a:pt x="72" y="67"/>
                      <a:pt x="72" y="67"/>
                      <a:pt x="72" y="67"/>
                    </a:cubicBezTo>
                    <a:cubicBezTo>
                      <a:pt x="71" y="67"/>
                      <a:pt x="71" y="67"/>
                      <a:pt x="71" y="67"/>
                    </a:cubicBezTo>
                    <a:cubicBezTo>
                      <a:pt x="70" y="68"/>
                      <a:pt x="70" y="68"/>
                      <a:pt x="70" y="68"/>
                    </a:cubicBezTo>
                    <a:cubicBezTo>
                      <a:pt x="71" y="69"/>
                      <a:pt x="71" y="69"/>
                      <a:pt x="71" y="69"/>
                    </a:cubicBezTo>
                    <a:cubicBezTo>
                      <a:pt x="70" y="70"/>
                      <a:pt x="70" y="70"/>
                      <a:pt x="70" y="70"/>
                    </a:cubicBezTo>
                    <a:cubicBezTo>
                      <a:pt x="69" y="70"/>
                      <a:pt x="69" y="70"/>
                      <a:pt x="69" y="70"/>
                    </a:cubicBezTo>
                    <a:cubicBezTo>
                      <a:pt x="69" y="70"/>
                      <a:pt x="69" y="70"/>
                      <a:pt x="69" y="70"/>
                    </a:cubicBezTo>
                    <a:cubicBezTo>
                      <a:pt x="68" y="69"/>
                      <a:pt x="68" y="69"/>
                      <a:pt x="68" y="69"/>
                    </a:cubicBezTo>
                    <a:cubicBezTo>
                      <a:pt x="68" y="68"/>
                      <a:pt x="68" y="68"/>
                      <a:pt x="68" y="68"/>
                    </a:cubicBezTo>
                    <a:cubicBezTo>
                      <a:pt x="68" y="67"/>
                      <a:pt x="68" y="67"/>
                      <a:pt x="68" y="67"/>
                    </a:cubicBezTo>
                    <a:cubicBezTo>
                      <a:pt x="67" y="67"/>
                      <a:pt x="67" y="67"/>
                      <a:pt x="67" y="67"/>
                    </a:cubicBezTo>
                    <a:cubicBezTo>
                      <a:pt x="66" y="68"/>
                      <a:pt x="66" y="68"/>
                      <a:pt x="66" y="68"/>
                    </a:cubicBezTo>
                    <a:cubicBezTo>
                      <a:pt x="67" y="70"/>
                      <a:pt x="67" y="70"/>
                      <a:pt x="67" y="70"/>
                    </a:cubicBezTo>
                    <a:cubicBezTo>
                      <a:pt x="66" y="70"/>
                      <a:pt x="66" y="70"/>
                      <a:pt x="66" y="70"/>
                    </a:cubicBezTo>
                    <a:cubicBezTo>
                      <a:pt x="66" y="71"/>
                      <a:pt x="66" y="71"/>
                      <a:pt x="66" y="71"/>
                    </a:cubicBezTo>
                    <a:cubicBezTo>
                      <a:pt x="66" y="72"/>
                      <a:pt x="66" y="72"/>
                      <a:pt x="66" y="72"/>
                    </a:cubicBezTo>
                    <a:cubicBezTo>
                      <a:pt x="67" y="71"/>
                      <a:pt x="67" y="71"/>
                      <a:pt x="67" y="71"/>
                    </a:cubicBezTo>
                    <a:cubicBezTo>
                      <a:pt x="67" y="72"/>
                      <a:pt x="67" y="72"/>
                      <a:pt x="67" y="72"/>
                    </a:cubicBezTo>
                    <a:cubicBezTo>
                      <a:pt x="66" y="73"/>
                      <a:pt x="66" y="73"/>
                      <a:pt x="66" y="73"/>
                    </a:cubicBezTo>
                    <a:cubicBezTo>
                      <a:pt x="65" y="74"/>
                      <a:pt x="65" y="74"/>
                      <a:pt x="65" y="74"/>
                    </a:cubicBezTo>
                    <a:cubicBezTo>
                      <a:pt x="65" y="74"/>
                      <a:pt x="65" y="74"/>
                      <a:pt x="65" y="74"/>
                    </a:cubicBezTo>
                    <a:cubicBezTo>
                      <a:pt x="65" y="75"/>
                      <a:pt x="65" y="75"/>
                      <a:pt x="65" y="75"/>
                    </a:cubicBezTo>
                    <a:cubicBezTo>
                      <a:pt x="66" y="74"/>
                      <a:pt x="66" y="74"/>
                      <a:pt x="66" y="74"/>
                    </a:cubicBezTo>
                    <a:cubicBezTo>
                      <a:pt x="68" y="72"/>
                      <a:pt x="68" y="72"/>
                      <a:pt x="68" y="72"/>
                    </a:cubicBezTo>
                    <a:cubicBezTo>
                      <a:pt x="69" y="72"/>
                      <a:pt x="69" y="72"/>
                      <a:pt x="69" y="72"/>
                    </a:cubicBezTo>
                    <a:cubicBezTo>
                      <a:pt x="70" y="73"/>
                      <a:pt x="70" y="73"/>
                      <a:pt x="70" y="73"/>
                    </a:cubicBezTo>
                    <a:cubicBezTo>
                      <a:pt x="70" y="72"/>
                      <a:pt x="70" y="72"/>
                      <a:pt x="70" y="72"/>
                    </a:cubicBezTo>
                    <a:cubicBezTo>
                      <a:pt x="71" y="71"/>
                      <a:pt x="71" y="71"/>
                      <a:pt x="71" y="71"/>
                    </a:cubicBezTo>
                    <a:cubicBezTo>
                      <a:pt x="71" y="71"/>
                      <a:pt x="71" y="71"/>
                      <a:pt x="71" y="71"/>
                    </a:cubicBezTo>
                    <a:cubicBezTo>
                      <a:pt x="72" y="72"/>
                      <a:pt x="72" y="72"/>
                      <a:pt x="72" y="72"/>
                    </a:cubicBezTo>
                    <a:cubicBezTo>
                      <a:pt x="72" y="73"/>
                      <a:pt x="72" y="73"/>
                      <a:pt x="72" y="73"/>
                    </a:cubicBezTo>
                    <a:cubicBezTo>
                      <a:pt x="71" y="73"/>
                      <a:pt x="71" y="73"/>
                      <a:pt x="71" y="73"/>
                    </a:cubicBezTo>
                    <a:cubicBezTo>
                      <a:pt x="71" y="74"/>
                      <a:pt x="71" y="74"/>
                      <a:pt x="71" y="74"/>
                    </a:cubicBezTo>
                    <a:cubicBezTo>
                      <a:pt x="71" y="75"/>
                      <a:pt x="71" y="75"/>
                      <a:pt x="71" y="75"/>
                    </a:cubicBezTo>
                    <a:cubicBezTo>
                      <a:pt x="72" y="75"/>
                      <a:pt x="72" y="75"/>
                      <a:pt x="72" y="75"/>
                    </a:cubicBezTo>
                    <a:cubicBezTo>
                      <a:pt x="72" y="76"/>
                      <a:pt x="72" y="76"/>
                      <a:pt x="72" y="76"/>
                    </a:cubicBezTo>
                    <a:cubicBezTo>
                      <a:pt x="71" y="76"/>
                      <a:pt x="71" y="76"/>
                      <a:pt x="71" y="76"/>
                    </a:cubicBezTo>
                    <a:cubicBezTo>
                      <a:pt x="71" y="77"/>
                      <a:pt x="71" y="77"/>
                      <a:pt x="71" y="77"/>
                    </a:cubicBezTo>
                    <a:cubicBezTo>
                      <a:pt x="71" y="78"/>
                      <a:pt x="71" y="78"/>
                      <a:pt x="71" y="78"/>
                    </a:cubicBezTo>
                    <a:cubicBezTo>
                      <a:pt x="71" y="79"/>
                      <a:pt x="71" y="79"/>
                      <a:pt x="71" y="79"/>
                    </a:cubicBezTo>
                    <a:cubicBezTo>
                      <a:pt x="71" y="79"/>
                      <a:pt x="71" y="79"/>
                      <a:pt x="71" y="79"/>
                    </a:cubicBezTo>
                    <a:cubicBezTo>
                      <a:pt x="70" y="79"/>
                      <a:pt x="70" y="79"/>
                      <a:pt x="70" y="79"/>
                    </a:cubicBezTo>
                    <a:cubicBezTo>
                      <a:pt x="70" y="79"/>
                      <a:pt x="70" y="79"/>
                      <a:pt x="70" y="79"/>
                    </a:cubicBezTo>
                    <a:cubicBezTo>
                      <a:pt x="70" y="79"/>
                      <a:pt x="70" y="79"/>
                      <a:pt x="70" y="79"/>
                    </a:cubicBezTo>
                    <a:cubicBezTo>
                      <a:pt x="69" y="78"/>
                      <a:pt x="69" y="78"/>
                      <a:pt x="69" y="78"/>
                    </a:cubicBezTo>
                    <a:cubicBezTo>
                      <a:pt x="68" y="79"/>
                      <a:pt x="68" y="79"/>
                      <a:pt x="68" y="79"/>
                    </a:cubicBezTo>
                    <a:cubicBezTo>
                      <a:pt x="67" y="80"/>
                      <a:pt x="67" y="80"/>
                      <a:pt x="67" y="80"/>
                    </a:cubicBezTo>
                    <a:cubicBezTo>
                      <a:pt x="67" y="80"/>
                      <a:pt x="67" y="80"/>
                      <a:pt x="67" y="80"/>
                    </a:cubicBezTo>
                    <a:cubicBezTo>
                      <a:pt x="67" y="79"/>
                      <a:pt x="67" y="79"/>
                      <a:pt x="67" y="79"/>
                    </a:cubicBezTo>
                    <a:cubicBezTo>
                      <a:pt x="66" y="79"/>
                      <a:pt x="66" y="79"/>
                      <a:pt x="66" y="79"/>
                    </a:cubicBezTo>
                    <a:cubicBezTo>
                      <a:pt x="65" y="80"/>
                      <a:pt x="65" y="80"/>
                      <a:pt x="65" y="80"/>
                    </a:cubicBezTo>
                    <a:cubicBezTo>
                      <a:pt x="65" y="80"/>
                      <a:pt x="65" y="80"/>
                      <a:pt x="65" y="80"/>
                    </a:cubicBezTo>
                    <a:cubicBezTo>
                      <a:pt x="64" y="80"/>
                      <a:pt x="64" y="80"/>
                      <a:pt x="64" y="80"/>
                    </a:cubicBezTo>
                    <a:cubicBezTo>
                      <a:pt x="65" y="79"/>
                      <a:pt x="65" y="79"/>
                      <a:pt x="65" y="79"/>
                    </a:cubicBezTo>
                    <a:cubicBezTo>
                      <a:pt x="64" y="78"/>
                      <a:pt x="64" y="78"/>
                      <a:pt x="64" y="78"/>
                    </a:cubicBezTo>
                    <a:cubicBezTo>
                      <a:pt x="63" y="79"/>
                      <a:pt x="63" y="79"/>
                      <a:pt x="63" y="79"/>
                    </a:cubicBezTo>
                    <a:cubicBezTo>
                      <a:pt x="62" y="79"/>
                      <a:pt x="62" y="79"/>
                      <a:pt x="62" y="79"/>
                    </a:cubicBezTo>
                    <a:cubicBezTo>
                      <a:pt x="62" y="80"/>
                      <a:pt x="62" y="80"/>
                      <a:pt x="62" y="80"/>
                    </a:cubicBezTo>
                    <a:lnTo>
                      <a:pt x="62" y="79"/>
                    </a:lnTo>
                    <a:close/>
                    <a:moveTo>
                      <a:pt x="56" y="71"/>
                    </a:moveTo>
                    <a:cubicBezTo>
                      <a:pt x="56" y="71"/>
                      <a:pt x="56" y="71"/>
                      <a:pt x="56" y="71"/>
                    </a:cubicBezTo>
                    <a:cubicBezTo>
                      <a:pt x="57" y="72"/>
                      <a:pt x="57" y="72"/>
                      <a:pt x="57" y="72"/>
                    </a:cubicBezTo>
                    <a:cubicBezTo>
                      <a:pt x="58" y="71"/>
                      <a:pt x="58" y="71"/>
                      <a:pt x="58" y="71"/>
                    </a:cubicBezTo>
                    <a:cubicBezTo>
                      <a:pt x="59" y="71"/>
                      <a:pt x="59" y="71"/>
                      <a:pt x="59" y="71"/>
                    </a:cubicBezTo>
                    <a:cubicBezTo>
                      <a:pt x="59" y="71"/>
                      <a:pt x="59" y="71"/>
                      <a:pt x="59" y="71"/>
                    </a:cubicBezTo>
                    <a:cubicBezTo>
                      <a:pt x="60" y="70"/>
                      <a:pt x="60" y="70"/>
                      <a:pt x="60" y="70"/>
                    </a:cubicBezTo>
                    <a:cubicBezTo>
                      <a:pt x="61" y="69"/>
                      <a:pt x="61" y="69"/>
                      <a:pt x="61" y="69"/>
                    </a:cubicBezTo>
                    <a:cubicBezTo>
                      <a:pt x="59" y="69"/>
                      <a:pt x="59" y="69"/>
                      <a:pt x="59" y="69"/>
                    </a:cubicBezTo>
                    <a:cubicBezTo>
                      <a:pt x="59" y="69"/>
                      <a:pt x="59" y="69"/>
                      <a:pt x="59" y="69"/>
                    </a:cubicBezTo>
                    <a:cubicBezTo>
                      <a:pt x="57" y="69"/>
                      <a:pt x="57" y="69"/>
                      <a:pt x="57" y="69"/>
                    </a:cubicBezTo>
                    <a:cubicBezTo>
                      <a:pt x="56" y="69"/>
                      <a:pt x="56" y="69"/>
                      <a:pt x="56" y="69"/>
                    </a:cubicBezTo>
                    <a:cubicBezTo>
                      <a:pt x="55" y="68"/>
                      <a:pt x="55" y="68"/>
                      <a:pt x="55" y="68"/>
                    </a:cubicBezTo>
                    <a:cubicBezTo>
                      <a:pt x="54" y="68"/>
                      <a:pt x="54" y="68"/>
                      <a:pt x="54" y="68"/>
                    </a:cubicBezTo>
                    <a:cubicBezTo>
                      <a:pt x="53" y="68"/>
                      <a:pt x="53" y="68"/>
                      <a:pt x="53" y="68"/>
                    </a:cubicBezTo>
                    <a:cubicBezTo>
                      <a:pt x="52" y="68"/>
                      <a:pt x="52" y="68"/>
                      <a:pt x="52" y="68"/>
                    </a:cubicBezTo>
                    <a:cubicBezTo>
                      <a:pt x="51" y="68"/>
                      <a:pt x="51" y="68"/>
                      <a:pt x="51" y="68"/>
                    </a:cubicBezTo>
                    <a:cubicBezTo>
                      <a:pt x="51" y="69"/>
                      <a:pt x="51" y="69"/>
                      <a:pt x="51" y="69"/>
                    </a:cubicBezTo>
                    <a:cubicBezTo>
                      <a:pt x="51" y="70"/>
                      <a:pt x="51" y="70"/>
                      <a:pt x="51" y="70"/>
                    </a:cubicBezTo>
                    <a:cubicBezTo>
                      <a:pt x="52" y="70"/>
                      <a:pt x="52" y="70"/>
                      <a:pt x="52" y="70"/>
                    </a:cubicBezTo>
                    <a:cubicBezTo>
                      <a:pt x="53" y="70"/>
                      <a:pt x="53" y="70"/>
                      <a:pt x="53" y="70"/>
                    </a:cubicBezTo>
                    <a:cubicBezTo>
                      <a:pt x="53" y="70"/>
                      <a:pt x="53" y="70"/>
                      <a:pt x="53" y="70"/>
                    </a:cubicBezTo>
                    <a:cubicBezTo>
                      <a:pt x="55" y="70"/>
                      <a:pt x="55" y="70"/>
                      <a:pt x="55" y="70"/>
                    </a:cubicBezTo>
                    <a:lnTo>
                      <a:pt x="56" y="71"/>
                    </a:lnTo>
                    <a:close/>
                    <a:moveTo>
                      <a:pt x="25" y="62"/>
                    </a:moveTo>
                    <a:cubicBezTo>
                      <a:pt x="25" y="63"/>
                      <a:pt x="25" y="63"/>
                      <a:pt x="25" y="63"/>
                    </a:cubicBezTo>
                    <a:cubicBezTo>
                      <a:pt x="24" y="63"/>
                      <a:pt x="24" y="63"/>
                      <a:pt x="24" y="63"/>
                    </a:cubicBezTo>
                    <a:cubicBezTo>
                      <a:pt x="24" y="64"/>
                      <a:pt x="24" y="64"/>
                      <a:pt x="24" y="64"/>
                    </a:cubicBezTo>
                    <a:cubicBezTo>
                      <a:pt x="25" y="64"/>
                      <a:pt x="25" y="64"/>
                      <a:pt x="25" y="64"/>
                    </a:cubicBezTo>
                    <a:cubicBezTo>
                      <a:pt x="25" y="65"/>
                      <a:pt x="25" y="65"/>
                      <a:pt x="25" y="65"/>
                    </a:cubicBezTo>
                    <a:cubicBezTo>
                      <a:pt x="25" y="66"/>
                      <a:pt x="25" y="66"/>
                      <a:pt x="25" y="66"/>
                    </a:cubicBezTo>
                    <a:cubicBezTo>
                      <a:pt x="25" y="67"/>
                      <a:pt x="25" y="67"/>
                      <a:pt x="25" y="67"/>
                    </a:cubicBezTo>
                    <a:cubicBezTo>
                      <a:pt x="25" y="67"/>
                      <a:pt x="25" y="67"/>
                      <a:pt x="25" y="67"/>
                    </a:cubicBezTo>
                    <a:cubicBezTo>
                      <a:pt x="26" y="68"/>
                      <a:pt x="26" y="68"/>
                      <a:pt x="26" y="68"/>
                    </a:cubicBezTo>
                    <a:cubicBezTo>
                      <a:pt x="26" y="68"/>
                      <a:pt x="26" y="68"/>
                      <a:pt x="26" y="68"/>
                    </a:cubicBezTo>
                    <a:cubicBezTo>
                      <a:pt x="27" y="69"/>
                      <a:pt x="27" y="69"/>
                      <a:pt x="27" y="69"/>
                    </a:cubicBezTo>
                    <a:cubicBezTo>
                      <a:pt x="28" y="69"/>
                      <a:pt x="28" y="69"/>
                      <a:pt x="28" y="69"/>
                    </a:cubicBezTo>
                    <a:cubicBezTo>
                      <a:pt x="29" y="68"/>
                      <a:pt x="29" y="68"/>
                      <a:pt x="29" y="68"/>
                    </a:cubicBezTo>
                    <a:cubicBezTo>
                      <a:pt x="29" y="68"/>
                      <a:pt x="29" y="68"/>
                      <a:pt x="29" y="68"/>
                    </a:cubicBezTo>
                    <a:cubicBezTo>
                      <a:pt x="29" y="68"/>
                      <a:pt x="29" y="68"/>
                      <a:pt x="29" y="68"/>
                    </a:cubicBezTo>
                    <a:cubicBezTo>
                      <a:pt x="29" y="68"/>
                      <a:pt x="30" y="68"/>
                      <a:pt x="30" y="68"/>
                    </a:cubicBezTo>
                    <a:cubicBezTo>
                      <a:pt x="30" y="67"/>
                      <a:pt x="30" y="67"/>
                      <a:pt x="30" y="67"/>
                    </a:cubicBezTo>
                    <a:cubicBezTo>
                      <a:pt x="29" y="67"/>
                      <a:pt x="29" y="67"/>
                      <a:pt x="29" y="67"/>
                    </a:cubicBezTo>
                    <a:cubicBezTo>
                      <a:pt x="28" y="66"/>
                      <a:pt x="28" y="66"/>
                      <a:pt x="28" y="66"/>
                    </a:cubicBezTo>
                    <a:cubicBezTo>
                      <a:pt x="27" y="67"/>
                      <a:pt x="27" y="67"/>
                      <a:pt x="27" y="67"/>
                    </a:cubicBezTo>
                    <a:cubicBezTo>
                      <a:pt x="27" y="67"/>
                      <a:pt x="27" y="67"/>
                      <a:pt x="27" y="67"/>
                    </a:cubicBezTo>
                    <a:cubicBezTo>
                      <a:pt x="26" y="67"/>
                      <a:pt x="26" y="67"/>
                      <a:pt x="26" y="67"/>
                    </a:cubicBezTo>
                    <a:cubicBezTo>
                      <a:pt x="26" y="66"/>
                      <a:pt x="26" y="66"/>
                      <a:pt x="26" y="66"/>
                    </a:cubicBezTo>
                    <a:cubicBezTo>
                      <a:pt x="27" y="66"/>
                      <a:pt x="27" y="66"/>
                      <a:pt x="27" y="66"/>
                    </a:cubicBezTo>
                    <a:cubicBezTo>
                      <a:pt x="28" y="65"/>
                      <a:pt x="28" y="65"/>
                      <a:pt x="28" y="65"/>
                    </a:cubicBezTo>
                    <a:cubicBezTo>
                      <a:pt x="26" y="64"/>
                      <a:pt x="26" y="64"/>
                      <a:pt x="26" y="64"/>
                    </a:cubicBezTo>
                    <a:cubicBezTo>
                      <a:pt x="26" y="63"/>
                      <a:pt x="26" y="63"/>
                      <a:pt x="26" y="63"/>
                    </a:cubicBezTo>
                    <a:cubicBezTo>
                      <a:pt x="27" y="63"/>
                      <a:pt x="27" y="63"/>
                      <a:pt x="27" y="63"/>
                    </a:cubicBezTo>
                    <a:cubicBezTo>
                      <a:pt x="27" y="63"/>
                      <a:pt x="27" y="63"/>
                      <a:pt x="27" y="63"/>
                    </a:cubicBezTo>
                    <a:cubicBezTo>
                      <a:pt x="27" y="62"/>
                      <a:pt x="27" y="62"/>
                      <a:pt x="27" y="62"/>
                    </a:cubicBezTo>
                    <a:cubicBezTo>
                      <a:pt x="26" y="62"/>
                      <a:pt x="26" y="62"/>
                      <a:pt x="26" y="62"/>
                    </a:cubicBezTo>
                    <a:cubicBezTo>
                      <a:pt x="26" y="62"/>
                      <a:pt x="26" y="62"/>
                      <a:pt x="26" y="62"/>
                    </a:cubicBezTo>
                    <a:lnTo>
                      <a:pt x="25" y="62"/>
                    </a:lnTo>
                    <a:close/>
                    <a:moveTo>
                      <a:pt x="58" y="66"/>
                    </a:moveTo>
                    <a:cubicBezTo>
                      <a:pt x="59" y="65"/>
                      <a:pt x="59" y="65"/>
                      <a:pt x="59" y="65"/>
                    </a:cubicBezTo>
                    <a:cubicBezTo>
                      <a:pt x="59" y="64"/>
                      <a:pt x="59" y="64"/>
                      <a:pt x="59" y="64"/>
                    </a:cubicBezTo>
                    <a:cubicBezTo>
                      <a:pt x="59" y="64"/>
                      <a:pt x="59" y="64"/>
                      <a:pt x="59" y="64"/>
                    </a:cubicBezTo>
                    <a:cubicBezTo>
                      <a:pt x="59" y="63"/>
                      <a:pt x="59" y="63"/>
                      <a:pt x="59" y="63"/>
                    </a:cubicBezTo>
                    <a:cubicBezTo>
                      <a:pt x="58" y="63"/>
                      <a:pt x="58" y="63"/>
                      <a:pt x="58" y="63"/>
                    </a:cubicBezTo>
                    <a:cubicBezTo>
                      <a:pt x="57" y="62"/>
                      <a:pt x="57" y="62"/>
                      <a:pt x="57" y="62"/>
                    </a:cubicBezTo>
                    <a:cubicBezTo>
                      <a:pt x="56" y="62"/>
                      <a:pt x="56" y="62"/>
                      <a:pt x="56" y="62"/>
                    </a:cubicBezTo>
                    <a:cubicBezTo>
                      <a:pt x="56" y="62"/>
                      <a:pt x="56" y="62"/>
                      <a:pt x="56" y="62"/>
                    </a:cubicBezTo>
                    <a:cubicBezTo>
                      <a:pt x="56" y="64"/>
                      <a:pt x="56" y="64"/>
                      <a:pt x="56" y="64"/>
                    </a:cubicBezTo>
                    <a:cubicBezTo>
                      <a:pt x="56" y="64"/>
                      <a:pt x="56" y="64"/>
                      <a:pt x="56" y="64"/>
                    </a:cubicBezTo>
                    <a:cubicBezTo>
                      <a:pt x="56" y="65"/>
                      <a:pt x="56" y="65"/>
                      <a:pt x="56" y="65"/>
                    </a:cubicBezTo>
                    <a:cubicBezTo>
                      <a:pt x="57" y="65"/>
                      <a:pt x="57" y="65"/>
                      <a:pt x="57" y="65"/>
                    </a:cubicBezTo>
                    <a:lnTo>
                      <a:pt x="58" y="66"/>
                    </a:lnTo>
                    <a:close/>
                    <a:moveTo>
                      <a:pt x="49" y="59"/>
                    </a:moveTo>
                    <a:cubicBezTo>
                      <a:pt x="51" y="59"/>
                      <a:pt x="51" y="59"/>
                      <a:pt x="51" y="59"/>
                    </a:cubicBezTo>
                    <a:cubicBezTo>
                      <a:pt x="51" y="58"/>
                      <a:pt x="51" y="58"/>
                      <a:pt x="51" y="58"/>
                    </a:cubicBezTo>
                    <a:cubicBezTo>
                      <a:pt x="51" y="58"/>
                      <a:pt x="51" y="58"/>
                      <a:pt x="51" y="58"/>
                    </a:cubicBezTo>
                    <a:cubicBezTo>
                      <a:pt x="50" y="57"/>
                      <a:pt x="50" y="57"/>
                      <a:pt x="50" y="57"/>
                    </a:cubicBezTo>
                    <a:cubicBezTo>
                      <a:pt x="49" y="57"/>
                      <a:pt x="49" y="57"/>
                      <a:pt x="49" y="57"/>
                    </a:cubicBezTo>
                    <a:cubicBezTo>
                      <a:pt x="48" y="57"/>
                      <a:pt x="48" y="57"/>
                      <a:pt x="48" y="57"/>
                    </a:cubicBezTo>
                    <a:cubicBezTo>
                      <a:pt x="48" y="57"/>
                      <a:pt x="48" y="57"/>
                      <a:pt x="48" y="57"/>
                    </a:cubicBezTo>
                    <a:cubicBezTo>
                      <a:pt x="45" y="57"/>
                      <a:pt x="45" y="57"/>
                      <a:pt x="45" y="57"/>
                    </a:cubicBezTo>
                    <a:cubicBezTo>
                      <a:pt x="44" y="57"/>
                      <a:pt x="44" y="57"/>
                      <a:pt x="44" y="57"/>
                    </a:cubicBezTo>
                    <a:cubicBezTo>
                      <a:pt x="45" y="58"/>
                      <a:pt x="45" y="58"/>
                      <a:pt x="45" y="58"/>
                    </a:cubicBezTo>
                    <a:cubicBezTo>
                      <a:pt x="47" y="58"/>
                      <a:pt x="47" y="58"/>
                      <a:pt x="47" y="58"/>
                    </a:cubicBezTo>
                    <a:cubicBezTo>
                      <a:pt x="48" y="59"/>
                      <a:pt x="48" y="59"/>
                      <a:pt x="48" y="59"/>
                    </a:cubicBezTo>
                    <a:cubicBezTo>
                      <a:pt x="49" y="58"/>
                      <a:pt x="49" y="58"/>
                      <a:pt x="49" y="58"/>
                    </a:cubicBezTo>
                    <a:lnTo>
                      <a:pt x="49" y="59"/>
                    </a:lnTo>
                    <a:close/>
                    <a:moveTo>
                      <a:pt x="40" y="58"/>
                    </a:moveTo>
                    <a:cubicBezTo>
                      <a:pt x="42" y="59"/>
                      <a:pt x="42" y="59"/>
                      <a:pt x="42" y="59"/>
                    </a:cubicBezTo>
                    <a:cubicBezTo>
                      <a:pt x="44" y="58"/>
                      <a:pt x="44" y="58"/>
                      <a:pt x="44" y="58"/>
                    </a:cubicBezTo>
                    <a:cubicBezTo>
                      <a:pt x="44" y="57"/>
                      <a:pt x="44" y="57"/>
                      <a:pt x="44" y="57"/>
                    </a:cubicBezTo>
                    <a:cubicBezTo>
                      <a:pt x="43" y="57"/>
                      <a:pt x="43" y="57"/>
                      <a:pt x="43" y="57"/>
                    </a:cubicBezTo>
                    <a:cubicBezTo>
                      <a:pt x="41" y="57"/>
                      <a:pt x="41" y="57"/>
                      <a:pt x="41" y="57"/>
                    </a:cubicBezTo>
                    <a:cubicBezTo>
                      <a:pt x="40" y="57"/>
                      <a:pt x="40" y="57"/>
                      <a:pt x="40" y="57"/>
                    </a:cubicBezTo>
                    <a:cubicBezTo>
                      <a:pt x="40" y="57"/>
                      <a:pt x="40" y="57"/>
                      <a:pt x="40" y="57"/>
                    </a:cubicBezTo>
                    <a:cubicBezTo>
                      <a:pt x="39" y="57"/>
                      <a:pt x="39" y="57"/>
                      <a:pt x="39" y="57"/>
                    </a:cubicBezTo>
                    <a:lnTo>
                      <a:pt x="40" y="58"/>
                    </a:lnTo>
                    <a:close/>
                    <a:moveTo>
                      <a:pt x="49" y="47"/>
                    </a:moveTo>
                    <a:cubicBezTo>
                      <a:pt x="49" y="47"/>
                      <a:pt x="49" y="47"/>
                      <a:pt x="49" y="47"/>
                    </a:cubicBezTo>
                    <a:cubicBezTo>
                      <a:pt x="49" y="48"/>
                      <a:pt x="49" y="48"/>
                      <a:pt x="49" y="48"/>
                    </a:cubicBezTo>
                    <a:cubicBezTo>
                      <a:pt x="50" y="49"/>
                      <a:pt x="50" y="49"/>
                      <a:pt x="50" y="49"/>
                    </a:cubicBezTo>
                    <a:cubicBezTo>
                      <a:pt x="51" y="49"/>
                      <a:pt x="51" y="49"/>
                      <a:pt x="51" y="49"/>
                    </a:cubicBezTo>
                    <a:cubicBezTo>
                      <a:pt x="51" y="49"/>
                      <a:pt x="51" y="49"/>
                      <a:pt x="51" y="49"/>
                    </a:cubicBezTo>
                    <a:cubicBezTo>
                      <a:pt x="51" y="49"/>
                      <a:pt x="51" y="49"/>
                      <a:pt x="51" y="49"/>
                    </a:cubicBezTo>
                    <a:cubicBezTo>
                      <a:pt x="51" y="49"/>
                      <a:pt x="51" y="49"/>
                      <a:pt x="51" y="49"/>
                    </a:cubicBezTo>
                    <a:cubicBezTo>
                      <a:pt x="52" y="49"/>
                      <a:pt x="52" y="49"/>
                      <a:pt x="52" y="49"/>
                    </a:cubicBezTo>
                    <a:cubicBezTo>
                      <a:pt x="52" y="48"/>
                      <a:pt x="52" y="48"/>
                      <a:pt x="52" y="48"/>
                    </a:cubicBezTo>
                    <a:cubicBezTo>
                      <a:pt x="52" y="47"/>
                      <a:pt x="52" y="47"/>
                      <a:pt x="52" y="47"/>
                    </a:cubicBezTo>
                    <a:cubicBezTo>
                      <a:pt x="52" y="46"/>
                      <a:pt x="52" y="46"/>
                      <a:pt x="52" y="46"/>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lnTo>
                      <a:pt x="49" y="47"/>
                    </a:lnTo>
                    <a:close/>
                    <a:moveTo>
                      <a:pt x="61" y="48"/>
                    </a:moveTo>
                    <a:cubicBezTo>
                      <a:pt x="62" y="48"/>
                      <a:pt x="62" y="48"/>
                      <a:pt x="62" y="48"/>
                    </a:cubicBezTo>
                    <a:cubicBezTo>
                      <a:pt x="63" y="49"/>
                      <a:pt x="63" y="49"/>
                      <a:pt x="63" y="49"/>
                    </a:cubicBezTo>
                    <a:cubicBezTo>
                      <a:pt x="63" y="48"/>
                      <a:pt x="63" y="48"/>
                      <a:pt x="63" y="48"/>
                    </a:cubicBezTo>
                    <a:cubicBezTo>
                      <a:pt x="62" y="46"/>
                      <a:pt x="62" y="46"/>
                      <a:pt x="62" y="46"/>
                    </a:cubicBezTo>
                    <a:cubicBezTo>
                      <a:pt x="63" y="45"/>
                      <a:pt x="63" y="45"/>
                      <a:pt x="63" y="45"/>
                    </a:cubicBezTo>
                    <a:cubicBezTo>
                      <a:pt x="63" y="44"/>
                      <a:pt x="63" y="44"/>
                      <a:pt x="63" y="44"/>
                    </a:cubicBezTo>
                    <a:cubicBezTo>
                      <a:pt x="64" y="44"/>
                      <a:pt x="64" y="44"/>
                      <a:pt x="64" y="44"/>
                    </a:cubicBezTo>
                    <a:cubicBezTo>
                      <a:pt x="65" y="44"/>
                      <a:pt x="65" y="44"/>
                      <a:pt x="65" y="44"/>
                    </a:cubicBezTo>
                    <a:cubicBezTo>
                      <a:pt x="65" y="44"/>
                      <a:pt x="65" y="44"/>
                      <a:pt x="65" y="44"/>
                    </a:cubicBezTo>
                    <a:cubicBezTo>
                      <a:pt x="64" y="42"/>
                      <a:pt x="64" y="42"/>
                      <a:pt x="64" y="42"/>
                    </a:cubicBezTo>
                    <a:cubicBezTo>
                      <a:pt x="64" y="41"/>
                      <a:pt x="64" y="41"/>
                      <a:pt x="64" y="41"/>
                    </a:cubicBezTo>
                    <a:cubicBezTo>
                      <a:pt x="63" y="41"/>
                      <a:pt x="63" y="41"/>
                      <a:pt x="63" y="41"/>
                    </a:cubicBezTo>
                    <a:cubicBezTo>
                      <a:pt x="63" y="42"/>
                      <a:pt x="63" y="42"/>
                      <a:pt x="63" y="42"/>
                    </a:cubicBezTo>
                    <a:cubicBezTo>
                      <a:pt x="62" y="43"/>
                      <a:pt x="62" y="43"/>
                      <a:pt x="62" y="43"/>
                    </a:cubicBezTo>
                    <a:cubicBezTo>
                      <a:pt x="61" y="44"/>
                      <a:pt x="61" y="44"/>
                      <a:pt x="61" y="44"/>
                    </a:cubicBezTo>
                    <a:cubicBezTo>
                      <a:pt x="62" y="45"/>
                      <a:pt x="62" y="45"/>
                      <a:pt x="62" y="45"/>
                    </a:cubicBezTo>
                    <a:cubicBezTo>
                      <a:pt x="62" y="46"/>
                      <a:pt x="62" y="46"/>
                      <a:pt x="62" y="46"/>
                    </a:cubicBezTo>
                    <a:cubicBezTo>
                      <a:pt x="61" y="45"/>
                      <a:pt x="61" y="45"/>
                      <a:pt x="61" y="45"/>
                    </a:cubicBezTo>
                    <a:cubicBezTo>
                      <a:pt x="60" y="45"/>
                      <a:pt x="60" y="45"/>
                      <a:pt x="60" y="45"/>
                    </a:cubicBezTo>
                    <a:cubicBezTo>
                      <a:pt x="61" y="47"/>
                      <a:pt x="61" y="47"/>
                      <a:pt x="61" y="47"/>
                    </a:cubicBezTo>
                    <a:cubicBezTo>
                      <a:pt x="61" y="47"/>
                      <a:pt x="61" y="47"/>
                      <a:pt x="61" y="48"/>
                    </a:cubicBezTo>
                    <a:close/>
                    <a:moveTo>
                      <a:pt x="56" y="46"/>
                    </a:moveTo>
                    <a:cubicBezTo>
                      <a:pt x="56" y="47"/>
                      <a:pt x="56" y="47"/>
                      <a:pt x="56" y="47"/>
                    </a:cubicBezTo>
                    <a:cubicBezTo>
                      <a:pt x="56" y="47"/>
                      <a:pt x="56" y="47"/>
                      <a:pt x="56" y="47"/>
                    </a:cubicBezTo>
                    <a:cubicBezTo>
                      <a:pt x="57" y="47"/>
                      <a:pt x="57" y="47"/>
                      <a:pt x="57" y="47"/>
                    </a:cubicBezTo>
                    <a:cubicBezTo>
                      <a:pt x="58" y="46"/>
                      <a:pt x="58" y="46"/>
                      <a:pt x="58" y="46"/>
                    </a:cubicBezTo>
                    <a:cubicBezTo>
                      <a:pt x="58" y="46"/>
                      <a:pt x="58" y="46"/>
                      <a:pt x="58" y="46"/>
                    </a:cubicBezTo>
                    <a:cubicBezTo>
                      <a:pt x="58" y="45"/>
                      <a:pt x="58" y="45"/>
                      <a:pt x="58" y="45"/>
                    </a:cubicBezTo>
                    <a:cubicBezTo>
                      <a:pt x="56" y="45"/>
                      <a:pt x="56" y="45"/>
                      <a:pt x="56" y="45"/>
                    </a:cubicBezTo>
                    <a:cubicBezTo>
                      <a:pt x="56" y="45"/>
                      <a:pt x="56" y="45"/>
                      <a:pt x="56" y="45"/>
                    </a:cubicBezTo>
                    <a:cubicBezTo>
                      <a:pt x="56" y="44"/>
                      <a:pt x="56" y="44"/>
                      <a:pt x="56" y="44"/>
                    </a:cubicBezTo>
                    <a:cubicBezTo>
                      <a:pt x="56" y="44"/>
                      <a:pt x="56" y="44"/>
                      <a:pt x="56" y="44"/>
                    </a:cubicBezTo>
                    <a:cubicBezTo>
                      <a:pt x="57" y="44"/>
                      <a:pt x="57" y="44"/>
                      <a:pt x="57" y="44"/>
                    </a:cubicBezTo>
                    <a:cubicBezTo>
                      <a:pt x="58" y="44"/>
                      <a:pt x="58" y="44"/>
                      <a:pt x="58" y="44"/>
                    </a:cubicBezTo>
                    <a:cubicBezTo>
                      <a:pt x="57" y="43"/>
                      <a:pt x="57" y="43"/>
                      <a:pt x="57" y="43"/>
                    </a:cubicBezTo>
                    <a:cubicBezTo>
                      <a:pt x="56" y="43"/>
                      <a:pt x="56" y="43"/>
                      <a:pt x="56" y="43"/>
                    </a:cubicBezTo>
                    <a:cubicBezTo>
                      <a:pt x="56" y="44"/>
                      <a:pt x="56" y="44"/>
                      <a:pt x="56" y="44"/>
                    </a:cubicBezTo>
                    <a:cubicBezTo>
                      <a:pt x="56" y="45"/>
                      <a:pt x="56" y="45"/>
                      <a:pt x="56" y="45"/>
                    </a:cubicBezTo>
                    <a:cubicBezTo>
                      <a:pt x="56" y="46"/>
                      <a:pt x="56" y="46"/>
                      <a:pt x="56" y="46"/>
                    </a:cubicBezTo>
                    <a:close/>
                    <a:moveTo>
                      <a:pt x="31" y="38"/>
                    </a:moveTo>
                    <a:cubicBezTo>
                      <a:pt x="31" y="39"/>
                      <a:pt x="31" y="39"/>
                      <a:pt x="31" y="39"/>
                    </a:cubicBezTo>
                    <a:cubicBezTo>
                      <a:pt x="31" y="39"/>
                      <a:pt x="31" y="39"/>
                      <a:pt x="31" y="39"/>
                    </a:cubicBezTo>
                    <a:cubicBezTo>
                      <a:pt x="32" y="40"/>
                      <a:pt x="32" y="40"/>
                      <a:pt x="32" y="40"/>
                    </a:cubicBezTo>
                    <a:cubicBezTo>
                      <a:pt x="33" y="40"/>
                      <a:pt x="33" y="40"/>
                      <a:pt x="33" y="40"/>
                    </a:cubicBezTo>
                    <a:cubicBezTo>
                      <a:pt x="33" y="39"/>
                      <a:pt x="33" y="39"/>
                      <a:pt x="33" y="39"/>
                    </a:cubicBezTo>
                    <a:cubicBezTo>
                      <a:pt x="33" y="38"/>
                      <a:pt x="33" y="38"/>
                      <a:pt x="33" y="38"/>
                    </a:cubicBezTo>
                    <a:cubicBezTo>
                      <a:pt x="33" y="37"/>
                      <a:pt x="33" y="37"/>
                      <a:pt x="33" y="37"/>
                    </a:cubicBezTo>
                    <a:cubicBezTo>
                      <a:pt x="33" y="37"/>
                      <a:pt x="33" y="37"/>
                      <a:pt x="33" y="37"/>
                    </a:cubicBezTo>
                    <a:lnTo>
                      <a:pt x="31"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5"/>
              <p:cNvSpPr>
                <a:spLocks noEditPoints="1"/>
              </p:cNvSpPr>
              <p:nvPr/>
            </p:nvSpPr>
            <p:spPr bwMode="auto">
              <a:xfrm>
                <a:off x="1741" y="1042"/>
                <a:ext cx="250" cy="245"/>
              </a:xfrm>
              <a:custGeom>
                <a:avLst/>
                <a:gdLst>
                  <a:gd name="T0" fmla="*/ 38 w 83"/>
                  <a:gd name="T1" fmla="*/ 13 h 81"/>
                  <a:gd name="T2" fmla="*/ 53 w 83"/>
                  <a:gd name="T3" fmla="*/ 15 h 81"/>
                  <a:gd name="T4" fmla="*/ 51 w 83"/>
                  <a:gd name="T5" fmla="*/ 21 h 81"/>
                  <a:gd name="T6" fmla="*/ 60 w 83"/>
                  <a:gd name="T7" fmla="*/ 18 h 81"/>
                  <a:gd name="T8" fmla="*/ 63 w 83"/>
                  <a:gd name="T9" fmla="*/ 22 h 81"/>
                  <a:gd name="T10" fmla="*/ 62 w 83"/>
                  <a:gd name="T11" fmla="*/ 37 h 81"/>
                  <a:gd name="T12" fmla="*/ 69 w 83"/>
                  <a:gd name="T13" fmla="*/ 21 h 81"/>
                  <a:gd name="T14" fmla="*/ 78 w 83"/>
                  <a:gd name="T15" fmla="*/ 12 h 81"/>
                  <a:gd name="T16" fmla="*/ 78 w 83"/>
                  <a:gd name="T17" fmla="*/ 30 h 81"/>
                  <a:gd name="T18" fmla="*/ 72 w 83"/>
                  <a:gd name="T19" fmla="*/ 48 h 81"/>
                  <a:gd name="T20" fmla="*/ 82 w 83"/>
                  <a:gd name="T21" fmla="*/ 65 h 81"/>
                  <a:gd name="T22" fmla="*/ 76 w 83"/>
                  <a:gd name="T23" fmla="*/ 67 h 81"/>
                  <a:gd name="T24" fmla="*/ 66 w 83"/>
                  <a:gd name="T25" fmla="*/ 69 h 81"/>
                  <a:gd name="T26" fmla="*/ 70 w 83"/>
                  <a:gd name="T27" fmla="*/ 75 h 81"/>
                  <a:gd name="T28" fmla="*/ 65 w 83"/>
                  <a:gd name="T29" fmla="*/ 81 h 81"/>
                  <a:gd name="T30" fmla="*/ 54 w 83"/>
                  <a:gd name="T31" fmla="*/ 77 h 81"/>
                  <a:gd name="T32" fmla="*/ 50 w 83"/>
                  <a:gd name="T33" fmla="*/ 71 h 81"/>
                  <a:gd name="T34" fmla="*/ 59 w 83"/>
                  <a:gd name="T35" fmla="*/ 70 h 81"/>
                  <a:gd name="T36" fmla="*/ 47 w 83"/>
                  <a:gd name="T37" fmla="*/ 64 h 81"/>
                  <a:gd name="T38" fmla="*/ 38 w 83"/>
                  <a:gd name="T39" fmla="*/ 62 h 81"/>
                  <a:gd name="T40" fmla="*/ 46 w 83"/>
                  <a:gd name="T41" fmla="*/ 66 h 81"/>
                  <a:gd name="T42" fmla="*/ 35 w 83"/>
                  <a:gd name="T43" fmla="*/ 72 h 81"/>
                  <a:gd name="T44" fmla="*/ 22 w 83"/>
                  <a:gd name="T45" fmla="*/ 75 h 81"/>
                  <a:gd name="T46" fmla="*/ 11 w 83"/>
                  <a:gd name="T47" fmla="*/ 70 h 81"/>
                  <a:gd name="T48" fmla="*/ 8 w 83"/>
                  <a:gd name="T49" fmla="*/ 61 h 81"/>
                  <a:gd name="T50" fmla="*/ 9 w 83"/>
                  <a:gd name="T51" fmla="*/ 46 h 81"/>
                  <a:gd name="T52" fmla="*/ 27 w 83"/>
                  <a:gd name="T53" fmla="*/ 51 h 81"/>
                  <a:gd name="T54" fmla="*/ 27 w 83"/>
                  <a:gd name="T55" fmla="*/ 43 h 81"/>
                  <a:gd name="T56" fmla="*/ 11 w 83"/>
                  <a:gd name="T57" fmla="*/ 38 h 81"/>
                  <a:gd name="T58" fmla="*/ 10 w 83"/>
                  <a:gd name="T59" fmla="*/ 29 h 81"/>
                  <a:gd name="T60" fmla="*/ 21 w 83"/>
                  <a:gd name="T61" fmla="*/ 26 h 81"/>
                  <a:gd name="T62" fmla="*/ 9 w 83"/>
                  <a:gd name="T63" fmla="*/ 22 h 81"/>
                  <a:gd name="T64" fmla="*/ 26 w 83"/>
                  <a:gd name="T65" fmla="*/ 6 h 81"/>
                  <a:gd name="T66" fmla="*/ 60 w 83"/>
                  <a:gd name="T67" fmla="*/ 46 h 81"/>
                  <a:gd name="T68" fmla="*/ 62 w 83"/>
                  <a:gd name="T69" fmla="*/ 43 h 81"/>
                  <a:gd name="T70" fmla="*/ 51 w 83"/>
                  <a:gd name="T71" fmla="*/ 47 h 81"/>
                  <a:gd name="T72" fmla="*/ 44 w 83"/>
                  <a:gd name="T73" fmla="*/ 58 h 81"/>
                  <a:gd name="T74" fmla="*/ 41 w 83"/>
                  <a:gd name="T75" fmla="*/ 58 h 81"/>
                  <a:gd name="T76" fmla="*/ 30 w 83"/>
                  <a:gd name="T77" fmla="*/ 69 h 81"/>
                  <a:gd name="T78" fmla="*/ 55 w 83"/>
                  <a:gd name="T79" fmla="*/ 65 h 81"/>
                  <a:gd name="T80" fmla="*/ 11 w 83"/>
                  <a:gd name="T81" fmla="*/ 24 h 81"/>
                  <a:gd name="T82" fmla="*/ 11 w 83"/>
                  <a:gd name="T83" fmla="*/ 22 h 81"/>
                  <a:gd name="T84" fmla="*/ 11 w 83"/>
                  <a:gd name="T85" fmla="*/ 29 h 81"/>
                  <a:gd name="T86" fmla="*/ 24 w 83"/>
                  <a:gd name="T87" fmla="*/ 42 h 81"/>
                  <a:gd name="T88" fmla="*/ 17 w 83"/>
                  <a:gd name="T89" fmla="*/ 46 h 81"/>
                  <a:gd name="T90" fmla="*/ 12 w 83"/>
                  <a:gd name="T91" fmla="*/ 66 h 81"/>
                  <a:gd name="T92" fmla="*/ 29 w 83"/>
                  <a:gd name="T93" fmla="*/ 77 h 81"/>
                  <a:gd name="T94" fmla="*/ 49 w 83"/>
                  <a:gd name="T95" fmla="*/ 73 h 81"/>
                  <a:gd name="T96" fmla="*/ 65 w 83"/>
                  <a:gd name="T97" fmla="*/ 81 h 81"/>
                  <a:gd name="T98" fmla="*/ 67 w 83"/>
                  <a:gd name="T99" fmla="*/ 72 h 81"/>
                  <a:gd name="T100" fmla="*/ 78 w 83"/>
                  <a:gd name="T101" fmla="*/ 70 h 81"/>
                  <a:gd name="T102" fmla="*/ 72 w 83"/>
                  <a:gd name="T103" fmla="*/ 45 h 81"/>
                  <a:gd name="T104" fmla="*/ 77 w 83"/>
                  <a:gd name="T105" fmla="*/ 12 h 81"/>
                  <a:gd name="T106" fmla="*/ 62 w 83"/>
                  <a:gd name="T107" fmla="*/ 36 h 81"/>
                  <a:gd name="T108" fmla="*/ 59 w 83"/>
                  <a:gd name="T109" fmla="*/ 18 h 81"/>
                  <a:gd name="T110" fmla="*/ 53 w 83"/>
                  <a:gd name="T111" fmla="*/ 16 h 81"/>
                  <a:gd name="T112" fmla="*/ 44 w 83"/>
                  <a:gd name="T113" fmla="*/ 2 h 81"/>
                  <a:gd name="T114" fmla="*/ 56 w 83"/>
                  <a:gd name="T115" fmla="*/ 45 h 81"/>
                  <a:gd name="T116" fmla="*/ 51 w 83"/>
                  <a:gd name="T117" fmla="*/ 59 h 81"/>
                  <a:gd name="T118" fmla="*/ 45 w 83"/>
                  <a:gd name="T119" fmla="*/ 64 h 81"/>
                  <a:gd name="T120" fmla="*/ 26 w 83"/>
                  <a:gd name="T121" fmla="*/ 67 h 81"/>
                  <a:gd name="T122" fmla="*/ 59 w 83"/>
                  <a:gd name="T123"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81">
                    <a:moveTo>
                      <a:pt x="43" y="1"/>
                    </a:moveTo>
                    <a:cubicBezTo>
                      <a:pt x="43" y="1"/>
                      <a:pt x="43" y="1"/>
                      <a:pt x="43" y="1"/>
                    </a:cubicBezTo>
                    <a:cubicBezTo>
                      <a:pt x="43" y="2"/>
                      <a:pt x="43" y="2"/>
                      <a:pt x="43" y="2"/>
                    </a:cubicBezTo>
                    <a:cubicBezTo>
                      <a:pt x="43" y="2"/>
                      <a:pt x="43" y="2"/>
                      <a:pt x="43" y="2"/>
                    </a:cubicBezTo>
                    <a:cubicBezTo>
                      <a:pt x="43" y="3"/>
                      <a:pt x="43" y="3"/>
                      <a:pt x="43" y="3"/>
                    </a:cubicBezTo>
                    <a:cubicBezTo>
                      <a:pt x="43" y="3"/>
                      <a:pt x="43" y="3"/>
                      <a:pt x="43" y="3"/>
                    </a:cubicBezTo>
                    <a:cubicBezTo>
                      <a:pt x="43" y="4"/>
                      <a:pt x="43" y="4"/>
                      <a:pt x="43" y="4"/>
                    </a:cubicBezTo>
                    <a:cubicBezTo>
                      <a:pt x="43" y="6"/>
                      <a:pt x="43" y="6"/>
                      <a:pt x="43" y="6"/>
                    </a:cubicBezTo>
                    <a:cubicBezTo>
                      <a:pt x="42" y="6"/>
                      <a:pt x="42" y="6"/>
                      <a:pt x="42" y="6"/>
                    </a:cubicBezTo>
                    <a:cubicBezTo>
                      <a:pt x="42" y="6"/>
                      <a:pt x="42" y="6"/>
                      <a:pt x="42" y="6"/>
                    </a:cubicBezTo>
                    <a:cubicBezTo>
                      <a:pt x="42" y="6"/>
                      <a:pt x="42" y="6"/>
                      <a:pt x="42" y="6"/>
                    </a:cubicBezTo>
                    <a:cubicBezTo>
                      <a:pt x="41" y="7"/>
                      <a:pt x="41" y="7"/>
                      <a:pt x="41" y="7"/>
                    </a:cubicBezTo>
                    <a:cubicBezTo>
                      <a:pt x="41" y="7"/>
                      <a:pt x="41" y="7"/>
                      <a:pt x="41" y="7"/>
                    </a:cubicBezTo>
                    <a:cubicBezTo>
                      <a:pt x="41" y="7"/>
                      <a:pt x="41" y="7"/>
                      <a:pt x="41" y="7"/>
                    </a:cubicBezTo>
                    <a:cubicBezTo>
                      <a:pt x="41" y="8"/>
                      <a:pt x="41" y="8"/>
                      <a:pt x="41" y="8"/>
                    </a:cubicBezTo>
                    <a:cubicBezTo>
                      <a:pt x="40" y="9"/>
                      <a:pt x="40" y="9"/>
                      <a:pt x="40" y="9"/>
                    </a:cubicBezTo>
                    <a:cubicBezTo>
                      <a:pt x="40" y="9"/>
                      <a:pt x="40" y="9"/>
                      <a:pt x="40" y="9"/>
                    </a:cubicBezTo>
                    <a:cubicBezTo>
                      <a:pt x="40" y="9"/>
                      <a:pt x="40" y="9"/>
                      <a:pt x="40" y="9"/>
                    </a:cubicBezTo>
                    <a:cubicBezTo>
                      <a:pt x="39" y="9"/>
                      <a:pt x="39" y="9"/>
                      <a:pt x="39" y="9"/>
                    </a:cubicBezTo>
                    <a:cubicBezTo>
                      <a:pt x="38" y="9"/>
                      <a:pt x="38" y="9"/>
                      <a:pt x="38" y="9"/>
                    </a:cubicBezTo>
                    <a:cubicBezTo>
                      <a:pt x="38" y="9"/>
                      <a:pt x="38" y="9"/>
                      <a:pt x="38" y="9"/>
                    </a:cubicBezTo>
                    <a:cubicBezTo>
                      <a:pt x="38" y="10"/>
                      <a:pt x="38" y="10"/>
                      <a:pt x="38" y="10"/>
                    </a:cubicBezTo>
                    <a:cubicBezTo>
                      <a:pt x="38" y="10"/>
                      <a:pt x="38" y="10"/>
                      <a:pt x="38" y="10"/>
                    </a:cubicBezTo>
                    <a:cubicBezTo>
                      <a:pt x="36" y="11"/>
                      <a:pt x="36" y="11"/>
                      <a:pt x="36" y="11"/>
                    </a:cubicBezTo>
                    <a:cubicBezTo>
                      <a:pt x="36" y="11"/>
                      <a:pt x="36" y="11"/>
                      <a:pt x="36" y="11"/>
                    </a:cubicBezTo>
                    <a:cubicBezTo>
                      <a:pt x="36" y="11"/>
                      <a:pt x="36" y="11"/>
                      <a:pt x="36" y="11"/>
                    </a:cubicBezTo>
                    <a:cubicBezTo>
                      <a:pt x="36" y="11"/>
                      <a:pt x="36" y="11"/>
                      <a:pt x="36" y="11"/>
                    </a:cubicBezTo>
                    <a:cubicBezTo>
                      <a:pt x="35" y="12"/>
                      <a:pt x="35" y="12"/>
                      <a:pt x="35" y="12"/>
                    </a:cubicBezTo>
                    <a:cubicBezTo>
                      <a:pt x="36" y="12"/>
                      <a:pt x="36" y="12"/>
                      <a:pt x="36" y="12"/>
                    </a:cubicBezTo>
                    <a:cubicBezTo>
                      <a:pt x="36" y="13"/>
                      <a:pt x="36" y="13"/>
                      <a:pt x="36" y="13"/>
                    </a:cubicBezTo>
                    <a:cubicBezTo>
                      <a:pt x="36" y="13"/>
                      <a:pt x="36" y="13"/>
                      <a:pt x="36" y="13"/>
                    </a:cubicBezTo>
                    <a:cubicBezTo>
                      <a:pt x="36" y="13"/>
                      <a:pt x="36" y="13"/>
                      <a:pt x="36" y="13"/>
                    </a:cubicBezTo>
                    <a:cubicBezTo>
                      <a:pt x="38" y="13"/>
                      <a:pt x="38" y="13"/>
                      <a:pt x="38" y="13"/>
                    </a:cubicBezTo>
                    <a:cubicBezTo>
                      <a:pt x="38" y="13"/>
                      <a:pt x="38" y="13"/>
                      <a:pt x="38" y="13"/>
                    </a:cubicBezTo>
                    <a:cubicBezTo>
                      <a:pt x="38" y="13"/>
                      <a:pt x="38" y="13"/>
                      <a:pt x="38" y="13"/>
                    </a:cubicBezTo>
                    <a:cubicBezTo>
                      <a:pt x="38" y="12"/>
                      <a:pt x="38" y="12"/>
                      <a:pt x="38" y="12"/>
                    </a:cubicBezTo>
                    <a:cubicBezTo>
                      <a:pt x="39" y="12"/>
                      <a:pt x="39" y="12"/>
                      <a:pt x="39" y="12"/>
                    </a:cubicBezTo>
                    <a:cubicBezTo>
                      <a:pt x="40" y="13"/>
                      <a:pt x="40" y="13"/>
                      <a:pt x="40" y="13"/>
                    </a:cubicBezTo>
                    <a:cubicBezTo>
                      <a:pt x="40" y="13"/>
                      <a:pt x="40" y="13"/>
                      <a:pt x="40" y="13"/>
                    </a:cubicBezTo>
                    <a:cubicBezTo>
                      <a:pt x="40" y="13"/>
                      <a:pt x="40" y="13"/>
                      <a:pt x="40" y="13"/>
                    </a:cubicBezTo>
                    <a:cubicBezTo>
                      <a:pt x="41" y="13"/>
                      <a:pt x="41" y="13"/>
                      <a:pt x="41" y="13"/>
                    </a:cubicBezTo>
                    <a:cubicBezTo>
                      <a:pt x="41" y="13"/>
                      <a:pt x="41" y="13"/>
                      <a:pt x="41" y="13"/>
                    </a:cubicBezTo>
                    <a:cubicBezTo>
                      <a:pt x="42" y="13"/>
                      <a:pt x="42" y="13"/>
                      <a:pt x="42" y="13"/>
                    </a:cubicBezTo>
                    <a:cubicBezTo>
                      <a:pt x="42" y="13"/>
                      <a:pt x="42" y="13"/>
                      <a:pt x="42" y="13"/>
                    </a:cubicBezTo>
                    <a:cubicBezTo>
                      <a:pt x="43" y="12"/>
                      <a:pt x="43" y="12"/>
                      <a:pt x="43" y="12"/>
                    </a:cubicBezTo>
                    <a:cubicBezTo>
                      <a:pt x="43" y="12"/>
                      <a:pt x="43" y="12"/>
                      <a:pt x="43" y="12"/>
                    </a:cubicBezTo>
                    <a:cubicBezTo>
                      <a:pt x="43" y="12"/>
                      <a:pt x="43" y="12"/>
                      <a:pt x="43" y="12"/>
                    </a:cubicBezTo>
                    <a:cubicBezTo>
                      <a:pt x="44" y="11"/>
                      <a:pt x="44" y="11"/>
                      <a:pt x="44" y="11"/>
                    </a:cubicBezTo>
                    <a:cubicBezTo>
                      <a:pt x="44" y="11"/>
                      <a:pt x="44" y="11"/>
                      <a:pt x="44" y="11"/>
                    </a:cubicBezTo>
                    <a:cubicBezTo>
                      <a:pt x="43" y="11"/>
                      <a:pt x="43" y="11"/>
                      <a:pt x="43" y="11"/>
                    </a:cubicBezTo>
                    <a:cubicBezTo>
                      <a:pt x="43" y="11"/>
                      <a:pt x="43" y="11"/>
                      <a:pt x="43" y="11"/>
                    </a:cubicBezTo>
                    <a:cubicBezTo>
                      <a:pt x="45" y="9"/>
                      <a:pt x="45" y="9"/>
                      <a:pt x="45" y="9"/>
                    </a:cubicBezTo>
                    <a:cubicBezTo>
                      <a:pt x="45" y="9"/>
                      <a:pt x="45" y="9"/>
                      <a:pt x="45" y="9"/>
                    </a:cubicBezTo>
                    <a:cubicBezTo>
                      <a:pt x="46" y="9"/>
                      <a:pt x="46" y="9"/>
                      <a:pt x="46" y="9"/>
                    </a:cubicBezTo>
                    <a:cubicBezTo>
                      <a:pt x="46" y="9"/>
                      <a:pt x="46" y="9"/>
                      <a:pt x="46" y="9"/>
                    </a:cubicBezTo>
                    <a:cubicBezTo>
                      <a:pt x="47" y="8"/>
                      <a:pt x="47" y="8"/>
                      <a:pt x="47" y="8"/>
                    </a:cubicBezTo>
                    <a:cubicBezTo>
                      <a:pt x="47" y="8"/>
                      <a:pt x="47" y="8"/>
                      <a:pt x="47" y="8"/>
                    </a:cubicBezTo>
                    <a:cubicBezTo>
                      <a:pt x="48" y="8"/>
                      <a:pt x="48" y="8"/>
                      <a:pt x="48" y="8"/>
                    </a:cubicBezTo>
                    <a:cubicBezTo>
                      <a:pt x="48" y="9"/>
                      <a:pt x="48" y="9"/>
                      <a:pt x="48" y="9"/>
                    </a:cubicBezTo>
                    <a:cubicBezTo>
                      <a:pt x="48" y="9"/>
                      <a:pt x="48" y="9"/>
                      <a:pt x="48" y="9"/>
                    </a:cubicBezTo>
                    <a:cubicBezTo>
                      <a:pt x="49" y="10"/>
                      <a:pt x="49" y="10"/>
                      <a:pt x="49" y="10"/>
                    </a:cubicBezTo>
                    <a:cubicBezTo>
                      <a:pt x="50" y="11"/>
                      <a:pt x="50" y="11"/>
                      <a:pt x="50" y="11"/>
                    </a:cubicBezTo>
                    <a:cubicBezTo>
                      <a:pt x="50" y="11"/>
                      <a:pt x="50" y="11"/>
                      <a:pt x="50" y="11"/>
                    </a:cubicBezTo>
                    <a:cubicBezTo>
                      <a:pt x="50" y="11"/>
                      <a:pt x="50" y="11"/>
                      <a:pt x="50" y="11"/>
                    </a:cubicBezTo>
                    <a:cubicBezTo>
                      <a:pt x="51" y="12"/>
                      <a:pt x="51" y="12"/>
                      <a:pt x="51" y="12"/>
                    </a:cubicBezTo>
                    <a:cubicBezTo>
                      <a:pt x="52" y="14"/>
                      <a:pt x="52" y="14"/>
                      <a:pt x="52" y="14"/>
                    </a:cubicBezTo>
                    <a:cubicBezTo>
                      <a:pt x="52" y="14"/>
                      <a:pt x="52" y="14"/>
                      <a:pt x="52" y="14"/>
                    </a:cubicBezTo>
                    <a:cubicBezTo>
                      <a:pt x="52" y="14"/>
                      <a:pt x="52" y="14"/>
                      <a:pt x="52" y="14"/>
                    </a:cubicBezTo>
                    <a:cubicBezTo>
                      <a:pt x="53" y="14"/>
                      <a:pt x="53" y="14"/>
                      <a:pt x="53" y="14"/>
                    </a:cubicBezTo>
                    <a:cubicBezTo>
                      <a:pt x="53" y="15"/>
                      <a:pt x="53" y="15"/>
                      <a:pt x="53" y="15"/>
                    </a:cubicBezTo>
                    <a:cubicBezTo>
                      <a:pt x="53" y="15"/>
                      <a:pt x="53" y="15"/>
                      <a:pt x="53" y="15"/>
                    </a:cubicBezTo>
                    <a:cubicBezTo>
                      <a:pt x="53" y="15"/>
                      <a:pt x="53" y="15"/>
                      <a:pt x="53" y="15"/>
                    </a:cubicBezTo>
                    <a:cubicBezTo>
                      <a:pt x="53" y="16"/>
                      <a:pt x="53" y="16"/>
                      <a:pt x="53" y="16"/>
                    </a:cubicBezTo>
                    <a:cubicBezTo>
                      <a:pt x="52" y="16"/>
                      <a:pt x="52" y="16"/>
                      <a:pt x="52" y="16"/>
                    </a:cubicBezTo>
                    <a:cubicBezTo>
                      <a:pt x="51" y="16"/>
                      <a:pt x="51" y="16"/>
                      <a:pt x="51" y="16"/>
                    </a:cubicBezTo>
                    <a:cubicBezTo>
                      <a:pt x="51" y="16"/>
                      <a:pt x="51" y="16"/>
                      <a:pt x="51" y="16"/>
                    </a:cubicBezTo>
                    <a:cubicBezTo>
                      <a:pt x="51" y="16"/>
                      <a:pt x="51" y="16"/>
                      <a:pt x="51" y="16"/>
                    </a:cubicBezTo>
                    <a:cubicBezTo>
                      <a:pt x="50" y="17"/>
                      <a:pt x="50" y="17"/>
                      <a:pt x="50" y="17"/>
                    </a:cubicBezTo>
                    <a:cubicBezTo>
                      <a:pt x="50" y="17"/>
                      <a:pt x="50" y="17"/>
                      <a:pt x="50" y="17"/>
                    </a:cubicBezTo>
                    <a:cubicBezTo>
                      <a:pt x="50" y="17"/>
                      <a:pt x="50" y="17"/>
                      <a:pt x="50" y="17"/>
                    </a:cubicBezTo>
                    <a:cubicBezTo>
                      <a:pt x="50" y="17"/>
                      <a:pt x="50" y="17"/>
                      <a:pt x="50" y="17"/>
                    </a:cubicBezTo>
                    <a:cubicBezTo>
                      <a:pt x="49" y="18"/>
                      <a:pt x="49" y="18"/>
                      <a:pt x="49" y="18"/>
                    </a:cubicBezTo>
                    <a:cubicBezTo>
                      <a:pt x="48" y="17"/>
                      <a:pt x="48" y="17"/>
                      <a:pt x="48" y="17"/>
                    </a:cubicBezTo>
                    <a:cubicBezTo>
                      <a:pt x="48" y="17"/>
                      <a:pt x="48" y="17"/>
                      <a:pt x="48" y="17"/>
                    </a:cubicBezTo>
                    <a:cubicBezTo>
                      <a:pt x="48" y="17"/>
                      <a:pt x="48" y="17"/>
                      <a:pt x="48" y="17"/>
                    </a:cubicBezTo>
                    <a:cubicBezTo>
                      <a:pt x="46" y="18"/>
                      <a:pt x="46" y="18"/>
                      <a:pt x="46" y="18"/>
                    </a:cubicBezTo>
                    <a:cubicBezTo>
                      <a:pt x="46" y="18"/>
                      <a:pt x="46" y="18"/>
                      <a:pt x="46" y="18"/>
                    </a:cubicBezTo>
                    <a:cubicBezTo>
                      <a:pt x="46" y="18"/>
                      <a:pt x="46" y="18"/>
                      <a:pt x="46" y="18"/>
                    </a:cubicBezTo>
                    <a:cubicBezTo>
                      <a:pt x="45" y="19"/>
                      <a:pt x="45" y="19"/>
                      <a:pt x="45" y="19"/>
                    </a:cubicBezTo>
                    <a:cubicBezTo>
                      <a:pt x="45" y="19"/>
                      <a:pt x="45" y="19"/>
                      <a:pt x="45" y="19"/>
                    </a:cubicBezTo>
                    <a:cubicBezTo>
                      <a:pt x="45" y="19"/>
                      <a:pt x="45" y="19"/>
                      <a:pt x="45" y="19"/>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8" y="20"/>
                      <a:pt x="48" y="20"/>
                      <a:pt x="48"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1" y="21"/>
                      <a:pt x="51" y="21"/>
                      <a:pt x="51" y="21"/>
                    </a:cubicBezTo>
                    <a:cubicBezTo>
                      <a:pt x="51" y="21"/>
                      <a:pt x="51" y="21"/>
                      <a:pt x="51" y="21"/>
                    </a:cubicBezTo>
                    <a:cubicBezTo>
                      <a:pt x="52" y="21"/>
                      <a:pt x="52" y="21"/>
                      <a:pt x="52" y="21"/>
                    </a:cubicBezTo>
                    <a:cubicBezTo>
                      <a:pt x="53" y="20"/>
                      <a:pt x="53" y="20"/>
                      <a:pt x="53" y="20"/>
                    </a:cubicBezTo>
                    <a:cubicBezTo>
                      <a:pt x="54" y="19"/>
                      <a:pt x="54" y="19"/>
                      <a:pt x="54" y="19"/>
                    </a:cubicBezTo>
                    <a:cubicBezTo>
                      <a:pt x="54" y="20"/>
                      <a:pt x="54" y="20"/>
                      <a:pt x="54" y="20"/>
                    </a:cubicBezTo>
                    <a:cubicBezTo>
                      <a:pt x="54" y="21"/>
                      <a:pt x="54" y="21"/>
                      <a:pt x="54" y="21"/>
                    </a:cubicBezTo>
                    <a:cubicBezTo>
                      <a:pt x="54" y="21"/>
                      <a:pt x="54" y="21"/>
                      <a:pt x="54" y="21"/>
                    </a:cubicBezTo>
                    <a:cubicBezTo>
                      <a:pt x="54" y="21"/>
                      <a:pt x="54" y="21"/>
                      <a:pt x="54" y="21"/>
                    </a:cubicBezTo>
                    <a:cubicBezTo>
                      <a:pt x="54" y="22"/>
                      <a:pt x="54" y="22"/>
                      <a:pt x="54" y="22"/>
                    </a:cubicBezTo>
                    <a:cubicBezTo>
                      <a:pt x="55" y="22"/>
                      <a:pt x="55" y="22"/>
                      <a:pt x="55" y="22"/>
                    </a:cubicBezTo>
                    <a:cubicBezTo>
                      <a:pt x="55" y="21"/>
                      <a:pt x="55" y="21"/>
                      <a:pt x="55" y="21"/>
                    </a:cubicBezTo>
                    <a:cubicBezTo>
                      <a:pt x="55" y="20"/>
                      <a:pt x="55" y="20"/>
                      <a:pt x="55" y="20"/>
                    </a:cubicBezTo>
                    <a:cubicBezTo>
                      <a:pt x="55" y="21"/>
                      <a:pt x="55" y="21"/>
                      <a:pt x="55" y="21"/>
                    </a:cubicBezTo>
                    <a:cubicBezTo>
                      <a:pt x="55" y="21"/>
                      <a:pt x="55" y="21"/>
                      <a:pt x="55" y="21"/>
                    </a:cubicBezTo>
                    <a:cubicBezTo>
                      <a:pt x="56" y="21"/>
                      <a:pt x="56" y="21"/>
                      <a:pt x="56" y="21"/>
                    </a:cubicBezTo>
                    <a:cubicBezTo>
                      <a:pt x="57" y="22"/>
                      <a:pt x="57" y="22"/>
                      <a:pt x="57" y="22"/>
                    </a:cubicBezTo>
                    <a:cubicBezTo>
                      <a:pt x="57" y="22"/>
                      <a:pt x="57" y="22"/>
                      <a:pt x="57" y="22"/>
                    </a:cubicBezTo>
                    <a:cubicBezTo>
                      <a:pt x="58" y="22"/>
                      <a:pt x="58" y="22"/>
                      <a:pt x="58" y="22"/>
                    </a:cubicBezTo>
                    <a:cubicBezTo>
                      <a:pt x="58" y="21"/>
                      <a:pt x="58" y="21"/>
                      <a:pt x="58" y="21"/>
                    </a:cubicBezTo>
                    <a:cubicBezTo>
                      <a:pt x="58" y="21"/>
                      <a:pt x="58" y="21"/>
                      <a:pt x="58" y="21"/>
                    </a:cubicBezTo>
                    <a:cubicBezTo>
                      <a:pt x="58" y="22"/>
                      <a:pt x="58" y="22"/>
                      <a:pt x="58" y="22"/>
                    </a:cubicBezTo>
                    <a:cubicBezTo>
                      <a:pt x="58" y="22"/>
                      <a:pt x="58" y="22"/>
                      <a:pt x="58" y="22"/>
                    </a:cubicBezTo>
                    <a:cubicBezTo>
                      <a:pt x="59" y="21"/>
                      <a:pt x="59" y="21"/>
                      <a:pt x="59" y="21"/>
                    </a:cubicBezTo>
                    <a:cubicBezTo>
                      <a:pt x="59" y="21"/>
                      <a:pt x="59" y="21"/>
                      <a:pt x="59" y="21"/>
                    </a:cubicBezTo>
                    <a:cubicBezTo>
                      <a:pt x="59" y="21"/>
                      <a:pt x="59" y="21"/>
                      <a:pt x="59" y="21"/>
                    </a:cubicBezTo>
                    <a:cubicBezTo>
                      <a:pt x="59" y="19"/>
                      <a:pt x="59" y="19"/>
                      <a:pt x="59" y="19"/>
                    </a:cubicBezTo>
                    <a:cubicBezTo>
                      <a:pt x="58" y="18"/>
                      <a:pt x="58" y="18"/>
                      <a:pt x="58" y="18"/>
                    </a:cubicBezTo>
                    <a:cubicBezTo>
                      <a:pt x="58" y="18"/>
                      <a:pt x="58" y="18"/>
                      <a:pt x="58" y="18"/>
                    </a:cubicBezTo>
                    <a:cubicBezTo>
                      <a:pt x="58" y="18"/>
                      <a:pt x="58" y="18"/>
                      <a:pt x="58" y="18"/>
                    </a:cubicBezTo>
                    <a:cubicBezTo>
                      <a:pt x="58" y="18"/>
                      <a:pt x="58" y="18"/>
                      <a:pt x="58" y="18"/>
                    </a:cubicBezTo>
                    <a:cubicBezTo>
                      <a:pt x="58" y="17"/>
                      <a:pt x="58" y="17"/>
                      <a:pt x="58" y="17"/>
                    </a:cubicBezTo>
                    <a:cubicBezTo>
                      <a:pt x="58" y="17"/>
                      <a:pt x="58" y="17"/>
                      <a:pt x="58" y="17"/>
                    </a:cubicBezTo>
                    <a:cubicBezTo>
                      <a:pt x="59" y="18"/>
                      <a:pt x="59" y="18"/>
                      <a:pt x="59" y="18"/>
                    </a:cubicBezTo>
                    <a:cubicBezTo>
                      <a:pt x="59" y="18"/>
                      <a:pt x="59" y="18"/>
                      <a:pt x="59" y="18"/>
                    </a:cubicBezTo>
                    <a:cubicBezTo>
                      <a:pt x="59" y="18"/>
                      <a:pt x="59" y="18"/>
                      <a:pt x="59" y="18"/>
                    </a:cubicBezTo>
                    <a:cubicBezTo>
                      <a:pt x="60" y="18"/>
                      <a:pt x="60" y="18"/>
                      <a:pt x="60" y="18"/>
                    </a:cubicBezTo>
                    <a:cubicBezTo>
                      <a:pt x="60" y="18"/>
                      <a:pt x="60" y="18"/>
                      <a:pt x="60" y="18"/>
                    </a:cubicBezTo>
                    <a:cubicBezTo>
                      <a:pt x="60" y="18"/>
                      <a:pt x="60" y="18"/>
                      <a:pt x="60" y="18"/>
                    </a:cubicBezTo>
                    <a:cubicBezTo>
                      <a:pt x="60" y="17"/>
                      <a:pt x="60" y="17"/>
                      <a:pt x="60" y="17"/>
                    </a:cubicBezTo>
                    <a:cubicBezTo>
                      <a:pt x="60" y="16"/>
                      <a:pt x="60" y="16"/>
                      <a:pt x="60" y="16"/>
                    </a:cubicBezTo>
                    <a:cubicBezTo>
                      <a:pt x="60" y="16"/>
                      <a:pt x="60" y="16"/>
                      <a:pt x="60" y="16"/>
                    </a:cubicBezTo>
                    <a:cubicBezTo>
                      <a:pt x="60" y="16"/>
                      <a:pt x="60" y="16"/>
                      <a:pt x="60" y="16"/>
                    </a:cubicBezTo>
                    <a:cubicBezTo>
                      <a:pt x="60" y="15"/>
                      <a:pt x="60" y="15"/>
                      <a:pt x="60" y="15"/>
                    </a:cubicBezTo>
                    <a:cubicBezTo>
                      <a:pt x="60" y="15"/>
                      <a:pt x="60" y="15"/>
                      <a:pt x="60" y="15"/>
                    </a:cubicBezTo>
                    <a:cubicBezTo>
                      <a:pt x="60" y="14"/>
                      <a:pt x="60" y="14"/>
                      <a:pt x="60" y="14"/>
                    </a:cubicBezTo>
                    <a:cubicBezTo>
                      <a:pt x="59" y="14"/>
                      <a:pt x="59" y="14"/>
                      <a:pt x="59" y="14"/>
                    </a:cubicBezTo>
                    <a:cubicBezTo>
                      <a:pt x="59" y="13"/>
                      <a:pt x="59" y="13"/>
                      <a:pt x="59" y="13"/>
                    </a:cubicBezTo>
                    <a:cubicBezTo>
                      <a:pt x="60" y="13"/>
                      <a:pt x="60" y="13"/>
                      <a:pt x="60" y="13"/>
                    </a:cubicBezTo>
                    <a:cubicBezTo>
                      <a:pt x="61" y="14"/>
                      <a:pt x="61" y="14"/>
                      <a:pt x="61" y="14"/>
                    </a:cubicBezTo>
                    <a:cubicBezTo>
                      <a:pt x="61" y="14"/>
                      <a:pt x="61" y="14"/>
                      <a:pt x="61" y="14"/>
                    </a:cubicBezTo>
                    <a:cubicBezTo>
                      <a:pt x="61" y="14"/>
                      <a:pt x="61" y="14"/>
                      <a:pt x="61" y="14"/>
                    </a:cubicBezTo>
                    <a:cubicBezTo>
                      <a:pt x="62" y="14"/>
                      <a:pt x="62" y="14"/>
                      <a:pt x="62" y="14"/>
                    </a:cubicBezTo>
                    <a:cubicBezTo>
                      <a:pt x="62" y="15"/>
                      <a:pt x="62" y="15"/>
                      <a:pt x="62" y="15"/>
                    </a:cubicBezTo>
                    <a:cubicBezTo>
                      <a:pt x="61" y="15"/>
                      <a:pt x="61" y="15"/>
                      <a:pt x="61" y="15"/>
                    </a:cubicBezTo>
                    <a:cubicBezTo>
                      <a:pt x="61" y="16"/>
                      <a:pt x="61" y="16"/>
                      <a:pt x="61" y="16"/>
                    </a:cubicBezTo>
                    <a:cubicBezTo>
                      <a:pt x="61" y="16"/>
                      <a:pt x="61" y="16"/>
                      <a:pt x="61" y="16"/>
                    </a:cubicBezTo>
                    <a:cubicBezTo>
                      <a:pt x="62" y="17"/>
                      <a:pt x="62" y="17"/>
                      <a:pt x="62" y="17"/>
                    </a:cubicBezTo>
                    <a:cubicBezTo>
                      <a:pt x="62" y="17"/>
                      <a:pt x="62" y="17"/>
                      <a:pt x="62" y="17"/>
                    </a:cubicBezTo>
                    <a:cubicBezTo>
                      <a:pt x="62" y="17"/>
                      <a:pt x="62" y="17"/>
                      <a:pt x="62" y="17"/>
                    </a:cubicBezTo>
                    <a:cubicBezTo>
                      <a:pt x="62" y="18"/>
                      <a:pt x="62" y="18"/>
                      <a:pt x="62" y="18"/>
                    </a:cubicBezTo>
                    <a:cubicBezTo>
                      <a:pt x="62" y="20"/>
                      <a:pt x="62" y="20"/>
                      <a:pt x="62" y="20"/>
                    </a:cubicBezTo>
                    <a:cubicBezTo>
                      <a:pt x="62" y="21"/>
                      <a:pt x="62" y="21"/>
                      <a:pt x="62" y="21"/>
                    </a:cubicBezTo>
                    <a:cubicBezTo>
                      <a:pt x="62" y="21"/>
                      <a:pt x="62" y="21"/>
                      <a:pt x="62" y="21"/>
                    </a:cubicBezTo>
                    <a:cubicBezTo>
                      <a:pt x="62" y="21"/>
                      <a:pt x="62" y="21"/>
                      <a:pt x="62" y="21"/>
                    </a:cubicBezTo>
                    <a:cubicBezTo>
                      <a:pt x="61" y="22"/>
                      <a:pt x="61" y="22"/>
                      <a:pt x="61" y="22"/>
                    </a:cubicBezTo>
                    <a:cubicBezTo>
                      <a:pt x="61" y="22"/>
                      <a:pt x="61" y="22"/>
                      <a:pt x="61" y="22"/>
                    </a:cubicBezTo>
                    <a:cubicBezTo>
                      <a:pt x="62" y="22"/>
                      <a:pt x="62" y="22"/>
                      <a:pt x="62" y="22"/>
                    </a:cubicBezTo>
                    <a:cubicBezTo>
                      <a:pt x="62" y="22"/>
                      <a:pt x="62" y="22"/>
                      <a:pt x="62" y="22"/>
                    </a:cubicBezTo>
                    <a:cubicBezTo>
                      <a:pt x="63" y="23"/>
                      <a:pt x="63" y="23"/>
                      <a:pt x="63" y="23"/>
                    </a:cubicBezTo>
                    <a:cubicBezTo>
                      <a:pt x="63" y="22"/>
                      <a:pt x="63" y="22"/>
                      <a:pt x="63" y="22"/>
                    </a:cubicBezTo>
                    <a:cubicBezTo>
                      <a:pt x="63" y="22"/>
                      <a:pt x="63" y="22"/>
                      <a:pt x="63" y="22"/>
                    </a:cubicBezTo>
                    <a:cubicBezTo>
                      <a:pt x="63" y="23"/>
                      <a:pt x="63" y="23"/>
                      <a:pt x="63" y="23"/>
                    </a:cubicBezTo>
                    <a:cubicBezTo>
                      <a:pt x="61" y="24"/>
                      <a:pt x="61" y="24"/>
                      <a:pt x="61" y="24"/>
                    </a:cubicBezTo>
                    <a:cubicBezTo>
                      <a:pt x="61" y="24"/>
                      <a:pt x="61" y="24"/>
                      <a:pt x="61" y="24"/>
                    </a:cubicBezTo>
                    <a:cubicBezTo>
                      <a:pt x="61" y="24"/>
                      <a:pt x="61" y="24"/>
                      <a:pt x="61" y="24"/>
                    </a:cubicBezTo>
                    <a:cubicBezTo>
                      <a:pt x="61" y="27"/>
                      <a:pt x="61" y="27"/>
                      <a:pt x="61" y="27"/>
                    </a:cubicBezTo>
                    <a:cubicBezTo>
                      <a:pt x="60" y="28"/>
                      <a:pt x="60" y="28"/>
                      <a:pt x="60" y="28"/>
                    </a:cubicBezTo>
                    <a:cubicBezTo>
                      <a:pt x="60" y="29"/>
                      <a:pt x="60" y="29"/>
                      <a:pt x="60" y="29"/>
                    </a:cubicBezTo>
                    <a:cubicBezTo>
                      <a:pt x="59" y="29"/>
                      <a:pt x="59" y="29"/>
                      <a:pt x="59" y="29"/>
                    </a:cubicBezTo>
                    <a:cubicBezTo>
                      <a:pt x="59" y="29"/>
                      <a:pt x="59" y="29"/>
                      <a:pt x="59" y="29"/>
                    </a:cubicBezTo>
                    <a:cubicBezTo>
                      <a:pt x="59" y="29"/>
                      <a:pt x="59" y="29"/>
                      <a:pt x="59" y="29"/>
                    </a:cubicBezTo>
                    <a:cubicBezTo>
                      <a:pt x="59" y="31"/>
                      <a:pt x="59" y="31"/>
                      <a:pt x="59" y="31"/>
                    </a:cubicBezTo>
                    <a:cubicBezTo>
                      <a:pt x="58" y="33"/>
                      <a:pt x="58" y="33"/>
                      <a:pt x="58" y="33"/>
                    </a:cubicBezTo>
                    <a:cubicBezTo>
                      <a:pt x="58" y="33"/>
                      <a:pt x="58" y="33"/>
                      <a:pt x="58" y="33"/>
                    </a:cubicBezTo>
                    <a:cubicBezTo>
                      <a:pt x="58" y="33"/>
                      <a:pt x="58" y="33"/>
                      <a:pt x="58" y="33"/>
                    </a:cubicBezTo>
                    <a:cubicBezTo>
                      <a:pt x="58" y="35"/>
                      <a:pt x="58" y="35"/>
                      <a:pt x="58" y="35"/>
                    </a:cubicBezTo>
                    <a:cubicBezTo>
                      <a:pt x="58" y="35"/>
                      <a:pt x="58" y="35"/>
                      <a:pt x="58" y="35"/>
                    </a:cubicBezTo>
                    <a:cubicBezTo>
                      <a:pt x="58" y="35"/>
                      <a:pt x="58" y="35"/>
                      <a:pt x="58" y="35"/>
                    </a:cubicBezTo>
                    <a:cubicBezTo>
                      <a:pt x="59" y="36"/>
                      <a:pt x="59" y="36"/>
                      <a:pt x="59" y="36"/>
                    </a:cubicBezTo>
                    <a:cubicBezTo>
                      <a:pt x="59" y="36"/>
                      <a:pt x="59" y="36"/>
                      <a:pt x="59" y="36"/>
                    </a:cubicBezTo>
                    <a:cubicBezTo>
                      <a:pt x="58" y="37"/>
                      <a:pt x="58" y="37"/>
                      <a:pt x="58" y="37"/>
                    </a:cubicBezTo>
                    <a:cubicBezTo>
                      <a:pt x="58" y="37"/>
                      <a:pt x="58" y="37"/>
                      <a:pt x="58" y="37"/>
                    </a:cubicBezTo>
                    <a:cubicBezTo>
                      <a:pt x="59" y="38"/>
                      <a:pt x="59" y="38"/>
                      <a:pt x="59" y="38"/>
                    </a:cubicBezTo>
                    <a:cubicBezTo>
                      <a:pt x="59" y="38"/>
                      <a:pt x="59" y="38"/>
                      <a:pt x="59" y="38"/>
                    </a:cubicBezTo>
                    <a:cubicBezTo>
                      <a:pt x="59" y="38"/>
                      <a:pt x="59" y="38"/>
                      <a:pt x="59" y="38"/>
                    </a:cubicBezTo>
                    <a:cubicBezTo>
                      <a:pt x="60" y="39"/>
                      <a:pt x="60" y="39"/>
                      <a:pt x="60" y="39"/>
                    </a:cubicBezTo>
                    <a:cubicBezTo>
                      <a:pt x="60" y="39"/>
                      <a:pt x="60" y="39"/>
                      <a:pt x="60" y="39"/>
                    </a:cubicBezTo>
                    <a:cubicBezTo>
                      <a:pt x="60" y="39"/>
                      <a:pt x="60" y="39"/>
                      <a:pt x="60" y="39"/>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3" y="36"/>
                      <a:pt x="63" y="36"/>
                      <a:pt x="63" y="36"/>
                    </a:cubicBezTo>
                    <a:cubicBezTo>
                      <a:pt x="63" y="36"/>
                      <a:pt x="63" y="36"/>
                      <a:pt x="63" y="36"/>
                    </a:cubicBezTo>
                    <a:cubicBezTo>
                      <a:pt x="64" y="36"/>
                      <a:pt x="64" y="36"/>
                      <a:pt x="64" y="36"/>
                    </a:cubicBezTo>
                    <a:cubicBezTo>
                      <a:pt x="65" y="37"/>
                      <a:pt x="65" y="37"/>
                      <a:pt x="65" y="37"/>
                    </a:cubicBezTo>
                    <a:cubicBezTo>
                      <a:pt x="65" y="36"/>
                      <a:pt x="65" y="36"/>
                      <a:pt x="65" y="36"/>
                    </a:cubicBezTo>
                    <a:cubicBezTo>
                      <a:pt x="65" y="35"/>
                      <a:pt x="65" y="35"/>
                      <a:pt x="65" y="35"/>
                    </a:cubicBezTo>
                    <a:cubicBezTo>
                      <a:pt x="65" y="34"/>
                      <a:pt x="65" y="34"/>
                      <a:pt x="65" y="34"/>
                    </a:cubicBezTo>
                    <a:cubicBezTo>
                      <a:pt x="65" y="34"/>
                      <a:pt x="65" y="34"/>
                      <a:pt x="65" y="34"/>
                    </a:cubicBezTo>
                    <a:cubicBezTo>
                      <a:pt x="64" y="34"/>
                      <a:pt x="64" y="34"/>
                      <a:pt x="64" y="34"/>
                    </a:cubicBezTo>
                    <a:cubicBezTo>
                      <a:pt x="64" y="34"/>
                      <a:pt x="64" y="34"/>
                      <a:pt x="64" y="34"/>
                    </a:cubicBezTo>
                    <a:cubicBezTo>
                      <a:pt x="65" y="34"/>
                      <a:pt x="65" y="34"/>
                      <a:pt x="65" y="34"/>
                    </a:cubicBezTo>
                    <a:cubicBezTo>
                      <a:pt x="65" y="33"/>
                      <a:pt x="65" y="33"/>
                      <a:pt x="65" y="33"/>
                    </a:cubicBezTo>
                    <a:cubicBezTo>
                      <a:pt x="65" y="33"/>
                      <a:pt x="65" y="33"/>
                      <a:pt x="65" y="33"/>
                    </a:cubicBezTo>
                    <a:cubicBezTo>
                      <a:pt x="65" y="32"/>
                      <a:pt x="65" y="32"/>
                      <a:pt x="65" y="32"/>
                    </a:cubicBezTo>
                    <a:cubicBezTo>
                      <a:pt x="64" y="32"/>
                      <a:pt x="64" y="32"/>
                      <a:pt x="64" y="32"/>
                    </a:cubicBezTo>
                    <a:cubicBezTo>
                      <a:pt x="65" y="31"/>
                      <a:pt x="65" y="31"/>
                      <a:pt x="65" y="31"/>
                    </a:cubicBezTo>
                    <a:cubicBezTo>
                      <a:pt x="65" y="31"/>
                      <a:pt x="65" y="31"/>
                      <a:pt x="65" y="31"/>
                    </a:cubicBezTo>
                    <a:cubicBezTo>
                      <a:pt x="65" y="31"/>
                      <a:pt x="65" y="31"/>
                      <a:pt x="65" y="31"/>
                    </a:cubicBezTo>
                    <a:cubicBezTo>
                      <a:pt x="65" y="29"/>
                      <a:pt x="65" y="29"/>
                      <a:pt x="65" y="29"/>
                    </a:cubicBezTo>
                    <a:cubicBezTo>
                      <a:pt x="65" y="28"/>
                      <a:pt x="65" y="28"/>
                      <a:pt x="65" y="28"/>
                    </a:cubicBezTo>
                    <a:cubicBezTo>
                      <a:pt x="66" y="28"/>
                      <a:pt x="66" y="28"/>
                      <a:pt x="66" y="28"/>
                    </a:cubicBezTo>
                    <a:cubicBezTo>
                      <a:pt x="65" y="28"/>
                      <a:pt x="65" y="28"/>
                      <a:pt x="65" y="28"/>
                    </a:cubicBezTo>
                    <a:cubicBezTo>
                      <a:pt x="65" y="27"/>
                      <a:pt x="65" y="27"/>
                      <a:pt x="65" y="27"/>
                    </a:cubicBezTo>
                    <a:cubicBezTo>
                      <a:pt x="66" y="26"/>
                      <a:pt x="66" y="26"/>
                      <a:pt x="66" y="26"/>
                    </a:cubicBezTo>
                    <a:cubicBezTo>
                      <a:pt x="66" y="26"/>
                      <a:pt x="66" y="26"/>
                      <a:pt x="66" y="26"/>
                    </a:cubicBezTo>
                    <a:cubicBezTo>
                      <a:pt x="66" y="26"/>
                      <a:pt x="66" y="26"/>
                      <a:pt x="66" y="26"/>
                    </a:cubicBezTo>
                    <a:cubicBezTo>
                      <a:pt x="66" y="26"/>
                      <a:pt x="66" y="26"/>
                      <a:pt x="66" y="26"/>
                    </a:cubicBezTo>
                    <a:cubicBezTo>
                      <a:pt x="67" y="25"/>
                      <a:pt x="67" y="25"/>
                      <a:pt x="67" y="25"/>
                    </a:cubicBezTo>
                    <a:cubicBezTo>
                      <a:pt x="67" y="25"/>
                      <a:pt x="67" y="25"/>
                      <a:pt x="67" y="25"/>
                    </a:cubicBezTo>
                    <a:cubicBezTo>
                      <a:pt x="67" y="25"/>
                      <a:pt x="67" y="25"/>
                      <a:pt x="67" y="25"/>
                    </a:cubicBezTo>
                    <a:cubicBezTo>
                      <a:pt x="68" y="23"/>
                      <a:pt x="68" y="23"/>
                      <a:pt x="68" y="23"/>
                    </a:cubicBezTo>
                    <a:cubicBezTo>
                      <a:pt x="68" y="22"/>
                      <a:pt x="68" y="22"/>
                      <a:pt x="68" y="22"/>
                    </a:cubicBezTo>
                    <a:cubicBezTo>
                      <a:pt x="68" y="22"/>
                      <a:pt x="68" y="22"/>
                      <a:pt x="68" y="22"/>
                    </a:cubicBezTo>
                    <a:cubicBezTo>
                      <a:pt x="68" y="22"/>
                      <a:pt x="68" y="22"/>
                      <a:pt x="68" y="22"/>
                    </a:cubicBezTo>
                    <a:cubicBezTo>
                      <a:pt x="69" y="21"/>
                      <a:pt x="69" y="21"/>
                      <a:pt x="69" y="21"/>
                    </a:cubicBezTo>
                    <a:cubicBezTo>
                      <a:pt x="69" y="21"/>
                      <a:pt x="69" y="21"/>
                      <a:pt x="69" y="21"/>
                    </a:cubicBezTo>
                    <a:cubicBezTo>
                      <a:pt x="69" y="21"/>
                      <a:pt x="69" y="21"/>
                      <a:pt x="69" y="21"/>
                    </a:cubicBezTo>
                    <a:cubicBezTo>
                      <a:pt x="69" y="20"/>
                      <a:pt x="69" y="20"/>
                      <a:pt x="69" y="20"/>
                    </a:cubicBezTo>
                    <a:cubicBezTo>
                      <a:pt x="69" y="19"/>
                      <a:pt x="69" y="19"/>
                      <a:pt x="69" y="19"/>
                    </a:cubicBezTo>
                    <a:cubicBezTo>
                      <a:pt x="70" y="18"/>
                      <a:pt x="70" y="18"/>
                      <a:pt x="70" y="18"/>
                    </a:cubicBezTo>
                    <a:cubicBezTo>
                      <a:pt x="70" y="18"/>
                      <a:pt x="70" y="18"/>
                      <a:pt x="70" y="18"/>
                    </a:cubicBezTo>
                    <a:cubicBezTo>
                      <a:pt x="70" y="18"/>
                      <a:pt x="70" y="18"/>
                      <a:pt x="70" y="18"/>
                    </a:cubicBezTo>
                    <a:cubicBezTo>
                      <a:pt x="70" y="17"/>
                      <a:pt x="70" y="17"/>
                      <a:pt x="70" y="17"/>
                    </a:cubicBezTo>
                    <a:cubicBezTo>
                      <a:pt x="71" y="14"/>
                      <a:pt x="71" y="14"/>
                      <a:pt x="71" y="14"/>
                    </a:cubicBezTo>
                    <a:cubicBezTo>
                      <a:pt x="71" y="14"/>
                      <a:pt x="71" y="14"/>
                      <a:pt x="71" y="14"/>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2"/>
                      <a:pt x="72" y="12"/>
                    </a:cubicBezTo>
                    <a:cubicBezTo>
                      <a:pt x="73" y="12"/>
                      <a:pt x="73" y="12"/>
                      <a:pt x="73" y="12"/>
                    </a:cubicBezTo>
                    <a:cubicBezTo>
                      <a:pt x="73" y="12"/>
                      <a:pt x="73" y="12"/>
                      <a:pt x="73" y="12"/>
                    </a:cubicBezTo>
                    <a:cubicBezTo>
                      <a:pt x="73" y="11"/>
                      <a:pt x="73" y="11"/>
                      <a:pt x="73" y="11"/>
                    </a:cubicBezTo>
                    <a:cubicBezTo>
                      <a:pt x="73" y="11"/>
                      <a:pt x="73" y="11"/>
                      <a:pt x="73" y="11"/>
                    </a:cubicBezTo>
                    <a:cubicBezTo>
                      <a:pt x="73" y="11"/>
                      <a:pt x="73" y="11"/>
                      <a:pt x="73" y="11"/>
                    </a:cubicBezTo>
                    <a:cubicBezTo>
                      <a:pt x="73" y="10"/>
                      <a:pt x="73" y="10"/>
                      <a:pt x="73" y="10"/>
                    </a:cubicBezTo>
                    <a:cubicBezTo>
                      <a:pt x="73" y="9"/>
                      <a:pt x="73" y="9"/>
                      <a:pt x="73" y="9"/>
                    </a:cubicBezTo>
                    <a:cubicBezTo>
                      <a:pt x="74" y="10"/>
                      <a:pt x="74" y="10"/>
                      <a:pt x="74" y="10"/>
                    </a:cubicBezTo>
                    <a:cubicBezTo>
                      <a:pt x="74" y="10"/>
                      <a:pt x="74" y="10"/>
                      <a:pt x="74" y="10"/>
                    </a:cubicBezTo>
                    <a:cubicBezTo>
                      <a:pt x="74" y="10"/>
                      <a:pt x="74" y="10"/>
                      <a:pt x="74" y="10"/>
                    </a:cubicBezTo>
                    <a:cubicBezTo>
                      <a:pt x="75" y="10"/>
                      <a:pt x="75" y="10"/>
                      <a:pt x="75" y="10"/>
                    </a:cubicBezTo>
                    <a:cubicBezTo>
                      <a:pt x="76" y="13"/>
                      <a:pt x="76" y="13"/>
                      <a:pt x="76" y="13"/>
                    </a:cubicBezTo>
                    <a:cubicBezTo>
                      <a:pt x="76" y="13"/>
                      <a:pt x="76" y="13"/>
                      <a:pt x="76" y="13"/>
                    </a:cubicBezTo>
                    <a:cubicBezTo>
                      <a:pt x="76" y="13"/>
                      <a:pt x="76" y="13"/>
                      <a:pt x="76" y="13"/>
                    </a:cubicBezTo>
                    <a:cubicBezTo>
                      <a:pt x="77" y="13"/>
                      <a:pt x="77" y="13"/>
                      <a:pt x="77" y="13"/>
                    </a:cubicBezTo>
                    <a:cubicBezTo>
                      <a:pt x="78" y="13"/>
                      <a:pt x="78" y="13"/>
                      <a:pt x="78" y="13"/>
                    </a:cubicBezTo>
                    <a:cubicBezTo>
                      <a:pt x="78" y="12"/>
                      <a:pt x="78" y="12"/>
                      <a:pt x="78" y="12"/>
                    </a:cubicBezTo>
                    <a:cubicBezTo>
                      <a:pt x="78" y="11"/>
                      <a:pt x="78" y="11"/>
                      <a:pt x="78" y="11"/>
                    </a:cubicBezTo>
                    <a:cubicBezTo>
                      <a:pt x="78" y="12"/>
                      <a:pt x="78" y="12"/>
                      <a:pt x="78" y="12"/>
                    </a:cubicBezTo>
                    <a:cubicBezTo>
                      <a:pt x="78" y="12"/>
                      <a:pt x="78" y="12"/>
                      <a:pt x="78" y="12"/>
                    </a:cubicBezTo>
                    <a:cubicBezTo>
                      <a:pt x="78" y="12"/>
                      <a:pt x="78" y="12"/>
                      <a:pt x="78" y="12"/>
                    </a:cubicBezTo>
                    <a:cubicBezTo>
                      <a:pt x="79" y="12"/>
                      <a:pt x="79" y="12"/>
                      <a:pt x="79" y="12"/>
                    </a:cubicBezTo>
                    <a:cubicBezTo>
                      <a:pt x="80" y="13"/>
                      <a:pt x="80" y="13"/>
                      <a:pt x="80" y="13"/>
                    </a:cubicBezTo>
                    <a:cubicBezTo>
                      <a:pt x="80" y="14"/>
                      <a:pt x="80" y="14"/>
                      <a:pt x="80" y="14"/>
                    </a:cubicBezTo>
                    <a:cubicBezTo>
                      <a:pt x="79" y="14"/>
                      <a:pt x="79" y="14"/>
                      <a:pt x="79" y="14"/>
                    </a:cubicBezTo>
                    <a:cubicBezTo>
                      <a:pt x="79" y="14"/>
                      <a:pt x="79" y="14"/>
                      <a:pt x="79" y="14"/>
                    </a:cubicBezTo>
                    <a:cubicBezTo>
                      <a:pt x="80" y="16"/>
                      <a:pt x="80" y="16"/>
                      <a:pt x="80" y="16"/>
                    </a:cubicBezTo>
                    <a:cubicBezTo>
                      <a:pt x="80" y="16"/>
                      <a:pt x="80" y="16"/>
                      <a:pt x="80" y="16"/>
                    </a:cubicBezTo>
                    <a:cubicBezTo>
                      <a:pt x="80" y="16"/>
                      <a:pt x="80" y="16"/>
                      <a:pt x="80" y="16"/>
                    </a:cubicBezTo>
                    <a:cubicBezTo>
                      <a:pt x="81" y="17"/>
                      <a:pt x="81" y="17"/>
                      <a:pt x="81" y="17"/>
                    </a:cubicBezTo>
                    <a:cubicBezTo>
                      <a:pt x="81" y="17"/>
                      <a:pt x="81" y="17"/>
                      <a:pt x="81" y="17"/>
                    </a:cubicBezTo>
                    <a:cubicBezTo>
                      <a:pt x="81" y="18"/>
                      <a:pt x="81" y="18"/>
                      <a:pt x="81" y="18"/>
                    </a:cubicBezTo>
                    <a:cubicBezTo>
                      <a:pt x="81" y="18"/>
                      <a:pt x="81" y="18"/>
                      <a:pt x="81" y="18"/>
                    </a:cubicBezTo>
                    <a:cubicBezTo>
                      <a:pt x="81" y="18"/>
                      <a:pt x="81" y="18"/>
                      <a:pt x="81" y="18"/>
                    </a:cubicBezTo>
                    <a:cubicBezTo>
                      <a:pt x="81" y="20"/>
                      <a:pt x="81" y="20"/>
                      <a:pt x="81" y="20"/>
                    </a:cubicBezTo>
                    <a:cubicBezTo>
                      <a:pt x="81" y="20"/>
                      <a:pt x="81" y="20"/>
                      <a:pt x="81" y="20"/>
                    </a:cubicBezTo>
                    <a:cubicBezTo>
                      <a:pt x="81" y="21"/>
                      <a:pt x="81" y="21"/>
                      <a:pt x="81" y="21"/>
                    </a:cubicBezTo>
                    <a:cubicBezTo>
                      <a:pt x="81" y="21"/>
                      <a:pt x="81" y="21"/>
                      <a:pt x="81" y="21"/>
                    </a:cubicBezTo>
                    <a:cubicBezTo>
                      <a:pt x="81" y="21"/>
                      <a:pt x="81" y="21"/>
                      <a:pt x="81" y="21"/>
                    </a:cubicBezTo>
                    <a:cubicBezTo>
                      <a:pt x="80" y="22"/>
                      <a:pt x="80" y="22"/>
                      <a:pt x="80" y="22"/>
                    </a:cubicBezTo>
                    <a:cubicBezTo>
                      <a:pt x="80" y="22"/>
                      <a:pt x="80" y="22"/>
                      <a:pt x="80" y="22"/>
                    </a:cubicBezTo>
                    <a:cubicBezTo>
                      <a:pt x="80" y="22"/>
                      <a:pt x="80" y="22"/>
                      <a:pt x="80" y="22"/>
                    </a:cubicBezTo>
                    <a:cubicBezTo>
                      <a:pt x="81" y="23"/>
                      <a:pt x="81" y="23"/>
                      <a:pt x="81" y="23"/>
                    </a:cubicBezTo>
                    <a:cubicBezTo>
                      <a:pt x="79" y="24"/>
                      <a:pt x="79" y="24"/>
                      <a:pt x="79" y="24"/>
                    </a:cubicBezTo>
                    <a:cubicBezTo>
                      <a:pt x="79" y="25"/>
                      <a:pt x="79" y="25"/>
                      <a:pt x="79" y="25"/>
                    </a:cubicBezTo>
                    <a:cubicBezTo>
                      <a:pt x="79" y="25"/>
                      <a:pt x="79" y="25"/>
                      <a:pt x="79" y="25"/>
                    </a:cubicBezTo>
                    <a:cubicBezTo>
                      <a:pt x="79" y="26"/>
                      <a:pt x="79" y="26"/>
                      <a:pt x="79" y="26"/>
                    </a:cubicBezTo>
                    <a:cubicBezTo>
                      <a:pt x="79" y="26"/>
                      <a:pt x="79" y="26"/>
                      <a:pt x="79" y="26"/>
                    </a:cubicBezTo>
                    <a:cubicBezTo>
                      <a:pt x="78" y="26"/>
                      <a:pt x="78" y="26"/>
                      <a:pt x="78" y="26"/>
                    </a:cubicBezTo>
                    <a:cubicBezTo>
                      <a:pt x="78" y="26"/>
                      <a:pt x="78" y="26"/>
                      <a:pt x="78" y="26"/>
                    </a:cubicBezTo>
                    <a:cubicBezTo>
                      <a:pt x="78" y="28"/>
                      <a:pt x="78" y="28"/>
                      <a:pt x="78" y="28"/>
                    </a:cubicBezTo>
                    <a:cubicBezTo>
                      <a:pt x="78" y="29"/>
                      <a:pt x="78" y="29"/>
                      <a:pt x="78" y="29"/>
                    </a:cubicBezTo>
                    <a:cubicBezTo>
                      <a:pt x="78" y="29"/>
                      <a:pt x="78" y="29"/>
                      <a:pt x="78" y="29"/>
                    </a:cubicBezTo>
                    <a:cubicBezTo>
                      <a:pt x="78" y="29"/>
                      <a:pt x="78" y="29"/>
                      <a:pt x="78" y="29"/>
                    </a:cubicBezTo>
                    <a:cubicBezTo>
                      <a:pt x="78" y="30"/>
                      <a:pt x="78" y="30"/>
                      <a:pt x="78" y="30"/>
                    </a:cubicBezTo>
                    <a:cubicBezTo>
                      <a:pt x="76" y="32"/>
                      <a:pt x="76" y="32"/>
                      <a:pt x="76" y="32"/>
                    </a:cubicBezTo>
                    <a:cubicBezTo>
                      <a:pt x="76" y="32"/>
                      <a:pt x="76" y="32"/>
                      <a:pt x="76" y="32"/>
                    </a:cubicBezTo>
                    <a:cubicBezTo>
                      <a:pt x="76" y="32"/>
                      <a:pt x="76" y="32"/>
                      <a:pt x="76" y="32"/>
                    </a:cubicBezTo>
                    <a:cubicBezTo>
                      <a:pt x="76" y="34"/>
                      <a:pt x="76" y="34"/>
                      <a:pt x="76" y="34"/>
                    </a:cubicBezTo>
                    <a:cubicBezTo>
                      <a:pt x="76" y="34"/>
                      <a:pt x="76" y="34"/>
                      <a:pt x="76" y="34"/>
                    </a:cubicBezTo>
                    <a:cubicBezTo>
                      <a:pt x="76" y="34"/>
                      <a:pt x="76" y="34"/>
                      <a:pt x="76" y="34"/>
                    </a:cubicBezTo>
                    <a:cubicBezTo>
                      <a:pt x="76" y="34"/>
                      <a:pt x="76" y="34"/>
                      <a:pt x="76" y="34"/>
                    </a:cubicBezTo>
                    <a:cubicBezTo>
                      <a:pt x="75" y="35"/>
                      <a:pt x="75" y="35"/>
                      <a:pt x="75" y="35"/>
                    </a:cubicBezTo>
                    <a:cubicBezTo>
                      <a:pt x="75" y="36"/>
                      <a:pt x="75" y="36"/>
                      <a:pt x="75" y="36"/>
                    </a:cubicBezTo>
                    <a:cubicBezTo>
                      <a:pt x="75" y="36"/>
                      <a:pt x="75" y="36"/>
                      <a:pt x="75" y="36"/>
                    </a:cubicBezTo>
                    <a:cubicBezTo>
                      <a:pt x="76" y="38"/>
                      <a:pt x="76" y="38"/>
                      <a:pt x="76" y="38"/>
                    </a:cubicBezTo>
                    <a:cubicBezTo>
                      <a:pt x="76" y="38"/>
                      <a:pt x="76" y="38"/>
                      <a:pt x="76" y="38"/>
                    </a:cubicBezTo>
                    <a:cubicBezTo>
                      <a:pt x="76" y="38"/>
                      <a:pt x="76" y="38"/>
                      <a:pt x="76" y="38"/>
                    </a:cubicBezTo>
                    <a:cubicBezTo>
                      <a:pt x="76" y="38"/>
                      <a:pt x="76" y="38"/>
                      <a:pt x="76" y="38"/>
                    </a:cubicBezTo>
                    <a:cubicBezTo>
                      <a:pt x="76" y="40"/>
                      <a:pt x="76" y="40"/>
                      <a:pt x="76" y="40"/>
                    </a:cubicBezTo>
                    <a:cubicBezTo>
                      <a:pt x="75" y="42"/>
                      <a:pt x="75" y="42"/>
                      <a:pt x="75" y="42"/>
                    </a:cubicBezTo>
                    <a:cubicBezTo>
                      <a:pt x="75" y="42"/>
                      <a:pt x="75" y="42"/>
                      <a:pt x="75" y="42"/>
                    </a:cubicBezTo>
                    <a:cubicBezTo>
                      <a:pt x="75" y="42"/>
                      <a:pt x="75" y="42"/>
                      <a:pt x="75" y="42"/>
                    </a:cubicBezTo>
                    <a:cubicBezTo>
                      <a:pt x="75" y="43"/>
                      <a:pt x="75" y="43"/>
                      <a:pt x="75" y="43"/>
                    </a:cubicBezTo>
                    <a:cubicBezTo>
                      <a:pt x="74" y="43"/>
                      <a:pt x="74" y="43"/>
                      <a:pt x="74" y="43"/>
                    </a:cubicBezTo>
                    <a:cubicBezTo>
                      <a:pt x="74" y="43"/>
                      <a:pt x="74" y="43"/>
                      <a:pt x="74" y="43"/>
                    </a:cubicBezTo>
                    <a:cubicBezTo>
                      <a:pt x="74" y="43"/>
                      <a:pt x="74" y="43"/>
                      <a:pt x="74" y="43"/>
                    </a:cubicBezTo>
                    <a:cubicBezTo>
                      <a:pt x="73" y="43"/>
                      <a:pt x="73" y="43"/>
                      <a:pt x="73" y="43"/>
                    </a:cubicBezTo>
                    <a:cubicBezTo>
                      <a:pt x="73" y="43"/>
                      <a:pt x="73" y="43"/>
                      <a:pt x="73" y="43"/>
                    </a:cubicBezTo>
                    <a:cubicBezTo>
                      <a:pt x="73" y="44"/>
                      <a:pt x="73" y="44"/>
                      <a:pt x="73" y="44"/>
                    </a:cubicBezTo>
                    <a:cubicBezTo>
                      <a:pt x="72" y="45"/>
                      <a:pt x="72" y="45"/>
                      <a:pt x="72" y="45"/>
                    </a:cubicBezTo>
                    <a:cubicBezTo>
                      <a:pt x="71" y="45"/>
                      <a:pt x="71" y="45"/>
                      <a:pt x="71" y="45"/>
                    </a:cubicBezTo>
                    <a:cubicBezTo>
                      <a:pt x="71" y="45"/>
                      <a:pt x="71" y="45"/>
                      <a:pt x="71" y="45"/>
                    </a:cubicBezTo>
                    <a:cubicBezTo>
                      <a:pt x="71" y="45"/>
                      <a:pt x="71" y="45"/>
                      <a:pt x="71" y="45"/>
                    </a:cubicBezTo>
                    <a:cubicBezTo>
                      <a:pt x="71" y="46"/>
                      <a:pt x="71" y="46"/>
                      <a:pt x="71" y="46"/>
                    </a:cubicBezTo>
                    <a:cubicBezTo>
                      <a:pt x="71" y="46"/>
                      <a:pt x="71" y="46"/>
                      <a:pt x="71" y="46"/>
                    </a:cubicBezTo>
                    <a:cubicBezTo>
                      <a:pt x="71" y="46"/>
                      <a:pt x="71" y="46"/>
                      <a:pt x="71" y="46"/>
                    </a:cubicBezTo>
                    <a:cubicBezTo>
                      <a:pt x="71" y="47"/>
                      <a:pt x="71" y="47"/>
                      <a:pt x="71" y="47"/>
                    </a:cubicBezTo>
                    <a:cubicBezTo>
                      <a:pt x="72" y="48"/>
                      <a:pt x="72" y="48"/>
                      <a:pt x="72" y="48"/>
                    </a:cubicBezTo>
                    <a:cubicBezTo>
                      <a:pt x="72" y="48"/>
                      <a:pt x="72" y="48"/>
                      <a:pt x="72" y="48"/>
                    </a:cubicBezTo>
                    <a:cubicBezTo>
                      <a:pt x="72" y="48"/>
                      <a:pt x="72" y="48"/>
                      <a:pt x="72" y="48"/>
                    </a:cubicBezTo>
                    <a:cubicBezTo>
                      <a:pt x="72" y="49"/>
                      <a:pt x="72" y="49"/>
                      <a:pt x="72" y="49"/>
                    </a:cubicBezTo>
                    <a:cubicBezTo>
                      <a:pt x="73" y="51"/>
                      <a:pt x="73" y="51"/>
                      <a:pt x="73" y="51"/>
                    </a:cubicBezTo>
                    <a:cubicBezTo>
                      <a:pt x="73" y="51"/>
                      <a:pt x="73" y="51"/>
                      <a:pt x="73" y="51"/>
                    </a:cubicBezTo>
                    <a:cubicBezTo>
                      <a:pt x="73" y="52"/>
                      <a:pt x="73" y="52"/>
                      <a:pt x="73" y="52"/>
                    </a:cubicBezTo>
                    <a:cubicBezTo>
                      <a:pt x="73" y="52"/>
                      <a:pt x="73" y="52"/>
                      <a:pt x="73" y="52"/>
                    </a:cubicBezTo>
                    <a:cubicBezTo>
                      <a:pt x="74" y="54"/>
                      <a:pt x="74" y="54"/>
                      <a:pt x="74" y="54"/>
                    </a:cubicBezTo>
                    <a:cubicBezTo>
                      <a:pt x="74" y="55"/>
                      <a:pt x="74" y="55"/>
                      <a:pt x="74" y="55"/>
                    </a:cubicBezTo>
                    <a:cubicBezTo>
                      <a:pt x="74" y="55"/>
                      <a:pt x="74" y="55"/>
                      <a:pt x="74" y="55"/>
                    </a:cubicBezTo>
                    <a:cubicBezTo>
                      <a:pt x="75" y="55"/>
                      <a:pt x="75" y="55"/>
                      <a:pt x="75" y="55"/>
                    </a:cubicBezTo>
                    <a:cubicBezTo>
                      <a:pt x="76" y="57"/>
                      <a:pt x="76" y="57"/>
                      <a:pt x="76" y="57"/>
                    </a:cubicBezTo>
                    <a:cubicBezTo>
                      <a:pt x="77" y="57"/>
                      <a:pt x="77" y="57"/>
                      <a:pt x="77" y="57"/>
                    </a:cubicBezTo>
                    <a:cubicBezTo>
                      <a:pt x="77" y="58"/>
                      <a:pt x="77" y="58"/>
                      <a:pt x="77" y="58"/>
                    </a:cubicBezTo>
                    <a:cubicBezTo>
                      <a:pt x="77" y="58"/>
                      <a:pt x="77" y="58"/>
                      <a:pt x="77" y="58"/>
                    </a:cubicBezTo>
                    <a:cubicBezTo>
                      <a:pt x="77" y="58"/>
                      <a:pt x="77" y="58"/>
                      <a:pt x="77" y="58"/>
                    </a:cubicBezTo>
                    <a:cubicBezTo>
                      <a:pt x="78" y="60"/>
                      <a:pt x="78" y="60"/>
                      <a:pt x="78" y="60"/>
                    </a:cubicBezTo>
                    <a:cubicBezTo>
                      <a:pt x="78" y="61"/>
                      <a:pt x="78" y="61"/>
                      <a:pt x="78" y="61"/>
                    </a:cubicBezTo>
                    <a:cubicBezTo>
                      <a:pt x="78" y="61"/>
                      <a:pt x="78" y="61"/>
                      <a:pt x="78" y="61"/>
                    </a:cubicBezTo>
                    <a:cubicBezTo>
                      <a:pt x="78" y="62"/>
                      <a:pt x="78" y="62"/>
                      <a:pt x="78" y="62"/>
                    </a:cubicBezTo>
                    <a:cubicBezTo>
                      <a:pt x="79" y="62"/>
                      <a:pt x="79" y="62"/>
                      <a:pt x="79" y="62"/>
                    </a:cubicBezTo>
                    <a:cubicBezTo>
                      <a:pt x="79" y="63"/>
                      <a:pt x="79" y="63"/>
                      <a:pt x="79" y="63"/>
                    </a:cubicBezTo>
                    <a:cubicBezTo>
                      <a:pt x="79" y="63"/>
                      <a:pt x="79" y="63"/>
                      <a:pt x="79" y="63"/>
                    </a:cubicBezTo>
                    <a:cubicBezTo>
                      <a:pt x="80" y="63"/>
                      <a:pt x="80" y="63"/>
                      <a:pt x="80" y="63"/>
                    </a:cubicBezTo>
                    <a:cubicBezTo>
                      <a:pt x="80" y="63"/>
                      <a:pt x="80" y="63"/>
                      <a:pt x="80" y="63"/>
                    </a:cubicBezTo>
                    <a:cubicBezTo>
                      <a:pt x="80" y="63"/>
                      <a:pt x="80" y="63"/>
                      <a:pt x="80" y="63"/>
                    </a:cubicBezTo>
                    <a:cubicBezTo>
                      <a:pt x="80" y="63"/>
                      <a:pt x="80" y="63"/>
                      <a:pt x="80" y="63"/>
                    </a:cubicBezTo>
                    <a:cubicBezTo>
                      <a:pt x="80" y="63"/>
                      <a:pt x="80" y="63"/>
                      <a:pt x="80" y="63"/>
                    </a:cubicBezTo>
                    <a:cubicBezTo>
                      <a:pt x="80" y="65"/>
                      <a:pt x="80" y="65"/>
                      <a:pt x="80" y="65"/>
                    </a:cubicBezTo>
                    <a:cubicBezTo>
                      <a:pt x="80" y="66"/>
                      <a:pt x="80" y="66"/>
                      <a:pt x="80" y="66"/>
                    </a:cubicBezTo>
                    <a:cubicBezTo>
                      <a:pt x="81" y="65"/>
                      <a:pt x="81" y="65"/>
                      <a:pt x="81" y="65"/>
                    </a:cubicBezTo>
                    <a:cubicBezTo>
                      <a:pt x="81" y="65"/>
                      <a:pt x="81" y="65"/>
                      <a:pt x="81" y="65"/>
                    </a:cubicBezTo>
                    <a:cubicBezTo>
                      <a:pt x="82" y="65"/>
                      <a:pt x="82" y="65"/>
                      <a:pt x="82" y="65"/>
                    </a:cubicBezTo>
                    <a:cubicBezTo>
                      <a:pt x="82" y="65"/>
                      <a:pt x="82" y="65"/>
                      <a:pt x="82" y="65"/>
                    </a:cubicBezTo>
                    <a:cubicBezTo>
                      <a:pt x="82" y="65"/>
                      <a:pt x="82" y="65"/>
                      <a:pt x="82" y="65"/>
                    </a:cubicBezTo>
                    <a:cubicBezTo>
                      <a:pt x="82" y="65"/>
                      <a:pt x="82" y="65"/>
                      <a:pt x="82" y="65"/>
                    </a:cubicBezTo>
                    <a:cubicBezTo>
                      <a:pt x="82" y="65"/>
                      <a:pt x="82" y="65"/>
                      <a:pt x="82" y="65"/>
                    </a:cubicBezTo>
                    <a:cubicBezTo>
                      <a:pt x="82" y="66"/>
                      <a:pt x="82" y="66"/>
                      <a:pt x="82" y="66"/>
                    </a:cubicBezTo>
                    <a:cubicBezTo>
                      <a:pt x="82" y="66"/>
                      <a:pt x="82" y="66"/>
                      <a:pt x="82" y="66"/>
                    </a:cubicBezTo>
                    <a:cubicBezTo>
                      <a:pt x="82" y="67"/>
                      <a:pt x="82" y="67"/>
                      <a:pt x="82" y="67"/>
                    </a:cubicBezTo>
                    <a:cubicBezTo>
                      <a:pt x="82" y="68"/>
                      <a:pt x="82" y="68"/>
                      <a:pt x="82" y="68"/>
                    </a:cubicBezTo>
                    <a:cubicBezTo>
                      <a:pt x="81" y="70"/>
                      <a:pt x="81" y="70"/>
                      <a:pt x="81" y="70"/>
                    </a:cubicBezTo>
                    <a:cubicBezTo>
                      <a:pt x="80" y="71"/>
                      <a:pt x="80" y="71"/>
                      <a:pt x="80" y="71"/>
                    </a:cubicBezTo>
                    <a:cubicBezTo>
                      <a:pt x="80" y="71"/>
                      <a:pt x="80" y="71"/>
                      <a:pt x="80" y="71"/>
                    </a:cubicBezTo>
                    <a:cubicBezTo>
                      <a:pt x="80" y="71"/>
                      <a:pt x="80" y="71"/>
                      <a:pt x="80" y="71"/>
                    </a:cubicBezTo>
                    <a:cubicBezTo>
                      <a:pt x="79" y="72"/>
                      <a:pt x="79" y="72"/>
                      <a:pt x="79" y="72"/>
                    </a:cubicBezTo>
                    <a:cubicBezTo>
                      <a:pt x="79" y="71"/>
                      <a:pt x="79" y="71"/>
                      <a:pt x="79" y="71"/>
                    </a:cubicBezTo>
                    <a:cubicBezTo>
                      <a:pt x="79" y="71"/>
                      <a:pt x="79" y="71"/>
                      <a:pt x="79" y="71"/>
                    </a:cubicBezTo>
                    <a:cubicBezTo>
                      <a:pt x="79" y="71"/>
                      <a:pt x="79" y="71"/>
                      <a:pt x="79" y="71"/>
                    </a:cubicBezTo>
                    <a:cubicBezTo>
                      <a:pt x="78" y="71"/>
                      <a:pt x="78" y="71"/>
                      <a:pt x="78" y="71"/>
                    </a:cubicBezTo>
                    <a:cubicBezTo>
                      <a:pt x="78" y="70"/>
                      <a:pt x="78" y="70"/>
                      <a:pt x="78" y="70"/>
                    </a:cubicBezTo>
                    <a:cubicBezTo>
                      <a:pt x="79" y="69"/>
                      <a:pt x="79" y="69"/>
                      <a:pt x="79" y="69"/>
                    </a:cubicBezTo>
                    <a:cubicBezTo>
                      <a:pt x="79" y="69"/>
                      <a:pt x="79" y="69"/>
                      <a:pt x="79" y="69"/>
                    </a:cubicBezTo>
                    <a:cubicBezTo>
                      <a:pt x="79" y="69"/>
                      <a:pt x="79" y="69"/>
                      <a:pt x="79" y="69"/>
                    </a:cubicBezTo>
                    <a:cubicBezTo>
                      <a:pt x="79" y="67"/>
                      <a:pt x="79" y="67"/>
                      <a:pt x="79" y="67"/>
                    </a:cubicBezTo>
                    <a:cubicBezTo>
                      <a:pt x="80" y="66"/>
                      <a:pt x="80" y="66"/>
                      <a:pt x="80" y="66"/>
                    </a:cubicBezTo>
                    <a:cubicBezTo>
                      <a:pt x="79" y="67"/>
                      <a:pt x="79" y="67"/>
                      <a:pt x="79" y="67"/>
                    </a:cubicBezTo>
                    <a:cubicBezTo>
                      <a:pt x="78" y="67"/>
                      <a:pt x="78" y="67"/>
                      <a:pt x="78" y="67"/>
                    </a:cubicBezTo>
                    <a:cubicBezTo>
                      <a:pt x="78" y="67"/>
                      <a:pt x="78" y="67"/>
                      <a:pt x="78" y="67"/>
                    </a:cubicBezTo>
                    <a:cubicBezTo>
                      <a:pt x="78" y="67"/>
                      <a:pt x="78" y="67"/>
                      <a:pt x="78" y="67"/>
                    </a:cubicBezTo>
                    <a:cubicBezTo>
                      <a:pt x="77" y="69"/>
                      <a:pt x="77" y="69"/>
                      <a:pt x="77" y="69"/>
                    </a:cubicBezTo>
                    <a:cubicBezTo>
                      <a:pt x="76" y="69"/>
                      <a:pt x="76" y="69"/>
                      <a:pt x="76" y="69"/>
                    </a:cubicBezTo>
                    <a:cubicBezTo>
                      <a:pt x="76" y="70"/>
                      <a:pt x="76" y="70"/>
                      <a:pt x="76" y="70"/>
                    </a:cubicBezTo>
                    <a:cubicBezTo>
                      <a:pt x="76" y="70"/>
                      <a:pt x="76" y="70"/>
                      <a:pt x="76" y="70"/>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9"/>
                      <a:pt x="75" y="69"/>
                      <a:pt x="75" y="69"/>
                    </a:cubicBezTo>
                    <a:cubicBezTo>
                      <a:pt x="76" y="67"/>
                      <a:pt x="76" y="67"/>
                      <a:pt x="76" y="67"/>
                    </a:cubicBezTo>
                    <a:cubicBezTo>
                      <a:pt x="77" y="65"/>
                      <a:pt x="77" y="65"/>
                      <a:pt x="77" y="65"/>
                    </a:cubicBezTo>
                    <a:cubicBezTo>
                      <a:pt x="75" y="66"/>
                      <a:pt x="75" y="66"/>
                      <a:pt x="75" y="66"/>
                    </a:cubicBezTo>
                    <a:cubicBezTo>
                      <a:pt x="75" y="67"/>
                      <a:pt x="75" y="67"/>
                      <a:pt x="75" y="67"/>
                    </a:cubicBezTo>
                    <a:cubicBezTo>
                      <a:pt x="74" y="66"/>
                      <a:pt x="74" y="66"/>
                      <a:pt x="74" y="66"/>
                    </a:cubicBezTo>
                    <a:cubicBezTo>
                      <a:pt x="74" y="64"/>
                      <a:pt x="74" y="64"/>
                      <a:pt x="74" y="64"/>
                    </a:cubicBezTo>
                    <a:cubicBezTo>
                      <a:pt x="73" y="66"/>
                      <a:pt x="73" y="66"/>
                      <a:pt x="73" y="66"/>
                    </a:cubicBezTo>
                    <a:cubicBezTo>
                      <a:pt x="73" y="67"/>
                      <a:pt x="73" y="67"/>
                      <a:pt x="73" y="67"/>
                    </a:cubicBezTo>
                    <a:cubicBezTo>
                      <a:pt x="72" y="68"/>
                      <a:pt x="72" y="68"/>
                      <a:pt x="72" y="68"/>
                    </a:cubicBezTo>
                    <a:cubicBezTo>
                      <a:pt x="72" y="68"/>
                      <a:pt x="72" y="68"/>
                      <a:pt x="72" y="68"/>
                    </a:cubicBezTo>
                    <a:cubicBezTo>
                      <a:pt x="72" y="68"/>
                      <a:pt x="72" y="68"/>
                      <a:pt x="72" y="68"/>
                    </a:cubicBezTo>
                    <a:cubicBezTo>
                      <a:pt x="72" y="68"/>
                      <a:pt x="72" y="68"/>
                      <a:pt x="72" y="68"/>
                    </a:cubicBezTo>
                    <a:cubicBezTo>
                      <a:pt x="71" y="68"/>
                      <a:pt x="71" y="68"/>
                      <a:pt x="71" y="68"/>
                    </a:cubicBezTo>
                    <a:cubicBezTo>
                      <a:pt x="71" y="68"/>
                      <a:pt x="71" y="68"/>
                      <a:pt x="71" y="68"/>
                    </a:cubicBezTo>
                    <a:cubicBezTo>
                      <a:pt x="70" y="68"/>
                      <a:pt x="70" y="68"/>
                      <a:pt x="70" y="68"/>
                    </a:cubicBezTo>
                    <a:cubicBezTo>
                      <a:pt x="70" y="68"/>
                      <a:pt x="70" y="68"/>
                      <a:pt x="70" y="68"/>
                    </a:cubicBezTo>
                    <a:cubicBezTo>
                      <a:pt x="70" y="69"/>
                      <a:pt x="70" y="69"/>
                      <a:pt x="70" y="69"/>
                    </a:cubicBezTo>
                    <a:cubicBezTo>
                      <a:pt x="70" y="69"/>
                      <a:pt x="70" y="69"/>
                      <a:pt x="70" y="69"/>
                    </a:cubicBezTo>
                    <a:cubicBezTo>
                      <a:pt x="70" y="69"/>
                      <a:pt x="70" y="69"/>
                      <a:pt x="70" y="69"/>
                    </a:cubicBezTo>
                    <a:cubicBezTo>
                      <a:pt x="71" y="70"/>
                      <a:pt x="71" y="70"/>
                      <a:pt x="71" y="70"/>
                    </a:cubicBezTo>
                    <a:cubicBezTo>
                      <a:pt x="70" y="70"/>
                      <a:pt x="70" y="70"/>
                      <a:pt x="70" y="70"/>
                    </a:cubicBezTo>
                    <a:cubicBezTo>
                      <a:pt x="69" y="71"/>
                      <a:pt x="69" y="71"/>
                      <a:pt x="69" y="71"/>
                    </a:cubicBezTo>
                    <a:cubicBezTo>
                      <a:pt x="69" y="71"/>
                      <a:pt x="69" y="71"/>
                      <a:pt x="69" y="71"/>
                    </a:cubicBezTo>
                    <a:cubicBezTo>
                      <a:pt x="69" y="71"/>
                      <a:pt x="69" y="71"/>
                      <a:pt x="69" y="71"/>
                    </a:cubicBezTo>
                    <a:cubicBezTo>
                      <a:pt x="69" y="71"/>
                      <a:pt x="69" y="71"/>
                      <a:pt x="69" y="71"/>
                    </a:cubicBezTo>
                    <a:cubicBezTo>
                      <a:pt x="68" y="70"/>
                      <a:pt x="68" y="70"/>
                      <a:pt x="68" y="70"/>
                    </a:cubicBezTo>
                    <a:cubicBezTo>
                      <a:pt x="68" y="69"/>
                      <a:pt x="68" y="69"/>
                      <a:pt x="68" y="69"/>
                    </a:cubicBezTo>
                    <a:cubicBezTo>
                      <a:pt x="68" y="68"/>
                      <a:pt x="68" y="68"/>
                      <a:pt x="68" y="68"/>
                    </a:cubicBezTo>
                    <a:cubicBezTo>
                      <a:pt x="68" y="68"/>
                      <a:pt x="68" y="68"/>
                      <a:pt x="68" y="68"/>
                    </a:cubicBezTo>
                    <a:cubicBezTo>
                      <a:pt x="68" y="68"/>
                      <a:pt x="68" y="68"/>
                      <a:pt x="68" y="68"/>
                    </a:cubicBezTo>
                    <a:cubicBezTo>
                      <a:pt x="67" y="68"/>
                      <a:pt x="67" y="68"/>
                      <a:pt x="67" y="68"/>
                    </a:cubicBezTo>
                    <a:cubicBezTo>
                      <a:pt x="67" y="68"/>
                      <a:pt x="67" y="68"/>
                      <a:pt x="67" y="68"/>
                    </a:cubicBezTo>
                    <a:cubicBezTo>
                      <a:pt x="66" y="68"/>
                      <a:pt x="66" y="68"/>
                      <a:pt x="66" y="68"/>
                    </a:cubicBezTo>
                    <a:cubicBezTo>
                      <a:pt x="66" y="69"/>
                      <a:pt x="66" y="69"/>
                      <a:pt x="66" y="69"/>
                    </a:cubicBezTo>
                    <a:cubicBezTo>
                      <a:pt x="65" y="69"/>
                      <a:pt x="65" y="69"/>
                      <a:pt x="65" y="69"/>
                    </a:cubicBezTo>
                    <a:cubicBezTo>
                      <a:pt x="66" y="69"/>
                      <a:pt x="66" y="69"/>
                      <a:pt x="66" y="69"/>
                    </a:cubicBezTo>
                    <a:cubicBezTo>
                      <a:pt x="66" y="70"/>
                      <a:pt x="66" y="70"/>
                      <a:pt x="66" y="70"/>
                    </a:cubicBezTo>
                    <a:cubicBezTo>
                      <a:pt x="66" y="71"/>
                      <a:pt x="66" y="71"/>
                      <a:pt x="66" y="71"/>
                    </a:cubicBezTo>
                    <a:cubicBezTo>
                      <a:pt x="65" y="71"/>
                      <a:pt x="65" y="71"/>
                      <a:pt x="65" y="71"/>
                    </a:cubicBezTo>
                    <a:cubicBezTo>
                      <a:pt x="65" y="71"/>
                      <a:pt x="65" y="71"/>
                      <a:pt x="65" y="71"/>
                    </a:cubicBezTo>
                    <a:cubicBezTo>
                      <a:pt x="65" y="72"/>
                      <a:pt x="65" y="72"/>
                      <a:pt x="65" y="72"/>
                    </a:cubicBezTo>
                    <a:cubicBezTo>
                      <a:pt x="65" y="73"/>
                      <a:pt x="65" y="73"/>
                      <a:pt x="65" y="73"/>
                    </a:cubicBezTo>
                    <a:cubicBezTo>
                      <a:pt x="66" y="73"/>
                      <a:pt x="66" y="73"/>
                      <a:pt x="66" y="73"/>
                    </a:cubicBezTo>
                    <a:cubicBezTo>
                      <a:pt x="66" y="73"/>
                      <a:pt x="66" y="73"/>
                      <a:pt x="66" y="73"/>
                    </a:cubicBezTo>
                    <a:cubicBezTo>
                      <a:pt x="66" y="73"/>
                      <a:pt x="66" y="73"/>
                      <a:pt x="66" y="73"/>
                    </a:cubicBezTo>
                    <a:cubicBezTo>
                      <a:pt x="66" y="74"/>
                      <a:pt x="66" y="74"/>
                      <a:pt x="66" y="74"/>
                    </a:cubicBezTo>
                    <a:cubicBezTo>
                      <a:pt x="65" y="74"/>
                      <a:pt x="65" y="74"/>
                      <a:pt x="65" y="74"/>
                    </a:cubicBezTo>
                    <a:cubicBezTo>
                      <a:pt x="64" y="75"/>
                      <a:pt x="64" y="75"/>
                      <a:pt x="64" y="75"/>
                    </a:cubicBezTo>
                    <a:cubicBezTo>
                      <a:pt x="64" y="75"/>
                      <a:pt x="64" y="75"/>
                      <a:pt x="64" y="75"/>
                    </a:cubicBezTo>
                    <a:cubicBezTo>
                      <a:pt x="64" y="75"/>
                      <a:pt x="64" y="75"/>
                      <a:pt x="64" y="75"/>
                    </a:cubicBezTo>
                    <a:cubicBezTo>
                      <a:pt x="64" y="76"/>
                      <a:pt x="64" y="76"/>
                      <a:pt x="64" y="76"/>
                    </a:cubicBezTo>
                    <a:cubicBezTo>
                      <a:pt x="65" y="76"/>
                      <a:pt x="65" y="76"/>
                      <a:pt x="65" y="76"/>
                    </a:cubicBezTo>
                    <a:cubicBezTo>
                      <a:pt x="66" y="75"/>
                      <a:pt x="66" y="75"/>
                      <a:pt x="66" y="75"/>
                    </a:cubicBezTo>
                    <a:cubicBezTo>
                      <a:pt x="68" y="74"/>
                      <a:pt x="68" y="74"/>
                      <a:pt x="68" y="74"/>
                    </a:cubicBezTo>
                    <a:cubicBezTo>
                      <a:pt x="69" y="74"/>
                      <a:pt x="69" y="74"/>
                      <a:pt x="69" y="74"/>
                    </a:cubicBezTo>
                    <a:cubicBezTo>
                      <a:pt x="70" y="74"/>
                      <a:pt x="70" y="74"/>
                      <a:pt x="70" y="74"/>
                    </a:cubicBezTo>
                    <a:cubicBezTo>
                      <a:pt x="70" y="74"/>
                      <a:pt x="70" y="74"/>
                      <a:pt x="70" y="74"/>
                    </a:cubicBezTo>
                    <a:cubicBezTo>
                      <a:pt x="70" y="74"/>
                      <a:pt x="70" y="74"/>
                      <a:pt x="70" y="74"/>
                    </a:cubicBezTo>
                    <a:cubicBezTo>
                      <a:pt x="71" y="73"/>
                      <a:pt x="71" y="73"/>
                      <a:pt x="71" y="73"/>
                    </a:cubicBezTo>
                    <a:cubicBezTo>
                      <a:pt x="71" y="73"/>
                      <a:pt x="71" y="73"/>
                      <a:pt x="71" y="73"/>
                    </a:cubicBezTo>
                    <a:cubicBezTo>
                      <a:pt x="71" y="73"/>
                      <a:pt x="71" y="73"/>
                      <a:pt x="71" y="73"/>
                    </a:cubicBezTo>
                    <a:cubicBezTo>
                      <a:pt x="71" y="73"/>
                      <a:pt x="71" y="73"/>
                      <a:pt x="71" y="73"/>
                    </a:cubicBezTo>
                    <a:cubicBezTo>
                      <a:pt x="71" y="73"/>
                      <a:pt x="71" y="73"/>
                      <a:pt x="71" y="73"/>
                    </a:cubicBezTo>
                    <a:cubicBezTo>
                      <a:pt x="72" y="73"/>
                      <a:pt x="72" y="73"/>
                      <a:pt x="72" y="73"/>
                    </a:cubicBezTo>
                    <a:cubicBezTo>
                      <a:pt x="72" y="73"/>
                      <a:pt x="72" y="73"/>
                      <a:pt x="72" y="73"/>
                    </a:cubicBezTo>
                    <a:cubicBezTo>
                      <a:pt x="71" y="74"/>
                      <a:pt x="71" y="74"/>
                      <a:pt x="71" y="74"/>
                    </a:cubicBezTo>
                    <a:cubicBezTo>
                      <a:pt x="71" y="74"/>
                      <a:pt x="71" y="74"/>
                      <a:pt x="71" y="74"/>
                    </a:cubicBezTo>
                    <a:cubicBezTo>
                      <a:pt x="71" y="74"/>
                      <a:pt x="71" y="74"/>
                      <a:pt x="71" y="74"/>
                    </a:cubicBezTo>
                    <a:cubicBezTo>
                      <a:pt x="70" y="75"/>
                      <a:pt x="70" y="75"/>
                      <a:pt x="70" y="75"/>
                    </a:cubicBezTo>
                    <a:cubicBezTo>
                      <a:pt x="70" y="75"/>
                      <a:pt x="70" y="75"/>
                      <a:pt x="70" y="75"/>
                    </a:cubicBezTo>
                    <a:cubicBezTo>
                      <a:pt x="70" y="75"/>
                      <a:pt x="70" y="75"/>
                      <a:pt x="70" y="75"/>
                    </a:cubicBezTo>
                    <a:cubicBezTo>
                      <a:pt x="71" y="76"/>
                      <a:pt x="71" y="76"/>
                      <a:pt x="71" y="76"/>
                    </a:cubicBezTo>
                    <a:cubicBezTo>
                      <a:pt x="71" y="76"/>
                      <a:pt x="71" y="76"/>
                      <a:pt x="71" y="76"/>
                    </a:cubicBezTo>
                    <a:cubicBezTo>
                      <a:pt x="71" y="76"/>
                      <a:pt x="71" y="76"/>
                      <a:pt x="71" y="76"/>
                    </a:cubicBezTo>
                    <a:cubicBezTo>
                      <a:pt x="72" y="76"/>
                      <a:pt x="72" y="76"/>
                      <a:pt x="72" y="76"/>
                    </a:cubicBezTo>
                    <a:cubicBezTo>
                      <a:pt x="72" y="77"/>
                      <a:pt x="72" y="77"/>
                      <a:pt x="72" y="77"/>
                    </a:cubicBezTo>
                    <a:cubicBezTo>
                      <a:pt x="71" y="77"/>
                      <a:pt x="71" y="77"/>
                      <a:pt x="71" y="77"/>
                    </a:cubicBezTo>
                    <a:cubicBezTo>
                      <a:pt x="71" y="77"/>
                      <a:pt x="71" y="77"/>
                      <a:pt x="71" y="77"/>
                    </a:cubicBezTo>
                    <a:cubicBezTo>
                      <a:pt x="71" y="78"/>
                      <a:pt x="71" y="78"/>
                      <a:pt x="71" y="78"/>
                    </a:cubicBezTo>
                    <a:cubicBezTo>
                      <a:pt x="71" y="78"/>
                      <a:pt x="71" y="78"/>
                      <a:pt x="71" y="78"/>
                    </a:cubicBezTo>
                    <a:cubicBezTo>
                      <a:pt x="70" y="79"/>
                      <a:pt x="70" y="79"/>
                      <a:pt x="70" y="79"/>
                    </a:cubicBezTo>
                    <a:cubicBezTo>
                      <a:pt x="70" y="79"/>
                      <a:pt x="70" y="79"/>
                      <a:pt x="70" y="79"/>
                    </a:cubicBezTo>
                    <a:cubicBezTo>
                      <a:pt x="70" y="79"/>
                      <a:pt x="70" y="79"/>
                      <a:pt x="70" y="79"/>
                    </a:cubicBezTo>
                    <a:cubicBezTo>
                      <a:pt x="71" y="80"/>
                      <a:pt x="71" y="80"/>
                      <a:pt x="71" y="80"/>
                    </a:cubicBezTo>
                    <a:cubicBezTo>
                      <a:pt x="71" y="80"/>
                      <a:pt x="71" y="80"/>
                      <a:pt x="71" y="80"/>
                    </a:cubicBezTo>
                    <a:cubicBezTo>
                      <a:pt x="70" y="80"/>
                      <a:pt x="70" y="80"/>
                      <a:pt x="70" y="80"/>
                    </a:cubicBezTo>
                    <a:cubicBezTo>
                      <a:pt x="70" y="80"/>
                      <a:pt x="70" y="80"/>
                      <a:pt x="70" y="80"/>
                    </a:cubicBezTo>
                    <a:cubicBezTo>
                      <a:pt x="70" y="79"/>
                      <a:pt x="70" y="79"/>
                      <a:pt x="70" y="79"/>
                    </a:cubicBezTo>
                    <a:cubicBezTo>
                      <a:pt x="70" y="79"/>
                      <a:pt x="70" y="79"/>
                      <a:pt x="70" y="79"/>
                    </a:cubicBezTo>
                    <a:cubicBezTo>
                      <a:pt x="70" y="79"/>
                      <a:pt x="70" y="79"/>
                      <a:pt x="70" y="79"/>
                    </a:cubicBezTo>
                    <a:cubicBezTo>
                      <a:pt x="69" y="79"/>
                      <a:pt x="69" y="79"/>
                      <a:pt x="69" y="79"/>
                    </a:cubicBezTo>
                    <a:cubicBezTo>
                      <a:pt x="69" y="79"/>
                      <a:pt x="69" y="79"/>
                      <a:pt x="69" y="79"/>
                    </a:cubicBezTo>
                    <a:cubicBezTo>
                      <a:pt x="68" y="79"/>
                      <a:pt x="68" y="79"/>
                      <a:pt x="68" y="79"/>
                    </a:cubicBezTo>
                    <a:cubicBezTo>
                      <a:pt x="68" y="80"/>
                      <a:pt x="68" y="80"/>
                      <a:pt x="68" y="80"/>
                    </a:cubicBezTo>
                    <a:cubicBezTo>
                      <a:pt x="68" y="80"/>
                      <a:pt x="68" y="80"/>
                      <a:pt x="68" y="80"/>
                    </a:cubicBezTo>
                    <a:cubicBezTo>
                      <a:pt x="68" y="80"/>
                      <a:pt x="68" y="80"/>
                      <a:pt x="68"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6" y="79"/>
                      <a:pt x="66" y="79"/>
                      <a:pt x="66" y="79"/>
                    </a:cubicBezTo>
                    <a:cubicBezTo>
                      <a:pt x="66" y="80"/>
                      <a:pt x="66" y="80"/>
                      <a:pt x="66" y="80"/>
                    </a:cubicBezTo>
                    <a:cubicBezTo>
                      <a:pt x="65" y="80"/>
                      <a:pt x="65" y="80"/>
                      <a:pt x="65" y="80"/>
                    </a:cubicBezTo>
                    <a:cubicBezTo>
                      <a:pt x="65" y="81"/>
                      <a:pt x="65" y="81"/>
                      <a:pt x="65" y="81"/>
                    </a:cubicBezTo>
                    <a:cubicBezTo>
                      <a:pt x="65" y="80"/>
                      <a:pt x="65" y="80"/>
                      <a:pt x="65" y="80"/>
                    </a:cubicBezTo>
                    <a:cubicBezTo>
                      <a:pt x="65" y="80"/>
                      <a:pt x="65" y="80"/>
                      <a:pt x="65" y="80"/>
                    </a:cubicBezTo>
                    <a:cubicBezTo>
                      <a:pt x="65" y="80"/>
                      <a:pt x="65" y="80"/>
                      <a:pt x="65" y="80"/>
                    </a:cubicBezTo>
                    <a:cubicBezTo>
                      <a:pt x="64" y="79"/>
                      <a:pt x="64" y="79"/>
                      <a:pt x="64" y="79"/>
                    </a:cubicBezTo>
                    <a:cubicBezTo>
                      <a:pt x="64" y="79"/>
                      <a:pt x="64" y="79"/>
                      <a:pt x="64" y="79"/>
                    </a:cubicBezTo>
                    <a:cubicBezTo>
                      <a:pt x="64" y="79"/>
                      <a:pt x="64" y="79"/>
                      <a:pt x="64" y="79"/>
                    </a:cubicBezTo>
                    <a:cubicBezTo>
                      <a:pt x="63" y="79"/>
                      <a:pt x="63" y="79"/>
                      <a:pt x="63" y="79"/>
                    </a:cubicBezTo>
                    <a:cubicBezTo>
                      <a:pt x="62" y="79"/>
                      <a:pt x="62" y="79"/>
                      <a:pt x="62" y="79"/>
                    </a:cubicBezTo>
                    <a:cubicBezTo>
                      <a:pt x="62" y="79"/>
                      <a:pt x="62" y="79"/>
                      <a:pt x="62" y="79"/>
                    </a:cubicBezTo>
                    <a:cubicBezTo>
                      <a:pt x="62" y="80"/>
                      <a:pt x="62" y="80"/>
                      <a:pt x="62" y="80"/>
                    </a:cubicBezTo>
                    <a:cubicBezTo>
                      <a:pt x="62" y="80"/>
                      <a:pt x="62" y="80"/>
                      <a:pt x="62" y="80"/>
                    </a:cubicBezTo>
                    <a:cubicBezTo>
                      <a:pt x="62" y="80"/>
                      <a:pt x="62" y="80"/>
                      <a:pt x="62" y="80"/>
                    </a:cubicBezTo>
                    <a:cubicBezTo>
                      <a:pt x="62" y="80"/>
                      <a:pt x="62" y="80"/>
                      <a:pt x="62" y="80"/>
                    </a:cubicBezTo>
                    <a:cubicBezTo>
                      <a:pt x="61" y="80"/>
                      <a:pt x="61" y="80"/>
                      <a:pt x="61" y="80"/>
                    </a:cubicBezTo>
                    <a:cubicBezTo>
                      <a:pt x="61" y="80"/>
                      <a:pt x="61" y="80"/>
                      <a:pt x="61" y="80"/>
                    </a:cubicBezTo>
                    <a:cubicBezTo>
                      <a:pt x="60"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8" y="79"/>
                      <a:pt x="58" y="79"/>
                      <a:pt x="58" y="79"/>
                    </a:cubicBezTo>
                    <a:cubicBezTo>
                      <a:pt x="58" y="79"/>
                      <a:pt x="58" y="79"/>
                      <a:pt x="58" y="79"/>
                    </a:cubicBezTo>
                    <a:cubicBezTo>
                      <a:pt x="57" y="78"/>
                      <a:pt x="57" y="78"/>
                      <a:pt x="57" y="78"/>
                    </a:cubicBezTo>
                    <a:cubicBezTo>
                      <a:pt x="57" y="77"/>
                      <a:pt x="57" y="77"/>
                      <a:pt x="57" y="77"/>
                    </a:cubicBezTo>
                    <a:cubicBezTo>
                      <a:pt x="57" y="77"/>
                      <a:pt x="57" y="77"/>
                      <a:pt x="57" y="77"/>
                    </a:cubicBezTo>
                    <a:cubicBezTo>
                      <a:pt x="57" y="77"/>
                      <a:pt x="57" y="77"/>
                      <a:pt x="57" y="77"/>
                    </a:cubicBezTo>
                    <a:cubicBezTo>
                      <a:pt x="57" y="77"/>
                      <a:pt x="57" y="77"/>
                      <a:pt x="57" y="77"/>
                    </a:cubicBezTo>
                    <a:cubicBezTo>
                      <a:pt x="56" y="77"/>
                      <a:pt x="56" y="77"/>
                      <a:pt x="56" y="77"/>
                    </a:cubicBezTo>
                    <a:cubicBezTo>
                      <a:pt x="56" y="77"/>
                      <a:pt x="56" y="77"/>
                      <a:pt x="56" y="77"/>
                    </a:cubicBezTo>
                    <a:cubicBezTo>
                      <a:pt x="55" y="78"/>
                      <a:pt x="55" y="78"/>
                      <a:pt x="55" y="78"/>
                    </a:cubicBezTo>
                    <a:cubicBezTo>
                      <a:pt x="55" y="78"/>
                      <a:pt x="55" y="78"/>
                      <a:pt x="55" y="78"/>
                    </a:cubicBezTo>
                    <a:cubicBezTo>
                      <a:pt x="54" y="78"/>
                      <a:pt x="54" y="78"/>
                      <a:pt x="54" y="78"/>
                    </a:cubicBezTo>
                    <a:cubicBezTo>
                      <a:pt x="54" y="77"/>
                      <a:pt x="54" y="77"/>
                      <a:pt x="54" y="77"/>
                    </a:cubicBezTo>
                    <a:cubicBezTo>
                      <a:pt x="54" y="77"/>
                      <a:pt x="54" y="77"/>
                      <a:pt x="54" y="77"/>
                    </a:cubicBezTo>
                    <a:cubicBezTo>
                      <a:pt x="53" y="77"/>
                      <a:pt x="53" y="77"/>
                      <a:pt x="53" y="77"/>
                    </a:cubicBezTo>
                    <a:cubicBezTo>
                      <a:pt x="53" y="77"/>
                      <a:pt x="53" y="77"/>
                      <a:pt x="53" y="77"/>
                    </a:cubicBezTo>
                    <a:cubicBezTo>
                      <a:pt x="53" y="77"/>
                      <a:pt x="53" y="77"/>
                      <a:pt x="53" y="77"/>
                    </a:cubicBezTo>
                    <a:cubicBezTo>
                      <a:pt x="54" y="77"/>
                      <a:pt x="54" y="77"/>
                      <a:pt x="54" y="77"/>
                    </a:cubicBezTo>
                    <a:cubicBezTo>
                      <a:pt x="54" y="77"/>
                      <a:pt x="54" y="77"/>
                      <a:pt x="54" y="77"/>
                    </a:cubicBezTo>
                    <a:cubicBezTo>
                      <a:pt x="54" y="77"/>
                      <a:pt x="54" y="77"/>
                      <a:pt x="54" y="77"/>
                    </a:cubicBezTo>
                    <a:cubicBezTo>
                      <a:pt x="55" y="76"/>
                      <a:pt x="55" y="76"/>
                      <a:pt x="55" y="76"/>
                    </a:cubicBezTo>
                    <a:cubicBezTo>
                      <a:pt x="55" y="76"/>
                      <a:pt x="55" y="76"/>
                      <a:pt x="55" y="76"/>
                    </a:cubicBezTo>
                    <a:cubicBezTo>
                      <a:pt x="55" y="76"/>
                      <a:pt x="55" y="76"/>
                      <a:pt x="55" y="76"/>
                    </a:cubicBezTo>
                    <a:cubicBezTo>
                      <a:pt x="55" y="75"/>
                      <a:pt x="55" y="75"/>
                      <a:pt x="55" y="75"/>
                    </a:cubicBezTo>
                    <a:cubicBezTo>
                      <a:pt x="55" y="74"/>
                      <a:pt x="55" y="74"/>
                      <a:pt x="55" y="74"/>
                    </a:cubicBezTo>
                    <a:cubicBezTo>
                      <a:pt x="55" y="74"/>
                      <a:pt x="55" y="74"/>
                      <a:pt x="55" y="74"/>
                    </a:cubicBezTo>
                    <a:cubicBezTo>
                      <a:pt x="54" y="74"/>
                      <a:pt x="54" y="74"/>
                      <a:pt x="54" y="74"/>
                    </a:cubicBezTo>
                    <a:cubicBezTo>
                      <a:pt x="54" y="74"/>
                      <a:pt x="54" y="74"/>
                      <a:pt x="54" y="74"/>
                    </a:cubicBezTo>
                    <a:cubicBezTo>
                      <a:pt x="54" y="74"/>
                      <a:pt x="54" y="74"/>
                      <a:pt x="54" y="74"/>
                    </a:cubicBezTo>
                    <a:cubicBezTo>
                      <a:pt x="53" y="74"/>
                      <a:pt x="53" y="74"/>
                      <a:pt x="53" y="74"/>
                    </a:cubicBezTo>
                    <a:cubicBezTo>
                      <a:pt x="53" y="74"/>
                      <a:pt x="53" y="74"/>
                      <a:pt x="53" y="74"/>
                    </a:cubicBezTo>
                    <a:cubicBezTo>
                      <a:pt x="53" y="73"/>
                      <a:pt x="53" y="73"/>
                      <a:pt x="53" y="73"/>
                    </a:cubicBezTo>
                    <a:cubicBezTo>
                      <a:pt x="53" y="73"/>
                      <a:pt x="53" y="73"/>
                      <a:pt x="53" y="73"/>
                    </a:cubicBezTo>
                    <a:cubicBezTo>
                      <a:pt x="52" y="73"/>
                      <a:pt x="52" y="73"/>
                      <a:pt x="52" y="73"/>
                    </a:cubicBezTo>
                    <a:cubicBezTo>
                      <a:pt x="52" y="73"/>
                      <a:pt x="52" y="73"/>
                      <a:pt x="52" y="73"/>
                    </a:cubicBezTo>
                    <a:cubicBezTo>
                      <a:pt x="52" y="73"/>
                      <a:pt x="52" y="73"/>
                      <a:pt x="52" y="73"/>
                    </a:cubicBezTo>
                    <a:cubicBezTo>
                      <a:pt x="51" y="73"/>
                      <a:pt x="51" y="73"/>
                      <a:pt x="51" y="73"/>
                    </a:cubicBezTo>
                    <a:cubicBezTo>
                      <a:pt x="51" y="73"/>
                      <a:pt x="51" y="73"/>
                      <a:pt x="51" y="73"/>
                    </a:cubicBezTo>
                    <a:cubicBezTo>
                      <a:pt x="51" y="73"/>
                      <a:pt x="51" y="73"/>
                      <a:pt x="51" y="73"/>
                    </a:cubicBezTo>
                    <a:cubicBezTo>
                      <a:pt x="50" y="73"/>
                      <a:pt x="50" y="73"/>
                      <a:pt x="50" y="73"/>
                    </a:cubicBezTo>
                    <a:cubicBezTo>
                      <a:pt x="50" y="72"/>
                      <a:pt x="50" y="72"/>
                      <a:pt x="50" y="72"/>
                    </a:cubicBezTo>
                    <a:cubicBezTo>
                      <a:pt x="50" y="72"/>
                      <a:pt x="50" y="72"/>
                      <a:pt x="50" y="72"/>
                    </a:cubicBezTo>
                    <a:cubicBezTo>
                      <a:pt x="50" y="72"/>
                      <a:pt x="50" y="72"/>
                      <a:pt x="50" y="72"/>
                    </a:cubicBezTo>
                    <a:cubicBezTo>
                      <a:pt x="49" y="72"/>
                      <a:pt x="49" y="72"/>
                      <a:pt x="49" y="72"/>
                    </a:cubicBezTo>
                    <a:cubicBezTo>
                      <a:pt x="49" y="72"/>
                      <a:pt x="49" y="72"/>
                      <a:pt x="49" y="72"/>
                    </a:cubicBezTo>
                    <a:cubicBezTo>
                      <a:pt x="50" y="72"/>
                      <a:pt x="50" y="72"/>
                      <a:pt x="50" y="72"/>
                    </a:cubicBezTo>
                    <a:cubicBezTo>
                      <a:pt x="50" y="72"/>
                      <a:pt x="50" y="72"/>
                      <a:pt x="50" y="72"/>
                    </a:cubicBezTo>
                    <a:cubicBezTo>
                      <a:pt x="50" y="71"/>
                      <a:pt x="50" y="71"/>
                      <a:pt x="50" y="71"/>
                    </a:cubicBezTo>
                    <a:cubicBezTo>
                      <a:pt x="50" y="71"/>
                      <a:pt x="50" y="71"/>
                      <a:pt x="50" y="71"/>
                    </a:cubicBezTo>
                    <a:cubicBezTo>
                      <a:pt x="50" y="71"/>
                      <a:pt x="50" y="71"/>
                      <a:pt x="50" y="71"/>
                    </a:cubicBezTo>
                    <a:cubicBezTo>
                      <a:pt x="50" y="71"/>
                      <a:pt x="50" y="71"/>
                      <a:pt x="50" y="71"/>
                    </a:cubicBezTo>
                    <a:cubicBezTo>
                      <a:pt x="51" y="70"/>
                      <a:pt x="51" y="70"/>
                      <a:pt x="51" y="70"/>
                    </a:cubicBezTo>
                    <a:cubicBezTo>
                      <a:pt x="51" y="71"/>
                      <a:pt x="51" y="71"/>
                      <a:pt x="51" y="71"/>
                    </a:cubicBezTo>
                    <a:cubicBezTo>
                      <a:pt x="51" y="71"/>
                      <a:pt x="51" y="71"/>
                      <a:pt x="51" y="71"/>
                    </a:cubicBezTo>
                    <a:cubicBezTo>
                      <a:pt x="51" y="71"/>
                      <a:pt x="51" y="71"/>
                      <a:pt x="51" y="71"/>
                    </a:cubicBezTo>
                    <a:cubicBezTo>
                      <a:pt x="52" y="71"/>
                      <a:pt x="52" y="71"/>
                      <a:pt x="52" y="71"/>
                    </a:cubicBezTo>
                    <a:cubicBezTo>
                      <a:pt x="52" y="71"/>
                      <a:pt x="52" y="71"/>
                      <a:pt x="52" y="71"/>
                    </a:cubicBezTo>
                    <a:cubicBezTo>
                      <a:pt x="52" y="71"/>
                      <a:pt x="52" y="71"/>
                      <a:pt x="52" y="71"/>
                    </a:cubicBezTo>
                    <a:cubicBezTo>
                      <a:pt x="53" y="71"/>
                      <a:pt x="53" y="71"/>
                      <a:pt x="53" y="71"/>
                    </a:cubicBezTo>
                    <a:cubicBezTo>
                      <a:pt x="53" y="71"/>
                      <a:pt x="53" y="71"/>
                      <a:pt x="53" y="71"/>
                    </a:cubicBezTo>
                    <a:cubicBezTo>
                      <a:pt x="53" y="72"/>
                      <a:pt x="53" y="72"/>
                      <a:pt x="53" y="72"/>
                    </a:cubicBezTo>
                    <a:cubicBezTo>
                      <a:pt x="54" y="72"/>
                      <a:pt x="54" y="72"/>
                      <a:pt x="54" y="72"/>
                    </a:cubicBezTo>
                    <a:cubicBezTo>
                      <a:pt x="55" y="72"/>
                      <a:pt x="55" y="72"/>
                      <a:pt x="55" y="72"/>
                    </a:cubicBezTo>
                    <a:cubicBezTo>
                      <a:pt x="55" y="72"/>
                      <a:pt x="55" y="72"/>
                      <a:pt x="55" y="72"/>
                    </a:cubicBezTo>
                    <a:cubicBezTo>
                      <a:pt x="56" y="73"/>
                      <a:pt x="56" y="73"/>
                      <a:pt x="56" y="73"/>
                    </a:cubicBezTo>
                    <a:cubicBezTo>
                      <a:pt x="56" y="73"/>
                      <a:pt x="56" y="73"/>
                      <a:pt x="56" y="73"/>
                    </a:cubicBezTo>
                    <a:cubicBezTo>
                      <a:pt x="56" y="73"/>
                      <a:pt x="56" y="73"/>
                      <a:pt x="56" y="73"/>
                    </a:cubicBezTo>
                    <a:cubicBezTo>
                      <a:pt x="57" y="73"/>
                      <a:pt x="57" y="73"/>
                      <a:pt x="57" y="73"/>
                    </a:cubicBezTo>
                    <a:cubicBezTo>
                      <a:pt x="57" y="73"/>
                      <a:pt x="57" y="73"/>
                      <a:pt x="57" y="73"/>
                    </a:cubicBezTo>
                    <a:cubicBezTo>
                      <a:pt x="57" y="73"/>
                      <a:pt x="57" y="73"/>
                      <a:pt x="57" y="73"/>
                    </a:cubicBezTo>
                    <a:cubicBezTo>
                      <a:pt x="58" y="73"/>
                      <a:pt x="58" y="73"/>
                      <a:pt x="58" y="73"/>
                    </a:cubicBezTo>
                    <a:cubicBezTo>
                      <a:pt x="59" y="73"/>
                      <a:pt x="59" y="73"/>
                      <a:pt x="59" y="73"/>
                    </a:cubicBezTo>
                    <a:cubicBezTo>
                      <a:pt x="59" y="73"/>
                      <a:pt x="59" y="73"/>
                      <a:pt x="59" y="73"/>
                    </a:cubicBezTo>
                    <a:cubicBezTo>
                      <a:pt x="59" y="73"/>
                      <a:pt x="59" y="73"/>
                      <a:pt x="59" y="73"/>
                    </a:cubicBezTo>
                    <a:cubicBezTo>
                      <a:pt x="59" y="72"/>
                      <a:pt x="59" y="72"/>
                      <a:pt x="59" y="72"/>
                    </a:cubicBezTo>
                    <a:cubicBezTo>
                      <a:pt x="60" y="72"/>
                      <a:pt x="60" y="72"/>
                      <a:pt x="60" y="72"/>
                    </a:cubicBezTo>
                    <a:cubicBezTo>
                      <a:pt x="60" y="71"/>
                      <a:pt x="60" y="71"/>
                      <a:pt x="60" y="71"/>
                    </a:cubicBezTo>
                    <a:cubicBezTo>
                      <a:pt x="61" y="71"/>
                      <a:pt x="61" y="71"/>
                      <a:pt x="61" y="71"/>
                    </a:cubicBezTo>
                    <a:cubicBezTo>
                      <a:pt x="61" y="71"/>
                      <a:pt x="61" y="71"/>
                      <a:pt x="61" y="71"/>
                    </a:cubicBezTo>
                    <a:cubicBezTo>
                      <a:pt x="61" y="70"/>
                      <a:pt x="61" y="70"/>
                      <a:pt x="61" y="70"/>
                    </a:cubicBezTo>
                    <a:cubicBezTo>
                      <a:pt x="61" y="70"/>
                      <a:pt x="61" y="70"/>
                      <a:pt x="61" y="70"/>
                    </a:cubicBezTo>
                    <a:cubicBezTo>
                      <a:pt x="60" y="70"/>
                      <a:pt x="60" y="70"/>
                      <a:pt x="60" y="70"/>
                    </a:cubicBezTo>
                    <a:cubicBezTo>
                      <a:pt x="59" y="70"/>
                      <a:pt x="59" y="70"/>
                      <a:pt x="59" y="70"/>
                    </a:cubicBezTo>
                    <a:cubicBezTo>
                      <a:pt x="59" y="70"/>
                      <a:pt x="59" y="70"/>
                      <a:pt x="59" y="70"/>
                    </a:cubicBezTo>
                    <a:cubicBezTo>
                      <a:pt x="59" y="70"/>
                      <a:pt x="59" y="70"/>
                      <a:pt x="59" y="70"/>
                    </a:cubicBezTo>
                    <a:cubicBezTo>
                      <a:pt x="59" y="70"/>
                      <a:pt x="59" y="70"/>
                      <a:pt x="59" y="70"/>
                    </a:cubicBezTo>
                    <a:cubicBezTo>
                      <a:pt x="57" y="70"/>
                      <a:pt x="57" y="70"/>
                      <a:pt x="57" y="70"/>
                    </a:cubicBezTo>
                    <a:cubicBezTo>
                      <a:pt x="56" y="70"/>
                      <a:pt x="56" y="70"/>
                      <a:pt x="56" y="70"/>
                    </a:cubicBezTo>
                    <a:cubicBezTo>
                      <a:pt x="55" y="69"/>
                      <a:pt x="55" y="69"/>
                      <a:pt x="55" y="69"/>
                    </a:cubicBezTo>
                    <a:cubicBezTo>
                      <a:pt x="55" y="69"/>
                      <a:pt x="55" y="69"/>
                      <a:pt x="55" y="69"/>
                    </a:cubicBezTo>
                    <a:cubicBezTo>
                      <a:pt x="55" y="69"/>
                      <a:pt x="55" y="69"/>
                      <a:pt x="55" y="69"/>
                    </a:cubicBezTo>
                    <a:cubicBezTo>
                      <a:pt x="54" y="69"/>
                      <a:pt x="54" y="69"/>
                      <a:pt x="54" y="69"/>
                    </a:cubicBezTo>
                    <a:cubicBezTo>
                      <a:pt x="53" y="69"/>
                      <a:pt x="53" y="69"/>
                      <a:pt x="53" y="69"/>
                    </a:cubicBezTo>
                    <a:cubicBezTo>
                      <a:pt x="53" y="68"/>
                      <a:pt x="53" y="68"/>
                      <a:pt x="53" y="68"/>
                    </a:cubicBezTo>
                    <a:cubicBezTo>
                      <a:pt x="53" y="68"/>
                      <a:pt x="53" y="68"/>
                      <a:pt x="53" y="68"/>
                    </a:cubicBezTo>
                    <a:cubicBezTo>
                      <a:pt x="52" y="68"/>
                      <a:pt x="52" y="68"/>
                      <a:pt x="52" y="68"/>
                    </a:cubicBezTo>
                    <a:cubicBezTo>
                      <a:pt x="52" y="68"/>
                      <a:pt x="52" y="68"/>
                      <a:pt x="52" y="68"/>
                    </a:cubicBezTo>
                    <a:cubicBezTo>
                      <a:pt x="52" y="68"/>
                      <a:pt x="52" y="68"/>
                      <a:pt x="52" y="68"/>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1" y="68"/>
                      <a:pt x="51" y="68"/>
                      <a:pt x="51" y="68"/>
                    </a:cubicBezTo>
                    <a:cubicBezTo>
                      <a:pt x="51" y="68"/>
                      <a:pt x="51" y="68"/>
                      <a:pt x="51" y="68"/>
                    </a:cubicBezTo>
                    <a:cubicBezTo>
                      <a:pt x="50" y="67"/>
                      <a:pt x="50" y="67"/>
                      <a:pt x="50" y="67"/>
                    </a:cubicBezTo>
                    <a:cubicBezTo>
                      <a:pt x="50" y="67"/>
                      <a:pt x="50" y="67"/>
                      <a:pt x="50" y="67"/>
                    </a:cubicBezTo>
                    <a:cubicBezTo>
                      <a:pt x="50" y="67"/>
                      <a:pt x="50" y="67"/>
                      <a:pt x="50" y="67"/>
                    </a:cubicBezTo>
                    <a:cubicBezTo>
                      <a:pt x="49" y="67"/>
                      <a:pt x="49" y="67"/>
                      <a:pt x="49" y="67"/>
                    </a:cubicBezTo>
                    <a:cubicBezTo>
                      <a:pt x="49" y="67"/>
                      <a:pt x="49" y="67"/>
                      <a:pt x="49" y="67"/>
                    </a:cubicBezTo>
                    <a:cubicBezTo>
                      <a:pt x="48" y="67"/>
                      <a:pt x="48" y="67"/>
                      <a:pt x="48" y="67"/>
                    </a:cubicBezTo>
                    <a:cubicBezTo>
                      <a:pt x="48" y="66"/>
                      <a:pt x="48" y="66"/>
                      <a:pt x="48" y="66"/>
                    </a:cubicBezTo>
                    <a:cubicBezTo>
                      <a:pt x="48" y="66"/>
                      <a:pt x="48" y="66"/>
                      <a:pt x="48" y="66"/>
                    </a:cubicBezTo>
                    <a:cubicBezTo>
                      <a:pt x="48" y="65"/>
                      <a:pt x="48" y="65"/>
                      <a:pt x="48" y="65"/>
                    </a:cubicBezTo>
                    <a:cubicBezTo>
                      <a:pt x="48" y="65"/>
                      <a:pt x="48" y="65"/>
                      <a:pt x="48" y="65"/>
                    </a:cubicBezTo>
                    <a:cubicBezTo>
                      <a:pt x="48" y="65"/>
                      <a:pt x="48" y="65"/>
                      <a:pt x="48" y="65"/>
                    </a:cubicBezTo>
                    <a:cubicBezTo>
                      <a:pt x="48" y="64"/>
                      <a:pt x="48" y="64"/>
                      <a:pt x="48" y="64"/>
                    </a:cubicBezTo>
                    <a:cubicBezTo>
                      <a:pt x="47" y="64"/>
                      <a:pt x="47" y="64"/>
                      <a:pt x="47" y="64"/>
                    </a:cubicBezTo>
                    <a:cubicBezTo>
                      <a:pt x="47" y="63"/>
                      <a:pt x="47" y="63"/>
                      <a:pt x="47" y="63"/>
                    </a:cubicBezTo>
                    <a:cubicBezTo>
                      <a:pt x="47" y="63"/>
                      <a:pt x="47" y="63"/>
                      <a:pt x="47" y="63"/>
                    </a:cubicBezTo>
                    <a:cubicBezTo>
                      <a:pt x="46" y="63"/>
                      <a:pt x="46" y="63"/>
                      <a:pt x="46" y="63"/>
                    </a:cubicBezTo>
                    <a:cubicBezTo>
                      <a:pt x="46" y="63"/>
                      <a:pt x="46" y="63"/>
                      <a:pt x="46" y="63"/>
                    </a:cubicBezTo>
                    <a:cubicBezTo>
                      <a:pt x="46" y="63"/>
                      <a:pt x="46" y="63"/>
                      <a:pt x="46" y="63"/>
                    </a:cubicBezTo>
                    <a:cubicBezTo>
                      <a:pt x="46" y="63"/>
                      <a:pt x="46" y="63"/>
                      <a:pt x="46" y="63"/>
                    </a:cubicBezTo>
                    <a:cubicBezTo>
                      <a:pt x="46" y="63"/>
                      <a:pt x="46" y="63"/>
                      <a:pt x="46" y="63"/>
                    </a:cubicBezTo>
                    <a:cubicBezTo>
                      <a:pt x="45" y="63"/>
                      <a:pt x="45" y="63"/>
                      <a:pt x="45" y="63"/>
                    </a:cubicBezTo>
                    <a:cubicBezTo>
                      <a:pt x="45" y="63"/>
                      <a:pt x="45" y="63"/>
                      <a:pt x="45" y="63"/>
                    </a:cubicBezTo>
                    <a:cubicBezTo>
                      <a:pt x="45" y="62"/>
                      <a:pt x="45" y="62"/>
                      <a:pt x="45" y="62"/>
                    </a:cubicBezTo>
                    <a:cubicBezTo>
                      <a:pt x="45" y="62"/>
                      <a:pt x="45" y="62"/>
                      <a:pt x="45" y="62"/>
                    </a:cubicBezTo>
                    <a:cubicBezTo>
                      <a:pt x="45" y="62"/>
                      <a:pt x="45" y="62"/>
                      <a:pt x="45" y="62"/>
                    </a:cubicBezTo>
                    <a:cubicBezTo>
                      <a:pt x="45" y="62"/>
                      <a:pt x="45" y="62"/>
                      <a:pt x="45" y="62"/>
                    </a:cubicBezTo>
                    <a:cubicBezTo>
                      <a:pt x="45" y="62"/>
                      <a:pt x="45" y="62"/>
                      <a:pt x="45" y="62"/>
                    </a:cubicBezTo>
                    <a:cubicBezTo>
                      <a:pt x="44" y="62"/>
                      <a:pt x="44" y="62"/>
                      <a:pt x="44" y="62"/>
                    </a:cubicBezTo>
                    <a:cubicBezTo>
                      <a:pt x="44" y="62"/>
                      <a:pt x="44" y="62"/>
                      <a:pt x="44" y="62"/>
                    </a:cubicBezTo>
                    <a:cubicBezTo>
                      <a:pt x="44" y="62"/>
                      <a:pt x="44" y="62"/>
                      <a:pt x="44" y="62"/>
                    </a:cubicBezTo>
                    <a:cubicBezTo>
                      <a:pt x="43" y="62"/>
                      <a:pt x="43" y="62"/>
                      <a:pt x="43" y="62"/>
                    </a:cubicBezTo>
                    <a:cubicBezTo>
                      <a:pt x="43" y="62"/>
                      <a:pt x="43" y="62"/>
                      <a:pt x="43" y="62"/>
                    </a:cubicBezTo>
                    <a:cubicBezTo>
                      <a:pt x="43" y="62"/>
                      <a:pt x="43" y="62"/>
                      <a:pt x="43" y="62"/>
                    </a:cubicBezTo>
                    <a:cubicBezTo>
                      <a:pt x="43" y="62"/>
                      <a:pt x="43" y="62"/>
                      <a:pt x="43" y="62"/>
                    </a:cubicBezTo>
                    <a:cubicBezTo>
                      <a:pt x="42" y="62"/>
                      <a:pt x="42" y="62"/>
                      <a:pt x="42" y="62"/>
                    </a:cubicBezTo>
                    <a:cubicBezTo>
                      <a:pt x="41" y="62"/>
                      <a:pt x="41" y="62"/>
                      <a:pt x="41" y="62"/>
                    </a:cubicBezTo>
                    <a:cubicBezTo>
                      <a:pt x="41" y="62"/>
                      <a:pt x="41" y="62"/>
                      <a:pt x="41" y="62"/>
                    </a:cubicBezTo>
                    <a:cubicBezTo>
                      <a:pt x="41" y="62"/>
                      <a:pt x="41" y="62"/>
                      <a:pt x="41" y="62"/>
                    </a:cubicBezTo>
                    <a:cubicBezTo>
                      <a:pt x="41" y="62"/>
                      <a:pt x="41" y="62"/>
                      <a:pt x="41" y="62"/>
                    </a:cubicBezTo>
                    <a:cubicBezTo>
                      <a:pt x="40" y="61"/>
                      <a:pt x="40" y="61"/>
                      <a:pt x="40" y="61"/>
                    </a:cubicBezTo>
                    <a:cubicBezTo>
                      <a:pt x="40" y="61"/>
                      <a:pt x="40" y="61"/>
                      <a:pt x="40" y="61"/>
                    </a:cubicBezTo>
                    <a:cubicBezTo>
                      <a:pt x="40" y="60"/>
                      <a:pt x="40" y="60"/>
                      <a:pt x="40" y="60"/>
                    </a:cubicBezTo>
                    <a:cubicBezTo>
                      <a:pt x="40" y="60"/>
                      <a:pt x="40" y="60"/>
                      <a:pt x="40" y="60"/>
                    </a:cubicBezTo>
                    <a:cubicBezTo>
                      <a:pt x="39" y="61"/>
                      <a:pt x="39" y="61"/>
                      <a:pt x="39" y="61"/>
                    </a:cubicBezTo>
                    <a:cubicBezTo>
                      <a:pt x="38" y="61"/>
                      <a:pt x="38" y="61"/>
                      <a:pt x="38" y="61"/>
                    </a:cubicBezTo>
                    <a:cubicBezTo>
                      <a:pt x="38" y="61"/>
                      <a:pt x="38" y="61"/>
                      <a:pt x="38" y="61"/>
                    </a:cubicBezTo>
                    <a:cubicBezTo>
                      <a:pt x="38" y="62"/>
                      <a:pt x="38" y="62"/>
                      <a:pt x="38" y="62"/>
                    </a:cubicBezTo>
                    <a:cubicBezTo>
                      <a:pt x="38" y="62"/>
                      <a:pt x="38" y="62"/>
                      <a:pt x="38" y="62"/>
                    </a:cubicBezTo>
                    <a:cubicBezTo>
                      <a:pt x="38" y="62"/>
                      <a:pt x="38" y="62"/>
                      <a:pt x="38" y="62"/>
                    </a:cubicBezTo>
                    <a:cubicBezTo>
                      <a:pt x="38" y="62"/>
                      <a:pt x="38" y="62"/>
                      <a:pt x="38" y="62"/>
                    </a:cubicBezTo>
                    <a:cubicBezTo>
                      <a:pt x="38" y="62"/>
                      <a:pt x="38" y="62"/>
                      <a:pt x="38" y="62"/>
                    </a:cubicBezTo>
                    <a:cubicBezTo>
                      <a:pt x="37" y="62"/>
                      <a:pt x="37" y="62"/>
                      <a:pt x="37" y="62"/>
                    </a:cubicBezTo>
                    <a:cubicBezTo>
                      <a:pt x="37" y="62"/>
                      <a:pt x="37" y="61"/>
                      <a:pt x="37" y="61"/>
                    </a:cubicBezTo>
                    <a:cubicBezTo>
                      <a:pt x="37" y="61"/>
                      <a:pt x="37" y="61"/>
                      <a:pt x="37" y="61"/>
                    </a:cubicBezTo>
                    <a:cubicBezTo>
                      <a:pt x="36" y="61"/>
                      <a:pt x="36" y="61"/>
                      <a:pt x="36" y="61"/>
                    </a:cubicBezTo>
                    <a:cubicBezTo>
                      <a:pt x="36" y="61"/>
                      <a:pt x="36" y="61"/>
                      <a:pt x="36" y="63"/>
                    </a:cubicBezTo>
                    <a:cubicBezTo>
                      <a:pt x="35" y="63"/>
                      <a:pt x="35" y="63"/>
                      <a:pt x="35" y="63"/>
                    </a:cubicBezTo>
                    <a:cubicBezTo>
                      <a:pt x="36" y="63"/>
                      <a:pt x="36" y="63"/>
                      <a:pt x="36" y="63"/>
                    </a:cubicBezTo>
                    <a:cubicBezTo>
                      <a:pt x="36" y="64"/>
                      <a:pt x="36" y="64"/>
                      <a:pt x="36" y="64"/>
                    </a:cubicBezTo>
                    <a:cubicBezTo>
                      <a:pt x="36" y="64"/>
                      <a:pt x="36" y="64"/>
                      <a:pt x="36" y="64"/>
                    </a:cubicBezTo>
                    <a:cubicBezTo>
                      <a:pt x="36" y="64"/>
                      <a:pt x="36" y="64"/>
                      <a:pt x="36" y="64"/>
                    </a:cubicBezTo>
                    <a:cubicBezTo>
                      <a:pt x="38" y="64"/>
                      <a:pt x="38" y="64"/>
                      <a:pt x="38" y="64"/>
                    </a:cubicBezTo>
                    <a:cubicBezTo>
                      <a:pt x="38" y="64"/>
                      <a:pt x="38" y="64"/>
                      <a:pt x="38" y="64"/>
                    </a:cubicBezTo>
                    <a:cubicBezTo>
                      <a:pt x="38" y="64"/>
                      <a:pt x="38" y="64"/>
                      <a:pt x="38" y="64"/>
                    </a:cubicBezTo>
                    <a:cubicBezTo>
                      <a:pt x="39" y="64"/>
                      <a:pt x="39" y="64"/>
                      <a:pt x="39" y="64"/>
                    </a:cubicBezTo>
                    <a:cubicBezTo>
                      <a:pt x="40" y="63"/>
                      <a:pt x="40" y="63"/>
                      <a:pt x="40" y="63"/>
                    </a:cubicBezTo>
                    <a:cubicBezTo>
                      <a:pt x="41" y="63"/>
                      <a:pt x="41" y="63"/>
                      <a:pt x="41" y="63"/>
                    </a:cubicBezTo>
                    <a:cubicBezTo>
                      <a:pt x="41" y="64"/>
                      <a:pt x="41" y="64"/>
                      <a:pt x="41" y="64"/>
                    </a:cubicBezTo>
                    <a:cubicBezTo>
                      <a:pt x="41" y="64"/>
                      <a:pt x="41" y="64"/>
                      <a:pt x="41" y="64"/>
                    </a:cubicBezTo>
                    <a:cubicBezTo>
                      <a:pt x="42" y="64"/>
                      <a:pt x="42" y="64"/>
                      <a:pt x="42" y="64"/>
                    </a:cubicBezTo>
                    <a:cubicBezTo>
                      <a:pt x="43" y="64"/>
                      <a:pt x="43" y="64"/>
                      <a:pt x="43" y="64"/>
                    </a:cubicBezTo>
                    <a:cubicBezTo>
                      <a:pt x="43" y="64"/>
                      <a:pt x="43" y="64"/>
                      <a:pt x="43" y="64"/>
                    </a:cubicBezTo>
                    <a:cubicBezTo>
                      <a:pt x="43" y="64"/>
                      <a:pt x="43" y="64"/>
                      <a:pt x="43" y="64"/>
                    </a:cubicBezTo>
                    <a:cubicBezTo>
                      <a:pt x="44" y="63"/>
                      <a:pt x="44" y="63"/>
                      <a:pt x="44" y="63"/>
                    </a:cubicBezTo>
                    <a:cubicBezTo>
                      <a:pt x="44" y="63"/>
                      <a:pt x="44" y="63"/>
                      <a:pt x="44" y="63"/>
                    </a:cubicBezTo>
                    <a:cubicBezTo>
                      <a:pt x="44" y="64"/>
                      <a:pt x="44" y="64"/>
                      <a:pt x="44" y="64"/>
                    </a:cubicBezTo>
                    <a:cubicBezTo>
                      <a:pt x="44" y="65"/>
                      <a:pt x="44" y="65"/>
                      <a:pt x="44" y="65"/>
                    </a:cubicBezTo>
                    <a:cubicBezTo>
                      <a:pt x="45" y="66"/>
                      <a:pt x="45" y="66"/>
                      <a:pt x="45" y="66"/>
                    </a:cubicBezTo>
                    <a:cubicBezTo>
                      <a:pt x="45" y="65"/>
                      <a:pt x="45" y="65"/>
                      <a:pt x="45" y="65"/>
                    </a:cubicBezTo>
                    <a:cubicBezTo>
                      <a:pt x="46" y="65"/>
                      <a:pt x="46" y="65"/>
                      <a:pt x="46" y="65"/>
                    </a:cubicBezTo>
                    <a:cubicBezTo>
                      <a:pt x="46" y="65"/>
                      <a:pt x="46" y="65"/>
                      <a:pt x="46" y="65"/>
                    </a:cubicBezTo>
                    <a:cubicBezTo>
                      <a:pt x="46" y="65"/>
                      <a:pt x="46" y="65"/>
                      <a:pt x="46" y="65"/>
                    </a:cubicBezTo>
                    <a:cubicBezTo>
                      <a:pt x="46" y="66"/>
                      <a:pt x="46" y="66"/>
                      <a:pt x="46" y="66"/>
                    </a:cubicBezTo>
                    <a:cubicBezTo>
                      <a:pt x="47" y="67"/>
                      <a:pt x="47" y="67"/>
                      <a:pt x="47" y="67"/>
                    </a:cubicBezTo>
                    <a:cubicBezTo>
                      <a:pt x="47" y="67"/>
                      <a:pt x="47" y="67"/>
                      <a:pt x="47" y="67"/>
                    </a:cubicBezTo>
                    <a:cubicBezTo>
                      <a:pt x="47" y="67"/>
                      <a:pt x="47" y="67"/>
                      <a:pt x="47" y="67"/>
                    </a:cubicBezTo>
                    <a:cubicBezTo>
                      <a:pt x="47" y="67"/>
                      <a:pt x="47" y="67"/>
                      <a:pt x="47" y="67"/>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6" y="69"/>
                      <a:pt x="46" y="69"/>
                      <a:pt x="46" y="69"/>
                    </a:cubicBezTo>
                    <a:cubicBezTo>
                      <a:pt x="46" y="69"/>
                      <a:pt x="46" y="69"/>
                      <a:pt x="46" y="69"/>
                    </a:cubicBezTo>
                    <a:cubicBezTo>
                      <a:pt x="46" y="70"/>
                      <a:pt x="46" y="70"/>
                      <a:pt x="46"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4" y="71"/>
                      <a:pt x="44" y="71"/>
                      <a:pt x="44" y="71"/>
                    </a:cubicBezTo>
                    <a:cubicBezTo>
                      <a:pt x="44" y="71"/>
                      <a:pt x="44" y="71"/>
                      <a:pt x="44" y="71"/>
                    </a:cubicBezTo>
                    <a:cubicBezTo>
                      <a:pt x="42" y="73"/>
                      <a:pt x="42" y="73"/>
                      <a:pt x="42" y="73"/>
                    </a:cubicBezTo>
                    <a:cubicBezTo>
                      <a:pt x="39" y="73"/>
                      <a:pt x="39" y="73"/>
                      <a:pt x="39" y="73"/>
                    </a:cubicBezTo>
                    <a:cubicBezTo>
                      <a:pt x="39" y="72"/>
                      <a:pt x="39" y="72"/>
                      <a:pt x="39" y="72"/>
                    </a:cubicBezTo>
                    <a:cubicBezTo>
                      <a:pt x="39" y="72"/>
                      <a:pt x="39" y="72"/>
                      <a:pt x="39" y="72"/>
                    </a:cubicBezTo>
                    <a:cubicBezTo>
                      <a:pt x="38" y="72"/>
                      <a:pt x="38" y="72"/>
                      <a:pt x="38" y="72"/>
                    </a:cubicBezTo>
                    <a:cubicBezTo>
                      <a:pt x="38" y="72"/>
                      <a:pt x="38" y="72"/>
                      <a:pt x="38" y="72"/>
                    </a:cubicBezTo>
                    <a:cubicBezTo>
                      <a:pt x="36" y="72"/>
                      <a:pt x="36" y="72"/>
                      <a:pt x="36" y="72"/>
                    </a:cubicBezTo>
                    <a:cubicBezTo>
                      <a:pt x="36" y="72"/>
                      <a:pt x="36" y="72"/>
                      <a:pt x="36" y="72"/>
                    </a:cubicBezTo>
                    <a:cubicBezTo>
                      <a:pt x="35" y="72"/>
                      <a:pt x="35" y="72"/>
                      <a:pt x="35" y="72"/>
                    </a:cubicBezTo>
                    <a:cubicBezTo>
                      <a:pt x="35" y="73"/>
                      <a:pt x="35" y="73"/>
                      <a:pt x="35" y="73"/>
                    </a:cubicBezTo>
                    <a:cubicBezTo>
                      <a:pt x="35" y="73"/>
                      <a:pt x="35" y="73"/>
                      <a:pt x="35" y="73"/>
                    </a:cubicBezTo>
                    <a:cubicBezTo>
                      <a:pt x="34" y="73"/>
                      <a:pt x="34" y="73"/>
                      <a:pt x="34" y="73"/>
                    </a:cubicBezTo>
                    <a:cubicBezTo>
                      <a:pt x="32" y="74"/>
                      <a:pt x="32" y="74"/>
                      <a:pt x="32" y="74"/>
                    </a:cubicBezTo>
                    <a:cubicBezTo>
                      <a:pt x="32" y="74"/>
                      <a:pt x="32" y="74"/>
                      <a:pt x="32" y="74"/>
                    </a:cubicBezTo>
                    <a:cubicBezTo>
                      <a:pt x="32" y="74"/>
                      <a:pt x="32" y="74"/>
                      <a:pt x="32" y="74"/>
                    </a:cubicBezTo>
                    <a:cubicBezTo>
                      <a:pt x="31" y="75"/>
                      <a:pt x="31" y="75"/>
                      <a:pt x="31" y="75"/>
                    </a:cubicBezTo>
                    <a:cubicBezTo>
                      <a:pt x="31" y="75"/>
                      <a:pt x="31" y="75"/>
                      <a:pt x="31" y="75"/>
                    </a:cubicBezTo>
                    <a:cubicBezTo>
                      <a:pt x="30" y="75"/>
                      <a:pt x="30" y="75"/>
                      <a:pt x="30" y="75"/>
                    </a:cubicBezTo>
                    <a:cubicBezTo>
                      <a:pt x="30" y="75"/>
                      <a:pt x="30" y="75"/>
                      <a:pt x="30" y="75"/>
                    </a:cubicBezTo>
                    <a:cubicBezTo>
                      <a:pt x="29" y="75"/>
                      <a:pt x="29" y="75"/>
                      <a:pt x="29" y="75"/>
                    </a:cubicBezTo>
                    <a:cubicBezTo>
                      <a:pt x="29" y="75"/>
                      <a:pt x="29" y="75"/>
                      <a:pt x="29" y="75"/>
                    </a:cubicBezTo>
                    <a:cubicBezTo>
                      <a:pt x="29" y="75"/>
                      <a:pt x="29" y="75"/>
                      <a:pt x="29" y="75"/>
                    </a:cubicBezTo>
                    <a:cubicBezTo>
                      <a:pt x="29" y="76"/>
                      <a:pt x="29" y="76"/>
                      <a:pt x="29" y="76"/>
                    </a:cubicBezTo>
                    <a:cubicBezTo>
                      <a:pt x="27" y="76"/>
                      <a:pt x="27" y="76"/>
                      <a:pt x="27" y="76"/>
                    </a:cubicBezTo>
                    <a:cubicBezTo>
                      <a:pt x="27" y="76"/>
                      <a:pt x="27" y="76"/>
                      <a:pt x="27" y="76"/>
                    </a:cubicBezTo>
                    <a:cubicBezTo>
                      <a:pt x="27" y="76"/>
                      <a:pt x="27" y="76"/>
                      <a:pt x="27" y="76"/>
                    </a:cubicBezTo>
                    <a:cubicBezTo>
                      <a:pt x="26" y="77"/>
                      <a:pt x="26" y="77"/>
                      <a:pt x="26" y="77"/>
                    </a:cubicBezTo>
                    <a:cubicBezTo>
                      <a:pt x="26" y="77"/>
                      <a:pt x="26" y="77"/>
                      <a:pt x="26" y="77"/>
                    </a:cubicBezTo>
                    <a:cubicBezTo>
                      <a:pt x="26" y="76"/>
                      <a:pt x="26" y="76"/>
                      <a:pt x="26" y="76"/>
                    </a:cubicBezTo>
                    <a:cubicBezTo>
                      <a:pt x="26" y="76"/>
                      <a:pt x="26" y="76"/>
                      <a:pt x="26" y="76"/>
                    </a:cubicBezTo>
                    <a:cubicBezTo>
                      <a:pt x="26" y="76"/>
                      <a:pt x="26" y="76"/>
                      <a:pt x="26" y="76"/>
                    </a:cubicBezTo>
                    <a:cubicBezTo>
                      <a:pt x="26" y="76"/>
                      <a:pt x="26" y="76"/>
                      <a:pt x="26" y="76"/>
                    </a:cubicBezTo>
                    <a:cubicBezTo>
                      <a:pt x="25" y="75"/>
                      <a:pt x="25" y="75"/>
                      <a:pt x="25" y="75"/>
                    </a:cubicBezTo>
                    <a:cubicBezTo>
                      <a:pt x="25" y="76"/>
                      <a:pt x="25" y="76"/>
                      <a:pt x="25" y="76"/>
                    </a:cubicBezTo>
                    <a:cubicBezTo>
                      <a:pt x="25" y="76"/>
                      <a:pt x="25" y="76"/>
                      <a:pt x="25" y="76"/>
                    </a:cubicBezTo>
                    <a:cubicBezTo>
                      <a:pt x="24" y="76"/>
                      <a:pt x="24" y="76"/>
                      <a:pt x="24" y="76"/>
                    </a:cubicBezTo>
                    <a:cubicBezTo>
                      <a:pt x="24" y="76"/>
                      <a:pt x="24" y="76"/>
                      <a:pt x="24" y="76"/>
                    </a:cubicBezTo>
                    <a:cubicBezTo>
                      <a:pt x="24" y="75"/>
                      <a:pt x="24" y="75"/>
                      <a:pt x="24" y="75"/>
                    </a:cubicBezTo>
                    <a:cubicBezTo>
                      <a:pt x="24" y="75"/>
                      <a:pt x="24" y="75"/>
                      <a:pt x="24" y="75"/>
                    </a:cubicBezTo>
                    <a:cubicBezTo>
                      <a:pt x="24" y="75"/>
                      <a:pt x="24" y="75"/>
                      <a:pt x="24" y="75"/>
                    </a:cubicBezTo>
                    <a:cubicBezTo>
                      <a:pt x="23" y="75"/>
                      <a:pt x="23" y="75"/>
                      <a:pt x="23" y="75"/>
                    </a:cubicBezTo>
                    <a:cubicBezTo>
                      <a:pt x="23" y="75"/>
                      <a:pt x="23" y="75"/>
                      <a:pt x="23"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1" y="75"/>
                      <a:pt x="21" y="75"/>
                      <a:pt x="21" y="75"/>
                    </a:cubicBezTo>
                    <a:cubicBezTo>
                      <a:pt x="20" y="75"/>
                      <a:pt x="20" y="75"/>
                      <a:pt x="20" y="75"/>
                    </a:cubicBezTo>
                    <a:cubicBezTo>
                      <a:pt x="20" y="75"/>
                      <a:pt x="20" y="75"/>
                      <a:pt x="20" y="75"/>
                    </a:cubicBezTo>
                    <a:cubicBezTo>
                      <a:pt x="19" y="75"/>
                      <a:pt x="19" y="75"/>
                      <a:pt x="19" y="75"/>
                    </a:cubicBezTo>
                    <a:cubicBezTo>
                      <a:pt x="19" y="75"/>
                      <a:pt x="19" y="75"/>
                      <a:pt x="19" y="75"/>
                    </a:cubicBezTo>
                    <a:cubicBezTo>
                      <a:pt x="17" y="75"/>
                      <a:pt x="17" y="75"/>
                      <a:pt x="17" y="75"/>
                    </a:cubicBezTo>
                    <a:cubicBezTo>
                      <a:pt x="17" y="75"/>
                      <a:pt x="17" y="75"/>
                      <a:pt x="17" y="75"/>
                    </a:cubicBezTo>
                    <a:cubicBezTo>
                      <a:pt x="17" y="75"/>
                      <a:pt x="17" y="75"/>
                      <a:pt x="17" y="75"/>
                    </a:cubicBezTo>
                    <a:cubicBezTo>
                      <a:pt x="16" y="75"/>
                      <a:pt x="16" y="75"/>
                      <a:pt x="16" y="75"/>
                    </a:cubicBezTo>
                    <a:cubicBezTo>
                      <a:pt x="15" y="74"/>
                      <a:pt x="15" y="74"/>
                      <a:pt x="15" y="74"/>
                    </a:cubicBezTo>
                    <a:cubicBezTo>
                      <a:pt x="15" y="74"/>
                      <a:pt x="15" y="74"/>
                      <a:pt x="15" y="74"/>
                    </a:cubicBezTo>
                    <a:cubicBezTo>
                      <a:pt x="15" y="74"/>
                      <a:pt x="15" y="74"/>
                      <a:pt x="15" y="74"/>
                    </a:cubicBezTo>
                    <a:cubicBezTo>
                      <a:pt x="14" y="74"/>
                      <a:pt x="14" y="74"/>
                      <a:pt x="14" y="74"/>
                    </a:cubicBezTo>
                    <a:cubicBezTo>
                      <a:pt x="14" y="75"/>
                      <a:pt x="14" y="75"/>
                      <a:pt x="14" y="75"/>
                    </a:cubicBezTo>
                    <a:cubicBezTo>
                      <a:pt x="14" y="75"/>
                      <a:pt x="14" y="75"/>
                      <a:pt x="14" y="75"/>
                    </a:cubicBezTo>
                    <a:cubicBezTo>
                      <a:pt x="14" y="75"/>
                      <a:pt x="14" y="75"/>
                      <a:pt x="14" y="75"/>
                    </a:cubicBezTo>
                    <a:cubicBezTo>
                      <a:pt x="14" y="75"/>
                      <a:pt x="14" y="75"/>
                      <a:pt x="14" y="75"/>
                    </a:cubicBezTo>
                    <a:cubicBezTo>
                      <a:pt x="13" y="75"/>
                      <a:pt x="13" y="75"/>
                      <a:pt x="13" y="75"/>
                    </a:cubicBezTo>
                    <a:cubicBezTo>
                      <a:pt x="13" y="75"/>
                      <a:pt x="13" y="75"/>
                      <a:pt x="13" y="75"/>
                    </a:cubicBezTo>
                    <a:cubicBezTo>
                      <a:pt x="13" y="75"/>
                      <a:pt x="13" y="75"/>
                      <a:pt x="13" y="75"/>
                    </a:cubicBezTo>
                    <a:cubicBezTo>
                      <a:pt x="13" y="75"/>
                      <a:pt x="13" y="75"/>
                      <a:pt x="13" y="75"/>
                    </a:cubicBezTo>
                    <a:cubicBezTo>
                      <a:pt x="12" y="75"/>
                      <a:pt x="12" y="75"/>
                      <a:pt x="12" y="75"/>
                    </a:cubicBezTo>
                    <a:cubicBezTo>
                      <a:pt x="11" y="75"/>
                      <a:pt x="11" y="75"/>
                      <a:pt x="11" y="75"/>
                    </a:cubicBezTo>
                    <a:cubicBezTo>
                      <a:pt x="11" y="75"/>
                      <a:pt x="11" y="75"/>
                      <a:pt x="11" y="75"/>
                    </a:cubicBezTo>
                    <a:cubicBezTo>
                      <a:pt x="11" y="75"/>
                      <a:pt x="11" y="75"/>
                      <a:pt x="11" y="75"/>
                    </a:cubicBezTo>
                    <a:cubicBezTo>
                      <a:pt x="11" y="74"/>
                      <a:pt x="11" y="74"/>
                      <a:pt x="11" y="74"/>
                    </a:cubicBezTo>
                    <a:cubicBezTo>
                      <a:pt x="11" y="73"/>
                      <a:pt x="11" y="73"/>
                      <a:pt x="11" y="73"/>
                    </a:cubicBezTo>
                    <a:cubicBezTo>
                      <a:pt x="11" y="73"/>
                      <a:pt x="11" y="73"/>
                      <a:pt x="11" y="73"/>
                    </a:cubicBezTo>
                    <a:cubicBezTo>
                      <a:pt x="11" y="73"/>
                      <a:pt x="11" y="73"/>
                      <a:pt x="11" y="73"/>
                    </a:cubicBezTo>
                    <a:cubicBezTo>
                      <a:pt x="11" y="72"/>
                      <a:pt x="11" y="72"/>
                      <a:pt x="11" y="72"/>
                    </a:cubicBezTo>
                    <a:cubicBezTo>
                      <a:pt x="11" y="70"/>
                      <a:pt x="11" y="70"/>
                      <a:pt x="11" y="70"/>
                    </a:cubicBezTo>
                    <a:cubicBezTo>
                      <a:pt x="11" y="70"/>
                      <a:pt x="11" y="70"/>
                      <a:pt x="11" y="70"/>
                    </a:cubicBezTo>
                    <a:cubicBezTo>
                      <a:pt x="11" y="70"/>
                      <a:pt x="11" y="70"/>
                      <a:pt x="11" y="70"/>
                    </a:cubicBezTo>
                    <a:cubicBezTo>
                      <a:pt x="10" y="70"/>
                      <a:pt x="10" y="70"/>
                      <a:pt x="10" y="70"/>
                    </a:cubicBezTo>
                    <a:cubicBezTo>
                      <a:pt x="10" y="69"/>
                      <a:pt x="10" y="69"/>
                      <a:pt x="10" y="69"/>
                    </a:cubicBezTo>
                    <a:cubicBezTo>
                      <a:pt x="10" y="69"/>
                      <a:pt x="10" y="69"/>
                      <a:pt x="10" y="69"/>
                    </a:cubicBezTo>
                    <a:cubicBezTo>
                      <a:pt x="10" y="69"/>
                      <a:pt x="10" y="69"/>
                      <a:pt x="10" y="69"/>
                    </a:cubicBezTo>
                    <a:cubicBezTo>
                      <a:pt x="10" y="69"/>
                      <a:pt x="10" y="69"/>
                      <a:pt x="10" y="69"/>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7"/>
                      <a:pt x="12" y="67"/>
                      <a:pt x="12" y="67"/>
                    </a:cubicBezTo>
                    <a:cubicBezTo>
                      <a:pt x="12" y="66"/>
                      <a:pt x="12" y="66"/>
                      <a:pt x="12" y="66"/>
                    </a:cubicBezTo>
                    <a:cubicBezTo>
                      <a:pt x="13" y="66"/>
                      <a:pt x="13" y="66"/>
                      <a:pt x="13" y="66"/>
                    </a:cubicBezTo>
                    <a:cubicBezTo>
                      <a:pt x="13" y="66"/>
                      <a:pt x="13" y="66"/>
                      <a:pt x="13" y="66"/>
                    </a:cubicBezTo>
                    <a:cubicBezTo>
                      <a:pt x="13" y="65"/>
                      <a:pt x="13" y="65"/>
                      <a:pt x="13" y="65"/>
                    </a:cubicBezTo>
                    <a:cubicBezTo>
                      <a:pt x="13" y="65"/>
                      <a:pt x="13" y="65"/>
                      <a:pt x="13" y="65"/>
                    </a:cubicBezTo>
                    <a:cubicBezTo>
                      <a:pt x="14" y="65"/>
                      <a:pt x="14" y="65"/>
                      <a:pt x="14" y="65"/>
                    </a:cubicBezTo>
                    <a:cubicBezTo>
                      <a:pt x="14" y="65"/>
                      <a:pt x="14" y="65"/>
                      <a:pt x="14" y="65"/>
                    </a:cubicBezTo>
                    <a:cubicBezTo>
                      <a:pt x="14" y="64"/>
                      <a:pt x="14" y="64"/>
                      <a:pt x="14" y="64"/>
                    </a:cubicBezTo>
                    <a:cubicBezTo>
                      <a:pt x="14" y="64"/>
                      <a:pt x="14" y="64"/>
                      <a:pt x="14" y="64"/>
                    </a:cubicBezTo>
                    <a:cubicBezTo>
                      <a:pt x="14" y="63"/>
                      <a:pt x="14" y="63"/>
                      <a:pt x="14" y="63"/>
                    </a:cubicBezTo>
                    <a:cubicBezTo>
                      <a:pt x="13" y="63"/>
                      <a:pt x="13" y="63"/>
                      <a:pt x="13" y="63"/>
                    </a:cubicBezTo>
                    <a:cubicBezTo>
                      <a:pt x="13" y="63"/>
                      <a:pt x="13" y="63"/>
                      <a:pt x="13" y="63"/>
                    </a:cubicBezTo>
                    <a:cubicBezTo>
                      <a:pt x="12" y="62"/>
                      <a:pt x="12" y="62"/>
                      <a:pt x="12" y="62"/>
                    </a:cubicBezTo>
                    <a:cubicBezTo>
                      <a:pt x="12" y="62"/>
                      <a:pt x="12" y="62"/>
                      <a:pt x="12" y="62"/>
                    </a:cubicBezTo>
                    <a:cubicBezTo>
                      <a:pt x="12" y="62"/>
                      <a:pt x="12" y="62"/>
                      <a:pt x="12" y="62"/>
                    </a:cubicBezTo>
                    <a:cubicBezTo>
                      <a:pt x="11" y="62"/>
                      <a:pt x="11" y="62"/>
                      <a:pt x="11" y="62"/>
                    </a:cubicBezTo>
                    <a:cubicBezTo>
                      <a:pt x="10" y="61"/>
                      <a:pt x="10" y="61"/>
                      <a:pt x="10" y="61"/>
                    </a:cubicBezTo>
                    <a:cubicBezTo>
                      <a:pt x="10" y="61"/>
                      <a:pt x="10" y="61"/>
                      <a:pt x="10" y="61"/>
                    </a:cubicBezTo>
                    <a:cubicBezTo>
                      <a:pt x="9" y="61"/>
                      <a:pt x="9" y="61"/>
                      <a:pt x="9" y="61"/>
                    </a:cubicBezTo>
                    <a:cubicBezTo>
                      <a:pt x="9" y="61"/>
                      <a:pt x="9" y="61"/>
                      <a:pt x="9" y="61"/>
                    </a:cubicBezTo>
                    <a:cubicBezTo>
                      <a:pt x="9" y="61"/>
                      <a:pt x="9" y="61"/>
                      <a:pt x="9" y="61"/>
                    </a:cubicBezTo>
                    <a:cubicBezTo>
                      <a:pt x="8" y="61"/>
                      <a:pt x="8" y="61"/>
                      <a:pt x="8" y="61"/>
                    </a:cubicBezTo>
                    <a:cubicBezTo>
                      <a:pt x="7" y="61"/>
                      <a:pt x="7" y="61"/>
                      <a:pt x="7" y="61"/>
                    </a:cubicBezTo>
                    <a:cubicBezTo>
                      <a:pt x="7" y="61"/>
                      <a:pt x="7" y="61"/>
                      <a:pt x="7" y="61"/>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3" y="59"/>
                      <a:pt x="3" y="59"/>
                      <a:pt x="3" y="59"/>
                    </a:cubicBezTo>
                    <a:cubicBezTo>
                      <a:pt x="3" y="59"/>
                      <a:pt x="3" y="59"/>
                      <a:pt x="3" y="59"/>
                    </a:cubicBezTo>
                    <a:cubicBezTo>
                      <a:pt x="3" y="58"/>
                      <a:pt x="3" y="58"/>
                      <a:pt x="3" y="58"/>
                    </a:cubicBezTo>
                    <a:cubicBezTo>
                      <a:pt x="3" y="58"/>
                      <a:pt x="3" y="58"/>
                      <a:pt x="3" y="58"/>
                    </a:cubicBezTo>
                    <a:cubicBezTo>
                      <a:pt x="2" y="58"/>
                      <a:pt x="2" y="58"/>
                      <a:pt x="2" y="58"/>
                    </a:cubicBezTo>
                    <a:cubicBezTo>
                      <a:pt x="1" y="56"/>
                      <a:pt x="1" y="56"/>
                      <a:pt x="1" y="56"/>
                    </a:cubicBezTo>
                    <a:cubicBezTo>
                      <a:pt x="1" y="55"/>
                      <a:pt x="1" y="55"/>
                      <a:pt x="1" y="55"/>
                    </a:cubicBezTo>
                    <a:cubicBezTo>
                      <a:pt x="1" y="55"/>
                      <a:pt x="1" y="55"/>
                      <a:pt x="1" y="55"/>
                    </a:cubicBezTo>
                    <a:cubicBezTo>
                      <a:pt x="1" y="55"/>
                      <a:pt x="1" y="55"/>
                      <a:pt x="1" y="55"/>
                    </a:cubicBezTo>
                    <a:cubicBezTo>
                      <a:pt x="2" y="54"/>
                      <a:pt x="2" y="54"/>
                      <a:pt x="2" y="54"/>
                    </a:cubicBezTo>
                    <a:cubicBezTo>
                      <a:pt x="2" y="54"/>
                      <a:pt x="2" y="54"/>
                      <a:pt x="2" y="54"/>
                    </a:cubicBezTo>
                    <a:cubicBezTo>
                      <a:pt x="1" y="54"/>
                      <a:pt x="1" y="54"/>
                      <a:pt x="1" y="54"/>
                    </a:cubicBezTo>
                    <a:cubicBezTo>
                      <a:pt x="1" y="54"/>
                      <a:pt x="1" y="54"/>
                      <a:pt x="1" y="54"/>
                    </a:cubicBezTo>
                    <a:cubicBezTo>
                      <a:pt x="1" y="53"/>
                      <a:pt x="1" y="53"/>
                      <a:pt x="1" y="53"/>
                    </a:cubicBezTo>
                    <a:cubicBezTo>
                      <a:pt x="1" y="53"/>
                      <a:pt x="1" y="53"/>
                      <a:pt x="1" y="53"/>
                    </a:cubicBezTo>
                    <a:cubicBezTo>
                      <a:pt x="1" y="53"/>
                      <a:pt x="1" y="53"/>
                      <a:pt x="1" y="53"/>
                    </a:cubicBezTo>
                    <a:cubicBezTo>
                      <a:pt x="1" y="52"/>
                      <a:pt x="1" y="52"/>
                      <a:pt x="1" y="52"/>
                    </a:cubicBezTo>
                    <a:cubicBezTo>
                      <a:pt x="1" y="51"/>
                      <a:pt x="1" y="51"/>
                      <a:pt x="1" y="51"/>
                    </a:cubicBezTo>
                    <a:cubicBezTo>
                      <a:pt x="2" y="49"/>
                      <a:pt x="2" y="49"/>
                      <a:pt x="2" y="49"/>
                    </a:cubicBezTo>
                    <a:cubicBezTo>
                      <a:pt x="2" y="49"/>
                      <a:pt x="2" y="49"/>
                      <a:pt x="2" y="49"/>
                    </a:cubicBezTo>
                    <a:cubicBezTo>
                      <a:pt x="2" y="49"/>
                      <a:pt x="2" y="49"/>
                      <a:pt x="2" y="49"/>
                    </a:cubicBezTo>
                    <a:cubicBezTo>
                      <a:pt x="2" y="47"/>
                      <a:pt x="2" y="47"/>
                      <a:pt x="2" y="47"/>
                    </a:cubicBezTo>
                    <a:cubicBezTo>
                      <a:pt x="2" y="47"/>
                      <a:pt x="2" y="47"/>
                      <a:pt x="2" y="47"/>
                    </a:cubicBezTo>
                    <a:cubicBezTo>
                      <a:pt x="4" y="46"/>
                      <a:pt x="4" y="46"/>
                      <a:pt x="4" y="46"/>
                    </a:cubicBezTo>
                    <a:cubicBezTo>
                      <a:pt x="4" y="46"/>
                      <a:pt x="4" y="46"/>
                      <a:pt x="4" y="46"/>
                    </a:cubicBezTo>
                    <a:cubicBezTo>
                      <a:pt x="9" y="46"/>
                      <a:pt x="9" y="46"/>
                      <a:pt x="9" y="46"/>
                    </a:cubicBezTo>
                    <a:cubicBezTo>
                      <a:pt x="10" y="46"/>
                      <a:pt x="10" y="46"/>
                      <a:pt x="10" y="46"/>
                    </a:cubicBezTo>
                    <a:cubicBezTo>
                      <a:pt x="12" y="46"/>
                      <a:pt x="12" y="46"/>
                      <a:pt x="12" y="46"/>
                    </a:cubicBezTo>
                    <a:cubicBezTo>
                      <a:pt x="15" y="46"/>
                      <a:pt x="15" y="46"/>
                      <a:pt x="15" y="46"/>
                    </a:cubicBezTo>
                    <a:cubicBezTo>
                      <a:pt x="15" y="47"/>
                      <a:pt x="15" y="47"/>
                      <a:pt x="15" y="47"/>
                    </a:cubicBezTo>
                    <a:cubicBezTo>
                      <a:pt x="15" y="47"/>
                      <a:pt x="15" y="47"/>
                      <a:pt x="15" y="47"/>
                    </a:cubicBezTo>
                    <a:cubicBezTo>
                      <a:pt x="15" y="47"/>
                      <a:pt x="15" y="47"/>
                      <a:pt x="15" y="47"/>
                    </a:cubicBezTo>
                    <a:cubicBezTo>
                      <a:pt x="17" y="47"/>
                      <a:pt x="17" y="47"/>
                      <a:pt x="17" y="47"/>
                    </a:cubicBezTo>
                    <a:cubicBezTo>
                      <a:pt x="17" y="47"/>
                      <a:pt x="17" y="47"/>
                      <a:pt x="17" y="47"/>
                    </a:cubicBezTo>
                    <a:cubicBezTo>
                      <a:pt x="17" y="47"/>
                      <a:pt x="17" y="47"/>
                      <a:pt x="17" y="47"/>
                    </a:cubicBezTo>
                    <a:cubicBezTo>
                      <a:pt x="17" y="47"/>
                      <a:pt x="17" y="47"/>
                      <a:pt x="17" y="47"/>
                    </a:cubicBezTo>
                    <a:cubicBezTo>
                      <a:pt x="18" y="47"/>
                      <a:pt x="18" y="47"/>
                      <a:pt x="18" y="47"/>
                    </a:cubicBezTo>
                    <a:cubicBezTo>
                      <a:pt x="18" y="47"/>
                      <a:pt x="18" y="47"/>
                      <a:pt x="18" y="47"/>
                    </a:cubicBezTo>
                    <a:cubicBezTo>
                      <a:pt x="18" y="48"/>
                      <a:pt x="18" y="48"/>
                      <a:pt x="18" y="48"/>
                    </a:cubicBezTo>
                    <a:cubicBezTo>
                      <a:pt x="18" y="48"/>
                      <a:pt x="18" y="48"/>
                      <a:pt x="18" y="48"/>
                    </a:cubicBezTo>
                    <a:cubicBezTo>
                      <a:pt x="19" y="48"/>
                      <a:pt x="19" y="48"/>
                      <a:pt x="19" y="48"/>
                    </a:cubicBezTo>
                    <a:cubicBezTo>
                      <a:pt x="20" y="49"/>
                      <a:pt x="20" y="49"/>
                      <a:pt x="20" y="49"/>
                    </a:cubicBezTo>
                    <a:cubicBezTo>
                      <a:pt x="20" y="49"/>
                      <a:pt x="20" y="49"/>
                      <a:pt x="20" y="49"/>
                    </a:cubicBezTo>
                    <a:cubicBezTo>
                      <a:pt x="20" y="49"/>
                      <a:pt x="20" y="49"/>
                      <a:pt x="20"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3" y="50"/>
                      <a:pt x="23" y="50"/>
                      <a:pt x="23" y="50"/>
                    </a:cubicBezTo>
                    <a:cubicBezTo>
                      <a:pt x="23" y="50"/>
                      <a:pt x="23" y="50"/>
                      <a:pt x="23" y="50"/>
                    </a:cubicBezTo>
                    <a:cubicBezTo>
                      <a:pt x="23" y="50"/>
                      <a:pt x="23" y="50"/>
                      <a:pt x="23" y="50"/>
                    </a:cubicBezTo>
                    <a:cubicBezTo>
                      <a:pt x="24" y="50"/>
                      <a:pt x="24" y="50"/>
                      <a:pt x="24" y="50"/>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7" y="51"/>
                      <a:pt x="27" y="51"/>
                      <a:pt x="27" y="51"/>
                    </a:cubicBezTo>
                    <a:cubicBezTo>
                      <a:pt x="27" y="51"/>
                      <a:pt x="27" y="51"/>
                      <a:pt x="27" y="51"/>
                    </a:cubicBezTo>
                    <a:cubicBezTo>
                      <a:pt x="27" y="51"/>
                      <a:pt x="27" y="51"/>
                      <a:pt x="27" y="51"/>
                    </a:cubicBezTo>
                    <a:cubicBezTo>
                      <a:pt x="28" y="51"/>
                      <a:pt x="28" y="51"/>
                      <a:pt x="28" y="51"/>
                    </a:cubicBezTo>
                    <a:cubicBezTo>
                      <a:pt x="30" y="52"/>
                      <a:pt x="30" y="52"/>
                      <a:pt x="30" y="52"/>
                    </a:cubicBezTo>
                    <a:cubicBezTo>
                      <a:pt x="32" y="52"/>
                      <a:pt x="32" y="52"/>
                      <a:pt x="32" y="52"/>
                    </a:cubicBezTo>
                    <a:cubicBezTo>
                      <a:pt x="32" y="52"/>
                      <a:pt x="32" y="52"/>
                      <a:pt x="32" y="52"/>
                    </a:cubicBezTo>
                    <a:cubicBezTo>
                      <a:pt x="34" y="53"/>
                      <a:pt x="34" y="53"/>
                      <a:pt x="34" y="53"/>
                    </a:cubicBezTo>
                    <a:cubicBezTo>
                      <a:pt x="33" y="52"/>
                      <a:pt x="33" y="52"/>
                      <a:pt x="33" y="52"/>
                    </a:cubicBezTo>
                    <a:cubicBezTo>
                      <a:pt x="33" y="51"/>
                      <a:pt x="33" y="51"/>
                      <a:pt x="33" y="51"/>
                    </a:cubicBezTo>
                    <a:cubicBezTo>
                      <a:pt x="33" y="51"/>
                      <a:pt x="33" y="51"/>
                      <a:pt x="33" y="51"/>
                    </a:cubicBezTo>
                    <a:cubicBezTo>
                      <a:pt x="33" y="51"/>
                      <a:pt x="33" y="51"/>
                      <a:pt x="33" y="51"/>
                    </a:cubicBezTo>
                    <a:cubicBezTo>
                      <a:pt x="33" y="51"/>
                      <a:pt x="33" y="51"/>
                      <a:pt x="33" y="51"/>
                    </a:cubicBezTo>
                    <a:cubicBezTo>
                      <a:pt x="33" y="50"/>
                      <a:pt x="33" y="50"/>
                      <a:pt x="33" y="50"/>
                    </a:cubicBezTo>
                    <a:cubicBezTo>
                      <a:pt x="33" y="50"/>
                      <a:pt x="33" y="50"/>
                      <a:pt x="33" y="50"/>
                    </a:cubicBezTo>
                    <a:cubicBezTo>
                      <a:pt x="33" y="50"/>
                      <a:pt x="33" y="50"/>
                      <a:pt x="33" y="50"/>
                    </a:cubicBezTo>
                    <a:cubicBezTo>
                      <a:pt x="31" y="49"/>
                      <a:pt x="31" y="49"/>
                      <a:pt x="31" y="49"/>
                    </a:cubicBezTo>
                    <a:cubicBezTo>
                      <a:pt x="30" y="48"/>
                      <a:pt x="30" y="48"/>
                      <a:pt x="30" y="48"/>
                    </a:cubicBezTo>
                    <a:cubicBezTo>
                      <a:pt x="31" y="47"/>
                      <a:pt x="31" y="47"/>
                      <a:pt x="31" y="47"/>
                    </a:cubicBezTo>
                    <a:cubicBezTo>
                      <a:pt x="31" y="47"/>
                      <a:pt x="31" y="47"/>
                      <a:pt x="31" y="47"/>
                    </a:cubicBezTo>
                    <a:cubicBezTo>
                      <a:pt x="31" y="46"/>
                      <a:pt x="31" y="46"/>
                      <a:pt x="31" y="46"/>
                    </a:cubicBezTo>
                    <a:cubicBezTo>
                      <a:pt x="31" y="46"/>
                      <a:pt x="31" y="46"/>
                      <a:pt x="31" y="46"/>
                    </a:cubicBezTo>
                    <a:cubicBezTo>
                      <a:pt x="30" y="45"/>
                      <a:pt x="30" y="45"/>
                      <a:pt x="30" y="45"/>
                    </a:cubicBezTo>
                    <a:cubicBezTo>
                      <a:pt x="30" y="45"/>
                      <a:pt x="30" y="45"/>
                      <a:pt x="30" y="45"/>
                    </a:cubicBezTo>
                    <a:cubicBezTo>
                      <a:pt x="30" y="45"/>
                      <a:pt x="30" y="45"/>
                      <a:pt x="30" y="45"/>
                    </a:cubicBezTo>
                    <a:cubicBezTo>
                      <a:pt x="29" y="45"/>
                      <a:pt x="29" y="45"/>
                      <a:pt x="29" y="45"/>
                    </a:cubicBezTo>
                    <a:cubicBezTo>
                      <a:pt x="29" y="45"/>
                      <a:pt x="29" y="45"/>
                      <a:pt x="29" y="45"/>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7" y="44"/>
                      <a:pt x="27" y="44"/>
                      <a:pt x="27" y="44"/>
                    </a:cubicBezTo>
                    <a:cubicBezTo>
                      <a:pt x="27" y="44"/>
                      <a:pt x="27" y="44"/>
                      <a:pt x="27" y="44"/>
                    </a:cubicBezTo>
                    <a:cubicBezTo>
                      <a:pt x="27" y="43"/>
                      <a:pt x="27" y="43"/>
                      <a:pt x="27" y="43"/>
                    </a:cubicBezTo>
                    <a:cubicBezTo>
                      <a:pt x="27" y="43"/>
                      <a:pt x="27" y="43"/>
                      <a:pt x="27" y="43"/>
                    </a:cubicBezTo>
                    <a:cubicBezTo>
                      <a:pt x="27" y="43"/>
                      <a:pt x="27" y="43"/>
                      <a:pt x="27" y="43"/>
                    </a:cubicBezTo>
                    <a:cubicBezTo>
                      <a:pt x="26" y="42"/>
                      <a:pt x="26" y="42"/>
                      <a:pt x="26" y="42"/>
                    </a:cubicBezTo>
                    <a:cubicBezTo>
                      <a:pt x="25" y="41"/>
                      <a:pt x="25" y="41"/>
                      <a:pt x="25" y="41"/>
                    </a:cubicBezTo>
                    <a:cubicBezTo>
                      <a:pt x="25" y="41"/>
                      <a:pt x="25" y="41"/>
                      <a:pt x="25" y="41"/>
                    </a:cubicBezTo>
                    <a:cubicBezTo>
                      <a:pt x="25" y="41"/>
                      <a:pt x="25" y="41"/>
                      <a:pt x="25" y="41"/>
                    </a:cubicBezTo>
                    <a:cubicBezTo>
                      <a:pt x="24" y="41"/>
                      <a:pt x="24" y="41"/>
                      <a:pt x="24" y="41"/>
                    </a:cubicBezTo>
                    <a:cubicBezTo>
                      <a:pt x="24" y="41"/>
                      <a:pt x="24" y="41"/>
                      <a:pt x="24" y="41"/>
                    </a:cubicBezTo>
                    <a:cubicBezTo>
                      <a:pt x="24" y="41"/>
                      <a:pt x="24" y="41"/>
                      <a:pt x="24" y="41"/>
                    </a:cubicBezTo>
                    <a:cubicBezTo>
                      <a:pt x="24" y="41"/>
                      <a:pt x="24" y="41"/>
                      <a:pt x="24" y="41"/>
                    </a:cubicBezTo>
                    <a:cubicBezTo>
                      <a:pt x="23" y="40"/>
                      <a:pt x="23" y="40"/>
                      <a:pt x="23" y="40"/>
                    </a:cubicBezTo>
                    <a:cubicBezTo>
                      <a:pt x="23" y="40"/>
                      <a:pt x="23" y="40"/>
                      <a:pt x="23" y="40"/>
                    </a:cubicBezTo>
                    <a:cubicBezTo>
                      <a:pt x="23" y="40"/>
                      <a:pt x="23" y="40"/>
                      <a:pt x="23" y="40"/>
                    </a:cubicBezTo>
                    <a:cubicBezTo>
                      <a:pt x="21" y="40"/>
                      <a:pt x="21" y="40"/>
                      <a:pt x="21" y="40"/>
                    </a:cubicBezTo>
                    <a:cubicBezTo>
                      <a:pt x="20" y="40"/>
                      <a:pt x="20" y="40"/>
                      <a:pt x="20" y="40"/>
                    </a:cubicBezTo>
                    <a:cubicBezTo>
                      <a:pt x="19" y="40"/>
                      <a:pt x="19" y="40"/>
                      <a:pt x="19" y="40"/>
                    </a:cubicBezTo>
                    <a:cubicBezTo>
                      <a:pt x="19" y="40"/>
                      <a:pt x="19" y="40"/>
                      <a:pt x="19" y="40"/>
                    </a:cubicBezTo>
                    <a:cubicBezTo>
                      <a:pt x="19" y="40"/>
                      <a:pt x="19" y="40"/>
                      <a:pt x="19"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6" y="40"/>
                      <a:pt x="16"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4" y="40"/>
                    </a:cubicBezTo>
                    <a:cubicBezTo>
                      <a:pt x="14" y="40"/>
                      <a:pt x="14" y="40"/>
                      <a:pt x="14" y="40"/>
                    </a:cubicBezTo>
                    <a:cubicBezTo>
                      <a:pt x="14" y="40"/>
                      <a:pt x="14" y="40"/>
                      <a:pt x="14" y="40"/>
                    </a:cubicBezTo>
                    <a:cubicBezTo>
                      <a:pt x="13" y="40"/>
                      <a:pt x="13" y="40"/>
                      <a:pt x="13" y="40"/>
                    </a:cubicBezTo>
                    <a:cubicBezTo>
                      <a:pt x="12" y="40"/>
                      <a:pt x="12" y="40"/>
                      <a:pt x="12" y="40"/>
                    </a:cubicBezTo>
                    <a:cubicBezTo>
                      <a:pt x="12" y="39"/>
                      <a:pt x="12" y="39"/>
                      <a:pt x="12" y="39"/>
                    </a:cubicBezTo>
                    <a:cubicBezTo>
                      <a:pt x="12" y="39"/>
                      <a:pt x="12" y="39"/>
                      <a:pt x="12" y="39"/>
                    </a:cubicBezTo>
                    <a:cubicBezTo>
                      <a:pt x="12" y="39"/>
                      <a:pt x="12" y="39"/>
                      <a:pt x="12" y="39"/>
                    </a:cubicBezTo>
                    <a:cubicBezTo>
                      <a:pt x="11" y="38"/>
                      <a:pt x="11" y="38"/>
                      <a:pt x="11" y="38"/>
                    </a:cubicBezTo>
                    <a:cubicBezTo>
                      <a:pt x="11" y="38"/>
                      <a:pt x="11" y="38"/>
                      <a:pt x="11" y="38"/>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7" y="38"/>
                      <a:pt x="7" y="38"/>
                      <a:pt x="7" y="38"/>
                    </a:cubicBezTo>
                    <a:cubicBezTo>
                      <a:pt x="7" y="38"/>
                      <a:pt x="7" y="38"/>
                      <a:pt x="7" y="38"/>
                    </a:cubicBezTo>
                    <a:cubicBezTo>
                      <a:pt x="7" y="38"/>
                      <a:pt x="7" y="38"/>
                      <a:pt x="7" y="38"/>
                    </a:cubicBezTo>
                    <a:cubicBezTo>
                      <a:pt x="6" y="38"/>
                      <a:pt x="6" y="38"/>
                      <a:pt x="6" y="38"/>
                    </a:cubicBezTo>
                    <a:cubicBezTo>
                      <a:pt x="5" y="38"/>
                      <a:pt x="5" y="38"/>
                      <a:pt x="5" y="38"/>
                    </a:cubicBezTo>
                    <a:cubicBezTo>
                      <a:pt x="5" y="38"/>
                      <a:pt x="5" y="38"/>
                      <a:pt x="5" y="38"/>
                    </a:cubicBezTo>
                    <a:cubicBezTo>
                      <a:pt x="5" y="37"/>
                      <a:pt x="5" y="37"/>
                      <a:pt x="5" y="37"/>
                    </a:cubicBezTo>
                    <a:cubicBezTo>
                      <a:pt x="5" y="37"/>
                      <a:pt x="5" y="37"/>
                      <a:pt x="5" y="37"/>
                    </a:cubicBezTo>
                    <a:cubicBezTo>
                      <a:pt x="5" y="37"/>
                      <a:pt x="5" y="37"/>
                      <a:pt x="5" y="37"/>
                    </a:cubicBezTo>
                    <a:cubicBezTo>
                      <a:pt x="5" y="37"/>
                      <a:pt x="5" y="37"/>
                      <a:pt x="5" y="37"/>
                    </a:cubicBezTo>
                    <a:cubicBezTo>
                      <a:pt x="5" y="35"/>
                      <a:pt x="5" y="35"/>
                      <a:pt x="5" y="35"/>
                    </a:cubicBezTo>
                    <a:cubicBezTo>
                      <a:pt x="5" y="35"/>
                      <a:pt x="5" y="35"/>
                      <a:pt x="5" y="35"/>
                    </a:cubicBezTo>
                    <a:cubicBezTo>
                      <a:pt x="5" y="35"/>
                      <a:pt x="5" y="35"/>
                      <a:pt x="5" y="35"/>
                    </a:cubicBezTo>
                    <a:cubicBezTo>
                      <a:pt x="5" y="35"/>
                      <a:pt x="5" y="35"/>
                      <a:pt x="5" y="35"/>
                    </a:cubicBezTo>
                    <a:cubicBezTo>
                      <a:pt x="5" y="31"/>
                      <a:pt x="5" y="31"/>
                      <a:pt x="5" y="31"/>
                    </a:cubicBezTo>
                    <a:cubicBezTo>
                      <a:pt x="5" y="30"/>
                      <a:pt x="5" y="30"/>
                      <a:pt x="5" y="30"/>
                    </a:cubicBezTo>
                    <a:cubicBezTo>
                      <a:pt x="7" y="30"/>
                      <a:pt x="7" y="30"/>
                      <a:pt x="7" y="30"/>
                    </a:cubicBezTo>
                    <a:cubicBezTo>
                      <a:pt x="7" y="30"/>
                      <a:pt x="7" y="30"/>
                      <a:pt x="7" y="30"/>
                    </a:cubicBezTo>
                    <a:cubicBezTo>
                      <a:pt x="7" y="30"/>
                      <a:pt x="7" y="30"/>
                      <a:pt x="7" y="30"/>
                    </a:cubicBezTo>
                    <a:cubicBezTo>
                      <a:pt x="8" y="30"/>
                      <a:pt x="8" y="30"/>
                      <a:pt x="8" y="30"/>
                    </a:cubicBezTo>
                    <a:cubicBezTo>
                      <a:pt x="10" y="29"/>
                      <a:pt x="10" y="29"/>
                      <a:pt x="10" y="29"/>
                    </a:cubicBezTo>
                    <a:cubicBezTo>
                      <a:pt x="11" y="29"/>
                      <a:pt x="11" y="29"/>
                      <a:pt x="11" y="29"/>
                    </a:cubicBezTo>
                    <a:cubicBezTo>
                      <a:pt x="11" y="29"/>
                      <a:pt x="11" y="29"/>
                      <a:pt x="11" y="29"/>
                    </a:cubicBezTo>
                    <a:cubicBezTo>
                      <a:pt x="11" y="29"/>
                      <a:pt x="11" y="29"/>
                      <a:pt x="11" y="29"/>
                    </a:cubicBezTo>
                    <a:cubicBezTo>
                      <a:pt x="12" y="29"/>
                      <a:pt x="12" y="29"/>
                      <a:pt x="12" y="29"/>
                    </a:cubicBezTo>
                    <a:cubicBezTo>
                      <a:pt x="13" y="29"/>
                      <a:pt x="13" y="29"/>
                      <a:pt x="13" y="29"/>
                    </a:cubicBezTo>
                    <a:cubicBezTo>
                      <a:pt x="14" y="30"/>
                      <a:pt x="14" y="30"/>
                      <a:pt x="14" y="30"/>
                    </a:cubicBezTo>
                    <a:cubicBezTo>
                      <a:pt x="14" y="30"/>
                      <a:pt x="14" y="30"/>
                      <a:pt x="14" y="30"/>
                    </a:cubicBezTo>
                    <a:cubicBezTo>
                      <a:pt x="14" y="30"/>
                      <a:pt x="14" y="30"/>
                      <a:pt x="14" y="30"/>
                    </a:cubicBezTo>
                    <a:cubicBezTo>
                      <a:pt x="15" y="29"/>
                      <a:pt x="15" y="29"/>
                      <a:pt x="15" y="29"/>
                    </a:cubicBezTo>
                    <a:cubicBezTo>
                      <a:pt x="17" y="29"/>
                      <a:pt x="17" y="29"/>
                      <a:pt x="17" y="29"/>
                    </a:cubicBezTo>
                    <a:cubicBezTo>
                      <a:pt x="18" y="29"/>
                      <a:pt x="18" y="29"/>
                      <a:pt x="18" y="29"/>
                    </a:cubicBezTo>
                    <a:cubicBezTo>
                      <a:pt x="18" y="29"/>
                      <a:pt x="18" y="29"/>
                      <a:pt x="18" y="29"/>
                    </a:cubicBezTo>
                    <a:cubicBezTo>
                      <a:pt x="18" y="29"/>
                      <a:pt x="18" y="29"/>
                      <a:pt x="18" y="29"/>
                    </a:cubicBezTo>
                    <a:cubicBezTo>
                      <a:pt x="20" y="29"/>
                      <a:pt x="20" y="29"/>
                      <a:pt x="20" y="29"/>
                    </a:cubicBezTo>
                    <a:cubicBezTo>
                      <a:pt x="21" y="29"/>
                      <a:pt x="21" y="29"/>
                      <a:pt x="21" y="29"/>
                    </a:cubicBezTo>
                    <a:cubicBezTo>
                      <a:pt x="21" y="29"/>
                      <a:pt x="21" y="29"/>
                      <a:pt x="21" y="29"/>
                    </a:cubicBezTo>
                    <a:cubicBezTo>
                      <a:pt x="20" y="28"/>
                      <a:pt x="20" y="28"/>
                      <a:pt x="20" y="28"/>
                    </a:cubicBezTo>
                    <a:cubicBezTo>
                      <a:pt x="20" y="28"/>
                      <a:pt x="20" y="28"/>
                      <a:pt x="20" y="28"/>
                    </a:cubicBezTo>
                    <a:cubicBezTo>
                      <a:pt x="20" y="28"/>
                      <a:pt x="20" y="28"/>
                      <a:pt x="20" y="28"/>
                    </a:cubicBezTo>
                    <a:cubicBezTo>
                      <a:pt x="21" y="28"/>
                      <a:pt x="21" y="28"/>
                      <a:pt x="21"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5" y="28"/>
                      <a:pt x="25" y="28"/>
                      <a:pt x="25" y="28"/>
                    </a:cubicBezTo>
                    <a:cubicBezTo>
                      <a:pt x="25" y="27"/>
                      <a:pt x="25" y="27"/>
                      <a:pt x="25" y="27"/>
                    </a:cubicBezTo>
                    <a:cubicBezTo>
                      <a:pt x="24" y="27"/>
                      <a:pt x="24" y="27"/>
                      <a:pt x="24" y="27"/>
                    </a:cubicBezTo>
                    <a:cubicBezTo>
                      <a:pt x="24" y="27"/>
                      <a:pt x="24" y="27"/>
                      <a:pt x="24" y="27"/>
                    </a:cubicBezTo>
                    <a:cubicBezTo>
                      <a:pt x="23" y="26"/>
                      <a:pt x="23" y="26"/>
                      <a:pt x="23" y="26"/>
                    </a:cubicBezTo>
                    <a:cubicBezTo>
                      <a:pt x="23" y="26"/>
                      <a:pt x="23" y="26"/>
                      <a:pt x="23" y="26"/>
                    </a:cubicBezTo>
                    <a:cubicBezTo>
                      <a:pt x="23" y="26"/>
                      <a:pt x="23" y="26"/>
                      <a:pt x="23" y="26"/>
                    </a:cubicBezTo>
                    <a:cubicBezTo>
                      <a:pt x="22" y="26"/>
                      <a:pt x="22" y="26"/>
                      <a:pt x="22" y="26"/>
                    </a:cubicBezTo>
                    <a:cubicBezTo>
                      <a:pt x="21" y="26"/>
                      <a:pt x="21" y="26"/>
                      <a:pt x="21" y="26"/>
                    </a:cubicBezTo>
                    <a:cubicBezTo>
                      <a:pt x="21" y="26"/>
                      <a:pt x="21" y="26"/>
                      <a:pt x="21" y="26"/>
                    </a:cubicBezTo>
                    <a:cubicBezTo>
                      <a:pt x="20" y="26"/>
                      <a:pt x="20" y="26"/>
                      <a:pt x="20" y="26"/>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5" y="26"/>
                      <a:pt x="15" y="26"/>
                      <a:pt x="15" y="26"/>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2" y="24"/>
                      <a:pt x="12" y="24"/>
                      <a:pt x="12" y="24"/>
                    </a:cubicBezTo>
                    <a:cubicBezTo>
                      <a:pt x="12" y="24"/>
                      <a:pt x="12" y="24"/>
                      <a:pt x="12" y="24"/>
                    </a:cubicBezTo>
                    <a:cubicBezTo>
                      <a:pt x="12" y="23"/>
                      <a:pt x="12" y="23"/>
                      <a:pt x="12" y="23"/>
                    </a:cubicBezTo>
                    <a:cubicBezTo>
                      <a:pt x="13" y="22"/>
                      <a:pt x="13" y="22"/>
                      <a:pt x="13" y="22"/>
                    </a:cubicBezTo>
                    <a:cubicBezTo>
                      <a:pt x="13" y="22"/>
                      <a:pt x="13" y="22"/>
                      <a:pt x="13" y="22"/>
                    </a:cubicBezTo>
                    <a:cubicBezTo>
                      <a:pt x="12" y="22"/>
                      <a:pt x="12" y="22"/>
                      <a:pt x="12" y="22"/>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9" y="22"/>
                      <a:pt x="9" y="22"/>
                      <a:pt x="9" y="22"/>
                    </a:cubicBezTo>
                    <a:cubicBezTo>
                      <a:pt x="9" y="22"/>
                      <a:pt x="9" y="22"/>
                      <a:pt x="9" y="22"/>
                    </a:cubicBezTo>
                    <a:cubicBezTo>
                      <a:pt x="9" y="22"/>
                      <a:pt x="9" y="22"/>
                      <a:pt x="9" y="22"/>
                    </a:cubicBezTo>
                    <a:cubicBezTo>
                      <a:pt x="9" y="21"/>
                      <a:pt x="9" y="21"/>
                      <a:pt x="9" y="21"/>
                    </a:cubicBezTo>
                    <a:cubicBezTo>
                      <a:pt x="9" y="21"/>
                      <a:pt x="9" y="21"/>
                      <a:pt x="9" y="21"/>
                    </a:cubicBezTo>
                    <a:cubicBezTo>
                      <a:pt x="8" y="20"/>
                      <a:pt x="8" y="20"/>
                      <a:pt x="8" y="20"/>
                    </a:cubicBezTo>
                    <a:cubicBezTo>
                      <a:pt x="7" y="20"/>
                      <a:pt x="7" y="20"/>
                      <a:pt x="7" y="20"/>
                    </a:cubicBezTo>
                    <a:cubicBezTo>
                      <a:pt x="7" y="20"/>
                      <a:pt x="7" y="20"/>
                      <a:pt x="7" y="20"/>
                    </a:cubicBezTo>
                    <a:cubicBezTo>
                      <a:pt x="7" y="20"/>
                      <a:pt x="7" y="20"/>
                      <a:pt x="7" y="20"/>
                    </a:cubicBezTo>
                    <a:cubicBezTo>
                      <a:pt x="7" y="20"/>
                      <a:pt x="7" y="20"/>
                      <a:pt x="7" y="20"/>
                    </a:cubicBezTo>
                    <a:cubicBezTo>
                      <a:pt x="8" y="19"/>
                      <a:pt x="8" y="19"/>
                      <a:pt x="8" y="19"/>
                    </a:cubicBezTo>
                    <a:cubicBezTo>
                      <a:pt x="9" y="18"/>
                      <a:pt x="9" y="18"/>
                      <a:pt x="9" y="18"/>
                    </a:cubicBezTo>
                    <a:cubicBezTo>
                      <a:pt x="9" y="18"/>
                      <a:pt x="9" y="18"/>
                      <a:pt x="9" y="18"/>
                    </a:cubicBezTo>
                    <a:cubicBezTo>
                      <a:pt x="10" y="17"/>
                      <a:pt x="10" y="17"/>
                      <a:pt x="10" y="17"/>
                    </a:cubicBezTo>
                    <a:cubicBezTo>
                      <a:pt x="10" y="16"/>
                      <a:pt x="10" y="16"/>
                      <a:pt x="10" y="16"/>
                    </a:cubicBezTo>
                    <a:cubicBezTo>
                      <a:pt x="10" y="16"/>
                      <a:pt x="10" y="16"/>
                      <a:pt x="10" y="16"/>
                    </a:cubicBezTo>
                    <a:cubicBezTo>
                      <a:pt x="12" y="16"/>
                      <a:pt x="12" y="16"/>
                      <a:pt x="12" y="16"/>
                    </a:cubicBezTo>
                    <a:cubicBezTo>
                      <a:pt x="12" y="16"/>
                      <a:pt x="12" y="16"/>
                      <a:pt x="12" y="16"/>
                    </a:cubicBezTo>
                    <a:cubicBezTo>
                      <a:pt x="12" y="16"/>
                      <a:pt x="12" y="16"/>
                      <a:pt x="12" y="16"/>
                    </a:cubicBezTo>
                    <a:cubicBezTo>
                      <a:pt x="14" y="14"/>
                      <a:pt x="14" y="14"/>
                      <a:pt x="14" y="14"/>
                    </a:cubicBezTo>
                    <a:cubicBezTo>
                      <a:pt x="15" y="14"/>
                      <a:pt x="15" y="14"/>
                      <a:pt x="15" y="14"/>
                    </a:cubicBezTo>
                    <a:cubicBezTo>
                      <a:pt x="15" y="14"/>
                      <a:pt x="15" y="14"/>
                      <a:pt x="15" y="14"/>
                    </a:cubicBezTo>
                    <a:cubicBezTo>
                      <a:pt x="15" y="14"/>
                      <a:pt x="15" y="14"/>
                      <a:pt x="15" y="14"/>
                    </a:cubicBezTo>
                    <a:cubicBezTo>
                      <a:pt x="17" y="13"/>
                      <a:pt x="17" y="13"/>
                      <a:pt x="17" y="13"/>
                    </a:cubicBezTo>
                    <a:cubicBezTo>
                      <a:pt x="17" y="13"/>
                      <a:pt x="17" y="13"/>
                      <a:pt x="17" y="13"/>
                    </a:cubicBezTo>
                    <a:cubicBezTo>
                      <a:pt x="17" y="12"/>
                      <a:pt x="17" y="12"/>
                      <a:pt x="17" y="12"/>
                    </a:cubicBezTo>
                    <a:cubicBezTo>
                      <a:pt x="16" y="12"/>
                      <a:pt x="16" y="12"/>
                      <a:pt x="16" y="12"/>
                    </a:cubicBezTo>
                    <a:cubicBezTo>
                      <a:pt x="16" y="12"/>
                      <a:pt x="16" y="12"/>
                      <a:pt x="16" y="12"/>
                    </a:cubicBezTo>
                    <a:cubicBezTo>
                      <a:pt x="16" y="12"/>
                      <a:pt x="16" y="12"/>
                      <a:pt x="16" y="12"/>
                    </a:cubicBezTo>
                    <a:cubicBezTo>
                      <a:pt x="15" y="12"/>
                      <a:pt x="15" y="12"/>
                      <a:pt x="15" y="12"/>
                    </a:cubicBezTo>
                    <a:cubicBezTo>
                      <a:pt x="15" y="11"/>
                      <a:pt x="15" y="11"/>
                      <a:pt x="15" y="11"/>
                    </a:cubicBezTo>
                    <a:cubicBezTo>
                      <a:pt x="17" y="10"/>
                      <a:pt x="17" y="10"/>
                      <a:pt x="17" y="10"/>
                    </a:cubicBezTo>
                    <a:cubicBezTo>
                      <a:pt x="21" y="8"/>
                      <a:pt x="21" y="8"/>
                      <a:pt x="21" y="8"/>
                    </a:cubicBezTo>
                    <a:cubicBezTo>
                      <a:pt x="24" y="7"/>
                      <a:pt x="24" y="7"/>
                      <a:pt x="24" y="7"/>
                    </a:cubicBezTo>
                    <a:cubicBezTo>
                      <a:pt x="25" y="7"/>
                      <a:pt x="25" y="7"/>
                      <a:pt x="25" y="7"/>
                    </a:cubicBezTo>
                    <a:cubicBezTo>
                      <a:pt x="25" y="7"/>
                      <a:pt x="25" y="7"/>
                      <a:pt x="25" y="7"/>
                    </a:cubicBezTo>
                    <a:cubicBezTo>
                      <a:pt x="26" y="6"/>
                      <a:pt x="26" y="6"/>
                      <a:pt x="26" y="6"/>
                    </a:cubicBezTo>
                    <a:cubicBezTo>
                      <a:pt x="32" y="4"/>
                      <a:pt x="32" y="4"/>
                      <a:pt x="32" y="4"/>
                    </a:cubicBezTo>
                    <a:cubicBezTo>
                      <a:pt x="36" y="3"/>
                      <a:pt x="36" y="3"/>
                      <a:pt x="36" y="3"/>
                    </a:cubicBezTo>
                    <a:cubicBezTo>
                      <a:pt x="38" y="2"/>
                      <a:pt x="38" y="2"/>
                      <a:pt x="38" y="2"/>
                    </a:cubicBezTo>
                    <a:cubicBezTo>
                      <a:pt x="41" y="1"/>
                      <a:pt x="41" y="1"/>
                      <a:pt x="41" y="1"/>
                    </a:cubicBezTo>
                    <a:cubicBezTo>
                      <a:pt x="43" y="1"/>
                      <a:pt x="43" y="1"/>
                      <a:pt x="43" y="1"/>
                    </a:cubicBezTo>
                    <a:moveTo>
                      <a:pt x="31" y="41"/>
                    </a:moveTo>
                    <a:cubicBezTo>
                      <a:pt x="32" y="41"/>
                      <a:pt x="32" y="41"/>
                      <a:pt x="32" y="41"/>
                    </a:cubicBezTo>
                    <a:cubicBezTo>
                      <a:pt x="32" y="41"/>
                      <a:pt x="32" y="41"/>
                      <a:pt x="32" y="41"/>
                    </a:cubicBezTo>
                    <a:cubicBezTo>
                      <a:pt x="32" y="41"/>
                      <a:pt x="32" y="41"/>
                      <a:pt x="32" y="41"/>
                    </a:cubicBezTo>
                    <a:cubicBezTo>
                      <a:pt x="33" y="41"/>
                      <a:pt x="33" y="41"/>
                      <a:pt x="33" y="41"/>
                    </a:cubicBezTo>
                    <a:cubicBezTo>
                      <a:pt x="33" y="41"/>
                      <a:pt x="33" y="41"/>
                      <a:pt x="33" y="41"/>
                    </a:cubicBezTo>
                    <a:cubicBezTo>
                      <a:pt x="33" y="40"/>
                      <a:pt x="33" y="40"/>
                      <a:pt x="33" y="40"/>
                    </a:cubicBezTo>
                    <a:cubicBezTo>
                      <a:pt x="33" y="40"/>
                      <a:pt x="33" y="40"/>
                      <a:pt x="33" y="40"/>
                    </a:cubicBezTo>
                    <a:cubicBezTo>
                      <a:pt x="34" y="39"/>
                      <a:pt x="34" y="39"/>
                      <a:pt x="34" y="39"/>
                    </a:cubicBezTo>
                    <a:cubicBezTo>
                      <a:pt x="34" y="39"/>
                      <a:pt x="34" y="39"/>
                      <a:pt x="34" y="39"/>
                    </a:cubicBezTo>
                    <a:cubicBezTo>
                      <a:pt x="33" y="39"/>
                      <a:pt x="33" y="39"/>
                      <a:pt x="33" y="39"/>
                    </a:cubicBezTo>
                    <a:cubicBezTo>
                      <a:pt x="33" y="38"/>
                      <a:pt x="33" y="38"/>
                      <a:pt x="33" y="38"/>
                    </a:cubicBezTo>
                    <a:cubicBezTo>
                      <a:pt x="33" y="38"/>
                      <a:pt x="33" y="38"/>
                      <a:pt x="33" y="38"/>
                    </a:cubicBezTo>
                    <a:cubicBezTo>
                      <a:pt x="32" y="38"/>
                      <a:pt x="32" y="38"/>
                      <a:pt x="32" y="38"/>
                    </a:cubicBezTo>
                    <a:cubicBezTo>
                      <a:pt x="31" y="39"/>
                      <a:pt x="31" y="39"/>
                      <a:pt x="31" y="39"/>
                    </a:cubicBezTo>
                    <a:cubicBezTo>
                      <a:pt x="31" y="39"/>
                      <a:pt x="31" y="39"/>
                      <a:pt x="31" y="39"/>
                    </a:cubicBezTo>
                    <a:cubicBezTo>
                      <a:pt x="31" y="39"/>
                      <a:pt x="31" y="39"/>
                      <a:pt x="31" y="39"/>
                    </a:cubicBezTo>
                    <a:cubicBezTo>
                      <a:pt x="31" y="40"/>
                      <a:pt x="31" y="40"/>
                      <a:pt x="31" y="40"/>
                    </a:cubicBezTo>
                    <a:cubicBezTo>
                      <a:pt x="31" y="40"/>
                      <a:pt x="31" y="40"/>
                      <a:pt x="31" y="40"/>
                    </a:cubicBezTo>
                    <a:cubicBezTo>
                      <a:pt x="31" y="40"/>
                      <a:pt x="31" y="40"/>
                      <a:pt x="31" y="40"/>
                    </a:cubicBezTo>
                    <a:cubicBezTo>
                      <a:pt x="31" y="41"/>
                      <a:pt x="31" y="41"/>
                      <a:pt x="31" y="41"/>
                    </a:cubicBezTo>
                    <a:moveTo>
                      <a:pt x="62" y="43"/>
                    </a:moveTo>
                    <a:cubicBezTo>
                      <a:pt x="62" y="44"/>
                      <a:pt x="62" y="44"/>
                      <a:pt x="62" y="44"/>
                    </a:cubicBezTo>
                    <a:cubicBezTo>
                      <a:pt x="61" y="45"/>
                      <a:pt x="61" y="45"/>
                      <a:pt x="61" y="45"/>
                    </a:cubicBezTo>
                    <a:cubicBezTo>
                      <a:pt x="61" y="45"/>
                      <a:pt x="61" y="45"/>
                      <a:pt x="61" y="45"/>
                    </a:cubicBezTo>
                    <a:cubicBezTo>
                      <a:pt x="61" y="46"/>
                      <a:pt x="61" y="46"/>
                      <a:pt x="61" y="46"/>
                    </a:cubicBezTo>
                    <a:cubicBezTo>
                      <a:pt x="61" y="46"/>
                      <a:pt x="61" y="46"/>
                      <a:pt x="61" y="46"/>
                    </a:cubicBezTo>
                    <a:cubicBezTo>
                      <a:pt x="61" y="46"/>
                      <a:pt x="61" y="46"/>
                      <a:pt x="61" y="46"/>
                    </a:cubicBezTo>
                    <a:cubicBezTo>
                      <a:pt x="61" y="46"/>
                      <a:pt x="61" y="46"/>
                      <a:pt x="61" y="46"/>
                    </a:cubicBezTo>
                    <a:cubicBezTo>
                      <a:pt x="60" y="46"/>
                      <a:pt x="60" y="46"/>
                      <a:pt x="60" y="46"/>
                    </a:cubicBezTo>
                    <a:cubicBezTo>
                      <a:pt x="60" y="47"/>
                      <a:pt x="60" y="47"/>
                      <a:pt x="60" y="47"/>
                    </a:cubicBezTo>
                    <a:cubicBezTo>
                      <a:pt x="61" y="48"/>
                      <a:pt x="61" y="48"/>
                      <a:pt x="61" y="48"/>
                    </a:cubicBezTo>
                    <a:cubicBezTo>
                      <a:pt x="61" y="48"/>
                      <a:pt x="61" y="48"/>
                      <a:pt x="61" y="49"/>
                    </a:cubicBezTo>
                    <a:cubicBezTo>
                      <a:pt x="61" y="49"/>
                      <a:pt x="61" y="49"/>
                      <a:pt x="61" y="49"/>
                    </a:cubicBezTo>
                    <a:cubicBezTo>
                      <a:pt x="61" y="49"/>
                      <a:pt x="61" y="49"/>
                      <a:pt x="61" y="49"/>
                    </a:cubicBezTo>
                    <a:cubicBezTo>
                      <a:pt x="62" y="50"/>
                      <a:pt x="62" y="50"/>
                      <a:pt x="62" y="50"/>
                    </a:cubicBezTo>
                    <a:cubicBezTo>
                      <a:pt x="62" y="50"/>
                      <a:pt x="62" y="50"/>
                      <a:pt x="62" y="50"/>
                    </a:cubicBezTo>
                    <a:cubicBezTo>
                      <a:pt x="62" y="50"/>
                      <a:pt x="62" y="50"/>
                      <a:pt x="62" y="50"/>
                    </a:cubicBezTo>
                    <a:cubicBezTo>
                      <a:pt x="62" y="50"/>
                      <a:pt x="62" y="50"/>
                      <a:pt x="62" y="50"/>
                    </a:cubicBezTo>
                    <a:cubicBezTo>
                      <a:pt x="63" y="50"/>
                      <a:pt x="63" y="50"/>
                      <a:pt x="63" y="50"/>
                    </a:cubicBezTo>
                    <a:cubicBezTo>
                      <a:pt x="63" y="50"/>
                      <a:pt x="63" y="50"/>
                      <a:pt x="63" y="50"/>
                    </a:cubicBezTo>
                    <a:cubicBezTo>
                      <a:pt x="63" y="49"/>
                      <a:pt x="63" y="49"/>
                      <a:pt x="63" y="49"/>
                    </a:cubicBezTo>
                    <a:cubicBezTo>
                      <a:pt x="63" y="49"/>
                      <a:pt x="63" y="49"/>
                      <a:pt x="63" y="49"/>
                    </a:cubicBezTo>
                    <a:cubicBezTo>
                      <a:pt x="63" y="49"/>
                      <a:pt x="63" y="49"/>
                      <a:pt x="63" y="49"/>
                    </a:cubicBezTo>
                    <a:cubicBezTo>
                      <a:pt x="63" y="47"/>
                      <a:pt x="63" y="47"/>
                      <a:pt x="63" y="47"/>
                    </a:cubicBezTo>
                    <a:cubicBezTo>
                      <a:pt x="62" y="47"/>
                      <a:pt x="62" y="47"/>
                      <a:pt x="62" y="47"/>
                    </a:cubicBezTo>
                    <a:cubicBezTo>
                      <a:pt x="63" y="47"/>
                      <a:pt x="63" y="47"/>
                      <a:pt x="63" y="47"/>
                    </a:cubicBezTo>
                    <a:cubicBezTo>
                      <a:pt x="63" y="46"/>
                      <a:pt x="63" y="46"/>
                      <a:pt x="63" y="46"/>
                    </a:cubicBezTo>
                    <a:cubicBezTo>
                      <a:pt x="63" y="46"/>
                      <a:pt x="63" y="46"/>
                      <a:pt x="63" y="46"/>
                    </a:cubicBezTo>
                    <a:cubicBezTo>
                      <a:pt x="63" y="46"/>
                      <a:pt x="63" y="46"/>
                      <a:pt x="63" y="46"/>
                    </a:cubicBezTo>
                    <a:cubicBezTo>
                      <a:pt x="64" y="45"/>
                      <a:pt x="64" y="45"/>
                      <a:pt x="64" y="45"/>
                    </a:cubicBezTo>
                    <a:cubicBezTo>
                      <a:pt x="65" y="45"/>
                      <a:pt x="65" y="45"/>
                      <a:pt x="65" y="45"/>
                    </a:cubicBezTo>
                    <a:cubicBezTo>
                      <a:pt x="65" y="45"/>
                      <a:pt x="65" y="45"/>
                      <a:pt x="65" y="45"/>
                    </a:cubicBezTo>
                    <a:cubicBezTo>
                      <a:pt x="65" y="45"/>
                      <a:pt x="65" y="45"/>
                      <a:pt x="65" y="45"/>
                    </a:cubicBezTo>
                    <a:cubicBezTo>
                      <a:pt x="65" y="45"/>
                      <a:pt x="65" y="45"/>
                      <a:pt x="65" y="45"/>
                    </a:cubicBezTo>
                    <a:cubicBezTo>
                      <a:pt x="66" y="45"/>
                      <a:pt x="66" y="45"/>
                      <a:pt x="66" y="45"/>
                    </a:cubicBezTo>
                    <a:cubicBezTo>
                      <a:pt x="65" y="44"/>
                      <a:pt x="65" y="44"/>
                      <a:pt x="65" y="44"/>
                    </a:cubicBezTo>
                    <a:cubicBezTo>
                      <a:pt x="64" y="43"/>
                      <a:pt x="64" y="43"/>
                      <a:pt x="64" y="43"/>
                    </a:cubicBezTo>
                    <a:cubicBezTo>
                      <a:pt x="64" y="42"/>
                      <a:pt x="64" y="42"/>
                      <a:pt x="64" y="42"/>
                    </a:cubicBezTo>
                    <a:cubicBezTo>
                      <a:pt x="64" y="42"/>
                      <a:pt x="64" y="42"/>
                      <a:pt x="64" y="42"/>
                    </a:cubicBezTo>
                    <a:cubicBezTo>
                      <a:pt x="63" y="42"/>
                      <a:pt x="63" y="42"/>
                      <a:pt x="63" y="42"/>
                    </a:cubicBezTo>
                    <a:cubicBezTo>
                      <a:pt x="63" y="42"/>
                      <a:pt x="63" y="42"/>
                      <a:pt x="63" y="42"/>
                    </a:cubicBezTo>
                    <a:cubicBezTo>
                      <a:pt x="62" y="42"/>
                      <a:pt x="62" y="42"/>
                      <a:pt x="62" y="42"/>
                    </a:cubicBezTo>
                    <a:cubicBezTo>
                      <a:pt x="62" y="43"/>
                      <a:pt x="62" y="43"/>
                      <a:pt x="62" y="43"/>
                    </a:cubicBezTo>
                    <a:cubicBezTo>
                      <a:pt x="62" y="43"/>
                      <a:pt x="62" y="43"/>
                      <a:pt x="62" y="43"/>
                    </a:cubicBezTo>
                    <a:moveTo>
                      <a:pt x="56" y="46"/>
                    </a:moveTo>
                    <a:cubicBezTo>
                      <a:pt x="56" y="47"/>
                      <a:pt x="56" y="47"/>
                      <a:pt x="56" y="47"/>
                    </a:cubicBezTo>
                    <a:cubicBezTo>
                      <a:pt x="56" y="47"/>
                      <a:pt x="56" y="47"/>
                      <a:pt x="56" y="47"/>
                    </a:cubicBezTo>
                    <a:cubicBezTo>
                      <a:pt x="56" y="48"/>
                      <a:pt x="56" y="48"/>
                      <a:pt x="56" y="48"/>
                    </a:cubicBezTo>
                    <a:cubicBezTo>
                      <a:pt x="55" y="48"/>
                      <a:pt x="55" y="48"/>
                      <a:pt x="55" y="48"/>
                    </a:cubicBezTo>
                    <a:cubicBezTo>
                      <a:pt x="56" y="48"/>
                      <a:pt x="56" y="48"/>
                      <a:pt x="56" y="48"/>
                    </a:cubicBezTo>
                    <a:cubicBezTo>
                      <a:pt x="56" y="48"/>
                      <a:pt x="56" y="48"/>
                      <a:pt x="56" y="48"/>
                    </a:cubicBezTo>
                    <a:cubicBezTo>
                      <a:pt x="56" y="49"/>
                      <a:pt x="56" y="49"/>
                      <a:pt x="56" y="49"/>
                    </a:cubicBezTo>
                    <a:cubicBezTo>
                      <a:pt x="57" y="48"/>
                      <a:pt x="57" y="48"/>
                      <a:pt x="57" y="48"/>
                    </a:cubicBezTo>
                    <a:cubicBezTo>
                      <a:pt x="57" y="48"/>
                      <a:pt x="57" y="48"/>
                      <a:pt x="57"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7" y="46"/>
                      <a:pt x="57" y="46"/>
                      <a:pt x="57" y="46"/>
                    </a:cubicBezTo>
                    <a:cubicBezTo>
                      <a:pt x="57" y="46"/>
                      <a:pt x="57" y="46"/>
                      <a:pt x="57" y="46"/>
                    </a:cubicBezTo>
                    <a:cubicBezTo>
                      <a:pt x="57" y="46"/>
                      <a:pt x="57" y="46"/>
                      <a:pt x="57" y="46"/>
                    </a:cubicBezTo>
                    <a:cubicBezTo>
                      <a:pt x="58" y="45"/>
                      <a:pt x="58" y="45"/>
                      <a:pt x="58" y="45"/>
                    </a:cubicBezTo>
                    <a:cubicBezTo>
                      <a:pt x="58" y="45"/>
                      <a:pt x="58" y="45"/>
                      <a:pt x="58" y="45"/>
                    </a:cubicBezTo>
                    <a:cubicBezTo>
                      <a:pt x="58" y="44"/>
                      <a:pt x="58" y="44"/>
                      <a:pt x="58" y="44"/>
                    </a:cubicBezTo>
                    <a:cubicBezTo>
                      <a:pt x="57" y="44"/>
                      <a:pt x="57" y="44"/>
                      <a:pt x="57" y="44"/>
                    </a:cubicBezTo>
                    <a:cubicBezTo>
                      <a:pt x="57" y="44"/>
                      <a:pt x="57" y="44"/>
                      <a:pt x="57" y="44"/>
                    </a:cubicBezTo>
                    <a:cubicBezTo>
                      <a:pt x="57" y="44"/>
                      <a:pt x="57" y="44"/>
                      <a:pt x="57" y="44"/>
                    </a:cubicBezTo>
                    <a:cubicBezTo>
                      <a:pt x="56" y="44"/>
                      <a:pt x="56" y="44"/>
                      <a:pt x="56" y="44"/>
                    </a:cubicBezTo>
                    <a:cubicBezTo>
                      <a:pt x="56" y="43"/>
                      <a:pt x="56" y="43"/>
                      <a:pt x="56" y="43"/>
                    </a:cubicBezTo>
                    <a:cubicBezTo>
                      <a:pt x="56" y="44"/>
                      <a:pt x="56" y="44"/>
                      <a:pt x="56" y="44"/>
                    </a:cubicBezTo>
                    <a:cubicBezTo>
                      <a:pt x="55" y="45"/>
                      <a:pt x="55" y="45"/>
                      <a:pt x="55" y="45"/>
                    </a:cubicBezTo>
                    <a:cubicBezTo>
                      <a:pt x="55" y="45"/>
                      <a:pt x="55" y="45"/>
                      <a:pt x="55" y="45"/>
                    </a:cubicBezTo>
                    <a:cubicBezTo>
                      <a:pt x="55" y="45"/>
                      <a:pt x="55" y="45"/>
                      <a:pt x="55" y="45"/>
                    </a:cubicBezTo>
                    <a:cubicBezTo>
                      <a:pt x="56" y="46"/>
                      <a:pt x="56" y="46"/>
                      <a:pt x="56" y="46"/>
                    </a:cubicBezTo>
                    <a:cubicBezTo>
                      <a:pt x="56" y="46"/>
                      <a:pt x="56" y="46"/>
                      <a:pt x="56" y="46"/>
                    </a:cubicBezTo>
                    <a:moveTo>
                      <a:pt x="51" y="48"/>
                    </a:moveTo>
                    <a:cubicBezTo>
                      <a:pt x="51" y="47"/>
                      <a:pt x="51" y="47"/>
                      <a:pt x="51" y="47"/>
                    </a:cubicBezTo>
                    <a:cubicBezTo>
                      <a:pt x="50" y="48"/>
                      <a:pt x="50" y="48"/>
                      <a:pt x="50" y="48"/>
                    </a:cubicBezTo>
                    <a:cubicBezTo>
                      <a:pt x="49" y="48"/>
                      <a:pt x="49" y="48"/>
                      <a:pt x="49" y="48"/>
                    </a:cubicBezTo>
                    <a:cubicBezTo>
                      <a:pt x="49" y="48"/>
                      <a:pt x="49" y="48"/>
                      <a:pt x="49" y="48"/>
                    </a:cubicBezTo>
                    <a:cubicBezTo>
                      <a:pt x="49" y="48"/>
                      <a:pt x="49" y="48"/>
                      <a:pt x="49" y="48"/>
                    </a:cubicBezTo>
                    <a:cubicBezTo>
                      <a:pt x="49" y="48"/>
                      <a:pt x="49" y="48"/>
                      <a:pt x="49" y="48"/>
                    </a:cubicBezTo>
                    <a:cubicBezTo>
                      <a:pt x="48" y="49"/>
                      <a:pt x="48" y="49"/>
                      <a:pt x="48" y="49"/>
                    </a:cubicBezTo>
                    <a:cubicBezTo>
                      <a:pt x="49" y="49"/>
                      <a:pt x="49" y="49"/>
                      <a:pt x="49" y="49"/>
                    </a:cubicBezTo>
                    <a:cubicBezTo>
                      <a:pt x="49" y="50"/>
                      <a:pt x="49" y="50"/>
                      <a:pt x="49" y="50"/>
                    </a:cubicBezTo>
                    <a:cubicBezTo>
                      <a:pt x="49" y="50"/>
                      <a:pt x="49" y="50"/>
                      <a:pt x="49" y="50"/>
                    </a:cubicBezTo>
                    <a:cubicBezTo>
                      <a:pt x="50" y="50"/>
                      <a:pt x="50" y="50"/>
                      <a:pt x="50" y="50"/>
                    </a:cubicBezTo>
                    <a:cubicBezTo>
                      <a:pt x="50" y="50"/>
                      <a:pt x="50" y="50"/>
                      <a:pt x="50" y="50"/>
                    </a:cubicBezTo>
                    <a:cubicBezTo>
                      <a:pt x="51" y="50"/>
                      <a:pt x="51" y="50"/>
                      <a:pt x="51" y="50"/>
                    </a:cubicBezTo>
                    <a:cubicBezTo>
                      <a:pt x="51" y="50"/>
                      <a:pt x="51" y="50"/>
                      <a:pt x="51" y="50"/>
                    </a:cubicBezTo>
                    <a:cubicBezTo>
                      <a:pt x="51" y="50"/>
                      <a:pt x="51" y="50"/>
                      <a:pt x="51" y="50"/>
                    </a:cubicBezTo>
                    <a:cubicBezTo>
                      <a:pt x="51" y="50"/>
                      <a:pt x="51" y="50"/>
                      <a:pt x="51" y="50"/>
                    </a:cubicBezTo>
                    <a:cubicBezTo>
                      <a:pt x="52" y="50"/>
                      <a:pt x="52" y="50"/>
                      <a:pt x="52" y="50"/>
                    </a:cubicBezTo>
                    <a:cubicBezTo>
                      <a:pt x="52" y="50"/>
                      <a:pt x="52" y="50"/>
                      <a:pt x="52" y="50"/>
                    </a:cubicBezTo>
                    <a:cubicBezTo>
                      <a:pt x="52" y="50"/>
                      <a:pt x="52" y="50"/>
                      <a:pt x="52" y="50"/>
                    </a:cubicBezTo>
                    <a:cubicBezTo>
                      <a:pt x="52" y="49"/>
                      <a:pt x="52" y="49"/>
                      <a:pt x="52" y="49"/>
                    </a:cubicBezTo>
                    <a:cubicBezTo>
                      <a:pt x="52" y="48"/>
                      <a:pt x="52" y="48"/>
                      <a:pt x="52" y="48"/>
                    </a:cubicBezTo>
                    <a:cubicBezTo>
                      <a:pt x="52" y="48"/>
                      <a:pt x="52" y="48"/>
                      <a:pt x="52" y="48"/>
                    </a:cubicBezTo>
                    <a:cubicBezTo>
                      <a:pt x="52" y="48"/>
                      <a:pt x="52" y="48"/>
                      <a:pt x="52" y="48"/>
                    </a:cubicBezTo>
                    <a:cubicBezTo>
                      <a:pt x="52" y="48"/>
                      <a:pt x="52" y="48"/>
                      <a:pt x="52" y="48"/>
                    </a:cubicBezTo>
                    <a:cubicBezTo>
                      <a:pt x="53" y="47"/>
                      <a:pt x="53" y="47"/>
                      <a:pt x="53" y="47"/>
                    </a:cubicBezTo>
                    <a:cubicBezTo>
                      <a:pt x="52" y="47"/>
                      <a:pt x="52" y="47"/>
                      <a:pt x="52" y="47"/>
                    </a:cubicBezTo>
                    <a:cubicBezTo>
                      <a:pt x="51" y="47"/>
                      <a:pt x="51" y="47"/>
                      <a:pt x="51" y="47"/>
                    </a:cubicBezTo>
                    <a:cubicBezTo>
                      <a:pt x="51" y="47"/>
                      <a:pt x="51" y="47"/>
                      <a:pt x="51" y="47"/>
                    </a:cubicBezTo>
                    <a:cubicBezTo>
                      <a:pt x="51" y="47"/>
                      <a:pt x="51" y="47"/>
                      <a:pt x="51" y="47"/>
                    </a:cubicBezTo>
                    <a:cubicBezTo>
                      <a:pt x="51" y="48"/>
                      <a:pt x="51" y="48"/>
                      <a:pt x="51" y="48"/>
                    </a:cubicBezTo>
                    <a:moveTo>
                      <a:pt x="42" y="60"/>
                    </a:moveTo>
                    <a:cubicBezTo>
                      <a:pt x="43" y="60"/>
                      <a:pt x="43" y="60"/>
                      <a:pt x="43" y="60"/>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5" y="59"/>
                      <a:pt x="45" y="59"/>
                      <a:pt x="45" y="59"/>
                    </a:cubicBezTo>
                    <a:cubicBezTo>
                      <a:pt x="45" y="59"/>
                      <a:pt x="45" y="59"/>
                      <a:pt x="45" y="59"/>
                    </a:cubicBezTo>
                    <a:cubicBezTo>
                      <a:pt x="45" y="59"/>
                      <a:pt x="45" y="59"/>
                      <a:pt x="45" y="59"/>
                    </a:cubicBezTo>
                    <a:cubicBezTo>
                      <a:pt x="47" y="59"/>
                      <a:pt x="47" y="59"/>
                      <a:pt x="47" y="59"/>
                    </a:cubicBezTo>
                    <a:cubicBezTo>
                      <a:pt x="48" y="60"/>
                      <a:pt x="48" y="60"/>
                      <a:pt x="48" y="60"/>
                    </a:cubicBezTo>
                    <a:cubicBezTo>
                      <a:pt x="48" y="60"/>
                      <a:pt x="48" y="60"/>
                      <a:pt x="48" y="60"/>
                    </a:cubicBezTo>
                    <a:cubicBezTo>
                      <a:pt x="48" y="60"/>
                      <a:pt x="48" y="60"/>
                      <a:pt x="48" y="60"/>
                    </a:cubicBezTo>
                    <a:cubicBezTo>
                      <a:pt x="49" y="60"/>
                      <a:pt x="49" y="60"/>
                      <a:pt x="49" y="60"/>
                    </a:cubicBezTo>
                    <a:cubicBezTo>
                      <a:pt x="50" y="60"/>
                      <a:pt x="50" y="60"/>
                      <a:pt x="50" y="60"/>
                    </a:cubicBezTo>
                    <a:cubicBezTo>
                      <a:pt x="51" y="60"/>
                      <a:pt x="51" y="60"/>
                      <a:pt x="51" y="60"/>
                    </a:cubicBezTo>
                    <a:cubicBezTo>
                      <a:pt x="51" y="60"/>
                      <a:pt x="51" y="60"/>
                      <a:pt x="51" y="60"/>
                    </a:cubicBezTo>
                    <a:cubicBezTo>
                      <a:pt x="51" y="60"/>
                      <a:pt x="51" y="60"/>
                      <a:pt x="51" y="60"/>
                    </a:cubicBezTo>
                    <a:cubicBezTo>
                      <a:pt x="51" y="60"/>
                      <a:pt x="51" y="60"/>
                      <a:pt x="51" y="60"/>
                    </a:cubicBezTo>
                    <a:cubicBezTo>
                      <a:pt x="52" y="60"/>
                      <a:pt x="52" y="60"/>
                      <a:pt x="52" y="60"/>
                    </a:cubicBezTo>
                    <a:cubicBezTo>
                      <a:pt x="52" y="59"/>
                      <a:pt x="52" y="59"/>
                      <a:pt x="52" y="59"/>
                    </a:cubicBezTo>
                    <a:cubicBezTo>
                      <a:pt x="52" y="59"/>
                      <a:pt x="52" y="59"/>
                      <a:pt x="52" y="59"/>
                    </a:cubicBezTo>
                    <a:cubicBezTo>
                      <a:pt x="52" y="58"/>
                      <a:pt x="52" y="58"/>
                      <a:pt x="52" y="58"/>
                    </a:cubicBezTo>
                    <a:cubicBezTo>
                      <a:pt x="51" y="58"/>
                      <a:pt x="51" y="58"/>
                      <a:pt x="51" y="58"/>
                    </a:cubicBezTo>
                    <a:cubicBezTo>
                      <a:pt x="50" y="58"/>
                      <a:pt x="50" y="58"/>
                      <a:pt x="50" y="58"/>
                    </a:cubicBezTo>
                    <a:cubicBezTo>
                      <a:pt x="49" y="58"/>
                      <a:pt x="49" y="58"/>
                      <a:pt x="49" y="58"/>
                    </a:cubicBezTo>
                    <a:cubicBezTo>
                      <a:pt x="49" y="57"/>
                      <a:pt x="49" y="57"/>
                      <a:pt x="49" y="57"/>
                    </a:cubicBezTo>
                    <a:cubicBezTo>
                      <a:pt x="48" y="57"/>
                      <a:pt x="48" y="57"/>
                      <a:pt x="48" y="57"/>
                    </a:cubicBezTo>
                    <a:cubicBezTo>
                      <a:pt x="48" y="57"/>
                      <a:pt x="48" y="57"/>
                      <a:pt x="48" y="57"/>
                    </a:cubicBezTo>
                    <a:cubicBezTo>
                      <a:pt x="48" y="58"/>
                      <a:pt x="48" y="58"/>
                      <a:pt x="48" y="58"/>
                    </a:cubicBezTo>
                    <a:cubicBezTo>
                      <a:pt x="45" y="57"/>
                      <a:pt x="45" y="57"/>
                      <a:pt x="45" y="57"/>
                    </a:cubicBezTo>
                    <a:cubicBezTo>
                      <a:pt x="45" y="57"/>
                      <a:pt x="45" y="57"/>
                      <a:pt x="45" y="57"/>
                    </a:cubicBezTo>
                    <a:cubicBezTo>
                      <a:pt x="45" y="57"/>
                      <a:pt x="45" y="57"/>
                      <a:pt x="45" y="57"/>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1" y="58"/>
                      <a:pt x="41" y="58"/>
                      <a:pt x="41" y="58"/>
                    </a:cubicBezTo>
                    <a:cubicBezTo>
                      <a:pt x="40" y="58"/>
                      <a:pt x="40" y="58"/>
                      <a:pt x="40" y="58"/>
                    </a:cubicBezTo>
                    <a:cubicBezTo>
                      <a:pt x="40" y="58"/>
                      <a:pt x="40" y="58"/>
                      <a:pt x="40" y="58"/>
                    </a:cubicBezTo>
                    <a:cubicBezTo>
                      <a:pt x="38" y="57"/>
                      <a:pt x="38" y="57"/>
                      <a:pt x="38" y="57"/>
                    </a:cubicBezTo>
                    <a:cubicBezTo>
                      <a:pt x="39" y="58"/>
                      <a:pt x="39" y="58"/>
                      <a:pt x="39" y="58"/>
                    </a:cubicBezTo>
                    <a:cubicBezTo>
                      <a:pt x="40" y="59"/>
                      <a:pt x="40" y="59"/>
                      <a:pt x="40" y="59"/>
                    </a:cubicBezTo>
                    <a:cubicBezTo>
                      <a:pt x="40" y="59"/>
                      <a:pt x="40" y="59"/>
                      <a:pt x="40" y="59"/>
                    </a:cubicBezTo>
                    <a:cubicBezTo>
                      <a:pt x="40" y="59"/>
                      <a:pt x="40" y="59"/>
                      <a:pt x="40" y="59"/>
                    </a:cubicBezTo>
                    <a:cubicBezTo>
                      <a:pt x="42" y="60"/>
                      <a:pt x="42" y="60"/>
                      <a:pt x="42" y="60"/>
                    </a:cubicBezTo>
                    <a:cubicBezTo>
                      <a:pt x="42" y="60"/>
                      <a:pt x="42" y="60"/>
                      <a:pt x="42" y="60"/>
                    </a:cubicBezTo>
                    <a:moveTo>
                      <a:pt x="25" y="64"/>
                    </a:moveTo>
                    <a:cubicBezTo>
                      <a:pt x="24" y="64"/>
                      <a:pt x="24" y="64"/>
                      <a:pt x="24" y="64"/>
                    </a:cubicBezTo>
                    <a:cubicBezTo>
                      <a:pt x="24" y="65"/>
                      <a:pt x="24" y="65"/>
                      <a:pt x="24" y="65"/>
                    </a:cubicBezTo>
                    <a:cubicBezTo>
                      <a:pt x="24" y="65"/>
                      <a:pt x="24" y="65"/>
                      <a:pt x="24" y="65"/>
                    </a:cubicBezTo>
                    <a:cubicBezTo>
                      <a:pt x="25" y="65"/>
                      <a:pt x="25" y="65"/>
                      <a:pt x="25" y="65"/>
                    </a:cubicBezTo>
                    <a:cubicBezTo>
                      <a:pt x="25" y="66"/>
                      <a:pt x="25" y="66"/>
                      <a:pt x="25" y="66"/>
                    </a:cubicBezTo>
                    <a:cubicBezTo>
                      <a:pt x="25" y="67"/>
                      <a:pt x="25" y="67"/>
                      <a:pt x="25" y="67"/>
                    </a:cubicBezTo>
                    <a:cubicBezTo>
                      <a:pt x="25" y="67"/>
                      <a:pt x="25" y="67"/>
                      <a:pt x="25" y="67"/>
                    </a:cubicBezTo>
                    <a:cubicBezTo>
                      <a:pt x="25" y="68"/>
                      <a:pt x="25" y="68"/>
                      <a:pt x="25" y="68"/>
                    </a:cubicBezTo>
                    <a:cubicBezTo>
                      <a:pt x="25" y="68"/>
                      <a:pt x="25" y="68"/>
                      <a:pt x="25" y="68"/>
                    </a:cubicBezTo>
                    <a:cubicBezTo>
                      <a:pt x="25" y="68"/>
                      <a:pt x="25" y="68"/>
                      <a:pt x="25" y="68"/>
                    </a:cubicBezTo>
                    <a:cubicBezTo>
                      <a:pt x="25" y="69"/>
                      <a:pt x="25" y="69"/>
                      <a:pt x="25" y="69"/>
                    </a:cubicBezTo>
                    <a:cubicBezTo>
                      <a:pt x="25" y="69"/>
                      <a:pt x="25" y="69"/>
                      <a:pt x="25" y="69"/>
                    </a:cubicBezTo>
                    <a:cubicBezTo>
                      <a:pt x="26" y="69"/>
                      <a:pt x="26" y="69"/>
                      <a:pt x="26" y="69"/>
                    </a:cubicBezTo>
                    <a:cubicBezTo>
                      <a:pt x="26" y="69"/>
                      <a:pt x="26" y="69"/>
                      <a:pt x="26" y="69"/>
                    </a:cubicBezTo>
                    <a:cubicBezTo>
                      <a:pt x="26" y="69"/>
                      <a:pt x="26" y="69"/>
                      <a:pt x="26" y="69"/>
                    </a:cubicBezTo>
                    <a:cubicBezTo>
                      <a:pt x="26" y="69"/>
                      <a:pt x="26" y="69"/>
                      <a:pt x="26" y="69"/>
                    </a:cubicBezTo>
                    <a:cubicBezTo>
                      <a:pt x="27" y="70"/>
                      <a:pt x="27" y="70"/>
                      <a:pt x="27" y="70"/>
                    </a:cubicBezTo>
                    <a:cubicBezTo>
                      <a:pt x="28" y="70"/>
                      <a:pt x="28" y="70"/>
                      <a:pt x="28" y="70"/>
                    </a:cubicBezTo>
                    <a:cubicBezTo>
                      <a:pt x="28" y="70"/>
                      <a:pt x="28" y="70"/>
                      <a:pt x="28" y="70"/>
                    </a:cubicBezTo>
                    <a:cubicBezTo>
                      <a:pt x="29" y="70"/>
                      <a:pt x="29" y="70"/>
                      <a:pt x="29" y="70"/>
                    </a:cubicBezTo>
                    <a:cubicBezTo>
                      <a:pt x="29" y="70"/>
                      <a:pt x="29" y="70"/>
                      <a:pt x="29" y="70"/>
                    </a:cubicBezTo>
                    <a:cubicBezTo>
                      <a:pt x="29" y="69"/>
                      <a:pt x="29" y="69"/>
                      <a:pt x="29" y="69"/>
                    </a:cubicBezTo>
                    <a:cubicBezTo>
                      <a:pt x="29" y="69"/>
                      <a:pt x="29" y="69"/>
                      <a:pt x="29" y="69"/>
                    </a:cubicBezTo>
                    <a:cubicBezTo>
                      <a:pt x="29" y="69"/>
                      <a:pt x="29" y="69"/>
                      <a:pt x="29" y="69"/>
                    </a:cubicBezTo>
                    <a:cubicBezTo>
                      <a:pt x="29" y="69"/>
                      <a:pt x="30" y="69"/>
                      <a:pt x="30" y="69"/>
                    </a:cubicBezTo>
                    <a:cubicBezTo>
                      <a:pt x="30" y="68"/>
                      <a:pt x="30" y="68"/>
                      <a:pt x="30" y="68"/>
                    </a:cubicBezTo>
                    <a:cubicBezTo>
                      <a:pt x="30" y="68"/>
                      <a:pt x="30" y="68"/>
                      <a:pt x="30" y="68"/>
                    </a:cubicBezTo>
                    <a:cubicBezTo>
                      <a:pt x="29" y="67"/>
                      <a:pt x="29" y="67"/>
                      <a:pt x="29" y="67"/>
                    </a:cubicBezTo>
                    <a:cubicBezTo>
                      <a:pt x="29" y="67"/>
                      <a:pt x="29" y="67"/>
                      <a:pt x="29" y="67"/>
                    </a:cubicBezTo>
                    <a:cubicBezTo>
                      <a:pt x="29" y="67"/>
                      <a:pt x="29" y="67"/>
                      <a:pt x="29" y="67"/>
                    </a:cubicBezTo>
                    <a:cubicBezTo>
                      <a:pt x="28" y="67"/>
                      <a:pt x="28" y="67"/>
                      <a:pt x="28" y="67"/>
                    </a:cubicBezTo>
                    <a:cubicBezTo>
                      <a:pt x="28" y="67"/>
                      <a:pt x="28" y="67"/>
                      <a:pt x="28" y="67"/>
                    </a:cubicBezTo>
                    <a:cubicBezTo>
                      <a:pt x="27" y="68"/>
                      <a:pt x="27" y="68"/>
                      <a:pt x="27" y="68"/>
                    </a:cubicBezTo>
                    <a:cubicBezTo>
                      <a:pt x="27" y="68"/>
                      <a:pt x="27" y="68"/>
                      <a:pt x="27" y="68"/>
                    </a:cubicBezTo>
                    <a:cubicBezTo>
                      <a:pt x="27" y="68"/>
                      <a:pt x="27" y="68"/>
                      <a:pt x="27" y="68"/>
                    </a:cubicBezTo>
                    <a:cubicBezTo>
                      <a:pt x="27" y="67"/>
                      <a:pt x="27" y="67"/>
                      <a:pt x="27" y="67"/>
                    </a:cubicBezTo>
                    <a:cubicBezTo>
                      <a:pt x="27" y="67"/>
                      <a:pt x="27" y="67"/>
                      <a:pt x="27" y="67"/>
                    </a:cubicBezTo>
                    <a:cubicBezTo>
                      <a:pt x="27" y="67"/>
                      <a:pt x="27" y="67"/>
                      <a:pt x="27" y="67"/>
                    </a:cubicBezTo>
                    <a:cubicBezTo>
                      <a:pt x="27" y="67"/>
                      <a:pt x="27" y="67"/>
                      <a:pt x="27" y="67"/>
                    </a:cubicBezTo>
                    <a:cubicBezTo>
                      <a:pt x="28" y="66"/>
                      <a:pt x="28" y="66"/>
                      <a:pt x="28" y="66"/>
                    </a:cubicBezTo>
                    <a:cubicBezTo>
                      <a:pt x="28" y="66"/>
                      <a:pt x="28" y="66"/>
                      <a:pt x="28" y="66"/>
                    </a:cubicBezTo>
                    <a:cubicBezTo>
                      <a:pt x="28" y="65"/>
                      <a:pt x="28" y="65"/>
                      <a:pt x="28" y="65"/>
                    </a:cubicBezTo>
                    <a:cubicBezTo>
                      <a:pt x="27" y="65"/>
                      <a:pt x="27" y="65"/>
                      <a:pt x="27" y="65"/>
                    </a:cubicBezTo>
                    <a:cubicBezTo>
                      <a:pt x="27" y="65"/>
                      <a:pt x="27" y="65"/>
                      <a:pt x="27" y="65"/>
                    </a:cubicBezTo>
                    <a:cubicBezTo>
                      <a:pt x="27" y="64"/>
                      <a:pt x="27" y="64"/>
                      <a:pt x="27" y="64"/>
                    </a:cubicBezTo>
                    <a:cubicBezTo>
                      <a:pt x="27" y="64"/>
                      <a:pt x="27" y="64"/>
                      <a:pt x="27" y="64"/>
                    </a:cubicBezTo>
                    <a:cubicBezTo>
                      <a:pt x="27" y="64"/>
                      <a:pt x="27" y="64"/>
                      <a:pt x="27" y="64"/>
                    </a:cubicBezTo>
                    <a:cubicBezTo>
                      <a:pt x="27" y="64"/>
                      <a:pt x="27" y="64"/>
                      <a:pt x="27" y="64"/>
                    </a:cubicBezTo>
                    <a:cubicBezTo>
                      <a:pt x="27" y="63"/>
                      <a:pt x="27" y="63"/>
                      <a:pt x="27" y="63"/>
                    </a:cubicBezTo>
                    <a:cubicBezTo>
                      <a:pt x="27" y="63"/>
                      <a:pt x="27" y="63"/>
                      <a:pt x="27" y="63"/>
                    </a:cubicBezTo>
                    <a:cubicBezTo>
                      <a:pt x="27" y="62"/>
                      <a:pt x="27" y="62"/>
                      <a:pt x="27" y="62"/>
                    </a:cubicBezTo>
                    <a:cubicBezTo>
                      <a:pt x="27" y="62"/>
                      <a:pt x="27" y="62"/>
                      <a:pt x="27" y="62"/>
                    </a:cubicBezTo>
                    <a:cubicBezTo>
                      <a:pt x="26" y="62"/>
                      <a:pt x="26" y="62"/>
                      <a:pt x="26" y="62"/>
                    </a:cubicBezTo>
                    <a:cubicBezTo>
                      <a:pt x="26" y="62"/>
                      <a:pt x="26" y="62"/>
                      <a:pt x="26" y="62"/>
                    </a:cubicBezTo>
                    <a:cubicBezTo>
                      <a:pt x="25" y="63"/>
                      <a:pt x="25" y="63"/>
                      <a:pt x="25" y="63"/>
                    </a:cubicBezTo>
                    <a:cubicBezTo>
                      <a:pt x="25" y="63"/>
                      <a:pt x="25" y="63"/>
                      <a:pt x="25" y="63"/>
                    </a:cubicBezTo>
                    <a:cubicBezTo>
                      <a:pt x="25" y="63"/>
                      <a:pt x="25" y="63"/>
                      <a:pt x="25" y="63"/>
                    </a:cubicBezTo>
                    <a:cubicBezTo>
                      <a:pt x="25" y="64"/>
                      <a:pt x="25" y="64"/>
                      <a:pt x="25" y="64"/>
                    </a:cubicBezTo>
                    <a:moveTo>
                      <a:pt x="56" y="65"/>
                    </a:moveTo>
                    <a:cubicBezTo>
                      <a:pt x="55" y="65"/>
                      <a:pt x="55" y="65"/>
                      <a:pt x="55" y="65"/>
                    </a:cubicBezTo>
                    <a:cubicBezTo>
                      <a:pt x="55" y="66"/>
                      <a:pt x="55" y="66"/>
                      <a:pt x="55" y="66"/>
                    </a:cubicBezTo>
                    <a:cubicBezTo>
                      <a:pt x="56" y="66"/>
                      <a:pt x="56" y="66"/>
                      <a:pt x="56" y="66"/>
                    </a:cubicBezTo>
                    <a:cubicBezTo>
                      <a:pt x="56" y="66"/>
                      <a:pt x="56" y="66"/>
                      <a:pt x="56" y="66"/>
                    </a:cubicBezTo>
                    <a:cubicBezTo>
                      <a:pt x="56" y="67"/>
                      <a:pt x="56" y="67"/>
                      <a:pt x="56" y="67"/>
                    </a:cubicBezTo>
                    <a:cubicBezTo>
                      <a:pt x="57" y="67"/>
                      <a:pt x="57" y="67"/>
                      <a:pt x="57" y="67"/>
                    </a:cubicBezTo>
                    <a:cubicBezTo>
                      <a:pt x="57" y="66"/>
                      <a:pt x="57" y="66"/>
                      <a:pt x="57" y="66"/>
                    </a:cubicBezTo>
                    <a:cubicBezTo>
                      <a:pt x="58" y="67"/>
                      <a:pt x="58" y="67"/>
                      <a:pt x="58" y="67"/>
                    </a:cubicBezTo>
                    <a:cubicBezTo>
                      <a:pt x="58" y="67"/>
                      <a:pt x="58" y="67"/>
                      <a:pt x="58" y="67"/>
                    </a:cubicBezTo>
                    <a:cubicBezTo>
                      <a:pt x="58" y="67"/>
                      <a:pt x="58" y="67"/>
                      <a:pt x="58" y="67"/>
                    </a:cubicBezTo>
                    <a:cubicBezTo>
                      <a:pt x="59" y="66"/>
                      <a:pt x="59" y="66"/>
                      <a:pt x="59" y="66"/>
                    </a:cubicBezTo>
                    <a:cubicBezTo>
                      <a:pt x="59" y="66"/>
                      <a:pt x="59" y="66"/>
                      <a:pt x="59" y="66"/>
                    </a:cubicBezTo>
                    <a:cubicBezTo>
                      <a:pt x="59" y="66"/>
                      <a:pt x="59" y="66"/>
                      <a:pt x="59" y="66"/>
                    </a:cubicBezTo>
                    <a:cubicBezTo>
                      <a:pt x="59" y="66"/>
                      <a:pt x="59" y="66"/>
                      <a:pt x="59" y="66"/>
                    </a:cubicBezTo>
                    <a:cubicBezTo>
                      <a:pt x="59" y="65"/>
                      <a:pt x="59" y="65"/>
                      <a:pt x="59" y="65"/>
                    </a:cubicBezTo>
                    <a:cubicBezTo>
                      <a:pt x="59" y="65"/>
                      <a:pt x="59" y="65"/>
                      <a:pt x="59" y="65"/>
                    </a:cubicBezTo>
                    <a:cubicBezTo>
                      <a:pt x="59" y="65"/>
                      <a:pt x="59" y="65"/>
                      <a:pt x="59" y="65"/>
                    </a:cubicBezTo>
                    <a:cubicBezTo>
                      <a:pt x="59" y="64"/>
                      <a:pt x="59" y="64"/>
                      <a:pt x="59" y="64"/>
                    </a:cubicBezTo>
                    <a:cubicBezTo>
                      <a:pt x="59" y="64"/>
                      <a:pt x="59" y="64"/>
                      <a:pt x="59" y="64"/>
                    </a:cubicBezTo>
                    <a:cubicBezTo>
                      <a:pt x="58" y="64"/>
                      <a:pt x="58" y="64"/>
                      <a:pt x="58" y="64"/>
                    </a:cubicBezTo>
                    <a:cubicBezTo>
                      <a:pt x="58" y="64"/>
                      <a:pt x="58" y="64"/>
                      <a:pt x="58" y="64"/>
                    </a:cubicBezTo>
                    <a:cubicBezTo>
                      <a:pt x="57" y="63"/>
                      <a:pt x="57" y="63"/>
                      <a:pt x="57" y="63"/>
                    </a:cubicBezTo>
                    <a:cubicBezTo>
                      <a:pt x="57" y="63"/>
                      <a:pt x="57" y="63"/>
                      <a:pt x="57" y="63"/>
                    </a:cubicBezTo>
                    <a:cubicBezTo>
                      <a:pt x="57" y="63"/>
                      <a:pt x="57" y="63"/>
                      <a:pt x="57" y="63"/>
                    </a:cubicBezTo>
                    <a:cubicBezTo>
                      <a:pt x="56" y="63"/>
                      <a:pt x="56" y="63"/>
                      <a:pt x="56" y="63"/>
                    </a:cubicBezTo>
                    <a:cubicBezTo>
                      <a:pt x="56" y="63"/>
                      <a:pt x="56" y="63"/>
                      <a:pt x="56" y="63"/>
                    </a:cubicBezTo>
                    <a:cubicBezTo>
                      <a:pt x="56" y="63"/>
                      <a:pt x="56" y="63"/>
                      <a:pt x="56" y="63"/>
                    </a:cubicBezTo>
                    <a:cubicBezTo>
                      <a:pt x="56" y="63"/>
                      <a:pt x="56" y="63"/>
                      <a:pt x="56" y="63"/>
                    </a:cubicBezTo>
                    <a:cubicBezTo>
                      <a:pt x="55" y="63"/>
                      <a:pt x="55" y="63"/>
                      <a:pt x="55" y="63"/>
                    </a:cubicBezTo>
                    <a:cubicBezTo>
                      <a:pt x="55" y="64"/>
                      <a:pt x="55" y="64"/>
                      <a:pt x="55" y="64"/>
                    </a:cubicBezTo>
                    <a:cubicBezTo>
                      <a:pt x="56" y="65"/>
                      <a:pt x="56" y="65"/>
                      <a:pt x="56" y="65"/>
                    </a:cubicBezTo>
                    <a:moveTo>
                      <a:pt x="9" y="24"/>
                    </a:move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1" y="25"/>
                      <a:pt x="11" y="25"/>
                      <a:pt x="11" y="25"/>
                    </a:cubicBezTo>
                    <a:cubicBezTo>
                      <a:pt x="10" y="25"/>
                      <a:pt x="10" y="25"/>
                      <a:pt x="10" y="25"/>
                    </a:cubicBezTo>
                    <a:cubicBezTo>
                      <a:pt x="9" y="24"/>
                      <a:pt x="9" y="24"/>
                      <a:pt x="9" y="24"/>
                    </a:cubicBezTo>
                    <a:cubicBezTo>
                      <a:pt x="9" y="24"/>
                      <a:pt x="9" y="24"/>
                      <a:pt x="9" y="24"/>
                    </a:cubicBezTo>
                    <a:cubicBezTo>
                      <a:pt x="9" y="24"/>
                      <a:pt x="9" y="24"/>
                      <a:pt x="9" y="24"/>
                    </a:cubicBezTo>
                    <a:moveTo>
                      <a:pt x="43" y="0"/>
                    </a:moveTo>
                    <a:cubicBezTo>
                      <a:pt x="41" y="1"/>
                      <a:pt x="41" y="1"/>
                      <a:pt x="41" y="1"/>
                    </a:cubicBezTo>
                    <a:cubicBezTo>
                      <a:pt x="38" y="2"/>
                      <a:pt x="38" y="2"/>
                      <a:pt x="38" y="2"/>
                    </a:cubicBezTo>
                    <a:cubicBezTo>
                      <a:pt x="36" y="2"/>
                      <a:pt x="36" y="2"/>
                      <a:pt x="36" y="2"/>
                    </a:cubicBezTo>
                    <a:cubicBezTo>
                      <a:pt x="31" y="3"/>
                      <a:pt x="31" y="3"/>
                      <a:pt x="31" y="3"/>
                    </a:cubicBezTo>
                    <a:cubicBezTo>
                      <a:pt x="26" y="5"/>
                      <a:pt x="26" y="5"/>
                      <a:pt x="26" y="5"/>
                    </a:cubicBezTo>
                    <a:cubicBezTo>
                      <a:pt x="24" y="7"/>
                      <a:pt x="24" y="7"/>
                      <a:pt x="24" y="7"/>
                    </a:cubicBezTo>
                    <a:cubicBezTo>
                      <a:pt x="21" y="7"/>
                      <a:pt x="21" y="7"/>
                      <a:pt x="21" y="7"/>
                    </a:cubicBezTo>
                    <a:cubicBezTo>
                      <a:pt x="16" y="10"/>
                      <a:pt x="16" y="10"/>
                      <a:pt x="16" y="10"/>
                    </a:cubicBezTo>
                    <a:cubicBezTo>
                      <a:pt x="15" y="11"/>
                      <a:pt x="15" y="11"/>
                      <a:pt x="15" y="11"/>
                    </a:cubicBezTo>
                    <a:cubicBezTo>
                      <a:pt x="15" y="12"/>
                      <a:pt x="15" y="12"/>
                      <a:pt x="15" y="12"/>
                    </a:cubicBezTo>
                    <a:cubicBezTo>
                      <a:pt x="16" y="12"/>
                      <a:pt x="16" y="12"/>
                      <a:pt x="16" y="12"/>
                    </a:cubicBezTo>
                    <a:cubicBezTo>
                      <a:pt x="16" y="13"/>
                      <a:pt x="16" y="13"/>
                      <a:pt x="16" y="13"/>
                    </a:cubicBezTo>
                    <a:cubicBezTo>
                      <a:pt x="15" y="13"/>
                      <a:pt x="15" y="13"/>
                      <a:pt x="15" y="13"/>
                    </a:cubicBezTo>
                    <a:cubicBezTo>
                      <a:pt x="14" y="13"/>
                      <a:pt x="14" y="13"/>
                      <a:pt x="14" y="13"/>
                    </a:cubicBezTo>
                    <a:cubicBezTo>
                      <a:pt x="12" y="15"/>
                      <a:pt x="12" y="15"/>
                      <a:pt x="12" y="15"/>
                    </a:cubicBezTo>
                    <a:cubicBezTo>
                      <a:pt x="10" y="15"/>
                      <a:pt x="10" y="15"/>
                      <a:pt x="10" y="15"/>
                    </a:cubicBezTo>
                    <a:cubicBezTo>
                      <a:pt x="9" y="16"/>
                      <a:pt x="9" y="16"/>
                      <a:pt x="9" y="16"/>
                    </a:cubicBezTo>
                    <a:cubicBezTo>
                      <a:pt x="9" y="17"/>
                      <a:pt x="9" y="17"/>
                      <a:pt x="9" y="17"/>
                    </a:cubicBezTo>
                    <a:cubicBezTo>
                      <a:pt x="7" y="18"/>
                      <a:pt x="7" y="18"/>
                      <a:pt x="7" y="18"/>
                    </a:cubicBezTo>
                    <a:cubicBezTo>
                      <a:pt x="7" y="19"/>
                      <a:pt x="7" y="19"/>
                      <a:pt x="7" y="19"/>
                    </a:cubicBezTo>
                    <a:cubicBezTo>
                      <a:pt x="7" y="21"/>
                      <a:pt x="7" y="21"/>
                      <a:pt x="7" y="21"/>
                    </a:cubicBezTo>
                    <a:cubicBezTo>
                      <a:pt x="7" y="21"/>
                      <a:pt x="7" y="21"/>
                      <a:pt x="7" y="21"/>
                    </a:cubicBezTo>
                    <a:cubicBezTo>
                      <a:pt x="8" y="21"/>
                      <a:pt x="8" y="21"/>
                      <a:pt x="8" y="21"/>
                    </a:cubicBezTo>
                    <a:cubicBezTo>
                      <a:pt x="8" y="22"/>
                      <a:pt x="8" y="22"/>
                      <a:pt x="8" y="22"/>
                    </a:cubicBezTo>
                    <a:cubicBezTo>
                      <a:pt x="8" y="22"/>
                      <a:pt x="8" y="22"/>
                      <a:pt x="8" y="22"/>
                    </a:cubicBezTo>
                    <a:cubicBezTo>
                      <a:pt x="9" y="22"/>
                      <a:pt x="9" y="22"/>
                      <a:pt x="9" y="22"/>
                    </a:cubicBezTo>
                    <a:cubicBezTo>
                      <a:pt x="10" y="22"/>
                      <a:pt x="10" y="22"/>
                      <a:pt x="10" y="22"/>
                    </a:cubicBezTo>
                    <a:cubicBezTo>
                      <a:pt x="11" y="22"/>
                      <a:pt x="11" y="22"/>
                      <a:pt x="11" y="22"/>
                    </a:cubicBezTo>
                    <a:cubicBezTo>
                      <a:pt x="12" y="22"/>
                      <a:pt x="12" y="22"/>
                      <a:pt x="12" y="22"/>
                    </a:cubicBezTo>
                    <a:cubicBezTo>
                      <a:pt x="12" y="23"/>
                      <a:pt x="12" y="23"/>
                      <a:pt x="12" y="23"/>
                    </a:cubicBezTo>
                    <a:cubicBezTo>
                      <a:pt x="10" y="24"/>
                      <a:pt x="10" y="24"/>
                      <a:pt x="10" y="24"/>
                    </a:cubicBezTo>
                    <a:cubicBezTo>
                      <a:pt x="9" y="23"/>
                      <a:pt x="9" y="23"/>
                      <a:pt x="9" y="23"/>
                    </a:cubicBezTo>
                    <a:cubicBezTo>
                      <a:pt x="8" y="24"/>
                      <a:pt x="8" y="24"/>
                      <a:pt x="8" y="24"/>
                    </a:cubicBezTo>
                    <a:cubicBezTo>
                      <a:pt x="8" y="25"/>
                      <a:pt x="8" y="25"/>
                      <a:pt x="8" y="25"/>
                    </a:cubicBezTo>
                    <a:cubicBezTo>
                      <a:pt x="10" y="26"/>
                      <a:pt x="10" y="26"/>
                      <a:pt x="10" y="26"/>
                    </a:cubicBezTo>
                    <a:cubicBezTo>
                      <a:pt x="11" y="25"/>
                      <a:pt x="11" y="25"/>
                      <a:pt x="11" y="25"/>
                    </a:cubicBezTo>
                    <a:cubicBezTo>
                      <a:pt x="11" y="24"/>
                      <a:pt x="11" y="24"/>
                      <a:pt x="11" y="24"/>
                    </a:cubicBezTo>
                    <a:cubicBezTo>
                      <a:pt x="12" y="24"/>
                      <a:pt x="12" y="24"/>
                      <a:pt x="12" y="24"/>
                    </a:cubicBezTo>
                    <a:cubicBezTo>
                      <a:pt x="13" y="25"/>
                      <a:pt x="13" y="25"/>
                      <a:pt x="13" y="25"/>
                    </a:cubicBezTo>
                    <a:cubicBezTo>
                      <a:pt x="12" y="26"/>
                      <a:pt x="12" y="26"/>
                      <a:pt x="12" y="26"/>
                    </a:cubicBezTo>
                    <a:cubicBezTo>
                      <a:pt x="13" y="26"/>
                      <a:pt x="13" y="26"/>
                      <a:pt x="13" y="26"/>
                    </a:cubicBezTo>
                    <a:cubicBezTo>
                      <a:pt x="15" y="26"/>
                      <a:pt x="15" y="26"/>
                      <a:pt x="15" y="26"/>
                    </a:cubicBezTo>
                    <a:cubicBezTo>
                      <a:pt x="17" y="26"/>
                      <a:pt x="17" y="26"/>
                      <a:pt x="17" y="26"/>
                    </a:cubicBezTo>
                    <a:cubicBezTo>
                      <a:pt x="18" y="26"/>
                      <a:pt x="18" y="26"/>
                      <a:pt x="18" y="26"/>
                    </a:cubicBezTo>
                    <a:cubicBezTo>
                      <a:pt x="20" y="26"/>
                      <a:pt x="20" y="26"/>
                      <a:pt x="20" y="26"/>
                    </a:cubicBezTo>
                    <a:cubicBezTo>
                      <a:pt x="21" y="26"/>
                      <a:pt x="21" y="26"/>
                      <a:pt x="21" y="26"/>
                    </a:cubicBezTo>
                    <a:cubicBezTo>
                      <a:pt x="23" y="27"/>
                      <a:pt x="23" y="27"/>
                      <a:pt x="23" y="27"/>
                    </a:cubicBezTo>
                    <a:cubicBezTo>
                      <a:pt x="23" y="28"/>
                      <a:pt x="23" y="28"/>
                      <a:pt x="23" y="28"/>
                    </a:cubicBezTo>
                    <a:cubicBezTo>
                      <a:pt x="24" y="28"/>
                      <a:pt x="24" y="28"/>
                      <a:pt x="24" y="28"/>
                    </a:cubicBezTo>
                    <a:cubicBezTo>
                      <a:pt x="24" y="28"/>
                      <a:pt x="24" y="28"/>
                      <a:pt x="24" y="28"/>
                    </a:cubicBezTo>
                    <a:cubicBezTo>
                      <a:pt x="23" y="28"/>
                      <a:pt x="23" y="28"/>
                      <a:pt x="23" y="28"/>
                    </a:cubicBezTo>
                    <a:cubicBezTo>
                      <a:pt x="21" y="27"/>
                      <a:pt x="21" y="27"/>
                      <a:pt x="21" y="27"/>
                    </a:cubicBezTo>
                    <a:cubicBezTo>
                      <a:pt x="19" y="27"/>
                      <a:pt x="19" y="27"/>
                      <a:pt x="19" y="27"/>
                    </a:cubicBezTo>
                    <a:cubicBezTo>
                      <a:pt x="18" y="28"/>
                      <a:pt x="18" y="28"/>
                      <a:pt x="18" y="28"/>
                    </a:cubicBezTo>
                    <a:cubicBezTo>
                      <a:pt x="20" y="28"/>
                      <a:pt x="20" y="28"/>
                      <a:pt x="20" y="28"/>
                    </a:cubicBezTo>
                    <a:cubicBezTo>
                      <a:pt x="20" y="29"/>
                      <a:pt x="20" y="29"/>
                      <a:pt x="20" y="29"/>
                    </a:cubicBezTo>
                    <a:cubicBezTo>
                      <a:pt x="18" y="29"/>
                      <a:pt x="18" y="29"/>
                      <a:pt x="18" y="29"/>
                    </a:cubicBezTo>
                    <a:cubicBezTo>
                      <a:pt x="17" y="28"/>
                      <a:pt x="17" y="28"/>
                      <a:pt x="17" y="28"/>
                    </a:cubicBezTo>
                    <a:cubicBezTo>
                      <a:pt x="15" y="29"/>
                      <a:pt x="15" y="29"/>
                      <a:pt x="15" y="29"/>
                    </a:cubicBezTo>
                    <a:cubicBezTo>
                      <a:pt x="14" y="29"/>
                      <a:pt x="14" y="29"/>
                      <a:pt x="14" y="29"/>
                    </a:cubicBezTo>
                    <a:cubicBezTo>
                      <a:pt x="13" y="29"/>
                      <a:pt x="13" y="29"/>
                      <a:pt x="13" y="29"/>
                    </a:cubicBezTo>
                    <a:cubicBezTo>
                      <a:pt x="12" y="29"/>
                      <a:pt x="12" y="29"/>
                      <a:pt x="12" y="29"/>
                    </a:cubicBezTo>
                    <a:cubicBezTo>
                      <a:pt x="11" y="29"/>
                      <a:pt x="11" y="29"/>
                      <a:pt x="11" y="29"/>
                    </a:cubicBezTo>
                    <a:cubicBezTo>
                      <a:pt x="10" y="29"/>
                      <a:pt x="10" y="29"/>
                      <a:pt x="10" y="29"/>
                    </a:cubicBezTo>
                    <a:cubicBezTo>
                      <a:pt x="7" y="29"/>
                      <a:pt x="7" y="29"/>
                      <a:pt x="7" y="29"/>
                    </a:cubicBezTo>
                    <a:cubicBezTo>
                      <a:pt x="7" y="29"/>
                      <a:pt x="7" y="29"/>
                      <a:pt x="7" y="29"/>
                    </a:cubicBezTo>
                    <a:cubicBezTo>
                      <a:pt x="5" y="30"/>
                      <a:pt x="5" y="30"/>
                      <a:pt x="5" y="30"/>
                    </a:cubicBezTo>
                    <a:cubicBezTo>
                      <a:pt x="4" y="31"/>
                      <a:pt x="4" y="31"/>
                      <a:pt x="4" y="31"/>
                    </a:cubicBezTo>
                    <a:cubicBezTo>
                      <a:pt x="5" y="35"/>
                      <a:pt x="5" y="35"/>
                      <a:pt x="5" y="35"/>
                    </a:cubicBezTo>
                    <a:cubicBezTo>
                      <a:pt x="5" y="35"/>
                      <a:pt x="5" y="35"/>
                      <a:pt x="5" y="35"/>
                    </a:cubicBezTo>
                    <a:cubicBezTo>
                      <a:pt x="5" y="37"/>
                      <a:pt x="5" y="37"/>
                      <a:pt x="5" y="37"/>
                    </a:cubicBezTo>
                    <a:cubicBezTo>
                      <a:pt x="4" y="37"/>
                      <a:pt x="4" y="37"/>
                      <a:pt x="4" y="37"/>
                    </a:cubicBezTo>
                    <a:cubicBezTo>
                      <a:pt x="4" y="38"/>
                      <a:pt x="4" y="38"/>
                      <a:pt x="4" y="38"/>
                    </a:cubicBezTo>
                    <a:cubicBezTo>
                      <a:pt x="5" y="38"/>
                      <a:pt x="5" y="38"/>
                      <a:pt x="5" y="38"/>
                    </a:cubicBezTo>
                    <a:cubicBezTo>
                      <a:pt x="6" y="38"/>
                      <a:pt x="6" y="38"/>
                      <a:pt x="6" y="38"/>
                    </a:cubicBezTo>
                    <a:cubicBezTo>
                      <a:pt x="7" y="38"/>
                      <a:pt x="7" y="38"/>
                      <a:pt x="7" y="38"/>
                    </a:cubicBezTo>
                    <a:cubicBezTo>
                      <a:pt x="7" y="39"/>
                      <a:pt x="7" y="39"/>
                      <a:pt x="7" y="39"/>
                    </a:cubicBezTo>
                    <a:cubicBezTo>
                      <a:pt x="9" y="39"/>
                      <a:pt x="9" y="39"/>
                      <a:pt x="9" y="39"/>
                    </a:cubicBezTo>
                    <a:cubicBezTo>
                      <a:pt x="9" y="38"/>
                      <a:pt x="9" y="38"/>
                      <a:pt x="9" y="38"/>
                    </a:cubicBezTo>
                    <a:cubicBezTo>
                      <a:pt x="9" y="38"/>
                      <a:pt x="9" y="38"/>
                      <a:pt x="9" y="38"/>
                    </a:cubicBezTo>
                    <a:cubicBezTo>
                      <a:pt x="10" y="39"/>
                      <a:pt x="10" y="39"/>
                      <a:pt x="10" y="39"/>
                    </a:cubicBezTo>
                    <a:cubicBezTo>
                      <a:pt x="10" y="39"/>
                      <a:pt x="10" y="39"/>
                      <a:pt x="10" y="39"/>
                    </a:cubicBezTo>
                    <a:cubicBezTo>
                      <a:pt x="11" y="39"/>
                      <a:pt x="11" y="39"/>
                      <a:pt x="11" y="39"/>
                    </a:cubicBezTo>
                    <a:cubicBezTo>
                      <a:pt x="12" y="39"/>
                      <a:pt x="12" y="39"/>
                      <a:pt x="12" y="39"/>
                    </a:cubicBezTo>
                    <a:cubicBezTo>
                      <a:pt x="12" y="40"/>
                      <a:pt x="12" y="40"/>
                      <a:pt x="12" y="40"/>
                    </a:cubicBezTo>
                    <a:cubicBezTo>
                      <a:pt x="13" y="40"/>
                      <a:pt x="13" y="40"/>
                      <a:pt x="13" y="40"/>
                    </a:cubicBezTo>
                    <a:cubicBezTo>
                      <a:pt x="14" y="40"/>
                      <a:pt x="14" y="40"/>
                      <a:pt x="14" y="40"/>
                    </a:cubicBezTo>
                    <a:cubicBezTo>
                      <a:pt x="14" y="40"/>
                      <a:pt x="14" y="40"/>
                      <a:pt x="14" y="40"/>
                    </a:cubicBezTo>
                    <a:cubicBezTo>
                      <a:pt x="15" y="41"/>
                      <a:pt x="15" y="41"/>
                      <a:pt x="15" y="41"/>
                    </a:cubicBezTo>
                    <a:cubicBezTo>
                      <a:pt x="16" y="41"/>
                      <a:pt x="16" y="41"/>
                      <a:pt x="16" y="41"/>
                    </a:cubicBezTo>
                    <a:cubicBezTo>
                      <a:pt x="17" y="41"/>
                      <a:pt x="17" y="41"/>
                      <a:pt x="17" y="41"/>
                    </a:cubicBezTo>
                    <a:cubicBezTo>
                      <a:pt x="18" y="41"/>
                      <a:pt x="18" y="41"/>
                      <a:pt x="18" y="41"/>
                    </a:cubicBezTo>
                    <a:cubicBezTo>
                      <a:pt x="19" y="40"/>
                      <a:pt x="19" y="40"/>
                      <a:pt x="19" y="40"/>
                    </a:cubicBezTo>
                    <a:cubicBezTo>
                      <a:pt x="20" y="41"/>
                      <a:pt x="20" y="41"/>
                      <a:pt x="20" y="41"/>
                    </a:cubicBezTo>
                    <a:cubicBezTo>
                      <a:pt x="22" y="41"/>
                      <a:pt x="22" y="41"/>
                      <a:pt x="22" y="41"/>
                    </a:cubicBezTo>
                    <a:cubicBezTo>
                      <a:pt x="23" y="41"/>
                      <a:pt x="23" y="41"/>
                      <a:pt x="23" y="41"/>
                    </a:cubicBezTo>
                    <a:cubicBezTo>
                      <a:pt x="24" y="41"/>
                      <a:pt x="24" y="41"/>
                      <a:pt x="24" y="41"/>
                    </a:cubicBezTo>
                    <a:cubicBezTo>
                      <a:pt x="24" y="42"/>
                      <a:pt x="24" y="42"/>
                      <a:pt x="24" y="42"/>
                    </a:cubicBezTo>
                    <a:cubicBezTo>
                      <a:pt x="25" y="41"/>
                      <a:pt x="25" y="41"/>
                      <a:pt x="25" y="41"/>
                    </a:cubicBezTo>
                    <a:cubicBezTo>
                      <a:pt x="25" y="42"/>
                      <a:pt x="25" y="42"/>
                      <a:pt x="25" y="42"/>
                    </a:cubicBezTo>
                    <a:cubicBezTo>
                      <a:pt x="26" y="43"/>
                      <a:pt x="26" y="43"/>
                      <a:pt x="26" y="43"/>
                    </a:cubicBezTo>
                    <a:cubicBezTo>
                      <a:pt x="26" y="44"/>
                      <a:pt x="26" y="44"/>
                      <a:pt x="26" y="44"/>
                    </a:cubicBezTo>
                    <a:cubicBezTo>
                      <a:pt x="27" y="44"/>
                      <a:pt x="27" y="44"/>
                      <a:pt x="27" y="44"/>
                    </a:cubicBezTo>
                    <a:cubicBezTo>
                      <a:pt x="28" y="44"/>
                      <a:pt x="28" y="44"/>
                      <a:pt x="28" y="44"/>
                    </a:cubicBezTo>
                    <a:cubicBezTo>
                      <a:pt x="29" y="45"/>
                      <a:pt x="29" y="45"/>
                      <a:pt x="29" y="45"/>
                    </a:cubicBezTo>
                    <a:cubicBezTo>
                      <a:pt x="29" y="46"/>
                      <a:pt x="29" y="46"/>
                      <a:pt x="29" y="46"/>
                    </a:cubicBezTo>
                    <a:cubicBezTo>
                      <a:pt x="30" y="46"/>
                      <a:pt x="30" y="46"/>
                      <a:pt x="30" y="46"/>
                    </a:cubicBezTo>
                    <a:cubicBezTo>
                      <a:pt x="30" y="47"/>
                      <a:pt x="30" y="47"/>
                      <a:pt x="30" y="47"/>
                    </a:cubicBezTo>
                    <a:cubicBezTo>
                      <a:pt x="30" y="47"/>
                      <a:pt x="30" y="47"/>
                      <a:pt x="30" y="47"/>
                    </a:cubicBezTo>
                    <a:cubicBezTo>
                      <a:pt x="30" y="48"/>
                      <a:pt x="30" y="48"/>
                      <a:pt x="30" y="48"/>
                    </a:cubicBezTo>
                    <a:cubicBezTo>
                      <a:pt x="31" y="49"/>
                      <a:pt x="31" y="49"/>
                      <a:pt x="31" y="49"/>
                    </a:cubicBezTo>
                    <a:cubicBezTo>
                      <a:pt x="33" y="50"/>
                      <a:pt x="33" y="50"/>
                      <a:pt x="33" y="50"/>
                    </a:cubicBezTo>
                    <a:cubicBezTo>
                      <a:pt x="33" y="51"/>
                      <a:pt x="33" y="51"/>
                      <a:pt x="33" y="51"/>
                    </a:cubicBezTo>
                    <a:cubicBezTo>
                      <a:pt x="32" y="51"/>
                      <a:pt x="32" y="51"/>
                      <a:pt x="32" y="51"/>
                    </a:cubicBezTo>
                    <a:cubicBezTo>
                      <a:pt x="33" y="52"/>
                      <a:pt x="33" y="52"/>
                      <a:pt x="33" y="52"/>
                    </a:cubicBezTo>
                    <a:cubicBezTo>
                      <a:pt x="32" y="52"/>
                      <a:pt x="32" y="52"/>
                      <a:pt x="32" y="52"/>
                    </a:cubicBezTo>
                    <a:cubicBezTo>
                      <a:pt x="30" y="51"/>
                      <a:pt x="30" y="51"/>
                      <a:pt x="30" y="51"/>
                    </a:cubicBezTo>
                    <a:cubicBezTo>
                      <a:pt x="28" y="50"/>
                      <a:pt x="28" y="50"/>
                      <a:pt x="28" y="50"/>
                    </a:cubicBezTo>
                    <a:cubicBezTo>
                      <a:pt x="27" y="51"/>
                      <a:pt x="27" y="51"/>
                      <a:pt x="27" y="51"/>
                    </a:cubicBezTo>
                    <a:cubicBezTo>
                      <a:pt x="26" y="50"/>
                      <a:pt x="26" y="50"/>
                      <a:pt x="26" y="50"/>
                    </a:cubicBezTo>
                    <a:cubicBezTo>
                      <a:pt x="26" y="51"/>
                      <a:pt x="26" y="51"/>
                      <a:pt x="26" y="51"/>
                    </a:cubicBezTo>
                    <a:cubicBezTo>
                      <a:pt x="25" y="51"/>
                      <a:pt x="25" y="51"/>
                      <a:pt x="25" y="51"/>
                    </a:cubicBezTo>
                    <a:cubicBezTo>
                      <a:pt x="24" y="50"/>
                      <a:pt x="24" y="50"/>
                      <a:pt x="24" y="50"/>
                    </a:cubicBezTo>
                    <a:cubicBezTo>
                      <a:pt x="23" y="50"/>
                      <a:pt x="23" y="50"/>
                      <a:pt x="23" y="50"/>
                    </a:cubicBezTo>
                    <a:cubicBezTo>
                      <a:pt x="23" y="49"/>
                      <a:pt x="23" y="49"/>
                      <a:pt x="23" y="49"/>
                    </a:cubicBezTo>
                    <a:cubicBezTo>
                      <a:pt x="22" y="48"/>
                      <a:pt x="22" y="48"/>
                      <a:pt x="22" y="48"/>
                    </a:cubicBezTo>
                    <a:cubicBezTo>
                      <a:pt x="21" y="49"/>
                      <a:pt x="21" y="49"/>
                      <a:pt x="21" y="49"/>
                    </a:cubicBezTo>
                    <a:cubicBezTo>
                      <a:pt x="20" y="48"/>
                      <a:pt x="20" y="48"/>
                      <a:pt x="20" y="48"/>
                    </a:cubicBezTo>
                    <a:cubicBezTo>
                      <a:pt x="19" y="48"/>
                      <a:pt x="19" y="48"/>
                      <a:pt x="19" y="48"/>
                    </a:cubicBezTo>
                    <a:cubicBezTo>
                      <a:pt x="18" y="47"/>
                      <a:pt x="18" y="47"/>
                      <a:pt x="18" y="47"/>
                    </a:cubicBezTo>
                    <a:cubicBezTo>
                      <a:pt x="18" y="46"/>
                      <a:pt x="18" y="46"/>
                      <a:pt x="18" y="46"/>
                    </a:cubicBezTo>
                    <a:cubicBezTo>
                      <a:pt x="17" y="46"/>
                      <a:pt x="17" y="46"/>
                      <a:pt x="17" y="46"/>
                    </a:cubicBezTo>
                    <a:cubicBezTo>
                      <a:pt x="17" y="46"/>
                      <a:pt x="17" y="46"/>
                      <a:pt x="17" y="46"/>
                    </a:cubicBezTo>
                    <a:cubicBezTo>
                      <a:pt x="15" y="46"/>
                      <a:pt x="15" y="46"/>
                      <a:pt x="15" y="46"/>
                    </a:cubicBezTo>
                    <a:cubicBezTo>
                      <a:pt x="15" y="46"/>
                      <a:pt x="15" y="46"/>
                      <a:pt x="15" y="46"/>
                    </a:cubicBezTo>
                    <a:cubicBezTo>
                      <a:pt x="12" y="46"/>
                      <a:pt x="12" y="46"/>
                      <a:pt x="12" y="46"/>
                    </a:cubicBezTo>
                    <a:cubicBezTo>
                      <a:pt x="10" y="46"/>
                      <a:pt x="10" y="46"/>
                      <a:pt x="10" y="46"/>
                    </a:cubicBezTo>
                    <a:cubicBezTo>
                      <a:pt x="9" y="45"/>
                      <a:pt x="9" y="45"/>
                      <a:pt x="9" y="45"/>
                    </a:cubicBezTo>
                    <a:cubicBezTo>
                      <a:pt x="4" y="45"/>
                      <a:pt x="4" y="45"/>
                      <a:pt x="4" y="45"/>
                    </a:cubicBezTo>
                    <a:cubicBezTo>
                      <a:pt x="3" y="46"/>
                      <a:pt x="3" y="46"/>
                      <a:pt x="3" y="46"/>
                    </a:cubicBezTo>
                    <a:cubicBezTo>
                      <a:pt x="2" y="46"/>
                      <a:pt x="2" y="46"/>
                      <a:pt x="2" y="46"/>
                    </a:cubicBezTo>
                    <a:cubicBezTo>
                      <a:pt x="1" y="47"/>
                      <a:pt x="1" y="47"/>
                      <a:pt x="1" y="47"/>
                    </a:cubicBezTo>
                    <a:cubicBezTo>
                      <a:pt x="1" y="49"/>
                      <a:pt x="1" y="49"/>
                      <a:pt x="1" y="49"/>
                    </a:cubicBezTo>
                    <a:cubicBezTo>
                      <a:pt x="0" y="51"/>
                      <a:pt x="0" y="51"/>
                      <a:pt x="0" y="51"/>
                    </a:cubicBezTo>
                    <a:cubicBezTo>
                      <a:pt x="0" y="53"/>
                      <a:pt x="0" y="53"/>
                      <a:pt x="0" y="53"/>
                    </a:cubicBezTo>
                    <a:cubicBezTo>
                      <a:pt x="0" y="53"/>
                      <a:pt x="0" y="53"/>
                      <a:pt x="0" y="53"/>
                    </a:cubicBezTo>
                    <a:cubicBezTo>
                      <a:pt x="0" y="54"/>
                      <a:pt x="0" y="54"/>
                      <a:pt x="0" y="54"/>
                    </a:cubicBezTo>
                    <a:cubicBezTo>
                      <a:pt x="1" y="54"/>
                      <a:pt x="1" y="54"/>
                      <a:pt x="1" y="54"/>
                    </a:cubicBezTo>
                    <a:cubicBezTo>
                      <a:pt x="1" y="55"/>
                      <a:pt x="1" y="55"/>
                      <a:pt x="1" y="55"/>
                    </a:cubicBezTo>
                    <a:cubicBezTo>
                      <a:pt x="0" y="55"/>
                      <a:pt x="0" y="55"/>
                      <a:pt x="0" y="55"/>
                    </a:cubicBezTo>
                    <a:cubicBezTo>
                      <a:pt x="1" y="58"/>
                      <a:pt x="1" y="58"/>
                      <a:pt x="1" y="58"/>
                    </a:cubicBezTo>
                    <a:cubicBezTo>
                      <a:pt x="2" y="59"/>
                      <a:pt x="2" y="59"/>
                      <a:pt x="2" y="59"/>
                    </a:cubicBezTo>
                    <a:cubicBezTo>
                      <a:pt x="3" y="59"/>
                      <a:pt x="3" y="59"/>
                      <a:pt x="3" y="59"/>
                    </a:cubicBezTo>
                    <a:cubicBezTo>
                      <a:pt x="4" y="60"/>
                      <a:pt x="4" y="60"/>
                      <a:pt x="4" y="60"/>
                    </a:cubicBezTo>
                    <a:cubicBezTo>
                      <a:pt x="5" y="61"/>
                      <a:pt x="5" y="61"/>
                      <a:pt x="5" y="61"/>
                    </a:cubicBezTo>
                    <a:cubicBezTo>
                      <a:pt x="6" y="61"/>
                      <a:pt x="6" y="61"/>
                      <a:pt x="6" y="61"/>
                    </a:cubicBezTo>
                    <a:cubicBezTo>
                      <a:pt x="7" y="61"/>
                      <a:pt x="7" y="61"/>
                      <a:pt x="7" y="61"/>
                    </a:cubicBezTo>
                    <a:cubicBezTo>
                      <a:pt x="7" y="62"/>
                      <a:pt x="7" y="62"/>
                      <a:pt x="7" y="62"/>
                    </a:cubicBezTo>
                    <a:cubicBezTo>
                      <a:pt x="9" y="61"/>
                      <a:pt x="9" y="61"/>
                      <a:pt x="9" y="61"/>
                    </a:cubicBezTo>
                    <a:cubicBezTo>
                      <a:pt x="9" y="61"/>
                      <a:pt x="9" y="61"/>
                      <a:pt x="9" y="61"/>
                    </a:cubicBezTo>
                    <a:cubicBezTo>
                      <a:pt x="10" y="62"/>
                      <a:pt x="10" y="62"/>
                      <a:pt x="10" y="62"/>
                    </a:cubicBezTo>
                    <a:cubicBezTo>
                      <a:pt x="12" y="62"/>
                      <a:pt x="12" y="62"/>
                      <a:pt x="12" y="62"/>
                    </a:cubicBezTo>
                    <a:cubicBezTo>
                      <a:pt x="12" y="63"/>
                      <a:pt x="12" y="63"/>
                      <a:pt x="12" y="63"/>
                    </a:cubicBezTo>
                    <a:cubicBezTo>
                      <a:pt x="13" y="64"/>
                      <a:pt x="13" y="64"/>
                      <a:pt x="13" y="64"/>
                    </a:cubicBezTo>
                    <a:cubicBezTo>
                      <a:pt x="13" y="64"/>
                      <a:pt x="13" y="64"/>
                      <a:pt x="13" y="64"/>
                    </a:cubicBezTo>
                    <a:cubicBezTo>
                      <a:pt x="12" y="65"/>
                      <a:pt x="12" y="65"/>
                      <a:pt x="12" y="65"/>
                    </a:cubicBezTo>
                    <a:cubicBezTo>
                      <a:pt x="12" y="66"/>
                      <a:pt x="12" y="66"/>
                      <a:pt x="12" y="66"/>
                    </a:cubicBezTo>
                    <a:cubicBezTo>
                      <a:pt x="12" y="66"/>
                      <a:pt x="12" y="66"/>
                      <a:pt x="12" y="66"/>
                    </a:cubicBezTo>
                    <a:cubicBezTo>
                      <a:pt x="12" y="67"/>
                      <a:pt x="12" y="67"/>
                      <a:pt x="12" y="67"/>
                    </a:cubicBezTo>
                    <a:cubicBezTo>
                      <a:pt x="11" y="68"/>
                      <a:pt x="11" y="68"/>
                      <a:pt x="11" y="68"/>
                    </a:cubicBezTo>
                    <a:cubicBezTo>
                      <a:pt x="10" y="68"/>
                      <a:pt x="10" y="68"/>
                      <a:pt x="10" y="68"/>
                    </a:cubicBezTo>
                    <a:cubicBezTo>
                      <a:pt x="10" y="69"/>
                      <a:pt x="10" y="69"/>
                      <a:pt x="10" y="69"/>
                    </a:cubicBezTo>
                    <a:cubicBezTo>
                      <a:pt x="9" y="70"/>
                      <a:pt x="9" y="70"/>
                      <a:pt x="9" y="70"/>
                    </a:cubicBezTo>
                    <a:cubicBezTo>
                      <a:pt x="10" y="70"/>
                      <a:pt x="10" y="70"/>
                      <a:pt x="10" y="70"/>
                    </a:cubicBezTo>
                    <a:cubicBezTo>
                      <a:pt x="10" y="72"/>
                      <a:pt x="10" y="72"/>
                      <a:pt x="10" y="72"/>
                    </a:cubicBezTo>
                    <a:cubicBezTo>
                      <a:pt x="11" y="73"/>
                      <a:pt x="11" y="73"/>
                      <a:pt x="11" y="73"/>
                    </a:cubicBezTo>
                    <a:cubicBezTo>
                      <a:pt x="11" y="74"/>
                      <a:pt x="11" y="74"/>
                      <a:pt x="11" y="74"/>
                    </a:cubicBezTo>
                    <a:cubicBezTo>
                      <a:pt x="9" y="74"/>
                      <a:pt x="9" y="74"/>
                      <a:pt x="9" y="74"/>
                    </a:cubicBezTo>
                    <a:cubicBezTo>
                      <a:pt x="10" y="75"/>
                      <a:pt x="10" y="75"/>
                      <a:pt x="10" y="75"/>
                    </a:cubicBezTo>
                    <a:cubicBezTo>
                      <a:pt x="12" y="75"/>
                      <a:pt x="12" y="75"/>
                      <a:pt x="12" y="75"/>
                    </a:cubicBezTo>
                    <a:cubicBezTo>
                      <a:pt x="13" y="75"/>
                      <a:pt x="13" y="75"/>
                      <a:pt x="13" y="75"/>
                    </a:cubicBezTo>
                    <a:cubicBezTo>
                      <a:pt x="13" y="75"/>
                      <a:pt x="13" y="75"/>
                      <a:pt x="13" y="75"/>
                    </a:cubicBezTo>
                    <a:cubicBezTo>
                      <a:pt x="14" y="76"/>
                      <a:pt x="14" y="76"/>
                      <a:pt x="14" y="76"/>
                    </a:cubicBezTo>
                    <a:cubicBezTo>
                      <a:pt x="14" y="75"/>
                      <a:pt x="14" y="75"/>
                      <a:pt x="14" y="75"/>
                    </a:cubicBezTo>
                    <a:cubicBezTo>
                      <a:pt x="15" y="75"/>
                      <a:pt x="15" y="75"/>
                      <a:pt x="15" y="75"/>
                    </a:cubicBezTo>
                    <a:cubicBezTo>
                      <a:pt x="15" y="75"/>
                      <a:pt x="15" y="75"/>
                      <a:pt x="15" y="75"/>
                    </a:cubicBezTo>
                    <a:cubicBezTo>
                      <a:pt x="17" y="75"/>
                      <a:pt x="17" y="75"/>
                      <a:pt x="17" y="75"/>
                    </a:cubicBezTo>
                    <a:cubicBezTo>
                      <a:pt x="19" y="76"/>
                      <a:pt x="19" y="76"/>
                      <a:pt x="19" y="76"/>
                    </a:cubicBezTo>
                    <a:cubicBezTo>
                      <a:pt x="20" y="75"/>
                      <a:pt x="20" y="75"/>
                      <a:pt x="20" y="75"/>
                    </a:cubicBezTo>
                    <a:cubicBezTo>
                      <a:pt x="21" y="75"/>
                      <a:pt x="21" y="75"/>
                      <a:pt x="21" y="75"/>
                    </a:cubicBezTo>
                    <a:cubicBezTo>
                      <a:pt x="22" y="76"/>
                      <a:pt x="22" y="76"/>
                      <a:pt x="22" y="76"/>
                    </a:cubicBezTo>
                    <a:cubicBezTo>
                      <a:pt x="22" y="76"/>
                      <a:pt x="22" y="76"/>
                      <a:pt x="22" y="76"/>
                    </a:cubicBezTo>
                    <a:cubicBezTo>
                      <a:pt x="22" y="76"/>
                      <a:pt x="22" y="76"/>
                      <a:pt x="22" y="76"/>
                    </a:cubicBezTo>
                    <a:cubicBezTo>
                      <a:pt x="23" y="75"/>
                      <a:pt x="23" y="75"/>
                      <a:pt x="23" y="75"/>
                    </a:cubicBezTo>
                    <a:cubicBezTo>
                      <a:pt x="24" y="76"/>
                      <a:pt x="24" y="76"/>
                      <a:pt x="24" y="76"/>
                    </a:cubicBezTo>
                    <a:cubicBezTo>
                      <a:pt x="24" y="76"/>
                      <a:pt x="24" y="76"/>
                      <a:pt x="24" y="76"/>
                    </a:cubicBezTo>
                    <a:cubicBezTo>
                      <a:pt x="25" y="76"/>
                      <a:pt x="25" y="76"/>
                      <a:pt x="25" y="76"/>
                    </a:cubicBezTo>
                    <a:cubicBezTo>
                      <a:pt x="25" y="76"/>
                      <a:pt x="25" y="76"/>
                      <a:pt x="25" y="76"/>
                    </a:cubicBezTo>
                    <a:cubicBezTo>
                      <a:pt x="26" y="76"/>
                      <a:pt x="26" y="76"/>
                      <a:pt x="26" y="76"/>
                    </a:cubicBezTo>
                    <a:cubicBezTo>
                      <a:pt x="26" y="77"/>
                      <a:pt x="26" y="77"/>
                      <a:pt x="26" y="77"/>
                    </a:cubicBezTo>
                    <a:cubicBezTo>
                      <a:pt x="27" y="77"/>
                      <a:pt x="27" y="77"/>
                      <a:pt x="27" y="77"/>
                    </a:cubicBezTo>
                    <a:cubicBezTo>
                      <a:pt x="27" y="77"/>
                      <a:pt x="27" y="77"/>
                      <a:pt x="27" y="77"/>
                    </a:cubicBezTo>
                    <a:cubicBezTo>
                      <a:pt x="29" y="77"/>
                      <a:pt x="29" y="77"/>
                      <a:pt x="29" y="77"/>
                    </a:cubicBezTo>
                    <a:cubicBezTo>
                      <a:pt x="29" y="76"/>
                      <a:pt x="29" y="76"/>
                      <a:pt x="29" y="76"/>
                    </a:cubicBezTo>
                    <a:cubicBezTo>
                      <a:pt x="31" y="75"/>
                      <a:pt x="31" y="75"/>
                      <a:pt x="31" y="75"/>
                    </a:cubicBezTo>
                    <a:cubicBezTo>
                      <a:pt x="31" y="75"/>
                      <a:pt x="31" y="75"/>
                      <a:pt x="31" y="75"/>
                    </a:cubicBezTo>
                    <a:cubicBezTo>
                      <a:pt x="33" y="74"/>
                      <a:pt x="33" y="74"/>
                      <a:pt x="33" y="74"/>
                    </a:cubicBezTo>
                    <a:cubicBezTo>
                      <a:pt x="34" y="74"/>
                      <a:pt x="34" y="74"/>
                      <a:pt x="34" y="74"/>
                    </a:cubicBezTo>
                    <a:cubicBezTo>
                      <a:pt x="35" y="73"/>
                      <a:pt x="35" y="73"/>
                      <a:pt x="35" y="73"/>
                    </a:cubicBezTo>
                    <a:cubicBezTo>
                      <a:pt x="36" y="73"/>
                      <a:pt x="36" y="73"/>
                      <a:pt x="36" y="73"/>
                    </a:cubicBezTo>
                    <a:cubicBezTo>
                      <a:pt x="36" y="73"/>
                      <a:pt x="36" y="73"/>
                      <a:pt x="36" y="73"/>
                    </a:cubicBezTo>
                    <a:cubicBezTo>
                      <a:pt x="38" y="73"/>
                      <a:pt x="38" y="73"/>
                      <a:pt x="38" y="73"/>
                    </a:cubicBezTo>
                    <a:cubicBezTo>
                      <a:pt x="38" y="73"/>
                      <a:pt x="38" y="73"/>
                      <a:pt x="38" y="73"/>
                    </a:cubicBezTo>
                    <a:cubicBezTo>
                      <a:pt x="39" y="73"/>
                      <a:pt x="39" y="73"/>
                      <a:pt x="39" y="73"/>
                    </a:cubicBezTo>
                    <a:cubicBezTo>
                      <a:pt x="42" y="73"/>
                      <a:pt x="42" y="73"/>
                      <a:pt x="42" y="73"/>
                    </a:cubicBezTo>
                    <a:cubicBezTo>
                      <a:pt x="44" y="72"/>
                      <a:pt x="44" y="72"/>
                      <a:pt x="44" y="72"/>
                    </a:cubicBezTo>
                    <a:cubicBezTo>
                      <a:pt x="45" y="71"/>
                      <a:pt x="45" y="71"/>
                      <a:pt x="45" y="71"/>
                    </a:cubicBezTo>
                    <a:cubicBezTo>
                      <a:pt x="45" y="71"/>
                      <a:pt x="45" y="71"/>
                      <a:pt x="45" y="71"/>
                    </a:cubicBezTo>
                    <a:cubicBezTo>
                      <a:pt x="45" y="71"/>
                      <a:pt x="45" y="71"/>
                      <a:pt x="45" y="71"/>
                    </a:cubicBezTo>
                    <a:cubicBezTo>
                      <a:pt x="46" y="71"/>
                      <a:pt x="46" y="71"/>
                      <a:pt x="46" y="71"/>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9" y="68"/>
                      <a:pt x="49" y="68"/>
                      <a:pt x="49" y="68"/>
                    </a:cubicBezTo>
                    <a:cubicBezTo>
                      <a:pt x="49" y="68"/>
                      <a:pt x="49" y="68"/>
                      <a:pt x="49" y="68"/>
                    </a:cubicBezTo>
                    <a:cubicBezTo>
                      <a:pt x="49" y="68"/>
                      <a:pt x="49" y="68"/>
                      <a:pt x="49" y="68"/>
                    </a:cubicBezTo>
                    <a:cubicBezTo>
                      <a:pt x="50" y="68"/>
                      <a:pt x="50" y="68"/>
                      <a:pt x="50" y="68"/>
                    </a:cubicBezTo>
                    <a:cubicBezTo>
                      <a:pt x="50" y="68"/>
                      <a:pt x="50" y="68"/>
                      <a:pt x="50" y="68"/>
                    </a:cubicBezTo>
                    <a:cubicBezTo>
                      <a:pt x="50" y="69"/>
                      <a:pt x="50" y="69"/>
                      <a:pt x="50" y="69"/>
                    </a:cubicBezTo>
                    <a:cubicBezTo>
                      <a:pt x="51" y="70"/>
                      <a:pt x="51" y="70"/>
                      <a:pt x="51" y="70"/>
                    </a:cubicBezTo>
                    <a:cubicBezTo>
                      <a:pt x="50" y="70"/>
                      <a:pt x="50" y="70"/>
                      <a:pt x="50" y="70"/>
                    </a:cubicBezTo>
                    <a:cubicBezTo>
                      <a:pt x="50" y="71"/>
                      <a:pt x="50" y="71"/>
                      <a:pt x="50" y="71"/>
                    </a:cubicBezTo>
                    <a:cubicBezTo>
                      <a:pt x="49" y="72"/>
                      <a:pt x="49" y="72"/>
                      <a:pt x="49" y="72"/>
                    </a:cubicBezTo>
                    <a:cubicBezTo>
                      <a:pt x="49" y="72"/>
                      <a:pt x="49" y="72"/>
                      <a:pt x="49" y="72"/>
                    </a:cubicBezTo>
                    <a:cubicBezTo>
                      <a:pt x="49" y="73"/>
                      <a:pt x="49" y="73"/>
                      <a:pt x="49" y="73"/>
                    </a:cubicBezTo>
                    <a:cubicBezTo>
                      <a:pt x="49" y="73"/>
                      <a:pt x="49" y="73"/>
                      <a:pt x="49" y="73"/>
                    </a:cubicBezTo>
                    <a:cubicBezTo>
                      <a:pt x="50" y="74"/>
                      <a:pt x="50" y="74"/>
                      <a:pt x="50" y="74"/>
                    </a:cubicBezTo>
                    <a:cubicBezTo>
                      <a:pt x="51" y="73"/>
                      <a:pt x="51" y="73"/>
                      <a:pt x="51" y="73"/>
                    </a:cubicBezTo>
                    <a:cubicBezTo>
                      <a:pt x="52" y="73"/>
                      <a:pt x="52" y="73"/>
                      <a:pt x="52" y="73"/>
                    </a:cubicBezTo>
                    <a:cubicBezTo>
                      <a:pt x="53" y="74"/>
                      <a:pt x="53" y="74"/>
                      <a:pt x="53" y="74"/>
                    </a:cubicBezTo>
                    <a:cubicBezTo>
                      <a:pt x="53" y="75"/>
                      <a:pt x="53" y="75"/>
                      <a:pt x="53" y="75"/>
                    </a:cubicBezTo>
                    <a:cubicBezTo>
                      <a:pt x="53" y="75"/>
                      <a:pt x="53" y="75"/>
                      <a:pt x="53" y="75"/>
                    </a:cubicBezTo>
                    <a:cubicBezTo>
                      <a:pt x="54" y="75"/>
                      <a:pt x="54" y="75"/>
                      <a:pt x="54" y="75"/>
                    </a:cubicBezTo>
                    <a:cubicBezTo>
                      <a:pt x="54" y="74"/>
                      <a:pt x="54" y="74"/>
                      <a:pt x="54" y="74"/>
                    </a:cubicBezTo>
                    <a:cubicBezTo>
                      <a:pt x="55" y="75"/>
                      <a:pt x="55" y="75"/>
                      <a:pt x="55" y="75"/>
                    </a:cubicBezTo>
                    <a:cubicBezTo>
                      <a:pt x="55" y="76"/>
                      <a:pt x="55" y="76"/>
                      <a:pt x="55" y="76"/>
                    </a:cubicBezTo>
                    <a:cubicBezTo>
                      <a:pt x="54" y="76"/>
                      <a:pt x="54" y="76"/>
                      <a:pt x="54" y="76"/>
                    </a:cubicBezTo>
                    <a:cubicBezTo>
                      <a:pt x="53" y="76"/>
                      <a:pt x="53" y="76"/>
                      <a:pt x="53" y="76"/>
                    </a:cubicBezTo>
                    <a:cubicBezTo>
                      <a:pt x="52" y="77"/>
                      <a:pt x="52" y="77"/>
                      <a:pt x="52" y="77"/>
                    </a:cubicBezTo>
                    <a:cubicBezTo>
                      <a:pt x="52" y="78"/>
                      <a:pt x="52" y="78"/>
                      <a:pt x="52" y="78"/>
                    </a:cubicBezTo>
                    <a:cubicBezTo>
                      <a:pt x="53" y="78"/>
                      <a:pt x="53" y="78"/>
                      <a:pt x="53" y="78"/>
                    </a:cubicBezTo>
                    <a:cubicBezTo>
                      <a:pt x="54" y="78"/>
                      <a:pt x="54" y="78"/>
                      <a:pt x="54" y="78"/>
                    </a:cubicBezTo>
                    <a:cubicBezTo>
                      <a:pt x="55" y="79"/>
                      <a:pt x="55" y="79"/>
                      <a:pt x="55" y="79"/>
                    </a:cubicBezTo>
                    <a:cubicBezTo>
                      <a:pt x="56" y="78"/>
                      <a:pt x="56" y="78"/>
                      <a:pt x="56" y="78"/>
                    </a:cubicBezTo>
                    <a:cubicBezTo>
                      <a:pt x="57" y="77"/>
                      <a:pt x="57" y="77"/>
                      <a:pt x="57" y="77"/>
                    </a:cubicBezTo>
                    <a:cubicBezTo>
                      <a:pt x="57" y="77"/>
                      <a:pt x="57" y="77"/>
                      <a:pt x="57" y="77"/>
                    </a:cubicBezTo>
                    <a:cubicBezTo>
                      <a:pt x="57" y="78"/>
                      <a:pt x="57" y="78"/>
                      <a:pt x="57" y="78"/>
                    </a:cubicBezTo>
                    <a:cubicBezTo>
                      <a:pt x="58" y="79"/>
                      <a:pt x="58" y="79"/>
                      <a:pt x="58" y="79"/>
                    </a:cubicBezTo>
                    <a:cubicBezTo>
                      <a:pt x="58" y="80"/>
                      <a:pt x="58" y="80"/>
                      <a:pt x="58" y="80"/>
                    </a:cubicBezTo>
                    <a:cubicBezTo>
                      <a:pt x="59" y="79"/>
                      <a:pt x="59" y="79"/>
                      <a:pt x="59" y="79"/>
                    </a:cubicBezTo>
                    <a:cubicBezTo>
                      <a:pt x="60" y="79"/>
                      <a:pt x="60" y="79"/>
                      <a:pt x="60" y="79"/>
                    </a:cubicBezTo>
                    <a:cubicBezTo>
                      <a:pt x="60" y="80"/>
                      <a:pt x="60" y="80"/>
                      <a:pt x="60" y="80"/>
                    </a:cubicBezTo>
                    <a:cubicBezTo>
                      <a:pt x="61" y="80"/>
                      <a:pt x="61" y="80"/>
                      <a:pt x="61" y="80"/>
                    </a:cubicBezTo>
                    <a:cubicBezTo>
                      <a:pt x="62" y="81"/>
                      <a:pt x="62" y="81"/>
                      <a:pt x="62" y="81"/>
                    </a:cubicBezTo>
                    <a:cubicBezTo>
                      <a:pt x="62" y="81"/>
                      <a:pt x="62" y="81"/>
                      <a:pt x="62" y="81"/>
                    </a:cubicBezTo>
                    <a:cubicBezTo>
                      <a:pt x="62" y="80"/>
                      <a:pt x="62" y="80"/>
                      <a:pt x="62" y="80"/>
                    </a:cubicBezTo>
                    <a:cubicBezTo>
                      <a:pt x="63" y="80"/>
                      <a:pt x="63" y="80"/>
                      <a:pt x="63" y="80"/>
                    </a:cubicBezTo>
                    <a:cubicBezTo>
                      <a:pt x="64" y="80"/>
                      <a:pt x="64" y="80"/>
                      <a:pt x="64" y="80"/>
                    </a:cubicBezTo>
                    <a:cubicBezTo>
                      <a:pt x="64" y="80"/>
                      <a:pt x="64" y="80"/>
                      <a:pt x="64" y="80"/>
                    </a:cubicBezTo>
                    <a:cubicBezTo>
                      <a:pt x="64" y="81"/>
                      <a:pt x="64" y="81"/>
                      <a:pt x="64" y="81"/>
                    </a:cubicBezTo>
                    <a:cubicBezTo>
                      <a:pt x="65" y="81"/>
                      <a:pt x="65" y="81"/>
                      <a:pt x="65" y="81"/>
                    </a:cubicBezTo>
                    <a:cubicBezTo>
                      <a:pt x="66" y="81"/>
                      <a:pt x="66" y="81"/>
                      <a:pt x="66" y="81"/>
                    </a:cubicBezTo>
                    <a:cubicBezTo>
                      <a:pt x="66" y="80"/>
                      <a:pt x="66" y="80"/>
                      <a:pt x="66" y="80"/>
                    </a:cubicBezTo>
                    <a:cubicBezTo>
                      <a:pt x="67" y="80"/>
                      <a:pt x="67" y="80"/>
                      <a:pt x="67" y="80"/>
                    </a:cubicBezTo>
                    <a:cubicBezTo>
                      <a:pt x="67" y="81"/>
                      <a:pt x="67" y="81"/>
                      <a:pt x="67" y="81"/>
                    </a:cubicBezTo>
                    <a:cubicBezTo>
                      <a:pt x="67" y="81"/>
                      <a:pt x="67" y="81"/>
                      <a:pt x="67" y="81"/>
                    </a:cubicBezTo>
                    <a:cubicBezTo>
                      <a:pt x="68" y="80"/>
                      <a:pt x="68" y="80"/>
                      <a:pt x="68" y="80"/>
                    </a:cubicBezTo>
                    <a:cubicBezTo>
                      <a:pt x="68" y="80"/>
                      <a:pt x="68" y="80"/>
                      <a:pt x="68" y="80"/>
                    </a:cubicBezTo>
                    <a:cubicBezTo>
                      <a:pt x="69" y="80"/>
                      <a:pt x="69" y="80"/>
                      <a:pt x="69" y="80"/>
                    </a:cubicBezTo>
                    <a:cubicBezTo>
                      <a:pt x="70" y="80"/>
                      <a:pt x="70" y="80"/>
                      <a:pt x="70" y="80"/>
                    </a:cubicBezTo>
                    <a:cubicBezTo>
                      <a:pt x="70" y="80"/>
                      <a:pt x="70" y="80"/>
                      <a:pt x="70" y="80"/>
                    </a:cubicBezTo>
                    <a:cubicBezTo>
                      <a:pt x="70" y="80"/>
                      <a:pt x="70" y="80"/>
                      <a:pt x="70" y="80"/>
                    </a:cubicBezTo>
                    <a:cubicBezTo>
                      <a:pt x="71" y="80"/>
                      <a:pt x="71" y="80"/>
                      <a:pt x="71" y="80"/>
                    </a:cubicBezTo>
                    <a:cubicBezTo>
                      <a:pt x="71" y="80"/>
                      <a:pt x="71" y="80"/>
                      <a:pt x="71" y="80"/>
                    </a:cubicBezTo>
                    <a:cubicBezTo>
                      <a:pt x="71" y="79"/>
                      <a:pt x="71" y="79"/>
                      <a:pt x="71" y="79"/>
                    </a:cubicBezTo>
                    <a:cubicBezTo>
                      <a:pt x="72" y="78"/>
                      <a:pt x="72" y="78"/>
                      <a:pt x="72" y="78"/>
                    </a:cubicBezTo>
                    <a:cubicBezTo>
                      <a:pt x="72" y="78"/>
                      <a:pt x="72" y="78"/>
                      <a:pt x="72" y="78"/>
                    </a:cubicBezTo>
                    <a:cubicBezTo>
                      <a:pt x="72" y="77"/>
                      <a:pt x="72" y="77"/>
                      <a:pt x="72" y="77"/>
                    </a:cubicBezTo>
                    <a:cubicBezTo>
                      <a:pt x="72" y="76"/>
                      <a:pt x="72" y="76"/>
                      <a:pt x="72" y="76"/>
                    </a:cubicBezTo>
                    <a:cubicBezTo>
                      <a:pt x="71" y="76"/>
                      <a:pt x="71" y="76"/>
                      <a:pt x="71" y="76"/>
                    </a:cubicBezTo>
                    <a:cubicBezTo>
                      <a:pt x="71" y="75"/>
                      <a:pt x="71" y="75"/>
                      <a:pt x="71" y="75"/>
                    </a:cubicBezTo>
                    <a:cubicBezTo>
                      <a:pt x="71" y="74"/>
                      <a:pt x="71" y="74"/>
                      <a:pt x="71" y="74"/>
                    </a:cubicBezTo>
                    <a:cubicBezTo>
                      <a:pt x="72" y="74"/>
                      <a:pt x="72" y="74"/>
                      <a:pt x="72" y="74"/>
                    </a:cubicBezTo>
                    <a:cubicBezTo>
                      <a:pt x="72" y="73"/>
                      <a:pt x="72" y="73"/>
                      <a:pt x="72" y="73"/>
                    </a:cubicBezTo>
                    <a:cubicBezTo>
                      <a:pt x="71" y="72"/>
                      <a:pt x="71" y="72"/>
                      <a:pt x="71" y="72"/>
                    </a:cubicBezTo>
                    <a:cubicBezTo>
                      <a:pt x="70" y="72"/>
                      <a:pt x="70" y="72"/>
                      <a:pt x="70" y="72"/>
                    </a:cubicBezTo>
                    <a:cubicBezTo>
                      <a:pt x="70" y="73"/>
                      <a:pt x="70" y="73"/>
                      <a:pt x="70" y="73"/>
                    </a:cubicBezTo>
                    <a:cubicBezTo>
                      <a:pt x="70" y="74"/>
                      <a:pt x="70" y="74"/>
                      <a:pt x="70" y="74"/>
                    </a:cubicBezTo>
                    <a:cubicBezTo>
                      <a:pt x="69" y="73"/>
                      <a:pt x="69" y="73"/>
                      <a:pt x="69" y="73"/>
                    </a:cubicBezTo>
                    <a:cubicBezTo>
                      <a:pt x="68" y="73"/>
                      <a:pt x="68" y="73"/>
                      <a:pt x="68" y="73"/>
                    </a:cubicBezTo>
                    <a:cubicBezTo>
                      <a:pt x="66" y="75"/>
                      <a:pt x="66" y="75"/>
                      <a:pt x="66" y="75"/>
                    </a:cubicBezTo>
                    <a:cubicBezTo>
                      <a:pt x="65" y="75"/>
                      <a:pt x="65" y="75"/>
                      <a:pt x="65" y="75"/>
                    </a:cubicBezTo>
                    <a:cubicBezTo>
                      <a:pt x="65" y="75"/>
                      <a:pt x="65" y="75"/>
                      <a:pt x="65" y="75"/>
                    </a:cubicBezTo>
                    <a:cubicBezTo>
                      <a:pt x="66" y="74"/>
                      <a:pt x="66" y="74"/>
                      <a:pt x="66" y="74"/>
                    </a:cubicBezTo>
                    <a:cubicBezTo>
                      <a:pt x="67" y="73"/>
                      <a:pt x="67" y="73"/>
                      <a:pt x="67" y="73"/>
                    </a:cubicBezTo>
                    <a:cubicBezTo>
                      <a:pt x="67" y="72"/>
                      <a:pt x="67" y="72"/>
                      <a:pt x="67" y="72"/>
                    </a:cubicBezTo>
                    <a:cubicBezTo>
                      <a:pt x="66" y="73"/>
                      <a:pt x="66" y="73"/>
                      <a:pt x="66" y="73"/>
                    </a:cubicBezTo>
                    <a:cubicBezTo>
                      <a:pt x="66" y="72"/>
                      <a:pt x="66" y="72"/>
                      <a:pt x="66" y="72"/>
                    </a:cubicBezTo>
                    <a:cubicBezTo>
                      <a:pt x="66" y="71"/>
                      <a:pt x="66" y="71"/>
                      <a:pt x="66" y="71"/>
                    </a:cubicBezTo>
                    <a:cubicBezTo>
                      <a:pt x="67" y="71"/>
                      <a:pt x="67" y="71"/>
                      <a:pt x="67" y="71"/>
                    </a:cubicBezTo>
                    <a:cubicBezTo>
                      <a:pt x="66" y="69"/>
                      <a:pt x="66" y="69"/>
                      <a:pt x="66" y="69"/>
                    </a:cubicBezTo>
                    <a:cubicBezTo>
                      <a:pt x="67" y="68"/>
                      <a:pt x="67" y="68"/>
                      <a:pt x="67" y="68"/>
                    </a:cubicBezTo>
                    <a:cubicBezTo>
                      <a:pt x="68" y="68"/>
                      <a:pt x="68" y="68"/>
                      <a:pt x="68" y="68"/>
                    </a:cubicBezTo>
                    <a:cubicBezTo>
                      <a:pt x="67" y="69"/>
                      <a:pt x="67" y="69"/>
                      <a:pt x="67" y="69"/>
                    </a:cubicBezTo>
                    <a:cubicBezTo>
                      <a:pt x="68" y="70"/>
                      <a:pt x="68" y="70"/>
                      <a:pt x="68" y="70"/>
                    </a:cubicBezTo>
                    <a:cubicBezTo>
                      <a:pt x="69" y="71"/>
                      <a:pt x="69" y="71"/>
                      <a:pt x="69" y="71"/>
                    </a:cubicBezTo>
                    <a:cubicBezTo>
                      <a:pt x="69" y="71"/>
                      <a:pt x="69" y="71"/>
                      <a:pt x="69" y="71"/>
                    </a:cubicBezTo>
                    <a:cubicBezTo>
                      <a:pt x="71" y="71"/>
                      <a:pt x="71" y="71"/>
                      <a:pt x="71" y="71"/>
                    </a:cubicBezTo>
                    <a:cubicBezTo>
                      <a:pt x="71" y="70"/>
                      <a:pt x="71" y="70"/>
                      <a:pt x="71" y="70"/>
                    </a:cubicBezTo>
                    <a:cubicBezTo>
                      <a:pt x="71" y="69"/>
                      <a:pt x="71" y="69"/>
                      <a:pt x="71" y="69"/>
                    </a:cubicBezTo>
                    <a:cubicBezTo>
                      <a:pt x="71" y="68"/>
                      <a:pt x="71" y="68"/>
                      <a:pt x="71" y="68"/>
                    </a:cubicBezTo>
                    <a:cubicBezTo>
                      <a:pt x="71" y="68"/>
                      <a:pt x="71" y="68"/>
                      <a:pt x="71" y="68"/>
                    </a:cubicBezTo>
                    <a:cubicBezTo>
                      <a:pt x="72" y="69"/>
                      <a:pt x="72" y="69"/>
                      <a:pt x="72" y="69"/>
                    </a:cubicBezTo>
                    <a:cubicBezTo>
                      <a:pt x="73" y="69"/>
                      <a:pt x="73" y="69"/>
                      <a:pt x="73" y="69"/>
                    </a:cubicBezTo>
                    <a:cubicBezTo>
                      <a:pt x="73" y="68"/>
                      <a:pt x="73" y="68"/>
                      <a:pt x="73" y="68"/>
                    </a:cubicBezTo>
                    <a:cubicBezTo>
                      <a:pt x="74" y="66"/>
                      <a:pt x="74" y="66"/>
                      <a:pt x="74" y="66"/>
                    </a:cubicBezTo>
                    <a:cubicBezTo>
                      <a:pt x="74" y="68"/>
                      <a:pt x="74" y="68"/>
                      <a:pt x="74" y="68"/>
                    </a:cubicBezTo>
                    <a:cubicBezTo>
                      <a:pt x="75" y="68"/>
                      <a:pt x="75" y="68"/>
                      <a:pt x="75" y="68"/>
                    </a:cubicBezTo>
                    <a:cubicBezTo>
                      <a:pt x="76" y="67"/>
                      <a:pt x="76" y="67"/>
                      <a:pt x="76" y="67"/>
                    </a:cubicBezTo>
                    <a:cubicBezTo>
                      <a:pt x="75" y="69"/>
                      <a:pt x="75" y="69"/>
                      <a:pt x="75" y="69"/>
                    </a:cubicBezTo>
                    <a:cubicBezTo>
                      <a:pt x="75" y="70"/>
                      <a:pt x="75" y="70"/>
                      <a:pt x="75" y="70"/>
                    </a:cubicBezTo>
                    <a:cubicBezTo>
                      <a:pt x="75" y="70"/>
                      <a:pt x="75" y="70"/>
                      <a:pt x="75" y="70"/>
                    </a:cubicBezTo>
                    <a:cubicBezTo>
                      <a:pt x="76" y="70"/>
                      <a:pt x="76" y="70"/>
                      <a:pt x="76" y="70"/>
                    </a:cubicBezTo>
                    <a:cubicBezTo>
                      <a:pt x="75" y="71"/>
                      <a:pt x="75" y="71"/>
                      <a:pt x="75" y="71"/>
                    </a:cubicBezTo>
                    <a:cubicBezTo>
                      <a:pt x="76" y="71"/>
                      <a:pt x="76" y="71"/>
                      <a:pt x="76" y="71"/>
                    </a:cubicBezTo>
                    <a:cubicBezTo>
                      <a:pt x="77" y="70"/>
                      <a:pt x="77" y="70"/>
                      <a:pt x="77" y="70"/>
                    </a:cubicBezTo>
                    <a:cubicBezTo>
                      <a:pt x="77" y="69"/>
                      <a:pt x="77" y="69"/>
                      <a:pt x="77" y="69"/>
                    </a:cubicBezTo>
                    <a:cubicBezTo>
                      <a:pt x="78" y="68"/>
                      <a:pt x="78" y="68"/>
                      <a:pt x="78" y="68"/>
                    </a:cubicBezTo>
                    <a:cubicBezTo>
                      <a:pt x="79" y="67"/>
                      <a:pt x="79" y="67"/>
                      <a:pt x="79" y="67"/>
                    </a:cubicBezTo>
                    <a:cubicBezTo>
                      <a:pt x="79" y="69"/>
                      <a:pt x="79" y="69"/>
                      <a:pt x="79" y="69"/>
                    </a:cubicBezTo>
                    <a:cubicBezTo>
                      <a:pt x="78" y="70"/>
                      <a:pt x="78" y="70"/>
                      <a:pt x="78" y="70"/>
                    </a:cubicBezTo>
                    <a:cubicBezTo>
                      <a:pt x="78" y="72"/>
                      <a:pt x="78" y="72"/>
                      <a:pt x="78" y="72"/>
                    </a:cubicBezTo>
                    <a:cubicBezTo>
                      <a:pt x="79" y="72"/>
                      <a:pt x="79" y="72"/>
                      <a:pt x="79" y="72"/>
                    </a:cubicBezTo>
                    <a:cubicBezTo>
                      <a:pt x="80" y="72"/>
                      <a:pt x="80" y="72"/>
                      <a:pt x="80" y="72"/>
                    </a:cubicBezTo>
                    <a:cubicBezTo>
                      <a:pt x="80" y="71"/>
                      <a:pt x="80" y="71"/>
                      <a:pt x="80" y="71"/>
                    </a:cubicBezTo>
                    <a:cubicBezTo>
                      <a:pt x="82" y="70"/>
                      <a:pt x="82" y="70"/>
                      <a:pt x="82" y="70"/>
                    </a:cubicBezTo>
                    <a:cubicBezTo>
                      <a:pt x="82" y="68"/>
                      <a:pt x="82" y="68"/>
                      <a:pt x="82" y="68"/>
                    </a:cubicBezTo>
                    <a:cubicBezTo>
                      <a:pt x="83" y="67"/>
                      <a:pt x="83" y="67"/>
                      <a:pt x="83" y="67"/>
                    </a:cubicBezTo>
                    <a:cubicBezTo>
                      <a:pt x="82" y="66"/>
                      <a:pt x="82" y="66"/>
                      <a:pt x="82" y="66"/>
                    </a:cubicBezTo>
                    <a:cubicBezTo>
                      <a:pt x="83" y="65"/>
                      <a:pt x="83" y="65"/>
                      <a:pt x="83" y="65"/>
                    </a:cubicBezTo>
                    <a:cubicBezTo>
                      <a:pt x="83" y="64"/>
                      <a:pt x="83" y="64"/>
                      <a:pt x="83" y="64"/>
                    </a:cubicBezTo>
                    <a:cubicBezTo>
                      <a:pt x="82" y="65"/>
                      <a:pt x="82" y="65"/>
                      <a:pt x="82" y="65"/>
                    </a:cubicBezTo>
                    <a:cubicBezTo>
                      <a:pt x="81" y="64"/>
                      <a:pt x="81" y="64"/>
                      <a:pt x="81" y="64"/>
                    </a:cubicBezTo>
                    <a:cubicBezTo>
                      <a:pt x="80" y="65"/>
                      <a:pt x="80" y="65"/>
                      <a:pt x="80" y="65"/>
                    </a:cubicBezTo>
                    <a:cubicBezTo>
                      <a:pt x="80" y="63"/>
                      <a:pt x="80" y="63"/>
                      <a:pt x="80" y="63"/>
                    </a:cubicBezTo>
                    <a:cubicBezTo>
                      <a:pt x="81" y="63"/>
                      <a:pt x="81" y="63"/>
                      <a:pt x="81" y="63"/>
                    </a:cubicBezTo>
                    <a:cubicBezTo>
                      <a:pt x="81" y="62"/>
                      <a:pt x="81" y="62"/>
                      <a:pt x="81" y="62"/>
                    </a:cubicBezTo>
                    <a:cubicBezTo>
                      <a:pt x="79" y="63"/>
                      <a:pt x="79" y="63"/>
                      <a:pt x="79" y="63"/>
                    </a:cubicBezTo>
                    <a:cubicBezTo>
                      <a:pt x="79" y="62"/>
                      <a:pt x="79" y="62"/>
                      <a:pt x="79" y="62"/>
                    </a:cubicBezTo>
                    <a:cubicBezTo>
                      <a:pt x="78" y="61"/>
                      <a:pt x="78" y="61"/>
                      <a:pt x="78" y="61"/>
                    </a:cubicBezTo>
                    <a:cubicBezTo>
                      <a:pt x="78" y="60"/>
                      <a:pt x="78" y="60"/>
                      <a:pt x="78" y="60"/>
                    </a:cubicBezTo>
                    <a:cubicBezTo>
                      <a:pt x="77" y="58"/>
                      <a:pt x="77" y="58"/>
                      <a:pt x="77" y="58"/>
                    </a:cubicBezTo>
                    <a:cubicBezTo>
                      <a:pt x="77" y="57"/>
                      <a:pt x="77" y="57"/>
                      <a:pt x="77" y="57"/>
                    </a:cubicBezTo>
                    <a:cubicBezTo>
                      <a:pt x="78" y="55"/>
                      <a:pt x="78" y="55"/>
                      <a:pt x="78" y="55"/>
                    </a:cubicBezTo>
                    <a:cubicBezTo>
                      <a:pt x="77" y="54"/>
                      <a:pt x="77" y="54"/>
                      <a:pt x="77" y="54"/>
                    </a:cubicBezTo>
                    <a:cubicBezTo>
                      <a:pt x="76" y="55"/>
                      <a:pt x="76" y="55"/>
                      <a:pt x="76" y="55"/>
                    </a:cubicBezTo>
                    <a:cubicBezTo>
                      <a:pt x="76" y="56"/>
                      <a:pt x="76" y="56"/>
                      <a:pt x="76" y="56"/>
                    </a:cubicBezTo>
                    <a:cubicBezTo>
                      <a:pt x="76" y="55"/>
                      <a:pt x="76" y="55"/>
                      <a:pt x="76" y="55"/>
                    </a:cubicBezTo>
                    <a:cubicBezTo>
                      <a:pt x="74" y="54"/>
                      <a:pt x="74" y="54"/>
                      <a:pt x="74" y="54"/>
                    </a:cubicBezTo>
                    <a:cubicBezTo>
                      <a:pt x="74" y="52"/>
                      <a:pt x="74" y="52"/>
                      <a:pt x="74" y="52"/>
                    </a:cubicBezTo>
                    <a:cubicBezTo>
                      <a:pt x="73" y="51"/>
                      <a:pt x="73" y="51"/>
                      <a:pt x="73" y="51"/>
                    </a:cubicBezTo>
                    <a:cubicBezTo>
                      <a:pt x="73" y="49"/>
                      <a:pt x="73" y="49"/>
                      <a:pt x="73" y="49"/>
                    </a:cubicBezTo>
                    <a:cubicBezTo>
                      <a:pt x="72" y="48"/>
                      <a:pt x="72" y="48"/>
                      <a:pt x="72" y="48"/>
                    </a:cubicBezTo>
                    <a:cubicBezTo>
                      <a:pt x="72" y="47"/>
                      <a:pt x="72" y="47"/>
                      <a:pt x="72" y="47"/>
                    </a:cubicBezTo>
                    <a:cubicBezTo>
                      <a:pt x="72" y="46"/>
                      <a:pt x="72" y="46"/>
                      <a:pt x="72" y="46"/>
                    </a:cubicBezTo>
                    <a:cubicBezTo>
                      <a:pt x="72" y="45"/>
                      <a:pt x="72" y="45"/>
                      <a:pt x="72" y="45"/>
                    </a:cubicBezTo>
                    <a:cubicBezTo>
                      <a:pt x="73" y="45"/>
                      <a:pt x="73" y="45"/>
                      <a:pt x="73" y="45"/>
                    </a:cubicBezTo>
                    <a:cubicBezTo>
                      <a:pt x="73" y="44"/>
                      <a:pt x="73" y="44"/>
                      <a:pt x="73" y="44"/>
                    </a:cubicBezTo>
                    <a:cubicBezTo>
                      <a:pt x="74" y="44"/>
                      <a:pt x="74" y="44"/>
                      <a:pt x="74" y="44"/>
                    </a:cubicBezTo>
                    <a:cubicBezTo>
                      <a:pt x="74" y="44"/>
                      <a:pt x="74" y="44"/>
                      <a:pt x="74" y="44"/>
                    </a:cubicBezTo>
                    <a:cubicBezTo>
                      <a:pt x="75" y="43"/>
                      <a:pt x="75" y="43"/>
                      <a:pt x="75" y="43"/>
                    </a:cubicBezTo>
                    <a:cubicBezTo>
                      <a:pt x="75" y="42"/>
                      <a:pt x="75" y="42"/>
                      <a:pt x="75" y="42"/>
                    </a:cubicBezTo>
                    <a:cubicBezTo>
                      <a:pt x="76" y="40"/>
                      <a:pt x="76" y="40"/>
                      <a:pt x="76" y="40"/>
                    </a:cubicBezTo>
                    <a:cubicBezTo>
                      <a:pt x="76" y="38"/>
                      <a:pt x="76" y="38"/>
                      <a:pt x="76" y="38"/>
                    </a:cubicBezTo>
                    <a:cubicBezTo>
                      <a:pt x="76" y="38"/>
                      <a:pt x="76" y="38"/>
                      <a:pt x="76" y="38"/>
                    </a:cubicBezTo>
                    <a:cubicBezTo>
                      <a:pt x="76" y="36"/>
                      <a:pt x="76" y="36"/>
                      <a:pt x="76" y="36"/>
                    </a:cubicBezTo>
                    <a:cubicBezTo>
                      <a:pt x="76" y="34"/>
                      <a:pt x="76" y="34"/>
                      <a:pt x="76" y="34"/>
                    </a:cubicBezTo>
                    <a:cubicBezTo>
                      <a:pt x="77" y="34"/>
                      <a:pt x="77" y="34"/>
                      <a:pt x="77" y="34"/>
                    </a:cubicBezTo>
                    <a:cubicBezTo>
                      <a:pt x="77" y="32"/>
                      <a:pt x="77" y="32"/>
                      <a:pt x="77" y="32"/>
                    </a:cubicBezTo>
                    <a:cubicBezTo>
                      <a:pt x="78" y="31"/>
                      <a:pt x="78" y="31"/>
                      <a:pt x="78" y="31"/>
                    </a:cubicBezTo>
                    <a:cubicBezTo>
                      <a:pt x="78" y="29"/>
                      <a:pt x="78" y="29"/>
                      <a:pt x="78" y="29"/>
                    </a:cubicBezTo>
                    <a:cubicBezTo>
                      <a:pt x="79" y="29"/>
                      <a:pt x="79" y="29"/>
                      <a:pt x="79" y="29"/>
                    </a:cubicBezTo>
                    <a:cubicBezTo>
                      <a:pt x="79" y="26"/>
                      <a:pt x="79" y="26"/>
                      <a:pt x="79" y="26"/>
                    </a:cubicBezTo>
                    <a:cubicBezTo>
                      <a:pt x="80" y="26"/>
                      <a:pt x="80" y="26"/>
                      <a:pt x="80" y="26"/>
                    </a:cubicBezTo>
                    <a:cubicBezTo>
                      <a:pt x="80" y="25"/>
                      <a:pt x="80" y="25"/>
                      <a:pt x="80" y="25"/>
                    </a:cubicBezTo>
                    <a:cubicBezTo>
                      <a:pt x="81" y="23"/>
                      <a:pt x="81" y="23"/>
                      <a:pt x="81" y="23"/>
                    </a:cubicBezTo>
                    <a:cubicBezTo>
                      <a:pt x="81" y="22"/>
                      <a:pt x="81" y="22"/>
                      <a:pt x="81" y="22"/>
                    </a:cubicBezTo>
                    <a:cubicBezTo>
                      <a:pt x="81" y="21"/>
                      <a:pt x="81" y="21"/>
                      <a:pt x="81" y="21"/>
                    </a:cubicBezTo>
                    <a:cubicBezTo>
                      <a:pt x="82" y="21"/>
                      <a:pt x="82" y="21"/>
                      <a:pt x="82" y="21"/>
                    </a:cubicBezTo>
                    <a:cubicBezTo>
                      <a:pt x="82" y="20"/>
                      <a:pt x="82" y="20"/>
                      <a:pt x="82" y="20"/>
                    </a:cubicBezTo>
                    <a:cubicBezTo>
                      <a:pt x="81" y="18"/>
                      <a:pt x="81" y="18"/>
                      <a:pt x="81" y="18"/>
                    </a:cubicBezTo>
                    <a:cubicBezTo>
                      <a:pt x="82" y="17"/>
                      <a:pt x="82" y="17"/>
                      <a:pt x="82" y="17"/>
                    </a:cubicBezTo>
                    <a:cubicBezTo>
                      <a:pt x="82" y="17"/>
                      <a:pt x="82" y="17"/>
                      <a:pt x="82" y="17"/>
                    </a:cubicBezTo>
                    <a:cubicBezTo>
                      <a:pt x="80" y="16"/>
                      <a:pt x="80" y="16"/>
                      <a:pt x="80" y="16"/>
                    </a:cubicBezTo>
                    <a:cubicBezTo>
                      <a:pt x="80" y="14"/>
                      <a:pt x="80" y="14"/>
                      <a:pt x="80" y="14"/>
                    </a:cubicBezTo>
                    <a:cubicBezTo>
                      <a:pt x="80" y="14"/>
                      <a:pt x="80" y="14"/>
                      <a:pt x="80" y="14"/>
                    </a:cubicBezTo>
                    <a:cubicBezTo>
                      <a:pt x="79" y="11"/>
                      <a:pt x="79" y="11"/>
                      <a:pt x="79" y="11"/>
                    </a:cubicBezTo>
                    <a:cubicBezTo>
                      <a:pt x="78" y="11"/>
                      <a:pt x="78" y="11"/>
                      <a:pt x="78" y="11"/>
                    </a:cubicBezTo>
                    <a:cubicBezTo>
                      <a:pt x="78" y="11"/>
                      <a:pt x="78" y="11"/>
                      <a:pt x="78" y="11"/>
                    </a:cubicBezTo>
                    <a:cubicBezTo>
                      <a:pt x="77" y="11"/>
                      <a:pt x="77" y="11"/>
                      <a:pt x="77" y="11"/>
                    </a:cubicBezTo>
                    <a:cubicBezTo>
                      <a:pt x="77" y="12"/>
                      <a:pt x="77" y="12"/>
                      <a:pt x="77" y="12"/>
                    </a:cubicBezTo>
                    <a:cubicBezTo>
                      <a:pt x="77" y="12"/>
                      <a:pt x="77" y="12"/>
                      <a:pt x="77" y="12"/>
                    </a:cubicBezTo>
                    <a:cubicBezTo>
                      <a:pt x="75" y="10"/>
                      <a:pt x="75" y="10"/>
                      <a:pt x="75" y="10"/>
                    </a:cubicBezTo>
                    <a:cubicBezTo>
                      <a:pt x="74" y="10"/>
                      <a:pt x="74" y="10"/>
                      <a:pt x="74" y="10"/>
                    </a:cubicBezTo>
                    <a:cubicBezTo>
                      <a:pt x="74" y="9"/>
                      <a:pt x="74" y="9"/>
                      <a:pt x="74" y="9"/>
                    </a:cubicBezTo>
                    <a:cubicBezTo>
                      <a:pt x="73" y="9"/>
                      <a:pt x="73" y="9"/>
                      <a:pt x="73" y="9"/>
                    </a:cubicBezTo>
                    <a:cubicBezTo>
                      <a:pt x="73" y="11"/>
                      <a:pt x="73" y="11"/>
                      <a:pt x="73" y="11"/>
                    </a:cubicBezTo>
                    <a:cubicBezTo>
                      <a:pt x="73" y="11"/>
                      <a:pt x="73" y="11"/>
                      <a:pt x="73" y="11"/>
                    </a:cubicBezTo>
                    <a:cubicBezTo>
                      <a:pt x="72" y="11"/>
                      <a:pt x="72" y="11"/>
                      <a:pt x="72" y="11"/>
                    </a:cubicBezTo>
                    <a:cubicBezTo>
                      <a:pt x="71" y="12"/>
                      <a:pt x="71" y="12"/>
                      <a:pt x="71" y="12"/>
                    </a:cubicBezTo>
                    <a:cubicBezTo>
                      <a:pt x="71" y="13"/>
                      <a:pt x="71" y="13"/>
                      <a:pt x="71" y="13"/>
                    </a:cubicBezTo>
                    <a:cubicBezTo>
                      <a:pt x="70" y="14"/>
                      <a:pt x="70" y="14"/>
                      <a:pt x="70" y="14"/>
                    </a:cubicBezTo>
                    <a:cubicBezTo>
                      <a:pt x="69" y="17"/>
                      <a:pt x="69" y="17"/>
                      <a:pt x="69" y="17"/>
                    </a:cubicBezTo>
                    <a:cubicBezTo>
                      <a:pt x="69" y="18"/>
                      <a:pt x="69" y="18"/>
                      <a:pt x="69" y="18"/>
                    </a:cubicBezTo>
                    <a:cubicBezTo>
                      <a:pt x="69" y="19"/>
                      <a:pt x="69" y="19"/>
                      <a:pt x="69" y="19"/>
                    </a:cubicBezTo>
                    <a:cubicBezTo>
                      <a:pt x="68" y="20"/>
                      <a:pt x="68" y="20"/>
                      <a:pt x="68" y="20"/>
                    </a:cubicBezTo>
                    <a:cubicBezTo>
                      <a:pt x="68" y="21"/>
                      <a:pt x="68" y="21"/>
                      <a:pt x="68" y="21"/>
                    </a:cubicBezTo>
                    <a:cubicBezTo>
                      <a:pt x="68" y="22"/>
                      <a:pt x="68" y="22"/>
                      <a:pt x="68" y="22"/>
                    </a:cubicBezTo>
                    <a:cubicBezTo>
                      <a:pt x="67" y="22"/>
                      <a:pt x="67" y="22"/>
                      <a:pt x="67" y="22"/>
                    </a:cubicBezTo>
                    <a:cubicBezTo>
                      <a:pt x="67" y="25"/>
                      <a:pt x="67" y="25"/>
                      <a:pt x="67" y="25"/>
                    </a:cubicBezTo>
                    <a:cubicBezTo>
                      <a:pt x="66" y="26"/>
                      <a:pt x="66" y="26"/>
                      <a:pt x="66" y="26"/>
                    </a:cubicBezTo>
                    <a:cubicBezTo>
                      <a:pt x="65" y="25"/>
                      <a:pt x="65" y="25"/>
                      <a:pt x="65" y="25"/>
                    </a:cubicBezTo>
                    <a:cubicBezTo>
                      <a:pt x="65" y="27"/>
                      <a:pt x="65" y="27"/>
                      <a:pt x="65" y="27"/>
                    </a:cubicBezTo>
                    <a:cubicBezTo>
                      <a:pt x="65" y="28"/>
                      <a:pt x="65" y="28"/>
                      <a:pt x="65" y="28"/>
                    </a:cubicBezTo>
                    <a:cubicBezTo>
                      <a:pt x="65" y="29"/>
                      <a:pt x="65" y="29"/>
                      <a:pt x="65" y="29"/>
                    </a:cubicBezTo>
                    <a:cubicBezTo>
                      <a:pt x="64" y="31"/>
                      <a:pt x="64" y="31"/>
                      <a:pt x="64" y="31"/>
                    </a:cubicBezTo>
                    <a:cubicBezTo>
                      <a:pt x="64" y="32"/>
                      <a:pt x="64" y="32"/>
                      <a:pt x="64" y="32"/>
                    </a:cubicBezTo>
                    <a:cubicBezTo>
                      <a:pt x="64" y="33"/>
                      <a:pt x="64" y="33"/>
                      <a:pt x="64" y="33"/>
                    </a:cubicBezTo>
                    <a:cubicBezTo>
                      <a:pt x="64" y="34"/>
                      <a:pt x="64" y="34"/>
                      <a:pt x="64" y="34"/>
                    </a:cubicBezTo>
                    <a:cubicBezTo>
                      <a:pt x="63" y="34"/>
                      <a:pt x="63" y="34"/>
                      <a:pt x="63" y="34"/>
                    </a:cubicBezTo>
                    <a:cubicBezTo>
                      <a:pt x="63" y="34"/>
                      <a:pt x="63" y="34"/>
                      <a:pt x="63" y="34"/>
                    </a:cubicBezTo>
                    <a:cubicBezTo>
                      <a:pt x="64" y="35"/>
                      <a:pt x="64" y="35"/>
                      <a:pt x="64" y="35"/>
                    </a:cubicBezTo>
                    <a:cubicBezTo>
                      <a:pt x="64" y="36"/>
                      <a:pt x="64" y="36"/>
                      <a:pt x="64" y="36"/>
                    </a:cubicBezTo>
                    <a:cubicBezTo>
                      <a:pt x="64" y="35"/>
                      <a:pt x="64" y="35"/>
                      <a:pt x="64" y="35"/>
                    </a:cubicBezTo>
                    <a:cubicBezTo>
                      <a:pt x="63" y="36"/>
                      <a:pt x="63" y="36"/>
                      <a:pt x="63" y="36"/>
                    </a:cubicBezTo>
                    <a:cubicBezTo>
                      <a:pt x="62" y="36"/>
                      <a:pt x="62" y="36"/>
                      <a:pt x="62" y="36"/>
                    </a:cubicBezTo>
                    <a:cubicBezTo>
                      <a:pt x="61" y="36"/>
                      <a:pt x="61" y="36"/>
                      <a:pt x="61" y="36"/>
                    </a:cubicBezTo>
                    <a:cubicBezTo>
                      <a:pt x="60" y="37"/>
                      <a:pt x="60" y="37"/>
                      <a:pt x="60" y="37"/>
                    </a:cubicBezTo>
                    <a:cubicBezTo>
                      <a:pt x="61" y="38"/>
                      <a:pt x="61" y="38"/>
                      <a:pt x="61" y="38"/>
                    </a:cubicBezTo>
                    <a:cubicBezTo>
                      <a:pt x="60" y="38"/>
                      <a:pt x="60" y="38"/>
                      <a:pt x="60" y="38"/>
                    </a:cubicBezTo>
                    <a:cubicBezTo>
                      <a:pt x="59" y="38"/>
                      <a:pt x="59" y="38"/>
                      <a:pt x="59" y="38"/>
                    </a:cubicBezTo>
                    <a:cubicBezTo>
                      <a:pt x="59" y="37"/>
                      <a:pt x="59" y="37"/>
                      <a:pt x="59" y="37"/>
                    </a:cubicBezTo>
                    <a:cubicBezTo>
                      <a:pt x="59" y="36"/>
                      <a:pt x="59" y="36"/>
                      <a:pt x="59" y="36"/>
                    </a:cubicBezTo>
                    <a:cubicBezTo>
                      <a:pt x="59" y="35"/>
                      <a:pt x="59" y="35"/>
                      <a:pt x="59" y="35"/>
                    </a:cubicBezTo>
                    <a:cubicBezTo>
                      <a:pt x="59" y="33"/>
                      <a:pt x="59" y="33"/>
                      <a:pt x="59" y="33"/>
                    </a:cubicBezTo>
                    <a:cubicBezTo>
                      <a:pt x="60" y="31"/>
                      <a:pt x="60" y="31"/>
                      <a:pt x="60" y="31"/>
                    </a:cubicBezTo>
                    <a:cubicBezTo>
                      <a:pt x="60" y="30"/>
                      <a:pt x="60" y="30"/>
                      <a:pt x="60" y="30"/>
                    </a:cubicBezTo>
                    <a:cubicBezTo>
                      <a:pt x="61" y="29"/>
                      <a:pt x="61" y="29"/>
                      <a:pt x="61" y="29"/>
                    </a:cubicBezTo>
                    <a:cubicBezTo>
                      <a:pt x="61" y="28"/>
                      <a:pt x="61" y="28"/>
                      <a:pt x="61" y="28"/>
                    </a:cubicBezTo>
                    <a:cubicBezTo>
                      <a:pt x="61" y="27"/>
                      <a:pt x="61" y="27"/>
                      <a:pt x="61" y="27"/>
                    </a:cubicBezTo>
                    <a:cubicBezTo>
                      <a:pt x="62" y="24"/>
                      <a:pt x="62" y="24"/>
                      <a:pt x="62" y="24"/>
                    </a:cubicBezTo>
                    <a:cubicBezTo>
                      <a:pt x="63" y="23"/>
                      <a:pt x="63" y="23"/>
                      <a:pt x="63" y="23"/>
                    </a:cubicBezTo>
                    <a:cubicBezTo>
                      <a:pt x="63" y="22"/>
                      <a:pt x="63" y="22"/>
                      <a:pt x="63" y="22"/>
                    </a:cubicBezTo>
                    <a:cubicBezTo>
                      <a:pt x="63" y="22"/>
                      <a:pt x="63" y="22"/>
                      <a:pt x="63" y="22"/>
                    </a:cubicBezTo>
                    <a:cubicBezTo>
                      <a:pt x="62" y="22"/>
                      <a:pt x="62" y="22"/>
                      <a:pt x="62" y="22"/>
                    </a:cubicBezTo>
                    <a:cubicBezTo>
                      <a:pt x="62" y="21"/>
                      <a:pt x="62" y="21"/>
                      <a:pt x="62" y="21"/>
                    </a:cubicBezTo>
                    <a:cubicBezTo>
                      <a:pt x="63" y="20"/>
                      <a:pt x="63" y="20"/>
                      <a:pt x="63" y="20"/>
                    </a:cubicBezTo>
                    <a:cubicBezTo>
                      <a:pt x="63" y="18"/>
                      <a:pt x="63" y="18"/>
                      <a:pt x="63" y="18"/>
                    </a:cubicBezTo>
                    <a:cubicBezTo>
                      <a:pt x="62" y="17"/>
                      <a:pt x="62" y="17"/>
                      <a:pt x="62" y="17"/>
                    </a:cubicBezTo>
                    <a:cubicBezTo>
                      <a:pt x="62" y="16"/>
                      <a:pt x="62" y="16"/>
                      <a:pt x="62" y="16"/>
                    </a:cubicBezTo>
                    <a:cubicBezTo>
                      <a:pt x="62" y="15"/>
                      <a:pt x="62" y="15"/>
                      <a:pt x="62" y="15"/>
                    </a:cubicBezTo>
                    <a:cubicBezTo>
                      <a:pt x="62" y="14"/>
                      <a:pt x="62" y="14"/>
                      <a:pt x="62" y="14"/>
                    </a:cubicBezTo>
                    <a:cubicBezTo>
                      <a:pt x="61" y="14"/>
                      <a:pt x="61" y="14"/>
                      <a:pt x="61" y="14"/>
                    </a:cubicBezTo>
                    <a:cubicBezTo>
                      <a:pt x="60" y="12"/>
                      <a:pt x="60" y="12"/>
                      <a:pt x="60" y="12"/>
                    </a:cubicBezTo>
                    <a:cubicBezTo>
                      <a:pt x="59" y="13"/>
                      <a:pt x="59" y="13"/>
                      <a:pt x="59" y="13"/>
                    </a:cubicBezTo>
                    <a:cubicBezTo>
                      <a:pt x="58" y="14"/>
                      <a:pt x="58" y="14"/>
                      <a:pt x="58" y="14"/>
                    </a:cubicBezTo>
                    <a:cubicBezTo>
                      <a:pt x="59" y="15"/>
                      <a:pt x="59" y="15"/>
                      <a:pt x="59" y="15"/>
                    </a:cubicBezTo>
                    <a:cubicBezTo>
                      <a:pt x="59" y="16"/>
                      <a:pt x="59" y="16"/>
                      <a:pt x="59" y="16"/>
                    </a:cubicBezTo>
                    <a:cubicBezTo>
                      <a:pt x="60" y="17"/>
                      <a:pt x="60" y="17"/>
                      <a:pt x="60" y="17"/>
                    </a:cubicBezTo>
                    <a:cubicBezTo>
                      <a:pt x="60" y="18"/>
                      <a:pt x="60" y="18"/>
                      <a:pt x="60" y="18"/>
                    </a:cubicBezTo>
                    <a:cubicBezTo>
                      <a:pt x="59" y="18"/>
                      <a:pt x="59" y="18"/>
                      <a:pt x="59" y="18"/>
                    </a:cubicBezTo>
                    <a:cubicBezTo>
                      <a:pt x="59" y="16"/>
                      <a:pt x="59" y="16"/>
                      <a:pt x="59" y="16"/>
                    </a:cubicBezTo>
                    <a:cubicBezTo>
                      <a:pt x="58" y="16"/>
                      <a:pt x="58" y="16"/>
                      <a:pt x="58" y="16"/>
                    </a:cubicBezTo>
                    <a:cubicBezTo>
                      <a:pt x="57" y="18"/>
                      <a:pt x="57" y="18"/>
                      <a:pt x="57" y="18"/>
                    </a:cubicBezTo>
                    <a:cubicBezTo>
                      <a:pt x="58" y="18"/>
                      <a:pt x="58" y="18"/>
                      <a:pt x="58" y="18"/>
                    </a:cubicBezTo>
                    <a:cubicBezTo>
                      <a:pt x="58" y="19"/>
                      <a:pt x="58" y="19"/>
                      <a:pt x="58" y="19"/>
                    </a:cubicBezTo>
                    <a:cubicBezTo>
                      <a:pt x="59" y="21"/>
                      <a:pt x="59" y="21"/>
                      <a:pt x="59" y="21"/>
                    </a:cubicBezTo>
                    <a:cubicBezTo>
                      <a:pt x="58" y="21"/>
                      <a:pt x="58" y="21"/>
                      <a:pt x="58" y="21"/>
                    </a:cubicBezTo>
                    <a:cubicBezTo>
                      <a:pt x="58" y="21"/>
                      <a:pt x="58" y="21"/>
                      <a:pt x="58" y="21"/>
                    </a:cubicBezTo>
                    <a:cubicBezTo>
                      <a:pt x="57" y="20"/>
                      <a:pt x="57" y="20"/>
                      <a:pt x="57" y="20"/>
                    </a:cubicBezTo>
                    <a:cubicBezTo>
                      <a:pt x="57" y="22"/>
                      <a:pt x="57" y="22"/>
                      <a:pt x="57" y="22"/>
                    </a:cubicBezTo>
                    <a:cubicBezTo>
                      <a:pt x="56" y="21"/>
                      <a:pt x="56" y="21"/>
                      <a:pt x="56" y="21"/>
                    </a:cubicBezTo>
                    <a:cubicBezTo>
                      <a:pt x="56" y="20"/>
                      <a:pt x="56" y="20"/>
                      <a:pt x="56" y="20"/>
                    </a:cubicBezTo>
                    <a:cubicBezTo>
                      <a:pt x="55" y="20"/>
                      <a:pt x="55" y="20"/>
                      <a:pt x="55" y="20"/>
                    </a:cubicBezTo>
                    <a:cubicBezTo>
                      <a:pt x="55" y="21"/>
                      <a:pt x="55" y="21"/>
                      <a:pt x="55" y="21"/>
                    </a:cubicBezTo>
                    <a:cubicBezTo>
                      <a:pt x="54" y="21"/>
                      <a:pt x="54" y="21"/>
                      <a:pt x="54" y="21"/>
                    </a:cubicBezTo>
                    <a:cubicBezTo>
                      <a:pt x="54" y="20"/>
                      <a:pt x="54" y="20"/>
                      <a:pt x="54" y="20"/>
                    </a:cubicBezTo>
                    <a:cubicBezTo>
                      <a:pt x="55" y="19"/>
                      <a:pt x="55" y="19"/>
                      <a:pt x="55" y="19"/>
                    </a:cubicBezTo>
                    <a:cubicBezTo>
                      <a:pt x="54" y="19"/>
                      <a:pt x="54" y="19"/>
                      <a:pt x="54" y="19"/>
                    </a:cubicBezTo>
                    <a:cubicBezTo>
                      <a:pt x="53" y="19"/>
                      <a:pt x="53" y="19"/>
                      <a:pt x="53" y="19"/>
                    </a:cubicBezTo>
                    <a:cubicBezTo>
                      <a:pt x="51" y="21"/>
                      <a:pt x="51" y="21"/>
                      <a:pt x="51" y="21"/>
                    </a:cubicBezTo>
                    <a:cubicBezTo>
                      <a:pt x="51" y="19"/>
                      <a:pt x="51" y="19"/>
                      <a:pt x="51" y="19"/>
                    </a:cubicBezTo>
                    <a:cubicBezTo>
                      <a:pt x="50" y="19"/>
                      <a:pt x="50" y="19"/>
                      <a:pt x="50" y="19"/>
                    </a:cubicBezTo>
                    <a:cubicBezTo>
                      <a:pt x="49" y="20"/>
                      <a:pt x="49" y="20"/>
                      <a:pt x="49" y="20"/>
                    </a:cubicBezTo>
                    <a:cubicBezTo>
                      <a:pt x="48" y="20"/>
                      <a:pt x="48" y="20"/>
                      <a:pt x="48" y="20"/>
                    </a:cubicBezTo>
                    <a:cubicBezTo>
                      <a:pt x="47" y="19"/>
                      <a:pt x="47" y="19"/>
                      <a:pt x="47" y="19"/>
                    </a:cubicBezTo>
                    <a:cubicBezTo>
                      <a:pt x="46" y="19"/>
                      <a:pt x="46" y="19"/>
                      <a:pt x="46" y="19"/>
                    </a:cubicBezTo>
                    <a:cubicBezTo>
                      <a:pt x="45" y="19"/>
                      <a:pt x="45" y="19"/>
                      <a:pt x="45" y="19"/>
                    </a:cubicBezTo>
                    <a:cubicBezTo>
                      <a:pt x="46" y="18"/>
                      <a:pt x="46" y="18"/>
                      <a:pt x="46" y="18"/>
                    </a:cubicBezTo>
                    <a:cubicBezTo>
                      <a:pt x="48" y="18"/>
                      <a:pt x="48" y="18"/>
                      <a:pt x="48" y="18"/>
                    </a:cubicBezTo>
                    <a:cubicBezTo>
                      <a:pt x="49" y="18"/>
                      <a:pt x="49" y="18"/>
                      <a:pt x="49" y="18"/>
                    </a:cubicBezTo>
                    <a:cubicBezTo>
                      <a:pt x="50" y="18"/>
                      <a:pt x="50" y="18"/>
                      <a:pt x="50" y="18"/>
                    </a:cubicBezTo>
                    <a:cubicBezTo>
                      <a:pt x="50" y="17"/>
                      <a:pt x="50" y="17"/>
                      <a:pt x="50" y="17"/>
                    </a:cubicBezTo>
                    <a:cubicBezTo>
                      <a:pt x="51" y="17"/>
                      <a:pt x="51" y="17"/>
                      <a:pt x="51" y="17"/>
                    </a:cubicBezTo>
                    <a:cubicBezTo>
                      <a:pt x="52" y="17"/>
                      <a:pt x="52" y="17"/>
                      <a:pt x="52" y="17"/>
                    </a:cubicBezTo>
                    <a:cubicBezTo>
                      <a:pt x="53" y="16"/>
                      <a:pt x="53" y="16"/>
                      <a:pt x="53" y="16"/>
                    </a:cubicBezTo>
                    <a:cubicBezTo>
                      <a:pt x="53" y="15"/>
                      <a:pt x="53" y="15"/>
                      <a:pt x="53" y="15"/>
                    </a:cubicBezTo>
                    <a:cubicBezTo>
                      <a:pt x="53" y="14"/>
                      <a:pt x="53" y="14"/>
                      <a:pt x="53" y="14"/>
                    </a:cubicBezTo>
                    <a:cubicBezTo>
                      <a:pt x="53" y="13"/>
                      <a:pt x="53" y="13"/>
                      <a:pt x="53" y="13"/>
                    </a:cubicBezTo>
                    <a:cubicBezTo>
                      <a:pt x="51" y="11"/>
                      <a:pt x="51" y="11"/>
                      <a:pt x="51" y="11"/>
                    </a:cubicBezTo>
                    <a:cubicBezTo>
                      <a:pt x="50" y="11"/>
                      <a:pt x="50" y="11"/>
                      <a:pt x="50" y="11"/>
                    </a:cubicBezTo>
                    <a:cubicBezTo>
                      <a:pt x="50" y="10"/>
                      <a:pt x="50" y="10"/>
                      <a:pt x="50" y="10"/>
                    </a:cubicBezTo>
                    <a:cubicBezTo>
                      <a:pt x="48" y="8"/>
                      <a:pt x="48" y="8"/>
                      <a:pt x="48" y="8"/>
                    </a:cubicBezTo>
                    <a:cubicBezTo>
                      <a:pt x="48" y="8"/>
                      <a:pt x="48" y="8"/>
                      <a:pt x="48" y="8"/>
                    </a:cubicBezTo>
                    <a:cubicBezTo>
                      <a:pt x="47" y="8"/>
                      <a:pt x="47" y="8"/>
                      <a:pt x="47" y="8"/>
                    </a:cubicBezTo>
                    <a:cubicBezTo>
                      <a:pt x="45" y="9"/>
                      <a:pt x="45" y="9"/>
                      <a:pt x="45" y="9"/>
                    </a:cubicBezTo>
                    <a:cubicBezTo>
                      <a:pt x="45" y="9"/>
                      <a:pt x="45" y="9"/>
                      <a:pt x="45" y="9"/>
                    </a:cubicBezTo>
                    <a:cubicBezTo>
                      <a:pt x="43" y="11"/>
                      <a:pt x="43" y="11"/>
                      <a:pt x="43" y="11"/>
                    </a:cubicBezTo>
                    <a:cubicBezTo>
                      <a:pt x="43" y="11"/>
                      <a:pt x="43" y="11"/>
                      <a:pt x="43" y="11"/>
                    </a:cubicBezTo>
                    <a:cubicBezTo>
                      <a:pt x="43" y="12"/>
                      <a:pt x="43" y="12"/>
                      <a:pt x="43" y="12"/>
                    </a:cubicBezTo>
                    <a:cubicBezTo>
                      <a:pt x="42" y="12"/>
                      <a:pt x="42" y="12"/>
                      <a:pt x="42" y="12"/>
                    </a:cubicBezTo>
                    <a:cubicBezTo>
                      <a:pt x="41" y="13"/>
                      <a:pt x="41" y="13"/>
                      <a:pt x="41" y="13"/>
                    </a:cubicBezTo>
                    <a:cubicBezTo>
                      <a:pt x="41" y="12"/>
                      <a:pt x="41" y="12"/>
                      <a:pt x="41" y="12"/>
                    </a:cubicBezTo>
                    <a:cubicBezTo>
                      <a:pt x="40" y="12"/>
                      <a:pt x="40" y="12"/>
                      <a:pt x="40" y="12"/>
                    </a:cubicBezTo>
                    <a:cubicBezTo>
                      <a:pt x="39" y="12"/>
                      <a:pt x="39" y="12"/>
                      <a:pt x="39" y="12"/>
                    </a:cubicBezTo>
                    <a:cubicBezTo>
                      <a:pt x="38" y="12"/>
                      <a:pt x="38" y="12"/>
                      <a:pt x="38" y="12"/>
                    </a:cubicBezTo>
                    <a:cubicBezTo>
                      <a:pt x="38" y="12"/>
                      <a:pt x="38" y="12"/>
                      <a:pt x="38" y="12"/>
                    </a:cubicBezTo>
                    <a:cubicBezTo>
                      <a:pt x="36" y="12"/>
                      <a:pt x="36" y="12"/>
                      <a:pt x="36" y="12"/>
                    </a:cubicBezTo>
                    <a:cubicBezTo>
                      <a:pt x="36" y="12"/>
                      <a:pt x="36" y="12"/>
                      <a:pt x="36" y="12"/>
                    </a:cubicBezTo>
                    <a:cubicBezTo>
                      <a:pt x="36" y="11"/>
                      <a:pt x="36" y="11"/>
                      <a:pt x="36" y="11"/>
                    </a:cubicBezTo>
                    <a:cubicBezTo>
                      <a:pt x="38" y="11"/>
                      <a:pt x="38" y="11"/>
                      <a:pt x="38" y="11"/>
                    </a:cubicBezTo>
                    <a:cubicBezTo>
                      <a:pt x="39" y="10"/>
                      <a:pt x="39" y="10"/>
                      <a:pt x="39" y="10"/>
                    </a:cubicBezTo>
                    <a:cubicBezTo>
                      <a:pt x="40" y="9"/>
                      <a:pt x="40" y="9"/>
                      <a:pt x="40" y="9"/>
                    </a:cubicBezTo>
                    <a:cubicBezTo>
                      <a:pt x="40" y="10"/>
                      <a:pt x="40" y="10"/>
                      <a:pt x="40" y="10"/>
                    </a:cubicBezTo>
                    <a:cubicBezTo>
                      <a:pt x="41" y="8"/>
                      <a:pt x="41" y="8"/>
                      <a:pt x="41" y="8"/>
                    </a:cubicBezTo>
                    <a:cubicBezTo>
                      <a:pt x="41" y="7"/>
                      <a:pt x="41" y="7"/>
                      <a:pt x="41" y="7"/>
                    </a:cubicBezTo>
                    <a:cubicBezTo>
                      <a:pt x="42" y="6"/>
                      <a:pt x="42" y="6"/>
                      <a:pt x="42" y="6"/>
                    </a:cubicBezTo>
                    <a:cubicBezTo>
                      <a:pt x="43" y="6"/>
                      <a:pt x="43" y="6"/>
                      <a:pt x="43" y="6"/>
                    </a:cubicBezTo>
                    <a:cubicBezTo>
                      <a:pt x="44" y="4"/>
                      <a:pt x="44" y="4"/>
                      <a:pt x="44" y="4"/>
                    </a:cubicBezTo>
                    <a:cubicBezTo>
                      <a:pt x="44" y="3"/>
                      <a:pt x="44" y="3"/>
                      <a:pt x="44" y="3"/>
                    </a:cubicBezTo>
                    <a:cubicBezTo>
                      <a:pt x="44" y="2"/>
                      <a:pt x="44" y="2"/>
                      <a:pt x="44" y="2"/>
                    </a:cubicBezTo>
                    <a:cubicBezTo>
                      <a:pt x="44" y="0"/>
                      <a:pt x="44" y="0"/>
                      <a:pt x="44" y="0"/>
                    </a:cubicBezTo>
                    <a:cubicBezTo>
                      <a:pt x="43" y="0"/>
                      <a:pt x="43" y="0"/>
                      <a:pt x="43" y="0"/>
                    </a:cubicBezTo>
                    <a:close/>
                    <a:moveTo>
                      <a:pt x="32" y="41"/>
                    </a:moveTo>
                    <a:cubicBezTo>
                      <a:pt x="32" y="40"/>
                      <a:pt x="32" y="40"/>
                      <a:pt x="32" y="40"/>
                    </a:cubicBezTo>
                    <a:cubicBezTo>
                      <a:pt x="31" y="40"/>
                      <a:pt x="31" y="40"/>
                      <a:pt x="31" y="40"/>
                    </a:cubicBezTo>
                    <a:cubicBezTo>
                      <a:pt x="31" y="39"/>
                      <a:pt x="31" y="39"/>
                      <a:pt x="31" y="39"/>
                    </a:cubicBezTo>
                    <a:cubicBezTo>
                      <a:pt x="33" y="38"/>
                      <a:pt x="33" y="38"/>
                      <a:pt x="33" y="38"/>
                    </a:cubicBezTo>
                    <a:cubicBezTo>
                      <a:pt x="33" y="39"/>
                      <a:pt x="33" y="39"/>
                      <a:pt x="33" y="39"/>
                    </a:cubicBezTo>
                    <a:cubicBezTo>
                      <a:pt x="33" y="40"/>
                      <a:pt x="33" y="40"/>
                      <a:pt x="33" y="40"/>
                    </a:cubicBezTo>
                    <a:cubicBezTo>
                      <a:pt x="33" y="40"/>
                      <a:pt x="33" y="40"/>
                      <a:pt x="33" y="40"/>
                    </a:cubicBezTo>
                    <a:cubicBezTo>
                      <a:pt x="32" y="41"/>
                      <a:pt x="32" y="41"/>
                      <a:pt x="32" y="41"/>
                    </a:cubicBezTo>
                    <a:close/>
                    <a:moveTo>
                      <a:pt x="63" y="50"/>
                    </a:moveTo>
                    <a:cubicBezTo>
                      <a:pt x="62" y="49"/>
                      <a:pt x="62" y="49"/>
                      <a:pt x="62" y="49"/>
                    </a:cubicBezTo>
                    <a:cubicBezTo>
                      <a:pt x="62" y="49"/>
                      <a:pt x="62" y="49"/>
                      <a:pt x="62" y="49"/>
                    </a:cubicBezTo>
                    <a:cubicBezTo>
                      <a:pt x="62" y="49"/>
                      <a:pt x="61" y="48"/>
                      <a:pt x="61" y="48"/>
                    </a:cubicBezTo>
                    <a:cubicBezTo>
                      <a:pt x="61" y="47"/>
                      <a:pt x="61" y="47"/>
                      <a:pt x="61" y="47"/>
                    </a:cubicBezTo>
                    <a:cubicBezTo>
                      <a:pt x="62" y="47"/>
                      <a:pt x="62" y="47"/>
                      <a:pt x="62" y="47"/>
                    </a:cubicBezTo>
                    <a:cubicBezTo>
                      <a:pt x="62" y="46"/>
                      <a:pt x="62" y="46"/>
                      <a:pt x="62" y="46"/>
                    </a:cubicBezTo>
                    <a:cubicBezTo>
                      <a:pt x="61" y="45"/>
                      <a:pt x="61" y="45"/>
                      <a:pt x="61" y="45"/>
                    </a:cubicBezTo>
                    <a:cubicBezTo>
                      <a:pt x="62" y="44"/>
                      <a:pt x="62" y="44"/>
                      <a:pt x="62" y="44"/>
                    </a:cubicBezTo>
                    <a:cubicBezTo>
                      <a:pt x="63" y="43"/>
                      <a:pt x="63" y="43"/>
                      <a:pt x="63" y="43"/>
                    </a:cubicBezTo>
                    <a:cubicBezTo>
                      <a:pt x="63" y="43"/>
                      <a:pt x="63" y="43"/>
                      <a:pt x="63" y="43"/>
                    </a:cubicBezTo>
                    <a:cubicBezTo>
                      <a:pt x="63" y="43"/>
                      <a:pt x="63" y="43"/>
                      <a:pt x="63" y="43"/>
                    </a:cubicBezTo>
                    <a:cubicBezTo>
                      <a:pt x="64" y="43"/>
                      <a:pt x="64" y="43"/>
                      <a:pt x="64" y="43"/>
                    </a:cubicBezTo>
                    <a:cubicBezTo>
                      <a:pt x="65" y="44"/>
                      <a:pt x="65" y="44"/>
                      <a:pt x="65" y="44"/>
                    </a:cubicBezTo>
                    <a:cubicBezTo>
                      <a:pt x="65" y="45"/>
                      <a:pt x="65" y="45"/>
                      <a:pt x="65" y="45"/>
                    </a:cubicBezTo>
                    <a:cubicBezTo>
                      <a:pt x="63" y="44"/>
                      <a:pt x="63" y="44"/>
                      <a:pt x="63" y="44"/>
                    </a:cubicBezTo>
                    <a:cubicBezTo>
                      <a:pt x="63" y="45"/>
                      <a:pt x="63" y="45"/>
                      <a:pt x="63" y="45"/>
                    </a:cubicBezTo>
                    <a:cubicBezTo>
                      <a:pt x="63" y="46"/>
                      <a:pt x="63" y="46"/>
                      <a:pt x="63" y="46"/>
                    </a:cubicBezTo>
                    <a:cubicBezTo>
                      <a:pt x="62" y="47"/>
                      <a:pt x="62" y="47"/>
                      <a:pt x="62" y="47"/>
                    </a:cubicBezTo>
                    <a:cubicBezTo>
                      <a:pt x="62" y="48"/>
                      <a:pt x="62" y="48"/>
                      <a:pt x="62" y="48"/>
                    </a:cubicBezTo>
                    <a:cubicBezTo>
                      <a:pt x="63" y="49"/>
                      <a:pt x="63" y="49"/>
                      <a:pt x="63" y="49"/>
                    </a:cubicBezTo>
                    <a:cubicBezTo>
                      <a:pt x="63" y="50"/>
                      <a:pt x="63" y="50"/>
                      <a:pt x="63" y="50"/>
                    </a:cubicBezTo>
                    <a:close/>
                    <a:moveTo>
                      <a:pt x="56" y="45"/>
                    </a:moveTo>
                    <a:cubicBezTo>
                      <a:pt x="56" y="45"/>
                      <a:pt x="56" y="45"/>
                      <a:pt x="56" y="45"/>
                    </a:cubicBezTo>
                    <a:cubicBezTo>
                      <a:pt x="56" y="44"/>
                      <a:pt x="56" y="44"/>
                      <a:pt x="56" y="44"/>
                    </a:cubicBezTo>
                    <a:cubicBezTo>
                      <a:pt x="57" y="44"/>
                      <a:pt x="57" y="44"/>
                      <a:pt x="57" y="44"/>
                    </a:cubicBezTo>
                    <a:cubicBezTo>
                      <a:pt x="57" y="45"/>
                      <a:pt x="57" y="45"/>
                      <a:pt x="57" y="45"/>
                    </a:cubicBezTo>
                    <a:cubicBezTo>
                      <a:pt x="57" y="45"/>
                      <a:pt x="57" y="45"/>
                      <a:pt x="57" y="45"/>
                    </a:cubicBezTo>
                    <a:cubicBezTo>
                      <a:pt x="57" y="45"/>
                      <a:pt x="56" y="45"/>
                      <a:pt x="56" y="45"/>
                    </a:cubicBezTo>
                    <a:cubicBezTo>
                      <a:pt x="56" y="45"/>
                      <a:pt x="56" y="45"/>
                      <a:pt x="56" y="45"/>
                    </a:cubicBezTo>
                    <a:cubicBezTo>
                      <a:pt x="56" y="45"/>
                      <a:pt x="56" y="45"/>
                      <a:pt x="56" y="45"/>
                    </a:cubicBezTo>
                    <a:close/>
                    <a:moveTo>
                      <a:pt x="56" y="48"/>
                    </a:moveTo>
                    <a:cubicBezTo>
                      <a:pt x="56" y="48"/>
                      <a:pt x="56" y="48"/>
                      <a:pt x="56" y="48"/>
                    </a:cubicBezTo>
                    <a:cubicBezTo>
                      <a:pt x="56" y="47"/>
                      <a:pt x="56" y="47"/>
                      <a:pt x="56" y="47"/>
                    </a:cubicBezTo>
                    <a:cubicBezTo>
                      <a:pt x="56" y="47"/>
                      <a:pt x="56" y="47"/>
                      <a:pt x="56" y="47"/>
                    </a:cubicBezTo>
                    <a:cubicBezTo>
                      <a:pt x="58" y="46"/>
                      <a:pt x="58" y="46"/>
                      <a:pt x="58" y="46"/>
                    </a:cubicBezTo>
                    <a:cubicBezTo>
                      <a:pt x="58" y="47"/>
                      <a:pt x="58" y="47"/>
                      <a:pt x="58" y="47"/>
                    </a:cubicBezTo>
                    <a:cubicBezTo>
                      <a:pt x="57" y="48"/>
                      <a:pt x="57" y="48"/>
                      <a:pt x="57" y="48"/>
                    </a:cubicBezTo>
                    <a:cubicBezTo>
                      <a:pt x="56" y="48"/>
                      <a:pt x="56" y="48"/>
                      <a:pt x="56" y="48"/>
                    </a:cubicBezTo>
                    <a:close/>
                    <a:moveTo>
                      <a:pt x="52" y="48"/>
                    </a:moveTo>
                    <a:cubicBezTo>
                      <a:pt x="52" y="48"/>
                      <a:pt x="52" y="48"/>
                      <a:pt x="52" y="48"/>
                    </a:cubicBezTo>
                    <a:cubicBezTo>
                      <a:pt x="51" y="49"/>
                      <a:pt x="51" y="49"/>
                      <a:pt x="51" y="49"/>
                    </a:cubicBezTo>
                    <a:cubicBezTo>
                      <a:pt x="51" y="50"/>
                      <a:pt x="51" y="50"/>
                      <a:pt x="51" y="50"/>
                    </a:cubicBezTo>
                    <a:cubicBezTo>
                      <a:pt x="51" y="50"/>
                      <a:pt x="51" y="50"/>
                      <a:pt x="51" y="50"/>
                    </a:cubicBezTo>
                    <a:cubicBezTo>
                      <a:pt x="51" y="50"/>
                      <a:pt x="51" y="50"/>
                      <a:pt x="51" y="50"/>
                    </a:cubicBezTo>
                    <a:cubicBezTo>
                      <a:pt x="50" y="49"/>
                      <a:pt x="50" y="49"/>
                      <a:pt x="50" y="49"/>
                    </a:cubicBezTo>
                    <a:cubicBezTo>
                      <a:pt x="50" y="49"/>
                      <a:pt x="50" y="49"/>
                      <a:pt x="50" y="49"/>
                    </a:cubicBezTo>
                    <a:cubicBezTo>
                      <a:pt x="49" y="49"/>
                      <a:pt x="49" y="49"/>
                      <a:pt x="49" y="49"/>
                    </a:cubicBezTo>
                    <a:cubicBezTo>
                      <a:pt x="50" y="48"/>
                      <a:pt x="50" y="48"/>
                      <a:pt x="50" y="48"/>
                    </a:cubicBezTo>
                    <a:cubicBezTo>
                      <a:pt x="50" y="48"/>
                      <a:pt x="50" y="48"/>
                      <a:pt x="50" y="48"/>
                    </a:cubicBezTo>
                    <a:cubicBezTo>
                      <a:pt x="50" y="48"/>
                      <a:pt x="50" y="48"/>
                      <a:pt x="50" y="48"/>
                    </a:cubicBezTo>
                    <a:cubicBezTo>
                      <a:pt x="51" y="48"/>
                      <a:pt x="51" y="48"/>
                      <a:pt x="51" y="48"/>
                    </a:cubicBezTo>
                    <a:cubicBezTo>
                      <a:pt x="51" y="48"/>
                      <a:pt x="51" y="48"/>
                      <a:pt x="51" y="48"/>
                    </a:cubicBezTo>
                    <a:cubicBezTo>
                      <a:pt x="52" y="48"/>
                      <a:pt x="52" y="48"/>
                      <a:pt x="52" y="48"/>
                    </a:cubicBezTo>
                    <a:close/>
                    <a:moveTo>
                      <a:pt x="48" y="58"/>
                    </a:moveTo>
                    <a:cubicBezTo>
                      <a:pt x="48" y="58"/>
                      <a:pt x="48" y="58"/>
                      <a:pt x="48" y="58"/>
                    </a:cubicBezTo>
                    <a:cubicBezTo>
                      <a:pt x="49" y="58"/>
                      <a:pt x="49" y="58"/>
                      <a:pt x="49" y="58"/>
                    </a:cubicBezTo>
                    <a:cubicBezTo>
                      <a:pt x="50" y="59"/>
                      <a:pt x="50" y="59"/>
                      <a:pt x="50" y="59"/>
                    </a:cubicBezTo>
                    <a:cubicBezTo>
                      <a:pt x="51" y="59"/>
                      <a:pt x="51" y="59"/>
                      <a:pt x="51" y="59"/>
                    </a:cubicBezTo>
                    <a:cubicBezTo>
                      <a:pt x="51" y="59"/>
                      <a:pt x="51" y="59"/>
                      <a:pt x="51" y="59"/>
                    </a:cubicBezTo>
                    <a:cubicBezTo>
                      <a:pt x="51" y="59"/>
                      <a:pt x="51" y="59"/>
                      <a:pt x="51" y="59"/>
                    </a:cubicBezTo>
                    <a:cubicBezTo>
                      <a:pt x="50" y="59"/>
                      <a:pt x="50" y="59"/>
                      <a:pt x="50" y="59"/>
                    </a:cubicBezTo>
                    <a:cubicBezTo>
                      <a:pt x="49" y="59"/>
                      <a:pt x="49" y="59"/>
                      <a:pt x="49" y="59"/>
                    </a:cubicBezTo>
                    <a:cubicBezTo>
                      <a:pt x="48" y="59"/>
                      <a:pt x="48" y="59"/>
                      <a:pt x="48" y="59"/>
                    </a:cubicBezTo>
                    <a:cubicBezTo>
                      <a:pt x="47" y="59"/>
                      <a:pt x="47" y="59"/>
                      <a:pt x="47" y="59"/>
                    </a:cubicBezTo>
                    <a:cubicBezTo>
                      <a:pt x="45" y="59"/>
                      <a:pt x="45" y="59"/>
                      <a:pt x="45" y="59"/>
                    </a:cubicBezTo>
                    <a:cubicBezTo>
                      <a:pt x="44" y="58"/>
                      <a:pt x="44" y="58"/>
                      <a:pt x="44" y="58"/>
                    </a:cubicBezTo>
                    <a:cubicBezTo>
                      <a:pt x="45" y="58"/>
                      <a:pt x="45" y="58"/>
                      <a:pt x="45" y="58"/>
                    </a:cubicBezTo>
                    <a:cubicBezTo>
                      <a:pt x="48" y="58"/>
                      <a:pt x="48" y="58"/>
                      <a:pt x="48" y="58"/>
                    </a:cubicBezTo>
                    <a:close/>
                    <a:moveTo>
                      <a:pt x="42" y="59"/>
                    </a:moveTo>
                    <a:cubicBezTo>
                      <a:pt x="43" y="58"/>
                      <a:pt x="43" y="58"/>
                      <a:pt x="43" y="58"/>
                    </a:cubicBezTo>
                    <a:cubicBezTo>
                      <a:pt x="44" y="58"/>
                      <a:pt x="44" y="58"/>
                      <a:pt x="44" y="58"/>
                    </a:cubicBezTo>
                    <a:cubicBezTo>
                      <a:pt x="44" y="59"/>
                      <a:pt x="44" y="59"/>
                      <a:pt x="44" y="59"/>
                    </a:cubicBezTo>
                    <a:cubicBezTo>
                      <a:pt x="42" y="59"/>
                      <a:pt x="42" y="59"/>
                      <a:pt x="42" y="59"/>
                    </a:cubicBezTo>
                    <a:cubicBezTo>
                      <a:pt x="40" y="59"/>
                      <a:pt x="40" y="59"/>
                      <a:pt x="40" y="59"/>
                    </a:cubicBezTo>
                    <a:cubicBezTo>
                      <a:pt x="40" y="58"/>
                      <a:pt x="40" y="58"/>
                      <a:pt x="40" y="58"/>
                    </a:cubicBezTo>
                    <a:cubicBezTo>
                      <a:pt x="40" y="58"/>
                      <a:pt x="40" y="58"/>
                      <a:pt x="40" y="58"/>
                    </a:cubicBezTo>
                    <a:cubicBezTo>
                      <a:pt x="42" y="59"/>
                      <a:pt x="42" y="59"/>
                      <a:pt x="42" y="59"/>
                    </a:cubicBezTo>
                    <a:close/>
                    <a:moveTo>
                      <a:pt x="39" y="63"/>
                    </a:moveTo>
                    <a:cubicBezTo>
                      <a:pt x="39" y="63"/>
                      <a:pt x="39" y="63"/>
                      <a:pt x="39" y="63"/>
                    </a:cubicBezTo>
                    <a:cubicBezTo>
                      <a:pt x="39" y="62"/>
                      <a:pt x="39" y="62"/>
                      <a:pt x="39" y="62"/>
                    </a:cubicBezTo>
                    <a:cubicBezTo>
                      <a:pt x="39" y="61"/>
                      <a:pt x="39" y="61"/>
                      <a:pt x="39" y="61"/>
                    </a:cubicBezTo>
                    <a:cubicBezTo>
                      <a:pt x="40" y="61"/>
                      <a:pt x="40" y="61"/>
                      <a:pt x="40" y="61"/>
                    </a:cubicBezTo>
                    <a:cubicBezTo>
                      <a:pt x="40" y="62"/>
                      <a:pt x="40" y="62"/>
                      <a:pt x="40" y="62"/>
                    </a:cubicBezTo>
                    <a:cubicBezTo>
                      <a:pt x="41" y="62"/>
                      <a:pt x="41" y="62"/>
                      <a:pt x="41" y="62"/>
                    </a:cubicBezTo>
                    <a:cubicBezTo>
                      <a:pt x="41" y="62"/>
                      <a:pt x="41" y="62"/>
                      <a:pt x="41" y="62"/>
                    </a:cubicBezTo>
                    <a:cubicBezTo>
                      <a:pt x="42" y="62"/>
                      <a:pt x="42" y="62"/>
                      <a:pt x="42" y="62"/>
                    </a:cubicBezTo>
                    <a:cubicBezTo>
                      <a:pt x="43" y="62"/>
                      <a:pt x="43" y="62"/>
                      <a:pt x="43" y="62"/>
                    </a:cubicBezTo>
                    <a:cubicBezTo>
                      <a:pt x="43" y="62"/>
                      <a:pt x="43" y="62"/>
                      <a:pt x="43" y="62"/>
                    </a:cubicBezTo>
                    <a:cubicBezTo>
                      <a:pt x="44" y="62"/>
                      <a:pt x="44" y="62"/>
                      <a:pt x="44" y="62"/>
                    </a:cubicBezTo>
                    <a:cubicBezTo>
                      <a:pt x="44" y="62"/>
                      <a:pt x="44" y="62"/>
                      <a:pt x="44" y="62"/>
                    </a:cubicBezTo>
                    <a:cubicBezTo>
                      <a:pt x="45" y="63"/>
                      <a:pt x="45" y="63"/>
                      <a:pt x="45" y="63"/>
                    </a:cubicBezTo>
                    <a:cubicBezTo>
                      <a:pt x="45" y="63"/>
                      <a:pt x="45" y="63"/>
                      <a:pt x="45" y="63"/>
                    </a:cubicBezTo>
                    <a:cubicBezTo>
                      <a:pt x="45" y="64"/>
                      <a:pt x="45" y="64"/>
                      <a:pt x="45" y="64"/>
                    </a:cubicBezTo>
                    <a:cubicBezTo>
                      <a:pt x="46" y="64"/>
                      <a:pt x="46" y="64"/>
                      <a:pt x="46" y="64"/>
                    </a:cubicBezTo>
                    <a:cubicBezTo>
                      <a:pt x="46" y="64"/>
                      <a:pt x="46" y="64"/>
                      <a:pt x="46" y="64"/>
                    </a:cubicBezTo>
                    <a:cubicBezTo>
                      <a:pt x="47" y="64"/>
                      <a:pt x="47" y="64"/>
                      <a:pt x="47" y="64"/>
                    </a:cubicBezTo>
                    <a:cubicBezTo>
                      <a:pt x="48" y="65"/>
                      <a:pt x="48" y="65"/>
                      <a:pt x="48" y="65"/>
                    </a:cubicBezTo>
                    <a:cubicBezTo>
                      <a:pt x="47" y="65"/>
                      <a:pt x="47" y="65"/>
                      <a:pt x="47" y="65"/>
                    </a:cubicBezTo>
                    <a:cubicBezTo>
                      <a:pt x="47" y="66"/>
                      <a:pt x="47" y="66"/>
                      <a:pt x="47" y="66"/>
                    </a:cubicBezTo>
                    <a:cubicBezTo>
                      <a:pt x="48" y="67"/>
                      <a:pt x="48" y="67"/>
                      <a:pt x="48" y="67"/>
                    </a:cubicBezTo>
                    <a:cubicBezTo>
                      <a:pt x="47" y="66"/>
                      <a:pt x="47" y="66"/>
                      <a:pt x="47" y="66"/>
                    </a:cubicBezTo>
                    <a:cubicBezTo>
                      <a:pt x="46" y="65"/>
                      <a:pt x="46" y="65"/>
                      <a:pt x="46" y="65"/>
                    </a:cubicBezTo>
                    <a:cubicBezTo>
                      <a:pt x="46" y="64"/>
                      <a:pt x="46" y="64"/>
                      <a:pt x="46" y="64"/>
                    </a:cubicBezTo>
                    <a:cubicBezTo>
                      <a:pt x="46" y="64"/>
                      <a:pt x="46" y="64"/>
                      <a:pt x="46" y="64"/>
                    </a:cubicBezTo>
                    <a:cubicBezTo>
                      <a:pt x="45" y="65"/>
                      <a:pt x="45" y="65"/>
                      <a:pt x="45" y="65"/>
                    </a:cubicBezTo>
                    <a:cubicBezTo>
                      <a:pt x="45" y="64"/>
                      <a:pt x="45" y="64"/>
                      <a:pt x="45" y="64"/>
                    </a:cubicBezTo>
                    <a:cubicBezTo>
                      <a:pt x="44" y="63"/>
                      <a:pt x="44" y="63"/>
                      <a:pt x="44" y="63"/>
                    </a:cubicBezTo>
                    <a:cubicBezTo>
                      <a:pt x="43" y="63"/>
                      <a:pt x="43" y="63"/>
                      <a:pt x="43" y="63"/>
                    </a:cubicBezTo>
                    <a:cubicBezTo>
                      <a:pt x="42" y="63"/>
                      <a:pt x="42" y="63"/>
                      <a:pt x="42" y="63"/>
                    </a:cubicBezTo>
                    <a:cubicBezTo>
                      <a:pt x="42" y="63"/>
                      <a:pt x="42" y="63"/>
                      <a:pt x="42" y="63"/>
                    </a:cubicBezTo>
                    <a:cubicBezTo>
                      <a:pt x="41" y="63"/>
                      <a:pt x="41" y="63"/>
                      <a:pt x="41" y="63"/>
                    </a:cubicBezTo>
                    <a:cubicBezTo>
                      <a:pt x="40" y="63"/>
                      <a:pt x="40" y="63"/>
                      <a:pt x="40" y="63"/>
                    </a:cubicBezTo>
                    <a:cubicBezTo>
                      <a:pt x="39" y="63"/>
                      <a:pt x="39" y="63"/>
                      <a:pt x="39" y="63"/>
                    </a:cubicBezTo>
                    <a:cubicBezTo>
                      <a:pt x="38" y="64"/>
                      <a:pt x="38" y="64"/>
                      <a:pt x="38" y="64"/>
                    </a:cubicBezTo>
                    <a:cubicBezTo>
                      <a:pt x="37" y="63"/>
                      <a:pt x="37" y="63"/>
                      <a:pt x="37" y="63"/>
                    </a:cubicBezTo>
                    <a:cubicBezTo>
                      <a:pt x="36" y="63"/>
                      <a:pt x="36" y="63"/>
                      <a:pt x="36" y="63"/>
                    </a:cubicBezTo>
                    <a:cubicBezTo>
                      <a:pt x="36" y="63"/>
                      <a:pt x="36" y="61"/>
                      <a:pt x="36" y="61"/>
                    </a:cubicBezTo>
                    <a:cubicBezTo>
                      <a:pt x="36" y="61"/>
                      <a:pt x="36" y="61"/>
                      <a:pt x="36" y="61"/>
                    </a:cubicBezTo>
                    <a:cubicBezTo>
                      <a:pt x="36" y="61"/>
                      <a:pt x="37" y="63"/>
                      <a:pt x="37" y="63"/>
                    </a:cubicBezTo>
                    <a:cubicBezTo>
                      <a:pt x="38" y="63"/>
                      <a:pt x="38" y="63"/>
                      <a:pt x="38" y="63"/>
                    </a:cubicBezTo>
                    <a:cubicBezTo>
                      <a:pt x="39" y="63"/>
                      <a:pt x="39" y="63"/>
                      <a:pt x="39" y="63"/>
                    </a:cubicBezTo>
                    <a:close/>
                    <a:moveTo>
                      <a:pt x="28" y="70"/>
                    </a:moveTo>
                    <a:cubicBezTo>
                      <a:pt x="27" y="70"/>
                      <a:pt x="27" y="70"/>
                      <a:pt x="27" y="70"/>
                    </a:cubicBezTo>
                    <a:cubicBezTo>
                      <a:pt x="26" y="69"/>
                      <a:pt x="26" y="69"/>
                      <a:pt x="26" y="69"/>
                    </a:cubicBezTo>
                    <a:cubicBezTo>
                      <a:pt x="26" y="68"/>
                      <a:pt x="26" y="68"/>
                      <a:pt x="26" y="68"/>
                    </a:cubicBezTo>
                    <a:cubicBezTo>
                      <a:pt x="25" y="68"/>
                      <a:pt x="25" y="68"/>
                      <a:pt x="25" y="68"/>
                    </a:cubicBezTo>
                    <a:cubicBezTo>
                      <a:pt x="25" y="68"/>
                      <a:pt x="25" y="68"/>
                      <a:pt x="25" y="68"/>
                    </a:cubicBezTo>
                    <a:cubicBezTo>
                      <a:pt x="26" y="67"/>
                      <a:pt x="26" y="67"/>
                      <a:pt x="26" y="67"/>
                    </a:cubicBezTo>
                    <a:cubicBezTo>
                      <a:pt x="26" y="66"/>
                      <a:pt x="26" y="66"/>
                      <a:pt x="26" y="66"/>
                    </a:cubicBezTo>
                    <a:cubicBezTo>
                      <a:pt x="25" y="65"/>
                      <a:pt x="25" y="65"/>
                      <a:pt x="25" y="65"/>
                    </a:cubicBezTo>
                    <a:cubicBezTo>
                      <a:pt x="25" y="65"/>
                      <a:pt x="25" y="65"/>
                      <a:pt x="25" y="65"/>
                    </a:cubicBezTo>
                    <a:cubicBezTo>
                      <a:pt x="25" y="64"/>
                      <a:pt x="25" y="64"/>
                      <a:pt x="25" y="64"/>
                    </a:cubicBezTo>
                    <a:cubicBezTo>
                      <a:pt x="25" y="63"/>
                      <a:pt x="25" y="63"/>
                      <a:pt x="25" y="63"/>
                    </a:cubicBezTo>
                    <a:cubicBezTo>
                      <a:pt x="26" y="63"/>
                      <a:pt x="26" y="63"/>
                      <a:pt x="26" y="63"/>
                    </a:cubicBezTo>
                    <a:cubicBezTo>
                      <a:pt x="27" y="63"/>
                      <a:pt x="27" y="63"/>
                      <a:pt x="27" y="63"/>
                    </a:cubicBezTo>
                    <a:cubicBezTo>
                      <a:pt x="27" y="64"/>
                      <a:pt x="27" y="64"/>
                      <a:pt x="27" y="64"/>
                    </a:cubicBezTo>
                    <a:cubicBezTo>
                      <a:pt x="26" y="64"/>
                      <a:pt x="26" y="64"/>
                      <a:pt x="26" y="64"/>
                    </a:cubicBezTo>
                    <a:cubicBezTo>
                      <a:pt x="26" y="65"/>
                      <a:pt x="26" y="65"/>
                      <a:pt x="26" y="65"/>
                    </a:cubicBezTo>
                    <a:cubicBezTo>
                      <a:pt x="26" y="65"/>
                      <a:pt x="26" y="65"/>
                      <a:pt x="26" y="65"/>
                    </a:cubicBezTo>
                    <a:cubicBezTo>
                      <a:pt x="27" y="66"/>
                      <a:pt x="27" y="66"/>
                      <a:pt x="27" y="66"/>
                    </a:cubicBezTo>
                    <a:cubicBezTo>
                      <a:pt x="27" y="67"/>
                      <a:pt x="27" y="67"/>
                      <a:pt x="27" y="67"/>
                    </a:cubicBezTo>
                    <a:cubicBezTo>
                      <a:pt x="26" y="67"/>
                      <a:pt x="26" y="67"/>
                      <a:pt x="26" y="67"/>
                    </a:cubicBezTo>
                    <a:cubicBezTo>
                      <a:pt x="26" y="67"/>
                      <a:pt x="26" y="67"/>
                      <a:pt x="26" y="67"/>
                    </a:cubicBezTo>
                    <a:cubicBezTo>
                      <a:pt x="26" y="68"/>
                      <a:pt x="26" y="68"/>
                      <a:pt x="26" y="68"/>
                    </a:cubicBezTo>
                    <a:cubicBezTo>
                      <a:pt x="27" y="68"/>
                      <a:pt x="27" y="68"/>
                      <a:pt x="27" y="68"/>
                    </a:cubicBezTo>
                    <a:cubicBezTo>
                      <a:pt x="28" y="68"/>
                      <a:pt x="28" y="68"/>
                      <a:pt x="28" y="68"/>
                    </a:cubicBezTo>
                    <a:cubicBezTo>
                      <a:pt x="28" y="68"/>
                      <a:pt x="28" y="68"/>
                      <a:pt x="28" y="68"/>
                    </a:cubicBezTo>
                    <a:cubicBezTo>
                      <a:pt x="29" y="68"/>
                      <a:pt x="29" y="68"/>
                      <a:pt x="29" y="68"/>
                    </a:cubicBezTo>
                    <a:cubicBezTo>
                      <a:pt x="29" y="68"/>
                      <a:pt x="29" y="68"/>
                      <a:pt x="29" y="68"/>
                    </a:cubicBezTo>
                    <a:cubicBezTo>
                      <a:pt x="29" y="68"/>
                      <a:pt x="29" y="69"/>
                      <a:pt x="29" y="69"/>
                    </a:cubicBezTo>
                    <a:cubicBezTo>
                      <a:pt x="29" y="69"/>
                      <a:pt x="29" y="69"/>
                      <a:pt x="29" y="69"/>
                    </a:cubicBezTo>
                    <a:cubicBezTo>
                      <a:pt x="28" y="70"/>
                      <a:pt x="28" y="70"/>
                      <a:pt x="28" y="70"/>
                    </a:cubicBezTo>
                    <a:close/>
                    <a:moveTo>
                      <a:pt x="57" y="66"/>
                    </a:moveTo>
                    <a:cubicBezTo>
                      <a:pt x="56" y="66"/>
                      <a:pt x="56" y="66"/>
                      <a:pt x="56" y="66"/>
                    </a:cubicBezTo>
                    <a:cubicBezTo>
                      <a:pt x="56" y="65"/>
                      <a:pt x="56" y="65"/>
                      <a:pt x="56" y="65"/>
                    </a:cubicBezTo>
                    <a:cubicBezTo>
                      <a:pt x="56" y="64"/>
                      <a:pt x="56" y="64"/>
                      <a:pt x="56" y="64"/>
                    </a:cubicBezTo>
                    <a:cubicBezTo>
                      <a:pt x="56" y="63"/>
                      <a:pt x="56" y="63"/>
                      <a:pt x="56" y="63"/>
                    </a:cubicBezTo>
                    <a:cubicBezTo>
                      <a:pt x="57" y="64"/>
                      <a:pt x="57" y="64"/>
                      <a:pt x="57" y="64"/>
                    </a:cubicBezTo>
                    <a:cubicBezTo>
                      <a:pt x="58" y="64"/>
                      <a:pt x="58" y="64"/>
                      <a:pt x="58" y="64"/>
                    </a:cubicBezTo>
                    <a:cubicBezTo>
                      <a:pt x="58" y="64"/>
                      <a:pt x="58" y="64"/>
                      <a:pt x="58" y="64"/>
                    </a:cubicBezTo>
                    <a:cubicBezTo>
                      <a:pt x="59" y="65"/>
                      <a:pt x="59" y="65"/>
                      <a:pt x="59" y="65"/>
                    </a:cubicBezTo>
                    <a:cubicBezTo>
                      <a:pt x="59" y="65"/>
                      <a:pt x="59" y="65"/>
                      <a:pt x="59" y="65"/>
                    </a:cubicBezTo>
                    <a:cubicBezTo>
                      <a:pt x="59" y="66"/>
                      <a:pt x="59" y="66"/>
                      <a:pt x="59" y="66"/>
                    </a:cubicBezTo>
                    <a:cubicBezTo>
                      <a:pt x="58" y="66"/>
                      <a:pt x="58" y="66"/>
                      <a:pt x="58" y="66"/>
                    </a:cubicBezTo>
                    <a:cubicBezTo>
                      <a:pt x="57" y="66"/>
                      <a:pt x="57" y="66"/>
                      <a:pt x="57" y="66"/>
                    </a:cubicBezTo>
                    <a:cubicBezTo>
                      <a:pt x="57" y="66"/>
                      <a:pt x="57" y="66"/>
                      <a:pt x="57" y="66"/>
                    </a:cubicBezTo>
                    <a:close/>
                    <a:moveTo>
                      <a:pt x="52" y="71"/>
                    </a:moveTo>
                    <a:cubicBezTo>
                      <a:pt x="51" y="70"/>
                      <a:pt x="51" y="70"/>
                      <a:pt x="51" y="70"/>
                    </a:cubicBezTo>
                    <a:cubicBezTo>
                      <a:pt x="51" y="70"/>
                      <a:pt x="51" y="70"/>
                      <a:pt x="51" y="70"/>
                    </a:cubicBezTo>
                    <a:cubicBezTo>
                      <a:pt x="51" y="69"/>
                      <a:pt x="51" y="69"/>
                      <a:pt x="51" y="69"/>
                    </a:cubicBezTo>
                    <a:cubicBezTo>
                      <a:pt x="52" y="69"/>
                      <a:pt x="52" y="69"/>
                      <a:pt x="52" y="69"/>
                    </a:cubicBezTo>
                    <a:cubicBezTo>
                      <a:pt x="53" y="69"/>
                      <a:pt x="53" y="69"/>
                      <a:pt x="53" y="69"/>
                    </a:cubicBezTo>
                    <a:cubicBezTo>
                      <a:pt x="54" y="70"/>
                      <a:pt x="54" y="70"/>
                      <a:pt x="54" y="70"/>
                    </a:cubicBezTo>
                    <a:cubicBezTo>
                      <a:pt x="55" y="70"/>
                      <a:pt x="55" y="70"/>
                      <a:pt x="55" y="70"/>
                    </a:cubicBezTo>
                    <a:cubicBezTo>
                      <a:pt x="56" y="70"/>
                      <a:pt x="56" y="70"/>
                      <a:pt x="56" y="70"/>
                    </a:cubicBezTo>
                    <a:cubicBezTo>
                      <a:pt x="57" y="70"/>
                      <a:pt x="57" y="70"/>
                      <a:pt x="57" y="70"/>
                    </a:cubicBezTo>
                    <a:cubicBezTo>
                      <a:pt x="59" y="70"/>
                      <a:pt x="59" y="70"/>
                      <a:pt x="59" y="70"/>
                    </a:cubicBezTo>
                    <a:cubicBezTo>
                      <a:pt x="59" y="70"/>
                      <a:pt x="59" y="70"/>
                      <a:pt x="59" y="70"/>
                    </a:cubicBezTo>
                    <a:cubicBezTo>
                      <a:pt x="60" y="70"/>
                      <a:pt x="60" y="70"/>
                      <a:pt x="60" y="70"/>
                    </a:cubicBezTo>
                    <a:cubicBezTo>
                      <a:pt x="60" y="71"/>
                      <a:pt x="60" y="71"/>
                      <a:pt x="60" y="71"/>
                    </a:cubicBezTo>
                    <a:cubicBezTo>
                      <a:pt x="60" y="71"/>
                      <a:pt x="60" y="71"/>
                      <a:pt x="60" y="71"/>
                    </a:cubicBezTo>
                    <a:cubicBezTo>
                      <a:pt x="59" y="72"/>
                      <a:pt x="59" y="72"/>
                      <a:pt x="59" y="72"/>
                    </a:cubicBezTo>
                    <a:cubicBezTo>
                      <a:pt x="59" y="72"/>
                      <a:pt x="59" y="72"/>
                      <a:pt x="59" y="72"/>
                    </a:cubicBezTo>
                    <a:cubicBezTo>
                      <a:pt x="58" y="72"/>
                      <a:pt x="58" y="72"/>
                      <a:pt x="58" y="72"/>
                    </a:cubicBezTo>
                    <a:cubicBezTo>
                      <a:pt x="57" y="72"/>
                      <a:pt x="57" y="72"/>
                      <a:pt x="57" y="72"/>
                    </a:cubicBezTo>
                    <a:cubicBezTo>
                      <a:pt x="57" y="72"/>
                      <a:pt x="57" y="72"/>
                      <a:pt x="57" y="72"/>
                    </a:cubicBezTo>
                    <a:cubicBezTo>
                      <a:pt x="56" y="72"/>
                      <a:pt x="56" y="72"/>
                      <a:pt x="56" y="72"/>
                    </a:cubicBezTo>
                    <a:cubicBezTo>
                      <a:pt x="55" y="71"/>
                      <a:pt x="55" y="71"/>
                      <a:pt x="55" y="71"/>
                    </a:cubicBezTo>
                    <a:cubicBezTo>
                      <a:pt x="54" y="71"/>
                      <a:pt x="54" y="71"/>
                      <a:pt x="54" y="71"/>
                    </a:cubicBezTo>
                    <a:cubicBezTo>
                      <a:pt x="53" y="71"/>
                      <a:pt x="53" y="71"/>
                      <a:pt x="53" y="71"/>
                    </a:cubicBezTo>
                    <a:cubicBezTo>
                      <a:pt x="52" y="71"/>
                      <a:pt x="52" y="71"/>
                      <a:pt x="52"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36"/>
              <p:cNvSpPr>
                <a:spLocks/>
              </p:cNvSpPr>
              <p:nvPr/>
            </p:nvSpPr>
            <p:spPr bwMode="auto">
              <a:xfrm>
                <a:off x="2209" y="994"/>
                <a:ext cx="6" cy="9"/>
              </a:xfrm>
              <a:custGeom>
                <a:avLst/>
                <a:gdLst>
                  <a:gd name="T0" fmla="*/ 0 w 2"/>
                  <a:gd name="T1" fmla="*/ 3 h 3"/>
                  <a:gd name="T2" fmla="*/ 0 w 2"/>
                  <a:gd name="T3" fmla="*/ 2 h 3"/>
                  <a:gd name="T4" fmla="*/ 0 w 2"/>
                  <a:gd name="T5" fmla="*/ 2 h 3"/>
                  <a:gd name="T6" fmla="*/ 0 w 2"/>
                  <a:gd name="T7" fmla="*/ 2 h 3"/>
                  <a:gd name="T8" fmla="*/ 0 w 2"/>
                  <a:gd name="T9" fmla="*/ 0 h 3"/>
                  <a:gd name="T10" fmla="*/ 1 w 2"/>
                  <a:gd name="T11" fmla="*/ 0 h 3"/>
                  <a:gd name="T12" fmla="*/ 2 w 2"/>
                  <a:gd name="T13" fmla="*/ 0 h 3"/>
                  <a:gd name="T14" fmla="*/ 1 w 2"/>
                  <a:gd name="T15" fmla="*/ 2 h 3"/>
                  <a:gd name="T16" fmla="*/ 1 w 2"/>
                  <a:gd name="T17" fmla="*/ 3 h 3"/>
                  <a:gd name="T18" fmla="*/ 1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cubicBezTo>
                      <a:pt x="0" y="2"/>
                      <a:pt x="0" y="2"/>
                      <a:pt x="0" y="2"/>
                    </a:cubicBezTo>
                    <a:cubicBezTo>
                      <a:pt x="0" y="2"/>
                      <a:pt x="0" y="2"/>
                      <a:pt x="0" y="2"/>
                    </a:cubicBezTo>
                    <a:cubicBezTo>
                      <a:pt x="0" y="2"/>
                      <a:pt x="0" y="2"/>
                      <a:pt x="0" y="2"/>
                    </a:cubicBezTo>
                    <a:cubicBezTo>
                      <a:pt x="0" y="0"/>
                      <a:pt x="0" y="0"/>
                      <a:pt x="0" y="0"/>
                    </a:cubicBezTo>
                    <a:cubicBezTo>
                      <a:pt x="1" y="0"/>
                      <a:pt x="1" y="0"/>
                      <a:pt x="1" y="0"/>
                    </a:cubicBezTo>
                    <a:cubicBezTo>
                      <a:pt x="2" y="0"/>
                      <a:pt x="2" y="0"/>
                      <a:pt x="2" y="0"/>
                    </a:cubicBezTo>
                    <a:cubicBezTo>
                      <a:pt x="1" y="2"/>
                      <a:pt x="1" y="2"/>
                      <a:pt x="1" y="2"/>
                    </a:cubicBezTo>
                    <a:cubicBezTo>
                      <a:pt x="1" y="3"/>
                      <a:pt x="1" y="3"/>
                      <a:pt x="1" y="3"/>
                    </a:cubicBezTo>
                    <a:cubicBezTo>
                      <a:pt x="1" y="3"/>
                      <a:pt x="1" y="3"/>
                      <a:pt x="1" y="3"/>
                    </a:cubicBez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237"/>
              <p:cNvSpPr>
                <a:spLocks noEditPoints="1"/>
              </p:cNvSpPr>
              <p:nvPr/>
            </p:nvSpPr>
            <p:spPr bwMode="auto">
              <a:xfrm>
                <a:off x="2209" y="994"/>
                <a:ext cx="6" cy="12"/>
              </a:xfrm>
              <a:custGeom>
                <a:avLst/>
                <a:gdLst>
                  <a:gd name="T0" fmla="*/ 2 w 2"/>
                  <a:gd name="T1" fmla="*/ 0 h 4"/>
                  <a:gd name="T2" fmla="*/ 1 w 2"/>
                  <a:gd name="T3" fmla="*/ 2 h 4"/>
                  <a:gd name="T4" fmla="*/ 1 w 2"/>
                  <a:gd name="T5" fmla="*/ 3 h 4"/>
                  <a:gd name="T6" fmla="*/ 1 w 2"/>
                  <a:gd name="T7" fmla="*/ 3 h 4"/>
                  <a:gd name="T8" fmla="*/ 1 w 2"/>
                  <a:gd name="T9" fmla="*/ 2 h 4"/>
                  <a:gd name="T10" fmla="*/ 0 w 2"/>
                  <a:gd name="T11" fmla="*/ 2 h 4"/>
                  <a:gd name="T12" fmla="*/ 0 w 2"/>
                  <a:gd name="T13" fmla="*/ 2 h 4"/>
                  <a:gd name="T14" fmla="*/ 1 w 2"/>
                  <a:gd name="T15" fmla="*/ 2 h 4"/>
                  <a:gd name="T16" fmla="*/ 1 w 2"/>
                  <a:gd name="T17" fmla="*/ 2 h 4"/>
                  <a:gd name="T18" fmla="*/ 1 w 2"/>
                  <a:gd name="T19" fmla="*/ 1 h 4"/>
                  <a:gd name="T20" fmla="*/ 1 w 2"/>
                  <a:gd name="T21" fmla="*/ 0 h 4"/>
                  <a:gd name="T22" fmla="*/ 1 w 2"/>
                  <a:gd name="T23" fmla="*/ 0 h 4"/>
                  <a:gd name="T24" fmla="*/ 2 w 2"/>
                  <a:gd name="T25" fmla="*/ 0 h 4"/>
                  <a:gd name="T26" fmla="*/ 2 w 2"/>
                  <a:gd name="T27" fmla="*/ 0 h 4"/>
                  <a:gd name="T28" fmla="*/ 1 w 2"/>
                  <a:gd name="T29" fmla="*/ 0 h 4"/>
                  <a:gd name="T30" fmla="*/ 0 w 2"/>
                  <a:gd name="T31" fmla="*/ 0 h 4"/>
                  <a:gd name="T32" fmla="*/ 0 w 2"/>
                  <a:gd name="T33" fmla="*/ 1 h 4"/>
                  <a:gd name="T34" fmla="*/ 0 w 2"/>
                  <a:gd name="T35" fmla="*/ 2 h 4"/>
                  <a:gd name="T36" fmla="*/ 0 w 2"/>
                  <a:gd name="T37" fmla="*/ 3 h 4"/>
                  <a:gd name="T38" fmla="*/ 0 w 2"/>
                  <a:gd name="T39" fmla="*/ 3 h 4"/>
                  <a:gd name="T40" fmla="*/ 0 w 2"/>
                  <a:gd name="T41" fmla="*/ 4 h 4"/>
                  <a:gd name="T42" fmla="*/ 1 w 2"/>
                  <a:gd name="T43" fmla="*/ 3 h 4"/>
                  <a:gd name="T44" fmla="*/ 1 w 2"/>
                  <a:gd name="T45" fmla="*/ 2 h 4"/>
                  <a:gd name="T46" fmla="*/ 2 w 2"/>
                  <a:gd name="T47" fmla="*/ 0 h 4"/>
                  <a:gd name="T48" fmla="*/ 0 w 2"/>
                  <a:gd name="T49" fmla="*/ 4 h 4"/>
                  <a:gd name="T50" fmla="*/ 0 w 2"/>
                  <a:gd name="T51" fmla="*/ 4 h 4"/>
                  <a:gd name="T52" fmla="*/ 0 w 2"/>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4">
                    <a:moveTo>
                      <a:pt x="2" y="0"/>
                    </a:moveTo>
                    <a:cubicBezTo>
                      <a:pt x="1" y="2"/>
                      <a:pt x="1" y="2"/>
                      <a:pt x="1" y="2"/>
                    </a:cubicBezTo>
                    <a:cubicBezTo>
                      <a:pt x="1" y="3"/>
                      <a:pt x="1" y="3"/>
                      <a:pt x="1" y="3"/>
                    </a:cubicBezTo>
                    <a:cubicBezTo>
                      <a:pt x="1" y="3"/>
                      <a:pt x="1" y="3"/>
                      <a:pt x="1" y="3"/>
                    </a:cubicBez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cubicBezTo>
                      <a:pt x="1" y="0"/>
                      <a:pt x="1" y="0"/>
                      <a:pt x="1" y="0"/>
                    </a:cubicBezTo>
                    <a:cubicBezTo>
                      <a:pt x="2" y="0"/>
                      <a:pt x="2" y="0"/>
                      <a:pt x="2" y="0"/>
                    </a:cubicBezTo>
                    <a:moveTo>
                      <a:pt x="2" y="0"/>
                    </a:moveTo>
                    <a:cubicBezTo>
                      <a:pt x="1" y="0"/>
                      <a:pt x="1" y="0"/>
                      <a:pt x="1" y="0"/>
                    </a:cubicBezTo>
                    <a:cubicBezTo>
                      <a:pt x="0" y="0"/>
                      <a:pt x="0" y="0"/>
                      <a:pt x="0" y="0"/>
                    </a:cubicBezTo>
                    <a:cubicBezTo>
                      <a:pt x="0" y="1"/>
                      <a:pt x="0" y="1"/>
                      <a:pt x="0" y="1"/>
                    </a:cubicBezTo>
                    <a:cubicBezTo>
                      <a:pt x="0" y="2"/>
                      <a:pt x="0" y="2"/>
                      <a:pt x="0" y="2"/>
                    </a:cubicBezTo>
                    <a:cubicBezTo>
                      <a:pt x="0" y="3"/>
                      <a:pt x="0" y="3"/>
                      <a:pt x="0" y="3"/>
                    </a:cubicBezTo>
                    <a:cubicBezTo>
                      <a:pt x="0" y="3"/>
                      <a:pt x="0" y="3"/>
                      <a:pt x="0" y="3"/>
                    </a:cubicBezTo>
                    <a:cubicBezTo>
                      <a:pt x="0" y="4"/>
                      <a:pt x="0" y="4"/>
                      <a:pt x="0" y="4"/>
                    </a:cubicBezTo>
                    <a:cubicBezTo>
                      <a:pt x="0" y="4"/>
                      <a:pt x="1" y="3"/>
                      <a:pt x="1" y="3"/>
                    </a:cubicBezTo>
                    <a:cubicBezTo>
                      <a:pt x="1" y="2"/>
                      <a:pt x="1" y="2"/>
                      <a:pt x="1" y="2"/>
                    </a:cubicBezTo>
                    <a:cubicBezTo>
                      <a:pt x="2" y="0"/>
                      <a:pt x="2" y="0"/>
                      <a:pt x="2" y="0"/>
                    </a:cubicBezTo>
                    <a:close/>
                    <a:moveTo>
                      <a:pt x="0" y="4"/>
                    </a:moveTo>
                    <a:cubicBezTo>
                      <a:pt x="0" y="4"/>
                      <a:pt x="0" y="4"/>
                      <a:pt x="0" y="4"/>
                    </a:cubicBezTo>
                    <a:cubicBezTo>
                      <a:pt x="0" y="4"/>
                      <a:pt x="0" y="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38"/>
              <p:cNvSpPr>
                <a:spLocks/>
              </p:cNvSpPr>
              <p:nvPr/>
            </p:nvSpPr>
            <p:spPr bwMode="auto">
              <a:xfrm>
                <a:off x="2290" y="876"/>
                <a:ext cx="3" cy="9"/>
              </a:xfrm>
              <a:custGeom>
                <a:avLst/>
                <a:gdLst>
                  <a:gd name="T0" fmla="*/ 3 w 3"/>
                  <a:gd name="T1" fmla="*/ 9 h 9"/>
                  <a:gd name="T2" fmla="*/ 3 w 3"/>
                  <a:gd name="T3" fmla="*/ 6 h 9"/>
                  <a:gd name="T4" fmla="*/ 0 w 3"/>
                  <a:gd name="T5" fmla="*/ 0 h 9"/>
                  <a:gd name="T6" fmla="*/ 3 w 3"/>
                  <a:gd name="T7" fmla="*/ 0 h 9"/>
                  <a:gd name="T8" fmla="*/ 3 w 3"/>
                  <a:gd name="T9" fmla="*/ 0 h 9"/>
                  <a:gd name="T10" fmla="*/ 3 w 3"/>
                  <a:gd name="T11" fmla="*/ 6 h 9"/>
                  <a:gd name="T12" fmla="*/ 3 w 3"/>
                  <a:gd name="T13" fmla="*/ 9 h 9"/>
                  <a:gd name="T14" fmla="*/ 3 w 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9"/>
                    </a:moveTo>
                    <a:lnTo>
                      <a:pt x="3" y="6"/>
                    </a:lnTo>
                    <a:lnTo>
                      <a:pt x="0" y="0"/>
                    </a:lnTo>
                    <a:lnTo>
                      <a:pt x="3" y="0"/>
                    </a:lnTo>
                    <a:lnTo>
                      <a:pt x="3" y="0"/>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239"/>
              <p:cNvSpPr>
                <a:spLocks/>
              </p:cNvSpPr>
              <p:nvPr/>
            </p:nvSpPr>
            <p:spPr bwMode="auto">
              <a:xfrm>
                <a:off x="2290" y="876"/>
                <a:ext cx="6" cy="9"/>
              </a:xfrm>
              <a:custGeom>
                <a:avLst/>
                <a:gdLst>
                  <a:gd name="T0" fmla="*/ 3 w 6"/>
                  <a:gd name="T1" fmla="*/ 0 h 9"/>
                  <a:gd name="T2" fmla="*/ 3 w 6"/>
                  <a:gd name="T3" fmla="*/ 0 h 9"/>
                  <a:gd name="T4" fmla="*/ 0 w 6"/>
                  <a:gd name="T5" fmla="*/ 0 h 9"/>
                  <a:gd name="T6" fmla="*/ 0 w 6"/>
                  <a:gd name="T7" fmla="*/ 6 h 9"/>
                  <a:gd name="T8" fmla="*/ 3 w 6"/>
                  <a:gd name="T9" fmla="*/ 9 h 9"/>
                  <a:gd name="T10" fmla="*/ 3 w 6"/>
                  <a:gd name="T11" fmla="*/ 9 h 9"/>
                  <a:gd name="T12" fmla="*/ 6 w 6"/>
                  <a:gd name="T13" fmla="*/ 6 h 9"/>
                  <a:gd name="T14" fmla="*/ 3 w 6"/>
                  <a:gd name="T15" fmla="*/ 0 h 9"/>
                  <a:gd name="T16" fmla="*/ 3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0"/>
                    </a:moveTo>
                    <a:lnTo>
                      <a:pt x="3" y="0"/>
                    </a:lnTo>
                    <a:lnTo>
                      <a:pt x="0" y="0"/>
                    </a:lnTo>
                    <a:lnTo>
                      <a:pt x="0" y="6"/>
                    </a:lnTo>
                    <a:lnTo>
                      <a:pt x="3"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240"/>
              <p:cNvSpPr>
                <a:spLocks/>
              </p:cNvSpPr>
              <p:nvPr/>
            </p:nvSpPr>
            <p:spPr bwMode="auto">
              <a:xfrm>
                <a:off x="2245" y="900"/>
                <a:ext cx="45" cy="24"/>
              </a:xfrm>
              <a:custGeom>
                <a:avLst/>
                <a:gdLst>
                  <a:gd name="T0" fmla="*/ 27 w 45"/>
                  <a:gd name="T1" fmla="*/ 21 h 24"/>
                  <a:gd name="T2" fmla="*/ 21 w 45"/>
                  <a:gd name="T3" fmla="*/ 21 h 24"/>
                  <a:gd name="T4" fmla="*/ 18 w 45"/>
                  <a:gd name="T5" fmla="*/ 18 h 24"/>
                  <a:gd name="T6" fmla="*/ 12 w 45"/>
                  <a:gd name="T7" fmla="*/ 18 h 24"/>
                  <a:gd name="T8" fmla="*/ 9 w 45"/>
                  <a:gd name="T9" fmla="*/ 15 h 24"/>
                  <a:gd name="T10" fmla="*/ 9 w 45"/>
                  <a:gd name="T11" fmla="*/ 12 h 24"/>
                  <a:gd name="T12" fmla="*/ 3 w 45"/>
                  <a:gd name="T13" fmla="*/ 15 h 24"/>
                  <a:gd name="T14" fmla="*/ 0 w 45"/>
                  <a:gd name="T15" fmla="*/ 12 h 24"/>
                  <a:gd name="T16" fmla="*/ 0 w 45"/>
                  <a:gd name="T17" fmla="*/ 9 h 24"/>
                  <a:gd name="T18" fmla="*/ 3 w 45"/>
                  <a:gd name="T19" fmla="*/ 3 h 24"/>
                  <a:gd name="T20" fmla="*/ 6 w 45"/>
                  <a:gd name="T21" fmla="*/ 0 h 24"/>
                  <a:gd name="T22" fmla="*/ 9 w 45"/>
                  <a:gd name="T23" fmla="*/ 0 h 24"/>
                  <a:gd name="T24" fmla="*/ 12 w 45"/>
                  <a:gd name="T25" fmla="*/ 0 h 24"/>
                  <a:gd name="T26" fmla="*/ 15 w 45"/>
                  <a:gd name="T27" fmla="*/ 0 h 24"/>
                  <a:gd name="T28" fmla="*/ 18 w 45"/>
                  <a:gd name="T29" fmla="*/ 0 h 24"/>
                  <a:gd name="T30" fmla="*/ 18 w 45"/>
                  <a:gd name="T31" fmla="*/ 0 h 24"/>
                  <a:gd name="T32" fmla="*/ 18 w 45"/>
                  <a:gd name="T33" fmla="*/ 3 h 24"/>
                  <a:gd name="T34" fmla="*/ 24 w 45"/>
                  <a:gd name="T35" fmla="*/ 3 h 24"/>
                  <a:gd name="T36" fmla="*/ 24 w 45"/>
                  <a:gd name="T37" fmla="*/ 3 h 24"/>
                  <a:gd name="T38" fmla="*/ 27 w 45"/>
                  <a:gd name="T39" fmla="*/ 3 h 24"/>
                  <a:gd name="T40" fmla="*/ 30 w 45"/>
                  <a:gd name="T41" fmla="*/ 3 h 24"/>
                  <a:gd name="T42" fmla="*/ 33 w 45"/>
                  <a:gd name="T43" fmla="*/ 9 h 24"/>
                  <a:gd name="T44" fmla="*/ 36 w 45"/>
                  <a:gd name="T45" fmla="*/ 9 h 24"/>
                  <a:gd name="T46" fmla="*/ 33 w 45"/>
                  <a:gd name="T47" fmla="*/ 9 h 24"/>
                  <a:gd name="T48" fmla="*/ 36 w 45"/>
                  <a:gd name="T49" fmla="*/ 12 h 24"/>
                  <a:gd name="T50" fmla="*/ 39 w 45"/>
                  <a:gd name="T51" fmla="*/ 12 h 24"/>
                  <a:gd name="T52" fmla="*/ 42 w 45"/>
                  <a:gd name="T53" fmla="*/ 12 h 24"/>
                  <a:gd name="T54" fmla="*/ 42 w 45"/>
                  <a:gd name="T55" fmla="*/ 15 h 24"/>
                  <a:gd name="T56" fmla="*/ 45 w 45"/>
                  <a:gd name="T57" fmla="*/ 18 h 24"/>
                  <a:gd name="T58" fmla="*/ 45 w 45"/>
                  <a:gd name="T59" fmla="*/ 18 h 24"/>
                  <a:gd name="T60" fmla="*/ 45 w 45"/>
                  <a:gd name="T61" fmla="*/ 21 h 24"/>
                  <a:gd name="T62" fmla="*/ 45 w 45"/>
                  <a:gd name="T63" fmla="*/ 21 h 24"/>
                  <a:gd name="T64" fmla="*/ 42 w 45"/>
                  <a:gd name="T65" fmla="*/ 21 h 24"/>
                  <a:gd name="T66" fmla="*/ 36 w 45"/>
                  <a:gd name="T67" fmla="*/ 24 h 24"/>
                  <a:gd name="T68" fmla="*/ 33 w 45"/>
                  <a:gd name="T69" fmla="*/ 24 h 24"/>
                  <a:gd name="T70" fmla="*/ 27 w 45"/>
                  <a:gd name="T7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4">
                    <a:moveTo>
                      <a:pt x="27" y="21"/>
                    </a:moveTo>
                    <a:lnTo>
                      <a:pt x="21" y="21"/>
                    </a:lnTo>
                    <a:lnTo>
                      <a:pt x="18" y="18"/>
                    </a:lnTo>
                    <a:lnTo>
                      <a:pt x="12" y="18"/>
                    </a:lnTo>
                    <a:lnTo>
                      <a:pt x="9" y="15"/>
                    </a:lnTo>
                    <a:lnTo>
                      <a:pt x="9" y="12"/>
                    </a:lnTo>
                    <a:lnTo>
                      <a:pt x="3" y="15"/>
                    </a:lnTo>
                    <a:lnTo>
                      <a:pt x="0" y="12"/>
                    </a:lnTo>
                    <a:lnTo>
                      <a:pt x="0" y="9"/>
                    </a:lnTo>
                    <a:lnTo>
                      <a:pt x="3" y="3"/>
                    </a:lnTo>
                    <a:lnTo>
                      <a:pt x="6" y="0"/>
                    </a:lnTo>
                    <a:lnTo>
                      <a:pt x="9" y="0"/>
                    </a:lnTo>
                    <a:lnTo>
                      <a:pt x="12" y="0"/>
                    </a:lnTo>
                    <a:lnTo>
                      <a:pt x="15" y="0"/>
                    </a:lnTo>
                    <a:lnTo>
                      <a:pt x="18" y="0"/>
                    </a:lnTo>
                    <a:lnTo>
                      <a:pt x="18" y="0"/>
                    </a:lnTo>
                    <a:lnTo>
                      <a:pt x="18" y="3"/>
                    </a:lnTo>
                    <a:lnTo>
                      <a:pt x="24" y="3"/>
                    </a:lnTo>
                    <a:lnTo>
                      <a:pt x="24" y="3"/>
                    </a:lnTo>
                    <a:lnTo>
                      <a:pt x="27" y="3"/>
                    </a:lnTo>
                    <a:lnTo>
                      <a:pt x="30" y="3"/>
                    </a:lnTo>
                    <a:lnTo>
                      <a:pt x="33" y="9"/>
                    </a:lnTo>
                    <a:lnTo>
                      <a:pt x="36" y="9"/>
                    </a:lnTo>
                    <a:lnTo>
                      <a:pt x="33" y="9"/>
                    </a:lnTo>
                    <a:lnTo>
                      <a:pt x="36" y="12"/>
                    </a:lnTo>
                    <a:lnTo>
                      <a:pt x="39" y="12"/>
                    </a:lnTo>
                    <a:lnTo>
                      <a:pt x="42" y="12"/>
                    </a:lnTo>
                    <a:lnTo>
                      <a:pt x="42" y="15"/>
                    </a:lnTo>
                    <a:lnTo>
                      <a:pt x="45" y="18"/>
                    </a:lnTo>
                    <a:lnTo>
                      <a:pt x="45" y="18"/>
                    </a:lnTo>
                    <a:lnTo>
                      <a:pt x="45" y="21"/>
                    </a:lnTo>
                    <a:lnTo>
                      <a:pt x="45" y="21"/>
                    </a:lnTo>
                    <a:lnTo>
                      <a:pt x="42" y="21"/>
                    </a:lnTo>
                    <a:lnTo>
                      <a:pt x="36" y="24"/>
                    </a:lnTo>
                    <a:lnTo>
                      <a:pt x="33" y="24"/>
                    </a:lnTo>
                    <a:lnTo>
                      <a:pt x="27"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241"/>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close/>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242"/>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243"/>
              <p:cNvSpPr>
                <a:spLocks/>
              </p:cNvSpPr>
              <p:nvPr/>
            </p:nvSpPr>
            <p:spPr bwMode="auto">
              <a:xfrm>
                <a:off x="2302" y="942"/>
                <a:ext cx="3" cy="6"/>
              </a:xfrm>
              <a:custGeom>
                <a:avLst/>
                <a:gdLst>
                  <a:gd name="T0" fmla="*/ 0 w 3"/>
                  <a:gd name="T1" fmla="*/ 6 h 6"/>
                  <a:gd name="T2" fmla="*/ 0 w 3"/>
                  <a:gd name="T3" fmla="*/ 3 h 6"/>
                  <a:gd name="T4" fmla="*/ 0 w 3"/>
                  <a:gd name="T5" fmla="*/ 0 h 6"/>
                  <a:gd name="T6" fmla="*/ 0 w 3"/>
                  <a:gd name="T7" fmla="*/ 3 h 6"/>
                  <a:gd name="T8" fmla="*/ 3 w 3"/>
                  <a:gd name="T9" fmla="*/ 6 h 6"/>
                  <a:gd name="T10" fmla="*/ 3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3"/>
                    </a:lnTo>
                    <a:lnTo>
                      <a:pt x="0" y="0"/>
                    </a:lnTo>
                    <a:lnTo>
                      <a:pt x="0" y="3"/>
                    </a:lnTo>
                    <a:lnTo>
                      <a:pt x="3" y="6"/>
                    </a:lnTo>
                    <a:lnTo>
                      <a:pt x="3"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244"/>
              <p:cNvSpPr>
                <a:spLocks/>
              </p:cNvSpPr>
              <p:nvPr/>
            </p:nvSpPr>
            <p:spPr bwMode="auto">
              <a:xfrm>
                <a:off x="2302" y="942"/>
                <a:ext cx="3" cy="9"/>
              </a:xfrm>
              <a:custGeom>
                <a:avLst/>
                <a:gdLst>
                  <a:gd name="T0" fmla="*/ 0 w 3"/>
                  <a:gd name="T1" fmla="*/ 0 h 9"/>
                  <a:gd name="T2" fmla="*/ 0 w 3"/>
                  <a:gd name="T3" fmla="*/ 0 h 9"/>
                  <a:gd name="T4" fmla="*/ 0 w 3"/>
                  <a:gd name="T5" fmla="*/ 3 h 9"/>
                  <a:gd name="T6" fmla="*/ 0 w 3"/>
                  <a:gd name="T7" fmla="*/ 6 h 9"/>
                  <a:gd name="T8" fmla="*/ 0 w 3"/>
                  <a:gd name="T9" fmla="*/ 9 h 9"/>
                  <a:gd name="T10" fmla="*/ 3 w 3"/>
                  <a:gd name="T11" fmla="*/ 6 h 9"/>
                  <a:gd name="T12" fmla="*/ 3 w 3"/>
                  <a:gd name="T13" fmla="*/ 3 h 9"/>
                  <a:gd name="T14" fmla="*/ 0 w 3"/>
                  <a:gd name="T15" fmla="*/ 3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0"/>
                    </a:lnTo>
                    <a:lnTo>
                      <a:pt x="0" y="3"/>
                    </a:lnTo>
                    <a:lnTo>
                      <a:pt x="0" y="6"/>
                    </a:lnTo>
                    <a:lnTo>
                      <a:pt x="0" y="9"/>
                    </a:lnTo>
                    <a:lnTo>
                      <a:pt x="3" y="6"/>
                    </a:lnTo>
                    <a:lnTo>
                      <a:pt x="3"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45"/>
              <p:cNvSpPr>
                <a:spLocks/>
              </p:cNvSpPr>
              <p:nvPr/>
            </p:nvSpPr>
            <p:spPr bwMode="auto">
              <a:xfrm>
                <a:off x="2245" y="827"/>
                <a:ext cx="48" cy="64"/>
              </a:xfrm>
              <a:custGeom>
                <a:avLst/>
                <a:gdLst>
                  <a:gd name="T0" fmla="*/ 30 w 48"/>
                  <a:gd name="T1" fmla="*/ 64 h 64"/>
                  <a:gd name="T2" fmla="*/ 30 w 48"/>
                  <a:gd name="T3" fmla="*/ 61 h 64"/>
                  <a:gd name="T4" fmla="*/ 27 w 48"/>
                  <a:gd name="T5" fmla="*/ 61 h 64"/>
                  <a:gd name="T6" fmla="*/ 21 w 48"/>
                  <a:gd name="T7" fmla="*/ 64 h 64"/>
                  <a:gd name="T8" fmla="*/ 21 w 48"/>
                  <a:gd name="T9" fmla="*/ 61 h 64"/>
                  <a:gd name="T10" fmla="*/ 15 w 48"/>
                  <a:gd name="T11" fmla="*/ 64 h 64"/>
                  <a:gd name="T12" fmla="*/ 12 w 48"/>
                  <a:gd name="T13" fmla="*/ 64 h 64"/>
                  <a:gd name="T14" fmla="*/ 12 w 48"/>
                  <a:gd name="T15" fmla="*/ 61 h 64"/>
                  <a:gd name="T16" fmla="*/ 9 w 48"/>
                  <a:gd name="T17" fmla="*/ 58 h 64"/>
                  <a:gd name="T18" fmla="*/ 6 w 48"/>
                  <a:gd name="T19" fmla="*/ 61 h 64"/>
                  <a:gd name="T20" fmla="*/ 6 w 48"/>
                  <a:gd name="T21" fmla="*/ 61 h 64"/>
                  <a:gd name="T22" fmla="*/ 3 w 48"/>
                  <a:gd name="T23" fmla="*/ 58 h 64"/>
                  <a:gd name="T24" fmla="*/ 6 w 48"/>
                  <a:gd name="T25" fmla="*/ 58 h 64"/>
                  <a:gd name="T26" fmla="*/ 6 w 48"/>
                  <a:gd name="T27" fmla="*/ 55 h 64"/>
                  <a:gd name="T28" fmla="*/ 3 w 48"/>
                  <a:gd name="T29" fmla="*/ 49 h 64"/>
                  <a:gd name="T30" fmla="*/ 0 w 48"/>
                  <a:gd name="T31" fmla="*/ 46 h 64"/>
                  <a:gd name="T32" fmla="*/ 3 w 48"/>
                  <a:gd name="T33" fmla="*/ 46 h 64"/>
                  <a:gd name="T34" fmla="*/ 3 w 48"/>
                  <a:gd name="T35" fmla="*/ 43 h 64"/>
                  <a:gd name="T36" fmla="*/ 6 w 48"/>
                  <a:gd name="T37" fmla="*/ 43 h 64"/>
                  <a:gd name="T38" fmla="*/ 9 w 48"/>
                  <a:gd name="T39" fmla="*/ 46 h 64"/>
                  <a:gd name="T40" fmla="*/ 12 w 48"/>
                  <a:gd name="T41" fmla="*/ 46 h 64"/>
                  <a:gd name="T42" fmla="*/ 15 w 48"/>
                  <a:gd name="T43" fmla="*/ 43 h 64"/>
                  <a:gd name="T44" fmla="*/ 9 w 48"/>
                  <a:gd name="T45" fmla="*/ 37 h 64"/>
                  <a:gd name="T46" fmla="*/ 6 w 48"/>
                  <a:gd name="T47" fmla="*/ 34 h 64"/>
                  <a:gd name="T48" fmla="*/ 6 w 48"/>
                  <a:gd name="T49" fmla="*/ 34 h 64"/>
                  <a:gd name="T50" fmla="*/ 9 w 48"/>
                  <a:gd name="T51" fmla="*/ 34 h 64"/>
                  <a:gd name="T52" fmla="*/ 6 w 48"/>
                  <a:gd name="T53" fmla="*/ 28 h 64"/>
                  <a:gd name="T54" fmla="*/ 9 w 48"/>
                  <a:gd name="T55" fmla="*/ 28 h 64"/>
                  <a:gd name="T56" fmla="*/ 9 w 48"/>
                  <a:gd name="T57" fmla="*/ 18 h 64"/>
                  <a:gd name="T58" fmla="*/ 12 w 48"/>
                  <a:gd name="T59" fmla="*/ 15 h 64"/>
                  <a:gd name="T60" fmla="*/ 12 w 48"/>
                  <a:gd name="T61" fmla="*/ 15 h 64"/>
                  <a:gd name="T62" fmla="*/ 15 w 48"/>
                  <a:gd name="T63" fmla="*/ 12 h 64"/>
                  <a:gd name="T64" fmla="*/ 18 w 48"/>
                  <a:gd name="T65" fmla="*/ 6 h 64"/>
                  <a:gd name="T66" fmla="*/ 18 w 48"/>
                  <a:gd name="T67" fmla="*/ 6 h 64"/>
                  <a:gd name="T68" fmla="*/ 24 w 48"/>
                  <a:gd name="T69" fmla="*/ 0 h 64"/>
                  <a:gd name="T70" fmla="*/ 27 w 48"/>
                  <a:gd name="T71" fmla="*/ 3 h 64"/>
                  <a:gd name="T72" fmla="*/ 30 w 48"/>
                  <a:gd name="T73" fmla="*/ 6 h 64"/>
                  <a:gd name="T74" fmla="*/ 33 w 48"/>
                  <a:gd name="T75" fmla="*/ 12 h 64"/>
                  <a:gd name="T76" fmla="*/ 33 w 48"/>
                  <a:gd name="T77" fmla="*/ 15 h 64"/>
                  <a:gd name="T78" fmla="*/ 33 w 48"/>
                  <a:gd name="T79" fmla="*/ 18 h 64"/>
                  <a:gd name="T80" fmla="*/ 36 w 48"/>
                  <a:gd name="T81" fmla="*/ 18 h 64"/>
                  <a:gd name="T82" fmla="*/ 36 w 48"/>
                  <a:gd name="T83" fmla="*/ 21 h 64"/>
                  <a:gd name="T84" fmla="*/ 39 w 48"/>
                  <a:gd name="T85" fmla="*/ 25 h 64"/>
                  <a:gd name="T86" fmla="*/ 39 w 48"/>
                  <a:gd name="T87" fmla="*/ 25 h 64"/>
                  <a:gd name="T88" fmla="*/ 39 w 48"/>
                  <a:gd name="T89" fmla="*/ 31 h 64"/>
                  <a:gd name="T90" fmla="*/ 45 w 48"/>
                  <a:gd name="T91" fmla="*/ 31 h 64"/>
                  <a:gd name="T92" fmla="*/ 45 w 48"/>
                  <a:gd name="T93" fmla="*/ 31 h 64"/>
                  <a:gd name="T94" fmla="*/ 45 w 48"/>
                  <a:gd name="T95" fmla="*/ 34 h 64"/>
                  <a:gd name="T96" fmla="*/ 48 w 48"/>
                  <a:gd name="T97" fmla="*/ 43 h 64"/>
                  <a:gd name="T98" fmla="*/ 42 w 48"/>
                  <a:gd name="T99" fmla="*/ 43 h 64"/>
                  <a:gd name="T100" fmla="*/ 42 w 48"/>
                  <a:gd name="T101" fmla="*/ 46 h 64"/>
                  <a:gd name="T102" fmla="*/ 39 w 48"/>
                  <a:gd name="T103" fmla="*/ 46 h 64"/>
                  <a:gd name="T104" fmla="*/ 36 w 48"/>
                  <a:gd name="T105" fmla="*/ 49 h 64"/>
                  <a:gd name="T106" fmla="*/ 36 w 48"/>
                  <a:gd name="T107" fmla="*/ 49 h 64"/>
                  <a:gd name="T108" fmla="*/ 39 w 48"/>
                  <a:gd name="T109" fmla="*/ 52 h 64"/>
                  <a:gd name="T110" fmla="*/ 39 w 48"/>
                  <a:gd name="T111" fmla="*/ 55 h 64"/>
                  <a:gd name="T112" fmla="*/ 39 w 48"/>
                  <a:gd name="T113" fmla="*/ 58 h 64"/>
                  <a:gd name="T114" fmla="*/ 33 w 48"/>
                  <a:gd name="T115" fmla="*/ 64 h 64"/>
                  <a:gd name="T116" fmla="*/ 30 w 48"/>
                  <a:gd name="T117" fmla="*/ 64 h 64"/>
                  <a:gd name="T118" fmla="*/ 30 w 48"/>
                  <a:gd name="T1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4">
                    <a:moveTo>
                      <a:pt x="30" y="64"/>
                    </a:moveTo>
                    <a:lnTo>
                      <a:pt x="30" y="61"/>
                    </a:lnTo>
                    <a:lnTo>
                      <a:pt x="27" y="61"/>
                    </a:lnTo>
                    <a:lnTo>
                      <a:pt x="21" y="64"/>
                    </a:lnTo>
                    <a:lnTo>
                      <a:pt x="21" y="61"/>
                    </a:lnTo>
                    <a:lnTo>
                      <a:pt x="15" y="64"/>
                    </a:lnTo>
                    <a:lnTo>
                      <a:pt x="12" y="64"/>
                    </a:lnTo>
                    <a:lnTo>
                      <a:pt x="12" y="61"/>
                    </a:lnTo>
                    <a:lnTo>
                      <a:pt x="9" y="58"/>
                    </a:lnTo>
                    <a:lnTo>
                      <a:pt x="6" y="61"/>
                    </a:lnTo>
                    <a:lnTo>
                      <a:pt x="6" y="61"/>
                    </a:lnTo>
                    <a:lnTo>
                      <a:pt x="3" y="58"/>
                    </a:lnTo>
                    <a:lnTo>
                      <a:pt x="6" y="58"/>
                    </a:lnTo>
                    <a:lnTo>
                      <a:pt x="6" y="55"/>
                    </a:lnTo>
                    <a:lnTo>
                      <a:pt x="3" y="49"/>
                    </a:lnTo>
                    <a:lnTo>
                      <a:pt x="0" y="46"/>
                    </a:lnTo>
                    <a:lnTo>
                      <a:pt x="3" y="46"/>
                    </a:lnTo>
                    <a:lnTo>
                      <a:pt x="3" y="43"/>
                    </a:lnTo>
                    <a:lnTo>
                      <a:pt x="6" y="43"/>
                    </a:lnTo>
                    <a:lnTo>
                      <a:pt x="9" y="46"/>
                    </a:lnTo>
                    <a:lnTo>
                      <a:pt x="12" y="46"/>
                    </a:lnTo>
                    <a:lnTo>
                      <a:pt x="15" y="43"/>
                    </a:lnTo>
                    <a:lnTo>
                      <a:pt x="9" y="37"/>
                    </a:lnTo>
                    <a:lnTo>
                      <a:pt x="6" y="34"/>
                    </a:lnTo>
                    <a:lnTo>
                      <a:pt x="6" y="34"/>
                    </a:lnTo>
                    <a:lnTo>
                      <a:pt x="9" y="34"/>
                    </a:lnTo>
                    <a:lnTo>
                      <a:pt x="6" y="28"/>
                    </a:lnTo>
                    <a:lnTo>
                      <a:pt x="9" y="28"/>
                    </a:lnTo>
                    <a:lnTo>
                      <a:pt x="9" y="18"/>
                    </a:lnTo>
                    <a:lnTo>
                      <a:pt x="12" y="15"/>
                    </a:lnTo>
                    <a:lnTo>
                      <a:pt x="12" y="15"/>
                    </a:lnTo>
                    <a:lnTo>
                      <a:pt x="15" y="12"/>
                    </a:lnTo>
                    <a:lnTo>
                      <a:pt x="18" y="6"/>
                    </a:lnTo>
                    <a:lnTo>
                      <a:pt x="18" y="6"/>
                    </a:lnTo>
                    <a:lnTo>
                      <a:pt x="24" y="0"/>
                    </a:lnTo>
                    <a:lnTo>
                      <a:pt x="27" y="3"/>
                    </a:lnTo>
                    <a:lnTo>
                      <a:pt x="30" y="6"/>
                    </a:lnTo>
                    <a:lnTo>
                      <a:pt x="33" y="12"/>
                    </a:lnTo>
                    <a:lnTo>
                      <a:pt x="33" y="15"/>
                    </a:lnTo>
                    <a:lnTo>
                      <a:pt x="33" y="18"/>
                    </a:lnTo>
                    <a:lnTo>
                      <a:pt x="36" y="18"/>
                    </a:lnTo>
                    <a:lnTo>
                      <a:pt x="36" y="21"/>
                    </a:lnTo>
                    <a:lnTo>
                      <a:pt x="39" y="25"/>
                    </a:lnTo>
                    <a:lnTo>
                      <a:pt x="39" y="25"/>
                    </a:lnTo>
                    <a:lnTo>
                      <a:pt x="39" y="31"/>
                    </a:lnTo>
                    <a:lnTo>
                      <a:pt x="45" y="31"/>
                    </a:lnTo>
                    <a:lnTo>
                      <a:pt x="45" y="31"/>
                    </a:lnTo>
                    <a:lnTo>
                      <a:pt x="45" y="34"/>
                    </a:lnTo>
                    <a:lnTo>
                      <a:pt x="48" y="43"/>
                    </a:lnTo>
                    <a:lnTo>
                      <a:pt x="42" y="43"/>
                    </a:lnTo>
                    <a:lnTo>
                      <a:pt x="42" y="46"/>
                    </a:lnTo>
                    <a:lnTo>
                      <a:pt x="39" y="46"/>
                    </a:lnTo>
                    <a:lnTo>
                      <a:pt x="36" y="49"/>
                    </a:lnTo>
                    <a:lnTo>
                      <a:pt x="36" y="49"/>
                    </a:lnTo>
                    <a:lnTo>
                      <a:pt x="39" y="52"/>
                    </a:lnTo>
                    <a:lnTo>
                      <a:pt x="39" y="55"/>
                    </a:lnTo>
                    <a:lnTo>
                      <a:pt x="39" y="58"/>
                    </a:lnTo>
                    <a:lnTo>
                      <a:pt x="33" y="64"/>
                    </a:lnTo>
                    <a:lnTo>
                      <a:pt x="30" y="64"/>
                    </a:lnTo>
                    <a:lnTo>
                      <a:pt x="30"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6"/>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close/>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47"/>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248"/>
              <p:cNvSpPr>
                <a:spLocks/>
              </p:cNvSpPr>
              <p:nvPr/>
            </p:nvSpPr>
            <p:spPr bwMode="auto">
              <a:xfrm>
                <a:off x="2112" y="1130"/>
                <a:ext cx="3" cy="6"/>
              </a:xfrm>
              <a:custGeom>
                <a:avLst/>
                <a:gdLst>
                  <a:gd name="T0" fmla="*/ 0 w 3"/>
                  <a:gd name="T1" fmla="*/ 3 h 6"/>
                  <a:gd name="T2" fmla="*/ 0 w 3"/>
                  <a:gd name="T3" fmla="*/ 3 h 6"/>
                  <a:gd name="T4" fmla="*/ 3 w 3"/>
                  <a:gd name="T5" fmla="*/ 0 h 6"/>
                  <a:gd name="T6" fmla="*/ 3 w 3"/>
                  <a:gd name="T7" fmla="*/ 0 h 6"/>
                  <a:gd name="T8" fmla="*/ 3 w 3"/>
                  <a:gd name="T9" fmla="*/ 6 h 6"/>
                  <a:gd name="T10" fmla="*/ 3 w 3"/>
                  <a:gd name="T11" fmla="*/ 6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3"/>
                    </a:lnTo>
                    <a:lnTo>
                      <a:pt x="3" y="0"/>
                    </a:lnTo>
                    <a:lnTo>
                      <a:pt x="3" y="0"/>
                    </a:lnTo>
                    <a:lnTo>
                      <a:pt x="3" y="6"/>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4" name="Freeform 249"/>
              <p:cNvSpPr>
                <a:spLocks/>
              </p:cNvSpPr>
              <p:nvPr/>
            </p:nvSpPr>
            <p:spPr bwMode="auto">
              <a:xfrm>
                <a:off x="2112" y="1130"/>
                <a:ext cx="6" cy="6"/>
              </a:xfrm>
              <a:custGeom>
                <a:avLst/>
                <a:gdLst>
                  <a:gd name="T0" fmla="*/ 6 w 6"/>
                  <a:gd name="T1" fmla="*/ 0 h 6"/>
                  <a:gd name="T2" fmla="*/ 3 w 6"/>
                  <a:gd name="T3" fmla="*/ 0 h 6"/>
                  <a:gd name="T4" fmla="*/ 0 w 6"/>
                  <a:gd name="T5" fmla="*/ 3 h 6"/>
                  <a:gd name="T6" fmla="*/ 0 w 6"/>
                  <a:gd name="T7" fmla="*/ 6 h 6"/>
                  <a:gd name="T8" fmla="*/ 3 w 6"/>
                  <a:gd name="T9" fmla="*/ 6 h 6"/>
                  <a:gd name="T10" fmla="*/ 3 w 6"/>
                  <a:gd name="T11" fmla="*/ 6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3" y="0"/>
                    </a:lnTo>
                    <a:lnTo>
                      <a:pt x="0" y="3"/>
                    </a:lnTo>
                    <a:lnTo>
                      <a:pt x="0" y="6"/>
                    </a:lnTo>
                    <a:lnTo>
                      <a:pt x="3" y="6"/>
                    </a:lnTo>
                    <a:lnTo>
                      <a:pt x="3" y="6"/>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5" name="Freeform 250"/>
              <p:cNvSpPr>
                <a:spLocks/>
              </p:cNvSpPr>
              <p:nvPr/>
            </p:nvSpPr>
            <p:spPr bwMode="auto">
              <a:xfrm>
                <a:off x="2354" y="1202"/>
                <a:ext cx="3" cy="3"/>
              </a:xfrm>
              <a:custGeom>
                <a:avLst/>
                <a:gdLst>
                  <a:gd name="T0" fmla="*/ 3 w 3"/>
                  <a:gd name="T1" fmla="*/ 3 h 3"/>
                  <a:gd name="T2" fmla="*/ 3 w 3"/>
                  <a:gd name="T3" fmla="*/ 0 h 3"/>
                  <a:gd name="T4" fmla="*/ 0 w 3"/>
                  <a:gd name="T5" fmla="*/ 0 h 3"/>
                  <a:gd name="T6" fmla="*/ 0 w 3"/>
                  <a:gd name="T7" fmla="*/ 3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6" name="Freeform 251"/>
              <p:cNvSpPr>
                <a:spLocks/>
              </p:cNvSpPr>
              <p:nvPr/>
            </p:nvSpPr>
            <p:spPr bwMode="auto">
              <a:xfrm>
                <a:off x="2354" y="1202"/>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252"/>
              <p:cNvSpPr>
                <a:spLocks/>
              </p:cNvSpPr>
              <p:nvPr/>
            </p:nvSpPr>
            <p:spPr bwMode="auto">
              <a:xfrm>
                <a:off x="2233" y="1096"/>
                <a:ext cx="6" cy="6"/>
              </a:xfrm>
              <a:custGeom>
                <a:avLst/>
                <a:gdLst>
                  <a:gd name="T0" fmla="*/ 3 w 6"/>
                  <a:gd name="T1" fmla="*/ 6 h 6"/>
                  <a:gd name="T2" fmla="*/ 6 w 6"/>
                  <a:gd name="T3" fmla="*/ 3 h 6"/>
                  <a:gd name="T4" fmla="*/ 6 w 6"/>
                  <a:gd name="T5" fmla="*/ 3 h 6"/>
                  <a:gd name="T6" fmla="*/ 0 w 6"/>
                  <a:gd name="T7" fmla="*/ 0 h 6"/>
                  <a:gd name="T8" fmla="*/ 0 w 6"/>
                  <a:gd name="T9" fmla="*/ 3 h 6"/>
                  <a:gd name="T10" fmla="*/ 0 w 6"/>
                  <a:gd name="T11" fmla="*/ 6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lnTo>
                      <a:pt x="6" y="3"/>
                    </a:lnTo>
                    <a:lnTo>
                      <a:pt x="6" y="3"/>
                    </a:lnTo>
                    <a:lnTo>
                      <a:pt x="0" y="0"/>
                    </a:lnTo>
                    <a:lnTo>
                      <a:pt x="0" y="3"/>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253"/>
              <p:cNvSpPr>
                <a:spLocks/>
              </p:cNvSpPr>
              <p:nvPr/>
            </p:nvSpPr>
            <p:spPr bwMode="auto">
              <a:xfrm>
                <a:off x="2233" y="1096"/>
                <a:ext cx="6" cy="6"/>
              </a:xfrm>
              <a:custGeom>
                <a:avLst/>
                <a:gdLst>
                  <a:gd name="T0" fmla="*/ 0 w 6"/>
                  <a:gd name="T1" fmla="*/ 0 h 6"/>
                  <a:gd name="T2" fmla="*/ 0 w 6"/>
                  <a:gd name="T3" fmla="*/ 3 h 6"/>
                  <a:gd name="T4" fmla="*/ 0 w 6"/>
                  <a:gd name="T5" fmla="*/ 6 h 6"/>
                  <a:gd name="T6" fmla="*/ 3 w 6"/>
                  <a:gd name="T7" fmla="*/ 6 h 6"/>
                  <a:gd name="T8" fmla="*/ 6 w 6"/>
                  <a:gd name="T9" fmla="*/ 3 h 6"/>
                  <a:gd name="T10" fmla="*/ 6 w 6"/>
                  <a:gd name="T11" fmla="*/ 3 h 6"/>
                  <a:gd name="T12" fmla="*/ 0 w 6"/>
                  <a:gd name="T13" fmla="*/ 0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0" y="3"/>
                    </a:lnTo>
                    <a:lnTo>
                      <a:pt x="0" y="6"/>
                    </a:lnTo>
                    <a:lnTo>
                      <a:pt x="3" y="6"/>
                    </a:lnTo>
                    <a:lnTo>
                      <a:pt x="6"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54"/>
              <p:cNvSpPr>
                <a:spLocks/>
              </p:cNvSpPr>
              <p:nvPr/>
            </p:nvSpPr>
            <p:spPr bwMode="auto">
              <a:xfrm>
                <a:off x="2206" y="948"/>
                <a:ext cx="6" cy="6"/>
              </a:xfrm>
              <a:custGeom>
                <a:avLst/>
                <a:gdLst>
                  <a:gd name="T0" fmla="*/ 3 w 6"/>
                  <a:gd name="T1" fmla="*/ 3 h 6"/>
                  <a:gd name="T2" fmla="*/ 0 w 6"/>
                  <a:gd name="T3" fmla="*/ 6 h 6"/>
                  <a:gd name="T4" fmla="*/ 3 w 6"/>
                  <a:gd name="T5" fmla="*/ 3 h 6"/>
                  <a:gd name="T6" fmla="*/ 6 w 6"/>
                  <a:gd name="T7" fmla="*/ 3 h 6"/>
                  <a:gd name="T8" fmla="*/ 6 w 6"/>
                  <a:gd name="T9" fmla="*/ 0 h 6"/>
                  <a:gd name="T10" fmla="*/ 3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3" y="3"/>
                    </a:moveTo>
                    <a:lnTo>
                      <a:pt x="0" y="6"/>
                    </a:lnTo>
                    <a:lnTo>
                      <a:pt x="3" y="3"/>
                    </a:lnTo>
                    <a:lnTo>
                      <a:pt x="6" y="3"/>
                    </a:lnTo>
                    <a:lnTo>
                      <a:pt x="6"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0" name="Freeform 255"/>
              <p:cNvSpPr>
                <a:spLocks/>
              </p:cNvSpPr>
              <p:nvPr/>
            </p:nvSpPr>
            <p:spPr bwMode="auto">
              <a:xfrm>
                <a:off x="2206" y="948"/>
                <a:ext cx="6" cy="6"/>
              </a:xfrm>
              <a:custGeom>
                <a:avLst/>
                <a:gdLst>
                  <a:gd name="T0" fmla="*/ 6 w 6"/>
                  <a:gd name="T1" fmla="*/ 0 h 6"/>
                  <a:gd name="T2" fmla="*/ 3 w 6"/>
                  <a:gd name="T3" fmla="*/ 3 h 6"/>
                  <a:gd name="T4" fmla="*/ 0 w 6"/>
                  <a:gd name="T5" fmla="*/ 6 h 6"/>
                  <a:gd name="T6" fmla="*/ 3 w 6"/>
                  <a:gd name="T7" fmla="*/ 3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3" y="3"/>
                    </a:lnTo>
                    <a:lnTo>
                      <a:pt x="0" y="6"/>
                    </a:lnTo>
                    <a:lnTo>
                      <a:pt x="3"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1" name="Freeform 256"/>
              <p:cNvSpPr>
                <a:spLocks/>
              </p:cNvSpPr>
              <p:nvPr/>
            </p:nvSpPr>
            <p:spPr bwMode="auto">
              <a:xfrm>
                <a:off x="2173" y="1051"/>
                <a:ext cx="3" cy="6"/>
              </a:xfrm>
              <a:custGeom>
                <a:avLst/>
                <a:gdLst>
                  <a:gd name="T0" fmla="*/ 0 w 3"/>
                  <a:gd name="T1" fmla="*/ 6 h 6"/>
                  <a:gd name="T2" fmla="*/ 0 w 3"/>
                  <a:gd name="T3" fmla="*/ 0 h 6"/>
                  <a:gd name="T4" fmla="*/ 0 w 3"/>
                  <a:gd name="T5" fmla="*/ 0 h 6"/>
                  <a:gd name="T6" fmla="*/ 0 w 3"/>
                  <a:gd name="T7" fmla="*/ 0 h 6"/>
                  <a:gd name="T8" fmla="*/ 3 w 3"/>
                  <a:gd name="T9" fmla="*/ 3 h 6"/>
                  <a:gd name="T10" fmla="*/ 0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0"/>
                    </a:lnTo>
                    <a:lnTo>
                      <a:pt x="0" y="0"/>
                    </a:lnTo>
                    <a:lnTo>
                      <a:pt x="0" y="0"/>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2" name="Freeform 257"/>
              <p:cNvSpPr>
                <a:spLocks/>
              </p:cNvSpPr>
              <p:nvPr/>
            </p:nvSpPr>
            <p:spPr bwMode="auto">
              <a:xfrm>
                <a:off x="2170" y="1051"/>
                <a:ext cx="6" cy="6"/>
              </a:xfrm>
              <a:custGeom>
                <a:avLst/>
                <a:gdLst>
                  <a:gd name="T0" fmla="*/ 3 w 6"/>
                  <a:gd name="T1" fmla="*/ 0 h 6"/>
                  <a:gd name="T2" fmla="*/ 0 w 6"/>
                  <a:gd name="T3" fmla="*/ 0 h 6"/>
                  <a:gd name="T4" fmla="*/ 3 w 6"/>
                  <a:gd name="T5" fmla="*/ 6 h 6"/>
                  <a:gd name="T6" fmla="*/ 3 w 6"/>
                  <a:gd name="T7" fmla="*/ 6 h 6"/>
                  <a:gd name="T8" fmla="*/ 6 w 6"/>
                  <a:gd name="T9" fmla="*/ 6 h 6"/>
                  <a:gd name="T10" fmla="*/ 6 w 6"/>
                  <a:gd name="T11" fmla="*/ 3 h 6"/>
                  <a:gd name="T12" fmla="*/ 6 w 6"/>
                  <a:gd name="T13" fmla="*/ 0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3" y="6"/>
                    </a:lnTo>
                    <a:lnTo>
                      <a:pt x="3" y="6"/>
                    </a:lnTo>
                    <a:lnTo>
                      <a:pt x="6"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3" name="Freeform 258"/>
              <p:cNvSpPr>
                <a:spLocks/>
              </p:cNvSpPr>
              <p:nvPr/>
            </p:nvSpPr>
            <p:spPr bwMode="auto">
              <a:xfrm>
                <a:off x="2345" y="1202"/>
                <a:ext cx="3" cy="3"/>
              </a:xfrm>
              <a:custGeom>
                <a:avLst/>
                <a:gdLst>
                  <a:gd name="T0" fmla="*/ 3 w 3"/>
                  <a:gd name="T1" fmla="*/ 3 h 3"/>
                  <a:gd name="T2" fmla="*/ 3 w 3"/>
                  <a:gd name="T3" fmla="*/ 3 h 3"/>
                  <a:gd name="T4" fmla="*/ 3 w 3"/>
                  <a:gd name="T5" fmla="*/ 0 h 3"/>
                  <a:gd name="T6" fmla="*/ 3 w 3"/>
                  <a:gd name="T7" fmla="*/ 0 h 3"/>
                  <a:gd name="T8" fmla="*/ 0 w 3"/>
                  <a:gd name="T9" fmla="*/ 0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59"/>
              <p:cNvSpPr>
                <a:spLocks/>
              </p:cNvSpPr>
              <p:nvPr/>
            </p:nvSpPr>
            <p:spPr bwMode="auto">
              <a:xfrm>
                <a:off x="2345" y="1202"/>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260"/>
              <p:cNvSpPr>
                <a:spLocks/>
              </p:cNvSpPr>
              <p:nvPr/>
            </p:nvSpPr>
            <p:spPr bwMode="auto">
              <a:xfrm>
                <a:off x="2342" y="1196"/>
                <a:ext cx="3" cy="6"/>
              </a:xfrm>
              <a:custGeom>
                <a:avLst/>
                <a:gdLst>
                  <a:gd name="T0" fmla="*/ 0 w 3"/>
                  <a:gd name="T1" fmla="*/ 3 h 6"/>
                  <a:gd name="T2" fmla="*/ 0 w 3"/>
                  <a:gd name="T3" fmla="*/ 6 h 6"/>
                  <a:gd name="T4" fmla="*/ 3 w 3"/>
                  <a:gd name="T5" fmla="*/ 3 h 6"/>
                  <a:gd name="T6" fmla="*/ 3 w 3"/>
                  <a:gd name="T7" fmla="*/ 0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6" name="Freeform 261"/>
              <p:cNvSpPr>
                <a:spLocks/>
              </p:cNvSpPr>
              <p:nvPr/>
            </p:nvSpPr>
            <p:spPr bwMode="auto">
              <a:xfrm>
                <a:off x="2342" y="1196"/>
                <a:ext cx="3" cy="6"/>
              </a:xfrm>
              <a:custGeom>
                <a:avLst/>
                <a:gdLst>
                  <a:gd name="T0" fmla="*/ 0 w 3"/>
                  <a:gd name="T1" fmla="*/ 0 h 6"/>
                  <a:gd name="T2" fmla="*/ 0 w 3"/>
                  <a:gd name="T3" fmla="*/ 3 h 6"/>
                  <a:gd name="T4" fmla="*/ 0 w 3"/>
                  <a:gd name="T5" fmla="*/ 6 h 6"/>
                  <a:gd name="T6" fmla="*/ 3 w 3"/>
                  <a:gd name="T7" fmla="*/ 3 h 6"/>
                  <a:gd name="T8" fmla="*/ 3 w 3"/>
                  <a:gd name="T9" fmla="*/ 0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7" name="Freeform 262"/>
              <p:cNvSpPr>
                <a:spLocks/>
              </p:cNvSpPr>
              <p:nvPr/>
            </p:nvSpPr>
            <p:spPr bwMode="auto">
              <a:xfrm>
                <a:off x="2100" y="942"/>
                <a:ext cx="24" cy="12"/>
              </a:xfrm>
              <a:custGeom>
                <a:avLst/>
                <a:gdLst>
                  <a:gd name="T0" fmla="*/ 9 w 24"/>
                  <a:gd name="T1" fmla="*/ 9 h 12"/>
                  <a:gd name="T2" fmla="*/ 6 w 24"/>
                  <a:gd name="T3" fmla="*/ 9 h 12"/>
                  <a:gd name="T4" fmla="*/ 3 w 24"/>
                  <a:gd name="T5" fmla="*/ 9 h 12"/>
                  <a:gd name="T6" fmla="*/ 3 w 24"/>
                  <a:gd name="T7" fmla="*/ 6 h 12"/>
                  <a:gd name="T8" fmla="*/ 0 w 24"/>
                  <a:gd name="T9" fmla="*/ 6 h 12"/>
                  <a:gd name="T10" fmla="*/ 0 w 24"/>
                  <a:gd name="T11" fmla="*/ 3 h 12"/>
                  <a:gd name="T12" fmla="*/ 0 w 24"/>
                  <a:gd name="T13" fmla="*/ 3 h 12"/>
                  <a:gd name="T14" fmla="*/ 3 w 24"/>
                  <a:gd name="T15" fmla="*/ 0 h 12"/>
                  <a:gd name="T16" fmla="*/ 3 w 24"/>
                  <a:gd name="T17" fmla="*/ 0 h 12"/>
                  <a:gd name="T18" fmla="*/ 6 w 24"/>
                  <a:gd name="T19" fmla="*/ 0 h 12"/>
                  <a:gd name="T20" fmla="*/ 9 w 24"/>
                  <a:gd name="T21" fmla="*/ 0 h 12"/>
                  <a:gd name="T22" fmla="*/ 15 w 24"/>
                  <a:gd name="T23" fmla="*/ 0 h 12"/>
                  <a:gd name="T24" fmla="*/ 18 w 24"/>
                  <a:gd name="T25" fmla="*/ 3 h 12"/>
                  <a:gd name="T26" fmla="*/ 21 w 24"/>
                  <a:gd name="T27" fmla="*/ 3 h 12"/>
                  <a:gd name="T28" fmla="*/ 24 w 24"/>
                  <a:gd name="T29" fmla="*/ 6 h 12"/>
                  <a:gd name="T30" fmla="*/ 21 w 24"/>
                  <a:gd name="T31" fmla="*/ 9 h 12"/>
                  <a:gd name="T32" fmla="*/ 18 w 24"/>
                  <a:gd name="T33" fmla="*/ 12 h 12"/>
                  <a:gd name="T34" fmla="*/ 9 w 24"/>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9" y="9"/>
                    </a:moveTo>
                    <a:lnTo>
                      <a:pt x="6" y="9"/>
                    </a:lnTo>
                    <a:lnTo>
                      <a:pt x="3" y="9"/>
                    </a:lnTo>
                    <a:lnTo>
                      <a:pt x="3" y="6"/>
                    </a:lnTo>
                    <a:lnTo>
                      <a:pt x="0" y="6"/>
                    </a:lnTo>
                    <a:lnTo>
                      <a:pt x="0" y="3"/>
                    </a:lnTo>
                    <a:lnTo>
                      <a:pt x="0" y="3"/>
                    </a:lnTo>
                    <a:lnTo>
                      <a:pt x="3" y="0"/>
                    </a:lnTo>
                    <a:lnTo>
                      <a:pt x="3" y="0"/>
                    </a:lnTo>
                    <a:lnTo>
                      <a:pt x="6" y="0"/>
                    </a:lnTo>
                    <a:lnTo>
                      <a:pt x="9" y="0"/>
                    </a:lnTo>
                    <a:lnTo>
                      <a:pt x="15" y="0"/>
                    </a:lnTo>
                    <a:lnTo>
                      <a:pt x="18" y="3"/>
                    </a:lnTo>
                    <a:lnTo>
                      <a:pt x="21" y="3"/>
                    </a:lnTo>
                    <a:lnTo>
                      <a:pt x="24" y="6"/>
                    </a:lnTo>
                    <a:lnTo>
                      <a:pt x="21" y="9"/>
                    </a:lnTo>
                    <a:lnTo>
                      <a:pt x="18"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263"/>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close/>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264"/>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0" name="Freeform 265"/>
              <p:cNvSpPr>
                <a:spLocks/>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1" y="1"/>
                      <a:pt x="1" y="1"/>
                    </a:cubicBezTo>
                    <a:lnTo>
                      <a:pt x="2"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1" name="Freeform 266"/>
              <p:cNvSpPr>
                <a:spLocks noEditPoints="1"/>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 name="T10" fmla="*/ 0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1" y="0"/>
                      <a:pt x="1" y="0"/>
                      <a:pt x="1" y="0"/>
                    </a:cubicBezTo>
                    <a:cubicBezTo>
                      <a:pt x="0" y="1"/>
                      <a:pt x="0" y="1"/>
                      <a:pt x="0" y="1"/>
                    </a:cubicBezTo>
                    <a:cubicBezTo>
                      <a:pt x="0" y="1"/>
                      <a:pt x="1" y="1"/>
                      <a:pt x="1" y="1"/>
                    </a:cubicBezTo>
                    <a:cubicBezTo>
                      <a:pt x="2" y="0"/>
                      <a:pt x="2" y="0"/>
                      <a:pt x="2" y="0"/>
                    </a:cubicBezTo>
                    <a:close/>
                    <a:moveTo>
                      <a:pt x="0" y="1"/>
                    </a:move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67"/>
              <p:cNvSpPr>
                <a:spLocks/>
              </p:cNvSpPr>
              <p:nvPr/>
            </p:nvSpPr>
            <p:spPr bwMode="auto">
              <a:xfrm>
                <a:off x="1819" y="1329"/>
                <a:ext cx="7" cy="12"/>
              </a:xfrm>
              <a:custGeom>
                <a:avLst/>
                <a:gdLst>
                  <a:gd name="T0" fmla="*/ 0 w 7"/>
                  <a:gd name="T1" fmla="*/ 6 h 12"/>
                  <a:gd name="T2" fmla="*/ 3 w 7"/>
                  <a:gd name="T3" fmla="*/ 6 h 12"/>
                  <a:gd name="T4" fmla="*/ 3 w 7"/>
                  <a:gd name="T5" fmla="*/ 3 h 12"/>
                  <a:gd name="T6" fmla="*/ 3 w 7"/>
                  <a:gd name="T7" fmla="*/ 0 h 12"/>
                  <a:gd name="T8" fmla="*/ 3 w 7"/>
                  <a:gd name="T9" fmla="*/ 0 h 12"/>
                  <a:gd name="T10" fmla="*/ 3 w 7"/>
                  <a:gd name="T11" fmla="*/ 3 h 12"/>
                  <a:gd name="T12" fmla="*/ 7 w 7"/>
                  <a:gd name="T13" fmla="*/ 3 h 12"/>
                  <a:gd name="T14" fmla="*/ 3 w 7"/>
                  <a:gd name="T15" fmla="*/ 6 h 12"/>
                  <a:gd name="T16" fmla="*/ 7 w 7"/>
                  <a:gd name="T17" fmla="*/ 9 h 12"/>
                  <a:gd name="T18" fmla="*/ 3 w 7"/>
                  <a:gd name="T19" fmla="*/ 9 h 12"/>
                  <a:gd name="T20" fmla="*/ 3 w 7"/>
                  <a:gd name="T21" fmla="*/ 12 h 12"/>
                  <a:gd name="T22" fmla="*/ 0 w 7"/>
                  <a:gd name="T23" fmla="*/ 12 h 12"/>
                  <a:gd name="T24" fmla="*/ 0 w 7"/>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0" y="6"/>
                    </a:moveTo>
                    <a:lnTo>
                      <a:pt x="3" y="6"/>
                    </a:lnTo>
                    <a:lnTo>
                      <a:pt x="3" y="3"/>
                    </a:lnTo>
                    <a:lnTo>
                      <a:pt x="3" y="0"/>
                    </a:lnTo>
                    <a:lnTo>
                      <a:pt x="3" y="0"/>
                    </a:lnTo>
                    <a:lnTo>
                      <a:pt x="3" y="3"/>
                    </a:lnTo>
                    <a:lnTo>
                      <a:pt x="7" y="3"/>
                    </a:lnTo>
                    <a:lnTo>
                      <a:pt x="3" y="6"/>
                    </a:lnTo>
                    <a:lnTo>
                      <a:pt x="7" y="9"/>
                    </a:lnTo>
                    <a:lnTo>
                      <a:pt x="3" y="9"/>
                    </a:lnTo>
                    <a:lnTo>
                      <a:pt x="3" y="12"/>
                    </a:lnTo>
                    <a:lnTo>
                      <a:pt x="0" y="12"/>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68"/>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close/>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269"/>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5" name="Freeform 270"/>
              <p:cNvSpPr>
                <a:spLocks/>
              </p:cNvSpPr>
              <p:nvPr/>
            </p:nvSpPr>
            <p:spPr bwMode="auto">
              <a:xfrm>
                <a:off x="1826" y="1320"/>
                <a:ext cx="6" cy="3"/>
              </a:xfrm>
              <a:custGeom>
                <a:avLst/>
                <a:gdLst>
                  <a:gd name="T0" fmla="*/ 3 w 6"/>
                  <a:gd name="T1" fmla="*/ 3 h 3"/>
                  <a:gd name="T2" fmla="*/ 0 w 6"/>
                  <a:gd name="T3" fmla="*/ 0 h 3"/>
                  <a:gd name="T4" fmla="*/ 3 w 6"/>
                  <a:gd name="T5" fmla="*/ 0 h 3"/>
                  <a:gd name="T6" fmla="*/ 3 w 6"/>
                  <a:gd name="T7" fmla="*/ 0 h 3"/>
                  <a:gd name="T8" fmla="*/ 3 w 6"/>
                  <a:gd name="T9" fmla="*/ 0 h 3"/>
                  <a:gd name="T10" fmla="*/ 3 w 6"/>
                  <a:gd name="T11" fmla="*/ 0 h 3"/>
                  <a:gd name="T12" fmla="*/ 6 w 6"/>
                  <a:gd name="T13" fmla="*/ 3 h 3"/>
                  <a:gd name="T14" fmla="*/ 3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0"/>
                    </a:lnTo>
                    <a:lnTo>
                      <a:pt x="3" y="0"/>
                    </a:lnTo>
                    <a:lnTo>
                      <a:pt x="3" y="0"/>
                    </a:lnTo>
                    <a:lnTo>
                      <a:pt x="3" y="0"/>
                    </a:lnTo>
                    <a:lnTo>
                      <a:pt x="3" y="0"/>
                    </a:lnTo>
                    <a:lnTo>
                      <a:pt x="6"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6" name="Freeform 271"/>
              <p:cNvSpPr>
                <a:spLocks/>
              </p:cNvSpPr>
              <p:nvPr/>
            </p:nvSpPr>
            <p:spPr bwMode="auto">
              <a:xfrm>
                <a:off x="1826" y="1317"/>
                <a:ext cx="6" cy="6"/>
              </a:xfrm>
              <a:custGeom>
                <a:avLst/>
                <a:gdLst>
                  <a:gd name="T0" fmla="*/ 6 w 6"/>
                  <a:gd name="T1" fmla="*/ 0 h 6"/>
                  <a:gd name="T2" fmla="*/ 3 w 6"/>
                  <a:gd name="T3" fmla="*/ 0 h 6"/>
                  <a:gd name="T4" fmla="*/ 3 w 6"/>
                  <a:gd name="T5" fmla="*/ 3 h 6"/>
                  <a:gd name="T6" fmla="*/ 3 w 6"/>
                  <a:gd name="T7" fmla="*/ 0 h 6"/>
                  <a:gd name="T8" fmla="*/ 0 w 6"/>
                  <a:gd name="T9" fmla="*/ 3 h 6"/>
                  <a:gd name="T10" fmla="*/ 0 w 6"/>
                  <a:gd name="T11" fmla="*/ 6 h 6"/>
                  <a:gd name="T12" fmla="*/ 3 w 6"/>
                  <a:gd name="T13" fmla="*/ 6 h 6"/>
                  <a:gd name="T14" fmla="*/ 6 w 6"/>
                  <a:gd name="T15" fmla="*/ 3 h 6"/>
                  <a:gd name="T16" fmla="*/ 3 w 6"/>
                  <a:gd name="T17" fmla="*/ 3 h 6"/>
                  <a:gd name="T18" fmla="*/ 6 w 6"/>
                  <a:gd name="T19" fmla="*/ 0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3" y="0"/>
                    </a:lnTo>
                    <a:lnTo>
                      <a:pt x="3" y="3"/>
                    </a:lnTo>
                    <a:lnTo>
                      <a:pt x="3" y="0"/>
                    </a:lnTo>
                    <a:lnTo>
                      <a:pt x="0" y="3"/>
                    </a:lnTo>
                    <a:lnTo>
                      <a:pt x="0" y="6"/>
                    </a:lnTo>
                    <a:lnTo>
                      <a:pt x="3" y="6"/>
                    </a:lnTo>
                    <a:lnTo>
                      <a:pt x="6"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72"/>
              <p:cNvSpPr>
                <a:spLocks/>
              </p:cNvSpPr>
              <p:nvPr/>
            </p:nvSpPr>
            <p:spPr bwMode="auto">
              <a:xfrm>
                <a:off x="1937" y="1293"/>
                <a:ext cx="6" cy="9"/>
              </a:xfrm>
              <a:custGeom>
                <a:avLst/>
                <a:gdLst>
                  <a:gd name="T0" fmla="*/ 3 w 6"/>
                  <a:gd name="T1" fmla="*/ 6 h 9"/>
                  <a:gd name="T2" fmla="*/ 0 w 6"/>
                  <a:gd name="T3" fmla="*/ 3 h 9"/>
                  <a:gd name="T4" fmla="*/ 0 w 6"/>
                  <a:gd name="T5" fmla="*/ 3 h 9"/>
                  <a:gd name="T6" fmla="*/ 3 w 6"/>
                  <a:gd name="T7" fmla="*/ 3 h 9"/>
                  <a:gd name="T8" fmla="*/ 6 w 6"/>
                  <a:gd name="T9" fmla="*/ 3 h 9"/>
                  <a:gd name="T10" fmla="*/ 6 w 6"/>
                  <a:gd name="T11" fmla="*/ 0 h 9"/>
                  <a:gd name="T12" fmla="*/ 6 w 6"/>
                  <a:gd name="T13" fmla="*/ 3 h 9"/>
                  <a:gd name="T14" fmla="*/ 6 w 6"/>
                  <a:gd name="T15" fmla="*/ 6 h 9"/>
                  <a:gd name="T16" fmla="*/ 6 w 6"/>
                  <a:gd name="T17" fmla="*/ 6 h 9"/>
                  <a:gd name="T18" fmla="*/ 3 w 6"/>
                  <a:gd name="T19" fmla="*/ 9 h 9"/>
                  <a:gd name="T20" fmla="*/ 3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3" y="6"/>
                    </a:moveTo>
                    <a:lnTo>
                      <a:pt x="0" y="3"/>
                    </a:lnTo>
                    <a:lnTo>
                      <a:pt x="0" y="3"/>
                    </a:lnTo>
                    <a:lnTo>
                      <a:pt x="3" y="3"/>
                    </a:lnTo>
                    <a:lnTo>
                      <a:pt x="6" y="3"/>
                    </a:lnTo>
                    <a:lnTo>
                      <a:pt x="6" y="0"/>
                    </a:lnTo>
                    <a:lnTo>
                      <a:pt x="6" y="3"/>
                    </a:lnTo>
                    <a:lnTo>
                      <a:pt x="6" y="6"/>
                    </a:lnTo>
                    <a:lnTo>
                      <a:pt x="6" y="6"/>
                    </a:lnTo>
                    <a:lnTo>
                      <a:pt x="3"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73"/>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close/>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74"/>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Rectangle 275"/>
              <p:cNvSpPr>
                <a:spLocks noChangeArrowheads="1"/>
              </p:cNvSpPr>
              <p:nvPr/>
            </p:nvSpPr>
            <p:spPr bwMode="auto">
              <a:xfrm>
                <a:off x="1813" y="1293"/>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276"/>
              <p:cNvSpPr>
                <a:spLocks/>
              </p:cNvSpPr>
              <p:nvPr/>
            </p:nvSpPr>
            <p:spPr bwMode="auto">
              <a:xfrm>
                <a:off x="1813" y="1293"/>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77"/>
              <p:cNvSpPr>
                <a:spLocks/>
              </p:cNvSpPr>
              <p:nvPr/>
            </p:nvSpPr>
            <p:spPr bwMode="auto">
              <a:xfrm>
                <a:off x="1816" y="1305"/>
                <a:ext cx="3" cy="6"/>
              </a:xfrm>
              <a:custGeom>
                <a:avLst/>
                <a:gdLst>
                  <a:gd name="T0" fmla="*/ 3 w 3"/>
                  <a:gd name="T1" fmla="*/ 6 h 6"/>
                  <a:gd name="T2" fmla="*/ 0 w 3"/>
                  <a:gd name="T3" fmla="*/ 0 h 6"/>
                  <a:gd name="T4" fmla="*/ 0 w 3"/>
                  <a:gd name="T5" fmla="*/ 3 h 6"/>
                  <a:gd name="T6" fmla="*/ 0 w 3"/>
                  <a:gd name="T7" fmla="*/ 3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0" y="0"/>
                    </a:lnTo>
                    <a:lnTo>
                      <a:pt x="0" y="3"/>
                    </a:lnTo>
                    <a:lnTo>
                      <a:pt x="0" y="3"/>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278"/>
              <p:cNvSpPr>
                <a:spLocks/>
              </p:cNvSpPr>
              <p:nvPr/>
            </p:nvSpPr>
            <p:spPr bwMode="auto">
              <a:xfrm>
                <a:off x="1816" y="1305"/>
                <a:ext cx="3" cy="6"/>
              </a:xfrm>
              <a:custGeom>
                <a:avLst/>
                <a:gdLst>
                  <a:gd name="T0" fmla="*/ 0 w 3"/>
                  <a:gd name="T1" fmla="*/ 0 h 6"/>
                  <a:gd name="T2" fmla="*/ 0 w 3"/>
                  <a:gd name="T3" fmla="*/ 3 h 6"/>
                  <a:gd name="T4" fmla="*/ 0 w 3"/>
                  <a:gd name="T5" fmla="*/ 3 h 6"/>
                  <a:gd name="T6" fmla="*/ 3 w 3"/>
                  <a:gd name="T7" fmla="*/ 6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0" y="3"/>
                    </a:lnTo>
                    <a:lnTo>
                      <a:pt x="0" y="3"/>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279"/>
              <p:cNvSpPr>
                <a:spLocks/>
              </p:cNvSpPr>
              <p:nvPr/>
            </p:nvSpPr>
            <p:spPr bwMode="auto">
              <a:xfrm>
                <a:off x="1982" y="1281"/>
                <a:ext cx="3" cy="9"/>
              </a:xfrm>
              <a:custGeom>
                <a:avLst/>
                <a:gdLst>
                  <a:gd name="T0" fmla="*/ 0 w 1"/>
                  <a:gd name="T1" fmla="*/ 2 h 3"/>
                  <a:gd name="T2" fmla="*/ 0 w 1"/>
                  <a:gd name="T3" fmla="*/ 2 h 3"/>
                  <a:gd name="T4" fmla="*/ 1 w 1"/>
                  <a:gd name="T5" fmla="*/ 0 h 3"/>
                  <a:gd name="T6" fmla="*/ 1 w 1"/>
                  <a:gd name="T7" fmla="*/ 0 h 3"/>
                  <a:gd name="T8" fmla="*/ 1 w 1"/>
                  <a:gd name="T9" fmla="*/ 1 h 3"/>
                  <a:gd name="T10" fmla="*/ 1 w 1"/>
                  <a:gd name="T11" fmla="*/ 2 h 3"/>
                  <a:gd name="T12" fmla="*/ 1 w 1"/>
                  <a:gd name="T13" fmla="*/ 3 h 3"/>
                  <a:gd name="T14" fmla="*/ 0 w 1"/>
                  <a:gd name="T15" fmla="*/ 3 h 3"/>
                  <a:gd name="T16" fmla="*/ 0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2"/>
                    </a:moveTo>
                    <a:cubicBezTo>
                      <a:pt x="0" y="2"/>
                      <a:pt x="0" y="2"/>
                      <a:pt x="0" y="2"/>
                    </a:cubicBezTo>
                    <a:cubicBezTo>
                      <a:pt x="1" y="0"/>
                      <a:pt x="1" y="0"/>
                      <a:pt x="1" y="0"/>
                    </a:cubicBezTo>
                    <a:cubicBezTo>
                      <a:pt x="1" y="0"/>
                      <a:pt x="1" y="0"/>
                      <a:pt x="1" y="0"/>
                    </a:cubicBezTo>
                    <a:cubicBezTo>
                      <a:pt x="1" y="1"/>
                      <a:pt x="1" y="1"/>
                      <a:pt x="1" y="1"/>
                    </a:cubicBezTo>
                    <a:cubicBezTo>
                      <a:pt x="1" y="2"/>
                      <a:pt x="1" y="2"/>
                      <a:pt x="1" y="2"/>
                    </a:cubicBezTo>
                    <a:cubicBezTo>
                      <a:pt x="1" y="3"/>
                      <a:pt x="1" y="3"/>
                      <a:pt x="1" y="3"/>
                    </a:cubicBezTo>
                    <a:cubicBezTo>
                      <a:pt x="1" y="3"/>
                      <a:pt x="0" y="3"/>
                      <a:pt x="0" y="3"/>
                    </a:cubicBezTo>
                    <a:lnTo>
                      <a:pt x="0"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280"/>
              <p:cNvSpPr>
                <a:spLocks/>
              </p:cNvSpPr>
              <p:nvPr/>
            </p:nvSpPr>
            <p:spPr bwMode="auto">
              <a:xfrm>
                <a:off x="1982" y="1281"/>
                <a:ext cx="6" cy="9"/>
              </a:xfrm>
              <a:custGeom>
                <a:avLst/>
                <a:gdLst>
                  <a:gd name="T0" fmla="*/ 1 w 2"/>
                  <a:gd name="T1" fmla="*/ 0 h 3"/>
                  <a:gd name="T2" fmla="*/ 0 w 2"/>
                  <a:gd name="T3" fmla="*/ 0 h 3"/>
                  <a:gd name="T4" fmla="*/ 0 w 2"/>
                  <a:gd name="T5" fmla="*/ 2 h 3"/>
                  <a:gd name="T6" fmla="*/ 0 w 2"/>
                  <a:gd name="T7" fmla="*/ 2 h 3"/>
                  <a:gd name="T8" fmla="*/ 0 w 2"/>
                  <a:gd name="T9" fmla="*/ 3 h 3"/>
                  <a:gd name="T10" fmla="*/ 0 w 2"/>
                  <a:gd name="T11" fmla="*/ 3 h 3"/>
                  <a:gd name="T12" fmla="*/ 1 w 2"/>
                  <a:gd name="T13" fmla="*/ 3 h 3"/>
                  <a:gd name="T14" fmla="*/ 1 w 2"/>
                  <a:gd name="T15" fmla="*/ 2 h 3"/>
                  <a:gd name="T16" fmla="*/ 2 w 2"/>
                  <a:gd name="T17" fmla="*/ 1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0" y="0"/>
                      <a:pt x="0" y="0"/>
                      <a:pt x="0" y="0"/>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2"/>
                      <a:pt x="1" y="2"/>
                      <a:pt x="1"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81"/>
              <p:cNvSpPr>
                <a:spLocks/>
              </p:cNvSpPr>
              <p:nvPr/>
            </p:nvSpPr>
            <p:spPr bwMode="auto">
              <a:xfrm>
                <a:off x="1970" y="1287"/>
                <a:ext cx="9" cy="12"/>
              </a:xfrm>
              <a:custGeom>
                <a:avLst/>
                <a:gdLst>
                  <a:gd name="T0" fmla="*/ 0 w 9"/>
                  <a:gd name="T1" fmla="*/ 9 h 12"/>
                  <a:gd name="T2" fmla="*/ 0 w 9"/>
                  <a:gd name="T3" fmla="*/ 9 h 12"/>
                  <a:gd name="T4" fmla="*/ 3 w 9"/>
                  <a:gd name="T5" fmla="*/ 3 h 12"/>
                  <a:gd name="T6" fmla="*/ 3 w 9"/>
                  <a:gd name="T7" fmla="*/ 0 h 12"/>
                  <a:gd name="T8" fmla="*/ 6 w 9"/>
                  <a:gd name="T9" fmla="*/ 0 h 12"/>
                  <a:gd name="T10" fmla="*/ 9 w 9"/>
                  <a:gd name="T11" fmla="*/ 0 h 12"/>
                  <a:gd name="T12" fmla="*/ 6 w 9"/>
                  <a:gd name="T13" fmla="*/ 0 h 12"/>
                  <a:gd name="T14" fmla="*/ 9 w 9"/>
                  <a:gd name="T15" fmla="*/ 6 h 12"/>
                  <a:gd name="T16" fmla="*/ 6 w 9"/>
                  <a:gd name="T17" fmla="*/ 9 h 12"/>
                  <a:gd name="T18" fmla="*/ 3 w 9"/>
                  <a:gd name="T19" fmla="*/ 9 h 12"/>
                  <a:gd name="T20" fmla="*/ 3 w 9"/>
                  <a:gd name="T21" fmla="*/ 12 h 12"/>
                  <a:gd name="T22" fmla="*/ 3 w 9"/>
                  <a:gd name="T23" fmla="*/ 12 h 12"/>
                  <a:gd name="T24" fmla="*/ 0 w 9"/>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9"/>
                    </a:moveTo>
                    <a:lnTo>
                      <a:pt x="0" y="9"/>
                    </a:lnTo>
                    <a:lnTo>
                      <a:pt x="3" y="3"/>
                    </a:lnTo>
                    <a:lnTo>
                      <a:pt x="3" y="0"/>
                    </a:lnTo>
                    <a:lnTo>
                      <a:pt x="6" y="0"/>
                    </a:lnTo>
                    <a:lnTo>
                      <a:pt x="9" y="0"/>
                    </a:lnTo>
                    <a:lnTo>
                      <a:pt x="6" y="0"/>
                    </a:lnTo>
                    <a:lnTo>
                      <a:pt x="9" y="6"/>
                    </a:lnTo>
                    <a:lnTo>
                      <a:pt x="6" y="9"/>
                    </a:lnTo>
                    <a:lnTo>
                      <a:pt x="3" y="9"/>
                    </a:lnTo>
                    <a:lnTo>
                      <a:pt x="3" y="12"/>
                    </a:lnTo>
                    <a:lnTo>
                      <a:pt x="3" y="12"/>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7" name="Freeform 282"/>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close/>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8" name="Freeform 283"/>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284"/>
              <p:cNvSpPr>
                <a:spLocks/>
              </p:cNvSpPr>
              <p:nvPr/>
            </p:nvSpPr>
            <p:spPr bwMode="auto">
              <a:xfrm>
                <a:off x="1961" y="1253"/>
                <a:ext cx="0" cy="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85"/>
              <p:cNvSpPr>
                <a:spLocks/>
              </p:cNvSpPr>
              <p:nvPr/>
            </p:nvSpPr>
            <p:spPr bwMode="auto">
              <a:xfrm>
                <a:off x="1961" y="1253"/>
                <a:ext cx="0" cy="3"/>
              </a:xfrm>
              <a:custGeom>
                <a:avLst/>
                <a:gdLst>
                  <a:gd name="T0" fmla="*/ 0 h 3"/>
                  <a:gd name="T1" fmla="*/ 0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1" name="Freeform 286"/>
              <p:cNvSpPr>
                <a:spLocks/>
              </p:cNvSpPr>
              <p:nvPr/>
            </p:nvSpPr>
            <p:spPr bwMode="auto">
              <a:xfrm>
                <a:off x="1973" y="1262"/>
                <a:ext cx="3" cy="10"/>
              </a:xfrm>
              <a:custGeom>
                <a:avLst/>
                <a:gdLst>
                  <a:gd name="T0" fmla="*/ 0 w 3"/>
                  <a:gd name="T1" fmla="*/ 10 h 10"/>
                  <a:gd name="T2" fmla="*/ 0 w 3"/>
                  <a:gd name="T3" fmla="*/ 6 h 10"/>
                  <a:gd name="T4" fmla="*/ 0 w 3"/>
                  <a:gd name="T5" fmla="*/ 6 h 10"/>
                  <a:gd name="T6" fmla="*/ 3 w 3"/>
                  <a:gd name="T7" fmla="*/ 6 h 10"/>
                  <a:gd name="T8" fmla="*/ 3 w 3"/>
                  <a:gd name="T9" fmla="*/ 6 h 10"/>
                  <a:gd name="T10" fmla="*/ 0 w 3"/>
                  <a:gd name="T11" fmla="*/ 3 h 10"/>
                  <a:gd name="T12" fmla="*/ 3 w 3"/>
                  <a:gd name="T13" fmla="*/ 0 h 10"/>
                  <a:gd name="T14" fmla="*/ 3 w 3"/>
                  <a:gd name="T15" fmla="*/ 0 h 10"/>
                  <a:gd name="T16" fmla="*/ 3 w 3"/>
                  <a:gd name="T17" fmla="*/ 3 h 10"/>
                  <a:gd name="T18" fmla="*/ 3 w 3"/>
                  <a:gd name="T19" fmla="*/ 3 h 10"/>
                  <a:gd name="T20" fmla="*/ 3 w 3"/>
                  <a:gd name="T21" fmla="*/ 6 h 10"/>
                  <a:gd name="T22" fmla="*/ 3 w 3"/>
                  <a:gd name="T23" fmla="*/ 10 h 10"/>
                  <a:gd name="T24" fmla="*/ 3 w 3"/>
                  <a:gd name="T25" fmla="*/ 6 h 10"/>
                  <a:gd name="T26" fmla="*/ 0 w 3"/>
                  <a:gd name="T27" fmla="*/ 10 h 10"/>
                  <a:gd name="T28" fmla="*/ 0 w 3"/>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0" y="10"/>
                    </a:moveTo>
                    <a:lnTo>
                      <a:pt x="0" y="6"/>
                    </a:lnTo>
                    <a:lnTo>
                      <a:pt x="0" y="6"/>
                    </a:lnTo>
                    <a:lnTo>
                      <a:pt x="3" y="6"/>
                    </a:lnTo>
                    <a:lnTo>
                      <a:pt x="3" y="6"/>
                    </a:lnTo>
                    <a:lnTo>
                      <a:pt x="0" y="3"/>
                    </a:lnTo>
                    <a:lnTo>
                      <a:pt x="3" y="0"/>
                    </a:lnTo>
                    <a:lnTo>
                      <a:pt x="3" y="0"/>
                    </a:lnTo>
                    <a:lnTo>
                      <a:pt x="3" y="3"/>
                    </a:lnTo>
                    <a:lnTo>
                      <a:pt x="3" y="3"/>
                    </a:lnTo>
                    <a:lnTo>
                      <a:pt x="3" y="6"/>
                    </a:lnTo>
                    <a:lnTo>
                      <a:pt x="3" y="10"/>
                    </a:lnTo>
                    <a:lnTo>
                      <a:pt x="3" y="6"/>
                    </a:lnTo>
                    <a:lnTo>
                      <a:pt x="0" y="10"/>
                    </a:lnTo>
                    <a:lnTo>
                      <a:pt x="0" y="1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87"/>
              <p:cNvSpPr>
                <a:spLocks/>
              </p:cNvSpPr>
              <p:nvPr/>
            </p:nvSpPr>
            <p:spPr bwMode="auto">
              <a:xfrm>
                <a:off x="1973" y="1262"/>
                <a:ext cx="6" cy="10"/>
              </a:xfrm>
              <a:custGeom>
                <a:avLst/>
                <a:gdLst>
                  <a:gd name="T0" fmla="*/ 3 w 6"/>
                  <a:gd name="T1" fmla="*/ 0 h 10"/>
                  <a:gd name="T2" fmla="*/ 0 w 6"/>
                  <a:gd name="T3" fmla="*/ 0 h 10"/>
                  <a:gd name="T4" fmla="*/ 0 w 6"/>
                  <a:gd name="T5" fmla="*/ 3 h 10"/>
                  <a:gd name="T6" fmla="*/ 3 w 6"/>
                  <a:gd name="T7" fmla="*/ 6 h 10"/>
                  <a:gd name="T8" fmla="*/ 0 w 6"/>
                  <a:gd name="T9" fmla="*/ 6 h 10"/>
                  <a:gd name="T10" fmla="*/ 0 w 6"/>
                  <a:gd name="T11" fmla="*/ 10 h 10"/>
                  <a:gd name="T12" fmla="*/ 0 w 6"/>
                  <a:gd name="T13" fmla="*/ 10 h 10"/>
                  <a:gd name="T14" fmla="*/ 0 w 6"/>
                  <a:gd name="T15" fmla="*/ 10 h 10"/>
                  <a:gd name="T16" fmla="*/ 3 w 6"/>
                  <a:gd name="T17" fmla="*/ 10 h 10"/>
                  <a:gd name="T18" fmla="*/ 3 w 6"/>
                  <a:gd name="T19" fmla="*/ 10 h 10"/>
                  <a:gd name="T20" fmla="*/ 6 w 6"/>
                  <a:gd name="T21" fmla="*/ 6 h 10"/>
                  <a:gd name="T22" fmla="*/ 6 w 6"/>
                  <a:gd name="T23" fmla="*/ 3 h 10"/>
                  <a:gd name="T24" fmla="*/ 3 w 6"/>
                  <a:gd name="T25" fmla="*/ 3 h 10"/>
                  <a:gd name="T26" fmla="*/ 3 w 6"/>
                  <a:gd name="T27" fmla="*/ 0 h 10"/>
                  <a:gd name="T28" fmla="*/ 3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3" y="0"/>
                    </a:moveTo>
                    <a:lnTo>
                      <a:pt x="0" y="0"/>
                    </a:lnTo>
                    <a:lnTo>
                      <a:pt x="0" y="3"/>
                    </a:lnTo>
                    <a:lnTo>
                      <a:pt x="3" y="6"/>
                    </a:lnTo>
                    <a:lnTo>
                      <a:pt x="0" y="6"/>
                    </a:lnTo>
                    <a:lnTo>
                      <a:pt x="0" y="10"/>
                    </a:lnTo>
                    <a:lnTo>
                      <a:pt x="0" y="10"/>
                    </a:lnTo>
                    <a:lnTo>
                      <a:pt x="0" y="10"/>
                    </a:lnTo>
                    <a:lnTo>
                      <a:pt x="3" y="10"/>
                    </a:lnTo>
                    <a:lnTo>
                      <a:pt x="3" y="10"/>
                    </a:lnTo>
                    <a:lnTo>
                      <a:pt x="6"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288"/>
              <p:cNvSpPr>
                <a:spLocks/>
              </p:cNvSpPr>
              <p:nvPr/>
            </p:nvSpPr>
            <p:spPr bwMode="auto">
              <a:xfrm>
                <a:off x="1819" y="1305"/>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289"/>
              <p:cNvSpPr>
                <a:spLocks/>
              </p:cNvSpPr>
              <p:nvPr/>
            </p:nvSpPr>
            <p:spPr bwMode="auto">
              <a:xfrm>
                <a:off x="1819" y="1305"/>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290"/>
              <p:cNvSpPr>
                <a:spLocks/>
              </p:cNvSpPr>
              <p:nvPr/>
            </p:nvSpPr>
            <p:spPr bwMode="auto">
              <a:xfrm>
                <a:off x="1979" y="1329"/>
                <a:ext cx="3" cy="3"/>
              </a:xfrm>
              <a:custGeom>
                <a:avLst/>
                <a:gdLst>
                  <a:gd name="T0" fmla="*/ 3 w 3"/>
                  <a:gd name="T1" fmla="*/ 3 h 3"/>
                  <a:gd name="T2" fmla="*/ 3 w 3"/>
                  <a:gd name="T3" fmla="*/ 3 h 3"/>
                  <a:gd name="T4" fmla="*/ 3 w 3"/>
                  <a:gd name="T5" fmla="*/ 0 h 3"/>
                  <a:gd name="T6" fmla="*/ 0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291"/>
              <p:cNvSpPr>
                <a:spLocks/>
              </p:cNvSpPr>
              <p:nvPr/>
            </p:nvSpPr>
            <p:spPr bwMode="auto">
              <a:xfrm>
                <a:off x="1979" y="1329"/>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292"/>
              <p:cNvSpPr>
                <a:spLocks/>
              </p:cNvSpPr>
              <p:nvPr/>
            </p:nvSpPr>
            <p:spPr bwMode="auto">
              <a:xfrm>
                <a:off x="2115" y="1117"/>
                <a:ext cx="6" cy="9"/>
              </a:xfrm>
              <a:custGeom>
                <a:avLst/>
                <a:gdLst>
                  <a:gd name="T0" fmla="*/ 0 w 6"/>
                  <a:gd name="T1" fmla="*/ 6 h 9"/>
                  <a:gd name="T2" fmla="*/ 0 w 6"/>
                  <a:gd name="T3" fmla="*/ 3 h 9"/>
                  <a:gd name="T4" fmla="*/ 0 w 6"/>
                  <a:gd name="T5" fmla="*/ 3 h 9"/>
                  <a:gd name="T6" fmla="*/ 3 w 6"/>
                  <a:gd name="T7" fmla="*/ 0 h 9"/>
                  <a:gd name="T8" fmla="*/ 6 w 6"/>
                  <a:gd name="T9" fmla="*/ 0 h 9"/>
                  <a:gd name="T10" fmla="*/ 6 w 6"/>
                  <a:gd name="T11" fmla="*/ 3 h 9"/>
                  <a:gd name="T12" fmla="*/ 6 w 6"/>
                  <a:gd name="T13" fmla="*/ 3 h 9"/>
                  <a:gd name="T14" fmla="*/ 6 w 6"/>
                  <a:gd name="T15" fmla="*/ 6 h 9"/>
                  <a:gd name="T16" fmla="*/ 3 w 6"/>
                  <a:gd name="T17" fmla="*/ 9 h 9"/>
                  <a:gd name="T18" fmla="*/ 0 w 6"/>
                  <a:gd name="T19" fmla="*/ 9 h 9"/>
                  <a:gd name="T20" fmla="*/ 0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0" y="6"/>
                    </a:moveTo>
                    <a:lnTo>
                      <a:pt x="0" y="3"/>
                    </a:lnTo>
                    <a:lnTo>
                      <a:pt x="0" y="3"/>
                    </a:lnTo>
                    <a:lnTo>
                      <a:pt x="3" y="0"/>
                    </a:lnTo>
                    <a:lnTo>
                      <a:pt x="6" y="0"/>
                    </a:lnTo>
                    <a:lnTo>
                      <a:pt x="6" y="3"/>
                    </a:lnTo>
                    <a:lnTo>
                      <a:pt x="6" y="3"/>
                    </a:lnTo>
                    <a:lnTo>
                      <a:pt x="6" y="6"/>
                    </a:lnTo>
                    <a:lnTo>
                      <a:pt x="3"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93"/>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close/>
                    <a:moveTo>
                      <a:pt x="3" y="0"/>
                    </a:moveTo>
                    <a:lnTo>
                      <a:pt x="3" y="3"/>
                    </a:lnTo>
                    <a:lnTo>
                      <a:pt x="0" y="6"/>
                    </a:lnTo>
                    <a:lnTo>
                      <a:pt x="0" y="6"/>
                    </a:lnTo>
                    <a:lnTo>
                      <a:pt x="0" y="12"/>
                    </a:lnTo>
                    <a:lnTo>
                      <a:pt x="0" y="12"/>
                    </a:lnTo>
                    <a:lnTo>
                      <a:pt x="3" y="12"/>
                    </a:lnTo>
                    <a:lnTo>
                      <a:pt x="6" y="9"/>
                    </a:lnTo>
                    <a:lnTo>
                      <a:pt x="6"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94"/>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moveTo>
                      <a:pt x="3" y="0"/>
                    </a:moveTo>
                    <a:lnTo>
                      <a:pt x="3" y="3"/>
                    </a:lnTo>
                    <a:lnTo>
                      <a:pt x="0" y="6"/>
                    </a:lnTo>
                    <a:lnTo>
                      <a:pt x="0" y="6"/>
                    </a:lnTo>
                    <a:lnTo>
                      <a:pt x="0" y="12"/>
                    </a:lnTo>
                    <a:lnTo>
                      <a:pt x="0" y="12"/>
                    </a:lnTo>
                    <a:lnTo>
                      <a:pt x="3" y="12"/>
                    </a:lnTo>
                    <a:lnTo>
                      <a:pt x="6" y="9"/>
                    </a:lnTo>
                    <a:lnTo>
                      <a:pt x="6"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0" name="Freeform 295"/>
              <p:cNvSpPr>
                <a:spLocks/>
              </p:cNvSpPr>
              <p:nvPr/>
            </p:nvSpPr>
            <p:spPr bwMode="auto">
              <a:xfrm>
                <a:off x="2170" y="767"/>
                <a:ext cx="78" cy="115"/>
              </a:xfrm>
              <a:custGeom>
                <a:avLst/>
                <a:gdLst>
                  <a:gd name="T0" fmla="*/ 42 w 78"/>
                  <a:gd name="T1" fmla="*/ 115 h 115"/>
                  <a:gd name="T2" fmla="*/ 36 w 78"/>
                  <a:gd name="T3" fmla="*/ 112 h 115"/>
                  <a:gd name="T4" fmla="*/ 39 w 78"/>
                  <a:gd name="T5" fmla="*/ 94 h 115"/>
                  <a:gd name="T6" fmla="*/ 42 w 78"/>
                  <a:gd name="T7" fmla="*/ 88 h 115"/>
                  <a:gd name="T8" fmla="*/ 36 w 78"/>
                  <a:gd name="T9" fmla="*/ 85 h 115"/>
                  <a:gd name="T10" fmla="*/ 30 w 78"/>
                  <a:gd name="T11" fmla="*/ 75 h 115"/>
                  <a:gd name="T12" fmla="*/ 24 w 78"/>
                  <a:gd name="T13" fmla="*/ 72 h 115"/>
                  <a:gd name="T14" fmla="*/ 30 w 78"/>
                  <a:gd name="T15" fmla="*/ 72 h 115"/>
                  <a:gd name="T16" fmla="*/ 30 w 78"/>
                  <a:gd name="T17" fmla="*/ 66 h 115"/>
                  <a:gd name="T18" fmla="*/ 24 w 78"/>
                  <a:gd name="T19" fmla="*/ 66 h 115"/>
                  <a:gd name="T20" fmla="*/ 12 w 78"/>
                  <a:gd name="T21" fmla="*/ 66 h 115"/>
                  <a:gd name="T22" fmla="*/ 3 w 78"/>
                  <a:gd name="T23" fmla="*/ 69 h 115"/>
                  <a:gd name="T24" fmla="*/ 3 w 78"/>
                  <a:gd name="T25" fmla="*/ 63 h 115"/>
                  <a:gd name="T26" fmla="*/ 3 w 78"/>
                  <a:gd name="T27" fmla="*/ 54 h 115"/>
                  <a:gd name="T28" fmla="*/ 9 w 78"/>
                  <a:gd name="T29" fmla="*/ 48 h 115"/>
                  <a:gd name="T30" fmla="*/ 15 w 78"/>
                  <a:gd name="T31" fmla="*/ 54 h 115"/>
                  <a:gd name="T32" fmla="*/ 18 w 78"/>
                  <a:gd name="T33" fmla="*/ 57 h 115"/>
                  <a:gd name="T34" fmla="*/ 27 w 78"/>
                  <a:gd name="T35" fmla="*/ 51 h 115"/>
                  <a:gd name="T36" fmla="*/ 21 w 78"/>
                  <a:gd name="T37" fmla="*/ 45 h 115"/>
                  <a:gd name="T38" fmla="*/ 30 w 78"/>
                  <a:gd name="T39" fmla="*/ 45 h 115"/>
                  <a:gd name="T40" fmla="*/ 30 w 78"/>
                  <a:gd name="T41" fmla="*/ 39 h 115"/>
                  <a:gd name="T42" fmla="*/ 24 w 78"/>
                  <a:gd name="T43" fmla="*/ 39 h 115"/>
                  <a:gd name="T44" fmla="*/ 30 w 78"/>
                  <a:gd name="T45" fmla="*/ 33 h 115"/>
                  <a:gd name="T46" fmla="*/ 33 w 78"/>
                  <a:gd name="T47" fmla="*/ 27 h 115"/>
                  <a:gd name="T48" fmla="*/ 27 w 78"/>
                  <a:gd name="T49" fmla="*/ 27 h 115"/>
                  <a:gd name="T50" fmla="*/ 21 w 78"/>
                  <a:gd name="T51" fmla="*/ 30 h 115"/>
                  <a:gd name="T52" fmla="*/ 15 w 78"/>
                  <a:gd name="T53" fmla="*/ 33 h 115"/>
                  <a:gd name="T54" fmla="*/ 24 w 78"/>
                  <a:gd name="T55" fmla="*/ 24 h 115"/>
                  <a:gd name="T56" fmla="*/ 27 w 78"/>
                  <a:gd name="T57" fmla="*/ 18 h 115"/>
                  <a:gd name="T58" fmla="*/ 21 w 78"/>
                  <a:gd name="T59" fmla="*/ 21 h 115"/>
                  <a:gd name="T60" fmla="*/ 18 w 78"/>
                  <a:gd name="T61" fmla="*/ 15 h 115"/>
                  <a:gd name="T62" fmla="*/ 24 w 78"/>
                  <a:gd name="T63" fmla="*/ 6 h 115"/>
                  <a:gd name="T64" fmla="*/ 30 w 78"/>
                  <a:gd name="T65" fmla="*/ 3 h 115"/>
                  <a:gd name="T66" fmla="*/ 30 w 78"/>
                  <a:gd name="T67" fmla="*/ 0 h 115"/>
                  <a:gd name="T68" fmla="*/ 36 w 78"/>
                  <a:gd name="T69" fmla="*/ 9 h 115"/>
                  <a:gd name="T70" fmla="*/ 45 w 78"/>
                  <a:gd name="T71" fmla="*/ 6 h 115"/>
                  <a:gd name="T72" fmla="*/ 51 w 78"/>
                  <a:gd name="T73" fmla="*/ 6 h 115"/>
                  <a:gd name="T74" fmla="*/ 54 w 78"/>
                  <a:gd name="T75" fmla="*/ 12 h 115"/>
                  <a:gd name="T76" fmla="*/ 54 w 78"/>
                  <a:gd name="T77" fmla="*/ 21 h 115"/>
                  <a:gd name="T78" fmla="*/ 54 w 78"/>
                  <a:gd name="T79" fmla="*/ 30 h 115"/>
                  <a:gd name="T80" fmla="*/ 48 w 78"/>
                  <a:gd name="T81" fmla="*/ 36 h 115"/>
                  <a:gd name="T82" fmla="*/ 57 w 78"/>
                  <a:gd name="T83" fmla="*/ 33 h 115"/>
                  <a:gd name="T84" fmla="*/ 63 w 78"/>
                  <a:gd name="T85" fmla="*/ 30 h 115"/>
                  <a:gd name="T86" fmla="*/ 69 w 78"/>
                  <a:gd name="T87" fmla="*/ 27 h 115"/>
                  <a:gd name="T88" fmla="*/ 72 w 78"/>
                  <a:gd name="T89" fmla="*/ 33 h 115"/>
                  <a:gd name="T90" fmla="*/ 72 w 78"/>
                  <a:gd name="T91" fmla="*/ 39 h 115"/>
                  <a:gd name="T92" fmla="*/ 66 w 78"/>
                  <a:gd name="T93" fmla="*/ 45 h 115"/>
                  <a:gd name="T94" fmla="*/ 66 w 78"/>
                  <a:gd name="T95" fmla="*/ 51 h 115"/>
                  <a:gd name="T96" fmla="*/ 75 w 78"/>
                  <a:gd name="T97" fmla="*/ 51 h 115"/>
                  <a:gd name="T98" fmla="*/ 78 w 78"/>
                  <a:gd name="T99" fmla="*/ 54 h 115"/>
                  <a:gd name="T100" fmla="*/ 78 w 78"/>
                  <a:gd name="T101" fmla="*/ 60 h 115"/>
                  <a:gd name="T102" fmla="*/ 75 w 78"/>
                  <a:gd name="T103" fmla="*/ 66 h 115"/>
                  <a:gd name="T104" fmla="*/ 69 w 78"/>
                  <a:gd name="T105" fmla="*/ 75 h 115"/>
                  <a:gd name="T106" fmla="*/ 66 w 78"/>
                  <a:gd name="T107" fmla="*/ 78 h 115"/>
                  <a:gd name="T108" fmla="*/ 60 w 78"/>
                  <a:gd name="T109" fmla="*/ 85 h 115"/>
                  <a:gd name="T110" fmla="*/ 63 w 78"/>
                  <a:gd name="T111" fmla="*/ 91 h 115"/>
                  <a:gd name="T112" fmla="*/ 57 w 78"/>
                  <a:gd name="T113" fmla="*/ 100 h 115"/>
                  <a:gd name="T114" fmla="*/ 54 w 78"/>
                  <a:gd name="T115" fmla="*/ 109 h 115"/>
                  <a:gd name="T116" fmla="*/ 51 w 78"/>
                  <a:gd name="T117" fmla="*/ 112 h 115"/>
                  <a:gd name="T118" fmla="*/ 45 w 78"/>
                  <a:gd name="T1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5">
                    <a:moveTo>
                      <a:pt x="45" y="115"/>
                    </a:moveTo>
                    <a:lnTo>
                      <a:pt x="42" y="115"/>
                    </a:lnTo>
                    <a:lnTo>
                      <a:pt x="36" y="115"/>
                    </a:lnTo>
                    <a:lnTo>
                      <a:pt x="36" y="112"/>
                    </a:lnTo>
                    <a:lnTo>
                      <a:pt x="33" y="106"/>
                    </a:lnTo>
                    <a:lnTo>
                      <a:pt x="39" y="94"/>
                    </a:lnTo>
                    <a:lnTo>
                      <a:pt x="39" y="91"/>
                    </a:lnTo>
                    <a:lnTo>
                      <a:pt x="42" y="88"/>
                    </a:lnTo>
                    <a:lnTo>
                      <a:pt x="39" y="85"/>
                    </a:lnTo>
                    <a:lnTo>
                      <a:pt x="36" y="85"/>
                    </a:lnTo>
                    <a:lnTo>
                      <a:pt x="36" y="78"/>
                    </a:lnTo>
                    <a:lnTo>
                      <a:pt x="30" y="75"/>
                    </a:lnTo>
                    <a:lnTo>
                      <a:pt x="24" y="75"/>
                    </a:lnTo>
                    <a:lnTo>
                      <a:pt x="24" y="72"/>
                    </a:lnTo>
                    <a:lnTo>
                      <a:pt x="27" y="72"/>
                    </a:lnTo>
                    <a:lnTo>
                      <a:pt x="30" y="72"/>
                    </a:lnTo>
                    <a:lnTo>
                      <a:pt x="30" y="66"/>
                    </a:lnTo>
                    <a:lnTo>
                      <a:pt x="30" y="66"/>
                    </a:lnTo>
                    <a:lnTo>
                      <a:pt x="24" y="69"/>
                    </a:lnTo>
                    <a:lnTo>
                      <a:pt x="24" y="66"/>
                    </a:lnTo>
                    <a:lnTo>
                      <a:pt x="15" y="66"/>
                    </a:lnTo>
                    <a:lnTo>
                      <a:pt x="12" y="66"/>
                    </a:lnTo>
                    <a:lnTo>
                      <a:pt x="6" y="66"/>
                    </a:lnTo>
                    <a:lnTo>
                      <a:pt x="3" y="69"/>
                    </a:lnTo>
                    <a:lnTo>
                      <a:pt x="3" y="66"/>
                    </a:lnTo>
                    <a:lnTo>
                      <a:pt x="3" y="63"/>
                    </a:lnTo>
                    <a:lnTo>
                      <a:pt x="0" y="57"/>
                    </a:lnTo>
                    <a:lnTo>
                      <a:pt x="3" y="54"/>
                    </a:lnTo>
                    <a:lnTo>
                      <a:pt x="3" y="51"/>
                    </a:lnTo>
                    <a:lnTo>
                      <a:pt x="9" y="48"/>
                    </a:lnTo>
                    <a:lnTo>
                      <a:pt x="12" y="51"/>
                    </a:lnTo>
                    <a:lnTo>
                      <a:pt x="15" y="54"/>
                    </a:lnTo>
                    <a:lnTo>
                      <a:pt x="18" y="57"/>
                    </a:lnTo>
                    <a:lnTo>
                      <a:pt x="18" y="57"/>
                    </a:lnTo>
                    <a:lnTo>
                      <a:pt x="27" y="54"/>
                    </a:lnTo>
                    <a:lnTo>
                      <a:pt x="27" y="51"/>
                    </a:lnTo>
                    <a:lnTo>
                      <a:pt x="21" y="48"/>
                    </a:lnTo>
                    <a:lnTo>
                      <a:pt x="21" y="45"/>
                    </a:lnTo>
                    <a:lnTo>
                      <a:pt x="24" y="48"/>
                    </a:lnTo>
                    <a:lnTo>
                      <a:pt x="30" y="45"/>
                    </a:lnTo>
                    <a:lnTo>
                      <a:pt x="36" y="42"/>
                    </a:lnTo>
                    <a:lnTo>
                      <a:pt x="30" y="39"/>
                    </a:lnTo>
                    <a:lnTo>
                      <a:pt x="24" y="42"/>
                    </a:lnTo>
                    <a:lnTo>
                      <a:pt x="24" y="39"/>
                    </a:lnTo>
                    <a:lnTo>
                      <a:pt x="27" y="36"/>
                    </a:lnTo>
                    <a:lnTo>
                      <a:pt x="30" y="33"/>
                    </a:lnTo>
                    <a:lnTo>
                      <a:pt x="33" y="33"/>
                    </a:lnTo>
                    <a:lnTo>
                      <a:pt x="33" y="27"/>
                    </a:lnTo>
                    <a:lnTo>
                      <a:pt x="33" y="24"/>
                    </a:lnTo>
                    <a:lnTo>
                      <a:pt x="27" y="27"/>
                    </a:lnTo>
                    <a:lnTo>
                      <a:pt x="27" y="27"/>
                    </a:lnTo>
                    <a:lnTo>
                      <a:pt x="21" y="30"/>
                    </a:lnTo>
                    <a:lnTo>
                      <a:pt x="15" y="33"/>
                    </a:lnTo>
                    <a:lnTo>
                      <a:pt x="15" y="33"/>
                    </a:lnTo>
                    <a:lnTo>
                      <a:pt x="21" y="27"/>
                    </a:lnTo>
                    <a:lnTo>
                      <a:pt x="24" y="24"/>
                    </a:lnTo>
                    <a:lnTo>
                      <a:pt x="30" y="21"/>
                    </a:lnTo>
                    <a:lnTo>
                      <a:pt x="27" y="18"/>
                    </a:lnTo>
                    <a:lnTo>
                      <a:pt x="24" y="18"/>
                    </a:lnTo>
                    <a:lnTo>
                      <a:pt x="21" y="21"/>
                    </a:lnTo>
                    <a:lnTo>
                      <a:pt x="18" y="18"/>
                    </a:lnTo>
                    <a:lnTo>
                      <a:pt x="18" y="15"/>
                    </a:lnTo>
                    <a:lnTo>
                      <a:pt x="21" y="12"/>
                    </a:lnTo>
                    <a:lnTo>
                      <a:pt x="24" y="6"/>
                    </a:lnTo>
                    <a:lnTo>
                      <a:pt x="27" y="6"/>
                    </a:lnTo>
                    <a:lnTo>
                      <a:pt x="30" y="3"/>
                    </a:lnTo>
                    <a:lnTo>
                      <a:pt x="33" y="0"/>
                    </a:lnTo>
                    <a:lnTo>
                      <a:pt x="30" y="0"/>
                    </a:lnTo>
                    <a:lnTo>
                      <a:pt x="33" y="6"/>
                    </a:lnTo>
                    <a:lnTo>
                      <a:pt x="36" y="9"/>
                    </a:lnTo>
                    <a:lnTo>
                      <a:pt x="39" y="3"/>
                    </a:lnTo>
                    <a:lnTo>
                      <a:pt x="45" y="6"/>
                    </a:lnTo>
                    <a:lnTo>
                      <a:pt x="48" y="3"/>
                    </a:lnTo>
                    <a:lnTo>
                      <a:pt x="51" y="6"/>
                    </a:lnTo>
                    <a:lnTo>
                      <a:pt x="54" y="9"/>
                    </a:lnTo>
                    <a:lnTo>
                      <a:pt x="54" y="12"/>
                    </a:lnTo>
                    <a:lnTo>
                      <a:pt x="57" y="15"/>
                    </a:lnTo>
                    <a:lnTo>
                      <a:pt x="54" y="21"/>
                    </a:lnTo>
                    <a:lnTo>
                      <a:pt x="54" y="27"/>
                    </a:lnTo>
                    <a:lnTo>
                      <a:pt x="54" y="30"/>
                    </a:lnTo>
                    <a:lnTo>
                      <a:pt x="48" y="30"/>
                    </a:lnTo>
                    <a:lnTo>
                      <a:pt x="48" y="36"/>
                    </a:lnTo>
                    <a:lnTo>
                      <a:pt x="54" y="36"/>
                    </a:lnTo>
                    <a:lnTo>
                      <a:pt x="57" y="33"/>
                    </a:lnTo>
                    <a:lnTo>
                      <a:pt x="57" y="30"/>
                    </a:lnTo>
                    <a:lnTo>
                      <a:pt x="63" y="30"/>
                    </a:lnTo>
                    <a:lnTo>
                      <a:pt x="66" y="27"/>
                    </a:lnTo>
                    <a:lnTo>
                      <a:pt x="69" y="27"/>
                    </a:lnTo>
                    <a:lnTo>
                      <a:pt x="72" y="30"/>
                    </a:lnTo>
                    <a:lnTo>
                      <a:pt x="72" y="33"/>
                    </a:lnTo>
                    <a:lnTo>
                      <a:pt x="72" y="36"/>
                    </a:lnTo>
                    <a:lnTo>
                      <a:pt x="72" y="39"/>
                    </a:lnTo>
                    <a:lnTo>
                      <a:pt x="72" y="42"/>
                    </a:lnTo>
                    <a:lnTo>
                      <a:pt x="66" y="45"/>
                    </a:lnTo>
                    <a:lnTo>
                      <a:pt x="66" y="48"/>
                    </a:lnTo>
                    <a:lnTo>
                      <a:pt x="66" y="51"/>
                    </a:lnTo>
                    <a:lnTo>
                      <a:pt x="72" y="51"/>
                    </a:lnTo>
                    <a:lnTo>
                      <a:pt x="75" y="51"/>
                    </a:lnTo>
                    <a:lnTo>
                      <a:pt x="78" y="51"/>
                    </a:lnTo>
                    <a:lnTo>
                      <a:pt x="78" y="54"/>
                    </a:lnTo>
                    <a:lnTo>
                      <a:pt x="78" y="57"/>
                    </a:lnTo>
                    <a:lnTo>
                      <a:pt x="78" y="60"/>
                    </a:lnTo>
                    <a:lnTo>
                      <a:pt x="75" y="63"/>
                    </a:lnTo>
                    <a:lnTo>
                      <a:pt x="75" y="66"/>
                    </a:lnTo>
                    <a:lnTo>
                      <a:pt x="75" y="72"/>
                    </a:lnTo>
                    <a:lnTo>
                      <a:pt x="69" y="75"/>
                    </a:lnTo>
                    <a:lnTo>
                      <a:pt x="66" y="78"/>
                    </a:lnTo>
                    <a:lnTo>
                      <a:pt x="66" y="78"/>
                    </a:lnTo>
                    <a:lnTo>
                      <a:pt x="63" y="81"/>
                    </a:lnTo>
                    <a:lnTo>
                      <a:pt x="60" y="85"/>
                    </a:lnTo>
                    <a:lnTo>
                      <a:pt x="60" y="88"/>
                    </a:lnTo>
                    <a:lnTo>
                      <a:pt x="63" y="91"/>
                    </a:lnTo>
                    <a:lnTo>
                      <a:pt x="60" y="94"/>
                    </a:lnTo>
                    <a:lnTo>
                      <a:pt x="57" y="100"/>
                    </a:lnTo>
                    <a:lnTo>
                      <a:pt x="57" y="103"/>
                    </a:lnTo>
                    <a:lnTo>
                      <a:pt x="54" y="109"/>
                    </a:lnTo>
                    <a:lnTo>
                      <a:pt x="51" y="109"/>
                    </a:lnTo>
                    <a:lnTo>
                      <a:pt x="51" y="112"/>
                    </a:lnTo>
                    <a:lnTo>
                      <a:pt x="45" y="115"/>
                    </a:lnTo>
                    <a:lnTo>
                      <a:pt x="45"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1" name="Freeform 296"/>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close/>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97"/>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298"/>
              <p:cNvSpPr>
                <a:spLocks/>
              </p:cNvSpPr>
              <p:nvPr/>
            </p:nvSpPr>
            <p:spPr bwMode="auto">
              <a:xfrm>
                <a:off x="2100" y="957"/>
                <a:ext cx="21" cy="3"/>
              </a:xfrm>
              <a:custGeom>
                <a:avLst/>
                <a:gdLst>
                  <a:gd name="T0" fmla="*/ 0 w 21"/>
                  <a:gd name="T1" fmla="*/ 0 h 3"/>
                  <a:gd name="T2" fmla="*/ 0 w 21"/>
                  <a:gd name="T3" fmla="*/ 0 h 3"/>
                  <a:gd name="T4" fmla="*/ 0 w 21"/>
                  <a:gd name="T5" fmla="*/ 0 h 3"/>
                  <a:gd name="T6" fmla="*/ 6 w 21"/>
                  <a:gd name="T7" fmla="*/ 0 h 3"/>
                  <a:gd name="T8" fmla="*/ 6 w 21"/>
                  <a:gd name="T9" fmla="*/ 0 h 3"/>
                  <a:gd name="T10" fmla="*/ 12 w 21"/>
                  <a:gd name="T11" fmla="*/ 0 h 3"/>
                  <a:gd name="T12" fmla="*/ 18 w 21"/>
                  <a:gd name="T13" fmla="*/ 0 h 3"/>
                  <a:gd name="T14" fmla="*/ 21 w 21"/>
                  <a:gd name="T15" fmla="*/ 0 h 3"/>
                  <a:gd name="T16" fmla="*/ 21 w 21"/>
                  <a:gd name="T17" fmla="*/ 3 h 3"/>
                  <a:gd name="T18" fmla="*/ 18 w 21"/>
                  <a:gd name="T19" fmla="*/ 3 h 3"/>
                  <a:gd name="T20" fmla="*/ 15 w 21"/>
                  <a:gd name="T21" fmla="*/ 3 h 3"/>
                  <a:gd name="T22" fmla="*/ 15 w 21"/>
                  <a:gd name="T23" fmla="*/ 3 h 3"/>
                  <a:gd name="T24" fmla="*/ 12 w 21"/>
                  <a:gd name="T25" fmla="*/ 3 h 3"/>
                  <a:gd name="T26" fmla="*/ 6 w 21"/>
                  <a:gd name="T27" fmla="*/ 3 h 3"/>
                  <a:gd name="T28" fmla="*/ 0 w 2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
                    <a:moveTo>
                      <a:pt x="0" y="0"/>
                    </a:moveTo>
                    <a:lnTo>
                      <a:pt x="0" y="0"/>
                    </a:lnTo>
                    <a:lnTo>
                      <a:pt x="0" y="0"/>
                    </a:lnTo>
                    <a:lnTo>
                      <a:pt x="6" y="0"/>
                    </a:lnTo>
                    <a:lnTo>
                      <a:pt x="6" y="0"/>
                    </a:lnTo>
                    <a:lnTo>
                      <a:pt x="12" y="0"/>
                    </a:lnTo>
                    <a:lnTo>
                      <a:pt x="18" y="0"/>
                    </a:lnTo>
                    <a:lnTo>
                      <a:pt x="21" y="0"/>
                    </a:lnTo>
                    <a:lnTo>
                      <a:pt x="21" y="3"/>
                    </a:lnTo>
                    <a:lnTo>
                      <a:pt x="18" y="3"/>
                    </a:lnTo>
                    <a:lnTo>
                      <a:pt x="15" y="3"/>
                    </a:lnTo>
                    <a:lnTo>
                      <a:pt x="15" y="3"/>
                    </a:lnTo>
                    <a:lnTo>
                      <a:pt x="12" y="3"/>
                    </a:lnTo>
                    <a:lnTo>
                      <a:pt x="6"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299"/>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close/>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300"/>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301"/>
              <p:cNvSpPr>
                <a:spLocks/>
              </p:cNvSpPr>
              <p:nvPr/>
            </p:nvSpPr>
            <p:spPr bwMode="auto">
              <a:xfrm>
                <a:off x="2097" y="963"/>
                <a:ext cx="24" cy="9"/>
              </a:xfrm>
              <a:custGeom>
                <a:avLst/>
                <a:gdLst>
                  <a:gd name="T0" fmla="*/ 6 w 24"/>
                  <a:gd name="T1" fmla="*/ 6 h 9"/>
                  <a:gd name="T2" fmla="*/ 3 w 24"/>
                  <a:gd name="T3" fmla="*/ 6 h 9"/>
                  <a:gd name="T4" fmla="*/ 0 w 24"/>
                  <a:gd name="T5" fmla="*/ 6 h 9"/>
                  <a:gd name="T6" fmla="*/ 0 w 24"/>
                  <a:gd name="T7" fmla="*/ 6 h 9"/>
                  <a:gd name="T8" fmla="*/ 0 w 24"/>
                  <a:gd name="T9" fmla="*/ 6 h 9"/>
                  <a:gd name="T10" fmla="*/ 3 w 24"/>
                  <a:gd name="T11" fmla="*/ 6 h 9"/>
                  <a:gd name="T12" fmla="*/ 6 w 24"/>
                  <a:gd name="T13" fmla="*/ 6 h 9"/>
                  <a:gd name="T14" fmla="*/ 9 w 24"/>
                  <a:gd name="T15" fmla="*/ 3 h 9"/>
                  <a:gd name="T16" fmla="*/ 18 w 24"/>
                  <a:gd name="T17" fmla="*/ 0 h 9"/>
                  <a:gd name="T18" fmla="*/ 18 w 24"/>
                  <a:gd name="T19" fmla="*/ 0 h 9"/>
                  <a:gd name="T20" fmla="*/ 21 w 24"/>
                  <a:gd name="T21" fmla="*/ 0 h 9"/>
                  <a:gd name="T22" fmla="*/ 24 w 24"/>
                  <a:gd name="T23" fmla="*/ 0 h 9"/>
                  <a:gd name="T24" fmla="*/ 24 w 24"/>
                  <a:gd name="T25" fmla="*/ 3 h 9"/>
                  <a:gd name="T26" fmla="*/ 21 w 24"/>
                  <a:gd name="T27" fmla="*/ 3 h 9"/>
                  <a:gd name="T28" fmla="*/ 18 w 24"/>
                  <a:gd name="T29" fmla="*/ 3 h 9"/>
                  <a:gd name="T30" fmla="*/ 15 w 24"/>
                  <a:gd name="T31" fmla="*/ 3 h 9"/>
                  <a:gd name="T32" fmla="*/ 12 w 24"/>
                  <a:gd name="T33" fmla="*/ 6 h 9"/>
                  <a:gd name="T34" fmla="*/ 9 w 24"/>
                  <a:gd name="T35" fmla="*/ 9 h 9"/>
                  <a:gd name="T36" fmla="*/ 6 w 2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6" y="6"/>
                    </a:moveTo>
                    <a:lnTo>
                      <a:pt x="3" y="6"/>
                    </a:lnTo>
                    <a:lnTo>
                      <a:pt x="0" y="6"/>
                    </a:lnTo>
                    <a:lnTo>
                      <a:pt x="0" y="6"/>
                    </a:lnTo>
                    <a:lnTo>
                      <a:pt x="0" y="6"/>
                    </a:lnTo>
                    <a:lnTo>
                      <a:pt x="3" y="6"/>
                    </a:lnTo>
                    <a:lnTo>
                      <a:pt x="6" y="6"/>
                    </a:lnTo>
                    <a:lnTo>
                      <a:pt x="9" y="3"/>
                    </a:lnTo>
                    <a:lnTo>
                      <a:pt x="18" y="0"/>
                    </a:lnTo>
                    <a:lnTo>
                      <a:pt x="18" y="0"/>
                    </a:lnTo>
                    <a:lnTo>
                      <a:pt x="21" y="0"/>
                    </a:lnTo>
                    <a:lnTo>
                      <a:pt x="24" y="0"/>
                    </a:lnTo>
                    <a:lnTo>
                      <a:pt x="24" y="3"/>
                    </a:lnTo>
                    <a:lnTo>
                      <a:pt x="21" y="3"/>
                    </a:lnTo>
                    <a:lnTo>
                      <a:pt x="18" y="3"/>
                    </a:lnTo>
                    <a:lnTo>
                      <a:pt x="15" y="3"/>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302"/>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close/>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303"/>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304"/>
              <p:cNvSpPr>
                <a:spLocks/>
              </p:cNvSpPr>
              <p:nvPr/>
            </p:nvSpPr>
            <p:spPr bwMode="auto">
              <a:xfrm>
                <a:off x="1865" y="888"/>
                <a:ext cx="3" cy="6"/>
              </a:xfrm>
              <a:custGeom>
                <a:avLst/>
                <a:gdLst>
                  <a:gd name="T0" fmla="*/ 0 w 1"/>
                  <a:gd name="T1" fmla="*/ 2 h 2"/>
                  <a:gd name="T2" fmla="*/ 1 w 1"/>
                  <a:gd name="T3" fmla="*/ 1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1"/>
                      <a:pt x="1" y="1"/>
                      <a:pt x="1" y="1"/>
                    </a:cubicBezTo>
                    <a:cubicBezTo>
                      <a:pt x="1" y="0"/>
                      <a:pt x="1" y="0"/>
                      <a:pt x="1" y="0"/>
                    </a:cubicBezTo>
                    <a:cubicBezTo>
                      <a:pt x="0" y="1"/>
                      <a:pt x="0" y="1"/>
                      <a:pt x="0" y="1"/>
                    </a:cubicBezTo>
                    <a:cubicBezTo>
                      <a:pt x="0" y="1"/>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305"/>
              <p:cNvSpPr>
                <a:spLocks/>
              </p:cNvSpPr>
              <p:nvPr/>
            </p:nvSpPr>
            <p:spPr bwMode="auto">
              <a:xfrm>
                <a:off x="1865" y="888"/>
                <a:ext cx="3" cy="6"/>
              </a:xfrm>
              <a:custGeom>
                <a:avLst/>
                <a:gdLst>
                  <a:gd name="T0" fmla="*/ 3 w 3"/>
                  <a:gd name="T1" fmla="*/ 0 h 6"/>
                  <a:gd name="T2" fmla="*/ 0 w 3"/>
                  <a:gd name="T3" fmla="*/ 3 h 6"/>
                  <a:gd name="T4" fmla="*/ 0 w 3"/>
                  <a:gd name="T5" fmla="*/ 3 h 6"/>
                  <a:gd name="T6" fmla="*/ 0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0" y="3"/>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306"/>
              <p:cNvSpPr>
                <a:spLocks/>
              </p:cNvSpPr>
              <p:nvPr/>
            </p:nvSpPr>
            <p:spPr bwMode="auto">
              <a:xfrm>
                <a:off x="2061" y="981"/>
                <a:ext cx="18" cy="16"/>
              </a:xfrm>
              <a:custGeom>
                <a:avLst/>
                <a:gdLst>
                  <a:gd name="T0" fmla="*/ 6 w 18"/>
                  <a:gd name="T1" fmla="*/ 16 h 16"/>
                  <a:gd name="T2" fmla="*/ 6 w 18"/>
                  <a:gd name="T3" fmla="*/ 16 h 16"/>
                  <a:gd name="T4" fmla="*/ 3 w 18"/>
                  <a:gd name="T5" fmla="*/ 13 h 16"/>
                  <a:gd name="T6" fmla="*/ 0 w 18"/>
                  <a:gd name="T7" fmla="*/ 10 h 16"/>
                  <a:gd name="T8" fmla="*/ 6 w 18"/>
                  <a:gd name="T9" fmla="*/ 10 h 16"/>
                  <a:gd name="T10" fmla="*/ 6 w 18"/>
                  <a:gd name="T11" fmla="*/ 6 h 16"/>
                  <a:gd name="T12" fmla="*/ 6 w 18"/>
                  <a:gd name="T13" fmla="*/ 3 h 16"/>
                  <a:gd name="T14" fmla="*/ 12 w 18"/>
                  <a:gd name="T15" fmla="*/ 0 h 16"/>
                  <a:gd name="T16" fmla="*/ 15 w 18"/>
                  <a:gd name="T17" fmla="*/ 0 h 16"/>
                  <a:gd name="T18" fmla="*/ 18 w 18"/>
                  <a:gd name="T19" fmla="*/ 0 h 16"/>
                  <a:gd name="T20" fmla="*/ 15 w 18"/>
                  <a:gd name="T21" fmla="*/ 3 h 16"/>
                  <a:gd name="T22" fmla="*/ 18 w 18"/>
                  <a:gd name="T23" fmla="*/ 6 h 16"/>
                  <a:gd name="T24" fmla="*/ 18 w 18"/>
                  <a:gd name="T25" fmla="*/ 10 h 16"/>
                  <a:gd name="T26" fmla="*/ 15 w 18"/>
                  <a:gd name="T27" fmla="*/ 13 h 16"/>
                  <a:gd name="T28" fmla="*/ 12 w 18"/>
                  <a:gd name="T29" fmla="*/ 16 h 16"/>
                  <a:gd name="T30" fmla="*/ 9 w 18"/>
                  <a:gd name="T31" fmla="*/ 16 h 16"/>
                  <a:gd name="T32" fmla="*/ 9 w 18"/>
                  <a:gd name="T33" fmla="*/ 16 h 16"/>
                  <a:gd name="T34" fmla="*/ 6 w 18"/>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6" y="16"/>
                    </a:moveTo>
                    <a:lnTo>
                      <a:pt x="6" y="16"/>
                    </a:lnTo>
                    <a:lnTo>
                      <a:pt x="3" y="13"/>
                    </a:lnTo>
                    <a:lnTo>
                      <a:pt x="0" y="10"/>
                    </a:lnTo>
                    <a:lnTo>
                      <a:pt x="6" y="10"/>
                    </a:lnTo>
                    <a:lnTo>
                      <a:pt x="6" y="6"/>
                    </a:lnTo>
                    <a:lnTo>
                      <a:pt x="6" y="3"/>
                    </a:lnTo>
                    <a:lnTo>
                      <a:pt x="12" y="0"/>
                    </a:lnTo>
                    <a:lnTo>
                      <a:pt x="15" y="0"/>
                    </a:lnTo>
                    <a:lnTo>
                      <a:pt x="18" y="0"/>
                    </a:lnTo>
                    <a:lnTo>
                      <a:pt x="15" y="3"/>
                    </a:lnTo>
                    <a:lnTo>
                      <a:pt x="18" y="6"/>
                    </a:lnTo>
                    <a:lnTo>
                      <a:pt x="18" y="10"/>
                    </a:lnTo>
                    <a:lnTo>
                      <a:pt x="15" y="13"/>
                    </a:lnTo>
                    <a:lnTo>
                      <a:pt x="12" y="16"/>
                    </a:lnTo>
                    <a:lnTo>
                      <a:pt x="9" y="16"/>
                    </a:lnTo>
                    <a:lnTo>
                      <a:pt x="9" y="16"/>
                    </a:lnTo>
                    <a:lnTo>
                      <a:pt x="6" y="1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307"/>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close/>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308"/>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309"/>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0" y="3"/>
                    </a:lnTo>
                    <a:lnTo>
                      <a:pt x="0" y="7"/>
                    </a:lnTo>
                    <a:lnTo>
                      <a:pt x="3"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310"/>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3"/>
                    </a:lnTo>
                    <a:lnTo>
                      <a:pt x="0" y="7"/>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311"/>
              <p:cNvSpPr>
                <a:spLocks/>
              </p:cNvSpPr>
              <p:nvPr/>
            </p:nvSpPr>
            <p:spPr bwMode="auto">
              <a:xfrm>
                <a:off x="2100" y="1069"/>
                <a:ext cx="33" cy="9"/>
              </a:xfrm>
              <a:custGeom>
                <a:avLst/>
                <a:gdLst>
                  <a:gd name="T0" fmla="*/ 6 w 33"/>
                  <a:gd name="T1" fmla="*/ 6 h 9"/>
                  <a:gd name="T2" fmla="*/ 0 w 33"/>
                  <a:gd name="T3" fmla="*/ 3 h 9"/>
                  <a:gd name="T4" fmla="*/ 0 w 33"/>
                  <a:gd name="T5" fmla="*/ 3 h 9"/>
                  <a:gd name="T6" fmla="*/ 0 w 33"/>
                  <a:gd name="T7" fmla="*/ 3 h 9"/>
                  <a:gd name="T8" fmla="*/ 6 w 33"/>
                  <a:gd name="T9" fmla="*/ 3 h 9"/>
                  <a:gd name="T10" fmla="*/ 9 w 33"/>
                  <a:gd name="T11" fmla="*/ 0 h 9"/>
                  <a:gd name="T12" fmla="*/ 12 w 33"/>
                  <a:gd name="T13" fmla="*/ 3 h 9"/>
                  <a:gd name="T14" fmla="*/ 18 w 33"/>
                  <a:gd name="T15" fmla="*/ 0 h 9"/>
                  <a:gd name="T16" fmla="*/ 18 w 33"/>
                  <a:gd name="T17" fmla="*/ 3 h 9"/>
                  <a:gd name="T18" fmla="*/ 24 w 33"/>
                  <a:gd name="T19" fmla="*/ 0 h 9"/>
                  <a:gd name="T20" fmla="*/ 27 w 33"/>
                  <a:gd name="T21" fmla="*/ 0 h 9"/>
                  <a:gd name="T22" fmla="*/ 33 w 33"/>
                  <a:gd name="T23" fmla="*/ 3 h 9"/>
                  <a:gd name="T24" fmla="*/ 33 w 33"/>
                  <a:gd name="T25" fmla="*/ 6 h 9"/>
                  <a:gd name="T26" fmla="*/ 27 w 33"/>
                  <a:gd name="T27" fmla="*/ 3 h 9"/>
                  <a:gd name="T28" fmla="*/ 24 w 33"/>
                  <a:gd name="T29" fmla="*/ 6 h 9"/>
                  <a:gd name="T30" fmla="*/ 21 w 33"/>
                  <a:gd name="T31" fmla="*/ 6 h 9"/>
                  <a:gd name="T32" fmla="*/ 21 w 33"/>
                  <a:gd name="T33" fmla="*/ 6 h 9"/>
                  <a:gd name="T34" fmla="*/ 15 w 33"/>
                  <a:gd name="T35" fmla="*/ 9 h 9"/>
                  <a:gd name="T36" fmla="*/ 12 w 33"/>
                  <a:gd name="T37" fmla="*/ 6 h 9"/>
                  <a:gd name="T38" fmla="*/ 9 w 33"/>
                  <a:gd name="T39" fmla="*/ 9 h 9"/>
                  <a:gd name="T40" fmla="*/ 6 w 33"/>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
                    <a:moveTo>
                      <a:pt x="6" y="6"/>
                    </a:moveTo>
                    <a:lnTo>
                      <a:pt x="0" y="3"/>
                    </a:lnTo>
                    <a:lnTo>
                      <a:pt x="0" y="3"/>
                    </a:lnTo>
                    <a:lnTo>
                      <a:pt x="0" y="3"/>
                    </a:lnTo>
                    <a:lnTo>
                      <a:pt x="6" y="3"/>
                    </a:lnTo>
                    <a:lnTo>
                      <a:pt x="9" y="0"/>
                    </a:lnTo>
                    <a:lnTo>
                      <a:pt x="12" y="3"/>
                    </a:lnTo>
                    <a:lnTo>
                      <a:pt x="18" y="0"/>
                    </a:lnTo>
                    <a:lnTo>
                      <a:pt x="18" y="3"/>
                    </a:lnTo>
                    <a:lnTo>
                      <a:pt x="24" y="0"/>
                    </a:lnTo>
                    <a:lnTo>
                      <a:pt x="27" y="0"/>
                    </a:lnTo>
                    <a:lnTo>
                      <a:pt x="33" y="3"/>
                    </a:lnTo>
                    <a:lnTo>
                      <a:pt x="33" y="6"/>
                    </a:lnTo>
                    <a:lnTo>
                      <a:pt x="27" y="3"/>
                    </a:lnTo>
                    <a:lnTo>
                      <a:pt x="24" y="6"/>
                    </a:lnTo>
                    <a:lnTo>
                      <a:pt x="21" y="6"/>
                    </a:lnTo>
                    <a:lnTo>
                      <a:pt x="21" y="6"/>
                    </a:lnTo>
                    <a:lnTo>
                      <a:pt x="15" y="9"/>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312"/>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close/>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313"/>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314"/>
              <p:cNvSpPr>
                <a:spLocks/>
              </p:cNvSpPr>
              <p:nvPr/>
            </p:nvSpPr>
            <p:spPr bwMode="auto">
              <a:xfrm>
                <a:off x="1970" y="1054"/>
                <a:ext cx="6" cy="3"/>
              </a:xfrm>
              <a:custGeom>
                <a:avLst/>
                <a:gdLst>
                  <a:gd name="T0" fmla="*/ 3 w 6"/>
                  <a:gd name="T1" fmla="*/ 3 h 3"/>
                  <a:gd name="T2" fmla="*/ 0 w 6"/>
                  <a:gd name="T3" fmla="*/ 3 h 3"/>
                  <a:gd name="T4" fmla="*/ 0 w 6"/>
                  <a:gd name="T5" fmla="*/ 3 h 3"/>
                  <a:gd name="T6" fmla="*/ 0 w 6"/>
                  <a:gd name="T7" fmla="*/ 0 h 3"/>
                  <a:gd name="T8" fmla="*/ 0 w 6"/>
                  <a:gd name="T9" fmla="*/ 0 h 3"/>
                  <a:gd name="T10" fmla="*/ 6 w 6"/>
                  <a:gd name="T11" fmla="*/ 0 h 3"/>
                  <a:gd name="T12" fmla="*/ 6 w 6"/>
                  <a:gd name="T13" fmla="*/ 3 h 3"/>
                  <a:gd name="T14" fmla="*/ 6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3"/>
                    </a:lnTo>
                    <a:lnTo>
                      <a:pt x="0" y="3"/>
                    </a:lnTo>
                    <a:lnTo>
                      <a:pt x="0" y="0"/>
                    </a:lnTo>
                    <a:lnTo>
                      <a:pt x="0" y="0"/>
                    </a:lnTo>
                    <a:lnTo>
                      <a:pt x="6"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315"/>
              <p:cNvSpPr>
                <a:spLocks/>
              </p:cNvSpPr>
              <p:nvPr/>
            </p:nvSpPr>
            <p:spPr bwMode="auto">
              <a:xfrm>
                <a:off x="1970" y="1054"/>
                <a:ext cx="6" cy="3"/>
              </a:xfrm>
              <a:custGeom>
                <a:avLst/>
                <a:gdLst>
                  <a:gd name="T0" fmla="*/ 0 w 6"/>
                  <a:gd name="T1" fmla="*/ 0 h 3"/>
                  <a:gd name="T2" fmla="*/ 0 w 6"/>
                  <a:gd name="T3" fmla="*/ 0 h 3"/>
                  <a:gd name="T4" fmla="*/ 0 w 6"/>
                  <a:gd name="T5" fmla="*/ 3 h 3"/>
                  <a:gd name="T6" fmla="*/ 0 w 6"/>
                  <a:gd name="T7" fmla="*/ 3 h 3"/>
                  <a:gd name="T8" fmla="*/ 3 w 6"/>
                  <a:gd name="T9" fmla="*/ 3 h 3"/>
                  <a:gd name="T10" fmla="*/ 6 w 6"/>
                  <a:gd name="T11" fmla="*/ 3 h 3"/>
                  <a:gd name="T12" fmla="*/ 6 w 6"/>
                  <a:gd name="T13" fmla="*/ 3 h 3"/>
                  <a:gd name="T14" fmla="*/ 6 w 6"/>
                  <a:gd name="T15" fmla="*/ 0 h 3"/>
                  <a:gd name="T16" fmla="*/ 0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3"/>
                    </a:lnTo>
                    <a:lnTo>
                      <a:pt x="0" y="3"/>
                    </a:lnTo>
                    <a:lnTo>
                      <a:pt x="3" y="3"/>
                    </a:lnTo>
                    <a:lnTo>
                      <a:pt x="6" y="3"/>
                    </a:lnTo>
                    <a:lnTo>
                      <a:pt x="6" y="3"/>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1" name="Freeform 316"/>
              <p:cNvSpPr>
                <a:spLocks/>
              </p:cNvSpPr>
              <p:nvPr/>
            </p:nvSpPr>
            <p:spPr bwMode="auto">
              <a:xfrm>
                <a:off x="1880" y="894"/>
                <a:ext cx="42" cy="27"/>
              </a:xfrm>
              <a:custGeom>
                <a:avLst/>
                <a:gdLst>
                  <a:gd name="T0" fmla="*/ 6 w 42"/>
                  <a:gd name="T1" fmla="*/ 27 h 27"/>
                  <a:gd name="T2" fmla="*/ 6 w 42"/>
                  <a:gd name="T3" fmla="*/ 21 h 27"/>
                  <a:gd name="T4" fmla="*/ 3 w 42"/>
                  <a:gd name="T5" fmla="*/ 21 h 27"/>
                  <a:gd name="T6" fmla="*/ 0 w 42"/>
                  <a:gd name="T7" fmla="*/ 21 h 27"/>
                  <a:gd name="T8" fmla="*/ 0 w 42"/>
                  <a:gd name="T9" fmla="*/ 21 h 27"/>
                  <a:gd name="T10" fmla="*/ 0 w 42"/>
                  <a:gd name="T11" fmla="*/ 18 h 27"/>
                  <a:gd name="T12" fmla="*/ 9 w 42"/>
                  <a:gd name="T13" fmla="*/ 12 h 27"/>
                  <a:gd name="T14" fmla="*/ 12 w 42"/>
                  <a:gd name="T15" fmla="*/ 9 h 27"/>
                  <a:gd name="T16" fmla="*/ 15 w 42"/>
                  <a:gd name="T17" fmla="*/ 6 h 27"/>
                  <a:gd name="T18" fmla="*/ 18 w 42"/>
                  <a:gd name="T19" fmla="*/ 6 h 27"/>
                  <a:gd name="T20" fmla="*/ 24 w 42"/>
                  <a:gd name="T21" fmla="*/ 3 h 27"/>
                  <a:gd name="T22" fmla="*/ 30 w 42"/>
                  <a:gd name="T23" fmla="*/ 3 h 27"/>
                  <a:gd name="T24" fmla="*/ 33 w 42"/>
                  <a:gd name="T25" fmla="*/ 0 h 27"/>
                  <a:gd name="T26" fmla="*/ 33 w 42"/>
                  <a:gd name="T27" fmla="*/ 0 h 27"/>
                  <a:gd name="T28" fmla="*/ 39 w 42"/>
                  <a:gd name="T29" fmla="*/ 0 h 27"/>
                  <a:gd name="T30" fmla="*/ 42 w 42"/>
                  <a:gd name="T31" fmla="*/ 0 h 27"/>
                  <a:gd name="T32" fmla="*/ 39 w 42"/>
                  <a:gd name="T33" fmla="*/ 3 h 27"/>
                  <a:gd name="T34" fmla="*/ 33 w 42"/>
                  <a:gd name="T35" fmla="*/ 6 h 27"/>
                  <a:gd name="T36" fmla="*/ 30 w 42"/>
                  <a:gd name="T37" fmla="*/ 9 h 27"/>
                  <a:gd name="T38" fmla="*/ 18 w 42"/>
                  <a:gd name="T39" fmla="*/ 18 h 27"/>
                  <a:gd name="T40" fmla="*/ 15 w 42"/>
                  <a:gd name="T41" fmla="*/ 24 h 27"/>
                  <a:gd name="T42" fmla="*/ 12 w 42"/>
                  <a:gd name="T43" fmla="*/ 24 h 27"/>
                  <a:gd name="T44" fmla="*/ 9 w 42"/>
                  <a:gd name="T45" fmla="*/ 24 h 27"/>
                  <a:gd name="T46" fmla="*/ 6 w 42"/>
                  <a:gd name="T47" fmla="*/ 27 h 27"/>
                  <a:gd name="T48" fmla="*/ 6 w 42"/>
                  <a:gd name="T4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27">
                    <a:moveTo>
                      <a:pt x="6" y="27"/>
                    </a:moveTo>
                    <a:lnTo>
                      <a:pt x="6" y="21"/>
                    </a:lnTo>
                    <a:lnTo>
                      <a:pt x="3" y="21"/>
                    </a:lnTo>
                    <a:lnTo>
                      <a:pt x="0" y="21"/>
                    </a:lnTo>
                    <a:lnTo>
                      <a:pt x="0" y="21"/>
                    </a:lnTo>
                    <a:lnTo>
                      <a:pt x="0" y="18"/>
                    </a:lnTo>
                    <a:lnTo>
                      <a:pt x="9" y="12"/>
                    </a:lnTo>
                    <a:lnTo>
                      <a:pt x="12" y="9"/>
                    </a:lnTo>
                    <a:lnTo>
                      <a:pt x="15" y="6"/>
                    </a:lnTo>
                    <a:lnTo>
                      <a:pt x="18" y="6"/>
                    </a:lnTo>
                    <a:lnTo>
                      <a:pt x="24" y="3"/>
                    </a:lnTo>
                    <a:lnTo>
                      <a:pt x="30" y="3"/>
                    </a:lnTo>
                    <a:lnTo>
                      <a:pt x="33" y="0"/>
                    </a:lnTo>
                    <a:lnTo>
                      <a:pt x="33" y="0"/>
                    </a:lnTo>
                    <a:lnTo>
                      <a:pt x="39" y="0"/>
                    </a:lnTo>
                    <a:lnTo>
                      <a:pt x="42" y="0"/>
                    </a:lnTo>
                    <a:lnTo>
                      <a:pt x="39" y="3"/>
                    </a:lnTo>
                    <a:lnTo>
                      <a:pt x="33" y="6"/>
                    </a:lnTo>
                    <a:lnTo>
                      <a:pt x="30" y="9"/>
                    </a:lnTo>
                    <a:lnTo>
                      <a:pt x="18" y="18"/>
                    </a:lnTo>
                    <a:lnTo>
                      <a:pt x="15" y="24"/>
                    </a:lnTo>
                    <a:lnTo>
                      <a:pt x="12" y="24"/>
                    </a:lnTo>
                    <a:lnTo>
                      <a:pt x="9" y="24"/>
                    </a:lnTo>
                    <a:lnTo>
                      <a:pt x="6" y="27"/>
                    </a:lnTo>
                    <a:lnTo>
                      <a:pt x="6"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2" name="Freeform 317"/>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close/>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3" name="Freeform 318"/>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319"/>
              <p:cNvSpPr>
                <a:spLocks/>
              </p:cNvSpPr>
              <p:nvPr/>
            </p:nvSpPr>
            <p:spPr bwMode="auto">
              <a:xfrm>
                <a:off x="2049" y="1278"/>
                <a:ext cx="6" cy="9"/>
              </a:xfrm>
              <a:custGeom>
                <a:avLst/>
                <a:gdLst>
                  <a:gd name="T0" fmla="*/ 6 w 6"/>
                  <a:gd name="T1" fmla="*/ 6 h 9"/>
                  <a:gd name="T2" fmla="*/ 3 w 6"/>
                  <a:gd name="T3" fmla="*/ 0 h 9"/>
                  <a:gd name="T4" fmla="*/ 0 w 6"/>
                  <a:gd name="T5" fmla="*/ 3 h 9"/>
                  <a:gd name="T6" fmla="*/ 0 w 6"/>
                  <a:gd name="T7" fmla="*/ 9 h 9"/>
                  <a:gd name="T8" fmla="*/ 3 w 6"/>
                  <a:gd name="T9" fmla="*/ 9 h 9"/>
                  <a:gd name="T10" fmla="*/ 6 w 6"/>
                  <a:gd name="T11" fmla="*/ 6 h 9"/>
                </a:gdLst>
                <a:ahLst/>
                <a:cxnLst>
                  <a:cxn ang="0">
                    <a:pos x="T0" y="T1"/>
                  </a:cxn>
                  <a:cxn ang="0">
                    <a:pos x="T2" y="T3"/>
                  </a:cxn>
                  <a:cxn ang="0">
                    <a:pos x="T4" y="T5"/>
                  </a:cxn>
                  <a:cxn ang="0">
                    <a:pos x="T6" y="T7"/>
                  </a:cxn>
                  <a:cxn ang="0">
                    <a:pos x="T8" y="T9"/>
                  </a:cxn>
                  <a:cxn ang="0">
                    <a:pos x="T10" y="T11"/>
                  </a:cxn>
                </a:cxnLst>
                <a:rect l="0" t="0" r="r" b="b"/>
                <a:pathLst>
                  <a:path w="6" h="9">
                    <a:moveTo>
                      <a:pt x="6" y="6"/>
                    </a:moveTo>
                    <a:lnTo>
                      <a:pt x="3" y="0"/>
                    </a:lnTo>
                    <a:lnTo>
                      <a:pt x="0" y="3"/>
                    </a:lnTo>
                    <a:lnTo>
                      <a:pt x="0" y="9"/>
                    </a:lnTo>
                    <a:lnTo>
                      <a:pt x="3"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320"/>
              <p:cNvSpPr>
                <a:spLocks/>
              </p:cNvSpPr>
              <p:nvPr/>
            </p:nvSpPr>
            <p:spPr bwMode="auto">
              <a:xfrm>
                <a:off x="2049" y="1278"/>
                <a:ext cx="6" cy="9"/>
              </a:xfrm>
              <a:custGeom>
                <a:avLst/>
                <a:gdLst>
                  <a:gd name="T0" fmla="*/ 3 w 6"/>
                  <a:gd name="T1" fmla="*/ 0 h 9"/>
                  <a:gd name="T2" fmla="*/ 0 w 6"/>
                  <a:gd name="T3" fmla="*/ 3 h 9"/>
                  <a:gd name="T4" fmla="*/ 0 w 6"/>
                  <a:gd name="T5" fmla="*/ 9 h 9"/>
                  <a:gd name="T6" fmla="*/ 3 w 6"/>
                  <a:gd name="T7" fmla="*/ 9 h 9"/>
                  <a:gd name="T8" fmla="*/ 6 w 6"/>
                  <a:gd name="T9" fmla="*/ 6 h 9"/>
                  <a:gd name="T10" fmla="*/ 3 w 6"/>
                  <a:gd name="T11" fmla="*/ 0 h 9"/>
                  <a:gd name="T12" fmla="*/ 3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0"/>
                    </a:moveTo>
                    <a:lnTo>
                      <a:pt x="0" y="3"/>
                    </a:lnTo>
                    <a:lnTo>
                      <a:pt x="0"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321"/>
              <p:cNvSpPr>
                <a:spLocks/>
              </p:cNvSpPr>
              <p:nvPr/>
            </p:nvSpPr>
            <p:spPr bwMode="auto">
              <a:xfrm>
                <a:off x="1982" y="1054"/>
                <a:ext cx="40" cy="48"/>
              </a:xfrm>
              <a:custGeom>
                <a:avLst/>
                <a:gdLst>
                  <a:gd name="T0" fmla="*/ 9 w 40"/>
                  <a:gd name="T1" fmla="*/ 45 h 48"/>
                  <a:gd name="T2" fmla="*/ 9 w 40"/>
                  <a:gd name="T3" fmla="*/ 36 h 48"/>
                  <a:gd name="T4" fmla="*/ 6 w 40"/>
                  <a:gd name="T5" fmla="*/ 33 h 48"/>
                  <a:gd name="T6" fmla="*/ 6 w 40"/>
                  <a:gd name="T7" fmla="*/ 30 h 48"/>
                  <a:gd name="T8" fmla="*/ 6 w 40"/>
                  <a:gd name="T9" fmla="*/ 27 h 48"/>
                  <a:gd name="T10" fmla="*/ 6 w 40"/>
                  <a:gd name="T11" fmla="*/ 24 h 48"/>
                  <a:gd name="T12" fmla="*/ 6 w 40"/>
                  <a:gd name="T13" fmla="*/ 18 h 48"/>
                  <a:gd name="T14" fmla="*/ 3 w 40"/>
                  <a:gd name="T15" fmla="*/ 15 h 48"/>
                  <a:gd name="T16" fmla="*/ 0 w 40"/>
                  <a:gd name="T17" fmla="*/ 12 h 48"/>
                  <a:gd name="T18" fmla="*/ 0 w 40"/>
                  <a:gd name="T19" fmla="*/ 9 h 48"/>
                  <a:gd name="T20" fmla="*/ 6 w 40"/>
                  <a:gd name="T21" fmla="*/ 6 h 48"/>
                  <a:gd name="T22" fmla="*/ 9 w 40"/>
                  <a:gd name="T23" fmla="*/ 6 h 48"/>
                  <a:gd name="T24" fmla="*/ 12 w 40"/>
                  <a:gd name="T25" fmla="*/ 0 h 48"/>
                  <a:gd name="T26" fmla="*/ 19 w 40"/>
                  <a:gd name="T27" fmla="*/ 0 h 48"/>
                  <a:gd name="T28" fmla="*/ 19 w 40"/>
                  <a:gd name="T29" fmla="*/ 3 h 48"/>
                  <a:gd name="T30" fmla="*/ 22 w 40"/>
                  <a:gd name="T31" fmla="*/ 3 h 48"/>
                  <a:gd name="T32" fmla="*/ 25 w 40"/>
                  <a:gd name="T33" fmla="*/ 6 h 48"/>
                  <a:gd name="T34" fmla="*/ 28 w 40"/>
                  <a:gd name="T35" fmla="*/ 6 h 48"/>
                  <a:gd name="T36" fmla="*/ 31 w 40"/>
                  <a:gd name="T37" fmla="*/ 6 h 48"/>
                  <a:gd name="T38" fmla="*/ 34 w 40"/>
                  <a:gd name="T39" fmla="*/ 6 h 48"/>
                  <a:gd name="T40" fmla="*/ 37 w 40"/>
                  <a:gd name="T41" fmla="*/ 6 h 48"/>
                  <a:gd name="T42" fmla="*/ 40 w 40"/>
                  <a:gd name="T43" fmla="*/ 9 h 48"/>
                  <a:gd name="T44" fmla="*/ 40 w 40"/>
                  <a:gd name="T45" fmla="*/ 12 h 48"/>
                  <a:gd name="T46" fmla="*/ 40 w 40"/>
                  <a:gd name="T47" fmla="*/ 15 h 48"/>
                  <a:gd name="T48" fmla="*/ 40 w 40"/>
                  <a:gd name="T49" fmla="*/ 18 h 48"/>
                  <a:gd name="T50" fmla="*/ 40 w 40"/>
                  <a:gd name="T51" fmla="*/ 21 h 48"/>
                  <a:gd name="T52" fmla="*/ 40 w 40"/>
                  <a:gd name="T53" fmla="*/ 21 h 48"/>
                  <a:gd name="T54" fmla="*/ 40 w 40"/>
                  <a:gd name="T55" fmla="*/ 24 h 48"/>
                  <a:gd name="T56" fmla="*/ 34 w 40"/>
                  <a:gd name="T57" fmla="*/ 27 h 48"/>
                  <a:gd name="T58" fmla="*/ 34 w 40"/>
                  <a:gd name="T59" fmla="*/ 27 h 48"/>
                  <a:gd name="T60" fmla="*/ 28 w 40"/>
                  <a:gd name="T61" fmla="*/ 33 h 48"/>
                  <a:gd name="T62" fmla="*/ 22 w 40"/>
                  <a:gd name="T63" fmla="*/ 36 h 48"/>
                  <a:gd name="T64" fmla="*/ 19 w 40"/>
                  <a:gd name="T65" fmla="*/ 42 h 48"/>
                  <a:gd name="T66" fmla="*/ 16 w 40"/>
                  <a:gd name="T67" fmla="*/ 42 h 48"/>
                  <a:gd name="T68" fmla="*/ 12 w 40"/>
                  <a:gd name="T69" fmla="*/ 42 h 48"/>
                  <a:gd name="T70" fmla="*/ 12 w 40"/>
                  <a:gd name="T71" fmla="*/ 48 h 48"/>
                  <a:gd name="T72" fmla="*/ 12 w 40"/>
                  <a:gd name="T73" fmla="*/ 48 h 48"/>
                  <a:gd name="T74" fmla="*/ 9 w 40"/>
                  <a:gd name="T7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9" y="45"/>
                    </a:moveTo>
                    <a:lnTo>
                      <a:pt x="9" y="36"/>
                    </a:lnTo>
                    <a:lnTo>
                      <a:pt x="6" y="33"/>
                    </a:lnTo>
                    <a:lnTo>
                      <a:pt x="6" y="30"/>
                    </a:lnTo>
                    <a:lnTo>
                      <a:pt x="6" y="27"/>
                    </a:lnTo>
                    <a:lnTo>
                      <a:pt x="6" y="24"/>
                    </a:lnTo>
                    <a:lnTo>
                      <a:pt x="6" y="18"/>
                    </a:lnTo>
                    <a:lnTo>
                      <a:pt x="3" y="15"/>
                    </a:lnTo>
                    <a:lnTo>
                      <a:pt x="0" y="12"/>
                    </a:lnTo>
                    <a:lnTo>
                      <a:pt x="0" y="9"/>
                    </a:lnTo>
                    <a:lnTo>
                      <a:pt x="6" y="6"/>
                    </a:lnTo>
                    <a:lnTo>
                      <a:pt x="9" y="6"/>
                    </a:lnTo>
                    <a:lnTo>
                      <a:pt x="12" y="0"/>
                    </a:lnTo>
                    <a:lnTo>
                      <a:pt x="19" y="0"/>
                    </a:lnTo>
                    <a:lnTo>
                      <a:pt x="19" y="3"/>
                    </a:lnTo>
                    <a:lnTo>
                      <a:pt x="22" y="3"/>
                    </a:lnTo>
                    <a:lnTo>
                      <a:pt x="25" y="6"/>
                    </a:lnTo>
                    <a:lnTo>
                      <a:pt x="28" y="6"/>
                    </a:lnTo>
                    <a:lnTo>
                      <a:pt x="31" y="6"/>
                    </a:lnTo>
                    <a:lnTo>
                      <a:pt x="34" y="6"/>
                    </a:lnTo>
                    <a:lnTo>
                      <a:pt x="37" y="6"/>
                    </a:lnTo>
                    <a:lnTo>
                      <a:pt x="40" y="9"/>
                    </a:lnTo>
                    <a:lnTo>
                      <a:pt x="40" y="12"/>
                    </a:lnTo>
                    <a:lnTo>
                      <a:pt x="40" y="15"/>
                    </a:lnTo>
                    <a:lnTo>
                      <a:pt x="40" y="18"/>
                    </a:lnTo>
                    <a:lnTo>
                      <a:pt x="40" y="21"/>
                    </a:lnTo>
                    <a:lnTo>
                      <a:pt x="40" y="21"/>
                    </a:lnTo>
                    <a:lnTo>
                      <a:pt x="40" y="24"/>
                    </a:lnTo>
                    <a:lnTo>
                      <a:pt x="34" y="27"/>
                    </a:lnTo>
                    <a:lnTo>
                      <a:pt x="34" y="27"/>
                    </a:lnTo>
                    <a:lnTo>
                      <a:pt x="28" y="33"/>
                    </a:lnTo>
                    <a:lnTo>
                      <a:pt x="22" y="36"/>
                    </a:lnTo>
                    <a:lnTo>
                      <a:pt x="19" y="42"/>
                    </a:lnTo>
                    <a:lnTo>
                      <a:pt x="16" y="42"/>
                    </a:lnTo>
                    <a:lnTo>
                      <a:pt x="12" y="42"/>
                    </a:lnTo>
                    <a:lnTo>
                      <a:pt x="12" y="48"/>
                    </a:lnTo>
                    <a:lnTo>
                      <a:pt x="12" y="48"/>
                    </a:lnTo>
                    <a:lnTo>
                      <a:pt x="9" y="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322"/>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close/>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323"/>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324"/>
              <p:cNvSpPr>
                <a:spLocks/>
              </p:cNvSpPr>
              <p:nvPr/>
            </p:nvSpPr>
            <p:spPr bwMode="auto">
              <a:xfrm>
                <a:off x="2007" y="1217"/>
                <a:ext cx="3" cy="9"/>
              </a:xfrm>
              <a:custGeom>
                <a:avLst/>
                <a:gdLst>
                  <a:gd name="T0" fmla="*/ 3 w 3"/>
                  <a:gd name="T1" fmla="*/ 9 h 9"/>
                  <a:gd name="T2" fmla="*/ 0 w 3"/>
                  <a:gd name="T3" fmla="*/ 6 h 9"/>
                  <a:gd name="T4" fmla="*/ 0 w 3"/>
                  <a:gd name="T5" fmla="*/ 3 h 9"/>
                  <a:gd name="T6" fmla="*/ 0 w 3"/>
                  <a:gd name="T7" fmla="*/ 0 h 9"/>
                  <a:gd name="T8" fmla="*/ 3 w 3"/>
                  <a:gd name="T9" fmla="*/ 0 h 9"/>
                  <a:gd name="T10" fmla="*/ 3 w 3"/>
                  <a:gd name="T11" fmla="*/ 0 h 9"/>
                  <a:gd name="T12" fmla="*/ 3 w 3"/>
                  <a:gd name="T13" fmla="*/ 0 h 9"/>
                  <a:gd name="T14" fmla="*/ 3 w 3"/>
                  <a:gd name="T15" fmla="*/ 3 h 9"/>
                  <a:gd name="T16" fmla="*/ 3 w 3"/>
                  <a:gd name="T17" fmla="*/ 6 h 9"/>
                  <a:gd name="T18" fmla="*/ 3 w 3"/>
                  <a:gd name="T19" fmla="*/ 9 h 9"/>
                  <a:gd name="T20" fmla="*/ 3 w 3"/>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3" y="9"/>
                    </a:moveTo>
                    <a:lnTo>
                      <a:pt x="0" y="6"/>
                    </a:lnTo>
                    <a:lnTo>
                      <a:pt x="0" y="3"/>
                    </a:lnTo>
                    <a:lnTo>
                      <a:pt x="0" y="0"/>
                    </a:lnTo>
                    <a:lnTo>
                      <a:pt x="3" y="0"/>
                    </a:lnTo>
                    <a:lnTo>
                      <a:pt x="3" y="0"/>
                    </a:lnTo>
                    <a:lnTo>
                      <a:pt x="3" y="0"/>
                    </a:lnTo>
                    <a:lnTo>
                      <a:pt x="3" y="3"/>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325"/>
              <p:cNvSpPr>
                <a:spLocks/>
              </p:cNvSpPr>
              <p:nvPr/>
            </p:nvSpPr>
            <p:spPr bwMode="auto">
              <a:xfrm>
                <a:off x="2007" y="1214"/>
                <a:ext cx="6" cy="12"/>
              </a:xfrm>
              <a:custGeom>
                <a:avLst/>
                <a:gdLst>
                  <a:gd name="T0" fmla="*/ 3 w 6"/>
                  <a:gd name="T1" fmla="*/ 0 h 12"/>
                  <a:gd name="T2" fmla="*/ 0 w 6"/>
                  <a:gd name="T3" fmla="*/ 3 h 12"/>
                  <a:gd name="T4" fmla="*/ 0 w 6"/>
                  <a:gd name="T5" fmla="*/ 6 h 12"/>
                  <a:gd name="T6" fmla="*/ 0 w 6"/>
                  <a:gd name="T7" fmla="*/ 9 h 12"/>
                  <a:gd name="T8" fmla="*/ 0 w 6"/>
                  <a:gd name="T9" fmla="*/ 12 h 12"/>
                  <a:gd name="T10" fmla="*/ 3 w 6"/>
                  <a:gd name="T11" fmla="*/ 12 h 12"/>
                  <a:gd name="T12" fmla="*/ 3 w 6"/>
                  <a:gd name="T13" fmla="*/ 9 h 12"/>
                  <a:gd name="T14" fmla="*/ 6 w 6"/>
                  <a:gd name="T15" fmla="*/ 6 h 12"/>
                  <a:gd name="T16" fmla="*/ 3 w 6"/>
                  <a:gd name="T17" fmla="*/ 3 h 12"/>
                  <a:gd name="T18" fmla="*/ 3 w 6"/>
                  <a:gd name="T19" fmla="*/ 3 h 12"/>
                  <a:gd name="T20" fmla="*/ 3 w 6"/>
                  <a:gd name="T21" fmla="*/ 0 h 12"/>
                  <a:gd name="T22" fmla="*/ 3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0"/>
                    </a:moveTo>
                    <a:lnTo>
                      <a:pt x="0" y="3"/>
                    </a:lnTo>
                    <a:lnTo>
                      <a:pt x="0" y="6"/>
                    </a:lnTo>
                    <a:lnTo>
                      <a:pt x="0" y="9"/>
                    </a:lnTo>
                    <a:lnTo>
                      <a:pt x="0" y="12"/>
                    </a:lnTo>
                    <a:lnTo>
                      <a:pt x="3" y="12"/>
                    </a:lnTo>
                    <a:lnTo>
                      <a:pt x="3" y="9"/>
                    </a:lnTo>
                    <a:lnTo>
                      <a:pt x="6"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1" name="Freeform 326"/>
              <p:cNvSpPr>
                <a:spLocks/>
              </p:cNvSpPr>
              <p:nvPr/>
            </p:nvSpPr>
            <p:spPr bwMode="auto">
              <a:xfrm>
                <a:off x="2293" y="966"/>
                <a:ext cx="9" cy="21"/>
              </a:xfrm>
              <a:custGeom>
                <a:avLst/>
                <a:gdLst>
                  <a:gd name="T0" fmla="*/ 6 w 9"/>
                  <a:gd name="T1" fmla="*/ 18 h 21"/>
                  <a:gd name="T2" fmla="*/ 6 w 9"/>
                  <a:gd name="T3" fmla="*/ 18 h 21"/>
                  <a:gd name="T4" fmla="*/ 0 w 9"/>
                  <a:gd name="T5" fmla="*/ 18 h 21"/>
                  <a:gd name="T6" fmla="*/ 0 w 9"/>
                  <a:gd name="T7" fmla="*/ 15 h 21"/>
                  <a:gd name="T8" fmla="*/ 3 w 9"/>
                  <a:gd name="T9" fmla="*/ 9 h 21"/>
                  <a:gd name="T10" fmla="*/ 0 w 9"/>
                  <a:gd name="T11" fmla="*/ 6 h 21"/>
                  <a:gd name="T12" fmla="*/ 0 w 9"/>
                  <a:gd name="T13" fmla="*/ 0 h 21"/>
                  <a:gd name="T14" fmla="*/ 0 w 9"/>
                  <a:gd name="T15" fmla="*/ 0 h 21"/>
                  <a:gd name="T16" fmla="*/ 3 w 9"/>
                  <a:gd name="T17" fmla="*/ 0 h 21"/>
                  <a:gd name="T18" fmla="*/ 9 w 9"/>
                  <a:gd name="T19" fmla="*/ 3 h 21"/>
                  <a:gd name="T20" fmla="*/ 9 w 9"/>
                  <a:gd name="T21" fmla="*/ 6 h 21"/>
                  <a:gd name="T22" fmla="*/ 6 w 9"/>
                  <a:gd name="T23" fmla="*/ 12 h 21"/>
                  <a:gd name="T24" fmla="*/ 6 w 9"/>
                  <a:gd name="T25" fmla="*/ 15 h 21"/>
                  <a:gd name="T26" fmla="*/ 6 w 9"/>
                  <a:gd name="T27" fmla="*/ 18 h 21"/>
                  <a:gd name="T28" fmla="*/ 6 w 9"/>
                  <a:gd name="T29" fmla="*/ 21 h 21"/>
                  <a:gd name="T30" fmla="*/ 6 w 9"/>
                  <a:gd name="T3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1">
                    <a:moveTo>
                      <a:pt x="6" y="18"/>
                    </a:moveTo>
                    <a:lnTo>
                      <a:pt x="6" y="18"/>
                    </a:lnTo>
                    <a:lnTo>
                      <a:pt x="0" y="18"/>
                    </a:lnTo>
                    <a:lnTo>
                      <a:pt x="0" y="15"/>
                    </a:lnTo>
                    <a:lnTo>
                      <a:pt x="3" y="9"/>
                    </a:lnTo>
                    <a:lnTo>
                      <a:pt x="0" y="6"/>
                    </a:lnTo>
                    <a:lnTo>
                      <a:pt x="0" y="0"/>
                    </a:lnTo>
                    <a:lnTo>
                      <a:pt x="0" y="0"/>
                    </a:lnTo>
                    <a:lnTo>
                      <a:pt x="3" y="0"/>
                    </a:lnTo>
                    <a:lnTo>
                      <a:pt x="9" y="3"/>
                    </a:lnTo>
                    <a:lnTo>
                      <a:pt x="9" y="6"/>
                    </a:lnTo>
                    <a:lnTo>
                      <a:pt x="6" y="12"/>
                    </a:lnTo>
                    <a:lnTo>
                      <a:pt x="6" y="15"/>
                    </a:lnTo>
                    <a:lnTo>
                      <a:pt x="6" y="18"/>
                    </a:lnTo>
                    <a:lnTo>
                      <a:pt x="6" y="21"/>
                    </a:lnTo>
                    <a:lnTo>
                      <a:pt x="6"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2" name="Freeform 327"/>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close/>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328"/>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329"/>
              <p:cNvSpPr>
                <a:spLocks/>
              </p:cNvSpPr>
              <p:nvPr/>
            </p:nvSpPr>
            <p:spPr bwMode="auto">
              <a:xfrm>
                <a:off x="1267" y="1812"/>
                <a:ext cx="6" cy="6"/>
              </a:xfrm>
              <a:custGeom>
                <a:avLst/>
                <a:gdLst>
                  <a:gd name="T0" fmla="*/ 2 w 2"/>
                  <a:gd name="T1" fmla="*/ 1 h 2"/>
                  <a:gd name="T2" fmla="*/ 2 w 2"/>
                  <a:gd name="T3" fmla="*/ 0 h 2"/>
                  <a:gd name="T4" fmla="*/ 0 w 2"/>
                  <a:gd name="T5" fmla="*/ 1 h 2"/>
                  <a:gd name="T6" fmla="*/ 0 w 2"/>
                  <a:gd name="T7" fmla="*/ 2 h 2"/>
                  <a:gd name="T8" fmla="*/ 1 w 2"/>
                  <a:gd name="T9" fmla="*/ 2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0" y="1"/>
                      <a:pt x="0" y="1"/>
                      <a:pt x="0" y="1"/>
                    </a:cubicBezTo>
                    <a:cubicBezTo>
                      <a:pt x="0" y="2"/>
                      <a:pt x="0" y="2"/>
                      <a:pt x="0" y="2"/>
                    </a:cubicBezTo>
                    <a:cubicBezTo>
                      <a:pt x="1" y="2"/>
                      <a:pt x="1" y="2"/>
                      <a:pt x="1" y="2"/>
                    </a:cubicBezTo>
                    <a:cubicBezTo>
                      <a:pt x="1" y="2"/>
                      <a:pt x="1" y="2"/>
                      <a:pt x="1"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330"/>
              <p:cNvSpPr>
                <a:spLocks/>
              </p:cNvSpPr>
              <p:nvPr/>
            </p:nvSpPr>
            <p:spPr bwMode="auto">
              <a:xfrm>
                <a:off x="1267" y="1812"/>
                <a:ext cx="6" cy="6"/>
              </a:xfrm>
              <a:custGeom>
                <a:avLst/>
                <a:gdLst>
                  <a:gd name="T0" fmla="*/ 2 w 2"/>
                  <a:gd name="T1" fmla="*/ 0 h 2"/>
                  <a:gd name="T2" fmla="*/ 0 w 2"/>
                  <a:gd name="T3" fmla="*/ 1 h 2"/>
                  <a:gd name="T4" fmla="*/ 0 w 2"/>
                  <a:gd name="T5" fmla="*/ 2 h 2"/>
                  <a:gd name="T6" fmla="*/ 1 w 2"/>
                  <a:gd name="T7" fmla="*/ 2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0" y="1"/>
                      <a:pt x="0" y="1"/>
                      <a:pt x="0" y="1"/>
                    </a:cubicBezTo>
                    <a:cubicBezTo>
                      <a:pt x="0" y="2"/>
                      <a:pt x="0" y="2"/>
                      <a:pt x="0" y="2"/>
                    </a:cubicBezTo>
                    <a:cubicBezTo>
                      <a:pt x="1" y="2"/>
                      <a:pt x="1" y="2"/>
                      <a:pt x="1" y="2"/>
                    </a:cubicBezTo>
                    <a:cubicBezTo>
                      <a:pt x="1" y="2"/>
                      <a:pt x="1" y="2"/>
                      <a:pt x="1" y="2"/>
                    </a:cubicBezTo>
                    <a:cubicBezTo>
                      <a:pt x="2" y="1"/>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6" name="Freeform 331"/>
              <p:cNvSpPr>
                <a:spLocks/>
              </p:cNvSpPr>
              <p:nvPr/>
            </p:nvSpPr>
            <p:spPr bwMode="auto">
              <a:xfrm>
                <a:off x="1267" y="1824"/>
                <a:ext cx="3" cy="7"/>
              </a:xfrm>
              <a:custGeom>
                <a:avLst/>
                <a:gdLst>
                  <a:gd name="T0" fmla="*/ 0 w 3"/>
                  <a:gd name="T1" fmla="*/ 4 h 7"/>
                  <a:gd name="T2" fmla="*/ 0 w 3"/>
                  <a:gd name="T3" fmla="*/ 7 h 7"/>
                  <a:gd name="T4" fmla="*/ 0 w 3"/>
                  <a:gd name="T5" fmla="*/ 7 h 7"/>
                  <a:gd name="T6" fmla="*/ 3 w 3"/>
                  <a:gd name="T7" fmla="*/ 4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0" y="7"/>
                    </a:lnTo>
                    <a:lnTo>
                      <a:pt x="0" y="7"/>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7" name="Freeform 332"/>
              <p:cNvSpPr>
                <a:spLocks/>
              </p:cNvSpPr>
              <p:nvPr/>
            </p:nvSpPr>
            <p:spPr bwMode="auto">
              <a:xfrm>
                <a:off x="1267" y="1824"/>
                <a:ext cx="3" cy="7"/>
              </a:xfrm>
              <a:custGeom>
                <a:avLst/>
                <a:gdLst>
                  <a:gd name="T0" fmla="*/ 0 w 3"/>
                  <a:gd name="T1" fmla="*/ 0 h 7"/>
                  <a:gd name="T2" fmla="*/ 0 w 3"/>
                  <a:gd name="T3" fmla="*/ 4 h 7"/>
                  <a:gd name="T4" fmla="*/ 0 w 3"/>
                  <a:gd name="T5" fmla="*/ 7 h 7"/>
                  <a:gd name="T6" fmla="*/ 0 w 3"/>
                  <a:gd name="T7" fmla="*/ 7 h 7"/>
                  <a:gd name="T8" fmla="*/ 3 w 3"/>
                  <a:gd name="T9" fmla="*/ 4 h 7"/>
                  <a:gd name="T10" fmla="*/ 0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4"/>
                    </a:lnTo>
                    <a:lnTo>
                      <a:pt x="0" y="7"/>
                    </a:lnTo>
                    <a:lnTo>
                      <a:pt x="0"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333"/>
              <p:cNvSpPr>
                <a:spLocks/>
              </p:cNvSpPr>
              <p:nvPr/>
            </p:nvSpPr>
            <p:spPr bwMode="auto">
              <a:xfrm>
                <a:off x="1273" y="1788"/>
                <a:ext cx="3" cy="6"/>
              </a:xfrm>
              <a:custGeom>
                <a:avLst/>
                <a:gdLst>
                  <a:gd name="T0" fmla="*/ 0 w 3"/>
                  <a:gd name="T1" fmla="*/ 6 h 6"/>
                  <a:gd name="T2" fmla="*/ 0 w 3"/>
                  <a:gd name="T3" fmla="*/ 6 h 6"/>
                  <a:gd name="T4" fmla="*/ 0 w 3"/>
                  <a:gd name="T5" fmla="*/ 3 h 6"/>
                  <a:gd name="T6" fmla="*/ 3 w 3"/>
                  <a:gd name="T7" fmla="*/ 3 h 6"/>
                  <a:gd name="T8" fmla="*/ 0 w 3"/>
                  <a:gd name="T9" fmla="*/ 0 h 6"/>
                  <a:gd name="T10" fmla="*/ 0 w 3"/>
                  <a:gd name="T11" fmla="*/ 3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lnTo>
                      <a:pt x="0" y="6"/>
                    </a:lnTo>
                    <a:lnTo>
                      <a:pt x="0" y="3"/>
                    </a:lnTo>
                    <a:lnTo>
                      <a:pt x="3" y="3"/>
                    </a:lnTo>
                    <a:lnTo>
                      <a:pt x="0" y="0"/>
                    </a:lnTo>
                    <a:lnTo>
                      <a:pt x="0" y="3"/>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334"/>
              <p:cNvSpPr>
                <a:spLocks/>
              </p:cNvSpPr>
              <p:nvPr/>
            </p:nvSpPr>
            <p:spPr bwMode="auto">
              <a:xfrm>
                <a:off x="1273" y="1788"/>
                <a:ext cx="3" cy="6"/>
              </a:xfrm>
              <a:custGeom>
                <a:avLst/>
                <a:gdLst>
                  <a:gd name="T0" fmla="*/ 0 w 3"/>
                  <a:gd name="T1" fmla="*/ 0 h 6"/>
                  <a:gd name="T2" fmla="*/ 0 w 3"/>
                  <a:gd name="T3" fmla="*/ 3 h 6"/>
                  <a:gd name="T4" fmla="*/ 0 w 3"/>
                  <a:gd name="T5" fmla="*/ 6 h 6"/>
                  <a:gd name="T6" fmla="*/ 0 w 3"/>
                  <a:gd name="T7" fmla="*/ 6 h 6"/>
                  <a:gd name="T8" fmla="*/ 0 w 3"/>
                  <a:gd name="T9" fmla="*/ 3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3"/>
                    </a:lnTo>
                    <a:lnTo>
                      <a:pt x="0" y="6"/>
                    </a:lnTo>
                    <a:lnTo>
                      <a:pt x="0" y="6"/>
                    </a:ln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0" name="Freeform 335"/>
              <p:cNvSpPr>
                <a:spLocks/>
              </p:cNvSpPr>
              <p:nvPr/>
            </p:nvSpPr>
            <p:spPr bwMode="auto">
              <a:xfrm>
                <a:off x="1258" y="1785"/>
                <a:ext cx="3" cy="6"/>
              </a:xfrm>
              <a:custGeom>
                <a:avLst/>
                <a:gdLst>
                  <a:gd name="T0" fmla="*/ 3 w 3"/>
                  <a:gd name="T1" fmla="*/ 6 h 6"/>
                  <a:gd name="T2" fmla="*/ 0 w 3"/>
                  <a:gd name="T3" fmla="*/ 3 h 6"/>
                  <a:gd name="T4" fmla="*/ 0 w 3"/>
                  <a:gd name="T5" fmla="*/ 0 h 6"/>
                  <a:gd name="T6" fmla="*/ 3 w 3"/>
                  <a:gd name="T7" fmla="*/ 0 h 6"/>
                  <a:gd name="T8" fmla="*/ 3 w 3"/>
                  <a:gd name="T9" fmla="*/ 6 h 6"/>
                  <a:gd name="T10" fmla="*/ 3 w 3"/>
                  <a:gd name="T11" fmla="*/ 6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0" y="3"/>
                    </a:lnTo>
                    <a:lnTo>
                      <a:pt x="0" y="0"/>
                    </a:lnTo>
                    <a:lnTo>
                      <a:pt x="3" y="0"/>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336"/>
              <p:cNvSpPr>
                <a:spLocks/>
              </p:cNvSpPr>
              <p:nvPr/>
            </p:nvSpPr>
            <p:spPr bwMode="auto">
              <a:xfrm>
                <a:off x="1258" y="1782"/>
                <a:ext cx="6" cy="12"/>
              </a:xfrm>
              <a:custGeom>
                <a:avLst/>
                <a:gdLst>
                  <a:gd name="T0" fmla="*/ 0 w 6"/>
                  <a:gd name="T1" fmla="*/ 0 h 12"/>
                  <a:gd name="T2" fmla="*/ 0 w 6"/>
                  <a:gd name="T3" fmla="*/ 6 h 12"/>
                  <a:gd name="T4" fmla="*/ 3 w 6"/>
                  <a:gd name="T5" fmla="*/ 9 h 12"/>
                  <a:gd name="T6" fmla="*/ 3 w 6"/>
                  <a:gd name="T7" fmla="*/ 12 h 12"/>
                  <a:gd name="T8" fmla="*/ 6 w 6"/>
                  <a:gd name="T9" fmla="*/ 9 h 12"/>
                  <a:gd name="T10" fmla="*/ 3 w 6"/>
                  <a:gd name="T11" fmla="*/ 3 h 12"/>
                  <a:gd name="T12" fmla="*/ 0 w 6"/>
                  <a:gd name="T13" fmla="*/ 0 h 12"/>
                  <a:gd name="T14" fmla="*/ 0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0"/>
                    </a:moveTo>
                    <a:lnTo>
                      <a:pt x="0" y="6"/>
                    </a:lnTo>
                    <a:lnTo>
                      <a:pt x="3" y="9"/>
                    </a:lnTo>
                    <a:lnTo>
                      <a:pt x="3" y="12"/>
                    </a:lnTo>
                    <a:lnTo>
                      <a:pt x="6" y="9"/>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337"/>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3"/>
                    </a:lnTo>
                    <a:lnTo>
                      <a:pt x="3" y="6"/>
                    </a:lnTo>
                    <a:lnTo>
                      <a:pt x="6"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338"/>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 name="T10" fmla="*/ 6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6" y="0"/>
                    </a:move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339"/>
              <p:cNvSpPr>
                <a:spLocks/>
              </p:cNvSpPr>
              <p:nvPr/>
            </p:nvSpPr>
            <p:spPr bwMode="auto">
              <a:xfrm>
                <a:off x="1270" y="1806"/>
                <a:ext cx="3" cy="6"/>
              </a:xfrm>
              <a:custGeom>
                <a:avLst/>
                <a:gdLst>
                  <a:gd name="T0" fmla="*/ 0 w 3"/>
                  <a:gd name="T1" fmla="*/ 3 h 6"/>
                  <a:gd name="T2" fmla="*/ 0 w 3"/>
                  <a:gd name="T3" fmla="*/ 6 h 6"/>
                  <a:gd name="T4" fmla="*/ 0 w 3"/>
                  <a:gd name="T5" fmla="*/ 6 h 6"/>
                  <a:gd name="T6" fmla="*/ 3 w 3"/>
                  <a:gd name="T7" fmla="*/ 3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0" y="6"/>
                    </a:ln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5" name="Freeform 340"/>
              <p:cNvSpPr>
                <a:spLocks/>
              </p:cNvSpPr>
              <p:nvPr/>
            </p:nvSpPr>
            <p:spPr bwMode="auto">
              <a:xfrm>
                <a:off x="1270" y="1806"/>
                <a:ext cx="3" cy="6"/>
              </a:xfrm>
              <a:custGeom>
                <a:avLst/>
                <a:gdLst>
                  <a:gd name="T0" fmla="*/ 0 w 3"/>
                  <a:gd name="T1" fmla="*/ 0 h 6"/>
                  <a:gd name="T2" fmla="*/ 0 w 3"/>
                  <a:gd name="T3" fmla="*/ 3 h 6"/>
                  <a:gd name="T4" fmla="*/ 0 w 3"/>
                  <a:gd name="T5" fmla="*/ 6 h 6"/>
                  <a:gd name="T6" fmla="*/ 0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0"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6" name="Freeform 341"/>
              <p:cNvSpPr>
                <a:spLocks/>
              </p:cNvSpPr>
              <p:nvPr/>
            </p:nvSpPr>
            <p:spPr bwMode="auto">
              <a:xfrm>
                <a:off x="1270" y="1758"/>
                <a:ext cx="6" cy="3"/>
              </a:xfrm>
              <a:custGeom>
                <a:avLst/>
                <a:gdLst>
                  <a:gd name="T0" fmla="*/ 0 w 6"/>
                  <a:gd name="T1" fmla="*/ 3 h 3"/>
                  <a:gd name="T2" fmla="*/ 3 w 6"/>
                  <a:gd name="T3" fmla="*/ 0 h 3"/>
                  <a:gd name="T4" fmla="*/ 6 w 6"/>
                  <a:gd name="T5" fmla="*/ 0 h 3"/>
                  <a:gd name="T6" fmla="*/ 3 w 6"/>
                  <a:gd name="T7" fmla="*/ 3 h 3"/>
                  <a:gd name="T8" fmla="*/ 0 w 6"/>
                  <a:gd name="T9" fmla="*/ 3 h 3"/>
                  <a:gd name="T10" fmla="*/ 0 w 6"/>
                  <a:gd name="T11" fmla="*/ 3 h 3"/>
                  <a:gd name="T12" fmla="*/ 0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lnTo>
                      <a:pt x="3" y="0"/>
                    </a:lnTo>
                    <a:lnTo>
                      <a:pt x="6" y="0"/>
                    </a:lnTo>
                    <a:lnTo>
                      <a:pt x="3" y="3"/>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7" name="Freeform 342"/>
              <p:cNvSpPr>
                <a:spLocks/>
              </p:cNvSpPr>
              <p:nvPr/>
            </p:nvSpPr>
            <p:spPr bwMode="auto">
              <a:xfrm>
                <a:off x="1270" y="1758"/>
                <a:ext cx="6" cy="6"/>
              </a:xfrm>
              <a:custGeom>
                <a:avLst/>
                <a:gdLst>
                  <a:gd name="T0" fmla="*/ 3 w 6"/>
                  <a:gd name="T1" fmla="*/ 0 h 6"/>
                  <a:gd name="T2" fmla="*/ 0 w 6"/>
                  <a:gd name="T3" fmla="*/ 3 h 6"/>
                  <a:gd name="T4" fmla="*/ 0 w 6"/>
                  <a:gd name="T5" fmla="*/ 6 h 6"/>
                  <a:gd name="T6" fmla="*/ 0 w 6"/>
                  <a:gd name="T7" fmla="*/ 6 h 6"/>
                  <a:gd name="T8" fmla="*/ 6 w 6"/>
                  <a:gd name="T9" fmla="*/ 3 h 6"/>
                  <a:gd name="T10" fmla="*/ 6 w 6"/>
                  <a:gd name="T11" fmla="*/ 0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0" y="3"/>
                    </a:lnTo>
                    <a:lnTo>
                      <a:pt x="0" y="6"/>
                    </a:lnTo>
                    <a:lnTo>
                      <a:pt x="0"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8" name="Freeform 343"/>
              <p:cNvSpPr>
                <a:spLocks/>
              </p:cNvSpPr>
              <p:nvPr/>
            </p:nvSpPr>
            <p:spPr bwMode="auto">
              <a:xfrm>
                <a:off x="1246" y="1755"/>
                <a:ext cx="9" cy="15"/>
              </a:xfrm>
              <a:custGeom>
                <a:avLst/>
                <a:gdLst>
                  <a:gd name="T0" fmla="*/ 2 w 3"/>
                  <a:gd name="T1" fmla="*/ 5 h 5"/>
                  <a:gd name="T2" fmla="*/ 2 w 3"/>
                  <a:gd name="T3" fmla="*/ 4 h 5"/>
                  <a:gd name="T4" fmla="*/ 0 w 3"/>
                  <a:gd name="T5" fmla="*/ 1 h 5"/>
                  <a:gd name="T6" fmla="*/ 0 w 3"/>
                  <a:gd name="T7" fmla="*/ 0 h 5"/>
                  <a:gd name="T8" fmla="*/ 0 w 3"/>
                  <a:gd name="T9" fmla="*/ 0 h 5"/>
                  <a:gd name="T10" fmla="*/ 2 w 3"/>
                  <a:gd name="T11" fmla="*/ 3 h 5"/>
                  <a:gd name="T12" fmla="*/ 3 w 3"/>
                  <a:gd name="T13" fmla="*/ 4 h 5"/>
                  <a:gd name="T14" fmla="*/ 3 w 3"/>
                  <a:gd name="T15" fmla="*/ 5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cubicBezTo>
                      <a:pt x="2" y="4"/>
                      <a:pt x="2" y="4"/>
                      <a:pt x="2" y="4"/>
                    </a:cubicBezTo>
                    <a:cubicBezTo>
                      <a:pt x="0" y="1"/>
                      <a:pt x="0" y="1"/>
                      <a:pt x="0" y="1"/>
                    </a:cubicBezTo>
                    <a:cubicBezTo>
                      <a:pt x="0" y="0"/>
                      <a:pt x="0" y="0"/>
                      <a:pt x="0" y="0"/>
                    </a:cubicBezTo>
                    <a:cubicBezTo>
                      <a:pt x="0" y="0"/>
                      <a:pt x="0" y="0"/>
                      <a:pt x="0" y="0"/>
                    </a:cubicBezTo>
                    <a:cubicBezTo>
                      <a:pt x="2" y="3"/>
                      <a:pt x="2" y="3"/>
                      <a:pt x="2" y="3"/>
                    </a:cubicBezTo>
                    <a:cubicBezTo>
                      <a:pt x="3" y="4"/>
                      <a:pt x="3" y="4"/>
                      <a:pt x="3" y="4"/>
                    </a:cubicBezTo>
                    <a:cubicBezTo>
                      <a:pt x="3" y="5"/>
                      <a:pt x="3" y="5"/>
                      <a:pt x="3" y="5"/>
                    </a:cubicBezTo>
                    <a:lnTo>
                      <a:pt x="2" y="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9" name="Freeform 344"/>
              <p:cNvSpPr>
                <a:spLocks/>
              </p:cNvSpPr>
              <p:nvPr/>
            </p:nvSpPr>
            <p:spPr bwMode="auto">
              <a:xfrm>
                <a:off x="1246" y="1755"/>
                <a:ext cx="9" cy="15"/>
              </a:xfrm>
              <a:custGeom>
                <a:avLst/>
                <a:gdLst>
                  <a:gd name="T0" fmla="*/ 0 w 3"/>
                  <a:gd name="T1" fmla="*/ 0 h 5"/>
                  <a:gd name="T2" fmla="*/ 0 w 3"/>
                  <a:gd name="T3" fmla="*/ 0 h 5"/>
                  <a:gd name="T4" fmla="*/ 0 w 3"/>
                  <a:gd name="T5" fmla="*/ 2 h 5"/>
                  <a:gd name="T6" fmla="*/ 2 w 3"/>
                  <a:gd name="T7" fmla="*/ 4 h 5"/>
                  <a:gd name="T8" fmla="*/ 2 w 3"/>
                  <a:gd name="T9" fmla="*/ 5 h 5"/>
                  <a:gd name="T10" fmla="*/ 3 w 3"/>
                  <a:gd name="T11" fmla="*/ 5 h 5"/>
                  <a:gd name="T12" fmla="*/ 3 w 3"/>
                  <a:gd name="T13" fmla="*/ 4 h 5"/>
                  <a:gd name="T14" fmla="*/ 3 w 3"/>
                  <a:gd name="T15" fmla="*/ 3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cubicBezTo>
                      <a:pt x="0" y="0"/>
                      <a:pt x="0" y="0"/>
                      <a:pt x="0" y="0"/>
                    </a:cubicBezTo>
                    <a:cubicBezTo>
                      <a:pt x="0" y="2"/>
                      <a:pt x="0" y="2"/>
                      <a:pt x="0" y="2"/>
                    </a:cubicBezTo>
                    <a:cubicBezTo>
                      <a:pt x="2" y="4"/>
                      <a:pt x="2" y="4"/>
                      <a:pt x="2" y="4"/>
                    </a:cubicBezTo>
                    <a:cubicBezTo>
                      <a:pt x="2" y="5"/>
                      <a:pt x="2" y="5"/>
                      <a:pt x="2" y="5"/>
                    </a:cubicBezTo>
                    <a:cubicBezTo>
                      <a:pt x="3" y="5"/>
                      <a:pt x="3" y="5"/>
                      <a:pt x="3" y="5"/>
                    </a:cubicBezTo>
                    <a:cubicBezTo>
                      <a:pt x="3" y="4"/>
                      <a:pt x="3" y="4"/>
                      <a:pt x="3" y="4"/>
                    </a:cubicBezTo>
                    <a:cubicBezTo>
                      <a:pt x="3" y="3"/>
                      <a:pt x="3" y="3"/>
                      <a:pt x="3" y="3"/>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345"/>
              <p:cNvSpPr>
                <a:spLocks/>
              </p:cNvSpPr>
              <p:nvPr/>
            </p:nvSpPr>
            <p:spPr bwMode="auto">
              <a:xfrm>
                <a:off x="1249" y="1740"/>
                <a:ext cx="6" cy="6"/>
              </a:xfrm>
              <a:custGeom>
                <a:avLst/>
                <a:gdLst>
                  <a:gd name="T0" fmla="*/ 3 w 6"/>
                  <a:gd name="T1" fmla="*/ 6 h 6"/>
                  <a:gd name="T2" fmla="*/ 3 w 6"/>
                  <a:gd name="T3" fmla="*/ 6 h 6"/>
                  <a:gd name="T4" fmla="*/ 0 w 6"/>
                  <a:gd name="T5" fmla="*/ 3 h 6"/>
                  <a:gd name="T6" fmla="*/ 0 w 6"/>
                  <a:gd name="T7" fmla="*/ 3 h 6"/>
                  <a:gd name="T8" fmla="*/ 6 w 6"/>
                  <a:gd name="T9" fmla="*/ 0 h 6"/>
                  <a:gd name="T10" fmla="*/ 6 w 6"/>
                  <a:gd name="T11" fmla="*/ 3 h 6"/>
                  <a:gd name="T12" fmla="*/ 6 w 6"/>
                  <a:gd name="T13" fmla="*/ 6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lnTo>
                      <a:pt x="3" y="6"/>
                    </a:lnTo>
                    <a:lnTo>
                      <a:pt x="0" y="3"/>
                    </a:lnTo>
                    <a:lnTo>
                      <a:pt x="0" y="3"/>
                    </a:lnTo>
                    <a:lnTo>
                      <a:pt x="6" y="0"/>
                    </a:lnTo>
                    <a:lnTo>
                      <a:pt x="6" y="3"/>
                    </a:lnTo>
                    <a:lnTo>
                      <a:pt x="6"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346"/>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close/>
                    <a:moveTo>
                      <a:pt x="6" y="0"/>
                    </a:moveTo>
                    <a:lnTo>
                      <a:pt x="3" y="3"/>
                    </a:lnTo>
                    <a:lnTo>
                      <a:pt x="0" y="6"/>
                    </a:lnTo>
                    <a:lnTo>
                      <a:pt x="6" y="6"/>
                    </a:lnTo>
                    <a:lnTo>
                      <a:pt x="6" y="6"/>
                    </a:lnTo>
                    <a:lnTo>
                      <a:pt x="9" y="6"/>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2" name="Freeform 347"/>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moveTo>
                      <a:pt x="6" y="0"/>
                    </a:moveTo>
                    <a:lnTo>
                      <a:pt x="3" y="3"/>
                    </a:lnTo>
                    <a:lnTo>
                      <a:pt x="0" y="6"/>
                    </a:lnTo>
                    <a:lnTo>
                      <a:pt x="6" y="6"/>
                    </a:lnTo>
                    <a:lnTo>
                      <a:pt x="6" y="6"/>
                    </a:lnTo>
                    <a:lnTo>
                      <a:pt x="9" y="6"/>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3" name="Freeform 348"/>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4" name="Freeform 349"/>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5" name="Freeform 350"/>
              <p:cNvSpPr>
                <a:spLocks/>
              </p:cNvSpPr>
              <p:nvPr/>
            </p:nvSpPr>
            <p:spPr bwMode="auto">
              <a:xfrm>
                <a:off x="1264" y="1776"/>
                <a:ext cx="9" cy="12"/>
              </a:xfrm>
              <a:custGeom>
                <a:avLst/>
                <a:gdLst>
                  <a:gd name="T0" fmla="*/ 6 w 9"/>
                  <a:gd name="T1" fmla="*/ 9 h 12"/>
                  <a:gd name="T2" fmla="*/ 6 w 9"/>
                  <a:gd name="T3" fmla="*/ 6 h 12"/>
                  <a:gd name="T4" fmla="*/ 9 w 9"/>
                  <a:gd name="T5" fmla="*/ 3 h 12"/>
                  <a:gd name="T6" fmla="*/ 3 w 9"/>
                  <a:gd name="T7" fmla="*/ 9 h 12"/>
                  <a:gd name="T8" fmla="*/ 0 w 9"/>
                  <a:gd name="T9" fmla="*/ 9 h 12"/>
                  <a:gd name="T10" fmla="*/ 0 w 9"/>
                  <a:gd name="T11" fmla="*/ 6 h 12"/>
                  <a:gd name="T12" fmla="*/ 0 w 9"/>
                  <a:gd name="T13" fmla="*/ 3 h 12"/>
                  <a:gd name="T14" fmla="*/ 0 w 9"/>
                  <a:gd name="T15" fmla="*/ 3 h 12"/>
                  <a:gd name="T16" fmla="*/ 3 w 9"/>
                  <a:gd name="T17" fmla="*/ 0 h 12"/>
                  <a:gd name="T18" fmla="*/ 6 w 9"/>
                  <a:gd name="T19" fmla="*/ 0 h 12"/>
                  <a:gd name="T20" fmla="*/ 9 w 9"/>
                  <a:gd name="T21" fmla="*/ 0 h 12"/>
                  <a:gd name="T22" fmla="*/ 9 w 9"/>
                  <a:gd name="T23" fmla="*/ 9 h 12"/>
                  <a:gd name="T24" fmla="*/ 6 w 9"/>
                  <a:gd name="T25" fmla="*/ 12 h 12"/>
                  <a:gd name="T26" fmla="*/ 6 w 9"/>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6" y="9"/>
                    </a:moveTo>
                    <a:lnTo>
                      <a:pt x="6" y="6"/>
                    </a:lnTo>
                    <a:lnTo>
                      <a:pt x="9" y="3"/>
                    </a:lnTo>
                    <a:lnTo>
                      <a:pt x="3" y="9"/>
                    </a:lnTo>
                    <a:lnTo>
                      <a:pt x="0" y="9"/>
                    </a:lnTo>
                    <a:lnTo>
                      <a:pt x="0" y="6"/>
                    </a:lnTo>
                    <a:lnTo>
                      <a:pt x="0" y="3"/>
                    </a:lnTo>
                    <a:lnTo>
                      <a:pt x="0" y="3"/>
                    </a:lnTo>
                    <a:lnTo>
                      <a:pt x="3" y="0"/>
                    </a:lnTo>
                    <a:lnTo>
                      <a:pt x="6" y="0"/>
                    </a:lnTo>
                    <a:lnTo>
                      <a:pt x="9" y="0"/>
                    </a:lnTo>
                    <a:lnTo>
                      <a:pt x="9" y="9"/>
                    </a:lnTo>
                    <a:lnTo>
                      <a:pt x="6" y="12"/>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6" name="Freeform 351"/>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close/>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352"/>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353"/>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3"/>
                    </a:lnTo>
                    <a:lnTo>
                      <a:pt x="0" y="6"/>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9" name="Freeform 354"/>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0" name="Freeform 355"/>
              <p:cNvSpPr>
                <a:spLocks/>
              </p:cNvSpPr>
              <p:nvPr/>
            </p:nvSpPr>
            <p:spPr bwMode="auto">
              <a:xfrm>
                <a:off x="1282" y="1855"/>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1" name="Freeform 356"/>
              <p:cNvSpPr>
                <a:spLocks/>
              </p:cNvSpPr>
              <p:nvPr/>
            </p:nvSpPr>
            <p:spPr bwMode="auto">
              <a:xfrm>
                <a:off x="1282" y="1855"/>
                <a:ext cx="3" cy="3"/>
              </a:xfrm>
              <a:custGeom>
                <a:avLst/>
                <a:gdLst>
                  <a:gd name="T0" fmla="*/ 0 w 3"/>
                  <a:gd name="T1" fmla="*/ 0 h 3"/>
                  <a:gd name="T2" fmla="*/ 0 w 3"/>
                  <a:gd name="T3" fmla="*/ 0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2" name="Freeform 357"/>
              <p:cNvSpPr>
                <a:spLocks/>
              </p:cNvSpPr>
              <p:nvPr/>
            </p:nvSpPr>
            <p:spPr bwMode="auto">
              <a:xfrm>
                <a:off x="2176" y="864"/>
                <a:ext cx="18" cy="15"/>
              </a:xfrm>
              <a:custGeom>
                <a:avLst/>
                <a:gdLst>
                  <a:gd name="T0" fmla="*/ 15 w 18"/>
                  <a:gd name="T1" fmla="*/ 15 h 15"/>
                  <a:gd name="T2" fmla="*/ 12 w 18"/>
                  <a:gd name="T3" fmla="*/ 12 h 15"/>
                  <a:gd name="T4" fmla="*/ 9 w 18"/>
                  <a:gd name="T5" fmla="*/ 15 h 15"/>
                  <a:gd name="T6" fmla="*/ 6 w 18"/>
                  <a:gd name="T7" fmla="*/ 15 h 15"/>
                  <a:gd name="T8" fmla="*/ 3 w 18"/>
                  <a:gd name="T9" fmla="*/ 9 h 15"/>
                  <a:gd name="T10" fmla="*/ 0 w 18"/>
                  <a:gd name="T11" fmla="*/ 6 h 15"/>
                  <a:gd name="T12" fmla="*/ 0 w 18"/>
                  <a:gd name="T13" fmla="*/ 3 h 15"/>
                  <a:gd name="T14" fmla="*/ 3 w 18"/>
                  <a:gd name="T15" fmla="*/ 0 h 15"/>
                  <a:gd name="T16" fmla="*/ 6 w 18"/>
                  <a:gd name="T17" fmla="*/ 0 h 15"/>
                  <a:gd name="T18" fmla="*/ 12 w 18"/>
                  <a:gd name="T19" fmla="*/ 0 h 15"/>
                  <a:gd name="T20" fmla="*/ 18 w 18"/>
                  <a:gd name="T21" fmla="*/ 6 h 15"/>
                  <a:gd name="T22" fmla="*/ 18 w 18"/>
                  <a:gd name="T23" fmla="*/ 9 h 15"/>
                  <a:gd name="T24" fmla="*/ 18 w 18"/>
                  <a:gd name="T25" fmla="*/ 15 h 15"/>
                  <a:gd name="T26" fmla="*/ 15 w 18"/>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5">
                    <a:moveTo>
                      <a:pt x="15" y="15"/>
                    </a:moveTo>
                    <a:lnTo>
                      <a:pt x="12" y="12"/>
                    </a:lnTo>
                    <a:lnTo>
                      <a:pt x="9" y="15"/>
                    </a:lnTo>
                    <a:lnTo>
                      <a:pt x="6" y="15"/>
                    </a:lnTo>
                    <a:lnTo>
                      <a:pt x="3" y="9"/>
                    </a:lnTo>
                    <a:lnTo>
                      <a:pt x="0" y="6"/>
                    </a:lnTo>
                    <a:lnTo>
                      <a:pt x="0" y="3"/>
                    </a:lnTo>
                    <a:lnTo>
                      <a:pt x="3" y="0"/>
                    </a:lnTo>
                    <a:lnTo>
                      <a:pt x="6" y="0"/>
                    </a:lnTo>
                    <a:lnTo>
                      <a:pt x="12" y="0"/>
                    </a:lnTo>
                    <a:lnTo>
                      <a:pt x="18" y="6"/>
                    </a:lnTo>
                    <a:lnTo>
                      <a:pt x="18" y="9"/>
                    </a:lnTo>
                    <a:lnTo>
                      <a:pt x="18" y="15"/>
                    </a:lnTo>
                    <a:lnTo>
                      <a:pt x="15"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3" name="Freeform 358"/>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close/>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4" name="Freeform 359"/>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5" name="Freeform 360"/>
              <p:cNvSpPr>
                <a:spLocks/>
              </p:cNvSpPr>
              <p:nvPr/>
            </p:nvSpPr>
            <p:spPr bwMode="auto">
              <a:xfrm>
                <a:off x="1309" y="1894"/>
                <a:ext cx="7" cy="6"/>
              </a:xfrm>
              <a:custGeom>
                <a:avLst/>
                <a:gdLst>
                  <a:gd name="T0" fmla="*/ 0 w 7"/>
                  <a:gd name="T1" fmla="*/ 3 h 6"/>
                  <a:gd name="T2" fmla="*/ 0 w 7"/>
                  <a:gd name="T3" fmla="*/ 0 h 6"/>
                  <a:gd name="T4" fmla="*/ 4 w 7"/>
                  <a:gd name="T5" fmla="*/ 0 h 6"/>
                  <a:gd name="T6" fmla="*/ 7 w 7"/>
                  <a:gd name="T7" fmla="*/ 6 h 6"/>
                  <a:gd name="T8" fmla="*/ 7 w 7"/>
                  <a:gd name="T9" fmla="*/ 6 h 6"/>
                  <a:gd name="T10" fmla="*/ 0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0" y="3"/>
                    </a:moveTo>
                    <a:lnTo>
                      <a:pt x="0" y="0"/>
                    </a:lnTo>
                    <a:lnTo>
                      <a:pt x="4" y="0"/>
                    </a:lnTo>
                    <a:lnTo>
                      <a:pt x="7" y="6"/>
                    </a:lnTo>
                    <a:lnTo>
                      <a:pt x="7"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6" name="Freeform 361"/>
              <p:cNvSpPr>
                <a:spLocks/>
              </p:cNvSpPr>
              <p:nvPr/>
            </p:nvSpPr>
            <p:spPr bwMode="auto">
              <a:xfrm>
                <a:off x="1309" y="1891"/>
                <a:ext cx="10" cy="9"/>
              </a:xfrm>
              <a:custGeom>
                <a:avLst/>
                <a:gdLst>
                  <a:gd name="T0" fmla="*/ 0 w 10"/>
                  <a:gd name="T1" fmla="*/ 0 h 9"/>
                  <a:gd name="T2" fmla="*/ 0 w 10"/>
                  <a:gd name="T3" fmla="*/ 6 h 9"/>
                  <a:gd name="T4" fmla="*/ 7 w 10"/>
                  <a:gd name="T5" fmla="*/ 9 h 9"/>
                  <a:gd name="T6" fmla="*/ 10 w 10"/>
                  <a:gd name="T7" fmla="*/ 9 h 9"/>
                  <a:gd name="T8" fmla="*/ 4 w 10"/>
                  <a:gd name="T9" fmla="*/ 3 h 9"/>
                  <a:gd name="T10" fmla="*/ 0 w 10"/>
                  <a:gd name="T11" fmla="*/ 0 h 9"/>
                  <a:gd name="T12" fmla="*/ 0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0"/>
                    </a:moveTo>
                    <a:lnTo>
                      <a:pt x="0" y="6"/>
                    </a:lnTo>
                    <a:lnTo>
                      <a:pt x="7" y="9"/>
                    </a:lnTo>
                    <a:lnTo>
                      <a:pt x="10" y="9"/>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7" name="Freeform 362"/>
              <p:cNvSpPr>
                <a:spLocks/>
              </p:cNvSpPr>
              <p:nvPr/>
            </p:nvSpPr>
            <p:spPr bwMode="auto">
              <a:xfrm>
                <a:off x="1300" y="1876"/>
                <a:ext cx="3" cy="6"/>
              </a:xfrm>
              <a:custGeom>
                <a:avLst/>
                <a:gdLst>
                  <a:gd name="T0" fmla="*/ 0 w 3"/>
                  <a:gd name="T1" fmla="*/ 0 h 6"/>
                  <a:gd name="T2" fmla="*/ 3 w 3"/>
                  <a:gd name="T3" fmla="*/ 6 h 6"/>
                  <a:gd name="T4" fmla="*/ 3 w 3"/>
                  <a:gd name="T5" fmla="*/ 0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8" name="Freeform 363"/>
              <p:cNvSpPr>
                <a:spLocks/>
              </p:cNvSpPr>
              <p:nvPr/>
            </p:nvSpPr>
            <p:spPr bwMode="auto">
              <a:xfrm>
                <a:off x="1300" y="1876"/>
                <a:ext cx="3" cy="6"/>
              </a:xfrm>
              <a:custGeom>
                <a:avLst/>
                <a:gdLst>
                  <a:gd name="T0" fmla="*/ 3 w 3"/>
                  <a:gd name="T1" fmla="*/ 0 h 6"/>
                  <a:gd name="T2" fmla="*/ 0 w 3"/>
                  <a:gd name="T3" fmla="*/ 0 h 6"/>
                  <a:gd name="T4" fmla="*/ 3 w 3"/>
                  <a:gd name="T5" fmla="*/ 6 h 6"/>
                  <a:gd name="T6" fmla="*/ 3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0"/>
                    </a:lnTo>
                    <a:lnTo>
                      <a:pt x="3"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9" name="Freeform 364"/>
              <p:cNvSpPr>
                <a:spLocks/>
              </p:cNvSpPr>
              <p:nvPr/>
            </p:nvSpPr>
            <p:spPr bwMode="auto">
              <a:xfrm>
                <a:off x="2360" y="2051"/>
                <a:ext cx="36" cy="27"/>
              </a:xfrm>
              <a:custGeom>
                <a:avLst/>
                <a:gdLst>
                  <a:gd name="T0" fmla="*/ 24 w 36"/>
                  <a:gd name="T1" fmla="*/ 27 h 27"/>
                  <a:gd name="T2" fmla="*/ 21 w 36"/>
                  <a:gd name="T3" fmla="*/ 21 h 27"/>
                  <a:gd name="T4" fmla="*/ 12 w 36"/>
                  <a:gd name="T5" fmla="*/ 21 h 27"/>
                  <a:gd name="T6" fmla="*/ 12 w 36"/>
                  <a:gd name="T7" fmla="*/ 21 h 27"/>
                  <a:gd name="T8" fmla="*/ 12 w 36"/>
                  <a:gd name="T9" fmla="*/ 18 h 27"/>
                  <a:gd name="T10" fmla="*/ 9 w 36"/>
                  <a:gd name="T11" fmla="*/ 15 h 27"/>
                  <a:gd name="T12" fmla="*/ 6 w 36"/>
                  <a:gd name="T13" fmla="*/ 15 h 27"/>
                  <a:gd name="T14" fmla="*/ 6 w 36"/>
                  <a:gd name="T15" fmla="*/ 15 h 27"/>
                  <a:gd name="T16" fmla="*/ 3 w 36"/>
                  <a:gd name="T17" fmla="*/ 12 h 27"/>
                  <a:gd name="T18" fmla="*/ 3 w 36"/>
                  <a:gd name="T19" fmla="*/ 9 h 27"/>
                  <a:gd name="T20" fmla="*/ 3 w 36"/>
                  <a:gd name="T21" fmla="*/ 9 h 27"/>
                  <a:gd name="T22" fmla="*/ 0 w 36"/>
                  <a:gd name="T23" fmla="*/ 9 h 27"/>
                  <a:gd name="T24" fmla="*/ 0 w 36"/>
                  <a:gd name="T25" fmla="*/ 6 h 27"/>
                  <a:gd name="T26" fmla="*/ 0 w 36"/>
                  <a:gd name="T27" fmla="*/ 6 h 27"/>
                  <a:gd name="T28" fmla="*/ 6 w 36"/>
                  <a:gd name="T29" fmla="*/ 0 h 27"/>
                  <a:gd name="T30" fmla="*/ 6 w 36"/>
                  <a:gd name="T31" fmla="*/ 3 h 27"/>
                  <a:gd name="T32" fmla="*/ 6 w 36"/>
                  <a:gd name="T33" fmla="*/ 6 h 27"/>
                  <a:gd name="T34" fmla="*/ 6 w 36"/>
                  <a:gd name="T35" fmla="*/ 6 h 27"/>
                  <a:gd name="T36" fmla="*/ 6 w 36"/>
                  <a:gd name="T37" fmla="*/ 9 h 27"/>
                  <a:gd name="T38" fmla="*/ 6 w 36"/>
                  <a:gd name="T39" fmla="*/ 12 h 27"/>
                  <a:gd name="T40" fmla="*/ 9 w 36"/>
                  <a:gd name="T41" fmla="*/ 15 h 27"/>
                  <a:gd name="T42" fmla="*/ 12 w 36"/>
                  <a:gd name="T43" fmla="*/ 12 h 27"/>
                  <a:gd name="T44" fmla="*/ 12 w 36"/>
                  <a:gd name="T45" fmla="*/ 12 h 27"/>
                  <a:gd name="T46" fmla="*/ 18 w 36"/>
                  <a:gd name="T47" fmla="*/ 15 h 27"/>
                  <a:gd name="T48" fmla="*/ 21 w 36"/>
                  <a:gd name="T49" fmla="*/ 15 h 27"/>
                  <a:gd name="T50" fmla="*/ 21 w 36"/>
                  <a:gd name="T51" fmla="*/ 18 h 27"/>
                  <a:gd name="T52" fmla="*/ 27 w 36"/>
                  <a:gd name="T53" fmla="*/ 18 h 27"/>
                  <a:gd name="T54" fmla="*/ 30 w 36"/>
                  <a:gd name="T55" fmla="*/ 15 h 27"/>
                  <a:gd name="T56" fmla="*/ 33 w 36"/>
                  <a:gd name="T57" fmla="*/ 18 h 27"/>
                  <a:gd name="T58" fmla="*/ 36 w 36"/>
                  <a:gd name="T59" fmla="*/ 18 h 27"/>
                  <a:gd name="T60" fmla="*/ 33 w 36"/>
                  <a:gd name="T61" fmla="*/ 18 h 27"/>
                  <a:gd name="T62" fmla="*/ 30 w 36"/>
                  <a:gd name="T63" fmla="*/ 21 h 27"/>
                  <a:gd name="T64" fmla="*/ 30 w 36"/>
                  <a:gd name="T65" fmla="*/ 24 h 27"/>
                  <a:gd name="T66" fmla="*/ 30 w 36"/>
                  <a:gd name="T67" fmla="*/ 27 h 27"/>
                  <a:gd name="T68" fmla="*/ 27 w 36"/>
                  <a:gd name="T69" fmla="*/ 27 h 27"/>
                  <a:gd name="T70" fmla="*/ 24 w 36"/>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27">
                    <a:moveTo>
                      <a:pt x="24" y="27"/>
                    </a:moveTo>
                    <a:lnTo>
                      <a:pt x="21" y="21"/>
                    </a:lnTo>
                    <a:lnTo>
                      <a:pt x="12" y="21"/>
                    </a:lnTo>
                    <a:lnTo>
                      <a:pt x="12" y="21"/>
                    </a:lnTo>
                    <a:lnTo>
                      <a:pt x="12" y="18"/>
                    </a:lnTo>
                    <a:lnTo>
                      <a:pt x="9" y="15"/>
                    </a:lnTo>
                    <a:lnTo>
                      <a:pt x="6" y="15"/>
                    </a:lnTo>
                    <a:lnTo>
                      <a:pt x="6" y="15"/>
                    </a:lnTo>
                    <a:lnTo>
                      <a:pt x="3" y="12"/>
                    </a:lnTo>
                    <a:lnTo>
                      <a:pt x="3" y="9"/>
                    </a:lnTo>
                    <a:lnTo>
                      <a:pt x="3" y="9"/>
                    </a:lnTo>
                    <a:lnTo>
                      <a:pt x="0" y="9"/>
                    </a:lnTo>
                    <a:lnTo>
                      <a:pt x="0" y="6"/>
                    </a:lnTo>
                    <a:lnTo>
                      <a:pt x="0" y="6"/>
                    </a:lnTo>
                    <a:lnTo>
                      <a:pt x="6" y="0"/>
                    </a:lnTo>
                    <a:lnTo>
                      <a:pt x="6" y="3"/>
                    </a:lnTo>
                    <a:lnTo>
                      <a:pt x="6" y="6"/>
                    </a:lnTo>
                    <a:lnTo>
                      <a:pt x="6" y="6"/>
                    </a:lnTo>
                    <a:lnTo>
                      <a:pt x="6" y="9"/>
                    </a:lnTo>
                    <a:lnTo>
                      <a:pt x="6" y="12"/>
                    </a:lnTo>
                    <a:lnTo>
                      <a:pt x="9" y="15"/>
                    </a:lnTo>
                    <a:lnTo>
                      <a:pt x="12" y="12"/>
                    </a:lnTo>
                    <a:lnTo>
                      <a:pt x="12" y="12"/>
                    </a:lnTo>
                    <a:lnTo>
                      <a:pt x="18" y="15"/>
                    </a:lnTo>
                    <a:lnTo>
                      <a:pt x="21" y="15"/>
                    </a:lnTo>
                    <a:lnTo>
                      <a:pt x="21" y="18"/>
                    </a:lnTo>
                    <a:lnTo>
                      <a:pt x="27" y="18"/>
                    </a:lnTo>
                    <a:lnTo>
                      <a:pt x="30" y="15"/>
                    </a:lnTo>
                    <a:lnTo>
                      <a:pt x="33" y="18"/>
                    </a:lnTo>
                    <a:lnTo>
                      <a:pt x="36" y="18"/>
                    </a:lnTo>
                    <a:lnTo>
                      <a:pt x="33" y="18"/>
                    </a:lnTo>
                    <a:lnTo>
                      <a:pt x="30" y="21"/>
                    </a:lnTo>
                    <a:lnTo>
                      <a:pt x="30" y="24"/>
                    </a:lnTo>
                    <a:lnTo>
                      <a:pt x="30" y="27"/>
                    </a:lnTo>
                    <a:lnTo>
                      <a:pt x="27" y="27"/>
                    </a:lnTo>
                    <a:lnTo>
                      <a:pt x="24"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0" name="Freeform 365"/>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close/>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close/>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1" name="Freeform 366"/>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2" name="Freeform 367"/>
              <p:cNvSpPr>
                <a:spLocks/>
              </p:cNvSpPr>
              <p:nvPr/>
            </p:nvSpPr>
            <p:spPr bwMode="auto">
              <a:xfrm>
                <a:off x="2405" y="2042"/>
                <a:ext cx="6" cy="6"/>
              </a:xfrm>
              <a:custGeom>
                <a:avLst/>
                <a:gdLst>
                  <a:gd name="T0" fmla="*/ 3 w 6"/>
                  <a:gd name="T1" fmla="*/ 6 h 6"/>
                  <a:gd name="T2" fmla="*/ 3 w 6"/>
                  <a:gd name="T3" fmla="*/ 6 h 6"/>
                  <a:gd name="T4" fmla="*/ 0 w 6"/>
                  <a:gd name="T5" fmla="*/ 6 h 6"/>
                  <a:gd name="T6" fmla="*/ 0 w 6"/>
                  <a:gd name="T7" fmla="*/ 6 h 6"/>
                  <a:gd name="T8" fmla="*/ 0 w 6"/>
                  <a:gd name="T9" fmla="*/ 3 h 6"/>
                  <a:gd name="T10" fmla="*/ 3 w 6"/>
                  <a:gd name="T11" fmla="*/ 3 h 6"/>
                  <a:gd name="T12" fmla="*/ 6 w 6"/>
                  <a:gd name="T13" fmla="*/ 0 h 6"/>
                  <a:gd name="T14" fmla="*/ 6 w 6"/>
                  <a:gd name="T15" fmla="*/ 0 h 6"/>
                  <a:gd name="T16" fmla="*/ 6 w 6"/>
                  <a:gd name="T17" fmla="*/ 0 h 6"/>
                  <a:gd name="T18" fmla="*/ 6 w 6"/>
                  <a:gd name="T19" fmla="*/ 0 h 6"/>
                  <a:gd name="T20" fmla="*/ 0 w 6"/>
                  <a:gd name="T21" fmla="*/ 3 h 6"/>
                  <a:gd name="T22" fmla="*/ 0 w 6"/>
                  <a:gd name="T23" fmla="*/ 6 h 6"/>
                  <a:gd name="T24" fmla="*/ 0 w 6"/>
                  <a:gd name="T25" fmla="*/ 6 h 6"/>
                  <a:gd name="T26" fmla="*/ 3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3" y="6"/>
                    </a:moveTo>
                    <a:lnTo>
                      <a:pt x="3" y="6"/>
                    </a:lnTo>
                    <a:lnTo>
                      <a:pt x="0" y="6"/>
                    </a:lnTo>
                    <a:lnTo>
                      <a:pt x="0" y="6"/>
                    </a:lnTo>
                    <a:lnTo>
                      <a:pt x="0" y="3"/>
                    </a:lnTo>
                    <a:lnTo>
                      <a:pt x="3" y="3"/>
                    </a:lnTo>
                    <a:lnTo>
                      <a:pt x="6" y="0"/>
                    </a:lnTo>
                    <a:lnTo>
                      <a:pt x="6" y="0"/>
                    </a:lnTo>
                    <a:lnTo>
                      <a:pt x="6" y="0"/>
                    </a:lnTo>
                    <a:lnTo>
                      <a:pt x="6" y="0"/>
                    </a:lnTo>
                    <a:lnTo>
                      <a:pt x="0" y="3"/>
                    </a:lnTo>
                    <a:lnTo>
                      <a:pt x="0" y="6"/>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3" name="Freeform 368"/>
              <p:cNvSpPr>
                <a:spLocks/>
              </p:cNvSpPr>
              <p:nvPr/>
            </p:nvSpPr>
            <p:spPr bwMode="auto">
              <a:xfrm>
                <a:off x="2405" y="2042"/>
                <a:ext cx="6" cy="6"/>
              </a:xfrm>
              <a:custGeom>
                <a:avLst/>
                <a:gdLst>
                  <a:gd name="T0" fmla="*/ 6 w 6"/>
                  <a:gd name="T1" fmla="*/ 0 h 6"/>
                  <a:gd name="T2" fmla="*/ 0 w 6"/>
                  <a:gd name="T3" fmla="*/ 3 h 6"/>
                  <a:gd name="T4" fmla="*/ 0 w 6"/>
                  <a:gd name="T5" fmla="*/ 6 h 6"/>
                  <a:gd name="T6" fmla="*/ 0 w 6"/>
                  <a:gd name="T7" fmla="*/ 6 h 6"/>
                  <a:gd name="T8" fmla="*/ 3 w 6"/>
                  <a:gd name="T9" fmla="*/ 6 h 6"/>
                  <a:gd name="T10" fmla="*/ 3 w 6"/>
                  <a:gd name="T11" fmla="*/ 6 h 6"/>
                  <a:gd name="T12" fmla="*/ 0 w 6"/>
                  <a:gd name="T13" fmla="*/ 6 h 6"/>
                  <a:gd name="T14" fmla="*/ 0 w 6"/>
                  <a:gd name="T15" fmla="*/ 6 h 6"/>
                  <a:gd name="T16" fmla="*/ 0 w 6"/>
                  <a:gd name="T17" fmla="*/ 3 h 6"/>
                  <a:gd name="T18" fmla="*/ 3 w 6"/>
                  <a:gd name="T19" fmla="*/ 3 h 6"/>
                  <a:gd name="T20" fmla="*/ 6 w 6"/>
                  <a:gd name="T21" fmla="*/ 0 h 6"/>
                  <a:gd name="T22" fmla="*/ 6 w 6"/>
                  <a:gd name="T23" fmla="*/ 0 h 6"/>
                  <a:gd name="T24" fmla="*/ 6 w 6"/>
                  <a:gd name="T25" fmla="*/ 0 h 6"/>
                  <a:gd name="T26" fmla="*/ 6 w 6"/>
                  <a:gd name="T27" fmla="*/ 0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0" y="3"/>
                    </a:lnTo>
                    <a:lnTo>
                      <a:pt x="0" y="6"/>
                    </a:lnTo>
                    <a:lnTo>
                      <a:pt x="0" y="6"/>
                    </a:lnTo>
                    <a:lnTo>
                      <a:pt x="3" y="6"/>
                    </a:lnTo>
                    <a:lnTo>
                      <a:pt x="3" y="6"/>
                    </a:lnTo>
                    <a:lnTo>
                      <a:pt x="0" y="6"/>
                    </a:lnTo>
                    <a:lnTo>
                      <a:pt x="0" y="6"/>
                    </a:lnTo>
                    <a:lnTo>
                      <a:pt x="0" y="3"/>
                    </a:lnTo>
                    <a:lnTo>
                      <a:pt x="3" y="3"/>
                    </a:lnTo>
                    <a:lnTo>
                      <a:pt x="6" y="0"/>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4" name="Freeform 369"/>
              <p:cNvSpPr>
                <a:spLocks/>
              </p:cNvSpPr>
              <p:nvPr/>
            </p:nvSpPr>
            <p:spPr bwMode="auto">
              <a:xfrm>
                <a:off x="2372" y="1976"/>
                <a:ext cx="45" cy="27"/>
              </a:xfrm>
              <a:custGeom>
                <a:avLst/>
                <a:gdLst>
                  <a:gd name="T0" fmla="*/ 39 w 45"/>
                  <a:gd name="T1" fmla="*/ 27 h 27"/>
                  <a:gd name="T2" fmla="*/ 36 w 45"/>
                  <a:gd name="T3" fmla="*/ 24 h 27"/>
                  <a:gd name="T4" fmla="*/ 33 w 45"/>
                  <a:gd name="T5" fmla="*/ 24 h 27"/>
                  <a:gd name="T6" fmla="*/ 27 w 45"/>
                  <a:gd name="T7" fmla="*/ 21 h 27"/>
                  <a:gd name="T8" fmla="*/ 24 w 45"/>
                  <a:gd name="T9" fmla="*/ 21 h 27"/>
                  <a:gd name="T10" fmla="*/ 15 w 45"/>
                  <a:gd name="T11" fmla="*/ 18 h 27"/>
                  <a:gd name="T12" fmla="*/ 15 w 45"/>
                  <a:gd name="T13" fmla="*/ 18 h 27"/>
                  <a:gd name="T14" fmla="*/ 12 w 45"/>
                  <a:gd name="T15" fmla="*/ 15 h 27"/>
                  <a:gd name="T16" fmla="*/ 12 w 45"/>
                  <a:gd name="T17" fmla="*/ 12 h 27"/>
                  <a:gd name="T18" fmla="*/ 6 w 45"/>
                  <a:gd name="T19" fmla="*/ 6 h 27"/>
                  <a:gd name="T20" fmla="*/ 3 w 45"/>
                  <a:gd name="T21" fmla="*/ 6 h 27"/>
                  <a:gd name="T22" fmla="*/ 0 w 45"/>
                  <a:gd name="T23" fmla="*/ 3 h 27"/>
                  <a:gd name="T24" fmla="*/ 3 w 45"/>
                  <a:gd name="T25" fmla="*/ 0 h 27"/>
                  <a:gd name="T26" fmla="*/ 6 w 45"/>
                  <a:gd name="T27" fmla="*/ 3 h 27"/>
                  <a:gd name="T28" fmla="*/ 15 w 45"/>
                  <a:gd name="T29" fmla="*/ 6 h 27"/>
                  <a:gd name="T30" fmla="*/ 21 w 45"/>
                  <a:gd name="T31" fmla="*/ 6 h 27"/>
                  <a:gd name="T32" fmla="*/ 24 w 45"/>
                  <a:gd name="T33" fmla="*/ 9 h 27"/>
                  <a:gd name="T34" fmla="*/ 30 w 45"/>
                  <a:gd name="T35" fmla="*/ 12 h 27"/>
                  <a:gd name="T36" fmla="*/ 30 w 45"/>
                  <a:gd name="T37" fmla="*/ 12 h 27"/>
                  <a:gd name="T38" fmla="*/ 36 w 45"/>
                  <a:gd name="T39" fmla="*/ 15 h 27"/>
                  <a:gd name="T40" fmla="*/ 36 w 45"/>
                  <a:gd name="T41" fmla="*/ 18 h 27"/>
                  <a:gd name="T42" fmla="*/ 39 w 45"/>
                  <a:gd name="T43" fmla="*/ 21 h 27"/>
                  <a:gd name="T44" fmla="*/ 42 w 45"/>
                  <a:gd name="T45" fmla="*/ 21 h 27"/>
                  <a:gd name="T46" fmla="*/ 42 w 45"/>
                  <a:gd name="T47" fmla="*/ 24 h 27"/>
                  <a:gd name="T48" fmla="*/ 45 w 45"/>
                  <a:gd name="T49" fmla="*/ 24 h 27"/>
                  <a:gd name="T50" fmla="*/ 45 w 45"/>
                  <a:gd name="T51" fmla="*/ 27 h 27"/>
                  <a:gd name="T52" fmla="*/ 42 w 45"/>
                  <a:gd name="T53" fmla="*/ 27 h 27"/>
                  <a:gd name="T54" fmla="*/ 39 w 45"/>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7">
                    <a:moveTo>
                      <a:pt x="39" y="27"/>
                    </a:moveTo>
                    <a:lnTo>
                      <a:pt x="36" y="24"/>
                    </a:lnTo>
                    <a:lnTo>
                      <a:pt x="33" y="24"/>
                    </a:lnTo>
                    <a:lnTo>
                      <a:pt x="27" y="21"/>
                    </a:lnTo>
                    <a:lnTo>
                      <a:pt x="24" y="21"/>
                    </a:lnTo>
                    <a:lnTo>
                      <a:pt x="15" y="18"/>
                    </a:lnTo>
                    <a:lnTo>
                      <a:pt x="15" y="18"/>
                    </a:lnTo>
                    <a:lnTo>
                      <a:pt x="12" y="15"/>
                    </a:lnTo>
                    <a:lnTo>
                      <a:pt x="12" y="12"/>
                    </a:lnTo>
                    <a:lnTo>
                      <a:pt x="6" y="6"/>
                    </a:lnTo>
                    <a:lnTo>
                      <a:pt x="3" y="6"/>
                    </a:lnTo>
                    <a:lnTo>
                      <a:pt x="0" y="3"/>
                    </a:lnTo>
                    <a:lnTo>
                      <a:pt x="3" y="0"/>
                    </a:lnTo>
                    <a:lnTo>
                      <a:pt x="6" y="3"/>
                    </a:lnTo>
                    <a:lnTo>
                      <a:pt x="15" y="6"/>
                    </a:lnTo>
                    <a:lnTo>
                      <a:pt x="21" y="6"/>
                    </a:lnTo>
                    <a:lnTo>
                      <a:pt x="24" y="9"/>
                    </a:lnTo>
                    <a:lnTo>
                      <a:pt x="30" y="12"/>
                    </a:lnTo>
                    <a:lnTo>
                      <a:pt x="30" y="12"/>
                    </a:lnTo>
                    <a:lnTo>
                      <a:pt x="36" y="15"/>
                    </a:lnTo>
                    <a:lnTo>
                      <a:pt x="36" y="18"/>
                    </a:lnTo>
                    <a:lnTo>
                      <a:pt x="39" y="21"/>
                    </a:lnTo>
                    <a:lnTo>
                      <a:pt x="42" y="21"/>
                    </a:lnTo>
                    <a:lnTo>
                      <a:pt x="42" y="24"/>
                    </a:lnTo>
                    <a:lnTo>
                      <a:pt x="45" y="24"/>
                    </a:lnTo>
                    <a:lnTo>
                      <a:pt x="45" y="27"/>
                    </a:lnTo>
                    <a:lnTo>
                      <a:pt x="42" y="27"/>
                    </a:lnTo>
                    <a:lnTo>
                      <a:pt x="39"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5" name="Freeform 370"/>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close/>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6" name="Freeform 371"/>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7" name="Freeform 372"/>
              <p:cNvSpPr>
                <a:spLocks/>
              </p:cNvSpPr>
              <p:nvPr/>
            </p:nvSpPr>
            <p:spPr bwMode="auto">
              <a:xfrm>
                <a:off x="1258" y="1773"/>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8" name="Freeform 373"/>
              <p:cNvSpPr>
                <a:spLocks/>
              </p:cNvSpPr>
              <p:nvPr/>
            </p:nvSpPr>
            <p:spPr bwMode="auto">
              <a:xfrm>
                <a:off x="1258" y="1773"/>
                <a:ext cx="3" cy="3"/>
              </a:xfrm>
              <a:custGeom>
                <a:avLst/>
                <a:gdLst>
                  <a:gd name="T0" fmla="*/ 0 w 3"/>
                  <a:gd name="T1" fmla="*/ 0 h 3"/>
                  <a:gd name="T2" fmla="*/ 0 w 3"/>
                  <a:gd name="T3" fmla="*/ 3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9" name="Freeform 374"/>
              <p:cNvSpPr>
                <a:spLocks/>
              </p:cNvSpPr>
              <p:nvPr/>
            </p:nvSpPr>
            <p:spPr bwMode="auto">
              <a:xfrm>
                <a:off x="1252" y="1852"/>
                <a:ext cx="67" cy="84"/>
              </a:xfrm>
              <a:custGeom>
                <a:avLst/>
                <a:gdLst>
                  <a:gd name="T0" fmla="*/ 48 w 67"/>
                  <a:gd name="T1" fmla="*/ 75 h 84"/>
                  <a:gd name="T2" fmla="*/ 39 w 67"/>
                  <a:gd name="T3" fmla="*/ 66 h 84"/>
                  <a:gd name="T4" fmla="*/ 45 w 67"/>
                  <a:gd name="T5" fmla="*/ 60 h 84"/>
                  <a:gd name="T6" fmla="*/ 39 w 67"/>
                  <a:gd name="T7" fmla="*/ 60 h 84"/>
                  <a:gd name="T8" fmla="*/ 33 w 67"/>
                  <a:gd name="T9" fmla="*/ 57 h 84"/>
                  <a:gd name="T10" fmla="*/ 33 w 67"/>
                  <a:gd name="T11" fmla="*/ 51 h 84"/>
                  <a:gd name="T12" fmla="*/ 30 w 67"/>
                  <a:gd name="T13" fmla="*/ 48 h 84"/>
                  <a:gd name="T14" fmla="*/ 24 w 67"/>
                  <a:gd name="T15" fmla="*/ 45 h 84"/>
                  <a:gd name="T16" fmla="*/ 21 w 67"/>
                  <a:gd name="T17" fmla="*/ 42 h 84"/>
                  <a:gd name="T18" fmla="*/ 24 w 67"/>
                  <a:gd name="T19" fmla="*/ 33 h 84"/>
                  <a:gd name="T20" fmla="*/ 18 w 67"/>
                  <a:gd name="T21" fmla="*/ 39 h 84"/>
                  <a:gd name="T22" fmla="*/ 15 w 67"/>
                  <a:gd name="T23" fmla="*/ 36 h 84"/>
                  <a:gd name="T24" fmla="*/ 21 w 67"/>
                  <a:gd name="T25" fmla="*/ 27 h 84"/>
                  <a:gd name="T26" fmla="*/ 12 w 67"/>
                  <a:gd name="T27" fmla="*/ 27 h 84"/>
                  <a:gd name="T28" fmla="*/ 6 w 67"/>
                  <a:gd name="T29" fmla="*/ 24 h 84"/>
                  <a:gd name="T30" fmla="*/ 3 w 67"/>
                  <a:gd name="T31" fmla="*/ 24 h 84"/>
                  <a:gd name="T32" fmla="*/ 3 w 67"/>
                  <a:gd name="T33" fmla="*/ 18 h 84"/>
                  <a:gd name="T34" fmla="*/ 3 w 67"/>
                  <a:gd name="T35" fmla="*/ 12 h 84"/>
                  <a:gd name="T36" fmla="*/ 12 w 67"/>
                  <a:gd name="T37" fmla="*/ 12 h 84"/>
                  <a:gd name="T38" fmla="*/ 3 w 67"/>
                  <a:gd name="T39" fmla="*/ 9 h 84"/>
                  <a:gd name="T40" fmla="*/ 0 w 67"/>
                  <a:gd name="T41" fmla="*/ 3 h 84"/>
                  <a:gd name="T42" fmla="*/ 3 w 67"/>
                  <a:gd name="T43" fmla="*/ 0 h 84"/>
                  <a:gd name="T44" fmla="*/ 9 w 67"/>
                  <a:gd name="T45" fmla="*/ 0 h 84"/>
                  <a:gd name="T46" fmla="*/ 15 w 67"/>
                  <a:gd name="T47" fmla="*/ 3 h 84"/>
                  <a:gd name="T48" fmla="*/ 18 w 67"/>
                  <a:gd name="T49" fmla="*/ 9 h 84"/>
                  <a:gd name="T50" fmla="*/ 27 w 67"/>
                  <a:gd name="T51" fmla="*/ 15 h 84"/>
                  <a:gd name="T52" fmla="*/ 36 w 67"/>
                  <a:gd name="T53" fmla="*/ 18 h 84"/>
                  <a:gd name="T54" fmla="*/ 45 w 67"/>
                  <a:gd name="T55" fmla="*/ 21 h 84"/>
                  <a:gd name="T56" fmla="*/ 48 w 67"/>
                  <a:gd name="T57" fmla="*/ 30 h 84"/>
                  <a:gd name="T58" fmla="*/ 51 w 67"/>
                  <a:gd name="T59" fmla="*/ 48 h 84"/>
                  <a:gd name="T60" fmla="*/ 64 w 67"/>
                  <a:gd name="T61" fmla="*/ 60 h 84"/>
                  <a:gd name="T62" fmla="*/ 64 w 67"/>
                  <a:gd name="T63" fmla="*/ 69 h 84"/>
                  <a:gd name="T64" fmla="*/ 67 w 67"/>
                  <a:gd name="T65" fmla="*/ 81 h 84"/>
                  <a:gd name="T66" fmla="*/ 61 w 67"/>
                  <a:gd name="T6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4">
                    <a:moveTo>
                      <a:pt x="51" y="78"/>
                    </a:moveTo>
                    <a:lnTo>
                      <a:pt x="48" y="75"/>
                    </a:lnTo>
                    <a:lnTo>
                      <a:pt x="45" y="72"/>
                    </a:lnTo>
                    <a:lnTo>
                      <a:pt x="39" y="66"/>
                    </a:lnTo>
                    <a:lnTo>
                      <a:pt x="45" y="63"/>
                    </a:lnTo>
                    <a:lnTo>
                      <a:pt x="45" y="60"/>
                    </a:lnTo>
                    <a:lnTo>
                      <a:pt x="42" y="60"/>
                    </a:lnTo>
                    <a:lnTo>
                      <a:pt x="39" y="60"/>
                    </a:lnTo>
                    <a:lnTo>
                      <a:pt x="36" y="60"/>
                    </a:lnTo>
                    <a:lnTo>
                      <a:pt x="33" y="57"/>
                    </a:lnTo>
                    <a:lnTo>
                      <a:pt x="33" y="54"/>
                    </a:lnTo>
                    <a:lnTo>
                      <a:pt x="33" y="51"/>
                    </a:lnTo>
                    <a:lnTo>
                      <a:pt x="30" y="51"/>
                    </a:lnTo>
                    <a:lnTo>
                      <a:pt x="30" y="48"/>
                    </a:lnTo>
                    <a:lnTo>
                      <a:pt x="24" y="48"/>
                    </a:lnTo>
                    <a:lnTo>
                      <a:pt x="24" y="45"/>
                    </a:lnTo>
                    <a:lnTo>
                      <a:pt x="21" y="45"/>
                    </a:lnTo>
                    <a:lnTo>
                      <a:pt x="21" y="42"/>
                    </a:lnTo>
                    <a:lnTo>
                      <a:pt x="24" y="39"/>
                    </a:lnTo>
                    <a:lnTo>
                      <a:pt x="24" y="33"/>
                    </a:lnTo>
                    <a:lnTo>
                      <a:pt x="18" y="36"/>
                    </a:lnTo>
                    <a:lnTo>
                      <a:pt x="18" y="39"/>
                    </a:lnTo>
                    <a:lnTo>
                      <a:pt x="15" y="39"/>
                    </a:lnTo>
                    <a:lnTo>
                      <a:pt x="15" y="36"/>
                    </a:lnTo>
                    <a:lnTo>
                      <a:pt x="21" y="30"/>
                    </a:lnTo>
                    <a:lnTo>
                      <a:pt x="21" y="27"/>
                    </a:lnTo>
                    <a:lnTo>
                      <a:pt x="15" y="30"/>
                    </a:lnTo>
                    <a:lnTo>
                      <a:pt x="12" y="27"/>
                    </a:lnTo>
                    <a:lnTo>
                      <a:pt x="12" y="24"/>
                    </a:lnTo>
                    <a:lnTo>
                      <a:pt x="6" y="24"/>
                    </a:lnTo>
                    <a:lnTo>
                      <a:pt x="6" y="21"/>
                    </a:lnTo>
                    <a:lnTo>
                      <a:pt x="3" y="24"/>
                    </a:lnTo>
                    <a:lnTo>
                      <a:pt x="3" y="21"/>
                    </a:lnTo>
                    <a:lnTo>
                      <a:pt x="3" y="18"/>
                    </a:lnTo>
                    <a:lnTo>
                      <a:pt x="3" y="15"/>
                    </a:lnTo>
                    <a:lnTo>
                      <a:pt x="3" y="12"/>
                    </a:lnTo>
                    <a:lnTo>
                      <a:pt x="9" y="12"/>
                    </a:lnTo>
                    <a:lnTo>
                      <a:pt x="12" y="12"/>
                    </a:lnTo>
                    <a:lnTo>
                      <a:pt x="15" y="9"/>
                    </a:lnTo>
                    <a:lnTo>
                      <a:pt x="3" y="9"/>
                    </a:lnTo>
                    <a:lnTo>
                      <a:pt x="3" y="3"/>
                    </a:lnTo>
                    <a:lnTo>
                      <a:pt x="0" y="3"/>
                    </a:lnTo>
                    <a:lnTo>
                      <a:pt x="0" y="0"/>
                    </a:lnTo>
                    <a:lnTo>
                      <a:pt x="3" y="0"/>
                    </a:lnTo>
                    <a:lnTo>
                      <a:pt x="6" y="0"/>
                    </a:lnTo>
                    <a:lnTo>
                      <a:pt x="9" y="0"/>
                    </a:lnTo>
                    <a:lnTo>
                      <a:pt x="9" y="3"/>
                    </a:lnTo>
                    <a:lnTo>
                      <a:pt x="15" y="3"/>
                    </a:lnTo>
                    <a:lnTo>
                      <a:pt x="15" y="6"/>
                    </a:lnTo>
                    <a:lnTo>
                      <a:pt x="18" y="9"/>
                    </a:lnTo>
                    <a:lnTo>
                      <a:pt x="24" y="12"/>
                    </a:lnTo>
                    <a:lnTo>
                      <a:pt x="27" y="15"/>
                    </a:lnTo>
                    <a:lnTo>
                      <a:pt x="30" y="18"/>
                    </a:lnTo>
                    <a:lnTo>
                      <a:pt x="36" y="18"/>
                    </a:lnTo>
                    <a:lnTo>
                      <a:pt x="42" y="21"/>
                    </a:lnTo>
                    <a:lnTo>
                      <a:pt x="45" y="21"/>
                    </a:lnTo>
                    <a:lnTo>
                      <a:pt x="48" y="24"/>
                    </a:lnTo>
                    <a:lnTo>
                      <a:pt x="48" y="30"/>
                    </a:lnTo>
                    <a:lnTo>
                      <a:pt x="51" y="39"/>
                    </a:lnTo>
                    <a:lnTo>
                      <a:pt x="51" y="48"/>
                    </a:lnTo>
                    <a:lnTo>
                      <a:pt x="61" y="54"/>
                    </a:lnTo>
                    <a:lnTo>
                      <a:pt x="64" y="60"/>
                    </a:lnTo>
                    <a:lnTo>
                      <a:pt x="64" y="66"/>
                    </a:lnTo>
                    <a:lnTo>
                      <a:pt x="64" y="69"/>
                    </a:lnTo>
                    <a:lnTo>
                      <a:pt x="64" y="72"/>
                    </a:lnTo>
                    <a:lnTo>
                      <a:pt x="67" y="81"/>
                    </a:lnTo>
                    <a:lnTo>
                      <a:pt x="64" y="81"/>
                    </a:lnTo>
                    <a:lnTo>
                      <a:pt x="61" y="84"/>
                    </a:lnTo>
                    <a:lnTo>
                      <a:pt x="51" y="7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0" name="Freeform 375"/>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close/>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close/>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1" name="Freeform 376"/>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2" name="Freeform 377"/>
              <p:cNvSpPr>
                <a:spLocks/>
              </p:cNvSpPr>
              <p:nvPr/>
            </p:nvSpPr>
            <p:spPr bwMode="auto">
              <a:xfrm>
                <a:off x="1204" y="1731"/>
                <a:ext cx="30" cy="69"/>
              </a:xfrm>
              <a:custGeom>
                <a:avLst/>
                <a:gdLst>
                  <a:gd name="T0" fmla="*/ 12 w 30"/>
                  <a:gd name="T1" fmla="*/ 69 h 69"/>
                  <a:gd name="T2" fmla="*/ 6 w 30"/>
                  <a:gd name="T3" fmla="*/ 57 h 69"/>
                  <a:gd name="T4" fmla="*/ 6 w 30"/>
                  <a:gd name="T5" fmla="*/ 51 h 69"/>
                  <a:gd name="T6" fmla="*/ 9 w 30"/>
                  <a:gd name="T7" fmla="*/ 48 h 69"/>
                  <a:gd name="T8" fmla="*/ 3 w 30"/>
                  <a:gd name="T9" fmla="*/ 48 h 69"/>
                  <a:gd name="T10" fmla="*/ 3 w 30"/>
                  <a:gd name="T11" fmla="*/ 45 h 69"/>
                  <a:gd name="T12" fmla="*/ 3 w 30"/>
                  <a:gd name="T13" fmla="*/ 42 h 69"/>
                  <a:gd name="T14" fmla="*/ 9 w 30"/>
                  <a:gd name="T15" fmla="*/ 42 h 69"/>
                  <a:gd name="T16" fmla="*/ 9 w 30"/>
                  <a:gd name="T17" fmla="*/ 42 h 69"/>
                  <a:gd name="T18" fmla="*/ 6 w 30"/>
                  <a:gd name="T19" fmla="*/ 39 h 69"/>
                  <a:gd name="T20" fmla="*/ 3 w 30"/>
                  <a:gd name="T21" fmla="*/ 36 h 69"/>
                  <a:gd name="T22" fmla="*/ 6 w 30"/>
                  <a:gd name="T23" fmla="*/ 33 h 69"/>
                  <a:gd name="T24" fmla="*/ 3 w 30"/>
                  <a:gd name="T25" fmla="*/ 30 h 69"/>
                  <a:gd name="T26" fmla="*/ 3 w 30"/>
                  <a:gd name="T27" fmla="*/ 30 h 69"/>
                  <a:gd name="T28" fmla="*/ 6 w 30"/>
                  <a:gd name="T29" fmla="*/ 30 h 69"/>
                  <a:gd name="T30" fmla="*/ 6 w 30"/>
                  <a:gd name="T31" fmla="*/ 30 h 69"/>
                  <a:gd name="T32" fmla="*/ 6 w 30"/>
                  <a:gd name="T33" fmla="*/ 27 h 69"/>
                  <a:gd name="T34" fmla="*/ 6 w 30"/>
                  <a:gd name="T35" fmla="*/ 24 h 69"/>
                  <a:gd name="T36" fmla="*/ 0 w 30"/>
                  <a:gd name="T37" fmla="*/ 21 h 69"/>
                  <a:gd name="T38" fmla="*/ 0 w 30"/>
                  <a:gd name="T39" fmla="*/ 21 h 69"/>
                  <a:gd name="T40" fmla="*/ 3 w 30"/>
                  <a:gd name="T41" fmla="*/ 15 h 69"/>
                  <a:gd name="T42" fmla="*/ 3 w 30"/>
                  <a:gd name="T43" fmla="*/ 9 h 69"/>
                  <a:gd name="T44" fmla="*/ 9 w 30"/>
                  <a:gd name="T45" fmla="*/ 0 h 69"/>
                  <a:gd name="T46" fmla="*/ 12 w 30"/>
                  <a:gd name="T47" fmla="*/ 3 h 69"/>
                  <a:gd name="T48" fmla="*/ 12 w 30"/>
                  <a:gd name="T49" fmla="*/ 6 h 69"/>
                  <a:gd name="T50" fmla="*/ 12 w 30"/>
                  <a:gd name="T51" fmla="*/ 6 h 69"/>
                  <a:gd name="T52" fmla="*/ 15 w 30"/>
                  <a:gd name="T53" fmla="*/ 6 h 69"/>
                  <a:gd name="T54" fmla="*/ 18 w 30"/>
                  <a:gd name="T55" fmla="*/ 3 h 69"/>
                  <a:gd name="T56" fmla="*/ 21 w 30"/>
                  <a:gd name="T57" fmla="*/ 6 h 69"/>
                  <a:gd name="T58" fmla="*/ 18 w 30"/>
                  <a:gd name="T59" fmla="*/ 6 h 69"/>
                  <a:gd name="T60" fmla="*/ 18 w 30"/>
                  <a:gd name="T61" fmla="*/ 12 h 69"/>
                  <a:gd name="T62" fmla="*/ 15 w 30"/>
                  <a:gd name="T63" fmla="*/ 12 h 69"/>
                  <a:gd name="T64" fmla="*/ 9 w 30"/>
                  <a:gd name="T65" fmla="*/ 15 h 69"/>
                  <a:gd name="T66" fmla="*/ 12 w 30"/>
                  <a:gd name="T67" fmla="*/ 18 h 69"/>
                  <a:gd name="T68" fmla="*/ 12 w 30"/>
                  <a:gd name="T69" fmla="*/ 21 h 69"/>
                  <a:gd name="T70" fmla="*/ 15 w 30"/>
                  <a:gd name="T71" fmla="*/ 21 h 69"/>
                  <a:gd name="T72" fmla="*/ 18 w 30"/>
                  <a:gd name="T73" fmla="*/ 15 h 69"/>
                  <a:gd name="T74" fmla="*/ 24 w 30"/>
                  <a:gd name="T75" fmla="*/ 9 h 69"/>
                  <a:gd name="T76" fmla="*/ 30 w 30"/>
                  <a:gd name="T77" fmla="*/ 6 h 69"/>
                  <a:gd name="T78" fmla="*/ 30 w 30"/>
                  <a:gd name="T79" fmla="*/ 6 h 69"/>
                  <a:gd name="T80" fmla="*/ 24 w 30"/>
                  <a:gd name="T81" fmla="*/ 12 h 69"/>
                  <a:gd name="T82" fmla="*/ 21 w 30"/>
                  <a:gd name="T83" fmla="*/ 18 h 69"/>
                  <a:gd name="T84" fmla="*/ 18 w 30"/>
                  <a:gd name="T85" fmla="*/ 24 h 69"/>
                  <a:gd name="T86" fmla="*/ 18 w 30"/>
                  <a:gd name="T87" fmla="*/ 30 h 69"/>
                  <a:gd name="T88" fmla="*/ 15 w 30"/>
                  <a:gd name="T89" fmla="*/ 33 h 69"/>
                  <a:gd name="T90" fmla="*/ 12 w 30"/>
                  <a:gd name="T91" fmla="*/ 33 h 69"/>
                  <a:gd name="T92" fmla="*/ 9 w 30"/>
                  <a:gd name="T93" fmla="*/ 36 h 69"/>
                  <a:gd name="T94" fmla="*/ 6 w 30"/>
                  <a:gd name="T95" fmla="*/ 36 h 69"/>
                  <a:gd name="T96" fmla="*/ 12 w 30"/>
                  <a:gd name="T97" fmla="*/ 36 h 69"/>
                  <a:gd name="T98" fmla="*/ 15 w 30"/>
                  <a:gd name="T99" fmla="*/ 36 h 69"/>
                  <a:gd name="T100" fmla="*/ 18 w 30"/>
                  <a:gd name="T101" fmla="*/ 36 h 69"/>
                  <a:gd name="T102" fmla="*/ 18 w 30"/>
                  <a:gd name="T103" fmla="*/ 39 h 69"/>
                  <a:gd name="T104" fmla="*/ 15 w 30"/>
                  <a:gd name="T105" fmla="*/ 39 h 69"/>
                  <a:gd name="T106" fmla="*/ 12 w 30"/>
                  <a:gd name="T107" fmla="*/ 45 h 69"/>
                  <a:gd name="T108" fmla="*/ 12 w 30"/>
                  <a:gd name="T109" fmla="*/ 48 h 69"/>
                  <a:gd name="T110" fmla="*/ 12 w 30"/>
                  <a:gd name="T111" fmla="*/ 54 h 69"/>
                  <a:gd name="T112" fmla="*/ 12 w 30"/>
                  <a:gd name="T113" fmla="*/ 60 h 69"/>
                  <a:gd name="T114" fmla="*/ 15 w 30"/>
                  <a:gd name="T115" fmla="*/ 66 h 69"/>
                  <a:gd name="T116" fmla="*/ 18 w 30"/>
                  <a:gd name="T117" fmla="*/ 66 h 69"/>
                  <a:gd name="T118" fmla="*/ 18 w 30"/>
                  <a:gd name="T119" fmla="*/ 66 h 69"/>
                  <a:gd name="T120" fmla="*/ 18 w 30"/>
                  <a:gd name="T121" fmla="*/ 69 h 69"/>
                  <a:gd name="T122" fmla="*/ 12 w 30"/>
                  <a:gd name="T1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69">
                    <a:moveTo>
                      <a:pt x="12" y="69"/>
                    </a:moveTo>
                    <a:lnTo>
                      <a:pt x="6" y="57"/>
                    </a:lnTo>
                    <a:lnTo>
                      <a:pt x="6" y="51"/>
                    </a:lnTo>
                    <a:lnTo>
                      <a:pt x="9" y="48"/>
                    </a:lnTo>
                    <a:lnTo>
                      <a:pt x="3" y="48"/>
                    </a:lnTo>
                    <a:lnTo>
                      <a:pt x="3" y="45"/>
                    </a:lnTo>
                    <a:lnTo>
                      <a:pt x="3" y="42"/>
                    </a:lnTo>
                    <a:lnTo>
                      <a:pt x="9" y="42"/>
                    </a:lnTo>
                    <a:lnTo>
                      <a:pt x="9" y="42"/>
                    </a:lnTo>
                    <a:lnTo>
                      <a:pt x="6" y="39"/>
                    </a:lnTo>
                    <a:lnTo>
                      <a:pt x="3" y="36"/>
                    </a:lnTo>
                    <a:lnTo>
                      <a:pt x="6" y="33"/>
                    </a:lnTo>
                    <a:lnTo>
                      <a:pt x="3" y="30"/>
                    </a:lnTo>
                    <a:lnTo>
                      <a:pt x="3" y="30"/>
                    </a:lnTo>
                    <a:lnTo>
                      <a:pt x="6" y="30"/>
                    </a:lnTo>
                    <a:lnTo>
                      <a:pt x="6" y="30"/>
                    </a:lnTo>
                    <a:lnTo>
                      <a:pt x="6" y="27"/>
                    </a:lnTo>
                    <a:lnTo>
                      <a:pt x="6" y="24"/>
                    </a:lnTo>
                    <a:lnTo>
                      <a:pt x="0" y="21"/>
                    </a:lnTo>
                    <a:lnTo>
                      <a:pt x="0" y="21"/>
                    </a:lnTo>
                    <a:lnTo>
                      <a:pt x="3" y="15"/>
                    </a:lnTo>
                    <a:lnTo>
                      <a:pt x="3" y="9"/>
                    </a:lnTo>
                    <a:lnTo>
                      <a:pt x="9" y="0"/>
                    </a:lnTo>
                    <a:lnTo>
                      <a:pt x="12" y="3"/>
                    </a:lnTo>
                    <a:lnTo>
                      <a:pt x="12" y="6"/>
                    </a:lnTo>
                    <a:lnTo>
                      <a:pt x="12" y="6"/>
                    </a:lnTo>
                    <a:lnTo>
                      <a:pt x="15" y="6"/>
                    </a:lnTo>
                    <a:lnTo>
                      <a:pt x="18" y="3"/>
                    </a:lnTo>
                    <a:lnTo>
                      <a:pt x="21" y="6"/>
                    </a:lnTo>
                    <a:lnTo>
                      <a:pt x="18" y="6"/>
                    </a:lnTo>
                    <a:lnTo>
                      <a:pt x="18" y="12"/>
                    </a:lnTo>
                    <a:lnTo>
                      <a:pt x="15" y="12"/>
                    </a:lnTo>
                    <a:lnTo>
                      <a:pt x="9" y="15"/>
                    </a:lnTo>
                    <a:lnTo>
                      <a:pt x="12" y="18"/>
                    </a:lnTo>
                    <a:lnTo>
                      <a:pt x="12" y="21"/>
                    </a:lnTo>
                    <a:lnTo>
                      <a:pt x="15" y="21"/>
                    </a:lnTo>
                    <a:lnTo>
                      <a:pt x="18" y="15"/>
                    </a:lnTo>
                    <a:lnTo>
                      <a:pt x="24" y="9"/>
                    </a:lnTo>
                    <a:lnTo>
                      <a:pt x="30" y="6"/>
                    </a:lnTo>
                    <a:lnTo>
                      <a:pt x="30" y="6"/>
                    </a:lnTo>
                    <a:lnTo>
                      <a:pt x="24" y="12"/>
                    </a:lnTo>
                    <a:lnTo>
                      <a:pt x="21" y="18"/>
                    </a:lnTo>
                    <a:lnTo>
                      <a:pt x="18" y="24"/>
                    </a:lnTo>
                    <a:lnTo>
                      <a:pt x="18" y="30"/>
                    </a:lnTo>
                    <a:lnTo>
                      <a:pt x="15" y="33"/>
                    </a:lnTo>
                    <a:lnTo>
                      <a:pt x="12" y="33"/>
                    </a:lnTo>
                    <a:lnTo>
                      <a:pt x="9" y="36"/>
                    </a:lnTo>
                    <a:lnTo>
                      <a:pt x="6" y="36"/>
                    </a:lnTo>
                    <a:lnTo>
                      <a:pt x="12" y="36"/>
                    </a:lnTo>
                    <a:lnTo>
                      <a:pt x="15" y="36"/>
                    </a:lnTo>
                    <a:lnTo>
                      <a:pt x="18" y="36"/>
                    </a:lnTo>
                    <a:lnTo>
                      <a:pt x="18" y="39"/>
                    </a:lnTo>
                    <a:lnTo>
                      <a:pt x="15" y="39"/>
                    </a:lnTo>
                    <a:lnTo>
                      <a:pt x="12" y="45"/>
                    </a:lnTo>
                    <a:lnTo>
                      <a:pt x="12" y="48"/>
                    </a:lnTo>
                    <a:lnTo>
                      <a:pt x="12" y="54"/>
                    </a:lnTo>
                    <a:lnTo>
                      <a:pt x="12" y="60"/>
                    </a:lnTo>
                    <a:lnTo>
                      <a:pt x="15" y="66"/>
                    </a:lnTo>
                    <a:lnTo>
                      <a:pt x="18" y="66"/>
                    </a:lnTo>
                    <a:lnTo>
                      <a:pt x="18" y="66"/>
                    </a:lnTo>
                    <a:lnTo>
                      <a:pt x="18" y="69"/>
                    </a:lnTo>
                    <a:lnTo>
                      <a:pt x="12" y="6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3" name="Freeform 378"/>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close/>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close/>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4" name="Freeform 379"/>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5" name="Freeform 380"/>
              <p:cNvSpPr>
                <a:spLocks/>
              </p:cNvSpPr>
              <p:nvPr/>
            </p:nvSpPr>
            <p:spPr bwMode="auto">
              <a:xfrm>
                <a:off x="1255" y="1749"/>
                <a:ext cx="6" cy="18"/>
              </a:xfrm>
              <a:custGeom>
                <a:avLst/>
                <a:gdLst>
                  <a:gd name="T0" fmla="*/ 3 w 6"/>
                  <a:gd name="T1" fmla="*/ 15 h 18"/>
                  <a:gd name="T2" fmla="*/ 3 w 6"/>
                  <a:gd name="T3" fmla="*/ 9 h 18"/>
                  <a:gd name="T4" fmla="*/ 0 w 6"/>
                  <a:gd name="T5" fmla="*/ 6 h 18"/>
                  <a:gd name="T6" fmla="*/ 0 w 6"/>
                  <a:gd name="T7" fmla="*/ 0 h 18"/>
                  <a:gd name="T8" fmla="*/ 0 w 6"/>
                  <a:gd name="T9" fmla="*/ 0 h 18"/>
                  <a:gd name="T10" fmla="*/ 0 w 6"/>
                  <a:gd name="T11" fmla="*/ 0 h 18"/>
                  <a:gd name="T12" fmla="*/ 3 w 6"/>
                  <a:gd name="T13" fmla="*/ 6 h 18"/>
                  <a:gd name="T14" fmla="*/ 6 w 6"/>
                  <a:gd name="T15" fmla="*/ 12 h 18"/>
                  <a:gd name="T16" fmla="*/ 6 w 6"/>
                  <a:gd name="T17" fmla="*/ 18 h 18"/>
                  <a:gd name="T18" fmla="*/ 3 w 6"/>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3" y="15"/>
                    </a:moveTo>
                    <a:lnTo>
                      <a:pt x="3" y="9"/>
                    </a:lnTo>
                    <a:lnTo>
                      <a:pt x="0" y="6"/>
                    </a:lnTo>
                    <a:lnTo>
                      <a:pt x="0" y="0"/>
                    </a:lnTo>
                    <a:lnTo>
                      <a:pt x="0" y="0"/>
                    </a:lnTo>
                    <a:lnTo>
                      <a:pt x="0" y="0"/>
                    </a:lnTo>
                    <a:lnTo>
                      <a:pt x="3" y="6"/>
                    </a:lnTo>
                    <a:lnTo>
                      <a:pt x="6" y="12"/>
                    </a:lnTo>
                    <a:lnTo>
                      <a:pt x="6" y="18"/>
                    </a:lnTo>
                    <a:lnTo>
                      <a:pt x="3"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6" name="Freeform 381"/>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close/>
                    <a:moveTo>
                      <a:pt x="3" y="0"/>
                    </a:moveTo>
                    <a:lnTo>
                      <a:pt x="0" y="0"/>
                    </a:lnTo>
                    <a:lnTo>
                      <a:pt x="3" y="6"/>
                    </a:lnTo>
                    <a:lnTo>
                      <a:pt x="3" y="9"/>
                    </a:lnTo>
                    <a:lnTo>
                      <a:pt x="6" y="15"/>
                    </a:lnTo>
                    <a:lnTo>
                      <a:pt x="9" y="18"/>
                    </a:lnTo>
                    <a:lnTo>
                      <a:pt x="9" y="12"/>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7" name="Freeform 382"/>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moveTo>
                      <a:pt x="3" y="0"/>
                    </a:moveTo>
                    <a:lnTo>
                      <a:pt x="0" y="0"/>
                    </a:lnTo>
                    <a:lnTo>
                      <a:pt x="3" y="6"/>
                    </a:lnTo>
                    <a:lnTo>
                      <a:pt x="3" y="9"/>
                    </a:lnTo>
                    <a:lnTo>
                      <a:pt x="6" y="15"/>
                    </a:lnTo>
                    <a:lnTo>
                      <a:pt x="9" y="18"/>
                    </a:lnTo>
                    <a:lnTo>
                      <a:pt x="9" y="12"/>
                    </a:lnTo>
                    <a:lnTo>
                      <a:pt x="6" y="6"/>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8" name="Freeform 383"/>
              <p:cNvSpPr>
                <a:spLocks/>
              </p:cNvSpPr>
              <p:nvPr/>
            </p:nvSpPr>
            <p:spPr bwMode="auto">
              <a:xfrm>
                <a:off x="1285" y="1858"/>
                <a:ext cx="6" cy="3"/>
              </a:xfrm>
              <a:custGeom>
                <a:avLst/>
                <a:gdLst>
                  <a:gd name="T0" fmla="*/ 6 w 6"/>
                  <a:gd name="T1" fmla="*/ 0 h 3"/>
                  <a:gd name="T2" fmla="*/ 3 w 6"/>
                  <a:gd name="T3" fmla="*/ 0 h 3"/>
                  <a:gd name="T4" fmla="*/ 3 w 6"/>
                  <a:gd name="T5" fmla="*/ 0 h 3"/>
                  <a:gd name="T6" fmla="*/ 0 w 6"/>
                  <a:gd name="T7" fmla="*/ 0 h 3"/>
                  <a:gd name="T8" fmla="*/ 0 w 6"/>
                  <a:gd name="T9" fmla="*/ 3 h 3"/>
                  <a:gd name="T10" fmla="*/ 3 w 6"/>
                  <a:gd name="T11" fmla="*/ 3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3" y="0"/>
                    </a:lnTo>
                    <a:lnTo>
                      <a:pt x="0" y="0"/>
                    </a:lnTo>
                    <a:lnTo>
                      <a:pt x="0" y="3"/>
                    </a:lnTo>
                    <a:lnTo>
                      <a:pt x="3"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9" name="Freeform 384"/>
              <p:cNvSpPr>
                <a:spLocks/>
              </p:cNvSpPr>
              <p:nvPr/>
            </p:nvSpPr>
            <p:spPr bwMode="auto">
              <a:xfrm>
                <a:off x="1285" y="1858"/>
                <a:ext cx="6" cy="3"/>
              </a:xfrm>
              <a:custGeom>
                <a:avLst/>
                <a:gdLst>
                  <a:gd name="T0" fmla="*/ 3 w 6"/>
                  <a:gd name="T1" fmla="*/ 0 h 3"/>
                  <a:gd name="T2" fmla="*/ 3 w 6"/>
                  <a:gd name="T3" fmla="*/ 0 h 3"/>
                  <a:gd name="T4" fmla="*/ 0 w 6"/>
                  <a:gd name="T5" fmla="*/ 0 h 3"/>
                  <a:gd name="T6" fmla="*/ 0 w 6"/>
                  <a:gd name="T7" fmla="*/ 3 h 3"/>
                  <a:gd name="T8" fmla="*/ 3 w 6"/>
                  <a:gd name="T9" fmla="*/ 3 h 3"/>
                  <a:gd name="T10" fmla="*/ 6 w 6"/>
                  <a:gd name="T11" fmla="*/ 0 h 3"/>
                  <a:gd name="T12" fmla="*/ 3 w 6"/>
                  <a:gd name="T13" fmla="*/ 0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lnTo>
                      <a:pt x="3" y="0"/>
                    </a:lnTo>
                    <a:lnTo>
                      <a:pt x="0" y="0"/>
                    </a:lnTo>
                    <a:lnTo>
                      <a:pt x="0" y="3"/>
                    </a:lnTo>
                    <a:lnTo>
                      <a:pt x="3"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0" name="Freeform 385"/>
              <p:cNvSpPr>
                <a:spLocks/>
              </p:cNvSpPr>
              <p:nvPr/>
            </p:nvSpPr>
            <p:spPr bwMode="auto">
              <a:xfrm>
                <a:off x="1282" y="1864"/>
                <a:ext cx="6" cy="3"/>
              </a:xfrm>
              <a:custGeom>
                <a:avLst/>
                <a:gdLst>
                  <a:gd name="T0" fmla="*/ 6 w 6"/>
                  <a:gd name="T1" fmla="*/ 3 h 3"/>
                  <a:gd name="T2" fmla="*/ 6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1" name="Freeform 386"/>
              <p:cNvSpPr>
                <a:spLocks/>
              </p:cNvSpPr>
              <p:nvPr/>
            </p:nvSpPr>
            <p:spPr bwMode="auto">
              <a:xfrm>
                <a:off x="1282" y="1864"/>
                <a:ext cx="6" cy="3"/>
              </a:xfrm>
              <a:custGeom>
                <a:avLst/>
                <a:gdLst>
                  <a:gd name="T0" fmla="*/ 6 w 6"/>
                  <a:gd name="T1" fmla="*/ 0 h 3"/>
                  <a:gd name="T2" fmla="*/ 0 w 6"/>
                  <a:gd name="T3" fmla="*/ 0 h 3"/>
                  <a:gd name="T4" fmla="*/ 6 w 6"/>
                  <a:gd name="T5" fmla="*/ 3 h 3"/>
                  <a:gd name="T6" fmla="*/ 6 w 6"/>
                  <a:gd name="T7" fmla="*/ 0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0" y="0"/>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2" name="Freeform 387"/>
              <p:cNvSpPr>
                <a:spLocks noEditPoints="1"/>
              </p:cNvSpPr>
              <p:nvPr/>
            </p:nvSpPr>
            <p:spPr bwMode="auto">
              <a:xfrm>
                <a:off x="2405" y="2057"/>
                <a:ext cx="33" cy="33"/>
              </a:xfrm>
              <a:custGeom>
                <a:avLst/>
                <a:gdLst>
                  <a:gd name="T0" fmla="*/ 9 w 33"/>
                  <a:gd name="T1" fmla="*/ 33 h 33"/>
                  <a:gd name="T2" fmla="*/ 3 w 33"/>
                  <a:gd name="T3" fmla="*/ 30 h 33"/>
                  <a:gd name="T4" fmla="*/ 3 w 33"/>
                  <a:gd name="T5" fmla="*/ 24 h 33"/>
                  <a:gd name="T6" fmla="*/ 0 w 33"/>
                  <a:gd name="T7" fmla="*/ 21 h 33"/>
                  <a:gd name="T8" fmla="*/ 3 w 33"/>
                  <a:gd name="T9" fmla="*/ 21 h 33"/>
                  <a:gd name="T10" fmla="*/ 9 w 33"/>
                  <a:gd name="T11" fmla="*/ 18 h 33"/>
                  <a:gd name="T12" fmla="*/ 12 w 33"/>
                  <a:gd name="T13" fmla="*/ 12 h 33"/>
                  <a:gd name="T14" fmla="*/ 12 w 33"/>
                  <a:gd name="T15" fmla="*/ 9 h 33"/>
                  <a:gd name="T16" fmla="*/ 15 w 33"/>
                  <a:gd name="T17" fmla="*/ 6 h 33"/>
                  <a:gd name="T18" fmla="*/ 21 w 33"/>
                  <a:gd name="T19" fmla="*/ 3 h 33"/>
                  <a:gd name="T20" fmla="*/ 21 w 33"/>
                  <a:gd name="T21" fmla="*/ 0 h 33"/>
                  <a:gd name="T22" fmla="*/ 24 w 33"/>
                  <a:gd name="T23" fmla="*/ 0 h 33"/>
                  <a:gd name="T24" fmla="*/ 24 w 33"/>
                  <a:gd name="T25" fmla="*/ 0 h 33"/>
                  <a:gd name="T26" fmla="*/ 21 w 33"/>
                  <a:gd name="T27" fmla="*/ 3 h 33"/>
                  <a:gd name="T28" fmla="*/ 21 w 33"/>
                  <a:gd name="T29" fmla="*/ 3 h 33"/>
                  <a:gd name="T30" fmla="*/ 24 w 33"/>
                  <a:gd name="T31" fmla="*/ 3 h 33"/>
                  <a:gd name="T32" fmla="*/ 24 w 33"/>
                  <a:gd name="T33" fmla="*/ 6 h 33"/>
                  <a:gd name="T34" fmla="*/ 21 w 33"/>
                  <a:gd name="T35" fmla="*/ 12 h 33"/>
                  <a:gd name="T36" fmla="*/ 18 w 33"/>
                  <a:gd name="T37" fmla="*/ 15 h 33"/>
                  <a:gd name="T38" fmla="*/ 24 w 33"/>
                  <a:gd name="T39" fmla="*/ 15 h 33"/>
                  <a:gd name="T40" fmla="*/ 24 w 33"/>
                  <a:gd name="T41" fmla="*/ 18 h 33"/>
                  <a:gd name="T42" fmla="*/ 21 w 33"/>
                  <a:gd name="T43" fmla="*/ 21 h 33"/>
                  <a:gd name="T44" fmla="*/ 24 w 33"/>
                  <a:gd name="T45" fmla="*/ 24 h 33"/>
                  <a:gd name="T46" fmla="*/ 27 w 33"/>
                  <a:gd name="T47" fmla="*/ 21 h 33"/>
                  <a:gd name="T48" fmla="*/ 27 w 33"/>
                  <a:gd name="T49" fmla="*/ 18 h 33"/>
                  <a:gd name="T50" fmla="*/ 27 w 33"/>
                  <a:gd name="T51" fmla="*/ 18 h 33"/>
                  <a:gd name="T52" fmla="*/ 33 w 33"/>
                  <a:gd name="T53" fmla="*/ 21 h 33"/>
                  <a:gd name="T54" fmla="*/ 33 w 33"/>
                  <a:gd name="T55" fmla="*/ 24 h 33"/>
                  <a:gd name="T56" fmla="*/ 33 w 33"/>
                  <a:gd name="T57" fmla="*/ 24 h 33"/>
                  <a:gd name="T58" fmla="*/ 30 w 33"/>
                  <a:gd name="T59" fmla="*/ 24 h 33"/>
                  <a:gd name="T60" fmla="*/ 27 w 33"/>
                  <a:gd name="T61" fmla="*/ 27 h 33"/>
                  <a:gd name="T62" fmla="*/ 24 w 33"/>
                  <a:gd name="T63" fmla="*/ 27 h 33"/>
                  <a:gd name="T64" fmla="*/ 18 w 33"/>
                  <a:gd name="T65" fmla="*/ 33 h 33"/>
                  <a:gd name="T66" fmla="*/ 15 w 33"/>
                  <a:gd name="T67" fmla="*/ 33 h 33"/>
                  <a:gd name="T68" fmla="*/ 12 w 33"/>
                  <a:gd name="T69" fmla="*/ 30 h 33"/>
                  <a:gd name="T70" fmla="*/ 12 w 33"/>
                  <a:gd name="T71" fmla="*/ 30 h 33"/>
                  <a:gd name="T72" fmla="*/ 9 w 33"/>
                  <a:gd name="T73" fmla="*/ 33 h 33"/>
                  <a:gd name="T74" fmla="*/ 9 w 33"/>
                  <a:gd name="T75" fmla="*/ 33 h 33"/>
                  <a:gd name="T76" fmla="*/ 15 w 33"/>
                  <a:gd name="T77" fmla="*/ 30 h 33"/>
                  <a:gd name="T78" fmla="*/ 15 w 33"/>
                  <a:gd name="T79" fmla="*/ 27 h 33"/>
                  <a:gd name="T80" fmla="*/ 18 w 33"/>
                  <a:gd name="T81" fmla="*/ 27 h 33"/>
                  <a:gd name="T82" fmla="*/ 18 w 33"/>
                  <a:gd name="T83" fmla="*/ 24 h 33"/>
                  <a:gd name="T84" fmla="*/ 12 w 33"/>
                  <a:gd name="T85" fmla="*/ 24 h 33"/>
                  <a:gd name="T86" fmla="*/ 9 w 33"/>
                  <a:gd name="T87" fmla="*/ 24 h 33"/>
                  <a:gd name="T88" fmla="*/ 6 w 33"/>
                  <a:gd name="T89" fmla="*/ 30 h 33"/>
                  <a:gd name="T90" fmla="*/ 9 w 33"/>
                  <a:gd name="T91" fmla="*/ 30 h 33"/>
                  <a:gd name="T92" fmla="*/ 12 w 33"/>
                  <a:gd name="T93" fmla="*/ 30 h 33"/>
                  <a:gd name="T94" fmla="*/ 15 w 33"/>
                  <a:gd name="T9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3">
                    <a:moveTo>
                      <a:pt x="9" y="33"/>
                    </a:moveTo>
                    <a:lnTo>
                      <a:pt x="3" y="30"/>
                    </a:lnTo>
                    <a:lnTo>
                      <a:pt x="3" y="24"/>
                    </a:lnTo>
                    <a:lnTo>
                      <a:pt x="0" y="21"/>
                    </a:lnTo>
                    <a:lnTo>
                      <a:pt x="3" y="21"/>
                    </a:lnTo>
                    <a:lnTo>
                      <a:pt x="9" y="18"/>
                    </a:lnTo>
                    <a:lnTo>
                      <a:pt x="12" y="12"/>
                    </a:lnTo>
                    <a:lnTo>
                      <a:pt x="12" y="9"/>
                    </a:lnTo>
                    <a:lnTo>
                      <a:pt x="15" y="6"/>
                    </a:lnTo>
                    <a:lnTo>
                      <a:pt x="21" y="3"/>
                    </a:lnTo>
                    <a:lnTo>
                      <a:pt x="21" y="0"/>
                    </a:lnTo>
                    <a:lnTo>
                      <a:pt x="24" y="0"/>
                    </a:lnTo>
                    <a:lnTo>
                      <a:pt x="24" y="0"/>
                    </a:lnTo>
                    <a:lnTo>
                      <a:pt x="21" y="3"/>
                    </a:lnTo>
                    <a:lnTo>
                      <a:pt x="21" y="3"/>
                    </a:lnTo>
                    <a:lnTo>
                      <a:pt x="24" y="3"/>
                    </a:lnTo>
                    <a:lnTo>
                      <a:pt x="24" y="6"/>
                    </a:lnTo>
                    <a:lnTo>
                      <a:pt x="21" y="12"/>
                    </a:lnTo>
                    <a:lnTo>
                      <a:pt x="18" y="15"/>
                    </a:lnTo>
                    <a:lnTo>
                      <a:pt x="24" y="15"/>
                    </a:lnTo>
                    <a:lnTo>
                      <a:pt x="24" y="18"/>
                    </a:lnTo>
                    <a:lnTo>
                      <a:pt x="21" y="21"/>
                    </a:lnTo>
                    <a:lnTo>
                      <a:pt x="24" y="24"/>
                    </a:lnTo>
                    <a:lnTo>
                      <a:pt x="27" y="21"/>
                    </a:lnTo>
                    <a:lnTo>
                      <a:pt x="27" y="18"/>
                    </a:lnTo>
                    <a:lnTo>
                      <a:pt x="27" y="18"/>
                    </a:lnTo>
                    <a:lnTo>
                      <a:pt x="33" y="21"/>
                    </a:lnTo>
                    <a:lnTo>
                      <a:pt x="33" y="24"/>
                    </a:lnTo>
                    <a:lnTo>
                      <a:pt x="33" y="24"/>
                    </a:lnTo>
                    <a:lnTo>
                      <a:pt x="30" y="24"/>
                    </a:lnTo>
                    <a:lnTo>
                      <a:pt x="27" y="27"/>
                    </a:lnTo>
                    <a:lnTo>
                      <a:pt x="24" y="27"/>
                    </a:lnTo>
                    <a:lnTo>
                      <a:pt x="18" y="33"/>
                    </a:lnTo>
                    <a:lnTo>
                      <a:pt x="15" y="33"/>
                    </a:lnTo>
                    <a:lnTo>
                      <a:pt x="12" y="30"/>
                    </a:lnTo>
                    <a:lnTo>
                      <a:pt x="12" y="30"/>
                    </a:lnTo>
                    <a:lnTo>
                      <a:pt x="9" y="33"/>
                    </a:lnTo>
                    <a:lnTo>
                      <a:pt x="9" y="33"/>
                    </a:lnTo>
                    <a:close/>
                    <a:moveTo>
                      <a:pt x="15" y="30"/>
                    </a:moveTo>
                    <a:lnTo>
                      <a:pt x="15" y="27"/>
                    </a:lnTo>
                    <a:lnTo>
                      <a:pt x="18" y="27"/>
                    </a:lnTo>
                    <a:lnTo>
                      <a:pt x="18" y="24"/>
                    </a:lnTo>
                    <a:lnTo>
                      <a:pt x="12" y="24"/>
                    </a:lnTo>
                    <a:lnTo>
                      <a:pt x="9" y="24"/>
                    </a:lnTo>
                    <a:lnTo>
                      <a:pt x="6" y="30"/>
                    </a:lnTo>
                    <a:lnTo>
                      <a:pt x="9" y="30"/>
                    </a:lnTo>
                    <a:lnTo>
                      <a:pt x="12" y="30"/>
                    </a:lnTo>
                    <a:lnTo>
                      <a:pt x="15"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3" name="Freeform 388"/>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close/>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close/>
                    <a:moveTo>
                      <a:pt x="9" y="33"/>
                    </a:moveTo>
                    <a:lnTo>
                      <a:pt x="6" y="30"/>
                    </a:lnTo>
                    <a:lnTo>
                      <a:pt x="9" y="27"/>
                    </a:lnTo>
                    <a:lnTo>
                      <a:pt x="12" y="27"/>
                    </a:lnTo>
                    <a:lnTo>
                      <a:pt x="18" y="27"/>
                    </a:lnTo>
                    <a:lnTo>
                      <a:pt x="15" y="30"/>
                    </a:lnTo>
                    <a:lnTo>
                      <a:pt x="15" y="33"/>
                    </a:lnTo>
                    <a:lnTo>
                      <a:pt x="12" y="30"/>
                    </a:lnTo>
                    <a:lnTo>
                      <a:pt x="9" y="33"/>
                    </a:lnTo>
                    <a:lnTo>
                      <a:pt x="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4" name="Freeform 389"/>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moveTo>
                      <a:pt x="9" y="33"/>
                    </a:moveTo>
                    <a:lnTo>
                      <a:pt x="6" y="30"/>
                    </a:lnTo>
                    <a:lnTo>
                      <a:pt x="9" y="27"/>
                    </a:lnTo>
                    <a:lnTo>
                      <a:pt x="12" y="27"/>
                    </a:lnTo>
                    <a:lnTo>
                      <a:pt x="18" y="27"/>
                    </a:lnTo>
                    <a:lnTo>
                      <a:pt x="15" y="30"/>
                    </a:lnTo>
                    <a:lnTo>
                      <a:pt x="15" y="33"/>
                    </a:lnTo>
                    <a:lnTo>
                      <a:pt x="12" y="30"/>
                    </a:lnTo>
                    <a:lnTo>
                      <a:pt x="9" y="33"/>
                    </a:lnTo>
                    <a:lnTo>
                      <a:pt x="9"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5" name="Freeform 390"/>
              <p:cNvSpPr>
                <a:spLocks/>
              </p:cNvSpPr>
              <p:nvPr/>
            </p:nvSpPr>
            <p:spPr bwMode="auto">
              <a:xfrm>
                <a:off x="2031" y="815"/>
                <a:ext cx="60" cy="43"/>
              </a:xfrm>
              <a:custGeom>
                <a:avLst/>
                <a:gdLst>
                  <a:gd name="T0" fmla="*/ 21 w 60"/>
                  <a:gd name="T1" fmla="*/ 43 h 43"/>
                  <a:gd name="T2" fmla="*/ 18 w 60"/>
                  <a:gd name="T3" fmla="*/ 40 h 43"/>
                  <a:gd name="T4" fmla="*/ 15 w 60"/>
                  <a:gd name="T5" fmla="*/ 40 h 43"/>
                  <a:gd name="T6" fmla="*/ 12 w 60"/>
                  <a:gd name="T7" fmla="*/ 40 h 43"/>
                  <a:gd name="T8" fmla="*/ 6 w 60"/>
                  <a:gd name="T9" fmla="*/ 40 h 43"/>
                  <a:gd name="T10" fmla="*/ 6 w 60"/>
                  <a:gd name="T11" fmla="*/ 40 h 43"/>
                  <a:gd name="T12" fmla="*/ 9 w 60"/>
                  <a:gd name="T13" fmla="*/ 37 h 43"/>
                  <a:gd name="T14" fmla="*/ 6 w 60"/>
                  <a:gd name="T15" fmla="*/ 30 h 43"/>
                  <a:gd name="T16" fmla="*/ 3 w 60"/>
                  <a:gd name="T17" fmla="*/ 27 h 43"/>
                  <a:gd name="T18" fmla="*/ 0 w 60"/>
                  <a:gd name="T19" fmla="*/ 27 h 43"/>
                  <a:gd name="T20" fmla="*/ 0 w 60"/>
                  <a:gd name="T21" fmla="*/ 24 h 43"/>
                  <a:gd name="T22" fmla="*/ 0 w 60"/>
                  <a:gd name="T23" fmla="*/ 21 h 43"/>
                  <a:gd name="T24" fmla="*/ 3 w 60"/>
                  <a:gd name="T25" fmla="*/ 18 h 43"/>
                  <a:gd name="T26" fmla="*/ 3 w 60"/>
                  <a:gd name="T27" fmla="*/ 15 h 43"/>
                  <a:gd name="T28" fmla="*/ 6 w 60"/>
                  <a:gd name="T29" fmla="*/ 9 h 43"/>
                  <a:gd name="T30" fmla="*/ 6 w 60"/>
                  <a:gd name="T31" fmla="*/ 6 h 43"/>
                  <a:gd name="T32" fmla="*/ 9 w 60"/>
                  <a:gd name="T33" fmla="*/ 3 h 43"/>
                  <a:gd name="T34" fmla="*/ 15 w 60"/>
                  <a:gd name="T35" fmla="*/ 3 h 43"/>
                  <a:gd name="T36" fmla="*/ 15 w 60"/>
                  <a:gd name="T37" fmla="*/ 3 h 43"/>
                  <a:gd name="T38" fmla="*/ 24 w 60"/>
                  <a:gd name="T39" fmla="*/ 0 h 43"/>
                  <a:gd name="T40" fmla="*/ 27 w 60"/>
                  <a:gd name="T41" fmla="*/ 0 h 43"/>
                  <a:gd name="T42" fmla="*/ 30 w 60"/>
                  <a:gd name="T43" fmla="*/ 3 h 43"/>
                  <a:gd name="T44" fmla="*/ 33 w 60"/>
                  <a:gd name="T45" fmla="*/ 3 h 43"/>
                  <a:gd name="T46" fmla="*/ 36 w 60"/>
                  <a:gd name="T47" fmla="*/ 3 h 43"/>
                  <a:gd name="T48" fmla="*/ 39 w 60"/>
                  <a:gd name="T49" fmla="*/ 3 h 43"/>
                  <a:gd name="T50" fmla="*/ 45 w 60"/>
                  <a:gd name="T51" fmla="*/ 3 h 43"/>
                  <a:gd name="T52" fmla="*/ 45 w 60"/>
                  <a:gd name="T53" fmla="*/ 3 h 43"/>
                  <a:gd name="T54" fmla="*/ 51 w 60"/>
                  <a:gd name="T55" fmla="*/ 3 h 43"/>
                  <a:gd name="T56" fmla="*/ 54 w 60"/>
                  <a:gd name="T57" fmla="*/ 6 h 43"/>
                  <a:gd name="T58" fmla="*/ 57 w 60"/>
                  <a:gd name="T59" fmla="*/ 6 h 43"/>
                  <a:gd name="T60" fmla="*/ 60 w 60"/>
                  <a:gd name="T61" fmla="*/ 9 h 43"/>
                  <a:gd name="T62" fmla="*/ 60 w 60"/>
                  <a:gd name="T63" fmla="*/ 9 h 43"/>
                  <a:gd name="T64" fmla="*/ 57 w 60"/>
                  <a:gd name="T65" fmla="*/ 15 h 43"/>
                  <a:gd name="T66" fmla="*/ 57 w 60"/>
                  <a:gd name="T67" fmla="*/ 12 h 43"/>
                  <a:gd name="T68" fmla="*/ 45 w 60"/>
                  <a:gd name="T69" fmla="*/ 15 h 43"/>
                  <a:gd name="T70" fmla="*/ 42 w 60"/>
                  <a:gd name="T71" fmla="*/ 18 h 43"/>
                  <a:gd name="T72" fmla="*/ 39 w 60"/>
                  <a:gd name="T73" fmla="*/ 21 h 43"/>
                  <a:gd name="T74" fmla="*/ 39 w 60"/>
                  <a:gd name="T75" fmla="*/ 24 h 43"/>
                  <a:gd name="T76" fmla="*/ 42 w 60"/>
                  <a:gd name="T77" fmla="*/ 24 h 43"/>
                  <a:gd name="T78" fmla="*/ 45 w 60"/>
                  <a:gd name="T79" fmla="*/ 24 h 43"/>
                  <a:gd name="T80" fmla="*/ 45 w 60"/>
                  <a:gd name="T81" fmla="*/ 27 h 43"/>
                  <a:gd name="T82" fmla="*/ 39 w 60"/>
                  <a:gd name="T83" fmla="*/ 30 h 43"/>
                  <a:gd name="T84" fmla="*/ 39 w 60"/>
                  <a:gd name="T85" fmla="*/ 33 h 43"/>
                  <a:gd name="T86" fmla="*/ 36 w 60"/>
                  <a:gd name="T87" fmla="*/ 33 h 43"/>
                  <a:gd name="T88" fmla="*/ 36 w 60"/>
                  <a:gd name="T89" fmla="*/ 37 h 43"/>
                  <a:gd name="T90" fmla="*/ 33 w 60"/>
                  <a:gd name="T91" fmla="*/ 40 h 43"/>
                  <a:gd name="T92" fmla="*/ 30 w 60"/>
                  <a:gd name="T93" fmla="*/ 40 h 43"/>
                  <a:gd name="T94" fmla="*/ 24 w 60"/>
                  <a:gd name="T95" fmla="*/ 43 h 43"/>
                  <a:gd name="T96" fmla="*/ 21 w 60"/>
                  <a:gd name="T9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3">
                    <a:moveTo>
                      <a:pt x="21" y="43"/>
                    </a:moveTo>
                    <a:lnTo>
                      <a:pt x="18" y="40"/>
                    </a:lnTo>
                    <a:lnTo>
                      <a:pt x="15" y="40"/>
                    </a:lnTo>
                    <a:lnTo>
                      <a:pt x="12" y="40"/>
                    </a:lnTo>
                    <a:lnTo>
                      <a:pt x="6" y="40"/>
                    </a:lnTo>
                    <a:lnTo>
                      <a:pt x="6" y="40"/>
                    </a:lnTo>
                    <a:lnTo>
                      <a:pt x="9" y="37"/>
                    </a:lnTo>
                    <a:lnTo>
                      <a:pt x="6" y="30"/>
                    </a:lnTo>
                    <a:lnTo>
                      <a:pt x="3" y="27"/>
                    </a:lnTo>
                    <a:lnTo>
                      <a:pt x="0" y="27"/>
                    </a:lnTo>
                    <a:lnTo>
                      <a:pt x="0" y="24"/>
                    </a:lnTo>
                    <a:lnTo>
                      <a:pt x="0" y="21"/>
                    </a:lnTo>
                    <a:lnTo>
                      <a:pt x="3" y="18"/>
                    </a:lnTo>
                    <a:lnTo>
                      <a:pt x="3" y="15"/>
                    </a:lnTo>
                    <a:lnTo>
                      <a:pt x="6" y="9"/>
                    </a:lnTo>
                    <a:lnTo>
                      <a:pt x="6" y="6"/>
                    </a:lnTo>
                    <a:lnTo>
                      <a:pt x="9" y="3"/>
                    </a:lnTo>
                    <a:lnTo>
                      <a:pt x="15" y="3"/>
                    </a:lnTo>
                    <a:lnTo>
                      <a:pt x="15" y="3"/>
                    </a:lnTo>
                    <a:lnTo>
                      <a:pt x="24" y="0"/>
                    </a:lnTo>
                    <a:lnTo>
                      <a:pt x="27" y="0"/>
                    </a:lnTo>
                    <a:lnTo>
                      <a:pt x="30" y="3"/>
                    </a:lnTo>
                    <a:lnTo>
                      <a:pt x="33" y="3"/>
                    </a:lnTo>
                    <a:lnTo>
                      <a:pt x="36" y="3"/>
                    </a:lnTo>
                    <a:lnTo>
                      <a:pt x="39" y="3"/>
                    </a:lnTo>
                    <a:lnTo>
                      <a:pt x="45" y="3"/>
                    </a:lnTo>
                    <a:lnTo>
                      <a:pt x="45" y="3"/>
                    </a:lnTo>
                    <a:lnTo>
                      <a:pt x="51" y="3"/>
                    </a:lnTo>
                    <a:lnTo>
                      <a:pt x="54" y="6"/>
                    </a:lnTo>
                    <a:lnTo>
                      <a:pt x="57" y="6"/>
                    </a:lnTo>
                    <a:lnTo>
                      <a:pt x="60" y="9"/>
                    </a:lnTo>
                    <a:lnTo>
                      <a:pt x="60" y="9"/>
                    </a:lnTo>
                    <a:lnTo>
                      <a:pt x="57" y="15"/>
                    </a:lnTo>
                    <a:lnTo>
                      <a:pt x="57" y="12"/>
                    </a:lnTo>
                    <a:lnTo>
                      <a:pt x="45" y="15"/>
                    </a:lnTo>
                    <a:lnTo>
                      <a:pt x="42" y="18"/>
                    </a:lnTo>
                    <a:lnTo>
                      <a:pt x="39" y="21"/>
                    </a:lnTo>
                    <a:lnTo>
                      <a:pt x="39" y="24"/>
                    </a:lnTo>
                    <a:lnTo>
                      <a:pt x="42" y="24"/>
                    </a:lnTo>
                    <a:lnTo>
                      <a:pt x="45" y="24"/>
                    </a:lnTo>
                    <a:lnTo>
                      <a:pt x="45" y="27"/>
                    </a:lnTo>
                    <a:lnTo>
                      <a:pt x="39" y="30"/>
                    </a:lnTo>
                    <a:lnTo>
                      <a:pt x="39" y="33"/>
                    </a:lnTo>
                    <a:lnTo>
                      <a:pt x="36" y="33"/>
                    </a:lnTo>
                    <a:lnTo>
                      <a:pt x="36" y="37"/>
                    </a:lnTo>
                    <a:lnTo>
                      <a:pt x="33" y="40"/>
                    </a:lnTo>
                    <a:lnTo>
                      <a:pt x="30" y="40"/>
                    </a:lnTo>
                    <a:lnTo>
                      <a:pt x="24" y="43"/>
                    </a:lnTo>
                    <a:lnTo>
                      <a:pt x="21" y="4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6" name="Freeform 391"/>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close/>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7" name="Freeform 392"/>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8" name="Freeform 393"/>
              <p:cNvSpPr>
                <a:spLocks/>
              </p:cNvSpPr>
              <p:nvPr/>
            </p:nvSpPr>
            <p:spPr bwMode="auto">
              <a:xfrm>
                <a:off x="1889" y="885"/>
                <a:ext cx="187" cy="115"/>
              </a:xfrm>
              <a:custGeom>
                <a:avLst/>
                <a:gdLst>
                  <a:gd name="T0" fmla="*/ 42 w 187"/>
                  <a:gd name="T1" fmla="*/ 115 h 115"/>
                  <a:gd name="T2" fmla="*/ 30 w 187"/>
                  <a:gd name="T3" fmla="*/ 99 h 115"/>
                  <a:gd name="T4" fmla="*/ 42 w 187"/>
                  <a:gd name="T5" fmla="*/ 90 h 115"/>
                  <a:gd name="T6" fmla="*/ 66 w 187"/>
                  <a:gd name="T7" fmla="*/ 90 h 115"/>
                  <a:gd name="T8" fmla="*/ 87 w 187"/>
                  <a:gd name="T9" fmla="*/ 84 h 115"/>
                  <a:gd name="T10" fmla="*/ 81 w 187"/>
                  <a:gd name="T11" fmla="*/ 81 h 115"/>
                  <a:gd name="T12" fmla="*/ 69 w 187"/>
                  <a:gd name="T13" fmla="*/ 78 h 115"/>
                  <a:gd name="T14" fmla="*/ 51 w 187"/>
                  <a:gd name="T15" fmla="*/ 81 h 115"/>
                  <a:gd name="T16" fmla="*/ 54 w 187"/>
                  <a:gd name="T17" fmla="*/ 69 h 115"/>
                  <a:gd name="T18" fmla="*/ 42 w 187"/>
                  <a:gd name="T19" fmla="*/ 75 h 115"/>
                  <a:gd name="T20" fmla="*/ 30 w 187"/>
                  <a:gd name="T21" fmla="*/ 75 h 115"/>
                  <a:gd name="T22" fmla="*/ 24 w 187"/>
                  <a:gd name="T23" fmla="*/ 78 h 115"/>
                  <a:gd name="T24" fmla="*/ 18 w 187"/>
                  <a:gd name="T25" fmla="*/ 66 h 115"/>
                  <a:gd name="T26" fmla="*/ 0 w 187"/>
                  <a:gd name="T27" fmla="*/ 60 h 115"/>
                  <a:gd name="T28" fmla="*/ 12 w 187"/>
                  <a:gd name="T29" fmla="*/ 48 h 115"/>
                  <a:gd name="T30" fmla="*/ 33 w 187"/>
                  <a:gd name="T31" fmla="*/ 51 h 115"/>
                  <a:gd name="T32" fmla="*/ 42 w 187"/>
                  <a:gd name="T33" fmla="*/ 42 h 115"/>
                  <a:gd name="T34" fmla="*/ 21 w 187"/>
                  <a:gd name="T35" fmla="*/ 39 h 115"/>
                  <a:gd name="T36" fmla="*/ 45 w 187"/>
                  <a:gd name="T37" fmla="*/ 27 h 115"/>
                  <a:gd name="T38" fmla="*/ 54 w 187"/>
                  <a:gd name="T39" fmla="*/ 27 h 115"/>
                  <a:gd name="T40" fmla="*/ 42 w 187"/>
                  <a:gd name="T41" fmla="*/ 18 h 115"/>
                  <a:gd name="T42" fmla="*/ 57 w 187"/>
                  <a:gd name="T43" fmla="*/ 9 h 115"/>
                  <a:gd name="T44" fmla="*/ 66 w 187"/>
                  <a:gd name="T45" fmla="*/ 12 h 115"/>
                  <a:gd name="T46" fmla="*/ 72 w 187"/>
                  <a:gd name="T47" fmla="*/ 0 h 115"/>
                  <a:gd name="T48" fmla="*/ 84 w 187"/>
                  <a:gd name="T49" fmla="*/ 9 h 115"/>
                  <a:gd name="T50" fmla="*/ 93 w 187"/>
                  <a:gd name="T51" fmla="*/ 18 h 115"/>
                  <a:gd name="T52" fmla="*/ 96 w 187"/>
                  <a:gd name="T53" fmla="*/ 27 h 115"/>
                  <a:gd name="T54" fmla="*/ 96 w 187"/>
                  <a:gd name="T55" fmla="*/ 45 h 115"/>
                  <a:gd name="T56" fmla="*/ 102 w 187"/>
                  <a:gd name="T57" fmla="*/ 51 h 115"/>
                  <a:gd name="T58" fmla="*/ 102 w 187"/>
                  <a:gd name="T59" fmla="*/ 66 h 115"/>
                  <a:gd name="T60" fmla="*/ 115 w 187"/>
                  <a:gd name="T61" fmla="*/ 69 h 115"/>
                  <a:gd name="T62" fmla="*/ 127 w 187"/>
                  <a:gd name="T63" fmla="*/ 69 h 115"/>
                  <a:gd name="T64" fmla="*/ 124 w 187"/>
                  <a:gd name="T65" fmla="*/ 51 h 115"/>
                  <a:gd name="T66" fmla="*/ 139 w 187"/>
                  <a:gd name="T67" fmla="*/ 42 h 115"/>
                  <a:gd name="T68" fmla="*/ 139 w 187"/>
                  <a:gd name="T69" fmla="*/ 21 h 115"/>
                  <a:gd name="T70" fmla="*/ 148 w 187"/>
                  <a:gd name="T71" fmla="*/ 15 h 115"/>
                  <a:gd name="T72" fmla="*/ 166 w 187"/>
                  <a:gd name="T73" fmla="*/ 9 h 115"/>
                  <a:gd name="T74" fmla="*/ 160 w 187"/>
                  <a:gd name="T75" fmla="*/ 21 h 115"/>
                  <a:gd name="T76" fmla="*/ 160 w 187"/>
                  <a:gd name="T77" fmla="*/ 42 h 115"/>
                  <a:gd name="T78" fmla="*/ 151 w 187"/>
                  <a:gd name="T79" fmla="*/ 51 h 115"/>
                  <a:gd name="T80" fmla="*/ 151 w 187"/>
                  <a:gd name="T81" fmla="*/ 57 h 115"/>
                  <a:gd name="T82" fmla="*/ 148 w 187"/>
                  <a:gd name="T83" fmla="*/ 66 h 115"/>
                  <a:gd name="T84" fmla="*/ 163 w 187"/>
                  <a:gd name="T85" fmla="*/ 66 h 115"/>
                  <a:gd name="T86" fmla="*/ 169 w 187"/>
                  <a:gd name="T87" fmla="*/ 72 h 115"/>
                  <a:gd name="T88" fmla="*/ 178 w 187"/>
                  <a:gd name="T89" fmla="*/ 57 h 115"/>
                  <a:gd name="T90" fmla="*/ 187 w 187"/>
                  <a:gd name="T91" fmla="*/ 72 h 115"/>
                  <a:gd name="T92" fmla="*/ 169 w 187"/>
                  <a:gd name="T93" fmla="*/ 87 h 115"/>
                  <a:gd name="T94" fmla="*/ 160 w 187"/>
                  <a:gd name="T95" fmla="*/ 102 h 115"/>
                  <a:gd name="T96" fmla="*/ 154 w 187"/>
                  <a:gd name="T97" fmla="*/ 109 h 115"/>
                  <a:gd name="T98" fmla="*/ 133 w 187"/>
                  <a:gd name="T99" fmla="*/ 112 h 115"/>
                  <a:gd name="T100" fmla="*/ 130 w 187"/>
                  <a:gd name="T101" fmla="*/ 99 h 115"/>
                  <a:gd name="T102" fmla="*/ 118 w 187"/>
                  <a:gd name="T103" fmla="*/ 102 h 115"/>
                  <a:gd name="T104" fmla="*/ 112 w 187"/>
                  <a:gd name="T105" fmla="*/ 99 h 115"/>
                  <a:gd name="T106" fmla="*/ 96 w 187"/>
                  <a:gd name="T107" fmla="*/ 102 h 115"/>
                  <a:gd name="T108" fmla="*/ 81 w 187"/>
                  <a:gd name="T109" fmla="*/ 106 h 115"/>
                  <a:gd name="T110" fmla="*/ 69 w 187"/>
                  <a:gd name="T11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15">
                    <a:moveTo>
                      <a:pt x="60" y="115"/>
                    </a:moveTo>
                    <a:lnTo>
                      <a:pt x="60" y="112"/>
                    </a:lnTo>
                    <a:lnTo>
                      <a:pt x="54" y="112"/>
                    </a:lnTo>
                    <a:lnTo>
                      <a:pt x="48" y="115"/>
                    </a:lnTo>
                    <a:lnTo>
                      <a:pt x="42" y="115"/>
                    </a:lnTo>
                    <a:lnTo>
                      <a:pt x="39" y="112"/>
                    </a:lnTo>
                    <a:lnTo>
                      <a:pt x="33" y="112"/>
                    </a:lnTo>
                    <a:lnTo>
                      <a:pt x="30" y="109"/>
                    </a:lnTo>
                    <a:lnTo>
                      <a:pt x="27" y="102"/>
                    </a:lnTo>
                    <a:lnTo>
                      <a:pt x="30" y="99"/>
                    </a:lnTo>
                    <a:lnTo>
                      <a:pt x="27" y="96"/>
                    </a:lnTo>
                    <a:lnTo>
                      <a:pt x="30" y="90"/>
                    </a:lnTo>
                    <a:lnTo>
                      <a:pt x="33" y="90"/>
                    </a:lnTo>
                    <a:lnTo>
                      <a:pt x="39" y="90"/>
                    </a:lnTo>
                    <a:lnTo>
                      <a:pt x="42" y="90"/>
                    </a:lnTo>
                    <a:lnTo>
                      <a:pt x="45" y="90"/>
                    </a:lnTo>
                    <a:lnTo>
                      <a:pt x="51" y="90"/>
                    </a:lnTo>
                    <a:lnTo>
                      <a:pt x="54" y="87"/>
                    </a:lnTo>
                    <a:lnTo>
                      <a:pt x="60" y="87"/>
                    </a:lnTo>
                    <a:lnTo>
                      <a:pt x="66" y="90"/>
                    </a:lnTo>
                    <a:lnTo>
                      <a:pt x="72" y="90"/>
                    </a:lnTo>
                    <a:lnTo>
                      <a:pt x="72" y="90"/>
                    </a:lnTo>
                    <a:lnTo>
                      <a:pt x="78" y="87"/>
                    </a:lnTo>
                    <a:lnTo>
                      <a:pt x="87" y="87"/>
                    </a:lnTo>
                    <a:lnTo>
                      <a:pt x="87" y="84"/>
                    </a:lnTo>
                    <a:lnTo>
                      <a:pt x="90" y="84"/>
                    </a:lnTo>
                    <a:lnTo>
                      <a:pt x="87" y="81"/>
                    </a:lnTo>
                    <a:lnTo>
                      <a:pt x="84" y="84"/>
                    </a:lnTo>
                    <a:lnTo>
                      <a:pt x="81" y="84"/>
                    </a:lnTo>
                    <a:lnTo>
                      <a:pt x="81" y="81"/>
                    </a:lnTo>
                    <a:lnTo>
                      <a:pt x="81" y="81"/>
                    </a:lnTo>
                    <a:lnTo>
                      <a:pt x="75" y="84"/>
                    </a:lnTo>
                    <a:lnTo>
                      <a:pt x="69" y="84"/>
                    </a:lnTo>
                    <a:lnTo>
                      <a:pt x="69" y="81"/>
                    </a:lnTo>
                    <a:lnTo>
                      <a:pt x="69" y="78"/>
                    </a:lnTo>
                    <a:lnTo>
                      <a:pt x="63" y="81"/>
                    </a:lnTo>
                    <a:lnTo>
                      <a:pt x="60" y="81"/>
                    </a:lnTo>
                    <a:lnTo>
                      <a:pt x="57" y="81"/>
                    </a:lnTo>
                    <a:lnTo>
                      <a:pt x="57" y="81"/>
                    </a:lnTo>
                    <a:lnTo>
                      <a:pt x="51" y="81"/>
                    </a:lnTo>
                    <a:lnTo>
                      <a:pt x="48" y="81"/>
                    </a:lnTo>
                    <a:lnTo>
                      <a:pt x="48" y="78"/>
                    </a:lnTo>
                    <a:lnTo>
                      <a:pt x="51" y="75"/>
                    </a:lnTo>
                    <a:lnTo>
                      <a:pt x="57" y="69"/>
                    </a:lnTo>
                    <a:lnTo>
                      <a:pt x="54" y="69"/>
                    </a:lnTo>
                    <a:lnTo>
                      <a:pt x="48" y="72"/>
                    </a:lnTo>
                    <a:lnTo>
                      <a:pt x="48" y="72"/>
                    </a:lnTo>
                    <a:lnTo>
                      <a:pt x="45" y="69"/>
                    </a:lnTo>
                    <a:lnTo>
                      <a:pt x="42" y="72"/>
                    </a:lnTo>
                    <a:lnTo>
                      <a:pt x="42" y="75"/>
                    </a:lnTo>
                    <a:lnTo>
                      <a:pt x="36" y="78"/>
                    </a:lnTo>
                    <a:lnTo>
                      <a:pt x="36" y="81"/>
                    </a:lnTo>
                    <a:lnTo>
                      <a:pt x="33" y="81"/>
                    </a:lnTo>
                    <a:lnTo>
                      <a:pt x="27" y="78"/>
                    </a:lnTo>
                    <a:lnTo>
                      <a:pt x="30" y="75"/>
                    </a:lnTo>
                    <a:lnTo>
                      <a:pt x="33" y="72"/>
                    </a:lnTo>
                    <a:lnTo>
                      <a:pt x="27" y="72"/>
                    </a:lnTo>
                    <a:lnTo>
                      <a:pt x="27" y="72"/>
                    </a:lnTo>
                    <a:lnTo>
                      <a:pt x="24" y="72"/>
                    </a:lnTo>
                    <a:lnTo>
                      <a:pt x="24" y="78"/>
                    </a:lnTo>
                    <a:lnTo>
                      <a:pt x="21" y="78"/>
                    </a:lnTo>
                    <a:lnTo>
                      <a:pt x="18" y="78"/>
                    </a:lnTo>
                    <a:lnTo>
                      <a:pt x="21" y="72"/>
                    </a:lnTo>
                    <a:lnTo>
                      <a:pt x="15" y="69"/>
                    </a:lnTo>
                    <a:lnTo>
                      <a:pt x="18" y="66"/>
                    </a:lnTo>
                    <a:lnTo>
                      <a:pt x="15" y="66"/>
                    </a:lnTo>
                    <a:lnTo>
                      <a:pt x="12" y="69"/>
                    </a:lnTo>
                    <a:lnTo>
                      <a:pt x="12" y="69"/>
                    </a:lnTo>
                    <a:lnTo>
                      <a:pt x="9" y="63"/>
                    </a:lnTo>
                    <a:lnTo>
                      <a:pt x="0" y="60"/>
                    </a:lnTo>
                    <a:lnTo>
                      <a:pt x="3" y="60"/>
                    </a:lnTo>
                    <a:lnTo>
                      <a:pt x="6" y="60"/>
                    </a:lnTo>
                    <a:lnTo>
                      <a:pt x="6" y="54"/>
                    </a:lnTo>
                    <a:lnTo>
                      <a:pt x="3" y="51"/>
                    </a:lnTo>
                    <a:lnTo>
                      <a:pt x="12" y="48"/>
                    </a:lnTo>
                    <a:lnTo>
                      <a:pt x="15" y="48"/>
                    </a:lnTo>
                    <a:lnTo>
                      <a:pt x="18" y="48"/>
                    </a:lnTo>
                    <a:lnTo>
                      <a:pt x="24" y="48"/>
                    </a:lnTo>
                    <a:lnTo>
                      <a:pt x="27" y="51"/>
                    </a:lnTo>
                    <a:lnTo>
                      <a:pt x="33" y="51"/>
                    </a:lnTo>
                    <a:lnTo>
                      <a:pt x="36" y="48"/>
                    </a:lnTo>
                    <a:lnTo>
                      <a:pt x="39" y="48"/>
                    </a:lnTo>
                    <a:lnTo>
                      <a:pt x="45" y="45"/>
                    </a:lnTo>
                    <a:lnTo>
                      <a:pt x="42" y="42"/>
                    </a:lnTo>
                    <a:lnTo>
                      <a:pt x="42" y="42"/>
                    </a:lnTo>
                    <a:lnTo>
                      <a:pt x="36" y="42"/>
                    </a:lnTo>
                    <a:lnTo>
                      <a:pt x="33" y="42"/>
                    </a:lnTo>
                    <a:lnTo>
                      <a:pt x="27" y="39"/>
                    </a:lnTo>
                    <a:lnTo>
                      <a:pt x="21" y="39"/>
                    </a:lnTo>
                    <a:lnTo>
                      <a:pt x="21" y="39"/>
                    </a:lnTo>
                    <a:lnTo>
                      <a:pt x="27" y="33"/>
                    </a:lnTo>
                    <a:lnTo>
                      <a:pt x="30" y="30"/>
                    </a:lnTo>
                    <a:lnTo>
                      <a:pt x="33" y="30"/>
                    </a:lnTo>
                    <a:lnTo>
                      <a:pt x="36" y="30"/>
                    </a:lnTo>
                    <a:lnTo>
                      <a:pt x="45" y="27"/>
                    </a:lnTo>
                    <a:lnTo>
                      <a:pt x="51" y="30"/>
                    </a:lnTo>
                    <a:lnTo>
                      <a:pt x="57" y="30"/>
                    </a:lnTo>
                    <a:lnTo>
                      <a:pt x="60" y="30"/>
                    </a:lnTo>
                    <a:lnTo>
                      <a:pt x="57" y="27"/>
                    </a:lnTo>
                    <a:lnTo>
                      <a:pt x="54" y="27"/>
                    </a:lnTo>
                    <a:lnTo>
                      <a:pt x="51" y="24"/>
                    </a:lnTo>
                    <a:lnTo>
                      <a:pt x="48" y="24"/>
                    </a:lnTo>
                    <a:lnTo>
                      <a:pt x="39" y="21"/>
                    </a:lnTo>
                    <a:lnTo>
                      <a:pt x="39" y="18"/>
                    </a:lnTo>
                    <a:lnTo>
                      <a:pt x="42" y="18"/>
                    </a:lnTo>
                    <a:lnTo>
                      <a:pt x="45" y="12"/>
                    </a:lnTo>
                    <a:lnTo>
                      <a:pt x="48" y="12"/>
                    </a:lnTo>
                    <a:lnTo>
                      <a:pt x="48" y="12"/>
                    </a:lnTo>
                    <a:lnTo>
                      <a:pt x="54" y="9"/>
                    </a:lnTo>
                    <a:lnTo>
                      <a:pt x="57" y="9"/>
                    </a:lnTo>
                    <a:lnTo>
                      <a:pt x="57" y="12"/>
                    </a:lnTo>
                    <a:lnTo>
                      <a:pt x="60" y="12"/>
                    </a:lnTo>
                    <a:lnTo>
                      <a:pt x="66" y="15"/>
                    </a:lnTo>
                    <a:lnTo>
                      <a:pt x="69" y="18"/>
                    </a:lnTo>
                    <a:lnTo>
                      <a:pt x="66" y="12"/>
                    </a:lnTo>
                    <a:lnTo>
                      <a:pt x="63" y="9"/>
                    </a:lnTo>
                    <a:lnTo>
                      <a:pt x="63" y="6"/>
                    </a:lnTo>
                    <a:lnTo>
                      <a:pt x="60" y="3"/>
                    </a:lnTo>
                    <a:lnTo>
                      <a:pt x="63" y="3"/>
                    </a:lnTo>
                    <a:lnTo>
                      <a:pt x="72" y="0"/>
                    </a:lnTo>
                    <a:lnTo>
                      <a:pt x="75" y="0"/>
                    </a:lnTo>
                    <a:lnTo>
                      <a:pt x="81" y="0"/>
                    </a:lnTo>
                    <a:lnTo>
                      <a:pt x="84" y="3"/>
                    </a:lnTo>
                    <a:lnTo>
                      <a:pt x="87" y="9"/>
                    </a:lnTo>
                    <a:lnTo>
                      <a:pt x="84" y="9"/>
                    </a:lnTo>
                    <a:lnTo>
                      <a:pt x="81" y="15"/>
                    </a:lnTo>
                    <a:lnTo>
                      <a:pt x="81" y="18"/>
                    </a:lnTo>
                    <a:lnTo>
                      <a:pt x="90" y="18"/>
                    </a:lnTo>
                    <a:lnTo>
                      <a:pt x="93" y="18"/>
                    </a:lnTo>
                    <a:lnTo>
                      <a:pt x="93" y="18"/>
                    </a:lnTo>
                    <a:lnTo>
                      <a:pt x="96" y="18"/>
                    </a:lnTo>
                    <a:lnTo>
                      <a:pt x="96" y="24"/>
                    </a:lnTo>
                    <a:lnTo>
                      <a:pt x="99" y="27"/>
                    </a:lnTo>
                    <a:lnTo>
                      <a:pt x="99" y="27"/>
                    </a:lnTo>
                    <a:lnTo>
                      <a:pt x="96" y="27"/>
                    </a:lnTo>
                    <a:lnTo>
                      <a:pt x="96" y="30"/>
                    </a:lnTo>
                    <a:lnTo>
                      <a:pt x="99" y="36"/>
                    </a:lnTo>
                    <a:lnTo>
                      <a:pt x="99" y="45"/>
                    </a:lnTo>
                    <a:lnTo>
                      <a:pt x="99" y="45"/>
                    </a:lnTo>
                    <a:lnTo>
                      <a:pt x="96" y="45"/>
                    </a:lnTo>
                    <a:lnTo>
                      <a:pt x="90" y="45"/>
                    </a:lnTo>
                    <a:lnTo>
                      <a:pt x="93" y="48"/>
                    </a:lnTo>
                    <a:lnTo>
                      <a:pt x="96" y="48"/>
                    </a:lnTo>
                    <a:lnTo>
                      <a:pt x="99" y="51"/>
                    </a:lnTo>
                    <a:lnTo>
                      <a:pt x="102" y="51"/>
                    </a:lnTo>
                    <a:lnTo>
                      <a:pt x="99" y="57"/>
                    </a:lnTo>
                    <a:lnTo>
                      <a:pt x="96" y="60"/>
                    </a:lnTo>
                    <a:lnTo>
                      <a:pt x="96" y="66"/>
                    </a:lnTo>
                    <a:lnTo>
                      <a:pt x="99" y="69"/>
                    </a:lnTo>
                    <a:lnTo>
                      <a:pt x="102" y="66"/>
                    </a:lnTo>
                    <a:lnTo>
                      <a:pt x="105" y="66"/>
                    </a:lnTo>
                    <a:lnTo>
                      <a:pt x="105" y="66"/>
                    </a:lnTo>
                    <a:lnTo>
                      <a:pt x="109" y="69"/>
                    </a:lnTo>
                    <a:lnTo>
                      <a:pt x="112" y="69"/>
                    </a:lnTo>
                    <a:lnTo>
                      <a:pt x="115" y="69"/>
                    </a:lnTo>
                    <a:lnTo>
                      <a:pt x="121" y="72"/>
                    </a:lnTo>
                    <a:lnTo>
                      <a:pt x="124" y="75"/>
                    </a:lnTo>
                    <a:lnTo>
                      <a:pt x="127" y="75"/>
                    </a:lnTo>
                    <a:lnTo>
                      <a:pt x="127" y="72"/>
                    </a:lnTo>
                    <a:lnTo>
                      <a:pt x="127" y="69"/>
                    </a:lnTo>
                    <a:lnTo>
                      <a:pt x="130" y="69"/>
                    </a:lnTo>
                    <a:lnTo>
                      <a:pt x="130" y="60"/>
                    </a:lnTo>
                    <a:lnTo>
                      <a:pt x="127" y="57"/>
                    </a:lnTo>
                    <a:lnTo>
                      <a:pt x="127" y="54"/>
                    </a:lnTo>
                    <a:lnTo>
                      <a:pt x="124" y="51"/>
                    </a:lnTo>
                    <a:lnTo>
                      <a:pt x="127" y="51"/>
                    </a:lnTo>
                    <a:lnTo>
                      <a:pt x="127" y="51"/>
                    </a:lnTo>
                    <a:lnTo>
                      <a:pt x="133" y="48"/>
                    </a:lnTo>
                    <a:lnTo>
                      <a:pt x="136" y="48"/>
                    </a:lnTo>
                    <a:lnTo>
                      <a:pt x="139" y="42"/>
                    </a:lnTo>
                    <a:lnTo>
                      <a:pt x="139" y="36"/>
                    </a:lnTo>
                    <a:lnTo>
                      <a:pt x="136" y="33"/>
                    </a:lnTo>
                    <a:lnTo>
                      <a:pt x="136" y="30"/>
                    </a:lnTo>
                    <a:lnTo>
                      <a:pt x="133" y="27"/>
                    </a:lnTo>
                    <a:lnTo>
                      <a:pt x="139" y="21"/>
                    </a:lnTo>
                    <a:lnTo>
                      <a:pt x="139" y="21"/>
                    </a:lnTo>
                    <a:lnTo>
                      <a:pt x="142" y="21"/>
                    </a:lnTo>
                    <a:lnTo>
                      <a:pt x="148" y="21"/>
                    </a:lnTo>
                    <a:lnTo>
                      <a:pt x="145" y="18"/>
                    </a:lnTo>
                    <a:lnTo>
                      <a:pt x="148" y="15"/>
                    </a:lnTo>
                    <a:lnTo>
                      <a:pt x="151" y="15"/>
                    </a:lnTo>
                    <a:lnTo>
                      <a:pt x="160" y="6"/>
                    </a:lnTo>
                    <a:lnTo>
                      <a:pt x="163" y="6"/>
                    </a:lnTo>
                    <a:lnTo>
                      <a:pt x="166" y="9"/>
                    </a:lnTo>
                    <a:lnTo>
                      <a:pt x="166" y="9"/>
                    </a:lnTo>
                    <a:lnTo>
                      <a:pt x="166" y="15"/>
                    </a:lnTo>
                    <a:lnTo>
                      <a:pt x="166" y="15"/>
                    </a:lnTo>
                    <a:lnTo>
                      <a:pt x="163" y="15"/>
                    </a:lnTo>
                    <a:lnTo>
                      <a:pt x="160" y="18"/>
                    </a:lnTo>
                    <a:lnTo>
                      <a:pt x="160" y="21"/>
                    </a:lnTo>
                    <a:lnTo>
                      <a:pt x="160" y="24"/>
                    </a:lnTo>
                    <a:lnTo>
                      <a:pt x="160" y="30"/>
                    </a:lnTo>
                    <a:lnTo>
                      <a:pt x="160" y="30"/>
                    </a:lnTo>
                    <a:lnTo>
                      <a:pt x="160" y="39"/>
                    </a:lnTo>
                    <a:lnTo>
                      <a:pt x="160" y="42"/>
                    </a:lnTo>
                    <a:lnTo>
                      <a:pt x="157" y="42"/>
                    </a:lnTo>
                    <a:lnTo>
                      <a:pt x="151" y="45"/>
                    </a:lnTo>
                    <a:lnTo>
                      <a:pt x="148" y="48"/>
                    </a:lnTo>
                    <a:lnTo>
                      <a:pt x="148" y="51"/>
                    </a:lnTo>
                    <a:lnTo>
                      <a:pt x="151" y="51"/>
                    </a:lnTo>
                    <a:lnTo>
                      <a:pt x="154" y="51"/>
                    </a:lnTo>
                    <a:lnTo>
                      <a:pt x="160" y="51"/>
                    </a:lnTo>
                    <a:lnTo>
                      <a:pt x="160" y="51"/>
                    </a:lnTo>
                    <a:lnTo>
                      <a:pt x="157" y="54"/>
                    </a:lnTo>
                    <a:lnTo>
                      <a:pt x="151" y="57"/>
                    </a:lnTo>
                    <a:lnTo>
                      <a:pt x="145" y="63"/>
                    </a:lnTo>
                    <a:lnTo>
                      <a:pt x="145" y="66"/>
                    </a:lnTo>
                    <a:lnTo>
                      <a:pt x="145" y="69"/>
                    </a:lnTo>
                    <a:lnTo>
                      <a:pt x="148" y="69"/>
                    </a:lnTo>
                    <a:lnTo>
                      <a:pt x="148" y="66"/>
                    </a:lnTo>
                    <a:lnTo>
                      <a:pt x="157" y="63"/>
                    </a:lnTo>
                    <a:lnTo>
                      <a:pt x="157" y="60"/>
                    </a:lnTo>
                    <a:lnTo>
                      <a:pt x="160" y="60"/>
                    </a:lnTo>
                    <a:lnTo>
                      <a:pt x="166" y="63"/>
                    </a:lnTo>
                    <a:lnTo>
                      <a:pt x="163" y="66"/>
                    </a:lnTo>
                    <a:lnTo>
                      <a:pt x="160" y="72"/>
                    </a:lnTo>
                    <a:lnTo>
                      <a:pt x="163" y="75"/>
                    </a:lnTo>
                    <a:lnTo>
                      <a:pt x="163" y="75"/>
                    </a:lnTo>
                    <a:lnTo>
                      <a:pt x="166" y="69"/>
                    </a:lnTo>
                    <a:lnTo>
                      <a:pt x="169" y="72"/>
                    </a:lnTo>
                    <a:lnTo>
                      <a:pt x="169" y="69"/>
                    </a:lnTo>
                    <a:lnTo>
                      <a:pt x="169" y="66"/>
                    </a:lnTo>
                    <a:lnTo>
                      <a:pt x="172" y="63"/>
                    </a:lnTo>
                    <a:lnTo>
                      <a:pt x="172" y="60"/>
                    </a:lnTo>
                    <a:lnTo>
                      <a:pt x="178" y="57"/>
                    </a:lnTo>
                    <a:lnTo>
                      <a:pt x="181" y="57"/>
                    </a:lnTo>
                    <a:lnTo>
                      <a:pt x="184" y="60"/>
                    </a:lnTo>
                    <a:lnTo>
                      <a:pt x="187" y="63"/>
                    </a:lnTo>
                    <a:lnTo>
                      <a:pt x="187" y="66"/>
                    </a:lnTo>
                    <a:lnTo>
                      <a:pt x="187" y="72"/>
                    </a:lnTo>
                    <a:lnTo>
                      <a:pt x="181" y="81"/>
                    </a:lnTo>
                    <a:lnTo>
                      <a:pt x="178" y="84"/>
                    </a:lnTo>
                    <a:lnTo>
                      <a:pt x="175" y="87"/>
                    </a:lnTo>
                    <a:lnTo>
                      <a:pt x="172" y="87"/>
                    </a:lnTo>
                    <a:lnTo>
                      <a:pt x="169" y="87"/>
                    </a:lnTo>
                    <a:lnTo>
                      <a:pt x="172" y="90"/>
                    </a:lnTo>
                    <a:lnTo>
                      <a:pt x="166" y="96"/>
                    </a:lnTo>
                    <a:lnTo>
                      <a:pt x="163" y="96"/>
                    </a:lnTo>
                    <a:lnTo>
                      <a:pt x="160" y="99"/>
                    </a:lnTo>
                    <a:lnTo>
                      <a:pt x="160" y="102"/>
                    </a:lnTo>
                    <a:lnTo>
                      <a:pt x="160" y="106"/>
                    </a:lnTo>
                    <a:lnTo>
                      <a:pt x="157" y="106"/>
                    </a:lnTo>
                    <a:lnTo>
                      <a:pt x="157" y="106"/>
                    </a:lnTo>
                    <a:lnTo>
                      <a:pt x="154" y="109"/>
                    </a:lnTo>
                    <a:lnTo>
                      <a:pt x="154" y="109"/>
                    </a:lnTo>
                    <a:lnTo>
                      <a:pt x="151" y="106"/>
                    </a:lnTo>
                    <a:lnTo>
                      <a:pt x="148" y="109"/>
                    </a:lnTo>
                    <a:lnTo>
                      <a:pt x="145" y="109"/>
                    </a:lnTo>
                    <a:lnTo>
                      <a:pt x="139" y="112"/>
                    </a:lnTo>
                    <a:lnTo>
                      <a:pt x="133" y="112"/>
                    </a:lnTo>
                    <a:lnTo>
                      <a:pt x="130" y="109"/>
                    </a:lnTo>
                    <a:lnTo>
                      <a:pt x="130" y="106"/>
                    </a:lnTo>
                    <a:lnTo>
                      <a:pt x="130" y="106"/>
                    </a:lnTo>
                    <a:lnTo>
                      <a:pt x="130" y="102"/>
                    </a:lnTo>
                    <a:lnTo>
                      <a:pt x="130" y="99"/>
                    </a:lnTo>
                    <a:lnTo>
                      <a:pt x="124" y="102"/>
                    </a:lnTo>
                    <a:lnTo>
                      <a:pt x="124" y="106"/>
                    </a:lnTo>
                    <a:lnTo>
                      <a:pt x="121" y="106"/>
                    </a:lnTo>
                    <a:lnTo>
                      <a:pt x="118" y="106"/>
                    </a:lnTo>
                    <a:lnTo>
                      <a:pt x="118" y="102"/>
                    </a:lnTo>
                    <a:lnTo>
                      <a:pt x="118" y="102"/>
                    </a:lnTo>
                    <a:lnTo>
                      <a:pt x="118" y="99"/>
                    </a:lnTo>
                    <a:lnTo>
                      <a:pt x="115" y="96"/>
                    </a:lnTo>
                    <a:lnTo>
                      <a:pt x="115" y="99"/>
                    </a:lnTo>
                    <a:lnTo>
                      <a:pt x="112" y="99"/>
                    </a:lnTo>
                    <a:lnTo>
                      <a:pt x="109" y="99"/>
                    </a:lnTo>
                    <a:lnTo>
                      <a:pt x="102" y="102"/>
                    </a:lnTo>
                    <a:lnTo>
                      <a:pt x="99" y="106"/>
                    </a:lnTo>
                    <a:lnTo>
                      <a:pt x="96" y="106"/>
                    </a:lnTo>
                    <a:lnTo>
                      <a:pt x="96" y="102"/>
                    </a:lnTo>
                    <a:lnTo>
                      <a:pt x="90" y="102"/>
                    </a:lnTo>
                    <a:lnTo>
                      <a:pt x="90" y="102"/>
                    </a:lnTo>
                    <a:lnTo>
                      <a:pt x="87" y="106"/>
                    </a:lnTo>
                    <a:lnTo>
                      <a:pt x="84" y="106"/>
                    </a:lnTo>
                    <a:lnTo>
                      <a:pt x="81" y="106"/>
                    </a:lnTo>
                    <a:lnTo>
                      <a:pt x="81" y="109"/>
                    </a:lnTo>
                    <a:lnTo>
                      <a:pt x="78" y="112"/>
                    </a:lnTo>
                    <a:lnTo>
                      <a:pt x="75" y="112"/>
                    </a:lnTo>
                    <a:lnTo>
                      <a:pt x="72" y="112"/>
                    </a:lnTo>
                    <a:lnTo>
                      <a:pt x="69" y="115"/>
                    </a:lnTo>
                    <a:lnTo>
                      <a:pt x="69" y="112"/>
                    </a:lnTo>
                    <a:lnTo>
                      <a:pt x="63" y="115"/>
                    </a:lnTo>
                    <a:lnTo>
                      <a:pt x="60"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9" name="Freeform 394"/>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close/>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0" name="Freeform 395"/>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1" name="Freeform 396"/>
              <p:cNvSpPr>
                <a:spLocks/>
              </p:cNvSpPr>
              <p:nvPr/>
            </p:nvSpPr>
            <p:spPr bwMode="auto">
              <a:xfrm>
                <a:off x="2106" y="918"/>
                <a:ext cx="15" cy="21"/>
              </a:xfrm>
              <a:custGeom>
                <a:avLst/>
                <a:gdLst>
                  <a:gd name="T0" fmla="*/ 9 w 15"/>
                  <a:gd name="T1" fmla="*/ 18 h 21"/>
                  <a:gd name="T2" fmla="*/ 3 w 15"/>
                  <a:gd name="T3" fmla="*/ 18 h 21"/>
                  <a:gd name="T4" fmla="*/ 0 w 15"/>
                  <a:gd name="T5" fmla="*/ 18 h 21"/>
                  <a:gd name="T6" fmla="*/ 0 w 15"/>
                  <a:gd name="T7" fmla="*/ 12 h 21"/>
                  <a:gd name="T8" fmla="*/ 3 w 15"/>
                  <a:gd name="T9" fmla="*/ 12 h 21"/>
                  <a:gd name="T10" fmla="*/ 3 w 15"/>
                  <a:gd name="T11" fmla="*/ 6 h 21"/>
                  <a:gd name="T12" fmla="*/ 3 w 15"/>
                  <a:gd name="T13" fmla="*/ 6 h 21"/>
                  <a:gd name="T14" fmla="*/ 3 w 15"/>
                  <a:gd name="T15" fmla="*/ 3 h 21"/>
                  <a:gd name="T16" fmla="*/ 6 w 15"/>
                  <a:gd name="T17" fmla="*/ 0 h 21"/>
                  <a:gd name="T18" fmla="*/ 9 w 15"/>
                  <a:gd name="T19" fmla="*/ 0 h 21"/>
                  <a:gd name="T20" fmla="*/ 12 w 15"/>
                  <a:gd name="T21" fmla="*/ 3 h 21"/>
                  <a:gd name="T22" fmla="*/ 12 w 15"/>
                  <a:gd name="T23" fmla="*/ 3 h 21"/>
                  <a:gd name="T24" fmla="*/ 12 w 15"/>
                  <a:gd name="T25" fmla="*/ 3 h 21"/>
                  <a:gd name="T26" fmla="*/ 12 w 15"/>
                  <a:gd name="T27" fmla="*/ 3 h 21"/>
                  <a:gd name="T28" fmla="*/ 9 w 15"/>
                  <a:gd name="T29" fmla="*/ 6 h 21"/>
                  <a:gd name="T30" fmla="*/ 12 w 15"/>
                  <a:gd name="T31" fmla="*/ 9 h 21"/>
                  <a:gd name="T32" fmla="*/ 15 w 15"/>
                  <a:gd name="T33" fmla="*/ 9 h 21"/>
                  <a:gd name="T34" fmla="*/ 15 w 15"/>
                  <a:gd name="T35" fmla="*/ 9 h 21"/>
                  <a:gd name="T36" fmla="*/ 12 w 15"/>
                  <a:gd name="T37" fmla="*/ 12 h 21"/>
                  <a:gd name="T38" fmla="*/ 15 w 15"/>
                  <a:gd name="T39" fmla="*/ 15 h 21"/>
                  <a:gd name="T40" fmla="*/ 15 w 15"/>
                  <a:gd name="T41" fmla="*/ 18 h 21"/>
                  <a:gd name="T42" fmla="*/ 12 w 15"/>
                  <a:gd name="T43" fmla="*/ 21 h 21"/>
                  <a:gd name="T44" fmla="*/ 12 w 15"/>
                  <a:gd name="T45" fmla="*/ 21 h 21"/>
                  <a:gd name="T46" fmla="*/ 9 w 15"/>
                  <a:gd name="T4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1">
                    <a:moveTo>
                      <a:pt x="9" y="18"/>
                    </a:moveTo>
                    <a:lnTo>
                      <a:pt x="3" y="18"/>
                    </a:lnTo>
                    <a:lnTo>
                      <a:pt x="0" y="18"/>
                    </a:lnTo>
                    <a:lnTo>
                      <a:pt x="0" y="12"/>
                    </a:lnTo>
                    <a:lnTo>
                      <a:pt x="3" y="12"/>
                    </a:lnTo>
                    <a:lnTo>
                      <a:pt x="3" y="6"/>
                    </a:lnTo>
                    <a:lnTo>
                      <a:pt x="3" y="6"/>
                    </a:lnTo>
                    <a:lnTo>
                      <a:pt x="3" y="3"/>
                    </a:lnTo>
                    <a:lnTo>
                      <a:pt x="6" y="0"/>
                    </a:lnTo>
                    <a:lnTo>
                      <a:pt x="9" y="0"/>
                    </a:lnTo>
                    <a:lnTo>
                      <a:pt x="12" y="3"/>
                    </a:lnTo>
                    <a:lnTo>
                      <a:pt x="12" y="3"/>
                    </a:lnTo>
                    <a:lnTo>
                      <a:pt x="12" y="3"/>
                    </a:lnTo>
                    <a:lnTo>
                      <a:pt x="12" y="3"/>
                    </a:lnTo>
                    <a:lnTo>
                      <a:pt x="9" y="6"/>
                    </a:lnTo>
                    <a:lnTo>
                      <a:pt x="12" y="9"/>
                    </a:lnTo>
                    <a:lnTo>
                      <a:pt x="15" y="9"/>
                    </a:lnTo>
                    <a:lnTo>
                      <a:pt x="15" y="9"/>
                    </a:lnTo>
                    <a:lnTo>
                      <a:pt x="12" y="12"/>
                    </a:lnTo>
                    <a:lnTo>
                      <a:pt x="15" y="15"/>
                    </a:lnTo>
                    <a:lnTo>
                      <a:pt x="15" y="18"/>
                    </a:lnTo>
                    <a:lnTo>
                      <a:pt x="12" y="21"/>
                    </a:lnTo>
                    <a:lnTo>
                      <a:pt x="12" y="21"/>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2" name="Freeform 397"/>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close/>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3" name="Freeform 398"/>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4" name="Freeform 399"/>
              <p:cNvSpPr>
                <a:spLocks/>
              </p:cNvSpPr>
              <p:nvPr/>
            </p:nvSpPr>
            <p:spPr bwMode="auto">
              <a:xfrm>
                <a:off x="2007" y="852"/>
                <a:ext cx="6" cy="3"/>
              </a:xfrm>
              <a:custGeom>
                <a:avLst/>
                <a:gdLst>
                  <a:gd name="T0" fmla="*/ 3 w 6"/>
                  <a:gd name="T1" fmla="*/ 3 h 3"/>
                  <a:gd name="T2" fmla="*/ 6 w 6"/>
                  <a:gd name="T3" fmla="*/ 0 h 3"/>
                  <a:gd name="T4" fmla="*/ 0 w 6"/>
                  <a:gd name="T5" fmla="*/ 0 h 3"/>
                  <a:gd name="T6" fmla="*/ 0 w 6"/>
                  <a:gd name="T7" fmla="*/ 3 h 3"/>
                  <a:gd name="T8" fmla="*/ 3 w 6"/>
                  <a:gd name="T9" fmla="*/ 3 h 3"/>
                  <a:gd name="T10" fmla="*/ 3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3" y="3"/>
                    </a:moveTo>
                    <a:lnTo>
                      <a:pt x="6"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5" name="Freeform 400"/>
              <p:cNvSpPr>
                <a:spLocks/>
              </p:cNvSpPr>
              <p:nvPr/>
            </p:nvSpPr>
            <p:spPr bwMode="auto">
              <a:xfrm>
                <a:off x="2007" y="852"/>
                <a:ext cx="6" cy="3"/>
              </a:xfrm>
              <a:custGeom>
                <a:avLst/>
                <a:gdLst>
                  <a:gd name="T0" fmla="*/ 6 w 6"/>
                  <a:gd name="T1" fmla="*/ 0 h 3"/>
                  <a:gd name="T2" fmla="*/ 0 w 6"/>
                  <a:gd name="T3" fmla="*/ 0 h 3"/>
                  <a:gd name="T4" fmla="*/ 0 w 6"/>
                  <a:gd name="T5" fmla="*/ 3 h 3"/>
                  <a:gd name="T6" fmla="*/ 3 w 6"/>
                  <a:gd name="T7" fmla="*/ 3 h 3"/>
                  <a:gd name="T8" fmla="*/ 3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0" y="0"/>
                    </a:lnTo>
                    <a:lnTo>
                      <a:pt x="0" y="3"/>
                    </a:lnTo>
                    <a:lnTo>
                      <a:pt x="3"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6" name="Freeform 401"/>
              <p:cNvSpPr>
                <a:spLocks/>
              </p:cNvSpPr>
              <p:nvPr/>
            </p:nvSpPr>
            <p:spPr bwMode="auto">
              <a:xfrm>
                <a:off x="2022" y="803"/>
                <a:ext cx="15" cy="18"/>
              </a:xfrm>
              <a:custGeom>
                <a:avLst/>
                <a:gdLst>
                  <a:gd name="T0" fmla="*/ 3 w 15"/>
                  <a:gd name="T1" fmla="*/ 18 h 18"/>
                  <a:gd name="T2" fmla="*/ 0 w 15"/>
                  <a:gd name="T3" fmla="*/ 12 h 18"/>
                  <a:gd name="T4" fmla="*/ 0 w 15"/>
                  <a:gd name="T5" fmla="*/ 9 h 18"/>
                  <a:gd name="T6" fmla="*/ 0 w 15"/>
                  <a:gd name="T7" fmla="*/ 6 h 18"/>
                  <a:gd name="T8" fmla="*/ 3 w 15"/>
                  <a:gd name="T9" fmla="*/ 3 h 18"/>
                  <a:gd name="T10" fmla="*/ 3 w 15"/>
                  <a:gd name="T11" fmla="*/ 3 h 18"/>
                  <a:gd name="T12" fmla="*/ 6 w 15"/>
                  <a:gd name="T13" fmla="*/ 0 h 18"/>
                  <a:gd name="T14" fmla="*/ 9 w 15"/>
                  <a:gd name="T15" fmla="*/ 0 h 18"/>
                  <a:gd name="T16" fmla="*/ 12 w 15"/>
                  <a:gd name="T17" fmla="*/ 0 h 18"/>
                  <a:gd name="T18" fmla="*/ 15 w 15"/>
                  <a:gd name="T19" fmla="*/ 0 h 18"/>
                  <a:gd name="T20" fmla="*/ 12 w 15"/>
                  <a:gd name="T21" fmla="*/ 3 h 18"/>
                  <a:gd name="T22" fmla="*/ 12 w 15"/>
                  <a:gd name="T23" fmla="*/ 6 h 18"/>
                  <a:gd name="T24" fmla="*/ 12 w 15"/>
                  <a:gd name="T25" fmla="*/ 9 h 18"/>
                  <a:gd name="T26" fmla="*/ 12 w 15"/>
                  <a:gd name="T27" fmla="*/ 15 h 18"/>
                  <a:gd name="T28" fmla="*/ 9 w 15"/>
                  <a:gd name="T29" fmla="*/ 18 h 18"/>
                  <a:gd name="T30" fmla="*/ 6 w 15"/>
                  <a:gd name="T31" fmla="*/ 18 h 18"/>
                  <a:gd name="T32" fmla="*/ 3 w 15"/>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3" y="18"/>
                    </a:moveTo>
                    <a:lnTo>
                      <a:pt x="0" y="12"/>
                    </a:lnTo>
                    <a:lnTo>
                      <a:pt x="0" y="9"/>
                    </a:lnTo>
                    <a:lnTo>
                      <a:pt x="0" y="6"/>
                    </a:lnTo>
                    <a:lnTo>
                      <a:pt x="3" y="3"/>
                    </a:lnTo>
                    <a:lnTo>
                      <a:pt x="3" y="3"/>
                    </a:lnTo>
                    <a:lnTo>
                      <a:pt x="6" y="0"/>
                    </a:lnTo>
                    <a:lnTo>
                      <a:pt x="9" y="0"/>
                    </a:lnTo>
                    <a:lnTo>
                      <a:pt x="12" y="0"/>
                    </a:lnTo>
                    <a:lnTo>
                      <a:pt x="15" y="0"/>
                    </a:lnTo>
                    <a:lnTo>
                      <a:pt x="12" y="3"/>
                    </a:lnTo>
                    <a:lnTo>
                      <a:pt x="12" y="6"/>
                    </a:lnTo>
                    <a:lnTo>
                      <a:pt x="12" y="9"/>
                    </a:lnTo>
                    <a:lnTo>
                      <a:pt x="12" y="15"/>
                    </a:lnTo>
                    <a:lnTo>
                      <a:pt x="9" y="18"/>
                    </a:lnTo>
                    <a:lnTo>
                      <a:pt x="6" y="18"/>
                    </a:lnTo>
                    <a:lnTo>
                      <a:pt x="3"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7" name="Freeform 402"/>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close/>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8" name="Freeform 403"/>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9" name="Freeform 404"/>
              <p:cNvSpPr>
                <a:spLocks/>
              </p:cNvSpPr>
              <p:nvPr/>
            </p:nvSpPr>
            <p:spPr bwMode="auto">
              <a:xfrm>
                <a:off x="2124" y="855"/>
                <a:ext cx="15" cy="39"/>
              </a:xfrm>
              <a:custGeom>
                <a:avLst/>
                <a:gdLst>
                  <a:gd name="T0" fmla="*/ 0 w 15"/>
                  <a:gd name="T1" fmla="*/ 36 h 39"/>
                  <a:gd name="T2" fmla="*/ 0 w 15"/>
                  <a:gd name="T3" fmla="*/ 33 h 39"/>
                  <a:gd name="T4" fmla="*/ 0 w 15"/>
                  <a:gd name="T5" fmla="*/ 30 h 39"/>
                  <a:gd name="T6" fmla="*/ 0 w 15"/>
                  <a:gd name="T7" fmla="*/ 24 h 39"/>
                  <a:gd name="T8" fmla="*/ 0 w 15"/>
                  <a:gd name="T9" fmla="*/ 21 h 39"/>
                  <a:gd name="T10" fmla="*/ 6 w 15"/>
                  <a:gd name="T11" fmla="*/ 18 h 39"/>
                  <a:gd name="T12" fmla="*/ 6 w 15"/>
                  <a:gd name="T13" fmla="*/ 15 h 39"/>
                  <a:gd name="T14" fmla="*/ 6 w 15"/>
                  <a:gd name="T15" fmla="*/ 15 h 39"/>
                  <a:gd name="T16" fmla="*/ 6 w 15"/>
                  <a:gd name="T17" fmla="*/ 12 h 39"/>
                  <a:gd name="T18" fmla="*/ 9 w 15"/>
                  <a:gd name="T19" fmla="*/ 6 h 39"/>
                  <a:gd name="T20" fmla="*/ 9 w 15"/>
                  <a:gd name="T21" fmla="*/ 3 h 39"/>
                  <a:gd name="T22" fmla="*/ 12 w 15"/>
                  <a:gd name="T23" fmla="*/ 0 h 39"/>
                  <a:gd name="T24" fmla="*/ 12 w 15"/>
                  <a:gd name="T25" fmla="*/ 3 h 39"/>
                  <a:gd name="T26" fmla="*/ 12 w 15"/>
                  <a:gd name="T27" fmla="*/ 9 h 39"/>
                  <a:gd name="T28" fmla="*/ 15 w 15"/>
                  <a:gd name="T29" fmla="*/ 12 h 39"/>
                  <a:gd name="T30" fmla="*/ 12 w 15"/>
                  <a:gd name="T31" fmla="*/ 18 h 39"/>
                  <a:gd name="T32" fmla="*/ 12 w 15"/>
                  <a:gd name="T33" fmla="*/ 21 h 39"/>
                  <a:gd name="T34" fmla="*/ 9 w 15"/>
                  <a:gd name="T35" fmla="*/ 24 h 39"/>
                  <a:gd name="T36" fmla="*/ 12 w 15"/>
                  <a:gd name="T37" fmla="*/ 27 h 39"/>
                  <a:gd name="T38" fmla="*/ 9 w 15"/>
                  <a:gd name="T39" fmla="*/ 36 h 39"/>
                  <a:gd name="T40" fmla="*/ 6 w 15"/>
                  <a:gd name="T41" fmla="*/ 39 h 39"/>
                  <a:gd name="T42" fmla="*/ 0 w 15"/>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39">
                    <a:moveTo>
                      <a:pt x="0" y="36"/>
                    </a:moveTo>
                    <a:lnTo>
                      <a:pt x="0" y="33"/>
                    </a:lnTo>
                    <a:lnTo>
                      <a:pt x="0" y="30"/>
                    </a:lnTo>
                    <a:lnTo>
                      <a:pt x="0" y="24"/>
                    </a:lnTo>
                    <a:lnTo>
                      <a:pt x="0" y="21"/>
                    </a:lnTo>
                    <a:lnTo>
                      <a:pt x="6" y="18"/>
                    </a:lnTo>
                    <a:lnTo>
                      <a:pt x="6" y="15"/>
                    </a:lnTo>
                    <a:lnTo>
                      <a:pt x="6" y="15"/>
                    </a:lnTo>
                    <a:lnTo>
                      <a:pt x="6" y="12"/>
                    </a:lnTo>
                    <a:lnTo>
                      <a:pt x="9" y="6"/>
                    </a:lnTo>
                    <a:lnTo>
                      <a:pt x="9" y="3"/>
                    </a:lnTo>
                    <a:lnTo>
                      <a:pt x="12" y="0"/>
                    </a:lnTo>
                    <a:lnTo>
                      <a:pt x="12" y="3"/>
                    </a:lnTo>
                    <a:lnTo>
                      <a:pt x="12" y="9"/>
                    </a:lnTo>
                    <a:lnTo>
                      <a:pt x="15" y="12"/>
                    </a:lnTo>
                    <a:lnTo>
                      <a:pt x="12" y="18"/>
                    </a:lnTo>
                    <a:lnTo>
                      <a:pt x="12" y="21"/>
                    </a:lnTo>
                    <a:lnTo>
                      <a:pt x="9" y="24"/>
                    </a:lnTo>
                    <a:lnTo>
                      <a:pt x="12" y="27"/>
                    </a:lnTo>
                    <a:lnTo>
                      <a:pt x="9" y="36"/>
                    </a:lnTo>
                    <a:lnTo>
                      <a:pt x="6" y="39"/>
                    </a:lnTo>
                    <a:lnTo>
                      <a:pt x="0" y="3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0" name="Freeform 405"/>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close/>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934" name="Group 933"/>
            <p:cNvGrpSpPr/>
            <p:nvPr/>
          </p:nvGrpSpPr>
          <p:grpSpPr>
            <a:xfrm>
              <a:off x="1247518" y="1006475"/>
              <a:ext cx="4694238" cy="2422525"/>
              <a:chOff x="1247518" y="1006475"/>
              <a:chExt cx="4694238" cy="2422525"/>
            </a:xfrm>
          </p:grpSpPr>
          <p:grpSp>
            <p:nvGrpSpPr>
              <p:cNvPr id="671" name="Group 670"/>
              <p:cNvGrpSpPr/>
              <p:nvPr/>
            </p:nvGrpSpPr>
            <p:grpSpPr>
              <a:xfrm>
                <a:off x="1247518" y="1006475"/>
                <a:ext cx="4694238" cy="2422525"/>
                <a:chOff x="617538" y="1006475"/>
                <a:chExt cx="4694238" cy="2422525"/>
              </a:xfrm>
            </p:grpSpPr>
            <p:sp>
              <p:nvSpPr>
                <p:cNvPr id="668" name="Freeform 202"/>
                <p:cNvSpPr>
                  <a:spLocks noEditPoints="1"/>
                </p:cNvSpPr>
                <p:nvPr/>
              </p:nvSpPr>
              <p:spPr bwMode="auto">
                <a:xfrm>
                  <a:off x="4043363" y="1096963"/>
                  <a:ext cx="1268413" cy="1622425"/>
                </a:xfrm>
                <a:custGeom>
                  <a:avLst/>
                  <a:gdLst>
                    <a:gd name="T0" fmla="*/ 68 w 265"/>
                    <a:gd name="T1" fmla="*/ 326 h 338"/>
                    <a:gd name="T2" fmla="*/ 48 w 265"/>
                    <a:gd name="T3" fmla="*/ 318 h 338"/>
                    <a:gd name="T4" fmla="*/ 46 w 265"/>
                    <a:gd name="T5" fmla="*/ 298 h 338"/>
                    <a:gd name="T6" fmla="*/ 46 w 265"/>
                    <a:gd name="T7" fmla="*/ 287 h 338"/>
                    <a:gd name="T8" fmla="*/ 41 w 265"/>
                    <a:gd name="T9" fmla="*/ 277 h 338"/>
                    <a:gd name="T10" fmla="*/ 41 w 265"/>
                    <a:gd name="T11" fmla="*/ 264 h 338"/>
                    <a:gd name="T12" fmla="*/ 49 w 265"/>
                    <a:gd name="T13" fmla="*/ 252 h 338"/>
                    <a:gd name="T14" fmla="*/ 46 w 265"/>
                    <a:gd name="T15" fmla="*/ 248 h 338"/>
                    <a:gd name="T16" fmla="*/ 57 w 265"/>
                    <a:gd name="T17" fmla="*/ 240 h 338"/>
                    <a:gd name="T18" fmla="*/ 59 w 265"/>
                    <a:gd name="T19" fmla="*/ 224 h 338"/>
                    <a:gd name="T20" fmla="*/ 63 w 265"/>
                    <a:gd name="T21" fmla="*/ 212 h 338"/>
                    <a:gd name="T22" fmla="*/ 57 w 265"/>
                    <a:gd name="T23" fmla="*/ 199 h 338"/>
                    <a:gd name="T24" fmla="*/ 50 w 265"/>
                    <a:gd name="T25" fmla="*/ 193 h 338"/>
                    <a:gd name="T26" fmla="*/ 51 w 265"/>
                    <a:gd name="T27" fmla="*/ 163 h 338"/>
                    <a:gd name="T28" fmla="*/ 37 w 265"/>
                    <a:gd name="T29" fmla="*/ 128 h 338"/>
                    <a:gd name="T30" fmla="*/ 11 w 265"/>
                    <a:gd name="T31" fmla="*/ 117 h 338"/>
                    <a:gd name="T32" fmla="*/ 26 w 265"/>
                    <a:gd name="T33" fmla="*/ 103 h 338"/>
                    <a:gd name="T34" fmla="*/ 5 w 265"/>
                    <a:gd name="T35" fmla="*/ 82 h 338"/>
                    <a:gd name="T36" fmla="*/ 51 w 265"/>
                    <a:gd name="T37" fmla="*/ 59 h 338"/>
                    <a:gd name="T38" fmla="*/ 63 w 265"/>
                    <a:gd name="T39" fmla="*/ 42 h 338"/>
                    <a:gd name="T40" fmla="*/ 87 w 265"/>
                    <a:gd name="T41" fmla="*/ 28 h 338"/>
                    <a:gd name="T42" fmla="*/ 108 w 265"/>
                    <a:gd name="T43" fmla="*/ 38 h 338"/>
                    <a:gd name="T44" fmla="*/ 133 w 265"/>
                    <a:gd name="T45" fmla="*/ 37 h 338"/>
                    <a:gd name="T46" fmla="*/ 151 w 265"/>
                    <a:gd name="T47" fmla="*/ 18 h 338"/>
                    <a:gd name="T48" fmla="*/ 161 w 265"/>
                    <a:gd name="T49" fmla="*/ 8 h 338"/>
                    <a:gd name="T50" fmla="*/ 190 w 265"/>
                    <a:gd name="T51" fmla="*/ 0 h 338"/>
                    <a:gd name="T52" fmla="*/ 191 w 265"/>
                    <a:gd name="T53" fmla="*/ 14 h 338"/>
                    <a:gd name="T54" fmla="*/ 214 w 265"/>
                    <a:gd name="T55" fmla="*/ 18 h 338"/>
                    <a:gd name="T56" fmla="*/ 232 w 265"/>
                    <a:gd name="T57" fmla="*/ 36 h 338"/>
                    <a:gd name="T58" fmla="*/ 186 w 265"/>
                    <a:gd name="T59" fmla="*/ 42 h 338"/>
                    <a:gd name="T60" fmla="*/ 217 w 265"/>
                    <a:gd name="T61" fmla="*/ 52 h 338"/>
                    <a:gd name="T62" fmla="*/ 211 w 265"/>
                    <a:gd name="T63" fmla="*/ 72 h 338"/>
                    <a:gd name="T64" fmla="*/ 254 w 265"/>
                    <a:gd name="T65" fmla="*/ 51 h 338"/>
                    <a:gd name="T66" fmla="*/ 236 w 265"/>
                    <a:gd name="T67" fmla="*/ 75 h 338"/>
                    <a:gd name="T68" fmla="*/ 233 w 265"/>
                    <a:gd name="T69" fmla="*/ 98 h 338"/>
                    <a:gd name="T70" fmla="*/ 223 w 265"/>
                    <a:gd name="T71" fmla="*/ 131 h 338"/>
                    <a:gd name="T72" fmla="*/ 214 w 265"/>
                    <a:gd name="T73" fmla="*/ 144 h 338"/>
                    <a:gd name="T74" fmla="*/ 221 w 265"/>
                    <a:gd name="T75" fmla="*/ 166 h 338"/>
                    <a:gd name="T76" fmla="*/ 219 w 265"/>
                    <a:gd name="T77" fmla="*/ 173 h 338"/>
                    <a:gd name="T78" fmla="*/ 216 w 265"/>
                    <a:gd name="T79" fmla="*/ 183 h 338"/>
                    <a:gd name="T80" fmla="*/ 194 w 265"/>
                    <a:gd name="T81" fmla="*/ 186 h 338"/>
                    <a:gd name="T82" fmla="*/ 186 w 265"/>
                    <a:gd name="T83" fmla="*/ 195 h 338"/>
                    <a:gd name="T84" fmla="*/ 203 w 265"/>
                    <a:gd name="T85" fmla="*/ 209 h 338"/>
                    <a:gd name="T86" fmla="*/ 202 w 265"/>
                    <a:gd name="T87" fmla="*/ 228 h 338"/>
                    <a:gd name="T88" fmla="*/ 178 w 265"/>
                    <a:gd name="T89" fmla="*/ 215 h 338"/>
                    <a:gd name="T90" fmla="*/ 183 w 265"/>
                    <a:gd name="T91" fmla="*/ 231 h 338"/>
                    <a:gd name="T92" fmla="*/ 194 w 265"/>
                    <a:gd name="T93" fmla="*/ 241 h 338"/>
                    <a:gd name="T94" fmla="*/ 166 w 265"/>
                    <a:gd name="T95" fmla="*/ 253 h 338"/>
                    <a:gd name="T96" fmla="*/ 143 w 265"/>
                    <a:gd name="T97" fmla="*/ 262 h 338"/>
                    <a:gd name="T98" fmla="*/ 122 w 265"/>
                    <a:gd name="T99" fmla="*/ 276 h 338"/>
                    <a:gd name="T100" fmla="*/ 101 w 265"/>
                    <a:gd name="T101" fmla="*/ 285 h 338"/>
                    <a:gd name="T102" fmla="*/ 92 w 265"/>
                    <a:gd name="T103" fmla="*/ 304 h 338"/>
                    <a:gd name="T104" fmla="*/ 87 w 265"/>
                    <a:gd name="T105" fmla="*/ 318 h 338"/>
                    <a:gd name="T106" fmla="*/ 81 w 265"/>
                    <a:gd name="T107" fmla="*/ 333 h 338"/>
                    <a:gd name="T108" fmla="*/ 102 w 265"/>
                    <a:gd name="T109" fmla="*/ 292 h 338"/>
                    <a:gd name="T110" fmla="*/ 51 w 265"/>
                    <a:gd name="T111" fmla="*/ 222 h 338"/>
                    <a:gd name="T112" fmla="*/ 201 w 265"/>
                    <a:gd name="T113" fmla="*/ 203 h 338"/>
                    <a:gd name="T114" fmla="*/ 208 w 265"/>
                    <a:gd name="T115" fmla="*/ 197 h 338"/>
                    <a:gd name="T116" fmla="*/ 215 w 265"/>
                    <a:gd name="T117" fmla="*/ 175 h 338"/>
                    <a:gd name="T118" fmla="*/ 50 w 265"/>
                    <a:gd name="T119" fmla="*/ 156 h 338"/>
                    <a:gd name="T120" fmla="*/ 236 w 265"/>
                    <a:gd name="T121" fmla="*/ 104 h 338"/>
                    <a:gd name="T122" fmla="*/ 138 w 265"/>
                    <a:gd name="T123" fmla="*/ 39 h 338"/>
                    <a:gd name="T124" fmla="*/ 150 w 265"/>
                    <a:gd name="T125" fmla="*/ 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338">
                      <a:moveTo>
                        <a:pt x="75" y="338"/>
                      </a:moveTo>
                      <a:cubicBezTo>
                        <a:pt x="74" y="337"/>
                        <a:pt x="74" y="337"/>
                        <a:pt x="74" y="337"/>
                      </a:cubicBezTo>
                      <a:cubicBezTo>
                        <a:pt x="75" y="337"/>
                        <a:pt x="75" y="337"/>
                        <a:pt x="75" y="337"/>
                      </a:cubicBezTo>
                      <a:cubicBezTo>
                        <a:pt x="76" y="338"/>
                        <a:pt x="76" y="338"/>
                        <a:pt x="76" y="338"/>
                      </a:cubicBezTo>
                      <a:cubicBezTo>
                        <a:pt x="76" y="338"/>
                        <a:pt x="76" y="338"/>
                        <a:pt x="76" y="338"/>
                      </a:cubicBezTo>
                      <a:lnTo>
                        <a:pt x="75" y="338"/>
                      </a:lnTo>
                      <a:close/>
                      <a:moveTo>
                        <a:pt x="76" y="336"/>
                      </a:moveTo>
                      <a:cubicBezTo>
                        <a:pt x="74" y="336"/>
                        <a:pt x="74" y="336"/>
                        <a:pt x="74" y="336"/>
                      </a:cubicBezTo>
                      <a:cubicBezTo>
                        <a:pt x="74" y="336"/>
                        <a:pt x="74" y="336"/>
                        <a:pt x="74" y="336"/>
                      </a:cubicBezTo>
                      <a:cubicBezTo>
                        <a:pt x="74" y="335"/>
                        <a:pt x="74" y="335"/>
                        <a:pt x="74" y="335"/>
                      </a:cubicBezTo>
                      <a:cubicBezTo>
                        <a:pt x="74" y="334"/>
                        <a:pt x="74" y="334"/>
                        <a:pt x="74" y="334"/>
                      </a:cubicBezTo>
                      <a:cubicBezTo>
                        <a:pt x="74" y="334"/>
                        <a:pt x="74" y="334"/>
                        <a:pt x="74" y="334"/>
                      </a:cubicBezTo>
                      <a:cubicBezTo>
                        <a:pt x="73" y="335"/>
                        <a:pt x="73" y="335"/>
                        <a:pt x="73" y="335"/>
                      </a:cubicBezTo>
                      <a:cubicBezTo>
                        <a:pt x="73" y="335"/>
                        <a:pt x="73" y="335"/>
                        <a:pt x="73" y="335"/>
                      </a:cubicBezTo>
                      <a:cubicBezTo>
                        <a:pt x="72" y="336"/>
                        <a:pt x="72" y="336"/>
                        <a:pt x="72" y="336"/>
                      </a:cubicBezTo>
                      <a:cubicBezTo>
                        <a:pt x="72" y="336"/>
                        <a:pt x="72" y="336"/>
                        <a:pt x="72" y="336"/>
                      </a:cubicBezTo>
                      <a:cubicBezTo>
                        <a:pt x="71" y="336"/>
                        <a:pt x="71" y="336"/>
                        <a:pt x="71" y="336"/>
                      </a:cubicBezTo>
                      <a:cubicBezTo>
                        <a:pt x="71" y="337"/>
                        <a:pt x="71" y="337"/>
                        <a:pt x="71" y="337"/>
                      </a:cubicBezTo>
                      <a:cubicBezTo>
                        <a:pt x="71" y="338"/>
                        <a:pt x="71" y="338"/>
                        <a:pt x="71" y="338"/>
                      </a:cubicBezTo>
                      <a:cubicBezTo>
                        <a:pt x="71" y="338"/>
                        <a:pt x="71" y="338"/>
                        <a:pt x="71" y="338"/>
                      </a:cubicBezTo>
                      <a:cubicBezTo>
                        <a:pt x="70" y="337"/>
                        <a:pt x="70" y="337"/>
                        <a:pt x="70" y="337"/>
                      </a:cubicBezTo>
                      <a:cubicBezTo>
                        <a:pt x="71" y="336"/>
                        <a:pt x="71" y="336"/>
                        <a:pt x="71" y="336"/>
                      </a:cubicBezTo>
                      <a:cubicBezTo>
                        <a:pt x="71" y="335"/>
                        <a:pt x="71" y="335"/>
                        <a:pt x="71" y="335"/>
                      </a:cubicBezTo>
                      <a:cubicBezTo>
                        <a:pt x="72" y="333"/>
                        <a:pt x="72" y="333"/>
                        <a:pt x="72" y="333"/>
                      </a:cubicBezTo>
                      <a:cubicBezTo>
                        <a:pt x="72" y="333"/>
                        <a:pt x="72" y="333"/>
                        <a:pt x="72" y="333"/>
                      </a:cubicBezTo>
                      <a:cubicBezTo>
                        <a:pt x="71" y="333"/>
                        <a:pt x="71" y="333"/>
                        <a:pt x="71" y="333"/>
                      </a:cubicBezTo>
                      <a:cubicBezTo>
                        <a:pt x="70" y="336"/>
                        <a:pt x="70" y="336"/>
                        <a:pt x="70" y="336"/>
                      </a:cubicBezTo>
                      <a:cubicBezTo>
                        <a:pt x="69" y="336"/>
                        <a:pt x="69" y="336"/>
                        <a:pt x="69" y="336"/>
                      </a:cubicBezTo>
                      <a:cubicBezTo>
                        <a:pt x="69" y="336"/>
                        <a:pt x="69" y="336"/>
                        <a:pt x="69" y="336"/>
                      </a:cubicBezTo>
                      <a:cubicBezTo>
                        <a:pt x="69" y="336"/>
                        <a:pt x="69" y="336"/>
                        <a:pt x="69" y="336"/>
                      </a:cubicBezTo>
                      <a:cubicBezTo>
                        <a:pt x="70" y="335"/>
                        <a:pt x="70" y="335"/>
                        <a:pt x="70" y="335"/>
                      </a:cubicBezTo>
                      <a:cubicBezTo>
                        <a:pt x="70" y="333"/>
                        <a:pt x="70" y="333"/>
                        <a:pt x="70" y="333"/>
                      </a:cubicBezTo>
                      <a:cubicBezTo>
                        <a:pt x="71" y="332"/>
                        <a:pt x="71" y="332"/>
                        <a:pt x="71" y="332"/>
                      </a:cubicBezTo>
                      <a:cubicBezTo>
                        <a:pt x="70" y="332"/>
                        <a:pt x="70" y="332"/>
                        <a:pt x="70" y="332"/>
                      </a:cubicBezTo>
                      <a:cubicBezTo>
                        <a:pt x="69" y="332"/>
                        <a:pt x="69" y="332"/>
                        <a:pt x="69" y="332"/>
                      </a:cubicBezTo>
                      <a:cubicBezTo>
                        <a:pt x="69" y="333"/>
                        <a:pt x="69" y="333"/>
                        <a:pt x="69" y="333"/>
                      </a:cubicBezTo>
                      <a:cubicBezTo>
                        <a:pt x="68" y="333"/>
                        <a:pt x="68" y="333"/>
                        <a:pt x="68" y="333"/>
                      </a:cubicBezTo>
                      <a:cubicBezTo>
                        <a:pt x="68" y="333"/>
                        <a:pt x="68" y="333"/>
                        <a:pt x="68" y="333"/>
                      </a:cubicBezTo>
                      <a:cubicBezTo>
                        <a:pt x="68" y="332"/>
                        <a:pt x="68" y="332"/>
                        <a:pt x="68" y="332"/>
                      </a:cubicBezTo>
                      <a:cubicBezTo>
                        <a:pt x="69" y="332"/>
                        <a:pt x="69" y="332"/>
                        <a:pt x="69" y="332"/>
                      </a:cubicBezTo>
                      <a:cubicBezTo>
                        <a:pt x="69" y="331"/>
                        <a:pt x="69" y="331"/>
                        <a:pt x="69" y="331"/>
                      </a:cubicBezTo>
                      <a:cubicBezTo>
                        <a:pt x="68" y="331"/>
                        <a:pt x="68" y="331"/>
                        <a:pt x="68" y="331"/>
                      </a:cubicBezTo>
                      <a:cubicBezTo>
                        <a:pt x="68" y="332"/>
                        <a:pt x="68" y="332"/>
                        <a:pt x="68" y="332"/>
                      </a:cubicBezTo>
                      <a:cubicBezTo>
                        <a:pt x="67" y="332"/>
                        <a:pt x="67" y="332"/>
                        <a:pt x="67" y="332"/>
                      </a:cubicBezTo>
                      <a:cubicBezTo>
                        <a:pt x="67" y="333"/>
                        <a:pt x="67" y="333"/>
                        <a:pt x="67" y="333"/>
                      </a:cubicBezTo>
                      <a:cubicBezTo>
                        <a:pt x="67" y="332"/>
                        <a:pt x="67" y="332"/>
                        <a:pt x="67" y="332"/>
                      </a:cubicBezTo>
                      <a:cubicBezTo>
                        <a:pt x="67" y="332"/>
                        <a:pt x="67" y="332"/>
                        <a:pt x="67" y="332"/>
                      </a:cubicBezTo>
                      <a:cubicBezTo>
                        <a:pt x="66" y="332"/>
                        <a:pt x="66" y="332"/>
                        <a:pt x="66" y="332"/>
                      </a:cubicBezTo>
                      <a:cubicBezTo>
                        <a:pt x="66" y="332"/>
                        <a:pt x="66" y="332"/>
                        <a:pt x="66" y="332"/>
                      </a:cubicBezTo>
                      <a:cubicBezTo>
                        <a:pt x="65" y="332"/>
                        <a:pt x="65" y="332"/>
                        <a:pt x="65" y="332"/>
                      </a:cubicBezTo>
                      <a:cubicBezTo>
                        <a:pt x="65" y="332"/>
                        <a:pt x="65" y="332"/>
                        <a:pt x="65" y="332"/>
                      </a:cubicBezTo>
                      <a:cubicBezTo>
                        <a:pt x="67" y="331"/>
                        <a:pt x="67" y="331"/>
                        <a:pt x="67" y="331"/>
                      </a:cubicBezTo>
                      <a:cubicBezTo>
                        <a:pt x="67" y="330"/>
                        <a:pt x="67" y="330"/>
                        <a:pt x="67" y="330"/>
                      </a:cubicBezTo>
                      <a:cubicBezTo>
                        <a:pt x="68" y="330"/>
                        <a:pt x="68" y="330"/>
                        <a:pt x="68" y="330"/>
                      </a:cubicBezTo>
                      <a:cubicBezTo>
                        <a:pt x="69" y="328"/>
                        <a:pt x="69" y="328"/>
                        <a:pt x="69" y="328"/>
                      </a:cubicBezTo>
                      <a:cubicBezTo>
                        <a:pt x="69" y="328"/>
                        <a:pt x="69" y="328"/>
                        <a:pt x="69" y="328"/>
                      </a:cubicBezTo>
                      <a:cubicBezTo>
                        <a:pt x="68" y="329"/>
                        <a:pt x="68" y="329"/>
                        <a:pt x="68" y="329"/>
                      </a:cubicBezTo>
                      <a:cubicBezTo>
                        <a:pt x="68" y="328"/>
                        <a:pt x="68" y="328"/>
                        <a:pt x="68" y="328"/>
                      </a:cubicBezTo>
                      <a:cubicBezTo>
                        <a:pt x="69" y="327"/>
                        <a:pt x="69" y="327"/>
                        <a:pt x="69" y="327"/>
                      </a:cubicBezTo>
                      <a:cubicBezTo>
                        <a:pt x="70" y="327"/>
                        <a:pt x="70" y="327"/>
                        <a:pt x="70" y="327"/>
                      </a:cubicBezTo>
                      <a:cubicBezTo>
                        <a:pt x="70" y="326"/>
                        <a:pt x="70" y="326"/>
                        <a:pt x="70" y="326"/>
                      </a:cubicBezTo>
                      <a:cubicBezTo>
                        <a:pt x="70" y="325"/>
                        <a:pt x="70" y="325"/>
                        <a:pt x="70" y="325"/>
                      </a:cubicBezTo>
                      <a:cubicBezTo>
                        <a:pt x="69" y="325"/>
                        <a:pt x="69" y="325"/>
                        <a:pt x="69" y="325"/>
                      </a:cubicBezTo>
                      <a:cubicBezTo>
                        <a:pt x="68" y="326"/>
                        <a:pt x="68" y="326"/>
                        <a:pt x="68" y="326"/>
                      </a:cubicBezTo>
                      <a:cubicBezTo>
                        <a:pt x="66" y="328"/>
                        <a:pt x="66" y="328"/>
                        <a:pt x="66" y="328"/>
                      </a:cubicBezTo>
                      <a:cubicBezTo>
                        <a:pt x="65" y="328"/>
                        <a:pt x="65" y="328"/>
                        <a:pt x="65" y="328"/>
                      </a:cubicBezTo>
                      <a:cubicBezTo>
                        <a:pt x="65" y="328"/>
                        <a:pt x="65" y="328"/>
                        <a:pt x="65" y="328"/>
                      </a:cubicBezTo>
                      <a:cubicBezTo>
                        <a:pt x="66" y="327"/>
                        <a:pt x="66" y="327"/>
                        <a:pt x="66" y="327"/>
                      </a:cubicBezTo>
                      <a:cubicBezTo>
                        <a:pt x="67" y="326"/>
                        <a:pt x="67" y="326"/>
                        <a:pt x="67" y="326"/>
                      </a:cubicBezTo>
                      <a:cubicBezTo>
                        <a:pt x="67" y="325"/>
                        <a:pt x="67" y="325"/>
                        <a:pt x="67" y="325"/>
                      </a:cubicBezTo>
                      <a:cubicBezTo>
                        <a:pt x="67" y="324"/>
                        <a:pt x="67" y="324"/>
                        <a:pt x="67" y="324"/>
                      </a:cubicBezTo>
                      <a:cubicBezTo>
                        <a:pt x="66" y="324"/>
                        <a:pt x="66" y="324"/>
                        <a:pt x="66" y="324"/>
                      </a:cubicBezTo>
                      <a:cubicBezTo>
                        <a:pt x="65" y="324"/>
                        <a:pt x="65" y="324"/>
                        <a:pt x="65" y="324"/>
                      </a:cubicBezTo>
                      <a:cubicBezTo>
                        <a:pt x="65" y="325"/>
                        <a:pt x="65" y="325"/>
                        <a:pt x="65" y="325"/>
                      </a:cubicBezTo>
                      <a:cubicBezTo>
                        <a:pt x="66" y="325"/>
                        <a:pt x="66" y="325"/>
                        <a:pt x="66" y="325"/>
                      </a:cubicBezTo>
                      <a:cubicBezTo>
                        <a:pt x="65" y="326"/>
                        <a:pt x="65" y="326"/>
                        <a:pt x="65" y="326"/>
                      </a:cubicBezTo>
                      <a:cubicBezTo>
                        <a:pt x="65" y="326"/>
                        <a:pt x="65" y="326"/>
                        <a:pt x="65" y="326"/>
                      </a:cubicBezTo>
                      <a:cubicBezTo>
                        <a:pt x="64" y="326"/>
                        <a:pt x="64" y="326"/>
                        <a:pt x="64" y="326"/>
                      </a:cubicBezTo>
                      <a:cubicBezTo>
                        <a:pt x="63" y="326"/>
                        <a:pt x="63" y="326"/>
                        <a:pt x="63" y="326"/>
                      </a:cubicBezTo>
                      <a:cubicBezTo>
                        <a:pt x="63" y="326"/>
                        <a:pt x="63" y="326"/>
                        <a:pt x="63" y="326"/>
                      </a:cubicBezTo>
                      <a:cubicBezTo>
                        <a:pt x="62" y="327"/>
                        <a:pt x="62" y="327"/>
                        <a:pt x="62" y="327"/>
                      </a:cubicBezTo>
                      <a:cubicBezTo>
                        <a:pt x="61" y="328"/>
                        <a:pt x="61" y="328"/>
                        <a:pt x="61" y="328"/>
                      </a:cubicBezTo>
                      <a:cubicBezTo>
                        <a:pt x="61" y="328"/>
                        <a:pt x="61" y="328"/>
                        <a:pt x="61" y="328"/>
                      </a:cubicBezTo>
                      <a:cubicBezTo>
                        <a:pt x="60" y="327"/>
                        <a:pt x="60" y="327"/>
                        <a:pt x="60" y="327"/>
                      </a:cubicBezTo>
                      <a:cubicBezTo>
                        <a:pt x="60" y="327"/>
                        <a:pt x="60" y="327"/>
                        <a:pt x="60" y="327"/>
                      </a:cubicBezTo>
                      <a:cubicBezTo>
                        <a:pt x="59" y="327"/>
                        <a:pt x="59" y="327"/>
                        <a:pt x="59" y="327"/>
                      </a:cubicBezTo>
                      <a:cubicBezTo>
                        <a:pt x="58" y="328"/>
                        <a:pt x="58" y="328"/>
                        <a:pt x="58" y="328"/>
                      </a:cubicBezTo>
                      <a:cubicBezTo>
                        <a:pt x="57" y="327"/>
                        <a:pt x="57" y="327"/>
                        <a:pt x="57" y="327"/>
                      </a:cubicBezTo>
                      <a:cubicBezTo>
                        <a:pt x="56" y="328"/>
                        <a:pt x="56" y="328"/>
                        <a:pt x="56" y="328"/>
                      </a:cubicBezTo>
                      <a:cubicBezTo>
                        <a:pt x="56" y="328"/>
                        <a:pt x="56" y="328"/>
                        <a:pt x="56" y="328"/>
                      </a:cubicBezTo>
                      <a:cubicBezTo>
                        <a:pt x="57" y="329"/>
                        <a:pt x="57" y="329"/>
                        <a:pt x="57" y="329"/>
                      </a:cubicBezTo>
                      <a:cubicBezTo>
                        <a:pt x="56" y="329"/>
                        <a:pt x="56" y="329"/>
                        <a:pt x="56" y="329"/>
                      </a:cubicBezTo>
                      <a:cubicBezTo>
                        <a:pt x="55" y="329"/>
                        <a:pt x="55" y="329"/>
                        <a:pt x="55" y="329"/>
                      </a:cubicBezTo>
                      <a:cubicBezTo>
                        <a:pt x="55" y="328"/>
                        <a:pt x="55" y="328"/>
                        <a:pt x="55" y="328"/>
                      </a:cubicBezTo>
                      <a:cubicBezTo>
                        <a:pt x="55" y="328"/>
                        <a:pt x="55" y="328"/>
                        <a:pt x="55" y="328"/>
                      </a:cubicBezTo>
                      <a:cubicBezTo>
                        <a:pt x="56" y="328"/>
                        <a:pt x="56" y="328"/>
                        <a:pt x="56" y="328"/>
                      </a:cubicBezTo>
                      <a:cubicBezTo>
                        <a:pt x="57" y="327"/>
                        <a:pt x="57" y="327"/>
                        <a:pt x="57" y="327"/>
                      </a:cubicBezTo>
                      <a:cubicBezTo>
                        <a:pt x="57" y="326"/>
                        <a:pt x="57" y="326"/>
                        <a:pt x="57" y="326"/>
                      </a:cubicBezTo>
                      <a:cubicBezTo>
                        <a:pt x="56" y="326"/>
                        <a:pt x="56" y="326"/>
                        <a:pt x="56" y="326"/>
                      </a:cubicBezTo>
                      <a:cubicBezTo>
                        <a:pt x="56" y="325"/>
                        <a:pt x="56" y="325"/>
                        <a:pt x="56" y="325"/>
                      </a:cubicBezTo>
                      <a:cubicBezTo>
                        <a:pt x="55" y="324"/>
                        <a:pt x="55" y="324"/>
                        <a:pt x="55" y="324"/>
                      </a:cubicBezTo>
                      <a:cubicBezTo>
                        <a:pt x="54" y="323"/>
                        <a:pt x="54" y="323"/>
                        <a:pt x="54" y="323"/>
                      </a:cubicBezTo>
                      <a:cubicBezTo>
                        <a:pt x="53" y="324"/>
                        <a:pt x="53" y="324"/>
                        <a:pt x="53" y="324"/>
                      </a:cubicBezTo>
                      <a:cubicBezTo>
                        <a:pt x="52" y="325"/>
                        <a:pt x="52" y="325"/>
                        <a:pt x="52" y="325"/>
                      </a:cubicBezTo>
                      <a:cubicBezTo>
                        <a:pt x="51" y="324"/>
                        <a:pt x="51" y="324"/>
                        <a:pt x="51" y="324"/>
                      </a:cubicBezTo>
                      <a:cubicBezTo>
                        <a:pt x="51" y="324"/>
                        <a:pt x="51" y="324"/>
                        <a:pt x="51" y="324"/>
                      </a:cubicBezTo>
                      <a:cubicBezTo>
                        <a:pt x="52" y="323"/>
                        <a:pt x="52" y="323"/>
                        <a:pt x="52" y="323"/>
                      </a:cubicBezTo>
                      <a:cubicBezTo>
                        <a:pt x="52" y="322"/>
                        <a:pt x="52" y="322"/>
                        <a:pt x="52" y="322"/>
                      </a:cubicBezTo>
                      <a:cubicBezTo>
                        <a:pt x="51" y="322"/>
                        <a:pt x="51" y="322"/>
                        <a:pt x="51" y="322"/>
                      </a:cubicBezTo>
                      <a:cubicBezTo>
                        <a:pt x="52" y="321"/>
                        <a:pt x="52" y="321"/>
                        <a:pt x="52" y="321"/>
                      </a:cubicBezTo>
                      <a:cubicBezTo>
                        <a:pt x="53" y="321"/>
                        <a:pt x="53" y="321"/>
                        <a:pt x="53" y="321"/>
                      </a:cubicBezTo>
                      <a:cubicBezTo>
                        <a:pt x="53" y="321"/>
                        <a:pt x="53" y="321"/>
                        <a:pt x="53" y="321"/>
                      </a:cubicBezTo>
                      <a:cubicBezTo>
                        <a:pt x="53" y="320"/>
                        <a:pt x="53" y="320"/>
                        <a:pt x="53" y="320"/>
                      </a:cubicBezTo>
                      <a:cubicBezTo>
                        <a:pt x="52" y="320"/>
                        <a:pt x="52" y="320"/>
                        <a:pt x="52" y="320"/>
                      </a:cubicBezTo>
                      <a:cubicBezTo>
                        <a:pt x="51" y="320"/>
                        <a:pt x="51" y="320"/>
                        <a:pt x="51" y="320"/>
                      </a:cubicBezTo>
                      <a:cubicBezTo>
                        <a:pt x="50" y="321"/>
                        <a:pt x="50" y="321"/>
                        <a:pt x="50" y="321"/>
                      </a:cubicBezTo>
                      <a:cubicBezTo>
                        <a:pt x="49" y="321"/>
                        <a:pt x="49" y="321"/>
                        <a:pt x="49" y="321"/>
                      </a:cubicBezTo>
                      <a:cubicBezTo>
                        <a:pt x="48" y="321"/>
                        <a:pt x="48" y="321"/>
                        <a:pt x="48" y="321"/>
                      </a:cubicBezTo>
                      <a:cubicBezTo>
                        <a:pt x="48" y="320"/>
                        <a:pt x="48" y="320"/>
                        <a:pt x="48" y="320"/>
                      </a:cubicBezTo>
                      <a:cubicBezTo>
                        <a:pt x="49" y="320"/>
                        <a:pt x="49" y="320"/>
                        <a:pt x="49" y="320"/>
                      </a:cubicBezTo>
                      <a:cubicBezTo>
                        <a:pt x="50" y="320"/>
                        <a:pt x="50" y="320"/>
                        <a:pt x="50" y="320"/>
                      </a:cubicBezTo>
                      <a:cubicBezTo>
                        <a:pt x="50" y="318"/>
                        <a:pt x="50" y="318"/>
                        <a:pt x="50" y="318"/>
                      </a:cubicBezTo>
                      <a:cubicBezTo>
                        <a:pt x="51" y="318"/>
                        <a:pt x="51" y="318"/>
                        <a:pt x="51" y="318"/>
                      </a:cubicBezTo>
                      <a:cubicBezTo>
                        <a:pt x="52" y="318"/>
                        <a:pt x="52" y="318"/>
                        <a:pt x="52" y="318"/>
                      </a:cubicBezTo>
                      <a:cubicBezTo>
                        <a:pt x="51" y="317"/>
                        <a:pt x="51" y="317"/>
                        <a:pt x="51" y="317"/>
                      </a:cubicBezTo>
                      <a:cubicBezTo>
                        <a:pt x="50" y="317"/>
                        <a:pt x="50" y="317"/>
                        <a:pt x="50" y="317"/>
                      </a:cubicBezTo>
                      <a:cubicBezTo>
                        <a:pt x="49" y="317"/>
                        <a:pt x="49" y="317"/>
                        <a:pt x="49" y="317"/>
                      </a:cubicBezTo>
                      <a:cubicBezTo>
                        <a:pt x="48" y="318"/>
                        <a:pt x="48" y="318"/>
                        <a:pt x="48" y="318"/>
                      </a:cubicBezTo>
                      <a:cubicBezTo>
                        <a:pt x="48" y="317"/>
                        <a:pt x="48" y="317"/>
                        <a:pt x="48" y="317"/>
                      </a:cubicBezTo>
                      <a:cubicBezTo>
                        <a:pt x="49" y="317"/>
                        <a:pt x="49" y="317"/>
                        <a:pt x="49" y="317"/>
                      </a:cubicBezTo>
                      <a:cubicBezTo>
                        <a:pt x="49" y="317"/>
                        <a:pt x="49" y="317"/>
                        <a:pt x="49" y="317"/>
                      </a:cubicBezTo>
                      <a:cubicBezTo>
                        <a:pt x="50" y="317"/>
                        <a:pt x="50" y="317"/>
                        <a:pt x="50" y="317"/>
                      </a:cubicBezTo>
                      <a:cubicBezTo>
                        <a:pt x="51" y="316"/>
                        <a:pt x="51" y="316"/>
                        <a:pt x="51" y="316"/>
                      </a:cubicBezTo>
                      <a:cubicBezTo>
                        <a:pt x="51" y="315"/>
                        <a:pt x="51" y="315"/>
                        <a:pt x="51" y="315"/>
                      </a:cubicBezTo>
                      <a:cubicBezTo>
                        <a:pt x="51" y="315"/>
                        <a:pt x="51" y="315"/>
                        <a:pt x="51" y="315"/>
                      </a:cubicBezTo>
                      <a:cubicBezTo>
                        <a:pt x="52" y="314"/>
                        <a:pt x="52" y="314"/>
                        <a:pt x="52" y="314"/>
                      </a:cubicBezTo>
                      <a:cubicBezTo>
                        <a:pt x="51" y="314"/>
                        <a:pt x="51" y="314"/>
                        <a:pt x="51" y="314"/>
                      </a:cubicBezTo>
                      <a:cubicBezTo>
                        <a:pt x="49" y="314"/>
                        <a:pt x="49" y="314"/>
                        <a:pt x="49" y="314"/>
                      </a:cubicBezTo>
                      <a:cubicBezTo>
                        <a:pt x="49" y="315"/>
                        <a:pt x="49" y="315"/>
                        <a:pt x="49" y="315"/>
                      </a:cubicBezTo>
                      <a:cubicBezTo>
                        <a:pt x="49" y="315"/>
                        <a:pt x="49" y="315"/>
                        <a:pt x="49" y="315"/>
                      </a:cubicBezTo>
                      <a:cubicBezTo>
                        <a:pt x="48" y="315"/>
                        <a:pt x="48" y="315"/>
                        <a:pt x="48" y="315"/>
                      </a:cubicBezTo>
                      <a:cubicBezTo>
                        <a:pt x="48" y="315"/>
                        <a:pt x="48" y="315"/>
                        <a:pt x="48" y="315"/>
                      </a:cubicBezTo>
                      <a:cubicBezTo>
                        <a:pt x="49" y="315"/>
                        <a:pt x="49" y="315"/>
                        <a:pt x="49" y="315"/>
                      </a:cubicBezTo>
                      <a:cubicBezTo>
                        <a:pt x="49" y="314"/>
                        <a:pt x="49" y="314"/>
                        <a:pt x="49" y="314"/>
                      </a:cubicBezTo>
                      <a:cubicBezTo>
                        <a:pt x="49" y="313"/>
                        <a:pt x="49" y="313"/>
                        <a:pt x="49" y="313"/>
                      </a:cubicBezTo>
                      <a:cubicBezTo>
                        <a:pt x="49" y="313"/>
                        <a:pt x="49" y="313"/>
                        <a:pt x="49" y="313"/>
                      </a:cubicBezTo>
                      <a:cubicBezTo>
                        <a:pt x="49" y="312"/>
                        <a:pt x="49" y="312"/>
                        <a:pt x="49" y="312"/>
                      </a:cubicBezTo>
                      <a:cubicBezTo>
                        <a:pt x="49" y="312"/>
                        <a:pt x="49" y="312"/>
                        <a:pt x="49" y="312"/>
                      </a:cubicBezTo>
                      <a:cubicBezTo>
                        <a:pt x="48" y="312"/>
                        <a:pt x="48" y="312"/>
                        <a:pt x="48" y="312"/>
                      </a:cubicBezTo>
                      <a:cubicBezTo>
                        <a:pt x="48" y="311"/>
                        <a:pt x="48" y="311"/>
                        <a:pt x="48" y="311"/>
                      </a:cubicBezTo>
                      <a:cubicBezTo>
                        <a:pt x="48" y="310"/>
                        <a:pt x="48" y="310"/>
                        <a:pt x="48" y="310"/>
                      </a:cubicBezTo>
                      <a:cubicBezTo>
                        <a:pt x="47" y="310"/>
                        <a:pt x="47" y="310"/>
                        <a:pt x="47" y="310"/>
                      </a:cubicBezTo>
                      <a:cubicBezTo>
                        <a:pt x="47" y="310"/>
                        <a:pt x="47" y="310"/>
                        <a:pt x="47" y="310"/>
                      </a:cubicBezTo>
                      <a:cubicBezTo>
                        <a:pt x="46" y="310"/>
                        <a:pt x="46" y="310"/>
                        <a:pt x="46" y="310"/>
                      </a:cubicBezTo>
                      <a:cubicBezTo>
                        <a:pt x="46" y="309"/>
                        <a:pt x="46" y="309"/>
                        <a:pt x="46" y="309"/>
                      </a:cubicBezTo>
                      <a:cubicBezTo>
                        <a:pt x="47" y="309"/>
                        <a:pt x="47" y="309"/>
                        <a:pt x="47" y="309"/>
                      </a:cubicBezTo>
                      <a:cubicBezTo>
                        <a:pt x="49" y="307"/>
                        <a:pt x="49" y="307"/>
                        <a:pt x="49" y="307"/>
                      </a:cubicBezTo>
                      <a:cubicBezTo>
                        <a:pt x="48" y="306"/>
                        <a:pt x="48" y="306"/>
                        <a:pt x="48" y="306"/>
                      </a:cubicBezTo>
                      <a:cubicBezTo>
                        <a:pt x="48" y="306"/>
                        <a:pt x="48" y="306"/>
                        <a:pt x="48" y="306"/>
                      </a:cubicBezTo>
                      <a:cubicBezTo>
                        <a:pt x="49" y="305"/>
                        <a:pt x="49" y="305"/>
                        <a:pt x="49" y="305"/>
                      </a:cubicBezTo>
                      <a:cubicBezTo>
                        <a:pt x="48" y="305"/>
                        <a:pt x="48" y="305"/>
                        <a:pt x="48" y="305"/>
                      </a:cubicBezTo>
                      <a:cubicBezTo>
                        <a:pt x="47" y="305"/>
                        <a:pt x="47" y="305"/>
                        <a:pt x="47" y="305"/>
                      </a:cubicBezTo>
                      <a:cubicBezTo>
                        <a:pt x="47" y="305"/>
                        <a:pt x="47" y="305"/>
                        <a:pt x="47" y="305"/>
                      </a:cubicBezTo>
                      <a:cubicBezTo>
                        <a:pt x="47" y="305"/>
                        <a:pt x="47" y="305"/>
                        <a:pt x="47" y="305"/>
                      </a:cubicBezTo>
                      <a:cubicBezTo>
                        <a:pt x="46" y="305"/>
                        <a:pt x="46" y="305"/>
                        <a:pt x="46" y="305"/>
                      </a:cubicBezTo>
                      <a:cubicBezTo>
                        <a:pt x="46" y="305"/>
                        <a:pt x="46" y="305"/>
                        <a:pt x="46" y="305"/>
                      </a:cubicBezTo>
                      <a:cubicBezTo>
                        <a:pt x="45" y="305"/>
                        <a:pt x="45" y="305"/>
                        <a:pt x="45" y="305"/>
                      </a:cubicBezTo>
                      <a:cubicBezTo>
                        <a:pt x="45" y="304"/>
                        <a:pt x="45" y="304"/>
                        <a:pt x="45" y="304"/>
                      </a:cubicBezTo>
                      <a:cubicBezTo>
                        <a:pt x="45" y="303"/>
                        <a:pt x="45" y="303"/>
                        <a:pt x="45" y="303"/>
                      </a:cubicBezTo>
                      <a:cubicBezTo>
                        <a:pt x="47" y="303"/>
                        <a:pt x="47" y="303"/>
                        <a:pt x="47" y="303"/>
                      </a:cubicBezTo>
                      <a:cubicBezTo>
                        <a:pt x="47" y="302"/>
                        <a:pt x="47" y="302"/>
                        <a:pt x="47" y="302"/>
                      </a:cubicBezTo>
                      <a:cubicBezTo>
                        <a:pt x="46" y="302"/>
                        <a:pt x="46" y="302"/>
                        <a:pt x="46" y="302"/>
                      </a:cubicBezTo>
                      <a:cubicBezTo>
                        <a:pt x="45" y="302"/>
                        <a:pt x="45" y="302"/>
                        <a:pt x="45" y="302"/>
                      </a:cubicBezTo>
                      <a:cubicBezTo>
                        <a:pt x="44" y="302"/>
                        <a:pt x="44" y="302"/>
                        <a:pt x="44" y="302"/>
                      </a:cubicBezTo>
                      <a:cubicBezTo>
                        <a:pt x="43" y="302"/>
                        <a:pt x="43" y="302"/>
                        <a:pt x="43" y="302"/>
                      </a:cubicBezTo>
                      <a:cubicBezTo>
                        <a:pt x="43" y="302"/>
                        <a:pt x="43" y="302"/>
                        <a:pt x="43" y="302"/>
                      </a:cubicBezTo>
                      <a:cubicBezTo>
                        <a:pt x="43" y="301"/>
                        <a:pt x="43" y="301"/>
                        <a:pt x="43" y="301"/>
                      </a:cubicBezTo>
                      <a:cubicBezTo>
                        <a:pt x="44" y="301"/>
                        <a:pt x="44" y="301"/>
                        <a:pt x="44" y="301"/>
                      </a:cubicBezTo>
                      <a:cubicBezTo>
                        <a:pt x="45" y="301"/>
                        <a:pt x="45" y="301"/>
                        <a:pt x="45" y="301"/>
                      </a:cubicBezTo>
                      <a:cubicBezTo>
                        <a:pt x="47" y="301"/>
                        <a:pt x="47" y="301"/>
                        <a:pt x="47" y="301"/>
                      </a:cubicBezTo>
                      <a:cubicBezTo>
                        <a:pt x="47" y="300"/>
                        <a:pt x="47" y="300"/>
                        <a:pt x="47" y="300"/>
                      </a:cubicBezTo>
                      <a:cubicBezTo>
                        <a:pt x="48" y="300"/>
                        <a:pt x="48" y="300"/>
                        <a:pt x="48" y="300"/>
                      </a:cubicBezTo>
                      <a:cubicBezTo>
                        <a:pt x="47" y="300"/>
                        <a:pt x="47" y="300"/>
                        <a:pt x="47" y="300"/>
                      </a:cubicBezTo>
                      <a:cubicBezTo>
                        <a:pt x="46" y="300"/>
                        <a:pt x="46" y="300"/>
                        <a:pt x="46" y="300"/>
                      </a:cubicBezTo>
                      <a:cubicBezTo>
                        <a:pt x="45" y="300"/>
                        <a:pt x="45" y="300"/>
                        <a:pt x="45" y="300"/>
                      </a:cubicBezTo>
                      <a:cubicBezTo>
                        <a:pt x="44" y="300"/>
                        <a:pt x="44" y="300"/>
                        <a:pt x="44" y="300"/>
                      </a:cubicBezTo>
                      <a:cubicBezTo>
                        <a:pt x="43" y="300"/>
                        <a:pt x="43" y="300"/>
                        <a:pt x="43" y="300"/>
                      </a:cubicBezTo>
                      <a:cubicBezTo>
                        <a:pt x="43" y="300"/>
                        <a:pt x="43" y="300"/>
                        <a:pt x="43" y="300"/>
                      </a:cubicBezTo>
                      <a:cubicBezTo>
                        <a:pt x="44" y="299"/>
                        <a:pt x="44" y="299"/>
                        <a:pt x="44" y="299"/>
                      </a:cubicBezTo>
                      <a:cubicBezTo>
                        <a:pt x="45" y="299"/>
                        <a:pt x="45" y="299"/>
                        <a:pt x="45" y="299"/>
                      </a:cubicBezTo>
                      <a:cubicBezTo>
                        <a:pt x="47" y="298"/>
                        <a:pt x="47" y="298"/>
                        <a:pt x="47" y="298"/>
                      </a:cubicBezTo>
                      <a:cubicBezTo>
                        <a:pt x="46" y="298"/>
                        <a:pt x="46" y="298"/>
                        <a:pt x="46" y="298"/>
                      </a:cubicBezTo>
                      <a:cubicBezTo>
                        <a:pt x="47" y="298"/>
                        <a:pt x="47" y="298"/>
                        <a:pt x="47" y="298"/>
                      </a:cubicBezTo>
                      <a:cubicBezTo>
                        <a:pt x="48" y="297"/>
                        <a:pt x="48" y="297"/>
                        <a:pt x="48" y="297"/>
                      </a:cubicBezTo>
                      <a:cubicBezTo>
                        <a:pt x="48" y="296"/>
                        <a:pt x="48" y="296"/>
                        <a:pt x="48" y="296"/>
                      </a:cubicBezTo>
                      <a:cubicBezTo>
                        <a:pt x="47" y="296"/>
                        <a:pt x="47" y="296"/>
                        <a:pt x="47" y="296"/>
                      </a:cubicBezTo>
                      <a:cubicBezTo>
                        <a:pt x="46" y="297"/>
                        <a:pt x="46" y="297"/>
                        <a:pt x="46" y="297"/>
                      </a:cubicBezTo>
                      <a:cubicBezTo>
                        <a:pt x="45" y="297"/>
                        <a:pt x="45" y="297"/>
                        <a:pt x="45" y="297"/>
                      </a:cubicBezTo>
                      <a:cubicBezTo>
                        <a:pt x="45" y="296"/>
                        <a:pt x="45" y="296"/>
                        <a:pt x="45" y="296"/>
                      </a:cubicBezTo>
                      <a:cubicBezTo>
                        <a:pt x="44" y="297"/>
                        <a:pt x="44" y="297"/>
                        <a:pt x="44" y="297"/>
                      </a:cubicBezTo>
                      <a:cubicBezTo>
                        <a:pt x="43" y="297"/>
                        <a:pt x="43" y="297"/>
                        <a:pt x="43" y="297"/>
                      </a:cubicBezTo>
                      <a:cubicBezTo>
                        <a:pt x="43" y="298"/>
                        <a:pt x="43" y="298"/>
                        <a:pt x="43" y="298"/>
                      </a:cubicBezTo>
                      <a:cubicBezTo>
                        <a:pt x="42" y="297"/>
                        <a:pt x="42" y="297"/>
                        <a:pt x="42" y="297"/>
                      </a:cubicBezTo>
                      <a:cubicBezTo>
                        <a:pt x="42" y="296"/>
                        <a:pt x="42" y="296"/>
                        <a:pt x="42" y="296"/>
                      </a:cubicBezTo>
                      <a:cubicBezTo>
                        <a:pt x="43" y="296"/>
                        <a:pt x="43" y="296"/>
                        <a:pt x="43" y="296"/>
                      </a:cubicBezTo>
                      <a:cubicBezTo>
                        <a:pt x="44" y="296"/>
                        <a:pt x="44" y="296"/>
                        <a:pt x="44" y="296"/>
                      </a:cubicBezTo>
                      <a:cubicBezTo>
                        <a:pt x="45" y="295"/>
                        <a:pt x="45" y="295"/>
                        <a:pt x="45" y="295"/>
                      </a:cubicBezTo>
                      <a:cubicBezTo>
                        <a:pt x="45" y="295"/>
                        <a:pt x="45" y="295"/>
                        <a:pt x="45" y="295"/>
                      </a:cubicBezTo>
                      <a:cubicBezTo>
                        <a:pt x="44" y="294"/>
                        <a:pt x="44" y="294"/>
                        <a:pt x="44" y="294"/>
                      </a:cubicBezTo>
                      <a:cubicBezTo>
                        <a:pt x="43" y="295"/>
                        <a:pt x="43" y="295"/>
                        <a:pt x="43" y="295"/>
                      </a:cubicBezTo>
                      <a:cubicBezTo>
                        <a:pt x="42" y="294"/>
                        <a:pt x="42" y="294"/>
                        <a:pt x="42" y="294"/>
                      </a:cubicBezTo>
                      <a:cubicBezTo>
                        <a:pt x="42" y="294"/>
                        <a:pt x="42" y="294"/>
                        <a:pt x="42" y="294"/>
                      </a:cubicBezTo>
                      <a:cubicBezTo>
                        <a:pt x="42" y="293"/>
                        <a:pt x="42" y="293"/>
                        <a:pt x="42" y="293"/>
                      </a:cubicBezTo>
                      <a:cubicBezTo>
                        <a:pt x="43" y="293"/>
                        <a:pt x="43" y="293"/>
                        <a:pt x="43" y="293"/>
                      </a:cubicBezTo>
                      <a:cubicBezTo>
                        <a:pt x="46" y="293"/>
                        <a:pt x="46" y="293"/>
                        <a:pt x="46" y="293"/>
                      </a:cubicBezTo>
                      <a:cubicBezTo>
                        <a:pt x="47" y="293"/>
                        <a:pt x="47" y="293"/>
                        <a:pt x="47" y="293"/>
                      </a:cubicBezTo>
                      <a:cubicBezTo>
                        <a:pt x="49" y="293"/>
                        <a:pt x="49" y="293"/>
                        <a:pt x="49" y="293"/>
                      </a:cubicBezTo>
                      <a:cubicBezTo>
                        <a:pt x="50" y="292"/>
                        <a:pt x="50" y="292"/>
                        <a:pt x="50" y="292"/>
                      </a:cubicBezTo>
                      <a:cubicBezTo>
                        <a:pt x="50" y="291"/>
                        <a:pt x="50" y="291"/>
                        <a:pt x="50" y="291"/>
                      </a:cubicBezTo>
                      <a:cubicBezTo>
                        <a:pt x="49" y="291"/>
                        <a:pt x="49" y="291"/>
                        <a:pt x="49" y="291"/>
                      </a:cubicBezTo>
                      <a:cubicBezTo>
                        <a:pt x="48" y="291"/>
                        <a:pt x="48" y="291"/>
                        <a:pt x="48" y="291"/>
                      </a:cubicBezTo>
                      <a:cubicBezTo>
                        <a:pt x="47" y="292"/>
                        <a:pt x="47" y="292"/>
                        <a:pt x="47" y="292"/>
                      </a:cubicBezTo>
                      <a:cubicBezTo>
                        <a:pt x="45" y="292"/>
                        <a:pt x="45" y="292"/>
                        <a:pt x="45" y="292"/>
                      </a:cubicBezTo>
                      <a:cubicBezTo>
                        <a:pt x="46" y="291"/>
                        <a:pt x="46" y="291"/>
                        <a:pt x="46" y="291"/>
                      </a:cubicBezTo>
                      <a:cubicBezTo>
                        <a:pt x="47" y="290"/>
                        <a:pt x="47" y="290"/>
                        <a:pt x="47" y="290"/>
                      </a:cubicBezTo>
                      <a:cubicBezTo>
                        <a:pt x="48" y="290"/>
                        <a:pt x="48" y="290"/>
                        <a:pt x="48" y="290"/>
                      </a:cubicBezTo>
                      <a:cubicBezTo>
                        <a:pt x="48" y="290"/>
                        <a:pt x="48" y="290"/>
                        <a:pt x="48" y="290"/>
                      </a:cubicBezTo>
                      <a:cubicBezTo>
                        <a:pt x="49" y="291"/>
                        <a:pt x="49" y="291"/>
                        <a:pt x="49" y="291"/>
                      </a:cubicBezTo>
                      <a:cubicBezTo>
                        <a:pt x="50" y="291"/>
                        <a:pt x="50" y="291"/>
                        <a:pt x="50" y="291"/>
                      </a:cubicBezTo>
                      <a:cubicBezTo>
                        <a:pt x="50" y="290"/>
                        <a:pt x="50" y="290"/>
                        <a:pt x="50" y="290"/>
                      </a:cubicBezTo>
                      <a:cubicBezTo>
                        <a:pt x="49" y="290"/>
                        <a:pt x="49" y="290"/>
                        <a:pt x="49" y="290"/>
                      </a:cubicBezTo>
                      <a:cubicBezTo>
                        <a:pt x="49" y="289"/>
                        <a:pt x="49" y="289"/>
                        <a:pt x="49" y="289"/>
                      </a:cubicBezTo>
                      <a:cubicBezTo>
                        <a:pt x="48" y="289"/>
                        <a:pt x="48" y="289"/>
                        <a:pt x="48" y="289"/>
                      </a:cubicBezTo>
                      <a:cubicBezTo>
                        <a:pt x="48" y="288"/>
                        <a:pt x="48" y="288"/>
                        <a:pt x="48" y="288"/>
                      </a:cubicBezTo>
                      <a:cubicBezTo>
                        <a:pt x="48" y="288"/>
                        <a:pt x="48" y="288"/>
                        <a:pt x="48" y="288"/>
                      </a:cubicBezTo>
                      <a:cubicBezTo>
                        <a:pt x="48" y="288"/>
                        <a:pt x="48" y="288"/>
                        <a:pt x="48" y="288"/>
                      </a:cubicBezTo>
                      <a:cubicBezTo>
                        <a:pt x="49" y="288"/>
                        <a:pt x="49" y="288"/>
                        <a:pt x="49" y="288"/>
                      </a:cubicBezTo>
                      <a:cubicBezTo>
                        <a:pt x="49" y="288"/>
                        <a:pt x="49" y="288"/>
                        <a:pt x="49" y="288"/>
                      </a:cubicBezTo>
                      <a:cubicBezTo>
                        <a:pt x="49" y="289"/>
                        <a:pt x="49" y="289"/>
                        <a:pt x="49" y="289"/>
                      </a:cubicBezTo>
                      <a:cubicBezTo>
                        <a:pt x="50" y="290"/>
                        <a:pt x="50" y="290"/>
                        <a:pt x="50" y="290"/>
                      </a:cubicBezTo>
                      <a:cubicBezTo>
                        <a:pt x="51" y="290"/>
                        <a:pt x="51" y="290"/>
                        <a:pt x="51" y="290"/>
                      </a:cubicBezTo>
                      <a:cubicBezTo>
                        <a:pt x="52" y="290"/>
                        <a:pt x="52" y="290"/>
                        <a:pt x="52" y="290"/>
                      </a:cubicBezTo>
                      <a:cubicBezTo>
                        <a:pt x="51" y="289"/>
                        <a:pt x="51" y="289"/>
                        <a:pt x="51" y="289"/>
                      </a:cubicBezTo>
                      <a:cubicBezTo>
                        <a:pt x="51" y="288"/>
                        <a:pt x="51" y="288"/>
                        <a:pt x="51" y="288"/>
                      </a:cubicBezTo>
                      <a:cubicBezTo>
                        <a:pt x="51" y="286"/>
                        <a:pt x="51" y="286"/>
                        <a:pt x="51" y="286"/>
                      </a:cubicBezTo>
                      <a:cubicBezTo>
                        <a:pt x="52" y="286"/>
                        <a:pt x="52" y="286"/>
                        <a:pt x="52" y="286"/>
                      </a:cubicBezTo>
                      <a:cubicBezTo>
                        <a:pt x="52" y="285"/>
                        <a:pt x="52" y="285"/>
                        <a:pt x="52" y="285"/>
                      </a:cubicBezTo>
                      <a:cubicBezTo>
                        <a:pt x="51" y="285"/>
                        <a:pt x="51" y="285"/>
                        <a:pt x="51" y="285"/>
                      </a:cubicBezTo>
                      <a:cubicBezTo>
                        <a:pt x="50" y="286"/>
                        <a:pt x="50" y="286"/>
                        <a:pt x="50" y="286"/>
                      </a:cubicBezTo>
                      <a:cubicBezTo>
                        <a:pt x="49" y="286"/>
                        <a:pt x="49" y="286"/>
                        <a:pt x="49" y="286"/>
                      </a:cubicBezTo>
                      <a:cubicBezTo>
                        <a:pt x="49" y="285"/>
                        <a:pt x="49" y="285"/>
                        <a:pt x="49" y="285"/>
                      </a:cubicBezTo>
                      <a:cubicBezTo>
                        <a:pt x="49" y="285"/>
                        <a:pt x="49" y="285"/>
                        <a:pt x="49" y="285"/>
                      </a:cubicBezTo>
                      <a:cubicBezTo>
                        <a:pt x="48" y="286"/>
                        <a:pt x="48" y="286"/>
                        <a:pt x="48" y="286"/>
                      </a:cubicBezTo>
                      <a:cubicBezTo>
                        <a:pt x="47" y="287"/>
                        <a:pt x="47" y="287"/>
                        <a:pt x="47" y="287"/>
                      </a:cubicBezTo>
                      <a:cubicBezTo>
                        <a:pt x="46" y="287"/>
                        <a:pt x="46" y="287"/>
                        <a:pt x="46" y="287"/>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6" y="286"/>
                        <a:pt x="46" y="286"/>
                        <a:pt x="46" y="286"/>
                      </a:cubicBezTo>
                      <a:cubicBezTo>
                        <a:pt x="45" y="287"/>
                        <a:pt x="45" y="287"/>
                        <a:pt x="45" y="287"/>
                      </a:cubicBezTo>
                      <a:cubicBezTo>
                        <a:pt x="45" y="287"/>
                        <a:pt x="45" y="287"/>
                        <a:pt x="45" y="287"/>
                      </a:cubicBezTo>
                      <a:cubicBezTo>
                        <a:pt x="43" y="288"/>
                        <a:pt x="43" y="288"/>
                        <a:pt x="43" y="288"/>
                      </a:cubicBezTo>
                      <a:cubicBezTo>
                        <a:pt x="42" y="289"/>
                        <a:pt x="42" y="289"/>
                        <a:pt x="42" y="289"/>
                      </a:cubicBezTo>
                      <a:cubicBezTo>
                        <a:pt x="41" y="290"/>
                        <a:pt x="41" y="290"/>
                        <a:pt x="41" y="290"/>
                      </a:cubicBezTo>
                      <a:cubicBezTo>
                        <a:pt x="41" y="290"/>
                        <a:pt x="41" y="290"/>
                        <a:pt x="41" y="290"/>
                      </a:cubicBezTo>
                      <a:cubicBezTo>
                        <a:pt x="41" y="289"/>
                        <a:pt x="41" y="289"/>
                        <a:pt x="41" y="289"/>
                      </a:cubicBezTo>
                      <a:cubicBezTo>
                        <a:pt x="41" y="288"/>
                        <a:pt x="41" y="288"/>
                        <a:pt x="41" y="288"/>
                      </a:cubicBezTo>
                      <a:cubicBezTo>
                        <a:pt x="42" y="287"/>
                        <a:pt x="42" y="287"/>
                        <a:pt x="42" y="287"/>
                      </a:cubicBezTo>
                      <a:cubicBezTo>
                        <a:pt x="41" y="286"/>
                        <a:pt x="41" y="286"/>
                        <a:pt x="41" y="286"/>
                      </a:cubicBezTo>
                      <a:cubicBezTo>
                        <a:pt x="41" y="286"/>
                        <a:pt x="41" y="286"/>
                        <a:pt x="41" y="286"/>
                      </a:cubicBezTo>
                      <a:cubicBezTo>
                        <a:pt x="41" y="285"/>
                        <a:pt x="41" y="285"/>
                        <a:pt x="41" y="285"/>
                      </a:cubicBezTo>
                      <a:cubicBezTo>
                        <a:pt x="42" y="285"/>
                        <a:pt x="42" y="285"/>
                        <a:pt x="42" y="285"/>
                      </a:cubicBezTo>
                      <a:cubicBezTo>
                        <a:pt x="44" y="284"/>
                        <a:pt x="44" y="284"/>
                        <a:pt x="44" y="284"/>
                      </a:cubicBezTo>
                      <a:cubicBezTo>
                        <a:pt x="44" y="284"/>
                        <a:pt x="44" y="284"/>
                        <a:pt x="44" y="284"/>
                      </a:cubicBezTo>
                      <a:cubicBezTo>
                        <a:pt x="46" y="283"/>
                        <a:pt x="46" y="283"/>
                        <a:pt x="46" y="283"/>
                      </a:cubicBezTo>
                      <a:cubicBezTo>
                        <a:pt x="46" y="283"/>
                        <a:pt x="46" y="283"/>
                        <a:pt x="46" y="283"/>
                      </a:cubicBezTo>
                      <a:cubicBezTo>
                        <a:pt x="46" y="282"/>
                        <a:pt x="46" y="282"/>
                        <a:pt x="46" y="282"/>
                      </a:cubicBezTo>
                      <a:cubicBezTo>
                        <a:pt x="45" y="282"/>
                        <a:pt x="45" y="282"/>
                        <a:pt x="45" y="282"/>
                      </a:cubicBezTo>
                      <a:cubicBezTo>
                        <a:pt x="44" y="283"/>
                        <a:pt x="44" y="283"/>
                        <a:pt x="44" y="283"/>
                      </a:cubicBezTo>
                      <a:cubicBezTo>
                        <a:pt x="43" y="283"/>
                        <a:pt x="43" y="283"/>
                        <a:pt x="43" y="283"/>
                      </a:cubicBezTo>
                      <a:cubicBezTo>
                        <a:pt x="43" y="283"/>
                        <a:pt x="43" y="283"/>
                        <a:pt x="43" y="283"/>
                      </a:cubicBezTo>
                      <a:cubicBezTo>
                        <a:pt x="42" y="284"/>
                        <a:pt x="42" y="284"/>
                        <a:pt x="42" y="284"/>
                      </a:cubicBezTo>
                      <a:cubicBezTo>
                        <a:pt x="41" y="284"/>
                        <a:pt x="41" y="284"/>
                        <a:pt x="41" y="284"/>
                      </a:cubicBezTo>
                      <a:cubicBezTo>
                        <a:pt x="41" y="283"/>
                        <a:pt x="41" y="283"/>
                        <a:pt x="41" y="283"/>
                      </a:cubicBezTo>
                      <a:cubicBezTo>
                        <a:pt x="41" y="282"/>
                        <a:pt x="41" y="282"/>
                        <a:pt x="41" y="282"/>
                      </a:cubicBezTo>
                      <a:cubicBezTo>
                        <a:pt x="42" y="281"/>
                        <a:pt x="42" y="281"/>
                        <a:pt x="42" y="281"/>
                      </a:cubicBezTo>
                      <a:cubicBezTo>
                        <a:pt x="42" y="280"/>
                        <a:pt x="42" y="280"/>
                        <a:pt x="42" y="280"/>
                      </a:cubicBezTo>
                      <a:cubicBezTo>
                        <a:pt x="42" y="279"/>
                        <a:pt x="42" y="279"/>
                        <a:pt x="42" y="279"/>
                      </a:cubicBezTo>
                      <a:cubicBezTo>
                        <a:pt x="41" y="279"/>
                        <a:pt x="41" y="279"/>
                        <a:pt x="41" y="279"/>
                      </a:cubicBezTo>
                      <a:cubicBezTo>
                        <a:pt x="40" y="280"/>
                        <a:pt x="40" y="280"/>
                        <a:pt x="40" y="280"/>
                      </a:cubicBezTo>
                      <a:cubicBezTo>
                        <a:pt x="40" y="279"/>
                        <a:pt x="40" y="279"/>
                        <a:pt x="40" y="279"/>
                      </a:cubicBezTo>
                      <a:cubicBezTo>
                        <a:pt x="40" y="279"/>
                        <a:pt x="40" y="279"/>
                        <a:pt x="40" y="279"/>
                      </a:cubicBezTo>
                      <a:cubicBezTo>
                        <a:pt x="41" y="278"/>
                        <a:pt x="41" y="278"/>
                        <a:pt x="41" y="278"/>
                      </a:cubicBezTo>
                      <a:cubicBezTo>
                        <a:pt x="42" y="278"/>
                        <a:pt x="42" y="278"/>
                        <a:pt x="42" y="278"/>
                      </a:cubicBezTo>
                      <a:cubicBezTo>
                        <a:pt x="42" y="278"/>
                        <a:pt x="42" y="278"/>
                        <a:pt x="42" y="278"/>
                      </a:cubicBezTo>
                      <a:cubicBezTo>
                        <a:pt x="44" y="277"/>
                        <a:pt x="44" y="277"/>
                        <a:pt x="44" y="277"/>
                      </a:cubicBezTo>
                      <a:cubicBezTo>
                        <a:pt x="45" y="277"/>
                        <a:pt x="45" y="277"/>
                        <a:pt x="45" y="277"/>
                      </a:cubicBezTo>
                      <a:cubicBezTo>
                        <a:pt x="45" y="276"/>
                        <a:pt x="45" y="276"/>
                        <a:pt x="45" y="276"/>
                      </a:cubicBezTo>
                      <a:cubicBezTo>
                        <a:pt x="46" y="275"/>
                        <a:pt x="46" y="275"/>
                        <a:pt x="46" y="275"/>
                      </a:cubicBezTo>
                      <a:cubicBezTo>
                        <a:pt x="46" y="275"/>
                        <a:pt x="46" y="275"/>
                        <a:pt x="46" y="275"/>
                      </a:cubicBezTo>
                      <a:cubicBezTo>
                        <a:pt x="46" y="276"/>
                        <a:pt x="46" y="276"/>
                        <a:pt x="46" y="276"/>
                      </a:cubicBezTo>
                      <a:cubicBezTo>
                        <a:pt x="47" y="275"/>
                        <a:pt x="47" y="275"/>
                        <a:pt x="47" y="275"/>
                      </a:cubicBezTo>
                      <a:cubicBezTo>
                        <a:pt x="49" y="275"/>
                        <a:pt x="49" y="275"/>
                        <a:pt x="49" y="275"/>
                      </a:cubicBezTo>
                      <a:cubicBezTo>
                        <a:pt x="49" y="275"/>
                        <a:pt x="49" y="275"/>
                        <a:pt x="49" y="275"/>
                      </a:cubicBezTo>
                      <a:cubicBezTo>
                        <a:pt x="50" y="275"/>
                        <a:pt x="50" y="275"/>
                        <a:pt x="50" y="275"/>
                      </a:cubicBezTo>
                      <a:cubicBezTo>
                        <a:pt x="50" y="275"/>
                        <a:pt x="50" y="275"/>
                        <a:pt x="50" y="275"/>
                      </a:cubicBezTo>
                      <a:cubicBezTo>
                        <a:pt x="50" y="274"/>
                        <a:pt x="50" y="274"/>
                        <a:pt x="50" y="274"/>
                      </a:cubicBezTo>
                      <a:cubicBezTo>
                        <a:pt x="49" y="274"/>
                        <a:pt x="49" y="274"/>
                        <a:pt x="49" y="274"/>
                      </a:cubicBezTo>
                      <a:cubicBezTo>
                        <a:pt x="49" y="273"/>
                        <a:pt x="49" y="273"/>
                        <a:pt x="49" y="273"/>
                      </a:cubicBezTo>
                      <a:cubicBezTo>
                        <a:pt x="48" y="273"/>
                        <a:pt x="48" y="273"/>
                        <a:pt x="48" y="273"/>
                      </a:cubicBezTo>
                      <a:cubicBezTo>
                        <a:pt x="45" y="274"/>
                        <a:pt x="45" y="274"/>
                        <a:pt x="45" y="274"/>
                      </a:cubicBezTo>
                      <a:cubicBezTo>
                        <a:pt x="45" y="274"/>
                        <a:pt x="45" y="274"/>
                        <a:pt x="45" y="274"/>
                      </a:cubicBezTo>
                      <a:cubicBezTo>
                        <a:pt x="44" y="275"/>
                        <a:pt x="44" y="275"/>
                        <a:pt x="44" y="275"/>
                      </a:cubicBezTo>
                      <a:cubicBezTo>
                        <a:pt x="44" y="276"/>
                        <a:pt x="44" y="276"/>
                        <a:pt x="44" y="276"/>
                      </a:cubicBezTo>
                      <a:cubicBezTo>
                        <a:pt x="43" y="276"/>
                        <a:pt x="43" y="276"/>
                        <a:pt x="43" y="276"/>
                      </a:cubicBezTo>
                      <a:cubicBezTo>
                        <a:pt x="42" y="276"/>
                        <a:pt x="42" y="276"/>
                        <a:pt x="42" y="276"/>
                      </a:cubicBezTo>
                      <a:cubicBezTo>
                        <a:pt x="41" y="277"/>
                        <a:pt x="41" y="277"/>
                        <a:pt x="41" y="277"/>
                      </a:cubicBezTo>
                      <a:cubicBezTo>
                        <a:pt x="41" y="277"/>
                        <a:pt x="41" y="277"/>
                        <a:pt x="41" y="277"/>
                      </a:cubicBezTo>
                      <a:cubicBezTo>
                        <a:pt x="41" y="277"/>
                        <a:pt x="41" y="277"/>
                        <a:pt x="41" y="277"/>
                      </a:cubicBezTo>
                      <a:cubicBezTo>
                        <a:pt x="41" y="276"/>
                        <a:pt x="41" y="276"/>
                        <a:pt x="41" y="276"/>
                      </a:cubicBezTo>
                      <a:cubicBezTo>
                        <a:pt x="40" y="276"/>
                        <a:pt x="40" y="276"/>
                        <a:pt x="40" y="276"/>
                      </a:cubicBezTo>
                      <a:cubicBezTo>
                        <a:pt x="40" y="276"/>
                        <a:pt x="40" y="276"/>
                        <a:pt x="40" y="276"/>
                      </a:cubicBezTo>
                      <a:cubicBezTo>
                        <a:pt x="41" y="275"/>
                        <a:pt x="41" y="275"/>
                        <a:pt x="41" y="275"/>
                      </a:cubicBezTo>
                      <a:cubicBezTo>
                        <a:pt x="40" y="274"/>
                        <a:pt x="40" y="274"/>
                        <a:pt x="40" y="274"/>
                      </a:cubicBezTo>
                      <a:cubicBezTo>
                        <a:pt x="39" y="274"/>
                        <a:pt x="39" y="274"/>
                        <a:pt x="39" y="274"/>
                      </a:cubicBezTo>
                      <a:cubicBezTo>
                        <a:pt x="39" y="273"/>
                        <a:pt x="39" y="273"/>
                        <a:pt x="39" y="273"/>
                      </a:cubicBezTo>
                      <a:cubicBezTo>
                        <a:pt x="40" y="273"/>
                        <a:pt x="40" y="273"/>
                        <a:pt x="40" y="273"/>
                      </a:cubicBezTo>
                      <a:cubicBezTo>
                        <a:pt x="41" y="272"/>
                        <a:pt x="41" y="272"/>
                        <a:pt x="41" y="272"/>
                      </a:cubicBezTo>
                      <a:cubicBezTo>
                        <a:pt x="41" y="272"/>
                        <a:pt x="41" y="272"/>
                        <a:pt x="41" y="272"/>
                      </a:cubicBezTo>
                      <a:cubicBezTo>
                        <a:pt x="42" y="272"/>
                        <a:pt x="42" y="272"/>
                        <a:pt x="42" y="272"/>
                      </a:cubicBezTo>
                      <a:cubicBezTo>
                        <a:pt x="43" y="272"/>
                        <a:pt x="43" y="272"/>
                        <a:pt x="43" y="272"/>
                      </a:cubicBezTo>
                      <a:cubicBezTo>
                        <a:pt x="44" y="272"/>
                        <a:pt x="44" y="272"/>
                        <a:pt x="44" y="272"/>
                      </a:cubicBezTo>
                      <a:cubicBezTo>
                        <a:pt x="45" y="271"/>
                        <a:pt x="45" y="271"/>
                        <a:pt x="45" y="271"/>
                      </a:cubicBezTo>
                      <a:cubicBezTo>
                        <a:pt x="46" y="271"/>
                        <a:pt x="46" y="271"/>
                        <a:pt x="46" y="271"/>
                      </a:cubicBezTo>
                      <a:cubicBezTo>
                        <a:pt x="46" y="271"/>
                        <a:pt x="46" y="271"/>
                        <a:pt x="46" y="271"/>
                      </a:cubicBezTo>
                      <a:cubicBezTo>
                        <a:pt x="46" y="270"/>
                        <a:pt x="46" y="270"/>
                        <a:pt x="46" y="270"/>
                      </a:cubicBezTo>
                      <a:cubicBezTo>
                        <a:pt x="45" y="270"/>
                        <a:pt x="45" y="270"/>
                        <a:pt x="45" y="270"/>
                      </a:cubicBezTo>
                      <a:cubicBezTo>
                        <a:pt x="43" y="271"/>
                        <a:pt x="43" y="271"/>
                        <a:pt x="43" y="271"/>
                      </a:cubicBezTo>
                      <a:cubicBezTo>
                        <a:pt x="43" y="271"/>
                        <a:pt x="43" y="271"/>
                        <a:pt x="43" y="271"/>
                      </a:cubicBezTo>
                      <a:cubicBezTo>
                        <a:pt x="42" y="271"/>
                        <a:pt x="42" y="271"/>
                        <a:pt x="42" y="271"/>
                      </a:cubicBezTo>
                      <a:cubicBezTo>
                        <a:pt x="42" y="270"/>
                        <a:pt x="42" y="270"/>
                        <a:pt x="42" y="270"/>
                      </a:cubicBezTo>
                      <a:cubicBezTo>
                        <a:pt x="41" y="270"/>
                        <a:pt x="41" y="270"/>
                        <a:pt x="41" y="270"/>
                      </a:cubicBezTo>
                      <a:cubicBezTo>
                        <a:pt x="40" y="271"/>
                        <a:pt x="40" y="271"/>
                        <a:pt x="40" y="271"/>
                      </a:cubicBezTo>
                      <a:cubicBezTo>
                        <a:pt x="40" y="271"/>
                        <a:pt x="40" y="271"/>
                        <a:pt x="40" y="271"/>
                      </a:cubicBezTo>
                      <a:cubicBezTo>
                        <a:pt x="39" y="271"/>
                        <a:pt x="39" y="271"/>
                        <a:pt x="39" y="271"/>
                      </a:cubicBezTo>
                      <a:cubicBezTo>
                        <a:pt x="38" y="271"/>
                        <a:pt x="38" y="271"/>
                        <a:pt x="38" y="271"/>
                      </a:cubicBezTo>
                      <a:cubicBezTo>
                        <a:pt x="38" y="271"/>
                        <a:pt x="38" y="271"/>
                        <a:pt x="38" y="271"/>
                      </a:cubicBezTo>
                      <a:cubicBezTo>
                        <a:pt x="38" y="271"/>
                        <a:pt x="38" y="271"/>
                        <a:pt x="38" y="271"/>
                      </a:cubicBezTo>
                      <a:cubicBezTo>
                        <a:pt x="38" y="271"/>
                        <a:pt x="38" y="271"/>
                        <a:pt x="38" y="271"/>
                      </a:cubicBezTo>
                      <a:cubicBezTo>
                        <a:pt x="40" y="270"/>
                        <a:pt x="40" y="270"/>
                        <a:pt x="40" y="270"/>
                      </a:cubicBezTo>
                      <a:cubicBezTo>
                        <a:pt x="42" y="269"/>
                        <a:pt x="42" y="269"/>
                        <a:pt x="42" y="269"/>
                      </a:cubicBezTo>
                      <a:cubicBezTo>
                        <a:pt x="43" y="269"/>
                        <a:pt x="43" y="269"/>
                        <a:pt x="43" y="269"/>
                      </a:cubicBezTo>
                      <a:cubicBezTo>
                        <a:pt x="44" y="268"/>
                        <a:pt x="44" y="268"/>
                        <a:pt x="44" y="268"/>
                      </a:cubicBezTo>
                      <a:cubicBezTo>
                        <a:pt x="46" y="267"/>
                        <a:pt x="46" y="267"/>
                        <a:pt x="46" y="267"/>
                      </a:cubicBezTo>
                      <a:cubicBezTo>
                        <a:pt x="48" y="265"/>
                        <a:pt x="48" y="265"/>
                        <a:pt x="48" y="265"/>
                      </a:cubicBezTo>
                      <a:cubicBezTo>
                        <a:pt x="49" y="264"/>
                        <a:pt x="49" y="264"/>
                        <a:pt x="49" y="264"/>
                      </a:cubicBezTo>
                      <a:cubicBezTo>
                        <a:pt x="51" y="264"/>
                        <a:pt x="51" y="264"/>
                        <a:pt x="51" y="264"/>
                      </a:cubicBezTo>
                      <a:cubicBezTo>
                        <a:pt x="52" y="263"/>
                        <a:pt x="52" y="263"/>
                        <a:pt x="52" y="263"/>
                      </a:cubicBezTo>
                      <a:cubicBezTo>
                        <a:pt x="52" y="263"/>
                        <a:pt x="52" y="263"/>
                        <a:pt x="52" y="263"/>
                      </a:cubicBezTo>
                      <a:cubicBezTo>
                        <a:pt x="53" y="262"/>
                        <a:pt x="53" y="262"/>
                        <a:pt x="53" y="262"/>
                      </a:cubicBezTo>
                      <a:cubicBezTo>
                        <a:pt x="51" y="262"/>
                        <a:pt x="51" y="262"/>
                        <a:pt x="51" y="262"/>
                      </a:cubicBezTo>
                      <a:cubicBezTo>
                        <a:pt x="50" y="262"/>
                        <a:pt x="50" y="262"/>
                        <a:pt x="50" y="262"/>
                      </a:cubicBezTo>
                      <a:cubicBezTo>
                        <a:pt x="47" y="264"/>
                        <a:pt x="47" y="264"/>
                        <a:pt x="47" y="264"/>
                      </a:cubicBezTo>
                      <a:cubicBezTo>
                        <a:pt x="45" y="265"/>
                        <a:pt x="45" y="265"/>
                        <a:pt x="45" y="265"/>
                      </a:cubicBezTo>
                      <a:cubicBezTo>
                        <a:pt x="44" y="267"/>
                        <a:pt x="44" y="267"/>
                        <a:pt x="44" y="267"/>
                      </a:cubicBezTo>
                      <a:cubicBezTo>
                        <a:pt x="43" y="267"/>
                        <a:pt x="43" y="267"/>
                        <a:pt x="43" y="267"/>
                      </a:cubicBezTo>
                      <a:cubicBezTo>
                        <a:pt x="41" y="268"/>
                        <a:pt x="41" y="268"/>
                        <a:pt x="41" y="268"/>
                      </a:cubicBezTo>
                      <a:cubicBezTo>
                        <a:pt x="40" y="268"/>
                        <a:pt x="40" y="268"/>
                        <a:pt x="40" y="268"/>
                      </a:cubicBezTo>
                      <a:cubicBezTo>
                        <a:pt x="38" y="269"/>
                        <a:pt x="38" y="269"/>
                        <a:pt x="38" y="269"/>
                      </a:cubicBezTo>
                      <a:cubicBezTo>
                        <a:pt x="37" y="269"/>
                        <a:pt x="37" y="269"/>
                        <a:pt x="37" y="269"/>
                      </a:cubicBezTo>
                      <a:cubicBezTo>
                        <a:pt x="37" y="269"/>
                        <a:pt x="37" y="269"/>
                        <a:pt x="37" y="269"/>
                      </a:cubicBezTo>
                      <a:cubicBezTo>
                        <a:pt x="38" y="269"/>
                        <a:pt x="38" y="269"/>
                        <a:pt x="38" y="269"/>
                      </a:cubicBezTo>
                      <a:cubicBezTo>
                        <a:pt x="38" y="266"/>
                        <a:pt x="38" y="266"/>
                        <a:pt x="38" y="266"/>
                      </a:cubicBezTo>
                      <a:cubicBezTo>
                        <a:pt x="38" y="266"/>
                        <a:pt x="38" y="266"/>
                        <a:pt x="38" y="266"/>
                      </a:cubicBezTo>
                      <a:cubicBezTo>
                        <a:pt x="39" y="266"/>
                        <a:pt x="39" y="266"/>
                        <a:pt x="39" y="266"/>
                      </a:cubicBezTo>
                      <a:cubicBezTo>
                        <a:pt x="39" y="266"/>
                        <a:pt x="39" y="266"/>
                        <a:pt x="39" y="266"/>
                      </a:cubicBezTo>
                      <a:cubicBezTo>
                        <a:pt x="40" y="266"/>
                        <a:pt x="40" y="266"/>
                        <a:pt x="40" y="266"/>
                      </a:cubicBezTo>
                      <a:cubicBezTo>
                        <a:pt x="42" y="266"/>
                        <a:pt x="42" y="266"/>
                        <a:pt x="42" y="266"/>
                      </a:cubicBezTo>
                      <a:cubicBezTo>
                        <a:pt x="43" y="266"/>
                        <a:pt x="43" y="266"/>
                        <a:pt x="43" y="266"/>
                      </a:cubicBezTo>
                      <a:cubicBezTo>
                        <a:pt x="43" y="265"/>
                        <a:pt x="43" y="265"/>
                        <a:pt x="43" y="265"/>
                      </a:cubicBezTo>
                      <a:cubicBezTo>
                        <a:pt x="42" y="265"/>
                        <a:pt x="42" y="265"/>
                        <a:pt x="42" y="265"/>
                      </a:cubicBezTo>
                      <a:cubicBezTo>
                        <a:pt x="41" y="264"/>
                        <a:pt x="41" y="264"/>
                        <a:pt x="41" y="264"/>
                      </a:cubicBezTo>
                      <a:cubicBezTo>
                        <a:pt x="40" y="265"/>
                        <a:pt x="40" y="265"/>
                        <a:pt x="40" y="265"/>
                      </a:cubicBezTo>
                      <a:cubicBezTo>
                        <a:pt x="39" y="265"/>
                        <a:pt x="39" y="265"/>
                        <a:pt x="39" y="265"/>
                      </a:cubicBezTo>
                      <a:cubicBezTo>
                        <a:pt x="39" y="264"/>
                        <a:pt x="39" y="264"/>
                        <a:pt x="39" y="264"/>
                      </a:cubicBezTo>
                      <a:cubicBezTo>
                        <a:pt x="39" y="264"/>
                        <a:pt x="39" y="264"/>
                        <a:pt x="39" y="264"/>
                      </a:cubicBezTo>
                      <a:cubicBezTo>
                        <a:pt x="40" y="264"/>
                        <a:pt x="40" y="264"/>
                        <a:pt x="40" y="264"/>
                      </a:cubicBezTo>
                      <a:cubicBezTo>
                        <a:pt x="41" y="264"/>
                        <a:pt x="41" y="264"/>
                        <a:pt x="41" y="264"/>
                      </a:cubicBezTo>
                      <a:cubicBezTo>
                        <a:pt x="42" y="264"/>
                        <a:pt x="42" y="264"/>
                        <a:pt x="42" y="264"/>
                      </a:cubicBezTo>
                      <a:cubicBezTo>
                        <a:pt x="43" y="264"/>
                        <a:pt x="43" y="264"/>
                        <a:pt x="43" y="264"/>
                      </a:cubicBezTo>
                      <a:cubicBezTo>
                        <a:pt x="43" y="263"/>
                        <a:pt x="43" y="263"/>
                        <a:pt x="43" y="263"/>
                      </a:cubicBezTo>
                      <a:cubicBezTo>
                        <a:pt x="42" y="263"/>
                        <a:pt x="42" y="263"/>
                        <a:pt x="42" y="263"/>
                      </a:cubicBezTo>
                      <a:cubicBezTo>
                        <a:pt x="42" y="263"/>
                        <a:pt x="42" y="263"/>
                        <a:pt x="42" y="263"/>
                      </a:cubicBezTo>
                      <a:cubicBezTo>
                        <a:pt x="42" y="263"/>
                        <a:pt x="42" y="263"/>
                        <a:pt x="42" y="263"/>
                      </a:cubicBezTo>
                      <a:cubicBezTo>
                        <a:pt x="42" y="262"/>
                        <a:pt x="42" y="262"/>
                        <a:pt x="42" y="262"/>
                      </a:cubicBezTo>
                      <a:cubicBezTo>
                        <a:pt x="43" y="262"/>
                        <a:pt x="43" y="262"/>
                        <a:pt x="43" y="262"/>
                      </a:cubicBezTo>
                      <a:cubicBezTo>
                        <a:pt x="43" y="262"/>
                        <a:pt x="43" y="262"/>
                        <a:pt x="43" y="262"/>
                      </a:cubicBezTo>
                      <a:cubicBezTo>
                        <a:pt x="44" y="262"/>
                        <a:pt x="44" y="262"/>
                        <a:pt x="44" y="262"/>
                      </a:cubicBezTo>
                      <a:cubicBezTo>
                        <a:pt x="44" y="263"/>
                        <a:pt x="44" y="263"/>
                        <a:pt x="44" y="263"/>
                      </a:cubicBezTo>
                      <a:cubicBezTo>
                        <a:pt x="45" y="262"/>
                        <a:pt x="45" y="262"/>
                        <a:pt x="45" y="262"/>
                      </a:cubicBezTo>
                      <a:cubicBezTo>
                        <a:pt x="45" y="261"/>
                        <a:pt x="45" y="261"/>
                        <a:pt x="45" y="261"/>
                      </a:cubicBezTo>
                      <a:cubicBezTo>
                        <a:pt x="45" y="260"/>
                        <a:pt x="45" y="260"/>
                        <a:pt x="45" y="260"/>
                      </a:cubicBezTo>
                      <a:cubicBezTo>
                        <a:pt x="45" y="260"/>
                        <a:pt x="45" y="260"/>
                        <a:pt x="45" y="260"/>
                      </a:cubicBezTo>
                      <a:cubicBezTo>
                        <a:pt x="44" y="260"/>
                        <a:pt x="44" y="260"/>
                        <a:pt x="44" y="260"/>
                      </a:cubicBezTo>
                      <a:cubicBezTo>
                        <a:pt x="43" y="260"/>
                        <a:pt x="43" y="260"/>
                        <a:pt x="43" y="260"/>
                      </a:cubicBezTo>
                      <a:cubicBezTo>
                        <a:pt x="42" y="260"/>
                        <a:pt x="42" y="260"/>
                        <a:pt x="42" y="260"/>
                      </a:cubicBezTo>
                      <a:cubicBezTo>
                        <a:pt x="40" y="260"/>
                        <a:pt x="40" y="260"/>
                        <a:pt x="40" y="260"/>
                      </a:cubicBezTo>
                      <a:cubicBezTo>
                        <a:pt x="38" y="259"/>
                        <a:pt x="38" y="259"/>
                        <a:pt x="38" y="259"/>
                      </a:cubicBezTo>
                      <a:cubicBezTo>
                        <a:pt x="38" y="259"/>
                        <a:pt x="38" y="259"/>
                        <a:pt x="38" y="259"/>
                      </a:cubicBezTo>
                      <a:cubicBezTo>
                        <a:pt x="39" y="259"/>
                        <a:pt x="39" y="259"/>
                        <a:pt x="39" y="259"/>
                      </a:cubicBezTo>
                      <a:cubicBezTo>
                        <a:pt x="40" y="259"/>
                        <a:pt x="40" y="259"/>
                        <a:pt x="40" y="259"/>
                      </a:cubicBezTo>
                      <a:cubicBezTo>
                        <a:pt x="40" y="259"/>
                        <a:pt x="40" y="259"/>
                        <a:pt x="40" y="259"/>
                      </a:cubicBezTo>
                      <a:cubicBezTo>
                        <a:pt x="41" y="259"/>
                        <a:pt x="41" y="259"/>
                        <a:pt x="41" y="259"/>
                      </a:cubicBezTo>
                      <a:cubicBezTo>
                        <a:pt x="40" y="258"/>
                        <a:pt x="40" y="258"/>
                        <a:pt x="40" y="258"/>
                      </a:cubicBezTo>
                      <a:cubicBezTo>
                        <a:pt x="39" y="258"/>
                        <a:pt x="39" y="258"/>
                        <a:pt x="39" y="258"/>
                      </a:cubicBezTo>
                      <a:cubicBezTo>
                        <a:pt x="39" y="258"/>
                        <a:pt x="39" y="258"/>
                        <a:pt x="39" y="258"/>
                      </a:cubicBezTo>
                      <a:cubicBezTo>
                        <a:pt x="39" y="257"/>
                        <a:pt x="39" y="257"/>
                        <a:pt x="39" y="257"/>
                      </a:cubicBezTo>
                      <a:cubicBezTo>
                        <a:pt x="40" y="258"/>
                        <a:pt x="40" y="258"/>
                        <a:pt x="40" y="258"/>
                      </a:cubicBezTo>
                      <a:cubicBezTo>
                        <a:pt x="41" y="257"/>
                        <a:pt x="41" y="257"/>
                        <a:pt x="41" y="257"/>
                      </a:cubicBezTo>
                      <a:cubicBezTo>
                        <a:pt x="42" y="257"/>
                        <a:pt x="42" y="257"/>
                        <a:pt x="42" y="257"/>
                      </a:cubicBezTo>
                      <a:cubicBezTo>
                        <a:pt x="46" y="257"/>
                        <a:pt x="46" y="257"/>
                        <a:pt x="46" y="257"/>
                      </a:cubicBezTo>
                      <a:cubicBezTo>
                        <a:pt x="47" y="257"/>
                        <a:pt x="47" y="257"/>
                        <a:pt x="47" y="257"/>
                      </a:cubicBezTo>
                      <a:cubicBezTo>
                        <a:pt x="48" y="257"/>
                        <a:pt x="48" y="257"/>
                        <a:pt x="48" y="257"/>
                      </a:cubicBezTo>
                      <a:cubicBezTo>
                        <a:pt x="49" y="257"/>
                        <a:pt x="49" y="257"/>
                        <a:pt x="49" y="257"/>
                      </a:cubicBezTo>
                      <a:cubicBezTo>
                        <a:pt x="49" y="256"/>
                        <a:pt x="49" y="256"/>
                        <a:pt x="49" y="256"/>
                      </a:cubicBezTo>
                      <a:cubicBezTo>
                        <a:pt x="47" y="256"/>
                        <a:pt x="47" y="256"/>
                        <a:pt x="47" y="256"/>
                      </a:cubicBezTo>
                      <a:cubicBezTo>
                        <a:pt x="45" y="256"/>
                        <a:pt x="45" y="256"/>
                        <a:pt x="45" y="256"/>
                      </a:cubicBezTo>
                      <a:cubicBezTo>
                        <a:pt x="43" y="256"/>
                        <a:pt x="43" y="256"/>
                        <a:pt x="43" y="256"/>
                      </a:cubicBezTo>
                      <a:cubicBezTo>
                        <a:pt x="42" y="256"/>
                        <a:pt x="42" y="256"/>
                        <a:pt x="42" y="256"/>
                      </a:cubicBezTo>
                      <a:cubicBezTo>
                        <a:pt x="41" y="256"/>
                        <a:pt x="41" y="256"/>
                        <a:pt x="41" y="256"/>
                      </a:cubicBezTo>
                      <a:cubicBezTo>
                        <a:pt x="40" y="256"/>
                        <a:pt x="40" y="256"/>
                        <a:pt x="40" y="256"/>
                      </a:cubicBezTo>
                      <a:cubicBezTo>
                        <a:pt x="39" y="257"/>
                        <a:pt x="39" y="257"/>
                        <a:pt x="39" y="257"/>
                      </a:cubicBezTo>
                      <a:cubicBezTo>
                        <a:pt x="39" y="256"/>
                        <a:pt x="39" y="256"/>
                        <a:pt x="39" y="256"/>
                      </a:cubicBezTo>
                      <a:cubicBezTo>
                        <a:pt x="40" y="255"/>
                        <a:pt x="40" y="255"/>
                        <a:pt x="40" y="255"/>
                      </a:cubicBezTo>
                      <a:cubicBezTo>
                        <a:pt x="41" y="254"/>
                        <a:pt x="41" y="254"/>
                        <a:pt x="41" y="254"/>
                      </a:cubicBezTo>
                      <a:cubicBezTo>
                        <a:pt x="42" y="254"/>
                        <a:pt x="42" y="254"/>
                        <a:pt x="42" y="254"/>
                      </a:cubicBezTo>
                      <a:cubicBezTo>
                        <a:pt x="43" y="253"/>
                        <a:pt x="43" y="253"/>
                        <a:pt x="43" y="253"/>
                      </a:cubicBezTo>
                      <a:cubicBezTo>
                        <a:pt x="43" y="252"/>
                        <a:pt x="43" y="252"/>
                        <a:pt x="43" y="252"/>
                      </a:cubicBezTo>
                      <a:cubicBezTo>
                        <a:pt x="44" y="251"/>
                        <a:pt x="44" y="251"/>
                        <a:pt x="44" y="251"/>
                      </a:cubicBezTo>
                      <a:cubicBezTo>
                        <a:pt x="45" y="251"/>
                        <a:pt x="45" y="251"/>
                        <a:pt x="45" y="251"/>
                      </a:cubicBezTo>
                      <a:cubicBezTo>
                        <a:pt x="45" y="252"/>
                        <a:pt x="45" y="252"/>
                        <a:pt x="45" y="252"/>
                      </a:cubicBezTo>
                      <a:cubicBezTo>
                        <a:pt x="46" y="252"/>
                        <a:pt x="46" y="252"/>
                        <a:pt x="46" y="252"/>
                      </a:cubicBezTo>
                      <a:cubicBezTo>
                        <a:pt x="47" y="251"/>
                        <a:pt x="47" y="251"/>
                        <a:pt x="47" y="251"/>
                      </a:cubicBezTo>
                      <a:cubicBezTo>
                        <a:pt x="48" y="251"/>
                        <a:pt x="48" y="251"/>
                        <a:pt x="48" y="251"/>
                      </a:cubicBezTo>
                      <a:cubicBezTo>
                        <a:pt x="48" y="252"/>
                        <a:pt x="48" y="252"/>
                        <a:pt x="48" y="252"/>
                      </a:cubicBezTo>
                      <a:cubicBezTo>
                        <a:pt x="49" y="252"/>
                        <a:pt x="49" y="252"/>
                        <a:pt x="49" y="252"/>
                      </a:cubicBezTo>
                      <a:cubicBezTo>
                        <a:pt x="50" y="253"/>
                        <a:pt x="50" y="253"/>
                        <a:pt x="50" y="253"/>
                      </a:cubicBezTo>
                      <a:cubicBezTo>
                        <a:pt x="52" y="253"/>
                        <a:pt x="52" y="253"/>
                        <a:pt x="52" y="253"/>
                      </a:cubicBezTo>
                      <a:cubicBezTo>
                        <a:pt x="53" y="254"/>
                        <a:pt x="53" y="254"/>
                        <a:pt x="53" y="254"/>
                      </a:cubicBezTo>
                      <a:cubicBezTo>
                        <a:pt x="54" y="255"/>
                        <a:pt x="54" y="255"/>
                        <a:pt x="54" y="255"/>
                      </a:cubicBezTo>
                      <a:cubicBezTo>
                        <a:pt x="55" y="256"/>
                        <a:pt x="55" y="256"/>
                        <a:pt x="55" y="256"/>
                      </a:cubicBezTo>
                      <a:cubicBezTo>
                        <a:pt x="57" y="256"/>
                        <a:pt x="57" y="256"/>
                        <a:pt x="57" y="256"/>
                      </a:cubicBezTo>
                      <a:cubicBezTo>
                        <a:pt x="58" y="256"/>
                        <a:pt x="58" y="256"/>
                        <a:pt x="58" y="256"/>
                      </a:cubicBezTo>
                      <a:cubicBezTo>
                        <a:pt x="59" y="256"/>
                        <a:pt x="59" y="256"/>
                        <a:pt x="59" y="256"/>
                      </a:cubicBezTo>
                      <a:cubicBezTo>
                        <a:pt x="59" y="256"/>
                        <a:pt x="59" y="256"/>
                        <a:pt x="59" y="256"/>
                      </a:cubicBezTo>
                      <a:cubicBezTo>
                        <a:pt x="59" y="255"/>
                        <a:pt x="59" y="255"/>
                        <a:pt x="59" y="255"/>
                      </a:cubicBezTo>
                      <a:cubicBezTo>
                        <a:pt x="57" y="255"/>
                        <a:pt x="57" y="255"/>
                        <a:pt x="57" y="255"/>
                      </a:cubicBezTo>
                      <a:cubicBezTo>
                        <a:pt x="57" y="255"/>
                        <a:pt x="57" y="255"/>
                        <a:pt x="57" y="255"/>
                      </a:cubicBezTo>
                      <a:cubicBezTo>
                        <a:pt x="56" y="255"/>
                        <a:pt x="56" y="255"/>
                        <a:pt x="56" y="255"/>
                      </a:cubicBezTo>
                      <a:cubicBezTo>
                        <a:pt x="55" y="254"/>
                        <a:pt x="55" y="254"/>
                        <a:pt x="55" y="254"/>
                      </a:cubicBezTo>
                      <a:cubicBezTo>
                        <a:pt x="54" y="253"/>
                        <a:pt x="54" y="253"/>
                        <a:pt x="54" y="253"/>
                      </a:cubicBezTo>
                      <a:cubicBezTo>
                        <a:pt x="54" y="252"/>
                        <a:pt x="54" y="252"/>
                        <a:pt x="54" y="252"/>
                      </a:cubicBezTo>
                      <a:cubicBezTo>
                        <a:pt x="54" y="252"/>
                        <a:pt x="54" y="252"/>
                        <a:pt x="54" y="252"/>
                      </a:cubicBezTo>
                      <a:cubicBezTo>
                        <a:pt x="56" y="252"/>
                        <a:pt x="56" y="252"/>
                        <a:pt x="56" y="252"/>
                      </a:cubicBezTo>
                      <a:cubicBezTo>
                        <a:pt x="58" y="252"/>
                        <a:pt x="58" y="252"/>
                        <a:pt x="58" y="252"/>
                      </a:cubicBezTo>
                      <a:cubicBezTo>
                        <a:pt x="58" y="251"/>
                        <a:pt x="58" y="251"/>
                        <a:pt x="58" y="251"/>
                      </a:cubicBezTo>
                      <a:cubicBezTo>
                        <a:pt x="58" y="250"/>
                        <a:pt x="58" y="250"/>
                        <a:pt x="58" y="250"/>
                      </a:cubicBezTo>
                      <a:cubicBezTo>
                        <a:pt x="57" y="250"/>
                        <a:pt x="57" y="250"/>
                        <a:pt x="57" y="250"/>
                      </a:cubicBezTo>
                      <a:cubicBezTo>
                        <a:pt x="56" y="250"/>
                        <a:pt x="56" y="250"/>
                        <a:pt x="56" y="250"/>
                      </a:cubicBezTo>
                      <a:cubicBezTo>
                        <a:pt x="56" y="251"/>
                        <a:pt x="56" y="251"/>
                        <a:pt x="56" y="251"/>
                      </a:cubicBezTo>
                      <a:cubicBezTo>
                        <a:pt x="56" y="251"/>
                        <a:pt x="56" y="251"/>
                        <a:pt x="56" y="251"/>
                      </a:cubicBezTo>
                      <a:cubicBezTo>
                        <a:pt x="54" y="251"/>
                        <a:pt x="54" y="251"/>
                        <a:pt x="54" y="251"/>
                      </a:cubicBezTo>
                      <a:cubicBezTo>
                        <a:pt x="54" y="251"/>
                        <a:pt x="54" y="251"/>
                        <a:pt x="54" y="251"/>
                      </a:cubicBezTo>
                      <a:cubicBezTo>
                        <a:pt x="54" y="250"/>
                        <a:pt x="54" y="250"/>
                        <a:pt x="54" y="250"/>
                      </a:cubicBezTo>
                      <a:cubicBezTo>
                        <a:pt x="54" y="250"/>
                        <a:pt x="54" y="250"/>
                        <a:pt x="54" y="250"/>
                      </a:cubicBezTo>
                      <a:cubicBezTo>
                        <a:pt x="55" y="250"/>
                        <a:pt x="55" y="250"/>
                        <a:pt x="55" y="250"/>
                      </a:cubicBezTo>
                      <a:cubicBezTo>
                        <a:pt x="55" y="250"/>
                        <a:pt x="55" y="250"/>
                        <a:pt x="55" y="250"/>
                      </a:cubicBezTo>
                      <a:cubicBezTo>
                        <a:pt x="55" y="249"/>
                        <a:pt x="55" y="249"/>
                        <a:pt x="55" y="249"/>
                      </a:cubicBezTo>
                      <a:cubicBezTo>
                        <a:pt x="54" y="249"/>
                        <a:pt x="54" y="249"/>
                        <a:pt x="54" y="249"/>
                      </a:cubicBezTo>
                      <a:cubicBezTo>
                        <a:pt x="53" y="249"/>
                        <a:pt x="53" y="249"/>
                        <a:pt x="53" y="249"/>
                      </a:cubicBezTo>
                      <a:cubicBezTo>
                        <a:pt x="53" y="249"/>
                        <a:pt x="53" y="249"/>
                        <a:pt x="53" y="249"/>
                      </a:cubicBezTo>
                      <a:cubicBezTo>
                        <a:pt x="52" y="249"/>
                        <a:pt x="52" y="249"/>
                        <a:pt x="52" y="249"/>
                      </a:cubicBezTo>
                      <a:cubicBezTo>
                        <a:pt x="52" y="250"/>
                        <a:pt x="52" y="250"/>
                        <a:pt x="52" y="250"/>
                      </a:cubicBezTo>
                      <a:cubicBezTo>
                        <a:pt x="52" y="250"/>
                        <a:pt x="52" y="250"/>
                        <a:pt x="52" y="250"/>
                      </a:cubicBezTo>
                      <a:cubicBezTo>
                        <a:pt x="52" y="251"/>
                        <a:pt x="52" y="251"/>
                        <a:pt x="52" y="251"/>
                      </a:cubicBezTo>
                      <a:cubicBezTo>
                        <a:pt x="52" y="252"/>
                        <a:pt x="52" y="252"/>
                        <a:pt x="52" y="252"/>
                      </a:cubicBezTo>
                      <a:cubicBezTo>
                        <a:pt x="51" y="252"/>
                        <a:pt x="51" y="252"/>
                        <a:pt x="51" y="252"/>
                      </a:cubicBezTo>
                      <a:cubicBezTo>
                        <a:pt x="50" y="252"/>
                        <a:pt x="50" y="252"/>
                        <a:pt x="50" y="252"/>
                      </a:cubicBezTo>
                      <a:cubicBezTo>
                        <a:pt x="49" y="250"/>
                        <a:pt x="49" y="250"/>
                        <a:pt x="49" y="250"/>
                      </a:cubicBezTo>
                      <a:cubicBezTo>
                        <a:pt x="48" y="250"/>
                        <a:pt x="48" y="250"/>
                        <a:pt x="48" y="250"/>
                      </a:cubicBezTo>
                      <a:cubicBezTo>
                        <a:pt x="48" y="250"/>
                        <a:pt x="48" y="250"/>
                        <a:pt x="48" y="250"/>
                      </a:cubicBezTo>
                      <a:cubicBezTo>
                        <a:pt x="48" y="249"/>
                        <a:pt x="48" y="249"/>
                        <a:pt x="48" y="249"/>
                      </a:cubicBezTo>
                      <a:cubicBezTo>
                        <a:pt x="47" y="249"/>
                        <a:pt x="47" y="249"/>
                        <a:pt x="47" y="249"/>
                      </a:cubicBezTo>
                      <a:cubicBezTo>
                        <a:pt x="46" y="250"/>
                        <a:pt x="46" y="250"/>
                        <a:pt x="46" y="250"/>
                      </a:cubicBezTo>
                      <a:cubicBezTo>
                        <a:pt x="45" y="250"/>
                        <a:pt x="45" y="250"/>
                        <a:pt x="45" y="250"/>
                      </a:cubicBezTo>
                      <a:cubicBezTo>
                        <a:pt x="44" y="250"/>
                        <a:pt x="44" y="250"/>
                        <a:pt x="44" y="250"/>
                      </a:cubicBezTo>
                      <a:cubicBezTo>
                        <a:pt x="43" y="251"/>
                        <a:pt x="43" y="251"/>
                        <a:pt x="43" y="251"/>
                      </a:cubicBezTo>
                      <a:cubicBezTo>
                        <a:pt x="42" y="252"/>
                        <a:pt x="42" y="252"/>
                        <a:pt x="42" y="252"/>
                      </a:cubicBezTo>
                      <a:cubicBezTo>
                        <a:pt x="41" y="252"/>
                        <a:pt x="41" y="252"/>
                        <a:pt x="41" y="252"/>
                      </a:cubicBezTo>
                      <a:cubicBezTo>
                        <a:pt x="41" y="252"/>
                        <a:pt x="41" y="252"/>
                        <a:pt x="41" y="252"/>
                      </a:cubicBezTo>
                      <a:cubicBezTo>
                        <a:pt x="41" y="252"/>
                        <a:pt x="41" y="252"/>
                        <a:pt x="41" y="252"/>
                      </a:cubicBezTo>
                      <a:cubicBezTo>
                        <a:pt x="42" y="250"/>
                        <a:pt x="42" y="250"/>
                        <a:pt x="42" y="250"/>
                      </a:cubicBezTo>
                      <a:cubicBezTo>
                        <a:pt x="43" y="250"/>
                        <a:pt x="43" y="250"/>
                        <a:pt x="43" y="250"/>
                      </a:cubicBezTo>
                      <a:cubicBezTo>
                        <a:pt x="43" y="250"/>
                        <a:pt x="43" y="250"/>
                        <a:pt x="43" y="250"/>
                      </a:cubicBezTo>
                      <a:cubicBezTo>
                        <a:pt x="43" y="249"/>
                        <a:pt x="43" y="249"/>
                        <a:pt x="43" y="249"/>
                      </a:cubicBezTo>
                      <a:cubicBezTo>
                        <a:pt x="44" y="249"/>
                        <a:pt x="44" y="249"/>
                        <a:pt x="44" y="249"/>
                      </a:cubicBezTo>
                      <a:cubicBezTo>
                        <a:pt x="44" y="248"/>
                        <a:pt x="44" y="248"/>
                        <a:pt x="44" y="248"/>
                      </a:cubicBezTo>
                      <a:cubicBezTo>
                        <a:pt x="45" y="247"/>
                        <a:pt x="45" y="247"/>
                        <a:pt x="45" y="247"/>
                      </a:cubicBezTo>
                      <a:cubicBezTo>
                        <a:pt x="45" y="247"/>
                        <a:pt x="45" y="247"/>
                        <a:pt x="45" y="247"/>
                      </a:cubicBezTo>
                      <a:cubicBezTo>
                        <a:pt x="46" y="248"/>
                        <a:pt x="46" y="248"/>
                        <a:pt x="46" y="248"/>
                      </a:cubicBezTo>
                      <a:cubicBezTo>
                        <a:pt x="47" y="249"/>
                        <a:pt x="47" y="249"/>
                        <a:pt x="47" y="249"/>
                      </a:cubicBezTo>
                      <a:cubicBezTo>
                        <a:pt x="49" y="249"/>
                        <a:pt x="49" y="249"/>
                        <a:pt x="49" y="249"/>
                      </a:cubicBezTo>
                      <a:cubicBezTo>
                        <a:pt x="49" y="248"/>
                        <a:pt x="49" y="248"/>
                        <a:pt x="49" y="248"/>
                      </a:cubicBezTo>
                      <a:cubicBezTo>
                        <a:pt x="48" y="247"/>
                        <a:pt x="48" y="247"/>
                        <a:pt x="48" y="247"/>
                      </a:cubicBezTo>
                      <a:cubicBezTo>
                        <a:pt x="47" y="248"/>
                        <a:pt x="47" y="248"/>
                        <a:pt x="47" y="248"/>
                      </a:cubicBezTo>
                      <a:cubicBezTo>
                        <a:pt x="45" y="246"/>
                        <a:pt x="45" y="246"/>
                        <a:pt x="45" y="246"/>
                      </a:cubicBezTo>
                      <a:cubicBezTo>
                        <a:pt x="45" y="245"/>
                        <a:pt x="45" y="245"/>
                        <a:pt x="45" y="245"/>
                      </a:cubicBezTo>
                      <a:cubicBezTo>
                        <a:pt x="44" y="244"/>
                        <a:pt x="44" y="244"/>
                        <a:pt x="44" y="244"/>
                      </a:cubicBezTo>
                      <a:cubicBezTo>
                        <a:pt x="44" y="244"/>
                        <a:pt x="44" y="244"/>
                        <a:pt x="44" y="244"/>
                      </a:cubicBezTo>
                      <a:cubicBezTo>
                        <a:pt x="45" y="244"/>
                        <a:pt x="45" y="244"/>
                        <a:pt x="45" y="244"/>
                      </a:cubicBezTo>
                      <a:cubicBezTo>
                        <a:pt x="46" y="245"/>
                        <a:pt x="46" y="245"/>
                        <a:pt x="46" y="245"/>
                      </a:cubicBezTo>
                      <a:cubicBezTo>
                        <a:pt x="47" y="246"/>
                        <a:pt x="47" y="246"/>
                        <a:pt x="47" y="246"/>
                      </a:cubicBezTo>
                      <a:cubicBezTo>
                        <a:pt x="48" y="247"/>
                        <a:pt x="48" y="247"/>
                        <a:pt x="48" y="247"/>
                      </a:cubicBezTo>
                      <a:cubicBezTo>
                        <a:pt x="49" y="247"/>
                        <a:pt x="49" y="247"/>
                        <a:pt x="49" y="247"/>
                      </a:cubicBezTo>
                      <a:cubicBezTo>
                        <a:pt x="48" y="246"/>
                        <a:pt x="48" y="246"/>
                        <a:pt x="48" y="246"/>
                      </a:cubicBezTo>
                      <a:cubicBezTo>
                        <a:pt x="48" y="245"/>
                        <a:pt x="48" y="245"/>
                        <a:pt x="48" y="245"/>
                      </a:cubicBezTo>
                      <a:cubicBezTo>
                        <a:pt x="49" y="246"/>
                        <a:pt x="49" y="246"/>
                        <a:pt x="49" y="246"/>
                      </a:cubicBezTo>
                      <a:cubicBezTo>
                        <a:pt x="49" y="246"/>
                        <a:pt x="49" y="246"/>
                        <a:pt x="49" y="246"/>
                      </a:cubicBezTo>
                      <a:cubicBezTo>
                        <a:pt x="51" y="248"/>
                        <a:pt x="51" y="248"/>
                        <a:pt x="51" y="248"/>
                      </a:cubicBezTo>
                      <a:cubicBezTo>
                        <a:pt x="52" y="248"/>
                        <a:pt x="52" y="248"/>
                        <a:pt x="52" y="248"/>
                      </a:cubicBezTo>
                      <a:cubicBezTo>
                        <a:pt x="53" y="247"/>
                        <a:pt x="53" y="247"/>
                        <a:pt x="53" y="247"/>
                      </a:cubicBezTo>
                      <a:cubicBezTo>
                        <a:pt x="54" y="247"/>
                        <a:pt x="54" y="247"/>
                        <a:pt x="54" y="247"/>
                      </a:cubicBezTo>
                      <a:cubicBezTo>
                        <a:pt x="54" y="248"/>
                        <a:pt x="54" y="248"/>
                        <a:pt x="54" y="248"/>
                      </a:cubicBezTo>
                      <a:cubicBezTo>
                        <a:pt x="55" y="249"/>
                        <a:pt x="55" y="249"/>
                        <a:pt x="55" y="249"/>
                      </a:cubicBezTo>
                      <a:cubicBezTo>
                        <a:pt x="57" y="249"/>
                        <a:pt x="57" y="249"/>
                        <a:pt x="57" y="249"/>
                      </a:cubicBezTo>
                      <a:cubicBezTo>
                        <a:pt x="57" y="249"/>
                        <a:pt x="57" y="249"/>
                        <a:pt x="57" y="249"/>
                      </a:cubicBezTo>
                      <a:cubicBezTo>
                        <a:pt x="57" y="250"/>
                        <a:pt x="57" y="250"/>
                        <a:pt x="57" y="250"/>
                      </a:cubicBezTo>
                      <a:cubicBezTo>
                        <a:pt x="58" y="250"/>
                        <a:pt x="58" y="250"/>
                        <a:pt x="58" y="250"/>
                      </a:cubicBezTo>
                      <a:cubicBezTo>
                        <a:pt x="58" y="249"/>
                        <a:pt x="58" y="249"/>
                        <a:pt x="58" y="249"/>
                      </a:cubicBezTo>
                      <a:cubicBezTo>
                        <a:pt x="57" y="248"/>
                        <a:pt x="57" y="248"/>
                        <a:pt x="57" y="248"/>
                      </a:cubicBezTo>
                      <a:cubicBezTo>
                        <a:pt x="54" y="246"/>
                        <a:pt x="54" y="246"/>
                        <a:pt x="54" y="246"/>
                      </a:cubicBezTo>
                      <a:cubicBezTo>
                        <a:pt x="54" y="245"/>
                        <a:pt x="54" y="245"/>
                        <a:pt x="54" y="245"/>
                      </a:cubicBezTo>
                      <a:cubicBezTo>
                        <a:pt x="54" y="245"/>
                        <a:pt x="54" y="245"/>
                        <a:pt x="54" y="245"/>
                      </a:cubicBezTo>
                      <a:cubicBezTo>
                        <a:pt x="56" y="245"/>
                        <a:pt x="56" y="245"/>
                        <a:pt x="56" y="245"/>
                      </a:cubicBezTo>
                      <a:cubicBezTo>
                        <a:pt x="56" y="244"/>
                        <a:pt x="56" y="244"/>
                        <a:pt x="56" y="244"/>
                      </a:cubicBezTo>
                      <a:cubicBezTo>
                        <a:pt x="56" y="243"/>
                        <a:pt x="56" y="243"/>
                        <a:pt x="56" y="243"/>
                      </a:cubicBezTo>
                      <a:cubicBezTo>
                        <a:pt x="57" y="243"/>
                        <a:pt x="57" y="243"/>
                        <a:pt x="57" y="243"/>
                      </a:cubicBezTo>
                      <a:cubicBezTo>
                        <a:pt x="57" y="242"/>
                        <a:pt x="57" y="242"/>
                        <a:pt x="57" y="242"/>
                      </a:cubicBezTo>
                      <a:cubicBezTo>
                        <a:pt x="56" y="242"/>
                        <a:pt x="56" y="242"/>
                        <a:pt x="56" y="242"/>
                      </a:cubicBezTo>
                      <a:cubicBezTo>
                        <a:pt x="55" y="242"/>
                        <a:pt x="55" y="242"/>
                        <a:pt x="55" y="242"/>
                      </a:cubicBezTo>
                      <a:cubicBezTo>
                        <a:pt x="53" y="242"/>
                        <a:pt x="53" y="242"/>
                        <a:pt x="53" y="242"/>
                      </a:cubicBezTo>
                      <a:cubicBezTo>
                        <a:pt x="53" y="243"/>
                        <a:pt x="53" y="243"/>
                        <a:pt x="53" y="243"/>
                      </a:cubicBezTo>
                      <a:cubicBezTo>
                        <a:pt x="53" y="244"/>
                        <a:pt x="53" y="244"/>
                        <a:pt x="53" y="244"/>
                      </a:cubicBezTo>
                      <a:cubicBezTo>
                        <a:pt x="54" y="244"/>
                        <a:pt x="54" y="244"/>
                        <a:pt x="54" y="244"/>
                      </a:cubicBezTo>
                      <a:cubicBezTo>
                        <a:pt x="53" y="244"/>
                        <a:pt x="53" y="244"/>
                        <a:pt x="53" y="244"/>
                      </a:cubicBezTo>
                      <a:cubicBezTo>
                        <a:pt x="52" y="244"/>
                        <a:pt x="52" y="244"/>
                        <a:pt x="52" y="244"/>
                      </a:cubicBezTo>
                      <a:cubicBezTo>
                        <a:pt x="52" y="244"/>
                        <a:pt x="52" y="244"/>
                        <a:pt x="52" y="244"/>
                      </a:cubicBezTo>
                      <a:cubicBezTo>
                        <a:pt x="51" y="244"/>
                        <a:pt x="51" y="244"/>
                        <a:pt x="51" y="244"/>
                      </a:cubicBezTo>
                      <a:cubicBezTo>
                        <a:pt x="49" y="245"/>
                        <a:pt x="49" y="245"/>
                        <a:pt x="49" y="245"/>
                      </a:cubicBezTo>
                      <a:cubicBezTo>
                        <a:pt x="49" y="244"/>
                        <a:pt x="49" y="244"/>
                        <a:pt x="49" y="244"/>
                      </a:cubicBezTo>
                      <a:cubicBezTo>
                        <a:pt x="48" y="243"/>
                        <a:pt x="48" y="243"/>
                        <a:pt x="48" y="243"/>
                      </a:cubicBezTo>
                      <a:cubicBezTo>
                        <a:pt x="48" y="243"/>
                        <a:pt x="48" y="243"/>
                        <a:pt x="48" y="243"/>
                      </a:cubicBezTo>
                      <a:cubicBezTo>
                        <a:pt x="49" y="243"/>
                        <a:pt x="49" y="243"/>
                        <a:pt x="49" y="243"/>
                      </a:cubicBezTo>
                      <a:cubicBezTo>
                        <a:pt x="50" y="242"/>
                        <a:pt x="50" y="242"/>
                        <a:pt x="50" y="242"/>
                      </a:cubicBezTo>
                      <a:cubicBezTo>
                        <a:pt x="49" y="242"/>
                        <a:pt x="49" y="242"/>
                        <a:pt x="49" y="242"/>
                      </a:cubicBezTo>
                      <a:cubicBezTo>
                        <a:pt x="50" y="241"/>
                        <a:pt x="50" y="241"/>
                        <a:pt x="50" y="241"/>
                      </a:cubicBezTo>
                      <a:cubicBezTo>
                        <a:pt x="51" y="241"/>
                        <a:pt x="51" y="241"/>
                        <a:pt x="51" y="241"/>
                      </a:cubicBezTo>
                      <a:cubicBezTo>
                        <a:pt x="52" y="241"/>
                        <a:pt x="52" y="241"/>
                        <a:pt x="52" y="241"/>
                      </a:cubicBezTo>
                      <a:cubicBezTo>
                        <a:pt x="52" y="241"/>
                        <a:pt x="52" y="241"/>
                        <a:pt x="52" y="241"/>
                      </a:cubicBezTo>
                      <a:cubicBezTo>
                        <a:pt x="54" y="241"/>
                        <a:pt x="54" y="241"/>
                        <a:pt x="54" y="241"/>
                      </a:cubicBezTo>
                      <a:cubicBezTo>
                        <a:pt x="55" y="241"/>
                        <a:pt x="55" y="241"/>
                        <a:pt x="55" y="241"/>
                      </a:cubicBezTo>
                      <a:cubicBezTo>
                        <a:pt x="56" y="241"/>
                        <a:pt x="56" y="241"/>
                        <a:pt x="56" y="241"/>
                      </a:cubicBezTo>
                      <a:cubicBezTo>
                        <a:pt x="56" y="240"/>
                        <a:pt x="56" y="240"/>
                        <a:pt x="56" y="240"/>
                      </a:cubicBezTo>
                      <a:cubicBezTo>
                        <a:pt x="57" y="240"/>
                        <a:pt x="57" y="240"/>
                        <a:pt x="57" y="240"/>
                      </a:cubicBezTo>
                      <a:cubicBezTo>
                        <a:pt x="57" y="240"/>
                        <a:pt x="57" y="240"/>
                        <a:pt x="57" y="240"/>
                      </a:cubicBezTo>
                      <a:cubicBezTo>
                        <a:pt x="58" y="239"/>
                        <a:pt x="58" y="239"/>
                        <a:pt x="58" y="239"/>
                      </a:cubicBezTo>
                      <a:cubicBezTo>
                        <a:pt x="59" y="238"/>
                        <a:pt x="59" y="238"/>
                        <a:pt x="59" y="238"/>
                      </a:cubicBezTo>
                      <a:cubicBezTo>
                        <a:pt x="58" y="238"/>
                        <a:pt x="58" y="238"/>
                        <a:pt x="58" y="238"/>
                      </a:cubicBezTo>
                      <a:cubicBezTo>
                        <a:pt x="57" y="239"/>
                        <a:pt x="57" y="239"/>
                        <a:pt x="57" y="239"/>
                      </a:cubicBezTo>
                      <a:cubicBezTo>
                        <a:pt x="56" y="239"/>
                        <a:pt x="56" y="239"/>
                        <a:pt x="56" y="239"/>
                      </a:cubicBezTo>
                      <a:cubicBezTo>
                        <a:pt x="56" y="238"/>
                        <a:pt x="56" y="238"/>
                        <a:pt x="56" y="238"/>
                      </a:cubicBezTo>
                      <a:cubicBezTo>
                        <a:pt x="57" y="238"/>
                        <a:pt x="57" y="238"/>
                        <a:pt x="57" y="238"/>
                      </a:cubicBezTo>
                      <a:cubicBezTo>
                        <a:pt x="58" y="235"/>
                        <a:pt x="58" y="235"/>
                        <a:pt x="58" y="235"/>
                      </a:cubicBezTo>
                      <a:cubicBezTo>
                        <a:pt x="58" y="234"/>
                        <a:pt x="58" y="234"/>
                        <a:pt x="58" y="234"/>
                      </a:cubicBezTo>
                      <a:cubicBezTo>
                        <a:pt x="58" y="234"/>
                        <a:pt x="58" y="234"/>
                        <a:pt x="58" y="234"/>
                      </a:cubicBezTo>
                      <a:cubicBezTo>
                        <a:pt x="58" y="234"/>
                        <a:pt x="58" y="234"/>
                        <a:pt x="58" y="234"/>
                      </a:cubicBezTo>
                      <a:cubicBezTo>
                        <a:pt x="59" y="235"/>
                        <a:pt x="59" y="235"/>
                        <a:pt x="59" y="235"/>
                      </a:cubicBezTo>
                      <a:cubicBezTo>
                        <a:pt x="58" y="235"/>
                        <a:pt x="58" y="235"/>
                        <a:pt x="58" y="235"/>
                      </a:cubicBezTo>
                      <a:cubicBezTo>
                        <a:pt x="58" y="236"/>
                        <a:pt x="58" y="236"/>
                        <a:pt x="58" y="236"/>
                      </a:cubicBezTo>
                      <a:cubicBezTo>
                        <a:pt x="60" y="237"/>
                        <a:pt x="60" y="237"/>
                        <a:pt x="60"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6"/>
                        <a:pt x="63" y="236"/>
                        <a:pt x="63" y="236"/>
                      </a:cubicBezTo>
                      <a:cubicBezTo>
                        <a:pt x="62" y="235"/>
                        <a:pt x="62" y="235"/>
                        <a:pt x="62" y="235"/>
                      </a:cubicBezTo>
                      <a:cubicBezTo>
                        <a:pt x="61" y="235"/>
                        <a:pt x="61" y="235"/>
                        <a:pt x="61" y="235"/>
                      </a:cubicBezTo>
                      <a:cubicBezTo>
                        <a:pt x="62" y="235"/>
                        <a:pt x="62" y="235"/>
                        <a:pt x="62" y="235"/>
                      </a:cubicBezTo>
                      <a:cubicBezTo>
                        <a:pt x="63" y="235"/>
                        <a:pt x="63" y="235"/>
                        <a:pt x="63" y="235"/>
                      </a:cubicBezTo>
                      <a:cubicBezTo>
                        <a:pt x="63" y="234"/>
                        <a:pt x="63" y="234"/>
                        <a:pt x="63" y="234"/>
                      </a:cubicBezTo>
                      <a:cubicBezTo>
                        <a:pt x="62" y="234"/>
                        <a:pt x="62" y="234"/>
                        <a:pt x="62" y="234"/>
                      </a:cubicBezTo>
                      <a:cubicBezTo>
                        <a:pt x="62" y="234"/>
                        <a:pt x="62" y="234"/>
                        <a:pt x="62" y="234"/>
                      </a:cubicBezTo>
                      <a:cubicBezTo>
                        <a:pt x="61" y="233"/>
                        <a:pt x="61" y="233"/>
                        <a:pt x="61" y="233"/>
                      </a:cubicBezTo>
                      <a:cubicBezTo>
                        <a:pt x="61" y="233"/>
                        <a:pt x="61" y="233"/>
                        <a:pt x="61" y="233"/>
                      </a:cubicBezTo>
                      <a:cubicBezTo>
                        <a:pt x="60" y="233"/>
                        <a:pt x="60" y="233"/>
                        <a:pt x="60" y="233"/>
                      </a:cubicBezTo>
                      <a:cubicBezTo>
                        <a:pt x="60" y="233"/>
                        <a:pt x="60" y="233"/>
                        <a:pt x="60" y="233"/>
                      </a:cubicBezTo>
                      <a:cubicBezTo>
                        <a:pt x="59" y="233"/>
                        <a:pt x="59" y="233"/>
                        <a:pt x="59" y="233"/>
                      </a:cubicBezTo>
                      <a:cubicBezTo>
                        <a:pt x="60" y="232"/>
                        <a:pt x="60" y="232"/>
                        <a:pt x="60" y="232"/>
                      </a:cubicBezTo>
                      <a:cubicBezTo>
                        <a:pt x="60" y="232"/>
                        <a:pt x="60" y="232"/>
                        <a:pt x="60" y="232"/>
                      </a:cubicBezTo>
                      <a:cubicBezTo>
                        <a:pt x="61" y="231"/>
                        <a:pt x="61" y="231"/>
                        <a:pt x="61" y="231"/>
                      </a:cubicBezTo>
                      <a:cubicBezTo>
                        <a:pt x="62" y="230"/>
                        <a:pt x="62" y="230"/>
                        <a:pt x="62" y="230"/>
                      </a:cubicBezTo>
                      <a:cubicBezTo>
                        <a:pt x="63" y="230"/>
                        <a:pt x="63" y="230"/>
                        <a:pt x="63" y="230"/>
                      </a:cubicBezTo>
                      <a:cubicBezTo>
                        <a:pt x="63" y="230"/>
                        <a:pt x="63" y="230"/>
                        <a:pt x="63" y="230"/>
                      </a:cubicBezTo>
                      <a:cubicBezTo>
                        <a:pt x="63" y="229"/>
                        <a:pt x="63" y="229"/>
                        <a:pt x="63" y="229"/>
                      </a:cubicBezTo>
                      <a:cubicBezTo>
                        <a:pt x="62" y="229"/>
                        <a:pt x="62" y="229"/>
                        <a:pt x="62" y="229"/>
                      </a:cubicBezTo>
                      <a:cubicBezTo>
                        <a:pt x="61" y="229"/>
                        <a:pt x="61" y="229"/>
                        <a:pt x="61" y="229"/>
                      </a:cubicBezTo>
                      <a:cubicBezTo>
                        <a:pt x="61" y="229"/>
                        <a:pt x="61" y="229"/>
                        <a:pt x="61" y="229"/>
                      </a:cubicBezTo>
                      <a:cubicBezTo>
                        <a:pt x="62" y="229"/>
                        <a:pt x="62" y="229"/>
                        <a:pt x="62" y="229"/>
                      </a:cubicBezTo>
                      <a:cubicBezTo>
                        <a:pt x="63" y="228"/>
                        <a:pt x="63" y="228"/>
                        <a:pt x="63" y="228"/>
                      </a:cubicBezTo>
                      <a:cubicBezTo>
                        <a:pt x="63" y="227"/>
                        <a:pt x="63" y="227"/>
                        <a:pt x="63" y="227"/>
                      </a:cubicBezTo>
                      <a:cubicBezTo>
                        <a:pt x="64" y="227"/>
                        <a:pt x="64" y="227"/>
                        <a:pt x="64" y="227"/>
                      </a:cubicBezTo>
                      <a:cubicBezTo>
                        <a:pt x="64" y="227"/>
                        <a:pt x="64" y="227"/>
                        <a:pt x="64" y="227"/>
                      </a:cubicBezTo>
                      <a:cubicBezTo>
                        <a:pt x="65" y="226"/>
                        <a:pt x="65" y="226"/>
                        <a:pt x="65" y="226"/>
                      </a:cubicBezTo>
                      <a:cubicBezTo>
                        <a:pt x="64" y="225"/>
                        <a:pt x="64" y="225"/>
                        <a:pt x="64" y="225"/>
                      </a:cubicBezTo>
                      <a:cubicBezTo>
                        <a:pt x="64" y="225"/>
                        <a:pt x="64" y="225"/>
                        <a:pt x="64" y="225"/>
                      </a:cubicBezTo>
                      <a:cubicBezTo>
                        <a:pt x="64" y="225"/>
                        <a:pt x="64" y="225"/>
                        <a:pt x="64" y="225"/>
                      </a:cubicBezTo>
                      <a:cubicBezTo>
                        <a:pt x="64" y="225"/>
                        <a:pt x="64" y="225"/>
                        <a:pt x="64" y="225"/>
                      </a:cubicBezTo>
                      <a:cubicBezTo>
                        <a:pt x="65" y="225"/>
                        <a:pt x="65" y="225"/>
                        <a:pt x="65" y="225"/>
                      </a:cubicBezTo>
                      <a:cubicBezTo>
                        <a:pt x="65" y="224"/>
                        <a:pt x="65" y="224"/>
                        <a:pt x="65" y="224"/>
                      </a:cubicBezTo>
                      <a:cubicBezTo>
                        <a:pt x="64" y="223"/>
                        <a:pt x="64" y="223"/>
                        <a:pt x="64" y="223"/>
                      </a:cubicBezTo>
                      <a:cubicBezTo>
                        <a:pt x="63" y="223"/>
                        <a:pt x="63" y="223"/>
                        <a:pt x="63" y="223"/>
                      </a:cubicBezTo>
                      <a:cubicBezTo>
                        <a:pt x="62" y="224"/>
                        <a:pt x="62" y="224"/>
                        <a:pt x="62" y="224"/>
                      </a:cubicBezTo>
                      <a:cubicBezTo>
                        <a:pt x="61" y="224"/>
                        <a:pt x="61" y="224"/>
                        <a:pt x="61" y="224"/>
                      </a:cubicBezTo>
                      <a:cubicBezTo>
                        <a:pt x="61" y="223"/>
                        <a:pt x="61" y="223"/>
                        <a:pt x="61" y="223"/>
                      </a:cubicBezTo>
                      <a:cubicBezTo>
                        <a:pt x="60" y="224"/>
                        <a:pt x="60" y="224"/>
                        <a:pt x="60" y="224"/>
                      </a:cubicBezTo>
                      <a:cubicBezTo>
                        <a:pt x="59" y="224"/>
                        <a:pt x="59" y="224"/>
                        <a:pt x="59" y="224"/>
                      </a:cubicBezTo>
                      <a:cubicBezTo>
                        <a:pt x="58" y="223"/>
                        <a:pt x="58" y="223"/>
                        <a:pt x="58" y="223"/>
                      </a:cubicBezTo>
                      <a:cubicBezTo>
                        <a:pt x="58" y="223"/>
                        <a:pt x="58" y="223"/>
                        <a:pt x="58" y="223"/>
                      </a:cubicBezTo>
                      <a:cubicBezTo>
                        <a:pt x="57" y="223"/>
                        <a:pt x="57" y="223"/>
                        <a:pt x="57" y="223"/>
                      </a:cubicBezTo>
                      <a:cubicBezTo>
                        <a:pt x="56" y="222"/>
                        <a:pt x="56" y="222"/>
                        <a:pt x="56" y="222"/>
                      </a:cubicBezTo>
                      <a:cubicBezTo>
                        <a:pt x="55" y="222"/>
                        <a:pt x="55" y="222"/>
                        <a:pt x="55" y="222"/>
                      </a:cubicBezTo>
                      <a:cubicBezTo>
                        <a:pt x="54" y="222"/>
                        <a:pt x="54" y="222"/>
                        <a:pt x="54" y="222"/>
                      </a:cubicBezTo>
                      <a:cubicBezTo>
                        <a:pt x="54" y="221"/>
                        <a:pt x="54" y="221"/>
                        <a:pt x="54" y="221"/>
                      </a:cubicBezTo>
                      <a:cubicBezTo>
                        <a:pt x="54" y="220"/>
                        <a:pt x="54" y="220"/>
                        <a:pt x="54" y="220"/>
                      </a:cubicBezTo>
                      <a:cubicBezTo>
                        <a:pt x="52" y="219"/>
                        <a:pt x="52" y="219"/>
                        <a:pt x="52" y="219"/>
                      </a:cubicBezTo>
                      <a:cubicBezTo>
                        <a:pt x="50" y="218"/>
                        <a:pt x="50" y="218"/>
                        <a:pt x="50" y="218"/>
                      </a:cubicBezTo>
                      <a:cubicBezTo>
                        <a:pt x="48" y="218"/>
                        <a:pt x="48" y="218"/>
                        <a:pt x="48" y="218"/>
                      </a:cubicBezTo>
                      <a:cubicBezTo>
                        <a:pt x="47" y="216"/>
                        <a:pt x="47" y="216"/>
                        <a:pt x="47" y="216"/>
                      </a:cubicBezTo>
                      <a:cubicBezTo>
                        <a:pt x="48" y="216"/>
                        <a:pt x="48" y="216"/>
                        <a:pt x="48" y="216"/>
                      </a:cubicBezTo>
                      <a:cubicBezTo>
                        <a:pt x="47" y="214"/>
                        <a:pt x="47" y="214"/>
                        <a:pt x="47" y="214"/>
                      </a:cubicBezTo>
                      <a:cubicBezTo>
                        <a:pt x="46" y="213"/>
                        <a:pt x="46" y="213"/>
                        <a:pt x="46" y="213"/>
                      </a:cubicBezTo>
                      <a:cubicBezTo>
                        <a:pt x="46" y="213"/>
                        <a:pt x="46" y="213"/>
                        <a:pt x="46" y="213"/>
                      </a:cubicBezTo>
                      <a:cubicBezTo>
                        <a:pt x="46" y="212"/>
                        <a:pt x="46" y="212"/>
                        <a:pt x="46" y="212"/>
                      </a:cubicBezTo>
                      <a:cubicBezTo>
                        <a:pt x="47" y="211"/>
                        <a:pt x="47" y="211"/>
                        <a:pt x="47" y="211"/>
                      </a:cubicBezTo>
                      <a:cubicBezTo>
                        <a:pt x="48" y="211"/>
                        <a:pt x="48" y="211"/>
                        <a:pt x="48" y="211"/>
                      </a:cubicBezTo>
                      <a:cubicBezTo>
                        <a:pt x="49" y="211"/>
                        <a:pt x="49" y="211"/>
                        <a:pt x="49" y="211"/>
                      </a:cubicBezTo>
                      <a:cubicBezTo>
                        <a:pt x="49" y="211"/>
                        <a:pt x="49" y="211"/>
                        <a:pt x="49" y="211"/>
                      </a:cubicBezTo>
                      <a:cubicBezTo>
                        <a:pt x="50" y="212"/>
                        <a:pt x="50" y="212"/>
                        <a:pt x="50" y="212"/>
                      </a:cubicBezTo>
                      <a:cubicBezTo>
                        <a:pt x="51" y="212"/>
                        <a:pt x="51" y="212"/>
                        <a:pt x="51" y="212"/>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5"/>
                        <a:pt x="58" y="215"/>
                        <a:pt x="58" y="215"/>
                      </a:cubicBezTo>
                      <a:cubicBezTo>
                        <a:pt x="59" y="217"/>
                        <a:pt x="59" y="217"/>
                        <a:pt x="59" y="217"/>
                      </a:cubicBezTo>
                      <a:cubicBezTo>
                        <a:pt x="60" y="218"/>
                        <a:pt x="60" y="218"/>
                        <a:pt x="60" y="218"/>
                      </a:cubicBezTo>
                      <a:cubicBezTo>
                        <a:pt x="61" y="219"/>
                        <a:pt x="61" y="219"/>
                        <a:pt x="61" y="219"/>
                      </a:cubicBezTo>
                      <a:cubicBezTo>
                        <a:pt x="62" y="220"/>
                        <a:pt x="62" y="220"/>
                        <a:pt x="62" y="220"/>
                      </a:cubicBezTo>
                      <a:cubicBezTo>
                        <a:pt x="63" y="220"/>
                        <a:pt x="63" y="220"/>
                        <a:pt x="63" y="220"/>
                      </a:cubicBezTo>
                      <a:cubicBezTo>
                        <a:pt x="64" y="220"/>
                        <a:pt x="64" y="220"/>
                        <a:pt x="64" y="220"/>
                      </a:cubicBezTo>
                      <a:cubicBezTo>
                        <a:pt x="65" y="219"/>
                        <a:pt x="65" y="219"/>
                        <a:pt x="65" y="219"/>
                      </a:cubicBezTo>
                      <a:cubicBezTo>
                        <a:pt x="64" y="219"/>
                        <a:pt x="64" y="219"/>
                        <a:pt x="64" y="219"/>
                      </a:cubicBezTo>
                      <a:cubicBezTo>
                        <a:pt x="63" y="219"/>
                        <a:pt x="63" y="219"/>
                        <a:pt x="63" y="219"/>
                      </a:cubicBezTo>
                      <a:cubicBezTo>
                        <a:pt x="63" y="219"/>
                        <a:pt x="63" y="219"/>
                        <a:pt x="63" y="219"/>
                      </a:cubicBezTo>
                      <a:cubicBezTo>
                        <a:pt x="62" y="218"/>
                        <a:pt x="62" y="218"/>
                        <a:pt x="62" y="218"/>
                      </a:cubicBezTo>
                      <a:cubicBezTo>
                        <a:pt x="61" y="217"/>
                        <a:pt x="61" y="217"/>
                        <a:pt x="61" y="217"/>
                      </a:cubicBezTo>
                      <a:cubicBezTo>
                        <a:pt x="61" y="217"/>
                        <a:pt x="61" y="217"/>
                        <a:pt x="61" y="217"/>
                      </a:cubicBezTo>
                      <a:cubicBezTo>
                        <a:pt x="62" y="218"/>
                        <a:pt x="62" y="218"/>
                        <a:pt x="62" y="218"/>
                      </a:cubicBezTo>
                      <a:cubicBezTo>
                        <a:pt x="63" y="218"/>
                        <a:pt x="63" y="218"/>
                        <a:pt x="63" y="218"/>
                      </a:cubicBezTo>
                      <a:cubicBezTo>
                        <a:pt x="63" y="217"/>
                        <a:pt x="63" y="217"/>
                        <a:pt x="63" y="217"/>
                      </a:cubicBezTo>
                      <a:cubicBezTo>
                        <a:pt x="64" y="217"/>
                        <a:pt x="64" y="217"/>
                        <a:pt x="64" y="217"/>
                      </a:cubicBezTo>
                      <a:cubicBezTo>
                        <a:pt x="64" y="217"/>
                        <a:pt x="64" y="217"/>
                        <a:pt x="64" y="217"/>
                      </a:cubicBezTo>
                      <a:cubicBezTo>
                        <a:pt x="63" y="215"/>
                        <a:pt x="63" y="215"/>
                        <a:pt x="63" y="215"/>
                      </a:cubicBezTo>
                      <a:cubicBezTo>
                        <a:pt x="61" y="214"/>
                        <a:pt x="61" y="214"/>
                        <a:pt x="61" y="214"/>
                      </a:cubicBezTo>
                      <a:cubicBezTo>
                        <a:pt x="61" y="214"/>
                        <a:pt x="61" y="214"/>
                        <a:pt x="61" y="214"/>
                      </a:cubicBezTo>
                      <a:cubicBezTo>
                        <a:pt x="61" y="213"/>
                        <a:pt x="61" y="213"/>
                        <a:pt x="61" y="213"/>
                      </a:cubicBezTo>
                      <a:cubicBezTo>
                        <a:pt x="61" y="214"/>
                        <a:pt x="61" y="214"/>
                        <a:pt x="61" y="214"/>
                      </a:cubicBezTo>
                      <a:cubicBezTo>
                        <a:pt x="62" y="215"/>
                        <a:pt x="62" y="215"/>
                        <a:pt x="62" y="215"/>
                      </a:cubicBezTo>
                      <a:cubicBezTo>
                        <a:pt x="63" y="215"/>
                        <a:pt x="63" y="215"/>
                        <a:pt x="63" y="215"/>
                      </a:cubicBezTo>
                      <a:cubicBezTo>
                        <a:pt x="63" y="215"/>
                        <a:pt x="63" y="215"/>
                        <a:pt x="63" y="215"/>
                      </a:cubicBezTo>
                      <a:cubicBezTo>
                        <a:pt x="63" y="213"/>
                        <a:pt x="63" y="213"/>
                        <a:pt x="63" y="213"/>
                      </a:cubicBezTo>
                      <a:cubicBezTo>
                        <a:pt x="61" y="212"/>
                        <a:pt x="61" y="212"/>
                        <a:pt x="61" y="212"/>
                      </a:cubicBezTo>
                      <a:cubicBezTo>
                        <a:pt x="60" y="211"/>
                        <a:pt x="60" y="211"/>
                        <a:pt x="60" y="211"/>
                      </a:cubicBezTo>
                      <a:cubicBezTo>
                        <a:pt x="60" y="210"/>
                        <a:pt x="60" y="210"/>
                        <a:pt x="60" y="210"/>
                      </a:cubicBezTo>
                      <a:cubicBezTo>
                        <a:pt x="60" y="210"/>
                        <a:pt x="60" y="210"/>
                        <a:pt x="60" y="210"/>
                      </a:cubicBezTo>
                      <a:cubicBezTo>
                        <a:pt x="61" y="211"/>
                        <a:pt x="61" y="211"/>
                        <a:pt x="61" y="211"/>
                      </a:cubicBezTo>
                      <a:cubicBezTo>
                        <a:pt x="63" y="212"/>
                        <a:pt x="63" y="212"/>
                        <a:pt x="63" y="212"/>
                      </a:cubicBezTo>
                      <a:cubicBezTo>
                        <a:pt x="64" y="211"/>
                        <a:pt x="64" y="211"/>
                        <a:pt x="64" y="211"/>
                      </a:cubicBezTo>
                      <a:cubicBezTo>
                        <a:pt x="65" y="210"/>
                        <a:pt x="65" y="210"/>
                        <a:pt x="65" y="210"/>
                      </a:cubicBezTo>
                      <a:cubicBezTo>
                        <a:pt x="64" y="209"/>
                        <a:pt x="64" y="209"/>
                        <a:pt x="64" y="209"/>
                      </a:cubicBezTo>
                      <a:cubicBezTo>
                        <a:pt x="63" y="209"/>
                        <a:pt x="63" y="209"/>
                        <a:pt x="63" y="209"/>
                      </a:cubicBezTo>
                      <a:cubicBezTo>
                        <a:pt x="62" y="209"/>
                        <a:pt x="62" y="209"/>
                        <a:pt x="62" y="209"/>
                      </a:cubicBezTo>
                      <a:cubicBezTo>
                        <a:pt x="61" y="209"/>
                        <a:pt x="61" y="209"/>
                        <a:pt x="61" y="209"/>
                      </a:cubicBezTo>
                      <a:cubicBezTo>
                        <a:pt x="60" y="209"/>
                        <a:pt x="60" y="209"/>
                        <a:pt x="60" y="209"/>
                      </a:cubicBezTo>
                      <a:cubicBezTo>
                        <a:pt x="60" y="209"/>
                        <a:pt x="60" y="209"/>
                        <a:pt x="60" y="209"/>
                      </a:cubicBezTo>
                      <a:cubicBezTo>
                        <a:pt x="60" y="209"/>
                        <a:pt x="60" y="209"/>
                        <a:pt x="60" y="209"/>
                      </a:cubicBezTo>
                      <a:cubicBezTo>
                        <a:pt x="62" y="208"/>
                        <a:pt x="62" y="208"/>
                        <a:pt x="62" y="208"/>
                      </a:cubicBezTo>
                      <a:cubicBezTo>
                        <a:pt x="62" y="208"/>
                        <a:pt x="62" y="208"/>
                        <a:pt x="62" y="208"/>
                      </a:cubicBezTo>
                      <a:cubicBezTo>
                        <a:pt x="63" y="209"/>
                        <a:pt x="63" y="209"/>
                        <a:pt x="63" y="209"/>
                      </a:cubicBezTo>
                      <a:cubicBezTo>
                        <a:pt x="63" y="208"/>
                        <a:pt x="63" y="208"/>
                        <a:pt x="63" y="208"/>
                      </a:cubicBezTo>
                      <a:cubicBezTo>
                        <a:pt x="63" y="207"/>
                        <a:pt x="63" y="207"/>
                        <a:pt x="63" y="207"/>
                      </a:cubicBezTo>
                      <a:cubicBezTo>
                        <a:pt x="62" y="206"/>
                        <a:pt x="62" y="206"/>
                        <a:pt x="62" y="206"/>
                      </a:cubicBezTo>
                      <a:cubicBezTo>
                        <a:pt x="62" y="206"/>
                        <a:pt x="62" y="206"/>
                        <a:pt x="62" y="206"/>
                      </a:cubicBezTo>
                      <a:cubicBezTo>
                        <a:pt x="61" y="207"/>
                        <a:pt x="61" y="207"/>
                        <a:pt x="61" y="207"/>
                      </a:cubicBezTo>
                      <a:cubicBezTo>
                        <a:pt x="61" y="207"/>
                        <a:pt x="61" y="207"/>
                        <a:pt x="61" y="207"/>
                      </a:cubicBezTo>
                      <a:cubicBezTo>
                        <a:pt x="60" y="207"/>
                        <a:pt x="60" y="207"/>
                        <a:pt x="60" y="207"/>
                      </a:cubicBezTo>
                      <a:cubicBezTo>
                        <a:pt x="58" y="208"/>
                        <a:pt x="58" y="208"/>
                        <a:pt x="58" y="208"/>
                      </a:cubicBezTo>
                      <a:cubicBezTo>
                        <a:pt x="58" y="208"/>
                        <a:pt x="58" y="208"/>
                        <a:pt x="58" y="208"/>
                      </a:cubicBezTo>
                      <a:cubicBezTo>
                        <a:pt x="58" y="208"/>
                        <a:pt x="58" y="208"/>
                        <a:pt x="58" y="208"/>
                      </a:cubicBezTo>
                      <a:cubicBezTo>
                        <a:pt x="59" y="208"/>
                        <a:pt x="59" y="208"/>
                        <a:pt x="59" y="208"/>
                      </a:cubicBezTo>
                      <a:cubicBezTo>
                        <a:pt x="59" y="207"/>
                        <a:pt x="59" y="207"/>
                        <a:pt x="59" y="207"/>
                      </a:cubicBezTo>
                      <a:cubicBezTo>
                        <a:pt x="60" y="206"/>
                        <a:pt x="60" y="206"/>
                        <a:pt x="60" y="206"/>
                      </a:cubicBezTo>
                      <a:cubicBezTo>
                        <a:pt x="60" y="206"/>
                        <a:pt x="60" y="206"/>
                        <a:pt x="60" y="206"/>
                      </a:cubicBezTo>
                      <a:cubicBezTo>
                        <a:pt x="61" y="206"/>
                        <a:pt x="61" y="206"/>
                        <a:pt x="61" y="206"/>
                      </a:cubicBezTo>
                      <a:cubicBezTo>
                        <a:pt x="62" y="205"/>
                        <a:pt x="62" y="205"/>
                        <a:pt x="62" y="205"/>
                      </a:cubicBezTo>
                      <a:cubicBezTo>
                        <a:pt x="63" y="205"/>
                        <a:pt x="63" y="205"/>
                        <a:pt x="63" y="205"/>
                      </a:cubicBezTo>
                      <a:cubicBezTo>
                        <a:pt x="63" y="204"/>
                        <a:pt x="63" y="204"/>
                        <a:pt x="63" y="204"/>
                      </a:cubicBezTo>
                      <a:cubicBezTo>
                        <a:pt x="63" y="204"/>
                        <a:pt x="63" y="204"/>
                        <a:pt x="63" y="204"/>
                      </a:cubicBezTo>
                      <a:cubicBezTo>
                        <a:pt x="61" y="204"/>
                        <a:pt x="61" y="204"/>
                        <a:pt x="61" y="204"/>
                      </a:cubicBezTo>
                      <a:cubicBezTo>
                        <a:pt x="60" y="205"/>
                        <a:pt x="60" y="205"/>
                        <a:pt x="60" y="205"/>
                      </a:cubicBezTo>
                      <a:cubicBezTo>
                        <a:pt x="60" y="205"/>
                        <a:pt x="60" y="205"/>
                        <a:pt x="60" y="205"/>
                      </a:cubicBezTo>
                      <a:cubicBezTo>
                        <a:pt x="59" y="204"/>
                        <a:pt x="59" y="204"/>
                        <a:pt x="59" y="204"/>
                      </a:cubicBezTo>
                      <a:cubicBezTo>
                        <a:pt x="58" y="205"/>
                        <a:pt x="58" y="205"/>
                        <a:pt x="58" y="205"/>
                      </a:cubicBezTo>
                      <a:cubicBezTo>
                        <a:pt x="57" y="204"/>
                        <a:pt x="57" y="204"/>
                        <a:pt x="57" y="204"/>
                      </a:cubicBezTo>
                      <a:cubicBezTo>
                        <a:pt x="58" y="204"/>
                        <a:pt x="58" y="204"/>
                        <a:pt x="58" y="204"/>
                      </a:cubicBezTo>
                      <a:cubicBezTo>
                        <a:pt x="58" y="204"/>
                        <a:pt x="58" y="204"/>
                        <a:pt x="58" y="204"/>
                      </a:cubicBezTo>
                      <a:cubicBezTo>
                        <a:pt x="59" y="203"/>
                        <a:pt x="59" y="203"/>
                        <a:pt x="59" y="203"/>
                      </a:cubicBezTo>
                      <a:cubicBezTo>
                        <a:pt x="60" y="203"/>
                        <a:pt x="60" y="203"/>
                        <a:pt x="60" y="203"/>
                      </a:cubicBezTo>
                      <a:cubicBezTo>
                        <a:pt x="62" y="202"/>
                        <a:pt x="62" y="202"/>
                        <a:pt x="62" y="202"/>
                      </a:cubicBezTo>
                      <a:cubicBezTo>
                        <a:pt x="64" y="202"/>
                        <a:pt x="64" y="202"/>
                        <a:pt x="64" y="202"/>
                      </a:cubicBezTo>
                      <a:cubicBezTo>
                        <a:pt x="64" y="201"/>
                        <a:pt x="64" y="201"/>
                        <a:pt x="64" y="201"/>
                      </a:cubicBezTo>
                      <a:cubicBezTo>
                        <a:pt x="64" y="200"/>
                        <a:pt x="64" y="200"/>
                        <a:pt x="64" y="200"/>
                      </a:cubicBezTo>
                      <a:cubicBezTo>
                        <a:pt x="63" y="200"/>
                        <a:pt x="63" y="200"/>
                        <a:pt x="63" y="200"/>
                      </a:cubicBezTo>
                      <a:cubicBezTo>
                        <a:pt x="62" y="201"/>
                        <a:pt x="62" y="201"/>
                        <a:pt x="62" y="201"/>
                      </a:cubicBezTo>
                      <a:cubicBezTo>
                        <a:pt x="61" y="201"/>
                        <a:pt x="61" y="201"/>
                        <a:pt x="61" y="201"/>
                      </a:cubicBezTo>
                      <a:cubicBezTo>
                        <a:pt x="60" y="201"/>
                        <a:pt x="60" y="201"/>
                        <a:pt x="60" y="201"/>
                      </a:cubicBezTo>
                      <a:cubicBezTo>
                        <a:pt x="60" y="200"/>
                        <a:pt x="60" y="200"/>
                        <a:pt x="60" y="200"/>
                      </a:cubicBezTo>
                      <a:cubicBezTo>
                        <a:pt x="59" y="200"/>
                        <a:pt x="59" y="200"/>
                        <a:pt x="59" y="200"/>
                      </a:cubicBezTo>
                      <a:cubicBezTo>
                        <a:pt x="58" y="200"/>
                        <a:pt x="58" y="200"/>
                        <a:pt x="58" y="200"/>
                      </a:cubicBezTo>
                      <a:cubicBezTo>
                        <a:pt x="58" y="200"/>
                        <a:pt x="58" y="200"/>
                        <a:pt x="58" y="200"/>
                      </a:cubicBezTo>
                      <a:cubicBezTo>
                        <a:pt x="58" y="200"/>
                        <a:pt x="58" y="200"/>
                        <a:pt x="58" y="200"/>
                      </a:cubicBezTo>
                      <a:cubicBezTo>
                        <a:pt x="59" y="199"/>
                        <a:pt x="59" y="199"/>
                        <a:pt x="59" y="199"/>
                      </a:cubicBezTo>
                      <a:cubicBezTo>
                        <a:pt x="59" y="198"/>
                        <a:pt x="59" y="198"/>
                        <a:pt x="59" y="198"/>
                      </a:cubicBezTo>
                      <a:cubicBezTo>
                        <a:pt x="60" y="197"/>
                        <a:pt x="60" y="197"/>
                        <a:pt x="60" y="197"/>
                      </a:cubicBezTo>
                      <a:cubicBezTo>
                        <a:pt x="61" y="197"/>
                        <a:pt x="61" y="197"/>
                        <a:pt x="61" y="197"/>
                      </a:cubicBezTo>
                      <a:cubicBezTo>
                        <a:pt x="61" y="196"/>
                        <a:pt x="61" y="196"/>
                        <a:pt x="61" y="196"/>
                      </a:cubicBezTo>
                      <a:cubicBezTo>
                        <a:pt x="60" y="196"/>
                        <a:pt x="60" y="196"/>
                        <a:pt x="60" y="196"/>
                      </a:cubicBezTo>
                      <a:cubicBezTo>
                        <a:pt x="59" y="196"/>
                        <a:pt x="59" y="196"/>
                        <a:pt x="59" y="196"/>
                      </a:cubicBezTo>
                      <a:cubicBezTo>
                        <a:pt x="58" y="198"/>
                        <a:pt x="58" y="198"/>
                        <a:pt x="58" y="198"/>
                      </a:cubicBezTo>
                      <a:cubicBezTo>
                        <a:pt x="58" y="199"/>
                        <a:pt x="58" y="199"/>
                        <a:pt x="58" y="199"/>
                      </a:cubicBezTo>
                      <a:cubicBezTo>
                        <a:pt x="57" y="199"/>
                        <a:pt x="57" y="199"/>
                        <a:pt x="57" y="199"/>
                      </a:cubicBezTo>
                      <a:cubicBezTo>
                        <a:pt x="56" y="199"/>
                        <a:pt x="56" y="199"/>
                        <a:pt x="56" y="199"/>
                      </a:cubicBezTo>
                      <a:cubicBezTo>
                        <a:pt x="56" y="199"/>
                        <a:pt x="56" y="199"/>
                        <a:pt x="56" y="199"/>
                      </a:cubicBezTo>
                      <a:cubicBezTo>
                        <a:pt x="56" y="199"/>
                        <a:pt x="56" y="199"/>
                        <a:pt x="56" y="199"/>
                      </a:cubicBezTo>
                      <a:cubicBezTo>
                        <a:pt x="57" y="197"/>
                        <a:pt x="57" y="197"/>
                        <a:pt x="57" y="197"/>
                      </a:cubicBezTo>
                      <a:cubicBezTo>
                        <a:pt x="57" y="196"/>
                        <a:pt x="57" y="196"/>
                        <a:pt x="57" y="196"/>
                      </a:cubicBezTo>
                      <a:cubicBezTo>
                        <a:pt x="56" y="194"/>
                        <a:pt x="56" y="194"/>
                        <a:pt x="56" y="194"/>
                      </a:cubicBezTo>
                      <a:cubicBezTo>
                        <a:pt x="56" y="193"/>
                        <a:pt x="56" y="193"/>
                        <a:pt x="56" y="193"/>
                      </a:cubicBezTo>
                      <a:cubicBezTo>
                        <a:pt x="56" y="192"/>
                        <a:pt x="56" y="192"/>
                        <a:pt x="56" y="192"/>
                      </a:cubicBezTo>
                      <a:cubicBezTo>
                        <a:pt x="56" y="191"/>
                        <a:pt x="56" y="191"/>
                        <a:pt x="56" y="191"/>
                      </a:cubicBezTo>
                      <a:cubicBezTo>
                        <a:pt x="56" y="191"/>
                        <a:pt x="56" y="191"/>
                        <a:pt x="56" y="191"/>
                      </a:cubicBezTo>
                      <a:cubicBezTo>
                        <a:pt x="55" y="192"/>
                        <a:pt x="55" y="192"/>
                        <a:pt x="55" y="192"/>
                      </a:cubicBezTo>
                      <a:cubicBezTo>
                        <a:pt x="55" y="194"/>
                        <a:pt x="55" y="194"/>
                        <a:pt x="55" y="194"/>
                      </a:cubicBezTo>
                      <a:cubicBezTo>
                        <a:pt x="55" y="195"/>
                        <a:pt x="55" y="195"/>
                        <a:pt x="55" y="195"/>
                      </a:cubicBezTo>
                      <a:cubicBezTo>
                        <a:pt x="56" y="196"/>
                        <a:pt x="56" y="196"/>
                        <a:pt x="56" y="196"/>
                      </a:cubicBezTo>
                      <a:cubicBezTo>
                        <a:pt x="56" y="197"/>
                        <a:pt x="56" y="197"/>
                        <a:pt x="56" y="197"/>
                      </a:cubicBezTo>
                      <a:cubicBezTo>
                        <a:pt x="56" y="199"/>
                        <a:pt x="56" y="199"/>
                        <a:pt x="56" y="199"/>
                      </a:cubicBezTo>
                      <a:cubicBezTo>
                        <a:pt x="55" y="200"/>
                        <a:pt x="55" y="200"/>
                        <a:pt x="55" y="200"/>
                      </a:cubicBezTo>
                      <a:cubicBezTo>
                        <a:pt x="55" y="200"/>
                        <a:pt x="55" y="200"/>
                        <a:pt x="55" y="200"/>
                      </a:cubicBezTo>
                      <a:cubicBezTo>
                        <a:pt x="54" y="199"/>
                        <a:pt x="54" y="199"/>
                        <a:pt x="54" y="199"/>
                      </a:cubicBezTo>
                      <a:cubicBezTo>
                        <a:pt x="53" y="198"/>
                        <a:pt x="53" y="198"/>
                        <a:pt x="53" y="198"/>
                      </a:cubicBezTo>
                      <a:cubicBezTo>
                        <a:pt x="53" y="200"/>
                        <a:pt x="53" y="200"/>
                        <a:pt x="53" y="200"/>
                      </a:cubicBezTo>
                      <a:cubicBezTo>
                        <a:pt x="53" y="200"/>
                        <a:pt x="53" y="200"/>
                        <a:pt x="53" y="200"/>
                      </a:cubicBezTo>
                      <a:cubicBezTo>
                        <a:pt x="53" y="200"/>
                        <a:pt x="53" y="200"/>
                        <a:pt x="53" y="200"/>
                      </a:cubicBezTo>
                      <a:cubicBezTo>
                        <a:pt x="51" y="200"/>
                        <a:pt x="51" y="200"/>
                        <a:pt x="51" y="200"/>
                      </a:cubicBezTo>
                      <a:cubicBezTo>
                        <a:pt x="53" y="201"/>
                        <a:pt x="53" y="201"/>
                        <a:pt x="53" y="201"/>
                      </a:cubicBezTo>
                      <a:cubicBezTo>
                        <a:pt x="53" y="202"/>
                        <a:pt x="53" y="202"/>
                        <a:pt x="53" y="202"/>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49" y="204"/>
                        <a:pt x="49" y="204"/>
                        <a:pt x="49" y="204"/>
                      </a:cubicBezTo>
                      <a:cubicBezTo>
                        <a:pt x="48" y="204"/>
                        <a:pt x="48" y="204"/>
                        <a:pt x="48" y="204"/>
                      </a:cubicBezTo>
                      <a:cubicBezTo>
                        <a:pt x="47" y="204"/>
                        <a:pt x="47" y="204"/>
                        <a:pt x="47" y="204"/>
                      </a:cubicBezTo>
                      <a:cubicBezTo>
                        <a:pt x="48" y="203"/>
                        <a:pt x="48" y="203"/>
                        <a:pt x="48" y="203"/>
                      </a:cubicBezTo>
                      <a:cubicBezTo>
                        <a:pt x="47" y="202"/>
                        <a:pt x="47" y="202"/>
                        <a:pt x="47" y="202"/>
                      </a:cubicBezTo>
                      <a:cubicBezTo>
                        <a:pt x="47" y="202"/>
                        <a:pt x="47" y="202"/>
                        <a:pt x="47" y="202"/>
                      </a:cubicBezTo>
                      <a:cubicBezTo>
                        <a:pt x="46" y="202"/>
                        <a:pt x="46" y="202"/>
                        <a:pt x="46" y="202"/>
                      </a:cubicBezTo>
                      <a:cubicBezTo>
                        <a:pt x="46" y="203"/>
                        <a:pt x="46" y="203"/>
                        <a:pt x="46" y="203"/>
                      </a:cubicBezTo>
                      <a:cubicBezTo>
                        <a:pt x="45" y="201"/>
                        <a:pt x="45" y="201"/>
                        <a:pt x="45" y="201"/>
                      </a:cubicBezTo>
                      <a:cubicBezTo>
                        <a:pt x="46" y="200"/>
                        <a:pt x="46" y="200"/>
                        <a:pt x="46" y="200"/>
                      </a:cubicBezTo>
                      <a:cubicBezTo>
                        <a:pt x="45" y="200"/>
                        <a:pt x="45" y="200"/>
                        <a:pt x="45" y="200"/>
                      </a:cubicBezTo>
                      <a:cubicBezTo>
                        <a:pt x="45" y="199"/>
                        <a:pt x="45" y="199"/>
                        <a:pt x="45" y="199"/>
                      </a:cubicBezTo>
                      <a:cubicBezTo>
                        <a:pt x="45" y="199"/>
                        <a:pt x="45" y="199"/>
                        <a:pt x="45" y="199"/>
                      </a:cubicBezTo>
                      <a:cubicBezTo>
                        <a:pt x="46" y="198"/>
                        <a:pt x="46" y="198"/>
                        <a:pt x="46" y="198"/>
                      </a:cubicBezTo>
                      <a:cubicBezTo>
                        <a:pt x="47" y="198"/>
                        <a:pt x="47" y="198"/>
                        <a:pt x="47" y="198"/>
                      </a:cubicBezTo>
                      <a:cubicBezTo>
                        <a:pt x="47" y="198"/>
                        <a:pt x="47" y="198"/>
                        <a:pt x="47" y="198"/>
                      </a:cubicBezTo>
                      <a:cubicBezTo>
                        <a:pt x="48" y="197"/>
                        <a:pt x="48" y="197"/>
                        <a:pt x="48" y="197"/>
                      </a:cubicBezTo>
                      <a:cubicBezTo>
                        <a:pt x="48" y="197"/>
                        <a:pt x="48" y="197"/>
                        <a:pt x="48" y="197"/>
                      </a:cubicBezTo>
                      <a:cubicBezTo>
                        <a:pt x="50" y="197"/>
                        <a:pt x="50" y="197"/>
                        <a:pt x="50" y="197"/>
                      </a:cubicBezTo>
                      <a:cubicBezTo>
                        <a:pt x="51" y="197"/>
                        <a:pt x="51" y="197"/>
                        <a:pt x="51" y="197"/>
                      </a:cubicBezTo>
                      <a:cubicBezTo>
                        <a:pt x="52" y="196"/>
                        <a:pt x="52" y="196"/>
                        <a:pt x="52" y="196"/>
                      </a:cubicBezTo>
                      <a:cubicBezTo>
                        <a:pt x="53" y="194"/>
                        <a:pt x="53" y="194"/>
                        <a:pt x="53" y="194"/>
                      </a:cubicBezTo>
                      <a:cubicBezTo>
                        <a:pt x="53" y="193"/>
                        <a:pt x="53" y="193"/>
                        <a:pt x="53" y="193"/>
                      </a:cubicBezTo>
                      <a:cubicBezTo>
                        <a:pt x="53" y="193"/>
                        <a:pt x="53" y="193"/>
                        <a:pt x="53" y="193"/>
                      </a:cubicBezTo>
                      <a:cubicBezTo>
                        <a:pt x="52" y="193"/>
                        <a:pt x="52" y="193"/>
                        <a:pt x="52" y="193"/>
                      </a:cubicBezTo>
                      <a:cubicBezTo>
                        <a:pt x="51" y="194"/>
                        <a:pt x="51" y="194"/>
                        <a:pt x="51" y="194"/>
                      </a:cubicBezTo>
                      <a:cubicBezTo>
                        <a:pt x="50" y="196"/>
                        <a:pt x="50" y="196"/>
                        <a:pt x="50" y="196"/>
                      </a:cubicBezTo>
                      <a:cubicBezTo>
                        <a:pt x="49" y="196"/>
                        <a:pt x="49" y="196"/>
                        <a:pt x="49" y="196"/>
                      </a:cubicBezTo>
                      <a:cubicBezTo>
                        <a:pt x="48" y="195"/>
                        <a:pt x="48" y="195"/>
                        <a:pt x="48" y="195"/>
                      </a:cubicBezTo>
                      <a:cubicBezTo>
                        <a:pt x="47" y="195"/>
                        <a:pt x="47" y="195"/>
                        <a:pt x="47" y="195"/>
                      </a:cubicBezTo>
                      <a:cubicBezTo>
                        <a:pt x="47" y="194"/>
                        <a:pt x="47" y="194"/>
                        <a:pt x="47" y="194"/>
                      </a:cubicBezTo>
                      <a:cubicBezTo>
                        <a:pt x="48" y="194"/>
                        <a:pt x="48" y="194"/>
                        <a:pt x="48" y="194"/>
                      </a:cubicBezTo>
                      <a:cubicBezTo>
                        <a:pt x="50" y="193"/>
                        <a:pt x="50" y="193"/>
                        <a:pt x="50" y="193"/>
                      </a:cubicBezTo>
                      <a:cubicBezTo>
                        <a:pt x="50" y="193"/>
                        <a:pt x="50" y="193"/>
                        <a:pt x="50" y="193"/>
                      </a:cubicBezTo>
                      <a:cubicBezTo>
                        <a:pt x="51" y="192"/>
                        <a:pt x="51" y="192"/>
                        <a:pt x="51" y="192"/>
                      </a:cubicBezTo>
                      <a:cubicBezTo>
                        <a:pt x="51" y="191"/>
                        <a:pt x="51" y="191"/>
                        <a:pt x="51" y="191"/>
                      </a:cubicBezTo>
                      <a:cubicBezTo>
                        <a:pt x="51" y="191"/>
                        <a:pt x="51" y="191"/>
                        <a:pt x="51" y="191"/>
                      </a:cubicBezTo>
                      <a:cubicBezTo>
                        <a:pt x="51" y="191"/>
                        <a:pt x="51" y="191"/>
                        <a:pt x="51" y="191"/>
                      </a:cubicBezTo>
                      <a:cubicBezTo>
                        <a:pt x="52" y="190"/>
                        <a:pt x="52" y="190"/>
                        <a:pt x="52" y="190"/>
                      </a:cubicBezTo>
                      <a:cubicBezTo>
                        <a:pt x="52" y="190"/>
                        <a:pt x="52" y="190"/>
                        <a:pt x="52" y="190"/>
                      </a:cubicBezTo>
                      <a:cubicBezTo>
                        <a:pt x="52" y="189"/>
                        <a:pt x="52" y="189"/>
                        <a:pt x="52" y="189"/>
                      </a:cubicBezTo>
                      <a:cubicBezTo>
                        <a:pt x="51" y="189"/>
                        <a:pt x="51" y="189"/>
                        <a:pt x="51" y="189"/>
                      </a:cubicBezTo>
                      <a:cubicBezTo>
                        <a:pt x="51" y="189"/>
                        <a:pt x="51" y="189"/>
                        <a:pt x="51" y="189"/>
                      </a:cubicBezTo>
                      <a:cubicBezTo>
                        <a:pt x="50" y="190"/>
                        <a:pt x="50" y="190"/>
                        <a:pt x="50" y="190"/>
                      </a:cubicBezTo>
                      <a:cubicBezTo>
                        <a:pt x="49" y="189"/>
                        <a:pt x="49" y="189"/>
                        <a:pt x="49" y="189"/>
                      </a:cubicBezTo>
                      <a:cubicBezTo>
                        <a:pt x="48" y="189"/>
                        <a:pt x="48" y="189"/>
                        <a:pt x="48" y="189"/>
                      </a:cubicBezTo>
                      <a:cubicBezTo>
                        <a:pt x="48" y="189"/>
                        <a:pt x="48" y="189"/>
                        <a:pt x="48" y="189"/>
                      </a:cubicBezTo>
                      <a:cubicBezTo>
                        <a:pt x="48" y="189"/>
                        <a:pt x="48" y="189"/>
                        <a:pt x="48" y="189"/>
                      </a:cubicBezTo>
                      <a:cubicBezTo>
                        <a:pt x="49" y="188"/>
                        <a:pt x="49" y="188"/>
                        <a:pt x="49" y="188"/>
                      </a:cubicBezTo>
                      <a:cubicBezTo>
                        <a:pt x="50" y="188"/>
                        <a:pt x="50" y="188"/>
                        <a:pt x="50" y="188"/>
                      </a:cubicBezTo>
                      <a:cubicBezTo>
                        <a:pt x="51" y="189"/>
                        <a:pt x="51" y="189"/>
                        <a:pt x="51" y="189"/>
                      </a:cubicBezTo>
                      <a:cubicBezTo>
                        <a:pt x="52" y="188"/>
                        <a:pt x="52" y="188"/>
                        <a:pt x="52" y="188"/>
                      </a:cubicBezTo>
                      <a:cubicBezTo>
                        <a:pt x="53" y="188"/>
                        <a:pt x="53" y="188"/>
                        <a:pt x="53" y="188"/>
                      </a:cubicBezTo>
                      <a:cubicBezTo>
                        <a:pt x="54" y="186"/>
                        <a:pt x="54" y="186"/>
                        <a:pt x="54" y="186"/>
                      </a:cubicBezTo>
                      <a:cubicBezTo>
                        <a:pt x="53" y="185"/>
                        <a:pt x="53" y="185"/>
                        <a:pt x="53" y="185"/>
                      </a:cubicBezTo>
                      <a:cubicBezTo>
                        <a:pt x="53" y="185"/>
                        <a:pt x="53" y="185"/>
                        <a:pt x="53" y="185"/>
                      </a:cubicBezTo>
                      <a:cubicBezTo>
                        <a:pt x="55" y="184"/>
                        <a:pt x="55" y="184"/>
                        <a:pt x="55" y="184"/>
                      </a:cubicBezTo>
                      <a:cubicBezTo>
                        <a:pt x="54" y="182"/>
                        <a:pt x="54" y="182"/>
                        <a:pt x="54" y="182"/>
                      </a:cubicBezTo>
                      <a:cubicBezTo>
                        <a:pt x="54" y="181"/>
                        <a:pt x="54" y="181"/>
                        <a:pt x="54" y="181"/>
                      </a:cubicBezTo>
                      <a:cubicBezTo>
                        <a:pt x="54" y="180"/>
                        <a:pt x="54" y="180"/>
                        <a:pt x="54" y="180"/>
                      </a:cubicBezTo>
                      <a:cubicBezTo>
                        <a:pt x="53" y="180"/>
                        <a:pt x="53" y="180"/>
                        <a:pt x="53" y="180"/>
                      </a:cubicBezTo>
                      <a:cubicBezTo>
                        <a:pt x="53" y="180"/>
                        <a:pt x="53" y="180"/>
                        <a:pt x="53" y="180"/>
                      </a:cubicBezTo>
                      <a:cubicBezTo>
                        <a:pt x="52" y="179"/>
                        <a:pt x="52" y="179"/>
                        <a:pt x="52" y="179"/>
                      </a:cubicBezTo>
                      <a:cubicBezTo>
                        <a:pt x="51" y="179"/>
                        <a:pt x="51" y="179"/>
                        <a:pt x="51" y="179"/>
                      </a:cubicBezTo>
                      <a:cubicBezTo>
                        <a:pt x="50" y="179"/>
                        <a:pt x="50" y="179"/>
                        <a:pt x="50" y="179"/>
                      </a:cubicBezTo>
                      <a:cubicBezTo>
                        <a:pt x="51" y="178"/>
                        <a:pt x="51" y="178"/>
                        <a:pt x="51" y="178"/>
                      </a:cubicBezTo>
                      <a:cubicBezTo>
                        <a:pt x="51" y="178"/>
                        <a:pt x="51" y="178"/>
                        <a:pt x="51" y="178"/>
                      </a:cubicBezTo>
                      <a:cubicBezTo>
                        <a:pt x="52" y="179"/>
                        <a:pt x="52" y="179"/>
                        <a:pt x="52" y="179"/>
                      </a:cubicBezTo>
                      <a:cubicBezTo>
                        <a:pt x="52" y="178"/>
                        <a:pt x="52" y="178"/>
                        <a:pt x="52" y="178"/>
                      </a:cubicBezTo>
                      <a:cubicBezTo>
                        <a:pt x="53" y="177"/>
                        <a:pt x="53" y="177"/>
                        <a:pt x="53" y="177"/>
                      </a:cubicBezTo>
                      <a:cubicBezTo>
                        <a:pt x="53" y="176"/>
                        <a:pt x="53" y="176"/>
                        <a:pt x="53" y="176"/>
                      </a:cubicBezTo>
                      <a:cubicBezTo>
                        <a:pt x="54" y="176"/>
                        <a:pt x="54" y="176"/>
                        <a:pt x="54" y="176"/>
                      </a:cubicBezTo>
                      <a:cubicBezTo>
                        <a:pt x="54" y="175"/>
                        <a:pt x="54" y="175"/>
                        <a:pt x="54" y="175"/>
                      </a:cubicBezTo>
                      <a:cubicBezTo>
                        <a:pt x="53" y="174"/>
                        <a:pt x="53" y="174"/>
                        <a:pt x="53" y="174"/>
                      </a:cubicBezTo>
                      <a:cubicBezTo>
                        <a:pt x="52" y="174"/>
                        <a:pt x="52" y="174"/>
                        <a:pt x="52" y="174"/>
                      </a:cubicBezTo>
                      <a:cubicBezTo>
                        <a:pt x="52" y="174"/>
                        <a:pt x="52" y="174"/>
                        <a:pt x="52" y="174"/>
                      </a:cubicBezTo>
                      <a:cubicBezTo>
                        <a:pt x="52" y="173"/>
                        <a:pt x="52" y="173"/>
                        <a:pt x="52" y="173"/>
                      </a:cubicBezTo>
                      <a:cubicBezTo>
                        <a:pt x="53" y="173"/>
                        <a:pt x="53" y="173"/>
                        <a:pt x="53" y="173"/>
                      </a:cubicBezTo>
                      <a:cubicBezTo>
                        <a:pt x="53" y="172"/>
                        <a:pt x="53" y="172"/>
                        <a:pt x="53" y="172"/>
                      </a:cubicBezTo>
                      <a:cubicBezTo>
                        <a:pt x="52" y="171"/>
                        <a:pt x="52" y="171"/>
                        <a:pt x="52" y="171"/>
                      </a:cubicBezTo>
                      <a:cubicBezTo>
                        <a:pt x="52" y="170"/>
                        <a:pt x="52" y="170"/>
                        <a:pt x="52" y="170"/>
                      </a:cubicBezTo>
                      <a:cubicBezTo>
                        <a:pt x="52" y="170"/>
                        <a:pt x="52" y="170"/>
                        <a:pt x="52" y="170"/>
                      </a:cubicBezTo>
                      <a:cubicBezTo>
                        <a:pt x="53" y="170"/>
                        <a:pt x="53" y="170"/>
                        <a:pt x="53" y="170"/>
                      </a:cubicBezTo>
                      <a:cubicBezTo>
                        <a:pt x="53" y="171"/>
                        <a:pt x="53" y="171"/>
                        <a:pt x="53" y="171"/>
                      </a:cubicBezTo>
                      <a:cubicBezTo>
                        <a:pt x="53" y="170"/>
                        <a:pt x="53" y="170"/>
                        <a:pt x="53" y="170"/>
                      </a:cubicBezTo>
                      <a:cubicBezTo>
                        <a:pt x="53" y="170"/>
                        <a:pt x="53" y="170"/>
                        <a:pt x="53" y="170"/>
                      </a:cubicBezTo>
                      <a:cubicBezTo>
                        <a:pt x="53" y="169"/>
                        <a:pt x="53" y="169"/>
                        <a:pt x="53" y="169"/>
                      </a:cubicBezTo>
                      <a:cubicBezTo>
                        <a:pt x="53" y="168"/>
                        <a:pt x="53" y="168"/>
                        <a:pt x="53" y="168"/>
                      </a:cubicBezTo>
                      <a:cubicBezTo>
                        <a:pt x="53" y="167"/>
                        <a:pt x="53" y="167"/>
                        <a:pt x="53" y="167"/>
                      </a:cubicBezTo>
                      <a:cubicBezTo>
                        <a:pt x="53" y="166"/>
                        <a:pt x="53" y="166"/>
                        <a:pt x="53" y="166"/>
                      </a:cubicBezTo>
                      <a:cubicBezTo>
                        <a:pt x="53" y="165"/>
                        <a:pt x="53" y="165"/>
                        <a:pt x="53" y="165"/>
                      </a:cubicBezTo>
                      <a:cubicBezTo>
                        <a:pt x="53" y="165"/>
                        <a:pt x="53" y="165"/>
                        <a:pt x="53" y="165"/>
                      </a:cubicBezTo>
                      <a:cubicBezTo>
                        <a:pt x="52" y="164"/>
                        <a:pt x="52" y="164"/>
                        <a:pt x="52" y="164"/>
                      </a:cubicBezTo>
                      <a:cubicBezTo>
                        <a:pt x="53" y="163"/>
                        <a:pt x="53" y="163"/>
                        <a:pt x="53" y="163"/>
                      </a:cubicBezTo>
                      <a:cubicBezTo>
                        <a:pt x="53" y="162"/>
                        <a:pt x="53" y="162"/>
                        <a:pt x="53" y="162"/>
                      </a:cubicBezTo>
                      <a:cubicBezTo>
                        <a:pt x="53" y="161"/>
                        <a:pt x="53" y="161"/>
                        <a:pt x="53" y="161"/>
                      </a:cubicBezTo>
                      <a:cubicBezTo>
                        <a:pt x="52" y="161"/>
                        <a:pt x="52" y="161"/>
                        <a:pt x="52" y="161"/>
                      </a:cubicBezTo>
                      <a:cubicBezTo>
                        <a:pt x="51" y="163"/>
                        <a:pt x="51" y="163"/>
                        <a:pt x="51" y="163"/>
                      </a:cubicBezTo>
                      <a:cubicBezTo>
                        <a:pt x="50" y="163"/>
                        <a:pt x="50" y="163"/>
                        <a:pt x="50" y="163"/>
                      </a:cubicBezTo>
                      <a:cubicBezTo>
                        <a:pt x="49" y="163"/>
                        <a:pt x="49" y="163"/>
                        <a:pt x="49" y="163"/>
                      </a:cubicBezTo>
                      <a:cubicBezTo>
                        <a:pt x="49" y="163"/>
                        <a:pt x="49" y="163"/>
                        <a:pt x="49" y="163"/>
                      </a:cubicBezTo>
                      <a:cubicBezTo>
                        <a:pt x="49" y="163"/>
                        <a:pt x="49" y="163"/>
                        <a:pt x="49" y="163"/>
                      </a:cubicBezTo>
                      <a:cubicBezTo>
                        <a:pt x="49" y="163"/>
                        <a:pt x="49" y="163"/>
                        <a:pt x="49" y="163"/>
                      </a:cubicBezTo>
                      <a:cubicBezTo>
                        <a:pt x="50" y="162"/>
                        <a:pt x="50" y="162"/>
                        <a:pt x="50" y="162"/>
                      </a:cubicBezTo>
                      <a:cubicBezTo>
                        <a:pt x="51" y="162"/>
                        <a:pt x="51" y="162"/>
                        <a:pt x="51" y="162"/>
                      </a:cubicBezTo>
                      <a:cubicBezTo>
                        <a:pt x="51" y="161"/>
                        <a:pt x="51" y="161"/>
                        <a:pt x="51" y="161"/>
                      </a:cubicBezTo>
                      <a:cubicBezTo>
                        <a:pt x="52" y="160"/>
                        <a:pt x="52" y="160"/>
                        <a:pt x="52" y="160"/>
                      </a:cubicBezTo>
                      <a:cubicBezTo>
                        <a:pt x="53" y="160"/>
                        <a:pt x="53" y="160"/>
                        <a:pt x="53" y="160"/>
                      </a:cubicBezTo>
                      <a:cubicBezTo>
                        <a:pt x="54" y="159"/>
                        <a:pt x="54" y="159"/>
                        <a:pt x="54" y="159"/>
                      </a:cubicBezTo>
                      <a:cubicBezTo>
                        <a:pt x="54" y="158"/>
                        <a:pt x="54" y="158"/>
                        <a:pt x="54" y="158"/>
                      </a:cubicBezTo>
                      <a:cubicBezTo>
                        <a:pt x="54" y="157"/>
                        <a:pt x="54" y="157"/>
                        <a:pt x="54" y="157"/>
                      </a:cubicBezTo>
                      <a:cubicBezTo>
                        <a:pt x="53" y="155"/>
                        <a:pt x="53" y="155"/>
                        <a:pt x="53" y="155"/>
                      </a:cubicBezTo>
                      <a:cubicBezTo>
                        <a:pt x="52" y="154"/>
                        <a:pt x="52" y="154"/>
                        <a:pt x="52" y="154"/>
                      </a:cubicBezTo>
                      <a:cubicBezTo>
                        <a:pt x="52" y="154"/>
                        <a:pt x="52" y="154"/>
                        <a:pt x="52" y="154"/>
                      </a:cubicBezTo>
                      <a:cubicBezTo>
                        <a:pt x="51" y="154"/>
                        <a:pt x="51" y="154"/>
                        <a:pt x="51" y="154"/>
                      </a:cubicBezTo>
                      <a:cubicBezTo>
                        <a:pt x="51" y="153"/>
                        <a:pt x="51" y="153"/>
                        <a:pt x="51" y="153"/>
                      </a:cubicBezTo>
                      <a:cubicBezTo>
                        <a:pt x="51" y="153"/>
                        <a:pt x="51" y="153"/>
                        <a:pt x="51" y="153"/>
                      </a:cubicBezTo>
                      <a:cubicBezTo>
                        <a:pt x="51" y="152"/>
                        <a:pt x="51" y="152"/>
                        <a:pt x="51" y="152"/>
                      </a:cubicBezTo>
                      <a:cubicBezTo>
                        <a:pt x="51" y="152"/>
                        <a:pt x="51" y="152"/>
                        <a:pt x="51" y="152"/>
                      </a:cubicBezTo>
                      <a:cubicBezTo>
                        <a:pt x="51" y="150"/>
                        <a:pt x="51" y="150"/>
                        <a:pt x="51" y="150"/>
                      </a:cubicBezTo>
                      <a:cubicBezTo>
                        <a:pt x="51" y="149"/>
                        <a:pt x="51" y="149"/>
                        <a:pt x="51" y="149"/>
                      </a:cubicBezTo>
                      <a:cubicBezTo>
                        <a:pt x="48" y="148"/>
                        <a:pt x="48" y="148"/>
                        <a:pt x="48" y="148"/>
                      </a:cubicBezTo>
                      <a:cubicBezTo>
                        <a:pt x="48" y="147"/>
                        <a:pt x="48" y="147"/>
                        <a:pt x="48" y="147"/>
                      </a:cubicBezTo>
                      <a:cubicBezTo>
                        <a:pt x="48" y="146"/>
                        <a:pt x="48" y="146"/>
                        <a:pt x="48" y="146"/>
                      </a:cubicBezTo>
                      <a:cubicBezTo>
                        <a:pt x="47" y="146"/>
                        <a:pt x="47" y="146"/>
                        <a:pt x="47" y="146"/>
                      </a:cubicBezTo>
                      <a:cubicBezTo>
                        <a:pt x="47" y="145"/>
                        <a:pt x="47" y="145"/>
                        <a:pt x="47" y="145"/>
                      </a:cubicBezTo>
                      <a:cubicBezTo>
                        <a:pt x="48" y="145"/>
                        <a:pt x="48" y="145"/>
                        <a:pt x="48" y="145"/>
                      </a:cubicBezTo>
                      <a:cubicBezTo>
                        <a:pt x="49" y="144"/>
                        <a:pt x="49" y="144"/>
                        <a:pt x="49" y="144"/>
                      </a:cubicBezTo>
                      <a:cubicBezTo>
                        <a:pt x="50" y="144"/>
                        <a:pt x="50" y="144"/>
                        <a:pt x="50" y="144"/>
                      </a:cubicBezTo>
                      <a:cubicBezTo>
                        <a:pt x="50" y="143"/>
                        <a:pt x="50" y="143"/>
                        <a:pt x="50" y="143"/>
                      </a:cubicBezTo>
                      <a:cubicBezTo>
                        <a:pt x="50" y="143"/>
                        <a:pt x="50" y="143"/>
                        <a:pt x="50" y="143"/>
                      </a:cubicBezTo>
                      <a:cubicBezTo>
                        <a:pt x="49" y="143"/>
                        <a:pt x="49" y="143"/>
                        <a:pt x="49" y="143"/>
                      </a:cubicBezTo>
                      <a:cubicBezTo>
                        <a:pt x="49" y="142"/>
                        <a:pt x="49" y="142"/>
                        <a:pt x="49" y="142"/>
                      </a:cubicBezTo>
                      <a:cubicBezTo>
                        <a:pt x="50" y="141"/>
                        <a:pt x="50" y="141"/>
                        <a:pt x="50" y="141"/>
                      </a:cubicBezTo>
                      <a:cubicBezTo>
                        <a:pt x="51" y="140"/>
                        <a:pt x="51" y="140"/>
                        <a:pt x="51" y="140"/>
                      </a:cubicBezTo>
                      <a:cubicBezTo>
                        <a:pt x="51" y="139"/>
                        <a:pt x="51" y="139"/>
                        <a:pt x="51" y="139"/>
                      </a:cubicBezTo>
                      <a:cubicBezTo>
                        <a:pt x="50" y="139"/>
                        <a:pt x="50" y="139"/>
                        <a:pt x="50" y="139"/>
                      </a:cubicBezTo>
                      <a:cubicBezTo>
                        <a:pt x="51" y="138"/>
                        <a:pt x="51" y="138"/>
                        <a:pt x="51" y="138"/>
                      </a:cubicBezTo>
                      <a:cubicBezTo>
                        <a:pt x="50" y="138"/>
                        <a:pt x="50" y="138"/>
                        <a:pt x="50" y="138"/>
                      </a:cubicBezTo>
                      <a:cubicBezTo>
                        <a:pt x="50" y="137"/>
                        <a:pt x="50" y="137"/>
                        <a:pt x="50" y="137"/>
                      </a:cubicBezTo>
                      <a:cubicBezTo>
                        <a:pt x="49" y="136"/>
                        <a:pt x="49" y="136"/>
                        <a:pt x="49" y="136"/>
                      </a:cubicBezTo>
                      <a:cubicBezTo>
                        <a:pt x="47" y="135"/>
                        <a:pt x="47" y="135"/>
                        <a:pt x="47" y="135"/>
                      </a:cubicBezTo>
                      <a:cubicBezTo>
                        <a:pt x="47" y="134"/>
                        <a:pt x="47" y="134"/>
                        <a:pt x="47" y="134"/>
                      </a:cubicBezTo>
                      <a:cubicBezTo>
                        <a:pt x="46" y="134"/>
                        <a:pt x="46" y="134"/>
                        <a:pt x="46" y="134"/>
                      </a:cubicBezTo>
                      <a:cubicBezTo>
                        <a:pt x="46" y="134"/>
                        <a:pt x="46" y="134"/>
                        <a:pt x="46" y="134"/>
                      </a:cubicBezTo>
                      <a:cubicBezTo>
                        <a:pt x="45" y="135"/>
                        <a:pt x="45" y="135"/>
                        <a:pt x="45" y="135"/>
                      </a:cubicBezTo>
                      <a:cubicBezTo>
                        <a:pt x="45" y="134"/>
                        <a:pt x="45" y="134"/>
                        <a:pt x="45" y="134"/>
                      </a:cubicBezTo>
                      <a:cubicBezTo>
                        <a:pt x="45" y="134"/>
                        <a:pt x="45" y="134"/>
                        <a:pt x="45" y="134"/>
                      </a:cubicBezTo>
                      <a:cubicBezTo>
                        <a:pt x="45" y="133"/>
                        <a:pt x="45" y="133"/>
                        <a:pt x="45" y="133"/>
                      </a:cubicBezTo>
                      <a:cubicBezTo>
                        <a:pt x="44" y="133"/>
                        <a:pt x="44" y="133"/>
                        <a:pt x="44" y="133"/>
                      </a:cubicBezTo>
                      <a:cubicBezTo>
                        <a:pt x="43" y="132"/>
                        <a:pt x="43" y="132"/>
                        <a:pt x="43" y="132"/>
                      </a:cubicBezTo>
                      <a:cubicBezTo>
                        <a:pt x="43" y="131"/>
                        <a:pt x="43" y="131"/>
                        <a:pt x="43" y="131"/>
                      </a:cubicBezTo>
                      <a:cubicBezTo>
                        <a:pt x="42" y="131"/>
                        <a:pt x="42" y="131"/>
                        <a:pt x="42" y="131"/>
                      </a:cubicBezTo>
                      <a:cubicBezTo>
                        <a:pt x="42" y="131"/>
                        <a:pt x="42" y="131"/>
                        <a:pt x="42" y="131"/>
                      </a:cubicBezTo>
                      <a:cubicBezTo>
                        <a:pt x="41" y="132"/>
                        <a:pt x="41" y="132"/>
                        <a:pt x="41" y="132"/>
                      </a:cubicBezTo>
                      <a:cubicBezTo>
                        <a:pt x="41" y="131"/>
                        <a:pt x="41" y="131"/>
                        <a:pt x="41" y="131"/>
                      </a:cubicBezTo>
                      <a:cubicBezTo>
                        <a:pt x="42" y="130"/>
                        <a:pt x="42" y="130"/>
                        <a:pt x="42" y="130"/>
                      </a:cubicBezTo>
                      <a:cubicBezTo>
                        <a:pt x="40" y="129"/>
                        <a:pt x="40" y="129"/>
                        <a:pt x="40" y="129"/>
                      </a:cubicBezTo>
                      <a:cubicBezTo>
                        <a:pt x="39" y="128"/>
                        <a:pt x="39" y="128"/>
                        <a:pt x="39" y="128"/>
                      </a:cubicBezTo>
                      <a:cubicBezTo>
                        <a:pt x="38" y="128"/>
                        <a:pt x="38" y="128"/>
                        <a:pt x="38" y="128"/>
                      </a:cubicBezTo>
                      <a:cubicBezTo>
                        <a:pt x="37" y="129"/>
                        <a:pt x="37" y="129"/>
                        <a:pt x="37" y="129"/>
                      </a:cubicBezTo>
                      <a:cubicBezTo>
                        <a:pt x="37" y="128"/>
                        <a:pt x="37" y="128"/>
                        <a:pt x="37" y="128"/>
                      </a:cubicBezTo>
                      <a:cubicBezTo>
                        <a:pt x="35" y="127"/>
                        <a:pt x="35" y="127"/>
                        <a:pt x="35" y="127"/>
                      </a:cubicBezTo>
                      <a:cubicBezTo>
                        <a:pt x="34" y="126"/>
                        <a:pt x="34" y="126"/>
                        <a:pt x="34" y="126"/>
                      </a:cubicBezTo>
                      <a:cubicBezTo>
                        <a:pt x="33" y="125"/>
                        <a:pt x="33" y="125"/>
                        <a:pt x="33" y="125"/>
                      </a:cubicBezTo>
                      <a:cubicBezTo>
                        <a:pt x="32" y="125"/>
                        <a:pt x="32" y="125"/>
                        <a:pt x="32" y="125"/>
                      </a:cubicBezTo>
                      <a:cubicBezTo>
                        <a:pt x="30" y="125"/>
                        <a:pt x="30" y="125"/>
                        <a:pt x="30" y="125"/>
                      </a:cubicBezTo>
                      <a:cubicBezTo>
                        <a:pt x="29" y="126"/>
                        <a:pt x="29" y="126"/>
                        <a:pt x="29" y="126"/>
                      </a:cubicBezTo>
                      <a:cubicBezTo>
                        <a:pt x="29" y="127"/>
                        <a:pt x="29" y="127"/>
                        <a:pt x="29" y="127"/>
                      </a:cubicBezTo>
                      <a:cubicBezTo>
                        <a:pt x="27" y="128"/>
                        <a:pt x="27" y="128"/>
                        <a:pt x="27" y="128"/>
                      </a:cubicBezTo>
                      <a:cubicBezTo>
                        <a:pt x="27" y="128"/>
                        <a:pt x="27" y="128"/>
                        <a:pt x="27" y="128"/>
                      </a:cubicBezTo>
                      <a:cubicBezTo>
                        <a:pt x="27" y="128"/>
                        <a:pt x="27" y="128"/>
                        <a:pt x="27" y="128"/>
                      </a:cubicBezTo>
                      <a:cubicBezTo>
                        <a:pt x="28" y="127"/>
                        <a:pt x="28" y="127"/>
                        <a:pt x="28" y="127"/>
                      </a:cubicBezTo>
                      <a:cubicBezTo>
                        <a:pt x="28" y="125"/>
                        <a:pt x="28" y="125"/>
                        <a:pt x="28" y="125"/>
                      </a:cubicBezTo>
                      <a:cubicBezTo>
                        <a:pt x="27" y="125"/>
                        <a:pt x="27" y="125"/>
                        <a:pt x="27" y="125"/>
                      </a:cubicBezTo>
                      <a:cubicBezTo>
                        <a:pt x="26" y="125"/>
                        <a:pt x="26" y="125"/>
                        <a:pt x="26" y="125"/>
                      </a:cubicBezTo>
                      <a:cubicBezTo>
                        <a:pt x="25" y="126"/>
                        <a:pt x="25" y="126"/>
                        <a:pt x="25" y="126"/>
                      </a:cubicBezTo>
                      <a:cubicBezTo>
                        <a:pt x="25" y="127"/>
                        <a:pt x="25" y="127"/>
                        <a:pt x="25" y="127"/>
                      </a:cubicBezTo>
                      <a:cubicBezTo>
                        <a:pt x="24" y="127"/>
                        <a:pt x="24" y="127"/>
                        <a:pt x="24" y="127"/>
                      </a:cubicBezTo>
                      <a:cubicBezTo>
                        <a:pt x="24" y="126"/>
                        <a:pt x="24" y="126"/>
                        <a:pt x="24" y="126"/>
                      </a:cubicBezTo>
                      <a:cubicBezTo>
                        <a:pt x="23" y="125"/>
                        <a:pt x="23" y="125"/>
                        <a:pt x="23" y="125"/>
                      </a:cubicBezTo>
                      <a:cubicBezTo>
                        <a:pt x="22" y="125"/>
                        <a:pt x="22" y="125"/>
                        <a:pt x="22" y="125"/>
                      </a:cubicBezTo>
                      <a:cubicBezTo>
                        <a:pt x="22" y="126"/>
                        <a:pt x="22" y="126"/>
                        <a:pt x="22" y="126"/>
                      </a:cubicBezTo>
                      <a:cubicBezTo>
                        <a:pt x="21" y="128"/>
                        <a:pt x="21" y="128"/>
                        <a:pt x="21" y="128"/>
                      </a:cubicBezTo>
                      <a:cubicBezTo>
                        <a:pt x="21" y="128"/>
                        <a:pt x="21" y="128"/>
                        <a:pt x="21" y="128"/>
                      </a:cubicBezTo>
                      <a:cubicBezTo>
                        <a:pt x="20" y="128"/>
                        <a:pt x="20" y="128"/>
                        <a:pt x="20" y="128"/>
                      </a:cubicBezTo>
                      <a:cubicBezTo>
                        <a:pt x="20" y="126"/>
                        <a:pt x="20" y="126"/>
                        <a:pt x="20" y="126"/>
                      </a:cubicBezTo>
                      <a:cubicBezTo>
                        <a:pt x="21" y="125"/>
                        <a:pt x="21" y="125"/>
                        <a:pt x="21" y="125"/>
                      </a:cubicBezTo>
                      <a:cubicBezTo>
                        <a:pt x="22" y="125"/>
                        <a:pt x="22" y="125"/>
                        <a:pt x="22" y="125"/>
                      </a:cubicBezTo>
                      <a:cubicBezTo>
                        <a:pt x="22" y="124"/>
                        <a:pt x="22" y="124"/>
                        <a:pt x="22" y="124"/>
                      </a:cubicBezTo>
                      <a:cubicBezTo>
                        <a:pt x="21" y="124"/>
                        <a:pt x="21" y="124"/>
                        <a:pt x="21" y="124"/>
                      </a:cubicBezTo>
                      <a:cubicBezTo>
                        <a:pt x="20" y="124"/>
                        <a:pt x="20" y="124"/>
                        <a:pt x="20" y="124"/>
                      </a:cubicBezTo>
                      <a:cubicBezTo>
                        <a:pt x="19" y="124"/>
                        <a:pt x="19" y="124"/>
                        <a:pt x="19" y="124"/>
                      </a:cubicBezTo>
                      <a:cubicBezTo>
                        <a:pt x="18" y="125"/>
                        <a:pt x="18" y="125"/>
                        <a:pt x="18" y="125"/>
                      </a:cubicBezTo>
                      <a:cubicBezTo>
                        <a:pt x="18" y="125"/>
                        <a:pt x="18" y="125"/>
                        <a:pt x="18" y="125"/>
                      </a:cubicBezTo>
                      <a:cubicBezTo>
                        <a:pt x="18" y="125"/>
                        <a:pt x="18" y="125"/>
                        <a:pt x="18" y="125"/>
                      </a:cubicBezTo>
                      <a:cubicBezTo>
                        <a:pt x="18" y="124"/>
                        <a:pt x="18" y="124"/>
                        <a:pt x="18" y="124"/>
                      </a:cubicBezTo>
                      <a:cubicBezTo>
                        <a:pt x="17" y="123"/>
                        <a:pt x="17" y="123"/>
                        <a:pt x="17" y="123"/>
                      </a:cubicBezTo>
                      <a:cubicBezTo>
                        <a:pt x="17" y="122"/>
                        <a:pt x="17" y="122"/>
                        <a:pt x="17" y="122"/>
                      </a:cubicBezTo>
                      <a:cubicBezTo>
                        <a:pt x="16" y="122"/>
                        <a:pt x="16" y="122"/>
                        <a:pt x="16" y="122"/>
                      </a:cubicBezTo>
                      <a:cubicBezTo>
                        <a:pt x="16" y="122"/>
                        <a:pt x="16" y="122"/>
                        <a:pt x="16" y="122"/>
                      </a:cubicBezTo>
                      <a:cubicBezTo>
                        <a:pt x="15" y="123"/>
                        <a:pt x="15" y="123"/>
                        <a:pt x="15" y="123"/>
                      </a:cubicBezTo>
                      <a:cubicBezTo>
                        <a:pt x="15" y="124"/>
                        <a:pt x="15" y="124"/>
                        <a:pt x="15" y="124"/>
                      </a:cubicBezTo>
                      <a:cubicBezTo>
                        <a:pt x="14" y="125"/>
                        <a:pt x="14" y="125"/>
                        <a:pt x="14" y="125"/>
                      </a:cubicBezTo>
                      <a:cubicBezTo>
                        <a:pt x="14" y="126"/>
                        <a:pt x="14" y="126"/>
                        <a:pt x="14" y="126"/>
                      </a:cubicBezTo>
                      <a:cubicBezTo>
                        <a:pt x="15" y="128"/>
                        <a:pt x="15" y="128"/>
                        <a:pt x="15" y="128"/>
                      </a:cubicBezTo>
                      <a:cubicBezTo>
                        <a:pt x="14" y="128"/>
                        <a:pt x="14" y="128"/>
                        <a:pt x="14" y="128"/>
                      </a:cubicBezTo>
                      <a:cubicBezTo>
                        <a:pt x="14" y="129"/>
                        <a:pt x="14" y="129"/>
                        <a:pt x="14" y="129"/>
                      </a:cubicBezTo>
                      <a:cubicBezTo>
                        <a:pt x="13" y="127"/>
                        <a:pt x="13" y="127"/>
                        <a:pt x="13" y="127"/>
                      </a:cubicBezTo>
                      <a:cubicBezTo>
                        <a:pt x="11" y="126"/>
                        <a:pt x="11" y="126"/>
                        <a:pt x="11" y="126"/>
                      </a:cubicBezTo>
                      <a:cubicBezTo>
                        <a:pt x="10" y="125"/>
                        <a:pt x="10" y="125"/>
                        <a:pt x="10" y="125"/>
                      </a:cubicBezTo>
                      <a:cubicBezTo>
                        <a:pt x="9" y="124"/>
                        <a:pt x="9" y="124"/>
                        <a:pt x="9" y="124"/>
                      </a:cubicBezTo>
                      <a:cubicBezTo>
                        <a:pt x="8" y="124"/>
                        <a:pt x="8" y="124"/>
                        <a:pt x="8" y="124"/>
                      </a:cubicBezTo>
                      <a:cubicBezTo>
                        <a:pt x="9" y="124"/>
                        <a:pt x="9" y="124"/>
                        <a:pt x="9" y="124"/>
                      </a:cubicBezTo>
                      <a:cubicBezTo>
                        <a:pt x="9" y="123"/>
                        <a:pt x="9" y="123"/>
                        <a:pt x="9" y="123"/>
                      </a:cubicBezTo>
                      <a:cubicBezTo>
                        <a:pt x="8" y="123"/>
                        <a:pt x="8" y="123"/>
                        <a:pt x="8" y="123"/>
                      </a:cubicBezTo>
                      <a:cubicBezTo>
                        <a:pt x="7" y="121"/>
                        <a:pt x="7" y="121"/>
                        <a:pt x="7" y="121"/>
                      </a:cubicBezTo>
                      <a:cubicBezTo>
                        <a:pt x="6" y="120"/>
                        <a:pt x="6" y="120"/>
                        <a:pt x="6" y="120"/>
                      </a:cubicBezTo>
                      <a:cubicBezTo>
                        <a:pt x="5" y="119"/>
                        <a:pt x="5" y="119"/>
                        <a:pt x="5" y="119"/>
                      </a:cubicBezTo>
                      <a:cubicBezTo>
                        <a:pt x="5" y="118"/>
                        <a:pt x="5" y="118"/>
                        <a:pt x="5" y="118"/>
                      </a:cubicBezTo>
                      <a:cubicBezTo>
                        <a:pt x="6" y="117"/>
                        <a:pt x="6" y="117"/>
                        <a:pt x="6" y="117"/>
                      </a:cubicBezTo>
                      <a:cubicBezTo>
                        <a:pt x="7" y="117"/>
                        <a:pt x="7" y="117"/>
                        <a:pt x="7" y="117"/>
                      </a:cubicBezTo>
                      <a:cubicBezTo>
                        <a:pt x="8" y="116"/>
                        <a:pt x="8" y="116"/>
                        <a:pt x="8" y="116"/>
                      </a:cubicBezTo>
                      <a:cubicBezTo>
                        <a:pt x="9" y="116"/>
                        <a:pt x="9" y="116"/>
                        <a:pt x="9" y="116"/>
                      </a:cubicBezTo>
                      <a:cubicBezTo>
                        <a:pt x="11" y="116"/>
                        <a:pt x="11" y="116"/>
                        <a:pt x="11" y="116"/>
                      </a:cubicBezTo>
                      <a:cubicBezTo>
                        <a:pt x="11" y="117"/>
                        <a:pt x="11" y="117"/>
                        <a:pt x="11" y="117"/>
                      </a:cubicBezTo>
                      <a:cubicBezTo>
                        <a:pt x="12" y="116"/>
                        <a:pt x="12" y="116"/>
                        <a:pt x="12" y="116"/>
                      </a:cubicBezTo>
                      <a:cubicBezTo>
                        <a:pt x="13" y="115"/>
                        <a:pt x="13" y="115"/>
                        <a:pt x="13" y="115"/>
                      </a:cubicBezTo>
                      <a:cubicBezTo>
                        <a:pt x="12" y="114"/>
                        <a:pt x="12" y="114"/>
                        <a:pt x="12" y="114"/>
                      </a:cubicBezTo>
                      <a:cubicBezTo>
                        <a:pt x="11" y="114"/>
                        <a:pt x="11" y="114"/>
                        <a:pt x="11" y="114"/>
                      </a:cubicBezTo>
                      <a:cubicBezTo>
                        <a:pt x="9" y="113"/>
                        <a:pt x="9" y="113"/>
                        <a:pt x="9" y="113"/>
                      </a:cubicBezTo>
                      <a:cubicBezTo>
                        <a:pt x="9" y="113"/>
                        <a:pt x="9" y="113"/>
                        <a:pt x="9" y="113"/>
                      </a:cubicBezTo>
                      <a:cubicBezTo>
                        <a:pt x="8" y="114"/>
                        <a:pt x="8" y="114"/>
                        <a:pt x="8" y="114"/>
                      </a:cubicBezTo>
                      <a:cubicBezTo>
                        <a:pt x="7" y="112"/>
                        <a:pt x="7" y="112"/>
                        <a:pt x="7" y="112"/>
                      </a:cubicBezTo>
                      <a:cubicBezTo>
                        <a:pt x="7" y="111"/>
                        <a:pt x="7" y="111"/>
                        <a:pt x="7" y="111"/>
                      </a:cubicBezTo>
                      <a:cubicBezTo>
                        <a:pt x="7" y="110"/>
                        <a:pt x="7" y="110"/>
                        <a:pt x="7" y="110"/>
                      </a:cubicBezTo>
                      <a:cubicBezTo>
                        <a:pt x="8" y="110"/>
                        <a:pt x="8" y="110"/>
                        <a:pt x="8" y="110"/>
                      </a:cubicBezTo>
                      <a:cubicBezTo>
                        <a:pt x="9" y="108"/>
                        <a:pt x="9" y="108"/>
                        <a:pt x="9" y="108"/>
                      </a:cubicBezTo>
                      <a:cubicBezTo>
                        <a:pt x="9" y="107"/>
                        <a:pt x="9" y="107"/>
                        <a:pt x="9" y="107"/>
                      </a:cubicBezTo>
                      <a:cubicBezTo>
                        <a:pt x="8" y="107"/>
                        <a:pt x="8" y="107"/>
                        <a:pt x="8" y="107"/>
                      </a:cubicBezTo>
                      <a:cubicBezTo>
                        <a:pt x="7" y="108"/>
                        <a:pt x="7" y="108"/>
                        <a:pt x="7" y="108"/>
                      </a:cubicBezTo>
                      <a:cubicBezTo>
                        <a:pt x="7" y="109"/>
                        <a:pt x="7" y="109"/>
                        <a:pt x="7" y="109"/>
                      </a:cubicBezTo>
                      <a:cubicBezTo>
                        <a:pt x="6" y="109"/>
                        <a:pt x="6" y="109"/>
                        <a:pt x="6" y="109"/>
                      </a:cubicBezTo>
                      <a:cubicBezTo>
                        <a:pt x="5" y="110"/>
                        <a:pt x="5" y="110"/>
                        <a:pt x="5" y="110"/>
                      </a:cubicBezTo>
                      <a:cubicBezTo>
                        <a:pt x="5" y="111"/>
                        <a:pt x="5" y="111"/>
                        <a:pt x="5" y="111"/>
                      </a:cubicBezTo>
                      <a:cubicBezTo>
                        <a:pt x="4" y="110"/>
                        <a:pt x="4" y="110"/>
                        <a:pt x="4" y="110"/>
                      </a:cubicBezTo>
                      <a:cubicBezTo>
                        <a:pt x="3" y="109"/>
                        <a:pt x="3" y="109"/>
                        <a:pt x="3" y="109"/>
                      </a:cubicBezTo>
                      <a:cubicBezTo>
                        <a:pt x="4" y="108"/>
                        <a:pt x="4" y="108"/>
                        <a:pt x="4" y="108"/>
                      </a:cubicBezTo>
                      <a:cubicBezTo>
                        <a:pt x="4" y="108"/>
                        <a:pt x="4" y="108"/>
                        <a:pt x="4" y="108"/>
                      </a:cubicBezTo>
                      <a:cubicBezTo>
                        <a:pt x="4" y="107"/>
                        <a:pt x="4" y="107"/>
                        <a:pt x="4" y="107"/>
                      </a:cubicBezTo>
                      <a:cubicBezTo>
                        <a:pt x="3" y="107"/>
                        <a:pt x="3" y="107"/>
                        <a:pt x="3" y="107"/>
                      </a:cubicBezTo>
                      <a:cubicBezTo>
                        <a:pt x="3" y="107"/>
                        <a:pt x="3" y="107"/>
                        <a:pt x="3" y="107"/>
                      </a:cubicBezTo>
                      <a:cubicBezTo>
                        <a:pt x="3" y="106"/>
                        <a:pt x="3" y="106"/>
                        <a:pt x="3" y="106"/>
                      </a:cubicBezTo>
                      <a:cubicBezTo>
                        <a:pt x="3" y="105"/>
                        <a:pt x="3" y="105"/>
                        <a:pt x="3" y="105"/>
                      </a:cubicBezTo>
                      <a:cubicBezTo>
                        <a:pt x="4" y="105"/>
                        <a:pt x="4" y="105"/>
                        <a:pt x="4" y="105"/>
                      </a:cubicBezTo>
                      <a:cubicBezTo>
                        <a:pt x="4" y="105"/>
                        <a:pt x="4" y="105"/>
                        <a:pt x="4" y="105"/>
                      </a:cubicBezTo>
                      <a:cubicBezTo>
                        <a:pt x="5" y="105"/>
                        <a:pt x="5" y="105"/>
                        <a:pt x="5" y="105"/>
                      </a:cubicBezTo>
                      <a:cubicBezTo>
                        <a:pt x="5" y="105"/>
                        <a:pt x="5" y="105"/>
                        <a:pt x="5" y="105"/>
                      </a:cubicBezTo>
                      <a:cubicBezTo>
                        <a:pt x="6" y="106"/>
                        <a:pt x="6" y="106"/>
                        <a:pt x="6" y="106"/>
                      </a:cubicBezTo>
                      <a:cubicBezTo>
                        <a:pt x="6" y="104"/>
                        <a:pt x="6" y="104"/>
                        <a:pt x="6" y="104"/>
                      </a:cubicBezTo>
                      <a:cubicBezTo>
                        <a:pt x="8" y="103"/>
                        <a:pt x="8" y="103"/>
                        <a:pt x="8" y="103"/>
                      </a:cubicBezTo>
                      <a:cubicBezTo>
                        <a:pt x="10" y="104"/>
                        <a:pt x="10" y="104"/>
                        <a:pt x="10" y="104"/>
                      </a:cubicBezTo>
                      <a:cubicBezTo>
                        <a:pt x="11" y="105"/>
                        <a:pt x="11" y="105"/>
                        <a:pt x="11" y="105"/>
                      </a:cubicBezTo>
                      <a:cubicBezTo>
                        <a:pt x="13" y="105"/>
                        <a:pt x="13" y="105"/>
                        <a:pt x="13" y="105"/>
                      </a:cubicBezTo>
                      <a:cubicBezTo>
                        <a:pt x="15" y="106"/>
                        <a:pt x="15" y="106"/>
                        <a:pt x="15" y="106"/>
                      </a:cubicBezTo>
                      <a:cubicBezTo>
                        <a:pt x="17" y="106"/>
                        <a:pt x="17" y="106"/>
                        <a:pt x="17" y="106"/>
                      </a:cubicBezTo>
                      <a:cubicBezTo>
                        <a:pt x="18" y="106"/>
                        <a:pt x="18" y="106"/>
                        <a:pt x="18" y="106"/>
                      </a:cubicBezTo>
                      <a:cubicBezTo>
                        <a:pt x="20" y="108"/>
                        <a:pt x="20" y="108"/>
                        <a:pt x="20" y="108"/>
                      </a:cubicBezTo>
                      <a:cubicBezTo>
                        <a:pt x="21" y="108"/>
                        <a:pt x="21" y="108"/>
                        <a:pt x="21" y="108"/>
                      </a:cubicBezTo>
                      <a:cubicBezTo>
                        <a:pt x="22" y="108"/>
                        <a:pt x="22" y="108"/>
                        <a:pt x="22" y="108"/>
                      </a:cubicBezTo>
                      <a:cubicBezTo>
                        <a:pt x="24" y="107"/>
                        <a:pt x="24" y="107"/>
                        <a:pt x="24" y="107"/>
                      </a:cubicBezTo>
                      <a:cubicBezTo>
                        <a:pt x="22" y="106"/>
                        <a:pt x="22" y="106"/>
                        <a:pt x="22" y="106"/>
                      </a:cubicBezTo>
                      <a:cubicBezTo>
                        <a:pt x="21" y="106"/>
                        <a:pt x="21" y="106"/>
                        <a:pt x="21" y="106"/>
                      </a:cubicBezTo>
                      <a:cubicBezTo>
                        <a:pt x="20" y="106"/>
                        <a:pt x="20" y="106"/>
                        <a:pt x="20" y="106"/>
                      </a:cubicBezTo>
                      <a:cubicBezTo>
                        <a:pt x="18" y="104"/>
                        <a:pt x="18" y="104"/>
                        <a:pt x="18" y="104"/>
                      </a:cubicBezTo>
                      <a:cubicBezTo>
                        <a:pt x="15" y="104"/>
                        <a:pt x="15" y="104"/>
                        <a:pt x="15" y="104"/>
                      </a:cubicBezTo>
                      <a:cubicBezTo>
                        <a:pt x="14" y="103"/>
                        <a:pt x="14" y="103"/>
                        <a:pt x="14" y="103"/>
                      </a:cubicBezTo>
                      <a:cubicBezTo>
                        <a:pt x="14" y="103"/>
                        <a:pt x="14" y="103"/>
                        <a:pt x="14" y="103"/>
                      </a:cubicBezTo>
                      <a:cubicBezTo>
                        <a:pt x="16" y="102"/>
                        <a:pt x="16" y="102"/>
                        <a:pt x="16" y="102"/>
                      </a:cubicBezTo>
                      <a:cubicBezTo>
                        <a:pt x="18" y="102"/>
                        <a:pt x="18" y="102"/>
                        <a:pt x="18" y="102"/>
                      </a:cubicBezTo>
                      <a:cubicBezTo>
                        <a:pt x="20" y="103"/>
                        <a:pt x="20" y="103"/>
                        <a:pt x="20" y="103"/>
                      </a:cubicBezTo>
                      <a:cubicBezTo>
                        <a:pt x="22" y="103"/>
                        <a:pt x="22" y="103"/>
                        <a:pt x="22" y="103"/>
                      </a:cubicBezTo>
                      <a:cubicBezTo>
                        <a:pt x="23" y="104"/>
                        <a:pt x="23" y="104"/>
                        <a:pt x="23" y="104"/>
                      </a:cubicBezTo>
                      <a:cubicBezTo>
                        <a:pt x="24" y="105"/>
                        <a:pt x="24" y="105"/>
                        <a:pt x="24" y="105"/>
                      </a:cubicBezTo>
                      <a:cubicBezTo>
                        <a:pt x="24" y="105"/>
                        <a:pt x="24" y="105"/>
                        <a:pt x="24" y="105"/>
                      </a:cubicBezTo>
                      <a:cubicBezTo>
                        <a:pt x="25" y="106"/>
                        <a:pt x="25" y="106"/>
                        <a:pt x="25" y="106"/>
                      </a:cubicBezTo>
                      <a:cubicBezTo>
                        <a:pt x="25" y="105"/>
                        <a:pt x="25" y="105"/>
                        <a:pt x="25" y="105"/>
                      </a:cubicBezTo>
                      <a:cubicBezTo>
                        <a:pt x="25" y="104"/>
                        <a:pt x="25" y="104"/>
                        <a:pt x="25" y="104"/>
                      </a:cubicBezTo>
                      <a:cubicBezTo>
                        <a:pt x="25" y="103"/>
                        <a:pt x="25" y="103"/>
                        <a:pt x="25" y="103"/>
                      </a:cubicBezTo>
                      <a:cubicBezTo>
                        <a:pt x="26" y="103"/>
                        <a:pt x="26" y="103"/>
                        <a:pt x="26" y="103"/>
                      </a:cubicBezTo>
                      <a:cubicBezTo>
                        <a:pt x="27" y="102"/>
                        <a:pt x="27" y="102"/>
                        <a:pt x="27" y="102"/>
                      </a:cubicBezTo>
                      <a:cubicBezTo>
                        <a:pt x="27" y="100"/>
                        <a:pt x="27" y="100"/>
                        <a:pt x="27" y="100"/>
                      </a:cubicBezTo>
                      <a:cubicBezTo>
                        <a:pt x="26" y="100"/>
                        <a:pt x="26" y="100"/>
                        <a:pt x="26" y="100"/>
                      </a:cubicBezTo>
                      <a:cubicBezTo>
                        <a:pt x="25" y="100"/>
                        <a:pt x="25" y="100"/>
                        <a:pt x="25" y="100"/>
                      </a:cubicBezTo>
                      <a:cubicBezTo>
                        <a:pt x="25" y="100"/>
                        <a:pt x="25" y="100"/>
                        <a:pt x="25" y="100"/>
                      </a:cubicBezTo>
                      <a:cubicBezTo>
                        <a:pt x="25" y="99"/>
                        <a:pt x="25" y="99"/>
                        <a:pt x="25" y="99"/>
                      </a:cubicBezTo>
                      <a:cubicBezTo>
                        <a:pt x="24" y="98"/>
                        <a:pt x="24" y="98"/>
                        <a:pt x="24" y="98"/>
                      </a:cubicBezTo>
                      <a:cubicBezTo>
                        <a:pt x="23" y="99"/>
                        <a:pt x="23" y="99"/>
                        <a:pt x="23" y="99"/>
                      </a:cubicBezTo>
                      <a:cubicBezTo>
                        <a:pt x="22" y="99"/>
                        <a:pt x="22" y="99"/>
                        <a:pt x="22" y="99"/>
                      </a:cubicBezTo>
                      <a:cubicBezTo>
                        <a:pt x="21" y="100"/>
                        <a:pt x="21" y="100"/>
                        <a:pt x="21" y="100"/>
                      </a:cubicBezTo>
                      <a:cubicBezTo>
                        <a:pt x="19" y="99"/>
                        <a:pt x="19" y="99"/>
                        <a:pt x="19" y="99"/>
                      </a:cubicBezTo>
                      <a:cubicBezTo>
                        <a:pt x="18" y="99"/>
                        <a:pt x="18" y="99"/>
                        <a:pt x="18" y="99"/>
                      </a:cubicBezTo>
                      <a:cubicBezTo>
                        <a:pt x="18" y="98"/>
                        <a:pt x="18" y="98"/>
                        <a:pt x="18" y="98"/>
                      </a:cubicBezTo>
                      <a:cubicBezTo>
                        <a:pt x="18" y="98"/>
                        <a:pt x="18" y="98"/>
                        <a:pt x="18" y="98"/>
                      </a:cubicBezTo>
                      <a:cubicBezTo>
                        <a:pt x="17" y="97"/>
                        <a:pt x="17" y="97"/>
                        <a:pt x="17" y="97"/>
                      </a:cubicBezTo>
                      <a:cubicBezTo>
                        <a:pt x="16" y="96"/>
                        <a:pt x="16" y="96"/>
                        <a:pt x="16" y="96"/>
                      </a:cubicBezTo>
                      <a:cubicBezTo>
                        <a:pt x="16" y="97"/>
                        <a:pt x="16" y="97"/>
                        <a:pt x="16" y="97"/>
                      </a:cubicBezTo>
                      <a:cubicBezTo>
                        <a:pt x="16" y="98"/>
                        <a:pt x="16" y="98"/>
                        <a:pt x="16" y="98"/>
                      </a:cubicBezTo>
                      <a:cubicBezTo>
                        <a:pt x="16" y="98"/>
                        <a:pt x="16" y="98"/>
                        <a:pt x="16" y="98"/>
                      </a:cubicBezTo>
                      <a:cubicBezTo>
                        <a:pt x="16" y="99"/>
                        <a:pt x="16" y="99"/>
                        <a:pt x="16" y="99"/>
                      </a:cubicBezTo>
                      <a:cubicBezTo>
                        <a:pt x="16" y="100"/>
                        <a:pt x="16" y="100"/>
                        <a:pt x="16" y="100"/>
                      </a:cubicBezTo>
                      <a:cubicBezTo>
                        <a:pt x="14" y="100"/>
                        <a:pt x="14" y="100"/>
                        <a:pt x="14" y="100"/>
                      </a:cubicBezTo>
                      <a:cubicBezTo>
                        <a:pt x="13" y="99"/>
                        <a:pt x="13" y="99"/>
                        <a:pt x="13" y="99"/>
                      </a:cubicBezTo>
                      <a:cubicBezTo>
                        <a:pt x="11" y="97"/>
                        <a:pt x="11" y="97"/>
                        <a:pt x="11" y="97"/>
                      </a:cubicBezTo>
                      <a:cubicBezTo>
                        <a:pt x="11" y="97"/>
                        <a:pt x="11" y="97"/>
                        <a:pt x="11" y="97"/>
                      </a:cubicBezTo>
                      <a:cubicBezTo>
                        <a:pt x="12" y="97"/>
                        <a:pt x="12" y="97"/>
                        <a:pt x="12" y="97"/>
                      </a:cubicBezTo>
                      <a:cubicBezTo>
                        <a:pt x="14" y="96"/>
                        <a:pt x="14" y="96"/>
                        <a:pt x="14" y="96"/>
                      </a:cubicBezTo>
                      <a:cubicBezTo>
                        <a:pt x="14" y="95"/>
                        <a:pt x="14" y="95"/>
                        <a:pt x="14" y="95"/>
                      </a:cubicBezTo>
                      <a:cubicBezTo>
                        <a:pt x="14" y="95"/>
                        <a:pt x="14" y="95"/>
                        <a:pt x="14" y="95"/>
                      </a:cubicBezTo>
                      <a:cubicBezTo>
                        <a:pt x="12" y="95"/>
                        <a:pt x="12" y="95"/>
                        <a:pt x="12" y="95"/>
                      </a:cubicBezTo>
                      <a:cubicBezTo>
                        <a:pt x="11" y="96"/>
                        <a:pt x="11" y="96"/>
                        <a:pt x="11" y="96"/>
                      </a:cubicBezTo>
                      <a:cubicBezTo>
                        <a:pt x="10" y="96"/>
                        <a:pt x="10" y="96"/>
                        <a:pt x="10" y="96"/>
                      </a:cubicBezTo>
                      <a:cubicBezTo>
                        <a:pt x="10" y="95"/>
                        <a:pt x="10" y="95"/>
                        <a:pt x="10" y="95"/>
                      </a:cubicBezTo>
                      <a:cubicBezTo>
                        <a:pt x="10" y="95"/>
                        <a:pt x="10" y="95"/>
                        <a:pt x="10" y="95"/>
                      </a:cubicBezTo>
                      <a:cubicBezTo>
                        <a:pt x="11" y="95"/>
                        <a:pt x="11" y="95"/>
                        <a:pt x="11" y="95"/>
                      </a:cubicBezTo>
                      <a:cubicBezTo>
                        <a:pt x="13" y="94"/>
                        <a:pt x="13" y="94"/>
                        <a:pt x="13" y="94"/>
                      </a:cubicBezTo>
                      <a:cubicBezTo>
                        <a:pt x="13" y="92"/>
                        <a:pt x="13" y="92"/>
                        <a:pt x="13" y="92"/>
                      </a:cubicBezTo>
                      <a:cubicBezTo>
                        <a:pt x="13" y="91"/>
                        <a:pt x="13" y="91"/>
                        <a:pt x="13" y="91"/>
                      </a:cubicBezTo>
                      <a:cubicBezTo>
                        <a:pt x="12" y="91"/>
                        <a:pt x="12" y="91"/>
                        <a:pt x="12" y="91"/>
                      </a:cubicBezTo>
                      <a:cubicBezTo>
                        <a:pt x="12" y="91"/>
                        <a:pt x="12" y="91"/>
                        <a:pt x="12" y="91"/>
                      </a:cubicBezTo>
                      <a:cubicBezTo>
                        <a:pt x="11" y="92"/>
                        <a:pt x="11" y="92"/>
                        <a:pt x="11" y="92"/>
                      </a:cubicBezTo>
                      <a:cubicBezTo>
                        <a:pt x="10" y="93"/>
                        <a:pt x="10" y="93"/>
                        <a:pt x="10" y="93"/>
                      </a:cubicBezTo>
                      <a:cubicBezTo>
                        <a:pt x="9" y="93"/>
                        <a:pt x="9" y="93"/>
                        <a:pt x="9" y="93"/>
                      </a:cubicBezTo>
                      <a:cubicBezTo>
                        <a:pt x="8" y="93"/>
                        <a:pt x="8" y="93"/>
                        <a:pt x="8" y="93"/>
                      </a:cubicBezTo>
                      <a:cubicBezTo>
                        <a:pt x="8" y="92"/>
                        <a:pt x="8" y="92"/>
                        <a:pt x="8" y="92"/>
                      </a:cubicBezTo>
                      <a:cubicBezTo>
                        <a:pt x="8" y="92"/>
                        <a:pt x="8" y="92"/>
                        <a:pt x="8" y="92"/>
                      </a:cubicBezTo>
                      <a:cubicBezTo>
                        <a:pt x="9" y="91"/>
                        <a:pt x="9" y="91"/>
                        <a:pt x="9" y="91"/>
                      </a:cubicBezTo>
                      <a:cubicBezTo>
                        <a:pt x="9" y="90"/>
                        <a:pt x="9" y="90"/>
                        <a:pt x="9" y="90"/>
                      </a:cubicBezTo>
                      <a:cubicBezTo>
                        <a:pt x="8" y="90"/>
                        <a:pt x="8" y="90"/>
                        <a:pt x="8" y="90"/>
                      </a:cubicBezTo>
                      <a:cubicBezTo>
                        <a:pt x="7" y="89"/>
                        <a:pt x="7" y="89"/>
                        <a:pt x="7" y="89"/>
                      </a:cubicBezTo>
                      <a:cubicBezTo>
                        <a:pt x="7" y="89"/>
                        <a:pt x="7" y="89"/>
                        <a:pt x="7" y="89"/>
                      </a:cubicBezTo>
                      <a:cubicBezTo>
                        <a:pt x="5" y="87"/>
                        <a:pt x="5" y="87"/>
                        <a:pt x="5" y="87"/>
                      </a:cubicBezTo>
                      <a:cubicBezTo>
                        <a:pt x="5" y="86"/>
                        <a:pt x="5" y="86"/>
                        <a:pt x="5" y="86"/>
                      </a:cubicBezTo>
                      <a:cubicBezTo>
                        <a:pt x="4" y="85"/>
                        <a:pt x="4" y="85"/>
                        <a:pt x="4" y="85"/>
                      </a:cubicBezTo>
                      <a:cubicBezTo>
                        <a:pt x="3" y="85"/>
                        <a:pt x="3" y="85"/>
                        <a:pt x="3" y="85"/>
                      </a:cubicBezTo>
                      <a:cubicBezTo>
                        <a:pt x="4" y="85"/>
                        <a:pt x="4" y="85"/>
                        <a:pt x="4" y="85"/>
                      </a:cubicBezTo>
                      <a:cubicBezTo>
                        <a:pt x="5" y="84"/>
                        <a:pt x="5" y="84"/>
                        <a:pt x="5" y="84"/>
                      </a:cubicBezTo>
                      <a:cubicBezTo>
                        <a:pt x="6" y="83"/>
                        <a:pt x="6" y="83"/>
                        <a:pt x="6" y="83"/>
                      </a:cubicBezTo>
                      <a:cubicBezTo>
                        <a:pt x="6" y="83"/>
                        <a:pt x="6" y="83"/>
                        <a:pt x="6" y="83"/>
                      </a:cubicBezTo>
                      <a:cubicBezTo>
                        <a:pt x="6" y="83"/>
                        <a:pt x="6" y="83"/>
                        <a:pt x="6" y="83"/>
                      </a:cubicBezTo>
                      <a:cubicBezTo>
                        <a:pt x="7" y="83"/>
                        <a:pt x="7" y="83"/>
                        <a:pt x="7" y="83"/>
                      </a:cubicBezTo>
                      <a:cubicBezTo>
                        <a:pt x="7" y="82"/>
                        <a:pt x="7" y="82"/>
                        <a:pt x="7" y="82"/>
                      </a:cubicBezTo>
                      <a:cubicBezTo>
                        <a:pt x="6" y="82"/>
                        <a:pt x="6" y="82"/>
                        <a:pt x="6" y="82"/>
                      </a:cubicBezTo>
                      <a:cubicBezTo>
                        <a:pt x="5" y="82"/>
                        <a:pt x="5" y="82"/>
                        <a:pt x="5" y="82"/>
                      </a:cubicBezTo>
                      <a:cubicBezTo>
                        <a:pt x="5" y="81"/>
                        <a:pt x="5" y="81"/>
                        <a:pt x="5" y="81"/>
                      </a:cubicBezTo>
                      <a:cubicBezTo>
                        <a:pt x="5" y="81"/>
                        <a:pt x="5" y="81"/>
                        <a:pt x="5" y="81"/>
                      </a:cubicBezTo>
                      <a:cubicBezTo>
                        <a:pt x="6" y="81"/>
                        <a:pt x="6" y="81"/>
                        <a:pt x="6" y="81"/>
                      </a:cubicBezTo>
                      <a:cubicBezTo>
                        <a:pt x="8" y="80"/>
                        <a:pt x="8" y="80"/>
                        <a:pt x="8" y="80"/>
                      </a:cubicBezTo>
                      <a:cubicBezTo>
                        <a:pt x="8" y="79"/>
                        <a:pt x="8" y="79"/>
                        <a:pt x="8" y="79"/>
                      </a:cubicBezTo>
                      <a:cubicBezTo>
                        <a:pt x="8" y="79"/>
                        <a:pt x="8" y="79"/>
                        <a:pt x="8" y="79"/>
                      </a:cubicBezTo>
                      <a:cubicBezTo>
                        <a:pt x="9" y="79"/>
                        <a:pt x="9" y="79"/>
                        <a:pt x="9" y="79"/>
                      </a:cubicBezTo>
                      <a:cubicBezTo>
                        <a:pt x="10" y="78"/>
                        <a:pt x="10" y="78"/>
                        <a:pt x="10" y="78"/>
                      </a:cubicBezTo>
                      <a:cubicBezTo>
                        <a:pt x="11" y="78"/>
                        <a:pt x="11" y="78"/>
                        <a:pt x="11" y="78"/>
                      </a:cubicBezTo>
                      <a:cubicBezTo>
                        <a:pt x="11" y="78"/>
                        <a:pt x="11" y="78"/>
                        <a:pt x="11" y="78"/>
                      </a:cubicBezTo>
                      <a:cubicBezTo>
                        <a:pt x="12" y="78"/>
                        <a:pt x="12" y="78"/>
                        <a:pt x="12" y="78"/>
                      </a:cubicBezTo>
                      <a:cubicBezTo>
                        <a:pt x="13" y="78"/>
                        <a:pt x="13" y="78"/>
                        <a:pt x="13" y="78"/>
                      </a:cubicBezTo>
                      <a:cubicBezTo>
                        <a:pt x="14" y="78"/>
                        <a:pt x="14" y="78"/>
                        <a:pt x="14" y="78"/>
                      </a:cubicBezTo>
                      <a:cubicBezTo>
                        <a:pt x="14" y="78"/>
                        <a:pt x="14" y="78"/>
                        <a:pt x="14" y="78"/>
                      </a:cubicBezTo>
                      <a:cubicBezTo>
                        <a:pt x="15" y="79"/>
                        <a:pt x="15" y="79"/>
                        <a:pt x="15" y="79"/>
                      </a:cubicBezTo>
                      <a:cubicBezTo>
                        <a:pt x="16" y="78"/>
                        <a:pt x="16" y="78"/>
                        <a:pt x="16" y="78"/>
                      </a:cubicBezTo>
                      <a:cubicBezTo>
                        <a:pt x="16" y="78"/>
                        <a:pt x="16" y="78"/>
                        <a:pt x="16" y="78"/>
                      </a:cubicBezTo>
                      <a:cubicBezTo>
                        <a:pt x="17" y="77"/>
                        <a:pt x="17" y="77"/>
                        <a:pt x="17" y="77"/>
                      </a:cubicBezTo>
                      <a:cubicBezTo>
                        <a:pt x="18" y="77"/>
                        <a:pt x="18" y="77"/>
                        <a:pt x="18" y="77"/>
                      </a:cubicBezTo>
                      <a:cubicBezTo>
                        <a:pt x="18" y="77"/>
                        <a:pt x="18" y="77"/>
                        <a:pt x="18" y="77"/>
                      </a:cubicBezTo>
                      <a:cubicBezTo>
                        <a:pt x="19" y="77"/>
                        <a:pt x="19" y="77"/>
                        <a:pt x="19" y="77"/>
                      </a:cubicBezTo>
                      <a:cubicBezTo>
                        <a:pt x="19" y="77"/>
                        <a:pt x="19" y="77"/>
                        <a:pt x="19" y="77"/>
                      </a:cubicBezTo>
                      <a:cubicBezTo>
                        <a:pt x="20" y="77"/>
                        <a:pt x="20" y="77"/>
                        <a:pt x="20" y="77"/>
                      </a:cubicBezTo>
                      <a:cubicBezTo>
                        <a:pt x="25" y="76"/>
                        <a:pt x="25" y="76"/>
                        <a:pt x="25" y="76"/>
                      </a:cubicBezTo>
                      <a:cubicBezTo>
                        <a:pt x="26" y="76"/>
                        <a:pt x="26" y="76"/>
                        <a:pt x="26" y="76"/>
                      </a:cubicBezTo>
                      <a:cubicBezTo>
                        <a:pt x="26" y="76"/>
                        <a:pt x="26" y="76"/>
                        <a:pt x="26" y="76"/>
                      </a:cubicBezTo>
                      <a:cubicBezTo>
                        <a:pt x="26" y="76"/>
                        <a:pt x="26" y="76"/>
                        <a:pt x="26" y="76"/>
                      </a:cubicBezTo>
                      <a:cubicBezTo>
                        <a:pt x="27" y="75"/>
                        <a:pt x="27" y="75"/>
                        <a:pt x="27" y="75"/>
                      </a:cubicBezTo>
                      <a:cubicBezTo>
                        <a:pt x="26" y="75"/>
                        <a:pt x="26" y="75"/>
                        <a:pt x="26" y="75"/>
                      </a:cubicBezTo>
                      <a:cubicBezTo>
                        <a:pt x="26" y="74"/>
                        <a:pt x="26" y="74"/>
                        <a:pt x="26" y="74"/>
                      </a:cubicBezTo>
                      <a:cubicBezTo>
                        <a:pt x="28" y="73"/>
                        <a:pt x="28" y="73"/>
                        <a:pt x="28" y="73"/>
                      </a:cubicBezTo>
                      <a:cubicBezTo>
                        <a:pt x="30" y="73"/>
                        <a:pt x="30" y="73"/>
                        <a:pt x="30" y="73"/>
                      </a:cubicBezTo>
                      <a:cubicBezTo>
                        <a:pt x="31" y="73"/>
                        <a:pt x="31" y="73"/>
                        <a:pt x="31" y="73"/>
                      </a:cubicBezTo>
                      <a:cubicBezTo>
                        <a:pt x="32" y="74"/>
                        <a:pt x="32" y="74"/>
                        <a:pt x="32" y="74"/>
                      </a:cubicBezTo>
                      <a:cubicBezTo>
                        <a:pt x="33" y="74"/>
                        <a:pt x="33" y="74"/>
                        <a:pt x="33" y="74"/>
                      </a:cubicBezTo>
                      <a:cubicBezTo>
                        <a:pt x="34" y="73"/>
                        <a:pt x="34" y="73"/>
                        <a:pt x="34" y="73"/>
                      </a:cubicBezTo>
                      <a:cubicBezTo>
                        <a:pt x="35" y="73"/>
                        <a:pt x="35" y="73"/>
                        <a:pt x="35" y="73"/>
                      </a:cubicBezTo>
                      <a:cubicBezTo>
                        <a:pt x="37" y="73"/>
                        <a:pt x="37" y="73"/>
                        <a:pt x="37" y="73"/>
                      </a:cubicBezTo>
                      <a:cubicBezTo>
                        <a:pt x="37" y="74"/>
                        <a:pt x="37" y="74"/>
                        <a:pt x="37" y="74"/>
                      </a:cubicBezTo>
                      <a:cubicBezTo>
                        <a:pt x="38" y="74"/>
                        <a:pt x="38" y="74"/>
                        <a:pt x="38" y="74"/>
                      </a:cubicBezTo>
                      <a:cubicBezTo>
                        <a:pt x="39" y="75"/>
                        <a:pt x="39" y="75"/>
                        <a:pt x="39" y="75"/>
                      </a:cubicBezTo>
                      <a:cubicBezTo>
                        <a:pt x="40" y="75"/>
                        <a:pt x="40" y="75"/>
                        <a:pt x="40" y="75"/>
                      </a:cubicBezTo>
                      <a:cubicBezTo>
                        <a:pt x="41" y="75"/>
                        <a:pt x="41" y="75"/>
                        <a:pt x="41" y="75"/>
                      </a:cubicBezTo>
                      <a:cubicBezTo>
                        <a:pt x="42" y="75"/>
                        <a:pt x="42" y="75"/>
                        <a:pt x="42" y="75"/>
                      </a:cubicBezTo>
                      <a:cubicBezTo>
                        <a:pt x="42" y="74"/>
                        <a:pt x="42" y="74"/>
                        <a:pt x="42" y="74"/>
                      </a:cubicBezTo>
                      <a:cubicBezTo>
                        <a:pt x="43" y="73"/>
                        <a:pt x="43" y="73"/>
                        <a:pt x="43" y="73"/>
                      </a:cubicBezTo>
                      <a:cubicBezTo>
                        <a:pt x="44" y="72"/>
                        <a:pt x="44" y="72"/>
                        <a:pt x="44" y="72"/>
                      </a:cubicBezTo>
                      <a:cubicBezTo>
                        <a:pt x="45" y="71"/>
                        <a:pt x="45" y="71"/>
                        <a:pt x="45" y="71"/>
                      </a:cubicBezTo>
                      <a:cubicBezTo>
                        <a:pt x="46" y="70"/>
                        <a:pt x="46" y="70"/>
                        <a:pt x="46" y="70"/>
                      </a:cubicBezTo>
                      <a:cubicBezTo>
                        <a:pt x="48" y="68"/>
                        <a:pt x="48" y="68"/>
                        <a:pt x="48" y="68"/>
                      </a:cubicBezTo>
                      <a:cubicBezTo>
                        <a:pt x="49" y="67"/>
                        <a:pt x="49" y="67"/>
                        <a:pt x="49" y="67"/>
                      </a:cubicBezTo>
                      <a:cubicBezTo>
                        <a:pt x="49" y="66"/>
                        <a:pt x="49" y="66"/>
                        <a:pt x="49" y="66"/>
                      </a:cubicBezTo>
                      <a:cubicBezTo>
                        <a:pt x="49" y="65"/>
                        <a:pt x="49" y="65"/>
                        <a:pt x="49" y="65"/>
                      </a:cubicBezTo>
                      <a:cubicBezTo>
                        <a:pt x="49" y="65"/>
                        <a:pt x="49" y="65"/>
                        <a:pt x="49" y="65"/>
                      </a:cubicBezTo>
                      <a:cubicBezTo>
                        <a:pt x="49" y="64"/>
                        <a:pt x="49" y="64"/>
                        <a:pt x="49" y="64"/>
                      </a:cubicBezTo>
                      <a:cubicBezTo>
                        <a:pt x="50" y="64"/>
                        <a:pt x="50" y="64"/>
                        <a:pt x="50" y="64"/>
                      </a:cubicBezTo>
                      <a:cubicBezTo>
                        <a:pt x="52" y="64"/>
                        <a:pt x="52" y="64"/>
                        <a:pt x="52" y="64"/>
                      </a:cubicBezTo>
                      <a:cubicBezTo>
                        <a:pt x="53" y="63"/>
                        <a:pt x="53" y="63"/>
                        <a:pt x="53" y="63"/>
                      </a:cubicBezTo>
                      <a:cubicBezTo>
                        <a:pt x="54" y="62"/>
                        <a:pt x="54" y="62"/>
                        <a:pt x="54" y="62"/>
                      </a:cubicBezTo>
                      <a:cubicBezTo>
                        <a:pt x="53" y="61"/>
                        <a:pt x="53" y="61"/>
                        <a:pt x="53" y="61"/>
                      </a:cubicBezTo>
                      <a:cubicBezTo>
                        <a:pt x="52" y="61"/>
                        <a:pt x="52" y="61"/>
                        <a:pt x="52" y="61"/>
                      </a:cubicBezTo>
                      <a:cubicBezTo>
                        <a:pt x="51" y="60"/>
                        <a:pt x="51" y="60"/>
                        <a:pt x="51" y="60"/>
                      </a:cubicBezTo>
                      <a:cubicBezTo>
                        <a:pt x="51" y="60"/>
                        <a:pt x="51" y="60"/>
                        <a:pt x="51" y="60"/>
                      </a:cubicBezTo>
                      <a:cubicBezTo>
                        <a:pt x="51" y="59"/>
                        <a:pt x="51" y="59"/>
                        <a:pt x="51" y="59"/>
                      </a:cubicBezTo>
                      <a:cubicBezTo>
                        <a:pt x="52" y="59"/>
                        <a:pt x="52" y="59"/>
                        <a:pt x="52" y="59"/>
                      </a:cubicBezTo>
                      <a:cubicBezTo>
                        <a:pt x="54" y="59"/>
                        <a:pt x="54" y="59"/>
                        <a:pt x="54" y="59"/>
                      </a:cubicBezTo>
                      <a:cubicBezTo>
                        <a:pt x="55" y="59"/>
                        <a:pt x="55" y="59"/>
                        <a:pt x="55" y="59"/>
                      </a:cubicBezTo>
                      <a:cubicBezTo>
                        <a:pt x="56" y="58"/>
                        <a:pt x="56" y="58"/>
                        <a:pt x="56" y="58"/>
                      </a:cubicBezTo>
                      <a:cubicBezTo>
                        <a:pt x="57" y="57"/>
                        <a:pt x="57" y="57"/>
                        <a:pt x="57" y="57"/>
                      </a:cubicBezTo>
                      <a:cubicBezTo>
                        <a:pt x="57" y="57"/>
                        <a:pt x="57" y="57"/>
                        <a:pt x="57" y="57"/>
                      </a:cubicBezTo>
                      <a:cubicBezTo>
                        <a:pt x="57" y="56"/>
                        <a:pt x="57" y="56"/>
                        <a:pt x="57" y="56"/>
                      </a:cubicBezTo>
                      <a:cubicBezTo>
                        <a:pt x="56" y="56"/>
                        <a:pt x="56" y="56"/>
                        <a:pt x="56" y="56"/>
                      </a:cubicBezTo>
                      <a:cubicBezTo>
                        <a:pt x="55" y="56"/>
                        <a:pt x="55" y="56"/>
                        <a:pt x="55" y="56"/>
                      </a:cubicBezTo>
                      <a:cubicBezTo>
                        <a:pt x="55" y="58"/>
                        <a:pt x="55" y="58"/>
                        <a:pt x="55" y="58"/>
                      </a:cubicBezTo>
                      <a:cubicBezTo>
                        <a:pt x="54" y="58"/>
                        <a:pt x="54" y="58"/>
                        <a:pt x="54" y="58"/>
                      </a:cubicBezTo>
                      <a:cubicBezTo>
                        <a:pt x="52" y="58"/>
                        <a:pt x="52" y="58"/>
                        <a:pt x="52" y="58"/>
                      </a:cubicBezTo>
                      <a:cubicBezTo>
                        <a:pt x="52" y="57"/>
                        <a:pt x="52" y="57"/>
                        <a:pt x="52" y="57"/>
                      </a:cubicBezTo>
                      <a:cubicBezTo>
                        <a:pt x="51" y="57"/>
                        <a:pt x="51" y="57"/>
                        <a:pt x="51" y="57"/>
                      </a:cubicBezTo>
                      <a:cubicBezTo>
                        <a:pt x="50" y="58"/>
                        <a:pt x="50" y="58"/>
                        <a:pt x="50" y="58"/>
                      </a:cubicBezTo>
                      <a:cubicBezTo>
                        <a:pt x="49" y="58"/>
                        <a:pt x="49" y="58"/>
                        <a:pt x="49" y="58"/>
                      </a:cubicBezTo>
                      <a:cubicBezTo>
                        <a:pt x="49" y="58"/>
                        <a:pt x="49" y="58"/>
                        <a:pt x="49" y="58"/>
                      </a:cubicBezTo>
                      <a:cubicBezTo>
                        <a:pt x="47" y="57"/>
                        <a:pt x="47" y="57"/>
                        <a:pt x="47" y="57"/>
                      </a:cubicBezTo>
                      <a:cubicBezTo>
                        <a:pt x="46" y="57"/>
                        <a:pt x="46" y="57"/>
                        <a:pt x="46" y="57"/>
                      </a:cubicBezTo>
                      <a:cubicBezTo>
                        <a:pt x="46" y="58"/>
                        <a:pt x="46" y="58"/>
                        <a:pt x="46" y="58"/>
                      </a:cubicBezTo>
                      <a:cubicBezTo>
                        <a:pt x="45" y="58"/>
                        <a:pt x="45" y="58"/>
                        <a:pt x="45" y="58"/>
                      </a:cubicBezTo>
                      <a:cubicBezTo>
                        <a:pt x="45" y="57"/>
                        <a:pt x="45" y="57"/>
                        <a:pt x="45" y="57"/>
                      </a:cubicBezTo>
                      <a:cubicBezTo>
                        <a:pt x="44" y="57"/>
                        <a:pt x="44" y="57"/>
                        <a:pt x="44" y="57"/>
                      </a:cubicBezTo>
                      <a:cubicBezTo>
                        <a:pt x="43" y="57"/>
                        <a:pt x="43" y="57"/>
                        <a:pt x="43" y="57"/>
                      </a:cubicBezTo>
                      <a:cubicBezTo>
                        <a:pt x="44" y="57"/>
                        <a:pt x="44" y="57"/>
                        <a:pt x="44" y="57"/>
                      </a:cubicBezTo>
                      <a:cubicBezTo>
                        <a:pt x="44" y="56"/>
                        <a:pt x="44" y="56"/>
                        <a:pt x="44" y="56"/>
                      </a:cubicBezTo>
                      <a:cubicBezTo>
                        <a:pt x="43" y="55"/>
                        <a:pt x="43" y="55"/>
                        <a:pt x="43" y="55"/>
                      </a:cubicBezTo>
                      <a:cubicBezTo>
                        <a:pt x="43" y="55"/>
                        <a:pt x="43" y="55"/>
                        <a:pt x="43" y="55"/>
                      </a:cubicBezTo>
                      <a:cubicBezTo>
                        <a:pt x="43" y="54"/>
                        <a:pt x="43" y="54"/>
                        <a:pt x="43" y="54"/>
                      </a:cubicBezTo>
                      <a:cubicBezTo>
                        <a:pt x="44" y="54"/>
                        <a:pt x="44" y="54"/>
                        <a:pt x="44" y="54"/>
                      </a:cubicBezTo>
                      <a:cubicBezTo>
                        <a:pt x="45" y="53"/>
                        <a:pt x="45" y="53"/>
                        <a:pt x="45" y="53"/>
                      </a:cubicBezTo>
                      <a:cubicBezTo>
                        <a:pt x="45" y="52"/>
                        <a:pt x="45" y="52"/>
                        <a:pt x="45" y="52"/>
                      </a:cubicBezTo>
                      <a:cubicBezTo>
                        <a:pt x="46" y="52"/>
                        <a:pt x="46" y="52"/>
                        <a:pt x="46" y="52"/>
                      </a:cubicBezTo>
                      <a:cubicBezTo>
                        <a:pt x="46" y="51"/>
                        <a:pt x="46" y="51"/>
                        <a:pt x="46" y="51"/>
                      </a:cubicBezTo>
                      <a:cubicBezTo>
                        <a:pt x="46" y="51"/>
                        <a:pt x="46" y="51"/>
                        <a:pt x="46" y="51"/>
                      </a:cubicBezTo>
                      <a:cubicBezTo>
                        <a:pt x="46" y="50"/>
                        <a:pt x="46" y="50"/>
                        <a:pt x="46" y="50"/>
                      </a:cubicBezTo>
                      <a:cubicBezTo>
                        <a:pt x="46" y="50"/>
                        <a:pt x="46" y="50"/>
                        <a:pt x="46" y="50"/>
                      </a:cubicBezTo>
                      <a:cubicBezTo>
                        <a:pt x="47" y="50"/>
                        <a:pt x="47" y="50"/>
                        <a:pt x="47" y="50"/>
                      </a:cubicBezTo>
                      <a:cubicBezTo>
                        <a:pt x="48" y="49"/>
                        <a:pt x="48" y="49"/>
                        <a:pt x="48" y="49"/>
                      </a:cubicBezTo>
                      <a:cubicBezTo>
                        <a:pt x="49" y="49"/>
                        <a:pt x="49" y="49"/>
                        <a:pt x="49" y="49"/>
                      </a:cubicBezTo>
                      <a:cubicBezTo>
                        <a:pt x="49" y="48"/>
                        <a:pt x="49" y="48"/>
                        <a:pt x="49" y="48"/>
                      </a:cubicBezTo>
                      <a:cubicBezTo>
                        <a:pt x="51" y="47"/>
                        <a:pt x="51" y="47"/>
                        <a:pt x="51" y="47"/>
                      </a:cubicBezTo>
                      <a:cubicBezTo>
                        <a:pt x="51" y="46"/>
                        <a:pt x="51" y="46"/>
                        <a:pt x="51" y="46"/>
                      </a:cubicBezTo>
                      <a:cubicBezTo>
                        <a:pt x="52" y="46"/>
                        <a:pt x="52" y="46"/>
                        <a:pt x="52" y="46"/>
                      </a:cubicBezTo>
                      <a:cubicBezTo>
                        <a:pt x="54" y="46"/>
                        <a:pt x="54" y="46"/>
                        <a:pt x="54" y="46"/>
                      </a:cubicBezTo>
                      <a:cubicBezTo>
                        <a:pt x="55" y="46"/>
                        <a:pt x="55" y="46"/>
                        <a:pt x="55" y="46"/>
                      </a:cubicBezTo>
                      <a:cubicBezTo>
                        <a:pt x="55" y="45"/>
                        <a:pt x="55" y="45"/>
                        <a:pt x="55" y="45"/>
                      </a:cubicBezTo>
                      <a:cubicBezTo>
                        <a:pt x="54" y="45"/>
                        <a:pt x="54" y="45"/>
                        <a:pt x="54" y="45"/>
                      </a:cubicBezTo>
                      <a:cubicBezTo>
                        <a:pt x="54" y="45"/>
                        <a:pt x="54" y="45"/>
                        <a:pt x="54" y="45"/>
                      </a:cubicBezTo>
                      <a:cubicBezTo>
                        <a:pt x="54" y="44"/>
                        <a:pt x="54" y="44"/>
                        <a:pt x="54" y="44"/>
                      </a:cubicBezTo>
                      <a:cubicBezTo>
                        <a:pt x="54" y="44"/>
                        <a:pt x="54" y="44"/>
                        <a:pt x="54" y="44"/>
                      </a:cubicBezTo>
                      <a:cubicBezTo>
                        <a:pt x="56" y="44"/>
                        <a:pt x="56" y="44"/>
                        <a:pt x="56" y="44"/>
                      </a:cubicBezTo>
                      <a:cubicBezTo>
                        <a:pt x="55" y="45"/>
                        <a:pt x="55" y="45"/>
                        <a:pt x="55" y="45"/>
                      </a:cubicBezTo>
                      <a:cubicBezTo>
                        <a:pt x="56" y="45"/>
                        <a:pt x="56" y="45"/>
                        <a:pt x="56" y="45"/>
                      </a:cubicBezTo>
                      <a:cubicBezTo>
                        <a:pt x="58" y="43"/>
                        <a:pt x="58" y="43"/>
                        <a:pt x="58" y="43"/>
                      </a:cubicBezTo>
                      <a:cubicBezTo>
                        <a:pt x="58" y="42"/>
                        <a:pt x="58" y="42"/>
                        <a:pt x="58" y="42"/>
                      </a:cubicBezTo>
                      <a:cubicBezTo>
                        <a:pt x="58" y="41"/>
                        <a:pt x="58" y="41"/>
                        <a:pt x="58" y="41"/>
                      </a:cubicBezTo>
                      <a:cubicBezTo>
                        <a:pt x="59" y="41"/>
                        <a:pt x="59" y="41"/>
                        <a:pt x="59" y="41"/>
                      </a:cubicBezTo>
                      <a:cubicBezTo>
                        <a:pt x="60" y="40"/>
                        <a:pt x="60" y="40"/>
                        <a:pt x="60" y="40"/>
                      </a:cubicBezTo>
                      <a:cubicBezTo>
                        <a:pt x="61" y="39"/>
                        <a:pt x="61" y="39"/>
                        <a:pt x="61" y="39"/>
                      </a:cubicBezTo>
                      <a:cubicBezTo>
                        <a:pt x="62" y="39"/>
                        <a:pt x="62" y="39"/>
                        <a:pt x="62" y="39"/>
                      </a:cubicBezTo>
                      <a:cubicBezTo>
                        <a:pt x="63" y="39"/>
                        <a:pt x="63" y="39"/>
                        <a:pt x="63" y="39"/>
                      </a:cubicBezTo>
                      <a:cubicBezTo>
                        <a:pt x="63" y="40"/>
                        <a:pt x="63" y="40"/>
                        <a:pt x="63" y="40"/>
                      </a:cubicBezTo>
                      <a:cubicBezTo>
                        <a:pt x="63" y="42"/>
                        <a:pt x="63" y="42"/>
                        <a:pt x="63" y="42"/>
                      </a:cubicBezTo>
                      <a:cubicBezTo>
                        <a:pt x="63" y="43"/>
                        <a:pt x="63" y="43"/>
                        <a:pt x="63" y="43"/>
                      </a:cubicBezTo>
                      <a:cubicBezTo>
                        <a:pt x="63" y="45"/>
                        <a:pt x="63" y="45"/>
                        <a:pt x="63" y="45"/>
                      </a:cubicBezTo>
                      <a:cubicBezTo>
                        <a:pt x="63" y="48"/>
                        <a:pt x="63" y="48"/>
                        <a:pt x="63" y="48"/>
                      </a:cubicBezTo>
                      <a:cubicBezTo>
                        <a:pt x="64" y="48"/>
                        <a:pt x="64" y="48"/>
                        <a:pt x="64" y="48"/>
                      </a:cubicBezTo>
                      <a:cubicBezTo>
                        <a:pt x="64" y="47"/>
                        <a:pt x="64" y="47"/>
                        <a:pt x="64" y="47"/>
                      </a:cubicBezTo>
                      <a:cubicBezTo>
                        <a:pt x="65" y="45"/>
                        <a:pt x="65" y="45"/>
                        <a:pt x="65" y="45"/>
                      </a:cubicBezTo>
                      <a:cubicBezTo>
                        <a:pt x="64" y="43"/>
                        <a:pt x="64" y="43"/>
                        <a:pt x="64" y="43"/>
                      </a:cubicBezTo>
                      <a:cubicBezTo>
                        <a:pt x="64" y="42"/>
                        <a:pt x="64" y="42"/>
                        <a:pt x="64" y="42"/>
                      </a:cubicBezTo>
                      <a:cubicBezTo>
                        <a:pt x="64" y="41"/>
                        <a:pt x="64" y="41"/>
                        <a:pt x="64" y="41"/>
                      </a:cubicBezTo>
                      <a:cubicBezTo>
                        <a:pt x="64" y="39"/>
                        <a:pt x="64" y="39"/>
                        <a:pt x="64" y="39"/>
                      </a:cubicBezTo>
                      <a:cubicBezTo>
                        <a:pt x="65" y="39"/>
                        <a:pt x="65" y="39"/>
                        <a:pt x="65" y="39"/>
                      </a:cubicBezTo>
                      <a:cubicBezTo>
                        <a:pt x="65" y="39"/>
                        <a:pt x="65" y="39"/>
                        <a:pt x="65" y="39"/>
                      </a:cubicBezTo>
                      <a:cubicBezTo>
                        <a:pt x="66" y="38"/>
                        <a:pt x="66" y="38"/>
                        <a:pt x="66" y="38"/>
                      </a:cubicBezTo>
                      <a:cubicBezTo>
                        <a:pt x="66" y="38"/>
                        <a:pt x="66" y="38"/>
                        <a:pt x="66" y="38"/>
                      </a:cubicBezTo>
                      <a:cubicBezTo>
                        <a:pt x="67" y="38"/>
                        <a:pt x="67" y="38"/>
                        <a:pt x="67" y="38"/>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8" y="41"/>
                        <a:pt x="68" y="41"/>
                        <a:pt x="68" y="41"/>
                      </a:cubicBezTo>
                      <a:cubicBezTo>
                        <a:pt x="69" y="42"/>
                        <a:pt x="69" y="42"/>
                        <a:pt x="69" y="42"/>
                      </a:cubicBezTo>
                      <a:cubicBezTo>
                        <a:pt x="71" y="42"/>
                        <a:pt x="71" y="42"/>
                        <a:pt x="71" y="42"/>
                      </a:cubicBezTo>
                      <a:cubicBezTo>
                        <a:pt x="72" y="41"/>
                        <a:pt x="72" y="41"/>
                        <a:pt x="72" y="41"/>
                      </a:cubicBezTo>
                      <a:cubicBezTo>
                        <a:pt x="72" y="41"/>
                        <a:pt x="72" y="41"/>
                        <a:pt x="72" y="41"/>
                      </a:cubicBezTo>
                      <a:cubicBezTo>
                        <a:pt x="73" y="40"/>
                        <a:pt x="73" y="40"/>
                        <a:pt x="73" y="40"/>
                      </a:cubicBezTo>
                      <a:cubicBezTo>
                        <a:pt x="73" y="40"/>
                        <a:pt x="73" y="40"/>
                        <a:pt x="73" y="40"/>
                      </a:cubicBezTo>
                      <a:cubicBezTo>
                        <a:pt x="73" y="39"/>
                        <a:pt x="73" y="39"/>
                        <a:pt x="73" y="39"/>
                      </a:cubicBezTo>
                      <a:cubicBezTo>
                        <a:pt x="73" y="39"/>
                        <a:pt x="73" y="39"/>
                        <a:pt x="73" y="39"/>
                      </a:cubicBezTo>
                      <a:cubicBezTo>
                        <a:pt x="74" y="37"/>
                        <a:pt x="74" y="37"/>
                        <a:pt x="74" y="37"/>
                      </a:cubicBezTo>
                      <a:cubicBezTo>
                        <a:pt x="74" y="37"/>
                        <a:pt x="74" y="37"/>
                        <a:pt x="74" y="37"/>
                      </a:cubicBezTo>
                      <a:cubicBezTo>
                        <a:pt x="75" y="37"/>
                        <a:pt x="75" y="37"/>
                        <a:pt x="75" y="37"/>
                      </a:cubicBezTo>
                      <a:cubicBezTo>
                        <a:pt x="77" y="36"/>
                        <a:pt x="77" y="36"/>
                        <a:pt x="77" y="36"/>
                      </a:cubicBezTo>
                      <a:cubicBezTo>
                        <a:pt x="77" y="35"/>
                        <a:pt x="77" y="35"/>
                        <a:pt x="77" y="35"/>
                      </a:cubicBezTo>
                      <a:cubicBezTo>
                        <a:pt x="77" y="33"/>
                        <a:pt x="77" y="33"/>
                        <a:pt x="77" y="33"/>
                      </a:cubicBezTo>
                      <a:cubicBezTo>
                        <a:pt x="77" y="33"/>
                        <a:pt x="77" y="33"/>
                        <a:pt x="77" y="33"/>
                      </a:cubicBezTo>
                      <a:cubicBezTo>
                        <a:pt x="76" y="33"/>
                        <a:pt x="76" y="33"/>
                        <a:pt x="76" y="33"/>
                      </a:cubicBezTo>
                      <a:cubicBezTo>
                        <a:pt x="76" y="32"/>
                        <a:pt x="76" y="32"/>
                        <a:pt x="76" y="32"/>
                      </a:cubicBezTo>
                      <a:cubicBezTo>
                        <a:pt x="76" y="32"/>
                        <a:pt x="76" y="32"/>
                        <a:pt x="76" y="32"/>
                      </a:cubicBezTo>
                      <a:cubicBezTo>
                        <a:pt x="77" y="31"/>
                        <a:pt x="77" y="31"/>
                        <a:pt x="77" y="31"/>
                      </a:cubicBezTo>
                      <a:cubicBezTo>
                        <a:pt x="77" y="29"/>
                        <a:pt x="77" y="29"/>
                        <a:pt x="77" y="29"/>
                      </a:cubicBezTo>
                      <a:cubicBezTo>
                        <a:pt x="77" y="28"/>
                        <a:pt x="77" y="28"/>
                        <a:pt x="77" y="28"/>
                      </a:cubicBezTo>
                      <a:cubicBezTo>
                        <a:pt x="78" y="27"/>
                        <a:pt x="78" y="27"/>
                        <a:pt x="78" y="27"/>
                      </a:cubicBezTo>
                      <a:cubicBezTo>
                        <a:pt x="78" y="26"/>
                        <a:pt x="78" y="26"/>
                        <a:pt x="78" y="26"/>
                      </a:cubicBezTo>
                      <a:cubicBezTo>
                        <a:pt x="80" y="26"/>
                        <a:pt x="80" y="26"/>
                        <a:pt x="80" y="26"/>
                      </a:cubicBezTo>
                      <a:cubicBezTo>
                        <a:pt x="81" y="25"/>
                        <a:pt x="81" y="25"/>
                        <a:pt x="81" y="25"/>
                      </a:cubicBezTo>
                      <a:cubicBezTo>
                        <a:pt x="83" y="25"/>
                        <a:pt x="83" y="25"/>
                        <a:pt x="83" y="25"/>
                      </a:cubicBezTo>
                      <a:cubicBezTo>
                        <a:pt x="83" y="25"/>
                        <a:pt x="83" y="25"/>
                        <a:pt x="83" y="25"/>
                      </a:cubicBezTo>
                      <a:cubicBezTo>
                        <a:pt x="83" y="26"/>
                        <a:pt x="83" y="26"/>
                        <a:pt x="83" y="26"/>
                      </a:cubicBezTo>
                      <a:cubicBezTo>
                        <a:pt x="83" y="27"/>
                        <a:pt x="83" y="27"/>
                        <a:pt x="83" y="27"/>
                      </a:cubicBezTo>
                      <a:cubicBezTo>
                        <a:pt x="84" y="28"/>
                        <a:pt x="84" y="28"/>
                        <a:pt x="84" y="28"/>
                      </a:cubicBezTo>
                      <a:cubicBezTo>
                        <a:pt x="84" y="29"/>
                        <a:pt x="84" y="29"/>
                        <a:pt x="84" y="29"/>
                      </a:cubicBezTo>
                      <a:cubicBezTo>
                        <a:pt x="84" y="32"/>
                        <a:pt x="84" y="32"/>
                        <a:pt x="84" y="32"/>
                      </a:cubicBezTo>
                      <a:cubicBezTo>
                        <a:pt x="84" y="34"/>
                        <a:pt x="84" y="34"/>
                        <a:pt x="84" y="34"/>
                      </a:cubicBezTo>
                      <a:cubicBezTo>
                        <a:pt x="85" y="35"/>
                        <a:pt x="85" y="35"/>
                        <a:pt x="85" y="35"/>
                      </a:cubicBezTo>
                      <a:cubicBezTo>
                        <a:pt x="86" y="36"/>
                        <a:pt x="86" y="36"/>
                        <a:pt x="86" y="36"/>
                      </a:cubicBezTo>
                      <a:cubicBezTo>
                        <a:pt x="87" y="37"/>
                        <a:pt x="87" y="37"/>
                        <a:pt x="87" y="37"/>
                      </a:cubicBezTo>
                      <a:cubicBezTo>
                        <a:pt x="88" y="38"/>
                        <a:pt x="88" y="38"/>
                        <a:pt x="88" y="38"/>
                      </a:cubicBezTo>
                      <a:cubicBezTo>
                        <a:pt x="88" y="37"/>
                        <a:pt x="88" y="37"/>
                        <a:pt x="88" y="37"/>
                      </a:cubicBezTo>
                      <a:cubicBezTo>
                        <a:pt x="88" y="35"/>
                        <a:pt x="88" y="35"/>
                        <a:pt x="88" y="35"/>
                      </a:cubicBezTo>
                      <a:cubicBezTo>
                        <a:pt x="88" y="34"/>
                        <a:pt x="88" y="34"/>
                        <a:pt x="88" y="34"/>
                      </a:cubicBezTo>
                      <a:cubicBezTo>
                        <a:pt x="86" y="32"/>
                        <a:pt x="86" y="32"/>
                        <a:pt x="86" y="32"/>
                      </a:cubicBezTo>
                      <a:cubicBezTo>
                        <a:pt x="86" y="30"/>
                        <a:pt x="86" y="30"/>
                        <a:pt x="86" y="30"/>
                      </a:cubicBezTo>
                      <a:cubicBezTo>
                        <a:pt x="87" y="28"/>
                        <a:pt x="87" y="28"/>
                        <a:pt x="87" y="28"/>
                      </a:cubicBezTo>
                      <a:cubicBezTo>
                        <a:pt x="87" y="27"/>
                        <a:pt x="87" y="27"/>
                        <a:pt x="87" y="27"/>
                      </a:cubicBezTo>
                      <a:cubicBezTo>
                        <a:pt x="87" y="27"/>
                        <a:pt x="87" y="27"/>
                        <a:pt x="87" y="27"/>
                      </a:cubicBezTo>
                      <a:cubicBezTo>
                        <a:pt x="86" y="26"/>
                        <a:pt x="86" y="26"/>
                        <a:pt x="86" y="26"/>
                      </a:cubicBezTo>
                      <a:cubicBezTo>
                        <a:pt x="86" y="25"/>
                        <a:pt x="86" y="25"/>
                        <a:pt x="86" y="25"/>
                      </a:cubicBezTo>
                      <a:cubicBezTo>
                        <a:pt x="86" y="24"/>
                        <a:pt x="86" y="24"/>
                        <a:pt x="86" y="24"/>
                      </a:cubicBezTo>
                      <a:cubicBezTo>
                        <a:pt x="86" y="23"/>
                        <a:pt x="86" y="23"/>
                        <a:pt x="86" y="23"/>
                      </a:cubicBezTo>
                      <a:cubicBezTo>
                        <a:pt x="87" y="23"/>
                        <a:pt x="87" y="23"/>
                        <a:pt x="87" y="23"/>
                      </a:cubicBezTo>
                      <a:cubicBezTo>
                        <a:pt x="88" y="23"/>
                        <a:pt x="88" y="23"/>
                        <a:pt x="88" y="23"/>
                      </a:cubicBezTo>
                      <a:cubicBezTo>
                        <a:pt x="89" y="23"/>
                        <a:pt x="89" y="23"/>
                        <a:pt x="89" y="23"/>
                      </a:cubicBezTo>
                      <a:cubicBezTo>
                        <a:pt x="90" y="22"/>
                        <a:pt x="90" y="22"/>
                        <a:pt x="90" y="22"/>
                      </a:cubicBezTo>
                      <a:cubicBezTo>
                        <a:pt x="91" y="22"/>
                        <a:pt x="91" y="22"/>
                        <a:pt x="91" y="22"/>
                      </a:cubicBezTo>
                      <a:cubicBezTo>
                        <a:pt x="92" y="23"/>
                        <a:pt x="92" y="23"/>
                        <a:pt x="92" y="23"/>
                      </a:cubicBezTo>
                      <a:cubicBezTo>
                        <a:pt x="95" y="23"/>
                        <a:pt x="95" y="23"/>
                        <a:pt x="95" y="23"/>
                      </a:cubicBezTo>
                      <a:cubicBezTo>
                        <a:pt x="97" y="22"/>
                        <a:pt x="97" y="22"/>
                        <a:pt x="97" y="22"/>
                      </a:cubicBezTo>
                      <a:cubicBezTo>
                        <a:pt x="100" y="22"/>
                        <a:pt x="100" y="22"/>
                        <a:pt x="100" y="22"/>
                      </a:cubicBezTo>
                      <a:cubicBezTo>
                        <a:pt x="100" y="22"/>
                        <a:pt x="100" y="22"/>
                        <a:pt x="100" y="22"/>
                      </a:cubicBezTo>
                      <a:cubicBezTo>
                        <a:pt x="100" y="23"/>
                        <a:pt x="100" y="23"/>
                        <a:pt x="100" y="23"/>
                      </a:cubicBezTo>
                      <a:cubicBezTo>
                        <a:pt x="100" y="24"/>
                        <a:pt x="100" y="24"/>
                        <a:pt x="100" y="24"/>
                      </a:cubicBezTo>
                      <a:cubicBezTo>
                        <a:pt x="100" y="25"/>
                        <a:pt x="100" y="25"/>
                        <a:pt x="100" y="25"/>
                      </a:cubicBezTo>
                      <a:cubicBezTo>
                        <a:pt x="102" y="25"/>
                        <a:pt x="102" y="25"/>
                        <a:pt x="102" y="25"/>
                      </a:cubicBezTo>
                      <a:cubicBezTo>
                        <a:pt x="102" y="24"/>
                        <a:pt x="102" y="24"/>
                        <a:pt x="102" y="24"/>
                      </a:cubicBezTo>
                      <a:cubicBezTo>
                        <a:pt x="102" y="23"/>
                        <a:pt x="102" y="23"/>
                        <a:pt x="102" y="23"/>
                      </a:cubicBezTo>
                      <a:cubicBezTo>
                        <a:pt x="102" y="22"/>
                        <a:pt x="102" y="22"/>
                        <a:pt x="102" y="22"/>
                      </a:cubicBezTo>
                      <a:cubicBezTo>
                        <a:pt x="104" y="21"/>
                        <a:pt x="104" y="21"/>
                        <a:pt x="104" y="21"/>
                      </a:cubicBezTo>
                      <a:cubicBezTo>
                        <a:pt x="104" y="21"/>
                        <a:pt x="104" y="21"/>
                        <a:pt x="104" y="21"/>
                      </a:cubicBezTo>
                      <a:cubicBezTo>
                        <a:pt x="105" y="22"/>
                        <a:pt x="105" y="22"/>
                        <a:pt x="105" y="22"/>
                      </a:cubicBezTo>
                      <a:cubicBezTo>
                        <a:pt x="105" y="23"/>
                        <a:pt x="105" y="23"/>
                        <a:pt x="105" y="23"/>
                      </a:cubicBezTo>
                      <a:cubicBezTo>
                        <a:pt x="106" y="24"/>
                        <a:pt x="106" y="24"/>
                        <a:pt x="106" y="24"/>
                      </a:cubicBezTo>
                      <a:cubicBezTo>
                        <a:pt x="106" y="24"/>
                        <a:pt x="106" y="24"/>
                        <a:pt x="106" y="24"/>
                      </a:cubicBezTo>
                      <a:cubicBezTo>
                        <a:pt x="106" y="23"/>
                        <a:pt x="106" y="23"/>
                        <a:pt x="106" y="23"/>
                      </a:cubicBezTo>
                      <a:cubicBezTo>
                        <a:pt x="107" y="21"/>
                        <a:pt x="107" y="21"/>
                        <a:pt x="107" y="21"/>
                      </a:cubicBezTo>
                      <a:cubicBezTo>
                        <a:pt x="106" y="20"/>
                        <a:pt x="106" y="20"/>
                        <a:pt x="106" y="20"/>
                      </a:cubicBezTo>
                      <a:cubicBezTo>
                        <a:pt x="105" y="19"/>
                        <a:pt x="105" y="19"/>
                        <a:pt x="105" y="19"/>
                      </a:cubicBezTo>
                      <a:cubicBezTo>
                        <a:pt x="106" y="19"/>
                        <a:pt x="106" y="19"/>
                        <a:pt x="106" y="19"/>
                      </a:cubicBezTo>
                      <a:cubicBezTo>
                        <a:pt x="106" y="19"/>
                        <a:pt x="106" y="19"/>
                        <a:pt x="106" y="19"/>
                      </a:cubicBezTo>
                      <a:cubicBezTo>
                        <a:pt x="108" y="20"/>
                        <a:pt x="108" y="20"/>
                        <a:pt x="108" y="20"/>
                      </a:cubicBezTo>
                      <a:cubicBezTo>
                        <a:pt x="109" y="19"/>
                        <a:pt x="109" y="19"/>
                        <a:pt x="109" y="19"/>
                      </a:cubicBezTo>
                      <a:cubicBezTo>
                        <a:pt x="110" y="19"/>
                        <a:pt x="110" y="19"/>
                        <a:pt x="110" y="19"/>
                      </a:cubicBezTo>
                      <a:cubicBezTo>
                        <a:pt x="112" y="19"/>
                        <a:pt x="112" y="19"/>
                        <a:pt x="112" y="19"/>
                      </a:cubicBezTo>
                      <a:cubicBezTo>
                        <a:pt x="112" y="20"/>
                        <a:pt x="112" y="20"/>
                        <a:pt x="112" y="20"/>
                      </a:cubicBezTo>
                      <a:cubicBezTo>
                        <a:pt x="111" y="23"/>
                        <a:pt x="111" y="23"/>
                        <a:pt x="111" y="23"/>
                      </a:cubicBezTo>
                      <a:cubicBezTo>
                        <a:pt x="111" y="24"/>
                        <a:pt x="111" y="24"/>
                        <a:pt x="111" y="24"/>
                      </a:cubicBezTo>
                      <a:cubicBezTo>
                        <a:pt x="111" y="25"/>
                        <a:pt x="111" y="25"/>
                        <a:pt x="111" y="25"/>
                      </a:cubicBezTo>
                      <a:cubicBezTo>
                        <a:pt x="110" y="28"/>
                        <a:pt x="110" y="28"/>
                        <a:pt x="110" y="28"/>
                      </a:cubicBezTo>
                      <a:cubicBezTo>
                        <a:pt x="110" y="29"/>
                        <a:pt x="110" y="29"/>
                        <a:pt x="110" y="29"/>
                      </a:cubicBezTo>
                      <a:cubicBezTo>
                        <a:pt x="109" y="30"/>
                        <a:pt x="109" y="30"/>
                        <a:pt x="109" y="30"/>
                      </a:cubicBezTo>
                      <a:cubicBezTo>
                        <a:pt x="109" y="30"/>
                        <a:pt x="109" y="30"/>
                        <a:pt x="109" y="30"/>
                      </a:cubicBezTo>
                      <a:cubicBezTo>
                        <a:pt x="108" y="31"/>
                        <a:pt x="108" y="31"/>
                        <a:pt x="108" y="31"/>
                      </a:cubicBezTo>
                      <a:cubicBezTo>
                        <a:pt x="109" y="32"/>
                        <a:pt x="109" y="32"/>
                        <a:pt x="109" y="32"/>
                      </a:cubicBezTo>
                      <a:cubicBezTo>
                        <a:pt x="109" y="32"/>
                        <a:pt x="109" y="32"/>
                        <a:pt x="109" y="32"/>
                      </a:cubicBezTo>
                      <a:cubicBezTo>
                        <a:pt x="108" y="33"/>
                        <a:pt x="108" y="33"/>
                        <a:pt x="108" y="33"/>
                      </a:cubicBezTo>
                      <a:cubicBezTo>
                        <a:pt x="108" y="34"/>
                        <a:pt x="108" y="34"/>
                        <a:pt x="108" y="34"/>
                      </a:cubicBezTo>
                      <a:cubicBezTo>
                        <a:pt x="107" y="36"/>
                        <a:pt x="107" y="36"/>
                        <a:pt x="107" y="36"/>
                      </a:cubicBezTo>
                      <a:cubicBezTo>
                        <a:pt x="106" y="36"/>
                        <a:pt x="106" y="36"/>
                        <a:pt x="106" y="36"/>
                      </a:cubicBezTo>
                      <a:cubicBezTo>
                        <a:pt x="105" y="37"/>
                        <a:pt x="105" y="37"/>
                        <a:pt x="105" y="37"/>
                      </a:cubicBezTo>
                      <a:cubicBezTo>
                        <a:pt x="105" y="38"/>
                        <a:pt x="105" y="38"/>
                        <a:pt x="105" y="38"/>
                      </a:cubicBezTo>
                      <a:cubicBezTo>
                        <a:pt x="104" y="39"/>
                        <a:pt x="104" y="39"/>
                        <a:pt x="104" y="39"/>
                      </a:cubicBezTo>
                      <a:cubicBezTo>
                        <a:pt x="104" y="41"/>
                        <a:pt x="104" y="41"/>
                        <a:pt x="104" y="41"/>
                      </a:cubicBezTo>
                      <a:cubicBezTo>
                        <a:pt x="104" y="41"/>
                        <a:pt x="104" y="41"/>
                        <a:pt x="104" y="41"/>
                      </a:cubicBezTo>
                      <a:cubicBezTo>
                        <a:pt x="105" y="41"/>
                        <a:pt x="105" y="41"/>
                        <a:pt x="105" y="41"/>
                      </a:cubicBezTo>
                      <a:cubicBezTo>
                        <a:pt x="106" y="40"/>
                        <a:pt x="106" y="40"/>
                        <a:pt x="106" y="40"/>
                      </a:cubicBezTo>
                      <a:cubicBezTo>
                        <a:pt x="107" y="39"/>
                        <a:pt x="107" y="39"/>
                        <a:pt x="107" y="39"/>
                      </a:cubicBezTo>
                      <a:cubicBezTo>
                        <a:pt x="107" y="38"/>
                        <a:pt x="107" y="38"/>
                        <a:pt x="107" y="38"/>
                      </a:cubicBezTo>
                      <a:cubicBezTo>
                        <a:pt x="108" y="38"/>
                        <a:pt x="108" y="38"/>
                        <a:pt x="108" y="38"/>
                      </a:cubicBezTo>
                      <a:cubicBezTo>
                        <a:pt x="109" y="36"/>
                        <a:pt x="109" y="36"/>
                        <a:pt x="109" y="36"/>
                      </a:cubicBezTo>
                      <a:cubicBezTo>
                        <a:pt x="110" y="35"/>
                        <a:pt x="110" y="35"/>
                        <a:pt x="110" y="35"/>
                      </a:cubicBezTo>
                      <a:cubicBezTo>
                        <a:pt x="110" y="35"/>
                        <a:pt x="110" y="35"/>
                        <a:pt x="110" y="35"/>
                      </a:cubicBezTo>
                      <a:cubicBezTo>
                        <a:pt x="111" y="34"/>
                        <a:pt x="111" y="34"/>
                        <a:pt x="111" y="34"/>
                      </a:cubicBezTo>
                      <a:cubicBezTo>
                        <a:pt x="111" y="33"/>
                        <a:pt x="111" y="33"/>
                        <a:pt x="111" y="33"/>
                      </a:cubicBezTo>
                      <a:cubicBezTo>
                        <a:pt x="111" y="32"/>
                        <a:pt x="111" y="32"/>
                        <a:pt x="111" y="32"/>
                      </a:cubicBezTo>
                      <a:cubicBezTo>
                        <a:pt x="112" y="32"/>
                        <a:pt x="112" y="32"/>
                        <a:pt x="112" y="32"/>
                      </a:cubicBezTo>
                      <a:cubicBezTo>
                        <a:pt x="112" y="31"/>
                        <a:pt x="112" y="31"/>
                        <a:pt x="112" y="31"/>
                      </a:cubicBezTo>
                      <a:cubicBezTo>
                        <a:pt x="113" y="30"/>
                        <a:pt x="113" y="30"/>
                        <a:pt x="113" y="30"/>
                      </a:cubicBezTo>
                      <a:cubicBezTo>
                        <a:pt x="113" y="31"/>
                        <a:pt x="113" y="31"/>
                        <a:pt x="113" y="31"/>
                      </a:cubicBezTo>
                      <a:cubicBezTo>
                        <a:pt x="113" y="32"/>
                        <a:pt x="113" y="32"/>
                        <a:pt x="113" y="32"/>
                      </a:cubicBezTo>
                      <a:cubicBezTo>
                        <a:pt x="114" y="32"/>
                        <a:pt x="114" y="32"/>
                        <a:pt x="114" y="32"/>
                      </a:cubicBezTo>
                      <a:cubicBezTo>
                        <a:pt x="114" y="33"/>
                        <a:pt x="114" y="33"/>
                        <a:pt x="114" y="33"/>
                      </a:cubicBezTo>
                      <a:cubicBezTo>
                        <a:pt x="114" y="35"/>
                        <a:pt x="114" y="35"/>
                        <a:pt x="114" y="35"/>
                      </a:cubicBezTo>
                      <a:cubicBezTo>
                        <a:pt x="115" y="36"/>
                        <a:pt x="115" y="36"/>
                        <a:pt x="115" y="36"/>
                      </a:cubicBezTo>
                      <a:cubicBezTo>
                        <a:pt x="116" y="38"/>
                        <a:pt x="116" y="38"/>
                        <a:pt x="116" y="38"/>
                      </a:cubicBezTo>
                      <a:cubicBezTo>
                        <a:pt x="116" y="38"/>
                        <a:pt x="116" y="38"/>
                        <a:pt x="116" y="38"/>
                      </a:cubicBezTo>
                      <a:cubicBezTo>
                        <a:pt x="117" y="39"/>
                        <a:pt x="117" y="39"/>
                        <a:pt x="117" y="39"/>
                      </a:cubicBezTo>
                      <a:cubicBezTo>
                        <a:pt x="118" y="39"/>
                        <a:pt x="118" y="39"/>
                        <a:pt x="118" y="39"/>
                      </a:cubicBezTo>
                      <a:cubicBezTo>
                        <a:pt x="118" y="39"/>
                        <a:pt x="118" y="39"/>
                        <a:pt x="118" y="39"/>
                      </a:cubicBezTo>
                      <a:cubicBezTo>
                        <a:pt x="119" y="38"/>
                        <a:pt x="119" y="38"/>
                        <a:pt x="119" y="38"/>
                      </a:cubicBezTo>
                      <a:cubicBezTo>
                        <a:pt x="119" y="38"/>
                        <a:pt x="119" y="38"/>
                        <a:pt x="119" y="38"/>
                      </a:cubicBezTo>
                      <a:cubicBezTo>
                        <a:pt x="119" y="37"/>
                        <a:pt x="119" y="37"/>
                        <a:pt x="119" y="37"/>
                      </a:cubicBezTo>
                      <a:cubicBezTo>
                        <a:pt x="118" y="36"/>
                        <a:pt x="118" y="36"/>
                        <a:pt x="118" y="36"/>
                      </a:cubicBezTo>
                      <a:cubicBezTo>
                        <a:pt x="118" y="35"/>
                        <a:pt x="118" y="35"/>
                        <a:pt x="118" y="35"/>
                      </a:cubicBezTo>
                      <a:cubicBezTo>
                        <a:pt x="118" y="35"/>
                        <a:pt x="118" y="35"/>
                        <a:pt x="118" y="35"/>
                      </a:cubicBezTo>
                      <a:cubicBezTo>
                        <a:pt x="119" y="36"/>
                        <a:pt x="119" y="36"/>
                        <a:pt x="119" y="36"/>
                      </a:cubicBezTo>
                      <a:cubicBezTo>
                        <a:pt x="120" y="36"/>
                        <a:pt x="120" y="36"/>
                        <a:pt x="120" y="36"/>
                      </a:cubicBezTo>
                      <a:cubicBezTo>
                        <a:pt x="121" y="37"/>
                        <a:pt x="121" y="37"/>
                        <a:pt x="121" y="37"/>
                      </a:cubicBezTo>
                      <a:cubicBezTo>
                        <a:pt x="121" y="37"/>
                        <a:pt x="121" y="37"/>
                        <a:pt x="121" y="37"/>
                      </a:cubicBezTo>
                      <a:cubicBezTo>
                        <a:pt x="122" y="37"/>
                        <a:pt x="122" y="37"/>
                        <a:pt x="122" y="37"/>
                      </a:cubicBezTo>
                      <a:cubicBezTo>
                        <a:pt x="123" y="37"/>
                        <a:pt x="123" y="37"/>
                        <a:pt x="123" y="37"/>
                      </a:cubicBezTo>
                      <a:cubicBezTo>
                        <a:pt x="123" y="37"/>
                        <a:pt x="123" y="37"/>
                        <a:pt x="123" y="37"/>
                      </a:cubicBezTo>
                      <a:cubicBezTo>
                        <a:pt x="123" y="37"/>
                        <a:pt x="123" y="37"/>
                        <a:pt x="123" y="37"/>
                      </a:cubicBezTo>
                      <a:cubicBezTo>
                        <a:pt x="124" y="37"/>
                        <a:pt x="124" y="37"/>
                        <a:pt x="124" y="37"/>
                      </a:cubicBezTo>
                      <a:cubicBezTo>
                        <a:pt x="124" y="35"/>
                        <a:pt x="124" y="35"/>
                        <a:pt x="124" y="35"/>
                      </a:cubicBezTo>
                      <a:cubicBezTo>
                        <a:pt x="124" y="34"/>
                        <a:pt x="124" y="34"/>
                        <a:pt x="124" y="34"/>
                      </a:cubicBezTo>
                      <a:cubicBezTo>
                        <a:pt x="125" y="32"/>
                        <a:pt x="125" y="32"/>
                        <a:pt x="125" y="32"/>
                      </a:cubicBezTo>
                      <a:cubicBezTo>
                        <a:pt x="125" y="30"/>
                        <a:pt x="125" y="30"/>
                        <a:pt x="125" y="30"/>
                      </a:cubicBezTo>
                      <a:cubicBezTo>
                        <a:pt x="124" y="29"/>
                        <a:pt x="124" y="29"/>
                        <a:pt x="124" y="29"/>
                      </a:cubicBezTo>
                      <a:cubicBezTo>
                        <a:pt x="124" y="28"/>
                        <a:pt x="124" y="28"/>
                        <a:pt x="124" y="28"/>
                      </a:cubicBezTo>
                      <a:cubicBezTo>
                        <a:pt x="124" y="26"/>
                        <a:pt x="124" y="26"/>
                        <a:pt x="124" y="26"/>
                      </a:cubicBezTo>
                      <a:cubicBezTo>
                        <a:pt x="125" y="24"/>
                        <a:pt x="125" y="24"/>
                        <a:pt x="125" y="24"/>
                      </a:cubicBezTo>
                      <a:cubicBezTo>
                        <a:pt x="125" y="24"/>
                        <a:pt x="125" y="24"/>
                        <a:pt x="125" y="24"/>
                      </a:cubicBezTo>
                      <a:cubicBezTo>
                        <a:pt x="125" y="23"/>
                        <a:pt x="125" y="23"/>
                        <a:pt x="125" y="23"/>
                      </a:cubicBezTo>
                      <a:cubicBezTo>
                        <a:pt x="125" y="22"/>
                        <a:pt x="125" y="22"/>
                        <a:pt x="125" y="22"/>
                      </a:cubicBezTo>
                      <a:cubicBezTo>
                        <a:pt x="125" y="21"/>
                        <a:pt x="125" y="21"/>
                        <a:pt x="125" y="21"/>
                      </a:cubicBezTo>
                      <a:cubicBezTo>
                        <a:pt x="126" y="20"/>
                        <a:pt x="126" y="20"/>
                        <a:pt x="126" y="20"/>
                      </a:cubicBezTo>
                      <a:cubicBezTo>
                        <a:pt x="127" y="20"/>
                        <a:pt x="127" y="20"/>
                        <a:pt x="127" y="20"/>
                      </a:cubicBezTo>
                      <a:cubicBezTo>
                        <a:pt x="127" y="21"/>
                        <a:pt x="127" y="21"/>
                        <a:pt x="127" y="21"/>
                      </a:cubicBezTo>
                      <a:cubicBezTo>
                        <a:pt x="128" y="21"/>
                        <a:pt x="128" y="21"/>
                        <a:pt x="128" y="21"/>
                      </a:cubicBezTo>
                      <a:cubicBezTo>
                        <a:pt x="129" y="21"/>
                        <a:pt x="129" y="21"/>
                        <a:pt x="129" y="21"/>
                      </a:cubicBezTo>
                      <a:cubicBezTo>
                        <a:pt x="129" y="22"/>
                        <a:pt x="129" y="22"/>
                        <a:pt x="129" y="22"/>
                      </a:cubicBezTo>
                      <a:cubicBezTo>
                        <a:pt x="130" y="22"/>
                        <a:pt x="130" y="22"/>
                        <a:pt x="130" y="22"/>
                      </a:cubicBezTo>
                      <a:cubicBezTo>
                        <a:pt x="131" y="23"/>
                        <a:pt x="131" y="23"/>
                        <a:pt x="131" y="23"/>
                      </a:cubicBezTo>
                      <a:cubicBezTo>
                        <a:pt x="132" y="26"/>
                        <a:pt x="132" y="26"/>
                        <a:pt x="132" y="26"/>
                      </a:cubicBezTo>
                      <a:cubicBezTo>
                        <a:pt x="132" y="27"/>
                        <a:pt x="132" y="27"/>
                        <a:pt x="132" y="27"/>
                      </a:cubicBezTo>
                      <a:cubicBezTo>
                        <a:pt x="133" y="29"/>
                        <a:pt x="133" y="29"/>
                        <a:pt x="133" y="29"/>
                      </a:cubicBezTo>
                      <a:cubicBezTo>
                        <a:pt x="134" y="30"/>
                        <a:pt x="134" y="30"/>
                        <a:pt x="134" y="30"/>
                      </a:cubicBezTo>
                      <a:cubicBezTo>
                        <a:pt x="134" y="33"/>
                        <a:pt x="134" y="33"/>
                        <a:pt x="134" y="33"/>
                      </a:cubicBezTo>
                      <a:cubicBezTo>
                        <a:pt x="134" y="34"/>
                        <a:pt x="134" y="34"/>
                        <a:pt x="134" y="34"/>
                      </a:cubicBezTo>
                      <a:cubicBezTo>
                        <a:pt x="133" y="34"/>
                        <a:pt x="133" y="34"/>
                        <a:pt x="133" y="34"/>
                      </a:cubicBezTo>
                      <a:cubicBezTo>
                        <a:pt x="133" y="35"/>
                        <a:pt x="133" y="35"/>
                        <a:pt x="133" y="35"/>
                      </a:cubicBezTo>
                      <a:cubicBezTo>
                        <a:pt x="133" y="37"/>
                        <a:pt x="133" y="37"/>
                        <a:pt x="133" y="37"/>
                      </a:cubicBezTo>
                      <a:cubicBezTo>
                        <a:pt x="134" y="37"/>
                        <a:pt x="134" y="37"/>
                        <a:pt x="134" y="37"/>
                      </a:cubicBezTo>
                      <a:cubicBezTo>
                        <a:pt x="135" y="39"/>
                        <a:pt x="135" y="39"/>
                        <a:pt x="135" y="39"/>
                      </a:cubicBezTo>
                      <a:cubicBezTo>
                        <a:pt x="134" y="40"/>
                        <a:pt x="134" y="40"/>
                        <a:pt x="134" y="40"/>
                      </a:cubicBezTo>
                      <a:cubicBezTo>
                        <a:pt x="135" y="42"/>
                        <a:pt x="135" y="42"/>
                        <a:pt x="135" y="42"/>
                      </a:cubicBezTo>
                      <a:cubicBezTo>
                        <a:pt x="135" y="43"/>
                        <a:pt x="135" y="43"/>
                        <a:pt x="135" y="43"/>
                      </a:cubicBezTo>
                      <a:cubicBezTo>
                        <a:pt x="136" y="43"/>
                        <a:pt x="136" y="43"/>
                        <a:pt x="136" y="43"/>
                      </a:cubicBezTo>
                      <a:cubicBezTo>
                        <a:pt x="138" y="44"/>
                        <a:pt x="138" y="44"/>
                        <a:pt x="138" y="44"/>
                      </a:cubicBezTo>
                      <a:cubicBezTo>
                        <a:pt x="139" y="44"/>
                        <a:pt x="139" y="44"/>
                        <a:pt x="139" y="44"/>
                      </a:cubicBezTo>
                      <a:cubicBezTo>
                        <a:pt x="140" y="43"/>
                        <a:pt x="140" y="43"/>
                        <a:pt x="140" y="43"/>
                      </a:cubicBezTo>
                      <a:cubicBezTo>
                        <a:pt x="141" y="42"/>
                        <a:pt x="141" y="42"/>
                        <a:pt x="141" y="42"/>
                      </a:cubicBezTo>
                      <a:cubicBezTo>
                        <a:pt x="142" y="41"/>
                        <a:pt x="142" y="41"/>
                        <a:pt x="142" y="41"/>
                      </a:cubicBezTo>
                      <a:cubicBezTo>
                        <a:pt x="141" y="42"/>
                        <a:pt x="141" y="42"/>
                        <a:pt x="141" y="42"/>
                      </a:cubicBezTo>
                      <a:cubicBezTo>
                        <a:pt x="142" y="43"/>
                        <a:pt x="142" y="43"/>
                        <a:pt x="142" y="43"/>
                      </a:cubicBezTo>
                      <a:cubicBezTo>
                        <a:pt x="142" y="43"/>
                        <a:pt x="142" y="43"/>
                        <a:pt x="142" y="43"/>
                      </a:cubicBezTo>
                      <a:cubicBezTo>
                        <a:pt x="143" y="43"/>
                        <a:pt x="143" y="43"/>
                        <a:pt x="143" y="43"/>
                      </a:cubicBezTo>
                      <a:cubicBezTo>
                        <a:pt x="144" y="43"/>
                        <a:pt x="144" y="43"/>
                        <a:pt x="144" y="43"/>
                      </a:cubicBezTo>
                      <a:cubicBezTo>
                        <a:pt x="144" y="44"/>
                        <a:pt x="144" y="44"/>
                        <a:pt x="144" y="44"/>
                      </a:cubicBezTo>
                      <a:cubicBezTo>
                        <a:pt x="144" y="44"/>
                        <a:pt x="144" y="44"/>
                        <a:pt x="144" y="44"/>
                      </a:cubicBezTo>
                      <a:cubicBezTo>
                        <a:pt x="144" y="45"/>
                        <a:pt x="144" y="45"/>
                        <a:pt x="144" y="45"/>
                      </a:cubicBezTo>
                      <a:cubicBezTo>
                        <a:pt x="146" y="45"/>
                        <a:pt x="146" y="45"/>
                        <a:pt x="146" y="45"/>
                      </a:cubicBezTo>
                      <a:cubicBezTo>
                        <a:pt x="146" y="45"/>
                        <a:pt x="146" y="45"/>
                        <a:pt x="146" y="45"/>
                      </a:cubicBezTo>
                      <a:cubicBezTo>
                        <a:pt x="147" y="45"/>
                        <a:pt x="147" y="45"/>
                        <a:pt x="147" y="45"/>
                      </a:cubicBezTo>
                      <a:cubicBezTo>
                        <a:pt x="148" y="45"/>
                        <a:pt x="148" y="45"/>
                        <a:pt x="148" y="45"/>
                      </a:cubicBezTo>
                      <a:cubicBezTo>
                        <a:pt x="148" y="44"/>
                        <a:pt x="148" y="44"/>
                        <a:pt x="148" y="44"/>
                      </a:cubicBezTo>
                      <a:cubicBezTo>
                        <a:pt x="146" y="44"/>
                        <a:pt x="146" y="44"/>
                        <a:pt x="146" y="44"/>
                      </a:cubicBezTo>
                      <a:cubicBezTo>
                        <a:pt x="146" y="43"/>
                        <a:pt x="146" y="43"/>
                        <a:pt x="146" y="43"/>
                      </a:cubicBezTo>
                      <a:cubicBezTo>
                        <a:pt x="146" y="42"/>
                        <a:pt x="146" y="42"/>
                        <a:pt x="146" y="42"/>
                      </a:cubicBezTo>
                      <a:cubicBezTo>
                        <a:pt x="145" y="42"/>
                        <a:pt x="145" y="42"/>
                        <a:pt x="145" y="42"/>
                      </a:cubicBezTo>
                      <a:cubicBezTo>
                        <a:pt x="145" y="42"/>
                        <a:pt x="145" y="42"/>
                        <a:pt x="145" y="42"/>
                      </a:cubicBezTo>
                      <a:cubicBezTo>
                        <a:pt x="145" y="41"/>
                        <a:pt x="145" y="41"/>
                        <a:pt x="145" y="41"/>
                      </a:cubicBezTo>
                      <a:cubicBezTo>
                        <a:pt x="144" y="40"/>
                        <a:pt x="144" y="40"/>
                        <a:pt x="144" y="40"/>
                      </a:cubicBezTo>
                      <a:cubicBezTo>
                        <a:pt x="143" y="39"/>
                        <a:pt x="143" y="39"/>
                        <a:pt x="143" y="39"/>
                      </a:cubicBezTo>
                      <a:cubicBezTo>
                        <a:pt x="143" y="38"/>
                        <a:pt x="143" y="38"/>
                        <a:pt x="143" y="38"/>
                      </a:cubicBezTo>
                      <a:cubicBezTo>
                        <a:pt x="143" y="36"/>
                        <a:pt x="143" y="36"/>
                        <a:pt x="143" y="36"/>
                      </a:cubicBezTo>
                      <a:cubicBezTo>
                        <a:pt x="142" y="35"/>
                        <a:pt x="142" y="35"/>
                        <a:pt x="142" y="35"/>
                      </a:cubicBezTo>
                      <a:cubicBezTo>
                        <a:pt x="142" y="35"/>
                        <a:pt x="142" y="35"/>
                        <a:pt x="142" y="35"/>
                      </a:cubicBezTo>
                      <a:cubicBezTo>
                        <a:pt x="142" y="33"/>
                        <a:pt x="142" y="33"/>
                        <a:pt x="142" y="33"/>
                      </a:cubicBezTo>
                      <a:cubicBezTo>
                        <a:pt x="142" y="32"/>
                        <a:pt x="142" y="32"/>
                        <a:pt x="142" y="32"/>
                      </a:cubicBezTo>
                      <a:cubicBezTo>
                        <a:pt x="141" y="30"/>
                        <a:pt x="141" y="30"/>
                        <a:pt x="141" y="30"/>
                      </a:cubicBezTo>
                      <a:cubicBezTo>
                        <a:pt x="141" y="29"/>
                        <a:pt x="141" y="29"/>
                        <a:pt x="141" y="29"/>
                      </a:cubicBezTo>
                      <a:cubicBezTo>
                        <a:pt x="141" y="29"/>
                        <a:pt x="141" y="29"/>
                        <a:pt x="141" y="29"/>
                      </a:cubicBezTo>
                      <a:cubicBezTo>
                        <a:pt x="141" y="27"/>
                        <a:pt x="141" y="27"/>
                        <a:pt x="141" y="27"/>
                      </a:cubicBezTo>
                      <a:cubicBezTo>
                        <a:pt x="140" y="26"/>
                        <a:pt x="140" y="26"/>
                        <a:pt x="140" y="26"/>
                      </a:cubicBezTo>
                      <a:cubicBezTo>
                        <a:pt x="141" y="25"/>
                        <a:pt x="141" y="25"/>
                        <a:pt x="141" y="25"/>
                      </a:cubicBezTo>
                      <a:cubicBezTo>
                        <a:pt x="140" y="23"/>
                        <a:pt x="140" y="23"/>
                        <a:pt x="140" y="23"/>
                      </a:cubicBezTo>
                      <a:cubicBezTo>
                        <a:pt x="139" y="22"/>
                        <a:pt x="139" y="22"/>
                        <a:pt x="139" y="22"/>
                      </a:cubicBezTo>
                      <a:cubicBezTo>
                        <a:pt x="140" y="21"/>
                        <a:pt x="140" y="21"/>
                        <a:pt x="140" y="21"/>
                      </a:cubicBezTo>
                      <a:cubicBezTo>
                        <a:pt x="139" y="20"/>
                        <a:pt x="139" y="20"/>
                        <a:pt x="139" y="20"/>
                      </a:cubicBezTo>
                      <a:cubicBezTo>
                        <a:pt x="139" y="19"/>
                        <a:pt x="139" y="19"/>
                        <a:pt x="139" y="19"/>
                      </a:cubicBezTo>
                      <a:cubicBezTo>
                        <a:pt x="140" y="18"/>
                        <a:pt x="140" y="18"/>
                        <a:pt x="140" y="18"/>
                      </a:cubicBezTo>
                      <a:cubicBezTo>
                        <a:pt x="141" y="19"/>
                        <a:pt x="141" y="19"/>
                        <a:pt x="141" y="19"/>
                      </a:cubicBezTo>
                      <a:cubicBezTo>
                        <a:pt x="142" y="19"/>
                        <a:pt x="142" y="19"/>
                        <a:pt x="142" y="19"/>
                      </a:cubicBezTo>
                      <a:cubicBezTo>
                        <a:pt x="143" y="20"/>
                        <a:pt x="143" y="20"/>
                        <a:pt x="143" y="20"/>
                      </a:cubicBezTo>
                      <a:cubicBezTo>
                        <a:pt x="143" y="19"/>
                        <a:pt x="143" y="19"/>
                        <a:pt x="143" y="19"/>
                      </a:cubicBezTo>
                      <a:cubicBezTo>
                        <a:pt x="144" y="19"/>
                        <a:pt x="144" y="19"/>
                        <a:pt x="144" y="19"/>
                      </a:cubicBezTo>
                      <a:cubicBezTo>
                        <a:pt x="145" y="21"/>
                        <a:pt x="145" y="21"/>
                        <a:pt x="145" y="21"/>
                      </a:cubicBezTo>
                      <a:cubicBezTo>
                        <a:pt x="147" y="22"/>
                        <a:pt x="147" y="22"/>
                        <a:pt x="147" y="22"/>
                      </a:cubicBezTo>
                      <a:cubicBezTo>
                        <a:pt x="148" y="22"/>
                        <a:pt x="148" y="22"/>
                        <a:pt x="148" y="22"/>
                      </a:cubicBezTo>
                      <a:cubicBezTo>
                        <a:pt x="148" y="20"/>
                        <a:pt x="148" y="20"/>
                        <a:pt x="148" y="20"/>
                      </a:cubicBezTo>
                      <a:cubicBezTo>
                        <a:pt x="148" y="19"/>
                        <a:pt x="148" y="19"/>
                        <a:pt x="148" y="19"/>
                      </a:cubicBezTo>
                      <a:cubicBezTo>
                        <a:pt x="148" y="18"/>
                        <a:pt x="148" y="18"/>
                        <a:pt x="148" y="18"/>
                      </a:cubicBezTo>
                      <a:cubicBezTo>
                        <a:pt x="149" y="18"/>
                        <a:pt x="149" y="18"/>
                        <a:pt x="149" y="18"/>
                      </a:cubicBezTo>
                      <a:cubicBezTo>
                        <a:pt x="150" y="18"/>
                        <a:pt x="150" y="18"/>
                        <a:pt x="150" y="18"/>
                      </a:cubicBezTo>
                      <a:cubicBezTo>
                        <a:pt x="151" y="18"/>
                        <a:pt x="151" y="18"/>
                        <a:pt x="151" y="18"/>
                      </a:cubicBezTo>
                      <a:cubicBezTo>
                        <a:pt x="152" y="17"/>
                        <a:pt x="152" y="17"/>
                        <a:pt x="152" y="17"/>
                      </a:cubicBezTo>
                      <a:cubicBezTo>
                        <a:pt x="153" y="18"/>
                        <a:pt x="153" y="18"/>
                        <a:pt x="153" y="18"/>
                      </a:cubicBezTo>
                      <a:cubicBezTo>
                        <a:pt x="154" y="18"/>
                        <a:pt x="154" y="18"/>
                        <a:pt x="154" y="18"/>
                      </a:cubicBezTo>
                      <a:cubicBezTo>
                        <a:pt x="155" y="19"/>
                        <a:pt x="155" y="19"/>
                        <a:pt x="155" y="19"/>
                      </a:cubicBezTo>
                      <a:cubicBezTo>
                        <a:pt x="156" y="19"/>
                        <a:pt x="156" y="19"/>
                        <a:pt x="156" y="19"/>
                      </a:cubicBezTo>
                      <a:cubicBezTo>
                        <a:pt x="156" y="21"/>
                        <a:pt x="156" y="21"/>
                        <a:pt x="156" y="21"/>
                      </a:cubicBezTo>
                      <a:cubicBezTo>
                        <a:pt x="156" y="21"/>
                        <a:pt x="156" y="21"/>
                        <a:pt x="156" y="21"/>
                      </a:cubicBezTo>
                      <a:cubicBezTo>
                        <a:pt x="157" y="23"/>
                        <a:pt x="157" y="23"/>
                        <a:pt x="157" y="23"/>
                      </a:cubicBezTo>
                      <a:cubicBezTo>
                        <a:pt x="157" y="24"/>
                        <a:pt x="157" y="24"/>
                        <a:pt x="157" y="24"/>
                      </a:cubicBezTo>
                      <a:cubicBezTo>
                        <a:pt x="157" y="25"/>
                        <a:pt x="157" y="25"/>
                        <a:pt x="157" y="25"/>
                      </a:cubicBezTo>
                      <a:cubicBezTo>
                        <a:pt x="158" y="27"/>
                        <a:pt x="158" y="27"/>
                        <a:pt x="158" y="27"/>
                      </a:cubicBezTo>
                      <a:cubicBezTo>
                        <a:pt x="158" y="28"/>
                        <a:pt x="158" y="28"/>
                        <a:pt x="158" y="28"/>
                      </a:cubicBezTo>
                      <a:cubicBezTo>
                        <a:pt x="158" y="29"/>
                        <a:pt x="158" y="29"/>
                        <a:pt x="158" y="29"/>
                      </a:cubicBezTo>
                      <a:cubicBezTo>
                        <a:pt x="159" y="30"/>
                        <a:pt x="159" y="30"/>
                        <a:pt x="159" y="30"/>
                      </a:cubicBezTo>
                      <a:cubicBezTo>
                        <a:pt x="161" y="30"/>
                        <a:pt x="161" y="30"/>
                        <a:pt x="161" y="30"/>
                      </a:cubicBezTo>
                      <a:cubicBezTo>
                        <a:pt x="162" y="31"/>
                        <a:pt x="162" y="31"/>
                        <a:pt x="162" y="31"/>
                      </a:cubicBezTo>
                      <a:cubicBezTo>
                        <a:pt x="164" y="33"/>
                        <a:pt x="164" y="33"/>
                        <a:pt x="164" y="33"/>
                      </a:cubicBezTo>
                      <a:cubicBezTo>
                        <a:pt x="164" y="31"/>
                        <a:pt x="164" y="31"/>
                        <a:pt x="164" y="31"/>
                      </a:cubicBezTo>
                      <a:cubicBezTo>
                        <a:pt x="164" y="31"/>
                        <a:pt x="164" y="31"/>
                        <a:pt x="164" y="31"/>
                      </a:cubicBezTo>
                      <a:cubicBezTo>
                        <a:pt x="162" y="30"/>
                        <a:pt x="162" y="30"/>
                        <a:pt x="162" y="30"/>
                      </a:cubicBezTo>
                      <a:cubicBezTo>
                        <a:pt x="162" y="29"/>
                        <a:pt x="162" y="29"/>
                        <a:pt x="162" y="29"/>
                      </a:cubicBezTo>
                      <a:cubicBezTo>
                        <a:pt x="160" y="29"/>
                        <a:pt x="160" y="29"/>
                        <a:pt x="160" y="29"/>
                      </a:cubicBezTo>
                      <a:cubicBezTo>
                        <a:pt x="159" y="28"/>
                        <a:pt x="159" y="28"/>
                        <a:pt x="159" y="28"/>
                      </a:cubicBezTo>
                      <a:cubicBezTo>
                        <a:pt x="159" y="27"/>
                        <a:pt x="159" y="27"/>
                        <a:pt x="159" y="27"/>
                      </a:cubicBezTo>
                      <a:cubicBezTo>
                        <a:pt x="159" y="26"/>
                        <a:pt x="159" y="26"/>
                        <a:pt x="159" y="26"/>
                      </a:cubicBezTo>
                      <a:cubicBezTo>
                        <a:pt x="158" y="25"/>
                        <a:pt x="158" y="25"/>
                        <a:pt x="158" y="25"/>
                      </a:cubicBezTo>
                      <a:cubicBezTo>
                        <a:pt x="159" y="24"/>
                        <a:pt x="159" y="24"/>
                        <a:pt x="159" y="24"/>
                      </a:cubicBezTo>
                      <a:cubicBezTo>
                        <a:pt x="159" y="22"/>
                        <a:pt x="159" y="22"/>
                        <a:pt x="159" y="22"/>
                      </a:cubicBezTo>
                      <a:cubicBezTo>
                        <a:pt x="159" y="21"/>
                        <a:pt x="159" y="21"/>
                        <a:pt x="159" y="21"/>
                      </a:cubicBezTo>
                      <a:cubicBezTo>
                        <a:pt x="159" y="20"/>
                        <a:pt x="159" y="20"/>
                        <a:pt x="159" y="20"/>
                      </a:cubicBezTo>
                      <a:cubicBezTo>
                        <a:pt x="159" y="20"/>
                        <a:pt x="159" y="20"/>
                        <a:pt x="159" y="20"/>
                      </a:cubicBezTo>
                      <a:cubicBezTo>
                        <a:pt x="159" y="18"/>
                        <a:pt x="159" y="18"/>
                        <a:pt x="159" y="18"/>
                      </a:cubicBezTo>
                      <a:cubicBezTo>
                        <a:pt x="157" y="18"/>
                        <a:pt x="157" y="18"/>
                        <a:pt x="157" y="18"/>
                      </a:cubicBezTo>
                      <a:cubicBezTo>
                        <a:pt x="156" y="16"/>
                        <a:pt x="156" y="16"/>
                        <a:pt x="156" y="16"/>
                      </a:cubicBezTo>
                      <a:cubicBezTo>
                        <a:pt x="155" y="16"/>
                        <a:pt x="155" y="16"/>
                        <a:pt x="155" y="16"/>
                      </a:cubicBezTo>
                      <a:cubicBezTo>
                        <a:pt x="154" y="16"/>
                        <a:pt x="154" y="16"/>
                        <a:pt x="154" y="16"/>
                      </a:cubicBezTo>
                      <a:cubicBezTo>
                        <a:pt x="153" y="16"/>
                        <a:pt x="153" y="16"/>
                        <a:pt x="153" y="16"/>
                      </a:cubicBezTo>
                      <a:cubicBezTo>
                        <a:pt x="152" y="17"/>
                        <a:pt x="152" y="17"/>
                        <a:pt x="152" y="17"/>
                      </a:cubicBezTo>
                      <a:cubicBezTo>
                        <a:pt x="151" y="16"/>
                        <a:pt x="151" y="16"/>
                        <a:pt x="151" y="16"/>
                      </a:cubicBezTo>
                      <a:cubicBezTo>
                        <a:pt x="151" y="14"/>
                        <a:pt x="151" y="14"/>
                        <a:pt x="151" y="14"/>
                      </a:cubicBezTo>
                      <a:cubicBezTo>
                        <a:pt x="152" y="13"/>
                        <a:pt x="152" y="13"/>
                        <a:pt x="152" y="13"/>
                      </a:cubicBezTo>
                      <a:cubicBezTo>
                        <a:pt x="153" y="13"/>
                        <a:pt x="153" y="13"/>
                        <a:pt x="153" y="13"/>
                      </a:cubicBezTo>
                      <a:cubicBezTo>
                        <a:pt x="153" y="12"/>
                        <a:pt x="153" y="12"/>
                        <a:pt x="153" y="12"/>
                      </a:cubicBezTo>
                      <a:cubicBezTo>
                        <a:pt x="151" y="11"/>
                        <a:pt x="151" y="11"/>
                        <a:pt x="151" y="11"/>
                      </a:cubicBezTo>
                      <a:cubicBezTo>
                        <a:pt x="151" y="10"/>
                        <a:pt x="151" y="10"/>
                        <a:pt x="151" y="10"/>
                      </a:cubicBezTo>
                      <a:cubicBezTo>
                        <a:pt x="151" y="9"/>
                        <a:pt x="151" y="9"/>
                        <a:pt x="151" y="9"/>
                      </a:cubicBezTo>
                      <a:cubicBezTo>
                        <a:pt x="151" y="8"/>
                        <a:pt x="151" y="8"/>
                        <a:pt x="151" y="8"/>
                      </a:cubicBezTo>
                      <a:cubicBezTo>
                        <a:pt x="152" y="8"/>
                        <a:pt x="152" y="8"/>
                        <a:pt x="152" y="8"/>
                      </a:cubicBezTo>
                      <a:cubicBezTo>
                        <a:pt x="153" y="9"/>
                        <a:pt x="153" y="9"/>
                        <a:pt x="153" y="9"/>
                      </a:cubicBezTo>
                      <a:cubicBezTo>
                        <a:pt x="153" y="10"/>
                        <a:pt x="153" y="10"/>
                        <a:pt x="153" y="10"/>
                      </a:cubicBezTo>
                      <a:cubicBezTo>
                        <a:pt x="154" y="10"/>
                        <a:pt x="154" y="10"/>
                        <a:pt x="154" y="10"/>
                      </a:cubicBezTo>
                      <a:cubicBezTo>
                        <a:pt x="155" y="8"/>
                        <a:pt x="155" y="8"/>
                        <a:pt x="155" y="8"/>
                      </a:cubicBezTo>
                      <a:cubicBezTo>
                        <a:pt x="156" y="8"/>
                        <a:pt x="156" y="8"/>
                        <a:pt x="156" y="8"/>
                      </a:cubicBezTo>
                      <a:cubicBezTo>
                        <a:pt x="157" y="7"/>
                        <a:pt x="157" y="7"/>
                        <a:pt x="157" y="7"/>
                      </a:cubicBezTo>
                      <a:cubicBezTo>
                        <a:pt x="158" y="6"/>
                        <a:pt x="158" y="6"/>
                        <a:pt x="158" y="6"/>
                      </a:cubicBezTo>
                      <a:cubicBezTo>
                        <a:pt x="159" y="5"/>
                        <a:pt x="159" y="5"/>
                        <a:pt x="159" y="5"/>
                      </a:cubicBezTo>
                      <a:cubicBezTo>
                        <a:pt x="159" y="5"/>
                        <a:pt x="159" y="5"/>
                        <a:pt x="159" y="5"/>
                      </a:cubicBezTo>
                      <a:cubicBezTo>
                        <a:pt x="159" y="6"/>
                        <a:pt x="159" y="6"/>
                        <a:pt x="159" y="6"/>
                      </a:cubicBezTo>
                      <a:cubicBezTo>
                        <a:pt x="158" y="7"/>
                        <a:pt x="158" y="7"/>
                        <a:pt x="158" y="7"/>
                      </a:cubicBezTo>
                      <a:cubicBezTo>
                        <a:pt x="158" y="7"/>
                        <a:pt x="158" y="7"/>
                        <a:pt x="158" y="7"/>
                      </a:cubicBezTo>
                      <a:cubicBezTo>
                        <a:pt x="160" y="7"/>
                        <a:pt x="160" y="7"/>
                        <a:pt x="160" y="7"/>
                      </a:cubicBezTo>
                      <a:cubicBezTo>
                        <a:pt x="161" y="7"/>
                        <a:pt x="161" y="7"/>
                        <a:pt x="161" y="7"/>
                      </a:cubicBezTo>
                      <a:cubicBezTo>
                        <a:pt x="161" y="7"/>
                        <a:pt x="161" y="7"/>
                        <a:pt x="161" y="7"/>
                      </a:cubicBezTo>
                      <a:cubicBezTo>
                        <a:pt x="161" y="8"/>
                        <a:pt x="161" y="8"/>
                        <a:pt x="161" y="8"/>
                      </a:cubicBezTo>
                      <a:cubicBezTo>
                        <a:pt x="162" y="9"/>
                        <a:pt x="162" y="9"/>
                        <a:pt x="162" y="9"/>
                      </a:cubicBezTo>
                      <a:cubicBezTo>
                        <a:pt x="162" y="9"/>
                        <a:pt x="162" y="9"/>
                        <a:pt x="162" y="9"/>
                      </a:cubicBezTo>
                      <a:cubicBezTo>
                        <a:pt x="161" y="10"/>
                        <a:pt x="161" y="10"/>
                        <a:pt x="161" y="10"/>
                      </a:cubicBezTo>
                      <a:cubicBezTo>
                        <a:pt x="162" y="11"/>
                        <a:pt x="162" y="11"/>
                        <a:pt x="162" y="11"/>
                      </a:cubicBezTo>
                      <a:cubicBezTo>
                        <a:pt x="162" y="11"/>
                        <a:pt x="162" y="11"/>
                        <a:pt x="162" y="11"/>
                      </a:cubicBezTo>
                      <a:cubicBezTo>
                        <a:pt x="163" y="9"/>
                        <a:pt x="163" y="9"/>
                        <a:pt x="163" y="9"/>
                      </a:cubicBezTo>
                      <a:cubicBezTo>
                        <a:pt x="164" y="9"/>
                        <a:pt x="164" y="9"/>
                        <a:pt x="164" y="9"/>
                      </a:cubicBezTo>
                      <a:cubicBezTo>
                        <a:pt x="165" y="10"/>
                        <a:pt x="165" y="10"/>
                        <a:pt x="165" y="10"/>
                      </a:cubicBezTo>
                      <a:cubicBezTo>
                        <a:pt x="165" y="11"/>
                        <a:pt x="165" y="11"/>
                        <a:pt x="165" y="11"/>
                      </a:cubicBezTo>
                      <a:cubicBezTo>
                        <a:pt x="166" y="13"/>
                        <a:pt x="166" y="13"/>
                        <a:pt x="166" y="13"/>
                      </a:cubicBezTo>
                      <a:cubicBezTo>
                        <a:pt x="166" y="14"/>
                        <a:pt x="166" y="14"/>
                        <a:pt x="166" y="14"/>
                      </a:cubicBezTo>
                      <a:cubicBezTo>
                        <a:pt x="166" y="17"/>
                        <a:pt x="166" y="17"/>
                        <a:pt x="166" y="17"/>
                      </a:cubicBezTo>
                      <a:cubicBezTo>
                        <a:pt x="168" y="15"/>
                        <a:pt x="168" y="15"/>
                        <a:pt x="168" y="15"/>
                      </a:cubicBezTo>
                      <a:cubicBezTo>
                        <a:pt x="168" y="14"/>
                        <a:pt x="168" y="14"/>
                        <a:pt x="168" y="14"/>
                      </a:cubicBezTo>
                      <a:cubicBezTo>
                        <a:pt x="167" y="12"/>
                        <a:pt x="167" y="12"/>
                        <a:pt x="167" y="12"/>
                      </a:cubicBezTo>
                      <a:cubicBezTo>
                        <a:pt x="167" y="11"/>
                        <a:pt x="167" y="11"/>
                        <a:pt x="167" y="11"/>
                      </a:cubicBezTo>
                      <a:cubicBezTo>
                        <a:pt x="167" y="10"/>
                        <a:pt x="167" y="10"/>
                        <a:pt x="167" y="10"/>
                      </a:cubicBezTo>
                      <a:cubicBezTo>
                        <a:pt x="167" y="10"/>
                        <a:pt x="167" y="10"/>
                        <a:pt x="167" y="10"/>
                      </a:cubicBezTo>
                      <a:cubicBezTo>
                        <a:pt x="167" y="11"/>
                        <a:pt x="167" y="11"/>
                        <a:pt x="167" y="11"/>
                      </a:cubicBezTo>
                      <a:cubicBezTo>
                        <a:pt x="169" y="12"/>
                        <a:pt x="169" y="12"/>
                        <a:pt x="169" y="12"/>
                      </a:cubicBezTo>
                      <a:cubicBezTo>
                        <a:pt x="170" y="14"/>
                        <a:pt x="170" y="14"/>
                        <a:pt x="170" y="14"/>
                      </a:cubicBezTo>
                      <a:cubicBezTo>
                        <a:pt x="172" y="15"/>
                        <a:pt x="172" y="15"/>
                        <a:pt x="172" y="15"/>
                      </a:cubicBezTo>
                      <a:cubicBezTo>
                        <a:pt x="173" y="15"/>
                        <a:pt x="173" y="15"/>
                        <a:pt x="173" y="15"/>
                      </a:cubicBezTo>
                      <a:cubicBezTo>
                        <a:pt x="174" y="14"/>
                        <a:pt x="174" y="14"/>
                        <a:pt x="174" y="14"/>
                      </a:cubicBezTo>
                      <a:cubicBezTo>
                        <a:pt x="173" y="14"/>
                        <a:pt x="173" y="14"/>
                        <a:pt x="173" y="14"/>
                      </a:cubicBezTo>
                      <a:cubicBezTo>
                        <a:pt x="171" y="13"/>
                        <a:pt x="171" y="13"/>
                        <a:pt x="171" y="13"/>
                      </a:cubicBezTo>
                      <a:cubicBezTo>
                        <a:pt x="170" y="11"/>
                        <a:pt x="170" y="11"/>
                        <a:pt x="170" y="11"/>
                      </a:cubicBezTo>
                      <a:cubicBezTo>
                        <a:pt x="170" y="10"/>
                        <a:pt x="170" y="10"/>
                        <a:pt x="170" y="10"/>
                      </a:cubicBezTo>
                      <a:cubicBezTo>
                        <a:pt x="171" y="8"/>
                        <a:pt x="171" y="8"/>
                        <a:pt x="171" y="8"/>
                      </a:cubicBezTo>
                      <a:cubicBezTo>
                        <a:pt x="173" y="8"/>
                        <a:pt x="173" y="8"/>
                        <a:pt x="173" y="8"/>
                      </a:cubicBezTo>
                      <a:cubicBezTo>
                        <a:pt x="174" y="9"/>
                        <a:pt x="174" y="9"/>
                        <a:pt x="174" y="9"/>
                      </a:cubicBezTo>
                      <a:cubicBezTo>
                        <a:pt x="176" y="9"/>
                        <a:pt x="176" y="9"/>
                        <a:pt x="176" y="9"/>
                      </a:cubicBezTo>
                      <a:cubicBezTo>
                        <a:pt x="176" y="9"/>
                        <a:pt x="176" y="9"/>
                        <a:pt x="176" y="9"/>
                      </a:cubicBezTo>
                      <a:cubicBezTo>
                        <a:pt x="176" y="8"/>
                        <a:pt x="176" y="8"/>
                        <a:pt x="176" y="8"/>
                      </a:cubicBezTo>
                      <a:cubicBezTo>
                        <a:pt x="175" y="7"/>
                        <a:pt x="175" y="7"/>
                        <a:pt x="175" y="7"/>
                      </a:cubicBezTo>
                      <a:cubicBezTo>
                        <a:pt x="175" y="7"/>
                        <a:pt x="175" y="7"/>
                        <a:pt x="175" y="7"/>
                      </a:cubicBezTo>
                      <a:cubicBezTo>
                        <a:pt x="176" y="6"/>
                        <a:pt x="176" y="6"/>
                        <a:pt x="176" y="6"/>
                      </a:cubicBezTo>
                      <a:cubicBezTo>
                        <a:pt x="177" y="5"/>
                        <a:pt x="177" y="5"/>
                        <a:pt x="177" y="5"/>
                      </a:cubicBezTo>
                      <a:cubicBezTo>
                        <a:pt x="177" y="4"/>
                        <a:pt x="177" y="4"/>
                        <a:pt x="177" y="4"/>
                      </a:cubicBezTo>
                      <a:cubicBezTo>
                        <a:pt x="176" y="3"/>
                        <a:pt x="176" y="3"/>
                        <a:pt x="176" y="3"/>
                      </a:cubicBezTo>
                      <a:cubicBezTo>
                        <a:pt x="177" y="2"/>
                        <a:pt x="177" y="2"/>
                        <a:pt x="177" y="2"/>
                      </a:cubicBezTo>
                      <a:cubicBezTo>
                        <a:pt x="177" y="2"/>
                        <a:pt x="177" y="2"/>
                        <a:pt x="177" y="2"/>
                      </a:cubicBezTo>
                      <a:cubicBezTo>
                        <a:pt x="178" y="3"/>
                        <a:pt x="178" y="3"/>
                        <a:pt x="178" y="3"/>
                      </a:cubicBezTo>
                      <a:cubicBezTo>
                        <a:pt x="179" y="2"/>
                        <a:pt x="179" y="2"/>
                        <a:pt x="179" y="2"/>
                      </a:cubicBezTo>
                      <a:cubicBezTo>
                        <a:pt x="179" y="1"/>
                        <a:pt x="179" y="1"/>
                        <a:pt x="179" y="1"/>
                      </a:cubicBezTo>
                      <a:cubicBezTo>
                        <a:pt x="179" y="0"/>
                        <a:pt x="179" y="0"/>
                        <a:pt x="179" y="0"/>
                      </a:cubicBezTo>
                      <a:cubicBezTo>
                        <a:pt x="180" y="1"/>
                        <a:pt x="180" y="1"/>
                        <a:pt x="180" y="1"/>
                      </a:cubicBezTo>
                      <a:cubicBezTo>
                        <a:pt x="180" y="1"/>
                        <a:pt x="180" y="1"/>
                        <a:pt x="180" y="1"/>
                      </a:cubicBezTo>
                      <a:cubicBezTo>
                        <a:pt x="181" y="1"/>
                        <a:pt x="181" y="1"/>
                        <a:pt x="181" y="1"/>
                      </a:cubicBezTo>
                      <a:cubicBezTo>
                        <a:pt x="181" y="2"/>
                        <a:pt x="181" y="2"/>
                        <a:pt x="181" y="2"/>
                      </a:cubicBezTo>
                      <a:cubicBezTo>
                        <a:pt x="181" y="3"/>
                        <a:pt x="181" y="3"/>
                        <a:pt x="181" y="3"/>
                      </a:cubicBezTo>
                      <a:cubicBezTo>
                        <a:pt x="182" y="4"/>
                        <a:pt x="182" y="4"/>
                        <a:pt x="182" y="4"/>
                      </a:cubicBezTo>
                      <a:cubicBezTo>
                        <a:pt x="183" y="3"/>
                        <a:pt x="183" y="3"/>
                        <a:pt x="183" y="3"/>
                      </a:cubicBezTo>
                      <a:cubicBezTo>
                        <a:pt x="183" y="2"/>
                        <a:pt x="183" y="2"/>
                        <a:pt x="183" y="2"/>
                      </a:cubicBezTo>
                      <a:cubicBezTo>
                        <a:pt x="183" y="1"/>
                        <a:pt x="183" y="1"/>
                        <a:pt x="183" y="1"/>
                      </a:cubicBezTo>
                      <a:cubicBezTo>
                        <a:pt x="183" y="0"/>
                        <a:pt x="183" y="0"/>
                        <a:pt x="183" y="0"/>
                      </a:cubicBezTo>
                      <a:cubicBezTo>
                        <a:pt x="183" y="0"/>
                        <a:pt x="183" y="0"/>
                        <a:pt x="183" y="0"/>
                      </a:cubicBezTo>
                      <a:cubicBezTo>
                        <a:pt x="184" y="0"/>
                        <a:pt x="184" y="0"/>
                        <a:pt x="184" y="0"/>
                      </a:cubicBezTo>
                      <a:cubicBezTo>
                        <a:pt x="185" y="0"/>
                        <a:pt x="185" y="0"/>
                        <a:pt x="185" y="0"/>
                      </a:cubicBezTo>
                      <a:cubicBezTo>
                        <a:pt x="187" y="0"/>
                        <a:pt x="187" y="0"/>
                        <a:pt x="187" y="0"/>
                      </a:cubicBezTo>
                      <a:cubicBezTo>
                        <a:pt x="188" y="1"/>
                        <a:pt x="188" y="1"/>
                        <a:pt x="188" y="1"/>
                      </a:cubicBezTo>
                      <a:cubicBezTo>
                        <a:pt x="188" y="1"/>
                        <a:pt x="188" y="1"/>
                        <a:pt x="188" y="1"/>
                      </a:cubicBezTo>
                      <a:cubicBezTo>
                        <a:pt x="189" y="1"/>
                        <a:pt x="189" y="1"/>
                        <a:pt x="189" y="1"/>
                      </a:cubicBezTo>
                      <a:cubicBezTo>
                        <a:pt x="190" y="0"/>
                        <a:pt x="190" y="0"/>
                        <a:pt x="190" y="0"/>
                      </a:cubicBezTo>
                      <a:cubicBezTo>
                        <a:pt x="191" y="1"/>
                        <a:pt x="191" y="1"/>
                        <a:pt x="191" y="1"/>
                      </a:cubicBezTo>
                      <a:cubicBezTo>
                        <a:pt x="193" y="1"/>
                        <a:pt x="193" y="1"/>
                        <a:pt x="193" y="1"/>
                      </a:cubicBezTo>
                      <a:cubicBezTo>
                        <a:pt x="193" y="1"/>
                        <a:pt x="193" y="1"/>
                        <a:pt x="193" y="1"/>
                      </a:cubicBezTo>
                      <a:cubicBezTo>
                        <a:pt x="194" y="1"/>
                        <a:pt x="194" y="1"/>
                        <a:pt x="194" y="1"/>
                      </a:cubicBezTo>
                      <a:cubicBezTo>
                        <a:pt x="195" y="1"/>
                        <a:pt x="195" y="1"/>
                        <a:pt x="195" y="1"/>
                      </a:cubicBezTo>
                      <a:cubicBezTo>
                        <a:pt x="196" y="2"/>
                        <a:pt x="196" y="2"/>
                        <a:pt x="196" y="2"/>
                      </a:cubicBezTo>
                      <a:cubicBezTo>
                        <a:pt x="196" y="2"/>
                        <a:pt x="196" y="2"/>
                        <a:pt x="196" y="2"/>
                      </a:cubicBezTo>
                      <a:cubicBezTo>
                        <a:pt x="198" y="4"/>
                        <a:pt x="198" y="4"/>
                        <a:pt x="198" y="4"/>
                      </a:cubicBezTo>
                      <a:cubicBezTo>
                        <a:pt x="199" y="3"/>
                        <a:pt x="199" y="3"/>
                        <a:pt x="199" y="3"/>
                      </a:cubicBezTo>
                      <a:cubicBezTo>
                        <a:pt x="199" y="3"/>
                        <a:pt x="199" y="3"/>
                        <a:pt x="199" y="3"/>
                      </a:cubicBezTo>
                      <a:cubicBezTo>
                        <a:pt x="199" y="3"/>
                        <a:pt x="199" y="3"/>
                        <a:pt x="199" y="3"/>
                      </a:cubicBezTo>
                      <a:cubicBezTo>
                        <a:pt x="201" y="4"/>
                        <a:pt x="201" y="4"/>
                        <a:pt x="201" y="4"/>
                      </a:cubicBezTo>
                      <a:cubicBezTo>
                        <a:pt x="202" y="4"/>
                        <a:pt x="202" y="4"/>
                        <a:pt x="202" y="4"/>
                      </a:cubicBezTo>
                      <a:cubicBezTo>
                        <a:pt x="203" y="5"/>
                        <a:pt x="203" y="5"/>
                        <a:pt x="203" y="5"/>
                      </a:cubicBezTo>
                      <a:cubicBezTo>
                        <a:pt x="206" y="5"/>
                        <a:pt x="206" y="5"/>
                        <a:pt x="206" y="5"/>
                      </a:cubicBezTo>
                      <a:cubicBezTo>
                        <a:pt x="206" y="6"/>
                        <a:pt x="206" y="6"/>
                        <a:pt x="206" y="6"/>
                      </a:cubicBezTo>
                      <a:cubicBezTo>
                        <a:pt x="208" y="6"/>
                        <a:pt x="208" y="6"/>
                        <a:pt x="208" y="6"/>
                      </a:cubicBezTo>
                      <a:cubicBezTo>
                        <a:pt x="208" y="6"/>
                        <a:pt x="208" y="6"/>
                        <a:pt x="208" y="6"/>
                      </a:cubicBezTo>
                      <a:cubicBezTo>
                        <a:pt x="209" y="7"/>
                        <a:pt x="209" y="7"/>
                        <a:pt x="209" y="7"/>
                      </a:cubicBezTo>
                      <a:cubicBezTo>
                        <a:pt x="210" y="6"/>
                        <a:pt x="210" y="6"/>
                        <a:pt x="210" y="6"/>
                      </a:cubicBezTo>
                      <a:cubicBezTo>
                        <a:pt x="211" y="7"/>
                        <a:pt x="211" y="7"/>
                        <a:pt x="211" y="7"/>
                      </a:cubicBezTo>
                      <a:cubicBezTo>
                        <a:pt x="212" y="7"/>
                        <a:pt x="212" y="7"/>
                        <a:pt x="212" y="7"/>
                      </a:cubicBezTo>
                      <a:cubicBezTo>
                        <a:pt x="214" y="8"/>
                        <a:pt x="214" y="8"/>
                        <a:pt x="214" y="8"/>
                      </a:cubicBezTo>
                      <a:cubicBezTo>
                        <a:pt x="215" y="9"/>
                        <a:pt x="215" y="9"/>
                        <a:pt x="215" y="9"/>
                      </a:cubicBezTo>
                      <a:cubicBezTo>
                        <a:pt x="216" y="10"/>
                        <a:pt x="216" y="10"/>
                        <a:pt x="216" y="10"/>
                      </a:cubicBezTo>
                      <a:cubicBezTo>
                        <a:pt x="217" y="11"/>
                        <a:pt x="217" y="11"/>
                        <a:pt x="217" y="11"/>
                      </a:cubicBezTo>
                      <a:cubicBezTo>
                        <a:pt x="218" y="12"/>
                        <a:pt x="218" y="12"/>
                        <a:pt x="218" y="12"/>
                      </a:cubicBezTo>
                      <a:cubicBezTo>
                        <a:pt x="218" y="12"/>
                        <a:pt x="218" y="12"/>
                        <a:pt x="218" y="12"/>
                      </a:cubicBezTo>
                      <a:cubicBezTo>
                        <a:pt x="218" y="13"/>
                        <a:pt x="218" y="13"/>
                        <a:pt x="218" y="13"/>
                      </a:cubicBezTo>
                      <a:cubicBezTo>
                        <a:pt x="217" y="13"/>
                        <a:pt x="217" y="13"/>
                        <a:pt x="217" y="13"/>
                      </a:cubicBezTo>
                      <a:cubicBezTo>
                        <a:pt x="216" y="13"/>
                        <a:pt x="216" y="13"/>
                        <a:pt x="216" y="13"/>
                      </a:cubicBezTo>
                      <a:cubicBezTo>
                        <a:pt x="215" y="13"/>
                        <a:pt x="215" y="13"/>
                        <a:pt x="215" y="13"/>
                      </a:cubicBezTo>
                      <a:cubicBezTo>
                        <a:pt x="214" y="14"/>
                        <a:pt x="214" y="14"/>
                        <a:pt x="214" y="14"/>
                      </a:cubicBezTo>
                      <a:cubicBezTo>
                        <a:pt x="213" y="14"/>
                        <a:pt x="213" y="14"/>
                        <a:pt x="213" y="14"/>
                      </a:cubicBezTo>
                      <a:cubicBezTo>
                        <a:pt x="213" y="14"/>
                        <a:pt x="213" y="14"/>
                        <a:pt x="213" y="14"/>
                      </a:cubicBezTo>
                      <a:cubicBezTo>
                        <a:pt x="211" y="14"/>
                        <a:pt x="211" y="14"/>
                        <a:pt x="211" y="14"/>
                      </a:cubicBezTo>
                      <a:cubicBezTo>
                        <a:pt x="210" y="14"/>
                        <a:pt x="210" y="14"/>
                        <a:pt x="210" y="14"/>
                      </a:cubicBezTo>
                      <a:cubicBezTo>
                        <a:pt x="208" y="13"/>
                        <a:pt x="208" y="13"/>
                        <a:pt x="208" y="13"/>
                      </a:cubicBezTo>
                      <a:cubicBezTo>
                        <a:pt x="207" y="12"/>
                        <a:pt x="207" y="12"/>
                        <a:pt x="207" y="12"/>
                      </a:cubicBezTo>
                      <a:cubicBezTo>
                        <a:pt x="206" y="13"/>
                        <a:pt x="206" y="13"/>
                        <a:pt x="206" y="13"/>
                      </a:cubicBezTo>
                      <a:cubicBezTo>
                        <a:pt x="205" y="12"/>
                        <a:pt x="205" y="12"/>
                        <a:pt x="205" y="12"/>
                      </a:cubicBezTo>
                      <a:cubicBezTo>
                        <a:pt x="203" y="12"/>
                        <a:pt x="203" y="12"/>
                        <a:pt x="203" y="12"/>
                      </a:cubicBezTo>
                      <a:cubicBezTo>
                        <a:pt x="203" y="13"/>
                        <a:pt x="203" y="13"/>
                        <a:pt x="203" y="13"/>
                      </a:cubicBezTo>
                      <a:cubicBezTo>
                        <a:pt x="202" y="13"/>
                        <a:pt x="202" y="13"/>
                        <a:pt x="202" y="13"/>
                      </a:cubicBezTo>
                      <a:cubicBezTo>
                        <a:pt x="202" y="12"/>
                        <a:pt x="202" y="12"/>
                        <a:pt x="202" y="12"/>
                      </a:cubicBezTo>
                      <a:cubicBezTo>
                        <a:pt x="200" y="12"/>
                        <a:pt x="200" y="12"/>
                        <a:pt x="200" y="12"/>
                      </a:cubicBezTo>
                      <a:cubicBezTo>
                        <a:pt x="198" y="13"/>
                        <a:pt x="198" y="13"/>
                        <a:pt x="198" y="13"/>
                      </a:cubicBezTo>
                      <a:cubicBezTo>
                        <a:pt x="198" y="13"/>
                        <a:pt x="198" y="13"/>
                        <a:pt x="198" y="13"/>
                      </a:cubicBezTo>
                      <a:cubicBezTo>
                        <a:pt x="197" y="13"/>
                        <a:pt x="197" y="13"/>
                        <a:pt x="197" y="13"/>
                      </a:cubicBezTo>
                      <a:cubicBezTo>
                        <a:pt x="196" y="13"/>
                        <a:pt x="196" y="13"/>
                        <a:pt x="196" y="13"/>
                      </a:cubicBezTo>
                      <a:cubicBezTo>
                        <a:pt x="194" y="14"/>
                        <a:pt x="194" y="14"/>
                        <a:pt x="194" y="14"/>
                      </a:cubicBezTo>
                      <a:cubicBezTo>
                        <a:pt x="192" y="14"/>
                        <a:pt x="192" y="14"/>
                        <a:pt x="192" y="14"/>
                      </a:cubicBezTo>
                      <a:cubicBezTo>
                        <a:pt x="192" y="13"/>
                        <a:pt x="192" y="13"/>
                        <a:pt x="192" y="13"/>
                      </a:cubicBezTo>
                      <a:cubicBezTo>
                        <a:pt x="192" y="12"/>
                        <a:pt x="192" y="12"/>
                        <a:pt x="192" y="12"/>
                      </a:cubicBezTo>
                      <a:cubicBezTo>
                        <a:pt x="192" y="11"/>
                        <a:pt x="192" y="11"/>
                        <a:pt x="192" y="11"/>
                      </a:cubicBezTo>
                      <a:cubicBezTo>
                        <a:pt x="193" y="11"/>
                        <a:pt x="193" y="11"/>
                        <a:pt x="193" y="11"/>
                      </a:cubicBezTo>
                      <a:cubicBezTo>
                        <a:pt x="193" y="11"/>
                        <a:pt x="193" y="11"/>
                        <a:pt x="193" y="11"/>
                      </a:cubicBezTo>
                      <a:cubicBezTo>
                        <a:pt x="193" y="10"/>
                        <a:pt x="193" y="10"/>
                        <a:pt x="193" y="10"/>
                      </a:cubicBezTo>
                      <a:cubicBezTo>
                        <a:pt x="192" y="10"/>
                        <a:pt x="192" y="10"/>
                        <a:pt x="192" y="10"/>
                      </a:cubicBezTo>
                      <a:cubicBezTo>
                        <a:pt x="191" y="10"/>
                        <a:pt x="191" y="10"/>
                        <a:pt x="191" y="10"/>
                      </a:cubicBezTo>
                      <a:cubicBezTo>
                        <a:pt x="190" y="11"/>
                        <a:pt x="190" y="11"/>
                        <a:pt x="190" y="11"/>
                      </a:cubicBezTo>
                      <a:cubicBezTo>
                        <a:pt x="190" y="12"/>
                        <a:pt x="190" y="12"/>
                        <a:pt x="190" y="12"/>
                      </a:cubicBezTo>
                      <a:cubicBezTo>
                        <a:pt x="190" y="13"/>
                        <a:pt x="190" y="13"/>
                        <a:pt x="190" y="13"/>
                      </a:cubicBezTo>
                      <a:cubicBezTo>
                        <a:pt x="191" y="14"/>
                        <a:pt x="191" y="14"/>
                        <a:pt x="191" y="14"/>
                      </a:cubicBezTo>
                      <a:cubicBezTo>
                        <a:pt x="191" y="14"/>
                        <a:pt x="191" y="14"/>
                        <a:pt x="191" y="14"/>
                      </a:cubicBezTo>
                      <a:cubicBezTo>
                        <a:pt x="190" y="14"/>
                        <a:pt x="190" y="14"/>
                        <a:pt x="190" y="14"/>
                      </a:cubicBezTo>
                      <a:cubicBezTo>
                        <a:pt x="190" y="14"/>
                        <a:pt x="190" y="14"/>
                        <a:pt x="190" y="14"/>
                      </a:cubicBezTo>
                      <a:cubicBezTo>
                        <a:pt x="189" y="14"/>
                        <a:pt x="189" y="14"/>
                        <a:pt x="189" y="14"/>
                      </a:cubicBezTo>
                      <a:cubicBezTo>
                        <a:pt x="187" y="14"/>
                        <a:pt x="187" y="14"/>
                        <a:pt x="187" y="14"/>
                      </a:cubicBezTo>
                      <a:cubicBezTo>
                        <a:pt x="187" y="15"/>
                        <a:pt x="187" y="15"/>
                        <a:pt x="187" y="15"/>
                      </a:cubicBezTo>
                      <a:cubicBezTo>
                        <a:pt x="186" y="15"/>
                        <a:pt x="186" y="15"/>
                        <a:pt x="186" y="15"/>
                      </a:cubicBezTo>
                      <a:cubicBezTo>
                        <a:pt x="184" y="15"/>
                        <a:pt x="184" y="15"/>
                        <a:pt x="184" y="15"/>
                      </a:cubicBezTo>
                      <a:cubicBezTo>
                        <a:pt x="183" y="14"/>
                        <a:pt x="183" y="14"/>
                        <a:pt x="183" y="14"/>
                      </a:cubicBezTo>
                      <a:cubicBezTo>
                        <a:pt x="181" y="15"/>
                        <a:pt x="181" y="15"/>
                        <a:pt x="181" y="15"/>
                      </a:cubicBezTo>
                      <a:cubicBezTo>
                        <a:pt x="179" y="17"/>
                        <a:pt x="179" y="17"/>
                        <a:pt x="179" y="17"/>
                      </a:cubicBezTo>
                      <a:cubicBezTo>
                        <a:pt x="178" y="18"/>
                        <a:pt x="178" y="18"/>
                        <a:pt x="178" y="18"/>
                      </a:cubicBezTo>
                      <a:cubicBezTo>
                        <a:pt x="178" y="20"/>
                        <a:pt x="178" y="20"/>
                        <a:pt x="178" y="20"/>
                      </a:cubicBezTo>
                      <a:cubicBezTo>
                        <a:pt x="178" y="20"/>
                        <a:pt x="178" y="20"/>
                        <a:pt x="178" y="20"/>
                      </a:cubicBezTo>
                      <a:cubicBezTo>
                        <a:pt x="178" y="21"/>
                        <a:pt x="178" y="21"/>
                        <a:pt x="178" y="21"/>
                      </a:cubicBezTo>
                      <a:cubicBezTo>
                        <a:pt x="178" y="22"/>
                        <a:pt x="178" y="22"/>
                        <a:pt x="178" y="22"/>
                      </a:cubicBezTo>
                      <a:cubicBezTo>
                        <a:pt x="179" y="21"/>
                        <a:pt x="179" y="21"/>
                        <a:pt x="179" y="21"/>
                      </a:cubicBezTo>
                      <a:cubicBezTo>
                        <a:pt x="180" y="20"/>
                        <a:pt x="180" y="20"/>
                        <a:pt x="180" y="20"/>
                      </a:cubicBezTo>
                      <a:cubicBezTo>
                        <a:pt x="180" y="19"/>
                        <a:pt x="180" y="19"/>
                        <a:pt x="180" y="19"/>
                      </a:cubicBezTo>
                      <a:cubicBezTo>
                        <a:pt x="180" y="19"/>
                        <a:pt x="180" y="19"/>
                        <a:pt x="180" y="19"/>
                      </a:cubicBezTo>
                      <a:cubicBezTo>
                        <a:pt x="181" y="19"/>
                        <a:pt x="181" y="19"/>
                        <a:pt x="181" y="19"/>
                      </a:cubicBezTo>
                      <a:cubicBezTo>
                        <a:pt x="182" y="19"/>
                        <a:pt x="182" y="19"/>
                        <a:pt x="182" y="19"/>
                      </a:cubicBezTo>
                      <a:cubicBezTo>
                        <a:pt x="183" y="18"/>
                        <a:pt x="183" y="18"/>
                        <a:pt x="183" y="18"/>
                      </a:cubicBezTo>
                      <a:cubicBezTo>
                        <a:pt x="182" y="19"/>
                        <a:pt x="182" y="19"/>
                        <a:pt x="182" y="19"/>
                      </a:cubicBezTo>
                      <a:cubicBezTo>
                        <a:pt x="182" y="19"/>
                        <a:pt x="182" y="19"/>
                        <a:pt x="182" y="19"/>
                      </a:cubicBezTo>
                      <a:cubicBezTo>
                        <a:pt x="182" y="20"/>
                        <a:pt x="182" y="20"/>
                        <a:pt x="182" y="20"/>
                      </a:cubicBezTo>
                      <a:cubicBezTo>
                        <a:pt x="182" y="21"/>
                        <a:pt x="182" y="21"/>
                        <a:pt x="182" y="21"/>
                      </a:cubicBezTo>
                      <a:cubicBezTo>
                        <a:pt x="182" y="21"/>
                        <a:pt x="182" y="21"/>
                        <a:pt x="182" y="21"/>
                      </a:cubicBezTo>
                      <a:cubicBezTo>
                        <a:pt x="182" y="21"/>
                        <a:pt x="182" y="21"/>
                        <a:pt x="182" y="21"/>
                      </a:cubicBezTo>
                      <a:cubicBezTo>
                        <a:pt x="183" y="20"/>
                        <a:pt x="183" y="20"/>
                        <a:pt x="183" y="20"/>
                      </a:cubicBezTo>
                      <a:cubicBezTo>
                        <a:pt x="184" y="18"/>
                        <a:pt x="184" y="18"/>
                        <a:pt x="184" y="18"/>
                      </a:cubicBezTo>
                      <a:cubicBezTo>
                        <a:pt x="184" y="18"/>
                        <a:pt x="184" y="17"/>
                        <a:pt x="185" y="17"/>
                      </a:cubicBezTo>
                      <a:cubicBezTo>
                        <a:pt x="185" y="17"/>
                        <a:pt x="185" y="17"/>
                        <a:pt x="186" y="17"/>
                      </a:cubicBezTo>
                      <a:cubicBezTo>
                        <a:pt x="186" y="17"/>
                        <a:pt x="186" y="17"/>
                        <a:pt x="186" y="17"/>
                      </a:cubicBezTo>
                      <a:cubicBezTo>
                        <a:pt x="188" y="17"/>
                        <a:pt x="188" y="17"/>
                        <a:pt x="188" y="17"/>
                      </a:cubicBezTo>
                      <a:cubicBezTo>
                        <a:pt x="189" y="17"/>
                        <a:pt x="189" y="17"/>
                        <a:pt x="189" y="17"/>
                      </a:cubicBezTo>
                      <a:cubicBezTo>
                        <a:pt x="190" y="16"/>
                        <a:pt x="190" y="16"/>
                        <a:pt x="190" y="16"/>
                      </a:cubicBezTo>
                      <a:cubicBezTo>
                        <a:pt x="190" y="16"/>
                        <a:pt x="190" y="16"/>
                        <a:pt x="190" y="16"/>
                      </a:cubicBezTo>
                      <a:cubicBezTo>
                        <a:pt x="190" y="17"/>
                        <a:pt x="190" y="17"/>
                        <a:pt x="190" y="17"/>
                      </a:cubicBezTo>
                      <a:cubicBezTo>
                        <a:pt x="191" y="19"/>
                        <a:pt x="191" y="19"/>
                        <a:pt x="191" y="19"/>
                      </a:cubicBezTo>
                      <a:cubicBezTo>
                        <a:pt x="192" y="19"/>
                        <a:pt x="192" y="19"/>
                        <a:pt x="192" y="19"/>
                      </a:cubicBezTo>
                      <a:cubicBezTo>
                        <a:pt x="193" y="19"/>
                        <a:pt x="193" y="19"/>
                        <a:pt x="193" y="19"/>
                      </a:cubicBezTo>
                      <a:cubicBezTo>
                        <a:pt x="193" y="18"/>
                        <a:pt x="193" y="18"/>
                        <a:pt x="193" y="18"/>
                      </a:cubicBezTo>
                      <a:cubicBezTo>
                        <a:pt x="192" y="17"/>
                        <a:pt x="192" y="17"/>
                        <a:pt x="192" y="17"/>
                      </a:cubicBezTo>
                      <a:cubicBezTo>
                        <a:pt x="193" y="16"/>
                        <a:pt x="193" y="16"/>
                        <a:pt x="193" y="16"/>
                      </a:cubicBezTo>
                      <a:cubicBezTo>
                        <a:pt x="194" y="16"/>
                        <a:pt x="194" y="16"/>
                        <a:pt x="194" y="16"/>
                      </a:cubicBezTo>
                      <a:cubicBezTo>
                        <a:pt x="195" y="16"/>
                        <a:pt x="195" y="16"/>
                        <a:pt x="195" y="16"/>
                      </a:cubicBezTo>
                      <a:cubicBezTo>
                        <a:pt x="196" y="16"/>
                        <a:pt x="196" y="16"/>
                        <a:pt x="196" y="16"/>
                      </a:cubicBezTo>
                      <a:cubicBezTo>
                        <a:pt x="198" y="16"/>
                        <a:pt x="198" y="16"/>
                        <a:pt x="198" y="16"/>
                      </a:cubicBezTo>
                      <a:cubicBezTo>
                        <a:pt x="200" y="15"/>
                        <a:pt x="200" y="15"/>
                        <a:pt x="200" y="15"/>
                      </a:cubicBezTo>
                      <a:cubicBezTo>
                        <a:pt x="201" y="15"/>
                        <a:pt x="201" y="15"/>
                        <a:pt x="201" y="15"/>
                      </a:cubicBezTo>
                      <a:cubicBezTo>
                        <a:pt x="203" y="15"/>
                        <a:pt x="203" y="15"/>
                        <a:pt x="203" y="15"/>
                      </a:cubicBezTo>
                      <a:cubicBezTo>
                        <a:pt x="205" y="15"/>
                        <a:pt x="205" y="15"/>
                        <a:pt x="205" y="15"/>
                      </a:cubicBezTo>
                      <a:cubicBezTo>
                        <a:pt x="206" y="16"/>
                        <a:pt x="206" y="16"/>
                        <a:pt x="206" y="16"/>
                      </a:cubicBezTo>
                      <a:cubicBezTo>
                        <a:pt x="207" y="16"/>
                        <a:pt x="207" y="16"/>
                        <a:pt x="207" y="16"/>
                      </a:cubicBezTo>
                      <a:cubicBezTo>
                        <a:pt x="208" y="17"/>
                        <a:pt x="208" y="17"/>
                        <a:pt x="208" y="17"/>
                      </a:cubicBezTo>
                      <a:cubicBezTo>
                        <a:pt x="209" y="17"/>
                        <a:pt x="209" y="17"/>
                        <a:pt x="209" y="17"/>
                      </a:cubicBezTo>
                      <a:cubicBezTo>
                        <a:pt x="210" y="18"/>
                        <a:pt x="210" y="18"/>
                        <a:pt x="210" y="18"/>
                      </a:cubicBezTo>
                      <a:cubicBezTo>
                        <a:pt x="211" y="18"/>
                        <a:pt x="211" y="18"/>
                        <a:pt x="211" y="18"/>
                      </a:cubicBezTo>
                      <a:cubicBezTo>
                        <a:pt x="212" y="18"/>
                        <a:pt x="212" y="18"/>
                        <a:pt x="212" y="18"/>
                      </a:cubicBezTo>
                      <a:cubicBezTo>
                        <a:pt x="212" y="17"/>
                        <a:pt x="212" y="17"/>
                        <a:pt x="212" y="17"/>
                      </a:cubicBezTo>
                      <a:cubicBezTo>
                        <a:pt x="213" y="18"/>
                        <a:pt x="213" y="18"/>
                        <a:pt x="213" y="18"/>
                      </a:cubicBezTo>
                      <a:cubicBezTo>
                        <a:pt x="213" y="18"/>
                        <a:pt x="213" y="18"/>
                        <a:pt x="213" y="18"/>
                      </a:cubicBezTo>
                      <a:cubicBezTo>
                        <a:pt x="214" y="18"/>
                        <a:pt x="214" y="18"/>
                        <a:pt x="214" y="18"/>
                      </a:cubicBezTo>
                      <a:cubicBezTo>
                        <a:pt x="215" y="17"/>
                        <a:pt x="215" y="17"/>
                        <a:pt x="215" y="17"/>
                      </a:cubicBezTo>
                      <a:cubicBezTo>
                        <a:pt x="217" y="17"/>
                        <a:pt x="217" y="17"/>
                        <a:pt x="217" y="17"/>
                      </a:cubicBezTo>
                      <a:cubicBezTo>
                        <a:pt x="219" y="16"/>
                        <a:pt x="219" y="16"/>
                        <a:pt x="219" y="16"/>
                      </a:cubicBezTo>
                      <a:cubicBezTo>
                        <a:pt x="220" y="15"/>
                        <a:pt x="220" y="15"/>
                        <a:pt x="220" y="15"/>
                      </a:cubicBezTo>
                      <a:cubicBezTo>
                        <a:pt x="220" y="15"/>
                        <a:pt x="220" y="15"/>
                        <a:pt x="220" y="15"/>
                      </a:cubicBezTo>
                      <a:cubicBezTo>
                        <a:pt x="221" y="16"/>
                        <a:pt x="221" y="16"/>
                        <a:pt x="221" y="16"/>
                      </a:cubicBezTo>
                      <a:cubicBezTo>
                        <a:pt x="221" y="17"/>
                        <a:pt x="221" y="17"/>
                        <a:pt x="221" y="17"/>
                      </a:cubicBezTo>
                      <a:cubicBezTo>
                        <a:pt x="222" y="17"/>
                        <a:pt x="222" y="17"/>
                        <a:pt x="222" y="17"/>
                      </a:cubicBezTo>
                      <a:cubicBezTo>
                        <a:pt x="222" y="18"/>
                        <a:pt x="222" y="18"/>
                        <a:pt x="222" y="18"/>
                      </a:cubicBezTo>
                      <a:cubicBezTo>
                        <a:pt x="222" y="19"/>
                        <a:pt x="222" y="19"/>
                        <a:pt x="222" y="19"/>
                      </a:cubicBezTo>
                      <a:cubicBezTo>
                        <a:pt x="222" y="19"/>
                        <a:pt x="222" y="19"/>
                        <a:pt x="222" y="19"/>
                      </a:cubicBezTo>
                      <a:cubicBezTo>
                        <a:pt x="223" y="20"/>
                        <a:pt x="223" y="20"/>
                        <a:pt x="223" y="20"/>
                      </a:cubicBezTo>
                      <a:cubicBezTo>
                        <a:pt x="223" y="20"/>
                        <a:pt x="223" y="20"/>
                        <a:pt x="223" y="20"/>
                      </a:cubicBezTo>
                      <a:cubicBezTo>
                        <a:pt x="221" y="22"/>
                        <a:pt x="221" y="22"/>
                        <a:pt x="221" y="22"/>
                      </a:cubicBezTo>
                      <a:cubicBezTo>
                        <a:pt x="219" y="22"/>
                        <a:pt x="219" y="22"/>
                        <a:pt x="219" y="22"/>
                      </a:cubicBezTo>
                      <a:cubicBezTo>
                        <a:pt x="218" y="22"/>
                        <a:pt x="218" y="22"/>
                        <a:pt x="218" y="22"/>
                      </a:cubicBezTo>
                      <a:cubicBezTo>
                        <a:pt x="217" y="21"/>
                        <a:pt x="217" y="21"/>
                        <a:pt x="217" y="21"/>
                      </a:cubicBezTo>
                      <a:cubicBezTo>
                        <a:pt x="217" y="21"/>
                        <a:pt x="217" y="21"/>
                        <a:pt x="217" y="21"/>
                      </a:cubicBezTo>
                      <a:cubicBezTo>
                        <a:pt x="216" y="21"/>
                        <a:pt x="216" y="21"/>
                        <a:pt x="216" y="21"/>
                      </a:cubicBezTo>
                      <a:cubicBezTo>
                        <a:pt x="216" y="22"/>
                        <a:pt x="216" y="22"/>
                        <a:pt x="216" y="22"/>
                      </a:cubicBezTo>
                      <a:cubicBezTo>
                        <a:pt x="217" y="23"/>
                        <a:pt x="217" y="23"/>
                        <a:pt x="217" y="23"/>
                      </a:cubicBezTo>
                      <a:cubicBezTo>
                        <a:pt x="217" y="23"/>
                        <a:pt x="217" y="23"/>
                        <a:pt x="217" y="23"/>
                      </a:cubicBezTo>
                      <a:cubicBezTo>
                        <a:pt x="216" y="23"/>
                        <a:pt x="216" y="23"/>
                        <a:pt x="216" y="23"/>
                      </a:cubicBezTo>
                      <a:cubicBezTo>
                        <a:pt x="216" y="22"/>
                        <a:pt x="216" y="22"/>
                        <a:pt x="216" y="22"/>
                      </a:cubicBezTo>
                      <a:cubicBezTo>
                        <a:pt x="215" y="22"/>
                        <a:pt x="215" y="22"/>
                        <a:pt x="215" y="22"/>
                      </a:cubicBezTo>
                      <a:cubicBezTo>
                        <a:pt x="215" y="23"/>
                        <a:pt x="215" y="23"/>
                        <a:pt x="215" y="23"/>
                      </a:cubicBezTo>
                      <a:cubicBezTo>
                        <a:pt x="215" y="24"/>
                        <a:pt x="215" y="24"/>
                        <a:pt x="215" y="24"/>
                      </a:cubicBezTo>
                      <a:cubicBezTo>
                        <a:pt x="216" y="25"/>
                        <a:pt x="216" y="25"/>
                        <a:pt x="216" y="25"/>
                      </a:cubicBezTo>
                      <a:cubicBezTo>
                        <a:pt x="217" y="25"/>
                        <a:pt x="217" y="25"/>
                        <a:pt x="217" y="25"/>
                      </a:cubicBezTo>
                      <a:cubicBezTo>
                        <a:pt x="219" y="25"/>
                        <a:pt x="219" y="25"/>
                        <a:pt x="219" y="25"/>
                      </a:cubicBezTo>
                      <a:cubicBezTo>
                        <a:pt x="220" y="25"/>
                        <a:pt x="220" y="25"/>
                        <a:pt x="220" y="25"/>
                      </a:cubicBezTo>
                      <a:cubicBezTo>
                        <a:pt x="222" y="24"/>
                        <a:pt x="222" y="24"/>
                        <a:pt x="222" y="24"/>
                      </a:cubicBezTo>
                      <a:cubicBezTo>
                        <a:pt x="222" y="24"/>
                        <a:pt x="222" y="24"/>
                        <a:pt x="222" y="24"/>
                      </a:cubicBezTo>
                      <a:cubicBezTo>
                        <a:pt x="222" y="25"/>
                        <a:pt x="222" y="25"/>
                        <a:pt x="222" y="25"/>
                      </a:cubicBezTo>
                      <a:cubicBezTo>
                        <a:pt x="223" y="25"/>
                        <a:pt x="223" y="25"/>
                        <a:pt x="223" y="25"/>
                      </a:cubicBezTo>
                      <a:cubicBezTo>
                        <a:pt x="223" y="24"/>
                        <a:pt x="223" y="24"/>
                        <a:pt x="223" y="24"/>
                      </a:cubicBezTo>
                      <a:cubicBezTo>
                        <a:pt x="223" y="23"/>
                        <a:pt x="223" y="23"/>
                        <a:pt x="223" y="23"/>
                      </a:cubicBezTo>
                      <a:cubicBezTo>
                        <a:pt x="224" y="23"/>
                        <a:pt x="224" y="23"/>
                        <a:pt x="224" y="23"/>
                      </a:cubicBezTo>
                      <a:cubicBezTo>
                        <a:pt x="226" y="23"/>
                        <a:pt x="226" y="23"/>
                        <a:pt x="226" y="23"/>
                      </a:cubicBezTo>
                      <a:cubicBezTo>
                        <a:pt x="227" y="24"/>
                        <a:pt x="227" y="24"/>
                        <a:pt x="227" y="24"/>
                      </a:cubicBezTo>
                      <a:cubicBezTo>
                        <a:pt x="227" y="24"/>
                        <a:pt x="227" y="24"/>
                        <a:pt x="227" y="24"/>
                      </a:cubicBezTo>
                      <a:cubicBezTo>
                        <a:pt x="228" y="25"/>
                        <a:pt x="228" y="25"/>
                        <a:pt x="228" y="25"/>
                      </a:cubicBezTo>
                      <a:cubicBezTo>
                        <a:pt x="229" y="25"/>
                        <a:pt x="229" y="25"/>
                        <a:pt x="229" y="25"/>
                      </a:cubicBezTo>
                      <a:cubicBezTo>
                        <a:pt x="229" y="24"/>
                        <a:pt x="229" y="24"/>
                        <a:pt x="229" y="24"/>
                      </a:cubicBezTo>
                      <a:cubicBezTo>
                        <a:pt x="229" y="25"/>
                        <a:pt x="229" y="25"/>
                        <a:pt x="229" y="25"/>
                      </a:cubicBezTo>
                      <a:cubicBezTo>
                        <a:pt x="229" y="25"/>
                        <a:pt x="229" y="25"/>
                        <a:pt x="229" y="25"/>
                      </a:cubicBezTo>
                      <a:cubicBezTo>
                        <a:pt x="230" y="26"/>
                        <a:pt x="230" y="26"/>
                        <a:pt x="230" y="26"/>
                      </a:cubicBezTo>
                      <a:cubicBezTo>
                        <a:pt x="232" y="27"/>
                        <a:pt x="232" y="27"/>
                        <a:pt x="232" y="27"/>
                      </a:cubicBezTo>
                      <a:cubicBezTo>
                        <a:pt x="233" y="27"/>
                        <a:pt x="233" y="27"/>
                        <a:pt x="233" y="27"/>
                      </a:cubicBezTo>
                      <a:cubicBezTo>
                        <a:pt x="233" y="28"/>
                        <a:pt x="233" y="28"/>
                        <a:pt x="233" y="28"/>
                      </a:cubicBezTo>
                      <a:cubicBezTo>
                        <a:pt x="234" y="29"/>
                        <a:pt x="234" y="29"/>
                        <a:pt x="234" y="29"/>
                      </a:cubicBezTo>
                      <a:cubicBezTo>
                        <a:pt x="236" y="29"/>
                        <a:pt x="236" y="29"/>
                        <a:pt x="236" y="29"/>
                      </a:cubicBezTo>
                      <a:cubicBezTo>
                        <a:pt x="237" y="30"/>
                        <a:pt x="237" y="30"/>
                        <a:pt x="237" y="30"/>
                      </a:cubicBezTo>
                      <a:cubicBezTo>
                        <a:pt x="237" y="31"/>
                        <a:pt x="237" y="31"/>
                        <a:pt x="237" y="31"/>
                      </a:cubicBezTo>
                      <a:cubicBezTo>
                        <a:pt x="237" y="32"/>
                        <a:pt x="237" y="32"/>
                        <a:pt x="237" y="32"/>
                      </a:cubicBezTo>
                      <a:cubicBezTo>
                        <a:pt x="236" y="32"/>
                        <a:pt x="236" y="32"/>
                        <a:pt x="236" y="32"/>
                      </a:cubicBezTo>
                      <a:cubicBezTo>
                        <a:pt x="236" y="33"/>
                        <a:pt x="236" y="33"/>
                        <a:pt x="236" y="33"/>
                      </a:cubicBezTo>
                      <a:cubicBezTo>
                        <a:pt x="236" y="34"/>
                        <a:pt x="236" y="34"/>
                        <a:pt x="236" y="34"/>
                      </a:cubicBezTo>
                      <a:cubicBezTo>
                        <a:pt x="235" y="34"/>
                        <a:pt x="235" y="34"/>
                        <a:pt x="235" y="34"/>
                      </a:cubicBezTo>
                      <a:cubicBezTo>
                        <a:pt x="234" y="35"/>
                        <a:pt x="234" y="35"/>
                        <a:pt x="234" y="35"/>
                      </a:cubicBezTo>
                      <a:cubicBezTo>
                        <a:pt x="233" y="35"/>
                        <a:pt x="233" y="35"/>
                        <a:pt x="233" y="35"/>
                      </a:cubicBezTo>
                      <a:cubicBezTo>
                        <a:pt x="233" y="35"/>
                        <a:pt x="233" y="35"/>
                        <a:pt x="233" y="35"/>
                      </a:cubicBezTo>
                      <a:cubicBezTo>
                        <a:pt x="232" y="35"/>
                        <a:pt x="232" y="35"/>
                        <a:pt x="232" y="35"/>
                      </a:cubicBezTo>
                      <a:cubicBezTo>
                        <a:pt x="232" y="36"/>
                        <a:pt x="232" y="36"/>
                        <a:pt x="232" y="36"/>
                      </a:cubicBezTo>
                      <a:cubicBezTo>
                        <a:pt x="232" y="36"/>
                        <a:pt x="232" y="36"/>
                        <a:pt x="232" y="36"/>
                      </a:cubicBezTo>
                      <a:cubicBezTo>
                        <a:pt x="231" y="37"/>
                        <a:pt x="231" y="37"/>
                        <a:pt x="231" y="37"/>
                      </a:cubicBezTo>
                      <a:cubicBezTo>
                        <a:pt x="229" y="38"/>
                        <a:pt x="229" y="38"/>
                        <a:pt x="229" y="38"/>
                      </a:cubicBezTo>
                      <a:cubicBezTo>
                        <a:pt x="227" y="38"/>
                        <a:pt x="227" y="38"/>
                        <a:pt x="227" y="38"/>
                      </a:cubicBezTo>
                      <a:cubicBezTo>
                        <a:pt x="227" y="38"/>
                        <a:pt x="227" y="38"/>
                        <a:pt x="227" y="38"/>
                      </a:cubicBezTo>
                      <a:cubicBezTo>
                        <a:pt x="226" y="38"/>
                        <a:pt x="226" y="38"/>
                        <a:pt x="226" y="38"/>
                      </a:cubicBezTo>
                      <a:cubicBezTo>
                        <a:pt x="226" y="37"/>
                        <a:pt x="226" y="37"/>
                        <a:pt x="226" y="37"/>
                      </a:cubicBezTo>
                      <a:cubicBezTo>
                        <a:pt x="225" y="37"/>
                        <a:pt x="225" y="37"/>
                        <a:pt x="225" y="37"/>
                      </a:cubicBezTo>
                      <a:cubicBezTo>
                        <a:pt x="224" y="37"/>
                        <a:pt x="224" y="37"/>
                        <a:pt x="224" y="37"/>
                      </a:cubicBezTo>
                      <a:cubicBezTo>
                        <a:pt x="224" y="38"/>
                        <a:pt x="224" y="38"/>
                        <a:pt x="224" y="38"/>
                      </a:cubicBezTo>
                      <a:cubicBezTo>
                        <a:pt x="225" y="38"/>
                        <a:pt x="225" y="38"/>
                        <a:pt x="225" y="38"/>
                      </a:cubicBezTo>
                      <a:cubicBezTo>
                        <a:pt x="225" y="39"/>
                        <a:pt x="225" y="39"/>
                        <a:pt x="225" y="39"/>
                      </a:cubicBezTo>
                      <a:cubicBezTo>
                        <a:pt x="224" y="38"/>
                        <a:pt x="224" y="38"/>
                        <a:pt x="224" y="38"/>
                      </a:cubicBezTo>
                      <a:cubicBezTo>
                        <a:pt x="223" y="38"/>
                        <a:pt x="223" y="38"/>
                        <a:pt x="223" y="38"/>
                      </a:cubicBezTo>
                      <a:cubicBezTo>
                        <a:pt x="222" y="39"/>
                        <a:pt x="222" y="39"/>
                        <a:pt x="222" y="39"/>
                      </a:cubicBezTo>
                      <a:cubicBezTo>
                        <a:pt x="221" y="39"/>
                        <a:pt x="221" y="39"/>
                        <a:pt x="221" y="39"/>
                      </a:cubicBezTo>
                      <a:cubicBezTo>
                        <a:pt x="221" y="38"/>
                        <a:pt x="221" y="38"/>
                        <a:pt x="221" y="38"/>
                      </a:cubicBezTo>
                      <a:cubicBezTo>
                        <a:pt x="219" y="38"/>
                        <a:pt x="219" y="38"/>
                        <a:pt x="219" y="38"/>
                      </a:cubicBezTo>
                      <a:cubicBezTo>
                        <a:pt x="218" y="39"/>
                        <a:pt x="218" y="39"/>
                        <a:pt x="218" y="39"/>
                      </a:cubicBezTo>
                      <a:cubicBezTo>
                        <a:pt x="217" y="40"/>
                        <a:pt x="217" y="40"/>
                        <a:pt x="217" y="40"/>
                      </a:cubicBezTo>
                      <a:cubicBezTo>
                        <a:pt x="216" y="39"/>
                        <a:pt x="216" y="39"/>
                        <a:pt x="216" y="39"/>
                      </a:cubicBezTo>
                      <a:cubicBezTo>
                        <a:pt x="215" y="39"/>
                        <a:pt x="215" y="39"/>
                        <a:pt x="215" y="39"/>
                      </a:cubicBezTo>
                      <a:cubicBezTo>
                        <a:pt x="214" y="39"/>
                        <a:pt x="214" y="39"/>
                        <a:pt x="214" y="39"/>
                      </a:cubicBezTo>
                      <a:cubicBezTo>
                        <a:pt x="213" y="39"/>
                        <a:pt x="213" y="39"/>
                        <a:pt x="213" y="39"/>
                      </a:cubicBezTo>
                      <a:cubicBezTo>
                        <a:pt x="213" y="39"/>
                        <a:pt x="213" y="39"/>
                        <a:pt x="213" y="39"/>
                      </a:cubicBezTo>
                      <a:cubicBezTo>
                        <a:pt x="212" y="39"/>
                        <a:pt x="212" y="39"/>
                        <a:pt x="212" y="39"/>
                      </a:cubicBezTo>
                      <a:cubicBezTo>
                        <a:pt x="211" y="39"/>
                        <a:pt x="211" y="39"/>
                        <a:pt x="211" y="39"/>
                      </a:cubicBezTo>
                      <a:cubicBezTo>
                        <a:pt x="210" y="39"/>
                        <a:pt x="210" y="39"/>
                        <a:pt x="210" y="39"/>
                      </a:cubicBezTo>
                      <a:cubicBezTo>
                        <a:pt x="209" y="38"/>
                        <a:pt x="209" y="38"/>
                        <a:pt x="209" y="38"/>
                      </a:cubicBezTo>
                      <a:cubicBezTo>
                        <a:pt x="208" y="38"/>
                        <a:pt x="208" y="38"/>
                        <a:pt x="208" y="38"/>
                      </a:cubicBezTo>
                      <a:cubicBezTo>
                        <a:pt x="208" y="38"/>
                        <a:pt x="208" y="38"/>
                        <a:pt x="208" y="38"/>
                      </a:cubicBezTo>
                      <a:cubicBezTo>
                        <a:pt x="206" y="38"/>
                        <a:pt x="206" y="38"/>
                        <a:pt x="206" y="38"/>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1" y="37"/>
                        <a:pt x="201" y="37"/>
                        <a:pt x="201" y="37"/>
                      </a:cubicBezTo>
                      <a:cubicBezTo>
                        <a:pt x="200" y="37"/>
                        <a:pt x="200" y="37"/>
                        <a:pt x="200" y="37"/>
                      </a:cubicBezTo>
                      <a:cubicBezTo>
                        <a:pt x="199" y="38"/>
                        <a:pt x="199" y="38"/>
                        <a:pt x="199" y="38"/>
                      </a:cubicBezTo>
                      <a:cubicBezTo>
                        <a:pt x="198" y="38"/>
                        <a:pt x="198" y="38"/>
                        <a:pt x="198" y="38"/>
                      </a:cubicBezTo>
                      <a:cubicBezTo>
                        <a:pt x="197" y="38"/>
                        <a:pt x="197" y="38"/>
                        <a:pt x="197" y="38"/>
                      </a:cubicBezTo>
                      <a:cubicBezTo>
                        <a:pt x="196" y="38"/>
                        <a:pt x="196" y="38"/>
                        <a:pt x="196" y="38"/>
                      </a:cubicBezTo>
                      <a:cubicBezTo>
                        <a:pt x="195" y="39"/>
                        <a:pt x="195" y="39"/>
                        <a:pt x="195" y="39"/>
                      </a:cubicBezTo>
                      <a:cubicBezTo>
                        <a:pt x="195" y="39"/>
                        <a:pt x="195" y="39"/>
                        <a:pt x="195" y="39"/>
                      </a:cubicBezTo>
                      <a:cubicBezTo>
                        <a:pt x="195" y="38"/>
                        <a:pt x="195" y="38"/>
                        <a:pt x="195" y="38"/>
                      </a:cubicBezTo>
                      <a:cubicBezTo>
                        <a:pt x="195" y="37"/>
                        <a:pt x="195" y="37"/>
                        <a:pt x="195" y="37"/>
                      </a:cubicBezTo>
                      <a:cubicBezTo>
                        <a:pt x="193" y="37"/>
                        <a:pt x="193" y="37"/>
                        <a:pt x="193" y="37"/>
                      </a:cubicBezTo>
                      <a:cubicBezTo>
                        <a:pt x="193" y="37"/>
                        <a:pt x="193" y="37"/>
                        <a:pt x="193" y="37"/>
                      </a:cubicBezTo>
                      <a:cubicBezTo>
                        <a:pt x="192" y="37"/>
                        <a:pt x="192" y="37"/>
                        <a:pt x="192" y="37"/>
                      </a:cubicBezTo>
                      <a:cubicBezTo>
                        <a:pt x="192" y="38"/>
                        <a:pt x="192" y="38"/>
                        <a:pt x="192" y="38"/>
                      </a:cubicBezTo>
                      <a:cubicBezTo>
                        <a:pt x="192" y="38"/>
                        <a:pt x="192" y="38"/>
                        <a:pt x="192" y="38"/>
                      </a:cubicBezTo>
                      <a:cubicBezTo>
                        <a:pt x="192" y="38"/>
                        <a:pt x="192" y="38"/>
                        <a:pt x="192" y="38"/>
                      </a:cubicBezTo>
                      <a:cubicBezTo>
                        <a:pt x="194" y="38"/>
                        <a:pt x="194" y="38"/>
                        <a:pt x="194" y="38"/>
                      </a:cubicBezTo>
                      <a:cubicBezTo>
                        <a:pt x="194" y="39"/>
                        <a:pt x="194" y="39"/>
                        <a:pt x="194" y="39"/>
                      </a:cubicBezTo>
                      <a:cubicBezTo>
                        <a:pt x="194" y="39"/>
                        <a:pt x="194" y="39"/>
                        <a:pt x="194" y="39"/>
                      </a:cubicBezTo>
                      <a:cubicBezTo>
                        <a:pt x="194" y="40"/>
                        <a:pt x="194" y="40"/>
                        <a:pt x="194"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90" y="41"/>
                        <a:pt x="190" y="41"/>
                        <a:pt x="190" y="41"/>
                      </a:cubicBezTo>
                      <a:cubicBezTo>
                        <a:pt x="188" y="41"/>
                        <a:pt x="188" y="41"/>
                        <a:pt x="188" y="41"/>
                      </a:cubicBezTo>
                      <a:cubicBezTo>
                        <a:pt x="187" y="42"/>
                        <a:pt x="187" y="42"/>
                        <a:pt x="187" y="42"/>
                      </a:cubicBezTo>
                      <a:cubicBezTo>
                        <a:pt x="186" y="42"/>
                        <a:pt x="186" y="42"/>
                        <a:pt x="186" y="42"/>
                      </a:cubicBezTo>
                      <a:cubicBezTo>
                        <a:pt x="186" y="43"/>
                        <a:pt x="186" y="43"/>
                        <a:pt x="186" y="43"/>
                      </a:cubicBezTo>
                      <a:cubicBezTo>
                        <a:pt x="185" y="43"/>
                        <a:pt x="185" y="43"/>
                        <a:pt x="185" y="43"/>
                      </a:cubicBezTo>
                      <a:cubicBezTo>
                        <a:pt x="183" y="43"/>
                        <a:pt x="183" y="43"/>
                        <a:pt x="183" y="43"/>
                      </a:cubicBezTo>
                      <a:cubicBezTo>
                        <a:pt x="182" y="43"/>
                        <a:pt x="182" y="43"/>
                        <a:pt x="182" y="43"/>
                      </a:cubicBezTo>
                      <a:cubicBezTo>
                        <a:pt x="182" y="44"/>
                        <a:pt x="182" y="44"/>
                        <a:pt x="182" y="44"/>
                      </a:cubicBezTo>
                      <a:cubicBezTo>
                        <a:pt x="182" y="45"/>
                        <a:pt x="182" y="45"/>
                        <a:pt x="182" y="45"/>
                      </a:cubicBezTo>
                      <a:cubicBezTo>
                        <a:pt x="182" y="46"/>
                        <a:pt x="182" y="46"/>
                        <a:pt x="182" y="46"/>
                      </a:cubicBezTo>
                      <a:cubicBezTo>
                        <a:pt x="182" y="47"/>
                        <a:pt x="182" y="47"/>
                        <a:pt x="182" y="47"/>
                      </a:cubicBezTo>
                      <a:cubicBezTo>
                        <a:pt x="182" y="48"/>
                        <a:pt x="182" y="48"/>
                        <a:pt x="182" y="48"/>
                      </a:cubicBezTo>
                      <a:cubicBezTo>
                        <a:pt x="183" y="49"/>
                        <a:pt x="183" y="49"/>
                        <a:pt x="183" y="49"/>
                      </a:cubicBezTo>
                      <a:cubicBezTo>
                        <a:pt x="184" y="49"/>
                        <a:pt x="184" y="49"/>
                        <a:pt x="184" y="49"/>
                      </a:cubicBezTo>
                      <a:cubicBezTo>
                        <a:pt x="185" y="48"/>
                        <a:pt x="185" y="48"/>
                        <a:pt x="185" y="48"/>
                      </a:cubicBezTo>
                      <a:cubicBezTo>
                        <a:pt x="185" y="47"/>
                        <a:pt x="185" y="47"/>
                        <a:pt x="185" y="47"/>
                      </a:cubicBezTo>
                      <a:cubicBezTo>
                        <a:pt x="185" y="46"/>
                        <a:pt x="185" y="46"/>
                        <a:pt x="185" y="46"/>
                      </a:cubicBezTo>
                      <a:cubicBezTo>
                        <a:pt x="186" y="46"/>
                        <a:pt x="186" y="46"/>
                        <a:pt x="186" y="46"/>
                      </a:cubicBezTo>
                      <a:cubicBezTo>
                        <a:pt x="187" y="46"/>
                        <a:pt x="187" y="46"/>
                        <a:pt x="187" y="46"/>
                      </a:cubicBezTo>
                      <a:cubicBezTo>
                        <a:pt x="188" y="45"/>
                        <a:pt x="188" y="45"/>
                        <a:pt x="188" y="45"/>
                      </a:cubicBezTo>
                      <a:cubicBezTo>
                        <a:pt x="189" y="46"/>
                        <a:pt x="189" y="46"/>
                        <a:pt x="189" y="46"/>
                      </a:cubicBezTo>
                      <a:cubicBezTo>
                        <a:pt x="191" y="44"/>
                        <a:pt x="191" y="44"/>
                        <a:pt x="191" y="44"/>
                      </a:cubicBezTo>
                      <a:cubicBezTo>
                        <a:pt x="192" y="44"/>
                        <a:pt x="192" y="44"/>
                        <a:pt x="192" y="44"/>
                      </a:cubicBezTo>
                      <a:cubicBezTo>
                        <a:pt x="195" y="43"/>
                        <a:pt x="195" y="43"/>
                        <a:pt x="195" y="43"/>
                      </a:cubicBezTo>
                      <a:cubicBezTo>
                        <a:pt x="196" y="43"/>
                        <a:pt x="196" y="43"/>
                        <a:pt x="196" y="43"/>
                      </a:cubicBezTo>
                      <a:cubicBezTo>
                        <a:pt x="195" y="44"/>
                        <a:pt x="195" y="44"/>
                        <a:pt x="195" y="44"/>
                      </a:cubicBezTo>
                      <a:cubicBezTo>
                        <a:pt x="195" y="44"/>
                        <a:pt x="195" y="44"/>
                        <a:pt x="195" y="44"/>
                      </a:cubicBezTo>
                      <a:cubicBezTo>
                        <a:pt x="196" y="44"/>
                        <a:pt x="196" y="44"/>
                        <a:pt x="196" y="44"/>
                      </a:cubicBezTo>
                      <a:cubicBezTo>
                        <a:pt x="197" y="43"/>
                        <a:pt x="197" y="43"/>
                        <a:pt x="197" y="43"/>
                      </a:cubicBezTo>
                      <a:cubicBezTo>
                        <a:pt x="197" y="42"/>
                        <a:pt x="197" y="42"/>
                        <a:pt x="197" y="42"/>
                      </a:cubicBezTo>
                      <a:cubicBezTo>
                        <a:pt x="198" y="41"/>
                        <a:pt x="198" y="41"/>
                        <a:pt x="198" y="41"/>
                      </a:cubicBezTo>
                      <a:cubicBezTo>
                        <a:pt x="198" y="41"/>
                        <a:pt x="198" y="41"/>
                        <a:pt x="198" y="41"/>
                      </a:cubicBezTo>
                      <a:cubicBezTo>
                        <a:pt x="199" y="41"/>
                        <a:pt x="199" y="41"/>
                        <a:pt x="199" y="41"/>
                      </a:cubicBezTo>
                      <a:cubicBezTo>
                        <a:pt x="200" y="42"/>
                        <a:pt x="200" y="42"/>
                        <a:pt x="200" y="42"/>
                      </a:cubicBezTo>
                      <a:cubicBezTo>
                        <a:pt x="201" y="41"/>
                        <a:pt x="201" y="41"/>
                        <a:pt x="201" y="41"/>
                      </a:cubicBezTo>
                      <a:cubicBezTo>
                        <a:pt x="203" y="41"/>
                        <a:pt x="203" y="41"/>
                        <a:pt x="203" y="41"/>
                      </a:cubicBezTo>
                      <a:cubicBezTo>
                        <a:pt x="204" y="42"/>
                        <a:pt x="204" y="42"/>
                        <a:pt x="204" y="42"/>
                      </a:cubicBezTo>
                      <a:cubicBezTo>
                        <a:pt x="205" y="42"/>
                        <a:pt x="205" y="42"/>
                        <a:pt x="205" y="42"/>
                      </a:cubicBezTo>
                      <a:cubicBezTo>
                        <a:pt x="208" y="42"/>
                        <a:pt x="208" y="42"/>
                        <a:pt x="208" y="42"/>
                      </a:cubicBezTo>
                      <a:cubicBezTo>
                        <a:pt x="209" y="42"/>
                        <a:pt x="209" y="42"/>
                        <a:pt x="209" y="42"/>
                      </a:cubicBezTo>
                      <a:cubicBezTo>
                        <a:pt x="210" y="43"/>
                        <a:pt x="210" y="43"/>
                        <a:pt x="210" y="43"/>
                      </a:cubicBezTo>
                      <a:cubicBezTo>
                        <a:pt x="212" y="43"/>
                        <a:pt x="212" y="43"/>
                        <a:pt x="212" y="43"/>
                      </a:cubicBezTo>
                      <a:cubicBezTo>
                        <a:pt x="215" y="43"/>
                        <a:pt x="215" y="43"/>
                        <a:pt x="215" y="43"/>
                      </a:cubicBezTo>
                      <a:cubicBezTo>
                        <a:pt x="216" y="43"/>
                        <a:pt x="216" y="43"/>
                        <a:pt x="216" y="43"/>
                      </a:cubicBezTo>
                      <a:cubicBezTo>
                        <a:pt x="216" y="44"/>
                        <a:pt x="216" y="44"/>
                        <a:pt x="216" y="44"/>
                      </a:cubicBezTo>
                      <a:cubicBezTo>
                        <a:pt x="216" y="44"/>
                        <a:pt x="216" y="44"/>
                        <a:pt x="216" y="44"/>
                      </a:cubicBezTo>
                      <a:cubicBezTo>
                        <a:pt x="216" y="45"/>
                        <a:pt x="216" y="45"/>
                        <a:pt x="216" y="45"/>
                      </a:cubicBezTo>
                      <a:cubicBezTo>
                        <a:pt x="215" y="45"/>
                        <a:pt x="215" y="45"/>
                        <a:pt x="215" y="45"/>
                      </a:cubicBezTo>
                      <a:cubicBezTo>
                        <a:pt x="215" y="46"/>
                        <a:pt x="215" y="46"/>
                        <a:pt x="215" y="46"/>
                      </a:cubicBezTo>
                      <a:cubicBezTo>
                        <a:pt x="214" y="47"/>
                        <a:pt x="214" y="47"/>
                        <a:pt x="214" y="47"/>
                      </a:cubicBezTo>
                      <a:cubicBezTo>
                        <a:pt x="214" y="48"/>
                        <a:pt x="214" y="48"/>
                        <a:pt x="214" y="48"/>
                      </a:cubicBezTo>
                      <a:cubicBezTo>
                        <a:pt x="211" y="48"/>
                        <a:pt x="211" y="48"/>
                        <a:pt x="211" y="48"/>
                      </a:cubicBezTo>
                      <a:cubicBezTo>
                        <a:pt x="209" y="48"/>
                        <a:pt x="209" y="48"/>
                        <a:pt x="209" y="48"/>
                      </a:cubicBezTo>
                      <a:cubicBezTo>
                        <a:pt x="209" y="49"/>
                        <a:pt x="209" y="49"/>
                        <a:pt x="209" y="49"/>
                      </a:cubicBezTo>
                      <a:cubicBezTo>
                        <a:pt x="208" y="48"/>
                        <a:pt x="208" y="48"/>
                        <a:pt x="208" y="48"/>
                      </a:cubicBezTo>
                      <a:cubicBezTo>
                        <a:pt x="208" y="48"/>
                        <a:pt x="208" y="48"/>
                        <a:pt x="208" y="48"/>
                      </a:cubicBezTo>
                      <a:cubicBezTo>
                        <a:pt x="207" y="49"/>
                        <a:pt x="207" y="49"/>
                        <a:pt x="207" y="49"/>
                      </a:cubicBezTo>
                      <a:cubicBezTo>
                        <a:pt x="207" y="50"/>
                        <a:pt x="207" y="50"/>
                        <a:pt x="207" y="50"/>
                      </a:cubicBezTo>
                      <a:cubicBezTo>
                        <a:pt x="207" y="51"/>
                        <a:pt x="207" y="51"/>
                        <a:pt x="207" y="51"/>
                      </a:cubicBezTo>
                      <a:cubicBezTo>
                        <a:pt x="207" y="52"/>
                        <a:pt x="207" y="52"/>
                        <a:pt x="207" y="52"/>
                      </a:cubicBezTo>
                      <a:cubicBezTo>
                        <a:pt x="208" y="52"/>
                        <a:pt x="208" y="52"/>
                        <a:pt x="208" y="52"/>
                      </a:cubicBezTo>
                      <a:cubicBezTo>
                        <a:pt x="209" y="52"/>
                        <a:pt x="209" y="52"/>
                        <a:pt x="209" y="52"/>
                      </a:cubicBezTo>
                      <a:cubicBezTo>
                        <a:pt x="211" y="51"/>
                        <a:pt x="211" y="51"/>
                        <a:pt x="211" y="51"/>
                      </a:cubicBezTo>
                      <a:cubicBezTo>
                        <a:pt x="212" y="51"/>
                        <a:pt x="212" y="51"/>
                        <a:pt x="212" y="51"/>
                      </a:cubicBezTo>
                      <a:cubicBezTo>
                        <a:pt x="212" y="51"/>
                        <a:pt x="214" y="51"/>
                        <a:pt x="214" y="51"/>
                      </a:cubicBezTo>
                      <a:cubicBezTo>
                        <a:pt x="215" y="51"/>
                        <a:pt x="216" y="52"/>
                        <a:pt x="216" y="52"/>
                      </a:cubicBezTo>
                      <a:cubicBezTo>
                        <a:pt x="217" y="52"/>
                        <a:pt x="217" y="52"/>
                        <a:pt x="217" y="52"/>
                      </a:cubicBezTo>
                      <a:cubicBezTo>
                        <a:pt x="218" y="52"/>
                        <a:pt x="218" y="52"/>
                        <a:pt x="218" y="52"/>
                      </a:cubicBezTo>
                      <a:cubicBezTo>
                        <a:pt x="219" y="52"/>
                        <a:pt x="219" y="52"/>
                        <a:pt x="219" y="52"/>
                      </a:cubicBezTo>
                      <a:cubicBezTo>
                        <a:pt x="219" y="51"/>
                        <a:pt x="219" y="51"/>
                        <a:pt x="219" y="51"/>
                      </a:cubicBezTo>
                      <a:cubicBezTo>
                        <a:pt x="220" y="51"/>
                        <a:pt x="220" y="51"/>
                        <a:pt x="220" y="51"/>
                      </a:cubicBezTo>
                      <a:cubicBezTo>
                        <a:pt x="221" y="52"/>
                        <a:pt x="221" y="52"/>
                        <a:pt x="221" y="52"/>
                      </a:cubicBezTo>
                      <a:cubicBezTo>
                        <a:pt x="222" y="50"/>
                        <a:pt x="222" y="50"/>
                        <a:pt x="222" y="50"/>
                      </a:cubicBezTo>
                      <a:cubicBezTo>
                        <a:pt x="223" y="49"/>
                        <a:pt x="223" y="49"/>
                        <a:pt x="223" y="49"/>
                      </a:cubicBezTo>
                      <a:cubicBezTo>
                        <a:pt x="223" y="47"/>
                        <a:pt x="223" y="47"/>
                        <a:pt x="223" y="47"/>
                      </a:cubicBezTo>
                      <a:cubicBezTo>
                        <a:pt x="223" y="46"/>
                        <a:pt x="223" y="46"/>
                        <a:pt x="223" y="46"/>
                      </a:cubicBezTo>
                      <a:cubicBezTo>
                        <a:pt x="223" y="45"/>
                        <a:pt x="223" y="45"/>
                        <a:pt x="223" y="45"/>
                      </a:cubicBezTo>
                      <a:cubicBezTo>
                        <a:pt x="223" y="45"/>
                        <a:pt x="223" y="45"/>
                        <a:pt x="223" y="45"/>
                      </a:cubicBezTo>
                      <a:cubicBezTo>
                        <a:pt x="224" y="44"/>
                        <a:pt x="224" y="44"/>
                        <a:pt x="224" y="44"/>
                      </a:cubicBezTo>
                      <a:cubicBezTo>
                        <a:pt x="225" y="44"/>
                        <a:pt x="225" y="44"/>
                        <a:pt x="225" y="44"/>
                      </a:cubicBezTo>
                      <a:cubicBezTo>
                        <a:pt x="226" y="45"/>
                        <a:pt x="226" y="45"/>
                        <a:pt x="226" y="45"/>
                      </a:cubicBezTo>
                      <a:cubicBezTo>
                        <a:pt x="228" y="45"/>
                        <a:pt x="228" y="45"/>
                        <a:pt x="228" y="45"/>
                      </a:cubicBezTo>
                      <a:cubicBezTo>
                        <a:pt x="229" y="44"/>
                        <a:pt x="229" y="44"/>
                        <a:pt x="229" y="44"/>
                      </a:cubicBezTo>
                      <a:cubicBezTo>
                        <a:pt x="230" y="45"/>
                        <a:pt x="230" y="45"/>
                        <a:pt x="230" y="45"/>
                      </a:cubicBezTo>
                      <a:cubicBezTo>
                        <a:pt x="230" y="46"/>
                        <a:pt x="230" y="46"/>
                        <a:pt x="230" y="46"/>
                      </a:cubicBezTo>
                      <a:cubicBezTo>
                        <a:pt x="230" y="48"/>
                        <a:pt x="230" y="48"/>
                        <a:pt x="230" y="48"/>
                      </a:cubicBezTo>
                      <a:cubicBezTo>
                        <a:pt x="230" y="49"/>
                        <a:pt x="230" y="49"/>
                        <a:pt x="230" y="49"/>
                      </a:cubicBezTo>
                      <a:cubicBezTo>
                        <a:pt x="229" y="50"/>
                        <a:pt x="229" y="50"/>
                        <a:pt x="229" y="50"/>
                      </a:cubicBezTo>
                      <a:cubicBezTo>
                        <a:pt x="228" y="52"/>
                        <a:pt x="228" y="52"/>
                        <a:pt x="228" y="52"/>
                      </a:cubicBezTo>
                      <a:cubicBezTo>
                        <a:pt x="228" y="54"/>
                        <a:pt x="228" y="54"/>
                        <a:pt x="228" y="54"/>
                      </a:cubicBezTo>
                      <a:cubicBezTo>
                        <a:pt x="227" y="55"/>
                        <a:pt x="227" y="55"/>
                        <a:pt x="227" y="55"/>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8"/>
                        <a:pt x="222" y="58"/>
                        <a:pt x="222" y="58"/>
                      </a:cubicBezTo>
                      <a:cubicBezTo>
                        <a:pt x="221" y="59"/>
                        <a:pt x="221" y="59"/>
                        <a:pt x="221" y="59"/>
                      </a:cubicBezTo>
                      <a:cubicBezTo>
                        <a:pt x="221" y="59"/>
                        <a:pt x="221" y="59"/>
                        <a:pt x="221" y="59"/>
                      </a:cubicBezTo>
                      <a:cubicBezTo>
                        <a:pt x="220" y="59"/>
                        <a:pt x="220" y="59"/>
                        <a:pt x="220" y="59"/>
                      </a:cubicBezTo>
                      <a:cubicBezTo>
                        <a:pt x="219" y="60"/>
                        <a:pt x="219" y="60"/>
                        <a:pt x="219" y="60"/>
                      </a:cubicBezTo>
                      <a:cubicBezTo>
                        <a:pt x="219" y="61"/>
                        <a:pt x="219" y="61"/>
                        <a:pt x="219" y="61"/>
                      </a:cubicBezTo>
                      <a:cubicBezTo>
                        <a:pt x="218" y="62"/>
                        <a:pt x="218" y="62"/>
                        <a:pt x="218" y="62"/>
                      </a:cubicBezTo>
                      <a:cubicBezTo>
                        <a:pt x="217" y="63"/>
                        <a:pt x="217" y="63"/>
                        <a:pt x="217" y="63"/>
                      </a:cubicBezTo>
                      <a:cubicBezTo>
                        <a:pt x="217" y="62"/>
                        <a:pt x="217" y="62"/>
                        <a:pt x="217" y="62"/>
                      </a:cubicBezTo>
                      <a:cubicBezTo>
                        <a:pt x="217" y="62"/>
                        <a:pt x="217" y="62"/>
                        <a:pt x="217" y="62"/>
                      </a:cubicBezTo>
                      <a:cubicBezTo>
                        <a:pt x="216" y="62"/>
                        <a:pt x="216" y="62"/>
                        <a:pt x="216" y="62"/>
                      </a:cubicBezTo>
                      <a:cubicBezTo>
                        <a:pt x="216" y="63"/>
                        <a:pt x="216" y="63"/>
                        <a:pt x="216" y="63"/>
                      </a:cubicBezTo>
                      <a:cubicBezTo>
                        <a:pt x="216" y="64"/>
                        <a:pt x="216" y="64"/>
                        <a:pt x="216" y="64"/>
                      </a:cubicBezTo>
                      <a:cubicBezTo>
                        <a:pt x="216" y="64"/>
                        <a:pt x="216" y="64"/>
                        <a:pt x="216" y="64"/>
                      </a:cubicBezTo>
                      <a:cubicBezTo>
                        <a:pt x="215" y="66"/>
                        <a:pt x="215" y="66"/>
                        <a:pt x="215" y="66"/>
                      </a:cubicBezTo>
                      <a:cubicBezTo>
                        <a:pt x="214" y="66"/>
                        <a:pt x="214" y="66"/>
                        <a:pt x="214" y="66"/>
                      </a:cubicBezTo>
                      <a:cubicBezTo>
                        <a:pt x="213" y="67"/>
                        <a:pt x="213" y="67"/>
                        <a:pt x="213" y="67"/>
                      </a:cubicBezTo>
                      <a:cubicBezTo>
                        <a:pt x="211" y="69"/>
                        <a:pt x="211" y="69"/>
                        <a:pt x="211" y="69"/>
                      </a:cubicBezTo>
                      <a:cubicBezTo>
                        <a:pt x="210" y="70"/>
                        <a:pt x="210" y="70"/>
                        <a:pt x="210" y="70"/>
                      </a:cubicBezTo>
                      <a:cubicBezTo>
                        <a:pt x="209" y="70"/>
                        <a:pt x="209" y="70"/>
                        <a:pt x="209" y="70"/>
                      </a:cubicBezTo>
                      <a:cubicBezTo>
                        <a:pt x="208" y="71"/>
                        <a:pt x="208" y="71"/>
                        <a:pt x="208" y="71"/>
                      </a:cubicBezTo>
                      <a:cubicBezTo>
                        <a:pt x="207" y="72"/>
                        <a:pt x="207" y="72"/>
                        <a:pt x="207" y="72"/>
                      </a:cubicBezTo>
                      <a:cubicBezTo>
                        <a:pt x="207" y="72"/>
                        <a:pt x="207" y="72"/>
                        <a:pt x="207" y="72"/>
                      </a:cubicBezTo>
                      <a:cubicBezTo>
                        <a:pt x="206" y="73"/>
                        <a:pt x="206" y="73"/>
                        <a:pt x="206" y="73"/>
                      </a:cubicBezTo>
                      <a:cubicBezTo>
                        <a:pt x="206" y="74"/>
                        <a:pt x="206" y="74"/>
                        <a:pt x="206" y="74"/>
                      </a:cubicBezTo>
                      <a:cubicBezTo>
                        <a:pt x="206" y="75"/>
                        <a:pt x="206" y="75"/>
                        <a:pt x="206" y="75"/>
                      </a:cubicBezTo>
                      <a:cubicBezTo>
                        <a:pt x="206" y="76"/>
                        <a:pt x="206" y="76"/>
                        <a:pt x="206" y="76"/>
                      </a:cubicBezTo>
                      <a:cubicBezTo>
                        <a:pt x="206" y="77"/>
                        <a:pt x="206" y="77"/>
                        <a:pt x="206" y="77"/>
                      </a:cubicBezTo>
                      <a:cubicBezTo>
                        <a:pt x="207" y="76"/>
                        <a:pt x="207" y="76"/>
                        <a:pt x="207" y="76"/>
                      </a:cubicBezTo>
                      <a:cubicBezTo>
                        <a:pt x="207" y="75"/>
                        <a:pt x="207" y="75"/>
                        <a:pt x="207" y="75"/>
                      </a:cubicBezTo>
                      <a:cubicBezTo>
                        <a:pt x="208" y="73"/>
                        <a:pt x="208" y="73"/>
                        <a:pt x="208" y="73"/>
                      </a:cubicBezTo>
                      <a:cubicBezTo>
                        <a:pt x="209" y="72"/>
                        <a:pt x="209" y="72"/>
                        <a:pt x="209" y="72"/>
                      </a:cubicBezTo>
                      <a:cubicBezTo>
                        <a:pt x="210" y="71"/>
                        <a:pt x="210" y="71"/>
                        <a:pt x="210" y="71"/>
                      </a:cubicBezTo>
                      <a:cubicBezTo>
                        <a:pt x="211" y="71"/>
                        <a:pt x="211" y="71"/>
                        <a:pt x="211" y="71"/>
                      </a:cubicBezTo>
                      <a:cubicBezTo>
                        <a:pt x="211" y="72"/>
                        <a:pt x="211" y="72"/>
                        <a:pt x="211" y="72"/>
                      </a:cubicBezTo>
                      <a:cubicBezTo>
                        <a:pt x="211" y="72"/>
                        <a:pt x="211" y="72"/>
                        <a:pt x="211" y="72"/>
                      </a:cubicBezTo>
                      <a:cubicBezTo>
                        <a:pt x="212" y="71"/>
                        <a:pt x="212" y="71"/>
                        <a:pt x="212" y="71"/>
                      </a:cubicBezTo>
                      <a:cubicBezTo>
                        <a:pt x="214" y="69"/>
                        <a:pt x="214" y="69"/>
                        <a:pt x="214" y="69"/>
                      </a:cubicBezTo>
                      <a:cubicBezTo>
                        <a:pt x="215" y="69"/>
                        <a:pt x="215" y="69"/>
                        <a:pt x="215" y="69"/>
                      </a:cubicBezTo>
                      <a:cubicBezTo>
                        <a:pt x="215" y="68"/>
                        <a:pt x="215" y="68"/>
                        <a:pt x="215" y="68"/>
                      </a:cubicBezTo>
                      <a:cubicBezTo>
                        <a:pt x="217" y="66"/>
                        <a:pt x="217" y="66"/>
                        <a:pt x="217" y="66"/>
                      </a:cubicBezTo>
                      <a:cubicBezTo>
                        <a:pt x="219" y="64"/>
                        <a:pt x="219" y="64"/>
                        <a:pt x="219" y="64"/>
                      </a:cubicBezTo>
                      <a:cubicBezTo>
                        <a:pt x="220" y="64"/>
                        <a:pt x="220" y="64"/>
                        <a:pt x="220" y="64"/>
                      </a:cubicBezTo>
                      <a:cubicBezTo>
                        <a:pt x="220" y="64"/>
                        <a:pt x="220" y="64"/>
                        <a:pt x="220" y="64"/>
                      </a:cubicBezTo>
                      <a:cubicBezTo>
                        <a:pt x="221" y="64"/>
                        <a:pt x="221" y="64"/>
                        <a:pt x="221" y="64"/>
                      </a:cubicBezTo>
                      <a:cubicBezTo>
                        <a:pt x="222" y="64"/>
                        <a:pt x="222" y="64"/>
                        <a:pt x="222" y="64"/>
                      </a:cubicBezTo>
                      <a:cubicBezTo>
                        <a:pt x="222" y="63"/>
                        <a:pt x="222" y="63"/>
                        <a:pt x="222" y="63"/>
                      </a:cubicBezTo>
                      <a:cubicBezTo>
                        <a:pt x="223" y="63"/>
                        <a:pt x="223" y="63"/>
                        <a:pt x="223" y="63"/>
                      </a:cubicBezTo>
                      <a:cubicBezTo>
                        <a:pt x="225" y="63"/>
                        <a:pt x="225" y="63"/>
                        <a:pt x="225" y="63"/>
                      </a:cubicBezTo>
                      <a:cubicBezTo>
                        <a:pt x="227" y="62"/>
                        <a:pt x="227" y="62"/>
                        <a:pt x="227" y="62"/>
                      </a:cubicBezTo>
                      <a:cubicBezTo>
                        <a:pt x="228" y="61"/>
                        <a:pt x="228" y="61"/>
                        <a:pt x="228" y="61"/>
                      </a:cubicBezTo>
                      <a:cubicBezTo>
                        <a:pt x="229" y="61"/>
                        <a:pt x="229" y="61"/>
                        <a:pt x="229" y="61"/>
                      </a:cubicBezTo>
                      <a:cubicBezTo>
                        <a:pt x="230" y="60"/>
                        <a:pt x="230" y="60"/>
                        <a:pt x="230" y="60"/>
                      </a:cubicBezTo>
                      <a:cubicBezTo>
                        <a:pt x="231" y="59"/>
                        <a:pt x="231" y="59"/>
                        <a:pt x="231" y="59"/>
                      </a:cubicBezTo>
                      <a:cubicBezTo>
                        <a:pt x="232" y="59"/>
                        <a:pt x="232" y="59"/>
                        <a:pt x="232" y="59"/>
                      </a:cubicBezTo>
                      <a:cubicBezTo>
                        <a:pt x="233" y="58"/>
                        <a:pt x="233" y="58"/>
                        <a:pt x="233" y="58"/>
                      </a:cubicBezTo>
                      <a:cubicBezTo>
                        <a:pt x="234" y="57"/>
                        <a:pt x="234" y="57"/>
                        <a:pt x="234" y="57"/>
                      </a:cubicBezTo>
                      <a:cubicBezTo>
                        <a:pt x="235" y="55"/>
                        <a:pt x="235" y="55"/>
                        <a:pt x="235" y="55"/>
                      </a:cubicBezTo>
                      <a:cubicBezTo>
                        <a:pt x="235" y="55"/>
                        <a:pt x="235" y="55"/>
                        <a:pt x="235" y="55"/>
                      </a:cubicBezTo>
                      <a:cubicBezTo>
                        <a:pt x="235" y="54"/>
                        <a:pt x="235" y="54"/>
                        <a:pt x="235" y="54"/>
                      </a:cubicBezTo>
                      <a:cubicBezTo>
                        <a:pt x="236" y="53"/>
                        <a:pt x="236" y="53"/>
                        <a:pt x="236" y="53"/>
                      </a:cubicBezTo>
                      <a:cubicBezTo>
                        <a:pt x="236" y="53"/>
                        <a:pt x="236" y="53"/>
                        <a:pt x="236" y="53"/>
                      </a:cubicBezTo>
                      <a:cubicBezTo>
                        <a:pt x="236" y="53"/>
                        <a:pt x="236" y="53"/>
                        <a:pt x="236" y="53"/>
                      </a:cubicBezTo>
                      <a:cubicBezTo>
                        <a:pt x="237" y="54"/>
                        <a:pt x="237" y="54"/>
                        <a:pt x="237" y="54"/>
                      </a:cubicBezTo>
                      <a:cubicBezTo>
                        <a:pt x="236" y="55"/>
                        <a:pt x="236" y="55"/>
                        <a:pt x="236" y="55"/>
                      </a:cubicBezTo>
                      <a:cubicBezTo>
                        <a:pt x="236" y="56"/>
                        <a:pt x="236" y="56"/>
                        <a:pt x="236" y="56"/>
                      </a:cubicBezTo>
                      <a:cubicBezTo>
                        <a:pt x="237" y="57"/>
                        <a:pt x="237" y="57"/>
                        <a:pt x="237" y="57"/>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59"/>
                        <a:pt x="238" y="59"/>
                        <a:pt x="238" y="59"/>
                      </a:cubicBezTo>
                      <a:cubicBezTo>
                        <a:pt x="238" y="58"/>
                        <a:pt x="238" y="58"/>
                        <a:pt x="238" y="58"/>
                      </a:cubicBezTo>
                      <a:cubicBezTo>
                        <a:pt x="238" y="57"/>
                        <a:pt x="238" y="57"/>
                        <a:pt x="238" y="57"/>
                      </a:cubicBezTo>
                      <a:cubicBezTo>
                        <a:pt x="238" y="56"/>
                        <a:pt x="238" y="56"/>
                        <a:pt x="238" y="56"/>
                      </a:cubicBezTo>
                      <a:cubicBezTo>
                        <a:pt x="238" y="55"/>
                        <a:pt x="238" y="55"/>
                        <a:pt x="238" y="55"/>
                      </a:cubicBezTo>
                      <a:cubicBezTo>
                        <a:pt x="239" y="55"/>
                        <a:pt x="239" y="55"/>
                        <a:pt x="239" y="55"/>
                      </a:cubicBezTo>
                      <a:cubicBezTo>
                        <a:pt x="239" y="55"/>
                        <a:pt x="239" y="55"/>
                        <a:pt x="239" y="55"/>
                      </a:cubicBezTo>
                      <a:cubicBezTo>
                        <a:pt x="239" y="56"/>
                        <a:pt x="239" y="56"/>
                        <a:pt x="239" y="56"/>
                      </a:cubicBezTo>
                      <a:cubicBezTo>
                        <a:pt x="239" y="57"/>
                        <a:pt x="239" y="57"/>
                        <a:pt x="239" y="57"/>
                      </a:cubicBezTo>
                      <a:cubicBezTo>
                        <a:pt x="241" y="57"/>
                        <a:pt x="241" y="57"/>
                        <a:pt x="241" y="57"/>
                      </a:cubicBezTo>
                      <a:cubicBezTo>
                        <a:pt x="242" y="56"/>
                        <a:pt x="242" y="56"/>
                        <a:pt x="242" y="56"/>
                      </a:cubicBezTo>
                      <a:cubicBezTo>
                        <a:pt x="242" y="56"/>
                        <a:pt x="242" y="56"/>
                        <a:pt x="242" y="56"/>
                      </a:cubicBezTo>
                      <a:cubicBezTo>
                        <a:pt x="242" y="55"/>
                        <a:pt x="242" y="55"/>
                        <a:pt x="242" y="55"/>
                      </a:cubicBezTo>
                      <a:cubicBezTo>
                        <a:pt x="242" y="54"/>
                        <a:pt x="242" y="54"/>
                        <a:pt x="242" y="54"/>
                      </a:cubicBezTo>
                      <a:cubicBezTo>
                        <a:pt x="243" y="55"/>
                        <a:pt x="243" y="55"/>
                        <a:pt x="243" y="55"/>
                      </a:cubicBezTo>
                      <a:cubicBezTo>
                        <a:pt x="243" y="54"/>
                        <a:pt x="243" y="54"/>
                        <a:pt x="243" y="54"/>
                      </a:cubicBezTo>
                      <a:cubicBezTo>
                        <a:pt x="243" y="52"/>
                        <a:pt x="243" y="52"/>
                        <a:pt x="243" y="52"/>
                      </a:cubicBezTo>
                      <a:cubicBezTo>
                        <a:pt x="243" y="51"/>
                        <a:pt x="243" y="51"/>
                        <a:pt x="243" y="51"/>
                      </a:cubicBezTo>
                      <a:cubicBezTo>
                        <a:pt x="244" y="51"/>
                        <a:pt x="244" y="51"/>
                        <a:pt x="244" y="51"/>
                      </a:cubicBezTo>
                      <a:cubicBezTo>
                        <a:pt x="244" y="51"/>
                        <a:pt x="244" y="51"/>
                        <a:pt x="244" y="51"/>
                      </a:cubicBezTo>
                      <a:cubicBezTo>
                        <a:pt x="244" y="51"/>
                        <a:pt x="244" y="51"/>
                        <a:pt x="244" y="51"/>
                      </a:cubicBezTo>
                      <a:cubicBezTo>
                        <a:pt x="245" y="52"/>
                        <a:pt x="245" y="52"/>
                        <a:pt x="245" y="52"/>
                      </a:cubicBezTo>
                      <a:cubicBezTo>
                        <a:pt x="247" y="51"/>
                        <a:pt x="247" y="51"/>
                        <a:pt x="247" y="51"/>
                      </a:cubicBezTo>
                      <a:cubicBezTo>
                        <a:pt x="247" y="50"/>
                        <a:pt x="247" y="50"/>
                        <a:pt x="247" y="50"/>
                      </a:cubicBezTo>
                      <a:cubicBezTo>
                        <a:pt x="249" y="50"/>
                        <a:pt x="249" y="50"/>
                        <a:pt x="249" y="50"/>
                      </a:cubicBezTo>
                      <a:cubicBezTo>
                        <a:pt x="250" y="50"/>
                        <a:pt x="250" y="50"/>
                        <a:pt x="250" y="50"/>
                      </a:cubicBezTo>
                      <a:cubicBezTo>
                        <a:pt x="251" y="50"/>
                        <a:pt x="251" y="50"/>
                        <a:pt x="251" y="50"/>
                      </a:cubicBezTo>
                      <a:cubicBezTo>
                        <a:pt x="253" y="50"/>
                        <a:pt x="253" y="50"/>
                        <a:pt x="253" y="50"/>
                      </a:cubicBezTo>
                      <a:cubicBezTo>
                        <a:pt x="254" y="51"/>
                        <a:pt x="254" y="51"/>
                        <a:pt x="254" y="51"/>
                      </a:cubicBezTo>
                      <a:cubicBezTo>
                        <a:pt x="256" y="51"/>
                        <a:pt x="256" y="51"/>
                        <a:pt x="256" y="51"/>
                      </a:cubicBezTo>
                      <a:cubicBezTo>
                        <a:pt x="257" y="52"/>
                        <a:pt x="257" y="52"/>
                        <a:pt x="257" y="52"/>
                      </a:cubicBezTo>
                      <a:cubicBezTo>
                        <a:pt x="258" y="52"/>
                        <a:pt x="258" y="52"/>
                        <a:pt x="258" y="52"/>
                      </a:cubicBezTo>
                      <a:cubicBezTo>
                        <a:pt x="259" y="53"/>
                        <a:pt x="259" y="53"/>
                        <a:pt x="259" y="53"/>
                      </a:cubicBezTo>
                      <a:cubicBezTo>
                        <a:pt x="260" y="53"/>
                        <a:pt x="260" y="53"/>
                        <a:pt x="260" y="53"/>
                      </a:cubicBezTo>
                      <a:cubicBezTo>
                        <a:pt x="261" y="54"/>
                        <a:pt x="261" y="54"/>
                        <a:pt x="261" y="54"/>
                      </a:cubicBezTo>
                      <a:cubicBezTo>
                        <a:pt x="261" y="54"/>
                        <a:pt x="261" y="54"/>
                        <a:pt x="261" y="54"/>
                      </a:cubicBezTo>
                      <a:cubicBezTo>
                        <a:pt x="261" y="55"/>
                        <a:pt x="261" y="55"/>
                        <a:pt x="261" y="55"/>
                      </a:cubicBezTo>
                      <a:cubicBezTo>
                        <a:pt x="263" y="57"/>
                        <a:pt x="263" y="57"/>
                        <a:pt x="263" y="57"/>
                      </a:cubicBezTo>
                      <a:cubicBezTo>
                        <a:pt x="263" y="57"/>
                        <a:pt x="263" y="57"/>
                        <a:pt x="263" y="57"/>
                      </a:cubicBezTo>
                      <a:cubicBezTo>
                        <a:pt x="264" y="58"/>
                        <a:pt x="264" y="58"/>
                        <a:pt x="264" y="58"/>
                      </a:cubicBezTo>
                      <a:cubicBezTo>
                        <a:pt x="265" y="60"/>
                        <a:pt x="265" y="60"/>
                        <a:pt x="265" y="60"/>
                      </a:cubicBezTo>
                      <a:cubicBezTo>
                        <a:pt x="265" y="61"/>
                        <a:pt x="265" y="61"/>
                        <a:pt x="265" y="61"/>
                      </a:cubicBezTo>
                      <a:cubicBezTo>
                        <a:pt x="264" y="62"/>
                        <a:pt x="264" y="62"/>
                        <a:pt x="264" y="62"/>
                      </a:cubicBezTo>
                      <a:cubicBezTo>
                        <a:pt x="263" y="62"/>
                        <a:pt x="263" y="62"/>
                        <a:pt x="263" y="62"/>
                      </a:cubicBezTo>
                      <a:cubicBezTo>
                        <a:pt x="262" y="63"/>
                        <a:pt x="262" y="63"/>
                        <a:pt x="262" y="63"/>
                      </a:cubicBezTo>
                      <a:cubicBezTo>
                        <a:pt x="262" y="64"/>
                        <a:pt x="262" y="64"/>
                        <a:pt x="262" y="64"/>
                      </a:cubicBezTo>
                      <a:cubicBezTo>
                        <a:pt x="261" y="64"/>
                        <a:pt x="261" y="64"/>
                        <a:pt x="261" y="64"/>
                      </a:cubicBezTo>
                      <a:cubicBezTo>
                        <a:pt x="260" y="65"/>
                        <a:pt x="260" y="65"/>
                        <a:pt x="260" y="65"/>
                      </a:cubicBezTo>
                      <a:cubicBezTo>
                        <a:pt x="258" y="67"/>
                        <a:pt x="258" y="67"/>
                        <a:pt x="258" y="67"/>
                      </a:cubicBezTo>
                      <a:cubicBezTo>
                        <a:pt x="258" y="67"/>
                        <a:pt x="258" y="67"/>
                        <a:pt x="258" y="67"/>
                      </a:cubicBezTo>
                      <a:cubicBezTo>
                        <a:pt x="257" y="67"/>
                        <a:pt x="257" y="67"/>
                        <a:pt x="257" y="67"/>
                      </a:cubicBezTo>
                      <a:cubicBezTo>
                        <a:pt x="255" y="66"/>
                        <a:pt x="255" y="66"/>
                        <a:pt x="255" y="66"/>
                      </a:cubicBezTo>
                      <a:cubicBezTo>
                        <a:pt x="255" y="66"/>
                        <a:pt x="255" y="66"/>
                        <a:pt x="255" y="66"/>
                      </a:cubicBezTo>
                      <a:cubicBezTo>
                        <a:pt x="253" y="67"/>
                        <a:pt x="253" y="67"/>
                        <a:pt x="253" y="67"/>
                      </a:cubicBezTo>
                      <a:cubicBezTo>
                        <a:pt x="253" y="68"/>
                        <a:pt x="253" y="68"/>
                        <a:pt x="253" y="68"/>
                      </a:cubicBezTo>
                      <a:cubicBezTo>
                        <a:pt x="253" y="69"/>
                        <a:pt x="253" y="69"/>
                        <a:pt x="253" y="69"/>
                      </a:cubicBezTo>
                      <a:cubicBezTo>
                        <a:pt x="253" y="69"/>
                        <a:pt x="253" y="69"/>
                        <a:pt x="253" y="69"/>
                      </a:cubicBezTo>
                      <a:cubicBezTo>
                        <a:pt x="253" y="70"/>
                        <a:pt x="253" y="70"/>
                        <a:pt x="253" y="70"/>
                      </a:cubicBezTo>
                      <a:cubicBezTo>
                        <a:pt x="254" y="71"/>
                        <a:pt x="254" y="71"/>
                        <a:pt x="254" y="71"/>
                      </a:cubicBezTo>
                      <a:cubicBezTo>
                        <a:pt x="254" y="71"/>
                        <a:pt x="254" y="71"/>
                        <a:pt x="254" y="71"/>
                      </a:cubicBezTo>
                      <a:cubicBezTo>
                        <a:pt x="254" y="72"/>
                        <a:pt x="254" y="72"/>
                        <a:pt x="254" y="72"/>
                      </a:cubicBezTo>
                      <a:cubicBezTo>
                        <a:pt x="254" y="72"/>
                        <a:pt x="254" y="72"/>
                        <a:pt x="254" y="72"/>
                      </a:cubicBezTo>
                      <a:cubicBezTo>
                        <a:pt x="253" y="72"/>
                        <a:pt x="253" y="72"/>
                        <a:pt x="253" y="72"/>
                      </a:cubicBezTo>
                      <a:cubicBezTo>
                        <a:pt x="252" y="72"/>
                        <a:pt x="252" y="72"/>
                        <a:pt x="252" y="72"/>
                      </a:cubicBezTo>
                      <a:cubicBezTo>
                        <a:pt x="251" y="73"/>
                        <a:pt x="251" y="73"/>
                        <a:pt x="251" y="73"/>
                      </a:cubicBezTo>
                      <a:cubicBezTo>
                        <a:pt x="249" y="74"/>
                        <a:pt x="249" y="74"/>
                        <a:pt x="249" y="74"/>
                      </a:cubicBezTo>
                      <a:cubicBezTo>
                        <a:pt x="248" y="74"/>
                        <a:pt x="248" y="74"/>
                        <a:pt x="248" y="74"/>
                      </a:cubicBezTo>
                      <a:cubicBezTo>
                        <a:pt x="248" y="74"/>
                        <a:pt x="248" y="74"/>
                        <a:pt x="248" y="74"/>
                      </a:cubicBezTo>
                      <a:cubicBezTo>
                        <a:pt x="247" y="74"/>
                        <a:pt x="247" y="74"/>
                        <a:pt x="247" y="74"/>
                      </a:cubicBezTo>
                      <a:cubicBezTo>
                        <a:pt x="246" y="73"/>
                        <a:pt x="246" y="73"/>
                        <a:pt x="246" y="73"/>
                      </a:cubicBezTo>
                      <a:cubicBezTo>
                        <a:pt x="245" y="73"/>
                        <a:pt x="245" y="73"/>
                        <a:pt x="245" y="73"/>
                      </a:cubicBezTo>
                      <a:cubicBezTo>
                        <a:pt x="244" y="73"/>
                        <a:pt x="244" y="73"/>
                        <a:pt x="244" y="73"/>
                      </a:cubicBezTo>
                      <a:cubicBezTo>
                        <a:pt x="244" y="73"/>
                        <a:pt x="244" y="73"/>
                        <a:pt x="244" y="73"/>
                      </a:cubicBezTo>
                      <a:cubicBezTo>
                        <a:pt x="243" y="72"/>
                        <a:pt x="243" y="72"/>
                        <a:pt x="243" y="72"/>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0" y="73"/>
                        <a:pt x="240" y="73"/>
                        <a:pt x="240" y="73"/>
                      </a:cubicBezTo>
                      <a:cubicBezTo>
                        <a:pt x="240" y="74"/>
                        <a:pt x="240" y="74"/>
                        <a:pt x="240" y="74"/>
                      </a:cubicBezTo>
                      <a:cubicBezTo>
                        <a:pt x="239" y="74"/>
                        <a:pt x="239" y="74"/>
                        <a:pt x="239" y="74"/>
                      </a:cubicBezTo>
                      <a:cubicBezTo>
                        <a:pt x="238" y="74"/>
                        <a:pt x="238" y="74"/>
                        <a:pt x="238" y="74"/>
                      </a:cubicBezTo>
                      <a:cubicBezTo>
                        <a:pt x="237" y="74"/>
                        <a:pt x="237" y="74"/>
                        <a:pt x="237" y="74"/>
                      </a:cubicBezTo>
                      <a:cubicBezTo>
                        <a:pt x="236" y="74"/>
                        <a:pt x="236" y="74"/>
                        <a:pt x="236" y="74"/>
                      </a:cubicBezTo>
                      <a:cubicBezTo>
                        <a:pt x="236" y="74"/>
                        <a:pt x="236" y="74"/>
                        <a:pt x="236" y="74"/>
                      </a:cubicBezTo>
                      <a:cubicBezTo>
                        <a:pt x="234" y="74"/>
                        <a:pt x="234" y="74"/>
                        <a:pt x="234" y="74"/>
                      </a:cubicBezTo>
                      <a:cubicBezTo>
                        <a:pt x="233" y="75"/>
                        <a:pt x="233" y="75"/>
                        <a:pt x="233" y="75"/>
                      </a:cubicBezTo>
                      <a:cubicBezTo>
                        <a:pt x="232" y="75"/>
                        <a:pt x="232" y="75"/>
                        <a:pt x="232" y="75"/>
                      </a:cubicBezTo>
                      <a:cubicBezTo>
                        <a:pt x="230" y="75"/>
                        <a:pt x="230" y="75"/>
                        <a:pt x="230" y="75"/>
                      </a:cubicBezTo>
                      <a:cubicBezTo>
                        <a:pt x="232" y="76"/>
                        <a:pt x="232" y="76"/>
                        <a:pt x="232" y="76"/>
                      </a:cubicBezTo>
                      <a:cubicBezTo>
                        <a:pt x="233" y="76"/>
                        <a:pt x="233" y="76"/>
                        <a:pt x="233" y="76"/>
                      </a:cubicBezTo>
                      <a:cubicBezTo>
                        <a:pt x="235" y="75"/>
                        <a:pt x="235" y="75"/>
                        <a:pt x="235" y="75"/>
                      </a:cubicBezTo>
                      <a:cubicBezTo>
                        <a:pt x="236" y="75"/>
                        <a:pt x="236" y="75"/>
                        <a:pt x="236" y="75"/>
                      </a:cubicBezTo>
                      <a:cubicBezTo>
                        <a:pt x="237" y="75"/>
                        <a:pt x="237" y="75"/>
                        <a:pt x="237" y="75"/>
                      </a:cubicBezTo>
                      <a:cubicBezTo>
                        <a:pt x="238" y="76"/>
                        <a:pt x="238" y="76"/>
                        <a:pt x="238" y="76"/>
                      </a:cubicBezTo>
                      <a:cubicBezTo>
                        <a:pt x="239" y="76"/>
                        <a:pt x="239" y="76"/>
                        <a:pt x="239" y="76"/>
                      </a:cubicBezTo>
                      <a:cubicBezTo>
                        <a:pt x="242" y="76"/>
                        <a:pt x="242" y="76"/>
                        <a:pt x="242" y="76"/>
                      </a:cubicBezTo>
                      <a:cubicBezTo>
                        <a:pt x="243" y="77"/>
                        <a:pt x="243" y="77"/>
                        <a:pt x="243" y="77"/>
                      </a:cubicBezTo>
                      <a:cubicBezTo>
                        <a:pt x="243" y="77"/>
                        <a:pt x="243" y="77"/>
                        <a:pt x="243" y="77"/>
                      </a:cubicBezTo>
                      <a:cubicBezTo>
                        <a:pt x="244" y="76"/>
                        <a:pt x="244" y="76"/>
                        <a:pt x="244" y="76"/>
                      </a:cubicBezTo>
                      <a:cubicBezTo>
                        <a:pt x="245" y="76"/>
                        <a:pt x="245" y="76"/>
                        <a:pt x="245" y="76"/>
                      </a:cubicBezTo>
                      <a:cubicBezTo>
                        <a:pt x="246" y="76"/>
                        <a:pt x="246" y="76"/>
                        <a:pt x="246" y="76"/>
                      </a:cubicBezTo>
                      <a:cubicBezTo>
                        <a:pt x="246" y="77"/>
                        <a:pt x="246" y="77"/>
                        <a:pt x="246" y="77"/>
                      </a:cubicBezTo>
                      <a:cubicBezTo>
                        <a:pt x="247" y="77"/>
                        <a:pt x="247" y="77"/>
                        <a:pt x="247" y="77"/>
                      </a:cubicBezTo>
                      <a:cubicBezTo>
                        <a:pt x="248" y="78"/>
                        <a:pt x="248" y="78"/>
                        <a:pt x="248" y="78"/>
                      </a:cubicBezTo>
                      <a:cubicBezTo>
                        <a:pt x="248" y="78"/>
                        <a:pt x="248" y="78"/>
                        <a:pt x="248" y="78"/>
                      </a:cubicBezTo>
                      <a:cubicBezTo>
                        <a:pt x="247" y="79"/>
                        <a:pt x="247" y="79"/>
                        <a:pt x="247" y="79"/>
                      </a:cubicBezTo>
                      <a:cubicBezTo>
                        <a:pt x="246" y="79"/>
                        <a:pt x="246" y="79"/>
                        <a:pt x="246" y="79"/>
                      </a:cubicBezTo>
                      <a:cubicBezTo>
                        <a:pt x="245" y="79"/>
                        <a:pt x="245" y="79"/>
                        <a:pt x="245" y="79"/>
                      </a:cubicBezTo>
                      <a:cubicBezTo>
                        <a:pt x="246" y="80"/>
                        <a:pt x="246" y="80"/>
                        <a:pt x="246" y="80"/>
                      </a:cubicBezTo>
                      <a:cubicBezTo>
                        <a:pt x="246" y="81"/>
                        <a:pt x="246" y="81"/>
                        <a:pt x="246" y="81"/>
                      </a:cubicBezTo>
                      <a:cubicBezTo>
                        <a:pt x="245" y="82"/>
                        <a:pt x="245" y="82"/>
                        <a:pt x="245" y="82"/>
                      </a:cubicBezTo>
                      <a:cubicBezTo>
                        <a:pt x="242" y="82"/>
                        <a:pt x="242" y="82"/>
                        <a:pt x="242" y="82"/>
                      </a:cubicBezTo>
                      <a:cubicBezTo>
                        <a:pt x="241" y="82"/>
                        <a:pt x="241" y="82"/>
                        <a:pt x="241" y="82"/>
                      </a:cubicBezTo>
                      <a:cubicBezTo>
                        <a:pt x="240" y="82"/>
                        <a:pt x="240" y="82"/>
                        <a:pt x="240" y="82"/>
                      </a:cubicBezTo>
                      <a:cubicBezTo>
                        <a:pt x="238" y="82"/>
                        <a:pt x="238" y="82"/>
                        <a:pt x="238" y="82"/>
                      </a:cubicBezTo>
                      <a:cubicBezTo>
                        <a:pt x="237" y="81"/>
                        <a:pt x="237" y="81"/>
                        <a:pt x="237" y="81"/>
                      </a:cubicBezTo>
                      <a:cubicBezTo>
                        <a:pt x="235" y="80"/>
                        <a:pt x="235" y="80"/>
                        <a:pt x="235" y="80"/>
                      </a:cubicBezTo>
                      <a:cubicBezTo>
                        <a:pt x="233" y="79"/>
                        <a:pt x="233" y="79"/>
                        <a:pt x="233" y="79"/>
                      </a:cubicBezTo>
                      <a:cubicBezTo>
                        <a:pt x="232" y="79"/>
                        <a:pt x="232" y="79"/>
                        <a:pt x="232" y="79"/>
                      </a:cubicBezTo>
                      <a:cubicBezTo>
                        <a:pt x="231" y="80"/>
                        <a:pt x="231" y="80"/>
                        <a:pt x="231" y="80"/>
                      </a:cubicBezTo>
                      <a:cubicBezTo>
                        <a:pt x="230" y="82"/>
                        <a:pt x="230" y="82"/>
                        <a:pt x="230" y="82"/>
                      </a:cubicBezTo>
                      <a:cubicBezTo>
                        <a:pt x="229" y="82"/>
                        <a:pt x="229" y="82"/>
                        <a:pt x="229" y="82"/>
                      </a:cubicBezTo>
                      <a:cubicBezTo>
                        <a:pt x="229" y="83"/>
                        <a:pt x="229" y="83"/>
                        <a:pt x="229" y="83"/>
                      </a:cubicBezTo>
                      <a:cubicBezTo>
                        <a:pt x="228" y="83"/>
                        <a:pt x="228" y="83"/>
                        <a:pt x="228" y="83"/>
                      </a:cubicBezTo>
                      <a:cubicBezTo>
                        <a:pt x="227" y="83"/>
                        <a:pt x="227" y="83"/>
                        <a:pt x="227" y="83"/>
                      </a:cubicBezTo>
                      <a:cubicBezTo>
                        <a:pt x="228" y="84"/>
                        <a:pt x="228" y="84"/>
                        <a:pt x="228" y="84"/>
                      </a:cubicBezTo>
                      <a:cubicBezTo>
                        <a:pt x="229" y="84"/>
                        <a:pt x="229" y="84"/>
                        <a:pt x="229" y="84"/>
                      </a:cubicBezTo>
                      <a:cubicBezTo>
                        <a:pt x="229" y="85"/>
                        <a:pt x="229" y="85"/>
                        <a:pt x="229" y="85"/>
                      </a:cubicBezTo>
                      <a:cubicBezTo>
                        <a:pt x="229" y="86"/>
                        <a:pt x="229" y="86"/>
                        <a:pt x="229" y="86"/>
                      </a:cubicBezTo>
                      <a:cubicBezTo>
                        <a:pt x="229" y="86"/>
                        <a:pt x="229" y="86"/>
                        <a:pt x="229" y="86"/>
                      </a:cubicBezTo>
                      <a:cubicBezTo>
                        <a:pt x="228" y="86"/>
                        <a:pt x="228" y="86"/>
                        <a:pt x="228" y="86"/>
                      </a:cubicBezTo>
                      <a:cubicBezTo>
                        <a:pt x="228" y="87"/>
                        <a:pt x="228" y="87"/>
                        <a:pt x="228" y="87"/>
                      </a:cubicBezTo>
                      <a:cubicBezTo>
                        <a:pt x="229" y="87"/>
                        <a:pt x="229" y="87"/>
                        <a:pt x="229" y="87"/>
                      </a:cubicBezTo>
                      <a:cubicBezTo>
                        <a:pt x="230" y="88"/>
                        <a:pt x="230" y="88"/>
                        <a:pt x="230" y="88"/>
                      </a:cubicBezTo>
                      <a:cubicBezTo>
                        <a:pt x="231" y="88"/>
                        <a:pt x="231" y="88"/>
                        <a:pt x="231" y="88"/>
                      </a:cubicBezTo>
                      <a:cubicBezTo>
                        <a:pt x="231" y="87"/>
                        <a:pt x="231" y="87"/>
                        <a:pt x="231" y="87"/>
                      </a:cubicBezTo>
                      <a:cubicBezTo>
                        <a:pt x="232" y="86"/>
                        <a:pt x="232" y="86"/>
                        <a:pt x="232" y="86"/>
                      </a:cubicBezTo>
                      <a:cubicBezTo>
                        <a:pt x="233" y="85"/>
                        <a:pt x="233" y="85"/>
                        <a:pt x="233" y="85"/>
                      </a:cubicBezTo>
                      <a:cubicBezTo>
                        <a:pt x="235" y="85"/>
                        <a:pt x="235" y="85"/>
                        <a:pt x="235" y="85"/>
                      </a:cubicBezTo>
                      <a:cubicBezTo>
                        <a:pt x="236" y="84"/>
                        <a:pt x="236" y="84"/>
                        <a:pt x="236" y="84"/>
                      </a:cubicBezTo>
                      <a:cubicBezTo>
                        <a:pt x="238" y="84"/>
                        <a:pt x="238" y="84"/>
                        <a:pt x="238" y="84"/>
                      </a:cubicBezTo>
                      <a:cubicBezTo>
                        <a:pt x="239" y="84"/>
                        <a:pt x="239" y="84"/>
                        <a:pt x="239" y="84"/>
                      </a:cubicBezTo>
                      <a:cubicBezTo>
                        <a:pt x="239" y="84"/>
                        <a:pt x="239" y="84"/>
                        <a:pt x="239" y="84"/>
                      </a:cubicBezTo>
                      <a:cubicBezTo>
                        <a:pt x="240" y="84"/>
                        <a:pt x="240" y="84"/>
                        <a:pt x="240" y="84"/>
                      </a:cubicBezTo>
                      <a:cubicBezTo>
                        <a:pt x="241" y="85"/>
                        <a:pt x="241" y="85"/>
                        <a:pt x="241" y="85"/>
                      </a:cubicBezTo>
                      <a:cubicBezTo>
                        <a:pt x="242" y="85"/>
                        <a:pt x="242" y="85"/>
                        <a:pt x="242" y="85"/>
                      </a:cubicBezTo>
                      <a:cubicBezTo>
                        <a:pt x="242" y="86"/>
                        <a:pt x="242" y="86"/>
                        <a:pt x="242" y="86"/>
                      </a:cubicBezTo>
                      <a:cubicBezTo>
                        <a:pt x="241" y="86"/>
                        <a:pt x="241" y="86"/>
                        <a:pt x="241" y="86"/>
                      </a:cubicBezTo>
                      <a:cubicBezTo>
                        <a:pt x="240" y="87"/>
                        <a:pt x="240" y="87"/>
                        <a:pt x="240" y="87"/>
                      </a:cubicBezTo>
                      <a:cubicBezTo>
                        <a:pt x="239" y="89"/>
                        <a:pt x="239" y="89"/>
                        <a:pt x="239" y="89"/>
                      </a:cubicBezTo>
                      <a:cubicBezTo>
                        <a:pt x="239" y="90"/>
                        <a:pt x="239" y="90"/>
                        <a:pt x="239" y="90"/>
                      </a:cubicBezTo>
                      <a:cubicBezTo>
                        <a:pt x="238" y="91"/>
                        <a:pt x="238" y="91"/>
                        <a:pt x="238" y="91"/>
                      </a:cubicBezTo>
                      <a:cubicBezTo>
                        <a:pt x="236" y="92"/>
                        <a:pt x="236" y="92"/>
                        <a:pt x="236" y="92"/>
                      </a:cubicBezTo>
                      <a:cubicBezTo>
                        <a:pt x="235" y="94"/>
                        <a:pt x="235" y="94"/>
                        <a:pt x="235" y="94"/>
                      </a:cubicBezTo>
                      <a:cubicBezTo>
                        <a:pt x="233" y="96"/>
                        <a:pt x="233" y="96"/>
                        <a:pt x="233" y="96"/>
                      </a:cubicBezTo>
                      <a:cubicBezTo>
                        <a:pt x="233" y="98"/>
                        <a:pt x="233" y="98"/>
                        <a:pt x="233" y="98"/>
                      </a:cubicBezTo>
                      <a:cubicBezTo>
                        <a:pt x="232" y="98"/>
                        <a:pt x="232" y="98"/>
                        <a:pt x="232" y="98"/>
                      </a:cubicBezTo>
                      <a:cubicBezTo>
                        <a:pt x="232" y="100"/>
                        <a:pt x="232" y="100"/>
                        <a:pt x="232" y="100"/>
                      </a:cubicBezTo>
                      <a:cubicBezTo>
                        <a:pt x="231" y="102"/>
                        <a:pt x="231" y="102"/>
                        <a:pt x="231" y="102"/>
                      </a:cubicBezTo>
                      <a:cubicBezTo>
                        <a:pt x="231" y="102"/>
                        <a:pt x="231" y="102"/>
                        <a:pt x="231" y="102"/>
                      </a:cubicBezTo>
                      <a:cubicBezTo>
                        <a:pt x="230" y="103"/>
                        <a:pt x="230" y="103"/>
                        <a:pt x="230" y="103"/>
                      </a:cubicBezTo>
                      <a:cubicBezTo>
                        <a:pt x="230" y="105"/>
                        <a:pt x="230" y="105"/>
                        <a:pt x="230" y="105"/>
                      </a:cubicBezTo>
                      <a:cubicBezTo>
                        <a:pt x="230" y="107"/>
                        <a:pt x="230" y="107"/>
                        <a:pt x="230" y="107"/>
                      </a:cubicBezTo>
                      <a:cubicBezTo>
                        <a:pt x="229" y="109"/>
                        <a:pt x="229" y="109"/>
                        <a:pt x="229" y="109"/>
                      </a:cubicBezTo>
                      <a:cubicBezTo>
                        <a:pt x="230" y="110"/>
                        <a:pt x="230" y="110"/>
                        <a:pt x="230" y="110"/>
                      </a:cubicBezTo>
                      <a:cubicBezTo>
                        <a:pt x="230" y="111"/>
                        <a:pt x="230" y="111"/>
                        <a:pt x="230" y="111"/>
                      </a:cubicBezTo>
                      <a:cubicBezTo>
                        <a:pt x="230" y="113"/>
                        <a:pt x="230" y="113"/>
                        <a:pt x="230" y="113"/>
                      </a:cubicBezTo>
                      <a:cubicBezTo>
                        <a:pt x="229" y="113"/>
                        <a:pt x="229" y="113"/>
                        <a:pt x="229" y="113"/>
                      </a:cubicBezTo>
                      <a:cubicBezTo>
                        <a:pt x="228" y="114"/>
                        <a:pt x="228" y="114"/>
                        <a:pt x="228" y="114"/>
                      </a:cubicBezTo>
                      <a:cubicBezTo>
                        <a:pt x="228" y="116"/>
                        <a:pt x="228" y="116"/>
                        <a:pt x="228" y="116"/>
                      </a:cubicBezTo>
                      <a:cubicBezTo>
                        <a:pt x="228" y="116"/>
                        <a:pt x="228" y="116"/>
                        <a:pt x="228" y="116"/>
                      </a:cubicBezTo>
                      <a:cubicBezTo>
                        <a:pt x="227" y="117"/>
                        <a:pt x="227" y="117"/>
                        <a:pt x="227" y="117"/>
                      </a:cubicBezTo>
                      <a:cubicBezTo>
                        <a:pt x="227" y="119"/>
                        <a:pt x="227" y="119"/>
                        <a:pt x="227" y="119"/>
                      </a:cubicBezTo>
                      <a:cubicBezTo>
                        <a:pt x="227" y="120"/>
                        <a:pt x="227" y="120"/>
                        <a:pt x="227" y="120"/>
                      </a:cubicBezTo>
                      <a:cubicBezTo>
                        <a:pt x="226" y="121"/>
                        <a:pt x="226" y="121"/>
                        <a:pt x="226" y="121"/>
                      </a:cubicBezTo>
                      <a:cubicBezTo>
                        <a:pt x="225" y="120"/>
                        <a:pt x="225" y="120"/>
                        <a:pt x="225" y="120"/>
                      </a:cubicBezTo>
                      <a:cubicBezTo>
                        <a:pt x="225" y="120"/>
                        <a:pt x="225" y="120"/>
                        <a:pt x="225" y="120"/>
                      </a:cubicBezTo>
                      <a:cubicBezTo>
                        <a:pt x="225" y="119"/>
                        <a:pt x="225" y="119"/>
                        <a:pt x="225" y="119"/>
                      </a:cubicBezTo>
                      <a:cubicBezTo>
                        <a:pt x="224" y="119"/>
                        <a:pt x="224" y="119"/>
                        <a:pt x="224" y="119"/>
                      </a:cubicBezTo>
                      <a:cubicBezTo>
                        <a:pt x="224" y="119"/>
                        <a:pt x="224" y="119"/>
                        <a:pt x="224" y="119"/>
                      </a:cubicBezTo>
                      <a:cubicBezTo>
                        <a:pt x="225" y="118"/>
                        <a:pt x="225" y="118"/>
                        <a:pt x="225" y="118"/>
                      </a:cubicBezTo>
                      <a:cubicBezTo>
                        <a:pt x="224" y="117"/>
                        <a:pt x="224" y="117"/>
                        <a:pt x="224" y="117"/>
                      </a:cubicBezTo>
                      <a:cubicBezTo>
                        <a:pt x="223" y="117"/>
                        <a:pt x="223" y="117"/>
                        <a:pt x="223" y="117"/>
                      </a:cubicBezTo>
                      <a:cubicBezTo>
                        <a:pt x="223" y="117"/>
                        <a:pt x="223" y="117"/>
                        <a:pt x="223" y="117"/>
                      </a:cubicBezTo>
                      <a:cubicBezTo>
                        <a:pt x="222" y="117"/>
                        <a:pt x="222" y="117"/>
                        <a:pt x="222" y="117"/>
                      </a:cubicBezTo>
                      <a:cubicBezTo>
                        <a:pt x="221" y="118"/>
                        <a:pt x="221" y="118"/>
                        <a:pt x="221" y="118"/>
                      </a:cubicBezTo>
                      <a:cubicBezTo>
                        <a:pt x="221" y="119"/>
                        <a:pt x="221" y="119"/>
                        <a:pt x="221" y="119"/>
                      </a:cubicBezTo>
                      <a:cubicBezTo>
                        <a:pt x="222" y="119"/>
                        <a:pt x="222" y="119"/>
                        <a:pt x="222" y="119"/>
                      </a:cubicBezTo>
                      <a:cubicBezTo>
                        <a:pt x="222" y="120"/>
                        <a:pt x="222" y="120"/>
                        <a:pt x="222" y="120"/>
                      </a:cubicBezTo>
                      <a:cubicBezTo>
                        <a:pt x="221" y="120"/>
                        <a:pt x="221" y="120"/>
                        <a:pt x="221" y="120"/>
                      </a:cubicBezTo>
                      <a:cubicBezTo>
                        <a:pt x="221" y="121"/>
                        <a:pt x="221" y="121"/>
                        <a:pt x="221" y="121"/>
                      </a:cubicBezTo>
                      <a:cubicBezTo>
                        <a:pt x="222" y="122"/>
                        <a:pt x="222" y="122"/>
                        <a:pt x="222" y="122"/>
                      </a:cubicBezTo>
                      <a:cubicBezTo>
                        <a:pt x="223" y="122"/>
                        <a:pt x="223" y="122"/>
                        <a:pt x="223" y="122"/>
                      </a:cubicBezTo>
                      <a:cubicBezTo>
                        <a:pt x="223" y="123"/>
                        <a:pt x="223" y="123"/>
                        <a:pt x="223" y="123"/>
                      </a:cubicBezTo>
                      <a:cubicBezTo>
                        <a:pt x="224" y="124"/>
                        <a:pt x="224" y="124"/>
                        <a:pt x="224" y="124"/>
                      </a:cubicBezTo>
                      <a:cubicBezTo>
                        <a:pt x="224" y="125"/>
                        <a:pt x="224" y="125"/>
                        <a:pt x="224" y="125"/>
                      </a:cubicBezTo>
                      <a:cubicBezTo>
                        <a:pt x="226" y="125"/>
                        <a:pt x="226" y="125"/>
                        <a:pt x="226" y="125"/>
                      </a:cubicBezTo>
                      <a:cubicBezTo>
                        <a:pt x="227" y="126"/>
                        <a:pt x="227" y="126"/>
                        <a:pt x="227" y="126"/>
                      </a:cubicBezTo>
                      <a:cubicBezTo>
                        <a:pt x="228" y="127"/>
                        <a:pt x="228" y="127"/>
                        <a:pt x="228" y="127"/>
                      </a:cubicBezTo>
                      <a:cubicBezTo>
                        <a:pt x="228" y="128"/>
                        <a:pt x="228" y="128"/>
                        <a:pt x="228" y="128"/>
                      </a:cubicBezTo>
                      <a:cubicBezTo>
                        <a:pt x="228" y="129"/>
                        <a:pt x="228" y="129"/>
                        <a:pt x="228" y="129"/>
                      </a:cubicBezTo>
                      <a:cubicBezTo>
                        <a:pt x="227" y="129"/>
                        <a:pt x="227" y="129"/>
                        <a:pt x="227" y="129"/>
                      </a:cubicBezTo>
                      <a:cubicBezTo>
                        <a:pt x="227" y="128"/>
                        <a:pt x="227" y="128"/>
                        <a:pt x="227" y="128"/>
                      </a:cubicBezTo>
                      <a:cubicBezTo>
                        <a:pt x="225" y="127"/>
                        <a:pt x="225" y="127"/>
                        <a:pt x="225" y="127"/>
                      </a:cubicBezTo>
                      <a:cubicBezTo>
                        <a:pt x="225" y="126"/>
                        <a:pt x="225" y="126"/>
                        <a:pt x="225" y="126"/>
                      </a:cubicBezTo>
                      <a:cubicBezTo>
                        <a:pt x="224" y="126"/>
                        <a:pt x="224" y="126"/>
                        <a:pt x="224" y="126"/>
                      </a:cubicBezTo>
                      <a:cubicBezTo>
                        <a:pt x="224" y="126"/>
                        <a:pt x="224" y="126"/>
                        <a:pt x="224" y="126"/>
                      </a:cubicBezTo>
                      <a:cubicBezTo>
                        <a:pt x="223" y="126"/>
                        <a:pt x="223" y="126"/>
                        <a:pt x="223" y="126"/>
                      </a:cubicBezTo>
                      <a:cubicBezTo>
                        <a:pt x="223" y="127"/>
                        <a:pt x="223" y="127"/>
                        <a:pt x="223" y="127"/>
                      </a:cubicBezTo>
                      <a:cubicBezTo>
                        <a:pt x="223" y="128"/>
                        <a:pt x="223" y="128"/>
                        <a:pt x="223" y="128"/>
                      </a:cubicBezTo>
                      <a:cubicBezTo>
                        <a:pt x="224" y="129"/>
                        <a:pt x="224" y="129"/>
                        <a:pt x="224" y="129"/>
                      </a:cubicBezTo>
                      <a:cubicBezTo>
                        <a:pt x="224" y="129"/>
                        <a:pt x="224" y="129"/>
                        <a:pt x="224" y="129"/>
                      </a:cubicBezTo>
                      <a:cubicBezTo>
                        <a:pt x="223" y="129"/>
                        <a:pt x="223" y="129"/>
                        <a:pt x="223" y="129"/>
                      </a:cubicBezTo>
                      <a:cubicBezTo>
                        <a:pt x="223" y="128"/>
                        <a:pt x="223" y="128"/>
                        <a:pt x="223" y="128"/>
                      </a:cubicBezTo>
                      <a:cubicBezTo>
                        <a:pt x="223" y="128"/>
                        <a:pt x="223" y="128"/>
                        <a:pt x="223" y="128"/>
                      </a:cubicBezTo>
                      <a:cubicBezTo>
                        <a:pt x="222" y="129"/>
                        <a:pt x="222" y="129"/>
                        <a:pt x="222" y="129"/>
                      </a:cubicBezTo>
                      <a:cubicBezTo>
                        <a:pt x="223" y="130"/>
                        <a:pt x="223" y="130"/>
                        <a:pt x="223" y="130"/>
                      </a:cubicBezTo>
                      <a:cubicBezTo>
                        <a:pt x="224" y="130"/>
                        <a:pt x="224" y="130"/>
                        <a:pt x="224" y="130"/>
                      </a:cubicBezTo>
                      <a:cubicBezTo>
                        <a:pt x="223" y="130"/>
                        <a:pt x="223" y="130"/>
                        <a:pt x="223" y="130"/>
                      </a:cubicBezTo>
                      <a:cubicBezTo>
                        <a:pt x="223" y="131"/>
                        <a:pt x="223" y="131"/>
                        <a:pt x="223" y="131"/>
                      </a:cubicBezTo>
                      <a:cubicBezTo>
                        <a:pt x="223" y="131"/>
                        <a:pt x="223" y="131"/>
                        <a:pt x="223" y="131"/>
                      </a:cubicBezTo>
                      <a:cubicBezTo>
                        <a:pt x="224" y="131"/>
                        <a:pt x="224" y="131"/>
                        <a:pt x="224" y="131"/>
                      </a:cubicBezTo>
                      <a:cubicBezTo>
                        <a:pt x="225" y="132"/>
                        <a:pt x="225" y="132"/>
                        <a:pt x="225" y="132"/>
                      </a:cubicBezTo>
                      <a:cubicBezTo>
                        <a:pt x="226" y="132"/>
                        <a:pt x="226" y="132"/>
                        <a:pt x="226" y="132"/>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8" y="132"/>
                        <a:pt x="228" y="132"/>
                        <a:pt x="228" y="132"/>
                      </a:cubicBezTo>
                      <a:cubicBezTo>
                        <a:pt x="229" y="132"/>
                        <a:pt x="229" y="132"/>
                        <a:pt x="229" y="132"/>
                      </a:cubicBezTo>
                      <a:cubicBezTo>
                        <a:pt x="229" y="131"/>
                        <a:pt x="229" y="131"/>
                        <a:pt x="229" y="131"/>
                      </a:cubicBezTo>
                      <a:cubicBezTo>
                        <a:pt x="229" y="132"/>
                        <a:pt x="229" y="132"/>
                        <a:pt x="229" y="132"/>
                      </a:cubicBezTo>
                      <a:cubicBezTo>
                        <a:pt x="229" y="132"/>
                        <a:pt x="229" y="132"/>
                        <a:pt x="229" y="132"/>
                      </a:cubicBezTo>
                      <a:cubicBezTo>
                        <a:pt x="230" y="132"/>
                        <a:pt x="230" y="132"/>
                        <a:pt x="230" y="132"/>
                      </a:cubicBezTo>
                      <a:cubicBezTo>
                        <a:pt x="230" y="133"/>
                        <a:pt x="230" y="133"/>
                        <a:pt x="230" y="133"/>
                      </a:cubicBezTo>
                      <a:cubicBezTo>
                        <a:pt x="232" y="134"/>
                        <a:pt x="232" y="134"/>
                        <a:pt x="232" y="134"/>
                      </a:cubicBezTo>
                      <a:cubicBezTo>
                        <a:pt x="232" y="134"/>
                        <a:pt x="232" y="134"/>
                        <a:pt x="232" y="134"/>
                      </a:cubicBezTo>
                      <a:cubicBezTo>
                        <a:pt x="232" y="135"/>
                        <a:pt x="232" y="135"/>
                        <a:pt x="232" y="135"/>
                      </a:cubicBezTo>
                      <a:cubicBezTo>
                        <a:pt x="231" y="135"/>
                        <a:pt x="231" y="135"/>
                        <a:pt x="231" y="135"/>
                      </a:cubicBezTo>
                      <a:cubicBezTo>
                        <a:pt x="231" y="137"/>
                        <a:pt x="231" y="137"/>
                        <a:pt x="231" y="137"/>
                      </a:cubicBezTo>
                      <a:cubicBezTo>
                        <a:pt x="231" y="139"/>
                        <a:pt x="231" y="139"/>
                        <a:pt x="231" y="139"/>
                      </a:cubicBezTo>
                      <a:cubicBezTo>
                        <a:pt x="231" y="139"/>
                        <a:pt x="231" y="139"/>
                        <a:pt x="231" y="139"/>
                      </a:cubicBezTo>
                      <a:cubicBezTo>
                        <a:pt x="230" y="141"/>
                        <a:pt x="230" y="141"/>
                        <a:pt x="230" y="141"/>
                      </a:cubicBezTo>
                      <a:cubicBezTo>
                        <a:pt x="230" y="142"/>
                        <a:pt x="230" y="142"/>
                        <a:pt x="230" y="142"/>
                      </a:cubicBezTo>
                      <a:cubicBezTo>
                        <a:pt x="230" y="143"/>
                        <a:pt x="230" y="143"/>
                        <a:pt x="230" y="143"/>
                      </a:cubicBezTo>
                      <a:cubicBezTo>
                        <a:pt x="229" y="143"/>
                        <a:pt x="229" y="143"/>
                        <a:pt x="229" y="143"/>
                      </a:cubicBezTo>
                      <a:cubicBezTo>
                        <a:pt x="229" y="143"/>
                        <a:pt x="229" y="143"/>
                        <a:pt x="229" y="143"/>
                      </a:cubicBezTo>
                      <a:cubicBezTo>
                        <a:pt x="229" y="142"/>
                        <a:pt x="229" y="142"/>
                        <a:pt x="229" y="142"/>
                      </a:cubicBezTo>
                      <a:cubicBezTo>
                        <a:pt x="227" y="141"/>
                        <a:pt x="227" y="141"/>
                        <a:pt x="227" y="141"/>
                      </a:cubicBezTo>
                      <a:cubicBezTo>
                        <a:pt x="227" y="141"/>
                        <a:pt x="227" y="141"/>
                        <a:pt x="227" y="141"/>
                      </a:cubicBezTo>
                      <a:cubicBezTo>
                        <a:pt x="226" y="140"/>
                        <a:pt x="226" y="140"/>
                        <a:pt x="226" y="140"/>
                      </a:cubicBezTo>
                      <a:cubicBezTo>
                        <a:pt x="226" y="141"/>
                        <a:pt x="226" y="141"/>
                        <a:pt x="226" y="141"/>
                      </a:cubicBezTo>
                      <a:cubicBezTo>
                        <a:pt x="225" y="140"/>
                        <a:pt x="225" y="140"/>
                        <a:pt x="225" y="140"/>
                      </a:cubicBezTo>
                      <a:cubicBezTo>
                        <a:pt x="225" y="140"/>
                        <a:pt x="225" y="140"/>
                        <a:pt x="225" y="140"/>
                      </a:cubicBezTo>
                      <a:cubicBezTo>
                        <a:pt x="225" y="139"/>
                        <a:pt x="225" y="139"/>
                        <a:pt x="225" y="139"/>
                      </a:cubicBezTo>
                      <a:cubicBezTo>
                        <a:pt x="224" y="138"/>
                        <a:pt x="224" y="138"/>
                        <a:pt x="224" y="138"/>
                      </a:cubicBezTo>
                      <a:cubicBezTo>
                        <a:pt x="224" y="138"/>
                        <a:pt x="224" y="138"/>
                        <a:pt x="224" y="138"/>
                      </a:cubicBezTo>
                      <a:cubicBezTo>
                        <a:pt x="223" y="138"/>
                        <a:pt x="223" y="138"/>
                        <a:pt x="223" y="138"/>
                      </a:cubicBezTo>
                      <a:cubicBezTo>
                        <a:pt x="223" y="138"/>
                        <a:pt x="223" y="138"/>
                        <a:pt x="223" y="138"/>
                      </a:cubicBezTo>
                      <a:cubicBezTo>
                        <a:pt x="222" y="137"/>
                        <a:pt x="222" y="137"/>
                        <a:pt x="222" y="137"/>
                      </a:cubicBezTo>
                      <a:cubicBezTo>
                        <a:pt x="221" y="137"/>
                        <a:pt x="221" y="137"/>
                        <a:pt x="221" y="137"/>
                      </a:cubicBezTo>
                      <a:cubicBezTo>
                        <a:pt x="219" y="138"/>
                        <a:pt x="219" y="138"/>
                        <a:pt x="219" y="138"/>
                      </a:cubicBezTo>
                      <a:cubicBezTo>
                        <a:pt x="220" y="138"/>
                        <a:pt x="220" y="138"/>
                        <a:pt x="220" y="138"/>
                      </a:cubicBezTo>
                      <a:cubicBezTo>
                        <a:pt x="220" y="139"/>
                        <a:pt x="220" y="139"/>
                        <a:pt x="220" y="139"/>
                      </a:cubicBezTo>
                      <a:cubicBezTo>
                        <a:pt x="220" y="139"/>
                        <a:pt x="220" y="139"/>
                        <a:pt x="220" y="139"/>
                      </a:cubicBezTo>
                      <a:cubicBezTo>
                        <a:pt x="219" y="138"/>
                        <a:pt x="219" y="138"/>
                        <a:pt x="219" y="138"/>
                      </a:cubicBezTo>
                      <a:cubicBezTo>
                        <a:pt x="218" y="138"/>
                        <a:pt x="218" y="138"/>
                        <a:pt x="218" y="138"/>
                      </a:cubicBezTo>
                      <a:cubicBezTo>
                        <a:pt x="217" y="139"/>
                        <a:pt x="217" y="139"/>
                        <a:pt x="217" y="139"/>
                      </a:cubicBezTo>
                      <a:cubicBezTo>
                        <a:pt x="217" y="139"/>
                        <a:pt x="217" y="139"/>
                        <a:pt x="217" y="139"/>
                      </a:cubicBezTo>
                      <a:cubicBezTo>
                        <a:pt x="218" y="139"/>
                        <a:pt x="218" y="139"/>
                        <a:pt x="218" y="139"/>
                      </a:cubicBezTo>
                      <a:cubicBezTo>
                        <a:pt x="219" y="140"/>
                        <a:pt x="219" y="140"/>
                        <a:pt x="219" y="140"/>
                      </a:cubicBezTo>
                      <a:cubicBezTo>
                        <a:pt x="219" y="140"/>
                        <a:pt x="219" y="140"/>
                        <a:pt x="219" y="140"/>
                      </a:cubicBezTo>
                      <a:cubicBezTo>
                        <a:pt x="219" y="140"/>
                        <a:pt x="219" y="140"/>
                        <a:pt x="219" y="140"/>
                      </a:cubicBezTo>
                      <a:cubicBezTo>
                        <a:pt x="217" y="142"/>
                        <a:pt x="217" y="142"/>
                        <a:pt x="217" y="142"/>
                      </a:cubicBezTo>
                      <a:cubicBezTo>
                        <a:pt x="216" y="142"/>
                        <a:pt x="216" y="142"/>
                        <a:pt x="216" y="142"/>
                      </a:cubicBezTo>
                      <a:cubicBezTo>
                        <a:pt x="216" y="142"/>
                        <a:pt x="216" y="142"/>
                        <a:pt x="216" y="142"/>
                      </a:cubicBezTo>
                      <a:cubicBezTo>
                        <a:pt x="215" y="142"/>
                        <a:pt x="215" y="142"/>
                        <a:pt x="215" y="142"/>
                      </a:cubicBezTo>
                      <a:cubicBezTo>
                        <a:pt x="215" y="141"/>
                        <a:pt x="215" y="141"/>
                        <a:pt x="215" y="141"/>
                      </a:cubicBezTo>
                      <a:cubicBezTo>
                        <a:pt x="215" y="140"/>
                        <a:pt x="215" y="140"/>
                        <a:pt x="215" y="140"/>
                      </a:cubicBezTo>
                      <a:cubicBezTo>
                        <a:pt x="214" y="141"/>
                        <a:pt x="214" y="141"/>
                        <a:pt x="214" y="141"/>
                      </a:cubicBezTo>
                      <a:cubicBezTo>
                        <a:pt x="214" y="142"/>
                        <a:pt x="214" y="142"/>
                        <a:pt x="214" y="142"/>
                      </a:cubicBezTo>
                      <a:cubicBezTo>
                        <a:pt x="214" y="143"/>
                        <a:pt x="214" y="143"/>
                        <a:pt x="214" y="143"/>
                      </a:cubicBezTo>
                      <a:cubicBezTo>
                        <a:pt x="214" y="143"/>
                        <a:pt x="214" y="143"/>
                        <a:pt x="214" y="143"/>
                      </a:cubicBezTo>
                      <a:cubicBezTo>
                        <a:pt x="214" y="144"/>
                        <a:pt x="214" y="144"/>
                        <a:pt x="214" y="144"/>
                      </a:cubicBezTo>
                      <a:cubicBezTo>
                        <a:pt x="214" y="144"/>
                        <a:pt x="214" y="144"/>
                        <a:pt x="214" y="144"/>
                      </a:cubicBezTo>
                      <a:cubicBezTo>
                        <a:pt x="214" y="145"/>
                        <a:pt x="214" y="145"/>
                        <a:pt x="214" y="145"/>
                      </a:cubicBezTo>
                      <a:cubicBezTo>
                        <a:pt x="214" y="145"/>
                        <a:pt x="214" y="145"/>
                        <a:pt x="214" y="145"/>
                      </a:cubicBezTo>
                      <a:cubicBezTo>
                        <a:pt x="214" y="146"/>
                        <a:pt x="214" y="146"/>
                        <a:pt x="214" y="146"/>
                      </a:cubicBezTo>
                      <a:cubicBezTo>
                        <a:pt x="214" y="146"/>
                        <a:pt x="214" y="146"/>
                        <a:pt x="214" y="146"/>
                      </a:cubicBezTo>
                      <a:cubicBezTo>
                        <a:pt x="213" y="145"/>
                        <a:pt x="213" y="145"/>
                        <a:pt x="213" y="145"/>
                      </a:cubicBezTo>
                      <a:cubicBezTo>
                        <a:pt x="212" y="145"/>
                        <a:pt x="212" y="145"/>
                        <a:pt x="212" y="145"/>
                      </a:cubicBezTo>
                      <a:cubicBezTo>
                        <a:pt x="212" y="146"/>
                        <a:pt x="212" y="146"/>
                        <a:pt x="212" y="146"/>
                      </a:cubicBezTo>
                      <a:cubicBezTo>
                        <a:pt x="213" y="147"/>
                        <a:pt x="213" y="147"/>
                        <a:pt x="213" y="147"/>
                      </a:cubicBezTo>
                      <a:cubicBezTo>
                        <a:pt x="213" y="147"/>
                        <a:pt x="213" y="147"/>
                        <a:pt x="213" y="147"/>
                      </a:cubicBezTo>
                      <a:cubicBezTo>
                        <a:pt x="215" y="147"/>
                        <a:pt x="215" y="147"/>
                        <a:pt x="215" y="147"/>
                      </a:cubicBezTo>
                      <a:cubicBezTo>
                        <a:pt x="215" y="147"/>
                        <a:pt x="215" y="147"/>
                        <a:pt x="215" y="147"/>
                      </a:cubicBezTo>
                      <a:cubicBezTo>
                        <a:pt x="215" y="148"/>
                        <a:pt x="215" y="148"/>
                        <a:pt x="215" y="148"/>
                      </a:cubicBezTo>
                      <a:cubicBezTo>
                        <a:pt x="215" y="149"/>
                        <a:pt x="215" y="149"/>
                        <a:pt x="215" y="149"/>
                      </a:cubicBezTo>
                      <a:cubicBezTo>
                        <a:pt x="215" y="149"/>
                        <a:pt x="215" y="149"/>
                        <a:pt x="215" y="149"/>
                      </a:cubicBezTo>
                      <a:cubicBezTo>
                        <a:pt x="216" y="149"/>
                        <a:pt x="216" y="149"/>
                        <a:pt x="216" y="149"/>
                      </a:cubicBezTo>
                      <a:cubicBezTo>
                        <a:pt x="217" y="149"/>
                        <a:pt x="217" y="149"/>
                        <a:pt x="217" y="149"/>
                      </a:cubicBezTo>
                      <a:cubicBezTo>
                        <a:pt x="218" y="149"/>
                        <a:pt x="218" y="149"/>
                        <a:pt x="218" y="149"/>
                      </a:cubicBezTo>
                      <a:cubicBezTo>
                        <a:pt x="219" y="149"/>
                        <a:pt x="219" y="149"/>
                        <a:pt x="219" y="149"/>
                      </a:cubicBezTo>
                      <a:cubicBezTo>
                        <a:pt x="220" y="150"/>
                        <a:pt x="220" y="150"/>
                        <a:pt x="220" y="150"/>
                      </a:cubicBezTo>
                      <a:cubicBezTo>
                        <a:pt x="221" y="150"/>
                        <a:pt x="221" y="150"/>
                        <a:pt x="221" y="150"/>
                      </a:cubicBezTo>
                      <a:cubicBezTo>
                        <a:pt x="222" y="150"/>
                        <a:pt x="222" y="150"/>
                        <a:pt x="222" y="150"/>
                      </a:cubicBezTo>
                      <a:cubicBezTo>
                        <a:pt x="222" y="149"/>
                        <a:pt x="222" y="149"/>
                        <a:pt x="222" y="149"/>
                      </a:cubicBezTo>
                      <a:cubicBezTo>
                        <a:pt x="223" y="149"/>
                        <a:pt x="223" y="149"/>
                        <a:pt x="223" y="149"/>
                      </a:cubicBezTo>
                      <a:cubicBezTo>
                        <a:pt x="222" y="150"/>
                        <a:pt x="222" y="150"/>
                        <a:pt x="222" y="150"/>
                      </a:cubicBezTo>
                      <a:cubicBezTo>
                        <a:pt x="222" y="151"/>
                        <a:pt x="222" y="151"/>
                        <a:pt x="222" y="151"/>
                      </a:cubicBezTo>
                      <a:cubicBezTo>
                        <a:pt x="223" y="152"/>
                        <a:pt x="223" y="152"/>
                        <a:pt x="223" y="152"/>
                      </a:cubicBezTo>
                      <a:cubicBezTo>
                        <a:pt x="222" y="152"/>
                        <a:pt x="222" y="152"/>
                        <a:pt x="222" y="152"/>
                      </a:cubicBezTo>
                      <a:cubicBezTo>
                        <a:pt x="222" y="152"/>
                        <a:pt x="222" y="152"/>
                        <a:pt x="222" y="152"/>
                      </a:cubicBezTo>
                      <a:cubicBezTo>
                        <a:pt x="222" y="152"/>
                        <a:pt x="222" y="152"/>
                        <a:pt x="222" y="152"/>
                      </a:cubicBezTo>
                      <a:cubicBezTo>
                        <a:pt x="221" y="152"/>
                        <a:pt x="221" y="152"/>
                        <a:pt x="221" y="152"/>
                      </a:cubicBezTo>
                      <a:cubicBezTo>
                        <a:pt x="220" y="152"/>
                        <a:pt x="220" y="152"/>
                        <a:pt x="220" y="152"/>
                      </a:cubicBezTo>
                      <a:cubicBezTo>
                        <a:pt x="219" y="152"/>
                        <a:pt x="219" y="152"/>
                        <a:pt x="219" y="152"/>
                      </a:cubicBezTo>
                      <a:cubicBezTo>
                        <a:pt x="219" y="152"/>
                        <a:pt x="219" y="152"/>
                        <a:pt x="219" y="152"/>
                      </a:cubicBezTo>
                      <a:cubicBezTo>
                        <a:pt x="217" y="152"/>
                        <a:pt x="217" y="152"/>
                        <a:pt x="217" y="152"/>
                      </a:cubicBezTo>
                      <a:cubicBezTo>
                        <a:pt x="216" y="152"/>
                        <a:pt x="216" y="152"/>
                        <a:pt x="216" y="152"/>
                      </a:cubicBezTo>
                      <a:cubicBezTo>
                        <a:pt x="215" y="152"/>
                        <a:pt x="215" y="152"/>
                        <a:pt x="215" y="152"/>
                      </a:cubicBezTo>
                      <a:cubicBezTo>
                        <a:pt x="215" y="152"/>
                        <a:pt x="215" y="152"/>
                        <a:pt x="215" y="152"/>
                      </a:cubicBezTo>
                      <a:cubicBezTo>
                        <a:pt x="215" y="151"/>
                        <a:pt x="215" y="151"/>
                        <a:pt x="215" y="151"/>
                      </a:cubicBezTo>
                      <a:cubicBezTo>
                        <a:pt x="214" y="152"/>
                        <a:pt x="214" y="152"/>
                        <a:pt x="214" y="152"/>
                      </a:cubicBezTo>
                      <a:cubicBezTo>
                        <a:pt x="215" y="153"/>
                        <a:pt x="215" y="153"/>
                        <a:pt x="215" y="153"/>
                      </a:cubicBezTo>
                      <a:cubicBezTo>
                        <a:pt x="215" y="153"/>
                        <a:pt x="215" y="153"/>
                        <a:pt x="215" y="153"/>
                      </a:cubicBezTo>
                      <a:cubicBezTo>
                        <a:pt x="216" y="153"/>
                        <a:pt x="216" y="153"/>
                        <a:pt x="216" y="153"/>
                      </a:cubicBezTo>
                      <a:cubicBezTo>
                        <a:pt x="217" y="153"/>
                        <a:pt x="217" y="153"/>
                        <a:pt x="217" y="153"/>
                      </a:cubicBezTo>
                      <a:cubicBezTo>
                        <a:pt x="219" y="153"/>
                        <a:pt x="219" y="153"/>
                        <a:pt x="219" y="153"/>
                      </a:cubicBezTo>
                      <a:cubicBezTo>
                        <a:pt x="219" y="154"/>
                        <a:pt x="219" y="154"/>
                        <a:pt x="219" y="154"/>
                      </a:cubicBezTo>
                      <a:cubicBezTo>
                        <a:pt x="220" y="154"/>
                        <a:pt x="220" y="154"/>
                        <a:pt x="220" y="154"/>
                      </a:cubicBezTo>
                      <a:cubicBezTo>
                        <a:pt x="221" y="154"/>
                        <a:pt x="221" y="154"/>
                        <a:pt x="221" y="154"/>
                      </a:cubicBezTo>
                      <a:cubicBezTo>
                        <a:pt x="222" y="155"/>
                        <a:pt x="222" y="155"/>
                        <a:pt x="222" y="155"/>
                      </a:cubicBezTo>
                      <a:cubicBezTo>
                        <a:pt x="222" y="155"/>
                        <a:pt x="222" y="155"/>
                        <a:pt x="222" y="155"/>
                      </a:cubicBezTo>
                      <a:cubicBezTo>
                        <a:pt x="223" y="156"/>
                        <a:pt x="223" y="156"/>
                        <a:pt x="223" y="156"/>
                      </a:cubicBezTo>
                      <a:cubicBezTo>
                        <a:pt x="224" y="157"/>
                        <a:pt x="224" y="157"/>
                        <a:pt x="224" y="157"/>
                      </a:cubicBezTo>
                      <a:cubicBezTo>
                        <a:pt x="224" y="158"/>
                        <a:pt x="224" y="158"/>
                        <a:pt x="224" y="158"/>
                      </a:cubicBezTo>
                      <a:cubicBezTo>
                        <a:pt x="223" y="157"/>
                        <a:pt x="223" y="157"/>
                        <a:pt x="223" y="157"/>
                      </a:cubicBezTo>
                      <a:cubicBezTo>
                        <a:pt x="222" y="158"/>
                        <a:pt x="222" y="158"/>
                        <a:pt x="222" y="158"/>
                      </a:cubicBezTo>
                      <a:cubicBezTo>
                        <a:pt x="222" y="158"/>
                        <a:pt x="222" y="158"/>
                        <a:pt x="222" y="158"/>
                      </a:cubicBezTo>
                      <a:cubicBezTo>
                        <a:pt x="223" y="159"/>
                        <a:pt x="223" y="159"/>
                        <a:pt x="223" y="159"/>
                      </a:cubicBezTo>
                      <a:cubicBezTo>
                        <a:pt x="223" y="161"/>
                        <a:pt x="223" y="161"/>
                        <a:pt x="223" y="161"/>
                      </a:cubicBezTo>
                      <a:cubicBezTo>
                        <a:pt x="223" y="161"/>
                        <a:pt x="223" y="161"/>
                        <a:pt x="223" y="161"/>
                      </a:cubicBezTo>
                      <a:cubicBezTo>
                        <a:pt x="223" y="162"/>
                        <a:pt x="223" y="162"/>
                        <a:pt x="223" y="162"/>
                      </a:cubicBezTo>
                      <a:cubicBezTo>
                        <a:pt x="223" y="163"/>
                        <a:pt x="223" y="163"/>
                        <a:pt x="223" y="163"/>
                      </a:cubicBezTo>
                      <a:cubicBezTo>
                        <a:pt x="222" y="163"/>
                        <a:pt x="222" y="163"/>
                        <a:pt x="222" y="163"/>
                      </a:cubicBezTo>
                      <a:cubicBezTo>
                        <a:pt x="222" y="166"/>
                        <a:pt x="222" y="166"/>
                        <a:pt x="222" y="166"/>
                      </a:cubicBezTo>
                      <a:cubicBezTo>
                        <a:pt x="221" y="166"/>
                        <a:pt x="221" y="166"/>
                        <a:pt x="221" y="166"/>
                      </a:cubicBezTo>
                      <a:cubicBezTo>
                        <a:pt x="221" y="166"/>
                        <a:pt x="221" y="166"/>
                        <a:pt x="221" y="166"/>
                      </a:cubicBezTo>
                      <a:cubicBezTo>
                        <a:pt x="220" y="166"/>
                        <a:pt x="220" y="166"/>
                        <a:pt x="220" y="166"/>
                      </a:cubicBezTo>
                      <a:cubicBezTo>
                        <a:pt x="220" y="165"/>
                        <a:pt x="220" y="165"/>
                        <a:pt x="220" y="165"/>
                      </a:cubicBezTo>
                      <a:cubicBezTo>
                        <a:pt x="220" y="164"/>
                        <a:pt x="220" y="164"/>
                        <a:pt x="220" y="164"/>
                      </a:cubicBezTo>
                      <a:cubicBezTo>
                        <a:pt x="220" y="164"/>
                        <a:pt x="220" y="164"/>
                        <a:pt x="220" y="164"/>
                      </a:cubicBezTo>
                      <a:cubicBezTo>
                        <a:pt x="219" y="163"/>
                        <a:pt x="219" y="163"/>
                        <a:pt x="219" y="163"/>
                      </a:cubicBezTo>
                      <a:cubicBezTo>
                        <a:pt x="219" y="164"/>
                        <a:pt x="219" y="164"/>
                        <a:pt x="219" y="164"/>
                      </a:cubicBezTo>
                      <a:cubicBezTo>
                        <a:pt x="218" y="163"/>
                        <a:pt x="218" y="163"/>
                        <a:pt x="218" y="163"/>
                      </a:cubicBezTo>
                      <a:cubicBezTo>
                        <a:pt x="217" y="162"/>
                        <a:pt x="217" y="162"/>
                        <a:pt x="217" y="162"/>
                      </a:cubicBezTo>
                      <a:cubicBezTo>
                        <a:pt x="216" y="161"/>
                        <a:pt x="216" y="161"/>
                        <a:pt x="216" y="161"/>
                      </a:cubicBezTo>
                      <a:cubicBezTo>
                        <a:pt x="215" y="160"/>
                        <a:pt x="215" y="160"/>
                        <a:pt x="215" y="160"/>
                      </a:cubicBezTo>
                      <a:cubicBezTo>
                        <a:pt x="215" y="159"/>
                        <a:pt x="215" y="159"/>
                        <a:pt x="215" y="159"/>
                      </a:cubicBezTo>
                      <a:cubicBezTo>
                        <a:pt x="214" y="158"/>
                        <a:pt x="214" y="158"/>
                        <a:pt x="214" y="158"/>
                      </a:cubicBezTo>
                      <a:cubicBezTo>
                        <a:pt x="213" y="157"/>
                        <a:pt x="213" y="157"/>
                        <a:pt x="213" y="157"/>
                      </a:cubicBezTo>
                      <a:cubicBezTo>
                        <a:pt x="212" y="156"/>
                        <a:pt x="212" y="156"/>
                        <a:pt x="212" y="156"/>
                      </a:cubicBezTo>
                      <a:cubicBezTo>
                        <a:pt x="212" y="156"/>
                        <a:pt x="212" y="156"/>
                        <a:pt x="212" y="156"/>
                      </a:cubicBezTo>
                      <a:cubicBezTo>
                        <a:pt x="211" y="156"/>
                        <a:pt x="211" y="156"/>
                        <a:pt x="211" y="156"/>
                      </a:cubicBezTo>
                      <a:cubicBezTo>
                        <a:pt x="211" y="157"/>
                        <a:pt x="211" y="157"/>
                        <a:pt x="211" y="157"/>
                      </a:cubicBezTo>
                      <a:cubicBezTo>
                        <a:pt x="212" y="158"/>
                        <a:pt x="212" y="158"/>
                        <a:pt x="212" y="158"/>
                      </a:cubicBezTo>
                      <a:cubicBezTo>
                        <a:pt x="213" y="159"/>
                        <a:pt x="213" y="159"/>
                        <a:pt x="213" y="159"/>
                      </a:cubicBezTo>
                      <a:cubicBezTo>
                        <a:pt x="213" y="159"/>
                        <a:pt x="213" y="159"/>
                        <a:pt x="213" y="159"/>
                      </a:cubicBezTo>
                      <a:cubicBezTo>
                        <a:pt x="212" y="160"/>
                        <a:pt x="212" y="160"/>
                        <a:pt x="212" y="160"/>
                      </a:cubicBezTo>
                      <a:cubicBezTo>
                        <a:pt x="211" y="159"/>
                        <a:pt x="211" y="159"/>
                        <a:pt x="211" y="159"/>
                      </a:cubicBezTo>
                      <a:cubicBezTo>
                        <a:pt x="211" y="159"/>
                        <a:pt x="211" y="159"/>
                        <a:pt x="211" y="159"/>
                      </a:cubicBezTo>
                      <a:cubicBezTo>
                        <a:pt x="210" y="158"/>
                        <a:pt x="210" y="158"/>
                        <a:pt x="210" y="158"/>
                      </a:cubicBezTo>
                      <a:cubicBezTo>
                        <a:pt x="209" y="157"/>
                        <a:pt x="209" y="157"/>
                        <a:pt x="209" y="157"/>
                      </a:cubicBezTo>
                      <a:cubicBezTo>
                        <a:pt x="209" y="158"/>
                        <a:pt x="209" y="158"/>
                        <a:pt x="209" y="158"/>
                      </a:cubicBezTo>
                      <a:cubicBezTo>
                        <a:pt x="209" y="159"/>
                        <a:pt x="209" y="159"/>
                        <a:pt x="209" y="159"/>
                      </a:cubicBezTo>
                      <a:cubicBezTo>
                        <a:pt x="210" y="160"/>
                        <a:pt x="210" y="160"/>
                        <a:pt x="210" y="160"/>
                      </a:cubicBezTo>
                      <a:cubicBezTo>
                        <a:pt x="212" y="161"/>
                        <a:pt x="212" y="161"/>
                        <a:pt x="212" y="161"/>
                      </a:cubicBezTo>
                      <a:cubicBezTo>
                        <a:pt x="214" y="161"/>
                        <a:pt x="214" y="161"/>
                        <a:pt x="214" y="161"/>
                      </a:cubicBezTo>
                      <a:cubicBezTo>
                        <a:pt x="215" y="162"/>
                        <a:pt x="215" y="162"/>
                        <a:pt x="215" y="162"/>
                      </a:cubicBezTo>
                      <a:cubicBezTo>
                        <a:pt x="218" y="164"/>
                        <a:pt x="218" y="164"/>
                        <a:pt x="218" y="164"/>
                      </a:cubicBezTo>
                      <a:cubicBezTo>
                        <a:pt x="218" y="165"/>
                        <a:pt x="218" y="165"/>
                        <a:pt x="218" y="165"/>
                      </a:cubicBezTo>
                      <a:cubicBezTo>
                        <a:pt x="217" y="165"/>
                        <a:pt x="217" y="165"/>
                        <a:pt x="217" y="165"/>
                      </a:cubicBezTo>
                      <a:cubicBezTo>
                        <a:pt x="217" y="165"/>
                        <a:pt x="217" y="165"/>
                        <a:pt x="217" y="165"/>
                      </a:cubicBezTo>
                      <a:cubicBezTo>
                        <a:pt x="215" y="165"/>
                        <a:pt x="215" y="165"/>
                        <a:pt x="215" y="165"/>
                      </a:cubicBezTo>
                      <a:cubicBezTo>
                        <a:pt x="214" y="165"/>
                        <a:pt x="214" y="165"/>
                        <a:pt x="214" y="165"/>
                      </a:cubicBezTo>
                      <a:cubicBezTo>
                        <a:pt x="213" y="166"/>
                        <a:pt x="213" y="166"/>
                        <a:pt x="213" y="166"/>
                      </a:cubicBezTo>
                      <a:cubicBezTo>
                        <a:pt x="213" y="166"/>
                        <a:pt x="213" y="166"/>
                        <a:pt x="213" y="166"/>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0" y="163"/>
                        <a:pt x="210" y="163"/>
                        <a:pt x="210" y="163"/>
                      </a:cubicBezTo>
                      <a:cubicBezTo>
                        <a:pt x="210" y="165"/>
                        <a:pt x="210" y="165"/>
                        <a:pt x="210" y="165"/>
                      </a:cubicBezTo>
                      <a:cubicBezTo>
                        <a:pt x="211" y="165"/>
                        <a:pt x="211" y="165"/>
                        <a:pt x="211" y="165"/>
                      </a:cubicBezTo>
                      <a:cubicBezTo>
                        <a:pt x="211" y="167"/>
                        <a:pt x="211" y="167"/>
                        <a:pt x="211" y="167"/>
                      </a:cubicBezTo>
                      <a:cubicBezTo>
                        <a:pt x="211" y="167"/>
                        <a:pt x="211" y="167"/>
                        <a:pt x="211" y="167"/>
                      </a:cubicBezTo>
                      <a:cubicBezTo>
                        <a:pt x="213" y="168"/>
                        <a:pt x="213" y="168"/>
                        <a:pt x="213" y="168"/>
                      </a:cubicBezTo>
                      <a:cubicBezTo>
                        <a:pt x="214" y="167"/>
                        <a:pt x="214" y="167"/>
                        <a:pt x="214" y="167"/>
                      </a:cubicBezTo>
                      <a:cubicBezTo>
                        <a:pt x="215" y="166"/>
                        <a:pt x="215" y="166"/>
                        <a:pt x="215" y="166"/>
                      </a:cubicBezTo>
                      <a:cubicBezTo>
                        <a:pt x="216" y="166"/>
                        <a:pt x="216" y="166"/>
                        <a:pt x="216" y="166"/>
                      </a:cubicBezTo>
                      <a:cubicBezTo>
                        <a:pt x="217" y="167"/>
                        <a:pt x="217" y="167"/>
                        <a:pt x="217" y="167"/>
                      </a:cubicBezTo>
                      <a:cubicBezTo>
                        <a:pt x="217" y="167"/>
                        <a:pt x="217" y="167"/>
                        <a:pt x="217" y="167"/>
                      </a:cubicBezTo>
                      <a:cubicBezTo>
                        <a:pt x="217" y="168"/>
                        <a:pt x="217" y="168"/>
                        <a:pt x="217" y="168"/>
                      </a:cubicBezTo>
                      <a:cubicBezTo>
                        <a:pt x="216" y="170"/>
                        <a:pt x="216" y="170"/>
                        <a:pt x="216" y="170"/>
                      </a:cubicBezTo>
                      <a:cubicBezTo>
                        <a:pt x="216" y="170"/>
                        <a:pt x="216" y="170"/>
                        <a:pt x="216" y="170"/>
                      </a:cubicBezTo>
                      <a:cubicBezTo>
                        <a:pt x="215" y="170"/>
                        <a:pt x="215" y="170"/>
                        <a:pt x="215" y="170"/>
                      </a:cubicBezTo>
                      <a:cubicBezTo>
                        <a:pt x="215" y="171"/>
                        <a:pt x="215" y="171"/>
                        <a:pt x="215" y="171"/>
                      </a:cubicBezTo>
                      <a:cubicBezTo>
                        <a:pt x="216" y="172"/>
                        <a:pt x="216" y="172"/>
                        <a:pt x="216" y="172"/>
                      </a:cubicBezTo>
                      <a:cubicBezTo>
                        <a:pt x="217" y="171"/>
                        <a:pt x="217" y="171"/>
                        <a:pt x="217" y="171"/>
                      </a:cubicBezTo>
                      <a:cubicBezTo>
                        <a:pt x="218" y="172"/>
                        <a:pt x="218" y="172"/>
                        <a:pt x="218" y="172"/>
                      </a:cubicBezTo>
                      <a:cubicBezTo>
                        <a:pt x="219" y="173"/>
                        <a:pt x="219" y="173"/>
                        <a:pt x="219" y="173"/>
                      </a:cubicBezTo>
                      <a:cubicBezTo>
                        <a:pt x="220" y="174"/>
                        <a:pt x="220" y="174"/>
                        <a:pt x="220" y="174"/>
                      </a:cubicBezTo>
                      <a:cubicBezTo>
                        <a:pt x="221" y="173"/>
                        <a:pt x="221" y="173"/>
                        <a:pt x="221" y="173"/>
                      </a:cubicBezTo>
                      <a:cubicBezTo>
                        <a:pt x="222" y="173"/>
                        <a:pt x="222" y="173"/>
                        <a:pt x="222" y="173"/>
                      </a:cubicBezTo>
                      <a:cubicBezTo>
                        <a:pt x="223" y="173"/>
                        <a:pt x="223" y="173"/>
                        <a:pt x="223" y="173"/>
                      </a:cubicBezTo>
                      <a:cubicBezTo>
                        <a:pt x="223" y="173"/>
                        <a:pt x="223" y="173"/>
                        <a:pt x="223" y="173"/>
                      </a:cubicBezTo>
                      <a:cubicBezTo>
                        <a:pt x="222" y="174"/>
                        <a:pt x="222" y="174"/>
                        <a:pt x="222" y="174"/>
                      </a:cubicBezTo>
                      <a:cubicBezTo>
                        <a:pt x="222" y="175"/>
                        <a:pt x="222" y="175"/>
                        <a:pt x="222" y="175"/>
                      </a:cubicBezTo>
                      <a:cubicBezTo>
                        <a:pt x="223" y="176"/>
                        <a:pt x="223" y="176"/>
                        <a:pt x="223" y="176"/>
                      </a:cubicBezTo>
                      <a:cubicBezTo>
                        <a:pt x="222" y="176"/>
                        <a:pt x="222" y="176"/>
                        <a:pt x="222" y="176"/>
                      </a:cubicBezTo>
                      <a:cubicBezTo>
                        <a:pt x="221" y="178"/>
                        <a:pt x="221" y="178"/>
                        <a:pt x="221" y="178"/>
                      </a:cubicBezTo>
                      <a:cubicBezTo>
                        <a:pt x="220" y="179"/>
                        <a:pt x="220" y="179"/>
                        <a:pt x="220" y="179"/>
                      </a:cubicBezTo>
                      <a:cubicBezTo>
                        <a:pt x="220" y="178"/>
                        <a:pt x="220" y="178"/>
                        <a:pt x="220" y="178"/>
                      </a:cubicBezTo>
                      <a:cubicBezTo>
                        <a:pt x="220" y="178"/>
                        <a:pt x="220" y="178"/>
                        <a:pt x="220" y="178"/>
                      </a:cubicBezTo>
                      <a:cubicBezTo>
                        <a:pt x="219" y="177"/>
                        <a:pt x="219" y="177"/>
                        <a:pt x="219" y="177"/>
                      </a:cubicBezTo>
                      <a:cubicBezTo>
                        <a:pt x="218" y="176"/>
                        <a:pt x="218" y="176"/>
                        <a:pt x="218" y="176"/>
                      </a:cubicBezTo>
                      <a:cubicBezTo>
                        <a:pt x="218" y="176"/>
                        <a:pt x="218" y="176"/>
                        <a:pt x="218" y="176"/>
                      </a:cubicBezTo>
                      <a:cubicBezTo>
                        <a:pt x="217" y="174"/>
                        <a:pt x="217" y="174"/>
                        <a:pt x="217" y="174"/>
                      </a:cubicBezTo>
                      <a:cubicBezTo>
                        <a:pt x="216" y="174"/>
                        <a:pt x="216" y="174"/>
                        <a:pt x="216" y="174"/>
                      </a:cubicBezTo>
                      <a:cubicBezTo>
                        <a:pt x="215" y="173"/>
                        <a:pt x="215" y="173"/>
                        <a:pt x="215" y="173"/>
                      </a:cubicBezTo>
                      <a:cubicBezTo>
                        <a:pt x="214" y="173"/>
                        <a:pt x="214" y="173"/>
                        <a:pt x="214" y="173"/>
                      </a:cubicBezTo>
                      <a:cubicBezTo>
                        <a:pt x="213" y="174"/>
                        <a:pt x="213" y="174"/>
                        <a:pt x="213" y="174"/>
                      </a:cubicBezTo>
                      <a:cubicBezTo>
                        <a:pt x="212" y="174"/>
                        <a:pt x="212" y="174"/>
                        <a:pt x="212" y="174"/>
                      </a:cubicBezTo>
                      <a:cubicBezTo>
                        <a:pt x="212" y="174"/>
                        <a:pt x="212" y="174"/>
                        <a:pt x="212" y="174"/>
                      </a:cubicBezTo>
                      <a:cubicBezTo>
                        <a:pt x="212" y="173"/>
                        <a:pt x="212" y="173"/>
                        <a:pt x="212" y="173"/>
                      </a:cubicBezTo>
                      <a:cubicBezTo>
                        <a:pt x="211" y="172"/>
                        <a:pt x="211" y="172"/>
                        <a:pt x="211" y="172"/>
                      </a:cubicBezTo>
                      <a:cubicBezTo>
                        <a:pt x="210" y="172"/>
                        <a:pt x="210" y="172"/>
                        <a:pt x="210" y="172"/>
                      </a:cubicBezTo>
                      <a:cubicBezTo>
                        <a:pt x="210" y="173"/>
                        <a:pt x="210" y="173"/>
                        <a:pt x="210" y="173"/>
                      </a:cubicBezTo>
                      <a:cubicBezTo>
                        <a:pt x="211" y="174"/>
                        <a:pt x="211" y="174"/>
                        <a:pt x="211" y="174"/>
                      </a:cubicBezTo>
                      <a:cubicBezTo>
                        <a:pt x="211" y="175"/>
                        <a:pt x="211" y="175"/>
                        <a:pt x="211"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8" y="176"/>
                        <a:pt x="208" y="176"/>
                        <a:pt x="208" y="176"/>
                      </a:cubicBezTo>
                      <a:cubicBezTo>
                        <a:pt x="209" y="177"/>
                        <a:pt x="209" y="177"/>
                        <a:pt x="209" y="177"/>
                      </a:cubicBezTo>
                      <a:cubicBezTo>
                        <a:pt x="209" y="177"/>
                        <a:pt x="209" y="177"/>
                        <a:pt x="209" y="177"/>
                      </a:cubicBezTo>
                      <a:cubicBezTo>
                        <a:pt x="209" y="178"/>
                        <a:pt x="209" y="178"/>
                        <a:pt x="209" y="178"/>
                      </a:cubicBezTo>
                      <a:cubicBezTo>
                        <a:pt x="208" y="179"/>
                        <a:pt x="208" y="179"/>
                        <a:pt x="208" y="179"/>
                      </a:cubicBezTo>
                      <a:cubicBezTo>
                        <a:pt x="208" y="179"/>
                        <a:pt x="208" y="179"/>
                        <a:pt x="208" y="179"/>
                      </a:cubicBezTo>
                      <a:cubicBezTo>
                        <a:pt x="207" y="180"/>
                        <a:pt x="207" y="180"/>
                        <a:pt x="207" y="180"/>
                      </a:cubicBezTo>
                      <a:cubicBezTo>
                        <a:pt x="208" y="180"/>
                        <a:pt x="208" y="180"/>
                        <a:pt x="208" y="180"/>
                      </a:cubicBezTo>
                      <a:cubicBezTo>
                        <a:pt x="208" y="181"/>
                        <a:pt x="208" y="181"/>
                        <a:pt x="208" y="181"/>
                      </a:cubicBezTo>
                      <a:cubicBezTo>
                        <a:pt x="209" y="182"/>
                        <a:pt x="209" y="182"/>
                        <a:pt x="209" y="182"/>
                      </a:cubicBezTo>
                      <a:cubicBezTo>
                        <a:pt x="210" y="183"/>
                        <a:pt x="210" y="183"/>
                        <a:pt x="210" y="183"/>
                      </a:cubicBezTo>
                      <a:cubicBezTo>
                        <a:pt x="210" y="184"/>
                        <a:pt x="210" y="184"/>
                        <a:pt x="210" y="184"/>
                      </a:cubicBezTo>
                      <a:cubicBezTo>
                        <a:pt x="209" y="185"/>
                        <a:pt x="209" y="185"/>
                        <a:pt x="209" y="185"/>
                      </a:cubicBezTo>
                      <a:cubicBezTo>
                        <a:pt x="210" y="185"/>
                        <a:pt x="210" y="185"/>
                        <a:pt x="210" y="185"/>
                      </a:cubicBezTo>
                      <a:cubicBezTo>
                        <a:pt x="210" y="186"/>
                        <a:pt x="210" y="186"/>
                        <a:pt x="210" y="186"/>
                      </a:cubicBezTo>
                      <a:cubicBezTo>
                        <a:pt x="210" y="184"/>
                        <a:pt x="210" y="184"/>
                        <a:pt x="210" y="184"/>
                      </a:cubicBezTo>
                      <a:cubicBezTo>
                        <a:pt x="211" y="184"/>
                        <a:pt x="211" y="184"/>
                        <a:pt x="211" y="184"/>
                      </a:cubicBezTo>
                      <a:cubicBezTo>
                        <a:pt x="211" y="183"/>
                        <a:pt x="211" y="183"/>
                        <a:pt x="211" y="183"/>
                      </a:cubicBezTo>
                      <a:cubicBezTo>
                        <a:pt x="210" y="182"/>
                        <a:pt x="210" y="182"/>
                        <a:pt x="210" y="182"/>
                      </a:cubicBezTo>
                      <a:cubicBezTo>
                        <a:pt x="210" y="181"/>
                        <a:pt x="210" y="181"/>
                        <a:pt x="210" y="181"/>
                      </a:cubicBezTo>
                      <a:cubicBezTo>
                        <a:pt x="211" y="181"/>
                        <a:pt x="211" y="181"/>
                        <a:pt x="211" y="181"/>
                      </a:cubicBezTo>
                      <a:cubicBezTo>
                        <a:pt x="211" y="181"/>
                        <a:pt x="211" y="181"/>
                        <a:pt x="211" y="181"/>
                      </a:cubicBezTo>
                      <a:cubicBezTo>
                        <a:pt x="211" y="181"/>
                        <a:pt x="211" y="181"/>
                        <a:pt x="211" y="181"/>
                      </a:cubicBezTo>
                      <a:cubicBezTo>
                        <a:pt x="212" y="182"/>
                        <a:pt x="212" y="182"/>
                        <a:pt x="212" y="182"/>
                      </a:cubicBezTo>
                      <a:cubicBezTo>
                        <a:pt x="212" y="183"/>
                        <a:pt x="212" y="183"/>
                        <a:pt x="212" y="183"/>
                      </a:cubicBezTo>
                      <a:cubicBezTo>
                        <a:pt x="213" y="183"/>
                        <a:pt x="213" y="183"/>
                        <a:pt x="213" y="183"/>
                      </a:cubicBezTo>
                      <a:cubicBezTo>
                        <a:pt x="214" y="183"/>
                        <a:pt x="214" y="183"/>
                        <a:pt x="214" y="183"/>
                      </a:cubicBezTo>
                      <a:cubicBezTo>
                        <a:pt x="214" y="183"/>
                        <a:pt x="214" y="183"/>
                        <a:pt x="214" y="183"/>
                      </a:cubicBezTo>
                      <a:cubicBezTo>
                        <a:pt x="214" y="183"/>
                        <a:pt x="214" y="183"/>
                        <a:pt x="214" y="183"/>
                      </a:cubicBezTo>
                      <a:cubicBezTo>
                        <a:pt x="215" y="183"/>
                        <a:pt x="215" y="183"/>
                        <a:pt x="215" y="183"/>
                      </a:cubicBezTo>
                      <a:cubicBezTo>
                        <a:pt x="216" y="183"/>
                        <a:pt x="216" y="183"/>
                        <a:pt x="216" y="183"/>
                      </a:cubicBezTo>
                      <a:cubicBezTo>
                        <a:pt x="217" y="183"/>
                        <a:pt x="217" y="183"/>
                        <a:pt x="217" y="183"/>
                      </a:cubicBezTo>
                      <a:cubicBezTo>
                        <a:pt x="217" y="183"/>
                        <a:pt x="217" y="183"/>
                        <a:pt x="217" y="183"/>
                      </a:cubicBezTo>
                      <a:cubicBezTo>
                        <a:pt x="217" y="184"/>
                        <a:pt x="217" y="184"/>
                        <a:pt x="217" y="184"/>
                      </a:cubicBezTo>
                      <a:cubicBezTo>
                        <a:pt x="216" y="185"/>
                        <a:pt x="216" y="185"/>
                        <a:pt x="216" y="185"/>
                      </a:cubicBezTo>
                      <a:cubicBezTo>
                        <a:pt x="215" y="186"/>
                        <a:pt x="215" y="186"/>
                        <a:pt x="215" y="186"/>
                      </a:cubicBezTo>
                      <a:cubicBezTo>
                        <a:pt x="215" y="187"/>
                        <a:pt x="215" y="187"/>
                        <a:pt x="215" y="187"/>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9"/>
                        <a:pt x="212" y="189"/>
                        <a:pt x="212"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09" y="191"/>
                        <a:pt x="209" y="191"/>
                        <a:pt x="209" y="191"/>
                      </a:cubicBezTo>
                      <a:cubicBezTo>
                        <a:pt x="208" y="191"/>
                        <a:pt x="208" y="191"/>
                        <a:pt x="208" y="191"/>
                      </a:cubicBezTo>
                      <a:cubicBezTo>
                        <a:pt x="208" y="191"/>
                        <a:pt x="208" y="191"/>
                        <a:pt x="208" y="191"/>
                      </a:cubicBezTo>
                      <a:cubicBezTo>
                        <a:pt x="207" y="192"/>
                        <a:pt x="207" y="192"/>
                        <a:pt x="207" y="192"/>
                      </a:cubicBezTo>
                      <a:cubicBezTo>
                        <a:pt x="207" y="192"/>
                        <a:pt x="207" y="192"/>
                        <a:pt x="207" y="192"/>
                      </a:cubicBezTo>
                      <a:cubicBezTo>
                        <a:pt x="206" y="192"/>
                        <a:pt x="206" y="192"/>
                        <a:pt x="206" y="192"/>
                      </a:cubicBezTo>
                      <a:cubicBezTo>
                        <a:pt x="206" y="192"/>
                        <a:pt x="206" y="192"/>
                        <a:pt x="206" y="192"/>
                      </a:cubicBezTo>
                      <a:cubicBezTo>
                        <a:pt x="205" y="191"/>
                        <a:pt x="205" y="191"/>
                        <a:pt x="205" y="191"/>
                      </a:cubicBezTo>
                      <a:cubicBezTo>
                        <a:pt x="203" y="190"/>
                        <a:pt x="203" y="190"/>
                        <a:pt x="203" y="190"/>
                      </a:cubicBezTo>
                      <a:cubicBezTo>
                        <a:pt x="202" y="189"/>
                        <a:pt x="202" y="189"/>
                        <a:pt x="202" y="189"/>
                      </a:cubicBezTo>
                      <a:cubicBezTo>
                        <a:pt x="200" y="187"/>
                        <a:pt x="200" y="187"/>
                        <a:pt x="200" y="187"/>
                      </a:cubicBezTo>
                      <a:cubicBezTo>
                        <a:pt x="199" y="186"/>
                        <a:pt x="199" y="186"/>
                        <a:pt x="199" y="186"/>
                      </a:cubicBezTo>
                      <a:cubicBezTo>
                        <a:pt x="199" y="185"/>
                        <a:pt x="199" y="185"/>
                        <a:pt x="199" y="185"/>
                      </a:cubicBezTo>
                      <a:cubicBezTo>
                        <a:pt x="200" y="185"/>
                        <a:pt x="200" y="185"/>
                        <a:pt x="200" y="185"/>
                      </a:cubicBezTo>
                      <a:cubicBezTo>
                        <a:pt x="200" y="185"/>
                        <a:pt x="200" y="185"/>
                        <a:pt x="200" y="185"/>
                      </a:cubicBezTo>
                      <a:cubicBezTo>
                        <a:pt x="201" y="186"/>
                        <a:pt x="201" y="186"/>
                        <a:pt x="201" y="186"/>
                      </a:cubicBezTo>
                      <a:cubicBezTo>
                        <a:pt x="203" y="187"/>
                        <a:pt x="203" y="187"/>
                        <a:pt x="203" y="187"/>
                      </a:cubicBezTo>
                      <a:cubicBezTo>
                        <a:pt x="204" y="188"/>
                        <a:pt x="204" y="188"/>
                        <a:pt x="204" y="188"/>
                      </a:cubicBezTo>
                      <a:cubicBezTo>
                        <a:pt x="205" y="188"/>
                        <a:pt x="205" y="188"/>
                        <a:pt x="205" y="188"/>
                      </a:cubicBezTo>
                      <a:cubicBezTo>
                        <a:pt x="207" y="187"/>
                        <a:pt x="207" y="187"/>
                        <a:pt x="207" y="187"/>
                      </a:cubicBezTo>
                      <a:cubicBezTo>
                        <a:pt x="207" y="187"/>
                        <a:pt x="207" y="187"/>
                        <a:pt x="207" y="187"/>
                      </a:cubicBezTo>
                      <a:cubicBezTo>
                        <a:pt x="206" y="186"/>
                        <a:pt x="206" y="186"/>
                        <a:pt x="206" y="186"/>
                      </a:cubicBezTo>
                      <a:cubicBezTo>
                        <a:pt x="206" y="186"/>
                        <a:pt x="206" y="186"/>
                        <a:pt x="206" y="186"/>
                      </a:cubicBezTo>
                      <a:cubicBezTo>
                        <a:pt x="205" y="187"/>
                        <a:pt x="205" y="187"/>
                        <a:pt x="205" y="187"/>
                      </a:cubicBezTo>
                      <a:cubicBezTo>
                        <a:pt x="204" y="186"/>
                        <a:pt x="204" y="186"/>
                        <a:pt x="204" y="186"/>
                      </a:cubicBezTo>
                      <a:cubicBezTo>
                        <a:pt x="202" y="185"/>
                        <a:pt x="202" y="185"/>
                        <a:pt x="202" y="185"/>
                      </a:cubicBezTo>
                      <a:cubicBezTo>
                        <a:pt x="200" y="184"/>
                        <a:pt x="200" y="184"/>
                        <a:pt x="200" y="184"/>
                      </a:cubicBezTo>
                      <a:cubicBezTo>
                        <a:pt x="200" y="184"/>
                        <a:pt x="200" y="184"/>
                        <a:pt x="200" y="184"/>
                      </a:cubicBezTo>
                      <a:cubicBezTo>
                        <a:pt x="199" y="184"/>
                        <a:pt x="199" y="184"/>
                        <a:pt x="199" y="184"/>
                      </a:cubicBezTo>
                      <a:cubicBezTo>
                        <a:pt x="199" y="183"/>
                        <a:pt x="199" y="183"/>
                        <a:pt x="199" y="183"/>
                      </a:cubicBezTo>
                      <a:cubicBezTo>
                        <a:pt x="199" y="183"/>
                        <a:pt x="199" y="183"/>
                        <a:pt x="199" y="183"/>
                      </a:cubicBezTo>
                      <a:cubicBezTo>
                        <a:pt x="198" y="183"/>
                        <a:pt x="198" y="183"/>
                        <a:pt x="198" y="183"/>
                      </a:cubicBezTo>
                      <a:cubicBezTo>
                        <a:pt x="198" y="183"/>
                        <a:pt x="198" y="183"/>
                        <a:pt x="198" y="183"/>
                      </a:cubicBezTo>
                      <a:cubicBezTo>
                        <a:pt x="197" y="184"/>
                        <a:pt x="197" y="184"/>
                        <a:pt x="197" y="184"/>
                      </a:cubicBezTo>
                      <a:cubicBezTo>
                        <a:pt x="197" y="186"/>
                        <a:pt x="197" y="186"/>
                        <a:pt x="197" y="186"/>
                      </a:cubicBezTo>
                      <a:cubicBezTo>
                        <a:pt x="197" y="187"/>
                        <a:pt x="197" y="187"/>
                        <a:pt x="197" y="187"/>
                      </a:cubicBezTo>
                      <a:cubicBezTo>
                        <a:pt x="197" y="188"/>
                        <a:pt x="197" y="188"/>
                        <a:pt x="197" y="188"/>
                      </a:cubicBezTo>
                      <a:cubicBezTo>
                        <a:pt x="195" y="185"/>
                        <a:pt x="195" y="185"/>
                        <a:pt x="195" y="185"/>
                      </a:cubicBezTo>
                      <a:cubicBezTo>
                        <a:pt x="194" y="183"/>
                        <a:pt x="194" y="183"/>
                        <a:pt x="194" y="183"/>
                      </a:cubicBezTo>
                      <a:cubicBezTo>
                        <a:pt x="193" y="182"/>
                        <a:pt x="193" y="182"/>
                        <a:pt x="193" y="182"/>
                      </a:cubicBezTo>
                      <a:cubicBezTo>
                        <a:pt x="193" y="182"/>
                        <a:pt x="193" y="182"/>
                        <a:pt x="193" y="182"/>
                      </a:cubicBezTo>
                      <a:cubicBezTo>
                        <a:pt x="193" y="181"/>
                        <a:pt x="193" y="181"/>
                        <a:pt x="193" y="181"/>
                      </a:cubicBezTo>
                      <a:cubicBezTo>
                        <a:pt x="192" y="181"/>
                        <a:pt x="192" y="181"/>
                        <a:pt x="192" y="181"/>
                      </a:cubicBezTo>
                      <a:cubicBezTo>
                        <a:pt x="192" y="181"/>
                        <a:pt x="192" y="181"/>
                        <a:pt x="192" y="181"/>
                      </a:cubicBezTo>
                      <a:cubicBezTo>
                        <a:pt x="192" y="181"/>
                        <a:pt x="192" y="181"/>
                        <a:pt x="192" y="181"/>
                      </a:cubicBezTo>
                      <a:cubicBezTo>
                        <a:pt x="192" y="182"/>
                        <a:pt x="192" y="182"/>
                        <a:pt x="192" y="182"/>
                      </a:cubicBezTo>
                      <a:cubicBezTo>
                        <a:pt x="193" y="183"/>
                        <a:pt x="193" y="183"/>
                        <a:pt x="193" y="183"/>
                      </a:cubicBezTo>
                      <a:cubicBezTo>
                        <a:pt x="194" y="185"/>
                        <a:pt x="194" y="185"/>
                        <a:pt x="194" y="185"/>
                      </a:cubicBezTo>
                      <a:cubicBezTo>
                        <a:pt x="194" y="186"/>
                        <a:pt x="194" y="186"/>
                        <a:pt x="194" y="186"/>
                      </a:cubicBezTo>
                      <a:cubicBezTo>
                        <a:pt x="195" y="187"/>
                        <a:pt x="195" y="187"/>
                        <a:pt x="195" y="187"/>
                      </a:cubicBezTo>
                      <a:cubicBezTo>
                        <a:pt x="195" y="187"/>
                        <a:pt x="195" y="187"/>
                        <a:pt x="195" y="187"/>
                      </a:cubicBezTo>
                      <a:cubicBezTo>
                        <a:pt x="195" y="188"/>
                        <a:pt x="195" y="188"/>
                        <a:pt x="195" y="188"/>
                      </a:cubicBezTo>
                      <a:cubicBezTo>
                        <a:pt x="195" y="187"/>
                        <a:pt x="195" y="187"/>
                        <a:pt x="195" y="187"/>
                      </a:cubicBezTo>
                      <a:cubicBezTo>
                        <a:pt x="194" y="188"/>
                        <a:pt x="194" y="188"/>
                        <a:pt x="194" y="188"/>
                      </a:cubicBezTo>
                      <a:cubicBezTo>
                        <a:pt x="193" y="188"/>
                        <a:pt x="193" y="188"/>
                        <a:pt x="193" y="188"/>
                      </a:cubicBezTo>
                      <a:cubicBezTo>
                        <a:pt x="192" y="189"/>
                        <a:pt x="192" y="189"/>
                        <a:pt x="192" y="189"/>
                      </a:cubicBezTo>
                      <a:cubicBezTo>
                        <a:pt x="192" y="189"/>
                        <a:pt x="192" y="189"/>
                        <a:pt x="192" y="189"/>
                      </a:cubicBezTo>
                      <a:cubicBezTo>
                        <a:pt x="191" y="190"/>
                        <a:pt x="191" y="190"/>
                        <a:pt x="191" y="190"/>
                      </a:cubicBezTo>
                      <a:cubicBezTo>
                        <a:pt x="190" y="190"/>
                        <a:pt x="190" y="190"/>
                        <a:pt x="190" y="190"/>
                      </a:cubicBezTo>
                      <a:cubicBezTo>
                        <a:pt x="189" y="190"/>
                        <a:pt x="189" y="190"/>
                        <a:pt x="189" y="190"/>
                      </a:cubicBezTo>
                      <a:cubicBezTo>
                        <a:pt x="188" y="189"/>
                        <a:pt x="188" y="189"/>
                        <a:pt x="188" y="189"/>
                      </a:cubicBezTo>
                      <a:cubicBezTo>
                        <a:pt x="188" y="189"/>
                        <a:pt x="188" y="189"/>
                        <a:pt x="188" y="189"/>
                      </a:cubicBezTo>
                      <a:cubicBezTo>
                        <a:pt x="187" y="189"/>
                        <a:pt x="187" y="189"/>
                        <a:pt x="187" y="189"/>
                      </a:cubicBezTo>
                      <a:cubicBezTo>
                        <a:pt x="187" y="189"/>
                        <a:pt x="187" y="189"/>
                        <a:pt x="187" y="189"/>
                      </a:cubicBezTo>
                      <a:cubicBezTo>
                        <a:pt x="185" y="187"/>
                        <a:pt x="185" y="187"/>
                        <a:pt x="185" y="187"/>
                      </a:cubicBezTo>
                      <a:cubicBezTo>
                        <a:pt x="185" y="187"/>
                        <a:pt x="185" y="187"/>
                        <a:pt x="185" y="187"/>
                      </a:cubicBezTo>
                      <a:cubicBezTo>
                        <a:pt x="185" y="186"/>
                        <a:pt x="185" y="186"/>
                        <a:pt x="185" y="186"/>
                      </a:cubicBezTo>
                      <a:cubicBezTo>
                        <a:pt x="185" y="186"/>
                        <a:pt x="185" y="186"/>
                        <a:pt x="185" y="186"/>
                      </a:cubicBezTo>
                      <a:cubicBezTo>
                        <a:pt x="184" y="185"/>
                        <a:pt x="184" y="185"/>
                        <a:pt x="184" y="185"/>
                      </a:cubicBezTo>
                      <a:cubicBezTo>
                        <a:pt x="184" y="185"/>
                        <a:pt x="184" y="185"/>
                        <a:pt x="184" y="185"/>
                      </a:cubicBezTo>
                      <a:cubicBezTo>
                        <a:pt x="184" y="186"/>
                        <a:pt x="184" y="186"/>
                        <a:pt x="184" y="186"/>
                      </a:cubicBezTo>
                      <a:cubicBezTo>
                        <a:pt x="183" y="187"/>
                        <a:pt x="183" y="187"/>
                        <a:pt x="183" y="187"/>
                      </a:cubicBezTo>
                      <a:cubicBezTo>
                        <a:pt x="184" y="188"/>
                        <a:pt x="184" y="188"/>
                        <a:pt x="184" y="188"/>
                      </a:cubicBezTo>
                      <a:cubicBezTo>
                        <a:pt x="185" y="188"/>
                        <a:pt x="185" y="188"/>
                        <a:pt x="185" y="188"/>
                      </a:cubicBezTo>
                      <a:cubicBezTo>
                        <a:pt x="186" y="189"/>
                        <a:pt x="186" y="189"/>
                        <a:pt x="186" y="189"/>
                      </a:cubicBezTo>
                      <a:cubicBezTo>
                        <a:pt x="187" y="190"/>
                        <a:pt x="187" y="190"/>
                        <a:pt x="187" y="190"/>
                      </a:cubicBezTo>
                      <a:cubicBezTo>
                        <a:pt x="187" y="191"/>
                        <a:pt x="187" y="191"/>
                        <a:pt x="187" y="191"/>
                      </a:cubicBezTo>
                      <a:cubicBezTo>
                        <a:pt x="186" y="191"/>
                        <a:pt x="186" y="191"/>
                        <a:pt x="186" y="191"/>
                      </a:cubicBezTo>
                      <a:cubicBezTo>
                        <a:pt x="184" y="191"/>
                        <a:pt x="184" y="191"/>
                        <a:pt x="184" y="191"/>
                      </a:cubicBezTo>
                      <a:cubicBezTo>
                        <a:pt x="183" y="191"/>
                        <a:pt x="183" y="191"/>
                        <a:pt x="183" y="191"/>
                      </a:cubicBezTo>
                      <a:cubicBezTo>
                        <a:pt x="182" y="191"/>
                        <a:pt x="182" y="191"/>
                        <a:pt x="182" y="191"/>
                      </a:cubicBezTo>
                      <a:cubicBezTo>
                        <a:pt x="181" y="192"/>
                        <a:pt x="181" y="192"/>
                        <a:pt x="181" y="192"/>
                      </a:cubicBezTo>
                      <a:cubicBezTo>
                        <a:pt x="181" y="192"/>
                        <a:pt x="181" y="192"/>
                        <a:pt x="181" y="192"/>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4" y="192"/>
                        <a:pt x="184" y="192"/>
                        <a:pt x="184" y="192"/>
                      </a:cubicBezTo>
                      <a:cubicBezTo>
                        <a:pt x="185" y="192"/>
                        <a:pt x="185" y="192"/>
                        <a:pt x="185" y="192"/>
                      </a:cubicBezTo>
                      <a:cubicBezTo>
                        <a:pt x="185" y="192"/>
                        <a:pt x="185" y="192"/>
                        <a:pt x="185" y="192"/>
                      </a:cubicBezTo>
                      <a:cubicBezTo>
                        <a:pt x="185" y="192"/>
                        <a:pt x="185" y="192"/>
                        <a:pt x="185" y="192"/>
                      </a:cubicBezTo>
                      <a:cubicBezTo>
                        <a:pt x="185" y="192"/>
                        <a:pt x="186" y="193"/>
                        <a:pt x="186" y="193"/>
                      </a:cubicBezTo>
                      <a:cubicBezTo>
                        <a:pt x="187" y="192"/>
                        <a:pt x="187" y="192"/>
                        <a:pt x="187" y="192"/>
                      </a:cubicBezTo>
                      <a:cubicBezTo>
                        <a:pt x="188" y="191"/>
                        <a:pt x="188" y="191"/>
                        <a:pt x="188" y="191"/>
                      </a:cubicBezTo>
                      <a:cubicBezTo>
                        <a:pt x="188" y="191"/>
                        <a:pt x="188" y="191"/>
                        <a:pt x="188" y="191"/>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3" y="193"/>
                        <a:pt x="193" y="193"/>
                        <a:pt x="193" y="193"/>
                      </a:cubicBezTo>
                      <a:cubicBezTo>
                        <a:pt x="194" y="193"/>
                        <a:pt x="194" y="193"/>
                        <a:pt x="194" y="193"/>
                      </a:cubicBezTo>
                      <a:cubicBezTo>
                        <a:pt x="194" y="194"/>
                        <a:pt x="194" y="194"/>
                        <a:pt x="194" y="194"/>
                      </a:cubicBezTo>
                      <a:cubicBezTo>
                        <a:pt x="194" y="194"/>
                        <a:pt x="194" y="194"/>
                        <a:pt x="194" y="194"/>
                      </a:cubicBezTo>
                      <a:cubicBezTo>
                        <a:pt x="193" y="194"/>
                        <a:pt x="193" y="194"/>
                        <a:pt x="193" y="194"/>
                      </a:cubicBezTo>
                      <a:cubicBezTo>
                        <a:pt x="192" y="195"/>
                        <a:pt x="192" y="195"/>
                        <a:pt x="192" y="195"/>
                      </a:cubicBezTo>
                      <a:cubicBezTo>
                        <a:pt x="192" y="195"/>
                        <a:pt x="192" y="195"/>
                        <a:pt x="192" y="195"/>
                      </a:cubicBezTo>
                      <a:cubicBezTo>
                        <a:pt x="191" y="195"/>
                        <a:pt x="191" y="195"/>
                        <a:pt x="191" y="195"/>
                      </a:cubicBezTo>
                      <a:cubicBezTo>
                        <a:pt x="190" y="196"/>
                        <a:pt x="190" y="196"/>
                        <a:pt x="190" y="196"/>
                      </a:cubicBezTo>
                      <a:cubicBezTo>
                        <a:pt x="189" y="197"/>
                        <a:pt x="189" y="197"/>
                        <a:pt x="189" y="197"/>
                      </a:cubicBezTo>
                      <a:cubicBezTo>
                        <a:pt x="188" y="196"/>
                        <a:pt x="188" y="196"/>
                        <a:pt x="188" y="196"/>
                      </a:cubicBezTo>
                      <a:cubicBezTo>
                        <a:pt x="187" y="195"/>
                        <a:pt x="187" y="195"/>
                        <a:pt x="187" y="195"/>
                      </a:cubicBezTo>
                      <a:cubicBezTo>
                        <a:pt x="186" y="195"/>
                        <a:pt x="186" y="195"/>
                        <a:pt x="186" y="195"/>
                      </a:cubicBezTo>
                      <a:cubicBezTo>
                        <a:pt x="186" y="195"/>
                        <a:pt x="186" y="195"/>
                        <a:pt x="186" y="195"/>
                      </a:cubicBezTo>
                      <a:cubicBezTo>
                        <a:pt x="185" y="196"/>
                        <a:pt x="185" y="196"/>
                        <a:pt x="185" y="196"/>
                      </a:cubicBezTo>
                      <a:cubicBezTo>
                        <a:pt x="184" y="196"/>
                        <a:pt x="184" y="196"/>
                        <a:pt x="184" y="196"/>
                      </a:cubicBezTo>
                      <a:cubicBezTo>
                        <a:pt x="183" y="195"/>
                        <a:pt x="183" y="195"/>
                        <a:pt x="183" y="195"/>
                      </a:cubicBezTo>
                      <a:cubicBezTo>
                        <a:pt x="183" y="196"/>
                        <a:pt x="183" y="196"/>
                        <a:pt x="183" y="196"/>
                      </a:cubicBezTo>
                      <a:cubicBezTo>
                        <a:pt x="183" y="196"/>
                        <a:pt x="183" y="196"/>
                        <a:pt x="183" y="196"/>
                      </a:cubicBezTo>
                      <a:cubicBezTo>
                        <a:pt x="184" y="196"/>
                        <a:pt x="184" y="196"/>
                        <a:pt x="184" y="196"/>
                      </a:cubicBezTo>
                      <a:cubicBezTo>
                        <a:pt x="185" y="196"/>
                        <a:pt x="185" y="196"/>
                        <a:pt x="185" y="196"/>
                      </a:cubicBezTo>
                      <a:cubicBezTo>
                        <a:pt x="186" y="196"/>
                        <a:pt x="186" y="196"/>
                        <a:pt x="186" y="196"/>
                      </a:cubicBezTo>
                      <a:cubicBezTo>
                        <a:pt x="186" y="196"/>
                        <a:pt x="186" y="196"/>
                        <a:pt x="186" y="196"/>
                      </a:cubicBezTo>
                      <a:cubicBezTo>
                        <a:pt x="186" y="197"/>
                        <a:pt x="186" y="197"/>
                        <a:pt x="186" y="197"/>
                      </a:cubicBezTo>
                      <a:cubicBezTo>
                        <a:pt x="186" y="197"/>
                        <a:pt x="186" y="197"/>
                        <a:pt x="186" y="197"/>
                      </a:cubicBezTo>
                      <a:cubicBezTo>
                        <a:pt x="185" y="197"/>
                        <a:pt x="185" y="197"/>
                        <a:pt x="185" y="197"/>
                      </a:cubicBezTo>
                      <a:cubicBezTo>
                        <a:pt x="184" y="198"/>
                        <a:pt x="184" y="198"/>
                        <a:pt x="184" y="198"/>
                      </a:cubicBezTo>
                      <a:cubicBezTo>
                        <a:pt x="184" y="198"/>
                        <a:pt x="184" y="198"/>
                        <a:pt x="184" y="198"/>
                      </a:cubicBezTo>
                      <a:cubicBezTo>
                        <a:pt x="184" y="198"/>
                        <a:pt x="184" y="198"/>
                        <a:pt x="184" y="198"/>
                      </a:cubicBezTo>
                      <a:cubicBezTo>
                        <a:pt x="184" y="199"/>
                        <a:pt x="184" y="199"/>
                        <a:pt x="184" y="199"/>
                      </a:cubicBezTo>
                      <a:cubicBezTo>
                        <a:pt x="185" y="198"/>
                        <a:pt x="185" y="198"/>
                        <a:pt x="185" y="198"/>
                      </a:cubicBezTo>
                      <a:cubicBezTo>
                        <a:pt x="186" y="198"/>
                        <a:pt x="186" y="198"/>
                        <a:pt x="186" y="198"/>
                      </a:cubicBezTo>
                      <a:cubicBezTo>
                        <a:pt x="187" y="198"/>
                        <a:pt x="187" y="198"/>
                        <a:pt x="187" y="198"/>
                      </a:cubicBezTo>
                      <a:cubicBezTo>
                        <a:pt x="187" y="198"/>
                        <a:pt x="187" y="198"/>
                        <a:pt x="187" y="198"/>
                      </a:cubicBezTo>
                      <a:cubicBezTo>
                        <a:pt x="187" y="199"/>
                        <a:pt x="187" y="199"/>
                        <a:pt x="187" y="199"/>
                      </a:cubicBezTo>
                      <a:cubicBezTo>
                        <a:pt x="187" y="199"/>
                        <a:pt x="187" y="199"/>
                        <a:pt x="187" y="199"/>
                      </a:cubicBezTo>
                      <a:cubicBezTo>
                        <a:pt x="188" y="198"/>
                        <a:pt x="188" y="198"/>
                        <a:pt x="188" y="198"/>
                      </a:cubicBezTo>
                      <a:cubicBezTo>
                        <a:pt x="189" y="198"/>
                        <a:pt x="189" y="198"/>
                        <a:pt x="189" y="198"/>
                      </a:cubicBezTo>
                      <a:cubicBezTo>
                        <a:pt x="190" y="198"/>
                        <a:pt x="190" y="198"/>
                        <a:pt x="190" y="198"/>
                      </a:cubicBezTo>
                      <a:cubicBezTo>
                        <a:pt x="191" y="197"/>
                        <a:pt x="191" y="197"/>
                        <a:pt x="191" y="197"/>
                      </a:cubicBezTo>
                      <a:cubicBezTo>
                        <a:pt x="191" y="197"/>
                        <a:pt x="191" y="197"/>
                        <a:pt x="191" y="197"/>
                      </a:cubicBezTo>
                      <a:cubicBezTo>
                        <a:pt x="192" y="197"/>
                        <a:pt x="192" y="197"/>
                        <a:pt x="192" y="197"/>
                      </a:cubicBezTo>
                      <a:cubicBezTo>
                        <a:pt x="193" y="198"/>
                        <a:pt x="193" y="198"/>
                        <a:pt x="193" y="198"/>
                      </a:cubicBezTo>
                      <a:cubicBezTo>
                        <a:pt x="194" y="199"/>
                        <a:pt x="194" y="199"/>
                        <a:pt x="194" y="199"/>
                      </a:cubicBezTo>
                      <a:cubicBezTo>
                        <a:pt x="194" y="199"/>
                        <a:pt x="194" y="199"/>
                        <a:pt x="194" y="199"/>
                      </a:cubicBezTo>
                      <a:cubicBezTo>
                        <a:pt x="194" y="199"/>
                        <a:pt x="194" y="199"/>
                        <a:pt x="194" y="199"/>
                      </a:cubicBezTo>
                      <a:cubicBezTo>
                        <a:pt x="194" y="201"/>
                        <a:pt x="194" y="201"/>
                        <a:pt x="194" y="201"/>
                      </a:cubicBezTo>
                      <a:cubicBezTo>
                        <a:pt x="193" y="202"/>
                        <a:pt x="193" y="202"/>
                        <a:pt x="193" y="202"/>
                      </a:cubicBezTo>
                      <a:cubicBezTo>
                        <a:pt x="192" y="202"/>
                        <a:pt x="192" y="202"/>
                        <a:pt x="192" y="202"/>
                      </a:cubicBezTo>
                      <a:cubicBezTo>
                        <a:pt x="191" y="202"/>
                        <a:pt x="191" y="202"/>
                        <a:pt x="191" y="202"/>
                      </a:cubicBezTo>
                      <a:cubicBezTo>
                        <a:pt x="190" y="201"/>
                        <a:pt x="190" y="201"/>
                        <a:pt x="190" y="201"/>
                      </a:cubicBezTo>
                      <a:cubicBezTo>
                        <a:pt x="188" y="201"/>
                        <a:pt x="188" y="201"/>
                        <a:pt x="188" y="201"/>
                      </a:cubicBezTo>
                      <a:cubicBezTo>
                        <a:pt x="188" y="201"/>
                        <a:pt x="188" y="201"/>
                        <a:pt x="188" y="201"/>
                      </a:cubicBezTo>
                      <a:cubicBezTo>
                        <a:pt x="187" y="202"/>
                        <a:pt x="187" y="202"/>
                        <a:pt x="187" y="202"/>
                      </a:cubicBezTo>
                      <a:cubicBezTo>
                        <a:pt x="186" y="202"/>
                        <a:pt x="186" y="202"/>
                        <a:pt x="186" y="202"/>
                      </a:cubicBezTo>
                      <a:cubicBezTo>
                        <a:pt x="187" y="203"/>
                        <a:pt x="187" y="203"/>
                        <a:pt x="187" y="203"/>
                      </a:cubicBezTo>
                      <a:cubicBezTo>
                        <a:pt x="188" y="202"/>
                        <a:pt x="188" y="202"/>
                        <a:pt x="188" y="202"/>
                      </a:cubicBezTo>
                      <a:cubicBezTo>
                        <a:pt x="190" y="202"/>
                        <a:pt x="190" y="202"/>
                        <a:pt x="190" y="202"/>
                      </a:cubicBezTo>
                      <a:cubicBezTo>
                        <a:pt x="191" y="203"/>
                        <a:pt x="191" y="203"/>
                        <a:pt x="191" y="203"/>
                      </a:cubicBezTo>
                      <a:cubicBezTo>
                        <a:pt x="191" y="204"/>
                        <a:pt x="191" y="204"/>
                        <a:pt x="191" y="204"/>
                      </a:cubicBezTo>
                      <a:cubicBezTo>
                        <a:pt x="191" y="204"/>
                        <a:pt x="191" y="204"/>
                        <a:pt x="191" y="204"/>
                      </a:cubicBezTo>
                      <a:cubicBezTo>
                        <a:pt x="191" y="205"/>
                        <a:pt x="191" y="205"/>
                        <a:pt x="191" y="205"/>
                      </a:cubicBezTo>
                      <a:cubicBezTo>
                        <a:pt x="193" y="203"/>
                        <a:pt x="193" y="203"/>
                        <a:pt x="193" y="203"/>
                      </a:cubicBezTo>
                      <a:cubicBezTo>
                        <a:pt x="194" y="203"/>
                        <a:pt x="194" y="203"/>
                        <a:pt x="194" y="203"/>
                      </a:cubicBezTo>
                      <a:cubicBezTo>
                        <a:pt x="195" y="203"/>
                        <a:pt x="195" y="203"/>
                        <a:pt x="195" y="203"/>
                      </a:cubicBezTo>
                      <a:cubicBezTo>
                        <a:pt x="196" y="204"/>
                        <a:pt x="196" y="204"/>
                        <a:pt x="196" y="204"/>
                      </a:cubicBezTo>
                      <a:cubicBezTo>
                        <a:pt x="196" y="204"/>
                        <a:pt x="196" y="204"/>
                        <a:pt x="196" y="204"/>
                      </a:cubicBezTo>
                      <a:cubicBezTo>
                        <a:pt x="198" y="206"/>
                        <a:pt x="198" y="206"/>
                        <a:pt x="198" y="206"/>
                      </a:cubicBezTo>
                      <a:cubicBezTo>
                        <a:pt x="198" y="206"/>
                        <a:pt x="198" y="206"/>
                        <a:pt x="198" y="206"/>
                      </a:cubicBezTo>
                      <a:cubicBezTo>
                        <a:pt x="198" y="206"/>
                        <a:pt x="198" y="206"/>
                        <a:pt x="198" y="206"/>
                      </a:cubicBezTo>
                      <a:cubicBezTo>
                        <a:pt x="199" y="207"/>
                        <a:pt x="199" y="207"/>
                        <a:pt x="199" y="207"/>
                      </a:cubicBezTo>
                      <a:cubicBezTo>
                        <a:pt x="199" y="207"/>
                        <a:pt x="199" y="207"/>
                        <a:pt x="199" y="207"/>
                      </a:cubicBezTo>
                      <a:cubicBezTo>
                        <a:pt x="200" y="207"/>
                        <a:pt x="200" y="207"/>
                        <a:pt x="200" y="207"/>
                      </a:cubicBezTo>
                      <a:cubicBezTo>
                        <a:pt x="201" y="208"/>
                        <a:pt x="201" y="208"/>
                        <a:pt x="201" y="208"/>
                      </a:cubicBezTo>
                      <a:cubicBezTo>
                        <a:pt x="201" y="208"/>
                        <a:pt x="201" y="208"/>
                        <a:pt x="201" y="208"/>
                      </a:cubicBezTo>
                      <a:cubicBezTo>
                        <a:pt x="201" y="209"/>
                        <a:pt x="201" y="209"/>
                        <a:pt x="201"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2"/>
                        <a:pt x="203" y="212"/>
                        <a:pt x="203" y="212"/>
                      </a:cubicBezTo>
                      <a:cubicBezTo>
                        <a:pt x="202" y="212"/>
                        <a:pt x="202" y="212"/>
                        <a:pt x="202" y="212"/>
                      </a:cubicBezTo>
                      <a:cubicBezTo>
                        <a:pt x="202" y="213"/>
                        <a:pt x="202" y="213"/>
                        <a:pt x="202" y="213"/>
                      </a:cubicBezTo>
                      <a:cubicBezTo>
                        <a:pt x="201" y="214"/>
                        <a:pt x="201" y="214"/>
                        <a:pt x="201" y="214"/>
                      </a:cubicBezTo>
                      <a:cubicBezTo>
                        <a:pt x="201" y="214"/>
                        <a:pt x="201" y="214"/>
                        <a:pt x="201" y="214"/>
                      </a:cubicBezTo>
                      <a:cubicBezTo>
                        <a:pt x="202" y="214"/>
                        <a:pt x="202" y="214"/>
                        <a:pt x="202" y="214"/>
                      </a:cubicBezTo>
                      <a:cubicBezTo>
                        <a:pt x="203" y="213"/>
                        <a:pt x="203" y="213"/>
                        <a:pt x="203" y="213"/>
                      </a:cubicBezTo>
                      <a:cubicBezTo>
                        <a:pt x="204" y="213"/>
                        <a:pt x="204" y="213"/>
                        <a:pt x="204" y="213"/>
                      </a:cubicBezTo>
                      <a:cubicBezTo>
                        <a:pt x="204" y="212"/>
                        <a:pt x="204" y="212"/>
                        <a:pt x="204" y="212"/>
                      </a:cubicBezTo>
                      <a:cubicBezTo>
                        <a:pt x="204" y="213"/>
                        <a:pt x="204" y="213"/>
                        <a:pt x="204" y="213"/>
                      </a:cubicBezTo>
                      <a:cubicBezTo>
                        <a:pt x="203" y="215"/>
                        <a:pt x="203" y="215"/>
                        <a:pt x="203" y="215"/>
                      </a:cubicBezTo>
                      <a:cubicBezTo>
                        <a:pt x="204" y="214"/>
                        <a:pt x="204" y="214"/>
                        <a:pt x="204" y="214"/>
                      </a:cubicBezTo>
                      <a:cubicBezTo>
                        <a:pt x="205" y="213"/>
                        <a:pt x="205" y="213"/>
                        <a:pt x="205" y="213"/>
                      </a:cubicBezTo>
                      <a:cubicBezTo>
                        <a:pt x="205" y="213"/>
                        <a:pt x="205" y="213"/>
                        <a:pt x="205" y="213"/>
                      </a:cubicBezTo>
                      <a:cubicBezTo>
                        <a:pt x="206" y="213"/>
                        <a:pt x="206" y="213"/>
                        <a:pt x="206" y="213"/>
                      </a:cubicBezTo>
                      <a:cubicBezTo>
                        <a:pt x="206" y="213"/>
                        <a:pt x="206" y="213"/>
                        <a:pt x="206" y="213"/>
                      </a:cubicBezTo>
                      <a:cubicBezTo>
                        <a:pt x="206" y="214"/>
                        <a:pt x="206" y="214"/>
                        <a:pt x="206" y="214"/>
                      </a:cubicBezTo>
                      <a:cubicBezTo>
                        <a:pt x="205" y="214"/>
                        <a:pt x="205" y="214"/>
                        <a:pt x="205" y="214"/>
                      </a:cubicBezTo>
                      <a:cubicBezTo>
                        <a:pt x="204" y="215"/>
                        <a:pt x="204" y="215"/>
                        <a:pt x="204" y="215"/>
                      </a:cubicBezTo>
                      <a:cubicBezTo>
                        <a:pt x="203" y="216"/>
                        <a:pt x="203" y="216"/>
                        <a:pt x="203" y="216"/>
                      </a:cubicBezTo>
                      <a:cubicBezTo>
                        <a:pt x="203" y="217"/>
                        <a:pt x="203" y="217"/>
                        <a:pt x="203" y="217"/>
                      </a:cubicBezTo>
                      <a:cubicBezTo>
                        <a:pt x="204" y="218"/>
                        <a:pt x="204" y="218"/>
                        <a:pt x="204" y="218"/>
                      </a:cubicBezTo>
                      <a:cubicBezTo>
                        <a:pt x="203" y="219"/>
                        <a:pt x="203" y="219"/>
                        <a:pt x="203" y="219"/>
                      </a:cubicBezTo>
                      <a:cubicBezTo>
                        <a:pt x="203" y="220"/>
                        <a:pt x="203" y="220"/>
                        <a:pt x="203" y="220"/>
                      </a:cubicBezTo>
                      <a:cubicBezTo>
                        <a:pt x="204" y="220"/>
                        <a:pt x="204" y="220"/>
                        <a:pt x="204" y="220"/>
                      </a:cubicBezTo>
                      <a:cubicBezTo>
                        <a:pt x="205" y="218"/>
                        <a:pt x="205" y="218"/>
                        <a:pt x="205" y="218"/>
                      </a:cubicBezTo>
                      <a:cubicBezTo>
                        <a:pt x="206" y="217"/>
                        <a:pt x="206" y="217"/>
                        <a:pt x="206" y="217"/>
                      </a:cubicBezTo>
                      <a:cubicBezTo>
                        <a:pt x="206" y="216"/>
                        <a:pt x="206" y="216"/>
                        <a:pt x="206" y="216"/>
                      </a:cubicBezTo>
                      <a:cubicBezTo>
                        <a:pt x="207" y="216"/>
                        <a:pt x="207" y="216"/>
                        <a:pt x="207" y="216"/>
                      </a:cubicBezTo>
                      <a:cubicBezTo>
                        <a:pt x="206" y="217"/>
                        <a:pt x="206" y="217"/>
                        <a:pt x="206" y="217"/>
                      </a:cubicBezTo>
                      <a:cubicBezTo>
                        <a:pt x="206" y="218"/>
                        <a:pt x="206" y="218"/>
                        <a:pt x="206" y="218"/>
                      </a:cubicBezTo>
                      <a:cubicBezTo>
                        <a:pt x="205" y="219"/>
                        <a:pt x="205" y="219"/>
                        <a:pt x="205" y="219"/>
                      </a:cubicBezTo>
                      <a:cubicBezTo>
                        <a:pt x="206" y="219"/>
                        <a:pt x="206" y="219"/>
                        <a:pt x="206" y="219"/>
                      </a:cubicBezTo>
                      <a:cubicBezTo>
                        <a:pt x="207" y="219"/>
                        <a:pt x="207" y="219"/>
                        <a:pt x="207" y="219"/>
                      </a:cubicBezTo>
                      <a:cubicBezTo>
                        <a:pt x="207" y="220"/>
                        <a:pt x="207" y="220"/>
                        <a:pt x="207" y="220"/>
                      </a:cubicBezTo>
                      <a:cubicBezTo>
                        <a:pt x="206" y="221"/>
                        <a:pt x="206" y="221"/>
                        <a:pt x="206" y="221"/>
                      </a:cubicBezTo>
                      <a:cubicBezTo>
                        <a:pt x="206" y="221"/>
                        <a:pt x="206" y="221"/>
                        <a:pt x="206" y="221"/>
                      </a:cubicBezTo>
                      <a:cubicBezTo>
                        <a:pt x="205" y="221"/>
                        <a:pt x="205" y="221"/>
                        <a:pt x="205" y="221"/>
                      </a:cubicBezTo>
                      <a:cubicBezTo>
                        <a:pt x="205" y="222"/>
                        <a:pt x="205" y="222"/>
                        <a:pt x="205" y="222"/>
                      </a:cubicBezTo>
                      <a:cubicBezTo>
                        <a:pt x="205" y="222"/>
                        <a:pt x="205" y="222"/>
                        <a:pt x="205" y="222"/>
                      </a:cubicBezTo>
                      <a:cubicBezTo>
                        <a:pt x="206" y="222"/>
                        <a:pt x="206" y="222"/>
                        <a:pt x="206" y="222"/>
                      </a:cubicBezTo>
                      <a:cubicBezTo>
                        <a:pt x="206" y="222"/>
                        <a:pt x="206" y="222"/>
                        <a:pt x="206" y="222"/>
                      </a:cubicBezTo>
                      <a:cubicBezTo>
                        <a:pt x="206" y="223"/>
                        <a:pt x="206" y="223"/>
                        <a:pt x="206" y="223"/>
                      </a:cubicBezTo>
                      <a:cubicBezTo>
                        <a:pt x="206" y="224"/>
                        <a:pt x="206" y="224"/>
                        <a:pt x="206" y="224"/>
                      </a:cubicBezTo>
                      <a:cubicBezTo>
                        <a:pt x="207" y="224"/>
                        <a:pt x="207" y="224"/>
                        <a:pt x="207" y="224"/>
                      </a:cubicBezTo>
                      <a:cubicBezTo>
                        <a:pt x="206" y="225"/>
                        <a:pt x="206" y="225"/>
                        <a:pt x="206" y="225"/>
                      </a:cubicBezTo>
                      <a:cubicBezTo>
                        <a:pt x="206" y="226"/>
                        <a:pt x="206" y="226"/>
                        <a:pt x="206" y="226"/>
                      </a:cubicBezTo>
                      <a:cubicBezTo>
                        <a:pt x="206" y="227"/>
                        <a:pt x="206" y="227"/>
                        <a:pt x="206" y="227"/>
                      </a:cubicBezTo>
                      <a:cubicBezTo>
                        <a:pt x="206" y="229"/>
                        <a:pt x="206" y="229"/>
                        <a:pt x="206" y="229"/>
                      </a:cubicBezTo>
                      <a:cubicBezTo>
                        <a:pt x="206" y="229"/>
                        <a:pt x="206" y="229"/>
                        <a:pt x="206" y="229"/>
                      </a:cubicBezTo>
                      <a:cubicBezTo>
                        <a:pt x="206" y="230"/>
                        <a:pt x="206" y="230"/>
                        <a:pt x="206" y="230"/>
                      </a:cubicBezTo>
                      <a:cubicBezTo>
                        <a:pt x="206" y="230"/>
                        <a:pt x="206" y="230"/>
                        <a:pt x="206" y="230"/>
                      </a:cubicBezTo>
                      <a:cubicBezTo>
                        <a:pt x="205" y="230"/>
                        <a:pt x="205" y="230"/>
                        <a:pt x="205" y="230"/>
                      </a:cubicBezTo>
                      <a:cubicBezTo>
                        <a:pt x="204" y="230"/>
                        <a:pt x="204" y="230"/>
                        <a:pt x="204" y="230"/>
                      </a:cubicBezTo>
                      <a:cubicBezTo>
                        <a:pt x="204" y="230"/>
                        <a:pt x="204" y="230"/>
                        <a:pt x="204" y="230"/>
                      </a:cubicBezTo>
                      <a:cubicBezTo>
                        <a:pt x="205" y="230"/>
                        <a:pt x="205" y="230"/>
                        <a:pt x="205" y="230"/>
                      </a:cubicBezTo>
                      <a:cubicBezTo>
                        <a:pt x="204" y="229"/>
                        <a:pt x="204" y="229"/>
                        <a:pt x="204" y="229"/>
                      </a:cubicBezTo>
                      <a:cubicBezTo>
                        <a:pt x="204" y="229"/>
                        <a:pt x="204" y="229"/>
                        <a:pt x="204" y="229"/>
                      </a:cubicBezTo>
                      <a:cubicBezTo>
                        <a:pt x="203" y="229"/>
                        <a:pt x="203" y="229"/>
                        <a:pt x="203" y="229"/>
                      </a:cubicBezTo>
                      <a:cubicBezTo>
                        <a:pt x="202" y="229"/>
                        <a:pt x="202" y="229"/>
                        <a:pt x="202" y="229"/>
                      </a:cubicBezTo>
                      <a:cubicBezTo>
                        <a:pt x="202" y="229"/>
                        <a:pt x="202" y="229"/>
                        <a:pt x="202" y="229"/>
                      </a:cubicBezTo>
                      <a:cubicBezTo>
                        <a:pt x="202" y="228"/>
                        <a:pt x="202" y="228"/>
                        <a:pt x="202" y="228"/>
                      </a:cubicBezTo>
                      <a:cubicBezTo>
                        <a:pt x="203" y="228"/>
                        <a:pt x="203" y="228"/>
                        <a:pt x="203" y="228"/>
                      </a:cubicBezTo>
                      <a:cubicBezTo>
                        <a:pt x="202" y="226"/>
                        <a:pt x="202" y="226"/>
                        <a:pt x="202" y="226"/>
                      </a:cubicBezTo>
                      <a:cubicBezTo>
                        <a:pt x="202" y="225"/>
                        <a:pt x="202" y="225"/>
                        <a:pt x="202" y="225"/>
                      </a:cubicBezTo>
                      <a:cubicBezTo>
                        <a:pt x="203" y="225"/>
                        <a:pt x="203" y="225"/>
                        <a:pt x="203" y="225"/>
                      </a:cubicBezTo>
                      <a:cubicBezTo>
                        <a:pt x="202" y="224"/>
                        <a:pt x="202" y="224"/>
                        <a:pt x="202" y="224"/>
                      </a:cubicBezTo>
                      <a:cubicBezTo>
                        <a:pt x="202" y="224"/>
                        <a:pt x="202" y="224"/>
                        <a:pt x="202" y="224"/>
                      </a:cubicBezTo>
                      <a:cubicBezTo>
                        <a:pt x="201" y="225"/>
                        <a:pt x="201" y="225"/>
                        <a:pt x="201" y="225"/>
                      </a:cubicBezTo>
                      <a:cubicBezTo>
                        <a:pt x="201" y="226"/>
                        <a:pt x="201" y="226"/>
                        <a:pt x="201" y="226"/>
                      </a:cubicBezTo>
                      <a:cubicBezTo>
                        <a:pt x="201" y="227"/>
                        <a:pt x="201" y="227"/>
                        <a:pt x="201" y="227"/>
                      </a:cubicBezTo>
                      <a:cubicBezTo>
                        <a:pt x="201" y="229"/>
                        <a:pt x="201" y="229"/>
                        <a:pt x="201" y="229"/>
                      </a:cubicBezTo>
                      <a:cubicBezTo>
                        <a:pt x="201" y="230"/>
                        <a:pt x="201" y="230"/>
                        <a:pt x="201" y="230"/>
                      </a:cubicBezTo>
                      <a:cubicBezTo>
                        <a:pt x="201" y="230"/>
                        <a:pt x="201" y="230"/>
                        <a:pt x="201" y="230"/>
                      </a:cubicBezTo>
                      <a:cubicBezTo>
                        <a:pt x="200" y="230"/>
                        <a:pt x="200" y="230"/>
                        <a:pt x="200" y="230"/>
                      </a:cubicBezTo>
                      <a:cubicBezTo>
                        <a:pt x="199" y="230"/>
                        <a:pt x="199" y="230"/>
                        <a:pt x="199" y="230"/>
                      </a:cubicBezTo>
                      <a:cubicBezTo>
                        <a:pt x="198" y="230"/>
                        <a:pt x="198" y="230"/>
                        <a:pt x="198" y="230"/>
                      </a:cubicBezTo>
                      <a:cubicBezTo>
                        <a:pt x="198" y="230"/>
                        <a:pt x="198" y="230"/>
                        <a:pt x="198" y="230"/>
                      </a:cubicBezTo>
                      <a:cubicBezTo>
                        <a:pt x="196" y="228"/>
                        <a:pt x="196" y="228"/>
                        <a:pt x="196" y="228"/>
                      </a:cubicBezTo>
                      <a:cubicBezTo>
                        <a:pt x="195" y="227"/>
                        <a:pt x="195" y="227"/>
                        <a:pt x="195" y="227"/>
                      </a:cubicBezTo>
                      <a:cubicBezTo>
                        <a:pt x="194" y="225"/>
                        <a:pt x="194" y="225"/>
                        <a:pt x="194" y="225"/>
                      </a:cubicBezTo>
                      <a:cubicBezTo>
                        <a:pt x="194" y="223"/>
                        <a:pt x="194" y="223"/>
                        <a:pt x="194" y="223"/>
                      </a:cubicBezTo>
                      <a:cubicBezTo>
                        <a:pt x="193" y="222"/>
                        <a:pt x="193" y="222"/>
                        <a:pt x="193" y="222"/>
                      </a:cubicBezTo>
                      <a:cubicBezTo>
                        <a:pt x="193" y="221"/>
                        <a:pt x="193" y="221"/>
                        <a:pt x="193" y="221"/>
                      </a:cubicBezTo>
                      <a:cubicBezTo>
                        <a:pt x="192" y="220"/>
                        <a:pt x="192" y="220"/>
                        <a:pt x="192" y="220"/>
                      </a:cubicBezTo>
                      <a:cubicBezTo>
                        <a:pt x="193" y="219"/>
                        <a:pt x="193" y="219"/>
                        <a:pt x="193" y="219"/>
                      </a:cubicBezTo>
                      <a:cubicBezTo>
                        <a:pt x="193" y="218"/>
                        <a:pt x="193" y="218"/>
                        <a:pt x="193" y="218"/>
                      </a:cubicBezTo>
                      <a:cubicBezTo>
                        <a:pt x="193" y="217"/>
                        <a:pt x="193" y="217"/>
                        <a:pt x="193" y="217"/>
                      </a:cubicBezTo>
                      <a:cubicBezTo>
                        <a:pt x="193" y="217"/>
                        <a:pt x="193" y="217"/>
                        <a:pt x="193" y="217"/>
                      </a:cubicBezTo>
                      <a:cubicBezTo>
                        <a:pt x="192" y="217"/>
                        <a:pt x="192" y="217"/>
                        <a:pt x="192" y="217"/>
                      </a:cubicBezTo>
                      <a:cubicBezTo>
                        <a:pt x="191" y="217"/>
                        <a:pt x="191" y="217"/>
                        <a:pt x="191" y="217"/>
                      </a:cubicBezTo>
                      <a:cubicBezTo>
                        <a:pt x="190" y="218"/>
                        <a:pt x="190" y="218"/>
                        <a:pt x="190" y="218"/>
                      </a:cubicBezTo>
                      <a:cubicBezTo>
                        <a:pt x="190" y="217"/>
                        <a:pt x="190" y="217"/>
                        <a:pt x="190" y="217"/>
                      </a:cubicBezTo>
                      <a:cubicBezTo>
                        <a:pt x="188" y="215"/>
                        <a:pt x="188" y="215"/>
                        <a:pt x="188" y="215"/>
                      </a:cubicBezTo>
                      <a:cubicBezTo>
                        <a:pt x="188" y="214"/>
                        <a:pt x="188" y="214"/>
                        <a:pt x="188" y="214"/>
                      </a:cubicBezTo>
                      <a:cubicBezTo>
                        <a:pt x="187" y="213"/>
                        <a:pt x="187" y="213"/>
                        <a:pt x="187" y="213"/>
                      </a:cubicBezTo>
                      <a:cubicBezTo>
                        <a:pt x="186" y="213"/>
                        <a:pt x="186" y="213"/>
                        <a:pt x="186" y="213"/>
                      </a:cubicBezTo>
                      <a:cubicBezTo>
                        <a:pt x="185" y="214"/>
                        <a:pt x="185" y="214"/>
                        <a:pt x="185" y="214"/>
                      </a:cubicBezTo>
                      <a:cubicBezTo>
                        <a:pt x="184" y="213"/>
                        <a:pt x="184" y="213"/>
                        <a:pt x="184" y="213"/>
                      </a:cubicBezTo>
                      <a:cubicBezTo>
                        <a:pt x="183" y="213"/>
                        <a:pt x="183" y="213"/>
                        <a:pt x="183" y="213"/>
                      </a:cubicBezTo>
                      <a:cubicBezTo>
                        <a:pt x="183" y="214"/>
                        <a:pt x="183" y="214"/>
                        <a:pt x="183" y="214"/>
                      </a:cubicBezTo>
                      <a:cubicBezTo>
                        <a:pt x="182" y="213"/>
                        <a:pt x="182" y="213"/>
                        <a:pt x="182" y="213"/>
                      </a:cubicBezTo>
                      <a:cubicBezTo>
                        <a:pt x="182" y="213"/>
                        <a:pt x="182" y="213"/>
                        <a:pt x="182" y="213"/>
                      </a:cubicBezTo>
                      <a:cubicBezTo>
                        <a:pt x="182" y="212"/>
                        <a:pt x="182" y="212"/>
                        <a:pt x="182" y="212"/>
                      </a:cubicBezTo>
                      <a:cubicBezTo>
                        <a:pt x="180" y="211"/>
                        <a:pt x="180" y="211"/>
                        <a:pt x="180" y="211"/>
                      </a:cubicBezTo>
                      <a:cubicBezTo>
                        <a:pt x="180" y="210"/>
                        <a:pt x="180" y="210"/>
                        <a:pt x="180" y="210"/>
                      </a:cubicBezTo>
                      <a:cubicBezTo>
                        <a:pt x="180" y="209"/>
                        <a:pt x="180" y="209"/>
                        <a:pt x="180" y="209"/>
                      </a:cubicBezTo>
                      <a:cubicBezTo>
                        <a:pt x="179" y="208"/>
                        <a:pt x="179" y="208"/>
                        <a:pt x="179" y="208"/>
                      </a:cubicBezTo>
                      <a:cubicBezTo>
                        <a:pt x="178" y="207"/>
                        <a:pt x="178" y="207"/>
                        <a:pt x="178" y="207"/>
                      </a:cubicBezTo>
                      <a:cubicBezTo>
                        <a:pt x="178" y="208"/>
                        <a:pt x="178" y="208"/>
                        <a:pt x="178" y="208"/>
                      </a:cubicBezTo>
                      <a:cubicBezTo>
                        <a:pt x="178" y="209"/>
                        <a:pt x="178" y="209"/>
                        <a:pt x="178" y="209"/>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8" y="211"/>
                        <a:pt x="178" y="211"/>
                        <a:pt x="178" y="211"/>
                      </a:cubicBezTo>
                      <a:cubicBezTo>
                        <a:pt x="180" y="213"/>
                        <a:pt x="180" y="213"/>
                        <a:pt x="180" y="213"/>
                      </a:cubicBezTo>
                      <a:cubicBezTo>
                        <a:pt x="179" y="214"/>
                        <a:pt x="179" y="214"/>
                        <a:pt x="179" y="214"/>
                      </a:cubicBezTo>
                      <a:cubicBezTo>
                        <a:pt x="178" y="213"/>
                        <a:pt x="178" y="213"/>
                        <a:pt x="178" y="213"/>
                      </a:cubicBezTo>
                      <a:cubicBezTo>
                        <a:pt x="177" y="214"/>
                        <a:pt x="177" y="214"/>
                        <a:pt x="177" y="214"/>
                      </a:cubicBezTo>
                      <a:cubicBezTo>
                        <a:pt x="177" y="214"/>
                        <a:pt x="177" y="214"/>
                        <a:pt x="177" y="214"/>
                      </a:cubicBezTo>
                      <a:cubicBezTo>
                        <a:pt x="176" y="214"/>
                        <a:pt x="176" y="214"/>
                        <a:pt x="176" y="214"/>
                      </a:cubicBezTo>
                      <a:cubicBezTo>
                        <a:pt x="176" y="213"/>
                        <a:pt x="176" y="213"/>
                        <a:pt x="176" y="213"/>
                      </a:cubicBezTo>
                      <a:cubicBezTo>
                        <a:pt x="176" y="215"/>
                        <a:pt x="176" y="215"/>
                        <a:pt x="176" y="215"/>
                      </a:cubicBezTo>
                      <a:cubicBezTo>
                        <a:pt x="177" y="215"/>
                        <a:pt x="177" y="215"/>
                        <a:pt x="177" y="215"/>
                      </a:cubicBezTo>
                      <a:cubicBezTo>
                        <a:pt x="178" y="215"/>
                        <a:pt x="178" y="215"/>
                        <a:pt x="178" y="215"/>
                      </a:cubicBezTo>
                      <a:cubicBezTo>
                        <a:pt x="179" y="214"/>
                        <a:pt x="179" y="214"/>
                        <a:pt x="179" y="214"/>
                      </a:cubicBezTo>
                      <a:cubicBezTo>
                        <a:pt x="180" y="214"/>
                        <a:pt x="180" y="214"/>
                        <a:pt x="180" y="214"/>
                      </a:cubicBezTo>
                      <a:cubicBezTo>
                        <a:pt x="181" y="214"/>
                        <a:pt x="181" y="214"/>
                        <a:pt x="181" y="214"/>
                      </a:cubicBezTo>
                      <a:cubicBezTo>
                        <a:pt x="181" y="214"/>
                        <a:pt x="181" y="214"/>
                        <a:pt x="181" y="214"/>
                      </a:cubicBezTo>
                      <a:cubicBezTo>
                        <a:pt x="181" y="215"/>
                        <a:pt x="181" y="215"/>
                        <a:pt x="181" y="215"/>
                      </a:cubicBezTo>
                      <a:cubicBezTo>
                        <a:pt x="181" y="216"/>
                        <a:pt x="181" y="216"/>
                        <a:pt x="181" y="216"/>
                      </a:cubicBezTo>
                      <a:cubicBezTo>
                        <a:pt x="183" y="215"/>
                        <a:pt x="183" y="215"/>
                        <a:pt x="183" y="215"/>
                      </a:cubicBezTo>
                      <a:cubicBezTo>
                        <a:pt x="186" y="216"/>
                        <a:pt x="186" y="216"/>
                        <a:pt x="186" y="216"/>
                      </a:cubicBezTo>
                      <a:cubicBezTo>
                        <a:pt x="187" y="216"/>
                        <a:pt x="187" y="216"/>
                        <a:pt x="187" y="216"/>
                      </a:cubicBezTo>
                      <a:cubicBezTo>
                        <a:pt x="188" y="216"/>
                        <a:pt x="188" y="216"/>
                        <a:pt x="188" y="216"/>
                      </a:cubicBezTo>
                      <a:cubicBezTo>
                        <a:pt x="188" y="217"/>
                        <a:pt x="188" y="217"/>
                        <a:pt x="188" y="217"/>
                      </a:cubicBezTo>
                      <a:cubicBezTo>
                        <a:pt x="188" y="218"/>
                        <a:pt x="188" y="218"/>
                        <a:pt x="188" y="218"/>
                      </a:cubicBezTo>
                      <a:cubicBezTo>
                        <a:pt x="188" y="219"/>
                        <a:pt x="188" y="219"/>
                        <a:pt x="188" y="219"/>
                      </a:cubicBezTo>
                      <a:cubicBezTo>
                        <a:pt x="187" y="220"/>
                        <a:pt x="187" y="220"/>
                        <a:pt x="187" y="220"/>
                      </a:cubicBezTo>
                      <a:cubicBezTo>
                        <a:pt x="187" y="220"/>
                        <a:pt x="187" y="220"/>
                        <a:pt x="187" y="220"/>
                      </a:cubicBezTo>
                      <a:cubicBezTo>
                        <a:pt x="186" y="221"/>
                        <a:pt x="186" y="221"/>
                        <a:pt x="186" y="221"/>
                      </a:cubicBezTo>
                      <a:cubicBezTo>
                        <a:pt x="185" y="221"/>
                        <a:pt x="185" y="221"/>
                        <a:pt x="185" y="221"/>
                      </a:cubicBezTo>
                      <a:cubicBezTo>
                        <a:pt x="182" y="222"/>
                        <a:pt x="182" y="222"/>
                        <a:pt x="182" y="222"/>
                      </a:cubicBezTo>
                      <a:cubicBezTo>
                        <a:pt x="180" y="222"/>
                        <a:pt x="180" y="222"/>
                        <a:pt x="180" y="222"/>
                      </a:cubicBezTo>
                      <a:cubicBezTo>
                        <a:pt x="179" y="223"/>
                        <a:pt x="179" y="223"/>
                        <a:pt x="179" y="223"/>
                      </a:cubicBezTo>
                      <a:cubicBezTo>
                        <a:pt x="179" y="222"/>
                        <a:pt x="179" y="222"/>
                        <a:pt x="179" y="222"/>
                      </a:cubicBezTo>
                      <a:cubicBezTo>
                        <a:pt x="178" y="221"/>
                        <a:pt x="178" y="221"/>
                        <a:pt x="178" y="221"/>
                      </a:cubicBezTo>
                      <a:cubicBezTo>
                        <a:pt x="178" y="220"/>
                        <a:pt x="178" y="220"/>
                        <a:pt x="178" y="220"/>
                      </a:cubicBezTo>
                      <a:cubicBezTo>
                        <a:pt x="178" y="220"/>
                        <a:pt x="178" y="220"/>
                        <a:pt x="178" y="220"/>
                      </a:cubicBezTo>
                      <a:cubicBezTo>
                        <a:pt x="177" y="219"/>
                        <a:pt x="177" y="219"/>
                        <a:pt x="177" y="219"/>
                      </a:cubicBezTo>
                      <a:cubicBezTo>
                        <a:pt x="177" y="221"/>
                        <a:pt x="177" y="221"/>
                        <a:pt x="177" y="221"/>
                      </a:cubicBezTo>
                      <a:cubicBezTo>
                        <a:pt x="177" y="221"/>
                        <a:pt x="177" y="221"/>
                        <a:pt x="177" y="221"/>
                      </a:cubicBezTo>
                      <a:cubicBezTo>
                        <a:pt x="177" y="222"/>
                        <a:pt x="177" y="222"/>
                        <a:pt x="177" y="222"/>
                      </a:cubicBezTo>
                      <a:cubicBezTo>
                        <a:pt x="177" y="222"/>
                        <a:pt x="177" y="222"/>
                        <a:pt x="177" y="222"/>
                      </a:cubicBezTo>
                      <a:cubicBezTo>
                        <a:pt x="176" y="222"/>
                        <a:pt x="176" y="222"/>
                        <a:pt x="176" y="222"/>
                      </a:cubicBezTo>
                      <a:cubicBezTo>
                        <a:pt x="176" y="221"/>
                        <a:pt x="176" y="221"/>
                        <a:pt x="176" y="221"/>
                      </a:cubicBezTo>
                      <a:cubicBezTo>
                        <a:pt x="175" y="222"/>
                        <a:pt x="175" y="222"/>
                        <a:pt x="175" y="222"/>
                      </a:cubicBezTo>
                      <a:cubicBezTo>
                        <a:pt x="175" y="223"/>
                        <a:pt x="175" y="223"/>
                        <a:pt x="175" y="223"/>
                      </a:cubicBezTo>
                      <a:cubicBezTo>
                        <a:pt x="176" y="223"/>
                        <a:pt x="176" y="223"/>
                        <a:pt x="176" y="223"/>
                      </a:cubicBezTo>
                      <a:cubicBezTo>
                        <a:pt x="176" y="224"/>
                        <a:pt x="176" y="224"/>
                        <a:pt x="176" y="224"/>
                      </a:cubicBezTo>
                      <a:cubicBezTo>
                        <a:pt x="176" y="224"/>
                        <a:pt x="176" y="224"/>
                        <a:pt x="176" y="224"/>
                      </a:cubicBezTo>
                      <a:cubicBezTo>
                        <a:pt x="176" y="225"/>
                        <a:pt x="176" y="225"/>
                        <a:pt x="176" y="225"/>
                      </a:cubicBezTo>
                      <a:cubicBezTo>
                        <a:pt x="175" y="225"/>
                        <a:pt x="175" y="225"/>
                        <a:pt x="175" y="225"/>
                      </a:cubicBezTo>
                      <a:cubicBezTo>
                        <a:pt x="175" y="225"/>
                        <a:pt x="175" y="225"/>
                        <a:pt x="175" y="225"/>
                      </a:cubicBezTo>
                      <a:cubicBezTo>
                        <a:pt x="174" y="225"/>
                        <a:pt x="174" y="225"/>
                        <a:pt x="174" y="225"/>
                      </a:cubicBezTo>
                      <a:cubicBezTo>
                        <a:pt x="174" y="226"/>
                        <a:pt x="174" y="226"/>
                        <a:pt x="174" y="226"/>
                      </a:cubicBezTo>
                      <a:cubicBezTo>
                        <a:pt x="174" y="227"/>
                        <a:pt x="174" y="227"/>
                        <a:pt x="174" y="227"/>
                      </a:cubicBezTo>
                      <a:cubicBezTo>
                        <a:pt x="171" y="228"/>
                        <a:pt x="171" y="228"/>
                        <a:pt x="171" y="228"/>
                      </a:cubicBezTo>
                      <a:cubicBezTo>
                        <a:pt x="171" y="228"/>
                        <a:pt x="171" y="228"/>
                        <a:pt x="171" y="228"/>
                      </a:cubicBezTo>
                      <a:cubicBezTo>
                        <a:pt x="170" y="227"/>
                        <a:pt x="170" y="227"/>
                        <a:pt x="170" y="227"/>
                      </a:cubicBezTo>
                      <a:cubicBezTo>
                        <a:pt x="169" y="229"/>
                        <a:pt x="169" y="229"/>
                        <a:pt x="169" y="229"/>
                      </a:cubicBezTo>
                      <a:cubicBezTo>
                        <a:pt x="168" y="229"/>
                        <a:pt x="168" y="229"/>
                        <a:pt x="168" y="229"/>
                      </a:cubicBezTo>
                      <a:cubicBezTo>
                        <a:pt x="168" y="230"/>
                        <a:pt x="168" y="230"/>
                        <a:pt x="168" y="230"/>
                      </a:cubicBezTo>
                      <a:cubicBezTo>
                        <a:pt x="171" y="229"/>
                        <a:pt x="171" y="229"/>
                        <a:pt x="171" y="229"/>
                      </a:cubicBezTo>
                      <a:cubicBezTo>
                        <a:pt x="172" y="229"/>
                        <a:pt x="172" y="229"/>
                        <a:pt x="172"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7" y="230"/>
                        <a:pt x="177" y="230"/>
                        <a:pt x="177" y="230"/>
                      </a:cubicBezTo>
                      <a:cubicBezTo>
                        <a:pt x="178" y="229"/>
                        <a:pt x="178" y="229"/>
                        <a:pt x="178" y="229"/>
                      </a:cubicBezTo>
                      <a:cubicBezTo>
                        <a:pt x="180" y="229"/>
                        <a:pt x="180" y="229"/>
                        <a:pt x="180" y="229"/>
                      </a:cubicBezTo>
                      <a:cubicBezTo>
                        <a:pt x="180" y="230"/>
                        <a:pt x="180" y="230"/>
                        <a:pt x="180" y="230"/>
                      </a:cubicBezTo>
                      <a:cubicBezTo>
                        <a:pt x="182" y="230"/>
                        <a:pt x="182" y="230"/>
                        <a:pt x="182" y="230"/>
                      </a:cubicBezTo>
                      <a:cubicBezTo>
                        <a:pt x="182" y="230"/>
                        <a:pt x="182" y="230"/>
                        <a:pt x="182" y="230"/>
                      </a:cubicBezTo>
                      <a:cubicBezTo>
                        <a:pt x="182" y="230"/>
                        <a:pt x="182" y="230"/>
                        <a:pt x="182" y="230"/>
                      </a:cubicBezTo>
                      <a:cubicBezTo>
                        <a:pt x="183" y="230"/>
                        <a:pt x="183" y="230"/>
                        <a:pt x="183" y="230"/>
                      </a:cubicBezTo>
                      <a:cubicBezTo>
                        <a:pt x="183" y="231"/>
                        <a:pt x="183" y="231"/>
                        <a:pt x="183" y="231"/>
                      </a:cubicBezTo>
                      <a:cubicBezTo>
                        <a:pt x="183" y="231"/>
                        <a:pt x="183" y="231"/>
                        <a:pt x="183" y="231"/>
                      </a:cubicBezTo>
                      <a:cubicBezTo>
                        <a:pt x="182" y="231"/>
                        <a:pt x="182" y="231"/>
                        <a:pt x="182" y="231"/>
                      </a:cubicBezTo>
                      <a:cubicBezTo>
                        <a:pt x="181" y="231"/>
                        <a:pt x="181" y="231"/>
                        <a:pt x="181" y="231"/>
                      </a:cubicBezTo>
                      <a:cubicBezTo>
                        <a:pt x="180" y="231"/>
                        <a:pt x="180" y="231"/>
                        <a:pt x="180" y="231"/>
                      </a:cubicBezTo>
                      <a:cubicBezTo>
                        <a:pt x="179" y="232"/>
                        <a:pt x="179" y="232"/>
                        <a:pt x="179" y="232"/>
                      </a:cubicBezTo>
                      <a:cubicBezTo>
                        <a:pt x="177" y="232"/>
                        <a:pt x="177" y="232"/>
                        <a:pt x="177" y="232"/>
                      </a:cubicBezTo>
                      <a:cubicBezTo>
                        <a:pt x="176" y="232"/>
                        <a:pt x="176" y="232"/>
                        <a:pt x="176" y="232"/>
                      </a:cubicBezTo>
                      <a:cubicBezTo>
                        <a:pt x="176" y="232"/>
                        <a:pt x="176" y="232"/>
                        <a:pt x="176" y="232"/>
                      </a:cubicBezTo>
                      <a:cubicBezTo>
                        <a:pt x="175" y="232"/>
                        <a:pt x="175" y="232"/>
                        <a:pt x="175" y="232"/>
                      </a:cubicBezTo>
                      <a:cubicBezTo>
                        <a:pt x="174" y="232"/>
                        <a:pt x="174" y="232"/>
                        <a:pt x="174" y="232"/>
                      </a:cubicBezTo>
                      <a:cubicBezTo>
                        <a:pt x="173" y="232"/>
                        <a:pt x="173" y="232"/>
                        <a:pt x="173" y="232"/>
                      </a:cubicBezTo>
                      <a:cubicBezTo>
                        <a:pt x="173" y="233"/>
                        <a:pt x="173" y="233"/>
                        <a:pt x="173" y="233"/>
                      </a:cubicBezTo>
                      <a:cubicBezTo>
                        <a:pt x="174" y="233"/>
                        <a:pt x="174" y="233"/>
                        <a:pt x="174" y="233"/>
                      </a:cubicBezTo>
                      <a:cubicBezTo>
                        <a:pt x="175" y="233"/>
                        <a:pt x="175" y="233"/>
                        <a:pt x="175" y="233"/>
                      </a:cubicBezTo>
                      <a:cubicBezTo>
                        <a:pt x="177" y="233"/>
                        <a:pt x="177" y="233"/>
                        <a:pt x="177" y="233"/>
                      </a:cubicBezTo>
                      <a:cubicBezTo>
                        <a:pt x="177" y="234"/>
                        <a:pt x="177" y="234"/>
                        <a:pt x="177" y="234"/>
                      </a:cubicBezTo>
                      <a:cubicBezTo>
                        <a:pt x="178" y="235"/>
                        <a:pt x="178" y="235"/>
                        <a:pt x="178" y="235"/>
                      </a:cubicBezTo>
                      <a:cubicBezTo>
                        <a:pt x="179" y="234"/>
                        <a:pt x="179" y="234"/>
                        <a:pt x="179" y="234"/>
                      </a:cubicBezTo>
                      <a:cubicBezTo>
                        <a:pt x="180" y="232"/>
                        <a:pt x="180" y="232"/>
                        <a:pt x="180" y="232"/>
                      </a:cubicBezTo>
                      <a:cubicBezTo>
                        <a:pt x="180" y="232"/>
                        <a:pt x="181" y="232"/>
                        <a:pt x="181" y="232"/>
                      </a:cubicBezTo>
                      <a:cubicBezTo>
                        <a:pt x="181" y="232"/>
                        <a:pt x="181" y="232"/>
                        <a:pt x="182" y="232"/>
                      </a:cubicBezTo>
                      <a:cubicBezTo>
                        <a:pt x="182" y="232"/>
                        <a:pt x="182" y="232"/>
                        <a:pt x="182" y="232"/>
                      </a:cubicBezTo>
                      <a:cubicBezTo>
                        <a:pt x="183" y="233"/>
                        <a:pt x="183" y="233"/>
                        <a:pt x="183" y="233"/>
                      </a:cubicBezTo>
                      <a:cubicBezTo>
                        <a:pt x="184" y="232"/>
                        <a:pt x="184" y="232"/>
                        <a:pt x="184" y="232"/>
                      </a:cubicBezTo>
                      <a:cubicBezTo>
                        <a:pt x="185" y="232"/>
                        <a:pt x="185" y="232"/>
                        <a:pt x="185" y="232"/>
                      </a:cubicBezTo>
                      <a:cubicBezTo>
                        <a:pt x="186" y="232"/>
                        <a:pt x="186" y="232"/>
                        <a:pt x="186" y="232"/>
                      </a:cubicBezTo>
                      <a:cubicBezTo>
                        <a:pt x="188" y="231"/>
                        <a:pt x="188" y="231"/>
                        <a:pt x="188" y="231"/>
                      </a:cubicBezTo>
                      <a:cubicBezTo>
                        <a:pt x="188" y="231"/>
                        <a:pt x="188" y="231"/>
                        <a:pt x="188" y="231"/>
                      </a:cubicBezTo>
                      <a:cubicBezTo>
                        <a:pt x="188" y="231"/>
                        <a:pt x="188" y="231"/>
                        <a:pt x="188" y="231"/>
                      </a:cubicBezTo>
                      <a:cubicBezTo>
                        <a:pt x="188" y="231"/>
                        <a:pt x="188" y="231"/>
                        <a:pt x="188" y="231"/>
                      </a:cubicBezTo>
                      <a:cubicBezTo>
                        <a:pt x="189" y="231"/>
                        <a:pt x="189" y="231"/>
                        <a:pt x="189" y="231"/>
                      </a:cubicBezTo>
                      <a:cubicBezTo>
                        <a:pt x="190" y="231"/>
                        <a:pt x="190" y="231"/>
                        <a:pt x="190" y="231"/>
                      </a:cubicBezTo>
                      <a:cubicBezTo>
                        <a:pt x="190" y="231"/>
                        <a:pt x="190" y="231"/>
                        <a:pt x="190" y="231"/>
                      </a:cubicBezTo>
                      <a:cubicBezTo>
                        <a:pt x="190" y="231"/>
                        <a:pt x="190" y="231"/>
                        <a:pt x="190" y="231"/>
                      </a:cubicBezTo>
                      <a:cubicBezTo>
                        <a:pt x="192" y="233"/>
                        <a:pt x="192" y="233"/>
                        <a:pt x="192" y="233"/>
                      </a:cubicBezTo>
                      <a:cubicBezTo>
                        <a:pt x="194" y="233"/>
                        <a:pt x="194" y="233"/>
                        <a:pt x="194" y="233"/>
                      </a:cubicBezTo>
                      <a:cubicBezTo>
                        <a:pt x="195" y="233"/>
                        <a:pt x="195" y="233"/>
                        <a:pt x="195" y="233"/>
                      </a:cubicBezTo>
                      <a:cubicBezTo>
                        <a:pt x="197" y="234"/>
                        <a:pt x="197" y="234"/>
                        <a:pt x="197"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2" y="234"/>
                        <a:pt x="202" y="234"/>
                        <a:pt x="202" y="234"/>
                      </a:cubicBezTo>
                      <a:cubicBezTo>
                        <a:pt x="202" y="235"/>
                        <a:pt x="202" y="235"/>
                        <a:pt x="202" y="235"/>
                      </a:cubicBezTo>
                      <a:cubicBezTo>
                        <a:pt x="201" y="235"/>
                        <a:pt x="201" y="235"/>
                        <a:pt x="201" y="235"/>
                      </a:cubicBezTo>
                      <a:cubicBezTo>
                        <a:pt x="200" y="236"/>
                        <a:pt x="200" y="236"/>
                        <a:pt x="200" y="236"/>
                      </a:cubicBezTo>
                      <a:cubicBezTo>
                        <a:pt x="199" y="235"/>
                        <a:pt x="199" y="235"/>
                        <a:pt x="199" y="235"/>
                      </a:cubicBezTo>
                      <a:cubicBezTo>
                        <a:pt x="198" y="236"/>
                        <a:pt x="198" y="236"/>
                        <a:pt x="198" y="236"/>
                      </a:cubicBezTo>
                      <a:cubicBezTo>
                        <a:pt x="198" y="237"/>
                        <a:pt x="198" y="237"/>
                        <a:pt x="198" y="237"/>
                      </a:cubicBezTo>
                      <a:cubicBezTo>
                        <a:pt x="199" y="238"/>
                        <a:pt x="199" y="238"/>
                        <a:pt x="199" y="238"/>
                      </a:cubicBezTo>
                      <a:cubicBezTo>
                        <a:pt x="199" y="238"/>
                        <a:pt x="199" y="238"/>
                        <a:pt x="199" y="238"/>
                      </a:cubicBezTo>
                      <a:cubicBezTo>
                        <a:pt x="198" y="238"/>
                        <a:pt x="198" y="238"/>
                        <a:pt x="198" y="238"/>
                      </a:cubicBezTo>
                      <a:cubicBezTo>
                        <a:pt x="198" y="238"/>
                        <a:pt x="198" y="238"/>
                        <a:pt x="198" y="238"/>
                      </a:cubicBezTo>
                      <a:cubicBezTo>
                        <a:pt x="198" y="237"/>
                        <a:pt x="198" y="237"/>
                        <a:pt x="198" y="237"/>
                      </a:cubicBezTo>
                      <a:cubicBezTo>
                        <a:pt x="197" y="237"/>
                        <a:pt x="197" y="237"/>
                        <a:pt x="197" y="237"/>
                      </a:cubicBezTo>
                      <a:cubicBezTo>
                        <a:pt x="196" y="238"/>
                        <a:pt x="196" y="238"/>
                        <a:pt x="196" y="238"/>
                      </a:cubicBezTo>
                      <a:cubicBezTo>
                        <a:pt x="196" y="238"/>
                        <a:pt x="196" y="238"/>
                        <a:pt x="196" y="238"/>
                      </a:cubicBezTo>
                      <a:cubicBezTo>
                        <a:pt x="196" y="238"/>
                        <a:pt x="196" y="238"/>
                        <a:pt x="196" y="238"/>
                      </a:cubicBezTo>
                      <a:cubicBezTo>
                        <a:pt x="195" y="238"/>
                        <a:pt x="195" y="238"/>
                        <a:pt x="195" y="238"/>
                      </a:cubicBezTo>
                      <a:cubicBezTo>
                        <a:pt x="194" y="238"/>
                        <a:pt x="194" y="238"/>
                        <a:pt x="194" y="238"/>
                      </a:cubicBezTo>
                      <a:cubicBezTo>
                        <a:pt x="195" y="239"/>
                        <a:pt x="195" y="239"/>
                        <a:pt x="195" y="239"/>
                      </a:cubicBezTo>
                      <a:cubicBezTo>
                        <a:pt x="195" y="240"/>
                        <a:pt x="195" y="240"/>
                        <a:pt x="195" y="240"/>
                      </a:cubicBezTo>
                      <a:cubicBezTo>
                        <a:pt x="195" y="240"/>
                        <a:pt x="195" y="240"/>
                        <a:pt x="195" y="240"/>
                      </a:cubicBezTo>
                      <a:cubicBezTo>
                        <a:pt x="194" y="240"/>
                        <a:pt x="194" y="240"/>
                        <a:pt x="194" y="240"/>
                      </a:cubicBezTo>
                      <a:cubicBezTo>
                        <a:pt x="194" y="241"/>
                        <a:pt x="194" y="241"/>
                        <a:pt x="194" y="241"/>
                      </a:cubicBezTo>
                      <a:cubicBezTo>
                        <a:pt x="193" y="240"/>
                        <a:pt x="193" y="240"/>
                        <a:pt x="193" y="240"/>
                      </a:cubicBezTo>
                      <a:cubicBezTo>
                        <a:pt x="193" y="240"/>
                        <a:pt x="193" y="240"/>
                        <a:pt x="193" y="240"/>
                      </a:cubicBezTo>
                      <a:cubicBezTo>
                        <a:pt x="192" y="240"/>
                        <a:pt x="192" y="240"/>
                        <a:pt x="192" y="240"/>
                      </a:cubicBezTo>
                      <a:cubicBezTo>
                        <a:pt x="192" y="241"/>
                        <a:pt x="192" y="241"/>
                        <a:pt x="192" y="241"/>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0" y="242"/>
                        <a:pt x="190" y="242"/>
                        <a:pt x="190" y="242"/>
                      </a:cubicBezTo>
                      <a:cubicBezTo>
                        <a:pt x="190" y="242"/>
                        <a:pt x="190" y="242"/>
                        <a:pt x="190" y="242"/>
                      </a:cubicBezTo>
                      <a:cubicBezTo>
                        <a:pt x="189" y="242"/>
                        <a:pt x="189" y="242"/>
                        <a:pt x="189" y="242"/>
                      </a:cubicBezTo>
                      <a:cubicBezTo>
                        <a:pt x="189" y="243"/>
                        <a:pt x="189" y="243"/>
                        <a:pt x="189" y="243"/>
                      </a:cubicBezTo>
                      <a:cubicBezTo>
                        <a:pt x="189" y="244"/>
                        <a:pt x="189" y="244"/>
                        <a:pt x="189" y="244"/>
                      </a:cubicBezTo>
                      <a:cubicBezTo>
                        <a:pt x="189" y="244"/>
                        <a:pt x="189" y="244"/>
                        <a:pt x="189" y="244"/>
                      </a:cubicBezTo>
                      <a:cubicBezTo>
                        <a:pt x="188" y="244"/>
                        <a:pt x="188" y="244"/>
                        <a:pt x="188" y="244"/>
                      </a:cubicBezTo>
                      <a:cubicBezTo>
                        <a:pt x="188" y="243"/>
                        <a:pt x="188" y="243"/>
                        <a:pt x="188" y="243"/>
                      </a:cubicBezTo>
                      <a:cubicBezTo>
                        <a:pt x="187" y="244"/>
                        <a:pt x="187" y="244"/>
                        <a:pt x="187" y="244"/>
                      </a:cubicBezTo>
                      <a:cubicBezTo>
                        <a:pt x="187" y="244"/>
                        <a:pt x="187" y="244"/>
                        <a:pt x="187" y="244"/>
                      </a:cubicBezTo>
                      <a:cubicBezTo>
                        <a:pt x="187" y="245"/>
                        <a:pt x="187" y="245"/>
                        <a:pt x="187" y="245"/>
                      </a:cubicBezTo>
                      <a:cubicBezTo>
                        <a:pt x="187" y="246"/>
                        <a:pt x="187" y="246"/>
                        <a:pt x="187" y="246"/>
                      </a:cubicBezTo>
                      <a:cubicBezTo>
                        <a:pt x="186" y="246"/>
                        <a:pt x="186" y="246"/>
                        <a:pt x="186" y="246"/>
                      </a:cubicBezTo>
                      <a:cubicBezTo>
                        <a:pt x="186" y="246"/>
                        <a:pt x="186" y="246"/>
                        <a:pt x="186" y="246"/>
                      </a:cubicBezTo>
                      <a:cubicBezTo>
                        <a:pt x="186" y="245"/>
                        <a:pt x="186" y="245"/>
                        <a:pt x="186" y="245"/>
                      </a:cubicBezTo>
                      <a:cubicBezTo>
                        <a:pt x="185" y="245"/>
                        <a:pt x="185" y="245"/>
                        <a:pt x="185" y="245"/>
                      </a:cubicBezTo>
                      <a:cubicBezTo>
                        <a:pt x="184" y="245"/>
                        <a:pt x="184" y="245"/>
                        <a:pt x="184" y="245"/>
                      </a:cubicBezTo>
                      <a:cubicBezTo>
                        <a:pt x="184" y="246"/>
                        <a:pt x="184" y="246"/>
                        <a:pt x="184" y="246"/>
                      </a:cubicBezTo>
                      <a:cubicBezTo>
                        <a:pt x="184" y="247"/>
                        <a:pt x="184" y="247"/>
                        <a:pt x="184" y="247"/>
                      </a:cubicBezTo>
                      <a:cubicBezTo>
                        <a:pt x="184" y="247"/>
                        <a:pt x="184" y="247"/>
                        <a:pt x="184" y="247"/>
                      </a:cubicBezTo>
                      <a:cubicBezTo>
                        <a:pt x="184" y="247"/>
                        <a:pt x="184" y="247"/>
                        <a:pt x="184" y="247"/>
                      </a:cubicBezTo>
                      <a:cubicBezTo>
                        <a:pt x="183" y="248"/>
                        <a:pt x="183" y="248"/>
                        <a:pt x="183" y="248"/>
                      </a:cubicBezTo>
                      <a:cubicBezTo>
                        <a:pt x="182" y="248"/>
                        <a:pt x="182" y="248"/>
                        <a:pt x="182" y="248"/>
                      </a:cubicBezTo>
                      <a:cubicBezTo>
                        <a:pt x="181" y="248"/>
                        <a:pt x="181" y="248"/>
                        <a:pt x="181" y="248"/>
                      </a:cubicBezTo>
                      <a:cubicBezTo>
                        <a:pt x="181" y="249"/>
                        <a:pt x="181" y="249"/>
                        <a:pt x="181" y="249"/>
                      </a:cubicBezTo>
                      <a:cubicBezTo>
                        <a:pt x="180" y="250"/>
                        <a:pt x="180" y="250"/>
                        <a:pt x="180" y="250"/>
                      </a:cubicBezTo>
                      <a:cubicBezTo>
                        <a:pt x="180" y="250"/>
                        <a:pt x="180" y="250"/>
                        <a:pt x="180" y="250"/>
                      </a:cubicBezTo>
                      <a:cubicBezTo>
                        <a:pt x="180" y="249"/>
                        <a:pt x="180" y="249"/>
                        <a:pt x="180" y="249"/>
                      </a:cubicBezTo>
                      <a:cubicBezTo>
                        <a:pt x="179" y="249"/>
                        <a:pt x="179" y="249"/>
                        <a:pt x="179" y="249"/>
                      </a:cubicBezTo>
                      <a:cubicBezTo>
                        <a:pt x="178" y="250"/>
                        <a:pt x="178" y="250"/>
                        <a:pt x="178" y="250"/>
                      </a:cubicBezTo>
                      <a:cubicBezTo>
                        <a:pt x="177" y="250"/>
                        <a:pt x="177" y="250"/>
                        <a:pt x="177" y="250"/>
                      </a:cubicBezTo>
                      <a:cubicBezTo>
                        <a:pt x="176" y="250"/>
                        <a:pt x="176" y="250"/>
                        <a:pt x="176" y="250"/>
                      </a:cubicBezTo>
                      <a:cubicBezTo>
                        <a:pt x="176" y="251"/>
                        <a:pt x="176" y="251"/>
                        <a:pt x="176" y="251"/>
                      </a:cubicBezTo>
                      <a:cubicBezTo>
                        <a:pt x="175" y="251"/>
                        <a:pt x="175" y="251"/>
                        <a:pt x="175" y="251"/>
                      </a:cubicBezTo>
                      <a:cubicBezTo>
                        <a:pt x="175" y="251"/>
                        <a:pt x="175" y="251"/>
                        <a:pt x="175" y="251"/>
                      </a:cubicBezTo>
                      <a:cubicBezTo>
                        <a:pt x="174" y="250"/>
                        <a:pt x="174" y="250"/>
                        <a:pt x="174" y="250"/>
                      </a:cubicBezTo>
                      <a:cubicBezTo>
                        <a:pt x="174" y="250"/>
                        <a:pt x="174" y="250"/>
                        <a:pt x="174" y="250"/>
                      </a:cubicBezTo>
                      <a:cubicBezTo>
                        <a:pt x="173" y="252"/>
                        <a:pt x="173" y="252"/>
                        <a:pt x="173" y="252"/>
                      </a:cubicBezTo>
                      <a:cubicBezTo>
                        <a:pt x="173" y="251"/>
                        <a:pt x="173" y="251"/>
                        <a:pt x="173" y="251"/>
                      </a:cubicBezTo>
                      <a:cubicBezTo>
                        <a:pt x="172" y="250"/>
                        <a:pt x="172" y="250"/>
                        <a:pt x="172" y="250"/>
                      </a:cubicBezTo>
                      <a:cubicBezTo>
                        <a:pt x="172" y="250"/>
                        <a:pt x="172" y="250"/>
                        <a:pt x="172" y="250"/>
                      </a:cubicBezTo>
                      <a:cubicBezTo>
                        <a:pt x="171" y="251"/>
                        <a:pt x="171" y="251"/>
                        <a:pt x="171" y="251"/>
                      </a:cubicBezTo>
                      <a:cubicBezTo>
                        <a:pt x="171" y="252"/>
                        <a:pt x="171" y="252"/>
                        <a:pt x="171" y="252"/>
                      </a:cubicBezTo>
                      <a:cubicBezTo>
                        <a:pt x="171" y="251"/>
                        <a:pt x="171" y="251"/>
                        <a:pt x="171" y="251"/>
                      </a:cubicBezTo>
                      <a:cubicBezTo>
                        <a:pt x="171" y="251"/>
                        <a:pt x="171" y="251"/>
                        <a:pt x="171" y="251"/>
                      </a:cubicBezTo>
                      <a:cubicBezTo>
                        <a:pt x="171" y="251"/>
                        <a:pt x="171" y="251"/>
                        <a:pt x="171" y="251"/>
                      </a:cubicBezTo>
                      <a:cubicBezTo>
                        <a:pt x="170" y="251"/>
                        <a:pt x="170" y="251"/>
                        <a:pt x="170" y="251"/>
                      </a:cubicBezTo>
                      <a:cubicBezTo>
                        <a:pt x="170" y="252"/>
                        <a:pt x="170" y="252"/>
                        <a:pt x="170" y="252"/>
                      </a:cubicBezTo>
                      <a:cubicBezTo>
                        <a:pt x="169" y="252"/>
                        <a:pt x="169" y="252"/>
                        <a:pt x="169" y="252"/>
                      </a:cubicBezTo>
                      <a:cubicBezTo>
                        <a:pt x="169" y="252"/>
                        <a:pt x="169" y="252"/>
                        <a:pt x="169" y="252"/>
                      </a:cubicBezTo>
                      <a:cubicBezTo>
                        <a:pt x="168" y="252"/>
                        <a:pt x="168" y="252"/>
                        <a:pt x="168" y="252"/>
                      </a:cubicBezTo>
                      <a:cubicBezTo>
                        <a:pt x="168" y="253"/>
                        <a:pt x="168" y="253"/>
                        <a:pt x="168" y="253"/>
                      </a:cubicBezTo>
                      <a:cubicBezTo>
                        <a:pt x="168" y="253"/>
                        <a:pt x="168" y="253"/>
                        <a:pt x="168" y="253"/>
                      </a:cubicBezTo>
                      <a:cubicBezTo>
                        <a:pt x="167" y="253"/>
                        <a:pt x="167" y="253"/>
                        <a:pt x="167" y="253"/>
                      </a:cubicBezTo>
                      <a:cubicBezTo>
                        <a:pt x="167" y="253"/>
                        <a:pt x="167" y="253"/>
                        <a:pt x="167" y="253"/>
                      </a:cubicBezTo>
                      <a:cubicBezTo>
                        <a:pt x="166" y="253"/>
                        <a:pt x="166" y="253"/>
                        <a:pt x="166" y="253"/>
                      </a:cubicBezTo>
                      <a:cubicBezTo>
                        <a:pt x="166" y="254"/>
                        <a:pt x="166" y="254"/>
                        <a:pt x="166" y="254"/>
                      </a:cubicBezTo>
                      <a:cubicBezTo>
                        <a:pt x="166" y="253"/>
                        <a:pt x="166" y="253"/>
                        <a:pt x="166" y="253"/>
                      </a:cubicBezTo>
                      <a:cubicBezTo>
                        <a:pt x="166" y="253"/>
                        <a:pt x="166" y="253"/>
                        <a:pt x="166" y="253"/>
                      </a:cubicBezTo>
                      <a:cubicBezTo>
                        <a:pt x="165" y="253"/>
                        <a:pt x="165" y="253"/>
                        <a:pt x="165" y="253"/>
                      </a:cubicBezTo>
                      <a:cubicBezTo>
                        <a:pt x="165" y="253"/>
                        <a:pt x="165" y="253"/>
                        <a:pt x="165" y="253"/>
                      </a:cubicBezTo>
                      <a:cubicBezTo>
                        <a:pt x="165" y="254"/>
                        <a:pt x="165" y="254"/>
                        <a:pt x="165" y="254"/>
                      </a:cubicBezTo>
                      <a:cubicBezTo>
                        <a:pt x="164" y="254"/>
                        <a:pt x="164" y="254"/>
                        <a:pt x="164" y="254"/>
                      </a:cubicBezTo>
                      <a:cubicBezTo>
                        <a:pt x="164" y="255"/>
                        <a:pt x="164" y="255"/>
                        <a:pt x="164" y="255"/>
                      </a:cubicBezTo>
                      <a:cubicBezTo>
                        <a:pt x="163" y="255"/>
                        <a:pt x="163" y="255"/>
                        <a:pt x="163" y="255"/>
                      </a:cubicBezTo>
                      <a:cubicBezTo>
                        <a:pt x="163" y="254"/>
                        <a:pt x="163" y="254"/>
                        <a:pt x="163" y="254"/>
                      </a:cubicBezTo>
                      <a:cubicBezTo>
                        <a:pt x="162" y="253"/>
                        <a:pt x="162" y="253"/>
                        <a:pt x="162" y="253"/>
                      </a:cubicBezTo>
                      <a:cubicBezTo>
                        <a:pt x="161" y="253"/>
                        <a:pt x="161" y="253"/>
                        <a:pt x="161" y="253"/>
                      </a:cubicBezTo>
                      <a:cubicBezTo>
                        <a:pt x="160" y="253"/>
                        <a:pt x="160" y="253"/>
                        <a:pt x="160" y="253"/>
                      </a:cubicBezTo>
                      <a:cubicBezTo>
                        <a:pt x="160" y="254"/>
                        <a:pt x="160" y="254"/>
                        <a:pt x="160" y="254"/>
                      </a:cubicBezTo>
                      <a:cubicBezTo>
                        <a:pt x="160" y="253"/>
                        <a:pt x="160" y="253"/>
                        <a:pt x="160" y="253"/>
                      </a:cubicBezTo>
                      <a:cubicBezTo>
                        <a:pt x="159" y="254"/>
                        <a:pt x="159" y="254"/>
                        <a:pt x="159" y="254"/>
                      </a:cubicBezTo>
                      <a:cubicBezTo>
                        <a:pt x="159" y="255"/>
                        <a:pt x="159" y="255"/>
                        <a:pt x="159" y="255"/>
                      </a:cubicBezTo>
                      <a:cubicBezTo>
                        <a:pt x="158" y="255"/>
                        <a:pt x="158" y="255"/>
                        <a:pt x="158" y="255"/>
                      </a:cubicBezTo>
                      <a:cubicBezTo>
                        <a:pt x="158" y="255"/>
                        <a:pt x="158" y="255"/>
                        <a:pt x="158" y="255"/>
                      </a:cubicBezTo>
                      <a:cubicBezTo>
                        <a:pt x="157" y="255"/>
                        <a:pt x="157" y="255"/>
                        <a:pt x="157" y="255"/>
                      </a:cubicBezTo>
                      <a:cubicBezTo>
                        <a:pt x="156" y="255"/>
                        <a:pt x="156" y="255"/>
                        <a:pt x="156" y="255"/>
                      </a:cubicBezTo>
                      <a:cubicBezTo>
                        <a:pt x="156" y="255"/>
                        <a:pt x="156" y="255"/>
                        <a:pt x="156" y="255"/>
                      </a:cubicBezTo>
                      <a:cubicBezTo>
                        <a:pt x="155" y="254"/>
                        <a:pt x="155" y="254"/>
                        <a:pt x="155" y="254"/>
                      </a:cubicBezTo>
                      <a:cubicBezTo>
                        <a:pt x="154" y="254"/>
                        <a:pt x="154" y="254"/>
                        <a:pt x="154" y="254"/>
                      </a:cubicBezTo>
                      <a:cubicBezTo>
                        <a:pt x="154" y="255"/>
                        <a:pt x="154" y="255"/>
                        <a:pt x="154" y="255"/>
                      </a:cubicBezTo>
                      <a:cubicBezTo>
                        <a:pt x="154" y="256"/>
                        <a:pt x="154" y="256"/>
                        <a:pt x="154" y="256"/>
                      </a:cubicBezTo>
                      <a:cubicBezTo>
                        <a:pt x="153" y="255"/>
                        <a:pt x="153" y="255"/>
                        <a:pt x="153" y="255"/>
                      </a:cubicBezTo>
                      <a:cubicBezTo>
                        <a:pt x="152" y="255"/>
                        <a:pt x="152" y="255"/>
                        <a:pt x="152" y="255"/>
                      </a:cubicBezTo>
                      <a:cubicBezTo>
                        <a:pt x="152" y="254"/>
                        <a:pt x="152" y="254"/>
                        <a:pt x="152" y="254"/>
                      </a:cubicBezTo>
                      <a:cubicBezTo>
                        <a:pt x="152" y="253"/>
                        <a:pt x="152" y="253"/>
                        <a:pt x="152" y="253"/>
                      </a:cubicBezTo>
                      <a:cubicBezTo>
                        <a:pt x="152" y="253"/>
                        <a:pt x="152" y="253"/>
                        <a:pt x="152" y="253"/>
                      </a:cubicBezTo>
                      <a:cubicBezTo>
                        <a:pt x="151" y="252"/>
                        <a:pt x="151" y="252"/>
                        <a:pt x="151" y="252"/>
                      </a:cubicBezTo>
                      <a:cubicBezTo>
                        <a:pt x="151" y="251"/>
                        <a:pt x="151" y="251"/>
                        <a:pt x="151" y="251"/>
                      </a:cubicBezTo>
                      <a:cubicBezTo>
                        <a:pt x="151" y="251"/>
                        <a:pt x="151" y="251"/>
                        <a:pt x="151" y="251"/>
                      </a:cubicBezTo>
                      <a:cubicBezTo>
                        <a:pt x="150" y="250"/>
                        <a:pt x="150" y="250"/>
                        <a:pt x="150" y="250"/>
                      </a:cubicBezTo>
                      <a:cubicBezTo>
                        <a:pt x="150" y="248"/>
                        <a:pt x="150" y="248"/>
                        <a:pt x="150" y="248"/>
                      </a:cubicBezTo>
                      <a:cubicBezTo>
                        <a:pt x="149" y="248"/>
                        <a:pt x="149" y="248"/>
                        <a:pt x="149" y="248"/>
                      </a:cubicBezTo>
                      <a:cubicBezTo>
                        <a:pt x="149" y="248"/>
                        <a:pt x="149" y="248"/>
                        <a:pt x="149" y="248"/>
                      </a:cubicBezTo>
                      <a:cubicBezTo>
                        <a:pt x="148" y="249"/>
                        <a:pt x="148" y="249"/>
                        <a:pt x="148" y="249"/>
                      </a:cubicBezTo>
                      <a:cubicBezTo>
                        <a:pt x="149" y="250"/>
                        <a:pt x="149" y="250"/>
                        <a:pt x="149" y="250"/>
                      </a:cubicBezTo>
                      <a:cubicBezTo>
                        <a:pt x="149" y="251"/>
                        <a:pt x="149" y="251"/>
                        <a:pt x="149" y="251"/>
                      </a:cubicBezTo>
                      <a:cubicBezTo>
                        <a:pt x="150" y="251"/>
                        <a:pt x="150" y="251"/>
                        <a:pt x="150" y="251"/>
                      </a:cubicBezTo>
                      <a:cubicBezTo>
                        <a:pt x="150" y="252"/>
                        <a:pt x="150" y="252"/>
                        <a:pt x="150" y="252"/>
                      </a:cubicBezTo>
                      <a:cubicBezTo>
                        <a:pt x="150" y="253"/>
                        <a:pt x="150" y="253"/>
                        <a:pt x="150" y="253"/>
                      </a:cubicBezTo>
                      <a:cubicBezTo>
                        <a:pt x="149" y="254"/>
                        <a:pt x="149" y="254"/>
                        <a:pt x="149" y="254"/>
                      </a:cubicBezTo>
                      <a:cubicBezTo>
                        <a:pt x="150" y="254"/>
                        <a:pt x="150" y="254"/>
                        <a:pt x="150" y="254"/>
                      </a:cubicBezTo>
                      <a:cubicBezTo>
                        <a:pt x="151" y="255"/>
                        <a:pt x="151" y="255"/>
                        <a:pt x="151" y="255"/>
                      </a:cubicBezTo>
                      <a:cubicBezTo>
                        <a:pt x="151" y="256"/>
                        <a:pt x="151" y="256"/>
                        <a:pt x="151" y="256"/>
                      </a:cubicBezTo>
                      <a:cubicBezTo>
                        <a:pt x="150" y="257"/>
                        <a:pt x="150" y="257"/>
                        <a:pt x="150" y="257"/>
                      </a:cubicBezTo>
                      <a:cubicBezTo>
                        <a:pt x="150" y="258"/>
                        <a:pt x="150" y="258"/>
                        <a:pt x="150" y="258"/>
                      </a:cubicBezTo>
                      <a:cubicBezTo>
                        <a:pt x="149" y="258"/>
                        <a:pt x="149" y="258"/>
                        <a:pt x="149" y="258"/>
                      </a:cubicBezTo>
                      <a:cubicBezTo>
                        <a:pt x="149" y="258"/>
                        <a:pt x="149" y="258"/>
                        <a:pt x="149" y="258"/>
                      </a:cubicBezTo>
                      <a:cubicBezTo>
                        <a:pt x="148" y="258"/>
                        <a:pt x="148" y="258"/>
                        <a:pt x="148" y="258"/>
                      </a:cubicBezTo>
                      <a:cubicBezTo>
                        <a:pt x="147" y="258"/>
                        <a:pt x="147" y="258"/>
                        <a:pt x="147" y="258"/>
                      </a:cubicBezTo>
                      <a:cubicBezTo>
                        <a:pt x="146" y="259"/>
                        <a:pt x="146" y="259"/>
                        <a:pt x="146" y="259"/>
                      </a:cubicBezTo>
                      <a:cubicBezTo>
                        <a:pt x="146" y="260"/>
                        <a:pt x="146" y="260"/>
                        <a:pt x="146" y="260"/>
                      </a:cubicBezTo>
                      <a:cubicBezTo>
                        <a:pt x="145" y="259"/>
                        <a:pt x="145" y="259"/>
                        <a:pt x="145" y="259"/>
                      </a:cubicBezTo>
                      <a:cubicBezTo>
                        <a:pt x="145" y="260"/>
                        <a:pt x="145" y="260"/>
                        <a:pt x="145" y="260"/>
                      </a:cubicBezTo>
                      <a:cubicBezTo>
                        <a:pt x="145" y="260"/>
                        <a:pt x="145" y="260"/>
                        <a:pt x="145" y="260"/>
                      </a:cubicBezTo>
                      <a:cubicBezTo>
                        <a:pt x="145" y="260"/>
                        <a:pt x="145" y="260"/>
                        <a:pt x="145" y="260"/>
                      </a:cubicBezTo>
                      <a:cubicBezTo>
                        <a:pt x="145" y="261"/>
                        <a:pt x="145" y="261"/>
                        <a:pt x="145" y="261"/>
                      </a:cubicBezTo>
                      <a:cubicBezTo>
                        <a:pt x="144" y="261"/>
                        <a:pt x="144" y="261"/>
                        <a:pt x="144" y="261"/>
                      </a:cubicBezTo>
                      <a:cubicBezTo>
                        <a:pt x="144" y="261"/>
                        <a:pt x="144" y="261"/>
                        <a:pt x="144" y="261"/>
                      </a:cubicBezTo>
                      <a:cubicBezTo>
                        <a:pt x="143" y="262"/>
                        <a:pt x="143" y="262"/>
                        <a:pt x="143" y="262"/>
                      </a:cubicBezTo>
                      <a:cubicBezTo>
                        <a:pt x="143" y="263"/>
                        <a:pt x="143" y="263"/>
                        <a:pt x="143" y="263"/>
                      </a:cubicBezTo>
                      <a:cubicBezTo>
                        <a:pt x="143" y="263"/>
                        <a:pt x="143" y="263"/>
                        <a:pt x="143" y="263"/>
                      </a:cubicBezTo>
                      <a:cubicBezTo>
                        <a:pt x="142" y="263"/>
                        <a:pt x="142" y="263"/>
                        <a:pt x="142" y="263"/>
                      </a:cubicBezTo>
                      <a:cubicBezTo>
                        <a:pt x="141" y="262"/>
                        <a:pt x="141" y="262"/>
                        <a:pt x="141" y="262"/>
                      </a:cubicBezTo>
                      <a:cubicBezTo>
                        <a:pt x="142" y="264"/>
                        <a:pt x="142" y="264"/>
                        <a:pt x="142" y="264"/>
                      </a:cubicBezTo>
                      <a:cubicBezTo>
                        <a:pt x="143" y="264"/>
                        <a:pt x="143" y="264"/>
                        <a:pt x="143" y="264"/>
                      </a:cubicBezTo>
                      <a:cubicBezTo>
                        <a:pt x="142" y="265"/>
                        <a:pt x="142" y="265"/>
                        <a:pt x="142" y="265"/>
                      </a:cubicBezTo>
                      <a:cubicBezTo>
                        <a:pt x="142" y="264"/>
                        <a:pt x="142" y="264"/>
                        <a:pt x="142" y="264"/>
                      </a:cubicBezTo>
                      <a:cubicBezTo>
                        <a:pt x="141" y="264"/>
                        <a:pt x="141" y="264"/>
                        <a:pt x="141" y="264"/>
                      </a:cubicBezTo>
                      <a:cubicBezTo>
                        <a:pt x="141" y="264"/>
                        <a:pt x="141" y="264"/>
                        <a:pt x="141" y="264"/>
                      </a:cubicBezTo>
                      <a:cubicBezTo>
                        <a:pt x="141" y="265"/>
                        <a:pt x="141" y="265"/>
                        <a:pt x="141" y="265"/>
                      </a:cubicBezTo>
                      <a:cubicBezTo>
                        <a:pt x="141" y="266"/>
                        <a:pt x="141" y="266"/>
                        <a:pt x="141" y="266"/>
                      </a:cubicBezTo>
                      <a:cubicBezTo>
                        <a:pt x="141" y="266"/>
                        <a:pt x="141" y="266"/>
                        <a:pt x="141" y="266"/>
                      </a:cubicBezTo>
                      <a:cubicBezTo>
                        <a:pt x="140" y="266"/>
                        <a:pt x="140" y="266"/>
                        <a:pt x="140" y="266"/>
                      </a:cubicBezTo>
                      <a:cubicBezTo>
                        <a:pt x="138" y="268"/>
                        <a:pt x="138" y="268"/>
                        <a:pt x="138" y="268"/>
                      </a:cubicBezTo>
                      <a:cubicBezTo>
                        <a:pt x="138" y="269"/>
                        <a:pt x="138" y="269"/>
                        <a:pt x="138" y="269"/>
                      </a:cubicBezTo>
                      <a:cubicBezTo>
                        <a:pt x="138" y="270"/>
                        <a:pt x="138" y="270"/>
                        <a:pt x="138" y="270"/>
                      </a:cubicBezTo>
                      <a:cubicBezTo>
                        <a:pt x="138" y="271"/>
                        <a:pt x="138" y="271"/>
                        <a:pt x="138" y="271"/>
                      </a:cubicBezTo>
                      <a:cubicBezTo>
                        <a:pt x="137" y="272"/>
                        <a:pt x="137" y="272"/>
                        <a:pt x="137" y="272"/>
                      </a:cubicBezTo>
                      <a:cubicBezTo>
                        <a:pt x="136" y="272"/>
                        <a:pt x="136" y="272"/>
                        <a:pt x="136" y="272"/>
                      </a:cubicBezTo>
                      <a:cubicBezTo>
                        <a:pt x="136" y="272"/>
                        <a:pt x="136" y="272"/>
                        <a:pt x="136" y="272"/>
                      </a:cubicBezTo>
                      <a:cubicBezTo>
                        <a:pt x="136" y="271"/>
                        <a:pt x="136" y="271"/>
                        <a:pt x="136" y="271"/>
                      </a:cubicBezTo>
                      <a:cubicBezTo>
                        <a:pt x="136" y="271"/>
                        <a:pt x="136" y="271"/>
                        <a:pt x="136" y="271"/>
                      </a:cubicBezTo>
                      <a:cubicBezTo>
                        <a:pt x="137" y="270"/>
                        <a:pt x="137" y="270"/>
                        <a:pt x="137" y="270"/>
                      </a:cubicBezTo>
                      <a:cubicBezTo>
                        <a:pt x="136" y="271"/>
                        <a:pt x="136" y="271"/>
                        <a:pt x="136" y="271"/>
                      </a:cubicBezTo>
                      <a:cubicBezTo>
                        <a:pt x="135" y="271"/>
                        <a:pt x="135" y="271"/>
                        <a:pt x="135" y="271"/>
                      </a:cubicBezTo>
                      <a:cubicBezTo>
                        <a:pt x="135" y="272"/>
                        <a:pt x="135" y="272"/>
                        <a:pt x="135" y="272"/>
                      </a:cubicBezTo>
                      <a:cubicBezTo>
                        <a:pt x="135" y="273"/>
                        <a:pt x="135" y="273"/>
                        <a:pt x="135" y="273"/>
                      </a:cubicBezTo>
                      <a:cubicBezTo>
                        <a:pt x="135" y="273"/>
                        <a:pt x="135" y="273"/>
                        <a:pt x="135" y="273"/>
                      </a:cubicBezTo>
                      <a:cubicBezTo>
                        <a:pt x="133" y="274"/>
                        <a:pt x="133" y="274"/>
                        <a:pt x="133" y="274"/>
                      </a:cubicBezTo>
                      <a:cubicBezTo>
                        <a:pt x="133" y="275"/>
                        <a:pt x="133" y="275"/>
                        <a:pt x="133" y="275"/>
                      </a:cubicBezTo>
                      <a:cubicBezTo>
                        <a:pt x="133" y="275"/>
                        <a:pt x="133" y="275"/>
                        <a:pt x="133" y="275"/>
                      </a:cubicBezTo>
                      <a:cubicBezTo>
                        <a:pt x="133" y="274"/>
                        <a:pt x="133" y="274"/>
                        <a:pt x="133" y="274"/>
                      </a:cubicBezTo>
                      <a:cubicBezTo>
                        <a:pt x="132" y="273"/>
                        <a:pt x="132" y="273"/>
                        <a:pt x="132" y="273"/>
                      </a:cubicBezTo>
                      <a:cubicBezTo>
                        <a:pt x="131" y="273"/>
                        <a:pt x="131" y="273"/>
                        <a:pt x="131" y="273"/>
                      </a:cubicBezTo>
                      <a:cubicBezTo>
                        <a:pt x="131" y="274"/>
                        <a:pt x="131" y="274"/>
                        <a:pt x="131" y="274"/>
                      </a:cubicBezTo>
                      <a:cubicBezTo>
                        <a:pt x="131" y="274"/>
                        <a:pt x="131" y="274"/>
                        <a:pt x="131" y="274"/>
                      </a:cubicBezTo>
                      <a:cubicBezTo>
                        <a:pt x="130" y="274"/>
                        <a:pt x="130" y="274"/>
                        <a:pt x="130" y="274"/>
                      </a:cubicBezTo>
                      <a:cubicBezTo>
                        <a:pt x="130" y="273"/>
                        <a:pt x="130" y="273"/>
                        <a:pt x="130" y="273"/>
                      </a:cubicBezTo>
                      <a:cubicBezTo>
                        <a:pt x="129" y="273"/>
                        <a:pt x="129" y="273"/>
                        <a:pt x="129" y="273"/>
                      </a:cubicBezTo>
                      <a:cubicBezTo>
                        <a:pt x="128" y="273"/>
                        <a:pt x="128" y="273"/>
                        <a:pt x="128" y="273"/>
                      </a:cubicBezTo>
                      <a:cubicBezTo>
                        <a:pt x="129" y="274"/>
                        <a:pt x="129" y="274"/>
                        <a:pt x="129" y="274"/>
                      </a:cubicBezTo>
                      <a:cubicBezTo>
                        <a:pt x="129" y="274"/>
                        <a:pt x="129" y="274"/>
                        <a:pt x="129" y="274"/>
                      </a:cubicBezTo>
                      <a:cubicBezTo>
                        <a:pt x="130" y="275"/>
                        <a:pt x="130" y="275"/>
                        <a:pt x="130" y="275"/>
                      </a:cubicBezTo>
                      <a:cubicBezTo>
                        <a:pt x="130" y="276"/>
                        <a:pt x="130" y="276"/>
                        <a:pt x="130" y="276"/>
                      </a:cubicBezTo>
                      <a:cubicBezTo>
                        <a:pt x="129" y="276"/>
                        <a:pt x="129" y="276"/>
                        <a:pt x="129" y="276"/>
                      </a:cubicBezTo>
                      <a:cubicBezTo>
                        <a:pt x="129" y="276"/>
                        <a:pt x="129" y="276"/>
                        <a:pt x="129" y="276"/>
                      </a:cubicBezTo>
                      <a:cubicBezTo>
                        <a:pt x="127" y="277"/>
                        <a:pt x="127" y="277"/>
                        <a:pt x="127" y="277"/>
                      </a:cubicBezTo>
                      <a:cubicBezTo>
                        <a:pt x="126" y="278"/>
                        <a:pt x="126" y="278"/>
                        <a:pt x="126" y="278"/>
                      </a:cubicBezTo>
                      <a:cubicBezTo>
                        <a:pt x="126" y="278"/>
                        <a:pt x="126" y="278"/>
                        <a:pt x="126" y="278"/>
                      </a:cubicBezTo>
                      <a:cubicBezTo>
                        <a:pt x="125" y="278"/>
                        <a:pt x="125" y="278"/>
                        <a:pt x="125" y="278"/>
                      </a:cubicBezTo>
                      <a:cubicBezTo>
                        <a:pt x="125" y="278"/>
                        <a:pt x="125" y="278"/>
                        <a:pt x="125" y="278"/>
                      </a:cubicBezTo>
                      <a:cubicBezTo>
                        <a:pt x="126" y="277"/>
                        <a:pt x="126" y="277"/>
                        <a:pt x="126" y="277"/>
                      </a:cubicBezTo>
                      <a:cubicBezTo>
                        <a:pt x="125" y="276"/>
                        <a:pt x="125" y="276"/>
                        <a:pt x="125" y="276"/>
                      </a:cubicBezTo>
                      <a:cubicBezTo>
                        <a:pt x="125" y="276"/>
                        <a:pt x="125" y="276"/>
                        <a:pt x="125" y="276"/>
                      </a:cubicBezTo>
                      <a:cubicBezTo>
                        <a:pt x="124" y="277"/>
                        <a:pt x="124" y="277"/>
                        <a:pt x="124" y="277"/>
                      </a:cubicBezTo>
                      <a:cubicBezTo>
                        <a:pt x="124" y="278"/>
                        <a:pt x="124" y="278"/>
                        <a:pt x="124" y="278"/>
                      </a:cubicBezTo>
                      <a:cubicBezTo>
                        <a:pt x="124" y="278"/>
                        <a:pt x="124" y="278"/>
                        <a:pt x="124" y="278"/>
                      </a:cubicBezTo>
                      <a:cubicBezTo>
                        <a:pt x="123" y="278"/>
                        <a:pt x="123" y="278"/>
                        <a:pt x="123" y="278"/>
                      </a:cubicBezTo>
                      <a:cubicBezTo>
                        <a:pt x="122" y="279"/>
                        <a:pt x="122" y="279"/>
                        <a:pt x="122" y="279"/>
                      </a:cubicBezTo>
                      <a:cubicBezTo>
                        <a:pt x="122" y="278"/>
                        <a:pt x="122" y="278"/>
                        <a:pt x="122" y="278"/>
                      </a:cubicBezTo>
                      <a:cubicBezTo>
                        <a:pt x="121" y="277"/>
                        <a:pt x="121" y="277"/>
                        <a:pt x="121" y="277"/>
                      </a:cubicBezTo>
                      <a:cubicBezTo>
                        <a:pt x="121" y="277"/>
                        <a:pt x="121" y="277"/>
                        <a:pt x="121" y="277"/>
                      </a:cubicBezTo>
                      <a:cubicBezTo>
                        <a:pt x="122" y="276"/>
                        <a:pt x="122" y="276"/>
                        <a:pt x="122" y="276"/>
                      </a:cubicBezTo>
                      <a:cubicBezTo>
                        <a:pt x="121" y="275"/>
                        <a:pt x="121" y="275"/>
                        <a:pt x="121" y="275"/>
                      </a:cubicBezTo>
                      <a:cubicBezTo>
                        <a:pt x="121" y="275"/>
                        <a:pt x="121" y="275"/>
                        <a:pt x="121" y="275"/>
                      </a:cubicBezTo>
                      <a:cubicBezTo>
                        <a:pt x="121" y="275"/>
                        <a:pt x="121" y="275"/>
                        <a:pt x="121" y="275"/>
                      </a:cubicBezTo>
                      <a:cubicBezTo>
                        <a:pt x="120" y="277"/>
                        <a:pt x="120" y="277"/>
                        <a:pt x="120" y="277"/>
                      </a:cubicBezTo>
                      <a:cubicBezTo>
                        <a:pt x="120" y="278"/>
                        <a:pt x="120" y="278"/>
                        <a:pt x="120" y="278"/>
                      </a:cubicBezTo>
                      <a:cubicBezTo>
                        <a:pt x="120" y="278"/>
                        <a:pt x="120" y="278"/>
                        <a:pt x="120" y="278"/>
                      </a:cubicBezTo>
                      <a:cubicBezTo>
                        <a:pt x="120" y="279"/>
                        <a:pt x="120" y="279"/>
                        <a:pt x="120" y="279"/>
                      </a:cubicBezTo>
                      <a:cubicBezTo>
                        <a:pt x="120" y="279"/>
                        <a:pt x="120" y="279"/>
                        <a:pt x="120" y="279"/>
                      </a:cubicBezTo>
                      <a:cubicBezTo>
                        <a:pt x="118" y="277"/>
                        <a:pt x="118" y="277"/>
                        <a:pt x="118" y="277"/>
                      </a:cubicBezTo>
                      <a:cubicBezTo>
                        <a:pt x="118" y="276"/>
                        <a:pt x="118" y="276"/>
                        <a:pt x="118" y="276"/>
                      </a:cubicBezTo>
                      <a:cubicBezTo>
                        <a:pt x="119" y="275"/>
                        <a:pt x="119" y="275"/>
                        <a:pt x="119" y="275"/>
                      </a:cubicBezTo>
                      <a:cubicBezTo>
                        <a:pt x="120" y="274"/>
                        <a:pt x="120" y="274"/>
                        <a:pt x="120" y="274"/>
                      </a:cubicBezTo>
                      <a:cubicBezTo>
                        <a:pt x="120" y="273"/>
                        <a:pt x="120" y="273"/>
                        <a:pt x="120" y="273"/>
                      </a:cubicBezTo>
                      <a:cubicBezTo>
                        <a:pt x="119" y="273"/>
                        <a:pt x="119" y="273"/>
                        <a:pt x="119" y="273"/>
                      </a:cubicBezTo>
                      <a:cubicBezTo>
                        <a:pt x="118" y="272"/>
                        <a:pt x="118" y="272"/>
                        <a:pt x="118" y="272"/>
                      </a:cubicBezTo>
                      <a:cubicBezTo>
                        <a:pt x="118" y="272"/>
                        <a:pt x="118" y="272"/>
                        <a:pt x="118" y="272"/>
                      </a:cubicBezTo>
                      <a:cubicBezTo>
                        <a:pt x="118" y="272"/>
                        <a:pt x="118" y="272"/>
                        <a:pt x="118" y="272"/>
                      </a:cubicBezTo>
                      <a:cubicBezTo>
                        <a:pt x="117" y="272"/>
                        <a:pt x="117" y="272"/>
                        <a:pt x="117" y="272"/>
                      </a:cubicBezTo>
                      <a:cubicBezTo>
                        <a:pt x="117" y="273"/>
                        <a:pt x="117" y="273"/>
                        <a:pt x="117" y="273"/>
                      </a:cubicBezTo>
                      <a:cubicBezTo>
                        <a:pt x="117" y="273"/>
                        <a:pt x="117" y="273"/>
                        <a:pt x="117" y="273"/>
                      </a:cubicBezTo>
                      <a:cubicBezTo>
                        <a:pt x="117" y="274"/>
                        <a:pt x="117" y="274"/>
                        <a:pt x="117" y="274"/>
                      </a:cubicBezTo>
                      <a:cubicBezTo>
                        <a:pt x="117" y="275"/>
                        <a:pt x="117" y="275"/>
                        <a:pt x="117" y="275"/>
                      </a:cubicBezTo>
                      <a:cubicBezTo>
                        <a:pt x="116" y="276"/>
                        <a:pt x="116" y="276"/>
                        <a:pt x="116" y="276"/>
                      </a:cubicBezTo>
                      <a:cubicBezTo>
                        <a:pt x="116" y="277"/>
                        <a:pt x="116" y="277"/>
                        <a:pt x="116" y="277"/>
                      </a:cubicBezTo>
                      <a:cubicBezTo>
                        <a:pt x="115" y="277"/>
                        <a:pt x="115" y="277"/>
                        <a:pt x="115" y="277"/>
                      </a:cubicBezTo>
                      <a:cubicBezTo>
                        <a:pt x="115" y="276"/>
                        <a:pt x="115" y="276"/>
                        <a:pt x="115" y="276"/>
                      </a:cubicBezTo>
                      <a:cubicBezTo>
                        <a:pt x="115" y="276"/>
                        <a:pt x="115" y="276"/>
                        <a:pt x="115" y="276"/>
                      </a:cubicBezTo>
                      <a:cubicBezTo>
                        <a:pt x="114" y="277"/>
                        <a:pt x="114" y="277"/>
                        <a:pt x="114" y="277"/>
                      </a:cubicBezTo>
                      <a:cubicBezTo>
                        <a:pt x="114" y="278"/>
                        <a:pt x="114" y="278"/>
                        <a:pt x="114" y="278"/>
                      </a:cubicBezTo>
                      <a:cubicBezTo>
                        <a:pt x="115" y="279"/>
                        <a:pt x="115" y="279"/>
                        <a:pt x="115" y="279"/>
                      </a:cubicBezTo>
                      <a:cubicBezTo>
                        <a:pt x="115" y="280"/>
                        <a:pt x="115" y="280"/>
                        <a:pt x="115" y="280"/>
                      </a:cubicBezTo>
                      <a:cubicBezTo>
                        <a:pt x="115" y="280"/>
                        <a:pt x="115" y="280"/>
                        <a:pt x="115" y="280"/>
                      </a:cubicBezTo>
                      <a:cubicBezTo>
                        <a:pt x="115" y="280"/>
                        <a:pt x="115" y="280"/>
                        <a:pt x="115" y="280"/>
                      </a:cubicBezTo>
                      <a:cubicBezTo>
                        <a:pt x="115" y="281"/>
                        <a:pt x="115" y="281"/>
                        <a:pt x="115" y="281"/>
                      </a:cubicBezTo>
                      <a:cubicBezTo>
                        <a:pt x="114" y="281"/>
                        <a:pt x="114" y="281"/>
                        <a:pt x="114" y="281"/>
                      </a:cubicBezTo>
                      <a:cubicBezTo>
                        <a:pt x="113" y="281"/>
                        <a:pt x="113" y="281"/>
                        <a:pt x="113" y="281"/>
                      </a:cubicBezTo>
                      <a:cubicBezTo>
                        <a:pt x="113" y="281"/>
                        <a:pt x="113" y="281"/>
                        <a:pt x="113" y="281"/>
                      </a:cubicBezTo>
                      <a:cubicBezTo>
                        <a:pt x="112" y="281"/>
                        <a:pt x="112" y="281"/>
                        <a:pt x="112" y="281"/>
                      </a:cubicBezTo>
                      <a:cubicBezTo>
                        <a:pt x="111" y="282"/>
                        <a:pt x="111" y="282"/>
                        <a:pt x="111" y="282"/>
                      </a:cubicBezTo>
                      <a:cubicBezTo>
                        <a:pt x="111" y="282"/>
                        <a:pt x="111" y="282"/>
                        <a:pt x="111" y="282"/>
                      </a:cubicBezTo>
                      <a:cubicBezTo>
                        <a:pt x="110" y="282"/>
                        <a:pt x="110" y="282"/>
                        <a:pt x="110" y="282"/>
                      </a:cubicBezTo>
                      <a:cubicBezTo>
                        <a:pt x="110" y="281"/>
                        <a:pt x="110" y="281"/>
                        <a:pt x="110" y="281"/>
                      </a:cubicBezTo>
                      <a:cubicBezTo>
                        <a:pt x="110" y="280"/>
                        <a:pt x="110" y="280"/>
                        <a:pt x="110" y="280"/>
                      </a:cubicBezTo>
                      <a:cubicBezTo>
                        <a:pt x="109" y="280"/>
                        <a:pt x="109" y="280"/>
                        <a:pt x="109" y="280"/>
                      </a:cubicBezTo>
                      <a:cubicBezTo>
                        <a:pt x="109" y="281"/>
                        <a:pt x="109" y="281"/>
                        <a:pt x="109" y="281"/>
                      </a:cubicBezTo>
                      <a:cubicBezTo>
                        <a:pt x="109" y="281"/>
                        <a:pt x="109" y="281"/>
                        <a:pt x="109" y="281"/>
                      </a:cubicBezTo>
                      <a:cubicBezTo>
                        <a:pt x="108" y="282"/>
                        <a:pt x="108" y="282"/>
                        <a:pt x="108" y="282"/>
                      </a:cubicBezTo>
                      <a:cubicBezTo>
                        <a:pt x="108" y="281"/>
                        <a:pt x="108" y="281"/>
                        <a:pt x="108" y="281"/>
                      </a:cubicBezTo>
                      <a:cubicBezTo>
                        <a:pt x="107" y="281"/>
                        <a:pt x="107" y="281"/>
                        <a:pt x="107" y="281"/>
                      </a:cubicBezTo>
                      <a:cubicBezTo>
                        <a:pt x="107" y="280"/>
                        <a:pt x="107" y="280"/>
                        <a:pt x="107"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5" y="282"/>
                        <a:pt x="105" y="282"/>
                        <a:pt x="105" y="282"/>
                      </a:cubicBezTo>
                      <a:cubicBezTo>
                        <a:pt x="105" y="283"/>
                        <a:pt x="105" y="283"/>
                        <a:pt x="105" y="283"/>
                      </a:cubicBezTo>
                      <a:cubicBezTo>
                        <a:pt x="105" y="284"/>
                        <a:pt x="105" y="284"/>
                        <a:pt x="105" y="284"/>
                      </a:cubicBezTo>
                      <a:cubicBezTo>
                        <a:pt x="105" y="285"/>
                        <a:pt x="105" y="285"/>
                        <a:pt x="105" y="285"/>
                      </a:cubicBezTo>
                      <a:cubicBezTo>
                        <a:pt x="103" y="287"/>
                        <a:pt x="103" y="287"/>
                        <a:pt x="103" y="287"/>
                      </a:cubicBezTo>
                      <a:cubicBezTo>
                        <a:pt x="103" y="287"/>
                        <a:pt x="103" y="287"/>
                        <a:pt x="103" y="287"/>
                      </a:cubicBezTo>
                      <a:cubicBezTo>
                        <a:pt x="103" y="286"/>
                        <a:pt x="103" y="286"/>
                        <a:pt x="103" y="286"/>
                      </a:cubicBezTo>
                      <a:cubicBezTo>
                        <a:pt x="102" y="285"/>
                        <a:pt x="102" y="285"/>
                        <a:pt x="102" y="285"/>
                      </a:cubicBezTo>
                      <a:cubicBezTo>
                        <a:pt x="102" y="285"/>
                        <a:pt x="102" y="285"/>
                        <a:pt x="102" y="285"/>
                      </a:cubicBezTo>
                      <a:cubicBezTo>
                        <a:pt x="101" y="285"/>
                        <a:pt x="101" y="285"/>
                        <a:pt x="101" y="285"/>
                      </a:cubicBezTo>
                      <a:cubicBezTo>
                        <a:pt x="101" y="286"/>
                        <a:pt x="101" y="286"/>
                        <a:pt x="101" y="286"/>
                      </a:cubicBezTo>
                      <a:cubicBezTo>
                        <a:pt x="100" y="285"/>
                        <a:pt x="100" y="285"/>
                        <a:pt x="100" y="285"/>
                      </a:cubicBezTo>
                      <a:cubicBezTo>
                        <a:pt x="100" y="284"/>
                        <a:pt x="100" y="284"/>
                        <a:pt x="100" y="284"/>
                      </a:cubicBezTo>
                      <a:cubicBezTo>
                        <a:pt x="99" y="284"/>
                        <a:pt x="99" y="284"/>
                        <a:pt x="99" y="284"/>
                      </a:cubicBezTo>
                      <a:cubicBezTo>
                        <a:pt x="99" y="285"/>
                        <a:pt x="99" y="285"/>
                        <a:pt x="99" y="285"/>
                      </a:cubicBezTo>
                      <a:cubicBezTo>
                        <a:pt x="99" y="285"/>
                        <a:pt x="99" y="285"/>
                        <a:pt x="99" y="285"/>
                      </a:cubicBezTo>
                      <a:cubicBezTo>
                        <a:pt x="99" y="286"/>
                        <a:pt x="99" y="286"/>
                        <a:pt x="99" y="286"/>
                      </a:cubicBezTo>
                      <a:cubicBezTo>
                        <a:pt x="99" y="287"/>
                        <a:pt x="99" y="287"/>
                        <a:pt x="99" y="287"/>
                      </a:cubicBezTo>
                      <a:cubicBezTo>
                        <a:pt x="99" y="287"/>
                        <a:pt x="99" y="287"/>
                        <a:pt x="99" y="287"/>
                      </a:cubicBezTo>
                      <a:cubicBezTo>
                        <a:pt x="99" y="288"/>
                        <a:pt x="99" y="288"/>
                        <a:pt x="99" y="288"/>
                      </a:cubicBezTo>
                      <a:cubicBezTo>
                        <a:pt x="100" y="289"/>
                        <a:pt x="100" y="289"/>
                        <a:pt x="100" y="289"/>
                      </a:cubicBezTo>
                      <a:cubicBezTo>
                        <a:pt x="100" y="290"/>
                        <a:pt x="100" y="290"/>
                        <a:pt x="100" y="290"/>
                      </a:cubicBezTo>
                      <a:cubicBezTo>
                        <a:pt x="100" y="292"/>
                        <a:pt x="100" y="292"/>
                        <a:pt x="100" y="292"/>
                      </a:cubicBezTo>
                      <a:cubicBezTo>
                        <a:pt x="100" y="293"/>
                        <a:pt x="100" y="293"/>
                        <a:pt x="100" y="293"/>
                      </a:cubicBezTo>
                      <a:cubicBezTo>
                        <a:pt x="99" y="292"/>
                        <a:pt x="99" y="292"/>
                        <a:pt x="99" y="292"/>
                      </a:cubicBezTo>
                      <a:cubicBezTo>
                        <a:pt x="99" y="292"/>
                        <a:pt x="99" y="292"/>
                        <a:pt x="99" y="292"/>
                      </a:cubicBezTo>
                      <a:cubicBezTo>
                        <a:pt x="98" y="293"/>
                        <a:pt x="98" y="293"/>
                        <a:pt x="98" y="293"/>
                      </a:cubicBezTo>
                      <a:cubicBezTo>
                        <a:pt x="98" y="293"/>
                        <a:pt x="98" y="293"/>
                        <a:pt x="98" y="293"/>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5"/>
                        <a:pt x="96" y="295"/>
                        <a:pt x="96" y="295"/>
                      </a:cubicBezTo>
                      <a:cubicBezTo>
                        <a:pt x="97" y="295"/>
                        <a:pt x="97" y="295"/>
                        <a:pt x="97" y="295"/>
                      </a:cubicBezTo>
                      <a:cubicBezTo>
                        <a:pt x="98" y="296"/>
                        <a:pt x="98" y="296"/>
                        <a:pt x="98" y="296"/>
                      </a:cubicBezTo>
                      <a:cubicBezTo>
                        <a:pt x="98" y="296"/>
                        <a:pt x="98" y="296"/>
                        <a:pt x="98" y="296"/>
                      </a:cubicBezTo>
                      <a:cubicBezTo>
                        <a:pt x="99" y="296"/>
                        <a:pt x="99" y="296"/>
                        <a:pt x="99" y="296"/>
                      </a:cubicBezTo>
                      <a:cubicBezTo>
                        <a:pt x="100" y="296"/>
                        <a:pt x="100" y="296"/>
                        <a:pt x="100" y="296"/>
                      </a:cubicBezTo>
                      <a:cubicBezTo>
                        <a:pt x="99" y="296"/>
                        <a:pt x="99" y="296"/>
                        <a:pt x="99" y="296"/>
                      </a:cubicBezTo>
                      <a:cubicBezTo>
                        <a:pt x="99" y="297"/>
                        <a:pt x="99" y="297"/>
                        <a:pt x="99" y="297"/>
                      </a:cubicBezTo>
                      <a:cubicBezTo>
                        <a:pt x="99" y="297"/>
                        <a:pt x="99" y="297"/>
                        <a:pt x="99" y="297"/>
                      </a:cubicBezTo>
                      <a:cubicBezTo>
                        <a:pt x="98" y="297"/>
                        <a:pt x="98" y="297"/>
                        <a:pt x="98" y="297"/>
                      </a:cubicBezTo>
                      <a:cubicBezTo>
                        <a:pt x="98" y="298"/>
                        <a:pt x="98" y="298"/>
                        <a:pt x="98" y="298"/>
                      </a:cubicBezTo>
                      <a:cubicBezTo>
                        <a:pt x="98" y="298"/>
                        <a:pt x="98" y="298"/>
                        <a:pt x="98" y="298"/>
                      </a:cubicBezTo>
                      <a:cubicBezTo>
                        <a:pt x="99" y="299"/>
                        <a:pt x="99" y="299"/>
                        <a:pt x="99" y="299"/>
                      </a:cubicBezTo>
                      <a:cubicBezTo>
                        <a:pt x="98" y="300"/>
                        <a:pt x="98" y="300"/>
                        <a:pt x="98" y="300"/>
                      </a:cubicBezTo>
                      <a:cubicBezTo>
                        <a:pt x="98" y="300"/>
                        <a:pt x="98" y="300"/>
                        <a:pt x="98" y="300"/>
                      </a:cubicBezTo>
                      <a:cubicBezTo>
                        <a:pt x="98" y="300"/>
                        <a:pt x="98" y="300"/>
                        <a:pt x="98" y="300"/>
                      </a:cubicBezTo>
                      <a:cubicBezTo>
                        <a:pt x="98" y="301"/>
                        <a:pt x="98" y="301"/>
                        <a:pt x="98" y="301"/>
                      </a:cubicBezTo>
                      <a:cubicBezTo>
                        <a:pt x="97" y="300"/>
                        <a:pt x="97" y="300"/>
                        <a:pt x="97" y="300"/>
                      </a:cubicBezTo>
                      <a:cubicBezTo>
                        <a:pt x="97" y="299"/>
                        <a:pt x="97" y="299"/>
                        <a:pt x="97" y="299"/>
                      </a:cubicBezTo>
                      <a:cubicBezTo>
                        <a:pt x="96" y="299"/>
                        <a:pt x="96" y="299"/>
                        <a:pt x="96" y="299"/>
                      </a:cubicBezTo>
                      <a:cubicBezTo>
                        <a:pt x="95" y="299"/>
                        <a:pt x="95" y="299"/>
                        <a:pt x="95" y="299"/>
                      </a:cubicBezTo>
                      <a:cubicBezTo>
                        <a:pt x="95" y="298"/>
                        <a:pt x="95" y="298"/>
                        <a:pt x="95" y="298"/>
                      </a:cubicBezTo>
                      <a:cubicBezTo>
                        <a:pt x="94" y="298"/>
                        <a:pt x="94" y="298"/>
                        <a:pt x="94" y="298"/>
                      </a:cubicBezTo>
                      <a:cubicBezTo>
                        <a:pt x="93" y="299"/>
                        <a:pt x="93" y="299"/>
                        <a:pt x="93" y="299"/>
                      </a:cubicBezTo>
                      <a:cubicBezTo>
                        <a:pt x="93" y="299"/>
                        <a:pt x="93" y="299"/>
                        <a:pt x="93" y="299"/>
                      </a:cubicBezTo>
                      <a:cubicBezTo>
                        <a:pt x="94" y="300"/>
                        <a:pt x="94" y="300"/>
                        <a:pt x="94" y="300"/>
                      </a:cubicBezTo>
                      <a:cubicBezTo>
                        <a:pt x="95" y="300"/>
                        <a:pt x="95" y="300"/>
                        <a:pt x="95" y="300"/>
                      </a:cubicBezTo>
                      <a:cubicBezTo>
                        <a:pt x="97" y="301"/>
                        <a:pt x="97" y="301"/>
                        <a:pt x="97" y="301"/>
                      </a:cubicBezTo>
                      <a:cubicBezTo>
                        <a:pt x="98" y="301"/>
                        <a:pt x="98" y="301"/>
                        <a:pt x="98" y="301"/>
                      </a:cubicBezTo>
                      <a:cubicBezTo>
                        <a:pt x="98" y="302"/>
                        <a:pt x="98" y="302"/>
                        <a:pt x="98" y="302"/>
                      </a:cubicBezTo>
                      <a:cubicBezTo>
                        <a:pt x="97" y="302"/>
                        <a:pt x="97" y="302"/>
                        <a:pt x="97" y="302"/>
                      </a:cubicBezTo>
                      <a:cubicBezTo>
                        <a:pt x="97" y="303"/>
                        <a:pt x="97" y="303"/>
                        <a:pt x="97" y="303"/>
                      </a:cubicBezTo>
                      <a:cubicBezTo>
                        <a:pt x="96" y="302"/>
                        <a:pt x="96" y="302"/>
                        <a:pt x="96" y="302"/>
                      </a:cubicBezTo>
                      <a:cubicBezTo>
                        <a:pt x="95" y="303"/>
                        <a:pt x="95" y="303"/>
                        <a:pt x="95" y="303"/>
                      </a:cubicBezTo>
                      <a:cubicBezTo>
                        <a:pt x="95" y="303"/>
                        <a:pt x="95" y="303"/>
                        <a:pt x="95" y="303"/>
                      </a:cubicBezTo>
                      <a:cubicBezTo>
                        <a:pt x="94" y="302"/>
                        <a:pt x="94" y="302"/>
                        <a:pt x="94" y="302"/>
                      </a:cubicBezTo>
                      <a:cubicBezTo>
                        <a:pt x="93" y="301"/>
                        <a:pt x="93" y="301"/>
                        <a:pt x="93" y="301"/>
                      </a:cubicBezTo>
                      <a:cubicBezTo>
                        <a:pt x="92" y="301"/>
                        <a:pt x="92" y="301"/>
                        <a:pt x="92" y="301"/>
                      </a:cubicBezTo>
                      <a:cubicBezTo>
                        <a:pt x="92" y="301"/>
                        <a:pt x="92" y="301"/>
                        <a:pt x="92" y="301"/>
                      </a:cubicBezTo>
                      <a:cubicBezTo>
                        <a:pt x="91" y="302"/>
                        <a:pt x="91" y="302"/>
                        <a:pt x="91" y="302"/>
                      </a:cubicBezTo>
                      <a:cubicBezTo>
                        <a:pt x="91" y="303"/>
                        <a:pt x="91" y="303"/>
                        <a:pt x="91" y="303"/>
                      </a:cubicBezTo>
                      <a:cubicBezTo>
                        <a:pt x="92" y="304"/>
                        <a:pt x="92" y="304"/>
                        <a:pt x="92" y="304"/>
                      </a:cubicBezTo>
                      <a:cubicBezTo>
                        <a:pt x="94" y="305"/>
                        <a:pt x="94" y="305"/>
                        <a:pt x="94" y="305"/>
                      </a:cubicBezTo>
                      <a:cubicBezTo>
                        <a:pt x="94" y="305"/>
                        <a:pt x="94" y="305"/>
                        <a:pt x="94" y="305"/>
                      </a:cubicBezTo>
                      <a:cubicBezTo>
                        <a:pt x="94" y="306"/>
                        <a:pt x="94" y="306"/>
                        <a:pt x="94" y="306"/>
                      </a:cubicBezTo>
                      <a:cubicBezTo>
                        <a:pt x="93" y="306"/>
                        <a:pt x="93" y="306"/>
                        <a:pt x="93" y="306"/>
                      </a:cubicBezTo>
                      <a:cubicBezTo>
                        <a:pt x="93" y="305"/>
                        <a:pt x="93" y="305"/>
                        <a:pt x="93" y="305"/>
                      </a:cubicBezTo>
                      <a:cubicBezTo>
                        <a:pt x="92" y="305"/>
                        <a:pt x="92" y="305"/>
                        <a:pt x="92" y="305"/>
                      </a:cubicBezTo>
                      <a:cubicBezTo>
                        <a:pt x="91" y="304"/>
                        <a:pt x="91" y="304"/>
                        <a:pt x="91" y="304"/>
                      </a:cubicBezTo>
                      <a:cubicBezTo>
                        <a:pt x="91" y="303"/>
                        <a:pt x="91" y="303"/>
                        <a:pt x="91" y="303"/>
                      </a:cubicBezTo>
                      <a:cubicBezTo>
                        <a:pt x="90" y="303"/>
                        <a:pt x="90" y="303"/>
                        <a:pt x="90" y="303"/>
                      </a:cubicBezTo>
                      <a:cubicBezTo>
                        <a:pt x="90" y="305"/>
                        <a:pt x="90" y="305"/>
                        <a:pt x="90" y="305"/>
                      </a:cubicBezTo>
                      <a:cubicBezTo>
                        <a:pt x="91" y="305"/>
                        <a:pt x="91" y="305"/>
                        <a:pt x="91" y="305"/>
                      </a:cubicBezTo>
                      <a:cubicBezTo>
                        <a:pt x="92" y="306"/>
                        <a:pt x="92" y="306"/>
                        <a:pt x="92" y="306"/>
                      </a:cubicBezTo>
                      <a:cubicBezTo>
                        <a:pt x="92" y="307"/>
                        <a:pt x="92" y="307"/>
                        <a:pt x="92" y="307"/>
                      </a:cubicBezTo>
                      <a:cubicBezTo>
                        <a:pt x="92" y="307"/>
                        <a:pt x="92" y="307"/>
                        <a:pt x="92" y="307"/>
                      </a:cubicBezTo>
                      <a:cubicBezTo>
                        <a:pt x="92" y="307"/>
                        <a:pt x="92" y="307"/>
                        <a:pt x="92" y="307"/>
                      </a:cubicBezTo>
                      <a:cubicBezTo>
                        <a:pt x="91" y="307"/>
                        <a:pt x="91" y="307"/>
                        <a:pt x="91" y="307"/>
                      </a:cubicBezTo>
                      <a:cubicBezTo>
                        <a:pt x="90" y="306"/>
                        <a:pt x="90" y="306"/>
                        <a:pt x="90" y="306"/>
                      </a:cubicBezTo>
                      <a:cubicBezTo>
                        <a:pt x="90" y="306"/>
                        <a:pt x="90" y="306"/>
                        <a:pt x="90" y="306"/>
                      </a:cubicBezTo>
                      <a:cubicBezTo>
                        <a:pt x="90" y="305"/>
                        <a:pt x="90" y="305"/>
                        <a:pt x="90" y="305"/>
                      </a:cubicBezTo>
                      <a:cubicBezTo>
                        <a:pt x="89" y="305"/>
                        <a:pt x="89" y="305"/>
                        <a:pt x="89" y="305"/>
                      </a:cubicBezTo>
                      <a:cubicBezTo>
                        <a:pt x="88" y="305"/>
                        <a:pt x="88" y="305"/>
                        <a:pt x="88" y="305"/>
                      </a:cubicBezTo>
                      <a:cubicBezTo>
                        <a:pt x="88" y="306"/>
                        <a:pt x="88" y="306"/>
                        <a:pt x="88" y="306"/>
                      </a:cubicBezTo>
                      <a:cubicBezTo>
                        <a:pt x="89" y="307"/>
                        <a:pt x="89" y="307"/>
                        <a:pt x="89" y="307"/>
                      </a:cubicBezTo>
                      <a:cubicBezTo>
                        <a:pt x="89" y="308"/>
                        <a:pt x="89" y="308"/>
                        <a:pt x="89" y="308"/>
                      </a:cubicBezTo>
                      <a:cubicBezTo>
                        <a:pt x="89" y="308"/>
                        <a:pt x="89" y="308"/>
                        <a:pt x="89" y="308"/>
                      </a:cubicBezTo>
                      <a:cubicBezTo>
                        <a:pt x="91" y="308"/>
                        <a:pt x="91" y="308"/>
                        <a:pt x="91" y="308"/>
                      </a:cubicBezTo>
                      <a:cubicBezTo>
                        <a:pt x="92" y="309"/>
                        <a:pt x="92" y="309"/>
                        <a:pt x="92" y="309"/>
                      </a:cubicBezTo>
                      <a:cubicBezTo>
                        <a:pt x="92" y="309"/>
                        <a:pt x="92" y="309"/>
                        <a:pt x="92" y="309"/>
                      </a:cubicBezTo>
                      <a:cubicBezTo>
                        <a:pt x="91" y="310"/>
                        <a:pt x="91" y="310"/>
                        <a:pt x="91" y="310"/>
                      </a:cubicBezTo>
                      <a:cubicBezTo>
                        <a:pt x="91" y="310"/>
                        <a:pt x="91" y="310"/>
                        <a:pt x="91" y="310"/>
                      </a:cubicBezTo>
                      <a:cubicBezTo>
                        <a:pt x="90" y="310"/>
                        <a:pt x="90" y="310"/>
                        <a:pt x="90" y="310"/>
                      </a:cubicBezTo>
                      <a:cubicBezTo>
                        <a:pt x="90" y="310"/>
                        <a:pt x="90" y="310"/>
                        <a:pt x="90" y="310"/>
                      </a:cubicBezTo>
                      <a:cubicBezTo>
                        <a:pt x="89" y="310"/>
                        <a:pt x="89" y="310"/>
                        <a:pt x="89" y="310"/>
                      </a:cubicBezTo>
                      <a:cubicBezTo>
                        <a:pt x="88" y="309"/>
                        <a:pt x="88" y="309"/>
                        <a:pt x="88" y="309"/>
                      </a:cubicBezTo>
                      <a:cubicBezTo>
                        <a:pt x="88" y="309"/>
                        <a:pt x="88" y="309"/>
                        <a:pt x="88" y="309"/>
                      </a:cubicBezTo>
                      <a:cubicBezTo>
                        <a:pt x="88" y="309"/>
                        <a:pt x="88" y="309"/>
                        <a:pt x="88" y="309"/>
                      </a:cubicBezTo>
                      <a:cubicBezTo>
                        <a:pt x="87" y="308"/>
                        <a:pt x="87" y="308"/>
                        <a:pt x="87" y="308"/>
                      </a:cubicBezTo>
                      <a:cubicBezTo>
                        <a:pt x="87" y="308"/>
                        <a:pt x="87" y="308"/>
                        <a:pt x="87" y="308"/>
                      </a:cubicBezTo>
                      <a:cubicBezTo>
                        <a:pt x="87" y="309"/>
                        <a:pt x="87" y="309"/>
                        <a:pt x="87" y="309"/>
                      </a:cubicBezTo>
                      <a:cubicBezTo>
                        <a:pt x="87" y="310"/>
                        <a:pt x="87" y="310"/>
                        <a:pt x="87" y="310"/>
                      </a:cubicBezTo>
                      <a:cubicBezTo>
                        <a:pt x="86" y="311"/>
                        <a:pt x="86" y="311"/>
                        <a:pt x="86" y="311"/>
                      </a:cubicBezTo>
                      <a:cubicBezTo>
                        <a:pt x="85" y="311"/>
                        <a:pt x="85" y="311"/>
                        <a:pt x="85" y="311"/>
                      </a:cubicBezTo>
                      <a:cubicBezTo>
                        <a:pt x="85" y="310"/>
                        <a:pt x="85" y="310"/>
                        <a:pt x="85" y="310"/>
                      </a:cubicBezTo>
                      <a:cubicBezTo>
                        <a:pt x="84" y="310"/>
                        <a:pt x="84" y="310"/>
                        <a:pt x="84" y="310"/>
                      </a:cubicBezTo>
                      <a:cubicBezTo>
                        <a:pt x="84" y="310"/>
                        <a:pt x="84" y="310"/>
                        <a:pt x="84" y="310"/>
                      </a:cubicBezTo>
                      <a:cubicBezTo>
                        <a:pt x="83" y="311"/>
                        <a:pt x="83" y="311"/>
                        <a:pt x="83" y="311"/>
                      </a:cubicBezTo>
                      <a:cubicBezTo>
                        <a:pt x="84" y="311"/>
                        <a:pt x="84" y="311"/>
                        <a:pt x="84" y="311"/>
                      </a:cubicBezTo>
                      <a:cubicBezTo>
                        <a:pt x="86" y="312"/>
                        <a:pt x="86" y="312"/>
                        <a:pt x="86" y="312"/>
                      </a:cubicBezTo>
                      <a:cubicBezTo>
                        <a:pt x="87" y="312"/>
                        <a:pt x="87" y="312"/>
                        <a:pt x="87" y="312"/>
                      </a:cubicBezTo>
                      <a:cubicBezTo>
                        <a:pt x="88" y="313"/>
                        <a:pt x="88" y="313"/>
                        <a:pt x="88" y="313"/>
                      </a:cubicBezTo>
                      <a:cubicBezTo>
                        <a:pt x="88" y="315"/>
                        <a:pt x="88" y="315"/>
                        <a:pt x="88" y="315"/>
                      </a:cubicBezTo>
                      <a:cubicBezTo>
                        <a:pt x="88" y="315"/>
                        <a:pt x="88" y="315"/>
                        <a:pt x="88" y="315"/>
                      </a:cubicBezTo>
                      <a:cubicBezTo>
                        <a:pt x="87" y="315"/>
                        <a:pt x="87" y="315"/>
                        <a:pt x="87" y="315"/>
                      </a:cubicBezTo>
                      <a:cubicBezTo>
                        <a:pt x="86" y="314"/>
                        <a:pt x="86" y="314"/>
                        <a:pt x="86" y="314"/>
                      </a:cubicBezTo>
                      <a:cubicBezTo>
                        <a:pt x="85" y="313"/>
                        <a:pt x="85" y="313"/>
                        <a:pt x="85" y="313"/>
                      </a:cubicBezTo>
                      <a:cubicBezTo>
                        <a:pt x="84" y="312"/>
                        <a:pt x="84" y="312"/>
                        <a:pt x="84" y="312"/>
                      </a:cubicBezTo>
                      <a:cubicBezTo>
                        <a:pt x="83" y="312"/>
                        <a:pt x="83" y="312"/>
                        <a:pt x="83" y="312"/>
                      </a:cubicBezTo>
                      <a:cubicBezTo>
                        <a:pt x="83" y="313"/>
                        <a:pt x="83" y="313"/>
                        <a:pt x="83" y="313"/>
                      </a:cubicBezTo>
                      <a:cubicBezTo>
                        <a:pt x="84" y="314"/>
                        <a:pt x="84" y="314"/>
                        <a:pt x="84" y="314"/>
                      </a:cubicBezTo>
                      <a:cubicBezTo>
                        <a:pt x="85" y="314"/>
                        <a:pt x="85" y="314"/>
                        <a:pt x="85" y="314"/>
                      </a:cubicBezTo>
                      <a:cubicBezTo>
                        <a:pt x="86" y="315"/>
                        <a:pt x="86" y="315"/>
                        <a:pt x="86" y="315"/>
                      </a:cubicBezTo>
                      <a:cubicBezTo>
                        <a:pt x="87" y="316"/>
                        <a:pt x="87" y="316"/>
                        <a:pt x="87" y="316"/>
                      </a:cubicBezTo>
                      <a:cubicBezTo>
                        <a:pt x="87" y="317"/>
                        <a:pt x="87" y="317"/>
                        <a:pt x="87" y="317"/>
                      </a:cubicBezTo>
                      <a:cubicBezTo>
                        <a:pt x="87" y="318"/>
                        <a:pt x="87" y="318"/>
                        <a:pt x="87" y="318"/>
                      </a:cubicBezTo>
                      <a:cubicBezTo>
                        <a:pt x="87" y="318"/>
                        <a:pt x="87" y="318"/>
                        <a:pt x="87" y="318"/>
                      </a:cubicBezTo>
                      <a:cubicBezTo>
                        <a:pt x="87" y="319"/>
                        <a:pt x="87" y="319"/>
                        <a:pt x="87" y="319"/>
                      </a:cubicBezTo>
                      <a:cubicBezTo>
                        <a:pt x="86" y="319"/>
                        <a:pt x="86" y="319"/>
                        <a:pt x="86" y="319"/>
                      </a:cubicBezTo>
                      <a:cubicBezTo>
                        <a:pt x="86" y="320"/>
                        <a:pt x="86" y="320"/>
                        <a:pt x="86" y="320"/>
                      </a:cubicBezTo>
                      <a:cubicBezTo>
                        <a:pt x="86" y="321"/>
                        <a:pt x="86" y="321"/>
                        <a:pt x="86" y="321"/>
                      </a:cubicBezTo>
                      <a:cubicBezTo>
                        <a:pt x="85" y="320"/>
                        <a:pt x="85" y="320"/>
                        <a:pt x="85" y="320"/>
                      </a:cubicBezTo>
                      <a:cubicBezTo>
                        <a:pt x="85" y="320"/>
                        <a:pt x="85" y="320"/>
                        <a:pt x="85" y="320"/>
                      </a:cubicBezTo>
                      <a:cubicBezTo>
                        <a:pt x="84" y="320"/>
                        <a:pt x="84" y="320"/>
                        <a:pt x="84" y="320"/>
                      </a:cubicBezTo>
                      <a:cubicBezTo>
                        <a:pt x="83" y="319"/>
                        <a:pt x="83" y="319"/>
                        <a:pt x="83" y="319"/>
                      </a:cubicBezTo>
                      <a:cubicBezTo>
                        <a:pt x="82" y="319"/>
                        <a:pt x="82" y="319"/>
                        <a:pt x="82" y="319"/>
                      </a:cubicBezTo>
                      <a:cubicBezTo>
                        <a:pt x="82" y="319"/>
                        <a:pt x="82" y="319"/>
                        <a:pt x="82" y="319"/>
                      </a:cubicBezTo>
                      <a:cubicBezTo>
                        <a:pt x="83" y="320"/>
                        <a:pt x="83" y="320"/>
                        <a:pt x="83" y="320"/>
                      </a:cubicBezTo>
                      <a:cubicBezTo>
                        <a:pt x="84" y="321"/>
                        <a:pt x="84" y="321"/>
                        <a:pt x="84" y="321"/>
                      </a:cubicBezTo>
                      <a:cubicBezTo>
                        <a:pt x="85" y="321"/>
                        <a:pt x="85" y="321"/>
                        <a:pt x="85" y="321"/>
                      </a:cubicBezTo>
                      <a:cubicBezTo>
                        <a:pt x="84" y="322"/>
                        <a:pt x="84" y="322"/>
                        <a:pt x="84" y="322"/>
                      </a:cubicBezTo>
                      <a:cubicBezTo>
                        <a:pt x="84" y="322"/>
                        <a:pt x="84" y="322"/>
                        <a:pt x="84" y="322"/>
                      </a:cubicBezTo>
                      <a:cubicBezTo>
                        <a:pt x="83" y="321"/>
                        <a:pt x="83" y="321"/>
                        <a:pt x="83" y="321"/>
                      </a:cubicBezTo>
                      <a:cubicBezTo>
                        <a:pt x="83" y="322"/>
                        <a:pt x="83" y="322"/>
                        <a:pt x="83" y="322"/>
                      </a:cubicBezTo>
                      <a:cubicBezTo>
                        <a:pt x="82" y="322"/>
                        <a:pt x="82" y="322"/>
                        <a:pt x="82" y="322"/>
                      </a:cubicBezTo>
                      <a:cubicBezTo>
                        <a:pt x="82" y="322"/>
                        <a:pt x="82" y="322"/>
                        <a:pt x="82" y="322"/>
                      </a:cubicBezTo>
                      <a:cubicBezTo>
                        <a:pt x="83" y="323"/>
                        <a:pt x="83" y="323"/>
                        <a:pt x="83" y="323"/>
                      </a:cubicBezTo>
                      <a:cubicBezTo>
                        <a:pt x="84" y="323"/>
                        <a:pt x="84" y="323"/>
                        <a:pt x="84" y="323"/>
                      </a:cubicBezTo>
                      <a:cubicBezTo>
                        <a:pt x="84" y="323"/>
                        <a:pt x="84" y="323"/>
                        <a:pt x="84" y="323"/>
                      </a:cubicBezTo>
                      <a:cubicBezTo>
                        <a:pt x="83" y="324"/>
                        <a:pt x="83" y="324"/>
                        <a:pt x="83" y="324"/>
                      </a:cubicBezTo>
                      <a:cubicBezTo>
                        <a:pt x="82" y="324"/>
                        <a:pt x="82" y="324"/>
                        <a:pt x="82" y="324"/>
                      </a:cubicBezTo>
                      <a:cubicBezTo>
                        <a:pt x="82" y="324"/>
                        <a:pt x="82" y="324"/>
                        <a:pt x="82" y="324"/>
                      </a:cubicBezTo>
                      <a:cubicBezTo>
                        <a:pt x="82" y="323"/>
                        <a:pt x="82" y="323"/>
                        <a:pt x="82" y="323"/>
                      </a:cubicBezTo>
                      <a:cubicBezTo>
                        <a:pt x="80" y="323"/>
                        <a:pt x="80" y="323"/>
                        <a:pt x="80" y="323"/>
                      </a:cubicBezTo>
                      <a:cubicBezTo>
                        <a:pt x="81" y="324"/>
                        <a:pt x="81" y="324"/>
                        <a:pt x="81" y="324"/>
                      </a:cubicBezTo>
                      <a:cubicBezTo>
                        <a:pt x="82" y="325"/>
                        <a:pt x="82" y="325"/>
                        <a:pt x="82" y="325"/>
                      </a:cubicBezTo>
                      <a:cubicBezTo>
                        <a:pt x="82" y="325"/>
                        <a:pt x="82" y="325"/>
                        <a:pt x="82" y="325"/>
                      </a:cubicBezTo>
                      <a:cubicBezTo>
                        <a:pt x="82" y="326"/>
                        <a:pt x="82" y="326"/>
                        <a:pt x="82" y="326"/>
                      </a:cubicBezTo>
                      <a:cubicBezTo>
                        <a:pt x="82" y="326"/>
                        <a:pt x="82" y="326"/>
                        <a:pt x="82" y="326"/>
                      </a:cubicBezTo>
                      <a:cubicBezTo>
                        <a:pt x="80" y="326"/>
                        <a:pt x="80" y="326"/>
                        <a:pt x="80" y="326"/>
                      </a:cubicBezTo>
                      <a:cubicBezTo>
                        <a:pt x="80" y="326"/>
                        <a:pt x="80" y="326"/>
                        <a:pt x="80" y="326"/>
                      </a:cubicBezTo>
                      <a:cubicBezTo>
                        <a:pt x="79" y="326"/>
                        <a:pt x="79" y="326"/>
                        <a:pt x="79" y="326"/>
                      </a:cubicBezTo>
                      <a:cubicBezTo>
                        <a:pt x="79" y="326"/>
                        <a:pt x="79" y="326"/>
                        <a:pt x="79" y="326"/>
                      </a:cubicBezTo>
                      <a:cubicBezTo>
                        <a:pt x="80" y="327"/>
                        <a:pt x="80" y="327"/>
                        <a:pt x="80" y="327"/>
                      </a:cubicBezTo>
                      <a:cubicBezTo>
                        <a:pt x="82" y="327"/>
                        <a:pt x="82" y="327"/>
                        <a:pt x="82" y="327"/>
                      </a:cubicBezTo>
                      <a:cubicBezTo>
                        <a:pt x="83" y="328"/>
                        <a:pt x="83" y="328"/>
                        <a:pt x="83" y="328"/>
                      </a:cubicBezTo>
                      <a:cubicBezTo>
                        <a:pt x="83" y="328"/>
                        <a:pt x="83" y="328"/>
                        <a:pt x="83" y="328"/>
                      </a:cubicBezTo>
                      <a:cubicBezTo>
                        <a:pt x="83" y="328"/>
                        <a:pt x="83" y="328"/>
                        <a:pt x="83" y="328"/>
                      </a:cubicBezTo>
                      <a:cubicBezTo>
                        <a:pt x="82" y="328"/>
                        <a:pt x="82" y="328"/>
                        <a:pt x="82" y="328"/>
                      </a:cubicBezTo>
                      <a:cubicBezTo>
                        <a:pt x="80" y="329"/>
                        <a:pt x="80" y="329"/>
                        <a:pt x="80" y="329"/>
                      </a:cubicBezTo>
                      <a:cubicBezTo>
                        <a:pt x="79" y="328"/>
                        <a:pt x="79" y="328"/>
                        <a:pt x="79" y="328"/>
                      </a:cubicBezTo>
                      <a:cubicBezTo>
                        <a:pt x="78" y="328"/>
                        <a:pt x="78" y="328"/>
                        <a:pt x="78" y="328"/>
                      </a:cubicBezTo>
                      <a:cubicBezTo>
                        <a:pt x="78" y="328"/>
                        <a:pt x="78" y="328"/>
                        <a:pt x="78" y="328"/>
                      </a:cubicBezTo>
                      <a:cubicBezTo>
                        <a:pt x="78" y="329"/>
                        <a:pt x="78" y="329"/>
                        <a:pt x="78" y="329"/>
                      </a:cubicBezTo>
                      <a:cubicBezTo>
                        <a:pt x="80" y="330"/>
                        <a:pt x="80" y="330"/>
                        <a:pt x="80" y="330"/>
                      </a:cubicBezTo>
                      <a:cubicBezTo>
                        <a:pt x="80" y="330"/>
                        <a:pt x="80" y="330"/>
                        <a:pt x="80" y="330"/>
                      </a:cubicBezTo>
                      <a:cubicBezTo>
                        <a:pt x="79" y="330"/>
                        <a:pt x="79" y="330"/>
                        <a:pt x="79" y="330"/>
                      </a:cubicBezTo>
                      <a:cubicBezTo>
                        <a:pt x="79" y="330"/>
                        <a:pt x="79" y="330"/>
                        <a:pt x="79" y="330"/>
                      </a:cubicBezTo>
                      <a:cubicBezTo>
                        <a:pt x="79" y="330"/>
                        <a:pt x="79" y="330"/>
                        <a:pt x="79" y="330"/>
                      </a:cubicBezTo>
                      <a:cubicBezTo>
                        <a:pt x="80" y="331"/>
                        <a:pt x="80" y="331"/>
                        <a:pt x="80" y="331"/>
                      </a:cubicBezTo>
                      <a:cubicBezTo>
                        <a:pt x="81" y="331"/>
                        <a:pt x="81" y="331"/>
                        <a:pt x="81" y="331"/>
                      </a:cubicBezTo>
                      <a:cubicBezTo>
                        <a:pt x="81" y="332"/>
                        <a:pt x="81" y="332"/>
                        <a:pt x="81" y="332"/>
                      </a:cubicBezTo>
                      <a:cubicBezTo>
                        <a:pt x="80" y="332"/>
                        <a:pt x="80" y="332"/>
                        <a:pt x="80" y="332"/>
                      </a:cubicBezTo>
                      <a:cubicBezTo>
                        <a:pt x="80" y="332"/>
                        <a:pt x="80" y="332"/>
                        <a:pt x="80" y="332"/>
                      </a:cubicBezTo>
                      <a:cubicBezTo>
                        <a:pt x="79" y="332"/>
                        <a:pt x="79" y="332"/>
                        <a:pt x="79" y="332"/>
                      </a:cubicBezTo>
                      <a:cubicBezTo>
                        <a:pt x="79" y="332"/>
                        <a:pt x="79" y="332"/>
                        <a:pt x="79" y="332"/>
                      </a:cubicBezTo>
                      <a:cubicBezTo>
                        <a:pt x="80" y="333"/>
                        <a:pt x="80" y="333"/>
                        <a:pt x="80" y="333"/>
                      </a:cubicBezTo>
                      <a:cubicBezTo>
                        <a:pt x="81" y="333"/>
                        <a:pt x="81" y="333"/>
                        <a:pt x="81" y="333"/>
                      </a:cubicBezTo>
                      <a:cubicBezTo>
                        <a:pt x="82" y="333"/>
                        <a:pt x="82" y="333"/>
                        <a:pt x="82" y="333"/>
                      </a:cubicBezTo>
                      <a:cubicBezTo>
                        <a:pt x="81" y="333"/>
                        <a:pt x="81" y="333"/>
                        <a:pt x="81" y="333"/>
                      </a:cubicBezTo>
                      <a:cubicBezTo>
                        <a:pt x="81" y="333"/>
                        <a:pt x="81" y="333"/>
                        <a:pt x="81" y="333"/>
                      </a:cubicBezTo>
                      <a:cubicBezTo>
                        <a:pt x="79" y="334"/>
                        <a:pt x="79" y="334"/>
                        <a:pt x="79" y="334"/>
                      </a:cubicBezTo>
                      <a:cubicBezTo>
                        <a:pt x="79" y="334"/>
                        <a:pt x="79" y="334"/>
                        <a:pt x="79" y="334"/>
                      </a:cubicBezTo>
                      <a:cubicBezTo>
                        <a:pt x="78" y="333"/>
                        <a:pt x="78" y="333"/>
                        <a:pt x="78" y="333"/>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7" y="334"/>
                        <a:pt x="77" y="334"/>
                        <a:pt x="77" y="334"/>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6"/>
                        <a:pt x="78" y="336"/>
                        <a:pt x="78" y="336"/>
                      </a:cubicBezTo>
                      <a:cubicBezTo>
                        <a:pt x="78" y="336"/>
                        <a:pt x="78" y="336"/>
                        <a:pt x="78" y="336"/>
                      </a:cubicBezTo>
                      <a:cubicBezTo>
                        <a:pt x="79" y="336"/>
                        <a:pt x="79" y="336"/>
                        <a:pt x="79" y="336"/>
                      </a:cubicBezTo>
                      <a:cubicBezTo>
                        <a:pt x="79" y="336"/>
                        <a:pt x="79" y="336"/>
                        <a:pt x="79" y="336"/>
                      </a:cubicBezTo>
                      <a:cubicBezTo>
                        <a:pt x="80" y="336"/>
                        <a:pt x="80" y="336"/>
                        <a:pt x="80" y="336"/>
                      </a:cubicBezTo>
                      <a:cubicBezTo>
                        <a:pt x="80" y="337"/>
                        <a:pt x="80" y="337"/>
                        <a:pt x="80" y="337"/>
                      </a:cubicBezTo>
                      <a:cubicBezTo>
                        <a:pt x="79" y="337"/>
                        <a:pt x="79" y="337"/>
                        <a:pt x="79" y="337"/>
                      </a:cubicBezTo>
                      <a:cubicBezTo>
                        <a:pt x="78" y="337"/>
                        <a:pt x="78" y="337"/>
                        <a:pt x="78" y="337"/>
                      </a:cubicBezTo>
                      <a:cubicBezTo>
                        <a:pt x="78" y="338"/>
                        <a:pt x="78" y="338"/>
                        <a:pt x="78" y="338"/>
                      </a:cubicBezTo>
                      <a:lnTo>
                        <a:pt x="76" y="336"/>
                      </a:lnTo>
                      <a:close/>
                      <a:moveTo>
                        <a:pt x="66" y="337"/>
                      </a:moveTo>
                      <a:cubicBezTo>
                        <a:pt x="66" y="336"/>
                        <a:pt x="66" y="336"/>
                        <a:pt x="66" y="336"/>
                      </a:cubicBezTo>
                      <a:cubicBezTo>
                        <a:pt x="67" y="335"/>
                        <a:pt x="67" y="335"/>
                        <a:pt x="67" y="335"/>
                      </a:cubicBezTo>
                      <a:cubicBezTo>
                        <a:pt x="67" y="335"/>
                        <a:pt x="67" y="335"/>
                        <a:pt x="67" y="335"/>
                      </a:cubicBezTo>
                      <a:cubicBezTo>
                        <a:pt x="67" y="335"/>
                        <a:pt x="67" y="335"/>
                        <a:pt x="67" y="335"/>
                      </a:cubicBezTo>
                      <a:cubicBezTo>
                        <a:pt x="67" y="336"/>
                        <a:pt x="67" y="336"/>
                        <a:pt x="67" y="336"/>
                      </a:cubicBezTo>
                      <a:cubicBezTo>
                        <a:pt x="67" y="336"/>
                        <a:pt x="67" y="336"/>
                        <a:pt x="67" y="336"/>
                      </a:cubicBezTo>
                      <a:cubicBezTo>
                        <a:pt x="67" y="337"/>
                        <a:pt x="67" y="337"/>
                        <a:pt x="67" y="337"/>
                      </a:cubicBezTo>
                      <a:lnTo>
                        <a:pt x="66" y="337"/>
                      </a:lnTo>
                      <a:close/>
                      <a:moveTo>
                        <a:pt x="89" y="312"/>
                      </a:moveTo>
                      <a:cubicBezTo>
                        <a:pt x="89" y="311"/>
                        <a:pt x="89" y="311"/>
                        <a:pt x="89" y="311"/>
                      </a:cubicBezTo>
                      <a:cubicBezTo>
                        <a:pt x="88" y="311"/>
                        <a:pt x="88" y="311"/>
                        <a:pt x="88" y="311"/>
                      </a:cubicBezTo>
                      <a:cubicBezTo>
                        <a:pt x="88" y="311"/>
                        <a:pt x="88" y="311"/>
                        <a:pt x="88" y="311"/>
                      </a:cubicBezTo>
                      <a:cubicBezTo>
                        <a:pt x="88" y="311"/>
                        <a:pt x="88" y="311"/>
                        <a:pt x="88" y="311"/>
                      </a:cubicBezTo>
                      <a:cubicBezTo>
                        <a:pt x="89" y="311"/>
                        <a:pt x="89" y="311"/>
                        <a:pt x="89" y="311"/>
                      </a:cubicBezTo>
                      <a:cubicBezTo>
                        <a:pt x="90" y="311"/>
                        <a:pt x="90" y="311"/>
                        <a:pt x="90" y="311"/>
                      </a:cubicBezTo>
                      <a:cubicBezTo>
                        <a:pt x="90" y="312"/>
                        <a:pt x="90" y="312"/>
                        <a:pt x="90" y="312"/>
                      </a:cubicBezTo>
                      <a:cubicBezTo>
                        <a:pt x="90" y="312"/>
                        <a:pt x="90" y="312"/>
                        <a:pt x="90" y="312"/>
                      </a:cubicBezTo>
                      <a:lnTo>
                        <a:pt x="89" y="312"/>
                      </a:lnTo>
                      <a:close/>
                      <a:moveTo>
                        <a:pt x="95" y="304"/>
                      </a:moveTo>
                      <a:cubicBezTo>
                        <a:pt x="93" y="304"/>
                        <a:pt x="93" y="304"/>
                        <a:pt x="93" y="304"/>
                      </a:cubicBezTo>
                      <a:cubicBezTo>
                        <a:pt x="93" y="303"/>
                        <a:pt x="93" y="303"/>
                        <a:pt x="93" y="303"/>
                      </a:cubicBezTo>
                      <a:cubicBezTo>
                        <a:pt x="93" y="303"/>
                        <a:pt x="93" y="303"/>
                        <a:pt x="93" y="303"/>
                      </a:cubicBezTo>
                      <a:cubicBezTo>
                        <a:pt x="93" y="303"/>
                        <a:pt x="93" y="303"/>
                        <a:pt x="93" y="303"/>
                      </a:cubicBezTo>
                      <a:cubicBezTo>
                        <a:pt x="95" y="304"/>
                        <a:pt x="95" y="304"/>
                        <a:pt x="95" y="304"/>
                      </a:cubicBezTo>
                      <a:cubicBezTo>
                        <a:pt x="95" y="305"/>
                        <a:pt x="95" y="305"/>
                        <a:pt x="95" y="305"/>
                      </a:cubicBezTo>
                      <a:lnTo>
                        <a:pt x="95" y="304"/>
                      </a:lnTo>
                      <a:close/>
                      <a:moveTo>
                        <a:pt x="101" y="292"/>
                      </a:moveTo>
                      <a:cubicBezTo>
                        <a:pt x="101" y="291"/>
                        <a:pt x="101" y="291"/>
                        <a:pt x="101" y="291"/>
                      </a:cubicBezTo>
                      <a:cubicBezTo>
                        <a:pt x="101" y="290"/>
                        <a:pt x="101" y="290"/>
                        <a:pt x="101" y="290"/>
                      </a:cubicBezTo>
                      <a:cubicBezTo>
                        <a:pt x="101" y="289"/>
                        <a:pt x="101" y="289"/>
                        <a:pt x="101" y="289"/>
                      </a:cubicBezTo>
                      <a:cubicBezTo>
                        <a:pt x="101" y="288"/>
                        <a:pt x="101" y="288"/>
                        <a:pt x="101" y="288"/>
                      </a:cubicBezTo>
                      <a:cubicBezTo>
                        <a:pt x="101" y="288"/>
                        <a:pt x="101" y="288"/>
                        <a:pt x="101" y="288"/>
                      </a:cubicBezTo>
                      <a:cubicBezTo>
                        <a:pt x="101" y="288"/>
                        <a:pt x="101" y="288"/>
                        <a:pt x="101" y="288"/>
                      </a:cubicBezTo>
                      <a:cubicBezTo>
                        <a:pt x="101" y="289"/>
                        <a:pt x="101" y="289"/>
                        <a:pt x="101" y="289"/>
                      </a:cubicBezTo>
                      <a:cubicBezTo>
                        <a:pt x="102" y="290"/>
                        <a:pt x="102" y="290"/>
                        <a:pt x="102" y="290"/>
                      </a:cubicBezTo>
                      <a:cubicBezTo>
                        <a:pt x="102" y="291"/>
                        <a:pt x="102" y="291"/>
                        <a:pt x="102" y="291"/>
                      </a:cubicBezTo>
                      <a:cubicBezTo>
                        <a:pt x="102" y="292"/>
                        <a:pt x="102" y="292"/>
                        <a:pt x="102" y="292"/>
                      </a:cubicBezTo>
                      <a:lnTo>
                        <a:pt x="101" y="292"/>
                      </a:lnTo>
                      <a:close/>
                      <a:moveTo>
                        <a:pt x="117" y="281"/>
                      </a:moveTo>
                      <a:cubicBezTo>
                        <a:pt x="117" y="281"/>
                        <a:pt x="117" y="281"/>
                        <a:pt x="117" y="281"/>
                      </a:cubicBezTo>
                      <a:cubicBezTo>
                        <a:pt x="117" y="280"/>
                        <a:pt x="117" y="280"/>
                        <a:pt x="117" y="280"/>
                      </a:cubicBezTo>
                      <a:cubicBezTo>
                        <a:pt x="117" y="280"/>
                        <a:pt x="117" y="280"/>
                        <a:pt x="117" y="280"/>
                      </a:cubicBezTo>
                      <a:cubicBezTo>
                        <a:pt x="117" y="279"/>
                        <a:pt x="117" y="279"/>
                        <a:pt x="117" y="279"/>
                      </a:cubicBezTo>
                      <a:cubicBezTo>
                        <a:pt x="118" y="278"/>
                        <a:pt x="118" y="278"/>
                        <a:pt x="118" y="278"/>
                      </a:cubicBezTo>
                      <a:cubicBezTo>
                        <a:pt x="118" y="279"/>
                        <a:pt x="118" y="279"/>
                        <a:pt x="118" y="279"/>
                      </a:cubicBezTo>
                      <a:cubicBezTo>
                        <a:pt x="118" y="279"/>
                        <a:pt x="118" y="279"/>
                        <a:pt x="118" y="279"/>
                      </a:cubicBezTo>
                      <a:cubicBezTo>
                        <a:pt x="119" y="279"/>
                        <a:pt x="119" y="279"/>
                        <a:pt x="119" y="279"/>
                      </a:cubicBezTo>
                      <a:cubicBezTo>
                        <a:pt x="120" y="281"/>
                        <a:pt x="120" y="281"/>
                        <a:pt x="120" y="281"/>
                      </a:cubicBezTo>
                      <a:cubicBezTo>
                        <a:pt x="119" y="281"/>
                        <a:pt x="119" y="281"/>
                        <a:pt x="119" y="281"/>
                      </a:cubicBezTo>
                      <a:cubicBezTo>
                        <a:pt x="119" y="281"/>
                        <a:pt x="119" y="281"/>
                        <a:pt x="119" y="281"/>
                      </a:cubicBezTo>
                      <a:cubicBezTo>
                        <a:pt x="118" y="282"/>
                        <a:pt x="118" y="282"/>
                        <a:pt x="118" y="282"/>
                      </a:cubicBezTo>
                      <a:lnTo>
                        <a:pt x="117" y="281"/>
                      </a:lnTo>
                      <a:close/>
                      <a:moveTo>
                        <a:pt x="51" y="246"/>
                      </a:moveTo>
                      <a:cubicBezTo>
                        <a:pt x="50" y="246"/>
                        <a:pt x="50" y="246"/>
                        <a:pt x="50" y="246"/>
                      </a:cubicBezTo>
                      <a:cubicBezTo>
                        <a:pt x="51" y="245"/>
                        <a:pt x="51" y="245"/>
                        <a:pt x="51" y="245"/>
                      </a:cubicBezTo>
                      <a:cubicBezTo>
                        <a:pt x="51" y="245"/>
                        <a:pt x="51" y="245"/>
                        <a:pt x="51" y="245"/>
                      </a:cubicBezTo>
                      <a:cubicBezTo>
                        <a:pt x="53" y="246"/>
                        <a:pt x="53" y="246"/>
                        <a:pt x="53" y="246"/>
                      </a:cubicBezTo>
                      <a:cubicBezTo>
                        <a:pt x="53" y="246"/>
                        <a:pt x="53" y="246"/>
                        <a:pt x="53" y="246"/>
                      </a:cubicBezTo>
                      <a:lnTo>
                        <a:pt x="51" y="246"/>
                      </a:lnTo>
                      <a:close/>
                      <a:moveTo>
                        <a:pt x="49" y="239"/>
                      </a:moveTo>
                      <a:cubicBezTo>
                        <a:pt x="49" y="239"/>
                        <a:pt x="49" y="239"/>
                        <a:pt x="49" y="239"/>
                      </a:cubicBezTo>
                      <a:cubicBezTo>
                        <a:pt x="50" y="238"/>
                        <a:pt x="50" y="238"/>
                        <a:pt x="50" y="238"/>
                      </a:cubicBezTo>
                      <a:cubicBezTo>
                        <a:pt x="51" y="239"/>
                        <a:pt x="51" y="239"/>
                        <a:pt x="51" y="239"/>
                      </a:cubicBezTo>
                      <a:cubicBezTo>
                        <a:pt x="51" y="239"/>
                        <a:pt x="51" y="239"/>
                        <a:pt x="51" y="239"/>
                      </a:cubicBezTo>
                      <a:cubicBezTo>
                        <a:pt x="51" y="239"/>
                        <a:pt x="51" y="239"/>
                        <a:pt x="51" y="239"/>
                      </a:cubicBezTo>
                      <a:cubicBezTo>
                        <a:pt x="50" y="239"/>
                        <a:pt x="50" y="239"/>
                        <a:pt x="50" y="239"/>
                      </a:cubicBezTo>
                      <a:lnTo>
                        <a:pt x="49" y="239"/>
                      </a:lnTo>
                      <a:close/>
                      <a:moveTo>
                        <a:pt x="47" y="231"/>
                      </a:moveTo>
                      <a:cubicBezTo>
                        <a:pt x="46" y="231"/>
                        <a:pt x="46" y="231"/>
                        <a:pt x="46" y="231"/>
                      </a:cubicBezTo>
                      <a:cubicBezTo>
                        <a:pt x="44" y="230"/>
                        <a:pt x="44" y="230"/>
                        <a:pt x="44" y="230"/>
                      </a:cubicBezTo>
                      <a:cubicBezTo>
                        <a:pt x="44" y="230"/>
                        <a:pt x="44" y="230"/>
                        <a:pt x="44" y="230"/>
                      </a:cubicBezTo>
                      <a:cubicBezTo>
                        <a:pt x="44" y="229"/>
                        <a:pt x="44" y="229"/>
                        <a:pt x="44" y="229"/>
                      </a:cubicBezTo>
                      <a:cubicBezTo>
                        <a:pt x="45" y="229"/>
                        <a:pt x="45" y="229"/>
                        <a:pt x="45" y="229"/>
                      </a:cubicBezTo>
                      <a:cubicBezTo>
                        <a:pt x="46" y="230"/>
                        <a:pt x="46" y="230"/>
                        <a:pt x="46" y="230"/>
                      </a:cubicBezTo>
                      <a:cubicBezTo>
                        <a:pt x="47" y="230"/>
                        <a:pt x="47" y="230"/>
                        <a:pt x="47" y="230"/>
                      </a:cubicBezTo>
                      <a:cubicBezTo>
                        <a:pt x="49" y="228"/>
                        <a:pt x="49" y="228"/>
                        <a:pt x="49" y="228"/>
                      </a:cubicBezTo>
                      <a:cubicBezTo>
                        <a:pt x="50" y="227"/>
                        <a:pt x="50" y="227"/>
                        <a:pt x="50" y="227"/>
                      </a:cubicBezTo>
                      <a:cubicBezTo>
                        <a:pt x="47" y="229"/>
                        <a:pt x="47" y="229"/>
                        <a:pt x="47" y="229"/>
                      </a:cubicBezTo>
                      <a:cubicBezTo>
                        <a:pt x="46" y="228"/>
                        <a:pt x="46" y="228"/>
                        <a:pt x="46" y="228"/>
                      </a:cubicBezTo>
                      <a:cubicBezTo>
                        <a:pt x="46" y="228"/>
                        <a:pt x="46" y="228"/>
                        <a:pt x="46" y="228"/>
                      </a:cubicBezTo>
                      <a:cubicBezTo>
                        <a:pt x="43" y="227"/>
                        <a:pt x="43" y="227"/>
                        <a:pt x="43" y="227"/>
                      </a:cubicBezTo>
                      <a:cubicBezTo>
                        <a:pt x="42" y="226"/>
                        <a:pt x="42" y="226"/>
                        <a:pt x="42" y="226"/>
                      </a:cubicBezTo>
                      <a:cubicBezTo>
                        <a:pt x="43" y="226"/>
                        <a:pt x="43" y="226"/>
                        <a:pt x="43" y="226"/>
                      </a:cubicBezTo>
                      <a:cubicBezTo>
                        <a:pt x="44" y="226"/>
                        <a:pt x="44" y="226"/>
                        <a:pt x="44" y="226"/>
                      </a:cubicBezTo>
                      <a:cubicBezTo>
                        <a:pt x="44" y="226"/>
                        <a:pt x="44" y="226"/>
                        <a:pt x="44" y="226"/>
                      </a:cubicBezTo>
                      <a:cubicBezTo>
                        <a:pt x="42" y="224"/>
                        <a:pt x="42" y="224"/>
                        <a:pt x="42" y="224"/>
                      </a:cubicBezTo>
                      <a:cubicBezTo>
                        <a:pt x="42" y="224"/>
                        <a:pt x="42" y="224"/>
                        <a:pt x="42" y="224"/>
                      </a:cubicBezTo>
                      <a:cubicBezTo>
                        <a:pt x="42" y="223"/>
                        <a:pt x="42" y="223"/>
                        <a:pt x="42" y="223"/>
                      </a:cubicBezTo>
                      <a:cubicBezTo>
                        <a:pt x="43" y="222"/>
                        <a:pt x="43" y="222"/>
                        <a:pt x="43" y="222"/>
                      </a:cubicBezTo>
                      <a:cubicBezTo>
                        <a:pt x="44" y="223"/>
                        <a:pt x="44" y="223"/>
                        <a:pt x="44" y="223"/>
                      </a:cubicBezTo>
                      <a:cubicBezTo>
                        <a:pt x="45" y="224"/>
                        <a:pt x="45" y="224"/>
                        <a:pt x="45" y="224"/>
                      </a:cubicBezTo>
                      <a:cubicBezTo>
                        <a:pt x="44" y="222"/>
                        <a:pt x="44" y="222"/>
                        <a:pt x="44" y="222"/>
                      </a:cubicBezTo>
                      <a:cubicBezTo>
                        <a:pt x="43" y="221"/>
                        <a:pt x="43" y="221"/>
                        <a:pt x="43" y="221"/>
                      </a:cubicBezTo>
                      <a:cubicBezTo>
                        <a:pt x="43" y="219"/>
                        <a:pt x="43" y="219"/>
                        <a:pt x="43" y="219"/>
                      </a:cubicBezTo>
                      <a:cubicBezTo>
                        <a:pt x="44" y="218"/>
                        <a:pt x="44" y="218"/>
                        <a:pt x="44" y="218"/>
                      </a:cubicBezTo>
                      <a:cubicBezTo>
                        <a:pt x="44" y="217"/>
                        <a:pt x="44" y="217"/>
                        <a:pt x="44" y="217"/>
                      </a:cubicBezTo>
                      <a:cubicBezTo>
                        <a:pt x="45" y="218"/>
                        <a:pt x="45" y="218"/>
                        <a:pt x="45" y="218"/>
                      </a:cubicBezTo>
                      <a:cubicBezTo>
                        <a:pt x="47" y="218"/>
                        <a:pt x="47" y="218"/>
                        <a:pt x="47" y="218"/>
                      </a:cubicBezTo>
                      <a:cubicBezTo>
                        <a:pt x="48" y="219"/>
                        <a:pt x="48" y="219"/>
                        <a:pt x="48" y="219"/>
                      </a:cubicBezTo>
                      <a:cubicBezTo>
                        <a:pt x="50" y="220"/>
                        <a:pt x="50" y="220"/>
                        <a:pt x="50" y="220"/>
                      </a:cubicBezTo>
                      <a:cubicBezTo>
                        <a:pt x="51" y="222"/>
                        <a:pt x="51" y="222"/>
                        <a:pt x="51" y="222"/>
                      </a:cubicBezTo>
                      <a:cubicBezTo>
                        <a:pt x="52" y="225"/>
                        <a:pt x="52" y="225"/>
                        <a:pt x="52" y="225"/>
                      </a:cubicBezTo>
                      <a:cubicBezTo>
                        <a:pt x="53" y="226"/>
                        <a:pt x="53" y="226"/>
                        <a:pt x="53" y="226"/>
                      </a:cubicBezTo>
                      <a:cubicBezTo>
                        <a:pt x="55" y="226"/>
                        <a:pt x="55" y="226"/>
                        <a:pt x="55" y="226"/>
                      </a:cubicBezTo>
                      <a:cubicBezTo>
                        <a:pt x="55" y="227"/>
                        <a:pt x="55" y="227"/>
                        <a:pt x="55" y="227"/>
                      </a:cubicBezTo>
                      <a:cubicBezTo>
                        <a:pt x="56" y="229"/>
                        <a:pt x="56" y="229"/>
                        <a:pt x="56" y="229"/>
                      </a:cubicBezTo>
                      <a:cubicBezTo>
                        <a:pt x="54" y="231"/>
                        <a:pt x="54" y="231"/>
                        <a:pt x="54" y="231"/>
                      </a:cubicBezTo>
                      <a:cubicBezTo>
                        <a:pt x="52" y="230"/>
                        <a:pt x="52" y="230"/>
                        <a:pt x="52" y="230"/>
                      </a:cubicBezTo>
                      <a:cubicBezTo>
                        <a:pt x="48" y="231"/>
                        <a:pt x="48" y="231"/>
                        <a:pt x="48" y="231"/>
                      </a:cubicBezTo>
                      <a:cubicBezTo>
                        <a:pt x="48" y="232"/>
                        <a:pt x="48" y="232"/>
                        <a:pt x="48" y="232"/>
                      </a:cubicBezTo>
                      <a:lnTo>
                        <a:pt x="47" y="231"/>
                      </a:lnTo>
                      <a:close/>
                      <a:moveTo>
                        <a:pt x="175" y="228"/>
                      </a:moveTo>
                      <a:cubicBezTo>
                        <a:pt x="176" y="227"/>
                        <a:pt x="176" y="227"/>
                        <a:pt x="176" y="227"/>
                      </a:cubicBezTo>
                      <a:cubicBezTo>
                        <a:pt x="176" y="227"/>
                        <a:pt x="176" y="227"/>
                        <a:pt x="176" y="227"/>
                      </a:cubicBezTo>
                      <a:cubicBezTo>
                        <a:pt x="177" y="227"/>
                        <a:pt x="177" y="227"/>
                        <a:pt x="177" y="227"/>
                      </a:cubicBezTo>
                      <a:cubicBezTo>
                        <a:pt x="178" y="225"/>
                        <a:pt x="178" y="225"/>
                        <a:pt x="178" y="225"/>
                      </a:cubicBezTo>
                      <a:cubicBezTo>
                        <a:pt x="179" y="225"/>
                        <a:pt x="179" y="225"/>
                        <a:pt x="179" y="225"/>
                      </a:cubicBezTo>
                      <a:cubicBezTo>
                        <a:pt x="180" y="224"/>
                        <a:pt x="180" y="224"/>
                        <a:pt x="180" y="224"/>
                      </a:cubicBezTo>
                      <a:cubicBezTo>
                        <a:pt x="183" y="223"/>
                        <a:pt x="183" y="223"/>
                        <a:pt x="183" y="223"/>
                      </a:cubicBezTo>
                      <a:cubicBezTo>
                        <a:pt x="187" y="222"/>
                        <a:pt x="187" y="222"/>
                        <a:pt x="187" y="222"/>
                      </a:cubicBezTo>
                      <a:cubicBezTo>
                        <a:pt x="188" y="222"/>
                        <a:pt x="188" y="222"/>
                        <a:pt x="188" y="222"/>
                      </a:cubicBezTo>
                      <a:cubicBezTo>
                        <a:pt x="188" y="223"/>
                        <a:pt x="188" y="223"/>
                        <a:pt x="188" y="223"/>
                      </a:cubicBezTo>
                      <a:cubicBezTo>
                        <a:pt x="189" y="224"/>
                        <a:pt x="189" y="224"/>
                        <a:pt x="189" y="224"/>
                      </a:cubicBezTo>
                      <a:cubicBezTo>
                        <a:pt x="189" y="227"/>
                        <a:pt x="189" y="227"/>
                        <a:pt x="189" y="227"/>
                      </a:cubicBezTo>
                      <a:cubicBezTo>
                        <a:pt x="188" y="228"/>
                        <a:pt x="188" y="228"/>
                        <a:pt x="188" y="228"/>
                      </a:cubicBezTo>
                      <a:cubicBezTo>
                        <a:pt x="187" y="227"/>
                        <a:pt x="187" y="227"/>
                        <a:pt x="187" y="227"/>
                      </a:cubicBezTo>
                      <a:cubicBezTo>
                        <a:pt x="185" y="228"/>
                        <a:pt x="185" y="228"/>
                        <a:pt x="185" y="228"/>
                      </a:cubicBezTo>
                      <a:cubicBezTo>
                        <a:pt x="184" y="227"/>
                        <a:pt x="184" y="227"/>
                        <a:pt x="184" y="227"/>
                      </a:cubicBezTo>
                      <a:cubicBezTo>
                        <a:pt x="183" y="227"/>
                        <a:pt x="183" y="227"/>
                        <a:pt x="183" y="227"/>
                      </a:cubicBezTo>
                      <a:cubicBezTo>
                        <a:pt x="182" y="228"/>
                        <a:pt x="182" y="228"/>
                        <a:pt x="182" y="228"/>
                      </a:cubicBezTo>
                      <a:cubicBezTo>
                        <a:pt x="180" y="228"/>
                        <a:pt x="180" y="228"/>
                        <a:pt x="180" y="228"/>
                      </a:cubicBezTo>
                      <a:cubicBezTo>
                        <a:pt x="177" y="228"/>
                        <a:pt x="177" y="228"/>
                        <a:pt x="177" y="228"/>
                      </a:cubicBezTo>
                      <a:cubicBezTo>
                        <a:pt x="175" y="228"/>
                        <a:pt x="175" y="228"/>
                        <a:pt x="175" y="228"/>
                      </a:cubicBezTo>
                      <a:close/>
                      <a:moveTo>
                        <a:pt x="59" y="228"/>
                      </a:moveTo>
                      <a:cubicBezTo>
                        <a:pt x="60" y="227"/>
                        <a:pt x="60" y="227"/>
                        <a:pt x="60" y="227"/>
                      </a:cubicBezTo>
                      <a:cubicBezTo>
                        <a:pt x="59" y="226"/>
                        <a:pt x="59" y="226"/>
                        <a:pt x="59" y="226"/>
                      </a:cubicBezTo>
                      <a:cubicBezTo>
                        <a:pt x="58" y="226"/>
                        <a:pt x="58" y="226"/>
                        <a:pt x="58" y="226"/>
                      </a:cubicBezTo>
                      <a:cubicBezTo>
                        <a:pt x="59" y="226"/>
                        <a:pt x="59" y="226"/>
                        <a:pt x="59" y="226"/>
                      </a:cubicBezTo>
                      <a:cubicBezTo>
                        <a:pt x="60" y="225"/>
                        <a:pt x="60" y="225"/>
                        <a:pt x="60" y="225"/>
                      </a:cubicBezTo>
                      <a:cubicBezTo>
                        <a:pt x="61" y="225"/>
                        <a:pt x="61" y="225"/>
                        <a:pt x="61" y="225"/>
                      </a:cubicBezTo>
                      <a:cubicBezTo>
                        <a:pt x="61" y="225"/>
                        <a:pt x="61" y="225"/>
                        <a:pt x="61" y="225"/>
                      </a:cubicBezTo>
                      <a:cubicBezTo>
                        <a:pt x="61" y="226"/>
                        <a:pt x="61" y="226"/>
                        <a:pt x="61" y="226"/>
                      </a:cubicBezTo>
                      <a:cubicBezTo>
                        <a:pt x="60" y="226"/>
                        <a:pt x="60" y="226"/>
                        <a:pt x="60" y="226"/>
                      </a:cubicBezTo>
                      <a:cubicBezTo>
                        <a:pt x="60" y="228"/>
                        <a:pt x="60" y="228"/>
                        <a:pt x="60" y="228"/>
                      </a:cubicBezTo>
                      <a:cubicBezTo>
                        <a:pt x="59" y="228"/>
                        <a:pt x="59" y="228"/>
                        <a:pt x="59" y="228"/>
                      </a:cubicBezTo>
                      <a:close/>
                      <a:moveTo>
                        <a:pt x="52" y="208"/>
                      </a:moveTo>
                      <a:cubicBezTo>
                        <a:pt x="52" y="207"/>
                        <a:pt x="52" y="207"/>
                        <a:pt x="52" y="207"/>
                      </a:cubicBezTo>
                      <a:cubicBezTo>
                        <a:pt x="52" y="206"/>
                        <a:pt x="52" y="206"/>
                        <a:pt x="52" y="206"/>
                      </a:cubicBezTo>
                      <a:cubicBezTo>
                        <a:pt x="53" y="206"/>
                        <a:pt x="53" y="206"/>
                        <a:pt x="53" y="206"/>
                      </a:cubicBezTo>
                      <a:cubicBezTo>
                        <a:pt x="53" y="207"/>
                        <a:pt x="53" y="207"/>
                        <a:pt x="53" y="207"/>
                      </a:cubicBezTo>
                      <a:cubicBezTo>
                        <a:pt x="53" y="208"/>
                        <a:pt x="53" y="208"/>
                        <a:pt x="53" y="208"/>
                      </a:cubicBezTo>
                      <a:cubicBezTo>
                        <a:pt x="52" y="208"/>
                        <a:pt x="52" y="208"/>
                        <a:pt x="52" y="208"/>
                      </a:cubicBezTo>
                      <a:close/>
                      <a:moveTo>
                        <a:pt x="55" y="208"/>
                      </a:moveTo>
                      <a:cubicBezTo>
                        <a:pt x="56" y="206"/>
                        <a:pt x="56" y="206"/>
                        <a:pt x="56" y="206"/>
                      </a:cubicBezTo>
                      <a:cubicBezTo>
                        <a:pt x="57" y="206"/>
                        <a:pt x="57" y="206"/>
                        <a:pt x="57" y="206"/>
                      </a:cubicBezTo>
                      <a:cubicBezTo>
                        <a:pt x="58" y="206"/>
                        <a:pt x="58" y="206"/>
                        <a:pt x="58" y="206"/>
                      </a:cubicBezTo>
                      <a:cubicBezTo>
                        <a:pt x="58" y="207"/>
                        <a:pt x="58" y="207"/>
                        <a:pt x="58" y="207"/>
                      </a:cubicBezTo>
                      <a:cubicBezTo>
                        <a:pt x="57" y="208"/>
                        <a:pt x="57" y="208"/>
                        <a:pt x="57" y="208"/>
                      </a:cubicBezTo>
                      <a:cubicBezTo>
                        <a:pt x="56" y="208"/>
                        <a:pt x="56" y="208"/>
                        <a:pt x="56" y="208"/>
                      </a:cubicBezTo>
                      <a:lnTo>
                        <a:pt x="55" y="208"/>
                      </a:lnTo>
                      <a:close/>
                      <a:moveTo>
                        <a:pt x="204" y="206"/>
                      </a:moveTo>
                      <a:cubicBezTo>
                        <a:pt x="204" y="205"/>
                        <a:pt x="204" y="205"/>
                        <a:pt x="204" y="205"/>
                      </a:cubicBezTo>
                      <a:cubicBezTo>
                        <a:pt x="203" y="205"/>
                        <a:pt x="203" y="205"/>
                        <a:pt x="203" y="205"/>
                      </a:cubicBezTo>
                      <a:cubicBezTo>
                        <a:pt x="202" y="205"/>
                        <a:pt x="202" y="205"/>
                        <a:pt x="202" y="205"/>
                      </a:cubicBezTo>
                      <a:cubicBezTo>
                        <a:pt x="201" y="203"/>
                        <a:pt x="201" y="203"/>
                        <a:pt x="201" y="203"/>
                      </a:cubicBezTo>
                      <a:cubicBezTo>
                        <a:pt x="200" y="202"/>
                        <a:pt x="200" y="202"/>
                        <a:pt x="200" y="202"/>
                      </a:cubicBezTo>
                      <a:cubicBezTo>
                        <a:pt x="198" y="202"/>
                        <a:pt x="198" y="202"/>
                        <a:pt x="198" y="202"/>
                      </a:cubicBezTo>
                      <a:cubicBezTo>
                        <a:pt x="198" y="201"/>
                        <a:pt x="198" y="201"/>
                        <a:pt x="198" y="201"/>
                      </a:cubicBezTo>
                      <a:cubicBezTo>
                        <a:pt x="197" y="199"/>
                        <a:pt x="197" y="199"/>
                        <a:pt x="197" y="199"/>
                      </a:cubicBezTo>
                      <a:cubicBezTo>
                        <a:pt x="197" y="198"/>
                        <a:pt x="197" y="198"/>
                        <a:pt x="197" y="198"/>
                      </a:cubicBezTo>
                      <a:cubicBezTo>
                        <a:pt x="197" y="198"/>
                        <a:pt x="197" y="198"/>
                        <a:pt x="197" y="198"/>
                      </a:cubicBezTo>
                      <a:cubicBezTo>
                        <a:pt x="197" y="197"/>
                        <a:pt x="197" y="197"/>
                        <a:pt x="197" y="197"/>
                      </a:cubicBezTo>
                      <a:cubicBezTo>
                        <a:pt x="197" y="197"/>
                        <a:pt x="197" y="197"/>
                        <a:pt x="197" y="197"/>
                      </a:cubicBezTo>
                      <a:cubicBezTo>
                        <a:pt x="198" y="197"/>
                        <a:pt x="198" y="197"/>
                        <a:pt x="198" y="197"/>
                      </a:cubicBezTo>
                      <a:cubicBezTo>
                        <a:pt x="199" y="197"/>
                        <a:pt x="199" y="197"/>
                        <a:pt x="199" y="197"/>
                      </a:cubicBezTo>
                      <a:cubicBezTo>
                        <a:pt x="200" y="197"/>
                        <a:pt x="200" y="197"/>
                        <a:pt x="200" y="197"/>
                      </a:cubicBezTo>
                      <a:cubicBezTo>
                        <a:pt x="201" y="198"/>
                        <a:pt x="201" y="198"/>
                        <a:pt x="201" y="198"/>
                      </a:cubicBezTo>
                      <a:cubicBezTo>
                        <a:pt x="202" y="198"/>
                        <a:pt x="202" y="198"/>
                        <a:pt x="202" y="198"/>
                      </a:cubicBezTo>
                      <a:cubicBezTo>
                        <a:pt x="203" y="198"/>
                        <a:pt x="203" y="198"/>
                        <a:pt x="203" y="198"/>
                      </a:cubicBezTo>
                      <a:cubicBezTo>
                        <a:pt x="204" y="200"/>
                        <a:pt x="204" y="200"/>
                        <a:pt x="204" y="200"/>
                      </a:cubicBezTo>
                      <a:cubicBezTo>
                        <a:pt x="207" y="202"/>
                        <a:pt x="207" y="202"/>
                        <a:pt x="207" y="202"/>
                      </a:cubicBezTo>
                      <a:cubicBezTo>
                        <a:pt x="207" y="203"/>
                        <a:pt x="207" y="203"/>
                        <a:pt x="207" y="203"/>
                      </a:cubicBezTo>
                      <a:cubicBezTo>
                        <a:pt x="207" y="203"/>
                        <a:pt x="207" y="203"/>
                        <a:pt x="207" y="203"/>
                      </a:cubicBezTo>
                      <a:cubicBezTo>
                        <a:pt x="207" y="202"/>
                        <a:pt x="207" y="202"/>
                        <a:pt x="207" y="202"/>
                      </a:cubicBezTo>
                      <a:cubicBezTo>
                        <a:pt x="205" y="202"/>
                        <a:pt x="205" y="202"/>
                        <a:pt x="205" y="202"/>
                      </a:cubicBezTo>
                      <a:cubicBezTo>
                        <a:pt x="205" y="201"/>
                        <a:pt x="205" y="201"/>
                        <a:pt x="205" y="201"/>
                      </a:cubicBezTo>
                      <a:cubicBezTo>
                        <a:pt x="204" y="201"/>
                        <a:pt x="204" y="201"/>
                        <a:pt x="204" y="201"/>
                      </a:cubicBezTo>
                      <a:cubicBezTo>
                        <a:pt x="203" y="202"/>
                        <a:pt x="203" y="202"/>
                        <a:pt x="203" y="202"/>
                      </a:cubicBezTo>
                      <a:cubicBezTo>
                        <a:pt x="203" y="202"/>
                        <a:pt x="203" y="202"/>
                        <a:pt x="203" y="202"/>
                      </a:cubicBezTo>
                      <a:cubicBezTo>
                        <a:pt x="203" y="203"/>
                        <a:pt x="203" y="203"/>
                        <a:pt x="203" y="203"/>
                      </a:cubicBezTo>
                      <a:cubicBezTo>
                        <a:pt x="204" y="203"/>
                        <a:pt x="204" y="203"/>
                        <a:pt x="204" y="203"/>
                      </a:cubicBezTo>
                      <a:cubicBezTo>
                        <a:pt x="205" y="204"/>
                        <a:pt x="205" y="204"/>
                        <a:pt x="205" y="204"/>
                      </a:cubicBezTo>
                      <a:cubicBezTo>
                        <a:pt x="206" y="205"/>
                        <a:pt x="206" y="205"/>
                        <a:pt x="206" y="205"/>
                      </a:cubicBezTo>
                      <a:cubicBezTo>
                        <a:pt x="205" y="205"/>
                        <a:pt x="205" y="205"/>
                        <a:pt x="205" y="205"/>
                      </a:cubicBezTo>
                      <a:cubicBezTo>
                        <a:pt x="205" y="206"/>
                        <a:pt x="205" y="206"/>
                        <a:pt x="205" y="206"/>
                      </a:cubicBezTo>
                      <a:cubicBezTo>
                        <a:pt x="205" y="206"/>
                        <a:pt x="205" y="206"/>
                        <a:pt x="205" y="206"/>
                      </a:cubicBezTo>
                      <a:lnTo>
                        <a:pt x="204" y="206"/>
                      </a:lnTo>
                      <a:close/>
                      <a:moveTo>
                        <a:pt x="55" y="203"/>
                      </a:moveTo>
                      <a:cubicBezTo>
                        <a:pt x="55" y="202"/>
                        <a:pt x="55" y="202"/>
                        <a:pt x="55" y="202"/>
                      </a:cubicBezTo>
                      <a:cubicBezTo>
                        <a:pt x="55" y="201"/>
                        <a:pt x="55" y="201"/>
                        <a:pt x="55" y="201"/>
                      </a:cubicBezTo>
                      <a:cubicBezTo>
                        <a:pt x="56" y="201"/>
                        <a:pt x="56" y="201"/>
                        <a:pt x="56" y="201"/>
                      </a:cubicBezTo>
                      <a:cubicBezTo>
                        <a:pt x="57" y="201"/>
                        <a:pt x="57" y="201"/>
                        <a:pt x="57" y="201"/>
                      </a:cubicBezTo>
                      <a:cubicBezTo>
                        <a:pt x="58" y="202"/>
                        <a:pt x="58" y="202"/>
                        <a:pt x="58" y="202"/>
                      </a:cubicBezTo>
                      <a:cubicBezTo>
                        <a:pt x="58" y="202"/>
                        <a:pt x="58" y="202"/>
                        <a:pt x="58" y="202"/>
                      </a:cubicBezTo>
                      <a:cubicBezTo>
                        <a:pt x="57" y="202"/>
                        <a:pt x="57" y="202"/>
                        <a:pt x="57" y="202"/>
                      </a:cubicBezTo>
                      <a:cubicBezTo>
                        <a:pt x="56" y="203"/>
                        <a:pt x="56" y="203"/>
                        <a:pt x="56" y="203"/>
                      </a:cubicBezTo>
                      <a:lnTo>
                        <a:pt x="55" y="203"/>
                      </a:lnTo>
                      <a:close/>
                      <a:moveTo>
                        <a:pt x="207" y="199"/>
                      </a:moveTo>
                      <a:cubicBezTo>
                        <a:pt x="207" y="199"/>
                        <a:pt x="207" y="199"/>
                        <a:pt x="207" y="199"/>
                      </a:cubicBezTo>
                      <a:cubicBezTo>
                        <a:pt x="205" y="199"/>
                        <a:pt x="205" y="199"/>
                        <a:pt x="205" y="199"/>
                      </a:cubicBezTo>
                      <a:cubicBezTo>
                        <a:pt x="205" y="198"/>
                        <a:pt x="205" y="198"/>
                        <a:pt x="205" y="198"/>
                      </a:cubicBezTo>
                      <a:cubicBezTo>
                        <a:pt x="205" y="198"/>
                        <a:pt x="205" y="198"/>
                        <a:pt x="205" y="198"/>
                      </a:cubicBezTo>
                      <a:cubicBezTo>
                        <a:pt x="204" y="197"/>
                        <a:pt x="204" y="197"/>
                        <a:pt x="204" y="197"/>
                      </a:cubicBezTo>
                      <a:cubicBezTo>
                        <a:pt x="203" y="197"/>
                        <a:pt x="203" y="197"/>
                        <a:pt x="203" y="197"/>
                      </a:cubicBezTo>
                      <a:cubicBezTo>
                        <a:pt x="202" y="197"/>
                        <a:pt x="202" y="197"/>
                        <a:pt x="202" y="197"/>
                      </a:cubicBezTo>
                      <a:cubicBezTo>
                        <a:pt x="200" y="196"/>
                        <a:pt x="200" y="196"/>
                        <a:pt x="200" y="196"/>
                      </a:cubicBezTo>
                      <a:cubicBezTo>
                        <a:pt x="199" y="196"/>
                        <a:pt x="199" y="196"/>
                        <a:pt x="199" y="196"/>
                      </a:cubicBezTo>
                      <a:cubicBezTo>
                        <a:pt x="197" y="196"/>
                        <a:pt x="197" y="196"/>
                        <a:pt x="197" y="196"/>
                      </a:cubicBezTo>
                      <a:cubicBezTo>
                        <a:pt x="196" y="195"/>
                        <a:pt x="196" y="195"/>
                        <a:pt x="196" y="195"/>
                      </a:cubicBezTo>
                      <a:cubicBezTo>
                        <a:pt x="196" y="195"/>
                        <a:pt x="196" y="195"/>
                        <a:pt x="196" y="195"/>
                      </a:cubicBezTo>
                      <a:cubicBezTo>
                        <a:pt x="197" y="195"/>
                        <a:pt x="197" y="195"/>
                        <a:pt x="197" y="195"/>
                      </a:cubicBezTo>
                      <a:cubicBezTo>
                        <a:pt x="198" y="195"/>
                        <a:pt x="198" y="195"/>
                        <a:pt x="198" y="195"/>
                      </a:cubicBezTo>
                      <a:cubicBezTo>
                        <a:pt x="200" y="195"/>
                        <a:pt x="200" y="195"/>
                        <a:pt x="200" y="195"/>
                      </a:cubicBezTo>
                      <a:cubicBezTo>
                        <a:pt x="201" y="195"/>
                        <a:pt x="201" y="195"/>
                        <a:pt x="201" y="195"/>
                      </a:cubicBezTo>
                      <a:cubicBezTo>
                        <a:pt x="203" y="195"/>
                        <a:pt x="203" y="195"/>
                        <a:pt x="203" y="195"/>
                      </a:cubicBezTo>
                      <a:cubicBezTo>
                        <a:pt x="204" y="195"/>
                        <a:pt x="204" y="195"/>
                        <a:pt x="204" y="195"/>
                      </a:cubicBezTo>
                      <a:cubicBezTo>
                        <a:pt x="206" y="196"/>
                        <a:pt x="206" y="196"/>
                        <a:pt x="206" y="196"/>
                      </a:cubicBezTo>
                      <a:cubicBezTo>
                        <a:pt x="207" y="196"/>
                        <a:pt x="207" y="196"/>
                        <a:pt x="207" y="196"/>
                      </a:cubicBezTo>
                      <a:cubicBezTo>
                        <a:pt x="208" y="197"/>
                        <a:pt x="208" y="197"/>
                        <a:pt x="208" y="197"/>
                      </a:cubicBezTo>
                      <a:cubicBezTo>
                        <a:pt x="208" y="197"/>
                        <a:pt x="208" y="197"/>
                        <a:pt x="208" y="197"/>
                      </a:cubicBezTo>
                      <a:cubicBezTo>
                        <a:pt x="208" y="198"/>
                        <a:pt x="208" y="198"/>
                        <a:pt x="208" y="198"/>
                      </a:cubicBezTo>
                      <a:cubicBezTo>
                        <a:pt x="208" y="198"/>
                        <a:pt x="208" y="198"/>
                        <a:pt x="208" y="198"/>
                      </a:cubicBezTo>
                      <a:cubicBezTo>
                        <a:pt x="208" y="199"/>
                        <a:pt x="208" y="199"/>
                        <a:pt x="208" y="199"/>
                      </a:cubicBezTo>
                      <a:lnTo>
                        <a:pt x="207" y="199"/>
                      </a:lnTo>
                      <a:close/>
                      <a:moveTo>
                        <a:pt x="195" y="193"/>
                      </a:moveTo>
                      <a:cubicBezTo>
                        <a:pt x="194" y="192"/>
                        <a:pt x="194" y="192"/>
                        <a:pt x="194" y="192"/>
                      </a:cubicBezTo>
                      <a:cubicBezTo>
                        <a:pt x="192" y="192"/>
                        <a:pt x="192" y="192"/>
                        <a:pt x="192" y="192"/>
                      </a:cubicBezTo>
                      <a:cubicBezTo>
                        <a:pt x="191" y="191"/>
                        <a:pt x="191" y="191"/>
                        <a:pt x="191" y="191"/>
                      </a:cubicBezTo>
                      <a:cubicBezTo>
                        <a:pt x="192" y="190"/>
                        <a:pt x="192" y="190"/>
                        <a:pt x="192" y="190"/>
                      </a:cubicBezTo>
                      <a:cubicBezTo>
                        <a:pt x="194" y="190"/>
                        <a:pt x="194" y="190"/>
                        <a:pt x="194" y="190"/>
                      </a:cubicBezTo>
                      <a:cubicBezTo>
                        <a:pt x="194" y="189"/>
                        <a:pt x="194" y="189"/>
                        <a:pt x="194" y="189"/>
                      </a:cubicBezTo>
                      <a:cubicBezTo>
                        <a:pt x="195" y="189"/>
                        <a:pt x="195" y="189"/>
                        <a:pt x="195" y="189"/>
                      </a:cubicBezTo>
                      <a:cubicBezTo>
                        <a:pt x="198" y="190"/>
                        <a:pt x="198" y="190"/>
                        <a:pt x="198" y="190"/>
                      </a:cubicBezTo>
                      <a:cubicBezTo>
                        <a:pt x="201" y="191"/>
                        <a:pt x="201" y="191"/>
                        <a:pt x="201" y="191"/>
                      </a:cubicBezTo>
                      <a:cubicBezTo>
                        <a:pt x="201" y="192"/>
                        <a:pt x="201" y="192"/>
                        <a:pt x="201" y="192"/>
                      </a:cubicBezTo>
                      <a:cubicBezTo>
                        <a:pt x="201" y="192"/>
                        <a:pt x="201" y="192"/>
                        <a:pt x="201" y="192"/>
                      </a:cubicBezTo>
                      <a:cubicBezTo>
                        <a:pt x="199" y="191"/>
                        <a:pt x="199" y="191"/>
                        <a:pt x="199" y="191"/>
                      </a:cubicBezTo>
                      <a:cubicBezTo>
                        <a:pt x="197" y="190"/>
                        <a:pt x="197" y="190"/>
                        <a:pt x="197" y="190"/>
                      </a:cubicBezTo>
                      <a:cubicBezTo>
                        <a:pt x="196" y="190"/>
                        <a:pt x="196" y="190"/>
                        <a:pt x="196" y="190"/>
                      </a:cubicBezTo>
                      <a:cubicBezTo>
                        <a:pt x="195" y="191"/>
                        <a:pt x="195" y="191"/>
                        <a:pt x="195" y="191"/>
                      </a:cubicBezTo>
                      <a:cubicBezTo>
                        <a:pt x="196" y="192"/>
                        <a:pt x="196" y="192"/>
                        <a:pt x="196" y="192"/>
                      </a:cubicBezTo>
                      <a:cubicBezTo>
                        <a:pt x="197" y="192"/>
                        <a:pt x="197" y="192"/>
                        <a:pt x="197" y="192"/>
                      </a:cubicBezTo>
                      <a:cubicBezTo>
                        <a:pt x="199" y="193"/>
                        <a:pt x="199" y="193"/>
                        <a:pt x="199" y="193"/>
                      </a:cubicBezTo>
                      <a:cubicBezTo>
                        <a:pt x="200" y="193"/>
                        <a:pt x="200" y="193"/>
                        <a:pt x="200" y="193"/>
                      </a:cubicBezTo>
                      <a:cubicBezTo>
                        <a:pt x="203" y="193"/>
                        <a:pt x="203" y="193"/>
                        <a:pt x="203" y="193"/>
                      </a:cubicBezTo>
                      <a:cubicBezTo>
                        <a:pt x="204" y="193"/>
                        <a:pt x="204" y="193"/>
                        <a:pt x="204" y="193"/>
                      </a:cubicBezTo>
                      <a:cubicBezTo>
                        <a:pt x="204" y="194"/>
                        <a:pt x="204" y="194"/>
                        <a:pt x="204" y="194"/>
                      </a:cubicBezTo>
                      <a:cubicBezTo>
                        <a:pt x="203" y="194"/>
                        <a:pt x="203" y="194"/>
                        <a:pt x="203" y="194"/>
                      </a:cubicBezTo>
                      <a:cubicBezTo>
                        <a:pt x="199" y="194"/>
                        <a:pt x="199" y="194"/>
                        <a:pt x="199" y="194"/>
                      </a:cubicBezTo>
                      <a:cubicBezTo>
                        <a:pt x="197" y="194"/>
                        <a:pt x="197" y="194"/>
                        <a:pt x="197" y="194"/>
                      </a:cubicBezTo>
                      <a:lnTo>
                        <a:pt x="195" y="193"/>
                      </a:lnTo>
                      <a:close/>
                      <a:moveTo>
                        <a:pt x="47" y="193"/>
                      </a:moveTo>
                      <a:cubicBezTo>
                        <a:pt x="47" y="192"/>
                        <a:pt x="47" y="192"/>
                        <a:pt x="47" y="192"/>
                      </a:cubicBezTo>
                      <a:cubicBezTo>
                        <a:pt x="47" y="192"/>
                        <a:pt x="47" y="192"/>
                        <a:pt x="47" y="192"/>
                      </a:cubicBezTo>
                      <a:cubicBezTo>
                        <a:pt x="47" y="191"/>
                        <a:pt x="47" y="191"/>
                        <a:pt x="47" y="191"/>
                      </a:cubicBezTo>
                      <a:cubicBezTo>
                        <a:pt x="48" y="191"/>
                        <a:pt x="48" y="191"/>
                        <a:pt x="48" y="191"/>
                      </a:cubicBezTo>
                      <a:cubicBezTo>
                        <a:pt x="49" y="191"/>
                        <a:pt x="49" y="191"/>
                        <a:pt x="49" y="191"/>
                      </a:cubicBezTo>
                      <a:cubicBezTo>
                        <a:pt x="49" y="191"/>
                        <a:pt x="49" y="191"/>
                        <a:pt x="49" y="191"/>
                      </a:cubicBezTo>
                      <a:cubicBezTo>
                        <a:pt x="49" y="191"/>
                        <a:pt x="49" y="191"/>
                        <a:pt x="49" y="191"/>
                      </a:cubicBezTo>
                      <a:cubicBezTo>
                        <a:pt x="48" y="192"/>
                        <a:pt x="48" y="192"/>
                        <a:pt x="48" y="192"/>
                      </a:cubicBezTo>
                      <a:cubicBezTo>
                        <a:pt x="47" y="193"/>
                        <a:pt x="47" y="193"/>
                        <a:pt x="47" y="193"/>
                      </a:cubicBezTo>
                      <a:close/>
                      <a:moveTo>
                        <a:pt x="48" y="186"/>
                      </a:moveTo>
                      <a:cubicBezTo>
                        <a:pt x="49" y="186"/>
                        <a:pt x="49" y="186"/>
                        <a:pt x="49" y="186"/>
                      </a:cubicBezTo>
                      <a:cubicBezTo>
                        <a:pt x="48" y="185"/>
                        <a:pt x="48" y="185"/>
                        <a:pt x="48" y="185"/>
                      </a:cubicBezTo>
                      <a:cubicBezTo>
                        <a:pt x="49" y="185"/>
                        <a:pt x="49" y="185"/>
                        <a:pt x="49" y="185"/>
                      </a:cubicBezTo>
                      <a:cubicBezTo>
                        <a:pt x="49" y="184"/>
                        <a:pt x="49" y="184"/>
                        <a:pt x="49" y="184"/>
                      </a:cubicBezTo>
                      <a:cubicBezTo>
                        <a:pt x="50" y="184"/>
                        <a:pt x="50" y="184"/>
                        <a:pt x="50" y="184"/>
                      </a:cubicBezTo>
                      <a:cubicBezTo>
                        <a:pt x="51" y="183"/>
                        <a:pt x="51" y="183"/>
                        <a:pt x="51" y="183"/>
                      </a:cubicBezTo>
                      <a:cubicBezTo>
                        <a:pt x="52" y="183"/>
                        <a:pt x="52" y="183"/>
                        <a:pt x="52" y="183"/>
                      </a:cubicBezTo>
                      <a:cubicBezTo>
                        <a:pt x="52" y="184"/>
                        <a:pt x="52" y="184"/>
                        <a:pt x="52" y="184"/>
                      </a:cubicBezTo>
                      <a:cubicBezTo>
                        <a:pt x="51" y="184"/>
                        <a:pt x="51" y="184"/>
                        <a:pt x="51" y="184"/>
                      </a:cubicBezTo>
                      <a:cubicBezTo>
                        <a:pt x="49" y="186"/>
                        <a:pt x="49" y="186"/>
                        <a:pt x="49" y="186"/>
                      </a:cubicBezTo>
                      <a:cubicBezTo>
                        <a:pt x="49" y="186"/>
                        <a:pt x="49" y="186"/>
                        <a:pt x="49" y="186"/>
                      </a:cubicBezTo>
                      <a:lnTo>
                        <a:pt x="48" y="186"/>
                      </a:lnTo>
                      <a:close/>
                      <a:moveTo>
                        <a:pt x="214" y="180"/>
                      </a:moveTo>
                      <a:cubicBezTo>
                        <a:pt x="214" y="180"/>
                        <a:pt x="214" y="180"/>
                        <a:pt x="214" y="180"/>
                      </a:cubicBezTo>
                      <a:cubicBezTo>
                        <a:pt x="213" y="179"/>
                        <a:pt x="213" y="179"/>
                        <a:pt x="213" y="179"/>
                      </a:cubicBezTo>
                      <a:cubicBezTo>
                        <a:pt x="212" y="178"/>
                        <a:pt x="212" y="178"/>
                        <a:pt x="212" y="178"/>
                      </a:cubicBezTo>
                      <a:cubicBezTo>
                        <a:pt x="211" y="178"/>
                        <a:pt x="211" y="178"/>
                        <a:pt x="211" y="178"/>
                      </a:cubicBezTo>
                      <a:cubicBezTo>
                        <a:pt x="211" y="177"/>
                        <a:pt x="211" y="177"/>
                        <a:pt x="211" y="177"/>
                      </a:cubicBezTo>
                      <a:cubicBezTo>
                        <a:pt x="212" y="175"/>
                        <a:pt x="212" y="175"/>
                        <a:pt x="212" y="175"/>
                      </a:cubicBezTo>
                      <a:cubicBezTo>
                        <a:pt x="213" y="175"/>
                        <a:pt x="213" y="175"/>
                        <a:pt x="213" y="175"/>
                      </a:cubicBezTo>
                      <a:cubicBezTo>
                        <a:pt x="215" y="175"/>
                        <a:pt x="215" y="175"/>
                        <a:pt x="215" y="175"/>
                      </a:cubicBezTo>
                      <a:cubicBezTo>
                        <a:pt x="217" y="176"/>
                        <a:pt x="217" y="176"/>
                        <a:pt x="217" y="176"/>
                      </a:cubicBezTo>
                      <a:cubicBezTo>
                        <a:pt x="217" y="178"/>
                        <a:pt x="217" y="178"/>
                        <a:pt x="217" y="178"/>
                      </a:cubicBezTo>
                      <a:cubicBezTo>
                        <a:pt x="217" y="178"/>
                        <a:pt x="217" y="178"/>
                        <a:pt x="217" y="178"/>
                      </a:cubicBezTo>
                      <a:cubicBezTo>
                        <a:pt x="217" y="180"/>
                        <a:pt x="217" y="180"/>
                        <a:pt x="217" y="180"/>
                      </a:cubicBezTo>
                      <a:cubicBezTo>
                        <a:pt x="216" y="180"/>
                        <a:pt x="216" y="180"/>
                        <a:pt x="216" y="180"/>
                      </a:cubicBezTo>
                      <a:lnTo>
                        <a:pt x="214" y="180"/>
                      </a:lnTo>
                      <a:close/>
                      <a:moveTo>
                        <a:pt x="218" y="170"/>
                      </a:moveTo>
                      <a:cubicBezTo>
                        <a:pt x="218" y="170"/>
                        <a:pt x="218" y="170"/>
                        <a:pt x="218" y="170"/>
                      </a:cubicBezTo>
                      <a:cubicBezTo>
                        <a:pt x="218" y="168"/>
                        <a:pt x="218" y="168"/>
                        <a:pt x="218" y="168"/>
                      </a:cubicBezTo>
                      <a:cubicBezTo>
                        <a:pt x="218" y="167"/>
                        <a:pt x="218" y="167"/>
                        <a:pt x="218" y="167"/>
                      </a:cubicBezTo>
                      <a:cubicBezTo>
                        <a:pt x="219" y="168"/>
                        <a:pt x="219" y="168"/>
                        <a:pt x="219" y="168"/>
                      </a:cubicBezTo>
                      <a:cubicBezTo>
                        <a:pt x="220" y="168"/>
                        <a:pt x="220" y="168"/>
                        <a:pt x="220" y="168"/>
                      </a:cubicBezTo>
                      <a:cubicBezTo>
                        <a:pt x="220" y="169"/>
                        <a:pt x="220" y="169"/>
                        <a:pt x="220" y="169"/>
                      </a:cubicBezTo>
                      <a:cubicBezTo>
                        <a:pt x="220" y="170"/>
                        <a:pt x="220" y="170"/>
                        <a:pt x="220" y="170"/>
                      </a:cubicBezTo>
                      <a:cubicBezTo>
                        <a:pt x="219" y="171"/>
                        <a:pt x="219" y="171"/>
                        <a:pt x="219" y="171"/>
                      </a:cubicBezTo>
                      <a:cubicBezTo>
                        <a:pt x="219" y="171"/>
                        <a:pt x="219" y="171"/>
                        <a:pt x="219" y="171"/>
                      </a:cubicBezTo>
                      <a:lnTo>
                        <a:pt x="218" y="170"/>
                      </a:lnTo>
                      <a:close/>
                      <a:moveTo>
                        <a:pt x="230" y="168"/>
                      </a:moveTo>
                      <a:cubicBezTo>
                        <a:pt x="230" y="168"/>
                        <a:pt x="230" y="168"/>
                        <a:pt x="230" y="168"/>
                      </a:cubicBezTo>
                      <a:cubicBezTo>
                        <a:pt x="230" y="167"/>
                        <a:pt x="230" y="167"/>
                        <a:pt x="230" y="167"/>
                      </a:cubicBezTo>
                      <a:cubicBezTo>
                        <a:pt x="229" y="168"/>
                        <a:pt x="229" y="168"/>
                        <a:pt x="229" y="168"/>
                      </a:cubicBezTo>
                      <a:cubicBezTo>
                        <a:pt x="228" y="168"/>
                        <a:pt x="228" y="168"/>
                        <a:pt x="228" y="168"/>
                      </a:cubicBezTo>
                      <a:cubicBezTo>
                        <a:pt x="227" y="168"/>
                        <a:pt x="227" y="168"/>
                        <a:pt x="227" y="168"/>
                      </a:cubicBezTo>
                      <a:cubicBezTo>
                        <a:pt x="226" y="167"/>
                        <a:pt x="226" y="167"/>
                        <a:pt x="226" y="167"/>
                      </a:cubicBezTo>
                      <a:cubicBezTo>
                        <a:pt x="226" y="166"/>
                        <a:pt x="226" y="166"/>
                        <a:pt x="226" y="166"/>
                      </a:cubicBezTo>
                      <a:cubicBezTo>
                        <a:pt x="226" y="165"/>
                        <a:pt x="226" y="165"/>
                        <a:pt x="226" y="165"/>
                      </a:cubicBezTo>
                      <a:cubicBezTo>
                        <a:pt x="226" y="162"/>
                        <a:pt x="226" y="162"/>
                        <a:pt x="226" y="162"/>
                      </a:cubicBezTo>
                      <a:cubicBezTo>
                        <a:pt x="227" y="163"/>
                        <a:pt x="227" y="163"/>
                        <a:pt x="227" y="163"/>
                      </a:cubicBezTo>
                      <a:cubicBezTo>
                        <a:pt x="227" y="162"/>
                        <a:pt x="227" y="162"/>
                        <a:pt x="227" y="162"/>
                      </a:cubicBezTo>
                      <a:cubicBezTo>
                        <a:pt x="228" y="162"/>
                        <a:pt x="228" y="162"/>
                        <a:pt x="228" y="162"/>
                      </a:cubicBezTo>
                      <a:cubicBezTo>
                        <a:pt x="229" y="161"/>
                        <a:pt x="229" y="161"/>
                        <a:pt x="229" y="161"/>
                      </a:cubicBezTo>
                      <a:cubicBezTo>
                        <a:pt x="230" y="162"/>
                        <a:pt x="230" y="162"/>
                        <a:pt x="230" y="162"/>
                      </a:cubicBezTo>
                      <a:cubicBezTo>
                        <a:pt x="230" y="163"/>
                        <a:pt x="230" y="163"/>
                        <a:pt x="230" y="163"/>
                      </a:cubicBezTo>
                      <a:cubicBezTo>
                        <a:pt x="229" y="162"/>
                        <a:pt x="229" y="162"/>
                        <a:pt x="229" y="162"/>
                      </a:cubicBezTo>
                      <a:cubicBezTo>
                        <a:pt x="229" y="163"/>
                        <a:pt x="229" y="163"/>
                        <a:pt x="229" y="163"/>
                      </a:cubicBezTo>
                      <a:cubicBezTo>
                        <a:pt x="229" y="164"/>
                        <a:pt x="229" y="164"/>
                        <a:pt x="229" y="164"/>
                      </a:cubicBezTo>
                      <a:cubicBezTo>
                        <a:pt x="229" y="165"/>
                        <a:pt x="229" y="165"/>
                        <a:pt x="229" y="165"/>
                      </a:cubicBezTo>
                      <a:cubicBezTo>
                        <a:pt x="230" y="166"/>
                        <a:pt x="230" y="166"/>
                        <a:pt x="230" y="166"/>
                      </a:cubicBezTo>
                      <a:cubicBezTo>
                        <a:pt x="231" y="167"/>
                        <a:pt x="231" y="167"/>
                        <a:pt x="231" y="167"/>
                      </a:cubicBezTo>
                      <a:cubicBezTo>
                        <a:pt x="231" y="166"/>
                        <a:pt x="231" y="166"/>
                        <a:pt x="231" y="166"/>
                      </a:cubicBezTo>
                      <a:cubicBezTo>
                        <a:pt x="232" y="165"/>
                        <a:pt x="232" y="165"/>
                        <a:pt x="232" y="165"/>
                      </a:cubicBezTo>
                      <a:cubicBezTo>
                        <a:pt x="232" y="166"/>
                        <a:pt x="232" y="166"/>
                        <a:pt x="232" y="166"/>
                      </a:cubicBezTo>
                      <a:cubicBezTo>
                        <a:pt x="232" y="167"/>
                        <a:pt x="232" y="167"/>
                        <a:pt x="232" y="167"/>
                      </a:cubicBezTo>
                      <a:cubicBezTo>
                        <a:pt x="232" y="167"/>
                        <a:pt x="232" y="167"/>
                        <a:pt x="232" y="167"/>
                      </a:cubicBezTo>
                      <a:cubicBezTo>
                        <a:pt x="231" y="169"/>
                        <a:pt x="231" y="169"/>
                        <a:pt x="231" y="169"/>
                      </a:cubicBezTo>
                      <a:lnTo>
                        <a:pt x="230" y="168"/>
                      </a:lnTo>
                      <a:close/>
                      <a:moveTo>
                        <a:pt x="51" y="167"/>
                      </a:moveTo>
                      <a:cubicBezTo>
                        <a:pt x="50" y="167"/>
                        <a:pt x="50" y="167"/>
                        <a:pt x="50" y="167"/>
                      </a:cubicBezTo>
                      <a:cubicBezTo>
                        <a:pt x="50" y="166"/>
                        <a:pt x="50" y="166"/>
                        <a:pt x="50" y="166"/>
                      </a:cubicBezTo>
                      <a:cubicBezTo>
                        <a:pt x="50" y="166"/>
                        <a:pt x="50" y="166"/>
                        <a:pt x="50" y="166"/>
                      </a:cubicBezTo>
                      <a:cubicBezTo>
                        <a:pt x="50" y="166"/>
                        <a:pt x="50" y="166"/>
                        <a:pt x="50" y="166"/>
                      </a:cubicBezTo>
                      <a:cubicBezTo>
                        <a:pt x="51" y="167"/>
                        <a:pt x="51" y="167"/>
                        <a:pt x="51" y="167"/>
                      </a:cubicBezTo>
                      <a:cubicBezTo>
                        <a:pt x="52" y="168"/>
                        <a:pt x="52" y="168"/>
                        <a:pt x="52" y="168"/>
                      </a:cubicBezTo>
                      <a:cubicBezTo>
                        <a:pt x="51" y="168"/>
                        <a:pt x="51" y="168"/>
                        <a:pt x="51" y="168"/>
                      </a:cubicBezTo>
                      <a:lnTo>
                        <a:pt x="51" y="167"/>
                      </a:lnTo>
                      <a:close/>
                      <a:moveTo>
                        <a:pt x="52" y="157"/>
                      </a:moveTo>
                      <a:cubicBezTo>
                        <a:pt x="51" y="157"/>
                        <a:pt x="51" y="157"/>
                        <a:pt x="51" y="157"/>
                      </a:cubicBezTo>
                      <a:cubicBezTo>
                        <a:pt x="49" y="157"/>
                        <a:pt x="49" y="157"/>
                        <a:pt x="49" y="157"/>
                      </a:cubicBezTo>
                      <a:cubicBezTo>
                        <a:pt x="49" y="157"/>
                        <a:pt x="49" y="157"/>
                        <a:pt x="49" y="157"/>
                      </a:cubicBezTo>
                      <a:cubicBezTo>
                        <a:pt x="48" y="156"/>
                        <a:pt x="48" y="156"/>
                        <a:pt x="48" y="156"/>
                      </a:cubicBezTo>
                      <a:cubicBezTo>
                        <a:pt x="48" y="156"/>
                        <a:pt x="48" y="156"/>
                        <a:pt x="48" y="156"/>
                      </a:cubicBezTo>
                      <a:cubicBezTo>
                        <a:pt x="48" y="156"/>
                        <a:pt x="48" y="156"/>
                        <a:pt x="48" y="156"/>
                      </a:cubicBezTo>
                      <a:cubicBezTo>
                        <a:pt x="49" y="156"/>
                        <a:pt x="49" y="156"/>
                        <a:pt x="49" y="156"/>
                      </a:cubicBezTo>
                      <a:cubicBezTo>
                        <a:pt x="50" y="156"/>
                        <a:pt x="50" y="156"/>
                        <a:pt x="50" y="156"/>
                      </a:cubicBezTo>
                      <a:cubicBezTo>
                        <a:pt x="50" y="156"/>
                        <a:pt x="50" y="156"/>
                        <a:pt x="50" y="156"/>
                      </a:cubicBezTo>
                      <a:cubicBezTo>
                        <a:pt x="52" y="156"/>
                        <a:pt x="52" y="156"/>
                        <a:pt x="52" y="156"/>
                      </a:cubicBezTo>
                      <a:cubicBezTo>
                        <a:pt x="53" y="157"/>
                        <a:pt x="53" y="157"/>
                        <a:pt x="53" y="157"/>
                      </a:cubicBezTo>
                      <a:cubicBezTo>
                        <a:pt x="52" y="158"/>
                        <a:pt x="52" y="158"/>
                        <a:pt x="52" y="158"/>
                      </a:cubicBezTo>
                      <a:lnTo>
                        <a:pt x="52" y="157"/>
                      </a:lnTo>
                      <a:close/>
                      <a:moveTo>
                        <a:pt x="227" y="153"/>
                      </a:moveTo>
                      <a:cubicBezTo>
                        <a:pt x="228" y="152"/>
                        <a:pt x="228" y="152"/>
                        <a:pt x="228" y="152"/>
                      </a:cubicBezTo>
                      <a:cubicBezTo>
                        <a:pt x="228" y="151"/>
                        <a:pt x="228" y="151"/>
                        <a:pt x="228" y="151"/>
                      </a:cubicBezTo>
                      <a:cubicBezTo>
                        <a:pt x="228" y="149"/>
                        <a:pt x="228" y="149"/>
                        <a:pt x="228" y="149"/>
                      </a:cubicBezTo>
                      <a:cubicBezTo>
                        <a:pt x="227" y="147"/>
                        <a:pt x="227" y="147"/>
                        <a:pt x="227" y="147"/>
                      </a:cubicBezTo>
                      <a:cubicBezTo>
                        <a:pt x="227" y="146"/>
                        <a:pt x="227" y="146"/>
                        <a:pt x="227" y="146"/>
                      </a:cubicBezTo>
                      <a:cubicBezTo>
                        <a:pt x="228" y="145"/>
                        <a:pt x="228" y="145"/>
                        <a:pt x="228" y="145"/>
                      </a:cubicBezTo>
                      <a:cubicBezTo>
                        <a:pt x="228" y="144"/>
                        <a:pt x="228" y="144"/>
                        <a:pt x="228" y="144"/>
                      </a:cubicBezTo>
                      <a:cubicBezTo>
                        <a:pt x="227" y="144"/>
                        <a:pt x="227" y="144"/>
                        <a:pt x="227" y="144"/>
                      </a:cubicBezTo>
                      <a:cubicBezTo>
                        <a:pt x="227" y="143"/>
                        <a:pt x="227" y="143"/>
                        <a:pt x="227" y="143"/>
                      </a:cubicBezTo>
                      <a:cubicBezTo>
                        <a:pt x="228" y="143"/>
                        <a:pt x="228" y="143"/>
                        <a:pt x="228" y="143"/>
                      </a:cubicBezTo>
                      <a:cubicBezTo>
                        <a:pt x="228" y="143"/>
                        <a:pt x="228" y="143"/>
                        <a:pt x="228" y="143"/>
                      </a:cubicBezTo>
                      <a:cubicBezTo>
                        <a:pt x="228" y="144"/>
                        <a:pt x="228" y="144"/>
                        <a:pt x="228" y="144"/>
                      </a:cubicBezTo>
                      <a:cubicBezTo>
                        <a:pt x="228" y="145"/>
                        <a:pt x="228" y="145"/>
                        <a:pt x="228" y="145"/>
                      </a:cubicBezTo>
                      <a:cubicBezTo>
                        <a:pt x="228" y="148"/>
                        <a:pt x="228" y="148"/>
                        <a:pt x="228" y="148"/>
                      </a:cubicBezTo>
                      <a:cubicBezTo>
                        <a:pt x="229" y="149"/>
                        <a:pt x="229" y="149"/>
                        <a:pt x="229" y="149"/>
                      </a:cubicBezTo>
                      <a:cubicBezTo>
                        <a:pt x="229" y="151"/>
                        <a:pt x="229" y="151"/>
                        <a:pt x="229" y="151"/>
                      </a:cubicBezTo>
                      <a:cubicBezTo>
                        <a:pt x="228" y="151"/>
                        <a:pt x="228" y="151"/>
                        <a:pt x="228" y="151"/>
                      </a:cubicBezTo>
                      <a:cubicBezTo>
                        <a:pt x="228" y="153"/>
                        <a:pt x="228" y="153"/>
                        <a:pt x="228" y="153"/>
                      </a:cubicBezTo>
                      <a:cubicBezTo>
                        <a:pt x="228" y="154"/>
                        <a:pt x="228" y="154"/>
                        <a:pt x="228" y="154"/>
                      </a:cubicBezTo>
                      <a:lnTo>
                        <a:pt x="227" y="153"/>
                      </a:lnTo>
                      <a:close/>
                      <a:moveTo>
                        <a:pt x="218" y="147"/>
                      </a:moveTo>
                      <a:cubicBezTo>
                        <a:pt x="218" y="146"/>
                        <a:pt x="218" y="146"/>
                        <a:pt x="218" y="146"/>
                      </a:cubicBezTo>
                      <a:cubicBezTo>
                        <a:pt x="218" y="146"/>
                        <a:pt x="218" y="146"/>
                        <a:pt x="218" y="146"/>
                      </a:cubicBezTo>
                      <a:cubicBezTo>
                        <a:pt x="219" y="145"/>
                        <a:pt x="219" y="145"/>
                        <a:pt x="219" y="145"/>
                      </a:cubicBezTo>
                      <a:cubicBezTo>
                        <a:pt x="219" y="145"/>
                        <a:pt x="219" y="145"/>
                        <a:pt x="219" y="145"/>
                      </a:cubicBezTo>
                      <a:cubicBezTo>
                        <a:pt x="220" y="146"/>
                        <a:pt x="220" y="146"/>
                        <a:pt x="220" y="146"/>
                      </a:cubicBezTo>
                      <a:cubicBezTo>
                        <a:pt x="219" y="147"/>
                        <a:pt x="219" y="147"/>
                        <a:pt x="219" y="147"/>
                      </a:cubicBezTo>
                      <a:lnTo>
                        <a:pt x="218" y="147"/>
                      </a:lnTo>
                      <a:close/>
                      <a:moveTo>
                        <a:pt x="233" y="128"/>
                      </a:moveTo>
                      <a:cubicBezTo>
                        <a:pt x="233" y="128"/>
                        <a:pt x="233" y="128"/>
                        <a:pt x="233" y="128"/>
                      </a:cubicBezTo>
                      <a:cubicBezTo>
                        <a:pt x="233" y="127"/>
                        <a:pt x="233" y="127"/>
                        <a:pt x="233" y="127"/>
                      </a:cubicBezTo>
                      <a:cubicBezTo>
                        <a:pt x="234" y="125"/>
                        <a:pt x="234" y="125"/>
                        <a:pt x="234" y="125"/>
                      </a:cubicBezTo>
                      <a:cubicBezTo>
                        <a:pt x="234" y="124"/>
                        <a:pt x="234" y="124"/>
                        <a:pt x="234" y="124"/>
                      </a:cubicBezTo>
                      <a:cubicBezTo>
                        <a:pt x="234" y="125"/>
                        <a:pt x="234" y="125"/>
                        <a:pt x="234" y="125"/>
                      </a:cubicBezTo>
                      <a:cubicBezTo>
                        <a:pt x="234" y="126"/>
                        <a:pt x="234" y="126"/>
                        <a:pt x="234" y="126"/>
                      </a:cubicBezTo>
                      <a:cubicBezTo>
                        <a:pt x="234" y="127"/>
                        <a:pt x="234" y="127"/>
                        <a:pt x="234" y="127"/>
                      </a:cubicBezTo>
                      <a:cubicBezTo>
                        <a:pt x="234" y="128"/>
                        <a:pt x="234" y="128"/>
                        <a:pt x="234" y="128"/>
                      </a:cubicBezTo>
                      <a:cubicBezTo>
                        <a:pt x="234" y="128"/>
                        <a:pt x="234" y="128"/>
                        <a:pt x="234" y="128"/>
                      </a:cubicBezTo>
                      <a:lnTo>
                        <a:pt x="233" y="128"/>
                      </a:lnTo>
                      <a:close/>
                      <a:moveTo>
                        <a:pt x="226" y="125"/>
                      </a:moveTo>
                      <a:cubicBezTo>
                        <a:pt x="226" y="124"/>
                        <a:pt x="226" y="124"/>
                        <a:pt x="226" y="124"/>
                      </a:cubicBezTo>
                      <a:cubicBezTo>
                        <a:pt x="225" y="123"/>
                        <a:pt x="225" y="123"/>
                        <a:pt x="225" y="123"/>
                      </a:cubicBezTo>
                      <a:cubicBezTo>
                        <a:pt x="225" y="123"/>
                        <a:pt x="225" y="123"/>
                        <a:pt x="225" y="123"/>
                      </a:cubicBezTo>
                      <a:cubicBezTo>
                        <a:pt x="225" y="123"/>
                        <a:pt x="225" y="123"/>
                        <a:pt x="225" y="123"/>
                      </a:cubicBezTo>
                      <a:cubicBezTo>
                        <a:pt x="226" y="124"/>
                        <a:pt x="226" y="124"/>
                        <a:pt x="226" y="124"/>
                      </a:cubicBezTo>
                      <a:cubicBezTo>
                        <a:pt x="227" y="124"/>
                        <a:pt x="227" y="124"/>
                        <a:pt x="227" y="124"/>
                      </a:cubicBezTo>
                      <a:cubicBezTo>
                        <a:pt x="227" y="125"/>
                        <a:pt x="227" y="125"/>
                        <a:pt x="227" y="125"/>
                      </a:cubicBezTo>
                      <a:lnTo>
                        <a:pt x="226" y="125"/>
                      </a:lnTo>
                      <a:close/>
                      <a:moveTo>
                        <a:pt x="236" y="104"/>
                      </a:moveTo>
                      <a:cubicBezTo>
                        <a:pt x="235" y="102"/>
                        <a:pt x="235" y="102"/>
                        <a:pt x="235" y="102"/>
                      </a:cubicBezTo>
                      <a:cubicBezTo>
                        <a:pt x="236" y="101"/>
                        <a:pt x="236" y="101"/>
                        <a:pt x="236" y="101"/>
                      </a:cubicBezTo>
                      <a:cubicBezTo>
                        <a:pt x="237" y="100"/>
                        <a:pt x="237" y="100"/>
                        <a:pt x="237" y="100"/>
                      </a:cubicBezTo>
                      <a:cubicBezTo>
                        <a:pt x="237" y="99"/>
                        <a:pt x="237" y="99"/>
                        <a:pt x="237" y="99"/>
                      </a:cubicBezTo>
                      <a:cubicBezTo>
                        <a:pt x="238" y="100"/>
                        <a:pt x="238" y="100"/>
                        <a:pt x="238" y="100"/>
                      </a:cubicBezTo>
                      <a:cubicBezTo>
                        <a:pt x="237" y="100"/>
                        <a:pt x="237" y="100"/>
                        <a:pt x="237" y="100"/>
                      </a:cubicBezTo>
                      <a:cubicBezTo>
                        <a:pt x="237" y="102"/>
                        <a:pt x="237" y="102"/>
                        <a:pt x="237" y="102"/>
                      </a:cubicBezTo>
                      <a:cubicBezTo>
                        <a:pt x="237" y="103"/>
                        <a:pt x="237" y="103"/>
                        <a:pt x="237" y="103"/>
                      </a:cubicBezTo>
                      <a:cubicBezTo>
                        <a:pt x="236" y="104"/>
                        <a:pt x="236" y="104"/>
                        <a:pt x="236" y="104"/>
                      </a:cubicBezTo>
                      <a:close/>
                      <a:moveTo>
                        <a:pt x="2" y="100"/>
                      </a:moveTo>
                      <a:cubicBezTo>
                        <a:pt x="1" y="100"/>
                        <a:pt x="1" y="100"/>
                        <a:pt x="1" y="100"/>
                      </a:cubicBezTo>
                      <a:cubicBezTo>
                        <a:pt x="0" y="99"/>
                        <a:pt x="0" y="99"/>
                        <a:pt x="0" y="99"/>
                      </a:cubicBezTo>
                      <a:cubicBezTo>
                        <a:pt x="0" y="99"/>
                        <a:pt x="0" y="99"/>
                        <a:pt x="0" y="99"/>
                      </a:cubicBezTo>
                      <a:cubicBezTo>
                        <a:pt x="1" y="99"/>
                        <a:pt x="1" y="99"/>
                        <a:pt x="1" y="99"/>
                      </a:cubicBezTo>
                      <a:cubicBezTo>
                        <a:pt x="3" y="99"/>
                        <a:pt x="3" y="99"/>
                        <a:pt x="3" y="99"/>
                      </a:cubicBezTo>
                      <a:cubicBezTo>
                        <a:pt x="4" y="100"/>
                        <a:pt x="4" y="100"/>
                        <a:pt x="4" y="100"/>
                      </a:cubicBezTo>
                      <a:cubicBezTo>
                        <a:pt x="3" y="101"/>
                        <a:pt x="3" y="101"/>
                        <a:pt x="3" y="101"/>
                      </a:cubicBezTo>
                      <a:lnTo>
                        <a:pt x="2" y="100"/>
                      </a:lnTo>
                      <a:close/>
                      <a:moveTo>
                        <a:pt x="9" y="100"/>
                      </a:moveTo>
                      <a:cubicBezTo>
                        <a:pt x="8" y="100"/>
                        <a:pt x="8" y="100"/>
                        <a:pt x="8" y="100"/>
                      </a:cubicBezTo>
                      <a:cubicBezTo>
                        <a:pt x="6" y="100"/>
                        <a:pt x="6" y="100"/>
                        <a:pt x="6" y="100"/>
                      </a:cubicBezTo>
                      <a:cubicBezTo>
                        <a:pt x="6" y="99"/>
                        <a:pt x="6" y="99"/>
                        <a:pt x="6" y="99"/>
                      </a:cubicBezTo>
                      <a:cubicBezTo>
                        <a:pt x="6" y="98"/>
                        <a:pt x="6" y="98"/>
                        <a:pt x="6" y="98"/>
                      </a:cubicBezTo>
                      <a:cubicBezTo>
                        <a:pt x="6" y="99"/>
                        <a:pt x="6" y="99"/>
                        <a:pt x="6" y="99"/>
                      </a:cubicBezTo>
                      <a:cubicBezTo>
                        <a:pt x="8" y="99"/>
                        <a:pt x="8" y="99"/>
                        <a:pt x="8" y="99"/>
                      </a:cubicBezTo>
                      <a:cubicBezTo>
                        <a:pt x="8" y="100"/>
                        <a:pt x="8" y="100"/>
                        <a:pt x="8" y="100"/>
                      </a:cubicBezTo>
                      <a:cubicBezTo>
                        <a:pt x="9" y="100"/>
                        <a:pt x="9" y="100"/>
                        <a:pt x="9" y="100"/>
                      </a:cubicBezTo>
                      <a:cubicBezTo>
                        <a:pt x="9" y="100"/>
                        <a:pt x="9" y="100"/>
                        <a:pt x="9" y="100"/>
                      </a:cubicBezTo>
                      <a:close/>
                      <a:moveTo>
                        <a:pt x="232" y="84"/>
                      </a:moveTo>
                      <a:cubicBezTo>
                        <a:pt x="232" y="83"/>
                        <a:pt x="232" y="83"/>
                        <a:pt x="232" y="83"/>
                      </a:cubicBezTo>
                      <a:cubicBezTo>
                        <a:pt x="232" y="81"/>
                        <a:pt x="232" y="81"/>
                        <a:pt x="232" y="81"/>
                      </a:cubicBezTo>
                      <a:cubicBezTo>
                        <a:pt x="234" y="81"/>
                        <a:pt x="234" y="81"/>
                        <a:pt x="234" y="81"/>
                      </a:cubicBezTo>
                      <a:cubicBezTo>
                        <a:pt x="235" y="81"/>
                        <a:pt x="235" y="81"/>
                        <a:pt x="235" y="81"/>
                      </a:cubicBezTo>
                      <a:cubicBezTo>
                        <a:pt x="235" y="83"/>
                        <a:pt x="235" y="83"/>
                        <a:pt x="235" y="83"/>
                      </a:cubicBezTo>
                      <a:cubicBezTo>
                        <a:pt x="234" y="84"/>
                        <a:pt x="234" y="84"/>
                        <a:pt x="234" y="84"/>
                      </a:cubicBezTo>
                      <a:cubicBezTo>
                        <a:pt x="232" y="83"/>
                        <a:pt x="232" y="83"/>
                        <a:pt x="232" y="83"/>
                      </a:cubicBezTo>
                      <a:cubicBezTo>
                        <a:pt x="232" y="84"/>
                        <a:pt x="232" y="84"/>
                        <a:pt x="232" y="84"/>
                      </a:cubicBezTo>
                      <a:close/>
                      <a:moveTo>
                        <a:pt x="241" y="53"/>
                      </a:moveTo>
                      <a:cubicBezTo>
                        <a:pt x="241" y="53"/>
                        <a:pt x="241" y="53"/>
                        <a:pt x="241" y="53"/>
                      </a:cubicBezTo>
                      <a:cubicBezTo>
                        <a:pt x="240" y="52"/>
                        <a:pt x="240" y="52"/>
                        <a:pt x="240" y="52"/>
                      </a:cubicBezTo>
                      <a:cubicBezTo>
                        <a:pt x="241" y="51"/>
                        <a:pt x="241" y="51"/>
                        <a:pt x="241" y="51"/>
                      </a:cubicBezTo>
                      <a:cubicBezTo>
                        <a:pt x="241" y="50"/>
                        <a:pt x="241" y="50"/>
                        <a:pt x="241" y="50"/>
                      </a:cubicBezTo>
                      <a:cubicBezTo>
                        <a:pt x="241" y="51"/>
                        <a:pt x="241" y="51"/>
                        <a:pt x="241" y="51"/>
                      </a:cubicBezTo>
                      <a:cubicBezTo>
                        <a:pt x="241" y="53"/>
                        <a:pt x="241" y="53"/>
                        <a:pt x="241" y="53"/>
                      </a:cubicBezTo>
                      <a:close/>
                      <a:moveTo>
                        <a:pt x="239" y="50"/>
                      </a:moveTo>
                      <a:cubicBezTo>
                        <a:pt x="239" y="48"/>
                        <a:pt x="239" y="48"/>
                        <a:pt x="239" y="48"/>
                      </a:cubicBezTo>
                      <a:cubicBezTo>
                        <a:pt x="238" y="47"/>
                        <a:pt x="238" y="47"/>
                        <a:pt x="238" y="47"/>
                      </a:cubicBezTo>
                      <a:cubicBezTo>
                        <a:pt x="239" y="46"/>
                        <a:pt x="239" y="46"/>
                        <a:pt x="239" y="46"/>
                      </a:cubicBezTo>
                      <a:cubicBezTo>
                        <a:pt x="240" y="46"/>
                        <a:pt x="240" y="46"/>
                        <a:pt x="240" y="46"/>
                      </a:cubicBezTo>
                      <a:cubicBezTo>
                        <a:pt x="240" y="47"/>
                        <a:pt x="240" y="47"/>
                        <a:pt x="240" y="47"/>
                      </a:cubicBezTo>
                      <a:cubicBezTo>
                        <a:pt x="240" y="48"/>
                        <a:pt x="240" y="48"/>
                        <a:pt x="240" y="48"/>
                      </a:cubicBezTo>
                      <a:cubicBezTo>
                        <a:pt x="240" y="48"/>
                        <a:pt x="240" y="48"/>
                        <a:pt x="240" y="48"/>
                      </a:cubicBezTo>
                      <a:cubicBezTo>
                        <a:pt x="240" y="49"/>
                        <a:pt x="240" y="49"/>
                        <a:pt x="240" y="49"/>
                      </a:cubicBezTo>
                      <a:cubicBezTo>
                        <a:pt x="239" y="50"/>
                        <a:pt x="239" y="50"/>
                        <a:pt x="239" y="50"/>
                      </a:cubicBezTo>
                      <a:close/>
                      <a:moveTo>
                        <a:pt x="244" y="48"/>
                      </a:moveTo>
                      <a:cubicBezTo>
                        <a:pt x="244" y="47"/>
                        <a:pt x="244" y="47"/>
                        <a:pt x="244" y="47"/>
                      </a:cubicBezTo>
                      <a:cubicBezTo>
                        <a:pt x="244" y="45"/>
                        <a:pt x="244" y="45"/>
                        <a:pt x="244" y="45"/>
                      </a:cubicBezTo>
                      <a:cubicBezTo>
                        <a:pt x="244" y="45"/>
                        <a:pt x="244" y="45"/>
                        <a:pt x="244" y="45"/>
                      </a:cubicBezTo>
                      <a:cubicBezTo>
                        <a:pt x="244" y="44"/>
                        <a:pt x="244" y="44"/>
                        <a:pt x="244" y="44"/>
                      </a:cubicBezTo>
                      <a:cubicBezTo>
                        <a:pt x="245" y="44"/>
                        <a:pt x="245" y="44"/>
                        <a:pt x="245" y="44"/>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4" y="49"/>
                        <a:pt x="244" y="49"/>
                        <a:pt x="244" y="49"/>
                      </a:cubicBezTo>
                      <a:lnTo>
                        <a:pt x="244" y="48"/>
                      </a:lnTo>
                      <a:close/>
                      <a:moveTo>
                        <a:pt x="136" y="41"/>
                      </a:moveTo>
                      <a:cubicBezTo>
                        <a:pt x="136" y="40"/>
                        <a:pt x="136" y="40"/>
                        <a:pt x="136" y="40"/>
                      </a:cubicBezTo>
                      <a:cubicBezTo>
                        <a:pt x="136" y="39"/>
                        <a:pt x="136" y="39"/>
                        <a:pt x="136" y="39"/>
                      </a:cubicBezTo>
                      <a:cubicBezTo>
                        <a:pt x="136" y="38"/>
                        <a:pt x="136" y="38"/>
                        <a:pt x="136" y="38"/>
                      </a:cubicBezTo>
                      <a:cubicBezTo>
                        <a:pt x="137" y="38"/>
                        <a:pt x="137" y="38"/>
                        <a:pt x="137" y="38"/>
                      </a:cubicBezTo>
                      <a:cubicBezTo>
                        <a:pt x="138" y="38"/>
                        <a:pt x="138" y="38"/>
                        <a:pt x="138" y="38"/>
                      </a:cubicBezTo>
                      <a:cubicBezTo>
                        <a:pt x="138" y="39"/>
                        <a:pt x="138" y="39"/>
                        <a:pt x="138" y="39"/>
                      </a:cubicBezTo>
                      <a:cubicBezTo>
                        <a:pt x="138" y="42"/>
                        <a:pt x="138" y="42"/>
                        <a:pt x="138" y="42"/>
                      </a:cubicBezTo>
                      <a:cubicBezTo>
                        <a:pt x="138" y="42"/>
                        <a:pt x="138" y="42"/>
                        <a:pt x="138" y="42"/>
                      </a:cubicBezTo>
                      <a:lnTo>
                        <a:pt x="136" y="41"/>
                      </a:lnTo>
                      <a:close/>
                      <a:moveTo>
                        <a:pt x="136" y="36"/>
                      </a:moveTo>
                      <a:cubicBezTo>
                        <a:pt x="135" y="35"/>
                        <a:pt x="135" y="35"/>
                        <a:pt x="135" y="35"/>
                      </a:cubicBezTo>
                      <a:cubicBezTo>
                        <a:pt x="135" y="34"/>
                        <a:pt x="135" y="34"/>
                        <a:pt x="135" y="34"/>
                      </a:cubicBezTo>
                      <a:cubicBezTo>
                        <a:pt x="136" y="33"/>
                        <a:pt x="136" y="33"/>
                        <a:pt x="136" y="33"/>
                      </a:cubicBezTo>
                      <a:cubicBezTo>
                        <a:pt x="137" y="33"/>
                        <a:pt x="137" y="33"/>
                        <a:pt x="137" y="33"/>
                      </a:cubicBezTo>
                      <a:cubicBezTo>
                        <a:pt x="137" y="34"/>
                        <a:pt x="137" y="34"/>
                        <a:pt x="137" y="34"/>
                      </a:cubicBezTo>
                      <a:cubicBezTo>
                        <a:pt x="137" y="34"/>
                        <a:pt x="137" y="34"/>
                        <a:pt x="137" y="34"/>
                      </a:cubicBezTo>
                      <a:cubicBezTo>
                        <a:pt x="138" y="35"/>
                        <a:pt x="138" y="35"/>
                        <a:pt x="138" y="35"/>
                      </a:cubicBezTo>
                      <a:cubicBezTo>
                        <a:pt x="138" y="36"/>
                        <a:pt x="138" y="36"/>
                        <a:pt x="138" y="36"/>
                      </a:cubicBezTo>
                      <a:cubicBezTo>
                        <a:pt x="138" y="36"/>
                        <a:pt x="138" y="36"/>
                        <a:pt x="138" y="36"/>
                      </a:cubicBezTo>
                      <a:cubicBezTo>
                        <a:pt x="136" y="36"/>
                        <a:pt x="136" y="36"/>
                        <a:pt x="136" y="36"/>
                      </a:cubicBezTo>
                      <a:close/>
                      <a:moveTo>
                        <a:pt x="116" y="34"/>
                      </a:moveTo>
                      <a:cubicBezTo>
                        <a:pt x="115" y="32"/>
                        <a:pt x="115" y="32"/>
                        <a:pt x="115" y="32"/>
                      </a:cubicBezTo>
                      <a:cubicBezTo>
                        <a:pt x="115" y="30"/>
                        <a:pt x="115" y="30"/>
                        <a:pt x="115" y="30"/>
                      </a:cubicBezTo>
                      <a:cubicBezTo>
                        <a:pt x="114" y="27"/>
                        <a:pt x="114" y="27"/>
                        <a:pt x="114" y="27"/>
                      </a:cubicBezTo>
                      <a:cubicBezTo>
                        <a:pt x="114" y="26"/>
                        <a:pt x="114" y="26"/>
                        <a:pt x="114" y="26"/>
                      </a:cubicBezTo>
                      <a:cubicBezTo>
                        <a:pt x="114" y="25"/>
                        <a:pt x="114" y="25"/>
                        <a:pt x="114" y="25"/>
                      </a:cubicBezTo>
                      <a:cubicBezTo>
                        <a:pt x="114" y="21"/>
                        <a:pt x="114" y="21"/>
                        <a:pt x="114" y="21"/>
                      </a:cubicBezTo>
                      <a:cubicBezTo>
                        <a:pt x="115" y="21"/>
                        <a:pt x="115" y="21"/>
                        <a:pt x="115" y="21"/>
                      </a:cubicBezTo>
                      <a:cubicBezTo>
                        <a:pt x="115" y="21"/>
                        <a:pt x="115" y="21"/>
                        <a:pt x="115" y="21"/>
                      </a:cubicBezTo>
                      <a:cubicBezTo>
                        <a:pt x="115" y="23"/>
                        <a:pt x="115" y="23"/>
                        <a:pt x="115" y="23"/>
                      </a:cubicBezTo>
                      <a:cubicBezTo>
                        <a:pt x="116" y="24"/>
                        <a:pt x="116" y="24"/>
                        <a:pt x="116" y="24"/>
                      </a:cubicBezTo>
                      <a:cubicBezTo>
                        <a:pt x="116" y="26"/>
                        <a:pt x="116" y="26"/>
                        <a:pt x="116" y="26"/>
                      </a:cubicBezTo>
                      <a:cubicBezTo>
                        <a:pt x="115" y="28"/>
                        <a:pt x="115" y="28"/>
                        <a:pt x="115" y="28"/>
                      </a:cubicBezTo>
                      <a:cubicBezTo>
                        <a:pt x="115" y="30"/>
                        <a:pt x="115" y="30"/>
                        <a:pt x="115" y="30"/>
                      </a:cubicBezTo>
                      <a:cubicBezTo>
                        <a:pt x="117" y="32"/>
                        <a:pt x="117" y="32"/>
                        <a:pt x="117" y="32"/>
                      </a:cubicBezTo>
                      <a:cubicBezTo>
                        <a:pt x="117" y="33"/>
                        <a:pt x="117" y="33"/>
                        <a:pt x="117" y="33"/>
                      </a:cubicBezTo>
                      <a:cubicBezTo>
                        <a:pt x="116" y="34"/>
                        <a:pt x="116" y="34"/>
                        <a:pt x="116" y="34"/>
                      </a:cubicBezTo>
                      <a:close/>
                      <a:moveTo>
                        <a:pt x="118" y="25"/>
                      </a:moveTo>
                      <a:cubicBezTo>
                        <a:pt x="118" y="24"/>
                        <a:pt x="118" y="24"/>
                        <a:pt x="118" y="24"/>
                      </a:cubicBezTo>
                      <a:cubicBezTo>
                        <a:pt x="118" y="24"/>
                        <a:pt x="118" y="24"/>
                        <a:pt x="118" y="24"/>
                      </a:cubicBezTo>
                      <a:cubicBezTo>
                        <a:pt x="118" y="24"/>
                        <a:pt x="118" y="24"/>
                        <a:pt x="118" y="24"/>
                      </a:cubicBezTo>
                      <a:cubicBezTo>
                        <a:pt x="118" y="25"/>
                        <a:pt x="118" y="25"/>
                        <a:pt x="118" y="25"/>
                      </a:cubicBezTo>
                      <a:cubicBezTo>
                        <a:pt x="119" y="26"/>
                        <a:pt x="119" y="26"/>
                        <a:pt x="119" y="26"/>
                      </a:cubicBezTo>
                      <a:cubicBezTo>
                        <a:pt x="119" y="26"/>
                        <a:pt x="119" y="26"/>
                        <a:pt x="119" y="26"/>
                      </a:cubicBezTo>
                      <a:lnTo>
                        <a:pt x="118" y="25"/>
                      </a:lnTo>
                      <a:close/>
                      <a:moveTo>
                        <a:pt x="134" y="24"/>
                      </a:moveTo>
                      <a:cubicBezTo>
                        <a:pt x="134" y="24"/>
                        <a:pt x="134" y="24"/>
                        <a:pt x="134" y="24"/>
                      </a:cubicBezTo>
                      <a:cubicBezTo>
                        <a:pt x="134" y="22"/>
                        <a:pt x="134" y="22"/>
                        <a:pt x="134" y="22"/>
                      </a:cubicBezTo>
                      <a:cubicBezTo>
                        <a:pt x="133" y="21"/>
                        <a:pt x="133" y="21"/>
                        <a:pt x="133" y="21"/>
                      </a:cubicBezTo>
                      <a:cubicBezTo>
                        <a:pt x="134" y="20"/>
                        <a:pt x="134" y="20"/>
                        <a:pt x="134" y="20"/>
                      </a:cubicBezTo>
                      <a:cubicBezTo>
                        <a:pt x="134" y="21"/>
                        <a:pt x="134" y="21"/>
                        <a:pt x="134" y="21"/>
                      </a:cubicBezTo>
                      <a:cubicBezTo>
                        <a:pt x="135" y="21"/>
                        <a:pt x="135" y="21"/>
                        <a:pt x="135" y="21"/>
                      </a:cubicBezTo>
                      <a:cubicBezTo>
                        <a:pt x="135" y="23"/>
                        <a:pt x="135" y="23"/>
                        <a:pt x="135" y="23"/>
                      </a:cubicBezTo>
                      <a:cubicBezTo>
                        <a:pt x="136" y="24"/>
                        <a:pt x="136" y="24"/>
                        <a:pt x="136" y="24"/>
                      </a:cubicBezTo>
                      <a:cubicBezTo>
                        <a:pt x="135" y="25"/>
                        <a:pt x="135" y="25"/>
                        <a:pt x="135" y="25"/>
                      </a:cubicBezTo>
                      <a:cubicBezTo>
                        <a:pt x="135" y="25"/>
                        <a:pt x="135" y="25"/>
                        <a:pt x="135" y="25"/>
                      </a:cubicBezTo>
                      <a:lnTo>
                        <a:pt x="134" y="24"/>
                      </a:lnTo>
                      <a:close/>
                      <a:moveTo>
                        <a:pt x="148" y="15"/>
                      </a:moveTo>
                      <a:cubicBezTo>
                        <a:pt x="147" y="14"/>
                        <a:pt x="147" y="14"/>
                        <a:pt x="147" y="14"/>
                      </a:cubicBezTo>
                      <a:cubicBezTo>
                        <a:pt x="146" y="13"/>
                        <a:pt x="146" y="13"/>
                        <a:pt x="146" y="13"/>
                      </a:cubicBezTo>
                      <a:cubicBezTo>
                        <a:pt x="146" y="12"/>
                        <a:pt x="146" y="12"/>
                        <a:pt x="146" y="12"/>
                      </a:cubicBezTo>
                      <a:cubicBezTo>
                        <a:pt x="146" y="12"/>
                        <a:pt x="146" y="12"/>
                        <a:pt x="146" y="12"/>
                      </a:cubicBezTo>
                      <a:cubicBezTo>
                        <a:pt x="147" y="13"/>
                        <a:pt x="147" y="13"/>
                        <a:pt x="147" y="13"/>
                      </a:cubicBezTo>
                      <a:cubicBezTo>
                        <a:pt x="147" y="12"/>
                        <a:pt x="147" y="12"/>
                        <a:pt x="147" y="12"/>
                      </a:cubicBezTo>
                      <a:cubicBezTo>
                        <a:pt x="147" y="12"/>
                        <a:pt x="147" y="12"/>
                        <a:pt x="147" y="12"/>
                      </a:cubicBezTo>
                      <a:cubicBezTo>
                        <a:pt x="147" y="11"/>
                        <a:pt x="147" y="11"/>
                        <a:pt x="147" y="11"/>
                      </a:cubicBezTo>
                      <a:cubicBezTo>
                        <a:pt x="148" y="10"/>
                        <a:pt x="148" y="10"/>
                        <a:pt x="148" y="10"/>
                      </a:cubicBezTo>
                      <a:cubicBezTo>
                        <a:pt x="148" y="10"/>
                        <a:pt x="148" y="10"/>
                        <a:pt x="148" y="10"/>
                      </a:cubicBezTo>
                      <a:cubicBezTo>
                        <a:pt x="149" y="12"/>
                        <a:pt x="149" y="12"/>
                        <a:pt x="149" y="12"/>
                      </a:cubicBezTo>
                      <a:cubicBezTo>
                        <a:pt x="150" y="12"/>
                        <a:pt x="150" y="12"/>
                        <a:pt x="150" y="12"/>
                      </a:cubicBezTo>
                      <a:cubicBezTo>
                        <a:pt x="150" y="13"/>
                        <a:pt x="150" y="13"/>
                        <a:pt x="150" y="13"/>
                      </a:cubicBezTo>
                      <a:cubicBezTo>
                        <a:pt x="150" y="13"/>
                        <a:pt x="150" y="13"/>
                        <a:pt x="150" y="13"/>
                      </a:cubicBezTo>
                      <a:cubicBezTo>
                        <a:pt x="149" y="14"/>
                        <a:pt x="149" y="14"/>
                        <a:pt x="149" y="14"/>
                      </a:cubicBezTo>
                      <a:cubicBezTo>
                        <a:pt x="149" y="15"/>
                        <a:pt x="149" y="15"/>
                        <a:pt x="149" y="15"/>
                      </a:cubicBezTo>
                      <a:lnTo>
                        <a:pt x="148" y="15"/>
                      </a:lnTo>
                      <a:close/>
                      <a:moveTo>
                        <a:pt x="140" y="14"/>
                      </a:moveTo>
                      <a:cubicBezTo>
                        <a:pt x="140" y="14"/>
                        <a:pt x="140" y="14"/>
                        <a:pt x="140" y="14"/>
                      </a:cubicBezTo>
                      <a:cubicBezTo>
                        <a:pt x="138" y="14"/>
                        <a:pt x="138" y="14"/>
                        <a:pt x="138" y="14"/>
                      </a:cubicBezTo>
                      <a:cubicBezTo>
                        <a:pt x="138" y="13"/>
                        <a:pt x="138" y="13"/>
                        <a:pt x="138" y="13"/>
                      </a:cubicBezTo>
                      <a:cubicBezTo>
                        <a:pt x="138" y="12"/>
                        <a:pt x="138" y="12"/>
                        <a:pt x="138" y="12"/>
                      </a:cubicBezTo>
                      <a:cubicBezTo>
                        <a:pt x="139" y="12"/>
                        <a:pt x="139" y="12"/>
                        <a:pt x="139" y="12"/>
                      </a:cubicBezTo>
                      <a:cubicBezTo>
                        <a:pt x="140" y="12"/>
                        <a:pt x="140" y="12"/>
                        <a:pt x="140" y="12"/>
                      </a:cubicBezTo>
                      <a:cubicBezTo>
                        <a:pt x="140" y="13"/>
                        <a:pt x="140" y="13"/>
                        <a:pt x="140" y="13"/>
                      </a:cubicBezTo>
                      <a:cubicBezTo>
                        <a:pt x="140" y="14"/>
                        <a:pt x="140" y="14"/>
                        <a:pt x="140" y="14"/>
                      </a:cubicBezTo>
                      <a:cubicBezTo>
                        <a:pt x="141" y="14"/>
                        <a:pt x="141" y="14"/>
                        <a:pt x="141" y="14"/>
                      </a:cubicBezTo>
                      <a:cubicBezTo>
                        <a:pt x="141" y="14"/>
                        <a:pt x="141" y="14"/>
                        <a:pt x="141" y="14"/>
                      </a:cubicBezTo>
                      <a:lnTo>
                        <a:pt x="140" y="14"/>
                      </a:lnTo>
                      <a:close/>
                      <a:moveTo>
                        <a:pt x="169" y="8"/>
                      </a:moveTo>
                      <a:cubicBezTo>
                        <a:pt x="168" y="7"/>
                        <a:pt x="168" y="7"/>
                        <a:pt x="168" y="7"/>
                      </a:cubicBezTo>
                      <a:cubicBezTo>
                        <a:pt x="168" y="6"/>
                        <a:pt x="168" y="6"/>
                        <a:pt x="168" y="6"/>
                      </a:cubicBezTo>
                      <a:cubicBezTo>
                        <a:pt x="167" y="5"/>
                        <a:pt x="167" y="5"/>
                        <a:pt x="167" y="5"/>
                      </a:cubicBezTo>
                      <a:cubicBezTo>
                        <a:pt x="168" y="5"/>
                        <a:pt x="168" y="5"/>
                        <a:pt x="168" y="5"/>
                      </a:cubicBezTo>
                      <a:cubicBezTo>
                        <a:pt x="168" y="4"/>
                        <a:pt x="168" y="4"/>
                        <a:pt x="168" y="4"/>
                      </a:cubicBezTo>
                      <a:cubicBezTo>
                        <a:pt x="168" y="4"/>
                        <a:pt x="168" y="4"/>
                        <a:pt x="168" y="4"/>
                      </a:cubicBezTo>
                      <a:cubicBezTo>
                        <a:pt x="169" y="5"/>
                        <a:pt x="169" y="5"/>
                        <a:pt x="169" y="5"/>
                      </a:cubicBezTo>
                      <a:cubicBezTo>
                        <a:pt x="169" y="5"/>
                        <a:pt x="169" y="5"/>
                        <a:pt x="169" y="5"/>
                      </a:cubicBezTo>
                      <a:cubicBezTo>
                        <a:pt x="170" y="7"/>
                        <a:pt x="170" y="7"/>
                        <a:pt x="170" y="7"/>
                      </a:cubicBezTo>
                      <a:cubicBezTo>
                        <a:pt x="170" y="7"/>
                        <a:pt x="170" y="7"/>
                        <a:pt x="170" y="7"/>
                      </a:cubicBezTo>
                      <a:cubicBezTo>
                        <a:pt x="169" y="8"/>
                        <a:pt x="169" y="8"/>
                        <a:pt x="169" y="8"/>
                      </a:cubicBezTo>
                      <a:close/>
                      <a:moveTo>
                        <a:pt x="173" y="3"/>
                      </a:moveTo>
                      <a:cubicBezTo>
                        <a:pt x="172" y="2"/>
                        <a:pt x="172" y="2"/>
                        <a:pt x="172" y="2"/>
                      </a:cubicBezTo>
                      <a:cubicBezTo>
                        <a:pt x="173" y="2"/>
                        <a:pt x="173" y="2"/>
                        <a:pt x="173" y="2"/>
                      </a:cubicBezTo>
                      <a:cubicBezTo>
                        <a:pt x="173" y="2"/>
                        <a:pt x="173" y="2"/>
                        <a:pt x="173" y="2"/>
                      </a:cubicBezTo>
                      <a:cubicBezTo>
                        <a:pt x="173" y="2"/>
                        <a:pt x="173" y="2"/>
                        <a:pt x="173" y="2"/>
                      </a:cubicBezTo>
                      <a:cubicBezTo>
                        <a:pt x="173" y="3"/>
                        <a:pt x="173" y="3"/>
                        <a:pt x="173" y="3"/>
                      </a:cubicBezTo>
                      <a:cubicBezTo>
                        <a:pt x="173" y="3"/>
                        <a:pt x="173" y="3"/>
                        <a:pt x="173"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4"/>
                <p:cNvSpPr>
                  <a:spLocks noEditPoints="1"/>
                </p:cNvSpPr>
                <p:nvPr/>
              </p:nvSpPr>
              <p:spPr bwMode="auto">
                <a:xfrm>
                  <a:off x="617538" y="1490663"/>
                  <a:ext cx="1576388" cy="1233488"/>
                </a:xfrm>
                <a:custGeom>
                  <a:avLst/>
                  <a:gdLst>
                    <a:gd name="T0" fmla="*/ 286 w 329"/>
                    <a:gd name="T1" fmla="*/ 245 h 257"/>
                    <a:gd name="T2" fmla="*/ 292 w 329"/>
                    <a:gd name="T3" fmla="*/ 254 h 257"/>
                    <a:gd name="T4" fmla="*/ 280 w 329"/>
                    <a:gd name="T5" fmla="*/ 241 h 257"/>
                    <a:gd name="T6" fmla="*/ 281 w 329"/>
                    <a:gd name="T7" fmla="*/ 255 h 257"/>
                    <a:gd name="T8" fmla="*/ 290 w 329"/>
                    <a:gd name="T9" fmla="*/ 247 h 257"/>
                    <a:gd name="T10" fmla="*/ 23 w 329"/>
                    <a:gd name="T11" fmla="*/ 243 h 257"/>
                    <a:gd name="T12" fmla="*/ 278 w 329"/>
                    <a:gd name="T13" fmla="*/ 241 h 257"/>
                    <a:gd name="T14" fmla="*/ 67 w 329"/>
                    <a:gd name="T15" fmla="*/ 236 h 257"/>
                    <a:gd name="T16" fmla="*/ 276 w 329"/>
                    <a:gd name="T17" fmla="*/ 238 h 257"/>
                    <a:gd name="T18" fmla="*/ 276 w 329"/>
                    <a:gd name="T19" fmla="*/ 228 h 257"/>
                    <a:gd name="T20" fmla="*/ 69 w 329"/>
                    <a:gd name="T21" fmla="*/ 236 h 257"/>
                    <a:gd name="T22" fmla="*/ 284 w 329"/>
                    <a:gd name="T23" fmla="*/ 236 h 257"/>
                    <a:gd name="T24" fmla="*/ 287 w 329"/>
                    <a:gd name="T25" fmla="*/ 220 h 257"/>
                    <a:gd name="T26" fmla="*/ 279 w 329"/>
                    <a:gd name="T27" fmla="*/ 224 h 257"/>
                    <a:gd name="T28" fmla="*/ 270 w 329"/>
                    <a:gd name="T29" fmla="*/ 227 h 257"/>
                    <a:gd name="T30" fmla="*/ 276 w 329"/>
                    <a:gd name="T31" fmla="*/ 223 h 257"/>
                    <a:gd name="T32" fmla="*/ 277 w 329"/>
                    <a:gd name="T33" fmla="*/ 219 h 257"/>
                    <a:gd name="T34" fmla="*/ 121 w 329"/>
                    <a:gd name="T35" fmla="*/ 212 h 257"/>
                    <a:gd name="T36" fmla="*/ 149 w 329"/>
                    <a:gd name="T37" fmla="*/ 195 h 257"/>
                    <a:gd name="T38" fmla="*/ 153 w 329"/>
                    <a:gd name="T39" fmla="*/ 175 h 257"/>
                    <a:gd name="T40" fmla="*/ 135 w 329"/>
                    <a:gd name="T41" fmla="*/ 175 h 257"/>
                    <a:gd name="T42" fmla="*/ 149 w 329"/>
                    <a:gd name="T43" fmla="*/ 149 h 257"/>
                    <a:gd name="T44" fmla="*/ 135 w 329"/>
                    <a:gd name="T45" fmla="*/ 143 h 257"/>
                    <a:gd name="T46" fmla="*/ 130 w 329"/>
                    <a:gd name="T47" fmla="*/ 138 h 257"/>
                    <a:gd name="T48" fmla="*/ 151 w 329"/>
                    <a:gd name="T49" fmla="*/ 120 h 257"/>
                    <a:gd name="T50" fmla="*/ 181 w 329"/>
                    <a:gd name="T51" fmla="*/ 95 h 257"/>
                    <a:gd name="T52" fmla="*/ 160 w 329"/>
                    <a:gd name="T53" fmla="*/ 93 h 257"/>
                    <a:gd name="T54" fmla="*/ 156 w 329"/>
                    <a:gd name="T55" fmla="*/ 69 h 257"/>
                    <a:gd name="T56" fmla="*/ 181 w 329"/>
                    <a:gd name="T57" fmla="*/ 67 h 257"/>
                    <a:gd name="T58" fmla="*/ 195 w 329"/>
                    <a:gd name="T59" fmla="*/ 67 h 257"/>
                    <a:gd name="T60" fmla="*/ 201 w 329"/>
                    <a:gd name="T61" fmla="*/ 61 h 257"/>
                    <a:gd name="T62" fmla="*/ 211 w 329"/>
                    <a:gd name="T63" fmla="*/ 24 h 257"/>
                    <a:gd name="T64" fmla="*/ 249 w 329"/>
                    <a:gd name="T65" fmla="*/ 6 h 257"/>
                    <a:gd name="T66" fmla="*/ 277 w 329"/>
                    <a:gd name="T67" fmla="*/ 5 h 257"/>
                    <a:gd name="T68" fmla="*/ 279 w 329"/>
                    <a:gd name="T69" fmla="*/ 9 h 257"/>
                    <a:gd name="T70" fmla="*/ 289 w 329"/>
                    <a:gd name="T71" fmla="*/ 28 h 257"/>
                    <a:gd name="T72" fmla="*/ 305 w 329"/>
                    <a:gd name="T73" fmla="*/ 36 h 257"/>
                    <a:gd name="T74" fmla="*/ 327 w 329"/>
                    <a:gd name="T75" fmla="*/ 50 h 257"/>
                    <a:gd name="T76" fmla="*/ 289 w 329"/>
                    <a:gd name="T77" fmla="*/ 211 h 257"/>
                    <a:gd name="T78" fmla="*/ 282 w 329"/>
                    <a:gd name="T79" fmla="*/ 204 h 257"/>
                    <a:gd name="T80" fmla="*/ 273 w 329"/>
                    <a:gd name="T81" fmla="*/ 206 h 257"/>
                    <a:gd name="T82" fmla="*/ 264 w 329"/>
                    <a:gd name="T83" fmla="*/ 199 h 257"/>
                    <a:gd name="T84" fmla="*/ 252 w 329"/>
                    <a:gd name="T85" fmla="*/ 185 h 257"/>
                    <a:gd name="T86" fmla="*/ 234 w 329"/>
                    <a:gd name="T87" fmla="*/ 173 h 257"/>
                    <a:gd name="T88" fmla="*/ 227 w 329"/>
                    <a:gd name="T89" fmla="*/ 166 h 257"/>
                    <a:gd name="T90" fmla="*/ 218 w 329"/>
                    <a:gd name="T91" fmla="*/ 174 h 257"/>
                    <a:gd name="T92" fmla="*/ 198 w 329"/>
                    <a:gd name="T93" fmla="*/ 181 h 257"/>
                    <a:gd name="T94" fmla="*/ 204 w 329"/>
                    <a:gd name="T95" fmla="*/ 163 h 257"/>
                    <a:gd name="T96" fmla="*/ 201 w 329"/>
                    <a:gd name="T97" fmla="*/ 163 h 257"/>
                    <a:gd name="T98" fmla="*/ 181 w 329"/>
                    <a:gd name="T99" fmla="*/ 175 h 257"/>
                    <a:gd name="T100" fmla="*/ 170 w 329"/>
                    <a:gd name="T101" fmla="*/ 192 h 257"/>
                    <a:gd name="T102" fmla="*/ 148 w 329"/>
                    <a:gd name="T103" fmla="*/ 203 h 257"/>
                    <a:gd name="T104" fmla="*/ 131 w 329"/>
                    <a:gd name="T105" fmla="*/ 214 h 257"/>
                    <a:gd name="T106" fmla="*/ 116 w 329"/>
                    <a:gd name="T107" fmla="*/ 216 h 257"/>
                    <a:gd name="T108" fmla="*/ 161 w 329"/>
                    <a:gd name="T109" fmla="*/ 212 h 257"/>
                    <a:gd name="T110" fmla="*/ 173 w 329"/>
                    <a:gd name="T111" fmla="*/ 198 h 257"/>
                    <a:gd name="T112" fmla="*/ 178 w 329"/>
                    <a:gd name="T113" fmla="*/ 200 h 257"/>
                    <a:gd name="T114" fmla="*/ 181 w 329"/>
                    <a:gd name="T115" fmla="*/ 190 h 257"/>
                    <a:gd name="T116" fmla="*/ 222 w 329"/>
                    <a:gd name="T117" fmla="*/ 178 h 257"/>
                    <a:gd name="T118" fmla="*/ 227 w 329"/>
                    <a:gd name="T119" fmla="*/ 174 h 257"/>
                    <a:gd name="T120" fmla="*/ 85 w 329"/>
                    <a:gd name="T121" fmla="*/ 136 h 257"/>
                    <a:gd name="T122" fmla="*/ 164 w 329"/>
                    <a:gd name="T123" fmla="*/ 106 h 257"/>
                    <a:gd name="T124" fmla="*/ 129 w 329"/>
                    <a:gd name="T125" fmla="*/ 10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7">
                      <a:moveTo>
                        <a:pt x="288" y="256"/>
                      </a:moveTo>
                      <a:cubicBezTo>
                        <a:pt x="288" y="255"/>
                        <a:pt x="288" y="255"/>
                        <a:pt x="288" y="255"/>
                      </a:cubicBezTo>
                      <a:cubicBezTo>
                        <a:pt x="289" y="255"/>
                        <a:pt x="289" y="255"/>
                        <a:pt x="289" y="255"/>
                      </a:cubicBezTo>
                      <a:cubicBezTo>
                        <a:pt x="289" y="255"/>
                        <a:pt x="289" y="255"/>
                        <a:pt x="289" y="255"/>
                      </a:cubicBezTo>
                      <a:cubicBezTo>
                        <a:pt x="290" y="255"/>
                        <a:pt x="290" y="255"/>
                        <a:pt x="290" y="255"/>
                      </a:cubicBezTo>
                      <a:cubicBezTo>
                        <a:pt x="291" y="254"/>
                        <a:pt x="291" y="254"/>
                        <a:pt x="291" y="254"/>
                      </a:cubicBezTo>
                      <a:cubicBezTo>
                        <a:pt x="291" y="253"/>
                        <a:pt x="291" y="253"/>
                        <a:pt x="291" y="253"/>
                      </a:cubicBezTo>
                      <a:cubicBezTo>
                        <a:pt x="290" y="253"/>
                        <a:pt x="290" y="253"/>
                        <a:pt x="290" y="253"/>
                      </a:cubicBezTo>
                      <a:cubicBezTo>
                        <a:pt x="289" y="253"/>
                        <a:pt x="289" y="253"/>
                        <a:pt x="289" y="253"/>
                      </a:cubicBezTo>
                      <a:cubicBezTo>
                        <a:pt x="288" y="253"/>
                        <a:pt x="288" y="253"/>
                        <a:pt x="288" y="253"/>
                      </a:cubicBezTo>
                      <a:cubicBezTo>
                        <a:pt x="288" y="253"/>
                        <a:pt x="288" y="253"/>
                        <a:pt x="288" y="253"/>
                      </a:cubicBezTo>
                      <a:cubicBezTo>
                        <a:pt x="289" y="252"/>
                        <a:pt x="289" y="252"/>
                        <a:pt x="289" y="252"/>
                      </a:cubicBezTo>
                      <a:cubicBezTo>
                        <a:pt x="290" y="252"/>
                        <a:pt x="290" y="252"/>
                        <a:pt x="290" y="252"/>
                      </a:cubicBezTo>
                      <a:cubicBezTo>
                        <a:pt x="291" y="252"/>
                        <a:pt x="291" y="252"/>
                        <a:pt x="291" y="252"/>
                      </a:cubicBezTo>
                      <a:cubicBezTo>
                        <a:pt x="291" y="251"/>
                        <a:pt x="291" y="251"/>
                        <a:pt x="291" y="251"/>
                      </a:cubicBezTo>
                      <a:cubicBezTo>
                        <a:pt x="292" y="248"/>
                        <a:pt x="292" y="248"/>
                        <a:pt x="292" y="248"/>
                      </a:cubicBezTo>
                      <a:cubicBezTo>
                        <a:pt x="292" y="247"/>
                        <a:pt x="292" y="247"/>
                        <a:pt x="292" y="247"/>
                      </a:cubicBezTo>
                      <a:cubicBezTo>
                        <a:pt x="292" y="246"/>
                        <a:pt x="292" y="246"/>
                        <a:pt x="292" y="246"/>
                      </a:cubicBezTo>
                      <a:cubicBezTo>
                        <a:pt x="293" y="245"/>
                        <a:pt x="293" y="245"/>
                        <a:pt x="293" y="245"/>
                      </a:cubicBezTo>
                      <a:cubicBezTo>
                        <a:pt x="293" y="245"/>
                        <a:pt x="293" y="245"/>
                        <a:pt x="293" y="245"/>
                      </a:cubicBezTo>
                      <a:cubicBezTo>
                        <a:pt x="291" y="244"/>
                        <a:pt x="291" y="244"/>
                        <a:pt x="291" y="244"/>
                      </a:cubicBezTo>
                      <a:cubicBezTo>
                        <a:pt x="291" y="244"/>
                        <a:pt x="291" y="244"/>
                        <a:pt x="291" y="244"/>
                      </a:cubicBezTo>
                      <a:cubicBezTo>
                        <a:pt x="292" y="243"/>
                        <a:pt x="292" y="243"/>
                        <a:pt x="292" y="243"/>
                      </a:cubicBezTo>
                      <a:cubicBezTo>
                        <a:pt x="293" y="243"/>
                        <a:pt x="293" y="243"/>
                        <a:pt x="293" y="243"/>
                      </a:cubicBezTo>
                      <a:cubicBezTo>
                        <a:pt x="289" y="243"/>
                        <a:pt x="289" y="243"/>
                        <a:pt x="289" y="243"/>
                      </a:cubicBezTo>
                      <a:cubicBezTo>
                        <a:pt x="289" y="243"/>
                        <a:pt x="289" y="243"/>
                        <a:pt x="289" y="243"/>
                      </a:cubicBezTo>
                      <a:cubicBezTo>
                        <a:pt x="289" y="243"/>
                        <a:pt x="289" y="243"/>
                        <a:pt x="289" y="243"/>
                      </a:cubicBezTo>
                      <a:cubicBezTo>
                        <a:pt x="288" y="244"/>
                        <a:pt x="288" y="244"/>
                        <a:pt x="288" y="244"/>
                      </a:cubicBezTo>
                      <a:cubicBezTo>
                        <a:pt x="287" y="244"/>
                        <a:pt x="287" y="244"/>
                        <a:pt x="287" y="244"/>
                      </a:cubicBezTo>
                      <a:cubicBezTo>
                        <a:pt x="286" y="245"/>
                        <a:pt x="286" y="245"/>
                        <a:pt x="286" y="245"/>
                      </a:cubicBezTo>
                      <a:cubicBezTo>
                        <a:pt x="286" y="247"/>
                        <a:pt x="286" y="247"/>
                        <a:pt x="286" y="247"/>
                      </a:cubicBezTo>
                      <a:cubicBezTo>
                        <a:pt x="285" y="248"/>
                        <a:pt x="285" y="248"/>
                        <a:pt x="285" y="248"/>
                      </a:cubicBezTo>
                      <a:cubicBezTo>
                        <a:pt x="284" y="247"/>
                        <a:pt x="284" y="247"/>
                        <a:pt x="284" y="247"/>
                      </a:cubicBezTo>
                      <a:cubicBezTo>
                        <a:pt x="284" y="246"/>
                        <a:pt x="284" y="246"/>
                        <a:pt x="284" y="246"/>
                      </a:cubicBezTo>
                      <a:cubicBezTo>
                        <a:pt x="286" y="245"/>
                        <a:pt x="286" y="245"/>
                        <a:pt x="286" y="245"/>
                      </a:cubicBezTo>
                      <a:cubicBezTo>
                        <a:pt x="288" y="243"/>
                        <a:pt x="288" y="243"/>
                        <a:pt x="288" y="243"/>
                      </a:cubicBezTo>
                      <a:cubicBezTo>
                        <a:pt x="288" y="241"/>
                        <a:pt x="288" y="241"/>
                        <a:pt x="288" y="241"/>
                      </a:cubicBezTo>
                      <a:cubicBezTo>
                        <a:pt x="289" y="241"/>
                        <a:pt x="289" y="241"/>
                        <a:pt x="289" y="241"/>
                      </a:cubicBezTo>
                      <a:cubicBezTo>
                        <a:pt x="290" y="241"/>
                        <a:pt x="290" y="241"/>
                        <a:pt x="290" y="241"/>
                      </a:cubicBezTo>
                      <a:cubicBezTo>
                        <a:pt x="292" y="240"/>
                        <a:pt x="292" y="240"/>
                        <a:pt x="292" y="240"/>
                      </a:cubicBezTo>
                      <a:cubicBezTo>
                        <a:pt x="292" y="240"/>
                        <a:pt x="292" y="240"/>
                        <a:pt x="292" y="240"/>
                      </a:cubicBezTo>
                      <a:cubicBezTo>
                        <a:pt x="291" y="240"/>
                        <a:pt x="291" y="240"/>
                        <a:pt x="291" y="240"/>
                      </a:cubicBezTo>
                      <a:cubicBezTo>
                        <a:pt x="290" y="240"/>
                        <a:pt x="290" y="240"/>
                        <a:pt x="290" y="240"/>
                      </a:cubicBezTo>
                      <a:cubicBezTo>
                        <a:pt x="289" y="239"/>
                        <a:pt x="289" y="239"/>
                        <a:pt x="289" y="239"/>
                      </a:cubicBezTo>
                      <a:cubicBezTo>
                        <a:pt x="288" y="237"/>
                        <a:pt x="288" y="237"/>
                        <a:pt x="288" y="237"/>
                      </a:cubicBezTo>
                      <a:cubicBezTo>
                        <a:pt x="288" y="236"/>
                        <a:pt x="288" y="236"/>
                        <a:pt x="288" y="236"/>
                      </a:cubicBezTo>
                      <a:cubicBezTo>
                        <a:pt x="288" y="235"/>
                        <a:pt x="288" y="235"/>
                        <a:pt x="288" y="235"/>
                      </a:cubicBezTo>
                      <a:cubicBezTo>
                        <a:pt x="289" y="235"/>
                        <a:pt x="289" y="235"/>
                        <a:pt x="289" y="235"/>
                      </a:cubicBezTo>
                      <a:cubicBezTo>
                        <a:pt x="290" y="235"/>
                        <a:pt x="290" y="235"/>
                        <a:pt x="290" y="235"/>
                      </a:cubicBezTo>
                      <a:cubicBezTo>
                        <a:pt x="290" y="235"/>
                        <a:pt x="290" y="235"/>
                        <a:pt x="290" y="235"/>
                      </a:cubicBezTo>
                      <a:cubicBezTo>
                        <a:pt x="290" y="235"/>
                        <a:pt x="290" y="235"/>
                        <a:pt x="290" y="235"/>
                      </a:cubicBezTo>
                      <a:cubicBezTo>
                        <a:pt x="290" y="236"/>
                        <a:pt x="290" y="236"/>
                        <a:pt x="290" y="236"/>
                      </a:cubicBezTo>
                      <a:cubicBezTo>
                        <a:pt x="291" y="236"/>
                        <a:pt x="291" y="236"/>
                        <a:pt x="291" y="236"/>
                      </a:cubicBezTo>
                      <a:cubicBezTo>
                        <a:pt x="292" y="236"/>
                        <a:pt x="292" y="236"/>
                        <a:pt x="292" y="236"/>
                      </a:cubicBezTo>
                      <a:cubicBezTo>
                        <a:pt x="293" y="238"/>
                        <a:pt x="293" y="238"/>
                        <a:pt x="293" y="238"/>
                      </a:cubicBezTo>
                      <a:cubicBezTo>
                        <a:pt x="293" y="239"/>
                        <a:pt x="293" y="239"/>
                        <a:pt x="293" y="239"/>
                      </a:cubicBezTo>
                      <a:cubicBezTo>
                        <a:pt x="294" y="239"/>
                        <a:pt x="294" y="239"/>
                        <a:pt x="294" y="239"/>
                      </a:cubicBezTo>
                      <a:cubicBezTo>
                        <a:pt x="295" y="240"/>
                        <a:pt x="295" y="240"/>
                        <a:pt x="295" y="240"/>
                      </a:cubicBezTo>
                      <a:cubicBezTo>
                        <a:pt x="296" y="242"/>
                        <a:pt x="296" y="242"/>
                        <a:pt x="296" y="242"/>
                      </a:cubicBezTo>
                      <a:cubicBezTo>
                        <a:pt x="296" y="243"/>
                        <a:pt x="296" y="243"/>
                        <a:pt x="296" y="243"/>
                      </a:cubicBezTo>
                      <a:cubicBezTo>
                        <a:pt x="297" y="243"/>
                        <a:pt x="297" y="243"/>
                        <a:pt x="297" y="243"/>
                      </a:cubicBezTo>
                      <a:cubicBezTo>
                        <a:pt x="297" y="244"/>
                        <a:pt x="297" y="244"/>
                        <a:pt x="297" y="244"/>
                      </a:cubicBezTo>
                      <a:cubicBezTo>
                        <a:pt x="297" y="244"/>
                        <a:pt x="297" y="244"/>
                        <a:pt x="297" y="244"/>
                      </a:cubicBezTo>
                      <a:cubicBezTo>
                        <a:pt x="297" y="245"/>
                        <a:pt x="297" y="245"/>
                        <a:pt x="297" y="245"/>
                      </a:cubicBezTo>
                      <a:cubicBezTo>
                        <a:pt x="296" y="245"/>
                        <a:pt x="296" y="245"/>
                        <a:pt x="296" y="245"/>
                      </a:cubicBezTo>
                      <a:cubicBezTo>
                        <a:pt x="296" y="246"/>
                        <a:pt x="296" y="246"/>
                        <a:pt x="296" y="246"/>
                      </a:cubicBezTo>
                      <a:cubicBezTo>
                        <a:pt x="296" y="247"/>
                        <a:pt x="296" y="247"/>
                        <a:pt x="296" y="247"/>
                      </a:cubicBezTo>
                      <a:cubicBezTo>
                        <a:pt x="294" y="250"/>
                        <a:pt x="294" y="250"/>
                        <a:pt x="294" y="250"/>
                      </a:cubicBezTo>
                      <a:cubicBezTo>
                        <a:pt x="294" y="252"/>
                        <a:pt x="294" y="252"/>
                        <a:pt x="294" y="252"/>
                      </a:cubicBezTo>
                      <a:cubicBezTo>
                        <a:pt x="292" y="254"/>
                        <a:pt x="292" y="254"/>
                        <a:pt x="292" y="254"/>
                      </a:cubicBezTo>
                      <a:cubicBezTo>
                        <a:pt x="291" y="256"/>
                        <a:pt x="291" y="256"/>
                        <a:pt x="291" y="256"/>
                      </a:cubicBezTo>
                      <a:cubicBezTo>
                        <a:pt x="290" y="256"/>
                        <a:pt x="290" y="256"/>
                        <a:pt x="290" y="256"/>
                      </a:cubicBezTo>
                      <a:cubicBezTo>
                        <a:pt x="289" y="256"/>
                        <a:pt x="289" y="256"/>
                        <a:pt x="289" y="256"/>
                      </a:cubicBezTo>
                      <a:cubicBezTo>
                        <a:pt x="289" y="257"/>
                        <a:pt x="289" y="257"/>
                        <a:pt x="289" y="257"/>
                      </a:cubicBezTo>
                      <a:cubicBezTo>
                        <a:pt x="288" y="257"/>
                        <a:pt x="288" y="257"/>
                        <a:pt x="288" y="257"/>
                      </a:cubicBezTo>
                      <a:lnTo>
                        <a:pt x="288" y="256"/>
                      </a:lnTo>
                      <a:close/>
                      <a:moveTo>
                        <a:pt x="280" y="257"/>
                      </a:moveTo>
                      <a:cubicBezTo>
                        <a:pt x="280" y="256"/>
                        <a:pt x="280" y="256"/>
                        <a:pt x="280" y="256"/>
                      </a:cubicBezTo>
                      <a:cubicBezTo>
                        <a:pt x="280" y="255"/>
                        <a:pt x="280" y="255"/>
                        <a:pt x="280" y="255"/>
                      </a:cubicBezTo>
                      <a:cubicBezTo>
                        <a:pt x="279" y="254"/>
                        <a:pt x="279" y="254"/>
                        <a:pt x="279" y="254"/>
                      </a:cubicBezTo>
                      <a:cubicBezTo>
                        <a:pt x="279" y="254"/>
                        <a:pt x="279" y="254"/>
                        <a:pt x="279" y="254"/>
                      </a:cubicBezTo>
                      <a:cubicBezTo>
                        <a:pt x="280" y="253"/>
                        <a:pt x="280" y="253"/>
                        <a:pt x="280" y="253"/>
                      </a:cubicBezTo>
                      <a:cubicBezTo>
                        <a:pt x="279" y="252"/>
                        <a:pt x="279" y="252"/>
                        <a:pt x="279" y="252"/>
                      </a:cubicBezTo>
                      <a:cubicBezTo>
                        <a:pt x="279" y="251"/>
                        <a:pt x="279" y="251"/>
                        <a:pt x="279" y="251"/>
                      </a:cubicBezTo>
                      <a:cubicBezTo>
                        <a:pt x="280" y="251"/>
                        <a:pt x="280" y="251"/>
                        <a:pt x="280" y="251"/>
                      </a:cubicBezTo>
                      <a:cubicBezTo>
                        <a:pt x="280" y="250"/>
                        <a:pt x="280" y="250"/>
                        <a:pt x="280" y="250"/>
                      </a:cubicBezTo>
                      <a:cubicBezTo>
                        <a:pt x="279" y="250"/>
                        <a:pt x="279" y="250"/>
                        <a:pt x="279" y="250"/>
                      </a:cubicBezTo>
                      <a:cubicBezTo>
                        <a:pt x="278" y="251"/>
                        <a:pt x="278" y="251"/>
                        <a:pt x="278" y="251"/>
                      </a:cubicBezTo>
                      <a:cubicBezTo>
                        <a:pt x="278" y="250"/>
                        <a:pt x="278" y="250"/>
                        <a:pt x="278" y="250"/>
                      </a:cubicBezTo>
                      <a:cubicBezTo>
                        <a:pt x="277" y="250"/>
                        <a:pt x="277" y="250"/>
                        <a:pt x="277" y="250"/>
                      </a:cubicBezTo>
                      <a:cubicBezTo>
                        <a:pt x="277" y="250"/>
                        <a:pt x="277" y="250"/>
                        <a:pt x="277" y="250"/>
                      </a:cubicBezTo>
                      <a:cubicBezTo>
                        <a:pt x="277" y="249"/>
                        <a:pt x="277" y="249"/>
                        <a:pt x="277" y="249"/>
                      </a:cubicBezTo>
                      <a:cubicBezTo>
                        <a:pt x="278" y="249"/>
                        <a:pt x="278" y="249"/>
                        <a:pt x="278" y="249"/>
                      </a:cubicBezTo>
                      <a:cubicBezTo>
                        <a:pt x="278" y="248"/>
                        <a:pt x="278" y="248"/>
                        <a:pt x="278" y="248"/>
                      </a:cubicBezTo>
                      <a:cubicBezTo>
                        <a:pt x="278" y="248"/>
                        <a:pt x="278" y="248"/>
                        <a:pt x="278" y="248"/>
                      </a:cubicBezTo>
                      <a:cubicBezTo>
                        <a:pt x="280" y="247"/>
                        <a:pt x="280" y="247"/>
                        <a:pt x="280" y="247"/>
                      </a:cubicBezTo>
                      <a:cubicBezTo>
                        <a:pt x="280" y="246"/>
                        <a:pt x="280" y="246"/>
                        <a:pt x="280" y="246"/>
                      </a:cubicBezTo>
                      <a:cubicBezTo>
                        <a:pt x="279" y="246"/>
                        <a:pt x="279" y="246"/>
                        <a:pt x="279" y="246"/>
                      </a:cubicBezTo>
                      <a:cubicBezTo>
                        <a:pt x="278" y="246"/>
                        <a:pt x="278" y="246"/>
                        <a:pt x="278" y="246"/>
                      </a:cubicBezTo>
                      <a:cubicBezTo>
                        <a:pt x="278" y="246"/>
                        <a:pt x="278" y="246"/>
                        <a:pt x="278" y="246"/>
                      </a:cubicBezTo>
                      <a:cubicBezTo>
                        <a:pt x="278" y="245"/>
                        <a:pt x="278" y="245"/>
                        <a:pt x="278" y="245"/>
                      </a:cubicBezTo>
                      <a:cubicBezTo>
                        <a:pt x="279" y="245"/>
                        <a:pt x="279" y="245"/>
                        <a:pt x="279" y="245"/>
                      </a:cubicBezTo>
                      <a:cubicBezTo>
                        <a:pt x="280" y="244"/>
                        <a:pt x="280" y="244"/>
                        <a:pt x="280" y="244"/>
                      </a:cubicBezTo>
                      <a:cubicBezTo>
                        <a:pt x="280" y="243"/>
                        <a:pt x="280" y="243"/>
                        <a:pt x="280" y="243"/>
                      </a:cubicBezTo>
                      <a:cubicBezTo>
                        <a:pt x="280" y="241"/>
                        <a:pt x="280" y="241"/>
                        <a:pt x="280" y="241"/>
                      </a:cubicBezTo>
                      <a:cubicBezTo>
                        <a:pt x="280" y="240"/>
                        <a:pt x="280" y="240"/>
                        <a:pt x="280" y="240"/>
                      </a:cubicBezTo>
                      <a:cubicBezTo>
                        <a:pt x="279" y="239"/>
                        <a:pt x="279" y="239"/>
                        <a:pt x="279" y="239"/>
                      </a:cubicBezTo>
                      <a:cubicBezTo>
                        <a:pt x="280" y="238"/>
                        <a:pt x="280" y="238"/>
                        <a:pt x="280" y="238"/>
                      </a:cubicBezTo>
                      <a:cubicBezTo>
                        <a:pt x="280" y="239"/>
                        <a:pt x="280" y="239"/>
                        <a:pt x="280" y="239"/>
                      </a:cubicBezTo>
                      <a:cubicBezTo>
                        <a:pt x="281" y="240"/>
                        <a:pt x="281" y="240"/>
                        <a:pt x="281" y="240"/>
                      </a:cubicBezTo>
                      <a:cubicBezTo>
                        <a:pt x="280" y="241"/>
                        <a:pt x="280" y="241"/>
                        <a:pt x="280" y="241"/>
                      </a:cubicBezTo>
                      <a:cubicBezTo>
                        <a:pt x="280" y="242"/>
                        <a:pt x="280" y="242"/>
                        <a:pt x="280" y="242"/>
                      </a:cubicBezTo>
                      <a:cubicBezTo>
                        <a:pt x="281" y="243"/>
                        <a:pt x="281" y="243"/>
                        <a:pt x="281" y="243"/>
                      </a:cubicBezTo>
                      <a:cubicBezTo>
                        <a:pt x="281" y="243"/>
                        <a:pt x="281" y="243"/>
                        <a:pt x="281" y="243"/>
                      </a:cubicBezTo>
                      <a:cubicBezTo>
                        <a:pt x="281" y="242"/>
                        <a:pt x="281" y="242"/>
                        <a:pt x="281" y="242"/>
                      </a:cubicBezTo>
                      <a:cubicBezTo>
                        <a:pt x="283" y="243"/>
                        <a:pt x="283" y="243"/>
                        <a:pt x="283" y="243"/>
                      </a:cubicBezTo>
                      <a:cubicBezTo>
                        <a:pt x="283" y="245"/>
                        <a:pt x="283" y="245"/>
                        <a:pt x="283" y="245"/>
                      </a:cubicBezTo>
                      <a:cubicBezTo>
                        <a:pt x="282" y="245"/>
                        <a:pt x="282" y="245"/>
                        <a:pt x="282" y="245"/>
                      </a:cubicBezTo>
                      <a:cubicBezTo>
                        <a:pt x="281" y="245"/>
                        <a:pt x="281" y="245"/>
                        <a:pt x="281" y="245"/>
                      </a:cubicBezTo>
                      <a:cubicBezTo>
                        <a:pt x="283" y="246"/>
                        <a:pt x="283" y="246"/>
                        <a:pt x="283" y="246"/>
                      </a:cubicBezTo>
                      <a:cubicBezTo>
                        <a:pt x="283" y="247"/>
                        <a:pt x="283" y="247"/>
                        <a:pt x="283" y="247"/>
                      </a:cubicBezTo>
                      <a:cubicBezTo>
                        <a:pt x="282" y="247"/>
                        <a:pt x="282" y="247"/>
                        <a:pt x="282" y="247"/>
                      </a:cubicBezTo>
                      <a:cubicBezTo>
                        <a:pt x="282" y="247"/>
                        <a:pt x="282" y="247"/>
                        <a:pt x="282" y="247"/>
                      </a:cubicBezTo>
                      <a:cubicBezTo>
                        <a:pt x="282" y="246"/>
                        <a:pt x="282" y="246"/>
                        <a:pt x="282" y="246"/>
                      </a:cubicBezTo>
                      <a:cubicBezTo>
                        <a:pt x="281" y="248"/>
                        <a:pt x="281" y="248"/>
                        <a:pt x="281" y="248"/>
                      </a:cubicBezTo>
                      <a:cubicBezTo>
                        <a:pt x="282" y="249"/>
                        <a:pt x="282" y="249"/>
                        <a:pt x="282" y="249"/>
                      </a:cubicBezTo>
                      <a:cubicBezTo>
                        <a:pt x="283" y="250"/>
                        <a:pt x="283" y="250"/>
                        <a:pt x="283" y="250"/>
                      </a:cubicBezTo>
                      <a:cubicBezTo>
                        <a:pt x="282" y="251"/>
                        <a:pt x="282" y="251"/>
                        <a:pt x="282" y="251"/>
                      </a:cubicBezTo>
                      <a:cubicBezTo>
                        <a:pt x="282" y="251"/>
                        <a:pt x="282" y="251"/>
                        <a:pt x="282" y="251"/>
                      </a:cubicBezTo>
                      <a:cubicBezTo>
                        <a:pt x="281" y="252"/>
                        <a:pt x="281" y="252"/>
                        <a:pt x="281" y="252"/>
                      </a:cubicBezTo>
                      <a:cubicBezTo>
                        <a:pt x="283" y="251"/>
                        <a:pt x="283" y="251"/>
                        <a:pt x="283" y="251"/>
                      </a:cubicBezTo>
                      <a:cubicBezTo>
                        <a:pt x="283" y="252"/>
                        <a:pt x="283" y="252"/>
                        <a:pt x="283" y="252"/>
                      </a:cubicBezTo>
                      <a:cubicBezTo>
                        <a:pt x="283" y="252"/>
                        <a:pt x="283" y="252"/>
                        <a:pt x="283" y="252"/>
                      </a:cubicBezTo>
                      <a:cubicBezTo>
                        <a:pt x="282" y="253"/>
                        <a:pt x="282" y="253"/>
                        <a:pt x="282" y="253"/>
                      </a:cubicBezTo>
                      <a:cubicBezTo>
                        <a:pt x="281" y="253"/>
                        <a:pt x="281" y="253"/>
                        <a:pt x="281" y="253"/>
                      </a:cubicBezTo>
                      <a:cubicBezTo>
                        <a:pt x="281" y="254"/>
                        <a:pt x="281" y="254"/>
                        <a:pt x="281" y="254"/>
                      </a:cubicBezTo>
                      <a:cubicBezTo>
                        <a:pt x="280" y="254"/>
                        <a:pt x="280" y="254"/>
                        <a:pt x="280" y="254"/>
                      </a:cubicBezTo>
                      <a:cubicBezTo>
                        <a:pt x="281" y="254"/>
                        <a:pt x="281" y="254"/>
                        <a:pt x="281" y="254"/>
                      </a:cubicBezTo>
                      <a:cubicBezTo>
                        <a:pt x="282" y="255"/>
                        <a:pt x="282" y="255"/>
                        <a:pt x="282" y="255"/>
                      </a:cubicBezTo>
                      <a:cubicBezTo>
                        <a:pt x="281" y="255"/>
                        <a:pt x="281" y="255"/>
                        <a:pt x="281" y="255"/>
                      </a:cubicBezTo>
                      <a:cubicBezTo>
                        <a:pt x="282" y="256"/>
                        <a:pt x="282" y="256"/>
                        <a:pt x="282" y="256"/>
                      </a:cubicBezTo>
                      <a:cubicBezTo>
                        <a:pt x="281" y="257"/>
                        <a:pt x="281" y="257"/>
                        <a:pt x="281" y="257"/>
                      </a:cubicBezTo>
                      <a:lnTo>
                        <a:pt x="280" y="257"/>
                      </a:lnTo>
                      <a:close/>
                      <a:moveTo>
                        <a:pt x="276" y="256"/>
                      </a:moveTo>
                      <a:cubicBezTo>
                        <a:pt x="276" y="255"/>
                        <a:pt x="276" y="255"/>
                        <a:pt x="276" y="255"/>
                      </a:cubicBezTo>
                      <a:cubicBezTo>
                        <a:pt x="275" y="254"/>
                        <a:pt x="275" y="254"/>
                        <a:pt x="275" y="254"/>
                      </a:cubicBezTo>
                      <a:cubicBezTo>
                        <a:pt x="275" y="253"/>
                        <a:pt x="275" y="253"/>
                        <a:pt x="275" y="253"/>
                      </a:cubicBezTo>
                      <a:cubicBezTo>
                        <a:pt x="275" y="253"/>
                        <a:pt x="275" y="253"/>
                        <a:pt x="275" y="253"/>
                      </a:cubicBezTo>
                      <a:cubicBezTo>
                        <a:pt x="276" y="254"/>
                        <a:pt x="276" y="254"/>
                        <a:pt x="276" y="254"/>
                      </a:cubicBezTo>
                      <a:cubicBezTo>
                        <a:pt x="276" y="254"/>
                        <a:pt x="276" y="254"/>
                        <a:pt x="276" y="254"/>
                      </a:cubicBezTo>
                      <a:cubicBezTo>
                        <a:pt x="277" y="256"/>
                        <a:pt x="277" y="256"/>
                        <a:pt x="277" y="256"/>
                      </a:cubicBezTo>
                      <a:cubicBezTo>
                        <a:pt x="276" y="257"/>
                        <a:pt x="276" y="257"/>
                        <a:pt x="276" y="257"/>
                      </a:cubicBezTo>
                      <a:lnTo>
                        <a:pt x="276" y="256"/>
                      </a:lnTo>
                      <a:close/>
                      <a:moveTo>
                        <a:pt x="285" y="253"/>
                      </a:moveTo>
                      <a:cubicBezTo>
                        <a:pt x="286" y="253"/>
                        <a:pt x="286" y="253"/>
                        <a:pt x="286" y="253"/>
                      </a:cubicBezTo>
                      <a:cubicBezTo>
                        <a:pt x="285" y="252"/>
                        <a:pt x="285" y="252"/>
                        <a:pt x="285" y="252"/>
                      </a:cubicBezTo>
                      <a:cubicBezTo>
                        <a:pt x="286" y="252"/>
                        <a:pt x="286" y="252"/>
                        <a:pt x="286" y="252"/>
                      </a:cubicBezTo>
                      <a:cubicBezTo>
                        <a:pt x="287" y="253"/>
                        <a:pt x="287" y="253"/>
                        <a:pt x="287" y="253"/>
                      </a:cubicBezTo>
                      <a:cubicBezTo>
                        <a:pt x="286" y="254"/>
                        <a:pt x="286" y="254"/>
                        <a:pt x="286" y="254"/>
                      </a:cubicBezTo>
                      <a:lnTo>
                        <a:pt x="285" y="253"/>
                      </a:lnTo>
                      <a:close/>
                      <a:moveTo>
                        <a:pt x="287" y="251"/>
                      </a:moveTo>
                      <a:cubicBezTo>
                        <a:pt x="288" y="250"/>
                        <a:pt x="288" y="250"/>
                        <a:pt x="288" y="250"/>
                      </a:cubicBezTo>
                      <a:cubicBezTo>
                        <a:pt x="289" y="249"/>
                        <a:pt x="289" y="249"/>
                        <a:pt x="289" y="249"/>
                      </a:cubicBezTo>
                      <a:cubicBezTo>
                        <a:pt x="289" y="249"/>
                        <a:pt x="289" y="249"/>
                        <a:pt x="289" y="249"/>
                      </a:cubicBezTo>
                      <a:cubicBezTo>
                        <a:pt x="289" y="248"/>
                        <a:pt x="289" y="248"/>
                        <a:pt x="289" y="248"/>
                      </a:cubicBezTo>
                      <a:cubicBezTo>
                        <a:pt x="286" y="250"/>
                        <a:pt x="286" y="250"/>
                        <a:pt x="286" y="250"/>
                      </a:cubicBezTo>
                      <a:cubicBezTo>
                        <a:pt x="286" y="249"/>
                        <a:pt x="286" y="249"/>
                        <a:pt x="286" y="249"/>
                      </a:cubicBezTo>
                      <a:cubicBezTo>
                        <a:pt x="287" y="248"/>
                        <a:pt x="287" y="248"/>
                        <a:pt x="287" y="248"/>
                      </a:cubicBezTo>
                      <a:cubicBezTo>
                        <a:pt x="287" y="247"/>
                        <a:pt x="287" y="247"/>
                        <a:pt x="287" y="247"/>
                      </a:cubicBezTo>
                      <a:cubicBezTo>
                        <a:pt x="288" y="246"/>
                        <a:pt x="288" y="246"/>
                        <a:pt x="288" y="246"/>
                      </a:cubicBezTo>
                      <a:cubicBezTo>
                        <a:pt x="289" y="245"/>
                        <a:pt x="289" y="245"/>
                        <a:pt x="289" y="245"/>
                      </a:cubicBezTo>
                      <a:cubicBezTo>
                        <a:pt x="289" y="245"/>
                        <a:pt x="289" y="245"/>
                        <a:pt x="289" y="245"/>
                      </a:cubicBezTo>
                      <a:cubicBezTo>
                        <a:pt x="290" y="245"/>
                        <a:pt x="290" y="245"/>
                        <a:pt x="290" y="245"/>
                      </a:cubicBezTo>
                      <a:cubicBezTo>
                        <a:pt x="291" y="246"/>
                        <a:pt x="291" y="246"/>
                        <a:pt x="291" y="246"/>
                      </a:cubicBezTo>
                      <a:cubicBezTo>
                        <a:pt x="290" y="247"/>
                        <a:pt x="290" y="247"/>
                        <a:pt x="290" y="247"/>
                      </a:cubicBezTo>
                      <a:cubicBezTo>
                        <a:pt x="290" y="248"/>
                        <a:pt x="290" y="248"/>
                        <a:pt x="290" y="248"/>
                      </a:cubicBezTo>
                      <a:cubicBezTo>
                        <a:pt x="289" y="250"/>
                        <a:pt x="289" y="250"/>
                        <a:pt x="289" y="250"/>
                      </a:cubicBezTo>
                      <a:cubicBezTo>
                        <a:pt x="287" y="252"/>
                        <a:pt x="287" y="252"/>
                        <a:pt x="287" y="252"/>
                      </a:cubicBezTo>
                      <a:lnTo>
                        <a:pt x="287" y="251"/>
                      </a:lnTo>
                      <a:close/>
                      <a:moveTo>
                        <a:pt x="28" y="246"/>
                      </a:moveTo>
                      <a:cubicBezTo>
                        <a:pt x="27" y="246"/>
                        <a:pt x="27" y="246"/>
                        <a:pt x="27" y="246"/>
                      </a:cubicBezTo>
                      <a:cubicBezTo>
                        <a:pt x="27" y="246"/>
                        <a:pt x="27" y="246"/>
                        <a:pt x="27" y="246"/>
                      </a:cubicBezTo>
                      <a:cubicBezTo>
                        <a:pt x="28" y="245"/>
                        <a:pt x="28" y="245"/>
                        <a:pt x="28" y="245"/>
                      </a:cubicBezTo>
                      <a:cubicBezTo>
                        <a:pt x="30" y="246"/>
                        <a:pt x="30" y="246"/>
                        <a:pt x="30" y="246"/>
                      </a:cubicBezTo>
                      <a:cubicBezTo>
                        <a:pt x="31" y="246"/>
                        <a:pt x="31" y="246"/>
                        <a:pt x="31" y="246"/>
                      </a:cubicBezTo>
                      <a:cubicBezTo>
                        <a:pt x="32" y="246"/>
                        <a:pt x="32" y="246"/>
                        <a:pt x="32" y="246"/>
                      </a:cubicBezTo>
                      <a:cubicBezTo>
                        <a:pt x="31" y="246"/>
                        <a:pt x="31" y="246"/>
                        <a:pt x="31" y="246"/>
                      </a:cubicBezTo>
                      <a:lnTo>
                        <a:pt x="28" y="246"/>
                      </a:lnTo>
                      <a:close/>
                      <a:moveTo>
                        <a:pt x="8" y="246"/>
                      </a:moveTo>
                      <a:cubicBezTo>
                        <a:pt x="8" y="245"/>
                        <a:pt x="8" y="245"/>
                        <a:pt x="8" y="245"/>
                      </a:cubicBezTo>
                      <a:cubicBezTo>
                        <a:pt x="9" y="245"/>
                        <a:pt x="9" y="245"/>
                        <a:pt x="9" y="245"/>
                      </a:cubicBezTo>
                      <a:cubicBezTo>
                        <a:pt x="10" y="243"/>
                        <a:pt x="10" y="243"/>
                        <a:pt x="10" y="243"/>
                      </a:cubicBezTo>
                      <a:cubicBezTo>
                        <a:pt x="10" y="244"/>
                        <a:pt x="10" y="244"/>
                        <a:pt x="10" y="244"/>
                      </a:cubicBezTo>
                      <a:cubicBezTo>
                        <a:pt x="10" y="245"/>
                        <a:pt x="10" y="245"/>
                        <a:pt x="10" y="245"/>
                      </a:cubicBezTo>
                      <a:cubicBezTo>
                        <a:pt x="9" y="246"/>
                        <a:pt x="9" y="246"/>
                        <a:pt x="9" y="246"/>
                      </a:cubicBezTo>
                      <a:lnTo>
                        <a:pt x="8" y="246"/>
                      </a:lnTo>
                      <a:close/>
                      <a:moveTo>
                        <a:pt x="4" y="246"/>
                      </a:moveTo>
                      <a:cubicBezTo>
                        <a:pt x="5" y="245"/>
                        <a:pt x="5" y="245"/>
                        <a:pt x="5" y="245"/>
                      </a:cubicBezTo>
                      <a:cubicBezTo>
                        <a:pt x="6" y="244"/>
                        <a:pt x="6" y="244"/>
                        <a:pt x="6" y="244"/>
                      </a:cubicBezTo>
                      <a:cubicBezTo>
                        <a:pt x="7" y="243"/>
                        <a:pt x="7" y="243"/>
                        <a:pt x="7" y="243"/>
                      </a:cubicBezTo>
                      <a:cubicBezTo>
                        <a:pt x="7" y="243"/>
                        <a:pt x="7" y="243"/>
                        <a:pt x="7" y="243"/>
                      </a:cubicBezTo>
                      <a:cubicBezTo>
                        <a:pt x="6" y="244"/>
                        <a:pt x="6" y="244"/>
                        <a:pt x="6" y="244"/>
                      </a:cubicBezTo>
                      <a:cubicBezTo>
                        <a:pt x="6" y="245"/>
                        <a:pt x="6" y="245"/>
                        <a:pt x="6" y="245"/>
                      </a:cubicBezTo>
                      <a:cubicBezTo>
                        <a:pt x="5" y="246"/>
                        <a:pt x="5" y="246"/>
                        <a:pt x="5" y="246"/>
                      </a:cubicBezTo>
                      <a:lnTo>
                        <a:pt x="4" y="246"/>
                      </a:lnTo>
                      <a:close/>
                      <a:moveTo>
                        <a:pt x="20" y="244"/>
                      </a:moveTo>
                      <a:cubicBezTo>
                        <a:pt x="20" y="244"/>
                        <a:pt x="20" y="244"/>
                        <a:pt x="20" y="244"/>
                      </a:cubicBezTo>
                      <a:cubicBezTo>
                        <a:pt x="21" y="244"/>
                        <a:pt x="21" y="244"/>
                        <a:pt x="21" y="244"/>
                      </a:cubicBezTo>
                      <a:cubicBezTo>
                        <a:pt x="22" y="244"/>
                        <a:pt x="22" y="244"/>
                        <a:pt x="22" y="244"/>
                      </a:cubicBezTo>
                      <a:cubicBezTo>
                        <a:pt x="23" y="243"/>
                        <a:pt x="23" y="243"/>
                        <a:pt x="23" y="243"/>
                      </a:cubicBezTo>
                      <a:cubicBezTo>
                        <a:pt x="23" y="244"/>
                        <a:pt x="23" y="244"/>
                        <a:pt x="23" y="244"/>
                      </a:cubicBezTo>
                      <a:cubicBezTo>
                        <a:pt x="24" y="243"/>
                        <a:pt x="24" y="243"/>
                        <a:pt x="24" y="243"/>
                      </a:cubicBezTo>
                      <a:cubicBezTo>
                        <a:pt x="24" y="242"/>
                        <a:pt x="24" y="242"/>
                        <a:pt x="24" y="242"/>
                      </a:cubicBezTo>
                      <a:cubicBezTo>
                        <a:pt x="25" y="241"/>
                        <a:pt x="25" y="241"/>
                        <a:pt x="25" y="241"/>
                      </a:cubicBezTo>
                      <a:cubicBezTo>
                        <a:pt x="26" y="242"/>
                        <a:pt x="26" y="242"/>
                        <a:pt x="26" y="242"/>
                      </a:cubicBezTo>
                      <a:cubicBezTo>
                        <a:pt x="26" y="243"/>
                        <a:pt x="26" y="243"/>
                        <a:pt x="26" y="243"/>
                      </a:cubicBezTo>
                      <a:cubicBezTo>
                        <a:pt x="25" y="243"/>
                        <a:pt x="25" y="243"/>
                        <a:pt x="25" y="243"/>
                      </a:cubicBezTo>
                      <a:cubicBezTo>
                        <a:pt x="25" y="245"/>
                        <a:pt x="25" y="245"/>
                        <a:pt x="25" y="245"/>
                      </a:cubicBezTo>
                      <a:cubicBezTo>
                        <a:pt x="24" y="244"/>
                        <a:pt x="24" y="244"/>
                        <a:pt x="24" y="244"/>
                      </a:cubicBezTo>
                      <a:cubicBezTo>
                        <a:pt x="22" y="245"/>
                        <a:pt x="22" y="245"/>
                        <a:pt x="22" y="245"/>
                      </a:cubicBezTo>
                      <a:cubicBezTo>
                        <a:pt x="21" y="245"/>
                        <a:pt x="21" y="245"/>
                        <a:pt x="21" y="245"/>
                      </a:cubicBezTo>
                      <a:cubicBezTo>
                        <a:pt x="21" y="245"/>
                        <a:pt x="21" y="245"/>
                        <a:pt x="21" y="245"/>
                      </a:cubicBezTo>
                      <a:lnTo>
                        <a:pt x="20" y="244"/>
                      </a:lnTo>
                      <a:close/>
                      <a:moveTo>
                        <a:pt x="35" y="244"/>
                      </a:moveTo>
                      <a:cubicBezTo>
                        <a:pt x="35" y="243"/>
                        <a:pt x="35" y="243"/>
                        <a:pt x="35" y="243"/>
                      </a:cubicBezTo>
                      <a:cubicBezTo>
                        <a:pt x="37" y="243"/>
                        <a:pt x="37" y="243"/>
                        <a:pt x="37" y="243"/>
                      </a:cubicBezTo>
                      <a:cubicBezTo>
                        <a:pt x="37" y="243"/>
                        <a:pt x="37" y="243"/>
                        <a:pt x="37" y="243"/>
                      </a:cubicBezTo>
                      <a:cubicBezTo>
                        <a:pt x="37" y="244"/>
                        <a:pt x="37" y="244"/>
                        <a:pt x="37" y="244"/>
                      </a:cubicBezTo>
                      <a:lnTo>
                        <a:pt x="35" y="244"/>
                      </a:lnTo>
                      <a:close/>
                      <a:moveTo>
                        <a:pt x="0" y="243"/>
                      </a:moveTo>
                      <a:cubicBezTo>
                        <a:pt x="0" y="243"/>
                        <a:pt x="0" y="243"/>
                        <a:pt x="0" y="243"/>
                      </a:cubicBezTo>
                      <a:cubicBezTo>
                        <a:pt x="1" y="242"/>
                        <a:pt x="1" y="242"/>
                        <a:pt x="1" y="242"/>
                      </a:cubicBezTo>
                      <a:cubicBezTo>
                        <a:pt x="2" y="242"/>
                        <a:pt x="2" y="242"/>
                        <a:pt x="2" y="242"/>
                      </a:cubicBezTo>
                      <a:cubicBezTo>
                        <a:pt x="3" y="244"/>
                        <a:pt x="3" y="244"/>
                        <a:pt x="3" y="244"/>
                      </a:cubicBezTo>
                      <a:cubicBezTo>
                        <a:pt x="2" y="244"/>
                        <a:pt x="2" y="244"/>
                        <a:pt x="2" y="244"/>
                      </a:cubicBezTo>
                      <a:cubicBezTo>
                        <a:pt x="2" y="244"/>
                        <a:pt x="2" y="244"/>
                        <a:pt x="2" y="244"/>
                      </a:cubicBezTo>
                      <a:lnTo>
                        <a:pt x="0" y="243"/>
                      </a:lnTo>
                      <a:close/>
                      <a:moveTo>
                        <a:pt x="284" y="243"/>
                      </a:moveTo>
                      <a:cubicBezTo>
                        <a:pt x="286" y="241"/>
                        <a:pt x="286" y="241"/>
                        <a:pt x="286" y="241"/>
                      </a:cubicBezTo>
                      <a:cubicBezTo>
                        <a:pt x="286" y="242"/>
                        <a:pt x="286" y="242"/>
                        <a:pt x="286" y="242"/>
                      </a:cubicBezTo>
                      <a:cubicBezTo>
                        <a:pt x="286" y="243"/>
                        <a:pt x="286" y="243"/>
                        <a:pt x="286" y="243"/>
                      </a:cubicBezTo>
                      <a:cubicBezTo>
                        <a:pt x="285" y="243"/>
                        <a:pt x="285" y="243"/>
                        <a:pt x="285" y="243"/>
                      </a:cubicBezTo>
                      <a:lnTo>
                        <a:pt x="284" y="243"/>
                      </a:lnTo>
                      <a:close/>
                      <a:moveTo>
                        <a:pt x="277" y="242"/>
                      </a:moveTo>
                      <a:cubicBezTo>
                        <a:pt x="278" y="241"/>
                        <a:pt x="278" y="241"/>
                        <a:pt x="278" y="241"/>
                      </a:cubicBezTo>
                      <a:cubicBezTo>
                        <a:pt x="279" y="240"/>
                        <a:pt x="279" y="240"/>
                        <a:pt x="279" y="240"/>
                      </a:cubicBezTo>
                      <a:cubicBezTo>
                        <a:pt x="279" y="241"/>
                        <a:pt x="279" y="241"/>
                        <a:pt x="279" y="241"/>
                      </a:cubicBezTo>
                      <a:cubicBezTo>
                        <a:pt x="278" y="241"/>
                        <a:pt x="278" y="241"/>
                        <a:pt x="278" y="241"/>
                      </a:cubicBezTo>
                      <a:cubicBezTo>
                        <a:pt x="278" y="241"/>
                        <a:pt x="278" y="241"/>
                        <a:pt x="278" y="241"/>
                      </a:cubicBezTo>
                      <a:cubicBezTo>
                        <a:pt x="277" y="242"/>
                        <a:pt x="277" y="242"/>
                        <a:pt x="277" y="242"/>
                      </a:cubicBezTo>
                      <a:close/>
                      <a:moveTo>
                        <a:pt x="284" y="241"/>
                      </a:moveTo>
                      <a:cubicBezTo>
                        <a:pt x="284" y="241"/>
                        <a:pt x="284" y="241"/>
                        <a:pt x="284" y="241"/>
                      </a:cubicBezTo>
                      <a:cubicBezTo>
                        <a:pt x="285" y="240"/>
                        <a:pt x="285" y="240"/>
                        <a:pt x="285" y="240"/>
                      </a:cubicBezTo>
                      <a:cubicBezTo>
                        <a:pt x="285" y="240"/>
                        <a:pt x="285" y="240"/>
                        <a:pt x="285" y="240"/>
                      </a:cubicBezTo>
                      <a:cubicBezTo>
                        <a:pt x="285" y="241"/>
                        <a:pt x="285" y="241"/>
                        <a:pt x="285" y="241"/>
                      </a:cubicBezTo>
                      <a:cubicBezTo>
                        <a:pt x="284" y="242"/>
                        <a:pt x="284" y="242"/>
                        <a:pt x="284" y="242"/>
                      </a:cubicBezTo>
                      <a:lnTo>
                        <a:pt x="284" y="241"/>
                      </a:lnTo>
                      <a:close/>
                      <a:moveTo>
                        <a:pt x="286" y="240"/>
                      </a:moveTo>
                      <a:cubicBezTo>
                        <a:pt x="287" y="240"/>
                        <a:pt x="287" y="240"/>
                        <a:pt x="287" y="240"/>
                      </a:cubicBezTo>
                      <a:cubicBezTo>
                        <a:pt x="287" y="239"/>
                        <a:pt x="287" y="239"/>
                        <a:pt x="287" y="239"/>
                      </a:cubicBezTo>
                      <a:cubicBezTo>
                        <a:pt x="287" y="239"/>
                        <a:pt x="287" y="239"/>
                        <a:pt x="287" y="239"/>
                      </a:cubicBezTo>
                      <a:cubicBezTo>
                        <a:pt x="287" y="241"/>
                        <a:pt x="287" y="241"/>
                        <a:pt x="287" y="241"/>
                      </a:cubicBezTo>
                      <a:cubicBezTo>
                        <a:pt x="287" y="241"/>
                        <a:pt x="287" y="241"/>
                        <a:pt x="287" y="241"/>
                      </a:cubicBezTo>
                      <a:lnTo>
                        <a:pt x="286" y="240"/>
                      </a:lnTo>
                      <a:close/>
                      <a:moveTo>
                        <a:pt x="59" y="240"/>
                      </a:moveTo>
                      <a:cubicBezTo>
                        <a:pt x="60" y="240"/>
                        <a:pt x="60" y="240"/>
                        <a:pt x="60" y="240"/>
                      </a:cubicBezTo>
                      <a:cubicBezTo>
                        <a:pt x="60" y="240"/>
                        <a:pt x="60" y="240"/>
                        <a:pt x="60" y="240"/>
                      </a:cubicBezTo>
                      <a:cubicBezTo>
                        <a:pt x="61" y="238"/>
                        <a:pt x="61" y="238"/>
                        <a:pt x="61" y="238"/>
                      </a:cubicBezTo>
                      <a:cubicBezTo>
                        <a:pt x="62" y="238"/>
                        <a:pt x="62" y="238"/>
                        <a:pt x="62" y="238"/>
                      </a:cubicBezTo>
                      <a:cubicBezTo>
                        <a:pt x="62" y="237"/>
                        <a:pt x="62" y="237"/>
                        <a:pt x="62" y="237"/>
                      </a:cubicBezTo>
                      <a:cubicBezTo>
                        <a:pt x="64" y="236"/>
                        <a:pt x="64" y="236"/>
                        <a:pt x="64" y="236"/>
                      </a:cubicBezTo>
                      <a:cubicBezTo>
                        <a:pt x="65" y="236"/>
                        <a:pt x="65" y="236"/>
                        <a:pt x="65" y="236"/>
                      </a:cubicBezTo>
                      <a:cubicBezTo>
                        <a:pt x="65" y="234"/>
                        <a:pt x="65" y="234"/>
                        <a:pt x="65" y="234"/>
                      </a:cubicBezTo>
                      <a:cubicBezTo>
                        <a:pt x="65" y="234"/>
                        <a:pt x="65" y="234"/>
                        <a:pt x="65" y="234"/>
                      </a:cubicBezTo>
                      <a:cubicBezTo>
                        <a:pt x="67" y="234"/>
                        <a:pt x="67" y="234"/>
                        <a:pt x="67" y="234"/>
                      </a:cubicBezTo>
                      <a:cubicBezTo>
                        <a:pt x="67" y="234"/>
                        <a:pt x="68" y="233"/>
                        <a:pt x="68" y="233"/>
                      </a:cubicBezTo>
                      <a:cubicBezTo>
                        <a:pt x="68" y="234"/>
                        <a:pt x="68" y="234"/>
                        <a:pt x="68" y="234"/>
                      </a:cubicBezTo>
                      <a:cubicBezTo>
                        <a:pt x="68" y="234"/>
                        <a:pt x="68" y="234"/>
                        <a:pt x="68" y="234"/>
                      </a:cubicBezTo>
                      <a:cubicBezTo>
                        <a:pt x="68" y="235"/>
                        <a:pt x="68" y="235"/>
                        <a:pt x="68" y="235"/>
                      </a:cubicBezTo>
                      <a:cubicBezTo>
                        <a:pt x="67" y="236"/>
                        <a:pt x="67" y="236"/>
                        <a:pt x="67" y="236"/>
                      </a:cubicBezTo>
                      <a:cubicBezTo>
                        <a:pt x="66" y="237"/>
                        <a:pt x="66" y="237"/>
                        <a:pt x="66" y="237"/>
                      </a:cubicBezTo>
                      <a:cubicBezTo>
                        <a:pt x="63" y="239"/>
                        <a:pt x="63" y="239"/>
                        <a:pt x="63" y="239"/>
                      </a:cubicBezTo>
                      <a:cubicBezTo>
                        <a:pt x="62" y="239"/>
                        <a:pt x="62" y="239"/>
                        <a:pt x="62" y="239"/>
                      </a:cubicBezTo>
                      <a:cubicBezTo>
                        <a:pt x="60" y="240"/>
                        <a:pt x="60" y="240"/>
                        <a:pt x="60" y="240"/>
                      </a:cubicBezTo>
                      <a:lnTo>
                        <a:pt x="59" y="240"/>
                      </a:lnTo>
                      <a:close/>
                      <a:moveTo>
                        <a:pt x="274" y="240"/>
                      </a:moveTo>
                      <a:cubicBezTo>
                        <a:pt x="275" y="239"/>
                        <a:pt x="275" y="239"/>
                        <a:pt x="275" y="239"/>
                      </a:cubicBezTo>
                      <a:cubicBezTo>
                        <a:pt x="275" y="238"/>
                        <a:pt x="275" y="238"/>
                        <a:pt x="275" y="238"/>
                      </a:cubicBezTo>
                      <a:cubicBezTo>
                        <a:pt x="275" y="237"/>
                        <a:pt x="275" y="237"/>
                        <a:pt x="275" y="237"/>
                      </a:cubicBezTo>
                      <a:cubicBezTo>
                        <a:pt x="276" y="236"/>
                        <a:pt x="276" y="236"/>
                        <a:pt x="276" y="236"/>
                      </a:cubicBezTo>
                      <a:cubicBezTo>
                        <a:pt x="276" y="237"/>
                        <a:pt x="276" y="237"/>
                        <a:pt x="276" y="237"/>
                      </a:cubicBezTo>
                      <a:cubicBezTo>
                        <a:pt x="277" y="236"/>
                        <a:pt x="277" y="236"/>
                        <a:pt x="277" y="236"/>
                      </a:cubicBezTo>
                      <a:cubicBezTo>
                        <a:pt x="277" y="235"/>
                        <a:pt x="277" y="235"/>
                        <a:pt x="277" y="235"/>
                      </a:cubicBezTo>
                      <a:cubicBezTo>
                        <a:pt x="276" y="234"/>
                        <a:pt x="276" y="234"/>
                        <a:pt x="276" y="234"/>
                      </a:cubicBezTo>
                      <a:cubicBezTo>
                        <a:pt x="277" y="234"/>
                        <a:pt x="277" y="234"/>
                        <a:pt x="277" y="234"/>
                      </a:cubicBezTo>
                      <a:cubicBezTo>
                        <a:pt x="276" y="233"/>
                        <a:pt x="276" y="233"/>
                        <a:pt x="276" y="233"/>
                      </a:cubicBezTo>
                      <a:cubicBezTo>
                        <a:pt x="276" y="232"/>
                        <a:pt x="276" y="232"/>
                        <a:pt x="276" y="232"/>
                      </a:cubicBezTo>
                      <a:cubicBezTo>
                        <a:pt x="277" y="231"/>
                        <a:pt x="277" y="231"/>
                        <a:pt x="277" y="231"/>
                      </a:cubicBezTo>
                      <a:cubicBezTo>
                        <a:pt x="278" y="231"/>
                        <a:pt x="278" y="231"/>
                        <a:pt x="278" y="231"/>
                      </a:cubicBezTo>
                      <a:cubicBezTo>
                        <a:pt x="278" y="232"/>
                        <a:pt x="278" y="232"/>
                        <a:pt x="278" y="232"/>
                      </a:cubicBezTo>
                      <a:cubicBezTo>
                        <a:pt x="278" y="230"/>
                        <a:pt x="278" y="230"/>
                        <a:pt x="278" y="230"/>
                      </a:cubicBezTo>
                      <a:cubicBezTo>
                        <a:pt x="278" y="230"/>
                        <a:pt x="278" y="230"/>
                        <a:pt x="278" y="230"/>
                      </a:cubicBezTo>
                      <a:cubicBezTo>
                        <a:pt x="279" y="232"/>
                        <a:pt x="279" y="232"/>
                        <a:pt x="279" y="232"/>
                      </a:cubicBezTo>
                      <a:cubicBezTo>
                        <a:pt x="279" y="232"/>
                        <a:pt x="279" y="232"/>
                        <a:pt x="279" y="232"/>
                      </a:cubicBezTo>
                      <a:cubicBezTo>
                        <a:pt x="279" y="233"/>
                        <a:pt x="279" y="233"/>
                        <a:pt x="279" y="233"/>
                      </a:cubicBezTo>
                      <a:cubicBezTo>
                        <a:pt x="279" y="234"/>
                        <a:pt x="279" y="234"/>
                        <a:pt x="279" y="234"/>
                      </a:cubicBezTo>
                      <a:cubicBezTo>
                        <a:pt x="280" y="233"/>
                        <a:pt x="280" y="233"/>
                        <a:pt x="280" y="233"/>
                      </a:cubicBezTo>
                      <a:cubicBezTo>
                        <a:pt x="280" y="233"/>
                        <a:pt x="280" y="233"/>
                        <a:pt x="280" y="233"/>
                      </a:cubicBezTo>
                      <a:cubicBezTo>
                        <a:pt x="279" y="236"/>
                        <a:pt x="279" y="236"/>
                        <a:pt x="279" y="236"/>
                      </a:cubicBezTo>
                      <a:cubicBezTo>
                        <a:pt x="277" y="237"/>
                        <a:pt x="277" y="237"/>
                        <a:pt x="277" y="237"/>
                      </a:cubicBezTo>
                      <a:cubicBezTo>
                        <a:pt x="277" y="239"/>
                        <a:pt x="277" y="239"/>
                        <a:pt x="277" y="239"/>
                      </a:cubicBezTo>
                      <a:cubicBezTo>
                        <a:pt x="276" y="239"/>
                        <a:pt x="276" y="239"/>
                        <a:pt x="276" y="239"/>
                      </a:cubicBezTo>
                      <a:cubicBezTo>
                        <a:pt x="276" y="240"/>
                        <a:pt x="276" y="240"/>
                        <a:pt x="276" y="240"/>
                      </a:cubicBezTo>
                      <a:cubicBezTo>
                        <a:pt x="276" y="239"/>
                        <a:pt x="276" y="239"/>
                        <a:pt x="276" y="239"/>
                      </a:cubicBezTo>
                      <a:cubicBezTo>
                        <a:pt x="276" y="238"/>
                        <a:pt x="276" y="238"/>
                        <a:pt x="276" y="238"/>
                      </a:cubicBezTo>
                      <a:cubicBezTo>
                        <a:pt x="275" y="238"/>
                        <a:pt x="275" y="238"/>
                        <a:pt x="275" y="238"/>
                      </a:cubicBezTo>
                      <a:cubicBezTo>
                        <a:pt x="275" y="240"/>
                        <a:pt x="275" y="240"/>
                        <a:pt x="275" y="240"/>
                      </a:cubicBezTo>
                      <a:lnTo>
                        <a:pt x="274" y="240"/>
                      </a:lnTo>
                      <a:close/>
                      <a:moveTo>
                        <a:pt x="283" y="239"/>
                      </a:moveTo>
                      <a:cubicBezTo>
                        <a:pt x="282" y="238"/>
                        <a:pt x="282" y="238"/>
                        <a:pt x="282" y="238"/>
                      </a:cubicBezTo>
                      <a:cubicBezTo>
                        <a:pt x="283" y="238"/>
                        <a:pt x="283" y="238"/>
                        <a:pt x="283" y="238"/>
                      </a:cubicBezTo>
                      <a:cubicBezTo>
                        <a:pt x="285" y="238"/>
                        <a:pt x="285" y="238"/>
                        <a:pt x="285" y="238"/>
                      </a:cubicBezTo>
                      <a:cubicBezTo>
                        <a:pt x="284" y="240"/>
                        <a:pt x="284" y="240"/>
                        <a:pt x="284" y="240"/>
                      </a:cubicBezTo>
                      <a:lnTo>
                        <a:pt x="283" y="239"/>
                      </a:lnTo>
                      <a:close/>
                      <a:moveTo>
                        <a:pt x="272" y="237"/>
                      </a:moveTo>
                      <a:cubicBezTo>
                        <a:pt x="273" y="236"/>
                        <a:pt x="273" y="236"/>
                        <a:pt x="273" y="236"/>
                      </a:cubicBezTo>
                      <a:cubicBezTo>
                        <a:pt x="272" y="235"/>
                        <a:pt x="272" y="235"/>
                        <a:pt x="272" y="235"/>
                      </a:cubicBezTo>
                      <a:cubicBezTo>
                        <a:pt x="272" y="234"/>
                        <a:pt x="272" y="234"/>
                        <a:pt x="272" y="234"/>
                      </a:cubicBezTo>
                      <a:cubicBezTo>
                        <a:pt x="272" y="233"/>
                        <a:pt x="272" y="233"/>
                        <a:pt x="272" y="233"/>
                      </a:cubicBezTo>
                      <a:cubicBezTo>
                        <a:pt x="273" y="233"/>
                        <a:pt x="273" y="233"/>
                        <a:pt x="273" y="233"/>
                      </a:cubicBezTo>
                      <a:cubicBezTo>
                        <a:pt x="274" y="232"/>
                        <a:pt x="274" y="232"/>
                        <a:pt x="274" y="232"/>
                      </a:cubicBezTo>
                      <a:cubicBezTo>
                        <a:pt x="273" y="232"/>
                        <a:pt x="273" y="232"/>
                        <a:pt x="273" y="232"/>
                      </a:cubicBezTo>
                      <a:cubicBezTo>
                        <a:pt x="272" y="232"/>
                        <a:pt x="272" y="232"/>
                        <a:pt x="272" y="232"/>
                      </a:cubicBezTo>
                      <a:cubicBezTo>
                        <a:pt x="272" y="232"/>
                        <a:pt x="272" y="232"/>
                        <a:pt x="272" y="232"/>
                      </a:cubicBezTo>
                      <a:cubicBezTo>
                        <a:pt x="272" y="231"/>
                        <a:pt x="272" y="231"/>
                        <a:pt x="272" y="231"/>
                      </a:cubicBezTo>
                      <a:cubicBezTo>
                        <a:pt x="273" y="231"/>
                        <a:pt x="273" y="231"/>
                        <a:pt x="273" y="231"/>
                      </a:cubicBezTo>
                      <a:cubicBezTo>
                        <a:pt x="273" y="231"/>
                        <a:pt x="273" y="231"/>
                        <a:pt x="273" y="231"/>
                      </a:cubicBezTo>
                      <a:cubicBezTo>
                        <a:pt x="271" y="230"/>
                        <a:pt x="271" y="230"/>
                        <a:pt x="271" y="230"/>
                      </a:cubicBezTo>
                      <a:cubicBezTo>
                        <a:pt x="272" y="229"/>
                        <a:pt x="272" y="229"/>
                        <a:pt x="272" y="229"/>
                      </a:cubicBezTo>
                      <a:cubicBezTo>
                        <a:pt x="273" y="230"/>
                        <a:pt x="273" y="230"/>
                        <a:pt x="273" y="230"/>
                      </a:cubicBezTo>
                      <a:cubicBezTo>
                        <a:pt x="273" y="229"/>
                        <a:pt x="273" y="229"/>
                        <a:pt x="273" y="229"/>
                      </a:cubicBezTo>
                      <a:cubicBezTo>
                        <a:pt x="273" y="227"/>
                        <a:pt x="273" y="227"/>
                        <a:pt x="273" y="227"/>
                      </a:cubicBezTo>
                      <a:cubicBezTo>
                        <a:pt x="274" y="227"/>
                        <a:pt x="274" y="227"/>
                        <a:pt x="274" y="227"/>
                      </a:cubicBezTo>
                      <a:cubicBezTo>
                        <a:pt x="273" y="225"/>
                        <a:pt x="273" y="225"/>
                        <a:pt x="273" y="225"/>
                      </a:cubicBezTo>
                      <a:cubicBezTo>
                        <a:pt x="273" y="225"/>
                        <a:pt x="273" y="225"/>
                        <a:pt x="273" y="225"/>
                      </a:cubicBezTo>
                      <a:cubicBezTo>
                        <a:pt x="274" y="225"/>
                        <a:pt x="274" y="225"/>
                        <a:pt x="274" y="225"/>
                      </a:cubicBezTo>
                      <a:cubicBezTo>
                        <a:pt x="275" y="224"/>
                        <a:pt x="275" y="224"/>
                        <a:pt x="275" y="224"/>
                      </a:cubicBezTo>
                      <a:cubicBezTo>
                        <a:pt x="275" y="224"/>
                        <a:pt x="275" y="224"/>
                        <a:pt x="275" y="224"/>
                      </a:cubicBezTo>
                      <a:cubicBezTo>
                        <a:pt x="275" y="226"/>
                        <a:pt x="275" y="226"/>
                        <a:pt x="275" y="226"/>
                      </a:cubicBezTo>
                      <a:cubicBezTo>
                        <a:pt x="276" y="228"/>
                        <a:pt x="276" y="228"/>
                        <a:pt x="276" y="228"/>
                      </a:cubicBezTo>
                      <a:cubicBezTo>
                        <a:pt x="275" y="230"/>
                        <a:pt x="275" y="230"/>
                        <a:pt x="275" y="230"/>
                      </a:cubicBezTo>
                      <a:cubicBezTo>
                        <a:pt x="275" y="230"/>
                        <a:pt x="275" y="230"/>
                        <a:pt x="275" y="230"/>
                      </a:cubicBezTo>
                      <a:cubicBezTo>
                        <a:pt x="274" y="233"/>
                        <a:pt x="274" y="233"/>
                        <a:pt x="274" y="233"/>
                      </a:cubicBezTo>
                      <a:cubicBezTo>
                        <a:pt x="274" y="233"/>
                        <a:pt x="274" y="233"/>
                        <a:pt x="274" y="233"/>
                      </a:cubicBezTo>
                      <a:cubicBezTo>
                        <a:pt x="273" y="235"/>
                        <a:pt x="273" y="235"/>
                        <a:pt x="273" y="235"/>
                      </a:cubicBezTo>
                      <a:cubicBezTo>
                        <a:pt x="273" y="237"/>
                        <a:pt x="273" y="237"/>
                        <a:pt x="273" y="237"/>
                      </a:cubicBezTo>
                      <a:cubicBezTo>
                        <a:pt x="273" y="237"/>
                        <a:pt x="273" y="237"/>
                        <a:pt x="273" y="237"/>
                      </a:cubicBezTo>
                      <a:cubicBezTo>
                        <a:pt x="273" y="237"/>
                        <a:pt x="273" y="237"/>
                        <a:pt x="273" y="237"/>
                      </a:cubicBezTo>
                      <a:lnTo>
                        <a:pt x="272" y="237"/>
                      </a:lnTo>
                      <a:close/>
                      <a:moveTo>
                        <a:pt x="280" y="237"/>
                      </a:moveTo>
                      <a:cubicBezTo>
                        <a:pt x="280" y="236"/>
                        <a:pt x="280" y="236"/>
                        <a:pt x="280" y="236"/>
                      </a:cubicBezTo>
                      <a:cubicBezTo>
                        <a:pt x="281" y="233"/>
                        <a:pt x="281" y="233"/>
                        <a:pt x="281" y="233"/>
                      </a:cubicBezTo>
                      <a:cubicBezTo>
                        <a:pt x="281" y="232"/>
                        <a:pt x="281" y="232"/>
                        <a:pt x="281" y="232"/>
                      </a:cubicBezTo>
                      <a:cubicBezTo>
                        <a:pt x="280" y="231"/>
                        <a:pt x="280" y="231"/>
                        <a:pt x="280" y="231"/>
                      </a:cubicBezTo>
                      <a:cubicBezTo>
                        <a:pt x="281" y="230"/>
                        <a:pt x="281" y="230"/>
                        <a:pt x="281" y="230"/>
                      </a:cubicBezTo>
                      <a:cubicBezTo>
                        <a:pt x="280" y="230"/>
                        <a:pt x="280" y="230"/>
                        <a:pt x="280" y="230"/>
                      </a:cubicBezTo>
                      <a:cubicBezTo>
                        <a:pt x="280" y="229"/>
                        <a:pt x="280" y="229"/>
                        <a:pt x="280" y="229"/>
                      </a:cubicBezTo>
                      <a:cubicBezTo>
                        <a:pt x="282" y="229"/>
                        <a:pt x="282" y="229"/>
                        <a:pt x="282" y="229"/>
                      </a:cubicBezTo>
                      <a:cubicBezTo>
                        <a:pt x="283" y="230"/>
                        <a:pt x="283" y="230"/>
                        <a:pt x="283" y="230"/>
                      </a:cubicBezTo>
                      <a:cubicBezTo>
                        <a:pt x="284" y="231"/>
                        <a:pt x="284" y="231"/>
                        <a:pt x="284" y="231"/>
                      </a:cubicBezTo>
                      <a:cubicBezTo>
                        <a:pt x="285" y="232"/>
                        <a:pt x="285" y="232"/>
                        <a:pt x="285" y="232"/>
                      </a:cubicBezTo>
                      <a:cubicBezTo>
                        <a:pt x="285" y="233"/>
                        <a:pt x="285" y="233"/>
                        <a:pt x="285" y="233"/>
                      </a:cubicBezTo>
                      <a:cubicBezTo>
                        <a:pt x="284" y="234"/>
                        <a:pt x="284" y="234"/>
                        <a:pt x="284" y="234"/>
                      </a:cubicBezTo>
                      <a:cubicBezTo>
                        <a:pt x="283" y="234"/>
                        <a:pt x="283" y="234"/>
                        <a:pt x="283" y="234"/>
                      </a:cubicBezTo>
                      <a:cubicBezTo>
                        <a:pt x="283" y="233"/>
                        <a:pt x="283" y="233"/>
                        <a:pt x="283" y="233"/>
                      </a:cubicBezTo>
                      <a:cubicBezTo>
                        <a:pt x="282" y="233"/>
                        <a:pt x="282" y="233"/>
                        <a:pt x="282" y="233"/>
                      </a:cubicBezTo>
                      <a:cubicBezTo>
                        <a:pt x="282" y="235"/>
                        <a:pt x="282" y="235"/>
                        <a:pt x="282" y="235"/>
                      </a:cubicBezTo>
                      <a:cubicBezTo>
                        <a:pt x="282" y="235"/>
                        <a:pt x="282" y="235"/>
                        <a:pt x="282" y="235"/>
                      </a:cubicBezTo>
                      <a:cubicBezTo>
                        <a:pt x="283" y="236"/>
                        <a:pt x="283" y="236"/>
                        <a:pt x="283" y="236"/>
                      </a:cubicBezTo>
                      <a:cubicBezTo>
                        <a:pt x="282" y="237"/>
                        <a:pt x="282" y="237"/>
                        <a:pt x="282" y="237"/>
                      </a:cubicBezTo>
                      <a:cubicBezTo>
                        <a:pt x="282" y="236"/>
                        <a:pt x="282" y="236"/>
                        <a:pt x="282" y="236"/>
                      </a:cubicBezTo>
                      <a:cubicBezTo>
                        <a:pt x="281" y="237"/>
                        <a:pt x="281" y="237"/>
                        <a:pt x="281" y="237"/>
                      </a:cubicBezTo>
                      <a:lnTo>
                        <a:pt x="280" y="237"/>
                      </a:lnTo>
                      <a:close/>
                      <a:moveTo>
                        <a:pt x="69" y="236"/>
                      </a:moveTo>
                      <a:cubicBezTo>
                        <a:pt x="69" y="236"/>
                        <a:pt x="69" y="236"/>
                        <a:pt x="69" y="236"/>
                      </a:cubicBezTo>
                      <a:cubicBezTo>
                        <a:pt x="70" y="236"/>
                        <a:pt x="70" y="236"/>
                        <a:pt x="70" y="236"/>
                      </a:cubicBezTo>
                      <a:cubicBezTo>
                        <a:pt x="72" y="235"/>
                        <a:pt x="72" y="235"/>
                        <a:pt x="72" y="235"/>
                      </a:cubicBezTo>
                      <a:cubicBezTo>
                        <a:pt x="73" y="235"/>
                        <a:pt x="73" y="235"/>
                        <a:pt x="73" y="235"/>
                      </a:cubicBezTo>
                      <a:cubicBezTo>
                        <a:pt x="74" y="234"/>
                        <a:pt x="74" y="234"/>
                        <a:pt x="74" y="234"/>
                      </a:cubicBezTo>
                      <a:cubicBezTo>
                        <a:pt x="74" y="234"/>
                        <a:pt x="74" y="234"/>
                        <a:pt x="74" y="234"/>
                      </a:cubicBezTo>
                      <a:cubicBezTo>
                        <a:pt x="74" y="232"/>
                        <a:pt x="74" y="232"/>
                        <a:pt x="74" y="232"/>
                      </a:cubicBezTo>
                      <a:cubicBezTo>
                        <a:pt x="75" y="232"/>
                        <a:pt x="75" y="232"/>
                        <a:pt x="75" y="232"/>
                      </a:cubicBezTo>
                      <a:cubicBezTo>
                        <a:pt x="77" y="232"/>
                        <a:pt x="77" y="232"/>
                        <a:pt x="77" y="232"/>
                      </a:cubicBezTo>
                      <a:cubicBezTo>
                        <a:pt x="77" y="232"/>
                        <a:pt x="77" y="232"/>
                        <a:pt x="77" y="232"/>
                      </a:cubicBezTo>
                      <a:cubicBezTo>
                        <a:pt x="76" y="231"/>
                        <a:pt x="76" y="231"/>
                        <a:pt x="76" y="231"/>
                      </a:cubicBezTo>
                      <a:cubicBezTo>
                        <a:pt x="76" y="230"/>
                        <a:pt x="76" y="230"/>
                        <a:pt x="76" y="230"/>
                      </a:cubicBezTo>
                      <a:cubicBezTo>
                        <a:pt x="78" y="229"/>
                        <a:pt x="78" y="229"/>
                        <a:pt x="78" y="229"/>
                      </a:cubicBezTo>
                      <a:cubicBezTo>
                        <a:pt x="78" y="229"/>
                        <a:pt x="78" y="229"/>
                        <a:pt x="78" y="229"/>
                      </a:cubicBezTo>
                      <a:cubicBezTo>
                        <a:pt x="79" y="230"/>
                        <a:pt x="79" y="230"/>
                        <a:pt x="79" y="230"/>
                      </a:cubicBezTo>
                      <a:cubicBezTo>
                        <a:pt x="80" y="230"/>
                        <a:pt x="80" y="230"/>
                        <a:pt x="80" y="230"/>
                      </a:cubicBezTo>
                      <a:cubicBezTo>
                        <a:pt x="80" y="231"/>
                        <a:pt x="80" y="231"/>
                        <a:pt x="80" y="231"/>
                      </a:cubicBezTo>
                      <a:cubicBezTo>
                        <a:pt x="79" y="232"/>
                        <a:pt x="79" y="232"/>
                        <a:pt x="79" y="232"/>
                      </a:cubicBezTo>
                      <a:cubicBezTo>
                        <a:pt x="79" y="232"/>
                        <a:pt x="79" y="232"/>
                        <a:pt x="79" y="232"/>
                      </a:cubicBezTo>
                      <a:cubicBezTo>
                        <a:pt x="80" y="232"/>
                        <a:pt x="80" y="232"/>
                        <a:pt x="80" y="232"/>
                      </a:cubicBezTo>
                      <a:cubicBezTo>
                        <a:pt x="80" y="233"/>
                        <a:pt x="80" y="233"/>
                        <a:pt x="80" y="233"/>
                      </a:cubicBezTo>
                      <a:cubicBezTo>
                        <a:pt x="79" y="233"/>
                        <a:pt x="79" y="233"/>
                        <a:pt x="79" y="233"/>
                      </a:cubicBezTo>
                      <a:cubicBezTo>
                        <a:pt x="78" y="235"/>
                        <a:pt x="78" y="235"/>
                        <a:pt x="78" y="235"/>
                      </a:cubicBezTo>
                      <a:cubicBezTo>
                        <a:pt x="77" y="235"/>
                        <a:pt x="77" y="235"/>
                        <a:pt x="77" y="235"/>
                      </a:cubicBezTo>
                      <a:cubicBezTo>
                        <a:pt x="77" y="234"/>
                        <a:pt x="77" y="234"/>
                        <a:pt x="77" y="234"/>
                      </a:cubicBezTo>
                      <a:cubicBezTo>
                        <a:pt x="76" y="234"/>
                        <a:pt x="76" y="234"/>
                        <a:pt x="76" y="234"/>
                      </a:cubicBezTo>
                      <a:cubicBezTo>
                        <a:pt x="75" y="235"/>
                        <a:pt x="75" y="235"/>
                        <a:pt x="75" y="235"/>
                      </a:cubicBezTo>
                      <a:cubicBezTo>
                        <a:pt x="75" y="236"/>
                        <a:pt x="75" y="236"/>
                        <a:pt x="75" y="236"/>
                      </a:cubicBezTo>
                      <a:cubicBezTo>
                        <a:pt x="75" y="236"/>
                        <a:pt x="75" y="236"/>
                        <a:pt x="75" y="236"/>
                      </a:cubicBezTo>
                      <a:cubicBezTo>
                        <a:pt x="75" y="235"/>
                        <a:pt x="75" y="235"/>
                        <a:pt x="75" y="235"/>
                      </a:cubicBezTo>
                      <a:cubicBezTo>
                        <a:pt x="75" y="234"/>
                        <a:pt x="75" y="234"/>
                        <a:pt x="75" y="234"/>
                      </a:cubicBezTo>
                      <a:cubicBezTo>
                        <a:pt x="73" y="236"/>
                        <a:pt x="73" y="236"/>
                        <a:pt x="73" y="236"/>
                      </a:cubicBezTo>
                      <a:cubicBezTo>
                        <a:pt x="71" y="237"/>
                        <a:pt x="71" y="237"/>
                        <a:pt x="71" y="237"/>
                      </a:cubicBezTo>
                      <a:cubicBezTo>
                        <a:pt x="69" y="237"/>
                        <a:pt x="69" y="237"/>
                        <a:pt x="69" y="237"/>
                      </a:cubicBezTo>
                      <a:lnTo>
                        <a:pt x="69" y="236"/>
                      </a:lnTo>
                      <a:close/>
                      <a:moveTo>
                        <a:pt x="284" y="236"/>
                      </a:moveTo>
                      <a:cubicBezTo>
                        <a:pt x="284" y="236"/>
                        <a:pt x="284" y="236"/>
                        <a:pt x="284" y="236"/>
                      </a:cubicBezTo>
                      <a:cubicBezTo>
                        <a:pt x="285" y="234"/>
                        <a:pt x="285" y="234"/>
                        <a:pt x="285" y="234"/>
                      </a:cubicBezTo>
                      <a:cubicBezTo>
                        <a:pt x="286" y="234"/>
                        <a:pt x="286" y="234"/>
                        <a:pt x="286" y="234"/>
                      </a:cubicBezTo>
                      <a:cubicBezTo>
                        <a:pt x="286" y="235"/>
                        <a:pt x="286" y="235"/>
                        <a:pt x="286" y="235"/>
                      </a:cubicBezTo>
                      <a:cubicBezTo>
                        <a:pt x="286" y="236"/>
                        <a:pt x="286" y="236"/>
                        <a:pt x="286" y="236"/>
                      </a:cubicBezTo>
                      <a:cubicBezTo>
                        <a:pt x="285" y="237"/>
                        <a:pt x="285" y="237"/>
                        <a:pt x="285" y="237"/>
                      </a:cubicBezTo>
                      <a:lnTo>
                        <a:pt x="284" y="236"/>
                      </a:lnTo>
                      <a:close/>
                      <a:moveTo>
                        <a:pt x="289" y="234"/>
                      </a:moveTo>
                      <a:cubicBezTo>
                        <a:pt x="288" y="234"/>
                        <a:pt x="288" y="234"/>
                        <a:pt x="288" y="234"/>
                      </a:cubicBezTo>
                      <a:cubicBezTo>
                        <a:pt x="288" y="233"/>
                        <a:pt x="288" y="233"/>
                        <a:pt x="288" y="233"/>
                      </a:cubicBezTo>
                      <a:cubicBezTo>
                        <a:pt x="287" y="232"/>
                        <a:pt x="287" y="232"/>
                        <a:pt x="287" y="232"/>
                      </a:cubicBezTo>
                      <a:cubicBezTo>
                        <a:pt x="287" y="231"/>
                        <a:pt x="287" y="231"/>
                        <a:pt x="287" y="231"/>
                      </a:cubicBezTo>
                      <a:cubicBezTo>
                        <a:pt x="287" y="231"/>
                        <a:pt x="287" y="231"/>
                        <a:pt x="287" y="231"/>
                      </a:cubicBezTo>
                      <a:cubicBezTo>
                        <a:pt x="288" y="231"/>
                        <a:pt x="288" y="231"/>
                        <a:pt x="288" y="231"/>
                      </a:cubicBezTo>
                      <a:cubicBezTo>
                        <a:pt x="288" y="231"/>
                        <a:pt x="288" y="231"/>
                        <a:pt x="288" y="231"/>
                      </a:cubicBezTo>
                      <a:cubicBezTo>
                        <a:pt x="287" y="230"/>
                        <a:pt x="287" y="230"/>
                        <a:pt x="287" y="230"/>
                      </a:cubicBezTo>
                      <a:cubicBezTo>
                        <a:pt x="286" y="230"/>
                        <a:pt x="286" y="230"/>
                        <a:pt x="286" y="230"/>
                      </a:cubicBezTo>
                      <a:cubicBezTo>
                        <a:pt x="286" y="229"/>
                        <a:pt x="286" y="229"/>
                        <a:pt x="286" y="229"/>
                      </a:cubicBezTo>
                      <a:cubicBezTo>
                        <a:pt x="286" y="228"/>
                        <a:pt x="286" y="228"/>
                        <a:pt x="286" y="228"/>
                      </a:cubicBezTo>
                      <a:cubicBezTo>
                        <a:pt x="285" y="228"/>
                        <a:pt x="285" y="228"/>
                        <a:pt x="285" y="228"/>
                      </a:cubicBezTo>
                      <a:cubicBezTo>
                        <a:pt x="284" y="228"/>
                        <a:pt x="284" y="228"/>
                        <a:pt x="284" y="228"/>
                      </a:cubicBezTo>
                      <a:cubicBezTo>
                        <a:pt x="284" y="228"/>
                        <a:pt x="284" y="228"/>
                        <a:pt x="284" y="228"/>
                      </a:cubicBezTo>
                      <a:cubicBezTo>
                        <a:pt x="284" y="227"/>
                        <a:pt x="284" y="227"/>
                        <a:pt x="284" y="227"/>
                      </a:cubicBezTo>
                      <a:cubicBezTo>
                        <a:pt x="285" y="227"/>
                        <a:pt x="285" y="227"/>
                        <a:pt x="285" y="227"/>
                      </a:cubicBezTo>
                      <a:cubicBezTo>
                        <a:pt x="286" y="226"/>
                        <a:pt x="286" y="226"/>
                        <a:pt x="286" y="226"/>
                      </a:cubicBezTo>
                      <a:cubicBezTo>
                        <a:pt x="285" y="226"/>
                        <a:pt x="285" y="226"/>
                        <a:pt x="285" y="226"/>
                      </a:cubicBezTo>
                      <a:cubicBezTo>
                        <a:pt x="285" y="225"/>
                        <a:pt x="285" y="225"/>
                        <a:pt x="285" y="225"/>
                      </a:cubicBezTo>
                      <a:cubicBezTo>
                        <a:pt x="286" y="224"/>
                        <a:pt x="286" y="224"/>
                        <a:pt x="286" y="224"/>
                      </a:cubicBezTo>
                      <a:cubicBezTo>
                        <a:pt x="286" y="223"/>
                        <a:pt x="286" y="223"/>
                        <a:pt x="286" y="223"/>
                      </a:cubicBezTo>
                      <a:cubicBezTo>
                        <a:pt x="286" y="223"/>
                        <a:pt x="286" y="223"/>
                        <a:pt x="286" y="223"/>
                      </a:cubicBezTo>
                      <a:cubicBezTo>
                        <a:pt x="287" y="224"/>
                        <a:pt x="287" y="224"/>
                        <a:pt x="287" y="224"/>
                      </a:cubicBezTo>
                      <a:cubicBezTo>
                        <a:pt x="288" y="224"/>
                        <a:pt x="288" y="224"/>
                        <a:pt x="288" y="224"/>
                      </a:cubicBezTo>
                      <a:cubicBezTo>
                        <a:pt x="288" y="223"/>
                        <a:pt x="288" y="223"/>
                        <a:pt x="288" y="223"/>
                      </a:cubicBezTo>
                      <a:cubicBezTo>
                        <a:pt x="287" y="221"/>
                        <a:pt x="287" y="221"/>
                        <a:pt x="287" y="221"/>
                      </a:cubicBezTo>
                      <a:cubicBezTo>
                        <a:pt x="287" y="220"/>
                        <a:pt x="287" y="220"/>
                        <a:pt x="287" y="220"/>
                      </a:cubicBezTo>
                      <a:cubicBezTo>
                        <a:pt x="288" y="221"/>
                        <a:pt x="288" y="221"/>
                        <a:pt x="288" y="221"/>
                      </a:cubicBezTo>
                      <a:cubicBezTo>
                        <a:pt x="288" y="220"/>
                        <a:pt x="288" y="220"/>
                        <a:pt x="288" y="220"/>
                      </a:cubicBezTo>
                      <a:cubicBezTo>
                        <a:pt x="288" y="219"/>
                        <a:pt x="288" y="219"/>
                        <a:pt x="288" y="219"/>
                      </a:cubicBezTo>
                      <a:cubicBezTo>
                        <a:pt x="288" y="219"/>
                        <a:pt x="288" y="219"/>
                        <a:pt x="288" y="219"/>
                      </a:cubicBezTo>
                      <a:cubicBezTo>
                        <a:pt x="288" y="219"/>
                        <a:pt x="288" y="219"/>
                        <a:pt x="288" y="219"/>
                      </a:cubicBezTo>
                      <a:cubicBezTo>
                        <a:pt x="290" y="218"/>
                        <a:pt x="290" y="218"/>
                        <a:pt x="290" y="218"/>
                      </a:cubicBezTo>
                      <a:cubicBezTo>
                        <a:pt x="289" y="220"/>
                        <a:pt x="289" y="220"/>
                        <a:pt x="289" y="220"/>
                      </a:cubicBezTo>
                      <a:cubicBezTo>
                        <a:pt x="289" y="225"/>
                        <a:pt x="289" y="225"/>
                        <a:pt x="289" y="225"/>
                      </a:cubicBezTo>
                      <a:cubicBezTo>
                        <a:pt x="290" y="229"/>
                        <a:pt x="290" y="229"/>
                        <a:pt x="290" y="229"/>
                      </a:cubicBezTo>
                      <a:cubicBezTo>
                        <a:pt x="289" y="230"/>
                        <a:pt x="289" y="230"/>
                        <a:pt x="289" y="230"/>
                      </a:cubicBezTo>
                      <a:cubicBezTo>
                        <a:pt x="289" y="231"/>
                        <a:pt x="289" y="231"/>
                        <a:pt x="289" y="231"/>
                      </a:cubicBezTo>
                      <a:cubicBezTo>
                        <a:pt x="289" y="231"/>
                        <a:pt x="289" y="231"/>
                        <a:pt x="289" y="231"/>
                      </a:cubicBezTo>
                      <a:cubicBezTo>
                        <a:pt x="290" y="232"/>
                        <a:pt x="290" y="232"/>
                        <a:pt x="290" y="232"/>
                      </a:cubicBezTo>
                      <a:cubicBezTo>
                        <a:pt x="290" y="232"/>
                        <a:pt x="290" y="232"/>
                        <a:pt x="290" y="232"/>
                      </a:cubicBezTo>
                      <a:cubicBezTo>
                        <a:pt x="290" y="232"/>
                        <a:pt x="290" y="232"/>
                        <a:pt x="290" y="232"/>
                      </a:cubicBezTo>
                      <a:cubicBezTo>
                        <a:pt x="289" y="232"/>
                        <a:pt x="289" y="232"/>
                        <a:pt x="289" y="232"/>
                      </a:cubicBezTo>
                      <a:cubicBezTo>
                        <a:pt x="289" y="233"/>
                        <a:pt x="289" y="233"/>
                        <a:pt x="289" y="233"/>
                      </a:cubicBezTo>
                      <a:cubicBezTo>
                        <a:pt x="290" y="234"/>
                        <a:pt x="290" y="234"/>
                        <a:pt x="290" y="234"/>
                      </a:cubicBezTo>
                      <a:cubicBezTo>
                        <a:pt x="290" y="234"/>
                        <a:pt x="290" y="234"/>
                        <a:pt x="290" y="234"/>
                      </a:cubicBezTo>
                      <a:lnTo>
                        <a:pt x="289" y="234"/>
                      </a:lnTo>
                      <a:close/>
                      <a:moveTo>
                        <a:pt x="83" y="229"/>
                      </a:moveTo>
                      <a:cubicBezTo>
                        <a:pt x="83" y="228"/>
                        <a:pt x="83" y="228"/>
                        <a:pt x="83" y="228"/>
                      </a:cubicBezTo>
                      <a:cubicBezTo>
                        <a:pt x="84" y="228"/>
                        <a:pt x="84" y="228"/>
                        <a:pt x="84" y="228"/>
                      </a:cubicBezTo>
                      <a:cubicBezTo>
                        <a:pt x="84" y="228"/>
                        <a:pt x="84" y="228"/>
                        <a:pt x="84" y="228"/>
                      </a:cubicBezTo>
                      <a:cubicBezTo>
                        <a:pt x="85" y="229"/>
                        <a:pt x="85" y="229"/>
                        <a:pt x="85" y="229"/>
                      </a:cubicBezTo>
                      <a:cubicBezTo>
                        <a:pt x="84" y="229"/>
                        <a:pt x="84" y="229"/>
                        <a:pt x="84" y="229"/>
                      </a:cubicBezTo>
                      <a:cubicBezTo>
                        <a:pt x="84" y="229"/>
                        <a:pt x="84" y="229"/>
                        <a:pt x="84" y="229"/>
                      </a:cubicBezTo>
                      <a:lnTo>
                        <a:pt x="83" y="229"/>
                      </a:lnTo>
                      <a:close/>
                      <a:moveTo>
                        <a:pt x="277" y="228"/>
                      </a:moveTo>
                      <a:cubicBezTo>
                        <a:pt x="277" y="227"/>
                        <a:pt x="277" y="227"/>
                        <a:pt x="277" y="227"/>
                      </a:cubicBezTo>
                      <a:cubicBezTo>
                        <a:pt x="278" y="225"/>
                        <a:pt x="278" y="225"/>
                        <a:pt x="278" y="225"/>
                      </a:cubicBezTo>
                      <a:cubicBezTo>
                        <a:pt x="278" y="225"/>
                        <a:pt x="278" y="225"/>
                        <a:pt x="278" y="225"/>
                      </a:cubicBezTo>
                      <a:cubicBezTo>
                        <a:pt x="280" y="225"/>
                        <a:pt x="280" y="225"/>
                        <a:pt x="280" y="225"/>
                      </a:cubicBezTo>
                      <a:cubicBezTo>
                        <a:pt x="280" y="225"/>
                        <a:pt x="280" y="225"/>
                        <a:pt x="280" y="225"/>
                      </a:cubicBezTo>
                      <a:cubicBezTo>
                        <a:pt x="279" y="224"/>
                        <a:pt x="279" y="224"/>
                        <a:pt x="279" y="224"/>
                      </a:cubicBezTo>
                      <a:cubicBezTo>
                        <a:pt x="280" y="223"/>
                        <a:pt x="280" y="223"/>
                        <a:pt x="280" y="223"/>
                      </a:cubicBezTo>
                      <a:cubicBezTo>
                        <a:pt x="279" y="222"/>
                        <a:pt x="279" y="222"/>
                        <a:pt x="279" y="222"/>
                      </a:cubicBezTo>
                      <a:cubicBezTo>
                        <a:pt x="279" y="220"/>
                        <a:pt x="279" y="220"/>
                        <a:pt x="279" y="220"/>
                      </a:cubicBezTo>
                      <a:cubicBezTo>
                        <a:pt x="280" y="219"/>
                        <a:pt x="280" y="219"/>
                        <a:pt x="280" y="219"/>
                      </a:cubicBezTo>
                      <a:cubicBezTo>
                        <a:pt x="281" y="215"/>
                        <a:pt x="281" y="215"/>
                        <a:pt x="281" y="215"/>
                      </a:cubicBezTo>
                      <a:cubicBezTo>
                        <a:pt x="281" y="214"/>
                        <a:pt x="281" y="214"/>
                        <a:pt x="281" y="214"/>
                      </a:cubicBezTo>
                      <a:cubicBezTo>
                        <a:pt x="281" y="214"/>
                        <a:pt x="281" y="214"/>
                        <a:pt x="281" y="214"/>
                      </a:cubicBezTo>
                      <a:cubicBezTo>
                        <a:pt x="281" y="215"/>
                        <a:pt x="281" y="215"/>
                        <a:pt x="281" y="215"/>
                      </a:cubicBezTo>
                      <a:cubicBezTo>
                        <a:pt x="283" y="216"/>
                        <a:pt x="283" y="216"/>
                        <a:pt x="283" y="216"/>
                      </a:cubicBezTo>
                      <a:cubicBezTo>
                        <a:pt x="284" y="217"/>
                        <a:pt x="284" y="217"/>
                        <a:pt x="284" y="217"/>
                      </a:cubicBezTo>
                      <a:cubicBezTo>
                        <a:pt x="284" y="222"/>
                        <a:pt x="284" y="222"/>
                        <a:pt x="284" y="222"/>
                      </a:cubicBezTo>
                      <a:cubicBezTo>
                        <a:pt x="283" y="223"/>
                        <a:pt x="283" y="223"/>
                        <a:pt x="283" y="223"/>
                      </a:cubicBezTo>
                      <a:cubicBezTo>
                        <a:pt x="283" y="223"/>
                        <a:pt x="283" y="223"/>
                        <a:pt x="283" y="223"/>
                      </a:cubicBezTo>
                      <a:cubicBezTo>
                        <a:pt x="284" y="220"/>
                        <a:pt x="284" y="220"/>
                        <a:pt x="284" y="220"/>
                      </a:cubicBezTo>
                      <a:cubicBezTo>
                        <a:pt x="283" y="216"/>
                        <a:pt x="283" y="216"/>
                        <a:pt x="283" y="216"/>
                      </a:cubicBezTo>
                      <a:cubicBezTo>
                        <a:pt x="282" y="219"/>
                        <a:pt x="282" y="219"/>
                        <a:pt x="282" y="219"/>
                      </a:cubicBezTo>
                      <a:cubicBezTo>
                        <a:pt x="282" y="223"/>
                        <a:pt x="282" y="223"/>
                        <a:pt x="282" y="223"/>
                      </a:cubicBezTo>
                      <a:cubicBezTo>
                        <a:pt x="282" y="224"/>
                        <a:pt x="282" y="224"/>
                        <a:pt x="282" y="224"/>
                      </a:cubicBezTo>
                      <a:cubicBezTo>
                        <a:pt x="282" y="225"/>
                        <a:pt x="282" y="225"/>
                        <a:pt x="282" y="225"/>
                      </a:cubicBezTo>
                      <a:cubicBezTo>
                        <a:pt x="281" y="225"/>
                        <a:pt x="281" y="225"/>
                        <a:pt x="281" y="225"/>
                      </a:cubicBezTo>
                      <a:cubicBezTo>
                        <a:pt x="280" y="225"/>
                        <a:pt x="280" y="225"/>
                        <a:pt x="280" y="225"/>
                      </a:cubicBezTo>
                      <a:cubicBezTo>
                        <a:pt x="280" y="227"/>
                        <a:pt x="280" y="227"/>
                        <a:pt x="280" y="227"/>
                      </a:cubicBezTo>
                      <a:cubicBezTo>
                        <a:pt x="278" y="228"/>
                        <a:pt x="278" y="228"/>
                        <a:pt x="278" y="228"/>
                      </a:cubicBezTo>
                      <a:cubicBezTo>
                        <a:pt x="277" y="229"/>
                        <a:pt x="277" y="229"/>
                        <a:pt x="277" y="229"/>
                      </a:cubicBezTo>
                      <a:lnTo>
                        <a:pt x="277" y="228"/>
                      </a:lnTo>
                      <a:close/>
                      <a:moveTo>
                        <a:pt x="270" y="227"/>
                      </a:moveTo>
                      <a:cubicBezTo>
                        <a:pt x="271" y="227"/>
                        <a:pt x="271" y="227"/>
                        <a:pt x="271" y="227"/>
                      </a:cubicBezTo>
                      <a:cubicBezTo>
                        <a:pt x="271" y="226"/>
                        <a:pt x="271" y="226"/>
                        <a:pt x="271" y="226"/>
                      </a:cubicBezTo>
                      <a:cubicBezTo>
                        <a:pt x="271" y="225"/>
                        <a:pt x="271" y="225"/>
                        <a:pt x="271" y="225"/>
                      </a:cubicBezTo>
                      <a:cubicBezTo>
                        <a:pt x="271" y="225"/>
                        <a:pt x="271" y="225"/>
                        <a:pt x="271" y="225"/>
                      </a:cubicBezTo>
                      <a:cubicBezTo>
                        <a:pt x="271" y="225"/>
                        <a:pt x="271" y="225"/>
                        <a:pt x="271" y="225"/>
                      </a:cubicBezTo>
                      <a:cubicBezTo>
                        <a:pt x="271" y="226"/>
                        <a:pt x="271" y="226"/>
                        <a:pt x="271" y="226"/>
                      </a:cubicBezTo>
                      <a:cubicBezTo>
                        <a:pt x="271" y="227"/>
                        <a:pt x="271" y="227"/>
                        <a:pt x="271" y="227"/>
                      </a:cubicBezTo>
                      <a:cubicBezTo>
                        <a:pt x="270" y="228"/>
                        <a:pt x="270" y="228"/>
                        <a:pt x="270" y="228"/>
                      </a:cubicBezTo>
                      <a:lnTo>
                        <a:pt x="270" y="227"/>
                      </a:lnTo>
                      <a:close/>
                      <a:moveTo>
                        <a:pt x="92" y="225"/>
                      </a:moveTo>
                      <a:cubicBezTo>
                        <a:pt x="91" y="224"/>
                        <a:pt x="91" y="224"/>
                        <a:pt x="91" y="224"/>
                      </a:cubicBezTo>
                      <a:cubicBezTo>
                        <a:pt x="92" y="223"/>
                        <a:pt x="92" y="223"/>
                        <a:pt x="92" y="223"/>
                      </a:cubicBezTo>
                      <a:cubicBezTo>
                        <a:pt x="92" y="223"/>
                        <a:pt x="92" y="223"/>
                        <a:pt x="92" y="223"/>
                      </a:cubicBezTo>
                      <a:cubicBezTo>
                        <a:pt x="93" y="223"/>
                        <a:pt x="93" y="223"/>
                        <a:pt x="93" y="223"/>
                      </a:cubicBezTo>
                      <a:cubicBezTo>
                        <a:pt x="94" y="222"/>
                        <a:pt x="94" y="222"/>
                        <a:pt x="94" y="222"/>
                      </a:cubicBezTo>
                      <a:cubicBezTo>
                        <a:pt x="95" y="220"/>
                        <a:pt x="95" y="220"/>
                        <a:pt x="95" y="220"/>
                      </a:cubicBezTo>
                      <a:cubicBezTo>
                        <a:pt x="96" y="220"/>
                        <a:pt x="96" y="220"/>
                        <a:pt x="96" y="220"/>
                      </a:cubicBezTo>
                      <a:cubicBezTo>
                        <a:pt x="97" y="221"/>
                        <a:pt x="97" y="221"/>
                        <a:pt x="97" y="221"/>
                      </a:cubicBezTo>
                      <a:cubicBezTo>
                        <a:pt x="98" y="221"/>
                        <a:pt x="98" y="221"/>
                        <a:pt x="98" y="221"/>
                      </a:cubicBezTo>
                      <a:cubicBezTo>
                        <a:pt x="99" y="221"/>
                        <a:pt x="99" y="221"/>
                        <a:pt x="99" y="221"/>
                      </a:cubicBezTo>
                      <a:cubicBezTo>
                        <a:pt x="100" y="220"/>
                        <a:pt x="100" y="220"/>
                        <a:pt x="100" y="220"/>
                      </a:cubicBezTo>
                      <a:cubicBezTo>
                        <a:pt x="100" y="220"/>
                        <a:pt x="100" y="220"/>
                        <a:pt x="100" y="220"/>
                      </a:cubicBezTo>
                      <a:cubicBezTo>
                        <a:pt x="102" y="220"/>
                        <a:pt x="102" y="220"/>
                        <a:pt x="102" y="220"/>
                      </a:cubicBezTo>
                      <a:cubicBezTo>
                        <a:pt x="102" y="221"/>
                        <a:pt x="102" y="221"/>
                        <a:pt x="102" y="221"/>
                      </a:cubicBezTo>
                      <a:cubicBezTo>
                        <a:pt x="102" y="222"/>
                        <a:pt x="102" y="222"/>
                        <a:pt x="102" y="222"/>
                      </a:cubicBezTo>
                      <a:cubicBezTo>
                        <a:pt x="103" y="224"/>
                        <a:pt x="103" y="224"/>
                        <a:pt x="103" y="224"/>
                      </a:cubicBezTo>
                      <a:cubicBezTo>
                        <a:pt x="103" y="224"/>
                        <a:pt x="103" y="224"/>
                        <a:pt x="103" y="224"/>
                      </a:cubicBezTo>
                      <a:cubicBezTo>
                        <a:pt x="102" y="224"/>
                        <a:pt x="102" y="224"/>
                        <a:pt x="102" y="224"/>
                      </a:cubicBezTo>
                      <a:cubicBezTo>
                        <a:pt x="101" y="224"/>
                        <a:pt x="101" y="224"/>
                        <a:pt x="101" y="224"/>
                      </a:cubicBezTo>
                      <a:cubicBezTo>
                        <a:pt x="99" y="225"/>
                        <a:pt x="99" y="225"/>
                        <a:pt x="99" y="225"/>
                      </a:cubicBezTo>
                      <a:cubicBezTo>
                        <a:pt x="98" y="224"/>
                        <a:pt x="98" y="224"/>
                        <a:pt x="98" y="224"/>
                      </a:cubicBezTo>
                      <a:cubicBezTo>
                        <a:pt x="95" y="224"/>
                        <a:pt x="95" y="224"/>
                        <a:pt x="95" y="224"/>
                      </a:cubicBezTo>
                      <a:cubicBezTo>
                        <a:pt x="94" y="226"/>
                        <a:pt x="94" y="226"/>
                        <a:pt x="94" y="226"/>
                      </a:cubicBezTo>
                      <a:cubicBezTo>
                        <a:pt x="94" y="226"/>
                        <a:pt x="94" y="226"/>
                        <a:pt x="94" y="226"/>
                      </a:cubicBezTo>
                      <a:cubicBezTo>
                        <a:pt x="93" y="226"/>
                        <a:pt x="93" y="226"/>
                        <a:pt x="93" y="226"/>
                      </a:cubicBezTo>
                      <a:lnTo>
                        <a:pt x="92" y="225"/>
                      </a:lnTo>
                      <a:close/>
                      <a:moveTo>
                        <a:pt x="121" y="224"/>
                      </a:moveTo>
                      <a:cubicBezTo>
                        <a:pt x="122" y="222"/>
                        <a:pt x="122" y="222"/>
                        <a:pt x="122" y="222"/>
                      </a:cubicBezTo>
                      <a:cubicBezTo>
                        <a:pt x="122" y="222"/>
                        <a:pt x="122" y="222"/>
                        <a:pt x="122" y="222"/>
                      </a:cubicBezTo>
                      <a:cubicBezTo>
                        <a:pt x="123" y="222"/>
                        <a:pt x="123" y="222"/>
                        <a:pt x="123" y="222"/>
                      </a:cubicBezTo>
                      <a:cubicBezTo>
                        <a:pt x="123" y="222"/>
                        <a:pt x="123" y="222"/>
                        <a:pt x="123" y="222"/>
                      </a:cubicBezTo>
                      <a:cubicBezTo>
                        <a:pt x="122" y="223"/>
                        <a:pt x="122" y="223"/>
                        <a:pt x="122" y="223"/>
                      </a:cubicBezTo>
                      <a:cubicBezTo>
                        <a:pt x="121" y="224"/>
                        <a:pt x="121" y="224"/>
                        <a:pt x="121" y="224"/>
                      </a:cubicBezTo>
                      <a:close/>
                      <a:moveTo>
                        <a:pt x="276" y="223"/>
                      </a:moveTo>
                      <a:cubicBezTo>
                        <a:pt x="275" y="222"/>
                        <a:pt x="275" y="222"/>
                        <a:pt x="275" y="222"/>
                      </a:cubicBezTo>
                      <a:cubicBezTo>
                        <a:pt x="275" y="221"/>
                        <a:pt x="275" y="221"/>
                        <a:pt x="275" y="221"/>
                      </a:cubicBezTo>
                      <a:cubicBezTo>
                        <a:pt x="273" y="218"/>
                        <a:pt x="273" y="218"/>
                        <a:pt x="273" y="218"/>
                      </a:cubicBezTo>
                      <a:cubicBezTo>
                        <a:pt x="273" y="220"/>
                        <a:pt x="273" y="220"/>
                        <a:pt x="273" y="220"/>
                      </a:cubicBezTo>
                      <a:cubicBezTo>
                        <a:pt x="274" y="222"/>
                        <a:pt x="274" y="222"/>
                        <a:pt x="274" y="222"/>
                      </a:cubicBezTo>
                      <a:cubicBezTo>
                        <a:pt x="274" y="223"/>
                        <a:pt x="274" y="223"/>
                        <a:pt x="274" y="223"/>
                      </a:cubicBezTo>
                      <a:cubicBezTo>
                        <a:pt x="273" y="224"/>
                        <a:pt x="273" y="224"/>
                        <a:pt x="273" y="224"/>
                      </a:cubicBezTo>
                      <a:cubicBezTo>
                        <a:pt x="272" y="223"/>
                        <a:pt x="272" y="223"/>
                        <a:pt x="272" y="223"/>
                      </a:cubicBezTo>
                      <a:cubicBezTo>
                        <a:pt x="271" y="222"/>
                        <a:pt x="271" y="222"/>
                        <a:pt x="271" y="222"/>
                      </a:cubicBezTo>
                      <a:cubicBezTo>
                        <a:pt x="272" y="222"/>
                        <a:pt x="272" y="222"/>
                        <a:pt x="272" y="222"/>
                      </a:cubicBezTo>
                      <a:cubicBezTo>
                        <a:pt x="271" y="221"/>
                        <a:pt x="271" y="221"/>
                        <a:pt x="271" y="221"/>
                      </a:cubicBezTo>
                      <a:cubicBezTo>
                        <a:pt x="272" y="220"/>
                        <a:pt x="272" y="220"/>
                        <a:pt x="272" y="220"/>
                      </a:cubicBezTo>
                      <a:cubicBezTo>
                        <a:pt x="271" y="218"/>
                        <a:pt x="271" y="218"/>
                        <a:pt x="271" y="218"/>
                      </a:cubicBezTo>
                      <a:cubicBezTo>
                        <a:pt x="271" y="217"/>
                        <a:pt x="271" y="217"/>
                        <a:pt x="271" y="217"/>
                      </a:cubicBezTo>
                      <a:cubicBezTo>
                        <a:pt x="272" y="218"/>
                        <a:pt x="272" y="218"/>
                        <a:pt x="272" y="218"/>
                      </a:cubicBezTo>
                      <a:cubicBezTo>
                        <a:pt x="273" y="217"/>
                        <a:pt x="273" y="217"/>
                        <a:pt x="273" y="217"/>
                      </a:cubicBezTo>
                      <a:cubicBezTo>
                        <a:pt x="272" y="216"/>
                        <a:pt x="272" y="216"/>
                        <a:pt x="272" y="216"/>
                      </a:cubicBezTo>
                      <a:cubicBezTo>
                        <a:pt x="272" y="215"/>
                        <a:pt x="272" y="215"/>
                        <a:pt x="272" y="215"/>
                      </a:cubicBezTo>
                      <a:cubicBezTo>
                        <a:pt x="272" y="214"/>
                        <a:pt x="272" y="214"/>
                        <a:pt x="272" y="214"/>
                      </a:cubicBezTo>
                      <a:cubicBezTo>
                        <a:pt x="272" y="215"/>
                        <a:pt x="272" y="215"/>
                        <a:pt x="272" y="215"/>
                      </a:cubicBezTo>
                      <a:cubicBezTo>
                        <a:pt x="273" y="215"/>
                        <a:pt x="273" y="215"/>
                        <a:pt x="273" y="215"/>
                      </a:cubicBezTo>
                      <a:cubicBezTo>
                        <a:pt x="274" y="214"/>
                        <a:pt x="274" y="214"/>
                        <a:pt x="274" y="214"/>
                      </a:cubicBezTo>
                      <a:cubicBezTo>
                        <a:pt x="275" y="214"/>
                        <a:pt x="275" y="214"/>
                        <a:pt x="275" y="214"/>
                      </a:cubicBezTo>
                      <a:cubicBezTo>
                        <a:pt x="276" y="214"/>
                        <a:pt x="276" y="214"/>
                        <a:pt x="276" y="214"/>
                      </a:cubicBezTo>
                      <a:cubicBezTo>
                        <a:pt x="276" y="215"/>
                        <a:pt x="276" y="215"/>
                        <a:pt x="276" y="215"/>
                      </a:cubicBezTo>
                      <a:cubicBezTo>
                        <a:pt x="276" y="216"/>
                        <a:pt x="276" y="216"/>
                        <a:pt x="276" y="216"/>
                      </a:cubicBezTo>
                      <a:cubicBezTo>
                        <a:pt x="276" y="217"/>
                        <a:pt x="276" y="217"/>
                        <a:pt x="276" y="217"/>
                      </a:cubicBezTo>
                      <a:cubicBezTo>
                        <a:pt x="276" y="217"/>
                        <a:pt x="276" y="217"/>
                        <a:pt x="276" y="217"/>
                      </a:cubicBezTo>
                      <a:cubicBezTo>
                        <a:pt x="277" y="216"/>
                        <a:pt x="277" y="216"/>
                        <a:pt x="277" y="216"/>
                      </a:cubicBezTo>
                      <a:cubicBezTo>
                        <a:pt x="278" y="216"/>
                        <a:pt x="278" y="216"/>
                        <a:pt x="278" y="216"/>
                      </a:cubicBezTo>
                      <a:cubicBezTo>
                        <a:pt x="279" y="217"/>
                        <a:pt x="279" y="217"/>
                        <a:pt x="279" y="217"/>
                      </a:cubicBezTo>
                      <a:cubicBezTo>
                        <a:pt x="279" y="217"/>
                        <a:pt x="279" y="217"/>
                        <a:pt x="279" y="217"/>
                      </a:cubicBezTo>
                      <a:cubicBezTo>
                        <a:pt x="278" y="218"/>
                        <a:pt x="278" y="218"/>
                        <a:pt x="278" y="218"/>
                      </a:cubicBezTo>
                      <a:cubicBezTo>
                        <a:pt x="278" y="219"/>
                        <a:pt x="278" y="219"/>
                        <a:pt x="278" y="219"/>
                      </a:cubicBezTo>
                      <a:cubicBezTo>
                        <a:pt x="277" y="219"/>
                        <a:pt x="277" y="219"/>
                        <a:pt x="277" y="219"/>
                      </a:cubicBezTo>
                      <a:cubicBezTo>
                        <a:pt x="277" y="219"/>
                        <a:pt x="277" y="219"/>
                        <a:pt x="277" y="219"/>
                      </a:cubicBezTo>
                      <a:cubicBezTo>
                        <a:pt x="276" y="217"/>
                        <a:pt x="276" y="217"/>
                        <a:pt x="276" y="217"/>
                      </a:cubicBezTo>
                      <a:cubicBezTo>
                        <a:pt x="274" y="216"/>
                        <a:pt x="274" y="216"/>
                        <a:pt x="274" y="216"/>
                      </a:cubicBezTo>
                      <a:cubicBezTo>
                        <a:pt x="274" y="216"/>
                        <a:pt x="274" y="216"/>
                        <a:pt x="274" y="216"/>
                      </a:cubicBezTo>
                      <a:cubicBezTo>
                        <a:pt x="274" y="217"/>
                        <a:pt x="274" y="217"/>
                        <a:pt x="274" y="217"/>
                      </a:cubicBezTo>
                      <a:cubicBezTo>
                        <a:pt x="276" y="219"/>
                        <a:pt x="276" y="219"/>
                        <a:pt x="276" y="219"/>
                      </a:cubicBezTo>
                      <a:cubicBezTo>
                        <a:pt x="275" y="220"/>
                        <a:pt x="275" y="220"/>
                        <a:pt x="275" y="220"/>
                      </a:cubicBezTo>
                      <a:cubicBezTo>
                        <a:pt x="277" y="220"/>
                        <a:pt x="277" y="220"/>
                        <a:pt x="277" y="220"/>
                      </a:cubicBezTo>
                      <a:cubicBezTo>
                        <a:pt x="278" y="221"/>
                        <a:pt x="278" y="221"/>
                        <a:pt x="278" y="221"/>
                      </a:cubicBezTo>
                      <a:cubicBezTo>
                        <a:pt x="277" y="222"/>
                        <a:pt x="277" y="222"/>
                        <a:pt x="277" y="222"/>
                      </a:cubicBezTo>
                      <a:cubicBezTo>
                        <a:pt x="277" y="224"/>
                        <a:pt x="277" y="224"/>
                        <a:pt x="277" y="224"/>
                      </a:cubicBezTo>
                      <a:lnTo>
                        <a:pt x="276" y="223"/>
                      </a:lnTo>
                      <a:close/>
                      <a:moveTo>
                        <a:pt x="103" y="221"/>
                      </a:moveTo>
                      <a:cubicBezTo>
                        <a:pt x="103" y="220"/>
                        <a:pt x="103" y="220"/>
                        <a:pt x="103" y="220"/>
                      </a:cubicBezTo>
                      <a:cubicBezTo>
                        <a:pt x="104" y="219"/>
                        <a:pt x="104" y="219"/>
                        <a:pt x="104" y="219"/>
                      </a:cubicBezTo>
                      <a:cubicBezTo>
                        <a:pt x="105" y="219"/>
                        <a:pt x="105" y="219"/>
                        <a:pt x="105" y="219"/>
                      </a:cubicBezTo>
                      <a:cubicBezTo>
                        <a:pt x="106" y="220"/>
                        <a:pt x="106" y="220"/>
                        <a:pt x="106" y="220"/>
                      </a:cubicBezTo>
                      <a:cubicBezTo>
                        <a:pt x="107" y="219"/>
                        <a:pt x="107" y="219"/>
                        <a:pt x="107" y="219"/>
                      </a:cubicBezTo>
                      <a:cubicBezTo>
                        <a:pt x="107" y="218"/>
                        <a:pt x="107" y="218"/>
                        <a:pt x="107" y="218"/>
                      </a:cubicBezTo>
                      <a:cubicBezTo>
                        <a:pt x="108" y="218"/>
                        <a:pt x="108" y="218"/>
                        <a:pt x="108" y="218"/>
                      </a:cubicBezTo>
                      <a:cubicBezTo>
                        <a:pt x="109" y="217"/>
                        <a:pt x="109" y="217"/>
                        <a:pt x="109" y="217"/>
                      </a:cubicBezTo>
                      <a:cubicBezTo>
                        <a:pt x="109" y="218"/>
                        <a:pt x="109" y="218"/>
                        <a:pt x="109" y="218"/>
                      </a:cubicBezTo>
                      <a:cubicBezTo>
                        <a:pt x="110" y="217"/>
                        <a:pt x="110" y="217"/>
                        <a:pt x="110" y="217"/>
                      </a:cubicBezTo>
                      <a:cubicBezTo>
                        <a:pt x="110" y="216"/>
                        <a:pt x="110" y="216"/>
                        <a:pt x="110" y="216"/>
                      </a:cubicBezTo>
                      <a:cubicBezTo>
                        <a:pt x="111" y="215"/>
                        <a:pt x="111" y="215"/>
                        <a:pt x="111" y="215"/>
                      </a:cubicBezTo>
                      <a:cubicBezTo>
                        <a:pt x="113" y="214"/>
                        <a:pt x="113" y="214"/>
                        <a:pt x="113" y="214"/>
                      </a:cubicBezTo>
                      <a:cubicBezTo>
                        <a:pt x="114" y="213"/>
                        <a:pt x="114" y="213"/>
                        <a:pt x="114" y="213"/>
                      </a:cubicBezTo>
                      <a:cubicBezTo>
                        <a:pt x="115" y="212"/>
                        <a:pt x="115" y="212"/>
                        <a:pt x="115" y="212"/>
                      </a:cubicBezTo>
                      <a:cubicBezTo>
                        <a:pt x="116" y="212"/>
                        <a:pt x="116" y="212"/>
                        <a:pt x="116" y="212"/>
                      </a:cubicBezTo>
                      <a:cubicBezTo>
                        <a:pt x="118" y="212"/>
                        <a:pt x="118" y="212"/>
                        <a:pt x="118" y="212"/>
                      </a:cubicBezTo>
                      <a:cubicBezTo>
                        <a:pt x="119" y="211"/>
                        <a:pt x="119" y="211"/>
                        <a:pt x="119" y="211"/>
                      </a:cubicBezTo>
                      <a:cubicBezTo>
                        <a:pt x="120" y="211"/>
                        <a:pt x="120" y="211"/>
                        <a:pt x="120" y="211"/>
                      </a:cubicBezTo>
                      <a:cubicBezTo>
                        <a:pt x="121" y="211"/>
                        <a:pt x="121" y="211"/>
                        <a:pt x="121" y="211"/>
                      </a:cubicBezTo>
                      <a:cubicBezTo>
                        <a:pt x="122" y="212"/>
                        <a:pt x="122" y="212"/>
                        <a:pt x="122" y="212"/>
                      </a:cubicBezTo>
                      <a:cubicBezTo>
                        <a:pt x="121" y="212"/>
                        <a:pt x="121" y="212"/>
                        <a:pt x="121" y="212"/>
                      </a:cubicBezTo>
                      <a:cubicBezTo>
                        <a:pt x="121" y="214"/>
                        <a:pt x="121" y="214"/>
                        <a:pt x="121" y="214"/>
                      </a:cubicBezTo>
                      <a:cubicBezTo>
                        <a:pt x="122" y="215"/>
                        <a:pt x="122" y="215"/>
                        <a:pt x="122" y="215"/>
                      </a:cubicBezTo>
                      <a:cubicBezTo>
                        <a:pt x="123" y="214"/>
                        <a:pt x="123" y="214"/>
                        <a:pt x="123" y="214"/>
                      </a:cubicBezTo>
                      <a:cubicBezTo>
                        <a:pt x="123" y="213"/>
                        <a:pt x="123" y="213"/>
                        <a:pt x="123" y="213"/>
                      </a:cubicBezTo>
                      <a:cubicBezTo>
                        <a:pt x="123" y="213"/>
                        <a:pt x="123" y="213"/>
                        <a:pt x="123" y="213"/>
                      </a:cubicBezTo>
                      <a:cubicBezTo>
                        <a:pt x="124" y="213"/>
                        <a:pt x="124" y="213"/>
                        <a:pt x="124" y="213"/>
                      </a:cubicBezTo>
                      <a:cubicBezTo>
                        <a:pt x="124" y="214"/>
                        <a:pt x="124" y="214"/>
                        <a:pt x="124" y="214"/>
                      </a:cubicBezTo>
                      <a:cubicBezTo>
                        <a:pt x="125" y="214"/>
                        <a:pt x="125" y="214"/>
                        <a:pt x="125" y="214"/>
                      </a:cubicBezTo>
                      <a:cubicBezTo>
                        <a:pt x="125" y="212"/>
                        <a:pt x="125" y="212"/>
                        <a:pt x="125" y="212"/>
                      </a:cubicBezTo>
                      <a:cubicBezTo>
                        <a:pt x="124" y="211"/>
                        <a:pt x="124" y="211"/>
                        <a:pt x="124" y="211"/>
                      </a:cubicBezTo>
                      <a:cubicBezTo>
                        <a:pt x="125" y="211"/>
                        <a:pt x="125" y="211"/>
                        <a:pt x="125" y="211"/>
                      </a:cubicBezTo>
                      <a:cubicBezTo>
                        <a:pt x="125" y="209"/>
                        <a:pt x="125" y="209"/>
                        <a:pt x="125" y="209"/>
                      </a:cubicBezTo>
                      <a:cubicBezTo>
                        <a:pt x="127" y="208"/>
                        <a:pt x="127" y="208"/>
                        <a:pt x="127" y="208"/>
                      </a:cubicBezTo>
                      <a:cubicBezTo>
                        <a:pt x="130" y="207"/>
                        <a:pt x="130" y="207"/>
                        <a:pt x="130" y="207"/>
                      </a:cubicBezTo>
                      <a:cubicBezTo>
                        <a:pt x="132" y="205"/>
                        <a:pt x="132" y="205"/>
                        <a:pt x="132" y="205"/>
                      </a:cubicBezTo>
                      <a:cubicBezTo>
                        <a:pt x="133" y="205"/>
                        <a:pt x="133" y="205"/>
                        <a:pt x="133" y="205"/>
                      </a:cubicBezTo>
                      <a:cubicBezTo>
                        <a:pt x="135" y="205"/>
                        <a:pt x="135" y="205"/>
                        <a:pt x="135" y="205"/>
                      </a:cubicBezTo>
                      <a:cubicBezTo>
                        <a:pt x="135" y="203"/>
                        <a:pt x="135" y="203"/>
                        <a:pt x="135" y="203"/>
                      </a:cubicBezTo>
                      <a:cubicBezTo>
                        <a:pt x="136" y="203"/>
                        <a:pt x="136" y="203"/>
                        <a:pt x="136" y="203"/>
                      </a:cubicBezTo>
                      <a:cubicBezTo>
                        <a:pt x="137" y="202"/>
                        <a:pt x="137" y="202"/>
                        <a:pt x="137" y="202"/>
                      </a:cubicBezTo>
                      <a:cubicBezTo>
                        <a:pt x="139" y="202"/>
                        <a:pt x="139" y="202"/>
                        <a:pt x="139" y="202"/>
                      </a:cubicBezTo>
                      <a:cubicBezTo>
                        <a:pt x="139" y="202"/>
                        <a:pt x="139" y="202"/>
                        <a:pt x="139" y="202"/>
                      </a:cubicBezTo>
                      <a:cubicBezTo>
                        <a:pt x="140" y="203"/>
                        <a:pt x="140" y="203"/>
                        <a:pt x="140" y="203"/>
                      </a:cubicBezTo>
                      <a:cubicBezTo>
                        <a:pt x="141" y="202"/>
                        <a:pt x="141" y="202"/>
                        <a:pt x="141" y="202"/>
                      </a:cubicBezTo>
                      <a:cubicBezTo>
                        <a:pt x="140" y="201"/>
                        <a:pt x="140" y="201"/>
                        <a:pt x="140" y="201"/>
                      </a:cubicBezTo>
                      <a:cubicBezTo>
                        <a:pt x="141" y="200"/>
                        <a:pt x="141" y="200"/>
                        <a:pt x="141" y="200"/>
                      </a:cubicBezTo>
                      <a:cubicBezTo>
                        <a:pt x="144" y="198"/>
                        <a:pt x="144" y="198"/>
                        <a:pt x="144" y="198"/>
                      </a:cubicBezTo>
                      <a:cubicBezTo>
                        <a:pt x="145" y="198"/>
                        <a:pt x="145" y="198"/>
                        <a:pt x="145" y="198"/>
                      </a:cubicBezTo>
                      <a:cubicBezTo>
                        <a:pt x="144" y="198"/>
                        <a:pt x="144" y="198"/>
                        <a:pt x="144" y="198"/>
                      </a:cubicBezTo>
                      <a:cubicBezTo>
                        <a:pt x="146" y="199"/>
                        <a:pt x="146" y="199"/>
                        <a:pt x="146" y="199"/>
                      </a:cubicBezTo>
                      <a:cubicBezTo>
                        <a:pt x="146" y="198"/>
                        <a:pt x="146" y="198"/>
                        <a:pt x="146" y="198"/>
                      </a:cubicBezTo>
                      <a:cubicBezTo>
                        <a:pt x="146" y="197"/>
                        <a:pt x="146" y="197"/>
                        <a:pt x="146" y="197"/>
                      </a:cubicBezTo>
                      <a:cubicBezTo>
                        <a:pt x="147" y="196"/>
                        <a:pt x="147" y="196"/>
                        <a:pt x="147" y="196"/>
                      </a:cubicBezTo>
                      <a:cubicBezTo>
                        <a:pt x="148" y="195"/>
                        <a:pt x="148" y="195"/>
                        <a:pt x="148" y="195"/>
                      </a:cubicBezTo>
                      <a:cubicBezTo>
                        <a:pt x="149" y="195"/>
                        <a:pt x="149" y="195"/>
                        <a:pt x="149" y="195"/>
                      </a:cubicBezTo>
                      <a:cubicBezTo>
                        <a:pt x="149" y="196"/>
                        <a:pt x="149" y="196"/>
                        <a:pt x="149" y="196"/>
                      </a:cubicBezTo>
                      <a:cubicBezTo>
                        <a:pt x="150" y="196"/>
                        <a:pt x="150" y="196"/>
                        <a:pt x="150" y="196"/>
                      </a:cubicBezTo>
                      <a:cubicBezTo>
                        <a:pt x="151" y="195"/>
                        <a:pt x="151" y="195"/>
                        <a:pt x="151" y="195"/>
                      </a:cubicBezTo>
                      <a:cubicBezTo>
                        <a:pt x="150" y="194"/>
                        <a:pt x="150" y="194"/>
                        <a:pt x="150" y="194"/>
                      </a:cubicBezTo>
                      <a:cubicBezTo>
                        <a:pt x="150" y="194"/>
                        <a:pt x="150" y="194"/>
                        <a:pt x="150" y="194"/>
                      </a:cubicBezTo>
                      <a:cubicBezTo>
                        <a:pt x="151" y="193"/>
                        <a:pt x="151" y="193"/>
                        <a:pt x="151" y="193"/>
                      </a:cubicBezTo>
                      <a:cubicBezTo>
                        <a:pt x="152" y="191"/>
                        <a:pt x="152" y="191"/>
                        <a:pt x="152" y="191"/>
                      </a:cubicBezTo>
                      <a:cubicBezTo>
                        <a:pt x="153" y="189"/>
                        <a:pt x="153" y="189"/>
                        <a:pt x="153" y="189"/>
                      </a:cubicBezTo>
                      <a:cubicBezTo>
                        <a:pt x="154" y="188"/>
                        <a:pt x="154" y="188"/>
                        <a:pt x="154" y="188"/>
                      </a:cubicBezTo>
                      <a:cubicBezTo>
                        <a:pt x="154" y="188"/>
                        <a:pt x="154" y="188"/>
                        <a:pt x="154" y="188"/>
                      </a:cubicBezTo>
                      <a:cubicBezTo>
                        <a:pt x="157" y="188"/>
                        <a:pt x="157" y="188"/>
                        <a:pt x="157" y="188"/>
                      </a:cubicBezTo>
                      <a:cubicBezTo>
                        <a:pt x="155" y="187"/>
                        <a:pt x="155" y="187"/>
                        <a:pt x="155" y="187"/>
                      </a:cubicBezTo>
                      <a:cubicBezTo>
                        <a:pt x="155" y="186"/>
                        <a:pt x="155" y="186"/>
                        <a:pt x="155" y="186"/>
                      </a:cubicBezTo>
                      <a:cubicBezTo>
                        <a:pt x="155" y="185"/>
                        <a:pt x="155" y="185"/>
                        <a:pt x="155" y="185"/>
                      </a:cubicBezTo>
                      <a:cubicBezTo>
                        <a:pt x="156" y="183"/>
                        <a:pt x="156" y="183"/>
                        <a:pt x="156" y="183"/>
                      </a:cubicBezTo>
                      <a:cubicBezTo>
                        <a:pt x="158" y="182"/>
                        <a:pt x="158" y="182"/>
                        <a:pt x="158" y="182"/>
                      </a:cubicBezTo>
                      <a:cubicBezTo>
                        <a:pt x="161" y="180"/>
                        <a:pt x="161" y="180"/>
                        <a:pt x="161" y="180"/>
                      </a:cubicBezTo>
                      <a:cubicBezTo>
                        <a:pt x="162" y="179"/>
                        <a:pt x="162" y="179"/>
                        <a:pt x="162" y="179"/>
                      </a:cubicBezTo>
                      <a:cubicBezTo>
                        <a:pt x="162" y="178"/>
                        <a:pt x="162" y="178"/>
                        <a:pt x="162" y="178"/>
                      </a:cubicBezTo>
                      <a:cubicBezTo>
                        <a:pt x="163" y="177"/>
                        <a:pt x="163" y="177"/>
                        <a:pt x="163" y="177"/>
                      </a:cubicBezTo>
                      <a:cubicBezTo>
                        <a:pt x="164" y="176"/>
                        <a:pt x="164" y="176"/>
                        <a:pt x="164" y="176"/>
                      </a:cubicBezTo>
                      <a:cubicBezTo>
                        <a:pt x="165" y="176"/>
                        <a:pt x="165" y="176"/>
                        <a:pt x="165" y="176"/>
                      </a:cubicBezTo>
                      <a:cubicBezTo>
                        <a:pt x="163" y="176"/>
                        <a:pt x="163" y="176"/>
                        <a:pt x="163" y="176"/>
                      </a:cubicBezTo>
                      <a:cubicBezTo>
                        <a:pt x="161" y="177"/>
                        <a:pt x="161" y="177"/>
                        <a:pt x="161" y="177"/>
                      </a:cubicBezTo>
                      <a:cubicBezTo>
                        <a:pt x="160" y="177"/>
                        <a:pt x="160" y="177"/>
                        <a:pt x="160" y="177"/>
                      </a:cubicBezTo>
                      <a:cubicBezTo>
                        <a:pt x="159" y="178"/>
                        <a:pt x="159" y="178"/>
                        <a:pt x="159" y="178"/>
                      </a:cubicBezTo>
                      <a:cubicBezTo>
                        <a:pt x="157" y="178"/>
                        <a:pt x="157" y="178"/>
                        <a:pt x="157" y="178"/>
                      </a:cubicBezTo>
                      <a:cubicBezTo>
                        <a:pt x="155" y="179"/>
                        <a:pt x="155" y="179"/>
                        <a:pt x="155" y="179"/>
                      </a:cubicBezTo>
                      <a:cubicBezTo>
                        <a:pt x="154" y="179"/>
                        <a:pt x="154" y="179"/>
                        <a:pt x="154" y="179"/>
                      </a:cubicBezTo>
                      <a:cubicBezTo>
                        <a:pt x="153" y="177"/>
                        <a:pt x="153" y="177"/>
                        <a:pt x="153" y="177"/>
                      </a:cubicBezTo>
                      <a:cubicBezTo>
                        <a:pt x="153" y="177"/>
                        <a:pt x="153" y="177"/>
                        <a:pt x="153" y="177"/>
                      </a:cubicBezTo>
                      <a:cubicBezTo>
                        <a:pt x="154" y="175"/>
                        <a:pt x="154" y="175"/>
                        <a:pt x="154" y="175"/>
                      </a:cubicBezTo>
                      <a:cubicBezTo>
                        <a:pt x="157" y="174"/>
                        <a:pt x="157" y="174"/>
                        <a:pt x="157" y="174"/>
                      </a:cubicBezTo>
                      <a:cubicBezTo>
                        <a:pt x="154" y="174"/>
                        <a:pt x="154" y="174"/>
                        <a:pt x="154" y="174"/>
                      </a:cubicBezTo>
                      <a:cubicBezTo>
                        <a:pt x="153" y="175"/>
                        <a:pt x="153" y="175"/>
                        <a:pt x="153" y="175"/>
                      </a:cubicBezTo>
                      <a:cubicBezTo>
                        <a:pt x="152" y="175"/>
                        <a:pt x="152" y="175"/>
                        <a:pt x="152" y="175"/>
                      </a:cubicBezTo>
                      <a:cubicBezTo>
                        <a:pt x="151" y="176"/>
                        <a:pt x="151" y="176"/>
                        <a:pt x="151" y="176"/>
                      </a:cubicBezTo>
                      <a:cubicBezTo>
                        <a:pt x="151" y="177"/>
                        <a:pt x="151" y="177"/>
                        <a:pt x="151" y="177"/>
                      </a:cubicBezTo>
                      <a:cubicBezTo>
                        <a:pt x="149" y="179"/>
                        <a:pt x="149" y="179"/>
                        <a:pt x="149" y="179"/>
                      </a:cubicBezTo>
                      <a:cubicBezTo>
                        <a:pt x="150" y="181"/>
                        <a:pt x="150" y="181"/>
                        <a:pt x="150" y="181"/>
                      </a:cubicBezTo>
                      <a:cubicBezTo>
                        <a:pt x="149" y="182"/>
                        <a:pt x="149" y="182"/>
                        <a:pt x="149" y="182"/>
                      </a:cubicBezTo>
                      <a:cubicBezTo>
                        <a:pt x="149" y="182"/>
                        <a:pt x="149" y="182"/>
                        <a:pt x="149" y="182"/>
                      </a:cubicBezTo>
                      <a:cubicBezTo>
                        <a:pt x="148" y="180"/>
                        <a:pt x="148" y="180"/>
                        <a:pt x="148" y="180"/>
                      </a:cubicBezTo>
                      <a:cubicBezTo>
                        <a:pt x="148" y="179"/>
                        <a:pt x="148" y="179"/>
                        <a:pt x="148" y="179"/>
                      </a:cubicBezTo>
                      <a:cubicBezTo>
                        <a:pt x="148" y="177"/>
                        <a:pt x="148" y="177"/>
                        <a:pt x="148" y="177"/>
                      </a:cubicBezTo>
                      <a:cubicBezTo>
                        <a:pt x="147" y="176"/>
                        <a:pt x="147" y="176"/>
                        <a:pt x="147" y="176"/>
                      </a:cubicBezTo>
                      <a:cubicBezTo>
                        <a:pt x="148" y="175"/>
                        <a:pt x="148" y="175"/>
                        <a:pt x="148" y="175"/>
                      </a:cubicBezTo>
                      <a:cubicBezTo>
                        <a:pt x="147" y="174"/>
                        <a:pt x="147" y="174"/>
                        <a:pt x="147" y="174"/>
                      </a:cubicBezTo>
                      <a:cubicBezTo>
                        <a:pt x="147" y="174"/>
                        <a:pt x="147" y="174"/>
                        <a:pt x="147" y="174"/>
                      </a:cubicBezTo>
                      <a:cubicBezTo>
                        <a:pt x="146" y="175"/>
                        <a:pt x="146" y="175"/>
                        <a:pt x="146" y="175"/>
                      </a:cubicBezTo>
                      <a:cubicBezTo>
                        <a:pt x="145" y="176"/>
                        <a:pt x="145" y="176"/>
                        <a:pt x="145" y="176"/>
                      </a:cubicBezTo>
                      <a:cubicBezTo>
                        <a:pt x="145" y="176"/>
                        <a:pt x="145" y="176"/>
                        <a:pt x="145" y="176"/>
                      </a:cubicBezTo>
                      <a:cubicBezTo>
                        <a:pt x="145" y="175"/>
                        <a:pt x="145" y="175"/>
                        <a:pt x="145" y="175"/>
                      </a:cubicBezTo>
                      <a:cubicBezTo>
                        <a:pt x="145" y="174"/>
                        <a:pt x="145" y="174"/>
                        <a:pt x="145" y="174"/>
                      </a:cubicBezTo>
                      <a:cubicBezTo>
                        <a:pt x="144" y="173"/>
                        <a:pt x="144" y="173"/>
                        <a:pt x="144" y="173"/>
                      </a:cubicBezTo>
                      <a:cubicBezTo>
                        <a:pt x="144" y="173"/>
                        <a:pt x="144" y="173"/>
                        <a:pt x="144" y="173"/>
                      </a:cubicBezTo>
                      <a:cubicBezTo>
                        <a:pt x="144" y="173"/>
                        <a:pt x="144" y="173"/>
                        <a:pt x="144" y="173"/>
                      </a:cubicBezTo>
                      <a:cubicBezTo>
                        <a:pt x="145" y="172"/>
                        <a:pt x="145" y="172"/>
                        <a:pt x="145" y="172"/>
                      </a:cubicBezTo>
                      <a:cubicBezTo>
                        <a:pt x="145" y="171"/>
                        <a:pt x="145" y="171"/>
                        <a:pt x="145" y="171"/>
                      </a:cubicBezTo>
                      <a:cubicBezTo>
                        <a:pt x="143" y="172"/>
                        <a:pt x="143" y="172"/>
                        <a:pt x="143" y="172"/>
                      </a:cubicBezTo>
                      <a:cubicBezTo>
                        <a:pt x="142" y="173"/>
                        <a:pt x="142" y="173"/>
                        <a:pt x="142" y="173"/>
                      </a:cubicBezTo>
                      <a:cubicBezTo>
                        <a:pt x="141" y="173"/>
                        <a:pt x="141" y="173"/>
                        <a:pt x="141" y="173"/>
                      </a:cubicBezTo>
                      <a:cubicBezTo>
                        <a:pt x="140" y="173"/>
                        <a:pt x="140" y="173"/>
                        <a:pt x="140" y="173"/>
                      </a:cubicBezTo>
                      <a:cubicBezTo>
                        <a:pt x="137" y="175"/>
                        <a:pt x="137" y="175"/>
                        <a:pt x="137" y="175"/>
                      </a:cubicBezTo>
                      <a:cubicBezTo>
                        <a:pt x="136" y="176"/>
                        <a:pt x="136" y="176"/>
                        <a:pt x="136" y="176"/>
                      </a:cubicBezTo>
                      <a:cubicBezTo>
                        <a:pt x="136" y="175"/>
                        <a:pt x="136" y="175"/>
                        <a:pt x="136" y="175"/>
                      </a:cubicBezTo>
                      <a:cubicBezTo>
                        <a:pt x="134" y="175"/>
                        <a:pt x="134" y="175"/>
                        <a:pt x="134" y="175"/>
                      </a:cubicBezTo>
                      <a:cubicBezTo>
                        <a:pt x="134" y="175"/>
                        <a:pt x="134" y="175"/>
                        <a:pt x="134" y="175"/>
                      </a:cubicBezTo>
                      <a:cubicBezTo>
                        <a:pt x="134" y="175"/>
                        <a:pt x="134" y="175"/>
                        <a:pt x="134" y="175"/>
                      </a:cubicBezTo>
                      <a:cubicBezTo>
                        <a:pt x="135" y="175"/>
                        <a:pt x="135" y="175"/>
                        <a:pt x="135" y="175"/>
                      </a:cubicBezTo>
                      <a:cubicBezTo>
                        <a:pt x="136" y="174"/>
                        <a:pt x="136" y="174"/>
                        <a:pt x="136" y="174"/>
                      </a:cubicBezTo>
                      <a:cubicBezTo>
                        <a:pt x="137" y="174"/>
                        <a:pt x="137" y="174"/>
                        <a:pt x="137" y="174"/>
                      </a:cubicBezTo>
                      <a:cubicBezTo>
                        <a:pt x="138" y="173"/>
                        <a:pt x="138" y="173"/>
                        <a:pt x="138" y="173"/>
                      </a:cubicBezTo>
                      <a:cubicBezTo>
                        <a:pt x="138" y="172"/>
                        <a:pt x="138" y="172"/>
                        <a:pt x="138" y="172"/>
                      </a:cubicBezTo>
                      <a:cubicBezTo>
                        <a:pt x="138" y="172"/>
                        <a:pt x="138" y="172"/>
                        <a:pt x="138" y="172"/>
                      </a:cubicBezTo>
                      <a:cubicBezTo>
                        <a:pt x="137" y="171"/>
                        <a:pt x="137" y="171"/>
                        <a:pt x="137" y="171"/>
                      </a:cubicBezTo>
                      <a:cubicBezTo>
                        <a:pt x="138" y="171"/>
                        <a:pt x="138" y="171"/>
                        <a:pt x="138" y="171"/>
                      </a:cubicBezTo>
                      <a:cubicBezTo>
                        <a:pt x="139" y="171"/>
                        <a:pt x="139" y="171"/>
                        <a:pt x="139" y="171"/>
                      </a:cubicBezTo>
                      <a:cubicBezTo>
                        <a:pt x="140" y="170"/>
                        <a:pt x="140" y="170"/>
                        <a:pt x="140" y="170"/>
                      </a:cubicBezTo>
                      <a:cubicBezTo>
                        <a:pt x="140" y="169"/>
                        <a:pt x="140" y="169"/>
                        <a:pt x="140" y="169"/>
                      </a:cubicBezTo>
                      <a:cubicBezTo>
                        <a:pt x="139" y="169"/>
                        <a:pt x="139" y="169"/>
                        <a:pt x="139" y="169"/>
                      </a:cubicBezTo>
                      <a:cubicBezTo>
                        <a:pt x="138" y="169"/>
                        <a:pt x="138" y="169"/>
                        <a:pt x="138" y="169"/>
                      </a:cubicBezTo>
                      <a:cubicBezTo>
                        <a:pt x="137" y="169"/>
                        <a:pt x="137" y="169"/>
                        <a:pt x="137" y="169"/>
                      </a:cubicBezTo>
                      <a:cubicBezTo>
                        <a:pt x="137" y="168"/>
                        <a:pt x="137" y="168"/>
                        <a:pt x="137" y="168"/>
                      </a:cubicBezTo>
                      <a:cubicBezTo>
                        <a:pt x="137" y="167"/>
                        <a:pt x="137" y="167"/>
                        <a:pt x="137" y="167"/>
                      </a:cubicBezTo>
                      <a:cubicBezTo>
                        <a:pt x="137" y="167"/>
                        <a:pt x="137" y="167"/>
                        <a:pt x="137" y="167"/>
                      </a:cubicBezTo>
                      <a:cubicBezTo>
                        <a:pt x="138" y="167"/>
                        <a:pt x="138" y="167"/>
                        <a:pt x="138" y="167"/>
                      </a:cubicBezTo>
                      <a:cubicBezTo>
                        <a:pt x="138" y="166"/>
                        <a:pt x="138" y="166"/>
                        <a:pt x="138" y="166"/>
                      </a:cubicBezTo>
                      <a:cubicBezTo>
                        <a:pt x="139" y="165"/>
                        <a:pt x="139" y="165"/>
                        <a:pt x="139" y="165"/>
                      </a:cubicBezTo>
                      <a:cubicBezTo>
                        <a:pt x="141" y="165"/>
                        <a:pt x="141" y="165"/>
                        <a:pt x="141" y="165"/>
                      </a:cubicBezTo>
                      <a:cubicBezTo>
                        <a:pt x="141" y="163"/>
                        <a:pt x="141" y="163"/>
                        <a:pt x="141" y="163"/>
                      </a:cubicBezTo>
                      <a:cubicBezTo>
                        <a:pt x="141" y="162"/>
                        <a:pt x="141" y="162"/>
                        <a:pt x="141" y="162"/>
                      </a:cubicBezTo>
                      <a:cubicBezTo>
                        <a:pt x="141" y="161"/>
                        <a:pt x="141" y="161"/>
                        <a:pt x="141" y="161"/>
                      </a:cubicBezTo>
                      <a:cubicBezTo>
                        <a:pt x="141" y="160"/>
                        <a:pt x="141" y="160"/>
                        <a:pt x="141" y="160"/>
                      </a:cubicBezTo>
                      <a:cubicBezTo>
                        <a:pt x="141" y="159"/>
                        <a:pt x="141" y="159"/>
                        <a:pt x="141" y="159"/>
                      </a:cubicBezTo>
                      <a:cubicBezTo>
                        <a:pt x="141" y="157"/>
                        <a:pt x="141" y="157"/>
                        <a:pt x="141" y="157"/>
                      </a:cubicBezTo>
                      <a:cubicBezTo>
                        <a:pt x="142" y="157"/>
                        <a:pt x="142" y="157"/>
                        <a:pt x="142" y="157"/>
                      </a:cubicBezTo>
                      <a:cubicBezTo>
                        <a:pt x="143" y="155"/>
                        <a:pt x="143" y="155"/>
                        <a:pt x="143" y="155"/>
                      </a:cubicBezTo>
                      <a:cubicBezTo>
                        <a:pt x="143" y="154"/>
                        <a:pt x="143" y="154"/>
                        <a:pt x="143" y="154"/>
                      </a:cubicBezTo>
                      <a:cubicBezTo>
                        <a:pt x="142" y="153"/>
                        <a:pt x="142" y="153"/>
                        <a:pt x="142" y="153"/>
                      </a:cubicBezTo>
                      <a:cubicBezTo>
                        <a:pt x="142" y="152"/>
                        <a:pt x="142" y="152"/>
                        <a:pt x="142" y="152"/>
                      </a:cubicBezTo>
                      <a:cubicBezTo>
                        <a:pt x="144" y="152"/>
                        <a:pt x="144" y="152"/>
                        <a:pt x="144" y="152"/>
                      </a:cubicBezTo>
                      <a:cubicBezTo>
                        <a:pt x="146" y="149"/>
                        <a:pt x="146" y="149"/>
                        <a:pt x="146" y="149"/>
                      </a:cubicBezTo>
                      <a:cubicBezTo>
                        <a:pt x="148" y="149"/>
                        <a:pt x="148" y="149"/>
                        <a:pt x="148" y="149"/>
                      </a:cubicBezTo>
                      <a:cubicBezTo>
                        <a:pt x="149" y="149"/>
                        <a:pt x="149" y="149"/>
                        <a:pt x="149" y="149"/>
                      </a:cubicBezTo>
                      <a:cubicBezTo>
                        <a:pt x="146" y="148"/>
                        <a:pt x="146" y="148"/>
                        <a:pt x="146" y="148"/>
                      </a:cubicBezTo>
                      <a:cubicBezTo>
                        <a:pt x="143" y="150"/>
                        <a:pt x="143" y="150"/>
                        <a:pt x="143" y="150"/>
                      </a:cubicBezTo>
                      <a:cubicBezTo>
                        <a:pt x="142" y="151"/>
                        <a:pt x="142" y="151"/>
                        <a:pt x="142" y="151"/>
                      </a:cubicBezTo>
                      <a:cubicBezTo>
                        <a:pt x="140" y="152"/>
                        <a:pt x="140" y="152"/>
                        <a:pt x="140" y="152"/>
                      </a:cubicBezTo>
                      <a:cubicBezTo>
                        <a:pt x="140" y="153"/>
                        <a:pt x="140" y="153"/>
                        <a:pt x="140" y="153"/>
                      </a:cubicBezTo>
                      <a:cubicBezTo>
                        <a:pt x="141" y="154"/>
                        <a:pt x="141" y="154"/>
                        <a:pt x="141" y="154"/>
                      </a:cubicBezTo>
                      <a:cubicBezTo>
                        <a:pt x="140" y="155"/>
                        <a:pt x="140" y="155"/>
                        <a:pt x="140" y="155"/>
                      </a:cubicBezTo>
                      <a:cubicBezTo>
                        <a:pt x="139" y="157"/>
                        <a:pt x="139" y="157"/>
                        <a:pt x="139" y="157"/>
                      </a:cubicBezTo>
                      <a:cubicBezTo>
                        <a:pt x="138" y="157"/>
                        <a:pt x="138" y="157"/>
                        <a:pt x="138" y="157"/>
                      </a:cubicBezTo>
                      <a:cubicBezTo>
                        <a:pt x="138" y="157"/>
                        <a:pt x="138" y="157"/>
                        <a:pt x="138" y="157"/>
                      </a:cubicBezTo>
                      <a:cubicBezTo>
                        <a:pt x="136" y="157"/>
                        <a:pt x="136" y="157"/>
                        <a:pt x="136" y="157"/>
                      </a:cubicBezTo>
                      <a:cubicBezTo>
                        <a:pt x="135" y="158"/>
                        <a:pt x="135" y="158"/>
                        <a:pt x="135" y="158"/>
                      </a:cubicBezTo>
                      <a:cubicBezTo>
                        <a:pt x="133" y="158"/>
                        <a:pt x="133" y="158"/>
                        <a:pt x="133" y="158"/>
                      </a:cubicBezTo>
                      <a:cubicBezTo>
                        <a:pt x="129" y="156"/>
                        <a:pt x="129" y="156"/>
                        <a:pt x="129" y="156"/>
                      </a:cubicBezTo>
                      <a:cubicBezTo>
                        <a:pt x="130" y="156"/>
                        <a:pt x="130" y="156"/>
                        <a:pt x="130" y="156"/>
                      </a:cubicBezTo>
                      <a:cubicBezTo>
                        <a:pt x="131" y="156"/>
                        <a:pt x="131" y="156"/>
                        <a:pt x="131" y="156"/>
                      </a:cubicBezTo>
                      <a:cubicBezTo>
                        <a:pt x="131" y="155"/>
                        <a:pt x="131" y="155"/>
                        <a:pt x="131" y="155"/>
                      </a:cubicBezTo>
                      <a:cubicBezTo>
                        <a:pt x="130" y="154"/>
                        <a:pt x="130" y="154"/>
                        <a:pt x="130" y="154"/>
                      </a:cubicBezTo>
                      <a:cubicBezTo>
                        <a:pt x="130" y="153"/>
                        <a:pt x="130" y="153"/>
                        <a:pt x="130" y="153"/>
                      </a:cubicBezTo>
                      <a:cubicBezTo>
                        <a:pt x="130" y="152"/>
                        <a:pt x="130" y="152"/>
                        <a:pt x="130" y="152"/>
                      </a:cubicBezTo>
                      <a:cubicBezTo>
                        <a:pt x="129" y="150"/>
                        <a:pt x="129" y="150"/>
                        <a:pt x="129" y="150"/>
                      </a:cubicBezTo>
                      <a:cubicBezTo>
                        <a:pt x="128" y="150"/>
                        <a:pt x="128" y="150"/>
                        <a:pt x="128" y="150"/>
                      </a:cubicBezTo>
                      <a:cubicBezTo>
                        <a:pt x="128" y="149"/>
                        <a:pt x="128" y="149"/>
                        <a:pt x="128" y="149"/>
                      </a:cubicBezTo>
                      <a:cubicBezTo>
                        <a:pt x="129" y="147"/>
                        <a:pt x="129" y="147"/>
                        <a:pt x="129" y="147"/>
                      </a:cubicBezTo>
                      <a:cubicBezTo>
                        <a:pt x="129" y="146"/>
                        <a:pt x="129" y="146"/>
                        <a:pt x="129" y="146"/>
                      </a:cubicBezTo>
                      <a:cubicBezTo>
                        <a:pt x="128" y="146"/>
                        <a:pt x="128" y="146"/>
                        <a:pt x="128" y="146"/>
                      </a:cubicBezTo>
                      <a:cubicBezTo>
                        <a:pt x="128" y="145"/>
                        <a:pt x="128" y="145"/>
                        <a:pt x="128" y="145"/>
                      </a:cubicBezTo>
                      <a:cubicBezTo>
                        <a:pt x="128" y="144"/>
                        <a:pt x="128" y="144"/>
                        <a:pt x="128" y="144"/>
                      </a:cubicBezTo>
                      <a:cubicBezTo>
                        <a:pt x="129" y="145"/>
                        <a:pt x="129" y="145"/>
                        <a:pt x="129" y="145"/>
                      </a:cubicBezTo>
                      <a:cubicBezTo>
                        <a:pt x="130" y="144"/>
                        <a:pt x="130" y="144"/>
                        <a:pt x="130" y="144"/>
                      </a:cubicBezTo>
                      <a:cubicBezTo>
                        <a:pt x="131" y="143"/>
                        <a:pt x="131" y="143"/>
                        <a:pt x="131" y="143"/>
                      </a:cubicBezTo>
                      <a:cubicBezTo>
                        <a:pt x="132" y="143"/>
                        <a:pt x="132" y="143"/>
                        <a:pt x="132" y="143"/>
                      </a:cubicBezTo>
                      <a:cubicBezTo>
                        <a:pt x="133" y="142"/>
                        <a:pt x="133" y="142"/>
                        <a:pt x="133" y="142"/>
                      </a:cubicBezTo>
                      <a:cubicBezTo>
                        <a:pt x="133" y="143"/>
                        <a:pt x="133" y="143"/>
                        <a:pt x="133" y="143"/>
                      </a:cubicBezTo>
                      <a:cubicBezTo>
                        <a:pt x="135" y="143"/>
                        <a:pt x="135" y="143"/>
                        <a:pt x="135" y="143"/>
                      </a:cubicBezTo>
                      <a:cubicBezTo>
                        <a:pt x="135" y="144"/>
                        <a:pt x="135" y="144"/>
                        <a:pt x="135" y="144"/>
                      </a:cubicBezTo>
                      <a:cubicBezTo>
                        <a:pt x="137" y="144"/>
                        <a:pt x="137" y="144"/>
                        <a:pt x="137" y="144"/>
                      </a:cubicBezTo>
                      <a:cubicBezTo>
                        <a:pt x="137" y="145"/>
                        <a:pt x="137" y="145"/>
                        <a:pt x="137" y="145"/>
                      </a:cubicBezTo>
                      <a:cubicBezTo>
                        <a:pt x="137" y="145"/>
                        <a:pt x="137" y="145"/>
                        <a:pt x="137" y="145"/>
                      </a:cubicBezTo>
                      <a:cubicBezTo>
                        <a:pt x="138" y="146"/>
                        <a:pt x="138" y="146"/>
                        <a:pt x="138" y="146"/>
                      </a:cubicBezTo>
                      <a:cubicBezTo>
                        <a:pt x="139" y="146"/>
                        <a:pt x="139" y="146"/>
                        <a:pt x="139" y="146"/>
                      </a:cubicBezTo>
                      <a:cubicBezTo>
                        <a:pt x="140" y="145"/>
                        <a:pt x="140" y="145"/>
                        <a:pt x="140" y="145"/>
                      </a:cubicBezTo>
                      <a:cubicBezTo>
                        <a:pt x="138" y="143"/>
                        <a:pt x="138" y="143"/>
                        <a:pt x="138" y="143"/>
                      </a:cubicBezTo>
                      <a:cubicBezTo>
                        <a:pt x="139" y="143"/>
                        <a:pt x="139" y="143"/>
                        <a:pt x="139" y="143"/>
                      </a:cubicBezTo>
                      <a:cubicBezTo>
                        <a:pt x="139" y="141"/>
                        <a:pt x="139" y="141"/>
                        <a:pt x="139" y="141"/>
                      </a:cubicBezTo>
                      <a:cubicBezTo>
                        <a:pt x="141" y="140"/>
                        <a:pt x="141" y="140"/>
                        <a:pt x="141" y="140"/>
                      </a:cubicBezTo>
                      <a:cubicBezTo>
                        <a:pt x="142" y="139"/>
                        <a:pt x="142" y="139"/>
                        <a:pt x="142" y="139"/>
                      </a:cubicBezTo>
                      <a:cubicBezTo>
                        <a:pt x="143" y="138"/>
                        <a:pt x="143" y="138"/>
                        <a:pt x="143" y="138"/>
                      </a:cubicBezTo>
                      <a:cubicBezTo>
                        <a:pt x="145" y="137"/>
                        <a:pt x="145" y="137"/>
                        <a:pt x="145" y="137"/>
                      </a:cubicBezTo>
                      <a:cubicBezTo>
                        <a:pt x="142" y="138"/>
                        <a:pt x="142" y="138"/>
                        <a:pt x="142" y="138"/>
                      </a:cubicBezTo>
                      <a:cubicBezTo>
                        <a:pt x="140" y="138"/>
                        <a:pt x="140" y="138"/>
                        <a:pt x="140" y="138"/>
                      </a:cubicBezTo>
                      <a:cubicBezTo>
                        <a:pt x="139" y="139"/>
                        <a:pt x="139" y="139"/>
                        <a:pt x="139" y="139"/>
                      </a:cubicBezTo>
                      <a:cubicBezTo>
                        <a:pt x="138" y="142"/>
                        <a:pt x="138" y="142"/>
                        <a:pt x="138" y="142"/>
                      </a:cubicBezTo>
                      <a:cubicBezTo>
                        <a:pt x="138" y="143"/>
                        <a:pt x="138" y="143"/>
                        <a:pt x="138" y="143"/>
                      </a:cubicBezTo>
                      <a:cubicBezTo>
                        <a:pt x="136" y="143"/>
                        <a:pt x="136" y="143"/>
                        <a:pt x="136" y="143"/>
                      </a:cubicBezTo>
                      <a:cubicBezTo>
                        <a:pt x="136" y="142"/>
                        <a:pt x="136" y="142"/>
                        <a:pt x="136" y="142"/>
                      </a:cubicBezTo>
                      <a:cubicBezTo>
                        <a:pt x="134" y="142"/>
                        <a:pt x="134" y="142"/>
                        <a:pt x="134" y="142"/>
                      </a:cubicBezTo>
                      <a:cubicBezTo>
                        <a:pt x="134" y="141"/>
                        <a:pt x="134" y="141"/>
                        <a:pt x="134" y="141"/>
                      </a:cubicBezTo>
                      <a:cubicBezTo>
                        <a:pt x="134" y="141"/>
                        <a:pt x="134" y="141"/>
                        <a:pt x="134" y="141"/>
                      </a:cubicBezTo>
                      <a:cubicBezTo>
                        <a:pt x="133" y="141"/>
                        <a:pt x="133" y="141"/>
                        <a:pt x="133" y="141"/>
                      </a:cubicBezTo>
                      <a:cubicBezTo>
                        <a:pt x="132" y="141"/>
                        <a:pt x="132" y="141"/>
                        <a:pt x="132" y="141"/>
                      </a:cubicBezTo>
                      <a:cubicBezTo>
                        <a:pt x="131" y="141"/>
                        <a:pt x="131" y="141"/>
                        <a:pt x="131" y="141"/>
                      </a:cubicBezTo>
                      <a:cubicBezTo>
                        <a:pt x="131" y="141"/>
                        <a:pt x="131" y="141"/>
                        <a:pt x="131" y="141"/>
                      </a:cubicBezTo>
                      <a:cubicBezTo>
                        <a:pt x="132" y="141"/>
                        <a:pt x="132" y="141"/>
                        <a:pt x="132" y="141"/>
                      </a:cubicBezTo>
                      <a:cubicBezTo>
                        <a:pt x="132" y="140"/>
                        <a:pt x="132" y="140"/>
                        <a:pt x="132" y="140"/>
                      </a:cubicBezTo>
                      <a:cubicBezTo>
                        <a:pt x="132" y="138"/>
                        <a:pt x="132" y="138"/>
                        <a:pt x="132" y="138"/>
                      </a:cubicBezTo>
                      <a:cubicBezTo>
                        <a:pt x="132" y="137"/>
                        <a:pt x="132" y="137"/>
                        <a:pt x="132" y="137"/>
                      </a:cubicBezTo>
                      <a:cubicBezTo>
                        <a:pt x="131" y="138"/>
                        <a:pt x="131" y="138"/>
                        <a:pt x="131" y="138"/>
                      </a:cubicBezTo>
                      <a:cubicBezTo>
                        <a:pt x="130" y="139"/>
                        <a:pt x="130" y="139"/>
                        <a:pt x="130" y="139"/>
                      </a:cubicBezTo>
                      <a:cubicBezTo>
                        <a:pt x="130" y="138"/>
                        <a:pt x="130" y="138"/>
                        <a:pt x="130" y="138"/>
                      </a:cubicBezTo>
                      <a:cubicBezTo>
                        <a:pt x="131" y="137"/>
                        <a:pt x="131" y="137"/>
                        <a:pt x="131" y="137"/>
                      </a:cubicBezTo>
                      <a:cubicBezTo>
                        <a:pt x="131" y="136"/>
                        <a:pt x="131" y="136"/>
                        <a:pt x="131" y="136"/>
                      </a:cubicBezTo>
                      <a:cubicBezTo>
                        <a:pt x="131" y="134"/>
                        <a:pt x="131" y="134"/>
                        <a:pt x="131" y="134"/>
                      </a:cubicBezTo>
                      <a:cubicBezTo>
                        <a:pt x="130" y="132"/>
                        <a:pt x="130" y="132"/>
                        <a:pt x="130" y="132"/>
                      </a:cubicBezTo>
                      <a:cubicBezTo>
                        <a:pt x="130" y="132"/>
                        <a:pt x="130" y="132"/>
                        <a:pt x="130" y="132"/>
                      </a:cubicBezTo>
                      <a:cubicBezTo>
                        <a:pt x="131" y="130"/>
                        <a:pt x="131" y="130"/>
                        <a:pt x="131" y="130"/>
                      </a:cubicBezTo>
                      <a:cubicBezTo>
                        <a:pt x="132" y="129"/>
                        <a:pt x="132" y="129"/>
                        <a:pt x="132" y="129"/>
                      </a:cubicBezTo>
                      <a:cubicBezTo>
                        <a:pt x="132" y="129"/>
                        <a:pt x="132" y="129"/>
                        <a:pt x="132" y="129"/>
                      </a:cubicBezTo>
                      <a:cubicBezTo>
                        <a:pt x="132" y="130"/>
                        <a:pt x="132" y="130"/>
                        <a:pt x="132" y="130"/>
                      </a:cubicBezTo>
                      <a:cubicBezTo>
                        <a:pt x="133" y="130"/>
                        <a:pt x="133" y="130"/>
                        <a:pt x="133" y="130"/>
                      </a:cubicBezTo>
                      <a:cubicBezTo>
                        <a:pt x="134" y="129"/>
                        <a:pt x="134" y="129"/>
                        <a:pt x="134" y="129"/>
                      </a:cubicBezTo>
                      <a:cubicBezTo>
                        <a:pt x="133" y="127"/>
                        <a:pt x="133" y="127"/>
                        <a:pt x="133" y="127"/>
                      </a:cubicBezTo>
                      <a:cubicBezTo>
                        <a:pt x="133" y="127"/>
                        <a:pt x="133" y="127"/>
                        <a:pt x="133" y="127"/>
                      </a:cubicBezTo>
                      <a:cubicBezTo>
                        <a:pt x="134" y="128"/>
                        <a:pt x="134" y="128"/>
                        <a:pt x="134" y="128"/>
                      </a:cubicBezTo>
                      <a:cubicBezTo>
                        <a:pt x="135" y="127"/>
                        <a:pt x="135" y="127"/>
                        <a:pt x="135" y="127"/>
                      </a:cubicBezTo>
                      <a:cubicBezTo>
                        <a:pt x="136" y="127"/>
                        <a:pt x="136" y="127"/>
                        <a:pt x="136" y="127"/>
                      </a:cubicBezTo>
                      <a:cubicBezTo>
                        <a:pt x="137" y="125"/>
                        <a:pt x="137" y="125"/>
                        <a:pt x="137" y="125"/>
                      </a:cubicBezTo>
                      <a:cubicBezTo>
                        <a:pt x="139" y="122"/>
                        <a:pt x="139" y="122"/>
                        <a:pt x="139" y="122"/>
                      </a:cubicBezTo>
                      <a:cubicBezTo>
                        <a:pt x="140" y="122"/>
                        <a:pt x="140" y="122"/>
                        <a:pt x="140" y="122"/>
                      </a:cubicBezTo>
                      <a:cubicBezTo>
                        <a:pt x="141" y="122"/>
                        <a:pt x="141" y="122"/>
                        <a:pt x="141" y="122"/>
                      </a:cubicBezTo>
                      <a:cubicBezTo>
                        <a:pt x="142" y="120"/>
                        <a:pt x="142" y="120"/>
                        <a:pt x="142" y="120"/>
                      </a:cubicBezTo>
                      <a:cubicBezTo>
                        <a:pt x="143" y="119"/>
                        <a:pt x="143" y="119"/>
                        <a:pt x="143" y="119"/>
                      </a:cubicBezTo>
                      <a:cubicBezTo>
                        <a:pt x="144" y="119"/>
                        <a:pt x="144" y="119"/>
                        <a:pt x="144" y="119"/>
                      </a:cubicBezTo>
                      <a:cubicBezTo>
                        <a:pt x="144" y="120"/>
                        <a:pt x="144" y="120"/>
                        <a:pt x="144" y="120"/>
                      </a:cubicBezTo>
                      <a:cubicBezTo>
                        <a:pt x="145" y="121"/>
                        <a:pt x="145" y="121"/>
                        <a:pt x="145" y="121"/>
                      </a:cubicBezTo>
                      <a:cubicBezTo>
                        <a:pt x="146" y="121"/>
                        <a:pt x="146" y="121"/>
                        <a:pt x="146" y="121"/>
                      </a:cubicBezTo>
                      <a:cubicBezTo>
                        <a:pt x="147" y="120"/>
                        <a:pt x="147" y="120"/>
                        <a:pt x="147" y="120"/>
                      </a:cubicBezTo>
                      <a:cubicBezTo>
                        <a:pt x="146" y="119"/>
                        <a:pt x="146" y="119"/>
                        <a:pt x="146" y="119"/>
                      </a:cubicBezTo>
                      <a:cubicBezTo>
                        <a:pt x="146" y="118"/>
                        <a:pt x="146" y="118"/>
                        <a:pt x="146" y="118"/>
                      </a:cubicBezTo>
                      <a:cubicBezTo>
                        <a:pt x="146" y="118"/>
                        <a:pt x="146" y="118"/>
                        <a:pt x="146" y="118"/>
                      </a:cubicBezTo>
                      <a:cubicBezTo>
                        <a:pt x="148" y="118"/>
                        <a:pt x="148" y="118"/>
                        <a:pt x="148" y="118"/>
                      </a:cubicBezTo>
                      <a:cubicBezTo>
                        <a:pt x="149" y="120"/>
                        <a:pt x="149" y="120"/>
                        <a:pt x="149" y="120"/>
                      </a:cubicBezTo>
                      <a:cubicBezTo>
                        <a:pt x="149" y="120"/>
                        <a:pt x="149" y="120"/>
                        <a:pt x="149" y="120"/>
                      </a:cubicBezTo>
                      <a:cubicBezTo>
                        <a:pt x="149" y="121"/>
                        <a:pt x="149" y="121"/>
                        <a:pt x="149" y="121"/>
                      </a:cubicBezTo>
                      <a:cubicBezTo>
                        <a:pt x="151" y="120"/>
                        <a:pt x="151" y="120"/>
                        <a:pt x="151" y="120"/>
                      </a:cubicBezTo>
                      <a:cubicBezTo>
                        <a:pt x="152" y="117"/>
                        <a:pt x="152" y="117"/>
                        <a:pt x="152" y="117"/>
                      </a:cubicBezTo>
                      <a:cubicBezTo>
                        <a:pt x="152" y="116"/>
                        <a:pt x="152" y="116"/>
                        <a:pt x="152" y="116"/>
                      </a:cubicBezTo>
                      <a:cubicBezTo>
                        <a:pt x="152" y="115"/>
                        <a:pt x="152" y="115"/>
                        <a:pt x="152" y="115"/>
                      </a:cubicBezTo>
                      <a:cubicBezTo>
                        <a:pt x="154" y="115"/>
                        <a:pt x="154" y="115"/>
                        <a:pt x="154" y="115"/>
                      </a:cubicBezTo>
                      <a:cubicBezTo>
                        <a:pt x="155" y="114"/>
                        <a:pt x="155" y="114"/>
                        <a:pt x="155" y="114"/>
                      </a:cubicBezTo>
                      <a:cubicBezTo>
                        <a:pt x="157" y="114"/>
                        <a:pt x="157" y="114"/>
                        <a:pt x="157" y="114"/>
                      </a:cubicBezTo>
                      <a:cubicBezTo>
                        <a:pt x="158" y="114"/>
                        <a:pt x="158" y="114"/>
                        <a:pt x="158" y="114"/>
                      </a:cubicBezTo>
                      <a:cubicBezTo>
                        <a:pt x="159" y="114"/>
                        <a:pt x="159" y="114"/>
                        <a:pt x="159" y="114"/>
                      </a:cubicBezTo>
                      <a:cubicBezTo>
                        <a:pt x="160" y="114"/>
                        <a:pt x="160" y="114"/>
                        <a:pt x="160" y="114"/>
                      </a:cubicBezTo>
                      <a:cubicBezTo>
                        <a:pt x="163" y="113"/>
                        <a:pt x="163" y="113"/>
                        <a:pt x="163" y="113"/>
                      </a:cubicBezTo>
                      <a:cubicBezTo>
                        <a:pt x="164" y="111"/>
                        <a:pt x="164" y="111"/>
                        <a:pt x="164" y="111"/>
                      </a:cubicBezTo>
                      <a:cubicBezTo>
                        <a:pt x="165" y="111"/>
                        <a:pt x="165" y="111"/>
                        <a:pt x="165" y="111"/>
                      </a:cubicBezTo>
                      <a:cubicBezTo>
                        <a:pt x="166" y="109"/>
                        <a:pt x="166" y="109"/>
                        <a:pt x="166" y="109"/>
                      </a:cubicBezTo>
                      <a:cubicBezTo>
                        <a:pt x="167" y="109"/>
                        <a:pt x="167" y="109"/>
                        <a:pt x="167" y="109"/>
                      </a:cubicBezTo>
                      <a:cubicBezTo>
                        <a:pt x="167" y="110"/>
                        <a:pt x="167" y="110"/>
                        <a:pt x="167" y="110"/>
                      </a:cubicBezTo>
                      <a:cubicBezTo>
                        <a:pt x="168" y="110"/>
                        <a:pt x="168" y="110"/>
                        <a:pt x="168" y="110"/>
                      </a:cubicBezTo>
                      <a:cubicBezTo>
                        <a:pt x="169" y="110"/>
                        <a:pt x="169" y="110"/>
                        <a:pt x="169" y="110"/>
                      </a:cubicBezTo>
                      <a:cubicBezTo>
                        <a:pt x="170" y="111"/>
                        <a:pt x="170" y="111"/>
                        <a:pt x="170" y="111"/>
                      </a:cubicBezTo>
                      <a:cubicBezTo>
                        <a:pt x="172" y="112"/>
                        <a:pt x="172" y="112"/>
                        <a:pt x="172" y="112"/>
                      </a:cubicBezTo>
                      <a:cubicBezTo>
                        <a:pt x="173" y="111"/>
                        <a:pt x="173" y="111"/>
                        <a:pt x="173" y="111"/>
                      </a:cubicBezTo>
                      <a:cubicBezTo>
                        <a:pt x="174" y="110"/>
                        <a:pt x="174" y="110"/>
                        <a:pt x="174" y="110"/>
                      </a:cubicBezTo>
                      <a:cubicBezTo>
                        <a:pt x="175" y="110"/>
                        <a:pt x="175" y="110"/>
                        <a:pt x="175" y="110"/>
                      </a:cubicBezTo>
                      <a:cubicBezTo>
                        <a:pt x="176" y="110"/>
                        <a:pt x="176" y="110"/>
                        <a:pt x="176" y="110"/>
                      </a:cubicBezTo>
                      <a:cubicBezTo>
                        <a:pt x="177" y="109"/>
                        <a:pt x="177" y="109"/>
                        <a:pt x="177" y="109"/>
                      </a:cubicBezTo>
                      <a:cubicBezTo>
                        <a:pt x="178" y="107"/>
                        <a:pt x="178" y="107"/>
                        <a:pt x="178" y="107"/>
                      </a:cubicBezTo>
                      <a:cubicBezTo>
                        <a:pt x="179" y="106"/>
                        <a:pt x="179" y="106"/>
                        <a:pt x="179" y="106"/>
                      </a:cubicBezTo>
                      <a:cubicBezTo>
                        <a:pt x="179" y="105"/>
                        <a:pt x="179" y="105"/>
                        <a:pt x="179" y="105"/>
                      </a:cubicBezTo>
                      <a:cubicBezTo>
                        <a:pt x="178" y="104"/>
                        <a:pt x="178" y="104"/>
                        <a:pt x="178" y="104"/>
                      </a:cubicBezTo>
                      <a:cubicBezTo>
                        <a:pt x="179" y="103"/>
                        <a:pt x="179" y="103"/>
                        <a:pt x="179" y="103"/>
                      </a:cubicBezTo>
                      <a:cubicBezTo>
                        <a:pt x="180" y="101"/>
                        <a:pt x="180" y="101"/>
                        <a:pt x="180" y="101"/>
                      </a:cubicBezTo>
                      <a:cubicBezTo>
                        <a:pt x="182" y="99"/>
                        <a:pt x="182" y="99"/>
                        <a:pt x="182" y="99"/>
                      </a:cubicBezTo>
                      <a:cubicBezTo>
                        <a:pt x="182" y="97"/>
                        <a:pt x="182" y="97"/>
                        <a:pt x="182" y="97"/>
                      </a:cubicBezTo>
                      <a:cubicBezTo>
                        <a:pt x="181" y="96"/>
                        <a:pt x="181" y="96"/>
                        <a:pt x="181" y="96"/>
                      </a:cubicBezTo>
                      <a:cubicBezTo>
                        <a:pt x="179" y="96"/>
                        <a:pt x="179" y="96"/>
                        <a:pt x="179" y="96"/>
                      </a:cubicBezTo>
                      <a:cubicBezTo>
                        <a:pt x="181" y="95"/>
                        <a:pt x="181" y="95"/>
                        <a:pt x="181" y="95"/>
                      </a:cubicBezTo>
                      <a:cubicBezTo>
                        <a:pt x="182" y="95"/>
                        <a:pt x="182" y="95"/>
                        <a:pt x="182" y="95"/>
                      </a:cubicBezTo>
                      <a:cubicBezTo>
                        <a:pt x="182" y="96"/>
                        <a:pt x="182" y="96"/>
                        <a:pt x="182" y="96"/>
                      </a:cubicBezTo>
                      <a:cubicBezTo>
                        <a:pt x="184" y="95"/>
                        <a:pt x="184" y="95"/>
                        <a:pt x="184" y="95"/>
                      </a:cubicBezTo>
                      <a:cubicBezTo>
                        <a:pt x="185" y="93"/>
                        <a:pt x="185" y="93"/>
                        <a:pt x="185" y="93"/>
                      </a:cubicBezTo>
                      <a:cubicBezTo>
                        <a:pt x="185" y="92"/>
                        <a:pt x="185" y="92"/>
                        <a:pt x="185" y="92"/>
                      </a:cubicBezTo>
                      <a:cubicBezTo>
                        <a:pt x="185" y="92"/>
                        <a:pt x="185" y="92"/>
                        <a:pt x="185" y="92"/>
                      </a:cubicBezTo>
                      <a:cubicBezTo>
                        <a:pt x="186" y="91"/>
                        <a:pt x="186" y="91"/>
                        <a:pt x="186" y="91"/>
                      </a:cubicBezTo>
                      <a:cubicBezTo>
                        <a:pt x="187" y="89"/>
                        <a:pt x="187" y="89"/>
                        <a:pt x="187" y="89"/>
                      </a:cubicBezTo>
                      <a:cubicBezTo>
                        <a:pt x="186" y="90"/>
                        <a:pt x="186" y="90"/>
                        <a:pt x="186" y="90"/>
                      </a:cubicBezTo>
                      <a:cubicBezTo>
                        <a:pt x="184" y="91"/>
                        <a:pt x="184" y="91"/>
                        <a:pt x="184" y="91"/>
                      </a:cubicBezTo>
                      <a:cubicBezTo>
                        <a:pt x="182" y="92"/>
                        <a:pt x="182" y="92"/>
                        <a:pt x="182" y="92"/>
                      </a:cubicBezTo>
                      <a:cubicBezTo>
                        <a:pt x="182" y="92"/>
                        <a:pt x="182" y="92"/>
                        <a:pt x="182" y="92"/>
                      </a:cubicBezTo>
                      <a:cubicBezTo>
                        <a:pt x="181" y="91"/>
                        <a:pt x="181" y="91"/>
                        <a:pt x="181" y="91"/>
                      </a:cubicBezTo>
                      <a:cubicBezTo>
                        <a:pt x="181" y="91"/>
                        <a:pt x="181" y="91"/>
                        <a:pt x="181" y="91"/>
                      </a:cubicBezTo>
                      <a:cubicBezTo>
                        <a:pt x="180" y="92"/>
                        <a:pt x="180" y="92"/>
                        <a:pt x="180" y="92"/>
                      </a:cubicBezTo>
                      <a:cubicBezTo>
                        <a:pt x="178" y="92"/>
                        <a:pt x="178" y="92"/>
                        <a:pt x="178" y="92"/>
                      </a:cubicBezTo>
                      <a:cubicBezTo>
                        <a:pt x="175" y="94"/>
                        <a:pt x="175" y="94"/>
                        <a:pt x="175" y="94"/>
                      </a:cubicBezTo>
                      <a:cubicBezTo>
                        <a:pt x="173" y="94"/>
                        <a:pt x="173" y="94"/>
                        <a:pt x="173" y="94"/>
                      </a:cubicBezTo>
                      <a:cubicBezTo>
                        <a:pt x="173" y="95"/>
                        <a:pt x="173" y="95"/>
                        <a:pt x="173" y="95"/>
                      </a:cubicBezTo>
                      <a:cubicBezTo>
                        <a:pt x="171" y="97"/>
                        <a:pt x="171" y="97"/>
                        <a:pt x="171" y="97"/>
                      </a:cubicBezTo>
                      <a:cubicBezTo>
                        <a:pt x="171" y="96"/>
                        <a:pt x="171" y="96"/>
                        <a:pt x="171" y="96"/>
                      </a:cubicBezTo>
                      <a:cubicBezTo>
                        <a:pt x="171" y="95"/>
                        <a:pt x="171" y="95"/>
                        <a:pt x="171" y="95"/>
                      </a:cubicBezTo>
                      <a:cubicBezTo>
                        <a:pt x="172" y="94"/>
                        <a:pt x="172" y="94"/>
                        <a:pt x="172" y="94"/>
                      </a:cubicBezTo>
                      <a:cubicBezTo>
                        <a:pt x="172" y="93"/>
                        <a:pt x="172" y="93"/>
                        <a:pt x="172" y="93"/>
                      </a:cubicBezTo>
                      <a:cubicBezTo>
                        <a:pt x="171" y="93"/>
                        <a:pt x="171" y="93"/>
                        <a:pt x="171" y="93"/>
                      </a:cubicBezTo>
                      <a:cubicBezTo>
                        <a:pt x="170" y="93"/>
                        <a:pt x="170" y="93"/>
                        <a:pt x="170" y="93"/>
                      </a:cubicBezTo>
                      <a:cubicBezTo>
                        <a:pt x="170" y="95"/>
                        <a:pt x="170" y="95"/>
                        <a:pt x="170" y="95"/>
                      </a:cubicBezTo>
                      <a:cubicBezTo>
                        <a:pt x="170" y="96"/>
                        <a:pt x="170" y="96"/>
                        <a:pt x="170" y="96"/>
                      </a:cubicBezTo>
                      <a:cubicBezTo>
                        <a:pt x="169" y="95"/>
                        <a:pt x="169" y="95"/>
                        <a:pt x="169" y="95"/>
                      </a:cubicBezTo>
                      <a:cubicBezTo>
                        <a:pt x="169" y="94"/>
                        <a:pt x="169" y="94"/>
                        <a:pt x="169" y="94"/>
                      </a:cubicBezTo>
                      <a:cubicBezTo>
                        <a:pt x="168" y="93"/>
                        <a:pt x="168" y="93"/>
                        <a:pt x="168" y="93"/>
                      </a:cubicBezTo>
                      <a:cubicBezTo>
                        <a:pt x="165" y="92"/>
                        <a:pt x="165" y="92"/>
                        <a:pt x="165" y="92"/>
                      </a:cubicBezTo>
                      <a:cubicBezTo>
                        <a:pt x="164" y="92"/>
                        <a:pt x="164" y="92"/>
                        <a:pt x="164" y="92"/>
                      </a:cubicBezTo>
                      <a:cubicBezTo>
                        <a:pt x="162" y="92"/>
                        <a:pt x="162" y="92"/>
                        <a:pt x="162" y="92"/>
                      </a:cubicBezTo>
                      <a:cubicBezTo>
                        <a:pt x="160" y="93"/>
                        <a:pt x="160" y="93"/>
                        <a:pt x="160" y="93"/>
                      </a:cubicBezTo>
                      <a:cubicBezTo>
                        <a:pt x="159" y="93"/>
                        <a:pt x="159" y="93"/>
                        <a:pt x="159" y="93"/>
                      </a:cubicBezTo>
                      <a:cubicBezTo>
                        <a:pt x="158" y="92"/>
                        <a:pt x="158" y="92"/>
                        <a:pt x="158" y="92"/>
                      </a:cubicBezTo>
                      <a:cubicBezTo>
                        <a:pt x="156" y="91"/>
                        <a:pt x="156" y="91"/>
                        <a:pt x="156" y="91"/>
                      </a:cubicBezTo>
                      <a:cubicBezTo>
                        <a:pt x="154" y="89"/>
                        <a:pt x="154" y="89"/>
                        <a:pt x="154" y="89"/>
                      </a:cubicBezTo>
                      <a:cubicBezTo>
                        <a:pt x="154" y="87"/>
                        <a:pt x="154" y="87"/>
                        <a:pt x="154" y="87"/>
                      </a:cubicBezTo>
                      <a:cubicBezTo>
                        <a:pt x="154" y="85"/>
                        <a:pt x="154" y="85"/>
                        <a:pt x="154" y="85"/>
                      </a:cubicBezTo>
                      <a:cubicBezTo>
                        <a:pt x="155" y="84"/>
                        <a:pt x="155" y="84"/>
                        <a:pt x="155" y="84"/>
                      </a:cubicBezTo>
                      <a:cubicBezTo>
                        <a:pt x="156" y="83"/>
                        <a:pt x="156" y="83"/>
                        <a:pt x="156" y="83"/>
                      </a:cubicBezTo>
                      <a:cubicBezTo>
                        <a:pt x="156" y="82"/>
                        <a:pt x="156" y="82"/>
                        <a:pt x="156" y="82"/>
                      </a:cubicBezTo>
                      <a:cubicBezTo>
                        <a:pt x="156" y="81"/>
                        <a:pt x="156" y="81"/>
                        <a:pt x="156" y="81"/>
                      </a:cubicBezTo>
                      <a:cubicBezTo>
                        <a:pt x="156" y="79"/>
                        <a:pt x="156" y="79"/>
                        <a:pt x="156" y="79"/>
                      </a:cubicBezTo>
                      <a:cubicBezTo>
                        <a:pt x="157" y="77"/>
                        <a:pt x="157" y="77"/>
                        <a:pt x="157" y="77"/>
                      </a:cubicBezTo>
                      <a:cubicBezTo>
                        <a:pt x="157" y="78"/>
                        <a:pt x="157" y="78"/>
                        <a:pt x="157" y="78"/>
                      </a:cubicBezTo>
                      <a:cubicBezTo>
                        <a:pt x="156" y="79"/>
                        <a:pt x="156" y="79"/>
                        <a:pt x="156" y="79"/>
                      </a:cubicBezTo>
                      <a:cubicBezTo>
                        <a:pt x="157" y="80"/>
                        <a:pt x="157" y="80"/>
                        <a:pt x="157" y="80"/>
                      </a:cubicBezTo>
                      <a:cubicBezTo>
                        <a:pt x="158" y="80"/>
                        <a:pt x="158" y="80"/>
                        <a:pt x="158" y="80"/>
                      </a:cubicBezTo>
                      <a:cubicBezTo>
                        <a:pt x="160" y="79"/>
                        <a:pt x="160" y="79"/>
                        <a:pt x="160" y="79"/>
                      </a:cubicBezTo>
                      <a:cubicBezTo>
                        <a:pt x="160" y="79"/>
                        <a:pt x="160" y="79"/>
                        <a:pt x="160" y="79"/>
                      </a:cubicBezTo>
                      <a:cubicBezTo>
                        <a:pt x="161" y="79"/>
                        <a:pt x="161" y="79"/>
                        <a:pt x="161" y="79"/>
                      </a:cubicBezTo>
                      <a:cubicBezTo>
                        <a:pt x="162" y="80"/>
                        <a:pt x="162" y="80"/>
                        <a:pt x="162" y="80"/>
                      </a:cubicBezTo>
                      <a:cubicBezTo>
                        <a:pt x="162" y="82"/>
                        <a:pt x="162" y="82"/>
                        <a:pt x="162" y="82"/>
                      </a:cubicBezTo>
                      <a:cubicBezTo>
                        <a:pt x="165" y="82"/>
                        <a:pt x="165" y="82"/>
                        <a:pt x="165" y="82"/>
                      </a:cubicBezTo>
                      <a:cubicBezTo>
                        <a:pt x="165" y="81"/>
                        <a:pt x="165" y="81"/>
                        <a:pt x="165" y="81"/>
                      </a:cubicBezTo>
                      <a:cubicBezTo>
                        <a:pt x="165" y="81"/>
                        <a:pt x="165" y="81"/>
                        <a:pt x="165" y="81"/>
                      </a:cubicBezTo>
                      <a:cubicBezTo>
                        <a:pt x="164" y="80"/>
                        <a:pt x="164" y="80"/>
                        <a:pt x="164" y="80"/>
                      </a:cubicBezTo>
                      <a:cubicBezTo>
                        <a:pt x="162" y="80"/>
                        <a:pt x="162" y="80"/>
                        <a:pt x="162" y="80"/>
                      </a:cubicBezTo>
                      <a:cubicBezTo>
                        <a:pt x="162" y="78"/>
                        <a:pt x="162" y="78"/>
                        <a:pt x="162" y="78"/>
                      </a:cubicBezTo>
                      <a:cubicBezTo>
                        <a:pt x="161" y="78"/>
                        <a:pt x="161" y="78"/>
                        <a:pt x="161" y="78"/>
                      </a:cubicBezTo>
                      <a:cubicBezTo>
                        <a:pt x="159" y="76"/>
                        <a:pt x="159" y="76"/>
                        <a:pt x="159" y="76"/>
                      </a:cubicBezTo>
                      <a:cubicBezTo>
                        <a:pt x="157" y="75"/>
                        <a:pt x="157" y="75"/>
                        <a:pt x="157" y="75"/>
                      </a:cubicBezTo>
                      <a:cubicBezTo>
                        <a:pt x="156" y="73"/>
                        <a:pt x="156" y="73"/>
                        <a:pt x="156" y="73"/>
                      </a:cubicBezTo>
                      <a:cubicBezTo>
                        <a:pt x="154" y="71"/>
                        <a:pt x="154" y="71"/>
                        <a:pt x="154" y="71"/>
                      </a:cubicBezTo>
                      <a:cubicBezTo>
                        <a:pt x="154" y="70"/>
                        <a:pt x="154" y="70"/>
                        <a:pt x="154" y="70"/>
                      </a:cubicBezTo>
                      <a:cubicBezTo>
                        <a:pt x="155" y="69"/>
                        <a:pt x="155" y="69"/>
                        <a:pt x="155" y="69"/>
                      </a:cubicBezTo>
                      <a:cubicBezTo>
                        <a:pt x="156" y="69"/>
                        <a:pt x="156" y="69"/>
                        <a:pt x="156" y="69"/>
                      </a:cubicBezTo>
                      <a:cubicBezTo>
                        <a:pt x="156" y="69"/>
                        <a:pt x="156" y="69"/>
                        <a:pt x="156" y="69"/>
                      </a:cubicBezTo>
                      <a:cubicBezTo>
                        <a:pt x="155" y="70"/>
                        <a:pt x="155" y="70"/>
                        <a:pt x="155" y="70"/>
                      </a:cubicBezTo>
                      <a:cubicBezTo>
                        <a:pt x="156" y="70"/>
                        <a:pt x="156" y="70"/>
                        <a:pt x="156" y="70"/>
                      </a:cubicBezTo>
                      <a:cubicBezTo>
                        <a:pt x="158" y="69"/>
                        <a:pt x="158" y="69"/>
                        <a:pt x="158" y="69"/>
                      </a:cubicBezTo>
                      <a:cubicBezTo>
                        <a:pt x="160" y="68"/>
                        <a:pt x="160" y="68"/>
                        <a:pt x="160" y="68"/>
                      </a:cubicBezTo>
                      <a:cubicBezTo>
                        <a:pt x="160" y="68"/>
                        <a:pt x="160" y="68"/>
                        <a:pt x="160" y="68"/>
                      </a:cubicBezTo>
                      <a:cubicBezTo>
                        <a:pt x="161" y="67"/>
                        <a:pt x="161" y="67"/>
                        <a:pt x="161" y="67"/>
                      </a:cubicBezTo>
                      <a:cubicBezTo>
                        <a:pt x="162" y="66"/>
                        <a:pt x="162" y="66"/>
                        <a:pt x="162" y="66"/>
                      </a:cubicBezTo>
                      <a:cubicBezTo>
                        <a:pt x="163" y="66"/>
                        <a:pt x="163" y="66"/>
                        <a:pt x="163" y="66"/>
                      </a:cubicBezTo>
                      <a:cubicBezTo>
                        <a:pt x="163" y="66"/>
                        <a:pt x="163" y="66"/>
                        <a:pt x="163" y="66"/>
                      </a:cubicBezTo>
                      <a:cubicBezTo>
                        <a:pt x="165" y="66"/>
                        <a:pt x="165" y="66"/>
                        <a:pt x="165" y="66"/>
                      </a:cubicBezTo>
                      <a:cubicBezTo>
                        <a:pt x="165" y="66"/>
                        <a:pt x="165" y="66"/>
                        <a:pt x="165" y="66"/>
                      </a:cubicBezTo>
                      <a:cubicBezTo>
                        <a:pt x="166" y="65"/>
                        <a:pt x="166" y="65"/>
                        <a:pt x="166" y="65"/>
                      </a:cubicBezTo>
                      <a:cubicBezTo>
                        <a:pt x="168" y="65"/>
                        <a:pt x="168" y="65"/>
                        <a:pt x="168" y="65"/>
                      </a:cubicBezTo>
                      <a:cubicBezTo>
                        <a:pt x="170" y="65"/>
                        <a:pt x="170" y="65"/>
                        <a:pt x="170" y="65"/>
                      </a:cubicBezTo>
                      <a:cubicBezTo>
                        <a:pt x="171" y="66"/>
                        <a:pt x="171" y="66"/>
                        <a:pt x="171" y="66"/>
                      </a:cubicBezTo>
                      <a:cubicBezTo>
                        <a:pt x="172" y="66"/>
                        <a:pt x="172" y="66"/>
                        <a:pt x="172" y="66"/>
                      </a:cubicBezTo>
                      <a:cubicBezTo>
                        <a:pt x="173" y="66"/>
                        <a:pt x="173" y="66"/>
                        <a:pt x="173" y="66"/>
                      </a:cubicBezTo>
                      <a:cubicBezTo>
                        <a:pt x="174" y="66"/>
                        <a:pt x="174" y="66"/>
                        <a:pt x="174" y="66"/>
                      </a:cubicBezTo>
                      <a:cubicBezTo>
                        <a:pt x="174" y="66"/>
                        <a:pt x="174" y="66"/>
                        <a:pt x="174" y="66"/>
                      </a:cubicBezTo>
                      <a:cubicBezTo>
                        <a:pt x="172" y="64"/>
                        <a:pt x="172" y="64"/>
                        <a:pt x="172" y="64"/>
                      </a:cubicBezTo>
                      <a:cubicBezTo>
                        <a:pt x="173" y="63"/>
                        <a:pt x="173" y="63"/>
                        <a:pt x="173" y="63"/>
                      </a:cubicBezTo>
                      <a:cubicBezTo>
                        <a:pt x="176" y="62"/>
                        <a:pt x="176" y="62"/>
                        <a:pt x="176" y="62"/>
                      </a:cubicBezTo>
                      <a:cubicBezTo>
                        <a:pt x="177" y="62"/>
                        <a:pt x="177" y="62"/>
                        <a:pt x="177" y="62"/>
                      </a:cubicBezTo>
                      <a:cubicBezTo>
                        <a:pt x="178" y="62"/>
                        <a:pt x="178" y="62"/>
                        <a:pt x="178" y="62"/>
                      </a:cubicBezTo>
                      <a:cubicBezTo>
                        <a:pt x="179" y="62"/>
                        <a:pt x="179" y="62"/>
                        <a:pt x="179" y="62"/>
                      </a:cubicBezTo>
                      <a:cubicBezTo>
                        <a:pt x="182" y="61"/>
                        <a:pt x="182" y="61"/>
                        <a:pt x="182" y="61"/>
                      </a:cubicBezTo>
                      <a:cubicBezTo>
                        <a:pt x="183" y="61"/>
                        <a:pt x="183" y="61"/>
                        <a:pt x="183" y="61"/>
                      </a:cubicBezTo>
                      <a:cubicBezTo>
                        <a:pt x="184" y="62"/>
                        <a:pt x="184" y="62"/>
                        <a:pt x="184" y="62"/>
                      </a:cubicBezTo>
                      <a:cubicBezTo>
                        <a:pt x="185" y="64"/>
                        <a:pt x="185" y="64"/>
                        <a:pt x="185" y="64"/>
                      </a:cubicBezTo>
                      <a:cubicBezTo>
                        <a:pt x="185" y="64"/>
                        <a:pt x="185" y="64"/>
                        <a:pt x="185" y="64"/>
                      </a:cubicBezTo>
                      <a:cubicBezTo>
                        <a:pt x="184" y="65"/>
                        <a:pt x="184" y="65"/>
                        <a:pt x="184" y="65"/>
                      </a:cubicBezTo>
                      <a:cubicBezTo>
                        <a:pt x="184" y="65"/>
                        <a:pt x="184" y="65"/>
                        <a:pt x="184" y="65"/>
                      </a:cubicBezTo>
                      <a:cubicBezTo>
                        <a:pt x="182" y="67"/>
                        <a:pt x="182" y="67"/>
                        <a:pt x="182" y="67"/>
                      </a:cubicBezTo>
                      <a:cubicBezTo>
                        <a:pt x="181" y="67"/>
                        <a:pt x="181" y="67"/>
                        <a:pt x="181" y="67"/>
                      </a:cubicBezTo>
                      <a:cubicBezTo>
                        <a:pt x="181" y="68"/>
                        <a:pt x="181" y="68"/>
                        <a:pt x="181" y="68"/>
                      </a:cubicBezTo>
                      <a:cubicBezTo>
                        <a:pt x="182" y="69"/>
                        <a:pt x="182" y="69"/>
                        <a:pt x="182" y="69"/>
                      </a:cubicBezTo>
                      <a:cubicBezTo>
                        <a:pt x="182" y="71"/>
                        <a:pt x="182" y="71"/>
                        <a:pt x="182" y="71"/>
                      </a:cubicBezTo>
                      <a:cubicBezTo>
                        <a:pt x="182" y="71"/>
                        <a:pt x="182" y="71"/>
                        <a:pt x="182" y="71"/>
                      </a:cubicBezTo>
                      <a:cubicBezTo>
                        <a:pt x="183" y="70"/>
                        <a:pt x="183" y="70"/>
                        <a:pt x="183" y="70"/>
                      </a:cubicBezTo>
                      <a:cubicBezTo>
                        <a:pt x="184" y="71"/>
                        <a:pt x="184" y="71"/>
                        <a:pt x="184" y="71"/>
                      </a:cubicBezTo>
                      <a:cubicBezTo>
                        <a:pt x="184" y="72"/>
                        <a:pt x="184" y="72"/>
                        <a:pt x="184" y="72"/>
                      </a:cubicBezTo>
                      <a:cubicBezTo>
                        <a:pt x="185" y="72"/>
                        <a:pt x="185" y="72"/>
                        <a:pt x="185" y="72"/>
                      </a:cubicBezTo>
                      <a:cubicBezTo>
                        <a:pt x="186" y="72"/>
                        <a:pt x="186" y="72"/>
                        <a:pt x="186" y="72"/>
                      </a:cubicBezTo>
                      <a:cubicBezTo>
                        <a:pt x="187" y="72"/>
                        <a:pt x="187" y="72"/>
                        <a:pt x="187" y="72"/>
                      </a:cubicBezTo>
                      <a:cubicBezTo>
                        <a:pt x="187" y="73"/>
                        <a:pt x="187" y="73"/>
                        <a:pt x="187" y="73"/>
                      </a:cubicBezTo>
                      <a:cubicBezTo>
                        <a:pt x="188" y="74"/>
                        <a:pt x="188" y="74"/>
                        <a:pt x="188" y="74"/>
                      </a:cubicBezTo>
                      <a:cubicBezTo>
                        <a:pt x="190" y="74"/>
                        <a:pt x="190" y="74"/>
                        <a:pt x="190" y="74"/>
                      </a:cubicBezTo>
                      <a:cubicBezTo>
                        <a:pt x="190" y="74"/>
                        <a:pt x="190" y="74"/>
                        <a:pt x="190" y="74"/>
                      </a:cubicBezTo>
                      <a:cubicBezTo>
                        <a:pt x="190" y="75"/>
                        <a:pt x="190" y="75"/>
                        <a:pt x="190" y="75"/>
                      </a:cubicBezTo>
                      <a:cubicBezTo>
                        <a:pt x="192" y="74"/>
                        <a:pt x="192" y="74"/>
                        <a:pt x="192" y="74"/>
                      </a:cubicBezTo>
                      <a:cubicBezTo>
                        <a:pt x="193" y="74"/>
                        <a:pt x="193" y="74"/>
                        <a:pt x="193" y="74"/>
                      </a:cubicBezTo>
                      <a:cubicBezTo>
                        <a:pt x="193" y="73"/>
                        <a:pt x="193" y="73"/>
                        <a:pt x="193" y="73"/>
                      </a:cubicBezTo>
                      <a:cubicBezTo>
                        <a:pt x="195" y="71"/>
                        <a:pt x="195" y="71"/>
                        <a:pt x="195" y="71"/>
                      </a:cubicBezTo>
                      <a:cubicBezTo>
                        <a:pt x="196" y="71"/>
                        <a:pt x="196" y="71"/>
                        <a:pt x="196" y="71"/>
                      </a:cubicBezTo>
                      <a:cubicBezTo>
                        <a:pt x="196" y="71"/>
                        <a:pt x="196" y="71"/>
                        <a:pt x="196" y="71"/>
                      </a:cubicBezTo>
                      <a:cubicBezTo>
                        <a:pt x="197" y="72"/>
                        <a:pt x="197" y="72"/>
                        <a:pt x="197" y="72"/>
                      </a:cubicBezTo>
                      <a:cubicBezTo>
                        <a:pt x="197" y="72"/>
                        <a:pt x="197" y="72"/>
                        <a:pt x="197" y="72"/>
                      </a:cubicBezTo>
                      <a:cubicBezTo>
                        <a:pt x="195" y="74"/>
                        <a:pt x="195" y="74"/>
                        <a:pt x="195" y="74"/>
                      </a:cubicBezTo>
                      <a:cubicBezTo>
                        <a:pt x="194" y="75"/>
                        <a:pt x="194" y="75"/>
                        <a:pt x="194" y="75"/>
                      </a:cubicBezTo>
                      <a:cubicBezTo>
                        <a:pt x="197" y="74"/>
                        <a:pt x="197" y="74"/>
                        <a:pt x="197" y="74"/>
                      </a:cubicBezTo>
                      <a:cubicBezTo>
                        <a:pt x="198" y="72"/>
                        <a:pt x="198" y="72"/>
                        <a:pt x="198" y="72"/>
                      </a:cubicBezTo>
                      <a:cubicBezTo>
                        <a:pt x="199" y="70"/>
                        <a:pt x="199" y="70"/>
                        <a:pt x="199" y="70"/>
                      </a:cubicBezTo>
                      <a:cubicBezTo>
                        <a:pt x="198" y="68"/>
                        <a:pt x="198" y="68"/>
                        <a:pt x="198" y="68"/>
                      </a:cubicBezTo>
                      <a:cubicBezTo>
                        <a:pt x="196" y="68"/>
                        <a:pt x="196" y="68"/>
                        <a:pt x="196" y="68"/>
                      </a:cubicBezTo>
                      <a:cubicBezTo>
                        <a:pt x="196" y="68"/>
                        <a:pt x="196" y="68"/>
                        <a:pt x="196" y="68"/>
                      </a:cubicBezTo>
                      <a:cubicBezTo>
                        <a:pt x="195" y="68"/>
                        <a:pt x="195" y="68"/>
                        <a:pt x="195" y="68"/>
                      </a:cubicBezTo>
                      <a:cubicBezTo>
                        <a:pt x="194" y="68"/>
                        <a:pt x="194" y="68"/>
                        <a:pt x="194" y="68"/>
                      </a:cubicBezTo>
                      <a:cubicBezTo>
                        <a:pt x="194" y="68"/>
                        <a:pt x="194" y="68"/>
                        <a:pt x="194" y="68"/>
                      </a:cubicBezTo>
                      <a:cubicBezTo>
                        <a:pt x="195" y="67"/>
                        <a:pt x="195" y="67"/>
                        <a:pt x="195" y="67"/>
                      </a:cubicBezTo>
                      <a:cubicBezTo>
                        <a:pt x="196" y="65"/>
                        <a:pt x="196" y="65"/>
                        <a:pt x="196" y="65"/>
                      </a:cubicBezTo>
                      <a:cubicBezTo>
                        <a:pt x="196" y="61"/>
                        <a:pt x="196" y="61"/>
                        <a:pt x="196" y="61"/>
                      </a:cubicBezTo>
                      <a:cubicBezTo>
                        <a:pt x="197" y="60"/>
                        <a:pt x="197" y="60"/>
                        <a:pt x="197" y="60"/>
                      </a:cubicBezTo>
                      <a:cubicBezTo>
                        <a:pt x="197" y="60"/>
                        <a:pt x="197" y="60"/>
                        <a:pt x="197" y="60"/>
                      </a:cubicBezTo>
                      <a:cubicBezTo>
                        <a:pt x="197" y="61"/>
                        <a:pt x="197" y="61"/>
                        <a:pt x="197" y="61"/>
                      </a:cubicBezTo>
                      <a:cubicBezTo>
                        <a:pt x="196" y="65"/>
                        <a:pt x="196" y="65"/>
                        <a:pt x="196" y="65"/>
                      </a:cubicBezTo>
                      <a:cubicBezTo>
                        <a:pt x="196" y="67"/>
                        <a:pt x="196" y="67"/>
                        <a:pt x="196" y="67"/>
                      </a:cubicBezTo>
                      <a:cubicBezTo>
                        <a:pt x="197" y="68"/>
                        <a:pt x="197" y="68"/>
                        <a:pt x="197" y="68"/>
                      </a:cubicBezTo>
                      <a:cubicBezTo>
                        <a:pt x="198" y="68"/>
                        <a:pt x="198" y="68"/>
                        <a:pt x="198" y="68"/>
                      </a:cubicBezTo>
                      <a:cubicBezTo>
                        <a:pt x="199" y="68"/>
                        <a:pt x="199" y="68"/>
                        <a:pt x="199" y="68"/>
                      </a:cubicBezTo>
                      <a:cubicBezTo>
                        <a:pt x="200" y="70"/>
                        <a:pt x="200" y="70"/>
                        <a:pt x="200" y="70"/>
                      </a:cubicBezTo>
                      <a:cubicBezTo>
                        <a:pt x="200" y="71"/>
                        <a:pt x="200" y="71"/>
                        <a:pt x="200" y="71"/>
                      </a:cubicBezTo>
                      <a:cubicBezTo>
                        <a:pt x="202" y="71"/>
                        <a:pt x="202" y="71"/>
                        <a:pt x="202" y="71"/>
                      </a:cubicBezTo>
                      <a:cubicBezTo>
                        <a:pt x="203" y="70"/>
                        <a:pt x="203" y="70"/>
                        <a:pt x="203" y="70"/>
                      </a:cubicBezTo>
                      <a:cubicBezTo>
                        <a:pt x="204" y="71"/>
                        <a:pt x="204" y="71"/>
                        <a:pt x="204" y="71"/>
                      </a:cubicBezTo>
                      <a:cubicBezTo>
                        <a:pt x="204" y="72"/>
                        <a:pt x="204" y="72"/>
                        <a:pt x="204" y="72"/>
                      </a:cubicBezTo>
                      <a:cubicBezTo>
                        <a:pt x="204" y="72"/>
                        <a:pt x="204" y="72"/>
                        <a:pt x="204" y="72"/>
                      </a:cubicBezTo>
                      <a:cubicBezTo>
                        <a:pt x="206" y="72"/>
                        <a:pt x="206" y="72"/>
                        <a:pt x="206" y="72"/>
                      </a:cubicBezTo>
                      <a:cubicBezTo>
                        <a:pt x="207" y="70"/>
                        <a:pt x="207" y="70"/>
                        <a:pt x="207" y="70"/>
                      </a:cubicBezTo>
                      <a:cubicBezTo>
                        <a:pt x="206" y="69"/>
                        <a:pt x="206" y="69"/>
                        <a:pt x="206" y="69"/>
                      </a:cubicBezTo>
                      <a:cubicBezTo>
                        <a:pt x="208" y="68"/>
                        <a:pt x="208" y="68"/>
                        <a:pt x="208" y="68"/>
                      </a:cubicBezTo>
                      <a:cubicBezTo>
                        <a:pt x="208" y="68"/>
                        <a:pt x="208" y="68"/>
                        <a:pt x="208" y="68"/>
                      </a:cubicBezTo>
                      <a:cubicBezTo>
                        <a:pt x="206" y="67"/>
                        <a:pt x="206" y="67"/>
                        <a:pt x="206" y="67"/>
                      </a:cubicBezTo>
                      <a:cubicBezTo>
                        <a:pt x="204" y="66"/>
                        <a:pt x="204" y="66"/>
                        <a:pt x="204" y="66"/>
                      </a:cubicBezTo>
                      <a:cubicBezTo>
                        <a:pt x="202" y="67"/>
                        <a:pt x="202" y="67"/>
                        <a:pt x="202" y="67"/>
                      </a:cubicBezTo>
                      <a:cubicBezTo>
                        <a:pt x="202" y="66"/>
                        <a:pt x="202" y="66"/>
                        <a:pt x="202" y="66"/>
                      </a:cubicBezTo>
                      <a:cubicBezTo>
                        <a:pt x="201" y="66"/>
                        <a:pt x="201" y="66"/>
                        <a:pt x="201" y="66"/>
                      </a:cubicBezTo>
                      <a:cubicBezTo>
                        <a:pt x="199" y="66"/>
                        <a:pt x="199" y="66"/>
                        <a:pt x="199" y="66"/>
                      </a:cubicBezTo>
                      <a:cubicBezTo>
                        <a:pt x="198" y="67"/>
                        <a:pt x="198" y="67"/>
                        <a:pt x="198" y="67"/>
                      </a:cubicBezTo>
                      <a:cubicBezTo>
                        <a:pt x="198" y="66"/>
                        <a:pt x="198" y="66"/>
                        <a:pt x="198" y="66"/>
                      </a:cubicBezTo>
                      <a:cubicBezTo>
                        <a:pt x="198" y="65"/>
                        <a:pt x="198" y="65"/>
                        <a:pt x="198" y="65"/>
                      </a:cubicBezTo>
                      <a:cubicBezTo>
                        <a:pt x="198" y="62"/>
                        <a:pt x="198" y="62"/>
                        <a:pt x="198" y="62"/>
                      </a:cubicBezTo>
                      <a:cubicBezTo>
                        <a:pt x="199" y="61"/>
                        <a:pt x="199" y="61"/>
                        <a:pt x="199" y="61"/>
                      </a:cubicBezTo>
                      <a:cubicBezTo>
                        <a:pt x="200" y="61"/>
                        <a:pt x="200" y="61"/>
                        <a:pt x="200" y="61"/>
                      </a:cubicBezTo>
                      <a:cubicBezTo>
                        <a:pt x="201" y="61"/>
                        <a:pt x="201" y="61"/>
                        <a:pt x="201" y="61"/>
                      </a:cubicBezTo>
                      <a:cubicBezTo>
                        <a:pt x="201" y="61"/>
                        <a:pt x="201" y="61"/>
                        <a:pt x="201" y="61"/>
                      </a:cubicBezTo>
                      <a:cubicBezTo>
                        <a:pt x="198" y="58"/>
                        <a:pt x="198" y="58"/>
                        <a:pt x="198" y="58"/>
                      </a:cubicBezTo>
                      <a:cubicBezTo>
                        <a:pt x="198" y="57"/>
                        <a:pt x="198" y="57"/>
                        <a:pt x="198" y="57"/>
                      </a:cubicBezTo>
                      <a:cubicBezTo>
                        <a:pt x="199" y="57"/>
                        <a:pt x="199" y="57"/>
                        <a:pt x="199" y="57"/>
                      </a:cubicBezTo>
                      <a:cubicBezTo>
                        <a:pt x="199" y="56"/>
                        <a:pt x="199" y="56"/>
                        <a:pt x="199" y="56"/>
                      </a:cubicBezTo>
                      <a:cubicBezTo>
                        <a:pt x="197" y="56"/>
                        <a:pt x="197" y="56"/>
                        <a:pt x="197" y="56"/>
                      </a:cubicBezTo>
                      <a:cubicBezTo>
                        <a:pt x="196" y="57"/>
                        <a:pt x="196" y="57"/>
                        <a:pt x="196" y="57"/>
                      </a:cubicBezTo>
                      <a:cubicBezTo>
                        <a:pt x="196" y="56"/>
                        <a:pt x="196" y="56"/>
                        <a:pt x="196" y="56"/>
                      </a:cubicBezTo>
                      <a:cubicBezTo>
                        <a:pt x="196" y="56"/>
                        <a:pt x="196" y="56"/>
                        <a:pt x="196" y="56"/>
                      </a:cubicBezTo>
                      <a:cubicBezTo>
                        <a:pt x="196" y="58"/>
                        <a:pt x="196" y="58"/>
                        <a:pt x="196" y="58"/>
                      </a:cubicBezTo>
                      <a:cubicBezTo>
                        <a:pt x="195" y="57"/>
                        <a:pt x="195" y="57"/>
                        <a:pt x="195" y="57"/>
                      </a:cubicBezTo>
                      <a:cubicBezTo>
                        <a:pt x="192" y="54"/>
                        <a:pt x="192" y="54"/>
                        <a:pt x="192" y="54"/>
                      </a:cubicBezTo>
                      <a:cubicBezTo>
                        <a:pt x="192" y="54"/>
                        <a:pt x="192" y="54"/>
                        <a:pt x="192" y="54"/>
                      </a:cubicBezTo>
                      <a:cubicBezTo>
                        <a:pt x="194" y="52"/>
                        <a:pt x="194" y="52"/>
                        <a:pt x="194" y="52"/>
                      </a:cubicBezTo>
                      <a:cubicBezTo>
                        <a:pt x="195" y="50"/>
                        <a:pt x="195" y="50"/>
                        <a:pt x="195" y="50"/>
                      </a:cubicBezTo>
                      <a:cubicBezTo>
                        <a:pt x="195" y="46"/>
                        <a:pt x="195" y="46"/>
                        <a:pt x="195" y="46"/>
                      </a:cubicBezTo>
                      <a:cubicBezTo>
                        <a:pt x="195" y="42"/>
                        <a:pt x="195" y="42"/>
                        <a:pt x="195" y="42"/>
                      </a:cubicBezTo>
                      <a:cubicBezTo>
                        <a:pt x="193" y="38"/>
                        <a:pt x="193" y="38"/>
                        <a:pt x="193" y="38"/>
                      </a:cubicBezTo>
                      <a:cubicBezTo>
                        <a:pt x="192" y="32"/>
                        <a:pt x="192" y="32"/>
                        <a:pt x="192" y="32"/>
                      </a:cubicBezTo>
                      <a:cubicBezTo>
                        <a:pt x="191" y="30"/>
                        <a:pt x="191" y="30"/>
                        <a:pt x="191" y="30"/>
                      </a:cubicBezTo>
                      <a:cubicBezTo>
                        <a:pt x="191" y="30"/>
                        <a:pt x="191" y="30"/>
                        <a:pt x="191" y="30"/>
                      </a:cubicBezTo>
                      <a:cubicBezTo>
                        <a:pt x="192" y="30"/>
                        <a:pt x="192" y="30"/>
                        <a:pt x="192" y="30"/>
                      </a:cubicBezTo>
                      <a:cubicBezTo>
                        <a:pt x="193" y="30"/>
                        <a:pt x="193" y="30"/>
                        <a:pt x="193" y="30"/>
                      </a:cubicBezTo>
                      <a:cubicBezTo>
                        <a:pt x="194" y="29"/>
                        <a:pt x="194" y="29"/>
                        <a:pt x="194" y="29"/>
                      </a:cubicBezTo>
                      <a:cubicBezTo>
                        <a:pt x="195" y="28"/>
                        <a:pt x="195" y="28"/>
                        <a:pt x="195" y="28"/>
                      </a:cubicBezTo>
                      <a:cubicBezTo>
                        <a:pt x="195" y="26"/>
                        <a:pt x="195" y="26"/>
                        <a:pt x="195" y="26"/>
                      </a:cubicBezTo>
                      <a:cubicBezTo>
                        <a:pt x="198" y="24"/>
                        <a:pt x="198" y="24"/>
                        <a:pt x="198" y="24"/>
                      </a:cubicBezTo>
                      <a:cubicBezTo>
                        <a:pt x="199" y="22"/>
                        <a:pt x="199" y="22"/>
                        <a:pt x="199" y="22"/>
                      </a:cubicBezTo>
                      <a:cubicBezTo>
                        <a:pt x="200" y="22"/>
                        <a:pt x="200" y="22"/>
                        <a:pt x="200" y="22"/>
                      </a:cubicBezTo>
                      <a:cubicBezTo>
                        <a:pt x="203" y="24"/>
                        <a:pt x="203" y="24"/>
                        <a:pt x="203" y="24"/>
                      </a:cubicBezTo>
                      <a:cubicBezTo>
                        <a:pt x="204" y="25"/>
                        <a:pt x="204" y="25"/>
                        <a:pt x="204" y="25"/>
                      </a:cubicBezTo>
                      <a:cubicBezTo>
                        <a:pt x="206" y="25"/>
                        <a:pt x="206" y="25"/>
                        <a:pt x="206" y="25"/>
                      </a:cubicBezTo>
                      <a:cubicBezTo>
                        <a:pt x="207" y="26"/>
                        <a:pt x="207" y="26"/>
                        <a:pt x="207" y="26"/>
                      </a:cubicBezTo>
                      <a:cubicBezTo>
                        <a:pt x="209" y="26"/>
                        <a:pt x="209" y="26"/>
                        <a:pt x="209" y="26"/>
                      </a:cubicBezTo>
                      <a:cubicBezTo>
                        <a:pt x="211" y="24"/>
                        <a:pt x="211" y="24"/>
                        <a:pt x="211" y="24"/>
                      </a:cubicBezTo>
                      <a:cubicBezTo>
                        <a:pt x="213" y="24"/>
                        <a:pt x="213" y="24"/>
                        <a:pt x="213" y="24"/>
                      </a:cubicBezTo>
                      <a:cubicBezTo>
                        <a:pt x="215" y="23"/>
                        <a:pt x="215" y="23"/>
                        <a:pt x="215" y="23"/>
                      </a:cubicBezTo>
                      <a:cubicBezTo>
                        <a:pt x="216" y="23"/>
                        <a:pt x="216" y="23"/>
                        <a:pt x="216" y="23"/>
                      </a:cubicBezTo>
                      <a:cubicBezTo>
                        <a:pt x="218" y="22"/>
                        <a:pt x="218" y="22"/>
                        <a:pt x="218" y="22"/>
                      </a:cubicBezTo>
                      <a:cubicBezTo>
                        <a:pt x="224" y="17"/>
                        <a:pt x="224" y="17"/>
                        <a:pt x="224" y="17"/>
                      </a:cubicBezTo>
                      <a:cubicBezTo>
                        <a:pt x="226" y="15"/>
                        <a:pt x="226" y="15"/>
                        <a:pt x="226" y="15"/>
                      </a:cubicBezTo>
                      <a:cubicBezTo>
                        <a:pt x="230" y="13"/>
                        <a:pt x="230" y="13"/>
                        <a:pt x="230" y="13"/>
                      </a:cubicBezTo>
                      <a:cubicBezTo>
                        <a:pt x="233" y="11"/>
                        <a:pt x="233" y="11"/>
                        <a:pt x="233" y="11"/>
                      </a:cubicBezTo>
                      <a:cubicBezTo>
                        <a:pt x="236" y="9"/>
                        <a:pt x="236" y="9"/>
                        <a:pt x="236" y="9"/>
                      </a:cubicBezTo>
                      <a:cubicBezTo>
                        <a:pt x="237" y="10"/>
                        <a:pt x="237" y="10"/>
                        <a:pt x="237" y="10"/>
                      </a:cubicBezTo>
                      <a:cubicBezTo>
                        <a:pt x="239" y="10"/>
                        <a:pt x="239" y="10"/>
                        <a:pt x="239" y="10"/>
                      </a:cubicBezTo>
                      <a:cubicBezTo>
                        <a:pt x="240" y="10"/>
                        <a:pt x="240" y="10"/>
                        <a:pt x="240" y="10"/>
                      </a:cubicBezTo>
                      <a:cubicBezTo>
                        <a:pt x="239" y="9"/>
                        <a:pt x="239" y="9"/>
                        <a:pt x="239" y="9"/>
                      </a:cubicBezTo>
                      <a:cubicBezTo>
                        <a:pt x="238" y="8"/>
                        <a:pt x="238" y="8"/>
                        <a:pt x="238" y="8"/>
                      </a:cubicBezTo>
                      <a:cubicBezTo>
                        <a:pt x="238" y="8"/>
                        <a:pt x="238" y="8"/>
                        <a:pt x="238" y="8"/>
                      </a:cubicBezTo>
                      <a:cubicBezTo>
                        <a:pt x="238" y="8"/>
                        <a:pt x="238" y="8"/>
                        <a:pt x="238" y="8"/>
                      </a:cubicBezTo>
                      <a:cubicBezTo>
                        <a:pt x="239" y="8"/>
                        <a:pt x="239" y="8"/>
                        <a:pt x="239" y="8"/>
                      </a:cubicBezTo>
                      <a:cubicBezTo>
                        <a:pt x="240" y="9"/>
                        <a:pt x="240" y="9"/>
                        <a:pt x="240" y="9"/>
                      </a:cubicBezTo>
                      <a:cubicBezTo>
                        <a:pt x="241" y="10"/>
                        <a:pt x="241" y="10"/>
                        <a:pt x="241" y="10"/>
                      </a:cubicBezTo>
                      <a:cubicBezTo>
                        <a:pt x="243" y="10"/>
                        <a:pt x="243" y="10"/>
                        <a:pt x="243" y="10"/>
                      </a:cubicBezTo>
                      <a:cubicBezTo>
                        <a:pt x="246" y="8"/>
                        <a:pt x="246" y="8"/>
                        <a:pt x="246" y="8"/>
                      </a:cubicBezTo>
                      <a:cubicBezTo>
                        <a:pt x="246" y="9"/>
                        <a:pt x="246" y="9"/>
                        <a:pt x="246" y="9"/>
                      </a:cubicBezTo>
                      <a:cubicBezTo>
                        <a:pt x="246" y="9"/>
                        <a:pt x="246" y="9"/>
                        <a:pt x="246" y="9"/>
                      </a:cubicBezTo>
                      <a:cubicBezTo>
                        <a:pt x="244" y="12"/>
                        <a:pt x="244" y="12"/>
                        <a:pt x="244" y="12"/>
                      </a:cubicBezTo>
                      <a:cubicBezTo>
                        <a:pt x="244" y="14"/>
                        <a:pt x="244" y="14"/>
                        <a:pt x="244" y="14"/>
                      </a:cubicBezTo>
                      <a:cubicBezTo>
                        <a:pt x="244" y="15"/>
                        <a:pt x="244" y="15"/>
                        <a:pt x="244" y="15"/>
                      </a:cubicBezTo>
                      <a:cubicBezTo>
                        <a:pt x="245" y="15"/>
                        <a:pt x="245" y="15"/>
                        <a:pt x="245" y="15"/>
                      </a:cubicBezTo>
                      <a:cubicBezTo>
                        <a:pt x="246" y="12"/>
                        <a:pt x="246" y="12"/>
                        <a:pt x="246" y="12"/>
                      </a:cubicBezTo>
                      <a:cubicBezTo>
                        <a:pt x="247" y="10"/>
                        <a:pt x="247" y="10"/>
                        <a:pt x="247" y="10"/>
                      </a:cubicBezTo>
                      <a:cubicBezTo>
                        <a:pt x="249" y="8"/>
                        <a:pt x="249" y="8"/>
                        <a:pt x="249" y="8"/>
                      </a:cubicBezTo>
                      <a:cubicBezTo>
                        <a:pt x="250" y="8"/>
                        <a:pt x="250" y="8"/>
                        <a:pt x="250" y="8"/>
                      </a:cubicBezTo>
                      <a:cubicBezTo>
                        <a:pt x="251" y="8"/>
                        <a:pt x="251" y="8"/>
                        <a:pt x="251" y="8"/>
                      </a:cubicBezTo>
                      <a:cubicBezTo>
                        <a:pt x="251" y="7"/>
                        <a:pt x="251" y="7"/>
                        <a:pt x="251" y="7"/>
                      </a:cubicBezTo>
                      <a:cubicBezTo>
                        <a:pt x="249" y="7"/>
                        <a:pt x="249" y="7"/>
                        <a:pt x="249" y="7"/>
                      </a:cubicBezTo>
                      <a:cubicBezTo>
                        <a:pt x="249" y="6"/>
                        <a:pt x="249" y="6"/>
                        <a:pt x="249" y="6"/>
                      </a:cubicBezTo>
                      <a:cubicBezTo>
                        <a:pt x="250" y="5"/>
                        <a:pt x="250" y="5"/>
                        <a:pt x="250" y="5"/>
                      </a:cubicBezTo>
                      <a:cubicBezTo>
                        <a:pt x="252" y="4"/>
                        <a:pt x="252" y="4"/>
                        <a:pt x="252" y="4"/>
                      </a:cubicBezTo>
                      <a:cubicBezTo>
                        <a:pt x="254" y="3"/>
                        <a:pt x="254" y="3"/>
                        <a:pt x="254" y="3"/>
                      </a:cubicBezTo>
                      <a:cubicBezTo>
                        <a:pt x="255" y="2"/>
                        <a:pt x="255" y="2"/>
                        <a:pt x="255" y="2"/>
                      </a:cubicBezTo>
                      <a:cubicBezTo>
                        <a:pt x="256" y="2"/>
                        <a:pt x="256" y="2"/>
                        <a:pt x="256" y="2"/>
                      </a:cubicBezTo>
                      <a:cubicBezTo>
                        <a:pt x="255" y="3"/>
                        <a:pt x="255" y="3"/>
                        <a:pt x="255" y="3"/>
                      </a:cubicBezTo>
                      <a:cubicBezTo>
                        <a:pt x="254" y="4"/>
                        <a:pt x="254" y="4"/>
                        <a:pt x="254" y="4"/>
                      </a:cubicBezTo>
                      <a:cubicBezTo>
                        <a:pt x="255" y="5"/>
                        <a:pt x="255" y="5"/>
                        <a:pt x="255" y="5"/>
                      </a:cubicBezTo>
                      <a:cubicBezTo>
                        <a:pt x="256" y="5"/>
                        <a:pt x="256" y="5"/>
                        <a:pt x="256" y="5"/>
                      </a:cubicBezTo>
                      <a:cubicBezTo>
                        <a:pt x="256" y="4"/>
                        <a:pt x="256" y="4"/>
                        <a:pt x="256" y="4"/>
                      </a:cubicBezTo>
                      <a:cubicBezTo>
                        <a:pt x="257" y="3"/>
                        <a:pt x="257" y="3"/>
                        <a:pt x="257" y="3"/>
                      </a:cubicBezTo>
                      <a:cubicBezTo>
                        <a:pt x="258" y="4"/>
                        <a:pt x="258" y="4"/>
                        <a:pt x="258" y="4"/>
                      </a:cubicBezTo>
                      <a:cubicBezTo>
                        <a:pt x="259" y="5"/>
                        <a:pt x="259" y="5"/>
                        <a:pt x="259" y="5"/>
                      </a:cubicBezTo>
                      <a:cubicBezTo>
                        <a:pt x="259" y="4"/>
                        <a:pt x="259" y="4"/>
                        <a:pt x="259" y="4"/>
                      </a:cubicBezTo>
                      <a:cubicBezTo>
                        <a:pt x="260" y="4"/>
                        <a:pt x="260" y="4"/>
                        <a:pt x="260" y="4"/>
                      </a:cubicBezTo>
                      <a:cubicBezTo>
                        <a:pt x="261" y="5"/>
                        <a:pt x="261" y="5"/>
                        <a:pt x="261" y="5"/>
                      </a:cubicBezTo>
                      <a:cubicBezTo>
                        <a:pt x="264" y="5"/>
                        <a:pt x="264" y="5"/>
                        <a:pt x="264" y="5"/>
                      </a:cubicBezTo>
                      <a:cubicBezTo>
                        <a:pt x="266" y="5"/>
                        <a:pt x="266" y="5"/>
                        <a:pt x="266" y="5"/>
                      </a:cubicBezTo>
                      <a:cubicBezTo>
                        <a:pt x="269" y="3"/>
                        <a:pt x="269" y="3"/>
                        <a:pt x="269" y="3"/>
                      </a:cubicBezTo>
                      <a:cubicBezTo>
                        <a:pt x="270" y="2"/>
                        <a:pt x="270" y="2"/>
                        <a:pt x="270" y="2"/>
                      </a:cubicBezTo>
                      <a:cubicBezTo>
                        <a:pt x="272" y="2"/>
                        <a:pt x="272" y="2"/>
                        <a:pt x="272" y="2"/>
                      </a:cubicBezTo>
                      <a:cubicBezTo>
                        <a:pt x="272" y="1"/>
                        <a:pt x="272" y="1"/>
                        <a:pt x="272" y="1"/>
                      </a:cubicBezTo>
                      <a:cubicBezTo>
                        <a:pt x="275" y="0"/>
                        <a:pt x="275" y="0"/>
                        <a:pt x="275" y="0"/>
                      </a:cubicBezTo>
                      <a:cubicBezTo>
                        <a:pt x="275" y="0"/>
                        <a:pt x="275" y="0"/>
                        <a:pt x="275" y="0"/>
                      </a:cubicBezTo>
                      <a:cubicBezTo>
                        <a:pt x="275" y="0"/>
                        <a:pt x="275" y="0"/>
                        <a:pt x="275" y="0"/>
                      </a:cubicBezTo>
                      <a:cubicBezTo>
                        <a:pt x="274" y="0"/>
                        <a:pt x="274" y="0"/>
                        <a:pt x="274" y="0"/>
                      </a:cubicBezTo>
                      <a:cubicBezTo>
                        <a:pt x="274" y="1"/>
                        <a:pt x="274" y="1"/>
                        <a:pt x="274" y="1"/>
                      </a:cubicBezTo>
                      <a:cubicBezTo>
                        <a:pt x="274" y="2"/>
                        <a:pt x="274" y="2"/>
                        <a:pt x="274" y="2"/>
                      </a:cubicBezTo>
                      <a:cubicBezTo>
                        <a:pt x="275" y="2"/>
                        <a:pt x="275" y="2"/>
                        <a:pt x="275" y="2"/>
                      </a:cubicBezTo>
                      <a:cubicBezTo>
                        <a:pt x="275" y="3"/>
                        <a:pt x="275" y="3"/>
                        <a:pt x="275" y="3"/>
                      </a:cubicBezTo>
                      <a:cubicBezTo>
                        <a:pt x="276" y="3"/>
                        <a:pt x="276" y="3"/>
                        <a:pt x="276" y="3"/>
                      </a:cubicBezTo>
                      <a:cubicBezTo>
                        <a:pt x="277" y="4"/>
                        <a:pt x="277" y="4"/>
                        <a:pt x="277" y="4"/>
                      </a:cubicBezTo>
                      <a:cubicBezTo>
                        <a:pt x="277" y="4"/>
                        <a:pt x="277" y="4"/>
                        <a:pt x="277" y="4"/>
                      </a:cubicBezTo>
                      <a:cubicBezTo>
                        <a:pt x="277" y="5"/>
                        <a:pt x="277" y="5"/>
                        <a:pt x="277" y="5"/>
                      </a:cubicBezTo>
                      <a:cubicBezTo>
                        <a:pt x="277" y="5"/>
                        <a:pt x="277" y="5"/>
                        <a:pt x="277" y="5"/>
                      </a:cubicBezTo>
                      <a:cubicBezTo>
                        <a:pt x="275" y="6"/>
                        <a:pt x="275" y="6"/>
                        <a:pt x="275" y="6"/>
                      </a:cubicBezTo>
                      <a:cubicBezTo>
                        <a:pt x="274" y="7"/>
                        <a:pt x="274" y="7"/>
                        <a:pt x="274" y="7"/>
                      </a:cubicBezTo>
                      <a:cubicBezTo>
                        <a:pt x="273" y="7"/>
                        <a:pt x="273" y="7"/>
                        <a:pt x="273" y="7"/>
                      </a:cubicBezTo>
                      <a:cubicBezTo>
                        <a:pt x="272" y="6"/>
                        <a:pt x="272" y="6"/>
                        <a:pt x="272" y="6"/>
                      </a:cubicBezTo>
                      <a:cubicBezTo>
                        <a:pt x="270" y="7"/>
                        <a:pt x="270" y="7"/>
                        <a:pt x="270" y="7"/>
                      </a:cubicBezTo>
                      <a:cubicBezTo>
                        <a:pt x="269" y="8"/>
                        <a:pt x="269" y="8"/>
                        <a:pt x="269" y="8"/>
                      </a:cubicBezTo>
                      <a:cubicBezTo>
                        <a:pt x="268" y="9"/>
                        <a:pt x="268" y="9"/>
                        <a:pt x="268" y="9"/>
                      </a:cubicBezTo>
                      <a:cubicBezTo>
                        <a:pt x="268" y="9"/>
                        <a:pt x="268" y="9"/>
                        <a:pt x="268" y="9"/>
                      </a:cubicBezTo>
                      <a:cubicBezTo>
                        <a:pt x="270" y="9"/>
                        <a:pt x="270" y="9"/>
                        <a:pt x="270" y="9"/>
                      </a:cubicBezTo>
                      <a:cubicBezTo>
                        <a:pt x="270" y="10"/>
                        <a:pt x="270" y="10"/>
                        <a:pt x="270" y="10"/>
                      </a:cubicBezTo>
                      <a:cubicBezTo>
                        <a:pt x="269" y="12"/>
                        <a:pt x="269" y="12"/>
                        <a:pt x="269" y="12"/>
                      </a:cubicBezTo>
                      <a:cubicBezTo>
                        <a:pt x="269" y="12"/>
                        <a:pt x="269" y="12"/>
                        <a:pt x="269" y="12"/>
                      </a:cubicBezTo>
                      <a:cubicBezTo>
                        <a:pt x="271" y="12"/>
                        <a:pt x="271" y="12"/>
                        <a:pt x="271" y="12"/>
                      </a:cubicBezTo>
                      <a:cubicBezTo>
                        <a:pt x="271" y="11"/>
                        <a:pt x="271" y="11"/>
                        <a:pt x="271" y="11"/>
                      </a:cubicBezTo>
                      <a:cubicBezTo>
                        <a:pt x="272" y="10"/>
                        <a:pt x="272" y="10"/>
                        <a:pt x="272" y="10"/>
                      </a:cubicBezTo>
                      <a:cubicBezTo>
                        <a:pt x="272" y="10"/>
                        <a:pt x="272" y="10"/>
                        <a:pt x="272" y="10"/>
                      </a:cubicBezTo>
                      <a:cubicBezTo>
                        <a:pt x="271" y="11"/>
                        <a:pt x="271" y="11"/>
                        <a:pt x="271" y="11"/>
                      </a:cubicBezTo>
                      <a:cubicBezTo>
                        <a:pt x="271" y="12"/>
                        <a:pt x="271" y="12"/>
                        <a:pt x="271" y="12"/>
                      </a:cubicBezTo>
                      <a:cubicBezTo>
                        <a:pt x="272" y="15"/>
                        <a:pt x="272" y="15"/>
                        <a:pt x="272" y="15"/>
                      </a:cubicBezTo>
                      <a:cubicBezTo>
                        <a:pt x="272" y="12"/>
                        <a:pt x="272" y="12"/>
                        <a:pt x="272" y="12"/>
                      </a:cubicBezTo>
                      <a:cubicBezTo>
                        <a:pt x="273" y="11"/>
                        <a:pt x="273" y="11"/>
                        <a:pt x="273" y="11"/>
                      </a:cubicBezTo>
                      <a:cubicBezTo>
                        <a:pt x="273" y="11"/>
                        <a:pt x="273" y="11"/>
                        <a:pt x="273" y="11"/>
                      </a:cubicBezTo>
                      <a:cubicBezTo>
                        <a:pt x="274" y="11"/>
                        <a:pt x="274" y="11"/>
                        <a:pt x="274" y="11"/>
                      </a:cubicBezTo>
                      <a:cubicBezTo>
                        <a:pt x="275" y="10"/>
                        <a:pt x="275" y="10"/>
                        <a:pt x="275" y="10"/>
                      </a:cubicBezTo>
                      <a:cubicBezTo>
                        <a:pt x="275" y="9"/>
                        <a:pt x="275" y="9"/>
                        <a:pt x="275" y="9"/>
                      </a:cubicBezTo>
                      <a:cubicBezTo>
                        <a:pt x="275" y="8"/>
                        <a:pt x="275" y="8"/>
                        <a:pt x="275" y="8"/>
                      </a:cubicBezTo>
                      <a:cubicBezTo>
                        <a:pt x="276" y="8"/>
                        <a:pt x="276" y="8"/>
                        <a:pt x="276" y="8"/>
                      </a:cubicBezTo>
                      <a:cubicBezTo>
                        <a:pt x="277" y="9"/>
                        <a:pt x="277" y="9"/>
                        <a:pt x="277" y="9"/>
                      </a:cubicBezTo>
                      <a:cubicBezTo>
                        <a:pt x="277" y="9"/>
                        <a:pt x="277" y="9"/>
                        <a:pt x="277" y="9"/>
                      </a:cubicBezTo>
                      <a:cubicBezTo>
                        <a:pt x="278" y="7"/>
                        <a:pt x="278" y="7"/>
                        <a:pt x="278" y="7"/>
                      </a:cubicBezTo>
                      <a:cubicBezTo>
                        <a:pt x="279" y="6"/>
                        <a:pt x="279" y="6"/>
                        <a:pt x="279" y="6"/>
                      </a:cubicBezTo>
                      <a:cubicBezTo>
                        <a:pt x="279" y="6"/>
                        <a:pt x="279" y="6"/>
                        <a:pt x="279" y="6"/>
                      </a:cubicBezTo>
                      <a:cubicBezTo>
                        <a:pt x="279" y="7"/>
                        <a:pt x="279" y="7"/>
                        <a:pt x="279" y="7"/>
                      </a:cubicBezTo>
                      <a:cubicBezTo>
                        <a:pt x="279" y="8"/>
                        <a:pt x="279" y="8"/>
                        <a:pt x="279" y="8"/>
                      </a:cubicBezTo>
                      <a:cubicBezTo>
                        <a:pt x="279" y="9"/>
                        <a:pt x="279" y="9"/>
                        <a:pt x="279" y="9"/>
                      </a:cubicBezTo>
                      <a:cubicBezTo>
                        <a:pt x="278" y="9"/>
                        <a:pt x="278" y="9"/>
                        <a:pt x="278" y="9"/>
                      </a:cubicBezTo>
                      <a:cubicBezTo>
                        <a:pt x="278" y="10"/>
                        <a:pt x="278" y="10"/>
                        <a:pt x="278" y="10"/>
                      </a:cubicBezTo>
                      <a:cubicBezTo>
                        <a:pt x="278" y="11"/>
                        <a:pt x="278" y="11"/>
                        <a:pt x="278" y="11"/>
                      </a:cubicBezTo>
                      <a:cubicBezTo>
                        <a:pt x="277" y="11"/>
                        <a:pt x="277" y="11"/>
                        <a:pt x="277" y="11"/>
                      </a:cubicBezTo>
                      <a:cubicBezTo>
                        <a:pt x="277" y="12"/>
                        <a:pt x="277" y="12"/>
                        <a:pt x="277" y="12"/>
                      </a:cubicBezTo>
                      <a:cubicBezTo>
                        <a:pt x="278" y="14"/>
                        <a:pt x="278" y="14"/>
                        <a:pt x="278" y="14"/>
                      </a:cubicBezTo>
                      <a:cubicBezTo>
                        <a:pt x="278" y="14"/>
                        <a:pt x="278" y="14"/>
                        <a:pt x="278" y="14"/>
                      </a:cubicBezTo>
                      <a:cubicBezTo>
                        <a:pt x="278" y="13"/>
                        <a:pt x="278" y="13"/>
                        <a:pt x="278" y="13"/>
                      </a:cubicBezTo>
                      <a:cubicBezTo>
                        <a:pt x="279" y="12"/>
                        <a:pt x="279" y="12"/>
                        <a:pt x="279" y="12"/>
                      </a:cubicBezTo>
                      <a:cubicBezTo>
                        <a:pt x="280" y="12"/>
                        <a:pt x="280" y="12"/>
                        <a:pt x="280" y="12"/>
                      </a:cubicBezTo>
                      <a:cubicBezTo>
                        <a:pt x="281" y="12"/>
                        <a:pt x="281" y="12"/>
                        <a:pt x="281" y="12"/>
                      </a:cubicBezTo>
                      <a:cubicBezTo>
                        <a:pt x="283" y="13"/>
                        <a:pt x="283" y="13"/>
                        <a:pt x="283" y="13"/>
                      </a:cubicBezTo>
                      <a:cubicBezTo>
                        <a:pt x="284" y="13"/>
                        <a:pt x="284" y="13"/>
                        <a:pt x="284" y="13"/>
                      </a:cubicBezTo>
                      <a:cubicBezTo>
                        <a:pt x="285" y="13"/>
                        <a:pt x="285" y="13"/>
                        <a:pt x="285" y="13"/>
                      </a:cubicBezTo>
                      <a:cubicBezTo>
                        <a:pt x="285" y="14"/>
                        <a:pt x="285" y="14"/>
                        <a:pt x="285" y="14"/>
                      </a:cubicBezTo>
                      <a:cubicBezTo>
                        <a:pt x="286" y="14"/>
                        <a:pt x="286" y="14"/>
                        <a:pt x="286" y="14"/>
                      </a:cubicBezTo>
                      <a:cubicBezTo>
                        <a:pt x="287" y="14"/>
                        <a:pt x="287" y="14"/>
                        <a:pt x="287" y="14"/>
                      </a:cubicBezTo>
                      <a:cubicBezTo>
                        <a:pt x="287" y="15"/>
                        <a:pt x="287" y="15"/>
                        <a:pt x="287" y="15"/>
                      </a:cubicBezTo>
                      <a:cubicBezTo>
                        <a:pt x="288" y="16"/>
                        <a:pt x="288" y="16"/>
                        <a:pt x="288" y="16"/>
                      </a:cubicBezTo>
                      <a:cubicBezTo>
                        <a:pt x="287" y="16"/>
                        <a:pt x="287" y="16"/>
                        <a:pt x="287" y="16"/>
                      </a:cubicBezTo>
                      <a:cubicBezTo>
                        <a:pt x="285" y="17"/>
                        <a:pt x="285" y="17"/>
                        <a:pt x="285" y="17"/>
                      </a:cubicBezTo>
                      <a:cubicBezTo>
                        <a:pt x="285" y="18"/>
                        <a:pt x="285" y="18"/>
                        <a:pt x="285" y="18"/>
                      </a:cubicBezTo>
                      <a:cubicBezTo>
                        <a:pt x="285" y="19"/>
                        <a:pt x="285" y="19"/>
                        <a:pt x="285" y="19"/>
                      </a:cubicBezTo>
                      <a:cubicBezTo>
                        <a:pt x="288" y="21"/>
                        <a:pt x="288" y="21"/>
                        <a:pt x="288" y="21"/>
                      </a:cubicBezTo>
                      <a:cubicBezTo>
                        <a:pt x="288" y="21"/>
                        <a:pt x="288" y="21"/>
                        <a:pt x="288" y="21"/>
                      </a:cubicBezTo>
                      <a:cubicBezTo>
                        <a:pt x="287" y="21"/>
                        <a:pt x="287" y="21"/>
                        <a:pt x="287" y="21"/>
                      </a:cubicBezTo>
                      <a:cubicBezTo>
                        <a:pt x="286" y="21"/>
                        <a:pt x="286" y="21"/>
                        <a:pt x="286" y="21"/>
                      </a:cubicBezTo>
                      <a:cubicBezTo>
                        <a:pt x="286" y="22"/>
                        <a:pt x="286" y="22"/>
                        <a:pt x="286" y="22"/>
                      </a:cubicBezTo>
                      <a:cubicBezTo>
                        <a:pt x="288" y="24"/>
                        <a:pt x="288" y="24"/>
                        <a:pt x="288" y="24"/>
                      </a:cubicBezTo>
                      <a:cubicBezTo>
                        <a:pt x="288" y="25"/>
                        <a:pt x="288" y="25"/>
                        <a:pt x="288" y="25"/>
                      </a:cubicBezTo>
                      <a:cubicBezTo>
                        <a:pt x="288" y="26"/>
                        <a:pt x="288" y="26"/>
                        <a:pt x="288" y="26"/>
                      </a:cubicBezTo>
                      <a:cubicBezTo>
                        <a:pt x="288" y="28"/>
                        <a:pt x="288" y="28"/>
                        <a:pt x="288" y="28"/>
                      </a:cubicBezTo>
                      <a:cubicBezTo>
                        <a:pt x="287" y="29"/>
                        <a:pt x="287" y="29"/>
                        <a:pt x="287" y="29"/>
                      </a:cubicBezTo>
                      <a:cubicBezTo>
                        <a:pt x="287" y="29"/>
                        <a:pt x="287" y="29"/>
                        <a:pt x="287" y="29"/>
                      </a:cubicBezTo>
                      <a:cubicBezTo>
                        <a:pt x="289" y="28"/>
                        <a:pt x="289" y="28"/>
                        <a:pt x="289" y="28"/>
                      </a:cubicBezTo>
                      <a:cubicBezTo>
                        <a:pt x="290" y="26"/>
                        <a:pt x="290" y="26"/>
                        <a:pt x="290" y="26"/>
                      </a:cubicBezTo>
                      <a:cubicBezTo>
                        <a:pt x="292" y="26"/>
                        <a:pt x="292" y="26"/>
                        <a:pt x="292" y="26"/>
                      </a:cubicBezTo>
                      <a:cubicBezTo>
                        <a:pt x="293" y="26"/>
                        <a:pt x="293" y="26"/>
                        <a:pt x="293" y="26"/>
                      </a:cubicBezTo>
                      <a:cubicBezTo>
                        <a:pt x="293" y="26"/>
                        <a:pt x="293" y="26"/>
                        <a:pt x="293" y="26"/>
                      </a:cubicBezTo>
                      <a:cubicBezTo>
                        <a:pt x="295" y="25"/>
                        <a:pt x="295" y="25"/>
                        <a:pt x="295" y="25"/>
                      </a:cubicBezTo>
                      <a:cubicBezTo>
                        <a:pt x="297" y="25"/>
                        <a:pt x="297" y="25"/>
                        <a:pt x="297" y="25"/>
                      </a:cubicBezTo>
                      <a:cubicBezTo>
                        <a:pt x="298" y="26"/>
                        <a:pt x="298" y="26"/>
                        <a:pt x="298" y="26"/>
                      </a:cubicBezTo>
                      <a:cubicBezTo>
                        <a:pt x="299" y="27"/>
                        <a:pt x="299" y="27"/>
                        <a:pt x="299" y="27"/>
                      </a:cubicBezTo>
                      <a:cubicBezTo>
                        <a:pt x="298" y="28"/>
                        <a:pt x="298" y="28"/>
                        <a:pt x="298" y="28"/>
                      </a:cubicBezTo>
                      <a:cubicBezTo>
                        <a:pt x="297" y="29"/>
                        <a:pt x="297" y="29"/>
                        <a:pt x="297" y="29"/>
                      </a:cubicBezTo>
                      <a:cubicBezTo>
                        <a:pt x="296" y="31"/>
                        <a:pt x="296" y="31"/>
                        <a:pt x="296" y="31"/>
                      </a:cubicBezTo>
                      <a:cubicBezTo>
                        <a:pt x="293" y="33"/>
                        <a:pt x="293" y="33"/>
                        <a:pt x="293" y="33"/>
                      </a:cubicBezTo>
                      <a:cubicBezTo>
                        <a:pt x="294" y="33"/>
                        <a:pt x="294" y="33"/>
                        <a:pt x="294" y="33"/>
                      </a:cubicBezTo>
                      <a:cubicBezTo>
                        <a:pt x="296" y="32"/>
                        <a:pt x="296" y="32"/>
                        <a:pt x="296" y="32"/>
                      </a:cubicBezTo>
                      <a:cubicBezTo>
                        <a:pt x="299" y="30"/>
                        <a:pt x="299" y="30"/>
                        <a:pt x="299" y="30"/>
                      </a:cubicBezTo>
                      <a:cubicBezTo>
                        <a:pt x="299" y="29"/>
                        <a:pt x="299" y="29"/>
                        <a:pt x="299" y="29"/>
                      </a:cubicBezTo>
                      <a:cubicBezTo>
                        <a:pt x="300" y="30"/>
                        <a:pt x="300" y="30"/>
                        <a:pt x="300" y="30"/>
                      </a:cubicBezTo>
                      <a:cubicBezTo>
                        <a:pt x="300" y="30"/>
                        <a:pt x="300" y="30"/>
                        <a:pt x="300" y="30"/>
                      </a:cubicBezTo>
                      <a:cubicBezTo>
                        <a:pt x="300" y="30"/>
                        <a:pt x="300" y="30"/>
                        <a:pt x="300" y="30"/>
                      </a:cubicBezTo>
                      <a:cubicBezTo>
                        <a:pt x="301" y="31"/>
                        <a:pt x="301" y="31"/>
                        <a:pt x="301" y="31"/>
                      </a:cubicBezTo>
                      <a:cubicBezTo>
                        <a:pt x="302" y="32"/>
                        <a:pt x="302" y="32"/>
                        <a:pt x="302" y="32"/>
                      </a:cubicBezTo>
                      <a:cubicBezTo>
                        <a:pt x="302" y="32"/>
                        <a:pt x="302" y="32"/>
                        <a:pt x="302" y="32"/>
                      </a:cubicBezTo>
                      <a:cubicBezTo>
                        <a:pt x="302" y="33"/>
                        <a:pt x="302" y="33"/>
                        <a:pt x="302" y="33"/>
                      </a:cubicBezTo>
                      <a:cubicBezTo>
                        <a:pt x="301" y="33"/>
                        <a:pt x="301" y="33"/>
                        <a:pt x="301" y="33"/>
                      </a:cubicBezTo>
                      <a:cubicBezTo>
                        <a:pt x="303" y="33"/>
                        <a:pt x="303" y="33"/>
                        <a:pt x="303" y="33"/>
                      </a:cubicBezTo>
                      <a:cubicBezTo>
                        <a:pt x="304" y="33"/>
                        <a:pt x="304" y="33"/>
                        <a:pt x="304" y="33"/>
                      </a:cubicBezTo>
                      <a:cubicBezTo>
                        <a:pt x="304" y="34"/>
                        <a:pt x="304" y="34"/>
                        <a:pt x="304" y="34"/>
                      </a:cubicBezTo>
                      <a:cubicBezTo>
                        <a:pt x="304" y="34"/>
                        <a:pt x="304" y="34"/>
                        <a:pt x="304" y="34"/>
                      </a:cubicBezTo>
                      <a:cubicBezTo>
                        <a:pt x="303" y="35"/>
                        <a:pt x="303" y="35"/>
                        <a:pt x="303" y="35"/>
                      </a:cubicBezTo>
                      <a:cubicBezTo>
                        <a:pt x="304" y="35"/>
                        <a:pt x="304" y="35"/>
                        <a:pt x="304" y="35"/>
                      </a:cubicBezTo>
                      <a:cubicBezTo>
                        <a:pt x="305" y="34"/>
                        <a:pt x="305" y="34"/>
                        <a:pt x="305" y="34"/>
                      </a:cubicBezTo>
                      <a:cubicBezTo>
                        <a:pt x="306" y="35"/>
                        <a:pt x="306" y="35"/>
                        <a:pt x="306" y="35"/>
                      </a:cubicBezTo>
                      <a:cubicBezTo>
                        <a:pt x="306" y="35"/>
                        <a:pt x="306" y="35"/>
                        <a:pt x="306" y="35"/>
                      </a:cubicBezTo>
                      <a:cubicBezTo>
                        <a:pt x="306" y="35"/>
                        <a:pt x="306" y="35"/>
                        <a:pt x="306" y="35"/>
                      </a:cubicBezTo>
                      <a:cubicBezTo>
                        <a:pt x="305" y="36"/>
                        <a:pt x="305" y="36"/>
                        <a:pt x="305" y="36"/>
                      </a:cubicBezTo>
                      <a:cubicBezTo>
                        <a:pt x="307" y="35"/>
                        <a:pt x="307" y="35"/>
                        <a:pt x="307" y="35"/>
                      </a:cubicBezTo>
                      <a:cubicBezTo>
                        <a:pt x="307" y="35"/>
                        <a:pt x="307" y="35"/>
                        <a:pt x="307" y="35"/>
                      </a:cubicBezTo>
                      <a:cubicBezTo>
                        <a:pt x="307" y="35"/>
                        <a:pt x="307" y="35"/>
                        <a:pt x="307" y="35"/>
                      </a:cubicBezTo>
                      <a:cubicBezTo>
                        <a:pt x="308" y="35"/>
                        <a:pt x="308" y="35"/>
                        <a:pt x="308" y="35"/>
                      </a:cubicBezTo>
                      <a:cubicBezTo>
                        <a:pt x="310" y="37"/>
                        <a:pt x="310" y="37"/>
                        <a:pt x="310" y="37"/>
                      </a:cubicBezTo>
                      <a:cubicBezTo>
                        <a:pt x="311" y="38"/>
                        <a:pt x="311" y="38"/>
                        <a:pt x="311" y="38"/>
                      </a:cubicBezTo>
                      <a:cubicBezTo>
                        <a:pt x="310" y="38"/>
                        <a:pt x="310" y="38"/>
                        <a:pt x="310" y="38"/>
                      </a:cubicBezTo>
                      <a:cubicBezTo>
                        <a:pt x="312" y="38"/>
                        <a:pt x="312" y="38"/>
                        <a:pt x="312" y="38"/>
                      </a:cubicBezTo>
                      <a:cubicBezTo>
                        <a:pt x="312" y="38"/>
                        <a:pt x="312" y="38"/>
                        <a:pt x="312" y="38"/>
                      </a:cubicBezTo>
                      <a:cubicBezTo>
                        <a:pt x="313" y="39"/>
                        <a:pt x="313" y="39"/>
                        <a:pt x="313" y="39"/>
                      </a:cubicBezTo>
                      <a:cubicBezTo>
                        <a:pt x="312" y="39"/>
                        <a:pt x="312" y="39"/>
                        <a:pt x="312" y="39"/>
                      </a:cubicBezTo>
                      <a:cubicBezTo>
                        <a:pt x="312" y="39"/>
                        <a:pt x="312" y="39"/>
                        <a:pt x="312" y="39"/>
                      </a:cubicBezTo>
                      <a:cubicBezTo>
                        <a:pt x="313" y="40"/>
                        <a:pt x="313" y="40"/>
                        <a:pt x="313" y="40"/>
                      </a:cubicBezTo>
                      <a:cubicBezTo>
                        <a:pt x="314" y="40"/>
                        <a:pt x="314" y="40"/>
                        <a:pt x="314" y="40"/>
                      </a:cubicBezTo>
                      <a:cubicBezTo>
                        <a:pt x="315" y="40"/>
                        <a:pt x="315" y="40"/>
                        <a:pt x="315" y="40"/>
                      </a:cubicBezTo>
                      <a:cubicBezTo>
                        <a:pt x="314" y="41"/>
                        <a:pt x="314" y="41"/>
                        <a:pt x="314" y="41"/>
                      </a:cubicBezTo>
                      <a:cubicBezTo>
                        <a:pt x="314" y="41"/>
                        <a:pt x="314" y="41"/>
                        <a:pt x="314" y="41"/>
                      </a:cubicBezTo>
                      <a:cubicBezTo>
                        <a:pt x="314" y="41"/>
                        <a:pt x="314" y="41"/>
                        <a:pt x="314" y="41"/>
                      </a:cubicBezTo>
                      <a:cubicBezTo>
                        <a:pt x="314" y="41"/>
                        <a:pt x="314" y="41"/>
                        <a:pt x="314" y="41"/>
                      </a:cubicBezTo>
                      <a:cubicBezTo>
                        <a:pt x="315" y="41"/>
                        <a:pt x="315" y="41"/>
                        <a:pt x="315" y="41"/>
                      </a:cubicBezTo>
                      <a:cubicBezTo>
                        <a:pt x="315" y="41"/>
                        <a:pt x="315" y="41"/>
                        <a:pt x="315" y="41"/>
                      </a:cubicBezTo>
                      <a:cubicBezTo>
                        <a:pt x="316" y="41"/>
                        <a:pt x="316" y="41"/>
                        <a:pt x="316" y="41"/>
                      </a:cubicBezTo>
                      <a:cubicBezTo>
                        <a:pt x="316" y="41"/>
                        <a:pt x="316" y="41"/>
                        <a:pt x="316" y="41"/>
                      </a:cubicBezTo>
                      <a:cubicBezTo>
                        <a:pt x="317" y="42"/>
                        <a:pt x="317" y="42"/>
                        <a:pt x="317" y="42"/>
                      </a:cubicBezTo>
                      <a:cubicBezTo>
                        <a:pt x="319" y="41"/>
                        <a:pt x="319" y="41"/>
                        <a:pt x="319" y="41"/>
                      </a:cubicBezTo>
                      <a:cubicBezTo>
                        <a:pt x="320" y="42"/>
                        <a:pt x="320" y="42"/>
                        <a:pt x="320" y="42"/>
                      </a:cubicBezTo>
                      <a:cubicBezTo>
                        <a:pt x="321" y="41"/>
                        <a:pt x="321" y="41"/>
                        <a:pt x="321" y="41"/>
                      </a:cubicBezTo>
                      <a:cubicBezTo>
                        <a:pt x="323" y="41"/>
                        <a:pt x="323" y="41"/>
                        <a:pt x="323" y="41"/>
                      </a:cubicBezTo>
                      <a:cubicBezTo>
                        <a:pt x="323" y="42"/>
                        <a:pt x="323" y="42"/>
                        <a:pt x="323" y="42"/>
                      </a:cubicBezTo>
                      <a:cubicBezTo>
                        <a:pt x="324" y="43"/>
                        <a:pt x="324" y="43"/>
                        <a:pt x="324" y="43"/>
                      </a:cubicBezTo>
                      <a:cubicBezTo>
                        <a:pt x="324" y="45"/>
                        <a:pt x="324" y="45"/>
                        <a:pt x="324" y="45"/>
                      </a:cubicBezTo>
                      <a:cubicBezTo>
                        <a:pt x="325" y="45"/>
                        <a:pt x="325" y="45"/>
                        <a:pt x="325" y="45"/>
                      </a:cubicBezTo>
                      <a:cubicBezTo>
                        <a:pt x="326" y="47"/>
                        <a:pt x="326" y="47"/>
                        <a:pt x="326" y="47"/>
                      </a:cubicBezTo>
                      <a:cubicBezTo>
                        <a:pt x="326" y="49"/>
                        <a:pt x="326" y="49"/>
                        <a:pt x="326" y="49"/>
                      </a:cubicBezTo>
                      <a:cubicBezTo>
                        <a:pt x="327" y="50"/>
                        <a:pt x="327" y="50"/>
                        <a:pt x="327" y="50"/>
                      </a:cubicBezTo>
                      <a:cubicBezTo>
                        <a:pt x="328" y="50"/>
                        <a:pt x="328" y="50"/>
                        <a:pt x="328" y="50"/>
                      </a:cubicBezTo>
                      <a:cubicBezTo>
                        <a:pt x="329" y="50"/>
                        <a:pt x="329" y="50"/>
                        <a:pt x="329" y="50"/>
                      </a:cubicBezTo>
                      <a:cubicBezTo>
                        <a:pt x="329" y="51"/>
                        <a:pt x="329" y="51"/>
                        <a:pt x="329" y="51"/>
                      </a:cubicBezTo>
                      <a:cubicBezTo>
                        <a:pt x="257" y="183"/>
                        <a:pt x="257" y="183"/>
                        <a:pt x="257" y="183"/>
                      </a:cubicBezTo>
                      <a:cubicBezTo>
                        <a:pt x="261" y="184"/>
                        <a:pt x="261" y="184"/>
                        <a:pt x="261" y="184"/>
                      </a:cubicBezTo>
                      <a:cubicBezTo>
                        <a:pt x="262" y="184"/>
                        <a:pt x="262" y="184"/>
                        <a:pt x="262" y="184"/>
                      </a:cubicBezTo>
                      <a:cubicBezTo>
                        <a:pt x="265" y="183"/>
                        <a:pt x="265" y="183"/>
                        <a:pt x="265" y="183"/>
                      </a:cubicBezTo>
                      <a:cubicBezTo>
                        <a:pt x="268" y="183"/>
                        <a:pt x="268" y="183"/>
                        <a:pt x="268" y="183"/>
                      </a:cubicBezTo>
                      <a:cubicBezTo>
                        <a:pt x="266" y="186"/>
                        <a:pt x="266" y="186"/>
                        <a:pt x="266" y="186"/>
                      </a:cubicBezTo>
                      <a:cubicBezTo>
                        <a:pt x="267" y="187"/>
                        <a:pt x="267" y="187"/>
                        <a:pt x="267" y="187"/>
                      </a:cubicBezTo>
                      <a:cubicBezTo>
                        <a:pt x="268" y="191"/>
                        <a:pt x="268" y="191"/>
                        <a:pt x="268" y="191"/>
                      </a:cubicBezTo>
                      <a:cubicBezTo>
                        <a:pt x="270" y="198"/>
                        <a:pt x="270" y="198"/>
                        <a:pt x="270" y="198"/>
                      </a:cubicBezTo>
                      <a:cubicBezTo>
                        <a:pt x="270" y="200"/>
                        <a:pt x="270" y="200"/>
                        <a:pt x="270" y="200"/>
                      </a:cubicBezTo>
                      <a:cubicBezTo>
                        <a:pt x="269" y="201"/>
                        <a:pt x="269" y="201"/>
                        <a:pt x="269" y="201"/>
                      </a:cubicBezTo>
                      <a:cubicBezTo>
                        <a:pt x="269" y="202"/>
                        <a:pt x="269" y="202"/>
                        <a:pt x="269" y="202"/>
                      </a:cubicBezTo>
                      <a:cubicBezTo>
                        <a:pt x="270" y="202"/>
                        <a:pt x="270" y="202"/>
                        <a:pt x="270" y="202"/>
                      </a:cubicBezTo>
                      <a:cubicBezTo>
                        <a:pt x="272" y="202"/>
                        <a:pt x="272" y="202"/>
                        <a:pt x="272" y="202"/>
                      </a:cubicBezTo>
                      <a:cubicBezTo>
                        <a:pt x="274" y="202"/>
                        <a:pt x="274" y="202"/>
                        <a:pt x="274" y="202"/>
                      </a:cubicBezTo>
                      <a:cubicBezTo>
                        <a:pt x="276" y="201"/>
                        <a:pt x="276" y="201"/>
                        <a:pt x="276" y="201"/>
                      </a:cubicBezTo>
                      <a:cubicBezTo>
                        <a:pt x="278" y="198"/>
                        <a:pt x="278" y="198"/>
                        <a:pt x="278" y="198"/>
                      </a:cubicBezTo>
                      <a:cubicBezTo>
                        <a:pt x="279" y="197"/>
                        <a:pt x="279" y="197"/>
                        <a:pt x="279" y="197"/>
                      </a:cubicBezTo>
                      <a:cubicBezTo>
                        <a:pt x="281" y="196"/>
                        <a:pt x="281" y="196"/>
                        <a:pt x="281" y="196"/>
                      </a:cubicBezTo>
                      <a:cubicBezTo>
                        <a:pt x="282" y="196"/>
                        <a:pt x="282" y="196"/>
                        <a:pt x="282" y="196"/>
                      </a:cubicBezTo>
                      <a:cubicBezTo>
                        <a:pt x="284" y="195"/>
                        <a:pt x="284" y="195"/>
                        <a:pt x="284" y="195"/>
                      </a:cubicBezTo>
                      <a:cubicBezTo>
                        <a:pt x="286" y="195"/>
                        <a:pt x="286" y="195"/>
                        <a:pt x="286" y="195"/>
                      </a:cubicBezTo>
                      <a:cubicBezTo>
                        <a:pt x="287" y="196"/>
                        <a:pt x="287" y="196"/>
                        <a:pt x="287" y="196"/>
                      </a:cubicBezTo>
                      <a:cubicBezTo>
                        <a:pt x="287" y="197"/>
                        <a:pt x="287" y="197"/>
                        <a:pt x="287" y="197"/>
                      </a:cubicBezTo>
                      <a:cubicBezTo>
                        <a:pt x="287" y="198"/>
                        <a:pt x="287" y="198"/>
                        <a:pt x="287" y="198"/>
                      </a:cubicBezTo>
                      <a:cubicBezTo>
                        <a:pt x="286" y="199"/>
                        <a:pt x="286" y="199"/>
                        <a:pt x="286" y="199"/>
                      </a:cubicBezTo>
                      <a:cubicBezTo>
                        <a:pt x="286" y="200"/>
                        <a:pt x="286" y="200"/>
                        <a:pt x="286" y="200"/>
                      </a:cubicBezTo>
                      <a:cubicBezTo>
                        <a:pt x="287" y="204"/>
                        <a:pt x="287" y="204"/>
                        <a:pt x="287" y="204"/>
                      </a:cubicBezTo>
                      <a:cubicBezTo>
                        <a:pt x="287" y="205"/>
                        <a:pt x="287" y="205"/>
                        <a:pt x="287" y="205"/>
                      </a:cubicBezTo>
                      <a:cubicBezTo>
                        <a:pt x="288" y="207"/>
                        <a:pt x="288" y="207"/>
                        <a:pt x="288" y="207"/>
                      </a:cubicBezTo>
                      <a:cubicBezTo>
                        <a:pt x="289" y="209"/>
                        <a:pt x="289" y="209"/>
                        <a:pt x="289" y="209"/>
                      </a:cubicBezTo>
                      <a:cubicBezTo>
                        <a:pt x="289" y="211"/>
                        <a:pt x="289" y="211"/>
                        <a:pt x="289" y="211"/>
                      </a:cubicBezTo>
                      <a:cubicBezTo>
                        <a:pt x="290" y="212"/>
                        <a:pt x="290" y="212"/>
                        <a:pt x="290" y="212"/>
                      </a:cubicBezTo>
                      <a:cubicBezTo>
                        <a:pt x="290" y="213"/>
                        <a:pt x="290" y="213"/>
                        <a:pt x="290" y="213"/>
                      </a:cubicBezTo>
                      <a:cubicBezTo>
                        <a:pt x="289" y="214"/>
                        <a:pt x="289" y="214"/>
                        <a:pt x="289" y="214"/>
                      </a:cubicBezTo>
                      <a:cubicBezTo>
                        <a:pt x="290" y="216"/>
                        <a:pt x="290" y="216"/>
                        <a:pt x="290" y="216"/>
                      </a:cubicBezTo>
                      <a:cubicBezTo>
                        <a:pt x="290" y="217"/>
                        <a:pt x="290" y="217"/>
                        <a:pt x="290" y="217"/>
                      </a:cubicBezTo>
                      <a:cubicBezTo>
                        <a:pt x="290" y="217"/>
                        <a:pt x="290" y="217"/>
                        <a:pt x="290" y="217"/>
                      </a:cubicBezTo>
                      <a:cubicBezTo>
                        <a:pt x="288" y="217"/>
                        <a:pt x="288" y="217"/>
                        <a:pt x="288" y="217"/>
                      </a:cubicBez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6"/>
                        <a:pt x="285" y="216"/>
                        <a:pt x="285" y="216"/>
                      </a:cubicBezTo>
                      <a:cubicBezTo>
                        <a:pt x="284" y="215"/>
                        <a:pt x="284" y="215"/>
                        <a:pt x="284" y="215"/>
                      </a:cubicBezTo>
                      <a:cubicBezTo>
                        <a:pt x="284" y="214"/>
                        <a:pt x="284" y="214"/>
                        <a:pt x="284" y="214"/>
                      </a:cubicBezTo>
                      <a:cubicBezTo>
                        <a:pt x="283" y="213"/>
                        <a:pt x="283" y="213"/>
                        <a:pt x="283" y="213"/>
                      </a:cubicBezTo>
                      <a:cubicBezTo>
                        <a:pt x="283" y="212"/>
                        <a:pt x="283" y="212"/>
                        <a:pt x="283" y="212"/>
                      </a:cubicBezTo>
                      <a:cubicBezTo>
                        <a:pt x="283" y="211"/>
                        <a:pt x="283" y="211"/>
                        <a:pt x="283" y="211"/>
                      </a:cubicBezTo>
                      <a:cubicBezTo>
                        <a:pt x="283" y="209"/>
                        <a:pt x="283" y="209"/>
                        <a:pt x="283" y="209"/>
                      </a:cubicBezTo>
                      <a:cubicBezTo>
                        <a:pt x="284" y="208"/>
                        <a:pt x="284" y="208"/>
                        <a:pt x="284" y="208"/>
                      </a:cubicBezTo>
                      <a:cubicBezTo>
                        <a:pt x="283" y="207"/>
                        <a:pt x="283" y="207"/>
                        <a:pt x="283" y="207"/>
                      </a:cubicBezTo>
                      <a:cubicBezTo>
                        <a:pt x="283" y="206"/>
                        <a:pt x="283" y="206"/>
                        <a:pt x="283" y="206"/>
                      </a:cubicBezTo>
                      <a:cubicBezTo>
                        <a:pt x="285" y="204"/>
                        <a:pt x="285" y="204"/>
                        <a:pt x="285" y="204"/>
                      </a:cubicBezTo>
                      <a:cubicBezTo>
                        <a:pt x="284" y="202"/>
                        <a:pt x="284" y="202"/>
                        <a:pt x="284" y="202"/>
                      </a:cubicBezTo>
                      <a:cubicBezTo>
                        <a:pt x="285" y="200"/>
                        <a:pt x="285" y="200"/>
                        <a:pt x="285" y="200"/>
                      </a:cubicBezTo>
                      <a:cubicBezTo>
                        <a:pt x="286" y="197"/>
                        <a:pt x="286" y="197"/>
                        <a:pt x="286" y="197"/>
                      </a:cubicBezTo>
                      <a:cubicBezTo>
                        <a:pt x="284" y="199"/>
                        <a:pt x="284" y="199"/>
                        <a:pt x="284" y="199"/>
                      </a:cubicBezTo>
                      <a:cubicBezTo>
                        <a:pt x="283" y="200"/>
                        <a:pt x="283" y="200"/>
                        <a:pt x="283" y="200"/>
                      </a:cubicBezTo>
                      <a:cubicBezTo>
                        <a:pt x="283" y="200"/>
                        <a:pt x="283" y="200"/>
                        <a:pt x="283" y="200"/>
                      </a:cubicBezTo>
                      <a:cubicBezTo>
                        <a:pt x="282" y="199"/>
                        <a:pt x="282" y="199"/>
                        <a:pt x="282" y="199"/>
                      </a:cubicBezTo>
                      <a:cubicBezTo>
                        <a:pt x="282" y="198"/>
                        <a:pt x="282" y="198"/>
                        <a:pt x="282" y="198"/>
                      </a:cubicBezTo>
                      <a:cubicBezTo>
                        <a:pt x="281" y="198"/>
                        <a:pt x="281" y="198"/>
                        <a:pt x="281" y="198"/>
                      </a:cubicBezTo>
                      <a:cubicBezTo>
                        <a:pt x="281" y="199"/>
                        <a:pt x="281" y="199"/>
                        <a:pt x="281" y="199"/>
                      </a:cubicBezTo>
                      <a:cubicBezTo>
                        <a:pt x="282" y="200"/>
                        <a:pt x="282" y="200"/>
                        <a:pt x="282" y="200"/>
                      </a:cubicBezTo>
                      <a:cubicBezTo>
                        <a:pt x="282" y="201"/>
                        <a:pt x="282" y="201"/>
                        <a:pt x="282" y="201"/>
                      </a:cubicBezTo>
                      <a:cubicBezTo>
                        <a:pt x="282" y="204"/>
                        <a:pt x="282" y="204"/>
                        <a:pt x="282" y="204"/>
                      </a:cubicBezTo>
                      <a:cubicBezTo>
                        <a:pt x="281" y="207"/>
                        <a:pt x="281" y="207"/>
                        <a:pt x="281" y="207"/>
                      </a:cubicBezTo>
                      <a:cubicBezTo>
                        <a:pt x="281" y="210"/>
                        <a:pt x="281" y="210"/>
                        <a:pt x="281" y="210"/>
                      </a:cubicBezTo>
                      <a:cubicBezTo>
                        <a:pt x="280" y="210"/>
                        <a:pt x="280" y="210"/>
                        <a:pt x="280" y="210"/>
                      </a:cubicBezTo>
                      <a:cubicBezTo>
                        <a:pt x="280" y="212"/>
                        <a:pt x="280" y="212"/>
                        <a:pt x="280" y="212"/>
                      </a:cubicBezTo>
                      <a:cubicBezTo>
                        <a:pt x="279" y="214"/>
                        <a:pt x="279" y="214"/>
                        <a:pt x="279" y="214"/>
                      </a:cubicBezTo>
                      <a:cubicBezTo>
                        <a:pt x="279" y="213"/>
                        <a:pt x="279" y="213"/>
                        <a:pt x="279" y="213"/>
                      </a:cubicBezTo>
                      <a:cubicBezTo>
                        <a:pt x="279" y="212"/>
                        <a:pt x="279" y="212"/>
                        <a:pt x="279" y="212"/>
                      </a:cubicBezTo>
                      <a:cubicBezTo>
                        <a:pt x="279" y="212"/>
                        <a:pt x="279" y="212"/>
                        <a:pt x="279" y="212"/>
                      </a:cubicBezTo>
                      <a:cubicBezTo>
                        <a:pt x="279" y="211"/>
                        <a:pt x="279" y="211"/>
                        <a:pt x="279" y="211"/>
                      </a:cubicBezTo>
                      <a:cubicBezTo>
                        <a:pt x="279" y="210"/>
                        <a:pt x="279" y="210"/>
                        <a:pt x="279" y="210"/>
                      </a:cubicBezTo>
                      <a:cubicBezTo>
                        <a:pt x="278" y="212"/>
                        <a:pt x="278" y="212"/>
                        <a:pt x="278" y="212"/>
                      </a:cubicBezTo>
                      <a:cubicBezTo>
                        <a:pt x="277" y="212"/>
                        <a:pt x="277" y="212"/>
                        <a:pt x="277" y="212"/>
                      </a:cubicBezTo>
                      <a:cubicBezTo>
                        <a:pt x="276" y="212"/>
                        <a:pt x="276" y="212"/>
                        <a:pt x="276" y="212"/>
                      </a:cubicBezTo>
                      <a:cubicBezTo>
                        <a:pt x="276" y="211"/>
                        <a:pt x="276" y="211"/>
                        <a:pt x="276" y="211"/>
                      </a:cubicBezTo>
                      <a:cubicBezTo>
                        <a:pt x="277" y="210"/>
                        <a:pt x="277" y="210"/>
                        <a:pt x="277" y="210"/>
                      </a:cubicBezTo>
                      <a:cubicBezTo>
                        <a:pt x="276" y="209"/>
                        <a:pt x="276" y="209"/>
                        <a:pt x="276" y="209"/>
                      </a:cubicBezTo>
                      <a:cubicBezTo>
                        <a:pt x="276" y="208"/>
                        <a:pt x="276" y="208"/>
                        <a:pt x="276" y="208"/>
                      </a:cubicBezTo>
                      <a:cubicBezTo>
                        <a:pt x="277" y="207"/>
                        <a:pt x="277" y="207"/>
                        <a:pt x="277" y="207"/>
                      </a:cubicBezTo>
                      <a:cubicBezTo>
                        <a:pt x="278" y="206"/>
                        <a:pt x="278" y="206"/>
                        <a:pt x="278" y="206"/>
                      </a:cubicBezTo>
                      <a:cubicBezTo>
                        <a:pt x="277" y="206"/>
                        <a:pt x="277" y="206"/>
                        <a:pt x="277" y="206"/>
                      </a:cubicBezTo>
                      <a:cubicBezTo>
                        <a:pt x="276" y="207"/>
                        <a:pt x="276" y="207"/>
                        <a:pt x="276" y="207"/>
                      </a:cubicBezTo>
                      <a:cubicBezTo>
                        <a:pt x="275" y="207"/>
                        <a:pt x="275" y="207"/>
                        <a:pt x="275" y="207"/>
                      </a:cubicBezTo>
                      <a:cubicBezTo>
                        <a:pt x="275" y="206"/>
                        <a:pt x="275" y="206"/>
                        <a:pt x="275" y="206"/>
                      </a:cubicBezTo>
                      <a:cubicBezTo>
                        <a:pt x="275" y="205"/>
                        <a:pt x="275" y="205"/>
                        <a:pt x="275" y="205"/>
                      </a:cubicBezTo>
                      <a:cubicBezTo>
                        <a:pt x="275" y="204"/>
                        <a:pt x="275" y="204"/>
                        <a:pt x="275" y="204"/>
                      </a:cubicBezTo>
                      <a:cubicBezTo>
                        <a:pt x="274" y="203"/>
                        <a:pt x="274" y="203"/>
                        <a:pt x="274" y="203"/>
                      </a:cubicBezTo>
                      <a:cubicBezTo>
                        <a:pt x="274" y="204"/>
                        <a:pt x="274" y="204"/>
                        <a:pt x="274" y="204"/>
                      </a:cubicBezTo>
                      <a:cubicBezTo>
                        <a:pt x="274" y="204"/>
                        <a:pt x="274" y="204"/>
                        <a:pt x="274" y="204"/>
                      </a:cubicBezTo>
                      <a:cubicBezTo>
                        <a:pt x="273" y="202"/>
                        <a:pt x="273" y="202"/>
                        <a:pt x="273" y="202"/>
                      </a:cubicBezTo>
                      <a:cubicBezTo>
                        <a:pt x="273" y="202"/>
                        <a:pt x="273" y="202"/>
                        <a:pt x="273" y="202"/>
                      </a:cubicBezTo>
                      <a:cubicBezTo>
                        <a:pt x="272" y="204"/>
                        <a:pt x="272" y="204"/>
                        <a:pt x="272" y="204"/>
                      </a:cubicBezTo>
                      <a:cubicBezTo>
                        <a:pt x="272" y="204"/>
                        <a:pt x="272" y="204"/>
                        <a:pt x="272" y="204"/>
                      </a:cubicBezTo>
                      <a:cubicBezTo>
                        <a:pt x="272" y="205"/>
                        <a:pt x="272" y="205"/>
                        <a:pt x="272" y="205"/>
                      </a:cubicBezTo>
                      <a:cubicBezTo>
                        <a:pt x="273" y="206"/>
                        <a:pt x="273" y="206"/>
                        <a:pt x="273" y="206"/>
                      </a:cubicBezTo>
                      <a:cubicBezTo>
                        <a:pt x="273" y="206"/>
                        <a:pt x="273" y="206"/>
                        <a:pt x="273" y="206"/>
                      </a:cubicBezTo>
                      <a:cubicBezTo>
                        <a:pt x="273" y="207"/>
                        <a:pt x="273" y="207"/>
                        <a:pt x="273" y="207"/>
                      </a:cubicBezTo>
                      <a:cubicBezTo>
                        <a:pt x="272" y="208"/>
                        <a:pt x="272" y="208"/>
                        <a:pt x="272" y="208"/>
                      </a:cubicBezTo>
                      <a:cubicBezTo>
                        <a:pt x="273" y="209"/>
                        <a:pt x="273" y="209"/>
                        <a:pt x="273" y="209"/>
                      </a:cubicBezTo>
                      <a:cubicBezTo>
                        <a:pt x="273" y="208"/>
                        <a:pt x="273" y="208"/>
                        <a:pt x="273" y="208"/>
                      </a:cubicBezTo>
                      <a:cubicBezTo>
                        <a:pt x="274" y="208"/>
                        <a:pt x="274" y="208"/>
                        <a:pt x="274" y="208"/>
                      </a:cubicBezTo>
                      <a:cubicBezTo>
                        <a:pt x="274" y="210"/>
                        <a:pt x="274" y="210"/>
                        <a:pt x="274" y="210"/>
                      </a:cubicBezTo>
                      <a:cubicBezTo>
                        <a:pt x="274" y="211"/>
                        <a:pt x="274" y="211"/>
                        <a:pt x="274" y="211"/>
                      </a:cubicBezTo>
                      <a:cubicBezTo>
                        <a:pt x="273" y="211"/>
                        <a:pt x="273" y="211"/>
                        <a:pt x="273" y="211"/>
                      </a:cubicBezTo>
                      <a:cubicBezTo>
                        <a:pt x="273" y="210"/>
                        <a:pt x="273" y="210"/>
                        <a:pt x="273" y="210"/>
                      </a:cubicBezTo>
                      <a:cubicBezTo>
                        <a:pt x="272" y="211"/>
                        <a:pt x="272" y="211"/>
                        <a:pt x="272" y="211"/>
                      </a:cubicBezTo>
                      <a:cubicBezTo>
                        <a:pt x="273" y="211"/>
                        <a:pt x="273" y="211"/>
                        <a:pt x="273" y="211"/>
                      </a:cubicBezTo>
                      <a:cubicBezTo>
                        <a:pt x="272" y="211"/>
                        <a:pt x="272" y="211"/>
                        <a:pt x="272" y="211"/>
                      </a:cubicBezTo>
                      <a:cubicBezTo>
                        <a:pt x="272" y="211"/>
                        <a:pt x="272" y="211"/>
                        <a:pt x="272" y="211"/>
                      </a:cubicBezTo>
                      <a:cubicBezTo>
                        <a:pt x="271" y="211"/>
                        <a:pt x="271" y="211"/>
                        <a:pt x="271" y="211"/>
                      </a:cubicBezTo>
                      <a:cubicBezTo>
                        <a:pt x="271" y="211"/>
                        <a:pt x="271" y="211"/>
                        <a:pt x="271" y="211"/>
                      </a:cubicBezTo>
                      <a:cubicBezTo>
                        <a:pt x="270" y="210"/>
                        <a:pt x="270" y="210"/>
                        <a:pt x="270" y="210"/>
                      </a:cubicBezTo>
                      <a:cubicBezTo>
                        <a:pt x="268" y="208"/>
                        <a:pt x="268" y="208"/>
                        <a:pt x="268" y="208"/>
                      </a:cubicBezTo>
                      <a:cubicBezTo>
                        <a:pt x="268" y="207"/>
                        <a:pt x="268" y="207"/>
                        <a:pt x="268" y="207"/>
                      </a:cubicBezTo>
                      <a:cubicBezTo>
                        <a:pt x="268" y="206"/>
                        <a:pt x="268" y="206"/>
                        <a:pt x="268" y="206"/>
                      </a:cubicBezTo>
                      <a:cubicBezTo>
                        <a:pt x="267" y="206"/>
                        <a:pt x="267" y="206"/>
                        <a:pt x="267" y="206"/>
                      </a:cubicBezTo>
                      <a:cubicBezTo>
                        <a:pt x="267" y="205"/>
                        <a:pt x="267" y="205"/>
                        <a:pt x="267" y="205"/>
                      </a:cubicBezTo>
                      <a:cubicBezTo>
                        <a:pt x="267" y="202"/>
                        <a:pt x="267" y="202"/>
                        <a:pt x="267" y="202"/>
                      </a:cubicBezTo>
                      <a:cubicBezTo>
                        <a:pt x="267" y="202"/>
                        <a:pt x="267" y="202"/>
                        <a:pt x="267" y="202"/>
                      </a:cubicBezTo>
                      <a:cubicBezTo>
                        <a:pt x="266" y="201"/>
                        <a:pt x="266" y="201"/>
                        <a:pt x="266" y="201"/>
                      </a:cubicBezTo>
                      <a:cubicBezTo>
                        <a:pt x="266" y="200"/>
                        <a:pt x="266" y="200"/>
                        <a:pt x="266" y="200"/>
                      </a:cubicBezTo>
                      <a:cubicBezTo>
                        <a:pt x="267" y="200"/>
                        <a:pt x="267" y="200"/>
                        <a:pt x="267" y="200"/>
                      </a:cubicBezTo>
                      <a:cubicBezTo>
                        <a:pt x="268" y="199"/>
                        <a:pt x="268" y="199"/>
                        <a:pt x="268" y="199"/>
                      </a:cubicBezTo>
                      <a:cubicBezTo>
                        <a:pt x="268" y="198"/>
                        <a:pt x="268" y="198"/>
                        <a:pt x="268" y="198"/>
                      </a:cubicBezTo>
                      <a:cubicBezTo>
                        <a:pt x="268" y="197"/>
                        <a:pt x="268" y="197"/>
                        <a:pt x="268" y="197"/>
                      </a:cubicBezTo>
                      <a:cubicBezTo>
                        <a:pt x="269" y="195"/>
                        <a:pt x="269" y="195"/>
                        <a:pt x="269" y="195"/>
                      </a:cubicBezTo>
                      <a:cubicBezTo>
                        <a:pt x="268" y="195"/>
                        <a:pt x="268" y="195"/>
                        <a:pt x="268" y="195"/>
                      </a:cubicBezTo>
                      <a:cubicBezTo>
                        <a:pt x="267" y="197"/>
                        <a:pt x="267" y="197"/>
                        <a:pt x="267" y="197"/>
                      </a:cubicBezTo>
                      <a:cubicBezTo>
                        <a:pt x="266" y="198"/>
                        <a:pt x="266" y="198"/>
                        <a:pt x="266" y="198"/>
                      </a:cubicBezTo>
                      <a:cubicBezTo>
                        <a:pt x="265" y="198"/>
                        <a:pt x="265" y="198"/>
                        <a:pt x="265" y="198"/>
                      </a:cubicBezTo>
                      <a:cubicBezTo>
                        <a:pt x="264" y="199"/>
                        <a:pt x="264" y="199"/>
                        <a:pt x="264" y="199"/>
                      </a:cubicBezTo>
                      <a:cubicBezTo>
                        <a:pt x="263" y="197"/>
                        <a:pt x="263" y="197"/>
                        <a:pt x="263" y="197"/>
                      </a:cubicBezTo>
                      <a:cubicBezTo>
                        <a:pt x="263" y="197"/>
                        <a:pt x="263" y="197"/>
                        <a:pt x="263" y="197"/>
                      </a:cubicBezTo>
                      <a:cubicBezTo>
                        <a:pt x="263" y="197"/>
                        <a:pt x="263" y="197"/>
                        <a:pt x="263" y="197"/>
                      </a:cubicBezTo>
                      <a:cubicBezTo>
                        <a:pt x="264" y="196"/>
                        <a:pt x="264" y="196"/>
                        <a:pt x="264" y="196"/>
                      </a:cubicBezTo>
                      <a:cubicBezTo>
                        <a:pt x="263" y="195"/>
                        <a:pt x="263" y="195"/>
                        <a:pt x="263" y="195"/>
                      </a:cubicBezTo>
                      <a:cubicBezTo>
                        <a:pt x="262" y="195"/>
                        <a:pt x="262" y="195"/>
                        <a:pt x="262" y="195"/>
                      </a:cubicBezTo>
                      <a:cubicBezTo>
                        <a:pt x="261" y="195"/>
                        <a:pt x="261" y="195"/>
                        <a:pt x="261" y="195"/>
                      </a:cubicBezTo>
                      <a:cubicBezTo>
                        <a:pt x="261" y="194"/>
                        <a:pt x="261" y="194"/>
                        <a:pt x="261" y="194"/>
                      </a:cubicBezTo>
                      <a:cubicBezTo>
                        <a:pt x="260" y="192"/>
                        <a:pt x="260" y="192"/>
                        <a:pt x="260" y="192"/>
                      </a:cubicBezTo>
                      <a:cubicBezTo>
                        <a:pt x="261" y="192"/>
                        <a:pt x="261" y="192"/>
                        <a:pt x="261" y="192"/>
                      </a:cubicBezTo>
                      <a:cubicBezTo>
                        <a:pt x="262" y="193"/>
                        <a:pt x="262" y="193"/>
                        <a:pt x="262" y="193"/>
                      </a:cubicBezTo>
                      <a:cubicBezTo>
                        <a:pt x="263" y="193"/>
                        <a:pt x="263" y="193"/>
                        <a:pt x="263" y="193"/>
                      </a:cubicBezTo>
                      <a:cubicBezTo>
                        <a:pt x="263" y="192"/>
                        <a:pt x="263" y="192"/>
                        <a:pt x="263" y="192"/>
                      </a:cubicBezTo>
                      <a:cubicBezTo>
                        <a:pt x="264" y="189"/>
                        <a:pt x="264" y="189"/>
                        <a:pt x="264" y="189"/>
                      </a:cubicBezTo>
                      <a:cubicBezTo>
                        <a:pt x="265" y="189"/>
                        <a:pt x="265" y="189"/>
                        <a:pt x="265" y="189"/>
                      </a:cubicBezTo>
                      <a:cubicBezTo>
                        <a:pt x="265" y="187"/>
                        <a:pt x="265" y="187"/>
                        <a:pt x="265" y="187"/>
                      </a:cubicBezTo>
                      <a:cubicBezTo>
                        <a:pt x="264" y="187"/>
                        <a:pt x="264" y="187"/>
                        <a:pt x="264" y="187"/>
                      </a:cubicBezTo>
                      <a:cubicBezTo>
                        <a:pt x="263" y="189"/>
                        <a:pt x="263" y="189"/>
                        <a:pt x="263" y="189"/>
                      </a:cubicBezTo>
                      <a:cubicBezTo>
                        <a:pt x="262" y="189"/>
                        <a:pt x="262" y="189"/>
                        <a:pt x="262" y="189"/>
                      </a:cubicBezTo>
                      <a:cubicBezTo>
                        <a:pt x="262" y="189"/>
                        <a:pt x="262" y="189"/>
                        <a:pt x="262" y="189"/>
                      </a:cubicBezTo>
                      <a:cubicBezTo>
                        <a:pt x="261" y="189"/>
                        <a:pt x="261" y="189"/>
                        <a:pt x="261" y="189"/>
                      </a:cubicBezTo>
                      <a:cubicBezTo>
                        <a:pt x="258" y="190"/>
                        <a:pt x="258" y="190"/>
                        <a:pt x="258" y="190"/>
                      </a:cubicBezTo>
                      <a:cubicBezTo>
                        <a:pt x="257" y="189"/>
                        <a:pt x="257" y="189"/>
                        <a:pt x="257" y="189"/>
                      </a:cubicBezTo>
                      <a:cubicBezTo>
                        <a:pt x="256" y="188"/>
                        <a:pt x="256" y="188"/>
                        <a:pt x="256" y="188"/>
                      </a:cubicBezTo>
                      <a:cubicBezTo>
                        <a:pt x="256" y="187"/>
                        <a:pt x="256" y="187"/>
                        <a:pt x="256" y="187"/>
                      </a:cubicBezTo>
                      <a:cubicBezTo>
                        <a:pt x="254" y="187"/>
                        <a:pt x="254" y="187"/>
                        <a:pt x="254" y="187"/>
                      </a:cubicBezTo>
                      <a:cubicBezTo>
                        <a:pt x="254" y="186"/>
                        <a:pt x="254" y="186"/>
                        <a:pt x="254" y="186"/>
                      </a:cubicBezTo>
                      <a:cubicBezTo>
                        <a:pt x="255" y="186"/>
                        <a:pt x="255" y="186"/>
                        <a:pt x="255" y="186"/>
                      </a:cubicBezTo>
                      <a:cubicBezTo>
                        <a:pt x="256" y="186"/>
                        <a:pt x="256" y="186"/>
                        <a:pt x="256" y="186"/>
                      </a:cubicBezTo>
                      <a:cubicBezTo>
                        <a:pt x="256" y="184"/>
                        <a:pt x="256" y="184"/>
                        <a:pt x="256" y="184"/>
                      </a:cubicBezTo>
                      <a:cubicBezTo>
                        <a:pt x="255" y="184"/>
                        <a:pt x="255" y="184"/>
                        <a:pt x="255" y="184"/>
                      </a:cubicBezTo>
                      <a:cubicBezTo>
                        <a:pt x="254" y="184"/>
                        <a:pt x="254" y="184"/>
                        <a:pt x="254" y="184"/>
                      </a:cubicBezTo>
                      <a:cubicBezTo>
                        <a:pt x="253" y="185"/>
                        <a:pt x="253" y="185"/>
                        <a:pt x="253" y="185"/>
                      </a:cubicBezTo>
                      <a:cubicBezTo>
                        <a:pt x="252" y="185"/>
                        <a:pt x="252" y="185"/>
                        <a:pt x="252" y="185"/>
                      </a:cubicBezTo>
                      <a:cubicBezTo>
                        <a:pt x="252" y="185"/>
                        <a:pt x="252" y="185"/>
                        <a:pt x="252" y="185"/>
                      </a:cubicBezTo>
                      <a:cubicBezTo>
                        <a:pt x="251" y="184"/>
                        <a:pt x="251" y="184"/>
                        <a:pt x="251" y="184"/>
                      </a:cubicBezTo>
                      <a:cubicBezTo>
                        <a:pt x="250" y="183"/>
                        <a:pt x="250" y="183"/>
                        <a:pt x="250" y="183"/>
                      </a:cubicBezTo>
                      <a:cubicBezTo>
                        <a:pt x="249" y="183"/>
                        <a:pt x="249" y="183"/>
                        <a:pt x="249" y="183"/>
                      </a:cubicBezTo>
                      <a:cubicBezTo>
                        <a:pt x="249" y="182"/>
                        <a:pt x="249" y="182"/>
                        <a:pt x="249" y="182"/>
                      </a:cubicBezTo>
                      <a:cubicBezTo>
                        <a:pt x="248" y="182"/>
                        <a:pt x="248" y="182"/>
                        <a:pt x="248" y="182"/>
                      </a:cubicBezTo>
                      <a:cubicBezTo>
                        <a:pt x="247" y="182"/>
                        <a:pt x="247" y="182"/>
                        <a:pt x="247" y="182"/>
                      </a:cubicBezTo>
                      <a:cubicBezTo>
                        <a:pt x="245" y="182"/>
                        <a:pt x="245" y="182"/>
                        <a:pt x="245" y="182"/>
                      </a:cubicBezTo>
                      <a:cubicBezTo>
                        <a:pt x="244" y="182"/>
                        <a:pt x="244" y="182"/>
                        <a:pt x="244" y="182"/>
                      </a:cubicBezTo>
                      <a:cubicBezTo>
                        <a:pt x="243" y="182"/>
                        <a:pt x="243" y="182"/>
                        <a:pt x="243" y="182"/>
                      </a:cubicBezTo>
                      <a:cubicBezTo>
                        <a:pt x="242" y="182"/>
                        <a:pt x="242" y="182"/>
                        <a:pt x="242" y="182"/>
                      </a:cubicBezTo>
                      <a:cubicBezTo>
                        <a:pt x="239" y="181"/>
                        <a:pt x="239" y="181"/>
                        <a:pt x="239" y="181"/>
                      </a:cubicBezTo>
                      <a:cubicBezTo>
                        <a:pt x="239" y="181"/>
                        <a:pt x="239" y="181"/>
                        <a:pt x="239" y="181"/>
                      </a:cubicBezTo>
                      <a:cubicBezTo>
                        <a:pt x="240" y="181"/>
                        <a:pt x="240" y="181"/>
                        <a:pt x="240" y="181"/>
                      </a:cubicBezTo>
                      <a:cubicBezTo>
                        <a:pt x="240" y="181"/>
                        <a:pt x="240" y="181"/>
                        <a:pt x="240" y="181"/>
                      </a:cubicBezTo>
                      <a:cubicBezTo>
                        <a:pt x="241" y="181"/>
                        <a:pt x="241" y="181"/>
                        <a:pt x="241" y="181"/>
                      </a:cubicBezTo>
                      <a:cubicBezTo>
                        <a:pt x="241" y="181"/>
                        <a:pt x="241" y="181"/>
                        <a:pt x="241" y="181"/>
                      </a:cubicBezTo>
                      <a:cubicBezTo>
                        <a:pt x="240" y="179"/>
                        <a:pt x="240" y="179"/>
                        <a:pt x="240" y="179"/>
                      </a:cubicBezTo>
                      <a:cubicBezTo>
                        <a:pt x="241" y="178"/>
                        <a:pt x="241" y="178"/>
                        <a:pt x="241" y="178"/>
                      </a:cubicBezTo>
                      <a:cubicBezTo>
                        <a:pt x="241" y="177"/>
                        <a:pt x="241" y="177"/>
                        <a:pt x="241" y="177"/>
                      </a:cubicBezTo>
                      <a:cubicBezTo>
                        <a:pt x="242" y="176"/>
                        <a:pt x="242" y="176"/>
                        <a:pt x="242" y="176"/>
                      </a:cubicBezTo>
                      <a:cubicBezTo>
                        <a:pt x="243" y="176"/>
                        <a:pt x="243" y="176"/>
                        <a:pt x="243" y="176"/>
                      </a:cubicBezTo>
                      <a:cubicBezTo>
                        <a:pt x="241" y="176"/>
                        <a:pt x="241" y="176"/>
                        <a:pt x="241" y="176"/>
                      </a:cubicBezTo>
                      <a:cubicBezTo>
                        <a:pt x="240" y="176"/>
                        <a:pt x="240" y="176"/>
                        <a:pt x="240" y="176"/>
                      </a:cubicBezTo>
                      <a:cubicBezTo>
                        <a:pt x="240" y="177"/>
                        <a:pt x="240" y="177"/>
                        <a:pt x="240" y="177"/>
                      </a:cubicBezTo>
                      <a:cubicBezTo>
                        <a:pt x="240" y="178"/>
                        <a:pt x="240" y="178"/>
                        <a:pt x="240" y="178"/>
                      </a:cubicBezTo>
                      <a:cubicBezTo>
                        <a:pt x="239" y="178"/>
                        <a:pt x="239" y="178"/>
                        <a:pt x="239" y="178"/>
                      </a:cubicBezTo>
                      <a:cubicBezTo>
                        <a:pt x="239" y="177"/>
                        <a:pt x="239" y="177"/>
                        <a:pt x="239" y="177"/>
                      </a:cubicBezTo>
                      <a:cubicBezTo>
                        <a:pt x="238" y="177"/>
                        <a:pt x="238" y="177"/>
                        <a:pt x="238" y="177"/>
                      </a:cubicBezTo>
                      <a:cubicBezTo>
                        <a:pt x="238" y="176"/>
                        <a:pt x="238" y="176"/>
                        <a:pt x="238" y="176"/>
                      </a:cubicBezTo>
                      <a:cubicBezTo>
                        <a:pt x="239" y="176"/>
                        <a:pt x="239" y="176"/>
                        <a:pt x="239" y="176"/>
                      </a:cubicBezTo>
                      <a:cubicBezTo>
                        <a:pt x="239" y="175"/>
                        <a:pt x="239" y="175"/>
                        <a:pt x="239" y="175"/>
                      </a:cubicBezTo>
                      <a:cubicBezTo>
                        <a:pt x="238" y="174"/>
                        <a:pt x="238" y="174"/>
                        <a:pt x="238" y="174"/>
                      </a:cubicBezTo>
                      <a:cubicBezTo>
                        <a:pt x="236" y="175"/>
                        <a:pt x="236" y="175"/>
                        <a:pt x="236" y="175"/>
                      </a:cubicBezTo>
                      <a:cubicBezTo>
                        <a:pt x="235" y="174"/>
                        <a:pt x="235" y="174"/>
                        <a:pt x="235" y="174"/>
                      </a:cubicBezTo>
                      <a:cubicBezTo>
                        <a:pt x="234" y="173"/>
                        <a:pt x="234" y="173"/>
                        <a:pt x="234" y="173"/>
                      </a:cubicBezTo>
                      <a:cubicBezTo>
                        <a:pt x="233" y="174"/>
                        <a:pt x="233" y="174"/>
                        <a:pt x="233" y="174"/>
                      </a:cubicBezTo>
                      <a:cubicBezTo>
                        <a:pt x="232" y="174"/>
                        <a:pt x="232" y="174"/>
                        <a:pt x="232" y="174"/>
                      </a:cubicBezTo>
                      <a:cubicBezTo>
                        <a:pt x="232" y="173"/>
                        <a:pt x="232" y="173"/>
                        <a:pt x="232" y="173"/>
                      </a:cubicBezTo>
                      <a:cubicBezTo>
                        <a:pt x="233" y="173"/>
                        <a:pt x="233" y="173"/>
                        <a:pt x="233" y="173"/>
                      </a:cubicBezTo>
                      <a:cubicBezTo>
                        <a:pt x="234" y="173"/>
                        <a:pt x="234" y="173"/>
                        <a:pt x="234" y="173"/>
                      </a:cubicBezTo>
                      <a:cubicBezTo>
                        <a:pt x="233" y="172"/>
                        <a:pt x="233" y="172"/>
                        <a:pt x="233" y="172"/>
                      </a:cubicBezTo>
                      <a:cubicBezTo>
                        <a:pt x="231" y="171"/>
                        <a:pt x="231" y="171"/>
                        <a:pt x="231" y="171"/>
                      </a:cubicBezTo>
                      <a:cubicBezTo>
                        <a:pt x="231" y="170"/>
                        <a:pt x="231" y="170"/>
                        <a:pt x="231" y="170"/>
                      </a:cubicBezTo>
                      <a:cubicBezTo>
                        <a:pt x="232" y="171"/>
                        <a:pt x="232" y="171"/>
                        <a:pt x="232" y="171"/>
                      </a:cubicBezTo>
                      <a:cubicBezTo>
                        <a:pt x="233" y="170"/>
                        <a:pt x="233" y="170"/>
                        <a:pt x="233" y="170"/>
                      </a:cubicBezTo>
                      <a:cubicBezTo>
                        <a:pt x="232" y="169"/>
                        <a:pt x="232" y="169"/>
                        <a:pt x="232" y="169"/>
                      </a:cubicBezTo>
                      <a:cubicBezTo>
                        <a:pt x="231" y="170"/>
                        <a:pt x="231" y="170"/>
                        <a:pt x="231" y="170"/>
                      </a:cubicBezTo>
                      <a:cubicBezTo>
                        <a:pt x="230" y="169"/>
                        <a:pt x="230" y="169"/>
                        <a:pt x="230" y="169"/>
                      </a:cubicBezTo>
                      <a:cubicBezTo>
                        <a:pt x="230" y="169"/>
                        <a:pt x="230" y="169"/>
                        <a:pt x="230" y="169"/>
                      </a:cubicBezTo>
                      <a:cubicBezTo>
                        <a:pt x="231" y="168"/>
                        <a:pt x="231" y="168"/>
                        <a:pt x="231" y="168"/>
                      </a:cubicBezTo>
                      <a:cubicBezTo>
                        <a:pt x="233" y="169"/>
                        <a:pt x="233" y="169"/>
                        <a:pt x="233" y="169"/>
                      </a:cubicBezTo>
                      <a:cubicBezTo>
                        <a:pt x="234" y="170"/>
                        <a:pt x="234" y="170"/>
                        <a:pt x="234" y="170"/>
                      </a:cubicBezTo>
                      <a:cubicBezTo>
                        <a:pt x="235" y="169"/>
                        <a:pt x="235" y="169"/>
                        <a:pt x="235" y="169"/>
                      </a:cubicBezTo>
                      <a:cubicBezTo>
                        <a:pt x="234" y="168"/>
                        <a:pt x="234" y="168"/>
                        <a:pt x="234" y="168"/>
                      </a:cubicBezTo>
                      <a:cubicBezTo>
                        <a:pt x="231" y="167"/>
                        <a:pt x="231" y="167"/>
                        <a:pt x="231" y="167"/>
                      </a:cubicBezTo>
                      <a:cubicBezTo>
                        <a:pt x="231" y="167"/>
                        <a:pt x="231" y="167"/>
                        <a:pt x="231" y="167"/>
                      </a:cubicBezTo>
                      <a:cubicBezTo>
                        <a:pt x="232" y="166"/>
                        <a:pt x="232" y="166"/>
                        <a:pt x="232" y="166"/>
                      </a:cubicBezTo>
                      <a:cubicBezTo>
                        <a:pt x="232" y="166"/>
                        <a:pt x="232" y="166"/>
                        <a:pt x="232" y="166"/>
                      </a:cubicBezTo>
                      <a:cubicBezTo>
                        <a:pt x="234" y="165"/>
                        <a:pt x="234" y="165"/>
                        <a:pt x="234" y="165"/>
                      </a:cubicBezTo>
                      <a:cubicBezTo>
                        <a:pt x="235" y="165"/>
                        <a:pt x="235" y="165"/>
                        <a:pt x="235" y="165"/>
                      </a:cubicBezTo>
                      <a:cubicBezTo>
                        <a:pt x="235" y="164"/>
                        <a:pt x="235" y="164"/>
                        <a:pt x="235" y="164"/>
                      </a:cubicBezTo>
                      <a:cubicBezTo>
                        <a:pt x="234" y="164"/>
                        <a:pt x="234" y="164"/>
                        <a:pt x="234" y="164"/>
                      </a:cubicBezTo>
                      <a:cubicBezTo>
                        <a:pt x="233" y="164"/>
                        <a:pt x="233" y="164"/>
                        <a:pt x="233" y="164"/>
                      </a:cubicBezTo>
                      <a:cubicBezTo>
                        <a:pt x="231" y="165"/>
                        <a:pt x="231" y="165"/>
                        <a:pt x="231" y="165"/>
                      </a:cubicBezTo>
                      <a:cubicBezTo>
                        <a:pt x="231" y="165"/>
                        <a:pt x="231" y="165"/>
                        <a:pt x="231" y="165"/>
                      </a:cubicBezTo>
                      <a:cubicBezTo>
                        <a:pt x="229" y="166"/>
                        <a:pt x="229" y="166"/>
                        <a:pt x="229" y="166"/>
                      </a:cubicBezTo>
                      <a:cubicBezTo>
                        <a:pt x="229" y="165"/>
                        <a:pt x="229" y="165"/>
                        <a:pt x="229" y="165"/>
                      </a:cubicBezTo>
                      <a:cubicBezTo>
                        <a:pt x="228" y="166"/>
                        <a:pt x="228" y="166"/>
                        <a:pt x="228" y="166"/>
                      </a:cubicBezTo>
                      <a:cubicBezTo>
                        <a:pt x="227" y="167"/>
                        <a:pt x="227" y="167"/>
                        <a:pt x="227" y="167"/>
                      </a:cubicBezTo>
                      <a:cubicBezTo>
                        <a:pt x="227" y="166"/>
                        <a:pt x="227" y="166"/>
                        <a:pt x="227" y="166"/>
                      </a:cubicBezTo>
                      <a:cubicBezTo>
                        <a:pt x="228" y="165"/>
                        <a:pt x="228" y="165"/>
                        <a:pt x="228" y="165"/>
                      </a:cubicBezTo>
                      <a:cubicBezTo>
                        <a:pt x="228" y="164"/>
                        <a:pt x="228" y="164"/>
                        <a:pt x="228" y="164"/>
                      </a:cubicBezTo>
                      <a:cubicBezTo>
                        <a:pt x="227" y="164"/>
                        <a:pt x="227" y="164"/>
                        <a:pt x="227" y="164"/>
                      </a:cubicBezTo>
                      <a:cubicBezTo>
                        <a:pt x="226" y="165"/>
                        <a:pt x="226" y="165"/>
                        <a:pt x="226" y="165"/>
                      </a:cubicBezTo>
                      <a:cubicBezTo>
                        <a:pt x="225" y="167"/>
                        <a:pt x="225" y="167"/>
                        <a:pt x="225" y="167"/>
                      </a:cubicBezTo>
                      <a:cubicBezTo>
                        <a:pt x="225" y="167"/>
                        <a:pt x="225" y="167"/>
                        <a:pt x="225" y="167"/>
                      </a:cubicBezTo>
                      <a:cubicBezTo>
                        <a:pt x="225" y="165"/>
                        <a:pt x="225" y="165"/>
                        <a:pt x="225" y="165"/>
                      </a:cubicBezTo>
                      <a:cubicBezTo>
                        <a:pt x="225" y="164"/>
                        <a:pt x="225" y="164"/>
                        <a:pt x="225" y="164"/>
                      </a:cubicBezTo>
                      <a:cubicBezTo>
                        <a:pt x="227" y="163"/>
                        <a:pt x="227" y="163"/>
                        <a:pt x="227" y="163"/>
                      </a:cubicBezTo>
                      <a:cubicBezTo>
                        <a:pt x="227" y="163"/>
                        <a:pt x="227" y="163"/>
                        <a:pt x="227" y="163"/>
                      </a:cubicBezTo>
                      <a:cubicBezTo>
                        <a:pt x="225" y="163"/>
                        <a:pt x="225" y="163"/>
                        <a:pt x="225" y="163"/>
                      </a:cubicBezTo>
                      <a:cubicBezTo>
                        <a:pt x="224" y="163"/>
                        <a:pt x="224" y="163"/>
                        <a:pt x="224" y="163"/>
                      </a:cubicBezTo>
                      <a:cubicBezTo>
                        <a:pt x="223" y="162"/>
                        <a:pt x="223" y="162"/>
                        <a:pt x="223" y="162"/>
                      </a:cubicBezTo>
                      <a:cubicBezTo>
                        <a:pt x="221" y="163"/>
                        <a:pt x="221" y="163"/>
                        <a:pt x="221" y="163"/>
                      </a:cubicBezTo>
                      <a:cubicBezTo>
                        <a:pt x="221" y="165"/>
                        <a:pt x="221" y="165"/>
                        <a:pt x="221" y="165"/>
                      </a:cubicBezTo>
                      <a:cubicBezTo>
                        <a:pt x="221" y="165"/>
                        <a:pt x="221" y="165"/>
                        <a:pt x="221" y="165"/>
                      </a:cubicBezTo>
                      <a:cubicBezTo>
                        <a:pt x="221" y="165"/>
                        <a:pt x="221" y="165"/>
                        <a:pt x="221" y="165"/>
                      </a:cubicBezTo>
                      <a:cubicBezTo>
                        <a:pt x="220" y="165"/>
                        <a:pt x="220" y="165"/>
                        <a:pt x="220" y="165"/>
                      </a:cubicBezTo>
                      <a:cubicBezTo>
                        <a:pt x="218" y="165"/>
                        <a:pt x="218" y="165"/>
                        <a:pt x="218" y="165"/>
                      </a:cubicBezTo>
                      <a:cubicBezTo>
                        <a:pt x="218" y="166"/>
                        <a:pt x="218" y="166"/>
                        <a:pt x="218" y="166"/>
                      </a:cubicBezTo>
                      <a:cubicBezTo>
                        <a:pt x="220" y="168"/>
                        <a:pt x="220" y="168"/>
                        <a:pt x="220" y="168"/>
                      </a:cubicBezTo>
                      <a:cubicBezTo>
                        <a:pt x="221" y="167"/>
                        <a:pt x="221" y="167"/>
                        <a:pt x="221" y="167"/>
                      </a:cubicBezTo>
                      <a:cubicBezTo>
                        <a:pt x="221" y="168"/>
                        <a:pt x="221" y="168"/>
                        <a:pt x="221" y="168"/>
                      </a:cubicBezTo>
                      <a:cubicBezTo>
                        <a:pt x="220" y="168"/>
                        <a:pt x="220" y="168"/>
                        <a:pt x="220" y="168"/>
                      </a:cubicBezTo>
                      <a:cubicBezTo>
                        <a:pt x="219" y="168"/>
                        <a:pt x="219" y="168"/>
                        <a:pt x="219" y="168"/>
                      </a:cubicBezTo>
                      <a:cubicBezTo>
                        <a:pt x="218" y="168"/>
                        <a:pt x="218" y="168"/>
                        <a:pt x="218" y="168"/>
                      </a:cubicBezTo>
                      <a:cubicBezTo>
                        <a:pt x="217" y="169"/>
                        <a:pt x="217" y="169"/>
                        <a:pt x="217" y="169"/>
                      </a:cubicBezTo>
                      <a:cubicBezTo>
                        <a:pt x="217" y="169"/>
                        <a:pt x="217" y="169"/>
                        <a:pt x="217" y="169"/>
                      </a:cubicBezTo>
                      <a:cubicBezTo>
                        <a:pt x="219" y="170"/>
                        <a:pt x="219" y="170"/>
                        <a:pt x="219" y="170"/>
                      </a:cubicBezTo>
                      <a:cubicBezTo>
                        <a:pt x="220" y="170"/>
                        <a:pt x="220" y="170"/>
                        <a:pt x="220" y="170"/>
                      </a:cubicBezTo>
                      <a:cubicBezTo>
                        <a:pt x="221" y="170"/>
                        <a:pt x="221" y="170"/>
                        <a:pt x="221" y="170"/>
                      </a:cubicBezTo>
                      <a:cubicBezTo>
                        <a:pt x="221" y="171"/>
                        <a:pt x="221" y="171"/>
                        <a:pt x="221" y="171"/>
                      </a:cubicBezTo>
                      <a:cubicBezTo>
                        <a:pt x="220" y="172"/>
                        <a:pt x="220" y="172"/>
                        <a:pt x="220" y="172"/>
                      </a:cubicBezTo>
                      <a:cubicBezTo>
                        <a:pt x="218" y="172"/>
                        <a:pt x="218" y="172"/>
                        <a:pt x="218" y="172"/>
                      </a:cubicBezTo>
                      <a:cubicBezTo>
                        <a:pt x="218" y="174"/>
                        <a:pt x="218" y="174"/>
                        <a:pt x="218" y="174"/>
                      </a:cubicBezTo>
                      <a:cubicBezTo>
                        <a:pt x="218" y="174"/>
                        <a:pt x="218" y="174"/>
                        <a:pt x="218" y="174"/>
                      </a:cubicBezTo>
                      <a:cubicBezTo>
                        <a:pt x="217" y="175"/>
                        <a:pt x="217" y="175"/>
                        <a:pt x="217" y="175"/>
                      </a:cubicBezTo>
                      <a:cubicBezTo>
                        <a:pt x="216" y="175"/>
                        <a:pt x="216" y="175"/>
                        <a:pt x="216" y="175"/>
                      </a:cubicBezTo>
                      <a:cubicBezTo>
                        <a:pt x="215" y="176"/>
                        <a:pt x="215" y="176"/>
                        <a:pt x="215" y="176"/>
                      </a:cubicBezTo>
                      <a:cubicBezTo>
                        <a:pt x="214" y="177"/>
                        <a:pt x="214" y="177"/>
                        <a:pt x="214" y="177"/>
                      </a:cubicBezTo>
                      <a:cubicBezTo>
                        <a:pt x="214" y="177"/>
                        <a:pt x="214" y="177"/>
                        <a:pt x="214" y="177"/>
                      </a:cubicBezTo>
                      <a:cubicBezTo>
                        <a:pt x="213" y="176"/>
                        <a:pt x="213" y="176"/>
                        <a:pt x="213" y="176"/>
                      </a:cubicBezTo>
                      <a:cubicBezTo>
                        <a:pt x="213" y="176"/>
                        <a:pt x="213" y="176"/>
                        <a:pt x="213" y="176"/>
                      </a:cubicBezTo>
                      <a:cubicBezTo>
                        <a:pt x="212" y="175"/>
                        <a:pt x="212" y="175"/>
                        <a:pt x="212" y="175"/>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0" y="174"/>
                        <a:pt x="210" y="174"/>
                        <a:pt x="210" y="174"/>
                      </a:cubicBezTo>
                      <a:cubicBezTo>
                        <a:pt x="209" y="176"/>
                        <a:pt x="209" y="176"/>
                        <a:pt x="209" y="176"/>
                      </a:cubicBezTo>
                      <a:cubicBezTo>
                        <a:pt x="208" y="178"/>
                        <a:pt x="208" y="178"/>
                        <a:pt x="208" y="178"/>
                      </a:cubicBezTo>
                      <a:cubicBezTo>
                        <a:pt x="208" y="178"/>
                        <a:pt x="208" y="178"/>
                        <a:pt x="208" y="178"/>
                      </a:cubicBezTo>
                      <a:cubicBezTo>
                        <a:pt x="208" y="178"/>
                        <a:pt x="208" y="178"/>
                        <a:pt x="208" y="178"/>
                      </a:cubicBezTo>
                      <a:cubicBezTo>
                        <a:pt x="209" y="176"/>
                        <a:pt x="209" y="176"/>
                        <a:pt x="209" y="176"/>
                      </a:cubicBezTo>
                      <a:cubicBezTo>
                        <a:pt x="210" y="176"/>
                        <a:pt x="210" y="176"/>
                        <a:pt x="210" y="176"/>
                      </a:cubicBezTo>
                      <a:cubicBezTo>
                        <a:pt x="208" y="176"/>
                        <a:pt x="208" y="176"/>
                        <a:pt x="208" y="176"/>
                      </a:cubicBezTo>
                      <a:cubicBezTo>
                        <a:pt x="207" y="177"/>
                        <a:pt x="207" y="177"/>
                        <a:pt x="207" y="177"/>
                      </a:cubicBezTo>
                      <a:cubicBezTo>
                        <a:pt x="206" y="179"/>
                        <a:pt x="206" y="179"/>
                        <a:pt x="206" y="179"/>
                      </a:cubicBezTo>
                      <a:cubicBezTo>
                        <a:pt x="206" y="179"/>
                        <a:pt x="206" y="179"/>
                        <a:pt x="206" y="179"/>
                      </a:cubicBezTo>
                      <a:cubicBezTo>
                        <a:pt x="206" y="179"/>
                        <a:pt x="206" y="179"/>
                        <a:pt x="206" y="179"/>
                      </a:cubicBezTo>
                      <a:cubicBezTo>
                        <a:pt x="204" y="179"/>
                        <a:pt x="204" y="179"/>
                        <a:pt x="204" y="179"/>
                      </a:cubicBezTo>
                      <a:cubicBezTo>
                        <a:pt x="202" y="180"/>
                        <a:pt x="202" y="180"/>
                        <a:pt x="202" y="180"/>
                      </a:cubicBezTo>
                      <a:cubicBezTo>
                        <a:pt x="201" y="180"/>
                        <a:pt x="201" y="180"/>
                        <a:pt x="201" y="180"/>
                      </a:cubicBezTo>
                      <a:cubicBezTo>
                        <a:pt x="200" y="180"/>
                        <a:pt x="200" y="180"/>
                        <a:pt x="200" y="180"/>
                      </a:cubicBezTo>
                      <a:cubicBezTo>
                        <a:pt x="201" y="179"/>
                        <a:pt x="201" y="179"/>
                        <a:pt x="201" y="179"/>
                      </a:cubicBezTo>
                      <a:cubicBezTo>
                        <a:pt x="201" y="179"/>
                        <a:pt x="201" y="179"/>
                        <a:pt x="201" y="179"/>
                      </a:cubicBezTo>
                      <a:cubicBezTo>
                        <a:pt x="201" y="178"/>
                        <a:pt x="201" y="178"/>
                        <a:pt x="201" y="178"/>
                      </a:cubicBezTo>
                      <a:cubicBezTo>
                        <a:pt x="199" y="179"/>
                        <a:pt x="199" y="179"/>
                        <a:pt x="199" y="179"/>
                      </a:cubicBezTo>
                      <a:cubicBezTo>
                        <a:pt x="199" y="181"/>
                        <a:pt x="199" y="181"/>
                        <a:pt x="199" y="181"/>
                      </a:cubicBezTo>
                      <a:cubicBezTo>
                        <a:pt x="198" y="181"/>
                        <a:pt x="198" y="181"/>
                        <a:pt x="198" y="181"/>
                      </a:cubicBezTo>
                      <a:cubicBezTo>
                        <a:pt x="197" y="182"/>
                        <a:pt x="197" y="182"/>
                        <a:pt x="197" y="182"/>
                      </a:cubicBezTo>
                      <a:cubicBezTo>
                        <a:pt x="197" y="183"/>
                        <a:pt x="197" y="183"/>
                        <a:pt x="197" y="183"/>
                      </a:cubicBezTo>
                      <a:cubicBezTo>
                        <a:pt x="197" y="183"/>
                        <a:pt x="197" y="183"/>
                        <a:pt x="197" y="183"/>
                      </a:cubicBezTo>
                      <a:cubicBezTo>
                        <a:pt x="197" y="182"/>
                        <a:pt x="197" y="182"/>
                        <a:pt x="197" y="182"/>
                      </a:cubicBezTo>
                      <a:cubicBezTo>
                        <a:pt x="196" y="182"/>
                        <a:pt x="196" y="182"/>
                        <a:pt x="196" y="182"/>
                      </a:cubicBezTo>
                      <a:cubicBezTo>
                        <a:pt x="195" y="183"/>
                        <a:pt x="195" y="183"/>
                        <a:pt x="195" y="183"/>
                      </a:cubicBezTo>
                      <a:cubicBezTo>
                        <a:pt x="195" y="183"/>
                        <a:pt x="195" y="183"/>
                        <a:pt x="195" y="183"/>
                      </a:cubicBezTo>
                      <a:cubicBezTo>
                        <a:pt x="194" y="184"/>
                        <a:pt x="194" y="184"/>
                        <a:pt x="194" y="184"/>
                      </a:cubicBezTo>
                      <a:cubicBezTo>
                        <a:pt x="193" y="184"/>
                        <a:pt x="193" y="184"/>
                        <a:pt x="193" y="184"/>
                      </a:cubicBezTo>
                      <a:cubicBezTo>
                        <a:pt x="192" y="182"/>
                        <a:pt x="192" y="182"/>
                        <a:pt x="192" y="182"/>
                      </a:cubicBezTo>
                      <a:cubicBezTo>
                        <a:pt x="192" y="181"/>
                        <a:pt x="192" y="181"/>
                        <a:pt x="192" y="181"/>
                      </a:cubicBezTo>
                      <a:cubicBezTo>
                        <a:pt x="193" y="181"/>
                        <a:pt x="193" y="181"/>
                        <a:pt x="193" y="181"/>
                      </a:cubicBezTo>
                      <a:cubicBezTo>
                        <a:pt x="193" y="181"/>
                        <a:pt x="193" y="181"/>
                        <a:pt x="193" y="181"/>
                      </a:cubicBezTo>
                      <a:cubicBezTo>
                        <a:pt x="194" y="180"/>
                        <a:pt x="194" y="180"/>
                        <a:pt x="194" y="180"/>
                      </a:cubicBezTo>
                      <a:cubicBezTo>
                        <a:pt x="194" y="179"/>
                        <a:pt x="194" y="179"/>
                        <a:pt x="194" y="179"/>
                      </a:cubicBezTo>
                      <a:cubicBezTo>
                        <a:pt x="195" y="179"/>
                        <a:pt x="195" y="179"/>
                        <a:pt x="195" y="179"/>
                      </a:cubicBezTo>
                      <a:cubicBezTo>
                        <a:pt x="196" y="180"/>
                        <a:pt x="196" y="180"/>
                        <a:pt x="196" y="180"/>
                      </a:cubicBezTo>
                      <a:cubicBezTo>
                        <a:pt x="197" y="179"/>
                        <a:pt x="197" y="179"/>
                        <a:pt x="197" y="179"/>
                      </a:cubicBezTo>
                      <a:cubicBezTo>
                        <a:pt x="198" y="179"/>
                        <a:pt x="198" y="179"/>
                        <a:pt x="198" y="179"/>
                      </a:cubicBezTo>
                      <a:cubicBezTo>
                        <a:pt x="200" y="177"/>
                        <a:pt x="200" y="177"/>
                        <a:pt x="200" y="177"/>
                      </a:cubicBezTo>
                      <a:cubicBezTo>
                        <a:pt x="200" y="176"/>
                        <a:pt x="200" y="176"/>
                        <a:pt x="200" y="176"/>
                      </a:cubicBezTo>
                      <a:cubicBezTo>
                        <a:pt x="199" y="176"/>
                        <a:pt x="199" y="176"/>
                        <a:pt x="199" y="176"/>
                      </a:cubicBezTo>
                      <a:cubicBezTo>
                        <a:pt x="198" y="176"/>
                        <a:pt x="198" y="176"/>
                        <a:pt x="198" y="176"/>
                      </a:cubicBezTo>
                      <a:cubicBezTo>
                        <a:pt x="197" y="176"/>
                        <a:pt x="197" y="176"/>
                        <a:pt x="197" y="176"/>
                      </a:cubicBezTo>
                      <a:cubicBezTo>
                        <a:pt x="197" y="177"/>
                        <a:pt x="197" y="177"/>
                        <a:pt x="197" y="177"/>
                      </a:cubicBezTo>
                      <a:cubicBezTo>
                        <a:pt x="196" y="176"/>
                        <a:pt x="196" y="176"/>
                        <a:pt x="196" y="176"/>
                      </a:cubicBezTo>
                      <a:cubicBezTo>
                        <a:pt x="196" y="175"/>
                        <a:pt x="196" y="175"/>
                        <a:pt x="196" y="175"/>
                      </a:cubicBezTo>
                      <a:cubicBezTo>
                        <a:pt x="197" y="174"/>
                        <a:pt x="197" y="174"/>
                        <a:pt x="197" y="174"/>
                      </a:cubicBezTo>
                      <a:cubicBezTo>
                        <a:pt x="200" y="171"/>
                        <a:pt x="200" y="171"/>
                        <a:pt x="200" y="171"/>
                      </a:cubicBezTo>
                      <a:cubicBezTo>
                        <a:pt x="201" y="169"/>
                        <a:pt x="201" y="169"/>
                        <a:pt x="201" y="169"/>
                      </a:cubicBezTo>
                      <a:cubicBezTo>
                        <a:pt x="202" y="168"/>
                        <a:pt x="202" y="168"/>
                        <a:pt x="202" y="168"/>
                      </a:cubicBezTo>
                      <a:cubicBezTo>
                        <a:pt x="203" y="166"/>
                        <a:pt x="203" y="166"/>
                        <a:pt x="203" y="166"/>
                      </a:cubicBezTo>
                      <a:cubicBezTo>
                        <a:pt x="203" y="165"/>
                        <a:pt x="203" y="165"/>
                        <a:pt x="203" y="165"/>
                      </a:cubicBezTo>
                      <a:cubicBezTo>
                        <a:pt x="203" y="164"/>
                        <a:pt x="203" y="164"/>
                        <a:pt x="203" y="164"/>
                      </a:cubicBezTo>
                      <a:cubicBezTo>
                        <a:pt x="204" y="163"/>
                        <a:pt x="204" y="163"/>
                        <a:pt x="204" y="163"/>
                      </a:cubicBezTo>
                      <a:cubicBezTo>
                        <a:pt x="206" y="163"/>
                        <a:pt x="206" y="163"/>
                        <a:pt x="206" y="163"/>
                      </a:cubicBezTo>
                      <a:cubicBezTo>
                        <a:pt x="208" y="162"/>
                        <a:pt x="208" y="162"/>
                        <a:pt x="208" y="162"/>
                      </a:cubicBezTo>
                      <a:cubicBezTo>
                        <a:pt x="209" y="162"/>
                        <a:pt x="209" y="162"/>
                        <a:pt x="209" y="162"/>
                      </a:cubicBezTo>
                      <a:cubicBezTo>
                        <a:pt x="211" y="161"/>
                        <a:pt x="211" y="161"/>
                        <a:pt x="211" y="161"/>
                      </a:cubicBezTo>
                      <a:cubicBezTo>
                        <a:pt x="211" y="162"/>
                        <a:pt x="211" y="162"/>
                        <a:pt x="211" y="162"/>
                      </a:cubicBezTo>
                      <a:cubicBezTo>
                        <a:pt x="212" y="164"/>
                        <a:pt x="212" y="164"/>
                        <a:pt x="212" y="164"/>
                      </a:cubicBezTo>
                      <a:cubicBezTo>
                        <a:pt x="213" y="164"/>
                        <a:pt x="213" y="164"/>
                        <a:pt x="213" y="164"/>
                      </a:cubicBezTo>
                      <a:cubicBezTo>
                        <a:pt x="214" y="163"/>
                        <a:pt x="214" y="163"/>
                        <a:pt x="214" y="163"/>
                      </a:cubicBezTo>
                      <a:cubicBezTo>
                        <a:pt x="215" y="163"/>
                        <a:pt x="215" y="163"/>
                        <a:pt x="215" y="163"/>
                      </a:cubicBezTo>
                      <a:cubicBezTo>
                        <a:pt x="216" y="165"/>
                        <a:pt x="216" y="165"/>
                        <a:pt x="216" y="165"/>
                      </a:cubicBezTo>
                      <a:cubicBezTo>
                        <a:pt x="216" y="163"/>
                        <a:pt x="216" y="163"/>
                        <a:pt x="216" y="163"/>
                      </a:cubicBezTo>
                      <a:cubicBezTo>
                        <a:pt x="214" y="161"/>
                        <a:pt x="214" y="161"/>
                        <a:pt x="214" y="161"/>
                      </a:cubicBezTo>
                      <a:cubicBezTo>
                        <a:pt x="215" y="160"/>
                        <a:pt x="215" y="160"/>
                        <a:pt x="215" y="160"/>
                      </a:cubicBezTo>
                      <a:cubicBezTo>
                        <a:pt x="217" y="157"/>
                        <a:pt x="217" y="157"/>
                        <a:pt x="217" y="157"/>
                      </a:cubicBezTo>
                      <a:cubicBezTo>
                        <a:pt x="219" y="157"/>
                        <a:pt x="219" y="157"/>
                        <a:pt x="219" y="157"/>
                      </a:cubicBezTo>
                      <a:cubicBezTo>
                        <a:pt x="221" y="156"/>
                        <a:pt x="221" y="156"/>
                        <a:pt x="221" y="156"/>
                      </a:cubicBezTo>
                      <a:cubicBezTo>
                        <a:pt x="221" y="154"/>
                        <a:pt x="221" y="154"/>
                        <a:pt x="221" y="154"/>
                      </a:cubicBezTo>
                      <a:cubicBezTo>
                        <a:pt x="222" y="153"/>
                        <a:pt x="222" y="153"/>
                        <a:pt x="222" y="153"/>
                      </a:cubicBezTo>
                      <a:cubicBezTo>
                        <a:pt x="220" y="155"/>
                        <a:pt x="220" y="155"/>
                        <a:pt x="220" y="155"/>
                      </a:cubicBezTo>
                      <a:cubicBezTo>
                        <a:pt x="218" y="156"/>
                        <a:pt x="218" y="156"/>
                        <a:pt x="218" y="156"/>
                      </a:cubicBezTo>
                      <a:cubicBezTo>
                        <a:pt x="216" y="156"/>
                        <a:pt x="216" y="156"/>
                        <a:pt x="216" y="156"/>
                      </a:cubicBezTo>
                      <a:cubicBezTo>
                        <a:pt x="215" y="158"/>
                        <a:pt x="215" y="158"/>
                        <a:pt x="215" y="158"/>
                      </a:cubicBezTo>
                      <a:cubicBezTo>
                        <a:pt x="215" y="157"/>
                        <a:pt x="215" y="157"/>
                        <a:pt x="215" y="157"/>
                      </a:cubicBezTo>
                      <a:cubicBezTo>
                        <a:pt x="214" y="157"/>
                        <a:pt x="214" y="157"/>
                        <a:pt x="214" y="157"/>
                      </a:cubicBezTo>
                      <a:cubicBezTo>
                        <a:pt x="213" y="157"/>
                        <a:pt x="213" y="157"/>
                        <a:pt x="213" y="157"/>
                      </a:cubicBezTo>
                      <a:cubicBezTo>
                        <a:pt x="213" y="156"/>
                        <a:pt x="213" y="156"/>
                        <a:pt x="213" y="156"/>
                      </a:cubicBezTo>
                      <a:cubicBezTo>
                        <a:pt x="214" y="154"/>
                        <a:pt x="214" y="154"/>
                        <a:pt x="214" y="154"/>
                      </a:cubicBezTo>
                      <a:cubicBezTo>
                        <a:pt x="215" y="152"/>
                        <a:pt x="215" y="152"/>
                        <a:pt x="215" y="152"/>
                      </a:cubicBezTo>
                      <a:cubicBezTo>
                        <a:pt x="211" y="157"/>
                        <a:pt x="211" y="157"/>
                        <a:pt x="211" y="157"/>
                      </a:cubicBezTo>
                      <a:cubicBezTo>
                        <a:pt x="210" y="157"/>
                        <a:pt x="210" y="157"/>
                        <a:pt x="210" y="157"/>
                      </a:cubicBezTo>
                      <a:cubicBezTo>
                        <a:pt x="207" y="159"/>
                        <a:pt x="207" y="159"/>
                        <a:pt x="207" y="159"/>
                      </a:cubicBezTo>
                      <a:cubicBezTo>
                        <a:pt x="205" y="159"/>
                        <a:pt x="205" y="159"/>
                        <a:pt x="205" y="159"/>
                      </a:cubicBezTo>
                      <a:cubicBezTo>
                        <a:pt x="202" y="161"/>
                        <a:pt x="202" y="161"/>
                        <a:pt x="202" y="161"/>
                      </a:cubicBezTo>
                      <a:cubicBezTo>
                        <a:pt x="202" y="162"/>
                        <a:pt x="202" y="162"/>
                        <a:pt x="202" y="162"/>
                      </a:cubicBezTo>
                      <a:cubicBezTo>
                        <a:pt x="201" y="163"/>
                        <a:pt x="201" y="163"/>
                        <a:pt x="201" y="163"/>
                      </a:cubicBezTo>
                      <a:cubicBezTo>
                        <a:pt x="200" y="163"/>
                        <a:pt x="200" y="163"/>
                        <a:pt x="200" y="163"/>
                      </a:cubicBezTo>
                      <a:cubicBezTo>
                        <a:pt x="199" y="164"/>
                        <a:pt x="199" y="164"/>
                        <a:pt x="199" y="164"/>
                      </a:cubicBezTo>
                      <a:cubicBezTo>
                        <a:pt x="196" y="165"/>
                        <a:pt x="196" y="165"/>
                        <a:pt x="196" y="165"/>
                      </a:cubicBezTo>
                      <a:cubicBezTo>
                        <a:pt x="196" y="166"/>
                        <a:pt x="196" y="166"/>
                        <a:pt x="196" y="166"/>
                      </a:cubicBezTo>
                      <a:cubicBezTo>
                        <a:pt x="195" y="167"/>
                        <a:pt x="195" y="167"/>
                        <a:pt x="195" y="167"/>
                      </a:cubicBezTo>
                      <a:cubicBezTo>
                        <a:pt x="193" y="167"/>
                        <a:pt x="193" y="167"/>
                        <a:pt x="193" y="167"/>
                      </a:cubicBezTo>
                      <a:cubicBezTo>
                        <a:pt x="192" y="167"/>
                        <a:pt x="192" y="167"/>
                        <a:pt x="192" y="167"/>
                      </a:cubicBezTo>
                      <a:cubicBezTo>
                        <a:pt x="191" y="167"/>
                        <a:pt x="191" y="167"/>
                        <a:pt x="191" y="167"/>
                      </a:cubicBezTo>
                      <a:cubicBezTo>
                        <a:pt x="189" y="167"/>
                        <a:pt x="189" y="167"/>
                        <a:pt x="189" y="167"/>
                      </a:cubicBezTo>
                      <a:cubicBezTo>
                        <a:pt x="189" y="168"/>
                        <a:pt x="189" y="168"/>
                        <a:pt x="189" y="168"/>
                      </a:cubicBezTo>
                      <a:cubicBezTo>
                        <a:pt x="191" y="168"/>
                        <a:pt x="191" y="168"/>
                        <a:pt x="191" y="168"/>
                      </a:cubicBezTo>
                      <a:cubicBezTo>
                        <a:pt x="191" y="167"/>
                        <a:pt x="191" y="167"/>
                        <a:pt x="191" y="167"/>
                      </a:cubicBezTo>
                      <a:cubicBezTo>
                        <a:pt x="193" y="169"/>
                        <a:pt x="193" y="169"/>
                        <a:pt x="193" y="169"/>
                      </a:cubicBezTo>
                      <a:cubicBezTo>
                        <a:pt x="193" y="170"/>
                        <a:pt x="193" y="170"/>
                        <a:pt x="193" y="170"/>
                      </a:cubicBezTo>
                      <a:cubicBezTo>
                        <a:pt x="193" y="171"/>
                        <a:pt x="193" y="171"/>
                        <a:pt x="193" y="171"/>
                      </a:cubicBezTo>
                      <a:cubicBezTo>
                        <a:pt x="191" y="172"/>
                        <a:pt x="191" y="172"/>
                        <a:pt x="191" y="172"/>
                      </a:cubicBezTo>
                      <a:cubicBezTo>
                        <a:pt x="190" y="172"/>
                        <a:pt x="190" y="172"/>
                        <a:pt x="190" y="172"/>
                      </a:cubicBezTo>
                      <a:cubicBezTo>
                        <a:pt x="189" y="172"/>
                        <a:pt x="189" y="172"/>
                        <a:pt x="189" y="172"/>
                      </a:cubicBezTo>
                      <a:cubicBezTo>
                        <a:pt x="189" y="173"/>
                        <a:pt x="189" y="173"/>
                        <a:pt x="189" y="173"/>
                      </a:cubicBezTo>
                      <a:cubicBezTo>
                        <a:pt x="190" y="173"/>
                        <a:pt x="190" y="173"/>
                        <a:pt x="190" y="173"/>
                      </a:cubicBezTo>
                      <a:cubicBezTo>
                        <a:pt x="190" y="174"/>
                        <a:pt x="190" y="174"/>
                        <a:pt x="190" y="174"/>
                      </a:cubicBezTo>
                      <a:cubicBezTo>
                        <a:pt x="189" y="175"/>
                        <a:pt x="189" y="175"/>
                        <a:pt x="189" y="175"/>
                      </a:cubicBezTo>
                      <a:cubicBezTo>
                        <a:pt x="188" y="175"/>
                        <a:pt x="188" y="175"/>
                        <a:pt x="188" y="175"/>
                      </a:cubicBezTo>
                      <a:cubicBezTo>
                        <a:pt x="188" y="174"/>
                        <a:pt x="188" y="174"/>
                        <a:pt x="188" y="174"/>
                      </a:cubicBezTo>
                      <a:cubicBezTo>
                        <a:pt x="188" y="173"/>
                        <a:pt x="188" y="173"/>
                        <a:pt x="188" y="173"/>
                      </a:cubicBezTo>
                      <a:cubicBezTo>
                        <a:pt x="188" y="173"/>
                        <a:pt x="188" y="173"/>
                        <a:pt x="188" y="173"/>
                      </a:cubicBezTo>
                      <a:cubicBezTo>
                        <a:pt x="186" y="174"/>
                        <a:pt x="186" y="174"/>
                        <a:pt x="186" y="174"/>
                      </a:cubicBezTo>
                      <a:cubicBezTo>
                        <a:pt x="185" y="173"/>
                        <a:pt x="185" y="173"/>
                        <a:pt x="185" y="173"/>
                      </a:cubicBezTo>
                      <a:cubicBezTo>
                        <a:pt x="184" y="174"/>
                        <a:pt x="184" y="174"/>
                        <a:pt x="184" y="174"/>
                      </a:cubicBezTo>
                      <a:cubicBezTo>
                        <a:pt x="183" y="174"/>
                        <a:pt x="183" y="174"/>
                        <a:pt x="183" y="174"/>
                      </a:cubicBezTo>
                      <a:cubicBezTo>
                        <a:pt x="182" y="174"/>
                        <a:pt x="182" y="174"/>
                        <a:pt x="182" y="174"/>
                      </a:cubicBezTo>
                      <a:cubicBezTo>
                        <a:pt x="181" y="175"/>
                        <a:pt x="181" y="175"/>
                        <a:pt x="181" y="175"/>
                      </a:cubicBezTo>
                      <a:cubicBezTo>
                        <a:pt x="182" y="175"/>
                        <a:pt x="182" y="175"/>
                        <a:pt x="182" y="175"/>
                      </a:cubicBezTo>
                      <a:cubicBezTo>
                        <a:pt x="182" y="175"/>
                        <a:pt x="182" y="175"/>
                        <a:pt x="182" y="175"/>
                      </a:cubicBezTo>
                      <a:cubicBezTo>
                        <a:pt x="181" y="175"/>
                        <a:pt x="181" y="175"/>
                        <a:pt x="181" y="175"/>
                      </a:cubicBezTo>
                      <a:cubicBezTo>
                        <a:pt x="180" y="176"/>
                        <a:pt x="180" y="176"/>
                        <a:pt x="180" y="176"/>
                      </a:cubicBezTo>
                      <a:cubicBezTo>
                        <a:pt x="179" y="177"/>
                        <a:pt x="179" y="177"/>
                        <a:pt x="179" y="177"/>
                      </a:cubicBezTo>
                      <a:cubicBezTo>
                        <a:pt x="179" y="178"/>
                        <a:pt x="179" y="178"/>
                        <a:pt x="179" y="178"/>
                      </a:cubicBezTo>
                      <a:cubicBezTo>
                        <a:pt x="179" y="179"/>
                        <a:pt x="179" y="179"/>
                        <a:pt x="179" y="179"/>
                      </a:cubicBezTo>
                      <a:cubicBezTo>
                        <a:pt x="180" y="180"/>
                        <a:pt x="180" y="180"/>
                        <a:pt x="180" y="180"/>
                      </a:cubicBezTo>
                      <a:cubicBezTo>
                        <a:pt x="181" y="180"/>
                        <a:pt x="181" y="180"/>
                        <a:pt x="181" y="180"/>
                      </a:cubicBezTo>
                      <a:cubicBezTo>
                        <a:pt x="181" y="181"/>
                        <a:pt x="181" y="181"/>
                        <a:pt x="181" y="181"/>
                      </a:cubicBezTo>
                      <a:cubicBezTo>
                        <a:pt x="182" y="181"/>
                        <a:pt x="182" y="181"/>
                        <a:pt x="182" y="181"/>
                      </a:cubicBezTo>
                      <a:cubicBezTo>
                        <a:pt x="182" y="182"/>
                        <a:pt x="182" y="182"/>
                        <a:pt x="182" y="182"/>
                      </a:cubicBezTo>
                      <a:cubicBezTo>
                        <a:pt x="182" y="183"/>
                        <a:pt x="182" y="183"/>
                        <a:pt x="182" y="183"/>
                      </a:cubicBezTo>
                      <a:cubicBezTo>
                        <a:pt x="181" y="185"/>
                        <a:pt x="181" y="185"/>
                        <a:pt x="181" y="185"/>
                      </a:cubicBezTo>
                      <a:cubicBezTo>
                        <a:pt x="180" y="185"/>
                        <a:pt x="180" y="185"/>
                        <a:pt x="180" y="185"/>
                      </a:cubicBezTo>
                      <a:cubicBezTo>
                        <a:pt x="179" y="186"/>
                        <a:pt x="179" y="186"/>
                        <a:pt x="179" y="186"/>
                      </a:cubicBezTo>
                      <a:cubicBezTo>
                        <a:pt x="177" y="186"/>
                        <a:pt x="177" y="186"/>
                        <a:pt x="177" y="186"/>
                      </a:cubicBezTo>
                      <a:cubicBezTo>
                        <a:pt x="176" y="187"/>
                        <a:pt x="176" y="187"/>
                        <a:pt x="176" y="187"/>
                      </a:cubicBezTo>
                      <a:cubicBezTo>
                        <a:pt x="175" y="187"/>
                        <a:pt x="175" y="187"/>
                        <a:pt x="175" y="187"/>
                      </a:cubicBezTo>
                      <a:cubicBezTo>
                        <a:pt x="174" y="187"/>
                        <a:pt x="174" y="187"/>
                        <a:pt x="174" y="187"/>
                      </a:cubicBezTo>
                      <a:cubicBezTo>
                        <a:pt x="174" y="187"/>
                        <a:pt x="174" y="187"/>
                        <a:pt x="174" y="187"/>
                      </a:cubicBezTo>
                      <a:cubicBezTo>
                        <a:pt x="175" y="188"/>
                        <a:pt x="175" y="188"/>
                        <a:pt x="175" y="188"/>
                      </a:cubicBezTo>
                      <a:cubicBezTo>
                        <a:pt x="175" y="188"/>
                        <a:pt x="175" y="188"/>
                        <a:pt x="175" y="188"/>
                      </a:cubicBezTo>
                      <a:cubicBezTo>
                        <a:pt x="175" y="188"/>
                        <a:pt x="175" y="188"/>
                        <a:pt x="175" y="188"/>
                      </a:cubicBezTo>
                      <a:cubicBezTo>
                        <a:pt x="175" y="188"/>
                        <a:pt x="175" y="188"/>
                        <a:pt x="175" y="188"/>
                      </a:cubicBezTo>
                      <a:cubicBezTo>
                        <a:pt x="174" y="188"/>
                        <a:pt x="174" y="188"/>
                        <a:pt x="174" y="188"/>
                      </a:cubicBezTo>
                      <a:cubicBezTo>
                        <a:pt x="173" y="189"/>
                        <a:pt x="173" y="189"/>
                        <a:pt x="173" y="189"/>
                      </a:cubicBezTo>
                      <a:cubicBezTo>
                        <a:pt x="172" y="191"/>
                        <a:pt x="172" y="191"/>
                        <a:pt x="172" y="191"/>
                      </a:cubicBezTo>
                      <a:cubicBezTo>
                        <a:pt x="173" y="190"/>
                        <a:pt x="173" y="190"/>
                        <a:pt x="173" y="190"/>
                      </a:cubicBezTo>
                      <a:cubicBezTo>
                        <a:pt x="173" y="190"/>
                        <a:pt x="173" y="190"/>
                        <a:pt x="173" y="190"/>
                      </a:cubicBezTo>
                      <a:cubicBezTo>
                        <a:pt x="173" y="192"/>
                        <a:pt x="173" y="192"/>
                        <a:pt x="173" y="192"/>
                      </a:cubicBezTo>
                      <a:cubicBezTo>
                        <a:pt x="172" y="192"/>
                        <a:pt x="172" y="192"/>
                        <a:pt x="172" y="192"/>
                      </a:cubicBezTo>
                      <a:cubicBezTo>
                        <a:pt x="172" y="191"/>
                        <a:pt x="172" y="191"/>
                        <a:pt x="172" y="191"/>
                      </a:cubicBezTo>
                      <a:cubicBezTo>
                        <a:pt x="171" y="192"/>
                        <a:pt x="171" y="192"/>
                        <a:pt x="171" y="192"/>
                      </a:cubicBezTo>
                      <a:cubicBezTo>
                        <a:pt x="171" y="192"/>
                        <a:pt x="171" y="192"/>
                        <a:pt x="171" y="192"/>
                      </a:cubicBezTo>
                      <a:cubicBezTo>
                        <a:pt x="171" y="191"/>
                        <a:pt x="171" y="191"/>
                        <a:pt x="171" y="191"/>
                      </a:cubicBezTo>
                      <a:cubicBezTo>
                        <a:pt x="170" y="191"/>
                        <a:pt x="170" y="191"/>
                        <a:pt x="170" y="191"/>
                      </a:cubicBezTo>
                      <a:cubicBezTo>
                        <a:pt x="170" y="192"/>
                        <a:pt x="170" y="192"/>
                        <a:pt x="170" y="192"/>
                      </a:cubicBezTo>
                      <a:cubicBezTo>
                        <a:pt x="168" y="192"/>
                        <a:pt x="168" y="192"/>
                        <a:pt x="168" y="192"/>
                      </a:cubicBezTo>
                      <a:cubicBezTo>
                        <a:pt x="168" y="192"/>
                        <a:pt x="168" y="192"/>
                        <a:pt x="168" y="192"/>
                      </a:cubicBezTo>
                      <a:cubicBezTo>
                        <a:pt x="167" y="192"/>
                        <a:pt x="167" y="192"/>
                        <a:pt x="167" y="192"/>
                      </a:cubicBezTo>
                      <a:cubicBezTo>
                        <a:pt x="166" y="193"/>
                        <a:pt x="166" y="193"/>
                        <a:pt x="166" y="193"/>
                      </a:cubicBezTo>
                      <a:cubicBezTo>
                        <a:pt x="166" y="194"/>
                        <a:pt x="166" y="194"/>
                        <a:pt x="166" y="194"/>
                      </a:cubicBezTo>
                      <a:cubicBezTo>
                        <a:pt x="166" y="194"/>
                        <a:pt x="166" y="194"/>
                        <a:pt x="166" y="194"/>
                      </a:cubicBezTo>
                      <a:cubicBezTo>
                        <a:pt x="165" y="194"/>
                        <a:pt x="165" y="194"/>
                        <a:pt x="165" y="194"/>
                      </a:cubicBezTo>
                      <a:cubicBezTo>
                        <a:pt x="164" y="195"/>
                        <a:pt x="164" y="195"/>
                        <a:pt x="164" y="195"/>
                      </a:cubicBezTo>
                      <a:cubicBezTo>
                        <a:pt x="164" y="194"/>
                        <a:pt x="164" y="194"/>
                        <a:pt x="164" y="194"/>
                      </a:cubicBezTo>
                      <a:cubicBezTo>
                        <a:pt x="164" y="194"/>
                        <a:pt x="164" y="194"/>
                        <a:pt x="164" y="194"/>
                      </a:cubicBezTo>
                      <a:cubicBezTo>
                        <a:pt x="163" y="194"/>
                        <a:pt x="163" y="194"/>
                        <a:pt x="163" y="194"/>
                      </a:cubicBezTo>
                      <a:cubicBezTo>
                        <a:pt x="162" y="194"/>
                        <a:pt x="162" y="194"/>
                        <a:pt x="162" y="194"/>
                      </a:cubicBezTo>
                      <a:cubicBezTo>
                        <a:pt x="161" y="195"/>
                        <a:pt x="161" y="195"/>
                        <a:pt x="161" y="195"/>
                      </a:cubicBezTo>
                      <a:cubicBezTo>
                        <a:pt x="161" y="196"/>
                        <a:pt x="161" y="196"/>
                        <a:pt x="161" y="196"/>
                      </a:cubicBezTo>
                      <a:cubicBezTo>
                        <a:pt x="160" y="196"/>
                        <a:pt x="160" y="196"/>
                        <a:pt x="160" y="196"/>
                      </a:cubicBezTo>
                      <a:cubicBezTo>
                        <a:pt x="159" y="198"/>
                        <a:pt x="159" y="198"/>
                        <a:pt x="159" y="198"/>
                      </a:cubicBezTo>
                      <a:cubicBezTo>
                        <a:pt x="159" y="197"/>
                        <a:pt x="159" y="197"/>
                        <a:pt x="159" y="197"/>
                      </a:cubicBezTo>
                      <a:cubicBezTo>
                        <a:pt x="158" y="197"/>
                        <a:pt x="158" y="197"/>
                        <a:pt x="158" y="197"/>
                      </a:cubicBezTo>
                      <a:cubicBezTo>
                        <a:pt x="157" y="198"/>
                        <a:pt x="157" y="198"/>
                        <a:pt x="157" y="198"/>
                      </a:cubicBezTo>
                      <a:cubicBezTo>
                        <a:pt x="156" y="198"/>
                        <a:pt x="156" y="198"/>
                        <a:pt x="156" y="198"/>
                      </a:cubicBezTo>
                      <a:cubicBezTo>
                        <a:pt x="154" y="200"/>
                        <a:pt x="154" y="200"/>
                        <a:pt x="154" y="200"/>
                      </a:cubicBezTo>
                      <a:cubicBezTo>
                        <a:pt x="154" y="200"/>
                        <a:pt x="154" y="200"/>
                        <a:pt x="154" y="200"/>
                      </a:cubicBezTo>
                      <a:cubicBezTo>
                        <a:pt x="155" y="200"/>
                        <a:pt x="155" y="200"/>
                        <a:pt x="155" y="200"/>
                      </a:cubicBezTo>
                      <a:cubicBezTo>
                        <a:pt x="155" y="201"/>
                        <a:pt x="155" y="201"/>
                        <a:pt x="155" y="201"/>
                      </a:cubicBezTo>
                      <a:cubicBezTo>
                        <a:pt x="154" y="202"/>
                        <a:pt x="154" y="202"/>
                        <a:pt x="154" y="202"/>
                      </a:cubicBezTo>
                      <a:cubicBezTo>
                        <a:pt x="153" y="203"/>
                        <a:pt x="153" y="203"/>
                        <a:pt x="153" y="203"/>
                      </a:cubicBezTo>
                      <a:cubicBezTo>
                        <a:pt x="153" y="202"/>
                        <a:pt x="153" y="202"/>
                        <a:pt x="153" y="202"/>
                      </a:cubicBezTo>
                      <a:cubicBezTo>
                        <a:pt x="152" y="202"/>
                        <a:pt x="152" y="202"/>
                        <a:pt x="152" y="202"/>
                      </a:cubicBezTo>
                      <a:cubicBezTo>
                        <a:pt x="151" y="203"/>
                        <a:pt x="151" y="203"/>
                        <a:pt x="151" y="203"/>
                      </a:cubicBezTo>
                      <a:cubicBezTo>
                        <a:pt x="151" y="203"/>
                        <a:pt x="151" y="203"/>
                        <a:pt x="151" y="203"/>
                      </a:cubicBezTo>
                      <a:cubicBezTo>
                        <a:pt x="150" y="204"/>
                        <a:pt x="150" y="204"/>
                        <a:pt x="150" y="204"/>
                      </a:cubicBezTo>
                      <a:cubicBezTo>
                        <a:pt x="148" y="205"/>
                        <a:pt x="148" y="205"/>
                        <a:pt x="148" y="205"/>
                      </a:cubicBezTo>
                      <a:cubicBezTo>
                        <a:pt x="148" y="205"/>
                        <a:pt x="148" y="205"/>
                        <a:pt x="148" y="205"/>
                      </a:cubicBezTo>
                      <a:cubicBezTo>
                        <a:pt x="148" y="204"/>
                        <a:pt x="148" y="204"/>
                        <a:pt x="148" y="204"/>
                      </a:cubicBezTo>
                      <a:cubicBezTo>
                        <a:pt x="148" y="203"/>
                        <a:pt x="148" y="203"/>
                        <a:pt x="148" y="203"/>
                      </a:cubicBezTo>
                      <a:cubicBezTo>
                        <a:pt x="147" y="204"/>
                        <a:pt x="147" y="204"/>
                        <a:pt x="147" y="204"/>
                      </a:cubicBezTo>
                      <a:cubicBezTo>
                        <a:pt x="147" y="205"/>
                        <a:pt x="147" y="205"/>
                        <a:pt x="147" y="205"/>
                      </a:cubicBezTo>
                      <a:cubicBezTo>
                        <a:pt x="146" y="206"/>
                        <a:pt x="146" y="206"/>
                        <a:pt x="146" y="206"/>
                      </a:cubicBezTo>
                      <a:cubicBezTo>
                        <a:pt x="146" y="206"/>
                        <a:pt x="146" y="206"/>
                        <a:pt x="146" y="206"/>
                      </a:cubicBezTo>
                      <a:cubicBezTo>
                        <a:pt x="146" y="207"/>
                        <a:pt x="146" y="207"/>
                        <a:pt x="146" y="207"/>
                      </a:cubicBezTo>
                      <a:cubicBezTo>
                        <a:pt x="145" y="207"/>
                        <a:pt x="145" y="207"/>
                        <a:pt x="145" y="207"/>
                      </a:cubicBezTo>
                      <a:cubicBezTo>
                        <a:pt x="145" y="206"/>
                        <a:pt x="145" y="206"/>
                        <a:pt x="145" y="206"/>
                      </a:cubicBezTo>
                      <a:cubicBezTo>
                        <a:pt x="144" y="206"/>
                        <a:pt x="144" y="206"/>
                        <a:pt x="144" y="206"/>
                      </a:cubicBezTo>
                      <a:cubicBezTo>
                        <a:pt x="143" y="206"/>
                        <a:pt x="143" y="206"/>
                        <a:pt x="143" y="206"/>
                      </a:cubicBezTo>
                      <a:cubicBezTo>
                        <a:pt x="142" y="206"/>
                        <a:pt x="142" y="206"/>
                        <a:pt x="142" y="206"/>
                      </a:cubicBezTo>
                      <a:cubicBezTo>
                        <a:pt x="141" y="207"/>
                        <a:pt x="141" y="207"/>
                        <a:pt x="141" y="207"/>
                      </a:cubicBezTo>
                      <a:cubicBezTo>
                        <a:pt x="142" y="207"/>
                        <a:pt x="142" y="207"/>
                        <a:pt x="142" y="207"/>
                      </a:cubicBezTo>
                      <a:cubicBezTo>
                        <a:pt x="142" y="208"/>
                        <a:pt x="142" y="208"/>
                        <a:pt x="142" y="208"/>
                      </a:cubicBezTo>
                      <a:cubicBezTo>
                        <a:pt x="142" y="208"/>
                        <a:pt x="142" y="208"/>
                        <a:pt x="142" y="208"/>
                      </a:cubicBezTo>
                      <a:cubicBezTo>
                        <a:pt x="140" y="208"/>
                        <a:pt x="140" y="208"/>
                        <a:pt x="140" y="208"/>
                      </a:cubicBezTo>
                      <a:cubicBezTo>
                        <a:pt x="137" y="209"/>
                        <a:pt x="137" y="209"/>
                        <a:pt x="137" y="209"/>
                      </a:cubicBezTo>
                      <a:cubicBezTo>
                        <a:pt x="136" y="210"/>
                        <a:pt x="136" y="210"/>
                        <a:pt x="136" y="210"/>
                      </a:cubicBezTo>
                      <a:cubicBezTo>
                        <a:pt x="136" y="211"/>
                        <a:pt x="136" y="211"/>
                        <a:pt x="136" y="211"/>
                      </a:cubicBezTo>
                      <a:cubicBezTo>
                        <a:pt x="138" y="211"/>
                        <a:pt x="138" y="211"/>
                        <a:pt x="138" y="211"/>
                      </a:cubicBezTo>
                      <a:cubicBezTo>
                        <a:pt x="138" y="211"/>
                        <a:pt x="138" y="211"/>
                        <a:pt x="138" y="211"/>
                      </a:cubicBezTo>
                      <a:cubicBezTo>
                        <a:pt x="137" y="212"/>
                        <a:pt x="137" y="212"/>
                        <a:pt x="137" y="212"/>
                      </a:cubicBezTo>
                      <a:cubicBezTo>
                        <a:pt x="137" y="212"/>
                        <a:pt x="137" y="212"/>
                        <a:pt x="137" y="212"/>
                      </a:cubicBezTo>
                      <a:cubicBezTo>
                        <a:pt x="138" y="212"/>
                        <a:pt x="138" y="212"/>
                        <a:pt x="138" y="212"/>
                      </a:cubicBezTo>
                      <a:cubicBezTo>
                        <a:pt x="137" y="213"/>
                        <a:pt x="137" y="213"/>
                        <a:pt x="137" y="213"/>
                      </a:cubicBezTo>
                      <a:cubicBezTo>
                        <a:pt x="137" y="213"/>
                        <a:pt x="137" y="213"/>
                        <a:pt x="137" y="213"/>
                      </a:cubicBezTo>
                      <a:cubicBezTo>
                        <a:pt x="136" y="212"/>
                        <a:pt x="136" y="212"/>
                        <a:pt x="136" y="212"/>
                      </a:cubicBezTo>
                      <a:cubicBezTo>
                        <a:pt x="137" y="211"/>
                        <a:pt x="137" y="211"/>
                        <a:pt x="137" y="211"/>
                      </a:cubicBezTo>
                      <a:cubicBezTo>
                        <a:pt x="136" y="211"/>
                        <a:pt x="136" y="211"/>
                        <a:pt x="136" y="211"/>
                      </a:cubicBezTo>
                      <a:cubicBezTo>
                        <a:pt x="135" y="211"/>
                        <a:pt x="135" y="211"/>
                        <a:pt x="135" y="211"/>
                      </a:cubicBezTo>
                      <a:cubicBezTo>
                        <a:pt x="135" y="213"/>
                        <a:pt x="135" y="213"/>
                        <a:pt x="135" y="213"/>
                      </a:cubicBezTo>
                      <a:cubicBezTo>
                        <a:pt x="135" y="212"/>
                        <a:pt x="135" y="212"/>
                        <a:pt x="135" y="212"/>
                      </a:cubicBezTo>
                      <a:cubicBezTo>
                        <a:pt x="134" y="213"/>
                        <a:pt x="134" y="213"/>
                        <a:pt x="134" y="213"/>
                      </a:cubicBezTo>
                      <a:cubicBezTo>
                        <a:pt x="133" y="214"/>
                        <a:pt x="133" y="214"/>
                        <a:pt x="133" y="214"/>
                      </a:cubicBezTo>
                      <a:cubicBezTo>
                        <a:pt x="132" y="214"/>
                        <a:pt x="132" y="214"/>
                        <a:pt x="132" y="214"/>
                      </a:cubicBezTo>
                      <a:cubicBezTo>
                        <a:pt x="131" y="214"/>
                        <a:pt x="131" y="214"/>
                        <a:pt x="131" y="214"/>
                      </a:cubicBezTo>
                      <a:cubicBezTo>
                        <a:pt x="130" y="214"/>
                        <a:pt x="130" y="214"/>
                        <a:pt x="130" y="214"/>
                      </a:cubicBezTo>
                      <a:cubicBezTo>
                        <a:pt x="130" y="214"/>
                        <a:pt x="130" y="214"/>
                        <a:pt x="130" y="214"/>
                      </a:cubicBezTo>
                      <a:cubicBezTo>
                        <a:pt x="129" y="213"/>
                        <a:pt x="129" y="213"/>
                        <a:pt x="129" y="213"/>
                      </a:cubicBezTo>
                      <a:cubicBezTo>
                        <a:pt x="129" y="214"/>
                        <a:pt x="129" y="214"/>
                        <a:pt x="129" y="214"/>
                      </a:cubicBezTo>
                      <a:cubicBezTo>
                        <a:pt x="129" y="216"/>
                        <a:pt x="129" y="216"/>
                        <a:pt x="129" y="216"/>
                      </a:cubicBezTo>
                      <a:cubicBezTo>
                        <a:pt x="127" y="218"/>
                        <a:pt x="127" y="218"/>
                        <a:pt x="127" y="218"/>
                      </a:cubicBezTo>
                      <a:cubicBezTo>
                        <a:pt x="127" y="218"/>
                        <a:pt x="127" y="218"/>
                        <a:pt x="127" y="218"/>
                      </a:cubicBezTo>
                      <a:cubicBezTo>
                        <a:pt x="127" y="217"/>
                        <a:pt x="127" y="217"/>
                        <a:pt x="127" y="217"/>
                      </a:cubicBezTo>
                      <a:cubicBezTo>
                        <a:pt x="128" y="216"/>
                        <a:pt x="128" y="216"/>
                        <a:pt x="128" y="216"/>
                      </a:cubicBezTo>
                      <a:cubicBezTo>
                        <a:pt x="129" y="215"/>
                        <a:pt x="129" y="215"/>
                        <a:pt x="129" y="215"/>
                      </a:cubicBezTo>
                      <a:cubicBezTo>
                        <a:pt x="129" y="214"/>
                        <a:pt x="129" y="214"/>
                        <a:pt x="129" y="214"/>
                      </a:cubicBezTo>
                      <a:cubicBezTo>
                        <a:pt x="128" y="214"/>
                        <a:pt x="128" y="214"/>
                        <a:pt x="128" y="214"/>
                      </a:cubicBezTo>
                      <a:cubicBezTo>
                        <a:pt x="126" y="214"/>
                        <a:pt x="126" y="214"/>
                        <a:pt x="126" y="214"/>
                      </a:cubicBezTo>
                      <a:cubicBezTo>
                        <a:pt x="125" y="216"/>
                        <a:pt x="125" y="216"/>
                        <a:pt x="125" y="216"/>
                      </a:cubicBezTo>
                      <a:cubicBezTo>
                        <a:pt x="124" y="216"/>
                        <a:pt x="124" y="216"/>
                        <a:pt x="124" y="216"/>
                      </a:cubicBezTo>
                      <a:cubicBezTo>
                        <a:pt x="123" y="217"/>
                        <a:pt x="123" y="217"/>
                        <a:pt x="123" y="217"/>
                      </a:cubicBezTo>
                      <a:cubicBezTo>
                        <a:pt x="122" y="216"/>
                        <a:pt x="122" y="216"/>
                        <a:pt x="122" y="216"/>
                      </a:cubicBezTo>
                      <a:cubicBezTo>
                        <a:pt x="121" y="218"/>
                        <a:pt x="121" y="218"/>
                        <a:pt x="121" y="218"/>
                      </a:cubicBezTo>
                      <a:cubicBezTo>
                        <a:pt x="121" y="218"/>
                        <a:pt x="121" y="218"/>
                        <a:pt x="121" y="218"/>
                      </a:cubicBezTo>
                      <a:cubicBezTo>
                        <a:pt x="122" y="217"/>
                        <a:pt x="122" y="217"/>
                        <a:pt x="122" y="217"/>
                      </a:cubicBezTo>
                      <a:cubicBezTo>
                        <a:pt x="121" y="216"/>
                        <a:pt x="121" y="216"/>
                        <a:pt x="121" y="216"/>
                      </a:cubicBezTo>
                      <a:cubicBezTo>
                        <a:pt x="121" y="216"/>
                        <a:pt x="121" y="216"/>
                        <a:pt x="121" y="216"/>
                      </a:cubicBezTo>
                      <a:cubicBezTo>
                        <a:pt x="120" y="216"/>
                        <a:pt x="120" y="216"/>
                        <a:pt x="120" y="216"/>
                      </a:cubicBezTo>
                      <a:cubicBezTo>
                        <a:pt x="120" y="216"/>
                        <a:pt x="120" y="216"/>
                        <a:pt x="120" y="216"/>
                      </a:cubicBezTo>
                      <a:cubicBezTo>
                        <a:pt x="119" y="216"/>
                        <a:pt x="119" y="216"/>
                        <a:pt x="119" y="216"/>
                      </a:cubicBezTo>
                      <a:cubicBezTo>
                        <a:pt x="119" y="218"/>
                        <a:pt x="119" y="218"/>
                        <a:pt x="119" y="218"/>
                      </a:cubicBezTo>
                      <a:cubicBezTo>
                        <a:pt x="117" y="219"/>
                        <a:pt x="117" y="219"/>
                        <a:pt x="117" y="219"/>
                      </a:cubicBezTo>
                      <a:cubicBezTo>
                        <a:pt x="117" y="218"/>
                        <a:pt x="117" y="218"/>
                        <a:pt x="117" y="218"/>
                      </a:cubicBezTo>
                      <a:cubicBezTo>
                        <a:pt x="117" y="217"/>
                        <a:pt x="117" y="217"/>
                        <a:pt x="117" y="217"/>
                      </a:cubicBezTo>
                      <a:cubicBezTo>
                        <a:pt x="118" y="217"/>
                        <a:pt x="118" y="217"/>
                        <a:pt x="118" y="217"/>
                      </a:cubicBezTo>
                      <a:cubicBezTo>
                        <a:pt x="118" y="216"/>
                        <a:pt x="118" y="216"/>
                        <a:pt x="118" y="216"/>
                      </a:cubicBezTo>
                      <a:cubicBezTo>
                        <a:pt x="119" y="216"/>
                        <a:pt x="119" y="216"/>
                        <a:pt x="119" y="216"/>
                      </a:cubicBezTo>
                      <a:cubicBezTo>
                        <a:pt x="118" y="214"/>
                        <a:pt x="118" y="214"/>
                        <a:pt x="118" y="214"/>
                      </a:cubicBezTo>
                      <a:cubicBezTo>
                        <a:pt x="117" y="214"/>
                        <a:pt x="117" y="214"/>
                        <a:pt x="117" y="214"/>
                      </a:cubicBezTo>
                      <a:cubicBezTo>
                        <a:pt x="116" y="216"/>
                        <a:pt x="116" y="216"/>
                        <a:pt x="116" y="216"/>
                      </a:cubicBezTo>
                      <a:cubicBezTo>
                        <a:pt x="115" y="216"/>
                        <a:pt x="115" y="216"/>
                        <a:pt x="115" y="216"/>
                      </a:cubicBezTo>
                      <a:cubicBezTo>
                        <a:pt x="115" y="218"/>
                        <a:pt x="115" y="218"/>
                        <a:pt x="115" y="218"/>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1"/>
                        <a:pt x="111" y="221"/>
                        <a:pt x="111" y="221"/>
                      </a:cubicBezTo>
                      <a:cubicBezTo>
                        <a:pt x="111" y="220"/>
                        <a:pt x="111" y="220"/>
                        <a:pt x="111" y="220"/>
                      </a:cubicBezTo>
                      <a:cubicBezTo>
                        <a:pt x="110" y="219"/>
                        <a:pt x="110" y="219"/>
                        <a:pt x="110" y="219"/>
                      </a:cubicBezTo>
                      <a:cubicBezTo>
                        <a:pt x="109" y="221"/>
                        <a:pt x="109" y="221"/>
                        <a:pt x="109" y="221"/>
                      </a:cubicBezTo>
                      <a:cubicBezTo>
                        <a:pt x="109" y="221"/>
                        <a:pt x="109" y="221"/>
                        <a:pt x="109" y="221"/>
                      </a:cubicBezTo>
                      <a:cubicBezTo>
                        <a:pt x="109" y="221"/>
                        <a:pt x="109" y="221"/>
                        <a:pt x="109" y="221"/>
                      </a:cubicBezTo>
                      <a:cubicBezTo>
                        <a:pt x="109" y="220"/>
                        <a:pt x="109" y="220"/>
                        <a:pt x="109" y="220"/>
                      </a:cubicBezTo>
                      <a:cubicBezTo>
                        <a:pt x="108" y="219"/>
                        <a:pt x="108" y="219"/>
                        <a:pt x="108" y="219"/>
                      </a:cubicBezTo>
                      <a:cubicBezTo>
                        <a:pt x="108" y="219"/>
                        <a:pt x="108" y="219"/>
                        <a:pt x="108" y="219"/>
                      </a:cubicBezTo>
                      <a:cubicBezTo>
                        <a:pt x="106" y="221"/>
                        <a:pt x="106" y="221"/>
                        <a:pt x="106" y="221"/>
                      </a:cubicBezTo>
                      <a:cubicBezTo>
                        <a:pt x="105" y="221"/>
                        <a:pt x="105" y="221"/>
                        <a:pt x="105" y="221"/>
                      </a:cubicBezTo>
                      <a:cubicBezTo>
                        <a:pt x="106" y="220"/>
                        <a:pt x="106" y="220"/>
                        <a:pt x="106" y="220"/>
                      </a:cubicBezTo>
                      <a:cubicBezTo>
                        <a:pt x="105" y="220"/>
                        <a:pt x="105" y="220"/>
                        <a:pt x="105" y="220"/>
                      </a:cubicBezTo>
                      <a:cubicBezTo>
                        <a:pt x="104" y="220"/>
                        <a:pt x="104" y="220"/>
                        <a:pt x="104" y="220"/>
                      </a:cubicBezTo>
                      <a:cubicBezTo>
                        <a:pt x="104" y="221"/>
                        <a:pt x="104" y="221"/>
                        <a:pt x="104" y="221"/>
                      </a:cubicBezTo>
                      <a:cubicBezTo>
                        <a:pt x="104" y="222"/>
                        <a:pt x="104" y="222"/>
                        <a:pt x="104" y="222"/>
                      </a:cubicBezTo>
                      <a:cubicBezTo>
                        <a:pt x="103" y="222"/>
                        <a:pt x="103" y="222"/>
                        <a:pt x="103" y="222"/>
                      </a:cubicBezTo>
                      <a:lnTo>
                        <a:pt x="103" y="221"/>
                      </a:lnTo>
                      <a:close/>
                      <a:moveTo>
                        <a:pt x="119" y="221"/>
                      </a:moveTo>
                      <a:cubicBezTo>
                        <a:pt x="118" y="220"/>
                        <a:pt x="118" y="220"/>
                        <a:pt x="118" y="220"/>
                      </a:cubicBezTo>
                      <a:cubicBezTo>
                        <a:pt x="118" y="219"/>
                        <a:pt x="118" y="219"/>
                        <a:pt x="118" y="219"/>
                      </a:cubicBezTo>
                      <a:cubicBezTo>
                        <a:pt x="119" y="219"/>
                        <a:pt x="119" y="219"/>
                        <a:pt x="119" y="219"/>
                      </a:cubicBezTo>
                      <a:cubicBezTo>
                        <a:pt x="120" y="220"/>
                        <a:pt x="120" y="220"/>
                        <a:pt x="120" y="220"/>
                      </a:cubicBezTo>
                      <a:cubicBezTo>
                        <a:pt x="119" y="220"/>
                        <a:pt x="119" y="220"/>
                        <a:pt x="119" y="220"/>
                      </a:cubicBezTo>
                      <a:cubicBezTo>
                        <a:pt x="119" y="221"/>
                        <a:pt x="119" y="221"/>
                        <a:pt x="119" y="221"/>
                      </a:cubicBezTo>
                      <a:close/>
                      <a:moveTo>
                        <a:pt x="161" y="211"/>
                      </a:moveTo>
                      <a:cubicBezTo>
                        <a:pt x="162" y="210"/>
                        <a:pt x="162" y="210"/>
                        <a:pt x="162" y="210"/>
                      </a:cubicBezTo>
                      <a:cubicBezTo>
                        <a:pt x="161" y="212"/>
                        <a:pt x="161" y="212"/>
                        <a:pt x="161" y="212"/>
                      </a:cubicBezTo>
                      <a:cubicBezTo>
                        <a:pt x="160" y="212"/>
                        <a:pt x="160" y="212"/>
                        <a:pt x="160" y="212"/>
                      </a:cubicBezTo>
                      <a:lnTo>
                        <a:pt x="161" y="211"/>
                      </a:lnTo>
                      <a:close/>
                      <a:moveTo>
                        <a:pt x="165" y="209"/>
                      </a:moveTo>
                      <a:cubicBezTo>
                        <a:pt x="166" y="209"/>
                        <a:pt x="166" y="209"/>
                        <a:pt x="166" y="209"/>
                      </a:cubicBezTo>
                      <a:cubicBezTo>
                        <a:pt x="168" y="207"/>
                        <a:pt x="168" y="207"/>
                        <a:pt x="168" y="207"/>
                      </a:cubicBezTo>
                      <a:cubicBezTo>
                        <a:pt x="168" y="206"/>
                        <a:pt x="168" y="206"/>
                        <a:pt x="168" y="206"/>
                      </a:cubicBezTo>
                      <a:cubicBezTo>
                        <a:pt x="169" y="205"/>
                        <a:pt x="169" y="205"/>
                        <a:pt x="169" y="205"/>
                      </a:cubicBezTo>
                      <a:cubicBezTo>
                        <a:pt x="168" y="205"/>
                        <a:pt x="168" y="205"/>
                        <a:pt x="168" y="205"/>
                      </a:cubicBezTo>
                      <a:cubicBezTo>
                        <a:pt x="167" y="205"/>
                        <a:pt x="167" y="205"/>
                        <a:pt x="167" y="205"/>
                      </a:cubicBezTo>
                      <a:cubicBezTo>
                        <a:pt x="167" y="205"/>
                        <a:pt x="167" y="205"/>
                        <a:pt x="167" y="205"/>
                      </a:cubicBezTo>
                      <a:cubicBezTo>
                        <a:pt x="167" y="205"/>
                        <a:pt x="167" y="205"/>
                        <a:pt x="167" y="205"/>
                      </a:cubicBezTo>
                      <a:cubicBezTo>
                        <a:pt x="167" y="204"/>
                        <a:pt x="167" y="204"/>
                        <a:pt x="167" y="204"/>
                      </a:cubicBezTo>
                      <a:cubicBezTo>
                        <a:pt x="165" y="204"/>
                        <a:pt x="165" y="204"/>
                        <a:pt x="165" y="204"/>
                      </a:cubicBezTo>
                      <a:cubicBezTo>
                        <a:pt x="165" y="205"/>
                        <a:pt x="165" y="205"/>
                        <a:pt x="165" y="205"/>
                      </a:cubicBezTo>
                      <a:cubicBezTo>
                        <a:pt x="164" y="205"/>
                        <a:pt x="164" y="205"/>
                        <a:pt x="164" y="205"/>
                      </a:cubicBezTo>
                      <a:cubicBezTo>
                        <a:pt x="165" y="206"/>
                        <a:pt x="165" y="206"/>
                        <a:pt x="165" y="206"/>
                      </a:cubicBezTo>
                      <a:cubicBezTo>
                        <a:pt x="165" y="206"/>
                        <a:pt x="165" y="206"/>
                        <a:pt x="165" y="206"/>
                      </a:cubicBezTo>
                      <a:cubicBezTo>
                        <a:pt x="165" y="206"/>
                        <a:pt x="165" y="206"/>
                        <a:pt x="165" y="206"/>
                      </a:cubicBezTo>
                      <a:cubicBezTo>
                        <a:pt x="165" y="206"/>
                        <a:pt x="165" y="206"/>
                        <a:pt x="165" y="206"/>
                      </a:cubicBezTo>
                      <a:cubicBezTo>
                        <a:pt x="164" y="206"/>
                        <a:pt x="164" y="206"/>
                        <a:pt x="164" y="206"/>
                      </a:cubicBezTo>
                      <a:cubicBezTo>
                        <a:pt x="164" y="205"/>
                        <a:pt x="164" y="205"/>
                        <a:pt x="164" y="205"/>
                      </a:cubicBezTo>
                      <a:cubicBezTo>
                        <a:pt x="164" y="204"/>
                        <a:pt x="164" y="204"/>
                        <a:pt x="164" y="204"/>
                      </a:cubicBezTo>
                      <a:cubicBezTo>
                        <a:pt x="165" y="203"/>
                        <a:pt x="165" y="203"/>
                        <a:pt x="165" y="203"/>
                      </a:cubicBezTo>
                      <a:cubicBezTo>
                        <a:pt x="165" y="201"/>
                        <a:pt x="165" y="201"/>
                        <a:pt x="165" y="201"/>
                      </a:cubicBezTo>
                      <a:cubicBezTo>
                        <a:pt x="164" y="201"/>
                        <a:pt x="164" y="201"/>
                        <a:pt x="164" y="201"/>
                      </a:cubicBezTo>
                      <a:cubicBezTo>
                        <a:pt x="165" y="200"/>
                        <a:pt x="165" y="200"/>
                        <a:pt x="165" y="200"/>
                      </a:cubicBezTo>
                      <a:cubicBezTo>
                        <a:pt x="166" y="199"/>
                        <a:pt x="166" y="199"/>
                        <a:pt x="166" y="199"/>
                      </a:cubicBezTo>
                      <a:cubicBezTo>
                        <a:pt x="169" y="198"/>
                        <a:pt x="169" y="198"/>
                        <a:pt x="169" y="198"/>
                      </a:cubicBezTo>
                      <a:cubicBezTo>
                        <a:pt x="170" y="197"/>
                        <a:pt x="170" y="197"/>
                        <a:pt x="170" y="197"/>
                      </a:cubicBezTo>
                      <a:cubicBezTo>
                        <a:pt x="171" y="198"/>
                        <a:pt x="171" y="198"/>
                        <a:pt x="171" y="198"/>
                      </a:cubicBezTo>
                      <a:cubicBezTo>
                        <a:pt x="171" y="200"/>
                        <a:pt x="171" y="200"/>
                        <a:pt x="171" y="200"/>
                      </a:cubicBezTo>
                      <a:cubicBezTo>
                        <a:pt x="171" y="200"/>
                        <a:pt x="171" y="200"/>
                        <a:pt x="171" y="200"/>
                      </a:cubicBezTo>
                      <a:cubicBezTo>
                        <a:pt x="173" y="199"/>
                        <a:pt x="173" y="199"/>
                        <a:pt x="173" y="199"/>
                      </a:cubicBezTo>
                      <a:cubicBezTo>
                        <a:pt x="172" y="198"/>
                        <a:pt x="172" y="198"/>
                        <a:pt x="172" y="198"/>
                      </a:cubicBezTo>
                      <a:cubicBezTo>
                        <a:pt x="173" y="198"/>
                        <a:pt x="173" y="198"/>
                        <a:pt x="173" y="198"/>
                      </a:cubicBezTo>
                      <a:cubicBezTo>
                        <a:pt x="174" y="197"/>
                        <a:pt x="174" y="197"/>
                        <a:pt x="174" y="197"/>
                      </a:cubicBezTo>
                      <a:cubicBezTo>
                        <a:pt x="173" y="196"/>
                        <a:pt x="173" y="196"/>
                        <a:pt x="173" y="196"/>
                      </a:cubicBezTo>
                      <a:cubicBezTo>
                        <a:pt x="172" y="196"/>
                        <a:pt x="172" y="196"/>
                        <a:pt x="172" y="196"/>
                      </a:cubicBezTo>
                      <a:cubicBezTo>
                        <a:pt x="174" y="195"/>
                        <a:pt x="174" y="195"/>
                        <a:pt x="174" y="195"/>
                      </a:cubicBezTo>
                      <a:cubicBezTo>
                        <a:pt x="174" y="195"/>
                        <a:pt x="174" y="195"/>
                        <a:pt x="174" y="195"/>
                      </a:cubicBezTo>
                      <a:cubicBezTo>
                        <a:pt x="175" y="195"/>
                        <a:pt x="175" y="195"/>
                        <a:pt x="175" y="195"/>
                      </a:cubicBezTo>
                      <a:cubicBezTo>
                        <a:pt x="175" y="196"/>
                        <a:pt x="175" y="196"/>
                        <a:pt x="175" y="196"/>
                      </a:cubicBezTo>
                      <a:cubicBezTo>
                        <a:pt x="174" y="197"/>
                        <a:pt x="174" y="197"/>
                        <a:pt x="174" y="197"/>
                      </a:cubicBezTo>
                      <a:cubicBezTo>
                        <a:pt x="174" y="198"/>
                        <a:pt x="174" y="198"/>
                        <a:pt x="174" y="198"/>
                      </a:cubicBezTo>
                      <a:cubicBezTo>
                        <a:pt x="175" y="198"/>
                        <a:pt x="175" y="198"/>
                        <a:pt x="175" y="198"/>
                      </a:cubicBezTo>
                      <a:cubicBezTo>
                        <a:pt x="176" y="197"/>
                        <a:pt x="176" y="197"/>
                        <a:pt x="176" y="197"/>
                      </a:cubicBezTo>
                      <a:cubicBezTo>
                        <a:pt x="176" y="196"/>
                        <a:pt x="176" y="196"/>
                        <a:pt x="176" y="196"/>
                      </a:cubicBezTo>
                      <a:cubicBezTo>
                        <a:pt x="177" y="197"/>
                        <a:pt x="177" y="197"/>
                        <a:pt x="177" y="197"/>
                      </a:cubicBezTo>
                      <a:cubicBezTo>
                        <a:pt x="177" y="197"/>
                        <a:pt x="177" y="197"/>
                        <a:pt x="177" y="197"/>
                      </a:cubicBezTo>
                      <a:cubicBezTo>
                        <a:pt x="177" y="195"/>
                        <a:pt x="177" y="195"/>
                        <a:pt x="177" y="195"/>
                      </a:cubicBezTo>
                      <a:cubicBezTo>
                        <a:pt x="177" y="195"/>
                        <a:pt x="177" y="195"/>
                        <a:pt x="177" y="195"/>
                      </a:cubicBezTo>
                      <a:cubicBezTo>
                        <a:pt x="178" y="194"/>
                        <a:pt x="178" y="194"/>
                        <a:pt x="178" y="194"/>
                      </a:cubicBezTo>
                      <a:cubicBezTo>
                        <a:pt x="178" y="195"/>
                        <a:pt x="178" y="195"/>
                        <a:pt x="178" y="195"/>
                      </a:cubicBezTo>
                      <a:cubicBezTo>
                        <a:pt x="178" y="196"/>
                        <a:pt x="178" y="196"/>
                        <a:pt x="178" y="196"/>
                      </a:cubicBezTo>
                      <a:cubicBezTo>
                        <a:pt x="178" y="196"/>
                        <a:pt x="178" y="196"/>
                        <a:pt x="178" y="196"/>
                      </a:cubicBezTo>
                      <a:cubicBezTo>
                        <a:pt x="178" y="197"/>
                        <a:pt x="178" y="197"/>
                        <a:pt x="178" y="197"/>
                      </a:cubicBezTo>
                      <a:cubicBezTo>
                        <a:pt x="179" y="197"/>
                        <a:pt x="179" y="197"/>
                        <a:pt x="179" y="197"/>
                      </a:cubicBezTo>
                      <a:cubicBezTo>
                        <a:pt x="180" y="196"/>
                        <a:pt x="180" y="196"/>
                        <a:pt x="180" y="196"/>
                      </a:cubicBezTo>
                      <a:cubicBezTo>
                        <a:pt x="181" y="196"/>
                        <a:pt x="181" y="196"/>
                        <a:pt x="181" y="196"/>
                      </a:cubicBezTo>
                      <a:cubicBezTo>
                        <a:pt x="182" y="196"/>
                        <a:pt x="182" y="196"/>
                        <a:pt x="182" y="196"/>
                      </a:cubicBezTo>
                      <a:cubicBezTo>
                        <a:pt x="182" y="197"/>
                        <a:pt x="182" y="197"/>
                        <a:pt x="182" y="197"/>
                      </a:cubicBezTo>
                      <a:cubicBezTo>
                        <a:pt x="181" y="197"/>
                        <a:pt x="181" y="197"/>
                        <a:pt x="181" y="197"/>
                      </a:cubicBezTo>
                      <a:cubicBezTo>
                        <a:pt x="180" y="197"/>
                        <a:pt x="180" y="197"/>
                        <a:pt x="180" y="197"/>
                      </a:cubicBezTo>
                      <a:cubicBezTo>
                        <a:pt x="180" y="198"/>
                        <a:pt x="180" y="198"/>
                        <a:pt x="180" y="198"/>
                      </a:cubicBezTo>
                      <a:cubicBezTo>
                        <a:pt x="180" y="199"/>
                        <a:pt x="180" y="199"/>
                        <a:pt x="180" y="199"/>
                      </a:cubicBezTo>
                      <a:cubicBezTo>
                        <a:pt x="181" y="199"/>
                        <a:pt x="181" y="199"/>
                        <a:pt x="181" y="199"/>
                      </a:cubicBezTo>
                      <a:cubicBezTo>
                        <a:pt x="180" y="200"/>
                        <a:pt x="180" y="200"/>
                        <a:pt x="180" y="200"/>
                      </a:cubicBezTo>
                      <a:cubicBezTo>
                        <a:pt x="179" y="200"/>
                        <a:pt x="179" y="200"/>
                        <a:pt x="179" y="200"/>
                      </a:cubicBezTo>
                      <a:cubicBezTo>
                        <a:pt x="179" y="200"/>
                        <a:pt x="179" y="200"/>
                        <a:pt x="179" y="200"/>
                      </a:cubicBezTo>
                      <a:cubicBezTo>
                        <a:pt x="178" y="200"/>
                        <a:pt x="178" y="200"/>
                        <a:pt x="178" y="200"/>
                      </a:cubicBezTo>
                      <a:cubicBezTo>
                        <a:pt x="177" y="199"/>
                        <a:pt x="177" y="199"/>
                        <a:pt x="177" y="199"/>
                      </a:cubicBezTo>
                      <a:cubicBezTo>
                        <a:pt x="176" y="200"/>
                        <a:pt x="176" y="200"/>
                        <a:pt x="176" y="200"/>
                      </a:cubicBezTo>
                      <a:cubicBezTo>
                        <a:pt x="176" y="200"/>
                        <a:pt x="176" y="200"/>
                        <a:pt x="176" y="200"/>
                      </a:cubicBezTo>
                      <a:cubicBezTo>
                        <a:pt x="175" y="201"/>
                        <a:pt x="175" y="201"/>
                        <a:pt x="175" y="201"/>
                      </a:cubicBezTo>
                      <a:cubicBezTo>
                        <a:pt x="177" y="201"/>
                        <a:pt x="177" y="201"/>
                        <a:pt x="177" y="201"/>
                      </a:cubicBezTo>
                      <a:cubicBezTo>
                        <a:pt x="177" y="202"/>
                        <a:pt x="177" y="202"/>
                        <a:pt x="177" y="202"/>
                      </a:cubicBezTo>
                      <a:cubicBezTo>
                        <a:pt x="177" y="203"/>
                        <a:pt x="177" y="203"/>
                        <a:pt x="177" y="203"/>
                      </a:cubicBezTo>
                      <a:cubicBezTo>
                        <a:pt x="176" y="203"/>
                        <a:pt x="176" y="203"/>
                        <a:pt x="176" y="203"/>
                      </a:cubicBezTo>
                      <a:cubicBezTo>
                        <a:pt x="175" y="202"/>
                        <a:pt x="175" y="202"/>
                        <a:pt x="175" y="202"/>
                      </a:cubicBezTo>
                      <a:cubicBezTo>
                        <a:pt x="174" y="201"/>
                        <a:pt x="174" y="201"/>
                        <a:pt x="174" y="201"/>
                      </a:cubicBezTo>
                      <a:cubicBezTo>
                        <a:pt x="172" y="202"/>
                        <a:pt x="172" y="202"/>
                        <a:pt x="172" y="202"/>
                      </a:cubicBezTo>
                      <a:cubicBezTo>
                        <a:pt x="174" y="203"/>
                        <a:pt x="174" y="203"/>
                        <a:pt x="174" y="203"/>
                      </a:cubicBezTo>
                      <a:cubicBezTo>
                        <a:pt x="174" y="204"/>
                        <a:pt x="174" y="204"/>
                        <a:pt x="174" y="204"/>
                      </a:cubicBezTo>
                      <a:cubicBezTo>
                        <a:pt x="173" y="204"/>
                        <a:pt x="173" y="204"/>
                        <a:pt x="173" y="204"/>
                      </a:cubicBezTo>
                      <a:cubicBezTo>
                        <a:pt x="172" y="203"/>
                        <a:pt x="172" y="203"/>
                        <a:pt x="172" y="203"/>
                      </a:cubicBezTo>
                      <a:cubicBezTo>
                        <a:pt x="171" y="204"/>
                        <a:pt x="171" y="204"/>
                        <a:pt x="171" y="204"/>
                      </a:cubicBezTo>
                      <a:cubicBezTo>
                        <a:pt x="171" y="204"/>
                        <a:pt x="171" y="204"/>
                        <a:pt x="171" y="204"/>
                      </a:cubicBezTo>
                      <a:cubicBezTo>
                        <a:pt x="170" y="205"/>
                        <a:pt x="170" y="205"/>
                        <a:pt x="170" y="205"/>
                      </a:cubicBezTo>
                      <a:cubicBezTo>
                        <a:pt x="169" y="205"/>
                        <a:pt x="169" y="205"/>
                        <a:pt x="169" y="205"/>
                      </a:cubicBezTo>
                      <a:cubicBezTo>
                        <a:pt x="169" y="206"/>
                        <a:pt x="169" y="206"/>
                        <a:pt x="169" y="206"/>
                      </a:cubicBezTo>
                      <a:cubicBezTo>
                        <a:pt x="169" y="207"/>
                        <a:pt x="169" y="207"/>
                        <a:pt x="169" y="207"/>
                      </a:cubicBezTo>
                      <a:cubicBezTo>
                        <a:pt x="168" y="207"/>
                        <a:pt x="168" y="207"/>
                        <a:pt x="168" y="207"/>
                      </a:cubicBezTo>
                      <a:cubicBezTo>
                        <a:pt x="167" y="208"/>
                        <a:pt x="167" y="208"/>
                        <a:pt x="167" y="208"/>
                      </a:cubicBezTo>
                      <a:cubicBezTo>
                        <a:pt x="167" y="208"/>
                        <a:pt x="167" y="208"/>
                        <a:pt x="167" y="208"/>
                      </a:cubicBezTo>
                      <a:cubicBezTo>
                        <a:pt x="166" y="209"/>
                        <a:pt x="166" y="209"/>
                        <a:pt x="166" y="209"/>
                      </a:cubicBezTo>
                      <a:lnTo>
                        <a:pt x="165" y="209"/>
                      </a:lnTo>
                      <a:close/>
                      <a:moveTo>
                        <a:pt x="180" y="194"/>
                      </a:moveTo>
                      <a:cubicBezTo>
                        <a:pt x="179" y="192"/>
                        <a:pt x="179" y="192"/>
                        <a:pt x="179" y="192"/>
                      </a:cubicBezTo>
                      <a:cubicBezTo>
                        <a:pt x="179" y="192"/>
                        <a:pt x="179" y="192"/>
                        <a:pt x="179" y="192"/>
                      </a:cubicBezTo>
                      <a:cubicBezTo>
                        <a:pt x="179" y="192"/>
                        <a:pt x="179" y="192"/>
                        <a:pt x="179" y="192"/>
                      </a:cubicBezTo>
                      <a:cubicBezTo>
                        <a:pt x="180" y="192"/>
                        <a:pt x="180" y="192"/>
                        <a:pt x="180" y="192"/>
                      </a:cubicBezTo>
                      <a:cubicBezTo>
                        <a:pt x="181" y="192"/>
                        <a:pt x="181" y="192"/>
                        <a:pt x="181" y="192"/>
                      </a:cubicBezTo>
                      <a:cubicBezTo>
                        <a:pt x="181" y="192"/>
                        <a:pt x="181" y="192"/>
                        <a:pt x="181" y="192"/>
                      </a:cubicBezTo>
                      <a:cubicBezTo>
                        <a:pt x="182" y="191"/>
                        <a:pt x="182" y="191"/>
                        <a:pt x="182" y="191"/>
                      </a:cubicBezTo>
                      <a:cubicBezTo>
                        <a:pt x="181" y="190"/>
                        <a:pt x="181" y="190"/>
                        <a:pt x="181" y="190"/>
                      </a:cubicBezTo>
                      <a:cubicBezTo>
                        <a:pt x="182" y="189"/>
                        <a:pt x="182" y="189"/>
                        <a:pt x="182" y="189"/>
                      </a:cubicBezTo>
                      <a:cubicBezTo>
                        <a:pt x="183" y="189"/>
                        <a:pt x="183" y="189"/>
                        <a:pt x="183" y="189"/>
                      </a:cubicBezTo>
                      <a:cubicBezTo>
                        <a:pt x="184" y="189"/>
                        <a:pt x="184" y="189"/>
                        <a:pt x="184" y="189"/>
                      </a:cubicBezTo>
                      <a:cubicBezTo>
                        <a:pt x="183" y="190"/>
                        <a:pt x="183" y="190"/>
                        <a:pt x="183" y="190"/>
                      </a:cubicBezTo>
                      <a:cubicBezTo>
                        <a:pt x="184" y="191"/>
                        <a:pt x="184" y="191"/>
                        <a:pt x="184" y="191"/>
                      </a:cubicBezTo>
                      <a:cubicBezTo>
                        <a:pt x="185" y="190"/>
                        <a:pt x="185" y="190"/>
                        <a:pt x="185" y="190"/>
                      </a:cubicBezTo>
                      <a:cubicBezTo>
                        <a:pt x="185" y="190"/>
                        <a:pt x="185" y="190"/>
                        <a:pt x="185" y="190"/>
                      </a:cubicBezTo>
                      <a:cubicBezTo>
                        <a:pt x="185" y="191"/>
                        <a:pt x="185" y="191"/>
                        <a:pt x="185" y="191"/>
                      </a:cubicBezTo>
                      <a:cubicBezTo>
                        <a:pt x="185" y="191"/>
                        <a:pt x="185" y="191"/>
                        <a:pt x="185" y="191"/>
                      </a:cubicBezTo>
                      <a:cubicBezTo>
                        <a:pt x="184" y="192"/>
                        <a:pt x="184" y="192"/>
                        <a:pt x="184" y="192"/>
                      </a:cubicBezTo>
                      <a:cubicBezTo>
                        <a:pt x="185" y="193"/>
                        <a:pt x="185" y="193"/>
                        <a:pt x="185" y="193"/>
                      </a:cubicBezTo>
                      <a:cubicBezTo>
                        <a:pt x="185" y="193"/>
                        <a:pt x="185" y="193"/>
                        <a:pt x="185" y="193"/>
                      </a:cubicBezTo>
                      <a:cubicBezTo>
                        <a:pt x="185" y="193"/>
                        <a:pt x="185" y="193"/>
                        <a:pt x="185" y="193"/>
                      </a:cubicBezTo>
                      <a:cubicBezTo>
                        <a:pt x="184" y="193"/>
                        <a:pt x="184" y="193"/>
                        <a:pt x="184" y="193"/>
                      </a:cubicBezTo>
                      <a:cubicBezTo>
                        <a:pt x="183" y="194"/>
                        <a:pt x="183" y="194"/>
                        <a:pt x="183" y="194"/>
                      </a:cubicBezTo>
                      <a:cubicBezTo>
                        <a:pt x="182" y="194"/>
                        <a:pt x="182" y="194"/>
                        <a:pt x="182" y="194"/>
                      </a:cubicBezTo>
                      <a:cubicBezTo>
                        <a:pt x="182" y="193"/>
                        <a:pt x="182" y="193"/>
                        <a:pt x="182" y="193"/>
                      </a:cubicBezTo>
                      <a:cubicBezTo>
                        <a:pt x="182" y="193"/>
                        <a:pt x="182" y="193"/>
                        <a:pt x="182" y="193"/>
                      </a:cubicBezTo>
                      <a:cubicBezTo>
                        <a:pt x="181" y="194"/>
                        <a:pt x="181" y="194"/>
                        <a:pt x="181" y="194"/>
                      </a:cubicBezTo>
                      <a:lnTo>
                        <a:pt x="180" y="194"/>
                      </a:lnTo>
                      <a:close/>
                      <a:moveTo>
                        <a:pt x="217" y="180"/>
                      </a:moveTo>
                      <a:cubicBezTo>
                        <a:pt x="218" y="180"/>
                        <a:pt x="218" y="180"/>
                        <a:pt x="218" y="180"/>
                      </a:cubicBezTo>
                      <a:cubicBezTo>
                        <a:pt x="218" y="180"/>
                        <a:pt x="218" y="180"/>
                        <a:pt x="218" y="180"/>
                      </a:cubicBezTo>
                      <a:cubicBezTo>
                        <a:pt x="219" y="179"/>
                        <a:pt x="219" y="179"/>
                        <a:pt x="219" y="179"/>
                      </a:cubicBezTo>
                      <a:cubicBezTo>
                        <a:pt x="219" y="179"/>
                        <a:pt x="219" y="179"/>
                        <a:pt x="219" y="179"/>
                      </a:cubicBezTo>
                      <a:cubicBezTo>
                        <a:pt x="221" y="177"/>
                        <a:pt x="221" y="177"/>
                        <a:pt x="221" y="177"/>
                      </a:cubicBezTo>
                      <a:cubicBezTo>
                        <a:pt x="222" y="176"/>
                        <a:pt x="222" y="176"/>
                        <a:pt x="222" y="176"/>
                      </a:cubicBezTo>
                      <a:cubicBezTo>
                        <a:pt x="224" y="175"/>
                        <a:pt x="224" y="175"/>
                        <a:pt x="224" y="175"/>
                      </a:cubicBezTo>
                      <a:cubicBezTo>
                        <a:pt x="224" y="175"/>
                        <a:pt x="224" y="175"/>
                        <a:pt x="224" y="175"/>
                      </a:cubicBezTo>
                      <a:cubicBezTo>
                        <a:pt x="225" y="174"/>
                        <a:pt x="225" y="174"/>
                        <a:pt x="225" y="174"/>
                      </a:cubicBezTo>
                      <a:cubicBezTo>
                        <a:pt x="225" y="174"/>
                        <a:pt x="225" y="174"/>
                        <a:pt x="225" y="174"/>
                      </a:cubicBezTo>
                      <a:cubicBezTo>
                        <a:pt x="225" y="174"/>
                        <a:pt x="225" y="174"/>
                        <a:pt x="225" y="174"/>
                      </a:cubicBezTo>
                      <a:cubicBezTo>
                        <a:pt x="226" y="175"/>
                        <a:pt x="226" y="175"/>
                        <a:pt x="226" y="175"/>
                      </a:cubicBezTo>
                      <a:cubicBezTo>
                        <a:pt x="224" y="176"/>
                        <a:pt x="224" y="176"/>
                        <a:pt x="224" y="176"/>
                      </a:cubicBezTo>
                      <a:cubicBezTo>
                        <a:pt x="222" y="178"/>
                        <a:pt x="222" y="178"/>
                        <a:pt x="222" y="178"/>
                      </a:cubicBezTo>
                      <a:cubicBezTo>
                        <a:pt x="221" y="178"/>
                        <a:pt x="221" y="178"/>
                        <a:pt x="221" y="178"/>
                      </a:cubicBezTo>
                      <a:cubicBezTo>
                        <a:pt x="221" y="179"/>
                        <a:pt x="221" y="179"/>
                        <a:pt x="221" y="179"/>
                      </a:cubicBezTo>
                      <a:cubicBezTo>
                        <a:pt x="220" y="180"/>
                        <a:pt x="220" y="180"/>
                        <a:pt x="220" y="180"/>
                      </a:cubicBezTo>
                      <a:cubicBezTo>
                        <a:pt x="219" y="179"/>
                        <a:pt x="219" y="179"/>
                        <a:pt x="219" y="179"/>
                      </a:cubicBezTo>
                      <a:cubicBezTo>
                        <a:pt x="218" y="180"/>
                        <a:pt x="218" y="180"/>
                        <a:pt x="218" y="180"/>
                      </a:cubicBezTo>
                      <a:lnTo>
                        <a:pt x="217" y="180"/>
                      </a:lnTo>
                      <a:close/>
                      <a:moveTo>
                        <a:pt x="139" y="176"/>
                      </a:moveTo>
                      <a:cubicBezTo>
                        <a:pt x="139" y="176"/>
                        <a:pt x="139" y="176"/>
                        <a:pt x="139" y="176"/>
                      </a:cubicBezTo>
                      <a:cubicBezTo>
                        <a:pt x="140" y="175"/>
                        <a:pt x="140" y="175"/>
                        <a:pt x="140" y="175"/>
                      </a:cubicBezTo>
                      <a:cubicBezTo>
                        <a:pt x="141" y="174"/>
                        <a:pt x="141" y="174"/>
                        <a:pt x="141" y="174"/>
                      </a:cubicBezTo>
                      <a:cubicBezTo>
                        <a:pt x="141" y="175"/>
                        <a:pt x="141" y="175"/>
                        <a:pt x="141" y="175"/>
                      </a:cubicBezTo>
                      <a:cubicBezTo>
                        <a:pt x="140" y="176"/>
                        <a:pt x="140" y="176"/>
                        <a:pt x="140" y="176"/>
                      </a:cubicBezTo>
                      <a:cubicBezTo>
                        <a:pt x="139" y="177"/>
                        <a:pt x="139" y="177"/>
                        <a:pt x="139" y="177"/>
                      </a:cubicBezTo>
                      <a:lnTo>
                        <a:pt x="139" y="176"/>
                      </a:lnTo>
                      <a:close/>
                      <a:moveTo>
                        <a:pt x="220" y="175"/>
                      </a:moveTo>
                      <a:cubicBezTo>
                        <a:pt x="220" y="174"/>
                        <a:pt x="220" y="174"/>
                        <a:pt x="220" y="174"/>
                      </a:cubicBezTo>
                      <a:cubicBezTo>
                        <a:pt x="222" y="173"/>
                        <a:pt x="222" y="173"/>
                        <a:pt x="222" y="173"/>
                      </a:cubicBezTo>
                      <a:cubicBezTo>
                        <a:pt x="222" y="172"/>
                        <a:pt x="222" y="172"/>
                        <a:pt x="222" y="172"/>
                      </a:cubicBezTo>
                      <a:cubicBezTo>
                        <a:pt x="223" y="171"/>
                        <a:pt x="223" y="171"/>
                        <a:pt x="223" y="171"/>
                      </a:cubicBezTo>
                      <a:cubicBezTo>
                        <a:pt x="224" y="171"/>
                        <a:pt x="224" y="171"/>
                        <a:pt x="224" y="171"/>
                      </a:cubicBezTo>
                      <a:cubicBezTo>
                        <a:pt x="224" y="172"/>
                        <a:pt x="224" y="172"/>
                        <a:pt x="224" y="172"/>
                      </a:cubicBezTo>
                      <a:cubicBezTo>
                        <a:pt x="223" y="172"/>
                        <a:pt x="223" y="172"/>
                        <a:pt x="223" y="172"/>
                      </a:cubicBezTo>
                      <a:cubicBezTo>
                        <a:pt x="222" y="173"/>
                        <a:pt x="222" y="173"/>
                        <a:pt x="222" y="173"/>
                      </a:cubicBezTo>
                      <a:cubicBezTo>
                        <a:pt x="221" y="174"/>
                        <a:pt x="221" y="174"/>
                        <a:pt x="221" y="174"/>
                      </a:cubicBezTo>
                      <a:cubicBezTo>
                        <a:pt x="221" y="175"/>
                        <a:pt x="221" y="175"/>
                        <a:pt x="221" y="175"/>
                      </a:cubicBezTo>
                      <a:lnTo>
                        <a:pt x="220" y="175"/>
                      </a:lnTo>
                      <a:close/>
                      <a:moveTo>
                        <a:pt x="227" y="174"/>
                      </a:moveTo>
                      <a:cubicBezTo>
                        <a:pt x="228" y="173"/>
                        <a:pt x="228" y="173"/>
                        <a:pt x="228" y="173"/>
                      </a:cubicBezTo>
                      <a:cubicBezTo>
                        <a:pt x="228" y="172"/>
                        <a:pt x="228" y="172"/>
                        <a:pt x="228" y="172"/>
                      </a:cubicBezTo>
                      <a:cubicBezTo>
                        <a:pt x="229" y="173"/>
                        <a:pt x="229" y="173"/>
                        <a:pt x="229" y="173"/>
                      </a:cubicBezTo>
                      <a:cubicBezTo>
                        <a:pt x="229" y="174"/>
                        <a:pt x="229" y="174"/>
                        <a:pt x="229" y="174"/>
                      </a:cubicBezTo>
                      <a:cubicBezTo>
                        <a:pt x="230" y="174"/>
                        <a:pt x="230" y="174"/>
                        <a:pt x="230" y="174"/>
                      </a:cubicBezTo>
                      <a:cubicBezTo>
                        <a:pt x="230" y="174"/>
                        <a:pt x="230" y="174"/>
                        <a:pt x="230" y="174"/>
                      </a:cubicBezTo>
                      <a:cubicBezTo>
                        <a:pt x="229" y="175"/>
                        <a:pt x="229" y="175"/>
                        <a:pt x="229" y="175"/>
                      </a:cubicBezTo>
                      <a:lnTo>
                        <a:pt x="227" y="174"/>
                      </a:lnTo>
                      <a:close/>
                      <a:moveTo>
                        <a:pt x="222" y="166"/>
                      </a:moveTo>
                      <a:cubicBezTo>
                        <a:pt x="223" y="165"/>
                        <a:pt x="223" y="165"/>
                        <a:pt x="223" y="165"/>
                      </a:cubicBezTo>
                      <a:cubicBezTo>
                        <a:pt x="223" y="166"/>
                        <a:pt x="223" y="166"/>
                        <a:pt x="223" y="166"/>
                      </a:cubicBezTo>
                      <a:cubicBezTo>
                        <a:pt x="223" y="166"/>
                        <a:pt x="223" y="166"/>
                        <a:pt x="223" y="166"/>
                      </a:cubicBezTo>
                      <a:cubicBezTo>
                        <a:pt x="223" y="167"/>
                        <a:pt x="223" y="167"/>
                        <a:pt x="223" y="167"/>
                      </a:cubicBezTo>
                      <a:cubicBezTo>
                        <a:pt x="223" y="167"/>
                        <a:pt x="223" y="167"/>
                        <a:pt x="223" y="167"/>
                      </a:cubicBezTo>
                      <a:lnTo>
                        <a:pt x="222" y="166"/>
                      </a:lnTo>
                      <a:close/>
                      <a:moveTo>
                        <a:pt x="197" y="167"/>
                      </a:moveTo>
                      <a:cubicBezTo>
                        <a:pt x="199" y="165"/>
                        <a:pt x="199" y="165"/>
                        <a:pt x="199" y="165"/>
                      </a:cubicBezTo>
                      <a:cubicBezTo>
                        <a:pt x="200" y="165"/>
                        <a:pt x="200" y="165"/>
                        <a:pt x="200" y="165"/>
                      </a:cubicBezTo>
                      <a:cubicBezTo>
                        <a:pt x="199" y="166"/>
                        <a:pt x="199" y="166"/>
                        <a:pt x="199" y="166"/>
                      </a:cubicBezTo>
                      <a:cubicBezTo>
                        <a:pt x="198" y="167"/>
                        <a:pt x="198" y="167"/>
                        <a:pt x="198" y="167"/>
                      </a:cubicBezTo>
                      <a:lnTo>
                        <a:pt x="197" y="167"/>
                      </a:lnTo>
                      <a:close/>
                      <a:moveTo>
                        <a:pt x="117" y="152"/>
                      </a:moveTo>
                      <a:cubicBezTo>
                        <a:pt x="116" y="152"/>
                        <a:pt x="116" y="152"/>
                        <a:pt x="116" y="152"/>
                      </a:cubicBezTo>
                      <a:cubicBezTo>
                        <a:pt x="114" y="150"/>
                        <a:pt x="114" y="150"/>
                        <a:pt x="114" y="150"/>
                      </a:cubicBezTo>
                      <a:cubicBezTo>
                        <a:pt x="114" y="148"/>
                        <a:pt x="114" y="148"/>
                        <a:pt x="114" y="148"/>
                      </a:cubicBezTo>
                      <a:cubicBezTo>
                        <a:pt x="115" y="148"/>
                        <a:pt x="115" y="148"/>
                        <a:pt x="115" y="148"/>
                      </a:cubicBezTo>
                      <a:cubicBezTo>
                        <a:pt x="117" y="148"/>
                        <a:pt x="117" y="148"/>
                        <a:pt x="117" y="148"/>
                      </a:cubicBezTo>
                      <a:cubicBezTo>
                        <a:pt x="118" y="148"/>
                        <a:pt x="118" y="148"/>
                        <a:pt x="118" y="148"/>
                      </a:cubicBezTo>
                      <a:cubicBezTo>
                        <a:pt x="119" y="149"/>
                        <a:pt x="119" y="149"/>
                        <a:pt x="119" y="149"/>
                      </a:cubicBezTo>
                      <a:cubicBezTo>
                        <a:pt x="120" y="147"/>
                        <a:pt x="120" y="147"/>
                        <a:pt x="120" y="147"/>
                      </a:cubicBezTo>
                      <a:cubicBezTo>
                        <a:pt x="122" y="147"/>
                        <a:pt x="122" y="147"/>
                        <a:pt x="122" y="147"/>
                      </a:cubicBezTo>
                      <a:cubicBezTo>
                        <a:pt x="122" y="148"/>
                        <a:pt x="122" y="148"/>
                        <a:pt x="122" y="148"/>
                      </a:cubicBezTo>
                      <a:cubicBezTo>
                        <a:pt x="123" y="149"/>
                        <a:pt x="123" y="149"/>
                        <a:pt x="123" y="149"/>
                      </a:cubicBezTo>
                      <a:cubicBezTo>
                        <a:pt x="123" y="150"/>
                        <a:pt x="123" y="150"/>
                        <a:pt x="123" y="150"/>
                      </a:cubicBezTo>
                      <a:cubicBezTo>
                        <a:pt x="122" y="151"/>
                        <a:pt x="122" y="151"/>
                        <a:pt x="122" y="151"/>
                      </a:cubicBezTo>
                      <a:cubicBezTo>
                        <a:pt x="122" y="153"/>
                        <a:pt x="122" y="153"/>
                        <a:pt x="122" y="153"/>
                      </a:cubicBezTo>
                      <a:cubicBezTo>
                        <a:pt x="120" y="153"/>
                        <a:pt x="120" y="153"/>
                        <a:pt x="120" y="153"/>
                      </a:cubicBezTo>
                      <a:cubicBezTo>
                        <a:pt x="119" y="152"/>
                        <a:pt x="119" y="152"/>
                        <a:pt x="119" y="152"/>
                      </a:cubicBezTo>
                      <a:cubicBezTo>
                        <a:pt x="118" y="153"/>
                        <a:pt x="118" y="153"/>
                        <a:pt x="118" y="153"/>
                      </a:cubicBezTo>
                      <a:lnTo>
                        <a:pt x="117" y="152"/>
                      </a:lnTo>
                      <a:close/>
                      <a:moveTo>
                        <a:pt x="86" y="138"/>
                      </a:moveTo>
                      <a:cubicBezTo>
                        <a:pt x="86" y="137"/>
                        <a:pt x="86" y="137"/>
                        <a:pt x="86" y="137"/>
                      </a:cubicBezTo>
                      <a:cubicBezTo>
                        <a:pt x="85" y="136"/>
                        <a:pt x="85" y="136"/>
                        <a:pt x="85" y="136"/>
                      </a:cubicBezTo>
                      <a:cubicBezTo>
                        <a:pt x="85" y="136"/>
                        <a:pt x="85" y="136"/>
                        <a:pt x="85" y="136"/>
                      </a:cubicBezTo>
                      <a:cubicBezTo>
                        <a:pt x="86" y="136"/>
                        <a:pt x="86" y="136"/>
                        <a:pt x="86" y="136"/>
                      </a:cubicBezTo>
                      <a:cubicBezTo>
                        <a:pt x="86" y="136"/>
                        <a:pt x="86" y="136"/>
                        <a:pt x="86" y="136"/>
                      </a:cubicBezTo>
                      <a:cubicBezTo>
                        <a:pt x="86" y="137"/>
                        <a:pt x="86" y="137"/>
                        <a:pt x="86" y="137"/>
                      </a:cubicBezTo>
                      <a:cubicBezTo>
                        <a:pt x="88" y="139"/>
                        <a:pt x="88" y="139"/>
                        <a:pt x="88" y="139"/>
                      </a:cubicBezTo>
                      <a:cubicBezTo>
                        <a:pt x="88" y="140"/>
                        <a:pt x="88" y="140"/>
                        <a:pt x="88" y="140"/>
                      </a:cubicBezTo>
                      <a:lnTo>
                        <a:pt x="86" y="138"/>
                      </a:lnTo>
                      <a:close/>
                      <a:moveTo>
                        <a:pt x="149" y="118"/>
                      </a:moveTo>
                      <a:cubicBezTo>
                        <a:pt x="149" y="117"/>
                        <a:pt x="149" y="117"/>
                        <a:pt x="149" y="117"/>
                      </a:cubicBezTo>
                      <a:cubicBezTo>
                        <a:pt x="148" y="117"/>
                        <a:pt x="148" y="117"/>
                        <a:pt x="148" y="117"/>
                      </a:cubicBezTo>
                      <a:cubicBezTo>
                        <a:pt x="147" y="117"/>
                        <a:pt x="147" y="117"/>
                        <a:pt x="147" y="117"/>
                      </a:cubicBezTo>
                      <a:cubicBezTo>
                        <a:pt x="146" y="116"/>
                        <a:pt x="146" y="116"/>
                        <a:pt x="146" y="116"/>
                      </a:cubicBezTo>
                      <a:cubicBezTo>
                        <a:pt x="146" y="116"/>
                        <a:pt x="146" y="116"/>
                        <a:pt x="146" y="116"/>
                      </a:cubicBezTo>
                      <a:cubicBezTo>
                        <a:pt x="149" y="112"/>
                        <a:pt x="149" y="112"/>
                        <a:pt x="149" y="112"/>
                      </a:cubicBezTo>
                      <a:cubicBezTo>
                        <a:pt x="151" y="112"/>
                        <a:pt x="151" y="112"/>
                        <a:pt x="151" y="112"/>
                      </a:cubicBezTo>
                      <a:cubicBezTo>
                        <a:pt x="151" y="112"/>
                        <a:pt x="151" y="112"/>
                        <a:pt x="151" y="112"/>
                      </a:cubicBezTo>
                      <a:cubicBezTo>
                        <a:pt x="151" y="114"/>
                        <a:pt x="151" y="114"/>
                        <a:pt x="151" y="114"/>
                      </a:cubicBezTo>
                      <a:cubicBezTo>
                        <a:pt x="150" y="116"/>
                        <a:pt x="150" y="116"/>
                        <a:pt x="150" y="116"/>
                      </a:cubicBezTo>
                      <a:cubicBezTo>
                        <a:pt x="150" y="118"/>
                        <a:pt x="150" y="118"/>
                        <a:pt x="150" y="118"/>
                      </a:cubicBezTo>
                      <a:lnTo>
                        <a:pt x="149" y="118"/>
                      </a:lnTo>
                      <a:close/>
                      <a:moveTo>
                        <a:pt x="152" y="114"/>
                      </a:moveTo>
                      <a:cubicBezTo>
                        <a:pt x="152" y="114"/>
                        <a:pt x="153" y="114"/>
                        <a:pt x="153" y="114"/>
                      </a:cubicBezTo>
                      <a:cubicBezTo>
                        <a:pt x="153" y="113"/>
                        <a:pt x="153" y="113"/>
                        <a:pt x="153" y="113"/>
                      </a:cubicBezTo>
                      <a:cubicBezTo>
                        <a:pt x="152" y="112"/>
                        <a:pt x="152" y="112"/>
                        <a:pt x="152" y="112"/>
                      </a:cubicBezTo>
                      <a:cubicBezTo>
                        <a:pt x="152" y="111"/>
                        <a:pt x="152" y="111"/>
                        <a:pt x="152" y="111"/>
                      </a:cubicBezTo>
                      <a:cubicBezTo>
                        <a:pt x="151" y="110"/>
                        <a:pt x="151" y="110"/>
                        <a:pt x="151" y="110"/>
                      </a:cubicBezTo>
                      <a:cubicBezTo>
                        <a:pt x="152" y="110"/>
                        <a:pt x="152" y="110"/>
                        <a:pt x="152" y="110"/>
                      </a:cubicBezTo>
                      <a:cubicBezTo>
                        <a:pt x="154" y="110"/>
                        <a:pt x="154" y="110"/>
                        <a:pt x="154" y="110"/>
                      </a:cubicBezTo>
                      <a:cubicBezTo>
                        <a:pt x="156" y="111"/>
                        <a:pt x="156" y="111"/>
                        <a:pt x="156" y="111"/>
                      </a:cubicBezTo>
                      <a:cubicBezTo>
                        <a:pt x="156" y="112"/>
                        <a:pt x="156" y="112"/>
                        <a:pt x="156" y="112"/>
                      </a:cubicBezTo>
                      <a:cubicBezTo>
                        <a:pt x="155" y="112"/>
                        <a:pt x="155" y="112"/>
                        <a:pt x="155" y="112"/>
                      </a:cubicBezTo>
                      <a:cubicBezTo>
                        <a:pt x="153" y="114"/>
                        <a:pt x="153" y="114"/>
                        <a:pt x="153" y="114"/>
                      </a:cubicBezTo>
                      <a:lnTo>
                        <a:pt x="152" y="114"/>
                      </a:lnTo>
                      <a:close/>
                      <a:moveTo>
                        <a:pt x="166" y="108"/>
                      </a:moveTo>
                      <a:cubicBezTo>
                        <a:pt x="164" y="106"/>
                        <a:pt x="164" y="106"/>
                        <a:pt x="164" y="106"/>
                      </a:cubicBezTo>
                      <a:cubicBezTo>
                        <a:pt x="165" y="106"/>
                        <a:pt x="165" y="106"/>
                        <a:pt x="165" y="106"/>
                      </a:cubicBezTo>
                      <a:cubicBezTo>
                        <a:pt x="166" y="106"/>
                        <a:pt x="166" y="106"/>
                        <a:pt x="166" y="106"/>
                      </a:cubicBezTo>
                      <a:cubicBezTo>
                        <a:pt x="167" y="107"/>
                        <a:pt x="167" y="107"/>
                        <a:pt x="167" y="107"/>
                      </a:cubicBezTo>
                      <a:cubicBezTo>
                        <a:pt x="166" y="108"/>
                        <a:pt x="166" y="108"/>
                        <a:pt x="166" y="108"/>
                      </a:cubicBezTo>
                      <a:close/>
                      <a:moveTo>
                        <a:pt x="122" y="105"/>
                      </a:moveTo>
                      <a:cubicBezTo>
                        <a:pt x="123" y="104"/>
                        <a:pt x="123" y="104"/>
                        <a:pt x="123" y="104"/>
                      </a:cubicBezTo>
                      <a:cubicBezTo>
                        <a:pt x="123" y="102"/>
                        <a:pt x="123" y="102"/>
                        <a:pt x="123" y="102"/>
                      </a:cubicBezTo>
                      <a:cubicBezTo>
                        <a:pt x="122" y="101"/>
                        <a:pt x="122" y="101"/>
                        <a:pt x="122" y="101"/>
                      </a:cubicBezTo>
                      <a:cubicBezTo>
                        <a:pt x="122" y="100"/>
                        <a:pt x="122" y="100"/>
                        <a:pt x="122" y="100"/>
                      </a:cubicBezTo>
                      <a:cubicBezTo>
                        <a:pt x="121" y="98"/>
                        <a:pt x="121" y="98"/>
                        <a:pt x="121" y="98"/>
                      </a:cubicBezTo>
                      <a:cubicBezTo>
                        <a:pt x="120" y="96"/>
                        <a:pt x="120" y="96"/>
                        <a:pt x="120" y="96"/>
                      </a:cubicBezTo>
                      <a:cubicBezTo>
                        <a:pt x="118" y="96"/>
                        <a:pt x="118" y="96"/>
                        <a:pt x="118" y="96"/>
                      </a:cubicBezTo>
                      <a:cubicBezTo>
                        <a:pt x="117" y="97"/>
                        <a:pt x="117" y="97"/>
                        <a:pt x="117" y="97"/>
                      </a:cubicBezTo>
                      <a:cubicBezTo>
                        <a:pt x="116" y="97"/>
                        <a:pt x="116" y="97"/>
                        <a:pt x="116" y="97"/>
                      </a:cubicBezTo>
                      <a:cubicBezTo>
                        <a:pt x="115" y="96"/>
                        <a:pt x="115" y="96"/>
                        <a:pt x="115" y="96"/>
                      </a:cubicBezTo>
                      <a:cubicBezTo>
                        <a:pt x="115" y="94"/>
                        <a:pt x="115" y="94"/>
                        <a:pt x="115" y="94"/>
                      </a:cubicBezTo>
                      <a:cubicBezTo>
                        <a:pt x="118" y="92"/>
                        <a:pt x="118" y="92"/>
                        <a:pt x="118" y="92"/>
                      </a:cubicBezTo>
                      <a:cubicBezTo>
                        <a:pt x="119" y="90"/>
                        <a:pt x="119" y="90"/>
                        <a:pt x="119" y="90"/>
                      </a:cubicBezTo>
                      <a:cubicBezTo>
                        <a:pt x="119" y="90"/>
                        <a:pt x="119" y="90"/>
                        <a:pt x="119" y="90"/>
                      </a:cubicBezTo>
                      <a:cubicBezTo>
                        <a:pt x="119" y="92"/>
                        <a:pt x="119" y="92"/>
                        <a:pt x="119" y="92"/>
                      </a:cubicBezTo>
                      <a:cubicBezTo>
                        <a:pt x="119" y="92"/>
                        <a:pt x="119" y="92"/>
                        <a:pt x="119" y="92"/>
                      </a:cubicBezTo>
                      <a:cubicBezTo>
                        <a:pt x="120" y="93"/>
                        <a:pt x="120" y="93"/>
                        <a:pt x="120" y="93"/>
                      </a:cubicBezTo>
                      <a:cubicBezTo>
                        <a:pt x="120" y="94"/>
                        <a:pt x="120" y="94"/>
                        <a:pt x="120" y="94"/>
                      </a:cubicBezTo>
                      <a:cubicBezTo>
                        <a:pt x="122" y="94"/>
                        <a:pt x="122" y="94"/>
                        <a:pt x="122" y="94"/>
                      </a:cubicBezTo>
                      <a:cubicBezTo>
                        <a:pt x="123" y="94"/>
                        <a:pt x="123" y="94"/>
                        <a:pt x="123" y="94"/>
                      </a:cubicBezTo>
                      <a:cubicBezTo>
                        <a:pt x="125" y="94"/>
                        <a:pt x="125" y="94"/>
                        <a:pt x="125" y="94"/>
                      </a:cubicBezTo>
                      <a:cubicBezTo>
                        <a:pt x="126" y="95"/>
                        <a:pt x="126" y="95"/>
                        <a:pt x="126" y="95"/>
                      </a:cubicBezTo>
                      <a:cubicBezTo>
                        <a:pt x="126" y="96"/>
                        <a:pt x="126" y="96"/>
                        <a:pt x="126" y="96"/>
                      </a:cubicBezTo>
                      <a:cubicBezTo>
                        <a:pt x="125" y="96"/>
                        <a:pt x="125" y="96"/>
                        <a:pt x="125" y="96"/>
                      </a:cubicBezTo>
                      <a:cubicBezTo>
                        <a:pt x="126" y="98"/>
                        <a:pt x="126" y="98"/>
                        <a:pt x="126" y="98"/>
                      </a:cubicBezTo>
                      <a:cubicBezTo>
                        <a:pt x="127" y="99"/>
                        <a:pt x="127" y="99"/>
                        <a:pt x="127" y="99"/>
                      </a:cubicBezTo>
                      <a:cubicBezTo>
                        <a:pt x="127" y="100"/>
                        <a:pt x="127" y="100"/>
                        <a:pt x="127" y="100"/>
                      </a:cubicBezTo>
                      <a:cubicBezTo>
                        <a:pt x="129" y="103"/>
                        <a:pt x="129" y="103"/>
                        <a:pt x="129" y="103"/>
                      </a:cubicBezTo>
                      <a:cubicBezTo>
                        <a:pt x="130" y="104"/>
                        <a:pt x="130" y="104"/>
                        <a:pt x="130" y="104"/>
                      </a:cubicBezTo>
                      <a:cubicBezTo>
                        <a:pt x="129" y="104"/>
                        <a:pt x="129" y="104"/>
                        <a:pt x="129" y="104"/>
                      </a:cubicBezTo>
                      <a:cubicBezTo>
                        <a:pt x="127" y="103"/>
                        <a:pt x="127" y="103"/>
                        <a:pt x="127" y="103"/>
                      </a:cubicBezTo>
                      <a:cubicBezTo>
                        <a:pt x="126" y="103"/>
                        <a:pt x="126" y="103"/>
                        <a:pt x="126" y="103"/>
                      </a:cubicBezTo>
                      <a:cubicBezTo>
                        <a:pt x="126" y="104"/>
                        <a:pt x="126" y="104"/>
                        <a:pt x="126" y="104"/>
                      </a:cubicBezTo>
                      <a:cubicBezTo>
                        <a:pt x="125" y="104"/>
                        <a:pt x="125" y="104"/>
                        <a:pt x="125" y="104"/>
                      </a:cubicBezTo>
                      <a:cubicBezTo>
                        <a:pt x="123" y="105"/>
                        <a:pt x="123" y="105"/>
                        <a:pt x="123" y="105"/>
                      </a:cubicBezTo>
                      <a:lnTo>
                        <a:pt x="122" y="10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 name="Group 607"/>
                <p:cNvGrpSpPr>
                  <a:grpSpLocks/>
                </p:cNvGrpSpPr>
                <p:nvPr/>
              </p:nvGrpSpPr>
              <p:grpSpPr bwMode="auto">
                <a:xfrm>
                  <a:off x="1849438" y="1006475"/>
                  <a:ext cx="2614613" cy="2422525"/>
                  <a:chOff x="1165" y="634"/>
                  <a:chExt cx="1647" cy="1526"/>
                </a:xfrm>
              </p:grpSpPr>
              <p:sp>
                <p:nvSpPr>
                  <p:cNvPr id="71" name="Freeform 407"/>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408"/>
                  <p:cNvSpPr>
                    <a:spLocks/>
                  </p:cNvSpPr>
                  <p:nvPr/>
                </p:nvSpPr>
                <p:spPr bwMode="auto">
                  <a:xfrm>
                    <a:off x="2061" y="779"/>
                    <a:ext cx="54" cy="33"/>
                  </a:xfrm>
                  <a:custGeom>
                    <a:avLst/>
                    <a:gdLst>
                      <a:gd name="T0" fmla="*/ 42 w 54"/>
                      <a:gd name="T1" fmla="*/ 33 h 33"/>
                      <a:gd name="T2" fmla="*/ 39 w 54"/>
                      <a:gd name="T3" fmla="*/ 33 h 33"/>
                      <a:gd name="T4" fmla="*/ 36 w 54"/>
                      <a:gd name="T5" fmla="*/ 33 h 33"/>
                      <a:gd name="T6" fmla="*/ 33 w 54"/>
                      <a:gd name="T7" fmla="*/ 33 h 33"/>
                      <a:gd name="T8" fmla="*/ 27 w 54"/>
                      <a:gd name="T9" fmla="*/ 27 h 33"/>
                      <a:gd name="T10" fmla="*/ 30 w 54"/>
                      <a:gd name="T11" fmla="*/ 24 h 33"/>
                      <a:gd name="T12" fmla="*/ 27 w 54"/>
                      <a:gd name="T13" fmla="*/ 18 h 33"/>
                      <a:gd name="T14" fmla="*/ 24 w 54"/>
                      <a:gd name="T15" fmla="*/ 21 h 33"/>
                      <a:gd name="T16" fmla="*/ 24 w 54"/>
                      <a:gd name="T17" fmla="*/ 24 h 33"/>
                      <a:gd name="T18" fmla="*/ 21 w 54"/>
                      <a:gd name="T19" fmla="*/ 27 h 33"/>
                      <a:gd name="T20" fmla="*/ 18 w 54"/>
                      <a:gd name="T21" fmla="*/ 24 h 33"/>
                      <a:gd name="T22" fmla="*/ 18 w 54"/>
                      <a:gd name="T23" fmla="*/ 18 h 33"/>
                      <a:gd name="T24" fmla="*/ 18 w 54"/>
                      <a:gd name="T25" fmla="*/ 18 h 33"/>
                      <a:gd name="T26" fmla="*/ 18 w 54"/>
                      <a:gd name="T27" fmla="*/ 15 h 33"/>
                      <a:gd name="T28" fmla="*/ 12 w 54"/>
                      <a:gd name="T29" fmla="*/ 15 h 33"/>
                      <a:gd name="T30" fmla="*/ 12 w 54"/>
                      <a:gd name="T31" fmla="*/ 15 h 33"/>
                      <a:gd name="T32" fmla="*/ 9 w 54"/>
                      <a:gd name="T33" fmla="*/ 15 h 33"/>
                      <a:gd name="T34" fmla="*/ 3 w 54"/>
                      <a:gd name="T35" fmla="*/ 15 h 33"/>
                      <a:gd name="T36" fmla="*/ 0 w 54"/>
                      <a:gd name="T37" fmla="*/ 15 h 33"/>
                      <a:gd name="T38" fmla="*/ 0 w 54"/>
                      <a:gd name="T39" fmla="*/ 12 h 33"/>
                      <a:gd name="T40" fmla="*/ 3 w 54"/>
                      <a:gd name="T41" fmla="*/ 9 h 33"/>
                      <a:gd name="T42" fmla="*/ 6 w 54"/>
                      <a:gd name="T43" fmla="*/ 6 h 33"/>
                      <a:gd name="T44" fmla="*/ 9 w 54"/>
                      <a:gd name="T45" fmla="*/ 6 h 33"/>
                      <a:gd name="T46" fmla="*/ 12 w 54"/>
                      <a:gd name="T47" fmla="*/ 6 h 33"/>
                      <a:gd name="T48" fmla="*/ 24 w 54"/>
                      <a:gd name="T49" fmla="*/ 3 h 33"/>
                      <a:gd name="T50" fmla="*/ 27 w 54"/>
                      <a:gd name="T51" fmla="*/ 6 h 33"/>
                      <a:gd name="T52" fmla="*/ 30 w 54"/>
                      <a:gd name="T53" fmla="*/ 6 h 33"/>
                      <a:gd name="T54" fmla="*/ 33 w 54"/>
                      <a:gd name="T55" fmla="*/ 6 h 33"/>
                      <a:gd name="T56" fmla="*/ 36 w 54"/>
                      <a:gd name="T57" fmla="*/ 6 h 33"/>
                      <a:gd name="T58" fmla="*/ 42 w 54"/>
                      <a:gd name="T59" fmla="*/ 3 h 33"/>
                      <a:gd name="T60" fmla="*/ 48 w 54"/>
                      <a:gd name="T61" fmla="*/ 3 h 33"/>
                      <a:gd name="T62" fmla="*/ 48 w 54"/>
                      <a:gd name="T63" fmla="*/ 3 h 33"/>
                      <a:gd name="T64" fmla="*/ 51 w 54"/>
                      <a:gd name="T65" fmla="*/ 0 h 33"/>
                      <a:gd name="T66" fmla="*/ 54 w 54"/>
                      <a:gd name="T67" fmla="*/ 3 h 33"/>
                      <a:gd name="T68" fmla="*/ 54 w 54"/>
                      <a:gd name="T69" fmla="*/ 3 h 33"/>
                      <a:gd name="T70" fmla="*/ 54 w 54"/>
                      <a:gd name="T71" fmla="*/ 9 h 33"/>
                      <a:gd name="T72" fmla="*/ 54 w 54"/>
                      <a:gd name="T73" fmla="*/ 12 h 33"/>
                      <a:gd name="T74" fmla="*/ 51 w 54"/>
                      <a:gd name="T75" fmla="*/ 15 h 33"/>
                      <a:gd name="T76" fmla="*/ 54 w 54"/>
                      <a:gd name="T77" fmla="*/ 21 h 33"/>
                      <a:gd name="T78" fmla="*/ 51 w 54"/>
                      <a:gd name="T79" fmla="*/ 30 h 33"/>
                      <a:gd name="T80" fmla="*/ 48 w 54"/>
                      <a:gd name="T81" fmla="*/ 30 h 33"/>
                      <a:gd name="T82" fmla="*/ 45 w 54"/>
                      <a:gd name="T83" fmla="*/ 33 h 33"/>
                      <a:gd name="T84" fmla="*/ 42 w 54"/>
                      <a:gd name="T8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2" y="33"/>
                        </a:moveTo>
                        <a:lnTo>
                          <a:pt x="39" y="33"/>
                        </a:lnTo>
                        <a:lnTo>
                          <a:pt x="36" y="33"/>
                        </a:lnTo>
                        <a:lnTo>
                          <a:pt x="33" y="33"/>
                        </a:lnTo>
                        <a:lnTo>
                          <a:pt x="27" y="27"/>
                        </a:lnTo>
                        <a:lnTo>
                          <a:pt x="30" y="24"/>
                        </a:lnTo>
                        <a:lnTo>
                          <a:pt x="27" y="18"/>
                        </a:lnTo>
                        <a:lnTo>
                          <a:pt x="24" y="21"/>
                        </a:lnTo>
                        <a:lnTo>
                          <a:pt x="24" y="24"/>
                        </a:lnTo>
                        <a:lnTo>
                          <a:pt x="21" y="27"/>
                        </a:lnTo>
                        <a:lnTo>
                          <a:pt x="18" y="24"/>
                        </a:lnTo>
                        <a:lnTo>
                          <a:pt x="18" y="18"/>
                        </a:lnTo>
                        <a:lnTo>
                          <a:pt x="18" y="18"/>
                        </a:lnTo>
                        <a:lnTo>
                          <a:pt x="18" y="15"/>
                        </a:lnTo>
                        <a:lnTo>
                          <a:pt x="12" y="15"/>
                        </a:lnTo>
                        <a:lnTo>
                          <a:pt x="12" y="15"/>
                        </a:lnTo>
                        <a:lnTo>
                          <a:pt x="9" y="15"/>
                        </a:lnTo>
                        <a:lnTo>
                          <a:pt x="3" y="15"/>
                        </a:lnTo>
                        <a:lnTo>
                          <a:pt x="0" y="15"/>
                        </a:lnTo>
                        <a:lnTo>
                          <a:pt x="0" y="12"/>
                        </a:lnTo>
                        <a:lnTo>
                          <a:pt x="3" y="9"/>
                        </a:lnTo>
                        <a:lnTo>
                          <a:pt x="6" y="6"/>
                        </a:lnTo>
                        <a:lnTo>
                          <a:pt x="9" y="6"/>
                        </a:lnTo>
                        <a:lnTo>
                          <a:pt x="12" y="6"/>
                        </a:lnTo>
                        <a:lnTo>
                          <a:pt x="24" y="3"/>
                        </a:lnTo>
                        <a:lnTo>
                          <a:pt x="27" y="6"/>
                        </a:lnTo>
                        <a:lnTo>
                          <a:pt x="30" y="6"/>
                        </a:lnTo>
                        <a:lnTo>
                          <a:pt x="33" y="6"/>
                        </a:lnTo>
                        <a:lnTo>
                          <a:pt x="36" y="6"/>
                        </a:lnTo>
                        <a:lnTo>
                          <a:pt x="42" y="3"/>
                        </a:lnTo>
                        <a:lnTo>
                          <a:pt x="48" y="3"/>
                        </a:lnTo>
                        <a:lnTo>
                          <a:pt x="48" y="3"/>
                        </a:lnTo>
                        <a:lnTo>
                          <a:pt x="51" y="0"/>
                        </a:lnTo>
                        <a:lnTo>
                          <a:pt x="54" y="3"/>
                        </a:lnTo>
                        <a:lnTo>
                          <a:pt x="54" y="3"/>
                        </a:lnTo>
                        <a:lnTo>
                          <a:pt x="54" y="9"/>
                        </a:lnTo>
                        <a:lnTo>
                          <a:pt x="54" y="12"/>
                        </a:lnTo>
                        <a:lnTo>
                          <a:pt x="51" y="15"/>
                        </a:lnTo>
                        <a:lnTo>
                          <a:pt x="54" y="21"/>
                        </a:lnTo>
                        <a:lnTo>
                          <a:pt x="51" y="30"/>
                        </a:lnTo>
                        <a:lnTo>
                          <a:pt x="48" y="30"/>
                        </a:lnTo>
                        <a:lnTo>
                          <a:pt x="45" y="33"/>
                        </a:lnTo>
                        <a:lnTo>
                          <a:pt x="42" y="3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409"/>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close/>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410"/>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411"/>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3" y="6"/>
                        </a:lnTo>
                        <a:lnTo>
                          <a:pt x="3" y="9"/>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412"/>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3" y="6"/>
                        </a:lnTo>
                        <a:lnTo>
                          <a:pt x="3" y="9"/>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413"/>
                  <p:cNvSpPr>
                    <a:spLocks/>
                  </p:cNvSpPr>
                  <p:nvPr/>
                </p:nvSpPr>
                <p:spPr bwMode="auto">
                  <a:xfrm>
                    <a:off x="2182" y="839"/>
                    <a:ext cx="9" cy="6"/>
                  </a:xfrm>
                  <a:custGeom>
                    <a:avLst/>
                    <a:gdLst>
                      <a:gd name="T0" fmla="*/ 0 w 9"/>
                      <a:gd name="T1" fmla="*/ 6 h 6"/>
                      <a:gd name="T2" fmla="*/ 3 w 9"/>
                      <a:gd name="T3" fmla="*/ 3 h 6"/>
                      <a:gd name="T4" fmla="*/ 6 w 9"/>
                      <a:gd name="T5" fmla="*/ 0 h 6"/>
                      <a:gd name="T6" fmla="*/ 9 w 9"/>
                      <a:gd name="T7" fmla="*/ 0 h 6"/>
                      <a:gd name="T8" fmla="*/ 6 w 9"/>
                      <a:gd name="T9" fmla="*/ 0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0"/>
                        </a:lnTo>
                        <a:lnTo>
                          <a:pt x="6" y="0"/>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414"/>
                  <p:cNvSpPr>
                    <a:spLocks/>
                  </p:cNvSpPr>
                  <p:nvPr/>
                </p:nvSpPr>
                <p:spPr bwMode="auto">
                  <a:xfrm>
                    <a:off x="2182" y="839"/>
                    <a:ext cx="9" cy="6"/>
                  </a:xfrm>
                  <a:custGeom>
                    <a:avLst/>
                    <a:gdLst>
                      <a:gd name="T0" fmla="*/ 6 w 9"/>
                      <a:gd name="T1" fmla="*/ 0 h 6"/>
                      <a:gd name="T2" fmla="*/ 3 w 9"/>
                      <a:gd name="T3" fmla="*/ 3 h 6"/>
                      <a:gd name="T4" fmla="*/ 0 w 9"/>
                      <a:gd name="T5" fmla="*/ 6 h 6"/>
                      <a:gd name="T6" fmla="*/ 3 w 9"/>
                      <a:gd name="T7" fmla="*/ 6 h 6"/>
                      <a:gd name="T8" fmla="*/ 6 w 9"/>
                      <a:gd name="T9" fmla="*/ 3 h 6"/>
                      <a:gd name="T10" fmla="*/ 9 w 9"/>
                      <a:gd name="T11" fmla="*/ 0 h 6"/>
                      <a:gd name="T12" fmla="*/ 9 w 9"/>
                      <a:gd name="T13" fmla="*/ 0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3" y="3"/>
                        </a:lnTo>
                        <a:lnTo>
                          <a:pt x="0" y="6"/>
                        </a:lnTo>
                        <a:lnTo>
                          <a:pt x="3" y="6"/>
                        </a:lnTo>
                        <a:lnTo>
                          <a:pt x="6"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415"/>
                  <p:cNvSpPr>
                    <a:spLocks/>
                  </p:cNvSpPr>
                  <p:nvPr/>
                </p:nvSpPr>
                <p:spPr bwMode="auto">
                  <a:xfrm>
                    <a:off x="2127" y="897"/>
                    <a:ext cx="9" cy="3"/>
                  </a:xfrm>
                  <a:custGeom>
                    <a:avLst/>
                    <a:gdLst>
                      <a:gd name="T0" fmla="*/ 6 w 9"/>
                      <a:gd name="T1" fmla="*/ 3 h 3"/>
                      <a:gd name="T2" fmla="*/ 9 w 9"/>
                      <a:gd name="T3" fmla="*/ 0 h 3"/>
                      <a:gd name="T4" fmla="*/ 3 w 9"/>
                      <a:gd name="T5" fmla="*/ 0 h 3"/>
                      <a:gd name="T6" fmla="*/ 0 w 9"/>
                      <a:gd name="T7" fmla="*/ 0 h 3"/>
                      <a:gd name="T8" fmla="*/ 3 w 9"/>
                      <a:gd name="T9" fmla="*/ 3 h 3"/>
                      <a:gd name="T10" fmla="*/ 6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6" y="3"/>
                        </a:moveTo>
                        <a:lnTo>
                          <a:pt x="9"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416"/>
                  <p:cNvSpPr>
                    <a:spLocks/>
                  </p:cNvSpPr>
                  <p:nvPr/>
                </p:nvSpPr>
                <p:spPr bwMode="auto">
                  <a:xfrm>
                    <a:off x="2127" y="897"/>
                    <a:ext cx="9" cy="3"/>
                  </a:xfrm>
                  <a:custGeom>
                    <a:avLst/>
                    <a:gdLst>
                      <a:gd name="T0" fmla="*/ 9 w 9"/>
                      <a:gd name="T1" fmla="*/ 0 h 3"/>
                      <a:gd name="T2" fmla="*/ 3 w 9"/>
                      <a:gd name="T3" fmla="*/ 0 h 3"/>
                      <a:gd name="T4" fmla="*/ 0 w 9"/>
                      <a:gd name="T5" fmla="*/ 0 h 3"/>
                      <a:gd name="T6" fmla="*/ 3 w 9"/>
                      <a:gd name="T7" fmla="*/ 3 h 3"/>
                      <a:gd name="T8" fmla="*/ 6 w 9"/>
                      <a:gd name="T9" fmla="*/ 3 h 3"/>
                      <a:gd name="T10" fmla="*/ 9 w 9"/>
                      <a:gd name="T11" fmla="*/ 0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lnTo>
                          <a:pt x="3" y="0"/>
                        </a:lnTo>
                        <a:lnTo>
                          <a:pt x="0" y="0"/>
                        </a:lnTo>
                        <a:lnTo>
                          <a:pt x="3" y="3"/>
                        </a:lnTo>
                        <a:lnTo>
                          <a:pt x="6"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417"/>
                  <p:cNvSpPr>
                    <a:spLocks/>
                  </p:cNvSpPr>
                  <p:nvPr/>
                </p:nvSpPr>
                <p:spPr bwMode="auto">
                  <a:xfrm>
                    <a:off x="2148" y="927"/>
                    <a:ext cx="22" cy="6"/>
                  </a:xfrm>
                  <a:custGeom>
                    <a:avLst/>
                    <a:gdLst>
                      <a:gd name="T0" fmla="*/ 0 w 7"/>
                      <a:gd name="T1" fmla="*/ 1 h 2"/>
                      <a:gd name="T2" fmla="*/ 0 w 7"/>
                      <a:gd name="T3" fmla="*/ 1 h 2"/>
                      <a:gd name="T4" fmla="*/ 0 w 7"/>
                      <a:gd name="T5" fmla="*/ 1 h 2"/>
                      <a:gd name="T6" fmla="*/ 1 w 7"/>
                      <a:gd name="T7" fmla="*/ 0 h 2"/>
                      <a:gd name="T8" fmla="*/ 2 w 7"/>
                      <a:gd name="T9" fmla="*/ 1 h 2"/>
                      <a:gd name="T10" fmla="*/ 3 w 7"/>
                      <a:gd name="T11" fmla="*/ 0 h 2"/>
                      <a:gd name="T12" fmla="*/ 5 w 7"/>
                      <a:gd name="T13" fmla="*/ 0 h 2"/>
                      <a:gd name="T14" fmla="*/ 7 w 7"/>
                      <a:gd name="T15" fmla="*/ 0 h 2"/>
                      <a:gd name="T16" fmla="*/ 7 w 7"/>
                      <a:gd name="T17" fmla="*/ 0 h 2"/>
                      <a:gd name="T18" fmla="*/ 6 w 7"/>
                      <a:gd name="T19" fmla="*/ 0 h 2"/>
                      <a:gd name="T20" fmla="*/ 5 w 7"/>
                      <a:gd name="T21" fmla="*/ 0 h 2"/>
                      <a:gd name="T22" fmla="*/ 3 w 7"/>
                      <a:gd name="T23" fmla="*/ 1 h 2"/>
                      <a:gd name="T24" fmla="*/ 2 w 7"/>
                      <a:gd name="T25" fmla="*/ 1 h 2"/>
                      <a:gd name="T26" fmla="*/ 1 w 7"/>
                      <a:gd name="T27" fmla="*/ 1 h 2"/>
                      <a:gd name="T28" fmla="*/ 0 w 7"/>
                      <a:gd name="T29" fmla="*/ 2 h 2"/>
                      <a:gd name="T30" fmla="*/ 0 w 7"/>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2">
                        <a:moveTo>
                          <a:pt x="0" y="1"/>
                        </a:moveTo>
                        <a:cubicBezTo>
                          <a:pt x="0" y="1"/>
                          <a:pt x="0" y="1"/>
                          <a:pt x="0" y="1"/>
                        </a:cubicBezTo>
                        <a:cubicBezTo>
                          <a:pt x="0" y="1"/>
                          <a:pt x="0" y="1"/>
                          <a:pt x="0" y="1"/>
                        </a:cubicBezTo>
                        <a:cubicBezTo>
                          <a:pt x="1" y="0"/>
                          <a:pt x="1" y="0"/>
                          <a:pt x="1" y="0"/>
                        </a:cubicBezTo>
                        <a:cubicBezTo>
                          <a:pt x="1" y="0"/>
                          <a:pt x="2" y="1"/>
                          <a:pt x="2" y="1"/>
                        </a:cubicBezTo>
                        <a:cubicBezTo>
                          <a:pt x="2" y="1"/>
                          <a:pt x="2" y="1"/>
                          <a:pt x="3" y="0"/>
                        </a:cubicBezTo>
                        <a:cubicBezTo>
                          <a:pt x="5" y="0"/>
                          <a:pt x="5" y="0"/>
                          <a:pt x="5" y="0"/>
                        </a:cubicBezTo>
                        <a:cubicBezTo>
                          <a:pt x="7" y="0"/>
                          <a:pt x="7" y="0"/>
                          <a:pt x="7" y="0"/>
                        </a:cubicBezTo>
                        <a:cubicBezTo>
                          <a:pt x="7" y="0"/>
                          <a:pt x="7" y="0"/>
                          <a:pt x="7" y="0"/>
                        </a:cubicBezTo>
                        <a:cubicBezTo>
                          <a:pt x="6" y="0"/>
                          <a:pt x="6" y="0"/>
                          <a:pt x="6" y="0"/>
                        </a:cubicBezTo>
                        <a:cubicBezTo>
                          <a:pt x="5" y="0"/>
                          <a:pt x="5" y="0"/>
                          <a:pt x="5" y="0"/>
                        </a:cubicBezTo>
                        <a:cubicBezTo>
                          <a:pt x="3" y="1"/>
                          <a:pt x="3" y="1"/>
                          <a:pt x="3" y="1"/>
                        </a:cubicBezTo>
                        <a:cubicBezTo>
                          <a:pt x="2" y="1"/>
                          <a:pt x="2" y="1"/>
                          <a:pt x="2" y="1"/>
                        </a:cubicBezTo>
                        <a:cubicBezTo>
                          <a:pt x="1" y="1"/>
                          <a:pt x="1" y="1"/>
                          <a:pt x="1" y="1"/>
                        </a:cubicBezTo>
                        <a:cubicBezTo>
                          <a:pt x="0" y="2"/>
                          <a:pt x="0" y="2"/>
                          <a:pt x="0" y="2"/>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418"/>
                  <p:cNvSpPr>
                    <a:spLocks noEditPoints="1"/>
                  </p:cNvSpPr>
                  <p:nvPr/>
                </p:nvSpPr>
                <p:spPr bwMode="auto">
                  <a:xfrm>
                    <a:off x="2145" y="924"/>
                    <a:ext cx="25" cy="9"/>
                  </a:xfrm>
                  <a:custGeom>
                    <a:avLst/>
                    <a:gdLst>
                      <a:gd name="T0" fmla="*/ 6 w 8"/>
                      <a:gd name="T1" fmla="*/ 1 h 3"/>
                      <a:gd name="T2" fmla="*/ 7 w 8"/>
                      <a:gd name="T3" fmla="*/ 1 h 3"/>
                      <a:gd name="T4" fmla="*/ 6 w 8"/>
                      <a:gd name="T5" fmla="*/ 1 h 3"/>
                      <a:gd name="T6" fmla="*/ 6 w 8"/>
                      <a:gd name="T7" fmla="*/ 1 h 3"/>
                      <a:gd name="T8" fmla="*/ 6 w 8"/>
                      <a:gd name="T9" fmla="*/ 1 h 3"/>
                      <a:gd name="T10" fmla="*/ 4 w 8"/>
                      <a:gd name="T11" fmla="*/ 2 h 3"/>
                      <a:gd name="T12" fmla="*/ 3 w 8"/>
                      <a:gd name="T13" fmla="*/ 2 h 3"/>
                      <a:gd name="T14" fmla="*/ 3 w 8"/>
                      <a:gd name="T15" fmla="*/ 2 h 3"/>
                      <a:gd name="T16" fmla="*/ 3 w 8"/>
                      <a:gd name="T17" fmla="*/ 2 h 3"/>
                      <a:gd name="T18" fmla="*/ 2 w 8"/>
                      <a:gd name="T19" fmla="*/ 2 h 3"/>
                      <a:gd name="T20" fmla="*/ 2 w 8"/>
                      <a:gd name="T21" fmla="*/ 2 h 3"/>
                      <a:gd name="T22" fmla="*/ 2 w 8"/>
                      <a:gd name="T23" fmla="*/ 2 h 3"/>
                      <a:gd name="T24" fmla="*/ 1 w 8"/>
                      <a:gd name="T25" fmla="*/ 2 h 3"/>
                      <a:gd name="T26" fmla="*/ 1 w 8"/>
                      <a:gd name="T27" fmla="*/ 2 h 3"/>
                      <a:gd name="T28" fmla="*/ 1 w 8"/>
                      <a:gd name="T29" fmla="*/ 2 h 3"/>
                      <a:gd name="T30" fmla="*/ 1 w 8"/>
                      <a:gd name="T31" fmla="*/ 2 h 3"/>
                      <a:gd name="T32" fmla="*/ 2 w 8"/>
                      <a:gd name="T33" fmla="*/ 2 h 3"/>
                      <a:gd name="T34" fmla="*/ 3 w 8"/>
                      <a:gd name="T35" fmla="*/ 2 h 3"/>
                      <a:gd name="T36" fmla="*/ 5 w 8"/>
                      <a:gd name="T37" fmla="*/ 1 h 3"/>
                      <a:gd name="T38" fmla="*/ 6 w 8"/>
                      <a:gd name="T39" fmla="*/ 1 h 3"/>
                      <a:gd name="T40" fmla="*/ 6 w 8"/>
                      <a:gd name="T41" fmla="*/ 0 h 3"/>
                      <a:gd name="T42" fmla="*/ 4 w 8"/>
                      <a:gd name="T43" fmla="*/ 1 h 3"/>
                      <a:gd name="T44" fmla="*/ 3 w 8"/>
                      <a:gd name="T45" fmla="*/ 1 h 3"/>
                      <a:gd name="T46" fmla="*/ 2 w 8"/>
                      <a:gd name="T47" fmla="*/ 1 h 3"/>
                      <a:gd name="T48" fmla="*/ 1 w 8"/>
                      <a:gd name="T49" fmla="*/ 1 h 3"/>
                      <a:gd name="T50" fmla="*/ 0 w 8"/>
                      <a:gd name="T51" fmla="*/ 2 h 3"/>
                      <a:gd name="T52" fmla="*/ 0 w 8"/>
                      <a:gd name="T53" fmla="*/ 3 h 3"/>
                      <a:gd name="T54" fmla="*/ 1 w 8"/>
                      <a:gd name="T55" fmla="*/ 3 h 3"/>
                      <a:gd name="T56" fmla="*/ 2 w 8"/>
                      <a:gd name="T57" fmla="*/ 3 h 3"/>
                      <a:gd name="T58" fmla="*/ 3 w 8"/>
                      <a:gd name="T59" fmla="*/ 2 h 3"/>
                      <a:gd name="T60" fmla="*/ 4 w 8"/>
                      <a:gd name="T61" fmla="*/ 3 h 3"/>
                      <a:gd name="T62" fmla="*/ 6 w 8"/>
                      <a:gd name="T63" fmla="*/ 1 h 3"/>
                      <a:gd name="T64" fmla="*/ 7 w 8"/>
                      <a:gd name="T65" fmla="*/ 1 h 3"/>
                      <a:gd name="T66" fmla="*/ 8 w 8"/>
                      <a:gd name="T67" fmla="*/ 1 h 3"/>
                      <a:gd name="T68" fmla="*/ 8 w 8"/>
                      <a:gd name="T69" fmla="*/ 1 h 3"/>
                      <a:gd name="T70" fmla="*/ 6 w 8"/>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3">
                        <a:moveTo>
                          <a:pt x="6" y="1"/>
                        </a:moveTo>
                        <a:cubicBezTo>
                          <a:pt x="7" y="1"/>
                          <a:pt x="7" y="1"/>
                          <a:pt x="7" y="1"/>
                        </a:cubicBezTo>
                        <a:cubicBezTo>
                          <a:pt x="6" y="1"/>
                          <a:pt x="6" y="1"/>
                          <a:pt x="6" y="1"/>
                        </a:cubicBezTo>
                        <a:cubicBezTo>
                          <a:pt x="6" y="1"/>
                          <a:pt x="6" y="1"/>
                          <a:pt x="6" y="1"/>
                        </a:cubicBezTo>
                        <a:cubicBezTo>
                          <a:pt x="6" y="1"/>
                          <a:pt x="6" y="1"/>
                          <a:pt x="6" y="1"/>
                        </a:cubicBezTo>
                        <a:cubicBezTo>
                          <a:pt x="4" y="2"/>
                          <a:pt x="4" y="2"/>
                          <a:pt x="4"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4" y="2"/>
                          <a:pt x="5" y="1"/>
                        </a:cubicBezTo>
                        <a:cubicBezTo>
                          <a:pt x="6" y="1"/>
                          <a:pt x="6" y="1"/>
                          <a:pt x="6" y="1"/>
                        </a:cubicBezTo>
                        <a:moveTo>
                          <a:pt x="6" y="0"/>
                        </a:moveTo>
                        <a:cubicBezTo>
                          <a:pt x="4" y="1"/>
                          <a:pt x="4" y="1"/>
                          <a:pt x="4" y="1"/>
                        </a:cubicBezTo>
                        <a:cubicBezTo>
                          <a:pt x="4" y="1"/>
                          <a:pt x="3" y="1"/>
                          <a:pt x="3" y="1"/>
                        </a:cubicBezTo>
                        <a:cubicBezTo>
                          <a:pt x="3" y="1"/>
                          <a:pt x="2" y="1"/>
                          <a:pt x="2" y="1"/>
                        </a:cubicBezTo>
                        <a:cubicBezTo>
                          <a:pt x="1" y="1"/>
                          <a:pt x="1" y="1"/>
                          <a:pt x="1" y="1"/>
                        </a:cubicBezTo>
                        <a:cubicBezTo>
                          <a:pt x="0" y="2"/>
                          <a:pt x="0" y="2"/>
                          <a:pt x="0" y="2"/>
                        </a:cubicBezTo>
                        <a:cubicBezTo>
                          <a:pt x="0" y="3"/>
                          <a:pt x="0" y="3"/>
                          <a:pt x="0" y="3"/>
                        </a:cubicBezTo>
                        <a:cubicBezTo>
                          <a:pt x="1" y="3"/>
                          <a:pt x="1" y="3"/>
                          <a:pt x="1" y="3"/>
                        </a:cubicBezTo>
                        <a:cubicBezTo>
                          <a:pt x="2" y="3"/>
                          <a:pt x="2" y="3"/>
                          <a:pt x="2" y="3"/>
                        </a:cubicBezTo>
                        <a:cubicBezTo>
                          <a:pt x="3" y="2"/>
                          <a:pt x="3" y="2"/>
                          <a:pt x="3" y="2"/>
                        </a:cubicBezTo>
                        <a:cubicBezTo>
                          <a:pt x="4" y="3"/>
                          <a:pt x="4" y="3"/>
                          <a:pt x="4" y="3"/>
                        </a:cubicBezTo>
                        <a:cubicBezTo>
                          <a:pt x="6" y="1"/>
                          <a:pt x="6" y="1"/>
                          <a:pt x="6" y="1"/>
                        </a:cubicBezTo>
                        <a:cubicBezTo>
                          <a:pt x="7" y="1"/>
                          <a:pt x="7" y="1"/>
                          <a:pt x="7" y="1"/>
                        </a:cubicBezTo>
                        <a:cubicBezTo>
                          <a:pt x="8" y="1"/>
                          <a:pt x="8" y="1"/>
                          <a:pt x="8" y="1"/>
                        </a:cubicBezTo>
                        <a:cubicBezTo>
                          <a:pt x="8" y="1"/>
                          <a:pt x="8" y="1"/>
                          <a:pt x="8"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419"/>
                  <p:cNvSpPr>
                    <a:spLocks/>
                  </p:cNvSpPr>
                  <p:nvPr/>
                </p:nvSpPr>
                <p:spPr bwMode="auto">
                  <a:xfrm>
                    <a:off x="2106" y="933"/>
                    <a:ext cx="91" cy="91"/>
                  </a:xfrm>
                  <a:custGeom>
                    <a:avLst/>
                    <a:gdLst>
                      <a:gd name="T0" fmla="*/ 10 w 30"/>
                      <a:gd name="T1" fmla="*/ 28 h 30"/>
                      <a:gd name="T2" fmla="*/ 8 w 30"/>
                      <a:gd name="T3" fmla="*/ 28 h 30"/>
                      <a:gd name="T4" fmla="*/ 7 w 30"/>
                      <a:gd name="T5" fmla="*/ 28 h 30"/>
                      <a:gd name="T6" fmla="*/ 6 w 30"/>
                      <a:gd name="T7" fmla="*/ 28 h 30"/>
                      <a:gd name="T8" fmla="*/ 4 w 30"/>
                      <a:gd name="T9" fmla="*/ 26 h 30"/>
                      <a:gd name="T10" fmla="*/ 5 w 30"/>
                      <a:gd name="T11" fmla="*/ 24 h 30"/>
                      <a:gd name="T12" fmla="*/ 7 w 30"/>
                      <a:gd name="T13" fmla="*/ 25 h 30"/>
                      <a:gd name="T14" fmla="*/ 5 w 30"/>
                      <a:gd name="T15" fmla="*/ 23 h 30"/>
                      <a:gd name="T16" fmla="*/ 5 w 30"/>
                      <a:gd name="T17" fmla="*/ 21 h 30"/>
                      <a:gd name="T18" fmla="*/ 6 w 30"/>
                      <a:gd name="T19" fmla="*/ 21 h 30"/>
                      <a:gd name="T20" fmla="*/ 9 w 30"/>
                      <a:gd name="T21" fmla="*/ 21 h 30"/>
                      <a:gd name="T22" fmla="*/ 9 w 30"/>
                      <a:gd name="T23" fmla="*/ 20 h 30"/>
                      <a:gd name="T24" fmla="*/ 13 w 30"/>
                      <a:gd name="T25" fmla="*/ 19 h 30"/>
                      <a:gd name="T26" fmla="*/ 16 w 30"/>
                      <a:gd name="T27" fmla="*/ 19 h 30"/>
                      <a:gd name="T28" fmla="*/ 9 w 30"/>
                      <a:gd name="T29" fmla="*/ 17 h 30"/>
                      <a:gd name="T30" fmla="*/ 5 w 30"/>
                      <a:gd name="T31" fmla="*/ 16 h 30"/>
                      <a:gd name="T32" fmla="*/ 2 w 30"/>
                      <a:gd name="T33" fmla="*/ 16 h 30"/>
                      <a:gd name="T34" fmla="*/ 0 w 30"/>
                      <a:gd name="T35" fmla="*/ 16 h 30"/>
                      <a:gd name="T36" fmla="*/ 0 w 30"/>
                      <a:gd name="T37" fmla="*/ 15 h 30"/>
                      <a:gd name="T38" fmla="*/ 3 w 30"/>
                      <a:gd name="T39" fmla="*/ 14 h 30"/>
                      <a:gd name="T40" fmla="*/ 3 w 30"/>
                      <a:gd name="T41" fmla="*/ 12 h 30"/>
                      <a:gd name="T42" fmla="*/ 5 w 30"/>
                      <a:gd name="T43" fmla="*/ 13 h 30"/>
                      <a:gd name="T44" fmla="*/ 6 w 30"/>
                      <a:gd name="T45" fmla="*/ 16 h 30"/>
                      <a:gd name="T46" fmla="*/ 6 w 30"/>
                      <a:gd name="T47" fmla="*/ 12 h 30"/>
                      <a:gd name="T48" fmla="*/ 8 w 30"/>
                      <a:gd name="T49" fmla="*/ 10 h 30"/>
                      <a:gd name="T50" fmla="*/ 9 w 30"/>
                      <a:gd name="T51" fmla="*/ 8 h 30"/>
                      <a:gd name="T52" fmla="*/ 10 w 30"/>
                      <a:gd name="T53" fmla="*/ 7 h 30"/>
                      <a:gd name="T54" fmla="*/ 8 w 30"/>
                      <a:gd name="T55" fmla="*/ 5 h 30"/>
                      <a:gd name="T56" fmla="*/ 10 w 30"/>
                      <a:gd name="T57" fmla="*/ 4 h 30"/>
                      <a:gd name="T58" fmla="*/ 11 w 30"/>
                      <a:gd name="T59" fmla="*/ 4 h 30"/>
                      <a:gd name="T60" fmla="*/ 12 w 30"/>
                      <a:gd name="T61" fmla="*/ 6 h 30"/>
                      <a:gd name="T62" fmla="*/ 13 w 30"/>
                      <a:gd name="T63" fmla="*/ 12 h 30"/>
                      <a:gd name="T64" fmla="*/ 14 w 30"/>
                      <a:gd name="T65" fmla="*/ 14 h 30"/>
                      <a:gd name="T66" fmla="*/ 16 w 30"/>
                      <a:gd name="T67" fmla="*/ 10 h 30"/>
                      <a:gd name="T68" fmla="*/ 15 w 30"/>
                      <a:gd name="T69" fmla="*/ 8 h 30"/>
                      <a:gd name="T70" fmla="*/ 17 w 30"/>
                      <a:gd name="T71" fmla="*/ 9 h 30"/>
                      <a:gd name="T72" fmla="*/ 15 w 30"/>
                      <a:gd name="T73" fmla="*/ 4 h 30"/>
                      <a:gd name="T74" fmla="*/ 16 w 30"/>
                      <a:gd name="T75" fmla="*/ 2 h 30"/>
                      <a:gd name="T76" fmla="*/ 19 w 30"/>
                      <a:gd name="T77" fmla="*/ 1 h 30"/>
                      <a:gd name="T78" fmla="*/ 21 w 30"/>
                      <a:gd name="T79" fmla="*/ 1 h 30"/>
                      <a:gd name="T80" fmla="*/ 23 w 30"/>
                      <a:gd name="T81" fmla="*/ 2 h 30"/>
                      <a:gd name="T82" fmla="*/ 22 w 30"/>
                      <a:gd name="T83" fmla="*/ 6 h 30"/>
                      <a:gd name="T84" fmla="*/ 24 w 30"/>
                      <a:gd name="T85" fmla="*/ 6 h 30"/>
                      <a:gd name="T86" fmla="*/ 26 w 30"/>
                      <a:gd name="T87" fmla="*/ 3 h 30"/>
                      <a:gd name="T88" fmla="*/ 28 w 30"/>
                      <a:gd name="T89" fmla="*/ 2 h 30"/>
                      <a:gd name="T90" fmla="*/ 28 w 30"/>
                      <a:gd name="T91" fmla="*/ 2 h 30"/>
                      <a:gd name="T92" fmla="*/ 28 w 30"/>
                      <a:gd name="T93" fmla="*/ 4 h 30"/>
                      <a:gd name="T94" fmla="*/ 28 w 30"/>
                      <a:gd name="T95" fmla="*/ 5 h 30"/>
                      <a:gd name="T96" fmla="*/ 30 w 30"/>
                      <a:gd name="T97" fmla="*/ 8 h 30"/>
                      <a:gd name="T98" fmla="*/ 27 w 30"/>
                      <a:gd name="T99" fmla="*/ 12 h 30"/>
                      <a:gd name="T100" fmla="*/ 25 w 30"/>
                      <a:gd name="T101" fmla="*/ 15 h 30"/>
                      <a:gd name="T102" fmla="*/ 23 w 30"/>
                      <a:gd name="T103" fmla="*/ 18 h 30"/>
                      <a:gd name="T104" fmla="*/ 21 w 30"/>
                      <a:gd name="T105" fmla="*/ 18 h 30"/>
                      <a:gd name="T106" fmla="*/ 22 w 30"/>
                      <a:gd name="T107" fmla="*/ 21 h 30"/>
                      <a:gd name="T108" fmla="*/ 20 w 30"/>
                      <a:gd name="T109" fmla="*/ 22 h 30"/>
                      <a:gd name="T110" fmla="*/ 18 w 30"/>
                      <a:gd name="T111" fmla="*/ 23 h 30"/>
                      <a:gd name="T112" fmla="*/ 16 w 30"/>
                      <a:gd name="T113" fmla="*/ 24 h 30"/>
                      <a:gd name="T114" fmla="*/ 17 w 30"/>
                      <a:gd name="T115" fmla="*/ 26 h 30"/>
                      <a:gd name="T116" fmla="*/ 16 w 30"/>
                      <a:gd name="T117" fmla="*/ 28 h 30"/>
                      <a:gd name="T118" fmla="*/ 16 w 30"/>
                      <a:gd name="T119" fmla="*/ 28 h 30"/>
                      <a:gd name="T120" fmla="*/ 14 w 30"/>
                      <a:gd name="T121" fmla="*/ 27 h 30"/>
                      <a:gd name="T122" fmla="*/ 14 w 30"/>
                      <a:gd name="T1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30">
                        <a:moveTo>
                          <a:pt x="11" y="30"/>
                        </a:moveTo>
                        <a:cubicBezTo>
                          <a:pt x="11" y="29"/>
                          <a:pt x="11" y="29"/>
                          <a:pt x="11" y="29"/>
                        </a:cubicBezTo>
                        <a:cubicBezTo>
                          <a:pt x="10" y="28"/>
                          <a:pt x="10" y="28"/>
                          <a:pt x="10" y="28"/>
                        </a:cubicBezTo>
                        <a:cubicBezTo>
                          <a:pt x="9" y="29"/>
                          <a:pt x="9" y="29"/>
                          <a:pt x="9" y="29"/>
                        </a:cubicBezTo>
                        <a:cubicBezTo>
                          <a:pt x="8" y="29"/>
                          <a:pt x="8" y="29"/>
                          <a:pt x="8" y="29"/>
                        </a:cubicBezTo>
                        <a:cubicBezTo>
                          <a:pt x="8" y="28"/>
                          <a:pt x="8" y="28"/>
                          <a:pt x="8" y="28"/>
                        </a:cubicBezTo>
                        <a:cubicBezTo>
                          <a:pt x="9" y="27"/>
                          <a:pt x="9" y="27"/>
                          <a:pt x="9" y="27"/>
                        </a:cubicBezTo>
                        <a:cubicBezTo>
                          <a:pt x="10" y="27"/>
                          <a:pt x="10" y="27"/>
                          <a:pt x="10" y="27"/>
                        </a:cubicBezTo>
                        <a:cubicBezTo>
                          <a:pt x="7" y="28"/>
                          <a:pt x="7" y="28"/>
                          <a:pt x="7" y="28"/>
                        </a:cubicBezTo>
                        <a:cubicBezTo>
                          <a:pt x="7" y="29"/>
                          <a:pt x="7" y="29"/>
                          <a:pt x="7" y="29"/>
                        </a:cubicBezTo>
                        <a:cubicBezTo>
                          <a:pt x="6" y="29"/>
                          <a:pt x="6" y="29"/>
                          <a:pt x="6" y="29"/>
                        </a:cubicBezTo>
                        <a:cubicBezTo>
                          <a:pt x="6" y="28"/>
                          <a:pt x="6" y="28"/>
                          <a:pt x="6" y="28"/>
                        </a:cubicBezTo>
                        <a:cubicBezTo>
                          <a:pt x="5" y="28"/>
                          <a:pt x="5" y="28"/>
                          <a:pt x="5" y="28"/>
                        </a:cubicBezTo>
                        <a:cubicBezTo>
                          <a:pt x="4" y="27"/>
                          <a:pt x="4" y="27"/>
                          <a:pt x="4" y="27"/>
                        </a:cubicBezTo>
                        <a:cubicBezTo>
                          <a:pt x="4" y="26"/>
                          <a:pt x="4" y="26"/>
                          <a:pt x="4" y="26"/>
                        </a:cubicBezTo>
                        <a:cubicBezTo>
                          <a:pt x="5" y="26"/>
                          <a:pt x="5" y="26"/>
                          <a:pt x="5" y="26"/>
                        </a:cubicBezTo>
                        <a:cubicBezTo>
                          <a:pt x="5" y="25"/>
                          <a:pt x="5" y="25"/>
                          <a:pt x="5" y="25"/>
                        </a:cubicBezTo>
                        <a:cubicBezTo>
                          <a:pt x="5" y="24"/>
                          <a:pt x="5" y="24"/>
                          <a:pt x="5" y="24"/>
                        </a:cubicBezTo>
                        <a:cubicBezTo>
                          <a:pt x="6" y="25"/>
                          <a:pt x="6" y="25"/>
                          <a:pt x="6" y="25"/>
                        </a:cubicBezTo>
                        <a:cubicBezTo>
                          <a:pt x="6" y="25"/>
                          <a:pt x="6" y="25"/>
                          <a:pt x="6" y="25"/>
                        </a:cubicBezTo>
                        <a:cubicBezTo>
                          <a:pt x="7" y="25"/>
                          <a:pt x="7" y="25"/>
                          <a:pt x="7" y="25"/>
                        </a:cubicBezTo>
                        <a:cubicBezTo>
                          <a:pt x="6" y="24"/>
                          <a:pt x="6" y="24"/>
                          <a:pt x="6" y="24"/>
                        </a:cubicBezTo>
                        <a:cubicBezTo>
                          <a:pt x="6" y="23"/>
                          <a:pt x="6" y="23"/>
                          <a:pt x="6" y="23"/>
                        </a:cubicBezTo>
                        <a:cubicBezTo>
                          <a:pt x="5" y="23"/>
                          <a:pt x="5" y="23"/>
                          <a:pt x="5" y="23"/>
                        </a:cubicBezTo>
                        <a:cubicBezTo>
                          <a:pt x="5" y="22"/>
                          <a:pt x="5" y="22"/>
                          <a:pt x="5" y="22"/>
                        </a:cubicBezTo>
                        <a:cubicBezTo>
                          <a:pt x="5" y="22"/>
                          <a:pt x="5" y="22"/>
                          <a:pt x="5" y="22"/>
                        </a:cubicBezTo>
                        <a:cubicBezTo>
                          <a:pt x="5" y="21"/>
                          <a:pt x="5" y="21"/>
                          <a:pt x="5" y="21"/>
                        </a:cubicBezTo>
                        <a:cubicBezTo>
                          <a:pt x="5" y="22"/>
                          <a:pt x="5" y="22"/>
                          <a:pt x="5" y="22"/>
                        </a:cubicBezTo>
                        <a:cubicBezTo>
                          <a:pt x="6" y="22"/>
                          <a:pt x="6" y="22"/>
                          <a:pt x="6" y="22"/>
                        </a:cubicBezTo>
                        <a:cubicBezTo>
                          <a:pt x="6" y="21"/>
                          <a:pt x="6" y="21"/>
                          <a:pt x="6" y="21"/>
                        </a:cubicBezTo>
                        <a:cubicBezTo>
                          <a:pt x="6" y="21"/>
                          <a:pt x="6" y="21"/>
                          <a:pt x="6" y="21"/>
                        </a:cubicBezTo>
                        <a:cubicBezTo>
                          <a:pt x="7" y="21"/>
                          <a:pt x="7" y="21"/>
                          <a:pt x="7" y="21"/>
                        </a:cubicBezTo>
                        <a:cubicBezTo>
                          <a:pt x="9" y="21"/>
                          <a:pt x="9" y="21"/>
                          <a:pt x="9" y="21"/>
                        </a:cubicBezTo>
                        <a:cubicBezTo>
                          <a:pt x="10" y="21"/>
                          <a:pt x="10" y="21"/>
                          <a:pt x="10" y="21"/>
                        </a:cubicBezTo>
                        <a:cubicBezTo>
                          <a:pt x="10" y="21"/>
                          <a:pt x="10" y="21"/>
                          <a:pt x="10" y="21"/>
                        </a:cubicBezTo>
                        <a:cubicBezTo>
                          <a:pt x="9" y="20"/>
                          <a:pt x="9" y="20"/>
                          <a:pt x="9" y="20"/>
                        </a:cubicBezTo>
                        <a:cubicBezTo>
                          <a:pt x="11" y="20"/>
                          <a:pt x="11" y="20"/>
                          <a:pt x="11" y="20"/>
                        </a:cubicBezTo>
                        <a:cubicBezTo>
                          <a:pt x="12" y="19"/>
                          <a:pt x="12" y="19"/>
                          <a:pt x="12" y="19"/>
                        </a:cubicBezTo>
                        <a:cubicBezTo>
                          <a:pt x="13" y="19"/>
                          <a:pt x="13" y="19"/>
                          <a:pt x="13" y="19"/>
                        </a:cubicBezTo>
                        <a:cubicBezTo>
                          <a:pt x="15" y="20"/>
                          <a:pt x="15" y="20"/>
                          <a:pt x="15" y="20"/>
                        </a:cubicBezTo>
                        <a:cubicBezTo>
                          <a:pt x="16" y="19"/>
                          <a:pt x="16" y="19"/>
                          <a:pt x="16" y="19"/>
                        </a:cubicBezTo>
                        <a:cubicBezTo>
                          <a:pt x="16" y="19"/>
                          <a:pt x="16" y="19"/>
                          <a:pt x="16" y="19"/>
                        </a:cubicBezTo>
                        <a:cubicBezTo>
                          <a:pt x="15" y="18"/>
                          <a:pt x="15" y="18"/>
                          <a:pt x="15" y="18"/>
                        </a:cubicBezTo>
                        <a:cubicBezTo>
                          <a:pt x="10" y="17"/>
                          <a:pt x="10" y="17"/>
                          <a:pt x="10" y="17"/>
                        </a:cubicBezTo>
                        <a:cubicBezTo>
                          <a:pt x="9" y="17"/>
                          <a:pt x="9" y="17"/>
                          <a:pt x="9" y="17"/>
                        </a:cubicBezTo>
                        <a:cubicBezTo>
                          <a:pt x="8" y="17"/>
                          <a:pt x="8" y="17"/>
                          <a:pt x="8" y="17"/>
                        </a:cubicBezTo>
                        <a:cubicBezTo>
                          <a:pt x="6" y="17"/>
                          <a:pt x="6" y="17"/>
                          <a:pt x="6" y="17"/>
                        </a:cubicBezTo>
                        <a:cubicBezTo>
                          <a:pt x="5" y="16"/>
                          <a:pt x="5" y="16"/>
                          <a:pt x="5" y="16"/>
                        </a:cubicBezTo>
                        <a:cubicBezTo>
                          <a:pt x="4" y="16"/>
                          <a:pt x="4" y="16"/>
                          <a:pt x="4" y="16"/>
                        </a:cubicBezTo>
                        <a:cubicBezTo>
                          <a:pt x="3" y="16"/>
                          <a:pt x="3" y="16"/>
                          <a:pt x="3" y="16"/>
                        </a:cubicBezTo>
                        <a:cubicBezTo>
                          <a:pt x="2" y="16"/>
                          <a:pt x="2" y="16"/>
                          <a:pt x="2"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5"/>
                          <a:pt x="2" y="15"/>
                          <a:pt x="2" y="15"/>
                        </a:cubicBezTo>
                        <a:cubicBezTo>
                          <a:pt x="3" y="14"/>
                          <a:pt x="3" y="14"/>
                          <a:pt x="3" y="14"/>
                        </a:cubicBezTo>
                        <a:cubicBezTo>
                          <a:pt x="2" y="13"/>
                          <a:pt x="2" y="13"/>
                          <a:pt x="2" y="13"/>
                        </a:cubicBezTo>
                        <a:cubicBezTo>
                          <a:pt x="3" y="13"/>
                          <a:pt x="3" y="13"/>
                          <a:pt x="3" y="13"/>
                        </a:cubicBezTo>
                        <a:cubicBezTo>
                          <a:pt x="3" y="12"/>
                          <a:pt x="3" y="12"/>
                          <a:pt x="3" y="12"/>
                        </a:cubicBezTo>
                        <a:cubicBezTo>
                          <a:pt x="4" y="12"/>
                          <a:pt x="4" y="12"/>
                          <a:pt x="4" y="12"/>
                        </a:cubicBezTo>
                        <a:cubicBezTo>
                          <a:pt x="5" y="12"/>
                          <a:pt x="5" y="12"/>
                          <a:pt x="5" y="12"/>
                        </a:cubicBezTo>
                        <a:cubicBezTo>
                          <a:pt x="5" y="13"/>
                          <a:pt x="5" y="13"/>
                          <a:pt x="5" y="13"/>
                        </a:cubicBezTo>
                        <a:cubicBezTo>
                          <a:pt x="6" y="14"/>
                          <a:pt x="6" y="14"/>
                          <a:pt x="6" y="14"/>
                        </a:cubicBezTo>
                        <a:cubicBezTo>
                          <a:pt x="6" y="15"/>
                          <a:pt x="6" y="15"/>
                          <a:pt x="6" y="15"/>
                        </a:cubicBezTo>
                        <a:cubicBezTo>
                          <a:pt x="6" y="16"/>
                          <a:pt x="6" y="16"/>
                          <a:pt x="6" y="16"/>
                        </a:cubicBezTo>
                        <a:cubicBezTo>
                          <a:pt x="7" y="15"/>
                          <a:pt x="7" y="15"/>
                          <a:pt x="7" y="15"/>
                        </a:cubicBezTo>
                        <a:cubicBezTo>
                          <a:pt x="7" y="13"/>
                          <a:pt x="7" y="13"/>
                          <a:pt x="7" y="13"/>
                        </a:cubicBezTo>
                        <a:cubicBezTo>
                          <a:pt x="6" y="12"/>
                          <a:pt x="6" y="12"/>
                          <a:pt x="6" y="12"/>
                        </a:cubicBezTo>
                        <a:cubicBezTo>
                          <a:pt x="7" y="12"/>
                          <a:pt x="7" y="12"/>
                          <a:pt x="7" y="12"/>
                        </a:cubicBezTo>
                        <a:cubicBezTo>
                          <a:pt x="8" y="11"/>
                          <a:pt x="8" y="11"/>
                          <a:pt x="8" y="11"/>
                        </a:cubicBezTo>
                        <a:cubicBezTo>
                          <a:pt x="8" y="10"/>
                          <a:pt x="8" y="10"/>
                          <a:pt x="8" y="10"/>
                        </a:cubicBezTo>
                        <a:cubicBezTo>
                          <a:pt x="7" y="10"/>
                          <a:pt x="7" y="10"/>
                          <a:pt x="7" y="10"/>
                        </a:cubicBezTo>
                        <a:cubicBezTo>
                          <a:pt x="7" y="8"/>
                          <a:pt x="7" y="8"/>
                          <a:pt x="7" y="8"/>
                        </a:cubicBezTo>
                        <a:cubicBezTo>
                          <a:pt x="9" y="8"/>
                          <a:pt x="9" y="8"/>
                          <a:pt x="9" y="8"/>
                        </a:cubicBezTo>
                        <a:cubicBezTo>
                          <a:pt x="9" y="7"/>
                          <a:pt x="9" y="7"/>
                          <a:pt x="9" y="7"/>
                        </a:cubicBezTo>
                        <a:cubicBezTo>
                          <a:pt x="10" y="7"/>
                          <a:pt x="10" y="7"/>
                          <a:pt x="10" y="7"/>
                        </a:cubicBezTo>
                        <a:cubicBezTo>
                          <a:pt x="10" y="7"/>
                          <a:pt x="10" y="7"/>
                          <a:pt x="10" y="7"/>
                        </a:cubicBezTo>
                        <a:cubicBezTo>
                          <a:pt x="9" y="6"/>
                          <a:pt x="9" y="6"/>
                          <a:pt x="9" y="6"/>
                        </a:cubicBezTo>
                        <a:cubicBezTo>
                          <a:pt x="9" y="6"/>
                          <a:pt x="9" y="6"/>
                          <a:pt x="9" y="6"/>
                        </a:cubicBezTo>
                        <a:cubicBezTo>
                          <a:pt x="8" y="5"/>
                          <a:pt x="8" y="5"/>
                          <a:pt x="8" y="5"/>
                        </a:cubicBezTo>
                        <a:cubicBezTo>
                          <a:pt x="8" y="5"/>
                          <a:pt x="8" y="5"/>
                          <a:pt x="8" y="5"/>
                        </a:cubicBezTo>
                        <a:cubicBezTo>
                          <a:pt x="10" y="4"/>
                          <a:pt x="10" y="4"/>
                          <a:pt x="10" y="4"/>
                        </a:cubicBezTo>
                        <a:cubicBezTo>
                          <a:pt x="10" y="4"/>
                          <a:pt x="10" y="4"/>
                          <a:pt x="10" y="4"/>
                        </a:cubicBezTo>
                        <a:cubicBezTo>
                          <a:pt x="11" y="3"/>
                          <a:pt x="11" y="3"/>
                          <a:pt x="11" y="3"/>
                        </a:cubicBezTo>
                        <a:cubicBezTo>
                          <a:pt x="11" y="4"/>
                          <a:pt x="11" y="4"/>
                          <a:pt x="11" y="4"/>
                        </a:cubicBezTo>
                        <a:cubicBezTo>
                          <a:pt x="11" y="4"/>
                          <a:pt x="11" y="4"/>
                          <a:pt x="11" y="4"/>
                        </a:cubicBezTo>
                        <a:cubicBezTo>
                          <a:pt x="12" y="5"/>
                          <a:pt x="12" y="5"/>
                          <a:pt x="12" y="5"/>
                        </a:cubicBezTo>
                        <a:cubicBezTo>
                          <a:pt x="12" y="6"/>
                          <a:pt x="12" y="6"/>
                          <a:pt x="12" y="6"/>
                        </a:cubicBezTo>
                        <a:cubicBezTo>
                          <a:pt x="12" y="6"/>
                          <a:pt x="12" y="6"/>
                          <a:pt x="12" y="6"/>
                        </a:cubicBezTo>
                        <a:cubicBezTo>
                          <a:pt x="12" y="7"/>
                          <a:pt x="12" y="7"/>
                          <a:pt x="12" y="7"/>
                        </a:cubicBezTo>
                        <a:cubicBezTo>
                          <a:pt x="13" y="8"/>
                          <a:pt x="13" y="8"/>
                          <a:pt x="13" y="8"/>
                        </a:cubicBezTo>
                        <a:cubicBezTo>
                          <a:pt x="13" y="12"/>
                          <a:pt x="13" y="12"/>
                          <a:pt x="13" y="12"/>
                        </a:cubicBezTo>
                        <a:cubicBezTo>
                          <a:pt x="13" y="13"/>
                          <a:pt x="13" y="13"/>
                          <a:pt x="13" y="13"/>
                        </a:cubicBezTo>
                        <a:cubicBezTo>
                          <a:pt x="13" y="13"/>
                          <a:pt x="13" y="13"/>
                          <a:pt x="13" y="13"/>
                        </a:cubicBezTo>
                        <a:cubicBezTo>
                          <a:pt x="14" y="14"/>
                          <a:pt x="14" y="14"/>
                          <a:pt x="14" y="14"/>
                        </a:cubicBezTo>
                        <a:cubicBezTo>
                          <a:pt x="16" y="13"/>
                          <a:pt x="16" y="13"/>
                          <a:pt x="16" y="13"/>
                        </a:cubicBezTo>
                        <a:cubicBezTo>
                          <a:pt x="15" y="12"/>
                          <a:pt x="15" y="12"/>
                          <a:pt x="15" y="12"/>
                        </a:cubicBezTo>
                        <a:cubicBezTo>
                          <a:pt x="16" y="10"/>
                          <a:pt x="16" y="10"/>
                          <a:pt x="16" y="10"/>
                        </a:cubicBezTo>
                        <a:cubicBezTo>
                          <a:pt x="16" y="10"/>
                          <a:pt x="16" y="10"/>
                          <a:pt x="16" y="10"/>
                        </a:cubicBezTo>
                        <a:cubicBezTo>
                          <a:pt x="17" y="9"/>
                          <a:pt x="17" y="9"/>
                          <a:pt x="17" y="9"/>
                        </a:cubicBezTo>
                        <a:cubicBezTo>
                          <a:pt x="15" y="8"/>
                          <a:pt x="15" y="8"/>
                          <a:pt x="15" y="8"/>
                        </a:cubicBezTo>
                        <a:cubicBezTo>
                          <a:pt x="15" y="7"/>
                          <a:pt x="15" y="7"/>
                          <a:pt x="15" y="7"/>
                        </a:cubicBezTo>
                        <a:cubicBezTo>
                          <a:pt x="16" y="8"/>
                          <a:pt x="16" y="8"/>
                          <a:pt x="16" y="8"/>
                        </a:cubicBezTo>
                        <a:cubicBezTo>
                          <a:pt x="17" y="9"/>
                          <a:pt x="17" y="9"/>
                          <a:pt x="17" y="9"/>
                        </a:cubicBezTo>
                        <a:cubicBezTo>
                          <a:pt x="17" y="7"/>
                          <a:pt x="17" y="7"/>
                          <a:pt x="17" y="7"/>
                        </a:cubicBezTo>
                        <a:cubicBezTo>
                          <a:pt x="16" y="6"/>
                          <a:pt x="16" y="6"/>
                          <a:pt x="16" y="6"/>
                        </a:cubicBezTo>
                        <a:cubicBezTo>
                          <a:pt x="15" y="4"/>
                          <a:pt x="15" y="4"/>
                          <a:pt x="15" y="4"/>
                        </a:cubicBezTo>
                        <a:cubicBezTo>
                          <a:pt x="16" y="4"/>
                          <a:pt x="16" y="4"/>
                          <a:pt x="16" y="4"/>
                        </a:cubicBezTo>
                        <a:cubicBezTo>
                          <a:pt x="16" y="2"/>
                          <a:pt x="16" y="2"/>
                          <a:pt x="16" y="2"/>
                        </a:cubicBezTo>
                        <a:cubicBezTo>
                          <a:pt x="16" y="2"/>
                          <a:pt x="16" y="2"/>
                          <a:pt x="16" y="2"/>
                        </a:cubicBezTo>
                        <a:cubicBezTo>
                          <a:pt x="17" y="2"/>
                          <a:pt x="17" y="2"/>
                          <a:pt x="17" y="2"/>
                        </a:cubicBezTo>
                        <a:cubicBezTo>
                          <a:pt x="18" y="1"/>
                          <a:pt x="18" y="1"/>
                          <a:pt x="18" y="1"/>
                        </a:cubicBezTo>
                        <a:cubicBezTo>
                          <a:pt x="19" y="1"/>
                          <a:pt x="19" y="1"/>
                          <a:pt x="19" y="1"/>
                        </a:cubicBezTo>
                        <a:cubicBezTo>
                          <a:pt x="19" y="1"/>
                          <a:pt x="20" y="0"/>
                          <a:pt x="20" y="0"/>
                        </a:cubicBezTo>
                        <a:cubicBezTo>
                          <a:pt x="20" y="0"/>
                          <a:pt x="21" y="0"/>
                          <a:pt x="21" y="0"/>
                        </a:cubicBezTo>
                        <a:cubicBezTo>
                          <a:pt x="21" y="1"/>
                          <a:pt x="21" y="1"/>
                          <a:pt x="21" y="1"/>
                        </a:cubicBezTo>
                        <a:cubicBezTo>
                          <a:pt x="22" y="2"/>
                          <a:pt x="22" y="2"/>
                          <a:pt x="22" y="2"/>
                        </a:cubicBezTo>
                        <a:cubicBezTo>
                          <a:pt x="23" y="1"/>
                          <a:pt x="23" y="1"/>
                          <a:pt x="23" y="1"/>
                        </a:cubicBezTo>
                        <a:cubicBezTo>
                          <a:pt x="23" y="2"/>
                          <a:pt x="23" y="2"/>
                          <a:pt x="23" y="2"/>
                        </a:cubicBezTo>
                        <a:cubicBezTo>
                          <a:pt x="23" y="4"/>
                          <a:pt x="23" y="4"/>
                          <a:pt x="23" y="4"/>
                        </a:cubicBezTo>
                        <a:cubicBezTo>
                          <a:pt x="22" y="5"/>
                          <a:pt x="22" y="5"/>
                          <a:pt x="22" y="5"/>
                        </a:cubicBezTo>
                        <a:cubicBezTo>
                          <a:pt x="22" y="6"/>
                          <a:pt x="22" y="6"/>
                          <a:pt x="22" y="6"/>
                        </a:cubicBezTo>
                        <a:cubicBezTo>
                          <a:pt x="23" y="6"/>
                          <a:pt x="23" y="6"/>
                          <a:pt x="23" y="6"/>
                        </a:cubicBezTo>
                        <a:cubicBezTo>
                          <a:pt x="24" y="6"/>
                          <a:pt x="24" y="6"/>
                          <a:pt x="24" y="6"/>
                        </a:cubicBezTo>
                        <a:cubicBezTo>
                          <a:pt x="24" y="6"/>
                          <a:pt x="24" y="6"/>
                          <a:pt x="24" y="6"/>
                        </a:cubicBezTo>
                        <a:cubicBezTo>
                          <a:pt x="25" y="5"/>
                          <a:pt x="25" y="5"/>
                          <a:pt x="25" y="5"/>
                        </a:cubicBezTo>
                        <a:cubicBezTo>
                          <a:pt x="25" y="3"/>
                          <a:pt x="25" y="3"/>
                          <a:pt x="25" y="3"/>
                        </a:cubicBezTo>
                        <a:cubicBezTo>
                          <a:pt x="26" y="3"/>
                          <a:pt x="26" y="3"/>
                          <a:pt x="26" y="3"/>
                        </a:cubicBezTo>
                        <a:cubicBezTo>
                          <a:pt x="27" y="3"/>
                          <a:pt x="27" y="3"/>
                          <a:pt x="27"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9" y="4"/>
                          <a:pt x="29" y="4"/>
                          <a:pt x="29" y="4"/>
                        </a:cubicBezTo>
                        <a:cubicBezTo>
                          <a:pt x="28" y="4"/>
                          <a:pt x="28" y="4"/>
                          <a:pt x="28" y="4"/>
                        </a:cubicBezTo>
                        <a:cubicBezTo>
                          <a:pt x="28" y="4"/>
                          <a:pt x="28" y="4"/>
                          <a:pt x="28" y="4"/>
                        </a:cubicBezTo>
                        <a:cubicBezTo>
                          <a:pt x="27" y="4"/>
                          <a:pt x="27" y="4"/>
                          <a:pt x="27" y="4"/>
                        </a:cubicBezTo>
                        <a:cubicBezTo>
                          <a:pt x="28" y="5"/>
                          <a:pt x="28" y="5"/>
                          <a:pt x="28" y="5"/>
                        </a:cubicBezTo>
                        <a:cubicBezTo>
                          <a:pt x="29" y="6"/>
                          <a:pt x="29" y="6"/>
                          <a:pt x="29" y="6"/>
                        </a:cubicBezTo>
                        <a:cubicBezTo>
                          <a:pt x="30" y="7"/>
                          <a:pt x="30" y="7"/>
                          <a:pt x="30" y="7"/>
                        </a:cubicBezTo>
                        <a:cubicBezTo>
                          <a:pt x="30" y="8"/>
                          <a:pt x="30" y="8"/>
                          <a:pt x="30" y="8"/>
                        </a:cubicBezTo>
                        <a:cubicBezTo>
                          <a:pt x="28" y="9"/>
                          <a:pt x="28" y="9"/>
                          <a:pt x="28" y="9"/>
                        </a:cubicBezTo>
                        <a:cubicBezTo>
                          <a:pt x="27" y="11"/>
                          <a:pt x="27" y="11"/>
                          <a:pt x="27" y="11"/>
                        </a:cubicBezTo>
                        <a:cubicBezTo>
                          <a:pt x="27" y="12"/>
                          <a:pt x="27" y="12"/>
                          <a:pt x="27" y="12"/>
                        </a:cubicBezTo>
                        <a:cubicBezTo>
                          <a:pt x="27" y="13"/>
                          <a:pt x="27" y="13"/>
                          <a:pt x="27" y="13"/>
                        </a:cubicBezTo>
                        <a:cubicBezTo>
                          <a:pt x="26" y="13"/>
                          <a:pt x="26" y="13"/>
                          <a:pt x="26" y="13"/>
                        </a:cubicBezTo>
                        <a:cubicBezTo>
                          <a:pt x="25" y="15"/>
                          <a:pt x="25" y="15"/>
                          <a:pt x="25" y="15"/>
                        </a:cubicBezTo>
                        <a:cubicBezTo>
                          <a:pt x="24" y="16"/>
                          <a:pt x="24" y="16"/>
                          <a:pt x="24" y="16"/>
                        </a:cubicBezTo>
                        <a:cubicBezTo>
                          <a:pt x="23" y="17"/>
                          <a:pt x="23" y="17"/>
                          <a:pt x="23" y="17"/>
                        </a:cubicBezTo>
                        <a:cubicBezTo>
                          <a:pt x="23" y="18"/>
                          <a:pt x="23" y="18"/>
                          <a:pt x="23" y="18"/>
                        </a:cubicBezTo>
                        <a:cubicBezTo>
                          <a:pt x="23" y="19"/>
                          <a:pt x="23" y="19"/>
                          <a:pt x="23" y="19"/>
                        </a:cubicBezTo>
                        <a:cubicBezTo>
                          <a:pt x="22" y="19"/>
                          <a:pt x="22" y="19"/>
                          <a:pt x="22" y="19"/>
                        </a:cubicBezTo>
                        <a:cubicBezTo>
                          <a:pt x="21" y="18"/>
                          <a:pt x="21" y="18"/>
                          <a:pt x="21" y="18"/>
                        </a:cubicBezTo>
                        <a:cubicBezTo>
                          <a:pt x="21" y="19"/>
                          <a:pt x="21" y="19"/>
                          <a:pt x="21" y="19"/>
                        </a:cubicBezTo>
                        <a:cubicBezTo>
                          <a:pt x="21" y="20"/>
                          <a:pt x="21" y="20"/>
                          <a:pt x="21" y="20"/>
                        </a:cubicBezTo>
                        <a:cubicBezTo>
                          <a:pt x="22" y="21"/>
                          <a:pt x="22" y="21"/>
                          <a:pt x="22" y="21"/>
                        </a:cubicBezTo>
                        <a:cubicBezTo>
                          <a:pt x="20" y="23"/>
                          <a:pt x="20" y="23"/>
                          <a:pt x="20" y="23"/>
                        </a:cubicBezTo>
                        <a:cubicBezTo>
                          <a:pt x="20" y="23"/>
                          <a:pt x="20" y="23"/>
                          <a:pt x="20" y="23"/>
                        </a:cubicBezTo>
                        <a:cubicBezTo>
                          <a:pt x="20" y="22"/>
                          <a:pt x="20" y="22"/>
                          <a:pt x="20" y="22"/>
                        </a:cubicBezTo>
                        <a:cubicBezTo>
                          <a:pt x="19" y="22"/>
                          <a:pt x="19" y="22"/>
                          <a:pt x="19" y="22"/>
                        </a:cubicBezTo>
                        <a:cubicBezTo>
                          <a:pt x="19" y="22"/>
                          <a:pt x="19" y="22"/>
                          <a:pt x="19" y="22"/>
                        </a:cubicBezTo>
                        <a:cubicBezTo>
                          <a:pt x="18" y="23"/>
                          <a:pt x="18" y="23"/>
                          <a:pt x="18" y="23"/>
                        </a:cubicBezTo>
                        <a:cubicBezTo>
                          <a:pt x="18" y="23"/>
                          <a:pt x="18" y="23"/>
                          <a:pt x="18" y="23"/>
                        </a:cubicBezTo>
                        <a:cubicBezTo>
                          <a:pt x="17" y="24"/>
                          <a:pt x="17" y="24"/>
                          <a:pt x="17" y="24"/>
                        </a:cubicBezTo>
                        <a:cubicBezTo>
                          <a:pt x="16" y="24"/>
                          <a:pt x="16" y="24"/>
                          <a:pt x="16" y="24"/>
                        </a:cubicBezTo>
                        <a:cubicBezTo>
                          <a:pt x="15" y="26"/>
                          <a:pt x="15" y="26"/>
                          <a:pt x="15" y="26"/>
                        </a:cubicBezTo>
                        <a:cubicBezTo>
                          <a:pt x="16" y="26"/>
                          <a:pt x="16" y="26"/>
                          <a:pt x="16" y="26"/>
                        </a:cubicBezTo>
                        <a:cubicBezTo>
                          <a:pt x="17" y="26"/>
                          <a:pt x="17" y="26"/>
                          <a:pt x="17" y="26"/>
                        </a:cubicBezTo>
                        <a:cubicBezTo>
                          <a:pt x="17" y="27"/>
                          <a:pt x="17" y="27"/>
                          <a:pt x="17" y="27"/>
                        </a:cubicBezTo>
                        <a:cubicBezTo>
                          <a:pt x="16" y="27"/>
                          <a:pt x="16" y="27"/>
                          <a:pt x="16" y="27"/>
                        </a:cubicBezTo>
                        <a:cubicBezTo>
                          <a:pt x="16" y="28"/>
                          <a:pt x="16" y="28"/>
                          <a:pt x="16" y="28"/>
                        </a:cubicBezTo>
                        <a:cubicBezTo>
                          <a:pt x="16" y="29"/>
                          <a:pt x="16" y="29"/>
                          <a:pt x="16" y="29"/>
                        </a:cubicBezTo>
                        <a:cubicBezTo>
                          <a:pt x="16" y="29"/>
                          <a:pt x="16" y="29"/>
                          <a:pt x="16" y="29"/>
                        </a:cubicBezTo>
                        <a:cubicBezTo>
                          <a:pt x="16" y="28"/>
                          <a:pt x="16" y="28"/>
                          <a:pt x="16" y="28"/>
                        </a:cubicBezTo>
                        <a:cubicBezTo>
                          <a:pt x="16" y="27"/>
                          <a:pt x="16" y="27"/>
                          <a:pt x="16" y="27"/>
                        </a:cubicBezTo>
                        <a:cubicBezTo>
                          <a:pt x="15" y="26"/>
                          <a:pt x="15" y="26"/>
                          <a:pt x="15" y="26"/>
                        </a:cubicBezTo>
                        <a:cubicBezTo>
                          <a:pt x="14" y="27"/>
                          <a:pt x="14" y="27"/>
                          <a:pt x="14" y="27"/>
                        </a:cubicBezTo>
                        <a:cubicBezTo>
                          <a:pt x="14" y="28"/>
                          <a:pt x="14" y="28"/>
                          <a:pt x="14" y="28"/>
                        </a:cubicBezTo>
                        <a:cubicBezTo>
                          <a:pt x="15" y="29"/>
                          <a:pt x="15" y="29"/>
                          <a:pt x="15" y="29"/>
                        </a:cubicBezTo>
                        <a:cubicBezTo>
                          <a:pt x="14" y="30"/>
                          <a:pt x="14" y="30"/>
                          <a:pt x="14" y="30"/>
                        </a:cubicBezTo>
                        <a:lnTo>
                          <a:pt x="11"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420"/>
                  <p:cNvSpPr>
                    <a:spLocks noEditPoints="1"/>
                  </p:cNvSpPr>
                  <p:nvPr/>
                </p:nvSpPr>
                <p:spPr bwMode="auto">
                  <a:xfrm>
                    <a:off x="2106" y="933"/>
                    <a:ext cx="91" cy="91"/>
                  </a:xfrm>
                  <a:custGeom>
                    <a:avLst/>
                    <a:gdLst>
                      <a:gd name="T0" fmla="*/ 22 w 30"/>
                      <a:gd name="T1" fmla="*/ 2 h 30"/>
                      <a:gd name="T2" fmla="*/ 22 w 30"/>
                      <a:gd name="T3" fmla="*/ 7 h 30"/>
                      <a:gd name="T4" fmla="*/ 25 w 30"/>
                      <a:gd name="T5" fmla="*/ 6 h 30"/>
                      <a:gd name="T6" fmla="*/ 27 w 30"/>
                      <a:gd name="T7" fmla="*/ 4 h 30"/>
                      <a:gd name="T8" fmla="*/ 28 w 30"/>
                      <a:gd name="T9" fmla="*/ 8 h 30"/>
                      <a:gd name="T10" fmla="*/ 26 w 30"/>
                      <a:gd name="T11" fmla="*/ 13 h 30"/>
                      <a:gd name="T12" fmla="*/ 23 w 30"/>
                      <a:gd name="T13" fmla="*/ 18 h 30"/>
                      <a:gd name="T14" fmla="*/ 20 w 30"/>
                      <a:gd name="T15" fmla="*/ 19 h 30"/>
                      <a:gd name="T16" fmla="*/ 21 w 30"/>
                      <a:gd name="T17" fmla="*/ 22 h 30"/>
                      <a:gd name="T18" fmla="*/ 18 w 30"/>
                      <a:gd name="T19" fmla="*/ 23 h 30"/>
                      <a:gd name="T20" fmla="*/ 15 w 30"/>
                      <a:gd name="T21" fmla="*/ 26 h 30"/>
                      <a:gd name="T22" fmla="*/ 14 w 30"/>
                      <a:gd name="T23" fmla="*/ 29 h 30"/>
                      <a:gd name="T24" fmla="*/ 10 w 30"/>
                      <a:gd name="T25" fmla="*/ 28 h 30"/>
                      <a:gd name="T26" fmla="*/ 7 w 30"/>
                      <a:gd name="T27" fmla="*/ 27 h 30"/>
                      <a:gd name="T28" fmla="*/ 5 w 30"/>
                      <a:gd name="T29" fmla="*/ 27 h 30"/>
                      <a:gd name="T30" fmla="*/ 6 w 30"/>
                      <a:gd name="T31" fmla="*/ 26 h 30"/>
                      <a:gd name="T32" fmla="*/ 6 w 30"/>
                      <a:gd name="T33" fmla="*/ 23 h 30"/>
                      <a:gd name="T34" fmla="*/ 7 w 30"/>
                      <a:gd name="T35" fmla="*/ 21 h 30"/>
                      <a:gd name="T36" fmla="*/ 11 w 30"/>
                      <a:gd name="T37" fmla="*/ 20 h 30"/>
                      <a:gd name="T38" fmla="*/ 16 w 30"/>
                      <a:gd name="T39" fmla="*/ 19 h 30"/>
                      <a:gd name="T40" fmla="*/ 8 w 30"/>
                      <a:gd name="T41" fmla="*/ 16 h 30"/>
                      <a:gd name="T42" fmla="*/ 3 w 30"/>
                      <a:gd name="T43" fmla="*/ 16 h 30"/>
                      <a:gd name="T44" fmla="*/ 1 w 30"/>
                      <a:gd name="T45" fmla="*/ 16 h 30"/>
                      <a:gd name="T46" fmla="*/ 1 w 30"/>
                      <a:gd name="T47" fmla="*/ 15 h 30"/>
                      <a:gd name="T48" fmla="*/ 3 w 30"/>
                      <a:gd name="T49" fmla="*/ 13 h 30"/>
                      <a:gd name="T50" fmla="*/ 5 w 30"/>
                      <a:gd name="T51" fmla="*/ 14 h 30"/>
                      <a:gd name="T52" fmla="*/ 7 w 30"/>
                      <a:gd name="T53" fmla="*/ 15 h 30"/>
                      <a:gd name="T54" fmla="*/ 8 w 30"/>
                      <a:gd name="T55" fmla="*/ 11 h 30"/>
                      <a:gd name="T56" fmla="*/ 9 w 30"/>
                      <a:gd name="T57" fmla="*/ 8 h 30"/>
                      <a:gd name="T58" fmla="*/ 9 w 30"/>
                      <a:gd name="T59" fmla="*/ 5 h 30"/>
                      <a:gd name="T60" fmla="*/ 11 w 30"/>
                      <a:gd name="T61" fmla="*/ 3 h 30"/>
                      <a:gd name="T62" fmla="*/ 11 w 30"/>
                      <a:gd name="T63" fmla="*/ 6 h 30"/>
                      <a:gd name="T64" fmla="*/ 13 w 30"/>
                      <a:gd name="T65" fmla="*/ 13 h 30"/>
                      <a:gd name="T66" fmla="*/ 16 w 30"/>
                      <a:gd name="T67" fmla="*/ 14 h 30"/>
                      <a:gd name="T68" fmla="*/ 17 w 30"/>
                      <a:gd name="T69" fmla="*/ 9 h 30"/>
                      <a:gd name="T70" fmla="*/ 17 w 30"/>
                      <a:gd name="T71" fmla="*/ 7 h 30"/>
                      <a:gd name="T72" fmla="*/ 16 w 30"/>
                      <a:gd name="T73" fmla="*/ 2 h 30"/>
                      <a:gd name="T74" fmla="*/ 19 w 30"/>
                      <a:gd name="T75" fmla="*/ 1 h 30"/>
                      <a:gd name="T76" fmla="*/ 16 w 30"/>
                      <a:gd name="T77" fmla="*/ 27 h 30"/>
                      <a:gd name="T78" fmla="*/ 16 w 30"/>
                      <a:gd name="T79" fmla="*/ 26 h 30"/>
                      <a:gd name="T80" fmla="*/ 15 w 30"/>
                      <a:gd name="T81" fmla="*/ 4 h 30"/>
                      <a:gd name="T82" fmla="*/ 16 w 30"/>
                      <a:gd name="T83" fmla="*/ 10 h 30"/>
                      <a:gd name="T84" fmla="*/ 13 w 30"/>
                      <a:gd name="T85" fmla="*/ 8 h 30"/>
                      <a:gd name="T86" fmla="*/ 10 w 30"/>
                      <a:gd name="T87" fmla="*/ 3 h 30"/>
                      <a:gd name="T88" fmla="*/ 8 w 30"/>
                      <a:gd name="T89" fmla="*/ 8 h 30"/>
                      <a:gd name="T90" fmla="*/ 7 w 30"/>
                      <a:gd name="T91" fmla="*/ 15 h 30"/>
                      <a:gd name="T92" fmla="*/ 3 w 30"/>
                      <a:gd name="T93" fmla="*/ 13 h 30"/>
                      <a:gd name="T94" fmla="*/ 0 w 30"/>
                      <a:gd name="T95" fmla="*/ 16 h 30"/>
                      <a:gd name="T96" fmla="*/ 8 w 30"/>
                      <a:gd name="T97" fmla="*/ 17 h 30"/>
                      <a:gd name="T98" fmla="*/ 11 w 30"/>
                      <a:gd name="T99" fmla="*/ 20 h 30"/>
                      <a:gd name="T100" fmla="*/ 6 w 30"/>
                      <a:gd name="T101" fmla="*/ 21 h 30"/>
                      <a:gd name="T102" fmla="*/ 6 w 30"/>
                      <a:gd name="T103" fmla="*/ 23 h 30"/>
                      <a:gd name="T104" fmla="*/ 4 w 30"/>
                      <a:gd name="T105" fmla="*/ 26 h 30"/>
                      <a:gd name="T106" fmla="*/ 8 w 30"/>
                      <a:gd name="T107" fmla="*/ 28 h 30"/>
                      <a:gd name="T108" fmla="*/ 15 w 30"/>
                      <a:gd name="T109" fmla="*/ 28 h 30"/>
                      <a:gd name="T110" fmla="*/ 17 w 30"/>
                      <a:gd name="T111" fmla="*/ 27 h 30"/>
                      <a:gd name="T112" fmla="*/ 19 w 30"/>
                      <a:gd name="T113" fmla="*/ 23 h 30"/>
                      <a:gd name="T114" fmla="*/ 22 w 30"/>
                      <a:gd name="T115" fmla="*/ 20 h 30"/>
                      <a:gd name="T116" fmla="*/ 24 w 30"/>
                      <a:gd name="T117" fmla="*/ 16 h 30"/>
                      <a:gd name="T118" fmla="*/ 30 w 30"/>
                      <a:gd name="T119" fmla="*/ 7 h 30"/>
                      <a:gd name="T120" fmla="*/ 28 w 30"/>
                      <a:gd name="T121" fmla="*/ 1 h 30"/>
                      <a:gd name="T122" fmla="*/ 24 w 30"/>
                      <a:gd name="T123" fmla="*/ 6 h 30"/>
                      <a:gd name="T124" fmla="*/ 22 w 30"/>
                      <a:gd name="T1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30">
                        <a:moveTo>
                          <a:pt x="20" y="1"/>
                        </a:moveTo>
                        <a:cubicBezTo>
                          <a:pt x="20" y="1"/>
                          <a:pt x="20" y="1"/>
                          <a:pt x="21" y="1"/>
                        </a:cubicBezTo>
                        <a:cubicBezTo>
                          <a:pt x="21" y="1"/>
                          <a:pt x="21" y="1"/>
                          <a:pt x="21" y="1"/>
                        </a:cubicBezTo>
                        <a:cubicBezTo>
                          <a:pt x="21" y="1"/>
                          <a:pt x="21" y="1"/>
                          <a:pt x="21" y="1"/>
                        </a:cubicBezTo>
                        <a:cubicBezTo>
                          <a:pt x="21" y="1"/>
                          <a:pt x="21" y="1"/>
                          <a:pt x="21" y="1"/>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4"/>
                          <a:pt x="23" y="4"/>
                          <a:pt x="23" y="4"/>
                        </a:cubicBezTo>
                        <a:cubicBezTo>
                          <a:pt x="22" y="5"/>
                          <a:pt x="22" y="5"/>
                          <a:pt x="22" y="5"/>
                        </a:cubicBezTo>
                        <a:cubicBezTo>
                          <a:pt x="22" y="5"/>
                          <a:pt x="22" y="5"/>
                          <a:pt x="22" y="5"/>
                        </a:cubicBezTo>
                        <a:cubicBezTo>
                          <a:pt x="22" y="5"/>
                          <a:pt x="22" y="5"/>
                          <a:pt x="22" y="5"/>
                        </a:cubicBezTo>
                        <a:cubicBezTo>
                          <a:pt x="22" y="6"/>
                          <a:pt x="22" y="6"/>
                          <a:pt x="22" y="6"/>
                        </a:cubicBezTo>
                        <a:cubicBezTo>
                          <a:pt x="22" y="7"/>
                          <a:pt x="22" y="7"/>
                          <a:pt x="22" y="7"/>
                        </a:cubicBezTo>
                        <a:cubicBezTo>
                          <a:pt x="23" y="7"/>
                          <a:pt x="23" y="7"/>
                          <a:pt x="23" y="7"/>
                        </a:cubicBezTo>
                        <a:cubicBezTo>
                          <a:pt x="23" y="7"/>
                          <a:pt x="23" y="7"/>
                          <a:pt x="23" y="7"/>
                        </a:cubicBezTo>
                        <a:cubicBezTo>
                          <a:pt x="24" y="7"/>
                          <a:pt x="24" y="7"/>
                          <a:pt x="24" y="7"/>
                        </a:cubicBezTo>
                        <a:cubicBezTo>
                          <a:pt x="24" y="7"/>
                          <a:pt x="24" y="7"/>
                          <a:pt x="24" y="7"/>
                        </a:cubicBezTo>
                        <a:cubicBezTo>
                          <a:pt x="24" y="6"/>
                          <a:pt x="24" y="6"/>
                          <a:pt x="24" y="6"/>
                        </a:cubicBezTo>
                        <a:cubicBezTo>
                          <a:pt x="24" y="6"/>
                          <a:pt x="24" y="6"/>
                          <a:pt x="24" y="6"/>
                        </a:cubicBezTo>
                        <a:cubicBezTo>
                          <a:pt x="24" y="6"/>
                          <a:pt x="24" y="6"/>
                          <a:pt x="24" y="6"/>
                        </a:cubicBezTo>
                        <a:cubicBezTo>
                          <a:pt x="25" y="6"/>
                          <a:pt x="25" y="6"/>
                          <a:pt x="25" y="6"/>
                        </a:cubicBezTo>
                        <a:cubicBezTo>
                          <a:pt x="25" y="5"/>
                          <a:pt x="25" y="5"/>
                          <a:pt x="25" y="5"/>
                        </a:cubicBezTo>
                        <a:cubicBezTo>
                          <a:pt x="25" y="5"/>
                          <a:pt x="25" y="5"/>
                          <a:pt x="25" y="5"/>
                        </a:cubicBezTo>
                        <a:cubicBezTo>
                          <a:pt x="25" y="5"/>
                          <a:pt x="25" y="5"/>
                          <a:pt x="25" y="5"/>
                        </a:cubicBezTo>
                        <a:cubicBezTo>
                          <a:pt x="26" y="3"/>
                          <a:pt x="26" y="3"/>
                          <a:pt x="26" y="3"/>
                        </a:cubicBezTo>
                        <a:cubicBezTo>
                          <a:pt x="26" y="3"/>
                          <a:pt x="26" y="3"/>
                          <a:pt x="26" y="3"/>
                        </a:cubicBezTo>
                        <a:cubicBezTo>
                          <a:pt x="27" y="4"/>
                          <a:pt x="27" y="4"/>
                          <a:pt x="27" y="4"/>
                        </a:cubicBezTo>
                        <a:cubicBezTo>
                          <a:pt x="27" y="4"/>
                          <a:pt x="27" y="4"/>
                          <a:pt x="27" y="4"/>
                        </a:cubicBezTo>
                        <a:cubicBezTo>
                          <a:pt x="27" y="4"/>
                          <a:pt x="27" y="4"/>
                          <a:pt x="27" y="4"/>
                        </a:cubicBezTo>
                        <a:cubicBezTo>
                          <a:pt x="27" y="4"/>
                          <a:pt x="27" y="4"/>
                          <a:pt x="27" y="4"/>
                        </a:cubicBezTo>
                        <a:cubicBezTo>
                          <a:pt x="28" y="5"/>
                          <a:pt x="28" y="5"/>
                          <a:pt x="28" y="5"/>
                        </a:cubicBezTo>
                        <a:cubicBezTo>
                          <a:pt x="28" y="6"/>
                          <a:pt x="28" y="6"/>
                          <a:pt x="28" y="6"/>
                        </a:cubicBezTo>
                        <a:cubicBezTo>
                          <a:pt x="28" y="6"/>
                          <a:pt x="28" y="6"/>
                          <a:pt x="28" y="6"/>
                        </a:cubicBezTo>
                        <a:cubicBezTo>
                          <a:pt x="29" y="6"/>
                          <a:pt x="29" y="6"/>
                          <a:pt x="29" y="6"/>
                        </a:cubicBezTo>
                        <a:cubicBezTo>
                          <a:pt x="30" y="7"/>
                          <a:pt x="30" y="7"/>
                          <a:pt x="30" y="7"/>
                        </a:cubicBezTo>
                        <a:cubicBezTo>
                          <a:pt x="29" y="8"/>
                          <a:pt x="29" y="8"/>
                          <a:pt x="29" y="8"/>
                        </a:cubicBezTo>
                        <a:cubicBezTo>
                          <a:pt x="28" y="8"/>
                          <a:pt x="28" y="8"/>
                          <a:pt x="28" y="8"/>
                        </a:cubicBezTo>
                        <a:cubicBezTo>
                          <a:pt x="28" y="8"/>
                          <a:pt x="28" y="8"/>
                          <a:pt x="28" y="8"/>
                        </a:cubicBezTo>
                        <a:cubicBezTo>
                          <a:pt x="28" y="9"/>
                          <a:pt x="28" y="9"/>
                          <a:pt x="28" y="9"/>
                        </a:cubicBezTo>
                        <a:cubicBezTo>
                          <a:pt x="27" y="10"/>
                          <a:pt x="27" y="10"/>
                          <a:pt x="27" y="10"/>
                        </a:cubicBezTo>
                        <a:cubicBezTo>
                          <a:pt x="27" y="11"/>
                          <a:pt x="27" y="11"/>
                          <a:pt x="27" y="11"/>
                        </a:cubicBezTo>
                        <a:cubicBezTo>
                          <a:pt x="27" y="11"/>
                          <a:pt x="27" y="11"/>
                          <a:pt x="27" y="11"/>
                        </a:cubicBezTo>
                        <a:cubicBezTo>
                          <a:pt x="27" y="12"/>
                          <a:pt x="27" y="12"/>
                          <a:pt x="27" y="12"/>
                        </a:cubicBezTo>
                        <a:cubicBezTo>
                          <a:pt x="27" y="13"/>
                          <a:pt x="27" y="13"/>
                          <a:pt x="27" y="13"/>
                        </a:cubicBezTo>
                        <a:cubicBezTo>
                          <a:pt x="26" y="13"/>
                          <a:pt x="26" y="13"/>
                          <a:pt x="26" y="13"/>
                        </a:cubicBezTo>
                        <a:cubicBezTo>
                          <a:pt x="26" y="13"/>
                          <a:pt x="26" y="13"/>
                          <a:pt x="26" y="13"/>
                        </a:cubicBezTo>
                        <a:cubicBezTo>
                          <a:pt x="26" y="13"/>
                          <a:pt x="26" y="13"/>
                          <a:pt x="26" y="13"/>
                        </a:cubicBezTo>
                        <a:cubicBezTo>
                          <a:pt x="24" y="15"/>
                          <a:pt x="24" y="15"/>
                          <a:pt x="24" y="15"/>
                        </a:cubicBezTo>
                        <a:cubicBezTo>
                          <a:pt x="24" y="15"/>
                          <a:pt x="24" y="15"/>
                          <a:pt x="24" y="15"/>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2" y="18"/>
                          <a:pt x="22" y="18"/>
                          <a:pt x="22" y="18"/>
                        </a:cubicBezTo>
                        <a:cubicBezTo>
                          <a:pt x="21" y="18"/>
                          <a:pt x="21" y="18"/>
                          <a:pt x="21" y="18"/>
                        </a:cubicBezTo>
                        <a:cubicBezTo>
                          <a:pt x="21" y="18"/>
                          <a:pt x="21" y="18"/>
                          <a:pt x="21" y="18"/>
                        </a:cubicBezTo>
                        <a:cubicBezTo>
                          <a:pt x="21" y="18"/>
                          <a:pt x="21" y="18"/>
                          <a:pt x="21" y="18"/>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1" y="20"/>
                          <a:pt x="21" y="20"/>
                          <a:pt x="21" y="20"/>
                        </a:cubicBezTo>
                        <a:cubicBezTo>
                          <a:pt x="22" y="21"/>
                          <a:pt x="22" y="21"/>
                          <a:pt x="22" y="21"/>
                        </a:cubicBezTo>
                        <a:cubicBezTo>
                          <a:pt x="22" y="21"/>
                          <a:pt x="22" y="21"/>
                          <a:pt x="22" y="21"/>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19" y="21"/>
                          <a:pt x="19" y="21"/>
                          <a:pt x="19" y="21"/>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7" y="23"/>
                          <a:pt x="17" y="23"/>
                          <a:pt x="17" y="23"/>
                        </a:cubicBezTo>
                        <a:cubicBezTo>
                          <a:pt x="17" y="24"/>
                          <a:pt x="17" y="24"/>
                          <a:pt x="17" y="24"/>
                        </a:cubicBezTo>
                        <a:cubicBezTo>
                          <a:pt x="16" y="24"/>
                          <a:pt x="16" y="24"/>
                          <a:pt x="16" y="24"/>
                        </a:cubicBezTo>
                        <a:cubicBezTo>
                          <a:pt x="16" y="24"/>
                          <a:pt x="16" y="24"/>
                          <a:pt x="16" y="24"/>
                        </a:cubicBezTo>
                        <a:cubicBezTo>
                          <a:pt x="16" y="24"/>
                          <a:pt x="16" y="24"/>
                          <a:pt x="16" y="24"/>
                        </a:cubicBezTo>
                        <a:cubicBezTo>
                          <a:pt x="15" y="26"/>
                          <a:pt x="15" y="26"/>
                          <a:pt x="15" y="26"/>
                        </a:cubicBezTo>
                        <a:cubicBezTo>
                          <a:pt x="15" y="26"/>
                          <a:pt x="15" y="26"/>
                          <a:pt x="15" y="26"/>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9"/>
                          <a:pt x="14" y="29"/>
                          <a:pt x="14" y="29"/>
                        </a:cubicBezTo>
                        <a:cubicBezTo>
                          <a:pt x="14" y="30"/>
                          <a:pt x="14" y="30"/>
                          <a:pt x="14" y="30"/>
                        </a:cubicBezTo>
                        <a:cubicBezTo>
                          <a:pt x="11" y="29"/>
                          <a:pt x="11" y="29"/>
                          <a:pt x="11" y="29"/>
                        </a:cubicBezTo>
                        <a:cubicBezTo>
                          <a:pt x="11" y="29"/>
                          <a:pt x="11" y="29"/>
                          <a:pt x="11" y="29"/>
                        </a:cubicBezTo>
                        <a:cubicBezTo>
                          <a:pt x="11" y="29"/>
                          <a:pt x="11" y="29"/>
                          <a:pt x="11" y="29"/>
                        </a:cubicBezTo>
                        <a:cubicBezTo>
                          <a:pt x="11" y="29"/>
                          <a:pt x="11" y="29"/>
                          <a:pt x="11" y="29"/>
                        </a:cubicBezTo>
                        <a:cubicBezTo>
                          <a:pt x="10" y="28"/>
                          <a:pt x="10" y="28"/>
                          <a:pt x="10" y="28"/>
                        </a:cubicBezTo>
                        <a:cubicBezTo>
                          <a:pt x="10" y="27"/>
                          <a:pt x="10" y="27"/>
                          <a:pt x="10" y="27"/>
                        </a:cubicBezTo>
                        <a:cubicBezTo>
                          <a:pt x="10" y="28"/>
                          <a:pt x="10" y="28"/>
                          <a:pt x="10" y="28"/>
                        </a:cubicBezTo>
                        <a:cubicBezTo>
                          <a:pt x="9" y="29"/>
                          <a:pt x="9" y="29"/>
                          <a:pt x="9" y="29"/>
                        </a:cubicBezTo>
                        <a:cubicBezTo>
                          <a:pt x="9" y="29"/>
                          <a:pt x="9" y="29"/>
                          <a:pt x="9" y="29"/>
                        </a:cubicBezTo>
                        <a:cubicBezTo>
                          <a:pt x="9" y="28"/>
                          <a:pt x="9" y="28"/>
                          <a:pt x="9" y="28"/>
                        </a:cubicBezTo>
                        <a:cubicBezTo>
                          <a:pt x="9" y="28"/>
                          <a:pt x="9" y="28"/>
                          <a:pt x="9" y="28"/>
                        </a:cubicBezTo>
                        <a:cubicBezTo>
                          <a:pt x="11" y="26"/>
                          <a:pt x="11" y="26"/>
                          <a:pt x="11" y="26"/>
                        </a:cubicBezTo>
                        <a:cubicBezTo>
                          <a:pt x="9" y="27"/>
                          <a:pt x="9" y="27"/>
                          <a:pt x="9"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5" y="28"/>
                          <a:pt x="5" y="28"/>
                          <a:pt x="5" y="28"/>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6" y="26"/>
                          <a:pt x="6" y="26"/>
                          <a:pt x="6" y="26"/>
                        </a:cubicBezTo>
                        <a:cubicBezTo>
                          <a:pt x="6" y="25"/>
                          <a:pt x="6" y="25"/>
                          <a:pt x="6" y="25"/>
                        </a:cubicBezTo>
                        <a:cubicBezTo>
                          <a:pt x="7" y="25"/>
                          <a:pt x="7" y="25"/>
                          <a:pt x="7" y="25"/>
                        </a:cubicBezTo>
                        <a:cubicBezTo>
                          <a:pt x="7" y="25"/>
                          <a:pt x="7" y="25"/>
                          <a:pt x="7" y="25"/>
                        </a:cubicBezTo>
                        <a:cubicBezTo>
                          <a:pt x="7" y="25"/>
                          <a:pt x="7" y="25"/>
                          <a:pt x="7" y="25"/>
                        </a:cubicBezTo>
                        <a:cubicBezTo>
                          <a:pt x="6" y="24"/>
                          <a:pt x="6" y="24"/>
                          <a:pt x="6" y="24"/>
                        </a:cubicBezTo>
                        <a:cubicBezTo>
                          <a:pt x="7" y="23"/>
                          <a:pt x="7" y="23"/>
                          <a:pt x="7" y="23"/>
                        </a:cubicBezTo>
                        <a:cubicBezTo>
                          <a:pt x="7" y="23"/>
                          <a:pt x="7" y="23"/>
                          <a:pt x="7" y="23"/>
                        </a:cubicBezTo>
                        <a:cubicBezTo>
                          <a:pt x="6" y="23"/>
                          <a:pt x="6" y="23"/>
                          <a:pt x="6" y="23"/>
                        </a:cubicBezTo>
                        <a:cubicBezTo>
                          <a:pt x="5" y="23"/>
                          <a:pt x="5" y="23"/>
                          <a:pt x="5" y="23"/>
                        </a:cubicBezTo>
                        <a:cubicBezTo>
                          <a:pt x="6" y="22"/>
                          <a:pt x="6" y="22"/>
                          <a:pt x="6" y="22"/>
                        </a:cubicBezTo>
                        <a:cubicBezTo>
                          <a:pt x="6" y="22"/>
                          <a:pt x="6" y="22"/>
                          <a:pt x="6" y="22"/>
                        </a:cubicBezTo>
                        <a:cubicBezTo>
                          <a:pt x="6" y="22"/>
                          <a:pt x="6" y="22"/>
                          <a:pt x="6" y="22"/>
                        </a:cubicBezTo>
                        <a:cubicBezTo>
                          <a:pt x="6" y="21"/>
                          <a:pt x="6" y="21"/>
                          <a:pt x="6" y="21"/>
                        </a:cubicBezTo>
                        <a:cubicBezTo>
                          <a:pt x="6" y="21"/>
                          <a:pt x="6" y="21"/>
                          <a:pt x="6" y="21"/>
                        </a:cubicBezTo>
                        <a:cubicBezTo>
                          <a:pt x="6" y="21"/>
                          <a:pt x="6" y="21"/>
                          <a:pt x="6" y="21"/>
                        </a:cubicBezTo>
                        <a:cubicBezTo>
                          <a:pt x="7" y="21"/>
                          <a:pt x="7" y="21"/>
                          <a:pt x="7" y="21"/>
                        </a:cubicBezTo>
                        <a:cubicBezTo>
                          <a:pt x="9" y="22"/>
                          <a:pt x="9" y="22"/>
                          <a:pt x="9" y="22"/>
                        </a:cubicBezTo>
                        <a:cubicBezTo>
                          <a:pt x="9" y="22"/>
                          <a:pt x="9" y="22"/>
                          <a:pt x="9" y="22"/>
                        </a:cubicBezTo>
                        <a:cubicBezTo>
                          <a:pt x="9" y="22"/>
                          <a:pt x="9" y="22"/>
                          <a:pt x="9" y="22"/>
                        </a:cubicBezTo>
                        <a:cubicBezTo>
                          <a:pt x="10" y="21"/>
                          <a:pt x="10" y="21"/>
                          <a:pt x="10" y="21"/>
                        </a:cubicBezTo>
                        <a:cubicBezTo>
                          <a:pt x="11" y="21"/>
                          <a:pt x="11" y="21"/>
                          <a:pt x="11" y="21"/>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2" y="20"/>
                          <a:pt x="12" y="20"/>
                          <a:pt x="12" y="20"/>
                        </a:cubicBezTo>
                        <a:cubicBezTo>
                          <a:pt x="13" y="20"/>
                          <a:pt x="13" y="20"/>
                          <a:pt x="13" y="20"/>
                        </a:cubicBezTo>
                        <a:cubicBezTo>
                          <a:pt x="15" y="20"/>
                          <a:pt x="15" y="20"/>
                          <a:pt x="15" y="20"/>
                        </a:cubicBezTo>
                        <a:cubicBezTo>
                          <a:pt x="15" y="20"/>
                          <a:pt x="15" y="20"/>
                          <a:pt x="15" y="20"/>
                        </a:cubicBezTo>
                        <a:cubicBezTo>
                          <a:pt x="15" y="20"/>
                          <a:pt x="15" y="20"/>
                          <a:pt x="15" y="20"/>
                        </a:cubicBezTo>
                        <a:cubicBezTo>
                          <a:pt x="16" y="19"/>
                          <a:pt x="16" y="19"/>
                          <a:pt x="16" y="19"/>
                        </a:cubicBezTo>
                        <a:cubicBezTo>
                          <a:pt x="16" y="19"/>
                          <a:pt x="16" y="19"/>
                          <a:pt x="16" y="19"/>
                        </a:cubicBezTo>
                        <a:cubicBezTo>
                          <a:pt x="16" y="18"/>
                          <a:pt x="16" y="18"/>
                          <a:pt x="16" y="18"/>
                        </a:cubicBezTo>
                        <a:cubicBezTo>
                          <a:pt x="15" y="18"/>
                          <a:pt x="15" y="18"/>
                          <a:pt x="15" y="18"/>
                        </a:cubicBezTo>
                        <a:cubicBezTo>
                          <a:pt x="15" y="18"/>
                          <a:pt x="15" y="18"/>
                          <a:pt x="15" y="18"/>
                        </a:cubicBezTo>
                        <a:cubicBezTo>
                          <a:pt x="15" y="18"/>
                          <a:pt x="15" y="18"/>
                          <a:pt x="15" y="18"/>
                        </a:cubicBezTo>
                        <a:cubicBezTo>
                          <a:pt x="10" y="17"/>
                          <a:pt x="10" y="17"/>
                          <a:pt x="10" y="17"/>
                        </a:cubicBezTo>
                        <a:cubicBezTo>
                          <a:pt x="9" y="17"/>
                          <a:pt x="9" y="17"/>
                          <a:pt x="9" y="17"/>
                        </a:cubicBezTo>
                        <a:cubicBezTo>
                          <a:pt x="8" y="16"/>
                          <a:pt x="8" y="16"/>
                          <a:pt x="8" y="16"/>
                        </a:cubicBezTo>
                        <a:cubicBezTo>
                          <a:pt x="8" y="16"/>
                          <a:pt x="8" y="16"/>
                          <a:pt x="8" y="16"/>
                        </a:cubicBezTo>
                        <a:cubicBezTo>
                          <a:pt x="8" y="16"/>
                          <a:pt x="8" y="16"/>
                          <a:pt x="8" y="16"/>
                        </a:cubicBezTo>
                        <a:cubicBezTo>
                          <a:pt x="6" y="17"/>
                          <a:pt x="6" y="17"/>
                          <a:pt x="6" y="17"/>
                        </a:cubicBezTo>
                        <a:cubicBezTo>
                          <a:pt x="5" y="16"/>
                          <a:pt x="5" y="16"/>
                          <a:pt x="5" y="16"/>
                        </a:cubicBezTo>
                        <a:cubicBezTo>
                          <a:pt x="5" y="16"/>
                          <a:pt x="5" y="16"/>
                          <a:pt x="5" y="16"/>
                        </a:cubicBezTo>
                        <a:cubicBezTo>
                          <a:pt x="5" y="16"/>
                          <a:pt x="5" y="16"/>
                          <a:pt x="5" y="16"/>
                        </a:cubicBezTo>
                        <a:cubicBezTo>
                          <a:pt x="4" y="16"/>
                          <a:pt x="4" y="16"/>
                          <a:pt x="4"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3" y="15"/>
                          <a:pt x="3" y="15"/>
                          <a:pt x="3" y="15"/>
                        </a:cubicBezTo>
                        <a:cubicBezTo>
                          <a:pt x="4" y="14"/>
                          <a:pt x="4" y="14"/>
                          <a:pt x="4" y="14"/>
                        </a:cubicBezTo>
                        <a:cubicBezTo>
                          <a:pt x="3" y="14"/>
                          <a:pt x="3" y="14"/>
                          <a:pt x="3" y="14"/>
                        </a:cubicBezTo>
                        <a:cubicBezTo>
                          <a:pt x="3" y="13"/>
                          <a:pt x="3" y="13"/>
                          <a:pt x="3" y="13"/>
                        </a:cubicBezTo>
                        <a:cubicBezTo>
                          <a:pt x="3" y="13"/>
                          <a:pt x="3" y="13"/>
                          <a:pt x="3" y="13"/>
                        </a:cubicBezTo>
                        <a:cubicBezTo>
                          <a:pt x="3" y="13"/>
                          <a:pt x="3" y="13"/>
                          <a:pt x="3"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5"/>
                          <a:pt x="5" y="15"/>
                          <a:pt x="5" y="15"/>
                        </a:cubicBezTo>
                        <a:cubicBezTo>
                          <a:pt x="5" y="15"/>
                          <a:pt x="5" y="15"/>
                          <a:pt x="5" y="15"/>
                        </a:cubicBezTo>
                        <a:cubicBezTo>
                          <a:pt x="6" y="15"/>
                          <a:pt x="6" y="15"/>
                          <a:pt x="6" y="15"/>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7" y="10"/>
                          <a:pt x="7" y="10"/>
                          <a:pt x="7" y="10"/>
                        </a:cubicBezTo>
                        <a:cubicBezTo>
                          <a:pt x="8" y="9"/>
                          <a:pt x="8" y="9"/>
                          <a:pt x="8" y="9"/>
                        </a:cubicBezTo>
                        <a:cubicBezTo>
                          <a:pt x="9" y="8"/>
                          <a:pt x="9" y="8"/>
                          <a:pt x="9" y="8"/>
                        </a:cubicBezTo>
                        <a:cubicBezTo>
                          <a:pt x="9" y="8"/>
                          <a:pt x="9" y="8"/>
                          <a:pt x="9" y="8"/>
                        </a:cubicBezTo>
                        <a:cubicBezTo>
                          <a:pt x="9" y="8"/>
                          <a:pt x="9" y="8"/>
                          <a:pt x="9" y="8"/>
                        </a:cubicBezTo>
                        <a:cubicBezTo>
                          <a:pt x="9" y="8"/>
                          <a:pt x="9" y="8"/>
                          <a:pt x="9" y="8"/>
                        </a:cubicBezTo>
                        <a:cubicBezTo>
                          <a:pt x="10" y="7"/>
                          <a:pt x="10" y="7"/>
                          <a:pt x="10" y="7"/>
                        </a:cubicBezTo>
                        <a:cubicBezTo>
                          <a:pt x="11" y="7"/>
                          <a:pt x="11" y="7"/>
                          <a:pt x="11" y="7"/>
                        </a:cubicBezTo>
                        <a:cubicBezTo>
                          <a:pt x="10" y="6"/>
                          <a:pt x="10" y="6"/>
                          <a:pt x="10" y="6"/>
                        </a:cubicBezTo>
                        <a:cubicBezTo>
                          <a:pt x="10" y="6"/>
                          <a:pt x="10" y="6"/>
                          <a:pt x="10" y="6"/>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10" y="4"/>
                          <a:pt x="10" y="4"/>
                          <a:pt x="10" y="4"/>
                        </a:cubicBezTo>
                        <a:cubicBezTo>
                          <a:pt x="10" y="4"/>
                          <a:pt x="10" y="4"/>
                          <a:pt x="10" y="4"/>
                        </a:cubicBezTo>
                        <a:cubicBezTo>
                          <a:pt x="10" y="4"/>
                          <a:pt x="10" y="4"/>
                          <a:pt x="10" y="4"/>
                        </a:cubicBezTo>
                        <a:cubicBezTo>
                          <a:pt x="10" y="4"/>
                          <a:pt x="10" y="4"/>
                          <a:pt x="10" y="4"/>
                        </a:cubicBezTo>
                        <a:cubicBezTo>
                          <a:pt x="11" y="3"/>
                          <a:pt x="11" y="3"/>
                          <a:pt x="11" y="3"/>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6"/>
                          <a:pt x="12" y="6"/>
                          <a:pt x="12" y="6"/>
                        </a:cubicBezTo>
                        <a:cubicBezTo>
                          <a:pt x="12" y="6"/>
                          <a:pt x="12" y="6"/>
                          <a:pt x="12" y="6"/>
                        </a:cubicBezTo>
                        <a:cubicBezTo>
                          <a:pt x="11" y="6"/>
                          <a:pt x="11" y="6"/>
                          <a:pt x="11" y="6"/>
                        </a:cubicBezTo>
                        <a:cubicBezTo>
                          <a:pt x="12" y="7"/>
                          <a:pt x="12" y="7"/>
                          <a:pt x="12" y="7"/>
                        </a:cubicBezTo>
                        <a:cubicBezTo>
                          <a:pt x="12" y="8"/>
                          <a:pt x="12" y="8"/>
                          <a:pt x="12" y="8"/>
                        </a:cubicBezTo>
                        <a:cubicBezTo>
                          <a:pt x="12" y="8"/>
                          <a:pt x="12" y="8"/>
                          <a:pt x="12" y="8"/>
                        </a:cubicBezTo>
                        <a:cubicBezTo>
                          <a:pt x="12" y="8"/>
                          <a:pt x="12" y="8"/>
                          <a:pt x="12" y="8"/>
                        </a:cubicBezTo>
                        <a:cubicBezTo>
                          <a:pt x="13" y="8"/>
                          <a:pt x="13" y="8"/>
                          <a:pt x="13" y="8"/>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4" y="14"/>
                          <a:pt x="14" y="14"/>
                          <a:pt x="14" y="14"/>
                        </a:cubicBezTo>
                        <a:cubicBezTo>
                          <a:pt x="14" y="15"/>
                          <a:pt x="14" y="15"/>
                          <a:pt x="14" y="15"/>
                        </a:cubicBezTo>
                        <a:cubicBezTo>
                          <a:pt x="15" y="14"/>
                          <a:pt x="15" y="14"/>
                          <a:pt x="15" y="14"/>
                        </a:cubicBezTo>
                        <a:cubicBezTo>
                          <a:pt x="16" y="14"/>
                          <a:pt x="16" y="14"/>
                          <a:pt x="16" y="14"/>
                        </a:cubicBezTo>
                        <a:cubicBezTo>
                          <a:pt x="16" y="13"/>
                          <a:pt x="16" y="13"/>
                          <a:pt x="16" y="13"/>
                        </a:cubicBezTo>
                        <a:cubicBezTo>
                          <a:pt x="16" y="13"/>
                          <a:pt x="16" y="13"/>
                          <a:pt x="16" y="13"/>
                        </a:cubicBezTo>
                        <a:cubicBezTo>
                          <a:pt x="16" y="12"/>
                          <a:pt x="16" y="12"/>
                          <a:pt x="16" y="12"/>
                        </a:cubicBezTo>
                        <a:cubicBezTo>
                          <a:pt x="16" y="11"/>
                          <a:pt x="16" y="11"/>
                          <a:pt x="16" y="11"/>
                        </a:cubicBezTo>
                        <a:cubicBezTo>
                          <a:pt x="16" y="11"/>
                          <a:pt x="16" y="11"/>
                          <a:pt x="16" y="11"/>
                        </a:cubicBezTo>
                        <a:cubicBezTo>
                          <a:pt x="17" y="11"/>
                          <a:pt x="17" y="11"/>
                          <a:pt x="17" y="11"/>
                        </a:cubicBezTo>
                        <a:cubicBezTo>
                          <a:pt x="17" y="10"/>
                          <a:pt x="17" y="10"/>
                          <a:pt x="17" y="10"/>
                        </a:cubicBezTo>
                        <a:cubicBezTo>
                          <a:pt x="17" y="9"/>
                          <a:pt x="17" y="9"/>
                          <a:pt x="17" y="9"/>
                        </a:cubicBezTo>
                        <a:cubicBezTo>
                          <a:pt x="17" y="9"/>
                          <a:pt x="17" y="9"/>
                          <a:pt x="17" y="9"/>
                        </a:cubicBezTo>
                        <a:cubicBezTo>
                          <a:pt x="17" y="9"/>
                          <a:pt x="17" y="9"/>
                          <a:pt x="17" y="9"/>
                        </a:cubicBezTo>
                        <a:cubicBezTo>
                          <a:pt x="15" y="8"/>
                          <a:pt x="15" y="8"/>
                          <a:pt x="15" y="8"/>
                        </a:cubicBezTo>
                        <a:cubicBezTo>
                          <a:pt x="16" y="8"/>
                          <a:pt x="16" y="8"/>
                          <a:pt x="16" y="8"/>
                        </a:cubicBezTo>
                        <a:cubicBezTo>
                          <a:pt x="17" y="9"/>
                          <a:pt x="17" y="9"/>
                          <a:pt x="17" y="9"/>
                        </a:cubicBezTo>
                        <a:cubicBezTo>
                          <a:pt x="18" y="9"/>
                          <a:pt x="18" y="9"/>
                          <a:pt x="18" y="9"/>
                        </a:cubicBezTo>
                        <a:cubicBezTo>
                          <a:pt x="17" y="8"/>
                          <a:pt x="17" y="8"/>
                          <a:pt x="17" y="8"/>
                        </a:cubicBezTo>
                        <a:cubicBezTo>
                          <a:pt x="17" y="7"/>
                          <a:pt x="17" y="7"/>
                          <a:pt x="17" y="7"/>
                        </a:cubicBezTo>
                        <a:cubicBezTo>
                          <a:pt x="17" y="7"/>
                          <a:pt x="17" y="7"/>
                          <a:pt x="17" y="7"/>
                        </a:cubicBezTo>
                        <a:cubicBezTo>
                          <a:pt x="17" y="7"/>
                          <a:pt x="17" y="7"/>
                          <a:pt x="17" y="7"/>
                        </a:cubicBezTo>
                        <a:cubicBezTo>
                          <a:pt x="16" y="6"/>
                          <a:pt x="16" y="6"/>
                          <a:pt x="16" y="6"/>
                        </a:cubicBezTo>
                        <a:cubicBezTo>
                          <a:pt x="16" y="4"/>
                          <a:pt x="16" y="4"/>
                          <a:pt x="16" y="4"/>
                        </a:cubicBezTo>
                        <a:cubicBezTo>
                          <a:pt x="16" y="4"/>
                          <a:pt x="16" y="4"/>
                          <a:pt x="16" y="4"/>
                        </a:cubicBezTo>
                        <a:cubicBezTo>
                          <a:pt x="16" y="4"/>
                          <a:pt x="16" y="4"/>
                          <a:pt x="16" y="4"/>
                        </a:cubicBezTo>
                        <a:cubicBezTo>
                          <a:pt x="16" y="4"/>
                          <a:pt x="16" y="4"/>
                          <a:pt x="16" y="4"/>
                        </a:cubicBezTo>
                        <a:cubicBezTo>
                          <a:pt x="16" y="2"/>
                          <a:pt x="16" y="2"/>
                          <a:pt x="16" y="2"/>
                        </a:cubicBezTo>
                        <a:cubicBezTo>
                          <a:pt x="16" y="2"/>
                          <a:pt x="16" y="2"/>
                          <a:pt x="16" y="2"/>
                        </a:cubicBezTo>
                        <a:cubicBezTo>
                          <a:pt x="17" y="2"/>
                          <a:pt x="17" y="2"/>
                          <a:pt x="17" y="2"/>
                        </a:cubicBezTo>
                        <a:cubicBezTo>
                          <a:pt x="18" y="2"/>
                          <a:pt x="18" y="2"/>
                          <a:pt x="18" y="2"/>
                        </a:cubicBezTo>
                        <a:cubicBezTo>
                          <a:pt x="18" y="2"/>
                          <a:pt x="18" y="2"/>
                          <a:pt x="18" y="2"/>
                        </a:cubicBezTo>
                        <a:cubicBezTo>
                          <a:pt x="18" y="1"/>
                          <a:pt x="18" y="1"/>
                          <a:pt x="18" y="1"/>
                        </a:cubicBezTo>
                        <a:cubicBezTo>
                          <a:pt x="19" y="1"/>
                          <a:pt x="19" y="1"/>
                          <a:pt x="19" y="1"/>
                        </a:cubicBezTo>
                        <a:cubicBezTo>
                          <a:pt x="19" y="1"/>
                          <a:pt x="19" y="1"/>
                          <a:pt x="19" y="1"/>
                        </a:cubicBezTo>
                        <a:cubicBezTo>
                          <a:pt x="19" y="1"/>
                          <a:pt x="19" y="1"/>
                          <a:pt x="19" y="1"/>
                        </a:cubicBezTo>
                        <a:cubicBezTo>
                          <a:pt x="19" y="1"/>
                          <a:pt x="20" y="1"/>
                          <a:pt x="20" y="1"/>
                        </a:cubicBezTo>
                        <a:moveTo>
                          <a:pt x="16" y="26"/>
                        </a:moveTo>
                        <a:cubicBezTo>
                          <a:pt x="16" y="27"/>
                          <a:pt x="16" y="27"/>
                          <a:pt x="16" y="27"/>
                        </a:cubicBezTo>
                        <a:cubicBezTo>
                          <a:pt x="16" y="27"/>
                          <a:pt x="16" y="27"/>
                          <a:pt x="16" y="27"/>
                        </a:cubicBezTo>
                        <a:cubicBezTo>
                          <a:pt x="16" y="27"/>
                          <a:pt x="16" y="27"/>
                          <a:pt x="16" y="27"/>
                        </a:cubicBezTo>
                        <a:cubicBezTo>
                          <a:pt x="17" y="27"/>
                          <a:pt x="17" y="27"/>
                          <a:pt x="17"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6"/>
                          <a:pt x="16" y="26"/>
                          <a:pt x="16" y="26"/>
                        </a:cubicBezTo>
                        <a:moveTo>
                          <a:pt x="20" y="0"/>
                        </a:moveTo>
                        <a:cubicBezTo>
                          <a:pt x="20" y="0"/>
                          <a:pt x="19" y="1"/>
                          <a:pt x="19" y="1"/>
                        </a:cubicBezTo>
                        <a:cubicBezTo>
                          <a:pt x="18" y="1"/>
                          <a:pt x="18" y="1"/>
                          <a:pt x="18" y="1"/>
                        </a:cubicBezTo>
                        <a:cubicBezTo>
                          <a:pt x="17" y="1"/>
                          <a:pt x="17" y="1"/>
                          <a:pt x="17" y="1"/>
                        </a:cubicBezTo>
                        <a:cubicBezTo>
                          <a:pt x="16" y="2"/>
                          <a:pt x="16" y="2"/>
                          <a:pt x="16" y="2"/>
                        </a:cubicBezTo>
                        <a:cubicBezTo>
                          <a:pt x="15" y="2"/>
                          <a:pt x="15" y="2"/>
                          <a:pt x="15" y="2"/>
                        </a:cubicBezTo>
                        <a:cubicBezTo>
                          <a:pt x="15" y="4"/>
                          <a:pt x="15" y="4"/>
                          <a:pt x="15" y="4"/>
                        </a:cubicBezTo>
                        <a:cubicBezTo>
                          <a:pt x="15" y="4"/>
                          <a:pt x="15" y="4"/>
                          <a:pt x="15" y="4"/>
                        </a:cubicBezTo>
                        <a:cubicBezTo>
                          <a:pt x="15" y="6"/>
                          <a:pt x="15" y="6"/>
                          <a:pt x="15" y="6"/>
                        </a:cubicBezTo>
                        <a:cubicBezTo>
                          <a:pt x="17" y="7"/>
                          <a:pt x="17" y="7"/>
                          <a:pt x="17" y="7"/>
                        </a:cubicBezTo>
                        <a:cubicBezTo>
                          <a:pt x="17" y="8"/>
                          <a:pt x="17" y="8"/>
                          <a:pt x="17" y="8"/>
                        </a:cubicBezTo>
                        <a:cubicBezTo>
                          <a:pt x="16" y="7"/>
                          <a:pt x="16" y="7"/>
                          <a:pt x="16" y="7"/>
                        </a:cubicBezTo>
                        <a:cubicBezTo>
                          <a:pt x="15" y="7"/>
                          <a:pt x="15" y="7"/>
                          <a:pt x="15" y="7"/>
                        </a:cubicBezTo>
                        <a:cubicBezTo>
                          <a:pt x="14" y="8"/>
                          <a:pt x="14" y="8"/>
                          <a:pt x="14" y="8"/>
                        </a:cubicBezTo>
                        <a:cubicBezTo>
                          <a:pt x="16" y="9"/>
                          <a:pt x="16" y="9"/>
                          <a:pt x="16" y="9"/>
                        </a:cubicBezTo>
                        <a:cubicBezTo>
                          <a:pt x="16" y="10"/>
                          <a:pt x="16" y="10"/>
                          <a:pt x="16" y="10"/>
                        </a:cubicBezTo>
                        <a:cubicBezTo>
                          <a:pt x="15" y="10"/>
                          <a:pt x="15" y="10"/>
                          <a:pt x="15" y="10"/>
                        </a:cubicBezTo>
                        <a:cubicBezTo>
                          <a:pt x="15" y="12"/>
                          <a:pt x="15" y="12"/>
                          <a:pt x="15" y="12"/>
                        </a:cubicBezTo>
                        <a:cubicBezTo>
                          <a:pt x="16" y="13"/>
                          <a:pt x="16" y="13"/>
                          <a:pt x="16" y="13"/>
                        </a:cubicBezTo>
                        <a:cubicBezTo>
                          <a:pt x="14" y="14"/>
                          <a:pt x="14" y="14"/>
                          <a:pt x="14" y="14"/>
                        </a:cubicBezTo>
                        <a:cubicBezTo>
                          <a:pt x="13" y="13"/>
                          <a:pt x="13" y="13"/>
                          <a:pt x="13" y="13"/>
                        </a:cubicBezTo>
                        <a:cubicBezTo>
                          <a:pt x="13" y="13"/>
                          <a:pt x="13" y="13"/>
                          <a:pt x="13" y="13"/>
                        </a:cubicBezTo>
                        <a:cubicBezTo>
                          <a:pt x="13" y="12"/>
                          <a:pt x="13" y="12"/>
                          <a:pt x="13" y="12"/>
                        </a:cubicBezTo>
                        <a:cubicBezTo>
                          <a:pt x="13" y="8"/>
                          <a:pt x="13" y="8"/>
                          <a:pt x="13" y="8"/>
                        </a:cubicBezTo>
                        <a:cubicBezTo>
                          <a:pt x="12" y="7"/>
                          <a:pt x="12" y="7"/>
                          <a:pt x="12" y="7"/>
                        </a:cubicBezTo>
                        <a:cubicBezTo>
                          <a:pt x="12" y="6"/>
                          <a:pt x="12" y="6"/>
                          <a:pt x="12" y="6"/>
                        </a:cubicBezTo>
                        <a:cubicBezTo>
                          <a:pt x="12" y="6"/>
                          <a:pt x="12" y="6"/>
                          <a:pt x="12" y="6"/>
                        </a:cubicBezTo>
                        <a:cubicBezTo>
                          <a:pt x="12" y="5"/>
                          <a:pt x="12" y="5"/>
                          <a:pt x="12" y="5"/>
                        </a:cubicBezTo>
                        <a:cubicBezTo>
                          <a:pt x="12" y="4"/>
                          <a:pt x="12" y="4"/>
                          <a:pt x="12" y="4"/>
                        </a:cubicBezTo>
                        <a:cubicBezTo>
                          <a:pt x="11" y="3"/>
                          <a:pt x="11" y="3"/>
                          <a:pt x="11" y="3"/>
                        </a:cubicBezTo>
                        <a:cubicBezTo>
                          <a:pt x="11" y="3"/>
                          <a:pt x="11" y="3"/>
                          <a:pt x="11" y="3"/>
                        </a:cubicBezTo>
                        <a:cubicBezTo>
                          <a:pt x="10" y="3"/>
                          <a:pt x="10" y="3"/>
                          <a:pt x="10" y="3"/>
                        </a:cubicBezTo>
                        <a:cubicBezTo>
                          <a:pt x="9" y="4"/>
                          <a:pt x="9" y="4"/>
                          <a:pt x="9" y="4"/>
                        </a:cubicBezTo>
                        <a:cubicBezTo>
                          <a:pt x="8" y="5"/>
                          <a:pt x="8" y="5"/>
                          <a:pt x="8" y="5"/>
                        </a:cubicBezTo>
                        <a:cubicBezTo>
                          <a:pt x="8" y="6"/>
                          <a:pt x="8" y="6"/>
                          <a:pt x="8" y="6"/>
                        </a:cubicBezTo>
                        <a:cubicBezTo>
                          <a:pt x="9" y="6"/>
                          <a:pt x="9" y="6"/>
                          <a:pt x="9" y="6"/>
                        </a:cubicBezTo>
                        <a:cubicBezTo>
                          <a:pt x="9" y="6"/>
                          <a:pt x="9" y="6"/>
                          <a:pt x="9" y="6"/>
                        </a:cubicBezTo>
                        <a:cubicBezTo>
                          <a:pt x="10" y="7"/>
                          <a:pt x="10" y="7"/>
                          <a:pt x="10" y="7"/>
                        </a:cubicBezTo>
                        <a:cubicBezTo>
                          <a:pt x="9" y="7"/>
                          <a:pt x="9" y="7"/>
                          <a:pt x="9" y="7"/>
                        </a:cubicBezTo>
                        <a:cubicBezTo>
                          <a:pt x="8" y="8"/>
                          <a:pt x="8" y="8"/>
                          <a:pt x="8" y="8"/>
                        </a:cubicBezTo>
                        <a:cubicBezTo>
                          <a:pt x="7" y="8"/>
                          <a:pt x="7" y="8"/>
                          <a:pt x="7" y="8"/>
                        </a:cubicBezTo>
                        <a:cubicBezTo>
                          <a:pt x="7" y="10"/>
                          <a:pt x="7" y="10"/>
                          <a:pt x="7" y="10"/>
                        </a:cubicBezTo>
                        <a:cubicBezTo>
                          <a:pt x="8" y="10"/>
                          <a:pt x="8" y="10"/>
                          <a:pt x="8" y="10"/>
                        </a:cubicBezTo>
                        <a:cubicBezTo>
                          <a:pt x="8" y="11"/>
                          <a:pt x="8" y="11"/>
                          <a:pt x="8" y="11"/>
                        </a:cubicBezTo>
                        <a:cubicBezTo>
                          <a:pt x="6" y="12"/>
                          <a:pt x="6" y="12"/>
                          <a:pt x="6" y="12"/>
                        </a:cubicBezTo>
                        <a:cubicBezTo>
                          <a:pt x="6" y="13"/>
                          <a:pt x="6" y="13"/>
                          <a:pt x="6" y="13"/>
                        </a:cubicBezTo>
                        <a:cubicBezTo>
                          <a:pt x="7" y="13"/>
                          <a:pt x="7" y="13"/>
                          <a:pt x="7" y="13"/>
                        </a:cubicBezTo>
                        <a:cubicBezTo>
                          <a:pt x="7" y="15"/>
                          <a:pt x="7" y="15"/>
                          <a:pt x="7" y="15"/>
                        </a:cubicBezTo>
                        <a:cubicBezTo>
                          <a:pt x="6" y="15"/>
                          <a:pt x="6" y="15"/>
                          <a:pt x="6" y="15"/>
                        </a:cubicBezTo>
                        <a:cubicBezTo>
                          <a:pt x="6" y="15"/>
                          <a:pt x="6" y="15"/>
                          <a:pt x="6" y="15"/>
                        </a:cubicBezTo>
                        <a:cubicBezTo>
                          <a:pt x="6" y="13"/>
                          <a:pt x="6" y="13"/>
                          <a:pt x="6" y="13"/>
                        </a:cubicBezTo>
                        <a:cubicBezTo>
                          <a:pt x="5" y="13"/>
                          <a:pt x="5" y="13"/>
                          <a:pt x="5" y="13"/>
                        </a:cubicBezTo>
                        <a:cubicBezTo>
                          <a:pt x="5" y="12"/>
                          <a:pt x="5" y="12"/>
                          <a:pt x="5" y="12"/>
                        </a:cubicBezTo>
                        <a:cubicBezTo>
                          <a:pt x="4" y="12"/>
                          <a:pt x="4" y="12"/>
                          <a:pt x="4" y="12"/>
                        </a:cubicBezTo>
                        <a:cubicBezTo>
                          <a:pt x="3" y="12"/>
                          <a:pt x="3" y="12"/>
                          <a:pt x="3" y="12"/>
                        </a:cubicBezTo>
                        <a:cubicBezTo>
                          <a:pt x="3" y="13"/>
                          <a:pt x="3" y="13"/>
                          <a:pt x="3" y="13"/>
                        </a:cubicBezTo>
                        <a:cubicBezTo>
                          <a:pt x="2" y="14"/>
                          <a:pt x="2" y="14"/>
                          <a:pt x="2" y="14"/>
                        </a:cubicBezTo>
                        <a:cubicBezTo>
                          <a:pt x="3" y="14"/>
                          <a:pt x="3" y="14"/>
                          <a:pt x="3" y="14"/>
                        </a:cubicBezTo>
                        <a:cubicBezTo>
                          <a:pt x="2" y="14"/>
                          <a:pt x="2" y="14"/>
                          <a:pt x="2" y="14"/>
                        </a:cubicBezTo>
                        <a:cubicBezTo>
                          <a:pt x="1" y="14"/>
                          <a:pt x="1" y="14"/>
                          <a:pt x="1" y="14"/>
                        </a:cubicBezTo>
                        <a:cubicBezTo>
                          <a:pt x="1" y="15"/>
                          <a:pt x="1" y="15"/>
                          <a:pt x="1" y="15"/>
                        </a:cubicBezTo>
                        <a:cubicBezTo>
                          <a:pt x="0" y="15"/>
                          <a:pt x="0" y="15"/>
                          <a:pt x="0" y="15"/>
                        </a:cubicBezTo>
                        <a:cubicBezTo>
                          <a:pt x="0" y="16"/>
                          <a:pt x="0" y="16"/>
                          <a:pt x="0" y="16"/>
                        </a:cubicBezTo>
                        <a:cubicBezTo>
                          <a:pt x="0" y="16"/>
                          <a:pt x="0" y="16"/>
                          <a:pt x="0" y="16"/>
                        </a:cubicBezTo>
                        <a:cubicBezTo>
                          <a:pt x="1" y="16"/>
                          <a:pt x="1" y="16"/>
                          <a:pt x="1" y="16"/>
                        </a:cubicBezTo>
                        <a:cubicBezTo>
                          <a:pt x="1" y="17"/>
                          <a:pt x="1" y="17"/>
                          <a:pt x="1" y="17"/>
                        </a:cubicBezTo>
                        <a:cubicBezTo>
                          <a:pt x="2" y="16"/>
                          <a:pt x="2" y="16"/>
                          <a:pt x="2" y="16"/>
                        </a:cubicBezTo>
                        <a:cubicBezTo>
                          <a:pt x="3" y="16"/>
                          <a:pt x="3" y="16"/>
                          <a:pt x="3" y="16"/>
                        </a:cubicBezTo>
                        <a:cubicBezTo>
                          <a:pt x="4" y="17"/>
                          <a:pt x="4" y="17"/>
                          <a:pt x="4" y="17"/>
                        </a:cubicBezTo>
                        <a:cubicBezTo>
                          <a:pt x="5" y="16"/>
                          <a:pt x="5" y="16"/>
                          <a:pt x="5" y="16"/>
                        </a:cubicBezTo>
                        <a:cubicBezTo>
                          <a:pt x="6" y="17"/>
                          <a:pt x="6" y="17"/>
                          <a:pt x="6" y="17"/>
                        </a:cubicBezTo>
                        <a:cubicBezTo>
                          <a:pt x="8" y="17"/>
                          <a:pt x="8" y="17"/>
                          <a:pt x="8" y="17"/>
                        </a:cubicBezTo>
                        <a:cubicBezTo>
                          <a:pt x="9" y="17"/>
                          <a:pt x="9" y="17"/>
                          <a:pt x="9" y="17"/>
                        </a:cubicBezTo>
                        <a:cubicBezTo>
                          <a:pt x="10" y="17"/>
                          <a:pt x="10" y="17"/>
                          <a:pt x="10" y="17"/>
                        </a:cubicBezTo>
                        <a:cubicBezTo>
                          <a:pt x="15" y="18"/>
                          <a:pt x="15" y="18"/>
                          <a:pt x="15" y="18"/>
                        </a:cubicBezTo>
                        <a:cubicBezTo>
                          <a:pt x="16" y="19"/>
                          <a:pt x="16" y="19"/>
                          <a:pt x="16" y="19"/>
                        </a:cubicBezTo>
                        <a:cubicBezTo>
                          <a:pt x="15" y="19"/>
                          <a:pt x="15" y="19"/>
                          <a:pt x="15" y="19"/>
                        </a:cubicBezTo>
                        <a:cubicBezTo>
                          <a:pt x="13" y="19"/>
                          <a:pt x="13" y="19"/>
                          <a:pt x="13" y="19"/>
                        </a:cubicBezTo>
                        <a:cubicBezTo>
                          <a:pt x="12" y="19"/>
                          <a:pt x="12" y="19"/>
                          <a:pt x="12" y="19"/>
                        </a:cubicBezTo>
                        <a:cubicBezTo>
                          <a:pt x="11" y="20"/>
                          <a:pt x="11" y="20"/>
                          <a:pt x="11" y="20"/>
                        </a:cubicBezTo>
                        <a:cubicBezTo>
                          <a:pt x="9" y="20"/>
                          <a:pt x="9" y="20"/>
                          <a:pt x="9" y="20"/>
                        </a:cubicBezTo>
                        <a:cubicBezTo>
                          <a:pt x="8" y="20"/>
                          <a:pt x="8" y="20"/>
                          <a:pt x="8" y="20"/>
                        </a:cubicBezTo>
                        <a:cubicBezTo>
                          <a:pt x="9" y="20"/>
                          <a:pt x="9" y="20"/>
                          <a:pt x="9" y="20"/>
                        </a:cubicBezTo>
                        <a:cubicBezTo>
                          <a:pt x="10" y="21"/>
                          <a:pt x="10" y="21"/>
                          <a:pt x="10" y="21"/>
                        </a:cubicBezTo>
                        <a:cubicBezTo>
                          <a:pt x="9" y="21"/>
                          <a:pt x="9" y="21"/>
                          <a:pt x="9" y="21"/>
                        </a:cubicBezTo>
                        <a:cubicBezTo>
                          <a:pt x="7" y="21"/>
                          <a:pt x="7" y="21"/>
                          <a:pt x="7" y="21"/>
                        </a:cubicBezTo>
                        <a:cubicBezTo>
                          <a:pt x="6" y="20"/>
                          <a:pt x="6" y="20"/>
                          <a:pt x="6" y="20"/>
                        </a:cubicBezTo>
                        <a:cubicBezTo>
                          <a:pt x="6" y="21"/>
                          <a:pt x="6" y="21"/>
                          <a:pt x="6" y="21"/>
                        </a:cubicBezTo>
                        <a:cubicBezTo>
                          <a:pt x="6" y="21"/>
                          <a:pt x="6" y="21"/>
                          <a:pt x="6" y="21"/>
                        </a:cubicBezTo>
                        <a:cubicBezTo>
                          <a:pt x="5" y="22"/>
                          <a:pt x="5" y="22"/>
                          <a:pt x="5" y="22"/>
                        </a:cubicBezTo>
                        <a:cubicBezTo>
                          <a:pt x="5" y="21"/>
                          <a:pt x="5" y="21"/>
                          <a:pt x="5" y="21"/>
                        </a:cubicBezTo>
                        <a:cubicBezTo>
                          <a:pt x="4" y="21"/>
                          <a:pt x="4" y="21"/>
                          <a:pt x="4" y="21"/>
                        </a:cubicBezTo>
                        <a:cubicBezTo>
                          <a:pt x="4" y="22"/>
                          <a:pt x="4" y="22"/>
                          <a:pt x="4" y="22"/>
                        </a:cubicBezTo>
                        <a:cubicBezTo>
                          <a:pt x="4" y="22"/>
                          <a:pt x="4" y="22"/>
                          <a:pt x="4" y="22"/>
                        </a:cubicBezTo>
                        <a:cubicBezTo>
                          <a:pt x="5" y="23"/>
                          <a:pt x="5" y="23"/>
                          <a:pt x="5" y="23"/>
                        </a:cubicBezTo>
                        <a:cubicBezTo>
                          <a:pt x="6" y="23"/>
                          <a:pt x="6" y="23"/>
                          <a:pt x="6" y="23"/>
                        </a:cubicBezTo>
                        <a:cubicBezTo>
                          <a:pt x="6" y="24"/>
                          <a:pt x="6" y="24"/>
                          <a:pt x="6" y="24"/>
                        </a:cubicBezTo>
                        <a:cubicBezTo>
                          <a:pt x="6" y="25"/>
                          <a:pt x="6" y="25"/>
                          <a:pt x="6" y="25"/>
                        </a:cubicBezTo>
                        <a:cubicBezTo>
                          <a:pt x="6" y="25"/>
                          <a:pt x="6" y="25"/>
                          <a:pt x="6" y="25"/>
                        </a:cubicBezTo>
                        <a:cubicBezTo>
                          <a:pt x="5" y="24"/>
                          <a:pt x="5" y="24"/>
                          <a:pt x="5" y="24"/>
                        </a:cubicBezTo>
                        <a:cubicBezTo>
                          <a:pt x="5" y="24"/>
                          <a:pt x="5" y="24"/>
                          <a:pt x="5" y="24"/>
                        </a:cubicBezTo>
                        <a:cubicBezTo>
                          <a:pt x="4" y="25"/>
                          <a:pt x="4" y="25"/>
                          <a:pt x="4" y="25"/>
                        </a:cubicBezTo>
                        <a:cubicBezTo>
                          <a:pt x="4" y="26"/>
                          <a:pt x="4" y="26"/>
                          <a:pt x="4" y="26"/>
                        </a:cubicBezTo>
                        <a:cubicBezTo>
                          <a:pt x="4" y="26"/>
                          <a:pt x="4" y="26"/>
                          <a:pt x="4" y="26"/>
                        </a:cubicBezTo>
                        <a:cubicBezTo>
                          <a:pt x="4" y="28"/>
                          <a:pt x="4" y="28"/>
                          <a:pt x="4" y="28"/>
                        </a:cubicBezTo>
                        <a:cubicBezTo>
                          <a:pt x="5" y="28"/>
                          <a:pt x="5" y="28"/>
                          <a:pt x="5" y="28"/>
                        </a:cubicBezTo>
                        <a:cubicBezTo>
                          <a:pt x="6" y="28"/>
                          <a:pt x="6" y="28"/>
                          <a:pt x="6" y="28"/>
                        </a:cubicBezTo>
                        <a:cubicBezTo>
                          <a:pt x="7" y="29"/>
                          <a:pt x="7" y="29"/>
                          <a:pt x="7" y="29"/>
                        </a:cubicBezTo>
                        <a:cubicBezTo>
                          <a:pt x="7" y="29"/>
                          <a:pt x="7" y="29"/>
                          <a:pt x="7" y="29"/>
                        </a:cubicBezTo>
                        <a:cubicBezTo>
                          <a:pt x="8" y="28"/>
                          <a:pt x="8" y="28"/>
                          <a:pt x="8" y="28"/>
                        </a:cubicBezTo>
                        <a:cubicBezTo>
                          <a:pt x="9" y="27"/>
                          <a:pt x="9" y="27"/>
                          <a:pt x="9" y="27"/>
                        </a:cubicBezTo>
                        <a:cubicBezTo>
                          <a:pt x="8" y="28"/>
                          <a:pt x="8" y="28"/>
                          <a:pt x="8" y="28"/>
                        </a:cubicBezTo>
                        <a:cubicBezTo>
                          <a:pt x="8" y="29"/>
                          <a:pt x="8" y="29"/>
                          <a:pt x="8" y="29"/>
                        </a:cubicBezTo>
                        <a:cubicBezTo>
                          <a:pt x="9" y="29"/>
                          <a:pt x="9" y="29"/>
                          <a:pt x="9" y="29"/>
                        </a:cubicBezTo>
                        <a:cubicBezTo>
                          <a:pt x="10" y="28"/>
                          <a:pt x="10" y="28"/>
                          <a:pt x="10" y="28"/>
                        </a:cubicBezTo>
                        <a:cubicBezTo>
                          <a:pt x="10" y="29"/>
                          <a:pt x="10" y="29"/>
                          <a:pt x="10" y="29"/>
                        </a:cubicBezTo>
                        <a:cubicBezTo>
                          <a:pt x="11" y="30"/>
                          <a:pt x="11" y="30"/>
                          <a:pt x="11" y="30"/>
                        </a:cubicBezTo>
                        <a:cubicBezTo>
                          <a:pt x="14" y="30"/>
                          <a:pt x="14" y="30"/>
                          <a:pt x="14" y="30"/>
                        </a:cubicBezTo>
                        <a:cubicBezTo>
                          <a:pt x="15" y="29"/>
                          <a:pt x="15" y="29"/>
                          <a:pt x="15" y="29"/>
                        </a:cubicBezTo>
                        <a:cubicBezTo>
                          <a:pt x="15" y="28"/>
                          <a:pt x="15" y="28"/>
                          <a:pt x="15" y="28"/>
                        </a:cubicBezTo>
                        <a:cubicBezTo>
                          <a:pt x="15" y="27"/>
                          <a:pt x="15" y="27"/>
                          <a:pt x="15" y="27"/>
                        </a:cubicBezTo>
                        <a:cubicBezTo>
                          <a:pt x="15" y="26"/>
                          <a:pt x="15" y="26"/>
                          <a:pt x="15" y="26"/>
                        </a:cubicBezTo>
                        <a:cubicBezTo>
                          <a:pt x="15" y="27"/>
                          <a:pt x="15" y="27"/>
                          <a:pt x="15" y="27"/>
                        </a:cubicBezTo>
                        <a:cubicBezTo>
                          <a:pt x="16" y="28"/>
                          <a:pt x="16" y="28"/>
                          <a:pt x="16" y="28"/>
                        </a:cubicBezTo>
                        <a:cubicBezTo>
                          <a:pt x="16" y="30"/>
                          <a:pt x="16" y="30"/>
                          <a:pt x="16" y="30"/>
                        </a:cubicBezTo>
                        <a:cubicBezTo>
                          <a:pt x="17" y="29"/>
                          <a:pt x="17" y="29"/>
                          <a:pt x="17" y="29"/>
                        </a:cubicBezTo>
                        <a:cubicBezTo>
                          <a:pt x="17" y="28"/>
                          <a:pt x="17" y="28"/>
                          <a:pt x="17" y="28"/>
                        </a:cubicBezTo>
                        <a:cubicBezTo>
                          <a:pt x="17" y="27"/>
                          <a:pt x="17" y="27"/>
                          <a:pt x="17" y="27"/>
                        </a:cubicBezTo>
                        <a:cubicBezTo>
                          <a:pt x="17" y="27"/>
                          <a:pt x="17" y="27"/>
                          <a:pt x="17" y="27"/>
                        </a:cubicBezTo>
                        <a:cubicBezTo>
                          <a:pt x="17" y="26"/>
                          <a:pt x="17" y="26"/>
                          <a:pt x="17" y="26"/>
                        </a:cubicBezTo>
                        <a:cubicBezTo>
                          <a:pt x="16" y="26"/>
                          <a:pt x="16" y="26"/>
                          <a:pt x="16" y="26"/>
                        </a:cubicBezTo>
                        <a:cubicBezTo>
                          <a:pt x="16" y="26"/>
                          <a:pt x="16" y="26"/>
                          <a:pt x="16" y="26"/>
                        </a:cubicBezTo>
                        <a:cubicBezTo>
                          <a:pt x="16" y="25"/>
                          <a:pt x="16" y="25"/>
                          <a:pt x="16" y="25"/>
                        </a:cubicBezTo>
                        <a:cubicBezTo>
                          <a:pt x="17" y="24"/>
                          <a:pt x="17" y="24"/>
                          <a:pt x="17" y="24"/>
                        </a:cubicBezTo>
                        <a:cubicBezTo>
                          <a:pt x="18" y="24"/>
                          <a:pt x="18" y="24"/>
                          <a:pt x="18" y="24"/>
                        </a:cubicBezTo>
                        <a:cubicBezTo>
                          <a:pt x="19" y="23"/>
                          <a:pt x="19" y="23"/>
                          <a:pt x="19" y="23"/>
                        </a:cubicBezTo>
                        <a:cubicBezTo>
                          <a:pt x="19" y="22"/>
                          <a:pt x="19" y="22"/>
                          <a:pt x="19" y="22"/>
                        </a:cubicBezTo>
                        <a:cubicBezTo>
                          <a:pt x="19" y="22"/>
                          <a:pt x="19" y="22"/>
                          <a:pt x="19" y="22"/>
                        </a:cubicBezTo>
                        <a:cubicBezTo>
                          <a:pt x="20" y="22"/>
                          <a:pt x="20" y="22"/>
                          <a:pt x="20" y="22"/>
                        </a:cubicBezTo>
                        <a:cubicBezTo>
                          <a:pt x="20" y="23"/>
                          <a:pt x="20" y="23"/>
                          <a:pt x="20" y="23"/>
                        </a:cubicBezTo>
                        <a:cubicBezTo>
                          <a:pt x="20" y="24"/>
                          <a:pt x="20" y="24"/>
                          <a:pt x="20" y="24"/>
                        </a:cubicBezTo>
                        <a:cubicBezTo>
                          <a:pt x="21" y="23"/>
                          <a:pt x="21" y="23"/>
                          <a:pt x="21" y="23"/>
                        </a:cubicBezTo>
                        <a:cubicBezTo>
                          <a:pt x="22" y="21"/>
                          <a:pt x="22" y="21"/>
                          <a:pt x="22" y="21"/>
                        </a:cubicBezTo>
                        <a:cubicBezTo>
                          <a:pt x="22" y="20"/>
                          <a:pt x="22" y="20"/>
                          <a:pt x="22" y="20"/>
                        </a:cubicBezTo>
                        <a:cubicBezTo>
                          <a:pt x="21" y="20"/>
                          <a:pt x="21" y="20"/>
                          <a:pt x="21" y="20"/>
                        </a:cubicBezTo>
                        <a:cubicBezTo>
                          <a:pt x="21" y="19"/>
                          <a:pt x="21" y="19"/>
                          <a:pt x="21" y="19"/>
                        </a:cubicBezTo>
                        <a:cubicBezTo>
                          <a:pt x="21" y="19"/>
                          <a:pt x="21" y="19"/>
                          <a:pt x="21" y="19"/>
                        </a:cubicBezTo>
                        <a:cubicBezTo>
                          <a:pt x="22" y="19"/>
                          <a:pt x="22" y="19"/>
                          <a:pt x="22" y="19"/>
                        </a:cubicBezTo>
                        <a:cubicBezTo>
                          <a:pt x="23" y="19"/>
                          <a:pt x="23" y="19"/>
                          <a:pt x="23" y="19"/>
                        </a:cubicBezTo>
                        <a:cubicBezTo>
                          <a:pt x="23" y="18"/>
                          <a:pt x="23" y="18"/>
                          <a:pt x="23" y="18"/>
                        </a:cubicBezTo>
                        <a:cubicBezTo>
                          <a:pt x="23" y="17"/>
                          <a:pt x="23" y="17"/>
                          <a:pt x="23" y="17"/>
                        </a:cubicBezTo>
                        <a:cubicBezTo>
                          <a:pt x="24" y="16"/>
                          <a:pt x="24" y="16"/>
                          <a:pt x="24" y="16"/>
                        </a:cubicBezTo>
                        <a:cubicBezTo>
                          <a:pt x="25" y="15"/>
                          <a:pt x="25" y="15"/>
                          <a:pt x="25" y="15"/>
                        </a:cubicBezTo>
                        <a:cubicBezTo>
                          <a:pt x="26" y="14"/>
                          <a:pt x="26" y="14"/>
                          <a:pt x="26" y="14"/>
                        </a:cubicBezTo>
                        <a:cubicBezTo>
                          <a:pt x="27" y="13"/>
                          <a:pt x="27" y="13"/>
                          <a:pt x="27" y="13"/>
                        </a:cubicBezTo>
                        <a:cubicBezTo>
                          <a:pt x="28" y="12"/>
                          <a:pt x="28" y="12"/>
                          <a:pt x="28" y="12"/>
                        </a:cubicBezTo>
                        <a:cubicBezTo>
                          <a:pt x="28" y="11"/>
                          <a:pt x="28" y="11"/>
                          <a:pt x="28" y="11"/>
                        </a:cubicBezTo>
                        <a:cubicBezTo>
                          <a:pt x="29" y="9"/>
                          <a:pt x="29" y="9"/>
                          <a:pt x="29" y="9"/>
                        </a:cubicBezTo>
                        <a:cubicBezTo>
                          <a:pt x="30" y="8"/>
                          <a:pt x="30" y="8"/>
                          <a:pt x="30" y="8"/>
                        </a:cubicBezTo>
                        <a:cubicBezTo>
                          <a:pt x="30" y="7"/>
                          <a:pt x="30" y="7"/>
                          <a:pt x="30" y="7"/>
                        </a:cubicBezTo>
                        <a:cubicBezTo>
                          <a:pt x="30" y="6"/>
                          <a:pt x="30" y="6"/>
                          <a:pt x="30" y="6"/>
                        </a:cubicBezTo>
                        <a:cubicBezTo>
                          <a:pt x="28" y="5"/>
                          <a:pt x="28" y="5"/>
                          <a:pt x="28" y="5"/>
                        </a:cubicBezTo>
                        <a:cubicBezTo>
                          <a:pt x="28" y="4"/>
                          <a:pt x="28" y="4"/>
                          <a:pt x="28" y="4"/>
                        </a:cubicBezTo>
                        <a:cubicBezTo>
                          <a:pt x="28" y="4"/>
                          <a:pt x="28" y="4"/>
                          <a:pt x="28" y="4"/>
                        </a:cubicBezTo>
                        <a:cubicBezTo>
                          <a:pt x="29" y="4"/>
                          <a:pt x="29" y="4"/>
                          <a:pt x="29" y="4"/>
                        </a:cubicBezTo>
                        <a:cubicBezTo>
                          <a:pt x="29" y="3"/>
                          <a:pt x="29" y="3"/>
                          <a:pt x="29" y="3"/>
                        </a:cubicBezTo>
                        <a:cubicBezTo>
                          <a:pt x="29" y="2"/>
                          <a:pt x="29" y="2"/>
                          <a:pt x="29" y="2"/>
                        </a:cubicBezTo>
                        <a:cubicBezTo>
                          <a:pt x="28" y="1"/>
                          <a:pt x="28" y="1"/>
                          <a:pt x="28" y="1"/>
                        </a:cubicBezTo>
                        <a:cubicBezTo>
                          <a:pt x="27" y="1"/>
                          <a:pt x="27" y="1"/>
                          <a:pt x="27" y="1"/>
                        </a:cubicBezTo>
                        <a:cubicBezTo>
                          <a:pt x="28" y="2"/>
                          <a:pt x="28" y="2"/>
                          <a:pt x="28" y="2"/>
                        </a:cubicBezTo>
                        <a:cubicBezTo>
                          <a:pt x="28" y="3"/>
                          <a:pt x="28" y="3"/>
                          <a:pt x="28" y="3"/>
                        </a:cubicBezTo>
                        <a:cubicBezTo>
                          <a:pt x="27" y="3"/>
                          <a:pt x="27" y="3"/>
                          <a:pt x="27" y="3"/>
                        </a:cubicBezTo>
                        <a:cubicBezTo>
                          <a:pt x="26" y="2"/>
                          <a:pt x="26" y="2"/>
                          <a:pt x="26" y="2"/>
                        </a:cubicBezTo>
                        <a:cubicBezTo>
                          <a:pt x="25" y="3"/>
                          <a:pt x="25" y="3"/>
                          <a:pt x="25" y="3"/>
                        </a:cubicBezTo>
                        <a:cubicBezTo>
                          <a:pt x="25" y="5"/>
                          <a:pt x="25" y="5"/>
                          <a:pt x="25" y="5"/>
                        </a:cubicBezTo>
                        <a:cubicBezTo>
                          <a:pt x="24" y="6"/>
                          <a:pt x="24" y="6"/>
                          <a:pt x="24" y="6"/>
                        </a:cubicBezTo>
                        <a:cubicBezTo>
                          <a:pt x="24" y="6"/>
                          <a:pt x="24" y="6"/>
                          <a:pt x="24" y="6"/>
                        </a:cubicBezTo>
                        <a:cubicBezTo>
                          <a:pt x="23" y="6"/>
                          <a:pt x="23" y="6"/>
                          <a:pt x="23" y="6"/>
                        </a:cubicBezTo>
                        <a:cubicBezTo>
                          <a:pt x="23" y="6"/>
                          <a:pt x="23" y="6"/>
                          <a:pt x="23" y="6"/>
                        </a:cubicBezTo>
                        <a:cubicBezTo>
                          <a:pt x="22" y="5"/>
                          <a:pt x="22" y="5"/>
                          <a:pt x="22" y="5"/>
                        </a:cubicBezTo>
                        <a:cubicBezTo>
                          <a:pt x="23" y="4"/>
                          <a:pt x="23" y="4"/>
                          <a:pt x="23" y="4"/>
                        </a:cubicBezTo>
                        <a:cubicBezTo>
                          <a:pt x="24" y="2"/>
                          <a:pt x="24" y="2"/>
                          <a:pt x="24" y="2"/>
                        </a:cubicBezTo>
                        <a:cubicBezTo>
                          <a:pt x="23" y="1"/>
                          <a:pt x="23" y="1"/>
                          <a:pt x="23" y="1"/>
                        </a:cubicBezTo>
                        <a:cubicBezTo>
                          <a:pt x="22" y="2"/>
                          <a:pt x="22" y="2"/>
                          <a:pt x="22" y="2"/>
                        </a:cubicBezTo>
                        <a:cubicBezTo>
                          <a:pt x="21" y="1"/>
                          <a:pt x="21" y="1"/>
                          <a:pt x="21" y="1"/>
                        </a:cubicBezTo>
                        <a:cubicBezTo>
                          <a:pt x="21" y="0"/>
                          <a:pt x="21" y="0"/>
                          <a:pt x="21" y="0"/>
                        </a:cubicBezTo>
                        <a:cubicBezTo>
                          <a:pt x="21" y="0"/>
                          <a:pt x="20"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421"/>
                  <p:cNvSpPr>
                    <a:spLocks/>
                  </p:cNvSpPr>
                  <p:nvPr/>
                </p:nvSpPr>
                <p:spPr bwMode="auto">
                  <a:xfrm>
                    <a:off x="1469" y="1120"/>
                    <a:ext cx="3" cy="3"/>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0"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422"/>
                  <p:cNvSpPr>
                    <a:spLocks noEditPoints="1"/>
                  </p:cNvSpPr>
                  <p:nvPr/>
                </p:nvSpPr>
                <p:spPr bwMode="auto">
                  <a:xfrm>
                    <a:off x="1469" y="1120"/>
                    <a:ext cx="3" cy="3"/>
                  </a:xfrm>
                  <a:custGeom>
                    <a:avLst/>
                    <a:gdLst>
                      <a:gd name="T0" fmla="*/ 0 w 1"/>
                      <a:gd name="T1" fmla="*/ 0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moveTo>
                          <a:pt x="0" y="1"/>
                        </a:move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423"/>
                  <p:cNvSpPr>
                    <a:spLocks/>
                  </p:cNvSpPr>
                  <p:nvPr/>
                </p:nvSpPr>
                <p:spPr bwMode="auto">
                  <a:xfrm>
                    <a:off x="1412" y="1105"/>
                    <a:ext cx="9" cy="6"/>
                  </a:xfrm>
                  <a:custGeom>
                    <a:avLst/>
                    <a:gdLst>
                      <a:gd name="T0" fmla="*/ 9 w 9"/>
                      <a:gd name="T1" fmla="*/ 6 h 6"/>
                      <a:gd name="T2" fmla="*/ 9 w 9"/>
                      <a:gd name="T3" fmla="*/ 6 h 6"/>
                      <a:gd name="T4" fmla="*/ 6 w 9"/>
                      <a:gd name="T5" fmla="*/ 3 h 6"/>
                      <a:gd name="T6" fmla="*/ 3 w 9"/>
                      <a:gd name="T7" fmla="*/ 6 h 6"/>
                      <a:gd name="T8" fmla="*/ 0 w 9"/>
                      <a:gd name="T9" fmla="*/ 0 h 6"/>
                      <a:gd name="T10" fmla="*/ 3 w 9"/>
                      <a:gd name="T11" fmla="*/ 0 h 6"/>
                      <a:gd name="T12" fmla="*/ 6 w 9"/>
                      <a:gd name="T13" fmla="*/ 0 h 6"/>
                      <a:gd name="T14" fmla="*/ 9 w 9"/>
                      <a:gd name="T15" fmla="*/ 6 h 6"/>
                      <a:gd name="T16" fmla="*/ 9 w 9"/>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6"/>
                        </a:moveTo>
                        <a:lnTo>
                          <a:pt x="9" y="6"/>
                        </a:lnTo>
                        <a:lnTo>
                          <a:pt x="6" y="3"/>
                        </a:lnTo>
                        <a:lnTo>
                          <a:pt x="3" y="6"/>
                        </a:lnTo>
                        <a:lnTo>
                          <a:pt x="0" y="0"/>
                        </a:lnTo>
                        <a:lnTo>
                          <a:pt x="3" y="0"/>
                        </a:lnTo>
                        <a:lnTo>
                          <a:pt x="6" y="0"/>
                        </a:lnTo>
                        <a:lnTo>
                          <a:pt x="9" y="6"/>
                        </a:lnTo>
                        <a:lnTo>
                          <a:pt x="9"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424"/>
                  <p:cNvSpPr>
                    <a:spLocks/>
                  </p:cNvSpPr>
                  <p:nvPr/>
                </p:nvSpPr>
                <p:spPr bwMode="auto">
                  <a:xfrm>
                    <a:off x="1412" y="1105"/>
                    <a:ext cx="9" cy="6"/>
                  </a:xfrm>
                  <a:custGeom>
                    <a:avLst/>
                    <a:gdLst>
                      <a:gd name="T0" fmla="*/ 3 w 9"/>
                      <a:gd name="T1" fmla="*/ 0 h 6"/>
                      <a:gd name="T2" fmla="*/ 0 w 9"/>
                      <a:gd name="T3" fmla="*/ 0 h 6"/>
                      <a:gd name="T4" fmla="*/ 3 w 9"/>
                      <a:gd name="T5" fmla="*/ 6 h 6"/>
                      <a:gd name="T6" fmla="*/ 6 w 9"/>
                      <a:gd name="T7" fmla="*/ 6 h 6"/>
                      <a:gd name="T8" fmla="*/ 9 w 9"/>
                      <a:gd name="T9" fmla="*/ 6 h 6"/>
                      <a:gd name="T10" fmla="*/ 9 w 9"/>
                      <a:gd name="T11" fmla="*/ 6 h 6"/>
                      <a:gd name="T12" fmla="*/ 6 w 9"/>
                      <a:gd name="T13" fmla="*/ 0 h 6"/>
                      <a:gd name="T14" fmla="*/ 3 w 9"/>
                      <a:gd name="T15" fmla="*/ 0 h 6"/>
                      <a:gd name="T16" fmla="*/ 3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3" y="0"/>
                        </a:moveTo>
                        <a:lnTo>
                          <a:pt x="0" y="0"/>
                        </a:lnTo>
                        <a:lnTo>
                          <a:pt x="3" y="6"/>
                        </a:lnTo>
                        <a:lnTo>
                          <a:pt x="6" y="6"/>
                        </a:lnTo>
                        <a:lnTo>
                          <a:pt x="9" y="6"/>
                        </a:lnTo>
                        <a:lnTo>
                          <a:pt x="9" y="6"/>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425"/>
                  <p:cNvSpPr>
                    <a:spLocks/>
                  </p:cNvSpPr>
                  <p:nvPr/>
                </p:nvSpPr>
                <p:spPr bwMode="auto">
                  <a:xfrm>
                    <a:off x="1460" y="1126"/>
                    <a:ext cx="28" cy="28"/>
                  </a:xfrm>
                  <a:custGeom>
                    <a:avLst/>
                    <a:gdLst>
                      <a:gd name="T0" fmla="*/ 0 w 28"/>
                      <a:gd name="T1" fmla="*/ 28 h 28"/>
                      <a:gd name="T2" fmla="*/ 0 w 28"/>
                      <a:gd name="T3" fmla="*/ 25 h 28"/>
                      <a:gd name="T4" fmla="*/ 3 w 28"/>
                      <a:gd name="T5" fmla="*/ 22 h 28"/>
                      <a:gd name="T6" fmla="*/ 0 w 28"/>
                      <a:gd name="T7" fmla="*/ 16 h 28"/>
                      <a:gd name="T8" fmla="*/ 3 w 28"/>
                      <a:gd name="T9" fmla="*/ 13 h 28"/>
                      <a:gd name="T10" fmla="*/ 6 w 28"/>
                      <a:gd name="T11" fmla="*/ 10 h 28"/>
                      <a:gd name="T12" fmla="*/ 6 w 28"/>
                      <a:gd name="T13" fmla="*/ 10 h 28"/>
                      <a:gd name="T14" fmla="*/ 9 w 28"/>
                      <a:gd name="T15" fmla="*/ 7 h 28"/>
                      <a:gd name="T16" fmla="*/ 9 w 28"/>
                      <a:gd name="T17" fmla="*/ 10 h 28"/>
                      <a:gd name="T18" fmla="*/ 9 w 28"/>
                      <a:gd name="T19" fmla="*/ 10 h 28"/>
                      <a:gd name="T20" fmla="*/ 9 w 28"/>
                      <a:gd name="T21" fmla="*/ 16 h 28"/>
                      <a:gd name="T22" fmla="*/ 12 w 28"/>
                      <a:gd name="T23" fmla="*/ 16 h 28"/>
                      <a:gd name="T24" fmla="*/ 12 w 28"/>
                      <a:gd name="T25" fmla="*/ 13 h 28"/>
                      <a:gd name="T26" fmla="*/ 15 w 28"/>
                      <a:gd name="T27" fmla="*/ 10 h 28"/>
                      <a:gd name="T28" fmla="*/ 15 w 28"/>
                      <a:gd name="T29" fmla="*/ 10 h 28"/>
                      <a:gd name="T30" fmla="*/ 18 w 28"/>
                      <a:gd name="T31" fmla="*/ 13 h 28"/>
                      <a:gd name="T32" fmla="*/ 15 w 28"/>
                      <a:gd name="T33" fmla="*/ 7 h 28"/>
                      <a:gd name="T34" fmla="*/ 22 w 28"/>
                      <a:gd name="T35" fmla="*/ 7 h 28"/>
                      <a:gd name="T36" fmla="*/ 22 w 28"/>
                      <a:gd name="T37" fmla="*/ 0 h 28"/>
                      <a:gd name="T38" fmla="*/ 25 w 28"/>
                      <a:gd name="T39" fmla="*/ 0 h 28"/>
                      <a:gd name="T40" fmla="*/ 25 w 28"/>
                      <a:gd name="T41" fmla="*/ 7 h 28"/>
                      <a:gd name="T42" fmla="*/ 28 w 28"/>
                      <a:gd name="T43" fmla="*/ 10 h 28"/>
                      <a:gd name="T44" fmla="*/ 28 w 28"/>
                      <a:gd name="T45" fmla="*/ 10 h 28"/>
                      <a:gd name="T46" fmla="*/ 28 w 28"/>
                      <a:gd name="T47" fmla="*/ 13 h 28"/>
                      <a:gd name="T48" fmla="*/ 22 w 28"/>
                      <a:gd name="T49" fmla="*/ 16 h 28"/>
                      <a:gd name="T50" fmla="*/ 9 w 28"/>
                      <a:gd name="T51" fmla="*/ 25 h 28"/>
                      <a:gd name="T52" fmla="*/ 6 w 28"/>
                      <a:gd name="T53" fmla="*/ 25 h 28"/>
                      <a:gd name="T54" fmla="*/ 3 w 28"/>
                      <a:gd name="T55" fmla="*/ 28 h 28"/>
                      <a:gd name="T56" fmla="*/ 0 w 28"/>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8">
                        <a:moveTo>
                          <a:pt x="0" y="28"/>
                        </a:moveTo>
                        <a:lnTo>
                          <a:pt x="0" y="25"/>
                        </a:lnTo>
                        <a:lnTo>
                          <a:pt x="3" y="22"/>
                        </a:lnTo>
                        <a:lnTo>
                          <a:pt x="0" y="16"/>
                        </a:lnTo>
                        <a:lnTo>
                          <a:pt x="3" y="13"/>
                        </a:lnTo>
                        <a:lnTo>
                          <a:pt x="6" y="10"/>
                        </a:lnTo>
                        <a:lnTo>
                          <a:pt x="6" y="10"/>
                        </a:lnTo>
                        <a:lnTo>
                          <a:pt x="9" y="7"/>
                        </a:lnTo>
                        <a:lnTo>
                          <a:pt x="9" y="10"/>
                        </a:lnTo>
                        <a:lnTo>
                          <a:pt x="9" y="10"/>
                        </a:lnTo>
                        <a:lnTo>
                          <a:pt x="9" y="16"/>
                        </a:lnTo>
                        <a:lnTo>
                          <a:pt x="12" y="16"/>
                        </a:lnTo>
                        <a:lnTo>
                          <a:pt x="12" y="13"/>
                        </a:lnTo>
                        <a:lnTo>
                          <a:pt x="15" y="10"/>
                        </a:lnTo>
                        <a:lnTo>
                          <a:pt x="15" y="10"/>
                        </a:lnTo>
                        <a:lnTo>
                          <a:pt x="18" y="13"/>
                        </a:lnTo>
                        <a:lnTo>
                          <a:pt x="15" y="7"/>
                        </a:lnTo>
                        <a:lnTo>
                          <a:pt x="22" y="7"/>
                        </a:lnTo>
                        <a:lnTo>
                          <a:pt x="22" y="0"/>
                        </a:lnTo>
                        <a:lnTo>
                          <a:pt x="25" y="0"/>
                        </a:lnTo>
                        <a:lnTo>
                          <a:pt x="25" y="7"/>
                        </a:lnTo>
                        <a:lnTo>
                          <a:pt x="28" y="10"/>
                        </a:lnTo>
                        <a:lnTo>
                          <a:pt x="28" y="10"/>
                        </a:lnTo>
                        <a:lnTo>
                          <a:pt x="28" y="13"/>
                        </a:lnTo>
                        <a:lnTo>
                          <a:pt x="22" y="16"/>
                        </a:lnTo>
                        <a:lnTo>
                          <a:pt x="9" y="25"/>
                        </a:lnTo>
                        <a:lnTo>
                          <a:pt x="6" y="25"/>
                        </a:lnTo>
                        <a:lnTo>
                          <a:pt x="3" y="28"/>
                        </a:lnTo>
                        <a:lnTo>
                          <a:pt x="0" y="2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426"/>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close/>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427"/>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428"/>
                  <p:cNvSpPr>
                    <a:spLocks/>
                  </p:cNvSpPr>
                  <p:nvPr/>
                </p:nvSpPr>
                <p:spPr bwMode="auto">
                  <a:xfrm>
                    <a:off x="1466" y="1126"/>
                    <a:ext cx="3" cy="4"/>
                  </a:xfrm>
                  <a:custGeom>
                    <a:avLst/>
                    <a:gdLst>
                      <a:gd name="T0" fmla="*/ 3 w 3"/>
                      <a:gd name="T1" fmla="*/ 4 h 4"/>
                      <a:gd name="T2" fmla="*/ 3 w 3"/>
                      <a:gd name="T3" fmla="*/ 0 h 4"/>
                      <a:gd name="T4" fmla="*/ 0 w 3"/>
                      <a:gd name="T5" fmla="*/ 4 h 4"/>
                      <a:gd name="T6" fmla="*/ 0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0"/>
                        </a:lnTo>
                        <a:lnTo>
                          <a:pt x="0" y="4"/>
                        </a:lnTo>
                        <a:lnTo>
                          <a:pt x="0" y="4"/>
                        </a:ln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429"/>
                  <p:cNvSpPr>
                    <a:spLocks/>
                  </p:cNvSpPr>
                  <p:nvPr/>
                </p:nvSpPr>
                <p:spPr bwMode="auto">
                  <a:xfrm>
                    <a:off x="1466" y="1126"/>
                    <a:ext cx="3" cy="4"/>
                  </a:xfrm>
                  <a:custGeom>
                    <a:avLst/>
                    <a:gdLst>
                      <a:gd name="T0" fmla="*/ 3 w 3"/>
                      <a:gd name="T1" fmla="*/ 0 h 4"/>
                      <a:gd name="T2" fmla="*/ 0 w 3"/>
                      <a:gd name="T3" fmla="*/ 4 h 4"/>
                      <a:gd name="T4" fmla="*/ 0 w 3"/>
                      <a:gd name="T5" fmla="*/ 4 h 4"/>
                      <a:gd name="T6" fmla="*/ 3 w 3"/>
                      <a:gd name="T7" fmla="*/ 4 h 4"/>
                      <a:gd name="T8" fmla="*/ 3 w 3"/>
                      <a:gd name="T9" fmla="*/ 0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4"/>
                        </a:lnTo>
                        <a:lnTo>
                          <a:pt x="0" y="4"/>
                        </a:lnTo>
                        <a:lnTo>
                          <a:pt x="3" y="4"/>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430"/>
                  <p:cNvSpPr>
                    <a:spLocks/>
                  </p:cNvSpPr>
                  <p:nvPr/>
                </p:nvSpPr>
                <p:spPr bwMode="auto">
                  <a:xfrm>
                    <a:off x="1451" y="1139"/>
                    <a:ext cx="6" cy="18"/>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3 h 18"/>
                      <a:gd name="T14" fmla="*/ 3 w 6"/>
                      <a:gd name="T15" fmla="*/ 3 h 18"/>
                      <a:gd name="T16" fmla="*/ 3 w 6"/>
                      <a:gd name="T17" fmla="*/ 0 h 18"/>
                      <a:gd name="T18" fmla="*/ 6 w 6"/>
                      <a:gd name="T19" fmla="*/ 0 h 18"/>
                      <a:gd name="T20" fmla="*/ 6 w 6"/>
                      <a:gd name="T21" fmla="*/ 3 h 18"/>
                      <a:gd name="T22" fmla="*/ 6 w 6"/>
                      <a:gd name="T23" fmla="*/ 12 h 18"/>
                      <a:gd name="T24" fmla="*/ 3 w 6"/>
                      <a:gd name="T25" fmla="*/ 15 h 18"/>
                      <a:gd name="T26" fmla="*/ 6 w 6"/>
                      <a:gd name="T27" fmla="*/ 18 h 18"/>
                      <a:gd name="T28" fmla="*/ 3 w 6"/>
                      <a:gd name="T29" fmla="*/ 18 h 18"/>
                      <a:gd name="T30" fmla="*/ 0 w 6"/>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0" y="18"/>
                        </a:moveTo>
                        <a:lnTo>
                          <a:pt x="0" y="18"/>
                        </a:lnTo>
                        <a:lnTo>
                          <a:pt x="0" y="15"/>
                        </a:lnTo>
                        <a:lnTo>
                          <a:pt x="0" y="9"/>
                        </a:lnTo>
                        <a:lnTo>
                          <a:pt x="0" y="3"/>
                        </a:lnTo>
                        <a:lnTo>
                          <a:pt x="3" y="0"/>
                        </a:lnTo>
                        <a:lnTo>
                          <a:pt x="3" y="3"/>
                        </a:lnTo>
                        <a:lnTo>
                          <a:pt x="3" y="3"/>
                        </a:lnTo>
                        <a:lnTo>
                          <a:pt x="3" y="0"/>
                        </a:lnTo>
                        <a:lnTo>
                          <a:pt x="6" y="0"/>
                        </a:lnTo>
                        <a:lnTo>
                          <a:pt x="6" y="3"/>
                        </a:lnTo>
                        <a:lnTo>
                          <a:pt x="6" y="12"/>
                        </a:lnTo>
                        <a:lnTo>
                          <a:pt x="3" y="15"/>
                        </a:lnTo>
                        <a:lnTo>
                          <a:pt x="6" y="18"/>
                        </a:lnTo>
                        <a:lnTo>
                          <a:pt x="3" y="18"/>
                        </a:lnTo>
                        <a:lnTo>
                          <a:pt x="0"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431"/>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close/>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432"/>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433"/>
                  <p:cNvSpPr>
                    <a:spLocks/>
                  </p:cNvSpPr>
                  <p:nvPr/>
                </p:nvSpPr>
                <p:spPr bwMode="auto">
                  <a:xfrm>
                    <a:off x="1442" y="1145"/>
                    <a:ext cx="6" cy="9"/>
                  </a:xfrm>
                  <a:custGeom>
                    <a:avLst/>
                    <a:gdLst>
                      <a:gd name="T0" fmla="*/ 1 w 2"/>
                      <a:gd name="T1" fmla="*/ 2 h 3"/>
                      <a:gd name="T2" fmla="*/ 0 w 2"/>
                      <a:gd name="T3" fmla="*/ 2 h 3"/>
                      <a:gd name="T4" fmla="*/ 1 w 2"/>
                      <a:gd name="T5" fmla="*/ 2 h 3"/>
                      <a:gd name="T6" fmla="*/ 1 w 2"/>
                      <a:gd name="T7" fmla="*/ 0 h 3"/>
                      <a:gd name="T8" fmla="*/ 2 w 2"/>
                      <a:gd name="T9" fmla="*/ 0 h 3"/>
                      <a:gd name="T10" fmla="*/ 2 w 2"/>
                      <a:gd name="T11" fmla="*/ 2 h 3"/>
                      <a:gd name="T12" fmla="*/ 2 w 2"/>
                      <a:gd name="T13" fmla="*/ 3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cubicBezTo>
                          <a:pt x="0" y="2"/>
                          <a:pt x="0" y="2"/>
                          <a:pt x="0" y="2"/>
                        </a:cubicBezTo>
                        <a:cubicBezTo>
                          <a:pt x="1" y="2"/>
                          <a:pt x="1" y="2"/>
                          <a:pt x="1" y="2"/>
                        </a:cubicBezTo>
                        <a:cubicBezTo>
                          <a:pt x="1" y="0"/>
                          <a:pt x="1" y="0"/>
                          <a:pt x="1" y="0"/>
                        </a:cubicBezTo>
                        <a:cubicBezTo>
                          <a:pt x="2" y="0"/>
                          <a:pt x="2" y="0"/>
                          <a:pt x="2" y="0"/>
                        </a:cubicBezTo>
                        <a:cubicBezTo>
                          <a:pt x="2" y="2"/>
                          <a:pt x="2" y="2"/>
                          <a:pt x="2" y="2"/>
                        </a:cubicBezTo>
                        <a:cubicBezTo>
                          <a:pt x="2" y="3"/>
                          <a:pt x="2" y="3"/>
                          <a:pt x="2" y="3"/>
                        </a:cubicBezTo>
                        <a:cubicBezTo>
                          <a:pt x="1" y="2"/>
                          <a:pt x="1" y="2"/>
                          <a:pt x="1"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434"/>
                  <p:cNvSpPr>
                    <a:spLocks/>
                  </p:cNvSpPr>
                  <p:nvPr/>
                </p:nvSpPr>
                <p:spPr bwMode="auto">
                  <a:xfrm>
                    <a:off x="1442" y="1142"/>
                    <a:ext cx="6" cy="12"/>
                  </a:xfrm>
                  <a:custGeom>
                    <a:avLst/>
                    <a:gdLst>
                      <a:gd name="T0" fmla="*/ 2 w 2"/>
                      <a:gd name="T1" fmla="*/ 0 h 4"/>
                      <a:gd name="T2" fmla="*/ 1 w 2"/>
                      <a:gd name="T3" fmla="*/ 1 h 4"/>
                      <a:gd name="T4" fmla="*/ 1 w 2"/>
                      <a:gd name="T5" fmla="*/ 3 h 4"/>
                      <a:gd name="T6" fmla="*/ 0 w 2"/>
                      <a:gd name="T7" fmla="*/ 3 h 4"/>
                      <a:gd name="T8" fmla="*/ 1 w 2"/>
                      <a:gd name="T9" fmla="*/ 3 h 4"/>
                      <a:gd name="T10" fmla="*/ 2 w 2"/>
                      <a:gd name="T11" fmla="*/ 4 h 4"/>
                      <a:gd name="T12" fmla="*/ 2 w 2"/>
                      <a:gd name="T13" fmla="*/ 3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cubicBezTo>
                          <a:pt x="1" y="1"/>
                          <a:pt x="1" y="1"/>
                          <a:pt x="1" y="1"/>
                        </a:cubicBezTo>
                        <a:cubicBezTo>
                          <a:pt x="1" y="3"/>
                          <a:pt x="1" y="3"/>
                          <a:pt x="1" y="3"/>
                        </a:cubicBezTo>
                        <a:cubicBezTo>
                          <a:pt x="0" y="3"/>
                          <a:pt x="0" y="3"/>
                          <a:pt x="0" y="3"/>
                        </a:cubicBezTo>
                        <a:cubicBezTo>
                          <a:pt x="1" y="3"/>
                          <a:pt x="1" y="3"/>
                          <a:pt x="1" y="3"/>
                        </a:cubicBezTo>
                        <a:cubicBezTo>
                          <a:pt x="1" y="3"/>
                          <a:pt x="2" y="4"/>
                          <a:pt x="2" y="4"/>
                        </a:cubicBezTo>
                        <a:cubicBezTo>
                          <a:pt x="2" y="3"/>
                          <a:pt x="2" y="3"/>
                          <a:pt x="2" y="3"/>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435"/>
                  <p:cNvSpPr>
                    <a:spLocks/>
                  </p:cNvSpPr>
                  <p:nvPr/>
                </p:nvSpPr>
                <p:spPr bwMode="auto">
                  <a:xfrm>
                    <a:off x="1442" y="1157"/>
                    <a:ext cx="12" cy="18"/>
                  </a:xfrm>
                  <a:custGeom>
                    <a:avLst/>
                    <a:gdLst>
                      <a:gd name="T0" fmla="*/ 6 w 12"/>
                      <a:gd name="T1" fmla="*/ 12 h 18"/>
                      <a:gd name="T2" fmla="*/ 3 w 12"/>
                      <a:gd name="T3" fmla="*/ 9 h 18"/>
                      <a:gd name="T4" fmla="*/ 3 w 12"/>
                      <a:gd name="T5" fmla="*/ 6 h 18"/>
                      <a:gd name="T6" fmla="*/ 6 w 12"/>
                      <a:gd name="T7" fmla="*/ 9 h 18"/>
                      <a:gd name="T8" fmla="*/ 9 w 12"/>
                      <a:gd name="T9" fmla="*/ 9 h 18"/>
                      <a:gd name="T10" fmla="*/ 0 w 12"/>
                      <a:gd name="T11" fmla="*/ 0 h 18"/>
                      <a:gd name="T12" fmla="*/ 0 w 12"/>
                      <a:gd name="T13" fmla="*/ 0 h 18"/>
                      <a:gd name="T14" fmla="*/ 3 w 12"/>
                      <a:gd name="T15" fmla="*/ 0 h 18"/>
                      <a:gd name="T16" fmla="*/ 6 w 12"/>
                      <a:gd name="T17" fmla="*/ 3 h 18"/>
                      <a:gd name="T18" fmla="*/ 12 w 12"/>
                      <a:gd name="T19" fmla="*/ 3 h 18"/>
                      <a:gd name="T20" fmla="*/ 12 w 12"/>
                      <a:gd name="T21" fmla="*/ 9 h 18"/>
                      <a:gd name="T22" fmla="*/ 12 w 12"/>
                      <a:gd name="T23" fmla="*/ 15 h 18"/>
                      <a:gd name="T24" fmla="*/ 12 w 12"/>
                      <a:gd name="T25" fmla="*/ 18 h 18"/>
                      <a:gd name="T26" fmla="*/ 6 w 12"/>
                      <a:gd name="T2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6" y="12"/>
                        </a:moveTo>
                        <a:lnTo>
                          <a:pt x="3" y="9"/>
                        </a:lnTo>
                        <a:lnTo>
                          <a:pt x="3" y="6"/>
                        </a:lnTo>
                        <a:lnTo>
                          <a:pt x="6" y="9"/>
                        </a:lnTo>
                        <a:lnTo>
                          <a:pt x="9" y="9"/>
                        </a:lnTo>
                        <a:lnTo>
                          <a:pt x="0" y="0"/>
                        </a:lnTo>
                        <a:lnTo>
                          <a:pt x="0" y="0"/>
                        </a:lnTo>
                        <a:lnTo>
                          <a:pt x="3" y="0"/>
                        </a:lnTo>
                        <a:lnTo>
                          <a:pt x="6" y="3"/>
                        </a:lnTo>
                        <a:lnTo>
                          <a:pt x="12" y="3"/>
                        </a:lnTo>
                        <a:lnTo>
                          <a:pt x="12" y="9"/>
                        </a:lnTo>
                        <a:lnTo>
                          <a:pt x="12" y="15"/>
                        </a:lnTo>
                        <a:lnTo>
                          <a:pt x="12" y="18"/>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436"/>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close/>
                        <a:moveTo>
                          <a:pt x="3" y="12"/>
                        </a:moveTo>
                        <a:lnTo>
                          <a:pt x="6" y="12"/>
                        </a:lnTo>
                        <a:lnTo>
                          <a:pt x="9" y="12"/>
                        </a:lnTo>
                        <a:lnTo>
                          <a:pt x="9" y="12"/>
                        </a:lnTo>
                        <a:lnTo>
                          <a:pt x="9" y="12"/>
                        </a:lnTo>
                        <a:lnTo>
                          <a:pt x="12" y="18"/>
                        </a:lnTo>
                        <a:lnTo>
                          <a:pt x="12" y="18"/>
                        </a:lnTo>
                        <a:lnTo>
                          <a:pt x="6" y="15"/>
                        </a:lnTo>
                        <a:lnTo>
                          <a:pt x="3" y="12"/>
                        </a:lnTo>
                        <a:close/>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437"/>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moveTo>
                          <a:pt x="3" y="12"/>
                        </a:moveTo>
                        <a:lnTo>
                          <a:pt x="6" y="12"/>
                        </a:lnTo>
                        <a:lnTo>
                          <a:pt x="9" y="12"/>
                        </a:lnTo>
                        <a:lnTo>
                          <a:pt x="9" y="12"/>
                        </a:lnTo>
                        <a:lnTo>
                          <a:pt x="9" y="12"/>
                        </a:lnTo>
                        <a:lnTo>
                          <a:pt x="12" y="18"/>
                        </a:lnTo>
                        <a:lnTo>
                          <a:pt x="12" y="18"/>
                        </a:lnTo>
                        <a:lnTo>
                          <a:pt x="6" y="15"/>
                        </a:lnTo>
                        <a:lnTo>
                          <a:pt x="3" y="12"/>
                        </a:lnTo>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438"/>
                  <p:cNvSpPr>
                    <a:spLocks/>
                  </p:cNvSpPr>
                  <p:nvPr/>
                </p:nvSpPr>
                <p:spPr bwMode="auto">
                  <a:xfrm>
                    <a:off x="1982" y="864"/>
                    <a:ext cx="19" cy="12"/>
                  </a:xfrm>
                  <a:custGeom>
                    <a:avLst/>
                    <a:gdLst>
                      <a:gd name="T0" fmla="*/ 9 w 19"/>
                      <a:gd name="T1" fmla="*/ 9 h 12"/>
                      <a:gd name="T2" fmla="*/ 6 w 19"/>
                      <a:gd name="T3" fmla="*/ 9 h 12"/>
                      <a:gd name="T4" fmla="*/ 6 w 19"/>
                      <a:gd name="T5" fmla="*/ 6 h 12"/>
                      <a:gd name="T6" fmla="*/ 3 w 19"/>
                      <a:gd name="T7" fmla="*/ 3 h 12"/>
                      <a:gd name="T8" fmla="*/ 0 w 19"/>
                      <a:gd name="T9" fmla="*/ 3 h 12"/>
                      <a:gd name="T10" fmla="*/ 3 w 19"/>
                      <a:gd name="T11" fmla="*/ 3 h 12"/>
                      <a:gd name="T12" fmla="*/ 6 w 19"/>
                      <a:gd name="T13" fmla="*/ 0 h 12"/>
                      <a:gd name="T14" fmla="*/ 12 w 19"/>
                      <a:gd name="T15" fmla="*/ 3 h 12"/>
                      <a:gd name="T16" fmla="*/ 16 w 19"/>
                      <a:gd name="T17" fmla="*/ 3 h 12"/>
                      <a:gd name="T18" fmla="*/ 16 w 19"/>
                      <a:gd name="T19" fmla="*/ 3 h 12"/>
                      <a:gd name="T20" fmla="*/ 16 w 19"/>
                      <a:gd name="T21" fmla="*/ 6 h 12"/>
                      <a:gd name="T22" fmla="*/ 19 w 19"/>
                      <a:gd name="T23" fmla="*/ 9 h 12"/>
                      <a:gd name="T24" fmla="*/ 16 w 19"/>
                      <a:gd name="T25" fmla="*/ 9 h 12"/>
                      <a:gd name="T26" fmla="*/ 12 w 19"/>
                      <a:gd name="T27" fmla="*/ 12 h 12"/>
                      <a:gd name="T28" fmla="*/ 9 w 19"/>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9" y="9"/>
                        </a:moveTo>
                        <a:lnTo>
                          <a:pt x="6" y="9"/>
                        </a:lnTo>
                        <a:lnTo>
                          <a:pt x="6" y="6"/>
                        </a:lnTo>
                        <a:lnTo>
                          <a:pt x="3" y="3"/>
                        </a:lnTo>
                        <a:lnTo>
                          <a:pt x="0" y="3"/>
                        </a:lnTo>
                        <a:lnTo>
                          <a:pt x="3" y="3"/>
                        </a:lnTo>
                        <a:lnTo>
                          <a:pt x="6" y="0"/>
                        </a:lnTo>
                        <a:lnTo>
                          <a:pt x="12" y="3"/>
                        </a:lnTo>
                        <a:lnTo>
                          <a:pt x="16" y="3"/>
                        </a:lnTo>
                        <a:lnTo>
                          <a:pt x="16" y="3"/>
                        </a:lnTo>
                        <a:lnTo>
                          <a:pt x="16" y="6"/>
                        </a:lnTo>
                        <a:lnTo>
                          <a:pt x="19" y="9"/>
                        </a:lnTo>
                        <a:lnTo>
                          <a:pt x="16" y="9"/>
                        </a:lnTo>
                        <a:lnTo>
                          <a:pt x="12"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439"/>
                  <p:cNvSpPr>
                    <a:spLocks noEditPoints="1"/>
                  </p:cNvSpPr>
                  <p:nvPr/>
                </p:nvSpPr>
                <p:spPr bwMode="auto">
                  <a:xfrm>
                    <a:off x="1982" y="864"/>
                    <a:ext cx="19" cy="12"/>
                  </a:xfrm>
                  <a:custGeom>
                    <a:avLst/>
                    <a:gdLst>
                      <a:gd name="T0" fmla="*/ 2 w 6"/>
                      <a:gd name="T1" fmla="*/ 1 h 4"/>
                      <a:gd name="T2" fmla="*/ 3 w 6"/>
                      <a:gd name="T3" fmla="*/ 1 h 4"/>
                      <a:gd name="T4" fmla="*/ 4 w 6"/>
                      <a:gd name="T5" fmla="*/ 1 h 4"/>
                      <a:gd name="T6" fmla="*/ 4 w 6"/>
                      <a:gd name="T7" fmla="*/ 1 h 4"/>
                      <a:gd name="T8" fmla="*/ 5 w 6"/>
                      <a:gd name="T9" fmla="*/ 1 h 4"/>
                      <a:gd name="T10" fmla="*/ 5 w 6"/>
                      <a:gd name="T11" fmla="*/ 1 h 4"/>
                      <a:gd name="T12" fmla="*/ 5 w 6"/>
                      <a:gd name="T13" fmla="*/ 2 h 4"/>
                      <a:gd name="T14" fmla="*/ 5 w 6"/>
                      <a:gd name="T15" fmla="*/ 2 h 4"/>
                      <a:gd name="T16" fmla="*/ 5 w 6"/>
                      <a:gd name="T17" fmla="*/ 2 h 4"/>
                      <a:gd name="T18" fmla="*/ 5 w 6"/>
                      <a:gd name="T19" fmla="*/ 2 h 4"/>
                      <a:gd name="T20" fmla="*/ 5 w 6"/>
                      <a:gd name="T21" fmla="*/ 3 h 4"/>
                      <a:gd name="T22" fmla="*/ 4 w 6"/>
                      <a:gd name="T23" fmla="*/ 3 h 4"/>
                      <a:gd name="T24" fmla="*/ 3 w 6"/>
                      <a:gd name="T25" fmla="*/ 3 h 4"/>
                      <a:gd name="T26" fmla="*/ 3 w 6"/>
                      <a:gd name="T27" fmla="*/ 3 h 4"/>
                      <a:gd name="T28" fmla="*/ 3 w 6"/>
                      <a:gd name="T29" fmla="*/ 3 h 4"/>
                      <a:gd name="T30" fmla="*/ 3 w 6"/>
                      <a:gd name="T31" fmla="*/ 3 h 4"/>
                      <a:gd name="T32" fmla="*/ 2 w 6"/>
                      <a:gd name="T33" fmla="*/ 2 h 4"/>
                      <a:gd name="T34" fmla="*/ 2 w 6"/>
                      <a:gd name="T35" fmla="*/ 2 h 4"/>
                      <a:gd name="T36" fmla="*/ 2 w 6"/>
                      <a:gd name="T37" fmla="*/ 2 h 4"/>
                      <a:gd name="T38" fmla="*/ 1 w 6"/>
                      <a:gd name="T39" fmla="*/ 1 h 4"/>
                      <a:gd name="T40" fmla="*/ 1 w 6"/>
                      <a:gd name="T41" fmla="*/ 1 h 4"/>
                      <a:gd name="T42" fmla="*/ 1 w 6"/>
                      <a:gd name="T43" fmla="*/ 1 h 4"/>
                      <a:gd name="T44" fmla="*/ 2 w 6"/>
                      <a:gd name="T45" fmla="*/ 1 h 4"/>
                      <a:gd name="T46" fmla="*/ 2 w 6"/>
                      <a:gd name="T47" fmla="*/ 0 h 4"/>
                      <a:gd name="T48" fmla="*/ 1 w 6"/>
                      <a:gd name="T49" fmla="*/ 0 h 4"/>
                      <a:gd name="T50" fmla="*/ 0 w 6"/>
                      <a:gd name="T51" fmla="*/ 1 h 4"/>
                      <a:gd name="T52" fmla="*/ 0 w 6"/>
                      <a:gd name="T53" fmla="*/ 1 h 4"/>
                      <a:gd name="T54" fmla="*/ 1 w 6"/>
                      <a:gd name="T55" fmla="*/ 1 h 4"/>
                      <a:gd name="T56" fmla="*/ 2 w 6"/>
                      <a:gd name="T57" fmla="*/ 2 h 4"/>
                      <a:gd name="T58" fmla="*/ 2 w 6"/>
                      <a:gd name="T59" fmla="*/ 3 h 4"/>
                      <a:gd name="T60" fmla="*/ 3 w 6"/>
                      <a:gd name="T61" fmla="*/ 4 h 4"/>
                      <a:gd name="T62" fmla="*/ 4 w 6"/>
                      <a:gd name="T63" fmla="*/ 4 h 4"/>
                      <a:gd name="T64" fmla="*/ 5 w 6"/>
                      <a:gd name="T65" fmla="*/ 3 h 4"/>
                      <a:gd name="T66" fmla="*/ 6 w 6"/>
                      <a:gd name="T67" fmla="*/ 2 h 4"/>
                      <a:gd name="T68" fmla="*/ 6 w 6"/>
                      <a:gd name="T69" fmla="*/ 2 h 4"/>
                      <a:gd name="T70" fmla="*/ 5 w 6"/>
                      <a:gd name="T71" fmla="*/ 1 h 4"/>
                      <a:gd name="T72" fmla="*/ 5 w 6"/>
                      <a:gd name="T73" fmla="*/ 1 h 4"/>
                      <a:gd name="T74" fmla="*/ 4 w 6"/>
                      <a:gd name="T75" fmla="*/ 1 h 4"/>
                      <a:gd name="T76" fmla="*/ 2 w 6"/>
                      <a:gd name="T7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4">
                        <a:moveTo>
                          <a:pt x="2" y="1"/>
                        </a:move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2" y="1"/>
                          <a:pt x="2" y="1"/>
                          <a:pt x="2" y="1"/>
                        </a:cubicBezTo>
                        <a:moveTo>
                          <a:pt x="2" y="0"/>
                        </a:moveTo>
                        <a:cubicBezTo>
                          <a:pt x="1" y="0"/>
                          <a:pt x="1" y="0"/>
                          <a:pt x="1" y="0"/>
                        </a:cubicBezTo>
                        <a:cubicBezTo>
                          <a:pt x="0" y="1"/>
                          <a:pt x="0" y="1"/>
                          <a:pt x="0" y="1"/>
                        </a:cubicBezTo>
                        <a:cubicBezTo>
                          <a:pt x="0" y="1"/>
                          <a:pt x="0" y="1"/>
                          <a:pt x="0" y="1"/>
                        </a:cubicBezTo>
                        <a:cubicBezTo>
                          <a:pt x="1" y="1"/>
                          <a:pt x="1" y="1"/>
                          <a:pt x="1" y="1"/>
                        </a:cubicBezTo>
                        <a:cubicBezTo>
                          <a:pt x="2" y="2"/>
                          <a:pt x="2" y="2"/>
                          <a:pt x="2" y="2"/>
                        </a:cubicBezTo>
                        <a:cubicBezTo>
                          <a:pt x="2" y="3"/>
                          <a:pt x="2" y="3"/>
                          <a:pt x="2" y="3"/>
                        </a:cubicBezTo>
                        <a:cubicBezTo>
                          <a:pt x="3" y="4"/>
                          <a:pt x="3" y="4"/>
                          <a:pt x="3" y="4"/>
                        </a:cubicBezTo>
                        <a:cubicBezTo>
                          <a:pt x="4" y="4"/>
                          <a:pt x="4" y="4"/>
                          <a:pt x="4" y="4"/>
                        </a:cubicBezTo>
                        <a:cubicBezTo>
                          <a:pt x="5" y="3"/>
                          <a:pt x="5" y="3"/>
                          <a:pt x="5" y="3"/>
                        </a:cubicBezTo>
                        <a:cubicBezTo>
                          <a:pt x="6" y="2"/>
                          <a:pt x="6" y="2"/>
                          <a:pt x="6" y="2"/>
                        </a:cubicBezTo>
                        <a:cubicBezTo>
                          <a:pt x="6" y="2"/>
                          <a:pt x="6" y="2"/>
                          <a:pt x="6" y="2"/>
                        </a:cubicBezTo>
                        <a:cubicBezTo>
                          <a:pt x="5" y="1"/>
                          <a:pt x="5" y="1"/>
                          <a:pt x="5" y="1"/>
                        </a:cubicBezTo>
                        <a:cubicBezTo>
                          <a:pt x="5" y="1"/>
                          <a:pt x="5" y="1"/>
                          <a:pt x="5" y="1"/>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440"/>
                  <p:cNvSpPr>
                    <a:spLocks/>
                  </p:cNvSpPr>
                  <p:nvPr/>
                </p:nvSpPr>
                <p:spPr bwMode="auto">
                  <a:xfrm>
                    <a:off x="1847" y="870"/>
                    <a:ext cx="6" cy="3"/>
                  </a:xfrm>
                  <a:custGeom>
                    <a:avLst/>
                    <a:gdLst>
                      <a:gd name="T0" fmla="*/ 3 w 6"/>
                      <a:gd name="T1" fmla="*/ 3 h 3"/>
                      <a:gd name="T2" fmla="*/ 6 w 6"/>
                      <a:gd name="T3" fmla="*/ 3 h 3"/>
                      <a:gd name="T4" fmla="*/ 3 w 6"/>
                      <a:gd name="T5" fmla="*/ 0 h 3"/>
                      <a:gd name="T6" fmla="*/ 0 w 6"/>
                      <a:gd name="T7" fmla="*/ 0 h 3"/>
                      <a:gd name="T8" fmla="*/ 0 w 6"/>
                      <a:gd name="T9" fmla="*/ 0 h 3"/>
                      <a:gd name="T10" fmla="*/ 0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6" y="3"/>
                        </a:lnTo>
                        <a:lnTo>
                          <a:pt x="3"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441"/>
                  <p:cNvSpPr>
                    <a:spLocks/>
                  </p:cNvSpPr>
                  <p:nvPr/>
                </p:nvSpPr>
                <p:spPr bwMode="auto">
                  <a:xfrm>
                    <a:off x="1847" y="870"/>
                    <a:ext cx="6" cy="3"/>
                  </a:xfrm>
                  <a:custGeom>
                    <a:avLst/>
                    <a:gdLst>
                      <a:gd name="T0" fmla="*/ 0 w 6"/>
                      <a:gd name="T1" fmla="*/ 0 h 3"/>
                      <a:gd name="T2" fmla="*/ 0 w 6"/>
                      <a:gd name="T3" fmla="*/ 0 h 3"/>
                      <a:gd name="T4" fmla="*/ 0 w 6"/>
                      <a:gd name="T5" fmla="*/ 3 h 3"/>
                      <a:gd name="T6" fmla="*/ 3 w 6"/>
                      <a:gd name="T7" fmla="*/ 3 h 3"/>
                      <a:gd name="T8" fmla="*/ 6 w 6"/>
                      <a:gd name="T9" fmla="*/ 3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442"/>
                  <p:cNvSpPr>
                    <a:spLocks/>
                  </p:cNvSpPr>
                  <p:nvPr/>
                </p:nvSpPr>
                <p:spPr bwMode="auto">
                  <a:xfrm>
                    <a:off x="1850" y="815"/>
                    <a:ext cx="141" cy="79"/>
                  </a:xfrm>
                  <a:custGeom>
                    <a:avLst/>
                    <a:gdLst>
                      <a:gd name="T0" fmla="*/ 30 w 141"/>
                      <a:gd name="T1" fmla="*/ 76 h 79"/>
                      <a:gd name="T2" fmla="*/ 27 w 141"/>
                      <a:gd name="T3" fmla="*/ 73 h 79"/>
                      <a:gd name="T4" fmla="*/ 30 w 141"/>
                      <a:gd name="T5" fmla="*/ 64 h 79"/>
                      <a:gd name="T6" fmla="*/ 33 w 141"/>
                      <a:gd name="T7" fmla="*/ 58 h 79"/>
                      <a:gd name="T8" fmla="*/ 24 w 141"/>
                      <a:gd name="T9" fmla="*/ 64 h 79"/>
                      <a:gd name="T10" fmla="*/ 21 w 141"/>
                      <a:gd name="T11" fmla="*/ 70 h 79"/>
                      <a:gd name="T12" fmla="*/ 18 w 141"/>
                      <a:gd name="T13" fmla="*/ 67 h 79"/>
                      <a:gd name="T14" fmla="*/ 9 w 141"/>
                      <a:gd name="T15" fmla="*/ 58 h 79"/>
                      <a:gd name="T16" fmla="*/ 0 w 141"/>
                      <a:gd name="T17" fmla="*/ 61 h 79"/>
                      <a:gd name="T18" fmla="*/ 6 w 141"/>
                      <a:gd name="T19" fmla="*/ 58 h 79"/>
                      <a:gd name="T20" fmla="*/ 6 w 141"/>
                      <a:gd name="T21" fmla="*/ 52 h 79"/>
                      <a:gd name="T22" fmla="*/ 3 w 141"/>
                      <a:gd name="T23" fmla="*/ 49 h 79"/>
                      <a:gd name="T24" fmla="*/ 12 w 141"/>
                      <a:gd name="T25" fmla="*/ 46 h 79"/>
                      <a:gd name="T26" fmla="*/ 27 w 141"/>
                      <a:gd name="T27" fmla="*/ 37 h 79"/>
                      <a:gd name="T28" fmla="*/ 42 w 141"/>
                      <a:gd name="T29" fmla="*/ 30 h 79"/>
                      <a:gd name="T30" fmla="*/ 51 w 141"/>
                      <a:gd name="T31" fmla="*/ 30 h 79"/>
                      <a:gd name="T32" fmla="*/ 60 w 141"/>
                      <a:gd name="T33" fmla="*/ 24 h 79"/>
                      <a:gd name="T34" fmla="*/ 72 w 141"/>
                      <a:gd name="T35" fmla="*/ 18 h 79"/>
                      <a:gd name="T36" fmla="*/ 87 w 141"/>
                      <a:gd name="T37" fmla="*/ 9 h 79"/>
                      <a:gd name="T38" fmla="*/ 90 w 141"/>
                      <a:gd name="T39" fmla="*/ 9 h 79"/>
                      <a:gd name="T40" fmla="*/ 105 w 141"/>
                      <a:gd name="T41" fmla="*/ 3 h 79"/>
                      <a:gd name="T42" fmla="*/ 114 w 141"/>
                      <a:gd name="T43" fmla="*/ 3 h 79"/>
                      <a:gd name="T44" fmla="*/ 120 w 141"/>
                      <a:gd name="T45" fmla="*/ 6 h 79"/>
                      <a:gd name="T46" fmla="*/ 126 w 141"/>
                      <a:gd name="T47" fmla="*/ 12 h 79"/>
                      <a:gd name="T48" fmla="*/ 132 w 141"/>
                      <a:gd name="T49" fmla="*/ 12 h 79"/>
                      <a:gd name="T50" fmla="*/ 132 w 141"/>
                      <a:gd name="T51" fmla="*/ 3 h 79"/>
                      <a:gd name="T52" fmla="*/ 141 w 141"/>
                      <a:gd name="T53" fmla="*/ 0 h 79"/>
                      <a:gd name="T54" fmla="*/ 141 w 141"/>
                      <a:gd name="T55" fmla="*/ 9 h 79"/>
                      <a:gd name="T56" fmla="*/ 138 w 141"/>
                      <a:gd name="T57" fmla="*/ 24 h 79"/>
                      <a:gd name="T58" fmla="*/ 129 w 141"/>
                      <a:gd name="T59" fmla="*/ 24 h 79"/>
                      <a:gd name="T60" fmla="*/ 123 w 141"/>
                      <a:gd name="T61" fmla="*/ 30 h 79"/>
                      <a:gd name="T62" fmla="*/ 126 w 141"/>
                      <a:gd name="T63" fmla="*/ 40 h 79"/>
                      <a:gd name="T64" fmla="*/ 117 w 141"/>
                      <a:gd name="T65" fmla="*/ 37 h 79"/>
                      <a:gd name="T66" fmla="*/ 114 w 141"/>
                      <a:gd name="T67" fmla="*/ 52 h 79"/>
                      <a:gd name="T68" fmla="*/ 102 w 141"/>
                      <a:gd name="T69" fmla="*/ 58 h 79"/>
                      <a:gd name="T70" fmla="*/ 96 w 141"/>
                      <a:gd name="T71" fmla="*/ 58 h 79"/>
                      <a:gd name="T72" fmla="*/ 87 w 141"/>
                      <a:gd name="T73" fmla="*/ 64 h 79"/>
                      <a:gd name="T74" fmla="*/ 84 w 141"/>
                      <a:gd name="T75" fmla="*/ 73 h 79"/>
                      <a:gd name="T76" fmla="*/ 75 w 141"/>
                      <a:gd name="T77" fmla="*/ 70 h 79"/>
                      <a:gd name="T78" fmla="*/ 75 w 141"/>
                      <a:gd name="T79" fmla="*/ 64 h 79"/>
                      <a:gd name="T80" fmla="*/ 84 w 141"/>
                      <a:gd name="T81" fmla="*/ 52 h 79"/>
                      <a:gd name="T82" fmla="*/ 93 w 141"/>
                      <a:gd name="T83" fmla="*/ 43 h 79"/>
                      <a:gd name="T84" fmla="*/ 87 w 141"/>
                      <a:gd name="T85" fmla="*/ 37 h 79"/>
                      <a:gd name="T86" fmla="*/ 81 w 141"/>
                      <a:gd name="T87" fmla="*/ 37 h 79"/>
                      <a:gd name="T88" fmla="*/ 72 w 141"/>
                      <a:gd name="T89" fmla="*/ 49 h 79"/>
                      <a:gd name="T90" fmla="*/ 66 w 141"/>
                      <a:gd name="T91" fmla="*/ 49 h 79"/>
                      <a:gd name="T92" fmla="*/ 63 w 141"/>
                      <a:gd name="T93" fmla="*/ 61 h 79"/>
                      <a:gd name="T94" fmla="*/ 57 w 141"/>
                      <a:gd name="T95" fmla="*/ 67 h 79"/>
                      <a:gd name="T96" fmla="*/ 54 w 141"/>
                      <a:gd name="T97" fmla="*/ 67 h 79"/>
                      <a:gd name="T98" fmla="*/ 54 w 141"/>
                      <a:gd name="T99" fmla="*/ 58 h 79"/>
                      <a:gd name="T100" fmla="*/ 51 w 141"/>
                      <a:gd name="T101" fmla="*/ 64 h 79"/>
                      <a:gd name="T102" fmla="*/ 45 w 141"/>
                      <a:gd name="T103" fmla="*/ 70 h 79"/>
                      <a:gd name="T104" fmla="*/ 39 w 141"/>
                      <a:gd name="T10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79">
                        <a:moveTo>
                          <a:pt x="33" y="79"/>
                        </a:moveTo>
                        <a:lnTo>
                          <a:pt x="33" y="76"/>
                        </a:lnTo>
                        <a:lnTo>
                          <a:pt x="30" y="76"/>
                        </a:lnTo>
                        <a:lnTo>
                          <a:pt x="27" y="79"/>
                        </a:lnTo>
                        <a:lnTo>
                          <a:pt x="27" y="76"/>
                        </a:lnTo>
                        <a:lnTo>
                          <a:pt x="27" y="73"/>
                        </a:lnTo>
                        <a:lnTo>
                          <a:pt x="30" y="73"/>
                        </a:lnTo>
                        <a:lnTo>
                          <a:pt x="30" y="67"/>
                        </a:lnTo>
                        <a:lnTo>
                          <a:pt x="30" y="64"/>
                        </a:lnTo>
                        <a:lnTo>
                          <a:pt x="33" y="64"/>
                        </a:lnTo>
                        <a:lnTo>
                          <a:pt x="36" y="58"/>
                        </a:lnTo>
                        <a:lnTo>
                          <a:pt x="33" y="58"/>
                        </a:lnTo>
                        <a:lnTo>
                          <a:pt x="27" y="61"/>
                        </a:lnTo>
                        <a:lnTo>
                          <a:pt x="24" y="61"/>
                        </a:lnTo>
                        <a:lnTo>
                          <a:pt x="24" y="64"/>
                        </a:lnTo>
                        <a:lnTo>
                          <a:pt x="24" y="64"/>
                        </a:lnTo>
                        <a:lnTo>
                          <a:pt x="21" y="67"/>
                        </a:lnTo>
                        <a:lnTo>
                          <a:pt x="21" y="70"/>
                        </a:lnTo>
                        <a:lnTo>
                          <a:pt x="21" y="70"/>
                        </a:lnTo>
                        <a:lnTo>
                          <a:pt x="18" y="70"/>
                        </a:lnTo>
                        <a:lnTo>
                          <a:pt x="18" y="67"/>
                        </a:lnTo>
                        <a:lnTo>
                          <a:pt x="15" y="61"/>
                        </a:lnTo>
                        <a:lnTo>
                          <a:pt x="12" y="58"/>
                        </a:lnTo>
                        <a:lnTo>
                          <a:pt x="9" y="58"/>
                        </a:lnTo>
                        <a:lnTo>
                          <a:pt x="6" y="64"/>
                        </a:lnTo>
                        <a:lnTo>
                          <a:pt x="3" y="64"/>
                        </a:lnTo>
                        <a:lnTo>
                          <a:pt x="0" y="61"/>
                        </a:lnTo>
                        <a:lnTo>
                          <a:pt x="0" y="61"/>
                        </a:lnTo>
                        <a:lnTo>
                          <a:pt x="6" y="61"/>
                        </a:lnTo>
                        <a:lnTo>
                          <a:pt x="6" y="58"/>
                        </a:lnTo>
                        <a:lnTo>
                          <a:pt x="3" y="55"/>
                        </a:lnTo>
                        <a:lnTo>
                          <a:pt x="6" y="52"/>
                        </a:lnTo>
                        <a:lnTo>
                          <a:pt x="6" y="52"/>
                        </a:lnTo>
                        <a:lnTo>
                          <a:pt x="9" y="52"/>
                        </a:lnTo>
                        <a:lnTo>
                          <a:pt x="6" y="49"/>
                        </a:lnTo>
                        <a:lnTo>
                          <a:pt x="3" y="49"/>
                        </a:lnTo>
                        <a:lnTo>
                          <a:pt x="6" y="46"/>
                        </a:lnTo>
                        <a:lnTo>
                          <a:pt x="9" y="46"/>
                        </a:lnTo>
                        <a:lnTo>
                          <a:pt x="12" y="46"/>
                        </a:lnTo>
                        <a:lnTo>
                          <a:pt x="18" y="40"/>
                        </a:lnTo>
                        <a:lnTo>
                          <a:pt x="24" y="40"/>
                        </a:lnTo>
                        <a:lnTo>
                          <a:pt x="27" y="37"/>
                        </a:lnTo>
                        <a:lnTo>
                          <a:pt x="33" y="40"/>
                        </a:lnTo>
                        <a:lnTo>
                          <a:pt x="36" y="37"/>
                        </a:lnTo>
                        <a:lnTo>
                          <a:pt x="42" y="30"/>
                        </a:lnTo>
                        <a:lnTo>
                          <a:pt x="45" y="30"/>
                        </a:lnTo>
                        <a:lnTo>
                          <a:pt x="48" y="30"/>
                        </a:lnTo>
                        <a:lnTo>
                          <a:pt x="51" y="30"/>
                        </a:lnTo>
                        <a:lnTo>
                          <a:pt x="54" y="27"/>
                        </a:lnTo>
                        <a:lnTo>
                          <a:pt x="60" y="27"/>
                        </a:lnTo>
                        <a:lnTo>
                          <a:pt x="60" y="24"/>
                        </a:lnTo>
                        <a:lnTo>
                          <a:pt x="63" y="24"/>
                        </a:lnTo>
                        <a:lnTo>
                          <a:pt x="66" y="21"/>
                        </a:lnTo>
                        <a:lnTo>
                          <a:pt x="72" y="18"/>
                        </a:lnTo>
                        <a:lnTo>
                          <a:pt x="75" y="18"/>
                        </a:lnTo>
                        <a:lnTo>
                          <a:pt x="78" y="15"/>
                        </a:lnTo>
                        <a:lnTo>
                          <a:pt x="87" y="9"/>
                        </a:lnTo>
                        <a:lnTo>
                          <a:pt x="87" y="9"/>
                        </a:lnTo>
                        <a:lnTo>
                          <a:pt x="90" y="9"/>
                        </a:lnTo>
                        <a:lnTo>
                          <a:pt x="90" y="9"/>
                        </a:lnTo>
                        <a:lnTo>
                          <a:pt x="93" y="3"/>
                        </a:lnTo>
                        <a:lnTo>
                          <a:pt x="96" y="3"/>
                        </a:lnTo>
                        <a:lnTo>
                          <a:pt x="105" y="3"/>
                        </a:lnTo>
                        <a:lnTo>
                          <a:pt x="108" y="3"/>
                        </a:lnTo>
                        <a:lnTo>
                          <a:pt x="111" y="3"/>
                        </a:lnTo>
                        <a:lnTo>
                          <a:pt x="114" y="3"/>
                        </a:lnTo>
                        <a:lnTo>
                          <a:pt x="117" y="3"/>
                        </a:lnTo>
                        <a:lnTo>
                          <a:pt x="117" y="3"/>
                        </a:lnTo>
                        <a:lnTo>
                          <a:pt x="120" y="6"/>
                        </a:lnTo>
                        <a:lnTo>
                          <a:pt x="123" y="12"/>
                        </a:lnTo>
                        <a:lnTo>
                          <a:pt x="123" y="15"/>
                        </a:lnTo>
                        <a:lnTo>
                          <a:pt x="126" y="12"/>
                        </a:lnTo>
                        <a:lnTo>
                          <a:pt x="126" y="9"/>
                        </a:lnTo>
                        <a:lnTo>
                          <a:pt x="126" y="15"/>
                        </a:lnTo>
                        <a:lnTo>
                          <a:pt x="132" y="12"/>
                        </a:lnTo>
                        <a:lnTo>
                          <a:pt x="132" y="9"/>
                        </a:lnTo>
                        <a:lnTo>
                          <a:pt x="132" y="9"/>
                        </a:lnTo>
                        <a:lnTo>
                          <a:pt x="132" y="3"/>
                        </a:lnTo>
                        <a:lnTo>
                          <a:pt x="135" y="3"/>
                        </a:lnTo>
                        <a:lnTo>
                          <a:pt x="138" y="0"/>
                        </a:lnTo>
                        <a:lnTo>
                          <a:pt x="141" y="0"/>
                        </a:lnTo>
                        <a:lnTo>
                          <a:pt x="141" y="6"/>
                        </a:lnTo>
                        <a:lnTo>
                          <a:pt x="141" y="6"/>
                        </a:lnTo>
                        <a:lnTo>
                          <a:pt x="141" y="9"/>
                        </a:lnTo>
                        <a:lnTo>
                          <a:pt x="141" y="15"/>
                        </a:lnTo>
                        <a:lnTo>
                          <a:pt x="141" y="18"/>
                        </a:lnTo>
                        <a:lnTo>
                          <a:pt x="138" y="24"/>
                        </a:lnTo>
                        <a:lnTo>
                          <a:pt x="138" y="24"/>
                        </a:lnTo>
                        <a:lnTo>
                          <a:pt x="135" y="21"/>
                        </a:lnTo>
                        <a:lnTo>
                          <a:pt x="129" y="24"/>
                        </a:lnTo>
                        <a:lnTo>
                          <a:pt x="126" y="24"/>
                        </a:lnTo>
                        <a:lnTo>
                          <a:pt x="123" y="27"/>
                        </a:lnTo>
                        <a:lnTo>
                          <a:pt x="123" y="30"/>
                        </a:lnTo>
                        <a:lnTo>
                          <a:pt x="126" y="37"/>
                        </a:lnTo>
                        <a:lnTo>
                          <a:pt x="126" y="40"/>
                        </a:lnTo>
                        <a:lnTo>
                          <a:pt x="126" y="40"/>
                        </a:lnTo>
                        <a:lnTo>
                          <a:pt x="123" y="40"/>
                        </a:lnTo>
                        <a:lnTo>
                          <a:pt x="120" y="33"/>
                        </a:lnTo>
                        <a:lnTo>
                          <a:pt x="117" y="37"/>
                        </a:lnTo>
                        <a:lnTo>
                          <a:pt x="117" y="40"/>
                        </a:lnTo>
                        <a:lnTo>
                          <a:pt x="114" y="46"/>
                        </a:lnTo>
                        <a:lnTo>
                          <a:pt x="114" y="52"/>
                        </a:lnTo>
                        <a:lnTo>
                          <a:pt x="111" y="55"/>
                        </a:lnTo>
                        <a:lnTo>
                          <a:pt x="105" y="55"/>
                        </a:lnTo>
                        <a:lnTo>
                          <a:pt x="102" y="58"/>
                        </a:lnTo>
                        <a:lnTo>
                          <a:pt x="99" y="58"/>
                        </a:lnTo>
                        <a:lnTo>
                          <a:pt x="99" y="55"/>
                        </a:lnTo>
                        <a:lnTo>
                          <a:pt x="96" y="58"/>
                        </a:lnTo>
                        <a:lnTo>
                          <a:pt x="93" y="58"/>
                        </a:lnTo>
                        <a:lnTo>
                          <a:pt x="90" y="61"/>
                        </a:lnTo>
                        <a:lnTo>
                          <a:pt x="87" y="64"/>
                        </a:lnTo>
                        <a:lnTo>
                          <a:pt x="87" y="67"/>
                        </a:lnTo>
                        <a:lnTo>
                          <a:pt x="87" y="70"/>
                        </a:lnTo>
                        <a:lnTo>
                          <a:pt x="84" y="73"/>
                        </a:lnTo>
                        <a:lnTo>
                          <a:pt x="81" y="73"/>
                        </a:lnTo>
                        <a:lnTo>
                          <a:pt x="78" y="73"/>
                        </a:lnTo>
                        <a:lnTo>
                          <a:pt x="75" y="70"/>
                        </a:lnTo>
                        <a:lnTo>
                          <a:pt x="78" y="70"/>
                        </a:lnTo>
                        <a:lnTo>
                          <a:pt x="75" y="64"/>
                        </a:lnTo>
                        <a:lnTo>
                          <a:pt x="75" y="64"/>
                        </a:lnTo>
                        <a:lnTo>
                          <a:pt x="81" y="58"/>
                        </a:lnTo>
                        <a:lnTo>
                          <a:pt x="84" y="55"/>
                        </a:lnTo>
                        <a:lnTo>
                          <a:pt x="84" y="52"/>
                        </a:lnTo>
                        <a:lnTo>
                          <a:pt x="87" y="52"/>
                        </a:lnTo>
                        <a:lnTo>
                          <a:pt x="87" y="46"/>
                        </a:lnTo>
                        <a:lnTo>
                          <a:pt x="93" y="43"/>
                        </a:lnTo>
                        <a:lnTo>
                          <a:pt x="93" y="33"/>
                        </a:lnTo>
                        <a:lnTo>
                          <a:pt x="90" y="33"/>
                        </a:lnTo>
                        <a:lnTo>
                          <a:pt x="87" y="37"/>
                        </a:lnTo>
                        <a:lnTo>
                          <a:pt x="87" y="33"/>
                        </a:lnTo>
                        <a:lnTo>
                          <a:pt x="84" y="33"/>
                        </a:lnTo>
                        <a:lnTo>
                          <a:pt x="81" y="37"/>
                        </a:lnTo>
                        <a:lnTo>
                          <a:pt x="78" y="40"/>
                        </a:lnTo>
                        <a:lnTo>
                          <a:pt x="78" y="46"/>
                        </a:lnTo>
                        <a:lnTo>
                          <a:pt x="72" y="49"/>
                        </a:lnTo>
                        <a:lnTo>
                          <a:pt x="69" y="46"/>
                        </a:lnTo>
                        <a:lnTo>
                          <a:pt x="69" y="43"/>
                        </a:lnTo>
                        <a:lnTo>
                          <a:pt x="66" y="49"/>
                        </a:lnTo>
                        <a:lnTo>
                          <a:pt x="66" y="52"/>
                        </a:lnTo>
                        <a:lnTo>
                          <a:pt x="66" y="55"/>
                        </a:lnTo>
                        <a:lnTo>
                          <a:pt x="63" y="61"/>
                        </a:lnTo>
                        <a:lnTo>
                          <a:pt x="60" y="61"/>
                        </a:lnTo>
                        <a:lnTo>
                          <a:pt x="60" y="64"/>
                        </a:lnTo>
                        <a:lnTo>
                          <a:pt x="57" y="67"/>
                        </a:lnTo>
                        <a:lnTo>
                          <a:pt x="54" y="70"/>
                        </a:lnTo>
                        <a:lnTo>
                          <a:pt x="54" y="70"/>
                        </a:lnTo>
                        <a:lnTo>
                          <a:pt x="54" y="67"/>
                        </a:lnTo>
                        <a:lnTo>
                          <a:pt x="54" y="64"/>
                        </a:lnTo>
                        <a:lnTo>
                          <a:pt x="54" y="61"/>
                        </a:lnTo>
                        <a:lnTo>
                          <a:pt x="54" y="58"/>
                        </a:lnTo>
                        <a:lnTo>
                          <a:pt x="54" y="58"/>
                        </a:lnTo>
                        <a:lnTo>
                          <a:pt x="51" y="58"/>
                        </a:lnTo>
                        <a:lnTo>
                          <a:pt x="51" y="64"/>
                        </a:lnTo>
                        <a:lnTo>
                          <a:pt x="48" y="67"/>
                        </a:lnTo>
                        <a:lnTo>
                          <a:pt x="45" y="64"/>
                        </a:lnTo>
                        <a:lnTo>
                          <a:pt x="45" y="70"/>
                        </a:lnTo>
                        <a:lnTo>
                          <a:pt x="42" y="73"/>
                        </a:lnTo>
                        <a:lnTo>
                          <a:pt x="42" y="73"/>
                        </a:lnTo>
                        <a:lnTo>
                          <a:pt x="39" y="76"/>
                        </a:lnTo>
                        <a:lnTo>
                          <a:pt x="33" y="79"/>
                        </a:lnTo>
                        <a:lnTo>
                          <a:pt x="33"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443"/>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close/>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444"/>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445"/>
                  <p:cNvSpPr>
                    <a:spLocks/>
                  </p:cNvSpPr>
                  <p:nvPr/>
                </p:nvSpPr>
                <p:spPr bwMode="auto">
                  <a:xfrm>
                    <a:off x="1638" y="1148"/>
                    <a:ext cx="6" cy="3"/>
                  </a:xfrm>
                  <a:custGeom>
                    <a:avLst/>
                    <a:gdLst>
                      <a:gd name="T0" fmla="*/ 3 w 6"/>
                      <a:gd name="T1" fmla="*/ 3 h 3"/>
                      <a:gd name="T2" fmla="*/ 3 w 6"/>
                      <a:gd name="T3" fmla="*/ 0 h 3"/>
                      <a:gd name="T4" fmla="*/ 6 w 6"/>
                      <a:gd name="T5" fmla="*/ 0 h 3"/>
                      <a:gd name="T6" fmla="*/ 0 w 6"/>
                      <a:gd name="T7" fmla="*/ 0 h 3"/>
                      <a:gd name="T8" fmla="*/ 0 w 6"/>
                      <a:gd name="T9" fmla="*/ 0 h 3"/>
                      <a:gd name="T10" fmla="*/ 3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6" y="0"/>
                        </a:lnTo>
                        <a:lnTo>
                          <a:pt x="0" y="0"/>
                        </a:lnTo>
                        <a:lnTo>
                          <a:pt x="0" y="0"/>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446"/>
                  <p:cNvSpPr>
                    <a:spLocks/>
                  </p:cNvSpPr>
                  <p:nvPr/>
                </p:nvSpPr>
                <p:spPr bwMode="auto">
                  <a:xfrm>
                    <a:off x="1638" y="1148"/>
                    <a:ext cx="6" cy="3"/>
                  </a:xfrm>
                  <a:custGeom>
                    <a:avLst/>
                    <a:gdLst>
                      <a:gd name="T0" fmla="*/ 0 w 6"/>
                      <a:gd name="T1" fmla="*/ 0 h 3"/>
                      <a:gd name="T2" fmla="*/ 0 w 6"/>
                      <a:gd name="T3" fmla="*/ 0 h 3"/>
                      <a:gd name="T4" fmla="*/ 3 w 6"/>
                      <a:gd name="T5" fmla="*/ 3 h 3"/>
                      <a:gd name="T6" fmla="*/ 3 w 6"/>
                      <a:gd name="T7" fmla="*/ 3 h 3"/>
                      <a:gd name="T8" fmla="*/ 3 w 6"/>
                      <a:gd name="T9" fmla="*/ 0 h 3"/>
                      <a:gd name="T10" fmla="*/ 6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3" y="3"/>
                        </a:lnTo>
                        <a:lnTo>
                          <a:pt x="3" y="3"/>
                        </a:lnTo>
                        <a:lnTo>
                          <a:pt x="3" y="0"/>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447"/>
                  <p:cNvSpPr>
                    <a:spLocks/>
                  </p:cNvSpPr>
                  <p:nvPr/>
                </p:nvSpPr>
                <p:spPr bwMode="auto">
                  <a:xfrm>
                    <a:off x="1681" y="963"/>
                    <a:ext cx="187" cy="145"/>
                  </a:xfrm>
                  <a:custGeom>
                    <a:avLst/>
                    <a:gdLst>
                      <a:gd name="T0" fmla="*/ 9 w 187"/>
                      <a:gd name="T1" fmla="*/ 145 h 145"/>
                      <a:gd name="T2" fmla="*/ 12 w 187"/>
                      <a:gd name="T3" fmla="*/ 127 h 145"/>
                      <a:gd name="T4" fmla="*/ 12 w 187"/>
                      <a:gd name="T5" fmla="*/ 115 h 145"/>
                      <a:gd name="T6" fmla="*/ 12 w 187"/>
                      <a:gd name="T7" fmla="*/ 103 h 145"/>
                      <a:gd name="T8" fmla="*/ 0 w 187"/>
                      <a:gd name="T9" fmla="*/ 97 h 145"/>
                      <a:gd name="T10" fmla="*/ 12 w 187"/>
                      <a:gd name="T11" fmla="*/ 94 h 145"/>
                      <a:gd name="T12" fmla="*/ 18 w 187"/>
                      <a:gd name="T13" fmla="*/ 88 h 145"/>
                      <a:gd name="T14" fmla="*/ 30 w 187"/>
                      <a:gd name="T15" fmla="*/ 79 h 145"/>
                      <a:gd name="T16" fmla="*/ 36 w 187"/>
                      <a:gd name="T17" fmla="*/ 70 h 145"/>
                      <a:gd name="T18" fmla="*/ 48 w 187"/>
                      <a:gd name="T19" fmla="*/ 64 h 145"/>
                      <a:gd name="T20" fmla="*/ 48 w 187"/>
                      <a:gd name="T21" fmla="*/ 55 h 145"/>
                      <a:gd name="T22" fmla="*/ 69 w 187"/>
                      <a:gd name="T23" fmla="*/ 40 h 145"/>
                      <a:gd name="T24" fmla="*/ 81 w 187"/>
                      <a:gd name="T25" fmla="*/ 31 h 145"/>
                      <a:gd name="T26" fmla="*/ 81 w 187"/>
                      <a:gd name="T27" fmla="*/ 15 h 145"/>
                      <a:gd name="T28" fmla="*/ 81 w 187"/>
                      <a:gd name="T29" fmla="*/ 6 h 145"/>
                      <a:gd name="T30" fmla="*/ 90 w 187"/>
                      <a:gd name="T31" fmla="*/ 3 h 145"/>
                      <a:gd name="T32" fmla="*/ 117 w 187"/>
                      <a:gd name="T33" fmla="*/ 3 h 145"/>
                      <a:gd name="T34" fmla="*/ 135 w 187"/>
                      <a:gd name="T35" fmla="*/ 6 h 145"/>
                      <a:gd name="T36" fmla="*/ 151 w 187"/>
                      <a:gd name="T37" fmla="*/ 18 h 145"/>
                      <a:gd name="T38" fmla="*/ 148 w 187"/>
                      <a:gd name="T39" fmla="*/ 24 h 145"/>
                      <a:gd name="T40" fmla="*/ 160 w 187"/>
                      <a:gd name="T41" fmla="*/ 24 h 145"/>
                      <a:gd name="T42" fmla="*/ 151 w 187"/>
                      <a:gd name="T43" fmla="*/ 37 h 145"/>
                      <a:gd name="T44" fmla="*/ 160 w 187"/>
                      <a:gd name="T45" fmla="*/ 28 h 145"/>
                      <a:gd name="T46" fmla="*/ 172 w 187"/>
                      <a:gd name="T47" fmla="*/ 24 h 145"/>
                      <a:gd name="T48" fmla="*/ 184 w 187"/>
                      <a:gd name="T49" fmla="*/ 34 h 145"/>
                      <a:gd name="T50" fmla="*/ 184 w 187"/>
                      <a:gd name="T51" fmla="*/ 55 h 145"/>
                      <a:gd name="T52" fmla="*/ 184 w 187"/>
                      <a:gd name="T53" fmla="*/ 64 h 145"/>
                      <a:gd name="T54" fmla="*/ 181 w 187"/>
                      <a:gd name="T55" fmla="*/ 76 h 145"/>
                      <a:gd name="T56" fmla="*/ 166 w 187"/>
                      <a:gd name="T57" fmla="*/ 79 h 145"/>
                      <a:gd name="T58" fmla="*/ 141 w 187"/>
                      <a:gd name="T59" fmla="*/ 85 h 145"/>
                      <a:gd name="T60" fmla="*/ 126 w 187"/>
                      <a:gd name="T61" fmla="*/ 91 h 145"/>
                      <a:gd name="T62" fmla="*/ 117 w 187"/>
                      <a:gd name="T63" fmla="*/ 91 h 145"/>
                      <a:gd name="T64" fmla="*/ 105 w 187"/>
                      <a:gd name="T65" fmla="*/ 97 h 145"/>
                      <a:gd name="T66" fmla="*/ 96 w 187"/>
                      <a:gd name="T67" fmla="*/ 106 h 145"/>
                      <a:gd name="T68" fmla="*/ 84 w 187"/>
                      <a:gd name="T69" fmla="*/ 112 h 145"/>
                      <a:gd name="T70" fmla="*/ 78 w 187"/>
                      <a:gd name="T71" fmla="*/ 112 h 145"/>
                      <a:gd name="T72" fmla="*/ 69 w 187"/>
                      <a:gd name="T73" fmla="*/ 121 h 145"/>
                      <a:gd name="T74" fmla="*/ 63 w 187"/>
                      <a:gd name="T75" fmla="*/ 133 h 145"/>
                      <a:gd name="T76" fmla="*/ 51 w 187"/>
                      <a:gd name="T77" fmla="*/ 139 h 145"/>
                      <a:gd name="T78" fmla="*/ 39 w 187"/>
                      <a:gd name="T79" fmla="*/ 139 h 145"/>
                      <a:gd name="T80" fmla="*/ 42 w 187"/>
                      <a:gd name="T81" fmla="*/ 130 h 145"/>
                      <a:gd name="T82" fmla="*/ 33 w 187"/>
                      <a:gd name="T83" fmla="*/ 136 h 145"/>
                      <a:gd name="T84" fmla="*/ 21 w 187"/>
                      <a:gd name="T85" fmla="*/ 142 h 145"/>
                      <a:gd name="T86" fmla="*/ 12 w 187"/>
                      <a:gd name="T8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145">
                        <a:moveTo>
                          <a:pt x="12" y="145"/>
                        </a:moveTo>
                        <a:lnTo>
                          <a:pt x="9" y="145"/>
                        </a:lnTo>
                        <a:lnTo>
                          <a:pt x="9" y="145"/>
                        </a:lnTo>
                        <a:lnTo>
                          <a:pt x="9" y="136"/>
                        </a:lnTo>
                        <a:lnTo>
                          <a:pt x="15" y="130"/>
                        </a:lnTo>
                        <a:lnTo>
                          <a:pt x="12" y="127"/>
                        </a:lnTo>
                        <a:lnTo>
                          <a:pt x="12" y="121"/>
                        </a:lnTo>
                        <a:lnTo>
                          <a:pt x="15" y="118"/>
                        </a:lnTo>
                        <a:lnTo>
                          <a:pt x="12" y="115"/>
                        </a:lnTo>
                        <a:lnTo>
                          <a:pt x="9" y="106"/>
                        </a:lnTo>
                        <a:lnTo>
                          <a:pt x="12" y="106"/>
                        </a:lnTo>
                        <a:lnTo>
                          <a:pt x="12" y="103"/>
                        </a:lnTo>
                        <a:lnTo>
                          <a:pt x="6" y="103"/>
                        </a:lnTo>
                        <a:lnTo>
                          <a:pt x="0" y="100"/>
                        </a:lnTo>
                        <a:lnTo>
                          <a:pt x="0" y="97"/>
                        </a:lnTo>
                        <a:lnTo>
                          <a:pt x="3" y="100"/>
                        </a:lnTo>
                        <a:lnTo>
                          <a:pt x="6" y="97"/>
                        </a:lnTo>
                        <a:lnTo>
                          <a:pt x="12" y="94"/>
                        </a:lnTo>
                        <a:lnTo>
                          <a:pt x="12" y="91"/>
                        </a:lnTo>
                        <a:lnTo>
                          <a:pt x="15" y="91"/>
                        </a:lnTo>
                        <a:lnTo>
                          <a:pt x="18" y="88"/>
                        </a:lnTo>
                        <a:lnTo>
                          <a:pt x="21" y="85"/>
                        </a:lnTo>
                        <a:lnTo>
                          <a:pt x="21" y="82"/>
                        </a:lnTo>
                        <a:lnTo>
                          <a:pt x="30" y="79"/>
                        </a:lnTo>
                        <a:lnTo>
                          <a:pt x="30" y="76"/>
                        </a:lnTo>
                        <a:lnTo>
                          <a:pt x="33" y="76"/>
                        </a:lnTo>
                        <a:lnTo>
                          <a:pt x="36" y="70"/>
                        </a:lnTo>
                        <a:lnTo>
                          <a:pt x="36" y="67"/>
                        </a:lnTo>
                        <a:lnTo>
                          <a:pt x="48" y="70"/>
                        </a:lnTo>
                        <a:lnTo>
                          <a:pt x="48" y="64"/>
                        </a:lnTo>
                        <a:lnTo>
                          <a:pt x="45" y="58"/>
                        </a:lnTo>
                        <a:lnTo>
                          <a:pt x="45" y="55"/>
                        </a:lnTo>
                        <a:lnTo>
                          <a:pt x="48" y="55"/>
                        </a:lnTo>
                        <a:lnTo>
                          <a:pt x="57" y="49"/>
                        </a:lnTo>
                        <a:lnTo>
                          <a:pt x="63" y="43"/>
                        </a:lnTo>
                        <a:lnTo>
                          <a:pt x="69" y="40"/>
                        </a:lnTo>
                        <a:lnTo>
                          <a:pt x="72" y="37"/>
                        </a:lnTo>
                        <a:lnTo>
                          <a:pt x="75" y="31"/>
                        </a:lnTo>
                        <a:lnTo>
                          <a:pt x="81" y="31"/>
                        </a:lnTo>
                        <a:lnTo>
                          <a:pt x="84" y="28"/>
                        </a:lnTo>
                        <a:lnTo>
                          <a:pt x="81" y="24"/>
                        </a:lnTo>
                        <a:lnTo>
                          <a:pt x="81" y="15"/>
                        </a:lnTo>
                        <a:lnTo>
                          <a:pt x="81" y="12"/>
                        </a:lnTo>
                        <a:lnTo>
                          <a:pt x="84" y="9"/>
                        </a:lnTo>
                        <a:lnTo>
                          <a:pt x="81" y="6"/>
                        </a:lnTo>
                        <a:lnTo>
                          <a:pt x="84" y="3"/>
                        </a:lnTo>
                        <a:lnTo>
                          <a:pt x="87" y="0"/>
                        </a:lnTo>
                        <a:lnTo>
                          <a:pt x="90" y="3"/>
                        </a:lnTo>
                        <a:lnTo>
                          <a:pt x="102" y="0"/>
                        </a:lnTo>
                        <a:lnTo>
                          <a:pt x="105" y="3"/>
                        </a:lnTo>
                        <a:lnTo>
                          <a:pt x="117" y="3"/>
                        </a:lnTo>
                        <a:lnTo>
                          <a:pt x="126" y="0"/>
                        </a:lnTo>
                        <a:lnTo>
                          <a:pt x="135" y="3"/>
                        </a:lnTo>
                        <a:lnTo>
                          <a:pt x="135" y="6"/>
                        </a:lnTo>
                        <a:lnTo>
                          <a:pt x="138" y="9"/>
                        </a:lnTo>
                        <a:lnTo>
                          <a:pt x="141" y="12"/>
                        </a:lnTo>
                        <a:lnTo>
                          <a:pt x="151" y="18"/>
                        </a:lnTo>
                        <a:lnTo>
                          <a:pt x="151" y="21"/>
                        </a:lnTo>
                        <a:lnTo>
                          <a:pt x="148" y="21"/>
                        </a:lnTo>
                        <a:lnTo>
                          <a:pt x="148" y="24"/>
                        </a:lnTo>
                        <a:lnTo>
                          <a:pt x="151" y="24"/>
                        </a:lnTo>
                        <a:lnTo>
                          <a:pt x="157" y="21"/>
                        </a:lnTo>
                        <a:lnTo>
                          <a:pt x="160" y="24"/>
                        </a:lnTo>
                        <a:lnTo>
                          <a:pt x="157" y="28"/>
                        </a:lnTo>
                        <a:lnTo>
                          <a:pt x="151" y="34"/>
                        </a:lnTo>
                        <a:lnTo>
                          <a:pt x="151" y="37"/>
                        </a:lnTo>
                        <a:lnTo>
                          <a:pt x="151" y="37"/>
                        </a:lnTo>
                        <a:lnTo>
                          <a:pt x="160" y="31"/>
                        </a:lnTo>
                        <a:lnTo>
                          <a:pt x="160" y="28"/>
                        </a:lnTo>
                        <a:lnTo>
                          <a:pt x="163" y="24"/>
                        </a:lnTo>
                        <a:lnTo>
                          <a:pt x="169" y="24"/>
                        </a:lnTo>
                        <a:lnTo>
                          <a:pt x="172" y="24"/>
                        </a:lnTo>
                        <a:lnTo>
                          <a:pt x="175" y="24"/>
                        </a:lnTo>
                        <a:lnTo>
                          <a:pt x="175" y="28"/>
                        </a:lnTo>
                        <a:lnTo>
                          <a:pt x="184" y="34"/>
                        </a:lnTo>
                        <a:lnTo>
                          <a:pt x="184" y="43"/>
                        </a:lnTo>
                        <a:lnTo>
                          <a:pt x="181" y="46"/>
                        </a:lnTo>
                        <a:lnTo>
                          <a:pt x="184" y="55"/>
                        </a:lnTo>
                        <a:lnTo>
                          <a:pt x="184" y="58"/>
                        </a:lnTo>
                        <a:lnTo>
                          <a:pt x="184" y="61"/>
                        </a:lnTo>
                        <a:lnTo>
                          <a:pt x="184" y="64"/>
                        </a:lnTo>
                        <a:lnTo>
                          <a:pt x="184" y="67"/>
                        </a:lnTo>
                        <a:lnTo>
                          <a:pt x="187" y="70"/>
                        </a:lnTo>
                        <a:lnTo>
                          <a:pt x="181" y="76"/>
                        </a:lnTo>
                        <a:lnTo>
                          <a:pt x="175" y="76"/>
                        </a:lnTo>
                        <a:lnTo>
                          <a:pt x="172" y="79"/>
                        </a:lnTo>
                        <a:lnTo>
                          <a:pt x="166" y="79"/>
                        </a:lnTo>
                        <a:lnTo>
                          <a:pt x="160" y="79"/>
                        </a:lnTo>
                        <a:lnTo>
                          <a:pt x="148" y="82"/>
                        </a:lnTo>
                        <a:lnTo>
                          <a:pt x="141" y="85"/>
                        </a:lnTo>
                        <a:lnTo>
                          <a:pt x="132" y="88"/>
                        </a:lnTo>
                        <a:lnTo>
                          <a:pt x="129" y="88"/>
                        </a:lnTo>
                        <a:lnTo>
                          <a:pt x="126" y="91"/>
                        </a:lnTo>
                        <a:lnTo>
                          <a:pt x="120" y="91"/>
                        </a:lnTo>
                        <a:lnTo>
                          <a:pt x="117" y="94"/>
                        </a:lnTo>
                        <a:lnTo>
                          <a:pt x="117" y="91"/>
                        </a:lnTo>
                        <a:lnTo>
                          <a:pt x="114" y="91"/>
                        </a:lnTo>
                        <a:lnTo>
                          <a:pt x="105" y="94"/>
                        </a:lnTo>
                        <a:lnTo>
                          <a:pt x="105" y="97"/>
                        </a:lnTo>
                        <a:lnTo>
                          <a:pt x="102" y="103"/>
                        </a:lnTo>
                        <a:lnTo>
                          <a:pt x="99" y="103"/>
                        </a:lnTo>
                        <a:lnTo>
                          <a:pt x="96" y="106"/>
                        </a:lnTo>
                        <a:lnTo>
                          <a:pt x="93" y="109"/>
                        </a:lnTo>
                        <a:lnTo>
                          <a:pt x="87" y="112"/>
                        </a:lnTo>
                        <a:lnTo>
                          <a:pt x="84" y="112"/>
                        </a:lnTo>
                        <a:lnTo>
                          <a:pt x="81" y="106"/>
                        </a:lnTo>
                        <a:lnTo>
                          <a:pt x="81" y="106"/>
                        </a:lnTo>
                        <a:lnTo>
                          <a:pt x="78" y="112"/>
                        </a:lnTo>
                        <a:lnTo>
                          <a:pt x="78" y="115"/>
                        </a:lnTo>
                        <a:lnTo>
                          <a:pt x="72" y="118"/>
                        </a:lnTo>
                        <a:lnTo>
                          <a:pt x="69" y="121"/>
                        </a:lnTo>
                        <a:lnTo>
                          <a:pt x="66" y="124"/>
                        </a:lnTo>
                        <a:lnTo>
                          <a:pt x="63" y="130"/>
                        </a:lnTo>
                        <a:lnTo>
                          <a:pt x="63" y="133"/>
                        </a:lnTo>
                        <a:lnTo>
                          <a:pt x="57" y="136"/>
                        </a:lnTo>
                        <a:lnTo>
                          <a:pt x="54" y="142"/>
                        </a:lnTo>
                        <a:lnTo>
                          <a:pt x="51" y="139"/>
                        </a:lnTo>
                        <a:lnTo>
                          <a:pt x="45" y="142"/>
                        </a:lnTo>
                        <a:lnTo>
                          <a:pt x="42" y="142"/>
                        </a:lnTo>
                        <a:lnTo>
                          <a:pt x="39" y="139"/>
                        </a:lnTo>
                        <a:lnTo>
                          <a:pt x="42" y="139"/>
                        </a:lnTo>
                        <a:lnTo>
                          <a:pt x="42" y="133"/>
                        </a:lnTo>
                        <a:lnTo>
                          <a:pt x="42" y="130"/>
                        </a:lnTo>
                        <a:lnTo>
                          <a:pt x="36" y="133"/>
                        </a:lnTo>
                        <a:lnTo>
                          <a:pt x="36" y="136"/>
                        </a:lnTo>
                        <a:lnTo>
                          <a:pt x="33" y="136"/>
                        </a:lnTo>
                        <a:lnTo>
                          <a:pt x="30" y="142"/>
                        </a:lnTo>
                        <a:lnTo>
                          <a:pt x="24" y="142"/>
                        </a:lnTo>
                        <a:lnTo>
                          <a:pt x="21" y="142"/>
                        </a:lnTo>
                        <a:lnTo>
                          <a:pt x="18" y="142"/>
                        </a:lnTo>
                        <a:lnTo>
                          <a:pt x="15" y="145"/>
                        </a:lnTo>
                        <a:lnTo>
                          <a:pt x="12" y="1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448"/>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close/>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449"/>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450"/>
                  <p:cNvSpPr>
                    <a:spLocks/>
                  </p:cNvSpPr>
                  <p:nvPr/>
                </p:nvSpPr>
                <p:spPr bwMode="auto">
                  <a:xfrm>
                    <a:off x="1602" y="1108"/>
                    <a:ext cx="6" cy="6"/>
                  </a:xfrm>
                  <a:custGeom>
                    <a:avLst/>
                    <a:gdLst>
                      <a:gd name="T0" fmla="*/ 6 w 6"/>
                      <a:gd name="T1" fmla="*/ 3 h 6"/>
                      <a:gd name="T2" fmla="*/ 6 w 6"/>
                      <a:gd name="T3" fmla="*/ 0 h 6"/>
                      <a:gd name="T4" fmla="*/ 0 w 6"/>
                      <a:gd name="T5" fmla="*/ 0 h 6"/>
                      <a:gd name="T6" fmla="*/ 0 w 6"/>
                      <a:gd name="T7" fmla="*/ 3 h 6"/>
                      <a:gd name="T8" fmla="*/ 3 w 6"/>
                      <a:gd name="T9" fmla="*/ 6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0" y="0"/>
                        </a:lnTo>
                        <a:lnTo>
                          <a:pt x="0" y="3"/>
                        </a:lnTo>
                        <a:lnTo>
                          <a:pt x="3" y="6"/>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451"/>
                  <p:cNvSpPr>
                    <a:spLocks/>
                  </p:cNvSpPr>
                  <p:nvPr/>
                </p:nvSpPr>
                <p:spPr bwMode="auto">
                  <a:xfrm>
                    <a:off x="1602" y="1108"/>
                    <a:ext cx="6" cy="6"/>
                  </a:xfrm>
                  <a:custGeom>
                    <a:avLst/>
                    <a:gdLst>
                      <a:gd name="T0" fmla="*/ 6 w 6"/>
                      <a:gd name="T1" fmla="*/ 0 h 6"/>
                      <a:gd name="T2" fmla="*/ 0 w 6"/>
                      <a:gd name="T3" fmla="*/ 0 h 6"/>
                      <a:gd name="T4" fmla="*/ 0 w 6"/>
                      <a:gd name="T5" fmla="*/ 3 h 6"/>
                      <a:gd name="T6" fmla="*/ 3 w 6"/>
                      <a:gd name="T7" fmla="*/ 6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0" y="0"/>
                        </a:ln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452"/>
                  <p:cNvSpPr>
                    <a:spLocks/>
                  </p:cNvSpPr>
                  <p:nvPr/>
                </p:nvSpPr>
                <p:spPr bwMode="auto">
                  <a:xfrm>
                    <a:off x="2121" y="1281"/>
                    <a:ext cx="6" cy="6"/>
                  </a:xfrm>
                  <a:custGeom>
                    <a:avLst/>
                    <a:gdLst>
                      <a:gd name="T0" fmla="*/ 0 w 6"/>
                      <a:gd name="T1" fmla="*/ 3 h 6"/>
                      <a:gd name="T2" fmla="*/ 0 w 6"/>
                      <a:gd name="T3" fmla="*/ 6 h 6"/>
                      <a:gd name="T4" fmla="*/ 3 w 6"/>
                      <a:gd name="T5" fmla="*/ 3 h 6"/>
                      <a:gd name="T6" fmla="*/ 3 w 6"/>
                      <a:gd name="T7" fmla="*/ 3 h 6"/>
                      <a:gd name="T8" fmla="*/ 6 w 6"/>
                      <a:gd name="T9" fmla="*/ 3 h 6"/>
                      <a:gd name="T10" fmla="*/ 3 w 6"/>
                      <a:gd name="T11" fmla="*/ 0 h 6"/>
                      <a:gd name="T12" fmla="*/ 0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6"/>
                        </a:lnTo>
                        <a:lnTo>
                          <a:pt x="3" y="3"/>
                        </a:lnTo>
                        <a:lnTo>
                          <a:pt x="3" y="3"/>
                        </a:lnTo>
                        <a:lnTo>
                          <a:pt x="6"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7" name="Freeform 453"/>
                  <p:cNvSpPr>
                    <a:spLocks/>
                  </p:cNvSpPr>
                  <p:nvPr/>
                </p:nvSpPr>
                <p:spPr bwMode="auto">
                  <a:xfrm>
                    <a:off x="2121" y="1281"/>
                    <a:ext cx="6" cy="6"/>
                  </a:xfrm>
                  <a:custGeom>
                    <a:avLst/>
                    <a:gdLst>
                      <a:gd name="T0" fmla="*/ 3 w 6"/>
                      <a:gd name="T1" fmla="*/ 0 h 6"/>
                      <a:gd name="T2" fmla="*/ 0 w 6"/>
                      <a:gd name="T3" fmla="*/ 0 h 6"/>
                      <a:gd name="T4" fmla="*/ 0 w 6"/>
                      <a:gd name="T5" fmla="*/ 3 h 6"/>
                      <a:gd name="T6" fmla="*/ 0 w 6"/>
                      <a:gd name="T7" fmla="*/ 6 h 6"/>
                      <a:gd name="T8" fmla="*/ 3 w 6"/>
                      <a:gd name="T9" fmla="*/ 3 h 6"/>
                      <a:gd name="T10" fmla="*/ 3 w 6"/>
                      <a:gd name="T11" fmla="*/ 3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0" y="3"/>
                        </a:lnTo>
                        <a:lnTo>
                          <a:pt x="0" y="6"/>
                        </a:lnTo>
                        <a:lnTo>
                          <a:pt x="3"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8" name="Freeform 454"/>
                  <p:cNvSpPr>
                    <a:spLocks/>
                  </p:cNvSpPr>
                  <p:nvPr/>
                </p:nvSpPr>
                <p:spPr bwMode="auto">
                  <a:xfrm>
                    <a:off x="2692" y="640"/>
                    <a:ext cx="6" cy="3"/>
                  </a:xfrm>
                  <a:custGeom>
                    <a:avLst/>
                    <a:gdLst>
                      <a:gd name="T0" fmla="*/ 6 w 6"/>
                      <a:gd name="T1" fmla="*/ 3 h 3"/>
                      <a:gd name="T2" fmla="*/ 3 w 6"/>
                      <a:gd name="T3" fmla="*/ 0 h 3"/>
                      <a:gd name="T4" fmla="*/ 3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3"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9" name="Freeform 455"/>
                  <p:cNvSpPr>
                    <a:spLocks/>
                  </p:cNvSpPr>
                  <p:nvPr/>
                </p:nvSpPr>
                <p:spPr bwMode="auto">
                  <a:xfrm>
                    <a:off x="2692" y="640"/>
                    <a:ext cx="6" cy="3"/>
                  </a:xfrm>
                  <a:custGeom>
                    <a:avLst/>
                    <a:gdLst>
                      <a:gd name="T0" fmla="*/ 3 w 6"/>
                      <a:gd name="T1" fmla="*/ 0 h 3"/>
                      <a:gd name="T2" fmla="*/ 3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3"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0" name="Freeform 456"/>
                  <p:cNvSpPr>
                    <a:spLocks/>
                  </p:cNvSpPr>
                  <p:nvPr/>
                </p:nvSpPr>
                <p:spPr bwMode="auto">
                  <a:xfrm>
                    <a:off x="2317" y="694"/>
                    <a:ext cx="127" cy="209"/>
                  </a:xfrm>
                  <a:custGeom>
                    <a:avLst/>
                    <a:gdLst>
                      <a:gd name="T0" fmla="*/ 40 w 127"/>
                      <a:gd name="T1" fmla="*/ 188 h 209"/>
                      <a:gd name="T2" fmla="*/ 34 w 127"/>
                      <a:gd name="T3" fmla="*/ 188 h 209"/>
                      <a:gd name="T4" fmla="*/ 31 w 127"/>
                      <a:gd name="T5" fmla="*/ 197 h 209"/>
                      <a:gd name="T6" fmla="*/ 12 w 127"/>
                      <a:gd name="T7" fmla="*/ 197 h 209"/>
                      <a:gd name="T8" fmla="*/ 3 w 127"/>
                      <a:gd name="T9" fmla="*/ 182 h 209"/>
                      <a:gd name="T10" fmla="*/ 6 w 127"/>
                      <a:gd name="T11" fmla="*/ 176 h 209"/>
                      <a:gd name="T12" fmla="*/ 3 w 127"/>
                      <a:gd name="T13" fmla="*/ 170 h 209"/>
                      <a:gd name="T14" fmla="*/ 6 w 127"/>
                      <a:gd name="T15" fmla="*/ 164 h 209"/>
                      <a:gd name="T16" fmla="*/ 15 w 127"/>
                      <a:gd name="T17" fmla="*/ 145 h 209"/>
                      <a:gd name="T18" fmla="*/ 37 w 127"/>
                      <a:gd name="T19" fmla="*/ 148 h 209"/>
                      <a:gd name="T20" fmla="*/ 37 w 127"/>
                      <a:gd name="T21" fmla="*/ 145 h 209"/>
                      <a:gd name="T22" fmla="*/ 55 w 127"/>
                      <a:gd name="T23" fmla="*/ 142 h 209"/>
                      <a:gd name="T24" fmla="*/ 34 w 127"/>
                      <a:gd name="T25" fmla="*/ 133 h 209"/>
                      <a:gd name="T26" fmla="*/ 28 w 127"/>
                      <a:gd name="T27" fmla="*/ 127 h 209"/>
                      <a:gd name="T28" fmla="*/ 15 w 127"/>
                      <a:gd name="T29" fmla="*/ 130 h 209"/>
                      <a:gd name="T30" fmla="*/ 15 w 127"/>
                      <a:gd name="T31" fmla="*/ 124 h 209"/>
                      <a:gd name="T32" fmla="*/ 9 w 127"/>
                      <a:gd name="T33" fmla="*/ 118 h 209"/>
                      <a:gd name="T34" fmla="*/ 25 w 127"/>
                      <a:gd name="T35" fmla="*/ 106 h 209"/>
                      <a:gd name="T36" fmla="*/ 25 w 127"/>
                      <a:gd name="T37" fmla="*/ 103 h 209"/>
                      <a:gd name="T38" fmla="*/ 18 w 127"/>
                      <a:gd name="T39" fmla="*/ 88 h 209"/>
                      <a:gd name="T40" fmla="*/ 25 w 127"/>
                      <a:gd name="T41" fmla="*/ 73 h 209"/>
                      <a:gd name="T42" fmla="*/ 52 w 127"/>
                      <a:gd name="T43" fmla="*/ 88 h 209"/>
                      <a:gd name="T44" fmla="*/ 46 w 127"/>
                      <a:gd name="T45" fmla="*/ 76 h 209"/>
                      <a:gd name="T46" fmla="*/ 40 w 127"/>
                      <a:gd name="T47" fmla="*/ 67 h 209"/>
                      <a:gd name="T48" fmla="*/ 31 w 127"/>
                      <a:gd name="T49" fmla="*/ 49 h 209"/>
                      <a:gd name="T50" fmla="*/ 43 w 127"/>
                      <a:gd name="T51" fmla="*/ 58 h 209"/>
                      <a:gd name="T52" fmla="*/ 52 w 127"/>
                      <a:gd name="T53" fmla="*/ 49 h 209"/>
                      <a:gd name="T54" fmla="*/ 64 w 127"/>
                      <a:gd name="T55" fmla="*/ 49 h 209"/>
                      <a:gd name="T56" fmla="*/ 58 w 127"/>
                      <a:gd name="T57" fmla="*/ 37 h 209"/>
                      <a:gd name="T58" fmla="*/ 76 w 127"/>
                      <a:gd name="T59" fmla="*/ 28 h 209"/>
                      <a:gd name="T60" fmla="*/ 85 w 127"/>
                      <a:gd name="T61" fmla="*/ 25 h 209"/>
                      <a:gd name="T62" fmla="*/ 85 w 127"/>
                      <a:gd name="T63" fmla="*/ 9 h 209"/>
                      <a:gd name="T64" fmla="*/ 82 w 127"/>
                      <a:gd name="T65" fmla="*/ 0 h 209"/>
                      <a:gd name="T66" fmla="*/ 97 w 127"/>
                      <a:gd name="T67" fmla="*/ 6 h 209"/>
                      <a:gd name="T68" fmla="*/ 103 w 127"/>
                      <a:gd name="T69" fmla="*/ 34 h 209"/>
                      <a:gd name="T70" fmla="*/ 100 w 127"/>
                      <a:gd name="T71" fmla="*/ 70 h 209"/>
                      <a:gd name="T72" fmla="*/ 112 w 127"/>
                      <a:gd name="T73" fmla="*/ 67 h 209"/>
                      <a:gd name="T74" fmla="*/ 112 w 127"/>
                      <a:gd name="T75" fmla="*/ 79 h 209"/>
                      <a:gd name="T76" fmla="*/ 112 w 127"/>
                      <a:gd name="T77" fmla="*/ 97 h 209"/>
                      <a:gd name="T78" fmla="*/ 124 w 127"/>
                      <a:gd name="T79" fmla="*/ 76 h 209"/>
                      <a:gd name="T80" fmla="*/ 121 w 127"/>
                      <a:gd name="T81" fmla="*/ 91 h 209"/>
                      <a:gd name="T82" fmla="*/ 118 w 127"/>
                      <a:gd name="T83" fmla="*/ 100 h 209"/>
                      <a:gd name="T84" fmla="*/ 109 w 127"/>
                      <a:gd name="T85" fmla="*/ 121 h 209"/>
                      <a:gd name="T86" fmla="*/ 103 w 127"/>
                      <a:gd name="T87" fmla="*/ 127 h 209"/>
                      <a:gd name="T88" fmla="*/ 112 w 127"/>
                      <a:gd name="T89" fmla="*/ 127 h 209"/>
                      <a:gd name="T90" fmla="*/ 112 w 127"/>
                      <a:gd name="T91" fmla="*/ 142 h 209"/>
                      <a:gd name="T92" fmla="*/ 121 w 127"/>
                      <a:gd name="T93" fmla="*/ 148 h 209"/>
                      <a:gd name="T94" fmla="*/ 109 w 127"/>
                      <a:gd name="T95" fmla="*/ 161 h 209"/>
                      <a:gd name="T96" fmla="*/ 88 w 127"/>
                      <a:gd name="T97" fmla="*/ 164 h 209"/>
                      <a:gd name="T98" fmla="*/ 79 w 127"/>
                      <a:gd name="T99" fmla="*/ 173 h 209"/>
                      <a:gd name="T100" fmla="*/ 67 w 127"/>
                      <a:gd name="T101" fmla="*/ 176 h 209"/>
                      <a:gd name="T102" fmla="*/ 73 w 127"/>
                      <a:gd name="T103" fmla="*/ 161 h 209"/>
                      <a:gd name="T104" fmla="*/ 64 w 127"/>
                      <a:gd name="T105" fmla="*/ 185 h 209"/>
                      <a:gd name="T106" fmla="*/ 61 w 127"/>
                      <a:gd name="T107" fmla="*/ 194 h 209"/>
                      <a:gd name="T108" fmla="*/ 49 w 127"/>
                      <a:gd name="T109" fmla="*/ 19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209">
                        <a:moveTo>
                          <a:pt x="40" y="209"/>
                        </a:moveTo>
                        <a:lnTo>
                          <a:pt x="40" y="206"/>
                        </a:lnTo>
                        <a:lnTo>
                          <a:pt x="37" y="203"/>
                        </a:lnTo>
                        <a:lnTo>
                          <a:pt x="40" y="197"/>
                        </a:lnTo>
                        <a:lnTo>
                          <a:pt x="37" y="191"/>
                        </a:lnTo>
                        <a:lnTo>
                          <a:pt x="40" y="188"/>
                        </a:lnTo>
                        <a:lnTo>
                          <a:pt x="43" y="182"/>
                        </a:lnTo>
                        <a:lnTo>
                          <a:pt x="43" y="176"/>
                        </a:lnTo>
                        <a:lnTo>
                          <a:pt x="43" y="173"/>
                        </a:lnTo>
                        <a:lnTo>
                          <a:pt x="40" y="179"/>
                        </a:lnTo>
                        <a:lnTo>
                          <a:pt x="37" y="182"/>
                        </a:lnTo>
                        <a:lnTo>
                          <a:pt x="34" y="188"/>
                        </a:lnTo>
                        <a:lnTo>
                          <a:pt x="34" y="197"/>
                        </a:lnTo>
                        <a:lnTo>
                          <a:pt x="31" y="206"/>
                        </a:lnTo>
                        <a:lnTo>
                          <a:pt x="31" y="206"/>
                        </a:lnTo>
                        <a:lnTo>
                          <a:pt x="31" y="203"/>
                        </a:lnTo>
                        <a:lnTo>
                          <a:pt x="31" y="200"/>
                        </a:lnTo>
                        <a:lnTo>
                          <a:pt x="31" y="197"/>
                        </a:lnTo>
                        <a:lnTo>
                          <a:pt x="25" y="194"/>
                        </a:lnTo>
                        <a:lnTo>
                          <a:pt x="25" y="194"/>
                        </a:lnTo>
                        <a:lnTo>
                          <a:pt x="25" y="200"/>
                        </a:lnTo>
                        <a:lnTo>
                          <a:pt x="22" y="203"/>
                        </a:lnTo>
                        <a:lnTo>
                          <a:pt x="18" y="203"/>
                        </a:lnTo>
                        <a:lnTo>
                          <a:pt x="12" y="197"/>
                        </a:lnTo>
                        <a:lnTo>
                          <a:pt x="6" y="197"/>
                        </a:lnTo>
                        <a:lnTo>
                          <a:pt x="9" y="191"/>
                        </a:lnTo>
                        <a:lnTo>
                          <a:pt x="3" y="188"/>
                        </a:lnTo>
                        <a:lnTo>
                          <a:pt x="3" y="191"/>
                        </a:lnTo>
                        <a:lnTo>
                          <a:pt x="3" y="185"/>
                        </a:lnTo>
                        <a:lnTo>
                          <a:pt x="3" y="182"/>
                        </a:lnTo>
                        <a:lnTo>
                          <a:pt x="6" y="179"/>
                        </a:lnTo>
                        <a:lnTo>
                          <a:pt x="0" y="182"/>
                        </a:lnTo>
                        <a:lnTo>
                          <a:pt x="0" y="179"/>
                        </a:lnTo>
                        <a:lnTo>
                          <a:pt x="0" y="173"/>
                        </a:lnTo>
                        <a:lnTo>
                          <a:pt x="6" y="173"/>
                        </a:lnTo>
                        <a:lnTo>
                          <a:pt x="6" y="176"/>
                        </a:lnTo>
                        <a:lnTo>
                          <a:pt x="9" y="176"/>
                        </a:lnTo>
                        <a:lnTo>
                          <a:pt x="15" y="173"/>
                        </a:lnTo>
                        <a:lnTo>
                          <a:pt x="9" y="173"/>
                        </a:lnTo>
                        <a:lnTo>
                          <a:pt x="9" y="170"/>
                        </a:lnTo>
                        <a:lnTo>
                          <a:pt x="6" y="167"/>
                        </a:lnTo>
                        <a:lnTo>
                          <a:pt x="3" y="170"/>
                        </a:lnTo>
                        <a:lnTo>
                          <a:pt x="3" y="170"/>
                        </a:lnTo>
                        <a:lnTo>
                          <a:pt x="3" y="164"/>
                        </a:lnTo>
                        <a:lnTo>
                          <a:pt x="3" y="158"/>
                        </a:lnTo>
                        <a:lnTo>
                          <a:pt x="6" y="158"/>
                        </a:lnTo>
                        <a:lnTo>
                          <a:pt x="6" y="164"/>
                        </a:lnTo>
                        <a:lnTo>
                          <a:pt x="6" y="164"/>
                        </a:lnTo>
                        <a:lnTo>
                          <a:pt x="9" y="161"/>
                        </a:lnTo>
                        <a:lnTo>
                          <a:pt x="9" y="158"/>
                        </a:lnTo>
                        <a:lnTo>
                          <a:pt x="6" y="151"/>
                        </a:lnTo>
                        <a:lnTo>
                          <a:pt x="6" y="145"/>
                        </a:lnTo>
                        <a:lnTo>
                          <a:pt x="9" y="145"/>
                        </a:lnTo>
                        <a:lnTo>
                          <a:pt x="15" y="145"/>
                        </a:lnTo>
                        <a:lnTo>
                          <a:pt x="18" y="142"/>
                        </a:lnTo>
                        <a:lnTo>
                          <a:pt x="18" y="139"/>
                        </a:lnTo>
                        <a:lnTo>
                          <a:pt x="25" y="145"/>
                        </a:lnTo>
                        <a:lnTo>
                          <a:pt x="28" y="145"/>
                        </a:lnTo>
                        <a:lnTo>
                          <a:pt x="31" y="148"/>
                        </a:lnTo>
                        <a:lnTo>
                          <a:pt x="37" y="148"/>
                        </a:lnTo>
                        <a:lnTo>
                          <a:pt x="43" y="148"/>
                        </a:lnTo>
                        <a:lnTo>
                          <a:pt x="46" y="151"/>
                        </a:lnTo>
                        <a:lnTo>
                          <a:pt x="55" y="148"/>
                        </a:lnTo>
                        <a:lnTo>
                          <a:pt x="52" y="145"/>
                        </a:lnTo>
                        <a:lnTo>
                          <a:pt x="43" y="145"/>
                        </a:lnTo>
                        <a:lnTo>
                          <a:pt x="37" y="145"/>
                        </a:lnTo>
                        <a:lnTo>
                          <a:pt x="31" y="142"/>
                        </a:lnTo>
                        <a:lnTo>
                          <a:pt x="34" y="142"/>
                        </a:lnTo>
                        <a:lnTo>
                          <a:pt x="37" y="139"/>
                        </a:lnTo>
                        <a:lnTo>
                          <a:pt x="40" y="142"/>
                        </a:lnTo>
                        <a:lnTo>
                          <a:pt x="46" y="142"/>
                        </a:lnTo>
                        <a:lnTo>
                          <a:pt x="55" y="142"/>
                        </a:lnTo>
                        <a:lnTo>
                          <a:pt x="52" y="139"/>
                        </a:lnTo>
                        <a:lnTo>
                          <a:pt x="43" y="139"/>
                        </a:lnTo>
                        <a:lnTo>
                          <a:pt x="40" y="136"/>
                        </a:lnTo>
                        <a:lnTo>
                          <a:pt x="34" y="136"/>
                        </a:lnTo>
                        <a:lnTo>
                          <a:pt x="31" y="136"/>
                        </a:lnTo>
                        <a:lnTo>
                          <a:pt x="34" y="133"/>
                        </a:lnTo>
                        <a:lnTo>
                          <a:pt x="34" y="133"/>
                        </a:lnTo>
                        <a:lnTo>
                          <a:pt x="37" y="133"/>
                        </a:lnTo>
                        <a:lnTo>
                          <a:pt x="34" y="130"/>
                        </a:lnTo>
                        <a:lnTo>
                          <a:pt x="28" y="130"/>
                        </a:lnTo>
                        <a:lnTo>
                          <a:pt x="28" y="130"/>
                        </a:lnTo>
                        <a:lnTo>
                          <a:pt x="28" y="127"/>
                        </a:lnTo>
                        <a:lnTo>
                          <a:pt x="28" y="124"/>
                        </a:lnTo>
                        <a:lnTo>
                          <a:pt x="28" y="124"/>
                        </a:lnTo>
                        <a:lnTo>
                          <a:pt x="25" y="127"/>
                        </a:lnTo>
                        <a:lnTo>
                          <a:pt x="22" y="127"/>
                        </a:lnTo>
                        <a:lnTo>
                          <a:pt x="18" y="130"/>
                        </a:lnTo>
                        <a:lnTo>
                          <a:pt x="15" y="130"/>
                        </a:lnTo>
                        <a:lnTo>
                          <a:pt x="15" y="130"/>
                        </a:lnTo>
                        <a:lnTo>
                          <a:pt x="18" y="127"/>
                        </a:lnTo>
                        <a:lnTo>
                          <a:pt x="18" y="127"/>
                        </a:lnTo>
                        <a:lnTo>
                          <a:pt x="22" y="121"/>
                        </a:lnTo>
                        <a:lnTo>
                          <a:pt x="18" y="121"/>
                        </a:lnTo>
                        <a:lnTo>
                          <a:pt x="15" y="124"/>
                        </a:lnTo>
                        <a:lnTo>
                          <a:pt x="9" y="121"/>
                        </a:lnTo>
                        <a:lnTo>
                          <a:pt x="9" y="124"/>
                        </a:lnTo>
                        <a:lnTo>
                          <a:pt x="6" y="121"/>
                        </a:lnTo>
                        <a:lnTo>
                          <a:pt x="6" y="121"/>
                        </a:lnTo>
                        <a:lnTo>
                          <a:pt x="9" y="118"/>
                        </a:lnTo>
                        <a:lnTo>
                          <a:pt x="9" y="118"/>
                        </a:lnTo>
                        <a:lnTo>
                          <a:pt x="6" y="115"/>
                        </a:lnTo>
                        <a:lnTo>
                          <a:pt x="9" y="112"/>
                        </a:lnTo>
                        <a:lnTo>
                          <a:pt x="12" y="106"/>
                        </a:lnTo>
                        <a:lnTo>
                          <a:pt x="15" y="106"/>
                        </a:lnTo>
                        <a:lnTo>
                          <a:pt x="18" y="106"/>
                        </a:lnTo>
                        <a:lnTo>
                          <a:pt x="25" y="106"/>
                        </a:lnTo>
                        <a:lnTo>
                          <a:pt x="28" y="106"/>
                        </a:lnTo>
                        <a:lnTo>
                          <a:pt x="31" y="106"/>
                        </a:lnTo>
                        <a:lnTo>
                          <a:pt x="31" y="103"/>
                        </a:lnTo>
                        <a:lnTo>
                          <a:pt x="31" y="103"/>
                        </a:lnTo>
                        <a:lnTo>
                          <a:pt x="28" y="103"/>
                        </a:lnTo>
                        <a:lnTo>
                          <a:pt x="25" y="103"/>
                        </a:lnTo>
                        <a:lnTo>
                          <a:pt x="18" y="103"/>
                        </a:lnTo>
                        <a:lnTo>
                          <a:pt x="15" y="100"/>
                        </a:lnTo>
                        <a:lnTo>
                          <a:pt x="15" y="91"/>
                        </a:lnTo>
                        <a:lnTo>
                          <a:pt x="18" y="91"/>
                        </a:lnTo>
                        <a:lnTo>
                          <a:pt x="18" y="88"/>
                        </a:lnTo>
                        <a:lnTo>
                          <a:pt x="18" y="88"/>
                        </a:lnTo>
                        <a:lnTo>
                          <a:pt x="25" y="85"/>
                        </a:lnTo>
                        <a:lnTo>
                          <a:pt x="22" y="79"/>
                        </a:lnTo>
                        <a:lnTo>
                          <a:pt x="25" y="79"/>
                        </a:lnTo>
                        <a:lnTo>
                          <a:pt x="25" y="76"/>
                        </a:lnTo>
                        <a:lnTo>
                          <a:pt x="25" y="73"/>
                        </a:lnTo>
                        <a:lnTo>
                          <a:pt x="25" y="73"/>
                        </a:lnTo>
                        <a:lnTo>
                          <a:pt x="25" y="73"/>
                        </a:lnTo>
                        <a:lnTo>
                          <a:pt x="28" y="76"/>
                        </a:lnTo>
                        <a:lnTo>
                          <a:pt x="34" y="82"/>
                        </a:lnTo>
                        <a:lnTo>
                          <a:pt x="43" y="82"/>
                        </a:lnTo>
                        <a:lnTo>
                          <a:pt x="49" y="88"/>
                        </a:lnTo>
                        <a:lnTo>
                          <a:pt x="52" y="88"/>
                        </a:lnTo>
                        <a:lnTo>
                          <a:pt x="52" y="79"/>
                        </a:lnTo>
                        <a:lnTo>
                          <a:pt x="55" y="79"/>
                        </a:lnTo>
                        <a:lnTo>
                          <a:pt x="55" y="76"/>
                        </a:lnTo>
                        <a:lnTo>
                          <a:pt x="52" y="73"/>
                        </a:lnTo>
                        <a:lnTo>
                          <a:pt x="49" y="76"/>
                        </a:lnTo>
                        <a:lnTo>
                          <a:pt x="46" y="76"/>
                        </a:lnTo>
                        <a:lnTo>
                          <a:pt x="43" y="76"/>
                        </a:lnTo>
                        <a:lnTo>
                          <a:pt x="43" y="73"/>
                        </a:lnTo>
                        <a:lnTo>
                          <a:pt x="40" y="70"/>
                        </a:lnTo>
                        <a:lnTo>
                          <a:pt x="40" y="70"/>
                        </a:lnTo>
                        <a:lnTo>
                          <a:pt x="43" y="70"/>
                        </a:lnTo>
                        <a:lnTo>
                          <a:pt x="40" y="67"/>
                        </a:lnTo>
                        <a:lnTo>
                          <a:pt x="37" y="67"/>
                        </a:lnTo>
                        <a:lnTo>
                          <a:pt x="34" y="64"/>
                        </a:lnTo>
                        <a:lnTo>
                          <a:pt x="31" y="58"/>
                        </a:lnTo>
                        <a:lnTo>
                          <a:pt x="34" y="55"/>
                        </a:lnTo>
                        <a:lnTo>
                          <a:pt x="31" y="52"/>
                        </a:lnTo>
                        <a:lnTo>
                          <a:pt x="31" y="49"/>
                        </a:lnTo>
                        <a:lnTo>
                          <a:pt x="34" y="49"/>
                        </a:lnTo>
                        <a:lnTo>
                          <a:pt x="34" y="52"/>
                        </a:lnTo>
                        <a:lnTo>
                          <a:pt x="37" y="52"/>
                        </a:lnTo>
                        <a:lnTo>
                          <a:pt x="40" y="55"/>
                        </a:lnTo>
                        <a:lnTo>
                          <a:pt x="43" y="55"/>
                        </a:lnTo>
                        <a:lnTo>
                          <a:pt x="43" y="58"/>
                        </a:lnTo>
                        <a:lnTo>
                          <a:pt x="46" y="61"/>
                        </a:lnTo>
                        <a:lnTo>
                          <a:pt x="49" y="55"/>
                        </a:lnTo>
                        <a:lnTo>
                          <a:pt x="46" y="52"/>
                        </a:lnTo>
                        <a:lnTo>
                          <a:pt x="46" y="49"/>
                        </a:lnTo>
                        <a:lnTo>
                          <a:pt x="49" y="49"/>
                        </a:lnTo>
                        <a:lnTo>
                          <a:pt x="52" y="49"/>
                        </a:lnTo>
                        <a:lnTo>
                          <a:pt x="55" y="52"/>
                        </a:lnTo>
                        <a:lnTo>
                          <a:pt x="58" y="52"/>
                        </a:lnTo>
                        <a:lnTo>
                          <a:pt x="61" y="55"/>
                        </a:lnTo>
                        <a:lnTo>
                          <a:pt x="64" y="55"/>
                        </a:lnTo>
                        <a:lnTo>
                          <a:pt x="67" y="52"/>
                        </a:lnTo>
                        <a:lnTo>
                          <a:pt x="64" y="49"/>
                        </a:lnTo>
                        <a:lnTo>
                          <a:pt x="64" y="46"/>
                        </a:lnTo>
                        <a:lnTo>
                          <a:pt x="67" y="46"/>
                        </a:lnTo>
                        <a:lnTo>
                          <a:pt x="67" y="43"/>
                        </a:lnTo>
                        <a:lnTo>
                          <a:pt x="64" y="40"/>
                        </a:lnTo>
                        <a:lnTo>
                          <a:pt x="61" y="37"/>
                        </a:lnTo>
                        <a:lnTo>
                          <a:pt x="58" y="37"/>
                        </a:lnTo>
                        <a:lnTo>
                          <a:pt x="58" y="34"/>
                        </a:lnTo>
                        <a:lnTo>
                          <a:pt x="61" y="31"/>
                        </a:lnTo>
                        <a:lnTo>
                          <a:pt x="64" y="28"/>
                        </a:lnTo>
                        <a:lnTo>
                          <a:pt x="67" y="25"/>
                        </a:lnTo>
                        <a:lnTo>
                          <a:pt x="73" y="31"/>
                        </a:lnTo>
                        <a:lnTo>
                          <a:pt x="76" y="28"/>
                        </a:lnTo>
                        <a:lnTo>
                          <a:pt x="79" y="25"/>
                        </a:lnTo>
                        <a:lnTo>
                          <a:pt x="76" y="25"/>
                        </a:lnTo>
                        <a:lnTo>
                          <a:pt x="76" y="22"/>
                        </a:lnTo>
                        <a:lnTo>
                          <a:pt x="79" y="22"/>
                        </a:lnTo>
                        <a:lnTo>
                          <a:pt x="82" y="22"/>
                        </a:lnTo>
                        <a:lnTo>
                          <a:pt x="85" y="25"/>
                        </a:lnTo>
                        <a:lnTo>
                          <a:pt x="88" y="25"/>
                        </a:lnTo>
                        <a:lnTo>
                          <a:pt x="94" y="19"/>
                        </a:lnTo>
                        <a:lnTo>
                          <a:pt x="94" y="15"/>
                        </a:lnTo>
                        <a:lnTo>
                          <a:pt x="91" y="15"/>
                        </a:lnTo>
                        <a:lnTo>
                          <a:pt x="91" y="12"/>
                        </a:lnTo>
                        <a:lnTo>
                          <a:pt x="85" y="9"/>
                        </a:lnTo>
                        <a:lnTo>
                          <a:pt x="82" y="12"/>
                        </a:lnTo>
                        <a:lnTo>
                          <a:pt x="76" y="12"/>
                        </a:lnTo>
                        <a:lnTo>
                          <a:pt x="76" y="9"/>
                        </a:lnTo>
                        <a:lnTo>
                          <a:pt x="79" y="3"/>
                        </a:lnTo>
                        <a:lnTo>
                          <a:pt x="79" y="0"/>
                        </a:lnTo>
                        <a:lnTo>
                          <a:pt x="82" y="0"/>
                        </a:lnTo>
                        <a:lnTo>
                          <a:pt x="88" y="3"/>
                        </a:lnTo>
                        <a:lnTo>
                          <a:pt x="88" y="3"/>
                        </a:lnTo>
                        <a:lnTo>
                          <a:pt x="88" y="0"/>
                        </a:lnTo>
                        <a:lnTo>
                          <a:pt x="91" y="0"/>
                        </a:lnTo>
                        <a:lnTo>
                          <a:pt x="94" y="3"/>
                        </a:lnTo>
                        <a:lnTo>
                          <a:pt x="97" y="6"/>
                        </a:lnTo>
                        <a:lnTo>
                          <a:pt x="100" y="9"/>
                        </a:lnTo>
                        <a:lnTo>
                          <a:pt x="103" y="12"/>
                        </a:lnTo>
                        <a:lnTo>
                          <a:pt x="106" y="19"/>
                        </a:lnTo>
                        <a:lnTo>
                          <a:pt x="106" y="22"/>
                        </a:lnTo>
                        <a:lnTo>
                          <a:pt x="103" y="28"/>
                        </a:lnTo>
                        <a:lnTo>
                          <a:pt x="103" y="34"/>
                        </a:lnTo>
                        <a:lnTo>
                          <a:pt x="103" y="40"/>
                        </a:lnTo>
                        <a:lnTo>
                          <a:pt x="100" y="43"/>
                        </a:lnTo>
                        <a:lnTo>
                          <a:pt x="100" y="49"/>
                        </a:lnTo>
                        <a:lnTo>
                          <a:pt x="100" y="58"/>
                        </a:lnTo>
                        <a:lnTo>
                          <a:pt x="103" y="64"/>
                        </a:lnTo>
                        <a:lnTo>
                          <a:pt x="100" y="70"/>
                        </a:lnTo>
                        <a:lnTo>
                          <a:pt x="103" y="70"/>
                        </a:lnTo>
                        <a:lnTo>
                          <a:pt x="103" y="73"/>
                        </a:lnTo>
                        <a:lnTo>
                          <a:pt x="103" y="73"/>
                        </a:lnTo>
                        <a:lnTo>
                          <a:pt x="106" y="70"/>
                        </a:lnTo>
                        <a:lnTo>
                          <a:pt x="109" y="67"/>
                        </a:lnTo>
                        <a:lnTo>
                          <a:pt x="112" y="67"/>
                        </a:lnTo>
                        <a:lnTo>
                          <a:pt x="115" y="70"/>
                        </a:lnTo>
                        <a:lnTo>
                          <a:pt x="115" y="76"/>
                        </a:lnTo>
                        <a:lnTo>
                          <a:pt x="115" y="76"/>
                        </a:lnTo>
                        <a:lnTo>
                          <a:pt x="112" y="76"/>
                        </a:lnTo>
                        <a:lnTo>
                          <a:pt x="112" y="76"/>
                        </a:lnTo>
                        <a:lnTo>
                          <a:pt x="112" y="79"/>
                        </a:lnTo>
                        <a:lnTo>
                          <a:pt x="112" y="82"/>
                        </a:lnTo>
                        <a:lnTo>
                          <a:pt x="109" y="88"/>
                        </a:lnTo>
                        <a:lnTo>
                          <a:pt x="109" y="91"/>
                        </a:lnTo>
                        <a:lnTo>
                          <a:pt x="109" y="94"/>
                        </a:lnTo>
                        <a:lnTo>
                          <a:pt x="109" y="94"/>
                        </a:lnTo>
                        <a:lnTo>
                          <a:pt x="112" y="97"/>
                        </a:lnTo>
                        <a:lnTo>
                          <a:pt x="115" y="94"/>
                        </a:lnTo>
                        <a:lnTo>
                          <a:pt x="118" y="91"/>
                        </a:lnTo>
                        <a:lnTo>
                          <a:pt x="115" y="88"/>
                        </a:lnTo>
                        <a:lnTo>
                          <a:pt x="115" y="85"/>
                        </a:lnTo>
                        <a:lnTo>
                          <a:pt x="121" y="76"/>
                        </a:lnTo>
                        <a:lnTo>
                          <a:pt x="124" y="76"/>
                        </a:lnTo>
                        <a:lnTo>
                          <a:pt x="124" y="76"/>
                        </a:lnTo>
                        <a:lnTo>
                          <a:pt x="124" y="79"/>
                        </a:lnTo>
                        <a:lnTo>
                          <a:pt x="127" y="82"/>
                        </a:lnTo>
                        <a:lnTo>
                          <a:pt x="127" y="85"/>
                        </a:lnTo>
                        <a:lnTo>
                          <a:pt x="124" y="88"/>
                        </a:lnTo>
                        <a:lnTo>
                          <a:pt x="121" y="91"/>
                        </a:lnTo>
                        <a:lnTo>
                          <a:pt x="121" y="94"/>
                        </a:lnTo>
                        <a:lnTo>
                          <a:pt x="118" y="94"/>
                        </a:lnTo>
                        <a:lnTo>
                          <a:pt x="115" y="94"/>
                        </a:lnTo>
                        <a:lnTo>
                          <a:pt x="115" y="97"/>
                        </a:lnTo>
                        <a:lnTo>
                          <a:pt x="115" y="100"/>
                        </a:lnTo>
                        <a:lnTo>
                          <a:pt x="118" y="100"/>
                        </a:lnTo>
                        <a:lnTo>
                          <a:pt x="121" y="97"/>
                        </a:lnTo>
                        <a:lnTo>
                          <a:pt x="124" y="100"/>
                        </a:lnTo>
                        <a:lnTo>
                          <a:pt x="121" y="103"/>
                        </a:lnTo>
                        <a:lnTo>
                          <a:pt x="115" y="112"/>
                        </a:lnTo>
                        <a:lnTo>
                          <a:pt x="115" y="112"/>
                        </a:lnTo>
                        <a:lnTo>
                          <a:pt x="109" y="121"/>
                        </a:lnTo>
                        <a:lnTo>
                          <a:pt x="106" y="121"/>
                        </a:lnTo>
                        <a:lnTo>
                          <a:pt x="97" y="124"/>
                        </a:lnTo>
                        <a:lnTo>
                          <a:pt x="94" y="127"/>
                        </a:lnTo>
                        <a:lnTo>
                          <a:pt x="97" y="127"/>
                        </a:lnTo>
                        <a:lnTo>
                          <a:pt x="100" y="127"/>
                        </a:lnTo>
                        <a:lnTo>
                          <a:pt x="103" y="127"/>
                        </a:lnTo>
                        <a:lnTo>
                          <a:pt x="106" y="127"/>
                        </a:lnTo>
                        <a:lnTo>
                          <a:pt x="106" y="127"/>
                        </a:lnTo>
                        <a:lnTo>
                          <a:pt x="109" y="124"/>
                        </a:lnTo>
                        <a:lnTo>
                          <a:pt x="109" y="124"/>
                        </a:lnTo>
                        <a:lnTo>
                          <a:pt x="112" y="124"/>
                        </a:lnTo>
                        <a:lnTo>
                          <a:pt x="112" y="127"/>
                        </a:lnTo>
                        <a:lnTo>
                          <a:pt x="115" y="130"/>
                        </a:lnTo>
                        <a:lnTo>
                          <a:pt x="115" y="133"/>
                        </a:lnTo>
                        <a:lnTo>
                          <a:pt x="112" y="133"/>
                        </a:lnTo>
                        <a:lnTo>
                          <a:pt x="109" y="139"/>
                        </a:lnTo>
                        <a:lnTo>
                          <a:pt x="109" y="142"/>
                        </a:lnTo>
                        <a:lnTo>
                          <a:pt x="112" y="142"/>
                        </a:lnTo>
                        <a:lnTo>
                          <a:pt x="115" y="136"/>
                        </a:lnTo>
                        <a:lnTo>
                          <a:pt x="118" y="130"/>
                        </a:lnTo>
                        <a:lnTo>
                          <a:pt x="118" y="130"/>
                        </a:lnTo>
                        <a:lnTo>
                          <a:pt x="118" y="139"/>
                        </a:lnTo>
                        <a:lnTo>
                          <a:pt x="118" y="145"/>
                        </a:lnTo>
                        <a:lnTo>
                          <a:pt x="121" y="148"/>
                        </a:lnTo>
                        <a:lnTo>
                          <a:pt x="118" y="148"/>
                        </a:lnTo>
                        <a:lnTo>
                          <a:pt x="118" y="151"/>
                        </a:lnTo>
                        <a:lnTo>
                          <a:pt x="118" y="154"/>
                        </a:lnTo>
                        <a:lnTo>
                          <a:pt x="115" y="158"/>
                        </a:lnTo>
                        <a:lnTo>
                          <a:pt x="112" y="161"/>
                        </a:lnTo>
                        <a:lnTo>
                          <a:pt x="109" y="161"/>
                        </a:lnTo>
                        <a:lnTo>
                          <a:pt x="103" y="161"/>
                        </a:lnTo>
                        <a:lnTo>
                          <a:pt x="97" y="161"/>
                        </a:lnTo>
                        <a:lnTo>
                          <a:pt x="94" y="161"/>
                        </a:lnTo>
                        <a:lnTo>
                          <a:pt x="88" y="167"/>
                        </a:lnTo>
                        <a:lnTo>
                          <a:pt x="88" y="167"/>
                        </a:lnTo>
                        <a:lnTo>
                          <a:pt x="88" y="164"/>
                        </a:lnTo>
                        <a:lnTo>
                          <a:pt x="88" y="164"/>
                        </a:lnTo>
                        <a:lnTo>
                          <a:pt x="88" y="161"/>
                        </a:lnTo>
                        <a:lnTo>
                          <a:pt x="85" y="161"/>
                        </a:lnTo>
                        <a:lnTo>
                          <a:pt x="82" y="164"/>
                        </a:lnTo>
                        <a:lnTo>
                          <a:pt x="82" y="170"/>
                        </a:lnTo>
                        <a:lnTo>
                          <a:pt x="79" y="173"/>
                        </a:lnTo>
                        <a:lnTo>
                          <a:pt x="73" y="179"/>
                        </a:lnTo>
                        <a:lnTo>
                          <a:pt x="70" y="185"/>
                        </a:lnTo>
                        <a:lnTo>
                          <a:pt x="70" y="188"/>
                        </a:lnTo>
                        <a:lnTo>
                          <a:pt x="67" y="185"/>
                        </a:lnTo>
                        <a:lnTo>
                          <a:pt x="67" y="179"/>
                        </a:lnTo>
                        <a:lnTo>
                          <a:pt x="67" y="176"/>
                        </a:lnTo>
                        <a:lnTo>
                          <a:pt x="70" y="173"/>
                        </a:lnTo>
                        <a:lnTo>
                          <a:pt x="73" y="164"/>
                        </a:lnTo>
                        <a:lnTo>
                          <a:pt x="76" y="164"/>
                        </a:lnTo>
                        <a:lnTo>
                          <a:pt x="76" y="161"/>
                        </a:lnTo>
                        <a:lnTo>
                          <a:pt x="76" y="154"/>
                        </a:lnTo>
                        <a:lnTo>
                          <a:pt x="73" y="161"/>
                        </a:lnTo>
                        <a:lnTo>
                          <a:pt x="70" y="161"/>
                        </a:lnTo>
                        <a:lnTo>
                          <a:pt x="67" y="170"/>
                        </a:lnTo>
                        <a:lnTo>
                          <a:pt x="61" y="173"/>
                        </a:lnTo>
                        <a:lnTo>
                          <a:pt x="61" y="176"/>
                        </a:lnTo>
                        <a:lnTo>
                          <a:pt x="64" y="179"/>
                        </a:lnTo>
                        <a:lnTo>
                          <a:pt x="64" y="185"/>
                        </a:lnTo>
                        <a:lnTo>
                          <a:pt x="58" y="185"/>
                        </a:lnTo>
                        <a:lnTo>
                          <a:pt x="58" y="185"/>
                        </a:lnTo>
                        <a:lnTo>
                          <a:pt x="58" y="188"/>
                        </a:lnTo>
                        <a:lnTo>
                          <a:pt x="64" y="188"/>
                        </a:lnTo>
                        <a:lnTo>
                          <a:pt x="64" y="191"/>
                        </a:lnTo>
                        <a:lnTo>
                          <a:pt x="61" y="194"/>
                        </a:lnTo>
                        <a:lnTo>
                          <a:pt x="55" y="197"/>
                        </a:lnTo>
                        <a:lnTo>
                          <a:pt x="55" y="197"/>
                        </a:lnTo>
                        <a:lnTo>
                          <a:pt x="55" y="191"/>
                        </a:lnTo>
                        <a:lnTo>
                          <a:pt x="55" y="185"/>
                        </a:lnTo>
                        <a:lnTo>
                          <a:pt x="52" y="188"/>
                        </a:lnTo>
                        <a:lnTo>
                          <a:pt x="49" y="197"/>
                        </a:lnTo>
                        <a:lnTo>
                          <a:pt x="43" y="203"/>
                        </a:lnTo>
                        <a:lnTo>
                          <a:pt x="40" y="206"/>
                        </a:lnTo>
                        <a:lnTo>
                          <a:pt x="40" y="209"/>
                        </a:lnTo>
                        <a:lnTo>
                          <a:pt x="40" y="20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457"/>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close/>
                        <a:moveTo>
                          <a:pt x="3" y="176"/>
                        </a:moveTo>
                        <a:lnTo>
                          <a:pt x="6" y="176"/>
                        </a:lnTo>
                        <a:lnTo>
                          <a:pt x="6" y="179"/>
                        </a:lnTo>
                        <a:lnTo>
                          <a:pt x="3" y="179"/>
                        </a:lnTo>
                        <a:lnTo>
                          <a:pt x="0" y="182"/>
                        </a:lnTo>
                        <a:lnTo>
                          <a:pt x="0" y="179"/>
                        </a:lnTo>
                        <a:lnTo>
                          <a:pt x="0" y="176"/>
                        </a:lnTo>
                        <a:lnTo>
                          <a:pt x="3" y="176"/>
                        </a:lnTo>
                        <a:close/>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458"/>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moveTo>
                          <a:pt x="3" y="176"/>
                        </a:moveTo>
                        <a:lnTo>
                          <a:pt x="6" y="176"/>
                        </a:lnTo>
                        <a:lnTo>
                          <a:pt x="6" y="179"/>
                        </a:lnTo>
                        <a:lnTo>
                          <a:pt x="3" y="179"/>
                        </a:lnTo>
                        <a:lnTo>
                          <a:pt x="0" y="182"/>
                        </a:lnTo>
                        <a:lnTo>
                          <a:pt x="0" y="179"/>
                        </a:lnTo>
                        <a:lnTo>
                          <a:pt x="0" y="176"/>
                        </a:lnTo>
                        <a:lnTo>
                          <a:pt x="3" y="176"/>
                        </a:lnTo>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3" name="Freeform 459"/>
                  <p:cNvSpPr>
                    <a:spLocks/>
                  </p:cNvSpPr>
                  <p:nvPr/>
                </p:nvSpPr>
                <p:spPr bwMode="auto">
                  <a:xfrm>
                    <a:off x="2366" y="737"/>
                    <a:ext cx="6" cy="3"/>
                  </a:xfrm>
                  <a:custGeom>
                    <a:avLst/>
                    <a:gdLst>
                      <a:gd name="T0" fmla="*/ 6 w 6"/>
                      <a:gd name="T1" fmla="*/ 3 h 3"/>
                      <a:gd name="T2" fmla="*/ 6 w 6"/>
                      <a:gd name="T3" fmla="*/ 3 h 3"/>
                      <a:gd name="T4" fmla="*/ 3 w 6"/>
                      <a:gd name="T5" fmla="*/ 0 h 3"/>
                      <a:gd name="T6" fmla="*/ 0 w 6"/>
                      <a:gd name="T7" fmla="*/ 0 h 3"/>
                      <a:gd name="T8" fmla="*/ 0 w 6"/>
                      <a:gd name="T9" fmla="*/ 0 h 3"/>
                      <a:gd name="T10" fmla="*/ 0 w 6"/>
                      <a:gd name="T11" fmla="*/ 0 h 3"/>
                      <a:gd name="T12" fmla="*/ 3 w 6"/>
                      <a:gd name="T13" fmla="*/ 0 h 3"/>
                      <a:gd name="T14" fmla="*/ 3 w 6"/>
                      <a:gd name="T15" fmla="*/ 0 h 3"/>
                      <a:gd name="T16" fmla="*/ 6 w 6"/>
                      <a:gd name="T17" fmla="*/ 0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3" y="0"/>
                        </a:lnTo>
                        <a:lnTo>
                          <a:pt x="0" y="0"/>
                        </a:lnTo>
                        <a:lnTo>
                          <a:pt x="0" y="0"/>
                        </a:lnTo>
                        <a:lnTo>
                          <a:pt x="0" y="0"/>
                        </a:lnTo>
                        <a:lnTo>
                          <a:pt x="3" y="0"/>
                        </a:lnTo>
                        <a:lnTo>
                          <a:pt x="3" y="0"/>
                        </a:lnTo>
                        <a:lnTo>
                          <a:pt x="6" y="0"/>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4" name="Freeform 460"/>
                  <p:cNvSpPr>
                    <a:spLocks/>
                  </p:cNvSpPr>
                  <p:nvPr/>
                </p:nvSpPr>
                <p:spPr bwMode="auto">
                  <a:xfrm>
                    <a:off x="2366" y="737"/>
                    <a:ext cx="6" cy="3"/>
                  </a:xfrm>
                  <a:custGeom>
                    <a:avLst/>
                    <a:gdLst>
                      <a:gd name="T0" fmla="*/ 3 w 6"/>
                      <a:gd name="T1" fmla="*/ 0 h 3"/>
                      <a:gd name="T2" fmla="*/ 0 w 6"/>
                      <a:gd name="T3" fmla="*/ 0 h 3"/>
                      <a:gd name="T4" fmla="*/ 0 w 6"/>
                      <a:gd name="T5" fmla="*/ 0 h 3"/>
                      <a:gd name="T6" fmla="*/ 0 w 6"/>
                      <a:gd name="T7" fmla="*/ 0 h 3"/>
                      <a:gd name="T8" fmla="*/ 3 w 6"/>
                      <a:gd name="T9" fmla="*/ 3 h 3"/>
                      <a:gd name="T10" fmla="*/ 6 w 6"/>
                      <a:gd name="T11" fmla="*/ 3 h 3"/>
                      <a:gd name="T12" fmla="*/ 6 w 6"/>
                      <a:gd name="T13" fmla="*/ 3 h 3"/>
                      <a:gd name="T14" fmla="*/ 6 w 6"/>
                      <a:gd name="T15" fmla="*/ 0 h 3"/>
                      <a:gd name="T16" fmla="*/ 3 w 6"/>
                      <a:gd name="T17" fmla="*/ 0 h 3"/>
                      <a:gd name="T18" fmla="*/ 3 w 6"/>
                      <a:gd name="T19" fmla="*/ 0 h 3"/>
                      <a:gd name="T20" fmla="*/ 3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3" y="0"/>
                        </a:moveTo>
                        <a:lnTo>
                          <a:pt x="0" y="0"/>
                        </a:lnTo>
                        <a:lnTo>
                          <a:pt x="0" y="0"/>
                        </a:lnTo>
                        <a:lnTo>
                          <a:pt x="0" y="0"/>
                        </a:lnTo>
                        <a:lnTo>
                          <a:pt x="3" y="3"/>
                        </a:lnTo>
                        <a:lnTo>
                          <a:pt x="6" y="3"/>
                        </a:lnTo>
                        <a:lnTo>
                          <a:pt x="6" y="3"/>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461"/>
                  <p:cNvSpPr>
                    <a:spLocks/>
                  </p:cNvSpPr>
                  <p:nvPr/>
                </p:nvSpPr>
                <p:spPr bwMode="auto">
                  <a:xfrm>
                    <a:off x="2465" y="1389"/>
                    <a:ext cx="3" cy="3"/>
                  </a:xfrm>
                  <a:custGeom>
                    <a:avLst/>
                    <a:gdLst>
                      <a:gd name="T0" fmla="*/ 0 w 3"/>
                      <a:gd name="T1" fmla="*/ 0 h 3"/>
                      <a:gd name="T2" fmla="*/ 3 w 3"/>
                      <a:gd name="T3" fmla="*/ 3 h 3"/>
                      <a:gd name="T4" fmla="*/ 3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462"/>
                  <p:cNvSpPr>
                    <a:spLocks/>
                  </p:cNvSpPr>
                  <p:nvPr/>
                </p:nvSpPr>
                <p:spPr bwMode="auto">
                  <a:xfrm>
                    <a:off x="2465" y="1389"/>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7" name="Freeform 463"/>
                  <p:cNvSpPr>
                    <a:spLocks/>
                  </p:cNvSpPr>
                  <p:nvPr/>
                </p:nvSpPr>
                <p:spPr bwMode="auto">
                  <a:xfrm>
                    <a:off x="2369" y="894"/>
                    <a:ext cx="6" cy="6"/>
                  </a:xfrm>
                  <a:custGeom>
                    <a:avLst/>
                    <a:gdLst>
                      <a:gd name="T0" fmla="*/ 0 w 6"/>
                      <a:gd name="T1" fmla="*/ 6 h 6"/>
                      <a:gd name="T2" fmla="*/ 3 w 6"/>
                      <a:gd name="T3" fmla="*/ 3 h 6"/>
                      <a:gd name="T4" fmla="*/ 3 w 6"/>
                      <a:gd name="T5" fmla="*/ 0 h 6"/>
                      <a:gd name="T6" fmla="*/ 6 w 6"/>
                      <a:gd name="T7" fmla="*/ 0 h 6"/>
                      <a:gd name="T8" fmla="*/ 6 w 6"/>
                      <a:gd name="T9" fmla="*/ 0 h 6"/>
                      <a:gd name="T10" fmla="*/ 3 w 6"/>
                      <a:gd name="T11" fmla="*/ 3 h 6"/>
                      <a:gd name="T12" fmla="*/ 3 w 6"/>
                      <a:gd name="T13" fmla="*/ 3 h 6"/>
                      <a:gd name="T14" fmla="*/ 0 w 6"/>
                      <a:gd name="T15" fmla="*/ 6 h 6"/>
                      <a:gd name="T16" fmla="*/ 0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lnTo>
                          <a:pt x="3" y="3"/>
                        </a:lnTo>
                        <a:lnTo>
                          <a:pt x="3" y="0"/>
                        </a:lnTo>
                        <a:lnTo>
                          <a:pt x="6" y="0"/>
                        </a:lnTo>
                        <a:lnTo>
                          <a:pt x="6" y="0"/>
                        </a:lnTo>
                        <a:lnTo>
                          <a:pt x="3" y="3"/>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 name="Freeform 464"/>
                  <p:cNvSpPr>
                    <a:spLocks/>
                  </p:cNvSpPr>
                  <p:nvPr/>
                </p:nvSpPr>
                <p:spPr bwMode="auto">
                  <a:xfrm>
                    <a:off x="2369" y="894"/>
                    <a:ext cx="6" cy="9"/>
                  </a:xfrm>
                  <a:custGeom>
                    <a:avLst/>
                    <a:gdLst>
                      <a:gd name="T0" fmla="*/ 6 w 6"/>
                      <a:gd name="T1" fmla="*/ 0 h 9"/>
                      <a:gd name="T2" fmla="*/ 3 w 6"/>
                      <a:gd name="T3" fmla="*/ 0 h 9"/>
                      <a:gd name="T4" fmla="*/ 3 w 6"/>
                      <a:gd name="T5" fmla="*/ 3 h 9"/>
                      <a:gd name="T6" fmla="*/ 0 w 6"/>
                      <a:gd name="T7" fmla="*/ 6 h 9"/>
                      <a:gd name="T8" fmla="*/ 0 w 6"/>
                      <a:gd name="T9" fmla="*/ 9 h 9"/>
                      <a:gd name="T10" fmla="*/ 0 w 6"/>
                      <a:gd name="T11" fmla="*/ 9 h 9"/>
                      <a:gd name="T12" fmla="*/ 3 w 6"/>
                      <a:gd name="T13" fmla="*/ 3 h 9"/>
                      <a:gd name="T14" fmla="*/ 6 w 6"/>
                      <a:gd name="T15" fmla="*/ 3 h 9"/>
                      <a:gd name="T16" fmla="*/ 6 w 6"/>
                      <a:gd name="T17" fmla="*/ 0 h 9"/>
                      <a:gd name="T18" fmla="*/ 6 w 6"/>
                      <a:gd name="T19" fmla="*/ 0 h 9"/>
                      <a:gd name="T20" fmla="*/ 6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0"/>
                        </a:moveTo>
                        <a:lnTo>
                          <a:pt x="3" y="0"/>
                        </a:lnTo>
                        <a:lnTo>
                          <a:pt x="3" y="3"/>
                        </a:lnTo>
                        <a:lnTo>
                          <a:pt x="0" y="6"/>
                        </a:lnTo>
                        <a:lnTo>
                          <a:pt x="0" y="9"/>
                        </a:lnTo>
                        <a:lnTo>
                          <a:pt x="0" y="9"/>
                        </a:lnTo>
                        <a:lnTo>
                          <a:pt x="3"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465"/>
                  <p:cNvSpPr>
                    <a:spLocks/>
                  </p:cNvSpPr>
                  <p:nvPr/>
                </p:nvSpPr>
                <p:spPr bwMode="auto">
                  <a:xfrm>
                    <a:off x="2290" y="749"/>
                    <a:ext cx="21" cy="27"/>
                  </a:xfrm>
                  <a:custGeom>
                    <a:avLst/>
                    <a:gdLst>
                      <a:gd name="T0" fmla="*/ 6 w 21"/>
                      <a:gd name="T1" fmla="*/ 24 h 27"/>
                      <a:gd name="T2" fmla="*/ 6 w 21"/>
                      <a:gd name="T3" fmla="*/ 21 h 27"/>
                      <a:gd name="T4" fmla="*/ 6 w 21"/>
                      <a:gd name="T5" fmla="*/ 21 h 27"/>
                      <a:gd name="T6" fmla="*/ 9 w 21"/>
                      <a:gd name="T7" fmla="*/ 18 h 27"/>
                      <a:gd name="T8" fmla="*/ 9 w 21"/>
                      <a:gd name="T9" fmla="*/ 12 h 27"/>
                      <a:gd name="T10" fmla="*/ 9 w 21"/>
                      <a:gd name="T11" fmla="*/ 12 h 27"/>
                      <a:gd name="T12" fmla="*/ 3 w 21"/>
                      <a:gd name="T13" fmla="*/ 15 h 27"/>
                      <a:gd name="T14" fmla="*/ 0 w 21"/>
                      <a:gd name="T15" fmla="*/ 12 h 27"/>
                      <a:gd name="T16" fmla="*/ 0 w 21"/>
                      <a:gd name="T17" fmla="*/ 9 h 27"/>
                      <a:gd name="T18" fmla="*/ 3 w 21"/>
                      <a:gd name="T19" fmla="*/ 9 h 27"/>
                      <a:gd name="T20" fmla="*/ 3 w 21"/>
                      <a:gd name="T21" fmla="*/ 6 h 27"/>
                      <a:gd name="T22" fmla="*/ 9 w 21"/>
                      <a:gd name="T23" fmla="*/ 3 h 27"/>
                      <a:gd name="T24" fmla="*/ 12 w 21"/>
                      <a:gd name="T25" fmla="*/ 0 h 27"/>
                      <a:gd name="T26" fmla="*/ 12 w 21"/>
                      <a:gd name="T27" fmla="*/ 3 h 27"/>
                      <a:gd name="T28" fmla="*/ 15 w 21"/>
                      <a:gd name="T29" fmla="*/ 6 h 27"/>
                      <a:gd name="T30" fmla="*/ 21 w 21"/>
                      <a:gd name="T31" fmla="*/ 6 h 27"/>
                      <a:gd name="T32" fmla="*/ 21 w 21"/>
                      <a:gd name="T33" fmla="*/ 6 h 27"/>
                      <a:gd name="T34" fmla="*/ 18 w 21"/>
                      <a:gd name="T35" fmla="*/ 12 h 27"/>
                      <a:gd name="T36" fmla="*/ 15 w 21"/>
                      <a:gd name="T37" fmla="*/ 15 h 27"/>
                      <a:gd name="T38" fmla="*/ 12 w 21"/>
                      <a:gd name="T39" fmla="*/ 18 h 27"/>
                      <a:gd name="T40" fmla="*/ 12 w 21"/>
                      <a:gd name="T41" fmla="*/ 24 h 27"/>
                      <a:gd name="T42" fmla="*/ 9 w 21"/>
                      <a:gd name="T43" fmla="*/ 27 h 27"/>
                      <a:gd name="T44" fmla="*/ 6 w 21"/>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6" y="24"/>
                        </a:moveTo>
                        <a:lnTo>
                          <a:pt x="6" y="21"/>
                        </a:lnTo>
                        <a:lnTo>
                          <a:pt x="6" y="21"/>
                        </a:lnTo>
                        <a:lnTo>
                          <a:pt x="9" y="18"/>
                        </a:lnTo>
                        <a:lnTo>
                          <a:pt x="9" y="12"/>
                        </a:lnTo>
                        <a:lnTo>
                          <a:pt x="9" y="12"/>
                        </a:lnTo>
                        <a:lnTo>
                          <a:pt x="3" y="15"/>
                        </a:lnTo>
                        <a:lnTo>
                          <a:pt x="0" y="12"/>
                        </a:lnTo>
                        <a:lnTo>
                          <a:pt x="0" y="9"/>
                        </a:lnTo>
                        <a:lnTo>
                          <a:pt x="3" y="9"/>
                        </a:lnTo>
                        <a:lnTo>
                          <a:pt x="3" y="6"/>
                        </a:lnTo>
                        <a:lnTo>
                          <a:pt x="9" y="3"/>
                        </a:lnTo>
                        <a:lnTo>
                          <a:pt x="12" y="0"/>
                        </a:lnTo>
                        <a:lnTo>
                          <a:pt x="12" y="3"/>
                        </a:lnTo>
                        <a:lnTo>
                          <a:pt x="15" y="6"/>
                        </a:lnTo>
                        <a:lnTo>
                          <a:pt x="21" y="6"/>
                        </a:lnTo>
                        <a:lnTo>
                          <a:pt x="21" y="6"/>
                        </a:lnTo>
                        <a:lnTo>
                          <a:pt x="18" y="12"/>
                        </a:lnTo>
                        <a:lnTo>
                          <a:pt x="15" y="15"/>
                        </a:lnTo>
                        <a:lnTo>
                          <a:pt x="12" y="18"/>
                        </a:lnTo>
                        <a:lnTo>
                          <a:pt x="12" y="24"/>
                        </a:lnTo>
                        <a:lnTo>
                          <a:pt x="9" y="27"/>
                        </a:lnTo>
                        <a:lnTo>
                          <a:pt x="6" y="2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466"/>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close/>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467"/>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468"/>
                  <p:cNvSpPr>
                    <a:spLocks/>
                  </p:cNvSpPr>
                  <p:nvPr/>
                </p:nvSpPr>
                <p:spPr bwMode="auto">
                  <a:xfrm>
                    <a:off x="2305" y="927"/>
                    <a:ext cx="15" cy="21"/>
                  </a:xfrm>
                  <a:custGeom>
                    <a:avLst/>
                    <a:gdLst>
                      <a:gd name="T0" fmla="*/ 3 w 15"/>
                      <a:gd name="T1" fmla="*/ 21 h 21"/>
                      <a:gd name="T2" fmla="*/ 3 w 15"/>
                      <a:gd name="T3" fmla="*/ 18 h 21"/>
                      <a:gd name="T4" fmla="*/ 3 w 15"/>
                      <a:gd name="T5" fmla="*/ 15 h 21"/>
                      <a:gd name="T6" fmla="*/ 0 w 15"/>
                      <a:gd name="T7" fmla="*/ 9 h 21"/>
                      <a:gd name="T8" fmla="*/ 3 w 15"/>
                      <a:gd name="T9" fmla="*/ 6 h 21"/>
                      <a:gd name="T10" fmla="*/ 3 w 15"/>
                      <a:gd name="T11" fmla="*/ 3 h 21"/>
                      <a:gd name="T12" fmla="*/ 6 w 15"/>
                      <a:gd name="T13" fmla="*/ 0 h 21"/>
                      <a:gd name="T14" fmla="*/ 9 w 15"/>
                      <a:gd name="T15" fmla="*/ 0 h 21"/>
                      <a:gd name="T16" fmla="*/ 9 w 15"/>
                      <a:gd name="T17" fmla="*/ 3 h 21"/>
                      <a:gd name="T18" fmla="*/ 12 w 15"/>
                      <a:gd name="T19" fmla="*/ 6 h 21"/>
                      <a:gd name="T20" fmla="*/ 15 w 15"/>
                      <a:gd name="T21" fmla="*/ 9 h 21"/>
                      <a:gd name="T22" fmla="*/ 15 w 15"/>
                      <a:gd name="T23" fmla="*/ 9 h 21"/>
                      <a:gd name="T24" fmla="*/ 15 w 15"/>
                      <a:gd name="T25" fmla="*/ 12 h 21"/>
                      <a:gd name="T26" fmla="*/ 15 w 15"/>
                      <a:gd name="T27" fmla="*/ 12 h 21"/>
                      <a:gd name="T28" fmla="*/ 12 w 15"/>
                      <a:gd name="T29" fmla="*/ 18 h 21"/>
                      <a:gd name="T30" fmla="*/ 9 w 15"/>
                      <a:gd name="T31" fmla="*/ 21 h 21"/>
                      <a:gd name="T32" fmla="*/ 3 w 1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3" y="21"/>
                        </a:moveTo>
                        <a:lnTo>
                          <a:pt x="3" y="18"/>
                        </a:lnTo>
                        <a:lnTo>
                          <a:pt x="3" y="15"/>
                        </a:lnTo>
                        <a:lnTo>
                          <a:pt x="0" y="9"/>
                        </a:lnTo>
                        <a:lnTo>
                          <a:pt x="3" y="6"/>
                        </a:lnTo>
                        <a:lnTo>
                          <a:pt x="3" y="3"/>
                        </a:lnTo>
                        <a:lnTo>
                          <a:pt x="6" y="0"/>
                        </a:lnTo>
                        <a:lnTo>
                          <a:pt x="9" y="0"/>
                        </a:lnTo>
                        <a:lnTo>
                          <a:pt x="9" y="3"/>
                        </a:lnTo>
                        <a:lnTo>
                          <a:pt x="12" y="6"/>
                        </a:lnTo>
                        <a:lnTo>
                          <a:pt x="15" y="9"/>
                        </a:lnTo>
                        <a:lnTo>
                          <a:pt x="15" y="9"/>
                        </a:lnTo>
                        <a:lnTo>
                          <a:pt x="15" y="12"/>
                        </a:lnTo>
                        <a:lnTo>
                          <a:pt x="15" y="12"/>
                        </a:lnTo>
                        <a:lnTo>
                          <a:pt x="12" y="18"/>
                        </a:lnTo>
                        <a:lnTo>
                          <a:pt x="9" y="21"/>
                        </a:lnTo>
                        <a:lnTo>
                          <a:pt x="3"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469"/>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close/>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470"/>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471"/>
                  <p:cNvSpPr>
                    <a:spLocks noEditPoints="1"/>
                  </p:cNvSpPr>
                  <p:nvPr/>
                </p:nvSpPr>
                <p:spPr bwMode="auto">
                  <a:xfrm>
                    <a:off x="1165" y="1093"/>
                    <a:ext cx="1373" cy="1067"/>
                  </a:xfrm>
                  <a:custGeom>
                    <a:avLst/>
                    <a:gdLst>
                      <a:gd name="T0" fmla="*/ 256 w 455"/>
                      <a:gd name="T1" fmla="*/ 296 h 353"/>
                      <a:gd name="T2" fmla="*/ 36 w 455"/>
                      <a:gd name="T3" fmla="*/ 249 h 353"/>
                      <a:gd name="T4" fmla="*/ 41 w 455"/>
                      <a:gd name="T5" fmla="*/ 201 h 353"/>
                      <a:gd name="T6" fmla="*/ 98 w 455"/>
                      <a:gd name="T7" fmla="*/ 30 h 353"/>
                      <a:gd name="T8" fmla="*/ 153 w 455"/>
                      <a:gd name="T9" fmla="*/ 25 h 353"/>
                      <a:gd name="T10" fmla="*/ 217 w 455"/>
                      <a:gd name="T11" fmla="*/ 88 h 353"/>
                      <a:gd name="T12" fmla="*/ 254 w 455"/>
                      <a:gd name="T13" fmla="*/ 82 h 353"/>
                      <a:gd name="T14" fmla="*/ 291 w 455"/>
                      <a:gd name="T15" fmla="*/ 83 h 353"/>
                      <a:gd name="T16" fmla="*/ 314 w 455"/>
                      <a:gd name="T17" fmla="*/ 59 h 353"/>
                      <a:gd name="T18" fmla="*/ 358 w 455"/>
                      <a:gd name="T19" fmla="*/ 73 h 353"/>
                      <a:gd name="T20" fmla="*/ 328 w 455"/>
                      <a:gd name="T21" fmla="*/ 114 h 353"/>
                      <a:gd name="T22" fmla="*/ 278 w 455"/>
                      <a:gd name="T23" fmla="*/ 154 h 353"/>
                      <a:gd name="T24" fmla="*/ 305 w 455"/>
                      <a:gd name="T25" fmla="*/ 254 h 353"/>
                      <a:gd name="T26" fmla="*/ 349 w 455"/>
                      <a:gd name="T27" fmla="*/ 180 h 353"/>
                      <a:gd name="T28" fmla="*/ 410 w 455"/>
                      <a:gd name="T29" fmla="*/ 208 h 353"/>
                      <a:gd name="T30" fmla="*/ 429 w 455"/>
                      <a:gd name="T31" fmla="*/ 238 h 353"/>
                      <a:gd name="T32" fmla="*/ 453 w 455"/>
                      <a:gd name="T33" fmla="*/ 270 h 353"/>
                      <a:gd name="T34" fmla="*/ 396 w 455"/>
                      <a:gd name="T35" fmla="*/ 301 h 353"/>
                      <a:gd name="T36" fmla="*/ 387 w 455"/>
                      <a:gd name="T37" fmla="*/ 331 h 353"/>
                      <a:gd name="T38" fmla="*/ 305 w 455"/>
                      <a:gd name="T39" fmla="*/ 318 h 353"/>
                      <a:gd name="T40" fmla="*/ 329 w 455"/>
                      <a:gd name="T41" fmla="*/ 290 h 353"/>
                      <a:gd name="T42" fmla="*/ 249 w 455"/>
                      <a:gd name="T43" fmla="*/ 282 h 353"/>
                      <a:gd name="T44" fmla="*/ 230 w 455"/>
                      <a:gd name="T45" fmla="*/ 277 h 353"/>
                      <a:gd name="T46" fmla="*/ 222 w 455"/>
                      <a:gd name="T47" fmla="*/ 233 h 353"/>
                      <a:gd name="T48" fmla="*/ 200 w 455"/>
                      <a:gd name="T49" fmla="*/ 237 h 353"/>
                      <a:gd name="T50" fmla="*/ 203 w 455"/>
                      <a:gd name="T51" fmla="*/ 263 h 353"/>
                      <a:gd name="T52" fmla="*/ 395 w 455"/>
                      <a:gd name="T53" fmla="*/ 271 h 353"/>
                      <a:gd name="T54" fmla="*/ 402 w 455"/>
                      <a:gd name="T55" fmla="*/ 269 h 353"/>
                      <a:gd name="T56" fmla="*/ 225 w 455"/>
                      <a:gd name="T57" fmla="*/ 262 h 353"/>
                      <a:gd name="T58" fmla="*/ 274 w 455"/>
                      <a:gd name="T59" fmla="*/ 257 h 353"/>
                      <a:gd name="T60" fmla="*/ 381 w 455"/>
                      <a:gd name="T61" fmla="*/ 246 h 353"/>
                      <a:gd name="T62" fmla="*/ 237 w 455"/>
                      <a:gd name="T63" fmla="*/ 240 h 353"/>
                      <a:gd name="T64" fmla="*/ 78 w 455"/>
                      <a:gd name="T65" fmla="*/ 237 h 353"/>
                      <a:gd name="T66" fmla="*/ 196 w 455"/>
                      <a:gd name="T67" fmla="*/ 232 h 353"/>
                      <a:gd name="T68" fmla="*/ 184 w 455"/>
                      <a:gd name="T69" fmla="*/ 221 h 353"/>
                      <a:gd name="T70" fmla="*/ 206 w 455"/>
                      <a:gd name="T71" fmla="*/ 221 h 353"/>
                      <a:gd name="T72" fmla="*/ 140 w 455"/>
                      <a:gd name="T73" fmla="*/ 221 h 353"/>
                      <a:gd name="T74" fmla="*/ 199 w 455"/>
                      <a:gd name="T75" fmla="*/ 211 h 353"/>
                      <a:gd name="T76" fmla="*/ 123 w 455"/>
                      <a:gd name="T77" fmla="*/ 213 h 353"/>
                      <a:gd name="T78" fmla="*/ 122 w 455"/>
                      <a:gd name="T79" fmla="*/ 207 h 353"/>
                      <a:gd name="T80" fmla="*/ 203 w 455"/>
                      <a:gd name="T81" fmla="*/ 189 h 353"/>
                      <a:gd name="T82" fmla="*/ 151 w 455"/>
                      <a:gd name="T83" fmla="*/ 180 h 353"/>
                      <a:gd name="T84" fmla="*/ 231 w 455"/>
                      <a:gd name="T85" fmla="*/ 174 h 353"/>
                      <a:gd name="T86" fmla="*/ 227 w 455"/>
                      <a:gd name="T87" fmla="*/ 160 h 353"/>
                      <a:gd name="T88" fmla="*/ 223 w 455"/>
                      <a:gd name="T89" fmla="*/ 144 h 353"/>
                      <a:gd name="T90" fmla="*/ 245 w 455"/>
                      <a:gd name="T91" fmla="*/ 157 h 353"/>
                      <a:gd name="T92" fmla="*/ 243 w 455"/>
                      <a:gd name="T93" fmla="*/ 157 h 353"/>
                      <a:gd name="T94" fmla="*/ 172 w 455"/>
                      <a:gd name="T95" fmla="*/ 142 h 353"/>
                      <a:gd name="T96" fmla="*/ 153 w 455"/>
                      <a:gd name="T97" fmla="*/ 133 h 353"/>
                      <a:gd name="T98" fmla="*/ 238 w 455"/>
                      <a:gd name="T99" fmla="*/ 144 h 353"/>
                      <a:gd name="T100" fmla="*/ 230 w 455"/>
                      <a:gd name="T101" fmla="*/ 147 h 353"/>
                      <a:gd name="T102" fmla="*/ 233 w 455"/>
                      <a:gd name="T103" fmla="*/ 144 h 353"/>
                      <a:gd name="T104" fmla="*/ 287 w 455"/>
                      <a:gd name="T105" fmla="*/ 133 h 353"/>
                      <a:gd name="T106" fmla="*/ 39 w 455"/>
                      <a:gd name="T107" fmla="*/ 124 h 353"/>
                      <a:gd name="T108" fmla="*/ 249 w 455"/>
                      <a:gd name="T109" fmla="*/ 123 h 353"/>
                      <a:gd name="T110" fmla="*/ 141 w 455"/>
                      <a:gd name="T111" fmla="*/ 115 h 353"/>
                      <a:gd name="T112" fmla="*/ 160 w 455"/>
                      <a:gd name="T113" fmla="*/ 84 h 353"/>
                      <a:gd name="T114" fmla="*/ 142 w 455"/>
                      <a:gd name="T115" fmla="*/ 81 h 353"/>
                      <a:gd name="T116" fmla="*/ 151 w 455"/>
                      <a:gd name="T117" fmla="*/ 101 h 353"/>
                      <a:gd name="T118" fmla="*/ 185 w 455"/>
                      <a:gd name="T119" fmla="*/ 109 h 353"/>
                      <a:gd name="T120" fmla="*/ 256 w 455"/>
                      <a:gd name="T121" fmla="*/ 105 h 353"/>
                      <a:gd name="T122" fmla="*/ 194 w 455"/>
                      <a:gd name="T123" fmla="*/ 102 h 353"/>
                      <a:gd name="T124" fmla="*/ 309 w 455"/>
                      <a:gd name="T125" fmla="*/ 6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 h="353">
                        <a:moveTo>
                          <a:pt x="279" y="353"/>
                        </a:moveTo>
                        <a:cubicBezTo>
                          <a:pt x="279" y="352"/>
                          <a:pt x="279" y="352"/>
                          <a:pt x="279" y="352"/>
                        </a:cubicBezTo>
                        <a:cubicBezTo>
                          <a:pt x="279" y="352"/>
                          <a:pt x="279" y="352"/>
                          <a:pt x="279" y="352"/>
                        </a:cubicBezTo>
                        <a:cubicBezTo>
                          <a:pt x="279" y="351"/>
                          <a:pt x="279" y="351"/>
                          <a:pt x="279" y="351"/>
                        </a:cubicBezTo>
                        <a:cubicBezTo>
                          <a:pt x="281" y="351"/>
                          <a:pt x="281" y="351"/>
                          <a:pt x="281" y="351"/>
                        </a:cubicBezTo>
                        <a:cubicBezTo>
                          <a:pt x="282" y="351"/>
                          <a:pt x="282" y="351"/>
                          <a:pt x="282" y="351"/>
                        </a:cubicBezTo>
                        <a:cubicBezTo>
                          <a:pt x="282" y="350"/>
                          <a:pt x="282" y="350"/>
                          <a:pt x="282" y="350"/>
                        </a:cubicBezTo>
                        <a:cubicBezTo>
                          <a:pt x="283" y="349"/>
                          <a:pt x="283" y="349"/>
                          <a:pt x="283" y="349"/>
                        </a:cubicBezTo>
                        <a:cubicBezTo>
                          <a:pt x="283" y="349"/>
                          <a:pt x="283" y="349"/>
                          <a:pt x="283" y="349"/>
                        </a:cubicBezTo>
                        <a:cubicBezTo>
                          <a:pt x="283" y="348"/>
                          <a:pt x="283" y="348"/>
                          <a:pt x="283" y="348"/>
                        </a:cubicBezTo>
                        <a:cubicBezTo>
                          <a:pt x="283" y="347"/>
                          <a:pt x="283" y="347"/>
                          <a:pt x="283" y="347"/>
                        </a:cubicBezTo>
                        <a:cubicBezTo>
                          <a:pt x="284" y="346"/>
                          <a:pt x="284" y="346"/>
                          <a:pt x="284" y="346"/>
                        </a:cubicBezTo>
                        <a:cubicBezTo>
                          <a:pt x="285" y="345"/>
                          <a:pt x="285" y="345"/>
                          <a:pt x="285" y="345"/>
                        </a:cubicBezTo>
                        <a:cubicBezTo>
                          <a:pt x="287" y="344"/>
                          <a:pt x="287" y="344"/>
                          <a:pt x="287" y="344"/>
                        </a:cubicBezTo>
                        <a:cubicBezTo>
                          <a:pt x="288" y="344"/>
                          <a:pt x="288" y="344"/>
                          <a:pt x="288" y="344"/>
                        </a:cubicBezTo>
                        <a:cubicBezTo>
                          <a:pt x="288" y="343"/>
                          <a:pt x="288" y="343"/>
                          <a:pt x="288" y="343"/>
                        </a:cubicBezTo>
                        <a:cubicBezTo>
                          <a:pt x="289" y="342"/>
                          <a:pt x="289" y="342"/>
                          <a:pt x="289" y="342"/>
                        </a:cubicBezTo>
                        <a:cubicBezTo>
                          <a:pt x="289" y="341"/>
                          <a:pt x="289" y="341"/>
                          <a:pt x="289" y="341"/>
                        </a:cubicBezTo>
                        <a:cubicBezTo>
                          <a:pt x="289" y="340"/>
                          <a:pt x="289" y="340"/>
                          <a:pt x="289" y="340"/>
                        </a:cubicBezTo>
                        <a:cubicBezTo>
                          <a:pt x="289" y="338"/>
                          <a:pt x="289" y="338"/>
                          <a:pt x="289" y="338"/>
                        </a:cubicBezTo>
                        <a:cubicBezTo>
                          <a:pt x="289" y="338"/>
                          <a:pt x="289" y="338"/>
                          <a:pt x="289" y="338"/>
                        </a:cubicBezTo>
                        <a:cubicBezTo>
                          <a:pt x="289" y="337"/>
                          <a:pt x="289" y="337"/>
                          <a:pt x="289" y="337"/>
                        </a:cubicBezTo>
                        <a:cubicBezTo>
                          <a:pt x="290" y="336"/>
                          <a:pt x="290" y="336"/>
                          <a:pt x="290" y="336"/>
                        </a:cubicBezTo>
                        <a:cubicBezTo>
                          <a:pt x="290" y="335"/>
                          <a:pt x="290" y="335"/>
                          <a:pt x="290" y="335"/>
                        </a:cubicBezTo>
                        <a:cubicBezTo>
                          <a:pt x="291" y="334"/>
                          <a:pt x="291" y="334"/>
                          <a:pt x="291" y="334"/>
                        </a:cubicBezTo>
                        <a:cubicBezTo>
                          <a:pt x="292" y="334"/>
                          <a:pt x="292" y="334"/>
                          <a:pt x="292" y="334"/>
                        </a:cubicBezTo>
                        <a:cubicBezTo>
                          <a:pt x="292" y="333"/>
                          <a:pt x="292" y="333"/>
                          <a:pt x="292" y="333"/>
                        </a:cubicBezTo>
                        <a:cubicBezTo>
                          <a:pt x="293" y="331"/>
                          <a:pt x="293" y="331"/>
                          <a:pt x="293" y="331"/>
                        </a:cubicBezTo>
                        <a:cubicBezTo>
                          <a:pt x="293" y="330"/>
                          <a:pt x="293" y="330"/>
                          <a:pt x="293" y="330"/>
                        </a:cubicBezTo>
                        <a:cubicBezTo>
                          <a:pt x="292" y="328"/>
                          <a:pt x="292" y="328"/>
                          <a:pt x="292" y="328"/>
                        </a:cubicBezTo>
                        <a:cubicBezTo>
                          <a:pt x="292" y="327"/>
                          <a:pt x="292" y="327"/>
                          <a:pt x="292" y="327"/>
                        </a:cubicBezTo>
                        <a:cubicBezTo>
                          <a:pt x="292" y="327"/>
                          <a:pt x="292" y="327"/>
                          <a:pt x="292" y="327"/>
                        </a:cubicBezTo>
                        <a:cubicBezTo>
                          <a:pt x="293" y="327"/>
                          <a:pt x="293" y="327"/>
                          <a:pt x="293" y="327"/>
                        </a:cubicBezTo>
                        <a:cubicBezTo>
                          <a:pt x="293" y="328"/>
                          <a:pt x="293" y="328"/>
                          <a:pt x="293" y="328"/>
                        </a:cubicBezTo>
                        <a:cubicBezTo>
                          <a:pt x="293" y="328"/>
                          <a:pt x="293" y="328"/>
                          <a:pt x="293" y="328"/>
                        </a:cubicBezTo>
                        <a:cubicBezTo>
                          <a:pt x="293" y="329"/>
                          <a:pt x="293" y="329"/>
                          <a:pt x="293" y="329"/>
                        </a:cubicBezTo>
                        <a:cubicBezTo>
                          <a:pt x="294" y="330"/>
                          <a:pt x="294" y="330"/>
                          <a:pt x="294" y="330"/>
                        </a:cubicBezTo>
                        <a:cubicBezTo>
                          <a:pt x="294" y="331"/>
                          <a:pt x="294" y="331"/>
                          <a:pt x="294" y="331"/>
                        </a:cubicBezTo>
                        <a:cubicBezTo>
                          <a:pt x="295" y="331"/>
                          <a:pt x="295" y="331"/>
                          <a:pt x="295" y="331"/>
                        </a:cubicBezTo>
                        <a:cubicBezTo>
                          <a:pt x="295" y="332"/>
                          <a:pt x="295" y="332"/>
                          <a:pt x="295" y="332"/>
                        </a:cubicBezTo>
                        <a:cubicBezTo>
                          <a:pt x="295" y="332"/>
                          <a:pt x="295" y="332"/>
                          <a:pt x="295" y="332"/>
                        </a:cubicBezTo>
                        <a:cubicBezTo>
                          <a:pt x="296" y="332"/>
                          <a:pt x="296" y="332"/>
                          <a:pt x="296" y="332"/>
                        </a:cubicBezTo>
                        <a:cubicBezTo>
                          <a:pt x="296" y="332"/>
                          <a:pt x="296" y="332"/>
                          <a:pt x="296" y="332"/>
                        </a:cubicBezTo>
                        <a:cubicBezTo>
                          <a:pt x="296" y="332"/>
                          <a:pt x="296" y="332"/>
                          <a:pt x="296" y="332"/>
                        </a:cubicBezTo>
                        <a:cubicBezTo>
                          <a:pt x="296" y="333"/>
                          <a:pt x="296" y="333"/>
                          <a:pt x="296" y="333"/>
                        </a:cubicBezTo>
                        <a:cubicBezTo>
                          <a:pt x="297" y="333"/>
                          <a:pt x="297" y="333"/>
                          <a:pt x="297" y="333"/>
                        </a:cubicBezTo>
                        <a:cubicBezTo>
                          <a:pt x="298" y="333"/>
                          <a:pt x="298" y="333"/>
                          <a:pt x="298" y="333"/>
                        </a:cubicBezTo>
                        <a:cubicBezTo>
                          <a:pt x="299" y="334"/>
                          <a:pt x="299" y="334"/>
                          <a:pt x="299" y="334"/>
                        </a:cubicBezTo>
                        <a:cubicBezTo>
                          <a:pt x="300" y="334"/>
                          <a:pt x="300" y="334"/>
                          <a:pt x="300" y="334"/>
                        </a:cubicBezTo>
                        <a:cubicBezTo>
                          <a:pt x="300" y="333"/>
                          <a:pt x="300" y="333"/>
                          <a:pt x="300" y="333"/>
                        </a:cubicBezTo>
                        <a:cubicBezTo>
                          <a:pt x="300" y="332"/>
                          <a:pt x="300" y="332"/>
                          <a:pt x="300" y="332"/>
                        </a:cubicBezTo>
                        <a:cubicBezTo>
                          <a:pt x="301" y="331"/>
                          <a:pt x="301" y="331"/>
                          <a:pt x="301" y="331"/>
                        </a:cubicBezTo>
                        <a:cubicBezTo>
                          <a:pt x="300" y="331"/>
                          <a:pt x="300" y="331"/>
                          <a:pt x="300" y="331"/>
                        </a:cubicBezTo>
                        <a:cubicBezTo>
                          <a:pt x="301" y="330"/>
                          <a:pt x="301" y="330"/>
                          <a:pt x="301" y="330"/>
                        </a:cubicBezTo>
                        <a:cubicBezTo>
                          <a:pt x="301" y="331"/>
                          <a:pt x="301" y="331"/>
                          <a:pt x="301" y="331"/>
                        </a:cubicBezTo>
                        <a:cubicBezTo>
                          <a:pt x="301" y="331"/>
                          <a:pt x="301" y="331"/>
                          <a:pt x="301" y="331"/>
                        </a:cubicBezTo>
                        <a:cubicBezTo>
                          <a:pt x="302" y="332"/>
                          <a:pt x="302" y="332"/>
                          <a:pt x="302" y="332"/>
                        </a:cubicBezTo>
                        <a:cubicBezTo>
                          <a:pt x="303" y="331"/>
                          <a:pt x="303" y="331"/>
                          <a:pt x="303" y="331"/>
                        </a:cubicBezTo>
                        <a:cubicBezTo>
                          <a:pt x="302" y="330"/>
                          <a:pt x="302" y="330"/>
                          <a:pt x="302" y="330"/>
                        </a:cubicBezTo>
                        <a:cubicBezTo>
                          <a:pt x="302" y="329"/>
                          <a:pt x="302" y="329"/>
                          <a:pt x="302" y="329"/>
                        </a:cubicBezTo>
                        <a:cubicBezTo>
                          <a:pt x="301" y="328"/>
                          <a:pt x="301" y="328"/>
                          <a:pt x="301" y="328"/>
                        </a:cubicBezTo>
                        <a:cubicBezTo>
                          <a:pt x="301" y="328"/>
                          <a:pt x="301" y="328"/>
                          <a:pt x="301" y="328"/>
                        </a:cubicBezTo>
                        <a:cubicBezTo>
                          <a:pt x="300" y="327"/>
                          <a:pt x="300" y="327"/>
                          <a:pt x="300" y="327"/>
                        </a:cubicBezTo>
                        <a:cubicBezTo>
                          <a:pt x="300" y="326"/>
                          <a:pt x="300" y="326"/>
                          <a:pt x="300" y="326"/>
                        </a:cubicBezTo>
                        <a:cubicBezTo>
                          <a:pt x="299" y="325"/>
                          <a:pt x="299" y="325"/>
                          <a:pt x="299" y="325"/>
                        </a:cubicBezTo>
                        <a:cubicBezTo>
                          <a:pt x="299" y="324"/>
                          <a:pt x="299" y="324"/>
                          <a:pt x="299" y="324"/>
                        </a:cubicBezTo>
                        <a:cubicBezTo>
                          <a:pt x="298" y="324"/>
                          <a:pt x="298" y="324"/>
                          <a:pt x="298" y="324"/>
                        </a:cubicBezTo>
                        <a:cubicBezTo>
                          <a:pt x="298" y="323"/>
                          <a:pt x="298" y="323"/>
                          <a:pt x="298" y="323"/>
                        </a:cubicBezTo>
                        <a:cubicBezTo>
                          <a:pt x="298" y="322"/>
                          <a:pt x="298" y="322"/>
                          <a:pt x="298" y="322"/>
                        </a:cubicBezTo>
                        <a:cubicBezTo>
                          <a:pt x="298" y="321"/>
                          <a:pt x="298" y="321"/>
                          <a:pt x="298" y="321"/>
                        </a:cubicBezTo>
                        <a:cubicBezTo>
                          <a:pt x="297" y="320"/>
                          <a:pt x="297" y="320"/>
                          <a:pt x="297" y="320"/>
                        </a:cubicBezTo>
                        <a:cubicBezTo>
                          <a:pt x="295" y="320"/>
                          <a:pt x="295" y="320"/>
                          <a:pt x="295" y="320"/>
                        </a:cubicBezTo>
                        <a:cubicBezTo>
                          <a:pt x="294" y="320"/>
                          <a:pt x="294" y="320"/>
                          <a:pt x="294" y="320"/>
                        </a:cubicBezTo>
                        <a:cubicBezTo>
                          <a:pt x="292" y="320"/>
                          <a:pt x="292" y="320"/>
                          <a:pt x="292" y="320"/>
                        </a:cubicBezTo>
                        <a:cubicBezTo>
                          <a:pt x="292" y="319"/>
                          <a:pt x="292" y="319"/>
                          <a:pt x="292" y="319"/>
                        </a:cubicBezTo>
                        <a:cubicBezTo>
                          <a:pt x="292" y="319"/>
                          <a:pt x="292" y="319"/>
                          <a:pt x="292" y="319"/>
                        </a:cubicBezTo>
                        <a:cubicBezTo>
                          <a:pt x="291" y="319"/>
                          <a:pt x="291" y="319"/>
                          <a:pt x="291" y="319"/>
                        </a:cubicBezTo>
                        <a:cubicBezTo>
                          <a:pt x="291" y="319"/>
                          <a:pt x="291" y="319"/>
                          <a:pt x="291" y="319"/>
                        </a:cubicBezTo>
                        <a:cubicBezTo>
                          <a:pt x="289" y="318"/>
                          <a:pt x="289" y="318"/>
                          <a:pt x="289" y="318"/>
                        </a:cubicBezTo>
                        <a:cubicBezTo>
                          <a:pt x="288" y="318"/>
                          <a:pt x="288" y="318"/>
                          <a:pt x="288" y="318"/>
                        </a:cubicBezTo>
                        <a:cubicBezTo>
                          <a:pt x="286" y="318"/>
                          <a:pt x="286" y="318"/>
                          <a:pt x="286" y="318"/>
                        </a:cubicBezTo>
                        <a:cubicBezTo>
                          <a:pt x="283" y="317"/>
                          <a:pt x="283" y="317"/>
                          <a:pt x="283" y="317"/>
                        </a:cubicBezTo>
                        <a:cubicBezTo>
                          <a:pt x="282" y="317"/>
                          <a:pt x="282" y="317"/>
                          <a:pt x="282" y="317"/>
                        </a:cubicBezTo>
                        <a:cubicBezTo>
                          <a:pt x="281" y="317"/>
                          <a:pt x="281" y="317"/>
                          <a:pt x="281" y="317"/>
                        </a:cubicBezTo>
                        <a:cubicBezTo>
                          <a:pt x="280" y="316"/>
                          <a:pt x="280" y="316"/>
                          <a:pt x="280" y="316"/>
                        </a:cubicBezTo>
                        <a:cubicBezTo>
                          <a:pt x="279" y="316"/>
                          <a:pt x="279" y="316"/>
                          <a:pt x="279" y="316"/>
                        </a:cubicBezTo>
                        <a:cubicBezTo>
                          <a:pt x="279" y="316"/>
                          <a:pt x="279" y="316"/>
                          <a:pt x="279" y="316"/>
                        </a:cubicBezTo>
                        <a:cubicBezTo>
                          <a:pt x="277" y="315"/>
                          <a:pt x="277" y="315"/>
                          <a:pt x="277" y="315"/>
                        </a:cubicBezTo>
                        <a:cubicBezTo>
                          <a:pt x="277" y="314"/>
                          <a:pt x="277" y="314"/>
                          <a:pt x="277" y="314"/>
                        </a:cubicBezTo>
                        <a:cubicBezTo>
                          <a:pt x="277" y="314"/>
                          <a:pt x="277" y="314"/>
                          <a:pt x="277" y="314"/>
                        </a:cubicBezTo>
                        <a:cubicBezTo>
                          <a:pt x="278" y="312"/>
                          <a:pt x="278" y="312"/>
                          <a:pt x="278" y="312"/>
                        </a:cubicBezTo>
                        <a:cubicBezTo>
                          <a:pt x="278" y="311"/>
                          <a:pt x="278" y="311"/>
                          <a:pt x="278" y="311"/>
                        </a:cubicBezTo>
                        <a:cubicBezTo>
                          <a:pt x="277" y="311"/>
                          <a:pt x="277" y="311"/>
                          <a:pt x="277" y="311"/>
                        </a:cubicBezTo>
                        <a:cubicBezTo>
                          <a:pt x="276" y="311"/>
                          <a:pt x="276" y="311"/>
                          <a:pt x="276" y="311"/>
                        </a:cubicBezTo>
                        <a:cubicBezTo>
                          <a:pt x="276" y="311"/>
                          <a:pt x="276" y="311"/>
                          <a:pt x="276" y="311"/>
                        </a:cubicBezTo>
                        <a:cubicBezTo>
                          <a:pt x="277" y="310"/>
                          <a:pt x="277" y="310"/>
                          <a:pt x="277" y="310"/>
                        </a:cubicBezTo>
                        <a:cubicBezTo>
                          <a:pt x="277" y="310"/>
                          <a:pt x="277" y="310"/>
                          <a:pt x="277" y="310"/>
                        </a:cubicBezTo>
                        <a:cubicBezTo>
                          <a:pt x="277" y="309"/>
                          <a:pt x="277" y="309"/>
                          <a:pt x="277" y="309"/>
                        </a:cubicBezTo>
                        <a:cubicBezTo>
                          <a:pt x="277" y="307"/>
                          <a:pt x="277" y="307"/>
                          <a:pt x="277" y="307"/>
                        </a:cubicBezTo>
                        <a:cubicBezTo>
                          <a:pt x="276" y="306"/>
                          <a:pt x="276" y="306"/>
                          <a:pt x="276" y="306"/>
                        </a:cubicBezTo>
                        <a:cubicBezTo>
                          <a:pt x="276" y="305"/>
                          <a:pt x="276" y="305"/>
                          <a:pt x="276" y="305"/>
                        </a:cubicBezTo>
                        <a:cubicBezTo>
                          <a:pt x="277" y="305"/>
                          <a:pt x="277" y="305"/>
                          <a:pt x="277" y="305"/>
                        </a:cubicBezTo>
                        <a:cubicBezTo>
                          <a:pt x="277" y="304"/>
                          <a:pt x="277" y="304"/>
                          <a:pt x="277" y="304"/>
                        </a:cubicBezTo>
                        <a:cubicBezTo>
                          <a:pt x="277" y="304"/>
                          <a:pt x="277" y="304"/>
                          <a:pt x="277" y="304"/>
                        </a:cubicBezTo>
                        <a:cubicBezTo>
                          <a:pt x="277" y="304"/>
                          <a:pt x="277" y="304"/>
                          <a:pt x="277" y="304"/>
                        </a:cubicBezTo>
                        <a:cubicBezTo>
                          <a:pt x="277" y="303"/>
                          <a:pt x="277" y="303"/>
                          <a:pt x="277" y="303"/>
                        </a:cubicBezTo>
                        <a:cubicBezTo>
                          <a:pt x="276" y="302"/>
                          <a:pt x="276" y="302"/>
                          <a:pt x="276" y="302"/>
                        </a:cubicBezTo>
                        <a:cubicBezTo>
                          <a:pt x="275" y="302"/>
                          <a:pt x="275" y="302"/>
                          <a:pt x="275" y="302"/>
                        </a:cubicBezTo>
                        <a:cubicBezTo>
                          <a:pt x="273" y="302"/>
                          <a:pt x="273" y="302"/>
                          <a:pt x="273" y="302"/>
                        </a:cubicBezTo>
                        <a:cubicBezTo>
                          <a:pt x="271" y="301"/>
                          <a:pt x="271" y="301"/>
                          <a:pt x="271" y="301"/>
                        </a:cubicBezTo>
                        <a:cubicBezTo>
                          <a:pt x="271" y="300"/>
                          <a:pt x="271" y="300"/>
                          <a:pt x="271" y="300"/>
                        </a:cubicBezTo>
                        <a:cubicBezTo>
                          <a:pt x="271" y="298"/>
                          <a:pt x="271" y="298"/>
                          <a:pt x="271" y="298"/>
                        </a:cubicBezTo>
                        <a:cubicBezTo>
                          <a:pt x="270" y="295"/>
                          <a:pt x="270" y="295"/>
                          <a:pt x="270" y="295"/>
                        </a:cubicBezTo>
                        <a:cubicBezTo>
                          <a:pt x="268" y="295"/>
                          <a:pt x="268" y="295"/>
                          <a:pt x="268" y="295"/>
                        </a:cubicBezTo>
                        <a:cubicBezTo>
                          <a:pt x="267" y="295"/>
                          <a:pt x="267" y="295"/>
                          <a:pt x="267" y="295"/>
                        </a:cubicBezTo>
                        <a:cubicBezTo>
                          <a:pt x="267" y="294"/>
                          <a:pt x="267" y="294"/>
                          <a:pt x="267" y="294"/>
                        </a:cubicBezTo>
                        <a:cubicBezTo>
                          <a:pt x="265" y="294"/>
                          <a:pt x="265" y="294"/>
                          <a:pt x="265" y="294"/>
                        </a:cubicBezTo>
                        <a:cubicBezTo>
                          <a:pt x="265" y="294"/>
                          <a:pt x="265" y="294"/>
                          <a:pt x="265" y="294"/>
                        </a:cubicBezTo>
                        <a:cubicBezTo>
                          <a:pt x="263" y="293"/>
                          <a:pt x="263" y="293"/>
                          <a:pt x="263" y="293"/>
                        </a:cubicBezTo>
                        <a:cubicBezTo>
                          <a:pt x="262" y="293"/>
                          <a:pt x="262" y="293"/>
                          <a:pt x="262" y="293"/>
                        </a:cubicBezTo>
                        <a:cubicBezTo>
                          <a:pt x="260" y="292"/>
                          <a:pt x="260" y="292"/>
                          <a:pt x="260" y="292"/>
                        </a:cubicBezTo>
                        <a:cubicBezTo>
                          <a:pt x="259" y="292"/>
                          <a:pt x="259" y="292"/>
                          <a:pt x="259" y="292"/>
                        </a:cubicBezTo>
                        <a:cubicBezTo>
                          <a:pt x="259" y="293"/>
                          <a:pt x="259" y="293"/>
                          <a:pt x="259" y="293"/>
                        </a:cubicBezTo>
                        <a:cubicBezTo>
                          <a:pt x="260" y="294"/>
                          <a:pt x="260" y="294"/>
                          <a:pt x="260" y="294"/>
                        </a:cubicBezTo>
                        <a:cubicBezTo>
                          <a:pt x="259" y="296"/>
                          <a:pt x="259" y="296"/>
                          <a:pt x="259" y="296"/>
                        </a:cubicBezTo>
                        <a:cubicBezTo>
                          <a:pt x="258" y="296"/>
                          <a:pt x="258" y="296"/>
                          <a:pt x="258" y="296"/>
                        </a:cubicBezTo>
                        <a:cubicBezTo>
                          <a:pt x="258" y="296"/>
                          <a:pt x="258" y="296"/>
                          <a:pt x="258" y="296"/>
                        </a:cubicBezTo>
                        <a:cubicBezTo>
                          <a:pt x="258" y="296"/>
                          <a:pt x="258" y="296"/>
                          <a:pt x="258" y="296"/>
                        </a:cubicBezTo>
                        <a:cubicBezTo>
                          <a:pt x="258" y="296"/>
                          <a:pt x="258" y="296"/>
                          <a:pt x="258" y="296"/>
                        </a:cubicBezTo>
                        <a:cubicBezTo>
                          <a:pt x="259" y="294"/>
                          <a:pt x="259" y="294"/>
                          <a:pt x="259" y="294"/>
                        </a:cubicBezTo>
                        <a:cubicBezTo>
                          <a:pt x="259" y="293"/>
                          <a:pt x="259" y="293"/>
                          <a:pt x="259" y="293"/>
                        </a:cubicBezTo>
                        <a:cubicBezTo>
                          <a:pt x="258" y="293"/>
                          <a:pt x="258" y="293"/>
                          <a:pt x="258" y="293"/>
                        </a:cubicBezTo>
                        <a:cubicBezTo>
                          <a:pt x="257" y="294"/>
                          <a:pt x="257" y="294"/>
                          <a:pt x="257" y="294"/>
                        </a:cubicBezTo>
                        <a:cubicBezTo>
                          <a:pt x="257" y="295"/>
                          <a:pt x="257" y="295"/>
                          <a:pt x="257" y="295"/>
                        </a:cubicBezTo>
                        <a:cubicBezTo>
                          <a:pt x="256" y="296"/>
                          <a:pt x="256" y="296"/>
                          <a:pt x="256" y="296"/>
                        </a:cubicBezTo>
                        <a:cubicBezTo>
                          <a:pt x="256" y="298"/>
                          <a:pt x="256" y="298"/>
                          <a:pt x="256" y="298"/>
                        </a:cubicBezTo>
                        <a:cubicBezTo>
                          <a:pt x="255" y="298"/>
                          <a:pt x="255" y="298"/>
                          <a:pt x="255" y="298"/>
                        </a:cubicBezTo>
                        <a:cubicBezTo>
                          <a:pt x="255" y="298"/>
                          <a:pt x="255" y="298"/>
                          <a:pt x="255" y="298"/>
                        </a:cubicBezTo>
                        <a:cubicBezTo>
                          <a:pt x="255" y="297"/>
                          <a:pt x="255" y="297"/>
                          <a:pt x="255" y="297"/>
                        </a:cubicBezTo>
                        <a:cubicBezTo>
                          <a:pt x="256" y="296"/>
                          <a:pt x="256" y="296"/>
                          <a:pt x="256" y="296"/>
                        </a:cubicBezTo>
                        <a:cubicBezTo>
                          <a:pt x="254" y="296"/>
                          <a:pt x="254" y="296"/>
                          <a:pt x="254" y="296"/>
                        </a:cubicBezTo>
                        <a:cubicBezTo>
                          <a:pt x="252" y="298"/>
                          <a:pt x="252" y="298"/>
                          <a:pt x="252" y="298"/>
                        </a:cubicBezTo>
                        <a:cubicBezTo>
                          <a:pt x="251" y="299"/>
                          <a:pt x="251" y="299"/>
                          <a:pt x="251" y="299"/>
                        </a:cubicBezTo>
                        <a:cubicBezTo>
                          <a:pt x="250" y="299"/>
                          <a:pt x="250" y="299"/>
                          <a:pt x="250" y="299"/>
                        </a:cubicBezTo>
                        <a:cubicBezTo>
                          <a:pt x="250" y="300"/>
                          <a:pt x="250" y="300"/>
                          <a:pt x="250" y="300"/>
                        </a:cubicBezTo>
                        <a:cubicBezTo>
                          <a:pt x="249" y="300"/>
                          <a:pt x="249" y="300"/>
                          <a:pt x="249" y="300"/>
                        </a:cubicBezTo>
                        <a:cubicBezTo>
                          <a:pt x="247" y="300"/>
                          <a:pt x="247" y="300"/>
                          <a:pt x="247" y="300"/>
                        </a:cubicBezTo>
                        <a:cubicBezTo>
                          <a:pt x="247" y="299"/>
                          <a:pt x="247" y="299"/>
                          <a:pt x="247" y="299"/>
                        </a:cubicBezTo>
                        <a:cubicBezTo>
                          <a:pt x="244" y="299"/>
                          <a:pt x="244" y="299"/>
                          <a:pt x="244" y="299"/>
                        </a:cubicBezTo>
                        <a:cubicBezTo>
                          <a:pt x="243" y="298"/>
                          <a:pt x="243" y="298"/>
                          <a:pt x="243" y="298"/>
                        </a:cubicBezTo>
                        <a:cubicBezTo>
                          <a:pt x="243" y="297"/>
                          <a:pt x="243" y="297"/>
                          <a:pt x="243" y="297"/>
                        </a:cubicBezTo>
                        <a:cubicBezTo>
                          <a:pt x="241" y="298"/>
                          <a:pt x="241" y="298"/>
                          <a:pt x="241" y="298"/>
                        </a:cubicBezTo>
                        <a:cubicBezTo>
                          <a:pt x="239" y="298"/>
                          <a:pt x="239" y="298"/>
                          <a:pt x="239" y="298"/>
                        </a:cubicBezTo>
                        <a:cubicBezTo>
                          <a:pt x="239" y="298"/>
                          <a:pt x="239" y="298"/>
                          <a:pt x="239" y="298"/>
                        </a:cubicBezTo>
                        <a:cubicBezTo>
                          <a:pt x="238" y="297"/>
                          <a:pt x="238" y="297"/>
                          <a:pt x="238" y="297"/>
                        </a:cubicBezTo>
                        <a:cubicBezTo>
                          <a:pt x="234" y="296"/>
                          <a:pt x="234" y="296"/>
                          <a:pt x="234" y="296"/>
                        </a:cubicBezTo>
                        <a:cubicBezTo>
                          <a:pt x="234" y="294"/>
                          <a:pt x="234" y="294"/>
                          <a:pt x="234" y="294"/>
                        </a:cubicBezTo>
                        <a:cubicBezTo>
                          <a:pt x="233" y="294"/>
                          <a:pt x="233" y="294"/>
                          <a:pt x="233" y="294"/>
                        </a:cubicBezTo>
                        <a:cubicBezTo>
                          <a:pt x="231" y="293"/>
                          <a:pt x="231" y="293"/>
                          <a:pt x="231" y="293"/>
                        </a:cubicBezTo>
                        <a:cubicBezTo>
                          <a:pt x="230" y="293"/>
                          <a:pt x="230" y="293"/>
                          <a:pt x="230" y="293"/>
                        </a:cubicBezTo>
                        <a:cubicBezTo>
                          <a:pt x="229" y="293"/>
                          <a:pt x="229" y="293"/>
                          <a:pt x="229" y="293"/>
                        </a:cubicBezTo>
                        <a:cubicBezTo>
                          <a:pt x="228" y="293"/>
                          <a:pt x="228" y="293"/>
                          <a:pt x="228" y="293"/>
                        </a:cubicBezTo>
                        <a:cubicBezTo>
                          <a:pt x="227" y="293"/>
                          <a:pt x="227" y="293"/>
                          <a:pt x="227" y="293"/>
                        </a:cubicBezTo>
                        <a:cubicBezTo>
                          <a:pt x="227" y="293"/>
                          <a:pt x="227" y="293"/>
                          <a:pt x="227" y="293"/>
                        </a:cubicBezTo>
                        <a:cubicBezTo>
                          <a:pt x="226" y="292"/>
                          <a:pt x="226" y="292"/>
                          <a:pt x="226" y="292"/>
                        </a:cubicBezTo>
                        <a:cubicBezTo>
                          <a:pt x="224" y="291"/>
                          <a:pt x="224" y="291"/>
                          <a:pt x="224" y="291"/>
                        </a:cubicBezTo>
                        <a:cubicBezTo>
                          <a:pt x="224" y="291"/>
                          <a:pt x="224" y="291"/>
                          <a:pt x="224" y="291"/>
                        </a:cubicBezTo>
                        <a:cubicBezTo>
                          <a:pt x="223" y="290"/>
                          <a:pt x="223" y="290"/>
                          <a:pt x="223" y="290"/>
                        </a:cubicBezTo>
                        <a:cubicBezTo>
                          <a:pt x="224" y="290"/>
                          <a:pt x="224" y="290"/>
                          <a:pt x="224" y="290"/>
                        </a:cubicBezTo>
                        <a:cubicBezTo>
                          <a:pt x="224" y="289"/>
                          <a:pt x="224" y="289"/>
                          <a:pt x="224" y="289"/>
                        </a:cubicBezTo>
                        <a:cubicBezTo>
                          <a:pt x="225" y="289"/>
                          <a:pt x="225" y="289"/>
                          <a:pt x="225" y="289"/>
                        </a:cubicBezTo>
                        <a:cubicBezTo>
                          <a:pt x="226" y="288"/>
                          <a:pt x="226" y="288"/>
                          <a:pt x="226" y="288"/>
                        </a:cubicBezTo>
                        <a:cubicBezTo>
                          <a:pt x="226" y="289"/>
                          <a:pt x="226" y="289"/>
                          <a:pt x="226" y="289"/>
                        </a:cubicBezTo>
                        <a:cubicBezTo>
                          <a:pt x="227" y="289"/>
                          <a:pt x="227" y="289"/>
                          <a:pt x="227" y="289"/>
                        </a:cubicBezTo>
                        <a:cubicBezTo>
                          <a:pt x="227" y="288"/>
                          <a:pt x="227" y="288"/>
                          <a:pt x="227" y="288"/>
                        </a:cubicBezTo>
                        <a:cubicBezTo>
                          <a:pt x="228" y="288"/>
                          <a:pt x="228" y="288"/>
                          <a:pt x="228" y="288"/>
                        </a:cubicBezTo>
                        <a:cubicBezTo>
                          <a:pt x="228" y="288"/>
                          <a:pt x="228" y="288"/>
                          <a:pt x="228" y="288"/>
                        </a:cubicBezTo>
                        <a:cubicBezTo>
                          <a:pt x="229" y="287"/>
                          <a:pt x="229" y="287"/>
                          <a:pt x="229" y="287"/>
                        </a:cubicBezTo>
                        <a:cubicBezTo>
                          <a:pt x="228" y="287"/>
                          <a:pt x="228" y="287"/>
                          <a:pt x="228" y="287"/>
                        </a:cubicBezTo>
                        <a:cubicBezTo>
                          <a:pt x="227" y="287"/>
                          <a:pt x="227" y="287"/>
                          <a:pt x="227" y="287"/>
                        </a:cubicBezTo>
                        <a:cubicBezTo>
                          <a:pt x="227" y="287"/>
                          <a:pt x="227" y="287"/>
                          <a:pt x="227" y="287"/>
                        </a:cubicBezTo>
                        <a:cubicBezTo>
                          <a:pt x="227" y="286"/>
                          <a:pt x="227" y="286"/>
                          <a:pt x="227" y="286"/>
                        </a:cubicBezTo>
                        <a:cubicBezTo>
                          <a:pt x="228" y="285"/>
                          <a:pt x="228" y="285"/>
                          <a:pt x="228" y="285"/>
                        </a:cubicBezTo>
                        <a:cubicBezTo>
                          <a:pt x="226" y="284"/>
                          <a:pt x="226" y="284"/>
                          <a:pt x="226" y="284"/>
                        </a:cubicBezTo>
                        <a:cubicBezTo>
                          <a:pt x="226" y="284"/>
                          <a:pt x="226" y="284"/>
                          <a:pt x="226" y="284"/>
                        </a:cubicBezTo>
                        <a:cubicBezTo>
                          <a:pt x="225" y="283"/>
                          <a:pt x="225" y="283"/>
                          <a:pt x="225" y="283"/>
                        </a:cubicBezTo>
                        <a:cubicBezTo>
                          <a:pt x="225" y="283"/>
                          <a:pt x="225" y="283"/>
                          <a:pt x="225" y="283"/>
                        </a:cubicBezTo>
                        <a:cubicBezTo>
                          <a:pt x="226" y="283"/>
                          <a:pt x="226" y="283"/>
                          <a:pt x="226" y="283"/>
                        </a:cubicBezTo>
                        <a:cubicBezTo>
                          <a:pt x="226" y="282"/>
                          <a:pt x="226" y="282"/>
                          <a:pt x="226" y="282"/>
                        </a:cubicBezTo>
                        <a:cubicBezTo>
                          <a:pt x="224" y="282"/>
                          <a:pt x="224" y="282"/>
                          <a:pt x="224" y="282"/>
                        </a:cubicBezTo>
                        <a:cubicBezTo>
                          <a:pt x="224" y="283"/>
                          <a:pt x="224" y="283"/>
                          <a:pt x="224" y="283"/>
                        </a:cubicBezTo>
                        <a:cubicBezTo>
                          <a:pt x="224" y="283"/>
                          <a:pt x="224" y="283"/>
                          <a:pt x="224" y="283"/>
                        </a:cubicBezTo>
                        <a:cubicBezTo>
                          <a:pt x="223" y="283"/>
                          <a:pt x="223" y="283"/>
                          <a:pt x="223" y="283"/>
                        </a:cubicBezTo>
                        <a:cubicBezTo>
                          <a:pt x="222" y="283"/>
                          <a:pt x="222" y="283"/>
                          <a:pt x="222" y="283"/>
                        </a:cubicBezTo>
                        <a:cubicBezTo>
                          <a:pt x="221" y="284"/>
                          <a:pt x="221" y="284"/>
                          <a:pt x="221" y="284"/>
                        </a:cubicBezTo>
                        <a:cubicBezTo>
                          <a:pt x="222" y="285"/>
                          <a:pt x="222" y="285"/>
                          <a:pt x="222" y="285"/>
                        </a:cubicBezTo>
                        <a:cubicBezTo>
                          <a:pt x="222" y="286"/>
                          <a:pt x="222" y="286"/>
                          <a:pt x="222" y="286"/>
                        </a:cubicBezTo>
                        <a:cubicBezTo>
                          <a:pt x="222" y="287"/>
                          <a:pt x="222" y="287"/>
                          <a:pt x="222" y="287"/>
                        </a:cubicBezTo>
                        <a:cubicBezTo>
                          <a:pt x="221" y="287"/>
                          <a:pt x="221" y="287"/>
                          <a:pt x="221" y="287"/>
                        </a:cubicBezTo>
                        <a:cubicBezTo>
                          <a:pt x="220" y="287"/>
                          <a:pt x="220" y="287"/>
                          <a:pt x="220" y="287"/>
                        </a:cubicBezTo>
                        <a:cubicBezTo>
                          <a:pt x="220" y="288"/>
                          <a:pt x="220" y="288"/>
                          <a:pt x="220" y="288"/>
                        </a:cubicBezTo>
                        <a:cubicBezTo>
                          <a:pt x="220" y="289"/>
                          <a:pt x="220" y="289"/>
                          <a:pt x="220" y="289"/>
                        </a:cubicBezTo>
                        <a:cubicBezTo>
                          <a:pt x="220" y="289"/>
                          <a:pt x="220" y="289"/>
                          <a:pt x="220" y="289"/>
                        </a:cubicBezTo>
                        <a:cubicBezTo>
                          <a:pt x="219" y="289"/>
                          <a:pt x="219" y="289"/>
                          <a:pt x="219" y="289"/>
                        </a:cubicBezTo>
                        <a:cubicBezTo>
                          <a:pt x="56" y="272"/>
                          <a:pt x="56" y="272"/>
                          <a:pt x="56" y="272"/>
                        </a:cubicBezTo>
                        <a:cubicBezTo>
                          <a:pt x="55" y="272"/>
                          <a:pt x="55" y="272"/>
                          <a:pt x="55" y="272"/>
                        </a:cubicBezTo>
                        <a:cubicBezTo>
                          <a:pt x="55" y="270"/>
                          <a:pt x="55" y="270"/>
                          <a:pt x="55" y="270"/>
                        </a:cubicBezTo>
                        <a:cubicBezTo>
                          <a:pt x="56" y="268"/>
                          <a:pt x="56" y="268"/>
                          <a:pt x="56" y="268"/>
                        </a:cubicBezTo>
                        <a:cubicBezTo>
                          <a:pt x="56" y="265"/>
                          <a:pt x="56" y="265"/>
                          <a:pt x="56" y="265"/>
                        </a:cubicBezTo>
                        <a:cubicBezTo>
                          <a:pt x="55" y="267"/>
                          <a:pt x="55" y="267"/>
                          <a:pt x="55" y="267"/>
                        </a:cubicBezTo>
                        <a:cubicBezTo>
                          <a:pt x="54" y="267"/>
                          <a:pt x="54" y="267"/>
                          <a:pt x="54" y="267"/>
                        </a:cubicBezTo>
                        <a:cubicBezTo>
                          <a:pt x="52" y="268"/>
                          <a:pt x="52" y="268"/>
                          <a:pt x="52" y="268"/>
                        </a:cubicBezTo>
                        <a:cubicBezTo>
                          <a:pt x="51" y="266"/>
                          <a:pt x="51" y="266"/>
                          <a:pt x="51" y="266"/>
                        </a:cubicBezTo>
                        <a:cubicBezTo>
                          <a:pt x="51" y="265"/>
                          <a:pt x="51" y="265"/>
                          <a:pt x="51" y="265"/>
                        </a:cubicBezTo>
                        <a:cubicBezTo>
                          <a:pt x="52" y="266"/>
                          <a:pt x="52" y="266"/>
                          <a:pt x="52" y="266"/>
                        </a:cubicBezTo>
                        <a:cubicBezTo>
                          <a:pt x="52" y="267"/>
                          <a:pt x="52" y="267"/>
                          <a:pt x="52"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1" y="264"/>
                          <a:pt x="51" y="264"/>
                          <a:pt x="51" y="264"/>
                        </a:cubicBezTo>
                        <a:cubicBezTo>
                          <a:pt x="50" y="264"/>
                          <a:pt x="50" y="264"/>
                          <a:pt x="50" y="264"/>
                        </a:cubicBezTo>
                        <a:cubicBezTo>
                          <a:pt x="49" y="263"/>
                          <a:pt x="49" y="263"/>
                          <a:pt x="49" y="263"/>
                        </a:cubicBezTo>
                        <a:cubicBezTo>
                          <a:pt x="48" y="262"/>
                          <a:pt x="48" y="262"/>
                          <a:pt x="48" y="262"/>
                        </a:cubicBezTo>
                        <a:cubicBezTo>
                          <a:pt x="48" y="262"/>
                          <a:pt x="48" y="262"/>
                          <a:pt x="48" y="262"/>
                        </a:cubicBezTo>
                        <a:cubicBezTo>
                          <a:pt x="50" y="261"/>
                          <a:pt x="50" y="261"/>
                          <a:pt x="50" y="261"/>
                        </a:cubicBezTo>
                        <a:cubicBezTo>
                          <a:pt x="51" y="259"/>
                          <a:pt x="51" y="259"/>
                          <a:pt x="51" y="259"/>
                        </a:cubicBezTo>
                        <a:cubicBezTo>
                          <a:pt x="51" y="258"/>
                          <a:pt x="51" y="258"/>
                          <a:pt x="51" y="258"/>
                        </a:cubicBezTo>
                        <a:cubicBezTo>
                          <a:pt x="51" y="258"/>
                          <a:pt x="51" y="258"/>
                          <a:pt x="51" y="258"/>
                        </a:cubicBezTo>
                        <a:cubicBezTo>
                          <a:pt x="50" y="258"/>
                          <a:pt x="50" y="258"/>
                          <a:pt x="50" y="258"/>
                        </a:cubicBezTo>
                        <a:cubicBezTo>
                          <a:pt x="48" y="258"/>
                          <a:pt x="48" y="258"/>
                          <a:pt x="48" y="258"/>
                        </a:cubicBezTo>
                        <a:cubicBezTo>
                          <a:pt x="48" y="257"/>
                          <a:pt x="48" y="257"/>
                          <a:pt x="48" y="257"/>
                        </a:cubicBezTo>
                        <a:cubicBezTo>
                          <a:pt x="49" y="257"/>
                          <a:pt x="49" y="257"/>
                          <a:pt x="49" y="257"/>
                        </a:cubicBezTo>
                        <a:cubicBezTo>
                          <a:pt x="50" y="255"/>
                          <a:pt x="50" y="255"/>
                          <a:pt x="50" y="255"/>
                        </a:cubicBezTo>
                        <a:cubicBezTo>
                          <a:pt x="50" y="253"/>
                          <a:pt x="50" y="253"/>
                          <a:pt x="50" y="253"/>
                        </a:cubicBezTo>
                        <a:cubicBezTo>
                          <a:pt x="51" y="253"/>
                          <a:pt x="51" y="253"/>
                          <a:pt x="51" y="253"/>
                        </a:cubicBezTo>
                        <a:cubicBezTo>
                          <a:pt x="51" y="252"/>
                          <a:pt x="51" y="252"/>
                          <a:pt x="51" y="252"/>
                        </a:cubicBezTo>
                        <a:cubicBezTo>
                          <a:pt x="51" y="251"/>
                          <a:pt x="51" y="251"/>
                          <a:pt x="51" y="251"/>
                        </a:cubicBezTo>
                        <a:cubicBezTo>
                          <a:pt x="50" y="252"/>
                          <a:pt x="50" y="252"/>
                          <a:pt x="50" y="252"/>
                        </a:cubicBezTo>
                        <a:cubicBezTo>
                          <a:pt x="49" y="253"/>
                          <a:pt x="49" y="253"/>
                          <a:pt x="49" y="253"/>
                        </a:cubicBezTo>
                        <a:cubicBezTo>
                          <a:pt x="49" y="255"/>
                          <a:pt x="49" y="255"/>
                          <a:pt x="49" y="255"/>
                        </a:cubicBezTo>
                        <a:cubicBezTo>
                          <a:pt x="47" y="257"/>
                          <a:pt x="47" y="257"/>
                          <a:pt x="47" y="257"/>
                        </a:cubicBezTo>
                        <a:cubicBezTo>
                          <a:pt x="47" y="257"/>
                          <a:pt x="47" y="257"/>
                          <a:pt x="47" y="257"/>
                        </a:cubicBezTo>
                        <a:cubicBezTo>
                          <a:pt x="46" y="257"/>
                          <a:pt x="46" y="257"/>
                          <a:pt x="46" y="257"/>
                        </a:cubicBezTo>
                        <a:cubicBezTo>
                          <a:pt x="46" y="256"/>
                          <a:pt x="46" y="256"/>
                          <a:pt x="46" y="256"/>
                        </a:cubicBezTo>
                        <a:cubicBezTo>
                          <a:pt x="46" y="256"/>
                          <a:pt x="46" y="256"/>
                          <a:pt x="46" y="256"/>
                        </a:cubicBezTo>
                        <a:cubicBezTo>
                          <a:pt x="46" y="256"/>
                          <a:pt x="46" y="256"/>
                          <a:pt x="46" y="256"/>
                        </a:cubicBezTo>
                        <a:cubicBezTo>
                          <a:pt x="46" y="255"/>
                          <a:pt x="46" y="255"/>
                          <a:pt x="46" y="255"/>
                        </a:cubicBezTo>
                        <a:cubicBezTo>
                          <a:pt x="46" y="254"/>
                          <a:pt x="46" y="254"/>
                          <a:pt x="46" y="254"/>
                        </a:cubicBezTo>
                        <a:cubicBezTo>
                          <a:pt x="45" y="255"/>
                          <a:pt x="45" y="255"/>
                          <a:pt x="45" y="255"/>
                        </a:cubicBezTo>
                        <a:cubicBezTo>
                          <a:pt x="44" y="256"/>
                          <a:pt x="44" y="256"/>
                          <a:pt x="44" y="256"/>
                        </a:cubicBezTo>
                        <a:cubicBezTo>
                          <a:pt x="44" y="255"/>
                          <a:pt x="44" y="255"/>
                          <a:pt x="44" y="255"/>
                        </a:cubicBezTo>
                        <a:cubicBezTo>
                          <a:pt x="43" y="255"/>
                          <a:pt x="43" y="255"/>
                          <a:pt x="43" y="255"/>
                        </a:cubicBezTo>
                        <a:cubicBezTo>
                          <a:pt x="42" y="256"/>
                          <a:pt x="42" y="256"/>
                          <a:pt x="42" y="256"/>
                        </a:cubicBezTo>
                        <a:cubicBezTo>
                          <a:pt x="42" y="256"/>
                          <a:pt x="42" y="256"/>
                          <a:pt x="42" y="256"/>
                        </a:cubicBezTo>
                        <a:cubicBezTo>
                          <a:pt x="42" y="255"/>
                          <a:pt x="42" y="255"/>
                          <a:pt x="42" y="255"/>
                        </a:cubicBezTo>
                        <a:cubicBezTo>
                          <a:pt x="42" y="255"/>
                          <a:pt x="42" y="255"/>
                          <a:pt x="42" y="255"/>
                        </a:cubicBezTo>
                        <a:cubicBezTo>
                          <a:pt x="43" y="255"/>
                          <a:pt x="43" y="255"/>
                          <a:pt x="43" y="255"/>
                        </a:cubicBezTo>
                        <a:cubicBezTo>
                          <a:pt x="45" y="254"/>
                          <a:pt x="45" y="254"/>
                          <a:pt x="45" y="254"/>
                        </a:cubicBezTo>
                        <a:cubicBezTo>
                          <a:pt x="47" y="253"/>
                          <a:pt x="47" y="253"/>
                          <a:pt x="47" y="253"/>
                        </a:cubicBezTo>
                        <a:cubicBezTo>
                          <a:pt x="47" y="252"/>
                          <a:pt x="47" y="252"/>
                          <a:pt x="47" y="252"/>
                        </a:cubicBezTo>
                        <a:cubicBezTo>
                          <a:pt x="47" y="250"/>
                          <a:pt x="47" y="250"/>
                          <a:pt x="47" y="250"/>
                        </a:cubicBezTo>
                        <a:cubicBezTo>
                          <a:pt x="47" y="250"/>
                          <a:pt x="47" y="250"/>
                          <a:pt x="47" y="250"/>
                        </a:cubicBezTo>
                        <a:cubicBezTo>
                          <a:pt x="47" y="251"/>
                          <a:pt x="47" y="251"/>
                          <a:pt x="47" y="251"/>
                        </a:cubicBezTo>
                        <a:cubicBezTo>
                          <a:pt x="45" y="252"/>
                          <a:pt x="45" y="252"/>
                          <a:pt x="45" y="252"/>
                        </a:cubicBezTo>
                        <a:cubicBezTo>
                          <a:pt x="45" y="253"/>
                          <a:pt x="45" y="253"/>
                          <a:pt x="45" y="253"/>
                        </a:cubicBezTo>
                        <a:cubicBezTo>
                          <a:pt x="44" y="254"/>
                          <a:pt x="44" y="254"/>
                          <a:pt x="44" y="254"/>
                        </a:cubicBezTo>
                        <a:cubicBezTo>
                          <a:pt x="43" y="253"/>
                          <a:pt x="43" y="253"/>
                          <a:pt x="43" y="253"/>
                        </a:cubicBezTo>
                        <a:cubicBezTo>
                          <a:pt x="42" y="252"/>
                          <a:pt x="42" y="252"/>
                          <a:pt x="42" y="252"/>
                        </a:cubicBezTo>
                        <a:cubicBezTo>
                          <a:pt x="41" y="252"/>
                          <a:pt x="41" y="252"/>
                          <a:pt x="41" y="252"/>
                        </a:cubicBezTo>
                        <a:cubicBezTo>
                          <a:pt x="41" y="252"/>
                          <a:pt x="41" y="252"/>
                          <a:pt x="41" y="252"/>
                        </a:cubicBezTo>
                        <a:cubicBezTo>
                          <a:pt x="42" y="252"/>
                          <a:pt x="42" y="252"/>
                          <a:pt x="42" y="252"/>
                        </a:cubicBezTo>
                        <a:cubicBezTo>
                          <a:pt x="42" y="252"/>
                          <a:pt x="42" y="252"/>
                          <a:pt x="42" y="252"/>
                        </a:cubicBezTo>
                        <a:cubicBezTo>
                          <a:pt x="42" y="251"/>
                          <a:pt x="42" y="251"/>
                          <a:pt x="42" y="251"/>
                        </a:cubicBezTo>
                        <a:cubicBezTo>
                          <a:pt x="40" y="251"/>
                          <a:pt x="40" y="251"/>
                          <a:pt x="40" y="251"/>
                        </a:cubicBezTo>
                        <a:cubicBezTo>
                          <a:pt x="39" y="251"/>
                          <a:pt x="39" y="251"/>
                          <a:pt x="39" y="251"/>
                        </a:cubicBezTo>
                        <a:cubicBezTo>
                          <a:pt x="38" y="251"/>
                          <a:pt x="38" y="251"/>
                          <a:pt x="38" y="251"/>
                        </a:cubicBezTo>
                        <a:cubicBezTo>
                          <a:pt x="38" y="251"/>
                          <a:pt x="38" y="251"/>
                          <a:pt x="38" y="251"/>
                        </a:cubicBezTo>
                        <a:cubicBezTo>
                          <a:pt x="36" y="251"/>
                          <a:pt x="36" y="251"/>
                          <a:pt x="36" y="251"/>
                        </a:cubicBezTo>
                        <a:cubicBezTo>
                          <a:pt x="36" y="249"/>
                          <a:pt x="36" y="249"/>
                          <a:pt x="36" y="249"/>
                        </a:cubicBezTo>
                        <a:cubicBezTo>
                          <a:pt x="36" y="249"/>
                          <a:pt x="36" y="249"/>
                          <a:pt x="36" y="249"/>
                        </a:cubicBezTo>
                        <a:cubicBezTo>
                          <a:pt x="37" y="250"/>
                          <a:pt x="37" y="250"/>
                          <a:pt x="37" y="250"/>
                        </a:cubicBezTo>
                        <a:cubicBezTo>
                          <a:pt x="38" y="250"/>
                          <a:pt x="38" y="250"/>
                          <a:pt x="38" y="250"/>
                        </a:cubicBezTo>
                        <a:cubicBezTo>
                          <a:pt x="40" y="250"/>
                          <a:pt x="40" y="250"/>
                          <a:pt x="40" y="250"/>
                        </a:cubicBezTo>
                        <a:cubicBezTo>
                          <a:pt x="40" y="249"/>
                          <a:pt x="40" y="249"/>
                          <a:pt x="40" y="249"/>
                        </a:cubicBezTo>
                        <a:cubicBezTo>
                          <a:pt x="39" y="249"/>
                          <a:pt x="39" y="249"/>
                          <a:pt x="39" y="249"/>
                        </a:cubicBezTo>
                        <a:cubicBezTo>
                          <a:pt x="39" y="249"/>
                          <a:pt x="39" y="249"/>
                          <a:pt x="39" y="249"/>
                        </a:cubicBezTo>
                        <a:cubicBezTo>
                          <a:pt x="40" y="249"/>
                          <a:pt x="40" y="249"/>
                          <a:pt x="40" y="249"/>
                        </a:cubicBezTo>
                        <a:cubicBezTo>
                          <a:pt x="40" y="248"/>
                          <a:pt x="40" y="248"/>
                          <a:pt x="40" y="248"/>
                        </a:cubicBezTo>
                        <a:cubicBezTo>
                          <a:pt x="40" y="248"/>
                          <a:pt x="40" y="248"/>
                          <a:pt x="40" y="248"/>
                        </a:cubicBezTo>
                        <a:cubicBezTo>
                          <a:pt x="38" y="248"/>
                          <a:pt x="38" y="248"/>
                          <a:pt x="38" y="248"/>
                        </a:cubicBezTo>
                        <a:cubicBezTo>
                          <a:pt x="38" y="247"/>
                          <a:pt x="38" y="247"/>
                          <a:pt x="38" y="247"/>
                        </a:cubicBezTo>
                        <a:cubicBezTo>
                          <a:pt x="36" y="248"/>
                          <a:pt x="36" y="248"/>
                          <a:pt x="36" y="248"/>
                        </a:cubicBezTo>
                        <a:cubicBezTo>
                          <a:pt x="35" y="248"/>
                          <a:pt x="35" y="248"/>
                          <a:pt x="35" y="248"/>
                        </a:cubicBezTo>
                        <a:cubicBezTo>
                          <a:pt x="35" y="247"/>
                          <a:pt x="35" y="247"/>
                          <a:pt x="35" y="247"/>
                        </a:cubicBezTo>
                        <a:cubicBezTo>
                          <a:pt x="35" y="246"/>
                          <a:pt x="35" y="246"/>
                          <a:pt x="35" y="246"/>
                        </a:cubicBezTo>
                        <a:cubicBezTo>
                          <a:pt x="36" y="246"/>
                          <a:pt x="36" y="246"/>
                          <a:pt x="36" y="246"/>
                        </a:cubicBezTo>
                        <a:cubicBezTo>
                          <a:pt x="37" y="247"/>
                          <a:pt x="37" y="247"/>
                          <a:pt x="37" y="247"/>
                        </a:cubicBezTo>
                        <a:cubicBezTo>
                          <a:pt x="38" y="247"/>
                          <a:pt x="38" y="247"/>
                          <a:pt x="38" y="247"/>
                        </a:cubicBezTo>
                        <a:cubicBezTo>
                          <a:pt x="39" y="246"/>
                          <a:pt x="39" y="246"/>
                          <a:pt x="39" y="246"/>
                        </a:cubicBezTo>
                        <a:cubicBezTo>
                          <a:pt x="39" y="246"/>
                          <a:pt x="39" y="246"/>
                          <a:pt x="39" y="246"/>
                        </a:cubicBezTo>
                        <a:cubicBezTo>
                          <a:pt x="38" y="246"/>
                          <a:pt x="38" y="246"/>
                          <a:pt x="38" y="246"/>
                        </a:cubicBezTo>
                        <a:cubicBezTo>
                          <a:pt x="37" y="245"/>
                          <a:pt x="37" y="245"/>
                          <a:pt x="37" y="245"/>
                        </a:cubicBezTo>
                        <a:cubicBezTo>
                          <a:pt x="35" y="245"/>
                          <a:pt x="35" y="245"/>
                          <a:pt x="35" y="245"/>
                        </a:cubicBezTo>
                        <a:cubicBezTo>
                          <a:pt x="36" y="245"/>
                          <a:pt x="36" y="245"/>
                          <a:pt x="36" y="245"/>
                        </a:cubicBezTo>
                        <a:cubicBezTo>
                          <a:pt x="37" y="245"/>
                          <a:pt x="37" y="245"/>
                          <a:pt x="37" y="245"/>
                        </a:cubicBezTo>
                        <a:cubicBezTo>
                          <a:pt x="38" y="245"/>
                          <a:pt x="38" y="245"/>
                          <a:pt x="38" y="245"/>
                        </a:cubicBezTo>
                        <a:cubicBezTo>
                          <a:pt x="39" y="245"/>
                          <a:pt x="39" y="245"/>
                          <a:pt x="39" y="245"/>
                        </a:cubicBezTo>
                        <a:cubicBezTo>
                          <a:pt x="39" y="244"/>
                          <a:pt x="39" y="244"/>
                          <a:pt x="39" y="244"/>
                        </a:cubicBezTo>
                        <a:cubicBezTo>
                          <a:pt x="39" y="243"/>
                          <a:pt x="39" y="243"/>
                          <a:pt x="39" y="243"/>
                        </a:cubicBezTo>
                        <a:cubicBezTo>
                          <a:pt x="39" y="243"/>
                          <a:pt x="39" y="243"/>
                          <a:pt x="39" y="243"/>
                        </a:cubicBezTo>
                        <a:cubicBezTo>
                          <a:pt x="41" y="243"/>
                          <a:pt x="41" y="243"/>
                          <a:pt x="41" y="243"/>
                        </a:cubicBezTo>
                        <a:cubicBezTo>
                          <a:pt x="42" y="243"/>
                          <a:pt x="42" y="243"/>
                          <a:pt x="42" y="243"/>
                        </a:cubicBezTo>
                        <a:cubicBezTo>
                          <a:pt x="42" y="243"/>
                          <a:pt x="42" y="243"/>
                          <a:pt x="42" y="243"/>
                        </a:cubicBezTo>
                        <a:cubicBezTo>
                          <a:pt x="43" y="242"/>
                          <a:pt x="43" y="242"/>
                          <a:pt x="43" y="242"/>
                        </a:cubicBezTo>
                        <a:cubicBezTo>
                          <a:pt x="40" y="242"/>
                          <a:pt x="40" y="242"/>
                          <a:pt x="40" y="242"/>
                        </a:cubicBezTo>
                        <a:cubicBezTo>
                          <a:pt x="40" y="242"/>
                          <a:pt x="40" y="242"/>
                          <a:pt x="40" y="242"/>
                        </a:cubicBezTo>
                        <a:cubicBezTo>
                          <a:pt x="39" y="241"/>
                          <a:pt x="39" y="241"/>
                          <a:pt x="39" y="241"/>
                        </a:cubicBezTo>
                        <a:cubicBezTo>
                          <a:pt x="38" y="242"/>
                          <a:pt x="38" y="242"/>
                          <a:pt x="38" y="242"/>
                        </a:cubicBezTo>
                        <a:cubicBezTo>
                          <a:pt x="37" y="243"/>
                          <a:pt x="37" y="243"/>
                          <a:pt x="37" y="243"/>
                        </a:cubicBezTo>
                        <a:cubicBezTo>
                          <a:pt x="36" y="243"/>
                          <a:pt x="36" y="243"/>
                          <a:pt x="36" y="243"/>
                        </a:cubicBezTo>
                        <a:cubicBezTo>
                          <a:pt x="36" y="243"/>
                          <a:pt x="36" y="243"/>
                          <a:pt x="36" y="243"/>
                        </a:cubicBezTo>
                        <a:cubicBezTo>
                          <a:pt x="36" y="242"/>
                          <a:pt x="36" y="242"/>
                          <a:pt x="36" y="242"/>
                        </a:cubicBezTo>
                        <a:cubicBezTo>
                          <a:pt x="36" y="241"/>
                          <a:pt x="36" y="241"/>
                          <a:pt x="36" y="241"/>
                        </a:cubicBezTo>
                        <a:cubicBezTo>
                          <a:pt x="37" y="241"/>
                          <a:pt x="37" y="241"/>
                          <a:pt x="37" y="241"/>
                        </a:cubicBezTo>
                        <a:cubicBezTo>
                          <a:pt x="38" y="240"/>
                          <a:pt x="38" y="240"/>
                          <a:pt x="38" y="240"/>
                        </a:cubicBezTo>
                        <a:cubicBezTo>
                          <a:pt x="39" y="239"/>
                          <a:pt x="39" y="239"/>
                          <a:pt x="39" y="239"/>
                        </a:cubicBezTo>
                        <a:cubicBezTo>
                          <a:pt x="42" y="237"/>
                          <a:pt x="42" y="237"/>
                          <a:pt x="42" y="237"/>
                        </a:cubicBezTo>
                        <a:cubicBezTo>
                          <a:pt x="43" y="237"/>
                          <a:pt x="43" y="237"/>
                          <a:pt x="43" y="237"/>
                        </a:cubicBezTo>
                        <a:cubicBezTo>
                          <a:pt x="43" y="237"/>
                          <a:pt x="43" y="237"/>
                          <a:pt x="43" y="237"/>
                        </a:cubicBezTo>
                        <a:cubicBezTo>
                          <a:pt x="43" y="239"/>
                          <a:pt x="43" y="239"/>
                          <a:pt x="43" y="239"/>
                        </a:cubicBezTo>
                        <a:cubicBezTo>
                          <a:pt x="43" y="240"/>
                          <a:pt x="43" y="240"/>
                          <a:pt x="43" y="240"/>
                        </a:cubicBezTo>
                        <a:cubicBezTo>
                          <a:pt x="44" y="240"/>
                          <a:pt x="44" y="240"/>
                          <a:pt x="44" y="240"/>
                        </a:cubicBezTo>
                        <a:cubicBezTo>
                          <a:pt x="44" y="238"/>
                          <a:pt x="44" y="238"/>
                          <a:pt x="44" y="238"/>
                        </a:cubicBezTo>
                        <a:cubicBezTo>
                          <a:pt x="44" y="236"/>
                          <a:pt x="44" y="236"/>
                          <a:pt x="44" y="236"/>
                        </a:cubicBezTo>
                        <a:cubicBezTo>
                          <a:pt x="45" y="236"/>
                          <a:pt x="45" y="236"/>
                          <a:pt x="45" y="236"/>
                        </a:cubicBezTo>
                        <a:cubicBezTo>
                          <a:pt x="48" y="236"/>
                          <a:pt x="48" y="236"/>
                          <a:pt x="48" y="236"/>
                        </a:cubicBezTo>
                        <a:cubicBezTo>
                          <a:pt x="45" y="235"/>
                          <a:pt x="45" y="235"/>
                          <a:pt x="45" y="235"/>
                        </a:cubicBezTo>
                        <a:cubicBezTo>
                          <a:pt x="44" y="235"/>
                          <a:pt x="44" y="235"/>
                          <a:pt x="44" y="235"/>
                        </a:cubicBezTo>
                        <a:cubicBezTo>
                          <a:pt x="43" y="235"/>
                          <a:pt x="43" y="235"/>
                          <a:pt x="43" y="235"/>
                        </a:cubicBezTo>
                        <a:cubicBezTo>
                          <a:pt x="42" y="235"/>
                          <a:pt x="42" y="235"/>
                          <a:pt x="42" y="235"/>
                        </a:cubicBezTo>
                        <a:cubicBezTo>
                          <a:pt x="43" y="234"/>
                          <a:pt x="43" y="234"/>
                          <a:pt x="43" y="234"/>
                        </a:cubicBezTo>
                        <a:cubicBezTo>
                          <a:pt x="44" y="234"/>
                          <a:pt x="44" y="234"/>
                          <a:pt x="44" y="234"/>
                        </a:cubicBezTo>
                        <a:cubicBezTo>
                          <a:pt x="45" y="233"/>
                          <a:pt x="45" y="233"/>
                          <a:pt x="45" y="233"/>
                        </a:cubicBezTo>
                        <a:cubicBezTo>
                          <a:pt x="46" y="231"/>
                          <a:pt x="46" y="231"/>
                          <a:pt x="46" y="231"/>
                        </a:cubicBezTo>
                        <a:cubicBezTo>
                          <a:pt x="46" y="230"/>
                          <a:pt x="46" y="230"/>
                          <a:pt x="46" y="230"/>
                        </a:cubicBezTo>
                        <a:cubicBezTo>
                          <a:pt x="45" y="230"/>
                          <a:pt x="45" y="230"/>
                          <a:pt x="45" y="230"/>
                        </a:cubicBezTo>
                        <a:cubicBezTo>
                          <a:pt x="45" y="231"/>
                          <a:pt x="45" y="231"/>
                          <a:pt x="45" y="231"/>
                        </a:cubicBezTo>
                        <a:cubicBezTo>
                          <a:pt x="44" y="232"/>
                          <a:pt x="44" y="232"/>
                          <a:pt x="44" y="232"/>
                        </a:cubicBezTo>
                        <a:cubicBezTo>
                          <a:pt x="43" y="232"/>
                          <a:pt x="43" y="232"/>
                          <a:pt x="43" y="232"/>
                        </a:cubicBezTo>
                        <a:cubicBezTo>
                          <a:pt x="41" y="234"/>
                          <a:pt x="41" y="234"/>
                          <a:pt x="41" y="234"/>
                        </a:cubicBezTo>
                        <a:cubicBezTo>
                          <a:pt x="40" y="235"/>
                          <a:pt x="40" y="235"/>
                          <a:pt x="40" y="235"/>
                        </a:cubicBezTo>
                        <a:cubicBezTo>
                          <a:pt x="38" y="236"/>
                          <a:pt x="38" y="236"/>
                          <a:pt x="38" y="236"/>
                        </a:cubicBezTo>
                        <a:cubicBezTo>
                          <a:pt x="37" y="235"/>
                          <a:pt x="37" y="235"/>
                          <a:pt x="37" y="235"/>
                        </a:cubicBezTo>
                        <a:cubicBezTo>
                          <a:pt x="38" y="234"/>
                          <a:pt x="38" y="234"/>
                          <a:pt x="38" y="234"/>
                        </a:cubicBezTo>
                        <a:cubicBezTo>
                          <a:pt x="38" y="234"/>
                          <a:pt x="38" y="234"/>
                          <a:pt x="38" y="234"/>
                        </a:cubicBezTo>
                        <a:cubicBezTo>
                          <a:pt x="39" y="234"/>
                          <a:pt x="39" y="234"/>
                          <a:pt x="39" y="234"/>
                        </a:cubicBezTo>
                        <a:cubicBezTo>
                          <a:pt x="37" y="234"/>
                          <a:pt x="37" y="234"/>
                          <a:pt x="37" y="234"/>
                        </a:cubicBezTo>
                        <a:cubicBezTo>
                          <a:pt x="36" y="234"/>
                          <a:pt x="36" y="234"/>
                          <a:pt x="36" y="234"/>
                        </a:cubicBezTo>
                        <a:cubicBezTo>
                          <a:pt x="35" y="234"/>
                          <a:pt x="35" y="234"/>
                          <a:pt x="35" y="234"/>
                        </a:cubicBezTo>
                        <a:cubicBezTo>
                          <a:pt x="35" y="233"/>
                          <a:pt x="35" y="233"/>
                          <a:pt x="35" y="233"/>
                        </a:cubicBezTo>
                        <a:cubicBezTo>
                          <a:pt x="37" y="232"/>
                          <a:pt x="37" y="232"/>
                          <a:pt x="37" y="232"/>
                        </a:cubicBezTo>
                        <a:cubicBezTo>
                          <a:pt x="38" y="232"/>
                          <a:pt x="38" y="232"/>
                          <a:pt x="38" y="232"/>
                        </a:cubicBezTo>
                        <a:cubicBezTo>
                          <a:pt x="39" y="232"/>
                          <a:pt x="39" y="232"/>
                          <a:pt x="39" y="232"/>
                        </a:cubicBezTo>
                        <a:cubicBezTo>
                          <a:pt x="39" y="232"/>
                          <a:pt x="39" y="232"/>
                          <a:pt x="39" y="232"/>
                        </a:cubicBezTo>
                        <a:cubicBezTo>
                          <a:pt x="40" y="231"/>
                          <a:pt x="40" y="231"/>
                          <a:pt x="40" y="231"/>
                        </a:cubicBezTo>
                        <a:cubicBezTo>
                          <a:pt x="39" y="230"/>
                          <a:pt x="39" y="230"/>
                          <a:pt x="39" y="230"/>
                        </a:cubicBezTo>
                        <a:cubicBezTo>
                          <a:pt x="39" y="230"/>
                          <a:pt x="39" y="230"/>
                          <a:pt x="39" y="230"/>
                        </a:cubicBezTo>
                        <a:cubicBezTo>
                          <a:pt x="40" y="229"/>
                          <a:pt x="40" y="229"/>
                          <a:pt x="40" y="229"/>
                        </a:cubicBezTo>
                        <a:cubicBezTo>
                          <a:pt x="39" y="229"/>
                          <a:pt x="39" y="229"/>
                          <a:pt x="39" y="229"/>
                        </a:cubicBezTo>
                        <a:cubicBezTo>
                          <a:pt x="38" y="229"/>
                          <a:pt x="38" y="229"/>
                          <a:pt x="38" y="229"/>
                        </a:cubicBezTo>
                        <a:cubicBezTo>
                          <a:pt x="37" y="229"/>
                          <a:pt x="37" y="229"/>
                          <a:pt x="37" y="229"/>
                        </a:cubicBezTo>
                        <a:cubicBezTo>
                          <a:pt x="37" y="228"/>
                          <a:pt x="37" y="228"/>
                          <a:pt x="37" y="228"/>
                        </a:cubicBezTo>
                        <a:cubicBezTo>
                          <a:pt x="37" y="226"/>
                          <a:pt x="37" y="226"/>
                          <a:pt x="37" y="226"/>
                        </a:cubicBezTo>
                        <a:cubicBezTo>
                          <a:pt x="36" y="225"/>
                          <a:pt x="36" y="225"/>
                          <a:pt x="36" y="225"/>
                        </a:cubicBezTo>
                        <a:cubicBezTo>
                          <a:pt x="36" y="224"/>
                          <a:pt x="36" y="224"/>
                          <a:pt x="36" y="224"/>
                        </a:cubicBezTo>
                        <a:cubicBezTo>
                          <a:pt x="37" y="223"/>
                          <a:pt x="37" y="223"/>
                          <a:pt x="37" y="223"/>
                        </a:cubicBezTo>
                        <a:cubicBezTo>
                          <a:pt x="38" y="223"/>
                          <a:pt x="38" y="223"/>
                          <a:pt x="38" y="223"/>
                        </a:cubicBezTo>
                        <a:cubicBezTo>
                          <a:pt x="39" y="224"/>
                          <a:pt x="39" y="224"/>
                          <a:pt x="39" y="224"/>
                        </a:cubicBezTo>
                        <a:cubicBezTo>
                          <a:pt x="41" y="224"/>
                          <a:pt x="41" y="224"/>
                          <a:pt x="41" y="224"/>
                        </a:cubicBezTo>
                        <a:cubicBezTo>
                          <a:pt x="43" y="225"/>
                          <a:pt x="43" y="225"/>
                          <a:pt x="43" y="225"/>
                        </a:cubicBezTo>
                        <a:cubicBezTo>
                          <a:pt x="42" y="223"/>
                          <a:pt x="42" y="223"/>
                          <a:pt x="42" y="223"/>
                        </a:cubicBezTo>
                        <a:cubicBezTo>
                          <a:pt x="41" y="223"/>
                          <a:pt x="41" y="223"/>
                          <a:pt x="41" y="223"/>
                        </a:cubicBezTo>
                        <a:cubicBezTo>
                          <a:pt x="40" y="223"/>
                          <a:pt x="40" y="223"/>
                          <a:pt x="40" y="223"/>
                        </a:cubicBezTo>
                        <a:cubicBezTo>
                          <a:pt x="39" y="222"/>
                          <a:pt x="39" y="222"/>
                          <a:pt x="39" y="222"/>
                        </a:cubicBezTo>
                        <a:cubicBezTo>
                          <a:pt x="38" y="221"/>
                          <a:pt x="38" y="221"/>
                          <a:pt x="38" y="221"/>
                        </a:cubicBezTo>
                        <a:cubicBezTo>
                          <a:pt x="38" y="221"/>
                          <a:pt x="38" y="221"/>
                          <a:pt x="38" y="221"/>
                        </a:cubicBezTo>
                        <a:cubicBezTo>
                          <a:pt x="39" y="220"/>
                          <a:pt x="39" y="220"/>
                          <a:pt x="39" y="220"/>
                        </a:cubicBezTo>
                        <a:cubicBezTo>
                          <a:pt x="39" y="220"/>
                          <a:pt x="39" y="220"/>
                          <a:pt x="39" y="220"/>
                        </a:cubicBezTo>
                        <a:cubicBezTo>
                          <a:pt x="40" y="218"/>
                          <a:pt x="40" y="218"/>
                          <a:pt x="40" y="218"/>
                        </a:cubicBezTo>
                        <a:cubicBezTo>
                          <a:pt x="40" y="217"/>
                          <a:pt x="40" y="217"/>
                          <a:pt x="40" y="217"/>
                        </a:cubicBezTo>
                        <a:cubicBezTo>
                          <a:pt x="39" y="217"/>
                          <a:pt x="39" y="217"/>
                          <a:pt x="39" y="217"/>
                        </a:cubicBezTo>
                        <a:cubicBezTo>
                          <a:pt x="38" y="218"/>
                          <a:pt x="38" y="218"/>
                          <a:pt x="38" y="218"/>
                        </a:cubicBezTo>
                        <a:cubicBezTo>
                          <a:pt x="37" y="219"/>
                          <a:pt x="37" y="219"/>
                          <a:pt x="37" y="219"/>
                        </a:cubicBezTo>
                        <a:cubicBezTo>
                          <a:pt x="35" y="220"/>
                          <a:pt x="35" y="220"/>
                          <a:pt x="35" y="220"/>
                        </a:cubicBezTo>
                        <a:cubicBezTo>
                          <a:pt x="34" y="221"/>
                          <a:pt x="34" y="221"/>
                          <a:pt x="34" y="221"/>
                        </a:cubicBezTo>
                        <a:cubicBezTo>
                          <a:pt x="33" y="222"/>
                          <a:pt x="33" y="222"/>
                          <a:pt x="33" y="222"/>
                        </a:cubicBezTo>
                        <a:cubicBezTo>
                          <a:pt x="33" y="221"/>
                          <a:pt x="33" y="221"/>
                          <a:pt x="33" y="221"/>
                        </a:cubicBezTo>
                        <a:cubicBezTo>
                          <a:pt x="32" y="220"/>
                          <a:pt x="32" y="220"/>
                          <a:pt x="32" y="220"/>
                        </a:cubicBezTo>
                        <a:cubicBezTo>
                          <a:pt x="32" y="218"/>
                          <a:pt x="32" y="218"/>
                          <a:pt x="32" y="218"/>
                        </a:cubicBezTo>
                        <a:cubicBezTo>
                          <a:pt x="32" y="215"/>
                          <a:pt x="32" y="215"/>
                          <a:pt x="32" y="215"/>
                        </a:cubicBezTo>
                        <a:cubicBezTo>
                          <a:pt x="33" y="213"/>
                          <a:pt x="33" y="213"/>
                          <a:pt x="33" y="213"/>
                        </a:cubicBezTo>
                        <a:cubicBezTo>
                          <a:pt x="32" y="212"/>
                          <a:pt x="32" y="212"/>
                          <a:pt x="32" y="212"/>
                        </a:cubicBezTo>
                        <a:cubicBezTo>
                          <a:pt x="31" y="211"/>
                          <a:pt x="31" y="211"/>
                          <a:pt x="31" y="211"/>
                        </a:cubicBezTo>
                        <a:cubicBezTo>
                          <a:pt x="31" y="210"/>
                          <a:pt x="31" y="210"/>
                          <a:pt x="31" y="210"/>
                        </a:cubicBezTo>
                        <a:cubicBezTo>
                          <a:pt x="32" y="210"/>
                          <a:pt x="32" y="210"/>
                          <a:pt x="32" y="210"/>
                        </a:cubicBezTo>
                        <a:cubicBezTo>
                          <a:pt x="32" y="210"/>
                          <a:pt x="32" y="210"/>
                          <a:pt x="32" y="210"/>
                        </a:cubicBezTo>
                        <a:cubicBezTo>
                          <a:pt x="33" y="211"/>
                          <a:pt x="33" y="211"/>
                          <a:pt x="33" y="211"/>
                        </a:cubicBezTo>
                        <a:cubicBezTo>
                          <a:pt x="33" y="209"/>
                          <a:pt x="33" y="209"/>
                          <a:pt x="33" y="209"/>
                        </a:cubicBezTo>
                        <a:cubicBezTo>
                          <a:pt x="34" y="208"/>
                          <a:pt x="34" y="208"/>
                          <a:pt x="34" y="208"/>
                        </a:cubicBezTo>
                        <a:cubicBezTo>
                          <a:pt x="35" y="206"/>
                          <a:pt x="35" y="206"/>
                          <a:pt x="35" y="206"/>
                        </a:cubicBezTo>
                        <a:cubicBezTo>
                          <a:pt x="36" y="206"/>
                          <a:pt x="36" y="206"/>
                          <a:pt x="36" y="206"/>
                        </a:cubicBezTo>
                        <a:cubicBezTo>
                          <a:pt x="37" y="206"/>
                          <a:pt x="37" y="206"/>
                          <a:pt x="37" y="206"/>
                        </a:cubicBezTo>
                        <a:cubicBezTo>
                          <a:pt x="38" y="206"/>
                          <a:pt x="38" y="206"/>
                          <a:pt x="38" y="206"/>
                        </a:cubicBezTo>
                        <a:cubicBezTo>
                          <a:pt x="38" y="205"/>
                          <a:pt x="38" y="205"/>
                          <a:pt x="38" y="205"/>
                        </a:cubicBezTo>
                        <a:cubicBezTo>
                          <a:pt x="37" y="205"/>
                          <a:pt x="37" y="205"/>
                          <a:pt x="37" y="205"/>
                        </a:cubicBezTo>
                        <a:cubicBezTo>
                          <a:pt x="37" y="205"/>
                          <a:pt x="37" y="205"/>
                          <a:pt x="37" y="205"/>
                        </a:cubicBezTo>
                        <a:cubicBezTo>
                          <a:pt x="39" y="203"/>
                          <a:pt x="39" y="203"/>
                          <a:pt x="39" y="203"/>
                        </a:cubicBezTo>
                        <a:cubicBezTo>
                          <a:pt x="39" y="202"/>
                          <a:pt x="39" y="202"/>
                          <a:pt x="39" y="202"/>
                        </a:cubicBezTo>
                        <a:cubicBezTo>
                          <a:pt x="41" y="201"/>
                          <a:pt x="41" y="201"/>
                          <a:pt x="41" y="201"/>
                        </a:cubicBezTo>
                        <a:cubicBezTo>
                          <a:pt x="41" y="200"/>
                          <a:pt x="41" y="200"/>
                          <a:pt x="41" y="200"/>
                        </a:cubicBezTo>
                        <a:cubicBezTo>
                          <a:pt x="40" y="200"/>
                          <a:pt x="40" y="200"/>
                          <a:pt x="40" y="200"/>
                        </a:cubicBezTo>
                        <a:cubicBezTo>
                          <a:pt x="40" y="200"/>
                          <a:pt x="40" y="200"/>
                          <a:pt x="40" y="200"/>
                        </a:cubicBezTo>
                        <a:cubicBezTo>
                          <a:pt x="40" y="199"/>
                          <a:pt x="40" y="199"/>
                          <a:pt x="40" y="199"/>
                        </a:cubicBezTo>
                        <a:cubicBezTo>
                          <a:pt x="38" y="201"/>
                          <a:pt x="38" y="201"/>
                          <a:pt x="38" y="201"/>
                        </a:cubicBezTo>
                        <a:cubicBezTo>
                          <a:pt x="38" y="202"/>
                          <a:pt x="38" y="202"/>
                          <a:pt x="38" y="202"/>
                        </a:cubicBezTo>
                        <a:cubicBezTo>
                          <a:pt x="36" y="204"/>
                          <a:pt x="36" y="204"/>
                          <a:pt x="36" y="204"/>
                        </a:cubicBezTo>
                        <a:cubicBezTo>
                          <a:pt x="36" y="204"/>
                          <a:pt x="36" y="204"/>
                          <a:pt x="36" y="204"/>
                        </a:cubicBezTo>
                        <a:cubicBezTo>
                          <a:pt x="36" y="204"/>
                          <a:pt x="36" y="204"/>
                          <a:pt x="36" y="204"/>
                        </a:cubicBezTo>
                        <a:cubicBezTo>
                          <a:pt x="37" y="202"/>
                          <a:pt x="37" y="202"/>
                          <a:pt x="37" y="202"/>
                        </a:cubicBezTo>
                        <a:cubicBezTo>
                          <a:pt x="38" y="200"/>
                          <a:pt x="38" y="200"/>
                          <a:pt x="38" y="200"/>
                        </a:cubicBezTo>
                        <a:cubicBezTo>
                          <a:pt x="39" y="197"/>
                          <a:pt x="39" y="197"/>
                          <a:pt x="39" y="197"/>
                        </a:cubicBezTo>
                        <a:cubicBezTo>
                          <a:pt x="40" y="195"/>
                          <a:pt x="40" y="195"/>
                          <a:pt x="40" y="195"/>
                        </a:cubicBezTo>
                        <a:cubicBezTo>
                          <a:pt x="39" y="195"/>
                          <a:pt x="39" y="195"/>
                          <a:pt x="39" y="195"/>
                        </a:cubicBezTo>
                        <a:cubicBezTo>
                          <a:pt x="40" y="194"/>
                          <a:pt x="40" y="194"/>
                          <a:pt x="40" y="194"/>
                        </a:cubicBezTo>
                        <a:cubicBezTo>
                          <a:pt x="40" y="194"/>
                          <a:pt x="40" y="194"/>
                          <a:pt x="40" y="194"/>
                        </a:cubicBezTo>
                        <a:cubicBezTo>
                          <a:pt x="40" y="193"/>
                          <a:pt x="40" y="193"/>
                          <a:pt x="40" y="193"/>
                        </a:cubicBezTo>
                        <a:cubicBezTo>
                          <a:pt x="40" y="193"/>
                          <a:pt x="40" y="193"/>
                          <a:pt x="40" y="193"/>
                        </a:cubicBezTo>
                        <a:cubicBezTo>
                          <a:pt x="40" y="192"/>
                          <a:pt x="40" y="192"/>
                          <a:pt x="40" y="192"/>
                        </a:cubicBezTo>
                        <a:cubicBezTo>
                          <a:pt x="39" y="191"/>
                          <a:pt x="39" y="191"/>
                          <a:pt x="39" y="191"/>
                        </a:cubicBezTo>
                        <a:cubicBezTo>
                          <a:pt x="39" y="190"/>
                          <a:pt x="39" y="190"/>
                          <a:pt x="39" y="190"/>
                        </a:cubicBezTo>
                        <a:cubicBezTo>
                          <a:pt x="39" y="189"/>
                          <a:pt x="39" y="189"/>
                          <a:pt x="39" y="189"/>
                        </a:cubicBezTo>
                        <a:cubicBezTo>
                          <a:pt x="37" y="188"/>
                          <a:pt x="37" y="188"/>
                          <a:pt x="37" y="188"/>
                        </a:cubicBezTo>
                        <a:cubicBezTo>
                          <a:pt x="36" y="187"/>
                          <a:pt x="36" y="187"/>
                          <a:pt x="36" y="187"/>
                        </a:cubicBezTo>
                        <a:cubicBezTo>
                          <a:pt x="36" y="187"/>
                          <a:pt x="36" y="187"/>
                          <a:pt x="36" y="187"/>
                        </a:cubicBezTo>
                        <a:cubicBezTo>
                          <a:pt x="35" y="185"/>
                          <a:pt x="35" y="185"/>
                          <a:pt x="35" y="185"/>
                        </a:cubicBezTo>
                        <a:cubicBezTo>
                          <a:pt x="34" y="185"/>
                          <a:pt x="34" y="185"/>
                          <a:pt x="34" y="185"/>
                        </a:cubicBezTo>
                        <a:cubicBezTo>
                          <a:pt x="33" y="185"/>
                          <a:pt x="33" y="185"/>
                          <a:pt x="33" y="185"/>
                        </a:cubicBezTo>
                        <a:cubicBezTo>
                          <a:pt x="33" y="184"/>
                          <a:pt x="33" y="184"/>
                          <a:pt x="33" y="184"/>
                        </a:cubicBezTo>
                        <a:cubicBezTo>
                          <a:pt x="33" y="184"/>
                          <a:pt x="33" y="184"/>
                          <a:pt x="33" y="184"/>
                        </a:cubicBezTo>
                        <a:cubicBezTo>
                          <a:pt x="33" y="183"/>
                          <a:pt x="33" y="183"/>
                          <a:pt x="33" y="183"/>
                        </a:cubicBezTo>
                        <a:cubicBezTo>
                          <a:pt x="33" y="182"/>
                          <a:pt x="33" y="182"/>
                          <a:pt x="33" y="182"/>
                        </a:cubicBezTo>
                        <a:cubicBezTo>
                          <a:pt x="32" y="182"/>
                          <a:pt x="32" y="182"/>
                          <a:pt x="32" y="182"/>
                        </a:cubicBezTo>
                        <a:cubicBezTo>
                          <a:pt x="33" y="181"/>
                          <a:pt x="33" y="181"/>
                          <a:pt x="33" y="181"/>
                        </a:cubicBezTo>
                        <a:cubicBezTo>
                          <a:pt x="33" y="181"/>
                          <a:pt x="33" y="181"/>
                          <a:pt x="33" y="181"/>
                        </a:cubicBezTo>
                        <a:cubicBezTo>
                          <a:pt x="33" y="180"/>
                          <a:pt x="33" y="180"/>
                          <a:pt x="33" y="180"/>
                        </a:cubicBezTo>
                        <a:cubicBezTo>
                          <a:pt x="33" y="180"/>
                          <a:pt x="33" y="180"/>
                          <a:pt x="33" y="180"/>
                        </a:cubicBezTo>
                        <a:cubicBezTo>
                          <a:pt x="32" y="180"/>
                          <a:pt x="32" y="180"/>
                          <a:pt x="32" y="180"/>
                        </a:cubicBezTo>
                        <a:cubicBezTo>
                          <a:pt x="32" y="179"/>
                          <a:pt x="32" y="179"/>
                          <a:pt x="32" y="179"/>
                        </a:cubicBezTo>
                        <a:cubicBezTo>
                          <a:pt x="33" y="179"/>
                          <a:pt x="33" y="179"/>
                          <a:pt x="33" y="179"/>
                        </a:cubicBezTo>
                        <a:cubicBezTo>
                          <a:pt x="33" y="174"/>
                          <a:pt x="33" y="174"/>
                          <a:pt x="33" y="174"/>
                        </a:cubicBezTo>
                        <a:cubicBezTo>
                          <a:pt x="33" y="169"/>
                          <a:pt x="33" y="169"/>
                          <a:pt x="33" y="169"/>
                        </a:cubicBezTo>
                        <a:cubicBezTo>
                          <a:pt x="33" y="166"/>
                          <a:pt x="33" y="166"/>
                          <a:pt x="33" y="166"/>
                        </a:cubicBezTo>
                        <a:cubicBezTo>
                          <a:pt x="33" y="165"/>
                          <a:pt x="33" y="165"/>
                          <a:pt x="33" y="165"/>
                        </a:cubicBezTo>
                        <a:cubicBezTo>
                          <a:pt x="33" y="163"/>
                          <a:pt x="33" y="163"/>
                          <a:pt x="33" y="163"/>
                        </a:cubicBezTo>
                        <a:cubicBezTo>
                          <a:pt x="33" y="162"/>
                          <a:pt x="33" y="162"/>
                          <a:pt x="33" y="162"/>
                        </a:cubicBezTo>
                        <a:cubicBezTo>
                          <a:pt x="33" y="161"/>
                          <a:pt x="33" y="161"/>
                          <a:pt x="33" y="161"/>
                        </a:cubicBezTo>
                        <a:cubicBezTo>
                          <a:pt x="33" y="160"/>
                          <a:pt x="33" y="160"/>
                          <a:pt x="33" y="160"/>
                        </a:cubicBezTo>
                        <a:cubicBezTo>
                          <a:pt x="32" y="158"/>
                          <a:pt x="32" y="158"/>
                          <a:pt x="32" y="158"/>
                        </a:cubicBezTo>
                        <a:cubicBezTo>
                          <a:pt x="31" y="156"/>
                          <a:pt x="31" y="156"/>
                          <a:pt x="31" y="156"/>
                        </a:cubicBezTo>
                        <a:cubicBezTo>
                          <a:pt x="31" y="154"/>
                          <a:pt x="31" y="154"/>
                          <a:pt x="31" y="154"/>
                        </a:cubicBezTo>
                        <a:cubicBezTo>
                          <a:pt x="31" y="153"/>
                          <a:pt x="31" y="153"/>
                          <a:pt x="31" y="153"/>
                        </a:cubicBezTo>
                        <a:cubicBezTo>
                          <a:pt x="30" y="149"/>
                          <a:pt x="30" y="149"/>
                          <a:pt x="30" y="149"/>
                        </a:cubicBezTo>
                        <a:cubicBezTo>
                          <a:pt x="30" y="149"/>
                          <a:pt x="30" y="149"/>
                          <a:pt x="30" y="149"/>
                        </a:cubicBezTo>
                        <a:cubicBezTo>
                          <a:pt x="31" y="147"/>
                          <a:pt x="31" y="147"/>
                          <a:pt x="31" y="147"/>
                        </a:cubicBezTo>
                        <a:cubicBezTo>
                          <a:pt x="31" y="146"/>
                          <a:pt x="31" y="146"/>
                          <a:pt x="31" y="146"/>
                        </a:cubicBezTo>
                        <a:cubicBezTo>
                          <a:pt x="30" y="145"/>
                          <a:pt x="30" y="145"/>
                          <a:pt x="30" y="145"/>
                        </a:cubicBezTo>
                        <a:cubicBezTo>
                          <a:pt x="29" y="143"/>
                          <a:pt x="29" y="143"/>
                          <a:pt x="29" y="143"/>
                        </a:cubicBezTo>
                        <a:cubicBezTo>
                          <a:pt x="27" y="144"/>
                          <a:pt x="27" y="144"/>
                          <a:pt x="27" y="144"/>
                        </a:cubicBezTo>
                        <a:cubicBezTo>
                          <a:pt x="25" y="144"/>
                          <a:pt x="25" y="144"/>
                          <a:pt x="25" y="144"/>
                        </a:cubicBezTo>
                        <a:cubicBezTo>
                          <a:pt x="24" y="145"/>
                          <a:pt x="24" y="145"/>
                          <a:pt x="24" y="145"/>
                        </a:cubicBezTo>
                        <a:cubicBezTo>
                          <a:pt x="22" y="145"/>
                          <a:pt x="22" y="145"/>
                          <a:pt x="22" y="145"/>
                        </a:cubicBezTo>
                        <a:cubicBezTo>
                          <a:pt x="21" y="147"/>
                          <a:pt x="21" y="147"/>
                          <a:pt x="21" y="147"/>
                        </a:cubicBezTo>
                        <a:cubicBezTo>
                          <a:pt x="19" y="149"/>
                          <a:pt x="19" y="149"/>
                          <a:pt x="19" y="149"/>
                        </a:cubicBezTo>
                        <a:cubicBezTo>
                          <a:pt x="17" y="150"/>
                          <a:pt x="17" y="150"/>
                          <a:pt x="17" y="150"/>
                        </a:cubicBezTo>
                        <a:cubicBezTo>
                          <a:pt x="15" y="150"/>
                          <a:pt x="15" y="150"/>
                          <a:pt x="15" y="150"/>
                        </a:cubicBezTo>
                        <a:cubicBezTo>
                          <a:pt x="12" y="151"/>
                          <a:pt x="12" y="151"/>
                          <a:pt x="12" y="151"/>
                        </a:cubicBezTo>
                        <a:cubicBezTo>
                          <a:pt x="13" y="150"/>
                          <a:pt x="13" y="150"/>
                          <a:pt x="13" y="150"/>
                        </a:cubicBezTo>
                        <a:cubicBezTo>
                          <a:pt x="14" y="149"/>
                          <a:pt x="14" y="149"/>
                          <a:pt x="14" y="149"/>
                        </a:cubicBezTo>
                        <a:cubicBezTo>
                          <a:pt x="13" y="147"/>
                          <a:pt x="13" y="147"/>
                          <a:pt x="13" y="147"/>
                        </a:cubicBezTo>
                        <a:cubicBezTo>
                          <a:pt x="11" y="140"/>
                          <a:pt x="11" y="140"/>
                          <a:pt x="11" y="140"/>
                        </a:cubicBezTo>
                        <a:cubicBezTo>
                          <a:pt x="10" y="136"/>
                          <a:pt x="10" y="136"/>
                          <a:pt x="10" y="136"/>
                        </a:cubicBezTo>
                        <a:cubicBezTo>
                          <a:pt x="10" y="135"/>
                          <a:pt x="10" y="135"/>
                          <a:pt x="10" y="135"/>
                        </a:cubicBezTo>
                        <a:cubicBezTo>
                          <a:pt x="11" y="132"/>
                          <a:pt x="11" y="132"/>
                          <a:pt x="11" y="132"/>
                        </a:cubicBezTo>
                        <a:cubicBezTo>
                          <a:pt x="8" y="131"/>
                          <a:pt x="8" y="131"/>
                          <a:pt x="8" y="131"/>
                        </a:cubicBezTo>
                        <a:cubicBezTo>
                          <a:pt x="5" y="133"/>
                          <a:pt x="5" y="133"/>
                          <a:pt x="5" y="133"/>
                        </a:cubicBezTo>
                        <a:cubicBezTo>
                          <a:pt x="4" y="132"/>
                          <a:pt x="4" y="132"/>
                          <a:pt x="4" y="132"/>
                        </a:cubicBezTo>
                        <a:cubicBezTo>
                          <a:pt x="0" y="132"/>
                          <a:pt x="0" y="132"/>
                          <a:pt x="0" y="132"/>
                        </a:cubicBezTo>
                        <a:cubicBezTo>
                          <a:pt x="73" y="0"/>
                          <a:pt x="73" y="0"/>
                          <a:pt x="73" y="0"/>
                        </a:cubicBezTo>
                        <a:cubicBezTo>
                          <a:pt x="73" y="0"/>
                          <a:pt x="73" y="0"/>
                          <a:pt x="73" y="0"/>
                        </a:cubicBezTo>
                        <a:cubicBezTo>
                          <a:pt x="74" y="1"/>
                          <a:pt x="74" y="1"/>
                          <a:pt x="74" y="1"/>
                        </a:cubicBezTo>
                        <a:cubicBezTo>
                          <a:pt x="77" y="3"/>
                          <a:pt x="77" y="3"/>
                          <a:pt x="77" y="3"/>
                        </a:cubicBezTo>
                        <a:cubicBezTo>
                          <a:pt x="78" y="3"/>
                          <a:pt x="78" y="3"/>
                          <a:pt x="78" y="3"/>
                        </a:cubicBezTo>
                        <a:cubicBezTo>
                          <a:pt x="79" y="4"/>
                          <a:pt x="79" y="4"/>
                          <a:pt x="79" y="4"/>
                        </a:cubicBezTo>
                        <a:cubicBezTo>
                          <a:pt x="80" y="5"/>
                          <a:pt x="80" y="5"/>
                          <a:pt x="80" y="5"/>
                        </a:cubicBezTo>
                        <a:cubicBezTo>
                          <a:pt x="80" y="5"/>
                          <a:pt x="80" y="5"/>
                          <a:pt x="80" y="5"/>
                        </a:cubicBezTo>
                        <a:cubicBezTo>
                          <a:pt x="82" y="6"/>
                          <a:pt x="82" y="6"/>
                          <a:pt x="82" y="6"/>
                        </a:cubicBezTo>
                        <a:cubicBezTo>
                          <a:pt x="81" y="7"/>
                          <a:pt x="81" y="7"/>
                          <a:pt x="81" y="7"/>
                        </a:cubicBezTo>
                        <a:cubicBezTo>
                          <a:pt x="83" y="8"/>
                          <a:pt x="83" y="8"/>
                          <a:pt x="83" y="8"/>
                        </a:cubicBezTo>
                        <a:cubicBezTo>
                          <a:pt x="83" y="9"/>
                          <a:pt x="83" y="9"/>
                          <a:pt x="83" y="9"/>
                        </a:cubicBezTo>
                        <a:cubicBezTo>
                          <a:pt x="83" y="10"/>
                          <a:pt x="83" y="10"/>
                          <a:pt x="83" y="10"/>
                        </a:cubicBezTo>
                        <a:cubicBezTo>
                          <a:pt x="82" y="11"/>
                          <a:pt x="82" y="11"/>
                          <a:pt x="82" y="11"/>
                        </a:cubicBezTo>
                        <a:cubicBezTo>
                          <a:pt x="83" y="12"/>
                          <a:pt x="83" y="12"/>
                          <a:pt x="83" y="12"/>
                        </a:cubicBezTo>
                        <a:cubicBezTo>
                          <a:pt x="83" y="13"/>
                          <a:pt x="83" y="13"/>
                          <a:pt x="83" y="13"/>
                        </a:cubicBezTo>
                        <a:cubicBezTo>
                          <a:pt x="84" y="12"/>
                          <a:pt x="84" y="12"/>
                          <a:pt x="84" y="12"/>
                        </a:cubicBezTo>
                        <a:cubicBezTo>
                          <a:pt x="84" y="12"/>
                          <a:pt x="84" y="12"/>
                          <a:pt x="84" y="12"/>
                        </a:cubicBezTo>
                        <a:cubicBezTo>
                          <a:pt x="84" y="14"/>
                          <a:pt x="84" y="14"/>
                          <a:pt x="84" y="14"/>
                        </a:cubicBezTo>
                        <a:cubicBezTo>
                          <a:pt x="85" y="16"/>
                          <a:pt x="85" y="16"/>
                          <a:pt x="85" y="16"/>
                        </a:cubicBezTo>
                        <a:cubicBezTo>
                          <a:pt x="87" y="18"/>
                          <a:pt x="87" y="18"/>
                          <a:pt x="87" y="18"/>
                        </a:cubicBezTo>
                        <a:cubicBezTo>
                          <a:pt x="88" y="19"/>
                          <a:pt x="88" y="19"/>
                          <a:pt x="88" y="19"/>
                        </a:cubicBezTo>
                        <a:cubicBezTo>
                          <a:pt x="89" y="19"/>
                          <a:pt x="89" y="19"/>
                          <a:pt x="89" y="19"/>
                        </a:cubicBezTo>
                        <a:cubicBezTo>
                          <a:pt x="89" y="19"/>
                          <a:pt x="89" y="19"/>
                          <a:pt x="89" y="19"/>
                        </a:cubicBezTo>
                        <a:cubicBezTo>
                          <a:pt x="89" y="20"/>
                          <a:pt x="89" y="20"/>
                          <a:pt x="89" y="20"/>
                        </a:cubicBezTo>
                        <a:cubicBezTo>
                          <a:pt x="90" y="21"/>
                          <a:pt x="90" y="21"/>
                          <a:pt x="90" y="21"/>
                        </a:cubicBezTo>
                        <a:cubicBezTo>
                          <a:pt x="91" y="21"/>
                          <a:pt x="91" y="21"/>
                          <a:pt x="91" y="21"/>
                        </a:cubicBezTo>
                        <a:cubicBezTo>
                          <a:pt x="92" y="22"/>
                          <a:pt x="92" y="22"/>
                          <a:pt x="92" y="22"/>
                        </a:cubicBezTo>
                        <a:cubicBezTo>
                          <a:pt x="92" y="24"/>
                          <a:pt x="92" y="24"/>
                          <a:pt x="92" y="24"/>
                        </a:cubicBezTo>
                        <a:cubicBezTo>
                          <a:pt x="93" y="24"/>
                          <a:pt x="93" y="24"/>
                          <a:pt x="93" y="24"/>
                        </a:cubicBezTo>
                        <a:cubicBezTo>
                          <a:pt x="93" y="25"/>
                          <a:pt x="93" y="25"/>
                          <a:pt x="93" y="25"/>
                        </a:cubicBezTo>
                        <a:cubicBezTo>
                          <a:pt x="94" y="26"/>
                          <a:pt x="94" y="26"/>
                          <a:pt x="94" y="26"/>
                        </a:cubicBezTo>
                        <a:cubicBezTo>
                          <a:pt x="95" y="27"/>
                          <a:pt x="95" y="27"/>
                          <a:pt x="95" y="27"/>
                        </a:cubicBezTo>
                        <a:cubicBezTo>
                          <a:pt x="95" y="28"/>
                          <a:pt x="95" y="28"/>
                          <a:pt x="95" y="28"/>
                        </a:cubicBezTo>
                        <a:cubicBezTo>
                          <a:pt x="96" y="29"/>
                          <a:pt x="96" y="29"/>
                          <a:pt x="96" y="29"/>
                        </a:cubicBezTo>
                        <a:cubicBezTo>
                          <a:pt x="96" y="29"/>
                          <a:pt x="96" y="29"/>
                          <a:pt x="96" y="29"/>
                        </a:cubicBezTo>
                        <a:cubicBezTo>
                          <a:pt x="95" y="31"/>
                          <a:pt x="95" y="31"/>
                          <a:pt x="95" y="31"/>
                        </a:cubicBezTo>
                        <a:cubicBezTo>
                          <a:pt x="93" y="32"/>
                          <a:pt x="93" y="32"/>
                          <a:pt x="93" y="32"/>
                        </a:cubicBezTo>
                        <a:cubicBezTo>
                          <a:pt x="93" y="33"/>
                          <a:pt x="93" y="33"/>
                          <a:pt x="93" y="33"/>
                        </a:cubicBezTo>
                        <a:cubicBezTo>
                          <a:pt x="91" y="34"/>
                          <a:pt x="91" y="34"/>
                          <a:pt x="91" y="34"/>
                        </a:cubicBezTo>
                        <a:cubicBezTo>
                          <a:pt x="90" y="37"/>
                          <a:pt x="90" y="37"/>
                          <a:pt x="90" y="37"/>
                        </a:cubicBezTo>
                        <a:cubicBezTo>
                          <a:pt x="89" y="38"/>
                          <a:pt x="89" y="38"/>
                          <a:pt x="89" y="38"/>
                        </a:cubicBezTo>
                        <a:cubicBezTo>
                          <a:pt x="88" y="39"/>
                          <a:pt x="88" y="39"/>
                          <a:pt x="88" y="39"/>
                        </a:cubicBezTo>
                        <a:cubicBezTo>
                          <a:pt x="87" y="40"/>
                          <a:pt x="87" y="40"/>
                          <a:pt x="87" y="40"/>
                        </a:cubicBezTo>
                        <a:cubicBezTo>
                          <a:pt x="88" y="42"/>
                          <a:pt x="88" y="42"/>
                          <a:pt x="88" y="42"/>
                        </a:cubicBezTo>
                        <a:cubicBezTo>
                          <a:pt x="90" y="44"/>
                          <a:pt x="90" y="44"/>
                          <a:pt x="90" y="44"/>
                        </a:cubicBezTo>
                        <a:cubicBezTo>
                          <a:pt x="90" y="45"/>
                          <a:pt x="90" y="45"/>
                          <a:pt x="90" y="45"/>
                        </a:cubicBezTo>
                        <a:cubicBezTo>
                          <a:pt x="90" y="46"/>
                          <a:pt x="90" y="46"/>
                          <a:pt x="90" y="46"/>
                        </a:cubicBezTo>
                        <a:cubicBezTo>
                          <a:pt x="90" y="43"/>
                          <a:pt x="90" y="43"/>
                          <a:pt x="90" y="43"/>
                        </a:cubicBezTo>
                        <a:cubicBezTo>
                          <a:pt x="90" y="42"/>
                          <a:pt x="90" y="42"/>
                          <a:pt x="90" y="42"/>
                        </a:cubicBezTo>
                        <a:cubicBezTo>
                          <a:pt x="90" y="40"/>
                          <a:pt x="90" y="40"/>
                          <a:pt x="90" y="40"/>
                        </a:cubicBezTo>
                        <a:cubicBezTo>
                          <a:pt x="91" y="39"/>
                          <a:pt x="91" y="39"/>
                          <a:pt x="91" y="39"/>
                        </a:cubicBezTo>
                        <a:cubicBezTo>
                          <a:pt x="91" y="37"/>
                          <a:pt x="91" y="37"/>
                          <a:pt x="91" y="37"/>
                        </a:cubicBezTo>
                        <a:cubicBezTo>
                          <a:pt x="92" y="36"/>
                          <a:pt x="92" y="36"/>
                          <a:pt x="92" y="36"/>
                        </a:cubicBezTo>
                        <a:cubicBezTo>
                          <a:pt x="92" y="35"/>
                          <a:pt x="92" y="35"/>
                          <a:pt x="92" y="35"/>
                        </a:cubicBezTo>
                        <a:cubicBezTo>
                          <a:pt x="93" y="34"/>
                          <a:pt x="93" y="34"/>
                          <a:pt x="93" y="34"/>
                        </a:cubicBezTo>
                        <a:cubicBezTo>
                          <a:pt x="93" y="34"/>
                          <a:pt x="93" y="34"/>
                          <a:pt x="93" y="34"/>
                        </a:cubicBezTo>
                        <a:cubicBezTo>
                          <a:pt x="94" y="33"/>
                          <a:pt x="94" y="33"/>
                          <a:pt x="94" y="33"/>
                        </a:cubicBezTo>
                        <a:cubicBezTo>
                          <a:pt x="94" y="32"/>
                          <a:pt x="94" y="32"/>
                          <a:pt x="94" y="32"/>
                        </a:cubicBezTo>
                        <a:cubicBezTo>
                          <a:pt x="97" y="30"/>
                          <a:pt x="97" y="30"/>
                          <a:pt x="97" y="30"/>
                        </a:cubicBezTo>
                        <a:cubicBezTo>
                          <a:pt x="98" y="29"/>
                          <a:pt x="98" y="29"/>
                          <a:pt x="98" y="29"/>
                        </a:cubicBezTo>
                        <a:cubicBezTo>
                          <a:pt x="98" y="30"/>
                          <a:pt x="98" y="30"/>
                          <a:pt x="98" y="30"/>
                        </a:cubicBezTo>
                        <a:cubicBezTo>
                          <a:pt x="99" y="28"/>
                          <a:pt x="99" y="28"/>
                          <a:pt x="99" y="28"/>
                        </a:cubicBezTo>
                        <a:cubicBezTo>
                          <a:pt x="98" y="24"/>
                          <a:pt x="98" y="24"/>
                          <a:pt x="98" y="24"/>
                        </a:cubicBezTo>
                        <a:cubicBezTo>
                          <a:pt x="99" y="22"/>
                          <a:pt x="99" y="22"/>
                          <a:pt x="99" y="22"/>
                        </a:cubicBezTo>
                        <a:cubicBezTo>
                          <a:pt x="99" y="21"/>
                          <a:pt x="99" y="21"/>
                          <a:pt x="99" y="21"/>
                        </a:cubicBezTo>
                        <a:cubicBezTo>
                          <a:pt x="101" y="20"/>
                          <a:pt x="101" y="20"/>
                          <a:pt x="101" y="20"/>
                        </a:cubicBezTo>
                        <a:cubicBezTo>
                          <a:pt x="103" y="20"/>
                          <a:pt x="103" y="20"/>
                          <a:pt x="103" y="20"/>
                        </a:cubicBezTo>
                        <a:cubicBezTo>
                          <a:pt x="104" y="19"/>
                          <a:pt x="104" y="19"/>
                          <a:pt x="104" y="19"/>
                        </a:cubicBezTo>
                        <a:cubicBezTo>
                          <a:pt x="105" y="18"/>
                          <a:pt x="105" y="18"/>
                          <a:pt x="105" y="18"/>
                        </a:cubicBezTo>
                        <a:cubicBezTo>
                          <a:pt x="106" y="17"/>
                          <a:pt x="106" y="17"/>
                          <a:pt x="106" y="17"/>
                        </a:cubicBezTo>
                        <a:cubicBezTo>
                          <a:pt x="106" y="17"/>
                          <a:pt x="106" y="17"/>
                          <a:pt x="106" y="17"/>
                        </a:cubicBezTo>
                        <a:cubicBezTo>
                          <a:pt x="107" y="17"/>
                          <a:pt x="107" y="17"/>
                          <a:pt x="107" y="17"/>
                        </a:cubicBezTo>
                        <a:cubicBezTo>
                          <a:pt x="109" y="17"/>
                          <a:pt x="109" y="17"/>
                          <a:pt x="109" y="17"/>
                        </a:cubicBezTo>
                        <a:cubicBezTo>
                          <a:pt x="110" y="17"/>
                          <a:pt x="110" y="17"/>
                          <a:pt x="110" y="17"/>
                        </a:cubicBezTo>
                        <a:cubicBezTo>
                          <a:pt x="111" y="18"/>
                          <a:pt x="111" y="18"/>
                          <a:pt x="111" y="18"/>
                        </a:cubicBezTo>
                        <a:cubicBezTo>
                          <a:pt x="113" y="16"/>
                          <a:pt x="113" y="16"/>
                          <a:pt x="113" y="16"/>
                        </a:cubicBezTo>
                        <a:cubicBezTo>
                          <a:pt x="113" y="14"/>
                          <a:pt x="113" y="14"/>
                          <a:pt x="113" y="14"/>
                        </a:cubicBezTo>
                        <a:cubicBezTo>
                          <a:pt x="114" y="14"/>
                          <a:pt x="114" y="14"/>
                          <a:pt x="114" y="14"/>
                        </a:cubicBezTo>
                        <a:cubicBezTo>
                          <a:pt x="115" y="15"/>
                          <a:pt x="115" y="15"/>
                          <a:pt x="115" y="15"/>
                        </a:cubicBezTo>
                        <a:cubicBezTo>
                          <a:pt x="116" y="14"/>
                          <a:pt x="116" y="14"/>
                          <a:pt x="116" y="14"/>
                        </a:cubicBezTo>
                        <a:cubicBezTo>
                          <a:pt x="116" y="14"/>
                          <a:pt x="116" y="14"/>
                          <a:pt x="116" y="14"/>
                        </a:cubicBezTo>
                        <a:cubicBezTo>
                          <a:pt x="116" y="14"/>
                          <a:pt x="116" y="14"/>
                          <a:pt x="116" y="14"/>
                        </a:cubicBezTo>
                        <a:cubicBezTo>
                          <a:pt x="117" y="14"/>
                          <a:pt x="117" y="14"/>
                          <a:pt x="117" y="14"/>
                        </a:cubicBezTo>
                        <a:cubicBezTo>
                          <a:pt x="121" y="14"/>
                          <a:pt x="121" y="14"/>
                          <a:pt x="121" y="14"/>
                        </a:cubicBezTo>
                        <a:cubicBezTo>
                          <a:pt x="124" y="13"/>
                          <a:pt x="124" y="13"/>
                          <a:pt x="124" y="13"/>
                        </a:cubicBezTo>
                        <a:cubicBezTo>
                          <a:pt x="125" y="12"/>
                          <a:pt x="125" y="12"/>
                          <a:pt x="125" y="12"/>
                        </a:cubicBezTo>
                        <a:cubicBezTo>
                          <a:pt x="125" y="12"/>
                          <a:pt x="125" y="12"/>
                          <a:pt x="125" y="12"/>
                        </a:cubicBezTo>
                        <a:cubicBezTo>
                          <a:pt x="126" y="13"/>
                          <a:pt x="126" y="13"/>
                          <a:pt x="126" y="13"/>
                        </a:cubicBezTo>
                        <a:cubicBezTo>
                          <a:pt x="127" y="13"/>
                          <a:pt x="127" y="13"/>
                          <a:pt x="127" y="13"/>
                        </a:cubicBezTo>
                        <a:cubicBezTo>
                          <a:pt x="127" y="11"/>
                          <a:pt x="127" y="11"/>
                          <a:pt x="127" y="11"/>
                        </a:cubicBezTo>
                        <a:cubicBezTo>
                          <a:pt x="129" y="11"/>
                          <a:pt x="129" y="11"/>
                          <a:pt x="129" y="11"/>
                        </a:cubicBezTo>
                        <a:cubicBezTo>
                          <a:pt x="130" y="11"/>
                          <a:pt x="130" y="11"/>
                          <a:pt x="130" y="11"/>
                        </a:cubicBezTo>
                        <a:cubicBezTo>
                          <a:pt x="131" y="11"/>
                          <a:pt x="131" y="11"/>
                          <a:pt x="131" y="11"/>
                        </a:cubicBezTo>
                        <a:cubicBezTo>
                          <a:pt x="131" y="11"/>
                          <a:pt x="131" y="11"/>
                          <a:pt x="131" y="11"/>
                        </a:cubicBezTo>
                        <a:cubicBezTo>
                          <a:pt x="131" y="12"/>
                          <a:pt x="131" y="12"/>
                          <a:pt x="131" y="12"/>
                        </a:cubicBezTo>
                        <a:cubicBezTo>
                          <a:pt x="133" y="12"/>
                          <a:pt x="133" y="12"/>
                          <a:pt x="133" y="12"/>
                        </a:cubicBezTo>
                        <a:cubicBezTo>
                          <a:pt x="133" y="10"/>
                          <a:pt x="133" y="10"/>
                          <a:pt x="133" y="10"/>
                        </a:cubicBezTo>
                        <a:cubicBezTo>
                          <a:pt x="133" y="10"/>
                          <a:pt x="133" y="10"/>
                          <a:pt x="133" y="10"/>
                        </a:cubicBezTo>
                        <a:cubicBezTo>
                          <a:pt x="134" y="11"/>
                          <a:pt x="134" y="11"/>
                          <a:pt x="134" y="11"/>
                        </a:cubicBezTo>
                        <a:cubicBezTo>
                          <a:pt x="134" y="12"/>
                          <a:pt x="134" y="12"/>
                          <a:pt x="134" y="12"/>
                        </a:cubicBezTo>
                        <a:cubicBezTo>
                          <a:pt x="135" y="12"/>
                          <a:pt x="135" y="12"/>
                          <a:pt x="135" y="12"/>
                        </a:cubicBezTo>
                        <a:cubicBezTo>
                          <a:pt x="134" y="13"/>
                          <a:pt x="134" y="13"/>
                          <a:pt x="134" y="13"/>
                        </a:cubicBezTo>
                        <a:cubicBezTo>
                          <a:pt x="134" y="12"/>
                          <a:pt x="134" y="12"/>
                          <a:pt x="134" y="12"/>
                        </a:cubicBezTo>
                        <a:cubicBezTo>
                          <a:pt x="133" y="14"/>
                          <a:pt x="133" y="14"/>
                          <a:pt x="133" y="14"/>
                        </a:cubicBezTo>
                        <a:cubicBezTo>
                          <a:pt x="130" y="14"/>
                          <a:pt x="130" y="14"/>
                          <a:pt x="130" y="14"/>
                        </a:cubicBezTo>
                        <a:cubicBezTo>
                          <a:pt x="128" y="15"/>
                          <a:pt x="128" y="15"/>
                          <a:pt x="128" y="15"/>
                        </a:cubicBezTo>
                        <a:cubicBezTo>
                          <a:pt x="127" y="16"/>
                          <a:pt x="127" y="16"/>
                          <a:pt x="127" y="16"/>
                        </a:cubicBezTo>
                        <a:cubicBezTo>
                          <a:pt x="126" y="17"/>
                          <a:pt x="126" y="17"/>
                          <a:pt x="126" y="17"/>
                        </a:cubicBezTo>
                        <a:cubicBezTo>
                          <a:pt x="125" y="17"/>
                          <a:pt x="125" y="17"/>
                          <a:pt x="125" y="17"/>
                        </a:cubicBezTo>
                        <a:cubicBezTo>
                          <a:pt x="124" y="17"/>
                          <a:pt x="124" y="17"/>
                          <a:pt x="124" y="17"/>
                        </a:cubicBezTo>
                        <a:cubicBezTo>
                          <a:pt x="123" y="17"/>
                          <a:pt x="123" y="17"/>
                          <a:pt x="123" y="17"/>
                        </a:cubicBezTo>
                        <a:cubicBezTo>
                          <a:pt x="123" y="16"/>
                          <a:pt x="123" y="16"/>
                          <a:pt x="123" y="16"/>
                        </a:cubicBezTo>
                        <a:cubicBezTo>
                          <a:pt x="121" y="17"/>
                          <a:pt x="121" y="17"/>
                          <a:pt x="121" y="17"/>
                        </a:cubicBezTo>
                        <a:cubicBezTo>
                          <a:pt x="119" y="17"/>
                          <a:pt x="119" y="17"/>
                          <a:pt x="119" y="17"/>
                        </a:cubicBezTo>
                        <a:cubicBezTo>
                          <a:pt x="118" y="18"/>
                          <a:pt x="118" y="18"/>
                          <a:pt x="118" y="18"/>
                        </a:cubicBezTo>
                        <a:cubicBezTo>
                          <a:pt x="116" y="17"/>
                          <a:pt x="116" y="17"/>
                          <a:pt x="116" y="17"/>
                        </a:cubicBezTo>
                        <a:cubicBezTo>
                          <a:pt x="115" y="18"/>
                          <a:pt x="115" y="18"/>
                          <a:pt x="115" y="18"/>
                        </a:cubicBezTo>
                        <a:cubicBezTo>
                          <a:pt x="114" y="20"/>
                          <a:pt x="114" y="20"/>
                          <a:pt x="114" y="20"/>
                        </a:cubicBezTo>
                        <a:cubicBezTo>
                          <a:pt x="111" y="21"/>
                          <a:pt x="111" y="21"/>
                          <a:pt x="111" y="21"/>
                        </a:cubicBezTo>
                        <a:cubicBezTo>
                          <a:pt x="111" y="20"/>
                          <a:pt x="111" y="20"/>
                          <a:pt x="111" y="20"/>
                        </a:cubicBezTo>
                        <a:cubicBezTo>
                          <a:pt x="111" y="20"/>
                          <a:pt x="111" y="20"/>
                          <a:pt x="111" y="20"/>
                        </a:cubicBezTo>
                        <a:cubicBezTo>
                          <a:pt x="109" y="21"/>
                          <a:pt x="109" y="21"/>
                          <a:pt x="109" y="21"/>
                        </a:cubicBezTo>
                        <a:cubicBezTo>
                          <a:pt x="109" y="22"/>
                          <a:pt x="109" y="22"/>
                          <a:pt x="109" y="22"/>
                        </a:cubicBezTo>
                        <a:cubicBezTo>
                          <a:pt x="108" y="23"/>
                          <a:pt x="108" y="23"/>
                          <a:pt x="108" y="23"/>
                        </a:cubicBezTo>
                        <a:cubicBezTo>
                          <a:pt x="108" y="22"/>
                          <a:pt x="108" y="22"/>
                          <a:pt x="108" y="22"/>
                        </a:cubicBezTo>
                        <a:cubicBezTo>
                          <a:pt x="106" y="23"/>
                          <a:pt x="106" y="23"/>
                          <a:pt x="106" y="23"/>
                        </a:cubicBezTo>
                        <a:cubicBezTo>
                          <a:pt x="106" y="24"/>
                          <a:pt x="106" y="24"/>
                          <a:pt x="106" y="24"/>
                        </a:cubicBezTo>
                        <a:cubicBezTo>
                          <a:pt x="105" y="24"/>
                          <a:pt x="105" y="24"/>
                          <a:pt x="105" y="24"/>
                        </a:cubicBezTo>
                        <a:cubicBezTo>
                          <a:pt x="104" y="25"/>
                          <a:pt x="104" y="25"/>
                          <a:pt x="104" y="25"/>
                        </a:cubicBezTo>
                        <a:cubicBezTo>
                          <a:pt x="105" y="27"/>
                          <a:pt x="105" y="27"/>
                          <a:pt x="105" y="27"/>
                        </a:cubicBezTo>
                        <a:cubicBezTo>
                          <a:pt x="108" y="28"/>
                          <a:pt x="108" y="28"/>
                          <a:pt x="108" y="28"/>
                        </a:cubicBezTo>
                        <a:cubicBezTo>
                          <a:pt x="105" y="26"/>
                          <a:pt x="105" y="26"/>
                          <a:pt x="105" y="26"/>
                        </a:cubicBezTo>
                        <a:cubicBezTo>
                          <a:pt x="106" y="26"/>
                          <a:pt x="106" y="26"/>
                          <a:pt x="106" y="26"/>
                        </a:cubicBezTo>
                        <a:cubicBezTo>
                          <a:pt x="107" y="26"/>
                          <a:pt x="107" y="26"/>
                          <a:pt x="107" y="26"/>
                        </a:cubicBezTo>
                        <a:cubicBezTo>
                          <a:pt x="107" y="26"/>
                          <a:pt x="107" y="26"/>
                          <a:pt x="107" y="26"/>
                        </a:cubicBezTo>
                        <a:cubicBezTo>
                          <a:pt x="108" y="26"/>
                          <a:pt x="108" y="26"/>
                          <a:pt x="108" y="26"/>
                        </a:cubicBezTo>
                        <a:cubicBezTo>
                          <a:pt x="109" y="26"/>
                          <a:pt x="109" y="26"/>
                          <a:pt x="109" y="26"/>
                        </a:cubicBezTo>
                        <a:cubicBezTo>
                          <a:pt x="108" y="25"/>
                          <a:pt x="108" y="25"/>
                          <a:pt x="108" y="25"/>
                        </a:cubicBezTo>
                        <a:cubicBezTo>
                          <a:pt x="110" y="23"/>
                          <a:pt x="110" y="23"/>
                          <a:pt x="110" y="23"/>
                        </a:cubicBezTo>
                        <a:cubicBezTo>
                          <a:pt x="112" y="23"/>
                          <a:pt x="112" y="23"/>
                          <a:pt x="112" y="23"/>
                        </a:cubicBezTo>
                        <a:cubicBezTo>
                          <a:pt x="113" y="23"/>
                          <a:pt x="113" y="23"/>
                          <a:pt x="113" y="23"/>
                        </a:cubicBezTo>
                        <a:cubicBezTo>
                          <a:pt x="116" y="21"/>
                          <a:pt x="116" y="21"/>
                          <a:pt x="116" y="21"/>
                        </a:cubicBezTo>
                        <a:cubicBezTo>
                          <a:pt x="117" y="20"/>
                          <a:pt x="117" y="20"/>
                          <a:pt x="117" y="20"/>
                        </a:cubicBezTo>
                        <a:cubicBezTo>
                          <a:pt x="117" y="20"/>
                          <a:pt x="117" y="20"/>
                          <a:pt x="117" y="20"/>
                        </a:cubicBezTo>
                        <a:cubicBezTo>
                          <a:pt x="118" y="20"/>
                          <a:pt x="118" y="20"/>
                          <a:pt x="118" y="20"/>
                        </a:cubicBezTo>
                        <a:cubicBezTo>
                          <a:pt x="119" y="20"/>
                          <a:pt x="119" y="20"/>
                          <a:pt x="119" y="20"/>
                        </a:cubicBezTo>
                        <a:cubicBezTo>
                          <a:pt x="120" y="20"/>
                          <a:pt x="120" y="20"/>
                          <a:pt x="120" y="20"/>
                        </a:cubicBezTo>
                        <a:cubicBezTo>
                          <a:pt x="120" y="20"/>
                          <a:pt x="120" y="20"/>
                          <a:pt x="120" y="20"/>
                        </a:cubicBezTo>
                        <a:cubicBezTo>
                          <a:pt x="122" y="19"/>
                          <a:pt x="122" y="19"/>
                          <a:pt x="122" y="19"/>
                        </a:cubicBezTo>
                        <a:cubicBezTo>
                          <a:pt x="122" y="20"/>
                          <a:pt x="122" y="20"/>
                          <a:pt x="122" y="20"/>
                        </a:cubicBezTo>
                        <a:cubicBezTo>
                          <a:pt x="121" y="21"/>
                          <a:pt x="121" y="21"/>
                          <a:pt x="121" y="21"/>
                        </a:cubicBezTo>
                        <a:cubicBezTo>
                          <a:pt x="121" y="22"/>
                          <a:pt x="121" y="22"/>
                          <a:pt x="121" y="22"/>
                        </a:cubicBezTo>
                        <a:cubicBezTo>
                          <a:pt x="121" y="23"/>
                          <a:pt x="121" y="23"/>
                          <a:pt x="121" y="23"/>
                        </a:cubicBezTo>
                        <a:cubicBezTo>
                          <a:pt x="123" y="20"/>
                          <a:pt x="123" y="20"/>
                          <a:pt x="123" y="20"/>
                        </a:cubicBezTo>
                        <a:cubicBezTo>
                          <a:pt x="124" y="20"/>
                          <a:pt x="124" y="20"/>
                          <a:pt x="124" y="20"/>
                        </a:cubicBezTo>
                        <a:cubicBezTo>
                          <a:pt x="128" y="17"/>
                          <a:pt x="128" y="17"/>
                          <a:pt x="128" y="17"/>
                        </a:cubicBezTo>
                        <a:cubicBezTo>
                          <a:pt x="130" y="17"/>
                          <a:pt x="130" y="17"/>
                          <a:pt x="130" y="17"/>
                        </a:cubicBezTo>
                        <a:cubicBezTo>
                          <a:pt x="131" y="16"/>
                          <a:pt x="131" y="16"/>
                          <a:pt x="131" y="16"/>
                        </a:cubicBezTo>
                        <a:cubicBezTo>
                          <a:pt x="134" y="16"/>
                          <a:pt x="134" y="16"/>
                          <a:pt x="134" y="16"/>
                        </a:cubicBezTo>
                        <a:cubicBezTo>
                          <a:pt x="135" y="16"/>
                          <a:pt x="135" y="16"/>
                          <a:pt x="135" y="16"/>
                        </a:cubicBezTo>
                        <a:cubicBezTo>
                          <a:pt x="136" y="16"/>
                          <a:pt x="136" y="16"/>
                          <a:pt x="136" y="16"/>
                        </a:cubicBezTo>
                        <a:cubicBezTo>
                          <a:pt x="135" y="17"/>
                          <a:pt x="135" y="17"/>
                          <a:pt x="135" y="17"/>
                        </a:cubicBezTo>
                        <a:cubicBezTo>
                          <a:pt x="134" y="17"/>
                          <a:pt x="134" y="17"/>
                          <a:pt x="134" y="17"/>
                        </a:cubicBezTo>
                        <a:cubicBezTo>
                          <a:pt x="134" y="18"/>
                          <a:pt x="134" y="18"/>
                          <a:pt x="134" y="18"/>
                        </a:cubicBezTo>
                        <a:cubicBezTo>
                          <a:pt x="135" y="19"/>
                          <a:pt x="135" y="19"/>
                          <a:pt x="135" y="19"/>
                        </a:cubicBezTo>
                        <a:cubicBezTo>
                          <a:pt x="136" y="17"/>
                          <a:pt x="136" y="17"/>
                          <a:pt x="136" y="17"/>
                        </a:cubicBezTo>
                        <a:cubicBezTo>
                          <a:pt x="139" y="16"/>
                          <a:pt x="139" y="16"/>
                          <a:pt x="139" y="16"/>
                        </a:cubicBezTo>
                        <a:cubicBezTo>
                          <a:pt x="140" y="16"/>
                          <a:pt x="140" y="16"/>
                          <a:pt x="140" y="16"/>
                        </a:cubicBezTo>
                        <a:cubicBezTo>
                          <a:pt x="140" y="15"/>
                          <a:pt x="140" y="15"/>
                          <a:pt x="140" y="15"/>
                        </a:cubicBezTo>
                        <a:cubicBezTo>
                          <a:pt x="141" y="14"/>
                          <a:pt x="141" y="14"/>
                          <a:pt x="141" y="14"/>
                        </a:cubicBezTo>
                        <a:cubicBezTo>
                          <a:pt x="142" y="15"/>
                          <a:pt x="142" y="15"/>
                          <a:pt x="142" y="15"/>
                        </a:cubicBezTo>
                        <a:cubicBezTo>
                          <a:pt x="142" y="15"/>
                          <a:pt x="142" y="15"/>
                          <a:pt x="142" y="15"/>
                        </a:cubicBezTo>
                        <a:cubicBezTo>
                          <a:pt x="142" y="14"/>
                          <a:pt x="142" y="14"/>
                          <a:pt x="142" y="14"/>
                        </a:cubicBezTo>
                        <a:cubicBezTo>
                          <a:pt x="142" y="13"/>
                          <a:pt x="142" y="13"/>
                          <a:pt x="142" y="13"/>
                        </a:cubicBezTo>
                        <a:cubicBezTo>
                          <a:pt x="143" y="14"/>
                          <a:pt x="143" y="14"/>
                          <a:pt x="143" y="14"/>
                        </a:cubicBezTo>
                        <a:cubicBezTo>
                          <a:pt x="144" y="14"/>
                          <a:pt x="144" y="14"/>
                          <a:pt x="144" y="14"/>
                        </a:cubicBezTo>
                        <a:cubicBezTo>
                          <a:pt x="145" y="12"/>
                          <a:pt x="145" y="12"/>
                          <a:pt x="145" y="12"/>
                        </a:cubicBezTo>
                        <a:cubicBezTo>
                          <a:pt x="144" y="11"/>
                          <a:pt x="144" y="11"/>
                          <a:pt x="144" y="11"/>
                        </a:cubicBezTo>
                        <a:cubicBezTo>
                          <a:pt x="145" y="10"/>
                          <a:pt x="145" y="10"/>
                          <a:pt x="145" y="10"/>
                        </a:cubicBezTo>
                        <a:cubicBezTo>
                          <a:pt x="144" y="9"/>
                          <a:pt x="144" y="9"/>
                          <a:pt x="144" y="9"/>
                        </a:cubicBezTo>
                        <a:cubicBezTo>
                          <a:pt x="145" y="8"/>
                          <a:pt x="145" y="8"/>
                          <a:pt x="145" y="8"/>
                        </a:cubicBezTo>
                        <a:cubicBezTo>
                          <a:pt x="146" y="7"/>
                          <a:pt x="146" y="7"/>
                          <a:pt x="146" y="7"/>
                        </a:cubicBezTo>
                        <a:cubicBezTo>
                          <a:pt x="146" y="8"/>
                          <a:pt x="146" y="8"/>
                          <a:pt x="146" y="8"/>
                        </a:cubicBezTo>
                        <a:cubicBezTo>
                          <a:pt x="147" y="13"/>
                          <a:pt x="147" y="13"/>
                          <a:pt x="147" y="13"/>
                        </a:cubicBezTo>
                        <a:cubicBezTo>
                          <a:pt x="146" y="15"/>
                          <a:pt x="146" y="15"/>
                          <a:pt x="146" y="15"/>
                        </a:cubicBezTo>
                        <a:cubicBezTo>
                          <a:pt x="146" y="19"/>
                          <a:pt x="146" y="19"/>
                          <a:pt x="146" y="19"/>
                        </a:cubicBezTo>
                        <a:cubicBezTo>
                          <a:pt x="145" y="21"/>
                          <a:pt x="145" y="21"/>
                          <a:pt x="145" y="21"/>
                        </a:cubicBezTo>
                        <a:cubicBezTo>
                          <a:pt x="145" y="26"/>
                          <a:pt x="145" y="26"/>
                          <a:pt x="145" y="26"/>
                        </a:cubicBezTo>
                        <a:cubicBezTo>
                          <a:pt x="146" y="28"/>
                          <a:pt x="146" y="28"/>
                          <a:pt x="146" y="28"/>
                        </a:cubicBezTo>
                        <a:cubicBezTo>
                          <a:pt x="147" y="29"/>
                          <a:pt x="147" y="29"/>
                          <a:pt x="147" y="29"/>
                        </a:cubicBezTo>
                        <a:cubicBezTo>
                          <a:pt x="148" y="30"/>
                          <a:pt x="148" y="30"/>
                          <a:pt x="148" y="30"/>
                        </a:cubicBezTo>
                        <a:cubicBezTo>
                          <a:pt x="150" y="29"/>
                          <a:pt x="150" y="29"/>
                          <a:pt x="150" y="29"/>
                        </a:cubicBezTo>
                        <a:cubicBezTo>
                          <a:pt x="150" y="28"/>
                          <a:pt x="150" y="28"/>
                          <a:pt x="150" y="28"/>
                        </a:cubicBezTo>
                        <a:cubicBezTo>
                          <a:pt x="148" y="28"/>
                          <a:pt x="148" y="28"/>
                          <a:pt x="148" y="28"/>
                        </a:cubicBezTo>
                        <a:cubicBezTo>
                          <a:pt x="148" y="27"/>
                          <a:pt x="148" y="27"/>
                          <a:pt x="148" y="27"/>
                        </a:cubicBezTo>
                        <a:cubicBezTo>
                          <a:pt x="149" y="27"/>
                          <a:pt x="149" y="27"/>
                          <a:pt x="149" y="27"/>
                        </a:cubicBezTo>
                        <a:cubicBezTo>
                          <a:pt x="150" y="27"/>
                          <a:pt x="150" y="27"/>
                          <a:pt x="150" y="27"/>
                        </a:cubicBezTo>
                        <a:cubicBezTo>
                          <a:pt x="151" y="26"/>
                          <a:pt x="151" y="26"/>
                          <a:pt x="151" y="26"/>
                        </a:cubicBezTo>
                        <a:cubicBezTo>
                          <a:pt x="150" y="26"/>
                          <a:pt x="150" y="26"/>
                          <a:pt x="150" y="26"/>
                        </a:cubicBezTo>
                        <a:cubicBezTo>
                          <a:pt x="151" y="25"/>
                          <a:pt x="151" y="25"/>
                          <a:pt x="151" y="25"/>
                        </a:cubicBezTo>
                        <a:cubicBezTo>
                          <a:pt x="153" y="25"/>
                          <a:pt x="153" y="25"/>
                          <a:pt x="153" y="25"/>
                        </a:cubicBezTo>
                        <a:cubicBezTo>
                          <a:pt x="153" y="26"/>
                          <a:pt x="153" y="26"/>
                          <a:pt x="153" y="26"/>
                        </a:cubicBezTo>
                        <a:cubicBezTo>
                          <a:pt x="153" y="26"/>
                          <a:pt x="153" y="26"/>
                          <a:pt x="153" y="26"/>
                        </a:cubicBezTo>
                        <a:cubicBezTo>
                          <a:pt x="154" y="25"/>
                          <a:pt x="154" y="25"/>
                          <a:pt x="154" y="25"/>
                        </a:cubicBezTo>
                        <a:cubicBezTo>
                          <a:pt x="153" y="23"/>
                          <a:pt x="153" y="23"/>
                          <a:pt x="153" y="23"/>
                        </a:cubicBezTo>
                        <a:cubicBezTo>
                          <a:pt x="154" y="23"/>
                          <a:pt x="154" y="23"/>
                          <a:pt x="154" y="23"/>
                        </a:cubicBezTo>
                        <a:cubicBezTo>
                          <a:pt x="156" y="21"/>
                          <a:pt x="156" y="21"/>
                          <a:pt x="156" y="21"/>
                        </a:cubicBezTo>
                        <a:cubicBezTo>
                          <a:pt x="156" y="20"/>
                          <a:pt x="156" y="20"/>
                          <a:pt x="156" y="20"/>
                        </a:cubicBezTo>
                        <a:cubicBezTo>
                          <a:pt x="158" y="20"/>
                          <a:pt x="158" y="20"/>
                          <a:pt x="158" y="20"/>
                        </a:cubicBezTo>
                        <a:cubicBezTo>
                          <a:pt x="158" y="21"/>
                          <a:pt x="158" y="21"/>
                          <a:pt x="158" y="21"/>
                        </a:cubicBezTo>
                        <a:cubicBezTo>
                          <a:pt x="158" y="22"/>
                          <a:pt x="158" y="22"/>
                          <a:pt x="158" y="22"/>
                        </a:cubicBezTo>
                        <a:cubicBezTo>
                          <a:pt x="157" y="23"/>
                          <a:pt x="157" y="23"/>
                          <a:pt x="157" y="23"/>
                        </a:cubicBezTo>
                        <a:cubicBezTo>
                          <a:pt x="157" y="24"/>
                          <a:pt x="157" y="24"/>
                          <a:pt x="157" y="24"/>
                        </a:cubicBezTo>
                        <a:cubicBezTo>
                          <a:pt x="155" y="25"/>
                          <a:pt x="155" y="25"/>
                          <a:pt x="155" y="25"/>
                        </a:cubicBezTo>
                        <a:cubicBezTo>
                          <a:pt x="155" y="26"/>
                          <a:pt x="155" y="26"/>
                          <a:pt x="155" y="26"/>
                        </a:cubicBezTo>
                        <a:cubicBezTo>
                          <a:pt x="156" y="26"/>
                          <a:pt x="156" y="26"/>
                          <a:pt x="156" y="26"/>
                        </a:cubicBezTo>
                        <a:cubicBezTo>
                          <a:pt x="157" y="26"/>
                          <a:pt x="157" y="26"/>
                          <a:pt x="157" y="26"/>
                        </a:cubicBezTo>
                        <a:cubicBezTo>
                          <a:pt x="157" y="27"/>
                          <a:pt x="157" y="27"/>
                          <a:pt x="157" y="27"/>
                        </a:cubicBezTo>
                        <a:cubicBezTo>
                          <a:pt x="157" y="27"/>
                          <a:pt x="157" y="27"/>
                          <a:pt x="157" y="27"/>
                        </a:cubicBezTo>
                        <a:cubicBezTo>
                          <a:pt x="156" y="27"/>
                          <a:pt x="156" y="27"/>
                          <a:pt x="156" y="27"/>
                        </a:cubicBezTo>
                        <a:cubicBezTo>
                          <a:pt x="155" y="28"/>
                          <a:pt x="155" y="28"/>
                          <a:pt x="155" y="28"/>
                        </a:cubicBezTo>
                        <a:cubicBezTo>
                          <a:pt x="154" y="28"/>
                          <a:pt x="154" y="28"/>
                          <a:pt x="154" y="28"/>
                        </a:cubicBezTo>
                        <a:cubicBezTo>
                          <a:pt x="153" y="29"/>
                          <a:pt x="153" y="29"/>
                          <a:pt x="153" y="29"/>
                        </a:cubicBezTo>
                        <a:cubicBezTo>
                          <a:pt x="153" y="30"/>
                          <a:pt x="153" y="30"/>
                          <a:pt x="153" y="30"/>
                        </a:cubicBezTo>
                        <a:cubicBezTo>
                          <a:pt x="153" y="31"/>
                          <a:pt x="153" y="31"/>
                          <a:pt x="153" y="31"/>
                        </a:cubicBezTo>
                        <a:cubicBezTo>
                          <a:pt x="155" y="31"/>
                          <a:pt x="155" y="31"/>
                          <a:pt x="155" y="31"/>
                        </a:cubicBezTo>
                        <a:cubicBezTo>
                          <a:pt x="156" y="32"/>
                          <a:pt x="156" y="32"/>
                          <a:pt x="156" y="32"/>
                        </a:cubicBezTo>
                        <a:cubicBezTo>
                          <a:pt x="158" y="32"/>
                          <a:pt x="158" y="32"/>
                          <a:pt x="158" y="32"/>
                        </a:cubicBezTo>
                        <a:cubicBezTo>
                          <a:pt x="159" y="31"/>
                          <a:pt x="159" y="31"/>
                          <a:pt x="159" y="31"/>
                        </a:cubicBezTo>
                        <a:cubicBezTo>
                          <a:pt x="160" y="31"/>
                          <a:pt x="160" y="31"/>
                          <a:pt x="160" y="31"/>
                        </a:cubicBezTo>
                        <a:cubicBezTo>
                          <a:pt x="161" y="28"/>
                          <a:pt x="161" y="28"/>
                          <a:pt x="161" y="28"/>
                        </a:cubicBezTo>
                        <a:cubicBezTo>
                          <a:pt x="163" y="27"/>
                          <a:pt x="163" y="27"/>
                          <a:pt x="163" y="27"/>
                        </a:cubicBezTo>
                        <a:cubicBezTo>
                          <a:pt x="164" y="27"/>
                          <a:pt x="164" y="27"/>
                          <a:pt x="164" y="27"/>
                        </a:cubicBezTo>
                        <a:cubicBezTo>
                          <a:pt x="165" y="27"/>
                          <a:pt x="165" y="27"/>
                          <a:pt x="165" y="27"/>
                        </a:cubicBezTo>
                        <a:cubicBezTo>
                          <a:pt x="166" y="28"/>
                          <a:pt x="166" y="28"/>
                          <a:pt x="166" y="28"/>
                        </a:cubicBezTo>
                        <a:cubicBezTo>
                          <a:pt x="167" y="28"/>
                          <a:pt x="167" y="28"/>
                          <a:pt x="167" y="28"/>
                        </a:cubicBezTo>
                        <a:cubicBezTo>
                          <a:pt x="168" y="28"/>
                          <a:pt x="168" y="28"/>
                          <a:pt x="168" y="28"/>
                        </a:cubicBezTo>
                        <a:cubicBezTo>
                          <a:pt x="169" y="30"/>
                          <a:pt x="169" y="30"/>
                          <a:pt x="169" y="30"/>
                        </a:cubicBezTo>
                        <a:cubicBezTo>
                          <a:pt x="171" y="30"/>
                          <a:pt x="171" y="30"/>
                          <a:pt x="171" y="30"/>
                        </a:cubicBezTo>
                        <a:cubicBezTo>
                          <a:pt x="170" y="31"/>
                          <a:pt x="170" y="31"/>
                          <a:pt x="170" y="31"/>
                        </a:cubicBezTo>
                        <a:cubicBezTo>
                          <a:pt x="172" y="34"/>
                          <a:pt x="172" y="34"/>
                          <a:pt x="172" y="34"/>
                        </a:cubicBezTo>
                        <a:cubicBezTo>
                          <a:pt x="172" y="35"/>
                          <a:pt x="172" y="35"/>
                          <a:pt x="172" y="35"/>
                        </a:cubicBezTo>
                        <a:cubicBezTo>
                          <a:pt x="173" y="38"/>
                          <a:pt x="173" y="38"/>
                          <a:pt x="173" y="38"/>
                        </a:cubicBezTo>
                        <a:cubicBezTo>
                          <a:pt x="178" y="41"/>
                          <a:pt x="178" y="41"/>
                          <a:pt x="178" y="41"/>
                        </a:cubicBezTo>
                        <a:cubicBezTo>
                          <a:pt x="178" y="42"/>
                          <a:pt x="178" y="42"/>
                          <a:pt x="178" y="42"/>
                        </a:cubicBezTo>
                        <a:cubicBezTo>
                          <a:pt x="180" y="43"/>
                          <a:pt x="180" y="43"/>
                          <a:pt x="180" y="43"/>
                        </a:cubicBezTo>
                        <a:cubicBezTo>
                          <a:pt x="182" y="45"/>
                          <a:pt x="182" y="45"/>
                          <a:pt x="182" y="45"/>
                        </a:cubicBezTo>
                        <a:cubicBezTo>
                          <a:pt x="183" y="45"/>
                          <a:pt x="183" y="45"/>
                          <a:pt x="183" y="45"/>
                        </a:cubicBezTo>
                        <a:cubicBezTo>
                          <a:pt x="184" y="46"/>
                          <a:pt x="184" y="46"/>
                          <a:pt x="184" y="46"/>
                        </a:cubicBezTo>
                        <a:cubicBezTo>
                          <a:pt x="184" y="47"/>
                          <a:pt x="184" y="47"/>
                          <a:pt x="184" y="47"/>
                        </a:cubicBezTo>
                        <a:cubicBezTo>
                          <a:pt x="185" y="47"/>
                          <a:pt x="185" y="47"/>
                          <a:pt x="185" y="47"/>
                        </a:cubicBezTo>
                        <a:cubicBezTo>
                          <a:pt x="186" y="47"/>
                          <a:pt x="186" y="47"/>
                          <a:pt x="186" y="47"/>
                        </a:cubicBezTo>
                        <a:cubicBezTo>
                          <a:pt x="186" y="47"/>
                          <a:pt x="186" y="47"/>
                          <a:pt x="186" y="47"/>
                        </a:cubicBezTo>
                        <a:cubicBezTo>
                          <a:pt x="188" y="49"/>
                          <a:pt x="188" y="49"/>
                          <a:pt x="188" y="49"/>
                        </a:cubicBezTo>
                        <a:cubicBezTo>
                          <a:pt x="189" y="49"/>
                          <a:pt x="189" y="49"/>
                          <a:pt x="189" y="49"/>
                        </a:cubicBezTo>
                        <a:cubicBezTo>
                          <a:pt x="189" y="50"/>
                          <a:pt x="189" y="50"/>
                          <a:pt x="189" y="50"/>
                        </a:cubicBezTo>
                        <a:cubicBezTo>
                          <a:pt x="190" y="51"/>
                          <a:pt x="190" y="51"/>
                          <a:pt x="190" y="51"/>
                        </a:cubicBezTo>
                        <a:cubicBezTo>
                          <a:pt x="191" y="50"/>
                          <a:pt x="191" y="50"/>
                          <a:pt x="191" y="50"/>
                        </a:cubicBezTo>
                        <a:cubicBezTo>
                          <a:pt x="190" y="49"/>
                          <a:pt x="190" y="49"/>
                          <a:pt x="190" y="49"/>
                        </a:cubicBezTo>
                        <a:cubicBezTo>
                          <a:pt x="191" y="48"/>
                          <a:pt x="191" y="48"/>
                          <a:pt x="191" y="48"/>
                        </a:cubicBezTo>
                        <a:cubicBezTo>
                          <a:pt x="189" y="47"/>
                          <a:pt x="189" y="47"/>
                          <a:pt x="189" y="47"/>
                        </a:cubicBezTo>
                        <a:cubicBezTo>
                          <a:pt x="189" y="47"/>
                          <a:pt x="189" y="47"/>
                          <a:pt x="189" y="47"/>
                        </a:cubicBezTo>
                        <a:cubicBezTo>
                          <a:pt x="191" y="48"/>
                          <a:pt x="191" y="48"/>
                          <a:pt x="191" y="48"/>
                        </a:cubicBezTo>
                        <a:cubicBezTo>
                          <a:pt x="191" y="49"/>
                          <a:pt x="191" y="49"/>
                          <a:pt x="191" y="49"/>
                        </a:cubicBezTo>
                        <a:cubicBezTo>
                          <a:pt x="192" y="49"/>
                          <a:pt x="192" y="49"/>
                          <a:pt x="192" y="49"/>
                        </a:cubicBezTo>
                        <a:cubicBezTo>
                          <a:pt x="193" y="48"/>
                          <a:pt x="193" y="48"/>
                          <a:pt x="193" y="48"/>
                        </a:cubicBezTo>
                        <a:cubicBezTo>
                          <a:pt x="193" y="48"/>
                          <a:pt x="193" y="48"/>
                          <a:pt x="193" y="48"/>
                        </a:cubicBezTo>
                        <a:cubicBezTo>
                          <a:pt x="194" y="49"/>
                          <a:pt x="194" y="49"/>
                          <a:pt x="194" y="49"/>
                        </a:cubicBezTo>
                        <a:cubicBezTo>
                          <a:pt x="195" y="50"/>
                          <a:pt x="195" y="50"/>
                          <a:pt x="195" y="50"/>
                        </a:cubicBezTo>
                        <a:cubicBezTo>
                          <a:pt x="196" y="50"/>
                          <a:pt x="196" y="50"/>
                          <a:pt x="196" y="50"/>
                        </a:cubicBezTo>
                        <a:cubicBezTo>
                          <a:pt x="196" y="52"/>
                          <a:pt x="196" y="52"/>
                          <a:pt x="196" y="52"/>
                        </a:cubicBezTo>
                        <a:cubicBezTo>
                          <a:pt x="197" y="53"/>
                          <a:pt x="197" y="53"/>
                          <a:pt x="197" y="53"/>
                        </a:cubicBezTo>
                        <a:cubicBezTo>
                          <a:pt x="197" y="54"/>
                          <a:pt x="197" y="54"/>
                          <a:pt x="197" y="54"/>
                        </a:cubicBezTo>
                        <a:cubicBezTo>
                          <a:pt x="197" y="56"/>
                          <a:pt x="197" y="56"/>
                          <a:pt x="197" y="56"/>
                        </a:cubicBezTo>
                        <a:cubicBezTo>
                          <a:pt x="197" y="57"/>
                          <a:pt x="197" y="57"/>
                          <a:pt x="197" y="57"/>
                        </a:cubicBezTo>
                        <a:cubicBezTo>
                          <a:pt x="197" y="58"/>
                          <a:pt x="197" y="58"/>
                          <a:pt x="197" y="58"/>
                        </a:cubicBezTo>
                        <a:cubicBezTo>
                          <a:pt x="196" y="60"/>
                          <a:pt x="196" y="60"/>
                          <a:pt x="196" y="60"/>
                        </a:cubicBezTo>
                        <a:cubicBezTo>
                          <a:pt x="193" y="59"/>
                          <a:pt x="193" y="59"/>
                          <a:pt x="193" y="59"/>
                        </a:cubicBezTo>
                        <a:cubicBezTo>
                          <a:pt x="192" y="58"/>
                          <a:pt x="192" y="58"/>
                          <a:pt x="192" y="58"/>
                        </a:cubicBezTo>
                        <a:cubicBezTo>
                          <a:pt x="191" y="59"/>
                          <a:pt x="191" y="59"/>
                          <a:pt x="191" y="59"/>
                        </a:cubicBezTo>
                        <a:cubicBezTo>
                          <a:pt x="191" y="59"/>
                          <a:pt x="191" y="59"/>
                          <a:pt x="191" y="59"/>
                        </a:cubicBezTo>
                        <a:cubicBezTo>
                          <a:pt x="190" y="59"/>
                          <a:pt x="190" y="59"/>
                          <a:pt x="190" y="59"/>
                        </a:cubicBezTo>
                        <a:cubicBezTo>
                          <a:pt x="188" y="59"/>
                          <a:pt x="188" y="59"/>
                          <a:pt x="188" y="59"/>
                        </a:cubicBezTo>
                        <a:cubicBezTo>
                          <a:pt x="188" y="60"/>
                          <a:pt x="188" y="60"/>
                          <a:pt x="188" y="60"/>
                        </a:cubicBezTo>
                        <a:cubicBezTo>
                          <a:pt x="188" y="60"/>
                          <a:pt x="188" y="60"/>
                          <a:pt x="188" y="60"/>
                        </a:cubicBezTo>
                        <a:cubicBezTo>
                          <a:pt x="187" y="62"/>
                          <a:pt x="187" y="62"/>
                          <a:pt x="187" y="62"/>
                        </a:cubicBezTo>
                        <a:cubicBezTo>
                          <a:pt x="186" y="61"/>
                          <a:pt x="186" y="61"/>
                          <a:pt x="186" y="61"/>
                        </a:cubicBezTo>
                        <a:cubicBezTo>
                          <a:pt x="185" y="62"/>
                          <a:pt x="185" y="62"/>
                          <a:pt x="185" y="62"/>
                        </a:cubicBezTo>
                        <a:cubicBezTo>
                          <a:pt x="185" y="63"/>
                          <a:pt x="185" y="63"/>
                          <a:pt x="185" y="63"/>
                        </a:cubicBezTo>
                        <a:cubicBezTo>
                          <a:pt x="187" y="63"/>
                          <a:pt x="187" y="63"/>
                          <a:pt x="187" y="63"/>
                        </a:cubicBezTo>
                        <a:cubicBezTo>
                          <a:pt x="187" y="65"/>
                          <a:pt x="187" y="65"/>
                          <a:pt x="187" y="65"/>
                        </a:cubicBezTo>
                        <a:cubicBezTo>
                          <a:pt x="188" y="66"/>
                          <a:pt x="188" y="66"/>
                          <a:pt x="188" y="66"/>
                        </a:cubicBezTo>
                        <a:cubicBezTo>
                          <a:pt x="189" y="65"/>
                          <a:pt x="189" y="65"/>
                          <a:pt x="189" y="65"/>
                        </a:cubicBezTo>
                        <a:cubicBezTo>
                          <a:pt x="190" y="66"/>
                          <a:pt x="190" y="66"/>
                          <a:pt x="190" y="66"/>
                        </a:cubicBezTo>
                        <a:cubicBezTo>
                          <a:pt x="190" y="67"/>
                          <a:pt x="190" y="67"/>
                          <a:pt x="190" y="67"/>
                        </a:cubicBezTo>
                        <a:cubicBezTo>
                          <a:pt x="192" y="68"/>
                          <a:pt x="192" y="68"/>
                          <a:pt x="192" y="68"/>
                        </a:cubicBezTo>
                        <a:cubicBezTo>
                          <a:pt x="194" y="69"/>
                          <a:pt x="194" y="69"/>
                          <a:pt x="194" y="69"/>
                        </a:cubicBezTo>
                        <a:cubicBezTo>
                          <a:pt x="196" y="69"/>
                          <a:pt x="196" y="69"/>
                          <a:pt x="196" y="69"/>
                        </a:cubicBezTo>
                        <a:cubicBezTo>
                          <a:pt x="199" y="70"/>
                          <a:pt x="199" y="70"/>
                          <a:pt x="199" y="70"/>
                        </a:cubicBezTo>
                        <a:cubicBezTo>
                          <a:pt x="200" y="70"/>
                          <a:pt x="200" y="70"/>
                          <a:pt x="200" y="70"/>
                        </a:cubicBezTo>
                        <a:cubicBezTo>
                          <a:pt x="201" y="69"/>
                          <a:pt x="201" y="69"/>
                          <a:pt x="201" y="69"/>
                        </a:cubicBezTo>
                        <a:cubicBezTo>
                          <a:pt x="201" y="69"/>
                          <a:pt x="201" y="69"/>
                          <a:pt x="201" y="69"/>
                        </a:cubicBezTo>
                        <a:cubicBezTo>
                          <a:pt x="202" y="70"/>
                          <a:pt x="202" y="70"/>
                          <a:pt x="202" y="70"/>
                        </a:cubicBezTo>
                        <a:cubicBezTo>
                          <a:pt x="202" y="71"/>
                          <a:pt x="202" y="71"/>
                          <a:pt x="202" y="71"/>
                        </a:cubicBezTo>
                        <a:cubicBezTo>
                          <a:pt x="202" y="71"/>
                          <a:pt x="202" y="71"/>
                          <a:pt x="202" y="71"/>
                        </a:cubicBezTo>
                        <a:cubicBezTo>
                          <a:pt x="204" y="69"/>
                          <a:pt x="204" y="69"/>
                          <a:pt x="204" y="69"/>
                        </a:cubicBezTo>
                        <a:cubicBezTo>
                          <a:pt x="204" y="70"/>
                          <a:pt x="204" y="70"/>
                          <a:pt x="204" y="70"/>
                        </a:cubicBezTo>
                        <a:cubicBezTo>
                          <a:pt x="205" y="70"/>
                          <a:pt x="205" y="70"/>
                          <a:pt x="205" y="70"/>
                        </a:cubicBezTo>
                        <a:cubicBezTo>
                          <a:pt x="206" y="69"/>
                          <a:pt x="206" y="69"/>
                          <a:pt x="206" y="69"/>
                        </a:cubicBezTo>
                        <a:cubicBezTo>
                          <a:pt x="207" y="69"/>
                          <a:pt x="207" y="69"/>
                          <a:pt x="207" y="69"/>
                        </a:cubicBezTo>
                        <a:cubicBezTo>
                          <a:pt x="206" y="70"/>
                          <a:pt x="206" y="70"/>
                          <a:pt x="206" y="70"/>
                        </a:cubicBezTo>
                        <a:cubicBezTo>
                          <a:pt x="207" y="70"/>
                          <a:pt x="207" y="70"/>
                          <a:pt x="207" y="70"/>
                        </a:cubicBezTo>
                        <a:cubicBezTo>
                          <a:pt x="209" y="69"/>
                          <a:pt x="209" y="69"/>
                          <a:pt x="209" y="69"/>
                        </a:cubicBezTo>
                        <a:cubicBezTo>
                          <a:pt x="213" y="68"/>
                          <a:pt x="213" y="68"/>
                          <a:pt x="213" y="68"/>
                        </a:cubicBezTo>
                        <a:cubicBezTo>
                          <a:pt x="214" y="68"/>
                          <a:pt x="214" y="68"/>
                          <a:pt x="214" y="68"/>
                        </a:cubicBezTo>
                        <a:cubicBezTo>
                          <a:pt x="214" y="68"/>
                          <a:pt x="214" y="68"/>
                          <a:pt x="214" y="68"/>
                        </a:cubicBezTo>
                        <a:cubicBezTo>
                          <a:pt x="213" y="69"/>
                          <a:pt x="213" y="69"/>
                          <a:pt x="213" y="69"/>
                        </a:cubicBezTo>
                        <a:cubicBezTo>
                          <a:pt x="213" y="70"/>
                          <a:pt x="213" y="70"/>
                          <a:pt x="213" y="70"/>
                        </a:cubicBezTo>
                        <a:cubicBezTo>
                          <a:pt x="214" y="70"/>
                          <a:pt x="214" y="70"/>
                          <a:pt x="214" y="70"/>
                        </a:cubicBezTo>
                        <a:cubicBezTo>
                          <a:pt x="214" y="71"/>
                          <a:pt x="214" y="71"/>
                          <a:pt x="214" y="71"/>
                        </a:cubicBezTo>
                        <a:cubicBezTo>
                          <a:pt x="214" y="72"/>
                          <a:pt x="214" y="72"/>
                          <a:pt x="214" y="72"/>
                        </a:cubicBezTo>
                        <a:cubicBezTo>
                          <a:pt x="214" y="73"/>
                          <a:pt x="214" y="73"/>
                          <a:pt x="214" y="73"/>
                        </a:cubicBezTo>
                        <a:cubicBezTo>
                          <a:pt x="215" y="73"/>
                          <a:pt x="215" y="73"/>
                          <a:pt x="215" y="73"/>
                        </a:cubicBezTo>
                        <a:cubicBezTo>
                          <a:pt x="216" y="72"/>
                          <a:pt x="216" y="72"/>
                          <a:pt x="216" y="72"/>
                        </a:cubicBezTo>
                        <a:cubicBezTo>
                          <a:pt x="216" y="73"/>
                          <a:pt x="216" y="73"/>
                          <a:pt x="216" y="73"/>
                        </a:cubicBezTo>
                        <a:cubicBezTo>
                          <a:pt x="216" y="74"/>
                          <a:pt x="216" y="74"/>
                          <a:pt x="216" y="74"/>
                        </a:cubicBezTo>
                        <a:cubicBezTo>
                          <a:pt x="215" y="76"/>
                          <a:pt x="215" y="76"/>
                          <a:pt x="215" y="76"/>
                        </a:cubicBezTo>
                        <a:cubicBezTo>
                          <a:pt x="215" y="77"/>
                          <a:pt x="215" y="77"/>
                          <a:pt x="215" y="77"/>
                        </a:cubicBezTo>
                        <a:cubicBezTo>
                          <a:pt x="216" y="78"/>
                          <a:pt x="216" y="78"/>
                          <a:pt x="216" y="78"/>
                        </a:cubicBezTo>
                        <a:cubicBezTo>
                          <a:pt x="217" y="77"/>
                          <a:pt x="217" y="77"/>
                          <a:pt x="217" y="77"/>
                        </a:cubicBezTo>
                        <a:cubicBezTo>
                          <a:pt x="217" y="75"/>
                          <a:pt x="217" y="75"/>
                          <a:pt x="217" y="75"/>
                        </a:cubicBezTo>
                        <a:cubicBezTo>
                          <a:pt x="218" y="74"/>
                          <a:pt x="218" y="74"/>
                          <a:pt x="218" y="74"/>
                        </a:cubicBezTo>
                        <a:cubicBezTo>
                          <a:pt x="217" y="76"/>
                          <a:pt x="217" y="76"/>
                          <a:pt x="217" y="76"/>
                        </a:cubicBezTo>
                        <a:cubicBezTo>
                          <a:pt x="216" y="78"/>
                          <a:pt x="216" y="78"/>
                          <a:pt x="216" y="78"/>
                        </a:cubicBezTo>
                        <a:cubicBezTo>
                          <a:pt x="216" y="79"/>
                          <a:pt x="216" y="79"/>
                          <a:pt x="216" y="79"/>
                        </a:cubicBezTo>
                        <a:cubicBezTo>
                          <a:pt x="215" y="81"/>
                          <a:pt x="215" y="81"/>
                          <a:pt x="215" y="81"/>
                        </a:cubicBezTo>
                        <a:cubicBezTo>
                          <a:pt x="216" y="83"/>
                          <a:pt x="216" y="83"/>
                          <a:pt x="216" y="83"/>
                        </a:cubicBezTo>
                        <a:cubicBezTo>
                          <a:pt x="216" y="85"/>
                          <a:pt x="216" y="85"/>
                          <a:pt x="216" y="85"/>
                        </a:cubicBezTo>
                        <a:cubicBezTo>
                          <a:pt x="216" y="86"/>
                          <a:pt x="216" y="86"/>
                          <a:pt x="216" y="86"/>
                        </a:cubicBezTo>
                        <a:cubicBezTo>
                          <a:pt x="217" y="88"/>
                          <a:pt x="217" y="88"/>
                          <a:pt x="217" y="88"/>
                        </a:cubicBezTo>
                        <a:cubicBezTo>
                          <a:pt x="217" y="88"/>
                          <a:pt x="217" y="88"/>
                          <a:pt x="217" y="88"/>
                        </a:cubicBezTo>
                        <a:cubicBezTo>
                          <a:pt x="217" y="89"/>
                          <a:pt x="217" y="89"/>
                          <a:pt x="217" y="89"/>
                        </a:cubicBezTo>
                        <a:cubicBezTo>
                          <a:pt x="217" y="90"/>
                          <a:pt x="217" y="90"/>
                          <a:pt x="217" y="90"/>
                        </a:cubicBezTo>
                        <a:cubicBezTo>
                          <a:pt x="218" y="92"/>
                          <a:pt x="218" y="92"/>
                          <a:pt x="218" y="92"/>
                        </a:cubicBezTo>
                        <a:cubicBezTo>
                          <a:pt x="218" y="96"/>
                          <a:pt x="218" y="96"/>
                          <a:pt x="218" y="96"/>
                        </a:cubicBezTo>
                        <a:cubicBezTo>
                          <a:pt x="219" y="96"/>
                          <a:pt x="219" y="96"/>
                          <a:pt x="219" y="96"/>
                        </a:cubicBezTo>
                        <a:cubicBezTo>
                          <a:pt x="219" y="92"/>
                          <a:pt x="219" y="92"/>
                          <a:pt x="219" y="92"/>
                        </a:cubicBezTo>
                        <a:cubicBezTo>
                          <a:pt x="218" y="89"/>
                          <a:pt x="218" y="89"/>
                          <a:pt x="218" y="89"/>
                        </a:cubicBezTo>
                        <a:cubicBezTo>
                          <a:pt x="218" y="86"/>
                          <a:pt x="218" y="86"/>
                          <a:pt x="218" y="86"/>
                        </a:cubicBezTo>
                        <a:cubicBezTo>
                          <a:pt x="220" y="83"/>
                          <a:pt x="220" y="83"/>
                          <a:pt x="220" y="83"/>
                        </a:cubicBezTo>
                        <a:cubicBezTo>
                          <a:pt x="220" y="84"/>
                          <a:pt x="220" y="84"/>
                          <a:pt x="220" y="84"/>
                        </a:cubicBezTo>
                        <a:cubicBezTo>
                          <a:pt x="220" y="85"/>
                          <a:pt x="220" y="85"/>
                          <a:pt x="220" y="85"/>
                        </a:cubicBezTo>
                        <a:cubicBezTo>
                          <a:pt x="220" y="84"/>
                          <a:pt x="220" y="84"/>
                          <a:pt x="220" y="84"/>
                        </a:cubicBezTo>
                        <a:cubicBezTo>
                          <a:pt x="220" y="86"/>
                          <a:pt x="220" y="86"/>
                          <a:pt x="220" y="86"/>
                        </a:cubicBezTo>
                        <a:cubicBezTo>
                          <a:pt x="220" y="86"/>
                          <a:pt x="220" y="86"/>
                          <a:pt x="220" y="86"/>
                        </a:cubicBezTo>
                        <a:cubicBezTo>
                          <a:pt x="221" y="86"/>
                          <a:pt x="221" y="86"/>
                          <a:pt x="221" y="86"/>
                        </a:cubicBezTo>
                        <a:cubicBezTo>
                          <a:pt x="221" y="86"/>
                          <a:pt x="221" y="86"/>
                          <a:pt x="221" y="86"/>
                        </a:cubicBezTo>
                        <a:cubicBezTo>
                          <a:pt x="222" y="86"/>
                          <a:pt x="222" y="86"/>
                          <a:pt x="222" y="86"/>
                        </a:cubicBezTo>
                        <a:cubicBezTo>
                          <a:pt x="222" y="84"/>
                          <a:pt x="222" y="84"/>
                          <a:pt x="222" y="84"/>
                        </a:cubicBezTo>
                        <a:cubicBezTo>
                          <a:pt x="221" y="83"/>
                          <a:pt x="221" y="83"/>
                          <a:pt x="221" y="83"/>
                        </a:cubicBezTo>
                        <a:cubicBezTo>
                          <a:pt x="221" y="82"/>
                          <a:pt x="221" y="82"/>
                          <a:pt x="221" y="82"/>
                        </a:cubicBezTo>
                        <a:cubicBezTo>
                          <a:pt x="222" y="82"/>
                          <a:pt x="222" y="82"/>
                          <a:pt x="222" y="82"/>
                        </a:cubicBezTo>
                        <a:cubicBezTo>
                          <a:pt x="223" y="81"/>
                          <a:pt x="223" y="81"/>
                          <a:pt x="223" y="81"/>
                        </a:cubicBezTo>
                        <a:cubicBezTo>
                          <a:pt x="222" y="80"/>
                          <a:pt x="222" y="80"/>
                          <a:pt x="222" y="80"/>
                        </a:cubicBezTo>
                        <a:cubicBezTo>
                          <a:pt x="222" y="80"/>
                          <a:pt x="222" y="80"/>
                          <a:pt x="222" y="80"/>
                        </a:cubicBezTo>
                        <a:cubicBezTo>
                          <a:pt x="222" y="77"/>
                          <a:pt x="222" y="77"/>
                          <a:pt x="222" y="77"/>
                        </a:cubicBezTo>
                        <a:cubicBezTo>
                          <a:pt x="224" y="74"/>
                          <a:pt x="224" y="74"/>
                          <a:pt x="224" y="74"/>
                        </a:cubicBezTo>
                        <a:cubicBezTo>
                          <a:pt x="223" y="73"/>
                          <a:pt x="223" y="73"/>
                          <a:pt x="223" y="73"/>
                        </a:cubicBezTo>
                        <a:cubicBezTo>
                          <a:pt x="223" y="72"/>
                          <a:pt x="223" y="72"/>
                          <a:pt x="223" y="72"/>
                        </a:cubicBezTo>
                        <a:cubicBezTo>
                          <a:pt x="224" y="72"/>
                          <a:pt x="224" y="72"/>
                          <a:pt x="224" y="72"/>
                        </a:cubicBezTo>
                        <a:cubicBezTo>
                          <a:pt x="226" y="71"/>
                          <a:pt x="226" y="71"/>
                          <a:pt x="226" y="71"/>
                        </a:cubicBezTo>
                        <a:cubicBezTo>
                          <a:pt x="226" y="71"/>
                          <a:pt x="226" y="71"/>
                          <a:pt x="226" y="71"/>
                        </a:cubicBezTo>
                        <a:cubicBezTo>
                          <a:pt x="226" y="70"/>
                          <a:pt x="226" y="70"/>
                          <a:pt x="226" y="70"/>
                        </a:cubicBezTo>
                        <a:cubicBezTo>
                          <a:pt x="227" y="70"/>
                          <a:pt x="227" y="70"/>
                          <a:pt x="227" y="70"/>
                        </a:cubicBezTo>
                        <a:cubicBezTo>
                          <a:pt x="227" y="71"/>
                          <a:pt x="227" y="71"/>
                          <a:pt x="227" y="71"/>
                        </a:cubicBezTo>
                        <a:cubicBezTo>
                          <a:pt x="229" y="70"/>
                          <a:pt x="229" y="70"/>
                          <a:pt x="229" y="70"/>
                        </a:cubicBezTo>
                        <a:cubicBezTo>
                          <a:pt x="230" y="69"/>
                          <a:pt x="230" y="69"/>
                          <a:pt x="230" y="69"/>
                        </a:cubicBezTo>
                        <a:cubicBezTo>
                          <a:pt x="230" y="69"/>
                          <a:pt x="230" y="69"/>
                          <a:pt x="230" y="69"/>
                        </a:cubicBezTo>
                        <a:cubicBezTo>
                          <a:pt x="230" y="70"/>
                          <a:pt x="230" y="70"/>
                          <a:pt x="230" y="70"/>
                        </a:cubicBezTo>
                        <a:cubicBezTo>
                          <a:pt x="230" y="70"/>
                          <a:pt x="230" y="70"/>
                          <a:pt x="230" y="70"/>
                        </a:cubicBezTo>
                        <a:cubicBezTo>
                          <a:pt x="231" y="70"/>
                          <a:pt x="231" y="70"/>
                          <a:pt x="231" y="70"/>
                        </a:cubicBezTo>
                        <a:cubicBezTo>
                          <a:pt x="232" y="70"/>
                          <a:pt x="232" y="70"/>
                          <a:pt x="232" y="70"/>
                        </a:cubicBezTo>
                        <a:cubicBezTo>
                          <a:pt x="233" y="68"/>
                          <a:pt x="233" y="68"/>
                          <a:pt x="233" y="68"/>
                        </a:cubicBezTo>
                        <a:cubicBezTo>
                          <a:pt x="233" y="68"/>
                          <a:pt x="233" y="68"/>
                          <a:pt x="233" y="68"/>
                        </a:cubicBezTo>
                        <a:cubicBezTo>
                          <a:pt x="233" y="69"/>
                          <a:pt x="233" y="69"/>
                          <a:pt x="233" y="69"/>
                        </a:cubicBezTo>
                        <a:cubicBezTo>
                          <a:pt x="234" y="69"/>
                          <a:pt x="234" y="69"/>
                          <a:pt x="234" y="69"/>
                        </a:cubicBezTo>
                        <a:cubicBezTo>
                          <a:pt x="234" y="71"/>
                          <a:pt x="234" y="71"/>
                          <a:pt x="234" y="71"/>
                        </a:cubicBezTo>
                        <a:cubicBezTo>
                          <a:pt x="235" y="71"/>
                          <a:pt x="235" y="71"/>
                          <a:pt x="235" y="71"/>
                        </a:cubicBezTo>
                        <a:cubicBezTo>
                          <a:pt x="235" y="69"/>
                          <a:pt x="235" y="69"/>
                          <a:pt x="235" y="69"/>
                        </a:cubicBezTo>
                        <a:cubicBezTo>
                          <a:pt x="234" y="68"/>
                          <a:pt x="234" y="68"/>
                          <a:pt x="234" y="68"/>
                        </a:cubicBezTo>
                        <a:cubicBezTo>
                          <a:pt x="235" y="66"/>
                          <a:pt x="235" y="66"/>
                          <a:pt x="235" y="66"/>
                        </a:cubicBezTo>
                        <a:cubicBezTo>
                          <a:pt x="236" y="66"/>
                          <a:pt x="236" y="66"/>
                          <a:pt x="236" y="66"/>
                        </a:cubicBezTo>
                        <a:cubicBezTo>
                          <a:pt x="236" y="67"/>
                          <a:pt x="236" y="67"/>
                          <a:pt x="236" y="67"/>
                        </a:cubicBezTo>
                        <a:cubicBezTo>
                          <a:pt x="238" y="67"/>
                          <a:pt x="238" y="67"/>
                          <a:pt x="238" y="67"/>
                        </a:cubicBezTo>
                        <a:cubicBezTo>
                          <a:pt x="238" y="66"/>
                          <a:pt x="238" y="66"/>
                          <a:pt x="238" y="66"/>
                        </a:cubicBezTo>
                        <a:cubicBezTo>
                          <a:pt x="239" y="67"/>
                          <a:pt x="239" y="67"/>
                          <a:pt x="239" y="67"/>
                        </a:cubicBezTo>
                        <a:cubicBezTo>
                          <a:pt x="241" y="65"/>
                          <a:pt x="241" y="65"/>
                          <a:pt x="241" y="65"/>
                        </a:cubicBezTo>
                        <a:cubicBezTo>
                          <a:pt x="240" y="64"/>
                          <a:pt x="240" y="64"/>
                          <a:pt x="240" y="64"/>
                        </a:cubicBezTo>
                        <a:cubicBezTo>
                          <a:pt x="241" y="63"/>
                          <a:pt x="241" y="63"/>
                          <a:pt x="241" y="63"/>
                        </a:cubicBezTo>
                        <a:cubicBezTo>
                          <a:pt x="241" y="63"/>
                          <a:pt x="241" y="63"/>
                          <a:pt x="241" y="63"/>
                        </a:cubicBezTo>
                        <a:cubicBezTo>
                          <a:pt x="240" y="63"/>
                          <a:pt x="240" y="63"/>
                          <a:pt x="240" y="63"/>
                        </a:cubicBezTo>
                        <a:cubicBezTo>
                          <a:pt x="240" y="63"/>
                          <a:pt x="240" y="63"/>
                          <a:pt x="240" y="63"/>
                        </a:cubicBezTo>
                        <a:cubicBezTo>
                          <a:pt x="240" y="63"/>
                          <a:pt x="240" y="63"/>
                          <a:pt x="240" y="63"/>
                        </a:cubicBezTo>
                        <a:cubicBezTo>
                          <a:pt x="239" y="63"/>
                          <a:pt x="239" y="63"/>
                          <a:pt x="239" y="63"/>
                        </a:cubicBezTo>
                        <a:cubicBezTo>
                          <a:pt x="236" y="64"/>
                          <a:pt x="236" y="64"/>
                          <a:pt x="236" y="64"/>
                        </a:cubicBezTo>
                        <a:cubicBezTo>
                          <a:pt x="235" y="63"/>
                          <a:pt x="235" y="63"/>
                          <a:pt x="235" y="63"/>
                        </a:cubicBezTo>
                        <a:cubicBezTo>
                          <a:pt x="235" y="64"/>
                          <a:pt x="235" y="64"/>
                          <a:pt x="235" y="64"/>
                        </a:cubicBezTo>
                        <a:cubicBezTo>
                          <a:pt x="234" y="64"/>
                          <a:pt x="234" y="64"/>
                          <a:pt x="234" y="64"/>
                        </a:cubicBezTo>
                        <a:cubicBezTo>
                          <a:pt x="234" y="65"/>
                          <a:pt x="234" y="65"/>
                          <a:pt x="234" y="65"/>
                        </a:cubicBezTo>
                        <a:cubicBezTo>
                          <a:pt x="234" y="66"/>
                          <a:pt x="234" y="66"/>
                          <a:pt x="234" y="66"/>
                        </a:cubicBezTo>
                        <a:cubicBezTo>
                          <a:pt x="233" y="65"/>
                          <a:pt x="233" y="65"/>
                          <a:pt x="233" y="65"/>
                        </a:cubicBezTo>
                        <a:cubicBezTo>
                          <a:pt x="233" y="64"/>
                          <a:pt x="233" y="64"/>
                          <a:pt x="233" y="64"/>
                        </a:cubicBezTo>
                        <a:cubicBezTo>
                          <a:pt x="233" y="63"/>
                          <a:pt x="233" y="63"/>
                          <a:pt x="233" y="63"/>
                        </a:cubicBezTo>
                        <a:cubicBezTo>
                          <a:pt x="232" y="64"/>
                          <a:pt x="232" y="64"/>
                          <a:pt x="232" y="64"/>
                        </a:cubicBezTo>
                        <a:cubicBezTo>
                          <a:pt x="231" y="65"/>
                          <a:pt x="231" y="65"/>
                          <a:pt x="231" y="65"/>
                        </a:cubicBezTo>
                        <a:cubicBezTo>
                          <a:pt x="231" y="66"/>
                          <a:pt x="231" y="66"/>
                          <a:pt x="231" y="66"/>
                        </a:cubicBezTo>
                        <a:cubicBezTo>
                          <a:pt x="230" y="65"/>
                          <a:pt x="230" y="65"/>
                          <a:pt x="230" y="65"/>
                        </a:cubicBezTo>
                        <a:cubicBezTo>
                          <a:pt x="229" y="65"/>
                          <a:pt x="229" y="65"/>
                          <a:pt x="229" y="65"/>
                        </a:cubicBezTo>
                        <a:cubicBezTo>
                          <a:pt x="229" y="64"/>
                          <a:pt x="229" y="64"/>
                          <a:pt x="229" y="64"/>
                        </a:cubicBezTo>
                        <a:cubicBezTo>
                          <a:pt x="228" y="64"/>
                          <a:pt x="228" y="64"/>
                          <a:pt x="228" y="64"/>
                        </a:cubicBezTo>
                        <a:cubicBezTo>
                          <a:pt x="227" y="65"/>
                          <a:pt x="227" y="65"/>
                          <a:pt x="227" y="65"/>
                        </a:cubicBezTo>
                        <a:cubicBezTo>
                          <a:pt x="228" y="66"/>
                          <a:pt x="228" y="66"/>
                          <a:pt x="228" y="66"/>
                        </a:cubicBezTo>
                        <a:cubicBezTo>
                          <a:pt x="228" y="67"/>
                          <a:pt x="228" y="67"/>
                          <a:pt x="228" y="67"/>
                        </a:cubicBezTo>
                        <a:cubicBezTo>
                          <a:pt x="227" y="67"/>
                          <a:pt x="227" y="67"/>
                          <a:pt x="227" y="67"/>
                        </a:cubicBezTo>
                        <a:cubicBezTo>
                          <a:pt x="227" y="67"/>
                          <a:pt x="227" y="67"/>
                          <a:pt x="227" y="67"/>
                        </a:cubicBezTo>
                        <a:cubicBezTo>
                          <a:pt x="225" y="66"/>
                          <a:pt x="225" y="66"/>
                          <a:pt x="225" y="66"/>
                        </a:cubicBezTo>
                        <a:cubicBezTo>
                          <a:pt x="225" y="66"/>
                          <a:pt x="225" y="66"/>
                          <a:pt x="225" y="66"/>
                        </a:cubicBezTo>
                        <a:cubicBezTo>
                          <a:pt x="226" y="65"/>
                          <a:pt x="226" y="65"/>
                          <a:pt x="226" y="65"/>
                        </a:cubicBezTo>
                        <a:cubicBezTo>
                          <a:pt x="226" y="64"/>
                          <a:pt x="226" y="64"/>
                          <a:pt x="226" y="64"/>
                        </a:cubicBezTo>
                        <a:cubicBezTo>
                          <a:pt x="226" y="64"/>
                          <a:pt x="226" y="64"/>
                          <a:pt x="226" y="64"/>
                        </a:cubicBezTo>
                        <a:cubicBezTo>
                          <a:pt x="225" y="64"/>
                          <a:pt x="225" y="64"/>
                          <a:pt x="225" y="64"/>
                        </a:cubicBezTo>
                        <a:cubicBezTo>
                          <a:pt x="224" y="64"/>
                          <a:pt x="224" y="64"/>
                          <a:pt x="224" y="64"/>
                        </a:cubicBezTo>
                        <a:cubicBezTo>
                          <a:pt x="225" y="63"/>
                          <a:pt x="225" y="63"/>
                          <a:pt x="225" y="63"/>
                        </a:cubicBezTo>
                        <a:cubicBezTo>
                          <a:pt x="226" y="63"/>
                          <a:pt x="226" y="63"/>
                          <a:pt x="226" y="63"/>
                        </a:cubicBezTo>
                        <a:cubicBezTo>
                          <a:pt x="227" y="60"/>
                          <a:pt x="227" y="60"/>
                          <a:pt x="227" y="60"/>
                        </a:cubicBezTo>
                        <a:cubicBezTo>
                          <a:pt x="228" y="60"/>
                          <a:pt x="228" y="60"/>
                          <a:pt x="228" y="60"/>
                        </a:cubicBezTo>
                        <a:cubicBezTo>
                          <a:pt x="229" y="61"/>
                          <a:pt x="229" y="61"/>
                          <a:pt x="229" y="61"/>
                        </a:cubicBezTo>
                        <a:cubicBezTo>
                          <a:pt x="234" y="61"/>
                          <a:pt x="234" y="61"/>
                          <a:pt x="234" y="61"/>
                        </a:cubicBezTo>
                        <a:cubicBezTo>
                          <a:pt x="237" y="60"/>
                          <a:pt x="237" y="60"/>
                          <a:pt x="237" y="60"/>
                        </a:cubicBezTo>
                        <a:cubicBezTo>
                          <a:pt x="238" y="60"/>
                          <a:pt x="238" y="60"/>
                          <a:pt x="238" y="60"/>
                        </a:cubicBezTo>
                        <a:cubicBezTo>
                          <a:pt x="240" y="59"/>
                          <a:pt x="240" y="59"/>
                          <a:pt x="240" y="59"/>
                        </a:cubicBezTo>
                        <a:cubicBezTo>
                          <a:pt x="240" y="60"/>
                          <a:pt x="240" y="60"/>
                          <a:pt x="240" y="60"/>
                        </a:cubicBezTo>
                        <a:cubicBezTo>
                          <a:pt x="241" y="61"/>
                          <a:pt x="241" y="61"/>
                          <a:pt x="241" y="61"/>
                        </a:cubicBezTo>
                        <a:cubicBezTo>
                          <a:pt x="242" y="61"/>
                          <a:pt x="242" y="61"/>
                          <a:pt x="242" y="61"/>
                        </a:cubicBezTo>
                        <a:cubicBezTo>
                          <a:pt x="242" y="62"/>
                          <a:pt x="242" y="62"/>
                          <a:pt x="242" y="62"/>
                        </a:cubicBezTo>
                        <a:cubicBezTo>
                          <a:pt x="242" y="64"/>
                          <a:pt x="242" y="64"/>
                          <a:pt x="242" y="64"/>
                        </a:cubicBezTo>
                        <a:cubicBezTo>
                          <a:pt x="241" y="65"/>
                          <a:pt x="241" y="65"/>
                          <a:pt x="241" y="65"/>
                        </a:cubicBezTo>
                        <a:cubicBezTo>
                          <a:pt x="242" y="65"/>
                          <a:pt x="242" y="65"/>
                          <a:pt x="242" y="65"/>
                        </a:cubicBezTo>
                        <a:cubicBezTo>
                          <a:pt x="242" y="66"/>
                          <a:pt x="242" y="66"/>
                          <a:pt x="242" y="66"/>
                        </a:cubicBezTo>
                        <a:cubicBezTo>
                          <a:pt x="241" y="66"/>
                          <a:pt x="241" y="66"/>
                          <a:pt x="241" y="66"/>
                        </a:cubicBezTo>
                        <a:cubicBezTo>
                          <a:pt x="241" y="67"/>
                          <a:pt x="241" y="67"/>
                          <a:pt x="241" y="67"/>
                        </a:cubicBezTo>
                        <a:cubicBezTo>
                          <a:pt x="241" y="67"/>
                          <a:pt x="241" y="67"/>
                          <a:pt x="241" y="67"/>
                        </a:cubicBezTo>
                        <a:cubicBezTo>
                          <a:pt x="242" y="70"/>
                          <a:pt x="242" y="70"/>
                          <a:pt x="242" y="70"/>
                        </a:cubicBezTo>
                        <a:cubicBezTo>
                          <a:pt x="243" y="70"/>
                          <a:pt x="243" y="70"/>
                          <a:pt x="243" y="70"/>
                        </a:cubicBezTo>
                        <a:cubicBezTo>
                          <a:pt x="243" y="70"/>
                          <a:pt x="243" y="70"/>
                          <a:pt x="243" y="70"/>
                        </a:cubicBezTo>
                        <a:cubicBezTo>
                          <a:pt x="243" y="71"/>
                          <a:pt x="243" y="71"/>
                          <a:pt x="243" y="71"/>
                        </a:cubicBezTo>
                        <a:cubicBezTo>
                          <a:pt x="242" y="71"/>
                          <a:pt x="242" y="71"/>
                          <a:pt x="242" y="71"/>
                        </a:cubicBezTo>
                        <a:cubicBezTo>
                          <a:pt x="242" y="72"/>
                          <a:pt x="242" y="72"/>
                          <a:pt x="242" y="72"/>
                        </a:cubicBezTo>
                        <a:cubicBezTo>
                          <a:pt x="242" y="73"/>
                          <a:pt x="242" y="73"/>
                          <a:pt x="242" y="73"/>
                        </a:cubicBezTo>
                        <a:cubicBezTo>
                          <a:pt x="243" y="73"/>
                          <a:pt x="243" y="73"/>
                          <a:pt x="243" y="73"/>
                        </a:cubicBezTo>
                        <a:cubicBezTo>
                          <a:pt x="244" y="74"/>
                          <a:pt x="244" y="74"/>
                          <a:pt x="244" y="74"/>
                        </a:cubicBezTo>
                        <a:cubicBezTo>
                          <a:pt x="244" y="74"/>
                          <a:pt x="244" y="74"/>
                          <a:pt x="244" y="74"/>
                        </a:cubicBezTo>
                        <a:cubicBezTo>
                          <a:pt x="245" y="74"/>
                          <a:pt x="245" y="74"/>
                          <a:pt x="245" y="74"/>
                        </a:cubicBezTo>
                        <a:cubicBezTo>
                          <a:pt x="246" y="75"/>
                          <a:pt x="246" y="75"/>
                          <a:pt x="246" y="75"/>
                        </a:cubicBezTo>
                        <a:cubicBezTo>
                          <a:pt x="247" y="75"/>
                          <a:pt x="247" y="75"/>
                          <a:pt x="247" y="75"/>
                        </a:cubicBezTo>
                        <a:cubicBezTo>
                          <a:pt x="248" y="75"/>
                          <a:pt x="248" y="75"/>
                          <a:pt x="248" y="75"/>
                        </a:cubicBezTo>
                        <a:cubicBezTo>
                          <a:pt x="249" y="75"/>
                          <a:pt x="249" y="75"/>
                          <a:pt x="249" y="75"/>
                        </a:cubicBezTo>
                        <a:cubicBezTo>
                          <a:pt x="248" y="75"/>
                          <a:pt x="248" y="75"/>
                          <a:pt x="248" y="75"/>
                        </a:cubicBezTo>
                        <a:cubicBezTo>
                          <a:pt x="249" y="76"/>
                          <a:pt x="249" y="76"/>
                          <a:pt x="249" y="76"/>
                        </a:cubicBezTo>
                        <a:cubicBezTo>
                          <a:pt x="250" y="76"/>
                          <a:pt x="250" y="76"/>
                          <a:pt x="250" y="76"/>
                        </a:cubicBezTo>
                        <a:cubicBezTo>
                          <a:pt x="250" y="76"/>
                          <a:pt x="250" y="76"/>
                          <a:pt x="250" y="76"/>
                        </a:cubicBezTo>
                        <a:cubicBezTo>
                          <a:pt x="250" y="77"/>
                          <a:pt x="250" y="77"/>
                          <a:pt x="250" y="77"/>
                        </a:cubicBezTo>
                        <a:cubicBezTo>
                          <a:pt x="250" y="78"/>
                          <a:pt x="250" y="78"/>
                          <a:pt x="250" y="78"/>
                        </a:cubicBezTo>
                        <a:cubicBezTo>
                          <a:pt x="250" y="78"/>
                          <a:pt x="250" y="78"/>
                          <a:pt x="250" y="78"/>
                        </a:cubicBezTo>
                        <a:cubicBezTo>
                          <a:pt x="250" y="79"/>
                          <a:pt x="250" y="79"/>
                          <a:pt x="250" y="79"/>
                        </a:cubicBezTo>
                        <a:cubicBezTo>
                          <a:pt x="252" y="80"/>
                          <a:pt x="252" y="80"/>
                          <a:pt x="252" y="80"/>
                        </a:cubicBezTo>
                        <a:cubicBezTo>
                          <a:pt x="252" y="81"/>
                          <a:pt x="252" y="81"/>
                          <a:pt x="252" y="81"/>
                        </a:cubicBezTo>
                        <a:cubicBezTo>
                          <a:pt x="252" y="82"/>
                          <a:pt x="252" y="82"/>
                          <a:pt x="252" y="82"/>
                        </a:cubicBezTo>
                        <a:cubicBezTo>
                          <a:pt x="254" y="80"/>
                          <a:pt x="254" y="80"/>
                          <a:pt x="254" y="80"/>
                        </a:cubicBezTo>
                        <a:cubicBezTo>
                          <a:pt x="254" y="81"/>
                          <a:pt x="254" y="81"/>
                          <a:pt x="254" y="81"/>
                        </a:cubicBezTo>
                        <a:cubicBezTo>
                          <a:pt x="254" y="82"/>
                          <a:pt x="254" y="82"/>
                          <a:pt x="254" y="82"/>
                        </a:cubicBezTo>
                        <a:cubicBezTo>
                          <a:pt x="255" y="82"/>
                          <a:pt x="255" y="82"/>
                          <a:pt x="255" y="82"/>
                        </a:cubicBezTo>
                        <a:cubicBezTo>
                          <a:pt x="256" y="83"/>
                          <a:pt x="256" y="83"/>
                          <a:pt x="256" y="83"/>
                        </a:cubicBezTo>
                        <a:cubicBezTo>
                          <a:pt x="258" y="82"/>
                          <a:pt x="258" y="82"/>
                          <a:pt x="258" y="82"/>
                        </a:cubicBezTo>
                        <a:cubicBezTo>
                          <a:pt x="259" y="83"/>
                          <a:pt x="259" y="83"/>
                          <a:pt x="259" y="83"/>
                        </a:cubicBezTo>
                        <a:cubicBezTo>
                          <a:pt x="260" y="81"/>
                          <a:pt x="260" y="81"/>
                          <a:pt x="260" y="81"/>
                        </a:cubicBezTo>
                        <a:cubicBezTo>
                          <a:pt x="262" y="81"/>
                          <a:pt x="262" y="81"/>
                          <a:pt x="262" y="81"/>
                        </a:cubicBezTo>
                        <a:cubicBezTo>
                          <a:pt x="262" y="81"/>
                          <a:pt x="262" y="81"/>
                          <a:pt x="262" y="81"/>
                        </a:cubicBezTo>
                        <a:cubicBezTo>
                          <a:pt x="265" y="81"/>
                          <a:pt x="265" y="81"/>
                          <a:pt x="265" y="81"/>
                        </a:cubicBezTo>
                        <a:cubicBezTo>
                          <a:pt x="267" y="83"/>
                          <a:pt x="267" y="83"/>
                          <a:pt x="267" y="83"/>
                        </a:cubicBezTo>
                        <a:cubicBezTo>
                          <a:pt x="268" y="83"/>
                          <a:pt x="268" y="83"/>
                          <a:pt x="268" y="83"/>
                        </a:cubicBezTo>
                        <a:cubicBezTo>
                          <a:pt x="269" y="84"/>
                          <a:pt x="269" y="84"/>
                          <a:pt x="269" y="84"/>
                        </a:cubicBezTo>
                        <a:cubicBezTo>
                          <a:pt x="270" y="84"/>
                          <a:pt x="270" y="84"/>
                          <a:pt x="270" y="84"/>
                        </a:cubicBezTo>
                        <a:cubicBezTo>
                          <a:pt x="272" y="83"/>
                          <a:pt x="272" y="83"/>
                          <a:pt x="272" y="83"/>
                        </a:cubicBezTo>
                        <a:cubicBezTo>
                          <a:pt x="272" y="84"/>
                          <a:pt x="272" y="84"/>
                          <a:pt x="272" y="84"/>
                        </a:cubicBezTo>
                        <a:cubicBezTo>
                          <a:pt x="273" y="84"/>
                          <a:pt x="273" y="84"/>
                          <a:pt x="273" y="84"/>
                        </a:cubicBezTo>
                        <a:cubicBezTo>
                          <a:pt x="273" y="82"/>
                          <a:pt x="273" y="82"/>
                          <a:pt x="273" y="82"/>
                        </a:cubicBezTo>
                        <a:cubicBezTo>
                          <a:pt x="272" y="81"/>
                          <a:pt x="272" y="81"/>
                          <a:pt x="272" y="81"/>
                        </a:cubicBezTo>
                        <a:cubicBezTo>
                          <a:pt x="272" y="79"/>
                          <a:pt x="272" y="79"/>
                          <a:pt x="272" y="79"/>
                        </a:cubicBezTo>
                        <a:cubicBezTo>
                          <a:pt x="272" y="79"/>
                          <a:pt x="272" y="79"/>
                          <a:pt x="272" y="79"/>
                        </a:cubicBezTo>
                        <a:cubicBezTo>
                          <a:pt x="273" y="79"/>
                          <a:pt x="273" y="79"/>
                          <a:pt x="273" y="79"/>
                        </a:cubicBezTo>
                        <a:cubicBezTo>
                          <a:pt x="273" y="81"/>
                          <a:pt x="273" y="81"/>
                          <a:pt x="273" y="81"/>
                        </a:cubicBezTo>
                        <a:cubicBezTo>
                          <a:pt x="274" y="83"/>
                          <a:pt x="274" y="83"/>
                          <a:pt x="274" y="83"/>
                        </a:cubicBezTo>
                        <a:cubicBezTo>
                          <a:pt x="275" y="85"/>
                          <a:pt x="275" y="85"/>
                          <a:pt x="275" y="85"/>
                        </a:cubicBezTo>
                        <a:cubicBezTo>
                          <a:pt x="276" y="86"/>
                          <a:pt x="276" y="86"/>
                          <a:pt x="276" y="86"/>
                        </a:cubicBezTo>
                        <a:cubicBezTo>
                          <a:pt x="277" y="87"/>
                          <a:pt x="277" y="87"/>
                          <a:pt x="277" y="87"/>
                        </a:cubicBezTo>
                        <a:cubicBezTo>
                          <a:pt x="277" y="88"/>
                          <a:pt x="277" y="88"/>
                          <a:pt x="277" y="88"/>
                        </a:cubicBezTo>
                        <a:cubicBezTo>
                          <a:pt x="277" y="84"/>
                          <a:pt x="277" y="84"/>
                          <a:pt x="277" y="84"/>
                        </a:cubicBezTo>
                        <a:cubicBezTo>
                          <a:pt x="277" y="83"/>
                          <a:pt x="277" y="83"/>
                          <a:pt x="277" y="83"/>
                        </a:cubicBezTo>
                        <a:cubicBezTo>
                          <a:pt x="275" y="82"/>
                          <a:pt x="275" y="82"/>
                          <a:pt x="275" y="82"/>
                        </a:cubicBezTo>
                        <a:cubicBezTo>
                          <a:pt x="274" y="81"/>
                          <a:pt x="274" y="81"/>
                          <a:pt x="274" y="81"/>
                        </a:cubicBezTo>
                        <a:cubicBezTo>
                          <a:pt x="274" y="78"/>
                          <a:pt x="274" y="78"/>
                          <a:pt x="274" y="78"/>
                        </a:cubicBezTo>
                        <a:cubicBezTo>
                          <a:pt x="274" y="78"/>
                          <a:pt x="274" y="78"/>
                          <a:pt x="274" y="78"/>
                        </a:cubicBezTo>
                        <a:cubicBezTo>
                          <a:pt x="274" y="78"/>
                          <a:pt x="274" y="78"/>
                          <a:pt x="274" y="78"/>
                        </a:cubicBezTo>
                        <a:cubicBezTo>
                          <a:pt x="274" y="78"/>
                          <a:pt x="274" y="78"/>
                          <a:pt x="274" y="78"/>
                        </a:cubicBezTo>
                        <a:cubicBezTo>
                          <a:pt x="275" y="79"/>
                          <a:pt x="275" y="79"/>
                          <a:pt x="275" y="79"/>
                        </a:cubicBezTo>
                        <a:cubicBezTo>
                          <a:pt x="276" y="79"/>
                          <a:pt x="276" y="79"/>
                          <a:pt x="276" y="79"/>
                        </a:cubicBezTo>
                        <a:cubicBezTo>
                          <a:pt x="276" y="78"/>
                          <a:pt x="276" y="78"/>
                          <a:pt x="276" y="78"/>
                        </a:cubicBezTo>
                        <a:cubicBezTo>
                          <a:pt x="275" y="76"/>
                          <a:pt x="275" y="76"/>
                          <a:pt x="275" y="76"/>
                        </a:cubicBezTo>
                        <a:cubicBezTo>
                          <a:pt x="276" y="76"/>
                          <a:pt x="276" y="76"/>
                          <a:pt x="276" y="76"/>
                        </a:cubicBezTo>
                        <a:cubicBezTo>
                          <a:pt x="275" y="75"/>
                          <a:pt x="275" y="75"/>
                          <a:pt x="275" y="75"/>
                        </a:cubicBezTo>
                        <a:cubicBezTo>
                          <a:pt x="276" y="74"/>
                          <a:pt x="276" y="74"/>
                          <a:pt x="276" y="74"/>
                        </a:cubicBezTo>
                        <a:cubicBezTo>
                          <a:pt x="276" y="75"/>
                          <a:pt x="276" y="75"/>
                          <a:pt x="276" y="75"/>
                        </a:cubicBezTo>
                        <a:cubicBezTo>
                          <a:pt x="277" y="75"/>
                          <a:pt x="277" y="75"/>
                          <a:pt x="277" y="75"/>
                        </a:cubicBezTo>
                        <a:cubicBezTo>
                          <a:pt x="277" y="76"/>
                          <a:pt x="277" y="76"/>
                          <a:pt x="277" y="76"/>
                        </a:cubicBezTo>
                        <a:cubicBezTo>
                          <a:pt x="277" y="77"/>
                          <a:pt x="277" y="77"/>
                          <a:pt x="277" y="77"/>
                        </a:cubicBezTo>
                        <a:cubicBezTo>
                          <a:pt x="278" y="76"/>
                          <a:pt x="278" y="76"/>
                          <a:pt x="278" y="76"/>
                        </a:cubicBezTo>
                        <a:cubicBezTo>
                          <a:pt x="279" y="75"/>
                          <a:pt x="279" y="75"/>
                          <a:pt x="279" y="75"/>
                        </a:cubicBezTo>
                        <a:cubicBezTo>
                          <a:pt x="280" y="74"/>
                          <a:pt x="280" y="74"/>
                          <a:pt x="280" y="74"/>
                        </a:cubicBezTo>
                        <a:cubicBezTo>
                          <a:pt x="280" y="74"/>
                          <a:pt x="280" y="74"/>
                          <a:pt x="280" y="74"/>
                        </a:cubicBezTo>
                        <a:cubicBezTo>
                          <a:pt x="281" y="75"/>
                          <a:pt x="281" y="75"/>
                          <a:pt x="281" y="75"/>
                        </a:cubicBezTo>
                        <a:cubicBezTo>
                          <a:pt x="280" y="76"/>
                          <a:pt x="280" y="76"/>
                          <a:pt x="280" y="76"/>
                        </a:cubicBezTo>
                        <a:cubicBezTo>
                          <a:pt x="280" y="76"/>
                          <a:pt x="280" y="76"/>
                          <a:pt x="280" y="76"/>
                        </a:cubicBezTo>
                        <a:cubicBezTo>
                          <a:pt x="280" y="78"/>
                          <a:pt x="280" y="78"/>
                          <a:pt x="280" y="78"/>
                        </a:cubicBezTo>
                        <a:cubicBezTo>
                          <a:pt x="281" y="76"/>
                          <a:pt x="281" y="76"/>
                          <a:pt x="281" y="76"/>
                        </a:cubicBezTo>
                        <a:cubicBezTo>
                          <a:pt x="282" y="76"/>
                          <a:pt x="282" y="76"/>
                          <a:pt x="282" y="76"/>
                        </a:cubicBezTo>
                        <a:cubicBezTo>
                          <a:pt x="282" y="76"/>
                          <a:pt x="282" y="76"/>
                          <a:pt x="282" y="76"/>
                        </a:cubicBezTo>
                        <a:cubicBezTo>
                          <a:pt x="282" y="78"/>
                          <a:pt x="282" y="78"/>
                          <a:pt x="282" y="78"/>
                        </a:cubicBezTo>
                        <a:cubicBezTo>
                          <a:pt x="282" y="78"/>
                          <a:pt x="282" y="78"/>
                          <a:pt x="282" y="78"/>
                        </a:cubicBezTo>
                        <a:cubicBezTo>
                          <a:pt x="283" y="80"/>
                          <a:pt x="283" y="80"/>
                          <a:pt x="283" y="80"/>
                        </a:cubicBezTo>
                        <a:cubicBezTo>
                          <a:pt x="284" y="79"/>
                          <a:pt x="284" y="79"/>
                          <a:pt x="284" y="79"/>
                        </a:cubicBezTo>
                        <a:cubicBezTo>
                          <a:pt x="284" y="80"/>
                          <a:pt x="284" y="80"/>
                          <a:pt x="284" y="80"/>
                        </a:cubicBezTo>
                        <a:cubicBezTo>
                          <a:pt x="284" y="80"/>
                          <a:pt x="284" y="80"/>
                          <a:pt x="284" y="80"/>
                        </a:cubicBezTo>
                        <a:cubicBezTo>
                          <a:pt x="283" y="81"/>
                          <a:pt x="283" y="81"/>
                          <a:pt x="283" y="81"/>
                        </a:cubicBezTo>
                        <a:cubicBezTo>
                          <a:pt x="282" y="82"/>
                          <a:pt x="282" y="82"/>
                          <a:pt x="282" y="82"/>
                        </a:cubicBezTo>
                        <a:cubicBezTo>
                          <a:pt x="283" y="82"/>
                          <a:pt x="283" y="82"/>
                          <a:pt x="283" y="82"/>
                        </a:cubicBezTo>
                        <a:cubicBezTo>
                          <a:pt x="285" y="81"/>
                          <a:pt x="285" y="81"/>
                          <a:pt x="285" y="81"/>
                        </a:cubicBezTo>
                        <a:cubicBezTo>
                          <a:pt x="286" y="80"/>
                          <a:pt x="286" y="80"/>
                          <a:pt x="286" y="80"/>
                        </a:cubicBezTo>
                        <a:cubicBezTo>
                          <a:pt x="287" y="80"/>
                          <a:pt x="287" y="80"/>
                          <a:pt x="287" y="80"/>
                        </a:cubicBezTo>
                        <a:cubicBezTo>
                          <a:pt x="288" y="80"/>
                          <a:pt x="288" y="80"/>
                          <a:pt x="288" y="80"/>
                        </a:cubicBezTo>
                        <a:cubicBezTo>
                          <a:pt x="288" y="80"/>
                          <a:pt x="288" y="80"/>
                          <a:pt x="288" y="80"/>
                        </a:cubicBezTo>
                        <a:cubicBezTo>
                          <a:pt x="287" y="80"/>
                          <a:pt x="287" y="80"/>
                          <a:pt x="287" y="80"/>
                        </a:cubicBezTo>
                        <a:cubicBezTo>
                          <a:pt x="287" y="81"/>
                          <a:pt x="287" y="81"/>
                          <a:pt x="287" y="81"/>
                        </a:cubicBezTo>
                        <a:cubicBezTo>
                          <a:pt x="286" y="82"/>
                          <a:pt x="286" y="82"/>
                          <a:pt x="286" y="82"/>
                        </a:cubicBezTo>
                        <a:cubicBezTo>
                          <a:pt x="285" y="83"/>
                          <a:pt x="285" y="83"/>
                          <a:pt x="285" y="83"/>
                        </a:cubicBezTo>
                        <a:cubicBezTo>
                          <a:pt x="284" y="84"/>
                          <a:pt x="284" y="84"/>
                          <a:pt x="284" y="84"/>
                        </a:cubicBezTo>
                        <a:cubicBezTo>
                          <a:pt x="283" y="86"/>
                          <a:pt x="283" y="86"/>
                          <a:pt x="283" y="86"/>
                        </a:cubicBezTo>
                        <a:cubicBezTo>
                          <a:pt x="283" y="87"/>
                          <a:pt x="283" y="87"/>
                          <a:pt x="283" y="87"/>
                        </a:cubicBezTo>
                        <a:cubicBezTo>
                          <a:pt x="282" y="87"/>
                          <a:pt x="282" y="87"/>
                          <a:pt x="282" y="87"/>
                        </a:cubicBezTo>
                        <a:cubicBezTo>
                          <a:pt x="282" y="86"/>
                          <a:pt x="282" y="86"/>
                          <a:pt x="282" y="86"/>
                        </a:cubicBezTo>
                        <a:cubicBezTo>
                          <a:pt x="281" y="87"/>
                          <a:pt x="281" y="87"/>
                          <a:pt x="281" y="87"/>
                        </a:cubicBezTo>
                        <a:cubicBezTo>
                          <a:pt x="280" y="90"/>
                          <a:pt x="280" y="90"/>
                          <a:pt x="280" y="90"/>
                        </a:cubicBezTo>
                        <a:cubicBezTo>
                          <a:pt x="281" y="90"/>
                          <a:pt x="281" y="90"/>
                          <a:pt x="281" y="90"/>
                        </a:cubicBezTo>
                        <a:cubicBezTo>
                          <a:pt x="282" y="90"/>
                          <a:pt x="282" y="90"/>
                          <a:pt x="282" y="90"/>
                        </a:cubicBezTo>
                        <a:cubicBezTo>
                          <a:pt x="283" y="90"/>
                          <a:pt x="283" y="90"/>
                          <a:pt x="283" y="90"/>
                        </a:cubicBezTo>
                        <a:cubicBezTo>
                          <a:pt x="282" y="91"/>
                          <a:pt x="282" y="91"/>
                          <a:pt x="282" y="91"/>
                        </a:cubicBezTo>
                        <a:cubicBezTo>
                          <a:pt x="281" y="92"/>
                          <a:pt x="281" y="92"/>
                          <a:pt x="281" y="92"/>
                        </a:cubicBezTo>
                        <a:cubicBezTo>
                          <a:pt x="281" y="93"/>
                          <a:pt x="281" y="93"/>
                          <a:pt x="281" y="93"/>
                        </a:cubicBezTo>
                        <a:cubicBezTo>
                          <a:pt x="281" y="93"/>
                          <a:pt x="281" y="93"/>
                          <a:pt x="281" y="93"/>
                        </a:cubicBezTo>
                        <a:cubicBezTo>
                          <a:pt x="283" y="92"/>
                          <a:pt x="283" y="92"/>
                          <a:pt x="283" y="92"/>
                        </a:cubicBezTo>
                        <a:cubicBezTo>
                          <a:pt x="284" y="91"/>
                          <a:pt x="284" y="91"/>
                          <a:pt x="284" y="91"/>
                        </a:cubicBezTo>
                        <a:cubicBezTo>
                          <a:pt x="284" y="92"/>
                          <a:pt x="284" y="92"/>
                          <a:pt x="284" y="92"/>
                        </a:cubicBezTo>
                        <a:cubicBezTo>
                          <a:pt x="284" y="93"/>
                          <a:pt x="284" y="93"/>
                          <a:pt x="284" y="93"/>
                        </a:cubicBezTo>
                        <a:cubicBezTo>
                          <a:pt x="282" y="93"/>
                          <a:pt x="282" y="93"/>
                          <a:pt x="282" y="93"/>
                        </a:cubicBezTo>
                        <a:cubicBezTo>
                          <a:pt x="284" y="94"/>
                          <a:pt x="284" y="94"/>
                          <a:pt x="284" y="94"/>
                        </a:cubicBezTo>
                        <a:cubicBezTo>
                          <a:pt x="284" y="94"/>
                          <a:pt x="284" y="94"/>
                          <a:pt x="284" y="94"/>
                        </a:cubicBezTo>
                        <a:cubicBezTo>
                          <a:pt x="284" y="95"/>
                          <a:pt x="284" y="95"/>
                          <a:pt x="284" y="95"/>
                        </a:cubicBezTo>
                        <a:cubicBezTo>
                          <a:pt x="284" y="96"/>
                          <a:pt x="284" y="96"/>
                          <a:pt x="284" y="96"/>
                        </a:cubicBezTo>
                        <a:cubicBezTo>
                          <a:pt x="283" y="96"/>
                          <a:pt x="283" y="96"/>
                          <a:pt x="283" y="96"/>
                        </a:cubicBezTo>
                        <a:cubicBezTo>
                          <a:pt x="282" y="96"/>
                          <a:pt x="282" y="96"/>
                          <a:pt x="282" y="96"/>
                        </a:cubicBezTo>
                        <a:cubicBezTo>
                          <a:pt x="281" y="95"/>
                          <a:pt x="281" y="95"/>
                          <a:pt x="281" y="95"/>
                        </a:cubicBezTo>
                        <a:cubicBezTo>
                          <a:pt x="280" y="95"/>
                          <a:pt x="280" y="95"/>
                          <a:pt x="280" y="95"/>
                        </a:cubicBezTo>
                        <a:cubicBezTo>
                          <a:pt x="279" y="94"/>
                          <a:pt x="279" y="94"/>
                          <a:pt x="279" y="94"/>
                        </a:cubicBezTo>
                        <a:cubicBezTo>
                          <a:pt x="279" y="94"/>
                          <a:pt x="279" y="94"/>
                          <a:pt x="279" y="94"/>
                        </a:cubicBezTo>
                        <a:cubicBezTo>
                          <a:pt x="278" y="96"/>
                          <a:pt x="278" y="96"/>
                          <a:pt x="278" y="96"/>
                        </a:cubicBezTo>
                        <a:cubicBezTo>
                          <a:pt x="279" y="97"/>
                          <a:pt x="279" y="97"/>
                          <a:pt x="279" y="97"/>
                        </a:cubicBezTo>
                        <a:cubicBezTo>
                          <a:pt x="279" y="98"/>
                          <a:pt x="279" y="98"/>
                          <a:pt x="279" y="98"/>
                        </a:cubicBezTo>
                        <a:cubicBezTo>
                          <a:pt x="279" y="103"/>
                          <a:pt x="279" y="103"/>
                          <a:pt x="279" y="103"/>
                        </a:cubicBezTo>
                        <a:cubicBezTo>
                          <a:pt x="280" y="99"/>
                          <a:pt x="280" y="99"/>
                          <a:pt x="280" y="99"/>
                        </a:cubicBezTo>
                        <a:cubicBezTo>
                          <a:pt x="280" y="97"/>
                          <a:pt x="280" y="97"/>
                          <a:pt x="280" y="97"/>
                        </a:cubicBezTo>
                        <a:cubicBezTo>
                          <a:pt x="281" y="96"/>
                          <a:pt x="281" y="96"/>
                          <a:pt x="281" y="96"/>
                        </a:cubicBezTo>
                        <a:cubicBezTo>
                          <a:pt x="281" y="97"/>
                          <a:pt x="281" y="97"/>
                          <a:pt x="281" y="97"/>
                        </a:cubicBezTo>
                        <a:cubicBezTo>
                          <a:pt x="283" y="97"/>
                          <a:pt x="283" y="97"/>
                          <a:pt x="283" y="97"/>
                        </a:cubicBezTo>
                        <a:cubicBezTo>
                          <a:pt x="284" y="98"/>
                          <a:pt x="284" y="98"/>
                          <a:pt x="284" y="98"/>
                        </a:cubicBezTo>
                        <a:cubicBezTo>
                          <a:pt x="285" y="97"/>
                          <a:pt x="285" y="97"/>
                          <a:pt x="285" y="97"/>
                        </a:cubicBezTo>
                        <a:cubicBezTo>
                          <a:pt x="285" y="96"/>
                          <a:pt x="285" y="96"/>
                          <a:pt x="285" y="96"/>
                        </a:cubicBezTo>
                        <a:cubicBezTo>
                          <a:pt x="286" y="95"/>
                          <a:pt x="286" y="95"/>
                          <a:pt x="286" y="95"/>
                        </a:cubicBezTo>
                        <a:cubicBezTo>
                          <a:pt x="288" y="94"/>
                          <a:pt x="288" y="94"/>
                          <a:pt x="288" y="94"/>
                        </a:cubicBezTo>
                        <a:cubicBezTo>
                          <a:pt x="289" y="94"/>
                          <a:pt x="289" y="94"/>
                          <a:pt x="289" y="94"/>
                        </a:cubicBezTo>
                        <a:cubicBezTo>
                          <a:pt x="290" y="93"/>
                          <a:pt x="290" y="93"/>
                          <a:pt x="290" y="93"/>
                        </a:cubicBezTo>
                        <a:cubicBezTo>
                          <a:pt x="291" y="92"/>
                          <a:pt x="291" y="92"/>
                          <a:pt x="291" y="92"/>
                        </a:cubicBezTo>
                        <a:cubicBezTo>
                          <a:pt x="288" y="93"/>
                          <a:pt x="288" y="93"/>
                          <a:pt x="288" y="93"/>
                        </a:cubicBezTo>
                        <a:cubicBezTo>
                          <a:pt x="287" y="93"/>
                          <a:pt x="287" y="93"/>
                          <a:pt x="287" y="93"/>
                        </a:cubicBezTo>
                        <a:cubicBezTo>
                          <a:pt x="286" y="94"/>
                          <a:pt x="286" y="94"/>
                          <a:pt x="286" y="94"/>
                        </a:cubicBezTo>
                        <a:cubicBezTo>
                          <a:pt x="286" y="94"/>
                          <a:pt x="286" y="94"/>
                          <a:pt x="286" y="94"/>
                        </a:cubicBezTo>
                        <a:cubicBezTo>
                          <a:pt x="286" y="93"/>
                          <a:pt x="286" y="93"/>
                          <a:pt x="286" y="93"/>
                        </a:cubicBezTo>
                        <a:cubicBezTo>
                          <a:pt x="287" y="93"/>
                          <a:pt x="287" y="93"/>
                          <a:pt x="287" y="93"/>
                        </a:cubicBezTo>
                        <a:cubicBezTo>
                          <a:pt x="287" y="91"/>
                          <a:pt x="287" y="91"/>
                          <a:pt x="287" y="91"/>
                        </a:cubicBezTo>
                        <a:cubicBezTo>
                          <a:pt x="287" y="91"/>
                          <a:pt x="287" y="91"/>
                          <a:pt x="287" y="91"/>
                        </a:cubicBezTo>
                        <a:cubicBezTo>
                          <a:pt x="287" y="89"/>
                          <a:pt x="287" y="89"/>
                          <a:pt x="287" y="89"/>
                        </a:cubicBezTo>
                        <a:cubicBezTo>
                          <a:pt x="287" y="88"/>
                          <a:pt x="287" y="88"/>
                          <a:pt x="287" y="88"/>
                        </a:cubicBezTo>
                        <a:cubicBezTo>
                          <a:pt x="287" y="87"/>
                          <a:pt x="287" y="87"/>
                          <a:pt x="287" y="87"/>
                        </a:cubicBezTo>
                        <a:cubicBezTo>
                          <a:pt x="287" y="87"/>
                          <a:pt x="287" y="87"/>
                          <a:pt x="287" y="87"/>
                        </a:cubicBezTo>
                        <a:cubicBezTo>
                          <a:pt x="288" y="85"/>
                          <a:pt x="288" y="85"/>
                          <a:pt x="288" y="85"/>
                        </a:cubicBezTo>
                        <a:cubicBezTo>
                          <a:pt x="289" y="84"/>
                          <a:pt x="289" y="84"/>
                          <a:pt x="289" y="84"/>
                        </a:cubicBezTo>
                        <a:cubicBezTo>
                          <a:pt x="290" y="83"/>
                          <a:pt x="290" y="83"/>
                          <a:pt x="290" y="83"/>
                        </a:cubicBezTo>
                        <a:cubicBezTo>
                          <a:pt x="290" y="83"/>
                          <a:pt x="290" y="83"/>
                          <a:pt x="290" y="83"/>
                        </a:cubicBezTo>
                        <a:cubicBezTo>
                          <a:pt x="289" y="83"/>
                          <a:pt x="289" y="83"/>
                          <a:pt x="289" y="83"/>
                        </a:cubicBezTo>
                        <a:cubicBezTo>
                          <a:pt x="289" y="84"/>
                          <a:pt x="289" y="84"/>
                          <a:pt x="289" y="84"/>
                        </a:cubicBezTo>
                        <a:cubicBezTo>
                          <a:pt x="290" y="84"/>
                          <a:pt x="290" y="84"/>
                          <a:pt x="290" y="84"/>
                        </a:cubicBezTo>
                        <a:cubicBezTo>
                          <a:pt x="291" y="83"/>
                          <a:pt x="291" y="83"/>
                          <a:pt x="291" y="83"/>
                        </a:cubicBezTo>
                        <a:cubicBezTo>
                          <a:pt x="291" y="83"/>
                          <a:pt x="291" y="83"/>
                          <a:pt x="291" y="83"/>
                        </a:cubicBezTo>
                        <a:cubicBezTo>
                          <a:pt x="292" y="83"/>
                          <a:pt x="292" y="83"/>
                          <a:pt x="292" y="83"/>
                        </a:cubicBezTo>
                        <a:cubicBezTo>
                          <a:pt x="292" y="84"/>
                          <a:pt x="292" y="84"/>
                          <a:pt x="292" y="84"/>
                        </a:cubicBezTo>
                        <a:cubicBezTo>
                          <a:pt x="293" y="84"/>
                          <a:pt x="293" y="84"/>
                          <a:pt x="293" y="84"/>
                        </a:cubicBezTo>
                        <a:cubicBezTo>
                          <a:pt x="294" y="83"/>
                          <a:pt x="294" y="83"/>
                          <a:pt x="294" y="83"/>
                        </a:cubicBezTo>
                        <a:cubicBezTo>
                          <a:pt x="297" y="81"/>
                          <a:pt x="297" y="81"/>
                          <a:pt x="297" y="81"/>
                        </a:cubicBezTo>
                        <a:cubicBezTo>
                          <a:pt x="298" y="80"/>
                          <a:pt x="298" y="80"/>
                          <a:pt x="298" y="80"/>
                        </a:cubicBezTo>
                        <a:cubicBezTo>
                          <a:pt x="298" y="79"/>
                          <a:pt x="298" y="79"/>
                          <a:pt x="298" y="79"/>
                        </a:cubicBezTo>
                        <a:cubicBezTo>
                          <a:pt x="298" y="80"/>
                          <a:pt x="298" y="80"/>
                          <a:pt x="298" y="80"/>
                        </a:cubicBezTo>
                        <a:cubicBezTo>
                          <a:pt x="300" y="78"/>
                          <a:pt x="300" y="78"/>
                          <a:pt x="300" y="78"/>
                        </a:cubicBezTo>
                        <a:cubicBezTo>
                          <a:pt x="301" y="78"/>
                          <a:pt x="301" y="78"/>
                          <a:pt x="301" y="78"/>
                        </a:cubicBezTo>
                        <a:cubicBezTo>
                          <a:pt x="302" y="77"/>
                          <a:pt x="302" y="77"/>
                          <a:pt x="302" y="77"/>
                        </a:cubicBezTo>
                        <a:cubicBezTo>
                          <a:pt x="302" y="76"/>
                          <a:pt x="302" y="76"/>
                          <a:pt x="302" y="76"/>
                        </a:cubicBezTo>
                        <a:cubicBezTo>
                          <a:pt x="303" y="74"/>
                          <a:pt x="303" y="74"/>
                          <a:pt x="303" y="74"/>
                        </a:cubicBezTo>
                        <a:cubicBezTo>
                          <a:pt x="303" y="73"/>
                          <a:pt x="303" y="73"/>
                          <a:pt x="303" y="73"/>
                        </a:cubicBezTo>
                        <a:cubicBezTo>
                          <a:pt x="304" y="72"/>
                          <a:pt x="304" y="72"/>
                          <a:pt x="304" y="72"/>
                        </a:cubicBezTo>
                        <a:cubicBezTo>
                          <a:pt x="303" y="71"/>
                          <a:pt x="303" y="71"/>
                          <a:pt x="303" y="71"/>
                        </a:cubicBezTo>
                        <a:cubicBezTo>
                          <a:pt x="302" y="72"/>
                          <a:pt x="302" y="72"/>
                          <a:pt x="302" y="72"/>
                        </a:cubicBezTo>
                        <a:cubicBezTo>
                          <a:pt x="301" y="72"/>
                          <a:pt x="301" y="72"/>
                          <a:pt x="301" y="72"/>
                        </a:cubicBezTo>
                        <a:cubicBezTo>
                          <a:pt x="301" y="73"/>
                          <a:pt x="301" y="73"/>
                          <a:pt x="301" y="73"/>
                        </a:cubicBezTo>
                        <a:cubicBezTo>
                          <a:pt x="301" y="73"/>
                          <a:pt x="301" y="73"/>
                          <a:pt x="301" y="73"/>
                        </a:cubicBezTo>
                        <a:cubicBezTo>
                          <a:pt x="300" y="73"/>
                          <a:pt x="300" y="73"/>
                          <a:pt x="300" y="73"/>
                        </a:cubicBezTo>
                        <a:cubicBezTo>
                          <a:pt x="299" y="73"/>
                          <a:pt x="299" y="73"/>
                          <a:pt x="299" y="73"/>
                        </a:cubicBezTo>
                        <a:cubicBezTo>
                          <a:pt x="298" y="73"/>
                          <a:pt x="298" y="73"/>
                          <a:pt x="298" y="73"/>
                        </a:cubicBezTo>
                        <a:cubicBezTo>
                          <a:pt x="298" y="73"/>
                          <a:pt x="298" y="73"/>
                          <a:pt x="298" y="73"/>
                        </a:cubicBezTo>
                        <a:cubicBezTo>
                          <a:pt x="299" y="71"/>
                          <a:pt x="299" y="71"/>
                          <a:pt x="299" y="71"/>
                        </a:cubicBezTo>
                        <a:cubicBezTo>
                          <a:pt x="300" y="71"/>
                          <a:pt x="300" y="71"/>
                          <a:pt x="300" y="71"/>
                        </a:cubicBezTo>
                        <a:cubicBezTo>
                          <a:pt x="300" y="70"/>
                          <a:pt x="300" y="70"/>
                          <a:pt x="300" y="70"/>
                        </a:cubicBezTo>
                        <a:cubicBezTo>
                          <a:pt x="302" y="70"/>
                          <a:pt x="302" y="70"/>
                          <a:pt x="302" y="70"/>
                        </a:cubicBezTo>
                        <a:cubicBezTo>
                          <a:pt x="302" y="69"/>
                          <a:pt x="302" y="69"/>
                          <a:pt x="302" y="69"/>
                        </a:cubicBezTo>
                        <a:cubicBezTo>
                          <a:pt x="301" y="68"/>
                          <a:pt x="301" y="68"/>
                          <a:pt x="301" y="68"/>
                        </a:cubicBezTo>
                        <a:cubicBezTo>
                          <a:pt x="303" y="67"/>
                          <a:pt x="303" y="67"/>
                          <a:pt x="303" y="67"/>
                        </a:cubicBezTo>
                        <a:cubicBezTo>
                          <a:pt x="304" y="67"/>
                          <a:pt x="304" y="67"/>
                          <a:pt x="304" y="67"/>
                        </a:cubicBezTo>
                        <a:cubicBezTo>
                          <a:pt x="305" y="67"/>
                          <a:pt x="305" y="67"/>
                          <a:pt x="305" y="67"/>
                        </a:cubicBezTo>
                        <a:cubicBezTo>
                          <a:pt x="304" y="67"/>
                          <a:pt x="304" y="67"/>
                          <a:pt x="304" y="67"/>
                        </a:cubicBezTo>
                        <a:cubicBezTo>
                          <a:pt x="304" y="69"/>
                          <a:pt x="304" y="69"/>
                          <a:pt x="304" y="69"/>
                        </a:cubicBezTo>
                        <a:cubicBezTo>
                          <a:pt x="304" y="69"/>
                          <a:pt x="304" y="69"/>
                          <a:pt x="304" y="69"/>
                        </a:cubicBezTo>
                        <a:cubicBezTo>
                          <a:pt x="306" y="69"/>
                          <a:pt x="306" y="69"/>
                          <a:pt x="306" y="69"/>
                        </a:cubicBezTo>
                        <a:cubicBezTo>
                          <a:pt x="307" y="66"/>
                          <a:pt x="307" y="66"/>
                          <a:pt x="307" y="66"/>
                        </a:cubicBezTo>
                        <a:cubicBezTo>
                          <a:pt x="307" y="65"/>
                          <a:pt x="307" y="65"/>
                          <a:pt x="307" y="65"/>
                        </a:cubicBezTo>
                        <a:cubicBezTo>
                          <a:pt x="306" y="65"/>
                          <a:pt x="306" y="65"/>
                          <a:pt x="306" y="65"/>
                        </a:cubicBezTo>
                        <a:cubicBezTo>
                          <a:pt x="304" y="65"/>
                          <a:pt x="304" y="65"/>
                          <a:pt x="304" y="65"/>
                        </a:cubicBezTo>
                        <a:cubicBezTo>
                          <a:pt x="304" y="64"/>
                          <a:pt x="304" y="64"/>
                          <a:pt x="304" y="64"/>
                        </a:cubicBezTo>
                        <a:cubicBezTo>
                          <a:pt x="302" y="64"/>
                          <a:pt x="302" y="64"/>
                          <a:pt x="302" y="64"/>
                        </a:cubicBezTo>
                        <a:cubicBezTo>
                          <a:pt x="301" y="62"/>
                          <a:pt x="301" y="62"/>
                          <a:pt x="301" y="62"/>
                        </a:cubicBezTo>
                        <a:cubicBezTo>
                          <a:pt x="302" y="61"/>
                          <a:pt x="302" y="61"/>
                          <a:pt x="302" y="61"/>
                        </a:cubicBezTo>
                        <a:cubicBezTo>
                          <a:pt x="302" y="60"/>
                          <a:pt x="302" y="60"/>
                          <a:pt x="302" y="60"/>
                        </a:cubicBezTo>
                        <a:cubicBezTo>
                          <a:pt x="300" y="62"/>
                          <a:pt x="300" y="62"/>
                          <a:pt x="300" y="62"/>
                        </a:cubicBezTo>
                        <a:cubicBezTo>
                          <a:pt x="300" y="62"/>
                          <a:pt x="300" y="62"/>
                          <a:pt x="300" y="62"/>
                        </a:cubicBezTo>
                        <a:cubicBezTo>
                          <a:pt x="299" y="61"/>
                          <a:pt x="299" y="61"/>
                          <a:pt x="299" y="61"/>
                        </a:cubicBezTo>
                        <a:cubicBezTo>
                          <a:pt x="298" y="60"/>
                          <a:pt x="298" y="60"/>
                          <a:pt x="298" y="60"/>
                        </a:cubicBezTo>
                        <a:cubicBezTo>
                          <a:pt x="298" y="59"/>
                          <a:pt x="298" y="59"/>
                          <a:pt x="298" y="59"/>
                        </a:cubicBezTo>
                        <a:cubicBezTo>
                          <a:pt x="297" y="58"/>
                          <a:pt x="297" y="58"/>
                          <a:pt x="297" y="58"/>
                        </a:cubicBezTo>
                        <a:cubicBezTo>
                          <a:pt x="296" y="58"/>
                          <a:pt x="296" y="58"/>
                          <a:pt x="296" y="58"/>
                        </a:cubicBezTo>
                        <a:cubicBezTo>
                          <a:pt x="296" y="58"/>
                          <a:pt x="296" y="58"/>
                          <a:pt x="296" y="58"/>
                        </a:cubicBezTo>
                        <a:cubicBezTo>
                          <a:pt x="296" y="57"/>
                          <a:pt x="296" y="57"/>
                          <a:pt x="296" y="57"/>
                        </a:cubicBezTo>
                        <a:cubicBezTo>
                          <a:pt x="297" y="56"/>
                          <a:pt x="297" y="56"/>
                          <a:pt x="297" y="56"/>
                        </a:cubicBezTo>
                        <a:cubicBezTo>
                          <a:pt x="296" y="55"/>
                          <a:pt x="296" y="55"/>
                          <a:pt x="296" y="55"/>
                        </a:cubicBezTo>
                        <a:cubicBezTo>
                          <a:pt x="296" y="54"/>
                          <a:pt x="296" y="54"/>
                          <a:pt x="296" y="54"/>
                        </a:cubicBezTo>
                        <a:cubicBezTo>
                          <a:pt x="296" y="51"/>
                          <a:pt x="296" y="51"/>
                          <a:pt x="296" y="51"/>
                        </a:cubicBezTo>
                        <a:cubicBezTo>
                          <a:pt x="297" y="50"/>
                          <a:pt x="297" y="50"/>
                          <a:pt x="297" y="50"/>
                        </a:cubicBezTo>
                        <a:cubicBezTo>
                          <a:pt x="299" y="48"/>
                          <a:pt x="299" y="48"/>
                          <a:pt x="299" y="48"/>
                        </a:cubicBezTo>
                        <a:cubicBezTo>
                          <a:pt x="300" y="48"/>
                          <a:pt x="300" y="48"/>
                          <a:pt x="300" y="48"/>
                        </a:cubicBezTo>
                        <a:cubicBezTo>
                          <a:pt x="301" y="48"/>
                          <a:pt x="301" y="48"/>
                          <a:pt x="301" y="48"/>
                        </a:cubicBezTo>
                        <a:cubicBezTo>
                          <a:pt x="301" y="47"/>
                          <a:pt x="301" y="47"/>
                          <a:pt x="301" y="47"/>
                        </a:cubicBezTo>
                        <a:cubicBezTo>
                          <a:pt x="302" y="46"/>
                          <a:pt x="302" y="46"/>
                          <a:pt x="302" y="46"/>
                        </a:cubicBezTo>
                        <a:cubicBezTo>
                          <a:pt x="303" y="46"/>
                          <a:pt x="303" y="46"/>
                          <a:pt x="303" y="46"/>
                        </a:cubicBezTo>
                        <a:cubicBezTo>
                          <a:pt x="302" y="45"/>
                          <a:pt x="302" y="45"/>
                          <a:pt x="302" y="45"/>
                        </a:cubicBezTo>
                        <a:cubicBezTo>
                          <a:pt x="301" y="46"/>
                          <a:pt x="301" y="46"/>
                          <a:pt x="301" y="46"/>
                        </a:cubicBezTo>
                        <a:cubicBezTo>
                          <a:pt x="300" y="46"/>
                          <a:pt x="300" y="46"/>
                          <a:pt x="300" y="46"/>
                        </a:cubicBezTo>
                        <a:cubicBezTo>
                          <a:pt x="300" y="45"/>
                          <a:pt x="300" y="45"/>
                          <a:pt x="300" y="45"/>
                        </a:cubicBezTo>
                        <a:cubicBezTo>
                          <a:pt x="300" y="44"/>
                          <a:pt x="300" y="44"/>
                          <a:pt x="300" y="44"/>
                        </a:cubicBezTo>
                        <a:cubicBezTo>
                          <a:pt x="300" y="43"/>
                          <a:pt x="300" y="43"/>
                          <a:pt x="300" y="43"/>
                        </a:cubicBezTo>
                        <a:cubicBezTo>
                          <a:pt x="302" y="41"/>
                          <a:pt x="302" y="41"/>
                          <a:pt x="302" y="41"/>
                        </a:cubicBezTo>
                        <a:cubicBezTo>
                          <a:pt x="303" y="39"/>
                          <a:pt x="303" y="39"/>
                          <a:pt x="303" y="39"/>
                        </a:cubicBezTo>
                        <a:cubicBezTo>
                          <a:pt x="303" y="38"/>
                          <a:pt x="303" y="38"/>
                          <a:pt x="303" y="38"/>
                        </a:cubicBezTo>
                        <a:cubicBezTo>
                          <a:pt x="304" y="37"/>
                          <a:pt x="304" y="37"/>
                          <a:pt x="304" y="37"/>
                        </a:cubicBezTo>
                        <a:cubicBezTo>
                          <a:pt x="305" y="37"/>
                          <a:pt x="305" y="37"/>
                          <a:pt x="305" y="37"/>
                        </a:cubicBezTo>
                        <a:cubicBezTo>
                          <a:pt x="306" y="35"/>
                          <a:pt x="306" y="35"/>
                          <a:pt x="306" y="35"/>
                        </a:cubicBezTo>
                        <a:cubicBezTo>
                          <a:pt x="307" y="35"/>
                          <a:pt x="307" y="35"/>
                          <a:pt x="307" y="35"/>
                        </a:cubicBezTo>
                        <a:cubicBezTo>
                          <a:pt x="308" y="35"/>
                          <a:pt x="308" y="35"/>
                          <a:pt x="308" y="35"/>
                        </a:cubicBezTo>
                        <a:cubicBezTo>
                          <a:pt x="307" y="36"/>
                          <a:pt x="307" y="36"/>
                          <a:pt x="307" y="36"/>
                        </a:cubicBezTo>
                        <a:cubicBezTo>
                          <a:pt x="308" y="37"/>
                          <a:pt x="308" y="37"/>
                          <a:pt x="308" y="37"/>
                        </a:cubicBezTo>
                        <a:cubicBezTo>
                          <a:pt x="308" y="38"/>
                          <a:pt x="308" y="38"/>
                          <a:pt x="308" y="38"/>
                        </a:cubicBezTo>
                        <a:cubicBezTo>
                          <a:pt x="308" y="39"/>
                          <a:pt x="308" y="39"/>
                          <a:pt x="308" y="39"/>
                        </a:cubicBezTo>
                        <a:cubicBezTo>
                          <a:pt x="309" y="38"/>
                          <a:pt x="309" y="38"/>
                          <a:pt x="309" y="38"/>
                        </a:cubicBezTo>
                        <a:cubicBezTo>
                          <a:pt x="310" y="37"/>
                          <a:pt x="310" y="37"/>
                          <a:pt x="310" y="37"/>
                        </a:cubicBezTo>
                        <a:cubicBezTo>
                          <a:pt x="311" y="35"/>
                          <a:pt x="311" y="35"/>
                          <a:pt x="311" y="35"/>
                        </a:cubicBezTo>
                        <a:cubicBezTo>
                          <a:pt x="311" y="34"/>
                          <a:pt x="311" y="34"/>
                          <a:pt x="311" y="34"/>
                        </a:cubicBezTo>
                        <a:cubicBezTo>
                          <a:pt x="310" y="34"/>
                          <a:pt x="310" y="34"/>
                          <a:pt x="310" y="34"/>
                        </a:cubicBezTo>
                        <a:cubicBezTo>
                          <a:pt x="309" y="33"/>
                          <a:pt x="309" y="33"/>
                          <a:pt x="309" y="33"/>
                        </a:cubicBezTo>
                        <a:cubicBezTo>
                          <a:pt x="308" y="32"/>
                          <a:pt x="308" y="32"/>
                          <a:pt x="308" y="32"/>
                        </a:cubicBezTo>
                        <a:cubicBezTo>
                          <a:pt x="309" y="31"/>
                          <a:pt x="309" y="31"/>
                          <a:pt x="309" y="31"/>
                        </a:cubicBezTo>
                        <a:cubicBezTo>
                          <a:pt x="311" y="31"/>
                          <a:pt x="311" y="31"/>
                          <a:pt x="311" y="31"/>
                        </a:cubicBezTo>
                        <a:cubicBezTo>
                          <a:pt x="311" y="31"/>
                          <a:pt x="311" y="31"/>
                          <a:pt x="311" y="31"/>
                        </a:cubicBezTo>
                        <a:cubicBezTo>
                          <a:pt x="313" y="30"/>
                          <a:pt x="313" y="30"/>
                          <a:pt x="313" y="30"/>
                        </a:cubicBezTo>
                        <a:cubicBezTo>
                          <a:pt x="313" y="28"/>
                          <a:pt x="313" y="28"/>
                          <a:pt x="313" y="28"/>
                        </a:cubicBezTo>
                        <a:cubicBezTo>
                          <a:pt x="314" y="28"/>
                          <a:pt x="314" y="28"/>
                          <a:pt x="314" y="28"/>
                        </a:cubicBezTo>
                        <a:cubicBezTo>
                          <a:pt x="315" y="29"/>
                          <a:pt x="315" y="29"/>
                          <a:pt x="315" y="29"/>
                        </a:cubicBezTo>
                        <a:cubicBezTo>
                          <a:pt x="317" y="29"/>
                          <a:pt x="317" y="29"/>
                          <a:pt x="317" y="29"/>
                        </a:cubicBezTo>
                        <a:cubicBezTo>
                          <a:pt x="317" y="30"/>
                          <a:pt x="317" y="30"/>
                          <a:pt x="317" y="30"/>
                        </a:cubicBezTo>
                        <a:cubicBezTo>
                          <a:pt x="317" y="30"/>
                          <a:pt x="317" y="30"/>
                          <a:pt x="317" y="30"/>
                        </a:cubicBezTo>
                        <a:cubicBezTo>
                          <a:pt x="318" y="31"/>
                          <a:pt x="318" y="31"/>
                          <a:pt x="318" y="31"/>
                        </a:cubicBezTo>
                        <a:cubicBezTo>
                          <a:pt x="319" y="32"/>
                          <a:pt x="319" y="32"/>
                          <a:pt x="319" y="32"/>
                        </a:cubicBezTo>
                        <a:cubicBezTo>
                          <a:pt x="320" y="33"/>
                          <a:pt x="320" y="33"/>
                          <a:pt x="320" y="33"/>
                        </a:cubicBezTo>
                        <a:cubicBezTo>
                          <a:pt x="319" y="34"/>
                          <a:pt x="319" y="34"/>
                          <a:pt x="319" y="34"/>
                        </a:cubicBezTo>
                        <a:cubicBezTo>
                          <a:pt x="319" y="34"/>
                          <a:pt x="319" y="34"/>
                          <a:pt x="319" y="34"/>
                        </a:cubicBezTo>
                        <a:cubicBezTo>
                          <a:pt x="319" y="35"/>
                          <a:pt x="319" y="35"/>
                          <a:pt x="319" y="35"/>
                        </a:cubicBezTo>
                        <a:cubicBezTo>
                          <a:pt x="319" y="36"/>
                          <a:pt x="319" y="36"/>
                          <a:pt x="319" y="36"/>
                        </a:cubicBezTo>
                        <a:cubicBezTo>
                          <a:pt x="320" y="37"/>
                          <a:pt x="320" y="37"/>
                          <a:pt x="320" y="37"/>
                        </a:cubicBezTo>
                        <a:cubicBezTo>
                          <a:pt x="320" y="38"/>
                          <a:pt x="320" y="38"/>
                          <a:pt x="320" y="38"/>
                        </a:cubicBezTo>
                        <a:cubicBezTo>
                          <a:pt x="320" y="40"/>
                          <a:pt x="320" y="40"/>
                          <a:pt x="320" y="40"/>
                        </a:cubicBezTo>
                        <a:cubicBezTo>
                          <a:pt x="321" y="41"/>
                          <a:pt x="321" y="41"/>
                          <a:pt x="321" y="41"/>
                        </a:cubicBezTo>
                        <a:cubicBezTo>
                          <a:pt x="321" y="41"/>
                          <a:pt x="321" y="41"/>
                          <a:pt x="321" y="41"/>
                        </a:cubicBezTo>
                        <a:cubicBezTo>
                          <a:pt x="320" y="42"/>
                          <a:pt x="320" y="42"/>
                          <a:pt x="320" y="42"/>
                        </a:cubicBezTo>
                        <a:cubicBezTo>
                          <a:pt x="320" y="43"/>
                          <a:pt x="320" y="43"/>
                          <a:pt x="320" y="43"/>
                        </a:cubicBezTo>
                        <a:cubicBezTo>
                          <a:pt x="319" y="45"/>
                          <a:pt x="319" y="45"/>
                          <a:pt x="319" y="45"/>
                        </a:cubicBezTo>
                        <a:cubicBezTo>
                          <a:pt x="319" y="47"/>
                          <a:pt x="319" y="47"/>
                          <a:pt x="319" y="47"/>
                        </a:cubicBezTo>
                        <a:cubicBezTo>
                          <a:pt x="318" y="47"/>
                          <a:pt x="318" y="47"/>
                          <a:pt x="318" y="47"/>
                        </a:cubicBezTo>
                        <a:cubicBezTo>
                          <a:pt x="319" y="48"/>
                          <a:pt x="319" y="48"/>
                          <a:pt x="319" y="48"/>
                        </a:cubicBezTo>
                        <a:cubicBezTo>
                          <a:pt x="318" y="49"/>
                          <a:pt x="318" y="49"/>
                          <a:pt x="318" y="49"/>
                        </a:cubicBezTo>
                        <a:cubicBezTo>
                          <a:pt x="319" y="51"/>
                          <a:pt x="319" y="51"/>
                          <a:pt x="319" y="51"/>
                        </a:cubicBezTo>
                        <a:cubicBezTo>
                          <a:pt x="319" y="52"/>
                          <a:pt x="319" y="52"/>
                          <a:pt x="319" y="52"/>
                        </a:cubicBezTo>
                        <a:cubicBezTo>
                          <a:pt x="319" y="52"/>
                          <a:pt x="319" y="52"/>
                          <a:pt x="319" y="52"/>
                        </a:cubicBezTo>
                        <a:cubicBezTo>
                          <a:pt x="319" y="53"/>
                          <a:pt x="319" y="53"/>
                          <a:pt x="319" y="53"/>
                        </a:cubicBezTo>
                        <a:cubicBezTo>
                          <a:pt x="319" y="54"/>
                          <a:pt x="319" y="54"/>
                          <a:pt x="319" y="54"/>
                        </a:cubicBezTo>
                        <a:cubicBezTo>
                          <a:pt x="319" y="55"/>
                          <a:pt x="319" y="55"/>
                          <a:pt x="319" y="55"/>
                        </a:cubicBezTo>
                        <a:cubicBezTo>
                          <a:pt x="320" y="56"/>
                          <a:pt x="320" y="56"/>
                          <a:pt x="320" y="56"/>
                        </a:cubicBezTo>
                        <a:cubicBezTo>
                          <a:pt x="321" y="57"/>
                          <a:pt x="321" y="57"/>
                          <a:pt x="321" y="57"/>
                        </a:cubicBezTo>
                        <a:cubicBezTo>
                          <a:pt x="321" y="58"/>
                          <a:pt x="321" y="58"/>
                          <a:pt x="321" y="58"/>
                        </a:cubicBezTo>
                        <a:cubicBezTo>
                          <a:pt x="320" y="58"/>
                          <a:pt x="320" y="58"/>
                          <a:pt x="320" y="58"/>
                        </a:cubicBezTo>
                        <a:cubicBezTo>
                          <a:pt x="319" y="58"/>
                          <a:pt x="319" y="58"/>
                          <a:pt x="319" y="58"/>
                        </a:cubicBezTo>
                        <a:cubicBezTo>
                          <a:pt x="318" y="58"/>
                          <a:pt x="318" y="58"/>
                          <a:pt x="318" y="58"/>
                        </a:cubicBezTo>
                        <a:cubicBezTo>
                          <a:pt x="318" y="57"/>
                          <a:pt x="318" y="57"/>
                          <a:pt x="318" y="57"/>
                        </a:cubicBezTo>
                        <a:cubicBezTo>
                          <a:pt x="318" y="56"/>
                          <a:pt x="318" y="56"/>
                          <a:pt x="318" y="56"/>
                        </a:cubicBezTo>
                        <a:cubicBezTo>
                          <a:pt x="318" y="55"/>
                          <a:pt x="318" y="55"/>
                          <a:pt x="318" y="55"/>
                        </a:cubicBezTo>
                        <a:cubicBezTo>
                          <a:pt x="316" y="56"/>
                          <a:pt x="316" y="56"/>
                          <a:pt x="316" y="56"/>
                        </a:cubicBezTo>
                        <a:cubicBezTo>
                          <a:pt x="316" y="58"/>
                          <a:pt x="316" y="58"/>
                          <a:pt x="316" y="58"/>
                        </a:cubicBezTo>
                        <a:cubicBezTo>
                          <a:pt x="315" y="58"/>
                          <a:pt x="315" y="58"/>
                          <a:pt x="315" y="58"/>
                        </a:cubicBezTo>
                        <a:cubicBezTo>
                          <a:pt x="314" y="59"/>
                          <a:pt x="314" y="59"/>
                          <a:pt x="314" y="59"/>
                        </a:cubicBezTo>
                        <a:cubicBezTo>
                          <a:pt x="316" y="59"/>
                          <a:pt x="316" y="59"/>
                          <a:pt x="316" y="59"/>
                        </a:cubicBezTo>
                        <a:cubicBezTo>
                          <a:pt x="317" y="59"/>
                          <a:pt x="317" y="59"/>
                          <a:pt x="317" y="59"/>
                        </a:cubicBezTo>
                        <a:cubicBezTo>
                          <a:pt x="317" y="60"/>
                          <a:pt x="317" y="60"/>
                          <a:pt x="317" y="60"/>
                        </a:cubicBezTo>
                        <a:cubicBezTo>
                          <a:pt x="313" y="62"/>
                          <a:pt x="313" y="62"/>
                          <a:pt x="313" y="62"/>
                        </a:cubicBezTo>
                        <a:cubicBezTo>
                          <a:pt x="313" y="62"/>
                          <a:pt x="313" y="62"/>
                          <a:pt x="313" y="62"/>
                        </a:cubicBezTo>
                        <a:cubicBezTo>
                          <a:pt x="312" y="63"/>
                          <a:pt x="312" y="63"/>
                          <a:pt x="312" y="63"/>
                        </a:cubicBezTo>
                        <a:cubicBezTo>
                          <a:pt x="312" y="63"/>
                          <a:pt x="312" y="63"/>
                          <a:pt x="312" y="63"/>
                        </a:cubicBezTo>
                        <a:cubicBezTo>
                          <a:pt x="311" y="64"/>
                          <a:pt x="311" y="64"/>
                          <a:pt x="311" y="64"/>
                        </a:cubicBezTo>
                        <a:cubicBezTo>
                          <a:pt x="312" y="65"/>
                          <a:pt x="312" y="65"/>
                          <a:pt x="312" y="65"/>
                        </a:cubicBezTo>
                        <a:cubicBezTo>
                          <a:pt x="313" y="65"/>
                          <a:pt x="313" y="65"/>
                          <a:pt x="313" y="65"/>
                        </a:cubicBezTo>
                        <a:cubicBezTo>
                          <a:pt x="314" y="65"/>
                          <a:pt x="314" y="65"/>
                          <a:pt x="314" y="65"/>
                        </a:cubicBezTo>
                        <a:cubicBezTo>
                          <a:pt x="314" y="66"/>
                          <a:pt x="314" y="66"/>
                          <a:pt x="314" y="66"/>
                        </a:cubicBezTo>
                        <a:cubicBezTo>
                          <a:pt x="315" y="68"/>
                          <a:pt x="315" y="68"/>
                          <a:pt x="315" y="68"/>
                        </a:cubicBezTo>
                        <a:cubicBezTo>
                          <a:pt x="317" y="67"/>
                          <a:pt x="317" y="67"/>
                          <a:pt x="317" y="67"/>
                        </a:cubicBezTo>
                        <a:cubicBezTo>
                          <a:pt x="317" y="66"/>
                          <a:pt x="317" y="66"/>
                          <a:pt x="317" y="66"/>
                        </a:cubicBezTo>
                        <a:cubicBezTo>
                          <a:pt x="318" y="66"/>
                          <a:pt x="318" y="66"/>
                          <a:pt x="318" y="66"/>
                        </a:cubicBezTo>
                        <a:cubicBezTo>
                          <a:pt x="318" y="66"/>
                          <a:pt x="318" y="66"/>
                          <a:pt x="318" y="66"/>
                        </a:cubicBezTo>
                        <a:cubicBezTo>
                          <a:pt x="318" y="67"/>
                          <a:pt x="318" y="67"/>
                          <a:pt x="318" y="67"/>
                        </a:cubicBezTo>
                        <a:cubicBezTo>
                          <a:pt x="318" y="67"/>
                          <a:pt x="318" y="67"/>
                          <a:pt x="318" y="67"/>
                        </a:cubicBezTo>
                        <a:cubicBezTo>
                          <a:pt x="318" y="67"/>
                          <a:pt x="318" y="67"/>
                          <a:pt x="318" y="67"/>
                        </a:cubicBezTo>
                        <a:cubicBezTo>
                          <a:pt x="319" y="68"/>
                          <a:pt x="319" y="68"/>
                          <a:pt x="319" y="68"/>
                        </a:cubicBezTo>
                        <a:cubicBezTo>
                          <a:pt x="320" y="69"/>
                          <a:pt x="320" y="69"/>
                          <a:pt x="320" y="69"/>
                        </a:cubicBezTo>
                        <a:cubicBezTo>
                          <a:pt x="321" y="68"/>
                          <a:pt x="321" y="68"/>
                          <a:pt x="321" y="68"/>
                        </a:cubicBezTo>
                        <a:cubicBezTo>
                          <a:pt x="322" y="68"/>
                          <a:pt x="322" y="68"/>
                          <a:pt x="322" y="68"/>
                        </a:cubicBezTo>
                        <a:cubicBezTo>
                          <a:pt x="321" y="69"/>
                          <a:pt x="321" y="69"/>
                          <a:pt x="321" y="69"/>
                        </a:cubicBezTo>
                        <a:cubicBezTo>
                          <a:pt x="320" y="69"/>
                          <a:pt x="320" y="69"/>
                          <a:pt x="320" y="69"/>
                        </a:cubicBezTo>
                        <a:cubicBezTo>
                          <a:pt x="318" y="70"/>
                          <a:pt x="318" y="70"/>
                          <a:pt x="318" y="70"/>
                        </a:cubicBezTo>
                        <a:cubicBezTo>
                          <a:pt x="318" y="69"/>
                          <a:pt x="318" y="69"/>
                          <a:pt x="318" y="69"/>
                        </a:cubicBezTo>
                        <a:cubicBezTo>
                          <a:pt x="317" y="69"/>
                          <a:pt x="317" y="69"/>
                          <a:pt x="317" y="69"/>
                        </a:cubicBezTo>
                        <a:cubicBezTo>
                          <a:pt x="317" y="69"/>
                          <a:pt x="317" y="69"/>
                          <a:pt x="317" y="69"/>
                        </a:cubicBezTo>
                        <a:cubicBezTo>
                          <a:pt x="316" y="69"/>
                          <a:pt x="316" y="69"/>
                          <a:pt x="316" y="69"/>
                        </a:cubicBezTo>
                        <a:cubicBezTo>
                          <a:pt x="316" y="70"/>
                          <a:pt x="316" y="70"/>
                          <a:pt x="316" y="70"/>
                        </a:cubicBezTo>
                        <a:cubicBezTo>
                          <a:pt x="317" y="71"/>
                          <a:pt x="317" y="71"/>
                          <a:pt x="317" y="71"/>
                        </a:cubicBezTo>
                        <a:cubicBezTo>
                          <a:pt x="317" y="72"/>
                          <a:pt x="317" y="72"/>
                          <a:pt x="317" y="72"/>
                        </a:cubicBezTo>
                        <a:cubicBezTo>
                          <a:pt x="318" y="74"/>
                          <a:pt x="318" y="74"/>
                          <a:pt x="318" y="74"/>
                        </a:cubicBezTo>
                        <a:cubicBezTo>
                          <a:pt x="318" y="75"/>
                          <a:pt x="318" y="75"/>
                          <a:pt x="318" y="75"/>
                        </a:cubicBezTo>
                        <a:cubicBezTo>
                          <a:pt x="318" y="76"/>
                          <a:pt x="318" y="76"/>
                          <a:pt x="318" y="76"/>
                        </a:cubicBezTo>
                        <a:cubicBezTo>
                          <a:pt x="318" y="77"/>
                          <a:pt x="318" y="77"/>
                          <a:pt x="318" y="77"/>
                        </a:cubicBezTo>
                        <a:cubicBezTo>
                          <a:pt x="317" y="77"/>
                          <a:pt x="317" y="77"/>
                          <a:pt x="317" y="77"/>
                        </a:cubicBezTo>
                        <a:cubicBezTo>
                          <a:pt x="317" y="80"/>
                          <a:pt x="317" y="80"/>
                          <a:pt x="317" y="80"/>
                        </a:cubicBezTo>
                        <a:cubicBezTo>
                          <a:pt x="316" y="81"/>
                          <a:pt x="316" y="81"/>
                          <a:pt x="316" y="81"/>
                        </a:cubicBezTo>
                        <a:cubicBezTo>
                          <a:pt x="316" y="82"/>
                          <a:pt x="316" y="82"/>
                          <a:pt x="316" y="82"/>
                        </a:cubicBezTo>
                        <a:cubicBezTo>
                          <a:pt x="316" y="83"/>
                          <a:pt x="316" y="83"/>
                          <a:pt x="316" y="83"/>
                        </a:cubicBezTo>
                        <a:cubicBezTo>
                          <a:pt x="316" y="83"/>
                          <a:pt x="316" y="83"/>
                          <a:pt x="316" y="83"/>
                        </a:cubicBezTo>
                        <a:cubicBezTo>
                          <a:pt x="316" y="84"/>
                          <a:pt x="316" y="84"/>
                          <a:pt x="316" y="84"/>
                        </a:cubicBezTo>
                        <a:cubicBezTo>
                          <a:pt x="317" y="85"/>
                          <a:pt x="317" y="85"/>
                          <a:pt x="317" y="85"/>
                        </a:cubicBezTo>
                        <a:cubicBezTo>
                          <a:pt x="318" y="83"/>
                          <a:pt x="318" y="83"/>
                          <a:pt x="318" y="83"/>
                        </a:cubicBezTo>
                        <a:cubicBezTo>
                          <a:pt x="318" y="82"/>
                          <a:pt x="318" y="82"/>
                          <a:pt x="318" y="82"/>
                        </a:cubicBezTo>
                        <a:cubicBezTo>
                          <a:pt x="320" y="82"/>
                          <a:pt x="320" y="82"/>
                          <a:pt x="320" y="82"/>
                        </a:cubicBezTo>
                        <a:cubicBezTo>
                          <a:pt x="320" y="81"/>
                          <a:pt x="320" y="81"/>
                          <a:pt x="320" y="81"/>
                        </a:cubicBezTo>
                        <a:cubicBezTo>
                          <a:pt x="320" y="80"/>
                          <a:pt x="320" y="80"/>
                          <a:pt x="320" y="80"/>
                        </a:cubicBezTo>
                        <a:cubicBezTo>
                          <a:pt x="321" y="80"/>
                          <a:pt x="321" y="80"/>
                          <a:pt x="321" y="80"/>
                        </a:cubicBezTo>
                        <a:cubicBezTo>
                          <a:pt x="321" y="81"/>
                          <a:pt x="321" y="81"/>
                          <a:pt x="321" y="81"/>
                        </a:cubicBezTo>
                        <a:cubicBezTo>
                          <a:pt x="322" y="80"/>
                          <a:pt x="322" y="80"/>
                          <a:pt x="322" y="80"/>
                        </a:cubicBezTo>
                        <a:cubicBezTo>
                          <a:pt x="322" y="78"/>
                          <a:pt x="322" y="78"/>
                          <a:pt x="322" y="78"/>
                        </a:cubicBezTo>
                        <a:cubicBezTo>
                          <a:pt x="322" y="76"/>
                          <a:pt x="322" y="76"/>
                          <a:pt x="322" y="76"/>
                        </a:cubicBezTo>
                        <a:cubicBezTo>
                          <a:pt x="324" y="75"/>
                          <a:pt x="324" y="75"/>
                          <a:pt x="324" y="75"/>
                        </a:cubicBezTo>
                        <a:cubicBezTo>
                          <a:pt x="325" y="73"/>
                          <a:pt x="325" y="73"/>
                          <a:pt x="325" y="73"/>
                        </a:cubicBezTo>
                        <a:cubicBezTo>
                          <a:pt x="326" y="72"/>
                          <a:pt x="326" y="72"/>
                          <a:pt x="326" y="72"/>
                        </a:cubicBezTo>
                        <a:cubicBezTo>
                          <a:pt x="326" y="72"/>
                          <a:pt x="326" y="72"/>
                          <a:pt x="326" y="72"/>
                        </a:cubicBezTo>
                        <a:cubicBezTo>
                          <a:pt x="326" y="72"/>
                          <a:pt x="326" y="72"/>
                          <a:pt x="326" y="72"/>
                        </a:cubicBezTo>
                        <a:cubicBezTo>
                          <a:pt x="326" y="73"/>
                          <a:pt x="326" y="73"/>
                          <a:pt x="326" y="73"/>
                        </a:cubicBezTo>
                        <a:cubicBezTo>
                          <a:pt x="327" y="75"/>
                          <a:pt x="327" y="75"/>
                          <a:pt x="327" y="75"/>
                        </a:cubicBezTo>
                        <a:cubicBezTo>
                          <a:pt x="328" y="77"/>
                          <a:pt x="328" y="77"/>
                          <a:pt x="328" y="77"/>
                        </a:cubicBezTo>
                        <a:cubicBezTo>
                          <a:pt x="329" y="78"/>
                          <a:pt x="329" y="78"/>
                          <a:pt x="329" y="78"/>
                        </a:cubicBezTo>
                        <a:cubicBezTo>
                          <a:pt x="329" y="80"/>
                          <a:pt x="329" y="80"/>
                          <a:pt x="329" y="80"/>
                        </a:cubicBezTo>
                        <a:cubicBezTo>
                          <a:pt x="328" y="81"/>
                          <a:pt x="328" y="81"/>
                          <a:pt x="328" y="81"/>
                        </a:cubicBezTo>
                        <a:cubicBezTo>
                          <a:pt x="329" y="83"/>
                          <a:pt x="329" y="83"/>
                          <a:pt x="329" y="83"/>
                        </a:cubicBezTo>
                        <a:cubicBezTo>
                          <a:pt x="328" y="85"/>
                          <a:pt x="328" y="85"/>
                          <a:pt x="328" y="85"/>
                        </a:cubicBezTo>
                        <a:cubicBezTo>
                          <a:pt x="327" y="85"/>
                          <a:pt x="327" y="85"/>
                          <a:pt x="327" y="85"/>
                        </a:cubicBezTo>
                        <a:cubicBezTo>
                          <a:pt x="327" y="84"/>
                          <a:pt x="327" y="84"/>
                          <a:pt x="327" y="84"/>
                        </a:cubicBezTo>
                        <a:cubicBezTo>
                          <a:pt x="326" y="85"/>
                          <a:pt x="326" y="85"/>
                          <a:pt x="326" y="85"/>
                        </a:cubicBezTo>
                        <a:cubicBezTo>
                          <a:pt x="325" y="86"/>
                          <a:pt x="325" y="86"/>
                          <a:pt x="325" y="86"/>
                        </a:cubicBezTo>
                        <a:cubicBezTo>
                          <a:pt x="325" y="88"/>
                          <a:pt x="325" y="88"/>
                          <a:pt x="325" y="88"/>
                        </a:cubicBezTo>
                        <a:cubicBezTo>
                          <a:pt x="325" y="88"/>
                          <a:pt x="325" y="88"/>
                          <a:pt x="325" y="88"/>
                        </a:cubicBezTo>
                        <a:cubicBezTo>
                          <a:pt x="324" y="90"/>
                          <a:pt x="324" y="90"/>
                          <a:pt x="324" y="90"/>
                        </a:cubicBezTo>
                        <a:cubicBezTo>
                          <a:pt x="324" y="91"/>
                          <a:pt x="324" y="91"/>
                          <a:pt x="324" y="91"/>
                        </a:cubicBezTo>
                        <a:cubicBezTo>
                          <a:pt x="324" y="93"/>
                          <a:pt x="324" y="93"/>
                          <a:pt x="324" y="93"/>
                        </a:cubicBezTo>
                        <a:cubicBezTo>
                          <a:pt x="325" y="97"/>
                          <a:pt x="325" y="97"/>
                          <a:pt x="325" y="97"/>
                        </a:cubicBezTo>
                        <a:cubicBezTo>
                          <a:pt x="326" y="99"/>
                          <a:pt x="326" y="99"/>
                          <a:pt x="326" y="99"/>
                        </a:cubicBezTo>
                        <a:cubicBezTo>
                          <a:pt x="326" y="100"/>
                          <a:pt x="326" y="100"/>
                          <a:pt x="326" y="100"/>
                        </a:cubicBezTo>
                        <a:cubicBezTo>
                          <a:pt x="327" y="102"/>
                          <a:pt x="327" y="102"/>
                          <a:pt x="327" y="102"/>
                        </a:cubicBezTo>
                        <a:cubicBezTo>
                          <a:pt x="328" y="102"/>
                          <a:pt x="328" y="102"/>
                          <a:pt x="328" y="102"/>
                        </a:cubicBezTo>
                        <a:cubicBezTo>
                          <a:pt x="328" y="100"/>
                          <a:pt x="328" y="100"/>
                          <a:pt x="328" y="100"/>
                        </a:cubicBezTo>
                        <a:cubicBezTo>
                          <a:pt x="328" y="99"/>
                          <a:pt x="328" y="99"/>
                          <a:pt x="328" y="99"/>
                        </a:cubicBezTo>
                        <a:cubicBezTo>
                          <a:pt x="329" y="99"/>
                          <a:pt x="329" y="99"/>
                          <a:pt x="329" y="99"/>
                        </a:cubicBezTo>
                        <a:cubicBezTo>
                          <a:pt x="329" y="99"/>
                          <a:pt x="329" y="99"/>
                          <a:pt x="329" y="99"/>
                        </a:cubicBezTo>
                        <a:cubicBezTo>
                          <a:pt x="330" y="100"/>
                          <a:pt x="330" y="100"/>
                          <a:pt x="330" y="100"/>
                        </a:cubicBezTo>
                        <a:cubicBezTo>
                          <a:pt x="330" y="100"/>
                          <a:pt x="330" y="100"/>
                          <a:pt x="330" y="100"/>
                        </a:cubicBezTo>
                        <a:cubicBezTo>
                          <a:pt x="331" y="98"/>
                          <a:pt x="331" y="98"/>
                          <a:pt x="331" y="98"/>
                        </a:cubicBezTo>
                        <a:cubicBezTo>
                          <a:pt x="332" y="97"/>
                          <a:pt x="332" y="97"/>
                          <a:pt x="332" y="97"/>
                        </a:cubicBezTo>
                        <a:cubicBezTo>
                          <a:pt x="332" y="95"/>
                          <a:pt x="332" y="95"/>
                          <a:pt x="332" y="95"/>
                        </a:cubicBezTo>
                        <a:cubicBezTo>
                          <a:pt x="333" y="95"/>
                          <a:pt x="333" y="95"/>
                          <a:pt x="333" y="95"/>
                        </a:cubicBezTo>
                        <a:cubicBezTo>
                          <a:pt x="334" y="93"/>
                          <a:pt x="334" y="93"/>
                          <a:pt x="334" y="93"/>
                        </a:cubicBezTo>
                        <a:cubicBezTo>
                          <a:pt x="334" y="93"/>
                          <a:pt x="334" y="93"/>
                          <a:pt x="334" y="93"/>
                        </a:cubicBezTo>
                        <a:cubicBezTo>
                          <a:pt x="335" y="92"/>
                          <a:pt x="335" y="92"/>
                          <a:pt x="335" y="92"/>
                        </a:cubicBezTo>
                        <a:cubicBezTo>
                          <a:pt x="337" y="91"/>
                          <a:pt x="337" y="91"/>
                          <a:pt x="337" y="91"/>
                        </a:cubicBezTo>
                        <a:cubicBezTo>
                          <a:pt x="339" y="88"/>
                          <a:pt x="339" y="88"/>
                          <a:pt x="339" y="88"/>
                        </a:cubicBezTo>
                        <a:cubicBezTo>
                          <a:pt x="340" y="85"/>
                          <a:pt x="340" y="85"/>
                          <a:pt x="340" y="85"/>
                        </a:cubicBezTo>
                        <a:cubicBezTo>
                          <a:pt x="341" y="83"/>
                          <a:pt x="341" y="83"/>
                          <a:pt x="341" y="83"/>
                        </a:cubicBezTo>
                        <a:cubicBezTo>
                          <a:pt x="342" y="82"/>
                          <a:pt x="342" y="82"/>
                          <a:pt x="342" y="82"/>
                        </a:cubicBezTo>
                        <a:cubicBezTo>
                          <a:pt x="343" y="84"/>
                          <a:pt x="343" y="84"/>
                          <a:pt x="343" y="84"/>
                        </a:cubicBezTo>
                        <a:cubicBezTo>
                          <a:pt x="344" y="83"/>
                          <a:pt x="344" y="83"/>
                          <a:pt x="344" y="83"/>
                        </a:cubicBezTo>
                        <a:cubicBezTo>
                          <a:pt x="344" y="84"/>
                          <a:pt x="344" y="84"/>
                          <a:pt x="344" y="84"/>
                        </a:cubicBezTo>
                        <a:cubicBezTo>
                          <a:pt x="346" y="83"/>
                          <a:pt x="346" y="83"/>
                          <a:pt x="346" y="83"/>
                        </a:cubicBezTo>
                        <a:cubicBezTo>
                          <a:pt x="346" y="82"/>
                          <a:pt x="346" y="82"/>
                          <a:pt x="346" y="82"/>
                        </a:cubicBezTo>
                        <a:cubicBezTo>
                          <a:pt x="345" y="82"/>
                          <a:pt x="345" y="82"/>
                          <a:pt x="345" y="82"/>
                        </a:cubicBezTo>
                        <a:cubicBezTo>
                          <a:pt x="344" y="81"/>
                          <a:pt x="344" y="81"/>
                          <a:pt x="344" y="81"/>
                        </a:cubicBezTo>
                        <a:cubicBezTo>
                          <a:pt x="345" y="81"/>
                          <a:pt x="345" y="81"/>
                          <a:pt x="345" y="81"/>
                        </a:cubicBezTo>
                        <a:cubicBezTo>
                          <a:pt x="346" y="81"/>
                          <a:pt x="346" y="81"/>
                          <a:pt x="346" y="81"/>
                        </a:cubicBezTo>
                        <a:cubicBezTo>
                          <a:pt x="346" y="81"/>
                          <a:pt x="346" y="81"/>
                          <a:pt x="346" y="81"/>
                        </a:cubicBezTo>
                        <a:cubicBezTo>
                          <a:pt x="347" y="81"/>
                          <a:pt x="347" y="81"/>
                          <a:pt x="347" y="81"/>
                        </a:cubicBezTo>
                        <a:cubicBezTo>
                          <a:pt x="348" y="81"/>
                          <a:pt x="348" y="81"/>
                          <a:pt x="348" y="81"/>
                        </a:cubicBezTo>
                        <a:cubicBezTo>
                          <a:pt x="349" y="80"/>
                          <a:pt x="349" y="80"/>
                          <a:pt x="349" y="80"/>
                        </a:cubicBezTo>
                        <a:cubicBezTo>
                          <a:pt x="348" y="79"/>
                          <a:pt x="348" y="79"/>
                          <a:pt x="348" y="79"/>
                        </a:cubicBezTo>
                        <a:cubicBezTo>
                          <a:pt x="347" y="79"/>
                          <a:pt x="347" y="79"/>
                          <a:pt x="347" y="79"/>
                        </a:cubicBezTo>
                        <a:cubicBezTo>
                          <a:pt x="347" y="78"/>
                          <a:pt x="347" y="78"/>
                          <a:pt x="347" y="78"/>
                        </a:cubicBezTo>
                        <a:cubicBezTo>
                          <a:pt x="346" y="78"/>
                          <a:pt x="346" y="78"/>
                          <a:pt x="346" y="78"/>
                        </a:cubicBezTo>
                        <a:cubicBezTo>
                          <a:pt x="346" y="76"/>
                          <a:pt x="346" y="76"/>
                          <a:pt x="346" y="76"/>
                        </a:cubicBezTo>
                        <a:cubicBezTo>
                          <a:pt x="347" y="75"/>
                          <a:pt x="347" y="75"/>
                          <a:pt x="347" y="75"/>
                        </a:cubicBezTo>
                        <a:cubicBezTo>
                          <a:pt x="347" y="74"/>
                          <a:pt x="347" y="74"/>
                          <a:pt x="347" y="74"/>
                        </a:cubicBezTo>
                        <a:cubicBezTo>
                          <a:pt x="348" y="74"/>
                          <a:pt x="348" y="74"/>
                          <a:pt x="348" y="74"/>
                        </a:cubicBezTo>
                        <a:cubicBezTo>
                          <a:pt x="348" y="74"/>
                          <a:pt x="348" y="74"/>
                          <a:pt x="348" y="74"/>
                        </a:cubicBezTo>
                        <a:cubicBezTo>
                          <a:pt x="347" y="73"/>
                          <a:pt x="347" y="73"/>
                          <a:pt x="347" y="73"/>
                        </a:cubicBezTo>
                        <a:cubicBezTo>
                          <a:pt x="348" y="72"/>
                          <a:pt x="348" y="72"/>
                          <a:pt x="348" y="72"/>
                        </a:cubicBezTo>
                        <a:cubicBezTo>
                          <a:pt x="348" y="71"/>
                          <a:pt x="348" y="71"/>
                          <a:pt x="348" y="71"/>
                        </a:cubicBezTo>
                        <a:cubicBezTo>
                          <a:pt x="348" y="71"/>
                          <a:pt x="348" y="71"/>
                          <a:pt x="348" y="71"/>
                        </a:cubicBezTo>
                        <a:cubicBezTo>
                          <a:pt x="349" y="71"/>
                          <a:pt x="349" y="71"/>
                          <a:pt x="349" y="71"/>
                        </a:cubicBezTo>
                        <a:cubicBezTo>
                          <a:pt x="350" y="69"/>
                          <a:pt x="350" y="69"/>
                          <a:pt x="350" y="69"/>
                        </a:cubicBezTo>
                        <a:cubicBezTo>
                          <a:pt x="348" y="69"/>
                          <a:pt x="348" y="69"/>
                          <a:pt x="348" y="69"/>
                        </a:cubicBezTo>
                        <a:cubicBezTo>
                          <a:pt x="348" y="68"/>
                          <a:pt x="348" y="68"/>
                          <a:pt x="348" y="68"/>
                        </a:cubicBezTo>
                        <a:cubicBezTo>
                          <a:pt x="349" y="69"/>
                          <a:pt x="349" y="69"/>
                          <a:pt x="349" y="69"/>
                        </a:cubicBezTo>
                        <a:cubicBezTo>
                          <a:pt x="350" y="69"/>
                          <a:pt x="350" y="69"/>
                          <a:pt x="350" y="69"/>
                        </a:cubicBezTo>
                        <a:cubicBezTo>
                          <a:pt x="351" y="70"/>
                          <a:pt x="351" y="70"/>
                          <a:pt x="351" y="70"/>
                        </a:cubicBezTo>
                        <a:cubicBezTo>
                          <a:pt x="352" y="69"/>
                          <a:pt x="352" y="69"/>
                          <a:pt x="352" y="69"/>
                        </a:cubicBezTo>
                        <a:cubicBezTo>
                          <a:pt x="354" y="69"/>
                          <a:pt x="354" y="69"/>
                          <a:pt x="354" y="69"/>
                        </a:cubicBezTo>
                        <a:cubicBezTo>
                          <a:pt x="355" y="70"/>
                          <a:pt x="355" y="70"/>
                          <a:pt x="355" y="70"/>
                        </a:cubicBezTo>
                        <a:cubicBezTo>
                          <a:pt x="355" y="71"/>
                          <a:pt x="355" y="71"/>
                          <a:pt x="355" y="71"/>
                        </a:cubicBezTo>
                        <a:cubicBezTo>
                          <a:pt x="356" y="72"/>
                          <a:pt x="356" y="72"/>
                          <a:pt x="356" y="72"/>
                        </a:cubicBezTo>
                        <a:cubicBezTo>
                          <a:pt x="358" y="73"/>
                          <a:pt x="358" y="73"/>
                          <a:pt x="358" y="73"/>
                        </a:cubicBezTo>
                        <a:cubicBezTo>
                          <a:pt x="360" y="72"/>
                          <a:pt x="360" y="72"/>
                          <a:pt x="360" y="72"/>
                        </a:cubicBezTo>
                        <a:cubicBezTo>
                          <a:pt x="360" y="73"/>
                          <a:pt x="360" y="73"/>
                          <a:pt x="360" y="73"/>
                        </a:cubicBezTo>
                        <a:cubicBezTo>
                          <a:pt x="362" y="74"/>
                          <a:pt x="362" y="74"/>
                          <a:pt x="362" y="74"/>
                        </a:cubicBezTo>
                        <a:cubicBezTo>
                          <a:pt x="362" y="74"/>
                          <a:pt x="362" y="74"/>
                          <a:pt x="362" y="74"/>
                        </a:cubicBezTo>
                        <a:cubicBezTo>
                          <a:pt x="361" y="74"/>
                          <a:pt x="361" y="74"/>
                          <a:pt x="361" y="74"/>
                        </a:cubicBezTo>
                        <a:cubicBezTo>
                          <a:pt x="362" y="76"/>
                          <a:pt x="362" y="76"/>
                          <a:pt x="362" y="76"/>
                        </a:cubicBezTo>
                        <a:cubicBezTo>
                          <a:pt x="361" y="76"/>
                          <a:pt x="361" y="76"/>
                          <a:pt x="361" y="76"/>
                        </a:cubicBezTo>
                        <a:cubicBezTo>
                          <a:pt x="361" y="75"/>
                          <a:pt x="361" y="75"/>
                          <a:pt x="361" y="75"/>
                        </a:cubicBezTo>
                        <a:cubicBezTo>
                          <a:pt x="359" y="75"/>
                          <a:pt x="359" y="75"/>
                          <a:pt x="359" y="75"/>
                        </a:cubicBezTo>
                        <a:cubicBezTo>
                          <a:pt x="360" y="76"/>
                          <a:pt x="360" y="76"/>
                          <a:pt x="360" y="76"/>
                        </a:cubicBezTo>
                        <a:cubicBezTo>
                          <a:pt x="362" y="77"/>
                          <a:pt x="362" y="77"/>
                          <a:pt x="362" y="77"/>
                        </a:cubicBezTo>
                        <a:cubicBezTo>
                          <a:pt x="362" y="79"/>
                          <a:pt x="362" y="79"/>
                          <a:pt x="362" y="79"/>
                        </a:cubicBezTo>
                        <a:cubicBezTo>
                          <a:pt x="362" y="79"/>
                          <a:pt x="362" y="79"/>
                          <a:pt x="362" y="79"/>
                        </a:cubicBezTo>
                        <a:cubicBezTo>
                          <a:pt x="361" y="79"/>
                          <a:pt x="361" y="79"/>
                          <a:pt x="361" y="79"/>
                        </a:cubicBezTo>
                        <a:cubicBezTo>
                          <a:pt x="362" y="80"/>
                          <a:pt x="362" y="80"/>
                          <a:pt x="362" y="80"/>
                        </a:cubicBezTo>
                        <a:cubicBezTo>
                          <a:pt x="363" y="79"/>
                          <a:pt x="363" y="79"/>
                          <a:pt x="363" y="79"/>
                        </a:cubicBezTo>
                        <a:cubicBezTo>
                          <a:pt x="365" y="80"/>
                          <a:pt x="365" y="80"/>
                          <a:pt x="365" y="80"/>
                        </a:cubicBezTo>
                        <a:cubicBezTo>
                          <a:pt x="365" y="80"/>
                          <a:pt x="365" y="80"/>
                          <a:pt x="365" y="80"/>
                        </a:cubicBezTo>
                        <a:cubicBezTo>
                          <a:pt x="366" y="81"/>
                          <a:pt x="366" y="81"/>
                          <a:pt x="366" y="81"/>
                        </a:cubicBezTo>
                        <a:cubicBezTo>
                          <a:pt x="366" y="81"/>
                          <a:pt x="366" y="81"/>
                          <a:pt x="366" y="81"/>
                        </a:cubicBezTo>
                        <a:cubicBezTo>
                          <a:pt x="365" y="82"/>
                          <a:pt x="365" y="82"/>
                          <a:pt x="365" y="82"/>
                        </a:cubicBezTo>
                        <a:cubicBezTo>
                          <a:pt x="364" y="84"/>
                          <a:pt x="364" y="84"/>
                          <a:pt x="364" y="84"/>
                        </a:cubicBezTo>
                        <a:cubicBezTo>
                          <a:pt x="363" y="84"/>
                          <a:pt x="363" y="84"/>
                          <a:pt x="363" y="84"/>
                        </a:cubicBezTo>
                        <a:cubicBezTo>
                          <a:pt x="361" y="85"/>
                          <a:pt x="361" y="85"/>
                          <a:pt x="361" y="85"/>
                        </a:cubicBezTo>
                        <a:cubicBezTo>
                          <a:pt x="363" y="85"/>
                          <a:pt x="363" y="85"/>
                          <a:pt x="363" y="85"/>
                        </a:cubicBezTo>
                        <a:cubicBezTo>
                          <a:pt x="364" y="85"/>
                          <a:pt x="364" y="85"/>
                          <a:pt x="364" y="85"/>
                        </a:cubicBezTo>
                        <a:cubicBezTo>
                          <a:pt x="364" y="86"/>
                          <a:pt x="364" y="86"/>
                          <a:pt x="364" y="86"/>
                        </a:cubicBezTo>
                        <a:cubicBezTo>
                          <a:pt x="365" y="86"/>
                          <a:pt x="365" y="86"/>
                          <a:pt x="365" y="86"/>
                        </a:cubicBezTo>
                        <a:cubicBezTo>
                          <a:pt x="365" y="86"/>
                          <a:pt x="365" y="86"/>
                          <a:pt x="365" y="86"/>
                        </a:cubicBezTo>
                        <a:cubicBezTo>
                          <a:pt x="364" y="87"/>
                          <a:pt x="364" y="87"/>
                          <a:pt x="364" y="87"/>
                        </a:cubicBezTo>
                        <a:cubicBezTo>
                          <a:pt x="365" y="88"/>
                          <a:pt x="365" y="88"/>
                          <a:pt x="365" y="88"/>
                        </a:cubicBezTo>
                        <a:cubicBezTo>
                          <a:pt x="363" y="89"/>
                          <a:pt x="363" y="89"/>
                          <a:pt x="363" y="89"/>
                        </a:cubicBezTo>
                        <a:cubicBezTo>
                          <a:pt x="361" y="89"/>
                          <a:pt x="361" y="89"/>
                          <a:pt x="361" y="89"/>
                        </a:cubicBezTo>
                        <a:cubicBezTo>
                          <a:pt x="361" y="89"/>
                          <a:pt x="361" y="89"/>
                          <a:pt x="361" y="89"/>
                        </a:cubicBezTo>
                        <a:cubicBezTo>
                          <a:pt x="360" y="90"/>
                          <a:pt x="360" y="90"/>
                          <a:pt x="360" y="90"/>
                        </a:cubicBezTo>
                        <a:cubicBezTo>
                          <a:pt x="359" y="89"/>
                          <a:pt x="359" y="89"/>
                          <a:pt x="359" y="89"/>
                        </a:cubicBezTo>
                        <a:cubicBezTo>
                          <a:pt x="358" y="88"/>
                          <a:pt x="358" y="88"/>
                          <a:pt x="358" y="88"/>
                        </a:cubicBezTo>
                        <a:cubicBezTo>
                          <a:pt x="357" y="88"/>
                          <a:pt x="357" y="88"/>
                          <a:pt x="357" y="88"/>
                        </a:cubicBezTo>
                        <a:cubicBezTo>
                          <a:pt x="357" y="88"/>
                          <a:pt x="357" y="88"/>
                          <a:pt x="357" y="88"/>
                        </a:cubicBezTo>
                        <a:cubicBezTo>
                          <a:pt x="356" y="88"/>
                          <a:pt x="356" y="88"/>
                          <a:pt x="356" y="88"/>
                        </a:cubicBezTo>
                        <a:cubicBezTo>
                          <a:pt x="355" y="89"/>
                          <a:pt x="355" y="89"/>
                          <a:pt x="355" y="89"/>
                        </a:cubicBezTo>
                        <a:cubicBezTo>
                          <a:pt x="355" y="89"/>
                          <a:pt x="355" y="89"/>
                          <a:pt x="355" y="89"/>
                        </a:cubicBezTo>
                        <a:cubicBezTo>
                          <a:pt x="355" y="89"/>
                          <a:pt x="355" y="89"/>
                          <a:pt x="355" y="89"/>
                        </a:cubicBezTo>
                        <a:cubicBezTo>
                          <a:pt x="356" y="90"/>
                          <a:pt x="356" y="90"/>
                          <a:pt x="356" y="90"/>
                        </a:cubicBezTo>
                        <a:cubicBezTo>
                          <a:pt x="357" y="90"/>
                          <a:pt x="357" y="90"/>
                          <a:pt x="357" y="90"/>
                        </a:cubicBezTo>
                        <a:cubicBezTo>
                          <a:pt x="356" y="91"/>
                          <a:pt x="356" y="91"/>
                          <a:pt x="356" y="91"/>
                        </a:cubicBezTo>
                        <a:cubicBezTo>
                          <a:pt x="355" y="92"/>
                          <a:pt x="355" y="92"/>
                          <a:pt x="355" y="92"/>
                        </a:cubicBezTo>
                        <a:cubicBezTo>
                          <a:pt x="357" y="92"/>
                          <a:pt x="357" y="92"/>
                          <a:pt x="357" y="92"/>
                        </a:cubicBezTo>
                        <a:cubicBezTo>
                          <a:pt x="356" y="93"/>
                          <a:pt x="356" y="93"/>
                          <a:pt x="356" y="93"/>
                        </a:cubicBezTo>
                        <a:cubicBezTo>
                          <a:pt x="356" y="94"/>
                          <a:pt x="356" y="94"/>
                          <a:pt x="356" y="94"/>
                        </a:cubicBezTo>
                        <a:cubicBezTo>
                          <a:pt x="357" y="94"/>
                          <a:pt x="357" y="94"/>
                          <a:pt x="357" y="94"/>
                        </a:cubicBezTo>
                        <a:cubicBezTo>
                          <a:pt x="358" y="93"/>
                          <a:pt x="358" y="93"/>
                          <a:pt x="358" y="93"/>
                        </a:cubicBezTo>
                        <a:cubicBezTo>
                          <a:pt x="358" y="93"/>
                          <a:pt x="358" y="93"/>
                          <a:pt x="358" y="93"/>
                        </a:cubicBezTo>
                        <a:cubicBezTo>
                          <a:pt x="357" y="94"/>
                          <a:pt x="357" y="94"/>
                          <a:pt x="357" y="94"/>
                        </a:cubicBezTo>
                        <a:cubicBezTo>
                          <a:pt x="356" y="94"/>
                          <a:pt x="356" y="94"/>
                          <a:pt x="356" y="94"/>
                        </a:cubicBezTo>
                        <a:cubicBezTo>
                          <a:pt x="355" y="96"/>
                          <a:pt x="355" y="96"/>
                          <a:pt x="355" y="96"/>
                        </a:cubicBezTo>
                        <a:cubicBezTo>
                          <a:pt x="356" y="97"/>
                          <a:pt x="356" y="97"/>
                          <a:pt x="356" y="97"/>
                        </a:cubicBezTo>
                        <a:cubicBezTo>
                          <a:pt x="357" y="98"/>
                          <a:pt x="357" y="98"/>
                          <a:pt x="357" y="98"/>
                        </a:cubicBezTo>
                        <a:cubicBezTo>
                          <a:pt x="357" y="99"/>
                          <a:pt x="357" y="99"/>
                          <a:pt x="357" y="99"/>
                        </a:cubicBezTo>
                        <a:cubicBezTo>
                          <a:pt x="358" y="102"/>
                          <a:pt x="358" y="102"/>
                          <a:pt x="358" y="102"/>
                        </a:cubicBezTo>
                        <a:cubicBezTo>
                          <a:pt x="358" y="103"/>
                          <a:pt x="358" y="103"/>
                          <a:pt x="358" y="103"/>
                        </a:cubicBezTo>
                        <a:cubicBezTo>
                          <a:pt x="358" y="103"/>
                          <a:pt x="358" y="103"/>
                          <a:pt x="358" y="103"/>
                        </a:cubicBezTo>
                        <a:cubicBezTo>
                          <a:pt x="357" y="104"/>
                          <a:pt x="357" y="104"/>
                          <a:pt x="357" y="104"/>
                        </a:cubicBezTo>
                        <a:cubicBezTo>
                          <a:pt x="356" y="106"/>
                          <a:pt x="356" y="106"/>
                          <a:pt x="356" y="106"/>
                        </a:cubicBezTo>
                        <a:cubicBezTo>
                          <a:pt x="356" y="107"/>
                          <a:pt x="356" y="107"/>
                          <a:pt x="356" y="107"/>
                        </a:cubicBezTo>
                        <a:cubicBezTo>
                          <a:pt x="355" y="108"/>
                          <a:pt x="355" y="108"/>
                          <a:pt x="355" y="108"/>
                        </a:cubicBezTo>
                        <a:cubicBezTo>
                          <a:pt x="355" y="107"/>
                          <a:pt x="355" y="107"/>
                          <a:pt x="355" y="107"/>
                        </a:cubicBezTo>
                        <a:cubicBezTo>
                          <a:pt x="353" y="107"/>
                          <a:pt x="353" y="107"/>
                          <a:pt x="353" y="107"/>
                        </a:cubicBezTo>
                        <a:cubicBezTo>
                          <a:pt x="352" y="108"/>
                          <a:pt x="352" y="108"/>
                          <a:pt x="352" y="108"/>
                        </a:cubicBezTo>
                        <a:cubicBezTo>
                          <a:pt x="351" y="109"/>
                          <a:pt x="351" y="109"/>
                          <a:pt x="351" y="109"/>
                        </a:cubicBezTo>
                        <a:cubicBezTo>
                          <a:pt x="350" y="110"/>
                          <a:pt x="350" y="110"/>
                          <a:pt x="350" y="110"/>
                        </a:cubicBezTo>
                        <a:cubicBezTo>
                          <a:pt x="349" y="111"/>
                          <a:pt x="349" y="111"/>
                          <a:pt x="349" y="111"/>
                        </a:cubicBezTo>
                        <a:cubicBezTo>
                          <a:pt x="349" y="111"/>
                          <a:pt x="349" y="111"/>
                          <a:pt x="349" y="111"/>
                        </a:cubicBezTo>
                        <a:cubicBezTo>
                          <a:pt x="347" y="113"/>
                          <a:pt x="347" y="113"/>
                          <a:pt x="347" y="113"/>
                        </a:cubicBezTo>
                        <a:cubicBezTo>
                          <a:pt x="346" y="112"/>
                          <a:pt x="346" y="112"/>
                          <a:pt x="346" y="112"/>
                        </a:cubicBezTo>
                        <a:cubicBezTo>
                          <a:pt x="345" y="112"/>
                          <a:pt x="345" y="112"/>
                          <a:pt x="345" y="112"/>
                        </a:cubicBezTo>
                        <a:cubicBezTo>
                          <a:pt x="344" y="114"/>
                          <a:pt x="344" y="114"/>
                          <a:pt x="344" y="114"/>
                        </a:cubicBezTo>
                        <a:cubicBezTo>
                          <a:pt x="341" y="115"/>
                          <a:pt x="341" y="115"/>
                          <a:pt x="341" y="115"/>
                        </a:cubicBezTo>
                        <a:cubicBezTo>
                          <a:pt x="341" y="114"/>
                          <a:pt x="341" y="114"/>
                          <a:pt x="341" y="114"/>
                        </a:cubicBezTo>
                        <a:cubicBezTo>
                          <a:pt x="342" y="114"/>
                          <a:pt x="342" y="114"/>
                          <a:pt x="342" y="114"/>
                        </a:cubicBezTo>
                        <a:cubicBezTo>
                          <a:pt x="341" y="112"/>
                          <a:pt x="341" y="112"/>
                          <a:pt x="341" y="112"/>
                        </a:cubicBezTo>
                        <a:cubicBezTo>
                          <a:pt x="340" y="111"/>
                          <a:pt x="340" y="111"/>
                          <a:pt x="340" y="111"/>
                        </a:cubicBezTo>
                        <a:cubicBezTo>
                          <a:pt x="340" y="110"/>
                          <a:pt x="340" y="110"/>
                          <a:pt x="340" y="110"/>
                        </a:cubicBezTo>
                        <a:cubicBezTo>
                          <a:pt x="341" y="110"/>
                          <a:pt x="341" y="110"/>
                          <a:pt x="341" y="110"/>
                        </a:cubicBezTo>
                        <a:cubicBezTo>
                          <a:pt x="341" y="109"/>
                          <a:pt x="341" y="109"/>
                          <a:pt x="341" y="109"/>
                        </a:cubicBezTo>
                        <a:cubicBezTo>
                          <a:pt x="342" y="107"/>
                          <a:pt x="342" y="107"/>
                          <a:pt x="342" y="107"/>
                        </a:cubicBezTo>
                        <a:cubicBezTo>
                          <a:pt x="343" y="106"/>
                          <a:pt x="343" y="106"/>
                          <a:pt x="343" y="106"/>
                        </a:cubicBezTo>
                        <a:cubicBezTo>
                          <a:pt x="340" y="108"/>
                          <a:pt x="340" y="108"/>
                          <a:pt x="340" y="108"/>
                        </a:cubicBezTo>
                        <a:cubicBezTo>
                          <a:pt x="340" y="108"/>
                          <a:pt x="340" y="108"/>
                          <a:pt x="340" y="108"/>
                        </a:cubicBezTo>
                        <a:cubicBezTo>
                          <a:pt x="340" y="106"/>
                          <a:pt x="340" y="106"/>
                          <a:pt x="340" y="106"/>
                        </a:cubicBezTo>
                        <a:cubicBezTo>
                          <a:pt x="339" y="106"/>
                          <a:pt x="339" y="106"/>
                          <a:pt x="339" y="106"/>
                        </a:cubicBezTo>
                        <a:cubicBezTo>
                          <a:pt x="339" y="105"/>
                          <a:pt x="339" y="105"/>
                          <a:pt x="339" y="105"/>
                        </a:cubicBezTo>
                        <a:cubicBezTo>
                          <a:pt x="337" y="105"/>
                          <a:pt x="337" y="105"/>
                          <a:pt x="337" y="105"/>
                        </a:cubicBezTo>
                        <a:cubicBezTo>
                          <a:pt x="337" y="105"/>
                          <a:pt x="337" y="105"/>
                          <a:pt x="337" y="105"/>
                        </a:cubicBezTo>
                        <a:cubicBezTo>
                          <a:pt x="336" y="105"/>
                          <a:pt x="336" y="105"/>
                          <a:pt x="336" y="105"/>
                        </a:cubicBezTo>
                        <a:cubicBezTo>
                          <a:pt x="335" y="107"/>
                          <a:pt x="335" y="107"/>
                          <a:pt x="335" y="107"/>
                        </a:cubicBezTo>
                        <a:cubicBezTo>
                          <a:pt x="334" y="107"/>
                          <a:pt x="334" y="107"/>
                          <a:pt x="334" y="107"/>
                        </a:cubicBezTo>
                        <a:cubicBezTo>
                          <a:pt x="335" y="107"/>
                          <a:pt x="335" y="107"/>
                          <a:pt x="335" y="107"/>
                        </a:cubicBezTo>
                        <a:cubicBezTo>
                          <a:pt x="337" y="106"/>
                          <a:pt x="337" y="106"/>
                          <a:pt x="337" y="106"/>
                        </a:cubicBezTo>
                        <a:cubicBezTo>
                          <a:pt x="338" y="106"/>
                          <a:pt x="338" y="106"/>
                          <a:pt x="338" y="106"/>
                        </a:cubicBezTo>
                        <a:cubicBezTo>
                          <a:pt x="337" y="107"/>
                          <a:pt x="337" y="107"/>
                          <a:pt x="337" y="107"/>
                        </a:cubicBezTo>
                        <a:cubicBezTo>
                          <a:pt x="339" y="108"/>
                          <a:pt x="339" y="108"/>
                          <a:pt x="339" y="108"/>
                        </a:cubicBezTo>
                        <a:cubicBezTo>
                          <a:pt x="339" y="110"/>
                          <a:pt x="339" y="110"/>
                          <a:pt x="339" y="110"/>
                        </a:cubicBezTo>
                        <a:cubicBezTo>
                          <a:pt x="339" y="111"/>
                          <a:pt x="339" y="111"/>
                          <a:pt x="339" y="111"/>
                        </a:cubicBezTo>
                        <a:cubicBezTo>
                          <a:pt x="340" y="112"/>
                          <a:pt x="340" y="112"/>
                          <a:pt x="340" y="112"/>
                        </a:cubicBezTo>
                        <a:cubicBezTo>
                          <a:pt x="340" y="114"/>
                          <a:pt x="340" y="114"/>
                          <a:pt x="340" y="114"/>
                        </a:cubicBezTo>
                        <a:cubicBezTo>
                          <a:pt x="339" y="114"/>
                          <a:pt x="339" y="114"/>
                          <a:pt x="339" y="114"/>
                        </a:cubicBezTo>
                        <a:cubicBezTo>
                          <a:pt x="340" y="115"/>
                          <a:pt x="340" y="115"/>
                          <a:pt x="340" y="115"/>
                        </a:cubicBezTo>
                        <a:cubicBezTo>
                          <a:pt x="340" y="116"/>
                          <a:pt x="340" y="116"/>
                          <a:pt x="340" y="116"/>
                        </a:cubicBezTo>
                        <a:cubicBezTo>
                          <a:pt x="339" y="116"/>
                          <a:pt x="339" y="116"/>
                          <a:pt x="339" y="116"/>
                        </a:cubicBezTo>
                        <a:cubicBezTo>
                          <a:pt x="337" y="114"/>
                          <a:pt x="337" y="114"/>
                          <a:pt x="337" y="114"/>
                        </a:cubicBezTo>
                        <a:cubicBezTo>
                          <a:pt x="337" y="113"/>
                          <a:pt x="337" y="113"/>
                          <a:pt x="337" y="113"/>
                        </a:cubicBezTo>
                        <a:cubicBezTo>
                          <a:pt x="336" y="112"/>
                          <a:pt x="336" y="112"/>
                          <a:pt x="336" y="112"/>
                        </a:cubicBezTo>
                        <a:cubicBezTo>
                          <a:pt x="336" y="112"/>
                          <a:pt x="336" y="112"/>
                          <a:pt x="336" y="112"/>
                        </a:cubicBezTo>
                        <a:cubicBezTo>
                          <a:pt x="336" y="111"/>
                          <a:pt x="336" y="111"/>
                          <a:pt x="336" y="111"/>
                        </a:cubicBezTo>
                        <a:cubicBezTo>
                          <a:pt x="335" y="113"/>
                          <a:pt x="335" y="113"/>
                          <a:pt x="335" y="113"/>
                        </a:cubicBezTo>
                        <a:cubicBezTo>
                          <a:pt x="336" y="114"/>
                          <a:pt x="336" y="114"/>
                          <a:pt x="336" y="114"/>
                        </a:cubicBezTo>
                        <a:cubicBezTo>
                          <a:pt x="336" y="115"/>
                          <a:pt x="336" y="115"/>
                          <a:pt x="336" y="115"/>
                        </a:cubicBezTo>
                        <a:cubicBezTo>
                          <a:pt x="335" y="114"/>
                          <a:pt x="335" y="114"/>
                          <a:pt x="335" y="114"/>
                        </a:cubicBezTo>
                        <a:cubicBezTo>
                          <a:pt x="334" y="114"/>
                          <a:pt x="334" y="114"/>
                          <a:pt x="334" y="114"/>
                        </a:cubicBezTo>
                        <a:cubicBezTo>
                          <a:pt x="334" y="113"/>
                          <a:pt x="334" y="113"/>
                          <a:pt x="334" y="113"/>
                        </a:cubicBezTo>
                        <a:cubicBezTo>
                          <a:pt x="333" y="113"/>
                          <a:pt x="333" y="113"/>
                          <a:pt x="333" y="113"/>
                        </a:cubicBezTo>
                        <a:cubicBezTo>
                          <a:pt x="333" y="113"/>
                          <a:pt x="333" y="113"/>
                          <a:pt x="333" y="113"/>
                        </a:cubicBezTo>
                        <a:cubicBezTo>
                          <a:pt x="333" y="111"/>
                          <a:pt x="333" y="111"/>
                          <a:pt x="333" y="111"/>
                        </a:cubicBezTo>
                        <a:cubicBezTo>
                          <a:pt x="334" y="111"/>
                          <a:pt x="334" y="111"/>
                          <a:pt x="334" y="111"/>
                        </a:cubicBezTo>
                        <a:cubicBezTo>
                          <a:pt x="333" y="110"/>
                          <a:pt x="333" y="110"/>
                          <a:pt x="333" y="110"/>
                        </a:cubicBezTo>
                        <a:cubicBezTo>
                          <a:pt x="333" y="110"/>
                          <a:pt x="333" y="110"/>
                          <a:pt x="333" y="110"/>
                        </a:cubicBezTo>
                        <a:cubicBezTo>
                          <a:pt x="333" y="109"/>
                          <a:pt x="333" y="109"/>
                          <a:pt x="333" y="109"/>
                        </a:cubicBezTo>
                        <a:cubicBezTo>
                          <a:pt x="331" y="110"/>
                          <a:pt x="331" y="110"/>
                          <a:pt x="331" y="110"/>
                        </a:cubicBezTo>
                        <a:cubicBezTo>
                          <a:pt x="329" y="110"/>
                          <a:pt x="329" y="110"/>
                          <a:pt x="329" y="110"/>
                        </a:cubicBezTo>
                        <a:cubicBezTo>
                          <a:pt x="329" y="110"/>
                          <a:pt x="329" y="110"/>
                          <a:pt x="329" y="110"/>
                        </a:cubicBezTo>
                        <a:cubicBezTo>
                          <a:pt x="327" y="110"/>
                          <a:pt x="327" y="110"/>
                          <a:pt x="327" y="110"/>
                        </a:cubicBezTo>
                        <a:cubicBezTo>
                          <a:pt x="326" y="109"/>
                          <a:pt x="326" y="109"/>
                          <a:pt x="326" y="109"/>
                        </a:cubicBezTo>
                        <a:cubicBezTo>
                          <a:pt x="326" y="109"/>
                          <a:pt x="326" y="109"/>
                          <a:pt x="326" y="109"/>
                        </a:cubicBezTo>
                        <a:cubicBezTo>
                          <a:pt x="325" y="110"/>
                          <a:pt x="325" y="110"/>
                          <a:pt x="325" y="110"/>
                        </a:cubicBezTo>
                        <a:cubicBezTo>
                          <a:pt x="326" y="111"/>
                          <a:pt x="326" y="111"/>
                          <a:pt x="326" y="111"/>
                        </a:cubicBezTo>
                        <a:cubicBezTo>
                          <a:pt x="325" y="111"/>
                          <a:pt x="325" y="111"/>
                          <a:pt x="325" y="111"/>
                        </a:cubicBezTo>
                        <a:cubicBezTo>
                          <a:pt x="325" y="112"/>
                          <a:pt x="325" y="112"/>
                          <a:pt x="325" y="112"/>
                        </a:cubicBezTo>
                        <a:cubicBezTo>
                          <a:pt x="326" y="113"/>
                          <a:pt x="326" y="113"/>
                          <a:pt x="326" y="113"/>
                        </a:cubicBezTo>
                        <a:cubicBezTo>
                          <a:pt x="328" y="114"/>
                          <a:pt x="328" y="114"/>
                          <a:pt x="328" y="114"/>
                        </a:cubicBezTo>
                        <a:cubicBezTo>
                          <a:pt x="328" y="115"/>
                          <a:pt x="328" y="115"/>
                          <a:pt x="328" y="115"/>
                        </a:cubicBezTo>
                        <a:cubicBezTo>
                          <a:pt x="327" y="116"/>
                          <a:pt x="327" y="116"/>
                          <a:pt x="327" y="116"/>
                        </a:cubicBezTo>
                        <a:cubicBezTo>
                          <a:pt x="327" y="116"/>
                          <a:pt x="327" y="116"/>
                          <a:pt x="327" y="116"/>
                        </a:cubicBezTo>
                        <a:cubicBezTo>
                          <a:pt x="324" y="119"/>
                          <a:pt x="324" y="119"/>
                          <a:pt x="324" y="119"/>
                        </a:cubicBezTo>
                        <a:cubicBezTo>
                          <a:pt x="321" y="122"/>
                          <a:pt x="321" y="122"/>
                          <a:pt x="321" y="122"/>
                        </a:cubicBezTo>
                        <a:cubicBezTo>
                          <a:pt x="320" y="122"/>
                          <a:pt x="320" y="122"/>
                          <a:pt x="320" y="122"/>
                        </a:cubicBezTo>
                        <a:cubicBezTo>
                          <a:pt x="319" y="122"/>
                          <a:pt x="319" y="122"/>
                          <a:pt x="319" y="122"/>
                        </a:cubicBezTo>
                        <a:cubicBezTo>
                          <a:pt x="318" y="124"/>
                          <a:pt x="318" y="124"/>
                          <a:pt x="318" y="124"/>
                        </a:cubicBezTo>
                        <a:cubicBezTo>
                          <a:pt x="317" y="124"/>
                          <a:pt x="317" y="124"/>
                          <a:pt x="317" y="124"/>
                        </a:cubicBezTo>
                        <a:cubicBezTo>
                          <a:pt x="314" y="123"/>
                          <a:pt x="314" y="123"/>
                          <a:pt x="314" y="123"/>
                        </a:cubicBezTo>
                        <a:cubicBezTo>
                          <a:pt x="313" y="122"/>
                          <a:pt x="313" y="122"/>
                          <a:pt x="313" y="122"/>
                        </a:cubicBezTo>
                        <a:cubicBezTo>
                          <a:pt x="312" y="121"/>
                          <a:pt x="312" y="121"/>
                          <a:pt x="312" y="121"/>
                        </a:cubicBezTo>
                        <a:cubicBezTo>
                          <a:pt x="310" y="120"/>
                          <a:pt x="310" y="120"/>
                          <a:pt x="310" y="120"/>
                        </a:cubicBezTo>
                        <a:cubicBezTo>
                          <a:pt x="310" y="120"/>
                          <a:pt x="310" y="120"/>
                          <a:pt x="310" y="120"/>
                        </a:cubicBezTo>
                        <a:cubicBezTo>
                          <a:pt x="311" y="120"/>
                          <a:pt x="311" y="120"/>
                          <a:pt x="311" y="120"/>
                        </a:cubicBezTo>
                        <a:cubicBezTo>
                          <a:pt x="312" y="119"/>
                          <a:pt x="312" y="119"/>
                          <a:pt x="312" y="119"/>
                        </a:cubicBezTo>
                        <a:cubicBezTo>
                          <a:pt x="311" y="118"/>
                          <a:pt x="311" y="118"/>
                          <a:pt x="311" y="118"/>
                        </a:cubicBezTo>
                        <a:cubicBezTo>
                          <a:pt x="310" y="118"/>
                          <a:pt x="310" y="118"/>
                          <a:pt x="310" y="118"/>
                        </a:cubicBezTo>
                        <a:cubicBezTo>
                          <a:pt x="308" y="115"/>
                          <a:pt x="308" y="115"/>
                          <a:pt x="308" y="115"/>
                        </a:cubicBezTo>
                        <a:cubicBezTo>
                          <a:pt x="307" y="114"/>
                          <a:pt x="307" y="114"/>
                          <a:pt x="307" y="114"/>
                        </a:cubicBezTo>
                        <a:cubicBezTo>
                          <a:pt x="304" y="114"/>
                          <a:pt x="304" y="114"/>
                          <a:pt x="304" y="114"/>
                        </a:cubicBezTo>
                        <a:cubicBezTo>
                          <a:pt x="302" y="113"/>
                          <a:pt x="302" y="113"/>
                          <a:pt x="302" y="113"/>
                        </a:cubicBezTo>
                        <a:cubicBezTo>
                          <a:pt x="299" y="113"/>
                          <a:pt x="299" y="113"/>
                          <a:pt x="299" y="113"/>
                        </a:cubicBezTo>
                        <a:cubicBezTo>
                          <a:pt x="298" y="113"/>
                          <a:pt x="298" y="113"/>
                          <a:pt x="298" y="113"/>
                        </a:cubicBezTo>
                        <a:cubicBezTo>
                          <a:pt x="298" y="114"/>
                          <a:pt x="298" y="114"/>
                          <a:pt x="298" y="114"/>
                        </a:cubicBezTo>
                        <a:cubicBezTo>
                          <a:pt x="299" y="115"/>
                          <a:pt x="299" y="115"/>
                          <a:pt x="299" y="115"/>
                        </a:cubicBezTo>
                        <a:cubicBezTo>
                          <a:pt x="300" y="114"/>
                          <a:pt x="300" y="114"/>
                          <a:pt x="300" y="114"/>
                        </a:cubicBezTo>
                        <a:cubicBezTo>
                          <a:pt x="300" y="114"/>
                          <a:pt x="300" y="114"/>
                          <a:pt x="300" y="114"/>
                        </a:cubicBezTo>
                        <a:cubicBezTo>
                          <a:pt x="303" y="115"/>
                          <a:pt x="303" y="115"/>
                          <a:pt x="303" y="115"/>
                        </a:cubicBezTo>
                        <a:cubicBezTo>
                          <a:pt x="306" y="115"/>
                          <a:pt x="306" y="115"/>
                          <a:pt x="306" y="115"/>
                        </a:cubicBezTo>
                        <a:cubicBezTo>
                          <a:pt x="306" y="115"/>
                          <a:pt x="306" y="115"/>
                          <a:pt x="306" y="115"/>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6" y="119"/>
                          <a:pt x="306" y="119"/>
                          <a:pt x="306" y="119"/>
                        </a:cubicBezTo>
                        <a:cubicBezTo>
                          <a:pt x="306" y="119"/>
                          <a:pt x="306" y="119"/>
                          <a:pt x="306" y="119"/>
                        </a:cubicBezTo>
                        <a:cubicBezTo>
                          <a:pt x="308" y="122"/>
                          <a:pt x="308" y="122"/>
                          <a:pt x="308" y="122"/>
                        </a:cubicBezTo>
                        <a:cubicBezTo>
                          <a:pt x="308" y="124"/>
                          <a:pt x="308" y="124"/>
                          <a:pt x="308" y="124"/>
                        </a:cubicBezTo>
                        <a:cubicBezTo>
                          <a:pt x="311" y="124"/>
                          <a:pt x="311" y="124"/>
                          <a:pt x="311" y="124"/>
                        </a:cubicBezTo>
                        <a:cubicBezTo>
                          <a:pt x="313" y="125"/>
                          <a:pt x="313" y="125"/>
                          <a:pt x="313" y="125"/>
                        </a:cubicBezTo>
                        <a:cubicBezTo>
                          <a:pt x="318" y="126"/>
                          <a:pt x="318" y="126"/>
                          <a:pt x="318" y="126"/>
                        </a:cubicBezTo>
                        <a:cubicBezTo>
                          <a:pt x="318" y="127"/>
                          <a:pt x="318" y="127"/>
                          <a:pt x="318" y="127"/>
                        </a:cubicBezTo>
                        <a:cubicBezTo>
                          <a:pt x="317" y="128"/>
                          <a:pt x="317" y="128"/>
                          <a:pt x="317" y="128"/>
                        </a:cubicBezTo>
                        <a:cubicBezTo>
                          <a:pt x="316" y="129"/>
                          <a:pt x="316" y="129"/>
                          <a:pt x="316" y="129"/>
                        </a:cubicBezTo>
                        <a:cubicBezTo>
                          <a:pt x="315" y="129"/>
                          <a:pt x="315" y="129"/>
                          <a:pt x="315" y="129"/>
                        </a:cubicBezTo>
                        <a:cubicBezTo>
                          <a:pt x="313" y="131"/>
                          <a:pt x="313" y="131"/>
                          <a:pt x="313" y="131"/>
                        </a:cubicBezTo>
                        <a:cubicBezTo>
                          <a:pt x="313" y="131"/>
                          <a:pt x="313" y="131"/>
                          <a:pt x="313" y="131"/>
                        </a:cubicBezTo>
                        <a:cubicBezTo>
                          <a:pt x="312" y="131"/>
                          <a:pt x="312" y="131"/>
                          <a:pt x="312" y="131"/>
                        </a:cubicBezTo>
                        <a:cubicBezTo>
                          <a:pt x="312" y="132"/>
                          <a:pt x="312" y="132"/>
                          <a:pt x="312" y="132"/>
                        </a:cubicBezTo>
                        <a:cubicBezTo>
                          <a:pt x="308" y="136"/>
                          <a:pt x="308" y="136"/>
                          <a:pt x="308" y="136"/>
                        </a:cubicBezTo>
                        <a:cubicBezTo>
                          <a:pt x="306" y="137"/>
                          <a:pt x="306" y="137"/>
                          <a:pt x="306" y="137"/>
                        </a:cubicBezTo>
                        <a:cubicBezTo>
                          <a:pt x="305" y="139"/>
                          <a:pt x="305" y="139"/>
                          <a:pt x="305" y="139"/>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1" y="138"/>
                          <a:pt x="301" y="138"/>
                          <a:pt x="301" y="138"/>
                        </a:cubicBezTo>
                        <a:cubicBezTo>
                          <a:pt x="300" y="137"/>
                          <a:pt x="300" y="137"/>
                          <a:pt x="300" y="137"/>
                        </a:cubicBezTo>
                        <a:cubicBezTo>
                          <a:pt x="300" y="138"/>
                          <a:pt x="300" y="138"/>
                          <a:pt x="300" y="138"/>
                        </a:cubicBezTo>
                        <a:cubicBezTo>
                          <a:pt x="299" y="137"/>
                          <a:pt x="299" y="137"/>
                          <a:pt x="299" y="137"/>
                        </a:cubicBezTo>
                        <a:cubicBezTo>
                          <a:pt x="299" y="137"/>
                          <a:pt x="299" y="137"/>
                          <a:pt x="299" y="137"/>
                        </a:cubicBezTo>
                        <a:cubicBezTo>
                          <a:pt x="300" y="136"/>
                          <a:pt x="300" y="136"/>
                          <a:pt x="300" y="136"/>
                        </a:cubicBezTo>
                        <a:cubicBezTo>
                          <a:pt x="299" y="136"/>
                          <a:pt x="299" y="136"/>
                          <a:pt x="299" y="136"/>
                        </a:cubicBezTo>
                        <a:cubicBezTo>
                          <a:pt x="299" y="135"/>
                          <a:pt x="299" y="135"/>
                          <a:pt x="299" y="135"/>
                        </a:cubicBezTo>
                        <a:cubicBezTo>
                          <a:pt x="298" y="136"/>
                          <a:pt x="298" y="136"/>
                          <a:pt x="298" y="136"/>
                        </a:cubicBezTo>
                        <a:cubicBezTo>
                          <a:pt x="297" y="137"/>
                          <a:pt x="297" y="137"/>
                          <a:pt x="297" y="137"/>
                        </a:cubicBezTo>
                        <a:cubicBezTo>
                          <a:pt x="297" y="137"/>
                          <a:pt x="297" y="137"/>
                          <a:pt x="297" y="137"/>
                        </a:cubicBezTo>
                        <a:cubicBezTo>
                          <a:pt x="296" y="134"/>
                          <a:pt x="296" y="134"/>
                          <a:pt x="296" y="134"/>
                        </a:cubicBezTo>
                        <a:cubicBezTo>
                          <a:pt x="295" y="137"/>
                          <a:pt x="295" y="137"/>
                          <a:pt x="295" y="137"/>
                        </a:cubicBezTo>
                        <a:cubicBezTo>
                          <a:pt x="296" y="138"/>
                          <a:pt x="296" y="138"/>
                          <a:pt x="296" y="138"/>
                        </a:cubicBezTo>
                        <a:cubicBezTo>
                          <a:pt x="296" y="140"/>
                          <a:pt x="296" y="140"/>
                          <a:pt x="296" y="140"/>
                        </a:cubicBezTo>
                        <a:cubicBezTo>
                          <a:pt x="294" y="142"/>
                          <a:pt x="294" y="142"/>
                          <a:pt x="294" y="142"/>
                        </a:cubicBezTo>
                        <a:cubicBezTo>
                          <a:pt x="294" y="142"/>
                          <a:pt x="294" y="142"/>
                          <a:pt x="294" y="142"/>
                        </a:cubicBezTo>
                        <a:cubicBezTo>
                          <a:pt x="294" y="141"/>
                          <a:pt x="294" y="141"/>
                          <a:pt x="294" y="141"/>
                        </a:cubicBezTo>
                        <a:cubicBezTo>
                          <a:pt x="292" y="139"/>
                          <a:pt x="292" y="139"/>
                          <a:pt x="292" y="139"/>
                        </a:cubicBezTo>
                        <a:cubicBezTo>
                          <a:pt x="292" y="141"/>
                          <a:pt x="292" y="141"/>
                          <a:pt x="292" y="141"/>
                        </a:cubicBezTo>
                        <a:cubicBezTo>
                          <a:pt x="293" y="141"/>
                          <a:pt x="293" y="141"/>
                          <a:pt x="293" y="141"/>
                        </a:cubicBezTo>
                        <a:cubicBezTo>
                          <a:pt x="292" y="142"/>
                          <a:pt x="292" y="142"/>
                          <a:pt x="292" y="142"/>
                        </a:cubicBezTo>
                        <a:cubicBezTo>
                          <a:pt x="291" y="143"/>
                          <a:pt x="291" y="143"/>
                          <a:pt x="291" y="143"/>
                        </a:cubicBezTo>
                        <a:cubicBezTo>
                          <a:pt x="291" y="143"/>
                          <a:pt x="291" y="143"/>
                          <a:pt x="291" y="143"/>
                        </a:cubicBezTo>
                        <a:cubicBezTo>
                          <a:pt x="290" y="142"/>
                          <a:pt x="290" y="142"/>
                          <a:pt x="290" y="142"/>
                        </a:cubicBezTo>
                        <a:cubicBezTo>
                          <a:pt x="290" y="142"/>
                          <a:pt x="290" y="142"/>
                          <a:pt x="290" y="142"/>
                        </a:cubicBezTo>
                        <a:cubicBezTo>
                          <a:pt x="289" y="141"/>
                          <a:pt x="289" y="141"/>
                          <a:pt x="289" y="141"/>
                        </a:cubicBezTo>
                        <a:cubicBezTo>
                          <a:pt x="288" y="139"/>
                          <a:pt x="288" y="139"/>
                          <a:pt x="288" y="139"/>
                        </a:cubicBezTo>
                        <a:cubicBezTo>
                          <a:pt x="285" y="138"/>
                          <a:pt x="285" y="138"/>
                          <a:pt x="285" y="138"/>
                        </a:cubicBezTo>
                        <a:cubicBezTo>
                          <a:pt x="283" y="137"/>
                          <a:pt x="283" y="137"/>
                          <a:pt x="283" y="137"/>
                        </a:cubicBezTo>
                        <a:cubicBezTo>
                          <a:pt x="282" y="135"/>
                          <a:pt x="282" y="135"/>
                          <a:pt x="282" y="135"/>
                        </a:cubicBezTo>
                        <a:cubicBezTo>
                          <a:pt x="281" y="135"/>
                          <a:pt x="281" y="135"/>
                          <a:pt x="281" y="135"/>
                        </a:cubicBezTo>
                        <a:cubicBezTo>
                          <a:pt x="279" y="133"/>
                          <a:pt x="279" y="133"/>
                          <a:pt x="279" y="133"/>
                        </a:cubicBezTo>
                        <a:cubicBezTo>
                          <a:pt x="278" y="132"/>
                          <a:pt x="278" y="132"/>
                          <a:pt x="278" y="132"/>
                        </a:cubicBezTo>
                        <a:cubicBezTo>
                          <a:pt x="278" y="134"/>
                          <a:pt x="278" y="134"/>
                          <a:pt x="278" y="134"/>
                        </a:cubicBezTo>
                        <a:cubicBezTo>
                          <a:pt x="277" y="134"/>
                          <a:pt x="277" y="134"/>
                          <a:pt x="277" y="134"/>
                        </a:cubicBezTo>
                        <a:cubicBezTo>
                          <a:pt x="277" y="134"/>
                          <a:pt x="277" y="134"/>
                          <a:pt x="277" y="134"/>
                        </a:cubicBezTo>
                        <a:cubicBezTo>
                          <a:pt x="278" y="136"/>
                          <a:pt x="278" y="136"/>
                          <a:pt x="278" y="136"/>
                        </a:cubicBezTo>
                        <a:cubicBezTo>
                          <a:pt x="279" y="137"/>
                          <a:pt x="279" y="137"/>
                          <a:pt x="279" y="137"/>
                        </a:cubicBezTo>
                        <a:cubicBezTo>
                          <a:pt x="280" y="137"/>
                          <a:pt x="280" y="137"/>
                          <a:pt x="280" y="137"/>
                        </a:cubicBezTo>
                        <a:cubicBezTo>
                          <a:pt x="279" y="135"/>
                          <a:pt x="279" y="135"/>
                          <a:pt x="279" y="135"/>
                        </a:cubicBezTo>
                        <a:cubicBezTo>
                          <a:pt x="279" y="135"/>
                          <a:pt x="279" y="135"/>
                          <a:pt x="279" y="135"/>
                        </a:cubicBezTo>
                        <a:cubicBezTo>
                          <a:pt x="280" y="135"/>
                          <a:pt x="280" y="135"/>
                          <a:pt x="280" y="135"/>
                        </a:cubicBezTo>
                        <a:cubicBezTo>
                          <a:pt x="282" y="138"/>
                          <a:pt x="282" y="138"/>
                          <a:pt x="282" y="138"/>
                        </a:cubicBezTo>
                        <a:cubicBezTo>
                          <a:pt x="284" y="139"/>
                          <a:pt x="284" y="139"/>
                          <a:pt x="284" y="139"/>
                        </a:cubicBezTo>
                        <a:cubicBezTo>
                          <a:pt x="284" y="140"/>
                          <a:pt x="284" y="140"/>
                          <a:pt x="284" y="140"/>
                        </a:cubicBezTo>
                        <a:cubicBezTo>
                          <a:pt x="283" y="140"/>
                          <a:pt x="283" y="140"/>
                          <a:pt x="283" y="140"/>
                        </a:cubicBezTo>
                        <a:cubicBezTo>
                          <a:pt x="282" y="141"/>
                          <a:pt x="282" y="141"/>
                          <a:pt x="282" y="141"/>
                        </a:cubicBezTo>
                        <a:cubicBezTo>
                          <a:pt x="280" y="140"/>
                          <a:pt x="280" y="140"/>
                          <a:pt x="280" y="140"/>
                        </a:cubicBezTo>
                        <a:cubicBezTo>
                          <a:pt x="281" y="141"/>
                          <a:pt x="281" y="141"/>
                          <a:pt x="281" y="141"/>
                        </a:cubicBezTo>
                        <a:cubicBezTo>
                          <a:pt x="281" y="142"/>
                          <a:pt x="281" y="142"/>
                          <a:pt x="281" y="142"/>
                        </a:cubicBezTo>
                        <a:cubicBezTo>
                          <a:pt x="282" y="142"/>
                          <a:pt x="282" y="142"/>
                          <a:pt x="282" y="142"/>
                        </a:cubicBezTo>
                        <a:cubicBezTo>
                          <a:pt x="284" y="142"/>
                          <a:pt x="284" y="142"/>
                          <a:pt x="284" y="142"/>
                        </a:cubicBezTo>
                        <a:cubicBezTo>
                          <a:pt x="286" y="140"/>
                          <a:pt x="286" y="140"/>
                          <a:pt x="286" y="140"/>
                        </a:cubicBezTo>
                        <a:cubicBezTo>
                          <a:pt x="286" y="140"/>
                          <a:pt x="286" y="140"/>
                          <a:pt x="286" y="140"/>
                        </a:cubicBezTo>
                        <a:cubicBezTo>
                          <a:pt x="287" y="141"/>
                          <a:pt x="287" y="141"/>
                          <a:pt x="287" y="141"/>
                        </a:cubicBezTo>
                        <a:cubicBezTo>
                          <a:pt x="287" y="142"/>
                          <a:pt x="287" y="142"/>
                          <a:pt x="287" y="142"/>
                        </a:cubicBezTo>
                        <a:cubicBezTo>
                          <a:pt x="289" y="145"/>
                          <a:pt x="289" y="145"/>
                          <a:pt x="289" y="145"/>
                        </a:cubicBezTo>
                        <a:cubicBezTo>
                          <a:pt x="289" y="148"/>
                          <a:pt x="289" y="148"/>
                          <a:pt x="289" y="148"/>
                        </a:cubicBezTo>
                        <a:cubicBezTo>
                          <a:pt x="287" y="149"/>
                          <a:pt x="287" y="149"/>
                          <a:pt x="287" y="149"/>
                        </a:cubicBezTo>
                        <a:cubicBezTo>
                          <a:pt x="287" y="149"/>
                          <a:pt x="287" y="149"/>
                          <a:pt x="287" y="149"/>
                        </a:cubicBezTo>
                        <a:cubicBezTo>
                          <a:pt x="286" y="150"/>
                          <a:pt x="286" y="150"/>
                          <a:pt x="286" y="150"/>
                        </a:cubicBezTo>
                        <a:cubicBezTo>
                          <a:pt x="284" y="150"/>
                          <a:pt x="284" y="150"/>
                          <a:pt x="284" y="150"/>
                        </a:cubicBezTo>
                        <a:cubicBezTo>
                          <a:pt x="284" y="149"/>
                          <a:pt x="284" y="149"/>
                          <a:pt x="284" y="149"/>
                        </a:cubicBezTo>
                        <a:cubicBezTo>
                          <a:pt x="281" y="149"/>
                          <a:pt x="281" y="149"/>
                          <a:pt x="281" y="149"/>
                        </a:cubicBezTo>
                        <a:cubicBezTo>
                          <a:pt x="279" y="147"/>
                          <a:pt x="279" y="147"/>
                          <a:pt x="279" y="147"/>
                        </a:cubicBezTo>
                        <a:cubicBezTo>
                          <a:pt x="279" y="145"/>
                          <a:pt x="279" y="145"/>
                          <a:pt x="279" y="145"/>
                        </a:cubicBezTo>
                        <a:cubicBezTo>
                          <a:pt x="278" y="144"/>
                          <a:pt x="278" y="144"/>
                          <a:pt x="278" y="144"/>
                        </a:cubicBezTo>
                        <a:cubicBezTo>
                          <a:pt x="277" y="144"/>
                          <a:pt x="277" y="144"/>
                          <a:pt x="277" y="144"/>
                        </a:cubicBezTo>
                        <a:cubicBezTo>
                          <a:pt x="277" y="145"/>
                          <a:pt x="277" y="145"/>
                          <a:pt x="277" y="145"/>
                        </a:cubicBezTo>
                        <a:cubicBezTo>
                          <a:pt x="277" y="146"/>
                          <a:pt x="277" y="146"/>
                          <a:pt x="277" y="146"/>
                        </a:cubicBezTo>
                        <a:cubicBezTo>
                          <a:pt x="278" y="148"/>
                          <a:pt x="278" y="148"/>
                          <a:pt x="278" y="148"/>
                        </a:cubicBezTo>
                        <a:cubicBezTo>
                          <a:pt x="279" y="150"/>
                          <a:pt x="279" y="150"/>
                          <a:pt x="279" y="150"/>
                        </a:cubicBezTo>
                        <a:cubicBezTo>
                          <a:pt x="280" y="153"/>
                          <a:pt x="280" y="153"/>
                          <a:pt x="280" y="153"/>
                        </a:cubicBezTo>
                        <a:cubicBezTo>
                          <a:pt x="280" y="153"/>
                          <a:pt x="280" y="153"/>
                          <a:pt x="280" y="153"/>
                        </a:cubicBezTo>
                        <a:cubicBezTo>
                          <a:pt x="279" y="153"/>
                          <a:pt x="279" y="153"/>
                          <a:pt x="279" y="153"/>
                        </a:cubicBezTo>
                        <a:cubicBezTo>
                          <a:pt x="278" y="153"/>
                          <a:pt x="278" y="153"/>
                          <a:pt x="278" y="153"/>
                        </a:cubicBezTo>
                        <a:cubicBezTo>
                          <a:pt x="278" y="151"/>
                          <a:pt x="278" y="151"/>
                          <a:pt x="278" y="151"/>
                        </a:cubicBezTo>
                        <a:cubicBezTo>
                          <a:pt x="278" y="150"/>
                          <a:pt x="278" y="150"/>
                          <a:pt x="278" y="150"/>
                        </a:cubicBezTo>
                        <a:cubicBezTo>
                          <a:pt x="277" y="152"/>
                          <a:pt x="277" y="152"/>
                          <a:pt x="277" y="152"/>
                        </a:cubicBezTo>
                        <a:cubicBezTo>
                          <a:pt x="277" y="152"/>
                          <a:pt x="277" y="152"/>
                          <a:pt x="277" y="152"/>
                        </a:cubicBezTo>
                        <a:cubicBezTo>
                          <a:pt x="277" y="153"/>
                          <a:pt x="277" y="153"/>
                          <a:pt x="277" y="153"/>
                        </a:cubicBezTo>
                        <a:cubicBezTo>
                          <a:pt x="278" y="154"/>
                          <a:pt x="278" y="154"/>
                          <a:pt x="278" y="154"/>
                        </a:cubicBezTo>
                        <a:cubicBezTo>
                          <a:pt x="278" y="154"/>
                          <a:pt x="278" y="154"/>
                          <a:pt x="278" y="154"/>
                        </a:cubicBezTo>
                        <a:cubicBezTo>
                          <a:pt x="276" y="154"/>
                          <a:pt x="276" y="154"/>
                          <a:pt x="276" y="154"/>
                        </a:cubicBezTo>
                        <a:cubicBezTo>
                          <a:pt x="276" y="153"/>
                          <a:pt x="276" y="153"/>
                          <a:pt x="276" y="153"/>
                        </a:cubicBezTo>
                        <a:cubicBezTo>
                          <a:pt x="275" y="155"/>
                          <a:pt x="275" y="155"/>
                          <a:pt x="275" y="155"/>
                        </a:cubicBezTo>
                        <a:cubicBezTo>
                          <a:pt x="276" y="155"/>
                          <a:pt x="276" y="155"/>
                          <a:pt x="276" y="155"/>
                        </a:cubicBezTo>
                        <a:cubicBezTo>
                          <a:pt x="276" y="156"/>
                          <a:pt x="276" y="156"/>
                          <a:pt x="276" y="156"/>
                        </a:cubicBezTo>
                        <a:cubicBezTo>
                          <a:pt x="276" y="157"/>
                          <a:pt x="276" y="157"/>
                          <a:pt x="276" y="157"/>
                        </a:cubicBezTo>
                        <a:cubicBezTo>
                          <a:pt x="276" y="156"/>
                          <a:pt x="276" y="156"/>
                          <a:pt x="276" y="156"/>
                        </a:cubicBezTo>
                        <a:cubicBezTo>
                          <a:pt x="275" y="156"/>
                          <a:pt x="275" y="156"/>
                          <a:pt x="275" y="156"/>
                        </a:cubicBezTo>
                        <a:cubicBezTo>
                          <a:pt x="274" y="156"/>
                          <a:pt x="274" y="156"/>
                          <a:pt x="274" y="156"/>
                        </a:cubicBezTo>
                        <a:cubicBezTo>
                          <a:pt x="275" y="157"/>
                          <a:pt x="275" y="157"/>
                          <a:pt x="275" y="157"/>
                        </a:cubicBezTo>
                        <a:cubicBezTo>
                          <a:pt x="275" y="157"/>
                          <a:pt x="275" y="157"/>
                          <a:pt x="275" y="157"/>
                        </a:cubicBezTo>
                        <a:cubicBezTo>
                          <a:pt x="274" y="157"/>
                          <a:pt x="274" y="157"/>
                          <a:pt x="274" y="157"/>
                        </a:cubicBezTo>
                        <a:cubicBezTo>
                          <a:pt x="273" y="157"/>
                          <a:pt x="273" y="157"/>
                          <a:pt x="273" y="157"/>
                        </a:cubicBezTo>
                        <a:cubicBezTo>
                          <a:pt x="272" y="158"/>
                          <a:pt x="272" y="158"/>
                          <a:pt x="272" y="158"/>
                        </a:cubicBezTo>
                        <a:cubicBezTo>
                          <a:pt x="270" y="158"/>
                          <a:pt x="270" y="158"/>
                          <a:pt x="270" y="158"/>
                        </a:cubicBezTo>
                        <a:cubicBezTo>
                          <a:pt x="271" y="159"/>
                          <a:pt x="271" y="159"/>
                          <a:pt x="271" y="159"/>
                        </a:cubicBezTo>
                        <a:cubicBezTo>
                          <a:pt x="271" y="160"/>
                          <a:pt x="271" y="160"/>
                          <a:pt x="271" y="160"/>
                        </a:cubicBezTo>
                        <a:cubicBezTo>
                          <a:pt x="271" y="160"/>
                          <a:pt x="271" y="160"/>
                          <a:pt x="271" y="160"/>
                        </a:cubicBezTo>
                        <a:cubicBezTo>
                          <a:pt x="271" y="160"/>
                          <a:pt x="271" y="160"/>
                          <a:pt x="271" y="160"/>
                        </a:cubicBezTo>
                        <a:cubicBezTo>
                          <a:pt x="270" y="158"/>
                          <a:pt x="270" y="158"/>
                          <a:pt x="270" y="158"/>
                        </a:cubicBezTo>
                        <a:cubicBezTo>
                          <a:pt x="268" y="158"/>
                          <a:pt x="268" y="158"/>
                          <a:pt x="268" y="158"/>
                        </a:cubicBezTo>
                        <a:cubicBezTo>
                          <a:pt x="268" y="159"/>
                          <a:pt x="268" y="159"/>
                          <a:pt x="268" y="159"/>
                        </a:cubicBezTo>
                        <a:cubicBezTo>
                          <a:pt x="268" y="159"/>
                          <a:pt x="268" y="159"/>
                          <a:pt x="268" y="159"/>
                        </a:cubicBezTo>
                        <a:cubicBezTo>
                          <a:pt x="267" y="160"/>
                          <a:pt x="267" y="160"/>
                          <a:pt x="267" y="160"/>
                        </a:cubicBezTo>
                        <a:cubicBezTo>
                          <a:pt x="269" y="161"/>
                          <a:pt x="269" y="161"/>
                          <a:pt x="269" y="161"/>
                        </a:cubicBezTo>
                        <a:cubicBezTo>
                          <a:pt x="268" y="161"/>
                          <a:pt x="268" y="161"/>
                          <a:pt x="268" y="161"/>
                        </a:cubicBezTo>
                        <a:cubicBezTo>
                          <a:pt x="268" y="162"/>
                          <a:pt x="268" y="162"/>
                          <a:pt x="268" y="162"/>
                        </a:cubicBezTo>
                        <a:cubicBezTo>
                          <a:pt x="267" y="162"/>
                          <a:pt x="267" y="162"/>
                          <a:pt x="267" y="162"/>
                        </a:cubicBezTo>
                        <a:cubicBezTo>
                          <a:pt x="266" y="164"/>
                          <a:pt x="266" y="164"/>
                          <a:pt x="266" y="164"/>
                        </a:cubicBezTo>
                        <a:cubicBezTo>
                          <a:pt x="265" y="164"/>
                          <a:pt x="265" y="164"/>
                          <a:pt x="265" y="164"/>
                        </a:cubicBezTo>
                        <a:cubicBezTo>
                          <a:pt x="265" y="165"/>
                          <a:pt x="265" y="165"/>
                          <a:pt x="265" y="165"/>
                        </a:cubicBezTo>
                        <a:cubicBezTo>
                          <a:pt x="265" y="166"/>
                          <a:pt x="265" y="166"/>
                          <a:pt x="265" y="166"/>
                        </a:cubicBezTo>
                        <a:cubicBezTo>
                          <a:pt x="264" y="166"/>
                          <a:pt x="264" y="166"/>
                          <a:pt x="264" y="166"/>
                        </a:cubicBezTo>
                        <a:cubicBezTo>
                          <a:pt x="263" y="167"/>
                          <a:pt x="263" y="167"/>
                          <a:pt x="263" y="167"/>
                        </a:cubicBezTo>
                        <a:cubicBezTo>
                          <a:pt x="264" y="168"/>
                          <a:pt x="264" y="168"/>
                          <a:pt x="264" y="168"/>
                        </a:cubicBezTo>
                        <a:cubicBezTo>
                          <a:pt x="263" y="168"/>
                          <a:pt x="263" y="168"/>
                          <a:pt x="263" y="168"/>
                        </a:cubicBezTo>
                        <a:cubicBezTo>
                          <a:pt x="261" y="170"/>
                          <a:pt x="261" y="170"/>
                          <a:pt x="261" y="170"/>
                        </a:cubicBezTo>
                        <a:cubicBezTo>
                          <a:pt x="260" y="171"/>
                          <a:pt x="260" y="171"/>
                          <a:pt x="260" y="171"/>
                        </a:cubicBezTo>
                        <a:cubicBezTo>
                          <a:pt x="259" y="172"/>
                          <a:pt x="259" y="172"/>
                          <a:pt x="259" y="172"/>
                        </a:cubicBezTo>
                        <a:cubicBezTo>
                          <a:pt x="258" y="173"/>
                          <a:pt x="258" y="173"/>
                          <a:pt x="258" y="173"/>
                        </a:cubicBezTo>
                        <a:cubicBezTo>
                          <a:pt x="257" y="172"/>
                          <a:pt x="257" y="172"/>
                          <a:pt x="257" y="172"/>
                        </a:cubicBezTo>
                        <a:cubicBezTo>
                          <a:pt x="257" y="172"/>
                          <a:pt x="257" y="172"/>
                          <a:pt x="257" y="172"/>
                        </a:cubicBezTo>
                        <a:cubicBezTo>
                          <a:pt x="257" y="173"/>
                          <a:pt x="257" y="173"/>
                          <a:pt x="257" y="173"/>
                        </a:cubicBezTo>
                        <a:cubicBezTo>
                          <a:pt x="257" y="175"/>
                          <a:pt x="257" y="175"/>
                          <a:pt x="257" y="175"/>
                        </a:cubicBezTo>
                        <a:cubicBezTo>
                          <a:pt x="256" y="175"/>
                          <a:pt x="256" y="175"/>
                          <a:pt x="256" y="175"/>
                        </a:cubicBezTo>
                        <a:cubicBezTo>
                          <a:pt x="256" y="178"/>
                          <a:pt x="256" y="178"/>
                          <a:pt x="256" y="178"/>
                        </a:cubicBezTo>
                        <a:cubicBezTo>
                          <a:pt x="255" y="179"/>
                          <a:pt x="255" y="179"/>
                          <a:pt x="255" y="179"/>
                        </a:cubicBezTo>
                        <a:cubicBezTo>
                          <a:pt x="254" y="181"/>
                          <a:pt x="254" y="181"/>
                          <a:pt x="254" y="181"/>
                        </a:cubicBezTo>
                        <a:cubicBezTo>
                          <a:pt x="253" y="181"/>
                          <a:pt x="253" y="181"/>
                          <a:pt x="253" y="181"/>
                        </a:cubicBezTo>
                        <a:cubicBezTo>
                          <a:pt x="252" y="184"/>
                          <a:pt x="252" y="184"/>
                          <a:pt x="252" y="184"/>
                        </a:cubicBezTo>
                        <a:cubicBezTo>
                          <a:pt x="253" y="184"/>
                          <a:pt x="253" y="184"/>
                          <a:pt x="253" y="184"/>
                        </a:cubicBezTo>
                        <a:cubicBezTo>
                          <a:pt x="253" y="186"/>
                          <a:pt x="253" y="186"/>
                          <a:pt x="253" y="186"/>
                        </a:cubicBezTo>
                        <a:cubicBezTo>
                          <a:pt x="252" y="188"/>
                          <a:pt x="252" y="188"/>
                          <a:pt x="252" y="188"/>
                        </a:cubicBezTo>
                        <a:cubicBezTo>
                          <a:pt x="251" y="189"/>
                          <a:pt x="251" y="189"/>
                          <a:pt x="251" y="189"/>
                        </a:cubicBezTo>
                        <a:cubicBezTo>
                          <a:pt x="250" y="189"/>
                          <a:pt x="250" y="189"/>
                          <a:pt x="250" y="189"/>
                        </a:cubicBezTo>
                        <a:cubicBezTo>
                          <a:pt x="249" y="190"/>
                          <a:pt x="249" y="190"/>
                          <a:pt x="249" y="190"/>
                        </a:cubicBezTo>
                        <a:cubicBezTo>
                          <a:pt x="251" y="191"/>
                          <a:pt x="251" y="191"/>
                          <a:pt x="251" y="191"/>
                        </a:cubicBezTo>
                        <a:cubicBezTo>
                          <a:pt x="251" y="191"/>
                          <a:pt x="251" y="191"/>
                          <a:pt x="251" y="191"/>
                        </a:cubicBezTo>
                        <a:cubicBezTo>
                          <a:pt x="251" y="192"/>
                          <a:pt x="251" y="192"/>
                          <a:pt x="251" y="192"/>
                        </a:cubicBezTo>
                        <a:cubicBezTo>
                          <a:pt x="252" y="193"/>
                          <a:pt x="252" y="193"/>
                          <a:pt x="252" y="193"/>
                        </a:cubicBezTo>
                        <a:cubicBezTo>
                          <a:pt x="252" y="195"/>
                          <a:pt x="252" y="195"/>
                          <a:pt x="252" y="195"/>
                        </a:cubicBezTo>
                        <a:cubicBezTo>
                          <a:pt x="252" y="195"/>
                          <a:pt x="252" y="195"/>
                          <a:pt x="252" y="195"/>
                        </a:cubicBezTo>
                        <a:cubicBezTo>
                          <a:pt x="251" y="198"/>
                          <a:pt x="251" y="198"/>
                          <a:pt x="251" y="198"/>
                        </a:cubicBezTo>
                        <a:cubicBezTo>
                          <a:pt x="249" y="199"/>
                          <a:pt x="249" y="199"/>
                          <a:pt x="249" y="199"/>
                        </a:cubicBezTo>
                        <a:cubicBezTo>
                          <a:pt x="246" y="200"/>
                          <a:pt x="246" y="200"/>
                          <a:pt x="246" y="200"/>
                        </a:cubicBezTo>
                        <a:cubicBezTo>
                          <a:pt x="245" y="202"/>
                          <a:pt x="245" y="202"/>
                          <a:pt x="245" y="202"/>
                        </a:cubicBezTo>
                        <a:cubicBezTo>
                          <a:pt x="245" y="202"/>
                          <a:pt x="245" y="202"/>
                          <a:pt x="245" y="202"/>
                        </a:cubicBezTo>
                        <a:cubicBezTo>
                          <a:pt x="247" y="200"/>
                          <a:pt x="247" y="200"/>
                          <a:pt x="247" y="200"/>
                        </a:cubicBezTo>
                        <a:cubicBezTo>
                          <a:pt x="250" y="200"/>
                          <a:pt x="250" y="200"/>
                          <a:pt x="250" y="200"/>
                        </a:cubicBezTo>
                        <a:cubicBezTo>
                          <a:pt x="253" y="197"/>
                          <a:pt x="253" y="197"/>
                          <a:pt x="253" y="197"/>
                        </a:cubicBezTo>
                        <a:cubicBezTo>
                          <a:pt x="254" y="194"/>
                          <a:pt x="254" y="194"/>
                          <a:pt x="254" y="194"/>
                        </a:cubicBezTo>
                        <a:cubicBezTo>
                          <a:pt x="258" y="194"/>
                          <a:pt x="258" y="194"/>
                          <a:pt x="258" y="194"/>
                        </a:cubicBezTo>
                        <a:cubicBezTo>
                          <a:pt x="258" y="195"/>
                          <a:pt x="258" y="195"/>
                          <a:pt x="258" y="195"/>
                        </a:cubicBezTo>
                        <a:cubicBezTo>
                          <a:pt x="258" y="196"/>
                          <a:pt x="258" y="196"/>
                          <a:pt x="258" y="196"/>
                        </a:cubicBezTo>
                        <a:cubicBezTo>
                          <a:pt x="258" y="197"/>
                          <a:pt x="258" y="197"/>
                          <a:pt x="258" y="197"/>
                        </a:cubicBezTo>
                        <a:cubicBezTo>
                          <a:pt x="258" y="198"/>
                          <a:pt x="258" y="198"/>
                          <a:pt x="258" y="198"/>
                        </a:cubicBezTo>
                        <a:cubicBezTo>
                          <a:pt x="259" y="200"/>
                          <a:pt x="259" y="200"/>
                          <a:pt x="259" y="200"/>
                        </a:cubicBezTo>
                        <a:cubicBezTo>
                          <a:pt x="259" y="203"/>
                          <a:pt x="259" y="203"/>
                          <a:pt x="259" y="203"/>
                        </a:cubicBezTo>
                        <a:cubicBezTo>
                          <a:pt x="258" y="205"/>
                          <a:pt x="258" y="205"/>
                          <a:pt x="258" y="205"/>
                        </a:cubicBezTo>
                        <a:cubicBezTo>
                          <a:pt x="258" y="206"/>
                          <a:pt x="258" y="206"/>
                          <a:pt x="258" y="206"/>
                        </a:cubicBezTo>
                        <a:cubicBezTo>
                          <a:pt x="259" y="209"/>
                          <a:pt x="259" y="209"/>
                          <a:pt x="259" y="209"/>
                        </a:cubicBezTo>
                        <a:cubicBezTo>
                          <a:pt x="258" y="210"/>
                          <a:pt x="258" y="210"/>
                          <a:pt x="258" y="210"/>
                        </a:cubicBezTo>
                        <a:cubicBezTo>
                          <a:pt x="255" y="213"/>
                          <a:pt x="255" y="213"/>
                          <a:pt x="255" y="213"/>
                        </a:cubicBezTo>
                        <a:cubicBezTo>
                          <a:pt x="253" y="214"/>
                          <a:pt x="253" y="214"/>
                          <a:pt x="253" y="214"/>
                        </a:cubicBezTo>
                        <a:cubicBezTo>
                          <a:pt x="252" y="214"/>
                          <a:pt x="252" y="214"/>
                          <a:pt x="252" y="214"/>
                        </a:cubicBezTo>
                        <a:cubicBezTo>
                          <a:pt x="249" y="213"/>
                          <a:pt x="249" y="213"/>
                          <a:pt x="249" y="213"/>
                        </a:cubicBezTo>
                        <a:cubicBezTo>
                          <a:pt x="253" y="215"/>
                          <a:pt x="253" y="215"/>
                          <a:pt x="253" y="215"/>
                        </a:cubicBezTo>
                        <a:cubicBezTo>
                          <a:pt x="255" y="215"/>
                          <a:pt x="255" y="215"/>
                          <a:pt x="255" y="215"/>
                        </a:cubicBezTo>
                        <a:cubicBezTo>
                          <a:pt x="259" y="213"/>
                          <a:pt x="259" y="213"/>
                          <a:pt x="259" y="213"/>
                        </a:cubicBezTo>
                        <a:cubicBezTo>
                          <a:pt x="264" y="212"/>
                          <a:pt x="264" y="212"/>
                          <a:pt x="264" y="212"/>
                        </a:cubicBezTo>
                        <a:cubicBezTo>
                          <a:pt x="266" y="212"/>
                          <a:pt x="266" y="212"/>
                          <a:pt x="266" y="212"/>
                        </a:cubicBezTo>
                        <a:cubicBezTo>
                          <a:pt x="269" y="214"/>
                          <a:pt x="269" y="214"/>
                          <a:pt x="269" y="214"/>
                        </a:cubicBezTo>
                        <a:cubicBezTo>
                          <a:pt x="271" y="215"/>
                          <a:pt x="271" y="215"/>
                          <a:pt x="271" y="215"/>
                        </a:cubicBezTo>
                        <a:cubicBezTo>
                          <a:pt x="273" y="216"/>
                          <a:pt x="273" y="216"/>
                          <a:pt x="273" y="216"/>
                        </a:cubicBezTo>
                        <a:cubicBezTo>
                          <a:pt x="274" y="217"/>
                          <a:pt x="274" y="217"/>
                          <a:pt x="274" y="217"/>
                        </a:cubicBezTo>
                        <a:cubicBezTo>
                          <a:pt x="275" y="217"/>
                          <a:pt x="275" y="217"/>
                          <a:pt x="275" y="217"/>
                        </a:cubicBezTo>
                        <a:cubicBezTo>
                          <a:pt x="277" y="219"/>
                          <a:pt x="277" y="219"/>
                          <a:pt x="277" y="219"/>
                        </a:cubicBezTo>
                        <a:cubicBezTo>
                          <a:pt x="278" y="219"/>
                          <a:pt x="278" y="219"/>
                          <a:pt x="278" y="219"/>
                        </a:cubicBezTo>
                        <a:cubicBezTo>
                          <a:pt x="279" y="221"/>
                          <a:pt x="279" y="221"/>
                          <a:pt x="279" y="221"/>
                        </a:cubicBezTo>
                        <a:cubicBezTo>
                          <a:pt x="280" y="222"/>
                          <a:pt x="280" y="222"/>
                          <a:pt x="280" y="222"/>
                        </a:cubicBezTo>
                        <a:cubicBezTo>
                          <a:pt x="280" y="223"/>
                          <a:pt x="280" y="223"/>
                          <a:pt x="280" y="223"/>
                        </a:cubicBezTo>
                        <a:cubicBezTo>
                          <a:pt x="281" y="224"/>
                          <a:pt x="281" y="224"/>
                          <a:pt x="281" y="224"/>
                        </a:cubicBezTo>
                        <a:cubicBezTo>
                          <a:pt x="282" y="226"/>
                          <a:pt x="282" y="226"/>
                          <a:pt x="282" y="226"/>
                        </a:cubicBezTo>
                        <a:cubicBezTo>
                          <a:pt x="282" y="227"/>
                          <a:pt x="282" y="227"/>
                          <a:pt x="282" y="227"/>
                        </a:cubicBezTo>
                        <a:cubicBezTo>
                          <a:pt x="283" y="226"/>
                          <a:pt x="283" y="226"/>
                          <a:pt x="283" y="226"/>
                        </a:cubicBezTo>
                        <a:cubicBezTo>
                          <a:pt x="283" y="227"/>
                          <a:pt x="283" y="227"/>
                          <a:pt x="283" y="227"/>
                        </a:cubicBezTo>
                        <a:cubicBezTo>
                          <a:pt x="286" y="229"/>
                          <a:pt x="286" y="229"/>
                          <a:pt x="286" y="229"/>
                        </a:cubicBezTo>
                        <a:cubicBezTo>
                          <a:pt x="287" y="229"/>
                          <a:pt x="287" y="229"/>
                          <a:pt x="287" y="229"/>
                        </a:cubicBezTo>
                        <a:cubicBezTo>
                          <a:pt x="289" y="230"/>
                          <a:pt x="289" y="230"/>
                          <a:pt x="289" y="230"/>
                        </a:cubicBezTo>
                        <a:cubicBezTo>
                          <a:pt x="290" y="231"/>
                          <a:pt x="290" y="231"/>
                          <a:pt x="290" y="231"/>
                        </a:cubicBezTo>
                        <a:cubicBezTo>
                          <a:pt x="292" y="232"/>
                          <a:pt x="292" y="232"/>
                          <a:pt x="292" y="232"/>
                        </a:cubicBezTo>
                        <a:cubicBezTo>
                          <a:pt x="292" y="233"/>
                          <a:pt x="292" y="233"/>
                          <a:pt x="292" y="233"/>
                        </a:cubicBezTo>
                        <a:cubicBezTo>
                          <a:pt x="294" y="235"/>
                          <a:pt x="294" y="235"/>
                          <a:pt x="294" y="235"/>
                        </a:cubicBezTo>
                        <a:cubicBezTo>
                          <a:pt x="293" y="235"/>
                          <a:pt x="293" y="235"/>
                          <a:pt x="293" y="235"/>
                        </a:cubicBezTo>
                        <a:cubicBezTo>
                          <a:pt x="294" y="236"/>
                          <a:pt x="294" y="236"/>
                          <a:pt x="294" y="236"/>
                        </a:cubicBezTo>
                        <a:cubicBezTo>
                          <a:pt x="296" y="236"/>
                          <a:pt x="296" y="236"/>
                          <a:pt x="296" y="236"/>
                        </a:cubicBezTo>
                        <a:cubicBezTo>
                          <a:pt x="296" y="236"/>
                          <a:pt x="296" y="236"/>
                          <a:pt x="296" y="236"/>
                        </a:cubicBezTo>
                        <a:cubicBezTo>
                          <a:pt x="298" y="236"/>
                          <a:pt x="298" y="236"/>
                          <a:pt x="298" y="236"/>
                        </a:cubicBezTo>
                        <a:cubicBezTo>
                          <a:pt x="301" y="236"/>
                          <a:pt x="301" y="236"/>
                          <a:pt x="301" y="236"/>
                        </a:cubicBezTo>
                        <a:cubicBezTo>
                          <a:pt x="301" y="236"/>
                          <a:pt x="301" y="236"/>
                          <a:pt x="301" y="236"/>
                        </a:cubicBezTo>
                        <a:cubicBezTo>
                          <a:pt x="302" y="237"/>
                          <a:pt x="302" y="237"/>
                          <a:pt x="302" y="237"/>
                        </a:cubicBezTo>
                        <a:cubicBezTo>
                          <a:pt x="304" y="237"/>
                          <a:pt x="304" y="237"/>
                          <a:pt x="304" y="237"/>
                        </a:cubicBezTo>
                        <a:cubicBezTo>
                          <a:pt x="306" y="238"/>
                          <a:pt x="306" y="238"/>
                          <a:pt x="306" y="238"/>
                        </a:cubicBezTo>
                        <a:cubicBezTo>
                          <a:pt x="307" y="237"/>
                          <a:pt x="307" y="237"/>
                          <a:pt x="307" y="237"/>
                        </a:cubicBezTo>
                        <a:cubicBezTo>
                          <a:pt x="308" y="237"/>
                          <a:pt x="308" y="237"/>
                          <a:pt x="308" y="237"/>
                        </a:cubicBezTo>
                        <a:cubicBezTo>
                          <a:pt x="308" y="237"/>
                          <a:pt x="308" y="237"/>
                          <a:pt x="308" y="237"/>
                        </a:cubicBezTo>
                        <a:cubicBezTo>
                          <a:pt x="308" y="238"/>
                          <a:pt x="308" y="238"/>
                          <a:pt x="308" y="238"/>
                        </a:cubicBezTo>
                        <a:cubicBezTo>
                          <a:pt x="309" y="237"/>
                          <a:pt x="309" y="237"/>
                          <a:pt x="309" y="237"/>
                        </a:cubicBezTo>
                        <a:cubicBezTo>
                          <a:pt x="309" y="237"/>
                          <a:pt x="309" y="237"/>
                          <a:pt x="309" y="237"/>
                        </a:cubicBezTo>
                        <a:cubicBezTo>
                          <a:pt x="309" y="239"/>
                          <a:pt x="309" y="239"/>
                          <a:pt x="309" y="239"/>
                        </a:cubicBezTo>
                        <a:cubicBezTo>
                          <a:pt x="308" y="242"/>
                          <a:pt x="308" y="242"/>
                          <a:pt x="308" y="242"/>
                        </a:cubicBezTo>
                        <a:cubicBezTo>
                          <a:pt x="307" y="243"/>
                          <a:pt x="307" y="243"/>
                          <a:pt x="307" y="243"/>
                        </a:cubicBezTo>
                        <a:cubicBezTo>
                          <a:pt x="307" y="244"/>
                          <a:pt x="307" y="244"/>
                          <a:pt x="307" y="244"/>
                        </a:cubicBezTo>
                        <a:cubicBezTo>
                          <a:pt x="306" y="246"/>
                          <a:pt x="306" y="246"/>
                          <a:pt x="306" y="246"/>
                        </a:cubicBezTo>
                        <a:cubicBezTo>
                          <a:pt x="306" y="247"/>
                          <a:pt x="306" y="247"/>
                          <a:pt x="306" y="247"/>
                        </a:cubicBezTo>
                        <a:cubicBezTo>
                          <a:pt x="306" y="248"/>
                          <a:pt x="306" y="248"/>
                          <a:pt x="306" y="248"/>
                        </a:cubicBezTo>
                        <a:cubicBezTo>
                          <a:pt x="306" y="250"/>
                          <a:pt x="306" y="250"/>
                          <a:pt x="306" y="250"/>
                        </a:cubicBezTo>
                        <a:cubicBezTo>
                          <a:pt x="305" y="253"/>
                          <a:pt x="305" y="253"/>
                          <a:pt x="305" y="253"/>
                        </a:cubicBezTo>
                        <a:cubicBezTo>
                          <a:pt x="305" y="254"/>
                          <a:pt x="305" y="254"/>
                          <a:pt x="305" y="254"/>
                        </a:cubicBezTo>
                        <a:cubicBezTo>
                          <a:pt x="304" y="256"/>
                          <a:pt x="304" y="256"/>
                          <a:pt x="304" y="256"/>
                        </a:cubicBezTo>
                        <a:cubicBezTo>
                          <a:pt x="303" y="256"/>
                          <a:pt x="303" y="256"/>
                          <a:pt x="303" y="256"/>
                        </a:cubicBezTo>
                        <a:cubicBezTo>
                          <a:pt x="302" y="259"/>
                          <a:pt x="302" y="259"/>
                          <a:pt x="302" y="259"/>
                        </a:cubicBezTo>
                        <a:cubicBezTo>
                          <a:pt x="303" y="260"/>
                          <a:pt x="303" y="260"/>
                          <a:pt x="303" y="260"/>
                        </a:cubicBezTo>
                        <a:cubicBezTo>
                          <a:pt x="304" y="261"/>
                          <a:pt x="304" y="261"/>
                          <a:pt x="304" y="261"/>
                        </a:cubicBezTo>
                        <a:cubicBezTo>
                          <a:pt x="304" y="263"/>
                          <a:pt x="304" y="263"/>
                          <a:pt x="304" y="263"/>
                        </a:cubicBezTo>
                        <a:cubicBezTo>
                          <a:pt x="305" y="263"/>
                          <a:pt x="305" y="263"/>
                          <a:pt x="305" y="263"/>
                        </a:cubicBezTo>
                        <a:cubicBezTo>
                          <a:pt x="306" y="264"/>
                          <a:pt x="306" y="264"/>
                          <a:pt x="306" y="264"/>
                        </a:cubicBezTo>
                        <a:cubicBezTo>
                          <a:pt x="306" y="265"/>
                          <a:pt x="306" y="265"/>
                          <a:pt x="306" y="265"/>
                        </a:cubicBezTo>
                        <a:cubicBezTo>
                          <a:pt x="306" y="266"/>
                          <a:pt x="306" y="266"/>
                          <a:pt x="306" y="266"/>
                        </a:cubicBezTo>
                        <a:cubicBezTo>
                          <a:pt x="306" y="267"/>
                          <a:pt x="306" y="267"/>
                          <a:pt x="306" y="267"/>
                        </a:cubicBezTo>
                        <a:cubicBezTo>
                          <a:pt x="309" y="268"/>
                          <a:pt x="309" y="268"/>
                          <a:pt x="309" y="268"/>
                        </a:cubicBezTo>
                        <a:cubicBezTo>
                          <a:pt x="309" y="268"/>
                          <a:pt x="309" y="268"/>
                          <a:pt x="309" y="268"/>
                        </a:cubicBezTo>
                        <a:cubicBezTo>
                          <a:pt x="309" y="269"/>
                          <a:pt x="309" y="269"/>
                          <a:pt x="309" y="269"/>
                        </a:cubicBezTo>
                        <a:cubicBezTo>
                          <a:pt x="310" y="270"/>
                          <a:pt x="310" y="270"/>
                          <a:pt x="310" y="270"/>
                        </a:cubicBezTo>
                        <a:cubicBezTo>
                          <a:pt x="310" y="272"/>
                          <a:pt x="310" y="272"/>
                          <a:pt x="310" y="272"/>
                        </a:cubicBezTo>
                        <a:cubicBezTo>
                          <a:pt x="310" y="273"/>
                          <a:pt x="310" y="273"/>
                          <a:pt x="310" y="273"/>
                        </a:cubicBezTo>
                        <a:cubicBezTo>
                          <a:pt x="310" y="274"/>
                          <a:pt x="310" y="274"/>
                          <a:pt x="310" y="274"/>
                        </a:cubicBezTo>
                        <a:cubicBezTo>
                          <a:pt x="307" y="276"/>
                          <a:pt x="307" y="276"/>
                          <a:pt x="307" y="276"/>
                        </a:cubicBezTo>
                        <a:cubicBezTo>
                          <a:pt x="306" y="278"/>
                          <a:pt x="306" y="278"/>
                          <a:pt x="306" y="278"/>
                        </a:cubicBezTo>
                        <a:cubicBezTo>
                          <a:pt x="309" y="276"/>
                          <a:pt x="309" y="276"/>
                          <a:pt x="309" y="276"/>
                        </a:cubicBezTo>
                        <a:cubicBezTo>
                          <a:pt x="311" y="275"/>
                          <a:pt x="311" y="275"/>
                          <a:pt x="311" y="275"/>
                        </a:cubicBezTo>
                        <a:cubicBezTo>
                          <a:pt x="312" y="275"/>
                          <a:pt x="312" y="275"/>
                          <a:pt x="312" y="275"/>
                        </a:cubicBezTo>
                        <a:cubicBezTo>
                          <a:pt x="313" y="276"/>
                          <a:pt x="313" y="276"/>
                          <a:pt x="313" y="276"/>
                        </a:cubicBezTo>
                        <a:cubicBezTo>
                          <a:pt x="315" y="276"/>
                          <a:pt x="315" y="276"/>
                          <a:pt x="315" y="276"/>
                        </a:cubicBezTo>
                        <a:cubicBezTo>
                          <a:pt x="315" y="275"/>
                          <a:pt x="315" y="275"/>
                          <a:pt x="315" y="275"/>
                        </a:cubicBezTo>
                        <a:cubicBezTo>
                          <a:pt x="315" y="274"/>
                          <a:pt x="315" y="274"/>
                          <a:pt x="315" y="274"/>
                        </a:cubicBezTo>
                        <a:cubicBezTo>
                          <a:pt x="317" y="272"/>
                          <a:pt x="317" y="272"/>
                          <a:pt x="317" y="272"/>
                        </a:cubicBezTo>
                        <a:cubicBezTo>
                          <a:pt x="317" y="272"/>
                          <a:pt x="317" y="272"/>
                          <a:pt x="317" y="272"/>
                        </a:cubicBezTo>
                        <a:cubicBezTo>
                          <a:pt x="317" y="273"/>
                          <a:pt x="317" y="273"/>
                          <a:pt x="317" y="273"/>
                        </a:cubicBezTo>
                        <a:cubicBezTo>
                          <a:pt x="318" y="274"/>
                          <a:pt x="318" y="274"/>
                          <a:pt x="318" y="274"/>
                        </a:cubicBezTo>
                        <a:cubicBezTo>
                          <a:pt x="318" y="276"/>
                          <a:pt x="318" y="276"/>
                          <a:pt x="318" y="276"/>
                        </a:cubicBezTo>
                        <a:cubicBezTo>
                          <a:pt x="318" y="277"/>
                          <a:pt x="318" y="277"/>
                          <a:pt x="318" y="277"/>
                        </a:cubicBezTo>
                        <a:cubicBezTo>
                          <a:pt x="320" y="279"/>
                          <a:pt x="320" y="279"/>
                          <a:pt x="320" y="279"/>
                        </a:cubicBezTo>
                        <a:cubicBezTo>
                          <a:pt x="322" y="279"/>
                          <a:pt x="322" y="279"/>
                          <a:pt x="322" y="279"/>
                        </a:cubicBezTo>
                        <a:cubicBezTo>
                          <a:pt x="324" y="279"/>
                          <a:pt x="324" y="279"/>
                          <a:pt x="324" y="279"/>
                        </a:cubicBezTo>
                        <a:cubicBezTo>
                          <a:pt x="321" y="278"/>
                          <a:pt x="321" y="278"/>
                          <a:pt x="321" y="278"/>
                        </a:cubicBezTo>
                        <a:cubicBezTo>
                          <a:pt x="320" y="277"/>
                          <a:pt x="320" y="277"/>
                          <a:pt x="320" y="277"/>
                        </a:cubicBezTo>
                        <a:cubicBezTo>
                          <a:pt x="320" y="275"/>
                          <a:pt x="320" y="275"/>
                          <a:pt x="320" y="275"/>
                        </a:cubicBezTo>
                        <a:cubicBezTo>
                          <a:pt x="320" y="273"/>
                          <a:pt x="320" y="273"/>
                          <a:pt x="320" y="273"/>
                        </a:cubicBezTo>
                        <a:cubicBezTo>
                          <a:pt x="321" y="273"/>
                          <a:pt x="321" y="273"/>
                          <a:pt x="321" y="273"/>
                        </a:cubicBezTo>
                        <a:cubicBezTo>
                          <a:pt x="320" y="272"/>
                          <a:pt x="320" y="272"/>
                          <a:pt x="320" y="272"/>
                        </a:cubicBezTo>
                        <a:cubicBezTo>
                          <a:pt x="320" y="271"/>
                          <a:pt x="320" y="271"/>
                          <a:pt x="320" y="271"/>
                        </a:cubicBezTo>
                        <a:cubicBezTo>
                          <a:pt x="320" y="271"/>
                          <a:pt x="320" y="271"/>
                          <a:pt x="320" y="271"/>
                        </a:cubicBezTo>
                        <a:cubicBezTo>
                          <a:pt x="321" y="271"/>
                          <a:pt x="321" y="271"/>
                          <a:pt x="321" y="271"/>
                        </a:cubicBezTo>
                        <a:cubicBezTo>
                          <a:pt x="322" y="269"/>
                          <a:pt x="322" y="269"/>
                          <a:pt x="322" y="269"/>
                        </a:cubicBezTo>
                        <a:cubicBezTo>
                          <a:pt x="323" y="267"/>
                          <a:pt x="323" y="267"/>
                          <a:pt x="323" y="267"/>
                        </a:cubicBezTo>
                        <a:cubicBezTo>
                          <a:pt x="323" y="267"/>
                          <a:pt x="323" y="267"/>
                          <a:pt x="323" y="267"/>
                        </a:cubicBezTo>
                        <a:cubicBezTo>
                          <a:pt x="323" y="265"/>
                          <a:pt x="323" y="265"/>
                          <a:pt x="323" y="265"/>
                        </a:cubicBezTo>
                        <a:cubicBezTo>
                          <a:pt x="322" y="264"/>
                          <a:pt x="322" y="264"/>
                          <a:pt x="322" y="264"/>
                        </a:cubicBezTo>
                        <a:cubicBezTo>
                          <a:pt x="322" y="263"/>
                          <a:pt x="322" y="263"/>
                          <a:pt x="322" y="263"/>
                        </a:cubicBezTo>
                        <a:cubicBezTo>
                          <a:pt x="323" y="262"/>
                          <a:pt x="323" y="262"/>
                          <a:pt x="323" y="262"/>
                        </a:cubicBezTo>
                        <a:cubicBezTo>
                          <a:pt x="322" y="261"/>
                          <a:pt x="322" y="261"/>
                          <a:pt x="322" y="261"/>
                        </a:cubicBezTo>
                        <a:cubicBezTo>
                          <a:pt x="323" y="260"/>
                          <a:pt x="323" y="260"/>
                          <a:pt x="323" y="260"/>
                        </a:cubicBezTo>
                        <a:cubicBezTo>
                          <a:pt x="322" y="260"/>
                          <a:pt x="322" y="260"/>
                          <a:pt x="322" y="260"/>
                        </a:cubicBezTo>
                        <a:cubicBezTo>
                          <a:pt x="322" y="259"/>
                          <a:pt x="322" y="259"/>
                          <a:pt x="322" y="259"/>
                        </a:cubicBezTo>
                        <a:cubicBezTo>
                          <a:pt x="323" y="256"/>
                          <a:pt x="323" y="256"/>
                          <a:pt x="323" y="256"/>
                        </a:cubicBezTo>
                        <a:cubicBezTo>
                          <a:pt x="322" y="255"/>
                          <a:pt x="322" y="255"/>
                          <a:pt x="322" y="255"/>
                        </a:cubicBezTo>
                        <a:cubicBezTo>
                          <a:pt x="323" y="253"/>
                          <a:pt x="323" y="253"/>
                          <a:pt x="323" y="253"/>
                        </a:cubicBezTo>
                        <a:cubicBezTo>
                          <a:pt x="323" y="252"/>
                          <a:pt x="323" y="252"/>
                          <a:pt x="323" y="252"/>
                        </a:cubicBezTo>
                        <a:cubicBezTo>
                          <a:pt x="323" y="251"/>
                          <a:pt x="323" y="251"/>
                          <a:pt x="323" y="251"/>
                        </a:cubicBezTo>
                        <a:cubicBezTo>
                          <a:pt x="324" y="251"/>
                          <a:pt x="324" y="251"/>
                          <a:pt x="324" y="251"/>
                        </a:cubicBezTo>
                        <a:cubicBezTo>
                          <a:pt x="323" y="250"/>
                          <a:pt x="323" y="250"/>
                          <a:pt x="323" y="250"/>
                        </a:cubicBezTo>
                        <a:cubicBezTo>
                          <a:pt x="324" y="249"/>
                          <a:pt x="324" y="249"/>
                          <a:pt x="324" y="249"/>
                        </a:cubicBezTo>
                        <a:cubicBezTo>
                          <a:pt x="324" y="249"/>
                          <a:pt x="324" y="249"/>
                          <a:pt x="324" y="249"/>
                        </a:cubicBezTo>
                        <a:cubicBezTo>
                          <a:pt x="323" y="249"/>
                          <a:pt x="323" y="249"/>
                          <a:pt x="323" y="249"/>
                        </a:cubicBezTo>
                        <a:cubicBezTo>
                          <a:pt x="323" y="248"/>
                          <a:pt x="323" y="248"/>
                          <a:pt x="323" y="248"/>
                        </a:cubicBezTo>
                        <a:cubicBezTo>
                          <a:pt x="323" y="248"/>
                          <a:pt x="323" y="248"/>
                          <a:pt x="323" y="248"/>
                        </a:cubicBezTo>
                        <a:cubicBezTo>
                          <a:pt x="323" y="247"/>
                          <a:pt x="323" y="247"/>
                          <a:pt x="323" y="247"/>
                        </a:cubicBezTo>
                        <a:cubicBezTo>
                          <a:pt x="323" y="246"/>
                          <a:pt x="323" y="246"/>
                          <a:pt x="323" y="246"/>
                        </a:cubicBezTo>
                        <a:cubicBezTo>
                          <a:pt x="323" y="245"/>
                          <a:pt x="323" y="245"/>
                          <a:pt x="323" y="245"/>
                        </a:cubicBezTo>
                        <a:cubicBezTo>
                          <a:pt x="322" y="243"/>
                          <a:pt x="322" y="243"/>
                          <a:pt x="322" y="243"/>
                        </a:cubicBezTo>
                        <a:cubicBezTo>
                          <a:pt x="322" y="243"/>
                          <a:pt x="322" y="243"/>
                          <a:pt x="322" y="243"/>
                        </a:cubicBezTo>
                        <a:cubicBezTo>
                          <a:pt x="324" y="242"/>
                          <a:pt x="324" y="242"/>
                          <a:pt x="324" y="242"/>
                        </a:cubicBezTo>
                        <a:cubicBezTo>
                          <a:pt x="326" y="242"/>
                          <a:pt x="326" y="242"/>
                          <a:pt x="326" y="242"/>
                        </a:cubicBezTo>
                        <a:cubicBezTo>
                          <a:pt x="327" y="241"/>
                          <a:pt x="327" y="241"/>
                          <a:pt x="327" y="241"/>
                        </a:cubicBezTo>
                        <a:cubicBezTo>
                          <a:pt x="329" y="241"/>
                          <a:pt x="329" y="241"/>
                          <a:pt x="329" y="241"/>
                        </a:cubicBezTo>
                        <a:cubicBezTo>
                          <a:pt x="329" y="240"/>
                          <a:pt x="329" y="240"/>
                          <a:pt x="329" y="240"/>
                        </a:cubicBezTo>
                        <a:cubicBezTo>
                          <a:pt x="332" y="239"/>
                          <a:pt x="332" y="239"/>
                          <a:pt x="332" y="239"/>
                        </a:cubicBezTo>
                        <a:cubicBezTo>
                          <a:pt x="336" y="238"/>
                          <a:pt x="336" y="238"/>
                          <a:pt x="336" y="238"/>
                        </a:cubicBezTo>
                        <a:cubicBezTo>
                          <a:pt x="336" y="237"/>
                          <a:pt x="336" y="237"/>
                          <a:pt x="336" y="237"/>
                        </a:cubicBezTo>
                        <a:cubicBezTo>
                          <a:pt x="337" y="236"/>
                          <a:pt x="337" y="236"/>
                          <a:pt x="337" y="236"/>
                        </a:cubicBezTo>
                        <a:cubicBezTo>
                          <a:pt x="339" y="235"/>
                          <a:pt x="339" y="235"/>
                          <a:pt x="339" y="235"/>
                        </a:cubicBezTo>
                        <a:cubicBezTo>
                          <a:pt x="340" y="234"/>
                          <a:pt x="340" y="234"/>
                          <a:pt x="340" y="234"/>
                        </a:cubicBezTo>
                        <a:cubicBezTo>
                          <a:pt x="341" y="233"/>
                          <a:pt x="341" y="233"/>
                          <a:pt x="341" y="233"/>
                        </a:cubicBezTo>
                        <a:cubicBezTo>
                          <a:pt x="343" y="231"/>
                          <a:pt x="343" y="231"/>
                          <a:pt x="343" y="231"/>
                        </a:cubicBezTo>
                        <a:cubicBezTo>
                          <a:pt x="343" y="231"/>
                          <a:pt x="343" y="231"/>
                          <a:pt x="343" y="231"/>
                        </a:cubicBezTo>
                        <a:cubicBezTo>
                          <a:pt x="344" y="231"/>
                          <a:pt x="344" y="231"/>
                          <a:pt x="344" y="231"/>
                        </a:cubicBezTo>
                        <a:cubicBezTo>
                          <a:pt x="345" y="231"/>
                          <a:pt x="345" y="231"/>
                          <a:pt x="345" y="231"/>
                        </a:cubicBezTo>
                        <a:cubicBezTo>
                          <a:pt x="347" y="230"/>
                          <a:pt x="347" y="230"/>
                          <a:pt x="347" y="230"/>
                        </a:cubicBezTo>
                        <a:cubicBezTo>
                          <a:pt x="345" y="228"/>
                          <a:pt x="345" y="228"/>
                          <a:pt x="345" y="228"/>
                        </a:cubicBezTo>
                        <a:cubicBezTo>
                          <a:pt x="345" y="226"/>
                          <a:pt x="345" y="226"/>
                          <a:pt x="345" y="226"/>
                        </a:cubicBezTo>
                        <a:cubicBezTo>
                          <a:pt x="344" y="227"/>
                          <a:pt x="344" y="227"/>
                          <a:pt x="344" y="227"/>
                        </a:cubicBezTo>
                        <a:cubicBezTo>
                          <a:pt x="345" y="224"/>
                          <a:pt x="345" y="224"/>
                          <a:pt x="345" y="224"/>
                        </a:cubicBezTo>
                        <a:cubicBezTo>
                          <a:pt x="346" y="224"/>
                          <a:pt x="346" y="224"/>
                          <a:pt x="346" y="224"/>
                        </a:cubicBezTo>
                        <a:cubicBezTo>
                          <a:pt x="346" y="222"/>
                          <a:pt x="346" y="222"/>
                          <a:pt x="346" y="222"/>
                        </a:cubicBezTo>
                        <a:cubicBezTo>
                          <a:pt x="346" y="220"/>
                          <a:pt x="346" y="220"/>
                          <a:pt x="346" y="220"/>
                        </a:cubicBezTo>
                        <a:cubicBezTo>
                          <a:pt x="345" y="218"/>
                          <a:pt x="345" y="218"/>
                          <a:pt x="345" y="218"/>
                        </a:cubicBezTo>
                        <a:cubicBezTo>
                          <a:pt x="345" y="214"/>
                          <a:pt x="345" y="214"/>
                          <a:pt x="345" y="214"/>
                        </a:cubicBezTo>
                        <a:cubicBezTo>
                          <a:pt x="345" y="211"/>
                          <a:pt x="345" y="211"/>
                          <a:pt x="345" y="211"/>
                        </a:cubicBezTo>
                        <a:cubicBezTo>
                          <a:pt x="343" y="208"/>
                          <a:pt x="343" y="208"/>
                          <a:pt x="343" y="208"/>
                        </a:cubicBezTo>
                        <a:cubicBezTo>
                          <a:pt x="341" y="207"/>
                          <a:pt x="341" y="207"/>
                          <a:pt x="341" y="207"/>
                        </a:cubicBezTo>
                        <a:cubicBezTo>
                          <a:pt x="341" y="206"/>
                          <a:pt x="341" y="206"/>
                          <a:pt x="341" y="206"/>
                        </a:cubicBezTo>
                        <a:cubicBezTo>
                          <a:pt x="340" y="205"/>
                          <a:pt x="340" y="205"/>
                          <a:pt x="340" y="205"/>
                        </a:cubicBezTo>
                        <a:cubicBezTo>
                          <a:pt x="339" y="204"/>
                          <a:pt x="339" y="204"/>
                          <a:pt x="339" y="204"/>
                        </a:cubicBezTo>
                        <a:cubicBezTo>
                          <a:pt x="340" y="202"/>
                          <a:pt x="340" y="202"/>
                          <a:pt x="340" y="202"/>
                        </a:cubicBezTo>
                        <a:cubicBezTo>
                          <a:pt x="341" y="202"/>
                          <a:pt x="341" y="202"/>
                          <a:pt x="341" y="202"/>
                        </a:cubicBezTo>
                        <a:cubicBezTo>
                          <a:pt x="345" y="198"/>
                          <a:pt x="345" y="198"/>
                          <a:pt x="345" y="198"/>
                        </a:cubicBezTo>
                        <a:cubicBezTo>
                          <a:pt x="346" y="198"/>
                          <a:pt x="346" y="198"/>
                          <a:pt x="346" y="198"/>
                        </a:cubicBezTo>
                        <a:cubicBezTo>
                          <a:pt x="347" y="197"/>
                          <a:pt x="347" y="197"/>
                          <a:pt x="347" y="197"/>
                        </a:cubicBezTo>
                        <a:cubicBezTo>
                          <a:pt x="347" y="196"/>
                          <a:pt x="347" y="196"/>
                          <a:pt x="347" y="196"/>
                        </a:cubicBezTo>
                        <a:cubicBezTo>
                          <a:pt x="346" y="196"/>
                          <a:pt x="346" y="196"/>
                          <a:pt x="346" y="196"/>
                        </a:cubicBezTo>
                        <a:cubicBezTo>
                          <a:pt x="346" y="195"/>
                          <a:pt x="346" y="195"/>
                          <a:pt x="346" y="195"/>
                        </a:cubicBezTo>
                        <a:cubicBezTo>
                          <a:pt x="347" y="194"/>
                          <a:pt x="347" y="194"/>
                          <a:pt x="347" y="194"/>
                        </a:cubicBezTo>
                        <a:cubicBezTo>
                          <a:pt x="348" y="194"/>
                          <a:pt x="348" y="194"/>
                          <a:pt x="348" y="194"/>
                        </a:cubicBezTo>
                        <a:cubicBezTo>
                          <a:pt x="348" y="195"/>
                          <a:pt x="348" y="195"/>
                          <a:pt x="348" y="195"/>
                        </a:cubicBezTo>
                        <a:cubicBezTo>
                          <a:pt x="349" y="196"/>
                          <a:pt x="349" y="196"/>
                          <a:pt x="349" y="196"/>
                        </a:cubicBezTo>
                        <a:cubicBezTo>
                          <a:pt x="350" y="196"/>
                          <a:pt x="350" y="196"/>
                          <a:pt x="350" y="196"/>
                        </a:cubicBezTo>
                        <a:cubicBezTo>
                          <a:pt x="349" y="195"/>
                          <a:pt x="349" y="195"/>
                          <a:pt x="349" y="195"/>
                        </a:cubicBezTo>
                        <a:cubicBezTo>
                          <a:pt x="349" y="194"/>
                          <a:pt x="349" y="194"/>
                          <a:pt x="349" y="194"/>
                        </a:cubicBezTo>
                        <a:cubicBezTo>
                          <a:pt x="350" y="193"/>
                          <a:pt x="350" y="193"/>
                          <a:pt x="350" y="193"/>
                        </a:cubicBezTo>
                        <a:cubicBezTo>
                          <a:pt x="352" y="191"/>
                          <a:pt x="352" y="191"/>
                          <a:pt x="352" y="191"/>
                        </a:cubicBezTo>
                        <a:cubicBezTo>
                          <a:pt x="352" y="190"/>
                          <a:pt x="352" y="190"/>
                          <a:pt x="352" y="190"/>
                        </a:cubicBezTo>
                        <a:cubicBezTo>
                          <a:pt x="350" y="189"/>
                          <a:pt x="350" y="189"/>
                          <a:pt x="350" y="189"/>
                        </a:cubicBezTo>
                        <a:cubicBezTo>
                          <a:pt x="350" y="189"/>
                          <a:pt x="350" y="189"/>
                          <a:pt x="350" y="189"/>
                        </a:cubicBezTo>
                        <a:cubicBezTo>
                          <a:pt x="351" y="188"/>
                          <a:pt x="351" y="188"/>
                          <a:pt x="351" y="188"/>
                        </a:cubicBezTo>
                        <a:cubicBezTo>
                          <a:pt x="350" y="187"/>
                          <a:pt x="350" y="187"/>
                          <a:pt x="350" y="187"/>
                        </a:cubicBezTo>
                        <a:cubicBezTo>
                          <a:pt x="350" y="186"/>
                          <a:pt x="350" y="186"/>
                          <a:pt x="350" y="186"/>
                        </a:cubicBezTo>
                        <a:cubicBezTo>
                          <a:pt x="351" y="185"/>
                          <a:pt x="351" y="185"/>
                          <a:pt x="351" y="185"/>
                        </a:cubicBezTo>
                        <a:cubicBezTo>
                          <a:pt x="352" y="185"/>
                          <a:pt x="352" y="185"/>
                          <a:pt x="352" y="185"/>
                        </a:cubicBezTo>
                        <a:cubicBezTo>
                          <a:pt x="353" y="185"/>
                          <a:pt x="353" y="185"/>
                          <a:pt x="353" y="185"/>
                        </a:cubicBezTo>
                        <a:cubicBezTo>
                          <a:pt x="350" y="184"/>
                          <a:pt x="350" y="184"/>
                          <a:pt x="350" y="184"/>
                        </a:cubicBezTo>
                        <a:cubicBezTo>
                          <a:pt x="351" y="184"/>
                          <a:pt x="351" y="184"/>
                          <a:pt x="351" y="184"/>
                        </a:cubicBezTo>
                        <a:cubicBezTo>
                          <a:pt x="351" y="182"/>
                          <a:pt x="351" y="182"/>
                          <a:pt x="351" y="182"/>
                        </a:cubicBezTo>
                        <a:cubicBezTo>
                          <a:pt x="352" y="182"/>
                          <a:pt x="352" y="182"/>
                          <a:pt x="352" y="182"/>
                        </a:cubicBezTo>
                        <a:cubicBezTo>
                          <a:pt x="352" y="181"/>
                          <a:pt x="352" y="181"/>
                          <a:pt x="352" y="181"/>
                        </a:cubicBezTo>
                        <a:cubicBezTo>
                          <a:pt x="351" y="181"/>
                          <a:pt x="351" y="181"/>
                          <a:pt x="351" y="181"/>
                        </a:cubicBezTo>
                        <a:cubicBezTo>
                          <a:pt x="349" y="181"/>
                          <a:pt x="349" y="181"/>
                          <a:pt x="349" y="181"/>
                        </a:cubicBezTo>
                        <a:cubicBezTo>
                          <a:pt x="349" y="181"/>
                          <a:pt x="349" y="181"/>
                          <a:pt x="349" y="181"/>
                        </a:cubicBezTo>
                        <a:cubicBezTo>
                          <a:pt x="349" y="180"/>
                          <a:pt x="349" y="180"/>
                          <a:pt x="349" y="180"/>
                        </a:cubicBezTo>
                        <a:cubicBezTo>
                          <a:pt x="351" y="178"/>
                          <a:pt x="351" y="178"/>
                          <a:pt x="351" y="178"/>
                        </a:cubicBezTo>
                        <a:cubicBezTo>
                          <a:pt x="353" y="176"/>
                          <a:pt x="353" y="176"/>
                          <a:pt x="353" y="176"/>
                        </a:cubicBezTo>
                        <a:cubicBezTo>
                          <a:pt x="353" y="175"/>
                          <a:pt x="353" y="175"/>
                          <a:pt x="353" y="175"/>
                        </a:cubicBezTo>
                        <a:cubicBezTo>
                          <a:pt x="354" y="175"/>
                          <a:pt x="354" y="175"/>
                          <a:pt x="354" y="175"/>
                        </a:cubicBezTo>
                        <a:cubicBezTo>
                          <a:pt x="355" y="174"/>
                          <a:pt x="355" y="174"/>
                          <a:pt x="355" y="174"/>
                        </a:cubicBezTo>
                        <a:cubicBezTo>
                          <a:pt x="355" y="172"/>
                          <a:pt x="355" y="172"/>
                          <a:pt x="355" y="172"/>
                        </a:cubicBezTo>
                        <a:cubicBezTo>
                          <a:pt x="354" y="172"/>
                          <a:pt x="354" y="172"/>
                          <a:pt x="354" y="172"/>
                        </a:cubicBezTo>
                        <a:cubicBezTo>
                          <a:pt x="354" y="172"/>
                          <a:pt x="354" y="172"/>
                          <a:pt x="354" y="172"/>
                        </a:cubicBezTo>
                        <a:cubicBezTo>
                          <a:pt x="353" y="171"/>
                          <a:pt x="353" y="171"/>
                          <a:pt x="353" y="171"/>
                        </a:cubicBezTo>
                        <a:cubicBezTo>
                          <a:pt x="353" y="170"/>
                          <a:pt x="353" y="170"/>
                          <a:pt x="353" y="170"/>
                        </a:cubicBezTo>
                        <a:cubicBezTo>
                          <a:pt x="353" y="168"/>
                          <a:pt x="353" y="168"/>
                          <a:pt x="353" y="168"/>
                        </a:cubicBezTo>
                        <a:cubicBezTo>
                          <a:pt x="353" y="166"/>
                          <a:pt x="353" y="166"/>
                          <a:pt x="353" y="166"/>
                        </a:cubicBezTo>
                        <a:cubicBezTo>
                          <a:pt x="353" y="164"/>
                          <a:pt x="353" y="164"/>
                          <a:pt x="353" y="164"/>
                        </a:cubicBezTo>
                        <a:cubicBezTo>
                          <a:pt x="354" y="164"/>
                          <a:pt x="354" y="164"/>
                          <a:pt x="354" y="164"/>
                        </a:cubicBezTo>
                        <a:cubicBezTo>
                          <a:pt x="355" y="164"/>
                          <a:pt x="355" y="164"/>
                          <a:pt x="355" y="164"/>
                        </a:cubicBezTo>
                        <a:cubicBezTo>
                          <a:pt x="355" y="164"/>
                          <a:pt x="355" y="164"/>
                          <a:pt x="355" y="164"/>
                        </a:cubicBezTo>
                        <a:cubicBezTo>
                          <a:pt x="356" y="163"/>
                          <a:pt x="356" y="163"/>
                          <a:pt x="356" y="163"/>
                        </a:cubicBezTo>
                        <a:cubicBezTo>
                          <a:pt x="356" y="163"/>
                          <a:pt x="356" y="163"/>
                          <a:pt x="356" y="163"/>
                        </a:cubicBezTo>
                        <a:cubicBezTo>
                          <a:pt x="357" y="163"/>
                          <a:pt x="357" y="163"/>
                          <a:pt x="357" y="163"/>
                        </a:cubicBezTo>
                        <a:cubicBezTo>
                          <a:pt x="358" y="162"/>
                          <a:pt x="358" y="162"/>
                          <a:pt x="358" y="162"/>
                        </a:cubicBezTo>
                        <a:cubicBezTo>
                          <a:pt x="358" y="163"/>
                          <a:pt x="358" y="163"/>
                          <a:pt x="358" y="163"/>
                        </a:cubicBezTo>
                        <a:cubicBezTo>
                          <a:pt x="361" y="163"/>
                          <a:pt x="361" y="163"/>
                          <a:pt x="361" y="163"/>
                        </a:cubicBezTo>
                        <a:cubicBezTo>
                          <a:pt x="366" y="166"/>
                          <a:pt x="366" y="166"/>
                          <a:pt x="366" y="166"/>
                        </a:cubicBezTo>
                        <a:cubicBezTo>
                          <a:pt x="367" y="166"/>
                          <a:pt x="367" y="166"/>
                          <a:pt x="367" y="166"/>
                        </a:cubicBezTo>
                        <a:cubicBezTo>
                          <a:pt x="367" y="167"/>
                          <a:pt x="367" y="167"/>
                          <a:pt x="367" y="167"/>
                        </a:cubicBezTo>
                        <a:cubicBezTo>
                          <a:pt x="365" y="167"/>
                          <a:pt x="365" y="167"/>
                          <a:pt x="365" y="167"/>
                        </a:cubicBezTo>
                        <a:cubicBezTo>
                          <a:pt x="364" y="168"/>
                          <a:pt x="364" y="168"/>
                          <a:pt x="364" y="168"/>
                        </a:cubicBezTo>
                        <a:cubicBezTo>
                          <a:pt x="367" y="167"/>
                          <a:pt x="367" y="167"/>
                          <a:pt x="367" y="167"/>
                        </a:cubicBezTo>
                        <a:cubicBezTo>
                          <a:pt x="369" y="166"/>
                          <a:pt x="369" y="166"/>
                          <a:pt x="369" y="166"/>
                        </a:cubicBezTo>
                        <a:cubicBezTo>
                          <a:pt x="370" y="166"/>
                          <a:pt x="370" y="166"/>
                          <a:pt x="370" y="166"/>
                        </a:cubicBezTo>
                        <a:cubicBezTo>
                          <a:pt x="371" y="167"/>
                          <a:pt x="371" y="167"/>
                          <a:pt x="371" y="167"/>
                        </a:cubicBezTo>
                        <a:cubicBezTo>
                          <a:pt x="372" y="167"/>
                          <a:pt x="372" y="167"/>
                          <a:pt x="372" y="167"/>
                        </a:cubicBezTo>
                        <a:cubicBezTo>
                          <a:pt x="372" y="168"/>
                          <a:pt x="372" y="168"/>
                          <a:pt x="372" y="168"/>
                        </a:cubicBezTo>
                        <a:cubicBezTo>
                          <a:pt x="373" y="169"/>
                          <a:pt x="373" y="169"/>
                          <a:pt x="373" y="169"/>
                        </a:cubicBezTo>
                        <a:cubicBezTo>
                          <a:pt x="373" y="167"/>
                          <a:pt x="373" y="167"/>
                          <a:pt x="373" y="167"/>
                        </a:cubicBezTo>
                        <a:cubicBezTo>
                          <a:pt x="374" y="168"/>
                          <a:pt x="374" y="168"/>
                          <a:pt x="374" y="168"/>
                        </a:cubicBezTo>
                        <a:cubicBezTo>
                          <a:pt x="375" y="167"/>
                          <a:pt x="375" y="167"/>
                          <a:pt x="375" y="167"/>
                        </a:cubicBezTo>
                        <a:cubicBezTo>
                          <a:pt x="376" y="167"/>
                          <a:pt x="376" y="167"/>
                          <a:pt x="376" y="167"/>
                        </a:cubicBezTo>
                        <a:cubicBezTo>
                          <a:pt x="377" y="166"/>
                          <a:pt x="377" y="166"/>
                          <a:pt x="377" y="166"/>
                        </a:cubicBezTo>
                        <a:cubicBezTo>
                          <a:pt x="379" y="167"/>
                          <a:pt x="379" y="167"/>
                          <a:pt x="379" y="167"/>
                        </a:cubicBezTo>
                        <a:cubicBezTo>
                          <a:pt x="379" y="169"/>
                          <a:pt x="379" y="169"/>
                          <a:pt x="379" y="169"/>
                        </a:cubicBezTo>
                        <a:cubicBezTo>
                          <a:pt x="381" y="170"/>
                          <a:pt x="381" y="170"/>
                          <a:pt x="381" y="170"/>
                        </a:cubicBezTo>
                        <a:cubicBezTo>
                          <a:pt x="382" y="170"/>
                          <a:pt x="382" y="170"/>
                          <a:pt x="382" y="170"/>
                        </a:cubicBezTo>
                        <a:cubicBezTo>
                          <a:pt x="382" y="172"/>
                          <a:pt x="382" y="172"/>
                          <a:pt x="382" y="172"/>
                        </a:cubicBezTo>
                        <a:cubicBezTo>
                          <a:pt x="381" y="173"/>
                          <a:pt x="381" y="173"/>
                          <a:pt x="381" y="173"/>
                        </a:cubicBezTo>
                        <a:cubicBezTo>
                          <a:pt x="381" y="174"/>
                          <a:pt x="381" y="174"/>
                          <a:pt x="381" y="174"/>
                        </a:cubicBezTo>
                        <a:cubicBezTo>
                          <a:pt x="381" y="174"/>
                          <a:pt x="381" y="174"/>
                          <a:pt x="381" y="174"/>
                        </a:cubicBezTo>
                        <a:cubicBezTo>
                          <a:pt x="382" y="173"/>
                          <a:pt x="382" y="173"/>
                          <a:pt x="382" y="173"/>
                        </a:cubicBezTo>
                        <a:cubicBezTo>
                          <a:pt x="383" y="174"/>
                          <a:pt x="383" y="174"/>
                          <a:pt x="383" y="174"/>
                        </a:cubicBezTo>
                        <a:cubicBezTo>
                          <a:pt x="384" y="176"/>
                          <a:pt x="384" y="176"/>
                          <a:pt x="384" y="176"/>
                        </a:cubicBezTo>
                        <a:cubicBezTo>
                          <a:pt x="383" y="176"/>
                          <a:pt x="383" y="176"/>
                          <a:pt x="383" y="176"/>
                        </a:cubicBezTo>
                        <a:cubicBezTo>
                          <a:pt x="383" y="176"/>
                          <a:pt x="383" y="176"/>
                          <a:pt x="383" y="176"/>
                        </a:cubicBezTo>
                        <a:cubicBezTo>
                          <a:pt x="384" y="177"/>
                          <a:pt x="384" y="177"/>
                          <a:pt x="384" y="177"/>
                        </a:cubicBezTo>
                        <a:cubicBezTo>
                          <a:pt x="385" y="176"/>
                          <a:pt x="385" y="176"/>
                          <a:pt x="385" y="176"/>
                        </a:cubicBezTo>
                        <a:cubicBezTo>
                          <a:pt x="386" y="178"/>
                          <a:pt x="386" y="178"/>
                          <a:pt x="386" y="178"/>
                        </a:cubicBezTo>
                        <a:cubicBezTo>
                          <a:pt x="386" y="178"/>
                          <a:pt x="386" y="178"/>
                          <a:pt x="386" y="178"/>
                        </a:cubicBezTo>
                        <a:cubicBezTo>
                          <a:pt x="385" y="177"/>
                          <a:pt x="385" y="177"/>
                          <a:pt x="385" y="177"/>
                        </a:cubicBezTo>
                        <a:cubicBezTo>
                          <a:pt x="384" y="178"/>
                          <a:pt x="384" y="178"/>
                          <a:pt x="384" y="178"/>
                        </a:cubicBezTo>
                        <a:cubicBezTo>
                          <a:pt x="383" y="178"/>
                          <a:pt x="383" y="178"/>
                          <a:pt x="383" y="178"/>
                        </a:cubicBezTo>
                        <a:cubicBezTo>
                          <a:pt x="383" y="178"/>
                          <a:pt x="383" y="178"/>
                          <a:pt x="383" y="178"/>
                        </a:cubicBezTo>
                        <a:cubicBezTo>
                          <a:pt x="385" y="180"/>
                          <a:pt x="385" y="180"/>
                          <a:pt x="385" y="180"/>
                        </a:cubicBezTo>
                        <a:cubicBezTo>
                          <a:pt x="385" y="181"/>
                          <a:pt x="385" y="181"/>
                          <a:pt x="385" y="181"/>
                        </a:cubicBezTo>
                        <a:cubicBezTo>
                          <a:pt x="385" y="182"/>
                          <a:pt x="385" y="182"/>
                          <a:pt x="385" y="182"/>
                        </a:cubicBezTo>
                        <a:cubicBezTo>
                          <a:pt x="386" y="181"/>
                          <a:pt x="386" y="181"/>
                          <a:pt x="386" y="181"/>
                        </a:cubicBezTo>
                        <a:cubicBezTo>
                          <a:pt x="386" y="182"/>
                          <a:pt x="386" y="182"/>
                          <a:pt x="386" y="182"/>
                        </a:cubicBezTo>
                        <a:cubicBezTo>
                          <a:pt x="387" y="181"/>
                          <a:pt x="387" y="181"/>
                          <a:pt x="387" y="181"/>
                        </a:cubicBezTo>
                        <a:cubicBezTo>
                          <a:pt x="389" y="183"/>
                          <a:pt x="389" y="183"/>
                          <a:pt x="389" y="183"/>
                        </a:cubicBezTo>
                        <a:cubicBezTo>
                          <a:pt x="390" y="182"/>
                          <a:pt x="390" y="182"/>
                          <a:pt x="390" y="182"/>
                        </a:cubicBezTo>
                        <a:cubicBezTo>
                          <a:pt x="390" y="183"/>
                          <a:pt x="390" y="183"/>
                          <a:pt x="390" y="183"/>
                        </a:cubicBezTo>
                        <a:cubicBezTo>
                          <a:pt x="392" y="182"/>
                          <a:pt x="392" y="182"/>
                          <a:pt x="392" y="182"/>
                        </a:cubicBezTo>
                        <a:cubicBezTo>
                          <a:pt x="393" y="183"/>
                          <a:pt x="393" y="183"/>
                          <a:pt x="393" y="183"/>
                        </a:cubicBezTo>
                        <a:cubicBezTo>
                          <a:pt x="393" y="185"/>
                          <a:pt x="393" y="185"/>
                          <a:pt x="393" y="185"/>
                        </a:cubicBezTo>
                        <a:cubicBezTo>
                          <a:pt x="393" y="186"/>
                          <a:pt x="393" y="186"/>
                          <a:pt x="393" y="186"/>
                        </a:cubicBezTo>
                        <a:cubicBezTo>
                          <a:pt x="395" y="185"/>
                          <a:pt x="395" y="185"/>
                          <a:pt x="395" y="185"/>
                        </a:cubicBezTo>
                        <a:cubicBezTo>
                          <a:pt x="395" y="183"/>
                          <a:pt x="395" y="183"/>
                          <a:pt x="395" y="183"/>
                        </a:cubicBezTo>
                        <a:cubicBezTo>
                          <a:pt x="396" y="183"/>
                          <a:pt x="396" y="183"/>
                          <a:pt x="396" y="183"/>
                        </a:cubicBezTo>
                        <a:cubicBezTo>
                          <a:pt x="396" y="185"/>
                          <a:pt x="396" y="185"/>
                          <a:pt x="396" y="185"/>
                        </a:cubicBezTo>
                        <a:cubicBezTo>
                          <a:pt x="396" y="187"/>
                          <a:pt x="396" y="187"/>
                          <a:pt x="396" y="187"/>
                        </a:cubicBezTo>
                        <a:cubicBezTo>
                          <a:pt x="394" y="187"/>
                          <a:pt x="394" y="187"/>
                          <a:pt x="394" y="187"/>
                        </a:cubicBezTo>
                        <a:cubicBezTo>
                          <a:pt x="393" y="189"/>
                          <a:pt x="393" y="189"/>
                          <a:pt x="393" y="189"/>
                        </a:cubicBezTo>
                        <a:cubicBezTo>
                          <a:pt x="393" y="192"/>
                          <a:pt x="393" y="192"/>
                          <a:pt x="393" y="192"/>
                        </a:cubicBezTo>
                        <a:cubicBezTo>
                          <a:pt x="393" y="193"/>
                          <a:pt x="393" y="193"/>
                          <a:pt x="393" y="193"/>
                        </a:cubicBezTo>
                        <a:cubicBezTo>
                          <a:pt x="393" y="191"/>
                          <a:pt x="393" y="191"/>
                          <a:pt x="393" y="191"/>
                        </a:cubicBezTo>
                        <a:cubicBezTo>
                          <a:pt x="392" y="192"/>
                          <a:pt x="392" y="192"/>
                          <a:pt x="392" y="192"/>
                        </a:cubicBezTo>
                        <a:cubicBezTo>
                          <a:pt x="391" y="194"/>
                          <a:pt x="391" y="194"/>
                          <a:pt x="391" y="194"/>
                        </a:cubicBezTo>
                        <a:cubicBezTo>
                          <a:pt x="389" y="194"/>
                          <a:pt x="389" y="194"/>
                          <a:pt x="389" y="194"/>
                        </a:cubicBezTo>
                        <a:cubicBezTo>
                          <a:pt x="386" y="193"/>
                          <a:pt x="386" y="193"/>
                          <a:pt x="386" y="193"/>
                        </a:cubicBezTo>
                        <a:cubicBezTo>
                          <a:pt x="386" y="193"/>
                          <a:pt x="386" y="193"/>
                          <a:pt x="386" y="193"/>
                        </a:cubicBezTo>
                        <a:cubicBezTo>
                          <a:pt x="388" y="195"/>
                          <a:pt x="388" y="195"/>
                          <a:pt x="388" y="195"/>
                        </a:cubicBezTo>
                        <a:cubicBezTo>
                          <a:pt x="391" y="195"/>
                          <a:pt x="391" y="195"/>
                          <a:pt x="391" y="195"/>
                        </a:cubicBezTo>
                        <a:cubicBezTo>
                          <a:pt x="392" y="197"/>
                          <a:pt x="392" y="197"/>
                          <a:pt x="392" y="197"/>
                        </a:cubicBezTo>
                        <a:cubicBezTo>
                          <a:pt x="392" y="199"/>
                          <a:pt x="392" y="199"/>
                          <a:pt x="392" y="199"/>
                        </a:cubicBezTo>
                        <a:cubicBezTo>
                          <a:pt x="391" y="200"/>
                          <a:pt x="391" y="200"/>
                          <a:pt x="391" y="200"/>
                        </a:cubicBezTo>
                        <a:cubicBezTo>
                          <a:pt x="391" y="201"/>
                          <a:pt x="391" y="201"/>
                          <a:pt x="391" y="201"/>
                        </a:cubicBezTo>
                        <a:cubicBezTo>
                          <a:pt x="390" y="203"/>
                          <a:pt x="390" y="203"/>
                          <a:pt x="390" y="203"/>
                        </a:cubicBezTo>
                        <a:cubicBezTo>
                          <a:pt x="390" y="203"/>
                          <a:pt x="390" y="203"/>
                          <a:pt x="390" y="203"/>
                        </a:cubicBezTo>
                        <a:cubicBezTo>
                          <a:pt x="392" y="205"/>
                          <a:pt x="392" y="205"/>
                          <a:pt x="392" y="205"/>
                        </a:cubicBezTo>
                        <a:cubicBezTo>
                          <a:pt x="390" y="205"/>
                          <a:pt x="390" y="205"/>
                          <a:pt x="390" y="205"/>
                        </a:cubicBezTo>
                        <a:cubicBezTo>
                          <a:pt x="389" y="204"/>
                          <a:pt x="389" y="204"/>
                          <a:pt x="389" y="204"/>
                        </a:cubicBezTo>
                        <a:cubicBezTo>
                          <a:pt x="391" y="207"/>
                          <a:pt x="391" y="207"/>
                          <a:pt x="391" y="207"/>
                        </a:cubicBezTo>
                        <a:cubicBezTo>
                          <a:pt x="392" y="208"/>
                          <a:pt x="392" y="208"/>
                          <a:pt x="392" y="208"/>
                        </a:cubicBezTo>
                        <a:cubicBezTo>
                          <a:pt x="393" y="208"/>
                          <a:pt x="393" y="208"/>
                          <a:pt x="393" y="208"/>
                        </a:cubicBezTo>
                        <a:cubicBezTo>
                          <a:pt x="393" y="206"/>
                          <a:pt x="393" y="206"/>
                          <a:pt x="393" y="206"/>
                        </a:cubicBezTo>
                        <a:cubicBezTo>
                          <a:pt x="394" y="207"/>
                          <a:pt x="394" y="207"/>
                          <a:pt x="394" y="207"/>
                        </a:cubicBezTo>
                        <a:cubicBezTo>
                          <a:pt x="395" y="208"/>
                          <a:pt x="395" y="208"/>
                          <a:pt x="395" y="208"/>
                        </a:cubicBezTo>
                        <a:cubicBezTo>
                          <a:pt x="395" y="209"/>
                          <a:pt x="395" y="209"/>
                          <a:pt x="395" y="209"/>
                        </a:cubicBezTo>
                        <a:cubicBezTo>
                          <a:pt x="395" y="210"/>
                          <a:pt x="395" y="210"/>
                          <a:pt x="395" y="210"/>
                        </a:cubicBezTo>
                        <a:cubicBezTo>
                          <a:pt x="395" y="212"/>
                          <a:pt x="395" y="212"/>
                          <a:pt x="395" y="212"/>
                        </a:cubicBezTo>
                        <a:cubicBezTo>
                          <a:pt x="394" y="214"/>
                          <a:pt x="394" y="214"/>
                          <a:pt x="394" y="214"/>
                        </a:cubicBezTo>
                        <a:cubicBezTo>
                          <a:pt x="394" y="215"/>
                          <a:pt x="394" y="215"/>
                          <a:pt x="394" y="215"/>
                        </a:cubicBezTo>
                        <a:cubicBezTo>
                          <a:pt x="392" y="217"/>
                          <a:pt x="392" y="217"/>
                          <a:pt x="392" y="217"/>
                        </a:cubicBezTo>
                        <a:cubicBezTo>
                          <a:pt x="394" y="216"/>
                          <a:pt x="394" y="216"/>
                          <a:pt x="394" y="216"/>
                        </a:cubicBezTo>
                        <a:cubicBezTo>
                          <a:pt x="396" y="212"/>
                          <a:pt x="396" y="212"/>
                          <a:pt x="396" y="212"/>
                        </a:cubicBezTo>
                        <a:cubicBezTo>
                          <a:pt x="398" y="211"/>
                          <a:pt x="398" y="211"/>
                          <a:pt x="398" y="211"/>
                        </a:cubicBezTo>
                        <a:cubicBezTo>
                          <a:pt x="397" y="212"/>
                          <a:pt x="397" y="212"/>
                          <a:pt x="397" y="212"/>
                        </a:cubicBezTo>
                        <a:cubicBezTo>
                          <a:pt x="398" y="215"/>
                          <a:pt x="398" y="215"/>
                          <a:pt x="398" y="215"/>
                        </a:cubicBezTo>
                        <a:cubicBezTo>
                          <a:pt x="397" y="215"/>
                          <a:pt x="397" y="215"/>
                          <a:pt x="397" y="215"/>
                        </a:cubicBezTo>
                        <a:cubicBezTo>
                          <a:pt x="397" y="216"/>
                          <a:pt x="397" y="216"/>
                          <a:pt x="397" y="216"/>
                        </a:cubicBezTo>
                        <a:cubicBezTo>
                          <a:pt x="397" y="217"/>
                          <a:pt x="397" y="217"/>
                          <a:pt x="397" y="217"/>
                        </a:cubicBezTo>
                        <a:cubicBezTo>
                          <a:pt x="396" y="219"/>
                          <a:pt x="396" y="219"/>
                          <a:pt x="396" y="219"/>
                        </a:cubicBezTo>
                        <a:cubicBezTo>
                          <a:pt x="399" y="216"/>
                          <a:pt x="399" y="216"/>
                          <a:pt x="399" y="216"/>
                        </a:cubicBezTo>
                        <a:cubicBezTo>
                          <a:pt x="399" y="214"/>
                          <a:pt x="399" y="214"/>
                          <a:pt x="399" y="214"/>
                        </a:cubicBezTo>
                        <a:cubicBezTo>
                          <a:pt x="400" y="213"/>
                          <a:pt x="400" y="213"/>
                          <a:pt x="400" y="213"/>
                        </a:cubicBezTo>
                        <a:cubicBezTo>
                          <a:pt x="401" y="213"/>
                          <a:pt x="401" y="213"/>
                          <a:pt x="401" y="213"/>
                        </a:cubicBezTo>
                        <a:cubicBezTo>
                          <a:pt x="402" y="212"/>
                          <a:pt x="402" y="212"/>
                          <a:pt x="402" y="212"/>
                        </a:cubicBezTo>
                        <a:cubicBezTo>
                          <a:pt x="403" y="212"/>
                          <a:pt x="403" y="212"/>
                          <a:pt x="403" y="212"/>
                        </a:cubicBezTo>
                        <a:cubicBezTo>
                          <a:pt x="403" y="213"/>
                          <a:pt x="403" y="213"/>
                          <a:pt x="403" y="213"/>
                        </a:cubicBezTo>
                        <a:cubicBezTo>
                          <a:pt x="403" y="213"/>
                          <a:pt x="403" y="213"/>
                          <a:pt x="403" y="213"/>
                        </a:cubicBezTo>
                        <a:cubicBezTo>
                          <a:pt x="404" y="212"/>
                          <a:pt x="404" y="212"/>
                          <a:pt x="404" y="212"/>
                        </a:cubicBezTo>
                        <a:cubicBezTo>
                          <a:pt x="405" y="212"/>
                          <a:pt x="405" y="212"/>
                          <a:pt x="405" y="212"/>
                        </a:cubicBezTo>
                        <a:cubicBezTo>
                          <a:pt x="405" y="211"/>
                          <a:pt x="405" y="211"/>
                          <a:pt x="405" y="211"/>
                        </a:cubicBezTo>
                        <a:cubicBezTo>
                          <a:pt x="406" y="210"/>
                          <a:pt x="406" y="210"/>
                          <a:pt x="406" y="210"/>
                        </a:cubicBezTo>
                        <a:cubicBezTo>
                          <a:pt x="408" y="208"/>
                          <a:pt x="408" y="208"/>
                          <a:pt x="408" y="208"/>
                        </a:cubicBezTo>
                        <a:cubicBezTo>
                          <a:pt x="408" y="209"/>
                          <a:pt x="408" y="209"/>
                          <a:pt x="408" y="209"/>
                        </a:cubicBezTo>
                        <a:cubicBezTo>
                          <a:pt x="409" y="211"/>
                          <a:pt x="409" y="211"/>
                          <a:pt x="409" y="211"/>
                        </a:cubicBezTo>
                        <a:cubicBezTo>
                          <a:pt x="408" y="214"/>
                          <a:pt x="408" y="214"/>
                          <a:pt x="408" y="214"/>
                        </a:cubicBezTo>
                        <a:cubicBezTo>
                          <a:pt x="410" y="211"/>
                          <a:pt x="410" y="211"/>
                          <a:pt x="410" y="211"/>
                        </a:cubicBezTo>
                        <a:cubicBezTo>
                          <a:pt x="410" y="209"/>
                          <a:pt x="410" y="209"/>
                          <a:pt x="410" y="209"/>
                        </a:cubicBezTo>
                        <a:cubicBezTo>
                          <a:pt x="410" y="209"/>
                          <a:pt x="410" y="209"/>
                          <a:pt x="410" y="209"/>
                        </a:cubicBezTo>
                        <a:cubicBezTo>
                          <a:pt x="410" y="208"/>
                          <a:pt x="410" y="208"/>
                          <a:pt x="410" y="208"/>
                        </a:cubicBezTo>
                        <a:cubicBezTo>
                          <a:pt x="411" y="207"/>
                          <a:pt x="411" y="207"/>
                          <a:pt x="411" y="207"/>
                        </a:cubicBezTo>
                        <a:cubicBezTo>
                          <a:pt x="412" y="207"/>
                          <a:pt x="412" y="207"/>
                          <a:pt x="412" y="207"/>
                        </a:cubicBezTo>
                        <a:cubicBezTo>
                          <a:pt x="412" y="205"/>
                          <a:pt x="412" y="205"/>
                          <a:pt x="412" y="205"/>
                        </a:cubicBezTo>
                        <a:cubicBezTo>
                          <a:pt x="413" y="204"/>
                          <a:pt x="413" y="204"/>
                          <a:pt x="413" y="204"/>
                        </a:cubicBezTo>
                        <a:cubicBezTo>
                          <a:pt x="414" y="203"/>
                          <a:pt x="414" y="203"/>
                          <a:pt x="414" y="203"/>
                        </a:cubicBezTo>
                        <a:cubicBezTo>
                          <a:pt x="414" y="202"/>
                          <a:pt x="414" y="202"/>
                          <a:pt x="414" y="202"/>
                        </a:cubicBezTo>
                        <a:cubicBezTo>
                          <a:pt x="415" y="202"/>
                          <a:pt x="415" y="202"/>
                          <a:pt x="415" y="202"/>
                        </a:cubicBezTo>
                        <a:cubicBezTo>
                          <a:pt x="416" y="203"/>
                          <a:pt x="416" y="203"/>
                          <a:pt x="416" y="203"/>
                        </a:cubicBezTo>
                        <a:cubicBezTo>
                          <a:pt x="416" y="204"/>
                          <a:pt x="416" y="204"/>
                          <a:pt x="416" y="204"/>
                        </a:cubicBezTo>
                        <a:cubicBezTo>
                          <a:pt x="416" y="203"/>
                          <a:pt x="416" y="203"/>
                          <a:pt x="416" y="203"/>
                        </a:cubicBezTo>
                        <a:cubicBezTo>
                          <a:pt x="415" y="201"/>
                          <a:pt x="415" y="201"/>
                          <a:pt x="415" y="201"/>
                        </a:cubicBezTo>
                        <a:cubicBezTo>
                          <a:pt x="414" y="201"/>
                          <a:pt x="414" y="201"/>
                          <a:pt x="414" y="201"/>
                        </a:cubicBezTo>
                        <a:cubicBezTo>
                          <a:pt x="414" y="201"/>
                          <a:pt x="414" y="201"/>
                          <a:pt x="414" y="201"/>
                        </a:cubicBezTo>
                        <a:cubicBezTo>
                          <a:pt x="415" y="199"/>
                          <a:pt x="415" y="199"/>
                          <a:pt x="415" y="199"/>
                        </a:cubicBezTo>
                        <a:cubicBezTo>
                          <a:pt x="416" y="199"/>
                          <a:pt x="416" y="199"/>
                          <a:pt x="416" y="199"/>
                        </a:cubicBezTo>
                        <a:cubicBezTo>
                          <a:pt x="416" y="199"/>
                          <a:pt x="416" y="199"/>
                          <a:pt x="416" y="199"/>
                        </a:cubicBezTo>
                        <a:cubicBezTo>
                          <a:pt x="417" y="200"/>
                          <a:pt x="417" y="200"/>
                          <a:pt x="417" y="200"/>
                        </a:cubicBezTo>
                        <a:cubicBezTo>
                          <a:pt x="416" y="198"/>
                          <a:pt x="416" y="198"/>
                          <a:pt x="416" y="198"/>
                        </a:cubicBezTo>
                        <a:cubicBezTo>
                          <a:pt x="417" y="198"/>
                          <a:pt x="417" y="198"/>
                          <a:pt x="417" y="198"/>
                        </a:cubicBezTo>
                        <a:cubicBezTo>
                          <a:pt x="417" y="197"/>
                          <a:pt x="417" y="197"/>
                          <a:pt x="417" y="197"/>
                        </a:cubicBezTo>
                        <a:cubicBezTo>
                          <a:pt x="419" y="195"/>
                          <a:pt x="419" y="195"/>
                          <a:pt x="419" y="195"/>
                        </a:cubicBezTo>
                        <a:cubicBezTo>
                          <a:pt x="419" y="194"/>
                          <a:pt x="419" y="194"/>
                          <a:pt x="419" y="194"/>
                        </a:cubicBezTo>
                        <a:cubicBezTo>
                          <a:pt x="419" y="193"/>
                          <a:pt x="419" y="193"/>
                          <a:pt x="419" y="193"/>
                        </a:cubicBezTo>
                        <a:cubicBezTo>
                          <a:pt x="420" y="192"/>
                          <a:pt x="420" y="192"/>
                          <a:pt x="420" y="192"/>
                        </a:cubicBezTo>
                        <a:cubicBezTo>
                          <a:pt x="421" y="192"/>
                          <a:pt x="421" y="192"/>
                          <a:pt x="421" y="192"/>
                        </a:cubicBezTo>
                        <a:cubicBezTo>
                          <a:pt x="421" y="192"/>
                          <a:pt x="421" y="192"/>
                          <a:pt x="421" y="192"/>
                        </a:cubicBezTo>
                        <a:cubicBezTo>
                          <a:pt x="420" y="193"/>
                          <a:pt x="420" y="193"/>
                          <a:pt x="420" y="193"/>
                        </a:cubicBezTo>
                        <a:cubicBezTo>
                          <a:pt x="419" y="194"/>
                          <a:pt x="419" y="194"/>
                          <a:pt x="419" y="194"/>
                        </a:cubicBezTo>
                        <a:cubicBezTo>
                          <a:pt x="422" y="193"/>
                          <a:pt x="422" y="193"/>
                          <a:pt x="422" y="193"/>
                        </a:cubicBezTo>
                        <a:cubicBezTo>
                          <a:pt x="422" y="193"/>
                          <a:pt x="422" y="193"/>
                          <a:pt x="422" y="193"/>
                        </a:cubicBezTo>
                        <a:cubicBezTo>
                          <a:pt x="421" y="193"/>
                          <a:pt x="421" y="193"/>
                          <a:pt x="421" y="193"/>
                        </a:cubicBezTo>
                        <a:cubicBezTo>
                          <a:pt x="421" y="194"/>
                          <a:pt x="421" y="194"/>
                          <a:pt x="421" y="194"/>
                        </a:cubicBezTo>
                        <a:cubicBezTo>
                          <a:pt x="422" y="195"/>
                          <a:pt x="422" y="195"/>
                          <a:pt x="422" y="195"/>
                        </a:cubicBezTo>
                        <a:cubicBezTo>
                          <a:pt x="421" y="196"/>
                          <a:pt x="421" y="196"/>
                          <a:pt x="421" y="196"/>
                        </a:cubicBezTo>
                        <a:cubicBezTo>
                          <a:pt x="421" y="196"/>
                          <a:pt x="421" y="196"/>
                          <a:pt x="421" y="196"/>
                        </a:cubicBezTo>
                        <a:cubicBezTo>
                          <a:pt x="420" y="196"/>
                          <a:pt x="420" y="196"/>
                          <a:pt x="420" y="196"/>
                        </a:cubicBezTo>
                        <a:cubicBezTo>
                          <a:pt x="420" y="196"/>
                          <a:pt x="420" y="196"/>
                          <a:pt x="420" y="196"/>
                        </a:cubicBezTo>
                        <a:cubicBezTo>
                          <a:pt x="421" y="197"/>
                          <a:pt x="421" y="197"/>
                          <a:pt x="421" y="197"/>
                        </a:cubicBezTo>
                        <a:cubicBezTo>
                          <a:pt x="422" y="197"/>
                          <a:pt x="422" y="197"/>
                          <a:pt x="422" y="197"/>
                        </a:cubicBezTo>
                        <a:cubicBezTo>
                          <a:pt x="421" y="198"/>
                          <a:pt x="421" y="198"/>
                          <a:pt x="421" y="198"/>
                        </a:cubicBezTo>
                        <a:cubicBezTo>
                          <a:pt x="422" y="198"/>
                          <a:pt x="422" y="198"/>
                          <a:pt x="422" y="198"/>
                        </a:cubicBezTo>
                        <a:cubicBezTo>
                          <a:pt x="422" y="199"/>
                          <a:pt x="422" y="199"/>
                          <a:pt x="422" y="199"/>
                        </a:cubicBezTo>
                        <a:cubicBezTo>
                          <a:pt x="421" y="199"/>
                          <a:pt x="421" y="199"/>
                          <a:pt x="421" y="199"/>
                        </a:cubicBezTo>
                        <a:cubicBezTo>
                          <a:pt x="422" y="201"/>
                          <a:pt x="422" y="201"/>
                          <a:pt x="422" y="201"/>
                        </a:cubicBezTo>
                        <a:cubicBezTo>
                          <a:pt x="423" y="202"/>
                          <a:pt x="423" y="202"/>
                          <a:pt x="423" y="202"/>
                        </a:cubicBezTo>
                        <a:cubicBezTo>
                          <a:pt x="423" y="203"/>
                          <a:pt x="423" y="203"/>
                          <a:pt x="423" y="203"/>
                        </a:cubicBezTo>
                        <a:cubicBezTo>
                          <a:pt x="422" y="204"/>
                          <a:pt x="422" y="204"/>
                          <a:pt x="422" y="204"/>
                        </a:cubicBezTo>
                        <a:cubicBezTo>
                          <a:pt x="422" y="203"/>
                          <a:pt x="422" y="203"/>
                          <a:pt x="422" y="203"/>
                        </a:cubicBezTo>
                        <a:cubicBezTo>
                          <a:pt x="421" y="204"/>
                          <a:pt x="421" y="204"/>
                          <a:pt x="421" y="204"/>
                        </a:cubicBezTo>
                        <a:cubicBezTo>
                          <a:pt x="421" y="204"/>
                          <a:pt x="421" y="204"/>
                          <a:pt x="421" y="204"/>
                        </a:cubicBezTo>
                        <a:cubicBezTo>
                          <a:pt x="422" y="205"/>
                          <a:pt x="422" y="205"/>
                          <a:pt x="422" y="205"/>
                        </a:cubicBezTo>
                        <a:cubicBezTo>
                          <a:pt x="422" y="205"/>
                          <a:pt x="422" y="205"/>
                          <a:pt x="422" y="205"/>
                        </a:cubicBezTo>
                        <a:cubicBezTo>
                          <a:pt x="423" y="206"/>
                          <a:pt x="423" y="206"/>
                          <a:pt x="423" y="206"/>
                        </a:cubicBezTo>
                        <a:cubicBezTo>
                          <a:pt x="423" y="205"/>
                          <a:pt x="423" y="205"/>
                          <a:pt x="423" y="205"/>
                        </a:cubicBezTo>
                        <a:cubicBezTo>
                          <a:pt x="424" y="205"/>
                          <a:pt x="424" y="205"/>
                          <a:pt x="424" y="205"/>
                        </a:cubicBezTo>
                        <a:cubicBezTo>
                          <a:pt x="424" y="206"/>
                          <a:pt x="424" y="206"/>
                          <a:pt x="424" y="206"/>
                        </a:cubicBezTo>
                        <a:cubicBezTo>
                          <a:pt x="423" y="207"/>
                          <a:pt x="423" y="207"/>
                          <a:pt x="423" y="207"/>
                        </a:cubicBezTo>
                        <a:cubicBezTo>
                          <a:pt x="423" y="208"/>
                          <a:pt x="423" y="208"/>
                          <a:pt x="423" y="208"/>
                        </a:cubicBezTo>
                        <a:cubicBezTo>
                          <a:pt x="421" y="207"/>
                          <a:pt x="421" y="207"/>
                          <a:pt x="421" y="207"/>
                        </a:cubicBezTo>
                        <a:cubicBezTo>
                          <a:pt x="420" y="208"/>
                          <a:pt x="420" y="208"/>
                          <a:pt x="420" y="208"/>
                        </a:cubicBezTo>
                        <a:cubicBezTo>
                          <a:pt x="421" y="209"/>
                          <a:pt x="421" y="209"/>
                          <a:pt x="421" y="209"/>
                        </a:cubicBezTo>
                        <a:cubicBezTo>
                          <a:pt x="425" y="208"/>
                          <a:pt x="425" y="208"/>
                          <a:pt x="425" y="208"/>
                        </a:cubicBezTo>
                        <a:cubicBezTo>
                          <a:pt x="425" y="208"/>
                          <a:pt x="425" y="208"/>
                          <a:pt x="425" y="208"/>
                        </a:cubicBezTo>
                        <a:cubicBezTo>
                          <a:pt x="425" y="209"/>
                          <a:pt x="425" y="209"/>
                          <a:pt x="425" y="209"/>
                        </a:cubicBezTo>
                        <a:cubicBezTo>
                          <a:pt x="424" y="211"/>
                          <a:pt x="424" y="211"/>
                          <a:pt x="424" y="211"/>
                        </a:cubicBezTo>
                        <a:cubicBezTo>
                          <a:pt x="425" y="211"/>
                          <a:pt x="425" y="211"/>
                          <a:pt x="425" y="211"/>
                        </a:cubicBezTo>
                        <a:cubicBezTo>
                          <a:pt x="426" y="211"/>
                          <a:pt x="426" y="211"/>
                          <a:pt x="426" y="211"/>
                        </a:cubicBezTo>
                        <a:cubicBezTo>
                          <a:pt x="426" y="212"/>
                          <a:pt x="426" y="212"/>
                          <a:pt x="426" y="212"/>
                        </a:cubicBezTo>
                        <a:cubicBezTo>
                          <a:pt x="425" y="213"/>
                          <a:pt x="425" y="213"/>
                          <a:pt x="425" y="213"/>
                        </a:cubicBezTo>
                        <a:cubicBezTo>
                          <a:pt x="423" y="213"/>
                          <a:pt x="423" y="213"/>
                          <a:pt x="423" y="213"/>
                        </a:cubicBezTo>
                        <a:cubicBezTo>
                          <a:pt x="422" y="212"/>
                          <a:pt x="422" y="212"/>
                          <a:pt x="422" y="212"/>
                        </a:cubicBezTo>
                        <a:cubicBezTo>
                          <a:pt x="421" y="213"/>
                          <a:pt x="421" y="213"/>
                          <a:pt x="421" y="213"/>
                        </a:cubicBezTo>
                        <a:cubicBezTo>
                          <a:pt x="422" y="214"/>
                          <a:pt x="422" y="214"/>
                          <a:pt x="422" y="214"/>
                        </a:cubicBezTo>
                        <a:cubicBezTo>
                          <a:pt x="421" y="215"/>
                          <a:pt x="421" y="215"/>
                          <a:pt x="421" y="215"/>
                        </a:cubicBezTo>
                        <a:cubicBezTo>
                          <a:pt x="421" y="216"/>
                          <a:pt x="421" y="216"/>
                          <a:pt x="421" y="216"/>
                        </a:cubicBezTo>
                        <a:cubicBezTo>
                          <a:pt x="423" y="215"/>
                          <a:pt x="423" y="215"/>
                          <a:pt x="423" y="215"/>
                        </a:cubicBezTo>
                        <a:cubicBezTo>
                          <a:pt x="425" y="215"/>
                          <a:pt x="425" y="215"/>
                          <a:pt x="425" y="215"/>
                        </a:cubicBezTo>
                        <a:cubicBezTo>
                          <a:pt x="426" y="214"/>
                          <a:pt x="426" y="214"/>
                          <a:pt x="426" y="214"/>
                        </a:cubicBezTo>
                        <a:cubicBezTo>
                          <a:pt x="427" y="215"/>
                          <a:pt x="427" y="215"/>
                          <a:pt x="427" y="215"/>
                        </a:cubicBezTo>
                        <a:cubicBezTo>
                          <a:pt x="426" y="215"/>
                          <a:pt x="426" y="215"/>
                          <a:pt x="426" y="215"/>
                        </a:cubicBezTo>
                        <a:cubicBezTo>
                          <a:pt x="426" y="216"/>
                          <a:pt x="426" y="216"/>
                          <a:pt x="426" y="216"/>
                        </a:cubicBezTo>
                        <a:cubicBezTo>
                          <a:pt x="425" y="216"/>
                          <a:pt x="425" y="216"/>
                          <a:pt x="425" y="216"/>
                        </a:cubicBezTo>
                        <a:cubicBezTo>
                          <a:pt x="424" y="216"/>
                          <a:pt x="424" y="216"/>
                          <a:pt x="424" y="216"/>
                        </a:cubicBezTo>
                        <a:cubicBezTo>
                          <a:pt x="422" y="218"/>
                          <a:pt x="422" y="218"/>
                          <a:pt x="422" y="218"/>
                        </a:cubicBezTo>
                        <a:cubicBezTo>
                          <a:pt x="421" y="219"/>
                          <a:pt x="421" y="219"/>
                          <a:pt x="421" y="219"/>
                        </a:cubicBezTo>
                        <a:cubicBezTo>
                          <a:pt x="424" y="218"/>
                          <a:pt x="424" y="218"/>
                          <a:pt x="424" y="218"/>
                        </a:cubicBezTo>
                        <a:cubicBezTo>
                          <a:pt x="425" y="218"/>
                          <a:pt x="425" y="218"/>
                          <a:pt x="425" y="218"/>
                        </a:cubicBezTo>
                        <a:cubicBezTo>
                          <a:pt x="426" y="218"/>
                          <a:pt x="426" y="218"/>
                          <a:pt x="426" y="218"/>
                        </a:cubicBezTo>
                        <a:cubicBezTo>
                          <a:pt x="427" y="218"/>
                          <a:pt x="427" y="218"/>
                          <a:pt x="427" y="218"/>
                        </a:cubicBezTo>
                        <a:cubicBezTo>
                          <a:pt x="427" y="219"/>
                          <a:pt x="427" y="219"/>
                          <a:pt x="427" y="219"/>
                        </a:cubicBezTo>
                        <a:cubicBezTo>
                          <a:pt x="426" y="219"/>
                          <a:pt x="426" y="219"/>
                          <a:pt x="426" y="219"/>
                        </a:cubicBezTo>
                        <a:cubicBezTo>
                          <a:pt x="425" y="220"/>
                          <a:pt x="425" y="220"/>
                          <a:pt x="425" y="220"/>
                        </a:cubicBezTo>
                        <a:cubicBezTo>
                          <a:pt x="424" y="221"/>
                          <a:pt x="424" y="221"/>
                          <a:pt x="424" y="221"/>
                        </a:cubicBezTo>
                        <a:cubicBezTo>
                          <a:pt x="424" y="222"/>
                          <a:pt x="424" y="222"/>
                          <a:pt x="424" y="222"/>
                        </a:cubicBezTo>
                        <a:cubicBezTo>
                          <a:pt x="426" y="220"/>
                          <a:pt x="426" y="220"/>
                          <a:pt x="426" y="220"/>
                        </a:cubicBezTo>
                        <a:cubicBezTo>
                          <a:pt x="426" y="221"/>
                          <a:pt x="426" y="221"/>
                          <a:pt x="426" y="221"/>
                        </a:cubicBezTo>
                        <a:cubicBezTo>
                          <a:pt x="427" y="220"/>
                          <a:pt x="427" y="220"/>
                          <a:pt x="427" y="220"/>
                        </a:cubicBezTo>
                        <a:cubicBezTo>
                          <a:pt x="428" y="221"/>
                          <a:pt x="428" y="221"/>
                          <a:pt x="428" y="221"/>
                        </a:cubicBezTo>
                        <a:cubicBezTo>
                          <a:pt x="429" y="223"/>
                          <a:pt x="429" y="223"/>
                          <a:pt x="429" y="223"/>
                        </a:cubicBezTo>
                        <a:cubicBezTo>
                          <a:pt x="428" y="224"/>
                          <a:pt x="428" y="224"/>
                          <a:pt x="428" y="224"/>
                        </a:cubicBezTo>
                        <a:cubicBezTo>
                          <a:pt x="427" y="223"/>
                          <a:pt x="427" y="223"/>
                          <a:pt x="427" y="223"/>
                        </a:cubicBezTo>
                        <a:cubicBezTo>
                          <a:pt x="426" y="224"/>
                          <a:pt x="426" y="224"/>
                          <a:pt x="426" y="224"/>
                        </a:cubicBezTo>
                        <a:cubicBezTo>
                          <a:pt x="425" y="224"/>
                          <a:pt x="425" y="224"/>
                          <a:pt x="425" y="224"/>
                        </a:cubicBezTo>
                        <a:cubicBezTo>
                          <a:pt x="424" y="224"/>
                          <a:pt x="424" y="224"/>
                          <a:pt x="424" y="224"/>
                        </a:cubicBezTo>
                        <a:cubicBezTo>
                          <a:pt x="426" y="225"/>
                          <a:pt x="426" y="225"/>
                          <a:pt x="426" y="225"/>
                        </a:cubicBezTo>
                        <a:cubicBezTo>
                          <a:pt x="427" y="225"/>
                          <a:pt x="427" y="225"/>
                          <a:pt x="427" y="225"/>
                        </a:cubicBezTo>
                        <a:cubicBezTo>
                          <a:pt x="427" y="225"/>
                          <a:pt x="427" y="225"/>
                          <a:pt x="427" y="225"/>
                        </a:cubicBezTo>
                        <a:cubicBezTo>
                          <a:pt x="429" y="226"/>
                          <a:pt x="429" y="226"/>
                          <a:pt x="429" y="226"/>
                        </a:cubicBezTo>
                        <a:cubicBezTo>
                          <a:pt x="429" y="226"/>
                          <a:pt x="429" y="226"/>
                          <a:pt x="429" y="226"/>
                        </a:cubicBezTo>
                        <a:cubicBezTo>
                          <a:pt x="429" y="227"/>
                          <a:pt x="429" y="227"/>
                          <a:pt x="429" y="227"/>
                        </a:cubicBezTo>
                        <a:cubicBezTo>
                          <a:pt x="428" y="227"/>
                          <a:pt x="428" y="227"/>
                          <a:pt x="428" y="227"/>
                        </a:cubicBezTo>
                        <a:cubicBezTo>
                          <a:pt x="427" y="228"/>
                          <a:pt x="427" y="228"/>
                          <a:pt x="427" y="228"/>
                        </a:cubicBezTo>
                        <a:cubicBezTo>
                          <a:pt x="429" y="228"/>
                          <a:pt x="429" y="228"/>
                          <a:pt x="429" y="228"/>
                        </a:cubicBezTo>
                        <a:cubicBezTo>
                          <a:pt x="430" y="228"/>
                          <a:pt x="430" y="228"/>
                          <a:pt x="430" y="228"/>
                        </a:cubicBezTo>
                        <a:cubicBezTo>
                          <a:pt x="431" y="229"/>
                          <a:pt x="431" y="229"/>
                          <a:pt x="431" y="229"/>
                        </a:cubicBezTo>
                        <a:cubicBezTo>
                          <a:pt x="431" y="230"/>
                          <a:pt x="431" y="230"/>
                          <a:pt x="431" y="230"/>
                        </a:cubicBezTo>
                        <a:cubicBezTo>
                          <a:pt x="430" y="230"/>
                          <a:pt x="430" y="230"/>
                          <a:pt x="430" y="230"/>
                        </a:cubicBezTo>
                        <a:cubicBezTo>
                          <a:pt x="428" y="231"/>
                          <a:pt x="428" y="231"/>
                          <a:pt x="428" y="231"/>
                        </a:cubicBezTo>
                        <a:cubicBezTo>
                          <a:pt x="428" y="231"/>
                          <a:pt x="428" y="231"/>
                          <a:pt x="428" y="231"/>
                        </a:cubicBezTo>
                        <a:cubicBezTo>
                          <a:pt x="427" y="232"/>
                          <a:pt x="427" y="232"/>
                          <a:pt x="427" y="232"/>
                        </a:cubicBezTo>
                        <a:cubicBezTo>
                          <a:pt x="428" y="232"/>
                          <a:pt x="428" y="232"/>
                          <a:pt x="428" y="232"/>
                        </a:cubicBezTo>
                        <a:cubicBezTo>
                          <a:pt x="428" y="233"/>
                          <a:pt x="428" y="233"/>
                          <a:pt x="428" y="233"/>
                        </a:cubicBezTo>
                        <a:cubicBezTo>
                          <a:pt x="427" y="233"/>
                          <a:pt x="427" y="233"/>
                          <a:pt x="427" y="233"/>
                        </a:cubicBezTo>
                        <a:cubicBezTo>
                          <a:pt x="426" y="232"/>
                          <a:pt x="426" y="232"/>
                          <a:pt x="426" y="232"/>
                        </a:cubicBezTo>
                        <a:cubicBezTo>
                          <a:pt x="423" y="232"/>
                          <a:pt x="423" y="232"/>
                          <a:pt x="423" y="232"/>
                        </a:cubicBezTo>
                        <a:cubicBezTo>
                          <a:pt x="425" y="233"/>
                          <a:pt x="425" y="233"/>
                          <a:pt x="425" y="233"/>
                        </a:cubicBezTo>
                        <a:cubicBezTo>
                          <a:pt x="425" y="234"/>
                          <a:pt x="425" y="234"/>
                          <a:pt x="425" y="234"/>
                        </a:cubicBezTo>
                        <a:cubicBezTo>
                          <a:pt x="426" y="236"/>
                          <a:pt x="426" y="236"/>
                          <a:pt x="426" y="236"/>
                        </a:cubicBezTo>
                        <a:cubicBezTo>
                          <a:pt x="427" y="236"/>
                          <a:pt x="427" y="236"/>
                          <a:pt x="427" y="236"/>
                        </a:cubicBezTo>
                        <a:cubicBezTo>
                          <a:pt x="427" y="237"/>
                          <a:pt x="427" y="237"/>
                          <a:pt x="427" y="237"/>
                        </a:cubicBezTo>
                        <a:cubicBezTo>
                          <a:pt x="426" y="237"/>
                          <a:pt x="426" y="237"/>
                          <a:pt x="426" y="237"/>
                        </a:cubicBezTo>
                        <a:cubicBezTo>
                          <a:pt x="425" y="238"/>
                          <a:pt x="425" y="238"/>
                          <a:pt x="425" y="238"/>
                        </a:cubicBezTo>
                        <a:cubicBezTo>
                          <a:pt x="423" y="237"/>
                          <a:pt x="423" y="237"/>
                          <a:pt x="423" y="237"/>
                        </a:cubicBezTo>
                        <a:cubicBezTo>
                          <a:pt x="423" y="238"/>
                          <a:pt x="423" y="238"/>
                          <a:pt x="423" y="238"/>
                        </a:cubicBezTo>
                        <a:cubicBezTo>
                          <a:pt x="426" y="238"/>
                          <a:pt x="426" y="238"/>
                          <a:pt x="426" y="238"/>
                        </a:cubicBezTo>
                        <a:cubicBezTo>
                          <a:pt x="426" y="238"/>
                          <a:pt x="426" y="238"/>
                          <a:pt x="426" y="238"/>
                        </a:cubicBezTo>
                        <a:cubicBezTo>
                          <a:pt x="427" y="238"/>
                          <a:pt x="427" y="238"/>
                          <a:pt x="427" y="238"/>
                        </a:cubicBezTo>
                        <a:cubicBezTo>
                          <a:pt x="428" y="237"/>
                          <a:pt x="428" y="237"/>
                          <a:pt x="428" y="237"/>
                        </a:cubicBezTo>
                        <a:cubicBezTo>
                          <a:pt x="429" y="238"/>
                          <a:pt x="429" y="238"/>
                          <a:pt x="429" y="238"/>
                        </a:cubicBezTo>
                        <a:cubicBezTo>
                          <a:pt x="429" y="238"/>
                          <a:pt x="429" y="238"/>
                          <a:pt x="429" y="238"/>
                        </a:cubicBezTo>
                        <a:cubicBezTo>
                          <a:pt x="429" y="239"/>
                          <a:pt x="429" y="239"/>
                          <a:pt x="429" y="239"/>
                        </a:cubicBezTo>
                        <a:cubicBezTo>
                          <a:pt x="429" y="239"/>
                          <a:pt x="429" y="239"/>
                          <a:pt x="429" y="239"/>
                        </a:cubicBezTo>
                        <a:cubicBezTo>
                          <a:pt x="428" y="240"/>
                          <a:pt x="428" y="240"/>
                          <a:pt x="428" y="240"/>
                        </a:cubicBezTo>
                        <a:cubicBezTo>
                          <a:pt x="430" y="240"/>
                          <a:pt x="430" y="240"/>
                          <a:pt x="430" y="240"/>
                        </a:cubicBezTo>
                        <a:cubicBezTo>
                          <a:pt x="430" y="240"/>
                          <a:pt x="430" y="240"/>
                          <a:pt x="430" y="240"/>
                        </a:cubicBezTo>
                        <a:cubicBezTo>
                          <a:pt x="429" y="241"/>
                          <a:pt x="429" y="241"/>
                          <a:pt x="429" y="241"/>
                        </a:cubicBezTo>
                        <a:cubicBezTo>
                          <a:pt x="430" y="241"/>
                          <a:pt x="430" y="241"/>
                          <a:pt x="430" y="241"/>
                        </a:cubicBezTo>
                        <a:cubicBezTo>
                          <a:pt x="431" y="241"/>
                          <a:pt x="431" y="241"/>
                          <a:pt x="431" y="241"/>
                        </a:cubicBezTo>
                        <a:cubicBezTo>
                          <a:pt x="431" y="241"/>
                          <a:pt x="431" y="241"/>
                          <a:pt x="431" y="241"/>
                        </a:cubicBezTo>
                        <a:cubicBezTo>
                          <a:pt x="432" y="241"/>
                          <a:pt x="432" y="241"/>
                          <a:pt x="432" y="241"/>
                        </a:cubicBezTo>
                        <a:cubicBezTo>
                          <a:pt x="432" y="242"/>
                          <a:pt x="432" y="242"/>
                          <a:pt x="432" y="242"/>
                        </a:cubicBezTo>
                        <a:cubicBezTo>
                          <a:pt x="432" y="243"/>
                          <a:pt x="432" y="243"/>
                          <a:pt x="432" y="243"/>
                        </a:cubicBezTo>
                        <a:cubicBezTo>
                          <a:pt x="432" y="244"/>
                          <a:pt x="432" y="244"/>
                          <a:pt x="432" y="244"/>
                        </a:cubicBezTo>
                        <a:cubicBezTo>
                          <a:pt x="432" y="244"/>
                          <a:pt x="432" y="244"/>
                          <a:pt x="432" y="244"/>
                        </a:cubicBezTo>
                        <a:cubicBezTo>
                          <a:pt x="434" y="242"/>
                          <a:pt x="434" y="242"/>
                          <a:pt x="434" y="242"/>
                        </a:cubicBezTo>
                        <a:cubicBezTo>
                          <a:pt x="433" y="243"/>
                          <a:pt x="433" y="243"/>
                          <a:pt x="433" y="243"/>
                        </a:cubicBezTo>
                        <a:cubicBezTo>
                          <a:pt x="434" y="244"/>
                          <a:pt x="434" y="244"/>
                          <a:pt x="434" y="244"/>
                        </a:cubicBezTo>
                        <a:cubicBezTo>
                          <a:pt x="433" y="245"/>
                          <a:pt x="433" y="245"/>
                          <a:pt x="433" y="245"/>
                        </a:cubicBezTo>
                        <a:cubicBezTo>
                          <a:pt x="431" y="247"/>
                          <a:pt x="431" y="247"/>
                          <a:pt x="431" y="247"/>
                        </a:cubicBezTo>
                        <a:cubicBezTo>
                          <a:pt x="430" y="248"/>
                          <a:pt x="430" y="248"/>
                          <a:pt x="430" y="248"/>
                        </a:cubicBezTo>
                        <a:cubicBezTo>
                          <a:pt x="429" y="248"/>
                          <a:pt x="429" y="248"/>
                          <a:pt x="429" y="248"/>
                        </a:cubicBezTo>
                        <a:cubicBezTo>
                          <a:pt x="427" y="247"/>
                          <a:pt x="427" y="247"/>
                          <a:pt x="427" y="247"/>
                        </a:cubicBezTo>
                        <a:cubicBezTo>
                          <a:pt x="430" y="249"/>
                          <a:pt x="430" y="249"/>
                          <a:pt x="430" y="249"/>
                        </a:cubicBezTo>
                        <a:cubicBezTo>
                          <a:pt x="431" y="249"/>
                          <a:pt x="431" y="249"/>
                          <a:pt x="431" y="249"/>
                        </a:cubicBezTo>
                        <a:cubicBezTo>
                          <a:pt x="433" y="246"/>
                          <a:pt x="433" y="246"/>
                          <a:pt x="433" y="246"/>
                        </a:cubicBezTo>
                        <a:cubicBezTo>
                          <a:pt x="434" y="246"/>
                          <a:pt x="434" y="246"/>
                          <a:pt x="434" y="246"/>
                        </a:cubicBezTo>
                        <a:cubicBezTo>
                          <a:pt x="434" y="247"/>
                          <a:pt x="434" y="247"/>
                          <a:pt x="434" y="247"/>
                        </a:cubicBezTo>
                        <a:cubicBezTo>
                          <a:pt x="433" y="247"/>
                          <a:pt x="433" y="247"/>
                          <a:pt x="433" y="247"/>
                        </a:cubicBezTo>
                        <a:cubicBezTo>
                          <a:pt x="432" y="249"/>
                          <a:pt x="432" y="249"/>
                          <a:pt x="432" y="249"/>
                        </a:cubicBezTo>
                        <a:cubicBezTo>
                          <a:pt x="433" y="249"/>
                          <a:pt x="433" y="249"/>
                          <a:pt x="433" y="249"/>
                        </a:cubicBezTo>
                        <a:cubicBezTo>
                          <a:pt x="435" y="248"/>
                          <a:pt x="435" y="248"/>
                          <a:pt x="435" y="248"/>
                        </a:cubicBezTo>
                        <a:cubicBezTo>
                          <a:pt x="436" y="246"/>
                          <a:pt x="436" y="246"/>
                          <a:pt x="436" y="246"/>
                        </a:cubicBezTo>
                        <a:cubicBezTo>
                          <a:pt x="437" y="246"/>
                          <a:pt x="437" y="246"/>
                          <a:pt x="437" y="246"/>
                        </a:cubicBezTo>
                        <a:cubicBezTo>
                          <a:pt x="437" y="247"/>
                          <a:pt x="437" y="247"/>
                          <a:pt x="437" y="247"/>
                        </a:cubicBezTo>
                        <a:cubicBezTo>
                          <a:pt x="436" y="247"/>
                          <a:pt x="436" y="247"/>
                          <a:pt x="436" y="247"/>
                        </a:cubicBezTo>
                        <a:cubicBezTo>
                          <a:pt x="435" y="247"/>
                          <a:pt x="435" y="247"/>
                          <a:pt x="435" y="247"/>
                        </a:cubicBezTo>
                        <a:cubicBezTo>
                          <a:pt x="436" y="248"/>
                          <a:pt x="436" y="248"/>
                          <a:pt x="436" y="248"/>
                        </a:cubicBezTo>
                        <a:cubicBezTo>
                          <a:pt x="438" y="247"/>
                          <a:pt x="438" y="247"/>
                          <a:pt x="438" y="247"/>
                        </a:cubicBezTo>
                        <a:cubicBezTo>
                          <a:pt x="438" y="248"/>
                          <a:pt x="438" y="248"/>
                          <a:pt x="438" y="248"/>
                        </a:cubicBezTo>
                        <a:cubicBezTo>
                          <a:pt x="436" y="249"/>
                          <a:pt x="436" y="249"/>
                          <a:pt x="436" y="249"/>
                        </a:cubicBezTo>
                        <a:cubicBezTo>
                          <a:pt x="435" y="250"/>
                          <a:pt x="435" y="250"/>
                          <a:pt x="435" y="250"/>
                        </a:cubicBezTo>
                        <a:cubicBezTo>
                          <a:pt x="436" y="250"/>
                          <a:pt x="436" y="250"/>
                          <a:pt x="436" y="250"/>
                        </a:cubicBezTo>
                        <a:cubicBezTo>
                          <a:pt x="437" y="250"/>
                          <a:pt x="437" y="250"/>
                          <a:pt x="437" y="250"/>
                        </a:cubicBezTo>
                        <a:cubicBezTo>
                          <a:pt x="439" y="248"/>
                          <a:pt x="439" y="248"/>
                          <a:pt x="439" y="248"/>
                        </a:cubicBezTo>
                        <a:cubicBezTo>
                          <a:pt x="439" y="249"/>
                          <a:pt x="439" y="249"/>
                          <a:pt x="439" y="249"/>
                        </a:cubicBezTo>
                        <a:cubicBezTo>
                          <a:pt x="439" y="249"/>
                          <a:pt x="439" y="249"/>
                          <a:pt x="439" y="249"/>
                        </a:cubicBezTo>
                        <a:cubicBezTo>
                          <a:pt x="440" y="248"/>
                          <a:pt x="440" y="248"/>
                          <a:pt x="440" y="248"/>
                        </a:cubicBezTo>
                        <a:cubicBezTo>
                          <a:pt x="440" y="250"/>
                          <a:pt x="440" y="250"/>
                          <a:pt x="440" y="250"/>
                        </a:cubicBezTo>
                        <a:cubicBezTo>
                          <a:pt x="440" y="250"/>
                          <a:pt x="440" y="250"/>
                          <a:pt x="440" y="250"/>
                        </a:cubicBezTo>
                        <a:cubicBezTo>
                          <a:pt x="440" y="251"/>
                          <a:pt x="440" y="251"/>
                          <a:pt x="440" y="251"/>
                        </a:cubicBezTo>
                        <a:cubicBezTo>
                          <a:pt x="441" y="251"/>
                          <a:pt x="441" y="251"/>
                          <a:pt x="441" y="251"/>
                        </a:cubicBezTo>
                        <a:cubicBezTo>
                          <a:pt x="443" y="252"/>
                          <a:pt x="443" y="252"/>
                          <a:pt x="443" y="252"/>
                        </a:cubicBezTo>
                        <a:cubicBezTo>
                          <a:pt x="444" y="251"/>
                          <a:pt x="444" y="251"/>
                          <a:pt x="444" y="251"/>
                        </a:cubicBezTo>
                        <a:cubicBezTo>
                          <a:pt x="446" y="250"/>
                          <a:pt x="446" y="250"/>
                          <a:pt x="446" y="250"/>
                        </a:cubicBezTo>
                        <a:cubicBezTo>
                          <a:pt x="446" y="251"/>
                          <a:pt x="446" y="251"/>
                          <a:pt x="446" y="251"/>
                        </a:cubicBezTo>
                        <a:cubicBezTo>
                          <a:pt x="446" y="252"/>
                          <a:pt x="446" y="252"/>
                          <a:pt x="446" y="252"/>
                        </a:cubicBezTo>
                        <a:cubicBezTo>
                          <a:pt x="445" y="251"/>
                          <a:pt x="445" y="251"/>
                          <a:pt x="445" y="251"/>
                        </a:cubicBezTo>
                        <a:cubicBezTo>
                          <a:pt x="444" y="252"/>
                          <a:pt x="444" y="252"/>
                          <a:pt x="444" y="252"/>
                        </a:cubicBezTo>
                        <a:cubicBezTo>
                          <a:pt x="444" y="252"/>
                          <a:pt x="444" y="252"/>
                          <a:pt x="444" y="252"/>
                        </a:cubicBezTo>
                        <a:cubicBezTo>
                          <a:pt x="447" y="253"/>
                          <a:pt x="447" y="253"/>
                          <a:pt x="447" y="253"/>
                        </a:cubicBezTo>
                        <a:cubicBezTo>
                          <a:pt x="448" y="254"/>
                          <a:pt x="448" y="254"/>
                          <a:pt x="448" y="254"/>
                        </a:cubicBezTo>
                        <a:cubicBezTo>
                          <a:pt x="447" y="254"/>
                          <a:pt x="447" y="254"/>
                          <a:pt x="447" y="254"/>
                        </a:cubicBezTo>
                        <a:cubicBezTo>
                          <a:pt x="447" y="255"/>
                          <a:pt x="447" y="255"/>
                          <a:pt x="447" y="255"/>
                        </a:cubicBezTo>
                        <a:cubicBezTo>
                          <a:pt x="444" y="255"/>
                          <a:pt x="444" y="255"/>
                          <a:pt x="444" y="255"/>
                        </a:cubicBezTo>
                        <a:cubicBezTo>
                          <a:pt x="444" y="255"/>
                          <a:pt x="444" y="255"/>
                          <a:pt x="444" y="255"/>
                        </a:cubicBezTo>
                        <a:cubicBezTo>
                          <a:pt x="442" y="255"/>
                          <a:pt x="442" y="255"/>
                          <a:pt x="442" y="255"/>
                        </a:cubicBezTo>
                        <a:cubicBezTo>
                          <a:pt x="441" y="257"/>
                          <a:pt x="441" y="257"/>
                          <a:pt x="441" y="257"/>
                        </a:cubicBezTo>
                        <a:cubicBezTo>
                          <a:pt x="438" y="257"/>
                          <a:pt x="438" y="257"/>
                          <a:pt x="438" y="257"/>
                        </a:cubicBezTo>
                        <a:cubicBezTo>
                          <a:pt x="435" y="257"/>
                          <a:pt x="435" y="257"/>
                          <a:pt x="435" y="257"/>
                        </a:cubicBezTo>
                        <a:cubicBezTo>
                          <a:pt x="435" y="258"/>
                          <a:pt x="435" y="258"/>
                          <a:pt x="435" y="258"/>
                        </a:cubicBezTo>
                        <a:cubicBezTo>
                          <a:pt x="435" y="259"/>
                          <a:pt x="435" y="259"/>
                          <a:pt x="435" y="259"/>
                        </a:cubicBezTo>
                        <a:cubicBezTo>
                          <a:pt x="437" y="258"/>
                          <a:pt x="437" y="258"/>
                          <a:pt x="437" y="258"/>
                        </a:cubicBezTo>
                        <a:cubicBezTo>
                          <a:pt x="440" y="257"/>
                          <a:pt x="440" y="257"/>
                          <a:pt x="440" y="257"/>
                        </a:cubicBezTo>
                        <a:cubicBezTo>
                          <a:pt x="441" y="257"/>
                          <a:pt x="441" y="257"/>
                          <a:pt x="441" y="257"/>
                        </a:cubicBezTo>
                        <a:cubicBezTo>
                          <a:pt x="441" y="258"/>
                          <a:pt x="441" y="258"/>
                          <a:pt x="441" y="258"/>
                        </a:cubicBezTo>
                        <a:cubicBezTo>
                          <a:pt x="438" y="258"/>
                          <a:pt x="438" y="258"/>
                          <a:pt x="438" y="258"/>
                        </a:cubicBezTo>
                        <a:cubicBezTo>
                          <a:pt x="436" y="258"/>
                          <a:pt x="436" y="258"/>
                          <a:pt x="436" y="258"/>
                        </a:cubicBezTo>
                        <a:cubicBezTo>
                          <a:pt x="434" y="259"/>
                          <a:pt x="434" y="259"/>
                          <a:pt x="434" y="259"/>
                        </a:cubicBezTo>
                        <a:cubicBezTo>
                          <a:pt x="433" y="260"/>
                          <a:pt x="433" y="260"/>
                          <a:pt x="433" y="260"/>
                        </a:cubicBezTo>
                        <a:cubicBezTo>
                          <a:pt x="432" y="260"/>
                          <a:pt x="432" y="260"/>
                          <a:pt x="432" y="260"/>
                        </a:cubicBezTo>
                        <a:cubicBezTo>
                          <a:pt x="431" y="262"/>
                          <a:pt x="431" y="262"/>
                          <a:pt x="431" y="262"/>
                        </a:cubicBezTo>
                        <a:cubicBezTo>
                          <a:pt x="431" y="262"/>
                          <a:pt x="431" y="262"/>
                          <a:pt x="431" y="262"/>
                        </a:cubicBezTo>
                        <a:cubicBezTo>
                          <a:pt x="429" y="261"/>
                          <a:pt x="429" y="261"/>
                          <a:pt x="429" y="261"/>
                        </a:cubicBezTo>
                        <a:cubicBezTo>
                          <a:pt x="427" y="257"/>
                          <a:pt x="427" y="257"/>
                          <a:pt x="427" y="257"/>
                        </a:cubicBezTo>
                        <a:cubicBezTo>
                          <a:pt x="427" y="260"/>
                          <a:pt x="427" y="260"/>
                          <a:pt x="427" y="260"/>
                        </a:cubicBezTo>
                        <a:cubicBezTo>
                          <a:pt x="427" y="260"/>
                          <a:pt x="427" y="260"/>
                          <a:pt x="427" y="260"/>
                        </a:cubicBezTo>
                        <a:cubicBezTo>
                          <a:pt x="428" y="261"/>
                          <a:pt x="428" y="261"/>
                          <a:pt x="428" y="261"/>
                        </a:cubicBezTo>
                        <a:cubicBezTo>
                          <a:pt x="428" y="261"/>
                          <a:pt x="428" y="261"/>
                          <a:pt x="428" y="261"/>
                        </a:cubicBezTo>
                        <a:cubicBezTo>
                          <a:pt x="431" y="263"/>
                          <a:pt x="431" y="263"/>
                          <a:pt x="431" y="263"/>
                        </a:cubicBezTo>
                        <a:cubicBezTo>
                          <a:pt x="430" y="264"/>
                          <a:pt x="430" y="264"/>
                          <a:pt x="430" y="264"/>
                        </a:cubicBezTo>
                        <a:cubicBezTo>
                          <a:pt x="430" y="263"/>
                          <a:pt x="430" y="263"/>
                          <a:pt x="430" y="263"/>
                        </a:cubicBezTo>
                        <a:cubicBezTo>
                          <a:pt x="429" y="264"/>
                          <a:pt x="429" y="264"/>
                          <a:pt x="429" y="264"/>
                        </a:cubicBezTo>
                        <a:cubicBezTo>
                          <a:pt x="429" y="266"/>
                          <a:pt x="429" y="266"/>
                          <a:pt x="429" y="266"/>
                        </a:cubicBezTo>
                        <a:cubicBezTo>
                          <a:pt x="430" y="266"/>
                          <a:pt x="430" y="266"/>
                          <a:pt x="430" y="266"/>
                        </a:cubicBezTo>
                        <a:cubicBezTo>
                          <a:pt x="431" y="265"/>
                          <a:pt x="431" y="265"/>
                          <a:pt x="431" y="265"/>
                        </a:cubicBezTo>
                        <a:cubicBezTo>
                          <a:pt x="431" y="265"/>
                          <a:pt x="431" y="265"/>
                          <a:pt x="431" y="265"/>
                        </a:cubicBezTo>
                        <a:cubicBezTo>
                          <a:pt x="433" y="263"/>
                          <a:pt x="433" y="263"/>
                          <a:pt x="433" y="263"/>
                        </a:cubicBezTo>
                        <a:cubicBezTo>
                          <a:pt x="434" y="263"/>
                          <a:pt x="434" y="263"/>
                          <a:pt x="434" y="263"/>
                        </a:cubicBezTo>
                        <a:cubicBezTo>
                          <a:pt x="436" y="262"/>
                          <a:pt x="436" y="262"/>
                          <a:pt x="436" y="262"/>
                        </a:cubicBezTo>
                        <a:cubicBezTo>
                          <a:pt x="437" y="262"/>
                          <a:pt x="437" y="262"/>
                          <a:pt x="437" y="262"/>
                        </a:cubicBezTo>
                        <a:cubicBezTo>
                          <a:pt x="437" y="261"/>
                          <a:pt x="437" y="261"/>
                          <a:pt x="437" y="261"/>
                        </a:cubicBezTo>
                        <a:cubicBezTo>
                          <a:pt x="438" y="259"/>
                          <a:pt x="438" y="259"/>
                          <a:pt x="438" y="259"/>
                        </a:cubicBezTo>
                        <a:cubicBezTo>
                          <a:pt x="440" y="259"/>
                          <a:pt x="440" y="259"/>
                          <a:pt x="440" y="259"/>
                        </a:cubicBezTo>
                        <a:cubicBezTo>
                          <a:pt x="442" y="258"/>
                          <a:pt x="442" y="258"/>
                          <a:pt x="442" y="258"/>
                        </a:cubicBezTo>
                        <a:cubicBezTo>
                          <a:pt x="443" y="259"/>
                          <a:pt x="443" y="259"/>
                          <a:pt x="443" y="259"/>
                        </a:cubicBezTo>
                        <a:cubicBezTo>
                          <a:pt x="445" y="258"/>
                          <a:pt x="445" y="258"/>
                          <a:pt x="445" y="258"/>
                        </a:cubicBezTo>
                        <a:cubicBezTo>
                          <a:pt x="444" y="258"/>
                          <a:pt x="444" y="258"/>
                          <a:pt x="444" y="258"/>
                        </a:cubicBezTo>
                        <a:cubicBezTo>
                          <a:pt x="443" y="258"/>
                          <a:pt x="443" y="258"/>
                          <a:pt x="443" y="258"/>
                        </a:cubicBezTo>
                        <a:cubicBezTo>
                          <a:pt x="443" y="257"/>
                          <a:pt x="443" y="257"/>
                          <a:pt x="443" y="257"/>
                        </a:cubicBezTo>
                        <a:cubicBezTo>
                          <a:pt x="446" y="257"/>
                          <a:pt x="446" y="257"/>
                          <a:pt x="446" y="257"/>
                        </a:cubicBezTo>
                        <a:cubicBezTo>
                          <a:pt x="448" y="258"/>
                          <a:pt x="448" y="258"/>
                          <a:pt x="448" y="258"/>
                        </a:cubicBezTo>
                        <a:cubicBezTo>
                          <a:pt x="449" y="259"/>
                          <a:pt x="449" y="259"/>
                          <a:pt x="449" y="259"/>
                        </a:cubicBezTo>
                        <a:cubicBezTo>
                          <a:pt x="448" y="260"/>
                          <a:pt x="448" y="260"/>
                          <a:pt x="448" y="260"/>
                        </a:cubicBezTo>
                        <a:cubicBezTo>
                          <a:pt x="447" y="262"/>
                          <a:pt x="447" y="262"/>
                          <a:pt x="447" y="262"/>
                        </a:cubicBezTo>
                        <a:cubicBezTo>
                          <a:pt x="447" y="262"/>
                          <a:pt x="447" y="262"/>
                          <a:pt x="447" y="262"/>
                        </a:cubicBezTo>
                        <a:cubicBezTo>
                          <a:pt x="445" y="263"/>
                          <a:pt x="445" y="263"/>
                          <a:pt x="445" y="263"/>
                        </a:cubicBezTo>
                        <a:cubicBezTo>
                          <a:pt x="445" y="263"/>
                          <a:pt x="445" y="263"/>
                          <a:pt x="445" y="263"/>
                        </a:cubicBezTo>
                        <a:cubicBezTo>
                          <a:pt x="447" y="263"/>
                          <a:pt x="447" y="263"/>
                          <a:pt x="447" y="263"/>
                        </a:cubicBezTo>
                        <a:cubicBezTo>
                          <a:pt x="447" y="264"/>
                          <a:pt x="447" y="264"/>
                          <a:pt x="447" y="264"/>
                        </a:cubicBezTo>
                        <a:cubicBezTo>
                          <a:pt x="448" y="264"/>
                          <a:pt x="448" y="264"/>
                          <a:pt x="448" y="264"/>
                        </a:cubicBezTo>
                        <a:cubicBezTo>
                          <a:pt x="449" y="263"/>
                          <a:pt x="449" y="263"/>
                          <a:pt x="449" y="263"/>
                        </a:cubicBezTo>
                        <a:cubicBezTo>
                          <a:pt x="449" y="262"/>
                          <a:pt x="449" y="262"/>
                          <a:pt x="449" y="262"/>
                        </a:cubicBezTo>
                        <a:cubicBezTo>
                          <a:pt x="451" y="261"/>
                          <a:pt x="451" y="261"/>
                          <a:pt x="451" y="261"/>
                        </a:cubicBezTo>
                        <a:cubicBezTo>
                          <a:pt x="452" y="262"/>
                          <a:pt x="452" y="262"/>
                          <a:pt x="452" y="262"/>
                        </a:cubicBezTo>
                        <a:cubicBezTo>
                          <a:pt x="452" y="262"/>
                          <a:pt x="452" y="262"/>
                          <a:pt x="452" y="262"/>
                        </a:cubicBezTo>
                        <a:cubicBezTo>
                          <a:pt x="452" y="262"/>
                          <a:pt x="452" y="262"/>
                          <a:pt x="452" y="262"/>
                        </a:cubicBezTo>
                        <a:cubicBezTo>
                          <a:pt x="451" y="263"/>
                          <a:pt x="451" y="263"/>
                          <a:pt x="451" y="263"/>
                        </a:cubicBezTo>
                        <a:cubicBezTo>
                          <a:pt x="453" y="263"/>
                          <a:pt x="453" y="263"/>
                          <a:pt x="453" y="263"/>
                        </a:cubicBezTo>
                        <a:cubicBezTo>
                          <a:pt x="454" y="263"/>
                          <a:pt x="454" y="263"/>
                          <a:pt x="454" y="263"/>
                        </a:cubicBezTo>
                        <a:cubicBezTo>
                          <a:pt x="453" y="264"/>
                          <a:pt x="453" y="264"/>
                          <a:pt x="453" y="264"/>
                        </a:cubicBezTo>
                        <a:cubicBezTo>
                          <a:pt x="453" y="265"/>
                          <a:pt x="453" y="265"/>
                          <a:pt x="453" y="265"/>
                        </a:cubicBezTo>
                        <a:cubicBezTo>
                          <a:pt x="455" y="266"/>
                          <a:pt x="455" y="266"/>
                          <a:pt x="455" y="266"/>
                        </a:cubicBezTo>
                        <a:cubicBezTo>
                          <a:pt x="455" y="267"/>
                          <a:pt x="455" y="267"/>
                          <a:pt x="455" y="267"/>
                        </a:cubicBezTo>
                        <a:cubicBezTo>
                          <a:pt x="455" y="267"/>
                          <a:pt x="455" y="267"/>
                          <a:pt x="455" y="267"/>
                        </a:cubicBezTo>
                        <a:cubicBezTo>
                          <a:pt x="454" y="267"/>
                          <a:pt x="454" y="267"/>
                          <a:pt x="454" y="267"/>
                        </a:cubicBezTo>
                        <a:cubicBezTo>
                          <a:pt x="453" y="268"/>
                          <a:pt x="453" y="268"/>
                          <a:pt x="453" y="268"/>
                        </a:cubicBezTo>
                        <a:cubicBezTo>
                          <a:pt x="452" y="268"/>
                          <a:pt x="452" y="268"/>
                          <a:pt x="452" y="268"/>
                        </a:cubicBezTo>
                        <a:cubicBezTo>
                          <a:pt x="455" y="269"/>
                          <a:pt x="455" y="269"/>
                          <a:pt x="455" y="269"/>
                        </a:cubicBezTo>
                        <a:cubicBezTo>
                          <a:pt x="454" y="270"/>
                          <a:pt x="454" y="270"/>
                          <a:pt x="454" y="270"/>
                        </a:cubicBezTo>
                        <a:cubicBezTo>
                          <a:pt x="453" y="270"/>
                          <a:pt x="453" y="270"/>
                          <a:pt x="453" y="270"/>
                        </a:cubicBezTo>
                        <a:cubicBezTo>
                          <a:pt x="453" y="271"/>
                          <a:pt x="453" y="271"/>
                          <a:pt x="453" y="271"/>
                        </a:cubicBezTo>
                        <a:cubicBezTo>
                          <a:pt x="452" y="271"/>
                          <a:pt x="452" y="271"/>
                          <a:pt x="452" y="271"/>
                        </a:cubicBezTo>
                        <a:cubicBezTo>
                          <a:pt x="451" y="271"/>
                          <a:pt x="451" y="271"/>
                          <a:pt x="451" y="271"/>
                        </a:cubicBezTo>
                        <a:cubicBezTo>
                          <a:pt x="450" y="270"/>
                          <a:pt x="450" y="270"/>
                          <a:pt x="450" y="270"/>
                        </a:cubicBezTo>
                        <a:cubicBezTo>
                          <a:pt x="451" y="272"/>
                          <a:pt x="451" y="272"/>
                          <a:pt x="451" y="272"/>
                        </a:cubicBezTo>
                        <a:cubicBezTo>
                          <a:pt x="453" y="273"/>
                          <a:pt x="453" y="273"/>
                          <a:pt x="453" y="273"/>
                        </a:cubicBezTo>
                        <a:cubicBezTo>
                          <a:pt x="454" y="273"/>
                          <a:pt x="454" y="273"/>
                          <a:pt x="454" y="273"/>
                        </a:cubicBezTo>
                        <a:cubicBezTo>
                          <a:pt x="454" y="273"/>
                          <a:pt x="454" y="273"/>
                          <a:pt x="454" y="273"/>
                        </a:cubicBezTo>
                        <a:cubicBezTo>
                          <a:pt x="454" y="273"/>
                          <a:pt x="454" y="273"/>
                          <a:pt x="454" y="273"/>
                        </a:cubicBezTo>
                        <a:cubicBezTo>
                          <a:pt x="453" y="273"/>
                          <a:pt x="453" y="273"/>
                          <a:pt x="453" y="273"/>
                        </a:cubicBezTo>
                        <a:cubicBezTo>
                          <a:pt x="451" y="273"/>
                          <a:pt x="451" y="273"/>
                          <a:pt x="451" y="273"/>
                        </a:cubicBezTo>
                        <a:cubicBezTo>
                          <a:pt x="453" y="274"/>
                          <a:pt x="453" y="274"/>
                          <a:pt x="453" y="274"/>
                        </a:cubicBezTo>
                        <a:cubicBezTo>
                          <a:pt x="454" y="274"/>
                          <a:pt x="454" y="274"/>
                          <a:pt x="454" y="274"/>
                        </a:cubicBezTo>
                        <a:cubicBezTo>
                          <a:pt x="455" y="275"/>
                          <a:pt x="455" y="275"/>
                          <a:pt x="455" y="275"/>
                        </a:cubicBezTo>
                        <a:cubicBezTo>
                          <a:pt x="454" y="275"/>
                          <a:pt x="454" y="275"/>
                          <a:pt x="454" y="275"/>
                        </a:cubicBezTo>
                        <a:cubicBezTo>
                          <a:pt x="454" y="277"/>
                          <a:pt x="454" y="277"/>
                          <a:pt x="454" y="277"/>
                        </a:cubicBezTo>
                        <a:cubicBezTo>
                          <a:pt x="453" y="276"/>
                          <a:pt x="453" y="276"/>
                          <a:pt x="453" y="276"/>
                        </a:cubicBezTo>
                        <a:cubicBezTo>
                          <a:pt x="452" y="278"/>
                          <a:pt x="452" y="278"/>
                          <a:pt x="452" y="278"/>
                        </a:cubicBezTo>
                        <a:cubicBezTo>
                          <a:pt x="451" y="279"/>
                          <a:pt x="451" y="279"/>
                          <a:pt x="451" y="279"/>
                        </a:cubicBezTo>
                        <a:cubicBezTo>
                          <a:pt x="449" y="279"/>
                          <a:pt x="449" y="279"/>
                          <a:pt x="449" y="279"/>
                        </a:cubicBezTo>
                        <a:cubicBezTo>
                          <a:pt x="448" y="280"/>
                          <a:pt x="448" y="280"/>
                          <a:pt x="448" y="280"/>
                        </a:cubicBezTo>
                        <a:cubicBezTo>
                          <a:pt x="448" y="280"/>
                          <a:pt x="448" y="280"/>
                          <a:pt x="448" y="280"/>
                        </a:cubicBezTo>
                        <a:cubicBezTo>
                          <a:pt x="446" y="281"/>
                          <a:pt x="446" y="281"/>
                          <a:pt x="446" y="281"/>
                        </a:cubicBezTo>
                        <a:cubicBezTo>
                          <a:pt x="446" y="281"/>
                          <a:pt x="446" y="281"/>
                          <a:pt x="446" y="281"/>
                        </a:cubicBezTo>
                        <a:cubicBezTo>
                          <a:pt x="445" y="282"/>
                          <a:pt x="445" y="282"/>
                          <a:pt x="445" y="282"/>
                        </a:cubicBezTo>
                        <a:cubicBezTo>
                          <a:pt x="445" y="282"/>
                          <a:pt x="445" y="282"/>
                          <a:pt x="445" y="282"/>
                        </a:cubicBezTo>
                        <a:cubicBezTo>
                          <a:pt x="444" y="281"/>
                          <a:pt x="444" y="281"/>
                          <a:pt x="444" y="281"/>
                        </a:cubicBezTo>
                        <a:cubicBezTo>
                          <a:pt x="443" y="282"/>
                          <a:pt x="443" y="282"/>
                          <a:pt x="443" y="282"/>
                        </a:cubicBezTo>
                        <a:cubicBezTo>
                          <a:pt x="442" y="282"/>
                          <a:pt x="442" y="282"/>
                          <a:pt x="442" y="282"/>
                        </a:cubicBezTo>
                        <a:cubicBezTo>
                          <a:pt x="442" y="281"/>
                          <a:pt x="442" y="281"/>
                          <a:pt x="442" y="281"/>
                        </a:cubicBezTo>
                        <a:cubicBezTo>
                          <a:pt x="440" y="282"/>
                          <a:pt x="440" y="282"/>
                          <a:pt x="440" y="282"/>
                        </a:cubicBezTo>
                        <a:cubicBezTo>
                          <a:pt x="439" y="282"/>
                          <a:pt x="439" y="282"/>
                          <a:pt x="439" y="282"/>
                        </a:cubicBezTo>
                        <a:cubicBezTo>
                          <a:pt x="439" y="281"/>
                          <a:pt x="439" y="281"/>
                          <a:pt x="439" y="281"/>
                        </a:cubicBezTo>
                        <a:cubicBezTo>
                          <a:pt x="438" y="281"/>
                          <a:pt x="438" y="281"/>
                          <a:pt x="438" y="281"/>
                        </a:cubicBezTo>
                        <a:cubicBezTo>
                          <a:pt x="438" y="282"/>
                          <a:pt x="438" y="282"/>
                          <a:pt x="438" y="282"/>
                        </a:cubicBezTo>
                        <a:cubicBezTo>
                          <a:pt x="437" y="282"/>
                          <a:pt x="437" y="282"/>
                          <a:pt x="437" y="282"/>
                        </a:cubicBezTo>
                        <a:cubicBezTo>
                          <a:pt x="436" y="282"/>
                          <a:pt x="436" y="282"/>
                          <a:pt x="436" y="282"/>
                        </a:cubicBezTo>
                        <a:cubicBezTo>
                          <a:pt x="435" y="283"/>
                          <a:pt x="435" y="283"/>
                          <a:pt x="435" y="283"/>
                        </a:cubicBezTo>
                        <a:cubicBezTo>
                          <a:pt x="435" y="283"/>
                          <a:pt x="435" y="283"/>
                          <a:pt x="435" y="283"/>
                        </a:cubicBezTo>
                        <a:cubicBezTo>
                          <a:pt x="436" y="283"/>
                          <a:pt x="436" y="283"/>
                          <a:pt x="436" y="283"/>
                        </a:cubicBezTo>
                        <a:cubicBezTo>
                          <a:pt x="435" y="284"/>
                          <a:pt x="435" y="284"/>
                          <a:pt x="435" y="284"/>
                        </a:cubicBezTo>
                        <a:cubicBezTo>
                          <a:pt x="435" y="285"/>
                          <a:pt x="435" y="285"/>
                          <a:pt x="435" y="285"/>
                        </a:cubicBezTo>
                        <a:cubicBezTo>
                          <a:pt x="434" y="284"/>
                          <a:pt x="434" y="284"/>
                          <a:pt x="434" y="284"/>
                        </a:cubicBezTo>
                        <a:cubicBezTo>
                          <a:pt x="434" y="286"/>
                          <a:pt x="434" y="286"/>
                          <a:pt x="434" y="286"/>
                        </a:cubicBezTo>
                        <a:cubicBezTo>
                          <a:pt x="433" y="287"/>
                          <a:pt x="433" y="287"/>
                          <a:pt x="433" y="287"/>
                        </a:cubicBezTo>
                        <a:cubicBezTo>
                          <a:pt x="432" y="287"/>
                          <a:pt x="432" y="287"/>
                          <a:pt x="432" y="287"/>
                        </a:cubicBezTo>
                        <a:cubicBezTo>
                          <a:pt x="431" y="288"/>
                          <a:pt x="431" y="288"/>
                          <a:pt x="431" y="288"/>
                        </a:cubicBezTo>
                        <a:cubicBezTo>
                          <a:pt x="430" y="288"/>
                          <a:pt x="430" y="288"/>
                          <a:pt x="430" y="288"/>
                        </a:cubicBezTo>
                        <a:cubicBezTo>
                          <a:pt x="430" y="289"/>
                          <a:pt x="430" y="289"/>
                          <a:pt x="430" y="289"/>
                        </a:cubicBezTo>
                        <a:cubicBezTo>
                          <a:pt x="429" y="289"/>
                          <a:pt x="429" y="289"/>
                          <a:pt x="429" y="289"/>
                        </a:cubicBezTo>
                        <a:cubicBezTo>
                          <a:pt x="428" y="290"/>
                          <a:pt x="428" y="290"/>
                          <a:pt x="428" y="290"/>
                        </a:cubicBezTo>
                        <a:cubicBezTo>
                          <a:pt x="427" y="290"/>
                          <a:pt x="427" y="290"/>
                          <a:pt x="427" y="290"/>
                        </a:cubicBezTo>
                        <a:cubicBezTo>
                          <a:pt x="427" y="291"/>
                          <a:pt x="427" y="291"/>
                          <a:pt x="427" y="291"/>
                        </a:cubicBezTo>
                        <a:cubicBezTo>
                          <a:pt x="426" y="291"/>
                          <a:pt x="426" y="291"/>
                          <a:pt x="426" y="291"/>
                        </a:cubicBezTo>
                        <a:cubicBezTo>
                          <a:pt x="425" y="290"/>
                          <a:pt x="425" y="290"/>
                          <a:pt x="425" y="290"/>
                        </a:cubicBezTo>
                        <a:cubicBezTo>
                          <a:pt x="423" y="290"/>
                          <a:pt x="423" y="290"/>
                          <a:pt x="423" y="290"/>
                        </a:cubicBezTo>
                        <a:cubicBezTo>
                          <a:pt x="423" y="290"/>
                          <a:pt x="423" y="290"/>
                          <a:pt x="423" y="290"/>
                        </a:cubicBezTo>
                        <a:cubicBezTo>
                          <a:pt x="421" y="290"/>
                          <a:pt x="421" y="290"/>
                          <a:pt x="421" y="290"/>
                        </a:cubicBezTo>
                        <a:cubicBezTo>
                          <a:pt x="420" y="290"/>
                          <a:pt x="420" y="290"/>
                          <a:pt x="420" y="290"/>
                        </a:cubicBezTo>
                        <a:cubicBezTo>
                          <a:pt x="418" y="291"/>
                          <a:pt x="418" y="291"/>
                          <a:pt x="418" y="291"/>
                        </a:cubicBezTo>
                        <a:cubicBezTo>
                          <a:pt x="417" y="291"/>
                          <a:pt x="417" y="291"/>
                          <a:pt x="417" y="291"/>
                        </a:cubicBezTo>
                        <a:cubicBezTo>
                          <a:pt x="417" y="291"/>
                          <a:pt x="417" y="291"/>
                          <a:pt x="417" y="291"/>
                        </a:cubicBezTo>
                        <a:cubicBezTo>
                          <a:pt x="416" y="290"/>
                          <a:pt x="416" y="290"/>
                          <a:pt x="416" y="290"/>
                        </a:cubicBezTo>
                        <a:cubicBezTo>
                          <a:pt x="415" y="291"/>
                          <a:pt x="415" y="291"/>
                          <a:pt x="415" y="291"/>
                        </a:cubicBezTo>
                        <a:cubicBezTo>
                          <a:pt x="414" y="291"/>
                          <a:pt x="414" y="291"/>
                          <a:pt x="414" y="291"/>
                        </a:cubicBezTo>
                        <a:cubicBezTo>
                          <a:pt x="412" y="290"/>
                          <a:pt x="412" y="290"/>
                          <a:pt x="412" y="290"/>
                        </a:cubicBezTo>
                        <a:cubicBezTo>
                          <a:pt x="411" y="290"/>
                          <a:pt x="411" y="290"/>
                          <a:pt x="411" y="290"/>
                        </a:cubicBezTo>
                        <a:cubicBezTo>
                          <a:pt x="410" y="290"/>
                          <a:pt x="410" y="290"/>
                          <a:pt x="410" y="290"/>
                        </a:cubicBezTo>
                        <a:cubicBezTo>
                          <a:pt x="409" y="289"/>
                          <a:pt x="409" y="289"/>
                          <a:pt x="409" y="289"/>
                        </a:cubicBezTo>
                        <a:cubicBezTo>
                          <a:pt x="408" y="289"/>
                          <a:pt x="408" y="289"/>
                          <a:pt x="408" y="289"/>
                        </a:cubicBezTo>
                        <a:cubicBezTo>
                          <a:pt x="407" y="290"/>
                          <a:pt x="407" y="290"/>
                          <a:pt x="407" y="290"/>
                        </a:cubicBezTo>
                        <a:cubicBezTo>
                          <a:pt x="406" y="290"/>
                          <a:pt x="406" y="290"/>
                          <a:pt x="406" y="290"/>
                        </a:cubicBezTo>
                        <a:cubicBezTo>
                          <a:pt x="404" y="289"/>
                          <a:pt x="404" y="289"/>
                          <a:pt x="404" y="289"/>
                        </a:cubicBezTo>
                        <a:cubicBezTo>
                          <a:pt x="403" y="289"/>
                          <a:pt x="403" y="289"/>
                          <a:pt x="403" y="289"/>
                        </a:cubicBezTo>
                        <a:cubicBezTo>
                          <a:pt x="402" y="289"/>
                          <a:pt x="402" y="289"/>
                          <a:pt x="402" y="289"/>
                        </a:cubicBezTo>
                        <a:cubicBezTo>
                          <a:pt x="401" y="289"/>
                          <a:pt x="401" y="289"/>
                          <a:pt x="401" y="289"/>
                        </a:cubicBezTo>
                        <a:cubicBezTo>
                          <a:pt x="399" y="289"/>
                          <a:pt x="399" y="289"/>
                          <a:pt x="399" y="289"/>
                        </a:cubicBezTo>
                        <a:cubicBezTo>
                          <a:pt x="399" y="289"/>
                          <a:pt x="399" y="289"/>
                          <a:pt x="399" y="289"/>
                        </a:cubicBezTo>
                        <a:cubicBezTo>
                          <a:pt x="398" y="289"/>
                          <a:pt x="398" y="289"/>
                          <a:pt x="398" y="289"/>
                        </a:cubicBezTo>
                        <a:cubicBezTo>
                          <a:pt x="396" y="288"/>
                          <a:pt x="396" y="288"/>
                          <a:pt x="396" y="288"/>
                        </a:cubicBezTo>
                        <a:cubicBezTo>
                          <a:pt x="393" y="289"/>
                          <a:pt x="393" y="289"/>
                          <a:pt x="393" y="289"/>
                        </a:cubicBezTo>
                        <a:cubicBezTo>
                          <a:pt x="392" y="288"/>
                          <a:pt x="392" y="288"/>
                          <a:pt x="392" y="288"/>
                        </a:cubicBezTo>
                        <a:cubicBezTo>
                          <a:pt x="391" y="287"/>
                          <a:pt x="391" y="287"/>
                          <a:pt x="391" y="287"/>
                        </a:cubicBezTo>
                        <a:cubicBezTo>
                          <a:pt x="390" y="288"/>
                          <a:pt x="390" y="288"/>
                          <a:pt x="390" y="288"/>
                        </a:cubicBezTo>
                        <a:cubicBezTo>
                          <a:pt x="389" y="288"/>
                          <a:pt x="389" y="288"/>
                          <a:pt x="389" y="288"/>
                        </a:cubicBezTo>
                        <a:cubicBezTo>
                          <a:pt x="390" y="289"/>
                          <a:pt x="390" y="289"/>
                          <a:pt x="390" y="289"/>
                        </a:cubicBezTo>
                        <a:cubicBezTo>
                          <a:pt x="389" y="290"/>
                          <a:pt x="389" y="290"/>
                          <a:pt x="389" y="290"/>
                        </a:cubicBezTo>
                        <a:cubicBezTo>
                          <a:pt x="388" y="290"/>
                          <a:pt x="388" y="290"/>
                          <a:pt x="388" y="290"/>
                        </a:cubicBezTo>
                        <a:cubicBezTo>
                          <a:pt x="386" y="292"/>
                          <a:pt x="386" y="292"/>
                          <a:pt x="386" y="292"/>
                        </a:cubicBezTo>
                        <a:cubicBezTo>
                          <a:pt x="384" y="293"/>
                          <a:pt x="384" y="293"/>
                          <a:pt x="384" y="293"/>
                        </a:cubicBezTo>
                        <a:cubicBezTo>
                          <a:pt x="384" y="294"/>
                          <a:pt x="384" y="294"/>
                          <a:pt x="384" y="294"/>
                        </a:cubicBezTo>
                        <a:cubicBezTo>
                          <a:pt x="384" y="294"/>
                          <a:pt x="384" y="294"/>
                          <a:pt x="384" y="294"/>
                        </a:cubicBezTo>
                        <a:cubicBezTo>
                          <a:pt x="383" y="296"/>
                          <a:pt x="383" y="296"/>
                          <a:pt x="383" y="296"/>
                        </a:cubicBezTo>
                        <a:cubicBezTo>
                          <a:pt x="383" y="297"/>
                          <a:pt x="383" y="297"/>
                          <a:pt x="383" y="297"/>
                        </a:cubicBezTo>
                        <a:cubicBezTo>
                          <a:pt x="381" y="297"/>
                          <a:pt x="381" y="297"/>
                          <a:pt x="381" y="297"/>
                        </a:cubicBezTo>
                        <a:cubicBezTo>
                          <a:pt x="380" y="297"/>
                          <a:pt x="380" y="297"/>
                          <a:pt x="380" y="297"/>
                        </a:cubicBezTo>
                        <a:cubicBezTo>
                          <a:pt x="378" y="297"/>
                          <a:pt x="378" y="297"/>
                          <a:pt x="378" y="297"/>
                        </a:cubicBezTo>
                        <a:cubicBezTo>
                          <a:pt x="377" y="299"/>
                          <a:pt x="377" y="299"/>
                          <a:pt x="377" y="299"/>
                        </a:cubicBezTo>
                        <a:cubicBezTo>
                          <a:pt x="376" y="299"/>
                          <a:pt x="376" y="299"/>
                          <a:pt x="376" y="299"/>
                        </a:cubicBezTo>
                        <a:cubicBezTo>
                          <a:pt x="376" y="299"/>
                          <a:pt x="376" y="299"/>
                          <a:pt x="376" y="299"/>
                        </a:cubicBezTo>
                        <a:cubicBezTo>
                          <a:pt x="374" y="299"/>
                          <a:pt x="374" y="299"/>
                          <a:pt x="374" y="299"/>
                        </a:cubicBezTo>
                        <a:cubicBezTo>
                          <a:pt x="374" y="300"/>
                          <a:pt x="374" y="300"/>
                          <a:pt x="374" y="300"/>
                        </a:cubicBezTo>
                        <a:cubicBezTo>
                          <a:pt x="373" y="301"/>
                          <a:pt x="373" y="301"/>
                          <a:pt x="373" y="301"/>
                        </a:cubicBezTo>
                        <a:cubicBezTo>
                          <a:pt x="371" y="302"/>
                          <a:pt x="371" y="302"/>
                          <a:pt x="371" y="302"/>
                        </a:cubicBezTo>
                        <a:cubicBezTo>
                          <a:pt x="371" y="302"/>
                          <a:pt x="371" y="302"/>
                          <a:pt x="371" y="302"/>
                        </a:cubicBezTo>
                        <a:cubicBezTo>
                          <a:pt x="370" y="302"/>
                          <a:pt x="370" y="302"/>
                          <a:pt x="370" y="302"/>
                        </a:cubicBezTo>
                        <a:cubicBezTo>
                          <a:pt x="369" y="305"/>
                          <a:pt x="369" y="305"/>
                          <a:pt x="369" y="305"/>
                        </a:cubicBezTo>
                        <a:cubicBezTo>
                          <a:pt x="366" y="306"/>
                          <a:pt x="366" y="306"/>
                          <a:pt x="366" y="306"/>
                        </a:cubicBezTo>
                        <a:cubicBezTo>
                          <a:pt x="366" y="308"/>
                          <a:pt x="366" y="308"/>
                          <a:pt x="366" y="308"/>
                        </a:cubicBezTo>
                        <a:cubicBezTo>
                          <a:pt x="364" y="309"/>
                          <a:pt x="364" y="309"/>
                          <a:pt x="364" y="309"/>
                        </a:cubicBezTo>
                        <a:cubicBezTo>
                          <a:pt x="363" y="311"/>
                          <a:pt x="363" y="311"/>
                          <a:pt x="363" y="311"/>
                        </a:cubicBezTo>
                        <a:cubicBezTo>
                          <a:pt x="361" y="311"/>
                          <a:pt x="361" y="311"/>
                          <a:pt x="361" y="311"/>
                        </a:cubicBezTo>
                        <a:cubicBezTo>
                          <a:pt x="361" y="313"/>
                          <a:pt x="361" y="313"/>
                          <a:pt x="361" y="313"/>
                        </a:cubicBezTo>
                        <a:cubicBezTo>
                          <a:pt x="360" y="314"/>
                          <a:pt x="360" y="314"/>
                          <a:pt x="360" y="314"/>
                        </a:cubicBezTo>
                        <a:cubicBezTo>
                          <a:pt x="357" y="315"/>
                          <a:pt x="357" y="315"/>
                          <a:pt x="357" y="315"/>
                        </a:cubicBezTo>
                        <a:cubicBezTo>
                          <a:pt x="357" y="317"/>
                          <a:pt x="357" y="317"/>
                          <a:pt x="357" y="317"/>
                        </a:cubicBezTo>
                        <a:cubicBezTo>
                          <a:pt x="354" y="318"/>
                          <a:pt x="354" y="318"/>
                          <a:pt x="354" y="318"/>
                        </a:cubicBezTo>
                        <a:cubicBezTo>
                          <a:pt x="350" y="319"/>
                          <a:pt x="350" y="319"/>
                          <a:pt x="350" y="319"/>
                        </a:cubicBezTo>
                        <a:cubicBezTo>
                          <a:pt x="353" y="319"/>
                          <a:pt x="353" y="319"/>
                          <a:pt x="353" y="319"/>
                        </a:cubicBezTo>
                        <a:cubicBezTo>
                          <a:pt x="357" y="317"/>
                          <a:pt x="357" y="317"/>
                          <a:pt x="357" y="317"/>
                        </a:cubicBezTo>
                        <a:cubicBezTo>
                          <a:pt x="360" y="316"/>
                          <a:pt x="360" y="316"/>
                          <a:pt x="360" y="316"/>
                        </a:cubicBezTo>
                        <a:cubicBezTo>
                          <a:pt x="362" y="315"/>
                          <a:pt x="362" y="315"/>
                          <a:pt x="362" y="315"/>
                        </a:cubicBezTo>
                        <a:cubicBezTo>
                          <a:pt x="363" y="313"/>
                          <a:pt x="363" y="313"/>
                          <a:pt x="363" y="313"/>
                        </a:cubicBezTo>
                        <a:cubicBezTo>
                          <a:pt x="365" y="311"/>
                          <a:pt x="365" y="311"/>
                          <a:pt x="365" y="311"/>
                        </a:cubicBezTo>
                        <a:cubicBezTo>
                          <a:pt x="366" y="311"/>
                          <a:pt x="366" y="311"/>
                          <a:pt x="366" y="311"/>
                        </a:cubicBezTo>
                        <a:cubicBezTo>
                          <a:pt x="369" y="308"/>
                          <a:pt x="369" y="308"/>
                          <a:pt x="369" y="308"/>
                        </a:cubicBezTo>
                        <a:cubicBezTo>
                          <a:pt x="373" y="305"/>
                          <a:pt x="373" y="305"/>
                          <a:pt x="373" y="305"/>
                        </a:cubicBezTo>
                        <a:cubicBezTo>
                          <a:pt x="376" y="303"/>
                          <a:pt x="376" y="303"/>
                          <a:pt x="376" y="303"/>
                        </a:cubicBezTo>
                        <a:cubicBezTo>
                          <a:pt x="378" y="303"/>
                          <a:pt x="378" y="303"/>
                          <a:pt x="378" y="303"/>
                        </a:cubicBezTo>
                        <a:cubicBezTo>
                          <a:pt x="379" y="302"/>
                          <a:pt x="379" y="302"/>
                          <a:pt x="379" y="302"/>
                        </a:cubicBezTo>
                        <a:cubicBezTo>
                          <a:pt x="383" y="301"/>
                          <a:pt x="383" y="301"/>
                          <a:pt x="383" y="301"/>
                        </a:cubicBezTo>
                        <a:cubicBezTo>
                          <a:pt x="387" y="300"/>
                          <a:pt x="387" y="300"/>
                          <a:pt x="387" y="300"/>
                        </a:cubicBezTo>
                        <a:cubicBezTo>
                          <a:pt x="388" y="300"/>
                          <a:pt x="388" y="300"/>
                          <a:pt x="388" y="300"/>
                        </a:cubicBezTo>
                        <a:cubicBezTo>
                          <a:pt x="389" y="299"/>
                          <a:pt x="389" y="299"/>
                          <a:pt x="389" y="299"/>
                        </a:cubicBezTo>
                        <a:cubicBezTo>
                          <a:pt x="393" y="299"/>
                          <a:pt x="393" y="299"/>
                          <a:pt x="393" y="299"/>
                        </a:cubicBezTo>
                        <a:cubicBezTo>
                          <a:pt x="395" y="300"/>
                          <a:pt x="395" y="300"/>
                          <a:pt x="395" y="300"/>
                        </a:cubicBezTo>
                        <a:cubicBezTo>
                          <a:pt x="398" y="302"/>
                          <a:pt x="398" y="302"/>
                          <a:pt x="398" y="302"/>
                        </a:cubicBezTo>
                        <a:cubicBezTo>
                          <a:pt x="398" y="302"/>
                          <a:pt x="398" y="302"/>
                          <a:pt x="398" y="302"/>
                        </a:cubicBezTo>
                        <a:cubicBezTo>
                          <a:pt x="396" y="301"/>
                          <a:pt x="396" y="301"/>
                          <a:pt x="396" y="301"/>
                        </a:cubicBezTo>
                        <a:cubicBezTo>
                          <a:pt x="396" y="301"/>
                          <a:pt x="396" y="301"/>
                          <a:pt x="396" y="301"/>
                        </a:cubicBezTo>
                        <a:cubicBezTo>
                          <a:pt x="396" y="302"/>
                          <a:pt x="396" y="302"/>
                          <a:pt x="396" y="302"/>
                        </a:cubicBezTo>
                        <a:cubicBezTo>
                          <a:pt x="396" y="302"/>
                          <a:pt x="396" y="302"/>
                          <a:pt x="396" y="302"/>
                        </a:cubicBezTo>
                        <a:cubicBezTo>
                          <a:pt x="396" y="303"/>
                          <a:pt x="396" y="303"/>
                          <a:pt x="396" y="303"/>
                        </a:cubicBezTo>
                        <a:cubicBezTo>
                          <a:pt x="397" y="302"/>
                          <a:pt x="397" y="302"/>
                          <a:pt x="397" y="302"/>
                        </a:cubicBezTo>
                        <a:cubicBezTo>
                          <a:pt x="398" y="303"/>
                          <a:pt x="398" y="303"/>
                          <a:pt x="398" y="303"/>
                        </a:cubicBezTo>
                        <a:cubicBezTo>
                          <a:pt x="399" y="304"/>
                          <a:pt x="399" y="304"/>
                          <a:pt x="399" y="304"/>
                        </a:cubicBezTo>
                        <a:cubicBezTo>
                          <a:pt x="398" y="304"/>
                          <a:pt x="398" y="304"/>
                          <a:pt x="398" y="304"/>
                        </a:cubicBezTo>
                        <a:cubicBezTo>
                          <a:pt x="398" y="304"/>
                          <a:pt x="398" y="304"/>
                          <a:pt x="398" y="304"/>
                        </a:cubicBezTo>
                        <a:cubicBezTo>
                          <a:pt x="399" y="304"/>
                          <a:pt x="399" y="304"/>
                          <a:pt x="399" y="304"/>
                        </a:cubicBezTo>
                        <a:cubicBezTo>
                          <a:pt x="398" y="306"/>
                          <a:pt x="398" y="306"/>
                          <a:pt x="398" y="306"/>
                        </a:cubicBezTo>
                        <a:cubicBezTo>
                          <a:pt x="396" y="306"/>
                          <a:pt x="396" y="306"/>
                          <a:pt x="396" y="306"/>
                        </a:cubicBezTo>
                        <a:cubicBezTo>
                          <a:pt x="395" y="308"/>
                          <a:pt x="395" y="308"/>
                          <a:pt x="395" y="308"/>
                        </a:cubicBezTo>
                        <a:cubicBezTo>
                          <a:pt x="394" y="308"/>
                          <a:pt x="394" y="308"/>
                          <a:pt x="394" y="308"/>
                        </a:cubicBezTo>
                        <a:cubicBezTo>
                          <a:pt x="392" y="309"/>
                          <a:pt x="392" y="309"/>
                          <a:pt x="392" y="309"/>
                        </a:cubicBezTo>
                        <a:cubicBezTo>
                          <a:pt x="391" y="309"/>
                          <a:pt x="391" y="309"/>
                          <a:pt x="391" y="309"/>
                        </a:cubicBezTo>
                        <a:cubicBezTo>
                          <a:pt x="390" y="308"/>
                          <a:pt x="390" y="308"/>
                          <a:pt x="390" y="308"/>
                        </a:cubicBezTo>
                        <a:cubicBezTo>
                          <a:pt x="389" y="307"/>
                          <a:pt x="389" y="307"/>
                          <a:pt x="389" y="307"/>
                        </a:cubicBezTo>
                        <a:cubicBezTo>
                          <a:pt x="388" y="308"/>
                          <a:pt x="388" y="308"/>
                          <a:pt x="388" y="308"/>
                        </a:cubicBezTo>
                        <a:cubicBezTo>
                          <a:pt x="386" y="308"/>
                          <a:pt x="386" y="308"/>
                          <a:pt x="386" y="308"/>
                        </a:cubicBezTo>
                        <a:cubicBezTo>
                          <a:pt x="385" y="308"/>
                          <a:pt x="385" y="308"/>
                          <a:pt x="385" y="308"/>
                        </a:cubicBezTo>
                        <a:cubicBezTo>
                          <a:pt x="383" y="309"/>
                          <a:pt x="383" y="309"/>
                          <a:pt x="383" y="309"/>
                        </a:cubicBezTo>
                        <a:cubicBezTo>
                          <a:pt x="382" y="310"/>
                          <a:pt x="382" y="310"/>
                          <a:pt x="382" y="310"/>
                        </a:cubicBezTo>
                        <a:cubicBezTo>
                          <a:pt x="385" y="309"/>
                          <a:pt x="385" y="309"/>
                          <a:pt x="385" y="309"/>
                        </a:cubicBezTo>
                        <a:cubicBezTo>
                          <a:pt x="387" y="309"/>
                          <a:pt x="387" y="309"/>
                          <a:pt x="387" y="309"/>
                        </a:cubicBezTo>
                        <a:cubicBezTo>
                          <a:pt x="389" y="310"/>
                          <a:pt x="389" y="310"/>
                          <a:pt x="389" y="310"/>
                        </a:cubicBezTo>
                        <a:cubicBezTo>
                          <a:pt x="390" y="311"/>
                          <a:pt x="390" y="311"/>
                          <a:pt x="390" y="311"/>
                        </a:cubicBezTo>
                        <a:cubicBezTo>
                          <a:pt x="390" y="312"/>
                          <a:pt x="390" y="312"/>
                          <a:pt x="390" y="312"/>
                        </a:cubicBezTo>
                        <a:cubicBezTo>
                          <a:pt x="392" y="311"/>
                          <a:pt x="392" y="311"/>
                          <a:pt x="392" y="311"/>
                        </a:cubicBezTo>
                        <a:cubicBezTo>
                          <a:pt x="393" y="310"/>
                          <a:pt x="393" y="310"/>
                          <a:pt x="393" y="310"/>
                        </a:cubicBezTo>
                        <a:cubicBezTo>
                          <a:pt x="394" y="310"/>
                          <a:pt x="394" y="310"/>
                          <a:pt x="394" y="310"/>
                        </a:cubicBezTo>
                        <a:cubicBezTo>
                          <a:pt x="394" y="311"/>
                          <a:pt x="394" y="311"/>
                          <a:pt x="394" y="311"/>
                        </a:cubicBezTo>
                        <a:cubicBezTo>
                          <a:pt x="395" y="311"/>
                          <a:pt x="395" y="311"/>
                          <a:pt x="395" y="311"/>
                        </a:cubicBezTo>
                        <a:cubicBezTo>
                          <a:pt x="395" y="312"/>
                          <a:pt x="395" y="312"/>
                          <a:pt x="395" y="312"/>
                        </a:cubicBezTo>
                        <a:cubicBezTo>
                          <a:pt x="394" y="312"/>
                          <a:pt x="394" y="312"/>
                          <a:pt x="394" y="312"/>
                        </a:cubicBezTo>
                        <a:cubicBezTo>
                          <a:pt x="393" y="315"/>
                          <a:pt x="393" y="315"/>
                          <a:pt x="393" y="315"/>
                        </a:cubicBezTo>
                        <a:cubicBezTo>
                          <a:pt x="392" y="315"/>
                          <a:pt x="392" y="315"/>
                          <a:pt x="392" y="315"/>
                        </a:cubicBezTo>
                        <a:cubicBezTo>
                          <a:pt x="391" y="316"/>
                          <a:pt x="391" y="316"/>
                          <a:pt x="391" y="316"/>
                        </a:cubicBezTo>
                        <a:cubicBezTo>
                          <a:pt x="391" y="317"/>
                          <a:pt x="391" y="317"/>
                          <a:pt x="391" y="317"/>
                        </a:cubicBezTo>
                        <a:cubicBezTo>
                          <a:pt x="394" y="317"/>
                          <a:pt x="394" y="317"/>
                          <a:pt x="394" y="317"/>
                        </a:cubicBezTo>
                        <a:cubicBezTo>
                          <a:pt x="393" y="318"/>
                          <a:pt x="393" y="318"/>
                          <a:pt x="393" y="318"/>
                        </a:cubicBezTo>
                        <a:cubicBezTo>
                          <a:pt x="394" y="319"/>
                          <a:pt x="394" y="319"/>
                          <a:pt x="394" y="319"/>
                        </a:cubicBezTo>
                        <a:cubicBezTo>
                          <a:pt x="393" y="320"/>
                          <a:pt x="393" y="320"/>
                          <a:pt x="393" y="320"/>
                        </a:cubicBezTo>
                        <a:cubicBezTo>
                          <a:pt x="393" y="322"/>
                          <a:pt x="393" y="322"/>
                          <a:pt x="393" y="322"/>
                        </a:cubicBezTo>
                        <a:cubicBezTo>
                          <a:pt x="394" y="323"/>
                          <a:pt x="394" y="323"/>
                          <a:pt x="394" y="323"/>
                        </a:cubicBezTo>
                        <a:cubicBezTo>
                          <a:pt x="395" y="324"/>
                          <a:pt x="395" y="324"/>
                          <a:pt x="395" y="324"/>
                        </a:cubicBezTo>
                        <a:cubicBezTo>
                          <a:pt x="396" y="324"/>
                          <a:pt x="396" y="324"/>
                          <a:pt x="396" y="324"/>
                        </a:cubicBezTo>
                        <a:cubicBezTo>
                          <a:pt x="397" y="325"/>
                          <a:pt x="397" y="325"/>
                          <a:pt x="397" y="325"/>
                        </a:cubicBezTo>
                        <a:cubicBezTo>
                          <a:pt x="398" y="325"/>
                          <a:pt x="398" y="325"/>
                          <a:pt x="398" y="325"/>
                        </a:cubicBezTo>
                        <a:cubicBezTo>
                          <a:pt x="398" y="325"/>
                          <a:pt x="398" y="325"/>
                          <a:pt x="398" y="325"/>
                        </a:cubicBezTo>
                        <a:cubicBezTo>
                          <a:pt x="397" y="326"/>
                          <a:pt x="397" y="326"/>
                          <a:pt x="397" y="326"/>
                        </a:cubicBezTo>
                        <a:cubicBezTo>
                          <a:pt x="396" y="326"/>
                          <a:pt x="396" y="326"/>
                          <a:pt x="396" y="326"/>
                        </a:cubicBezTo>
                        <a:cubicBezTo>
                          <a:pt x="398" y="327"/>
                          <a:pt x="398" y="327"/>
                          <a:pt x="398" y="327"/>
                        </a:cubicBezTo>
                        <a:cubicBezTo>
                          <a:pt x="401" y="327"/>
                          <a:pt x="401" y="327"/>
                          <a:pt x="401" y="327"/>
                        </a:cubicBezTo>
                        <a:cubicBezTo>
                          <a:pt x="402" y="328"/>
                          <a:pt x="402" y="328"/>
                          <a:pt x="402" y="328"/>
                        </a:cubicBezTo>
                        <a:cubicBezTo>
                          <a:pt x="402" y="328"/>
                          <a:pt x="402" y="328"/>
                          <a:pt x="402" y="328"/>
                        </a:cubicBezTo>
                        <a:cubicBezTo>
                          <a:pt x="404" y="328"/>
                          <a:pt x="404" y="328"/>
                          <a:pt x="404" y="328"/>
                        </a:cubicBezTo>
                        <a:cubicBezTo>
                          <a:pt x="404" y="329"/>
                          <a:pt x="404" y="329"/>
                          <a:pt x="404" y="329"/>
                        </a:cubicBezTo>
                        <a:cubicBezTo>
                          <a:pt x="406" y="329"/>
                          <a:pt x="406" y="329"/>
                          <a:pt x="406" y="329"/>
                        </a:cubicBezTo>
                        <a:cubicBezTo>
                          <a:pt x="407" y="329"/>
                          <a:pt x="407" y="329"/>
                          <a:pt x="407" y="329"/>
                        </a:cubicBezTo>
                        <a:cubicBezTo>
                          <a:pt x="408" y="328"/>
                          <a:pt x="408" y="328"/>
                          <a:pt x="408" y="328"/>
                        </a:cubicBezTo>
                        <a:cubicBezTo>
                          <a:pt x="409" y="328"/>
                          <a:pt x="409" y="328"/>
                          <a:pt x="409" y="328"/>
                        </a:cubicBezTo>
                        <a:cubicBezTo>
                          <a:pt x="408" y="329"/>
                          <a:pt x="408" y="329"/>
                          <a:pt x="408" y="329"/>
                        </a:cubicBezTo>
                        <a:cubicBezTo>
                          <a:pt x="408" y="329"/>
                          <a:pt x="408" y="329"/>
                          <a:pt x="408" y="329"/>
                        </a:cubicBezTo>
                        <a:cubicBezTo>
                          <a:pt x="410" y="329"/>
                          <a:pt x="410" y="329"/>
                          <a:pt x="410" y="329"/>
                        </a:cubicBezTo>
                        <a:cubicBezTo>
                          <a:pt x="412" y="330"/>
                          <a:pt x="412" y="330"/>
                          <a:pt x="412" y="330"/>
                        </a:cubicBezTo>
                        <a:cubicBezTo>
                          <a:pt x="412" y="331"/>
                          <a:pt x="412" y="331"/>
                          <a:pt x="412" y="331"/>
                        </a:cubicBezTo>
                        <a:cubicBezTo>
                          <a:pt x="411" y="331"/>
                          <a:pt x="411" y="331"/>
                          <a:pt x="411" y="331"/>
                        </a:cubicBezTo>
                        <a:cubicBezTo>
                          <a:pt x="410" y="331"/>
                          <a:pt x="410" y="331"/>
                          <a:pt x="410" y="331"/>
                        </a:cubicBezTo>
                        <a:cubicBezTo>
                          <a:pt x="412" y="332"/>
                          <a:pt x="412" y="332"/>
                          <a:pt x="412" y="332"/>
                        </a:cubicBezTo>
                        <a:cubicBezTo>
                          <a:pt x="413" y="332"/>
                          <a:pt x="413" y="332"/>
                          <a:pt x="413" y="332"/>
                        </a:cubicBezTo>
                        <a:cubicBezTo>
                          <a:pt x="413" y="332"/>
                          <a:pt x="413" y="332"/>
                          <a:pt x="413" y="332"/>
                        </a:cubicBezTo>
                        <a:cubicBezTo>
                          <a:pt x="413" y="333"/>
                          <a:pt x="413" y="333"/>
                          <a:pt x="413" y="333"/>
                        </a:cubicBezTo>
                        <a:cubicBezTo>
                          <a:pt x="412" y="332"/>
                          <a:pt x="412" y="332"/>
                          <a:pt x="412" y="332"/>
                        </a:cubicBezTo>
                        <a:cubicBezTo>
                          <a:pt x="411" y="332"/>
                          <a:pt x="411" y="332"/>
                          <a:pt x="411" y="332"/>
                        </a:cubicBezTo>
                        <a:cubicBezTo>
                          <a:pt x="409" y="333"/>
                          <a:pt x="409" y="333"/>
                          <a:pt x="409" y="333"/>
                        </a:cubicBezTo>
                        <a:cubicBezTo>
                          <a:pt x="406" y="334"/>
                          <a:pt x="406" y="334"/>
                          <a:pt x="406" y="334"/>
                        </a:cubicBezTo>
                        <a:cubicBezTo>
                          <a:pt x="405" y="334"/>
                          <a:pt x="405" y="334"/>
                          <a:pt x="405" y="334"/>
                        </a:cubicBezTo>
                        <a:cubicBezTo>
                          <a:pt x="403" y="335"/>
                          <a:pt x="403" y="335"/>
                          <a:pt x="403" y="335"/>
                        </a:cubicBezTo>
                        <a:cubicBezTo>
                          <a:pt x="401" y="335"/>
                          <a:pt x="401" y="335"/>
                          <a:pt x="401" y="335"/>
                        </a:cubicBezTo>
                        <a:cubicBezTo>
                          <a:pt x="399" y="337"/>
                          <a:pt x="399" y="337"/>
                          <a:pt x="399" y="337"/>
                        </a:cubicBezTo>
                        <a:cubicBezTo>
                          <a:pt x="398" y="337"/>
                          <a:pt x="398" y="337"/>
                          <a:pt x="398" y="337"/>
                        </a:cubicBezTo>
                        <a:cubicBezTo>
                          <a:pt x="398" y="337"/>
                          <a:pt x="398" y="337"/>
                          <a:pt x="398" y="337"/>
                        </a:cubicBezTo>
                        <a:cubicBezTo>
                          <a:pt x="396" y="337"/>
                          <a:pt x="396" y="337"/>
                          <a:pt x="396" y="337"/>
                        </a:cubicBezTo>
                        <a:cubicBezTo>
                          <a:pt x="396" y="336"/>
                          <a:pt x="396" y="336"/>
                          <a:pt x="396" y="336"/>
                        </a:cubicBezTo>
                        <a:cubicBezTo>
                          <a:pt x="395" y="336"/>
                          <a:pt x="395" y="336"/>
                          <a:pt x="395" y="336"/>
                        </a:cubicBezTo>
                        <a:cubicBezTo>
                          <a:pt x="395" y="336"/>
                          <a:pt x="395" y="336"/>
                          <a:pt x="395" y="336"/>
                        </a:cubicBezTo>
                        <a:cubicBezTo>
                          <a:pt x="394" y="336"/>
                          <a:pt x="394" y="336"/>
                          <a:pt x="394" y="336"/>
                        </a:cubicBezTo>
                        <a:cubicBezTo>
                          <a:pt x="393" y="338"/>
                          <a:pt x="393" y="338"/>
                          <a:pt x="393" y="338"/>
                        </a:cubicBezTo>
                        <a:cubicBezTo>
                          <a:pt x="393" y="339"/>
                          <a:pt x="393" y="339"/>
                          <a:pt x="393" y="339"/>
                        </a:cubicBezTo>
                        <a:cubicBezTo>
                          <a:pt x="392" y="340"/>
                          <a:pt x="392" y="340"/>
                          <a:pt x="392" y="340"/>
                        </a:cubicBezTo>
                        <a:cubicBezTo>
                          <a:pt x="390" y="342"/>
                          <a:pt x="390" y="342"/>
                          <a:pt x="390" y="342"/>
                        </a:cubicBezTo>
                        <a:cubicBezTo>
                          <a:pt x="389" y="342"/>
                          <a:pt x="389" y="342"/>
                          <a:pt x="389" y="342"/>
                        </a:cubicBezTo>
                        <a:cubicBezTo>
                          <a:pt x="387" y="343"/>
                          <a:pt x="387" y="343"/>
                          <a:pt x="387" y="343"/>
                        </a:cubicBezTo>
                        <a:cubicBezTo>
                          <a:pt x="387" y="343"/>
                          <a:pt x="387" y="343"/>
                          <a:pt x="387" y="343"/>
                        </a:cubicBezTo>
                        <a:cubicBezTo>
                          <a:pt x="386" y="344"/>
                          <a:pt x="386" y="344"/>
                          <a:pt x="386" y="344"/>
                        </a:cubicBezTo>
                        <a:cubicBezTo>
                          <a:pt x="386" y="345"/>
                          <a:pt x="386" y="345"/>
                          <a:pt x="386" y="345"/>
                        </a:cubicBezTo>
                        <a:cubicBezTo>
                          <a:pt x="385" y="345"/>
                          <a:pt x="385" y="345"/>
                          <a:pt x="385" y="345"/>
                        </a:cubicBezTo>
                        <a:cubicBezTo>
                          <a:pt x="385" y="345"/>
                          <a:pt x="385" y="345"/>
                          <a:pt x="385" y="345"/>
                        </a:cubicBezTo>
                        <a:cubicBezTo>
                          <a:pt x="384" y="345"/>
                          <a:pt x="384" y="345"/>
                          <a:pt x="384" y="345"/>
                        </a:cubicBezTo>
                        <a:cubicBezTo>
                          <a:pt x="383" y="344"/>
                          <a:pt x="383" y="344"/>
                          <a:pt x="383" y="344"/>
                        </a:cubicBezTo>
                        <a:cubicBezTo>
                          <a:pt x="383" y="343"/>
                          <a:pt x="383" y="343"/>
                          <a:pt x="383" y="343"/>
                        </a:cubicBezTo>
                        <a:cubicBezTo>
                          <a:pt x="383" y="343"/>
                          <a:pt x="383" y="343"/>
                          <a:pt x="383" y="343"/>
                        </a:cubicBezTo>
                        <a:cubicBezTo>
                          <a:pt x="382" y="343"/>
                          <a:pt x="382" y="343"/>
                          <a:pt x="382" y="343"/>
                        </a:cubicBezTo>
                        <a:cubicBezTo>
                          <a:pt x="382" y="342"/>
                          <a:pt x="382" y="342"/>
                          <a:pt x="382" y="342"/>
                        </a:cubicBezTo>
                        <a:cubicBezTo>
                          <a:pt x="381" y="341"/>
                          <a:pt x="381" y="341"/>
                          <a:pt x="381" y="341"/>
                        </a:cubicBezTo>
                        <a:cubicBezTo>
                          <a:pt x="382" y="339"/>
                          <a:pt x="382" y="339"/>
                          <a:pt x="382" y="339"/>
                        </a:cubicBezTo>
                        <a:cubicBezTo>
                          <a:pt x="382" y="337"/>
                          <a:pt x="382" y="337"/>
                          <a:pt x="382" y="337"/>
                        </a:cubicBezTo>
                        <a:cubicBezTo>
                          <a:pt x="384" y="336"/>
                          <a:pt x="384" y="336"/>
                          <a:pt x="384" y="336"/>
                        </a:cubicBezTo>
                        <a:cubicBezTo>
                          <a:pt x="384" y="335"/>
                          <a:pt x="384" y="335"/>
                          <a:pt x="384" y="335"/>
                        </a:cubicBezTo>
                        <a:cubicBezTo>
                          <a:pt x="386" y="334"/>
                          <a:pt x="386" y="334"/>
                          <a:pt x="386" y="334"/>
                        </a:cubicBezTo>
                        <a:cubicBezTo>
                          <a:pt x="389" y="333"/>
                          <a:pt x="389" y="333"/>
                          <a:pt x="389" y="333"/>
                        </a:cubicBezTo>
                        <a:cubicBezTo>
                          <a:pt x="391" y="332"/>
                          <a:pt x="391" y="332"/>
                          <a:pt x="391" y="332"/>
                        </a:cubicBezTo>
                        <a:cubicBezTo>
                          <a:pt x="393" y="331"/>
                          <a:pt x="393" y="331"/>
                          <a:pt x="393" y="331"/>
                        </a:cubicBezTo>
                        <a:cubicBezTo>
                          <a:pt x="394" y="332"/>
                          <a:pt x="394" y="332"/>
                          <a:pt x="394" y="332"/>
                        </a:cubicBezTo>
                        <a:cubicBezTo>
                          <a:pt x="394" y="333"/>
                          <a:pt x="394" y="333"/>
                          <a:pt x="394" y="333"/>
                        </a:cubicBezTo>
                        <a:cubicBezTo>
                          <a:pt x="395" y="333"/>
                          <a:pt x="395" y="333"/>
                          <a:pt x="395" y="333"/>
                        </a:cubicBezTo>
                        <a:cubicBezTo>
                          <a:pt x="395" y="334"/>
                          <a:pt x="395" y="334"/>
                          <a:pt x="395" y="334"/>
                        </a:cubicBezTo>
                        <a:cubicBezTo>
                          <a:pt x="395" y="333"/>
                          <a:pt x="395" y="333"/>
                          <a:pt x="395" y="333"/>
                        </a:cubicBezTo>
                        <a:cubicBezTo>
                          <a:pt x="395" y="332"/>
                          <a:pt x="395" y="332"/>
                          <a:pt x="395" y="332"/>
                        </a:cubicBezTo>
                        <a:cubicBezTo>
                          <a:pt x="396" y="332"/>
                          <a:pt x="396" y="332"/>
                          <a:pt x="396" y="332"/>
                        </a:cubicBezTo>
                        <a:cubicBezTo>
                          <a:pt x="398" y="332"/>
                          <a:pt x="398" y="332"/>
                          <a:pt x="398" y="332"/>
                        </a:cubicBezTo>
                        <a:cubicBezTo>
                          <a:pt x="401" y="330"/>
                          <a:pt x="401" y="330"/>
                          <a:pt x="401" y="330"/>
                        </a:cubicBezTo>
                        <a:cubicBezTo>
                          <a:pt x="397" y="331"/>
                          <a:pt x="397" y="331"/>
                          <a:pt x="397" y="331"/>
                        </a:cubicBezTo>
                        <a:cubicBezTo>
                          <a:pt x="395" y="330"/>
                          <a:pt x="395" y="330"/>
                          <a:pt x="395" y="330"/>
                        </a:cubicBezTo>
                        <a:cubicBezTo>
                          <a:pt x="394" y="330"/>
                          <a:pt x="394" y="330"/>
                          <a:pt x="394" y="330"/>
                        </a:cubicBezTo>
                        <a:cubicBezTo>
                          <a:pt x="393" y="330"/>
                          <a:pt x="393" y="330"/>
                          <a:pt x="393" y="330"/>
                        </a:cubicBezTo>
                        <a:cubicBezTo>
                          <a:pt x="392" y="331"/>
                          <a:pt x="392" y="331"/>
                          <a:pt x="392" y="331"/>
                        </a:cubicBezTo>
                        <a:cubicBezTo>
                          <a:pt x="391" y="331"/>
                          <a:pt x="391" y="331"/>
                          <a:pt x="391" y="331"/>
                        </a:cubicBezTo>
                        <a:cubicBezTo>
                          <a:pt x="392" y="329"/>
                          <a:pt x="392" y="329"/>
                          <a:pt x="392" y="329"/>
                        </a:cubicBezTo>
                        <a:cubicBezTo>
                          <a:pt x="393" y="329"/>
                          <a:pt x="393" y="329"/>
                          <a:pt x="393" y="329"/>
                        </a:cubicBezTo>
                        <a:cubicBezTo>
                          <a:pt x="394" y="328"/>
                          <a:pt x="394" y="328"/>
                          <a:pt x="394" y="328"/>
                        </a:cubicBezTo>
                        <a:cubicBezTo>
                          <a:pt x="394" y="327"/>
                          <a:pt x="394" y="327"/>
                          <a:pt x="394" y="327"/>
                        </a:cubicBezTo>
                        <a:cubicBezTo>
                          <a:pt x="395" y="326"/>
                          <a:pt x="395" y="326"/>
                          <a:pt x="395" y="326"/>
                        </a:cubicBezTo>
                        <a:cubicBezTo>
                          <a:pt x="394" y="327"/>
                          <a:pt x="394" y="327"/>
                          <a:pt x="394" y="327"/>
                        </a:cubicBezTo>
                        <a:cubicBezTo>
                          <a:pt x="393" y="326"/>
                          <a:pt x="393" y="326"/>
                          <a:pt x="393" y="326"/>
                        </a:cubicBezTo>
                        <a:cubicBezTo>
                          <a:pt x="392" y="328"/>
                          <a:pt x="392" y="328"/>
                          <a:pt x="392" y="328"/>
                        </a:cubicBezTo>
                        <a:cubicBezTo>
                          <a:pt x="391" y="329"/>
                          <a:pt x="391" y="329"/>
                          <a:pt x="391" y="329"/>
                        </a:cubicBezTo>
                        <a:cubicBezTo>
                          <a:pt x="389" y="330"/>
                          <a:pt x="389" y="330"/>
                          <a:pt x="389" y="330"/>
                        </a:cubicBezTo>
                        <a:cubicBezTo>
                          <a:pt x="388" y="330"/>
                          <a:pt x="388" y="330"/>
                          <a:pt x="388" y="330"/>
                        </a:cubicBezTo>
                        <a:cubicBezTo>
                          <a:pt x="387" y="331"/>
                          <a:pt x="387" y="331"/>
                          <a:pt x="387" y="331"/>
                        </a:cubicBezTo>
                        <a:cubicBezTo>
                          <a:pt x="385" y="332"/>
                          <a:pt x="385" y="332"/>
                          <a:pt x="385" y="332"/>
                        </a:cubicBezTo>
                        <a:cubicBezTo>
                          <a:pt x="384" y="331"/>
                          <a:pt x="384" y="331"/>
                          <a:pt x="384" y="331"/>
                        </a:cubicBezTo>
                        <a:cubicBezTo>
                          <a:pt x="385" y="331"/>
                          <a:pt x="385" y="331"/>
                          <a:pt x="385" y="331"/>
                        </a:cubicBezTo>
                        <a:cubicBezTo>
                          <a:pt x="385" y="331"/>
                          <a:pt x="385" y="331"/>
                          <a:pt x="385" y="331"/>
                        </a:cubicBezTo>
                        <a:cubicBezTo>
                          <a:pt x="385" y="331"/>
                          <a:pt x="385" y="331"/>
                          <a:pt x="385" y="331"/>
                        </a:cubicBezTo>
                        <a:cubicBezTo>
                          <a:pt x="385" y="330"/>
                          <a:pt x="385" y="330"/>
                          <a:pt x="385" y="330"/>
                        </a:cubicBezTo>
                        <a:cubicBezTo>
                          <a:pt x="385" y="329"/>
                          <a:pt x="385" y="329"/>
                          <a:pt x="385" y="329"/>
                        </a:cubicBezTo>
                        <a:cubicBezTo>
                          <a:pt x="384" y="330"/>
                          <a:pt x="384" y="330"/>
                          <a:pt x="384" y="330"/>
                        </a:cubicBezTo>
                        <a:cubicBezTo>
                          <a:pt x="383" y="332"/>
                          <a:pt x="383" y="332"/>
                          <a:pt x="383" y="332"/>
                        </a:cubicBezTo>
                        <a:cubicBezTo>
                          <a:pt x="382" y="332"/>
                          <a:pt x="382" y="332"/>
                          <a:pt x="382" y="332"/>
                        </a:cubicBezTo>
                        <a:cubicBezTo>
                          <a:pt x="381" y="332"/>
                          <a:pt x="381" y="332"/>
                          <a:pt x="381" y="332"/>
                        </a:cubicBezTo>
                        <a:cubicBezTo>
                          <a:pt x="380" y="332"/>
                          <a:pt x="380" y="332"/>
                          <a:pt x="380" y="332"/>
                        </a:cubicBezTo>
                        <a:cubicBezTo>
                          <a:pt x="379" y="332"/>
                          <a:pt x="379" y="332"/>
                          <a:pt x="379" y="332"/>
                        </a:cubicBezTo>
                        <a:cubicBezTo>
                          <a:pt x="379" y="331"/>
                          <a:pt x="379" y="331"/>
                          <a:pt x="379" y="331"/>
                        </a:cubicBezTo>
                        <a:cubicBezTo>
                          <a:pt x="378" y="331"/>
                          <a:pt x="378" y="331"/>
                          <a:pt x="378" y="331"/>
                        </a:cubicBezTo>
                        <a:cubicBezTo>
                          <a:pt x="376" y="331"/>
                          <a:pt x="376" y="331"/>
                          <a:pt x="376" y="331"/>
                        </a:cubicBezTo>
                        <a:cubicBezTo>
                          <a:pt x="376" y="331"/>
                          <a:pt x="376" y="331"/>
                          <a:pt x="376" y="331"/>
                        </a:cubicBezTo>
                        <a:cubicBezTo>
                          <a:pt x="376" y="330"/>
                          <a:pt x="376" y="330"/>
                          <a:pt x="376" y="330"/>
                        </a:cubicBezTo>
                        <a:cubicBezTo>
                          <a:pt x="376" y="330"/>
                          <a:pt x="376" y="330"/>
                          <a:pt x="376" y="330"/>
                        </a:cubicBezTo>
                        <a:cubicBezTo>
                          <a:pt x="376" y="329"/>
                          <a:pt x="376" y="329"/>
                          <a:pt x="376" y="329"/>
                        </a:cubicBezTo>
                        <a:cubicBezTo>
                          <a:pt x="376" y="328"/>
                          <a:pt x="376" y="328"/>
                          <a:pt x="376" y="328"/>
                        </a:cubicBezTo>
                        <a:cubicBezTo>
                          <a:pt x="375" y="327"/>
                          <a:pt x="375" y="327"/>
                          <a:pt x="375" y="327"/>
                        </a:cubicBezTo>
                        <a:cubicBezTo>
                          <a:pt x="375" y="326"/>
                          <a:pt x="375" y="326"/>
                          <a:pt x="375" y="326"/>
                        </a:cubicBezTo>
                        <a:cubicBezTo>
                          <a:pt x="374" y="326"/>
                          <a:pt x="374" y="326"/>
                          <a:pt x="374" y="326"/>
                        </a:cubicBezTo>
                        <a:cubicBezTo>
                          <a:pt x="375" y="326"/>
                          <a:pt x="375" y="326"/>
                          <a:pt x="375" y="326"/>
                        </a:cubicBezTo>
                        <a:cubicBezTo>
                          <a:pt x="376" y="318"/>
                          <a:pt x="376" y="318"/>
                          <a:pt x="376" y="318"/>
                        </a:cubicBezTo>
                        <a:cubicBezTo>
                          <a:pt x="376" y="316"/>
                          <a:pt x="376" y="316"/>
                          <a:pt x="376" y="316"/>
                        </a:cubicBezTo>
                        <a:cubicBezTo>
                          <a:pt x="374" y="313"/>
                          <a:pt x="374" y="313"/>
                          <a:pt x="374" y="313"/>
                        </a:cubicBezTo>
                        <a:cubicBezTo>
                          <a:pt x="373" y="314"/>
                          <a:pt x="373" y="314"/>
                          <a:pt x="373" y="314"/>
                        </a:cubicBezTo>
                        <a:cubicBezTo>
                          <a:pt x="371" y="313"/>
                          <a:pt x="371" y="313"/>
                          <a:pt x="371" y="313"/>
                        </a:cubicBezTo>
                        <a:cubicBezTo>
                          <a:pt x="370" y="313"/>
                          <a:pt x="370" y="313"/>
                          <a:pt x="370" y="313"/>
                        </a:cubicBezTo>
                        <a:cubicBezTo>
                          <a:pt x="369" y="313"/>
                          <a:pt x="369" y="313"/>
                          <a:pt x="369" y="313"/>
                        </a:cubicBezTo>
                        <a:cubicBezTo>
                          <a:pt x="368" y="312"/>
                          <a:pt x="368" y="312"/>
                          <a:pt x="368" y="312"/>
                        </a:cubicBezTo>
                        <a:cubicBezTo>
                          <a:pt x="368" y="312"/>
                          <a:pt x="368" y="312"/>
                          <a:pt x="368" y="312"/>
                        </a:cubicBezTo>
                        <a:cubicBezTo>
                          <a:pt x="367" y="313"/>
                          <a:pt x="367" y="313"/>
                          <a:pt x="367" y="313"/>
                        </a:cubicBezTo>
                        <a:cubicBezTo>
                          <a:pt x="366" y="314"/>
                          <a:pt x="366" y="314"/>
                          <a:pt x="366" y="314"/>
                        </a:cubicBezTo>
                        <a:cubicBezTo>
                          <a:pt x="364" y="317"/>
                          <a:pt x="364" y="317"/>
                          <a:pt x="364" y="317"/>
                        </a:cubicBezTo>
                        <a:cubicBezTo>
                          <a:pt x="363" y="318"/>
                          <a:pt x="363" y="318"/>
                          <a:pt x="363" y="318"/>
                        </a:cubicBezTo>
                        <a:cubicBezTo>
                          <a:pt x="363" y="319"/>
                          <a:pt x="363" y="319"/>
                          <a:pt x="363" y="319"/>
                        </a:cubicBezTo>
                        <a:cubicBezTo>
                          <a:pt x="361" y="320"/>
                          <a:pt x="361" y="320"/>
                          <a:pt x="361" y="320"/>
                        </a:cubicBezTo>
                        <a:cubicBezTo>
                          <a:pt x="361" y="322"/>
                          <a:pt x="361" y="322"/>
                          <a:pt x="361" y="322"/>
                        </a:cubicBezTo>
                        <a:cubicBezTo>
                          <a:pt x="361" y="323"/>
                          <a:pt x="361" y="323"/>
                          <a:pt x="361" y="323"/>
                        </a:cubicBezTo>
                        <a:cubicBezTo>
                          <a:pt x="359" y="325"/>
                          <a:pt x="359" y="325"/>
                          <a:pt x="359" y="325"/>
                        </a:cubicBezTo>
                        <a:cubicBezTo>
                          <a:pt x="358" y="325"/>
                          <a:pt x="358" y="325"/>
                          <a:pt x="358" y="325"/>
                        </a:cubicBezTo>
                        <a:cubicBezTo>
                          <a:pt x="356" y="327"/>
                          <a:pt x="356" y="327"/>
                          <a:pt x="356" y="327"/>
                        </a:cubicBezTo>
                        <a:cubicBezTo>
                          <a:pt x="356" y="328"/>
                          <a:pt x="356" y="328"/>
                          <a:pt x="356" y="328"/>
                        </a:cubicBezTo>
                        <a:cubicBezTo>
                          <a:pt x="355" y="329"/>
                          <a:pt x="355" y="329"/>
                          <a:pt x="355" y="329"/>
                        </a:cubicBezTo>
                        <a:cubicBezTo>
                          <a:pt x="354" y="328"/>
                          <a:pt x="354" y="328"/>
                          <a:pt x="354" y="328"/>
                        </a:cubicBezTo>
                        <a:cubicBezTo>
                          <a:pt x="353" y="328"/>
                          <a:pt x="353" y="328"/>
                          <a:pt x="353" y="328"/>
                        </a:cubicBezTo>
                        <a:cubicBezTo>
                          <a:pt x="353" y="329"/>
                          <a:pt x="353" y="329"/>
                          <a:pt x="353" y="329"/>
                        </a:cubicBezTo>
                        <a:cubicBezTo>
                          <a:pt x="352" y="329"/>
                          <a:pt x="352" y="329"/>
                          <a:pt x="352" y="329"/>
                        </a:cubicBezTo>
                        <a:cubicBezTo>
                          <a:pt x="351" y="330"/>
                          <a:pt x="351" y="330"/>
                          <a:pt x="351" y="330"/>
                        </a:cubicBezTo>
                        <a:cubicBezTo>
                          <a:pt x="334" y="330"/>
                          <a:pt x="334" y="330"/>
                          <a:pt x="334" y="330"/>
                        </a:cubicBezTo>
                        <a:cubicBezTo>
                          <a:pt x="336" y="329"/>
                          <a:pt x="336" y="329"/>
                          <a:pt x="336" y="329"/>
                        </a:cubicBezTo>
                        <a:cubicBezTo>
                          <a:pt x="337" y="329"/>
                          <a:pt x="337" y="329"/>
                          <a:pt x="337" y="329"/>
                        </a:cubicBezTo>
                        <a:cubicBezTo>
                          <a:pt x="338" y="328"/>
                          <a:pt x="338" y="328"/>
                          <a:pt x="338" y="328"/>
                        </a:cubicBezTo>
                        <a:cubicBezTo>
                          <a:pt x="339" y="328"/>
                          <a:pt x="339" y="328"/>
                          <a:pt x="339" y="328"/>
                        </a:cubicBezTo>
                        <a:cubicBezTo>
                          <a:pt x="340" y="327"/>
                          <a:pt x="340" y="327"/>
                          <a:pt x="340" y="327"/>
                        </a:cubicBezTo>
                        <a:cubicBezTo>
                          <a:pt x="341" y="326"/>
                          <a:pt x="341" y="326"/>
                          <a:pt x="341" y="326"/>
                        </a:cubicBezTo>
                        <a:cubicBezTo>
                          <a:pt x="341" y="326"/>
                          <a:pt x="341" y="326"/>
                          <a:pt x="341" y="326"/>
                        </a:cubicBezTo>
                        <a:cubicBezTo>
                          <a:pt x="342" y="324"/>
                          <a:pt x="342" y="324"/>
                          <a:pt x="342" y="324"/>
                        </a:cubicBezTo>
                        <a:cubicBezTo>
                          <a:pt x="344" y="323"/>
                          <a:pt x="344" y="323"/>
                          <a:pt x="344" y="323"/>
                        </a:cubicBezTo>
                        <a:cubicBezTo>
                          <a:pt x="344" y="322"/>
                          <a:pt x="344" y="322"/>
                          <a:pt x="344" y="322"/>
                        </a:cubicBezTo>
                        <a:cubicBezTo>
                          <a:pt x="346" y="321"/>
                          <a:pt x="346" y="321"/>
                          <a:pt x="346" y="321"/>
                        </a:cubicBezTo>
                        <a:cubicBezTo>
                          <a:pt x="347" y="320"/>
                          <a:pt x="347" y="320"/>
                          <a:pt x="347" y="320"/>
                        </a:cubicBezTo>
                        <a:cubicBezTo>
                          <a:pt x="348" y="320"/>
                          <a:pt x="348" y="320"/>
                          <a:pt x="348" y="320"/>
                        </a:cubicBezTo>
                        <a:cubicBezTo>
                          <a:pt x="348" y="319"/>
                          <a:pt x="348" y="319"/>
                          <a:pt x="348" y="319"/>
                        </a:cubicBezTo>
                        <a:cubicBezTo>
                          <a:pt x="347" y="320"/>
                          <a:pt x="347" y="320"/>
                          <a:pt x="347" y="320"/>
                        </a:cubicBezTo>
                        <a:cubicBezTo>
                          <a:pt x="346" y="321"/>
                          <a:pt x="346" y="321"/>
                          <a:pt x="346" y="321"/>
                        </a:cubicBezTo>
                        <a:cubicBezTo>
                          <a:pt x="345" y="321"/>
                          <a:pt x="345" y="321"/>
                          <a:pt x="345" y="321"/>
                        </a:cubicBezTo>
                        <a:cubicBezTo>
                          <a:pt x="344" y="321"/>
                          <a:pt x="344" y="321"/>
                          <a:pt x="344" y="321"/>
                        </a:cubicBezTo>
                        <a:cubicBezTo>
                          <a:pt x="343" y="322"/>
                          <a:pt x="343" y="322"/>
                          <a:pt x="343" y="322"/>
                        </a:cubicBezTo>
                        <a:cubicBezTo>
                          <a:pt x="343" y="324"/>
                          <a:pt x="343" y="324"/>
                          <a:pt x="343" y="324"/>
                        </a:cubicBezTo>
                        <a:cubicBezTo>
                          <a:pt x="341" y="325"/>
                          <a:pt x="341" y="325"/>
                          <a:pt x="341" y="325"/>
                        </a:cubicBezTo>
                        <a:cubicBezTo>
                          <a:pt x="339" y="327"/>
                          <a:pt x="339" y="327"/>
                          <a:pt x="339" y="327"/>
                        </a:cubicBezTo>
                        <a:cubicBezTo>
                          <a:pt x="338" y="327"/>
                          <a:pt x="338" y="327"/>
                          <a:pt x="338" y="327"/>
                        </a:cubicBezTo>
                        <a:cubicBezTo>
                          <a:pt x="337" y="327"/>
                          <a:pt x="337" y="327"/>
                          <a:pt x="337" y="327"/>
                        </a:cubicBezTo>
                        <a:cubicBezTo>
                          <a:pt x="336" y="328"/>
                          <a:pt x="336" y="328"/>
                          <a:pt x="336" y="328"/>
                        </a:cubicBezTo>
                        <a:cubicBezTo>
                          <a:pt x="336" y="328"/>
                          <a:pt x="336" y="328"/>
                          <a:pt x="336" y="328"/>
                        </a:cubicBezTo>
                        <a:cubicBezTo>
                          <a:pt x="335" y="329"/>
                          <a:pt x="335" y="329"/>
                          <a:pt x="335" y="329"/>
                        </a:cubicBezTo>
                        <a:cubicBezTo>
                          <a:pt x="333" y="330"/>
                          <a:pt x="333" y="330"/>
                          <a:pt x="333" y="330"/>
                        </a:cubicBezTo>
                        <a:cubicBezTo>
                          <a:pt x="330" y="330"/>
                          <a:pt x="330" y="330"/>
                          <a:pt x="330" y="330"/>
                        </a:cubicBezTo>
                        <a:cubicBezTo>
                          <a:pt x="329" y="332"/>
                          <a:pt x="329" y="332"/>
                          <a:pt x="329" y="332"/>
                        </a:cubicBezTo>
                        <a:cubicBezTo>
                          <a:pt x="328" y="332"/>
                          <a:pt x="328" y="332"/>
                          <a:pt x="328" y="332"/>
                        </a:cubicBezTo>
                        <a:cubicBezTo>
                          <a:pt x="326" y="333"/>
                          <a:pt x="326" y="333"/>
                          <a:pt x="326" y="333"/>
                        </a:cubicBezTo>
                        <a:cubicBezTo>
                          <a:pt x="324" y="336"/>
                          <a:pt x="324" y="336"/>
                          <a:pt x="324" y="336"/>
                        </a:cubicBezTo>
                        <a:cubicBezTo>
                          <a:pt x="322" y="336"/>
                          <a:pt x="322" y="336"/>
                          <a:pt x="322" y="336"/>
                        </a:cubicBezTo>
                        <a:cubicBezTo>
                          <a:pt x="320" y="336"/>
                          <a:pt x="320" y="336"/>
                          <a:pt x="320" y="336"/>
                        </a:cubicBezTo>
                        <a:cubicBezTo>
                          <a:pt x="319" y="336"/>
                          <a:pt x="319" y="336"/>
                          <a:pt x="319" y="336"/>
                        </a:cubicBezTo>
                        <a:cubicBezTo>
                          <a:pt x="317" y="337"/>
                          <a:pt x="317" y="337"/>
                          <a:pt x="317" y="337"/>
                        </a:cubicBezTo>
                        <a:cubicBezTo>
                          <a:pt x="317" y="339"/>
                          <a:pt x="317" y="339"/>
                          <a:pt x="317" y="339"/>
                        </a:cubicBezTo>
                        <a:cubicBezTo>
                          <a:pt x="316" y="339"/>
                          <a:pt x="316" y="339"/>
                          <a:pt x="316" y="339"/>
                        </a:cubicBezTo>
                        <a:cubicBezTo>
                          <a:pt x="316" y="339"/>
                          <a:pt x="316" y="339"/>
                          <a:pt x="316" y="339"/>
                        </a:cubicBezTo>
                        <a:cubicBezTo>
                          <a:pt x="316" y="339"/>
                          <a:pt x="316" y="339"/>
                          <a:pt x="316" y="339"/>
                        </a:cubicBezTo>
                        <a:cubicBezTo>
                          <a:pt x="315" y="338"/>
                          <a:pt x="315" y="338"/>
                          <a:pt x="315" y="338"/>
                        </a:cubicBezTo>
                        <a:cubicBezTo>
                          <a:pt x="314" y="338"/>
                          <a:pt x="314" y="338"/>
                          <a:pt x="314" y="338"/>
                        </a:cubicBezTo>
                        <a:cubicBezTo>
                          <a:pt x="314" y="338"/>
                          <a:pt x="314" y="338"/>
                          <a:pt x="314" y="338"/>
                        </a:cubicBezTo>
                        <a:cubicBezTo>
                          <a:pt x="313" y="338"/>
                          <a:pt x="313" y="338"/>
                          <a:pt x="313" y="338"/>
                        </a:cubicBezTo>
                        <a:cubicBezTo>
                          <a:pt x="312" y="338"/>
                          <a:pt x="312" y="338"/>
                          <a:pt x="312" y="338"/>
                        </a:cubicBezTo>
                        <a:cubicBezTo>
                          <a:pt x="309" y="338"/>
                          <a:pt x="309" y="338"/>
                          <a:pt x="309" y="338"/>
                        </a:cubicBezTo>
                        <a:cubicBezTo>
                          <a:pt x="308" y="339"/>
                          <a:pt x="308" y="339"/>
                          <a:pt x="308" y="339"/>
                        </a:cubicBezTo>
                        <a:cubicBezTo>
                          <a:pt x="307" y="339"/>
                          <a:pt x="307" y="339"/>
                          <a:pt x="307" y="339"/>
                        </a:cubicBezTo>
                        <a:cubicBezTo>
                          <a:pt x="305" y="339"/>
                          <a:pt x="305" y="339"/>
                          <a:pt x="305" y="339"/>
                        </a:cubicBezTo>
                        <a:cubicBezTo>
                          <a:pt x="303" y="340"/>
                          <a:pt x="303" y="340"/>
                          <a:pt x="303" y="340"/>
                        </a:cubicBezTo>
                        <a:cubicBezTo>
                          <a:pt x="302" y="341"/>
                          <a:pt x="302" y="341"/>
                          <a:pt x="302" y="341"/>
                        </a:cubicBezTo>
                        <a:cubicBezTo>
                          <a:pt x="301" y="342"/>
                          <a:pt x="301" y="342"/>
                          <a:pt x="301" y="342"/>
                        </a:cubicBezTo>
                        <a:cubicBezTo>
                          <a:pt x="300" y="343"/>
                          <a:pt x="300" y="343"/>
                          <a:pt x="300" y="343"/>
                        </a:cubicBezTo>
                        <a:cubicBezTo>
                          <a:pt x="301" y="345"/>
                          <a:pt x="301" y="345"/>
                          <a:pt x="301" y="345"/>
                        </a:cubicBezTo>
                        <a:cubicBezTo>
                          <a:pt x="302" y="345"/>
                          <a:pt x="302" y="345"/>
                          <a:pt x="302" y="345"/>
                        </a:cubicBezTo>
                        <a:cubicBezTo>
                          <a:pt x="302" y="345"/>
                          <a:pt x="302" y="345"/>
                          <a:pt x="302" y="345"/>
                        </a:cubicBezTo>
                        <a:cubicBezTo>
                          <a:pt x="303" y="345"/>
                          <a:pt x="303" y="345"/>
                          <a:pt x="303" y="345"/>
                        </a:cubicBezTo>
                        <a:cubicBezTo>
                          <a:pt x="304" y="345"/>
                          <a:pt x="304" y="345"/>
                          <a:pt x="304" y="345"/>
                        </a:cubicBezTo>
                        <a:cubicBezTo>
                          <a:pt x="303" y="348"/>
                          <a:pt x="303" y="348"/>
                          <a:pt x="303" y="348"/>
                        </a:cubicBezTo>
                        <a:cubicBezTo>
                          <a:pt x="303" y="347"/>
                          <a:pt x="303" y="347"/>
                          <a:pt x="303" y="347"/>
                        </a:cubicBezTo>
                        <a:cubicBezTo>
                          <a:pt x="303" y="347"/>
                          <a:pt x="303" y="347"/>
                          <a:pt x="303" y="347"/>
                        </a:cubicBezTo>
                        <a:cubicBezTo>
                          <a:pt x="302" y="347"/>
                          <a:pt x="302" y="347"/>
                          <a:pt x="302" y="347"/>
                        </a:cubicBezTo>
                        <a:cubicBezTo>
                          <a:pt x="302" y="347"/>
                          <a:pt x="302" y="347"/>
                          <a:pt x="302" y="347"/>
                        </a:cubicBezTo>
                        <a:cubicBezTo>
                          <a:pt x="301" y="347"/>
                          <a:pt x="301" y="347"/>
                          <a:pt x="301" y="347"/>
                        </a:cubicBezTo>
                        <a:cubicBezTo>
                          <a:pt x="298" y="347"/>
                          <a:pt x="298" y="347"/>
                          <a:pt x="298" y="347"/>
                        </a:cubicBezTo>
                        <a:cubicBezTo>
                          <a:pt x="297" y="348"/>
                          <a:pt x="297" y="348"/>
                          <a:pt x="297" y="348"/>
                        </a:cubicBezTo>
                        <a:cubicBezTo>
                          <a:pt x="297" y="348"/>
                          <a:pt x="297" y="348"/>
                          <a:pt x="297" y="348"/>
                        </a:cubicBezTo>
                        <a:cubicBezTo>
                          <a:pt x="295" y="349"/>
                          <a:pt x="295" y="349"/>
                          <a:pt x="295" y="349"/>
                        </a:cubicBezTo>
                        <a:cubicBezTo>
                          <a:pt x="294" y="350"/>
                          <a:pt x="294" y="350"/>
                          <a:pt x="294" y="350"/>
                        </a:cubicBezTo>
                        <a:cubicBezTo>
                          <a:pt x="294" y="349"/>
                          <a:pt x="294" y="349"/>
                          <a:pt x="294" y="349"/>
                        </a:cubicBezTo>
                        <a:cubicBezTo>
                          <a:pt x="292" y="349"/>
                          <a:pt x="292" y="349"/>
                          <a:pt x="292" y="349"/>
                        </a:cubicBezTo>
                        <a:cubicBezTo>
                          <a:pt x="291" y="348"/>
                          <a:pt x="291" y="348"/>
                          <a:pt x="291" y="348"/>
                        </a:cubicBezTo>
                        <a:cubicBezTo>
                          <a:pt x="290" y="348"/>
                          <a:pt x="290" y="348"/>
                          <a:pt x="290" y="348"/>
                        </a:cubicBezTo>
                        <a:cubicBezTo>
                          <a:pt x="287" y="349"/>
                          <a:pt x="287" y="349"/>
                          <a:pt x="287" y="349"/>
                        </a:cubicBezTo>
                        <a:cubicBezTo>
                          <a:pt x="287" y="350"/>
                          <a:pt x="287" y="350"/>
                          <a:pt x="287" y="350"/>
                        </a:cubicBezTo>
                        <a:cubicBezTo>
                          <a:pt x="286" y="350"/>
                          <a:pt x="286" y="350"/>
                          <a:pt x="286" y="350"/>
                        </a:cubicBezTo>
                        <a:cubicBezTo>
                          <a:pt x="285" y="351"/>
                          <a:pt x="285" y="351"/>
                          <a:pt x="285" y="351"/>
                        </a:cubicBezTo>
                        <a:cubicBezTo>
                          <a:pt x="284" y="351"/>
                          <a:pt x="284" y="351"/>
                          <a:pt x="284" y="351"/>
                        </a:cubicBezTo>
                        <a:cubicBezTo>
                          <a:pt x="282" y="353"/>
                          <a:pt x="282" y="353"/>
                          <a:pt x="282" y="353"/>
                        </a:cubicBezTo>
                        <a:cubicBezTo>
                          <a:pt x="281" y="353"/>
                          <a:pt x="281" y="353"/>
                          <a:pt x="281" y="353"/>
                        </a:cubicBezTo>
                        <a:cubicBezTo>
                          <a:pt x="280" y="353"/>
                          <a:pt x="280" y="353"/>
                          <a:pt x="280" y="353"/>
                        </a:cubicBezTo>
                        <a:lnTo>
                          <a:pt x="279" y="353"/>
                        </a:lnTo>
                        <a:close/>
                        <a:moveTo>
                          <a:pt x="305" y="320"/>
                        </a:moveTo>
                        <a:cubicBezTo>
                          <a:pt x="306" y="319"/>
                          <a:pt x="306" y="319"/>
                          <a:pt x="306" y="319"/>
                        </a:cubicBezTo>
                        <a:cubicBezTo>
                          <a:pt x="306" y="319"/>
                          <a:pt x="306" y="319"/>
                          <a:pt x="306" y="319"/>
                        </a:cubicBezTo>
                        <a:cubicBezTo>
                          <a:pt x="305" y="318"/>
                          <a:pt x="305" y="318"/>
                          <a:pt x="305" y="318"/>
                        </a:cubicBezTo>
                        <a:cubicBezTo>
                          <a:pt x="304" y="318"/>
                          <a:pt x="304" y="318"/>
                          <a:pt x="304" y="318"/>
                        </a:cubicBezTo>
                        <a:cubicBezTo>
                          <a:pt x="303" y="319"/>
                          <a:pt x="303" y="319"/>
                          <a:pt x="303" y="319"/>
                        </a:cubicBezTo>
                        <a:cubicBezTo>
                          <a:pt x="301" y="319"/>
                          <a:pt x="301" y="319"/>
                          <a:pt x="301" y="319"/>
                        </a:cubicBezTo>
                        <a:cubicBezTo>
                          <a:pt x="302" y="320"/>
                          <a:pt x="302" y="320"/>
                          <a:pt x="302" y="320"/>
                        </a:cubicBezTo>
                        <a:cubicBezTo>
                          <a:pt x="304" y="320"/>
                          <a:pt x="304" y="320"/>
                          <a:pt x="304" y="320"/>
                        </a:cubicBezTo>
                        <a:lnTo>
                          <a:pt x="305" y="320"/>
                        </a:lnTo>
                        <a:close/>
                        <a:moveTo>
                          <a:pt x="329" y="315"/>
                        </a:moveTo>
                        <a:cubicBezTo>
                          <a:pt x="328" y="315"/>
                          <a:pt x="328" y="315"/>
                          <a:pt x="328" y="315"/>
                        </a:cubicBezTo>
                        <a:cubicBezTo>
                          <a:pt x="327" y="315"/>
                          <a:pt x="327" y="315"/>
                          <a:pt x="327" y="315"/>
                        </a:cubicBezTo>
                        <a:cubicBezTo>
                          <a:pt x="329" y="316"/>
                          <a:pt x="329" y="316"/>
                          <a:pt x="329" y="316"/>
                        </a:cubicBezTo>
                        <a:cubicBezTo>
                          <a:pt x="330" y="316"/>
                          <a:pt x="330" y="316"/>
                          <a:pt x="330" y="316"/>
                        </a:cubicBezTo>
                        <a:cubicBezTo>
                          <a:pt x="330" y="315"/>
                          <a:pt x="330" y="315"/>
                          <a:pt x="330" y="315"/>
                        </a:cubicBezTo>
                        <a:cubicBezTo>
                          <a:pt x="329" y="314"/>
                          <a:pt x="329" y="314"/>
                          <a:pt x="329" y="314"/>
                        </a:cubicBezTo>
                        <a:lnTo>
                          <a:pt x="329" y="315"/>
                        </a:lnTo>
                        <a:close/>
                        <a:moveTo>
                          <a:pt x="323" y="310"/>
                        </a:moveTo>
                        <a:cubicBezTo>
                          <a:pt x="324" y="311"/>
                          <a:pt x="324" y="311"/>
                          <a:pt x="324" y="311"/>
                        </a:cubicBezTo>
                        <a:cubicBezTo>
                          <a:pt x="325" y="313"/>
                          <a:pt x="325" y="313"/>
                          <a:pt x="325" y="313"/>
                        </a:cubicBezTo>
                        <a:cubicBezTo>
                          <a:pt x="325" y="311"/>
                          <a:pt x="325" y="311"/>
                          <a:pt x="325" y="311"/>
                        </a:cubicBezTo>
                        <a:cubicBezTo>
                          <a:pt x="326" y="310"/>
                          <a:pt x="326" y="310"/>
                          <a:pt x="326" y="310"/>
                        </a:cubicBezTo>
                        <a:cubicBezTo>
                          <a:pt x="325" y="309"/>
                          <a:pt x="325" y="309"/>
                          <a:pt x="325" y="309"/>
                        </a:cubicBezTo>
                        <a:cubicBezTo>
                          <a:pt x="324" y="309"/>
                          <a:pt x="324" y="309"/>
                          <a:pt x="324" y="309"/>
                        </a:cubicBezTo>
                        <a:cubicBezTo>
                          <a:pt x="324" y="308"/>
                          <a:pt x="324" y="308"/>
                          <a:pt x="324" y="308"/>
                        </a:cubicBezTo>
                        <a:cubicBezTo>
                          <a:pt x="324" y="308"/>
                          <a:pt x="324" y="308"/>
                          <a:pt x="324" y="308"/>
                        </a:cubicBezTo>
                        <a:lnTo>
                          <a:pt x="323" y="310"/>
                        </a:lnTo>
                        <a:close/>
                        <a:moveTo>
                          <a:pt x="343" y="306"/>
                        </a:moveTo>
                        <a:cubicBezTo>
                          <a:pt x="342" y="303"/>
                          <a:pt x="342" y="303"/>
                          <a:pt x="342" y="303"/>
                        </a:cubicBezTo>
                        <a:cubicBezTo>
                          <a:pt x="342" y="302"/>
                          <a:pt x="342" y="302"/>
                          <a:pt x="342" y="302"/>
                        </a:cubicBezTo>
                        <a:cubicBezTo>
                          <a:pt x="340" y="302"/>
                          <a:pt x="340" y="302"/>
                          <a:pt x="340" y="302"/>
                        </a:cubicBezTo>
                        <a:cubicBezTo>
                          <a:pt x="340" y="301"/>
                          <a:pt x="340" y="301"/>
                          <a:pt x="340" y="301"/>
                        </a:cubicBezTo>
                        <a:cubicBezTo>
                          <a:pt x="340" y="301"/>
                          <a:pt x="340" y="301"/>
                          <a:pt x="340" y="301"/>
                        </a:cubicBezTo>
                        <a:cubicBezTo>
                          <a:pt x="339" y="300"/>
                          <a:pt x="339" y="300"/>
                          <a:pt x="339" y="300"/>
                        </a:cubicBezTo>
                        <a:cubicBezTo>
                          <a:pt x="340" y="299"/>
                          <a:pt x="340" y="299"/>
                          <a:pt x="340" y="299"/>
                        </a:cubicBezTo>
                        <a:cubicBezTo>
                          <a:pt x="339" y="298"/>
                          <a:pt x="339" y="298"/>
                          <a:pt x="339" y="298"/>
                        </a:cubicBezTo>
                        <a:cubicBezTo>
                          <a:pt x="338" y="298"/>
                          <a:pt x="338" y="298"/>
                          <a:pt x="338" y="298"/>
                        </a:cubicBezTo>
                        <a:cubicBezTo>
                          <a:pt x="337" y="299"/>
                          <a:pt x="337" y="299"/>
                          <a:pt x="337" y="299"/>
                        </a:cubicBezTo>
                        <a:cubicBezTo>
                          <a:pt x="334" y="300"/>
                          <a:pt x="334" y="300"/>
                          <a:pt x="334" y="300"/>
                        </a:cubicBezTo>
                        <a:cubicBezTo>
                          <a:pt x="334" y="301"/>
                          <a:pt x="334" y="301"/>
                          <a:pt x="334" y="301"/>
                        </a:cubicBezTo>
                        <a:cubicBezTo>
                          <a:pt x="335" y="301"/>
                          <a:pt x="335" y="301"/>
                          <a:pt x="335" y="301"/>
                        </a:cubicBezTo>
                        <a:cubicBezTo>
                          <a:pt x="335" y="301"/>
                          <a:pt x="335" y="301"/>
                          <a:pt x="335" y="301"/>
                        </a:cubicBezTo>
                        <a:cubicBezTo>
                          <a:pt x="336" y="301"/>
                          <a:pt x="336" y="301"/>
                          <a:pt x="336" y="301"/>
                        </a:cubicBezTo>
                        <a:cubicBezTo>
                          <a:pt x="335" y="301"/>
                          <a:pt x="335" y="301"/>
                          <a:pt x="335" y="301"/>
                        </a:cubicBezTo>
                        <a:cubicBezTo>
                          <a:pt x="336" y="302"/>
                          <a:pt x="336" y="302"/>
                          <a:pt x="336" y="302"/>
                        </a:cubicBezTo>
                        <a:cubicBezTo>
                          <a:pt x="337" y="301"/>
                          <a:pt x="337" y="301"/>
                          <a:pt x="337" y="301"/>
                        </a:cubicBezTo>
                        <a:cubicBezTo>
                          <a:pt x="337" y="302"/>
                          <a:pt x="337" y="302"/>
                          <a:pt x="337" y="302"/>
                        </a:cubicBezTo>
                        <a:cubicBezTo>
                          <a:pt x="338" y="303"/>
                          <a:pt x="338" y="303"/>
                          <a:pt x="338" y="303"/>
                        </a:cubicBezTo>
                        <a:cubicBezTo>
                          <a:pt x="339" y="302"/>
                          <a:pt x="339" y="302"/>
                          <a:pt x="339" y="302"/>
                        </a:cubicBezTo>
                        <a:cubicBezTo>
                          <a:pt x="339" y="302"/>
                          <a:pt x="339" y="302"/>
                          <a:pt x="339" y="302"/>
                        </a:cubicBezTo>
                        <a:cubicBezTo>
                          <a:pt x="339" y="303"/>
                          <a:pt x="339" y="303"/>
                          <a:pt x="339" y="303"/>
                        </a:cubicBezTo>
                        <a:cubicBezTo>
                          <a:pt x="341" y="303"/>
                          <a:pt x="341" y="303"/>
                          <a:pt x="341" y="303"/>
                        </a:cubicBezTo>
                        <a:cubicBezTo>
                          <a:pt x="342" y="303"/>
                          <a:pt x="342" y="303"/>
                          <a:pt x="342" y="303"/>
                        </a:cubicBezTo>
                        <a:lnTo>
                          <a:pt x="343" y="306"/>
                        </a:lnTo>
                        <a:close/>
                        <a:moveTo>
                          <a:pt x="353" y="302"/>
                        </a:moveTo>
                        <a:cubicBezTo>
                          <a:pt x="353" y="303"/>
                          <a:pt x="353" y="303"/>
                          <a:pt x="353" y="303"/>
                        </a:cubicBezTo>
                        <a:cubicBezTo>
                          <a:pt x="354" y="303"/>
                          <a:pt x="354" y="303"/>
                          <a:pt x="354" y="303"/>
                        </a:cubicBezTo>
                        <a:cubicBezTo>
                          <a:pt x="355" y="302"/>
                          <a:pt x="355" y="302"/>
                          <a:pt x="355" y="302"/>
                        </a:cubicBezTo>
                        <a:cubicBezTo>
                          <a:pt x="356" y="302"/>
                          <a:pt x="356" y="302"/>
                          <a:pt x="356" y="302"/>
                        </a:cubicBezTo>
                        <a:cubicBezTo>
                          <a:pt x="355" y="301"/>
                          <a:pt x="355" y="301"/>
                          <a:pt x="355" y="301"/>
                        </a:cubicBezTo>
                        <a:cubicBezTo>
                          <a:pt x="354" y="301"/>
                          <a:pt x="354" y="301"/>
                          <a:pt x="354" y="301"/>
                        </a:cubicBezTo>
                        <a:cubicBezTo>
                          <a:pt x="354" y="301"/>
                          <a:pt x="354" y="301"/>
                          <a:pt x="354" y="301"/>
                        </a:cubicBezTo>
                        <a:lnTo>
                          <a:pt x="353" y="302"/>
                        </a:lnTo>
                        <a:close/>
                        <a:moveTo>
                          <a:pt x="307" y="299"/>
                        </a:moveTo>
                        <a:cubicBezTo>
                          <a:pt x="307" y="299"/>
                          <a:pt x="307" y="299"/>
                          <a:pt x="307" y="299"/>
                        </a:cubicBezTo>
                        <a:cubicBezTo>
                          <a:pt x="308" y="299"/>
                          <a:pt x="308" y="299"/>
                          <a:pt x="308" y="299"/>
                        </a:cubicBezTo>
                        <a:cubicBezTo>
                          <a:pt x="308" y="298"/>
                          <a:pt x="308" y="298"/>
                          <a:pt x="308" y="298"/>
                        </a:cubicBezTo>
                        <a:cubicBezTo>
                          <a:pt x="309" y="299"/>
                          <a:pt x="309" y="299"/>
                          <a:pt x="309" y="299"/>
                        </a:cubicBezTo>
                        <a:cubicBezTo>
                          <a:pt x="310" y="298"/>
                          <a:pt x="310" y="298"/>
                          <a:pt x="310" y="298"/>
                        </a:cubicBezTo>
                        <a:cubicBezTo>
                          <a:pt x="311" y="298"/>
                          <a:pt x="311" y="298"/>
                          <a:pt x="311" y="298"/>
                        </a:cubicBezTo>
                        <a:cubicBezTo>
                          <a:pt x="312" y="297"/>
                          <a:pt x="312" y="297"/>
                          <a:pt x="312" y="297"/>
                        </a:cubicBezTo>
                        <a:cubicBezTo>
                          <a:pt x="312" y="296"/>
                          <a:pt x="312" y="296"/>
                          <a:pt x="312" y="296"/>
                        </a:cubicBezTo>
                        <a:cubicBezTo>
                          <a:pt x="312" y="296"/>
                          <a:pt x="312" y="296"/>
                          <a:pt x="312" y="296"/>
                        </a:cubicBezTo>
                        <a:cubicBezTo>
                          <a:pt x="311" y="297"/>
                          <a:pt x="311" y="297"/>
                          <a:pt x="311" y="297"/>
                        </a:cubicBezTo>
                        <a:cubicBezTo>
                          <a:pt x="311" y="296"/>
                          <a:pt x="311" y="296"/>
                          <a:pt x="311" y="296"/>
                        </a:cubicBezTo>
                        <a:cubicBezTo>
                          <a:pt x="311" y="296"/>
                          <a:pt x="311" y="296"/>
                          <a:pt x="311" y="296"/>
                        </a:cubicBezTo>
                        <a:cubicBezTo>
                          <a:pt x="310" y="296"/>
                          <a:pt x="310" y="296"/>
                          <a:pt x="310" y="296"/>
                        </a:cubicBezTo>
                        <a:cubicBezTo>
                          <a:pt x="309" y="297"/>
                          <a:pt x="309" y="297"/>
                          <a:pt x="309" y="297"/>
                        </a:cubicBezTo>
                        <a:cubicBezTo>
                          <a:pt x="309" y="297"/>
                          <a:pt x="309" y="297"/>
                          <a:pt x="309" y="297"/>
                        </a:cubicBezTo>
                        <a:cubicBezTo>
                          <a:pt x="309" y="296"/>
                          <a:pt x="309" y="296"/>
                          <a:pt x="309" y="296"/>
                        </a:cubicBezTo>
                        <a:cubicBezTo>
                          <a:pt x="309" y="296"/>
                          <a:pt x="309" y="296"/>
                          <a:pt x="309" y="296"/>
                        </a:cubicBezTo>
                        <a:cubicBezTo>
                          <a:pt x="309" y="295"/>
                          <a:pt x="309" y="295"/>
                          <a:pt x="309" y="295"/>
                        </a:cubicBezTo>
                        <a:cubicBezTo>
                          <a:pt x="308" y="294"/>
                          <a:pt x="308" y="294"/>
                          <a:pt x="308" y="294"/>
                        </a:cubicBezTo>
                        <a:cubicBezTo>
                          <a:pt x="307" y="295"/>
                          <a:pt x="307" y="295"/>
                          <a:pt x="307" y="295"/>
                        </a:cubicBezTo>
                        <a:cubicBezTo>
                          <a:pt x="306" y="296"/>
                          <a:pt x="306" y="296"/>
                          <a:pt x="306" y="296"/>
                        </a:cubicBezTo>
                        <a:cubicBezTo>
                          <a:pt x="306" y="296"/>
                          <a:pt x="306" y="296"/>
                          <a:pt x="306" y="296"/>
                        </a:cubicBezTo>
                        <a:cubicBezTo>
                          <a:pt x="305" y="296"/>
                          <a:pt x="305" y="296"/>
                          <a:pt x="305" y="296"/>
                        </a:cubicBezTo>
                        <a:cubicBezTo>
                          <a:pt x="305" y="297"/>
                          <a:pt x="305" y="297"/>
                          <a:pt x="305" y="297"/>
                        </a:cubicBezTo>
                        <a:cubicBezTo>
                          <a:pt x="306" y="298"/>
                          <a:pt x="306" y="298"/>
                          <a:pt x="306" y="298"/>
                        </a:cubicBezTo>
                        <a:cubicBezTo>
                          <a:pt x="307" y="298"/>
                          <a:pt x="307" y="298"/>
                          <a:pt x="307" y="298"/>
                        </a:cubicBezTo>
                        <a:lnTo>
                          <a:pt x="307" y="299"/>
                        </a:lnTo>
                        <a:close/>
                        <a:moveTo>
                          <a:pt x="325" y="290"/>
                        </a:moveTo>
                        <a:cubicBezTo>
                          <a:pt x="325" y="291"/>
                          <a:pt x="325" y="291"/>
                          <a:pt x="325" y="291"/>
                        </a:cubicBezTo>
                        <a:cubicBezTo>
                          <a:pt x="325" y="292"/>
                          <a:pt x="325" y="292"/>
                          <a:pt x="325" y="292"/>
                        </a:cubicBezTo>
                        <a:cubicBezTo>
                          <a:pt x="326" y="292"/>
                          <a:pt x="326" y="292"/>
                          <a:pt x="326" y="292"/>
                        </a:cubicBezTo>
                        <a:cubicBezTo>
                          <a:pt x="326" y="291"/>
                          <a:pt x="326" y="291"/>
                          <a:pt x="326" y="291"/>
                        </a:cubicBezTo>
                        <a:cubicBezTo>
                          <a:pt x="327" y="290"/>
                          <a:pt x="327" y="290"/>
                          <a:pt x="327" y="290"/>
                        </a:cubicBezTo>
                        <a:cubicBezTo>
                          <a:pt x="327" y="290"/>
                          <a:pt x="327" y="290"/>
                          <a:pt x="327" y="290"/>
                        </a:cubicBezTo>
                        <a:cubicBezTo>
                          <a:pt x="327" y="291"/>
                          <a:pt x="327" y="291"/>
                          <a:pt x="327" y="291"/>
                        </a:cubicBezTo>
                        <a:cubicBezTo>
                          <a:pt x="327" y="291"/>
                          <a:pt x="327" y="291"/>
                          <a:pt x="327" y="291"/>
                        </a:cubicBezTo>
                        <a:cubicBezTo>
                          <a:pt x="328" y="292"/>
                          <a:pt x="328" y="292"/>
                          <a:pt x="328" y="292"/>
                        </a:cubicBezTo>
                        <a:cubicBezTo>
                          <a:pt x="329" y="291"/>
                          <a:pt x="329" y="291"/>
                          <a:pt x="329" y="291"/>
                        </a:cubicBezTo>
                        <a:cubicBezTo>
                          <a:pt x="329" y="290"/>
                          <a:pt x="329" y="290"/>
                          <a:pt x="329" y="290"/>
                        </a:cubicBezTo>
                        <a:cubicBezTo>
                          <a:pt x="329" y="289"/>
                          <a:pt x="329" y="289"/>
                          <a:pt x="329" y="289"/>
                        </a:cubicBezTo>
                        <a:cubicBezTo>
                          <a:pt x="329" y="288"/>
                          <a:pt x="329" y="288"/>
                          <a:pt x="329" y="288"/>
                        </a:cubicBezTo>
                        <a:cubicBezTo>
                          <a:pt x="328" y="288"/>
                          <a:pt x="328" y="288"/>
                          <a:pt x="328" y="288"/>
                        </a:cubicBezTo>
                        <a:cubicBezTo>
                          <a:pt x="327" y="289"/>
                          <a:pt x="327" y="289"/>
                          <a:pt x="327" y="289"/>
                        </a:cubicBezTo>
                        <a:cubicBezTo>
                          <a:pt x="327" y="290"/>
                          <a:pt x="327" y="290"/>
                          <a:pt x="327" y="290"/>
                        </a:cubicBezTo>
                        <a:cubicBezTo>
                          <a:pt x="327" y="289"/>
                          <a:pt x="327" y="289"/>
                          <a:pt x="327" y="289"/>
                        </a:cubicBezTo>
                        <a:cubicBezTo>
                          <a:pt x="326" y="289"/>
                          <a:pt x="326" y="289"/>
                          <a:pt x="326" y="289"/>
                        </a:cubicBezTo>
                        <a:cubicBezTo>
                          <a:pt x="326" y="289"/>
                          <a:pt x="326" y="289"/>
                          <a:pt x="326" y="289"/>
                        </a:cubicBezTo>
                        <a:cubicBezTo>
                          <a:pt x="325" y="289"/>
                          <a:pt x="325" y="289"/>
                          <a:pt x="325" y="289"/>
                        </a:cubicBezTo>
                        <a:cubicBezTo>
                          <a:pt x="325" y="288"/>
                          <a:pt x="325" y="288"/>
                          <a:pt x="325" y="288"/>
                        </a:cubicBezTo>
                        <a:cubicBezTo>
                          <a:pt x="325" y="288"/>
                          <a:pt x="325" y="288"/>
                          <a:pt x="325" y="288"/>
                        </a:cubicBezTo>
                        <a:cubicBezTo>
                          <a:pt x="325" y="286"/>
                          <a:pt x="325" y="286"/>
                          <a:pt x="325" y="286"/>
                        </a:cubicBezTo>
                        <a:cubicBezTo>
                          <a:pt x="326" y="286"/>
                          <a:pt x="326" y="286"/>
                          <a:pt x="326" y="286"/>
                        </a:cubicBezTo>
                        <a:cubicBezTo>
                          <a:pt x="326" y="285"/>
                          <a:pt x="326" y="285"/>
                          <a:pt x="326" y="285"/>
                        </a:cubicBezTo>
                        <a:cubicBezTo>
                          <a:pt x="326" y="284"/>
                          <a:pt x="326" y="284"/>
                          <a:pt x="326" y="284"/>
                        </a:cubicBezTo>
                        <a:cubicBezTo>
                          <a:pt x="325" y="284"/>
                          <a:pt x="325" y="284"/>
                          <a:pt x="325" y="284"/>
                        </a:cubicBezTo>
                        <a:cubicBezTo>
                          <a:pt x="324" y="283"/>
                          <a:pt x="324" y="283"/>
                          <a:pt x="324" y="283"/>
                        </a:cubicBezTo>
                        <a:cubicBezTo>
                          <a:pt x="323" y="282"/>
                          <a:pt x="323" y="282"/>
                          <a:pt x="323" y="282"/>
                        </a:cubicBezTo>
                        <a:cubicBezTo>
                          <a:pt x="324" y="284"/>
                          <a:pt x="324" y="284"/>
                          <a:pt x="324" y="284"/>
                        </a:cubicBezTo>
                        <a:cubicBezTo>
                          <a:pt x="325" y="285"/>
                          <a:pt x="325" y="285"/>
                          <a:pt x="325" y="285"/>
                        </a:cubicBezTo>
                        <a:cubicBezTo>
                          <a:pt x="325" y="286"/>
                          <a:pt x="325" y="286"/>
                          <a:pt x="325" y="286"/>
                        </a:cubicBezTo>
                        <a:cubicBezTo>
                          <a:pt x="325" y="286"/>
                          <a:pt x="325" y="286"/>
                          <a:pt x="325" y="286"/>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4" y="290"/>
                          <a:pt x="324" y="290"/>
                          <a:pt x="324" y="290"/>
                        </a:cubicBezTo>
                        <a:cubicBezTo>
                          <a:pt x="325" y="290"/>
                          <a:pt x="325" y="290"/>
                          <a:pt x="325" y="290"/>
                        </a:cubicBezTo>
                        <a:close/>
                        <a:moveTo>
                          <a:pt x="270" y="286"/>
                        </a:moveTo>
                        <a:cubicBezTo>
                          <a:pt x="269" y="287"/>
                          <a:pt x="269" y="287"/>
                          <a:pt x="269" y="287"/>
                        </a:cubicBezTo>
                        <a:cubicBezTo>
                          <a:pt x="269" y="288"/>
                          <a:pt x="269" y="288"/>
                          <a:pt x="269" y="288"/>
                        </a:cubicBezTo>
                        <a:cubicBezTo>
                          <a:pt x="266" y="291"/>
                          <a:pt x="266" y="291"/>
                          <a:pt x="266" y="291"/>
                        </a:cubicBezTo>
                        <a:cubicBezTo>
                          <a:pt x="268" y="290"/>
                          <a:pt x="268" y="290"/>
                          <a:pt x="268" y="290"/>
                        </a:cubicBezTo>
                        <a:cubicBezTo>
                          <a:pt x="270" y="288"/>
                          <a:pt x="270" y="288"/>
                          <a:pt x="270" y="288"/>
                        </a:cubicBezTo>
                        <a:cubicBezTo>
                          <a:pt x="272" y="286"/>
                          <a:pt x="272" y="286"/>
                          <a:pt x="272" y="286"/>
                        </a:cubicBezTo>
                        <a:cubicBezTo>
                          <a:pt x="273" y="285"/>
                          <a:pt x="273" y="285"/>
                          <a:pt x="273" y="285"/>
                        </a:cubicBezTo>
                        <a:lnTo>
                          <a:pt x="270" y="286"/>
                        </a:lnTo>
                        <a:close/>
                        <a:moveTo>
                          <a:pt x="329" y="288"/>
                        </a:moveTo>
                        <a:cubicBezTo>
                          <a:pt x="329" y="289"/>
                          <a:pt x="329" y="289"/>
                          <a:pt x="329" y="289"/>
                        </a:cubicBezTo>
                        <a:cubicBezTo>
                          <a:pt x="329" y="290"/>
                          <a:pt x="329" y="290"/>
                          <a:pt x="329" y="290"/>
                        </a:cubicBezTo>
                        <a:cubicBezTo>
                          <a:pt x="330" y="288"/>
                          <a:pt x="330" y="288"/>
                          <a:pt x="330" y="288"/>
                        </a:cubicBezTo>
                        <a:cubicBezTo>
                          <a:pt x="330" y="287"/>
                          <a:pt x="330" y="287"/>
                          <a:pt x="330" y="287"/>
                        </a:cubicBezTo>
                        <a:cubicBezTo>
                          <a:pt x="330" y="286"/>
                          <a:pt x="330" y="286"/>
                          <a:pt x="330" y="286"/>
                        </a:cubicBezTo>
                        <a:lnTo>
                          <a:pt x="329" y="288"/>
                        </a:lnTo>
                        <a:close/>
                        <a:moveTo>
                          <a:pt x="258" y="287"/>
                        </a:moveTo>
                        <a:cubicBezTo>
                          <a:pt x="258" y="288"/>
                          <a:pt x="258" y="288"/>
                          <a:pt x="258" y="288"/>
                        </a:cubicBezTo>
                        <a:cubicBezTo>
                          <a:pt x="258" y="289"/>
                          <a:pt x="258" y="289"/>
                          <a:pt x="258" y="289"/>
                        </a:cubicBezTo>
                        <a:cubicBezTo>
                          <a:pt x="259" y="289"/>
                          <a:pt x="259" y="289"/>
                          <a:pt x="259" y="289"/>
                        </a:cubicBezTo>
                        <a:cubicBezTo>
                          <a:pt x="259" y="288"/>
                          <a:pt x="259" y="288"/>
                          <a:pt x="259" y="288"/>
                        </a:cubicBezTo>
                        <a:cubicBezTo>
                          <a:pt x="260" y="288"/>
                          <a:pt x="260" y="288"/>
                          <a:pt x="260" y="288"/>
                        </a:cubicBezTo>
                        <a:cubicBezTo>
                          <a:pt x="260" y="289"/>
                          <a:pt x="260" y="289"/>
                          <a:pt x="260" y="289"/>
                        </a:cubicBezTo>
                        <a:cubicBezTo>
                          <a:pt x="261" y="289"/>
                          <a:pt x="261" y="289"/>
                          <a:pt x="261" y="289"/>
                        </a:cubicBezTo>
                        <a:cubicBezTo>
                          <a:pt x="262" y="287"/>
                          <a:pt x="262" y="287"/>
                          <a:pt x="262" y="287"/>
                        </a:cubicBezTo>
                        <a:cubicBezTo>
                          <a:pt x="262" y="285"/>
                          <a:pt x="262" y="285"/>
                          <a:pt x="262" y="285"/>
                        </a:cubicBezTo>
                        <a:cubicBezTo>
                          <a:pt x="263" y="284"/>
                          <a:pt x="263" y="284"/>
                          <a:pt x="263" y="284"/>
                        </a:cubicBezTo>
                        <a:cubicBezTo>
                          <a:pt x="262" y="283"/>
                          <a:pt x="262" y="283"/>
                          <a:pt x="262" y="283"/>
                        </a:cubicBezTo>
                        <a:cubicBezTo>
                          <a:pt x="262" y="282"/>
                          <a:pt x="262" y="282"/>
                          <a:pt x="262" y="282"/>
                        </a:cubicBezTo>
                        <a:cubicBezTo>
                          <a:pt x="263" y="282"/>
                          <a:pt x="263" y="282"/>
                          <a:pt x="263" y="282"/>
                        </a:cubicBezTo>
                        <a:cubicBezTo>
                          <a:pt x="262" y="281"/>
                          <a:pt x="262" y="281"/>
                          <a:pt x="262" y="281"/>
                        </a:cubicBezTo>
                        <a:cubicBezTo>
                          <a:pt x="261" y="280"/>
                          <a:pt x="261" y="280"/>
                          <a:pt x="261" y="280"/>
                        </a:cubicBezTo>
                        <a:cubicBezTo>
                          <a:pt x="261" y="281"/>
                          <a:pt x="261" y="281"/>
                          <a:pt x="261" y="281"/>
                        </a:cubicBezTo>
                        <a:cubicBezTo>
                          <a:pt x="260" y="280"/>
                          <a:pt x="260" y="280"/>
                          <a:pt x="260" y="280"/>
                        </a:cubicBezTo>
                        <a:cubicBezTo>
                          <a:pt x="259" y="280"/>
                          <a:pt x="259" y="280"/>
                          <a:pt x="259" y="280"/>
                        </a:cubicBezTo>
                        <a:cubicBezTo>
                          <a:pt x="259" y="282"/>
                          <a:pt x="259" y="282"/>
                          <a:pt x="259" y="282"/>
                        </a:cubicBezTo>
                        <a:cubicBezTo>
                          <a:pt x="258" y="281"/>
                          <a:pt x="258" y="281"/>
                          <a:pt x="258" y="281"/>
                        </a:cubicBezTo>
                        <a:cubicBezTo>
                          <a:pt x="258" y="282"/>
                          <a:pt x="258" y="282"/>
                          <a:pt x="258" y="282"/>
                        </a:cubicBezTo>
                        <a:cubicBezTo>
                          <a:pt x="258" y="283"/>
                          <a:pt x="258" y="283"/>
                          <a:pt x="258" y="283"/>
                        </a:cubicBezTo>
                        <a:cubicBezTo>
                          <a:pt x="258" y="283"/>
                          <a:pt x="258" y="283"/>
                          <a:pt x="258" y="283"/>
                        </a:cubicBezTo>
                        <a:cubicBezTo>
                          <a:pt x="258" y="283"/>
                          <a:pt x="258" y="283"/>
                          <a:pt x="258" y="283"/>
                        </a:cubicBezTo>
                        <a:cubicBezTo>
                          <a:pt x="257" y="284"/>
                          <a:pt x="257" y="284"/>
                          <a:pt x="257" y="284"/>
                        </a:cubicBezTo>
                        <a:cubicBezTo>
                          <a:pt x="257" y="284"/>
                          <a:pt x="257" y="284"/>
                          <a:pt x="257" y="284"/>
                        </a:cubicBezTo>
                        <a:cubicBezTo>
                          <a:pt x="257" y="285"/>
                          <a:pt x="257" y="285"/>
                          <a:pt x="257" y="285"/>
                        </a:cubicBezTo>
                        <a:cubicBezTo>
                          <a:pt x="258" y="286"/>
                          <a:pt x="258" y="286"/>
                          <a:pt x="258" y="286"/>
                        </a:cubicBezTo>
                        <a:cubicBezTo>
                          <a:pt x="258" y="286"/>
                          <a:pt x="258" y="286"/>
                          <a:pt x="258" y="286"/>
                        </a:cubicBezTo>
                        <a:cubicBezTo>
                          <a:pt x="258" y="286"/>
                          <a:pt x="258" y="286"/>
                          <a:pt x="258" y="286"/>
                        </a:cubicBezTo>
                        <a:cubicBezTo>
                          <a:pt x="257" y="286"/>
                          <a:pt x="257" y="286"/>
                          <a:pt x="257" y="286"/>
                        </a:cubicBezTo>
                        <a:cubicBezTo>
                          <a:pt x="257" y="286"/>
                          <a:pt x="257" y="286"/>
                          <a:pt x="257" y="286"/>
                        </a:cubicBezTo>
                        <a:cubicBezTo>
                          <a:pt x="256" y="287"/>
                          <a:pt x="256" y="287"/>
                          <a:pt x="256" y="287"/>
                        </a:cubicBezTo>
                        <a:cubicBezTo>
                          <a:pt x="257" y="288"/>
                          <a:pt x="257" y="288"/>
                          <a:pt x="257" y="288"/>
                        </a:cubicBezTo>
                        <a:cubicBezTo>
                          <a:pt x="258" y="288"/>
                          <a:pt x="258" y="288"/>
                          <a:pt x="258" y="288"/>
                        </a:cubicBezTo>
                        <a:cubicBezTo>
                          <a:pt x="258" y="287"/>
                          <a:pt x="258" y="287"/>
                          <a:pt x="258" y="287"/>
                        </a:cubicBezTo>
                        <a:cubicBezTo>
                          <a:pt x="259" y="287"/>
                          <a:pt x="259" y="287"/>
                          <a:pt x="259" y="287"/>
                        </a:cubicBezTo>
                        <a:lnTo>
                          <a:pt x="258" y="287"/>
                        </a:lnTo>
                        <a:close/>
                        <a:moveTo>
                          <a:pt x="329" y="284"/>
                        </a:moveTo>
                        <a:cubicBezTo>
                          <a:pt x="328" y="285"/>
                          <a:pt x="328" y="285"/>
                          <a:pt x="328" y="285"/>
                        </a:cubicBezTo>
                        <a:cubicBezTo>
                          <a:pt x="328" y="286"/>
                          <a:pt x="328" y="286"/>
                          <a:pt x="328" y="286"/>
                        </a:cubicBezTo>
                        <a:cubicBezTo>
                          <a:pt x="328" y="286"/>
                          <a:pt x="328" y="286"/>
                          <a:pt x="328" y="286"/>
                        </a:cubicBezTo>
                        <a:cubicBezTo>
                          <a:pt x="328" y="287"/>
                          <a:pt x="328" y="287"/>
                          <a:pt x="328" y="287"/>
                        </a:cubicBezTo>
                        <a:cubicBezTo>
                          <a:pt x="328" y="287"/>
                          <a:pt x="328" y="286"/>
                          <a:pt x="329" y="286"/>
                        </a:cubicBezTo>
                        <a:cubicBezTo>
                          <a:pt x="330" y="286"/>
                          <a:pt x="330" y="286"/>
                          <a:pt x="330" y="286"/>
                        </a:cubicBezTo>
                        <a:cubicBezTo>
                          <a:pt x="330" y="285"/>
                          <a:pt x="330" y="285"/>
                          <a:pt x="330" y="285"/>
                        </a:cubicBezTo>
                        <a:cubicBezTo>
                          <a:pt x="330" y="284"/>
                          <a:pt x="330" y="284"/>
                          <a:pt x="330" y="284"/>
                        </a:cubicBezTo>
                        <a:cubicBezTo>
                          <a:pt x="330" y="284"/>
                          <a:pt x="330" y="284"/>
                          <a:pt x="330" y="284"/>
                        </a:cubicBezTo>
                        <a:lnTo>
                          <a:pt x="329" y="284"/>
                        </a:lnTo>
                        <a:close/>
                        <a:moveTo>
                          <a:pt x="364" y="282"/>
                        </a:moveTo>
                        <a:cubicBezTo>
                          <a:pt x="364" y="283"/>
                          <a:pt x="364" y="283"/>
                          <a:pt x="364" y="283"/>
                        </a:cubicBezTo>
                        <a:cubicBezTo>
                          <a:pt x="364" y="284"/>
                          <a:pt x="364" y="284"/>
                          <a:pt x="364" y="284"/>
                        </a:cubicBezTo>
                        <a:cubicBezTo>
                          <a:pt x="365" y="285"/>
                          <a:pt x="365" y="285"/>
                          <a:pt x="365" y="285"/>
                        </a:cubicBezTo>
                        <a:cubicBezTo>
                          <a:pt x="365" y="286"/>
                          <a:pt x="365" y="286"/>
                          <a:pt x="365" y="286"/>
                        </a:cubicBezTo>
                        <a:cubicBezTo>
                          <a:pt x="365" y="285"/>
                          <a:pt x="365" y="285"/>
                          <a:pt x="365" y="285"/>
                        </a:cubicBezTo>
                        <a:cubicBezTo>
                          <a:pt x="365" y="285"/>
                          <a:pt x="366" y="285"/>
                          <a:pt x="366" y="284"/>
                        </a:cubicBezTo>
                        <a:cubicBezTo>
                          <a:pt x="366" y="285"/>
                          <a:pt x="366" y="285"/>
                          <a:pt x="366" y="285"/>
                        </a:cubicBezTo>
                        <a:cubicBezTo>
                          <a:pt x="367" y="285"/>
                          <a:pt x="367" y="285"/>
                          <a:pt x="367" y="285"/>
                        </a:cubicBezTo>
                        <a:cubicBezTo>
                          <a:pt x="367" y="286"/>
                          <a:pt x="367" y="286"/>
                          <a:pt x="367" y="286"/>
                        </a:cubicBezTo>
                        <a:cubicBezTo>
                          <a:pt x="367" y="285"/>
                          <a:pt x="367" y="285"/>
                          <a:pt x="367" y="285"/>
                        </a:cubicBezTo>
                        <a:cubicBezTo>
                          <a:pt x="367" y="284"/>
                          <a:pt x="367" y="284"/>
                          <a:pt x="367" y="284"/>
                        </a:cubicBezTo>
                        <a:cubicBezTo>
                          <a:pt x="366" y="283"/>
                          <a:pt x="366" y="283"/>
                          <a:pt x="366" y="283"/>
                        </a:cubicBezTo>
                        <a:cubicBezTo>
                          <a:pt x="365" y="283"/>
                          <a:pt x="365" y="283"/>
                          <a:pt x="365" y="283"/>
                        </a:cubicBezTo>
                        <a:cubicBezTo>
                          <a:pt x="364" y="282"/>
                          <a:pt x="364" y="282"/>
                          <a:pt x="364" y="282"/>
                        </a:cubicBezTo>
                        <a:close/>
                        <a:moveTo>
                          <a:pt x="347" y="283"/>
                        </a:moveTo>
                        <a:cubicBezTo>
                          <a:pt x="347" y="284"/>
                          <a:pt x="347" y="284"/>
                          <a:pt x="347" y="284"/>
                        </a:cubicBezTo>
                        <a:cubicBezTo>
                          <a:pt x="346" y="286"/>
                          <a:pt x="346" y="286"/>
                          <a:pt x="346" y="286"/>
                        </a:cubicBezTo>
                        <a:cubicBezTo>
                          <a:pt x="348" y="283"/>
                          <a:pt x="348" y="283"/>
                          <a:pt x="348" y="283"/>
                        </a:cubicBezTo>
                        <a:cubicBezTo>
                          <a:pt x="349" y="282"/>
                          <a:pt x="349" y="282"/>
                          <a:pt x="349" y="282"/>
                        </a:cubicBezTo>
                        <a:cubicBezTo>
                          <a:pt x="349" y="282"/>
                          <a:pt x="349" y="282"/>
                          <a:pt x="349" y="282"/>
                        </a:cubicBezTo>
                        <a:cubicBezTo>
                          <a:pt x="350" y="281"/>
                          <a:pt x="350" y="281"/>
                          <a:pt x="350" y="281"/>
                        </a:cubicBezTo>
                        <a:cubicBezTo>
                          <a:pt x="351" y="280"/>
                          <a:pt x="351" y="280"/>
                          <a:pt x="351" y="280"/>
                        </a:cubicBezTo>
                        <a:cubicBezTo>
                          <a:pt x="351" y="280"/>
                          <a:pt x="351" y="280"/>
                          <a:pt x="351" y="280"/>
                        </a:cubicBezTo>
                        <a:cubicBezTo>
                          <a:pt x="351" y="280"/>
                          <a:pt x="351" y="280"/>
                          <a:pt x="351" y="280"/>
                        </a:cubicBezTo>
                        <a:cubicBezTo>
                          <a:pt x="350" y="281"/>
                          <a:pt x="350" y="281"/>
                          <a:pt x="350" y="281"/>
                        </a:cubicBezTo>
                        <a:cubicBezTo>
                          <a:pt x="349" y="283"/>
                          <a:pt x="349" y="283"/>
                          <a:pt x="349" y="283"/>
                        </a:cubicBezTo>
                        <a:cubicBezTo>
                          <a:pt x="351" y="282"/>
                          <a:pt x="351" y="282"/>
                          <a:pt x="351" y="282"/>
                        </a:cubicBezTo>
                        <a:cubicBezTo>
                          <a:pt x="353" y="281"/>
                          <a:pt x="353" y="281"/>
                          <a:pt x="353" y="281"/>
                        </a:cubicBezTo>
                        <a:cubicBezTo>
                          <a:pt x="354" y="279"/>
                          <a:pt x="354" y="279"/>
                          <a:pt x="354" y="279"/>
                        </a:cubicBezTo>
                        <a:cubicBezTo>
                          <a:pt x="355" y="278"/>
                          <a:pt x="355" y="278"/>
                          <a:pt x="355" y="278"/>
                        </a:cubicBezTo>
                        <a:cubicBezTo>
                          <a:pt x="355" y="278"/>
                          <a:pt x="355" y="278"/>
                          <a:pt x="355" y="278"/>
                        </a:cubicBezTo>
                        <a:cubicBezTo>
                          <a:pt x="354" y="278"/>
                          <a:pt x="353" y="279"/>
                          <a:pt x="353" y="279"/>
                        </a:cubicBezTo>
                        <a:cubicBezTo>
                          <a:pt x="353" y="279"/>
                          <a:pt x="353" y="279"/>
                          <a:pt x="353" y="279"/>
                        </a:cubicBezTo>
                        <a:cubicBezTo>
                          <a:pt x="354" y="278"/>
                          <a:pt x="354" y="278"/>
                          <a:pt x="354" y="278"/>
                        </a:cubicBezTo>
                        <a:cubicBezTo>
                          <a:pt x="355" y="277"/>
                          <a:pt x="355" y="277"/>
                          <a:pt x="355" y="277"/>
                        </a:cubicBezTo>
                        <a:cubicBezTo>
                          <a:pt x="353" y="277"/>
                          <a:pt x="353" y="277"/>
                          <a:pt x="353" y="277"/>
                        </a:cubicBezTo>
                        <a:cubicBezTo>
                          <a:pt x="352" y="278"/>
                          <a:pt x="352" y="278"/>
                          <a:pt x="352" y="278"/>
                        </a:cubicBezTo>
                        <a:cubicBezTo>
                          <a:pt x="352" y="277"/>
                          <a:pt x="352" y="277"/>
                          <a:pt x="352" y="277"/>
                        </a:cubicBezTo>
                        <a:cubicBezTo>
                          <a:pt x="350" y="278"/>
                          <a:pt x="350" y="278"/>
                          <a:pt x="350" y="278"/>
                        </a:cubicBezTo>
                        <a:cubicBezTo>
                          <a:pt x="349" y="278"/>
                          <a:pt x="349" y="278"/>
                          <a:pt x="349" y="278"/>
                        </a:cubicBezTo>
                        <a:cubicBezTo>
                          <a:pt x="348" y="279"/>
                          <a:pt x="348" y="279"/>
                          <a:pt x="348" y="279"/>
                        </a:cubicBezTo>
                        <a:cubicBezTo>
                          <a:pt x="348" y="279"/>
                          <a:pt x="348" y="279"/>
                          <a:pt x="348" y="279"/>
                        </a:cubicBezTo>
                        <a:cubicBezTo>
                          <a:pt x="347" y="280"/>
                          <a:pt x="347" y="280"/>
                          <a:pt x="347" y="280"/>
                        </a:cubicBezTo>
                        <a:cubicBezTo>
                          <a:pt x="347" y="281"/>
                          <a:pt x="347" y="281"/>
                          <a:pt x="347" y="281"/>
                        </a:cubicBezTo>
                        <a:cubicBezTo>
                          <a:pt x="347" y="281"/>
                          <a:pt x="347" y="281"/>
                          <a:pt x="347" y="281"/>
                        </a:cubicBezTo>
                        <a:cubicBezTo>
                          <a:pt x="345" y="283"/>
                          <a:pt x="345" y="283"/>
                          <a:pt x="345" y="283"/>
                        </a:cubicBezTo>
                        <a:cubicBezTo>
                          <a:pt x="345" y="285"/>
                          <a:pt x="345" y="285"/>
                          <a:pt x="345" y="285"/>
                        </a:cubicBezTo>
                        <a:cubicBezTo>
                          <a:pt x="346" y="284"/>
                          <a:pt x="346" y="284"/>
                          <a:pt x="346" y="284"/>
                        </a:cubicBezTo>
                        <a:cubicBezTo>
                          <a:pt x="347" y="283"/>
                          <a:pt x="347" y="283"/>
                          <a:pt x="347" y="283"/>
                        </a:cubicBezTo>
                        <a:cubicBezTo>
                          <a:pt x="347" y="283"/>
                          <a:pt x="347" y="283"/>
                          <a:pt x="347" y="283"/>
                        </a:cubicBezTo>
                        <a:close/>
                        <a:moveTo>
                          <a:pt x="246" y="284"/>
                        </a:moveTo>
                        <a:cubicBezTo>
                          <a:pt x="244" y="285"/>
                          <a:pt x="244" y="285"/>
                          <a:pt x="244" y="285"/>
                        </a:cubicBezTo>
                        <a:cubicBezTo>
                          <a:pt x="246" y="285"/>
                          <a:pt x="246" y="285"/>
                          <a:pt x="246" y="285"/>
                        </a:cubicBezTo>
                        <a:cubicBezTo>
                          <a:pt x="247" y="285"/>
                          <a:pt x="247" y="285"/>
                          <a:pt x="247" y="285"/>
                        </a:cubicBezTo>
                        <a:cubicBezTo>
                          <a:pt x="247" y="285"/>
                          <a:pt x="247" y="285"/>
                          <a:pt x="247" y="285"/>
                        </a:cubicBezTo>
                        <a:cubicBezTo>
                          <a:pt x="248" y="285"/>
                          <a:pt x="248" y="285"/>
                          <a:pt x="248" y="285"/>
                        </a:cubicBezTo>
                        <a:cubicBezTo>
                          <a:pt x="247" y="284"/>
                          <a:pt x="247" y="284"/>
                          <a:pt x="247" y="284"/>
                        </a:cubicBezTo>
                        <a:cubicBezTo>
                          <a:pt x="247" y="283"/>
                          <a:pt x="247" y="283"/>
                          <a:pt x="247" y="283"/>
                        </a:cubicBezTo>
                        <a:lnTo>
                          <a:pt x="246" y="284"/>
                        </a:lnTo>
                        <a:close/>
                        <a:moveTo>
                          <a:pt x="245" y="282"/>
                        </a:moveTo>
                        <a:cubicBezTo>
                          <a:pt x="244" y="283"/>
                          <a:pt x="244" y="283"/>
                          <a:pt x="244" y="283"/>
                        </a:cubicBezTo>
                        <a:cubicBezTo>
                          <a:pt x="244" y="283"/>
                          <a:pt x="244" y="283"/>
                          <a:pt x="244" y="283"/>
                        </a:cubicBezTo>
                        <a:cubicBezTo>
                          <a:pt x="245" y="283"/>
                          <a:pt x="245" y="283"/>
                          <a:pt x="245" y="283"/>
                        </a:cubicBezTo>
                        <a:cubicBezTo>
                          <a:pt x="246" y="283"/>
                          <a:pt x="246" y="283"/>
                          <a:pt x="246" y="283"/>
                        </a:cubicBezTo>
                        <a:cubicBezTo>
                          <a:pt x="247" y="283"/>
                          <a:pt x="247" y="283"/>
                          <a:pt x="247" y="283"/>
                        </a:cubicBezTo>
                        <a:cubicBezTo>
                          <a:pt x="249" y="281"/>
                          <a:pt x="249" y="281"/>
                          <a:pt x="249" y="281"/>
                        </a:cubicBezTo>
                        <a:cubicBezTo>
                          <a:pt x="249" y="280"/>
                          <a:pt x="249" y="280"/>
                          <a:pt x="249" y="280"/>
                        </a:cubicBezTo>
                        <a:cubicBezTo>
                          <a:pt x="248" y="280"/>
                          <a:pt x="248" y="280"/>
                          <a:pt x="248" y="280"/>
                        </a:cubicBezTo>
                        <a:cubicBezTo>
                          <a:pt x="247" y="281"/>
                          <a:pt x="247" y="281"/>
                          <a:pt x="247" y="281"/>
                        </a:cubicBezTo>
                        <a:cubicBezTo>
                          <a:pt x="247" y="281"/>
                          <a:pt x="247" y="281"/>
                          <a:pt x="247" y="281"/>
                        </a:cubicBezTo>
                        <a:cubicBezTo>
                          <a:pt x="247" y="282"/>
                          <a:pt x="247" y="282"/>
                          <a:pt x="247" y="282"/>
                        </a:cubicBezTo>
                        <a:cubicBezTo>
                          <a:pt x="246" y="282"/>
                          <a:pt x="246" y="282"/>
                          <a:pt x="246" y="282"/>
                        </a:cubicBezTo>
                        <a:cubicBezTo>
                          <a:pt x="246" y="282"/>
                          <a:pt x="246" y="282"/>
                          <a:pt x="246" y="282"/>
                        </a:cubicBezTo>
                        <a:cubicBezTo>
                          <a:pt x="246" y="281"/>
                          <a:pt x="246" y="281"/>
                          <a:pt x="246" y="281"/>
                        </a:cubicBezTo>
                        <a:lnTo>
                          <a:pt x="245" y="282"/>
                        </a:lnTo>
                        <a:close/>
                        <a:moveTo>
                          <a:pt x="250" y="283"/>
                        </a:moveTo>
                        <a:cubicBezTo>
                          <a:pt x="252" y="283"/>
                          <a:pt x="252" y="283"/>
                          <a:pt x="252" y="283"/>
                        </a:cubicBezTo>
                        <a:cubicBezTo>
                          <a:pt x="252" y="281"/>
                          <a:pt x="252" y="281"/>
                          <a:pt x="252" y="281"/>
                        </a:cubicBezTo>
                        <a:cubicBezTo>
                          <a:pt x="251" y="281"/>
                          <a:pt x="251" y="281"/>
                          <a:pt x="251" y="281"/>
                        </a:cubicBezTo>
                        <a:cubicBezTo>
                          <a:pt x="251" y="280"/>
                          <a:pt x="251" y="280"/>
                          <a:pt x="251" y="280"/>
                        </a:cubicBezTo>
                        <a:cubicBezTo>
                          <a:pt x="251" y="280"/>
                          <a:pt x="251" y="280"/>
                          <a:pt x="251" y="280"/>
                        </a:cubicBezTo>
                        <a:cubicBezTo>
                          <a:pt x="251" y="279"/>
                          <a:pt x="251" y="279"/>
                          <a:pt x="251" y="279"/>
                        </a:cubicBezTo>
                        <a:cubicBezTo>
                          <a:pt x="250" y="281"/>
                          <a:pt x="250" y="281"/>
                          <a:pt x="250" y="281"/>
                        </a:cubicBezTo>
                        <a:cubicBezTo>
                          <a:pt x="250" y="282"/>
                          <a:pt x="250" y="282"/>
                          <a:pt x="250" y="282"/>
                        </a:cubicBezTo>
                        <a:cubicBezTo>
                          <a:pt x="249" y="282"/>
                          <a:pt x="249" y="282"/>
                          <a:pt x="249" y="282"/>
                        </a:cubicBezTo>
                        <a:cubicBezTo>
                          <a:pt x="249" y="283"/>
                          <a:pt x="249" y="283"/>
                          <a:pt x="249" y="283"/>
                        </a:cubicBezTo>
                        <a:cubicBezTo>
                          <a:pt x="250" y="283"/>
                          <a:pt x="250" y="283"/>
                          <a:pt x="250" y="283"/>
                        </a:cubicBezTo>
                        <a:close/>
                        <a:moveTo>
                          <a:pt x="237" y="277"/>
                        </a:moveTo>
                        <a:cubicBezTo>
                          <a:pt x="236" y="278"/>
                          <a:pt x="236" y="278"/>
                          <a:pt x="236" y="278"/>
                        </a:cubicBezTo>
                        <a:cubicBezTo>
                          <a:pt x="237" y="278"/>
                          <a:pt x="237" y="278"/>
                          <a:pt x="237" y="278"/>
                        </a:cubicBezTo>
                        <a:cubicBezTo>
                          <a:pt x="238" y="279"/>
                          <a:pt x="238" y="279"/>
                          <a:pt x="238" y="279"/>
                        </a:cubicBezTo>
                        <a:cubicBezTo>
                          <a:pt x="239" y="279"/>
                          <a:pt x="239" y="279"/>
                          <a:pt x="239" y="279"/>
                        </a:cubicBezTo>
                        <a:cubicBezTo>
                          <a:pt x="240" y="279"/>
                          <a:pt x="240" y="279"/>
                          <a:pt x="240" y="279"/>
                        </a:cubicBezTo>
                        <a:cubicBezTo>
                          <a:pt x="240" y="279"/>
                          <a:pt x="240" y="279"/>
                          <a:pt x="240" y="279"/>
                        </a:cubicBezTo>
                        <a:cubicBezTo>
                          <a:pt x="240" y="280"/>
                          <a:pt x="240" y="280"/>
                          <a:pt x="240" y="280"/>
                        </a:cubicBezTo>
                        <a:cubicBezTo>
                          <a:pt x="240" y="281"/>
                          <a:pt x="240" y="281"/>
                          <a:pt x="240" y="281"/>
                        </a:cubicBezTo>
                        <a:cubicBezTo>
                          <a:pt x="239" y="281"/>
                          <a:pt x="239" y="281"/>
                          <a:pt x="239" y="281"/>
                        </a:cubicBezTo>
                        <a:cubicBezTo>
                          <a:pt x="238" y="282"/>
                          <a:pt x="238" y="282"/>
                          <a:pt x="238" y="282"/>
                        </a:cubicBezTo>
                        <a:cubicBezTo>
                          <a:pt x="238" y="283"/>
                          <a:pt x="238" y="283"/>
                          <a:pt x="238" y="283"/>
                        </a:cubicBezTo>
                        <a:cubicBezTo>
                          <a:pt x="238" y="283"/>
                          <a:pt x="238" y="283"/>
                          <a:pt x="238" y="283"/>
                        </a:cubicBezTo>
                        <a:cubicBezTo>
                          <a:pt x="240" y="282"/>
                          <a:pt x="240" y="282"/>
                          <a:pt x="240" y="282"/>
                        </a:cubicBezTo>
                        <a:cubicBezTo>
                          <a:pt x="241" y="282"/>
                          <a:pt x="241" y="282"/>
                          <a:pt x="241" y="282"/>
                        </a:cubicBezTo>
                        <a:cubicBezTo>
                          <a:pt x="241" y="281"/>
                          <a:pt x="241" y="281"/>
                          <a:pt x="241" y="281"/>
                        </a:cubicBezTo>
                        <a:cubicBezTo>
                          <a:pt x="241" y="280"/>
                          <a:pt x="241" y="280"/>
                          <a:pt x="241" y="280"/>
                        </a:cubicBezTo>
                        <a:cubicBezTo>
                          <a:pt x="241" y="280"/>
                          <a:pt x="241" y="280"/>
                          <a:pt x="241" y="280"/>
                        </a:cubicBezTo>
                        <a:cubicBezTo>
                          <a:pt x="242" y="280"/>
                          <a:pt x="242" y="280"/>
                          <a:pt x="242" y="280"/>
                        </a:cubicBezTo>
                        <a:cubicBezTo>
                          <a:pt x="243" y="279"/>
                          <a:pt x="243" y="279"/>
                          <a:pt x="243" y="279"/>
                        </a:cubicBezTo>
                        <a:cubicBezTo>
                          <a:pt x="244" y="279"/>
                          <a:pt x="244" y="279"/>
                          <a:pt x="244" y="279"/>
                        </a:cubicBezTo>
                        <a:cubicBezTo>
                          <a:pt x="244" y="279"/>
                          <a:pt x="244" y="279"/>
                          <a:pt x="244" y="279"/>
                        </a:cubicBezTo>
                        <a:cubicBezTo>
                          <a:pt x="244" y="278"/>
                          <a:pt x="244" y="278"/>
                          <a:pt x="244" y="278"/>
                        </a:cubicBezTo>
                        <a:cubicBezTo>
                          <a:pt x="244" y="278"/>
                          <a:pt x="244" y="278"/>
                          <a:pt x="244" y="278"/>
                        </a:cubicBezTo>
                        <a:cubicBezTo>
                          <a:pt x="244" y="278"/>
                          <a:pt x="244" y="278"/>
                          <a:pt x="244" y="278"/>
                        </a:cubicBezTo>
                        <a:cubicBezTo>
                          <a:pt x="244" y="277"/>
                          <a:pt x="244" y="277"/>
                          <a:pt x="244" y="277"/>
                        </a:cubicBezTo>
                        <a:cubicBezTo>
                          <a:pt x="244" y="276"/>
                          <a:pt x="244" y="276"/>
                          <a:pt x="244" y="276"/>
                        </a:cubicBezTo>
                        <a:cubicBezTo>
                          <a:pt x="244" y="276"/>
                          <a:pt x="244" y="276"/>
                          <a:pt x="244" y="276"/>
                        </a:cubicBezTo>
                        <a:cubicBezTo>
                          <a:pt x="244" y="275"/>
                          <a:pt x="244" y="275"/>
                          <a:pt x="244" y="275"/>
                        </a:cubicBezTo>
                        <a:cubicBezTo>
                          <a:pt x="243" y="275"/>
                          <a:pt x="243" y="275"/>
                          <a:pt x="243" y="275"/>
                        </a:cubicBezTo>
                        <a:cubicBezTo>
                          <a:pt x="243" y="275"/>
                          <a:pt x="243" y="275"/>
                          <a:pt x="243" y="275"/>
                        </a:cubicBezTo>
                        <a:cubicBezTo>
                          <a:pt x="242" y="276"/>
                          <a:pt x="242" y="276"/>
                          <a:pt x="242" y="276"/>
                        </a:cubicBezTo>
                        <a:cubicBezTo>
                          <a:pt x="241" y="276"/>
                          <a:pt x="241" y="276"/>
                          <a:pt x="241" y="276"/>
                        </a:cubicBezTo>
                        <a:cubicBezTo>
                          <a:pt x="241" y="276"/>
                          <a:pt x="241" y="276"/>
                          <a:pt x="241" y="276"/>
                        </a:cubicBezTo>
                        <a:cubicBezTo>
                          <a:pt x="240" y="277"/>
                          <a:pt x="240" y="277"/>
                          <a:pt x="240" y="277"/>
                        </a:cubicBezTo>
                        <a:cubicBezTo>
                          <a:pt x="239" y="277"/>
                          <a:pt x="239" y="277"/>
                          <a:pt x="239" y="277"/>
                        </a:cubicBezTo>
                        <a:cubicBezTo>
                          <a:pt x="239" y="277"/>
                          <a:pt x="239" y="277"/>
                          <a:pt x="239" y="277"/>
                        </a:cubicBezTo>
                        <a:cubicBezTo>
                          <a:pt x="238" y="277"/>
                          <a:pt x="238" y="277"/>
                          <a:pt x="238" y="277"/>
                        </a:cubicBezTo>
                        <a:cubicBezTo>
                          <a:pt x="238" y="277"/>
                          <a:pt x="238" y="277"/>
                          <a:pt x="238" y="277"/>
                        </a:cubicBezTo>
                        <a:cubicBezTo>
                          <a:pt x="237" y="276"/>
                          <a:pt x="237" y="276"/>
                          <a:pt x="237" y="276"/>
                        </a:cubicBezTo>
                        <a:cubicBezTo>
                          <a:pt x="238" y="276"/>
                          <a:pt x="238" y="276"/>
                          <a:pt x="238" y="276"/>
                        </a:cubicBezTo>
                        <a:cubicBezTo>
                          <a:pt x="238" y="275"/>
                          <a:pt x="238" y="275"/>
                          <a:pt x="238" y="275"/>
                        </a:cubicBezTo>
                        <a:cubicBezTo>
                          <a:pt x="237" y="275"/>
                          <a:pt x="237" y="275"/>
                          <a:pt x="237" y="275"/>
                        </a:cubicBezTo>
                        <a:cubicBezTo>
                          <a:pt x="237" y="275"/>
                          <a:pt x="237" y="275"/>
                          <a:pt x="237" y="275"/>
                        </a:cubicBezTo>
                        <a:cubicBezTo>
                          <a:pt x="236" y="274"/>
                          <a:pt x="236" y="274"/>
                          <a:pt x="236" y="274"/>
                        </a:cubicBezTo>
                        <a:cubicBezTo>
                          <a:pt x="236" y="274"/>
                          <a:pt x="235" y="274"/>
                          <a:pt x="235" y="274"/>
                        </a:cubicBezTo>
                        <a:cubicBezTo>
                          <a:pt x="235" y="273"/>
                          <a:pt x="235" y="273"/>
                          <a:pt x="235" y="273"/>
                        </a:cubicBezTo>
                        <a:cubicBezTo>
                          <a:pt x="234" y="271"/>
                          <a:pt x="234" y="271"/>
                          <a:pt x="234" y="271"/>
                        </a:cubicBezTo>
                        <a:cubicBezTo>
                          <a:pt x="233" y="271"/>
                          <a:pt x="233" y="271"/>
                          <a:pt x="233" y="271"/>
                        </a:cubicBezTo>
                        <a:cubicBezTo>
                          <a:pt x="233" y="271"/>
                          <a:pt x="233" y="271"/>
                          <a:pt x="233" y="271"/>
                        </a:cubicBezTo>
                        <a:cubicBezTo>
                          <a:pt x="233" y="270"/>
                          <a:pt x="233" y="270"/>
                          <a:pt x="233" y="270"/>
                        </a:cubicBezTo>
                        <a:cubicBezTo>
                          <a:pt x="233" y="270"/>
                          <a:pt x="233" y="270"/>
                          <a:pt x="233" y="270"/>
                        </a:cubicBezTo>
                        <a:cubicBezTo>
                          <a:pt x="232" y="270"/>
                          <a:pt x="232" y="270"/>
                          <a:pt x="232" y="270"/>
                        </a:cubicBezTo>
                        <a:cubicBezTo>
                          <a:pt x="231" y="270"/>
                          <a:pt x="231" y="270"/>
                          <a:pt x="231" y="270"/>
                        </a:cubicBezTo>
                        <a:cubicBezTo>
                          <a:pt x="231" y="270"/>
                          <a:pt x="231" y="270"/>
                          <a:pt x="231" y="270"/>
                        </a:cubicBezTo>
                        <a:cubicBezTo>
                          <a:pt x="229" y="270"/>
                          <a:pt x="229" y="270"/>
                          <a:pt x="229" y="270"/>
                        </a:cubicBezTo>
                        <a:cubicBezTo>
                          <a:pt x="229" y="270"/>
                          <a:pt x="229" y="270"/>
                          <a:pt x="229" y="270"/>
                        </a:cubicBezTo>
                        <a:cubicBezTo>
                          <a:pt x="229" y="271"/>
                          <a:pt x="229" y="271"/>
                          <a:pt x="229" y="271"/>
                        </a:cubicBezTo>
                        <a:cubicBezTo>
                          <a:pt x="229" y="272"/>
                          <a:pt x="229" y="272"/>
                          <a:pt x="229" y="272"/>
                        </a:cubicBezTo>
                        <a:cubicBezTo>
                          <a:pt x="231" y="272"/>
                          <a:pt x="231" y="272"/>
                          <a:pt x="231" y="272"/>
                        </a:cubicBezTo>
                        <a:cubicBezTo>
                          <a:pt x="231" y="271"/>
                          <a:pt x="231" y="271"/>
                          <a:pt x="231" y="271"/>
                        </a:cubicBezTo>
                        <a:cubicBezTo>
                          <a:pt x="232" y="271"/>
                          <a:pt x="232" y="271"/>
                          <a:pt x="232"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3"/>
                          <a:pt x="234" y="273"/>
                          <a:pt x="234" y="273"/>
                        </a:cubicBezTo>
                        <a:cubicBezTo>
                          <a:pt x="235" y="275"/>
                          <a:pt x="235" y="275"/>
                          <a:pt x="235" y="275"/>
                        </a:cubicBezTo>
                        <a:cubicBezTo>
                          <a:pt x="235" y="276"/>
                          <a:pt x="235" y="276"/>
                          <a:pt x="235" y="276"/>
                        </a:cubicBezTo>
                        <a:cubicBezTo>
                          <a:pt x="236" y="277"/>
                          <a:pt x="236" y="277"/>
                          <a:pt x="236" y="277"/>
                        </a:cubicBezTo>
                        <a:cubicBezTo>
                          <a:pt x="236" y="277"/>
                          <a:pt x="236" y="277"/>
                          <a:pt x="236" y="277"/>
                        </a:cubicBezTo>
                        <a:lnTo>
                          <a:pt x="237" y="277"/>
                        </a:lnTo>
                        <a:close/>
                        <a:moveTo>
                          <a:pt x="381" y="278"/>
                        </a:moveTo>
                        <a:cubicBezTo>
                          <a:pt x="380" y="280"/>
                          <a:pt x="380" y="280"/>
                          <a:pt x="380" y="280"/>
                        </a:cubicBezTo>
                        <a:cubicBezTo>
                          <a:pt x="379" y="281"/>
                          <a:pt x="379" y="281"/>
                          <a:pt x="379" y="281"/>
                        </a:cubicBezTo>
                        <a:cubicBezTo>
                          <a:pt x="378" y="283"/>
                          <a:pt x="378" y="283"/>
                          <a:pt x="378" y="283"/>
                        </a:cubicBezTo>
                        <a:cubicBezTo>
                          <a:pt x="380" y="282"/>
                          <a:pt x="380" y="282"/>
                          <a:pt x="380" y="282"/>
                        </a:cubicBezTo>
                        <a:cubicBezTo>
                          <a:pt x="381" y="281"/>
                          <a:pt x="381" y="281"/>
                          <a:pt x="381" y="281"/>
                        </a:cubicBezTo>
                        <a:cubicBezTo>
                          <a:pt x="381" y="281"/>
                          <a:pt x="381" y="281"/>
                          <a:pt x="381" y="281"/>
                        </a:cubicBezTo>
                        <a:cubicBezTo>
                          <a:pt x="381" y="280"/>
                          <a:pt x="381" y="280"/>
                          <a:pt x="381" y="280"/>
                        </a:cubicBezTo>
                        <a:cubicBezTo>
                          <a:pt x="382" y="278"/>
                          <a:pt x="382" y="278"/>
                          <a:pt x="382" y="278"/>
                        </a:cubicBezTo>
                        <a:cubicBezTo>
                          <a:pt x="382" y="277"/>
                          <a:pt x="382" y="277"/>
                          <a:pt x="382" y="277"/>
                        </a:cubicBezTo>
                        <a:cubicBezTo>
                          <a:pt x="381" y="276"/>
                          <a:pt x="381" y="276"/>
                          <a:pt x="381" y="276"/>
                        </a:cubicBezTo>
                        <a:cubicBezTo>
                          <a:pt x="381" y="276"/>
                          <a:pt x="381" y="276"/>
                          <a:pt x="381" y="276"/>
                        </a:cubicBezTo>
                        <a:lnTo>
                          <a:pt x="381" y="278"/>
                        </a:lnTo>
                        <a:close/>
                        <a:moveTo>
                          <a:pt x="329" y="278"/>
                        </a:moveTo>
                        <a:cubicBezTo>
                          <a:pt x="328" y="279"/>
                          <a:pt x="328" y="279"/>
                          <a:pt x="328" y="279"/>
                        </a:cubicBezTo>
                        <a:cubicBezTo>
                          <a:pt x="328" y="279"/>
                          <a:pt x="328" y="279"/>
                          <a:pt x="328" y="279"/>
                        </a:cubicBezTo>
                        <a:cubicBezTo>
                          <a:pt x="327" y="280"/>
                          <a:pt x="327" y="280"/>
                          <a:pt x="327" y="280"/>
                        </a:cubicBezTo>
                        <a:cubicBezTo>
                          <a:pt x="328" y="281"/>
                          <a:pt x="328" y="281"/>
                          <a:pt x="328" y="281"/>
                        </a:cubicBezTo>
                        <a:cubicBezTo>
                          <a:pt x="328" y="281"/>
                          <a:pt x="328" y="281"/>
                          <a:pt x="328" y="281"/>
                        </a:cubicBezTo>
                        <a:cubicBezTo>
                          <a:pt x="328" y="282"/>
                          <a:pt x="328" y="282"/>
                          <a:pt x="328" y="282"/>
                        </a:cubicBezTo>
                        <a:cubicBezTo>
                          <a:pt x="329" y="281"/>
                          <a:pt x="329" y="281"/>
                          <a:pt x="329" y="281"/>
                        </a:cubicBezTo>
                        <a:cubicBezTo>
                          <a:pt x="329" y="281"/>
                          <a:pt x="329" y="281"/>
                          <a:pt x="329" y="281"/>
                        </a:cubicBezTo>
                        <a:cubicBezTo>
                          <a:pt x="331" y="281"/>
                          <a:pt x="331" y="281"/>
                          <a:pt x="331" y="281"/>
                        </a:cubicBezTo>
                        <a:cubicBezTo>
                          <a:pt x="331" y="280"/>
                          <a:pt x="331" y="280"/>
                          <a:pt x="331" y="280"/>
                        </a:cubicBezTo>
                        <a:cubicBezTo>
                          <a:pt x="331" y="280"/>
                          <a:pt x="331" y="280"/>
                          <a:pt x="331" y="280"/>
                        </a:cubicBezTo>
                        <a:cubicBezTo>
                          <a:pt x="332" y="280"/>
                          <a:pt x="332" y="280"/>
                          <a:pt x="332" y="280"/>
                        </a:cubicBezTo>
                        <a:cubicBezTo>
                          <a:pt x="331" y="278"/>
                          <a:pt x="331" y="278"/>
                          <a:pt x="331" y="278"/>
                        </a:cubicBezTo>
                        <a:cubicBezTo>
                          <a:pt x="330" y="279"/>
                          <a:pt x="330" y="279"/>
                          <a:pt x="330" y="279"/>
                        </a:cubicBezTo>
                        <a:cubicBezTo>
                          <a:pt x="330" y="279"/>
                          <a:pt x="330" y="279"/>
                          <a:pt x="330" y="279"/>
                        </a:cubicBezTo>
                        <a:cubicBezTo>
                          <a:pt x="330" y="279"/>
                          <a:pt x="330" y="279"/>
                          <a:pt x="330" y="279"/>
                        </a:cubicBezTo>
                        <a:cubicBezTo>
                          <a:pt x="330" y="278"/>
                          <a:pt x="330" y="278"/>
                          <a:pt x="330" y="278"/>
                        </a:cubicBezTo>
                        <a:lnTo>
                          <a:pt x="329" y="278"/>
                        </a:lnTo>
                        <a:close/>
                        <a:moveTo>
                          <a:pt x="375" y="276"/>
                        </a:moveTo>
                        <a:cubicBezTo>
                          <a:pt x="375" y="277"/>
                          <a:pt x="375" y="277"/>
                          <a:pt x="375" y="277"/>
                        </a:cubicBezTo>
                        <a:cubicBezTo>
                          <a:pt x="375" y="278"/>
                          <a:pt x="375" y="278"/>
                          <a:pt x="375" y="278"/>
                        </a:cubicBezTo>
                        <a:cubicBezTo>
                          <a:pt x="375" y="279"/>
                          <a:pt x="375" y="279"/>
                          <a:pt x="375" y="279"/>
                        </a:cubicBezTo>
                        <a:cubicBezTo>
                          <a:pt x="375" y="280"/>
                          <a:pt x="375" y="280"/>
                          <a:pt x="375" y="280"/>
                        </a:cubicBezTo>
                        <a:cubicBezTo>
                          <a:pt x="376" y="281"/>
                          <a:pt x="376" y="281"/>
                          <a:pt x="376" y="281"/>
                        </a:cubicBezTo>
                        <a:cubicBezTo>
                          <a:pt x="378" y="282"/>
                          <a:pt x="378" y="282"/>
                          <a:pt x="378" y="282"/>
                        </a:cubicBezTo>
                        <a:cubicBezTo>
                          <a:pt x="377" y="279"/>
                          <a:pt x="377" y="279"/>
                          <a:pt x="377" y="279"/>
                        </a:cubicBezTo>
                        <a:cubicBezTo>
                          <a:pt x="376" y="278"/>
                          <a:pt x="376" y="278"/>
                          <a:pt x="376" y="278"/>
                        </a:cubicBezTo>
                        <a:cubicBezTo>
                          <a:pt x="376" y="277"/>
                          <a:pt x="376" y="277"/>
                          <a:pt x="376" y="277"/>
                        </a:cubicBezTo>
                        <a:cubicBezTo>
                          <a:pt x="377" y="276"/>
                          <a:pt x="377" y="276"/>
                          <a:pt x="377" y="276"/>
                        </a:cubicBezTo>
                        <a:cubicBezTo>
                          <a:pt x="378" y="275"/>
                          <a:pt x="378" y="275"/>
                          <a:pt x="378" y="275"/>
                        </a:cubicBezTo>
                        <a:lnTo>
                          <a:pt x="375" y="276"/>
                        </a:lnTo>
                        <a:close/>
                        <a:moveTo>
                          <a:pt x="220" y="277"/>
                        </a:moveTo>
                        <a:cubicBezTo>
                          <a:pt x="222" y="277"/>
                          <a:pt x="222" y="277"/>
                          <a:pt x="222" y="277"/>
                        </a:cubicBezTo>
                        <a:cubicBezTo>
                          <a:pt x="223" y="278"/>
                          <a:pt x="223" y="278"/>
                          <a:pt x="223" y="278"/>
                        </a:cubicBezTo>
                        <a:cubicBezTo>
                          <a:pt x="223" y="278"/>
                          <a:pt x="223" y="278"/>
                          <a:pt x="223" y="278"/>
                        </a:cubicBezTo>
                        <a:cubicBezTo>
                          <a:pt x="224" y="279"/>
                          <a:pt x="224" y="279"/>
                          <a:pt x="224" y="279"/>
                        </a:cubicBezTo>
                        <a:cubicBezTo>
                          <a:pt x="224" y="279"/>
                          <a:pt x="224" y="279"/>
                          <a:pt x="224" y="279"/>
                        </a:cubicBezTo>
                        <a:cubicBezTo>
                          <a:pt x="225" y="280"/>
                          <a:pt x="225" y="280"/>
                          <a:pt x="225"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8"/>
                          <a:pt x="225" y="278"/>
                          <a:pt x="225" y="278"/>
                        </a:cubicBezTo>
                        <a:cubicBezTo>
                          <a:pt x="225" y="277"/>
                          <a:pt x="225" y="277"/>
                          <a:pt x="225" y="277"/>
                        </a:cubicBezTo>
                        <a:cubicBezTo>
                          <a:pt x="225" y="277"/>
                          <a:pt x="225" y="277"/>
                          <a:pt x="225" y="277"/>
                        </a:cubicBezTo>
                        <a:cubicBezTo>
                          <a:pt x="226" y="277"/>
                          <a:pt x="226" y="277"/>
                          <a:pt x="226" y="277"/>
                        </a:cubicBezTo>
                        <a:cubicBezTo>
                          <a:pt x="227" y="278"/>
                          <a:pt x="227" y="278"/>
                          <a:pt x="227" y="278"/>
                        </a:cubicBezTo>
                        <a:cubicBezTo>
                          <a:pt x="228" y="279"/>
                          <a:pt x="228" y="279"/>
                          <a:pt x="228" y="279"/>
                        </a:cubicBezTo>
                        <a:cubicBezTo>
                          <a:pt x="229" y="279"/>
                          <a:pt x="229" y="279"/>
                          <a:pt x="229" y="279"/>
                        </a:cubicBezTo>
                        <a:cubicBezTo>
                          <a:pt x="230" y="278"/>
                          <a:pt x="230" y="278"/>
                          <a:pt x="230" y="278"/>
                        </a:cubicBezTo>
                        <a:cubicBezTo>
                          <a:pt x="230" y="277"/>
                          <a:pt x="230" y="277"/>
                          <a:pt x="230" y="277"/>
                        </a:cubicBezTo>
                        <a:cubicBezTo>
                          <a:pt x="231" y="277"/>
                          <a:pt x="231" y="277"/>
                          <a:pt x="231" y="277"/>
                        </a:cubicBezTo>
                        <a:cubicBezTo>
                          <a:pt x="232" y="277"/>
                          <a:pt x="232" y="277"/>
                          <a:pt x="232" y="277"/>
                        </a:cubicBezTo>
                        <a:cubicBezTo>
                          <a:pt x="232" y="275"/>
                          <a:pt x="232" y="275"/>
                          <a:pt x="232" y="275"/>
                        </a:cubicBezTo>
                        <a:cubicBezTo>
                          <a:pt x="231" y="276"/>
                          <a:pt x="231" y="276"/>
                          <a:pt x="231" y="276"/>
                        </a:cubicBezTo>
                        <a:cubicBezTo>
                          <a:pt x="230" y="276"/>
                          <a:pt x="230" y="276"/>
                          <a:pt x="230" y="276"/>
                        </a:cubicBezTo>
                        <a:cubicBezTo>
                          <a:pt x="229" y="277"/>
                          <a:pt x="229" y="277"/>
                          <a:pt x="229" y="277"/>
                        </a:cubicBezTo>
                        <a:cubicBezTo>
                          <a:pt x="229" y="277"/>
                          <a:pt x="229" y="277"/>
                          <a:pt x="229" y="277"/>
                        </a:cubicBezTo>
                        <a:cubicBezTo>
                          <a:pt x="229" y="278"/>
                          <a:pt x="229" y="278"/>
                          <a:pt x="229" y="278"/>
                        </a:cubicBezTo>
                        <a:cubicBezTo>
                          <a:pt x="228" y="278"/>
                          <a:pt x="228" y="278"/>
                          <a:pt x="228" y="278"/>
                        </a:cubicBezTo>
                        <a:cubicBezTo>
                          <a:pt x="227" y="276"/>
                          <a:pt x="227" y="276"/>
                          <a:pt x="227" y="276"/>
                        </a:cubicBezTo>
                        <a:cubicBezTo>
                          <a:pt x="227" y="276"/>
                          <a:pt x="226" y="276"/>
                          <a:pt x="226" y="276"/>
                        </a:cubicBezTo>
                        <a:cubicBezTo>
                          <a:pt x="226" y="276"/>
                          <a:pt x="226" y="276"/>
                          <a:pt x="226" y="276"/>
                        </a:cubicBezTo>
                        <a:cubicBezTo>
                          <a:pt x="226" y="276"/>
                          <a:pt x="225" y="276"/>
                          <a:pt x="224" y="277"/>
                        </a:cubicBezTo>
                        <a:cubicBezTo>
                          <a:pt x="224" y="277"/>
                          <a:pt x="224" y="277"/>
                          <a:pt x="224" y="277"/>
                        </a:cubicBezTo>
                        <a:cubicBezTo>
                          <a:pt x="224" y="277"/>
                          <a:pt x="224" y="277"/>
                          <a:pt x="224" y="277"/>
                        </a:cubicBezTo>
                        <a:cubicBezTo>
                          <a:pt x="222" y="276"/>
                          <a:pt x="222" y="276"/>
                          <a:pt x="222" y="276"/>
                        </a:cubicBezTo>
                        <a:lnTo>
                          <a:pt x="220" y="277"/>
                        </a:lnTo>
                        <a:close/>
                        <a:moveTo>
                          <a:pt x="257" y="278"/>
                        </a:moveTo>
                        <a:cubicBezTo>
                          <a:pt x="257" y="279"/>
                          <a:pt x="257" y="279"/>
                          <a:pt x="257" y="279"/>
                        </a:cubicBezTo>
                        <a:cubicBezTo>
                          <a:pt x="257" y="279"/>
                          <a:pt x="257" y="279"/>
                          <a:pt x="257" y="279"/>
                        </a:cubicBezTo>
                        <a:cubicBezTo>
                          <a:pt x="258" y="279"/>
                          <a:pt x="258" y="279"/>
                          <a:pt x="258" y="279"/>
                        </a:cubicBezTo>
                        <a:cubicBezTo>
                          <a:pt x="259" y="278"/>
                          <a:pt x="259" y="278"/>
                          <a:pt x="259" y="278"/>
                        </a:cubicBezTo>
                        <a:cubicBezTo>
                          <a:pt x="259" y="277"/>
                          <a:pt x="259" y="277"/>
                          <a:pt x="259" y="277"/>
                        </a:cubicBezTo>
                        <a:cubicBezTo>
                          <a:pt x="258" y="277"/>
                          <a:pt x="258" y="277"/>
                          <a:pt x="258" y="277"/>
                        </a:cubicBezTo>
                        <a:cubicBezTo>
                          <a:pt x="258" y="277"/>
                          <a:pt x="258" y="277"/>
                          <a:pt x="258" y="277"/>
                        </a:cubicBezTo>
                        <a:cubicBezTo>
                          <a:pt x="257" y="277"/>
                          <a:pt x="257" y="277"/>
                          <a:pt x="257" y="277"/>
                        </a:cubicBezTo>
                        <a:cubicBezTo>
                          <a:pt x="257" y="277"/>
                          <a:pt x="257" y="277"/>
                          <a:pt x="257" y="277"/>
                        </a:cubicBezTo>
                        <a:cubicBezTo>
                          <a:pt x="258" y="276"/>
                          <a:pt x="258" y="276"/>
                          <a:pt x="258" y="276"/>
                        </a:cubicBezTo>
                        <a:cubicBezTo>
                          <a:pt x="258" y="276"/>
                          <a:pt x="258" y="276"/>
                          <a:pt x="258" y="276"/>
                        </a:cubicBezTo>
                        <a:cubicBezTo>
                          <a:pt x="258" y="276"/>
                          <a:pt x="258" y="276"/>
                          <a:pt x="258" y="276"/>
                        </a:cubicBezTo>
                        <a:cubicBezTo>
                          <a:pt x="259" y="277"/>
                          <a:pt x="259" y="277"/>
                          <a:pt x="259" y="277"/>
                        </a:cubicBezTo>
                        <a:cubicBezTo>
                          <a:pt x="260" y="276"/>
                          <a:pt x="260" y="276"/>
                          <a:pt x="260" y="276"/>
                        </a:cubicBezTo>
                        <a:cubicBezTo>
                          <a:pt x="260" y="275"/>
                          <a:pt x="260" y="275"/>
                          <a:pt x="260" y="275"/>
                        </a:cubicBezTo>
                        <a:cubicBezTo>
                          <a:pt x="261" y="275"/>
                          <a:pt x="261" y="275"/>
                          <a:pt x="261" y="275"/>
                        </a:cubicBezTo>
                        <a:cubicBezTo>
                          <a:pt x="261" y="275"/>
                          <a:pt x="261" y="275"/>
                          <a:pt x="261" y="275"/>
                        </a:cubicBezTo>
                        <a:cubicBezTo>
                          <a:pt x="262" y="276"/>
                          <a:pt x="262" y="276"/>
                          <a:pt x="262" y="276"/>
                        </a:cubicBezTo>
                        <a:cubicBezTo>
                          <a:pt x="262" y="277"/>
                          <a:pt x="262" y="277"/>
                          <a:pt x="262" y="277"/>
                        </a:cubicBezTo>
                        <a:cubicBezTo>
                          <a:pt x="263" y="277"/>
                          <a:pt x="263" y="277"/>
                          <a:pt x="263" y="277"/>
                        </a:cubicBezTo>
                        <a:cubicBezTo>
                          <a:pt x="263" y="277"/>
                          <a:pt x="263" y="277"/>
                          <a:pt x="263" y="277"/>
                        </a:cubicBezTo>
                        <a:cubicBezTo>
                          <a:pt x="262" y="277"/>
                          <a:pt x="262" y="277"/>
                          <a:pt x="262" y="277"/>
                        </a:cubicBezTo>
                        <a:cubicBezTo>
                          <a:pt x="262" y="277"/>
                          <a:pt x="262" y="277"/>
                          <a:pt x="262" y="277"/>
                        </a:cubicBezTo>
                        <a:cubicBezTo>
                          <a:pt x="262" y="278"/>
                          <a:pt x="262" y="278"/>
                          <a:pt x="262" y="278"/>
                        </a:cubicBezTo>
                        <a:cubicBezTo>
                          <a:pt x="263" y="278"/>
                          <a:pt x="263" y="278"/>
                          <a:pt x="263" y="278"/>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7" y="277"/>
                          <a:pt x="267" y="277"/>
                          <a:pt x="267" y="277"/>
                        </a:cubicBezTo>
                        <a:cubicBezTo>
                          <a:pt x="265" y="276"/>
                          <a:pt x="265" y="276"/>
                          <a:pt x="265" y="276"/>
                        </a:cubicBezTo>
                        <a:cubicBezTo>
                          <a:pt x="264" y="276"/>
                          <a:pt x="264" y="276"/>
                          <a:pt x="264" y="276"/>
                        </a:cubicBezTo>
                        <a:cubicBezTo>
                          <a:pt x="264" y="276"/>
                          <a:pt x="264" y="276"/>
                          <a:pt x="264" y="276"/>
                        </a:cubicBezTo>
                        <a:cubicBezTo>
                          <a:pt x="264" y="275"/>
                          <a:pt x="264" y="275"/>
                          <a:pt x="264" y="275"/>
                        </a:cubicBezTo>
                        <a:cubicBezTo>
                          <a:pt x="262" y="275"/>
                          <a:pt x="262" y="275"/>
                          <a:pt x="262" y="275"/>
                        </a:cubicBezTo>
                        <a:cubicBezTo>
                          <a:pt x="262" y="275"/>
                          <a:pt x="262" y="275"/>
                          <a:pt x="262" y="275"/>
                        </a:cubicBezTo>
                        <a:cubicBezTo>
                          <a:pt x="263" y="275"/>
                          <a:pt x="263" y="275"/>
                          <a:pt x="263" y="275"/>
                        </a:cubicBezTo>
                        <a:cubicBezTo>
                          <a:pt x="261" y="274"/>
                          <a:pt x="261" y="274"/>
                          <a:pt x="261" y="274"/>
                        </a:cubicBezTo>
                        <a:cubicBezTo>
                          <a:pt x="259" y="274"/>
                          <a:pt x="259" y="274"/>
                          <a:pt x="259" y="274"/>
                        </a:cubicBezTo>
                        <a:cubicBezTo>
                          <a:pt x="259" y="275"/>
                          <a:pt x="259" y="275"/>
                          <a:pt x="259" y="275"/>
                        </a:cubicBezTo>
                        <a:cubicBezTo>
                          <a:pt x="258" y="275"/>
                          <a:pt x="258" y="275"/>
                          <a:pt x="258" y="275"/>
                        </a:cubicBezTo>
                        <a:cubicBezTo>
                          <a:pt x="258" y="274"/>
                          <a:pt x="258" y="274"/>
                          <a:pt x="258" y="274"/>
                        </a:cubicBezTo>
                        <a:cubicBezTo>
                          <a:pt x="258" y="274"/>
                          <a:pt x="258" y="274"/>
                          <a:pt x="258" y="274"/>
                        </a:cubicBezTo>
                        <a:cubicBezTo>
                          <a:pt x="257" y="275"/>
                          <a:pt x="257" y="275"/>
                          <a:pt x="257" y="275"/>
                        </a:cubicBezTo>
                        <a:cubicBezTo>
                          <a:pt x="256" y="275"/>
                          <a:pt x="256" y="275"/>
                          <a:pt x="256" y="275"/>
                        </a:cubicBezTo>
                        <a:cubicBezTo>
                          <a:pt x="254" y="276"/>
                          <a:pt x="254" y="276"/>
                          <a:pt x="254" y="276"/>
                        </a:cubicBezTo>
                        <a:cubicBezTo>
                          <a:pt x="253" y="276"/>
                          <a:pt x="253" y="276"/>
                          <a:pt x="253" y="276"/>
                        </a:cubicBezTo>
                        <a:cubicBezTo>
                          <a:pt x="253" y="276"/>
                          <a:pt x="253" y="276"/>
                          <a:pt x="253" y="276"/>
                        </a:cubicBezTo>
                        <a:cubicBezTo>
                          <a:pt x="253" y="277"/>
                          <a:pt x="253" y="277"/>
                          <a:pt x="253" y="277"/>
                        </a:cubicBezTo>
                        <a:cubicBezTo>
                          <a:pt x="254" y="277"/>
                          <a:pt x="254" y="277"/>
                          <a:pt x="254" y="277"/>
                        </a:cubicBezTo>
                        <a:cubicBezTo>
                          <a:pt x="254" y="277"/>
                          <a:pt x="254" y="277"/>
                          <a:pt x="254" y="277"/>
                        </a:cubicBezTo>
                        <a:cubicBezTo>
                          <a:pt x="255" y="277"/>
                          <a:pt x="255" y="277"/>
                          <a:pt x="255" y="277"/>
                        </a:cubicBezTo>
                        <a:cubicBezTo>
                          <a:pt x="256" y="277"/>
                          <a:pt x="256" y="277"/>
                          <a:pt x="256" y="277"/>
                        </a:cubicBezTo>
                        <a:cubicBezTo>
                          <a:pt x="255" y="278"/>
                          <a:pt x="255" y="278"/>
                          <a:pt x="255" y="278"/>
                        </a:cubicBezTo>
                        <a:cubicBezTo>
                          <a:pt x="255" y="279"/>
                          <a:pt x="255" y="279"/>
                          <a:pt x="255" y="279"/>
                        </a:cubicBezTo>
                        <a:cubicBezTo>
                          <a:pt x="256" y="279"/>
                          <a:pt x="256" y="279"/>
                          <a:pt x="256" y="279"/>
                        </a:cubicBezTo>
                        <a:cubicBezTo>
                          <a:pt x="257" y="278"/>
                          <a:pt x="257" y="278"/>
                          <a:pt x="257" y="278"/>
                        </a:cubicBezTo>
                        <a:cubicBezTo>
                          <a:pt x="257" y="278"/>
                          <a:pt x="257" y="278"/>
                          <a:pt x="257" y="278"/>
                        </a:cubicBezTo>
                        <a:cubicBezTo>
                          <a:pt x="257" y="278"/>
                          <a:pt x="257" y="278"/>
                          <a:pt x="257" y="278"/>
                        </a:cubicBezTo>
                        <a:close/>
                        <a:moveTo>
                          <a:pt x="216" y="274"/>
                        </a:moveTo>
                        <a:cubicBezTo>
                          <a:pt x="217" y="275"/>
                          <a:pt x="217" y="275"/>
                          <a:pt x="217" y="275"/>
                        </a:cubicBezTo>
                        <a:cubicBezTo>
                          <a:pt x="218" y="276"/>
                          <a:pt x="218" y="276"/>
                          <a:pt x="218" y="276"/>
                        </a:cubicBezTo>
                        <a:cubicBezTo>
                          <a:pt x="217" y="277"/>
                          <a:pt x="217" y="277"/>
                          <a:pt x="217" y="277"/>
                        </a:cubicBezTo>
                        <a:cubicBezTo>
                          <a:pt x="218" y="278"/>
                          <a:pt x="218" y="278"/>
                          <a:pt x="218" y="278"/>
                        </a:cubicBezTo>
                        <a:cubicBezTo>
                          <a:pt x="218" y="278"/>
                          <a:pt x="218" y="278"/>
                          <a:pt x="218" y="278"/>
                        </a:cubicBezTo>
                        <a:cubicBezTo>
                          <a:pt x="219" y="279"/>
                          <a:pt x="219" y="279"/>
                          <a:pt x="219" y="279"/>
                        </a:cubicBezTo>
                        <a:cubicBezTo>
                          <a:pt x="218" y="277"/>
                          <a:pt x="218" y="277"/>
                          <a:pt x="218" y="277"/>
                        </a:cubicBezTo>
                        <a:cubicBezTo>
                          <a:pt x="219" y="277"/>
                          <a:pt x="219" y="277"/>
                          <a:pt x="219" y="277"/>
                        </a:cubicBezTo>
                        <a:cubicBezTo>
                          <a:pt x="219" y="277"/>
                          <a:pt x="219" y="277"/>
                          <a:pt x="219" y="277"/>
                        </a:cubicBezTo>
                        <a:cubicBezTo>
                          <a:pt x="219" y="276"/>
                          <a:pt x="219" y="276"/>
                          <a:pt x="219" y="276"/>
                        </a:cubicBezTo>
                        <a:cubicBezTo>
                          <a:pt x="219" y="276"/>
                          <a:pt x="219" y="276"/>
                          <a:pt x="219" y="276"/>
                        </a:cubicBezTo>
                        <a:cubicBezTo>
                          <a:pt x="218" y="274"/>
                          <a:pt x="218" y="274"/>
                          <a:pt x="218" y="274"/>
                        </a:cubicBezTo>
                        <a:cubicBezTo>
                          <a:pt x="217" y="273"/>
                          <a:pt x="217" y="273"/>
                          <a:pt x="217" y="273"/>
                        </a:cubicBezTo>
                        <a:cubicBezTo>
                          <a:pt x="217" y="273"/>
                          <a:pt x="217" y="273"/>
                          <a:pt x="217" y="273"/>
                        </a:cubicBezTo>
                        <a:cubicBezTo>
                          <a:pt x="217" y="272"/>
                          <a:pt x="217" y="272"/>
                          <a:pt x="217" y="272"/>
                        </a:cubicBezTo>
                        <a:cubicBezTo>
                          <a:pt x="217" y="271"/>
                          <a:pt x="217" y="271"/>
                          <a:pt x="217" y="271"/>
                        </a:cubicBezTo>
                        <a:cubicBezTo>
                          <a:pt x="218" y="270"/>
                          <a:pt x="218" y="270"/>
                          <a:pt x="218" y="270"/>
                        </a:cubicBezTo>
                        <a:cubicBezTo>
                          <a:pt x="219" y="268"/>
                          <a:pt x="219" y="268"/>
                          <a:pt x="219" y="268"/>
                        </a:cubicBezTo>
                        <a:cubicBezTo>
                          <a:pt x="218" y="267"/>
                          <a:pt x="218" y="267"/>
                          <a:pt x="218" y="267"/>
                        </a:cubicBezTo>
                        <a:cubicBezTo>
                          <a:pt x="218" y="266"/>
                          <a:pt x="218" y="266"/>
                          <a:pt x="218" y="266"/>
                        </a:cubicBezTo>
                        <a:cubicBezTo>
                          <a:pt x="218" y="265"/>
                          <a:pt x="218" y="265"/>
                          <a:pt x="218" y="265"/>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0"/>
                          <a:pt x="218" y="260"/>
                          <a:pt x="218" y="260"/>
                        </a:cubicBezTo>
                        <a:cubicBezTo>
                          <a:pt x="217" y="259"/>
                          <a:pt x="217" y="259"/>
                          <a:pt x="217" y="259"/>
                        </a:cubicBezTo>
                        <a:cubicBezTo>
                          <a:pt x="217" y="258"/>
                          <a:pt x="217" y="258"/>
                          <a:pt x="217" y="258"/>
                        </a:cubicBezTo>
                        <a:cubicBezTo>
                          <a:pt x="216" y="257"/>
                          <a:pt x="216" y="257"/>
                          <a:pt x="216" y="257"/>
                        </a:cubicBezTo>
                        <a:cubicBezTo>
                          <a:pt x="217" y="257"/>
                          <a:pt x="217" y="257"/>
                          <a:pt x="217" y="257"/>
                        </a:cubicBezTo>
                        <a:cubicBezTo>
                          <a:pt x="217" y="257"/>
                          <a:pt x="217" y="257"/>
                          <a:pt x="217" y="257"/>
                        </a:cubicBezTo>
                        <a:cubicBezTo>
                          <a:pt x="217" y="256"/>
                          <a:pt x="217" y="256"/>
                          <a:pt x="217" y="256"/>
                        </a:cubicBezTo>
                        <a:cubicBezTo>
                          <a:pt x="217" y="255"/>
                          <a:pt x="217" y="255"/>
                          <a:pt x="217" y="255"/>
                        </a:cubicBezTo>
                        <a:cubicBezTo>
                          <a:pt x="217" y="253"/>
                          <a:pt x="217" y="253"/>
                          <a:pt x="217" y="253"/>
                        </a:cubicBezTo>
                        <a:cubicBezTo>
                          <a:pt x="217" y="252"/>
                          <a:pt x="217" y="252"/>
                          <a:pt x="217" y="252"/>
                        </a:cubicBezTo>
                        <a:cubicBezTo>
                          <a:pt x="217" y="251"/>
                          <a:pt x="217" y="251"/>
                          <a:pt x="217" y="251"/>
                        </a:cubicBezTo>
                        <a:cubicBezTo>
                          <a:pt x="217" y="251"/>
                          <a:pt x="217" y="251"/>
                          <a:pt x="217" y="251"/>
                        </a:cubicBezTo>
                        <a:cubicBezTo>
                          <a:pt x="217" y="251"/>
                          <a:pt x="217" y="251"/>
                          <a:pt x="217" y="251"/>
                        </a:cubicBezTo>
                        <a:cubicBezTo>
                          <a:pt x="217" y="250"/>
                          <a:pt x="217" y="250"/>
                          <a:pt x="217" y="250"/>
                        </a:cubicBezTo>
                        <a:cubicBezTo>
                          <a:pt x="217" y="249"/>
                          <a:pt x="217" y="249"/>
                          <a:pt x="217" y="249"/>
                        </a:cubicBezTo>
                        <a:cubicBezTo>
                          <a:pt x="217" y="248"/>
                          <a:pt x="217" y="248"/>
                          <a:pt x="217" y="248"/>
                        </a:cubicBezTo>
                        <a:cubicBezTo>
                          <a:pt x="217" y="247"/>
                          <a:pt x="217" y="247"/>
                          <a:pt x="217" y="247"/>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6" y="243"/>
                          <a:pt x="216" y="243"/>
                          <a:pt x="216" y="243"/>
                        </a:cubicBezTo>
                        <a:cubicBezTo>
                          <a:pt x="217" y="243"/>
                          <a:pt x="217" y="243"/>
                          <a:pt x="217" y="243"/>
                        </a:cubicBezTo>
                        <a:cubicBezTo>
                          <a:pt x="217" y="242"/>
                          <a:pt x="217" y="242"/>
                          <a:pt x="217" y="242"/>
                        </a:cubicBezTo>
                        <a:cubicBezTo>
                          <a:pt x="217" y="241"/>
                          <a:pt x="217" y="241"/>
                          <a:pt x="217" y="241"/>
                        </a:cubicBezTo>
                        <a:cubicBezTo>
                          <a:pt x="218" y="241"/>
                          <a:pt x="218" y="241"/>
                          <a:pt x="218" y="241"/>
                        </a:cubicBezTo>
                        <a:cubicBezTo>
                          <a:pt x="219" y="239"/>
                          <a:pt x="219" y="239"/>
                          <a:pt x="219" y="239"/>
                        </a:cubicBezTo>
                        <a:cubicBezTo>
                          <a:pt x="220" y="238"/>
                          <a:pt x="220" y="238"/>
                          <a:pt x="220" y="238"/>
                        </a:cubicBezTo>
                        <a:cubicBezTo>
                          <a:pt x="220" y="237"/>
                          <a:pt x="220" y="237"/>
                          <a:pt x="220" y="237"/>
                        </a:cubicBezTo>
                        <a:cubicBezTo>
                          <a:pt x="220" y="236"/>
                          <a:pt x="220" y="236"/>
                          <a:pt x="220" y="236"/>
                        </a:cubicBezTo>
                        <a:cubicBezTo>
                          <a:pt x="220" y="236"/>
                          <a:pt x="220" y="236"/>
                          <a:pt x="220" y="236"/>
                        </a:cubicBezTo>
                        <a:cubicBezTo>
                          <a:pt x="221" y="235"/>
                          <a:pt x="221" y="235"/>
                          <a:pt x="221" y="235"/>
                        </a:cubicBezTo>
                        <a:cubicBezTo>
                          <a:pt x="222" y="234"/>
                          <a:pt x="222" y="234"/>
                          <a:pt x="222" y="234"/>
                        </a:cubicBezTo>
                        <a:cubicBezTo>
                          <a:pt x="222" y="233"/>
                          <a:pt x="222" y="233"/>
                          <a:pt x="222" y="233"/>
                        </a:cubicBezTo>
                        <a:cubicBezTo>
                          <a:pt x="223" y="233"/>
                          <a:pt x="223" y="233"/>
                          <a:pt x="223" y="233"/>
                        </a:cubicBezTo>
                        <a:cubicBezTo>
                          <a:pt x="224" y="233"/>
                          <a:pt x="224" y="233"/>
                          <a:pt x="224" y="233"/>
                        </a:cubicBezTo>
                        <a:cubicBezTo>
                          <a:pt x="225" y="232"/>
                          <a:pt x="225" y="232"/>
                          <a:pt x="225" y="232"/>
                        </a:cubicBezTo>
                        <a:cubicBezTo>
                          <a:pt x="227" y="232"/>
                          <a:pt x="227" y="232"/>
                          <a:pt x="227" y="232"/>
                        </a:cubicBezTo>
                        <a:cubicBezTo>
                          <a:pt x="225" y="231"/>
                          <a:pt x="225" y="231"/>
                          <a:pt x="225" y="231"/>
                        </a:cubicBezTo>
                        <a:cubicBezTo>
                          <a:pt x="224" y="231"/>
                          <a:pt x="224" y="231"/>
                          <a:pt x="224" y="231"/>
                        </a:cubicBezTo>
                        <a:cubicBezTo>
                          <a:pt x="223" y="232"/>
                          <a:pt x="223" y="232"/>
                          <a:pt x="223" y="232"/>
                        </a:cubicBezTo>
                        <a:cubicBezTo>
                          <a:pt x="221" y="232"/>
                          <a:pt x="221" y="232"/>
                          <a:pt x="221" y="232"/>
                        </a:cubicBezTo>
                        <a:cubicBezTo>
                          <a:pt x="220" y="233"/>
                          <a:pt x="220" y="233"/>
                          <a:pt x="220" y="233"/>
                        </a:cubicBezTo>
                        <a:cubicBezTo>
                          <a:pt x="219" y="232"/>
                          <a:pt x="219" y="232"/>
                          <a:pt x="219" y="232"/>
                        </a:cubicBezTo>
                        <a:cubicBezTo>
                          <a:pt x="219" y="232"/>
                          <a:pt x="219" y="232"/>
                          <a:pt x="219" y="232"/>
                        </a:cubicBezTo>
                        <a:cubicBezTo>
                          <a:pt x="219" y="232"/>
                          <a:pt x="219" y="232"/>
                          <a:pt x="219" y="232"/>
                        </a:cubicBezTo>
                        <a:cubicBezTo>
                          <a:pt x="220" y="231"/>
                          <a:pt x="220" y="231"/>
                          <a:pt x="220" y="231"/>
                        </a:cubicBezTo>
                        <a:cubicBezTo>
                          <a:pt x="220" y="231"/>
                          <a:pt x="220" y="231"/>
                          <a:pt x="220" y="231"/>
                        </a:cubicBezTo>
                        <a:cubicBezTo>
                          <a:pt x="221" y="231"/>
                          <a:pt x="221" y="231"/>
                          <a:pt x="221" y="231"/>
                        </a:cubicBezTo>
                        <a:cubicBezTo>
                          <a:pt x="222" y="230"/>
                          <a:pt x="222" y="230"/>
                          <a:pt x="222" y="230"/>
                        </a:cubicBezTo>
                        <a:cubicBezTo>
                          <a:pt x="222" y="230"/>
                          <a:pt x="222" y="230"/>
                          <a:pt x="222" y="230"/>
                        </a:cubicBezTo>
                        <a:cubicBezTo>
                          <a:pt x="223" y="230"/>
                          <a:pt x="223" y="230"/>
                          <a:pt x="223" y="230"/>
                        </a:cubicBezTo>
                        <a:cubicBezTo>
                          <a:pt x="223" y="230"/>
                          <a:pt x="223" y="230"/>
                          <a:pt x="223" y="230"/>
                        </a:cubicBezTo>
                        <a:cubicBezTo>
                          <a:pt x="225" y="230"/>
                          <a:pt x="225" y="230"/>
                          <a:pt x="225" y="230"/>
                        </a:cubicBezTo>
                        <a:cubicBezTo>
                          <a:pt x="225" y="230"/>
                          <a:pt x="225" y="230"/>
                          <a:pt x="225" y="230"/>
                        </a:cubicBezTo>
                        <a:cubicBezTo>
                          <a:pt x="224" y="229"/>
                          <a:pt x="224" y="229"/>
                          <a:pt x="224" y="229"/>
                        </a:cubicBezTo>
                        <a:cubicBezTo>
                          <a:pt x="223" y="229"/>
                          <a:pt x="223" y="229"/>
                          <a:pt x="223" y="229"/>
                        </a:cubicBezTo>
                        <a:cubicBezTo>
                          <a:pt x="223" y="228"/>
                          <a:pt x="223" y="228"/>
                          <a:pt x="223" y="228"/>
                        </a:cubicBezTo>
                        <a:cubicBezTo>
                          <a:pt x="222" y="228"/>
                          <a:pt x="222" y="228"/>
                          <a:pt x="222" y="228"/>
                        </a:cubicBezTo>
                        <a:cubicBezTo>
                          <a:pt x="222" y="228"/>
                          <a:pt x="222" y="228"/>
                          <a:pt x="222" y="228"/>
                        </a:cubicBezTo>
                        <a:cubicBezTo>
                          <a:pt x="221" y="229"/>
                          <a:pt x="221" y="229"/>
                          <a:pt x="221" y="229"/>
                        </a:cubicBezTo>
                        <a:cubicBezTo>
                          <a:pt x="221" y="229"/>
                          <a:pt x="221" y="229"/>
                          <a:pt x="221" y="229"/>
                        </a:cubicBezTo>
                        <a:cubicBezTo>
                          <a:pt x="220" y="230"/>
                          <a:pt x="220" y="230"/>
                          <a:pt x="220" y="230"/>
                        </a:cubicBezTo>
                        <a:cubicBezTo>
                          <a:pt x="218" y="229"/>
                          <a:pt x="218" y="229"/>
                          <a:pt x="218" y="229"/>
                        </a:cubicBezTo>
                        <a:cubicBezTo>
                          <a:pt x="217" y="230"/>
                          <a:pt x="217" y="230"/>
                          <a:pt x="217" y="230"/>
                        </a:cubicBezTo>
                        <a:cubicBezTo>
                          <a:pt x="217" y="231"/>
                          <a:pt x="217" y="231"/>
                          <a:pt x="217" y="231"/>
                        </a:cubicBezTo>
                        <a:cubicBezTo>
                          <a:pt x="218" y="231"/>
                          <a:pt x="218" y="231"/>
                          <a:pt x="218"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2"/>
                          <a:pt x="219" y="232"/>
                          <a:pt x="219" y="232"/>
                        </a:cubicBezTo>
                        <a:cubicBezTo>
                          <a:pt x="219" y="233"/>
                          <a:pt x="219" y="233"/>
                          <a:pt x="219" y="233"/>
                        </a:cubicBezTo>
                        <a:cubicBezTo>
                          <a:pt x="218" y="233"/>
                          <a:pt x="218" y="233"/>
                          <a:pt x="218" y="233"/>
                        </a:cubicBezTo>
                        <a:cubicBezTo>
                          <a:pt x="218" y="233"/>
                          <a:pt x="218" y="233"/>
                          <a:pt x="218" y="233"/>
                        </a:cubicBezTo>
                        <a:cubicBezTo>
                          <a:pt x="218" y="234"/>
                          <a:pt x="218" y="234"/>
                          <a:pt x="218" y="234"/>
                        </a:cubicBezTo>
                        <a:cubicBezTo>
                          <a:pt x="219" y="234"/>
                          <a:pt x="219" y="234"/>
                          <a:pt x="219" y="234"/>
                        </a:cubicBezTo>
                        <a:cubicBezTo>
                          <a:pt x="219" y="235"/>
                          <a:pt x="219" y="235"/>
                          <a:pt x="219" y="235"/>
                        </a:cubicBezTo>
                        <a:cubicBezTo>
                          <a:pt x="219" y="235"/>
                          <a:pt x="219" y="235"/>
                          <a:pt x="219" y="235"/>
                        </a:cubicBezTo>
                        <a:cubicBezTo>
                          <a:pt x="220" y="236"/>
                          <a:pt x="220" y="236"/>
                          <a:pt x="220" y="236"/>
                        </a:cubicBezTo>
                        <a:cubicBezTo>
                          <a:pt x="219" y="237"/>
                          <a:pt x="219" y="237"/>
                          <a:pt x="219" y="237"/>
                        </a:cubicBezTo>
                        <a:cubicBezTo>
                          <a:pt x="219" y="237"/>
                          <a:pt x="219" y="237"/>
                          <a:pt x="219" y="237"/>
                        </a:cubicBezTo>
                        <a:cubicBezTo>
                          <a:pt x="218" y="239"/>
                          <a:pt x="218" y="239"/>
                          <a:pt x="218" y="239"/>
                        </a:cubicBezTo>
                        <a:cubicBezTo>
                          <a:pt x="217" y="240"/>
                          <a:pt x="217" y="240"/>
                          <a:pt x="217" y="240"/>
                        </a:cubicBezTo>
                        <a:cubicBezTo>
                          <a:pt x="216" y="241"/>
                          <a:pt x="216" y="241"/>
                          <a:pt x="216" y="241"/>
                        </a:cubicBezTo>
                        <a:cubicBezTo>
                          <a:pt x="215" y="240"/>
                          <a:pt x="215" y="240"/>
                          <a:pt x="215" y="240"/>
                        </a:cubicBezTo>
                        <a:cubicBezTo>
                          <a:pt x="216" y="240"/>
                          <a:pt x="216" y="240"/>
                          <a:pt x="216" y="240"/>
                        </a:cubicBezTo>
                        <a:cubicBezTo>
                          <a:pt x="216" y="240"/>
                          <a:pt x="216" y="240"/>
                          <a:pt x="216" y="240"/>
                        </a:cubicBezTo>
                        <a:cubicBezTo>
                          <a:pt x="217" y="239"/>
                          <a:pt x="217" y="239"/>
                          <a:pt x="217" y="239"/>
                        </a:cubicBezTo>
                        <a:cubicBezTo>
                          <a:pt x="217" y="238"/>
                          <a:pt x="217" y="238"/>
                          <a:pt x="217" y="238"/>
                        </a:cubicBezTo>
                        <a:cubicBezTo>
                          <a:pt x="218" y="238"/>
                          <a:pt x="218" y="238"/>
                          <a:pt x="218" y="238"/>
                        </a:cubicBezTo>
                        <a:cubicBezTo>
                          <a:pt x="218" y="238"/>
                          <a:pt x="218" y="238"/>
                          <a:pt x="218" y="238"/>
                        </a:cubicBezTo>
                        <a:cubicBezTo>
                          <a:pt x="219" y="237"/>
                          <a:pt x="219" y="237"/>
                          <a:pt x="219" y="237"/>
                        </a:cubicBezTo>
                        <a:cubicBezTo>
                          <a:pt x="219" y="237"/>
                          <a:pt x="219" y="237"/>
                          <a:pt x="219" y="237"/>
                        </a:cubicBezTo>
                        <a:cubicBezTo>
                          <a:pt x="217" y="236"/>
                          <a:pt x="217" y="236"/>
                          <a:pt x="217" y="236"/>
                        </a:cubicBezTo>
                        <a:cubicBezTo>
                          <a:pt x="216" y="235"/>
                          <a:pt x="216" y="235"/>
                          <a:pt x="216" y="235"/>
                        </a:cubicBezTo>
                        <a:cubicBezTo>
                          <a:pt x="216" y="235"/>
                          <a:pt x="216" y="235"/>
                          <a:pt x="216" y="235"/>
                        </a:cubicBezTo>
                        <a:cubicBezTo>
                          <a:pt x="216" y="236"/>
                          <a:pt x="216" y="236"/>
                          <a:pt x="216" y="236"/>
                        </a:cubicBezTo>
                        <a:cubicBezTo>
                          <a:pt x="215" y="236"/>
                          <a:pt x="215" y="236"/>
                          <a:pt x="215" y="236"/>
                        </a:cubicBezTo>
                        <a:cubicBezTo>
                          <a:pt x="215" y="235"/>
                          <a:pt x="215" y="235"/>
                          <a:pt x="215" y="235"/>
                        </a:cubicBezTo>
                        <a:cubicBezTo>
                          <a:pt x="213" y="236"/>
                          <a:pt x="213" y="236"/>
                          <a:pt x="213" y="236"/>
                        </a:cubicBezTo>
                        <a:cubicBezTo>
                          <a:pt x="213" y="236"/>
                          <a:pt x="213" y="236"/>
                          <a:pt x="213" y="236"/>
                        </a:cubicBezTo>
                        <a:cubicBezTo>
                          <a:pt x="213" y="237"/>
                          <a:pt x="213" y="237"/>
                          <a:pt x="213" y="237"/>
                        </a:cubicBezTo>
                        <a:cubicBezTo>
                          <a:pt x="215" y="237"/>
                          <a:pt x="215" y="237"/>
                          <a:pt x="215" y="237"/>
                        </a:cubicBezTo>
                        <a:cubicBezTo>
                          <a:pt x="215" y="237"/>
                          <a:pt x="215" y="237"/>
                          <a:pt x="215" y="237"/>
                        </a:cubicBezTo>
                        <a:cubicBezTo>
                          <a:pt x="214" y="238"/>
                          <a:pt x="214" y="238"/>
                          <a:pt x="214" y="238"/>
                        </a:cubicBezTo>
                        <a:cubicBezTo>
                          <a:pt x="215" y="238"/>
                          <a:pt x="215" y="238"/>
                          <a:pt x="215" y="238"/>
                        </a:cubicBezTo>
                        <a:cubicBezTo>
                          <a:pt x="215" y="238"/>
                          <a:pt x="215" y="238"/>
                          <a:pt x="215" y="238"/>
                        </a:cubicBezTo>
                        <a:cubicBezTo>
                          <a:pt x="215" y="239"/>
                          <a:pt x="215" y="239"/>
                          <a:pt x="215" y="239"/>
                        </a:cubicBezTo>
                        <a:cubicBezTo>
                          <a:pt x="214" y="240"/>
                          <a:pt x="214" y="240"/>
                          <a:pt x="214" y="240"/>
                        </a:cubicBezTo>
                        <a:cubicBezTo>
                          <a:pt x="214" y="240"/>
                          <a:pt x="214" y="240"/>
                          <a:pt x="214" y="240"/>
                        </a:cubicBezTo>
                        <a:cubicBezTo>
                          <a:pt x="215" y="242"/>
                          <a:pt x="215" y="242"/>
                          <a:pt x="215" y="242"/>
                        </a:cubicBezTo>
                        <a:cubicBezTo>
                          <a:pt x="216" y="243"/>
                          <a:pt x="216" y="243"/>
                          <a:pt x="216" y="243"/>
                        </a:cubicBezTo>
                        <a:cubicBezTo>
                          <a:pt x="216" y="244"/>
                          <a:pt x="216" y="244"/>
                          <a:pt x="216" y="244"/>
                        </a:cubicBezTo>
                        <a:cubicBezTo>
                          <a:pt x="215" y="243"/>
                          <a:pt x="215" y="243"/>
                          <a:pt x="215" y="243"/>
                        </a:cubicBezTo>
                        <a:cubicBezTo>
                          <a:pt x="213" y="242"/>
                          <a:pt x="213" y="242"/>
                          <a:pt x="213"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0"/>
                          <a:pt x="211" y="240"/>
                          <a:pt x="211" y="240"/>
                        </a:cubicBezTo>
                        <a:cubicBezTo>
                          <a:pt x="210" y="241"/>
                          <a:pt x="210" y="241"/>
                          <a:pt x="210" y="241"/>
                        </a:cubicBezTo>
                        <a:cubicBezTo>
                          <a:pt x="210" y="242"/>
                          <a:pt x="210" y="242"/>
                          <a:pt x="210" y="242"/>
                        </a:cubicBezTo>
                        <a:cubicBezTo>
                          <a:pt x="210" y="243"/>
                          <a:pt x="210" y="243"/>
                          <a:pt x="210" y="243"/>
                        </a:cubicBezTo>
                        <a:cubicBezTo>
                          <a:pt x="209" y="244"/>
                          <a:pt x="209" y="244"/>
                          <a:pt x="209" y="244"/>
                        </a:cubicBezTo>
                        <a:cubicBezTo>
                          <a:pt x="209" y="245"/>
                          <a:pt x="209" y="245"/>
                          <a:pt x="209" y="245"/>
                        </a:cubicBezTo>
                        <a:cubicBezTo>
                          <a:pt x="208" y="245"/>
                          <a:pt x="208" y="245"/>
                          <a:pt x="208" y="245"/>
                        </a:cubicBezTo>
                        <a:cubicBezTo>
                          <a:pt x="208" y="247"/>
                          <a:pt x="208" y="247"/>
                          <a:pt x="208" y="247"/>
                        </a:cubicBezTo>
                        <a:cubicBezTo>
                          <a:pt x="207" y="247"/>
                          <a:pt x="207" y="247"/>
                          <a:pt x="207" y="247"/>
                        </a:cubicBezTo>
                        <a:cubicBezTo>
                          <a:pt x="207" y="247"/>
                          <a:pt x="207" y="247"/>
                          <a:pt x="207" y="247"/>
                        </a:cubicBezTo>
                        <a:cubicBezTo>
                          <a:pt x="208" y="246"/>
                          <a:pt x="208" y="246"/>
                          <a:pt x="208" y="246"/>
                        </a:cubicBezTo>
                        <a:cubicBezTo>
                          <a:pt x="207" y="245"/>
                          <a:pt x="207" y="245"/>
                          <a:pt x="207" y="245"/>
                        </a:cubicBezTo>
                        <a:cubicBezTo>
                          <a:pt x="207" y="245"/>
                          <a:pt x="207" y="245"/>
                          <a:pt x="207" y="245"/>
                        </a:cubicBezTo>
                        <a:cubicBezTo>
                          <a:pt x="206" y="245"/>
                          <a:pt x="206" y="245"/>
                          <a:pt x="206" y="245"/>
                        </a:cubicBezTo>
                        <a:cubicBezTo>
                          <a:pt x="205" y="245"/>
                          <a:pt x="205" y="245"/>
                          <a:pt x="205" y="245"/>
                        </a:cubicBezTo>
                        <a:cubicBezTo>
                          <a:pt x="205" y="244"/>
                          <a:pt x="205" y="244"/>
                          <a:pt x="205" y="244"/>
                        </a:cubicBezTo>
                        <a:cubicBezTo>
                          <a:pt x="204" y="244"/>
                          <a:pt x="204" y="244"/>
                          <a:pt x="204" y="244"/>
                        </a:cubicBezTo>
                        <a:cubicBezTo>
                          <a:pt x="204" y="244"/>
                          <a:pt x="204" y="244"/>
                          <a:pt x="204" y="244"/>
                        </a:cubicBezTo>
                        <a:cubicBezTo>
                          <a:pt x="204" y="243"/>
                          <a:pt x="204" y="243"/>
                          <a:pt x="204" y="243"/>
                        </a:cubicBezTo>
                        <a:cubicBezTo>
                          <a:pt x="204" y="243"/>
                          <a:pt x="204" y="243"/>
                          <a:pt x="204" y="243"/>
                        </a:cubicBezTo>
                        <a:cubicBezTo>
                          <a:pt x="204" y="242"/>
                          <a:pt x="204" y="242"/>
                          <a:pt x="204" y="242"/>
                        </a:cubicBezTo>
                        <a:cubicBezTo>
                          <a:pt x="205" y="242"/>
                          <a:pt x="205" y="242"/>
                          <a:pt x="205" y="242"/>
                        </a:cubicBezTo>
                        <a:cubicBezTo>
                          <a:pt x="206" y="241"/>
                          <a:pt x="206" y="241"/>
                          <a:pt x="206" y="241"/>
                        </a:cubicBezTo>
                        <a:cubicBezTo>
                          <a:pt x="207" y="240"/>
                          <a:pt x="207" y="240"/>
                          <a:pt x="207" y="240"/>
                        </a:cubicBezTo>
                        <a:cubicBezTo>
                          <a:pt x="207" y="239"/>
                          <a:pt x="207" y="239"/>
                          <a:pt x="207" y="239"/>
                        </a:cubicBezTo>
                        <a:cubicBezTo>
                          <a:pt x="208" y="239"/>
                          <a:pt x="208" y="239"/>
                          <a:pt x="208" y="239"/>
                        </a:cubicBezTo>
                        <a:cubicBezTo>
                          <a:pt x="207" y="238"/>
                          <a:pt x="207" y="238"/>
                          <a:pt x="207" y="238"/>
                        </a:cubicBezTo>
                        <a:cubicBezTo>
                          <a:pt x="206" y="238"/>
                          <a:pt x="206" y="238"/>
                          <a:pt x="206" y="238"/>
                        </a:cubicBezTo>
                        <a:cubicBezTo>
                          <a:pt x="205" y="239"/>
                          <a:pt x="205" y="239"/>
                          <a:pt x="205" y="239"/>
                        </a:cubicBezTo>
                        <a:cubicBezTo>
                          <a:pt x="204" y="240"/>
                          <a:pt x="204" y="240"/>
                          <a:pt x="204" y="240"/>
                        </a:cubicBezTo>
                        <a:cubicBezTo>
                          <a:pt x="204" y="239"/>
                          <a:pt x="204" y="239"/>
                          <a:pt x="204" y="239"/>
                        </a:cubicBezTo>
                        <a:cubicBezTo>
                          <a:pt x="204" y="239"/>
                          <a:pt x="204" y="239"/>
                          <a:pt x="204" y="239"/>
                        </a:cubicBezTo>
                        <a:cubicBezTo>
                          <a:pt x="204" y="238"/>
                          <a:pt x="204" y="238"/>
                          <a:pt x="204" y="238"/>
                        </a:cubicBezTo>
                        <a:cubicBezTo>
                          <a:pt x="204" y="238"/>
                          <a:pt x="204" y="238"/>
                          <a:pt x="204" y="238"/>
                        </a:cubicBezTo>
                        <a:cubicBezTo>
                          <a:pt x="205" y="238"/>
                          <a:pt x="205" y="238"/>
                          <a:pt x="205" y="238"/>
                        </a:cubicBezTo>
                        <a:cubicBezTo>
                          <a:pt x="205" y="238"/>
                          <a:pt x="205" y="238"/>
                          <a:pt x="205" y="238"/>
                        </a:cubicBezTo>
                        <a:cubicBezTo>
                          <a:pt x="206" y="237"/>
                          <a:pt x="206" y="237"/>
                          <a:pt x="206" y="237"/>
                        </a:cubicBezTo>
                        <a:cubicBezTo>
                          <a:pt x="206" y="238"/>
                          <a:pt x="206" y="238"/>
                          <a:pt x="206" y="238"/>
                        </a:cubicBezTo>
                        <a:cubicBezTo>
                          <a:pt x="206" y="237"/>
                          <a:pt x="206" y="237"/>
                          <a:pt x="206" y="237"/>
                        </a:cubicBezTo>
                        <a:cubicBezTo>
                          <a:pt x="206" y="237"/>
                          <a:pt x="206" y="237"/>
                          <a:pt x="206" y="237"/>
                        </a:cubicBezTo>
                        <a:cubicBezTo>
                          <a:pt x="205" y="236"/>
                          <a:pt x="205" y="236"/>
                          <a:pt x="205" y="236"/>
                        </a:cubicBezTo>
                        <a:cubicBezTo>
                          <a:pt x="204" y="236"/>
                          <a:pt x="204" y="236"/>
                          <a:pt x="204" y="236"/>
                        </a:cubicBezTo>
                        <a:cubicBezTo>
                          <a:pt x="204" y="236"/>
                          <a:pt x="204" y="236"/>
                          <a:pt x="204" y="236"/>
                        </a:cubicBezTo>
                        <a:cubicBezTo>
                          <a:pt x="202" y="236"/>
                          <a:pt x="202" y="236"/>
                          <a:pt x="202" y="236"/>
                        </a:cubicBezTo>
                        <a:cubicBezTo>
                          <a:pt x="202" y="235"/>
                          <a:pt x="202" y="235"/>
                          <a:pt x="202" y="235"/>
                        </a:cubicBezTo>
                        <a:cubicBezTo>
                          <a:pt x="201" y="235"/>
                          <a:pt x="201" y="235"/>
                          <a:pt x="201" y="235"/>
                        </a:cubicBezTo>
                        <a:cubicBezTo>
                          <a:pt x="201" y="235"/>
                          <a:pt x="201" y="235"/>
                          <a:pt x="201" y="235"/>
                        </a:cubicBezTo>
                        <a:cubicBezTo>
                          <a:pt x="200" y="235"/>
                          <a:pt x="200" y="235"/>
                          <a:pt x="200" y="235"/>
                        </a:cubicBezTo>
                        <a:cubicBezTo>
                          <a:pt x="200" y="236"/>
                          <a:pt x="200" y="236"/>
                          <a:pt x="200" y="236"/>
                        </a:cubicBezTo>
                        <a:cubicBezTo>
                          <a:pt x="200" y="237"/>
                          <a:pt x="200" y="237"/>
                          <a:pt x="200" y="237"/>
                        </a:cubicBezTo>
                        <a:cubicBezTo>
                          <a:pt x="201" y="237"/>
                          <a:pt x="201" y="237"/>
                          <a:pt x="201" y="237"/>
                        </a:cubicBezTo>
                        <a:cubicBezTo>
                          <a:pt x="200" y="237"/>
                          <a:pt x="200" y="237"/>
                          <a:pt x="200" y="237"/>
                        </a:cubicBezTo>
                        <a:cubicBezTo>
                          <a:pt x="199" y="236"/>
                          <a:pt x="199" y="236"/>
                          <a:pt x="199" y="236"/>
                        </a:cubicBezTo>
                        <a:cubicBezTo>
                          <a:pt x="199" y="237"/>
                          <a:pt x="199" y="237"/>
                          <a:pt x="199" y="237"/>
                        </a:cubicBezTo>
                        <a:cubicBezTo>
                          <a:pt x="198" y="238"/>
                          <a:pt x="198" y="238"/>
                          <a:pt x="198" y="238"/>
                        </a:cubicBezTo>
                        <a:cubicBezTo>
                          <a:pt x="199" y="239"/>
                          <a:pt x="199" y="239"/>
                          <a:pt x="199" y="239"/>
                        </a:cubicBezTo>
                        <a:cubicBezTo>
                          <a:pt x="199" y="239"/>
                          <a:pt x="199" y="239"/>
                          <a:pt x="199" y="239"/>
                        </a:cubicBezTo>
                        <a:cubicBezTo>
                          <a:pt x="198" y="240"/>
                          <a:pt x="198" y="240"/>
                          <a:pt x="198" y="240"/>
                        </a:cubicBezTo>
                        <a:cubicBezTo>
                          <a:pt x="198" y="240"/>
                          <a:pt x="198" y="240"/>
                          <a:pt x="198" y="240"/>
                        </a:cubicBezTo>
                        <a:cubicBezTo>
                          <a:pt x="198" y="241"/>
                          <a:pt x="198" y="241"/>
                          <a:pt x="198" y="241"/>
                        </a:cubicBezTo>
                        <a:cubicBezTo>
                          <a:pt x="198" y="242"/>
                          <a:pt x="198" y="242"/>
                          <a:pt x="198" y="242"/>
                        </a:cubicBezTo>
                        <a:cubicBezTo>
                          <a:pt x="198" y="242"/>
                          <a:pt x="198" y="242"/>
                          <a:pt x="198" y="242"/>
                        </a:cubicBezTo>
                        <a:cubicBezTo>
                          <a:pt x="198" y="243"/>
                          <a:pt x="198" y="243"/>
                          <a:pt x="198" y="243"/>
                        </a:cubicBezTo>
                        <a:cubicBezTo>
                          <a:pt x="199" y="244"/>
                          <a:pt x="199" y="244"/>
                          <a:pt x="199" y="244"/>
                        </a:cubicBezTo>
                        <a:cubicBezTo>
                          <a:pt x="199" y="245"/>
                          <a:pt x="199" y="245"/>
                          <a:pt x="199" y="245"/>
                        </a:cubicBezTo>
                        <a:cubicBezTo>
                          <a:pt x="202" y="247"/>
                          <a:pt x="202" y="247"/>
                          <a:pt x="202" y="247"/>
                        </a:cubicBezTo>
                        <a:cubicBezTo>
                          <a:pt x="202" y="247"/>
                          <a:pt x="202" y="247"/>
                          <a:pt x="202" y="247"/>
                        </a:cubicBezTo>
                        <a:cubicBezTo>
                          <a:pt x="203" y="248"/>
                          <a:pt x="203" y="248"/>
                          <a:pt x="203" y="248"/>
                        </a:cubicBezTo>
                        <a:cubicBezTo>
                          <a:pt x="204" y="248"/>
                          <a:pt x="204" y="248"/>
                          <a:pt x="204" y="248"/>
                        </a:cubicBezTo>
                        <a:cubicBezTo>
                          <a:pt x="205" y="248"/>
                          <a:pt x="205" y="248"/>
                          <a:pt x="205" y="248"/>
                        </a:cubicBezTo>
                        <a:cubicBezTo>
                          <a:pt x="206" y="248"/>
                          <a:pt x="206" y="248"/>
                          <a:pt x="206" y="248"/>
                        </a:cubicBezTo>
                        <a:cubicBezTo>
                          <a:pt x="206" y="248"/>
                          <a:pt x="206" y="248"/>
                          <a:pt x="206" y="248"/>
                        </a:cubicBezTo>
                        <a:cubicBezTo>
                          <a:pt x="207" y="248"/>
                          <a:pt x="207" y="248"/>
                          <a:pt x="207" y="248"/>
                        </a:cubicBezTo>
                        <a:cubicBezTo>
                          <a:pt x="208" y="248"/>
                          <a:pt x="208" y="248"/>
                          <a:pt x="208" y="248"/>
                        </a:cubicBezTo>
                        <a:cubicBezTo>
                          <a:pt x="208" y="248"/>
                          <a:pt x="208" y="248"/>
                          <a:pt x="208" y="248"/>
                        </a:cubicBezTo>
                        <a:cubicBezTo>
                          <a:pt x="208" y="249"/>
                          <a:pt x="208" y="249"/>
                          <a:pt x="208" y="249"/>
                        </a:cubicBezTo>
                        <a:cubicBezTo>
                          <a:pt x="209" y="249"/>
                          <a:pt x="209" y="249"/>
                          <a:pt x="209" y="249"/>
                        </a:cubicBezTo>
                        <a:cubicBezTo>
                          <a:pt x="209" y="249"/>
                          <a:pt x="209" y="249"/>
                          <a:pt x="209" y="249"/>
                        </a:cubicBezTo>
                        <a:cubicBezTo>
                          <a:pt x="210" y="249"/>
                          <a:pt x="210" y="249"/>
                          <a:pt x="210" y="249"/>
                        </a:cubicBezTo>
                        <a:cubicBezTo>
                          <a:pt x="211" y="249"/>
                          <a:pt x="211" y="249"/>
                          <a:pt x="211" y="249"/>
                        </a:cubicBezTo>
                        <a:cubicBezTo>
                          <a:pt x="211" y="249"/>
                          <a:pt x="211" y="249"/>
                          <a:pt x="211" y="249"/>
                        </a:cubicBezTo>
                        <a:cubicBezTo>
                          <a:pt x="211" y="249"/>
                          <a:pt x="211" y="249"/>
                          <a:pt x="211" y="249"/>
                        </a:cubicBezTo>
                        <a:cubicBezTo>
                          <a:pt x="210" y="249"/>
                          <a:pt x="210" y="249"/>
                          <a:pt x="210" y="249"/>
                        </a:cubicBezTo>
                        <a:cubicBezTo>
                          <a:pt x="209" y="249"/>
                          <a:pt x="209" y="249"/>
                          <a:pt x="209" y="249"/>
                        </a:cubicBezTo>
                        <a:cubicBezTo>
                          <a:pt x="208" y="250"/>
                          <a:pt x="208" y="250"/>
                          <a:pt x="208" y="250"/>
                        </a:cubicBezTo>
                        <a:cubicBezTo>
                          <a:pt x="208" y="251"/>
                          <a:pt x="208" y="251"/>
                          <a:pt x="208" y="251"/>
                        </a:cubicBezTo>
                        <a:cubicBezTo>
                          <a:pt x="209" y="253"/>
                          <a:pt x="209" y="253"/>
                          <a:pt x="209" y="253"/>
                        </a:cubicBezTo>
                        <a:cubicBezTo>
                          <a:pt x="209" y="253"/>
                          <a:pt x="209" y="253"/>
                          <a:pt x="209" y="253"/>
                        </a:cubicBezTo>
                        <a:cubicBezTo>
                          <a:pt x="210" y="254"/>
                          <a:pt x="210" y="254"/>
                          <a:pt x="210" y="254"/>
                        </a:cubicBezTo>
                        <a:cubicBezTo>
                          <a:pt x="209" y="255"/>
                          <a:pt x="209" y="255"/>
                          <a:pt x="209" y="255"/>
                        </a:cubicBezTo>
                        <a:cubicBezTo>
                          <a:pt x="210" y="257"/>
                          <a:pt x="210" y="257"/>
                          <a:pt x="210" y="257"/>
                        </a:cubicBezTo>
                        <a:cubicBezTo>
                          <a:pt x="210" y="258"/>
                          <a:pt x="210" y="258"/>
                          <a:pt x="210" y="258"/>
                        </a:cubicBezTo>
                        <a:cubicBezTo>
                          <a:pt x="210" y="259"/>
                          <a:pt x="210" y="259"/>
                          <a:pt x="210" y="259"/>
                        </a:cubicBezTo>
                        <a:cubicBezTo>
                          <a:pt x="210" y="259"/>
                          <a:pt x="210" y="259"/>
                          <a:pt x="210" y="259"/>
                        </a:cubicBezTo>
                        <a:cubicBezTo>
                          <a:pt x="211" y="261"/>
                          <a:pt x="211" y="261"/>
                          <a:pt x="211" y="261"/>
                        </a:cubicBezTo>
                        <a:cubicBezTo>
                          <a:pt x="211" y="261"/>
                          <a:pt x="211" y="261"/>
                          <a:pt x="211" y="261"/>
                        </a:cubicBezTo>
                        <a:cubicBezTo>
                          <a:pt x="213" y="260"/>
                          <a:pt x="213" y="260"/>
                          <a:pt x="213" y="260"/>
                        </a:cubicBezTo>
                        <a:cubicBezTo>
                          <a:pt x="213" y="259"/>
                          <a:pt x="213" y="259"/>
                          <a:pt x="213" y="259"/>
                        </a:cubicBezTo>
                        <a:cubicBezTo>
                          <a:pt x="213" y="259"/>
                          <a:pt x="213" y="259"/>
                          <a:pt x="213" y="259"/>
                        </a:cubicBezTo>
                        <a:cubicBezTo>
                          <a:pt x="214" y="259"/>
                          <a:pt x="214" y="259"/>
                          <a:pt x="214" y="259"/>
                        </a:cubicBezTo>
                        <a:cubicBezTo>
                          <a:pt x="213" y="259"/>
                          <a:pt x="213" y="259"/>
                          <a:pt x="213" y="259"/>
                        </a:cubicBezTo>
                        <a:cubicBezTo>
                          <a:pt x="213" y="260"/>
                          <a:pt x="213" y="260"/>
                          <a:pt x="213" y="260"/>
                        </a:cubicBezTo>
                        <a:cubicBezTo>
                          <a:pt x="213" y="260"/>
                          <a:pt x="213" y="260"/>
                          <a:pt x="213" y="260"/>
                        </a:cubicBezTo>
                        <a:cubicBezTo>
                          <a:pt x="214" y="260"/>
                          <a:pt x="214" y="260"/>
                          <a:pt x="214" y="260"/>
                        </a:cubicBezTo>
                        <a:cubicBezTo>
                          <a:pt x="214" y="260"/>
                          <a:pt x="214" y="260"/>
                          <a:pt x="214" y="260"/>
                        </a:cubicBezTo>
                        <a:cubicBezTo>
                          <a:pt x="214" y="261"/>
                          <a:pt x="214" y="261"/>
                          <a:pt x="214" y="261"/>
                        </a:cubicBezTo>
                        <a:cubicBezTo>
                          <a:pt x="213" y="263"/>
                          <a:pt x="213" y="263"/>
                          <a:pt x="213" y="263"/>
                        </a:cubicBezTo>
                        <a:cubicBezTo>
                          <a:pt x="213" y="264"/>
                          <a:pt x="213" y="264"/>
                          <a:pt x="213" y="264"/>
                        </a:cubicBezTo>
                        <a:cubicBezTo>
                          <a:pt x="214" y="265"/>
                          <a:pt x="214" y="265"/>
                          <a:pt x="214" y="265"/>
                        </a:cubicBezTo>
                        <a:cubicBezTo>
                          <a:pt x="214" y="265"/>
                          <a:pt x="214" y="265"/>
                          <a:pt x="214" y="265"/>
                        </a:cubicBezTo>
                        <a:cubicBezTo>
                          <a:pt x="215" y="264"/>
                          <a:pt x="215" y="264"/>
                          <a:pt x="215" y="264"/>
                        </a:cubicBezTo>
                        <a:cubicBezTo>
                          <a:pt x="215" y="263"/>
                          <a:pt x="215" y="263"/>
                          <a:pt x="215" y="263"/>
                        </a:cubicBezTo>
                        <a:cubicBezTo>
                          <a:pt x="216" y="263"/>
                          <a:pt x="216" y="263"/>
                          <a:pt x="216" y="263"/>
                        </a:cubicBezTo>
                        <a:cubicBezTo>
                          <a:pt x="216" y="263"/>
                          <a:pt x="216" y="263"/>
                          <a:pt x="216" y="263"/>
                        </a:cubicBezTo>
                        <a:cubicBezTo>
                          <a:pt x="216" y="263"/>
                          <a:pt x="216" y="263"/>
                          <a:pt x="216" y="263"/>
                        </a:cubicBezTo>
                        <a:cubicBezTo>
                          <a:pt x="217" y="264"/>
                          <a:pt x="217" y="264"/>
                          <a:pt x="217" y="264"/>
                        </a:cubicBezTo>
                        <a:cubicBezTo>
                          <a:pt x="216" y="264"/>
                          <a:pt x="216" y="264"/>
                          <a:pt x="216" y="264"/>
                        </a:cubicBezTo>
                        <a:cubicBezTo>
                          <a:pt x="214" y="266"/>
                          <a:pt x="214" y="266"/>
                          <a:pt x="214" y="266"/>
                        </a:cubicBezTo>
                        <a:cubicBezTo>
                          <a:pt x="214" y="267"/>
                          <a:pt x="214" y="267"/>
                          <a:pt x="214" y="267"/>
                        </a:cubicBezTo>
                        <a:cubicBezTo>
                          <a:pt x="215" y="268"/>
                          <a:pt x="215" y="268"/>
                          <a:pt x="215" y="268"/>
                        </a:cubicBezTo>
                        <a:cubicBezTo>
                          <a:pt x="215" y="267"/>
                          <a:pt x="215" y="267"/>
                          <a:pt x="215" y="267"/>
                        </a:cubicBezTo>
                        <a:cubicBezTo>
                          <a:pt x="215" y="268"/>
                          <a:pt x="215" y="268"/>
                          <a:pt x="215" y="268"/>
                        </a:cubicBezTo>
                        <a:cubicBezTo>
                          <a:pt x="214" y="269"/>
                          <a:pt x="214" y="269"/>
                          <a:pt x="214" y="269"/>
                        </a:cubicBezTo>
                        <a:cubicBezTo>
                          <a:pt x="213" y="272"/>
                          <a:pt x="213" y="272"/>
                          <a:pt x="213" y="272"/>
                        </a:cubicBezTo>
                        <a:cubicBezTo>
                          <a:pt x="213" y="274"/>
                          <a:pt x="213" y="274"/>
                          <a:pt x="213" y="274"/>
                        </a:cubicBezTo>
                        <a:cubicBezTo>
                          <a:pt x="213" y="276"/>
                          <a:pt x="213" y="276"/>
                          <a:pt x="213" y="276"/>
                        </a:cubicBezTo>
                        <a:cubicBezTo>
                          <a:pt x="212" y="278"/>
                          <a:pt x="212" y="278"/>
                          <a:pt x="212" y="278"/>
                        </a:cubicBezTo>
                        <a:cubicBezTo>
                          <a:pt x="213" y="276"/>
                          <a:pt x="213" y="276"/>
                          <a:pt x="213" y="276"/>
                        </a:cubicBezTo>
                        <a:cubicBezTo>
                          <a:pt x="214" y="276"/>
                          <a:pt x="214" y="276"/>
                          <a:pt x="214" y="276"/>
                        </a:cubicBezTo>
                        <a:cubicBezTo>
                          <a:pt x="215" y="275"/>
                          <a:pt x="215" y="275"/>
                          <a:pt x="215" y="275"/>
                        </a:cubicBezTo>
                        <a:cubicBezTo>
                          <a:pt x="215" y="274"/>
                          <a:pt x="215" y="274"/>
                          <a:pt x="215" y="274"/>
                        </a:cubicBezTo>
                        <a:cubicBezTo>
                          <a:pt x="216" y="273"/>
                          <a:pt x="216" y="273"/>
                          <a:pt x="216" y="273"/>
                        </a:cubicBezTo>
                        <a:lnTo>
                          <a:pt x="216" y="274"/>
                        </a:lnTo>
                        <a:close/>
                        <a:moveTo>
                          <a:pt x="270" y="276"/>
                        </a:moveTo>
                        <a:cubicBezTo>
                          <a:pt x="270" y="277"/>
                          <a:pt x="270" y="277"/>
                          <a:pt x="270" y="277"/>
                        </a:cubicBezTo>
                        <a:cubicBezTo>
                          <a:pt x="271" y="277"/>
                          <a:pt x="271" y="277"/>
                          <a:pt x="271" y="277"/>
                        </a:cubicBezTo>
                        <a:cubicBezTo>
                          <a:pt x="273" y="276"/>
                          <a:pt x="273" y="276"/>
                          <a:pt x="273" y="276"/>
                        </a:cubicBezTo>
                        <a:cubicBezTo>
                          <a:pt x="271" y="276"/>
                          <a:pt x="271" y="276"/>
                          <a:pt x="271" y="276"/>
                        </a:cubicBezTo>
                        <a:cubicBezTo>
                          <a:pt x="271" y="275"/>
                          <a:pt x="271" y="275"/>
                          <a:pt x="271" y="275"/>
                        </a:cubicBezTo>
                        <a:cubicBezTo>
                          <a:pt x="270" y="276"/>
                          <a:pt x="270" y="276"/>
                          <a:pt x="270" y="276"/>
                        </a:cubicBezTo>
                        <a:cubicBezTo>
                          <a:pt x="270" y="275"/>
                          <a:pt x="270" y="275"/>
                          <a:pt x="270" y="275"/>
                        </a:cubicBezTo>
                        <a:cubicBezTo>
                          <a:pt x="269" y="275"/>
                          <a:pt x="269" y="275"/>
                          <a:pt x="269" y="275"/>
                        </a:cubicBezTo>
                        <a:lnTo>
                          <a:pt x="270" y="276"/>
                        </a:lnTo>
                        <a:close/>
                        <a:moveTo>
                          <a:pt x="385" y="275"/>
                        </a:moveTo>
                        <a:cubicBezTo>
                          <a:pt x="385" y="276"/>
                          <a:pt x="385" y="276"/>
                          <a:pt x="385" y="276"/>
                        </a:cubicBezTo>
                        <a:cubicBezTo>
                          <a:pt x="386" y="276"/>
                          <a:pt x="386" y="276"/>
                          <a:pt x="386" y="276"/>
                        </a:cubicBezTo>
                        <a:cubicBezTo>
                          <a:pt x="386" y="275"/>
                          <a:pt x="386" y="275"/>
                          <a:pt x="386" y="275"/>
                        </a:cubicBezTo>
                        <a:cubicBezTo>
                          <a:pt x="385" y="273"/>
                          <a:pt x="385" y="273"/>
                          <a:pt x="385" y="273"/>
                        </a:cubicBezTo>
                        <a:lnTo>
                          <a:pt x="385" y="275"/>
                        </a:lnTo>
                        <a:close/>
                        <a:moveTo>
                          <a:pt x="202" y="267"/>
                        </a:moveTo>
                        <a:cubicBezTo>
                          <a:pt x="202" y="269"/>
                          <a:pt x="202" y="269"/>
                          <a:pt x="202" y="269"/>
                        </a:cubicBezTo>
                        <a:cubicBezTo>
                          <a:pt x="202" y="269"/>
                          <a:pt x="202" y="269"/>
                          <a:pt x="202" y="269"/>
                        </a:cubicBezTo>
                        <a:cubicBezTo>
                          <a:pt x="203" y="272"/>
                          <a:pt x="203" y="272"/>
                          <a:pt x="203" y="272"/>
                        </a:cubicBezTo>
                        <a:cubicBezTo>
                          <a:pt x="203" y="273"/>
                          <a:pt x="203" y="273"/>
                          <a:pt x="203" y="273"/>
                        </a:cubicBezTo>
                        <a:cubicBezTo>
                          <a:pt x="203" y="274"/>
                          <a:pt x="203" y="274"/>
                          <a:pt x="203" y="274"/>
                        </a:cubicBezTo>
                        <a:cubicBezTo>
                          <a:pt x="203" y="275"/>
                          <a:pt x="203" y="275"/>
                          <a:pt x="203" y="275"/>
                        </a:cubicBezTo>
                        <a:cubicBezTo>
                          <a:pt x="204" y="276"/>
                          <a:pt x="204" y="276"/>
                          <a:pt x="204" y="276"/>
                        </a:cubicBezTo>
                        <a:cubicBezTo>
                          <a:pt x="206" y="276"/>
                          <a:pt x="206" y="276"/>
                          <a:pt x="206" y="276"/>
                        </a:cubicBezTo>
                        <a:cubicBezTo>
                          <a:pt x="207" y="275"/>
                          <a:pt x="207" y="275"/>
                          <a:pt x="207" y="275"/>
                        </a:cubicBezTo>
                        <a:cubicBezTo>
                          <a:pt x="208" y="274"/>
                          <a:pt x="208" y="274"/>
                          <a:pt x="208" y="274"/>
                        </a:cubicBezTo>
                        <a:cubicBezTo>
                          <a:pt x="207" y="273"/>
                          <a:pt x="207" y="273"/>
                          <a:pt x="207" y="273"/>
                        </a:cubicBezTo>
                        <a:cubicBezTo>
                          <a:pt x="206" y="271"/>
                          <a:pt x="206" y="271"/>
                          <a:pt x="206" y="271"/>
                        </a:cubicBezTo>
                        <a:cubicBezTo>
                          <a:pt x="206" y="270"/>
                          <a:pt x="206" y="270"/>
                          <a:pt x="206" y="270"/>
                        </a:cubicBezTo>
                        <a:cubicBezTo>
                          <a:pt x="205" y="269"/>
                          <a:pt x="205" y="269"/>
                          <a:pt x="205" y="269"/>
                        </a:cubicBezTo>
                        <a:cubicBezTo>
                          <a:pt x="204" y="269"/>
                          <a:pt x="204" y="269"/>
                          <a:pt x="204" y="269"/>
                        </a:cubicBezTo>
                        <a:cubicBezTo>
                          <a:pt x="204" y="268"/>
                          <a:pt x="204" y="268"/>
                          <a:pt x="204" y="268"/>
                        </a:cubicBezTo>
                        <a:cubicBezTo>
                          <a:pt x="205" y="267"/>
                          <a:pt x="205" y="267"/>
                          <a:pt x="205" y="267"/>
                        </a:cubicBezTo>
                        <a:cubicBezTo>
                          <a:pt x="206" y="267"/>
                          <a:pt x="206" y="267"/>
                          <a:pt x="206" y="267"/>
                        </a:cubicBezTo>
                        <a:cubicBezTo>
                          <a:pt x="206" y="266"/>
                          <a:pt x="206" y="266"/>
                          <a:pt x="206" y="266"/>
                        </a:cubicBezTo>
                        <a:cubicBezTo>
                          <a:pt x="206" y="265"/>
                          <a:pt x="206" y="265"/>
                          <a:pt x="206" y="265"/>
                        </a:cubicBezTo>
                        <a:cubicBezTo>
                          <a:pt x="206" y="265"/>
                          <a:pt x="206" y="265"/>
                          <a:pt x="206" y="265"/>
                        </a:cubicBezTo>
                        <a:cubicBezTo>
                          <a:pt x="205" y="264"/>
                          <a:pt x="205" y="264"/>
                          <a:pt x="205" y="264"/>
                        </a:cubicBezTo>
                        <a:cubicBezTo>
                          <a:pt x="206" y="264"/>
                          <a:pt x="206" y="264"/>
                          <a:pt x="206" y="264"/>
                        </a:cubicBezTo>
                        <a:cubicBezTo>
                          <a:pt x="206" y="262"/>
                          <a:pt x="206" y="262"/>
                          <a:pt x="206" y="262"/>
                        </a:cubicBezTo>
                        <a:cubicBezTo>
                          <a:pt x="206" y="261"/>
                          <a:pt x="206" y="261"/>
                          <a:pt x="206" y="261"/>
                        </a:cubicBezTo>
                        <a:cubicBezTo>
                          <a:pt x="205" y="262"/>
                          <a:pt x="205" y="262"/>
                          <a:pt x="205" y="262"/>
                        </a:cubicBezTo>
                        <a:cubicBezTo>
                          <a:pt x="205" y="263"/>
                          <a:pt x="205" y="263"/>
                          <a:pt x="205" y="263"/>
                        </a:cubicBezTo>
                        <a:cubicBezTo>
                          <a:pt x="204" y="265"/>
                          <a:pt x="204" y="265"/>
                          <a:pt x="204" y="265"/>
                        </a:cubicBezTo>
                        <a:cubicBezTo>
                          <a:pt x="204" y="264"/>
                          <a:pt x="204" y="264"/>
                          <a:pt x="204" y="264"/>
                        </a:cubicBezTo>
                        <a:cubicBezTo>
                          <a:pt x="204" y="264"/>
                          <a:pt x="204" y="264"/>
                          <a:pt x="204" y="264"/>
                        </a:cubicBezTo>
                        <a:cubicBezTo>
                          <a:pt x="204" y="263"/>
                          <a:pt x="204" y="263"/>
                          <a:pt x="204" y="263"/>
                        </a:cubicBezTo>
                        <a:cubicBezTo>
                          <a:pt x="205" y="261"/>
                          <a:pt x="205" y="261"/>
                          <a:pt x="205" y="261"/>
                        </a:cubicBezTo>
                        <a:cubicBezTo>
                          <a:pt x="204" y="261"/>
                          <a:pt x="204" y="261"/>
                          <a:pt x="204" y="261"/>
                        </a:cubicBezTo>
                        <a:cubicBezTo>
                          <a:pt x="204" y="261"/>
                          <a:pt x="204" y="261"/>
                          <a:pt x="204" y="261"/>
                        </a:cubicBezTo>
                        <a:cubicBezTo>
                          <a:pt x="204" y="261"/>
                          <a:pt x="204" y="261"/>
                          <a:pt x="204" y="261"/>
                        </a:cubicBezTo>
                        <a:cubicBezTo>
                          <a:pt x="203" y="260"/>
                          <a:pt x="203" y="260"/>
                          <a:pt x="203" y="260"/>
                        </a:cubicBezTo>
                        <a:cubicBezTo>
                          <a:pt x="202" y="260"/>
                          <a:pt x="202" y="260"/>
                          <a:pt x="202" y="260"/>
                        </a:cubicBezTo>
                        <a:cubicBezTo>
                          <a:pt x="202" y="262"/>
                          <a:pt x="202" y="262"/>
                          <a:pt x="202" y="262"/>
                        </a:cubicBezTo>
                        <a:cubicBezTo>
                          <a:pt x="201" y="262"/>
                          <a:pt x="201" y="262"/>
                          <a:pt x="201" y="262"/>
                        </a:cubicBezTo>
                        <a:cubicBezTo>
                          <a:pt x="201" y="263"/>
                          <a:pt x="201" y="263"/>
                          <a:pt x="201" y="263"/>
                        </a:cubicBezTo>
                        <a:cubicBezTo>
                          <a:pt x="202" y="264"/>
                          <a:pt x="202" y="264"/>
                          <a:pt x="202" y="264"/>
                        </a:cubicBezTo>
                        <a:cubicBezTo>
                          <a:pt x="203" y="263"/>
                          <a:pt x="203" y="263"/>
                          <a:pt x="203" y="263"/>
                        </a:cubicBezTo>
                        <a:cubicBezTo>
                          <a:pt x="203" y="263"/>
                          <a:pt x="203" y="263"/>
                          <a:pt x="203" y="263"/>
                        </a:cubicBezTo>
                        <a:cubicBezTo>
                          <a:pt x="203" y="264"/>
                          <a:pt x="203" y="264"/>
                          <a:pt x="203" y="264"/>
                        </a:cubicBezTo>
                        <a:cubicBezTo>
                          <a:pt x="202" y="265"/>
                          <a:pt x="202" y="265"/>
                          <a:pt x="202" y="265"/>
                        </a:cubicBezTo>
                        <a:cubicBezTo>
                          <a:pt x="203" y="266"/>
                          <a:pt x="203" y="266"/>
                          <a:pt x="203" y="266"/>
                        </a:cubicBezTo>
                        <a:cubicBezTo>
                          <a:pt x="203" y="267"/>
                          <a:pt x="203" y="267"/>
                          <a:pt x="203" y="267"/>
                        </a:cubicBezTo>
                        <a:cubicBezTo>
                          <a:pt x="203" y="266"/>
                          <a:pt x="203" y="266"/>
                          <a:pt x="203" y="266"/>
                        </a:cubicBezTo>
                        <a:lnTo>
                          <a:pt x="202" y="267"/>
                        </a:lnTo>
                        <a:close/>
                        <a:moveTo>
                          <a:pt x="408" y="274"/>
                        </a:moveTo>
                        <a:cubicBezTo>
                          <a:pt x="409" y="274"/>
                          <a:pt x="409" y="274"/>
                          <a:pt x="409" y="274"/>
                        </a:cubicBezTo>
                        <a:cubicBezTo>
                          <a:pt x="409" y="273"/>
                          <a:pt x="409" y="273"/>
                          <a:pt x="409" y="273"/>
                        </a:cubicBezTo>
                        <a:cubicBezTo>
                          <a:pt x="408" y="272"/>
                          <a:pt x="408" y="272"/>
                          <a:pt x="408" y="272"/>
                        </a:cubicBezTo>
                        <a:cubicBezTo>
                          <a:pt x="408" y="272"/>
                          <a:pt x="408" y="272"/>
                          <a:pt x="408" y="272"/>
                        </a:cubicBezTo>
                        <a:cubicBezTo>
                          <a:pt x="408" y="271"/>
                          <a:pt x="408" y="271"/>
                          <a:pt x="408" y="271"/>
                        </a:cubicBezTo>
                        <a:cubicBezTo>
                          <a:pt x="407" y="271"/>
                          <a:pt x="407" y="271"/>
                          <a:pt x="407" y="271"/>
                        </a:cubicBezTo>
                        <a:cubicBezTo>
                          <a:pt x="407" y="269"/>
                          <a:pt x="407" y="269"/>
                          <a:pt x="407" y="269"/>
                        </a:cubicBezTo>
                        <a:cubicBezTo>
                          <a:pt x="406" y="271"/>
                          <a:pt x="406" y="271"/>
                          <a:pt x="406" y="271"/>
                        </a:cubicBezTo>
                        <a:cubicBezTo>
                          <a:pt x="406" y="272"/>
                          <a:pt x="406" y="272"/>
                          <a:pt x="406" y="272"/>
                        </a:cubicBezTo>
                        <a:cubicBezTo>
                          <a:pt x="407" y="273"/>
                          <a:pt x="407" y="273"/>
                          <a:pt x="407" y="273"/>
                        </a:cubicBezTo>
                        <a:cubicBezTo>
                          <a:pt x="407" y="273"/>
                          <a:pt x="407" y="273"/>
                          <a:pt x="407" y="273"/>
                        </a:cubicBezTo>
                        <a:cubicBezTo>
                          <a:pt x="407" y="274"/>
                          <a:pt x="407" y="274"/>
                          <a:pt x="407" y="274"/>
                        </a:cubicBezTo>
                        <a:cubicBezTo>
                          <a:pt x="407" y="274"/>
                          <a:pt x="407" y="274"/>
                          <a:pt x="407" y="274"/>
                        </a:cubicBezTo>
                        <a:cubicBezTo>
                          <a:pt x="407" y="274"/>
                          <a:pt x="407" y="274"/>
                          <a:pt x="407" y="274"/>
                        </a:cubicBezTo>
                        <a:cubicBezTo>
                          <a:pt x="408" y="274"/>
                          <a:pt x="408" y="274"/>
                          <a:pt x="408" y="274"/>
                        </a:cubicBezTo>
                        <a:close/>
                        <a:moveTo>
                          <a:pt x="245" y="270"/>
                        </a:moveTo>
                        <a:cubicBezTo>
                          <a:pt x="245" y="270"/>
                          <a:pt x="245" y="270"/>
                          <a:pt x="245" y="270"/>
                        </a:cubicBezTo>
                        <a:cubicBezTo>
                          <a:pt x="245" y="270"/>
                          <a:pt x="245" y="270"/>
                          <a:pt x="245" y="270"/>
                        </a:cubicBezTo>
                        <a:cubicBezTo>
                          <a:pt x="245" y="271"/>
                          <a:pt x="245" y="271"/>
                          <a:pt x="245" y="271"/>
                        </a:cubicBezTo>
                        <a:cubicBezTo>
                          <a:pt x="246" y="272"/>
                          <a:pt x="246" y="272"/>
                          <a:pt x="246" y="272"/>
                        </a:cubicBezTo>
                        <a:cubicBezTo>
                          <a:pt x="247" y="272"/>
                          <a:pt x="247" y="272"/>
                          <a:pt x="247" y="272"/>
                        </a:cubicBezTo>
                        <a:cubicBezTo>
                          <a:pt x="248" y="273"/>
                          <a:pt x="248" y="273"/>
                          <a:pt x="248" y="273"/>
                        </a:cubicBezTo>
                        <a:cubicBezTo>
                          <a:pt x="247" y="273"/>
                          <a:pt x="247" y="273"/>
                          <a:pt x="247" y="273"/>
                        </a:cubicBezTo>
                        <a:cubicBezTo>
                          <a:pt x="246" y="274"/>
                          <a:pt x="246" y="274"/>
                          <a:pt x="246" y="274"/>
                        </a:cubicBezTo>
                        <a:cubicBezTo>
                          <a:pt x="248" y="273"/>
                          <a:pt x="248" y="273"/>
                          <a:pt x="248" y="273"/>
                        </a:cubicBezTo>
                        <a:cubicBezTo>
                          <a:pt x="249" y="273"/>
                          <a:pt x="249" y="273"/>
                          <a:pt x="249" y="273"/>
                        </a:cubicBezTo>
                        <a:cubicBezTo>
                          <a:pt x="249" y="273"/>
                          <a:pt x="249" y="273"/>
                          <a:pt x="249" y="273"/>
                        </a:cubicBezTo>
                        <a:cubicBezTo>
                          <a:pt x="250" y="273"/>
                          <a:pt x="250" y="273"/>
                          <a:pt x="250" y="273"/>
                        </a:cubicBezTo>
                        <a:cubicBezTo>
                          <a:pt x="251" y="273"/>
                          <a:pt x="251" y="273"/>
                          <a:pt x="251" y="273"/>
                        </a:cubicBezTo>
                        <a:cubicBezTo>
                          <a:pt x="251" y="273"/>
                          <a:pt x="251" y="273"/>
                          <a:pt x="251" y="273"/>
                        </a:cubicBezTo>
                        <a:cubicBezTo>
                          <a:pt x="252" y="273"/>
                          <a:pt x="252" y="273"/>
                          <a:pt x="252" y="273"/>
                        </a:cubicBezTo>
                        <a:cubicBezTo>
                          <a:pt x="252" y="273"/>
                          <a:pt x="252" y="273"/>
                          <a:pt x="252" y="273"/>
                        </a:cubicBezTo>
                        <a:cubicBezTo>
                          <a:pt x="253" y="273"/>
                          <a:pt x="253" y="273"/>
                          <a:pt x="253" y="273"/>
                        </a:cubicBezTo>
                        <a:cubicBezTo>
                          <a:pt x="254" y="272"/>
                          <a:pt x="254" y="272"/>
                          <a:pt x="254" y="272"/>
                        </a:cubicBezTo>
                        <a:cubicBezTo>
                          <a:pt x="254" y="272"/>
                          <a:pt x="254" y="272"/>
                          <a:pt x="254" y="272"/>
                        </a:cubicBezTo>
                        <a:cubicBezTo>
                          <a:pt x="255" y="272"/>
                          <a:pt x="255" y="272"/>
                          <a:pt x="255" y="272"/>
                        </a:cubicBezTo>
                        <a:cubicBezTo>
                          <a:pt x="256" y="273"/>
                          <a:pt x="256" y="273"/>
                          <a:pt x="256" y="273"/>
                        </a:cubicBezTo>
                        <a:cubicBezTo>
                          <a:pt x="257" y="272"/>
                          <a:pt x="257" y="272"/>
                          <a:pt x="257" y="272"/>
                        </a:cubicBezTo>
                        <a:cubicBezTo>
                          <a:pt x="258" y="271"/>
                          <a:pt x="258" y="271"/>
                          <a:pt x="258" y="271"/>
                        </a:cubicBezTo>
                        <a:cubicBezTo>
                          <a:pt x="259" y="271"/>
                          <a:pt x="259" y="271"/>
                          <a:pt x="259" y="271"/>
                        </a:cubicBezTo>
                        <a:cubicBezTo>
                          <a:pt x="260" y="270"/>
                          <a:pt x="260" y="270"/>
                          <a:pt x="260" y="270"/>
                        </a:cubicBezTo>
                        <a:cubicBezTo>
                          <a:pt x="261" y="270"/>
                          <a:pt x="261" y="270"/>
                          <a:pt x="261" y="270"/>
                        </a:cubicBezTo>
                        <a:cubicBezTo>
                          <a:pt x="261" y="270"/>
                          <a:pt x="261" y="270"/>
                          <a:pt x="261" y="270"/>
                        </a:cubicBezTo>
                        <a:cubicBezTo>
                          <a:pt x="261" y="270"/>
                          <a:pt x="261" y="270"/>
                          <a:pt x="261" y="270"/>
                        </a:cubicBezTo>
                        <a:cubicBezTo>
                          <a:pt x="263" y="269"/>
                          <a:pt x="263" y="269"/>
                          <a:pt x="263" y="269"/>
                        </a:cubicBezTo>
                        <a:cubicBezTo>
                          <a:pt x="263" y="269"/>
                          <a:pt x="263" y="269"/>
                          <a:pt x="263" y="269"/>
                        </a:cubicBezTo>
                        <a:cubicBezTo>
                          <a:pt x="264" y="269"/>
                          <a:pt x="264" y="269"/>
                          <a:pt x="264" y="269"/>
                        </a:cubicBezTo>
                        <a:cubicBezTo>
                          <a:pt x="265" y="270"/>
                          <a:pt x="265" y="270"/>
                          <a:pt x="265" y="270"/>
                        </a:cubicBezTo>
                        <a:cubicBezTo>
                          <a:pt x="265" y="270"/>
                          <a:pt x="265" y="270"/>
                          <a:pt x="265" y="270"/>
                        </a:cubicBezTo>
                        <a:cubicBezTo>
                          <a:pt x="266" y="270"/>
                          <a:pt x="266" y="270"/>
                          <a:pt x="266" y="270"/>
                        </a:cubicBezTo>
                        <a:cubicBezTo>
                          <a:pt x="267" y="270"/>
                          <a:pt x="267" y="270"/>
                          <a:pt x="267" y="270"/>
                        </a:cubicBezTo>
                        <a:cubicBezTo>
                          <a:pt x="267" y="270"/>
                          <a:pt x="267" y="270"/>
                          <a:pt x="267" y="270"/>
                        </a:cubicBezTo>
                        <a:cubicBezTo>
                          <a:pt x="268" y="271"/>
                          <a:pt x="268" y="271"/>
                          <a:pt x="268" y="271"/>
                        </a:cubicBezTo>
                        <a:cubicBezTo>
                          <a:pt x="269" y="272"/>
                          <a:pt x="269" y="272"/>
                          <a:pt x="269" y="272"/>
                        </a:cubicBezTo>
                        <a:cubicBezTo>
                          <a:pt x="270" y="272"/>
                          <a:pt x="270" y="272"/>
                          <a:pt x="270" y="272"/>
                        </a:cubicBezTo>
                        <a:cubicBezTo>
                          <a:pt x="271" y="272"/>
                          <a:pt x="271" y="272"/>
                          <a:pt x="271" y="272"/>
                        </a:cubicBezTo>
                        <a:cubicBezTo>
                          <a:pt x="272" y="272"/>
                          <a:pt x="272" y="272"/>
                          <a:pt x="272" y="272"/>
                        </a:cubicBezTo>
                        <a:cubicBezTo>
                          <a:pt x="273" y="272"/>
                          <a:pt x="273" y="272"/>
                          <a:pt x="273" y="272"/>
                        </a:cubicBezTo>
                        <a:cubicBezTo>
                          <a:pt x="273" y="271"/>
                          <a:pt x="273" y="271"/>
                          <a:pt x="273" y="271"/>
                        </a:cubicBezTo>
                        <a:cubicBezTo>
                          <a:pt x="274" y="271"/>
                          <a:pt x="274" y="271"/>
                          <a:pt x="274" y="271"/>
                        </a:cubicBezTo>
                        <a:cubicBezTo>
                          <a:pt x="271" y="271"/>
                          <a:pt x="271" y="271"/>
                          <a:pt x="271" y="271"/>
                        </a:cubicBezTo>
                        <a:cubicBezTo>
                          <a:pt x="270" y="271"/>
                          <a:pt x="270" y="271"/>
                          <a:pt x="270" y="271"/>
                        </a:cubicBezTo>
                        <a:cubicBezTo>
                          <a:pt x="269" y="271"/>
                          <a:pt x="269" y="271"/>
                          <a:pt x="269" y="271"/>
                        </a:cubicBezTo>
                        <a:cubicBezTo>
                          <a:pt x="267" y="269"/>
                          <a:pt x="267" y="269"/>
                          <a:pt x="267" y="269"/>
                        </a:cubicBezTo>
                        <a:cubicBezTo>
                          <a:pt x="267" y="269"/>
                          <a:pt x="267" y="269"/>
                          <a:pt x="267" y="269"/>
                        </a:cubicBezTo>
                        <a:cubicBezTo>
                          <a:pt x="264" y="269"/>
                          <a:pt x="264" y="269"/>
                          <a:pt x="264" y="269"/>
                        </a:cubicBezTo>
                        <a:cubicBezTo>
                          <a:pt x="264" y="269"/>
                          <a:pt x="264" y="269"/>
                          <a:pt x="264" y="269"/>
                        </a:cubicBezTo>
                        <a:cubicBezTo>
                          <a:pt x="264" y="268"/>
                          <a:pt x="264" y="268"/>
                          <a:pt x="264" y="268"/>
                        </a:cubicBezTo>
                        <a:cubicBezTo>
                          <a:pt x="263" y="268"/>
                          <a:pt x="263" y="268"/>
                          <a:pt x="263" y="268"/>
                        </a:cubicBezTo>
                        <a:cubicBezTo>
                          <a:pt x="262" y="269"/>
                          <a:pt x="262" y="269"/>
                          <a:pt x="262" y="269"/>
                        </a:cubicBezTo>
                        <a:cubicBezTo>
                          <a:pt x="262" y="269"/>
                          <a:pt x="262" y="269"/>
                          <a:pt x="262" y="269"/>
                        </a:cubicBezTo>
                        <a:cubicBezTo>
                          <a:pt x="261" y="270"/>
                          <a:pt x="261" y="270"/>
                          <a:pt x="261" y="270"/>
                        </a:cubicBezTo>
                        <a:cubicBezTo>
                          <a:pt x="260" y="269"/>
                          <a:pt x="260" y="269"/>
                          <a:pt x="260" y="269"/>
                        </a:cubicBezTo>
                        <a:cubicBezTo>
                          <a:pt x="259" y="271"/>
                          <a:pt x="259" y="271"/>
                          <a:pt x="259" y="271"/>
                        </a:cubicBezTo>
                        <a:cubicBezTo>
                          <a:pt x="257" y="271"/>
                          <a:pt x="257" y="271"/>
                          <a:pt x="257" y="271"/>
                        </a:cubicBezTo>
                        <a:cubicBezTo>
                          <a:pt x="257" y="271"/>
                          <a:pt x="257" y="271"/>
                          <a:pt x="257" y="271"/>
                        </a:cubicBezTo>
                        <a:cubicBezTo>
                          <a:pt x="256" y="271"/>
                          <a:pt x="256" y="271"/>
                          <a:pt x="256" y="271"/>
                        </a:cubicBezTo>
                        <a:cubicBezTo>
                          <a:pt x="255" y="271"/>
                          <a:pt x="255" y="271"/>
                          <a:pt x="255" y="271"/>
                        </a:cubicBezTo>
                        <a:cubicBezTo>
                          <a:pt x="255" y="271"/>
                          <a:pt x="255" y="271"/>
                          <a:pt x="255" y="271"/>
                        </a:cubicBezTo>
                        <a:cubicBezTo>
                          <a:pt x="255" y="271"/>
                          <a:pt x="255" y="271"/>
                          <a:pt x="255" y="271"/>
                        </a:cubicBezTo>
                        <a:cubicBezTo>
                          <a:pt x="254" y="270"/>
                          <a:pt x="254" y="270"/>
                          <a:pt x="254" y="270"/>
                        </a:cubicBezTo>
                        <a:cubicBezTo>
                          <a:pt x="253" y="271"/>
                          <a:pt x="253" y="271"/>
                          <a:pt x="253" y="271"/>
                        </a:cubicBezTo>
                        <a:cubicBezTo>
                          <a:pt x="252" y="271"/>
                          <a:pt x="252" y="271"/>
                          <a:pt x="252" y="271"/>
                        </a:cubicBezTo>
                        <a:cubicBezTo>
                          <a:pt x="252" y="270"/>
                          <a:pt x="252" y="270"/>
                          <a:pt x="252" y="270"/>
                        </a:cubicBezTo>
                        <a:cubicBezTo>
                          <a:pt x="251" y="270"/>
                          <a:pt x="251" y="270"/>
                          <a:pt x="251" y="270"/>
                        </a:cubicBezTo>
                        <a:cubicBezTo>
                          <a:pt x="250" y="272"/>
                          <a:pt x="250" y="272"/>
                          <a:pt x="250" y="272"/>
                        </a:cubicBezTo>
                        <a:cubicBezTo>
                          <a:pt x="249" y="271"/>
                          <a:pt x="249" y="271"/>
                          <a:pt x="249" y="271"/>
                        </a:cubicBezTo>
                        <a:cubicBezTo>
                          <a:pt x="249" y="271"/>
                          <a:pt x="249" y="271"/>
                          <a:pt x="249" y="271"/>
                        </a:cubicBezTo>
                        <a:cubicBezTo>
                          <a:pt x="247" y="271"/>
                          <a:pt x="247" y="271"/>
                          <a:pt x="247" y="271"/>
                        </a:cubicBezTo>
                        <a:cubicBezTo>
                          <a:pt x="248" y="271"/>
                          <a:pt x="248" y="271"/>
                          <a:pt x="248" y="271"/>
                        </a:cubicBezTo>
                        <a:cubicBezTo>
                          <a:pt x="248" y="270"/>
                          <a:pt x="248" y="270"/>
                          <a:pt x="248" y="270"/>
                        </a:cubicBezTo>
                        <a:cubicBezTo>
                          <a:pt x="247" y="270"/>
                          <a:pt x="247" y="270"/>
                          <a:pt x="247" y="270"/>
                        </a:cubicBezTo>
                        <a:cubicBezTo>
                          <a:pt x="246" y="270"/>
                          <a:pt x="246" y="270"/>
                          <a:pt x="246" y="270"/>
                        </a:cubicBezTo>
                        <a:cubicBezTo>
                          <a:pt x="246" y="270"/>
                          <a:pt x="246" y="270"/>
                          <a:pt x="246" y="270"/>
                        </a:cubicBezTo>
                        <a:cubicBezTo>
                          <a:pt x="246" y="269"/>
                          <a:pt x="246" y="269"/>
                          <a:pt x="246" y="269"/>
                        </a:cubicBezTo>
                        <a:cubicBezTo>
                          <a:pt x="245" y="269"/>
                          <a:pt x="245" y="269"/>
                          <a:pt x="245" y="269"/>
                        </a:cubicBezTo>
                        <a:cubicBezTo>
                          <a:pt x="245" y="268"/>
                          <a:pt x="245" y="268"/>
                          <a:pt x="245" y="268"/>
                        </a:cubicBezTo>
                        <a:cubicBezTo>
                          <a:pt x="245" y="268"/>
                          <a:pt x="245" y="268"/>
                          <a:pt x="245" y="268"/>
                        </a:cubicBezTo>
                        <a:cubicBezTo>
                          <a:pt x="245" y="267"/>
                          <a:pt x="245" y="267"/>
                          <a:pt x="245" y="267"/>
                        </a:cubicBezTo>
                        <a:cubicBezTo>
                          <a:pt x="246" y="266"/>
                          <a:pt x="246" y="266"/>
                          <a:pt x="246" y="266"/>
                        </a:cubicBezTo>
                        <a:cubicBezTo>
                          <a:pt x="246" y="265"/>
                          <a:pt x="246" y="265"/>
                          <a:pt x="246" y="265"/>
                        </a:cubicBezTo>
                        <a:cubicBezTo>
                          <a:pt x="247" y="265"/>
                          <a:pt x="247" y="265"/>
                          <a:pt x="247" y="265"/>
                        </a:cubicBezTo>
                        <a:cubicBezTo>
                          <a:pt x="247" y="264"/>
                          <a:pt x="247" y="264"/>
                          <a:pt x="247" y="264"/>
                        </a:cubicBezTo>
                        <a:cubicBezTo>
                          <a:pt x="246" y="264"/>
                          <a:pt x="246" y="264"/>
                          <a:pt x="246" y="264"/>
                        </a:cubicBezTo>
                        <a:cubicBezTo>
                          <a:pt x="245" y="264"/>
                          <a:pt x="245" y="264"/>
                          <a:pt x="245" y="264"/>
                        </a:cubicBezTo>
                        <a:cubicBezTo>
                          <a:pt x="244" y="266"/>
                          <a:pt x="244" y="266"/>
                          <a:pt x="244" y="266"/>
                        </a:cubicBezTo>
                        <a:cubicBezTo>
                          <a:pt x="244" y="267"/>
                          <a:pt x="244" y="267"/>
                          <a:pt x="244" y="267"/>
                        </a:cubicBezTo>
                        <a:cubicBezTo>
                          <a:pt x="244" y="267"/>
                          <a:pt x="244" y="267"/>
                          <a:pt x="244" y="267"/>
                        </a:cubicBezTo>
                        <a:cubicBezTo>
                          <a:pt x="244" y="267"/>
                          <a:pt x="244" y="267"/>
                          <a:pt x="244" y="267"/>
                        </a:cubicBezTo>
                        <a:cubicBezTo>
                          <a:pt x="243" y="268"/>
                          <a:pt x="243" y="268"/>
                          <a:pt x="243" y="268"/>
                        </a:cubicBezTo>
                        <a:cubicBezTo>
                          <a:pt x="243" y="269"/>
                          <a:pt x="243" y="269"/>
                          <a:pt x="243" y="269"/>
                        </a:cubicBezTo>
                        <a:cubicBezTo>
                          <a:pt x="243" y="269"/>
                          <a:pt x="243" y="269"/>
                          <a:pt x="243" y="269"/>
                        </a:cubicBezTo>
                        <a:cubicBezTo>
                          <a:pt x="244" y="270"/>
                          <a:pt x="244" y="270"/>
                          <a:pt x="244" y="270"/>
                        </a:cubicBezTo>
                        <a:cubicBezTo>
                          <a:pt x="244" y="269"/>
                          <a:pt x="244" y="269"/>
                          <a:pt x="244" y="269"/>
                        </a:cubicBezTo>
                        <a:lnTo>
                          <a:pt x="245" y="270"/>
                        </a:lnTo>
                        <a:close/>
                        <a:moveTo>
                          <a:pt x="236" y="271"/>
                        </a:moveTo>
                        <a:cubicBezTo>
                          <a:pt x="236" y="272"/>
                          <a:pt x="236" y="272"/>
                          <a:pt x="236" y="272"/>
                        </a:cubicBezTo>
                        <a:cubicBezTo>
                          <a:pt x="236" y="273"/>
                          <a:pt x="236" y="273"/>
                          <a:pt x="236" y="273"/>
                        </a:cubicBezTo>
                        <a:cubicBezTo>
                          <a:pt x="237" y="271"/>
                          <a:pt x="237" y="271"/>
                          <a:pt x="237" y="271"/>
                        </a:cubicBezTo>
                        <a:cubicBezTo>
                          <a:pt x="238" y="271"/>
                          <a:pt x="238" y="271"/>
                          <a:pt x="238" y="271"/>
                        </a:cubicBezTo>
                        <a:cubicBezTo>
                          <a:pt x="238" y="270"/>
                          <a:pt x="238" y="270"/>
                          <a:pt x="238" y="270"/>
                        </a:cubicBezTo>
                        <a:cubicBezTo>
                          <a:pt x="238" y="269"/>
                          <a:pt x="238" y="269"/>
                          <a:pt x="238" y="269"/>
                        </a:cubicBezTo>
                        <a:cubicBezTo>
                          <a:pt x="237" y="269"/>
                          <a:pt x="237" y="269"/>
                          <a:pt x="237" y="269"/>
                        </a:cubicBezTo>
                        <a:cubicBezTo>
                          <a:pt x="236" y="268"/>
                          <a:pt x="236" y="268"/>
                          <a:pt x="236" y="268"/>
                        </a:cubicBezTo>
                        <a:cubicBezTo>
                          <a:pt x="236" y="269"/>
                          <a:pt x="236" y="269"/>
                          <a:pt x="236" y="269"/>
                        </a:cubicBezTo>
                        <a:cubicBezTo>
                          <a:pt x="235" y="270"/>
                          <a:pt x="235" y="270"/>
                          <a:pt x="235" y="270"/>
                        </a:cubicBezTo>
                        <a:cubicBezTo>
                          <a:pt x="235" y="271"/>
                          <a:pt x="235" y="271"/>
                          <a:pt x="235" y="271"/>
                        </a:cubicBezTo>
                        <a:cubicBezTo>
                          <a:pt x="236" y="271"/>
                          <a:pt x="236" y="271"/>
                          <a:pt x="236" y="271"/>
                        </a:cubicBezTo>
                        <a:cubicBezTo>
                          <a:pt x="236" y="271"/>
                          <a:pt x="236" y="271"/>
                          <a:pt x="236" y="271"/>
                        </a:cubicBezTo>
                        <a:cubicBezTo>
                          <a:pt x="236" y="271"/>
                          <a:pt x="236" y="271"/>
                          <a:pt x="236" y="271"/>
                        </a:cubicBezTo>
                        <a:close/>
                        <a:moveTo>
                          <a:pt x="394" y="270"/>
                        </a:moveTo>
                        <a:cubicBezTo>
                          <a:pt x="395" y="271"/>
                          <a:pt x="395" y="271"/>
                          <a:pt x="395" y="271"/>
                        </a:cubicBezTo>
                        <a:cubicBezTo>
                          <a:pt x="395" y="271"/>
                          <a:pt x="395" y="271"/>
                          <a:pt x="395" y="271"/>
                        </a:cubicBezTo>
                        <a:cubicBezTo>
                          <a:pt x="396" y="271"/>
                          <a:pt x="396" y="271"/>
                          <a:pt x="396" y="271"/>
                        </a:cubicBezTo>
                        <a:cubicBezTo>
                          <a:pt x="397" y="270"/>
                          <a:pt x="397" y="270"/>
                          <a:pt x="397" y="270"/>
                        </a:cubicBezTo>
                        <a:cubicBezTo>
                          <a:pt x="396" y="269"/>
                          <a:pt x="396" y="269"/>
                          <a:pt x="396" y="269"/>
                        </a:cubicBezTo>
                        <a:cubicBezTo>
                          <a:pt x="395" y="269"/>
                          <a:pt x="395" y="269"/>
                          <a:pt x="395" y="269"/>
                        </a:cubicBezTo>
                        <a:cubicBezTo>
                          <a:pt x="396" y="269"/>
                          <a:pt x="396" y="269"/>
                          <a:pt x="396" y="269"/>
                        </a:cubicBezTo>
                        <a:cubicBezTo>
                          <a:pt x="396" y="268"/>
                          <a:pt x="396" y="268"/>
                          <a:pt x="396" y="268"/>
                        </a:cubicBezTo>
                        <a:cubicBezTo>
                          <a:pt x="397" y="267"/>
                          <a:pt x="397" y="267"/>
                          <a:pt x="397" y="267"/>
                        </a:cubicBezTo>
                        <a:cubicBezTo>
                          <a:pt x="396" y="266"/>
                          <a:pt x="396" y="266"/>
                          <a:pt x="396" y="266"/>
                        </a:cubicBezTo>
                        <a:cubicBezTo>
                          <a:pt x="396" y="266"/>
                          <a:pt x="396" y="266"/>
                          <a:pt x="396" y="266"/>
                        </a:cubicBezTo>
                        <a:cubicBezTo>
                          <a:pt x="395" y="266"/>
                          <a:pt x="395" y="266"/>
                          <a:pt x="395" y="266"/>
                        </a:cubicBezTo>
                        <a:cubicBezTo>
                          <a:pt x="394" y="267"/>
                          <a:pt x="394" y="267"/>
                          <a:pt x="394" y="267"/>
                        </a:cubicBezTo>
                        <a:cubicBezTo>
                          <a:pt x="395" y="267"/>
                          <a:pt x="395" y="267"/>
                          <a:pt x="395" y="267"/>
                        </a:cubicBezTo>
                        <a:cubicBezTo>
                          <a:pt x="394" y="267"/>
                          <a:pt x="394" y="267"/>
                          <a:pt x="394" y="267"/>
                        </a:cubicBezTo>
                        <a:cubicBezTo>
                          <a:pt x="394" y="269"/>
                          <a:pt x="394" y="269"/>
                          <a:pt x="394" y="269"/>
                        </a:cubicBezTo>
                        <a:cubicBezTo>
                          <a:pt x="394" y="269"/>
                          <a:pt x="394" y="269"/>
                          <a:pt x="394" y="269"/>
                        </a:cubicBezTo>
                        <a:cubicBezTo>
                          <a:pt x="393" y="269"/>
                          <a:pt x="393" y="269"/>
                          <a:pt x="393" y="269"/>
                        </a:cubicBezTo>
                        <a:cubicBezTo>
                          <a:pt x="393" y="269"/>
                          <a:pt x="393" y="269"/>
                          <a:pt x="393" y="269"/>
                        </a:cubicBezTo>
                        <a:lnTo>
                          <a:pt x="394" y="270"/>
                        </a:lnTo>
                        <a:close/>
                        <a:moveTo>
                          <a:pt x="402" y="270"/>
                        </a:moveTo>
                        <a:cubicBezTo>
                          <a:pt x="403" y="270"/>
                          <a:pt x="403" y="270"/>
                          <a:pt x="403" y="270"/>
                        </a:cubicBezTo>
                        <a:cubicBezTo>
                          <a:pt x="403" y="271"/>
                          <a:pt x="403" y="271"/>
                          <a:pt x="403" y="271"/>
                        </a:cubicBezTo>
                        <a:cubicBezTo>
                          <a:pt x="404" y="271"/>
                          <a:pt x="404" y="271"/>
                          <a:pt x="404" y="271"/>
                        </a:cubicBezTo>
                        <a:cubicBezTo>
                          <a:pt x="405" y="271"/>
                          <a:pt x="405" y="271"/>
                          <a:pt x="405" y="271"/>
                        </a:cubicBezTo>
                        <a:cubicBezTo>
                          <a:pt x="406" y="271"/>
                          <a:pt x="406" y="271"/>
                          <a:pt x="406" y="271"/>
                        </a:cubicBezTo>
                        <a:cubicBezTo>
                          <a:pt x="406" y="269"/>
                          <a:pt x="406" y="269"/>
                          <a:pt x="406" y="269"/>
                        </a:cubicBezTo>
                        <a:cubicBezTo>
                          <a:pt x="406" y="269"/>
                          <a:pt x="406" y="269"/>
                          <a:pt x="406" y="269"/>
                        </a:cubicBezTo>
                        <a:cubicBezTo>
                          <a:pt x="405" y="269"/>
                          <a:pt x="405" y="269"/>
                          <a:pt x="405" y="269"/>
                        </a:cubicBezTo>
                        <a:cubicBezTo>
                          <a:pt x="405" y="269"/>
                          <a:pt x="405" y="269"/>
                          <a:pt x="405" y="269"/>
                        </a:cubicBezTo>
                        <a:cubicBezTo>
                          <a:pt x="406" y="268"/>
                          <a:pt x="406" y="268"/>
                          <a:pt x="406" y="268"/>
                        </a:cubicBezTo>
                        <a:cubicBezTo>
                          <a:pt x="405" y="267"/>
                          <a:pt x="405" y="267"/>
                          <a:pt x="405" y="267"/>
                        </a:cubicBezTo>
                        <a:cubicBezTo>
                          <a:pt x="404" y="266"/>
                          <a:pt x="404" y="266"/>
                          <a:pt x="404" y="266"/>
                        </a:cubicBezTo>
                        <a:cubicBezTo>
                          <a:pt x="404" y="266"/>
                          <a:pt x="404" y="266"/>
                          <a:pt x="404" y="266"/>
                        </a:cubicBezTo>
                        <a:cubicBezTo>
                          <a:pt x="404" y="265"/>
                          <a:pt x="404" y="265"/>
                          <a:pt x="404" y="265"/>
                        </a:cubicBezTo>
                        <a:cubicBezTo>
                          <a:pt x="404" y="265"/>
                          <a:pt x="404" y="265"/>
                          <a:pt x="404" y="265"/>
                        </a:cubicBezTo>
                        <a:cubicBezTo>
                          <a:pt x="405" y="263"/>
                          <a:pt x="405" y="263"/>
                          <a:pt x="405" y="263"/>
                        </a:cubicBezTo>
                        <a:cubicBezTo>
                          <a:pt x="405" y="262"/>
                          <a:pt x="405" y="262"/>
                          <a:pt x="405" y="262"/>
                        </a:cubicBezTo>
                        <a:cubicBezTo>
                          <a:pt x="404" y="261"/>
                          <a:pt x="404" y="261"/>
                          <a:pt x="404" y="261"/>
                        </a:cubicBezTo>
                        <a:cubicBezTo>
                          <a:pt x="403" y="261"/>
                          <a:pt x="403" y="261"/>
                          <a:pt x="403" y="261"/>
                        </a:cubicBezTo>
                        <a:cubicBezTo>
                          <a:pt x="402" y="261"/>
                          <a:pt x="402" y="261"/>
                          <a:pt x="402" y="261"/>
                        </a:cubicBezTo>
                        <a:cubicBezTo>
                          <a:pt x="403" y="261"/>
                          <a:pt x="403" y="261"/>
                          <a:pt x="403" y="261"/>
                        </a:cubicBezTo>
                        <a:cubicBezTo>
                          <a:pt x="403" y="260"/>
                          <a:pt x="403" y="260"/>
                          <a:pt x="403" y="260"/>
                        </a:cubicBezTo>
                        <a:cubicBezTo>
                          <a:pt x="403" y="260"/>
                          <a:pt x="403" y="260"/>
                          <a:pt x="403" y="260"/>
                        </a:cubicBezTo>
                        <a:cubicBezTo>
                          <a:pt x="403" y="259"/>
                          <a:pt x="403" y="259"/>
                          <a:pt x="403" y="259"/>
                        </a:cubicBezTo>
                        <a:cubicBezTo>
                          <a:pt x="402" y="259"/>
                          <a:pt x="402" y="259"/>
                          <a:pt x="402" y="259"/>
                        </a:cubicBezTo>
                        <a:cubicBezTo>
                          <a:pt x="403" y="258"/>
                          <a:pt x="403" y="258"/>
                          <a:pt x="403" y="258"/>
                        </a:cubicBezTo>
                        <a:cubicBezTo>
                          <a:pt x="403" y="258"/>
                          <a:pt x="403" y="258"/>
                          <a:pt x="403" y="258"/>
                        </a:cubicBezTo>
                        <a:cubicBezTo>
                          <a:pt x="403" y="258"/>
                          <a:pt x="403" y="258"/>
                          <a:pt x="403" y="258"/>
                        </a:cubicBezTo>
                        <a:cubicBezTo>
                          <a:pt x="404" y="259"/>
                          <a:pt x="404" y="259"/>
                          <a:pt x="404" y="259"/>
                        </a:cubicBezTo>
                        <a:cubicBezTo>
                          <a:pt x="405" y="260"/>
                          <a:pt x="405" y="260"/>
                          <a:pt x="405" y="260"/>
                        </a:cubicBezTo>
                        <a:cubicBezTo>
                          <a:pt x="406" y="260"/>
                          <a:pt x="406" y="260"/>
                          <a:pt x="406" y="260"/>
                        </a:cubicBezTo>
                        <a:cubicBezTo>
                          <a:pt x="407" y="260"/>
                          <a:pt x="407" y="260"/>
                          <a:pt x="407" y="260"/>
                        </a:cubicBezTo>
                        <a:cubicBezTo>
                          <a:pt x="406" y="259"/>
                          <a:pt x="406" y="259"/>
                          <a:pt x="406" y="259"/>
                        </a:cubicBezTo>
                        <a:cubicBezTo>
                          <a:pt x="405" y="258"/>
                          <a:pt x="405" y="258"/>
                          <a:pt x="405" y="258"/>
                        </a:cubicBezTo>
                        <a:cubicBezTo>
                          <a:pt x="405" y="258"/>
                          <a:pt x="405" y="258"/>
                          <a:pt x="405" y="258"/>
                        </a:cubicBezTo>
                        <a:cubicBezTo>
                          <a:pt x="405" y="257"/>
                          <a:pt x="405" y="257"/>
                          <a:pt x="405" y="257"/>
                        </a:cubicBezTo>
                        <a:cubicBezTo>
                          <a:pt x="406" y="257"/>
                          <a:pt x="406" y="257"/>
                          <a:pt x="406" y="257"/>
                        </a:cubicBezTo>
                        <a:cubicBezTo>
                          <a:pt x="407" y="257"/>
                          <a:pt x="407" y="257"/>
                          <a:pt x="407" y="257"/>
                        </a:cubicBezTo>
                        <a:cubicBezTo>
                          <a:pt x="407" y="257"/>
                          <a:pt x="407" y="257"/>
                          <a:pt x="407" y="257"/>
                        </a:cubicBezTo>
                        <a:cubicBezTo>
                          <a:pt x="408" y="258"/>
                          <a:pt x="408" y="258"/>
                          <a:pt x="408" y="258"/>
                        </a:cubicBezTo>
                        <a:cubicBezTo>
                          <a:pt x="408" y="257"/>
                          <a:pt x="408" y="257"/>
                          <a:pt x="408" y="257"/>
                        </a:cubicBezTo>
                        <a:cubicBezTo>
                          <a:pt x="409" y="257"/>
                          <a:pt x="409" y="257"/>
                          <a:pt x="409" y="257"/>
                        </a:cubicBezTo>
                        <a:cubicBezTo>
                          <a:pt x="409" y="258"/>
                          <a:pt x="409" y="258"/>
                          <a:pt x="409" y="258"/>
                        </a:cubicBezTo>
                        <a:cubicBezTo>
                          <a:pt x="410" y="258"/>
                          <a:pt x="410" y="258"/>
                          <a:pt x="410" y="258"/>
                        </a:cubicBezTo>
                        <a:cubicBezTo>
                          <a:pt x="410" y="259"/>
                          <a:pt x="410" y="259"/>
                          <a:pt x="410" y="259"/>
                        </a:cubicBezTo>
                        <a:cubicBezTo>
                          <a:pt x="411" y="258"/>
                          <a:pt x="411" y="258"/>
                          <a:pt x="411" y="258"/>
                        </a:cubicBezTo>
                        <a:cubicBezTo>
                          <a:pt x="412" y="258"/>
                          <a:pt x="412" y="258"/>
                          <a:pt x="412" y="258"/>
                        </a:cubicBezTo>
                        <a:cubicBezTo>
                          <a:pt x="412" y="258"/>
                          <a:pt x="412" y="258"/>
                          <a:pt x="412" y="258"/>
                        </a:cubicBezTo>
                        <a:cubicBezTo>
                          <a:pt x="414" y="258"/>
                          <a:pt x="414" y="258"/>
                          <a:pt x="414" y="258"/>
                        </a:cubicBezTo>
                        <a:cubicBezTo>
                          <a:pt x="413" y="257"/>
                          <a:pt x="413" y="257"/>
                          <a:pt x="413" y="257"/>
                        </a:cubicBezTo>
                        <a:cubicBezTo>
                          <a:pt x="414" y="257"/>
                          <a:pt x="414" y="257"/>
                          <a:pt x="414" y="257"/>
                        </a:cubicBezTo>
                        <a:cubicBezTo>
                          <a:pt x="415" y="257"/>
                          <a:pt x="415" y="257"/>
                          <a:pt x="415" y="257"/>
                        </a:cubicBezTo>
                        <a:cubicBezTo>
                          <a:pt x="416" y="257"/>
                          <a:pt x="416" y="257"/>
                          <a:pt x="416" y="257"/>
                        </a:cubicBezTo>
                        <a:cubicBezTo>
                          <a:pt x="416" y="256"/>
                          <a:pt x="416" y="256"/>
                          <a:pt x="416"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5" y="254"/>
                          <a:pt x="415" y="254"/>
                          <a:pt x="415" y="254"/>
                        </a:cubicBezTo>
                        <a:cubicBezTo>
                          <a:pt x="414" y="253"/>
                          <a:pt x="414" y="253"/>
                          <a:pt x="414" y="253"/>
                        </a:cubicBezTo>
                        <a:cubicBezTo>
                          <a:pt x="413" y="253"/>
                          <a:pt x="413" y="253"/>
                          <a:pt x="413" y="253"/>
                        </a:cubicBezTo>
                        <a:cubicBezTo>
                          <a:pt x="412" y="254"/>
                          <a:pt x="412" y="254"/>
                          <a:pt x="412" y="254"/>
                        </a:cubicBezTo>
                        <a:cubicBezTo>
                          <a:pt x="411" y="254"/>
                          <a:pt x="411" y="254"/>
                          <a:pt x="411" y="254"/>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2"/>
                          <a:pt x="410" y="252"/>
                          <a:pt x="410" y="252"/>
                        </a:cubicBezTo>
                        <a:cubicBezTo>
                          <a:pt x="409" y="252"/>
                          <a:pt x="409" y="252"/>
                          <a:pt x="409" y="252"/>
                        </a:cubicBezTo>
                        <a:cubicBezTo>
                          <a:pt x="409" y="251"/>
                          <a:pt x="409" y="251"/>
                          <a:pt x="409" y="251"/>
                        </a:cubicBezTo>
                        <a:cubicBezTo>
                          <a:pt x="410" y="250"/>
                          <a:pt x="410" y="250"/>
                          <a:pt x="410" y="250"/>
                        </a:cubicBezTo>
                        <a:cubicBezTo>
                          <a:pt x="410" y="250"/>
                          <a:pt x="410" y="250"/>
                          <a:pt x="410" y="250"/>
                        </a:cubicBezTo>
                        <a:cubicBezTo>
                          <a:pt x="409" y="249"/>
                          <a:pt x="409" y="249"/>
                          <a:pt x="409" y="249"/>
                        </a:cubicBezTo>
                        <a:cubicBezTo>
                          <a:pt x="409" y="249"/>
                          <a:pt x="409" y="249"/>
                          <a:pt x="409" y="249"/>
                        </a:cubicBezTo>
                        <a:cubicBezTo>
                          <a:pt x="409" y="250"/>
                          <a:pt x="409" y="250"/>
                          <a:pt x="409" y="250"/>
                        </a:cubicBezTo>
                        <a:cubicBezTo>
                          <a:pt x="409" y="251"/>
                          <a:pt x="409" y="251"/>
                          <a:pt x="409" y="251"/>
                        </a:cubicBezTo>
                        <a:cubicBezTo>
                          <a:pt x="408" y="252"/>
                          <a:pt x="408" y="252"/>
                          <a:pt x="408" y="252"/>
                        </a:cubicBezTo>
                        <a:cubicBezTo>
                          <a:pt x="408" y="253"/>
                          <a:pt x="408" y="253"/>
                          <a:pt x="408" y="253"/>
                        </a:cubicBezTo>
                        <a:cubicBezTo>
                          <a:pt x="408" y="254"/>
                          <a:pt x="408" y="254"/>
                          <a:pt x="408" y="254"/>
                        </a:cubicBezTo>
                        <a:cubicBezTo>
                          <a:pt x="408" y="253"/>
                          <a:pt x="408" y="253"/>
                          <a:pt x="408" y="253"/>
                        </a:cubicBezTo>
                        <a:cubicBezTo>
                          <a:pt x="407" y="253"/>
                          <a:pt x="407" y="253"/>
                          <a:pt x="407" y="253"/>
                        </a:cubicBezTo>
                        <a:cubicBezTo>
                          <a:pt x="406" y="253"/>
                          <a:pt x="406" y="253"/>
                          <a:pt x="406" y="253"/>
                        </a:cubicBezTo>
                        <a:cubicBezTo>
                          <a:pt x="405" y="254"/>
                          <a:pt x="405" y="254"/>
                          <a:pt x="405" y="254"/>
                        </a:cubicBezTo>
                        <a:cubicBezTo>
                          <a:pt x="405" y="254"/>
                          <a:pt x="405" y="254"/>
                          <a:pt x="405" y="254"/>
                        </a:cubicBezTo>
                        <a:cubicBezTo>
                          <a:pt x="405" y="254"/>
                          <a:pt x="405" y="254"/>
                          <a:pt x="405" y="254"/>
                        </a:cubicBezTo>
                        <a:cubicBezTo>
                          <a:pt x="404" y="254"/>
                          <a:pt x="404" y="254"/>
                          <a:pt x="404" y="254"/>
                        </a:cubicBezTo>
                        <a:cubicBezTo>
                          <a:pt x="404" y="255"/>
                          <a:pt x="404" y="255"/>
                          <a:pt x="404" y="255"/>
                        </a:cubicBezTo>
                        <a:cubicBezTo>
                          <a:pt x="403" y="254"/>
                          <a:pt x="403" y="254"/>
                          <a:pt x="403" y="254"/>
                        </a:cubicBezTo>
                        <a:cubicBezTo>
                          <a:pt x="403" y="254"/>
                          <a:pt x="403" y="254"/>
                          <a:pt x="403" y="254"/>
                        </a:cubicBezTo>
                        <a:cubicBezTo>
                          <a:pt x="403" y="253"/>
                          <a:pt x="403" y="253"/>
                          <a:pt x="403" y="253"/>
                        </a:cubicBezTo>
                        <a:cubicBezTo>
                          <a:pt x="402" y="253"/>
                          <a:pt x="402" y="253"/>
                          <a:pt x="402" y="253"/>
                        </a:cubicBezTo>
                        <a:cubicBezTo>
                          <a:pt x="402" y="254"/>
                          <a:pt x="402" y="254"/>
                          <a:pt x="402" y="254"/>
                        </a:cubicBezTo>
                        <a:cubicBezTo>
                          <a:pt x="402" y="254"/>
                          <a:pt x="402" y="254"/>
                          <a:pt x="402" y="254"/>
                        </a:cubicBezTo>
                        <a:cubicBezTo>
                          <a:pt x="402" y="254"/>
                          <a:pt x="402" y="254"/>
                          <a:pt x="402" y="254"/>
                        </a:cubicBezTo>
                        <a:cubicBezTo>
                          <a:pt x="402" y="253"/>
                          <a:pt x="402" y="253"/>
                          <a:pt x="402" y="253"/>
                        </a:cubicBezTo>
                        <a:cubicBezTo>
                          <a:pt x="401" y="253"/>
                          <a:pt x="401" y="253"/>
                          <a:pt x="401" y="253"/>
                        </a:cubicBezTo>
                        <a:cubicBezTo>
                          <a:pt x="400" y="254"/>
                          <a:pt x="400" y="254"/>
                          <a:pt x="400" y="254"/>
                        </a:cubicBezTo>
                        <a:cubicBezTo>
                          <a:pt x="400" y="253"/>
                          <a:pt x="400" y="253"/>
                          <a:pt x="400" y="253"/>
                        </a:cubicBezTo>
                        <a:cubicBezTo>
                          <a:pt x="400" y="253"/>
                          <a:pt x="400" y="253"/>
                          <a:pt x="400" y="253"/>
                        </a:cubicBezTo>
                        <a:cubicBezTo>
                          <a:pt x="400" y="254"/>
                          <a:pt x="400" y="254"/>
                          <a:pt x="400" y="254"/>
                        </a:cubicBezTo>
                        <a:cubicBezTo>
                          <a:pt x="400" y="256"/>
                          <a:pt x="400" y="256"/>
                          <a:pt x="400" y="256"/>
                        </a:cubicBezTo>
                        <a:cubicBezTo>
                          <a:pt x="402" y="257"/>
                          <a:pt x="402" y="257"/>
                          <a:pt x="402" y="257"/>
                        </a:cubicBezTo>
                        <a:cubicBezTo>
                          <a:pt x="402" y="257"/>
                          <a:pt x="402" y="257"/>
                          <a:pt x="402" y="257"/>
                        </a:cubicBezTo>
                        <a:cubicBezTo>
                          <a:pt x="402" y="258"/>
                          <a:pt x="402" y="258"/>
                          <a:pt x="402" y="258"/>
                        </a:cubicBezTo>
                        <a:cubicBezTo>
                          <a:pt x="401" y="259"/>
                          <a:pt x="401" y="259"/>
                          <a:pt x="401" y="259"/>
                        </a:cubicBezTo>
                        <a:cubicBezTo>
                          <a:pt x="401" y="260"/>
                          <a:pt x="401" y="260"/>
                          <a:pt x="401" y="260"/>
                        </a:cubicBezTo>
                        <a:cubicBezTo>
                          <a:pt x="400" y="260"/>
                          <a:pt x="400" y="260"/>
                          <a:pt x="400" y="260"/>
                        </a:cubicBezTo>
                        <a:cubicBezTo>
                          <a:pt x="400" y="261"/>
                          <a:pt x="400" y="261"/>
                          <a:pt x="400" y="261"/>
                        </a:cubicBezTo>
                        <a:cubicBezTo>
                          <a:pt x="401" y="261"/>
                          <a:pt x="401" y="261"/>
                          <a:pt x="401" y="261"/>
                        </a:cubicBezTo>
                        <a:cubicBezTo>
                          <a:pt x="403" y="262"/>
                          <a:pt x="403" y="262"/>
                          <a:pt x="403" y="262"/>
                        </a:cubicBezTo>
                        <a:cubicBezTo>
                          <a:pt x="404" y="263"/>
                          <a:pt x="404" y="263"/>
                          <a:pt x="404" y="263"/>
                        </a:cubicBezTo>
                        <a:cubicBezTo>
                          <a:pt x="404" y="264"/>
                          <a:pt x="404" y="264"/>
                          <a:pt x="404" y="264"/>
                        </a:cubicBezTo>
                        <a:cubicBezTo>
                          <a:pt x="403" y="265"/>
                          <a:pt x="403" y="265"/>
                          <a:pt x="403" y="265"/>
                        </a:cubicBezTo>
                        <a:cubicBezTo>
                          <a:pt x="403" y="266"/>
                          <a:pt x="403" y="266"/>
                          <a:pt x="403" y="266"/>
                        </a:cubicBezTo>
                        <a:cubicBezTo>
                          <a:pt x="403" y="267"/>
                          <a:pt x="403" y="267"/>
                          <a:pt x="403" y="267"/>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2" y="269"/>
                          <a:pt x="402" y="269"/>
                          <a:pt x="402" y="269"/>
                        </a:cubicBezTo>
                        <a:cubicBezTo>
                          <a:pt x="402" y="268"/>
                          <a:pt x="402" y="268"/>
                          <a:pt x="402" y="268"/>
                        </a:cubicBezTo>
                        <a:cubicBezTo>
                          <a:pt x="402" y="267"/>
                          <a:pt x="402" y="267"/>
                          <a:pt x="402" y="267"/>
                        </a:cubicBezTo>
                        <a:cubicBezTo>
                          <a:pt x="401" y="266"/>
                          <a:pt x="401" y="266"/>
                          <a:pt x="401" y="266"/>
                        </a:cubicBezTo>
                        <a:cubicBezTo>
                          <a:pt x="400" y="265"/>
                          <a:pt x="400" y="265"/>
                          <a:pt x="400" y="265"/>
                        </a:cubicBezTo>
                        <a:cubicBezTo>
                          <a:pt x="399" y="267"/>
                          <a:pt x="399" y="267"/>
                          <a:pt x="399" y="267"/>
                        </a:cubicBezTo>
                        <a:cubicBezTo>
                          <a:pt x="399" y="266"/>
                          <a:pt x="399" y="266"/>
                          <a:pt x="399" y="266"/>
                        </a:cubicBezTo>
                        <a:cubicBezTo>
                          <a:pt x="398" y="267"/>
                          <a:pt x="398" y="267"/>
                          <a:pt x="398" y="267"/>
                        </a:cubicBezTo>
                        <a:cubicBezTo>
                          <a:pt x="398" y="268"/>
                          <a:pt x="398" y="268"/>
                          <a:pt x="398" y="268"/>
                        </a:cubicBezTo>
                        <a:cubicBezTo>
                          <a:pt x="399" y="268"/>
                          <a:pt x="399" y="268"/>
                          <a:pt x="399" y="268"/>
                        </a:cubicBezTo>
                        <a:cubicBezTo>
                          <a:pt x="400" y="269"/>
                          <a:pt x="400" y="269"/>
                          <a:pt x="400" y="269"/>
                        </a:cubicBezTo>
                        <a:cubicBezTo>
                          <a:pt x="401" y="270"/>
                          <a:pt x="401" y="270"/>
                          <a:pt x="401" y="270"/>
                        </a:cubicBezTo>
                        <a:cubicBezTo>
                          <a:pt x="402" y="270"/>
                          <a:pt x="402" y="270"/>
                          <a:pt x="402" y="270"/>
                        </a:cubicBezTo>
                        <a:cubicBezTo>
                          <a:pt x="402" y="269"/>
                          <a:pt x="402" y="269"/>
                          <a:pt x="402" y="269"/>
                        </a:cubicBezTo>
                        <a:lnTo>
                          <a:pt x="402" y="270"/>
                        </a:lnTo>
                        <a:close/>
                        <a:moveTo>
                          <a:pt x="197" y="265"/>
                        </a:moveTo>
                        <a:cubicBezTo>
                          <a:pt x="198" y="265"/>
                          <a:pt x="198" y="265"/>
                          <a:pt x="198" y="265"/>
                        </a:cubicBezTo>
                        <a:cubicBezTo>
                          <a:pt x="198" y="265"/>
                          <a:pt x="198" y="265"/>
                          <a:pt x="198" y="265"/>
                        </a:cubicBezTo>
                        <a:cubicBezTo>
                          <a:pt x="197" y="266"/>
                          <a:pt x="197" y="266"/>
                          <a:pt x="197" y="266"/>
                        </a:cubicBezTo>
                        <a:cubicBezTo>
                          <a:pt x="197" y="266"/>
                          <a:pt x="197" y="266"/>
                          <a:pt x="197" y="266"/>
                        </a:cubicBezTo>
                        <a:cubicBezTo>
                          <a:pt x="199" y="268"/>
                          <a:pt x="199" y="268"/>
                          <a:pt x="199" y="268"/>
                        </a:cubicBezTo>
                        <a:cubicBezTo>
                          <a:pt x="199" y="267"/>
                          <a:pt x="199" y="267"/>
                          <a:pt x="199" y="267"/>
                        </a:cubicBezTo>
                        <a:cubicBezTo>
                          <a:pt x="199" y="267"/>
                          <a:pt x="199" y="267"/>
                          <a:pt x="199" y="267"/>
                        </a:cubicBezTo>
                        <a:cubicBezTo>
                          <a:pt x="199" y="267"/>
                          <a:pt x="199" y="267"/>
                          <a:pt x="199" y="267"/>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3"/>
                          <a:pt x="199" y="263"/>
                          <a:pt x="199" y="263"/>
                        </a:cubicBezTo>
                        <a:cubicBezTo>
                          <a:pt x="198" y="263"/>
                          <a:pt x="198" y="263"/>
                          <a:pt x="198" y="263"/>
                        </a:cubicBezTo>
                        <a:lnTo>
                          <a:pt x="197" y="265"/>
                        </a:lnTo>
                        <a:close/>
                        <a:moveTo>
                          <a:pt x="147" y="265"/>
                        </a:moveTo>
                        <a:cubicBezTo>
                          <a:pt x="147" y="266"/>
                          <a:pt x="147" y="266"/>
                          <a:pt x="147" y="266"/>
                        </a:cubicBezTo>
                        <a:cubicBezTo>
                          <a:pt x="148" y="266"/>
                          <a:pt x="148" y="266"/>
                          <a:pt x="148" y="266"/>
                        </a:cubicBezTo>
                        <a:cubicBezTo>
                          <a:pt x="149" y="267"/>
                          <a:pt x="149" y="267"/>
                          <a:pt x="149" y="267"/>
                        </a:cubicBezTo>
                        <a:cubicBezTo>
                          <a:pt x="150" y="266"/>
                          <a:pt x="150" y="266"/>
                          <a:pt x="150" y="266"/>
                        </a:cubicBezTo>
                        <a:cubicBezTo>
                          <a:pt x="151" y="266"/>
                          <a:pt x="151" y="266"/>
                          <a:pt x="151" y="266"/>
                        </a:cubicBezTo>
                        <a:cubicBezTo>
                          <a:pt x="151" y="267"/>
                          <a:pt x="151" y="267"/>
                          <a:pt x="151" y="267"/>
                        </a:cubicBezTo>
                        <a:cubicBezTo>
                          <a:pt x="152" y="266"/>
                          <a:pt x="152" y="266"/>
                          <a:pt x="152" y="266"/>
                        </a:cubicBezTo>
                        <a:cubicBezTo>
                          <a:pt x="153" y="266"/>
                          <a:pt x="153" y="266"/>
                          <a:pt x="153" y="266"/>
                        </a:cubicBezTo>
                        <a:cubicBezTo>
                          <a:pt x="154" y="266"/>
                          <a:pt x="154" y="266"/>
                          <a:pt x="154" y="266"/>
                        </a:cubicBezTo>
                        <a:cubicBezTo>
                          <a:pt x="156" y="264"/>
                          <a:pt x="156" y="264"/>
                          <a:pt x="156" y="264"/>
                        </a:cubicBezTo>
                        <a:cubicBezTo>
                          <a:pt x="156" y="263"/>
                          <a:pt x="156" y="263"/>
                          <a:pt x="156" y="263"/>
                        </a:cubicBezTo>
                        <a:cubicBezTo>
                          <a:pt x="157" y="264"/>
                          <a:pt x="157" y="264"/>
                          <a:pt x="157" y="264"/>
                        </a:cubicBezTo>
                        <a:cubicBezTo>
                          <a:pt x="158" y="264"/>
                          <a:pt x="158" y="264"/>
                          <a:pt x="158" y="264"/>
                        </a:cubicBezTo>
                        <a:cubicBezTo>
                          <a:pt x="158" y="263"/>
                          <a:pt x="158" y="263"/>
                          <a:pt x="158" y="263"/>
                        </a:cubicBezTo>
                        <a:cubicBezTo>
                          <a:pt x="158" y="262"/>
                          <a:pt x="158" y="262"/>
                          <a:pt x="158" y="262"/>
                        </a:cubicBezTo>
                        <a:cubicBezTo>
                          <a:pt x="157" y="261"/>
                          <a:pt x="157" y="261"/>
                          <a:pt x="157" y="261"/>
                        </a:cubicBezTo>
                        <a:cubicBezTo>
                          <a:pt x="157" y="260"/>
                          <a:pt x="157" y="260"/>
                          <a:pt x="157" y="260"/>
                        </a:cubicBezTo>
                        <a:cubicBezTo>
                          <a:pt x="157" y="259"/>
                          <a:pt x="157" y="259"/>
                          <a:pt x="157" y="259"/>
                        </a:cubicBezTo>
                        <a:cubicBezTo>
                          <a:pt x="156" y="258"/>
                          <a:pt x="156" y="258"/>
                          <a:pt x="156" y="258"/>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2"/>
                          <a:pt x="156" y="262"/>
                          <a:pt x="156" y="262"/>
                        </a:cubicBezTo>
                        <a:cubicBezTo>
                          <a:pt x="156" y="262"/>
                          <a:pt x="156" y="262"/>
                          <a:pt x="156" y="262"/>
                        </a:cubicBezTo>
                        <a:cubicBezTo>
                          <a:pt x="155" y="262"/>
                          <a:pt x="155" y="262"/>
                          <a:pt x="155" y="262"/>
                        </a:cubicBezTo>
                        <a:cubicBezTo>
                          <a:pt x="154" y="263"/>
                          <a:pt x="154" y="263"/>
                          <a:pt x="154" y="263"/>
                        </a:cubicBezTo>
                        <a:cubicBezTo>
                          <a:pt x="154" y="264"/>
                          <a:pt x="154" y="264"/>
                          <a:pt x="154" y="264"/>
                        </a:cubicBezTo>
                        <a:cubicBezTo>
                          <a:pt x="153" y="265"/>
                          <a:pt x="153" y="265"/>
                          <a:pt x="153" y="265"/>
                        </a:cubicBezTo>
                        <a:cubicBezTo>
                          <a:pt x="153" y="265"/>
                          <a:pt x="153" y="265"/>
                          <a:pt x="153" y="265"/>
                        </a:cubicBezTo>
                        <a:cubicBezTo>
                          <a:pt x="151" y="265"/>
                          <a:pt x="151" y="265"/>
                          <a:pt x="151" y="265"/>
                        </a:cubicBezTo>
                        <a:cubicBezTo>
                          <a:pt x="150" y="265"/>
                          <a:pt x="150" y="265"/>
                          <a:pt x="150" y="265"/>
                        </a:cubicBezTo>
                        <a:cubicBezTo>
                          <a:pt x="149" y="265"/>
                          <a:pt x="149" y="265"/>
                          <a:pt x="149" y="265"/>
                        </a:cubicBezTo>
                        <a:cubicBezTo>
                          <a:pt x="148" y="265"/>
                          <a:pt x="148" y="265"/>
                          <a:pt x="148" y="265"/>
                        </a:cubicBezTo>
                        <a:cubicBezTo>
                          <a:pt x="147" y="265"/>
                          <a:pt x="147" y="265"/>
                          <a:pt x="147" y="265"/>
                        </a:cubicBezTo>
                        <a:cubicBezTo>
                          <a:pt x="147" y="264"/>
                          <a:pt x="147" y="264"/>
                          <a:pt x="147" y="264"/>
                        </a:cubicBezTo>
                        <a:cubicBezTo>
                          <a:pt x="146" y="262"/>
                          <a:pt x="146" y="262"/>
                          <a:pt x="146" y="262"/>
                        </a:cubicBezTo>
                        <a:lnTo>
                          <a:pt x="147" y="265"/>
                        </a:lnTo>
                        <a:close/>
                        <a:moveTo>
                          <a:pt x="265" y="263"/>
                        </a:moveTo>
                        <a:cubicBezTo>
                          <a:pt x="266" y="264"/>
                          <a:pt x="266" y="264"/>
                          <a:pt x="266" y="264"/>
                        </a:cubicBezTo>
                        <a:cubicBezTo>
                          <a:pt x="265" y="264"/>
                          <a:pt x="265" y="264"/>
                          <a:pt x="265" y="264"/>
                        </a:cubicBezTo>
                        <a:cubicBezTo>
                          <a:pt x="264" y="265"/>
                          <a:pt x="264" y="265"/>
                          <a:pt x="264" y="265"/>
                        </a:cubicBezTo>
                        <a:cubicBezTo>
                          <a:pt x="264" y="265"/>
                          <a:pt x="264" y="265"/>
                          <a:pt x="264" y="265"/>
                        </a:cubicBezTo>
                        <a:cubicBezTo>
                          <a:pt x="265" y="265"/>
                          <a:pt x="265" y="265"/>
                          <a:pt x="265" y="265"/>
                        </a:cubicBezTo>
                        <a:cubicBezTo>
                          <a:pt x="265" y="266"/>
                          <a:pt x="265" y="266"/>
                          <a:pt x="265" y="266"/>
                        </a:cubicBezTo>
                        <a:cubicBezTo>
                          <a:pt x="266" y="265"/>
                          <a:pt x="266" y="265"/>
                          <a:pt x="266" y="265"/>
                        </a:cubicBezTo>
                        <a:cubicBezTo>
                          <a:pt x="267" y="264"/>
                          <a:pt x="267" y="264"/>
                          <a:pt x="267" y="264"/>
                        </a:cubicBezTo>
                        <a:cubicBezTo>
                          <a:pt x="266" y="263"/>
                          <a:pt x="266" y="263"/>
                          <a:pt x="266" y="263"/>
                        </a:cubicBezTo>
                        <a:cubicBezTo>
                          <a:pt x="267" y="263"/>
                          <a:pt x="267" y="263"/>
                          <a:pt x="267" y="263"/>
                        </a:cubicBezTo>
                        <a:cubicBezTo>
                          <a:pt x="269" y="263"/>
                          <a:pt x="269" y="263"/>
                          <a:pt x="269" y="263"/>
                        </a:cubicBezTo>
                        <a:cubicBezTo>
                          <a:pt x="271" y="264"/>
                          <a:pt x="271" y="264"/>
                          <a:pt x="271" y="264"/>
                        </a:cubicBezTo>
                        <a:cubicBezTo>
                          <a:pt x="271" y="262"/>
                          <a:pt x="271" y="262"/>
                          <a:pt x="271" y="262"/>
                        </a:cubicBezTo>
                        <a:cubicBezTo>
                          <a:pt x="269" y="261"/>
                          <a:pt x="269" y="261"/>
                          <a:pt x="269" y="261"/>
                        </a:cubicBezTo>
                        <a:cubicBezTo>
                          <a:pt x="268" y="262"/>
                          <a:pt x="268" y="262"/>
                          <a:pt x="268" y="262"/>
                        </a:cubicBezTo>
                        <a:cubicBezTo>
                          <a:pt x="266" y="262"/>
                          <a:pt x="266" y="262"/>
                          <a:pt x="266" y="262"/>
                        </a:cubicBezTo>
                        <a:lnTo>
                          <a:pt x="265" y="263"/>
                        </a:lnTo>
                        <a:close/>
                        <a:moveTo>
                          <a:pt x="233" y="264"/>
                        </a:moveTo>
                        <a:cubicBezTo>
                          <a:pt x="233" y="265"/>
                          <a:pt x="233" y="265"/>
                          <a:pt x="233" y="265"/>
                        </a:cubicBezTo>
                        <a:cubicBezTo>
                          <a:pt x="234" y="265"/>
                          <a:pt x="234" y="265"/>
                          <a:pt x="234" y="265"/>
                        </a:cubicBezTo>
                        <a:cubicBezTo>
                          <a:pt x="235" y="265"/>
                          <a:pt x="235" y="265"/>
                          <a:pt x="235" y="265"/>
                        </a:cubicBezTo>
                        <a:cubicBezTo>
                          <a:pt x="235" y="264"/>
                          <a:pt x="235" y="264"/>
                          <a:pt x="235" y="264"/>
                        </a:cubicBezTo>
                        <a:cubicBezTo>
                          <a:pt x="234" y="263"/>
                          <a:pt x="234" y="263"/>
                          <a:pt x="234" y="263"/>
                        </a:cubicBezTo>
                        <a:cubicBezTo>
                          <a:pt x="234" y="263"/>
                          <a:pt x="234" y="263"/>
                          <a:pt x="234" y="263"/>
                        </a:cubicBezTo>
                        <a:lnTo>
                          <a:pt x="233" y="264"/>
                        </a:lnTo>
                        <a:close/>
                        <a:moveTo>
                          <a:pt x="383" y="263"/>
                        </a:moveTo>
                        <a:cubicBezTo>
                          <a:pt x="384" y="263"/>
                          <a:pt x="384" y="263"/>
                          <a:pt x="384" y="263"/>
                        </a:cubicBezTo>
                        <a:cubicBezTo>
                          <a:pt x="384" y="264"/>
                          <a:pt x="384" y="264"/>
                          <a:pt x="384" y="264"/>
                        </a:cubicBezTo>
                        <a:cubicBezTo>
                          <a:pt x="385" y="264"/>
                          <a:pt x="385" y="264"/>
                          <a:pt x="385" y="264"/>
                        </a:cubicBezTo>
                        <a:cubicBezTo>
                          <a:pt x="385" y="263"/>
                          <a:pt x="385" y="263"/>
                          <a:pt x="385" y="263"/>
                        </a:cubicBezTo>
                        <a:cubicBezTo>
                          <a:pt x="385" y="263"/>
                          <a:pt x="385" y="263"/>
                          <a:pt x="385" y="263"/>
                        </a:cubicBezTo>
                        <a:cubicBezTo>
                          <a:pt x="386" y="264"/>
                          <a:pt x="386" y="264"/>
                          <a:pt x="386" y="264"/>
                        </a:cubicBezTo>
                        <a:cubicBezTo>
                          <a:pt x="386" y="264"/>
                          <a:pt x="386" y="264"/>
                          <a:pt x="386" y="264"/>
                        </a:cubicBezTo>
                        <a:cubicBezTo>
                          <a:pt x="387" y="264"/>
                          <a:pt x="387" y="264"/>
                          <a:pt x="387" y="264"/>
                        </a:cubicBezTo>
                        <a:cubicBezTo>
                          <a:pt x="387" y="264"/>
                          <a:pt x="387" y="264"/>
                          <a:pt x="387" y="264"/>
                        </a:cubicBezTo>
                        <a:cubicBezTo>
                          <a:pt x="387" y="264"/>
                          <a:pt x="387" y="264"/>
                          <a:pt x="387" y="264"/>
                        </a:cubicBezTo>
                        <a:cubicBezTo>
                          <a:pt x="388" y="263"/>
                          <a:pt x="388" y="263"/>
                          <a:pt x="388" y="263"/>
                        </a:cubicBezTo>
                        <a:cubicBezTo>
                          <a:pt x="388" y="262"/>
                          <a:pt x="388" y="262"/>
                          <a:pt x="388" y="262"/>
                        </a:cubicBezTo>
                        <a:cubicBezTo>
                          <a:pt x="387" y="262"/>
                          <a:pt x="387" y="262"/>
                          <a:pt x="387" y="262"/>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3" y="260"/>
                          <a:pt x="383" y="260"/>
                          <a:pt x="383" y="260"/>
                        </a:cubicBezTo>
                        <a:cubicBezTo>
                          <a:pt x="382" y="261"/>
                          <a:pt x="382" y="261"/>
                          <a:pt x="382" y="261"/>
                        </a:cubicBezTo>
                        <a:cubicBezTo>
                          <a:pt x="382" y="261"/>
                          <a:pt x="382" y="261"/>
                          <a:pt x="382" y="261"/>
                        </a:cubicBezTo>
                        <a:cubicBezTo>
                          <a:pt x="381" y="260"/>
                          <a:pt x="381" y="260"/>
                          <a:pt x="381" y="260"/>
                        </a:cubicBezTo>
                        <a:cubicBezTo>
                          <a:pt x="382" y="261"/>
                          <a:pt x="382" y="261"/>
                          <a:pt x="382" y="261"/>
                        </a:cubicBezTo>
                        <a:cubicBezTo>
                          <a:pt x="382" y="262"/>
                          <a:pt x="382" y="262"/>
                          <a:pt x="382" y="262"/>
                        </a:cubicBezTo>
                        <a:cubicBezTo>
                          <a:pt x="383" y="262"/>
                          <a:pt x="383" y="262"/>
                          <a:pt x="383" y="262"/>
                        </a:cubicBezTo>
                        <a:lnTo>
                          <a:pt x="383" y="263"/>
                        </a:lnTo>
                        <a:close/>
                        <a:moveTo>
                          <a:pt x="207" y="260"/>
                        </a:moveTo>
                        <a:cubicBezTo>
                          <a:pt x="206" y="262"/>
                          <a:pt x="206" y="262"/>
                          <a:pt x="206" y="262"/>
                        </a:cubicBezTo>
                        <a:cubicBezTo>
                          <a:pt x="207" y="263"/>
                          <a:pt x="207" y="263"/>
                          <a:pt x="207" y="263"/>
                        </a:cubicBezTo>
                        <a:cubicBezTo>
                          <a:pt x="207" y="263"/>
                          <a:pt x="207" y="263"/>
                          <a:pt x="207" y="263"/>
                        </a:cubicBezTo>
                        <a:cubicBezTo>
                          <a:pt x="207" y="263"/>
                          <a:pt x="207" y="263"/>
                          <a:pt x="208" y="263"/>
                        </a:cubicBezTo>
                        <a:cubicBezTo>
                          <a:pt x="208" y="262"/>
                          <a:pt x="208" y="262"/>
                          <a:pt x="208" y="262"/>
                        </a:cubicBezTo>
                        <a:cubicBezTo>
                          <a:pt x="209" y="261"/>
                          <a:pt x="209" y="261"/>
                          <a:pt x="209" y="261"/>
                        </a:cubicBezTo>
                        <a:cubicBezTo>
                          <a:pt x="209" y="261"/>
                          <a:pt x="209" y="261"/>
                          <a:pt x="209" y="261"/>
                        </a:cubicBezTo>
                        <a:cubicBezTo>
                          <a:pt x="210" y="261"/>
                          <a:pt x="210" y="261"/>
                          <a:pt x="210" y="261"/>
                        </a:cubicBezTo>
                        <a:cubicBezTo>
                          <a:pt x="210" y="260"/>
                          <a:pt x="210" y="260"/>
                          <a:pt x="210" y="260"/>
                        </a:cubicBezTo>
                        <a:cubicBezTo>
                          <a:pt x="209" y="260"/>
                          <a:pt x="209" y="260"/>
                          <a:pt x="209" y="260"/>
                        </a:cubicBezTo>
                        <a:cubicBezTo>
                          <a:pt x="208" y="260"/>
                          <a:pt x="208" y="260"/>
                          <a:pt x="208" y="260"/>
                        </a:cubicBezTo>
                        <a:cubicBezTo>
                          <a:pt x="208" y="260"/>
                          <a:pt x="208" y="260"/>
                          <a:pt x="208" y="260"/>
                        </a:cubicBezTo>
                        <a:lnTo>
                          <a:pt x="207" y="260"/>
                        </a:lnTo>
                        <a:close/>
                        <a:moveTo>
                          <a:pt x="225" y="260"/>
                        </a:moveTo>
                        <a:cubicBezTo>
                          <a:pt x="225" y="260"/>
                          <a:pt x="225" y="260"/>
                          <a:pt x="225" y="260"/>
                        </a:cubicBezTo>
                        <a:cubicBezTo>
                          <a:pt x="225" y="261"/>
                          <a:pt x="225" y="261"/>
                          <a:pt x="225" y="261"/>
                        </a:cubicBezTo>
                        <a:cubicBezTo>
                          <a:pt x="225" y="261"/>
                          <a:pt x="225" y="261"/>
                          <a:pt x="225" y="261"/>
                        </a:cubicBezTo>
                        <a:cubicBezTo>
                          <a:pt x="225" y="262"/>
                          <a:pt x="225" y="262"/>
                          <a:pt x="225" y="262"/>
                        </a:cubicBezTo>
                        <a:cubicBezTo>
                          <a:pt x="225" y="262"/>
                          <a:pt x="225" y="262"/>
                          <a:pt x="225" y="262"/>
                        </a:cubicBezTo>
                        <a:cubicBezTo>
                          <a:pt x="226" y="262"/>
                          <a:pt x="226" y="262"/>
                          <a:pt x="226" y="262"/>
                        </a:cubicBezTo>
                        <a:cubicBezTo>
                          <a:pt x="226" y="262"/>
                          <a:pt x="226" y="262"/>
                          <a:pt x="226" y="262"/>
                        </a:cubicBezTo>
                        <a:cubicBezTo>
                          <a:pt x="226" y="261"/>
                          <a:pt x="226" y="261"/>
                          <a:pt x="226"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0" y="261"/>
                          <a:pt x="230" y="261"/>
                          <a:pt x="230" y="261"/>
                        </a:cubicBezTo>
                        <a:cubicBezTo>
                          <a:pt x="231" y="261"/>
                          <a:pt x="231" y="261"/>
                          <a:pt x="231" y="261"/>
                        </a:cubicBezTo>
                        <a:cubicBezTo>
                          <a:pt x="232" y="261"/>
                          <a:pt x="232" y="261"/>
                          <a:pt x="232" y="261"/>
                        </a:cubicBezTo>
                        <a:cubicBezTo>
                          <a:pt x="232" y="260"/>
                          <a:pt x="232" y="260"/>
                          <a:pt x="232" y="260"/>
                        </a:cubicBezTo>
                        <a:cubicBezTo>
                          <a:pt x="231" y="260"/>
                          <a:pt x="231" y="260"/>
                          <a:pt x="231" y="260"/>
                        </a:cubicBezTo>
                        <a:cubicBezTo>
                          <a:pt x="230" y="260"/>
                          <a:pt x="230" y="260"/>
                          <a:pt x="230" y="260"/>
                        </a:cubicBezTo>
                        <a:cubicBezTo>
                          <a:pt x="229" y="260"/>
                          <a:pt x="229" y="260"/>
                          <a:pt x="229" y="260"/>
                        </a:cubicBezTo>
                        <a:cubicBezTo>
                          <a:pt x="228" y="260"/>
                          <a:pt x="228" y="260"/>
                          <a:pt x="228" y="260"/>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7" y="259"/>
                          <a:pt x="227" y="259"/>
                          <a:pt x="227" y="259"/>
                        </a:cubicBezTo>
                        <a:cubicBezTo>
                          <a:pt x="226" y="259"/>
                          <a:pt x="226" y="259"/>
                          <a:pt x="226" y="259"/>
                        </a:cubicBezTo>
                        <a:cubicBezTo>
                          <a:pt x="225" y="259"/>
                          <a:pt x="225" y="259"/>
                          <a:pt x="225" y="259"/>
                        </a:cubicBezTo>
                        <a:cubicBezTo>
                          <a:pt x="225" y="259"/>
                          <a:pt x="225" y="259"/>
                          <a:pt x="225" y="259"/>
                        </a:cubicBezTo>
                        <a:cubicBezTo>
                          <a:pt x="224" y="259"/>
                          <a:pt x="224" y="259"/>
                          <a:pt x="224" y="259"/>
                        </a:cubicBezTo>
                        <a:lnTo>
                          <a:pt x="225" y="260"/>
                        </a:lnTo>
                        <a:close/>
                        <a:moveTo>
                          <a:pt x="199" y="261"/>
                        </a:moveTo>
                        <a:cubicBezTo>
                          <a:pt x="200" y="262"/>
                          <a:pt x="200" y="262"/>
                          <a:pt x="200" y="262"/>
                        </a:cubicBezTo>
                        <a:cubicBezTo>
                          <a:pt x="200" y="262"/>
                          <a:pt x="200" y="262"/>
                          <a:pt x="200" y="262"/>
                        </a:cubicBezTo>
                        <a:cubicBezTo>
                          <a:pt x="200" y="262"/>
                          <a:pt x="201" y="262"/>
                          <a:pt x="201" y="262"/>
                        </a:cubicBezTo>
                        <a:cubicBezTo>
                          <a:pt x="201" y="262"/>
                          <a:pt x="201" y="262"/>
                          <a:pt x="201" y="262"/>
                        </a:cubicBezTo>
                        <a:cubicBezTo>
                          <a:pt x="201" y="261"/>
                          <a:pt x="201" y="261"/>
                          <a:pt x="201" y="261"/>
                        </a:cubicBezTo>
                        <a:cubicBezTo>
                          <a:pt x="202" y="260"/>
                          <a:pt x="202" y="260"/>
                          <a:pt x="202" y="260"/>
                        </a:cubicBezTo>
                        <a:cubicBezTo>
                          <a:pt x="201" y="260"/>
                          <a:pt x="201" y="260"/>
                          <a:pt x="201" y="260"/>
                        </a:cubicBezTo>
                        <a:cubicBezTo>
                          <a:pt x="201" y="261"/>
                          <a:pt x="201" y="261"/>
                          <a:pt x="201" y="261"/>
                        </a:cubicBezTo>
                        <a:cubicBezTo>
                          <a:pt x="200" y="261"/>
                          <a:pt x="200" y="261"/>
                          <a:pt x="200" y="261"/>
                        </a:cubicBezTo>
                        <a:cubicBezTo>
                          <a:pt x="200" y="260"/>
                          <a:pt x="200" y="260"/>
                          <a:pt x="200" y="260"/>
                        </a:cubicBezTo>
                        <a:cubicBezTo>
                          <a:pt x="201" y="259"/>
                          <a:pt x="201" y="259"/>
                          <a:pt x="201" y="259"/>
                        </a:cubicBezTo>
                        <a:cubicBezTo>
                          <a:pt x="201" y="258"/>
                          <a:pt x="201" y="258"/>
                          <a:pt x="201" y="258"/>
                        </a:cubicBezTo>
                        <a:cubicBezTo>
                          <a:pt x="201" y="258"/>
                          <a:pt x="201" y="258"/>
                          <a:pt x="201" y="258"/>
                        </a:cubicBezTo>
                        <a:cubicBezTo>
                          <a:pt x="201" y="257"/>
                          <a:pt x="201" y="257"/>
                          <a:pt x="201" y="257"/>
                        </a:cubicBezTo>
                        <a:cubicBezTo>
                          <a:pt x="201" y="256"/>
                          <a:pt x="201" y="256"/>
                          <a:pt x="201" y="256"/>
                        </a:cubicBezTo>
                        <a:cubicBezTo>
                          <a:pt x="202" y="255"/>
                          <a:pt x="202" y="255"/>
                          <a:pt x="202" y="255"/>
                        </a:cubicBezTo>
                        <a:cubicBezTo>
                          <a:pt x="203" y="254"/>
                          <a:pt x="203" y="254"/>
                          <a:pt x="203" y="254"/>
                        </a:cubicBezTo>
                        <a:cubicBezTo>
                          <a:pt x="204" y="253"/>
                          <a:pt x="204" y="253"/>
                          <a:pt x="204" y="253"/>
                        </a:cubicBezTo>
                        <a:cubicBezTo>
                          <a:pt x="204" y="251"/>
                          <a:pt x="204" y="251"/>
                          <a:pt x="204" y="251"/>
                        </a:cubicBezTo>
                        <a:cubicBezTo>
                          <a:pt x="204" y="250"/>
                          <a:pt x="204" y="250"/>
                          <a:pt x="204" y="250"/>
                        </a:cubicBezTo>
                        <a:cubicBezTo>
                          <a:pt x="203" y="249"/>
                          <a:pt x="203" y="249"/>
                          <a:pt x="203" y="249"/>
                        </a:cubicBezTo>
                        <a:cubicBezTo>
                          <a:pt x="202" y="248"/>
                          <a:pt x="202" y="248"/>
                          <a:pt x="202" y="248"/>
                        </a:cubicBezTo>
                        <a:cubicBezTo>
                          <a:pt x="202" y="248"/>
                          <a:pt x="202" y="248"/>
                          <a:pt x="202" y="248"/>
                        </a:cubicBezTo>
                        <a:cubicBezTo>
                          <a:pt x="200" y="247"/>
                          <a:pt x="200" y="247"/>
                          <a:pt x="200" y="247"/>
                        </a:cubicBezTo>
                        <a:cubicBezTo>
                          <a:pt x="199" y="246"/>
                          <a:pt x="199" y="246"/>
                          <a:pt x="199" y="246"/>
                        </a:cubicBezTo>
                        <a:cubicBezTo>
                          <a:pt x="198" y="247"/>
                          <a:pt x="198" y="247"/>
                          <a:pt x="198" y="247"/>
                        </a:cubicBezTo>
                        <a:cubicBezTo>
                          <a:pt x="197" y="246"/>
                          <a:pt x="197" y="246"/>
                          <a:pt x="197" y="246"/>
                        </a:cubicBezTo>
                        <a:cubicBezTo>
                          <a:pt x="197" y="246"/>
                          <a:pt x="197" y="246"/>
                          <a:pt x="197" y="246"/>
                        </a:cubicBezTo>
                        <a:cubicBezTo>
                          <a:pt x="196" y="246"/>
                          <a:pt x="196" y="246"/>
                          <a:pt x="196" y="246"/>
                        </a:cubicBezTo>
                        <a:cubicBezTo>
                          <a:pt x="195" y="247"/>
                          <a:pt x="195" y="247"/>
                          <a:pt x="195" y="247"/>
                        </a:cubicBezTo>
                        <a:cubicBezTo>
                          <a:pt x="196" y="248"/>
                          <a:pt x="196" y="248"/>
                          <a:pt x="196" y="248"/>
                        </a:cubicBezTo>
                        <a:cubicBezTo>
                          <a:pt x="196" y="248"/>
                          <a:pt x="196" y="248"/>
                          <a:pt x="196" y="248"/>
                        </a:cubicBezTo>
                        <a:cubicBezTo>
                          <a:pt x="195" y="248"/>
                          <a:pt x="195" y="248"/>
                          <a:pt x="195" y="248"/>
                        </a:cubicBezTo>
                        <a:cubicBezTo>
                          <a:pt x="195" y="247"/>
                          <a:pt x="195" y="247"/>
                          <a:pt x="195" y="247"/>
                        </a:cubicBezTo>
                        <a:cubicBezTo>
                          <a:pt x="194" y="247"/>
                          <a:pt x="194" y="247"/>
                          <a:pt x="194" y="247"/>
                        </a:cubicBezTo>
                        <a:cubicBezTo>
                          <a:pt x="193" y="248"/>
                          <a:pt x="193" y="248"/>
                          <a:pt x="193" y="248"/>
                        </a:cubicBezTo>
                        <a:cubicBezTo>
                          <a:pt x="193" y="248"/>
                          <a:pt x="193" y="248"/>
                          <a:pt x="193" y="248"/>
                        </a:cubicBezTo>
                        <a:cubicBezTo>
                          <a:pt x="192" y="247"/>
                          <a:pt x="192" y="247"/>
                          <a:pt x="192" y="247"/>
                        </a:cubicBezTo>
                        <a:cubicBezTo>
                          <a:pt x="193" y="249"/>
                          <a:pt x="193" y="249"/>
                          <a:pt x="193" y="249"/>
                        </a:cubicBezTo>
                        <a:cubicBezTo>
                          <a:pt x="193" y="249"/>
                          <a:pt x="193" y="249"/>
                          <a:pt x="193" y="249"/>
                        </a:cubicBezTo>
                        <a:cubicBezTo>
                          <a:pt x="195" y="249"/>
                          <a:pt x="195" y="249"/>
                          <a:pt x="195" y="249"/>
                        </a:cubicBezTo>
                        <a:cubicBezTo>
                          <a:pt x="195" y="249"/>
                          <a:pt x="195" y="249"/>
                          <a:pt x="195" y="249"/>
                        </a:cubicBezTo>
                        <a:cubicBezTo>
                          <a:pt x="196" y="249"/>
                          <a:pt x="196" y="249"/>
                          <a:pt x="196" y="249"/>
                        </a:cubicBezTo>
                        <a:cubicBezTo>
                          <a:pt x="197" y="250"/>
                          <a:pt x="197" y="250"/>
                          <a:pt x="197" y="250"/>
                        </a:cubicBezTo>
                        <a:cubicBezTo>
                          <a:pt x="197" y="251"/>
                          <a:pt x="197" y="251"/>
                          <a:pt x="197" y="251"/>
                        </a:cubicBezTo>
                        <a:cubicBezTo>
                          <a:pt x="197" y="251"/>
                          <a:pt x="197" y="251"/>
                          <a:pt x="197" y="251"/>
                        </a:cubicBezTo>
                        <a:cubicBezTo>
                          <a:pt x="198" y="250"/>
                          <a:pt x="198" y="250"/>
                          <a:pt x="198" y="250"/>
                        </a:cubicBezTo>
                        <a:cubicBezTo>
                          <a:pt x="198" y="250"/>
                          <a:pt x="198" y="250"/>
                          <a:pt x="198" y="250"/>
                        </a:cubicBezTo>
                        <a:cubicBezTo>
                          <a:pt x="199" y="249"/>
                          <a:pt x="199" y="249"/>
                          <a:pt x="199" y="249"/>
                        </a:cubicBezTo>
                        <a:cubicBezTo>
                          <a:pt x="199" y="248"/>
                          <a:pt x="199" y="248"/>
                          <a:pt x="199" y="248"/>
                        </a:cubicBezTo>
                        <a:cubicBezTo>
                          <a:pt x="199" y="249"/>
                          <a:pt x="199" y="249"/>
                          <a:pt x="199" y="249"/>
                        </a:cubicBezTo>
                        <a:cubicBezTo>
                          <a:pt x="200" y="250"/>
                          <a:pt x="200" y="250"/>
                          <a:pt x="200" y="250"/>
                        </a:cubicBezTo>
                        <a:cubicBezTo>
                          <a:pt x="200" y="250"/>
                          <a:pt x="200" y="250"/>
                          <a:pt x="200" y="250"/>
                        </a:cubicBezTo>
                        <a:cubicBezTo>
                          <a:pt x="199" y="250"/>
                          <a:pt x="199" y="250"/>
                          <a:pt x="199" y="250"/>
                        </a:cubicBezTo>
                        <a:cubicBezTo>
                          <a:pt x="199" y="251"/>
                          <a:pt x="199" y="251"/>
                          <a:pt x="199" y="251"/>
                        </a:cubicBezTo>
                        <a:cubicBezTo>
                          <a:pt x="200" y="252"/>
                          <a:pt x="200" y="252"/>
                          <a:pt x="200" y="252"/>
                        </a:cubicBezTo>
                        <a:cubicBezTo>
                          <a:pt x="200" y="251"/>
                          <a:pt x="200" y="251"/>
                          <a:pt x="200" y="251"/>
                        </a:cubicBezTo>
                        <a:cubicBezTo>
                          <a:pt x="200" y="251"/>
                          <a:pt x="200" y="251"/>
                          <a:pt x="200" y="251"/>
                        </a:cubicBezTo>
                        <a:cubicBezTo>
                          <a:pt x="201" y="250"/>
                          <a:pt x="201" y="250"/>
                          <a:pt x="201" y="250"/>
                        </a:cubicBezTo>
                        <a:cubicBezTo>
                          <a:pt x="201" y="250"/>
                          <a:pt x="201" y="250"/>
                          <a:pt x="201" y="250"/>
                        </a:cubicBezTo>
                        <a:cubicBezTo>
                          <a:pt x="201" y="251"/>
                          <a:pt x="201" y="251"/>
                          <a:pt x="201" y="251"/>
                        </a:cubicBezTo>
                        <a:cubicBezTo>
                          <a:pt x="200" y="252"/>
                          <a:pt x="200" y="252"/>
                          <a:pt x="200" y="252"/>
                        </a:cubicBezTo>
                        <a:cubicBezTo>
                          <a:pt x="200" y="253"/>
                          <a:pt x="200" y="253"/>
                          <a:pt x="200" y="253"/>
                        </a:cubicBezTo>
                        <a:cubicBezTo>
                          <a:pt x="200" y="254"/>
                          <a:pt x="200" y="254"/>
                          <a:pt x="200" y="254"/>
                        </a:cubicBezTo>
                        <a:cubicBezTo>
                          <a:pt x="199" y="254"/>
                          <a:pt x="199" y="254"/>
                          <a:pt x="199" y="254"/>
                        </a:cubicBezTo>
                        <a:cubicBezTo>
                          <a:pt x="198" y="255"/>
                          <a:pt x="198" y="255"/>
                          <a:pt x="198" y="255"/>
                        </a:cubicBezTo>
                        <a:cubicBezTo>
                          <a:pt x="198" y="257"/>
                          <a:pt x="198" y="257"/>
                          <a:pt x="198" y="257"/>
                        </a:cubicBezTo>
                        <a:cubicBezTo>
                          <a:pt x="198" y="257"/>
                          <a:pt x="198" y="257"/>
                          <a:pt x="198" y="257"/>
                        </a:cubicBezTo>
                        <a:cubicBezTo>
                          <a:pt x="197" y="260"/>
                          <a:pt x="197" y="260"/>
                          <a:pt x="197" y="260"/>
                        </a:cubicBezTo>
                        <a:cubicBezTo>
                          <a:pt x="198" y="261"/>
                          <a:pt x="198" y="261"/>
                          <a:pt x="198" y="261"/>
                        </a:cubicBezTo>
                        <a:cubicBezTo>
                          <a:pt x="199" y="261"/>
                          <a:pt x="199" y="261"/>
                          <a:pt x="199" y="261"/>
                        </a:cubicBezTo>
                        <a:close/>
                        <a:moveTo>
                          <a:pt x="240" y="260"/>
                        </a:moveTo>
                        <a:cubicBezTo>
                          <a:pt x="241" y="260"/>
                          <a:pt x="241" y="260"/>
                          <a:pt x="241" y="260"/>
                        </a:cubicBezTo>
                        <a:cubicBezTo>
                          <a:pt x="242" y="261"/>
                          <a:pt x="242" y="261"/>
                          <a:pt x="242" y="261"/>
                        </a:cubicBezTo>
                        <a:cubicBezTo>
                          <a:pt x="243" y="262"/>
                          <a:pt x="243" y="262"/>
                          <a:pt x="243" y="262"/>
                        </a:cubicBezTo>
                        <a:cubicBezTo>
                          <a:pt x="243" y="261"/>
                          <a:pt x="243" y="261"/>
                          <a:pt x="243" y="261"/>
                        </a:cubicBezTo>
                        <a:cubicBezTo>
                          <a:pt x="243" y="260"/>
                          <a:pt x="243" y="260"/>
                          <a:pt x="243" y="260"/>
                        </a:cubicBezTo>
                        <a:cubicBezTo>
                          <a:pt x="244" y="259"/>
                          <a:pt x="244" y="259"/>
                          <a:pt x="244" y="259"/>
                        </a:cubicBezTo>
                        <a:cubicBezTo>
                          <a:pt x="244" y="259"/>
                          <a:pt x="244" y="259"/>
                          <a:pt x="244" y="259"/>
                        </a:cubicBezTo>
                        <a:cubicBezTo>
                          <a:pt x="242" y="259"/>
                          <a:pt x="242" y="259"/>
                          <a:pt x="242" y="259"/>
                        </a:cubicBezTo>
                        <a:cubicBezTo>
                          <a:pt x="242" y="259"/>
                          <a:pt x="242" y="259"/>
                          <a:pt x="242" y="259"/>
                        </a:cubicBezTo>
                        <a:cubicBezTo>
                          <a:pt x="242" y="259"/>
                          <a:pt x="242" y="259"/>
                          <a:pt x="242" y="259"/>
                        </a:cubicBezTo>
                        <a:lnTo>
                          <a:pt x="240" y="260"/>
                        </a:lnTo>
                        <a:close/>
                        <a:moveTo>
                          <a:pt x="202" y="257"/>
                        </a:moveTo>
                        <a:cubicBezTo>
                          <a:pt x="202" y="258"/>
                          <a:pt x="202" y="258"/>
                          <a:pt x="202" y="258"/>
                        </a:cubicBezTo>
                        <a:cubicBezTo>
                          <a:pt x="202" y="259"/>
                          <a:pt x="202" y="259"/>
                          <a:pt x="202" y="259"/>
                        </a:cubicBezTo>
                        <a:cubicBezTo>
                          <a:pt x="202" y="259"/>
                          <a:pt x="202" y="259"/>
                          <a:pt x="202" y="259"/>
                        </a:cubicBezTo>
                        <a:cubicBezTo>
                          <a:pt x="202" y="259"/>
                          <a:pt x="202" y="259"/>
                          <a:pt x="203" y="259"/>
                        </a:cubicBezTo>
                        <a:cubicBezTo>
                          <a:pt x="203" y="256"/>
                          <a:pt x="203" y="256"/>
                          <a:pt x="203" y="256"/>
                        </a:cubicBezTo>
                        <a:cubicBezTo>
                          <a:pt x="204" y="255"/>
                          <a:pt x="204" y="255"/>
                          <a:pt x="204" y="255"/>
                        </a:cubicBezTo>
                        <a:lnTo>
                          <a:pt x="202" y="257"/>
                        </a:lnTo>
                        <a:close/>
                        <a:moveTo>
                          <a:pt x="254" y="257"/>
                        </a:moveTo>
                        <a:cubicBezTo>
                          <a:pt x="254" y="257"/>
                          <a:pt x="254" y="257"/>
                          <a:pt x="254" y="257"/>
                        </a:cubicBezTo>
                        <a:cubicBezTo>
                          <a:pt x="255" y="258"/>
                          <a:pt x="255" y="258"/>
                          <a:pt x="255" y="258"/>
                        </a:cubicBezTo>
                        <a:cubicBezTo>
                          <a:pt x="255" y="258"/>
                          <a:pt x="255" y="258"/>
                          <a:pt x="255" y="258"/>
                        </a:cubicBezTo>
                        <a:cubicBezTo>
                          <a:pt x="255" y="257"/>
                          <a:pt x="255" y="257"/>
                          <a:pt x="255" y="257"/>
                        </a:cubicBezTo>
                        <a:cubicBezTo>
                          <a:pt x="255" y="256"/>
                          <a:pt x="255" y="256"/>
                          <a:pt x="255" y="256"/>
                        </a:cubicBezTo>
                        <a:cubicBezTo>
                          <a:pt x="255" y="255"/>
                          <a:pt x="255" y="255"/>
                          <a:pt x="255" y="255"/>
                        </a:cubicBezTo>
                        <a:cubicBezTo>
                          <a:pt x="254" y="255"/>
                          <a:pt x="254" y="255"/>
                          <a:pt x="254" y="255"/>
                        </a:cubicBezTo>
                        <a:cubicBezTo>
                          <a:pt x="254" y="255"/>
                          <a:pt x="254" y="255"/>
                          <a:pt x="254" y="255"/>
                        </a:cubicBezTo>
                        <a:cubicBezTo>
                          <a:pt x="254" y="254"/>
                          <a:pt x="254" y="254"/>
                          <a:pt x="254" y="254"/>
                        </a:cubicBezTo>
                        <a:cubicBezTo>
                          <a:pt x="253" y="254"/>
                          <a:pt x="253" y="254"/>
                          <a:pt x="253" y="254"/>
                        </a:cubicBezTo>
                        <a:cubicBezTo>
                          <a:pt x="252" y="254"/>
                          <a:pt x="252" y="254"/>
                          <a:pt x="252" y="254"/>
                        </a:cubicBezTo>
                        <a:cubicBezTo>
                          <a:pt x="253" y="255"/>
                          <a:pt x="253" y="255"/>
                          <a:pt x="253" y="255"/>
                        </a:cubicBezTo>
                        <a:cubicBezTo>
                          <a:pt x="253" y="255"/>
                          <a:pt x="253" y="255"/>
                          <a:pt x="253" y="255"/>
                        </a:cubicBezTo>
                        <a:cubicBezTo>
                          <a:pt x="252" y="255"/>
                          <a:pt x="252" y="255"/>
                          <a:pt x="252" y="255"/>
                        </a:cubicBezTo>
                        <a:cubicBezTo>
                          <a:pt x="252" y="256"/>
                          <a:pt x="252" y="256"/>
                          <a:pt x="252" y="256"/>
                        </a:cubicBezTo>
                        <a:cubicBezTo>
                          <a:pt x="252" y="257"/>
                          <a:pt x="252" y="257"/>
                          <a:pt x="252" y="257"/>
                        </a:cubicBezTo>
                        <a:cubicBezTo>
                          <a:pt x="253" y="257"/>
                          <a:pt x="253" y="257"/>
                          <a:pt x="253" y="257"/>
                        </a:cubicBezTo>
                        <a:cubicBezTo>
                          <a:pt x="253" y="257"/>
                          <a:pt x="253" y="257"/>
                          <a:pt x="253" y="257"/>
                        </a:cubicBezTo>
                        <a:lnTo>
                          <a:pt x="254" y="257"/>
                        </a:lnTo>
                        <a:close/>
                        <a:moveTo>
                          <a:pt x="274" y="257"/>
                        </a:moveTo>
                        <a:cubicBezTo>
                          <a:pt x="274" y="257"/>
                          <a:pt x="274" y="257"/>
                          <a:pt x="274" y="257"/>
                        </a:cubicBezTo>
                        <a:cubicBezTo>
                          <a:pt x="274" y="258"/>
                          <a:pt x="274" y="258"/>
                          <a:pt x="274" y="258"/>
                        </a:cubicBezTo>
                        <a:cubicBezTo>
                          <a:pt x="274" y="258"/>
                          <a:pt x="274" y="258"/>
                          <a:pt x="274" y="258"/>
                        </a:cubicBezTo>
                        <a:cubicBezTo>
                          <a:pt x="274" y="258"/>
                          <a:pt x="274" y="258"/>
                          <a:pt x="274" y="258"/>
                        </a:cubicBezTo>
                        <a:cubicBezTo>
                          <a:pt x="275" y="257"/>
                          <a:pt x="275" y="257"/>
                          <a:pt x="275" y="257"/>
                        </a:cubicBezTo>
                        <a:cubicBezTo>
                          <a:pt x="275" y="257"/>
                          <a:pt x="275" y="257"/>
                          <a:pt x="275" y="257"/>
                        </a:cubicBezTo>
                        <a:cubicBezTo>
                          <a:pt x="275" y="256"/>
                          <a:pt x="275" y="256"/>
                          <a:pt x="275" y="256"/>
                        </a:cubicBezTo>
                        <a:cubicBezTo>
                          <a:pt x="275" y="255"/>
                          <a:pt x="275" y="255"/>
                          <a:pt x="275" y="255"/>
                        </a:cubicBezTo>
                        <a:cubicBezTo>
                          <a:pt x="276" y="254"/>
                          <a:pt x="276" y="254"/>
                          <a:pt x="276" y="254"/>
                        </a:cubicBezTo>
                        <a:cubicBezTo>
                          <a:pt x="277" y="253"/>
                          <a:pt x="277" y="253"/>
                          <a:pt x="277" y="253"/>
                        </a:cubicBezTo>
                        <a:cubicBezTo>
                          <a:pt x="277" y="253"/>
                          <a:pt x="277" y="253"/>
                          <a:pt x="277" y="253"/>
                        </a:cubicBezTo>
                        <a:cubicBezTo>
                          <a:pt x="279" y="252"/>
                          <a:pt x="279" y="252"/>
                          <a:pt x="279" y="252"/>
                        </a:cubicBezTo>
                        <a:cubicBezTo>
                          <a:pt x="279" y="252"/>
                          <a:pt x="279" y="252"/>
                          <a:pt x="279" y="252"/>
                        </a:cubicBezTo>
                        <a:cubicBezTo>
                          <a:pt x="281" y="250"/>
                          <a:pt x="281" y="250"/>
                          <a:pt x="281" y="250"/>
                        </a:cubicBezTo>
                        <a:cubicBezTo>
                          <a:pt x="281" y="249"/>
                          <a:pt x="281" y="249"/>
                          <a:pt x="281" y="249"/>
                        </a:cubicBezTo>
                        <a:cubicBezTo>
                          <a:pt x="280" y="248"/>
                          <a:pt x="280" y="248"/>
                          <a:pt x="280" y="248"/>
                        </a:cubicBezTo>
                        <a:cubicBezTo>
                          <a:pt x="280" y="247"/>
                          <a:pt x="280" y="247"/>
                          <a:pt x="280" y="247"/>
                        </a:cubicBezTo>
                        <a:cubicBezTo>
                          <a:pt x="280" y="246"/>
                          <a:pt x="280" y="246"/>
                          <a:pt x="280" y="246"/>
                        </a:cubicBezTo>
                        <a:cubicBezTo>
                          <a:pt x="279" y="246"/>
                          <a:pt x="279" y="246"/>
                          <a:pt x="279" y="246"/>
                        </a:cubicBezTo>
                        <a:cubicBezTo>
                          <a:pt x="279" y="244"/>
                          <a:pt x="279" y="244"/>
                          <a:pt x="279" y="244"/>
                        </a:cubicBezTo>
                        <a:cubicBezTo>
                          <a:pt x="278" y="243"/>
                          <a:pt x="278" y="243"/>
                          <a:pt x="278" y="243"/>
                        </a:cubicBezTo>
                        <a:cubicBezTo>
                          <a:pt x="278" y="247"/>
                          <a:pt x="278" y="247"/>
                          <a:pt x="278" y="247"/>
                        </a:cubicBezTo>
                        <a:cubicBezTo>
                          <a:pt x="278" y="248"/>
                          <a:pt x="278" y="248"/>
                          <a:pt x="278" y="248"/>
                        </a:cubicBezTo>
                        <a:cubicBezTo>
                          <a:pt x="278" y="250"/>
                          <a:pt x="278" y="250"/>
                          <a:pt x="278" y="250"/>
                        </a:cubicBezTo>
                        <a:cubicBezTo>
                          <a:pt x="277" y="250"/>
                          <a:pt x="277" y="250"/>
                          <a:pt x="277" y="250"/>
                        </a:cubicBezTo>
                        <a:cubicBezTo>
                          <a:pt x="277" y="251"/>
                          <a:pt x="277" y="251"/>
                          <a:pt x="277" y="251"/>
                        </a:cubicBezTo>
                        <a:cubicBezTo>
                          <a:pt x="276" y="252"/>
                          <a:pt x="276" y="252"/>
                          <a:pt x="276" y="252"/>
                        </a:cubicBezTo>
                        <a:cubicBezTo>
                          <a:pt x="275" y="254"/>
                          <a:pt x="275" y="254"/>
                          <a:pt x="275" y="254"/>
                        </a:cubicBezTo>
                        <a:cubicBezTo>
                          <a:pt x="275" y="255"/>
                          <a:pt x="275" y="255"/>
                          <a:pt x="275" y="255"/>
                        </a:cubicBezTo>
                        <a:cubicBezTo>
                          <a:pt x="274" y="255"/>
                          <a:pt x="274" y="255"/>
                          <a:pt x="274" y="255"/>
                        </a:cubicBezTo>
                        <a:cubicBezTo>
                          <a:pt x="273" y="256"/>
                          <a:pt x="273" y="256"/>
                          <a:pt x="273" y="256"/>
                        </a:cubicBezTo>
                        <a:cubicBezTo>
                          <a:pt x="274" y="256"/>
                          <a:pt x="274" y="256"/>
                          <a:pt x="274" y="256"/>
                        </a:cubicBezTo>
                        <a:cubicBezTo>
                          <a:pt x="274" y="257"/>
                          <a:pt x="274" y="257"/>
                          <a:pt x="274" y="257"/>
                        </a:cubicBezTo>
                        <a:cubicBezTo>
                          <a:pt x="274" y="257"/>
                          <a:pt x="274" y="257"/>
                          <a:pt x="274" y="257"/>
                        </a:cubicBezTo>
                        <a:close/>
                        <a:moveTo>
                          <a:pt x="84" y="254"/>
                        </a:moveTo>
                        <a:cubicBezTo>
                          <a:pt x="84" y="255"/>
                          <a:pt x="84" y="255"/>
                          <a:pt x="84" y="255"/>
                        </a:cubicBezTo>
                        <a:cubicBezTo>
                          <a:pt x="83" y="255"/>
                          <a:pt x="83" y="255"/>
                          <a:pt x="83" y="255"/>
                        </a:cubicBezTo>
                        <a:cubicBezTo>
                          <a:pt x="83" y="255"/>
                          <a:pt x="83" y="255"/>
                          <a:pt x="83" y="255"/>
                        </a:cubicBezTo>
                        <a:cubicBezTo>
                          <a:pt x="81" y="256"/>
                          <a:pt x="81" y="256"/>
                          <a:pt x="81" y="256"/>
                        </a:cubicBezTo>
                        <a:cubicBezTo>
                          <a:pt x="84" y="256"/>
                          <a:pt x="84" y="256"/>
                          <a:pt x="84" y="256"/>
                        </a:cubicBezTo>
                        <a:cubicBezTo>
                          <a:pt x="83" y="257"/>
                          <a:pt x="83" y="257"/>
                          <a:pt x="83" y="257"/>
                        </a:cubicBezTo>
                        <a:cubicBezTo>
                          <a:pt x="83" y="257"/>
                          <a:pt x="83" y="257"/>
                          <a:pt x="83" y="257"/>
                        </a:cubicBezTo>
                        <a:cubicBezTo>
                          <a:pt x="83" y="258"/>
                          <a:pt x="83" y="258"/>
                          <a:pt x="83" y="258"/>
                        </a:cubicBezTo>
                        <a:cubicBezTo>
                          <a:pt x="83" y="258"/>
                          <a:pt x="83" y="258"/>
                          <a:pt x="83" y="258"/>
                        </a:cubicBezTo>
                        <a:cubicBezTo>
                          <a:pt x="84" y="258"/>
                          <a:pt x="84" y="258"/>
                          <a:pt x="84" y="258"/>
                        </a:cubicBezTo>
                        <a:cubicBezTo>
                          <a:pt x="85" y="256"/>
                          <a:pt x="85" y="256"/>
                          <a:pt x="85" y="256"/>
                        </a:cubicBezTo>
                        <a:cubicBezTo>
                          <a:pt x="85" y="255"/>
                          <a:pt x="85" y="255"/>
                          <a:pt x="85" y="255"/>
                        </a:cubicBezTo>
                        <a:cubicBezTo>
                          <a:pt x="85" y="255"/>
                          <a:pt x="85" y="255"/>
                          <a:pt x="85" y="255"/>
                        </a:cubicBezTo>
                        <a:cubicBezTo>
                          <a:pt x="85" y="255"/>
                          <a:pt x="85" y="255"/>
                          <a:pt x="85" y="255"/>
                        </a:cubicBezTo>
                        <a:cubicBezTo>
                          <a:pt x="85" y="254"/>
                          <a:pt x="85" y="254"/>
                          <a:pt x="85" y="254"/>
                        </a:cubicBezTo>
                        <a:cubicBezTo>
                          <a:pt x="85" y="254"/>
                          <a:pt x="85" y="254"/>
                          <a:pt x="85" y="254"/>
                        </a:cubicBezTo>
                        <a:cubicBezTo>
                          <a:pt x="85" y="254"/>
                          <a:pt x="85" y="254"/>
                          <a:pt x="85" y="254"/>
                        </a:cubicBezTo>
                        <a:lnTo>
                          <a:pt x="84" y="254"/>
                        </a:lnTo>
                        <a:close/>
                        <a:moveTo>
                          <a:pt x="270" y="256"/>
                        </a:moveTo>
                        <a:cubicBezTo>
                          <a:pt x="270" y="257"/>
                          <a:pt x="270" y="257"/>
                          <a:pt x="270" y="257"/>
                        </a:cubicBezTo>
                        <a:cubicBezTo>
                          <a:pt x="272" y="257"/>
                          <a:pt x="272" y="257"/>
                          <a:pt x="272" y="257"/>
                        </a:cubicBezTo>
                        <a:cubicBezTo>
                          <a:pt x="272" y="257"/>
                          <a:pt x="272" y="257"/>
                          <a:pt x="272" y="257"/>
                        </a:cubicBezTo>
                        <a:cubicBezTo>
                          <a:pt x="272" y="256"/>
                          <a:pt x="272" y="256"/>
                          <a:pt x="272" y="256"/>
                        </a:cubicBezTo>
                        <a:cubicBezTo>
                          <a:pt x="273" y="256"/>
                          <a:pt x="273" y="256"/>
                          <a:pt x="273" y="256"/>
                        </a:cubicBezTo>
                        <a:cubicBezTo>
                          <a:pt x="272" y="255"/>
                          <a:pt x="272" y="255"/>
                          <a:pt x="272" y="255"/>
                        </a:cubicBezTo>
                        <a:cubicBezTo>
                          <a:pt x="271" y="255"/>
                          <a:pt x="271" y="255"/>
                          <a:pt x="271" y="255"/>
                        </a:cubicBezTo>
                        <a:cubicBezTo>
                          <a:pt x="270" y="255"/>
                          <a:pt x="270" y="255"/>
                          <a:pt x="270" y="255"/>
                        </a:cubicBezTo>
                        <a:cubicBezTo>
                          <a:pt x="270" y="255"/>
                          <a:pt x="270" y="255"/>
                          <a:pt x="270" y="255"/>
                        </a:cubicBezTo>
                        <a:cubicBezTo>
                          <a:pt x="269" y="254"/>
                          <a:pt x="269" y="254"/>
                          <a:pt x="269" y="254"/>
                        </a:cubicBezTo>
                        <a:cubicBezTo>
                          <a:pt x="269" y="255"/>
                          <a:pt x="269" y="255"/>
                          <a:pt x="269" y="255"/>
                        </a:cubicBezTo>
                        <a:cubicBezTo>
                          <a:pt x="268" y="257"/>
                          <a:pt x="268" y="257"/>
                          <a:pt x="268" y="257"/>
                        </a:cubicBezTo>
                        <a:cubicBezTo>
                          <a:pt x="270" y="256"/>
                          <a:pt x="270" y="256"/>
                          <a:pt x="270" y="256"/>
                        </a:cubicBezTo>
                        <a:cubicBezTo>
                          <a:pt x="270" y="256"/>
                          <a:pt x="270" y="256"/>
                          <a:pt x="270" y="256"/>
                        </a:cubicBezTo>
                        <a:close/>
                        <a:moveTo>
                          <a:pt x="264" y="257"/>
                        </a:moveTo>
                        <a:cubicBezTo>
                          <a:pt x="265" y="256"/>
                          <a:pt x="265" y="256"/>
                          <a:pt x="265" y="256"/>
                        </a:cubicBezTo>
                        <a:cubicBezTo>
                          <a:pt x="265" y="257"/>
                          <a:pt x="265" y="257"/>
                          <a:pt x="265" y="257"/>
                        </a:cubicBezTo>
                        <a:cubicBezTo>
                          <a:pt x="266" y="257"/>
                          <a:pt x="266" y="257"/>
                          <a:pt x="266" y="257"/>
                        </a:cubicBezTo>
                        <a:cubicBezTo>
                          <a:pt x="265" y="256"/>
                          <a:pt x="265" y="256"/>
                          <a:pt x="265" y="256"/>
                        </a:cubicBezTo>
                        <a:cubicBezTo>
                          <a:pt x="266" y="255"/>
                          <a:pt x="266" y="255"/>
                          <a:pt x="266" y="255"/>
                        </a:cubicBezTo>
                        <a:cubicBezTo>
                          <a:pt x="265" y="254"/>
                          <a:pt x="265" y="254"/>
                          <a:pt x="265" y="254"/>
                        </a:cubicBezTo>
                        <a:cubicBezTo>
                          <a:pt x="264" y="254"/>
                          <a:pt x="264" y="254"/>
                          <a:pt x="264" y="254"/>
                        </a:cubicBezTo>
                        <a:cubicBezTo>
                          <a:pt x="264" y="255"/>
                          <a:pt x="264" y="255"/>
                          <a:pt x="264" y="255"/>
                        </a:cubicBezTo>
                        <a:cubicBezTo>
                          <a:pt x="263" y="254"/>
                          <a:pt x="263" y="254"/>
                          <a:pt x="263" y="254"/>
                        </a:cubicBezTo>
                        <a:cubicBezTo>
                          <a:pt x="262" y="255"/>
                          <a:pt x="262" y="255"/>
                          <a:pt x="262" y="255"/>
                        </a:cubicBezTo>
                        <a:cubicBezTo>
                          <a:pt x="262" y="256"/>
                          <a:pt x="262" y="256"/>
                          <a:pt x="262" y="256"/>
                        </a:cubicBezTo>
                        <a:cubicBezTo>
                          <a:pt x="262" y="256"/>
                          <a:pt x="262" y="256"/>
                          <a:pt x="262" y="256"/>
                        </a:cubicBezTo>
                        <a:cubicBezTo>
                          <a:pt x="263" y="256"/>
                          <a:pt x="263" y="256"/>
                          <a:pt x="263" y="256"/>
                        </a:cubicBezTo>
                        <a:cubicBezTo>
                          <a:pt x="263" y="256"/>
                          <a:pt x="263" y="256"/>
                          <a:pt x="263" y="256"/>
                        </a:cubicBezTo>
                        <a:lnTo>
                          <a:pt x="264" y="257"/>
                        </a:lnTo>
                        <a:close/>
                        <a:moveTo>
                          <a:pt x="231" y="255"/>
                        </a:moveTo>
                        <a:cubicBezTo>
                          <a:pt x="230" y="256"/>
                          <a:pt x="230" y="256"/>
                          <a:pt x="230" y="256"/>
                        </a:cubicBezTo>
                        <a:cubicBezTo>
                          <a:pt x="231" y="256"/>
                          <a:pt x="231" y="256"/>
                          <a:pt x="231" y="256"/>
                        </a:cubicBezTo>
                        <a:cubicBezTo>
                          <a:pt x="234" y="256"/>
                          <a:pt x="234" y="256"/>
                          <a:pt x="234" y="256"/>
                        </a:cubicBezTo>
                        <a:cubicBezTo>
                          <a:pt x="235" y="257"/>
                          <a:pt x="235" y="257"/>
                          <a:pt x="235" y="257"/>
                        </a:cubicBezTo>
                        <a:cubicBezTo>
                          <a:pt x="236" y="257"/>
                          <a:pt x="236" y="257"/>
                          <a:pt x="236" y="257"/>
                        </a:cubicBezTo>
                        <a:cubicBezTo>
                          <a:pt x="236" y="256"/>
                          <a:pt x="236" y="256"/>
                          <a:pt x="236" y="256"/>
                        </a:cubicBezTo>
                        <a:cubicBezTo>
                          <a:pt x="237" y="256"/>
                          <a:pt x="237" y="256"/>
                          <a:pt x="237" y="256"/>
                        </a:cubicBezTo>
                        <a:cubicBezTo>
                          <a:pt x="238" y="255"/>
                          <a:pt x="238" y="255"/>
                          <a:pt x="238" y="255"/>
                        </a:cubicBezTo>
                        <a:cubicBezTo>
                          <a:pt x="236" y="255"/>
                          <a:pt x="236" y="255"/>
                          <a:pt x="236" y="255"/>
                        </a:cubicBezTo>
                        <a:cubicBezTo>
                          <a:pt x="236" y="255"/>
                          <a:pt x="236" y="255"/>
                          <a:pt x="236" y="255"/>
                        </a:cubicBezTo>
                        <a:cubicBezTo>
                          <a:pt x="235" y="255"/>
                          <a:pt x="235" y="255"/>
                          <a:pt x="235" y="255"/>
                        </a:cubicBezTo>
                        <a:cubicBezTo>
                          <a:pt x="235" y="255"/>
                          <a:pt x="235" y="255"/>
                          <a:pt x="235" y="255"/>
                        </a:cubicBezTo>
                        <a:cubicBezTo>
                          <a:pt x="234" y="255"/>
                          <a:pt x="234" y="255"/>
                          <a:pt x="234" y="255"/>
                        </a:cubicBezTo>
                        <a:lnTo>
                          <a:pt x="231" y="255"/>
                        </a:lnTo>
                        <a:close/>
                        <a:moveTo>
                          <a:pt x="381" y="255"/>
                        </a:moveTo>
                        <a:cubicBezTo>
                          <a:pt x="381" y="255"/>
                          <a:pt x="381" y="255"/>
                          <a:pt x="381" y="255"/>
                        </a:cubicBezTo>
                        <a:cubicBezTo>
                          <a:pt x="381" y="255"/>
                          <a:pt x="381" y="255"/>
                          <a:pt x="381" y="255"/>
                        </a:cubicBezTo>
                        <a:cubicBezTo>
                          <a:pt x="381" y="256"/>
                          <a:pt x="381" y="256"/>
                          <a:pt x="381" y="256"/>
                        </a:cubicBezTo>
                        <a:cubicBezTo>
                          <a:pt x="382" y="256"/>
                          <a:pt x="382" y="256"/>
                          <a:pt x="382" y="256"/>
                        </a:cubicBezTo>
                        <a:cubicBezTo>
                          <a:pt x="383" y="256"/>
                          <a:pt x="383" y="256"/>
                          <a:pt x="383" y="256"/>
                        </a:cubicBezTo>
                        <a:cubicBezTo>
                          <a:pt x="382" y="255"/>
                          <a:pt x="382" y="255"/>
                          <a:pt x="382" y="255"/>
                        </a:cubicBezTo>
                        <a:cubicBezTo>
                          <a:pt x="381" y="253"/>
                          <a:pt x="381" y="253"/>
                          <a:pt x="381" y="253"/>
                        </a:cubicBezTo>
                        <a:cubicBezTo>
                          <a:pt x="381" y="253"/>
                          <a:pt x="381" y="253"/>
                          <a:pt x="381" y="253"/>
                        </a:cubicBezTo>
                        <a:cubicBezTo>
                          <a:pt x="381" y="253"/>
                          <a:pt x="381" y="253"/>
                          <a:pt x="381" y="253"/>
                        </a:cubicBezTo>
                        <a:cubicBezTo>
                          <a:pt x="380" y="253"/>
                          <a:pt x="380" y="253"/>
                          <a:pt x="380" y="253"/>
                        </a:cubicBezTo>
                        <a:cubicBezTo>
                          <a:pt x="380" y="252"/>
                          <a:pt x="380" y="252"/>
                          <a:pt x="380" y="252"/>
                        </a:cubicBezTo>
                        <a:cubicBezTo>
                          <a:pt x="380" y="251"/>
                          <a:pt x="380" y="251"/>
                          <a:pt x="380" y="251"/>
                        </a:cubicBezTo>
                        <a:cubicBezTo>
                          <a:pt x="380" y="251"/>
                          <a:pt x="380" y="251"/>
                          <a:pt x="380" y="251"/>
                        </a:cubicBezTo>
                        <a:cubicBezTo>
                          <a:pt x="379" y="251"/>
                          <a:pt x="379" y="251"/>
                          <a:pt x="379" y="251"/>
                        </a:cubicBezTo>
                        <a:cubicBezTo>
                          <a:pt x="379" y="251"/>
                          <a:pt x="379" y="251"/>
                          <a:pt x="379" y="251"/>
                        </a:cubicBezTo>
                        <a:cubicBezTo>
                          <a:pt x="379" y="251"/>
                          <a:pt x="379" y="251"/>
                          <a:pt x="379" y="251"/>
                        </a:cubicBezTo>
                        <a:cubicBezTo>
                          <a:pt x="379" y="251"/>
                          <a:pt x="379" y="251"/>
                          <a:pt x="379" y="251"/>
                        </a:cubicBezTo>
                        <a:cubicBezTo>
                          <a:pt x="380" y="250"/>
                          <a:pt x="380" y="250"/>
                          <a:pt x="380" y="250"/>
                        </a:cubicBezTo>
                        <a:cubicBezTo>
                          <a:pt x="380" y="248"/>
                          <a:pt x="380" y="248"/>
                          <a:pt x="380" y="248"/>
                        </a:cubicBezTo>
                        <a:cubicBezTo>
                          <a:pt x="379" y="248"/>
                          <a:pt x="379" y="248"/>
                          <a:pt x="379" y="248"/>
                        </a:cubicBezTo>
                        <a:cubicBezTo>
                          <a:pt x="379" y="248"/>
                          <a:pt x="379" y="248"/>
                          <a:pt x="379" y="248"/>
                        </a:cubicBezTo>
                        <a:cubicBezTo>
                          <a:pt x="380" y="247"/>
                          <a:pt x="380" y="247"/>
                          <a:pt x="380" y="247"/>
                        </a:cubicBezTo>
                        <a:cubicBezTo>
                          <a:pt x="380" y="247"/>
                          <a:pt x="380" y="247"/>
                          <a:pt x="380" y="247"/>
                        </a:cubicBezTo>
                        <a:cubicBezTo>
                          <a:pt x="381" y="248"/>
                          <a:pt x="381" y="248"/>
                          <a:pt x="381" y="248"/>
                        </a:cubicBezTo>
                        <a:cubicBezTo>
                          <a:pt x="381" y="249"/>
                          <a:pt x="381" y="249"/>
                          <a:pt x="381" y="249"/>
                        </a:cubicBezTo>
                        <a:cubicBezTo>
                          <a:pt x="381" y="250"/>
                          <a:pt x="381" y="250"/>
                          <a:pt x="381" y="250"/>
                        </a:cubicBezTo>
                        <a:cubicBezTo>
                          <a:pt x="381" y="250"/>
                          <a:pt x="381" y="250"/>
                          <a:pt x="381" y="250"/>
                        </a:cubicBezTo>
                        <a:cubicBezTo>
                          <a:pt x="382" y="250"/>
                          <a:pt x="382" y="250"/>
                          <a:pt x="382" y="250"/>
                        </a:cubicBezTo>
                        <a:cubicBezTo>
                          <a:pt x="382" y="250"/>
                          <a:pt x="382" y="250"/>
                          <a:pt x="382" y="250"/>
                        </a:cubicBezTo>
                        <a:cubicBezTo>
                          <a:pt x="382" y="251"/>
                          <a:pt x="382" y="251"/>
                          <a:pt x="382" y="251"/>
                        </a:cubicBezTo>
                        <a:cubicBezTo>
                          <a:pt x="383" y="251"/>
                          <a:pt x="383" y="251"/>
                          <a:pt x="383" y="251"/>
                        </a:cubicBezTo>
                        <a:cubicBezTo>
                          <a:pt x="384" y="251"/>
                          <a:pt x="384" y="251"/>
                          <a:pt x="384" y="251"/>
                        </a:cubicBezTo>
                        <a:cubicBezTo>
                          <a:pt x="383" y="250"/>
                          <a:pt x="383" y="250"/>
                          <a:pt x="383" y="250"/>
                        </a:cubicBezTo>
                        <a:cubicBezTo>
                          <a:pt x="384" y="250"/>
                          <a:pt x="384" y="250"/>
                          <a:pt x="384" y="250"/>
                        </a:cubicBezTo>
                        <a:cubicBezTo>
                          <a:pt x="385" y="250"/>
                          <a:pt x="385" y="250"/>
                          <a:pt x="385" y="250"/>
                        </a:cubicBezTo>
                        <a:cubicBezTo>
                          <a:pt x="384" y="249"/>
                          <a:pt x="384" y="249"/>
                          <a:pt x="384" y="249"/>
                        </a:cubicBezTo>
                        <a:cubicBezTo>
                          <a:pt x="383" y="248"/>
                          <a:pt x="383" y="248"/>
                          <a:pt x="383" y="248"/>
                        </a:cubicBezTo>
                        <a:cubicBezTo>
                          <a:pt x="383" y="248"/>
                          <a:pt x="383" y="248"/>
                          <a:pt x="383" y="248"/>
                        </a:cubicBezTo>
                        <a:cubicBezTo>
                          <a:pt x="383" y="247"/>
                          <a:pt x="383" y="247"/>
                          <a:pt x="383" y="247"/>
                        </a:cubicBezTo>
                        <a:cubicBezTo>
                          <a:pt x="381" y="246"/>
                          <a:pt x="381" y="246"/>
                          <a:pt x="381" y="246"/>
                        </a:cubicBezTo>
                        <a:cubicBezTo>
                          <a:pt x="379" y="245"/>
                          <a:pt x="379" y="245"/>
                          <a:pt x="379" y="245"/>
                        </a:cubicBezTo>
                        <a:cubicBezTo>
                          <a:pt x="378" y="246"/>
                          <a:pt x="378" y="246"/>
                          <a:pt x="378" y="246"/>
                        </a:cubicBezTo>
                        <a:cubicBezTo>
                          <a:pt x="378" y="246"/>
                          <a:pt x="378" y="246"/>
                          <a:pt x="378" y="246"/>
                        </a:cubicBezTo>
                        <a:cubicBezTo>
                          <a:pt x="377" y="247"/>
                          <a:pt x="377" y="247"/>
                          <a:pt x="377" y="247"/>
                        </a:cubicBezTo>
                        <a:cubicBezTo>
                          <a:pt x="377" y="247"/>
                          <a:pt x="377" y="247"/>
                          <a:pt x="377" y="247"/>
                        </a:cubicBezTo>
                        <a:cubicBezTo>
                          <a:pt x="377" y="248"/>
                          <a:pt x="377" y="248"/>
                          <a:pt x="377" y="248"/>
                        </a:cubicBezTo>
                        <a:cubicBezTo>
                          <a:pt x="377" y="249"/>
                          <a:pt x="377" y="249"/>
                          <a:pt x="377" y="249"/>
                        </a:cubicBezTo>
                        <a:cubicBezTo>
                          <a:pt x="376" y="249"/>
                          <a:pt x="376" y="249"/>
                          <a:pt x="376" y="249"/>
                        </a:cubicBezTo>
                        <a:cubicBezTo>
                          <a:pt x="375" y="250"/>
                          <a:pt x="375" y="250"/>
                          <a:pt x="375" y="250"/>
                        </a:cubicBezTo>
                        <a:cubicBezTo>
                          <a:pt x="376" y="251"/>
                          <a:pt x="376" y="251"/>
                          <a:pt x="376" y="251"/>
                        </a:cubicBezTo>
                        <a:cubicBezTo>
                          <a:pt x="376" y="251"/>
                          <a:pt x="376" y="251"/>
                          <a:pt x="376" y="251"/>
                        </a:cubicBezTo>
                        <a:cubicBezTo>
                          <a:pt x="375" y="252"/>
                          <a:pt x="375" y="252"/>
                          <a:pt x="375" y="252"/>
                        </a:cubicBezTo>
                        <a:cubicBezTo>
                          <a:pt x="375" y="253"/>
                          <a:pt x="375" y="253"/>
                          <a:pt x="375" y="253"/>
                        </a:cubicBezTo>
                        <a:cubicBezTo>
                          <a:pt x="376" y="254"/>
                          <a:pt x="376" y="254"/>
                          <a:pt x="376" y="254"/>
                        </a:cubicBezTo>
                        <a:cubicBezTo>
                          <a:pt x="377" y="253"/>
                          <a:pt x="377" y="253"/>
                          <a:pt x="377" y="253"/>
                        </a:cubicBezTo>
                        <a:cubicBezTo>
                          <a:pt x="377" y="254"/>
                          <a:pt x="377" y="254"/>
                          <a:pt x="377" y="254"/>
                        </a:cubicBezTo>
                        <a:cubicBezTo>
                          <a:pt x="378" y="255"/>
                          <a:pt x="378" y="255"/>
                          <a:pt x="378" y="255"/>
                        </a:cubicBezTo>
                        <a:cubicBezTo>
                          <a:pt x="377" y="255"/>
                          <a:pt x="377" y="255"/>
                          <a:pt x="377" y="255"/>
                        </a:cubicBezTo>
                        <a:cubicBezTo>
                          <a:pt x="377" y="255"/>
                          <a:pt x="377" y="255"/>
                          <a:pt x="377" y="255"/>
                        </a:cubicBezTo>
                        <a:cubicBezTo>
                          <a:pt x="378" y="255"/>
                          <a:pt x="378" y="255"/>
                          <a:pt x="378" y="255"/>
                        </a:cubicBezTo>
                        <a:cubicBezTo>
                          <a:pt x="379" y="255"/>
                          <a:pt x="379" y="255"/>
                          <a:pt x="379" y="255"/>
                        </a:cubicBezTo>
                        <a:cubicBezTo>
                          <a:pt x="379" y="255"/>
                          <a:pt x="379" y="255"/>
                          <a:pt x="379" y="255"/>
                        </a:cubicBezTo>
                        <a:cubicBezTo>
                          <a:pt x="380" y="254"/>
                          <a:pt x="380" y="254"/>
                          <a:pt x="380" y="254"/>
                        </a:cubicBezTo>
                        <a:lnTo>
                          <a:pt x="381" y="255"/>
                        </a:lnTo>
                        <a:close/>
                        <a:moveTo>
                          <a:pt x="240" y="253"/>
                        </a:moveTo>
                        <a:cubicBezTo>
                          <a:pt x="240" y="255"/>
                          <a:pt x="240" y="255"/>
                          <a:pt x="240" y="255"/>
                        </a:cubicBezTo>
                        <a:cubicBezTo>
                          <a:pt x="241" y="253"/>
                          <a:pt x="241" y="253"/>
                          <a:pt x="241" y="253"/>
                        </a:cubicBezTo>
                        <a:cubicBezTo>
                          <a:pt x="243" y="253"/>
                          <a:pt x="243" y="253"/>
                          <a:pt x="243" y="253"/>
                        </a:cubicBezTo>
                        <a:cubicBezTo>
                          <a:pt x="245" y="252"/>
                          <a:pt x="245" y="252"/>
                          <a:pt x="245" y="252"/>
                        </a:cubicBezTo>
                        <a:cubicBezTo>
                          <a:pt x="245" y="253"/>
                          <a:pt x="245" y="253"/>
                          <a:pt x="245" y="253"/>
                        </a:cubicBezTo>
                        <a:cubicBezTo>
                          <a:pt x="245" y="253"/>
                          <a:pt x="245" y="253"/>
                          <a:pt x="245" y="253"/>
                        </a:cubicBezTo>
                        <a:cubicBezTo>
                          <a:pt x="245" y="253"/>
                          <a:pt x="245" y="253"/>
                          <a:pt x="245" y="253"/>
                        </a:cubicBezTo>
                        <a:cubicBezTo>
                          <a:pt x="246" y="253"/>
                          <a:pt x="246" y="253"/>
                          <a:pt x="246" y="253"/>
                        </a:cubicBezTo>
                        <a:cubicBezTo>
                          <a:pt x="246" y="252"/>
                          <a:pt x="246" y="252"/>
                          <a:pt x="246" y="252"/>
                        </a:cubicBezTo>
                        <a:cubicBezTo>
                          <a:pt x="247" y="251"/>
                          <a:pt x="247" y="251"/>
                          <a:pt x="247" y="251"/>
                        </a:cubicBezTo>
                        <a:cubicBezTo>
                          <a:pt x="249" y="250"/>
                          <a:pt x="249" y="250"/>
                          <a:pt x="249" y="250"/>
                        </a:cubicBezTo>
                        <a:cubicBezTo>
                          <a:pt x="246" y="251"/>
                          <a:pt x="246" y="251"/>
                          <a:pt x="246" y="251"/>
                        </a:cubicBezTo>
                        <a:cubicBezTo>
                          <a:pt x="244" y="251"/>
                          <a:pt x="244" y="251"/>
                          <a:pt x="244" y="251"/>
                        </a:cubicBezTo>
                        <a:cubicBezTo>
                          <a:pt x="243" y="251"/>
                          <a:pt x="243" y="251"/>
                          <a:pt x="243" y="251"/>
                        </a:cubicBezTo>
                        <a:cubicBezTo>
                          <a:pt x="243" y="251"/>
                          <a:pt x="243" y="251"/>
                          <a:pt x="243" y="251"/>
                        </a:cubicBezTo>
                        <a:cubicBezTo>
                          <a:pt x="242" y="251"/>
                          <a:pt x="242" y="251"/>
                          <a:pt x="242" y="251"/>
                        </a:cubicBezTo>
                        <a:cubicBezTo>
                          <a:pt x="241" y="251"/>
                          <a:pt x="241" y="251"/>
                          <a:pt x="241" y="251"/>
                        </a:cubicBezTo>
                        <a:cubicBezTo>
                          <a:pt x="240" y="250"/>
                          <a:pt x="240" y="250"/>
                          <a:pt x="240" y="250"/>
                        </a:cubicBezTo>
                        <a:cubicBezTo>
                          <a:pt x="241" y="249"/>
                          <a:pt x="241" y="249"/>
                          <a:pt x="241" y="249"/>
                        </a:cubicBezTo>
                        <a:cubicBezTo>
                          <a:pt x="240" y="249"/>
                          <a:pt x="240" y="249"/>
                          <a:pt x="240" y="249"/>
                        </a:cubicBezTo>
                        <a:cubicBezTo>
                          <a:pt x="239" y="249"/>
                          <a:pt x="239" y="249"/>
                          <a:pt x="239" y="249"/>
                        </a:cubicBezTo>
                        <a:cubicBezTo>
                          <a:pt x="238" y="248"/>
                          <a:pt x="238" y="248"/>
                          <a:pt x="238" y="248"/>
                        </a:cubicBezTo>
                        <a:cubicBezTo>
                          <a:pt x="238" y="250"/>
                          <a:pt x="238" y="250"/>
                          <a:pt x="238" y="250"/>
                        </a:cubicBezTo>
                        <a:cubicBezTo>
                          <a:pt x="239" y="250"/>
                          <a:pt x="239" y="250"/>
                          <a:pt x="239" y="250"/>
                        </a:cubicBezTo>
                        <a:cubicBezTo>
                          <a:pt x="239" y="251"/>
                          <a:pt x="239" y="251"/>
                          <a:pt x="239" y="251"/>
                        </a:cubicBezTo>
                        <a:cubicBezTo>
                          <a:pt x="239" y="252"/>
                          <a:pt x="239" y="252"/>
                          <a:pt x="239" y="252"/>
                        </a:cubicBezTo>
                        <a:cubicBezTo>
                          <a:pt x="239" y="252"/>
                          <a:pt x="239" y="252"/>
                          <a:pt x="239" y="252"/>
                        </a:cubicBezTo>
                        <a:cubicBezTo>
                          <a:pt x="239" y="253"/>
                          <a:pt x="239" y="253"/>
                          <a:pt x="239" y="253"/>
                        </a:cubicBezTo>
                        <a:cubicBezTo>
                          <a:pt x="240" y="253"/>
                          <a:pt x="240" y="253"/>
                          <a:pt x="240" y="253"/>
                        </a:cubicBezTo>
                        <a:close/>
                        <a:moveTo>
                          <a:pt x="90" y="241"/>
                        </a:moveTo>
                        <a:cubicBezTo>
                          <a:pt x="90" y="242"/>
                          <a:pt x="90" y="242"/>
                          <a:pt x="90" y="242"/>
                        </a:cubicBezTo>
                        <a:cubicBezTo>
                          <a:pt x="91" y="245"/>
                          <a:pt x="91" y="245"/>
                          <a:pt x="91" y="245"/>
                        </a:cubicBezTo>
                        <a:cubicBezTo>
                          <a:pt x="92" y="246"/>
                          <a:pt x="92" y="246"/>
                          <a:pt x="92" y="246"/>
                        </a:cubicBezTo>
                        <a:cubicBezTo>
                          <a:pt x="93" y="247"/>
                          <a:pt x="93" y="247"/>
                          <a:pt x="93" y="247"/>
                        </a:cubicBezTo>
                        <a:cubicBezTo>
                          <a:pt x="93" y="248"/>
                          <a:pt x="93" y="248"/>
                          <a:pt x="93" y="248"/>
                        </a:cubicBezTo>
                        <a:cubicBezTo>
                          <a:pt x="94" y="249"/>
                          <a:pt x="94" y="249"/>
                          <a:pt x="94" y="249"/>
                        </a:cubicBezTo>
                        <a:cubicBezTo>
                          <a:pt x="94" y="250"/>
                          <a:pt x="94" y="250"/>
                          <a:pt x="94" y="250"/>
                        </a:cubicBezTo>
                        <a:cubicBezTo>
                          <a:pt x="94" y="251"/>
                          <a:pt x="94" y="251"/>
                          <a:pt x="94" y="251"/>
                        </a:cubicBezTo>
                        <a:cubicBezTo>
                          <a:pt x="95" y="252"/>
                          <a:pt x="95" y="252"/>
                          <a:pt x="95" y="252"/>
                        </a:cubicBezTo>
                        <a:cubicBezTo>
                          <a:pt x="96" y="253"/>
                          <a:pt x="96" y="253"/>
                          <a:pt x="96" y="253"/>
                        </a:cubicBezTo>
                        <a:cubicBezTo>
                          <a:pt x="95" y="251"/>
                          <a:pt x="95" y="251"/>
                          <a:pt x="95" y="251"/>
                        </a:cubicBezTo>
                        <a:cubicBezTo>
                          <a:pt x="96" y="251"/>
                          <a:pt x="96" y="251"/>
                          <a:pt x="96" y="251"/>
                        </a:cubicBezTo>
                        <a:cubicBezTo>
                          <a:pt x="95" y="249"/>
                          <a:pt x="95" y="249"/>
                          <a:pt x="95" y="249"/>
                        </a:cubicBezTo>
                        <a:cubicBezTo>
                          <a:pt x="94" y="247"/>
                          <a:pt x="94" y="247"/>
                          <a:pt x="94" y="247"/>
                        </a:cubicBezTo>
                        <a:cubicBezTo>
                          <a:pt x="94" y="246"/>
                          <a:pt x="94" y="246"/>
                          <a:pt x="94" y="246"/>
                        </a:cubicBezTo>
                        <a:cubicBezTo>
                          <a:pt x="94" y="246"/>
                          <a:pt x="94" y="246"/>
                          <a:pt x="94" y="246"/>
                        </a:cubicBezTo>
                        <a:cubicBezTo>
                          <a:pt x="94" y="245"/>
                          <a:pt x="94" y="245"/>
                          <a:pt x="94" y="245"/>
                        </a:cubicBezTo>
                        <a:cubicBezTo>
                          <a:pt x="93" y="245"/>
                          <a:pt x="93" y="245"/>
                          <a:pt x="93" y="245"/>
                        </a:cubicBezTo>
                        <a:cubicBezTo>
                          <a:pt x="93" y="245"/>
                          <a:pt x="93" y="245"/>
                          <a:pt x="93" y="245"/>
                        </a:cubicBezTo>
                        <a:cubicBezTo>
                          <a:pt x="92" y="244"/>
                          <a:pt x="92" y="244"/>
                          <a:pt x="92" y="244"/>
                        </a:cubicBezTo>
                        <a:cubicBezTo>
                          <a:pt x="92" y="242"/>
                          <a:pt x="92" y="242"/>
                          <a:pt x="92" y="242"/>
                        </a:cubicBezTo>
                        <a:cubicBezTo>
                          <a:pt x="91" y="239"/>
                          <a:pt x="91" y="239"/>
                          <a:pt x="91" y="239"/>
                        </a:cubicBezTo>
                        <a:lnTo>
                          <a:pt x="90" y="241"/>
                        </a:lnTo>
                        <a:close/>
                        <a:moveTo>
                          <a:pt x="128" y="251"/>
                        </a:moveTo>
                        <a:cubicBezTo>
                          <a:pt x="128" y="251"/>
                          <a:pt x="128" y="251"/>
                          <a:pt x="128" y="251"/>
                        </a:cubicBezTo>
                        <a:cubicBezTo>
                          <a:pt x="128" y="252"/>
                          <a:pt x="128" y="252"/>
                          <a:pt x="128" y="252"/>
                        </a:cubicBezTo>
                        <a:cubicBezTo>
                          <a:pt x="128" y="253"/>
                          <a:pt x="128" y="253"/>
                          <a:pt x="128" y="253"/>
                        </a:cubicBezTo>
                        <a:cubicBezTo>
                          <a:pt x="130" y="251"/>
                          <a:pt x="130" y="251"/>
                          <a:pt x="130" y="251"/>
                        </a:cubicBezTo>
                        <a:cubicBezTo>
                          <a:pt x="130" y="250"/>
                          <a:pt x="130" y="250"/>
                          <a:pt x="130" y="250"/>
                        </a:cubicBezTo>
                        <a:cubicBezTo>
                          <a:pt x="130" y="250"/>
                          <a:pt x="130" y="250"/>
                          <a:pt x="130" y="250"/>
                        </a:cubicBezTo>
                        <a:cubicBezTo>
                          <a:pt x="129" y="249"/>
                          <a:pt x="129" y="249"/>
                          <a:pt x="129" y="249"/>
                        </a:cubicBezTo>
                        <a:cubicBezTo>
                          <a:pt x="129" y="249"/>
                          <a:pt x="129" y="249"/>
                          <a:pt x="129" y="249"/>
                        </a:cubicBezTo>
                        <a:cubicBezTo>
                          <a:pt x="128" y="249"/>
                          <a:pt x="128" y="249"/>
                          <a:pt x="128" y="249"/>
                        </a:cubicBezTo>
                        <a:cubicBezTo>
                          <a:pt x="128" y="248"/>
                          <a:pt x="128" y="248"/>
                          <a:pt x="128" y="248"/>
                        </a:cubicBezTo>
                        <a:lnTo>
                          <a:pt x="128" y="251"/>
                        </a:lnTo>
                        <a:close/>
                        <a:moveTo>
                          <a:pt x="264" y="248"/>
                        </a:moveTo>
                        <a:cubicBezTo>
                          <a:pt x="264" y="247"/>
                          <a:pt x="264" y="247"/>
                          <a:pt x="264" y="247"/>
                        </a:cubicBezTo>
                        <a:cubicBezTo>
                          <a:pt x="263" y="246"/>
                          <a:pt x="263" y="246"/>
                          <a:pt x="263" y="246"/>
                        </a:cubicBezTo>
                        <a:cubicBezTo>
                          <a:pt x="263" y="246"/>
                          <a:pt x="263" y="246"/>
                          <a:pt x="263" y="246"/>
                        </a:cubicBezTo>
                        <a:cubicBezTo>
                          <a:pt x="262" y="246"/>
                          <a:pt x="262" y="246"/>
                          <a:pt x="262" y="246"/>
                        </a:cubicBezTo>
                        <a:cubicBezTo>
                          <a:pt x="261" y="245"/>
                          <a:pt x="261" y="245"/>
                          <a:pt x="261" y="245"/>
                        </a:cubicBezTo>
                        <a:cubicBezTo>
                          <a:pt x="259" y="247"/>
                          <a:pt x="259" y="247"/>
                          <a:pt x="259" y="247"/>
                        </a:cubicBezTo>
                        <a:cubicBezTo>
                          <a:pt x="260" y="247"/>
                          <a:pt x="260" y="247"/>
                          <a:pt x="260" y="247"/>
                        </a:cubicBezTo>
                        <a:cubicBezTo>
                          <a:pt x="261" y="248"/>
                          <a:pt x="261" y="248"/>
                          <a:pt x="261" y="248"/>
                        </a:cubicBezTo>
                        <a:cubicBezTo>
                          <a:pt x="263" y="248"/>
                          <a:pt x="263" y="248"/>
                          <a:pt x="263" y="248"/>
                        </a:cubicBezTo>
                        <a:lnTo>
                          <a:pt x="264" y="248"/>
                        </a:lnTo>
                        <a:close/>
                        <a:moveTo>
                          <a:pt x="124" y="245"/>
                        </a:moveTo>
                        <a:cubicBezTo>
                          <a:pt x="124" y="246"/>
                          <a:pt x="124" y="246"/>
                          <a:pt x="124" y="246"/>
                        </a:cubicBezTo>
                        <a:cubicBezTo>
                          <a:pt x="124" y="246"/>
                          <a:pt x="124" y="246"/>
                          <a:pt x="124" y="246"/>
                        </a:cubicBezTo>
                        <a:cubicBezTo>
                          <a:pt x="124" y="247"/>
                          <a:pt x="124" y="247"/>
                          <a:pt x="124" y="247"/>
                        </a:cubicBezTo>
                        <a:cubicBezTo>
                          <a:pt x="125" y="246"/>
                          <a:pt x="125" y="246"/>
                          <a:pt x="125" y="246"/>
                        </a:cubicBezTo>
                        <a:cubicBezTo>
                          <a:pt x="125" y="246"/>
                          <a:pt x="125" y="246"/>
                          <a:pt x="125" y="246"/>
                        </a:cubicBezTo>
                        <a:cubicBezTo>
                          <a:pt x="127" y="245"/>
                          <a:pt x="127" y="245"/>
                          <a:pt x="127" y="245"/>
                        </a:cubicBezTo>
                        <a:cubicBezTo>
                          <a:pt x="128" y="245"/>
                          <a:pt x="128" y="245"/>
                          <a:pt x="128" y="245"/>
                        </a:cubicBezTo>
                        <a:cubicBezTo>
                          <a:pt x="125" y="245"/>
                          <a:pt x="125" y="245"/>
                          <a:pt x="125" y="245"/>
                        </a:cubicBezTo>
                        <a:cubicBezTo>
                          <a:pt x="125" y="244"/>
                          <a:pt x="125" y="244"/>
                          <a:pt x="125" y="244"/>
                        </a:cubicBezTo>
                        <a:lnTo>
                          <a:pt x="124" y="245"/>
                        </a:lnTo>
                        <a:close/>
                        <a:moveTo>
                          <a:pt x="258" y="243"/>
                        </a:moveTo>
                        <a:cubicBezTo>
                          <a:pt x="258" y="244"/>
                          <a:pt x="258" y="244"/>
                          <a:pt x="258" y="244"/>
                        </a:cubicBezTo>
                        <a:cubicBezTo>
                          <a:pt x="257" y="245"/>
                          <a:pt x="257" y="245"/>
                          <a:pt x="257" y="245"/>
                        </a:cubicBezTo>
                        <a:cubicBezTo>
                          <a:pt x="257" y="245"/>
                          <a:pt x="257" y="245"/>
                          <a:pt x="257" y="245"/>
                        </a:cubicBezTo>
                        <a:cubicBezTo>
                          <a:pt x="257" y="246"/>
                          <a:pt x="257" y="246"/>
                          <a:pt x="257" y="246"/>
                        </a:cubicBezTo>
                        <a:cubicBezTo>
                          <a:pt x="258" y="246"/>
                          <a:pt x="258" y="246"/>
                          <a:pt x="258" y="246"/>
                        </a:cubicBezTo>
                        <a:cubicBezTo>
                          <a:pt x="259" y="244"/>
                          <a:pt x="259" y="244"/>
                          <a:pt x="259" y="244"/>
                        </a:cubicBezTo>
                        <a:cubicBezTo>
                          <a:pt x="259" y="244"/>
                          <a:pt x="259" y="244"/>
                          <a:pt x="259" y="244"/>
                        </a:cubicBezTo>
                        <a:cubicBezTo>
                          <a:pt x="260" y="242"/>
                          <a:pt x="260" y="242"/>
                          <a:pt x="260" y="242"/>
                        </a:cubicBezTo>
                        <a:lnTo>
                          <a:pt x="258" y="243"/>
                        </a:lnTo>
                        <a:close/>
                        <a:moveTo>
                          <a:pt x="240" y="246"/>
                        </a:moveTo>
                        <a:cubicBezTo>
                          <a:pt x="240" y="246"/>
                          <a:pt x="240" y="246"/>
                          <a:pt x="240" y="246"/>
                        </a:cubicBezTo>
                        <a:cubicBezTo>
                          <a:pt x="240" y="246"/>
                          <a:pt x="240" y="246"/>
                          <a:pt x="240" y="246"/>
                        </a:cubicBezTo>
                        <a:cubicBezTo>
                          <a:pt x="241" y="246"/>
                          <a:pt x="241" y="246"/>
                          <a:pt x="241" y="246"/>
                        </a:cubicBezTo>
                        <a:cubicBezTo>
                          <a:pt x="240" y="244"/>
                          <a:pt x="240" y="244"/>
                          <a:pt x="240" y="244"/>
                        </a:cubicBezTo>
                        <a:cubicBezTo>
                          <a:pt x="239" y="244"/>
                          <a:pt x="239" y="244"/>
                          <a:pt x="239" y="244"/>
                        </a:cubicBezTo>
                        <a:cubicBezTo>
                          <a:pt x="239" y="244"/>
                          <a:pt x="239" y="244"/>
                          <a:pt x="239" y="244"/>
                        </a:cubicBezTo>
                        <a:cubicBezTo>
                          <a:pt x="238" y="244"/>
                          <a:pt x="238" y="244"/>
                          <a:pt x="238" y="244"/>
                        </a:cubicBezTo>
                        <a:cubicBezTo>
                          <a:pt x="237" y="243"/>
                          <a:pt x="237" y="243"/>
                          <a:pt x="237" y="243"/>
                        </a:cubicBezTo>
                        <a:cubicBezTo>
                          <a:pt x="236" y="244"/>
                          <a:pt x="236" y="244"/>
                          <a:pt x="236" y="244"/>
                        </a:cubicBezTo>
                        <a:cubicBezTo>
                          <a:pt x="236" y="243"/>
                          <a:pt x="236" y="243"/>
                          <a:pt x="236" y="243"/>
                        </a:cubicBezTo>
                        <a:cubicBezTo>
                          <a:pt x="236" y="243"/>
                          <a:pt x="236" y="243"/>
                          <a:pt x="236" y="243"/>
                        </a:cubicBezTo>
                        <a:cubicBezTo>
                          <a:pt x="236" y="243"/>
                          <a:pt x="236" y="243"/>
                          <a:pt x="236" y="243"/>
                        </a:cubicBezTo>
                        <a:cubicBezTo>
                          <a:pt x="235" y="242"/>
                          <a:pt x="235" y="242"/>
                          <a:pt x="235" y="242"/>
                        </a:cubicBezTo>
                        <a:cubicBezTo>
                          <a:pt x="236" y="241"/>
                          <a:pt x="236" y="241"/>
                          <a:pt x="236" y="241"/>
                        </a:cubicBezTo>
                        <a:cubicBezTo>
                          <a:pt x="236" y="241"/>
                          <a:pt x="236" y="241"/>
                          <a:pt x="236" y="241"/>
                        </a:cubicBezTo>
                        <a:cubicBezTo>
                          <a:pt x="236" y="240"/>
                          <a:pt x="236" y="240"/>
                          <a:pt x="236" y="240"/>
                        </a:cubicBezTo>
                        <a:cubicBezTo>
                          <a:pt x="237" y="240"/>
                          <a:pt x="237" y="240"/>
                          <a:pt x="237" y="240"/>
                        </a:cubicBezTo>
                        <a:cubicBezTo>
                          <a:pt x="238" y="240"/>
                          <a:pt x="238" y="240"/>
                          <a:pt x="238" y="240"/>
                        </a:cubicBezTo>
                        <a:cubicBezTo>
                          <a:pt x="236" y="239"/>
                          <a:pt x="236" y="239"/>
                          <a:pt x="236" y="239"/>
                        </a:cubicBezTo>
                        <a:cubicBezTo>
                          <a:pt x="235" y="238"/>
                          <a:pt x="235" y="238"/>
                          <a:pt x="235" y="238"/>
                        </a:cubicBezTo>
                        <a:cubicBezTo>
                          <a:pt x="235" y="238"/>
                          <a:pt x="235" y="238"/>
                          <a:pt x="235" y="238"/>
                        </a:cubicBezTo>
                        <a:cubicBezTo>
                          <a:pt x="234" y="238"/>
                          <a:pt x="234" y="238"/>
                          <a:pt x="234" y="238"/>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2" y="240"/>
                          <a:pt x="232" y="240"/>
                          <a:pt x="232" y="240"/>
                        </a:cubicBezTo>
                        <a:cubicBezTo>
                          <a:pt x="232" y="240"/>
                          <a:pt x="232" y="240"/>
                          <a:pt x="232" y="240"/>
                        </a:cubicBezTo>
                        <a:cubicBezTo>
                          <a:pt x="231" y="241"/>
                          <a:pt x="231" y="241"/>
                          <a:pt x="231" y="241"/>
                        </a:cubicBezTo>
                        <a:cubicBezTo>
                          <a:pt x="231" y="241"/>
                          <a:pt x="231" y="241"/>
                          <a:pt x="231" y="241"/>
                        </a:cubicBezTo>
                        <a:cubicBezTo>
                          <a:pt x="233" y="240"/>
                          <a:pt x="233" y="240"/>
                          <a:pt x="233" y="240"/>
                        </a:cubicBezTo>
                        <a:cubicBezTo>
                          <a:pt x="233" y="240"/>
                          <a:pt x="233" y="240"/>
                          <a:pt x="233" y="240"/>
                        </a:cubicBezTo>
                        <a:cubicBezTo>
                          <a:pt x="234" y="240"/>
                          <a:pt x="234" y="240"/>
                          <a:pt x="234" y="240"/>
                        </a:cubicBezTo>
                        <a:cubicBezTo>
                          <a:pt x="234" y="240"/>
                          <a:pt x="234" y="240"/>
                          <a:pt x="234" y="240"/>
                        </a:cubicBezTo>
                        <a:cubicBezTo>
                          <a:pt x="235" y="240"/>
                          <a:pt x="235" y="240"/>
                          <a:pt x="235" y="240"/>
                        </a:cubicBezTo>
                        <a:cubicBezTo>
                          <a:pt x="236" y="241"/>
                          <a:pt x="236" y="241"/>
                          <a:pt x="236" y="241"/>
                        </a:cubicBezTo>
                        <a:cubicBezTo>
                          <a:pt x="235" y="241"/>
                          <a:pt x="235" y="241"/>
                          <a:pt x="235" y="241"/>
                        </a:cubicBezTo>
                        <a:cubicBezTo>
                          <a:pt x="234" y="242"/>
                          <a:pt x="234" y="242"/>
                          <a:pt x="234" y="242"/>
                        </a:cubicBezTo>
                        <a:cubicBezTo>
                          <a:pt x="233" y="243"/>
                          <a:pt x="233" y="243"/>
                          <a:pt x="233" y="243"/>
                        </a:cubicBezTo>
                        <a:cubicBezTo>
                          <a:pt x="232" y="242"/>
                          <a:pt x="232" y="242"/>
                          <a:pt x="232" y="242"/>
                        </a:cubicBezTo>
                        <a:cubicBezTo>
                          <a:pt x="232" y="243"/>
                          <a:pt x="232" y="243"/>
                          <a:pt x="232" y="243"/>
                        </a:cubicBezTo>
                        <a:cubicBezTo>
                          <a:pt x="232" y="244"/>
                          <a:pt x="232" y="244"/>
                          <a:pt x="232" y="244"/>
                        </a:cubicBezTo>
                        <a:cubicBezTo>
                          <a:pt x="232" y="245"/>
                          <a:pt x="232" y="245"/>
                          <a:pt x="232" y="245"/>
                        </a:cubicBezTo>
                        <a:cubicBezTo>
                          <a:pt x="232" y="245"/>
                          <a:pt x="232" y="245"/>
                          <a:pt x="232" y="245"/>
                        </a:cubicBezTo>
                        <a:cubicBezTo>
                          <a:pt x="233" y="245"/>
                          <a:pt x="233" y="245"/>
                          <a:pt x="233" y="245"/>
                        </a:cubicBezTo>
                        <a:cubicBezTo>
                          <a:pt x="234" y="244"/>
                          <a:pt x="234" y="244"/>
                          <a:pt x="234" y="244"/>
                        </a:cubicBezTo>
                        <a:cubicBezTo>
                          <a:pt x="235" y="245"/>
                          <a:pt x="235" y="245"/>
                          <a:pt x="235" y="245"/>
                        </a:cubicBezTo>
                        <a:cubicBezTo>
                          <a:pt x="236" y="245"/>
                          <a:pt x="236" y="245"/>
                          <a:pt x="236" y="245"/>
                        </a:cubicBezTo>
                        <a:cubicBezTo>
                          <a:pt x="236" y="246"/>
                          <a:pt x="236" y="246"/>
                          <a:pt x="236" y="246"/>
                        </a:cubicBezTo>
                        <a:cubicBezTo>
                          <a:pt x="237" y="246"/>
                          <a:pt x="237" y="246"/>
                          <a:pt x="237" y="246"/>
                        </a:cubicBezTo>
                        <a:cubicBezTo>
                          <a:pt x="237" y="245"/>
                          <a:pt x="237" y="245"/>
                          <a:pt x="237" y="245"/>
                        </a:cubicBezTo>
                        <a:cubicBezTo>
                          <a:pt x="238" y="245"/>
                          <a:pt x="238" y="245"/>
                          <a:pt x="238" y="245"/>
                        </a:cubicBezTo>
                        <a:lnTo>
                          <a:pt x="240" y="246"/>
                        </a:lnTo>
                        <a:close/>
                        <a:moveTo>
                          <a:pt x="249" y="244"/>
                        </a:moveTo>
                        <a:cubicBezTo>
                          <a:pt x="248" y="244"/>
                          <a:pt x="248" y="244"/>
                          <a:pt x="248" y="244"/>
                        </a:cubicBezTo>
                        <a:cubicBezTo>
                          <a:pt x="249" y="245"/>
                          <a:pt x="249" y="245"/>
                          <a:pt x="249" y="245"/>
                        </a:cubicBezTo>
                        <a:cubicBezTo>
                          <a:pt x="251" y="245"/>
                          <a:pt x="251" y="245"/>
                          <a:pt x="251" y="245"/>
                        </a:cubicBezTo>
                        <a:cubicBezTo>
                          <a:pt x="251" y="244"/>
                          <a:pt x="251" y="244"/>
                          <a:pt x="251" y="244"/>
                        </a:cubicBezTo>
                        <a:cubicBezTo>
                          <a:pt x="249" y="244"/>
                          <a:pt x="249" y="244"/>
                          <a:pt x="249" y="244"/>
                        </a:cubicBezTo>
                        <a:close/>
                        <a:moveTo>
                          <a:pt x="363" y="242"/>
                        </a:moveTo>
                        <a:cubicBezTo>
                          <a:pt x="359" y="242"/>
                          <a:pt x="359" y="242"/>
                          <a:pt x="359" y="242"/>
                        </a:cubicBezTo>
                        <a:cubicBezTo>
                          <a:pt x="359" y="243"/>
                          <a:pt x="359" y="243"/>
                          <a:pt x="359" y="243"/>
                        </a:cubicBezTo>
                        <a:cubicBezTo>
                          <a:pt x="358" y="244"/>
                          <a:pt x="358" y="244"/>
                          <a:pt x="358" y="244"/>
                        </a:cubicBezTo>
                        <a:cubicBezTo>
                          <a:pt x="358" y="244"/>
                          <a:pt x="358" y="244"/>
                          <a:pt x="358" y="244"/>
                        </a:cubicBezTo>
                        <a:cubicBezTo>
                          <a:pt x="359" y="244"/>
                          <a:pt x="359" y="244"/>
                          <a:pt x="359" y="244"/>
                        </a:cubicBezTo>
                        <a:cubicBezTo>
                          <a:pt x="361" y="244"/>
                          <a:pt x="361" y="244"/>
                          <a:pt x="361" y="244"/>
                        </a:cubicBezTo>
                        <a:cubicBezTo>
                          <a:pt x="362" y="244"/>
                          <a:pt x="362" y="244"/>
                          <a:pt x="362" y="244"/>
                        </a:cubicBezTo>
                        <a:cubicBezTo>
                          <a:pt x="364" y="243"/>
                          <a:pt x="364" y="243"/>
                          <a:pt x="364" y="243"/>
                        </a:cubicBezTo>
                        <a:cubicBezTo>
                          <a:pt x="366" y="244"/>
                          <a:pt x="366" y="244"/>
                          <a:pt x="366" y="244"/>
                        </a:cubicBezTo>
                        <a:cubicBezTo>
                          <a:pt x="365" y="243"/>
                          <a:pt x="365" y="243"/>
                          <a:pt x="365" y="243"/>
                        </a:cubicBezTo>
                        <a:cubicBezTo>
                          <a:pt x="366" y="242"/>
                          <a:pt x="366" y="242"/>
                          <a:pt x="366" y="242"/>
                        </a:cubicBezTo>
                        <a:cubicBezTo>
                          <a:pt x="365" y="241"/>
                          <a:pt x="365" y="241"/>
                          <a:pt x="365" y="241"/>
                        </a:cubicBezTo>
                        <a:cubicBezTo>
                          <a:pt x="366" y="241"/>
                          <a:pt x="366" y="241"/>
                          <a:pt x="366" y="241"/>
                        </a:cubicBezTo>
                        <a:cubicBezTo>
                          <a:pt x="366" y="241"/>
                          <a:pt x="366" y="241"/>
                          <a:pt x="366" y="241"/>
                        </a:cubicBezTo>
                        <a:cubicBezTo>
                          <a:pt x="365" y="241"/>
                          <a:pt x="365" y="241"/>
                          <a:pt x="365" y="241"/>
                        </a:cubicBezTo>
                        <a:lnTo>
                          <a:pt x="363" y="242"/>
                        </a:lnTo>
                        <a:close/>
                        <a:moveTo>
                          <a:pt x="226" y="242"/>
                        </a:moveTo>
                        <a:cubicBezTo>
                          <a:pt x="226" y="243"/>
                          <a:pt x="226" y="243"/>
                          <a:pt x="226" y="243"/>
                        </a:cubicBezTo>
                        <a:cubicBezTo>
                          <a:pt x="227" y="243"/>
                          <a:pt x="227" y="243"/>
                          <a:pt x="227" y="243"/>
                        </a:cubicBezTo>
                        <a:cubicBezTo>
                          <a:pt x="227" y="243"/>
                          <a:pt x="227" y="243"/>
                          <a:pt x="227" y="243"/>
                        </a:cubicBezTo>
                        <a:cubicBezTo>
                          <a:pt x="228" y="242"/>
                          <a:pt x="228" y="242"/>
                          <a:pt x="228" y="242"/>
                        </a:cubicBezTo>
                        <a:cubicBezTo>
                          <a:pt x="229" y="242"/>
                          <a:pt x="229" y="242"/>
                          <a:pt x="229" y="242"/>
                        </a:cubicBezTo>
                        <a:cubicBezTo>
                          <a:pt x="229" y="242"/>
                          <a:pt x="229" y="242"/>
                          <a:pt x="229" y="242"/>
                        </a:cubicBezTo>
                        <a:cubicBezTo>
                          <a:pt x="228" y="241"/>
                          <a:pt x="228" y="241"/>
                          <a:pt x="228" y="241"/>
                        </a:cubicBezTo>
                        <a:cubicBezTo>
                          <a:pt x="227" y="241"/>
                          <a:pt x="227" y="241"/>
                          <a:pt x="227" y="241"/>
                        </a:cubicBezTo>
                        <a:cubicBezTo>
                          <a:pt x="227" y="241"/>
                          <a:pt x="227" y="241"/>
                          <a:pt x="227" y="241"/>
                        </a:cubicBezTo>
                        <a:cubicBezTo>
                          <a:pt x="227" y="241"/>
                          <a:pt x="227" y="241"/>
                          <a:pt x="227" y="241"/>
                        </a:cubicBezTo>
                        <a:lnTo>
                          <a:pt x="226" y="242"/>
                        </a:lnTo>
                        <a:close/>
                        <a:moveTo>
                          <a:pt x="245" y="240"/>
                        </a:moveTo>
                        <a:cubicBezTo>
                          <a:pt x="245" y="241"/>
                          <a:pt x="245" y="241"/>
                          <a:pt x="245" y="241"/>
                        </a:cubicBezTo>
                        <a:cubicBezTo>
                          <a:pt x="245" y="243"/>
                          <a:pt x="245" y="243"/>
                          <a:pt x="245" y="243"/>
                        </a:cubicBezTo>
                        <a:cubicBezTo>
                          <a:pt x="246" y="242"/>
                          <a:pt x="246" y="242"/>
                          <a:pt x="246" y="242"/>
                        </a:cubicBezTo>
                        <a:cubicBezTo>
                          <a:pt x="246" y="242"/>
                          <a:pt x="246" y="242"/>
                          <a:pt x="246" y="242"/>
                        </a:cubicBezTo>
                        <a:cubicBezTo>
                          <a:pt x="246" y="240"/>
                          <a:pt x="246" y="240"/>
                          <a:pt x="246" y="240"/>
                        </a:cubicBezTo>
                        <a:lnTo>
                          <a:pt x="245" y="240"/>
                        </a:lnTo>
                        <a:close/>
                        <a:moveTo>
                          <a:pt x="248" y="239"/>
                        </a:moveTo>
                        <a:cubicBezTo>
                          <a:pt x="248" y="241"/>
                          <a:pt x="248" y="241"/>
                          <a:pt x="248" y="241"/>
                        </a:cubicBezTo>
                        <a:cubicBezTo>
                          <a:pt x="248" y="241"/>
                          <a:pt x="248" y="241"/>
                          <a:pt x="248" y="241"/>
                        </a:cubicBezTo>
                        <a:cubicBezTo>
                          <a:pt x="248" y="242"/>
                          <a:pt x="248" y="242"/>
                          <a:pt x="248" y="242"/>
                        </a:cubicBezTo>
                        <a:cubicBezTo>
                          <a:pt x="249" y="240"/>
                          <a:pt x="249" y="240"/>
                          <a:pt x="249" y="240"/>
                        </a:cubicBezTo>
                        <a:cubicBezTo>
                          <a:pt x="249" y="239"/>
                          <a:pt x="249" y="239"/>
                          <a:pt x="249" y="239"/>
                        </a:cubicBezTo>
                        <a:cubicBezTo>
                          <a:pt x="249" y="239"/>
                          <a:pt x="249" y="239"/>
                          <a:pt x="249" y="239"/>
                        </a:cubicBezTo>
                        <a:cubicBezTo>
                          <a:pt x="249" y="238"/>
                          <a:pt x="249" y="238"/>
                          <a:pt x="249" y="238"/>
                        </a:cubicBezTo>
                        <a:cubicBezTo>
                          <a:pt x="250" y="238"/>
                          <a:pt x="250" y="238"/>
                          <a:pt x="250" y="238"/>
                        </a:cubicBezTo>
                        <a:cubicBezTo>
                          <a:pt x="250" y="238"/>
                          <a:pt x="250" y="238"/>
                          <a:pt x="250" y="238"/>
                        </a:cubicBezTo>
                        <a:cubicBezTo>
                          <a:pt x="250" y="236"/>
                          <a:pt x="250" y="236"/>
                          <a:pt x="250" y="236"/>
                        </a:cubicBezTo>
                        <a:cubicBezTo>
                          <a:pt x="250" y="236"/>
                          <a:pt x="250" y="236"/>
                          <a:pt x="250" y="236"/>
                        </a:cubicBezTo>
                        <a:cubicBezTo>
                          <a:pt x="249" y="236"/>
                          <a:pt x="249" y="236"/>
                          <a:pt x="249" y="236"/>
                        </a:cubicBezTo>
                        <a:cubicBezTo>
                          <a:pt x="248" y="238"/>
                          <a:pt x="248" y="238"/>
                          <a:pt x="248" y="238"/>
                        </a:cubicBezTo>
                        <a:cubicBezTo>
                          <a:pt x="249" y="239"/>
                          <a:pt x="249" y="239"/>
                          <a:pt x="249" y="239"/>
                        </a:cubicBezTo>
                        <a:cubicBezTo>
                          <a:pt x="249" y="239"/>
                          <a:pt x="249" y="239"/>
                          <a:pt x="249" y="239"/>
                        </a:cubicBezTo>
                        <a:cubicBezTo>
                          <a:pt x="248" y="239"/>
                          <a:pt x="248" y="239"/>
                          <a:pt x="248" y="239"/>
                        </a:cubicBezTo>
                        <a:cubicBezTo>
                          <a:pt x="248" y="239"/>
                          <a:pt x="248" y="239"/>
                          <a:pt x="248" y="239"/>
                        </a:cubicBezTo>
                        <a:close/>
                        <a:moveTo>
                          <a:pt x="243" y="242"/>
                        </a:moveTo>
                        <a:cubicBezTo>
                          <a:pt x="244" y="241"/>
                          <a:pt x="244" y="241"/>
                          <a:pt x="244" y="241"/>
                        </a:cubicBezTo>
                        <a:cubicBezTo>
                          <a:pt x="244" y="240"/>
                          <a:pt x="244" y="240"/>
                          <a:pt x="244" y="240"/>
                        </a:cubicBezTo>
                        <a:cubicBezTo>
                          <a:pt x="243" y="240"/>
                          <a:pt x="243" y="240"/>
                          <a:pt x="243" y="240"/>
                        </a:cubicBezTo>
                        <a:cubicBezTo>
                          <a:pt x="242" y="240"/>
                          <a:pt x="242" y="240"/>
                          <a:pt x="242" y="240"/>
                        </a:cubicBezTo>
                        <a:cubicBezTo>
                          <a:pt x="241" y="241"/>
                          <a:pt x="241" y="241"/>
                          <a:pt x="241" y="241"/>
                        </a:cubicBezTo>
                        <a:cubicBezTo>
                          <a:pt x="241" y="241"/>
                          <a:pt x="241" y="241"/>
                          <a:pt x="241" y="241"/>
                        </a:cubicBezTo>
                        <a:cubicBezTo>
                          <a:pt x="241" y="241"/>
                          <a:pt x="241" y="241"/>
                          <a:pt x="241" y="241"/>
                        </a:cubicBezTo>
                        <a:cubicBezTo>
                          <a:pt x="241" y="242"/>
                          <a:pt x="241" y="242"/>
                          <a:pt x="241" y="242"/>
                        </a:cubicBezTo>
                        <a:cubicBezTo>
                          <a:pt x="242" y="241"/>
                          <a:pt x="242" y="241"/>
                          <a:pt x="242" y="241"/>
                        </a:cubicBezTo>
                        <a:lnTo>
                          <a:pt x="243" y="242"/>
                        </a:lnTo>
                        <a:close/>
                        <a:moveTo>
                          <a:pt x="242" y="239"/>
                        </a:moveTo>
                        <a:cubicBezTo>
                          <a:pt x="243" y="239"/>
                          <a:pt x="243" y="239"/>
                          <a:pt x="243" y="239"/>
                        </a:cubicBezTo>
                        <a:cubicBezTo>
                          <a:pt x="245" y="239"/>
                          <a:pt x="245" y="239"/>
                          <a:pt x="245" y="239"/>
                        </a:cubicBezTo>
                        <a:cubicBezTo>
                          <a:pt x="245" y="239"/>
                          <a:pt x="245" y="239"/>
                          <a:pt x="245" y="239"/>
                        </a:cubicBezTo>
                        <a:cubicBezTo>
                          <a:pt x="245" y="238"/>
                          <a:pt x="245" y="238"/>
                          <a:pt x="245" y="238"/>
                        </a:cubicBezTo>
                        <a:cubicBezTo>
                          <a:pt x="243" y="238"/>
                          <a:pt x="243" y="238"/>
                          <a:pt x="243" y="238"/>
                        </a:cubicBezTo>
                        <a:lnTo>
                          <a:pt x="242" y="239"/>
                        </a:lnTo>
                        <a:close/>
                        <a:moveTo>
                          <a:pt x="222" y="237"/>
                        </a:moveTo>
                        <a:cubicBezTo>
                          <a:pt x="222" y="238"/>
                          <a:pt x="222" y="238"/>
                          <a:pt x="222" y="238"/>
                        </a:cubicBezTo>
                        <a:cubicBezTo>
                          <a:pt x="223" y="239"/>
                          <a:pt x="223" y="239"/>
                          <a:pt x="223" y="239"/>
                        </a:cubicBezTo>
                        <a:cubicBezTo>
                          <a:pt x="224" y="239"/>
                          <a:pt x="224" y="239"/>
                          <a:pt x="224" y="239"/>
                        </a:cubicBezTo>
                        <a:cubicBezTo>
                          <a:pt x="225" y="239"/>
                          <a:pt x="225" y="239"/>
                          <a:pt x="225" y="239"/>
                        </a:cubicBezTo>
                        <a:cubicBezTo>
                          <a:pt x="225" y="238"/>
                          <a:pt x="225" y="238"/>
                          <a:pt x="225" y="238"/>
                        </a:cubicBezTo>
                        <a:cubicBezTo>
                          <a:pt x="225" y="237"/>
                          <a:pt x="225" y="237"/>
                          <a:pt x="225" y="237"/>
                        </a:cubicBezTo>
                        <a:cubicBezTo>
                          <a:pt x="224" y="237"/>
                          <a:pt x="224" y="237"/>
                          <a:pt x="224" y="237"/>
                        </a:cubicBezTo>
                        <a:cubicBezTo>
                          <a:pt x="223" y="237"/>
                          <a:pt x="223" y="237"/>
                          <a:pt x="223" y="237"/>
                        </a:cubicBezTo>
                        <a:lnTo>
                          <a:pt x="222" y="237"/>
                        </a:lnTo>
                        <a:close/>
                        <a:moveTo>
                          <a:pt x="75" y="238"/>
                        </a:moveTo>
                        <a:cubicBezTo>
                          <a:pt x="77" y="239"/>
                          <a:pt x="77" y="239"/>
                          <a:pt x="77" y="239"/>
                        </a:cubicBezTo>
                        <a:cubicBezTo>
                          <a:pt x="78" y="239"/>
                          <a:pt x="78" y="239"/>
                          <a:pt x="78" y="239"/>
                        </a:cubicBezTo>
                        <a:cubicBezTo>
                          <a:pt x="78" y="239"/>
                          <a:pt x="78" y="239"/>
                          <a:pt x="78" y="239"/>
                        </a:cubicBezTo>
                        <a:cubicBezTo>
                          <a:pt x="80" y="239"/>
                          <a:pt x="80" y="239"/>
                          <a:pt x="80" y="239"/>
                        </a:cubicBezTo>
                        <a:cubicBezTo>
                          <a:pt x="81" y="239"/>
                          <a:pt x="81" y="239"/>
                          <a:pt x="81" y="239"/>
                        </a:cubicBezTo>
                        <a:cubicBezTo>
                          <a:pt x="82" y="238"/>
                          <a:pt x="82" y="238"/>
                          <a:pt x="82" y="238"/>
                        </a:cubicBezTo>
                        <a:cubicBezTo>
                          <a:pt x="83" y="237"/>
                          <a:pt x="83" y="237"/>
                          <a:pt x="83" y="237"/>
                        </a:cubicBezTo>
                        <a:cubicBezTo>
                          <a:pt x="81" y="237"/>
                          <a:pt x="81" y="237"/>
                          <a:pt x="81" y="237"/>
                        </a:cubicBezTo>
                        <a:cubicBezTo>
                          <a:pt x="80" y="237"/>
                          <a:pt x="80" y="237"/>
                          <a:pt x="80" y="237"/>
                        </a:cubicBezTo>
                        <a:cubicBezTo>
                          <a:pt x="80" y="237"/>
                          <a:pt x="80" y="237"/>
                          <a:pt x="80" y="237"/>
                        </a:cubicBezTo>
                        <a:cubicBezTo>
                          <a:pt x="80" y="237"/>
                          <a:pt x="80" y="237"/>
                          <a:pt x="80" y="237"/>
                        </a:cubicBezTo>
                        <a:cubicBezTo>
                          <a:pt x="80" y="237"/>
                          <a:pt x="80" y="237"/>
                          <a:pt x="80" y="237"/>
                        </a:cubicBezTo>
                        <a:cubicBezTo>
                          <a:pt x="82" y="235"/>
                          <a:pt x="82" y="235"/>
                          <a:pt x="82" y="235"/>
                        </a:cubicBezTo>
                        <a:cubicBezTo>
                          <a:pt x="79" y="236"/>
                          <a:pt x="79" y="236"/>
                          <a:pt x="79" y="236"/>
                        </a:cubicBezTo>
                        <a:cubicBezTo>
                          <a:pt x="78" y="237"/>
                          <a:pt x="78" y="237"/>
                          <a:pt x="78" y="237"/>
                        </a:cubicBezTo>
                        <a:cubicBezTo>
                          <a:pt x="77" y="238"/>
                          <a:pt x="77" y="238"/>
                          <a:pt x="77" y="238"/>
                        </a:cubicBezTo>
                        <a:cubicBezTo>
                          <a:pt x="77" y="238"/>
                          <a:pt x="77" y="238"/>
                          <a:pt x="77" y="238"/>
                        </a:cubicBezTo>
                        <a:cubicBezTo>
                          <a:pt x="75" y="236"/>
                          <a:pt x="75" y="236"/>
                          <a:pt x="75" y="236"/>
                        </a:cubicBezTo>
                        <a:lnTo>
                          <a:pt x="75" y="238"/>
                        </a:lnTo>
                        <a:close/>
                        <a:moveTo>
                          <a:pt x="191" y="237"/>
                        </a:moveTo>
                        <a:cubicBezTo>
                          <a:pt x="191" y="238"/>
                          <a:pt x="191" y="238"/>
                          <a:pt x="191" y="238"/>
                        </a:cubicBezTo>
                        <a:cubicBezTo>
                          <a:pt x="192" y="238"/>
                          <a:pt x="192" y="238"/>
                          <a:pt x="192" y="238"/>
                        </a:cubicBezTo>
                        <a:cubicBezTo>
                          <a:pt x="192" y="238"/>
                          <a:pt x="192" y="238"/>
                          <a:pt x="192" y="238"/>
                        </a:cubicBezTo>
                        <a:cubicBezTo>
                          <a:pt x="193" y="239"/>
                          <a:pt x="193" y="239"/>
                          <a:pt x="193" y="239"/>
                        </a:cubicBezTo>
                        <a:cubicBezTo>
                          <a:pt x="194" y="239"/>
                          <a:pt x="194" y="239"/>
                          <a:pt x="194" y="239"/>
                        </a:cubicBezTo>
                        <a:cubicBezTo>
                          <a:pt x="195" y="239"/>
                          <a:pt x="195" y="239"/>
                          <a:pt x="195" y="239"/>
                        </a:cubicBezTo>
                        <a:cubicBezTo>
                          <a:pt x="197" y="239"/>
                          <a:pt x="197" y="239"/>
                          <a:pt x="197" y="239"/>
                        </a:cubicBezTo>
                        <a:cubicBezTo>
                          <a:pt x="194" y="238"/>
                          <a:pt x="194" y="238"/>
                          <a:pt x="194" y="238"/>
                        </a:cubicBezTo>
                        <a:cubicBezTo>
                          <a:pt x="194" y="238"/>
                          <a:pt x="194" y="238"/>
                          <a:pt x="194" y="238"/>
                        </a:cubicBezTo>
                        <a:cubicBezTo>
                          <a:pt x="194" y="237"/>
                          <a:pt x="194" y="237"/>
                          <a:pt x="194" y="237"/>
                        </a:cubicBezTo>
                        <a:cubicBezTo>
                          <a:pt x="195" y="236"/>
                          <a:pt x="195" y="236"/>
                          <a:pt x="195" y="236"/>
                        </a:cubicBezTo>
                        <a:cubicBezTo>
                          <a:pt x="196" y="236"/>
                          <a:pt x="196" y="236"/>
                          <a:pt x="196" y="236"/>
                        </a:cubicBezTo>
                        <a:cubicBezTo>
                          <a:pt x="196" y="234"/>
                          <a:pt x="196" y="234"/>
                          <a:pt x="196" y="234"/>
                        </a:cubicBezTo>
                        <a:cubicBezTo>
                          <a:pt x="195" y="234"/>
                          <a:pt x="195" y="234"/>
                          <a:pt x="195" y="234"/>
                        </a:cubicBezTo>
                        <a:cubicBezTo>
                          <a:pt x="194" y="235"/>
                          <a:pt x="194" y="235"/>
                          <a:pt x="194" y="235"/>
                        </a:cubicBezTo>
                        <a:cubicBezTo>
                          <a:pt x="194" y="236"/>
                          <a:pt x="194" y="236"/>
                          <a:pt x="194" y="236"/>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5"/>
                          <a:pt x="193" y="235"/>
                          <a:pt x="193" y="235"/>
                        </a:cubicBezTo>
                        <a:cubicBezTo>
                          <a:pt x="192" y="235"/>
                          <a:pt x="192" y="235"/>
                          <a:pt x="192" y="235"/>
                        </a:cubicBezTo>
                        <a:cubicBezTo>
                          <a:pt x="191" y="236"/>
                          <a:pt x="191" y="236"/>
                          <a:pt x="191" y="236"/>
                        </a:cubicBezTo>
                        <a:cubicBezTo>
                          <a:pt x="191" y="236"/>
                          <a:pt x="191" y="236"/>
                          <a:pt x="191" y="236"/>
                        </a:cubicBezTo>
                        <a:cubicBezTo>
                          <a:pt x="190" y="235"/>
                          <a:pt x="190" y="235"/>
                          <a:pt x="190" y="235"/>
                        </a:cubicBezTo>
                        <a:cubicBezTo>
                          <a:pt x="189" y="235"/>
                          <a:pt x="189" y="235"/>
                          <a:pt x="189" y="235"/>
                        </a:cubicBezTo>
                        <a:cubicBezTo>
                          <a:pt x="189" y="235"/>
                          <a:pt x="189" y="235"/>
                          <a:pt x="189" y="235"/>
                        </a:cubicBezTo>
                        <a:cubicBezTo>
                          <a:pt x="188" y="235"/>
                          <a:pt x="188" y="235"/>
                          <a:pt x="188" y="235"/>
                        </a:cubicBezTo>
                        <a:cubicBezTo>
                          <a:pt x="188" y="236"/>
                          <a:pt x="188" y="236"/>
                          <a:pt x="188" y="236"/>
                        </a:cubicBezTo>
                        <a:cubicBezTo>
                          <a:pt x="187" y="237"/>
                          <a:pt x="187" y="237"/>
                          <a:pt x="187" y="237"/>
                        </a:cubicBezTo>
                        <a:cubicBezTo>
                          <a:pt x="187" y="237"/>
                          <a:pt x="188" y="237"/>
                          <a:pt x="188" y="237"/>
                        </a:cubicBezTo>
                        <a:cubicBezTo>
                          <a:pt x="188" y="237"/>
                          <a:pt x="188" y="237"/>
                          <a:pt x="188" y="237"/>
                        </a:cubicBezTo>
                        <a:cubicBezTo>
                          <a:pt x="189" y="237"/>
                          <a:pt x="189" y="237"/>
                          <a:pt x="189" y="237"/>
                        </a:cubicBezTo>
                        <a:lnTo>
                          <a:pt x="191" y="237"/>
                        </a:lnTo>
                        <a:close/>
                        <a:moveTo>
                          <a:pt x="238" y="234"/>
                        </a:moveTo>
                        <a:cubicBezTo>
                          <a:pt x="238" y="235"/>
                          <a:pt x="238" y="235"/>
                          <a:pt x="238" y="235"/>
                        </a:cubicBezTo>
                        <a:cubicBezTo>
                          <a:pt x="236" y="236"/>
                          <a:pt x="236" y="236"/>
                          <a:pt x="236" y="236"/>
                        </a:cubicBezTo>
                        <a:cubicBezTo>
                          <a:pt x="236" y="237"/>
                          <a:pt x="236" y="237"/>
                          <a:pt x="236" y="237"/>
                        </a:cubicBezTo>
                        <a:cubicBezTo>
                          <a:pt x="236" y="238"/>
                          <a:pt x="236" y="238"/>
                          <a:pt x="237" y="238"/>
                        </a:cubicBezTo>
                        <a:cubicBezTo>
                          <a:pt x="237" y="237"/>
                          <a:pt x="237" y="237"/>
                          <a:pt x="237" y="237"/>
                        </a:cubicBezTo>
                        <a:cubicBezTo>
                          <a:pt x="239" y="236"/>
                          <a:pt x="239" y="236"/>
                          <a:pt x="239" y="236"/>
                        </a:cubicBezTo>
                        <a:cubicBezTo>
                          <a:pt x="239" y="237"/>
                          <a:pt x="239" y="237"/>
                          <a:pt x="239" y="237"/>
                        </a:cubicBezTo>
                        <a:cubicBezTo>
                          <a:pt x="241" y="237"/>
                          <a:pt x="241" y="237"/>
                          <a:pt x="241" y="237"/>
                        </a:cubicBezTo>
                        <a:cubicBezTo>
                          <a:pt x="242" y="236"/>
                          <a:pt x="242" y="236"/>
                          <a:pt x="242" y="236"/>
                        </a:cubicBezTo>
                        <a:cubicBezTo>
                          <a:pt x="243" y="236"/>
                          <a:pt x="243" y="236"/>
                          <a:pt x="243" y="236"/>
                        </a:cubicBezTo>
                        <a:cubicBezTo>
                          <a:pt x="244" y="235"/>
                          <a:pt x="244" y="235"/>
                          <a:pt x="244" y="235"/>
                        </a:cubicBezTo>
                        <a:cubicBezTo>
                          <a:pt x="244" y="235"/>
                          <a:pt x="244" y="235"/>
                          <a:pt x="244" y="235"/>
                        </a:cubicBezTo>
                        <a:cubicBezTo>
                          <a:pt x="242" y="234"/>
                          <a:pt x="242" y="234"/>
                          <a:pt x="242" y="234"/>
                        </a:cubicBezTo>
                        <a:cubicBezTo>
                          <a:pt x="241" y="234"/>
                          <a:pt x="241" y="234"/>
                          <a:pt x="241" y="234"/>
                        </a:cubicBezTo>
                        <a:cubicBezTo>
                          <a:pt x="240" y="234"/>
                          <a:pt x="240" y="234"/>
                          <a:pt x="240" y="234"/>
                        </a:cubicBezTo>
                        <a:cubicBezTo>
                          <a:pt x="240" y="234"/>
                          <a:pt x="240" y="234"/>
                          <a:pt x="240" y="234"/>
                        </a:cubicBezTo>
                        <a:cubicBezTo>
                          <a:pt x="239" y="234"/>
                          <a:pt x="239" y="234"/>
                          <a:pt x="239" y="234"/>
                        </a:cubicBezTo>
                        <a:lnTo>
                          <a:pt x="238" y="234"/>
                        </a:lnTo>
                        <a:close/>
                        <a:moveTo>
                          <a:pt x="246" y="235"/>
                        </a:moveTo>
                        <a:cubicBezTo>
                          <a:pt x="245" y="236"/>
                          <a:pt x="245" y="236"/>
                          <a:pt x="245" y="236"/>
                        </a:cubicBezTo>
                        <a:cubicBezTo>
                          <a:pt x="245" y="236"/>
                          <a:pt x="245" y="236"/>
                          <a:pt x="245" y="236"/>
                        </a:cubicBezTo>
                        <a:cubicBezTo>
                          <a:pt x="245" y="237"/>
                          <a:pt x="245" y="237"/>
                          <a:pt x="245" y="237"/>
                        </a:cubicBezTo>
                        <a:cubicBezTo>
                          <a:pt x="247" y="236"/>
                          <a:pt x="247" y="236"/>
                          <a:pt x="247" y="236"/>
                        </a:cubicBezTo>
                        <a:cubicBezTo>
                          <a:pt x="247" y="235"/>
                          <a:pt x="247" y="235"/>
                          <a:pt x="247" y="235"/>
                        </a:cubicBezTo>
                        <a:cubicBezTo>
                          <a:pt x="247" y="234"/>
                          <a:pt x="247" y="234"/>
                          <a:pt x="247" y="234"/>
                        </a:cubicBezTo>
                        <a:lnTo>
                          <a:pt x="246" y="235"/>
                        </a:lnTo>
                        <a:close/>
                        <a:moveTo>
                          <a:pt x="231" y="233"/>
                        </a:moveTo>
                        <a:cubicBezTo>
                          <a:pt x="230" y="233"/>
                          <a:pt x="230" y="233"/>
                          <a:pt x="230" y="233"/>
                        </a:cubicBezTo>
                        <a:cubicBezTo>
                          <a:pt x="229" y="233"/>
                          <a:pt x="229" y="233"/>
                          <a:pt x="229" y="233"/>
                        </a:cubicBezTo>
                        <a:cubicBezTo>
                          <a:pt x="231" y="234"/>
                          <a:pt x="231" y="234"/>
                          <a:pt x="231" y="234"/>
                        </a:cubicBezTo>
                        <a:cubicBezTo>
                          <a:pt x="231" y="234"/>
                          <a:pt x="231" y="234"/>
                          <a:pt x="231" y="234"/>
                        </a:cubicBezTo>
                        <a:cubicBezTo>
                          <a:pt x="231" y="234"/>
                          <a:pt x="231" y="234"/>
                          <a:pt x="231" y="234"/>
                        </a:cubicBezTo>
                        <a:cubicBezTo>
                          <a:pt x="230" y="235"/>
                          <a:pt x="230" y="235"/>
                          <a:pt x="230" y="235"/>
                        </a:cubicBezTo>
                        <a:cubicBezTo>
                          <a:pt x="232" y="234"/>
                          <a:pt x="232" y="234"/>
                          <a:pt x="232" y="234"/>
                        </a:cubicBezTo>
                        <a:cubicBezTo>
                          <a:pt x="233" y="234"/>
                          <a:pt x="233" y="234"/>
                          <a:pt x="233" y="234"/>
                        </a:cubicBezTo>
                        <a:cubicBezTo>
                          <a:pt x="234" y="234"/>
                          <a:pt x="234" y="234"/>
                          <a:pt x="234" y="234"/>
                        </a:cubicBezTo>
                        <a:cubicBezTo>
                          <a:pt x="235" y="233"/>
                          <a:pt x="235" y="233"/>
                          <a:pt x="235" y="233"/>
                        </a:cubicBezTo>
                        <a:cubicBezTo>
                          <a:pt x="235" y="232"/>
                          <a:pt x="235" y="232"/>
                          <a:pt x="235" y="232"/>
                        </a:cubicBezTo>
                        <a:cubicBezTo>
                          <a:pt x="236" y="232"/>
                          <a:pt x="236" y="232"/>
                          <a:pt x="236" y="232"/>
                        </a:cubicBezTo>
                        <a:cubicBezTo>
                          <a:pt x="234" y="232"/>
                          <a:pt x="234" y="232"/>
                          <a:pt x="234" y="232"/>
                        </a:cubicBezTo>
                        <a:cubicBezTo>
                          <a:pt x="234" y="232"/>
                          <a:pt x="234" y="232"/>
                          <a:pt x="234" y="232"/>
                        </a:cubicBezTo>
                        <a:cubicBezTo>
                          <a:pt x="232" y="232"/>
                          <a:pt x="232" y="232"/>
                          <a:pt x="232" y="232"/>
                        </a:cubicBezTo>
                        <a:cubicBezTo>
                          <a:pt x="232" y="232"/>
                          <a:pt x="232" y="232"/>
                          <a:pt x="232" y="232"/>
                        </a:cubicBezTo>
                        <a:lnTo>
                          <a:pt x="231" y="233"/>
                        </a:lnTo>
                        <a:close/>
                        <a:moveTo>
                          <a:pt x="173" y="229"/>
                        </a:moveTo>
                        <a:cubicBezTo>
                          <a:pt x="172" y="230"/>
                          <a:pt x="172" y="230"/>
                          <a:pt x="172" y="230"/>
                        </a:cubicBezTo>
                        <a:cubicBezTo>
                          <a:pt x="172" y="231"/>
                          <a:pt x="172" y="231"/>
                          <a:pt x="172" y="231"/>
                        </a:cubicBezTo>
                        <a:cubicBezTo>
                          <a:pt x="172" y="232"/>
                          <a:pt x="172" y="232"/>
                          <a:pt x="172" y="232"/>
                        </a:cubicBezTo>
                        <a:cubicBezTo>
                          <a:pt x="172" y="233"/>
                          <a:pt x="172" y="233"/>
                          <a:pt x="172" y="233"/>
                        </a:cubicBezTo>
                        <a:cubicBezTo>
                          <a:pt x="170" y="235"/>
                          <a:pt x="170" y="235"/>
                          <a:pt x="170" y="235"/>
                        </a:cubicBezTo>
                        <a:cubicBezTo>
                          <a:pt x="170" y="235"/>
                          <a:pt x="171" y="235"/>
                          <a:pt x="171" y="235"/>
                        </a:cubicBezTo>
                        <a:cubicBezTo>
                          <a:pt x="171" y="235"/>
                          <a:pt x="171" y="235"/>
                          <a:pt x="172" y="234"/>
                        </a:cubicBezTo>
                        <a:cubicBezTo>
                          <a:pt x="173" y="233"/>
                          <a:pt x="173" y="233"/>
                          <a:pt x="173" y="233"/>
                        </a:cubicBezTo>
                        <a:cubicBezTo>
                          <a:pt x="174" y="232"/>
                          <a:pt x="174" y="232"/>
                          <a:pt x="174" y="232"/>
                        </a:cubicBezTo>
                        <a:cubicBezTo>
                          <a:pt x="174" y="232"/>
                          <a:pt x="174" y="232"/>
                          <a:pt x="174" y="232"/>
                        </a:cubicBezTo>
                        <a:cubicBezTo>
                          <a:pt x="174" y="230"/>
                          <a:pt x="174" y="230"/>
                          <a:pt x="174" y="230"/>
                        </a:cubicBezTo>
                        <a:cubicBezTo>
                          <a:pt x="174" y="230"/>
                          <a:pt x="174" y="230"/>
                          <a:pt x="174" y="230"/>
                        </a:cubicBezTo>
                        <a:cubicBezTo>
                          <a:pt x="174" y="229"/>
                          <a:pt x="174" y="229"/>
                          <a:pt x="174" y="229"/>
                        </a:cubicBezTo>
                        <a:cubicBezTo>
                          <a:pt x="174" y="228"/>
                          <a:pt x="174" y="228"/>
                          <a:pt x="174" y="228"/>
                        </a:cubicBezTo>
                        <a:lnTo>
                          <a:pt x="173" y="229"/>
                        </a:lnTo>
                        <a:close/>
                        <a:moveTo>
                          <a:pt x="197" y="233"/>
                        </a:moveTo>
                        <a:cubicBezTo>
                          <a:pt x="196" y="234"/>
                          <a:pt x="196" y="234"/>
                          <a:pt x="196" y="234"/>
                        </a:cubicBezTo>
                        <a:cubicBezTo>
                          <a:pt x="196" y="234"/>
                          <a:pt x="196" y="234"/>
                          <a:pt x="197" y="234"/>
                        </a:cubicBezTo>
                        <a:cubicBezTo>
                          <a:pt x="198" y="234"/>
                          <a:pt x="198" y="234"/>
                          <a:pt x="198" y="234"/>
                        </a:cubicBezTo>
                        <a:cubicBezTo>
                          <a:pt x="198" y="233"/>
                          <a:pt x="198" y="233"/>
                          <a:pt x="198" y="233"/>
                        </a:cubicBezTo>
                        <a:lnTo>
                          <a:pt x="197" y="233"/>
                        </a:lnTo>
                        <a:close/>
                        <a:moveTo>
                          <a:pt x="193" y="231"/>
                        </a:moveTo>
                        <a:cubicBezTo>
                          <a:pt x="192" y="232"/>
                          <a:pt x="192" y="232"/>
                          <a:pt x="192" y="232"/>
                        </a:cubicBezTo>
                        <a:cubicBezTo>
                          <a:pt x="192" y="232"/>
                          <a:pt x="192" y="232"/>
                          <a:pt x="193" y="233"/>
                        </a:cubicBezTo>
                        <a:cubicBezTo>
                          <a:pt x="193" y="234"/>
                          <a:pt x="193" y="234"/>
                          <a:pt x="193" y="234"/>
                        </a:cubicBezTo>
                        <a:cubicBezTo>
                          <a:pt x="194" y="232"/>
                          <a:pt x="194" y="232"/>
                          <a:pt x="194" y="232"/>
                        </a:cubicBezTo>
                        <a:cubicBezTo>
                          <a:pt x="195" y="231"/>
                          <a:pt x="195" y="231"/>
                          <a:pt x="195" y="231"/>
                        </a:cubicBezTo>
                        <a:cubicBezTo>
                          <a:pt x="194" y="230"/>
                          <a:pt x="194" y="230"/>
                          <a:pt x="194" y="230"/>
                        </a:cubicBezTo>
                        <a:cubicBezTo>
                          <a:pt x="194" y="229"/>
                          <a:pt x="194" y="229"/>
                          <a:pt x="194" y="229"/>
                        </a:cubicBezTo>
                        <a:cubicBezTo>
                          <a:pt x="194" y="229"/>
                          <a:pt x="194" y="229"/>
                          <a:pt x="194" y="229"/>
                        </a:cubicBezTo>
                        <a:lnTo>
                          <a:pt x="193" y="231"/>
                        </a:lnTo>
                        <a:close/>
                        <a:moveTo>
                          <a:pt x="354" y="230"/>
                        </a:moveTo>
                        <a:cubicBezTo>
                          <a:pt x="354" y="231"/>
                          <a:pt x="354" y="231"/>
                          <a:pt x="354" y="231"/>
                        </a:cubicBezTo>
                        <a:cubicBezTo>
                          <a:pt x="354" y="232"/>
                          <a:pt x="354" y="232"/>
                          <a:pt x="354" y="232"/>
                        </a:cubicBezTo>
                        <a:cubicBezTo>
                          <a:pt x="355" y="232"/>
                          <a:pt x="355" y="232"/>
                          <a:pt x="355" y="232"/>
                        </a:cubicBezTo>
                        <a:cubicBezTo>
                          <a:pt x="355" y="232"/>
                          <a:pt x="355" y="232"/>
                          <a:pt x="355" y="232"/>
                        </a:cubicBezTo>
                        <a:cubicBezTo>
                          <a:pt x="357" y="234"/>
                          <a:pt x="357" y="234"/>
                          <a:pt x="357" y="234"/>
                        </a:cubicBezTo>
                        <a:cubicBezTo>
                          <a:pt x="358" y="233"/>
                          <a:pt x="358" y="233"/>
                          <a:pt x="358" y="233"/>
                        </a:cubicBezTo>
                        <a:cubicBezTo>
                          <a:pt x="358" y="232"/>
                          <a:pt x="358" y="232"/>
                          <a:pt x="358" y="232"/>
                        </a:cubicBezTo>
                        <a:cubicBezTo>
                          <a:pt x="357" y="231"/>
                          <a:pt x="357" y="231"/>
                          <a:pt x="357" y="231"/>
                        </a:cubicBezTo>
                        <a:cubicBezTo>
                          <a:pt x="356" y="230"/>
                          <a:pt x="356" y="230"/>
                          <a:pt x="356" y="230"/>
                        </a:cubicBezTo>
                        <a:cubicBezTo>
                          <a:pt x="355" y="230"/>
                          <a:pt x="355" y="230"/>
                          <a:pt x="355" y="230"/>
                        </a:cubicBezTo>
                        <a:lnTo>
                          <a:pt x="354" y="230"/>
                        </a:lnTo>
                        <a:close/>
                        <a:moveTo>
                          <a:pt x="196" y="232"/>
                        </a:moveTo>
                        <a:cubicBezTo>
                          <a:pt x="196" y="232"/>
                          <a:pt x="196" y="232"/>
                          <a:pt x="196" y="232"/>
                        </a:cubicBezTo>
                        <a:cubicBezTo>
                          <a:pt x="196" y="233"/>
                          <a:pt x="196" y="233"/>
                          <a:pt x="196" y="233"/>
                        </a:cubicBezTo>
                        <a:cubicBezTo>
                          <a:pt x="198" y="233"/>
                          <a:pt x="198" y="233"/>
                          <a:pt x="198" y="233"/>
                        </a:cubicBezTo>
                        <a:cubicBezTo>
                          <a:pt x="199" y="232"/>
                          <a:pt x="199" y="232"/>
                          <a:pt x="199" y="232"/>
                        </a:cubicBezTo>
                        <a:cubicBezTo>
                          <a:pt x="199" y="232"/>
                          <a:pt x="199" y="232"/>
                          <a:pt x="199" y="232"/>
                        </a:cubicBezTo>
                        <a:cubicBezTo>
                          <a:pt x="198" y="231"/>
                          <a:pt x="198" y="231"/>
                          <a:pt x="198" y="231"/>
                        </a:cubicBezTo>
                        <a:cubicBezTo>
                          <a:pt x="197" y="231"/>
                          <a:pt x="197" y="231"/>
                          <a:pt x="197" y="231"/>
                        </a:cubicBezTo>
                        <a:cubicBezTo>
                          <a:pt x="197" y="232"/>
                          <a:pt x="197" y="232"/>
                          <a:pt x="197" y="232"/>
                        </a:cubicBezTo>
                        <a:cubicBezTo>
                          <a:pt x="197" y="232"/>
                          <a:pt x="197" y="232"/>
                          <a:pt x="197" y="232"/>
                        </a:cubicBezTo>
                        <a:cubicBezTo>
                          <a:pt x="196" y="231"/>
                          <a:pt x="196" y="231"/>
                          <a:pt x="196" y="231"/>
                        </a:cubicBezTo>
                        <a:lnTo>
                          <a:pt x="196" y="232"/>
                        </a:lnTo>
                        <a:close/>
                        <a:moveTo>
                          <a:pt x="236" y="232"/>
                        </a:moveTo>
                        <a:cubicBezTo>
                          <a:pt x="237" y="233"/>
                          <a:pt x="237" y="233"/>
                          <a:pt x="237" y="233"/>
                        </a:cubicBezTo>
                        <a:cubicBezTo>
                          <a:pt x="238" y="233"/>
                          <a:pt x="238" y="233"/>
                          <a:pt x="238" y="233"/>
                        </a:cubicBezTo>
                        <a:cubicBezTo>
                          <a:pt x="239" y="231"/>
                          <a:pt x="239" y="231"/>
                          <a:pt x="239" y="231"/>
                        </a:cubicBezTo>
                        <a:cubicBezTo>
                          <a:pt x="240" y="231"/>
                          <a:pt x="240" y="231"/>
                          <a:pt x="240" y="231"/>
                        </a:cubicBezTo>
                        <a:cubicBezTo>
                          <a:pt x="241" y="230"/>
                          <a:pt x="241" y="230"/>
                          <a:pt x="241" y="230"/>
                        </a:cubicBezTo>
                        <a:cubicBezTo>
                          <a:pt x="239" y="230"/>
                          <a:pt x="239" y="230"/>
                          <a:pt x="239" y="230"/>
                        </a:cubicBezTo>
                        <a:cubicBezTo>
                          <a:pt x="238" y="231"/>
                          <a:pt x="238" y="231"/>
                          <a:pt x="238" y="231"/>
                        </a:cubicBezTo>
                        <a:cubicBezTo>
                          <a:pt x="237" y="231"/>
                          <a:pt x="237" y="231"/>
                          <a:pt x="237" y="231"/>
                        </a:cubicBezTo>
                        <a:cubicBezTo>
                          <a:pt x="237" y="232"/>
                          <a:pt x="237" y="232"/>
                          <a:pt x="237" y="232"/>
                        </a:cubicBezTo>
                        <a:cubicBezTo>
                          <a:pt x="237" y="232"/>
                          <a:pt x="237" y="232"/>
                          <a:pt x="237" y="232"/>
                        </a:cubicBezTo>
                        <a:cubicBezTo>
                          <a:pt x="236" y="232"/>
                          <a:pt x="236" y="232"/>
                          <a:pt x="236" y="232"/>
                        </a:cubicBezTo>
                        <a:close/>
                        <a:moveTo>
                          <a:pt x="204" y="231"/>
                        </a:moveTo>
                        <a:cubicBezTo>
                          <a:pt x="203" y="231"/>
                          <a:pt x="203" y="231"/>
                          <a:pt x="203" y="231"/>
                        </a:cubicBezTo>
                        <a:cubicBezTo>
                          <a:pt x="203" y="231"/>
                          <a:pt x="203" y="231"/>
                          <a:pt x="203" y="231"/>
                        </a:cubicBezTo>
                        <a:cubicBezTo>
                          <a:pt x="202" y="232"/>
                          <a:pt x="202" y="232"/>
                          <a:pt x="203" y="232"/>
                        </a:cubicBezTo>
                        <a:cubicBezTo>
                          <a:pt x="204" y="233"/>
                          <a:pt x="204" y="233"/>
                          <a:pt x="204" y="233"/>
                        </a:cubicBezTo>
                        <a:cubicBezTo>
                          <a:pt x="204" y="232"/>
                          <a:pt x="204" y="232"/>
                          <a:pt x="204" y="232"/>
                        </a:cubicBezTo>
                        <a:cubicBezTo>
                          <a:pt x="204" y="233"/>
                          <a:pt x="204" y="233"/>
                          <a:pt x="204" y="233"/>
                        </a:cubicBezTo>
                        <a:cubicBezTo>
                          <a:pt x="206" y="232"/>
                          <a:pt x="206" y="232"/>
                          <a:pt x="206" y="232"/>
                        </a:cubicBezTo>
                        <a:cubicBezTo>
                          <a:pt x="207" y="231"/>
                          <a:pt x="207" y="231"/>
                          <a:pt x="207" y="231"/>
                        </a:cubicBezTo>
                        <a:cubicBezTo>
                          <a:pt x="208" y="230"/>
                          <a:pt x="208" y="230"/>
                          <a:pt x="208" y="230"/>
                        </a:cubicBezTo>
                        <a:cubicBezTo>
                          <a:pt x="206" y="231"/>
                          <a:pt x="206" y="231"/>
                          <a:pt x="206" y="231"/>
                        </a:cubicBezTo>
                        <a:cubicBezTo>
                          <a:pt x="205" y="231"/>
                          <a:pt x="205" y="231"/>
                          <a:pt x="205" y="231"/>
                        </a:cubicBezTo>
                        <a:cubicBezTo>
                          <a:pt x="205" y="231"/>
                          <a:pt x="205" y="231"/>
                          <a:pt x="205" y="231"/>
                        </a:cubicBezTo>
                        <a:cubicBezTo>
                          <a:pt x="204" y="231"/>
                          <a:pt x="204" y="231"/>
                          <a:pt x="204" y="231"/>
                        </a:cubicBezTo>
                        <a:close/>
                        <a:moveTo>
                          <a:pt x="208" y="229"/>
                        </a:moveTo>
                        <a:cubicBezTo>
                          <a:pt x="208" y="230"/>
                          <a:pt x="208" y="230"/>
                          <a:pt x="208" y="230"/>
                        </a:cubicBezTo>
                        <a:cubicBezTo>
                          <a:pt x="209" y="231"/>
                          <a:pt x="209" y="231"/>
                          <a:pt x="209" y="231"/>
                        </a:cubicBezTo>
                        <a:cubicBezTo>
                          <a:pt x="208" y="232"/>
                          <a:pt x="208" y="232"/>
                          <a:pt x="208" y="232"/>
                        </a:cubicBezTo>
                        <a:cubicBezTo>
                          <a:pt x="208" y="232"/>
                          <a:pt x="208" y="232"/>
                          <a:pt x="208" y="232"/>
                        </a:cubicBezTo>
                        <a:cubicBezTo>
                          <a:pt x="209" y="232"/>
                          <a:pt x="209" y="232"/>
                          <a:pt x="209" y="232"/>
                        </a:cubicBezTo>
                        <a:cubicBezTo>
                          <a:pt x="209" y="232"/>
                          <a:pt x="210" y="232"/>
                          <a:pt x="210" y="232"/>
                        </a:cubicBezTo>
                        <a:cubicBezTo>
                          <a:pt x="210" y="230"/>
                          <a:pt x="210" y="230"/>
                          <a:pt x="210" y="230"/>
                        </a:cubicBezTo>
                        <a:cubicBezTo>
                          <a:pt x="210" y="230"/>
                          <a:pt x="210" y="230"/>
                          <a:pt x="210" y="230"/>
                        </a:cubicBezTo>
                        <a:cubicBezTo>
                          <a:pt x="209" y="229"/>
                          <a:pt x="209" y="229"/>
                          <a:pt x="209" y="229"/>
                        </a:cubicBezTo>
                        <a:cubicBezTo>
                          <a:pt x="209" y="229"/>
                          <a:pt x="209" y="229"/>
                          <a:pt x="209" y="229"/>
                        </a:cubicBezTo>
                        <a:lnTo>
                          <a:pt x="208" y="229"/>
                        </a:lnTo>
                        <a:close/>
                        <a:moveTo>
                          <a:pt x="186" y="229"/>
                        </a:moveTo>
                        <a:cubicBezTo>
                          <a:pt x="186" y="230"/>
                          <a:pt x="186" y="230"/>
                          <a:pt x="186" y="230"/>
                        </a:cubicBezTo>
                        <a:cubicBezTo>
                          <a:pt x="186" y="230"/>
                          <a:pt x="186" y="230"/>
                          <a:pt x="186" y="230"/>
                        </a:cubicBezTo>
                        <a:cubicBezTo>
                          <a:pt x="186" y="231"/>
                          <a:pt x="186" y="231"/>
                          <a:pt x="186" y="231"/>
                        </a:cubicBezTo>
                        <a:cubicBezTo>
                          <a:pt x="186" y="232"/>
                          <a:pt x="186" y="232"/>
                          <a:pt x="186" y="232"/>
                        </a:cubicBezTo>
                        <a:cubicBezTo>
                          <a:pt x="188" y="231"/>
                          <a:pt x="188" y="231"/>
                          <a:pt x="188" y="231"/>
                        </a:cubicBezTo>
                        <a:cubicBezTo>
                          <a:pt x="188" y="229"/>
                          <a:pt x="188" y="229"/>
                          <a:pt x="188" y="229"/>
                        </a:cubicBezTo>
                        <a:cubicBezTo>
                          <a:pt x="189" y="229"/>
                          <a:pt x="189" y="229"/>
                          <a:pt x="189" y="229"/>
                        </a:cubicBezTo>
                        <a:cubicBezTo>
                          <a:pt x="189" y="229"/>
                          <a:pt x="189" y="229"/>
                          <a:pt x="189" y="229"/>
                        </a:cubicBezTo>
                        <a:cubicBezTo>
                          <a:pt x="189" y="229"/>
                          <a:pt x="189" y="229"/>
                          <a:pt x="189" y="229"/>
                        </a:cubicBezTo>
                        <a:cubicBezTo>
                          <a:pt x="189" y="230"/>
                          <a:pt x="189" y="230"/>
                          <a:pt x="189" y="230"/>
                        </a:cubicBezTo>
                        <a:cubicBezTo>
                          <a:pt x="190" y="229"/>
                          <a:pt x="190" y="229"/>
                          <a:pt x="190" y="229"/>
                        </a:cubicBezTo>
                        <a:cubicBezTo>
                          <a:pt x="190" y="228"/>
                          <a:pt x="190" y="228"/>
                          <a:pt x="190" y="228"/>
                        </a:cubicBezTo>
                        <a:cubicBezTo>
                          <a:pt x="190" y="227"/>
                          <a:pt x="190" y="227"/>
                          <a:pt x="190" y="227"/>
                        </a:cubicBezTo>
                        <a:cubicBezTo>
                          <a:pt x="190" y="227"/>
                          <a:pt x="190" y="227"/>
                          <a:pt x="190" y="227"/>
                        </a:cubicBezTo>
                        <a:cubicBezTo>
                          <a:pt x="189" y="227"/>
                          <a:pt x="189" y="227"/>
                          <a:pt x="189" y="227"/>
                        </a:cubicBezTo>
                        <a:cubicBezTo>
                          <a:pt x="188" y="227"/>
                          <a:pt x="188" y="227"/>
                          <a:pt x="188" y="227"/>
                        </a:cubicBezTo>
                        <a:cubicBezTo>
                          <a:pt x="187" y="228"/>
                          <a:pt x="187" y="228"/>
                          <a:pt x="187" y="228"/>
                        </a:cubicBezTo>
                        <a:cubicBezTo>
                          <a:pt x="187" y="228"/>
                          <a:pt x="187" y="228"/>
                          <a:pt x="187" y="228"/>
                        </a:cubicBezTo>
                        <a:cubicBezTo>
                          <a:pt x="186" y="228"/>
                          <a:pt x="186" y="228"/>
                          <a:pt x="186" y="228"/>
                        </a:cubicBezTo>
                        <a:cubicBezTo>
                          <a:pt x="186" y="228"/>
                          <a:pt x="186" y="228"/>
                          <a:pt x="186" y="228"/>
                        </a:cubicBezTo>
                        <a:lnTo>
                          <a:pt x="186" y="229"/>
                        </a:lnTo>
                        <a:close/>
                        <a:moveTo>
                          <a:pt x="213" y="231"/>
                        </a:moveTo>
                        <a:cubicBezTo>
                          <a:pt x="213" y="231"/>
                          <a:pt x="213" y="231"/>
                          <a:pt x="213" y="231"/>
                        </a:cubicBezTo>
                        <a:cubicBezTo>
                          <a:pt x="214" y="231"/>
                          <a:pt x="214" y="231"/>
                          <a:pt x="214" y="231"/>
                        </a:cubicBezTo>
                        <a:cubicBezTo>
                          <a:pt x="215" y="231"/>
                          <a:pt x="215" y="231"/>
                          <a:pt x="215" y="231"/>
                        </a:cubicBezTo>
                        <a:cubicBezTo>
                          <a:pt x="215" y="230"/>
                          <a:pt x="215" y="230"/>
                          <a:pt x="215" y="230"/>
                        </a:cubicBezTo>
                        <a:cubicBezTo>
                          <a:pt x="216" y="229"/>
                          <a:pt x="216" y="229"/>
                          <a:pt x="216" y="229"/>
                        </a:cubicBezTo>
                        <a:cubicBezTo>
                          <a:pt x="216" y="228"/>
                          <a:pt x="216" y="228"/>
                          <a:pt x="216" y="228"/>
                        </a:cubicBezTo>
                        <a:cubicBezTo>
                          <a:pt x="218" y="227"/>
                          <a:pt x="218" y="227"/>
                          <a:pt x="218" y="227"/>
                        </a:cubicBezTo>
                        <a:cubicBezTo>
                          <a:pt x="220" y="227"/>
                          <a:pt x="220" y="227"/>
                          <a:pt x="220" y="227"/>
                        </a:cubicBezTo>
                        <a:cubicBezTo>
                          <a:pt x="220" y="226"/>
                          <a:pt x="220" y="226"/>
                          <a:pt x="220" y="226"/>
                        </a:cubicBezTo>
                        <a:cubicBezTo>
                          <a:pt x="222" y="225"/>
                          <a:pt x="222" y="225"/>
                          <a:pt x="222" y="225"/>
                        </a:cubicBezTo>
                        <a:cubicBezTo>
                          <a:pt x="222" y="225"/>
                          <a:pt x="222" y="225"/>
                          <a:pt x="222" y="225"/>
                        </a:cubicBezTo>
                        <a:cubicBezTo>
                          <a:pt x="223" y="224"/>
                          <a:pt x="223" y="224"/>
                          <a:pt x="223" y="224"/>
                        </a:cubicBezTo>
                        <a:cubicBezTo>
                          <a:pt x="223" y="223"/>
                          <a:pt x="223" y="223"/>
                          <a:pt x="223" y="223"/>
                        </a:cubicBezTo>
                        <a:cubicBezTo>
                          <a:pt x="222" y="224"/>
                          <a:pt x="222" y="224"/>
                          <a:pt x="222" y="224"/>
                        </a:cubicBezTo>
                        <a:cubicBezTo>
                          <a:pt x="221" y="225"/>
                          <a:pt x="221" y="225"/>
                          <a:pt x="221" y="225"/>
                        </a:cubicBezTo>
                        <a:cubicBezTo>
                          <a:pt x="220" y="226"/>
                          <a:pt x="220" y="226"/>
                          <a:pt x="220" y="226"/>
                        </a:cubicBezTo>
                        <a:cubicBezTo>
                          <a:pt x="220" y="226"/>
                          <a:pt x="220" y="226"/>
                          <a:pt x="220" y="226"/>
                        </a:cubicBezTo>
                        <a:cubicBezTo>
                          <a:pt x="217" y="227"/>
                          <a:pt x="217" y="227"/>
                          <a:pt x="217" y="227"/>
                        </a:cubicBezTo>
                        <a:cubicBezTo>
                          <a:pt x="215" y="228"/>
                          <a:pt x="215" y="228"/>
                          <a:pt x="215" y="228"/>
                        </a:cubicBezTo>
                        <a:cubicBezTo>
                          <a:pt x="214" y="229"/>
                          <a:pt x="214" y="229"/>
                          <a:pt x="214" y="229"/>
                        </a:cubicBezTo>
                        <a:cubicBezTo>
                          <a:pt x="213" y="231"/>
                          <a:pt x="213" y="231"/>
                          <a:pt x="213" y="231"/>
                        </a:cubicBezTo>
                        <a:cubicBezTo>
                          <a:pt x="213" y="230"/>
                          <a:pt x="213" y="230"/>
                          <a:pt x="213" y="230"/>
                        </a:cubicBezTo>
                        <a:cubicBezTo>
                          <a:pt x="213" y="230"/>
                          <a:pt x="213" y="230"/>
                          <a:pt x="213" y="230"/>
                        </a:cubicBezTo>
                        <a:lnTo>
                          <a:pt x="213" y="231"/>
                        </a:lnTo>
                        <a:close/>
                        <a:moveTo>
                          <a:pt x="192" y="226"/>
                        </a:moveTo>
                        <a:cubicBezTo>
                          <a:pt x="192" y="227"/>
                          <a:pt x="192" y="227"/>
                          <a:pt x="192" y="227"/>
                        </a:cubicBezTo>
                        <a:cubicBezTo>
                          <a:pt x="192" y="228"/>
                          <a:pt x="192" y="228"/>
                          <a:pt x="192" y="228"/>
                        </a:cubicBezTo>
                        <a:cubicBezTo>
                          <a:pt x="192" y="229"/>
                          <a:pt x="192" y="229"/>
                          <a:pt x="192" y="229"/>
                        </a:cubicBezTo>
                        <a:cubicBezTo>
                          <a:pt x="192" y="231"/>
                          <a:pt x="192" y="231"/>
                          <a:pt x="192" y="231"/>
                        </a:cubicBezTo>
                        <a:cubicBezTo>
                          <a:pt x="193" y="228"/>
                          <a:pt x="193" y="228"/>
                          <a:pt x="193" y="228"/>
                        </a:cubicBezTo>
                        <a:cubicBezTo>
                          <a:pt x="193" y="227"/>
                          <a:pt x="193" y="227"/>
                          <a:pt x="193" y="227"/>
                        </a:cubicBezTo>
                        <a:cubicBezTo>
                          <a:pt x="193" y="226"/>
                          <a:pt x="193" y="226"/>
                          <a:pt x="193" y="226"/>
                        </a:cubicBezTo>
                        <a:cubicBezTo>
                          <a:pt x="193" y="225"/>
                          <a:pt x="193" y="225"/>
                          <a:pt x="193" y="225"/>
                        </a:cubicBezTo>
                        <a:cubicBezTo>
                          <a:pt x="193" y="225"/>
                          <a:pt x="193" y="225"/>
                          <a:pt x="193" y="225"/>
                        </a:cubicBezTo>
                        <a:cubicBezTo>
                          <a:pt x="193" y="224"/>
                          <a:pt x="193" y="224"/>
                          <a:pt x="193" y="224"/>
                        </a:cubicBezTo>
                        <a:cubicBezTo>
                          <a:pt x="193" y="224"/>
                          <a:pt x="193" y="224"/>
                          <a:pt x="193" y="224"/>
                        </a:cubicBezTo>
                        <a:cubicBezTo>
                          <a:pt x="192" y="223"/>
                          <a:pt x="192" y="223"/>
                          <a:pt x="192" y="223"/>
                        </a:cubicBezTo>
                        <a:cubicBezTo>
                          <a:pt x="191" y="224"/>
                          <a:pt x="191" y="224"/>
                          <a:pt x="191" y="224"/>
                        </a:cubicBezTo>
                        <a:cubicBezTo>
                          <a:pt x="191" y="225"/>
                          <a:pt x="191" y="225"/>
                          <a:pt x="191" y="225"/>
                        </a:cubicBezTo>
                        <a:cubicBezTo>
                          <a:pt x="190" y="226"/>
                          <a:pt x="190" y="226"/>
                          <a:pt x="190" y="226"/>
                        </a:cubicBezTo>
                        <a:cubicBezTo>
                          <a:pt x="190" y="226"/>
                          <a:pt x="190" y="226"/>
                          <a:pt x="190" y="226"/>
                        </a:cubicBezTo>
                        <a:cubicBezTo>
                          <a:pt x="190" y="226"/>
                          <a:pt x="191" y="226"/>
                          <a:pt x="191" y="226"/>
                        </a:cubicBezTo>
                        <a:lnTo>
                          <a:pt x="192" y="226"/>
                        </a:lnTo>
                        <a:close/>
                        <a:moveTo>
                          <a:pt x="167" y="227"/>
                        </a:moveTo>
                        <a:cubicBezTo>
                          <a:pt x="167" y="229"/>
                          <a:pt x="167" y="229"/>
                          <a:pt x="167" y="229"/>
                        </a:cubicBezTo>
                        <a:cubicBezTo>
                          <a:pt x="167" y="231"/>
                          <a:pt x="167" y="231"/>
                          <a:pt x="167" y="231"/>
                        </a:cubicBezTo>
                        <a:cubicBezTo>
                          <a:pt x="167" y="229"/>
                          <a:pt x="167" y="229"/>
                          <a:pt x="167" y="229"/>
                        </a:cubicBezTo>
                        <a:cubicBezTo>
                          <a:pt x="167" y="229"/>
                          <a:pt x="167" y="229"/>
                          <a:pt x="168" y="229"/>
                        </a:cubicBezTo>
                        <a:cubicBezTo>
                          <a:pt x="168" y="229"/>
                          <a:pt x="168" y="229"/>
                          <a:pt x="168" y="229"/>
                        </a:cubicBezTo>
                        <a:cubicBezTo>
                          <a:pt x="169" y="228"/>
                          <a:pt x="169" y="228"/>
                          <a:pt x="169" y="228"/>
                        </a:cubicBezTo>
                        <a:cubicBezTo>
                          <a:pt x="169" y="227"/>
                          <a:pt x="169" y="227"/>
                          <a:pt x="169" y="227"/>
                        </a:cubicBezTo>
                        <a:cubicBezTo>
                          <a:pt x="168" y="227"/>
                          <a:pt x="168" y="227"/>
                          <a:pt x="168" y="227"/>
                        </a:cubicBezTo>
                        <a:cubicBezTo>
                          <a:pt x="168" y="227"/>
                          <a:pt x="168" y="227"/>
                          <a:pt x="168" y="227"/>
                        </a:cubicBezTo>
                        <a:lnTo>
                          <a:pt x="167" y="227"/>
                        </a:lnTo>
                        <a:close/>
                        <a:moveTo>
                          <a:pt x="361" y="227"/>
                        </a:moveTo>
                        <a:cubicBezTo>
                          <a:pt x="360" y="228"/>
                          <a:pt x="360" y="228"/>
                          <a:pt x="360" y="228"/>
                        </a:cubicBezTo>
                        <a:cubicBezTo>
                          <a:pt x="358" y="229"/>
                          <a:pt x="358" y="229"/>
                          <a:pt x="358" y="229"/>
                        </a:cubicBezTo>
                        <a:cubicBezTo>
                          <a:pt x="358" y="229"/>
                          <a:pt x="358" y="229"/>
                          <a:pt x="358" y="230"/>
                        </a:cubicBezTo>
                        <a:cubicBezTo>
                          <a:pt x="360" y="230"/>
                          <a:pt x="360" y="230"/>
                          <a:pt x="360" y="230"/>
                        </a:cubicBezTo>
                        <a:cubicBezTo>
                          <a:pt x="361" y="229"/>
                          <a:pt x="361" y="229"/>
                          <a:pt x="361" y="229"/>
                        </a:cubicBezTo>
                        <a:cubicBezTo>
                          <a:pt x="362" y="229"/>
                          <a:pt x="362" y="229"/>
                          <a:pt x="362" y="229"/>
                        </a:cubicBezTo>
                        <a:cubicBezTo>
                          <a:pt x="363" y="229"/>
                          <a:pt x="363" y="229"/>
                          <a:pt x="363" y="229"/>
                        </a:cubicBezTo>
                        <a:cubicBezTo>
                          <a:pt x="364" y="228"/>
                          <a:pt x="364" y="228"/>
                          <a:pt x="364" y="228"/>
                        </a:cubicBezTo>
                        <a:cubicBezTo>
                          <a:pt x="363" y="228"/>
                          <a:pt x="363" y="228"/>
                          <a:pt x="363" y="228"/>
                        </a:cubicBezTo>
                        <a:cubicBezTo>
                          <a:pt x="363" y="227"/>
                          <a:pt x="363" y="227"/>
                          <a:pt x="363" y="227"/>
                        </a:cubicBezTo>
                        <a:lnTo>
                          <a:pt x="361" y="227"/>
                        </a:lnTo>
                        <a:close/>
                        <a:moveTo>
                          <a:pt x="185" y="227"/>
                        </a:moveTo>
                        <a:cubicBezTo>
                          <a:pt x="187" y="228"/>
                          <a:pt x="187" y="228"/>
                          <a:pt x="187" y="228"/>
                        </a:cubicBezTo>
                        <a:cubicBezTo>
                          <a:pt x="184" y="226"/>
                          <a:pt x="184" y="226"/>
                          <a:pt x="184" y="226"/>
                        </a:cubicBezTo>
                        <a:cubicBezTo>
                          <a:pt x="182" y="225"/>
                          <a:pt x="182" y="225"/>
                          <a:pt x="182" y="225"/>
                        </a:cubicBezTo>
                        <a:cubicBezTo>
                          <a:pt x="182" y="225"/>
                          <a:pt x="181" y="226"/>
                          <a:pt x="181" y="226"/>
                        </a:cubicBezTo>
                        <a:cubicBezTo>
                          <a:pt x="182" y="224"/>
                          <a:pt x="182" y="224"/>
                          <a:pt x="182" y="224"/>
                        </a:cubicBezTo>
                        <a:cubicBezTo>
                          <a:pt x="183" y="224"/>
                          <a:pt x="183" y="224"/>
                          <a:pt x="183" y="224"/>
                        </a:cubicBezTo>
                        <a:cubicBezTo>
                          <a:pt x="184" y="224"/>
                          <a:pt x="184" y="224"/>
                          <a:pt x="184" y="224"/>
                        </a:cubicBezTo>
                        <a:cubicBezTo>
                          <a:pt x="183" y="222"/>
                          <a:pt x="183" y="222"/>
                          <a:pt x="183" y="222"/>
                        </a:cubicBezTo>
                        <a:cubicBezTo>
                          <a:pt x="183" y="222"/>
                          <a:pt x="183" y="222"/>
                          <a:pt x="183" y="222"/>
                        </a:cubicBezTo>
                        <a:cubicBezTo>
                          <a:pt x="183" y="222"/>
                          <a:pt x="183" y="222"/>
                          <a:pt x="183" y="222"/>
                        </a:cubicBezTo>
                        <a:cubicBezTo>
                          <a:pt x="183" y="221"/>
                          <a:pt x="183" y="221"/>
                          <a:pt x="183" y="221"/>
                        </a:cubicBezTo>
                        <a:cubicBezTo>
                          <a:pt x="184" y="221"/>
                          <a:pt x="184" y="221"/>
                          <a:pt x="184" y="221"/>
                        </a:cubicBezTo>
                        <a:cubicBezTo>
                          <a:pt x="182" y="221"/>
                          <a:pt x="182" y="221"/>
                          <a:pt x="182" y="221"/>
                        </a:cubicBezTo>
                        <a:cubicBezTo>
                          <a:pt x="181" y="221"/>
                          <a:pt x="181" y="221"/>
                          <a:pt x="181" y="221"/>
                        </a:cubicBezTo>
                        <a:cubicBezTo>
                          <a:pt x="180" y="222"/>
                          <a:pt x="180" y="222"/>
                          <a:pt x="180" y="222"/>
                        </a:cubicBezTo>
                        <a:cubicBezTo>
                          <a:pt x="180" y="221"/>
                          <a:pt x="180" y="221"/>
                          <a:pt x="180" y="221"/>
                        </a:cubicBezTo>
                        <a:cubicBezTo>
                          <a:pt x="179" y="221"/>
                          <a:pt x="179" y="221"/>
                          <a:pt x="179" y="221"/>
                        </a:cubicBezTo>
                        <a:cubicBezTo>
                          <a:pt x="178" y="222"/>
                          <a:pt x="178" y="222"/>
                          <a:pt x="178" y="222"/>
                        </a:cubicBezTo>
                        <a:cubicBezTo>
                          <a:pt x="178" y="223"/>
                          <a:pt x="178" y="223"/>
                          <a:pt x="178" y="223"/>
                        </a:cubicBezTo>
                        <a:cubicBezTo>
                          <a:pt x="178" y="223"/>
                          <a:pt x="178" y="223"/>
                          <a:pt x="178" y="223"/>
                        </a:cubicBezTo>
                        <a:cubicBezTo>
                          <a:pt x="176" y="223"/>
                          <a:pt x="176" y="223"/>
                          <a:pt x="176" y="223"/>
                        </a:cubicBezTo>
                        <a:cubicBezTo>
                          <a:pt x="176" y="223"/>
                          <a:pt x="176" y="223"/>
                          <a:pt x="176" y="223"/>
                        </a:cubicBezTo>
                        <a:cubicBezTo>
                          <a:pt x="175" y="223"/>
                          <a:pt x="175" y="223"/>
                          <a:pt x="175" y="223"/>
                        </a:cubicBezTo>
                        <a:cubicBezTo>
                          <a:pt x="174" y="224"/>
                          <a:pt x="174" y="224"/>
                          <a:pt x="174" y="224"/>
                        </a:cubicBezTo>
                        <a:cubicBezTo>
                          <a:pt x="173" y="226"/>
                          <a:pt x="173" y="226"/>
                          <a:pt x="173" y="226"/>
                        </a:cubicBezTo>
                        <a:cubicBezTo>
                          <a:pt x="175" y="225"/>
                          <a:pt x="175" y="225"/>
                          <a:pt x="175" y="225"/>
                        </a:cubicBezTo>
                        <a:cubicBezTo>
                          <a:pt x="175" y="225"/>
                          <a:pt x="175" y="224"/>
                          <a:pt x="175" y="224"/>
                        </a:cubicBezTo>
                        <a:cubicBezTo>
                          <a:pt x="176" y="225"/>
                          <a:pt x="176" y="225"/>
                          <a:pt x="176" y="225"/>
                        </a:cubicBezTo>
                        <a:cubicBezTo>
                          <a:pt x="176" y="225"/>
                          <a:pt x="176" y="225"/>
                          <a:pt x="176" y="225"/>
                        </a:cubicBezTo>
                        <a:cubicBezTo>
                          <a:pt x="177" y="224"/>
                          <a:pt x="177" y="224"/>
                          <a:pt x="177" y="224"/>
                        </a:cubicBezTo>
                        <a:cubicBezTo>
                          <a:pt x="177" y="224"/>
                          <a:pt x="177" y="224"/>
                          <a:pt x="177" y="224"/>
                        </a:cubicBezTo>
                        <a:cubicBezTo>
                          <a:pt x="177" y="224"/>
                          <a:pt x="177" y="224"/>
                          <a:pt x="177" y="224"/>
                        </a:cubicBezTo>
                        <a:cubicBezTo>
                          <a:pt x="177" y="225"/>
                          <a:pt x="177" y="225"/>
                          <a:pt x="177" y="225"/>
                        </a:cubicBezTo>
                        <a:cubicBezTo>
                          <a:pt x="178" y="226"/>
                          <a:pt x="178" y="226"/>
                          <a:pt x="178" y="226"/>
                        </a:cubicBezTo>
                        <a:cubicBezTo>
                          <a:pt x="181" y="226"/>
                          <a:pt x="181" y="226"/>
                          <a:pt x="181" y="226"/>
                        </a:cubicBezTo>
                        <a:cubicBezTo>
                          <a:pt x="180" y="226"/>
                          <a:pt x="180" y="226"/>
                          <a:pt x="180" y="226"/>
                        </a:cubicBezTo>
                        <a:cubicBezTo>
                          <a:pt x="180" y="227"/>
                          <a:pt x="180" y="227"/>
                          <a:pt x="180" y="227"/>
                        </a:cubicBezTo>
                        <a:cubicBezTo>
                          <a:pt x="181" y="228"/>
                          <a:pt x="181" y="228"/>
                          <a:pt x="181" y="228"/>
                        </a:cubicBezTo>
                        <a:cubicBezTo>
                          <a:pt x="182" y="227"/>
                          <a:pt x="182" y="227"/>
                          <a:pt x="182" y="227"/>
                        </a:cubicBezTo>
                        <a:cubicBezTo>
                          <a:pt x="183" y="227"/>
                          <a:pt x="183" y="227"/>
                          <a:pt x="183" y="227"/>
                        </a:cubicBezTo>
                        <a:cubicBezTo>
                          <a:pt x="183" y="227"/>
                          <a:pt x="183" y="227"/>
                          <a:pt x="183" y="227"/>
                        </a:cubicBezTo>
                        <a:cubicBezTo>
                          <a:pt x="184" y="227"/>
                          <a:pt x="184" y="227"/>
                          <a:pt x="184" y="227"/>
                        </a:cubicBezTo>
                        <a:lnTo>
                          <a:pt x="185" y="227"/>
                        </a:lnTo>
                        <a:close/>
                        <a:moveTo>
                          <a:pt x="166" y="227"/>
                        </a:moveTo>
                        <a:cubicBezTo>
                          <a:pt x="167" y="227"/>
                          <a:pt x="167" y="227"/>
                          <a:pt x="167" y="227"/>
                        </a:cubicBezTo>
                        <a:cubicBezTo>
                          <a:pt x="167" y="226"/>
                          <a:pt x="167" y="226"/>
                          <a:pt x="167" y="226"/>
                        </a:cubicBezTo>
                        <a:cubicBezTo>
                          <a:pt x="167" y="226"/>
                          <a:pt x="167" y="226"/>
                          <a:pt x="167" y="226"/>
                        </a:cubicBezTo>
                        <a:cubicBezTo>
                          <a:pt x="166" y="224"/>
                          <a:pt x="166" y="224"/>
                          <a:pt x="166" y="224"/>
                        </a:cubicBezTo>
                        <a:cubicBezTo>
                          <a:pt x="165" y="224"/>
                          <a:pt x="165" y="224"/>
                          <a:pt x="165" y="224"/>
                        </a:cubicBezTo>
                        <a:cubicBezTo>
                          <a:pt x="165" y="225"/>
                          <a:pt x="165" y="225"/>
                          <a:pt x="165" y="225"/>
                        </a:cubicBezTo>
                        <a:cubicBezTo>
                          <a:pt x="164" y="225"/>
                          <a:pt x="164" y="225"/>
                          <a:pt x="164" y="225"/>
                        </a:cubicBezTo>
                        <a:cubicBezTo>
                          <a:pt x="164" y="226"/>
                          <a:pt x="164" y="226"/>
                          <a:pt x="164" y="226"/>
                        </a:cubicBezTo>
                        <a:cubicBezTo>
                          <a:pt x="165" y="227"/>
                          <a:pt x="165" y="227"/>
                          <a:pt x="165" y="227"/>
                        </a:cubicBezTo>
                        <a:cubicBezTo>
                          <a:pt x="165" y="227"/>
                          <a:pt x="165" y="227"/>
                          <a:pt x="165" y="227"/>
                        </a:cubicBezTo>
                        <a:lnTo>
                          <a:pt x="166" y="227"/>
                        </a:lnTo>
                        <a:close/>
                        <a:moveTo>
                          <a:pt x="51" y="227"/>
                        </a:moveTo>
                        <a:cubicBezTo>
                          <a:pt x="53" y="227"/>
                          <a:pt x="53" y="227"/>
                          <a:pt x="53" y="227"/>
                        </a:cubicBezTo>
                        <a:cubicBezTo>
                          <a:pt x="54" y="227"/>
                          <a:pt x="54" y="227"/>
                          <a:pt x="54" y="227"/>
                        </a:cubicBezTo>
                        <a:cubicBezTo>
                          <a:pt x="52" y="226"/>
                          <a:pt x="52" y="226"/>
                          <a:pt x="52" y="226"/>
                        </a:cubicBezTo>
                        <a:cubicBezTo>
                          <a:pt x="52" y="226"/>
                          <a:pt x="52" y="226"/>
                          <a:pt x="52" y="226"/>
                        </a:cubicBezTo>
                        <a:cubicBezTo>
                          <a:pt x="51" y="225"/>
                          <a:pt x="51" y="225"/>
                          <a:pt x="51" y="225"/>
                        </a:cubicBezTo>
                        <a:cubicBezTo>
                          <a:pt x="50" y="224"/>
                          <a:pt x="50" y="224"/>
                          <a:pt x="50" y="224"/>
                        </a:cubicBezTo>
                        <a:cubicBezTo>
                          <a:pt x="50" y="224"/>
                          <a:pt x="50" y="224"/>
                          <a:pt x="50" y="224"/>
                        </a:cubicBezTo>
                        <a:cubicBezTo>
                          <a:pt x="49" y="223"/>
                          <a:pt x="49" y="223"/>
                          <a:pt x="49" y="223"/>
                        </a:cubicBezTo>
                        <a:cubicBezTo>
                          <a:pt x="48" y="224"/>
                          <a:pt x="48" y="224"/>
                          <a:pt x="48" y="224"/>
                        </a:cubicBezTo>
                        <a:cubicBezTo>
                          <a:pt x="47" y="224"/>
                          <a:pt x="47" y="224"/>
                          <a:pt x="47" y="224"/>
                        </a:cubicBezTo>
                        <a:cubicBezTo>
                          <a:pt x="46" y="224"/>
                          <a:pt x="46" y="224"/>
                          <a:pt x="46" y="224"/>
                        </a:cubicBezTo>
                        <a:cubicBezTo>
                          <a:pt x="48" y="225"/>
                          <a:pt x="48" y="225"/>
                          <a:pt x="48" y="225"/>
                        </a:cubicBezTo>
                        <a:cubicBezTo>
                          <a:pt x="49" y="226"/>
                          <a:pt x="49" y="226"/>
                          <a:pt x="49" y="226"/>
                        </a:cubicBezTo>
                        <a:cubicBezTo>
                          <a:pt x="49" y="226"/>
                          <a:pt x="49" y="226"/>
                          <a:pt x="49" y="226"/>
                        </a:cubicBezTo>
                        <a:cubicBezTo>
                          <a:pt x="50" y="227"/>
                          <a:pt x="50" y="227"/>
                          <a:pt x="50" y="227"/>
                        </a:cubicBezTo>
                        <a:cubicBezTo>
                          <a:pt x="50" y="226"/>
                          <a:pt x="50" y="226"/>
                          <a:pt x="50" y="226"/>
                        </a:cubicBezTo>
                        <a:lnTo>
                          <a:pt x="51" y="227"/>
                        </a:lnTo>
                        <a:close/>
                        <a:moveTo>
                          <a:pt x="200" y="224"/>
                        </a:moveTo>
                        <a:cubicBezTo>
                          <a:pt x="200" y="225"/>
                          <a:pt x="200" y="225"/>
                          <a:pt x="200" y="225"/>
                        </a:cubicBezTo>
                        <a:cubicBezTo>
                          <a:pt x="200" y="226"/>
                          <a:pt x="200" y="226"/>
                          <a:pt x="200" y="226"/>
                        </a:cubicBezTo>
                        <a:cubicBezTo>
                          <a:pt x="201" y="226"/>
                          <a:pt x="201" y="226"/>
                          <a:pt x="201" y="226"/>
                        </a:cubicBezTo>
                        <a:cubicBezTo>
                          <a:pt x="201" y="227"/>
                          <a:pt x="201" y="227"/>
                          <a:pt x="201" y="227"/>
                        </a:cubicBezTo>
                        <a:cubicBezTo>
                          <a:pt x="202" y="226"/>
                          <a:pt x="202" y="226"/>
                          <a:pt x="202" y="226"/>
                        </a:cubicBezTo>
                        <a:cubicBezTo>
                          <a:pt x="202" y="226"/>
                          <a:pt x="202" y="226"/>
                          <a:pt x="202" y="226"/>
                        </a:cubicBezTo>
                        <a:cubicBezTo>
                          <a:pt x="203" y="226"/>
                          <a:pt x="203" y="226"/>
                          <a:pt x="203" y="226"/>
                        </a:cubicBezTo>
                        <a:cubicBezTo>
                          <a:pt x="203" y="225"/>
                          <a:pt x="203" y="225"/>
                          <a:pt x="203" y="225"/>
                        </a:cubicBezTo>
                        <a:cubicBezTo>
                          <a:pt x="203" y="224"/>
                          <a:pt x="203" y="224"/>
                          <a:pt x="203" y="224"/>
                        </a:cubicBezTo>
                        <a:cubicBezTo>
                          <a:pt x="203" y="224"/>
                          <a:pt x="203" y="224"/>
                          <a:pt x="203" y="224"/>
                        </a:cubicBezTo>
                        <a:cubicBezTo>
                          <a:pt x="203" y="223"/>
                          <a:pt x="203" y="223"/>
                          <a:pt x="203" y="223"/>
                        </a:cubicBezTo>
                        <a:cubicBezTo>
                          <a:pt x="202" y="224"/>
                          <a:pt x="202" y="224"/>
                          <a:pt x="202" y="224"/>
                        </a:cubicBezTo>
                        <a:cubicBezTo>
                          <a:pt x="202" y="224"/>
                          <a:pt x="202" y="224"/>
                          <a:pt x="202" y="224"/>
                        </a:cubicBezTo>
                        <a:cubicBezTo>
                          <a:pt x="201" y="224"/>
                          <a:pt x="201" y="224"/>
                          <a:pt x="201" y="224"/>
                        </a:cubicBezTo>
                        <a:cubicBezTo>
                          <a:pt x="201" y="224"/>
                          <a:pt x="201" y="224"/>
                          <a:pt x="201" y="224"/>
                        </a:cubicBezTo>
                        <a:cubicBezTo>
                          <a:pt x="201" y="224"/>
                          <a:pt x="201" y="224"/>
                          <a:pt x="201" y="224"/>
                        </a:cubicBezTo>
                        <a:lnTo>
                          <a:pt x="200" y="224"/>
                        </a:lnTo>
                        <a:close/>
                        <a:moveTo>
                          <a:pt x="206" y="225"/>
                        </a:moveTo>
                        <a:cubicBezTo>
                          <a:pt x="206" y="226"/>
                          <a:pt x="206" y="226"/>
                          <a:pt x="206" y="226"/>
                        </a:cubicBezTo>
                        <a:cubicBezTo>
                          <a:pt x="207" y="226"/>
                          <a:pt x="207" y="226"/>
                          <a:pt x="207" y="226"/>
                        </a:cubicBezTo>
                        <a:cubicBezTo>
                          <a:pt x="208" y="225"/>
                          <a:pt x="208" y="225"/>
                          <a:pt x="208" y="225"/>
                        </a:cubicBezTo>
                        <a:cubicBezTo>
                          <a:pt x="209" y="224"/>
                          <a:pt x="209" y="224"/>
                          <a:pt x="209" y="224"/>
                        </a:cubicBezTo>
                        <a:cubicBezTo>
                          <a:pt x="207" y="224"/>
                          <a:pt x="207" y="224"/>
                          <a:pt x="207" y="224"/>
                        </a:cubicBezTo>
                        <a:cubicBezTo>
                          <a:pt x="207" y="223"/>
                          <a:pt x="207" y="223"/>
                          <a:pt x="207" y="223"/>
                        </a:cubicBezTo>
                        <a:cubicBezTo>
                          <a:pt x="207" y="223"/>
                          <a:pt x="207" y="223"/>
                          <a:pt x="207" y="223"/>
                        </a:cubicBezTo>
                        <a:cubicBezTo>
                          <a:pt x="206" y="223"/>
                          <a:pt x="206" y="223"/>
                          <a:pt x="206" y="223"/>
                        </a:cubicBezTo>
                        <a:lnTo>
                          <a:pt x="206" y="225"/>
                        </a:lnTo>
                        <a:close/>
                        <a:moveTo>
                          <a:pt x="50" y="221"/>
                        </a:moveTo>
                        <a:cubicBezTo>
                          <a:pt x="51" y="222"/>
                          <a:pt x="51" y="222"/>
                          <a:pt x="51" y="222"/>
                        </a:cubicBezTo>
                        <a:cubicBezTo>
                          <a:pt x="52" y="222"/>
                          <a:pt x="52" y="222"/>
                          <a:pt x="52" y="222"/>
                        </a:cubicBezTo>
                        <a:cubicBezTo>
                          <a:pt x="53" y="223"/>
                          <a:pt x="53" y="223"/>
                          <a:pt x="53" y="223"/>
                        </a:cubicBezTo>
                        <a:cubicBezTo>
                          <a:pt x="54" y="223"/>
                          <a:pt x="54" y="223"/>
                          <a:pt x="54" y="223"/>
                        </a:cubicBezTo>
                        <a:cubicBezTo>
                          <a:pt x="54" y="223"/>
                          <a:pt x="54" y="223"/>
                          <a:pt x="54" y="223"/>
                        </a:cubicBezTo>
                        <a:cubicBezTo>
                          <a:pt x="54" y="224"/>
                          <a:pt x="54" y="224"/>
                          <a:pt x="54" y="224"/>
                        </a:cubicBezTo>
                        <a:cubicBezTo>
                          <a:pt x="55" y="224"/>
                          <a:pt x="55" y="224"/>
                          <a:pt x="55" y="224"/>
                        </a:cubicBezTo>
                        <a:cubicBezTo>
                          <a:pt x="56" y="225"/>
                          <a:pt x="56" y="225"/>
                          <a:pt x="56" y="225"/>
                        </a:cubicBezTo>
                        <a:cubicBezTo>
                          <a:pt x="57" y="225"/>
                          <a:pt x="57" y="225"/>
                          <a:pt x="57" y="225"/>
                        </a:cubicBezTo>
                        <a:cubicBezTo>
                          <a:pt x="56" y="224"/>
                          <a:pt x="56" y="224"/>
                          <a:pt x="56" y="224"/>
                        </a:cubicBezTo>
                        <a:cubicBezTo>
                          <a:pt x="56" y="223"/>
                          <a:pt x="56" y="223"/>
                          <a:pt x="56" y="223"/>
                        </a:cubicBezTo>
                        <a:cubicBezTo>
                          <a:pt x="55" y="222"/>
                          <a:pt x="55" y="222"/>
                          <a:pt x="55" y="222"/>
                        </a:cubicBezTo>
                        <a:cubicBezTo>
                          <a:pt x="54" y="221"/>
                          <a:pt x="54" y="221"/>
                          <a:pt x="54" y="221"/>
                        </a:cubicBezTo>
                        <a:cubicBezTo>
                          <a:pt x="53" y="221"/>
                          <a:pt x="53" y="221"/>
                          <a:pt x="53" y="221"/>
                        </a:cubicBezTo>
                        <a:cubicBezTo>
                          <a:pt x="52" y="221"/>
                          <a:pt x="52" y="221"/>
                          <a:pt x="52" y="221"/>
                        </a:cubicBezTo>
                        <a:lnTo>
                          <a:pt x="50" y="221"/>
                        </a:lnTo>
                        <a:close/>
                        <a:moveTo>
                          <a:pt x="225" y="223"/>
                        </a:moveTo>
                        <a:cubicBezTo>
                          <a:pt x="225" y="223"/>
                          <a:pt x="225" y="223"/>
                          <a:pt x="225" y="223"/>
                        </a:cubicBezTo>
                        <a:cubicBezTo>
                          <a:pt x="224" y="223"/>
                          <a:pt x="224" y="223"/>
                          <a:pt x="224" y="223"/>
                        </a:cubicBezTo>
                        <a:cubicBezTo>
                          <a:pt x="224" y="224"/>
                          <a:pt x="224" y="224"/>
                          <a:pt x="224" y="224"/>
                        </a:cubicBezTo>
                        <a:cubicBezTo>
                          <a:pt x="223" y="224"/>
                          <a:pt x="223" y="224"/>
                          <a:pt x="223" y="224"/>
                        </a:cubicBezTo>
                        <a:cubicBezTo>
                          <a:pt x="225" y="224"/>
                          <a:pt x="225" y="224"/>
                          <a:pt x="225" y="224"/>
                        </a:cubicBezTo>
                        <a:cubicBezTo>
                          <a:pt x="225" y="224"/>
                          <a:pt x="225" y="224"/>
                          <a:pt x="225" y="224"/>
                        </a:cubicBezTo>
                        <a:cubicBezTo>
                          <a:pt x="226" y="224"/>
                          <a:pt x="226" y="224"/>
                          <a:pt x="226" y="224"/>
                        </a:cubicBezTo>
                        <a:cubicBezTo>
                          <a:pt x="227" y="223"/>
                          <a:pt x="227" y="223"/>
                          <a:pt x="227" y="223"/>
                        </a:cubicBezTo>
                        <a:cubicBezTo>
                          <a:pt x="227" y="223"/>
                          <a:pt x="227" y="223"/>
                          <a:pt x="227" y="223"/>
                        </a:cubicBezTo>
                        <a:cubicBezTo>
                          <a:pt x="228" y="223"/>
                          <a:pt x="228" y="223"/>
                          <a:pt x="228" y="223"/>
                        </a:cubicBezTo>
                        <a:cubicBezTo>
                          <a:pt x="229" y="222"/>
                          <a:pt x="229" y="222"/>
                          <a:pt x="229" y="222"/>
                        </a:cubicBezTo>
                        <a:cubicBezTo>
                          <a:pt x="230" y="221"/>
                          <a:pt x="230" y="221"/>
                          <a:pt x="230" y="221"/>
                        </a:cubicBezTo>
                        <a:cubicBezTo>
                          <a:pt x="228" y="222"/>
                          <a:pt x="228" y="222"/>
                          <a:pt x="228" y="222"/>
                        </a:cubicBezTo>
                        <a:cubicBezTo>
                          <a:pt x="227" y="222"/>
                          <a:pt x="227" y="222"/>
                          <a:pt x="227" y="222"/>
                        </a:cubicBezTo>
                        <a:lnTo>
                          <a:pt x="225" y="223"/>
                        </a:lnTo>
                        <a:close/>
                        <a:moveTo>
                          <a:pt x="152" y="221"/>
                        </a:moveTo>
                        <a:cubicBezTo>
                          <a:pt x="152" y="222"/>
                          <a:pt x="152" y="222"/>
                          <a:pt x="152" y="222"/>
                        </a:cubicBezTo>
                        <a:cubicBezTo>
                          <a:pt x="150" y="222"/>
                          <a:pt x="150" y="222"/>
                          <a:pt x="150" y="222"/>
                        </a:cubicBezTo>
                        <a:cubicBezTo>
                          <a:pt x="150" y="224"/>
                          <a:pt x="150" y="224"/>
                          <a:pt x="150" y="224"/>
                        </a:cubicBezTo>
                        <a:cubicBezTo>
                          <a:pt x="150" y="224"/>
                          <a:pt x="150" y="224"/>
                          <a:pt x="150" y="224"/>
                        </a:cubicBezTo>
                        <a:cubicBezTo>
                          <a:pt x="150" y="224"/>
                          <a:pt x="150" y="224"/>
                          <a:pt x="150" y="224"/>
                        </a:cubicBezTo>
                        <a:cubicBezTo>
                          <a:pt x="151" y="223"/>
                          <a:pt x="151" y="223"/>
                          <a:pt x="151" y="223"/>
                        </a:cubicBezTo>
                        <a:cubicBezTo>
                          <a:pt x="152" y="224"/>
                          <a:pt x="152" y="224"/>
                          <a:pt x="152" y="224"/>
                        </a:cubicBezTo>
                        <a:cubicBezTo>
                          <a:pt x="153" y="224"/>
                          <a:pt x="153" y="224"/>
                          <a:pt x="153" y="224"/>
                        </a:cubicBezTo>
                        <a:cubicBezTo>
                          <a:pt x="154" y="223"/>
                          <a:pt x="154" y="223"/>
                          <a:pt x="154" y="223"/>
                        </a:cubicBezTo>
                        <a:cubicBezTo>
                          <a:pt x="154" y="222"/>
                          <a:pt x="154" y="222"/>
                          <a:pt x="154" y="222"/>
                        </a:cubicBezTo>
                        <a:cubicBezTo>
                          <a:pt x="153" y="221"/>
                          <a:pt x="153" y="221"/>
                          <a:pt x="153" y="221"/>
                        </a:cubicBezTo>
                        <a:lnTo>
                          <a:pt x="152" y="221"/>
                        </a:lnTo>
                        <a:close/>
                        <a:moveTo>
                          <a:pt x="206" y="223"/>
                        </a:moveTo>
                        <a:cubicBezTo>
                          <a:pt x="206" y="222"/>
                          <a:pt x="206" y="222"/>
                          <a:pt x="206" y="222"/>
                        </a:cubicBezTo>
                        <a:cubicBezTo>
                          <a:pt x="205" y="222"/>
                          <a:pt x="205" y="222"/>
                          <a:pt x="205" y="222"/>
                        </a:cubicBezTo>
                        <a:cubicBezTo>
                          <a:pt x="205" y="221"/>
                          <a:pt x="205" y="221"/>
                          <a:pt x="205" y="221"/>
                        </a:cubicBezTo>
                        <a:cubicBezTo>
                          <a:pt x="206" y="221"/>
                          <a:pt x="206" y="221"/>
                          <a:pt x="206" y="221"/>
                        </a:cubicBezTo>
                        <a:cubicBezTo>
                          <a:pt x="206" y="221"/>
                          <a:pt x="206" y="221"/>
                          <a:pt x="206" y="221"/>
                        </a:cubicBezTo>
                        <a:cubicBezTo>
                          <a:pt x="207" y="221"/>
                          <a:pt x="207" y="221"/>
                          <a:pt x="207" y="221"/>
                        </a:cubicBezTo>
                        <a:cubicBezTo>
                          <a:pt x="207" y="221"/>
                          <a:pt x="207" y="221"/>
                          <a:pt x="207" y="221"/>
                        </a:cubicBezTo>
                        <a:cubicBezTo>
                          <a:pt x="207" y="222"/>
                          <a:pt x="207" y="222"/>
                          <a:pt x="207" y="222"/>
                        </a:cubicBezTo>
                        <a:cubicBezTo>
                          <a:pt x="208" y="222"/>
                          <a:pt x="208" y="222"/>
                          <a:pt x="208" y="222"/>
                        </a:cubicBezTo>
                        <a:cubicBezTo>
                          <a:pt x="209" y="221"/>
                          <a:pt x="209" y="221"/>
                          <a:pt x="209" y="221"/>
                        </a:cubicBezTo>
                        <a:cubicBezTo>
                          <a:pt x="209" y="220"/>
                          <a:pt x="209" y="220"/>
                          <a:pt x="209" y="220"/>
                        </a:cubicBezTo>
                        <a:cubicBezTo>
                          <a:pt x="209" y="220"/>
                          <a:pt x="209" y="220"/>
                          <a:pt x="209" y="220"/>
                        </a:cubicBezTo>
                        <a:cubicBezTo>
                          <a:pt x="209" y="218"/>
                          <a:pt x="209" y="218"/>
                          <a:pt x="209" y="218"/>
                        </a:cubicBezTo>
                        <a:cubicBezTo>
                          <a:pt x="209" y="217"/>
                          <a:pt x="209" y="217"/>
                          <a:pt x="209" y="217"/>
                        </a:cubicBezTo>
                        <a:cubicBezTo>
                          <a:pt x="210" y="217"/>
                          <a:pt x="210" y="217"/>
                          <a:pt x="210" y="217"/>
                        </a:cubicBezTo>
                        <a:cubicBezTo>
                          <a:pt x="210" y="216"/>
                          <a:pt x="210" y="216"/>
                          <a:pt x="210" y="216"/>
                        </a:cubicBezTo>
                        <a:cubicBezTo>
                          <a:pt x="211" y="215"/>
                          <a:pt x="211" y="215"/>
                          <a:pt x="211" y="215"/>
                        </a:cubicBezTo>
                        <a:cubicBezTo>
                          <a:pt x="212" y="214"/>
                          <a:pt x="212" y="214"/>
                          <a:pt x="212" y="214"/>
                        </a:cubicBezTo>
                        <a:cubicBezTo>
                          <a:pt x="213" y="214"/>
                          <a:pt x="213" y="214"/>
                          <a:pt x="213" y="214"/>
                        </a:cubicBezTo>
                        <a:cubicBezTo>
                          <a:pt x="214" y="213"/>
                          <a:pt x="214" y="213"/>
                          <a:pt x="214" y="213"/>
                        </a:cubicBezTo>
                        <a:cubicBezTo>
                          <a:pt x="214" y="212"/>
                          <a:pt x="214" y="212"/>
                          <a:pt x="214" y="212"/>
                        </a:cubicBezTo>
                        <a:cubicBezTo>
                          <a:pt x="215" y="212"/>
                          <a:pt x="215" y="212"/>
                          <a:pt x="215" y="212"/>
                        </a:cubicBezTo>
                        <a:cubicBezTo>
                          <a:pt x="216" y="212"/>
                          <a:pt x="216" y="212"/>
                          <a:pt x="216" y="212"/>
                        </a:cubicBezTo>
                        <a:cubicBezTo>
                          <a:pt x="216" y="212"/>
                          <a:pt x="216" y="212"/>
                          <a:pt x="216" y="212"/>
                        </a:cubicBezTo>
                        <a:cubicBezTo>
                          <a:pt x="217" y="211"/>
                          <a:pt x="217" y="211"/>
                          <a:pt x="217" y="211"/>
                        </a:cubicBezTo>
                        <a:cubicBezTo>
                          <a:pt x="217" y="212"/>
                          <a:pt x="217" y="212"/>
                          <a:pt x="217" y="212"/>
                        </a:cubicBezTo>
                        <a:cubicBezTo>
                          <a:pt x="218" y="211"/>
                          <a:pt x="218" y="211"/>
                          <a:pt x="218" y="211"/>
                        </a:cubicBezTo>
                        <a:cubicBezTo>
                          <a:pt x="219" y="211"/>
                          <a:pt x="219" y="211"/>
                          <a:pt x="219" y="211"/>
                        </a:cubicBezTo>
                        <a:cubicBezTo>
                          <a:pt x="218" y="211"/>
                          <a:pt x="218" y="211"/>
                          <a:pt x="218" y="211"/>
                        </a:cubicBezTo>
                        <a:cubicBezTo>
                          <a:pt x="219" y="212"/>
                          <a:pt x="219" y="212"/>
                          <a:pt x="219" y="212"/>
                        </a:cubicBezTo>
                        <a:cubicBezTo>
                          <a:pt x="220" y="213"/>
                          <a:pt x="220" y="213"/>
                          <a:pt x="220" y="213"/>
                        </a:cubicBezTo>
                        <a:cubicBezTo>
                          <a:pt x="221" y="213"/>
                          <a:pt x="221" y="213"/>
                          <a:pt x="221" y="213"/>
                        </a:cubicBezTo>
                        <a:cubicBezTo>
                          <a:pt x="220" y="211"/>
                          <a:pt x="220" y="211"/>
                          <a:pt x="220" y="211"/>
                        </a:cubicBezTo>
                        <a:cubicBezTo>
                          <a:pt x="220" y="211"/>
                          <a:pt x="220" y="211"/>
                          <a:pt x="220" y="211"/>
                        </a:cubicBezTo>
                        <a:cubicBezTo>
                          <a:pt x="221" y="211"/>
                          <a:pt x="221" y="211"/>
                          <a:pt x="221" y="211"/>
                        </a:cubicBezTo>
                        <a:cubicBezTo>
                          <a:pt x="221" y="210"/>
                          <a:pt x="221" y="210"/>
                          <a:pt x="221" y="210"/>
                        </a:cubicBezTo>
                        <a:cubicBezTo>
                          <a:pt x="222" y="209"/>
                          <a:pt x="222" y="209"/>
                          <a:pt x="222" y="209"/>
                        </a:cubicBezTo>
                        <a:cubicBezTo>
                          <a:pt x="222" y="209"/>
                          <a:pt x="222" y="209"/>
                          <a:pt x="222" y="209"/>
                        </a:cubicBezTo>
                        <a:cubicBezTo>
                          <a:pt x="223" y="208"/>
                          <a:pt x="223" y="208"/>
                          <a:pt x="223" y="208"/>
                        </a:cubicBezTo>
                        <a:cubicBezTo>
                          <a:pt x="224" y="208"/>
                          <a:pt x="224" y="208"/>
                          <a:pt x="224" y="208"/>
                        </a:cubicBezTo>
                        <a:cubicBezTo>
                          <a:pt x="224" y="209"/>
                          <a:pt x="224" y="209"/>
                          <a:pt x="224" y="209"/>
                        </a:cubicBezTo>
                        <a:cubicBezTo>
                          <a:pt x="225" y="209"/>
                          <a:pt x="225" y="209"/>
                          <a:pt x="225" y="209"/>
                        </a:cubicBezTo>
                        <a:cubicBezTo>
                          <a:pt x="226" y="208"/>
                          <a:pt x="226" y="208"/>
                          <a:pt x="226" y="208"/>
                        </a:cubicBezTo>
                        <a:cubicBezTo>
                          <a:pt x="226" y="207"/>
                          <a:pt x="226" y="207"/>
                          <a:pt x="226" y="207"/>
                        </a:cubicBezTo>
                        <a:cubicBezTo>
                          <a:pt x="227" y="206"/>
                          <a:pt x="227" y="206"/>
                          <a:pt x="227" y="206"/>
                        </a:cubicBezTo>
                        <a:cubicBezTo>
                          <a:pt x="228" y="206"/>
                          <a:pt x="228" y="206"/>
                          <a:pt x="228" y="206"/>
                        </a:cubicBezTo>
                        <a:cubicBezTo>
                          <a:pt x="228" y="206"/>
                          <a:pt x="228" y="206"/>
                          <a:pt x="228" y="206"/>
                        </a:cubicBezTo>
                        <a:cubicBezTo>
                          <a:pt x="229" y="206"/>
                          <a:pt x="229" y="206"/>
                          <a:pt x="229" y="206"/>
                        </a:cubicBezTo>
                        <a:cubicBezTo>
                          <a:pt x="229" y="207"/>
                          <a:pt x="229" y="207"/>
                          <a:pt x="229" y="207"/>
                        </a:cubicBezTo>
                        <a:cubicBezTo>
                          <a:pt x="230" y="208"/>
                          <a:pt x="230" y="208"/>
                          <a:pt x="230" y="208"/>
                        </a:cubicBezTo>
                        <a:cubicBezTo>
                          <a:pt x="231" y="208"/>
                          <a:pt x="231" y="208"/>
                          <a:pt x="231" y="208"/>
                        </a:cubicBezTo>
                        <a:cubicBezTo>
                          <a:pt x="231" y="208"/>
                          <a:pt x="231" y="208"/>
                          <a:pt x="231" y="208"/>
                        </a:cubicBezTo>
                        <a:cubicBezTo>
                          <a:pt x="232" y="207"/>
                          <a:pt x="232" y="207"/>
                          <a:pt x="232" y="207"/>
                        </a:cubicBezTo>
                        <a:cubicBezTo>
                          <a:pt x="232" y="206"/>
                          <a:pt x="232" y="206"/>
                          <a:pt x="232" y="206"/>
                        </a:cubicBezTo>
                        <a:cubicBezTo>
                          <a:pt x="231" y="206"/>
                          <a:pt x="231" y="206"/>
                          <a:pt x="231" y="206"/>
                        </a:cubicBezTo>
                        <a:cubicBezTo>
                          <a:pt x="230" y="206"/>
                          <a:pt x="230" y="206"/>
                          <a:pt x="230" y="206"/>
                        </a:cubicBezTo>
                        <a:cubicBezTo>
                          <a:pt x="229" y="205"/>
                          <a:pt x="229" y="205"/>
                          <a:pt x="229" y="205"/>
                        </a:cubicBezTo>
                        <a:cubicBezTo>
                          <a:pt x="228" y="206"/>
                          <a:pt x="228" y="206"/>
                          <a:pt x="228" y="206"/>
                        </a:cubicBezTo>
                        <a:cubicBezTo>
                          <a:pt x="226" y="205"/>
                          <a:pt x="226" y="205"/>
                          <a:pt x="226" y="205"/>
                        </a:cubicBezTo>
                        <a:cubicBezTo>
                          <a:pt x="226" y="205"/>
                          <a:pt x="226" y="205"/>
                          <a:pt x="226" y="205"/>
                        </a:cubicBezTo>
                        <a:cubicBezTo>
                          <a:pt x="226" y="205"/>
                          <a:pt x="226" y="205"/>
                          <a:pt x="226" y="205"/>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2"/>
                          <a:pt x="226" y="202"/>
                          <a:pt x="226" y="202"/>
                        </a:cubicBezTo>
                        <a:cubicBezTo>
                          <a:pt x="226" y="203"/>
                          <a:pt x="226" y="203"/>
                          <a:pt x="226" y="203"/>
                        </a:cubicBezTo>
                        <a:cubicBezTo>
                          <a:pt x="225" y="203"/>
                          <a:pt x="225" y="203"/>
                          <a:pt x="225" y="203"/>
                        </a:cubicBezTo>
                        <a:cubicBezTo>
                          <a:pt x="225" y="203"/>
                          <a:pt x="225" y="203"/>
                          <a:pt x="225" y="203"/>
                        </a:cubicBezTo>
                        <a:cubicBezTo>
                          <a:pt x="224" y="203"/>
                          <a:pt x="224" y="203"/>
                          <a:pt x="224" y="203"/>
                        </a:cubicBezTo>
                        <a:cubicBezTo>
                          <a:pt x="224" y="205"/>
                          <a:pt x="224" y="205"/>
                          <a:pt x="224" y="205"/>
                        </a:cubicBezTo>
                        <a:cubicBezTo>
                          <a:pt x="224" y="206"/>
                          <a:pt x="224" y="206"/>
                          <a:pt x="224" y="206"/>
                        </a:cubicBezTo>
                        <a:cubicBezTo>
                          <a:pt x="223" y="206"/>
                          <a:pt x="223" y="206"/>
                          <a:pt x="223" y="206"/>
                        </a:cubicBezTo>
                        <a:cubicBezTo>
                          <a:pt x="222" y="207"/>
                          <a:pt x="222" y="207"/>
                          <a:pt x="222" y="207"/>
                        </a:cubicBezTo>
                        <a:cubicBezTo>
                          <a:pt x="223" y="207"/>
                          <a:pt x="223" y="207"/>
                          <a:pt x="223" y="207"/>
                        </a:cubicBezTo>
                        <a:cubicBezTo>
                          <a:pt x="223" y="207"/>
                          <a:pt x="223" y="207"/>
                          <a:pt x="223" y="207"/>
                        </a:cubicBezTo>
                        <a:cubicBezTo>
                          <a:pt x="221" y="208"/>
                          <a:pt x="221" y="208"/>
                          <a:pt x="221" y="208"/>
                        </a:cubicBezTo>
                        <a:cubicBezTo>
                          <a:pt x="221" y="208"/>
                          <a:pt x="221" y="208"/>
                          <a:pt x="221" y="208"/>
                        </a:cubicBezTo>
                        <a:cubicBezTo>
                          <a:pt x="220" y="209"/>
                          <a:pt x="220" y="209"/>
                          <a:pt x="220" y="209"/>
                        </a:cubicBezTo>
                        <a:cubicBezTo>
                          <a:pt x="220" y="209"/>
                          <a:pt x="220" y="209"/>
                          <a:pt x="220" y="209"/>
                        </a:cubicBezTo>
                        <a:cubicBezTo>
                          <a:pt x="220" y="209"/>
                          <a:pt x="220" y="209"/>
                          <a:pt x="220" y="209"/>
                        </a:cubicBezTo>
                        <a:cubicBezTo>
                          <a:pt x="221" y="208"/>
                          <a:pt x="221" y="208"/>
                          <a:pt x="221" y="208"/>
                        </a:cubicBezTo>
                        <a:cubicBezTo>
                          <a:pt x="220" y="207"/>
                          <a:pt x="220" y="207"/>
                          <a:pt x="220" y="207"/>
                        </a:cubicBezTo>
                        <a:cubicBezTo>
                          <a:pt x="219" y="207"/>
                          <a:pt x="219" y="207"/>
                          <a:pt x="219" y="207"/>
                        </a:cubicBezTo>
                        <a:cubicBezTo>
                          <a:pt x="218" y="209"/>
                          <a:pt x="218" y="209"/>
                          <a:pt x="218" y="209"/>
                        </a:cubicBezTo>
                        <a:cubicBezTo>
                          <a:pt x="218" y="208"/>
                          <a:pt x="218" y="208"/>
                          <a:pt x="218" y="208"/>
                        </a:cubicBezTo>
                        <a:cubicBezTo>
                          <a:pt x="218" y="208"/>
                          <a:pt x="218" y="208"/>
                          <a:pt x="218" y="208"/>
                        </a:cubicBezTo>
                        <a:cubicBezTo>
                          <a:pt x="217" y="208"/>
                          <a:pt x="217" y="208"/>
                          <a:pt x="217" y="208"/>
                        </a:cubicBezTo>
                        <a:cubicBezTo>
                          <a:pt x="216" y="209"/>
                          <a:pt x="216" y="209"/>
                          <a:pt x="216" y="209"/>
                        </a:cubicBezTo>
                        <a:cubicBezTo>
                          <a:pt x="216" y="210"/>
                          <a:pt x="216" y="210"/>
                          <a:pt x="216" y="210"/>
                        </a:cubicBezTo>
                        <a:cubicBezTo>
                          <a:pt x="215" y="210"/>
                          <a:pt x="215" y="210"/>
                          <a:pt x="215" y="210"/>
                        </a:cubicBezTo>
                        <a:cubicBezTo>
                          <a:pt x="214" y="210"/>
                          <a:pt x="214" y="210"/>
                          <a:pt x="214" y="210"/>
                        </a:cubicBezTo>
                        <a:cubicBezTo>
                          <a:pt x="215" y="211"/>
                          <a:pt x="215" y="211"/>
                          <a:pt x="215" y="211"/>
                        </a:cubicBezTo>
                        <a:cubicBezTo>
                          <a:pt x="215" y="212"/>
                          <a:pt x="215" y="212"/>
                          <a:pt x="215" y="212"/>
                        </a:cubicBezTo>
                        <a:cubicBezTo>
                          <a:pt x="214" y="212"/>
                          <a:pt x="214" y="212"/>
                          <a:pt x="214" y="212"/>
                        </a:cubicBezTo>
                        <a:cubicBezTo>
                          <a:pt x="214" y="212"/>
                          <a:pt x="214" y="212"/>
                          <a:pt x="214" y="212"/>
                        </a:cubicBezTo>
                        <a:cubicBezTo>
                          <a:pt x="214" y="212"/>
                          <a:pt x="214" y="212"/>
                          <a:pt x="214" y="212"/>
                        </a:cubicBezTo>
                        <a:cubicBezTo>
                          <a:pt x="213" y="212"/>
                          <a:pt x="213" y="212"/>
                          <a:pt x="213" y="212"/>
                        </a:cubicBezTo>
                        <a:cubicBezTo>
                          <a:pt x="211" y="213"/>
                          <a:pt x="211" y="213"/>
                          <a:pt x="211" y="213"/>
                        </a:cubicBezTo>
                        <a:cubicBezTo>
                          <a:pt x="211" y="213"/>
                          <a:pt x="211" y="213"/>
                          <a:pt x="211" y="213"/>
                        </a:cubicBezTo>
                        <a:cubicBezTo>
                          <a:pt x="210" y="213"/>
                          <a:pt x="210" y="213"/>
                          <a:pt x="210" y="213"/>
                        </a:cubicBezTo>
                        <a:cubicBezTo>
                          <a:pt x="209" y="214"/>
                          <a:pt x="209" y="214"/>
                          <a:pt x="209" y="214"/>
                        </a:cubicBezTo>
                        <a:cubicBezTo>
                          <a:pt x="209" y="213"/>
                          <a:pt x="209" y="213"/>
                          <a:pt x="209" y="213"/>
                        </a:cubicBezTo>
                        <a:cubicBezTo>
                          <a:pt x="208" y="213"/>
                          <a:pt x="208" y="213"/>
                          <a:pt x="208" y="213"/>
                        </a:cubicBezTo>
                        <a:cubicBezTo>
                          <a:pt x="208" y="214"/>
                          <a:pt x="208" y="214"/>
                          <a:pt x="208" y="214"/>
                        </a:cubicBezTo>
                        <a:cubicBezTo>
                          <a:pt x="207" y="213"/>
                          <a:pt x="207" y="213"/>
                          <a:pt x="207" y="213"/>
                        </a:cubicBezTo>
                        <a:cubicBezTo>
                          <a:pt x="207" y="214"/>
                          <a:pt x="207" y="214"/>
                          <a:pt x="207" y="214"/>
                        </a:cubicBezTo>
                        <a:cubicBezTo>
                          <a:pt x="207" y="215"/>
                          <a:pt x="207" y="215"/>
                          <a:pt x="207" y="215"/>
                        </a:cubicBezTo>
                        <a:cubicBezTo>
                          <a:pt x="205" y="215"/>
                          <a:pt x="205" y="215"/>
                          <a:pt x="205" y="215"/>
                        </a:cubicBezTo>
                        <a:cubicBezTo>
                          <a:pt x="207" y="216"/>
                          <a:pt x="207" y="216"/>
                          <a:pt x="207" y="216"/>
                        </a:cubicBezTo>
                        <a:cubicBezTo>
                          <a:pt x="208" y="216"/>
                          <a:pt x="208" y="216"/>
                          <a:pt x="208" y="216"/>
                        </a:cubicBezTo>
                        <a:cubicBezTo>
                          <a:pt x="209" y="216"/>
                          <a:pt x="209" y="216"/>
                          <a:pt x="209" y="216"/>
                        </a:cubicBezTo>
                        <a:cubicBezTo>
                          <a:pt x="208" y="217"/>
                          <a:pt x="208" y="217"/>
                          <a:pt x="208" y="217"/>
                        </a:cubicBezTo>
                        <a:cubicBezTo>
                          <a:pt x="208" y="217"/>
                          <a:pt x="208" y="217"/>
                          <a:pt x="208" y="217"/>
                        </a:cubicBezTo>
                        <a:cubicBezTo>
                          <a:pt x="208" y="219"/>
                          <a:pt x="208" y="219"/>
                          <a:pt x="208" y="219"/>
                        </a:cubicBezTo>
                        <a:cubicBezTo>
                          <a:pt x="207" y="220"/>
                          <a:pt x="207" y="220"/>
                          <a:pt x="207" y="220"/>
                        </a:cubicBezTo>
                        <a:cubicBezTo>
                          <a:pt x="207" y="220"/>
                          <a:pt x="207" y="220"/>
                          <a:pt x="207" y="220"/>
                        </a:cubicBezTo>
                        <a:cubicBezTo>
                          <a:pt x="206" y="219"/>
                          <a:pt x="206" y="219"/>
                          <a:pt x="206" y="219"/>
                        </a:cubicBezTo>
                        <a:cubicBezTo>
                          <a:pt x="205" y="220"/>
                          <a:pt x="205" y="220"/>
                          <a:pt x="205" y="220"/>
                        </a:cubicBezTo>
                        <a:cubicBezTo>
                          <a:pt x="204" y="220"/>
                          <a:pt x="204" y="220"/>
                          <a:pt x="204" y="220"/>
                        </a:cubicBezTo>
                        <a:cubicBezTo>
                          <a:pt x="204" y="220"/>
                          <a:pt x="204" y="220"/>
                          <a:pt x="204" y="220"/>
                        </a:cubicBezTo>
                        <a:cubicBezTo>
                          <a:pt x="204" y="220"/>
                          <a:pt x="204" y="220"/>
                          <a:pt x="204" y="220"/>
                        </a:cubicBezTo>
                        <a:cubicBezTo>
                          <a:pt x="204" y="221"/>
                          <a:pt x="204" y="221"/>
                          <a:pt x="204" y="221"/>
                        </a:cubicBezTo>
                        <a:cubicBezTo>
                          <a:pt x="204" y="222"/>
                          <a:pt x="204" y="222"/>
                          <a:pt x="204" y="222"/>
                        </a:cubicBezTo>
                        <a:cubicBezTo>
                          <a:pt x="205" y="223"/>
                          <a:pt x="205" y="223"/>
                          <a:pt x="205" y="223"/>
                        </a:cubicBezTo>
                        <a:cubicBezTo>
                          <a:pt x="205" y="223"/>
                          <a:pt x="205" y="223"/>
                          <a:pt x="205" y="223"/>
                        </a:cubicBezTo>
                        <a:cubicBezTo>
                          <a:pt x="205" y="223"/>
                          <a:pt x="206" y="223"/>
                          <a:pt x="206" y="223"/>
                        </a:cubicBezTo>
                        <a:close/>
                        <a:moveTo>
                          <a:pt x="166" y="221"/>
                        </a:moveTo>
                        <a:cubicBezTo>
                          <a:pt x="166" y="222"/>
                          <a:pt x="166" y="222"/>
                          <a:pt x="166" y="222"/>
                        </a:cubicBezTo>
                        <a:cubicBezTo>
                          <a:pt x="166" y="222"/>
                          <a:pt x="166" y="222"/>
                          <a:pt x="166" y="222"/>
                        </a:cubicBezTo>
                        <a:cubicBezTo>
                          <a:pt x="166" y="223"/>
                          <a:pt x="166" y="223"/>
                          <a:pt x="166" y="223"/>
                        </a:cubicBezTo>
                        <a:cubicBezTo>
                          <a:pt x="167" y="223"/>
                          <a:pt x="167" y="223"/>
                          <a:pt x="167" y="223"/>
                        </a:cubicBezTo>
                        <a:cubicBezTo>
                          <a:pt x="167" y="222"/>
                          <a:pt x="167" y="222"/>
                          <a:pt x="167" y="222"/>
                        </a:cubicBezTo>
                        <a:cubicBezTo>
                          <a:pt x="167" y="221"/>
                          <a:pt x="167" y="221"/>
                          <a:pt x="167" y="221"/>
                        </a:cubicBezTo>
                        <a:cubicBezTo>
                          <a:pt x="167" y="221"/>
                          <a:pt x="166" y="221"/>
                          <a:pt x="166" y="221"/>
                        </a:cubicBezTo>
                        <a:cubicBezTo>
                          <a:pt x="166" y="221"/>
                          <a:pt x="166" y="221"/>
                          <a:pt x="166" y="221"/>
                        </a:cubicBezTo>
                        <a:cubicBezTo>
                          <a:pt x="165" y="220"/>
                          <a:pt x="165" y="220"/>
                          <a:pt x="165" y="220"/>
                        </a:cubicBezTo>
                        <a:lnTo>
                          <a:pt x="166" y="221"/>
                        </a:lnTo>
                        <a:close/>
                        <a:moveTo>
                          <a:pt x="137" y="220"/>
                        </a:moveTo>
                        <a:cubicBezTo>
                          <a:pt x="139" y="222"/>
                          <a:pt x="139" y="222"/>
                          <a:pt x="139" y="222"/>
                        </a:cubicBezTo>
                        <a:cubicBezTo>
                          <a:pt x="139" y="223"/>
                          <a:pt x="139" y="223"/>
                          <a:pt x="139" y="223"/>
                        </a:cubicBezTo>
                        <a:cubicBezTo>
                          <a:pt x="140" y="223"/>
                          <a:pt x="140" y="223"/>
                          <a:pt x="140" y="223"/>
                        </a:cubicBezTo>
                        <a:cubicBezTo>
                          <a:pt x="140" y="222"/>
                          <a:pt x="140" y="222"/>
                          <a:pt x="140" y="222"/>
                        </a:cubicBezTo>
                        <a:cubicBezTo>
                          <a:pt x="140" y="221"/>
                          <a:pt x="140" y="221"/>
                          <a:pt x="140" y="221"/>
                        </a:cubicBezTo>
                        <a:cubicBezTo>
                          <a:pt x="139" y="220"/>
                          <a:pt x="139" y="220"/>
                          <a:pt x="139" y="220"/>
                        </a:cubicBezTo>
                        <a:lnTo>
                          <a:pt x="137" y="220"/>
                        </a:lnTo>
                        <a:close/>
                        <a:moveTo>
                          <a:pt x="174" y="217"/>
                        </a:moveTo>
                        <a:cubicBezTo>
                          <a:pt x="172" y="219"/>
                          <a:pt x="172" y="219"/>
                          <a:pt x="172" y="219"/>
                        </a:cubicBezTo>
                        <a:cubicBezTo>
                          <a:pt x="171" y="220"/>
                          <a:pt x="171" y="220"/>
                          <a:pt x="171" y="220"/>
                        </a:cubicBezTo>
                        <a:cubicBezTo>
                          <a:pt x="170" y="221"/>
                          <a:pt x="170" y="221"/>
                          <a:pt x="170" y="221"/>
                        </a:cubicBezTo>
                        <a:cubicBezTo>
                          <a:pt x="171" y="222"/>
                          <a:pt x="171" y="222"/>
                          <a:pt x="171" y="222"/>
                        </a:cubicBezTo>
                        <a:cubicBezTo>
                          <a:pt x="172" y="222"/>
                          <a:pt x="172" y="221"/>
                          <a:pt x="172" y="221"/>
                        </a:cubicBezTo>
                        <a:cubicBezTo>
                          <a:pt x="172" y="220"/>
                          <a:pt x="172" y="220"/>
                          <a:pt x="172" y="220"/>
                        </a:cubicBezTo>
                        <a:cubicBezTo>
                          <a:pt x="173" y="220"/>
                          <a:pt x="173" y="220"/>
                          <a:pt x="173" y="220"/>
                        </a:cubicBezTo>
                        <a:cubicBezTo>
                          <a:pt x="174" y="219"/>
                          <a:pt x="174" y="219"/>
                          <a:pt x="174" y="219"/>
                        </a:cubicBezTo>
                        <a:cubicBezTo>
                          <a:pt x="174" y="218"/>
                          <a:pt x="174" y="218"/>
                          <a:pt x="174" y="218"/>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8" y="219"/>
                          <a:pt x="178" y="219"/>
                          <a:pt x="178" y="219"/>
                        </a:cubicBezTo>
                        <a:cubicBezTo>
                          <a:pt x="180" y="219"/>
                          <a:pt x="180" y="219"/>
                          <a:pt x="180" y="219"/>
                        </a:cubicBezTo>
                        <a:cubicBezTo>
                          <a:pt x="181" y="218"/>
                          <a:pt x="181" y="218"/>
                          <a:pt x="181" y="218"/>
                        </a:cubicBezTo>
                        <a:cubicBezTo>
                          <a:pt x="183" y="218"/>
                          <a:pt x="183" y="218"/>
                          <a:pt x="183" y="218"/>
                        </a:cubicBezTo>
                        <a:cubicBezTo>
                          <a:pt x="184" y="220"/>
                          <a:pt x="184" y="220"/>
                          <a:pt x="184" y="220"/>
                        </a:cubicBezTo>
                        <a:cubicBezTo>
                          <a:pt x="184" y="221"/>
                          <a:pt x="184" y="221"/>
                          <a:pt x="184" y="221"/>
                        </a:cubicBezTo>
                        <a:cubicBezTo>
                          <a:pt x="185" y="222"/>
                          <a:pt x="185" y="222"/>
                          <a:pt x="185" y="222"/>
                        </a:cubicBezTo>
                        <a:cubicBezTo>
                          <a:pt x="186" y="221"/>
                          <a:pt x="186" y="221"/>
                          <a:pt x="186" y="221"/>
                        </a:cubicBezTo>
                        <a:cubicBezTo>
                          <a:pt x="187" y="221"/>
                          <a:pt x="187" y="221"/>
                          <a:pt x="187" y="221"/>
                        </a:cubicBezTo>
                        <a:cubicBezTo>
                          <a:pt x="188" y="222"/>
                          <a:pt x="188" y="222"/>
                          <a:pt x="188" y="222"/>
                        </a:cubicBezTo>
                        <a:cubicBezTo>
                          <a:pt x="187" y="221"/>
                          <a:pt x="187" y="221"/>
                          <a:pt x="187" y="221"/>
                        </a:cubicBezTo>
                        <a:cubicBezTo>
                          <a:pt x="186" y="221"/>
                          <a:pt x="186" y="221"/>
                          <a:pt x="186" y="221"/>
                        </a:cubicBezTo>
                        <a:cubicBezTo>
                          <a:pt x="185" y="220"/>
                          <a:pt x="185" y="220"/>
                          <a:pt x="185" y="220"/>
                        </a:cubicBezTo>
                        <a:cubicBezTo>
                          <a:pt x="185" y="219"/>
                          <a:pt x="185" y="219"/>
                          <a:pt x="185" y="219"/>
                        </a:cubicBezTo>
                        <a:cubicBezTo>
                          <a:pt x="184" y="218"/>
                          <a:pt x="184" y="218"/>
                          <a:pt x="184" y="218"/>
                        </a:cubicBezTo>
                        <a:cubicBezTo>
                          <a:pt x="183" y="218"/>
                          <a:pt x="183" y="218"/>
                          <a:pt x="183" y="218"/>
                        </a:cubicBezTo>
                        <a:cubicBezTo>
                          <a:pt x="182" y="218"/>
                          <a:pt x="182" y="218"/>
                          <a:pt x="182" y="218"/>
                        </a:cubicBezTo>
                        <a:cubicBezTo>
                          <a:pt x="181" y="218"/>
                          <a:pt x="181" y="218"/>
                          <a:pt x="181" y="218"/>
                        </a:cubicBezTo>
                        <a:cubicBezTo>
                          <a:pt x="179" y="218"/>
                          <a:pt x="179" y="218"/>
                          <a:pt x="179" y="218"/>
                        </a:cubicBezTo>
                        <a:cubicBezTo>
                          <a:pt x="179" y="218"/>
                          <a:pt x="179" y="218"/>
                          <a:pt x="179" y="218"/>
                        </a:cubicBezTo>
                        <a:cubicBezTo>
                          <a:pt x="178" y="218"/>
                          <a:pt x="178" y="218"/>
                          <a:pt x="178" y="218"/>
                        </a:cubicBezTo>
                        <a:cubicBezTo>
                          <a:pt x="177" y="217"/>
                          <a:pt x="177" y="217"/>
                          <a:pt x="177" y="217"/>
                        </a:cubicBezTo>
                        <a:cubicBezTo>
                          <a:pt x="176" y="217"/>
                          <a:pt x="176" y="217"/>
                          <a:pt x="176" y="217"/>
                        </a:cubicBezTo>
                        <a:cubicBezTo>
                          <a:pt x="176" y="217"/>
                          <a:pt x="176" y="217"/>
                          <a:pt x="176" y="217"/>
                        </a:cubicBezTo>
                        <a:cubicBezTo>
                          <a:pt x="175" y="217"/>
                          <a:pt x="175" y="217"/>
                          <a:pt x="175" y="217"/>
                        </a:cubicBezTo>
                        <a:lnTo>
                          <a:pt x="174" y="217"/>
                        </a:lnTo>
                        <a:close/>
                        <a:moveTo>
                          <a:pt x="161" y="220"/>
                        </a:moveTo>
                        <a:cubicBezTo>
                          <a:pt x="160" y="221"/>
                          <a:pt x="160" y="221"/>
                          <a:pt x="160" y="221"/>
                        </a:cubicBezTo>
                        <a:cubicBezTo>
                          <a:pt x="160" y="221"/>
                          <a:pt x="160" y="221"/>
                          <a:pt x="160" y="221"/>
                        </a:cubicBezTo>
                        <a:cubicBezTo>
                          <a:pt x="161" y="222"/>
                          <a:pt x="161" y="222"/>
                          <a:pt x="161" y="222"/>
                        </a:cubicBezTo>
                        <a:cubicBezTo>
                          <a:pt x="161" y="222"/>
                          <a:pt x="161" y="222"/>
                          <a:pt x="161" y="222"/>
                        </a:cubicBezTo>
                        <a:cubicBezTo>
                          <a:pt x="162" y="222"/>
                          <a:pt x="162" y="222"/>
                          <a:pt x="162" y="222"/>
                        </a:cubicBezTo>
                        <a:cubicBezTo>
                          <a:pt x="162" y="221"/>
                          <a:pt x="162" y="221"/>
                          <a:pt x="162" y="221"/>
                        </a:cubicBezTo>
                        <a:cubicBezTo>
                          <a:pt x="162" y="220"/>
                          <a:pt x="162" y="220"/>
                          <a:pt x="162" y="220"/>
                        </a:cubicBezTo>
                        <a:cubicBezTo>
                          <a:pt x="161" y="220"/>
                          <a:pt x="161" y="220"/>
                          <a:pt x="161" y="220"/>
                        </a:cubicBezTo>
                        <a:cubicBezTo>
                          <a:pt x="161" y="219"/>
                          <a:pt x="161" y="219"/>
                          <a:pt x="161" y="219"/>
                        </a:cubicBezTo>
                        <a:lnTo>
                          <a:pt x="161" y="220"/>
                        </a:lnTo>
                        <a:close/>
                        <a:moveTo>
                          <a:pt x="201" y="220"/>
                        </a:moveTo>
                        <a:cubicBezTo>
                          <a:pt x="201" y="221"/>
                          <a:pt x="201" y="221"/>
                          <a:pt x="201" y="221"/>
                        </a:cubicBezTo>
                        <a:cubicBezTo>
                          <a:pt x="202" y="221"/>
                          <a:pt x="202" y="221"/>
                          <a:pt x="202" y="221"/>
                        </a:cubicBezTo>
                        <a:cubicBezTo>
                          <a:pt x="203" y="219"/>
                          <a:pt x="203" y="219"/>
                          <a:pt x="203" y="219"/>
                        </a:cubicBezTo>
                        <a:cubicBezTo>
                          <a:pt x="202" y="219"/>
                          <a:pt x="202" y="219"/>
                          <a:pt x="202" y="219"/>
                        </a:cubicBezTo>
                        <a:cubicBezTo>
                          <a:pt x="201" y="218"/>
                          <a:pt x="201" y="218"/>
                          <a:pt x="201" y="218"/>
                        </a:cubicBezTo>
                        <a:cubicBezTo>
                          <a:pt x="200" y="219"/>
                          <a:pt x="200" y="219"/>
                          <a:pt x="200" y="219"/>
                        </a:cubicBezTo>
                        <a:cubicBezTo>
                          <a:pt x="200" y="219"/>
                          <a:pt x="200" y="219"/>
                          <a:pt x="200" y="219"/>
                        </a:cubicBezTo>
                        <a:cubicBezTo>
                          <a:pt x="199" y="220"/>
                          <a:pt x="199" y="220"/>
                          <a:pt x="199" y="220"/>
                        </a:cubicBezTo>
                        <a:cubicBezTo>
                          <a:pt x="198" y="221"/>
                          <a:pt x="198" y="221"/>
                          <a:pt x="198" y="221"/>
                        </a:cubicBezTo>
                        <a:cubicBezTo>
                          <a:pt x="200" y="221"/>
                          <a:pt x="200" y="221"/>
                          <a:pt x="200" y="221"/>
                        </a:cubicBezTo>
                        <a:cubicBezTo>
                          <a:pt x="200" y="220"/>
                          <a:pt x="200" y="220"/>
                          <a:pt x="200" y="220"/>
                        </a:cubicBezTo>
                        <a:lnTo>
                          <a:pt x="201" y="220"/>
                        </a:lnTo>
                        <a:close/>
                        <a:moveTo>
                          <a:pt x="60" y="221"/>
                        </a:moveTo>
                        <a:cubicBezTo>
                          <a:pt x="61" y="221"/>
                          <a:pt x="61" y="221"/>
                          <a:pt x="61" y="221"/>
                        </a:cubicBezTo>
                        <a:cubicBezTo>
                          <a:pt x="62" y="220"/>
                          <a:pt x="62" y="220"/>
                          <a:pt x="62" y="220"/>
                        </a:cubicBezTo>
                        <a:cubicBezTo>
                          <a:pt x="62" y="219"/>
                          <a:pt x="62" y="219"/>
                          <a:pt x="62" y="219"/>
                        </a:cubicBezTo>
                        <a:cubicBezTo>
                          <a:pt x="60" y="220"/>
                          <a:pt x="60" y="220"/>
                          <a:pt x="60" y="220"/>
                        </a:cubicBezTo>
                        <a:cubicBezTo>
                          <a:pt x="59" y="219"/>
                          <a:pt x="59" y="219"/>
                          <a:pt x="59" y="219"/>
                        </a:cubicBezTo>
                        <a:cubicBezTo>
                          <a:pt x="58" y="219"/>
                          <a:pt x="58" y="219"/>
                          <a:pt x="58" y="219"/>
                        </a:cubicBezTo>
                        <a:cubicBezTo>
                          <a:pt x="56" y="218"/>
                          <a:pt x="56" y="218"/>
                          <a:pt x="56" y="218"/>
                        </a:cubicBezTo>
                        <a:cubicBezTo>
                          <a:pt x="54" y="218"/>
                          <a:pt x="54" y="218"/>
                          <a:pt x="54" y="218"/>
                        </a:cubicBezTo>
                        <a:cubicBezTo>
                          <a:pt x="53" y="219"/>
                          <a:pt x="53" y="219"/>
                          <a:pt x="53" y="219"/>
                        </a:cubicBezTo>
                        <a:cubicBezTo>
                          <a:pt x="52" y="218"/>
                          <a:pt x="52" y="218"/>
                          <a:pt x="52" y="218"/>
                        </a:cubicBezTo>
                        <a:cubicBezTo>
                          <a:pt x="52" y="219"/>
                          <a:pt x="52" y="219"/>
                          <a:pt x="52" y="219"/>
                        </a:cubicBezTo>
                        <a:cubicBezTo>
                          <a:pt x="52" y="219"/>
                          <a:pt x="52" y="219"/>
                          <a:pt x="52" y="219"/>
                        </a:cubicBezTo>
                        <a:cubicBezTo>
                          <a:pt x="54" y="219"/>
                          <a:pt x="54" y="219"/>
                          <a:pt x="54" y="219"/>
                        </a:cubicBezTo>
                        <a:cubicBezTo>
                          <a:pt x="57" y="220"/>
                          <a:pt x="57" y="220"/>
                          <a:pt x="57" y="220"/>
                        </a:cubicBezTo>
                        <a:cubicBezTo>
                          <a:pt x="58" y="220"/>
                          <a:pt x="58" y="220"/>
                          <a:pt x="58" y="220"/>
                        </a:cubicBezTo>
                        <a:lnTo>
                          <a:pt x="60" y="221"/>
                        </a:lnTo>
                        <a:close/>
                        <a:moveTo>
                          <a:pt x="230" y="218"/>
                        </a:moveTo>
                        <a:cubicBezTo>
                          <a:pt x="230" y="219"/>
                          <a:pt x="230" y="219"/>
                          <a:pt x="230" y="219"/>
                        </a:cubicBezTo>
                        <a:cubicBezTo>
                          <a:pt x="230" y="220"/>
                          <a:pt x="230" y="220"/>
                          <a:pt x="230" y="220"/>
                        </a:cubicBezTo>
                        <a:cubicBezTo>
                          <a:pt x="230" y="220"/>
                          <a:pt x="230" y="220"/>
                          <a:pt x="230" y="220"/>
                        </a:cubicBezTo>
                        <a:cubicBezTo>
                          <a:pt x="230" y="220"/>
                          <a:pt x="230" y="220"/>
                          <a:pt x="230" y="220"/>
                        </a:cubicBezTo>
                        <a:cubicBezTo>
                          <a:pt x="230" y="220"/>
                          <a:pt x="230" y="220"/>
                          <a:pt x="231" y="220"/>
                        </a:cubicBezTo>
                        <a:cubicBezTo>
                          <a:pt x="232" y="220"/>
                          <a:pt x="232" y="220"/>
                          <a:pt x="232" y="220"/>
                        </a:cubicBezTo>
                        <a:cubicBezTo>
                          <a:pt x="233" y="220"/>
                          <a:pt x="233" y="220"/>
                          <a:pt x="233" y="220"/>
                        </a:cubicBezTo>
                        <a:cubicBezTo>
                          <a:pt x="235" y="219"/>
                          <a:pt x="235" y="219"/>
                          <a:pt x="235" y="219"/>
                        </a:cubicBezTo>
                        <a:cubicBezTo>
                          <a:pt x="234" y="218"/>
                          <a:pt x="234" y="218"/>
                          <a:pt x="234" y="218"/>
                        </a:cubicBezTo>
                        <a:cubicBezTo>
                          <a:pt x="235" y="219"/>
                          <a:pt x="235" y="219"/>
                          <a:pt x="235" y="219"/>
                        </a:cubicBezTo>
                        <a:cubicBezTo>
                          <a:pt x="236" y="218"/>
                          <a:pt x="236" y="218"/>
                          <a:pt x="236" y="218"/>
                        </a:cubicBezTo>
                        <a:cubicBezTo>
                          <a:pt x="238" y="218"/>
                          <a:pt x="238" y="218"/>
                          <a:pt x="238" y="218"/>
                        </a:cubicBezTo>
                        <a:cubicBezTo>
                          <a:pt x="238" y="218"/>
                          <a:pt x="238" y="218"/>
                          <a:pt x="238" y="218"/>
                        </a:cubicBezTo>
                        <a:cubicBezTo>
                          <a:pt x="237" y="218"/>
                          <a:pt x="237" y="218"/>
                          <a:pt x="237" y="218"/>
                        </a:cubicBezTo>
                        <a:cubicBezTo>
                          <a:pt x="235" y="217"/>
                          <a:pt x="235" y="217"/>
                          <a:pt x="235" y="217"/>
                        </a:cubicBezTo>
                        <a:cubicBezTo>
                          <a:pt x="235" y="217"/>
                          <a:pt x="235" y="217"/>
                          <a:pt x="235" y="217"/>
                        </a:cubicBezTo>
                        <a:cubicBezTo>
                          <a:pt x="234" y="217"/>
                          <a:pt x="234" y="217"/>
                          <a:pt x="234" y="217"/>
                        </a:cubicBezTo>
                        <a:cubicBezTo>
                          <a:pt x="233" y="218"/>
                          <a:pt x="233" y="218"/>
                          <a:pt x="233" y="218"/>
                        </a:cubicBezTo>
                        <a:cubicBezTo>
                          <a:pt x="233" y="218"/>
                          <a:pt x="233" y="218"/>
                          <a:pt x="233" y="218"/>
                        </a:cubicBezTo>
                        <a:cubicBezTo>
                          <a:pt x="232" y="218"/>
                          <a:pt x="232" y="218"/>
                          <a:pt x="232" y="218"/>
                        </a:cubicBezTo>
                        <a:cubicBezTo>
                          <a:pt x="231" y="218"/>
                          <a:pt x="231" y="218"/>
                          <a:pt x="231" y="218"/>
                        </a:cubicBezTo>
                        <a:lnTo>
                          <a:pt x="230" y="218"/>
                        </a:lnTo>
                        <a:close/>
                        <a:moveTo>
                          <a:pt x="164" y="217"/>
                        </a:moveTo>
                        <a:cubicBezTo>
                          <a:pt x="163" y="217"/>
                          <a:pt x="163" y="217"/>
                          <a:pt x="163" y="217"/>
                        </a:cubicBezTo>
                        <a:cubicBezTo>
                          <a:pt x="164" y="219"/>
                          <a:pt x="164" y="219"/>
                          <a:pt x="164" y="219"/>
                        </a:cubicBezTo>
                        <a:cubicBezTo>
                          <a:pt x="164" y="220"/>
                          <a:pt x="164" y="220"/>
                          <a:pt x="164" y="220"/>
                        </a:cubicBezTo>
                        <a:cubicBezTo>
                          <a:pt x="164" y="220"/>
                          <a:pt x="164" y="220"/>
                          <a:pt x="164" y="220"/>
                        </a:cubicBezTo>
                        <a:cubicBezTo>
                          <a:pt x="164" y="220"/>
                          <a:pt x="164" y="220"/>
                          <a:pt x="165" y="219"/>
                        </a:cubicBezTo>
                        <a:cubicBezTo>
                          <a:pt x="165" y="219"/>
                          <a:pt x="165" y="219"/>
                          <a:pt x="165" y="219"/>
                        </a:cubicBezTo>
                        <a:cubicBezTo>
                          <a:pt x="166" y="218"/>
                          <a:pt x="166" y="218"/>
                          <a:pt x="166" y="218"/>
                        </a:cubicBezTo>
                        <a:cubicBezTo>
                          <a:pt x="166" y="217"/>
                          <a:pt x="166" y="217"/>
                          <a:pt x="166" y="217"/>
                        </a:cubicBezTo>
                        <a:cubicBezTo>
                          <a:pt x="167" y="214"/>
                          <a:pt x="167" y="214"/>
                          <a:pt x="167" y="214"/>
                        </a:cubicBezTo>
                        <a:cubicBezTo>
                          <a:pt x="168" y="214"/>
                          <a:pt x="168" y="214"/>
                          <a:pt x="168" y="214"/>
                        </a:cubicBezTo>
                        <a:cubicBezTo>
                          <a:pt x="168" y="213"/>
                          <a:pt x="168" y="213"/>
                          <a:pt x="168" y="213"/>
                        </a:cubicBezTo>
                        <a:cubicBezTo>
                          <a:pt x="167" y="213"/>
                          <a:pt x="167" y="213"/>
                          <a:pt x="167" y="213"/>
                        </a:cubicBezTo>
                        <a:cubicBezTo>
                          <a:pt x="166" y="213"/>
                          <a:pt x="166" y="213"/>
                          <a:pt x="166" y="213"/>
                        </a:cubicBezTo>
                        <a:cubicBezTo>
                          <a:pt x="166" y="215"/>
                          <a:pt x="166" y="215"/>
                          <a:pt x="166" y="215"/>
                        </a:cubicBezTo>
                        <a:cubicBezTo>
                          <a:pt x="165" y="215"/>
                          <a:pt x="165" y="215"/>
                          <a:pt x="165" y="215"/>
                        </a:cubicBezTo>
                        <a:cubicBezTo>
                          <a:pt x="165" y="217"/>
                          <a:pt x="165" y="217"/>
                          <a:pt x="165" y="217"/>
                        </a:cubicBezTo>
                        <a:cubicBezTo>
                          <a:pt x="164" y="216"/>
                          <a:pt x="164" y="216"/>
                          <a:pt x="164" y="216"/>
                        </a:cubicBezTo>
                        <a:cubicBezTo>
                          <a:pt x="164" y="216"/>
                          <a:pt x="164" y="216"/>
                          <a:pt x="164" y="216"/>
                        </a:cubicBezTo>
                        <a:lnTo>
                          <a:pt x="164" y="217"/>
                        </a:lnTo>
                        <a:close/>
                        <a:moveTo>
                          <a:pt x="194" y="210"/>
                        </a:moveTo>
                        <a:cubicBezTo>
                          <a:pt x="195" y="212"/>
                          <a:pt x="195" y="212"/>
                          <a:pt x="195" y="212"/>
                        </a:cubicBezTo>
                        <a:cubicBezTo>
                          <a:pt x="194" y="213"/>
                          <a:pt x="194" y="213"/>
                          <a:pt x="194" y="213"/>
                        </a:cubicBezTo>
                        <a:cubicBezTo>
                          <a:pt x="193" y="214"/>
                          <a:pt x="193" y="214"/>
                          <a:pt x="193" y="214"/>
                        </a:cubicBezTo>
                        <a:cubicBezTo>
                          <a:pt x="194" y="218"/>
                          <a:pt x="194" y="218"/>
                          <a:pt x="194" y="218"/>
                        </a:cubicBezTo>
                        <a:cubicBezTo>
                          <a:pt x="194" y="216"/>
                          <a:pt x="194" y="216"/>
                          <a:pt x="194" y="216"/>
                        </a:cubicBezTo>
                        <a:cubicBezTo>
                          <a:pt x="194" y="216"/>
                          <a:pt x="194" y="215"/>
                          <a:pt x="194" y="215"/>
                        </a:cubicBezTo>
                        <a:cubicBezTo>
                          <a:pt x="194" y="214"/>
                          <a:pt x="194" y="214"/>
                          <a:pt x="194" y="214"/>
                        </a:cubicBezTo>
                        <a:cubicBezTo>
                          <a:pt x="195" y="213"/>
                          <a:pt x="195" y="213"/>
                          <a:pt x="195" y="213"/>
                        </a:cubicBezTo>
                        <a:cubicBezTo>
                          <a:pt x="196" y="213"/>
                          <a:pt x="196" y="213"/>
                          <a:pt x="196" y="213"/>
                        </a:cubicBezTo>
                        <a:cubicBezTo>
                          <a:pt x="197" y="213"/>
                          <a:pt x="197" y="213"/>
                          <a:pt x="197" y="213"/>
                        </a:cubicBezTo>
                        <a:cubicBezTo>
                          <a:pt x="197" y="212"/>
                          <a:pt x="197" y="212"/>
                          <a:pt x="197" y="212"/>
                        </a:cubicBezTo>
                        <a:cubicBezTo>
                          <a:pt x="198" y="211"/>
                          <a:pt x="198" y="211"/>
                          <a:pt x="198" y="211"/>
                        </a:cubicBezTo>
                        <a:cubicBezTo>
                          <a:pt x="199" y="211"/>
                          <a:pt x="199" y="211"/>
                          <a:pt x="199" y="211"/>
                        </a:cubicBezTo>
                        <a:cubicBezTo>
                          <a:pt x="200" y="210"/>
                          <a:pt x="200" y="210"/>
                          <a:pt x="200" y="210"/>
                        </a:cubicBezTo>
                        <a:cubicBezTo>
                          <a:pt x="200" y="210"/>
                          <a:pt x="200" y="210"/>
                          <a:pt x="200" y="210"/>
                        </a:cubicBezTo>
                        <a:cubicBezTo>
                          <a:pt x="201" y="209"/>
                          <a:pt x="201" y="209"/>
                          <a:pt x="201" y="209"/>
                        </a:cubicBezTo>
                        <a:cubicBezTo>
                          <a:pt x="201" y="209"/>
                          <a:pt x="201" y="209"/>
                          <a:pt x="201" y="209"/>
                        </a:cubicBezTo>
                        <a:cubicBezTo>
                          <a:pt x="202" y="208"/>
                          <a:pt x="202" y="208"/>
                          <a:pt x="202" y="208"/>
                        </a:cubicBezTo>
                        <a:cubicBezTo>
                          <a:pt x="202" y="208"/>
                          <a:pt x="202" y="208"/>
                          <a:pt x="202" y="208"/>
                        </a:cubicBezTo>
                        <a:cubicBezTo>
                          <a:pt x="203" y="208"/>
                          <a:pt x="203" y="208"/>
                          <a:pt x="203" y="208"/>
                        </a:cubicBezTo>
                        <a:cubicBezTo>
                          <a:pt x="203" y="207"/>
                          <a:pt x="203" y="207"/>
                          <a:pt x="203" y="207"/>
                        </a:cubicBezTo>
                        <a:cubicBezTo>
                          <a:pt x="203" y="206"/>
                          <a:pt x="203" y="206"/>
                          <a:pt x="203" y="206"/>
                        </a:cubicBezTo>
                        <a:cubicBezTo>
                          <a:pt x="203" y="206"/>
                          <a:pt x="203" y="206"/>
                          <a:pt x="203" y="206"/>
                        </a:cubicBezTo>
                        <a:cubicBezTo>
                          <a:pt x="205" y="206"/>
                          <a:pt x="205" y="206"/>
                          <a:pt x="205" y="206"/>
                        </a:cubicBezTo>
                        <a:cubicBezTo>
                          <a:pt x="205" y="204"/>
                          <a:pt x="205" y="204"/>
                          <a:pt x="205" y="204"/>
                        </a:cubicBezTo>
                        <a:cubicBezTo>
                          <a:pt x="203" y="204"/>
                          <a:pt x="203" y="204"/>
                          <a:pt x="203" y="204"/>
                        </a:cubicBezTo>
                        <a:cubicBezTo>
                          <a:pt x="203" y="204"/>
                          <a:pt x="203" y="204"/>
                          <a:pt x="203" y="204"/>
                        </a:cubicBezTo>
                        <a:cubicBezTo>
                          <a:pt x="204" y="203"/>
                          <a:pt x="204" y="203"/>
                          <a:pt x="204" y="203"/>
                        </a:cubicBezTo>
                        <a:cubicBezTo>
                          <a:pt x="204" y="203"/>
                          <a:pt x="204" y="203"/>
                          <a:pt x="204" y="203"/>
                        </a:cubicBezTo>
                        <a:cubicBezTo>
                          <a:pt x="204" y="202"/>
                          <a:pt x="204" y="202"/>
                          <a:pt x="204" y="202"/>
                        </a:cubicBezTo>
                        <a:cubicBezTo>
                          <a:pt x="205" y="203"/>
                          <a:pt x="205" y="203"/>
                          <a:pt x="205" y="203"/>
                        </a:cubicBezTo>
                        <a:cubicBezTo>
                          <a:pt x="206" y="202"/>
                          <a:pt x="206" y="202"/>
                          <a:pt x="206" y="202"/>
                        </a:cubicBezTo>
                        <a:cubicBezTo>
                          <a:pt x="207" y="202"/>
                          <a:pt x="207" y="202"/>
                          <a:pt x="207" y="202"/>
                        </a:cubicBezTo>
                        <a:cubicBezTo>
                          <a:pt x="207" y="201"/>
                          <a:pt x="207" y="201"/>
                          <a:pt x="207" y="201"/>
                        </a:cubicBezTo>
                        <a:cubicBezTo>
                          <a:pt x="209" y="199"/>
                          <a:pt x="209" y="199"/>
                          <a:pt x="209" y="199"/>
                        </a:cubicBezTo>
                        <a:cubicBezTo>
                          <a:pt x="210" y="197"/>
                          <a:pt x="210" y="197"/>
                          <a:pt x="210" y="197"/>
                        </a:cubicBezTo>
                        <a:cubicBezTo>
                          <a:pt x="208" y="198"/>
                          <a:pt x="208" y="198"/>
                          <a:pt x="208" y="198"/>
                        </a:cubicBezTo>
                        <a:cubicBezTo>
                          <a:pt x="207" y="198"/>
                          <a:pt x="207" y="198"/>
                          <a:pt x="207"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cubicBezTo>
                          <a:pt x="207" y="196"/>
                          <a:pt x="207" y="196"/>
                          <a:pt x="207" y="196"/>
                        </a:cubicBezTo>
                        <a:cubicBezTo>
                          <a:pt x="207" y="194"/>
                          <a:pt x="207" y="194"/>
                          <a:pt x="207" y="194"/>
                        </a:cubicBezTo>
                        <a:cubicBezTo>
                          <a:pt x="205" y="196"/>
                          <a:pt x="205" y="196"/>
                          <a:pt x="205" y="196"/>
                        </a:cubicBezTo>
                        <a:cubicBezTo>
                          <a:pt x="204" y="197"/>
                          <a:pt x="204" y="197"/>
                          <a:pt x="204" y="197"/>
                        </a:cubicBezTo>
                        <a:cubicBezTo>
                          <a:pt x="204" y="197"/>
                          <a:pt x="204" y="197"/>
                          <a:pt x="204" y="197"/>
                        </a:cubicBezTo>
                        <a:cubicBezTo>
                          <a:pt x="204" y="197"/>
                          <a:pt x="204" y="197"/>
                          <a:pt x="204" y="197"/>
                        </a:cubicBezTo>
                        <a:cubicBezTo>
                          <a:pt x="204" y="196"/>
                          <a:pt x="204" y="196"/>
                          <a:pt x="204" y="196"/>
                        </a:cubicBezTo>
                        <a:cubicBezTo>
                          <a:pt x="202" y="198"/>
                          <a:pt x="202" y="198"/>
                          <a:pt x="202" y="198"/>
                        </a:cubicBezTo>
                        <a:cubicBezTo>
                          <a:pt x="202" y="199"/>
                          <a:pt x="202" y="199"/>
                          <a:pt x="202" y="199"/>
                        </a:cubicBezTo>
                        <a:cubicBezTo>
                          <a:pt x="201" y="199"/>
                          <a:pt x="201" y="199"/>
                          <a:pt x="201" y="199"/>
                        </a:cubicBezTo>
                        <a:cubicBezTo>
                          <a:pt x="201" y="200"/>
                          <a:pt x="201" y="200"/>
                          <a:pt x="201" y="200"/>
                        </a:cubicBezTo>
                        <a:cubicBezTo>
                          <a:pt x="200" y="200"/>
                          <a:pt x="200" y="200"/>
                          <a:pt x="200" y="200"/>
                        </a:cubicBezTo>
                        <a:cubicBezTo>
                          <a:pt x="200" y="200"/>
                          <a:pt x="200" y="200"/>
                          <a:pt x="200" y="200"/>
                        </a:cubicBezTo>
                        <a:cubicBezTo>
                          <a:pt x="199" y="201"/>
                          <a:pt x="199" y="201"/>
                          <a:pt x="199" y="201"/>
                        </a:cubicBezTo>
                        <a:cubicBezTo>
                          <a:pt x="198" y="202"/>
                          <a:pt x="198" y="202"/>
                          <a:pt x="198" y="202"/>
                        </a:cubicBezTo>
                        <a:cubicBezTo>
                          <a:pt x="198" y="203"/>
                          <a:pt x="198" y="203"/>
                          <a:pt x="198" y="203"/>
                        </a:cubicBezTo>
                        <a:cubicBezTo>
                          <a:pt x="199" y="203"/>
                          <a:pt x="199" y="203"/>
                          <a:pt x="199" y="203"/>
                        </a:cubicBezTo>
                        <a:cubicBezTo>
                          <a:pt x="199" y="204"/>
                          <a:pt x="199" y="204"/>
                          <a:pt x="199" y="204"/>
                        </a:cubicBezTo>
                        <a:cubicBezTo>
                          <a:pt x="199" y="205"/>
                          <a:pt x="199" y="205"/>
                          <a:pt x="199" y="205"/>
                        </a:cubicBezTo>
                        <a:cubicBezTo>
                          <a:pt x="199" y="206"/>
                          <a:pt x="199" y="206"/>
                          <a:pt x="199" y="206"/>
                        </a:cubicBezTo>
                        <a:cubicBezTo>
                          <a:pt x="200" y="206"/>
                          <a:pt x="200" y="206"/>
                          <a:pt x="200" y="206"/>
                        </a:cubicBezTo>
                        <a:cubicBezTo>
                          <a:pt x="199" y="207"/>
                          <a:pt x="199" y="207"/>
                          <a:pt x="199" y="207"/>
                        </a:cubicBezTo>
                        <a:cubicBezTo>
                          <a:pt x="199" y="208"/>
                          <a:pt x="199" y="208"/>
                          <a:pt x="199" y="208"/>
                        </a:cubicBezTo>
                        <a:cubicBezTo>
                          <a:pt x="198" y="209"/>
                          <a:pt x="198" y="209"/>
                          <a:pt x="198" y="209"/>
                        </a:cubicBezTo>
                        <a:cubicBezTo>
                          <a:pt x="197" y="209"/>
                          <a:pt x="197" y="209"/>
                          <a:pt x="197" y="209"/>
                        </a:cubicBezTo>
                        <a:cubicBezTo>
                          <a:pt x="196" y="209"/>
                          <a:pt x="196" y="209"/>
                          <a:pt x="196" y="209"/>
                        </a:cubicBezTo>
                        <a:cubicBezTo>
                          <a:pt x="196" y="209"/>
                          <a:pt x="196" y="209"/>
                          <a:pt x="196" y="209"/>
                        </a:cubicBezTo>
                        <a:cubicBezTo>
                          <a:pt x="195" y="210"/>
                          <a:pt x="195" y="210"/>
                          <a:pt x="195" y="210"/>
                        </a:cubicBezTo>
                        <a:cubicBezTo>
                          <a:pt x="194" y="210"/>
                          <a:pt x="194" y="210"/>
                          <a:pt x="194" y="210"/>
                        </a:cubicBezTo>
                        <a:cubicBezTo>
                          <a:pt x="194" y="210"/>
                          <a:pt x="194" y="210"/>
                          <a:pt x="194" y="210"/>
                        </a:cubicBezTo>
                        <a:close/>
                        <a:moveTo>
                          <a:pt x="63" y="212"/>
                        </a:moveTo>
                        <a:cubicBezTo>
                          <a:pt x="63" y="213"/>
                          <a:pt x="63" y="213"/>
                          <a:pt x="63" y="213"/>
                        </a:cubicBezTo>
                        <a:cubicBezTo>
                          <a:pt x="64" y="214"/>
                          <a:pt x="64" y="214"/>
                          <a:pt x="64" y="214"/>
                        </a:cubicBezTo>
                        <a:cubicBezTo>
                          <a:pt x="65" y="215"/>
                          <a:pt x="65" y="215"/>
                          <a:pt x="65" y="215"/>
                        </a:cubicBezTo>
                        <a:cubicBezTo>
                          <a:pt x="66" y="216"/>
                          <a:pt x="66" y="216"/>
                          <a:pt x="66" y="216"/>
                        </a:cubicBezTo>
                        <a:cubicBezTo>
                          <a:pt x="66" y="216"/>
                          <a:pt x="66" y="216"/>
                          <a:pt x="66" y="216"/>
                        </a:cubicBezTo>
                        <a:cubicBezTo>
                          <a:pt x="67" y="217"/>
                          <a:pt x="67" y="217"/>
                          <a:pt x="67" y="217"/>
                        </a:cubicBezTo>
                        <a:cubicBezTo>
                          <a:pt x="67" y="215"/>
                          <a:pt x="67" y="215"/>
                          <a:pt x="67" y="215"/>
                        </a:cubicBezTo>
                        <a:cubicBezTo>
                          <a:pt x="66" y="214"/>
                          <a:pt x="66" y="214"/>
                          <a:pt x="66" y="214"/>
                        </a:cubicBezTo>
                        <a:cubicBezTo>
                          <a:pt x="66" y="213"/>
                          <a:pt x="66" y="213"/>
                          <a:pt x="66" y="213"/>
                        </a:cubicBezTo>
                        <a:cubicBezTo>
                          <a:pt x="65" y="213"/>
                          <a:pt x="65" y="213"/>
                          <a:pt x="65" y="213"/>
                        </a:cubicBezTo>
                        <a:cubicBezTo>
                          <a:pt x="65" y="213"/>
                          <a:pt x="65" y="213"/>
                          <a:pt x="65" y="213"/>
                        </a:cubicBezTo>
                        <a:cubicBezTo>
                          <a:pt x="64" y="212"/>
                          <a:pt x="64" y="212"/>
                          <a:pt x="64" y="212"/>
                        </a:cubicBezTo>
                        <a:cubicBezTo>
                          <a:pt x="63" y="212"/>
                          <a:pt x="63" y="212"/>
                          <a:pt x="63" y="212"/>
                        </a:cubicBezTo>
                        <a:close/>
                        <a:moveTo>
                          <a:pt x="200" y="217"/>
                        </a:moveTo>
                        <a:cubicBezTo>
                          <a:pt x="201" y="216"/>
                          <a:pt x="201" y="216"/>
                          <a:pt x="201" y="216"/>
                        </a:cubicBezTo>
                        <a:cubicBezTo>
                          <a:pt x="201" y="215"/>
                          <a:pt x="201" y="215"/>
                          <a:pt x="201" y="215"/>
                        </a:cubicBezTo>
                        <a:cubicBezTo>
                          <a:pt x="202" y="214"/>
                          <a:pt x="202" y="214"/>
                          <a:pt x="202" y="214"/>
                        </a:cubicBezTo>
                        <a:cubicBezTo>
                          <a:pt x="201" y="214"/>
                          <a:pt x="201" y="214"/>
                          <a:pt x="201" y="214"/>
                        </a:cubicBezTo>
                        <a:cubicBezTo>
                          <a:pt x="201" y="213"/>
                          <a:pt x="201" y="213"/>
                          <a:pt x="201" y="213"/>
                        </a:cubicBezTo>
                        <a:cubicBezTo>
                          <a:pt x="201" y="213"/>
                          <a:pt x="201" y="213"/>
                          <a:pt x="201" y="213"/>
                        </a:cubicBezTo>
                        <a:cubicBezTo>
                          <a:pt x="200" y="214"/>
                          <a:pt x="200" y="214"/>
                          <a:pt x="200" y="214"/>
                        </a:cubicBezTo>
                        <a:cubicBezTo>
                          <a:pt x="200" y="215"/>
                          <a:pt x="200" y="215"/>
                          <a:pt x="200" y="215"/>
                        </a:cubicBezTo>
                        <a:cubicBezTo>
                          <a:pt x="199" y="216"/>
                          <a:pt x="199" y="216"/>
                          <a:pt x="199" y="216"/>
                        </a:cubicBezTo>
                        <a:cubicBezTo>
                          <a:pt x="200" y="216"/>
                          <a:pt x="200" y="216"/>
                          <a:pt x="200" y="216"/>
                        </a:cubicBezTo>
                        <a:cubicBezTo>
                          <a:pt x="200" y="216"/>
                          <a:pt x="200" y="217"/>
                          <a:pt x="200" y="217"/>
                        </a:cubicBezTo>
                        <a:close/>
                        <a:moveTo>
                          <a:pt x="55" y="205"/>
                        </a:moveTo>
                        <a:cubicBezTo>
                          <a:pt x="55" y="207"/>
                          <a:pt x="55" y="207"/>
                          <a:pt x="55" y="207"/>
                        </a:cubicBezTo>
                        <a:cubicBezTo>
                          <a:pt x="56" y="207"/>
                          <a:pt x="56" y="207"/>
                          <a:pt x="56" y="207"/>
                        </a:cubicBezTo>
                        <a:cubicBezTo>
                          <a:pt x="57" y="208"/>
                          <a:pt x="57" y="208"/>
                          <a:pt x="57" y="208"/>
                        </a:cubicBezTo>
                        <a:cubicBezTo>
                          <a:pt x="57" y="211"/>
                          <a:pt x="57" y="211"/>
                          <a:pt x="57" y="211"/>
                        </a:cubicBezTo>
                        <a:cubicBezTo>
                          <a:pt x="57" y="213"/>
                          <a:pt x="57" y="213"/>
                          <a:pt x="57" y="213"/>
                        </a:cubicBezTo>
                        <a:cubicBezTo>
                          <a:pt x="58" y="215"/>
                          <a:pt x="58" y="215"/>
                          <a:pt x="58" y="215"/>
                        </a:cubicBezTo>
                        <a:cubicBezTo>
                          <a:pt x="60" y="216"/>
                          <a:pt x="60" y="216"/>
                          <a:pt x="60" y="216"/>
                        </a:cubicBezTo>
                        <a:cubicBezTo>
                          <a:pt x="61" y="216"/>
                          <a:pt x="61" y="216"/>
                          <a:pt x="61" y="216"/>
                        </a:cubicBezTo>
                        <a:cubicBezTo>
                          <a:pt x="62" y="216"/>
                          <a:pt x="62" y="216"/>
                          <a:pt x="62" y="216"/>
                        </a:cubicBezTo>
                        <a:cubicBezTo>
                          <a:pt x="59" y="214"/>
                          <a:pt x="59" y="214"/>
                          <a:pt x="59" y="214"/>
                        </a:cubicBezTo>
                        <a:cubicBezTo>
                          <a:pt x="58" y="213"/>
                          <a:pt x="58" y="213"/>
                          <a:pt x="58" y="213"/>
                        </a:cubicBezTo>
                        <a:cubicBezTo>
                          <a:pt x="58" y="212"/>
                          <a:pt x="58" y="212"/>
                          <a:pt x="58" y="212"/>
                        </a:cubicBezTo>
                        <a:cubicBezTo>
                          <a:pt x="58" y="211"/>
                          <a:pt x="58" y="211"/>
                          <a:pt x="58" y="211"/>
                        </a:cubicBezTo>
                        <a:cubicBezTo>
                          <a:pt x="58" y="209"/>
                          <a:pt x="58" y="209"/>
                          <a:pt x="58" y="209"/>
                        </a:cubicBezTo>
                        <a:cubicBezTo>
                          <a:pt x="58" y="209"/>
                          <a:pt x="58" y="209"/>
                          <a:pt x="58" y="209"/>
                        </a:cubicBezTo>
                        <a:cubicBezTo>
                          <a:pt x="58" y="207"/>
                          <a:pt x="58" y="207"/>
                          <a:pt x="58" y="207"/>
                        </a:cubicBezTo>
                        <a:cubicBezTo>
                          <a:pt x="58" y="207"/>
                          <a:pt x="58" y="207"/>
                          <a:pt x="58" y="207"/>
                        </a:cubicBezTo>
                        <a:cubicBezTo>
                          <a:pt x="58" y="206"/>
                          <a:pt x="58" y="206"/>
                          <a:pt x="58" y="206"/>
                        </a:cubicBezTo>
                        <a:cubicBezTo>
                          <a:pt x="57" y="207"/>
                          <a:pt x="57" y="207"/>
                          <a:pt x="57" y="207"/>
                        </a:cubicBezTo>
                        <a:cubicBezTo>
                          <a:pt x="57" y="206"/>
                          <a:pt x="57" y="206"/>
                          <a:pt x="57" y="206"/>
                        </a:cubicBezTo>
                        <a:cubicBezTo>
                          <a:pt x="57" y="205"/>
                          <a:pt x="57" y="205"/>
                          <a:pt x="57" y="205"/>
                        </a:cubicBezTo>
                        <a:cubicBezTo>
                          <a:pt x="56" y="203"/>
                          <a:pt x="56" y="203"/>
                          <a:pt x="56" y="203"/>
                        </a:cubicBezTo>
                        <a:lnTo>
                          <a:pt x="55" y="205"/>
                        </a:lnTo>
                        <a:close/>
                        <a:moveTo>
                          <a:pt x="158" y="210"/>
                        </a:moveTo>
                        <a:cubicBezTo>
                          <a:pt x="159" y="212"/>
                          <a:pt x="159" y="212"/>
                          <a:pt x="159" y="212"/>
                        </a:cubicBezTo>
                        <a:cubicBezTo>
                          <a:pt x="160" y="213"/>
                          <a:pt x="160" y="213"/>
                          <a:pt x="160" y="213"/>
                        </a:cubicBezTo>
                        <a:cubicBezTo>
                          <a:pt x="160" y="215"/>
                          <a:pt x="160" y="215"/>
                          <a:pt x="160" y="215"/>
                        </a:cubicBezTo>
                        <a:cubicBezTo>
                          <a:pt x="160" y="215"/>
                          <a:pt x="160" y="215"/>
                          <a:pt x="161" y="215"/>
                        </a:cubicBezTo>
                        <a:cubicBezTo>
                          <a:pt x="162" y="214"/>
                          <a:pt x="162" y="214"/>
                          <a:pt x="162" y="214"/>
                        </a:cubicBezTo>
                        <a:cubicBezTo>
                          <a:pt x="162" y="214"/>
                          <a:pt x="162" y="214"/>
                          <a:pt x="162" y="214"/>
                        </a:cubicBezTo>
                        <a:cubicBezTo>
                          <a:pt x="163" y="214"/>
                          <a:pt x="163" y="214"/>
                          <a:pt x="163" y="214"/>
                        </a:cubicBezTo>
                        <a:cubicBezTo>
                          <a:pt x="164" y="213"/>
                          <a:pt x="164" y="213"/>
                          <a:pt x="164" y="213"/>
                        </a:cubicBezTo>
                        <a:cubicBezTo>
                          <a:pt x="165" y="211"/>
                          <a:pt x="165" y="211"/>
                          <a:pt x="165" y="211"/>
                        </a:cubicBezTo>
                        <a:cubicBezTo>
                          <a:pt x="164" y="210"/>
                          <a:pt x="164" y="210"/>
                          <a:pt x="164" y="210"/>
                        </a:cubicBezTo>
                        <a:cubicBezTo>
                          <a:pt x="163" y="212"/>
                          <a:pt x="163" y="212"/>
                          <a:pt x="163" y="212"/>
                        </a:cubicBezTo>
                        <a:cubicBezTo>
                          <a:pt x="162" y="213"/>
                          <a:pt x="162" y="213"/>
                          <a:pt x="162" y="213"/>
                        </a:cubicBezTo>
                        <a:cubicBezTo>
                          <a:pt x="161" y="213"/>
                          <a:pt x="161" y="213"/>
                          <a:pt x="161" y="213"/>
                        </a:cubicBezTo>
                        <a:cubicBezTo>
                          <a:pt x="161" y="212"/>
                          <a:pt x="161" y="212"/>
                          <a:pt x="161" y="212"/>
                        </a:cubicBezTo>
                        <a:cubicBezTo>
                          <a:pt x="161" y="211"/>
                          <a:pt x="161" y="211"/>
                          <a:pt x="161" y="211"/>
                        </a:cubicBezTo>
                        <a:cubicBezTo>
                          <a:pt x="159" y="209"/>
                          <a:pt x="159" y="209"/>
                          <a:pt x="159" y="209"/>
                        </a:cubicBezTo>
                        <a:lnTo>
                          <a:pt x="158" y="210"/>
                        </a:lnTo>
                        <a:close/>
                        <a:moveTo>
                          <a:pt x="125" y="214"/>
                        </a:moveTo>
                        <a:cubicBezTo>
                          <a:pt x="126" y="214"/>
                          <a:pt x="126" y="214"/>
                          <a:pt x="126" y="214"/>
                        </a:cubicBezTo>
                        <a:cubicBezTo>
                          <a:pt x="125" y="212"/>
                          <a:pt x="125" y="212"/>
                          <a:pt x="125" y="212"/>
                        </a:cubicBezTo>
                        <a:cubicBezTo>
                          <a:pt x="123" y="211"/>
                          <a:pt x="123" y="211"/>
                          <a:pt x="123" y="211"/>
                        </a:cubicBezTo>
                        <a:cubicBezTo>
                          <a:pt x="122" y="211"/>
                          <a:pt x="122" y="211"/>
                          <a:pt x="122" y="211"/>
                        </a:cubicBezTo>
                        <a:cubicBezTo>
                          <a:pt x="120" y="211"/>
                          <a:pt x="120" y="211"/>
                          <a:pt x="120" y="211"/>
                        </a:cubicBezTo>
                        <a:cubicBezTo>
                          <a:pt x="116" y="210"/>
                          <a:pt x="116" y="210"/>
                          <a:pt x="116" y="210"/>
                        </a:cubicBezTo>
                        <a:cubicBezTo>
                          <a:pt x="119" y="213"/>
                          <a:pt x="119" y="213"/>
                          <a:pt x="119" y="213"/>
                        </a:cubicBezTo>
                        <a:cubicBezTo>
                          <a:pt x="121" y="213"/>
                          <a:pt x="121" y="213"/>
                          <a:pt x="121" y="213"/>
                        </a:cubicBezTo>
                        <a:cubicBezTo>
                          <a:pt x="122" y="213"/>
                          <a:pt x="122" y="213"/>
                          <a:pt x="122" y="213"/>
                        </a:cubicBezTo>
                        <a:cubicBezTo>
                          <a:pt x="123" y="213"/>
                          <a:pt x="123" y="213"/>
                          <a:pt x="123" y="213"/>
                        </a:cubicBezTo>
                        <a:lnTo>
                          <a:pt x="125" y="214"/>
                        </a:lnTo>
                        <a:close/>
                        <a:moveTo>
                          <a:pt x="201" y="211"/>
                        </a:moveTo>
                        <a:cubicBezTo>
                          <a:pt x="201" y="212"/>
                          <a:pt x="201" y="212"/>
                          <a:pt x="201" y="212"/>
                        </a:cubicBezTo>
                        <a:cubicBezTo>
                          <a:pt x="201" y="212"/>
                          <a:pt x="201" y="212"/>
                          <a:pt x="201" y="212"/>
                        </a:cubicBezTo>
                        <a:cubicBezTo>
                          <a:pt x="201" y="213"/>
                          <a:pt x="201" y="213"/>
                          <a:pt x="201" y="213"/>
                        </a:cubicBezTo>
                        <a:cubicBezTo>
                          <a:pt x="202" y="213"/>
                          <a:pt x="202" y="213"/>
                          <a:pt x="202" y="213"/>
                        </a:cubicBezTo>
                        <a:cubicBezTo>
                          <a:pt x="203" y="213"/>
                          <a:pt x="203" y="213"/>
                          <a:pt x="203" y="213"/>
                        </a:cubicBezTo>
                        <a:cubicBezTo>
                          <a:pt x="204" y="212"/>
                          <a:pt x="204" y="212"/>
                          <a:pt x="204" y="212"/>
                        </a:cubicBezTo>
                        <a:cubicBezTo>
                          <a:pt x="205" y="212"/>
                          <a:pt x="205" y="212"/>
                          <a:pt x="205" y="212"/>
                        </a:cubicBezTo>
                        <a:cubicBezTo>
                          <a:pt x="203" y="211"/>
                          <a:pt x="203" y="211"/>
                          <a:pt x="203" y="211"/>
                        </a:cubicBezTo>
                        <a:cubicBezTo>
                          <a:pt x="202" y="211"/>
                          <a:pt x="202" y="211"/>
                          <a:pt x="202" y="211"/>
                        </a:cubicBezTo>
                        <a:cubicBezTo>
                          <a:pt x="202" y="211"/>
                          <a:pt x="202" y="211"/>
                          <a:pt x="202" y="211"/>
                        </a:cubicBezTo>
                        <a:lnTo>
                          <a:pt x="201" y="211"/>
                        </a:lnTo>
                        <a:close/>
                        <a:moveTo>
                          <a:pt x="226" y="208"/>
                        </a:moveTo>
                        <a:cubicBezTo>
                          <a:pt x="226" y="209"/>
                          <a:pt x="226" y="209"/>
                          <a:pt x="226" y="209"/>
                        </a:cubicBezTo>
                        <a:cubicBezTo>
                          <a:pt x="225" y="210"/>
                          <a:pt x="225" y="210"/>
                          <a:pt x="225" y="210"/>
                        </a:cubicBezTo>
                        <a:cubicBezTo>
                          <a:pt x="225" y="211"/>
                          <a:pt x="225" y="211"/>
                          <a:pt x="225" y="211"/>
                        </a:cubicBezTo>
                        <a:cubicBezTo>
                          <a:pt x="226" y="212"/>
                          <a:pt x="226" y="212"/>
                          <a:pt x="226" y="212"/>
                        </a:cubicBezTo>
                        <a:cubicBezTo>
                          <a:pt x="227" y="210"/>
                          <a:pt x="227" y="210"/>
                          <a:pt x="227" y="210"/>
                        </a:cubicBezTo>
                        <a:cubicBezTo>
                          <a:pt x="228" y="210"/>
                          <a:pt x="228" y="210"/>
                          <a:pt x="228" y="210"/>
                        </a:cubicBezTo>
                        <a:cubicBezTo>
                          <a:pt x="227" y="209"/>
                          <a:pt x="227" y="209"/>
                          <a:pt x="227" y="209"/>
                        </a:cubicBezTo>
                        <a:cubicBezTo>
                          <a:pt x="228" y="209"/>
                          <a:pt x="228" y="209"/>
                          <a:pt x="228" y="209"/>
                        </a:cubicBezTo>
                        <a:cubicBezTo>
                          <a:pt x="228" y="209"/>
                          <a:pt x="228" y="209"/>
                          <a:pt x="228" y="209"/>
                        </a:cubicBezTo>
                        <a:cubicBezTo>
                          <a:pt x="229" y="209"/>
                          <a:pt x="229" y="209"/>
                          <a:pt x="229" y="209"/>
                        </a:cubicBezTo>
                        <a:cubicBezTo>
                          <a:pt x="228" y="208"/>
                          <a:pt x="228" y="208"/>
                          <a:pt x="228" y="208"/>
                        </a:cubicBezTo>
                        <a:cubicBezTo>
                          <a:pt x="228" y="208"/>
                          <a:pt x="228" y="208"/>
                          <a:pt x="228" y="208"/>
                        </a:cubicBezTo>
                        <a:cubicBezTo>
                          <a:pt x="227" y="208"/>
                          <a:pt x="227" y="208"/>
                          <a:pt x="227" y="208"/>
                        </a:cubicBezTo>
                        <a:lnTo>
                          <a:pt x="226" y="208"/>
                        </a:lnTo>
                        <a:close/>
                        <a:moveTo>
                          <a:pt x="167" y="210"/>
                        </a:moveTo>
                        <a:cubicBezTo>
                          <a:pt x="167" y="209"/>
                          <a:pt x="167" y="209"/>
                          <a:pt x="167" y="209"/>
                        </a:cubicBezTo>
                        <a:cubicBezTo>
                          <a:pt x="166" y="208"/>
                          <a:pt x="166" y="208"/>
                          <a:pt x="166" y="208"/>
                        </a:cubicBezTo>
                        <a:cubicBezTo>
                          <a:pt x="165" y="208"/>
                          <a:pt x="165" y="208"/>
                          <a:pt x="165" y="208"/>
                        </a:cubicBezTo>
                        <a:cubicBezTo>
                          <a:pt x="165" y="208"/>
                          <a:pt x="165" y="208"/>
                          <a:pt x="165" y="208"/>
                        </a:cubicBezTo>
                        <a:cubicBezTo>
                          <a:pt x="165" y="207"/>
                          <a:pt x="165" y="207"/>
                          <a:pt x="165" y="207"/>
                        </a:cubicBezTo>
                        <a:cubicBezTo>
                          <a:pt x="166" y="206"/>
                          <a:pt x="166" y="206"/>
                          <a:pt x="166" y="206"/>
                        </a:cubicBezTo>
                        <a:cubicBezTo>
                          <a:pt x="166" y="206"/>
                          <a:pt x="166" y="206"/>
                          <a:pt x="166" y="206"/>
                        </a:cubicBezTo>
                        <a:cubicBezTo>
                          <a:pt x="165" y="205"/>
                          <a:pt x="165" y="205"/>
                          <a:pt x="165" y="205"/>
                        </a:cubicBezTo>
                        <a:cubicBezTo>
                          <a:pt x="164" y="205"/>
                          <a:pt x="164" y="205"/>
                          <a:pt x="164" y="205"/>
                        </a:cubicBezTo>
                        <a:cubicBezTo>
                          <a:pt x="163" y="205"/>
                          <a:pt x="163" y="205"/>
                          <a:pt x="163" y="205"/>
                        </a:cubicBezTo>
                        <a:cubicBezTo>
                          <a:pt x="163" y="206"/>
                          <a:pt x="163" y="206"/>
                          <a:pt x="163" y="206"/>
                        </a:cubicBezTo>
                        <a:cubicBezTo>
                          <a:pt x="164" y="207"/>
                          <a:pt x="164" y="207"/>
                          <a:pt x="164" y="207"/>
                        </a:cubicBezTo>
                        <a:cubicBezTo>
                          <a:pt x="164" y="207"/>
                          <a:pt x="164" y="207"/>
                          <a:pt x="164" y="207"/>
                        </a:cubicBezTo>
                        <a:cubicBezTo>
                          <a:pt x="163" y="208"/>
                          <a:pt x="163" y="208"/>
                          <a:pt x="163" y="208"/>
                        </a:cubicBezTo>
                        <a:cubicBezTo>
                          <a:pt x="163" y="208"/>
                          <a:pt x="163" y="208"/>
                          <a:pt x="163" y="208"/>
                        </a:cubicBezTo>
                        <a:cubicBezTo>
                          <a:pt x="164" y="210"/>
                          <a:pt x="164" y="210"/>
                          <a:pt x="164" y="210"/>
                        </a:cubicBezTo>
                        <a:cubicBezTo>
                          <a:pt x="164" y="210"/>
                          <a:pt x="165" y="210"/>
                          <a:pt x="165" y="210"/>
                        </a:cubicBezTo>
                        <a:cubicBezTo>
                          <a:pt x="165" y="210"/>
                          <a:pt x="165" y="210"/>
                          <a:pt x="165" y="210"/>
                        </a:cubicBezTo>
                        <a:lnTo>
                          <a:pt x="167" y="210"/>
                        </a:lnTo>
                        <a:close/>
                        <a:moveTo>
                          <a:pt x="71" y="190"/>
                        </a:moveTo>
                        <a:cubicBezTo>
                          <a:pt x="71" y="190"/>
                          <a:pt x="71" y="190"/>
                          <a:pt x="71" y="190"/>
                        </a:cubicBezTo>
                        <a:cubicBezTo>
                          <a:pt x="73" y="191"/>
                          <a:pt x="73" y="191"/>
                          <a:pt x="73" y="191"/>
                        </a:cubicBezTo>
                        <a:cubicBezTo>
                          <a:pt x="73" y="192"/>
                          <a:pt x="73" y="192"/>
                          <a:pt x="73" y="192"/>
                        </a:cubicBezTo>
                        <a:cubicBezTo>
                          <a:pt x="73" y="195"/>
                          <a:pt x="73" y="195"/>
                          <a:pt x="73" y="195"/>
                        </a:cubicBezTo>
                        <a:cubicBezTo>
                          <a:pt x="72" y="196"/>
                          <a:pt x="72" y="196"/>
                          <a:pt x="72" y="196"/>
                        </a:cubicBezTo>
                        <a:cubicBezTo>
                          <a:pt x="72" y="197"/>
                          <a:pt x="72" y="197"/>
                          <a:pt x="72" y="197"/>
                        </a:cubicBezTo>
                        <a:cubicBezTo>
                          <a:pt x="73" y="198"/>
                          <a:pt x="73" y="198"/>
                          <a:pt x="73" y="198"/>
                        </a:cubicBezTo>
                        <a:cubicBezTo>
                          <a:pt x="73" y="199"/>
                          <a:pt x="73" y="199"/>
                          <a:pt x="73" y="199"/>
                        </a:cubicBezTo>
                        <a:cubicBezTo>
                          <a:pt x="73" y="199"/>
                          <a:pt x="73" y="199"/>
                          <a:pt x="73" y="199"/>
                        </a:cubicBezTo>
                        <a:cubicBezTo>
                          <a:pt x="72" y="200"/>
                          <a:pt x="72" y="200"/>
                          <a:pt x="72" y="200"/>
                        </a:cubicBezTo>
                        <a:cubicBezTo>
                          <a:pt x="74" y="200"/>
                          <a:pt x="74" y="200"/>
                          <a:pt x="74" y="200"/>
                        </a:cubicBezTo>
                        <a:cubicBezTo>
                          <a:pt x="75" y="201"/>
                          <a:pt x="75" y="201"/>
                          <a:pt x="75" y="201"/>
                        </a:cubicBezTo>
                        <a:cubicBezTo>
                          <a:pt x="75" y="202"/>
                          <a:pt x="75" y="202"/>
                          <a:pt x="75" y="202"/>
                        </a:cubicBezTo>
                        <a:cubicBezTo>
                          <a:pt x="75" y="207"/>
                          <a:pt x="75" y="207"/>
                          <a:pt x="75" y="207"/>
                        </a:cubicBezTo>
                        <a:cubicBezTo>
                          <a:pt x="76" y="210"/>
                          <a:pt x="76" y="210"/>
                          <a:pt x="76" y="210"/>
                        </a:cubicBezTo>
                        <a:cubicBezTo>
                          <a:pt x="76" y="208"/>
                          <a:pt x="76" y="208"/>
                          <a:pt x="76" y="208"/>
                        </a:cubicBezTo>
                        <a:cubicBezTo>
                          <a:pt x="77" y="207"/>
                          <a:pt x="77" y="207"/>
                          <a:pt x="77" y="207"/>
                        </a:cubicBezTo>
                        <a:cubicBezTo>
                          <a:pt x="76" y="206"/>
                          <a:pt x="76" y="206"/>
                          <a:pt x="76" y="206"/>
                        </a:cubicBezTo>
                        <a:cubicBezTo>
                          <a:pt x="76" y="202"/>
                          <a:pt x="76" y="202"/>
                          <a:pt x="76" y="202"/>
                        </a:cubicBezTo>
                        <a:cubicBezTo>
                          <a:pt x="76" y="201"/>
                          <a:pt x="76" y="201"/>
                          <a:pt x="76" y="201"/>
                        </a:cubicBezTo>
                        <a:cubicBezTo>
                          <a:pt x="76" y="200"/>
                          <a:pt x="76" y="200"/>
                          <a:pt x="76" y="200"/>
                        </a:cubicBezTo>
                        <a:cubicBezTo>
                          <a:pt x="77" y="200"/>
                          <a:pt x="77" y="200"/>
                          <a:pt x="77" y="200"/>
                        </a:cubicBezTo>
                        <a:cubicBezTo>
                          <a:pt x="79" y="201"/>
                          <a:pt x="79" y="201"/>
                          <a:pt x="79" y="201"/>
                        </a:cubicBezTo>
                        <a:cubicBezTo>
                          <a:pt x="80" y="201"/>
                          <a:pt x="80" y="201"/>
                          <a:pt x="80" y="201"/>
                        </a:cubicBezTo>
                        <a:cubicBezTo>
                          <a:pt x="82" y="200"/>
                          <a:pt x="82" y="200"/>
                          <a:pt x="82" y="200"/>
                        </a:cubicBezTo>
                        <a:cubicBezTo>
                          <a:pt x="84" y="201"/>
                          <a:pt x="84" y="201"/>
                          <a:pt x="84" y="201"/>
                        </a:cubicBezTo>
                        <a:cubicBezTo>
                          <a:pt x="85" y="202"/>
                          <a:pt x="85" y="202"/>
                          <a:pt x="85" y="202"/>
                        </a:cubicBezTo>
                        <a:cubicBezTo>
                          <a:pt x="86" y="202"/>
                          <a:pt x="86" y="202"/>
                          <a:pt x="86" y="202"/>
                        </a:cubicBezTo>
                        <a:cubicBezTo>
                          <a:pt x="86" y="201"/>
                          <a:pt x="86" y="201"/>
                          <a:pt x="86" y="201"/>
                        </a:cubicBezTo>
                        <a:cubicBezTo>
                          <a:pt x="85" y="201"/>
                          <a:pt x="85" y="201"/>
                          <a:pt x="85" y="201"/>
                        </a:cubicBezTo>
                        <a:cubicBezTo>
                          <a:pt x="84" y="200"/>
                          <a:pt x="84" y="200"/>
                          <a:pt x="84" y="200"/>
                        </a:cubicBezTo>
                        <a:cubicBezTo>
                          <a:pt x="83" y="199"/>
                          <a:pt x="83" y="199"/>
                          <a:pt x="83" y="199"/>
                        </a:cubicBezTo>
                        <a:cubicBezTo>
                          <a:pt x="82" y="199"/>
                          <a:pt x="82" y="199"/>
                          <a:pt x="82" y="199"/>
                        </a:cubicBezTo>
                        <a:cubicBezTo>
                          <a:pt x="80" y="199"/>
                          <a:pt x="80" y="199"/>
                          <a:pt x="80" y="199"/>
                        </a:cubicBezTo>
                        <a:cubicBezTo>
                          <a:pt x="78" y="199"/>
                          <a:pt x="78" y="199"/>
                          <a:pt x="78" y="199"/>
                        </a:cubicBezTo>
                        <a:cubicBezTo>
                          <a:pt x="77" y="199"/>
                          <a:pt x="77" y="199"/>
                          <a:pt x="77" y="199"/>
                        </a:cubicBezTo>
                        <a:cubicBezTo>
                          <a:pt x="76" y="199"/>
                          <a:pt x="76" y="199"/>
                          <a:pt x="76" y="199"/>
                        </a:cubicBezTo>
                        <a:cubicBezTo>
                          <a:pt x="75" y="199"/>
                          <a:pt x="75" y="199"/>
                          <a:pt x="75" y="199"/>
                        </a:cubicBezTo>
                        <a:cubicBezTo>
                          <a:pt x="75" y="198"/>
                          <a:pt x="75" y="198"/>
                          <a:pt x="75" y="198"/>
                        </a:cubicBezTo>
                        <a:cubicBezTo>
                          <a:pt x="75" y="196"/>
                          <a:pt x="75" y="196"/>
                          <a:pt x="75" y="196"/>
                        </a:cubicBezTo>
                        <a:cubicBezTo>
                          <a:pt x="75" y="196"/>
                          <a:pt x="75" y="196"/>
                          <a:pt x="75" y="196"/>
                        </a:cubicBezTo>
                        <a:cubicBezTo>
                          <a:pt x="74" y="196"/>
                          <a:pt x="74" y="196"/>
                          <a:pt x="74" y="196"/>
                        </a:cubicBezTo>
                        <a:cubicBezTo>
                          <a:pt x="74" y="195"/>
                          <a:pt x="74" y="195"/>
                          <a:pt x="74" y="195"/>
                        </a:cubicBezTo>
                        <a:cubicBezTo>
                          <a:pt x="74" y="193"/>
                          <a:pt x="74" y="193"/>
                          <a:pt x="74" y="193"/>
                        </a:cubicBezTo>
                        <a:cubicBezTo>
                          <a:pt x="74" y="192"/>
                          <a:pt x="74" y="192"/>
                          <a:pt x="74" y="192"/>
                        </a:cubicBezTo>
                        <a:cubicBezTo>
                          <a:pt x="74" y="190"/>
                          <a:pt x="74" y="190"/>
                          <a:pt x="74" y="190"/>
                        </a:cubicBezTo>
                        <a:cubicBezTo>
                          <a:pt x="74" y="189"/>
                          <a:pt x="74" y="189"/>
                          <a:pt x="74" y="189"/>
                        </a:cubicBezTo>
                        <a:cubicBezTo>
                          <a:pt x="73" y="188"/>
                          <a:pt x="73" y="188"/>
                          <a:pt x="73" y="188"/>
                        </a:cubicBezTo>
                        <a:cubicBezTo>
                          <a:pt x="72" y="186"/>
                          <a:pt x="72" y="186"/>
                          <a:pt x="72" y="186"/>
                        </a:cubicBezTo>
                        <a:cubicBezTo>
                          <a:pt x="72" y="188"/>
                          <a:pt x="72" y="188"/>
                          <a:pt x="72" y="188"/>
                        </a:cubicBezTo>
                        <a:cubicBezTo>
                          <a:pt x="72" y="189"/>
                          <a:pt x="72" y="189"/>
                          <a:pt x="72" y="189"/>
                        </a:cubicBezTo>
                        <a:cubicBezTo>
                          <a:pt x="72" y="190"/>
                          <a:pt x="72" y="190"/>
                          <a:pt x="72" y="190"/>
                        </a:cubicBezTo>
                        <a:cubicBezTo>
                          <a:pt x="72" y="190"/>
                          <a:pt x="72" y="190"/>
                          <a:pt x="72" y="190"/>
                        </a:cubicBezTo>
                        <a:lnTo>
                          <a:pt x="71" y="190"/>
                        </a:lnTo>
                        <a:close/>
                        <a:moveTo>
                          <a:pt x="59" y="206"/>
                        </a:moveTo>
                        <a:cubicBezTo>
                          <a:pt x="60" y="207"/>
                          <a:pt x="60" y="207"/>
                          <a:pt x="60" y="207"/>
                        </a:cubicBezTo>
                        <a:cubicBezTo>
                          <a:pt x="61" y="207"/>
                          <a:pt x="61" y="207"/>
                          <a:pt x="61" y="207"/>
                        </a:cubicBezTo>
                        <a:cubicBezTo>
                          <a:pt x="62" y="209"/>
                          <a:pt x="62" y="209"/>
                          <a:pt x="62" y="209"/>
                        </a:cubicBezTo>
                        <a:cubicBezTo>
                          <a:pt x="63" y="210"/>
                          <a:pt x="63" y="210"/>
                          <a:pt x="63" y="210"/>
                        </a:cubicBezTo>
                        <a:cubicBezTo>
                          <a:pt x="63" y="208"/>
                          <a:pt x="63" y="208"/>
                          <a:pt x="63" y="208"/>
                        </a:cubicBezTo>
                        <a:cubicBezTo>
                          <a:pt x="63" y="208"/>
                          <a:pt x="63" y="208"/>
                          <a:pt x="63" y="208"/>
                        </a:cubicBezTo>
                        <a:cubicBezTo>
                          <a:pt x="63" y="206"/>
                          <a:pt x="63" y="206"/>
                          <a:pt x="63" y="206"/>
                        </a:cubicBezTo>
                        <a:cubicBezTo>
                          <a:pt x="62" y="205"/>
                          <a:pt x="62" y="205"/>
                          <a:pt x="62" y="205"/>
                        </a:cubicBezTo>
                        <a:cubicBezTo>
                          <a:pt x="62" y="204"/>
                          <a:pt x="62" y="204"/>
                          <a:pt x="62" y="204"/>
                        </a:cubicBezTo>
                        <a:cubicBezTo>
                          <a:pt x="61" y="202"/>
                          <a:pt x="61" y="202"/>
                          <a:pt x="61" y="202"/>
                        </a:cubicBezTo>
                        <a:cubicBezTo>
                          <a:pt x="61" y="202"/>
                          <a:pt x="61" y="202"/>
                          <a:pt x="61" y="202"/>
                        </a:cubicBezTo>
                        <a:cubicBezTo>
                          <a:pt x="60" y="200"/>
                          <a:pt x="60" y="200"/>
                          <a:pt x="60" y="200"/>
                        </a:cubicBezTo>
                        <a:cubicBezTo>
                          <a:pt x="60" y="200"/>
                          <a:pt x="60" y="200"/>
                          <a:pt x="60" y="200"/>
                        </a:cubicBezTo>
                        <a:cubicBezTo>
                          <a:pt x="60" y="201"/>
                          <a:pt x="60" y="201"/>
                          <a:pt x="60" y="201"/>
                        </a:cubicBezTo>
                        <a:cubicBezTo>
                          <a:pt x="60" y="202"/>
                          <a:pt x="60" y="202"/>
                          <a:pt x="60" y="202"/>
                        </a:cubicBezTo>
                        <a:cubicBezTo>
                          <a:pt x="60" y="204"/>
                          <a:pt x="60" y="204"/>
                          <a:pt x="60" y="204"/>
                        </a:cubicBezTo>
                        <a:cubicBezTo>
                          <a:pt x="61" y="205"/>
                          <a:pt x="61" y="205"/>
                          <a:pt x="61" y="205"/>
                        </a:cubicBezTo>
                        <a:cubicBezTo>
                          <a:pt x="61" y="206"/>
                          <a:pt x="61" y="206"/>
                          <a:pt x="61" y="206"/>
                        </a:cubicBezTo>
                        <a:cubicBezTo>
                          <a:pt x="61" y="206"/>
                          <a:pt x="61" y="206"/>
                          <a:pt x="61" y="206"/>
                        </a:cubicBezTo>
                        <a:cubicBezTo>
                          <a:pt x="60" y="205"/>
                          <a:pt x="60" y="205"/>
                          <a:pt x="60" y="205"/>
                        </a:cubicBezTo>
                        <a:cubicBezTo>
                          <a:pt x="59" y="204"/>
                          <a:pt x="59" y="204"/>
                          <a:pt x="59" y="204"/>
                        </a:cubicBezTo>
                        <a:lnTo>
                          <a:pt x="59" y="206"/>
                        </a:lnTo>
                        <a:close/>
                        <a:moveTo>
                          <a:pt x="181" y="209"/>
                        </a:moveTo>
                        <a:cubicBezTo>
                          <a:pt x="183" y="208"/>
                          <a:pt x="183" y="208"/>
                          <a:pt x="183" y="208"/>
                        </a:cubicBezTo>
                        <a:cubicBezTo>
                          <a:pt x="183" y="208"/>
                          <a:pt x="183" y="208"/>
                          <a:pt x="183" y="208"/>
                        </a:cubicBezTo>
                        <a:cubicBezTo>
                          <a:pt x="183" y="207"/>
                          <a:pt x="183" y="207"/>
                          <a:pt x="183" y="207"/>
                        </a:cubicBezTo>
                        <a:cubicBezTo>
                          <a:pt x="184" y="207"/>
                          <a:pt x="184" y="207"/>
                          <a:pt x="184" y="207"/>
                        </a:cubicBezTo>
                        <a:cubicBezTo>
                          <a:pt x="184" y="207"/>
                          <a:pt x="184" y="207"/>
                          <a:pt x="184" y="207"/>
                        </a:cubicBezTo>
                        <a:cubicBezTo>
                          <a:pt x="185" y="206"/>
                          <a:pt x="185" y="206"/>
                          <a:pt x="185" y="206"/>
                        </a:cubicBezTo>
                        <a:cubicBezTo>
                          <a:pt x="183" y="206"/>
                          <a:pt x="183" y="206"/>
                          <a:pt x="183" y="206"/>
                        </a:cubicBezTo>
                        <a:cubicBezTo>
                          <a:pt x="182" y="207"/>
                          <a:pt x="182" y="207"/>
                          <a:pt x="182" y="207"/>
                        </a:cubicBezTo>
                        <a:cubicBezTo>
                          <a:pt x="181" y="207"/>
                          <a:pt x="181" y="207"/>
                          <a:pt x="181" y="207"/>
                        </a:cubicBezTo>
                        <a:cubicBezTo>
                          <a:pt x="182" y="208"/>
                          <a:pt x="182" y="208"/>
                          <a:pt x="182" y="208"/>
                        </a:cubicBezTo>
                        <a:cubicBezTo>
                          <a:pt x="182" y="208"/>
                          <a:pt x="182" y="208"/>
                          <a:pt x="182" y="208"/>
                        </a:cubicBezTo>
                        <a:lnTo>
                          <a:pt x="181" y="209"/>
                        </a:lnTo>
                        <a:close/>
                        <a:moveTo>
                          <a:pt x="122" y="207"/>
                        </a:moveTo>
                        <a:cubicBezTo>
                          <a:pt x="122" y="209"/>
                          <a:pt x="122" y="209"/>
                          <a:pt x="122" y="209"/>
                        </a:cubicBezTo>
                        <a:cubicBezTo>
                          <a:pt x="123" y="209"/>
                          <a:pt x="123" y="209"/>
                          <a:pt x="123" y="209"/>
                        </a:cubicBezTo>
                        <a:cubicBezTo>
                          <a:pt x="124" y="209"/>
                          <a:pt x="124" y="209"/>
                          <a:pt x="124" y="209"/>
                        </a:cubicBezTo>
                        <a:cubicBezTo>
                          <a:pt x="125" y="208"/>
                          <a:pt x="125" y="208"/>
                          <a:pt x="125" y="208"/>
                        </a:cubicBezTo>
                        <a:cubicBezTo>
                          <a:pt x="126" y="207"/>
                          <a:pt x="126" y="207"/>
                          <a:pt x="126" y="207"/>
                        </a:cubicBezTo>
                        <a:cubicBezTo>
                          <a:pt x="123" y="207"/>
                          <a:pt x="123" y="207"/>
                          <a:pt x="123" y="207"/>
                        </a:cubicBezTo>
                        <a:cubicBezTo>
                          <a:pt x="123" y="207"/>
                          <a:pt x="123" y="207"/>
                          <a:pt x="123" y="207"/>
                        </a:cubicBezTo>
                        <a:lnTo>
                          <a:pt x="122" y="207"/>
                        </a:lnTo>
                        <a:close/>
                        <a:moveTo>
                          <a:pt x="159" y="208"/>
                        </a:moveTo>
                        <a:cubicBezTo>
                          <a:pt x="159" y="208"/>
                          <a:pt x="159" y="208"/>
                          <a:pt x="159" y="208"/>
                        </a:cubicBezTo>
                        <a:cubicBezTo>
                          <a:pt x="159" y="207"/>
                          <a:pt x="159" y="207"/>
                          <a:pt x="159" y="207"/>
                        </a:cubicBezTo>
                        <a:cubicBezTo>
                          <a:pt x="159" y="207"/>
                          <a:pt x="159" y="207"/>
                          <a:pt x="159" y="207"/>
                        </a:cubicBezTo>
                        <a:cubicBezTo>
                          <a:pt x="159" y="205"/>
                          <a:pt x="159" y="205"/>
                          <a:pt x="159" y="205"/>
                        </a:cubicBezTo>
                        <a:cubicBezTo>
                          <a:pt x="159" y="205"/>
                          <a:pt x="159" y="205"/>
                          <a:pt x="159" y="205"/>
                        </a:cubicBezTo>
                        <a:cubicBezTo>
                          <a:pt x="158" y="205"/>
                          <a:pt x="158" y="205"/>
                          <a:pt x="158" y="205"/>
                        </a:cubicBezTo>
                        <a:cubicBezTo>
                          <a:pt x="158" y="206"/>
                          <a:pt x="158" y="206"/>
                          <a:pt x="158" y="206"/>
                        </a:cubicBezTo>
                        <a:cubicBezTo>
                          <a:pt x="158" y="207"/>
                          <a:pt x="158" y="207"/>
                          <a:pt x="158" y="207"/>
                        </a:cubicBezTo>
                        <a:cubicBezTo>
                          <a:pt x="158" y="208"/>
                          <a:pt x="158" y="208"/>
                          <a:pt x="158" y="208"/>
                        </a:cubicBezTo>
                        <a:cubicBezTo>
                          <a:pt x="158" y="208"/>
                          <a:pt x="158" y="208"/>
                          <a:pt x="158" y="208"/>
                        </a:cubicBezTo>
                        <a:lnTo>
                          <a:pt x="159" y="208"/>
                        </a:lnTo>
                        <a:close/>
                        <a:moveTo>
                          <a:pt x="170" y="203"/>
                        </a:moveTo>
                        <a:cubicBezTo>
                          <a:pt x="170" y="204"/>
                          <a:pt x="170" y="204"/>
                          <a:pt x="170" y="204"/>
                        </a:cubicBezTo>
                        <a:cubicBezTo>
                          <a:pt x="171" y="205"/>
                          <a:pt x="171" y="205"/>
                          <a:pt x="171" y="205"/>
                        </a:cubicBezTo>
                        <a:cubicBezTo>
                          <a:pt x="171" y="205"/>
                          <a:pt x="171" y="205"/>
                          <a:pt x="171" y="205"/>
                        </a:cubicBezTo>
                        <a:cubicBezTo>
                          <a:pt x="171" y="205"/>
                          <a:pt x="171" y="205"/>
                          <a:pt x="172" y="204"/>
                        </a:cubicBezTo>
                        <a:cubicBezTo>
                          <a:pt x="171" y="203"/>
                          <a:pt x="171" y="203"/>
                          <a:pt x="171" y="203"/>
                        </a:cubicBezTo>
                        <a:cubicBezTo>
                          <a:pt x="171" y="203"/>
                          <a:pt x="171" y="203"/>
                          <a:pt x="171" y="203"/>
                        </a:cubicBezTo>
                        <a:cubicBezTo>
                          <a:pt x="171" y="202"/>
                          <a:pt x="171" y="202"/>
                          <a:pt x="171" y="202"/>
                        </a:cubicBezTo>
                        <a:lnTo>
                          <a:pt x="170" y="203"/>
                        </a:lnTo>
                        <a:close/>
                        <a:moveTo>
                          <a:pt x="167" y="203"/>
                        </a:moveTo>
                        <a:cubicBezTo>
                          <a:pt x="168" y="203"/>
                          <a:pt x="168" y="203"/>
                          <a:pt x="168"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2"/>
                          <a:pt x="169" y="202"/>
                          <a:pt x="169" y="202"/>
                        </a:cubicBezTo>
                        <a:cubicBezTo>
                          <a:pt x="167" y="201"/>
                          <a:pt x="167" y="201"/>
                          <a:pt x="167" y="201"/>
                        </a:cubicBezTo>
                        <a:lnTo>
                          <a:pt x="167" y="203"/>
                        </a:lnTo>
                        <a:close/>
                        <a:moveTo>
                          <a:pt x="220" y="198"/>
                        </a:moveTo>
                        <a:cubicBezTo>
                          <a:pt x="219" y="198"/>
                          <a:pt x="219" y="198"/>
                          <a:pt x="219" y="198"/>
                        </a:cubicBezTo>
                        <a:cubicBezTo>
                          <a:pt x="218" y="199"/>
                          <a:pt x="218" y="199"/>
                          <a:pt x="218" y="199"/>
                        </a:cubicBezTo>
                        <a:cubicBezTo>
                          <a:pt x="218" y="200"/>
                          <a:pt x="218" y="200"/>
                          <a:pt x="218" y="200"/>
                        </a:cubicBezTo>
                        <a:cubicBezTo>
                          <a:pt x="217" y="200"/>
                          <a:pt x="217" y="200"/>
                          <a:pt x="217" y="200"/>
                        </a:cubicBezTo>
                        <a:cubicBezTo>
                          <a:pt x="217" y="201"/>
                          <a:pt x="217" y="201"/>
                          <a:pt x="217" y="201"/>
                        </a:cubicBezTo>
                        <a:cubicBezTo>
                          <a:pt x="217" y="202"/>
                          <a:pt x="217" y="202"/>
                          <a:pt x="217" y="202"/>
                        </a:cubicBezTo>
                        <a:cubicBezTo>
                          <a:pt x="217" y="203"/>
                          <a:pt x="217" y="203"/>
                          <a:pt x="217" y="203"/>
                        </a:cubicBezTo>
                        <a:cubicBezTo>
                          <a:pt x="217" y="203"/>
                          <a:pt x="217" y="203"/>
                          <a:pt x="218" y="203"/>
                        </a:cubicBezTo>
                        <a:cubicBezTo>
                          <a:pt x="218" y="203"/>
                          <a:pt x="218" y="203"/>
                          <a:pt x="218" y="202"/>
                        </a:cubicBezTo>
                        <a:cubicBezTo>
                          <a:pt x="219" y="200"/>
                          <a:pt x="219" y="200"/>
                          <a:pt x="219" y="200"/>
                        </a:cubicBezTo>
                        <a:cubicBezTo>
                          <a:pt x="220" y="199"/>
                          <a:pt x="220" y="199"/>
                          <a:pt x="220" y="199"/>
                        </a:cubicBezTo>
                        <a:cubicBezTo>
                          <a:pt x="220" y="199"/>
                          <a:pt x="220" y="199"/>
                          <a:pt x="220" y="199"/>
                        </a:cubicBezTo>
                        <a:cubicBezTo>
                          <a:pt x="221" y="198"/>
                          <a:pt x="221" y="198"/>
                          <a:pt x="221" y="198"/>
                        </a:cubicBezTo>
                        <a:cubicBezTo>
                          <a:pt x="221" y="198"/>
                          <a:pt x="221" y="198"/>
                          <a:pt x="221" y="198"/>
                        </a:cubicBezTo>
                        <a:cubicBezTo>
                          <a:pt x="222" y="198"/>
                          <a:pt x="222" y="198"/>
                          <a:pt x="222" y="198"/>
                        </a:cubicBezTo>
                        <a:cubicBezTo>
                          <a:pt x="220" y="198"/>
                          <a:pt x="220" y="198"/>
                          <a:pt x="220" y="198"/>
                        </a:cubicBezTo>
                        <a:close/>
                        <a:moveTo>
                          <a:pt x="175" y="199"/>
                        </a:moveTo>
                        <a:cubicBezTo>
                          <a:pt x="175" y="199"/>
                          <a:pt x="175" y="199"/>
                          <a:pt x="175" y="199"/>
                        </a:cubicBezTo>
                        <a:cubicBezTo>
                          <a:pt x="175" y="200"/>
                          <a:pt x="175" y="200"/>
                          <a:pt x="175" y="200"/>
                        </a:cubicBezTo>
                        <a:cubicBezTo>
                          <a:pt x="175" y="200"/>
                          <a:pt x="175" y="200"/>
                          <a:pt x="175" y="200"/>
                        </a:cubicBezTo>
                        <a:cubicBezTo>
                          <a:pt x="175" y="200"/>
                          <a:pt x="175" y="200"/>
                          <a:pt x="175" y="200"/>
                        </a:cubicBezTo>
                        <a:cubicBezTo>
                          <a:pt x="175" y="201"/>
                          <a:pt x="175" y="201"/>
                          <a:pt x="175" y="201"/>
                        </a:cubicBezTo>
                        <a:cubicBezTo>
                          <a:pt x="176" y="201"/>
                          <a:pt x="176" y="201"/>
                          <a:pt x="176" y="201"/>
                        </a:cubicBezTo>
                        <a:cubicBezTo>
                          <a:pt x="177" y="200"/>
                          <a:pt x="177" y="200"/>
                          <a:pt x="177" y="200"/>
                        </a:cubicBezTo>
                        <a:cubicBezTo>
                          <a:pt x="178" y="200"/>
                          <a:pt x="178" y="200"/>
                          <a:pt x="178" y="200"/>
                        </a:cubicBezTo>
                        <a:cubicBezTo>
                          <a:pt x="178" y="200"/>
                          <a:pt x="178" y="200"/>
                          <a:pt x="178" y="200"/>
                        </a:cubicBezTo>
                        <a:cubicBezTo>
                          <a:pt x="179" y="201"/>
                          <a:pt x="179" y="201"/>
                          <a:pt x="179" y="201"/>
                        </a:cubicBezTo>
                        <a:cubicBezTo>
                          <a:pt x="179" y="201"/>
                          <a:pt x="179" y="201"/>
                          <a:pt x="179" y="201"/>
                        </a:cubicBezTo>
                        <a:cubicBezTo>
                          <a:pt x="180" y="200"/>
                          <a:pt x="180" y="200"/>
                          <a:pt x="180" y="200"/>
                        </a:cubicBezTo>
                        <a:cubicBezTo>
                          <a:pt x="181" y="200"/>
                          <a:pt x="181" y="200"/>
                          <a:pt x="181" y="200"/>
                        </a:cubicBezTo>
                        <a:cubicBezTo>
                          <a:pt x="181" y="200"/>
                          <a:pt x="181" y="200"/>
                          <a:pt x="181" y="200"/>
                        </a:cubicBezTo>
                        <a:cubicBezTo>
                          <a:pt x="182" y="199"/>
                          <a:pt x="182" y="199"/>
                          <a:pt x="182" y="199"/>
                        </a:cubicBezTo>
                        <a:cubicBezTo>
                          <a:pt x="182" y="199"/>
                          <a:pt x="182" y="199"/>
                          <a:pt x="182" y="199"/>
                        </a:cubicBezTo>
                        <a:cubicBezTo>
                          <a:pt x="182" y="198"/>
                          <a:pt x="182" y="198"/>
                          <a:pt x="182" y="198"/>
                        </a:cubicBezTo>
                        <a:cubicBezTo>
                          <a:pt x="183" y="198"/>
                          <a:pt x="183" y="198"/>
                          <a:pt x="183" y="198"/>
                        </a:cubicBezTo>
                        <a:cubicBezTo>
                          <a:pt x="183" y="197"/>
                          <a:pt x="183" y="197"/>
                          <a:pt x="183" y="197"/>
                        </a:cubicBezTo>
                        <a:cubicBezTo>
                          <a:pt x="182" y="196"/>
                          <a:pt x="182" y="196"/>
                          <a:pt x="182" y="196"/>
                        </a:cubicBezTo>
                        <a:cubicBezTo>
                          <a:pt x="181" y="195"/>
                          <a:pt x="181" y="195"/>
                          <a:pt x="181" y="195"/>
                        </a:cubicBezTo>
                        <a:cubicBezTo>
                          <a:pt x="181" y="196"/>
                          <a:pt x="181" y="196"/>
                          <a:pt x="181" y="196"/>
                        </a:cubicBezTo>
                        <a:cubicBezTo>
                          <a:pt x="180" y="197"/>
                          <a:pt x="180" y="197"/>
                          <a:pt x="180" y="197"/>
                        </a:cubicBezTo>
                        <a:cubicBezTo>
                          <a:pt x="180" y="197"/>
                          <a:pt x="180" y="197"/>
                          <a:pt x="180" y="197"/>
                        </a:cubicBezTo>
                        <a:cubicBezTo>
                          <a:pt x="178" y="197"/>
                          <a:pt x="178" y="197"/>
                          <a:pt x="178" y="197"/>
                        </a:cubicBezTo>
                        <a:cubicBezTo>
                          <a:pt x="178" y="198"/>
                          <a:pt x="178" y="198"/>
                          <a:pt x="178" y="198"/>
                        </a:cubicBezTo>
                        <a:cubicBezTo>
                          <a:pt x="177" y="198"/>
                          <a:pt x="177" y="198"/>
                          <a:pt x="177" y="198"/>
                        </a:cubicBezTo>
                        <a:cubicBezTo>
                          <a:pt x="177" y="198"/>
                          <a:pt x="177" y="198"/>
                          <a:pt x="177" y="198"/>
                        </a:cubicBezTo>
                        <a:lnTo>
                          <a:pt x="175" y="199"/>
                        </a:lnTo>
                        <a:close/>
                        <a:moveTo>
                          <a:pt x="199" y="189"/>
                        </a:moveTo>
                        <a:cubicBezTo>
                          <a:pt x="199" y="189"/>
                          <a:pt x="199" y="189"/>
                          <a:pt x="199" y="189"/>
                        </a:cubicBezTo>
                        <a:cubicBezTo>
                          <a:pt x="199" y="190"/>
                          <a:pt x="199" y="190"/>
                          <a:pt x="199" y="190"/>
                        </a:cubicBezTo>
                        <a:cubicBezTo>
                          <a:pt x="199" y="191"/>
                          <a:pt x="199" y="191"/>
                          <a:pt x="199" y="191"/>
                        </a:cubicBezTo>
                        <a:cubicBezTo>
                          <a:pt x="199" y="191"/>
                          <a:pt x="199" y="191"/>
                          <a:pt x="199" y="191"/>
                        </a:cubicBezTo>
                        <a:cubicBezTo>
                          <a:pt x="198" y="192"/>
                          <a:pt x="198" y="192"/>
                          <a:pt x="198" y="192"/>
                        </a:cubicBezTo>
                        <a:cubicBezTo>
                          <a:pt x="198" y="192"/>
                          <a:pt x="198" y="192"/>
                          <a:pt x="198" y="192"/>
                        </a:cubicBezTo>
                        <a:cubicBezTo>
                          <a:pt x="198" y="193"/>
                          <a:pt x="198" y="193"/>
                          <a:pt x="198" y="193"/>
                        </a:cubicBezTo>
                        <a:cubicBezTo>
                          <a:pt x="198" y="193"/>
                          <a:pt x="198" y="193"/>
                          <a:pt x="198" y="193"/>
                        </a:cubicBezTo>
                        <a:cubicBezTo>
                          <a:pt x="198" y="194"/>
                          <a:pt x="198" y="194"/>
                          <a:pt x="198" y="194"/>
                        </a:cubicBezTo>
                        <a:cubicBezTo>
                          <a:pt x="197" y="194"/>
                          <a:pt x="197" y="194"/>
                          <a:pt x="197" y="194"/>
                        </a:cubicBezTo>
                        <a:cubicBezTo>
                          <a:pt x="196" y="195"/>
                          <a:pt x="196" y="195"/>
                          <a:pt x="196" y="195"/>
                        </a:cubicBezTo>
                        <a:cubicBezTo>
                          <a:pt x="196" y="195"/>
                          <a:pt x="196" y="195"/>
                          <a:pt x="196" y="195"/>
                        </a:cubicBezTo>
                        <a:cubicBezTo>
                          <a:pt x="197" y="196"/>
                          <a:pt x="197" y="196"/>
                          <a:pt x="197" y="196"/>
                        </a:cubicBezTo>
                        <a:cubicBezTo>
                          <a:pt x="196" y="197"/>
                          <a:pt x="196" y="197"/>
                          <a:pt x="196" y="197"/>
                        </a:cubicBezTo>
                        <a:cubicBezTo>
                          <a:pt x="195" y="197"/>
                          <a:pt x="195" y="197"/>
                          <a:pt x="195" y="197"/>
                        </a:cubicBezTo>
                        <a:cubicBezTo>
                          <a:pt x="193" y="198"/>
                          <a:pt x="193" y="198"/>
                          <a:pt x="193" y="198"/>
                        </a:cubicBezTo>
                        <a:cubicBezTo>
                          <a:pt x="193" y="199"/>
                          <a:pt x="193" y="199"/>
                          <a:pt x="193" y="199"/>
                        </a:cubicBezTo>
                        <a:cubicBezTo>
                          <a:pt x="196" y="197"/>
                          <a:pt x="196" y="197"/>
                          <a:pt x="196" y="197"/>
                        </a:cubicBezTo>
                        <a:cubicBezTo>
                          <a:pt x="197" y="197"/>
                          <a:pt x="197" y="197"/>
                          <a:pt x="197" y="197"/>
                        </a:cubicBezTo>
                        <a:cubicBezTo>
                          <a:pt x="197" y="197"/>
                          <a:pt x="197" y="197"/>
                          <a:pt x="197" y="197"/>
                        </a:cubicBezTo>
                        <a:cubicBezTo>
                          <a:pt x="198" y="197"/>
                          <a:pt x="198" y="197"/>
                          <a:pt x="198" y="197"/>
                        </a:cubicBezTo>
                        <a:cubicBezTo>
                          <a:pt x="198" y="197"/>
                          <a:pt x="198" y="197"/>
                          <a:pt x="198" y="197"/>
                        </a:cubicBezTo>
                        <a:cubicBezTo>
                          <a:pt x="198" y="197"/>
                          <a:pt x="198" y="197"/>
                          <a:pt x="198" y="197"/>
                        </a:cubicBezTo>
                        <a:cubicBezTo>
                          <a:pt x="198" y="199"/>
                          <a:pt x="198" y="199"/>
                          <a:pt x="198" y="199"/>
                        </a:cubicBezTo>
                        <a:cubicBezTo>
                          <a:pt x="199" y="198"/>
                          <a:pt x="199" y="198"/>
                          <a:pt x="199" y="198"/>
                        </a:cubicBezTo>
                        <a:cubicBezTo>
                          <a:pt x="200" y="198"/>
                          <a:pt x="200" y="198"/>
                          <a:pt x="200" y="198"/>
                        </a:cubicBezTo>
                        <a:cubicBezTo>
                          <a:pt x="200" y="197"/>
                          <a:pt x="200" y="197"/>
                          <a:pt x="200" y="197"/>
                        </a:cubicBezTo>
                        <a:cubicBezTo>
                          <a:pt x="200" y="196"/>
                          <a:pt x="200" y="196"/>
                          <a:pt x="200" y="196"/>
                        </a:cubicBezTo>
                        <a:cubicBezTo>
                          <a:pt x="200" y="195"/>
                          <a:pt x="200" y="195"/>
                          <a:pt x="200" y="195"/>
                        </a:cubicBezTo>
                        <a:cubicBezTo>
                          <a:pt x="200" y="195"/>
                          <a:pt x="200" y="195"/>
                          <a:pt x="200" y="195"/>
                        </a:cubicBezTo>
                        <a:cubicBezTo>
                          <a:pt x="201" y="194"/>
                          <a:pt x="201" y="194"/>
                          <a:pt x="201" y="194"/>
                        </a:cubicBezTo>
                        <a:cubicBezTo>
                          <a:pt x="201" y="193"/>
                          <a:pt x="201" y="193"/>
                          <a:pt x="201" y="193"/>
                        </a:cubicBezTo>
                        <a:cubicBezTo>
                          <a:pt x="202" y="194"/>
                          <a:pt x="202" y="194"/>
                          <a:pt x="202" y="194"/>
                        </a:cubicBezTo>
                        <a:cubicBezTo>
                          <a:pt x="202" y="194"/>
                          <a:pt x="202" y="194"/>
                          <a:pt x="202" y="194"/>
                        </a:cubicBezTo>
                        <a:cubicBezTo>
                          <a:pt x="203" y="193"/>
                          <a:pt x="203" y="193"/>
                          <a:pt x="203" y="193"/>
                        </a:cubicBezTo>
                        <a:cubicBezTo>
                          <a:pt x="202" y="192"/>
                          <a:pt x="202" y="192"/>
                          <a:pt x="202" y="192"/>
                        </a:cubicBezTo>
                        <a:cubicBezTo>
                          <a:pt x="203" y="192"/>
                          <a:pt x="203" y="192"/>
                          <a:pt x="203" y="192"/>
                        </a:cubicBezTo>
                        <a:cubicBezTo>
                          <a:pt x="205" y="191"/>
                          <a:pt x="205" y="191"/>
                          <a:pt x="205" y="191"/>
                        </a:cubicBezTo>
                        <a:cubicBezTo>
                          <a:pt x="205" y="190"/>
                          <a:pt x="205" y="190"/>
                          <a:pt x="205" y="190"/>
                        </a:cubicBezTo>
                        <a:cubicBezTo>
                          <a:pt x="204" y="190"/>
                          <a:pt x="204" y="190"/>
                          <a:pt x="204" y="190"/>
                        </a:cubicBezTo>
                        <a:cubicBezTo>
                          <a:pt x="204" y="190"/>
                          <a:pt x="204" y="190"/>
                          <a:pt x="204" y="190"/>
                        </a:cubicBezTo>
                        <a:cubicBezTo>
                          <a:pt x="204" y="190"/>
                          <a:pt x="204" y="190"/>
                          <a:pt x="204" y="190"/>
                        </a:cubicBezTo>
                        <a:cubicBezTo>
                          <a:pt x="204" y="189"/>
                          <a:pt x="204" y="189"/>
                          <a:pt x="204" y="189"/>
                        </a:cubicBezTo>
                        <a:cubicBezTo>
                          <a:pt x="205" y="188"/>
                          <a:pt x="205" y="188"/>
                          <a:pt x="205" y="188"/>
                        </a:cubicBezTo>
                        <a:cubicBezTo>
                          <a:pt x="205" y="187"/>
                          <a:pt x="205" y="187"/>
                          <a:pt x="205" y="187"/>
                        </a:cubicBezTo>
                        <a:cubicBezTo>
                          <a:pt x="206" y="188"/>
                          <a:pt x="206" y="188"/>
                          <a:pt x="206" y="188"/>
                        </a:cubicBezTo>
                        <a:cubicBezTo>
                          <a:pt x="207" y="187"/>
                          <a:pt x="207" y="187"/>
                          <a:pt x="207" y="187"/>
                        </a:cubicBezTo>
                        <a:cubicBezTo>
                          <a:pt x="207" y="187"/>
                          <a:pt x="207" y="187"/>
                          <a:pt x="207" y="187"/>
                        </a:cubicBezTo>
                        <a:cubicBezTo>
                          <a:pt x="206" y="187"/>
                          <a:pt x="206" y="187"/>
                          <a:pt x="206" y="187"/>
                        </a:cubicBezTo>
                        <a:cubicBezTo>
                          <a:pt x="206" y="186"/>
                          <a:pt x="206" y="186"/>
                          <a:pt x="206" y="186"/>
                        </a:cubicBezTo>
                        <a:cubicBezTo>
                          <a:pt x="205" y="186"/>
                          <a:pt x="205" y="186"/>
                          <a:pt x="205" y="186"/>
                        </a:cubicBezTo>
                        <a:cubicBezTo>
                          <a:pt x="203" y="187"/>
                          <a:pt x="203" y="187"/>
                          <a:pt x="203" y="187"/>
                        </a:cubicBezTo>
                        <a:cubicBezTo>
                          <a:pt x="203" y="189"/>
                          <a:pt x="203" y="189"/>
                          <a:pt x="203" y="189"/>
                        </a:cubicBezTo>
                        <a:cubicBezTo>
                          <a:pt x="203" y="189"/>
                          <a:pt x="203" y="189"/>
                          <a:pt x="203" y="189"/>
                        </a:cubicBezTo>
                        <a:cubicBezTo>
                          <a:pt x="203" y="189"/>
                          <a:pt x="203" y="189"/>
                          <a:pt x="203" y="189"/>
                        </a:cubicBezTo>
                        <a:cubicBezTo>
                          <a:pt x="202" y="188"/>
                          <a:pt x="202" y="188"/>
                          <a:pt x="202" y="188"/>
                        </a:cubicBezTo>
                        <a:cubicBezTo>
                          <a:pt x="201" y="189"/>
                          <a:pt x="201" y="189"/>
                          <a:pt x="201" y="189"/>
                        </a:cubicBezTo>
                        <a:cubicBezTo>
                          <a:pt x="200" y="189"/>
                          <a:pt x="200" y="189"/>
                          <a:pt x="200" y="189"/>
                        </a:cubicBezTo>
                        <a:cubicBezTo>
                          <a:pt x="200" y="188"/>
                          <a:pt x="200" y="188"/>
                          <a:pt x="200" y="188"/>
                        </a:cubicBezTo>
                        <a:cubicBezTo>
                          <a:pt x="199" y="186"/>
                          <a:pt x="199" y="186"/>
                          <a:pt x="199" y="186"/>
                        </a:cubicBezTo>
                        <a:cubicBezTo>
                          <a:pt x="199" y="186"/>
                          <a:pt x="199" y="186"/>
                          <a:pt x="199" y="186"/>
                        </a:cubicBezTo>
                        <a:cubicBezTo>
                          <a:pt x="199" y="186"/>
                          <a:pt x="199" y="186"/>
                          <a:pt x="199" y="186"/>
                        </a:cubicBezTo>
                        <a:cubicBezTo>
                          <a:pt x="199" y="185"/>
                          <a:pt x="199" y="185"/>
                          <a:pt x="199" y="185"/>
                        </a:cubicBezTo>
                        <a:cubicBezTo>
                          <a:pt x="199" y="183"/>
                          <a:pt x="199" y="183"/>
                          <a:pt x="199" y="183"/>
                        </a:cubicBezTo>
                        <a:cubicBezTo>
                          <a:pt x="199" y="186"/>
                          <a:pt x="199" y="186"/>
                          <a:pt x="199" y="186"/>
                        </a:cubicBezTo>
                        <a:cubicBezTo>
                          <a:pt x="198" y="186"/>
                          <a:pt x="198" y="186"/>
                          <a:pt x="198" y="186"/>
                        </a:cubicBezTo>
                        <a:cubicBezTo>
                          <a:pt x="198" y="187"/>
                          <a:pt x="198" y="187"/>
                          <a:pt x="198" y="187"/>
                        </a:cubicBezTo>
                        <a:cubicBezTo>
                          <a:pt x="199" y="188"/>
                          <a:pt x="199" y="188"/>
                          <a:pt x="199" y="188"/>
                        </a:cubicBezTo>
                        <a:cubicBezTo>
                          <a:pt x="199" y="188"/>
                          <a:pt x="199" y="188"/>
                          <a:pt x="199" y="188"/>
                        </a:cubicBezTo>
                        <a:lnTo>
                          <a:pt x="199" y="189"/>
                        </a:lnTo>
                        <a:close/>
                        <a:moveTo>
                          <a:pt x="227" y="189"/>
                        </a:moveTo>
                        <a:cubicBezTo>
                          <a:pt x="228" y="190"/>
                          <a:pt x="228" y="190"/>
                          <a:pt x="228" y="190"/>
                        </a:cubicBezTo>
                        <a:cubicBezTo>
                          <a:pt x="228" y="190"/>
                          <a:pt x="228" y="190"/>
                          <a:pt x="228" y="190"/>
                        </a:cubicBezTo>
                        <a:cubicBezTo>
                          <a:pt x="228" y="190"/>
                          <a:pt x="228" y="190"/>
                          <a:pt x="228" y="190"/>
                        </a:cubicBezTo>
                        <a:cubicBezTo>
                          <a:pt x="228" y="192"/>
                          <a:pt x="228" y="192"/>
                          <a:pt x="228" y="192"/>
                        </a:cubicBezTo>
                        <a:cubicBezTo>
                          <a:pt x="229" y="194"/>
                          <a:pt x="229" y="194"/>
                          <a:pt x="229" y="194"/>
                        </a:cubicBezTo>
                        <a:cubicBezTo>
                          <a:pt x="230" y="194"/>
                          <a:pt x="230" y="194"/>
                          <a:pt x="230" y="194"/>
                        </a:cubicBezTo>
                        <a:cubicBezTo>
                          <a:pt x="230" y="193"/>
                          <a:pt x="230" y="193"/>
                          <a:pt x="230" y="193"/>
                        </a:cubicBezTo>
                        <a:cubicBezTo>
                          <a:pt x="230" y="192"/>
                          <a:pt x="230" y="192"/>
                          <a:pt x="230" y="192"/>
                        </a:cubicBezTo>
                        <a:cubicBezTo>
                          <a:pt x="229" y="192"/>
                          <a:pt x="229" y="192"/>
                          <a:pt x="229" y="192"/>
                        </a:cubicBezTo>
                        <a:cubicBezTo>
                          <a:pt x="230" y="191"/>
                          <a:pt x="230" y="191"/>
                          <a:pt x="230" y="191"/>
                        </a:cubicBezTo>
                        <a:cubicBezTo>
                          <a:pt x="230" y="191"/>
                          <a:pt x="230" y="191"/>
                          <a:pt x="230" y="191"/>
                        </a:cubicBezTo>
                        <a:cubicBezTo>
                          <a:pt x="231" y="191"/>
                          <a:pt x="231" y="191"/>
                          <a:pt x="231" y="191"/>
                        </a:cubicBezTo>
                        <a:cubicBezTo>
                          <a:pt x="231" y="191"/>
                          <a:pt x="231" y="191"/>
                          <a:pt x="231" y="191"/>
                        </a:cubicBezTo>
                        <a:cubicBezTo>
                          <a:pt x="232" y="191"/>
                          <a:pt x="232" y="191"/>
                          <a:pt x="232" y="191"/>
                        </a:cubicBezTo>
                        <a:cubicBezTo>
                          <a:pt x="233" y="191"/>
                          <a:pt x="233" y="191"/>
                          <a:pt x="233" y="191"/>
                        </a:cubicBezTo>
                        <a:cubicBezTo>
                          <a:pt x="234" y="191"/>
                          <a:pt x="234" y="191"/>
                          <a:pt x="234" y="191"/>
                        </a:cubicBezTo>
                        <a:cubicBezTo>
                          <a:pt x="232" y="190"/>
                          <a:pt x="232" y="190"/>
                          <a:pt x="232" y="190"/>
                        </a:cubicBezTo>
                        <a:cubicBezTo>
                          <a:pt x="231" y="190"/>
                          <a:pt x="231" y="190"/>
                          <a:pt x="231" y="190"/>
                        </a:cubicBezTo>
                        <a:cubicBezTo>
                          <a:pt x="230" y="190"/>
                          <a:pt x="230" y="190"/>
                          <a:pt x="230" y="190"/>
                        </a:cubicBezTo>
                        <a:cubicBezTo>
                          <a:pt x="229" y="190"/>
                          <a:pt x="229" y="190"/>
                          <a:pt x="229" y="190"/>
                        </a:cubicBezTo>
                        <a:cubicBezTo>
                          <a:pt x="229" y="190"/>
                          <a:pt x="229" y="190"/>
                          <a:pt x="229" y="190"/>
                        </a:cubicBezTo>
                        <a:cubicBezTo>
                          <a:pt x="230" y="190"/>
                          <a:pt x="230" y="190"/>
                          <a:pt x="230" y="190"/>
                        </a:cubicBezTo>
                        <a:cubicBezTo>
                          <a:pt x="230" y="190"/>
                          <a:pt x="230" y="190"/>
                          <a:pt x="230" y="190"/>
                        </a:cubicBezTo>
                        <a:cubicBezTo>
                          <a:pt x="229" y="189"/>
                          <a:pt x="229" y="189"/>
                          <a:pt x="229" y="189"/>
                        </a:cubicBezTo>
                        <a:cubicBezTo>
                          <a:pt x="229" y="189"/>
                          <a:pt x="229" y="189"/>
                          <a:pt x="229" y="189"/>
                        </a:cubicBezTo>
                        <a:cubicBezTo>
                          <a:pt x="229" y="188"/>
                          <a:pt x="229" y="188"/>
                          <a:pt x="229" y="188"/>
                        </a:cubicBezTo>
                        <a:cubicBezTo>
                          <a:pt x="229" y="188"/>
                          <a:pt x="229" y="188"/>
                          <a:pt x="229" y="188"/>
                        </a:cubicBezTo>
                        <a:cubicBezTo>
                          <a:pt x="230" y="188"/>
                          <a:pt x="230" y="188"/>
                          <a:pt x="230" y="188"/>
                        </a:cubicBezTo>
                        <a:cubicBezTo>
                          <a:pt x="229" y="187"/>
                          <a:pt x="229" y="187"/>
                          <a:pt x="229" y="187"/>
                        </a:cubicBezTo>
                        <a:cubicBezTo>
                          <a:pt x="227" y="187"/>
                          <a:pt x="227" y="187"/>
                          <a:pt x="227" y="187"/>
                        </a:cubicBezTo>
                        <a:cubicBezTo>
                          <a:pt x="227" y="187"/>
                          <a:pt x="227" y="187"/>
                          <a:pt x="227" y="187"/>
                        </a:cubicBezTo>
                        <a:cubicBezTo>
                          <a:pt x="226" y="186"/>
                          <a:pt x="226" y="186"/>
                          <a:pt x="226" y="186"/>
                        </a:cubicBezTo>
                        <a:cubicBezTo>
                          <a:pt x="225" y="187"/>
                          <a:pt x="225" y="187"/>
                          <a:pt x="225" y="187"/>
                        </a:cubicBezTo>
                        <a:cubicBezTo>
                          <a:pt x="225" y="188"/>
                          <a:pt x="225" y="188"/>
                          <a:pt x="225" y="188"/>
                        </a:cubicBezTo>
                        <a:cubicBezTo>
                          <a:pt x="225" y="188"/>
                          <a:pt x="225" y="188"/>
                          <a:pt x="225" y="188"/>
                        </a:cubicBezTo>
                        <a:cubicBezTo>
                          <a:pt x="226" y="188"/>
                          <a:pt x="226" y="188"/>
                          <a:pt x="226" y="188"/>
                        </a:cubicBezTo>
                        <a:cubicBezTo>
                          <a:pt x="227" y="188"/>
                          <a:pt x="227" y="188"/>
                          <a:pt x="227" y="188"/>
                        </a:cubicBezTo>
                        <a:cubicBezTo>
                          <a:pt x="227" y="188"/>
                          <a:pt x="227" y="188"/>
                          <a:pt x="227" y="188"/>
                        </a:cubicBezTo>
                        <a:lnTo>
                          <a:pt x="227" y="189"/>
                        </a:lnTo>
                        <a:close/>
                        <a:moveTo>
                          <a:pt x="212" y="191"/>
                        </a:moveTo>
                        <a:cubicBezTo>
                          <a:pt x="213" y="191"/>
                          <a:pt x="213" y="191"/>
                          <a:pt x="213" y="191"/>
                        </a:cubicBezTo>
                        <a:cubicBezTo>
                          <a:pt x="213" y="192"/>
                          <a:pt x="213" y="192"/>
                          <a:pt x="213" y="192"/>
                        </a:cubicBezTo>
                        <a:cubicBezTo>
                          <a:pt x="214" y="194"/>
                          <a:pt x="214" y="194"/>
                          <a:pt x="214" y="194"/>
                        </a:cubicBezTo>
                        <a:cubicBezTo>
                          <a:pt x="214" y="191"/>
                          <a:pt x="214" y="191"/>
                          <a:pt x="214" y="191"/>
                        </a:cubicBezTo>
                        <a:cubicBezTo>
                          <a:pt x="213" y="190"/>
                          <a:pt x="213" y="190"/>
                          <a:pt x="213" y="190"/>
                        </a:cubicBezTo>
                        <a:cubicBezTo>
                          <a:pt x="213" y="189"/>
                          <a:pt x="213" y="189"/>
                          <a:pt x="213" y="189"/>
                        </a:cubicBezTo>
                        <a:cubicBezTo>
                          <a:pt x="213" y="188"/>
                          <a:pt x="213" y="188"/>
                          <a:pt x="213" y="188"/>
                        </a:cubicBezTo>
                        <a:cubicBezTo>
                          <a:pt x="212" y="187"/>
                          <a:pt x="212" y="187"/>
                          <a:pt x="212" y="187"/>
                        </a:cubicBezTo>
                        <a:cubicBezTo>
                          <a:pt x="213" y="187"/>
                          <a:pt x="213" y="187"/>
                          <a:pt x="213" y="187"/>
                        </a:cubicBezTo>
                        <a:cubicBezTo>
                          <a:pt x="213" y="186"/>
                          <a:pt x="213" y="186"/>
                          <a:pt x="213" y="186"/>
                        </a:cubicBezTo>
                        <a:cubicBezTo>
                          <a:pt x="212" y="186"/>
                          <a:pt x="212" y="186"/>
                          <a:pt x="212" y="186"/>
                        </a:cubicBezTo>
                        <a:cubicBezTo>
                          <a:pt x="212" y="185"/>
                          <a:pt x="212" y="185"/>
                          <a:pt x="212" y="185"/>
                        </a:cubicBezTo>
                        <a:cubicBezTo>
                          <a:pt x="212" y="184"/>
                          <a:pt x="212" y="184"/>
                          <a:pt x="212" y="184"/>
                        </a:cubicBezTo>
                        <a:cubicBezTo>
                          <a:pt x="211" y="186"/>
                          <a:pt x="211" y="186"/>
                          <a:pt x="211" y="186"/>
                        </a:cubicBezTo>
                        <a:cubicBezTo>
                          <a:pt x="211" y="187"/>
                          <a:pt x="211" y="187"/>
                          <a:pt x="211" y="187"/>
                        </a:cubicBezTo>
                        <a:cubicBezTo>
                          <a:pt x="212" y="188"/>
                          <a:pt x="212" y="188"/>
                          <a:pt x="212" y="188"/>
                        </a:cubicBezTo>
                        <a:cubicBezTo>
                          <a:pt x="212" y="188"/>
                          <a:pt x="212" y="188"/>
                          <a:pt x="212" y="188"/>
                        </a:cubicBezTo>
                        <a:cubicBezTo>
                          <a:pt x="210" y="189"/>
                          <a:pt x="210" y="189"/>
                          <a:pt x="210" y="189"/>
                        </a:cubicBezTo>
                        <a:cubicBezTo>
                          <a:pt x="210" y="190"/>
                          <a:pt x="210" y="190"/>
                          <a:pt x="210" y="190"/>
                        </a:cubicBezTo>
                        <a:cubicBezTo>
                          <a:pt x="210" y="190"/>
                          <a:pt x="210" y="190"/>
                          <a:pt x="210" y="190"/>
                        </a:cubicBezTo>
                        <a:cubicBezTo>
                          <a:pt x="211" y="190"/>
                          <a:pt x="211" y="190"/>
                          <a:pt x="211" y="190"/>
                        </a:cubicBezTo>
                        <a:cubicBezTo>
                          <a:pt x="212" y="190"/>
                          <a:pt x="212" y="190"/>
                          <a:pt x="212" y="190"/>
                        </a:cubicBezTo>
                        <a:lnTo>
                          <a:pt x="212" y="191"/>
                        </a:lnTo>
                        <a:close/>
                        <a:moveTo>
                          <a:pt x="190" y="189"/>
                        </a:moveTo>
                        <a:cubicBezTo>
                          <a:pt x="189" y="190"/>
                          <a:pt x="189" y="190"/>
                          <a:pt x="189" y="190"/>
                        </a:cubicBezTo>
                        <a:cubicBezTo>
                          <a:pt x="189" y="191"/>
                          <a:pt x="189" y="191"/>
                          <a:pt x="189" y="191"/>
                        </a:cubicBezTo>
                        <a:cubicBezTo>
                          <a:pt x="190" y="191"/>
                          <a:pt x="190" y="191"/>
                          <a:pt x="190" y="191"/>
                        </a:cubicBezTo>
                        <a:cubicBezTo>
                          <a:pt x="191" y="191"/>
                          <a:pt x="191" y="191"/>
                          <a:pt x="191" y="191"/>
                        </a:cubicBezTo>
                        <a:cubicBezTo>
                          <a:pt x="191" y="190"/>
                          <a:pt x="191" y="190"/>
                          <a:pt x="191" y="190"/>
                        </a:cubicBezTo>
                        <a:cubicBezTo>
                          <a:pt x="192" y="189"/>
                          <a:pt x="192" y="189"/>
                          <a:pt x="192" y="189"/>
                        </a:cubicBezTo>
                        <a:lnTo>
                          <a:pt x="190" y="189"/>
                        </a:lnTo>
                        <a:close/>
                        <a:moveTo>
                          <a:pt x="62" y="186"/>
                        </a:moveTo>
                        <a:cubicBezTo>
                          <a:pt x="59" y="187"/>
                          <a:pt x="59" y="187"/>
                          <a:pt x="59" y="187"/>
                        </a:cubicBezTo>
                        <a:cubicBezTo>
                          <a:pt x="63" y="187"/>
                          <a:pt x="63" y="187"/>
                          <a:pt x="63" y="187"/>
                        </a:cubicBezTo>
                        <a:cubicBezTo>
                          <a:pt x="63" y="185"/>
                          <a:pt x="63" y="185"/>
                          <a:pt x="63" y="185"/>
                        </a:cubicBezTo>
                        <a:cubicBezTo>
                          <a:pt x="63" y="184"/>
                          <a:pt x="63" y="184"/>
                          <a:pt x="63" y="184"/>
                        </a:cubicBezTo>
                        <a:lnTo>
                          <a:pt x="62" y="186"/>
                        </a:lnTo>
                        <a:close/>
                        <a:moveTo>
                          <a:pt x="237" y="181"/>
                        </a:moveTo>
                        <a:cubicBezTo>
                          <a:pt x="236" y="181"/>
                          <a:pt x="236" y="181"/>
                          <a:pt x="236" y="181"/>
                        </a:cubicBezTo>
                        <a:cubicBezTo>
                          <a:pt x="236" y="182"/>
                          <a:pt x="236" y="182"/>
                          <a:pt x="236" y="182"/>
                        </a:cubicBezTo>
                        <a:cubicBezTo>
                          <a:pt x="235" y="182"/>
                          <a:pt x="235" y="182"/>
                          <a:pt x="235" y="182"/>
                        </a:cubicBezTo>
                        <a:cubicBezTo>
                          <a:pt x="234" y="183"/>
                          <a:pt x="234" y="183"/>
                          <a:pt x="234" y="183"/>
                        </a:cubicBezTo>
                        <a:cubicBezTo>
                          <a:pt x="235" y="183"/>
                          <a:pt x="235" y="183"/>
                          <a:pt x="235" y="183"/>
                        </a:cubicBezTo>
                        <a:cubicBezTo>
                          <a:pt x="235" y="184"/>
                          <a:pt x="235" y="184"/>
                          <a:pt x="235" y="184"/>
                        </a:cubicBezTo>
                        <a:cubicBezTo>
                          <a:pt x="236" y="184"/>
                          <a:pt x="236" y="184"/>
                          <a:pt x="236" y="184"/>
                        </a:cubicBezTo>
                        <a:cubicBezTo>
                          <a:pt x="236" y="185"/>
                          <a:pt x="236" y="185"/>
                          <a:pt x="236" y="185"/>
                        </a:cubicBezTo>
                        <a:cubicBezTo>
                          <a:pt x="236" y="186"/>
                          <a:pt x="236" y="186"/>
                          <a:pt x="236" y="186"/>
                        </a:cubicBezTo>
                        <a:cubicBezTo>
                          <a:pt x="237" y="184"/>
                          <a:pt x="237" y="184"/>
                          <a:pt x="237" y="184"/>
                        </a:cubicBezTo>
                        <a:cubicBezTo>
                          <a:pt x="237" y="183"/>
                          <a:pt x="237" y="183"/>
                          <a:pt x="237" y="183"/>
                        </a:cubicBezTo>
                        <a:cubicBezTo>
                          <a:pt x="238" y="183"/>
                          <a:pt x="238" y="183"/>
                          <a:pt x="238" y="183"/>
                        </a:cubicBezTo>
                        <a:cubicBezTo>
                          <a:pt x="238" y="182"/>
                          <a:pt x="238" y="182"/>
                          <a:pt x="238" y="182"/>
                        </a:cubicBezTo>
                        <a:cubicBezTo>
                          <a:pt x="238" y="181"/>
                          <a:pt x="238" y="181"/>
                          <a:pt x="238" y="181"/>
                        </a:cubicBezTo>
                        <a:cubicBezTo>
                          <a:pt x="238" y="181"/>
                          <a:pt x="238" y="181"/>
                          <a:pt x="238" y="181"/>
                        </a:cubicBezTo>
                        <a:cubicBezTo>
                          <a:pt x="237" y="179"/>
                          <a:pt x="237" y="179"/>
                          <a:pt x="237" y="179"/>
                        </a:cubicBezTo>
                        <a:lnTo>
                          <a:pt x="237" y="181"/>
                        </a:lnTo>
                        <a:close/>
                        <a:moveTo>
                          <a:pt x="191" y="180"/>
                        </a:moveTo>
                        <a:cubicBezTo>
                          <a:pt x="189" y="182"/>
                          <a:pt x="189" y="182"/>
                          <a:pt x="189" y="182"/>
                        </a:cubicBezTo>
                        <a:cubicBezTo>
                          <a:pt x="189" y="183"/>
                          <a:pt x="189" y="183"/>
                          <a:pt x="189" y="183"/>
                        </a:cubicBezTo>
                        <a:cubicBezTo>
                          <a:pt x="189" y="184"/>
                          <a:pt x="189" y="184"/>
                          <a:pt x="189" y="184"/>
                        </a:cubicBezTo>
                        <a:cubicBezTo>
                          <a:pt x="190" y="185"/>
                          <a:pt x="190" y="185"/>
                          <a:pt x="190" y="185"/>
                        </a:cubicBezTo>
                        <a:cubicBezTo>
                          <a:pt x="190" y="185"/>
                          <a:pt x="190" y="185"/>
                          <a:pt x="190" y="185"/>
                        </a:cubicBezTo>
                        <a:cubicBezTo>
                          <a:pt x="190" y="184"/>
                          <a:pt x="190" y="184"/>
                          <a:pt x="190" y="184"/>
                        </a:cubicBezTo>
                        <a:cubicBezTo>
                          <a:pt x="190" y="183"/>
                          <a:pt x="190" y="183"/>
                          <a:pt x="190" y="183"/>
                        </a:cubicBezTo>
                        <a:cubicBezTo>
                          <a:pt x="190" y="183"/>
                          <a:pt x="190" y="183"/>
                          <a:pt x="190" y="183"/>
                        </a:cubicBezTo>
                        <a:cubicBezTo>
                          <a:pt x="191" y="183"/>
                          <a:pt x="191" y="183"/>
                          <a:pt x="191" y="183"/>
                        </a:cubicBezTo>
                        <a:cubicBezTo>
                          <a:pt x="192" y="182"/>
                          <a:pt x="192" y="182"/>
                          <a:pt x="192" y="182"/>
                        </a:cubicBezTo>
                        <a:cubicBezTo>
                          <a:pt x="193" y="182"/>
                          <a:pt x="193" y="182"/>
                          <a:pt x="193" y="182"/>
                        </a:cubicBezTo>
                        <a:cubicBezTo>
                          <a:pt x="194" y="182"/>
                          <a:pt x="194" y="182"/>
                          <a:pt x="194" y="182"/>
                        </a:cubicBezTo>
                        <a:cubicBezTo>
                          <a:pt x="195" y="182"/>
                          <a:pt x="195" y="182"/>
                          <a:pt x="195" y="182"/>
                        </a:cubicBezTo>
                        <a:cubicBezTo>
                          <a:pt x="195" y="182"/>
                          <a:pt x="195" y="182"/>
                          <a:pt x="195" y="182"/>
                        </a:cubicBezTo>
                        <a:cubicBezTo>
                          <a:pt x="196" y="182"/>
                          <a:pt x="196" y="182"/>
                          <a:pt x="196" y="182"/>
                        </a:cubicBezTo>
                        <a:cubicBezTo>
                          <a:pt x="197" y="182"/>
                          <a:pt x="197" y="182"/>
                          <a:pt x="197" y="182"/>
                        </a:cubicBezTo>
                        <a:cubicBezTo>
                          <a:pt x="196" y="181"/>
                          <a:pt x="196" y="181"/>
                          <a:pt x="196" y="181"/>
                        </a:cubicBezTo>
                        <a:cubicBezTo>
                          <a:pt x="195" y="180"/>
                          <a:pt x="195" y="180"/>
                          <a:pt x="195" y="180"/>
                        </a:cubicBezTo>
                        <a:cubicBezTo>
                          <a:pt x="195" y="180"/>
                          <a:pt x="195" y="180"/>
                          <a:pt x="195" y="180"/>
                        </a:cubicBezTo>
                        <a:cubicBezTo>
                          <a:pt x="195" y="180"/>
                          <a:pt x="195" y="180"/>
                          <a:pt x="195" y="180"/>
                        </a:cubicBezTo>
                        <a:cubicBezTo>
                          <a:pt x="194" y="180"/>
                          <a:pt x="194" y="180"/>
                          <a:pt x="194" y="180"/>
                        </a:cubicBezTo>
                        <a:cubicBezTo>
                          <a:pt x="193" y="180"/>
                          <a:pt x="193" y="180"/>
                          <a:pt x="193" y="180"/>
                        </a:cubicBezTo>
                        <a:cubicBezTo>
                          <a:pt x="192" y="180"/>
                          <a:pt x="192" y="180"/>
                          <a:pt x="192" y="180"/>
                        </a:cubicBezTo>
                        <a:lnTo>
                          <a:pt x="191" y="180"/>
                        </a:lnTo>
                        <a:close/>
                        <a:moveTo>
                          <a:pt x="152" y="179"/>
                        </a:moveTo>
                        <a:cubicBezTo>
                          <a:pt x="151" y="180"/>
                          <a:pt x="151" y="180"/>
                          <a:pt x="151" y="180"/>
                        </a:cubicBezTo>
                        <a:cubicBezTo>
                          <a:pt x="150" y="181"/>
                          <a:pt x="150" y="181"/>
                          <a:pt x="150" y="181"/>
                        </a:cubicBezTo>
                        <a:cubicBezTo>
                          <a:pt x="150" y="182"/>
                          <a:pt x="150" y="182"/>
                          <a:pt x="150" y="182"/>
                        </a:cubicBezTo>
                        <a:cubicBezTo>
                          <a:pt x="151" y="182"/>
                          <a:pt x="151" y="182"/>
                          <a:pt x="151" y="182"/>
                        </a:cubicBezTo>
                        <a:cubicBezTo>
                          <a:pt x="151" y="183"/>
                          <a:pt x="151" y="183"/>
                          <a:pt x="151" y="183"/>
                        </a:cubicBezTo>
                        <a:cubicBezTo>
                          <a:pt x="152" y="183"/>
                          <a:pt x="152" y="183"/>
                          <a:pt x="152" y="183"/>
                        </a:cubicBezTo>
                        <a:cubicBezTo>
                          <a:pt x="152" y="184"/>
                          <a:pt x="152" y="184"/>
                          <a:pt x="152" y="184"/>
                        </a:cubicBezTo>
                        <a:cubicBezTo>
                          <a:pt x="153" y="185"/>
                          <a:pt x="153" y="185"/>
                          <a:pt x="153" y="185"/>
                        </a:cubicBezTo>
                        <a:cubicBezTo>
                          <a:pt x="154" y="185"/>
                          <a:pt x="154" y="185"/>
                          <a:pt x="154" y="185"/>
                        </a:cubicBezTo>
                        <a:cubicBezTo>
                          <a:pt x="153" y="184"/>
                          <a:pt x="153" y="184"/>
                          <a:pt x="153" y="184"/>
                        </a:cubicBezTo>
                        <a:cubicBezTo>
                          <a:pt x="153" y="184"/>
                          <a:pt x="153" y="184"/>
                          <a:pt x="153" y="184"/>
                        </a:cubicBezTo>
                        <a:cubicBezTo>
                          <a:pt x="154" y="184"/>
                          <a:pt x="154" y="184"/>
                          <a:pt x="154" y="184"/>
                        </a:cubicBezTo>
                        <a:cubicBezTo>
                          <a:pt x="153" y="183"/>
                          <a:pt x="153" y="183"/>
                          <a:pt x="153" y="183"/>
                        </a:cubicBezTo>
                        <a:cubicBezTo>
                          <a:pt x="153" y="183"/>
                          <a:pt x="153" y="183"/>
                          <a:pt x="153" y="183"/>
                        </a:cubicBezTo>
                        <a:cubicBezTo>
                          <a:pt x="154" y="182"/>
                          <a:pt x="154" y="182"/>
                          <a:pt x="154" y="182"/>
                        </a:cubicBezTo>
                        <a:cubicBezTo>
                          <a:pt x="154" y="182"/>
                          <a:pt x="154" y="182"/>
                          <a:pt x="154" y="182"/>
                        </a:cubicBezTo>
                        <a:cubicBezTo>
                          <a:pt x="154" y="181"/>
                          <a:pt x="154" y="181"/>
                          <a:pt x="154" y="181"/>
                        </a:cubicBezTo>
                        <a:cubicBezTo>
                          <a:pt x="155" y="182"/>
                          <a:pt x="155" y="182"/>
                          <a:pt x="155" y="182"/>
                        </a:cubicBezTo>
                        <a:cubicBezTo>
                          <a:pt x="155" y="181"/>
                          <a:pt x="155" y="181"/>
                          <a:pt x="155" y="181"/>
                        </a:cubicBezTo>
                        <a:cubicBezTo>
                          <a:pt x="156" y="182"/>
                          <a:pt x="156" y="182"/>
                          <a:pt x="156" y="182"/>
                        </a:cubicBezTo>
                        <a:cubicBezTo>
                          <a:pt x="157" y="182"/>
                          <a:pt x="157" y="182"/>
                          <a:pt x="157" y="182"/>
                        </a:cubicBezTo>
                        <a:cubicBezTo>
                          <a:pt x="157" y="181"/>
                          <a:pt x="157" y="181"/>
                          <a:pt x="157" y="181"/>
                        </a:cubicBezTo>
                        <a:cubicBezTo>
                          <a:pt x="158" y="182"/>
                          <a:pt x="158" y="182"/>
                          <a:pt x="158" y="182"/>
                        </a:cubicBezTo>
                        <a:cubicBezTo>
                          <a:pt x="158" y="182"/>
                          <a:pt x="158" y="182"/>
                          <a:pt x="158" y="182"/>
                        </a:cubicBezTo>
                        <a:cubicBezTo>
                          <a:pt x="158" y="183"/>
                          <a:pt x="158" y="183"/>
                          <a:pt x="158" y="183"/>
                        </a:cubicBezTo>
                        <a:cubicBezTo>
                          <a:pt x="159" y="182"/>
                          <a:pt x="159" y="182"/>
                          <a:pt x="159" y="182"/>
                        </a:cubicBezTo>
                        <a:cubicBezTo>
                          <a:pt x="160" y="182"/>
                          <a:pt x="160" y="182"/>
                          <a:pt x="160" y="182"/>
                        </a:cubicBezTo>
                        <a:cubicBezTo>
                          <a:pt x="161" y="183"/>
                          <a:pt x="161" y="183"/>
                          <a:pt x="161" y="183"/>
                        </a:cubicBezTo>
                        <a:cubicBezTo>
                          <a:pt x="161" y="183"/>
                          <a:pt x="161" y="183"/>
                          <a:pt x="161" y="183"/>
                        </a:cubicBezTo>
                        <a:cubicBezTo>
                          <a:pt x="161" y="183"/>
                          <a:pt x="161" y="183"/>
                          <a:pt x="161" y="183"/>
                        </a:cubicBezTo>
                        <a:cubicBezTo>
                          <a:pt x="161" y="183"/>
                          <a:pt x="161" y="183"/>
                          <a:pt x="161" y="183"/>
                        </a:cubicBezTo>
                        <a:cubicBezTo>
                          <a:pt x="162" y="182"/>
                          <a:pt x="162" y="182"/>
                          <a:pt x="162" y="182"/>
                        </a:cubicBezTo>
                        <a:cubicBezTo>
                          <a:pt x="164" y="182"/>
                          <a:pt x="164" y="182"/>
                          <a:pt x="164" y="182"/>
                        </a:cubicBezTo>
                        <a:cubicBezTo>
                          <a:pt x="164" y="182"/>
                          <a:pt x="164" y="182"/>
                          <a:pt x="164" y="182"/>
                        </a:cubicBezTo>
                        <a:cubicBezTo>
                          <a:pt x="164" y="181"/>
                          <a:pt x="164" y="181"/>
                          <a:pt x="164" y="181"/>
                        </a:cubicBezTo>
                        <a:cubicBezTo>
                          <a:pt x="164" y="181"/>
                          <a:pt x="164" y="181"/>
                          <a:pt x="164" y="181"/>
                        </a:cubicBezTo>
                        <a:cubicBezTo>
                          <a:pt x="164" y="180"/>
                          <a:pt x="164" y="180"/>
                          <a:pt x="164" y="180"/>
                        </a:cubicBezTo>
                        <a:cubicBezTo>
                          <a:pt x="165" y="180"/>
                          <a:pt x="165" y="180"/>
                          <a:pt x="165" y="180"/>
                        </a:cubicBezTo>
                        <a:cubicBezTo>
                          <a:pt x="166" y="180"/>
                          <a:pt x="166" y="180"/>
                          <a:pt x="166" y="180"/>
                        </a:cubicBezTo>
                        <a:cubicBezTo>
                          <a:pt x="166" y="179"/>
                          <a:pt x="166" y="179"/>
                          <a:pt x="166" y="179"/>
                        </a:cubicBezTo>
                        <a:cubicBezTo>
                          <a:pt x="166" y="179"/>
                          <a:pt x="166" y="179"/>
                          <a:pt x="166" y="179"/>
                        </a:cubicBezTo>
                        <a:cubicBezTo>
                          <a:pt x="167" y="178"/>
                          <a:pt x="167" y="178"/>
                          <a:pt x="167" y="178"/>
                        </a:cubicBezTo>
                        <a:cubicBezTo>
                          <a:pt x="168" y="178"/>
                          <a:pt x="168" y="178"/>
                          <a:pt x="168" y="178"/>
                        </a:cubicBezTo>
                        <a:cubicBezTo>
                          <a:pt x="169" y="179"/>
                          <a:pt x="169" y="179"/>
                          <a:pt x="169" y="179"/>
                        </a:cubicBezTo>
                        <a:cubicBezTo>
                          <a:pt x="169" y="178"/>
                          <a:pt x="169" y="178"/>
                          <a:pt x="169" y="178"/>
                        </a:cubicBezTo>
                        <a:cubicBezTo>
                          <a:pt x="171" y="178"/>
                          <a:pt x="171" y="178"/>
                          <a:pt x="171" y="178"/>
                        </a:cubicBezTo>
                        <a:cubicBezTo>
                          <a:pt x="171" y="179"/>
                          <a:pt x="171" y="179"/>
                          <a:pt x="171" y="179"/>
                        </a:cubicBezTo>
                        <a:cubicBezTo>
                          <a:pt x="173" y="179"/>
                          <a:pt x="173" y="179"/>
                          <a:pt x="173" y="179"/>
                        </a:cubicBezTo>
                        <a:cubicBezTo>
                          <a:pt x="173" y="179"/>
                          <a:pt x="173" y="179"/>
                          <a:pt x="173" y="179"/>
                        </a:cubicBezTo>
                        <a:cubicBezTo>
                          <a:pt x="174" y="179"/>
                          <a:pt x="174" y="179"/>
                          <a:pt x="174" y="179"/>
                        </a:cubicBezTo>
                        <a:cubicBezTo>
                          <a:pt x="175" y="179"/>
                          <a:pt x="175" y="179"/>
                          <a:pt x="175" y="179"/>
                        </a:cubicBezTo>
                        <a:cubicBezTo>
                          <a:pt x="177" y="179"/>
                          <a:pt x="177" y="179"/>
                          <a:pt x="177" y="179"/>
                        </a:cubicBezTo>
                        <a:cubicBezTo>
                          <a:pt x="177" y="179"/>
                          <a:pt x="177" y="179"/>
                          <a:pt x="177" y="179"/>
                        </a:cubicBezTo>
                        <a:cubicBezTo>
                          <a:pt x="178" y="179"/>
                          <a:pt x="178" y="179"/>
                          <a:pt x="178" y="179"/>
                        </a:cubicBezTo>
                        <a:cubicBezTo>
                          <a:pt x="178" y="178"/>
                          <a:pt x="178" y="178"/>
                          <a:pt x="178" y="178"/>
                        </a:cubicBezTo>
                        <a:cubicBezTo>
                          <a:pt x="179" y="177"/>
                          <a:pt x="179" y="177"/>
                          <a:pt x="179" y="177"/>
                        </a:cubicBezTo>
                        <a:cubicBezTo>
                          <a:pt x="180" y="177"/>
                          <a:pt x="180" y="177"/>
                          <a:pt x="180" y="177"/>
                        </a:cubicBezTo>
                        <a:cubicBezTo>
                          <a:pt x="180" y="177"/>
                          <a:pt x="180" y="177"/>
                          <a:pt x="180" y="177"/>
                        </a:cubicBezTo>
                        <a:cubicBezTo>
                          <a:pt x="180" y="178"/>
                          <a:pt x="180" y="178"/>
                          <a:pt x="180" y="178"/>
                        </a:cubicBezTo>
                        <a:cubicBezTo>
                          <a:pt x="182" y="178"/>
                          <a:pt x="182" y="178"/>
                          <a:pt x="182" y="178"/>
                        </a:cubicBezTo>
                        <a:cubicBezTo>
                          <a:pt x="182" y="178"/>
                          <a:pt x="182" y="178"/>
                          <a:pt x="182" y="178"/>
                        </a:cubicBezTo>
                        <a:cubicBezTo>
                          <a:pt x="185" y="179"/>
                          <a:pt x="185" y="179"/>
                          <a:pt x="185" y="179"/>
                        </a:cubicBezTo>
                        <a:cubicBezTo>
                          <a:pt x="186" y="179"/>
                          <a:pt x="186" y="179"/>
                          <a:pt x="186" y="179"/>
                        </a:cubicBezTo>
                        <a:cubicBezTo>
                          <a:pt x="188" y="179"/>
                          <a:pt x="188" y="179"/>
                          <a:pt x="188" y="179"/>
                        </a:cubicBezTo>
                        <a:cubicBezTo>
                          <a:pt x="188" y="178"/>
                          <a:pt x="188" y="178"/>
                          <a:pt x="188" y="178"/>
                        </a:cubicBezTo>
                        <a:cubicBezTo>
                          <a:pt x="187" y="178"/>
                          <a:pt x="187" y="178"/>
                          <a:pt x="187" y="178"/>
                        </a:cubicBezTo>
                        <a:cubicBezTo>
                          <a:pt x="185" y="178"/>
                          <a:pt x="185" y="178"/>
                          <a:pt x="185" y="178"/>
                        </a:cubicBezTo>
                        <a:cubicBezTo>
                          <a:pt x="183" y="177"/>
                          <a:pt x="183" y="177"/>
                          <a:pt x="183" y="177"/>
                        </a:cubicBezTo>
                        <a:cubicBezTo>
                          <a:pt x="182" y="176"/>
                          <a:pt x="182" y="176"/>
                          <a:pt x="182" y="176"/>
                        </a:cubicBezTo>
                        <a:cubicBezTo>
                          <a:pt x="180" y="176"/>
                          <a:pt x="180" y="176"/>
                          <a:pt x="180" y="176"/>
                        </a:cubicBezTo>
                        <a:cubicBezTo>
                          <a:pt x="179" y="175"/>
                          <a:pt x="179" y="175"/>
                          <a:pt x="179" y="175"/>
                        </a:cubicBezTo>
                        <a:cubicBezTo>
                          <a:pt x="177" y="175"/>
                          <a:pt x="177" y="175"/>
                          <a:pt x="177" y="175"/>
                        </a:cubicBezTo>
                        <a:cubicBezTo>
                          <a:pt x="177" y="174"/>
                          <a:pt x="177" y="174"/>
                          <a:pt x="177" y="174"/>
                        </a:cubicBezTo>
                        <a:cubicBezTo>
                          <a:pt x="176" y="175"/>
                          <a:pt x="176" y="175"/>
                          <a:pt x="176" y="175"/>
                        </a:cubicBezTo>
                        <a:cubicBezTo>
                          <a:pt x="176" y="175"/>
                          <a:pt x="176" y="175"/>
                          <a:pt x="176" y="175"/>
                        </a:cubicBezTo>
                        <a:cubicBezTo>
                          <a:pt x="175" y="175"/>
                          <a:pt x="175" y="175"/>
                          <a:pt x="175" y="175"/>
                        </a:cubicBezTo>
                        <a:cubicBezTo>
                          <a:pt x="174" y="175"/>
                          <a:pt x="174" y="175"/>
                          <a:pt x="174" y="175"/>
                        </a:cubicBezTo>
                        <a:cubicBezTo>
                          <a:pt x="174" y="175"/>
                          <a:pt x="174" y="175"/>
                          <a:pt x="174" y="175"/>
                        </a:cubicBezTo>
                        <a:cubicBezTo>
                          <a:pt x="175" y="174"/>
                          <a:pt x="175" y="174"/>
                          <a:pt x="175" y="174"/>
                        </a:cubicBezTo>
                        <a:cubicBezTo>
                          <a:pt x="175" y="174"/>
                          <a:pt x="175" y="174"/>
                          <a:pt x="175" y="174"/>
                        </a:cubicBezTo>
                        <a:cubicBezTo>
                          <a:pt x="173" y="173"/>
                          <a:pt x="173" y="173"/>
                          <a:pt x="173" y="173"/>
                        </a:cubicBezTo>
                        <a:cubicBezTo>
                          <a:pt x="174" y="173"/>
                          <a:pt x="174" y="173"/>
                          <a:pt x="174" y="173"/>
                        </a:cubicBezTo>
                        <a:cubicBezTo>
                          <a:pt x="173" y="172"/>
                          <a:pt x="173" y="172"/>
                          <a:pt x="173" y="172"/>
                        </a:cubicBezTo>
                        <a:cubicBezTo>
                          <a:pt x="171" y="172"/>
                          <a:pt x="171" y="172"/>
                          <a:pt x="171" y="172"/>
                        </a:cubicBezTo>
                        <a:cubicBezTo>
                          <a:pt x="170" y="173"/>
                          <a:pt x="170" y="173"/>
                          <a:pt x="170" y="173"/>
                        </a:cubicBezTo>
                        <a:cubicBezTo>
                          <a:pt x="169" y="173"/>
                          <a:pt x="169" y="173"/>
                          <a:pt x="169" y="173"/>
                        </a:cubicBezTo>
                        <a:cubicBezTo>
                          <a:pt x="169" y="173"/>
                          <a:pt x="169" y="173"/>
                          <a:pt x="169" y="173"/>
                        </a:cubicBezTo>
                        <a:cubicBezTo>
                          <a:pt x="169" y="174"/>
                          <a:pt x="169" y="174"/>
                          <a:pt x="169" y="174"/>
                        </a:cubicBezTo>
                        <a:cubicBezTo>
                          <a:pt x="169" y="174"/>
                          <a:pt x="169" y="174"/>
                          <a:pt x="169" y="174"/>
                        </a:cubicBezTo>
                        <a:cubicBezTo>
                          <a:pt x="167" y="175"/>
                          <a:pt x="167" y="175"/>
                          <a:pt x="167" y="175"/>
                        </a:cubicBezTo>
                        <a:cubicBezTo>
                          <a:pt x="165" y="176"/>
                          <a:pt x="165" y="176"/>
                          <a:pt x="165" y="176"/>
                        </a:cubicBezTo>
                        <a:cubicBezTo>
                          <a:pt x="164" y="176"/>
                          <a:pt x="164" y="176"/>
                          <a:pt x="164" y="176"/>
                        </a:cubicBezTo>
                        <a:cubicBezTo>
                          <a:pt x="163" y="177"/>
                          <a:pt x="163" y="177"/>
                          <a:pt x="163" y="177"/>
                        </a:cubicBezTo>
                        <a:cubicBezTo>
                          <a:pt x="161" y="180"/>
                          <a:pt x="161" y="180"/>
                          <a:pt x="161" y="180"/>
                        </a:cubicBezTo>
                        <a:cubicBezTo>
                          <a:pt x="160" y="180"/>
                          <a:pt x="160" y="180"/>
                          <a:pt x="160" y="180"/>
                        </a:cubicBezTo>
                        <a:cubicBezTo>
                          <a:pt x="159" y="180"/>
                          <a:pt x="159" y="180"/>
                          <a:pt x="159" y="180"/>
                        </a:cubicBezTo>
                        <a:cubicBezTo>
                          <a:pt x="159" y="180"/>
                          <a:pt x="159" y="180"/>
                          <a:pt x="159" y="180"/>
                        </a:cubicBezTo>
                        <a:cubicBezTo>
                          <a:pt x="158" y="180"/>
                          <a:pt x="158" y="180"/>
                          <a:pt x="158" y="180"/>
                        </a:cubicBezTo>
                        <a:cubicBezTo>
                          <a:pt x="158" y="180"/>
                          <a:pt x="158" y="180"/>
                          <a:pt x="158" y="180"/>
                        </a:cubicBezTo>
                        <a:cubicBezTo>
                          <a:pt x="157" y="180"/>
                          <a:pt x="157" y="180"/>
                          <a:pt x="157" y="180"/>
                        </a:cubicBezTo>
                        <a:cubicBezTo>
                          <a:pt x="155" y="181"/>
                          <a:pt x="155" y="181"/>
                          <a:pt x="155" y="181"/>
                        </a:cubicBezTo>
                        <a:cubicBezTo>
                          <a:pt x="155" y="180"/>
                          <a:pt x="155" y="180"/>
                          <a:pt x="155" y="180"/>
                        </a:cubicBezTo>
                        <a:cubicBezTo>
                          <a:pt x="153" y="180"/>
                          <a:pt x="153" y="180"/>
                          <a:pt x="153" y="180"/>
                        </a:cubicBezTo>
                        <a:cubicBezTo>
                          <a:pt x="153" y="180"/>
                          <a:pt x="153" y="180"/>
                          <a:pt x="153" y="180"/>
                        </a:cubicBezTo>
                        <a:cubicBezTo>
                          <a:pt x="154" y="179"/>
                          <a:pt x="154" y="179"/>
                          <a:pt x="154" y="179"/>
                        </a:cubicBezTo>
                        <a:cubicBezTo>
                          <a:pt x="154" y="178"/>
                          <a:pt x="154" y="178"/>
                          <a:pt x="154" y="178"/>
                        </a:cubicBezTo>
                        <a:cubicBezTo>
                          <a:pt x="154" y="178"/>
                          <a:pt x="154" y="178"/>
                          <a:pt x="154" y="178"/>
                        </a:cubicBezTo>
                        <a:lnTo>
                          <a:pt x="152" y="179"/>
                        </a:lnTo>
                        <a:close/>
                        <a:moveTo>
                          <a:pt x="222" y="181"/>
                        </a:moveTo>
                        <a:cubicBezTo>
                          <a:pt x="222" y="182"/>
                          <a:pt x="222" y="182"/>
                          <a:pt x="222" y="182"/>
                        </a:cubicBezTo>
                        <a:cubicBezTo>
                          <a:pt x="222" y="182"/>
                          <a:pt x="222" y="182"/>
                          <a:pt x="222" y="182"/>
                        </a:cubicBezTo>
                        <a:cubicBezTo>
                          <a:pt x="222" y="182"/>
                          <a:pt x="222" y="182"/>
                          <a:pt x="222" y="182"/>
                        </a:cubicBezTo>
                        <a:cubicBezTo>
                          <a:pt x="222" y="182"/>
                          <a:pt x="223" y="182"/>
                          <a:pt x="223" y="182"/>
                        </a:cubicBezTo>
                        <a:cubicBezTo>
                          <a:pt x="223" y="182"/>
                          <a:pt x="223" y="182"/>
                          <a:pt x="223" y="182"/>
                        </a:cubicBezTo>
                        <a:cubicBezTo>
                          <a:pt x="224" y="182"/>
                          <a:pt x="224" y="182"/>
                          <a:pt x="224" y="182"/>
                        </a:cubicBezTo>
                        <a:cubicBezTo>
                          <a:pt x="225" y="182"/>
                          <a:pt x="225" y="182"/>
                          <a:pt x="225" y="182"/>
                        </a:cubicBezTo>
                        <a:cubicBezTo>
                          <a:pt x="226" y="180"/>
                          <a:pt x="226" y="180"/>
                          <a:pt x="226" y="180"/>
                        </a:cubicBezTo>
                        <a:cubicBezTo>
                          <a:pt x="226" y="180"/>
                          <a:pt x="226" y="180"/>
                          <a:pt x="226" y="180"/>
                        </a:cubicBezTo>
                        <a:cubicBezTo>
                          <a:pt x="224" y="180"/>
                          <a:pt x="224" y="180"/>
                          <a:pt x="224" y="180"/>
                        </a:cubicBezTo>
                        <a:cubicBezTo>
                          <a:pt x="224" y="179"/>
                          <a:pt x="224" y="179"/>
                          <a:pt x="224" y="179"/>
                        </a:cubicBezTo>
                        <a:lnTo>
                          <a:pt x="222" y="181"/>
                        </a:lnTo>
                        <a:close/>
                        <a:moveTo>
                          <a:pt x="227" y="178"/>
                        </a:moveTo>
                        <a:cubicBezTo>
                          <a:pt x="227" y="178"/>
                          <a:pt x="227" y="178"/>
                          <a:pt x="227" y="178"/>
                        </a:cubicBezTo>
                        <a:cubicBezTo>
                          <a:pt x="226" y="179"/>
                          <a:pt x="226" y="179"/>
                          <a:pt x="226" y="179"/>
                        </a:cubicBezTo>
                        <a:cubicBezTo>
                          <a:pt x="226" y="180"/>
                          <a:pt x="226" y="180"/>
                          <a:pt x="226" y="180"/>
                        </a:cubicBezTo>
                        <a:cubicBezTo>
                          <a:pt x="228" y="179"/>
                          <a:pt x="228" y="179"/>
                          <a:pt x="228" y="179"/>
                        </a:cubicBezTo>
                        <a:cubicBezTo>
                          <a:pt x="228" y="178"/>
                          <a:pt x="228" y="178"/>
                          <a:pt x="228" y="178"/>
                        </a:cubicBezTo>
                        <a:cubicBezTo>
                          <a:pt x="228" y="177"/>
                          <a:pt x="228" y="177"/>
                          <a:pt x="228" y="177"/>
                        </a:cubicBezTo>
                        <a:cubicBezTo>
                          <a:pt x="228" y="177"/>
                          <a:pt x="228" y="177"/>
                          <a:pt x="228" y="177"/>
                        </a:cubicBezTo>
                        <a:cubicBezTo>
                          <a:pt x="228" y="176"/>
                          <a:pt x="228" y="176"/>
                          <a:pt x="228" y="176"/>
                        </a:cubicBezTo>
                        <a:cubicBezTo>
                          <a:pt x="229" y="175"/>
                          <a:pt x="229" y="175"/>
                          <a:pt x="229" y="175"/>
                        </a:cubicBezTo>
                        <a:cubicBezTo>
                          <a:pt x="230" y="175"/>
                          <a:pt x="230" y="175"/>
                          <a:pt x="230" y="175"/>
                        </a:cubicBezTo>
                        <a:cubicBezTo>
                          <a:pt x="229" y="174"/>
                          <a:pt x="229" y="174"/>
                          <a:pt x="229" y="174"/>
                        </a:cubicBezTo>
                        <a:cubicBezTo>
                          <a:pt x="230" y="174"/>
                          <a:pt x="230" y="174"/>
                          <a:pt x="230" y="174"/>
                        </a:cubicBezTo>
                        <a:cubicBezTo>
                          <a:pt x="230" y="174"/>
                          <a:pt x="230" y="174"/>
                          <a:pt x="230" y="174"/>
                        </a:cubicBezTo>
                        <a:cubicBezTo>
                          <a:pt x="230" y="175"/>
                          <a:pt x="230" y="175"/>
                          <a:pt x="230" y="175"/>
                        </a:cubicBezTo>
                        <a:cubicBezTo>
                          <a:pt x="230" y="176"/>
                          <a:pt x="230" y="176"/>
                          <a:pt x="230" y="176"/>
                        </a:cubicBezTo>
                        <a:cubicBezTo>
                          <a:pt x="231" y="175"/>
                          <a:pt x="231" y="175"/>
                          <a:pt x="231" y="175"/>
                        </a:cubicBezTo>
                        <a:cubicBezTo>
                          <a:pt x="231" y="175"/>
                          <a:pt x="231" y="175"/>
                          <a:pt x="231" y="175"/>
                        </a:cubicBezTo>
                        <a:cubicBezTo>
                          <a:pt x="231" y="174"/>
                          <a:pt x="231" y="174"/>
                          <a:pt x="231" y="174"/>
                        </a:cubicBezTo>
                        <a:cubicBezTo>
                          <a:pt x="231" y="174"/>
                          <a:pt x="231" y="174"/>
                          <a:pt x="231" y="174"/>
                        </a:cubicBezTo>
                        <a:cubicBezTo>
                          <a:pt x="232" y="173"/>
                          <a:pt x="232" y="173"/>
                          <a:pt x="232" y="173"/>
                        </a:cubicBezTo>
                        <a:cubicBezTo>
                          <a:pt x="231" y="172"/>
                          <a:pt x="231" y="172"/>
                          <a:pt x="231" y="172"/>
                        </a:cubicBezTo>
                        <a:cubicBezTo>
                          <a:pt x="231" y="172"/>
                          <a:pt x="231" y="172"/>
                          <a:pt x="231" y="172"/>
                        </a:cubicBezTo>
                        <a:cubicBezTo>
                          <a:pt x="231" y="172"/>
                          <a:pt x="231" y="172"/>
                          <a:pt x="231" y="172"/>
                        </a:cubicBezTo>
                        <a:cubicBezTo>
                          <a:pt x="232" y="171"/>
                          <a:pt x="232" y="171"/>
                          <a:pt x="232" y="171"/>
                        </a:cubicBezTo>
                        <a:cubicBezTo>
                          <a:pt x="232" y="171"/>
                          <a:pt x="232" y="171"/>
                          <a:pt x="232" y="171"/>
                        </a:cubicBezTo>
                        <a:cubicBezTo>
                          <a:pt x="233" y="170"/>
                          <a:pt x="233" y="170"/>
                          <a:pt x="233" y="170"/>
                        </a:cubicBezTo>
                        <a:cubicBezTo>
                          <a:pt x="233" y="169"/>
                          <a:pt x="233" y="169"/>
                          <a:pt x="233" y="169"/>
                        </a:cubicBezTo>
                        <a:cubicBezTo>
                          <a:pt x="233" y="168"/>
                          <a:pt x="233" y="168"/>
                          <a:pt x="233" y="168"/>
                        </a:cubicBezTo>
                        <a:cubicBezTo>
                          <a:pt x="234" y="168"/>
                          <a:pt x="234" y="168"/>
                          <a:pt x="234" y="168"/>
                        </a:cubicBezTo>
                        <a:cubicBezTo>
                          <a:pt x="234" y="168"/>
                          <a:pt x="234" y="168"/>
                          <a:pt x="234" y="168"/>
                        </a:cubicBezTo>
                        <a:cubicBezTo>
                          <a:pt x="236" y="168"/>
                          <a:pt x="236" y="168"/>
                          <a:pt x="236" y="168"/>
                        </a:cubicBezTo>
                        <a:cubicBezTo>
                          <a:pt x="236" y="168"/>
                          <a:pt x="236" y="168"/>
                          <a:pt x="236" y="168"/>
                        </a:cubicBezTo>
                        <a:cubicBezTo>
                          <a:pt x="236" y="169"/>
                          <a:pt x="236" y="169"/>
                          <a:pt x="236" y="169"/>
                        </a:cubicBezTo>
                        <a:cubicBezTo>
                          <a:pt x="236" y="168"/>
                          <a:pt x="236" y="168"/>
                          <a:pt x="236" y="168"/>
                        </a:cubicBezTo>
                        <a:cubicBezTo>
                          <a:pt x="236" y="167"/>
                          <a:pt x="236" y="167"/>
                          <a:pt x="236" y="167"/>
                        </a:cubicBezTo>
                        <a:cubicBezTo>
                          <a:pt x="237" y="166"/>
                          <a:pt x="237" y="166"/>
                          <a:pt x="237" y="166"/>
                        </a:cubicBezTo>
                        <a:cubicBezTo>
                          <a:pt x="235" y="167"/>
                          <a:pt x="235" y="167"/>
                          <a:pt x="235" y="167"/>
                        </a:cubicBezTo>
                        <a:cubicBezTo>
                          <a:pt x="235" y="167"/>
                          <a:pt x="235" y="167"/>
                          <a:pt x="235" y="167"/>
                        </a:cubicBezTo>
                        <a:cubicBezTo>
                          <a:pt x="234" y="167"/>
                          <a:pt x="234" y="167"/>
                          <a:pt x="234" y="167"/>
                        </a:cubicBezTo>
                        <a:cubicBezTo>
                          <a:pt x="233" y="167"/>
                          <a:pt x="233" y="167"/>
                          <a:pt x="233" y="167"/>
                        </a:cubicBezTo>
                        <a:cubicBezTo>
                          <a:pt x="232" y="168"/>
                          <a:pt x="232" y="168"/>
                          <a:pt x="232" y="168"/>
                        </a:cubicBezTo>
                        <a:cubicBezTo>
                          <a:pt x="232" y="168"/>
                          <a:pt x="232" y="168"/>
                          <a:pt x="232" y="168"/>
                        </a:cubicBezTo>
                        <a:cubicBezTo>
                          <a:pt x="231" y="169"/>
                          <a:pt x="231" y="169"/>
                          <a:pt x="231" y="169"/>
                        </a:cubicBezTo>
                        <a:cubicBezTo>
                          <a:pt x="231" y="169"/>
                          <a:pt x="231" y="170"/>
                          <a:pt x="231" y="170"/>
                        </a:cubicBezTo>
                        <a:cubicBezTo>
                          <a:pt x="231" y="169"/>
                          <a:pt x="231" y="169"/>
                          <a:pt x="231" y="169"/>
                        </a:cubicBezTo>
                        <a:cubicBezTo>
                          <a:pt x="230" y="168"/>
                          <a:pt x="230" y="168"/>
                          <a:pt x="230" y="168"/>
                        </a:cubicBezTo>
                        <a:cubicBezTo>
                          <a:pt x="230" y="168"/>
                          <a:pt x="230" y="168"/>
                          <a:pt x="230" y="168"/>
                        </a:cubicBezTo>
                        <a:cubicBezTo>
                          <a:pt x="229" y="169"/>
                          <a:pt x="229" y="169"/>
                          <a:pt x="229" y="169"/>
                        </a:cubicBezTo>
                        <a:cubicBezTo>
                          <a:pt x="229" y="170"/>
                          <a:pt x="229" y="170"/>
                          <a:pt x="229" y="170"/>
                        </a:cubicBezTo>
                        <a:cubicBezTo>
                          <a:pt x="229" y="171"/>
                          <a:pt x="229" y="171"/>
                          <a:pt x="229" y="171"/>
                        </a:cubicBezTo>
                        <a:cubicBezTo>
                          <a:pt x="229" y="172"/>
                          <a:pt x="229" y="172"/>
                          <a:pt x="229" y="172"/>
                        </a:cubicBezTo>
                        <a:cubicBezTo>
                          <a:pt x="229" y="172"/>
                          <a:pt x="229" y="172"/>
                          <a:pt x="229" y="172"/>
                        </a:cubicBezTo>
                        <a:cubicBezTo>
                          <a:pt x="228" y="174"/>
                          <a:pt x="228" y="174"/>
                          <a:pt x="228" y="174"/>
                        </a:cubicBezTo>
                        <a:cubicBezTo>
                          <a:pt x="227" y="174"/>
                          <a:pt x="227" y="174"/>
                          <a:pt x="227" y="174"/>
                        </a:cubicBezTo>
                        <a:cubicBezTo>
                          <a:pt x="226" y="175"/>
                          <a:pt x="226" y="175"/>
                          <a:pt x="226" y="175"/>
                        </a:cubicBezTo>
                        <a:cubicBezTo>
                          <a:pt x="225" y="177"/>
                          <a:pt x="225" y="177"/>
                          <a:pt x="225" y="177"/>
                        </a:cubicBezTo>
                        <a:cubicBezTo>
                          <a:pt x="224" y="178"/>
                          <a:pt x="224" y="178"/>
                          <a:pt x="224" y="178"/>
                        </a:cubicBezTo>
                        <a:cubicBezTo>
                          <a:pt x="225" y="179"/>
                          <a:pt x="225" y="179"/>
                          <a:pt x="225" y="179"/>
                        </a:cubicBezTo>
                        <a:cubicBezTo>
                          <a:pt x="226" y="179"/>
                          <a:pt x="226" y="179"/>
                          <a:pt x="226" y="179"/>
                        </a:cubicBezTo>
                        <a:cubicBezTo>
                          <a:pt x="226" y="178"/>
                          <a:pt x="226" y="178"/>
                          <a:pt x="226" y="178"/>
                        </a:cubicBezTo>
                        <a:cubicBezTo>
                          <a:pt x="227" y="178"/>
                          <a:pt x="227" y="178"/>
                          <a:pt x="227" y="178"/>
                        </a:cubicBezTo>
                        <a:close/>
                        <a:moveTo>
                          <a:pt x="218" y="177"/>
                        </a:moveTo>
                        <a:cubicBezTo>
                          <a:pt x="218" y="178"/>
                          <a:pt x="218" y="178"/>
                          <a:pt x="218" y="178"/>
                        </a:cubicBezTo>
                        <a:cubicBezTo>
                          <a:pt x="219" y="179"/>
                          <a:pt x="219" y="179"/>
                          <a:pt x="219" y="179"/>
                        </a:cubicBezTo>
                        <a:cubicBezTo>
                          <a:pt x="219" y="179"/>
                          <a:pt x="219" y="179"/>
                          <a:pt x="219" y="179"/>
                        </a:cubicBezTo>
                        <a:cubicBezTo>
                          <a:pt x="220" y="178"/>
                          <a:pt x="220" y="178"/>
                          <a:pt x="220" y="178"/>
                        </a:cubicBezTo>
                        <a:cubicBezTo>
                          <a:pt x="221" y="178"/>
                          <a:pt x="221" y="178"/>
                          <a:pt x="221" y="178"/>
                        </a:cubicBezTo>
                        <a:cubicBezTo>
                          <a:pt x="222" y="177"/>
                          <a:pt x="222" y="177"/>
                          <a:pt x="222" y="177"/>
                        </a:cubicBezTo>
                        <a:cubicBezTo>
                          <a:pt x="220" y="178"/>
                          <a:pt x="220" y="178"/>
                          <a:pt x="220" y="178"/>
                        </a:cubicBezTo>
                        <a:cubicBezTo>
                          <a:pt x="219" y="177"/>
                          <a:pt x="219" y="177"/>
                          <a:pt x="219" y="177"/>
                        </a:cubicBezTo>
                        <a:lnTo>
                          <a:pt x="218" y="177"/>
                        </a:lnTo>
                        <a:close/>
                        <a:moveTo>
                          <a:pt x="236" y="175"/>
                        </a:moveTo>
                        <a:cubicBezTo>
                          <a:pt x="237" y="176"/>
                          <a:pt x="237" y="176"/>
                          <a:pt x="237" y="176"/>
                        </a:cubicBezTo>
                        <a:cubicBezTo>
                          <a:pt x="236" y="178"/>
                          <a:pt x="236" y="178"/>
                          <a:pt x="236" y="178"/>
                        </a:cubicBezTo>
                        <a:cubicBezTo>
                          <a:pt x="237" y="179"/>
                          <a:pt x="237" y="179"/>
                          <a:pt x="237" y="179"/>
                        </a:cubicBezTo>
                        <a:cubicBezTo>
                          <a:pt x="237" y="179"/>
                          <a:pt x="237" y="179"/>
                          <a:pt x="237" y="179"/>
                        </a:cubicBezTo>
                        <a:cubicBezTo>
                          <a:pt x="238" y="178"/>
                          <a:pt x="238" y="178"/>
                          <a:pt x="238" y="178"/>
                        </a:cubicBezTo>
                        <a:cubicBezTo>
                          <a:pt x="238" y="178"/>
                          <a:pt x="238" y="178"/>
                          <a:pt x="238" y="178"/>
                        </a:cubicBezTo>
                        <a:cubicBezTo>
                          <a:pt x="238" y="176"/>
                          <a:pt x="238" y="176"/>
                          <a:pt x="238" y="176"/>
                        </a:cubicBezTo>
                        <a:cubicBezTo>
                          <a:pt x="238" y="176"/>
                          <a:pt x="238" y="176"/>
                          <a:pt x="238" y="176"/>
                        </a:cubicBezTo>
                        <a:cubicBezTo>
                          <a:pt x="238" y="175"/>
                          <a:pt x="238" y="175"/>
                          <a:pt x="238" y="175"/>
                        </a:cubicBezTo>
                        <a:cubicBezTo>
                          <a:pt x="237" y="174"/>
                          <a:pt x="237" y="174"/>
                          <a:pt x="237" y="174"/>
                        </a:cubicBezTo>
                        <a:lnTo>
                          <a:pt x="236" y="175"/>
                        </a:lnTo>
                        <a:close/>
                        <a:moveTo>
                          <a:pt x="202" y="170"/>
                        </a:moveTo>
                        <a:cubicBezTo>
                          <a:pt x="201" y="170"/>
                          <a:pt x="201" y="170"/>
                          <a:pt x="201" y="170"/>
                        </a:cubicBezTo>
                        <a:cubicBezTo>
                          <a:pt x="199" y="172"/>
                          <a:pt x="199" y="172"/>
                          <a:pt x="199" y="172"/>
                        </a:cubicBezTo>
                        <a:cubicBezTo>
                          <a:pt x="198" y="173"/>
                          <a:pt x="198" y="173"/>
                          <a:pt x="198" y="173"/>
                        </a:cubicBezTo>
                        <a:cubicBezTo>
                          <a:pt x="198" y="174"/>
                          <a:pt x="198" y="174"/>
                          <a:pt x="198" y="174"/>
                        </a:cubicBezTo>
                        <a:cubicBezTo>
                          <a:pt x="197" y="175"/>
                          <a:pt x="197" y="175"/>
                          <a:pt x="197" y="175"/>
                        </a:cubicBezTo>
                        <a:cubicBezTo>
                          <a:pt x="197" y="177"/>
                          <a:pt x="197" y="177"/>
                          <a:pt x="197" y="177"/>
                        </a:cubicBezTo>
                        <a:cubicBezTo>
                          <a:pt x="198" y="176"/>
                          <a:pt x="198" y="176"/>
                          <a:pt x="198" y="176"/>
                        </a:cubicBezTo>
                        <a:cubicBezTo>
                          <a:pt x="199" y="175"/>
                          <a:pt x="199" y="175"/>
                          <a:pt x="199" y="175"/>
                        </a:cubicBezTo>
                        <a:cubicBezTo>
                          <a:pt x="199" y="174"/>
                          <a:pt x="199" y="174"/>
                          <a:pt x="199" y="174"/>
                        </a:cubicBezTo>
                        <a:cubicBezTo>
                          <a:pt x="200" y="174"/>
                          <a:pt x="200" y="174"/>
                          <a:pt x="200" y="174"/>
                        </a:cubicBezTo>
                        <a:cubicBezTo>
                          <a:pt x="201" y="172"/>
                          <a:pt x="201" y="172"/>
                          <a:pt x="201" y="172"/>
                        </a:cubicBezTo>
                        <a:cubicBezTo>
                          <a:pt x="202" y="172"/>
                          <a:pt x="202" y="172"/>
                          <a:pt x="202" y="172"/>
                        </a:cubicBezTo>
                        <a:cubicBezTo>
                          <a:pt x="202" y="172"/>
                          <a:pt x="202" y="172"/>
                          <a:pt x="202" y="172"/>
                        </a:cubicBezTo>
                        <a:cubicBezTo>
                          <a:pt x="201" y="173"/>
                          <a:pt x="201" y="173"/>
                          <a:pt x="201" y="173"/>
                        </a:cubicBezTo>
                        <a:cubicBezTo>
                          <a:pt x="201" y="173"/>
                          <a:pt x="201" y="173"/>
                          <a:pt x="201" y="173"/>
                        </a:cubicBezTo>
                        <a:cubicBezTo>
                          <a:pt x="201" y="175"/>
                          <a:pt x="201" y="175"/>
                          <a:pt x="201" y="175"/>
                        </a:cubicBezTo>
                        <a:cubicBezTo>
                          <a:pt x="201" y="175"/>
                          <a:pt x="201" y="175"/>
                          <a:pt x="201" y="175"/>
                        </a:cubicBezTo>
                        <a:cubicBezTo>
                          <a:pt x="202" y="175"/>
                          <a:pt x="202" y="175"/>
                          <a:pt x="202" y="175"/>
                        </a:cubicBezTo>
                        <a:cubicBezTo>
                          <a:pt x="202" y="174"/>
                          <a:pt x="202" y="174"/>
                          <a:pt x="202" y="174"/>
                        </a:cubicBezTo>
                        <a:cubicBezTo>
                          <a:pt x="202" y="174"/>
                          <a:pt x="202" y="174"/>
                          <a:pt x="202" y="174"/>
                        </a:cubicBezTo>
                        <a:cubicBezTo>
                          <a:pt x="203" y="174"/>
                          <a:pt x="203" y="174"/>
                          <a:pt x="203" y="174"/>
                        </a:cubicBezTo>
                        <a:cubicBezTo>
                          <a:pt x="203" y="173"/>
                          <a:pt x="203" y="173"/>
                          <a:pt x="203" y="173"/>
                        </a:cubicBezTo>
                        <a:cubicBezTo>
                          <a:pt x="203" y="173"/>
                          <a:pt x="203" y="173"/>
                          <a:pt x="203" y="173"/>
                        </a:cubicBezTo>
                        <a:cubicBezTo>
                          <a:pt x="204" y="171"/>
                          <a:pt x="204" y="171"/>
                          <a:pt x="204" y="171"/>
                        </a:cubicBezTo>
                        <a:cubicBezTo>
                          <a:pt x="204" y="170"/>
                          <a:pt x="204" y="170"/>
                          <a:pt x="204" y="170"/>
                        </a:cubicBezTo>
                        <a:cubicBezTo>
                          <a:pt x="205" y="169"/>
                          <a:pt x="205" y="169"/>
                          <a:pt x="205" y="169"/>
                        </a:cubicBezTo>
                        <a:cubicBezTo>
                          <a:pt x="203" y="169"/>
                          <a:pt x="203" y="169"/>
                          <a:pt x="203" y="169"/>
                        </a:cubicBezTo>
                        <a:lnTo>
                          <a:pt x="202" y="170"/>
                        </a:lnTo>
                        <a:close/>
                        <a:moveTo>
                          <a:pt x="241" y="171"/>
                        </a:moveTo>
                        <a:cubicBezTo>
                          <a:pt x="243" y="173"/>
                          <a:pt x="243" y="173"/>
                          <a:pt x="243" y="173"/>
                        </a:cubicBezTo>
                        <a:cubicBezTo>
                          <a:pt x="243" y="174"/>
                          <a:pt x="243" y="174"/>
                          <a:pt x="243" y="174"/>
                        </a:cubicBezTo>
                        <a:cubicBezTo>
                          <a:pt x="243" y="174"/>
                          <a:pt x="243" y="174"/>
                          <a:pt x="243" y="174"/>
                        </a:cubicBezTo>
                        <a:cubicBezTo>
                          <a:pt x="244" y="174"/>
                          <a:pt x="244" y="174"/>
                          <a:pt x="244" y="174"/>
                        </a:cubicBezTo>
                        <a:cubicBezTo>
                          <a:pt x="245" y="173"/>
                          <a:pt x="245" y="173"/>
                          <a:pt x="245" y="173"/>
                        </a:cubicBezTo>
                        <a:cubicBezTo>
                          <a:pt x="246" y="173"/>
                          <a:pt x="246" y="173"/>
                          <a:pt x="246" y="173"/>
                        </a:cubicBezTo>
                        <a:cubicBezTo>
                          <a:pt x="247" y="172"/>
                          <a:pt x="247" y="172"/>
                          <a:pt x="247" y="172"/>
                        </a:cubicBezTo>
                        <a:cubicBezTo>
                          <a:pt x="245" y="172"/>
                          <a:pt x="245" y="172"/>
                          <a:pt x="245" y="172"/>
                        </a:cubicBezTo>
                        <a:cubicBezTo>
                          <a:pt x="244" y="172"/>
                          <a:pt x="244" y="172"/>
                          <a:pt x="244" y="172"/>
                        </a:cubicBezTo>
                        <a:cubicBezTo>
                          <a:pt x="243" y="172"/>
                          <a:pt x="243" y="172"/>
                          <a:pt x="243" y="172"/>
                        </a:cubicBezTo>
                        <a:cubicBezTo>
                          <a:pt x="243" y="171"/>
                          <a:pt x="242" y="171"/>
                          <a:pt x="242" y="171"/>
                        </a:cubicBezTo>
                        <a:cubicBezTo>
                          <a:pt x="241" y="171"/>
                          <a:pt x="241" y="171"/>
                          <a:pt x="241" y="171"/>
                        </a:cubicBezTo>
                        <a:close/>
                        <a:moveTo>
                          <a:pt x="214" y="169"/>
                        </a:moveTo>
                        <a:cubicBezTo>
                          <a:pt x="213" y="170"/>
                          <a:pt x="213" y="170"/>
                          <a:pt x="213" y="170"/>
                        </a:cubicBezTo>
                        <a:cubicBezTo>
                          <a:pt x="213" y="170"/>
                          <a:pt x="214" y="171"/>
                          <a:pt x="214" y="171"/>
                        </a:cubicBezTo>
                        <a:cubicBezTo>
                          <a:pt x="214" y="171"/>
                          <a:pt x="214" y="171"/>
                          <a:pt x="214" y="171"/>
                        </a:cubicBezTo>
                        <a:cubicBezTo>
                          <a:pt x="215" y="171"/>
                          <a:pt x="215" y="171"/>
                          <a:pt x="215" y="171"/>
                        </a:cubicBezTo>
                        <a:cubicBezTo>
                          <a:pt x="215" y="173"/>
                          <a:pt x="215" y="173"/>
                          <a:pt x="215" y="173"/>
                        </a:cubicBezTo>
                        <a:cubicBezTo>
                          <a:pt x="215" y="173"/>
                          <a:pt x="215" y="173"/>
                          <a:pt x="215" y="173"/>
                        </a:cubicBezTo>
                        <a:cubicBezTo>
                          <a:pt x="216" y="174"/>
                          <a:pt x="216" y="174"/>
                          <a:pt x="216" y="174"/>
                        </a:cubicBezTo>
                        <a:cubicBezTo>
                          <a:pt x="217" y="173"/>
                          <a:pt x="217" y="173"/>
                          <a:pt x="217" y="173"/>
                        </a:cubicBezTo>
                        <a:cubicBezTo>
                          <a:pt x="217" y="173"/>
                          <a:pt x="217" y="173"/>
                          <a:pt x="217" y="173"/>
                        </a:cubicBezTo>
                        <a:cubicBezTo>
                          <a:pt x="217" y="171"/>
                          <a:pt x="217" y="171"/>
                          <a:pt x="217" y="171"/>
                        </a:cubicBezTo>
                        <a:cubicBezTo>
                          <a:pt x="217" y="170"/>
                          <a:pt x="217" y="170"/>
                          <a:pt x="217" y="170"/>
                        </a:cubicBezTo>
                        <a:cubicBezTo>
                          <a:pt x="217" y="168"/>
                          <a:pt x="217" y="168"/>
                          <a:pt x="217" y="168"/>
                        </a:cubicBezTo>
                        <a:cubicBezTo>
                          <a:pt x="217" y="167"/>
                          <a:pt x="217" y="167"/>
                          <a:pt x="217" y="167"/>
                        </a:cubicBezTo>
                        <a:cubicBezTo>
                          <a:pt x="218" y="167"/>
                          <a:pt x="218" y="167"/>
                          <a:pt x="218" y="167"/>
                        </a:cubicBezTo>
                        <a:cubicBezTo>
                          <a:pt x="218" y="167"/>
                          <a:pt x="218" y="167"/>
                          <a:pt x="218" y="167"/>
                        </a:cubicBezTo>
                        <a:cubicBezTo>
                          <a:pt x="218" y="167"/>
                          <a:pt x="218" y="167"/>
                          <a:pt x="218" y="167"/>
                        </a:cubicBezTo>
                        <a:cubicBezTo>
                          <a:pt x="219" y="167"/>
                          <a:pt x="219" y="167"/>
                          <a:pt x="219" y="167"/>
                        </a:cubicBezTo>
                        <a:cubicBezTo>
                          <a:pt x="220" y="167"/>
                          <a:pt x="220" y="167"/>
                          <a:pt x="220" y="167"/>
                        </a:cubicBezTo>
                        <a:cubicBezTo>
                          <a:pt x="221" y="166"/>
                          <a:pt x="221" y="166"/>
                          <a:pt x="221" y="166"/>
                        </a:cubicBezTo>
                        <a:cubicBezTo>
                          <a:pt x="222" y="166"/>
                          <a:pt x="222" y="166"/>
                          <a:pt x="222" y="166"/>
                        </a:cubicBezTo>
                        <a:cubicBezTo>
                          <a:pt x="224" y="165"/>
                          <a:pt x="224" y="165"/>
                          <a:pt x="224" y="165"/>
                        </a:cubicBezTo>
                        <a:cubicBezTo>
                          <a:pt x="224" y="165"/>
                          <a:pt x="224" y="165"/>
                          <a:pt x="224" y="165"/>
                        </a:cubicBezTo>
                        <a:cubicBezTo>
                          <a:pt x="225" y="164"/>
                          <a:pt x="225" y="164"/>
                          <a:pt x="225" y="164"/>
                        </a:cubicBezTo>
                        <a:cubicBezTo>
                          <a:pt x="226" y="163"/>
                          <a:pt x="226" y="163"/>
                          <a:pt x="226" y="163"/>
                        </a:cubicBezTo>
                        <a:cubicBezTo>
                          <a:pt x="226" y="162"/>
                          <a:pt x="226" y="162"/>
                          <a:pt x="226" y="162"/>
                        </a:cubicBezTo>
                        <a:cubicBezTo>
                          <a:pt x="227" y="161"/>
                          <a:pt x="227" y="161"/>
                          <a:pt x="227" y="161"/>
                        </a:cubicBezTo>
                        <a:cubicBezTo>
                          <a:pt x="227" y="161"/>
                          <a:pt x="227" y="161"/>
                          <a:pt x="227" y="161"/>
                        </a:cubicBezTo>
                        <a:cubicBezTo>
                          <a:pt x="228" y="160"/>
                          <a:pt x="228" y="160"/>
                          <a:pt x="228" y="160"/>
                        </a:cubicBezTo>
                        <a:cubicBezTo>
                          <a:pt x="228" y="159"/>
                          <a:pt x="228" y="159"/>
                          <a:pt x="228" y="159"/>
                        </a:cubicBezTo>
                        <a:cubicBezTo>
                          <a:pt x="229" y="159"/>
                          <a:pt x="229" y="159"/>
                          <a:pt x="229" y="159"/>
                        </a:cubicBezTo>
                        <a:cubicBezTo>
                          <a:pt x="228" y="159"/>
                          <a:pt x="228" y="159"/>
                          <a:pt x="228" y="159"/>
                        </a:cubicBezTo>
                        <a:cubicBezTo>
                          <a:pt x="227" y="159"/>
                          <a:pt x="227" y="159"/>
                          <a:pt x="227" y="159"/>
                        </a:cubicBezTo>
                        <a:cubicBezTo>
                          <a:pt x="227" y="160"/>
                          <a:pt x="227" y="160"/>
                          <a:pt x="227" y="160"/>
                        </a:cubicBezTo>
                        <a:cubicBezTo>
                          <a:pt x="226" y="161"/>
                          <a:pt x="226" y="161"/>
                          <a:pt x="226" y="161"/>
                        </a:cubicBezTo>
                        <a:cubicBezTo>
                          <a:pt x="225" y="161"/>
                          <a:pt x="225" y="161"/>
                          <a:pt x="225" y="161"/>
                        </a:cubicBezTo>
                        <a:cubicBezTo>
                          <a:pt x="225" y="162"/>
                          <a:pt x="225" y="162"/>
                          <a:pt x="225" y="162"/>
                        </a:cubicBezTo>
                        <a:cubicBezTo>
                          <a:pt x="224" y="162"/>
                          <a:pt x="224" y="162"/>
                          <a:pt x="224" y="162"/>
                        </a:cubicBezTo>
                        <a:cubicBezTo>
                          <a:pt x="224" y="162"/>
                          <a:pt x="224" y="162"/>
                          <a:pt x="224" y="162"/>
                        </a:cubicBezTo>
                        <a:cubicBezTo>
                          <a:pt x="224" y="162"/>
                          <a:pt x="224" y="162"/>
                          <a:pt x="224" y="162"/>
                        </a:cubicBezTo>
                        <a:cubicBezTo>
                          <a:pt x="223" y="161"/>
                          <a:pt x="223" y="161"/>
                          <a:pt x="223" y="161"/>
                        </a:cubicBezTo>
                        <a:cubicBezTo>
                          <a:pt x="222" y="162"/>
                          <a:pt x="222" y="162"/>
                          <a:pt x="222" y="162"/>
                        </a:cubicBezTo>
                        <a:cubicBezTo>
                          <a:pt x="222" y="163"/>
                          <a:pt x="222" y="163"/>
                          <a:pt x="222" y="163"/>
                        </a:cubicBezTo>
                        <a:cubicBezTo>
                          <a:pt x="223" y="164"/>
                          <a:pt x="223" y="164"/>
                          <a:pt x="223" y="164"/>
                        </a:cubicBezTo>
                        <a:cubicBezTo>
                          <a:pt x="222" y="165"/>
                          <a:pt x="222" y="165"/>
                          <a:pt x="222" y="165"/>
                        </a:cubicBezTo>
                        <a:cubicBezTo>
                          <a:pt x="221" y="165"/>
                          <a:pt x="221" y="165"/>
                          <a:pt x="221" y="165"/>
                        </a:cubicBezTo>
                        <a:cubicBezTo>
                          <a:pt x="220" y="165"/>
                          <a:pt x="220" y="165"/>
                          <a:pt x="220" y="165"/>
                        </a:cubicBezTo>
                        <a:cubicBezTo>
                          <a:pt x="220" y="165"/>
                          <a:pt x="220" y="165"/>
                          <a:pt x="220" y="165"/>
                        </a:cubicBezTo>
                        <a:cubicBezTo>
                          <a:pt x="219" y="166"/>
                          <a:pt x="219" y="166"/>
                          <a:pt x="219" y="166"/>
                        </a:cubicBezTo>
                        <a:cubicBezTo>
                          <a:pt x="219" y="166"/>
                          <a:pt x="219" y="166"/>
                          <a:pt x="219" y="166"/>
                        </a:cubicBezTo>
                        <a:cubicBezTo>
                          <a:pt x="217" y="167"/>
                          <a:pt x="217" y="167"/>
                          <a:pt x="217" y="167"/>
                        </a:cubicBezTo>
                        <a:cubicBezTo>
                          <a:pt x="217" y="166"/>
                          <a:pt x="217" y="166"/>
                          <a:pt x="217" y="166"/>
                        </a:cubicBezTo>
                        <a:cubicBezTo>
                          <a:pt x="216" y="165"/>
                          <a:pt x="216" y="165"/>
                          <a:pt x="216" y="165"/>
                        </a:cubicBezTo>
                        <a:cubicBezTo>
                          <a:pt x="216" y="166"/>
                          <a:pt x="216" y="166"/>
                          <a:pt x="216" y="166"/>
                        </a:cubicBezTo>
                        <a:cubicBezTo>
                          <a:pt x="215" y="166"/>
                          <a:pt x="215" y="166"/>
                          <a:pt x="215" y="166"/>
                        </a:cubicBezTo>
                        <a:cubicBezTo>
                          <a:pt x="215" y="167"/>
                          <a:pt x="215" y="167"/>
                          <a:pt x="215" y="167"/>
                        </a:cubicBezTo>
                        <a:cubicBezTo>
                          <a:pt x="215" y="168"/>
                          <a:pt x="215" y="168"/>
                          <a:pt x="215" y="168"/>
                        </a:cubicBezTo>
                        <a:cubicBezTo>
                          <a:pt x="215" y="169"/>
                          <a:pt x="215" y="169"/>
                          <a:pt x="215" y="169"/>
                        </a:cubicBezTo>
                        <a:cubicBezTo>
                          <a:pt x="215" y="169"/>
                          <a:pt x="215" y="169"/>
                          <a:pt x="215" y="169"/>
                        </a:cubicBezTo>
                        <a:cubicBezTo>
                          <a:pt x="214" y="169"/>
                          <a:pt x="214" y="169"/>
                          <a:pt x="214" y="169"/>
                        </a:cubicBezTo>
                        <a:cubicBezTo>
                          <a:pt x="214" y="169"/>
                          <a:pt x="214" y="169"/>
                          <a:pt x="214" y="169"/>
                        </a:cubicBezTo>
                        <a:close/>
                        <a:moveTo>
                          <a:pt x="192" y="172"/>
                        </a:moveTo>
                        <a:cubicBezTo>
                          <a:pt x="192" y="173"/>
                          <a:pt x="192" y="173"/>
                          <a:pt x="192" y="173"/>
                        </a:cubicBezTo>
                        <a:cubicBezTo>
                          <a:pt x="193" y="172"/>
                          <a:pt x="193" y="172"/>
                          <a:pt x="193" y="172"/>
                        </a:cubicBezTo>
                        <a:cubicBezTo>
                          <a:pt x="194" y="171"/>
                          <a:pt x="194" y="171"/>
                          <a:pt x="194" y="171"/>
                        </a:cubicBezTo>
                        <a:cubicBezTo>
                          <a:pt x="194" y="171"/>
                          <a:pt x="194" y="171"/>
                          <a:pt x="194" y="171"/>
                        </a:cubicBezTo>
                        <a:cubicBezTo>
                          <a:pt x="195" y="171"/>
                          <a:pt x="195" y="171"/>
                          <a:pt x="195" y="171"/>
                        </a:cubicBezTo>
                        <a:cubicBezTo>
                          <a:pt x="194" y="170"/>
                          <a:pt x="194" y="170"/>
                          <a:pt x="194" y="170"/>
                        </a:cubicBezTo>
                        <a:cubicBezTo>
                          <a:pt x="194" y="169"/>
                          <a:pt x="194" y="169"/>
                          <a:pt x="194" y="169"/>
                        </a:cubicBezTo>
                        <a:cubicBezTo>
                          <a:pt x="194" y="169"/>
                          <a:pt x="194" y="169"/>
                          <a:pt x="194" y="169"/>
                        </a:cubicBezTo>
                        <a:cubicBezTo>
                          <a:pt x="194" y="169"/>
                          <a:pt x="194" y="169"/>
                          <a:pt x="194" y="169"/>
                        </a:cubicBezTo>
                        <a:cubicBezTo>
                          <a:pt x="195" y="169"/>
                          <a:pt x="195" y="169"/>
                          <a:pt x="195" y="169"/>
                        </a:cubicBezTo>
                        <a:cubicBezTo>
                          <a:pt x="196" y="169"/>
                          <a:pt x="196" y="169"/>
                          <a:pt x="196" y="169"/>
                        </a:cubicBezTo>
                        <a:cubicBezTo>
                          <a:pt x="197" y="168"/>
                          <a:pt x="197" y="168"/>
                          <a:pt x="197" y="168"/>
                        </a:cubicBezTo>
                        <a:cubicBezTo>
                          <a:pt x="196" y="168"/>
                          <a:pt x="196" y="168"/>
                          <a:pt x="196" y="168"/>
                        </a:cubicBezTo>
                        <a:cubicBezTo>
                          <a:pt x="195" y="168"/>
                          <a:pt x="195" y="168"/>
                          <a:pt x="195" y="168"/>
                        </a:cubicBezTo>
                        <a:cubicBezTo>
                          <a:pt x="193" y="168"/>
                          <a:pt x="193" y="168"/>
                          <a:pt x="193" y="168"/>
                        </a:cubicBezTo>
                        <a:cubicBezTo>
                          <a:pt x="193" y="169"/>
                          <a:pt x="193" y="169"/>
                          <a:pt x="193" y="169"/>
                        </a:cubicBezTo>
                        <a:cubicBezTo>
                          <a:pt x="193" y="169"/>
                          <a:pt x="193" y="169"/>
                          <a:pt x="193" y="169"/>
                        </a:cubicBezTo>
                        <a:cubicBezTo>
                          <a:pt x="192" y="169"/>
                          <a:pt x="192" y="169"/>
                          <a:pt x="192" y="169"/>
                        </a:cubicBezTo>
                        <a:cubicBezTo>
                          <a:pt x="191" y="170"/>
                          <a:pt x="191" y="170"/>
                          <a:pt x="191" y="170"/>
                        </a:cubicBezTo>
                        <a:cubicBezTo>
                          <a:pt x="192" y="170"/>
                          <a:pt x="192" y="170"/>
                          <a:pt x="192" y="170"/>
                        </a:cubicBezTo>
                        <a:cubicBezTo>
                          <a:pt x="190" y="171"/>
                          <a:pt x="190" y="171"/>
                          <a:pt x="190" y="171"/>
                        </a:cubicBezTo>
                        <a:cubicBezTo>
                          <a:pt x="190" y="171"/>
                          <a:pt x="190" y="171"/>
                          <a:pt x="191" y="172"/>
                        </a:cubicBezTo>
                        <a:cubicBezTo>
                          <a:pt x="191" y="172"/>
                          <a:pt x="191" y="172"/>
                          <a:pt x="191" y="172"/>
                        </a:cubicBezTo>
                        <a:cubicBezTo>
                          <a:pt x="192" y="172"/>
                          <a:pt x="192" y="172"/>
                          <a:pt x="192" y="172"/>
                        </a:cubicBezTo>
                        <a:close/>
                        <a:moveTo>
                          <a:pt x="211" y="171"/>
                        </a:moveTo>
                        <a:cubicBezTo>
                          <a:pt x="211" y="171"/>
                          <a:pt x="211" y="171"/>
                          <a:pt x="211" y="171"/>
                        </a:cubicBezTo>
                        <a:cubicBezTo>
                          <a:pt x="212" y="172"/>
                          <a:pt x="212" y="172"/>
                          <a:pt x="212" y="172"/>
                        </a:cubicBezTo>
                        <a:cubicBezTo>
                          <a:pt x="212" y="172"/>
                          <a:pt x="212" y="172"/>
                          <a:pt x="212" y="172"/>
                        </a:cubicBezTo>
                        <a:cubicBezTo>
                          <a:pt x="212" y="171"/>
                          <a:pt x="212" y="171"/>
                          <a:pt x="212" y="171"/>
                        </a:cubicBezTo>
                        <a:cubicBezTo>
                          <a:pt x="212" y="170"/>
                          <a:pt x="212" y="170"/>
                          <a:pt x="212" y="170"/>
                        </a:cubicBezTo>
                        <a:cubicBezTo>
                          <a:pt x="211" y="170"/>
                          <a:pt x="211" y="170"/>
                          <a:pt x="211" y="170"/>
                        </a:cubicBezTo>
                        <a:cubicBezTo>
                          <a:pt x="211" y="170"/>
                          <a:pt x="211" y="170"/>
                          <a:pt x="211" y="170"/>
                        </a:cubicBezTo>
                        <a:lnTo>
                          <a:pt x="211" y="171"/>
                        </a:lnTo>
                        <a:close/>
                        <a:moveTo>
                          <a:pt x="176" y="171"/>
                        </a:moveTo>
                        <a:cubicBezTo>
                          <a:pt x="177" y="171"/>
                          <a:pt x="177" y="171"/>
                          <a:pt x="177" y="171"/>
                        </a:cubicBezTo>
                        <a:cubicBezTo>
                          <a:pt x="178" y="171"/>
                          <a:pt x="178" y="171"/>
                          <a:pt x="178" y="171"/>
                        </a:cubicBezTo>
                        <a:cubicBezTo>
                          <a:pt x="177" y="170"/>
                          <a:pt x="177" y="170"/>
                          <a:pt x="177" y="170"/>
                        </a:cubicBezTo>
                        <a:cubicBezTo>
                          <a:pt x="176" y="169"/>
                          <a:pt x="176" y="169"/>
                          <a:pt x="176" y="169"/>
                        </a:cubicBezTo>
                        <a:cubicBezTo>
                          <a:pt x="175" y="169"/>
                          <a:pt x="175" y="169"/>
                          <a:pt x="175" y="169"/>
                        </a:cubicBezTo>
                        <a:cubicBezTo>
                          <a:pt x="174" y="168"/>
                          <a:pt x="174" y="168"/>
                          <a:pt x="174" y="168"/>
                        </a:cubicBezTo>
                        <a:cubicBezTo>
                          <a:pt x="172" y="168"/>
                          <a:pt x="172" y="168"/>
                          <a:pt x="172" y="168"/>
                        </a:cubicBezTo>
                        <a:cubicBezTo>
                          <a:pt x="172" y="169"/>
                          <a:pt x="172" y="169"/>
                          <a:pt x="172" y="169"/>
                        </a:cubicBezTo>
                        <a:cubicBezTo>
                          <a:pt x="174" y="171"/>
                          <a:pt x="174" y="171"/>
                          <a:pt x="174" y="171"/>
                        </a:cubicBezTo>
                        <a:cubicBezTo>
                          <a:pt x="175" y="171"/>
                          <a:pt x="175" y="171"/>
                          <a:pt x="175" y="171"/>
                        </a:cubicBezTo>
                        <a:lnTo>
                          <a:pt x="176" y="171"/>
                        </a:lnTo>
                        <a:close/>
                        <a:moveTo>
                          <a:pt x="206" y="162"/>
                        </a:moveTo>
                        <a:cubicBezTo>
                          <a:pt x="206" y="163"/>
                          <a:pt x="206" y="163"/>
                          <a:pt x="206" y="163"/>
                        </a:cubicBezTo>
                        <a:cubicBezTo>
                          <a:pt x="205" y="164"/>
                          <a:pt x="205" y="164"/>
                          <a:pt x="205" y="164"/>
                        </a:cubicBezTo>
                        <a:cubicBezTo>
                          <a:pt x="205" y="165"/>
                          <a:pt x="205" y="165"/>
                          <a:pt x="205" y="165"/>
                        </a:cubicBezTo>
                        <a:cubicBezTo>
                          <a:pt x="206" y="165"/>
                          <a:pt x="206" y="165"/>
                          <a:pt x="206" y="165"/>
                        </a:cubicBezTo>
                        <a:cubicBezTo>
                          <a:pt x="207" y="166"/>
                          <a:pt x="207" y="166"/>
                          <a:pt x="207" y="166"/>
                        </a:cubicBezTo>
                        <a:cubicBezTo>
                          <a:pt x="206" y="166"/>
                          <a:pt x="206" y="166"/>
                          <a:pt x="206" y="166"/>
                        </a:cubicBezTo>
                        <a:cubicBezTo>
                          <a:pt x="206" y="166"/>
                          <a:pt x="205" y="167"/>
                          <a:pt x="205" y="167"/>
                        </a:cubicBezTo>
                        <a:cubicBezTo>
                          <a:pt x="205" y="167"/>
                          <a:pt x="205" y="167"/>
                          <a:pt x="205" y="167"/>
                        </a:cubicBezTo>
                        <a:cubicBezTo>
                          <a:pt x="205" y="167"/>
                          <a:pt x="205" y="167"/>
                          <a:pt x="204" y="168"/>
                        </a:cubicBezTo>
                        <a:cubicBezTo>
                          <a:pt x="204" y="168"/>
                          <a:pt x="204" y="168"/>
                          <a:pt x="204" y="168"/>
                        </a:cubicBezTo>
                        <a:cubicBezTo>
                          <a:pt x="204" y="169"/>
                          <a:pt x="204" y="169"/>
                          <a:pt x="204" y="169"/>
                        </a:cubicBezTo>
                        <a:cubicBezTo>
                          <a:pt x="205" y="169"/>
                          <a:pt x="205" y="169"/>
                          <a:pt x="205" y="169"/>
                        </a:cubicBezTo>
                        <a:cubicBezTo>
                          <a:pt x="206" y="168"/>
                          <a:pt x="206" y="168"/>
                          <a:pt x="206" y="168"/>
                        </a:cubicBezTo>
                        <a:cubicBezTo>
                          <a:pt x="207" y="168"/>
                          <a:pt x="207" y="168"/>
                          <a:pt x="207" y="168"/>
                        </a:cubicBezTo>
                        <a:cubicBezTo>
                          <a:pt x="207" y="167"/>
                          <a:pt x="207" y="167"/>
                          <a:pt x="207" y="167"/>
                        </a:cubicBezTo>
                        <a:cubicBezTo>
                          <a:pt x="207" y="166"/>
                          <a:pt x="207" y="166"/>
                          <a:pt x="207" y="166"/>
                        </a:cubicBezTo>
                        <a:cubicBezTo>
                          <a:pt x="208" y="166"/>
                          <a:pt x="208" y="166"/>
                          <a:pt x="208" y="166"/>
                        </a:cubicBezTo>
                        <a:cubicBezTo>
                          <a:pt x="209" y="166"/>
                          <a:pt x="209" y="166"/>
                          <a:pt x="209" y="166"/>
                        </a:cubicBezTo>
                        <a:cubicBezTo>
                          <a:pt x="208" y="165"/>
                          <a:pt x="208" y="165"/>
                          <a:pt x="208" y="165"/>
                        </a:cubicBezTo>
                        <a:cubicBezTo>
                          <a:pt x="207" y="164"/>
                          <a:pt x="207" y="164"/>
                          <a:pt x="207" y="164"/>
                        </a:cubicBezTo>
                        <a:cubicBezTo>
                          <a:pt x="208" y="164"/>
                          <a:pt x="208" y="164"/>
                          <a:pt x="208" y="164"/>
                        </a:cubicBezTo>
                        <a:cubicBezTo>
                          <a:pt x="208" y="164"/>
                          <a:pt x="208" y="164"/>
                          <a:pt x="208" y="164"/>
                        </a:cubicBezTo>
                        <a:cubicBezTo>
                          <a:pt x="209" y="164"/>
                          <a:pt x="209" y="164"/>
                          <a:pt x="209" y="164"/>
                        </a:cubicBezTo>
                        <a:cubicBezTo>
                          <a:pt x="210" y="164"/>
                          <a:pt x="210" y="164"/>
                          <a:pt x="210" y="164"/>
                        </a:cubicBezTo>
                        <a:cubicBezTo>
                          <a:pt x="211" y="163"/>
                          <a:pt x="211" y="163"/>
                          <a:pt x="211" y="163"/>
                        </a:cubicBezTo>
                        <a:cubicBezTo>
                          <a:pt x="211" y="161"/>
                          <a:pt x="211" y="161"/>
                          <a:pt x="211" y="161"/>
                        </a:cubicBezTo>
                        <a:cubicBezTo>
                          <a:pt x="212" y="161"/>
                          <a:pt x="212" y="161"/>
                          <a:pt x="212" y="161"/>
                        </a:cubicBezTo>
                        <a:cubicBezTo>
                          <a:pt x="212" y="160"/>
                          <a:pt x="212" y="160"/>
                          <a:pt x="212" y="160"/>
                        </a:cubicBezTo>
                        <a:cubicBezTo>
                          <a:pt x="212" y="160"/>
                          <a:pt x="212" y="160"/>
                          <a:pt x="212" y="160"/>
                        </a:cubicBezTo>
                        <a:cubicBezTo>
                          <a:pt x="213" y="159"/>
                          <a:pt x="213" y="159"/>
                          <a:pt x="213" y="159"/>
                        </a:cubicBezTo>
                        <a:cubicBezTo>
                          <a:pt x="215" y="157"/>
                          <a:pt x="215" y="157"/>
                          <a:pt x="215" y="157"/>
                        </a:cubicBezTo>
                        <a:cubicBezTo>
                          <a:pt x="215" y="157"/>
                          <a:pt x="215" y="157"/>
                          <a:pt x="215" y="157"/>
                        </a:cubicBezTo>
                        <a:cubicBezTo>
                          <a:pt x="216" y="156"/>
                          <a:pt x="216" y="156"/>
                          <a:pt x="216" y="156"/>
                        </a:cubicBezTo>
                        <a:cubicBezTo>
                          <a:pt x="217" y="155"/>
                          <a:pt x="217" y="155"/>
                          <a:pt x="217" y="155"/>
                        </a:cubicBezTo>
                        <a:cubicBezTo>
                          <a:pt x="218" y="154"/>
                          <a:pt x="218" y="154"/>
                          <a:pt x="218" y="154"/>
                        </a:cubicBezTo>
                        <a:cubicBezTo>
                          <a:pt x="218" y="153"/>
                          <a:pt x="218" y="153"/>
                          <a:pt x="218" y="153"/>
                        </a:cubicBezTo>
                        <a:cubicBezTo>
                          <a:pt x="218" y="152"/>
                          <a:pt x="218" y="152"/>
                          <a:pt x="218" y="152"/>
                        </a:cubicBezTo>
                        <a:cubicBezTo>
                          <a:pt x="220" y="151"/>
                          <a:pt x="220" y="151"/>
                          <a:pt x="220" y="151"/>
                        </a:cubicBezTo>
                        <a:cubicBezTo>
                          <a:pt x="220" y="150"/>
                          <a:pt x="220" y="150"/>
                          <a:pt x="220" y="150"/>
                        </a:cubicBezTo>
                        <a:cubicBezTo>
                          <a:pt x="220" y="150"/>
                          <a:pt x="220" y="150"/>
                          <a:pt x="220" y="150"/>
                        </a:cubicBezTo>
                        <a:cubicBezTo>
                          <a:pt x="221" y="150"/>
                          <a:pt x="221" y="150"/>
                          <a:pt x="221" y="150"/>
                        </a:cubicBezTo>
                        <a:cubicBezTo>
                          <a:pt x="221" y="149"/>
                          <a:pt x="221" y="149"/>
                          <a:pt x="221" y="149"/>
                        </a:cubicBezTo>
                        <a:cubicBezTo>
                          <a:pt x="223" y="149"/>
                          <a:pt x="223" y="149"/>
                          <a:pt x="223" y="149"/>
                        </a:cubicBezTo>
                        <a:cubicBezTo>
                          <a:pt x="223" y="148"/>
                          <a:pt x="223" y="148"/>
                          <a:pt x="223" y="148"/>
                        </a:cubicBezTo>
                        <a:cubicBezTo>
                          <a:pt x="223" y="147"/>
                          <a:pt x="223" y="147"/>
                          <a:pt x="223" y="147"/>
                        </a:cubicBezTo>
                        <a:cubicBezTo>
                          <a:pt x="222" y="146"/>
                          <a:pt x="222" y="146"/>
                          <a:pt x="222" y="146"/>
                        </a:cubicBezTo>
                        <a:cubicBezTo>
                          <a:pt x="222" y="146"/>
                          <a:pt x="222" y="146"/>
                          <a:pt x="222" y="146"/>
                        </a:cubicBezTo>
                        <a:cubicBezTo>
                          <a:pt x="223" y="145"/>
                          <a:pt x="223" y="145"/>
                          <a:pt x="223" y="145"/>
                        </a:cubicBezTo>
                        <a:cubicBezTo>
                          <a:pt x="224" y="146"/>
                          <a:pt x="224" y="146"/>
                          <a:pt x="224" y="146"/>
                        </a:cubicBezTo>
                        <a:cubicBezTo>
                          <a:pt x="224" y="145"/>
                          <a:pt x="224" y="145"/>
                          <a:pt x="224" y="145"/>
                        </a:cubicBezTo>
                        <a:cubicBezTo>
                          <a:pt x="224" y="144"/>
                          <a:pt x="224" y="144"/>
                          <a:pt x="224" y="144"/>
                        </a:cubicBezTo>
                        <a:cubicBezTo>
                          <a:pt x="225" y="144"/>
                          <a:pt x="225" y="144"/>
                          <a:pt x="225" y="144"/>
                        </a:cubicBezTo>
                        <a:cubicBezTo>
                          <a:pt x="225" y="143"/>
                          <a:pt x="225" y="143"/>
                          <a:pt x="225" y="143"/>
                        </a:cubicBezTo>
                        <a:cubicBezTo>
                          <a:pt x="225" y="143"/>
                          <a:pt x="225" y="143"/>
                          <a:pt x="225" y="143"/>
                        </a:cubicBezTo>
                        <a:cubicBezTo>
                          <a:pt x="225" y="142"/>
                          <a:pt x="225" y="142"/>
                          <a:pt x="225" y="142"/>
                        </a:cubicBezTo>
                        <a:cubicBezTo>
                          <a:pt x="225" y="141"/>
                          <a:pt x="225" y="141"/>
                          <a:pt x="225" y="141"/>
                        </a:cubicBezTo>
                        <a:cubicBezTo>
                          <a:pt x="225" y="141"/>
                          <a:pt x="225" y="141"/>
                          <a:pt x="225" y="141"/>
                        </a:cubicBezTo>
                        <a:cubicBezTo>
                          <a:pt x="226" y="140"/>
                          <a:pt x="226" y="140"/>
                          <a:pt x="226" y="140"/>
                        </a:cubicBezTo>
                        <a:cubicBezTo>
                          <a:pt x="227" y="140"/>
                          <a:pt x="227" y="140"/>
                          <a:pt x="227" y="140"/>
                        </a:cubicBezTo>
                        <a:cubicBezTo>
                          <a:pt x="225" y="140"/>
                          <a:pt x="225" y="140"/>
                          <a:pt x="225" y="140"/>
                        </a:cubicBezTo>
                        <a:cubicBezTo>
                          <a:pt x="224" y="141"/>
                          <a:pt x="224" y="141"/>
                          <a:pt x="224" y="141"/>
                        </a:cubicBezTo>
                        <a:cubicBezTo>
                          <a:pt x="224" y="141"/>
                          <a:pt x="224" y="141"/>
                          <a:pt x="224" y="141"/>
                        </a:cubicBezTo>
                        <a:cubicBezTo>
                          <a:pt x="223" y="142"/>
                          <a:pt x="223" y="142"/>
                          <a:pt x="223" y="142"/>
                        </a:cubicBezTo>
                        <a:cubicBezTo>
                          <a:pt x="224" y="143"/>
                          <a:pt x="224" y="143"/>
                          <a:pt x="224" y="143"/>
                        </a:cubicBezTo>
                        <a:cubicBezTo>
                          <a:pt x="223" y="144"/>
                          <a:pt x="223" y="144"/>
                          <a:pt x="223" y="144"/>
                        </a:cubicBezTo>
                        <a:cubicBezTo>
                          <a:pt x="223" y="144"/>
                          <a:pt x="223" y="144"/>
                          <a:pt x="223" y="144"/>
                        </a:cubicBezTo>
                        <a:cubicBezTo>
                          <a:pt x="223" y="145"/>
                          <a:pt x="223" y="145"/>
                          <a:pt x="223" y="145"/>
                        </a:cubicBezTo>
                        <a:cubicBezTo>
                          <a:pt x="222" y="145"/>
                          <a:pt x="222" y="145"/>
                          <a:pt x="222" y="145"/>
                        </a:cubicBezTo>
                        <a:cubicBezTo>
                          <a:pt x="220" y="146"/>
                          <a:pt x="220" y="146"/>
                          <a:pt x="220" y="146"/>
                        </a:cubicBezTo>
                        <a:cubicBezTo>
                          <a:pt x="220" y="147"/>
                          <a:pt x="220" y="147"/>
                          <a:pt x="220" y="147"/>
                        </a:cubicBezTo>
                        <a:cubicBezTo>
                          <a:pt x="220" y="148"/>
                          <a:pt x="220" y="148"/>
                          <a:pt x="220" y="148"/>
                        </a:cubicBezTo>
                        <a:cubicBezTo>
                          <a:pt x="221" y="148"/>
                          <a:pt x="221" y="148"/>
                          <a:pt x="221" y="148"/>
                        </a:cubicBezTo>
                        <a:cubicBezTo>
                          <a:pt x="222" y="147"/>
                          <a:pt x="222" y="147"/>
                          <a:pt x="222" y="147"/>
                        </a:cubicBezTo>
                        <a:cubicBezTo>
                          <a:pt x="222" y="148"/>
                          <a:pt x="222" y="148"/>
                          <a:pt x="222" y="148"/>
                        </a:cubicBezTo>
                        <a:cubicBezTo>
                          <a:pt x="222" y="148"/>
                          <a:pt x="222" y="148"/>
                          <a:pt x="222" y="148"/>
                        </a:cubicBezTo>
                        <a:cubicBezTo>
                          <a:pt x="222" y="148"/>
                          <a:pt x="222" y="148"/>
                          <a:pt x="222" y="148"/>
                        </a:cubicBezTo>
                        <a:cubicBezTo>
                          <a:pt x="221" y="148"/>
                          <a:pt x="221" y="148"/>
                          <a:pt x="221" y="148"/>
                        </a:cubicBezTo>
                        <a:cubicBezTo>
                          <a:pt x="221" y="148"/>
                          <a:pt x="221" y="148"/>
                          <a:pt x="221" y="148"/>
                        </a:cubicBezTo>
                        <a:cubicBezTo>
                          <a:pt x="220" y="149"/>
                          <a:pt x="220" y="149"/>
                          <a:pt x="220" y="149"/>
                        </a:cubicBezTo>
                        <a:cubicBezTo>
                          <a:pt x="219" y="150"/>
                          <a:pt x="219" y="150"/>
                          <a:pt x="219" y="150"/>
                        </a:cubicBezTo>
                        <a:cubicBezTo>
                          <a:pt x="217" y="152"/>
                          <a:pt x="217" y="152"/>
                          <a:pt x="217" y="152"/>
                        </a:cubicBezTo>
                        <a:cubicBezTo>
                          <a:pt x="217" y="154"/>
                          <a:pt x="217" y="154"/>
                          <a:pt x="217" y="154"/>
                        </a:cubicBezTo>
                        <a:cubicBezTo>
                          <a:pt x="216" y="154"/>
                          <a:pt x="216" y="154"/>
                          <a:pt x="216" y="154"/>
                        </a:cubicBezTo>
                        <a:cubicBezTo>
                          <a:pt x="215" y="155"/>
                          <a:pt x="215" y="155"/>
                          <a:pt x="215" y="155"/>
                        </a:cubicBezTo>
                        <a:cubicBezTo>
                          <a:pt x="214" y="156"/>
                          <a:pt x="214" y="156"/>
                          <a:pt x="214" y="156"/>
                        </a:cubicBezTo>
                        <a:cubicBezTo>
                          <a:pt x="214" y="157"/>
                          <a:pt x="214" y="157"/>
                          <a:pt x="214" y="157"/>
                        </a:cubicBezTo>
                        <a:cubicBezTo>
                          <a:pt x="213" y="158"/>
                          <a:pt x="213" y="158"/>
                          <a:pt x="213" y="158"/>
                        </a:cubicBezTo>
                        <a:cubicBezTo>
                          <a:pt x="211" y="159"/>
                          <a:pt x="211" y="159"/>
                          <a:pt x="211" y="159"/>
                        </a:cubicBezTo>
                        <a:cubicBezTo>
                          <a:pt x="211" y="160"/>
                          <a:pt x="211" y="160"/>
                          <a:pt x="211" y="160"/>
                        </a:cubicBezTo>
                        <a:cubicBezTo>
                          <a:pt x="211" y="161"/>
                          <a:pt x="211" y="161"/>
                          <a:pt x="211" y="161"/>
                        </a:cubicBezTo>
                        <a:cubicBezTo>
                          <a:pt x="209" y="163"/>
                          <a:pt x="209" y="163"/>
                          <a:pt x="209" y="163"/>
                        </a:cubicBezTo>
                        <a:cubicBezTo>
                          <a:pt x="209" y="163"/>
                          <a:pt x="209" y="163"/>
                          <a:pt x="209" y="163"/>
                        </a:cubicBezTo>
                        <a:cubicBezTo>
                          <a:pt x="208" y="163"/>
                          <a:pt x="208" y="163"/>
                          <a:pt x="208" y="163"/>
                        </a:cubicBezTo>
                        <a:cubicBezTo>
                          <a:pt x="208" y="163"/>
                          <a:pt x="208" y="163"/>
                          <a:pt x="208" y="163"/>
                        </a:cubicBezTo>
                        <a:cubicBezTo>
                          <a:pt x="208" y="163"/>
                          <a:pt x="208" y="163"/>
                          <a:pt x="208" y="163"/>
                        </a:cubicBezTo>
                        <a:cubicBezTo>
                          <a:pt x="208" y="162"/>
                          <a:pt x="208" y="162"/>
                          <a:pt x="208" y="162"/>
                        </a:cubicBezTo>
                        <a:cubicBezTo>
                          <a:pt x="208" y="162"/>
                          <a:pt x="208" y="162"/>
                          <a:pt x="208" y="162"/>
                        </a:cubicBezTo>
                        <a:cubicBezTo>
                          <a:pt x="208" y="161"/>
                          <a:pt x="208" y="161"/>
                          <a:pt x="208" y="161"/>
                        </a:cubicBezTo>
                        <a:cubicBezTo>
                          <a:pt x="208" y="160"/>
                          <a:pt x="208" y="160"/>
                          <a:pt x="208" y="160"/>
                        </a:cubicBezTo>
                        <a:cubicBezTo>
                          <a:pt x="208" y="160"/>
                          <a:pt x="208" y="160"/>
                          <a:pt x="208" y="160"/>
                        </a:cubicBezTo>
                        <a:cubicBezTo>
                          <a:pt x="208" y="160"/>
                          <a:pt x="208" y="160"/>
                          <a:pt x="208" y="160"/>
                        </a:cubicBezTo>
                        <a:cubicBezTo>
                          <a:pt x="207" y="160"/>
                          <a:pt x="207" y="160"/>
                          <a:pt x="207" y="160"/>
                        </a:cubicBezTo>
                        <a:cubicBezTo>
                          <a:pt x="206" y="160"/>
                          <a:pt x="206" y="160"/>
                          <a:pt x="206" y="160"/>
                        </a:cubicBezTo>
                        <a:cubicBezTo>
                          <a:pt x="206" y="161"/>
                          <a:pt x="206" y="161"/>
                          <a:pt x="206" y="161"/>
                        </a:cubicBezTo>
                        <a:cubicBezTo>
                          <a:pt x="206" y="161"/>
                          <a:pt x="206" y="161"/>
                          <a:pt x="206" y="161"/>
                        </a:cubicBezTo>
                        <a:cubicBezTo>
                          <a:pt x="204" y="163"/>
                          <a:pt x="204" y="163"/>
                          <a:pt x="204" y="163"/>
                        </a:cubicBezTo>
                        <a:cubicBezTo>
                          <a:pt x="204" y="163"/>
                          <a:pt x="204" y="163"/>
                          <a:pt x="204" y="163"/>
                        </a:cubicBezTo>
                        <a:cubicBezTo>
                          <a:pt x="202" y="163"/>
                          <a:pt x="202" y="163"/>
                          <a:pt x="202" y="163"/>
                        </a:cubicBezTo>
                        <a:cubicBezTo>
                          <a:pt x="203" y="164"/>
                          <a:pt x="203" y="164"/>
                          <a:pt x="203" y="164"/>
                        </a:cubicBezTo>
                        <a:cubicBezTo>
                          <a:pt x="204" y="163"/>
                          <a:pt x="204" y="163"/>
                          <a:pt x="204" y="163"/>
                        </a:cubicBezTo>
                        <a:cubicBezTo>
                          <a:pt x="205" y="163"/>
                          <a:pt x="205" y="163"/>
                          <a:pt x="205" y="163"/>
                        </a:cubicBezTo>
                        <a:cubicBezTo>
                          <a:pt x="206" y="162"/>
                          <a:pt x="206" y="162"/>
                          <a:pt x="206" y="162"/>
                        </a:cubicBezTo>
                        <a:cubicBezTo>
                          <a:pt x="206" y="162"/>
                          <a:pt x="206" y="162"/>
                          <a:pt x="206" y="162"/>
                        </a:cubicBezTo>
                        <a:close/>
                        <a:moveTo>
                          <a:pt x="214" y="164"/>
                        </a:moveTo>
                        <a:cubicBezTo>
                          <a:pt x="213" y="165"/>
                          <a:pt x="213" y="165"/>
                          <a:pt x="213" y="165"/>
                        </a:cubicBezTo>
                        <a:cubicBezTo>
                          <a:pt x="212" y="165"/>
                          <a:pt x="212" y="165"/>
                          <a:pt x="212" y="165"/>
                        </a:cubicBezTo>
                        <a:cubicBezTo>
                          <a:pt x="211" y="167"/>
                          <a:pt x="211" y="167"/>
                          <a:pt x="211" y="167"/>
                        </a:cubicBezTo>
                        <a:cubicBezTo>
                          <a:pt x="211" y="168"/>
                          <a:pt x="211" y="168"/>
                          <a:pt x="211" y="168"/>
                        </a:cubicBezTo>
                        <a:cubicBezTo>
                          <a:pt x="212" y="168"/>
                          <a:pt x="212" y="168"/>
                          <a:pt x="212" y="168"/>
                        </a:cubicBezTo>
                        <a:cubicBezTo>
                          <a:pt x="212" y="168"/>
                          <a:pt x="212" y="168"/>
                          <a:pt x="212" y="168"/>
                        </a:cubicBezTo>
                        <a:cubicBezTo>
                          <a:pt x="213" y="167"/>
                          <a:pt x="213" y="167"/>
                          <a:pt x="213" y="167"/>
                        </a:cubicBezTo>
                        <a:cubicBezTo>
                          <a:pt x="213" y="167"/>
                          <a:pt x="213" y="167"/>
                          <a:pt x="213" y="167"/>
                        </a:cubicBezTo>
                        <a:cubicBezTo>
                          <a:pt x="213" y="166"/>
                          <a:pt x="213" y="166"/>
                          <a:pt x="213" y="166"/>
                        </a:cubicBezTo>
                        <a:cubicBezTo>
                          <a:pt x="214" y="165"/>
                          <a:pt x="214" y="165"/>
                          <a:pt x="214" y="165"/>
                        </a:cubicBezTo>
                        <a:cubicBezTo>
                          <a:pt x="215" y="165"/>
                          <a:pt x="215" y="165"/>
                          <a:pt x="215" y="165"/>
                        </a:cubicBezTo>
                        <a:cubicBezTo>
                          <a:pt x="215" y="164"/>
                          <a:pt x="215" y="164"/>
                          <a:pt x="215" y="164"/>
                        </a:cubicBezTo>
                        <a:cubicBezTo>
                          <a:pt x="215" y="164"/>
                          <a:pt x="215" y="164"/>
                          <a:pt x="215" y="164"/>
                        </a:cubicBezTo>
                        <a:lnTo>
                          <a:pt x="214" y="164"/>
                        </a:lnTo>
                        <a:close/>
                        <a:moveTo>
                          <a:pt x="173" y="160"/>
                        </a:moveTo>
                        <a:cubicBezTo>
                          <a:pt x="173" y="161"/>
                          <a:pt x="173" y="161"/>
                          <a:pt x="173" y="161"/>
                        </a:cubicBezTo>
                        <a:cubicBezTo>
                          <a:pt x="172" y="162"/>
                          <a:pt x="172" y="162"/>
                          <a:pt x="172" y="162"/>
                        </a:cubicBezTo>
                        <a:cubicBezTo>
                          <a:pt x="172" y="163"/>
                          <a:pt x="172" y="163"/>
                          <a:pt x="172" y="163"/>
                        </a:cubicBezTo>
                        <a:cubicBezTo>
                          <a:pt x="173" y="164"/>
                          <a:pt x="173" y="164"/>
                          <a:pt x="173" y="164"/>
                        </a:cubicBezTo>
                        <a:cubicBezTo>
                          <a:pt x="172" y="165"/>
                          <a:pt x="172" y="165"/>
                          <a:pt x="172" y="165"/>
                        </a:cubicBezTo>
                        <a:cubicBezTo>
                          <a:pt x="172" y="167"/>
                          <a:pt x="172" y="167"/>
                          <a:pt x="172" y="167"/>
                        </a:cubicBezTo>
                        <a:cubicBezTo>
                          <a:pt x="174" y="164"/>
                          <a:pt x="174" y="164"/>
                          <a:pt x="174" y="164"/>
                        </a:cubicBezTo>
                        <a:cubicBezTo>
                          <a:pt x="174" y="164"/>
                          <a:pt x="174" y="164"/>
                          <a:pt x="174" y="164"/>
                        </a:cubicBezTo>
                        <a:cubicBezTo>
                          <a:pt x="174" y="162"/>
                          <a:pt x="174" y="162"/>
                          <a:pt x="174" y="162"/>
                        </a:cubicBezTo>
                        <a:cubicBezTo>
                          <a:pt x="174" y="162"/>
                          <a:pt x="174" y="162"/>
                          <a:pt x="174" y="162"/>
                        </a:cubicBezTo>
                        <a:cubicBezTo>
                          <a:pt x="174" y="160"/>
                          <a:pt x="174" y="160"/>
                          <a:pt x="174" y="160"/>
                        </a:cubicBezTo>
                        <a:cubicBezTo>
                          <a:pt x="173" y="160"/>
                          <a:pt x="173" y="160"/>
                          <a:pt x="173" y="160"/>
                        </a:cubicBezTo>
                        <a:cubicBezTo>
                          <a:pt x="173" y="160"/>
                          <a:pt x="173" y="160"/>
                          <a:pt x="173" y="160"/>
                        </a:cubicBezTo>
                        <a:close/>
                        <a:moveTo>
                          <a:pt x="256" y="157"/>
                        </a:moveTo>
                        <a:cubicBezTo>
                          <a:pt x="256" y="157"/>
                          <a:pt x="256" y="157"/>
                          <a:pt x="256" y="157"/>
                        </a:cubicBezTo>
                        <a:cubicBezTo>
                          <a:pt x="256" y="158"/>
                          <a:pt x="256" y="158"/>
                          <a:pt x="256" y="158"/>
                        </a:cubicBezTo>
                        <a:cubicBezTo>
                          <a:pt x="257" y="158"/>
                          <a:pt x="257" y="158"/>
                          <a:pt x="257" y="158"/>
                        </a:cubicBezTo>
                        <a:cubicBezTo>
                          <a:pt x="257" y="159"/>
                          <a:pt x="257" y="159"/>
                          <a:pt x="257" y="159"/>
                        </a:cubicBezTo>
                        <a:cubicBezTo>
                          <a:pt x="257" y="160"/>
                          <a:pt x="257" y="160"/>
                          <a:pt x="257" y="160"/>
                        </a:cubicBezTo>
                        <a:cubicBezTo>
                          <a:pt x="258" y="161"/>
                          <a:pt x="258" y="161"/>
                          <a:pt x="258" y="161"/>
                        </a:cubicBezTo>
                        <a:cubicBezTo>
                          <a:pt x="258" y="163"/>
                          <a:pt x="258" y="163"/>
                          <a:pt x="258" y="163"/>
                        </a:cubicBezTo>
                        <a:cubicBezTo>
                          <a:pt x="259" y="163"/>
                          <a:pt x="259" y="163"/>
                          <a:pt x="259" y="163"/>
                        </a:cubicBezTo>
                        <a:cubicBezTo>
                          <a:pt x="259" y="164"/>
                          <a:pt x="259" y="164"/>
                          <a:pt x="259" y="164"/>
                        </a:cubicBezTo>
                        <a:cubicBezTo>
                          <a:pt x="259" y="165"/>
                          <a:pt x="259" y="165"/>
                          <a:pt x="259" y="165"/>
                        </a:cubicBezTo>
                        <a:cubicBezTo>
                          <a:pt x="259" y="165"/>
                          <a:pt x="259" y="165"/>
                          <a:pt x="259" y="165"/>
                        </a:cubicBezTo>
                        <a:cubicBezTo>
                          <a:pt x="260" y="165"/>
                          <a:pt x="260" y="165"/>
                          <a:pt x="260" y="165"/>
                        </a:cubicBezTo>
                        <a:cubicBezTo>
                          <a:pt x="261" y="165"/>
                          <a:pt x="261" y="165"/>
                          <a:pt x="261" y="165"/>
                        </a:cubicBezTo>
                        <a:cubicBezTo>
                          <a:pt x="261" y="164"/>
                          <a:pt x="261" y="164"/>
                          <a:pt x="261" y="164"/>
                        </a:cubicBezTo>
                        <a:cubicBezTo>
                          <a:pt x="262" y="164"/>
                          <a:pt x="262" y="164"/>
                          <a:pt x="262" y="164"/>
                        </a:cubicBezTo>
                        <a:cubicBezTo>
                          <a:pt x="262" y="164"/>
                          <a:pt x="262" y="164"/>
                          <a:pt x="262" y="164"/>
                        </a:cubicBezTo>
                        <a:cubicBezTo>
                          <a:pt x="261" y="164"/>
                          <a:pt x="261" y="164"/>
                          <a:pt x="261" y="164"/>
                        </a:cubicBezTo>
                        <a:cubicBezTo>
                          <a:pt x="261" y="164"/>
                          <a:pt x="261" y="163"/>
                          <a:pt x="261" y="163"/>
                        </a:cubicBezTo>
                        <a:cubicBezTo>
                          <a:pt x="260" y="164"/>
                          <a:pt x="260" y="164"/>
                          <a:pt x="260" y="164"/>
                        </a:cubicBezTo>
                        <a:cubicBezTo>
                          <a:pt x="260" y="163"/>
                          <a:pt x="260" y="163"/>
                          <a:pt x="260" y="163"/>
                        </a:cubicBezTo>
                        <a:cubicBezTo>
                          <a:pt x="260" y="162"/>
                          <a:pt x="260" y="162"/>
                          <a:pt x="260" y="162"/>
                        </a:cubicBezTo>
                        <a:cubicBezTo>
                          <a:pt x="260" y="161"/>
                          <a:pt x="260" y="161"/>
                          <a:pt x="260" y="161"/>
                        </a:cubicBezTo>
                        <a:cubicBezTo>
                          <a:pt x="259" y="159"/>
                          <a:pt x="259" y="159"/>
                          <a:pt x="259" y="159"/>
                        </a:cubicBezTo>
                        <a:cubicBezTo>
                          <a:pt x="258" y="158"/>
                          <a:pt x="258" y="158"/>
                          <a:pt x="258" y="158"/>
                        </a:cubicBezTo>
                        <a:cubicBezTo>
                          <a:pt x="258" y="158"/>
                          <a:pt x="258" y="158"/>
                          <a:pt x="258" y="158"/>
                        </a:cubicBezTo>
                        <a:cubicBezTo>
                          <a:pt x="257" y="157"/>
                          <a:pt x="257" y="157"/>
                          <a:pt x="257" y="157"/>
                        </a:cubicBezTo>
                        <a:cubicBezTo>
                          <a:pt x="257" y="156"/>
                          <a:pt x="257" y="156"/>
                          <a:pt x="257" y="156"/>
                        </a:cubicBezTo>
                        <a:lnTo>
                          <a:pt x="256" y="157"/>
                        </a:lnTo>
                        <a:close/>
                        <a:moveTo>
                          <a:pt x="52" y="162"/>
                        </a:moveTo>
                        <a:cubicBezTo>
                          <a:pt x="52" y="163"/>
                          <a:pt x="52" y="163"/>
                          <a:pt x="52" y="163"/>
                        </a:cubicBezTo>
                        <a:cubicBezTo>
                          <a:pt x="51" y="165"/>
                          <a:pt x="51" y="165"/>
                          <a:pt x="51" y="165"/>
                        </a:cubicBezTo>
                        <a:cubicBezTo>
                          <a:pt x="52" y="165"/>
                          <a:pt x="52" y="165"/>
                          <a:pt x="52" y="165"/>
                        </a:cubicBezTo>
                        <a:cubicBezTo>
                          <a:pt x="53" y="164"/>
                          <a:pt x="53" y="164"/>
                          <a:pt x="53" y="164"/>
                        </a:cubicBezTo>
                        <a:cubicBezTo>
                          <a:pt x="53" y="163"/>
                          <a:pt x="53" y="163"/>
                          <a:pt x="53" y="163"/>
                        </a:cubicBezTo>
                        <a:cubicBezTo>
                          <a:pt x="54" y="160"/>
                          <a:pt x="54" y="160"/>
                          <a:pt x="54" y="160"/>
                        </a:cubicBezTo>
                        <a:lnTo>
                          <a:pt x="52" y="162"/>
                        </a:lnTo>
                        <a:close/>
                        <a:moveTo>
                          <a:pt x="247" y="159"/>
                        </a:moveTo>
                        <a:cubicBezTo>
                          <a:pt x="246" y="159"/>
                          <a:pt x="246" y="159"/>
                          <a:pt x="246" y="159"/>
                        </a:cubicBezTo>
                        <a:cubicBezTo>
                          <a:pt x="246" y="161"/>
                          <a:pt x="246" y="161"/>
                          <a:pt x="246" y="161"/>
                        </a:cubicBezTo>
                        <a:cubicBezTo>
                          <a:pt x="246" y="161"/>
                          <a:pt x="246" y="161"/>
                          <a:pt x="246" y="161"/>
                        </a:cubicBezTo>
                        <a:cubicBezTo>
                          <a:pt x="246" y="163"/>
                          <a:pt x="246" y="163"/>
                          <a:pt x="246" y="163"/>
                        </a:cubicBezTo>
                        <a:cubicBezTo>
                          <a:pt x="246" y="165"/>
                          <a:pt x="246" y="165"/>
                          <a:pt x="246" y="165"/>
                        </a:cubicBezTo>
                        <a:cubicBezTo>
                          <a:pt x="247" y="165"/>
                          <a:pt x="247" y="165"/>
                          <a:pt x="247" y="165"/>
                        </a:cubicBezTo>
                        <a:cubicBezTo>
                          <a:pt x="247" y="163"/>
                          <a:pt x="247" y="163"/>
                          <a:pt x="247" y="163"/>
                        </a:cubicBezTo>
                        <a:cubicBezTo>
                          <a:pt x="247" y="162"/>
                          <a:pt x="247" y="162"/>
                          <a:pt x="247" y="162"/>
                        </a:cubicBezTo>
                        <a:cubicBezTo>
                          <a:pt x="248" y="161"/>
                          <a:pt x="248" y="161"/>
                          <a:pt x="248" y="161"/>
                        </a:cubicBezTo>
                        <a:cubicBezTo>
                          <a:pt x="248" y="161"/>
                          <a:pt x="248" y="161"/>
                          <a:pt x="248" y="161"/>
                        </a:cubicBezTo>
                        <a:cubicBezTo>
                          <a:pt x="249" y="159"/>
                          <a:pt x="249" y="159"/>
                          <a:pt x="249"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7" y="157"/>
                          <a:pt x="247" y="157"/>
                          <a:pt x="247" y="157"/>
                        </a:cubicBezTo>
                        <a:cubicBezTo>
                          <a:pt x="247" y="157"/>
                          <a:pt x="247" y="157"/>
                          <a:pt x="247" y="157"/>
                        </a:cubicBezTo>
                        <a:cubicBezTo>
                          <a:pt x="248" y="157"/>
                          <a:pt x="248" y="157"/>
                          <a:pt x="248" y="157"/>
                        </a:cubicBezTo>
                        <a:cubicBezTo>
                          <a:pt x="248" y="157"/>
                          <a:pt x="248" y="157"/>
                          <a:pt x="248" y="157"/>
                        </a:cubicBezTo>
                        <a:cubicBezTo>
                          <a:pt x="248" y="156"/>
                          <a:pt x="248" y="156"/>
                          <a:pt x="248" y="156"/>
                        </a:cubicBezTo>
                        <a:cubicBezTo>
                          <a:pt x="247" y="156"/>
                          <a:pt x="247" y="156"/>
                          <a:pt x="247" y="156"/>
                        </a:cubicBezTo>
                        <a:cubicBezTo>
                          <a:pt x="247" y="156"/>
                          <a:pt x="247" y="156"/>
                          <a:pt x="247" y="156"/>
                        </a:cubicBezTo>
                        <a:cubicBezTo>
                          <a:pt x="246" y="156"/>
                          <a:pt x="246" y="156"/>
                          <a:pt x="246" y="156"/>
                        </a:cubicBezTo>
                        <a:cubicBezTo>
                          <a:pt x="246" y="156"/>
                          <a:pt x="246" y="156"/>
                          <a:pt x="246" y="156"/>
                        </a:cubicBezTo>
                        <a:cubicBezTo>
                          <a:pt x="245" y="156"/>
                          <a:pt x="245" y="156"/>
                          <a:pt x="245" y="156"/>
                        </a:cubicBezTo>
                        <a:cubicBezTo>
                          <a:pt x="245" y="157"/>
                          <a:pt x="245" y="157"/>
                          <a:pt x="245" y="157"/>
                        </a:cubicBezTo>
                        <a:cubicBezTo>
                          <a:pt x="245" y="158"/>
                          <a:pt x="245" y="158"/>
                          <a:pt x="245" y="158"/>
                        </a:cubicBezTo>
                        <a:cubicBezTo>
                          <a:pt x="245" y="158"/>
                          <a:pt x="245" y="158"/>
                          <a:pt x="246" y="159"/>
                        </a:cubicBezTo>
                        <a:cubicBezTo>
                          <a:pt x="247" y="159"/>
                          <a:pt x="247" y="159"/>
                          <a:pt x="247" y="159"/>
                        </a:cubicBezTo>
                        <a:close/>
                        <a:moveTo>
                          <a:pt x="233" y="163"/>
                        </a:moveTo>
                        <a:cubicBezTo>
                          <a:pt x="234" y="164"/>
                          <a:pt x="234" y="164"/>
                          <a:pt x="234" y="164"/>
                        </a:cubicBezTo>
                        <a:cubicBezTo>
                          <a:pt x="235" y="164"/>
                          <a:pt x="235" y="164"/>
                          <a:pt x="235" y="164"/>
                        </a:cubicBezTo>
                        <a:cubicBezTo>
                          <a:pt x="235" y="164"/>
                          <a:pt x="235" y="164"/>
                          <a:pt x="235" y="164"/>
                        </a:cubicBezTo>
                        <a:cubicBezTo>
                          <a:pt x="235" y="163"/>
                          <a:pt x="235" y="163"/>
                          <a:pt x="235" y="163"/>
                        </a:cubicBezTo>
                        <a:cubicBezTo>
                          <a:pt x="236" y="163"/>
                          <a:pt x="236" y="163"/>
                          <a:pt x="236" y="163"/>
                        </a:cubicBezTo>
                        <a:cubicBezTo>
                          <a:pt x="236" y="162"/>
                          <a:pt x="236" y="162"/>
                          <a:pt x="236" y="162"/>
                        </a:cubicBezTo>
                        <a:cubicBezTo>
                          <a:pt x="235" y="162"/>
                          <a:pt x="235" y="162"/>
                          <a:pt x="235" y="162"/>
                        </a:cubicBezTo>
                        <a:cubicBezTo>
                          <a:pt x="235" y="162"/>
                          <a:pt x="235" y="162"/>
                          <a:pt x="235" y="162"/>
                        </a:cubicBezTo>
                        <a:cubicBezTo>
                          <a:pt x="234" y="162"/>
                          <a:pt x="234" y="162"/>
                          <a:pt x="234" y="162"/>
                        </a:cubicBezTo>
                        <a:cubicBezTo>
                          <a:pt x="234" y="163"/>
                          <a:pt x="234" y="163"/>
                          <a:pt x="234" y="163"/>
                        </a:cubicBezTo>
                        <a:cubicBezTo>
                          <a:pt x="234" y="163"/>
                          <a:pt x="234" y="163"/>
                          <a:pt x="234" y="163"/>
                        </a:cubicBezTo>
                        <a:cubicBezTo>
                          <a:pt x="233" y="163"/>
                          <a:pt x="233" y="163"/>
                          <a:pt x="233" y="163"/>
                        </a:cubicBezTo>
                        <a:cubicBezTo>
                          <a:pt x="232" y="162"/>
                          <a:pt x="232" y="162"/>
                          <a:pt x="232" y="162"/>
                        </a:cubicBezTo>
                        <a:lnTo>
                          <a:pt x="233" y="163"/>
                        </a:lnTo>
                        <a:close/>
                        <a:moveTo>
                          <a:pt x="233" y="162"/>
                        </a:moveTo>
                        <a:cubicBezTo>
                          <a:pt x="233" y="161"/>
                          <a:pt x="233" y="161"/>
                          <a:pt x="233" y="161"/>
                        </a:cubicBezTo>
                        <a:cubicBezTo>
                          <a:pt x="234" y="160"/>
                          <a:pt x="234" y="160"/>
                          <a:pt x="234" y="160"/>
                        </a:cubicBezTo>
                        <a:cubicBezTo>
                          <a:pt x="234" y="160"/>
                          <a:pt x="234" y="160"/>
                          <a:pt x="234" y="160"/>
                        </a:cubicBezTo>
                        <a:cubicBezTo>
                          <a:pt x="234" y="159"/>
                          <a:pt x="234" y="159"/>
                          <a:pt x="234" y="159"/>
                        </a:cubicBezTo>
                        <a:cubicBezTo>
                          <a:pt x="232" y="159"/>
                          <a:pt x="232" y="159"/>
                          <a:pt x="232" y="159"/>
                        </a:cubicBezTo>
                        <a:cubicBezTo>
                          <a:pt x="232" y="158"/>
                          <a:pt x="232" y="158"/>
                          <a:pt x="232" y="158"/>
                        </a:cubicBezTo>
                        <a:cubicBezTo>
                          <a:pt x="232" y="158"/>
                          <a:pt x="232" y="158"/>
                          <a:pt x="232" y="158"/>
                        </a:cubicBezTo>
                        <a:cubicBezTo>
                          <a:pt x="231" y="160"/>
                          <a:pt x="231" y="160"/>
                          <a:pt x="231" y="160"/>
                        </a:cubicBezTo>
                        <a:cubicBezTo>
                          <a:pt x="232" y="161"/>
                          <a:pt x="232" y="161"/>
                          <a:pt x="232" y="161"/>
                        </a:cubicBezTo>
                        <a:cubicBezTo>
                          <a:pt x="232" y="161"/>
                          <a:pt x="232" y="161"/>
                          <a:pt x="232" y="161"/>
                        </a:cubicBezTo>
                        <a:cubicBezTo>
                          <a:pt x="231" y="161"/>
                          <a:pt x="231" y="161"/>
                          <a:pt x="231" y="161"/>
                        </a:cubicBezTo>
                        <a:cubicBezTo>
                          <a:pt x="231" y="161"/>
                          <a:pt x="231" y="161"/>
                          <a:pt x="231" y="161"/>
                        </a:cubicBezTo>
                        <a:cubicBezTo>
                          <a:pt x="231" y="161"/>
                          <a:pt x="231" y="161"/>
                          <a:pt x="231" y="161"/>
                        </a:cubicBezTo>
                        <a:cubicBezTo>
                          <a:pt x="231" y="162"/>
                          <a:pt x="231" y="162"/>
                          <a:pt x="231" y="162"/>
                        </a:cubicBezTo>
                        <a:cubicBezTo>
                          <a:pt x="232" y="162"/>
                          <a:pt x="232" y="162"/>
                          <a:pt x="232" y="162"/>
                        </a:cubicBezTo>
                        <a:cubicBezTo>
                          <a:pt x="232" y="162"/>
                          <a:pt x="232" y="162"/>
                          <a:pt x="232" y="162"/>
                        </a:cubicBezTo>
                        <a:lnTo>
                          <a:pt x="233" y="162"/>
                        </a:lnTo>
                        <a:close/>
                        <a:moveTo>
                          <a:pt x="122" y="159"/>
                        </a:moveTo>
                        <a:cubicBezTo>
                          <a:pt x="120" y="160"/>
                          <a:pt x="120" y="160"/>
                          <a:pt x="120" y="160"/>
                        </a:cubicBezTo>
                        <a:cubicBezTo>
                          <a:pt x="119" y="160"/>
                          <a:pt x="119" y="160"/>
                          <a:pt x="119" y="160"/>
                        </a:cubicBezTo>
                        <a:cubicBezTo>
                          <a:pt x="119" y="160"/>
                          <a:pt x="119" y="160"/>
                          <a:pt x="119" y="160"/>
                        </a:cubicBezTo>
                        <a:cubicBezTo>
                          <a:pt x="120" y="160"/>
                          <a:pt x="120" y="160"/>
                          <a:pt x="120" y="160"/>
                        </a:cubicBezTo>
                        <a:cubicBezTo>
                          <a:pt x="121" y="161"/>
                          <a:pt x="121" y="161"/>
                          <a:pt x="121" y="161"/>
                        </a:cubicBezTo>
                        <a:cubicBezTo>
                          <a:pt x="122" y="161"/>
                          <a:pt x="122" y="161"/>
                          <a:pt x="122" y="161"/>
                        </a:cubicBezTo>
                        <a:cubicBezTo>
                          <a:pt x="123" y="161"/>
                          <a:pt x="123" y="161"/>
                          <a:pt x="123" y="161"/>
                        </a:cubicBezTo>
                        <a:cubicBezTo>
                          <a:pt x="124" y="161"/>
                          <a:pt x="124" y="161"/>
                          <a:pt x="124" y="161"/>
                        </a:cubicBezTo>
                        <a:cubicBezTo>
                          <a:pt x="124" y="160"/>
                          <a:pt x="124" y="160"/>
                          <a:pt x="124" y="160"/>
                        </a:cubicBezTo>
                        <a:cubicBezTo>
                          <a:pt x="123" y="159"/>
                          <a:pt x="123" y="159"/>
                          <a:pt x="123" y="159"/>
                        </a:cubicBezTo>
                        <a:lnTo>
                          <a:pt x="122" y="159"/>
                        </a:lnTo>
                        <a:close/>
                        <a:moveTo>
                          <a:pt x="139" y="158"/>
                        </a:moveTo>
                        <a:cubicBezTo>
                          <a:pt x="138" y="159"/>
                          <a:pt x="138" y="159"/>
                          <a:pt x="138" y="159"/>
                        </a:cubicBezTo>
                        <a:cubicBezTo>
                          <a:pt x="139" y="159"/>
                          <a:pt x="139" y="159"/>
                          <a:pt x="139" y="159"/>
                        </a:cubicBezTo>
                        <a:cubicBezTo>
                          <a:pt x="140" y="160"/>
                          <a:pt x="140" y="160"/>
                          <a:pt x="140" y="160"/>
                        </a:cubicBezTo>
                        <a:cubicBezTo>
                          <a:pt x="142" y="160"/>
                          <a:pt x="142" y="160"/>
                          <a:pt x="142" y="160"/>
                        </a:cubicBezTo>
                        <a:cubicBezTo>
                          <a:pt x="143" y="161"/>
                          <a:pt x="143" y="161"/>
                          <a:pt x="143" y="161"/>
                        </a:cubicBezTo>
                        <a:cubicBezTo>
                          <a:pt x="143" y="160"/>
                          <a:pt x="143" y="160"/>
                          <a:pt x="143" y="160"/>
                        </a:cubicBezTo>
                        <a:cubicBezTo>
                          <a:pt x="143" y="160"/>
                          <a:pt x="143" y="160"/>
                          <a:pt x="143" y="160"/>
                        </a:cubicBezTo>
                        <a:cubicBezTo>
                          <a:pt x="144" y="159"/>
                          <a:pt x="144" y="159"/>
                          <a:pt x="144" y="159"/>
                        </a:cubicBezTo>
                        <a:cubicBezTo>
                          <a:pt x="144" y="157"/>
                          <a:pt x="144" y="157"/>
                          <a:pt x="144" y="157"/>
                        </a:cubicBezTo>
                        <a:cubicBezTo>
                          <a:pt x="143" y="157"/>
                          <a:pt x="143" y="157"/>
                          <a:pt x="143" y="157"/>
                        </a:cubicBezTo>
                        <a:cubicBezTo>
                          <a:pt x="142" y="158"/>
                          <a:pt x="142" y="158"/>
                          <a:pt x="142" y="158"/>
                        </a:cubicBezTo>
                        <a:cubicBezTo>
                          <a:pt x="142" y="158"/>
                          <a:pt x="142" y="158"/>
                          <a:pt x="142" y="158"/>
                        </a:cubicBezTo>
                        <a:cubicBezTo>
                          <a:pt x="140" y="157"/>
                          <a:pt x="140" y="157"/>
                          <a:pt x="140" y="157"/>
                        </a:cubicBezTo>
                        <a:lnTo>
                          <a:pt x="139" y="158"/>
                        </a:lnTo>
                        <a:close/>
                        <a:moveTo>
                          <a:pt x="163" y="156"/>
                        </a:moveTo>
                        <a:cubicBezTo>
                          <a:pt x="162" y="157"/>
                          <a:pt x="162" y="157"/>
                          <a:pt x="162" y="157"/>
                        </a:cubicBezTo>
                        <a:cubicBezTo>
                          <a:pt x="162" y="157"/>
                          <a:pt x="162" y="157"/>
                          <a:pt x="162" y="157"/>
                        </a:cubicBezTo>
                        <a:cubicBezTo>
                          <a:pt x="163" y="159"/>
                          <a:pt x="163" y="159"/>
                          <a:pt x="163" y="159"/>
                        </a:cubicBezTo>
                        <a:cubicBezTo>
                          <a:pt x="163" y="159"/>
                          <a:pt x="163" y="159"/>
                          <a:pt x="163" y="159"/>
                        </a:cubicBezTo>
                        <a:cubicBezTo>
                          <a:pt x="163" y="159"/>
                          <a:pt x="163" y="159"/>
                          <a:pt x="163" y="159"/>
                        </a:cubicBezTo>
                        <a:cubicBezTo>
                          <a:pt x="163" y="157"/>
                          <a:pt x="163" y="157"/>
                          <a:pt x="163" y="157"/>
                        </a:cubicBezTo>
                        <a:cubicBezTo>
                          <a:pt x="164" y="157"/>
                          <a:pt x="164" y="157"/>
                          <a:pt x="164" y="157"/>
                        </a:cubicBezTo>
                        <a:cubicBezTo>
                          <a:pt x="164" y="156"/>
                          <a:pt x="164" y="156"/>
                          <a:pt x="164" y="156"/>
                        </a:cubicBezTo>
                        <a:cubicBezTo>
                          <a:pt x="163" y="155"/>
                          <a:pt x="163" y="155"/>
                          <a:pt x="163" y="155"/>
                        </a:cubicBezTo>
                        <a:lnTo>
                          <a:pt x="163" y="156"/>
                        </a:lnTo>
                        <a:close/>
                        <a:moveTo>
                          <a:pt x="175" y="148"/>
                        </a:moveTo>
                        <a:cubicBezTo>
                          <a:pt x="173" y="151"/>
                          <a:pt x="173" y="151"/>
                          <a:pt x="173" y="151"/>
                        </a:cubicBezTo>
                        <a:cubicBezTo>
                          <a:pt x="171" y="154"/>
                          <a:pt x="171" y="154"/>
                          <a:pt x="171" y="154"/>
                        </a:cubicBezTo>
                        <a:cubicBezTo>
                          <a:pt x="171" y="155"/>
                          <a:pt x="171" y="155"/>
                          <a:pt x="171" y="155"/>
                        </a:cubicBezTo>
                        <a:cubicBezTo>
                          <a:pt x="171" y="156"/>
                          <a:pt x="171" y="156"/>
                          <a:pt x="171" y="156"/>
                        </a:cubicBezTo>
                        <a:cubicBezTo>
                          <a:pt x="170" y="157"/>
                          <a:pt x="170" y="157"/>
                          <a:pt x="170" y="157"/>
                        </a:cubicBezTo>
                        <a:cubicBezTo>
                          <a:pt x="171" y="157"/>
                          <a:pt x="171" y="157"/>
                          <a:pt x="171" y="157"/>
                        </a:cubicBezTo>
                        <a:cubicBezTo>
                          <a:pt x="172" y="156"/>
                          <a:pt x="172" y="156"/>
                          <a:pt x="172" y="156"/>
                        </a:cubicBezTo>
                        <a:cubicBezTo>
                          <a:pt x="172" y="154"/>
                          <a:pt x="172" y="154"/>
                          <a:pt x="172" y="154"/>
                        </a:cubicBezTo>
                        <a:cubicBezTo>
                          <a:pt x="172" y="154"/>
                          <a:pt x="172" y="154"/>
                          <a:pt x="172" y="154"/>
                        </a:cubicBezTo>
                        <a:cubicBezTo>
                          <a:pt x="173" y="153"/>
                          <a:pt x="173" y="153"/>
                          <a:pt x="173" y="153"/>
                        </a:cubicBezTo>
                        <a:cubicBezTo>
                          <a:pt x="174" y="152"/>
                          <a:pt x="174" y="152"/>
                          <a:pt x="174" y="152"/>
                        </a:cubicBezTo>
                        <a:cubicBezTo>
                          <a:pt x="174" y="151"/>
                          <a:pt x="174" y="151"/>
                          <a:pt x="174" y="151"/>
                        </a:cubicBezTo>
                        <a:cubicBezTo>
                          <a:pt x="175" y="150"/>
                          <a:pt x="175" y="150"/>
                          <a:pt x="175" y="150"/>
                        </a:cubicBezTo>
                        <a:cubicBezTo>
                          <a:pt x="177" y="149"/>
                          <a:pt x="177" y="149"/>
                          <a:pt x="177" y="149"/>
                        </a:cubicBezTo>
                        <a:cubicBezTo>
                          <a:pt x="177" y="148"/>
                          <a:pt x="177" y="148"/>
                          <a:pt x="177" y="148"/>
                        </a:cubicBezTo>
                        <a:cubicBezTo>
                          <a:pt x="177" y="147"/>
                          <a:pt x="177" y="147"/>
                          <a:pt x="177" y="147"/>
                        </a:cubicBezTo>
                        <a:lnTo>
                          <a:pt x="175" y="148"/>
                        </a:lnTo>
                        <a:close/>
                        <a:moveTo>
                          <a:pt x="260" y="153"/>
                        </a:moveTo>
                        <a:cubicBezTo>
                          <a:pt x="260" y="154"/>
                          <a:pt x="260" y="154"/>
                          <a:pt x="260" y="154"/>
                        </a:cubicBezTo>
                        <a:cubicBezTo>
                          <a:pt x="260" y="155"/>
                          <a:pt x="260" y="155"/>
                          <a:pt x="260" y="155"/>
                        </a:cubicBezTo>
                        <a:cubicBezTo>
                          <a:pt x="259" y="156"/>
                          <a:pt x="259" y="156"/>
                          <a:pt x="259" y="156"/>
                        </a:cubicBezTo>
                        <a:cubicBezTo>
                          <a:pt x="260" y="157"/>
                          <a:pt x="260" y="157"/>
                          <a:pt x="260" y="157"/>
                        </a:cubicBezTo>
                        <a:cubicBezTo>
                          <a:pt x="260" y="157"/>
                          <a:pt x="260" y="157"/>
                          <a:pt x="260" y="157"/>
                        </a:cubicBezTo>
                        <a:cubicBezTo>
                          <a:pt x="261" y="156"/>
                          <a:pt x="261" y="156"/>
                          <a:pt x="261" y="156"/>
                        </a:cubicBezTo>
                        <a:cubicBezTo>
                          <a:pt x="261" y="156"/>
                          <a:pt x="261" y="156"/>
                          <a:pt x="261" y="156"/>
                        </a:cubicBezTo>
                        <a:cubicBezTo>
                          <a:pt x="261" y="156"/>
                          <a:pt x="261" y="156"/>
                          <a:pt x="261" y="156"/>
                        </a:cubicBezTo>
                        <a:cubicBezTo>
                          <a:pt x="261" y="155"/>
                          <a:pt x="261" y="155"/>
                          <a:pt x="261" y="155"/>
                        </a:cubicBezTo>
                        <a:cubicBezTo>
                          <a:pt x="262" y="155"/>
                          <a:pt x="262" y="155"/>
                          <a:pt x="262" y="155"/>
                        </a:cubicBezTo>
                        <a:cubicBezTo>
                          <a:pt x="263" y="155"/>
                          <a:pt x="263" y="155"/>
                          <a:pt x="263" y="155"/>
                        </a:cubicBezTo>
                        <a:cubicBezTo>
                          <a:pt x="263" y="155"/>
                          <a:pt x="263" y="155"/>
                          <a:pt x="263" y="155"/>
                        </a:cubicBezTo>
                        <a:cubicBezTo>
                          <a:pt x="264" y="155"/>
                          <a:pt x="264" y="155"/>
                          <a:pt x="264" y="155"/>
                        </a:cubicBezTo>
                        <a:cubicBezTo>
                          <a:pt x="264" y="155"/>
                          <a:pt x="264" y="155"/>
                          <a:pt x="264" y="155"/>
                        </a:cubicBezTo>
                        <a:cubicBezTo>
                          <a:pt x="265" y="154"/>
                          <a:pt x="265" y="154"/>
                          <a:pt x="265" y="154"/>
                        </a:cubicBezTo>
                        <a:cubicBezTo>
                          <a:pt x="265" y="153"/>
                          <a:pt x="265" y="153"/>
                          <a:pt x="265" y="153"/>
                        </a:cubicBezTo>
                        <a:cubicBezTo>
                          <a:pt x="265" y="153"/>
                          <a:pt x="265" y="153"/>
                          <a:pt x="265" y="153"/>
                        </a:cubicBezTo>
                        <a:cubicBezTo>
                          <a:pt x="265" y="153"/>
                          <a:pt x="265" y="153"/>
                          <a:pt x="265" y="153"/>
                        </a:cubicBezTo>
                        <a:cubicBezTo>
                          <a:pt x="266" y="153"/>
                          <a:pt x="266" y="153"/>
                          <a:pt x="266" y="153"/>
                        </a:cubicBezTo>
                        <a:cubicBezTo>
                          <a:pt x="266" y="153"/>
                          <a:pt x="266" y="153"/>
                          <a:pt x="266" y="153"/>
                        </a:cubicBezTo>
                        <a:cubicBezTo>
                          <a:pt x="267" y="154"/>
                          <a:pt x="267" y="154"/>
                          <a:pt x="267" y="154"/>
                        </a:cubicBezTo>
                        <a:cubicBezTo>
                          <a:pt x="268" y="154"/>
                          <a:pt x="268" y="154"/>
                          <a:pt x="268" y="154"/>
                        </a:cubicBezTo>
                        <a:cubicBezTo>
                          <a:pt x="268" y="154"/>
                          <a:pt x="268" y="154"/>
                          <a:pt x="268" y="154"/>
                        </a:cubicBezTo>
                        <a:cubicBezTo>
                          <a:pt x="269" y="154"/>
                          <a:pt x="269" y="154"/>
                          <a:pt x="269" y="154"/>
                        </a:cubicBezTo>
                        <a:cubicBezTo>
                          <a:pt x="269" y="153"/>
                          <a:pt x="269" y="153"/>
                          <a:pt x="269" y="153"/>
                        </a:cubicBezTo>
                        <a:cubicBezTo>
                          <a:pt x="269" y="153"/>
                          <a:pt x="269" y="153"/>
                          <a:pt x="269" y="153"/>
                        </a:cubicBezTo>
                        <a:cubicBezTo>
                          <a:pt x="269" y="152"/>
                          <a:pt x="269" y="152"/>
                          <a:pt x="269" y="152"/>
                        </a:cubicBezTo>
                        <a:cubicBezTo>
                          <a:pt x="268" y="151"/>
                          <a:pt x="268" y="151"/>
                          <a:pt x="268" y="151"/>
                        </a:cubicBezTo>
                        <a:cubicBezTo>
                          <a:pt x="267" y="151"/>
                          <a:pt x="267" y="151"/>
                          <a:pt x="267" y="151"/>
                        </a:cubicBezTo>
                        <a:cubicBezTo>
                          <a:pt x="267" y="151"/>
                          <a:pt x="267" y="151"/>
                          <a:pt x="267" y="151"/>
                        </a:cubicBezTo>
                        <a:cubicBezTo>
                          <a:pt x="267" y="152"/>
                          <a:pt x="267" y="152"/>
                          <a:pt x="267" y="152"/>
                        </a:cubicBezTo>
                        <a:cubicBezTo>
                          <a:pt x="267" y="153"/>
                          <a:pt x="267" y="153"/>
                          <a:pt x="267" y="153"/>
                        </a:cubicBezTo>
                        <a:cubicBezTo>
                          <a:pt x="266" y="152"/>
                          <a:pt x="266" y="152"/>
                          <a:pt x="266" y="152"/>
                        </a:cubicBezTo>
                        <a:cubicBezTo>
                          <a:pt x="266" y="152"/>
                          <a:pt x="266" y="152"/>
                          <a:pt x="266" y="152"/>
                        </a:cubicBezTo>
                        <a:cubicBezTo>
                          <a:pt x="264" y="152"/>
                          <a:pt x="264" y="152"/>
                          <a:pt x="264" y="152"/>
                        </a:cubicBezTo>
                        <a:cubicBezTo>
                          <a:pt x="264" y="153"/>
                          <a:pt x="264" y="153"/>
                          <a:pt x="264" y="153"/>
                        </a:cubicBezTo>
                        <a:cubicBezTo>
                          <a:pt x="263" y="153"/>
                          <a:pt x="263" y="153"/>
                          <a:pt x="263" y="153"/>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2" y="153"/>
                          <a:pt x="262" y="153"/>
                          <a:pt x="262" y="153"/>
                        </a:cubicBezTo>
                        <a:lnTo>
                          <a:pt x="260" y="153"/>
                        </a:lnTo>
                        <a:close/>
                        <a:moveTo>
                          <a:pt x="241" y="155"/>
                        </a:moveTo>
                        <a:cubicBezTo>
                          <a:pt x="241" y="156"/>
                          <a:pt x="241" y="156"/>
                          <a:pt x="241" y="156"/>
                        </a:cubicBezTo>
                        <a:cubicBezTo>
                          <a:pt x="242" y="156"/>
                          <a:pt x="242" y="156"/>
                          <a:pt x="242" y="156"/>
                        </a:cubicBezTo>
                        <a:cubicBezTo>
                          <a:pt x="243" y="157"/>
                          <a:pt x="243" y="157"/>
                          <a:pt x="243" y="157"/>
                        </a:cubicBezTo>
                        <a:cubicBezTo>
                          <a:pt x="243" y="157"/>
                          <a:pt x="243" y="157"/>
                          <a:pt x="243" y="157"/>
                        </a:cubicBezTo>
                        <a:cubicBezTo>
                          <a:pt x="243" y="156"/>
                          <a:pt x="243" y="156"/>
                          <a:pt x="243" y="156"/>
                        </a:cubicBezTo>
                        <a:cubicBezTo>
                          <a:pt x="243" y="155"/>
                          <a:pt x="243" y="155"/>
                          <a:pt x="243" y="155"/>
                        </a:cubicBezTo>
                        <a:cubicBezTo>
                          <a:pt x="243" y="155"/>
                          <a:pt x="243" y="155"/>
                          <a:pt x="243" y="155"/>
                        </a:cubicBezTo>
                        <a:cubicBezTo>
                          <a:pt x="241" y="154"/>
                          <a:pt x="241" y="154"/>
                          <a:pt x="241" y="154"/>
                        </a:cubicBezTo>
                        <a:lnTo>
                          <a:pt x="241" y="155"/>
                        </a:lnTo>
                        <a:close/>
                        <a:moveTo>
                          <a:pt x="175" y="156"/>
                        </a:moveTo>
                        <a:cubicBezTo>
                          <a:pt x="176" y="155"/>
                          <a:pt x="176" y="155"/>
                          <a:pt x="176" y="155"/>
                        </a:cubicBezTo>
                        <a:cubicBezTo>
                          <a:pt x="177" y="153"/>
                          <a:pt x="177" y="153"/>
                          <a:pt x="177" y="153"/>
                        </a:cubicBezTo>
                        <a:cubicBezTo>
                          <a:pt x="177" y="152"/>
                          <a:pt x="177" y="152"/>
                          <a:pt x="177" y="152"/>
                        </a:cubicBezTo>
                        <a:cubicBezTo>
                          <a:pt x="177" y="152"/>
                          <a:pt x="177" y="152"/>
                          <a:pt x="177" y="152"/>
                        </a:cubicBezTo>
                        <a:cubicBezTo>
                          <a:pt x="178" y="151"/>
                          <a:pt x="178" y="151"/>
                          <a:pt x="178" y="151"/>
                        </a:cubicBezTo>
                        <a:cubicBezTo>
                          <a:pt x="178" y="151"/>
                          <a:pt x="178" y="151"/>
                          <a:pt x="178" y="151"/>
                        </a:cubicBezTo>
                        <a:cubicBezTo>
                          <a:pt x="177" y="151"/>
                          <a:pt x="177" y="151"/>
                          <a:pt x="177" y="151"/>
                        </a:cubicBezTo>
                        <a:cubicBezTo>
                          <a:pt x="176" y="152"/>
                          <a:pt x="176" y="152"/>
                          <a:pt x="176" y="152"/>
                        </a:cubicBezTo>
                        <a:cubicBezTo>
                          <a:pt x="175" y="152"/>
                          <a:pt x="175" y="152"/>
                          <a:pt x="175" y="152"/>
                        </a:cubicBezTo>
                        <a:cubicBezTo>
                          <a:pt x="175" y="153"/>
                          <a:pt x="175" y="153"/>
                          <a:pt x="175" y="153"/>
                        </a:cubicBezTo>
                        <a:cubicBezTo>
                          <a:pt x="174" y="154"/>
                          <a:pt x="174" y="154"/>
                          <a:pt x="174" y="154"/>
                        </a:cubicBezTo>
                        <a:cubicBezTo>
                          <a:pt x="173" y="154"/>
                          <a:pt x="173" y="154"/>
                          <a:pt x="173" y="154"/>
                        </a:cubicBezTo>
                        <a:cubicBezTo>
                          <a:pt x="173" y="155"/>
                          <a:pt x="173" y="155"/>
                          <a:pt x="173" y="155"/>
                        </a:cubicBezTo>
                        <a:cubicBezTo>
                          <a:pt x="174" y="156"/>
                          <a:pt x="174" y="156"/>
                          <a:pt x="174" y="156"/>
                        </a:cubicBezTo>
                        <a:cubicBezTo>
                          <a:pt x="174" y="155"/>
                          <a:pt x="174" y="155"/>
                          <a:pt x="174" y="155"/>
                        </a:cubicBezTo>
                        <a:lnTo>
                          <a:pt x="175" y="156"/>
                        </a:lnTo>
                        <a:close/>
                        <a:moveTo>
                          <a:pt x="129" y="153"/>
                        </a:moveTo>
                        <a:cubicBezTo>
                          <a:pt x="130" y="153"/>
                          <a:pt x="130" y="153"/>
                          <a:pt x="130" y="153"/>
                        </a:cubicBezTo>
                        <a:cubicBezTo>
                          <a:pt x="131" y="154"/>
                          <a:pt x="131" y="154"/>
                          <a:pt x="131" y="154"/>
                        </a:cubicBezTo>
                        <a:cubicBezTo>
                          <a:pt x="132" y="155"/>
                          <a:pt x="132" y="155"/>
                          <a:pt x="132" y="155"/>
                        </a:cubicBezTo>
                        <a:cubicBezTo>
                          <a:pt x="133" y="155"/>
                          <a:pt x="133" y="155"/>
                          <a:pt x="133" y="155"/>
                        </a:cubicBezTo>
                        <a:cubicBezTo>
                          <a:pt x="133" y="154"/>
                          <a:pt x="133" y="154"/>
                          <a:pt x="133" y="154"/>
                        </a:cubicBezTo>
                        <a:cubicBezTo>
                          <a:pt x="133" y="152"/>
                          <a:pt x="133" y="152"/>
                          <a:pt x="133" y="152"/>
                        </a:cubicBezTo>
                        <a:cubicBezTo>
                          <a:pt x="132" y="151"/>
                          <a:pt x="132" y="151"/>
                          <a:pt x="132" y="151"/>
                        </a:cubicBezTo>
                        <a:cubicBezTo>
                          <a:pt x="132" y="151"/>
                          <a:pt x="132" y="151"/>
                          <a:pt x="132" y="151"/>
                        </a:cubicBezTo>
                        <a:cubicBezTo>
                          <a:pt x="132" y="151"/>
                          <a:pt x="132" y="151"/>
                          <a:pt x="132" y="151"/>
                        </a:cubicBezTo>
                        <a:cubicBezTo>
                          <a:pt x="130" y="152"/>
                          <a:pt x="130" y="152"/>
                          <a:pt x="130" y="152"/>
                        </a:cubicBezTo>
                        <a:cubicBezTo>
                          <a:pt x="130" y="152"/>
                          <a:pt x="130" y="152"/>
                          <a:pt x="130" y="152"/>
                        </a:cubicBezTo>
                        <a:cubicBezTo>
                          <a:pt x="129" y="152"/>
                          <a:pt x="129" y="152"/>
                          <a:pt x="129" y="152"/>
                        </a:cubicBezTo>
                        <a:cubicBezTo>
                          <a:pt x="127" y="152"/>
                          <a:pt x="127" y="152"/>
                          <a:pt x="127" y="152"/>
                        </a:cubicBezTo>
                        <a:lnTo>
                          <a:pt x="129" y="153"/>
                        </a:lnTo>
                        <a:close/>
                        <a:moveTo>
                          <a:pt x="207" y="149"/>
                        </a:moveTo>
                        <a:cubicBezTo>
                          <a:pt x="206" y="150"/>
                          <a:pt x="206" y="150"/>
                          <a:pt x="206" y="150"/>
                        </a:cubicBezTo>
                        <a:cubicBezTo>
                          <a:pt x="206" y="151"/>
                          <a:pt x="206" y="151"/>
                          <a:pt x="206" y="151"/>
                        </a:cubicBezTo>
                        <a:cubicBezTo>
                          <a:pt x="205" y="152"/>
                          <a:pt x="205" y="152"/>
                          <a:pt x="205" y="152"/>
                        </a:cubicBezTo>
                        <a:cubicBezTo>
                          <a:pt x="205" y="153"/>
                          <a:pt x="205" y="153"/>
                          <a:pt x="205" y="153"/>
                        </a:cubicBezTo>
                        <a:cubicBezTo>
                          <a:pt x="205" y="153"/>
                          <a:pt x="205" y="153"/>
                          <a:pt x="205" y="153"/>
                        </a:cubicBezTo>
                        <a:cubicBezTo>
                          <a:pt x="205" y="153"/>
                          <a:pt x="205" y="153"/>
                          <a:pt x="205" y="153"/>
                        </a:cubicBezTo>
                        <a:cubicBezTo>
                          <a:pt x="206" y="152"/>
                          <a:pt x="206" y="152"/>
                          <a:pt x="206" y="152"/>
                        </a:cubicBezTo>
                        <a:cubicBezTo>
                          <a:pt x="207" y="152"/>
                          <a:pt x="207" y="152"/>
                          <a:pt x="207" y="152"/>
                        </a:cubicBezTo>
                        <a:cubicBezTo>
                          <a:pt x="208" y="152"/>
                          <a:pt x="208" y="152"/>
                          <a:pt x="208" y="152"/>
                        </a:cubicBezTo>
                        <a:cubicBezTo>
                          <a:pt x="208" y="150"/>
                          <a:pt x="208" y="150"/>
                          <a:pt x="208" y="150"/>
                        </a:cubicBezTo>
                        <a:cubicBezTo>
                          <a:pt x="208" y="150"/>
                          <a:pt x="208" y="150"/>
                          <a:pt x="208" y="150"/>
                        </a:cubicBezTo>
                        <a:cubicBezTo>
                          <a:pt x="208" y="149"/>
                          <a:pt x="208" y="149"/>
                          <a:pt x="208" y="149"/>
                        </a:cubicBezTo>
                        <a:cubicBezTo>
                          <a:pt x="207" y="148"/>
                          <a:pt x="207" y="148"/>
                          <a:pt x="207" y="148"/>
                        </a:cubicBezTo>
                        <a:cubicBezTo>
                          <a:pt x="207" y="148"/>
                          <a:pt x="207" y="148"/>
                          <a:pt x="207" y="148"/>
                        </a:cubicBezTo>
                        <a:lnTo>
                          <a:pt x="207" y="149"/>
                        </a:lnTo>
                        <a:close/>
                        <a:moveTo>
                          <a:pt x="36" y="148"/>
                        </a:moveTo>
                        <a:cubicBezTo>
                          <a:pt x="36" y="149"/>
                          <a:pt x="36" y="149"/>
                          <a:pt x="36" y="149"/>
                        </a:cubicBezTo>
                        <a:cubicBezTo>
                          <a:pt x="35" y="149"/>
                          <a:pt x="35" y="149"/>
                          <a:pt x="35" y="149"/>
                        </a:cubicBezTo>
                        <a:cubicBezTo>
                          <a:pt x="34" y="151"/>
                          <a:pt x="34" y="151"/>
                          <a:pt x="34" y="151"/>
                        </a:cubicBezTo>
                        <a:cubicBezTo>
                          <a:pt x="34" y="152"/>
                          <a:pt x="34" y="152"/>
                          <a:pt x="34" y="152"/>
                        </a:cubicBezTo>
                        <a:cubicBezTo>
                          <a:pt x="34" y="153"/>
                          <a:pt x="34" y="153"/>
                          <a:pt x="34" y="153"/>
                        </a:cubicBezTo>
                        <a:cubicBezTo>
                          <a:pt x="35" y="150"/>
                          <a:pt x="35" y="150"/>
                          <a:pt x="35" y="150"/>
                        </a:cubicBezTo>
                        <a:cubicBezTo>
                          <a:pt x="37" y="150"/>
                          <a:pt x="37" y="150"/>
                          <a:pt x="37" y="150"/>
                        </a:cubicBezTo>
                        <a:cubicBezTo>
                          <a:pt x="38" y="149"/>
                          <a:pt x="38" y="149"/>
                          <a:pt x="38" y="149"/>
                        </a:cubicBezTo>
                        <a:cubicBezTo>
                          <a:pt x="38" y="148"/>
                          <a:pt x="38" y="148"/>
                          <a:pt x="38" y="148"/>
                        </a:cubicBezTo>
                        <a:cubicBezTo>
                          <a:pt x="39" y="145"/>
                          <a:pt x="39" y="145"/>
                          <a:pt x="39" y="145"/>
                        </a:cubicBezTo>
                        <a:cubicBezTo>
                          <a:pt x="40" y="143"/>
                          <a:pt x="40" y="143"/>
                          <a:pt x="40" y="143"/>
                        </a:cubicBezTo>
                        <a:cubicBezTo>
                          <a:pt x="38" y="144"/>
                          <a:pt x="38" y="144"/>
                          <a:pt x="38" y="144"/>
                        </a:cubicBezTo>
                        <a:cubicBezTo>
                          <a:pt x="37" y="146"/>
                          <a:pt x="37" y="146"/>
                          <a:pt x="37" y="146"/>
                        </a:cubicBezTo>
                        <a:cubicBezTo>
                          <a:pt x="37" y="147"/>
                          <a:pt x="37" y="147"/>
                          <a:pt x="37" y="147"/>
                        </a:cubicBezTo>
                        <a:cubicBezTo>
                          <a:pt x="36" y="147"/>
                          <a:pt x="36" y="147"/>
                          <a:pt x="36" y="147"/>
                        </a:cubicBezTo>
                        <a:cubicBezTo>
                          <a:pt x="36" y="147"/>
                          <a:pt x="36" y="147"/>
                          <a:pt x="36" y="147"/>
                        </a:cubicBezTo>
                        <a:cubicBezTo>
                          <a:pt x="36" y="146"/>
                          <a:pt x="36" y="146"/>
                          <a:pt x="36" y="146"/>
                        </a:cubicBezTo>
                        <a:cubicBezTo>
                          <a:pt x="36" y="144"/>
                          <a:pt x="36" y="144"/>
                          <a:pt x="36" y="144"/>
                        </a:cubicBezTo>
                        <a:cubicBezTo>
                          <a:pt x="37" y="142"/>
                          <a:pt x="37" y="142"/>
                          <a:pt x="37" y="142"/>
                        </a:cubicBezTo>
                        <a:cubicBezTo>
                          <a:pt x="37" y="142"/>
                          <a:pt x="37" y="142"/>
                          <a:pt x="37" y="142"/>
                        </a:cubicBezTo>
                        <a:cubicBezTo>
                          <a:pt x="37" y="141"/>
                          <a:pt x="37" y="141"/>
                          <a:pt x="37" y="141"/>
                        </a:cubicBezTo>
                        <a:cubicBezTo>
                          <a:pt x="38" y="140"/>
                          <a:pt x="38" y="140"/>
                          <a:pt x="38" y="140"/>
                        </a:cubicBezTo>
                        <a:cubicBezTo>
                          <a:pt x="38" y="139"/>
                          <a:pt x="38" y="139"/>
                          <a:pt x="38" y="139"/>
                        </a:cubicBezTo>
                        <a:cubicBezTo>
                          <a:pt x="37" y="140"/>
                          <a:pt x="37" y="140"/>
                          <a:pt x="37" y="140"/>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4" y="141"/>
                          <a:pt x="34" y="141"/>
                          <a:pt x="34" y="141"/>
                        </a:cubicBezTo>
                        <a:cubicBezTo>
                          <a:pt x="33" y="141"/>
                          <a:pt x="33" y="141"/>
                          <a:pt x="33" y="141"/>
                        </a:cubicBezTo>
                        <a:cubicBezTo>
                          <a:pt x="33" y="142"/>
                          <a:pt x="33" y="142"/>
                          <a:pt x="33" y="142"/>
                        </a:cubicBezTo>
                        <a:cubicBezTo>
                          <a:pt x="33" y="143"/>
                          <a:pt x="33" y="143"/>
                          <a:pt x="33" y="143"/>
                        </a:cubicBezTo>
                        <a:cubicBezTo>
                          <a:pt x="35" y="141"/>
                          <a:pt x="35" y="141"/>
                          <a:pt x="35" y="141"/>
                        </a:cubicBezTo>
                        <a:cubicBezTo>
                          <a:pt x="35" y="142"/>
                          <a:pt x="35" y="142"/>
                          <a:pt x="35" y="142"/>
                        </a:cubicBezTo>
                        <a:cubicBezTo>
                          <a:pt x="35" y="142"/>
                          <a:pt x="35" y="142"/>
                          <a:pt x="35" y="142"/>
                        </a:cubicBezTo>
                        <a:cubicBezTo>
                          <a:pt x="36" y="142"/>
                          <a:pt x="36" y="142"/>
                          <a:pt x="36" y="142"/>
                        </a:cubicBezTo>
                        <a:cubicBezTo>
                          <a:pt x="36" y="142"/>
                          <a:pt x="36" y="142"/>
                          <a:pt x="36" y="142"/>
                        </a:cubicBezTo>
                        <a:cubicBezTo>
                          <a:pt x="36" y="143"/>
                          <a:pt x="36" y="143"/>
                          <a:pt x="36" y="143"/>
                        </a:cubicBezTo>
                        <a:cubicBezTo>
                          <a:pt x="35" y="143"/>
                          <a:pt x="35" y="143"/>
                          <a:pt x="35" y="143"/>
                        </a:cubicBezTo>
                        <a:cubicBezTo>
                          <a:pt x="35" y="145"/>
                          <a:pt x="35" y="145"/>
                          <a:pt x="35" y="145"/>
                        </a:cubicBezTo>
                        <a:cubicBezTo>
                          <a:pt x="35" y="146"/>
                          <a:pt x="35" y="146"/>
                          <a:pt x="35" y="146"/>
                        </a:cubicBezTo>
                        <a:cubicBezTo>
                          <a:pt x="34" y="147"/>
                          <a:pt x="34" y="147"/>
                          <a:pt x="34" y="147"/>
                        </a:cubicBezTo>
                        <a:cubicBezTo>
                          <a:pt x="33" y="148"/>
                          <a:pt x="33" y="148"/>
                          <a:pt x="33" y="148"/>
                        </a:cubicBezTo>
                        <a:cubicBezTo>
                          <a:pt x="33" y="149"/>
                          <a:pt x="33" y="149"/>
                          <a:pt x="33" y="149"/>
                        </a:cubicBezTo>
                        <a:cubicBezTo>
                          <a:pt x="34" y="149"/>
                          <a:pt x="34" y="149"/>
                          <a:pt x="34" y="149"/>
                        </a:cubicBezTo>
                        <a:cubicBezTo>
                          <a:pt x="35" y="149"/>
                          <a:pt x="35" y="149"/>
                          <a:pt x="35" y="149"/>
                        </a:cubicBezTo>
                        <a:cubicBezTo>
                          <a:pt x="35" y="148"/>
                          <a:pt x="35" y="148"/>
                          <a:pt x="35" y="148"/>
                        </a:cubicBezTo>
                        <a:cubicBezTo>
                          <a:pt x="35" y="148"/>
                          <a:pt x="35" y="148"/>
                          <a:pt x="35" y="148"/>
                        </a:cubicBezTo>
                        <a:lnTo>
                          <a:pt x="36" y="148"/>
                        </a:lnTo>
                        <a:close/>
                        <a:moveTo>
                          <a:pt x="144" y="152"/>
                        </a:moveTo>
                        <a:cubicBezTo>
                          <a:pt x="146" y="153"/>
                          <a:pt x="146" y="153"/>
                          <a:pt x="146" y="153"/>
                        </a:cubicBezTo>
                        <a:cubicBezTo>
                          <a:pt x="147" y="152"/>
                          <a:pt x="147" y="152"/>
                          <a:pt x="147" y="152"/>
                        </a:cubicBezTo>
                        <a:cubicBezTo>
                          <a:pt x="149" y="151"/>
                          <a:pt x="149" y="151"/>
                          <a:pt x="149" y="151"/>
                        </a:cubicBezTo>
                        <a:cubicBezTo>
                          <a:pt x="149" y="152"/>
                          <a:pt x="149" y="152"/>
                          <a:pt x="149" y="152"/>
                        </a:cubicBezTo>
                        <a:cubicBezTo>
                          <a:pt x="150" y="151"/>
                          <a:pt x="150" y="151"/>
                          <a:pt x="150" y="151"/>
                        </a:cubicBezTo>
                        <a:cubicBezTo>
                          <a:pt x="151" y="151"/>
                          <a:pt x="151" y="151"/>
                          <a:pt x="151" y="151"/>
                        </a:cubicBezTo>
                        <a:cubicBezTo>
                          <a:pt x="152" y="151"/>
                          <a:pt x="152" y="151"/>
                          <a:pt x="152" y="151"/>
                        </a:cubicBezTo>
                        <a:cubicBezTo>
                          <a:pt x="154" y="151"/>
                          <a:pt x="154" y="151"/>
                          <a:pt x="154" y="151"/>
                        </a:cubicBezTo>
                        <a:cubicBezTo>
                          <a:pt x="155" y="151"/>
                          <a:pt x="155" y="151"/>
                          <a:pt x="155" y="151"/>
                        </a:cubicBezTo>
                        <a:cubicBezTo>
                          <a:pt x="156" y="150"/>
                          <a:pt x="156" y="150"/>
                          <a:pt x="156" y="150"/>
                        </a:cubicBezTo>
                        <a:cubicBezTo>
                          <a:pt x="156" y="150"/>
                          <a:pt x="156" y="150"/>
                          <a:pt x="156" y="150"/>
                        </a:cubicBezTo>
                        <a:cubicBezTo>
                          <a:pt x="156" y="149"/>
                          <a:pt x="156" y="149"/>
                          <a:pt x="156" y="149"/>
                        </a:cubicBezTo>
                        <a:cubicBezTo>
                          <a:pt x="157" y="148"/>
                          <a:pt x="157" y="148"/>
                          <a:pt x="157" y="148"/>
                        </a:cubicBezTo>
                        <a:cubicBezTo>
                          <a:pt x="158" y="148"/>
                          <a:pt x="158" y="148"/>
                          <a:pt x="158" y="148"/>
                        </a:cubicBezTo>
                        <a:cubicBezTo>
                          <a:pt x="158" y="147"/>
                          <a:pt x="158" y="147"/>
                          <a:pt x="158" y="147"/>
                        </a:cubicBezTo>
                        <a:cubicBezTo>
                          <a:pt x="159" y="146"/>
                          <a:pt x="159" y="146"/>
                          <a:pt x="159" y="146"/>
                        </a:cubicBezTo>
                        <a:cubicBezTo>
                          <a:pt x="160" y="147"/>
                          <a:pt x="160" y="147"/>
                          <a:pt x="160" y="147"/>
                        </a:cubicBezTo>
                        <a:cubicBezTo>
                          <a:pt x="161" y="147"/>
                          <a:pt x="161" y="147"/>
                          <a:pt x="161" y="147"/>
                        </a:cubicBezTo>
                        <a:cubicBezTo>
                          <a:pt x="162" y="148"/>
                          <a:pt x="162" y="148"/>
                          <a:pt x="162" y="148"/>
                        </a:cubicBezTo>
                        <a:cubicBezTo>
                          <a:pt x="161" y="149"/>
                          <a:pt x="161" y="149"/>
                          <a:pt x="161" y="149"/>
                        </a:cubicBezTo>
                        <a:cubicBezTo>
                          <a:pt x="161" y="150"/>
                          <a:pt x="161" y="150"/>
                          <a:pt x="161" y="150"/>
                        </a:cubicBezTo>
                        <a:cubicBezTo>
                          <a:pt x="162" y="148"/>
                          <a:pt x="162" y="148"/>
                          <a:pt x="162" y="148"/>
                        </a:cubicBezTo>
                        <a:cubicBezTo>
                          <a:pt x="162" y="148"/>
                          <a:pt x="162" y="148"/>
                          <a:pt x="162" y="148"/>
                        </a:cubicBezTo>
                        <a:cubicBezTo>
                          <a:pt x="164" y="147"/>
                          <a:pt x="164" y="147"/>
                          <a:pt x="164" y="147"/>
                        </a:cubicBezTo>
                        <a:cubicBezTo>
                          <a:pt x="164" y="147"/>
                          <a:pt x="164" y="147"/>
                          <a:pt x="164" y="147"/>
                        </a:cubicBezTo>
                        <a:cubicBezTo>
                          <a:pt x="165" y="146"/>
                          <a:pt x="165" y="146"/>
                          <a:pt x="165" y="146"/>
                        </a:cubicBezTo>
                        <a:cubicBezTo>
                          <a:pt x="166" y="145"/>
                          <a:pt x="166" y="145"/>
                          <a:pt x="166" y="145"/>
                        </a:cubicBezTo>
                        <a:cubicBezTo>
                          <a:pt x="167" y="145"/>
                          <a:pt x="167" y="145"/>
                          <a:pt x="167" y="145"/>
                        </a:cubicBezTo>
                        <a:cubicBezTo>
                          <a:pt x="168" y="145"/>
                          <a:pt x="168" y="145"/>
                          <a:pt x="168" y="145"/>
                        </a:cubicBezTo>
                        <a:cubicBezTo>
                          <a:pt x="168" y="145"/>
                          <a:pt x="168" y="145"/>
                          <a:pt x="168" y="145"/>
                        </a:cubicBezTo>
                        <a:cubicBezTo>
                          <a:pt x="169" y="144"/>
                          <a:pt x="169" y="144"/>
                          <a:pt x="169" y="144"/>
                        </a:cubicBezTo>
                        <a:cubicBezTo>
                          <a:pt x="170" y="144"/>
                          <a:pt x="170" y="144"/>
                          <a:pt x="170" y="144"/>
                        </a:cubicBezTo>
                        <a:cubicBezTo>
                          <a:pt x="171" y="144"/>
                          <a:pt x="171" y="144"/>
                          <a:pt x="171" y="144"/>
                        </a:cubicBezTo>
                        <a:cubicBezTo>
                          <a:pt x="172" y="143"/>
                          <a:pt x="172" y="143"/>
                          <a:pt x="172" y="143"/>
                        </a:cubicBezTo>
                        <a:cubicBezTo>
                          <a:pt x="172" y="142"/>
                          <a:pt x="172" y="142"/>
                          <a:pt x="172" y="142"/>
                        </a:cubicBezTo>
                        <a:cubicBezTo>
                          <a:pt x="173" y="142"/>
                          <a:pt x="173" y="142"/>
                          <a:pt x="173" y="142"/>
                        </a:cubicBezTo>
                        <a:cubicBezTo>
                          <a:pt x="173" y="141"/>
                          <a:pt x="173" y="141"/>
                          <a:pt x="173" y="141"/>
                        </a:cubicBezTo>
                        <a:cubicBezTo>
                          <a:pt x="173" y="141"/>
                          <a:pt x="173" y="141"/>
                          <a:pt x="173" y="141"/>
                        </a:cubicBezTo>
                        <a:cubicBezTo>
                          <a:pt x="173" y="141"/>
                          <a:pt x="173" y="141"/>
                          <a:pt x="173" y="141"/>
                        </a:cubicBezTo>
                        <a:cubicBezTo>
                          <a:pt x="174" y="141"/>
                          <a:pt x="174" y="141"/>
                          <a:pt x="174" y="141"/>
                        </a:cubicBezTo>
                        <a:cubicBezTo>
                          <a:pt x="175" y="140"/>
                          <a:pt x="175" y="140"/>
                          <a:pt x="175" y="140"/>
                        </a:cubicBezTo>
                        <a:cubicBezTo>
                          <a:pt x="176" y="140"/>
                          <a:pt x="176" y="140"/>
                          <a:pt x="176" y="140"/>
                        </a:cubicBezTo>
                        <a:cubicBezTo>
                          <a:pt x="177" y="139"/>
                          <a:pt x="177" y="139"/>
                          <a:pt x="177" y="139"/>
                        </a:cubicBezTo>
                        <a:cubicBezTo>
                          <a:pt x="177" y="139"/>
                          <a:pt x="177" y="139"/>
                          <a:pt x="177" y="139"/>
                        </a:cubicBezTo>
                        <a:cubicBezTo>
                          <a:pt x="177" y="138"/>
                          <a:pt x="177" y="138"/>
                          <a:pt x="177" y="138"/>
                        </a:cubicBezTo>
                        <a:cubicBezTo>
                          <a:pt x="177" y="138"/>
                          <a:pt x="177" y="138"/>
                          <a:pt x="177" y="138"/>
                        </a:cubicBezTo>
                        <a:cubicBezTo>
                          <a:pt x="178" y="139"/>
                          <a:pt x="178" y="139"/>
                          <a:pt x="178" y="139"/>
                        </a:cubicBezTo>
                        <a:cubicBezTo>
                          <a:pt x="179" y="139"/>
                          <a:pt x="179" y="139"/>
                          <a:pt x="179" y="139"/>
                        </a:cubicBezTo>
                        <a:cubicBezTo>
                          <a:pt x="181" y="139"/>
                          <a:pt x="181" y="139"/>
                          <a:pt x="181" y="139"/>
                        </a:cubicBezTo>
                        <a:cubicBezTo>
                          <a:pt x="181" y="138"/>
                          <a:pt x="181" y="138"/>
                          <a:pt x="181" y="138"/>
                        </a:cubicBezTo>
                        <a:cubicBezTo>
                          <a:pt x="181" y="137"/>
                          <a:pt x="181" y="137"/>
                          <a:pt x="181" y="137"/>
                        </a:cubicBezTo>
                        <a:cubicBezTo>
                          <a:pt x="180" y="137"/>
                          <a:pt x="180" y="137"/>
                          <a:pt x="180" y="137"/>
                        </a:cubicBezTo>
                        <a:cubicBezTo>
                          <a:pt x="180" y="136"/>
                          <a:pt x="180" y="136"/>
                          <a:pt x="180" y="136"/>
                        </a:cubicBezTo>
                        <a:cubicBezTo>
                          <a:pt x="180" y="136"/>
                          <a:pt x="180" y="136"/>
                          <a:pt x="180" y="136"/>
                        </a:cubicBezTo>
                        <a:cubicBezTo>
                          <a:pt x="182" y="137"/>
                          <a:pt x="182" y="137"/>
                          <a:pt x="182" y="137"/>
                        </a:cubicBezTo>
                        <a:cubicBezTo>
                          <a:pt x="183" y="136"/>
                          <a:pt x="183" y="136"/>
                          <a:pt x="183" y="136"/>
                        </a:cubicBezTo>
                        <a:cubicBezTo>
                          <a:pt x="184" y="136"/>
                          <a:pt x="184" y="136"/>
                          <a:pt x="184" y="136"/>
                        </a:cubicBezTo>
                        <a:cubicBezTo>
                          <a:pt x="185" y="136"/>
                          <a:pt x="185" y="136"/>
                          <a:pt x="185" y="136"/>
                        </a:cubicBezTo>
                        <a:cubicBezTo>
                          <a:pt x="185" y="135"/>
                          <a:pt x="185" y="135"/>
                          <a:pt x="185" y="135"/>
                        </a:cubicBezTo>
                        <a:cubicBezTo>
                          <a:pt x="184" y="134"/>
                          <a:pt x="184" y="134"/>
                          <a:pt x="184" y="134"/>
                        </a:cubicBezTo>
                        <a:cubicBezTo>
                          <a:pt x="184" y="134"/>
                          <a:pt x="184" y="134"/>
                          <a:pt x="184" y="134"/>
                        </a:cubicBezTo>
                        <a:cubicBezTo>
                          <a:pt x="181" y="133"/>
                          <a:pt x="181" y="133"/>
                          <a:pt x="181" y="133"/>
                        </a:cubicBezTo>
                        <a:cubicBezTo>
                          <a:pt x="181" y="133"/>
                          <a:pt x="181" y="133"/>
                          <a:pt x="181" y="133"/>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5" y="134"/>
                          <a:pt x="175" y="134"/>
                          <a:pt x="175" y="134"/>
                        </a:cubicBezTo>
                        <a:cubicBezTo>
                          <a:pt x="177" y="133"/>
                          <a:pt x="177" y="133"/>
                          <a:pt x="177" y="133"/>
                        </a:cubicBezTo>
                        <a:cubicBezTo>
                          <a:pt x="179" y="133"/>
                          <a:pt x="179" y="133"/>
                          <a:pt x="179" y="133"/>
                        </a:cubicBezTo>
                        <a:cubicBezTo>
                          <a:pt x="180" y="133"/>
                          <a:pt x="180" y="133"/>
                          <a:pt x="180" y="133"/>
                        </a:cubicBezTo>
                        <a:cubicBezTo>
                          <a:pt x="182" y="133"/>
                          <a:pt x="182" y="133"/>
                          <a:pt x="182" y="133"/>
                        </a:cubicBezTo>
                        <a:cubicBezTo>
                          <a:pt x="184" y="133"/>
                          <a:pt x="184" y="133"/>
                          <a:pt x="184" y="133"/>
                        </a:cubicBezTo>
                        <a:cubicBezTo>
                          <a:pt x="186" y="134"/>
                          <a:pt x="186" y="134"/>
                          <a:pt x="186" y="134"/>
                        </a:cubicBezTo>
                        <a:cubicBezTo>
                          <a:pt x="186" y="134"/>
                          <a:pt x="186" y="134"/>
                          <a:pt x="186" y="134"/>
                        </a:cubicBezTo>
                        <a:cubicBezTo>
                          <a:pt x="187" y="135"/>
                          <a:pt x="187" y="135"/>
                          <a:pt x="187" y="135"/>
                        </a:cubicBezTo>
                        <a:cubicBezTo>
                          <a:pt x="187" y="135"/>
                          <a:pt x="187" y="135"/>
                          <a:pt x="187" y="135"/>
                        </a:cubicBezTo>
                        <a:cubicBezTo>
                          <a:pt x="187" y="136"/>
                          <a:pt x="187" y="136"/>
                          <a:pt x="187" y="136"/>
                        </a:cubicBezTo>
                        <a:cubicBezTo>
                          <a:pt x="187" y="136"/>
                          <a:pt x="187" y="136"/>
                          <a:pt x="187" y="136"/>
                        </a:cubicBezTo>
                        <a:cubicBezTo>
                          <a:pt x="189" y="136"/>
                          <a:pt x="189" y="136"/>
                          <a:pt x="189" y="136"/>
                        </a:cubicBezTo>
                        <a:cubicBezTo>
                          <a:pt x="189" y="135"/>
                          <a:pt x="189" y="135"/>
                          <a:pt x="189" y="135"/>
                        </a:cubicBezTo>
                        <a:cubicBezTo>
                          <a:pt x="189" y="134"/>
                          <a:pt x="189" y="134"/>
                          <a:pt x="189" y="134"/>
                        </a:cubicBezTo>
                        <a:cubicBezTo>
                          <a:pt x="189" y="134"/>
                          <a:pt x="189" y="134"/>
                          <a:pt x="189" y="134"/>
                        </a:cubicBezTo>
                        <a:cubicBezTo>
                          <a:pt x="189" y="134"/>
                          <a:pt x="189" y="134"/>
                          <a:pt x="189" y="134"/>
                        </a:cubicBezTo>
                        <a:cubicBezTo>
                          <a:pt x="188" y="133"/>
                          <a:pt x="188" y="133"/>
                          <a:pt x="188" y="133"/>
                        </a:cubicBezTo>
                        <a:cubicBezTo>
                          <a:pt x="186" y="132"/>
                          <a:pt x="186" y="132"/>
                          <a:pt x="186" y="132"/>
                        </a:cubicBezTo>
                        <a:cubicBezTo>
                          <a:pt x="185" y="132"/>
                          <a:pt x="185" y="132"/>
                          <a:pt x="185" y="132"/>
                        </a:cubicBezTo>
                        <a:cubicBezTo>
                          <a:pt x="184" y="131"/>
                          <a:pt x="184" y="131"/>
                          <a:pt x="184" y="131"/>
                        </a:cubicBezTo>
                        <a:cubicBezTo>
                          <a:pt x="184" y="132"/>
                          <a:pt x="184" y="132"/>
                          <a:pt x="184" y="132"/>
                        </a:cubicBezTo>
                        <a:cubicBezTo>
                          <a:pt x="183" y="131"/>
                          <a:pt x="183" y="131"/>
                          <a:pt x="183" y="131"/>
                        </a:cubicBezTo>
                        <a:cubicBezTo>
                          <a:pt x="182" y="131"/>
                          <a:pt x="182" y="131"/>
                          <a:pt x="182" y="131"/>
                        </a:cubicBezTo>
                        <a:cubicBezTo>
                          <a:pt x="180" y="131"/>
                          <a:pt x="180" y="131"/>
                          <a:pt x="180" y="131"/>
                        </a:cubicBezTo>
                        <a:cubicBezTo>
                          <a:pt x="178" y="132"/>
                          <a:pt x="178" y="132"/>
                          <a:pt x="178" y="132"/>
                        </a:cubicBezTo>
                        <a:cubicBezTo>
                          <a:pt x="174" y="133"/>
                          <a:pt x="174" y="133"/>
                          <a:pt x="174" y="133"/>
                        </a:cubicBezTo>
                        <a:cubicBezTo>
                          <a:pt x="173" y="135"/>
                          <a:pt x="173" y="135"/>
                          <a:pt x="173" y="135"/>
                        </a:cubicBezTo>
                        <a:cubicBezTo>
                          <a:pt x="172" y="136"/>
                          <a:pt x="172" y="136"/>
                          <a:pt x="172" y="136"/>
                        </a:cubicBezTo>
                        <a:cubicBezTo>
                          <a:pt x="172" y="137"/>
                          <a:pt x="172" y="137"/>
                          <a:pt x="172" y="137"/>
                        </a:cubicBezTo>
                        <a:cubicBezTo>
                          <a:pt x="172" y="137"/>
                          <a:pt x="172" y="137"/>
                          <a:pt x="172" y="137"/>
                        </a:cubicBezTo>
                        <a:cubicBezTo>
                          <a:pt x="171" y="137"/>
                          <a:pt x="171" y="137"/>
                          <a:pt x="171" y="137"/>
                        </a:cubicBezTo>
                        <a:cubicBezTo>
                          <a:pt x="170" y="138"/>
                          <a:pt x="170" y="138"/>
                          <a:pt x="170" y="138"/>
                        </a:cubicBezTo>
                        <a:cubicBezTo>
                          <a:pt x="170" y="138"/>
                          <a:pt x="170" y="138"/>
                          <a:pt x="170" y="138"/>
                        </a:cubicBezTo>
                        <a:cubicBezTo>
                          <a:pt x="170" y="138"/>
                          <a:pt x="170" y="138"/>
                          <a:pt x="170" y="138"/>
                        </a:cubicBezTo>
                        <a:cubicBezTo>
                          <a:pt x="168" y="139"/>
                          <a:pt x="168" y="139"/>
                          <a:pt x="168" y="139"/>
                        </a:cubicBezTo>
                        <a:cubicBezTo>
                          <a:pt x="167" y="139"/>
                          <a:pt x="167" y="139"/>
                          <a:pt x="167" y="139"/>
                        </a:cubicBezTo>
                        <a:cubicBezTo>
                          <a:pt x="165" y="139"/>
                          <a:pt x="165" y="139"/>
                          <a:pt x="165" y="139"/>
                        </a:cubicBezTo>
                        <a:cubicBezTo>
                          <a:pt x="165" y="140"/>
                          <a:pt x="165" y="140"/>
                          <a:pt x="165" y="140"/>
                        </a:cubicBezTo>
                        <a:cubicBezTo>
                          <a:pt x="165" y="140"/>
                          <a:pt x="165" y="140"/>
                          <a:pt x="165" y="140"/>
                        </a:cubicBezTo>
                        <a:cubicBezTo>
                          <a:pt x="164" y="139"/>
                          <a:pt x="164" y="139"/>
                          <a:pt x="164" y="139"/>
                        </a:cubicBezTo>
                        <a:cubicBezTo>
                          <a:pt x="164" y="139"/>
                          <a:pt x="164" y="139"/>
                          <a:pt x="164" y="139"/>
                        </a:cubicBezTo>
                        <a:cubicBezTo>
                          <a:pt x="164" y="139"/>
                          <a:pt x="164" y="139"/>
                          <a:pt x="164" y="139"/>
                        </a:cubicBezTo>
                        <a:cubicBezTo>
                          <a:pt x="163" y="140"/>
                          <a:pt x="163" y="140"/>
                          <a:pt x="163" y="140"/>
                        </a:cubicBezTo>
                        <a:cubicBezTo>
                          <a:pt x="163" y="140"/>
                          <a:pt x="163" y="140"/>
                          <a:pt x="163" y="140"/>
                        </a:cubicBezTo>
                        <a:cubicBezTo>
                          <a:pt x="162" y="140"/>
                          <a:pt x="162" y="140"/>
                          <a:pt x="162" y="140"/>
                        </a:cubicBezTo>
                        <a:cubicBezTo>
                          <a:pt x="161" y="139"/>
                          <a:pt x="161" y="139"/>
                          <a:pt x="161" y="139"/>
                        </a:cubicBezTo>
                        <a:cubicBezTo>
                          <a:pt x="161" y="139"/>
                          <a:pt x="161" y="139"/>
                          <a:pt x="161" y="139"/>
                        </a:cubicBezTo>
                        <a:cubicBezTo>
                          <a:pt x="160" y="139"/>
                          <a:pt x="160" y="139"/>
                          <a:pt x="160" y="139"/>
                        </a:cubicBezTo>
                        <a:cubicBezTo>
                          <a:pt x="160" y="139"/>
                          <a:pt x="160" y="139"/>
                          <a:pt x="160" y="139"/>
                        </a:cubicBezTo>
                        <a:cubicBezTo>
                          <a:pt x="159" y="137"/>
                          <a:pt x="159" y="137"/>
                          <a:pt x="159" y="137"/>
                        </a:cubicBezTo>
                        <a:cubicBezTo>
                          <a:pt x="158" y="136"/>
                          <a:pt x="158" y="136"/>
                          <a:pt x="158" y="136"/>
                        </a:cubicBezTo>
                        <a:cubicBezTo>
                          <a:pt x="159" y="135"/>
                          <a:pt x="159" y="135"/>
                          <a:pt x="159" y="135"/>
                        </a:cubicBezTo>
                        <a:cubicBezTo>
                          <a:pt x="158" y="134"/>
                          <a:pt x="158" y="134"/>
                          <a:pt x="158" y="134"/>
                        </a:cubicBezTo>
                        <a:cubicBezTo>
                          <a:pt x="159" y="134"/>
                          <a:pt x="159" y="134"/>
                          <a:pt x="159" y="134"/>
                        </a:cubicBezTo>
                        <a:cubicBezTo>
                          <a:pt x="159" y="132"/>
                          <a:pt x="159" y="132"/>
                          <a:pt x="159" y="132"/>
                        </a:cubicBezTo>
                        <a:cubicBezTo>
                          <a:pt x="159" y="132"/>
                          <a:pt x="159" y="132"/>
                          <a:pt x="159" y="132"/>
                        </a:cubicBezTo>
                        <a:cubicBezTo>
                          <a:pt x="158" y="133"/>
                          <a:pt x="158" y="133"/>
                          <a:pt x="158" y="133"/>
                        </a:cubicBezTo>
                        <a:cubicBezTo>
                          <a:pt x="158" y="133"/>
                          <a:pt x="158" y="133"/>
                          <a:pt x="158" y="133"/>
                        </a:cubicBezTo>
                        <a:cubicBezTo>
                          <a:pt x="158" y="133"/>
                          <a:pt x="158" y="134"/>
                          <a:pt x="158" y="134"/>
                        </a:cubicBezTo>
                        <a:cubicBezTo>
                          <a:pt x="157" y="134"/>
                          <a:pt x="157" y="134"/>
                          <a:pt x="157" y="134"/>
                        </a:cubicBezTo>
                        <a:cubicBezTo>
                          <a:pt x="157" y="133"/>
                          <a:pt x="157" y="133"/>
                          <a:pt x="157" y="133"/>
                        </a:cubicBezTo>
                        <a:cubicBezTo>
                          <a:pt x="156" y="132"/>
                          <a:pt x="156" y="132"/>
                          <a:pt x="156" y="132"/>
                        </a:cubicBezTo>
                        <a:cubicBezTo>
                          <a:pt x="155" y="132"/>
                          <a:pt x="155" y="132"/>
                          <a:pt x="155" y="132"/>
                        </a:cubicBezTo>
                        <a:cubicBezTo>
                          <a:pt x="154" y="131"/>
                          <a:pt x="154" y="131"/>
                          <a:pt x="154" y="131"/>
                        </a:cubicBezTo>
                        <a:cubicBezTo>
                          <a:pt x="155" y="131"/>
                          <a:pt x="155" y="131"/>
                          <a:pt x="155" y="131"/>
                        </a:cubicBezTo>
                        <a:cubicBezTo>
                          <a:pt x="155" y="130"/>
                          <a:pt x="155" y="130"/>
                          <a:pt x="155" y="130"/>
                        </a:cubicBezTo>
                        <a:cubicBezTo>
                          <a:pt x="154" y="130"/>
                          <a:pt x="154" y="130"/>
                          <a:pt x="154" y="130"/>
                        </a:cubicBezTo>
                        <a:cubicBezTo>
                          <a:pt x="153" y="129"/>
                          <a:pt x="153" y="129"/>
                          <a:pt x="153" y="129"/>
                        </a:cubicBezTo>
                        <a:cubicBezTo>
                          <a:pt x="152" y="129"/>
                          <a:pt x="152" y="129"/>
                          <a:pt x="152" y="129"/>
                        </a:cubicBezTo>
                        <a:cubicBezTo>
                          <a:pt x="153" y="129"/>
                          <a:pt x="153" y="129"/>
                          <a:pt x="153" y="129"/>
                        </a:cubicBezTo>
                        <a:cubicBezTo>
                          <a:pt x="152" y="127"/>
                          <a:pt x="152" y="127"/>
                          <a:pt x="152" y="127"/>
                        </a:cubicBezTo>
                        <a:cubicBezTo>
                          <a:pt x="152" y="126"/>
                          <a:pt x="152" y="126"/>
                          <a:pt x="152" y="126"/>
                        </a:cubicBezTo>
                        <a:cubicBezTo>
                          <a:pt x="152" y="126"/>
                          <a:pt x="152" y="126"/>
                          <a:pt x="152" y="126"/>
                        </a:cubicBezTo>
                        <a:cubicBezTo>
                          <a:pt x="153" y="126"/>
                          <a:pt x="153" y="126"/>
                          <a:pt x="153" y="126"/>
                        </a:cubicBezTo>
                        <a:cubicBezTo>
                          <a:pt x="153" y="126"/>
                          <a:pt x="153" y="126"/>
                          <a:pt x="153" y="126"/>
                        </a:cubicBezTo>
                        <a:cubicBezTo>
                          <a:pt x="155" y="125"/>
                          <a:pt x="155" y="125"/>
                          <a:pt x="155" y="125"/>
                        </a:cubicBezTo>
                        <a:cubicBezTo>
                          <a:pt x="156" y="125"/>
                          <a:pt x="156" y="125"/>
                          <a:pt x="156" y="125"/>
                        </a:cubicBezTo>
                        <a:cubicBezTo>
                          <a:pt x="156" y="124"/>
                          <a:pt x="156" y="124"/>
                          <a:pt x="156" y="124"/>
                        </a:cubicBezTo>
                        <a:cubicBezTo>
                          <a:pt x="156" y="123"/>
                          <a:pt x="156" y="123"/>
                          <a:pt x="156" y="123"/>
                        </a:cubicBezTo>
                        <a:cubicBezTo>
                          <a:pt x="156" y="122"/>
                          <a:pt x="156" y="122"/>
                          <a:pt x="156" y="122"/>
                        </a:cubicBezTo>
                        <a:cubicBezTo>
                          <a:pt x="156" y="122"/>
                          <a:pt x="156" y="122"/>
                          <a:pt x="156" y="122"/>
                        </a:cubicBezTo>
                        <a:cubicBezTo>
                          <a:pt x="155" y="122"/>
                          <a:pt x="155" y="122"/>
                          <a:pt x="155" y="122"/>
                        </a:cubicBezTo>
                        <a:cubicBezTo>
                          <a:pt x="155" y="123"/>
                          <a:pt x="155" y="123"/>
                          <a:pt x="155" y="123"/>
                        </a:cubicBezTo>
                        <a:cubicBezTo>
                          <a:pt x="154" y="123"/>
                          <a:pt x="154" y="123"/>
                          <a:pt x="154" y="123"/>
                        </a:cubicBezTo>
                        <a:cubicBezTo>
                          <a:pt x="154" y="124"/>
                          <a:pt x="154" y="124"/>
                          <a:pt x="154" y="124"/>
                        </a:cubicBezTo>
                        <a:cubicBezTo>
                          <a:pt x="154" y="124"/>
                          <a:pt x="154" y="124"/>
                          <a:pt x="154" y="124"/>
                        </a:cubicBezTo>
                        <a:cubicBezTo>
                          <a:pt x="154" y="124"/>
                          <a:pt x="154" y="124"/>
                          <a:pt x="154" y="124"/>
                        </a:cubicBezTo>
                        <a:cubicBezTo>
                          <a:pt x="153" y="124"/>
                          <a:pt x="153" y="124"/>
                          <a:pt x="153" y="124"/>
                        </a:cubicBezTo>
                        <a:cubicBezTo>
                          <a:pt x="152" y="125"/>
                          <a:pt x="152" y="125"/>
                          <a:pt x="152" y="125"/>
                        </a:cubicBezTo>
                        <a:cubicBezTo>
                          <a:pt x="152" y="124"/>
                          <a:pt x="152" y="124"/>
                          <a:pt x="152" y="124"/>
                        </a:cubicBezTo>
                        <a:cubicBezTo>
                          <a:pt x="151" y="123"/>
                          <a:pt x="151" y="123"/>
                          <a:pt x="151" y="123"/>
                        </a:cubicBezTo>
                        <a:cubicBezTo>
                          <a:pt x="151" y="122"/>
                          <a:pt x="151" y="122"/>
                          <a:pt x="151" y="122"/>
                        </a:cubicBezTo>
                        <a:cubicBezTo>
                          <a:pt x="151" y="121"/>
                          <a:pt x="151" y="121"/>
                          <a:pt x="151" y="121"/>
                        </a:cubicBezTo>
                        <a:cubicBezTo>
                          <a:pt x="150" y="123"/>
                          <a:pt x="150" y="123"/>
                          <a:pt x="150" y="123"/>
                        </a:cubicBezTo>
                        <a:cubicBezTo>
                          <a:pt x="150" y="124"/>
                          <a:pt x="150" y="124"/>
                          <a:pt x="150" y="124"/>
                        </a:cubicBezTo>
                        <a:cubicBezTo>
                          <a:pt x="151" y="125"/>
                          <a:pt x="151" y="125"/>
                          <a:pt x="151" y="125"/>
                        </a:cubicBezTo>
                        <a:cubicBezTo>
                          <a:pt x="150" y="126"/>
                          <a:pt x="150" y="126"/>
                          <a:pt x="150" y="126"/>
                        </a:cubicBezTo>
                        <a:cubicBezTo>
                          <a:pt x="151" y="127"/>
                          <a:pt x="151" y="127"/>
                          <a:pt x="151" y="127"/>
                        </a:cubicBezTo>
                        <a:cubicBezTo>
                          <a:pt x="150" y="127"/>
                          <a:pt x="150" y="127"/>
                          <a:pt x="150" y="127"/>
                        </a:cubicBezTo>
                        <a:cubicBezTo>
                          <a:pt x="150" y="128"/>
                          <a:pt x="150" y="128"/>
                          <a:pt x="150" y="128"/>
                        </a:cubicBezTo>
                        <a:cubicBezTo>
                          <a:pt x="151" y="130"/>
                          <a:pt x="151" y="130"/>
                          <a:pt x="151" y="130"/>
                        </a:cubicBezTo>
                        <a:cubicBezTo>
                          <a:pt x="152" y="130"/>
                          <a:pt x="152" y="130"/>
                          <a:pt x="152" y="130"/>
                        </a:cubicBezTo>
                        <a:cubicBezTo>
                          <a:pt x="152" y="130"/>
                          <a:pt x="152" y="130"/>
                          <a:pt x="152" y="130"/>
                        </a:cubicBezTo>
                        <a:cubicBezTo>
                          <a:pt x="151" y="131"/>
                          <a:pt x="151" y="131"/>
                          <a:pt x="151" y="131"/>
                        </a:cubicBezTo>
                        <a:cubicBezTo>
                          <a:pt x="151" y="131"/>
                          <a:pt x="151" y="131"/>
                          <a:pt x="151" y="131"/>
                        </a:cubicBezTo>
                        <a:cubicBezTo>
                          <a:pt x="152" y="132"/>
                          <a:pt x="152" y="132"/>
                          <a:pt x="152" y="132"/>
                        </a:cubicBezTo>
                        <a:cubicBezTo>
                          <a:pt x="153" y="133"/>
                          <a:pt x="153" y="133"/>
                          <a:pt x="153" y="133"/>
                        </a:cubicBezTo>
                        <a:cubicBezTo>
                          <a:pt x="153" y="133"/>
                          <a:pt x="153" y="133"/>
                          <a:pt x="153" y="133"/>
                        </a:cubicBezTo>
                        <a:cubicBezTo>
                          <a:pt x="153" y="134"/>
                          <a:pt x="153" y="134"/>
                          <a:pt x="153" y="134"/>
                        </a:cubicBezTo>
                        <a:cubicBezTo>
                          <a:pt x="153" y="135"/>
                          <a:pt x="153" y="135"/>
                          <a:pt x="153" y="135"/>
                        </a:cubicBezTo>
                        <a:cubicBezTo>
                          <a:pt x="154" y="136"/>
                          <a:pt x="154" y="136"/>
                          <a:pt x="154" y="136"/>
                        </a:cubicBezTo>
                        <a:cubicBezTo>
                          <a:pt x="153" y="136"/>
                          <a:pt x="153" y="136"/>
                          <a:pt x="153" y="136"/>
                        </a:cubicBezTo>
                        <a:cubicBezTo>
                          <a:pt x="153" y="137"/>
                          <a:pt x="153" y="137"/>
                          <a:pt x="153" y="137"/>
                        </a:cubicBezTo>
                        <a:cubicBezTo>
                          <a:pt x="154" y="137"/>
                          <a:pt x="154" y="137"/>
                          <a:pt x="154" y="137"/>
                        </a:cubicBezTo>
                        <a:cubicBezTo>
                          <a:pt x="154" y="139"/>
                          <a:pt x="154" y="139"/>
                          <a:pt x="154" y="139"/>
                        </a:cubicBezTo>
                        <a:cubicBezTo>
                          <a:pt x="154" y="140"/>
                          <a:pt x="154" y="140"/>
                          <a:pt x="154" y="140"/>
                        </a:cubicBezTo>
                        <a:cubicBezTo>
                          <a:pt x="154" y="141"/>
                          <a:pt x="154" y="141"/>
                          <a:pt x="154" y="141"/>
                        </a:cubicBezTo>
                        <a:cubicBezTo>
                          <a:pt x="154" y="142"/>
                          <a:pt x="154" y="142"/>
                          <a:pt x="154" y="142"/>
                        </a:cubicBezTo>
                        <a:cubicBezTo>
                          <a:pt x="153" y="141"/>
                          <a:pt x="153" y="141"/>
                          <a:pt x="153" y="141"/>
                        </a:cubicBezTo>
                        <a:cubicBezTo>
                          <a:pt x="153" y="141"/>
                          <a:pt x="153" y="141"/>
                          <a:pt x="153" y="141"/>
                        </a:cubicBezTo>
                        <a:cubicBezTo>
                          <a:pt x="152" y="142"/>
                          <a:pt x="152" y="142"/>
                          <a:pt x="152" y="142"/>
                        </a:cubicBezTo>
                        <a:cubicBezTo>
                          <a:pt x="151" y="141"/>
                          <a:pt x="151" y="141"/>
                          <a:pt x="151" y="141"/>
                        </a:cubicBezTo>
                        <a:cubicBezTo>
                          <a:pt x="150" y="141"/>
                          <a:pt x="150" y="141"/>
                          <a:pt x="150" y="141"/>
                        </a:cubicBezTo>
                        <a:cubicBezTo>
                          <a:pt x="151" y="140"/>
                          <a:pt x="151" y="140"/>
                          <a:pt x="151" y="140"/>
                        </a:cubicBezTo>
                        <a:cubicBezTo>
                          <a:pt x="149" y="140"/>
                          <a:pt x="149" y="140"/>
                          <a:pt x="149" y="140"/>
                        </a:cubicBezTo>
                        <a:cubicBezTo>
                          <a:pt x="148" y="140"/>
                          <a:pt x="148" y="140"/>
                          <a:pt x="148" y="140"/>
                        </a:cubicBezTo>
                        <a:cubicBezTo>
                          <a:pt x="148" y="141"/>
                          <a:pt x="148" y="141"/>
                          <a:pt x="148" y="141"/>
                        </a:cubicBezTo>
                        <a:cubicBezTo>
                          <a:pt x="147" y="141"/>
                          <a:pt x="147" y="141"/>
                          <a:pt x="147" y="141"/>
                        </a:cubicBezTo>
                        <a:cubicBezTo>
                          <a:pt x="147" y="142"/>
                          <a:pt x="147" y="142"/>
                          <a:pt x="147" y="142"/>
                        </a:cubicBezTo>
                        <a:cubicBezTo>
                          <a:pt x="147" y="142"/>
                          <a:pt x="147" y="142"/>
                          <a:pt x="147" y="142"/>
                        </a:cubicBezTo>
                        <a:cubicBezTo>
                          <a:pt x="146" y="143"/>
                          <a:pt x="146" y="143"/>
                          <a:pt x="146" y="143"/>
                        </a:cubicBezTo>
                        <a:cubicBezTo>
                          <a:pt x="146" y="144"/>
                          <a:pt x="146" y="144"/>
                          <a:pt x="146" y="144"/>
                        </a:cubicBezTo>
                        <a:cubicBezTo>
                          <a:pt x="146" y="144"/>
                          <a:pt x="146" y="144"/>
                          <a:pt x="146" y="144"/>
                        </a:cubicBezTo>
                        <a:cubicBezTo>
                          <a:pt x="145" y="145"/>
                          <a:pt x="145" y="145"/>
                          <a:pt x="145" y="145"/>
                        </a:cubicBezTo>
                        <a:cubicBezTo>
                          <a:pt x="145" y="145"/>
                          <a:pt x="145" y="145"/>
                          <a:pt x="145" y="145"/>
                        </a:cubicBezTo>
                        <a:cubicBezTo>
                          <a:pt x="144" y="145"/>
                          <a:pt x="144" y="145"/>
                          <a:pt x="144" y="145"/>
                        </a:cubicBezTo>
                        <a:cubicBezTo>
                          <a:pt x="144" y="146"/>
                          <a:pt x="144" y="146"/>
                          <a:pt x="144" y="146"/>
                        </a:cubicBezTo>
                        <a:cubicBezTo>
                          <a:pt x="144" y="147"/>
                          <a:pt x="144" y="147"/>
                          <a:pt x="144" y="147"/>
                        </a:cubicBezTo>
                        <a:cubicBezTo>
                          <a:pt x="143" y="146"/>
                          <a:pt x="143" y="146"/>
                          <a:pt x="143" y="146"/>
                        </a:cubicBezTo>
                        <a:cubicBezTo>
                          <a:pt x="143" y="147"/>
                          <a:pt x="143" y="147"/>
                          <a:pt x="143" y="147"/>
                        </a:cubicBezTo>
                        <a:cubicBezTo>
                          <a:pt x="142" y="147"/>
                          <a:pt x="142" y="147"/>
                          <a:pt x="142" y="147"/>
                        </a:cubicBezTo>
                        <a:cubicBezTo>
                          <a:pt x="142" y="147"/>
                          <a:pt x="142" y="147"/>
                          <a:pt x="142" y="147"/>
                        </a:cubicBezTo>
                        <a:cubicBezTo>
                          <a:pt x="141" y="146"/>
                          <a:pt x="141" y="146"/>
                          <a:pt x="141" y="146"/>
                        </a:cubicBezTo>
                        <a:cubicBezTo>
                          <a:pt x="140" y="146"/>
                          <a:pt x="140" y="146"/>
                          <a:pt x="140" y="146"/>
                        </a:cubicBezTo>
                        <a:cubicBezTo>
                          <a:pt x="139" y="145"/>
                          <a:pt x="139" y="145"/>
                          <a:pt x="139" y="145"/>
                        </a:cubicBezTo>
                        <a:cubicBezTo>
                          <a:pt x="139" y="144"/>
                          <a:pt x="139" y="144"/>
                          <a:pt x="139" y="144"/>
                        </a:cubicBezTo>
                        <a:cubicBezTo>
                          <a:pt x="138" y="145"/>
                          <a:pt x="138" y="145"/>
                          <a:pt x="138" y="145"/>
                        </a:cubicBezTo>
                        <a:cubicBezTo>
                          <a:pt x="138" y="145"/>
                          <a:pt x="138" y="145"/>
                          <a:pt x="138" y="145"/>
                        </a:cubicBezTo>
                        <a:cubicBezTo>
                          <a:pt x="138" y="145"/>
                          <a:pt x="138" y="145"/>
                          <a:pt x="138" y="145"/>
                        </a:cubicBezTo>
                        <a:cubicBezTo>
                          <a:pt x="137" y="145"/>
                          <a:pt x="137" y="145"/>
                          <a:pt x="137" y="145"/>
                        </a:cubicBezTo>
                        <a:cubicBezTo>
                          <a:pt x="136" y="146"/>
                          <a:pt x="136" y="146"/>
                          <a:pt x="136" y="146"/>
                        </a:cubicBezTo>
                        <a:cubicBezTo>
                          <a:pt x="135" y="145"/>
                          <a:pt x="135" y="145"/>
                          <a:pt x="135" y="145"/>
                        </a:cubicBezTo>
                        <a:cubicBezTo>
                          <a:pt x="135" y="144"/>
                          <a:pt x="135" y="144"/>
                          <a:pt x="135" y="144"/>
                        </a:cubicBezTo>
                        <a:cubicBezTo>
                          <a:pt x="134" y="143"/>
                          <a:pt x="134" y="143"/>
                          <a:pt x="134" y="143"/>
                        </a:cubicBezTo>
                        <a:cubicBezTo>
                          <a:pt x="134" y="142"/>
                          <a:pt x="134" y="142"/>
                          <a:pt x="134" y="142"/>
                        </a:cubicBezTo>
                        <a:cubicBezTo>
                          <a:pt x="134" y="141"/>
                          <a:pt x="134" y="141"/>
                          <a:pt x="134" y="141"/>
                        </a:cubicBezTo>
                        <a:cubicBezTo>
                          <a:pt x="134" y="140"/>
                          <a:pt x="134" y="140"/>
                          <a:pt x="134" y="140"/>
                        </a:cubicBezTo>
                        <a:cubicBezTo>
                          <a:pt x="133" y="140"/>
                          <a:pt x="133" y="140"/>
                          <a:pt x="133" y="140"/>
                        </a:cubicBezTo>
                        <a:cubicBezTo>
                          <a:pt x="132" y="140"/>
                          <a:pt x="132" y="140"/>
                          <a:pt x="132" y="140"/>
                        </a:cubicBezTo>
                        <a:cubicBezTo>
                          <a:pt x="131" y="141"/>
                          <a:pt x="131" y="141"/>
                          <a:pt x="131" y="141"/>
                        </a:cubicBezTo>
                        <a:cubicBezTo>
                          <a:pt x="131" y="142"/>
                          <a:pt x="131" y="142"/>
                          <a:pt x="131" y="142"/>
                        </a:cubicBezTo>
                        <a:cubicBezTo>
                          <a:pt x="131" y="142"/>
                          <a:pt x="131" y="142"/>
                          <a:pt x="131" y="142"/>
                        </a:cubicBezTo>
                        <a:cubicBezTo>
                          <a:pt x="129" y="144"/>
                          <a:pt x="129" y="144"/>
                          <a:pt x="129" y="144"/>
                        </a:cubicBezTo>
                        <a:cubicBezTo>
                          <a:pt x="131" y="143"/>
                          <a:pt x="131" y="143"/>
                          <a:pt x="131" y="143"/>
                        </a:cubicBezTo>
                        <a:cubicBezTo>
                          <a:pt x="133" y="143"/>
                          <a:pt x="133" y="143"/>
                          <a:pt x="133" y="143"/>
                        </a:cubicBezTo>
                        <a:cubicBezTo>
                          <a:pt x="132" y="143"/>
                          <a:pt x="132" y="143"/>
                          <a:pt x="132" y="143"/>
                        </a:cubicBezTo>
                        <a:cubicBezTo>
                          <a:pt x="133" y="144"/>
                          <a:pt x="133" y="144"/>
                          <a:pt x="133" y="144"/>
                        </a:cubicBezTo>
                        <a:cubicBezTo>
                          <a:pt x="135" y="146"/>
                          <a:pt x="135" y="146"/>
                          <a:pt x="135" y="146"/>
                        </a:cubicBezTo>
                        <a:cubicBezTo>
                          <a:pt x="135" y="147"/>
                          <a:pt x="135" y="147"/>
                          <a:pt x="135" y="147"/>
                        </a:cubicBezTo>
                        <a:cubicBezTo>
                          <a:pt x="135" y="147"/>
                          <a:pt x="135" y="147"/>
                          <a:pt x="135" y="147"/>
                        </a:cubicBezTo>
                        <a:cubicBezTo>
                          <a:pt x="136" y="147"/>
                          <a:pt x="136" y="147"/>
                          <a:pt x="136" y="147"/>
                        </a:cubicBezTo>
                        <a:cubicBezTo>
                          <a:pt x="137" y="148"/>
                          <a:pt x="137" y="148"/>
                          <a:pt x="137" y="148"/>
                        </a:cubicBezTo>
                        <a:cubicBezTo>
                          <a:pt x="138" y="148"/>
                          <a:pt x="138" y="148"/>
                          <a:pt x="138" y="148"/>
                        </a:cubicBezTo>
                        <a:cubicBezTo>
                          <a:pt x="139" y="148"/>
                          <a:pt x="139" y="148"/>
                          <a:pt x="139" y="148"/>
                        </a:cubicBezTo>
                        <a:cubicBezTo>
                          <a:pt x="140" y="149"/>
                          <a:pt x="140" y="149"/>
                          <a:pt x="140" y="149"/>
                        </a:cubicBezTo>
                        <a:cubicBezTo>
                          <a:pt x="140" y="149"/>
                          <a:pt x="140" y="149"/>
                          <a:pt x="140" y="149"/>
                        </a:cubicBezTo>
                        <a:cubicBezTo>
                          <a:pt x="140" y="151"/>
                          <a:pt x="140" y="151"/>
                          <a:pt x="140" y="151"/>
                        </a:cubicBezTo>
                        <a:cubicBezTo>
                          <a:pt x="142" y="152"/>
                          <a:pt x="142" y="152"/>
                          <a:pt x="142" y="152"/>
                        </a:cubicBezTo>
                        <a:cubicBezTo>
                          <a:pt x="143" y="152"/>
                          <a:pt x="143" y="152"/>
                          <a:pt x="143" y="152"/>
                        </a:cubicBezTo>
                        <a:lnTo>
                          <a:pt x="144" y="152"/>
                        </a:lnTo>
                        <a:close/>
                        <a:moveTo>
                          <a:pt x="109" y="150"/>
                        </a:moveTo>
                        <a:cubicBezTo>
                          <a:pt x="109" y="150"/>
                          <a:pt x="109" y="150"/>
                          <a:pt x="109" y="150"/>
                        </a:cubicBezTo>
                        <a:cubicBezTo>
                          <a:pt x="109" y="151"/>
                          <a:pt x="109" y="151"/>
                          <a:pt x="109" y="151"/>
                        </a:cubicBezTo>
                        <a:cubicBezTo>
                          <a:pt x="110" y="152"/>
                          <a:pt x="110" y="152"/>
                          <a:pt x="110" y="152"/>
                        </a:cubicBezTo>
                        <a:cubicBezTo>
                          <a:pt x="109" y="152"/>
                          <a:pt x="109" y="152"/>
                          <a:pt x="109" y="152"/>
                        </a:cubicBezTo>
                        <a:cubicBezTo>
                          <a:pt x="110" y="152"/>
                          <a:pt x="110" y="152"/>
                          <a:pt x="110" y="152"/>
                        </a:cubicBezTo>
                        <a:cubicBezTo>
                          <a:pt x="111" y="151"/>
                          <a:pt x="111" y="151"/>
                          <a:pt x="111" y="151"/>
                        </a:cubicBezTo>
                        <a:cubicBezTo>
                          <a:pt x="112" y="151"/>
                          <a:pt x="112" y="151"/>
                          <a:pt x="112" y="151"/>
                        </a:cubicBezTo>
                        <a:cubicBezTo>
                          <a:pt x="113" y="150"/>
                          <a:pt x="113" y="150"/>
                          <a:pt x="113" y="150"/>
                        </a:cubicBezTo>
                        <a:cubicBezTo>
                          <a:pt x="113" y="148"/>
                          <a:pt x="113" y="148"/>
                          <a:pt x="113" y="148"/>
                        </a:cubicBezTo>
                        <a:cubicBezTo>
                          <a:pt x="112" y="146"/>
                          <a:pt x="112" y="146"/>
                          <a:pt x="112" y="146"/>
                        </a:cubicBezTo>
                        <a:cubicBezTo>
                          <a:pt x="111" y="146"/>
                          <a:pt x="111" y="146"/>
                          <a:pt x="111" y="146"/>
                        </a:cubicBezTo>
                        <a:cubicBezTo>
                          <a:pt x="111" y="147"/>
                          <a:pt x="111" y="147"/>
                          <a:pt x="111" y="147"/>
                        </a:cubicBezTo>
                        <a:cubicBezTo>
                          <a:pt x="111" y="149"/>
                          <a:pt x="111" y="149"/>
                          <a:pt x="111" y="149"/>
                        </a:cubicBezTo>
                        <a:cubicBezTo>
                          <a:pt x="111" y="150"/>
                          <a:pt x="111" y="150"/>
                          <a:pt x="111" y="150"/>
                        </a:cubicBezTo>
                        <a:cubicBezTo>
                          <a:pt x="111" y="150"/>
                          <a:pt x="111" y="150"/>
                          <a:pt x="111" y="150"/>
                        </a:cubicBezTo>
                        <a:cubicBezTo>
                          <a:pt x="110" y="149"/>
                          <a:pt x="110" y="149"/>
                          <a:pt x="110" y="149"/>
                        </a:cubicBezTo>
                        <a:cubicBezTo>
                          <a:pt x="110" y="149"/>
                          <a:pt x="110" y="149"/>
                          <a:pt x="110" y="149"/>
                        </a:cubicBezTo>
                        <a:lnTo>
                          <a:pt x="109" y="150"/>
                        </a:lnTo>
                        <a:close/>
                        <a:moveTo>
                          <a:pt x="45" y="139"/>
                        </a:moveTo>
                        <a:cubicBezTo>
                          <a:pt x="46" y="142"/>
                          <a:pt x="46" y="142"/>
                          <a:pt x="46" y="142"/>
                        </a:cubicBezTo>
                        <a:cubicBezTo>
                          <a:pt x="46" y="145"/>
                          <a:pt x="46" y="145"/>
                          <a:pt x="46" y="145"/>
                        </a:cubicBezTo>
                        <a:cubicBezTo>
                          <a:pt x="46" y="152"/>
                          <a:pt x="46" y="152"/>
                          <a:pt x="46" y="152"/>
                        </a:cubicBezTo>
                        <a:cubicBezTo>
                          <a:pt x="47" y="148"/>
                          <a:pt x="47" y="148"/>
                          <a:pt x="47" y="148"/>
                        </a:cubicBezTo>
                        <a:cubicBezTo>
                          <a:pt x="48" y="147"/>
                          <a:pt x="48" y="147"/>
                          <a:pt x="48" y="147"/>
                        </a:cubicBezTo>
                        <a:cubicBezTo>
                          <a:pt x="48" y="144"/>
                          <a:pt x="48" y="144"/>
                          <a:pt x="48" y="144"/>
                        </a:cubicBezTo>
                        <a:cubicBezTo>
                          <a:pt x="48" y="144"/>
                          <a:pt x="48" y="144"/>
                          <a:pt x="48" y="144"/>
                        </a:cubicBezTo>
                        <a:cubicBezTo>
                          <a:pt x="48" y="142"/>
                          <a:pt x="48" y="142"/>
                          <a:pt x="48" y="142"/>
                        </a:cubicBezTo>
                        <a:cubicBezTo>
                          <a:pt x="48" y="142"/>
                          <a:pt x="48" y="142"/>
                          <a:pt x="48" y="142"/>
                        </a:cubicBezTo>
                        <a:cubicBezTo>
                          <a:pt x="48" y="141"/>
                          <a:pt x="48" y="141"/>
                          <a:pt x="48" y="141"/>
                        </a:cubicBezTo>
                        <a:cubicBezTo>
                          <a:pt x="47" y="141"/>
                          <a:pt x="47" y="141"/>
                          <a:pt x="47" y="141"/>
                        </a:cubicBezTo>
                        <a:cubicBezTo>
                          <a:pt x="47" y="141"/>
                          <a:pt x="47" y="141"/>
                          <a:pt x="47" y="141"/>
                        </a:cubicBezTo>
                        <a:cubicBezTo>
                          <a:pt x="46" y="139"/>
                          <a:pt x="46" y="139"/>
                          <a:pt x="46" y="139"/>
                        </a:cubicBezTo>
                        <a:cubicBezTo>
                          <a:pt x="45" y="135"/>
                          <a:pt x="45" y="135"/>
                          <a:pt x="45" y="135"/>
                        </a:cubicBezTo>
                        <a:lnTo>
                          <a:pt x="45" y="139"/>
                        </a:lnTo>
                        <a:close/>
                        <a:moveTo>
                          <a:pt x="234" y="149"/>
                        </a:moveTo>
                        <a:cubicBezTo>
                          <a:pt x="234" y="149"/>
                          <a:pt x="234" y="149"/>
                          <a:pt x="235" y="150"/>
                        </a:cubicBezTo>
                        <a:cubicBezTo>
                          <a:pt x="235" y="151"/>
                          <a:pt x="235" y="151"/>
                          <a:pt x="235" y="151"/>
                        </a:cubicBezTo>
                        <a:cubicBezTo>
                          <a:pt x="236" y="151"/>
                          <a:pt x="236" y="151"/>
                          <a:pt x="236" y="151"/>
                        </a:cubicBezTo>
                        <a:cubicBezTo>
                          <a:pt x="237" y="152"/>
                          <a:pt x="237" y="152"/>
                          <a:pt x="237" y="152"/>
                        </a:cubicBezTo>
                        <a:cubicBezTo>
                          <a:pt x="237" y="152"/>
                          <a:pt x="237" y="152"/>
                          <a:pt x="237" y="152"/>
                        </a:cubicBezTo>
                        <a:cubicBezTo>
                          <a:pt x="238" y="150"/>
                          <a:pt x="238" y="150"/>
                          <a:pt x="238" y="150"/>
                        </a:cubicBezTo>
                        <a:cubicBezTo>
                          <a:pt x="238" y="150"/>
                          <a:pt x="238" y="150"/>
                          <a:pt x="238" y="150"/>
                        </a:cubicBezTo>
                        <a:cubicBezTo>
                          <a:pt x="239" y="149"/>
                          <a:pt x="239" y="149"/>
                          <a:pt x="239" y="149"/>
                        </a:cubicBezTo>
                        <a:cubicBezTo>
                          <a:pt x="239" y="150"/>
                          <a:pt x="239" y="150"/>
                          <a:pt x="239" y="150"/>
                        </a:cubicBezTo>
                        <a:cubicBezTo>
                          <a:pt x="240" y="151"/>
                          <a:pt x="240" y="151"/>
                          <a:pt x="240" y="151"/>
                        </a:cubicBezTo>
                        <a:cubicBezTo>
                          <a:pt x="239" y="149"/>
                          <a:pt x="239" y="149"/>
                          <a:pt x="239" y="149"/>
                        </a:cubicBezTo>
                        <a:cubicBezTo>
                          <a:pt x="239" y="148"/>
                          <a:pt x="239" y="148"/>
                          <a:pt x="239" y="148"/>
                        </a:cubicBezTo>
                        <a:cubicBezTo>
                          <a:pt x="238" y="147"/>
                          <a:pt x="238" y="147"/>
                          <a:pt x="238" y="147"/>
                        </a:cubicBezTo>
                        <a:cubicBezTo>
                          <a:pt x="237" y="148"/>
                          <a:pt x="237" y="148"/>
                          <a:pt x="237" y="148"/>
                        </a:cubicBezTo>
                        <a:cubicBezTo>
                          <a:pt x="236" y="150"/>
                          <a:pt x="236" y="150"/>
                          <a:pt x="236" y="150"/>
                        </a:cubicBezTo>
                        <a:cubicBezTo>
                          <a:pt x="236" y="149"/>
                          <a:pt x="236" y="149"/>
                          <a:pt x="236" y="149"/>
                        </a:cubicBezTo>
                        <a:cubicBezTo>
                          <a:pt x="235" y="148"/>
                          <a:pt x="235" y="148"/>
                          <a:pt x="235" y="148"/>
                        </a:cubicBezTo>
                        <a:cubicBezTo>
                          <a:pt x="234" y="148"/>
                          <a:pt x="234" y="148"/>
                          <a:pt x="234" y="148"/>
                        </a:cubicBezTo>
                        <a:cubicBezTo>
                          <a:pt x="235" y="147"/>
                          <a:pt x="235" y="147"/>
                          <a:pt x="235" y="147"/>
                        </a:cubicBezTo>
                        <a:cubicBezTo>
                          <a:pt x="235" y="147"/>
                          <a:pt x="235" y="147"/>
                          <a:pt x="235" y="147"/>
                        </a:cubicBezTo>
                        <a:cubicBezTo>
                          <a:pt x="235" y="147"/>
                          <a:pt x="235" y="147"/>
                          <a:pt x="235" y="147"/>
                        </a:cubicBezTo>
                        <a:cubicBezTo>
                          <a:pt x="236" y="147"/>
                          <a:pt x="236" y="147"/>
                          <a:pt x="236" y="147"/>
                        </a:cubicBezTo>
                        <a:cubicBezTo>
                          <a:pt x="236" y="147"/>
                          <a:pt x="236" y="147"/>
                          <a:pt x="236" y="147"/>
                        </a:cubicBezTo>
                        <a:cubicBezTo>
                          <a:pt x="236" y="146"/>
                          <a:pt x="236" y="146"/>
                          <a:pt x="236" y="146"/>
                        </a:cubicBezTo>
                        <a:cubicBezTo>
                          <a:pt x="236" y="147"/>
                          <a:pt x="236" y="147"/>
                          <a:pt x="236" y="147"/>
                        </a:cubicBezTo>
                        <a:cubicBezTo>
                          <a:pt x="237" y="146"/>
                          <a:pt x="237" y="146"/>
                          <a:pt x="237" y="146"/>
                        </a:cubicBezTo>
                        <a:cubicBezTo>
                          <a:pt x="238" y="146"/>
                          <a:pt x="238" y="146"/>
                          <a:pt x="238" y="146"/>
                        </a:cubicBezTo>
                        <a:cubicBezTo>
                          <a:pt x="238" y="146"/>
                          <a:pt x="238" y="146"/>
                          <a:pt x="238" y="146"/>
                        </a:cubicBezTo>
                        <a:cubicBezTo>
                          <a:pt x="238" y="146"/>
                          <a:pt x="238" y="146"/>
                          <a:pt x="238" y="146"/>
                        </a:cubicBezTo>
                        <a:cubicBezTo>
                          <a:pt x="238" y="145"/>
                          <a:pt x="238" y="145"/>
                          <a:pt x="238" y="145"/>
                        </a:cubicBezTo>
                        <a:cubicBezTo>
                          <a:pt x="238" y="144"/>
                          <a:pt x="238" y="144"/>
                          <a:pt x="238" y="144"/>
                        </a:cubicBezTo>
                        <a:cubicBezTo>
                          <a:pt x="237" y="144"/>
                          <a:pt x="237" y="144"/>
                          <a:pt x="237" y="144"/>
                        </a:cubicBezTo>
                        <a:cubicBezTo>
                          <a:pt x="236" y="145"/>
                          <a:pt x="236" y="145"/>
                          <a:pt x="236" y="145"/>
                        </a:cubicBezTo>
                        <a:cubicBezTo>
                          <a:pt x="235" y="145"/>
                          <a:pt x="235" y="145"/>
                          <a:pt x="235" y="145"/>
                        </a:cubicBezTo>
                        <a:cubicBezTo>
                          <a:pt x="235" y="146"/>
                          <a:pt x="235" y="146"/>
                          <a:pt x="235" y="146"/>
                        </a:cubicBezTo>
                        <a:cubicBezTo>
                          <a:pt x="235" y="146"/>
                          <a:pt x="235" y="146"/>
                          <a:pt x="235" y="146"/>
                        </a:cubicBezTo>
                        <a:cubicBezTo>
                          <a:pt x="234" y="146"/>
                          <a:pt x="234" y="146"/>
                          <a:pt x="234" y="146"/>
                        </a:cubicBezTo>
                        <a:cubicBezTo>
                          <a:pt x="234" y="147"/>
                          <a:pt x="234" y="147"/>
                          <a:pt x="234" y="147"/>
                        </a:cubicBezTo>
                        <a:cubicBezTo>
                          <a:pt x="234" y="148"/>
                          <a:pt x="234" y="148"/>
                          <a:pt x="234" y="148"/>
                        </a:cubicBezTo>
                        <a:cubicBezTo>
                          <a:pt x="234" y="148"/>
                          <a:pt x="234" y="148"/>
                          <a:pt x="234" y="148"/>
                        </a:cubicBezTo>
                        <a:lnTo>
                          <a:pt x="234" y="149"/>
                        </a:lnTo>
                        <a:close/>
                        <a:moveTo>
                          <a:pt x="249" y="149"/>
                        </a:moveTo>
                        <a:cubicBezTo>
                          <a:pt x="249" y="150"/>
                          <a:pt x="249" y="150"/>
                          <a:pt x="249" y="150"/>
                        </a:cubicBezTo>
                        <a:cubicBezTo>
                          <a:pt x="250" y="151"/>
                          <a:pt x="250" y="151"/>
                          <a:pt x="250" y="151"/>
                        </a:cubicBezTo>
                        <a:cubicBezTo>
                          <a:pt x="251" y="151"/>
                          <a:pt x="251" y="151"/>
                          <a:pt x="251" y="151"/>
                        </a:cubicBezTo>
                        <a:cubicBezTo>
                          <a:pt x="252" y="151"/>
                          <a:pt x="252" y="151"/>
                          <a:pt x="252" y="151"/>
                        </a:cubicBezTo>
                        <a:cubicBezTo>
                          <a:pt x="252" y="150"/>
                          <a:pt x="252" y="150"/>
                          <a:pt x="252" y="150"/>
                        </a:cubicBezTo>
                        <a:cubicBezTo>
                          <a:pt x="252" y="150"/>
                          <a:pt x="252" y="150"/>
                          <a:pt x="252" y="150"/>
                        </a:cubicBezTo>
                        <a:cubicBezTo>
                          <a:pt x="251" y="149"/>
                          <a:pt x="251" y="149"/>
                          <a:pt x="251" y="149"/>
                        </a:cubicBezTo>
                        <a:cubicBezTo>
                          <a:pt x="251" y="149"/>
                          <a:pt x="251" y="149"/>
                          <a:pt x="251" y="149"/>
                        </a:cubicBezTo>
                        <a:cubicBezTo>
                          <a:pt x="251" y="148"/>
                          <a:pt x="251" y="148"/>
                          <a:pt x="251" y="148"/>
                        </a:cubicBezTo>
                        <a:cubicBezTo>
                          <a:pt x="251" y="147"/>
                          <a:pt x="251" y="147"/>
                          <a:pt x="251" y="147"/>
                        </a:cubicBezTo>
                        <a:cubicBezTo>
                          <a:pt x="251" y="146"/>
                          <a:pt x="251" y="146"/>
                          <a:pt x="251" y="146"/>
                        </a:cubicBezTo>
                        <a:cubicBezTo>
                          <a:pt x="252" y="145"/>
                          <a:pt x="252" y="145"/>
                          <a:pt x="252" y="145"/>
                        </a:cubicBezTo>
                        <a:cubicBezTo>
                          <a:pt x="252" y="144"/>
                          <a:pt x="252" y="144"/>
                          <a:pt x="252" y="144"/>
                        </a:cubicBezTo>
                        <a:cubicBezTo>
                          <a:pt x="252" y="144"/>
                          <a:pt x="252" y="144"/>
                          <a:pt x="252" y="144"/>
                        </a:cubicBezTo>
                        <a:cubicBezTo>
                          <a:pt x="252" y="143"/>
                          <a:pt x="252" y="143"/>
                          <a:pt x="252" y="143"/>
                        </a:cubicBezTo>
                        <a:cubicBezTo>
                          <a:pt x="253" y="142"/>
                          <a:pt x="253" y="142"/>
                          <a:pt x="253" y="142"/>
                        </a:cubicBezTo>
                        <a:cubicBezTo>
                          <a:pt x="254" y="142"/>
                          <a:pt x="254" y="142"/>
                          <a:pt x="254" y="142"/>
                        </a:cubicBezTo>
                        <a:cubicBezTo>
                          <a:pt x="254" y="141"/>
                          <a:pt x="254" y="141"/>
                          <a:pt x="254" y="141"/>
                        </a:cubicBezTo>
                        <a:cubicBezTo>
                          <a:pt x="255" y="141"/>
                          <a:pt x="255" y="141"/>
                          <a:pt x="255" y="141"/>
                        </a:cubicBezTo>
                        <a:cubicBezTo>
                          <a:pt x="255" y="140"/>
                          <a:pt x="255" y="140"/>
                          <a:pt x="255" y="140"/>
                        </a:cubicBezTo>
                        <a:cubicBezTo>
                          <a:pt x="256" y="140"/>
                          <a:pt x="256" y="140"/>
                          <a:pt x="256" y="140"/>
                        </a:cubicBezTo>
                        <a:cubicBezTo>
                          <a:pt x="256" y="138"/>
                          <a:pt x="256" y="138"/>
                          <a:pt x="256" y="138"/>
                        </a:cubicBezTo>
                        <a:cubicBezTo>
                          <a:pt x="257" y="138"/>
                          <a:pt x="257" y="138"/>
                          <a:pt x="257" y="138"/>
                        </a:cubicBezTo>
                        <a:cubicBezTo>
                          <a:pt x="257" y="138"/>
                          <a:pt x="257" y="138"/>
                          <a:pt x="257" y="138"/>
                        </a:cubicBezTo>
                        <a:cubicBezTo>
                          <a:pt x="258" y="138"/>
                          <a:pt x="258" y="138"/>
                          <a:pt x="258" y="138"/>
                        </a:cubicBezTo>
                        <a:cubicBezTo>
                          <a:pt x="258" y="137"/>
                          <a:pt x="258" y="137"/>
                          <a:pt x="258" y="137"/>
                        </a:cubicBezTo>
                        <a:cubicBezTo>
                          <a:pt x="260" y="137"/>
                          <a:pt x="260" y="137"/>
                          <a:pt x="260" y="137"/>
                        </a:cubicBezTo>
                        <a:cubicBezTo>
                          <a:pt x="262" y="137"/>
                          <a:pt x="262" y="137"/>
                          <a:pt x="262" y="137"/>
                        </a:cubicBezTo>
                        <a:cubicBezTo>
                          <a:pt x="263" y="137"/>
                          <a:pt x="263" y="137"/>
                          <a:pt x="263" y="137"/>
                        </a:cubicBezTo>
                        <a:cubicBezTo>
                          <a:pt x="263" y="137"/>
                          <a:pt x="263" y="137"/>
                          <a:pt x="263" y="137"/>
                        </a:cubicBezTo>
                        <a:cubicBezTo>
                          <a:pt x="262" y="136"/>
                          <a:pt x="262" y="136"/>
                          <a:pt x="262" y="136"/>
                        </a:cubicBezTo>
                        <a:cubicBezTo>
                          <a:pt x="261" y="136"/>
                          <a:pt x="261" y="136"/>
                          <a:pt x="261" y="136"/>
                        </a:cubicBezTo>
                        <a:cubicBezTo>
                          <a:pt x="260" y="136"/>
                          <a:pt x="260" y="136"/>
                          <a:pt x="260" y="136"/>
                        </a:cubicBezTo>
                        <a:cubicBezTo>
                          <a:pt x="258" y="136"/>
                          <a:pt x="258" y="136"/>
                          <a:pt x="258" y="136"/>
                        </a:cubicBezTo>
                        <a:cubicBezTo>
                          <a:pt x="258" y="136"/>
                          <a:pt x="258" y="136"/>
                          <a:pt x="258" y="136"/>
                        </a:cubicBezTo>
                        <a:cubicBezTo>
                          <a:pt x="257" y="136"/>
                          <a:pt x="257" y="136"/>
                          <a:pt x="257" y="136"/>
                        </a:cubicBezTo>
                        <a:cubicBezTo>
                          <a:pt x="256" y="136"/>
                          <a:pt x="256" y="136"/>
                          <a:pt x="256" y="136"/>
                        </a:cubicBezTo>
                        <a:cubicBezTo>
                          <a:pt x="256" y="137"/>
                          <a:pt x="256" y="137"/>
                          <a:pt x="256" y="137"/>
                        </a:cubicBezTo>
                        <a:cubicBezTo>
                          <a:pt x="255" y="137"/>
                          <a:pt x="255" y="137"/>
                          <a:pt x="255" y="137"/>
                        </a:cubicBezTo>
                        <a:cubicBezTo>
                          <a:pt x="255" y="139"/>
                          <a:pt x="255" y="139"/>
                          <a:pt x="255" y="139"/>
                        </a:cubicBezTo>
                        <a:cubicBezTo>
                          <a:pt x="253" y="140"/>
                          <a:pt x="253" y="140"/>
                          <a:pt x="253" y="140"/>
                        </a:cubicBezTo>
                        <a:cubicBezTo>
                          <a:pt x="253" y="141"/>
                          <a:pt x="253" y="141"/>
                          <a:pt x="253" y="141"/>
                        </a:cubicBezTo>
                        <a:cubicBezTo>
                          <a:pt x="253" y="142"/>
                          <a:pt x="253" y="142"/>
                          <a:pt x="253" y="142"/>
                        </a:cubicBezTo>
                        <a:cubicBezTo>
                          <a:pt x="252" y="143"/>
                          <a:pt x="252" y="143"/>
                          <a:pt x="252" y="143"/>
                        </a:cubicBezTo>
                        <a:cubicBezTo>
                          <a:pt x="252" y="143"/>
                          <a:pt x="252" y="143"/>
                          <a:pt x="252" y="143"/>
                        </a:cubicBezTo>
                        <a:cubicBezTo>
                          <a:pt x="251" y="144"/>
                          <a:pt x="251" y="144"/>
                          <a:pt x="251" y="144"/>
                        </a:cubicBezTo>
                        <a:cubicBezTo>
                          <a:pt x="250" y="145"/>
                          <a:pt x="250" y="145"/>
                          <a:pt x="250" y="145"/>
                        </a:cubicBezTo>
                        <a:cubicBezTo>
                          <a:pt x="250" y="145"/>
                          <a:pt x="250" y="145"/>
                          <a:pt x="250" y="145"/>
                        </a:cubicBezTo>
                        <a:cubicBezTo>
                          <a:pt x="249" y="144"/>
                          <a:pt x="249" y="144"/>
                          <a:pt x="249" y="144"/>
                        </a:cubicBezTo>
                        <a:cubicBezTo>
                          <a:pt x="248" y="144"/>
                          <a:pt x="248" y="144"/>
                          <a:pt x="248" y="144"/>
                        </a:cubicBezTo>
                        <a:cubicBezTo>
                          <a:pt x="247" y="145"/>
                          <a:pt x="247" y="145"/>
                          <a:pt x="247" y="145"/>
                        </a:cubicBezTo>
                        <a:cubicBezTo>
                          <a:pt x="246" y="145"/>
                          <a:pt x="246" y="145"/>
                          <a:pt x="246" y="145"/>
                        </a:cubicBezTo>
                        <a:cubicBezTo>
                          <a:pt x="246" y="144"/>
                          <a:pt x="246" y="144"/>
                          <a:pt x="246" y="144"/>
                        </a:cubicBezTo>
                        <a:cubicBezTo>
                          <a:pt x="246" y="145"/>
                          <a:pt x="246" y="145"/>
                          <a:pt x="246" y="145"/>
                        </a:cubicBezTo>
                        <a:cubicBezTo>
                          <a:pt x="246" y="146"/>
                          <a:pt x="246" y="146"/>
                          <a:pt x="246" y="146"/>
                        </a:cubicBezTo>
                        <a:cubicBezTo>
                          <a:pt x="246" y="147"/>
                          <a:pt x="246" y="147"/>
                          <a:pt x="246" y="147"/>
                        </a:cubicBezTo>
                        <a:cubicBezTo>
                          <a:pt x="246" y="147"/>
                          <a:pt x="246" y="147"/>
                          <a:pt x="246" y="147"/>
                        </a:cubicBezTo>
                        <a:cubicBezTo>
                          <a:pt x="245" y="148"/>
                          <a:pt x="245" y="148"/>
                          <a:pt x="245" y="148"/>
                        </a:cubicBezTo>
                        <a:cubicBezTo>
                          <a:pt x="246" y="148"/>
                          <a:pt x="246" y="148"/>
                          <a:pt x="246" y="148"/>
                        </a:cubicBezTo>
                        <a:cubicBezTo>
                          <a:pt x="246" y="148"/>
                          <a:pt x="246" y="148"/>
                          <a:pt x="246" y="148"/>
                        </a:cubicBezTo>
                        <a:cubicBezTo>
                          <a:pt x="247" y="148"/>
                          <a:pt x="247" y="148"/>
                          <a:pt x="247" y="148"/>
                        </a:cubicBezTo>
                        <a:cubicBezTo>
                          <a:pt x="247" y="147"/>
                          <a:pt x="247" y="147"/>
                          <a:pt x="247" y="147"/>
                        </a:cubicBezTo>
                        <a:cubicBezTo>
                          <a:pt x="247" y="147"/>
                          <a:pt x="247" y="147"/>
                          <a:pt x="247" y="147"/>
                        </a:cubicBezTo>
                        <a:cubicBezTo>
                          <a:pt x="248" y="148"/>
                          <a:pt x="248" y="148"/>
                          <a:pt x="248" y="148"/>
                        </a:cubicBezTo>
                        <a:cubicBezTo>
                          <a:pt x="248" y="148"/>
                          <a:pt x="248" y="148"/>
                          <a:pt x="248" y="148"/>
                        </a:cubicBezTo>
                        <a:cubicBezTo>
                          <a:pt x="247" y="149"/>
                          <a:pt x="247" y="149"/>
                          <a:pt x="247" y="149"/>
                        </a:cubicBezTo>
                        <a:cubicBezTo>
                          <a:pt x="248" y="149"/>
                          <a:pt x="248" y="149"/>
                          <a:pt x="248" y="149"/>
                        </a:cubicBezTo>
                        <a:cubicBezTo>
                          <a:pt x="249" y="149"/>
                          <a:pt x="249" y="149"/>
                          <a:pt x="249" y="149"/>
                        </a:cubicBezTo>
                        <a:close/>
                        <a:moveTo>
                          <a:pt x="181" y="149"/>
                        </a:moveTo>
                        <a:cubicBezTo>
                          <a:pt x="180" y="150"/>
                          <a:pt x="180" y="150"/>
                          <a:pt x="180" y="150"/>
                        </a:cubicBezTo>
                        <a:cubicBezTo>
                          <a:pt x="181" y="150"/>
                          <a:pt x="181" y="150"/>
                          <a:pt x="181" y="150"/>
                        </a:cubicBezTo>
                        <a:cubicBezTo>
                          <a:pt x="182" y="150"/>
                          <a:pt x="182" y="150"/>
                          <a:pt x="182" y="150"/>
                        </a:cubicBezTo>
                        <a:cubicBezTo>
                          <a:pt x="183" y="148"/>
                          <a:pt x="183" y="148"/>
                          <a:pt x="183" y="148"/>
                        </a:cubicBezTo>
                        <a:cubicBezTo>
                          <a:pt x="183" y="148"/>
                          <a:pt x="183" y="148"/>
                          <a:pt x="183" y="148"/>
                        </a:cubicBezTo>
                        <a:cubicBezTo>
                          <a:pt x="184" y="148"/>
                          <a:pt x="184" y="148"/>
                          <a:pt x="184" y="148"/>
                        </a:cubicBezTo>
                        <a:cubicBezTo>
                          <a:pt x="185" y="148"/>
                          <a:pt x="185" y="148"/>
                          <a:pt x="185" y="148"/>
                        </a:cubicBezTo>
                        <a:cubicBezTo>
                          <a:pt x="187" y="148"/>
                          <a:pt x="187" y="148"/>
                          <a:pt x="187" y="148"/>
                        </a:cubicBezTo>
                        <a:cubicBezTo>
                          <a:pt x="187" y="148"/>
                          <a:pt x="187" y="148"/>
                          <a:pt x="187" y="148"/>
                        </a:cubicBezTo>
                        <a:cubicBezTo>
                          <a:pt x="189" y="147"/>
                          <a:pt x="189" y="147"/>
                          <a:pt x="189" y="147"/>
                        </a:cubicBezTo>
                        <a:cubicBezTo>
                          <a:pt x="193" y="145"/>
                          <a:pt x="193" y="145"/>
                          <a:pt x="193" y="145"/>
                        </a:cubicBezTo>
                        <a:cubicBezTo>
                          <a:pt x="189" y="146"/>
                          <a:pt x="189" y="146"/>
                          <a:pt x="189" y="146"/>
                        </a:cubicBezTo>
                        <a:cubicBezTo>
                          <a:pt x="187" y="147"/>
                          <a:pt x="187" y="147"/>
                          <a:pt x="187" y="147"/>
                        </a:cubicBezTo>
                        <a:cubicBezTo>
                          <a:pt x="186" y="147"/>
                          <a:pt x="186" y="147"/>
                          <a:pt x="186" y="147"/>
                        </a:cubicBezTo>
                        <a:cubicBezTo>
                          <a:pt x="185" y="146"/>
                          <a:pt x="185" y="146"/>
                          <a:pt x="185" y="146"/>
                        </a:cubicBezTo>
                        <a:cubicBezTo>
                          <a:pt x="184" y="146"/>
                          <a:pt x="184" y="146"/>
                          <a:pt x="184" y="146"/>
                        </a:cubicBezTo>
                        <a:cubicBezTo>
                          <a:pt x="184" y="147"/>
                          <a:pt x="184" y="147"/>
                          <a:pt x="184" y="147"/>
                        </a:cubicBezTo>
                        <a:cubicBezTo>
                          <a:pt x="182" y="147"/>
                          <a:pt x="182" y="147"/>
                          <a:pt x="182" y="147"/>
                        </a:cubicBezTo>
                        <a:cubicBezTo>
                          <a:pt x="182" y="146"/>
                          <a:pt x="182" y="146"/>
                          <a:pt x="182" y="146"/>
                        </a:cubicBezTo>
                        <a:cubicBezTo>
                          <a:pt x="182" y="146"/>
                          <a:pt x="182" y="146"/>
                          <a:pt x="182" y="146"/>
                        </a:cubicBezTo>
                        <a:cubicBezTo>
                          <a:pt x="183" y="146"/>
                          <a:pt x="183" y="146"/>
                          <a:pt x="183" y="146"/>
                        </a:cubicBezTo>
                        <a:cubicBezTo>
                          <a:pt x="184" y="145"/>
                          <a:pt x="184" y="145"/>
                          <a:pt x="184" y="145"/>
                        </a:cubicBezTo>
                        <a:cubicBezTo>
                          <a:pt x="184" y="144"/>
                          <a:pt x="184" y="144"/>
                          <a:pt x="184" y="144"/>
                        </a:cubicBezTo>
                        <a:cubicBezTo>
                          <a:pt x="186" y="144"/>
                          <a:pt x="186" y="144"/>
                          <a:pt x="186" y="144"/>
                        </a:cubicBezTo>
                        <a:cubicBezTo>
                          <a:pt x="186" y="143"/>
                          <a:pt x="186" y="143"/>
                          <a:pt x="186" y="143"/>
                        </a:cubicBezTo>
                        <a:cubicBezTo>
                          <a:pt x="188" y="142"/>
                          <a:pt x="188" y="142"/>
                          <a:pt x="188" y="142"/>
                        </a:cubicBezTo>
                        <a:cubicBezTo>
                          <a:pt x="186" y="142"/>
                          <a:pt x="186" y="142"/>
                          <a:pt x="186" y="142"/>
                        </a:cubicBezTo>
                        <a:cubicBezTo>
                          <a:pt x="184" y="143"/>
                          <a:pt x="184" y="143"/>
                          <a:pt x="184" y="143"/>
                        </a:cubicBezTo>
                        <a:cubicBezTo>
                          <a:pt x="182" y="145"/>
                          <a:pt x="182" y="145"/>
                          <a:pt x="182" y="145"/>
                        </a:cubicBezTo>
                        <a:cubicBezTo>
                          <a:pt x="182" y="145"/>
                          <a:pt x="182" y="145"/>
                          <a:pt x="182" y="145"/>
                        </a:cubicBezTo>
                        <a:cubicBezTo>
                          <a:pt x="182" y="145"/>
                          <a:pt x="182" y="145"/>
                          <a:pt x="182" y="145"/>
                        </a:cubicBezTo>
                        <a:cubicBezTo>
                          <a:pt x="183" y="144"/>
                          <a:pt x="183" y="144"/>
                          <a:pt x="183" y="144"/>
                        </a:cubicBezTo>
                        <a:cubicBezTo>
                          <a:pt x="180" y="145"/>
                          <a:pt x="180" y="145"/>
                          <a:pt x="180" y="145"/>
                        </a:cubicBezTo>
                        <a:cubicBezTo>
                          <a:pt x="179" y="147"/>
                          <a:pt x="179" y="147"/>
                          <a:pt x="179" y="147"/>
                        </a:cubicBezTo>
                        <a:cubicBezTo>
                          <a:pt x="180" y="148"/>
                          <a:pt x="180" y="148"/>
                          <a:pt x="180" y="148"/>
                        </a:cubicBezTo>
                        <a:cubicBezTo>
                          <a:pt x="180" y="148"/>
                          <a:pt x="180" y="148"/>
                          <a:pt x="180" y="148"/>
                        </a:cubicBezTo>
                        <a:cubicBezTo>
                          <a:pt x="180" y="148"/>
                          <a:pt x="180" y="148"/>
                          <a:pt x="180" y="148"/>
                        </a:cubicBezTo>
                        <a:cubicBezTo>
                          <a:pt x="180" y="149"/>
                          <a:pt x="180" y="149"/>
                          <a:pt x="180" y="149"/>
                        </a:cubicBezTo>
                        <a:cubicBezTo>
                          <a:pt x="179" y="150"/>
                          <a:pt x="179" y="150"/>
                          <a:pt x="179" y="150"/>
                        </a:cubicBezTo>
                        <a:cubicBezTo>
                          <a:pt x="181" y="149"/>
                          <a:pt x="181" y="149"/>
                          <a:pt x="181" y="149"/>
                        </a:cubicBezTo>
                        <a:cubicBezTo>
                          <a:pt x="181" y="148"/>
                          <a:pt x="181" y="148"/>
                          <a:pt x="181" y="148"/>
                        </a:cubicBezTo>
                        <a:lnTo>
                          <a:pt x="181" y="149"/>
                        </a:lnTo>
                        <a:close/>
                        <a:moveTo>
                          <a:pt x="227" y="145"/>
                        </a:moveTo>
                        <a:cubicBezTo>
                          <a:pt x="227" y="145"/>
                          <a:pt x="227" y="145"/>
                          <a:pt x="227" y="145"/>
                        </a:cubicBezTo>
                        <a:cubicBezTo>
                          <a:pt x="226" y="145"/>
                          <a:pt x="226" y="145"/>
                          <a:pt x="226" y="145"/>
                        </a:cubicBezTo>
                        <a:cubicBezTo>
                          <a:pt x="226" y="146"/>
                          <a:pt x="226" y="146"/>
                          <a:pt x="226" y="146"/>
                        </a:cubicBezTo>
                        <a:cubicBezTo>
                          <a:pt x="226" y="147"/>
                          <a:pt x="226" y="147"/>
                          <a:pt x="226" y="147"/>
                        </a:cubicBezTo>
                        <a:cubicBezTo>
                          <a:pt x="226" y="148"/>
                          <a:pt x="226" y="148"/>
                          <a:pt x="226" y="148"/>
                        </a:cubicBezTo>
                        <a:cubicBezTo>
                          <a:pt x="224" y="149"/>
                          <a:pt x="224" y="149"/>
                          <a:pt x="224" y="149"/>
                        </a:cubicBezTo>
                        <a:cubicBezTo>
                          <a:pt x="223" y="150"/>
                          <a:pt x="223" y="150"/>
                          <a:pt x="223" y="150"/>
                        </a:cubicBezTo>
                        <a:cubicBezTo>
                          <a:pt x="223" y="150"/>
                          <a:pt x="224" y="150"/>
                          <a:pt x="224" y="150"/>
                        </a:cubicBezTo>
                        <a:cubicBezTo>
                          <a:pt x="224" y="150"/>
                          <a:pt x="224" y="150"/>
                          <a:pt x="225" y="150"/>
                        </a:cubicBezTo>
                        <a:cubicBezTo>
                          <a:pt x="225" y="150"/>
                          <a:pt x="225" y="150"/>
                          <a:pt x="225" y="150"/>
                        </a:cubicBezTo>
                        <a:cubicBezTo>
                          <a:pt x="227" y="149"/>
                          <a:pt x="227" y="149"/>
                          <a:pt x="227" y="149"/>
                        </a:cubicBezTo>
                        <a:cubicBezTo>
                          <a:pt x="228" y="149"/>
                          <a:pt x="228" y="149"/>
                          <a:pt x="228" y="149"/>
                        </a:cubicBezTo>
                        <a:cubicBezTo>
                          <a:pt x="228" y="149"/>
                          <a:pt x="228" y="149"/>
                          <a:pt x="228" y="149"/>
                        </a:cubicBezTo>
                        <a:cubicBezTo>
                          <a:pt x="228" y="149"/>
                          <a:pt x="228" y="149"/>
                          <a:pt x="228" y="149"/>
                        </a:cubicBezTo>
                        <a:cubicBezTo>
                          <a:pt x="229" y="150"/>
                          <a:pt x="229" y="150"/>
                          <a:pt x="229" y="150"/>
                        </a:cubicBezTo>
                        <a:cubicBezTo>
                          <a:pt x="230" y="148"/>
                          <a:pt x="230" y="148"/>
                          <a:pt x="230" y="148"/>
                        </a:cubicBezTo>
                        <a:cubicBezTo>
                          <a:pt x="230" y="147"/>
                          <a:pt x="230" y="147"/>
                          <a:pt x="230" y="147"/>
                        </a:cubicBezTo>
                        <a:cubicBezTo>
                          <a:pt x="230" y="146"/>
                          <a:pt x="230" y="146"/>
                          <a:pt x="230" y="146"/>
                        </a:cubicBezTo>
                        <a:cubicBezTo>
                          <a:pt x="229" y="146"/>
                          <a:pt x="229" y="146"/>
                          <a:pt x="229" y="146"/>
                        </a:cubicBezTo>
                        <a:cubicBezTo>
                          <a:pt x="228" y="147"/>
                          <a:pt x="228" y="147"/>
                          <a:pt x="228" y="147"/>
                        </a:cubicBezTo>
                        <a:cubicBezTo>
                          <a:pt x="228" y="147"/>
                          <a:pt x="228" y="147"/>
                          <a:pt x="228" y="147"/>
                        </a:cubicBezTo>
                        <a:cubicBezTo>
                          <a:pt x="228" y="146"/>
                          <a:pt x="228" y="146"/>
                          <a:pt x="228" y="146"/>
                        </a:cubicBezTo>
                        <a:cubicBezTo>
                          <a:pt x="228" y="145"/>
                          <a:pt x="228" y="145"/>
                          <a:pt x="228" y="145"/>
                        </a:cubicBezTo>
                        <a:cubicBezTo>
                          <a:pt x="228" y="145"/>
                          <a:pt x="228" y="145"/>
                          <a:pt x="228" y="145"/>
                        </a:cubicBezTo>
                        <a:cubicBezTo>
                          <a:pt x="228" y="144"/>
                          <a:pt x="228" y="144"/>
                          <a:pt x="228" y="144"/>
                        </a:cubicBezTo>
                        <a:lnTo>
                          <a:pt x="227" y="145"/>
                        </a:lnTo>
                        <a:close/>
                        <a:moveTo>
                          <a:pt x="230" y="147"/>
                        </a:moveTo>
                        <a:cubicBezTo>
                          <a:pt x="230" y="148"/>
                          <a:pt x="230" y="148"/>
                          <a:pt x="230" y="148"/>
                        </a:cubicBezTo>
                        <a:cubicBezTo>
                          <a:pt x="231" y="149"/>
                          <a:pt x="231" y="149"/>
                          <a:pt x="231" y="149"/>
                        </a:cubicBezTo>
                        <a:cubicBezTo>
                          <a:pt x="231" y="150"/>
                          <a:pt x="231" y="150"/>
                          <a:pt x="231" y="150"/>
                        </a:cubicBezTo>
                        <a:cubicBezTo>
                          <a:pt x="231" y="149"/>
                          <a:pt x="231" y="149"/>
                          <a:pt x="231" y="149"/>
                        </a:cubicBezTo>
                        <a:cubicBezTo>
                          <a:pt x="232" y="149"/>
                          <a:pt x="232" y="149"/>
                          <a:pt x="232" y="149"/>
                        </a:cubicBezTo>
                        <a:cubicBezTo>
                          <a:pt x="232" y="149"/>
                          <a:pt x="232" y="149"/>
                          <a:pt x="232" y="149"/>
                        </a:cubicBezTo>
                        <a:cubicBezTo>
                          <a:pt x="233" y="149"/>
                          <a:pt x="233" y="149"/>
                          <a:pt x="233" y="149"/>
                        </a:cubicBezTo>
                        <a:cubicBezTo>
                          <a:pt x="233" y="148"/>
                          <a:pt x="233" y="148"/>
                          <a:pt x="233" y="148"/>
                        </a:cubicBezTo>
                        <a:cubicBezTo>
                          <a:pt x="232" y="147"/>
                          <a:pt x="232" y="147"/>
                          <a:pt x="232" y="147"/>
                        </a:cubicBezTo>
                        <a:cubicBezTo>
                          <a:pt x="232" y="147"/>
                          <a:pt x="232" y="147"/>
                          <a:pt x="232" y="147"/>
                        </a:cubicBezTo>
                        <a:lnTo>
                          <a:pt x="230" y="147"/>
                        </a:lnTo>
                        <a:close/>
                        <a:moveTo>
                          <a:pt x="261" y="148"/>
                        </a:moveTo>
                        <a:cubicBezTo>
                          <a:pt x="261" y="149"/>
                          <a:pt x="261" y="149"/>
                          <a:pt x="261" y="149"/>
                        </a:cubicBezTo>
                        <a:cubicBezTo>
                          <a:pt x="262" y="148"/>
                          <a:pt x="262" y="148"/>
                          <a:pt x="262" y="148"/>
                        </a:cubicBezTo>
                        <a:cubicBezTo>
                          <a:pt x="262" y="148"/>
                          <a:pt x="262" y="148"/>
                          <a:pt x="262" y="148"/>
                        </a:cubicBezTo>
                        <a:cubicBezTo>
                          <a:pt x="262" y="147"/>
                          <a:pt x="262" y="147"/>
                          <a:pt x="262" y="147"/>
                        </a:cubicBezTo>
                        <a:cubicBezTo>
                          <a:pt x="262" y="146"/>
                          <a:pt x="262" y="146"/>
                          <a:pt x="262" y="146"/>
                        </a:cubicBezTo>
                        <a:cubicBezTo>
                          <a:pt x="262" y="146"/>
                          <a:pt x="262" y="146"/>
                          <a:pt x="262" y="146"/>
                        </a:cubicBezTo>
                        <a:cubicBezTo>
                          <a:pt x="264" y="146"/>
                          <a:pt x="264" y="146"/>
                          <a:pt x="264" y="146"/>
                        </a:cubicBezTo>
                        <a:cubicBezTo>
                          <a:pt x="265" y="145"/>
                          <a:pt x="265" y="145"/>
                          <a:pt x="265" y="145"/>
                        </a:cubicBezTo>
                        <a:cubicBezTo>
                          <a:pt x="265" y="144"/>
                          <a:pt x="265" y="144"/>
                          <a:pt x="265" y="144"/>
                        </a:cubicBezTo>
                        <a:cubicBezTo>
                          <a:pt x="265" y="143"/>
                          <a:pt x="265" y="143"/>
                          <a:pt x="265" y="143"/>
                        </a:cubicBezTo>
                        <a:cubicBezTo>
                          <a:pt x="266" y="142"/>
                          <a:pt x="266" y="142"/>
                          <a:pt x="266" y="142"/>
                        </a:cubicBezTo>
                        <a:cubicBezTo>
                          <a:pt x="267" y="142"/>
                          <a:pt x="267" y="142"/>
                          <a:pt x="267" y="142"/>
                        </a:cubicBezTo>
                        <a:cubicBezTo>
                          <a:pt x="268" y="142"/>
                          <a:pt x="268" y="142"/>
                          <a:pt x="268" y="142"/>
                        </a:cubicBezTo>
                        <a:cubicBezTo>
                          <a:pt x="269" y="143"/>
                          <a:pt x="269" y="143"/>
                          <a:pt x="269" y="143"/>
                        </a:cubicBezTo>
                        <a:cubicBezTo>
                          <a:pt x="270" y="144"/>
                          <a:pt x="270" y="144"/>
                          <a:pt x="270" y="144"/>
                        </a:cubicBezTo>
                        <a:cubicBezTo>
                          <a:pt x="270" y="145"/>
                          <a:pt x="270" y="145"/>
                          <a:pt x="270" y="145"/>
                        </a:cubicBezTo>
                        <a:cubicBezTo>
                          <a:pt x="270" y="145"/>
                          <a:pt x="270" y="145"/>
                          <a:pt x="270" y="145"/>
                        </a:cubicBezTo>
                        <a:cubicBezTo>
                          <a:pt x="270" y="144"/>
                          <a:pt x="270" y="144"/>
                          <a:pt x="270" y="144"/>
                        </a:cubicBezTo>
                        <a:cubicBezTo>
                          <a:pt x="269" y="145"/>
                          <a:pt x="269" y="145"/>
                          <a:pt x="269" y="145"/>
                        </a:cubicBezTo>
                        <a:cubicBezTo>
                          <a:pt x="269" y="145"/>
                          <a:pt x="269" y="145"/>
                          <a:pt x="269" y="145"/>
                        </a:cubicBezTo>
                        <a:cubicBezTo>
                          <a:pt x="269" y="146"/>
                          <a:pt x="269" y="146"/>
                          <a:pt x="269" y="146"/>
                        </a:cubicBezTo>
                        <a:cubicBezTo>
                          <a:pt x="270" y="147"/>
                          <a:pt x="270" y="147"/>
                          <a:pt x="270" y="147"/>
                        </a:cubicBezTo>
                        <a:cubicBezTo>
                          <a:pt x="271" y="146"/>
                          <a:pt x="271" y="146"/>
                          <a:pt x="271" y="146"/>
                        </a:cubicBezTo>
                        <a:cubicBezTo>
                          <a:pt x="271" y="145"/>
                          <a:pt x="271" y="145"/>
                          <a:pt x="271" y="145"/>
                        </a:cubicBezTo>
                        <a:cubicBezTo>
                          <a:pt x="271" y="145"/>
                          <a:pt x="271" y="145"/>
                          <a:pt x="271" y="145"/>
                        </a:cubicBezTo>
                        <a:cubicBezTo>
                          <a:pt x="271" y="144"/>
                          <a:pt x="271" y="144"/>
                          <a:pt x="271" y="144"/>
                        </a:cubicBezTo>
                        <a:cubicBezTo>
                          <a:pt x="271" y="143"/>
                          <a:pt x="271" y="143"/>
                          <a:pt x="271" y="143"/>
                        </a:cubicBezTo>
                        <a:cubicBezTo>
                          <a:pt x="271" y="142"/>
                          <a:pt x="271" y="142"/>
                          <a:pt x="271" y="142"/>
                        </a:cubicBezTo>
                        <a:cubicBezTo>
                          <a:pt x="270" y="142"/>
                          <a:pt x="270" y="142"/>
                          <a:pt x="270" y="142"/>
                        </a:cubicBezTo>
                        <a:cubicBezTo>
                          <a:pt x="269" y="142"/>
                          <a:pt x="269" y="142"/>
                          <a:pt x="269" y="142"/>
                        </a:cubicBezTo>
                        <a:cubicBezTo>
                          <a:pt x="268" y="141"/>
                          <a:pt x="268" y="141"/>
                          <a:pt x="268" y="141"/>
                        </a:cubicBezTo>
                        <a:cubicBezTo>
                          <a:pt x="268" y="140"/>
                          <a:pt x="268" y="140"/>
                          <a:pt x="268" y="140"/>
                        </a:cubicBezTo>
                        <a:cubicBezTo>
                          <a:pt x="267" y="140"/>
                          <a:pt x="267" y="140"/>
                          <a:pt x="267" y="140"/>
                        </a:cubicBezTo>
                        <a:cubicBezTo>
                          <a:pt x="267" y="140"/>
                          <a:pt x="267" y="140"/>
                          <a:pt x="267" y="140"/>
                        </a:cubicBezTo>
                        <a:cubicBezTo>
                          <a:pt x="267" y="141"/>
                          <a:pt x="267" y="141"/>
                          <a:pt x="267" y="141"/>
                        </a:cubicBezTo>
                        <a:cubicBezTo>
                          <a:pt x="266" y="141"/>
                          <a:pt x="266" y="141"/>
                          <a:pt x="266" y="141"/>
                        </a:cubicBezTo>
                        <a:cubicBezTo>
                          <a:pt x="265" y="141"/>
                          <a:pt x="265" y="141"/>
                          <a:pt x="265" y="141"/>
                        </a:cubicBezTo>
                        <a:cubicBezTo>
                          <a:pt x="263" y="143"/>
                          <a:pt x="263" y="143"/>
                          <a:pt x="263" y="143"/>
                        </a:cubicBezTo>
                        <a:cubicBezTo>
                          <a:pt x="263" y="143"/>
                          <a:pt x="263" y="143"/>
                          <a:pt x="263" y="143"/>
                        </a:cubicBezTo>
                        <a:cubicBezTo>
                          <a:pt x="263" y="144"/>
                          <a:pt x="263" y="144"/>
                          <a:pt x="263" y="144"/>
                        </a:cubicBezTo>
                        <a:cubicBezTo>
                          <a:pt x="263" y="145"/>
                          <a:pt x="263" y="145"/>
                          <a:pt x="263" y="145"/>
                        </a:cubicBezTo>
                        <a:cubicBezTo>
                          <a:pt x="263" y="145"/>
                          <a:pt x="263" y="145"/>
                          <a:pt x="263" y="145"/>
                        </a:cubicBezTo>
                        <a:cubicBezTo>
                          <a:pt x="262" y="145"/>
                          <a:pt x="262" y="145"/>
                          <a:pt x="262" y="145"/>
                        </a:cubicBezTo>
                        <a:cubicBezTo>
                          <a:pt x="262" y="144"/>
                          <a:pt x="262" y="144"/>
                          <a:pt x="262" y="144"/>
                        </a:cubicBezTo>
                        <a:cubicBezTo>
                          <a:pt x="261" y="145"/>
                          <a:pt x="261" y="145"/>
                          <a:pt x="261" y="145"/>
                        </a:cubicBezTo>
                        <a:cubicBezTo>
                          <a:pt x="261" y="145"/>
                          <a:pt x="261" y="145"/>
                          <a:pt x="261" y="145"/>
                        </a:cubicBezTo>
                        <a:cubicBezTo>
                          <a:pt x="260" y="145"/>
                          <a:pt x="260" y="145"/>
                          <a:pt x="260" y="145"/>
                        </a:cubicBezTo>
                        <a:cubicBezTo>
                          <a:pt x="259" y="145"/>
                          <a:pt x="259" y="145"/>
                          <a:pt x="259" y="145"/>
                        </a:cubicBezTo>
                        <a:cubicBezTo>
                          <a:pt x="258" y="144"/>
                          <a:pt x="258" y="144"/>
                          <a:pt x="258" y="144"/>
                        </a:cubicBezTo>
                        <a:cubicBezTo>
                          <a:pt x="257" y="144"/>
                          <a:pt x="257" y="144"/>
                          <a:pt x="257" y="144"/>
                        </a:cubicBezTo>
                        <a:cubicBezTo>
                          <a:pt x="257" y="145"/>
                          <a:pt x="257" y="145"/>
                          <a:pt x="257" y="145"/>
                        </a:cubicBezTo>
                        <a:cubicBezTo>
                          <a:pt x="257" y="144"/>
                          <a:pt x="257" y="144"/>
                          <a:pt x="257" y="144"/>
                        </a:cubicBezTo>
                        <a:cubicBezTo>
                          <a:pt x="256" y="144"/>
                          <a:pt x="256" y="144"/>
                          <a:pt x="256" y="144"/>
                        </a:cubicBezTo>
                        <a:cubicBezTo>
                          <a:pt x="256" y="143"/>
                          <a:pt x="256" y="143"/>
                          <a:pt x="256" y="143"/>
                        </a:cubicBezTo>
                        <a:cubicBezTo>
                          <a:pt x="255" y="144"/>
                          <a:pt x="255" y="144"/>
                          <a:pt x="255" y="144"/>
                        </a:cubicBezTo>
                        <a:cubicBezTo>
                          <a:pt x="255" y="144"/>
                          <a:pt x="255" y="144"/>
                          <a:pt x="255" y="144"/>
                        </a:cubicBezTo>
                        <a:cubicBezTo>
                          <a:pt x="255" y="144"/>
                          <a:pt x="255" y="144"/>
                          <a:pt x="255" y="144"/>
                        </a:cubicBezTo>
                        <a:cubicBezTo>
                          <a:pt x="256" y="145"/>
                          <a:pt x="256" y="145"/>
                          <a:pt x="256" y="145"/>
                        </a:cubicBezTo>
                        <a:cubicBezTo>
                          <a:pt x="256" y="146"/>
                          <a:pt x="256" y="146"/>
                          <a:pt x="256" y="146"/>
                        </a:cubicBezTo>
                        <a:cubicBezTo>
                          <a:pt x="257" y="146"/>
                          <a:pt x="257" y="146"/>
                          <a:pt x="257" y="146"/>
                        </a:cubicBezTo>
                        <a:cubicBezTo>
                          <a:pt x="258" y="146"/>
                          <a:pt x="258" y="146"/>
                          <a:pt x="258" y="146"/>
                        </a:cubicBezTo>
                        <a:cubicBezTo>
                          <a:pt x="259" y="146"/>
                          <a:pt x="259" y="146"/>
                          <a:pt x="259" y="146"/>
                        </a:cubicBezTo>
                        <a:cubicBezTo>
                          <a:pt x="259" y="146"/>
                          <a:pt x="259" y="146"/>
                          <a:pt x="259" y="146"/>
                        </a:cubicBezTo>
                        <a:cubicBezTo>
                          <a:pt x="260" y="146"/>
                          <a:pt x="260" y="146"/>
                          <a:pt x="260" y="146"/>
                        </a:cubicBezTo>
                        <a:cubicBezTo>
                          <a:pt x="260" y="146"/>
                          <a:pt x="260" y="146"/>
                          <a:pt x="260" y="146"/>
                        </a:cubicBezTo>
                        <a:lnTo>
                          <a:pt x="261" y="148"/>
                        </a:lnTo>
                        <a:close/>
                        <a:moveTo>
                          <a:pt x="131" y="147"/>
                        </a:moveTo>
                        <a:cubicBezTo>
                          <a:pt x="132" y="148"/>
                          <a:pt x="132" y="148"/>
                          <a:pt x="132" y="148"/>
                        </a:cubicBezTo>
                        <a:cubicBezTo>
                          <a:pt x="133" y="149"/>
                          <a:pt x="133" y="149"/>
                          <a:pt x="133" y="149"/>
                        </a:cubicBezTo>
                        <a:cubicBezTo>
                          <a:pt x="134" y="149"/>
                          <a:pt x="134" y="149"/>
                          <a:pt x="134" y="149"/>
                        </a:cubicBezTo>
                        <a:cubicBezTo>
                          <a:pt x="135" y="148"/>
                          <a:pt x="135" y="148"/>
                          <a:pt x="135" y="148"/>
                        </a:cubicBezTo>
                        <a:cubicBezTo>
                          <a:pt x="133" y="148"/>
                          <a:pt x="133" y="148"/>
                          <a:pt x="133" y="148"/>
                        </a:cubicBezTo>
                        <a:cubicBezTo>
                          <a:pt x="132" y="147"/>
                          <a:pt x="132" y="147"/>
                          <a:pt x="132" y="147"/>
                        </a:cubicBezTo>
                        <a:lnTo>
                          <a:pt x="131" y="147"/>
                        </a:lnTo>
                        <a:close/>
                        <a:moveTo>
                          <a:pt x="201" y="140"/>
                        </a:moveTo>
                        <a:cubicBezTo>
                          <a:pt x="201" y="140"/>
                          <a:pt x="201" y="140"/>
                          <a:pt x="201" y="140"/>
                        </a:cubicBezTo>
                        <a:cubicBezTo>
                          <a:pt x="202" y="142"/>
                          <a:pt x="202" y="142"/>
                          <a:pt x="202" y="142"/>
                        </a:cubicBezTo>
                        <a:cubicBezTo>
                          <a:pt x="203" y="142"/>
                          <a:pt x="203" y="142"/>
                          <a:pt x="203" y="142"/>
                        </a:cubicBezTo>
                        <a:cubicBezTo>
                          <a:pt x="203" y="143"/>
                          <a:pt x="203" y="143"/>
                          <a:pt x="203" y="143"/>
                        </a:cubicBezTo>
                        <a:cubicBezTo>
                          <a:pt x="203" y="144"/>
                          <a:pt x="203" y="144"/>
                          <a:pt x="203" y="144"/>
                        </a:cubicBezTo>
                        <a:cubicBezTo>
                          <a:pt x="203" y="145"/>
                          <a:pt x="203" y="145"/>
                          <a:pt x="203" y="145"/>
                        </a:cubicBezTo>
                        <a:cubicBezTo>
                          <a:pt x="204" y="145"/>
                          <a:pt x="204" y="145"/>
                          <a:pt x="204" y="145"/>
                        </a:cubicBezTo>
                        <a:cubicBezTo>
                          <a:pt x="205" y="144"/>
                          <a:pt x="205" y="144"/>
                          <a:pt x="205" y="144"/>
                        </a:cubicBezTo>
                        <a:cubicBezTo>
                          <a:pt x="204" y="144"/>
                          <a:pt x="204" y="144"/>
                          <a:pt x="204" y="144"/>
                        </a:cubicBezTo>
                        <a:cubicBezTo>
                          <a:pt x="205" y="144"/>
                          <a:pt x="205" y="144"/>
                          <a:pt x="205" y="144"/>
                        </a:cubicBezTo>
                        <a:cubicBezTo>
                          <a:pt x="206" y="143"/>
                          <a:pt x="206" y="143"/>
                          <a:pt x="206" y="143"/>
                        </a:cubicBezTo>
                        <a:cubicBezTo>
                          <a:pt x="207" y="143"/>
                          <a:pt x="207" y="143"/>
                          <a:pt x="207" y="143"/>
                        </a:cubicBezTo>
                        <a:cubicBezTo>
                          <a:pt x="205" y="143"/>
                          <a:pt x="205" y="143"/>
                          <a:pt x="205" y="143"/>
                        </a:cubicBezTo>
                        <a:cubicBezTo>
                          <a:pt x="205" y="142"/>
                          <a:pt x="205" y="142"/>
                          <a:pt x="205" y="142"/>
                        </a:cubicBezTo>
                        <a:cubicBezTo>
                          <a:pt x="204" y="142"/>
                          <a:pt x="204" y="142"/>
                          <a:pt x="204" y="142"/>
                        </a:cubicBezTo>
                        <a:cubicBezTo>
                          <a:pt x="204" y="141"/>
                          <a:pt x="204" y="141"/>
                          <a:pt x="204" y="141"/>
                        </a:cubicBezTo>
                        <a:cubicBezTo>
                          <a:pt x="204" y="141"/>
                          <a:pt x="204" y="141"/>
                          <a:pt x="204" y="141"/>
                        </a:cubicBezTo>
                        <a:cubicBezTo>
                          <a:pt x="204" y="140"/>
                          <a:pt x="204" y="140"/>
                          <a:pt x="204" y="140"/>
                        </a:cubicBezTo>
                        <a:cubicBezTo>
                          <a:pt x="202" y="140"/>
                          <a:pt x="202" y="140"/>
                          <a:pt x="202" y="140"/>
                        </a:cubicBezTo>
                        <a:cubicBezTo>
                          <a:pt x="202" y="139"/>
                          <a:pt x="202" y="139"/>
                          <a:pt x="202" y="139"/>
                        </a:cubicBezTo>
                        <a:cubicBezTo>
                          <a:pt x="202" y="139"/>
                          <a:pt x="202" y="139"/>
                          <a:pt x="202" y="139"/>
                        </a:cubicBezTo>
                        <a:cubicBezTo>
                          <a:pt x="202" y="139"/>
                          <a:pt x="202" y="139"/>
                          <a:pt x="202" y="139"/>
                        </a:cubicBezTo>
                        <a:cubicBezTo>
                          <a:pt x="203" y="138"/>
                          <a:pt x="203" y="138"/>
                          <a:pt x="203" y="138"/>
                        </a:cubicBezTo>
                        <a:cubicBezTo>
                          <a:pt x="204" y="138"/>
                          <a:pt x="204" y="138"/>
                          <a:pt x="204" y="138"/>
                        </a:cubicBezTo>
                        <a:cubicBezTo>
                          <a:pt x="204" y="137"/>
                          <a:pt x="204" y="137"/>
                          <a:pt x="204" y="137"/>
                        </a:cubicBezTo>
                        <a:cubicBezTo>
                          <a:pt x="203" y="136"/>
                          <a:pt x="203" y="136"/>
                          <a:pt x="203" y="136"/>
                        </a:cubicBezTo>
                        <a:cubicBezTo>
                          <a:pt x="203" y="135"/>
                          <a:pt x="203" y="135"/>
                          <a:pt x="203" y="135"/>
                        </a:cubicBezTo>
                        <a:cubicBezTo>
                          <a:pt x="202" y="135"/>
                          <a:pt x="202" y="135"/>
                          <a:pt x="202" y="135"/>
                        </a:cubicBezTo>
                        <a:cubicBezTo>
                          <a:pt x="201" y="135"/>
                          <a:pt x="201" y="135"/>
                          <a:pt x="201" y="135"/>
                        </a:cubicBezTo>
                        <a:cubicBezTo>
                          <a:pt x="200" y="134"/>
                          <a:pt x="200" y="134"/>
                          <a:pt x="200" y="134"/>
                        </a:cubicBezTo>
                        <a:cubicBezTo>
                          <a:pt x="201" y="136"/>
                          <a:pt x="201" y="136"/>
                          <a:pt x="201" y="136"/>
                        </a:cubicBezTo>
                        <a:cubicBezTo>
                          <a:pt x="201" y="137"/>
                          <a:pt x="201" y="137"/>
                          <a:pt x="201" y="137"/>
                        </a:cubicBezTo>
                        <a:cubicBezTo>
                          <a:pt x="201" y="138"/>
                          <a:pt x="201" y="138"/>
                          <a:pt x="201" y="138"/>
                        </a:cubicBezTo>
                        <a:cubicBezTo>
                          <a:pt x="200" y="138"/>
                          <a:pt x="200" y="138"/>
                          <a:pt x="200" y="138"/>
                        </a:cubicBezTo>
                        <a:cubicBezTo>
                          <a:pt x="200" y="138"/>
                          <a:pt x="200" y="138"/>
                          <a:pt x="200" y="138"/>
                        </a:cubicBezTo>
                        <a:cubicBezTo>
                          <a:pt x="200" y="138"/>
                          <a:pt x="200" y="138"/>
                          <a:pt x="200" y="138"/>
                        </a:cubicBezTo>
                        <a:cubicBezTo>
                          <a:pt x="200" y="139"/>
                          <a:pt x="200" y="139"/>
                          <a:pt x="200" y="139"/>
                        </a:cubicBezTo>
                        <a:cubicBezTo>
                          <a:pt x="201" y="140"/>
                          <a:pt x="201" y="140"/>
                          <a:pt x="201" y="140"/>
                        </a:cubicBezTo>
                        <a:cubicBezTo>
                          <a:pt x="201" y="140"/>
                          <a:pt x="201" y="140"/>
                          <a:pt x="201" y="140"/>
                        </a:cubicBezTo>
                        <a:close/>
                        <a:moveTo>
                          <a:pt x="231" y="145"/>
                        </a:moveTo>
                        <a:cubicBezTo>
                          <a:pt x="232" y="145"/>
                          <a:pt x="232" y="145"/>
                          <a:pt x="232" y="145"/>
                        </a:cubicBezTo>
                        <a:cubicBezTo>
                          <a:pt x="233" y="144"/>
                          <a:pt x="233" y="144"/>
                          <a:pt x="233" y="144"/>
                        </a:cubicBezTo>
                        <a:cubicBezTo>
                          <a:pt x="233" y="144"/>
                          <a:pt x="233" y="144"/>
                          <a:pt x="233" y="144"/>
                        </a:cubicBezTo>
                        <a:cubicBezTo>
                          <a:pt x="234" y="143"/>
                          <a:pt x="234" y="143"/>
                          <a:pt x="234" y="143"/>
                        </a:cubicBezTo>
                        <a:cubicBezTo>
                          <a:pt x="234" y="142"/>
                          <a:pt x="234" y="142"/>
                          <a:pt x="234" y="142"/>
                        </a:cubicBezTo>
                        <a:cubicBezTo>
                          <a:pt x="234" y="142"/>
                          <a:pt x="234" y="142"/>
                          <a:pt x="234" y="142"/>
                        </a:cubicBezTo>
                        <a:cubicBezTo>
                          <a:pt x="235" y="141"/>
                          <a:pt x="235" y="141"/>
                          <a:pt x="235" y="141"/>
                        </a:cubicBezTo>
                        <a:cubicBezTo>
                          <a:pt x="235" y="142"/>
                          <a:pt x="235" y="142"/>
                          <a:pt x="235" y="142"/>
                        </a:cubicBezTo>
                        <a:cubicBezTo>
                          <a:pt x="235" y="141"/>
                          <a:pt x="235" y="141"/>
                          <a:pt x="235" y="141"/>
                        </a:cubicBezTo>
                        <a:cubicBezTo>
                          <a:pt x="235" y="140"/>
                          <a:pt x="235" y="140"/>
                          <a:pt x="235" y="140"/>
                        </a:cubicBezTo>
                        <a:cubicBezTo>
                          <a:pt x="235" y="139"/>
                          <a:pt x="235" y="139"/>
                          <a:pt x="235" y="139"/>
                        </a:cubicBezTo>
                        <a:cubicBezTo>
                          <a:pt x="235" y="138"/>
                          <a:pt x="235" y="138"/>
                          <a:pt x="235" y="138"/>
                        </a:cubicBezTo>
                        <a:cubicBezTo>
                          <a:pt x="235" y="137"/>
                          <a:pt x="235" y="137"/>
                          <a:pt x="235" y="137"/>
                        </a:cubicBezTo>
                        <a:cubicBezTo>
                          <a:pt x="235" y="136"/>
                          <a:pt x="235" y="136"/>
                          <a:pt x="235" y="136"/>
                        </a:cubicBezTo>
                        <a:cubicBezTo>
                          <a:pt x="236" y="137"/>
                          <a:pt x="236" y="137"/>
                          <a:pt x="236" y="137"/>
                        </a:cubicBezTo>
                        <a:cubicBezTo>
                          <a:pt x="236" y="137"/>
                          <a:pt x="236" y="137"/>
                          <a:pt x="236" y="137"/>
                        </a:cubicBezTo>
                        <a:cubicBezTo>
                          <a:pt x="237" y="137"/>
                          <a:pt x="237" y="137"/>
                          <a:pt x="237" y="137"/>
                        </a:cubicBezTo>
                        <a:cubicBezTo>
                          <a:pt x="238" y="136"/>
                          <a:pt x="238" y="136"/>
                          <a:pt x="238" y="136"/>
                        </a:cubicBezTo>
                        <a:cubicBezTo>
                          <a:pt x="239" y="136"/>
                          <a:pt x="239" y="136"/>
                          <a:pt x="239" y="136"/>
                        </a:cubicBezTo>
                        <a:cubicBezTo>
                          <a:pt x="239" y="134"/>
                          <a:pt x="239" y="134"/>
                          <a:pt x="239" y="134"/>
                        </a:cubicBezTo>
                        <a:cubicBezTo>
                          <a:pt x="238" y="134"/>
                          <a:pt x="238" y="134"/>
                          <a:pt x="238" y="134"/>
                        </a:cubicBezTo>
                        <a:cubicBezTo>
                          <a:pt x="237" y="134"/>
                          <a:pt x="237" y="134"/>
                          <a:pt x="237" y="134"/>
                        </a:cubicBezTo>
                        <a:cubicBezTo>
                          <a:pt x="237" y="134"/>
                          <a:pt x="237" y="134"/>
                          <a:pt x="237" y="134"/>
                        </a:cubicBezTo>
                        <a:cubicBezTo>
                          <a:pt x="237" y="134"/>
                          <a:pt x="237" y="134"/>
                          <a:pt x="237" y="134"/>
                        </a:cubicBezTo>
                        <a:cubicBezTo>
                          <a:pt x="236" y="135"/>
                          <a:pt x="236" y="135"/>
                          <a:pt x="236" y="135"/>
                        </a:cubicBezTo>
                        <a:cubicBezTo>
                          <a:pt x="235" y="134"/>
                          <a:pt x="235" y="134"/>
                          <a:pt x="235" y="134"/>
                        </a:cubicBezTo>
                        <a:cubicBezTo>
                          <a:pt x="235" y="133"/>
                          <a:pt x="235" y="133"/>
                          <a:pt x="235" y="133"/>
                        </a:cubicBezTo>
                        <a:cubicBezTo>
                          <a:pt x="234" y="133"/>
                          <a:pt x="234" y="133"/>
                          <a:pt x="234" y="133"/>
                        </a:cubicBezTo>
                        <a:cubicBezTo>
                          <a:pt x="234" y="134"/>
                          <a:pt x="234" y="134"/>
                          <a:pt x="234" y="134"/>
                        </a:cubicBezTo>
                        <a:cubicBezTo>
                          <a:pt x="234" y="134"/>
                          <a:pt x="234" y="134"/>
                          <a:pt x="234" y="134"/>
                        </a:cubicBezTo>
                        <a:cubicBezTo>
                          <a:pt x="233" y="134"/>
                          <a:pt x="233" y="134"/>
                          <a:pt x="233" y="134"/>
                        </a:cubicBezTo>
                        <a:cubicBezTo>
                          <a:pt x="233" y="135"/>
                          <a:pt x="233" y="135"/>
                          <a:pt x="233" y="135"/>
                        </a:cubicBezTo>
                        <a:cubicBezTo>
                          <a:pt x="233" y="135"/>
                          <a:pt x="233" y="135"/>
                          <a:pt x="233" y="135"/>
                        </a:cubicBezTo>
                        <a:cubicBezTo>
                          <a:pt x="232" y="135"/>
                          <a:pt x="232" y="135"/>
                          <a:pt x="232" y="135"/>
                        </a:cubicBezTo>
                        <a:cubicBezTo>
                          <a:pt x="230" y="136"/>
                          <a:pt x="230" y="136"/>
                          <a:pt x="230" y="136"/>
                        </a:cubicBezTo>
                        <a:cubicBezTo>
                          <a:pt x="229" y="136"/>
                          <a:pt x="229" y="136"/>
                          <a:pt x="229" y="136"/>
                        </a:cubicBezTo>
                        <a:cubicBezTo>
                          <a:pt x="229" y="135"/>
                          <a:pt x="229" y="135"/>
                          <a:pt x="229" y="135"/>
                        </a:cubicBezTo>
                        <a:cubicBezTo>
                          <a:pt x="228" y="136"/>
                          <a:pt x="228" y="136"/>
                          <a:pt x="228" y="136"/>
                        </a:cubicBezTo>
                        <a:cubicBezTo>
                          <a:pt x="228" y="138"/>
                          <a:pt x="228" y="138"/>
                          <a:pt x="228" y="138"/>
                        </a:cubicBezTo>
                        <a:cubicBezTo>
                          <a:pt x="229" y="138"/>
                          <a:pt x="229" y="138"/>
                          <a:pt x="229" y="138"/>
                        </a:cubicBezTo>
                        <a:cubicBezTo>
                          <a:pt x="228" y="138"/>
                          <a:pt x="228" y="138"/>
                          <a:pt x="228" y="138"/>
                        </a:cubicBezTo>
                        <a:cubicBezTo>
                          <a:pt x="228" y="140"/>
                          <a:pt x="228" y="140"/>
                          <a:pt x="228" y="140"/>
                        </a:cubicBezTo>
                        <a:cubicBezTo>
                          <a:pt x="228" y="141"/>
                          <a:pt x="228" y="141"/>
                          <a:pt x="228" y="141"/>
                        </a:cubicBezTo>
                        <a:cubicBezTo>
                          <a:pt x="229" y="141"/>
                          <a:pt x="229" y="141"/>
                          <a:pt x="229" y="141"/>
                        </a:cubicBezTo>
                        <a:cubicBezTo>
                          <a:pt x="229" y="142"/>
                          <a:pt x="229" y="142"/>
                          <a:pt x="229" y="142"/>
                        </a:cubicBezTo>
                        <a:cubicBezTo>
                          <a:pt x="230" y="143"/>
                          <a:pt x="230" y="143"/>
                          <a:pt x="230" y="143"/>
                        </a:cubicBezTo>
                        <a:cubicBezTo>
                          <a:pt x="231" y="143"/>
                          <a:pt x="231" y="143"/>
                          <a:pt x="231" y="143"/>
                        </a:cubicBezTo>
                        <a:cubicBezTo>
                          <a:pt x="231" y="142"/>
                          <a:pt x="231" y="142"/>
                          <a:pt x="231" y="142"/>
                        </a:cubicBezTo>
                        <a:cubicBezTo>
                          <a:pt x="231" y="143"/>
                          <a:pt x="231" y="143"/>
                          <a:pt x="231" y="143"/>
                        </a:cubicBezTo>
                        <a:cubicBezTo>
                          <a:pt x="231" y="143"/>
                          <a:pt x="231" y="143"/>
                          <a:pt x="231" y="143"/>
                        </a:cubicBezTo>
                        <a:cubicBezTo>
                          <a:pt x="231" y="143"/>
                          <a:pt x="231" y="143"/>
                          <a:pt x="231" y="143"/>
                        </a:cubicBezTo>
                        <a:cubicBezTo>
                          <a:pt x="230" y="143"/>
                          <a:pt x="230" y="143"/>
                          <a:pt x="230" y="143"/>
                        </a:cubicBezTo>
                        <a:lnTo>
                          <a:pt x="231" y="145"/>
                        </a:lnTo>
                        <a:close/>
                        <a:moveTo>
                          <a:pt x="242" y="144"/>
                        </a:moveTo>
                        <a:cubicBezTo>
                          <a:pt x="244" y="143"/>
                          <a:pt x="244" y="143"/>
                          <a:pt x="244" y="143"/>
                        </a:cubicBezTo>
                        <a:cubicBezTo>
                          <a:pt x="244" y="142"/>
                          <a:pt x="244" y="142"/>
                          <a:pt x="244" y="142"/>
                        </a:cubicBezTo>
                        <a:cubicBezTo>
                          <a:pt x="244" y="141"/>
                          <a:pt x="244" y="141"/>
                          <a:pt x="244" y="141"/>
                        </a:cubicBezTo>
                        <a:cubicBezTo>
                          <a:pt x="243" y="140"/>
                          <a:pt x="243" y="140"/>
                          <a:pt x="243" y="140"/>
                        </a:cubicBezTo>
                        <a:cubicBezTo>
                          <a:pt x="244" y="140"/>
                          <a:pt x="244" y="140"/>
                          <a:pt x="244" y="140"/>
                        </a:cubicBezTo>
                        <a:cubicBezTo>
                          <a:pt x="245" y="138"/>
                          <a:pt x="245" y="138"/>
                          <a:pt x="245" y="138"/>
                        </a:cubicBezTo>
                        <a:cubicBezTo>
                          <a:pt x="245" y="138"/>
                          <a:pt x="245" y="138"/>
                          <a:pt x="245" y="138"/>
                        </a:cubicBezTo>
                        <a:cubicBezTo>
                          <a:pt x="245" y="137"/>
                          <a:pt x="245" y="137"/>
                          <a:pt x="245" y="137"/>
                        </a:cubicBezTo>
                        <a:cubicBezTo>
                          <a:pt x="246" y="136"/>
                          <a:pt x="246" y="136"/>
                          <a:pt x="246" y="136"/>
                        </a:cubicBezTo>
                        <a:cubicBezTo>
                          <a:pt x="244" y="137"/>
                          <a:pt x="244" y="137"/>
                          <a:pt x="244" y="137"/>
                        </a:cubicBezTo>
                        <a:cubicBezTo>
                          <a:pt x="244" y="138"/>
                          <a:pt x="244" y="138"/>
                          <a:pt x="244" y="138"/>
                        </a:cubicBezTo>
                        <a:cubicBezTo>
                          <a:pt x="244" y="138"/>
                          <a:pt x="244" y="138"/>
                          <a:pt x="244" y="138"/>
                        </a:cubicBezTo>
                        <a:cubicBezTo>
                          <a:pt x="242" y="139"/>
                          <a:pt x="242" y="139"/>
                          <a:pt x="242" y="139"/>
                        </a:cubicBezTo>
                        <a:cubicBezTo>
                          <a:pt x="241" y="141"/>
                          <a:pt x="241" y="141"/>
                          <a:pt x="241" y="141"/>
                        </a:cubicBezTo>
                        <a:cubicBezTo>
                          <a:pt x="241" y="142"/>
                          <a:pt x="241" y="142"/>
                          <a:pt x="241" y="142"/>
                        </a:cubicBezTo>
                        <a:cubicBezTo>
                          <a:pt x="241" y="141"/>
                          <a:pt x="241" y="141"/>
                          <a:pt x="241" y="141"/>
                        </a:cubicBezTo>
                        <a:cubicBezTo>
                          <a:pt x="240" y="142"/>
                          <a:pt x="240" y="142"/>
                          <a:pt x="240" y="142"/>
                        </a:cubicBezTo>
                        <a:cubicBezTo>
                          <a:pt x="240" y="143"/>
                          <a:pt x="240" y="143"/>
                          <a:pt x="240" y="143"/>
                        </a:cubicBezTo>
                        <a:cubicBezTo>
                          <a:pt x="241" y="144"/>
                          <a:pt x="241" y="144"/>
                          <a:pt x="241" y="144"/>
                        </a:cubicBezTo>
                        <a:cubicBezTo>
                          <a:pt x="242" y="143"/>
                          <a:pt x="242" y="143"/>
                          <a:pt x="242" y="143"/>
                        </a:cubicBezTo>
                        <a:lnTo>
                          <a:pt x="242" y="144"/>
                        </a:lnTo>
                        <a:close/>
                        <a:moveTo>
                          <a:pt x="27" y="136"/>
                        </a:moveTo>
                        <a:cubicBezTo>
                          <a:pt x="27" y="136"/>
                          <a:pt x="27" y="136"/>
                          <a:pt x="27" y="136"/>
                        </a:cubicBezTo>
                        <a:cubicBezTo>
                          <a:pt x="27" y="137"/>
                          <a:pt x="27" y="137"/>
                          <a:pt x="27" y="137"/>
                        </a:cubicBezTo>
                        <a:cubicBezTo>
                          <a:pt x="27" y="138"/>
                          <a:pt x="27" y="138"/>
                          <a:pt x="27"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8" y="135"/>
                          <a:pt x="28" y="135"/>
                          <a:pt x="28" y="135"/>
                        </a:cubicBezTo>
                        <a:cubicBezTo>
                          <a:pt x="29" y="134"/>
                          <a:pt x="29" y="134"/>
                          <a:pt x="29" y="134"/>
                        </a:cubicBezTo>
                        <a:cubicBezTo>
                          <a:pt x="31" y="131"/>
                          <a:pt x="31" y="131"/>
                          <a:pt x="31" y="131"/>
                        </a:cubicBezTo>
                        <a:cubicBezTo>
                          <a:pt x="28" y="134"/>
                          <a:pt x="28" y="134"/>
                          <a:pt x="28" y="134"/>
                        </a:cubicBezTo>
                        <a:cubicBezTo>
                          <a:pt x="28" y="134"/>
                          <a:pt x="28" y="134"/>
                          <a:pt x="28" y="134"/>
                        </a:cubicBezTo>
                        <a:lnTo>
                          <a:pt x="27" y="136"/>
                        </a:lnTo>
                        <a:close/>
                        <a:moveTo>
                          <a:pt x="247" y="131"/>
                        </a:moveTo>
                        <a:cubicBezTo>
                          <a:pt x="246" y="132"/>
                          <a:pt x="246" y="132"/>
                          <a:pt x="246" y="132"/>
                        </a:cubicBezTo>
                        <a:cubicBezTo>
                          <a:pt x="247" y="133"/>
                          <a:pt x="247" y="133"/>
                          <a:pt x="247" y="133"/>
                        </a:cubicBezTo>
                        <a:cubicBezTo>
                          <a:pt x="248" y="133"/>
                          <a:pt x="248" y="133"/>
                          <a:pt x="248" y="133"/>
                        </a:cubicBezTo>
                        <a:cubicBezTo>
                          <a:pt x="248" y="134"/>
                          <a:pt x="248" y="134"/>
                          <a:pt x="248" y="134"/>
                        </a:cubicBezTo>
                        <a:cubicBezTo>
                          <a:pt x="248" y="134"/>
                          <a:pt x="248" y="134"/>
                          <a:pt x="248" y="134"/>
                        </a:cubicBezTo>
                        <a:cubicBezTo>
                          <a:pt x="248" y="135"/>
                          <a:pt x="248" y="135"/>
                          <a:pt x="248" y="135"/>
                        </a:cubicBezTo>
                        <a:cubicBezTo>
                          <a:pt x="247" y="136"/>
                          <a:pt x="247" y="136"/>
                          <a:pt x="247" y="136"/>
                        </a:cubicBezTo>
                        <a:cubicBezTo>
                          <a:pt x="248" y="135"/>
                          <a:pt x="248" y="135"/>
                          <a:pt x="248" y="135"/>
                        </a:cubicBezTo>
                        <a:cubicBezTo>
                          <a:pt x="249" y="134"/>
                          <a:pt x="249" y="134"/>
                          <a:pt x="249" y="134"/>
                        </a:cubicBezTo>
                        <a:cubicBezTo>
                          <a:pt x="249" y="133"/>
                          <a:pt x="249" y="133"/>
                          <a:pt x="249" y="133"/>
                        </a:cubicBezTo>
                        <a:cubicBezTo>
                          <a:pt x="249" y="132"/>
                          <a:pt x="249" y="132"/>
                          <a:pt x="249" y="132"/>
                        </a:cubicBezTo>
                        <a:cubicBezTo>
                          <a:pt x="250" y="132"/>
                          <a:pt x="250" y="132"/>
                          <a:pt x="250" y="132"/>
                        </a:cubicBezTo>
                        <a:cubicBezTo>
                          <a:pt x="250" y="133"/>
                          <a:pt x="250" y="133"/>
                          <a:pt x="250" y="133"/>
                        </a:cubicBezTo>
                        <a:cubicBezTo>
                          <a:pt x="251" y="132"/>
                          <a:pt x="251" y="132"/>
                          <a:pt x="251" y="132"/>
                        </a:cubicBezTo>
                        <a:cubicBezTo>
                          <a:pt x="251" y="132"/>
                          <a:pt x="251" y="132"/>
                          <a:pt x="251" y="132"/>
                        </a:cubicBezTo>
                        <a:cubicBezTo>
                          <a:pt x="251" y="133"/>
                          <a:pt x="251" y="133"/>
                          <a:pt x="251" y="133"/>
                        </a:cubicBezTo>
                        <a:cubicBezTo>
                          <a:pt x="252" y="133"/>
                          <a:pt x="252" y="133"/>
                          <a:pt x="252" y="133"/>
                        </a:cubicBezTo>
                        <a:cubicBezTo>
                          <a:pt x="253" y="133"/>
                          <a:pt x="253" y="133"/>
                          <a:pt x="253" y="133"/>
                        </a:cubicBezTo>
                        <a:cubicBezTo>
                          <a:pt x="253" y="132"/>
                          <a:pt x="253" y="132"/>
                          <a:pt x="253" y="132"/>
                        </a:cubicBezTo>
                        <a:cubicBezTo>
                          <a:pt x="254" y="132"/>
                          <a:pt x="254" y="132"/>
                          <a:pt x="254" y="132"/>
                        </a:cubicBezTo>
                        <a:cubicBezTo>
                          <a:pt x="254" y="131"/>
                          <a:pt x="254" y="131"/>
                          <a:pt x="254" y="131"/>
                        </a:cubicBezTo>
                        <a:cubicBezTo>
                          <a:pt x="254" y="131"/>
                          <a:pt x="254" y="131"/>
                          <a:pt x="254" y="131"/>
                        </a:cubicBezTo>
                        <a:cubicBezTo>
                          <a:pt x="255" y="131"/>
                          <a:pt x="255" y="131"/>
                          <a:pt x="255" y="131"/>
                        </a:cubicBezTo>
                        <a:cubicBezTo>
                          <a:pt x="255" y="131"/>
                          <a:pt x="255" y="131"/>
                          <a:pt x="255" y="131"/>
                        </a:cubicBezTo>
                        <a:cubicBezTo>
                          <a:pt x="256" y="132"/>
                          <a:pt x="256" y="132"/>
                          <a:pt x="256" y="132"/>
                        </a:cubicBezTo>
                        <a:cubicBezTo>
                          <a:pt x="256" y="132"/>
                          <a:pt x="256" y="132"/>
                          <a:pt x="256" y="132"/>
                        </a:cubicBezTo>
                        <a:cubicBezTo>
                          <a:pt x="256" y="133"/>
                          <a:pt x="256" y="133"/>
                          <a:pt x="256" y="133"/>
                        </a:cubicBezTo>
                        <a:cubicBezTo>
                          <a:pt x="256" y="134"/>
                          <a:pt x="256" y="134"/>
                          <a:pt x="256" y="134"/>
                        </a:cubicBezTo>
                        <a:cubicBezTo>
                          <a:pt x="257" y="133"/>
                          <a:pt x="257" y="133"/>
                          <a:pt x="257" y="133"/>
                        </a:cubicBezTo>
                        <a:cubicBezTo>
                          <a:pt x="257" y="132"/>
                          <a:pt x="257" y="132"/>
                          <a:pt x="257" y="132"/>
                        </a:cubicBezTo>
                        <a:cubicBezTo>
                          <a:pt x="258" y="132"/>
                          <a:pt x="258" y="132"/>
                          <a:pt x="258" y="132"/>
                        </a:cubicBezTo>
                        <a:cubicBezTo>
                          <a:pt x="258" y="131"/>
                          <a:pt x="258" y="131"/>
                          <a:pt x="258" y="131"/>
                        </a:cubicBezTo>
                        <a:cubicBezTo>
                          <a:pt x="257" y="130"/>
                          <a:pt x="257" y="130"/>
                          <a:pt x="257" y="130"/>
                        </a:cubicBezTo>
                        <a:cubicBezTo>
                          <a:pt x="256" y="130"/>
                          <a:pt x="256" y="130"/>
                          <a:pt x="256" y="130"/>
                        </a:cubicBezTo>
                        <a:cubicBezTo>
                          <a:pt x="256" y="129"/>
                          <a:pt x="256" y="129"/>
                          <a:pt x="256" y="129"/>
                        </a:cubicBezTo>
                        <a:cubicBezTo>
                          <a:pt x="254" y="130"/>
                          <a:pt x="254" y="130"/>
                          <a:pt x="254" y="130"/>
                        </a:cubicBezTo>
                        <a:cubicBezTo>
                          <a:pt x="254" y="130"/>
                          <a:pt x="254" y="130"/>
                          <a:pt x="254" y="130"/>
                        </a:cubicBezTo>
                        <a:cubicBezTo>
                          <a:pt x="253" y="131"/>
                          <a:pt x="253" y="131"/>
                          <a:pt x="253" y="131"/>
                        </a:cubicBezTo>
                        <a:cubicBezTo>
                          <a:pt x="253" y="130"/>
                          <a:pt x="253" y="130"/>
                          <a:pt x="253" y="130"/>
                        </a:cubicBezTo>
                        <a:cubicBezTo>
                          <a:pt x="252" y="130"/>
                          <a:pt x="252" y="130"/>
                          <a:pt x="252" y="130"/>
                        </a:cubicBezTo>
                        <a:cubicBezTo>
                          <a:pt x="252" y="129"/>
                          <a:pt x="252" y="129"/>
                          <a:pt x="252" y="129"/>
                        </a:cubicBezTo>
                        <a:cubicBezTo>
                          <a:pt x="252" y="129"/>
                          <a:pt x="252" y="129"/>
                          <a:pt x="252" y="129"/>
                        </a:cubicBezTo>
                        <a:cubicBezTo>
                          <a:pt x="251" y="130"/>
                          <a:pt x="251" y="130"/>
                          <a:pt x="251" y="130"/>
                        </a:cubicBezTo>
                        <a:cubicBezTo>
                          <a:pt x="251" y="132"/>
                          <a:pt x="251" y="132"/>
                          <a:pt x="251" y="132"/>
                        </a:cubicBezTo>
                        <a:cubicBezTo>
                          <a:pt x="250" y="131"/>
                          <a:pt x="250" y="131"/>
                          <a:pt x="250" y="131"/>
                        </a:cubicBezTo>
                        <a:cubicBezTo>
                          <a:pt x="250" y="131"/>
                          <a:pt x="250" y="131"/>
                          <a:pt x="250" y="131"/>
                        </a:cubicBezTo>
                        <a:cubicBezTo>
                          <a:pt x="249" y="130"/>
                          <a:pt x="249" y="130"/>
                          <a:pt x="249" y="130"/>
                        </a:cubicBezTo>
                        <a:cubicBezTo>
                          <a:pt x="248" y="131"/>
                          <a:pt x="248" y="131"/>
                          <a:pt x="248" y="131"/>
                        </a:cubicBezTo>
                        <a:cubicBezTo>
                          <a:pt x="248" y="131"/>
                          <a:pt x="248" y="131"/>
                          <a:pt x="248" y="131"/>
                        </a:cubicBezTo>
                        <a:cubicBezTo>
                          <a:pt x="248" y="131"/>
                          <a:pt x="248" y="131"/>
                          <a:pt x="248" y="131"/>
                        </a:cubicBezTo>
                        <a:cubicBezTo>
                          <a:pt x="248" y="131"/>
                          <a:pt x="248" y="131"/>
                          <a:pt x="248" y="131"/>
                        </a:cubicBezTo>
                        <a:lnTo>
                          <a:pt x="247" y="131"/>
                        </a:lnTo>
                        <a:close/>
                        <a:moveTo>
                          <a:pt x="287" y="133"/>
                        </a:moveTo>
                        <a:cubicBezTo>
                          <a:pt x="289" y="135"/>
                          <a:pt x="289" y="135"/>
                          <a:pt x="289" y="135"/>
                        </a:cubicBezTo>
                        <a:cubicBezTo>
                          <a:pt x="290" y="135"/>
                          <a:pt x="290" y="135"/>
                          <a:pt x="290" y="135"/>
                        </a:cubicBezTo>
                        <a:cubicBezTo>
                          <a:pt x="292" y="136"/>
                          <a:pt x="292" y="136"/>
                          <a:pt x="292" y="136"/>
                        </a:cubicBezTo>
                        <a:cubicBezTo>
                          <a:pt x="291" y="134"/>
                          <a:pt x="291" y="134"/>
                          <a:pt x="291" y="134"/>
                        </a:cubicBezTo>
                        <a:cubicBezTo>
                          <a:pt x="289" y="133"/>
                          <a:pt x="289" y="133"/>
                          <a:pt x="289" y="133"/>
                        </a:cubicBezTo>
                        <a:cubicBezTo>
                          <a:pt x="287" y="131"/>
                          <a:pt x="287" y="131"/>
                          <a:pt x="287" y="131"/>
                        </a:cubicBezTo>
                        <a:lnTo>
                          <a:pt x="287" y="133"/>
                        </a:lnTo>
                        <a:close/>
                        <a:moveTo>
                          <a:pt x="211" y="132"/>
                        </a:moveTo>
                        <a:cubicBezTo>
                          <a:pt x="210" y="134"/>
                          <a:pt x="210" y="134"/>
                          <a:pt x="210" y="134"/>
                        </a:cubicBezTo>
                        <a:cubicBezTo>
                          <a:pt x="208" y="134"/>
                          <a:pt x="208" y="134"/>
                          <a:pt x="208" y="134"/>
                        </a:cubicBezTo>
                        <a:cubicBezTo>
                          <a:pt x="208" y="134"/>
                          <a:pt x="208" y="134"/>
                          <a:pt x="208" y="134"/>
                        </a:cubicBezTo>
                        <a:cubicBezTo>
                          <a:pt x="209" y="135"/>
                          <a:pt x="209" y="135"/>
                          <a:pt x="209" y="135"/>
                        </a:cubicBezTo>
                        <a:cubicBezTo>
                          <a:pt x="210" y="135"/>
                          <a:pt x="210" y="135"/>
                          <a:pt x="210" y="135"/>
                        </a:cubicBezTo>
                        <a:cubicBezTo>
                          <a:pt x="211" y="135"/>
                          <a:pt x="211" y="135"/>
                          <a:pt x="211" y="135"/>
                        </a:cubicBezTo>
                        <a:cubicBezTo>
                          <a:pt x="212" y="134"/>
                          <a:pt x="212" y="134"/>
                          <a:pt x="212" y="134"/>
                        </a:cubicBezTo>
                        <a:cubicBezTo>
                          <a:pt x="212" y="134"/>
                          <a:pt x="212" y="134"/>
                          <a:pt x="212" y="134"/>
                        </a:cubicBezTo>
                        <a:cubicBezTo>
                          <a:pt x="211" y="133"/>
                          <a:pt x="211" y="133"/>
                          <a:pt x="211" y="133"/>
                        </a:cubicBezTo>
                        <a:cubicBezTo>
                          <a:pt x="211" y="133"/>
                          <a:pt x="211" y="133"/>
                          <a:pt x="211" y="133"/>
                        </a:cubicBezTo>
                        <a:cubicBezTo>
                          <a:pt x="211" y="132"/>
                          <a:pt x="211" y="132"/>
                          <a:pt x="211" y="132"/>
                        </a:cubicBezTo>
                        <a:close/>
                        <a:moveTo>
                          <a:pt x="271" y="132"/>
                        </a:moveTo>
                        <a:cubicBezTo>
                          <a:pt x="272" y="133"/>
                          <a:pt x="272" y="133"/>
                          <a:pt x="272" y="133"/>
                        </a:cubicBezTo>
                        <a:cubicBezTo>
                          <a:pt x="273" y="133"/>
                          <a:pt x="273" y="133"/>
                          <a:pt x="273" y="133"/>
                        </a:cubicBezTo>
                        <a:cubicBezTo>
                          <a:pt x="274" y="134"/>
                          <a:pt x="274" y="134"/>
                          <a:pt x="274" y="134"/>
                        </a:cubicBezTo>
                        <a:cubicBezTo>
                          <a:pt x="274" y="134"/>
                          <a:pt x="274" y="134"/>
                          <a:pt x="274" y="134"/>
                        </a:cubicBezTo>
                        <a:cubicBezTo>
                          <a:pt x="275" y="134"/>
                          <a:pt x="275" y="134"/>
                          <a:pt x="275" y="134"/>
                        </a:cubicBezTo>
                        <a:cubicBezTo>
                          <a:pt x="275" y="134"/>
                          <a:pt x="275" y="134"/>
                          <a:pt x="275" y="134"/>
                        </a:cubicBezTo>
                        <a:cubicBezTo>
                          <a:pt x="275" y="134"/>
                          <a:pt x="275" y="134"/>
                          <a:pt x="275" y="134"/>
                        </a:cubicBezTo>
                        <a:cubicBezTo>
                          <a:pt x="275" y="133"/>
                          <a:pt x="275" y="133"/>
                          <a:pt x="275" y="133"/>
                        </a:cubicBezTo>
                        <a:cubicBezTo>
                          <a:pt x="275" y="132"/>
                          <a:pt x="275" y="132"/>
                          <a:pt x="275" y="132"/>
                        </a:cubicBezTo>
                        <a:cubicBezTo>
                          <a:pt x="276" y="133"/>
                          <a:pt x="276" y="133"/>
                          <a:pt x="276" y="133"/>
                        </a:cubicBezTo>
                        <a:cubicBezTo>
                          <a:pt x="278" y="134"/>
                          <a:pt x="278" y="134"/>
                          <a:pt x="278" y="134"/>
                        </a:cubicBezTo>
                        <a:cubicBezTo>
                          <a:pt x="275" y="132"/>
                          <a:pt x="275" y="132"/>
                          <a:pt x="275" y="132"/>
                        </a:cubicBezTo>
                        <a:cubicBezTo>
                          <a:pt x="275" y="131"/>
                          <a:pt x="275" y="131"/>
                          <a:pt x="275" y="131"/>
                        </a:cubicBezTo>
                        <a:cubicBezTo>
                          <a:pt x="274" y="131"/>
                          <a:pt x="274" y="131"/>
                          <a:pt x="274" y="131"/>
                        </a:cubicBezTo>
                        <a:cubicBezTo>
                          <a:pt x="273" y="130"/>
                          <a:pt x="273" y="130"/>
                          <a:pt x="273" y="130"/>
                        </a:cubicBezTo>
                        <a:cubicBezTo>
                          <a:pt x="273" y="130"/>
                          <a:pt x="273" y="130"/>
                          <a:pt x="273" y="130"/>
                        </a:cubicBezTo>
                        <a:cubicBezTo>
                          <a:pt x="272" y="129"/>
                          <a:pt x="272" y="129"/>
                          <a:pt x="272" y="129"/>
                        </a:cubicBezTo>
                        <a:cubicBezTo>
                          <a:pt x="270" y="129"/>
                          <a:pt x="270" y="129"/>
                          <a:pt x="270" y="129"/>
                        </a:cubicBezTo>
                        <a:cubicBezTo>
                          <a:pt x="270" y="128"/>
                          <a:pt x="270" y="128"/>
                          <a:pt x="270" y="128"/>
                        </a:cubicBezTo>
                        <a:cubicBezTo>
                          <a:pt x="268" y="128"/>
                          <a:pt x="268" y="128"/>
                          <a:pt x="268" y="128"/>
                        </a:cubicBezTo>
                        <a:cubicBezTo>
                          <a:pt x="267" y="127"/>
                          <a:pt x="267" y="127"/>
                          <a:pt x="267" y="127"/>
                        </a:cubicBezTo>
                        <a:cubicBezTo>
                          <a:pt x="266" y="127"/>
                          <a:pt x="266" y="127"/>
                          <a:pt x="266" y="127"/>
                        </a:cubicBezTo>
                        <a:cubicBezTo>
                          <a:pt x="265" y="127"/>
                          <a:pt x="265" y="127"/>
                          <a:pt x="265" y="127"/>
                        </a:cubicBezTo>
                        <a:cubicBezTo>
                          <a:pt x="265" y="126"/>
                          <a:pt x="265" y="126"/>
                          <a:pt x="265" y="126"/>
                        </a:cubicBezTo>
                        <a:cubicBezTo>
                          <a:pt x="265" y="125"/>
                          <a:pt x="265" y="125"/>
                          <a:pt x="265" y="125"/>
                        </a:cubicBezTo>
                        <a:cubicBezTo>
                          <a:pt x="265" y="127"/>
                          <a:pt x="265" y="127"/>
                          <a:pt x="265" y="127"/>
                        </a:cubicBezTo>
                        <a:cubicBezTo>
                          <a:pt x="265" y="128"/>
                          <a:pt x="265" y="128"/>
                          <a:pt x="265" y="128"/>
                        </a:cubicBezTo>
                        <a:cubicBezTo>
                          <a:pt x="265" y="128"/>
                          <a:pt x="265" y="128"/>
                          <a:pt x="265" y="128"/>
                        </a:cubicBezTo>
                        <a:cubicBezTo>
                          <a:pt x="265" y="129"/>
                          <a:pt x="265" y="129"/>
                          <a:pt x="265" y="129"/>
                        </a:cubicBezTo>
                        <a:cubicBezTo>
                          <a:pt x="265" y="129"/>
                          <a:pt x="265" y="129"/>
                          <a:pt x="265" y="129"/>
                        </a:cubicBezTo>
                        <a:cubicBezTo>
                          <a:pt x="264" y="129"/>
                          <a:pt x="264" y="129"/>
                          <a:pt x="264" y="129"/>
                        </a:cubicBezTo>
                        <a:cubicBezTo>
                          <a:pt x="266" y="130"/>
                          <a:pt x="266" y="130"/>
                          <a:pt x="266" y="130"/>
                        </a:cubicBezTo>
                        <a:cubicBezTo>
                          <a:pt x="266" y="130"/>
                          <a:pt x="266" y="130"/>
                          <a:pt x="266" y="130"/>
                        </a:cubicBezTo>
                        <a:cubicBezTo>
                          <a:pt x="266" y="131"/>
                          <a:pt x="266" y="131"/>
                          <a:pt x="266" y="131"/>
                        </a:cubicBezTo>
                        <a:cubicBezTo>
                          <a:pt x="267" y="131"/>
                          <a:pt x="267" y="131"/>
                          <a:pt x="267" y="131"/>
                        </a:cubicBezTo>
                        <a:cubicBezTo>
                          <a:pt x="268" y="132"/>
                          <a:pt x="268" y="132"/>
                          <a:pt x="268" y="132"/>
                        </a:cubicBezTo>
                        <a:cubicBezTo>
                          <a:pt x="268" y="132"/>
                          <a:pt x="268" y="132"/>
                          <a:pt x="268" y="132"/>
                        </a:cubicBezTo>
                        <a:cubicBezTo>
                          <a:pt x="268" y="133"/>
                          <a:pt x="268" y="133"/>
                          <a:pt x="268" y="133"/>
                        </a:cubicBezTo>
                        <a:cubicBezTo>
                          <a:pt x="269" y="132"/>
                          <a:pt x="269" y="132"/>
                          <a:pt x="269" y="132"/>
                        </a:cubicBezTo>
                        <a:cubicBezTo>
                          <a:pt x="269" y="132"/>
                          <a:pt x="269" y="132"/>
                          <a:pt x="269" y="132"/>
                        </a:cubicBezTo>
                        <a:cubicBezTo>
                          <a:pt x="270" y="131"/>
                          <a:pt x="270" y="131"/>
                          <a:pt x="270" y="131"/>
                        </a:cubicBezTo>
                        <a:cubicBezTo>
                          <a:pt x="270" y="132"/>
                          <a:pt x="270" y="132"/>
                          <a:pt x="270" y="132"/>
                        </a:cubicBezTo>
                        <a:lnTo>
                          <a:pt x="271" y="132"/>
                        </a:lnTo>
                        <a:close/>
                        <a:moveTo>
                          <a:pt x="198" y="129"/>
                        </a:moveTo>
                        <a:cubicBezTo>
                          <a:pt x="197" y="130"/>
                          <a:pt x="197" y="130"/>
                          <a:pt x="197" y="130"/>
                        </a:cubicBezTo>
                        <a:cubicBezTo>
                          <a:pt x="198" y="130"/>
                          <a:pt x="198" y="130"/>
                          <a:pt x="198" y="130"/>
                        </a:cubicBezTo>
                        <a:cubicBezTo>
                          <a:pt x="196" y="131"/>
                          <a:pt x="196" y="131"/>
                          <a:pt x="196" y="131"/>
                        </a:cubicBezTo>
                        <a:cubicBezTo>
                          <a:pt x="193" y="134"/>
                          <a:pt x="193" y="134"/>
                          <a:pt x="193" y="134"/>
                        </a:cubicBezTo>
                        <a:cubicBezTo>
                          <a:pt x="194" y="134"/>
                          <a:pt x="194" y="134"/>
                          <a:pt x="194" y="134"/>
                        </a:cubicBezTo>
                        <a:cubicBezTo>
                          <a:pt x="196" y="133"/>
                          <a:pt x="196" y="133"/>
                          <a:pt x="196" y="133"/>
                        </a:cubicBezTo>
                        <a:cubicBezTo>
                          <a:pt x="197" y="133"/>
                          <a:pt x="197" y="133"/>
                          <a:pt x="197" y="133"/>
                        </a:cubicBezTo>
                        <a:cubicBezTo>
                          <a:pt x="199" y="131"/>
                          <a:pt x="199" y="131"/>
                          <a:pt x="199" y="131"/>
                        </a:cubicBezTo>
                        <a:cubicBezTo>
                          <a:pt x="200" y="131"/>
                          <a:pt x="200" y="131"/>
                          <a:pt x="200" y="131"/>
                        </a:cubicBezTo>
                        <a:cubicBezTo>
                          <a:pt x="200" y="130"/>
                          <a:pt x="200" y="130"/>
                          <a:pt x="200" y="130"/>
                        </a:cubicBezTo>
                        <a:cubicBezTo>
                          <a:pt x="200" y="129"/>
                          <a:pt x="200" y="129"/>
                          <a:pt x="200" y="129"/>
                        </a:cubicBezTo>
                        <a:cubicBezTo>
                          <a:pt x="200" y="129"/>
                          <a:pt x="200" y="129"/>
                          <a:pt x="200" y="129"/>
                        </a:cubicBezTo>
                        <a:cubicBezTo>
                          <a:pt x="200" y="129"/>
                          <a:pt x="200" y="129"/>
                          <a:pt x="200" y="129"/>
                        </a:cubicBezTo>
                        <a:cubicBezTo>
                          <a:pt x="200" y="128"/>
                          <a:pt x="200" y="128"/>
                          <a:pt x="200" y="128"/>
                        </a:cubicBezTo>
                        <a:lnTo>
                          <a:pt x="198" y="129"/>
                        </a:lnTo>
                        <a:close/>
                        <a:moveTo>
                          <a:pt x="240" y="132"/>
                        </a:moveTo>
                        <a:cubicBezTo>
                          <a:pt x="240" y="133"/>
                          <a:pt x="240" y="133"/>
                          <a:pt x="240" y="133"/>
                        </a:cubicBezTo>
                        <a:cubicBezTo>
                          <a:pt x="241" y="132"/>
                          <a:pt x="241" y="132"/>
                          <a:pt x="241" y="132"/>
                        </a:cubicBezTo>
                        <a:cubicBezTo>
                          <a:pt x="242" y="131"/>
                          <a:pt x="242" y="131"/>
                          <a:pt x="242" y="131"/>
                        </a:cubicBezTo>
                        <a:cubicBezTo>
                          <a:pt x="243" y="131"/>
                          <a:pt x="243" y="131"/>
                          <a:pt x="243" y="131"/>
                        </a:cubicBezTo>
                        <a:cubicBezTo>
                          <a:pt x="244" y="131"/>
                          <a:pt x="244" y="131"/>
                          <a:pt x="244" y="131"/>
                        </a:cubicBezTo>
                        <a:cubicBezTo>
                          <a:pt x="245" y="131"/>
                          <a:pt x="245" y="131"/>
                          <a:pt x="245" y="131"/>
                        </a:cubicBezTo>
                        <a:cubicBezTo>
                          <a:pt x="246" y="130"/>
                          <a:pt x="246" y="130"/>
                          <a:pt x="246" y="130"/>
                        </a:cubicBezTo>
                        <a:cubicBezTo>
                          <a:pt x="246" y="130"/>
                          <a:pt x="246" y="130"/>
                          <a:pt x="246" y="130"/>
                        </a:cubicBezTo>
                        <a:cubicBezTo>
                          <a:pt x="247" y="130"/>
                          <a:pt x="247" y="130"/>
                          <a:pt x="247" y="130"/>
                        </a:cubicBezTo>
                        <a:cubicBezTo>
                          <a:pt x="247" y="129"/>
                          <a:pt x="247" y="129"/>
                          <a:pt x="247" y="129"/>
                        </a:cubicBezTo>
                        <a:cubicBezTo>
                          <a:pt x="248" y="128"/>
                          <a:pt x="248" y="128"/>
                          <a:pt x="248" y="128"/>
                        </a:cubicBezTo>
                        <a:cubicBezTo>
                          <a:pt x="248" y="128"/>
                          <a:pt x="248" y="128"/>
                          <a:pt x="248" y="128"/>
                        </a:cubicBezTo>
                        <a:cubicBezTo>
                          <a:pt x="249" y="128"/>
                          <a:pt x="249" y="128"/>
                          <a:pt x="249" y="128"/>
                        </a:cubicBezTo>
                        <a:cubicBezTo>
                          <a:pt x="249" y="127"/>
                          <a:pt x="249" y="127"/>
                          <a:pt x="249" y="127"/>
                        </a:cubicBezTo>
                        <a:cubicBezTo>
                          <a:pt x="250" y="127"/>
                          <a:pt x="250" y="127"/>
                          <a:pt x="250" y="127"/>
                        </a:cubicBezTo>
                        <a:cubicBezTo>
                          <a:pt x="251" y="126"/>
                          <a:pt x="251" y="126"/>
                          <a:pt x="251" y="126"/>
                        </a:cubicBezTo>
                        <a:cubicBezTo>
                          <a:pt x="250" y="126"/>
                          <a:pt x="250" y="126"/>
                          <a:pt x="250" y="126"/>
                        </a:cubicBezTo>
                        <a:cubicBezTo>
                          <a:pt x="248" y="126"/>
                          <a:pt x="248" y="126"/>
                          <a:pt x="248" y="126"/>
                        </a:cubicBezTo>
                        <a:cubicBezTo>
                          <a:pt x="248" y="126"/>
                          <a:pt x="248" y="126"/>
                          <a:pt x="248" y="126"/>
                        </a:cubicBezTo>
                        <a:cubicBezTo>
                          <a:pt x="247" y="125"/>
                          <a:pt x="247" y="125"/>
                          <a:pt x="247" y="125"/>
                        </a:cubicBezTo>
                        <a:cubicBezTo>
                          <a:pt x="248" y="127"/>
                          <a:pt x="248" y="127"/>
                          <a:pt x="248" y="127"/>
                        </a:cubicBezTo>
                        <a:cubicBezTo>
                          <a:pt x="248" y="127"/>
                          <a:pt x="248" y="127"/>
                          <a:pt x="248" y="127"/>
                        </a:cubicBezTo>
                        <a:cubicBezTo>
                          <a:pt x="247" y="128"/>
                          <a:pt x="247" y="128"/>
                          <a:pt x="247" y="128"/>
                        </a:cubicBezTo>
                        <a:cubicBezTo>
                          <a:pt x="247" y="127"/>
                          <a:pt x="247" y="127"/>
                          <a:pt x="247" y="127"/>
                        </a:cubicBezTo>
                        <a:cubicBezTo>
                          <a:pt x="247" y="127"/>
                          <a:pt x="247" y="127"/>
                          <a:pt x="247" y="127"/>
                        </a:cubicBezTo>
                        <a:cubicBezTo>
                          <a:pt x="247" y="126"/>
                          <a:pt x="247" y="126"/>
                          <a:pt x="247" y="126"/>
                        </a:cubicBezTo>
                        <a:cubicBezTo>
                          <a:pt x="246" y="126"/>
                          <a:pt x="246" y="126"/>
                          <a:pt x="246" y="126"/>
                        </a:cubicBezTo>
                        <a:cubicBezTo>
                          <a:pt x="244" y="128"/>
                          <a:pt x="244" y="128"/>
                          <a:pt x="244" y="128"/>
                        </a:cubicBezTo>
                        <a:cubicBezTo>
                          <a:pt x="244" y="130"/>
                          <a:pt x="244" y="130"/>
                          <a:pt x="244" y="130"/>
                        </a:cubicBezTo>
                        <a:cubicBezTo>
                          <a:pt x="243" y="130"/>
                          <a:pt x="243" y="130"/>
                          <a:pt x="243" y="130"/>
                        </a:cubicBezTo>
                        <a:cubicBezTo>
                          <a:pt x="242" y="130"/>
                          <a:pt x="242" y="130"/>
                          <a:pt x="242" y="130"/>
                        </a:cubicBezTo>
                        <a:cubicBezTo>
                          <a:pt x="240" y="131"/>
                          <a:pt x="240" y="131"/>
                          <a:pt x="240" y="131"/>
                        </a:cubicBezTo>
                        <a:cubicBezTo>
                          <a:pt x="240" y="131"/>
                          <a:pt x="240" y="131"/>
                          <a:pt x="240" y="131"/>
                        </a:cubicBezTo>
                        <a:cubicBezTo>
                          <a:pt x="239" y="132"/>
                          <a:pt x="239" y="132"/>
                          <a:pt x="239" y="132"/>
                        </a:cubicBezTo>
                        <a:cubicBezTo>
                          <a:pt x="238" y="133"/>
                          <a:pt x="238" y="133"/>
                          <a:pt x="238" y="133"/>
                        </a:cubicBezTo>
                        <a:cubicBezTo>
                          <a:pt x="240" y="132"/>
                          <a:pt x="240" y="132"/>
                          <a:pt x="240" y="132"/>
                        </a:cubicBezTo>
                        <a:close/>
                        <a:moveTo>
                          <a:pt x="129" y="130"/>
                        </a:moveTo>
                        <a:cubicBezTo>
                          <a:pt x="130" y="131"/>
                          <a:pt x="130" y="131"/>
                          <a:pt x="130" y="131"/>
                        </a:cubicBezTo>
                        <a:cubicBezTo>
                          <a:pt x="130" y="131"/>
                          <a:pt x="130" y="131"/>
                          <a:pt x="130" y="131"/>
                        </a:cubicBezTo>
                        <a:cubicBezTo>
                          <a:pt x="130" y="132"/>
                          <a:pt x="130" y="132"/>
                          <a:pt x="130" y="132"/>
                        </a:cubicBezTo>
                        <a:cubicBezTo>
                          <a:pt x="131" y="132"/>
                          <a:pt x="131" y="132"/>
                          <a:pt x="131" y="132"/>
                        </a:cubicBezTo>
                        <a:cubicBezTo>
                          <a:pt x="131" y="132"/>
                          <a:pt x="131" y="132"/>
                          <a:pt x="131" y="132"/>
                        </a:cubicBezTo>
                        <a:cubicBezTo>
                          <a:pt x="133" y="132"/>
                          <a:pt x="133" y="132"/>
                          <a:pt x="133" y="132"/>
                        </a:cubicBezTo>
                        <a:cubicBezTo>
                          <a:pt x="133" y="132"/>
                          <a:pt x="133" y="132"/>
                          <a:pt x="133" y="132"/>
                        </a:cubicBezTo>
                        <a:cubicBezTo>
                          <a:pt x="133" y="131"/>
                          <a:pt x="133" y="131"/>
                          <a:pt x="133" y="131"/>
                        </a:cubicBezTo>
                        <a:cubicBezTo>
                          <a:pt x="131" y="130"/>
                          <a:pt x="131" y="130"/>
                          <a:pt x="131" y="130"/>
                        </a:cubicBezTo>
                        <a:cubicBezTo>
                          <a:pt x="130" y="129"/>
                          <a:pt x="130" y="129"/>
                          <a:pt x="130" y="129"/>
                        </a:cubicBezTo>
                        <a:cubicBezTo>
                          <a:pt x="130" y="129"/>
                          <a:pt x="130" y="129"/>
                          <a:pt x="130" y="129"/>
                        </a:cubicBezTo>
                        <a:cubicBezTo>
                          <a:pt x="129" y="128"/>
                          <a:pt x="129" y="128"/>
                          <a:pt x="129" y="128"/>
                        </a:cubicBezTo>
                        <a:lnTo>
                          <a:pt x="129" y="130"/>
                        </a:lnTo>
                        <a:close/>
                        <a:moveTo>
                          <a:pt x="69" y="129"/>
                        </a:moveTo>
                        <a:cubicBezTo>
                          <a:pt x="70" y="131"/>
                          <a:pt x="70" y="131"/>
                          <a:pt x="70" y="131"/>
                        </a:cubicBezTo>
                        <a:cubicBezTo>
                          <a:pt x="71" y="132"/>
                          <a:pt x="71" y="132"/>
                          <a:pt x="71" y="132"/>
                        </a:cubicBezTo>
                        <a:cubicBezTo>
                          <a:pt x="71" y="131"/>
                          <a:pt x="71" y="131"/>
                          <a:pt x="71" y="131"/>
                        </a:cubicBezTo>
                        <a:cubicBezTo>
                          <a:pt x="71" y="130"/>
                          <a:pt x="71" y="130"/>
                          <a:pt x="71" y="130"/>
                        </a:cubicBezTo>
                        <a:cubicBezTo>
                          <a:pt x="71" y="129"/>
                          <a:pt x="71" y="129"/>
                          <a:pt x="71" y="129"/>
                        </a:cubicBezTo>
                        <a:cubicBezTo>
                          <a:pt x="71" y="127"/>
                          <a:pt x="71" y="127"/>
                          <a:pt x="71" y="127"/>
                        </a:cubicBezTo>
                        <a:cubicBezTo>
                          <a:pt x="70" y="126"/>
                          <a:pt x="70" y="126"/>
                          <a:pt x="70" y="126"/>
                        </a:cubicBezTo>
                        <a:lnTo>
                          <a:pt x="69" y="129"/>
                        </a:lnTo>
                        <a:close/>
                        <a:moveTo>
                          <a:pt x="39" y="124"/>
                        </a:moveTo>
                        <a:cubicBezTo>
                          <a:pt x="38" y="126"/>
                          <a:pt x="38" y="126"/>
                          <a:pt x="38" y="126"/>
                        </a:cubicBezTo>
                        <a:cubicBezTo>
                          <a:pt x="38" y="130"/>
                          <a:pt x="38" y="130"/>
                          <a:pt x="38" y="130"/>
                        </a:cubicBezTo>
                        <a:cubicBezTo>
                          <a:pt x="39" y="128"/>
                          <a:pt x="39" y="128"/>
                          <a:pt x="39" y="128"/>
                        </a:cubicBezTo>
                        <a:cubicBezTo>
                          <a:pt x="40" y="126"/>
                          <a:pt x="40" y="126"/>
                          <a:pt x="40" y="126"/>
                        </a:cubicBezTo>
                        <a:cubicBezTo>
                          <a:pt x="40" y="124"/>
                          <a:pt x="40" y="124"/>
                          <a:pt x="40" y="124"/>
                        </a:cubicBezTo>
                        <a:cubicBezTo>
                          <a:pt x="40" y="124"/>
                          <a:pt x="40" y="124"/>
                          <a:pt x="40" y="124"/>
                        </a:cubicBezTo>
                        <a:cubicBezTo>
                          <a:pt x="40" y="123"/>
                          <a:pt x="40" y="123"/>
                          <a:pt x="40" y="123"/>
                        </a:cubicBezTo>
                        <a:lnTo>
                          <a:pt x="39" y="124"/>
                        </a:lnTo>
                        <a:close/>
                        <a:moveTo>
                          <a:pt x="192" y="127"/>
                        </a:moveTo>
                        <a:cubicBezTo>
                          <a:pt x="194" y="129"/>
                          <a:pt x="194" y="129"/>
                          <a:pt x="194" y="129"/>
                        </a:cubicBezTo>
                        <a:cubicBezTo>
                          <a:pt x="195" y="129"/>
                          <a:pt x="195" y="129"/>
                          <a:pt x="195" y="129"/>
                        </a:cubicBezTo>
                        <a:cubicBezTo>
                          <a:pt x="195" y="129"/>
                          <a:pt x="195" y="129"/>
                          <a:pt x="195" y="129"/>
                        </a:cubicBezTo>
                        <a:cubicBezTo>
                          <a:pt x="195" y="128"/>
                          <a:pt x="195" y="128"/>
                          <a:pt x="195" y="128"/>
                        </a:cubicBezTo>
                        <a:cubicBezTo>
                          <a:pt x="196" y="128"/>
                          <a:pt x="196" y="128"/>
                          <a:pt x="196" y="128"/>
                        </a:cubicBezTo>
                        <a:cubicBezTo>
                          <a:pt x="196" y="128"/>
                          <a:pt x="196" y="128"/>
                          <a:pt x="196" y="128"/>
                        </a:cubicBezTo>
                        <a:cubicBezTo>
                          <a:pt x="197" y="128"/>
                          <a:pt x="197" y="128"/>
                          <a:pt x="197" y="128"/>
                        </a:cubicBezTo>
                        <a:cubicBezTo>
                          <a:pt x="195" y="127"/>
                          <a:pt x="195" y="127"/>
                          <a:pt x="195" y="127"/>
                        </a:cubicBezTo>
                        <a:cubicBezTo>
                          <a:pt x="195" y="126"/>
                          <a:pt x="195" y="126"/>
                          <a:pt x="195" y="126"/>
                        </a:cubicBezTo>
                        <a:cubicBezTo>
                          <a:pt x="195" y="125"/>
                          <a:pt x="195" y="125"/>
                          <a:pt x="195" y="125"/>
                        </a:cubicBezTo>
                        <a:cubicBezTo>
                          <a:pt x="194" y="124"/>
                          <a:pt x="194" y="124"/>
                          <a:pt x="194" y="124"/>
                        </a:cubicBezTo>
                        <a:cubicBezTo>
                          <a:pt x="194" y="123"/>
                          <a:pt x="194" y="123"/>
                          <a:pt x="194" y="123"/>
                        </a:cubicBezTo>
                        <a:cubicBezTo>
                          <a:pt x="194" y="123"/>
                          <a:pt x="194" y="123"/>
                          <a:pt x="194" y="123"/>
                        </a:cubicBezTo>
                        <a:cubicBezTo>
                          <a:pt x="193" y="123"/>
                          <a:pt x="193" y="123"/>
                          <a:pt x="193" y="123"/>
                        </a:cubicBezTo>
                        <a:cubicBezTo>
                          <a:pt x="193" y="123"/>
                          <a:pt x="193" y="123"/>
                          <a:pt x="193" y="123"/>
                        </a:cubicBezTo>
                        <a:cubicBezTo>
                          <a:pt x="192" y="123"/>
                          <a:pt x="192" y="123"/>
                          <a:pt x="192" y="123"/>
                        </a:cubicBezTo>
                        <a:cubicBezTo>
                          <a:pt x="192" y="124"/>
                          <a:pt x="192" y="124"/>
                          <a:pt x="192" y="124"/>
                        </a:cubicBezTo>
                        <a:cubicBezTo>
                          <a:pt x="191" y="124"/>
                          <a:pt x="191" y="124"/>
                          <a:pt x="191" y="124"/>
                        </a:cubicBezTo>
                        <a:cubicBezTo>
                          <a:pt x="191" y="125"/>
                          <a:pt x="191" y="125"/>
                          <a:pt x="191" y="125"/>
                        </a:cubicBezTo>
                        <a:cubicBezTo>
                          <a:pt x="193" y="126"/>
                          <a:pt x="193" y="126"/>
                          <a:pt x="193" y="126"/>
                        </a:cubicBezTo>
                        <a:cubicBezTo>
                          <a:pt x="193" y="126"/>
                          <a:pt x="193" y="126"/>
                          <a:pt x="193" y="126"/>
                        </a:cubicBezTo>
                        <a:cubicBezTo>
                          <a:pt x="193" y="126"/>
                          <a:pt x="193" y="126"/>
                          <a:pt x="193" y="126"/>
                        </a:cubicBezTo>
                        <a:lnTo>
                          <a:pt x="192" y="127"/>
                        </a:lnTo>
                        <a:close/>
                        <a:moveTo>
                          <a:pt x="201" y="126"/>
                        </a:moveTo>
                        <a:cubicBezTo>
                          <a:pt x="201" y="126"/>
                          <a:pt x="201" y="126"/>
                          <a:pt x="201" y="126"/>
                        </a:cubicBezTo>
                        <a:cubicBezTo>
                          <a:pt x="200" y="126"/>
                          <a:pt x="200" y="126"/>
                          <a:pt x="200" y="126"/>
                        </a:cubicBezTo>
                        <a:cubicBezTo>
                          <a:pt x="200" y="127"/>
                          <a:pt x="200" y="127"/>
                          <a:pt x="200" y="127"/>
                        </a:cubicBezTo>
                        <a:cubicBezTo>
                          <a:pt x="200" y="127"/>
                          <a:pt x="200" y="127"/>
                          <a:pt x="200" y="127"/>
                        </a:cubicBezTo>
                        <a:cubicBezTo>
                          <a:pt x="201" y="128"/>
                          <a:pt x="201" y="128"/>
                          <a:pt x="201" y="128"/>
                        </a:cubicBezTo>
                        <a:cubicBezTo>
                          <a:pt x="202" y="127"/>
                          <a:pt x="202" y="127"/>
                          <a:pt x="202" y="127"/>
                        </a:cubicBezTo>
                        <a:cubicBezTo>
                          <a:pt x="202" y="127"/>
                          <a:pt x="202" y="127"/>
                          <a:pt x="202" y="127"/>
                        </a:cubicBezTo>
                        <a:cubicBezTo>
                          <a:pt x="203" y="126"/>
                          <a:pt x="203" y="126"/>
                          <a:pt x="203" y="126"/>
                        </a:cubicBezTo>
                        <a:cubicBezTo>
                          <a:pt x="203" y="126"/>
                          <a:pt x="203" y="126"/>
                          <a:pt x="203" y="126"/>
                        </a:cubicBezTo>
                        <a:cubicBezTo>
                          <a:pt x="202" y="125"/>
                          <a:pt x="202" y="125"/>
                          <a:pt x="202" y="125"/>
                        </a:cubicBezTo>
                        <a:cubicBezTo>
                          <a:pt x="202" y="125"/>
                          <a:pt x="202" y="125"/>
                          <a:pt x="202" y="125"/>
                        </a:cubicBezTo>
                        <a:lnTo>
                          <a:pt x="201" y="126"/>
                        </a:lnTo>
                        <a:close/>
                        <a:moveTo>
                          <a:pt x="29" y="119"/>
                        </a:moveTo>
                        <a:cubicBezTo>
                          <a:pt x="29" y="120"/>
                          <a:pt x="29" y="120"/>
                          <a:pt x="29" y="120"/>
                        </a:cubicBezTo>
                        <a:cubicBezTo>
                          <a:pt x="29" y="122"/>
                          <a:pt x="29" y="122"/>
                          <a:pt x="29" y="122"/>
                        </a:cubicBezTo>
                        <a:cubicBezTo>
                          <a:pt x="29" y="123"/>
                          <a:pt x="29" y="123"/>
                          <a:pt x="29" y="123"/>
                        </a:cubicBezTo>
                        <a:cubicBezTo>
                          <a:pt x="29" y="124"/>
                          <a:pt x="29" y="124"/>
                          <a:pt x="29" y="124"/>
                        </a:cubicBezTo>
                        <a:cubicBezTo>
                          <a:pt x="28" y="127"/>
                          <a:pt x="28" y="127"/>
                          <a:pt x="28" y="127"/>
                        </a:cubicBezTo>
                        <a:cubicBezTo>
                          <a:pt x="29" y="124"/>
                          <a:pt x="29" y="124"/>
                          <a:pt x="29" y="124"/>
                        </a:cubicBezTo>
                        <a:cubicBezTo>
                          <a:pt x="30" y="123"/>
                          <a:pt x="30" y="123"/>
                          <a:pt x="30" y="123"/>
                        </a:cubicBezTo>
                        <a:cubicBezTo>
                          <a:pt x="30" y="121"/>
                          <a:pt x="30" y="121"/>
                          <a:pt x="30" y="121"/>
                        </a:cubicBezTo>
                        <a:cubicBezTo>
                          <a:pt x="31" y="120"/>
                          <a:pt x="31" y="120"/>
                          <a:pt x="31" y="120"/>
                        </a:cubicBezTo>
                        <a:cubicBezTo>
                          <a:pt x="30" y="118"/>
                          <a:pt x="30" y="118"/>
                          <a:pt x="30" y="118"/>
                        </a:cubicBezTo>
                        <a:cubicBezTo>
                          <a:pt x="30" y="117"/>
                          <a:pt x="30" y="117"/>
                          <a:pt x="30" y="117"/>
                        </a:cubicBezTo>
                        <a:cubicBezTo>
                          <a:pt x="30" y="117"/>
                          <a:pt x="30" y="117"/>
                          <a:pt x="30" y="117"/>
                        </a:cubicBezTo>
                        <a:cubicBezTo>
                          <a:pt x="29" y="117"/>
                          <a:pt x="29" y="117"/>
                          <a:pt x="29" y="117"/>
                        </a:cubicBezTo>
                        <a:cubicBezTo>
                          <a:pt x="29" y="117"/>
                          <a:pt x="29" y="117"/>
                          <a:pt x="29" y="117"/>
                        </a:cubicBezTo>
                        <a:cubicBezTo>
                          <a:pt x="27" y="118"/>
                          <a:pt x="27" y="118"/>
                          <a:pt x="27" y="118"/>
                        </a:cubicBezTo>
                        <a:cubicBezTo>
                          <a:pt x="27" y="121"/>
                          <a:pt x="27" y="121"/>
                          <a:pt x="27" y="121"/>
                        </a:cubicBezTo>
                        <a:cubicBezTo>
                          <a:pt x="27" y="121"/>
                          <a:pt x="27" y="121"/>
                          <a:pt x="27" y="121"/>
                        </a:cubicBezTo>
                        <a:cubicBezTo>
                          <a:pt x="28" y="119"/>
                          <a:pt x="28" y="119"/>
                          <a:pt x="28" y="119"/>
                        </a:cubicBezTo>
                        <a:cubicBezTo>
                          <a:pt x="29" y="118"/>
                          <a:pt x="29" y="118"/>
                          <a:pt x="29" y="118"/>
                        </a:cubicBezTo>
                        <a:lnTo>
                          <a:pt x="29" y="119"/>
                        </a:lnTo>
                        <a:close/>
                        <a:moveTo>
                          <a:pt x="251" y="124"/>
                        </a:moveTo>
                        <a:cubicBezTo>
                          <a:pt x="252" y="125"/>
                          <a:pt x="252" y="125"/>
                          <a:pt x="252" y="125"/>
                        </a:cubicBezTo>
                        <a:cubicBezTo>
                          <a:pt x="253" y="125"/>
                          <a:pt x="253" y="125"/>
                          <a:pt x="253" y="125"/>
                        </a:cubicBezTo>
                        <a:cubicBezTo>
                          <a:pt x="254" y="126"/>
                          <a:pt x="254" y="126"/>
                          <a:pt x="254" y="126"/>
                        </a:cubicBezTo>
                        <a:cubicBezTo>
                          <a:pt x="254" y="125"/>
                          <a:pt x="254" y="125"/>
                          <a:pt x="254" y="125"/>
                        </a:cubicBezTo>
                        <a:cubicBezTo>
                          <a:pt x="255" y="124"/>
                          <a:pt x="255" y="124"/>
                          <a:pt x="255" y="124"/>
                        </a:cubicBezTo>
                        <a:cubicBezTo>
                          <a:pt x="255" y="124"/>
                          <a:pt x="255" y="124"/>
                          <a:pt x="255" y="124"/>
                        </a:cubicBezTo>
                        <a:cubicBezTo>
                          <a:pt x="255" y="124"/>
                          <a:pt x="255" y="124"/>
                          <a:pt x="255" y="124"/>
                        </a:cubicBezTo>
                        <a:cubicBezTo>
                          <a:pt x="255" y="124"/>
                          <a:pt x="255" y="124"/>
                          <a:pt x="255" y="124"/>
                        </a:cubicBezTo>
                        <a:cubicBezTo>
                          <a:pt x="255" y="125"/>
                          <a:pt x="255" y="125"/>
                          <a:pt x="255" y="125"/>
                        </a:cubicBezTo>
                        <a:cubicBezTo>
                          <a:pt x="256" y="123"/>
                          <a:pt x="256" y="123"/>
                          <a:pt x="256" y="123"/>
                        </a:cubicBezTo>
                        <a:cubicBezTo>
                          <a:pt x="256" y="122"/>
                          <a:pt x="256" y="122"/>
                          <a:pt x="256" y="122"/>
                        </a:cubicBezTo>
                        <a:cubicBezTo>
                          <a:pt x="257" y="122"/>
                          <a:pt x="257" y="122"/>
                          <a:pt x="257" y="122"/>
                        </a:cubicBezTo>
                        <a:cubicBezTo>
                          <a:pt x="257" y="122"/>
                          <a:pt x="257" y="122"/>
                          <a:pt x="257" y="122"/>
                        </a:cubicBezTo>
                        <a:cubicBezTo>
                          <a:pt x="258" y="122"/>
                          <a:pt x="258" y="122"/>
                          <a:pt x="258" y="122"/>
                        </a:cubicBezTo>
                        <a:cubicBezTo>
                          <a:pt x="258" y="122"/>
                          <a:pt x="258" y="122"/>
                          <a:pt x="258" y="122"/>
                        </a:cubicBezTo>
                        <a:cubicBezTo>
                          <a:pt x="260" y="122"/>
                          <a:pt x="260" y="122"/>
                          <a:pt x="260" y="122"/>
                        </a:cubicBezTo>
                        <a:cubicBezTo>
                          <a:pt x="261" y="123"/>
                          <a:pt x="261" y="123"/>
                          <a:pt x="261" y="123"/>
                        </a:cubicBezTo>
                        <a:cubicBezTo>
                          <a:pt x="262" y="124"/>
                          <a:pt x="262" y="124"/>
                          <a:pt x="262" y="124"/>
                        </a:cubicBezTo>
                        <a:cubicBezTo>
                          <a:pt x="262" y="124"/>
                          <a:pt x="262" y="124"/>
                          <a:pt x="262" y="124"/>
                        </a:cubicBezTo>
                        <a:cubicBezTo>
                          <a:pt x="263" y="125"/>
                          <a:pt x="263" y="125"/>
                          <a:pt x="263" y="125"/>
                        </a:cubicBezTo>
                        <a:cubicBezTo>
                          <a:pt x="263" y="125"/>
                          <a:pt x="263" y="125"/>
                          <a:pt x="263" y="125"/>
                        </a:cubicBezTo>
                        <a:cubicBezTo>
                          <a:pt x="263" y="125"/>
                          <a:pt x="263" y="125"/>
                          <a:pt x="263" y="125"/>
                        </a:cubicBezTo>
                        <a:cubicBezTo>
                          <a:pt x="264" y="124"/>
                          <a:pt x="264" y="124"/>
                          <a:pt x="264" y="124"/>
                        </a:cubicBezTo>
                        <a:cubicBezTo>
                          <a:pt x="264" y="123"/>
                          <a:pt x="264" y="123"/>
                          <a:pt x="264" y="123"/>
                        </a:cubicBezTo>
                        <a:cubicBezTo>
                          <a:pt x="265" y="123"/>
                          <a:pt x="265" y="123"/>
                          <a:pt x="265" y="123"/>
                        </a:cubicBezTo>
                        <a:cubicBezTo>
                          <a:pt x="265" y="124"/>
                          <a:pt x="265" y="124"/>
                          <a:pt x="265" y="124"/>
                        </a:cubicBezTo>
                        <a:cubicBezTo>
                          <a:pt x="266" y="124"/>
                          <a:pt x="266" y="124"/>
                          <a:pt x="266" y="124"/>
                        </a:cubicBezTo>
                        <a:cubicBezTo>
                          <a:pt x="265" y="123"/>
                          <a:pt x="265" y="123"/>
                          <a:pt x="265" y="123"/>
                        </a:cubicBezTo>
                        <a:cubicBezTo>
                          <a:pt x="264" y="122"/>
                          <a:pt x="264" y="122"/>
                          <a:pt x="264" y="122"/>
                        </a:cubicBezTo>
                        <a:cubicBezTo>
                          <a:pt x="264" y="122"/>
                          <a:pt x="264" y="122"/>
                          <a:pt x="264" y="122"/>
                        </a:cubicBezTo>
                        <a:cubicBezTo>
                          <a:pt x="264" y="122"/>
                          <a:pt x="264" y="122"/>
                          <a:pt x="264" y="122"/>
                        </a:cubicBezTo>
                        <a:cubicBezTo>
                          <a:pt x="263" y="121"/>
                          <a:pt x="263" y="121"/>
                          <a:pt x="263" y="121"/>
                        </a:cubicBezTo>
                        <a:cubicBezTo>
                          <a:pt x="263" y="121"/>
                          <a:pt x="263" y="121"/>
                          <a:pt x="263" y="121"/>
                        </a:cubicBezTo>
                        <a:cubicBezTo>
                          <a:pt x="262" y="122"/>
                          <a:pt x="262" y="122"/>
                          <a:pt x="262" y="122"/>
                        </a:cubicBezTo>
                        <a:cubicBezTo>
                          <a:pt x="262" y="121"/>
                          <a:pt x="262" y="121"/>
                          <a:pt x="262" y="121"/>
                        </a:cubicBezTo>
                        <a:cubicBezTo>
                          <a:pt x="260" y="121"/>
                          <a:pt x="260" y="121"/>
                          <a:pt x="260"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6" y="121"/>
                          <a:pt x="256" y="121"/>
                          <a:pt x="256" y="121"/>
                        </a:cubicBezTo>
                        <a:cubicBezTo>
                          <a:pt x="255" y="122"/>
                          <a:pt x="255" y="122"/>
                          <a:pt x="255" y="122"/>
                        </a:cubicBezTo>
                        <a:cubicBezTo>
                          <a:pt x="253" y="122"/>
                          <a:pt x="253" y="122"/>
                          <a:pt x="253" y="122"/>
                        </a:cubicBezTo>
                        <a:cubicBezTo>
                          <a:pt x="253" y="123"/>
                          <a:pt x="253" y="123"/>
                          <a:pt x="253" y="123"/>
                        </a:cubicBezTo>
                        <a:cubicBezTo>
                          <a:pt x="252" y="122"/>
                          <a:pt x="252" y="122"/>
                          <a:pt x="252"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1"/>
                          <a:pt x="249" y="121"/>
                          <a:pt x="249" y="121"/>
                        </a:cubicBezTo>
                        <a:cubicBezTo>
                          <a:pt x="248" y="121"/>
                          <a:pt x="248" y="121"/>
                          <a:pt x="248" y="121"/>
                        </a:cubicBezTo>
                        <a:cubicBezTo>
                          <a:pt x="247" y="121"/>
                          <a:pt x="247" y="121"/>
                          <a:pt x="247" y="121"/>
                        </a:cubicBezTo>
                        <a:cubicBezTo>
                          <a:pt x="246" y="121"/>
                          <a:pt x="246" y="121"/>
                          <a:pt x="246" y="121"/>
                        </a:cubicBezTo>
                        <a:cubicBezTo>
                          <a:pt x="246" y="121"/>
                          <a:pt x="246" y="121"/>
                          <a:pt x="246" y="121"/>
                        </a:cubicBezTo>
                        <a:cubicBezTo>
                          <a:pt x="245" y="121"/>
                          <a:pt x="245" y="121"/>
                          <a:pt x="245" y="121"/>
                        </a:cubicBezTo>
                        <a:cubicBezTo>
                          <a:pt x="243" y="121"/>
                          <a:pt x="243" y="121"/>
                          <a:pt x="243" y="121"/>
                        </a:cubicBezTo>
                        <a:cubicBezTo>
                          <a:pt x="243" y="121"/>
                          <a:pt x="243" y="121"/>
                          <a:pt x="243" y="121"/>
                        </a:cubicBezTo>
                        <a:cubicBezTo>
                          <a:pt x="241" y="121"/>
                          <a:pt x="241" y="121"/>
                          <a:pt x="241" y="121"/>
                        </a:cubicBezTo>
                        <a:cubicBezTo>
                          <a:pt x="240" y="121"/>
                          <a:pt x="240" y="121"/>
                          <a:pt x="240" y="121"/>
                        </a:cubicBezTo>
                        <a:cubicBezTo>
                          <a:pt x="240" y="120"/>
                          <a:pt x="240" y="120"/>
                          <a:pt x="240" y="120"/>
                        </a:cubicBezTo>
                        <a:cubicBezTo>
                          <a:pt x="240" y="121"/>
                          <a:pt x="240" y="121"/>
                          <a:pt x="240" y="121"/>
                        </a:cubicBezTo>
                        <a:cubicBezTo>
                          <a:pt x="242" y="122"/>
                          <a:pt x="242" y="122"/>
                          <a:pt x="242" y="122"/>
                        </a:cubicBezTo>
                        <a:cubicBezTo>
                          <a:pt x="243" y="122"/>
                          <a:pt x="243" y="122"/>
                          <a:pt x="243" y="122"/>
                        </a:cubicBezTo>
                        <a:cubicBezTo>
                          <a:pt x="244" y="122"/>
                          <a:pt x="244" y="122"/>
                          <a:pt x="244" y="122"/>
                        </a:cubicBezTo>
                        <a:cubicBezTo>
                          <a:pt x="246" y="123"/>
                          <a:pt x="246" y="123"/>
                          <a:pt x="246" y="123"/>
                        </a:cubicBezTo>
                        <a:cubicBezTo>
                          <a:pt x="246" y="123"/>
                          <a:pt x="246" y="123"/>
                          <a:pt x="246" y="123"/>
                        </a:cubicBezTo>
                        <a:cubicBezTo>
                          <a:pt x="247" y="123"/>
                          <a:pt x="247" y="123"/>
                          <a:pt x="247" y="123"/>
                        </a:cubicBezTo>
                        <a:cubicBezTo>
                          <a:pt x="248" y="122"/>
                          <a:pt x="248" y="122"/>
                          <a:pt x="248" y="122"/>
                        </a:cubicBezTo>
                        <a:cubicBezTo>
                          <a:pt x="248" y="123"/>
                          <a:pt x="248" y="123"/>
                          <a:pt x="248" y="123"/>
                        </a:cubicBezTo>
                        <a:cubicBezTo>
                          <a:pt x="247" y="123"/>
                          <a:pt x="247" y="123"/>
                          <a:pt x="247" y="123"/>
                        </a:cubicBezTo>
                        <a:cubicBezTo>
                          <a:pt x="248" y="124"/>
                          <a:pt x="248" y="124"/>
                          <a:pt x="248" y="124"/>
                        </a:cubicBezTo>
                        <a:cubicBezTo>
                          <a:pt x="249" y="123"/>
                          <a:pt x="249" y="123"/>
                          <a:pt x="249" y="123"/>
                        </a:cubicBezTo>
                        <a:cubicBezTo>
                          <a:pt x="250" y="124"/>
                          <a:pt x="250" y="124"/>
                          <a:pt x="250" y="124"/>
                        </a:cubicBezTo>
                        <a:cubicBezTo>
                          <a:pt x="251" y="124"/>
                          <a:pt x="251" y="124"/>
                          <a:pt x="251" y="124"/>
                        </a:cubicBezTo>
                        <a:close/>
                        <a:moveTo>
                          <a:pt x="203" y="122"/>
                        </a:moveTo>
                        <a:cubicBezTo>
                          <a:pt x="202" y="122"/>
                          <a:pt x="202" y="122"/>
                          <a:pt x="202" y="122"/>
                        </a:cubicBezTo>
                        <a:cubicBezTo>
                          <a:pt x="202" y="123"/>
                          <a:pt x="202" y="123"/>
                          <a:pt x="202" y="123"/>
                        </a:cubicBezTo>
                        <a:cubicBezTo>
                          <a:pt x="203" y="123"/>
                          <a:pt x="203" y="123"/>
                          <a:pt x="203" y="123"/>
                        </a:cubicBezTo>
                        <a:cubicBezTo>
                          <a:pt x="203" y="124"/>
                          <a:pt x="203" y="124"/>
                          <a:pt x="203" y="124"/>
                        </a:cubicBezTo>
                        <a:cubicBezTo>
                          <a:pt x="203" y="125"/>
                          <a:pt x="203" y="125"/>
                          <a:pt x="203" y="125"/>
                        </a:cubicBezTo>
                        <a:cubicBezTo>
                          <a:pt x="204" y="124"/>
                          <a:pt x="204" y="124"/>
                          <a:pt x="204" y="124"/>
                        </a:cubicBezTo>
                        <a:cubicBezTo>
                          <a:pt x="205" y="123"/>
                          <a:pt x="205" y="123"/>
                          <a:pt x="205" y="123"/>
                        </a:cubicBezTo>
                        <a:cubicBezTo>
                          <a:pt x="205" y="123"/>
                          <a:pt x="205" y="123"/>
                          <a:pt x="205" y="123"/>
                        </a:cubicBezTo>
                        <a:cubicBezTo>
                          <a:pt x="206" y="122"/>
                          <a:pt x="206" y="122"/>
                          <a:pt x="206" y="122"/>
                        </a:cubicBezTo>
                        <a:cubicBezTo>
                          <a:pt x="206" y="121"/>
                          <a:pt x="206" y="121"/>
                          <a:pt x="206" y="121"/>
                        </a:cubicBezTo>
                        <a:cubicBezTo>
                          <a:pt x="206" y="121"/>
                          <a:pt x="206" y="121"/>
                          <a:pt x="206" y="121"/>
                        </a:cubicBezTo>
                        <a:cubicBezTo>
                          <a:pt x="207" y="120"/>
                          <a:pt x="207" y="120"/>
                          <a:pt x="207" y="120"/>
                        </a:cubicBezTo>
                        <a:cubicBezTo>
                          <a:pt x="207" y="120"/>
                          <a:pt x="207" y="120"/>
                          <a:pt x="207" y="120"/>
                        </a:cubicBezTo>
                        <a:cubicBezTo>
                          <a:pt x="206" y="120"/>
                          <a:pt x="206" y="120"/>
                          <a:pt x="206" y="120"/>
                        </a:cubicBezTo>
                        <a:cubicBezTo>
                          <a:pt x="206" y="120"/>
                          <a:pt x="206" y="120"/>
                          <a:pt x="206" y="120"/>
                        </a:cubicBezTo>
                        <a:cubicBezTo>
                          <a:pt x="205" y="119"/>
                          <a:pt x="205" y="119"/>
                          <a:pt x="205" y="119"/>
                        </a:cubicBezTo>
                        <a:cubicBezTo>
                          <a:pt x="204" y="120"/>
                          <a:pt x="204" y="120"/>
                          <a:pt x="204"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1" y="118"/>
                          <a:pt x="201" y="118"/>
                          <a:pt x="201" y="118"/>
                        </a:cubicBezTo>
                        <a:cubicBezTo>
                          <a:pt x="200" y="118"/>
                          <a:pt x="200" y="118"/>
                          <a:pt x="200" y="118"/>
                        </a:cubicBezTo>
                        <a:cubicBezTo>
                          <a:pt x="200" y="118"/>
                          <a:pt x="200" y="118"/>
                          <a:pt x="200" y="118"/>
                        </a:cubicBezTo>
                        <a:cubicBezTo>
                          <a:pt x="201" y="117"/>
                          <a:pt x="201" y="117"/>
                          <a:pt x="201" y="117"/>
                        </a:cubicBezTo>
                        <a:cubicBezTo>
                          <a:pt x="200" y="117"/>
                          <a:pt x="200" y="117"/>
                          <a:pt x="200" y="117"/>
                        </a:cubicBezTo>
                        <a:cubicBezTo>
                          <a:pt x="200" y="116"/>
                          <a:pt x="200" y="116"/>
                          <a:pt x="200" y="116"/>
                        </a:cubicBezTo>
                        <a:cubicBezTo>
                          <a:pt x="201" y="115"/>
                          <a:pt x="201" y="115"/>
                          <a:pt x="201" y="115"/>
                        </a:cubicBezTo>
                        <a:cubicBezTo>
                          <a:pt x="199" y="115"/>
                          <a:pt x="199" y="115"/>
                          <a:pt x="199" y="115"/>
                        </a:cubicBezTo>
                        <a:cubicBezTo>
                          <a:pt x="198" y="116"/>
                          <a:pt x="198" y="116"/>
                          <a:pt x="198" y="116"/>
                        </a:cubicBezTo>
                        <a:cubicBezTo>
                          <a:pt x="198" y="117"/>
                          <a:pt x="198" y="117"/>
                          <a:pt x="198" y="117"/>
                        </a:cubicBezTo>
                        <a:cubicBezTo>
                          <a:pt x="198" y="118"/>
                          <a:pt x="198" y="118"/>
                          <a:pt x="198" y="118"/>
                        </a:cubicBezTo>
                        <a:cubicBezTo>
                          <a:pt x="197" y="117"/>
                          <a:pt x="197" y="117"/>
                          <a:pt x="197" y="117"/>
                        </a:cubicBezTo>
                        <a:cubicBezTo>
                          <a:pt x="195" y="117"/>
                          <a:pt x="195" y="117"/>
                          <a:pt x="195" y="117"/>
                        </a:cubicBezTo>
                        <a:cubicBezTo>
                          <a:pt x="194" y="118"/>
                          <a:pt x="194" y="118"/>
                          <a:pt x="194" y="118"/>
                        </a:cubicBezTo>
                        <a:cubicBezTo>
                          <a:pt x="192" y="116"/>
                          <a:pt x="192" y="116"/>
                          <a:pt x="192" y="116"/>
                        </a:cubicBezTo>
                        <a:cubicBezTo>
                          <a:pt x="191" y="116"/>
                          <a:pt x="191" y="116"/>
                          <a:pt x="191" y="116"/>
                        </a:cubicBezTo>
                        <a:cubicBezTo>
                          <a:pt x="190" y="117"/>
                          <a:pt x="190" y="117"/>
                          <a:pt x="190" y="117"/>
                        </a:cubicBezTo>
                        <a:cubicBezTo>
                          <a:pt x="189" y="117"/>
                          <a:pt x="189" y="117"/>
                          <a:pt x="189" y="117"/>
                        </a:cubicBezTo>
                        <a:cubicBezTo>
                          <a:pt x="188" y="118"/>
                          <a:pt x="188" y="118"/>
                          <a:pt x="188" y="118"/>
                        </a:cubicBezTo>
                        <a:cubicBezTo>
                          <a:pt x="188" y="119"/>
                          <a:pt x="188" y="119"/>
                          <a:pt x="188" y="119"/>
                        </a:cubicBezTo>
                        <a:cubicBezTo>
                          <a:pt x="188" y="119"/>
                          <a:pt x="188" y="119"/>
                          <a:pt x="188" y="119"/>
                        </a:cubicBezTo>
                        <a:cubicBezTo>
                          <a:pt x="188" y="119"/>
                          <a:pt x="187" y="119"/>
                          <a:pt x="187" y="120"/>
                        </a:cubicBezTo>
                        <a:cubicBezTo>
                          <a:pt x="186" y="119"/>
                          <a:pt x="186" y="119"/>
                          <a:pt x="186" y="119"/>
                        </a:cubicBezTo>
                        <a:cubicBezTo>
                          <a:pt x="185" y="118"/>
                          <a:pt x="185" y="118"/>
                          <a:pt x="185" y="118"/>
                        </a:cubicBezTo>
                        <a:cubicBezTo>
                          <a:pt x="185" y="117"/>
                          <a:pt x="185" y="117"/>
                          <a:pt x="185" y="117"/>
                        </a:cubicBezTo>
                        <a:cubicBezTo>
                          <a:pt x="184" y="117"/>
                          <a:pt x="184" y="117"/>
                          <a:pt x="184" y="117"/>
                        </a:cubicBezTo>
                        <a:cubicBezTo>
                          <a:pt x="182" y="118"/>
                          <a:pt x="182" y="118"/>
                          <a:pt x="182" y="118"/>
                        </a:cubicBezTo>
                        <a:cubicBezTo>
                          <a:pt x="182" y="118"/>
                          <a:pt x="182" y="118"/>
                          <a:pt x="182" y="118"/>
                        </a:cubicBezTo>
                        <a:cubicBezTo>
                          <a:pt x="180" y="119"/>
                          <a:pt x="180" y="119"/>
                          <a:pt x="180" y="119"/>
                        </a:cubicBezTo>
                        <a:cubicBezTo>
                          <a:pt x="181" y="119"/>
                          <a:pt x="181" y="119"/>
                          <a:pt x="181" y="119"/>
                        </a:cubicBezTo>
                        <a:cubicBezTo>
                          <a:pt x="181" y="119"/>
                          <a:pt x="181" y="119"/>
                          <a:pt x="181" y="119"/>
                        </a:cubicBezTo>
                        <a:cubicBezTo>
                          <a:pt x="180" y="119"/>
                          <a:pt x="180" y="119"/>
                          <a:pt x="180" y="119"/>
                        </a:cubicBezTo>
                        <a:cubicBezTo>
                          <a:pt x="179" y="119"/>
                          <a:pt x="179" y="119"/>
                          <a:pt x="179" y="119"/>
                        </a:cubicBezTo>
                        <a:cubicBezTo>
                          <a:pt x="178" y="120"/>
                          <a:pt x="178" y="120"/>
                          <a:pt x="178" y="120"/>
                        </a:cubicBezTo>
                        <a:cubicBezTo>
                          <a:pt x="178" y="120"/>
                          <a:pt x="178" y="120"/>
                          <a:pt x="178" y="120"/>
                        </a:cubicBezTo>
                        <a:cubicBezTo>
                          <a:pt x="178" y="120"/>
                          <a:pt x="178" y="120"/>
                          <a:pt x="178" y="120"/>
                        </a:cubicBezTo>
                        <a:cubicBezTo>
                          <a:pt x="180" y="121"/>
                          <a:pt x="180" y="121"/>
                          <a:pt x="180" y="121"/>
                        </a:cubicBezTo>
                        <a:cubicBezTo>
                          <a:pt x="181" y="120"/>
                          <a:pt x="181" y="120"/>
                          <a:pt x="181" y="120"/>
                        </a:cubicBezTo>
                        <a:cubicBezTo>
                          <a:pt x="182" y="120"/>
                          <a:pt x="182" y="120"/>
                          <a:pt x="182" y="120"/>
                        </a:cubicBezTo>
                        <a:cubicBezTo>
                          <a:pt x="183" y="120"/>
                          <a:pt x="183" y="120"/>
                          <a:pt x="183" y="120"/>
                        </a:cubicBezTo>
                        <a:cubicBezTo>
                          <a:pt x="183" y="119"/>
                          <a:pt x="183" y="119"/>
                          <a:pt x="183" y="119"/>
                        </a:cubicBezTo>
                        <a:cubicBezTo>
                          <a:pt x="184" y="119"/>
                          <a:pt x="184" y="119"/>
                          <a:pt x="184" y="119"/>
                        </a:cubicBezTo>
                        <a:cubicBezTo>
                          <a:pt x="184" y="120"/>
                          <a:pt x="184" y="120"/>
                          <a:pt x="184" y="120"/>
                        </a:cubicBezTo>
                        <a:cubicBezTo>
                          <a:pt x="185" y="120"/>
                          <a:pt x="185" y="120"/>
                          <a:pt x="185" y="120"/>
                        </a:cubicBezTo>
                        <a:cubicBezTo>
                          <a:pt x="185" y="121"/>
                          <a:pt x="185" y="121"/>
                          <a:pt x="185" y="121"/>
                        </a:cubicBezTo>
                        <a:cubicBezTo>
                          <a:pt x="186" y="121"/>
                          <a:pt x="186" y="121"/>
                          <a:pt x="186" y="121"/>
                        </a:cubicBezTo>
                        <a:cubicBezTo>
                          <a:pt x="186" y="120"/>
                          <a:pt x="186" y="120"/>
                          <a:pt x="186" y="120"/>
                        </a:cubicBezTo>
                        <a:cubicBezTo>
                          <a:pt x="187" y="121"/>
                          <a:pt x="187" y="121"/>
                          <a:pt x="187" y="121"/>
                        </a:cubicBezTo>
                        <a:cubicBezTo>
                          <a:pt x="187" y="122"/>
                          <a:pt x="187" y="122"/>
                          <a:pt x="187" y="122"/>
                        </a:cubicBezTo>
                        <a:cubicBezTo>
                          <a:pt x="188" y="122"/>
                          <a:pt x="188" y="122"/>
                          <a:pt x="188" y="122"/>
                        </a:cubicBezTo>
                        <a:cubicBezTo>
                          <a:pt x="189" y="122"/>
                          <a:pt x="189" y="122"/>
                          <a:pt x="189" y="122"/>
                        </a:cubicBezTo>
                        <a:cubicBezTo>
                          <a:pt x="189" y="122"/>
                          <a:pt x="189" y="122"/>
                          <a:pt x="189" y="122"/>
                        </a:cubicBezTo>
                        <a:cubicBezTo>
                          <a:pt x="188" y="121"/>
                          <a:pt x="188" y="121"/>
                          <a:pt x="188" y="121"/>
                        </a:cubicBezTo>
                        <a:cubicBezTo>
                          <a:pt x="188" y="120"/>
                          <a:pt x="188" y="120"/>
                          <a:pt x="188" y="120"/>
                        </a:cubicBezTo>
                        <a:cubicBezTo>
                          <a:pt x="189" y="120"/>
                          <a:pt x="189" y="120"/>
                          <a:pt x="189" y="120"/>
                        </a:cubicBezTo>
                        <a:cubicBezTo>
                          <a:pt x="189" y="119"/>
                          <a:pt x="189" y="119"/>
                          <a:pt x="189" y="119"/>
                        </a:cubicBezTo>
                        <a:cubicBezTo>
                          <a:pt x="189" y="118"/>
                          <a:pt x="189" y="118"/>
                          <a:pt x="189" y="118"/>
                        </a:cubicBezTo>
                        <a:cubicBezTo>
                          <a:pt x="190" y="118"/>
                          <a:pt x="190" y="118"/>
                          <a:pt x="190" y="118"/>
                        </a:cubicBezTo>
                        <a:cubicBezTo>
                          <a:pt x="191" y="118"/>
                          <a:pt x="191" y="118"/>
                          <a:pt x="191" y="118"/>
                        </a:cubicBezTo>
                        <a:cubicBezTo>
                          <a:pt x="191" y="117"/>
                          <a:pt x="191" y="117"/>
                          <a:pt x="191" y="117"/>
                        </a:cubicBezTo>
                        <a:cubicBezTo>
                          <a:pt x="192" y="117"/>
                          <a:pt x="192" y="117"/>
                          <a:pt x="192" y="117"/>
                        </a:cubicBezTo>
                        <a:cubicBezTo>
                          <a:pt x="192" y="117"/>
                          <a:pt x="192" y="117"/>
                          <a:pt x="192" y="117"/>
                        </a:cubicBezTo>
                        <a:cubicBezTo>
                          <a:pt x="194" y="118"/>
                          <a:pt x="194" y="118"/>
                          <a:pt x="194" y="118"/>
                        </a:cubicBezTo>
                        <a:cubicBezTo>
                          <a:pt x="194" y="118"/>
                          <a:pt x="194" y="118"/>
                          <a:pt x="194" y="118"/>
                        </a:cubicBezTo>
                        <a:cubicBezTo>
                          <a:pt x="196" y="119"/>
                          <a:pt x="196" y="119"/>
                          <a:pt x="196" y="119"/>
                        </a:cubicBezTo>
                        <a:cubicBezTo>
                          <a:pt x="196" y="119"/>
                          <a:pt x="196" y="119"/>
                          <a:pt x="196" y="119"/>
                        </a:cubicBezTo>
                        <a:cubicBezTo>
                          <a:pt x="196" y="120"/>
                          <a:pt x="196" y="120"/>
                          <a:pt x="196" y="120"/>
                        </a:cubicBezTo>
                        <a:cubicBezTo>
                          <a:pt x="198" y="121"/>
                          <a:pt x="198" y="121"/>
                          <a:pt x="198" y="121"/>
                        </a:cubicBezTo>
                        <a:cubicBezTo>
                          <a:pt x="199" y="121"/>
                          <a:pt x="199" y="121"/>
                          <a:pt x="199" y="121"/>
                        </a:cubicBezTo>
                        <a:cubicBezTo>
                          <a:pt x="198" y="119"/>
                          <a:pt x="198" y="119"/>
                          <a:pt x="198" y="119"/>
                        </a:cubicBezTo>
                        <a:cubicBezTo>
                          <a:pt x="199" y="120"/>
                          <a:pt x="199" y="120"/>
                          <a:pt x="199" y="120"/>
                        </a:cubicBezTo>
                        <a:cubicBezTo>
                          <a:pt x="199" y="120"/>
                          <a:pt x="199" y="120"/>
                          <a:pt x="199" y="120"/>
                        </a:cubicBezTo>
                        <a:cubicBezTo>
                          <a:pt x="200" y="120"/>
                          <a:pt x="200" y="120"/>
                          <a:pt x="200" y="120"/>
                        </a:cubicBezTo>
                        <a:cubicBezTo>
                          <a:pt x="202" y="120"/>
                          <a:pt x="202" y="120"/>
                          <a:pt x="202" y="120"/>
                        </a:cubicBezTo>
                        <a:cubicBezTo>
                          <a:pt x="202" y="121"/>
                          <a:pt x="202" y="121"/>
                          <a:pt x="202" y="121"/>
                        </a:cubicBezTo>
                        <a:cubicBezTo>
                          <a:pt x="202" y="121"/>
                          <a:pt x="202" y="121"/>
                          <a:pt x="202" y="121"/>
                        </a:cubicBezTo>
                        <a:lnTo>
                          <a:pt x="203" y="122"/>
                        </a:lnTo>
                        <a:close/>
                        <a:moveTo>
                          <a:pt x="18" y="120"/>
                        </a:moveTo>
                        <a:cubicBezTo>
                          <a:pt x="19" y="122"/>
                          <a:pt x="19" y="122"/>
                          <a:pt x="19" y="122"/>
                        </a:cubicBezTo>
                        <a:cubicBezTo>
                          <a:pt x="19" y="123"/>
                          <a:pt x="19" y="123"/>
                          <a:pt x="19" y="123"/>
                        </a:cubicBezTo>
                        <a:cubicBezTo>
                          <a:pt x="19" y="123"/>
                          <a:pt x="19" y="123"/>
                          <a:pt x="19" y="123"/>
                        </a:cubicBezTo>
                        <a:cubicBezTo>
                          <a:pt x="19" y="124"/>
                          <a:pt x="19" y="124"/>
                          <a:pt x="19" y="124"/>
                        </a:cubicBezTo>
                        <a:cubicBezTo>
                          <a:pt x="19" y="124"/>
                          <a:pt x="19" y="124"/>
                          <a:pt x="19" y="124"/>
                        </a:cubicBezTo>
                        <a:cubicBezTo>
                          <a:pt x="19" y="124"/>
                          <a:pt x="19" y="124"/>
                          <a:pt x="20" y="124"/>
                        </a:cubicBezTo>
                        <a:cubicBezTo>
                          <a:pt x="20" y="123"/>
                          <a:pt x="20" y="123"/>
                          <a:pt x="20" y="123"/>
                        </a:cubicBezTo>
                        <a:cubicBezTo>
                          <a:pt x="21" y="121"/>
                          <a:pt x="21" y="121"/>
                          <a:pt x="21" y="121"/>
                        </a:cubicBezTo>
                        <a:cubicBezTo>
                          <a:pt x="22" y="119"/>
                          <a:pt x="22" y="119"/>
                          <a:pt x="22" y="119"/>
                        </a:cubicBezTo>
                        <a:cubicBezTo>
                          <a:pt x="21" y="117"/>
                          <a:pt x="21" y="117"/>
                          <a:pt x="21" y="117"/>
                        </a:cubicBezTo>
                        <a:cubicBezTo>
                          <a:pt x="20" y="117"/>
                          <a:pt x="20" y="117"/>
                          <a:pt x="20" y="117"/>
                        </a:cubicBezTo>
                        <a:cubicBezTo>
                          <a:pt x="20" y="119"/>
                          <a:pt x="20" y="119"/>
                          <a:pt x="20" y="119"/>
                        </a:cubicBezTo>
                        <a:cubicBezTo>
                          <a:pt x="20" y="120"/>
                          <a:pt x="20" y="120"/>
                          <a:pt x="20" y="120"/>
                        </a:cubicBezTo>
                        <a:cubicBezTo>
                          <a:pt x="19" y="119"/>
                          <a:pt x="19" y="119"/>
                          <a:pt x="19" y="119"/>
                        </a:cubicBezTo>
                        <a:cubicBezTo>
                          <a:pt x="20" y="119"/>
                          <a:pt x="20" y="119"/>
                          <a:pt x="20" y="119"/>
                        </a:cubicBezTo>
                        <a:cubicBezTo>
                          <a:pt x="19" y="117"/>
                          <a:pt x="19" y="117"/>
                          <a:pt x="19" y="117"/>
                        </a:cubicBezTo>
                        <a:cubicBezTo>
                          <a:pt x="19" y="117"/>
                          <a:pt x="19" y="117"/>
                          <a:pt x="19" y="117"/>
                        </a:cubicBezTo>
                        <a:cubicBezTo>
                          <a:pt x="18" y="119"/>
                          <a:pt x="18" y="119"/>
                          <a:pt x="18" y="119"/>
                        </a:cubicBezTo>
                        <a:cubicBezTo>
                          <a:pt x="18" y="118"/>
                          <a:pt x="18" y="118"/>
                          <a:pt x="18" y="118"/>
                        </a:cubicBezTo>
                        <a:cubicBezTo>
                          <a:pt x="17" y="118"/>
                          <a:pt x="17" y="118"/>
                          <a:pt x="17" y="118"/>
                        </a:cubicBezTo>
                        <a:lnTo>
                          <a:pt x="18" y="120"/>
                        </a:lnTo>
                        <a:close/>
                        <a:moveTo>
                          <a:pt x="269" y="120"/>
                        </a:moveTo>
                        <a:cubicBezTo>
                          <a:pt x="269" y="120"/>
                          <a:pt x="269" y="120"/>
                          <a:pt x="269" y="120"/>
                        </a:cubicBezTo>
                        <a:cubicBezTo>
                          <a:pt x="271" y="122"/>
                          <a:pt x="271" y="122"/>
                          <a:pt x="271" y="122"/>
                        </a:cubicBezTo>
                        <a:cubicBezTo>
                          <a:pt x="271" y="123"/>
                          <a:pt x="271" y="123"/>
                          <a:pt x="271" y="123"/>
                        </a:cubicBezTo>
                        <a:cubicBezTo>
                          <a:pt x="272" y="123"/>
                          <a:pt x="272" y="123"/>
                          <a:pt x="272" y="123"/>
                        </a:cubicBezTo>
                        <a:cubicBezTo>
                          <a:pt x="272" y="122"/>
                          <a:pt x="272" y="122"/>
                          <a:pt x="272" y="122"/>
                        </a:cubicBezTo>
                        <a:cubicBezTo>
                          <a:pt x="273" y="121"/>
                          <a:pt x="273" y="121"/>
                          <a:pt x="273" y="121"/>
                        </a:cubicBezTo>
                        <a:cubicBezTo>
                          <a:pt x="274" y="121"/>
                          <a:pt x="274" y="121"/>
                          <a:pt x="274" y="121"/>
                        </a:cubicBezTo>
                        <a:cubicBezTo>
                          <a:pt x="274" y="121"/>
                          <a:pt x="274" y="121"/>
                          <a:pt x="274" y="121"/>
                        </a:cubicBezTo>
                        <a:cubicBezTo>
                          <a:pt x="273" y="120"/>
                          <a:pt x="273" y="120"/>
                          <a:pt x="273" y="120"/>
                        </a:cubicBezTo>
                        <a:cubicBezTo>
                          <a:pt x="272" y="120"/>
                          <a:pt x="272" y="120"/>
                          <a:pt x="272" y="120"/>
                        </a:cubicBezTo>
                        <a:cubicBezTo>
                          <a:pt x="271" y="120"/>
                          <a:pt x="271" y="120"/>
                          <a:pt x="271" y="120"/>
                        </a:cubicBezTo>
                        <a:cubicBezTo>
                          <a:pt x="270" y="119"/>
                          <a:pt x="270" y="119"/>
                          <a:pt x="270" y="119"/>
                        </a:cubicBezTo>
                        <a:lnTo>
                          <a:pt x="269" y="120"/>
                        </a:lnTo>
                        <a:close/>
                        <a:moveTo>
                          <a:pt x="144" y="114"/>
                        </a:moveTo>
                        <a:cubicBezTo>
                          <a:pt x="143" y="115"/>
                          <a:pt x="143" y="115"/>
                          <a:pt x="143" y="115"/>
                        </a:cubicBezTo>
                        <a:cubicBezTo>
                          <a:pt x="141" y="115"/>
                          <a:pt x="141" y="115"/>
                          <a:pt x="141" y="115"/>
                        </a:cubicBezTo>
                        <a:cubicBezTo>
                          <a:pt x="141" y="116"/>
                          <a:pt x="141" y="116"/>
                          <a:pt x="141" y="116"/>
                        </a:cubicBezTo>
                        <a:cubicBezTo>
                          <a:pt x="141" y="117"/>
                          <a:pt x="141" y="117"/>
                          <a:pt x="141" y="117"/>
                        </a:cubicBezTo>
                        <a:cubicBezTo>
                          <a:pt x="142" y="117"/>
                          <a:pt x="142" y="117"/>
                          <a:pt x="142" y="117"/>
                        </a:cubicBezTo>
                        <a:cubicBezTo>
                          <a:pt x="142" y="118"/>
                          <a:pt x="142" y="118"/>
                          <a:pt x="142" y="118"/>
                        </a:cubicBezTo>
                        <a:cubicBezTo>
                          <a:pt x="143" y="118"/>
                          <a:pt x="143" y="118"/>
                          <a:pt x="143" y="118"/>
                        </a:cubicBezTo>
                        <a:cubicBezTo>
                          <a:pt x="143" y="118"/>
                          <a:pt x="143" y="118"/>
                          <a:pt x="143" y="118"/>
                        </a:cubicBezTo>
                        <a:cubicBezTo>
                          <a:pt x="143" y="120"/>
                          <a:pt x="143" y="120"/>
                          <a:pt x="143" y="120"/>
                        </a:cubicBezTo>
                        <a:cubicBezTo>
                          <a:pt x="144" y="120"/>
                          <a:pt x="144" y="120"/>
                          <a:pt x="144" y="120"/>
                        </a:cubicBezTo>
                        <a:cubicBezTo>
                          <a:pt x="144" y="120"/>
                          <a:pt x="144" y="120"/>
                          <a:pt x="144" y="120"/>
                        </a:cubicBezTo>
                        <a:cubicBezTo>
                          <a:pt x="145" y="120"/>
                          <a:pt x="145" y="120"/>
                          <a:pt x="145" y="120"/>
                        </a:cubicBezTo>
                        <a:cubicBezTo>
                          <a:pt x="145" y="121"/>
                          <a:pt x="145" y="121"/>
                          <a:pt x="145" y="121"/>
                        </a:cubicBezTo>
                        <a:cubicBezTo>
                          <a:pt x="145" y="121"/>
                          <a:pt x="145" y="121"/>
                          <a:pt x="145" y="121"/>
                        </a:cubicBezTo>
                        <a:cubicBezTo>
                          <a:pt x="146" y="122"/>
                          <a:pt x="146" y="122"/>
                          <a:pt x="146" y="122"/>
                        </a:cubicBezTo>
                        <a:cubicBezTo>
                          <a:pt x="147" y="121"/>
                          <a:pt x="147" y="121"/>
                          <a:pt x="147" y="121"/>
                        </a:cubicBezTo>
                        <a:cubicBezTo>
                          <a:pt x="148" y="121"/>
                          <a:pt x="148" y="121"/>
                          <a:pt x="148" y="121"/>
                        </a:cubicBezTo>
                        <a:cubicBezTo>
                          <a:pt x="148" y="120"/>
                          <a:pt x="148" y="120"/>
                          <a:pt x="148" y="120"/>
                        </a:cubicBezTo>
                        <a:cubicBezTo>
                          <a:pt x="147" y="118"/>
                          <a:pt x="147" y="118"/>
                          <a:pt x="147" y="118"/>
                        </a:cubicBezTo>
                        <a:cubicBezTo>
                          <a:pt x="147" y="118"/>
                          <a:pt x="147" y="118"/>
                          <a:pt x="147" y="118"/>
                        </a:cubicBezTo>
                        <a:cubicBezTo>
                          <a:pt x="147" y="117"/>
                          <a:pt x="147" y="117"/>
                          <a:pt x="147" y="117"/>
                        </a:cubicBezTo>
                        <a:cubicBezTo>
                          <a:pt x="145" y="116"/>
                          <a:pt x="145" y="116"/>
                          <a:pt x="145" y="116"/>
                        </a:cubicBezTo>
                        <a:cubicBezTo>
                          <a:pt x="145" y="116"/>
                          <a:pt x="145" y="116"/>
                          <a:pt x="145" y="116"/>
                        </a:cubicBezTo>
                        <a:cubicBezTo>
                          <a:pt x="146" y="115"/>
                          <a:pt x="146" y="115"/>
                          <a:pt x="146" y="115"/>
                        </a:cubicBezTo>
                        <a:cubicBezTo>
                          <a:pt x="147" y="115"/>
                          <a:pt x="147" y="115"/>
                          <a:pt x="147" y="115"/>
                        </a:cubicBezTo>
                        <a:cubicBezTo>
                          <a:pt x="146" y="114"/>
                          <a:pt x="146" y="114"/>
                          <a:pt x="146" y="114"/>
                        </a:cubicBezTo>
                        <a:cubicBezTo>
                          <a:pt x="145" y="114"/>
                          <a:pt x="145" y="114"/>
                          <a:pt x="145" y="114"/>
                        </a:cubicBezTo>
                        <a:cubicBezTo>
                          <a:pt x="145" y="114"/>
                          <a:pt x="145" y="114"/>
                          <a:pt x="145" y="114"/>
                        </a:cubicBezTo>
                        <a:cubicBezTo>
                          <a:pt x="145" y="113"/>
                          <a:pt x="145" y="113"/>
                          <a:pt x="145" y="113"/>
                        </a:cubicBezTo>
                        <a:cubicBezTo>
                          <a:pt x="145" y="113"/>
                          <a:pt x="145" y="113"/>
                          <a:pt x="145" y="113"/>
                        </a:cubicBezTo>
                        <a:lnTo>
                          <a:pt x="144" y="114"/>
                        </a:lnTo>
                        <a:close/>
                        <a:moveTo>
                          <a:pt x="210" y="116"/>
                        </a:moveTo>
                        <a:cubicBezTo>
                          <a:pt x="209" y="117"/>
                          <a:pt x="209" y="117"/>
                          <a:pt x="209" y="117"/>
                        </a:cubicBezTo>
                        <a:cubicBezTo>
                          <a:pt x="209" y="118"/>
                          <a:pt x="209" y="118"/>
                          <a:pt x="209" y="118"/>
                        </a:cubicBezTo>
                        <a:cubicBezTo>
                          <a:pt x="209" y="118"/>
                          <a:pt x="209" y="118"/>
                          <a:pt x="209" y="118"/>
                        </a:cubicBezTo>
                        <a:cubicBezTo>
                          <a:pt x="210" y="119"/>
                          <a:pt x="210" y="119"/>
                          <a:pt x="210" y="119"/>
                        </a:cubicBezTo>
                        <a:cubicBezTo>
                          <a:pt x="210" y="120"/>
                          <a:pt x="210" y="120"/>
                          <a:pt x="210" y="120"/>
                        </a:cubicBezTo>
                        <a:cubicBezTo>
                          <a:pt x="210" y="119"/>
                          <a:pt x="210" y="119"/>
                          <a:pt x="210" y="119"/>
                        </a:cubicBezTo>
                        <a:cubicBezTo>
                          <a:pt x="210" y="119"/>
                          <a:pt x="210" y="119"/>
                          <a:pt x="210" y="119"/>
                        </a:cubicBezTo>
                        <a:cubicBezTo>
                          <a:pt x="210" y="119"/>
                          <a:pt x="210" y="118"/>
                          <a:pt x="210" y="118"/>
                        </a:cubicBezTo>
                        <a:cubicBezTo>
                          <a:pt x="211" y="118"/>
                          <a:pt x="211" y="118"/>
                          <a:pt x="211" y="118"/>
                        </a:cubicBezTo>
                        <a:cubicBezTo>
                          <a:pt x="210" y="117"/>
                          <a:pt x="210" y="117"/>
                          <a:pt x="210" y="117"/>
                        </a:cubicBezTo>
                        <a:cubicBezTo>
                          <a:pt x="211" y="117"/>
                          <a:pt x="211" y="117"/>
                          <a:pt x="211" y="117"/>
                        </a:cubicBezTo>
                        <a:cubicBezTo>
                          <a:pt x="211" y="117"/>
                          <a:pt x="211" y="117"/>
                          <a:pt x="211" y="117"/>
                        </a:cubicBezTo>
                        <a:cubicBezTo>
                          <a:pt x="211" y="116"/>
                          <a:pt x="211" y="116"/>
                          <a:pt x="211" y="116"/>
                        </a:cubicBezTo>
                        <a:lnTo>
                          <a:pt x="210" y="116"/>
                        </a:lnTo>
                        <a:close/>
                        <a:moveTo>
                          <a:pt x="184" y="113"/>
                        </a:moveTo>
                        <a:cubicBezTo>
                          <a:pt x="183" y="114"/>
                          <a:pt x="183" y="114"/>
                          <a:pt x="183" y="114"/>
                        </a:cubicBezTo>
                        <a:cubicBezTo>
                          <a:pt x="183" y="114"/>
                          <a:pt x="183" y="114"/>
                          <a:pt x="183" y="114"/>
                        </a:cubicBezTo>
                        <a:cubicBezTo>
                          <a:pt x="183" y="115"/>
                          <a:pt x="183" y="115"/>
                          <a:pt x="183" y="115"/>
                        </a:cubicBezTo>
                        <a:cubicBezTo>
                          <a:pt x="185" y="116"/>
                          <a:pt x="185" y="116"/>
                          <a:pt x="185" y="116"/>
                        </a:cubicBezTo>
                        <a:cubicBezTo>
                          <a:pt x="186" y="116"/>
                          <a:pt x="186" y="116"/>
                          <a:pt x="186" y="116"/>
                        </a:cubicBezTo>
                        <a:cubicBezTo>
                          <a:pt x="186" y="116"/>
                          <a:pt x="186" y="116"/>
                          <a:pt x="186" y="116"/>
                        </a:cubicBezTo>
                        <a:cubicBezTo>
                          <a:pt x="186" y="116"/>
                          <a:pt x="188" y="116"/>
                          <a:pt x="188" y="116"/>
                        </a:cubicBezTo>
                        <a:cubicBezTo>
                          <a:pt x="189" y="116"/>
                          <a:pt x="189" y="116"/>
                          <a:pt x="189" y="116"/>
                        </a:cubicBezTo>
                        <a:cubicBezTo>
                          <a:pt x="187" y="114"/>
                          <a:pt x="187" y="114"/>
                          <a:pt x="187" y="114"/>
                        </a:cubicBezTo>
                        <a:cubicBezTo>
                          <a:pt x="186" y="114"/>
                          <a:pt x="186" y="114"/>
                          <a:pt x="186" y="114"/>
                        </a:cubicBezTo>
                        <a:cubicBezTo>
                          <a:pt x="185" y="114"/>
                          <a:pt x="185" y="114"/>
                          <a:pt x="185" y="114"/>
                        </a:cubicBezTo>
                        <a:cubicBezTo>
                          <a:pt x="185" y="114"/>
                          <a:pt x="185" y="114"/>
                          <a:pt x="185" y="114"/>
                        </a:cubicBezTo>
                        <a:cubicBezTo>
                          <a:pt x="184" y="113"/>
                          <a:pt x="184" y="113"/>
                          <a:pt x="184" y="113"/>
                        </a:cubicBezTo>
                        <a:close/>
                        <a:moveTo>
                          <a:pt x="152" y="105"/>
                        </a:moveTo>
                        <a:cubicBezTo>
                          <a:pt x="151" y="106"/>
                          <a:pt x="151" y="106"/>
                          <a:pt x="151" y="106"/>
                        </a:cubicBezTo>
                        <a:cubicBezTo>
                          <a:pt x="152" y="106"/>
                          <a:pt x="152" y="106"/>
                          <a:pt x="152" y="106"/>
                        </a:cubicBezTo>
                        <a:cubicBezTo>
                          <a:pt x="153" y="106"/>
                          <a:pt x="153" y="106"/>
                          <a:pt x="153" y="106"/>
                        </a:cubicBezTo>
                        <a:cubicBezTo>
                          <a:pt x="153" y="107"/>
                          <a:pt x="153" y="107"/>
                          <a:pt x="153" y="107"/>
                        </a:cubicBezTo>
                        <a:cubicBezTo>
                          <a:pt x="152" y="108"/>
                          <a:pt x="152" y="108"/>
                          <a:pt x="152" y="108"/>
                        </a:cubicBezTo>
                        <a:cubicBezTo>
                          <a:pt x="151" y="108"/>
                          <a:pt x="151" y="108"/>
                          <a:pt x="151" y="108"/>
                        </a:cubicBezTo>
                        <a:cubicBezTo>
                          <a:pt x="151" y="109"/>
                          <a:pt x="151" y="109"/>
                          <a:pt x="151" y="109"/>
                        </a:cubicBezTo>
                        <a:cubicBezTo>
                          <a:pt x="151" y="109"/>
                          <a:pt x="151" y="109"/>
                          <a:pt x="151" y="109"/>
                        </a:cubicBezTo>
                        <a:cubicBezTo>
                          <a:pt x="151" y="111"/>
                          <a:pt x="151" y="111"/>
                          <a:pt x="151" y="111"/>
                        </a:cubicBezTo>
                        <a:cubicBezTo>
                          <a:pt x="150" y="111"/>
                          <a:pt x="150" y="111"/>
                          <a:pt x="150" y="111"/>
                        </a:cubicBezTo>
                        <a:cubicBezTo>
                          <a:pt x="150" y="111"/>
                          <a:pt x="150" y="111"/>
                          <a:pt x="150" y="111"/>
                        </a:cubicBezTo>
                        <a:cubicBezTo>
                          <a:pt x="150" y="112"/>
                          <a:pt x="150" y="112"/>
                          <a:pt x="150" y="112"/>
                        </a:cubicBezTo>
                        <a:cubicBezTo>
                          <a:pt x="150" y="112"/>
                          <a:pt x="150" y="112"/>
                          <a:pt x="150" y="112"/>
                        </a:cubicBezTo>
                        <a:cubicBezTo>
                          <a:pt x="150" y="114"/>
                          <a:pt x="150" y="114"/>
                          <a:pt x="150" y="114"/>
                        </a:cubicBezTo>
                        <a:cubicBezTo>
                          <a:pt x="152" y="113"/>
                          <a:pt x="152" y="113"/>
                          <a:pt x="152" y="113"/>
                        </a:cubicBezTo>
                        <a:cubicBezTo>
                          <a:pt x="152" y="114"/>
                          <a:pt x="152" y="114"/>
                          <a:pt x="152" y="114"/>
                        </a:cubicBezTo>
                        <a:cubicBezTo>
                          <a:pt x="153" y="113"/>
                          <a:pt x="153" y="113"/>
                          <a:pt x="153" y="113"/>
                        </a:cubicBezTo>
                        <a:cubicBezTo>
                          <a:pt x="153" y="112"/>
                          <a:pt x="153" y="112"/>
                          <a:pt x="153" y="112"/>
                        </a:cubicBezTo>
                        <a:cubicBezTo>
                          <a:pt x="152" y="112"/>
                          <a:pt x="152" y="112"/>
                          <a:pt x="152" y="112"/>
                        </a:cubicBezTo>
                        <a:cubicBezTo>
                          <a:pt x="153" y="112"/>
                          <a:pt x="153" y="112"/>
                          <a:pt x="153" y="112"/>
                        </a:cubicBezTo>
                        <a:cubicBezTo>
                          <a:pt x="153" y="111"/>
                          <a:pt x="153" y="111"/>
                          <a:pt x="153" y="111"/>
                        </a:cubicBezTo>
                        <a:cubicBezTo>
                          <a:pt x="152" y="110"/>
                          <a:pt x="152" y="110"/>
                          <a:pt x="152" y="110"/>
                        </a:cubicBezTo>
                        <a:cubicBezTo>
                          <a:pt x="153" y="110"/>
                          <a:pt x="153" y="110"/>
                          <a:pt x="153" y="110"/>
                        </a:cubicBezTo>
                        <a:cubicBezTo>
                          <a:pt x="154" y="108"/>
                          <a:pt x="154" y="108"/>
                          <a:pt x="154" y="108"/>
                        </a:cubicBezTo>
                        <a:cubicBezTo>
                          <a:pt x="154" y="107"/>
                          <a:pt x="154" y="107"/>
                          <a:pt x="154" y="107"/>
                        </a:cubicBezTo>
                        <a:cubicBezTo>
                          <a:pt x="155" y="107"/>
                          <a:pt x="155" y="107"/>
                          <a:pt x="155" y="107"/>
                        </a:cubicBezTo>
                        <a:cubicBezTo>
                          <a:pt x="155" y="106"/>
                          <a:pt x="155" y="106"/>
                          <a:pt x="155" y="106"/>
                        </a:cubicBezTo>
                        <a:cubicBezTo>
                          <a:pt x="154" y="106"/>
                          <a:pt x="154" y="106"/>
                          <a:pt x="154" y="106"/>
                        </a:cubicBezTo>
                        <a:cubicBezTo>
                          <a:pt x="154" y="105"/>
                          <a:pt x="154" y="105"/>
                          <a:pt x="154" y="105"/>
                        </a:cubicBezTo>
                        <a:cubicBezTo>
                          <a:pt x="153" y="105"/>
                          <a:pt x="153" y="105"/>
                          <a:pt x="153" y="105"/>
                        </a:cubicBezTo>
                        <a:cubicBezTo>
                          <a:pt x="153" y="104"/>
                          <a:pt x="153" y="104"/>
                          <a:pt x="153" y="104"/>
                        </a:cubicBezTo>
                        <a:cubicBezTo>
                          <a:pt x="153" y="103"/>
                          <a:pt x="153" y="103"/>
                          <a:pt x="153" y="103"/>
                        </a:cubicBezTo>
                        <a:cubicBezTo>
                          <a:pt x="153" y="103"/>
                          <a:pt x="153" y="103"/>
                          <a:pt x="153" y="103"/>
                        </a:cubicBezTo>
                        <a:cubicBezTo>
                          <a:pt x="153" y="103"/>
                          <a:pt x="153" y="103"/>
                          <a:pt x="153" y="103"/>
                        </a:cubicBezTo>
                        <a:cubicBezTo>
                          <a:pt x="154" y="102"/>
                          <a:pt x="154" y="102"/>
                          <a:pt x="154" y="102"/>
                        </a:cubicBezTo>
                        <a:cubicBezTo>
                          <a:pt x="154" y="101"/>
                          <a:pt x="154" y="101"/>
                          <a:pt x="154" y="101"/>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4" y="100"/>
                          <a:pt x="154" y="100"/>
                          <a:pt x="154" y="100"/>
                        </a:cubicBezTo>
                        <a:cubicBezTo>
                          <a:pt x="152" y="100"/>
                          <a:pt x="152" y="100"/>
                          <a:pt x="152" y="100"/>
                        </a:cubicBezTo>
                        <a:cubicBezTo>
                          <a:pt x="152" y="100"/>
                          <a:pt x="152" y="100"/>
                          <a:pt x="152" y="100"/>
                        </a:cubicBezTo>
                        <a:cubicBezTo>
                          <a:pt x="152" y="99"/>
                          <a:pt x="152" y="99"/>
                          <a:pt x="152" y="99"/>
                        </a:cubicBezTo>
                        <a:cubicBezTo>
                          <a:pt x="152" y="99"/>
                          <a:pt x="152" y="99"/>
                          <a:pt x="152" y="99"/>
                        </a:cubicBezTo>
                        <a:cubicBezTo>
                          <a:pt x="152" y="98"/>
                          <a:pt x="152" y="98"/>
                          <a:pt x="152" y="98"/>
                        </a:cubicBezTo>
                        <a:cubicBezTo>
                          <a:pt x="152" y="98"/>
                          <a:pt x="152" y="98"/>
                          <a:pt x="152" y="98"/>
                        </a:cubicBezTo>
                        <a:cubicBezTo>
                          <a:pt x="153" y="98"/>
                          <a:pt x="153" y="98"/>
                          <a:pt x="153" y="98"/>
                        </a:cubicBezTo>
                        <a:cubicBezTo>
                          <a:pt x="154" y="98"/>
                          <a:pt x="154" y="98"/>
                          <a:pt x="154" y="98"/>
                        </a:cubicBezTo>
                        <a:cubicBezTo>
                          <a:pt x="154" y="97"/>
                          <a:pt x="154" y="97"/>
                          <a:pt x="154" y="97"/>
                        </a:cubicBezTo>
                        <a:cubicBezTo>
                          <a:pt x="154" y="96"/>
                          <a:pt x="154" y="96"/>
                          <a:pt x="154" y="96"/>
                        </a:cubicBezTo>
                        <a:cubicBezTo>
                          <a:pt x="155" y="95"/>
                          <a:pt x="155" y="95"/>
                          <a:pt x="155" y="95"/>
                        </a:cubicBezTo>
                        <a:cubicBezTo>
                          <a:pt x="154" y="95"/>
                          <a:pt x="154" y="95"/>
                          <a:pt x="154" y="95"/>
                        </a:cubicBezTo>
                        <a:cubicBezTo>
                          <a:pt x="155" y="95"/>
                          <a:pt x="155" y="95"/>
                          <a:pt x="155" y="95"/>
                        </a:cubicBezTo>
                        <a:cubicBezTo>
                          <a:pt x="155" y="94"/>
                          <a:pt x="155" y="94"/>
                          <a:pt x="155" y="94"/>
                        </a:cubicBezTo>
                        <a:cubicBezTo>
                          <a:pt x="157" y="94"/>
                          <a:pt x="157" y="94"/>
                          <a:pt x="157" y="94"/>
                        </a:cubicBezTo>
                        <a:cubicBezTo>
                          <a:pt x="158" y="94"/>
                          <a:pt x="158" y="94"/>
                          <a:pt x="158" y="94"/>
                        </a:cubicBezTo>
                        <a:cubicBezTo>
                          <a:pt x="158" y="94"/>
                          <a:pt x="158" y="94"/>
                          <a:pt x="158" y="94"/>
                        </a:cubicBezTo>
                        <a:cubicBezTo>
                          <a:pt x="158" y="93"/>
                          <a:pt x="158" y="93"/>
                          <a:pt x="158" y="93"/>
                        </a:cubicBezTo>
                        <a:cubicBezTo>
                          <a:pt x="158" y="92"/>
                          <a:pt x="158" y="92"/>
                          <a:pt x="158" y="92"/>
                        </a:cubicBezTo>
                        <a:cubicBezTo>
                          <a:pt x="159" y="92"/>
                          <a:pt x="159" y="92"/>
                          <a:pt x="159" y="92"/>
                        </a:cubicBezTo>
                        <a:cubicBezTo>
                          <a:pt x="159" y="92"/>
                          <a:pt x="159" y="92"/>
                          <a:pt x="159" y="92"/>
                        </a:cubicBezTo>
                        <a:cubicBezTo>
                          <a:pt x="159" y="91"/>
                          <a:pt x="159" y="91"/>
                          <a:pt x="159" y="91"/>
                        </a:cubicBezTo>
                        <a:cubicBezTo>
                          <a:pt x="160" y="91"/>
                          <a:pt x="160" y="91"/>
                          <a:pt x="160" y="91"/>
                        </a:cubicBezTo>
                        <a:cubicBezTo>
                          <a:pt x="160" y="90"/>
                          <a:pt x="160" y="90"/>
                          <a:pt x="160" y="90"/>
                        </a:cubicBezTo>
                        <a:cubicBezTo>
                          <a:pt x="159" y="90"/>
                          <a:pt x="159" y="90"/>
                          <a:pt x="159" y="90"/>
                        </a:cubicBezTo>
                        <a:cubicBezTo>
                          <a:pt x="159" y="90"/>
                          <a:pt x="159" y="90"/>
                          <a:pt x="159" y="90"/>
                        </a:cubicBezTo>
                        <a:cubicBezTo>
                          <a:pt x="158" y="89"/>
                          <a:pt x="158" y="89"/>
                          <a:pt x="158" y="89"/>
                        </a:cubicBezTo>
                        <a:cubicBezTo>
                          <a:pt x="158" y="89"/>
                          <a:pt x="158" y="89"/>
                          <a:pt x="158" y="89"/>
                        </a:cubicBezTo>
                        <a:cubicBezTo>
                          <a:pt x="159" y="89"/>
                          <a:pt x="159" y="89"/>
                          <a:pt x="159" y="89"/>
                        </a:cubicBezTo>
                        <a:cubicBezTo>
                          <a:pt x="160" y="88"/>
                          <a:pt x="160" y="88"/>
                          <a:pt x="160" y="88"/>
                        </a:cubicBezTo>
                        <a:cubicBezTo>
                          <a:pt x="160" y="88"/>
                          <a:pt x="160" y="88"/>
                          <a:pt x="160" y="88"/>
                        </a:cubicBezTo>
                        <a:cubicBezTo>
                          <a:pt x="161" y="87"/>
                          <a:pt x="161" y="87"/>
                          <a:pt x="161" y="87"/>
                        </a:cubicBezTo>
                        <a:cubicBezTo>
                          <a:pt x="162" y="87"/>
                          <a:pt x="162" y="87"/>
                          <a:pt x="162" y="87"/>
                        </a:cubicBezTo>
                        <a:cubicBezTo>
                          <a:pt x="160" y="86"/>
                          <a:pt x="160" y="86"/>
                          <a:pt x="160" y="86"/>
                        </a:cubicBezTo>
                        <a:cubicBezTo>
                          <a:pt x="159" y="87"/>
                          <a:pt x="159" y="87"/>
                          <a:pt x="159" y="87"/>
                        </a:cubicBezTo>
                        <a:cubicBezTo>
                          <a:pt x="159" y="87"/>
                          <a:pt x="159" y="87"/>
                          <a:pt x="159" y="87"/>
                        </a:cubicBezTo>
                        <a:cubicBezTo>
                          <a:pt x="159" y="86"/>
                          <a:pt x="159" y="86"/>
                          <a:pt x="159" y="86"/>
                        </a:cubicBezTo>
                        <a:cubicBezTo>
                          <a:pt x="160" y="85"/>
                          <a:pt x="160" y="85"/>
                          <a:pt x="160" y="85"/>
                        </a:cubicBezTo>
                        <a:cubicBezTo>
                          <a:pt x="160" y="84"/>
                          <a:pt x="160" y="84"/>
                          <a:pt x="160" y="84"/>
                        </a:cubicBezTo>
                        <a:cubicBezTo>
                          <a:pt x="161" y="85"/>
                          <a:pt x="161" y="85"/>
                          <a:pt x="161" y="85"/>
                        </a:cubicBezTo>
                        <a:cubicBezTo>
                          <a:pt x="162" y="85"/>
                          <a:pt x="162" y="85"/>
                          <a:pt x="162" y="85"/>
                        </a:cubicBezTo>
                        <a:cubicBezTo>
                          <a:pt x="162" y="84"/>
                          <a:pt x="162" y="84"/>
                          <a:pt x="162" y="84"/>
                        </a:cubicBezTo>
                        <a:cubicBezTo>
                          <a:pt x="161" y="84"/>
                          <a:pt x="161" y="84"/>
                          <a:pt x="161" y="84"/>
                        </a:cubicBezTo>
                        <a:cubicBezTo>
                          <a:pt x="161" y="83"/>
                          <a:pt x="161" y="83"/>
                          <a:pt x="161" y="83"/>
                        </a:cubicBezTo>
                        <a:cubicBezTo>
                          <a:pt x="163" y="83"/>
                          <a:pt x="163" y="83"/>
                          <a:pt x="163" y="83"/>
                        </a:cubicBezTo>
                        <a:cubicBezTo>
                          <a:pt x="163" y="83"/>
                          <a:pt x="163" y="83"/>
                          <a:pt x="163" y="83"/>
                        </a:cubicBezTo>
                        <a:cubicBezTo>
                          <a:pt x="163" y="83"/>
                          <a:pt x="163" y="83"/>
                          <a:pt x="163" y="83"/>
                        </a:cubicBezTo>
                        <a:cubicBezTo>
                          <a:pt x="164" y="82"/>
                          <a:pt x="164" y="82"/>
                          <a:pt x="164" y="82"/>
                        </a:cubicBezTo>
                        <a:cubicBezTo>
                          <a:pt x="165" y="81"/>
                          <a:pt x="165" y="81"/>
                          <a:pt x="165" y="81"/>
                        </a:cubicBezTo>
                        <a:cubicBezTo>
                          <a:pt x="166" y="81"/>
                          <a:pt x="166" y="81"/>
                          <a:pt x="166" y="81"/>
                        </a:cubicBezTo>
                        <a:cubicBezTo>
                          <a:pt x="167" y="80"/>
                          <a:pt x="167" y="80"/>
                          <a:pt x="167" y="80"/>
                        </a:cubicBezTo>
                        <a:cubicBezTo>
                          <a:pt x="167" y="80"/>
                          <a:pt x="167" y="80"/>
                          <a:pt x="167" y="80"/>
                        </a:cubicBezTo>
                        <a:cubicBezTo>
                          <a:pt x="166" y="79"/>
                          <a:pt x="166" y="79"/>
                          <a:pt x="166" y="79"/>
                        </a:cubicBezTo>
                        <a:cubicBezTo>
                          <a:pt x="165" y="79"/>
                          <a:pt x="165" y="79"/>
                          <a:pt x="165" y="79"/>
                        </a:cubicBezTo>
                        <a:cubicBezTo>
                          <a:pt x="164" y="80"/>
                          <a:pt x="164" y="80"/>
                          <a:pt x="164" y="80"/>
                        </a:cubicBezTo>
                        <a:cubicBezTo>
                          <a:pt x="163" y="80"/>
                          <a:pt x="163" y="80"/>
                          <a:pt x="163" y="80"/>
                        </a:cubicBezTo>
                        <a:cubicBezTo>
                          <a:pt x="164" y="79"/>
                          <a:pt x="164" y="79"/>
                          <a:pt x="164" y="79"/>
                        </a:cubicBezTo>
                        <a:cubicBezTo>
                          <a:pt x="165" y="79"/>
                          <a:pt x="165" y="79"/>
                          <a:pt x="165" y="79"/>
                        </a:cubicBezTo>
                        <a:cubicBezTo>
                          <a:pt x="167" y="78"/>
                          <a:pt x="167" y="78"/>
                          <a:pt x="167" y="78"/>
                        </a:cubicBezTo>
                        <a:cubicBezTo>
                          <a:pt x="167" y="77"/>
                          <a:pt x="167" y="77"/>
                          <a:pt x="167" y="77"/>
                        </a:cubicBezTo>
                        <a:cubicBezTo>
                          <a:pt x="167" y="77"/>
                          <a:pt x="167" y="77"/>
                          <a:pt x="167" y="77"/>
                        </a:cubicBezTo>
                        <a:cubicBezTo>
                          <a:pt x="167" y="77"/>
                          <a:pt x="167" y="77"/>
                          <a:pt x="167" y="77"/>
                        </a:cubicBezTo>
                        <a:cubicBezTo>
                          <a:pt x="167" y="76"/>
                          <a:pt x="167" y="76"/>
                          <a:pt x="167" y="76"/>
                        </a:cubicBezTo>
                        <a:cubicBezTo>
                          <a:pt x="165" y="77"/>
                          <a:pt x="165" y="77"/>
                          <a:pt x="165" y="77"/>
                        </a:cubicBezTo>
                        <a:cubicBezTo>
                          <a:pt x="164" y="77"/>
                          <a:pt x="164" y="77"/>
                          <a:pt x="164" y="77"/>
                        </a:cubicBezTo>
                        <a:cubicBezTo>
                          <a:pt x="164" y="77"/>
                          <a:pt x="164" y="77"/>
                          <a:pt x="164" y="77"/>
                        </a:cubicBezTo>
                        <a:cubicBezTo>
                          <a:pt x="162" y="77"/>
                          <a:pt x="162" y="77"/>
                          <a:pt x="162" y="77"/>
                        </a:cubicBezTo>
                        <a:cubicBezTo>
                          <a:pt x="161" y="78"/>
                          <a:pt x="161" y="78"/>
                          <a:pt x="161" y="78"/>
                        </a:cubicBezTo>
                        <a:cubicBezTo>
                          <a:pt x="160" y="79"/>
                          <a:pt x="160" y="79"/>
                          <a:pt x="160" y="79"/>
                        </a:cubicBezTo>
                        <a:cubicBezTo>
                          <a:pt x="161" y="80"/>
                          <a:pt x="161" y="80"/>
                          <a:pt x="161" y="80"/>
                        </a:cubicBezTo>
                        <a:cubicBezTo>
                          <a:pt x="159" y="80"/>
                          <a:pt x="159" y="80"/>
                          <a:pt x="159" y="80"/>
                        </a:cubicBezTo>
                        <a:cubicBezTo>
                          <a:pt x="158" y="79"/>
                          <a:pt x="158" y="79"/>
                          <a:pt x="158" y="79"/>
                        </a:cubicBezTo>
                        <a:cubicBezTo>
                          <a:pt x="157" y="79"/>
                          <a:pt x="157" y="79"/>
                          <a:pt x="157" y="79"/>
                        </a:cubicBezTo>
                        <a:cubicBezTo>
                          <a:pt x="157" y="79"/>
                          <a:pt x="157" y="79"/>
                          <a:pt x="157"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4" y="77"/>
                          <a:pt x="154" y="77"/>
                          <a:pt x="154" y="77"/>
                        </a:cubicBezTo>
                        <a:cubicBezTo>
                          <a:pt x="153" y="78"/>
                          <a:pt x="153" y="78"/>
                          <a:pt x="153" y="78"/>
                        </a:cubicBezTo>
                        <a:cubicBezTo>
                          <a:pt x="153" y="78"/>
                          <a:pt x="153" y="78"/>
                          <a:pt x="153" y="78"/>
                        </a:cubicBezTo>
                        <a:cubicBezTo>
                          <a:pt x="153" y="78"/>
                          <a:pt x="153" y="78"/>
                          <a:pt x="153" y="78"/>
                        </a:cubicBezTo>
                        <a:cubicBezTo>
                          <a:pt x="154" y="78"/>
                          <a:pt x="154" y="78"/>
                          <a:pt x="154" y="78"/>
                        </a:cubicBezTo>
                        <a:cubicBezTo>
                          <a:pt x="153" y="77"/>
                          <a:pt x="153" y="77"/>
                          <a:pt x="153" y="77"/>
                        </a:cubicBezTo>
                        <a:cubicBezTo>
                          <a:pt x="151" y="76"/>
                          <a:pt x="151" y="76"/>
                          <a:pt x="151" y="76"/>
                        </a:cubicBezTo>
                        <a:cubicBezTo>
                          <a:pt x="151" y="76"/>
                          <a:pt x="151" y="76"/>
                          <a:pt x="151" y="76"/>
                        </a:cubicBezTo>
                        <a:cubicBezTo>
                          <a:pt x="151" y="76"/>
                          <a:pt x="151" y="76"/>
                          <a:pt x="151" y="76"/>
                        </a:cubicBezTo>
                        <a:cubicBezTo>
                          <a:pt x="151" y="76"/>
                          <a:pt x="151" y="76"/>
                          <a:pt x="151" y="76"/>
                        </a:cubicBezTo>
                        <a:cubicBezTo>
                          <a:pt x="152" y="75"/>
                          <a:pt x="152" y="75"/>
                          <a:pt x="152" y="75"/>
                        </a:cubicBezTo>
                        <a:cubicBezTo>
                          <a:pt x="151" y="74"/>
                          <a:pt x="151" y="74"/>
                          <a:pt x="151" y="74"/>
                        </a:cubicBezTo>
                        <a:cubicBezTo>
                          <a:pt x="151" y="74"/>
                          <a:pt x="151" y="74"/>
                          <a:pt x="151" y="74"/>
                        </a:cubicBezTo>
                        <a:cubicBezTo>
                          <a:pt x="152" y="74"/>
                          <a:pt x="152" y="74"/>
                          <a:pt x="152" y="74"/>
                        </a:cubicBezTo>
                        <a:cubicBezTo>
                          <a:pt x="154" y="74"/>
                          <a:pt x="154" y="74"/>
                          <a:pt x="154" y="74"/>
                        </a:cubicBezTo>
                        <a:cubicBezTo>
                          <a:pt x="155" y="74"/>
                          <a:pt x="155" y="74"/>
                          <a:pt x="155" y="74"/>
                        </a:cubicBezTo>
                        <a:cubicBezTo>
                          <a:pt x="156" y="73"/>
                          <a:pt x="156" y="73"/>
                          <a:pt x="156" y="73"/>
                        </a:cubicBezTo>
                        <a:cubicBezTo>
                          <a:pt x="157" y="73"/>
                          <a:pt x="157" y="73"/>
                          <a:pt x="157" y="73"/>
                        </a:cubicBezTo>
                        <a:cubicBezTo>
                          <a:pt x="158" y="74"/>
                          <a:pt x="158" y="74"/>
                          <a:pt x="158" y="74"/>
                        </a:cubicBezTo>
                        <a:cubicBezTo>
                          <a:pt x="159" y="73"/>
                          <a:pt x="159" y="73"/>
                          <a:pt x="159" y="73"/>
                        </a:cubicBezTo>
                        <a:cubicBezTo>
                          <a:pt x="159" y="72"/>
                          <a:pt x="159" y="72"/>
                          <a:pt x="159" y="72"/>
                        </a:cubicBezTo>
                        <a:cubicBezTo>
                          <a:pt x="160" y="72"/>
                          <a:pt x="160" y="72"/>
                          <a:pt x="160" y="72"/>
                        </a:cubicBezTo>
                        <a:cubicBezTo>
                          <a:pt x="160" y="72"/>
                          <a:pt x="160" y="72"/>
                          <a:pt x="160" y="72"/>
                        </a:cubicBezTo>
                        <a:cubicBezTo>
                          <a:pt x="161" y="72"/>
                          <a:pt x="161" y="72"/>
                          <a:pt x="161" y="72"/>
                        </a:cubicBezTo>
                        <a:cubicBezTo>
                          <a:pt x="162" y="72"/>
                          <a:pt x="162" y="72"/>
                          <a:pt x="162" y="72"/>
                        </a:cubicBezTo>
                        <a:cubicBezTo>
                          <a:pt x="161" y="71"/>
                          <a:pt x="161" y="71"/>
                          <a:pt x="161" y="71"/>
                        </a:cubicBezTo>
                        <a:cubicBezTo>
                          <a:pt x="160" y="70"/>
                          <a:pt x="160" y="70"/>
                          <a:pt x="160" y="70"/>
                        </a:cubicBezTo>
                        <a:cubicBezTo>
                          <a:pt x="160" y="70"/>
                          <a:pt x="160" y="70"/>
                          <a:pt x="160" y="70"/>
                        </a:cubicBezTo>
                        <a:cubicBezTo>
                          <a:pt x="161" y="70"/>
                          <a:pt x="161" y="70"/>
                          <a:pt x="161" y="70"/>
                        </a:cubicBezTo>
                        <a:cubicBezTo>
                          <a:pt x="161" y="70"/>
                          <a:pt x="161" y="70"/>
                          <a:pt x="161" y="70"/>
                        </a:cubicBezTo>
                        <a:cubicBezTo>
                          <a:pt x="161" y="69"/>
                          <a:pt x="161" y="69"/>
                          <a:pt x="161" y="69"/>
                        </a:cubicBezTo>
                        <a:cubicBezTo>
                          <a:pt x="158" y="69"/>
                          <a:pt x="158" y="69"/>
                          <a:pt x="158" y="69"/>
                        </a:cubicBezTo>
                        <a:cubicBezTo>
                          <a:pt x="158" y="69"/>
                          <a:pt x="158" y="69"/>
                          <a:pt x="158" y="69"/>
                        </a:cubicBezTo>
                        <a:cubicBezTo>
                          <a:pt x="157" y="68"/>
                          <a:pt x="157" y="68"/>
                          <a:pt x="157" y="68"/>
                        </a:cubicBezTo>
                        <a:cubicBezTo>
                          <a:pt x="156" y="68"/>
                          <a:pt x="156" y="68"/>
                          <a:pt x="156" y="68"/>
                        </a:cubicBezTo>
                        <a:cubicBezTo>
                          <a:pt x="154" y="69"/>
                          <a:pt x="154" y="69"/>
                          <a:pt x="154" y="69"/>
                        </a:cubicBezTo>
                        <a:cubicBezTo>
                          <a:pt x="153" y="69"/>
                          <a:pt x="153" y="69"/>
                          <a:pt x="153" y="69"/>
                        </a:cubicBezTo>
                        <a:cubicBezTo>
                          <a:pt x="153" y="69"/>
                          <a:pt x="153" y="69"/>
                          <a:pt x="153" y="69"/>
                        </a:cubicBezTo>
                        <a:cubicBezTo>
                          <a:pt x="152" y="70"/>
                          <a:pt x="152" y="70"/>
                          <a:pt x="152" y="70"/>
                        </a:cubicBezTo>
                        <a:cubicBezTo>
                          <a:pt x="151" y="70"/>
                          <a:pt x="151" y="70"/>
                          <a:pt x="151" y="70"/>
                        </a:cubicBezTo>
                        <a:cubicBezTo>
                          <a:pt x="150" y="70"/>
                          <a:pt x="150" y="70"/>
                          <a:pt x="150" y="70"/>
                        </a:cubicBezTo>
                        <a:cubicBezTo>
                          <a:pt x="149" y="70"/>
                          <a:pt x="149" y="70"/>
                          <a:pt x="149" y="70"/>
                        </a:cubicBezTo>
                        <a:cubicBezTo>
                          <a:pt x="148" y="70"/>
                          <a:pt x="148" y="70"/>
                          <a:pt x="148" y="70"/>
                        </a:cubicBezTo>
                        <a:cubicBezTo>
                          <a:pt x="147" y="71"/>
                          <a:pt x="147" y="71"/>
                          <a:pt x="147" y="71"/>
                        </a:cubicBezTo>
                        <a:cubicBezTo>
                          <a:pt x="145" y="71"/>
                          <a:pt x="145" y="71"/>
                          <a:pt x="145" y="71"/>
                        </a:cubicBezTo>
                        <a:cubicBezTo>
                          <a:pt x="143" y="72"/>
                          <a:pt x="143" y="72"/>
                          <a:pt x="143" y="72"/>
                        </a:cubicBezTo>
                        <a:cubicBezTo>
                          <a:pt x="143" y="72"/>
                          <a:pt x="143" y="72"/>
                          <a:pt x="143" y="72"/>
                        </a:cubicBezTo>
                        <a:cubicBezTo>
                          <a:pt x="141" y="71"/>
                          <a:pt x="141" y="71"/>
                          <a:pt x="141" y="71"/>
                        </a:cubicBezTo>
                        <a:cubicBezTo>
                          <a:pt x="141" y="71"/>
                          <a:pt x="141" y="71"/>
                          <a:pt x="141" y="71"/>
                        </a:cubicBezTo>
                        <a:cubicBezTo>
                          <a:pt x="140" y="72"/>
                          <a:pt x="140" y="72"/>
                          <a:pt x="140" y="72"/>
                        </a:cubicBezTo>
                        <a:cubicBezTo>
                          <a:pt x="139" y="72"/>
                          <a:pt x="139" y="72"/>
                          <a:pt x="139" y="72"/>
                        </a:cubicBezTo>
                        <a:cubicBezTo>
                          <a:pt x="138" y="72"/>
                          <a:pt x="138" y="72"/>
                          <a:pt x="138" y="72"/>
                        </a:cubicBezTo>
                        <a:cubicBezTo>
                          <a:pt x="137" y="72"/>
                          <a:pt x="137" y="72"/>
                          <a:pt x="137" y="72"/>
                        </a:cubicBezTo>
                        <a:cubicBezTo>
                          <a:pt x="137" y="72"/>
                          <a:pt x="137" y="72"/>
                          <a:pt x="137" y="72"/>
                        </a:cubicBezTo>
                        <a:cubicBezTo>
                          <a:pt x="137" y="71"/>
                          <a:pt x="137" y="71"/>
                          <a:pt x="137" y="71"/>
                        </a:cubicBezTo>
                        <a:cubicBezTo>
                          <a:pt x="134" y="72"/>
                          <a:pt x="134" y="72"/>
                          <a:pt x="134" y="72"/>
                        </a:cubicBezTo>
                        <a:cubicBezTo>
                          <a:pt x="132" y="73"/>
                          <a:pt x="132" y="73"/>
                          <a:pt x="132" y="73"/>
                        </a:cubicBezTo>
                        <a:cubicBezTo>
                          <a:pt x="132" y="73"/>
                          <a:pt x="132" y="73"/>
                          <a:pt x="132" y="73"/>
                        </a:cubicBezTo>
                        <a:cubicBezTo>
                          <a:pt x="131" y="72"/>
                          <a:pt x="131" y="72"/>
                          <a:pt x="131" y="72"/>
                        </a:cubicBezTo>
                        <a:cubicBezTo>
                          <a:pt x="130" y="72"/>
                          <a:pt x="130" y="72"/>
                          <a:pt x="130" y="72"/>
                        </a:cubicBezTo>
                        <a:cubicBezTo>
                          <a:pt x="129" y="73"/>
                          <a:pt x="129" y="73"/>
                          <a:pt x="129" y="73"/>
                        </a:cubicBezTo>
                        <a:cubicBezTo>
                          <a:pt x="128" y="72"/>
                          <a:pt x="128" y="72"/>
                          <a:pt x="128" y="72"/>
                        </a:cubicBezTo>
                        <a:cubicBezTo>
                          <a:pt x="127" y="72"/>
                          <a:pt x="127" y="72"/>
                          <a:pt x="127" y="72"/>
                        </a:cubicBezTo>
                        <a:cubicBezTo>
                          <a:pt x="127" y="72"/>
                          <a:pt x="127" y="72"/>
                          <a:pt x="127" y="72"/>
                        </a:cubicBezTo>
                        <a:cubicBezTo>
                          <a:pt x="126" y="72"/>
                          <a:pt x="126" y="72"/>
                          <a:pt x="126" y="72"/>
                        </a:cubicBezTo>
                        <a:cubicBezTo>
                          <a:pt x="125" y="73"/>
                          <a:pt x="125" y="73"/>
                          <a:pt x="125" y="73"/>
                        </a:cubicBezTo>
                        <a:cubicBezTo>
                          <a:pt x="124" y="74"/>
                          <a:pt x="124" y="74"/>
                          <a:pt x="124" y="74"/>
                        </a:cubicBezTo>
                        <a:cubicBezTo>
                          <a:pt x="125" y="75"/>
                          <a:pt x="125" y="75"/>
                          <a:pt x="125" y="75"/>
                        </a:cubicBezTo>
                        <a:cubicBezTo>
                          <a:pt x="124" y="77"/>
                          <a:pt x="124" y="77"/>
                          <a:pt x="124" y="77"/>
                        </a:cubicBezTo>
                        <a:cubicBezTo>
                          <a:pt x="125" y="77"/>
                          <a:pt x="125" y="77"/>
                          <a:pt x="125" y="77"/>
                        </a:cubicBezTo>
                        <a:cubicBezTo>
                          <a:pt x="126" y="77"/>
                          <a:pt x="126" y="77"/>
                          <a:pt x="126" y="77"/>
                        </a:cubicBezTo>
                        <a:cubicBezTo>
                          <a:pt x="126" y="77"/>
                          <a:pt x="126" y="77"/>
                          <a:pt x="126" y="77"/>
                        </a:cubicBezTo>
                        <a:cubicBezTo>
                          <a:pt x="127" y="77"/>
                          <a:pt x="127" y="77"/>
                          <a:pt x="127" y="77"/>
                        </a:cubicBezTo>
                        <a:cubicBezTo>
                          <a:pt x="128" y="77"/>
                          <a:pt x="128" y="77"/>
                          <a:pt x="128" y="77"/>
                        </a:cubicBezTo>
                        <a:cubicBezTo>
                          <a:pt x="128" y="76"/>
                          <a:pt x="128" y="76"/>
                          <a:pt x="128" y="76"/>
                        </a:cubicBezTo>
                        <a:cubicBezTo>
                          <a:pt x="128" y="75"/>
                          <a:pt x="128" y="75"/>
                          <a:pt x="128" y="75"/>
                        </a:cubicBezTo>
                        <a:cubicBezTo>
                          <a:pt x="129" y="75"/>
                          <a:pt x="129" y="75"/>
                          <a:pt x="129" y="75"/>
                        </a:cubicBezTo>
                        <a:cubicBezTo>
                          <a:pt x="129" y="75"/>
                          <a:pt x="129" y="75"/>
                          <a:pt x="129" y="75"/>
                        </a:cubicBezTo>
                        <a:cubicBezTo>
                          <a:pt x="130" y="75"/>
                          <a:pt x="130" y="75"/>
                          <a:pt x="130" y="75"/>
                        </a:cubicBezTo>
                        <a:cubicBezTo>
                          <a:pt x="130" y="76"/>
                          <a:pt x="130" y="76"/>
                          <a:pt x="130" y="76"/>
                        </a:cubicBezTo>
                        <a:cubicBezTo>
                          <a:pt x="132" y="76"/>
                          <a:pt x="132" y="76"/>
                          <a:pt x="132" y="76"/>
                        </a:cubicBezTo>
                        <a:cubicBezTo>
                          <a:pt x="134" y="76"/>
                          <a:pt x="134" y="76"/>
                          <a:pt x="134" y="76"/>
                        </a:cubicBezTo>
                        <a:cubicBezTo>
                          <a:pt x="134" y="77"/>
                          <a:pt x="134" y="77"/>
                          <a:pt x="134" y="77"/>
                        </a:cubicBezTo>
                        <a:cubicBezTo>
                          <a:pt x="135" y="78"/>
                          <a:pt x="135" y="78"/>
                          <a:pt x="135" y="78"/>
                        </a:cubicBezTo>
                        <a:cubicBezTo>
                          <a:pt x="135" y="78"/>
                          <a:pt x="135" y="78"/>
                          <a:pt x="135" y="78"/>
                        </a:cubicBezTo>
                        <a:cubicBezTo>
                          <a:pt x="136" y="78"/>
                          <a:pt x="136" y="78"/>
                          <a:pt x="136" y="78"/>
                        </a:cubicBezTo>
                        <a:cubicBezTo>
                          <a:pt x="136" y="77"/>
                          <a:pt x="136" y="77"/>
                          <a:pt x="136" y="77"/>
                        </a:cubicBezTo>
                        <a:cubicBezTo>
                          <a:pt x="136" y="76"/>
                          <a:pt x="136" y="76"/>
                          <a:pt x="136" y="76"/>
                        </a:cubicBezTo>
                        <a:cubicBezTo>
                          <a:pt x="136" y="76"/>
                          <a:pt x="136" y="76"/>
                          <a:pt x="136" y="76"/>
                        </a:cubicBezTo>
                        <a:cubicBezTo>
                          <a:pt x="137" y="76"/>
                          <a:pt x="137" y="76"/>
                          <a:pt x="137" y="76"/>
                        </a:cubicBezTo>
                        <a:cubicBezTo>
                          <a:pt x="138" y="77"/>
                          <a:pt x="138" y="77"/>
                          <a:pt x="138" y="77"/>
                        </a:cubicBezTo>
                        <a:cubicBezTo>
                          <a:pt x="140" y="77"/>
                          <a:pt x="140" y="77"/>
                          <a:pt x="140" y="77"/>
                        </a:cubicBezTo>
                        <a:cubicBezTo>
                          <a:pt x="141" y="77"/>
                          <a:pt x="141" y="77"/>
                          <a:pt x="141" y="77"/>
                        </a:cubicBezTo>
                        <a:cubicBezTo>
                          <a:pt x="142" y="78"/>
                          <a:pt x="142" y="78"/>
                          <a:pt x="142" y="78"/>
                        </a:cubicBezTo>
                        <a:cubicBezTo>
                          <a:pt x="143" y="79"/>
                          <a:pt x="143" y="79"/>
                          <a:pt x="143" y="79"/>
                        </a:cubicBezTo>
                        <a:cubicBezTo>
                          <a:pt x="144" y="80"/>
                          <a:pt x="144" y="80"/>
                          <a:pt x="144" y="80"/>
                        </a:cubicBezTo>
                        <a:cubicBezTo>
                          <a:pt x="144" y="80"/>
                          <a:pt x="144" y="80"/>
                          <a:pt x="144" y="80"/>
                        </a:cubicBezTo>
                        <a:cubicBezTo>
                          <a:pt x="143" y="81"/>
                          <a:pt x="143" y="81"/>
                          <a:pt x="143" y="81"/>
                        </a:cubicBezTo>
                        <a:cubicBezTo>
                          <a:pt x="143" y="81"/>
                          <a:pt x="143" y="81"/>
                          <a:pt x="143" y="81"/>
                        </a:cubicBezTo>
                        <a:cubicBezTo>
                          <a:pt x="142" y="81"/>
                          <a:pt x="142" y="81"/>
                          <a:pt x="142" y="81"/>
                        </a:cubicBezTo>
                        <a:cubicBezTo>
                          <a:pt x="141" y="81"/>
                          <a:pt x="141" y="81"/>
                          <a:pt x="141" y="81"/>
                        </a:cubicBezTo>
                        <a:cubicBezTo>
                          <a:pt x="139" y="80"/>
                          <a:pt x="139" y="80"/>
                          <a:pt x="139" y="80"/>
                        </a:cubicBezTo>
                        <a:cubicBezTo>
                          <a:pt x="138" y="79"/>
                          <a:pt x="138" y="79"/>
                          <a:pt x="138" y="79"/>
                        </a:cubicBezTo>
                        <a:cubicBezTo>
                          <a:pt x="137" y="79"/>
                          <a:pt x="137" y="79"/>
                          <a:pt x="137" y="79"/>
                        </a:cubicBezTo>
                        <a:cubicBezTo>
                          <a:pt x="136" y="79"/>
                          <a:pt x="136" y="79"/>
                          <a:pt x="136" y="79"/>
                        </a:cubicBezTo>
                        <a:cubicBezTo>
                          <a:pt x="135" y="79"/>
                          <a:pt x="135" y="79"/>
                          <a:pt x="135" y="79"/>
                        </a:cubicBezTo>
                        <a:cubicBezTo>
                          <a:pt x="135" y="80"/>
                          <a:pt x="135" y="80"/>
                          <a:pt x="135" y="80"/>
                        </a:cubicBezTo>
                        <a:cubicBezTo>
                          <a:pt x="136" y="81"/>
                          <a:pt x="136" y="81"/>
                          <a:pt x="136" y="81"/>
                        </a:cubicBezTo>
                        <a:cubicBezTo>
                          <a:pt x="137" y="82"/>
                          <a:pt x="137" y="82"/>
                          <a:pt x="137" y="82"/>
                        </a:cubicBezTo>
                        <a:cubicBezTo>
                          <a:pt x="137" y="83"/>
                          <a:pt x="137" y="83"/>
                          <a:pt x="137" y="83"/>
                        </a:cubicBezTo>
                        <a:cubicBezTo>
                          <a:pt x="136" y="84"/>
                          <a:pt x="136" y="84"/>
                          <a:pt x="136" y="84"/>
                        </a:cubicBezTo>
                        <a:cubicBezTo>
                          <a:pt x="134" y="84"/>
                          <a:pt x="134" y="84"/>
                          <a:pt x="134" y="84"/>
                        </a:cubicBezTo>
                        <a:cubicBezTo>
                          <a:pt x="133" y="84"/>
                          <a:pt x="133" y="84"/>
                          <a:pt x="133" y="84"/>
                        </a:cubicBezTo>
                        <a:cubicBezTo>
                          <a:pt x="132" y="84"/>
                          <a:pt x="132" y="84"/>
                          <a:pt x="132" y="84"/>
                        </a:cubicBezTo>
                        <a:cubicBezTo>
                          <a:pt x="131" y="85"/>
                          <a:pt x="131" y="85"/>
                          <a:pt x="131" y="85"/>
                        </a:cubicBezTo>
                        <a:cubicBezTo>
                          <a:pt x="131" y="86"/>
                          <a:pt x="131" y="86"/>
                          <a:pt x="131" y="86"/>
                        </a:cubicBezTo>
                        <a:cubicBezTo>
                          <a:pt x="130" y="88"/>
                          <a:pt x="130" y="88"/>
                          <a:pt x="130" y="88"/>
                        </a:cubicBezTo>
                        <a:cubicBezTo>
                          <a:pt x="128" y="89"/>
                          <a:pt x="128" y="89"/>
                          <a:pt x="128" y="89"/>
                        </a:cubicBezTo>
                        <a:cubicBezTo>
                          <a:pt x="127" y="89"/>
                          <a:pt x="127" y="89"/>
                          <a:pt x="127" y="89"/>
                        </a:cubicBezTo>
                        <a:cubicBezTo>
                          <a:pt x="126" y="89"/>
                          <a:pt x="126" y="89"/>
                          <a:pt x="126" y="89"/>
                        </a:cubicBezTo>
                        <a:cubicBezTo>
                          <a:pt x="125" y="90"/>
                          <a:pt x="125" y="90"/>
                          <a:pt x="125" y="90"/>
                        </a:cubicBezTo>
                        <a:cubicBezTo>
                          <a:pt x="126" y="91"/>
                          <a:pt x="126" y="91"/>
                          <a:pt x="126" y="91"/>
                        </a:cubicBezTo>
                        <a:cubicBezTo>
                          <a:pt x="127" y="91"/>
                          <a:pt x="127" y="91"/>
                          <a:pt x="127" y="91"/>
                        </a:cubicBezTo>
                        <a:cubicBezTo>
                          <a:pt x="129" y="92"/>
                          <a:pt x="129" y="92"/>
                          <a:pt x="129" y="92"/>
                        </a:cubicBezTo>
                        <a:cubicBezTo>
                          <a:pt x="129" y="93"/>
                          <a:pt x="129" y="93"/>
                          <a:pt x="129" y="93"/>
                        </a:cubicBezTo>
                        <a:cubicBezTo>
                          <a:pt x="130" y="93"/>
                          <a:pt x="130" y="93"/>
                          <a:pt x="130" y="93"/>
                        </a:cubicBezTo>
                        <a:cubicBezTo>
                          <a:pt x="131" y="94"/>
                          <a:pt x="131" y="94"/>
                          <a:pt x="131" y="94"/>
                        </a:cubicBezTo>
                        <a:cubicBezTo>
                          <a:pt x="131" y="94"/>
                          <a:pt x="131" y="94"/>
                          <a:pt x="131" y="94"/>
                        </a:cubicBezTo>
                        <a:cubicBezTo>
                          <a:pt x="132" y="93"/>
                          <a:pt x="132" y="93"/>
                          <a:pt x="132" y="93"/>
                        </a:cubicBezTo>
                        <a:cubicBezTo>
                          <a:pt x="133" y="93"/>
                          <a:pt x="133" y="93"/>
                          <a:pt x="133" y="93"/>
                        </a:cubicBezTo>
                        <a:cubicBezTo>
                          <a:pt x="134" y="93"/>
                          <a:pt x="134" y="93"/>
                          <a:pt x="134" y="93"/>
                        </a:cubicBezTo>
                        <a:cubicBezTo>
                          <a:pt x="135" y="92"/>
                          <a:pt x="135" y="92"/>
                          <a:pt x="135" y="92"/>
                        </a:cubicBezTo>
                        <a:cubicBezTo>
                          <a:pt x="136" y="91"/>
                          <a:pt x="136" y="91"/>
                          <a:pt x="136" y="91"/>
                        </a:cubicBezTo>
                        <a:cubicBezTo>
                          <a:pt x="137" y="90"/>
                          <a:pt x="137" y="90"/>
                          <a:pt x="137" y="90"/>
                        </a:cubicBezTo>
                        <a:cubicBezTo>
                          <a:pt x="137" y="90"/>
                          <a:pt x="137" y="90"/>
                          <a:pt x="137" y="90"/>
                        </a:cubicBezTo>
                        <a:cubicBezTo>
                          <a:pt x="138" y="89"/>
                          <a:pt x="138" y="89"/>
                          <a:pt x="138" y="89"/>
                        </a:cubicBezTo>
                        <a:cubicBezTo>
                          <a:pt x="139" y="88"/>
                          <a:pt x="139" y="88"/>
                          <a:pt x="139" y="88"/>
                        </a:cubicBezTo>
                        <a:cubicBezTo>
                          <a:pt x="140" y="88"/>
                          <a:pt x="140" y="88"/>
                          <a:pt x="140" y="88"/>
                        </a:cubicBezTo>
                        <a:cubicBezTo>
                          <a:pt x="141" y="87"/>
                          <a:pt x="141" y="87"/>
                          <a:pt x="141" y="87"/>
                        </a:cubicBezTo>
                        <a:cubicBezTo>
                          <a:pt x="142" y="87"/>
                          <a:pt x="142" y="87"/>
                          <a:pt x="142" y="87"/>
                        </a:cubicBezTo>
                        <a:cubicBezTo>
                          <a:pt x="142" y="87"/>
                          <a:pt x="142" y="87"/>
                          <a:pt x="142" y="87"/>
                        </a:cubicBezTo>
                        <a:cubicBezTo>
                          <a:pt x="144" y="87"/>
                          <a:pt x="144" y="87"/>
                          <a:pt x="144" y="87"/>
                        </a:cubicBezTo>
                        <a:cubicBezTo>
                          <a:pt x="144" y="88"/>
                          <a:pt x="144" y="88"/>
                          <a:pt x="144" y="88"/>
                        </a:cubicBezTo>
                        <a:cubicBezTo>
                          <a:pt x="144" y="88"/>
                          <a:pt x="144" y="88"/>
                          <a:pt x="144" y="88"/>
                        </a:cubicBezTo>
                        <a:cubicBezTo>
                          <a:pt x="144" y="89"/>
                          <a:pt x="144" y="89"/>
                          <a:pt x="144" y="89"/>
                        </a:cubicBezTo>
                        <a:cubicBezTo>
                          <a:pt x="143" y="90"/>
                          <a:pt x="143" y="90"/>
                          <a:pt x="143" y="90"/>
                        </a:cubicBezTo>
                        <a:cubicBezTo>
                          <a:pt x="141" y="91"/>
                          <a:pt x="141" y="91"/>
                          <a:pt x="141" y="91"/>
                        </a:cubicBezTo>
                        <a:cubicBezTo>
                          <a:pt x="141" y="92"/>
                          <a:pt x="141" y="92"/>
                          <a:pt x="141" y="92"/>
                        </a:cubicBezTo>
                        <a:cubicBezTo>
                          <a:pt x="140" y="92"/>
                          <a:pt x="140" y="92"/>
                          <a:pt x="140" y="92"/>
                        </a:cubicBezTo>
                        <a:cubicBezTo>
                          <a:pt x="139" y="93"/>
                          <a:pt x="139" y="93"/>
                          <a:pt x="139" y="93"/>
                        </a:cubicBezTo>
                        <a:cubicBezTo>
                          <a:pt x="138" y="94"/>
                          <a:pt x="138" y="94"/>
                          <a:pt x="138" y="94"/>
                        </a:cubicBezTo>
                        <a:cubicBezTo>
                          <a:pt x="138" y="94"/>
                          <a:pt x="138" y="94"/>
                          <a:pt x="138" y="94"/>
                        </a:cubicBezTo>
                        <a:cubicBezTo>
                          <a:pt x="137" y="94"/>
                          <a:pt x="137" y="94"/>
                          <a:pt x="137" y="94"/>
                        </a:cubicBezTo>
                        <a:cubicBezTo>
                          <a:pt x="136" y="94"/>
                          <a:pt x="136" y="94"/>
                          <a:pt x="136" y="94"/>
                        </a:cubicBezTo>
                        <a:cubicBezTo>
                          <a:pt x="136" y="94"/>
                          <a:pt x="136" y="94"/>
                          <a:pt x="136" y="94"/>
                        </a:cubicBezTo>
                        <a:cubicBezTo>
                          <a:pt x="135" y="94"/>
                          <a:pt x="135" y="94"/>
                          <a:pt x="135" y="94"/>
                        </a:cubicBezTo>
                        <a:cubicBezTo>
                          <a:pt x="135" y="95"/>
                          <a:pt x="135" y="95"/>
                          <a:pt x="135" y="95"/>
                        </a:cubicBezTo>
                        <a:cubicBezTo>
                          <a:pt x="136" y="96"/>
                          <a:pt x="136" y="96"/>
                          <a:pt x="136" y="96"/>
                        </a:cubicBezTo>
                        <a:cubicBezTo>
                          <a:pt x="135" y="97"/>
                          <a:pt x="135" y="97"/>
                          <a:pt x="135" y="97"/>
                        </a:cubicBezTo>
                        <a:cubicBezTo>
                          <a:pt x="134" y="97"/>
                          <a:pt x="134" y="97"/>
                          <a:pt x="134" y="97"/>
                        </a:cubicBezTo>
                        <a:cubicBezTo>
                          <a:pt x="134" y="97"/>
                          <a:pt x="134" y="97"/>
                          <a:pt x="134" y="97"/>
                        </a:cubicBezTo>
                        <a:cubicBezTo>
                          <a:pt x="133" y="98"/>
                          <a:pt x="133" y="98"/>
                          <a:pt x="133" y="98"/>
                        </a:cubicBezTo>
                        <a:cubicBezTo>
                          <a:pt x="133" y="99"/>
                          <a:pt x="133" y="99"/>
                          <a:pt x="133" y="99"/>
                        </a:cubicBezTo>
                        <a:cubicBezTo>
                          <a:pt x="133" y="99"/>
                          <a:pt x="133" y="99"/>
                          <a:pt x="133" y="99"/>
                        </a:cubicBezTo>
                        <a:cubicBezTo>
                          <a:pt x="134" y="99"/>
                          <a:pt x="134" y="99"/>
                          <a:pt x="134" y="99"/>
                        </a:cubicBezTo>
                        <a:cubicBezTo>
                          <a:pt x="135" y="99"/>
                          <a:pt x="135" y="99"/>
                          <a:pt x="135" y="99"/>
                        </a:cubicBezTo>
                        <a:cubicBezTo>
                          <a:pt x="135" y="98"/>
                          <a:pt x="135" y="98"/>
                          <a:pt x="135" y="98"/>
                        </a:cubicBezTo>
                        <a:cubicBezTo>
                          <a:pt x="135" y="98"/>
                          <a:pt x="135" y="98"/>
                          <a:pt x="135" y="98"/>
                        </a:cubicBezTo>
                        <a:cubicBezTo>
                          <a:pt x="135" y="98"/>
                          <a:pt x="135" y="98"/>
                          <a:pt x="135" y="98"/>
                        </a:cubicBezTo>
                        <a:cubicBezTo>
                          <a:pt x="136" y="97"/>
                          <a:pt x="136" y="97"/>
                          <a:pt x="136" y="97"/>
                        </a:cubicBezTo>
                        <a:cubicBezTo>
                          <a:pt x="137" y="97"/>
                          <a:pt x="137" y="97"/>
                          <a:pt x="137" y="97"/>
                        </a:cubicBezTo>
                        <a:cubicBezTo>
                          <a:pt x="137" y="96"/>
                          <a:pt x="137" y="96"/>
                          <a:pt x="137" y="96"/>
                        </a:cubicBezTo>
                        <a:cubicBezTo>
                          <a:pt x="138" y="96"/>
                          <a:pt x="138" y="96"/>
                          <a:pt x="138" y="96"/>
                        </a:cubicBezTo>
                        <a:cubicBezTo>
                          <a:pt x="139" y="96"/>
                          <a:pt x="139" y="96"/>
                          <a:pt x="139" y="96"/>
                        </a:cubicBezTo>
                        <a:cubicBezTo>
                          <a:pt x="140" y="95"/>
                          <a:pt x="140" y="95"/>
                          <a:pt x="140" y="95"/>
                        </a:cubicBezTo>
                        <a:cubicBezTo>
                          <a:pt x="141" y="95"/>
                          <a:pt x="141" y="95"/>
                          <a:pt x="141" y="95"/>
                        </a:cubicBezTo>
                        <a:cubicBezTo>
                          <a:pt x="142" y="94"/>
                          <a:pt x="142" y="94"/>
                          <a:pt x="142" y="94"/>
                        </a:cubicBezTo>
                        <a:cubicBezTo>
                          <a:pt x="143" y="93"/>
                          <a:pt x="143" y="93"/>
                          <a:pt x="143" y="93"/>
                        </a:cubicBezTo>
                        <a:cubicBezTo>
                          <a:pt x="144" y="93"/>
                          <a:pt x="144" y="93"/>
                          <a:pt x="144" y="93"/>
                        </a:cubicBezTo>
                        <a:cubicBezTo>
                          <a:pt x="144" y="93"/>
                          <a:pt x="144" y="93"/>
                          <a:pt x="144" y="93"/>
                        </a:cubicBezTo>
                        <a:cubicBezTo>
                          <a:pt x="145" y="92"/>
                          <a:pt x="145" y="92"/>
                          <a:pt x="145" y="92"/>
                        </a:cubicBezTo>
                        <a:cubicBezTo>
                          <a:pt x="146" y="92"/>
                          <a:pt x="146" y="92"/>
                          <a:pt x="146" y="92"/>
                        </a:cubicBezTo>
                        <a:cubicBezTo>
                          <a:pt x="147" y="92"/>
                          <a:pt x="147" y="92"/>
                          <a:pt x="147" y="92"/>
                        </a:cubicBezTo>
                        <a:cubicBezTo>
                          <a:pt x="148" y="92"/>
                          <a:pt x="148" y="92"/>
                          <a:pt x="148" y="92"/>
                        </a:cubicBezTo>
                        <a:cubicBezTo>
                          <a:pt x="148" y="92"/>
                          <a:pt x="148" y="92"/>
                          <a:pt x="148" y="92"/>
                        </a:cubicBezTo>
                        <a:cubicBezTo>
                          <a:pt x="149" y="93"/>
                          <a:pt x="149" y="93"/>
                          <a:pt x="149" y="93"/>
                        </a:cubicBezTo>
                        <a:cubicBezTo>
                          <a:pt x="149" y="91"/>
                          <a:pt x="149" y="91"/>
                          <a:pt x="149" y="91"/>
                        </a:cubicBezTo>
                        <a:cubicBezTo>
                          <a:pt x="149" y="90"/>
                          <a:pt x="149" y="90"/>
                          <a:pt x="149" y="90"/>
                        </a:cubicBezTo>
                        <a:cubicBezTo>
                          <a:pt x="149" y="90"/>
                          <a:pt x="149" y="90"/>
                          <a:pt x="149" y="90"/>
                        </a:cubicBezTo>
                        <a:cubicBezTo>
                          <a:pt x="148" y="89"/>
                          <a:pt x="148" y="89"/>
                          <a:pt x="148" y="89"/>
                        </a:cubicBezTo>
                        <a:cubicBezTo>
                          <a:pt x="147" y="89"/>
                          <a:pt x="147" y="89"/>
                          <a:pt x="147" y="89"/>
                        </a:cubicBezTo>
                        <a:cubicBezTo>
                          <a:pt x="147" y="88"/>
                          <a:pt x="147" y="88"/>
                          <a:pt x="147" y="88"/>
                        </a:cubicBezTo>
                        <a:cubicBezTo>
                          <a:pt x="147" y="88"/>
                          <a:pt x="147" y="88"/>
                          <a:pt x="147" y="88"/>
                        </a:cubicBezTo>
                        <a:cubicBezTo>
                          <a:pt x="147" y="87"/>
                          <a:pt x="147" y="87"/>
                          <a:pt x="147" y="87"/>
                        </a:cubicBezTo>
                        <a:cubicBezTo>
                          <a:pt x="148" y="87"/>
                          <a:pt x="148" y="87"/>
                          <a:pt x="148" y="87"/>
                        </a:cubicBezTo>
                        <a:cubicBezTo>
                          <a:pt x="148" y="87"/>
                          <a:pt x="148" y="87"/>
                          <a:pt x="148" y="87"/>
                        </a:cubicBezTo>
                        <a:cubicBezTo>
                          <a:pt x="149" y="87"/>
                          <a:pt x="149" y="87"/>
                          <a:pt x="149" y="87"/>
                        </a:cubicBezTo>
                        <a:cubicBezTo>
                          <a:pt x="150" y="87"/>
                          <a:pt x="150" y="87"/>
                          <a:pt x="150" y="87"/>
                        </a:cubicBezTo>
                        <a:cubicBezTo>
                          <a:pt x="150" y="87"/>
                          <a:pt x="150" y="87"/>
                          <a:pt x="150" y="87"/>
                        </a:cubicBezTo>
                        <a:cubicBezTo>
                          <a:pt x="150" y="87"/>
                          <a:pt x="150" y="87"/>
                          <a:pt x="150" y="87"/>
                        </a:cubicBezTo>
                        <a:cubicBezTo>
                          <a:pt x="150" y="86"/>
                          <a:pt x="150" y="86"/>
                          <a:pt x="150" y="86"/>
                        </a:cubicBezTo>
                        <a:cubicBezTo>
                          <a:pt x="150" y="86"/>
                          <a:pt x="150" y="86"/>
                          <a:pt x="150" y="86"/>
                        </a:cubicBezTo>
                        <a:cubicBezTo>
                          <a:pt x="151" y="86"/>
                          <a:pt x="151" y="86"/>
                          <a:pt x="151" y="86"/>
                        </a:cubicBezTo>
                        <a:cubicBezTo>
                          <a:pt x="151" y="86"/>
                          <a:pt x="151" y="86"/>
                          <a:pt x="151" y="86"/>
                        </a:cubicBezTo>
                        <a:cubicBezTo>
                          <a:pt x="152" y="86"/>
                          <a:pt x="152" y="86"/>
                          <a:pt x="152" y="86"/>
                        </a:cubicBezTo>
                        <a:cubicBezTo>
                          <a:pt x="153" y="87"/>
                          <a:pt x="153" y="87"/>
                          <a:pt x="153" y="87"/>
                        </a:cubicBezTo>
                        <a:cubicBezTo>
                          <a:pt x="153" y="86"/>
                          <a:pt x="153" y="86"/>
                          <a:pt x="153" y="86"/>
                        </a:cubicBezTo>
                        <a:cubicBezTo>
                          <a:pt x="154" y="87"/>
                          <a:pt x="154" y="87"/>
                          <a:pt x="154" y="87"/>
                        </a:cubicBezTo>
                        <a:cubicBezTo>
                          <a:pt x="155" y="88"/>
                          <a:pt x="155" y="88"/>
                          <a:pt x="155" y="88"/>
                        </a:cubicBezTo>
                        <a:cubicBezTo>
                          <a:pt x="154" y="88"/>
                          <a:pt x="154" y="88"/>
                          <a:pt x="154" y="88"/>
                        </a:cubicBezTo>
                        <a:cubicBezTo>
                          <a:pt x="155" y="89"/>
                          <a:pt x="155" y="89"/>
                          <a:pt x="155" y="89"/>
                        </a:cubicBezTo>
                        <a:cubicBezTo>
                          <a:pt x="156" y="90"/>
                          <a:pt x="156" y="90"/>
                          <a:pt x="156" y="90"/>
                        </a:cubicBezTo>
                        <a:cubicBezTo>
                          <a:pt x="156" y="90"/>
                          <a:pt x="156" y="90"/>
                          <a:pt x="156" y="90"/>
                        </a:cubicBezTo>
                        <a:cubicBezTo>
                          <a:pt x="156" y="89"/>
                          <a:pt x="156" y="89"/>
                          <a:pt x="156" y="89"/>
                        </a:cubicBezTo>
                        <a:cubicBezTo>
                          <a:pt x="157" y="89"/>
                          <a:pt x="157" y="89"/>
                          <a:pt x="157" y="89"/>
                        </a:cubicBezTo>
                        <a:cubicBezTo>
                          <a:pt x="157" y="89"/>
                          <a:pt x="157" y="89"/>
                          <a:pt x="157" y="89"/>
                        </a:cubicBezTo>
                        <a:cubicBezTo>
                          <a:pt x="158" y="90"/>
                          <a:pt x="158" y="90"/>
                          <a:pt x="158" y="90"/>
                        </a:cubicBezTo>
                        <a:cubicBezTo>
                          <a:pt x="158" y="90"/>
                          <a:pt x="158" y="90"/>
                          <a:pt x="158" y="90"/>
                        </a:cubicBezTo>
                        <a:cubicBezTo>
                          <a:pt x="159" y="90"/>
                          <a:pt x="159" y="90"/>
                          <a:pt x="159" y="90"/>
                        </a:cubicBezTo>
                        <a:cubicBezTo>
                          <a:pt x="157" y="90"/>
                          <a:pt x="157" y="90"/>
                          <a:pt x="157" y="90"/>
                        </a:cubicBezTo>
                        <a:cubicBezTo>
                          <a:pt x="157" y="91"/>
                          <a:pt x="157" y="91"/>
                          <a:pt x="157" y="91"/>
                        </a:cubicBezTo>
                        <a:cubicBezTo>
                          <a:pt x="158" y="91"/>
                          <a:pt x="158" y="91"/>
                          <a:pt x="158" y="91"/>
                        </a:cubicBezTo>
                        <a:cubicBezTo>
                          <a:pt x="158" y="92"/>
                          <a:pt x="158" y="92"/>
                          <a:pt x="158" y="92"/>
                        </a:cubicBezTo>
                        <a:cubicBezTo>
                          <a:pt x="157" y="92"/>
                          <a:pt x="157" y="92"/>
                          <a:pt x="157" y="92"/>
                        </a:cubicBezTo>
                        <a:cubicBezTo>
                          <a:pt x="157" y="92"/>
                          <a:pt x="157" y="92"/>
                          <a:pt x="157" y="92"/>
                        </a:cubicBezTo>
                        <a:cubicBezTo>
                          <a:pt x="156" y="93"/>
                          <a:pt x="156" y="93"/>
                          <a:pt x="156" y="93"/>
                        </a:cubicBezTo>
                        <a:cubicBezTo>
                          <a:pt x="156" y="93"/>
                          <a:pt x="156" y="93"/>
                          <a:pt x="156" y="93"/>
                        </a:cubicBezTo>
                        <a:cubicBezTo>
                          <a:pt x="155" y="93"/>
                          <a:pt x="155" y="93"/>
                          <a:pt x="155" y="93"/>
                        </a:cubicBezTo>
                        <a:cubicBezTo>
                          <a:pt x="154" y="94"/>
                          <a:pt x="154" y="94"/>
                          <a:pt x="154" y="94"/>
                        </a:cubicBezTo>
                        <a:cubicBezTo>
                          <a:pt x="154" y="93"/>
                          <a:pt x="154" y="93"/>
                          <a:pt x="154" y="93"/>
                        </a:cubicBezTo>
                        <a:cubicBezTo>
                          <a:pt x="153" y="93"/>
                          <a:pt x="153" y="93"/>
                          <a:pt x="153" y="93"/>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1" y="96"/>
                          <a:pt x="151" y="96"/>
                          <a:pt x="151" y="96"/>
                        </a:cubicBezTo>
                        <a:cubicBezTo>
                          <a:pt x="150" y="97"/>
                          <a:pt x="150" y="97"/>
                          <a:pt x="150" y="97"/>
                        </a:cubicBezTo>
                        <a:cubicBezTo>
                          <a:pt x="150" y="98"/>
                          <a:pt x="150" y="98"/>
                          <a:pt x="150" y="98"/>
                        </a:cubicBezTo>
                        <a:cubicBezTo>
                          <a:pt x="150" y="99"/>
                          <a:pt x="150" y="99"/>
                          <a:pt x="150" y="99"/>
                        </a:cubicBezTo>
                        <a:cubicBezTo>
                          <a:pt x="151" y="101"/>
                          <a:pt x="151" y="101"/>
                          <a:pt x="151" y="101"/>
                        </a:cubicBezTo>
                        <a:cubicBezTo>
                          <a:pt x="152" y="101"/>
                          <a:pt x="152" y="101"/>
                          <a:pt x="152" y="101"/>
                        </a:cubicBezTo>
                        <a:cubicBezTo>
                          <a:pt x="154" y="100"/>
                          <a:pt x="154" y="100"/>
                          <a:pt x="154" y="100"/>
                        </a:cubicBezTo>
                        <a:cubicBezTo>
                          <a:pt x="154" y="101"/>
                          <a:pt x="154" y="101"/>
                          <a:pt x="154" y="101"/>
                        </a:cubicBezTo>
                        <a:cubicBezTo>
                          <a:pt x="152" y="102"/>
                          <a:pt x="152" y="102"/>
                          <a:pt x="152" y="102"/>
                        </a:cubicBezTo>
                        <a:cubicBezTo>
                          <a:pt x="152" y="103"/>
                          <a:pt x="152" y="103"/>
                          <a:pt x="152" y="103"/>
                        </a:cubicBezTo>
                        <a:cubicBezTo>
                          <a:pt x="151" y="104"/>
                          <a:pt x="151" y="104"/>
                          <a:pt x="151" y="104"/>
                        </a:cubicBezTo>
                        <a:cubicBezTo>
                          <a:pt x="151" y="103"/>
                          <a:pt x="151" y="103"/>
                          <a:pt x="151" y="103"/>
                        </a:cubicBezTo>
                        <a:cubicBezTo>
                          <a:pt x="151" y="103"/>
                          <a:pt x="151" y="103"/>
                          <a:pt x="151" y="103"/>
                        </a:cubicBezTo>
                        <a:cubicBezTo>
                          <a:pt x="150" y="104"/>
                          <a:pt x="150" y="104"/>
                          <a:pt x="150" y="104"/>
                        </a:cubicBezTo>
                        <a:cubicBezTo>
                          <a:pt x="151" y="105"/>
                          <a:pt x="151" y="105"/>
                          <a:pt x="151" y="105"/>
                        </a:cubicBezTo>
                        <a:cubicBezTo>
                          <a:pt x="152" y="105"/>
                          <a:pt x="152" y="105"/>
                          <a:pt x="152" y="105"/>
                        </a:cubicBezTo>
                        <a:close/>
                        <a:moveTo>
                          <a:pt x="256" y="111"/>
                        </a:moveTo>
                        <a:cubicBezTo>
                          <a:pt x="255" y="111"/>
                          <a:pt x="255" y="111"/>
                          <a:pt x="255" y="111"/>
                        </a:cubicBezTo>
                        <a:cubicBezTo>
                          <a:pt x="255" y="112"/>
                          <a:pt x="255" y="112"/>
                          <a:pt x="255" y="112"/>
                        </a:cubicBezTo>
                        <a:cubicBezTo>
                          <a:pt x="256" y="113"/>
                          <a:pt x="256" y="113"/>
                          <a:pt x="256" y="113"/>
                        </a:cubicBezTo>
                        <a:cubicBezTo>
                          <a:pt x="256" y="113"/>
                          <a:pt x="256" y="113"/>
                          <a:pt x="256" y="113"/>
                        </a:cubicBezTo>
                        <a:cubicBezTo>
                          <a:pt x="256" y="113"/>
                          <a:pt x="256" y="113"/>
                          <a:pt x="256" y="113"/>
                        </a:cubicBezTo>
                        <a:cubicBezTo>
                          <a:pt x="257" y="113"/>
                          <a:pt x="257" y="113"/>
                          <a:pt x="257" y="113"/>
                        </a:cubicBezTo>
                        <a:cubicBezTo>
                          <a:pt x="258" y="111"/>
                          <a:pt x="258" y="111"/>
                          <a:pt x="258" y="111"/>
                        </a:cubicBezTo>
                        <a:cubicBezTo>
                          <a:pt x="258" y="109"/>
                          <a:pt x="258" y="109"/>
                          <a:pt x="258" y="109"/>
                        </a:cubicBezTo>
                        <a:cubicBezTo>
                          <a:pt x="257" y="109"/>
                          <a:pt x="257" y="109"/>
                          <a:pt x="257" y="109"/>
                        </a:cubicBezTo>
                        <a:cubicBezTo>
                          <a:pt x="257" y="109"/>
                          <a:pt x="257" y="109"/>
                          <a:pt x="257" y="109"/>
                        </a:cubicBezTo>
                        <a:cubicBezTo>
                          <a:pt x="257" y="110"/>
                          <a:pt x="257" y="110"/>
                          <a:pt x="257" y="110"/>
                        </a:cubicBezTo>
                        <a:cubicBezTo>
                          <a:pt x="257" y="110"/>
                          <a:pt x="257" y="110"/>
                          <a:pt x="257" y="110"/>
                        </a:cubicBezTo>
                        <a:cubicBezTo>
                          <a:pt x="256" y="109"/>
                          <a:pt x="256" y="109"/>
                          <a:pt x="256" y="109"/>
                        </a:cubicBezTo>
                        <a:cubicBezTo>
                          <a:pt x="256" y="109"/>
                          <a:pt x="256" y="109"/>
                          <a:pt x="256" y="109"/>
                        </a:cubicBezTo>
                        <a:cubicBezTo>
                          <a:pt x="255" y="108"/>
                          <a:pt x="255" y="108"/>
                          <a:pt x="255" y="108"/>
                        </a:cubicBezTo>
                        <a:cubicBezTo>
                          <a:pt x="255" y="108"/>
                          <a:pt x="255" y="108"/>
                          <a:pt x="255" y="108"/>
                        </a:cubicBezTo>
                        <a:cubicBezTo>
                          <a:pt x="255" y="109"/>
                          <a:pt x="255" y="109"/>
                          <a:pt x="255" y="109"/>
                        </a:cubicBezTo>
                        <a:cubicBezTo>
                          <a:pt x="255" y="109"/>
                          <a:pt x="255" y="109"/>
                          <a:pt x="255" y="109"/>
                        </a:cubicBezTo>
                        <a:cubicBezTo>
                          <a:pt x="255" y="110"/>
                          <a:pt x="255" y="110"/>
                          <a:pt x="255" y="110"/>
                        </a:cubicBezTo>
                        <a:cubicBezTo>
                          <a:pt x="255" y="110"/>
                          <a:pt x="255" y="110"/>
                          <a:pt x="255" y="110"/>
                        </a:cubicBezTo>
                        <a:cubicBezTo>
                          <a:pt x="256" y="111"/>
                          <a:pt x="256" y="111"/>
                          <a:pt x="256" y="111"/>
                        </a:cubicBezTo>
                        <a:cubicBezTo>
                          <a:pt x="256" y="111"/>
                          <a:pt x="256" y="111"/>
                          <a:pt x="256" y="111"/>
                        </a:cubicBezTo>
                        <a:close/>
                        <a:moveTo>
                          <a:pt x="263" y="111"/>
                        </a:moveTo>
                        <a:cubicBezTo>
                          <a:pt x="264" y="112"/>
                          <a:pt x="264" y="112"/>
                          <a:pt x="264" y="112"/>
                        </a:cubicBezTo>
                        <a:cubicBezTo>
                          <a:pt x="264" y="113"/>
                          <a:pt x="264" y="113"/>
                          <a:pt x="264" y="113"/>
                        </a:cubicBezTo>
                        <a:cubicBezTo>
                          <a:pt x="265" y="112"/>
                          <a:pt x="265" y="112"/>
                          <a:pt x="265" y="112"/>
                        </a:cubicBezTo>
                        <a:cubicBezTo>
                          <a:pt x="266" y="111"/>
                          <a:pt x="266" y="111"/>
                          <a:pt x="266" y="111"/>
                        </a:cubicBezTo>
                        <a:cubicBezTo>
                          <a:pt x="265" y="111"/>
                          <a:pt x="265" y="111"/>
                          <a:pt x="265" y="111"/>
                        </a:cubicBezTo>
                        <a:cubicBezTo>
                          <a:pt x="265" y="110"/>
                          <a:pt x="265" y="110"/>
                          <a:pt x="265" y="110"/>
                        </a:cubicBezTo>
                        <a:cubicBezTo>
                          <a:pt x="264" y="110"/>
                          <a:pt x="264" y="110"/>
                          <a:pt x="264" y="110"/>
                        </a:cubicBezTo>
                        <a:cubicBezTo>
                          <a:pt x="264" y="110"/>
                          <a:pt x="264" y="110"/>
                          <a:pt x="264" y="110"/>
                        </a:cubicBezTo>
                        <a:lnTo>
                          <a:pt x="263" y="111"/>
                        </a:lnTo>
                        <a:close/>
                        <a:moveTo>
                          <a:pt x="190" y="112"/>
                        </a:moveTo>
                        <a:cubicBezTo>
                          <a:pt x="191" y="113"/>
                          <a:pt x="191" y="113"/>
                          <a:pt x="191" y="113"/>
                        </a:cubicBezTo>
                        <a:cubicBezTo>
                          <a:pt x="192" y="112"/>
                          <a:pt x="192" y="112"/>
                          <a:pt x="192" y="112"/>
                        </a:cubicBezTo>
                        <a:cubicBezTo>
                          <a:pt x="193" y="112"/>
                          <a:pt x="193" y="112"/>
                          <a:pt x="193" y="112"/>
                        </a:cubicBezTo>
                        <a:cubicBezTo>
                          <a:pt x="193" y="111"/>
                          <a:pt x="193" y="111"/>
                          <a:pt x="193" y="111"/>
                        </a:cubicBezTo>
                        <a:cubicBezTo>
                          <a:pt x="193" y="111"/>
                          <a:pt x="193" y="111"/>
                          <a:pt x="193" y="111"/>
                        </a:cubicBezTo>
                        <a:cubicBezTo>
                          <a:pt x="193" y="111"/>
                          <a:pt x="193" y="111"/>
                          <a:pt x="193" y="111"/>
                        </a:cubicBezTo>
                        <a:cubicBezTo>
                          <a:pt x="194" y="110"/>
                          <a:pt x="194" y="110"/>
                          <a:pt x="194" y="110"/>
                        </a:cubicBezTo>
                        <a:cubicBezTo>
                          <a:pt x="195" y="109"/>
                          <a:pt x="195" y="109"/>
                          <a:pt x="195" y="109"/>
                        </a:cubicBezTo>
                        <a:cubicBezTo>
                          <a:pt x="194" y="108"/>
                          <a:pt x="194" y="108"/>
                          <a:pt x="194" y="108"/>
                        </a:cubicBezTo>
                        <a:cubicBezTo>
                          <a:pt x="194" y="108"/>
                          <a:pt x="194" y="108"/>
                          <a:pt x="194" y="108"/>
                        </a:cubicBezTo>
                        <a:cubicBezTo>
                          <a:pt x="193" y="109"/>
                          <a:pt x="193" y="109"/>
                          <a:pt x="193" y="109"/>
                        </a:cubicBezTo>
                        <a:cubicBezTo>
                          <a:pt x="193" y="110"/>
                          <a:pt x="193" y="110"/>
                          <a:pt x="193" y="110"/>
                        </a:cubicBezTo>
                        <a:cubicBezTo>
                          <a:pt x="192" y="110"/>
                          <a:pt x="192" y="110"/>
                          <a:pt x="192" y="110"/>
                        </a:cubicBezTo>
                        <a:cubicBezTo>
                          <a:pt x="192" y="109"/>
                          <a:pt x="192" y="109"/>
                          <a:pt x="192" y="109"/>
                        </a:cubicBezTo>
                        <a:cubicBezTo>
                          <a:pt x="192" y="108"/>
                          <a:pt x="192" y="108"/>
                          <a:pt x="192" y="108"/>
                        </a:cubicBezTo>
                        <a:cubicBezTo>
                          <a:pt x="190" y="108"/>
                          <a:pt x="190" y="108"/>
                          <a:pt x="190" y="108"/>
                        </a:cubicBezTo>
                        <a:cubicBezTo>
                          <a:pt x="190" y="109"/>
                          <a:pt x="190" y="109"/>
                          <a:pt x="190" y="109"/>
                        </a:cubicBezTo>
                        <a:cubicBezTo>
                          <a:pt x="190" y="110"/>
                          <a:pt x="190" y="110"/>
                          <a:pt x="190" y="110"/>
                        </a:cubicBezTo>
                        <a:cubicBezTo>
                          <a:pt x="190" y="110"/>
                          <a:pt x="190" y="110"/>
                          <a:pt x="190" y="110"/>
                        </a:cubicBezTo>
                        <a:cubicBezTo>
                          <a:pt x="189" y="109"/>
                          <a:pt x="189" y="109"/>
                          <a:pt x="189" y="109"/>
                        </a:cubicBezTo>
                        <a:cubicBezTo>
                          <a:pt x="188" y="109"/>
                          <a:pt x="188" y="109"/>
                          <a:pt x="188" y="109"/>
                        </a:cubicBezTo>
                        <a:cubicBezTo>
                          <a:pt x="187" y="109"/>
                          <a:pt x="187" y="109"/>
                          <a:pt x="187" y="109"/>
                        </a:cubicBezTo>
                        <a:cubicBezTo>
                          <a:pt x="187" y="109"/>
                          <a:pt x="187" y="109"/>
                          <a:pt x="187" y="109"/>
                        </a:cubicBezTo>
                        <a:cubicBezTo>
                          <a:pt x="186" y="110"/>
                          <a:pt x="186" y="110"/>
                          <a:pt x="186" y="110"/>
                        </a:cubicBezTo>
                        <a:cubicBezTo>
                          <a:pt x="188" y="110"/>
                          <a:pt x="188" y="110"/>
                          <a:pt x="188" y="110"/>
                        </a:cubicBezTo>
                        <a:cubicBezTo>
                          <a:pt x="188" y="111"/>
                          <a:pt x="188" y="111"/>
                          <a:pt x="188" y="111"/>
                        </a:cubicBezTo>
                        <a:cubicBezTo>
                          <a:pt x="189" y="111"/>
                          <a:pt x="189" y="111"/>
                          <a:pt x="189" y="111"/>
                        </a:cubicBezTo>
                        <a:cubicBezTo>
                          <a:pt x="189" y="111"/>
                          <a:pt x="189" y="111"/>
                          <a:pt x="189" y="111"/>
                        </a:cubicBezTo>
                        <a:cubicBezTo>
                          <a:pt x="188" y="111"/>
                          <a:pt x="188" y="111"/>
                          <a:pt x="188" y="111"/>
                        </a:cubicBezTo>
                        <a:cubicBezTo>
                          <a:pt x="187" y="111"/>
                          <a:pt x="187" y="111"/>
                          <a:pt x="187" y="111"/>
                        </a:cubicBezTo>
                        <a:cubicBezTo>
                          <a:pt x="187" y="111"/>
                          <a:pt x="187" y="111"/>
                          <a:pt x="187" y="111"/>
                        </a:cubicBezTo>
                        <a:cubicBezTo>
                          <a:pt x="187" y="112"/>
                          <a:pt x="187" y="112"/>
                          <a:pt x="187" y="112"/>
                        </a:cubicBezTo>
                        <a:cubicBezTo>
                          <a:pt x="189" y="112"/>
                          <a:pt x="189" y="112"/>
                          <a:pt x="189" y="112"/>
                        </a:cubicBezTo>
                        <a:lnTo>
                          <a:pt x="190" y="112"/>
                        </a:lnTo>
                        <a:close/>
                        <a:moveTo>
                          <a:pt x="309" y="109"/>
                        </a:moveTo>
                        <a:cubicBezTo>
                          <a:pt x="308" y="109"/>
                          <a:pt x="308" y="109"/>
                          <a:pt x="308" y="109"/>
                        </a:cubicBezTo>
                        <a:cubicBezTo>
                          <a:pt x="308" y="110"/>
                          <a:pt x="308" y="110"/>
                          <a:pt x="308" y="110"/>
                        </a:cubicBezTo>
                        <a:cubicBezTo>
                          <a:pt x="308" y="110"/>
                          <a:pt x="308" y="110"/>
                          <a:pt x="308" y="110"/>
                        </a:cubicBezTo>
                        <a:cubicBezTo>
                          <a:pt x="309" y="110"/>
                          <a:pt x="309" y="110"/>
                          <a:pt x="309" y="110"/>
                        </a:cubicBezTo>
                        <a:cubicBezTo>
                          <a:pt x="310" y="110"/>
                          <a:pt x="310" y="110"/>
                          <a:pt x="310" y="110"/>
                        </a:cubicBezTo>
                        <a:cubicBezTo>
                          <a:pt x="312" y="109"/>
                          <a:pt x="312" y="109"/>
                          <a:pt x="312" y="109"/>
                        </a:cubicBezTo>
                        <a:cubicBezTo>
                          <a:pt x="312" y="109"/>
                          <a:pt x="312" y="109"/>
                          <a:pt x="312" y="109"/>
                        </a:cubicBezTo>
                        <a:cubicBezTo>
                          <a:pt x="312" y="109"/>
                          <a:pt x="313" y="109"/>
                          <a:pt x="313" y="109"/>
                        </a:cubicBezTo>
                        <a:cubicBezTo>
                          <a:pt x="314" y="109"/>
                          <a:pt x="314" y="109"/>
                          <a:pt x="314" y="109"/>
                        </a:cubicBezTo>
                        <a:cubicBezTo>
                          <a:pt x="315" y="108"/>
                          <a:pt x="315" y="108"/>
                          <a:pt x="315" y="108"/>
                        </a:cubicBezTo>
                        <a:cubicBezTo>
                          <a:pt x="315" y="107"/>
                          <a:pt x="315" y="107"/>
                          <a:pt x="315" y="107"/>
                        </a:cubicBezTo>
                        <a:cubicBezTo>
                          <a:pt x="315" y="106"/>
                          <a:pt x="315" y="106"/>
                          <a:pt x="315" y="106"/>
                        </a:cubicBezTo>
                        <a:cubicBezTo>
                          <a:pt x="316" y="106"/>
                          <a:pt x="316" y="106"/>
                          <a:pt x="316" y="106"/>
                        </a:cubicBezTo>
                        <a:cubicBezTo>
                          <a:pt x="316" y="105"/>
                          <a:pt x="316" y="105"/>
                          <a:pt x="316" y="105"/>
                        </a:cubicBezTo>
                        <a:cubicBezTo>
                          <a:pt x="316" y="105"/>
                          <a:pt x="316" y="105"/>
                          <a:pt x="316" y="105"/>
                        </a:cubicBezTo>
                        <a:cubicBezTo>
                          <a:pt x="315" y="105"/>
                          <a:pt x="315" y="105"/>
                          <a:pt x="315" y="105"/>
                        </a:cubicBezTo>
                        <a:cubicBezTo>
                          <a:pt x="314" y="106"/>
                          <a:pt x="314" y="106"/>
                          <a:pt x="314" y="106"/>
                        </a:cubicBezTo>
                        <a:cubicBezTo>
                          <a:pt x="314" y="107"/>
                          <a:pt x="314" y="107"/>
                          <a:pt x="314" y="107"/>
                        </a:cubicBezTo>
                        <a:cubicBezTo>
                          <a:pt x="314" y="107"/>
                          <a:pt x="314" y="107"/>
                          <a:pt x="314" y="107"/>
                        </a:cubicBezTo>
                        <a:cubicBezTo>
                          <a:pt x="314" y="107"/>
                          <a:pt x="314" y="107"/>
                          <a:pt x="314" y="107"/>
                        </a:cubicBezTo>
                        <a:cubicBezTo>
                          <a:pt x="313" y="108"/>
                          <a:pt x="313" y="108"/>
                          <a:pt x="313" y="108"/>
                        </a:cubicBezTo>
                        <a:cubicBezTo>
                          <a:pt x="311" y="109"/>
                          <a:pt x="311" y="109"/>
                          <a:pt x="311" y="109"/>
                        </a:cubicBezTo>
                        <a:cubicBezTo>
                          <a:pt x="310" y="109"/>
                          <a:pt x="310" y="109"/>
                          <a:pt x="310" y="109"/>
                        </a:cubicBezTo>
                        <a:cubicBezTo>
                          <a:pt x="310" y="108"/>
                          <a:pt x="310" y="108"/>
                          <a:pt x="310" y="108"/>
                        </a:cubicBezTo>
                        <a:cubicBezTo>
                          <a:pt x="309" y="108"/>
                          <a:pt x="309" y="108"/>
                          <a:pt x="309" y="108"/>
                        </a:cubicBezTo>
                        <a:lnTo>
                          <a:pt x="309" y="109"/>
                        </a:lnTo>
                        <a:close/>
                        <a:moveTo>
                          <a:pt x="141" y="108"/>
                        </a:moveTo>
                        <a:cubicBezTo>
                          <a:pt x="140" y="108"/>
                          <a:pt x="140" y="108"/>
                          <a:pt x="140" y="108"/>
                        </a:cubicBezTo>
                        <a:cubicBezTo>
                          <a:pt x="140" y="108"/>
                          <a:pt x="140" y="108"/>
                          <a:pt x="140" y="108"/>
                        </a:cubicBezTo>
                        <a:cubicBezTo>
                          <a:pt x="139" y="108"/>
                          <a:pt x="139" y="108"/>
                          <a:pt x="139" y="108"/>
                        </a:cubicBezTo>
                        <a:cubicBezTo>
                          <a:pt x="141" y="110"/>
                          <a:pt x="141" y="110"/>
                          <a:pt x="141" y="110"/>
                        </a:cubicBezTo>
                        <a:cubicBezTo>
                          <a:pt x="142" y="110"/>
                          <a:pt x="142" y="110"/>
                          <a:pt x="142" y="110"/>
                        </a:cubicBezTo>
                        <a:cubicBezTo>
                          <a:pt x="143" y="110"/>
                          <a:pt x="143" y="110"/>
                          <a:pt x="143" y="110"/>
                        </a:cubicBezTo>
                        <a:cubicBezTo>
                          <a:pt x="144" y="110"/>
                          <a:pt x="144" y="110"/>
                          <a:pt x="144" y="110"/>
                        </a:cubicBezTo>
                        <a:cubicBezTo>
                          <a:pt x="144" y="110"/>
                          <a:pt x="144" y="110"/>
                          <a:pt x="144" y="110"/>
                        </a:cubicBezTo>
                        <a:cubicBezTo>
                          <a:pt x="143" y="109"/>
                          <a:pt x="143" y="109"/>
                          <a:pt x="143" y="109"/>
                        </a:cubicBezTo>
                        <a:cubicBezTo>
                          <a:pt x="143" y="108"/>
                          <a:pt x="143" y="108"/>
                          <a:pt x="143" y="108"/>
                        </a:cubicBezTo>
                        <a:cubicBezTo>
                          <a:pt x="141" y="107"/>
                          <a:pt x="141" y="107"/>
                          <a:pt x="141" y="107"/>
                        </a:cubicBezTo>
                        <a:lnTo>
                          <a:pt x="141" y="108"/>
                        </a:lnTo>
                        <a:close/>
                        <a:moveTo>
                          <a:pt x="259" y="108"/>
                        </a:moveTo>
                        <a:cubicBezTo>
                          <a:pt x="259" y="110"/>
                          <a:pt x="259" y="110"/>
                          <a:pt x="259" y="110"/>
                        </a:cubicBezTo>
                        <a:cubicBezTo>
                          <a:pt x="260" y="110"/>
                          <a:pt x="260" y="110"/>
                          <a:pt x="260" y="110"/>
                        </a:cubicBezTo>
                        <a:cubicBezTo>
                          <a:pt x="260" y="110"/>
                          <a:pt x="260" y="110"/>
                          <a:pt x="260" y="110"/>
                        </a:cubicBezTo>
                        <a:cubicBezTo>
                          <a:pt x="261" y="108"/>
                          <a:pt x="261" y="108"/>
                          <a:pt x="261" y="108"/>
                        </a:cubicBezTo>
                        <a:cubicBezTo>
                          <a:pt x="260" y="108"/>
                          <a:pt x="260" y="108"/>
                          <a:pt x="260" y="108"/>
                        </a:cubicBezTo>
                        <a:cubicBezTo>
                          <a:pt x="260" y="107"/>
                          <a:pt x="260" y="107"/>
                          <a:pt x="260" y="107"/>
                        </a:cubicBezTo>
                        <a:lnTo>
                          <a:pt x="259" y="108"/>
                        </a:lnTo>
                        <a:close/>
                        <a:moveTo>
                          <a:pt x="179" y="101"/>
                        </a:moveTo>
                        <a:cubicBezTo>
                          <a:pt x="180" y="102"/>
                          <a:pt x="180" y="102"/>
                          <a:pt x="180" y="102"/>
                        </a:cubicBezTo>
                        <a:cubicBezTo>
                          <a:pt x="181" y="102"/>
                          <a:pt x="181" y="102"/>
                          <a:pt x="181" y="102"/>
                        </a:cubicBezTo>
                        <a:cubicBezTo>
                          <a:pt x="183" y="102"/>
                          <a:pt x="183" y="102"/>
                          <a:pt x="183" y="102"/>
                        </a:cubicBezTo>
                        <a:cubicBezTo>
                          <a:pt x="183" y="103"/>
                          <a:pt x="183" y="103"/>
                          <a:pt x="183" y="103"/>
                        </a:cubicBezTo>
                        <a:cubicBezTo>
                          <a:pt x="183" y="103"/>
                          <a:pt x="183" y="103"/>
                          <a:pt x="183" y="103"/>
                        </a:cubicBezTo>
                        <a:cubicBezTo>
                          <a:pt x="183" y="104"/>
                          <a:pt x="183" y="104"/>
                          <a:pt x="183" y="104"/>
                        </a:cubicBezTo>
                        <a:cubicBezTo>
                          <a:pt x="183" y="105"/>
                          <a:pt x="183" y="105"/>
                          <a:pt x="183" y="105"/>
                        </a:cubicBezTo>
                        <a:cubicBezTo>
                          <a:pt x="182" y="106"/>
                          <a:pt x="182" y="106"/>
                          <a:pt x="182" y="106"/>
                        </a:cubicBezTo>
                        <a:cubicBezTo>
                          <a:pt x="183" y="107"/>
                          <a:pt x="183" y="107"/>
                          <a:pt x="183" y="107"/>
                        </a:cubicBezTo>
                        <a:cubicBezTo>
                          <a:pt x="184" y="108"/>
                          <a:pt x="184" y="108"/>
                          <a:pt x="184" y="108"/>
                        </a:cubicBezTo>
                        <a:cubicBezTo>
                          <a:pt x="184" y="109"/>
                          <a:pt x="184" y="109"/>
                          <a:pt x="184" y="109"/>
                        </a:cubicBezTo>
                        <a:cubicBezTo>
                          <a:pt x="185" y="109"/>
                          <a:pt x="185" y="109"/>
                          <a:pt x="185" y="109"/>
                        </a:cubicBezTo>
                        <a:cubicBezTo>
                          <a:pt x="187" y="110"/>
                          <a:pt x="187" y="110"/>
                          <a:pt x="187" y="110"/>
                        </a:cubicBezTo>
                        <a:cubicBezTo>
                          <a:pt x="186" y="109"/>
                          <a:pt x="186" y="109"/>
                          <a:pt x="186" y="109"/>
                        </a:cubicBezTo>
                        <a:cubicBezTo>
                          <a:pt x="185" y="109"/>
                          <a:pt x="185" y="109"/>
                          <a:pt x="185" y="109"/>
                        </a:cubicBezTo>
                        <a:cubicBezTo>
                          <a:pt x="185" y="108"/>
                          <a:pt x="185" y="108"/>
                          <a:pt x="185" y="108"/>
                        </a:cubicBezTo>
                        <a:cubicBezTo>
                          <a:pt x="185" y="107"/>
                          <a:pt x="185" y="107"/>
                          <a:pt x="185" y="107"/>
                        </a:cubicBezTo>
                        <a:cubicBezTo>
                          <a:pt x="184" y="107"/>
                          <a:pt x="184" y="107"/>
                          <a:pt x="184" y="107"/>
                        </a:cubicBezTo>
                        <a:cubicBezTo>
                          <a:pt x="184" y="106"/>
                          <a:pt x="184" y="106"/>
                          <a:pt x="184" y="106"/>
                        </a:cubicBezTo>
                        <a:cubicBezTo>
                          <a:pt x="183" y="105"/>
                          <a:pt x="183" y="105"/>
                          <a:pt x="183" y="105"/>
                        </a:cubicBezTo>
                        <a:cubicBezTo>
                          <a:pt x="184" y="105"/>
                          <a:pt x="184" y="105"/>
                          <a:pt x="184" y="105"/>
                        </a:cubicBezTo>
                        <a:cubicBezTo>
                          <a:pt x="184" y="104"/>
                          <a:pt x="184" y="104"/>
                          <a:pt x="184" y="104"/>
                        </a:cubicBezTo>
                        <a:cubicBezTo>
                          <a:pt x="184" y="103"/>
                          <a:pt x="184" y="103"/>
                          <a:pt x="184" y="103"/>
                        </a:cubicBezTo>
                        <a:cubicBezTo>
                          <a:pt x="184" y="103"/>
                          <a:pt x="184" y="103"/>
                          <a:pt x="184" y="103"/>
                        </a:cubicBezTo>
                        <a:cubicBezTo>
                          <a:pt x="185" y="103"/>
                          <a:pt x="185" y="103"/>
                          <a:pt x="185" y="103"/>
                        </a:cubicBezTo>
                        <a:cubicBezTo>
                          <a:pt x="185" y="102"/>
                          <a:pt x="185" y="102"/>
                          <a:pt x="185" y="102"/>
                        </a:cubicBezTo>
                        <a:cubicBezTo>
                          <a:pt x="185" y="101"/>
                          <a:pt x="185" y="101"/>
                          <a:pt x="185" y="101"/>
                        </a:cubicBezTo>
                        <a:cubicBezTo>
                          <a:pt x="184" y="101"/>
                          <a:pt x="184" y="101"/>
                          <a:pt x="184" y="101"/>
                        </a:cubicBezTo>
                        <a:cubicBezTo>
                          <a:pt x="183" y="102"/>
                          <a:pt x="183" y="102"/>
                          <a:pt x="183" y="102"/>
                        </a:cubicBezTo>
                        <a:cubicBezTo>
                          <a:pt x="182" y="101"/>
                          <a:pt x="182" y="101"/>
                          <a:pt x="182" y="101"/>
                        </a:cubicBezTo>
                        <a:cubicBezTo>
                          <a:pt x="182" y="101"/>
                          <a:pt x="182" y="101"/>
                          <a:pt x="182" y="101"/>
                        </a:cubicBezTo>
                        <a:cubicBezTo>
                          <a:pt x="180" y="100"/>
                          <a:pt x="180" y="100"/>
                          <a:pt x="180" y="100"/>
                        </a:cubicBezTo>
                        <a:cubicBezTo>
                          <a:pt x="180" y="100"/>
                          <a:pt x="180" y="100"/>
                          <a:pt x="180" y="100"/>
                        </a:cubicBezTo>
                        <a:cubicBezTo>
                          <a:pt x="180" y="100"/>
                          <a:pt x="180" y="100"/>
                          <a:pt x="180" y="100"/>
                        </a:cubicBezTo>
                        <a:cubicBezTo>
                          <a:pt x="181" y="100"/>
                          <a:pt x="181" y="100"/>
                          <a:pt x="181" y="100"/>
                        </a:cubicBezTo>
                        <a:cubicBezTo>
                          <a:pt x="182" y="100"/>
                          <a:pt x="182" y="100"/>
                          <a:pt x="182" y="100"/>
                        </a:cubicBezTo>
                        <a:cubicBezTo>
                          <a:pt x="183" y="99"/>
                          <a:pt x="183" y="99"/>
                          <a:pt x="183" y="99"/>
                        </a:cubicBezTo>
                        <a:cubicBezTo>
                          <a:pt x="184" y="99"/>
                          <a:pt x="184" y="99"/>
                          <a:pt x="184" y="99"/>
                        </a:cubicBezTo>
                        <a:cubicBezTo>
                          <a:pt x="185" y="99"/>
                          <a:pt x="185" y="99"/>
                          <a:pt x="185" y="99"/>
                        </a:cubicBezTo>
                        <a:cubicBezTo>
                          <a:pt x="185" y="98"/>
                          <a:pt x="185" y="98"/>
                          <a:pt x="185" y="98"/>
                        </a:cubicBezTo>
                        <a:cubicBezTo>
                          <a:pt x="185" y="98"/>
                          <a:pt x="185" y="98"/>
                          <a:pt x="185" y="98"/>
                        </a:cubicBezTo>
                        <a:cubicBezTo>
                          <a:pt x="184" y="97"/>
                          <a:pt x="184" y="97"/>
                          <a:pt x="184" y="97"/>
                        </a:cubicBezTo>
                        <a:cubicBezTo>
                          <a:pt x="184" y="97"/>
                          <a:pt x="184" y="97"/>
                          <a:pt x="184" y="97"/>
                        </a:cubicBezTo>
                        <a:cubicBezTo>
                          <a:pt x="184" y="96"/>
                          <a:pt x="184" y="96"/>
                          <a:pt x="184" y="96"/>
                        </a:cubicBezTo>
                        <a:cubicBezTo>
                          <a:pt x="184" y="96"/>
                          <a:pt x="184" y="96"/>
                          <a:pt x="184" y="96"/>
                        </a:cubicBezTo>
                        <a:cubicBezTo>
                          <a:pt x="183" y="97"/>
                          <a:pt x="183" y="97"/>
                          <a:pt x="183" y="97"/>
                        </a:cubicBezTo>
                        <a:cubicBezTo>
                          <a:pt x="183" y="98"/>
                          <a:pt x="183" y="98"/>
                          <a:pt x="183" y="98"/>
                        </a:cubicBezTo>
                        <a:cubicBezTo>
                          <a:pt x="182" y="97"/>
                          <a:pt x="182" y="97"/>
                          <a:pt x="182" y="97"/>
                        </a:cubicBezTo>
                        <a:cubicBezTo>
                          <a:pt x="183" y="97"/>
                          <a:pt x="183" y="97"/>
                          <a:pt x="183" y="97"/>
                        </a:cubicBezTo>
                        <a:cubicBezTo>
                          <a:pt x="182" y="95"/>
                          <a:pt x="182" y="95"/>
                          <a:pt x="182" y="95"/>
                        </a:cubicBezTo>
                        <a:cubicBezTo>
                          <a:pt x="182" y="97"/>
                          <a:pt x="182" y="97"/>
                          <a:pt x="182" y="97"/>
                        </a:cubicBezTo>
                        <a:cubicBezTo>
                          <a:pt x="182" y="98"/>
                          <a:pt x="182" y="98"/>
                          <a:pt x="182" y="98"/>
                        </a:cubicBezTo>
                        <a:cubicBezTo>
                          <a:pt x="181" y="100"/>
                          <a:pt x="181" y="100"/>
                          <a:pt x="181" y="100"/>
                        </a:cubicBezTo>
                        <a:cubicBezTo>
                          <a:pt x="180" y="99"/>
                          <a:pt x="180" y="99"/>
                          <a:pt x="180" y="99"/>
                        </a:cubicBezTo>
                        <a:cubicBezTo>
                          <a:pt x="180" y="100"/>
                          <a:pt x="180" y="100"/>
                          <a:pt x="180" y="100"/>
                        </a:cubicBezTo>
                        <a:cubicBezTo>
                          <a:pt x="179" y="99"/>
                          <a:pt x="179" y="99"/>
                          <a:pt x="179" y="99"/>
                        </a:cubicBezTo>
                        <a:cubicBezTo>
                          <a:pt x="179" y="98"/>
                          <a:pt x="179" y="98"/>
                          <a:pt x="179" y="98"/>
                        </a:cubicBezTo>
                        <a:cubicBezTo>
                          <a:pt x="178" y="98"/>
                          <a:pt x="178" y="98"/>
                          <a:pt x="178" y="98"/>
                        </a:cubicBezTo>
                        <a:cubicBezTo>
                          <a:pt x="177" y="98"/>
                          <a:pt x="177" y="98"/>
                          <a:pt x="177" y="98"/>
                        </a:cubicBezTo>
                        <a:cubicBezTo>
                          <a:pt x="177" y="98"/>
                          <a:pt x="177" y="98"/>
                          <a:pt x="177" y="98"/>
                        </a:cubicBezTo>
                        <a:cubicBezTo>
                          <a:pt x="178" y="97"/>
                          <a:pt x="178" y="97"/>
                          <a:pt x="178" y="97"/>
                        </a:cubicBezTo>
                        <a:cubicBezTo>
                          <a:pt x="178" y="97"/>
                          <a:pt x="178" y="97"/>
                          <a:pt x="178" y="97"/>
                        </a:cubicBezTo>
                        <a:cubicBezTo>
                          <a:pt x="178" y="97"/>
                          <a:pt x="178" y="97"/>
                          <a:pt x="178" y="97"/>
                        </a:cubicBezTo>
                        <a:cubicBezTo>
                          <a:pt x="178" y="96"/>
                          <a:pt x="178" y="96"/>
                          <a:pt x="178" y="96"/>
                        </a:cubicBezTo>
                        <a:cubicBezTo>
                          <a:pt x="179" y="96"/>
                          <a:pt x="179" y="96"/>
                          <a:pt x="179" y="96"/>
                        </a:cubicBezTo>
                        <a:cubicBezTo>
                          <a:pt x="177" y="96"/>
                          <a:pt x="177" y="96"/>
                          <a:pt x="177" y="96"/>
                        </a:cubicBezTo>
                        <a:cubicBezTo>
                          <a:pt x="177" y="95"/>
                          <a:pt x="177" y="95"/>
                          <a:pt x="177" y="95"/>
                        </a:cubicBezTo>
                        <a:cubicBezTo>
                          <a:pt x="177" y="95"/>
                          <a:pt x="177" y="95"/>
                          <a:pt x="177" y="95"/>
                        </a:cubicBezTo>
                        <a:cubicBezTo>
                          <a:pt x="178" y="94"/>
                          <a:pt x="178" y="94"/>
                          <a:pt x="178" y="94"/>
                        </a:cubicBezTo>
                        <a:cubicBezTo>
                          <a:pt x="178" y="93"/>
                          <a:pt x="178" y="93"/>
                          <a:pt x="178" y="93"/>
                        </a:cubicBezTo>
                        <a:cubicBezTo>
                          <a:pt x="177" y="92"/>
                          <a:pt x="177" y="92"/>
                          <a:pt x="177" y="92"/>
                        </a:cubicBezTo>
                        <a:cubicBezTo>
                          <a:pt x="176" y="92"/>
                          <a:pt x="176" y="92"/>
                          <a:pt x="176" y="92"/>
                        </a:cubicBezTo>
                        <a:cubicBezTo>
                          <a:pt x="176" y="94"/>
                          <a:pt x="176" y="94"/>
                          <a:pt x="176" y="94"/>
                        </a:cubicBezTo>
                        <a:cubicBezTo>
                          <a:pt x="176" y="95"/>
                          <a:pt x="176" y="95"/>
                          <a:pt x="176" y="95"/>
                        </a:cubicBezTo>
                        <a:cubicBezTo>
                          <a:pt x="175" y="95"/>
                          <a:pt x="175" y="95"/>
                          <a:pt x="175" y="95"/>
                        </a:cubicBezTo>
                        <a:cubicBezTo>
                          <a:pt x="174" y="95"/>
                          <a:pt x="174" y="95"/>
                          <a:pt x="174" y="95"/>
                        </a:cubicBezTo>
                        <a:cubicBezTo>
                          <a:pt x="174" y="96"/>
                          <a:pt x="174" y="96"/>
                          <a:pt x="174" y="96"/>
                        </a:cubicBezTo>
                        <a:cubicBezTo>
                          <a:pt x="173" y="97"/>
                          <a:pt x="173" y="97"/>
                          <a:pt x="173" y="97"/>
                        </a:cubicBezTo>
                        <a:cubicBezTo>
                          <a:pt x="173" y="98"/>
                          <a:pt x="173" y="98"/>
                          <a:pt x="173" y="98"/>
                        </a:cubicBezTo>
                        <a:cubicBezTo>
                          <a:pt x="173" y="99"/>
                          <a:pt x="173" y="99"/>
                          <a:pt x="173" y="99"/>
                        </a:cubicBezTo>
                        <a:cubicBezTo>
                          <a:pt x="175" y="101"/>
                          <a:pt x="175" y="101"/>
                          <a:pt x="175" y="101"/>
                        </a:cubicBezTo>
                        <a:cubicBezTo>
                          <a:pt x="174" y="99"/>
                          <a:pt x="174" y="99"/>
                          <a:pt x="174" y="99"/>
                        </a:cubicBezTo>
                        <a:cubicBezTo>
                          <a:pt x="174" y="98"/>
                          <a:pt x="174" y="98"/>
                          <a:pt x="174" y="98"/>
                        </a:cubicBezTo>
                        <a:cubicBezTo>
                          <a:pt x="175" y="97"/>
                          <a:pt x="175" y="97"/>
                          <a:pt x="175" y="97"/>
                        </a:cubicBezTo>
                        <a:cubicBezTo>
                          <a:pt x="176" y="97"/>
                          <a:pt x="176" y="97"/>
                          <a:pt x="176" y="97"/>
                        </a:cubicBezTo>
                        <a:cubicBezTo>
                          <a:pt x="176" y="98"/>
                          <a:pt x="176" y="98"/>
                          <a:pt x="176" y="98"/>
                        </a:cubicBezTo>
                        <a:cubicBezTo>
                          <a:pt x="176" y="99"/>
                          <a:pt x="176" y="99"/>
                          <a:pt x="176" y="99"/>
                        </a:cubicBezTo>
                        <a:cubicBezTo>
                          <a:pt x="176" y="99"/>
                          <a:pt x="176" y="99"/>
                          <a:pt x="176" y="99"/>
                        </a:cubicBezTo>
                        <a:cubicBezTo>
                          <a:pt x="176" y="99"/>
                          <a:pt x="176" y="99"/>
                          <a:pt x="176" y="99"/>
                        </a:cubicBezTo>
                        <a:cubicBezTo>
                          <a:pt x="177" y="100"/>
                          <a:pt x="177" y="100"/>
                          <a:pt x="177" y="100"/>
                        </a:cubicBezTo>
                        <a:cubicBezTo>
                          <a:pt x="177" y="101"/>
                          <a:pt x="177" y="101"/>
                          <a:pt x="177" y="101"/>
                        </a:cubicBezTo>
                        <a:cubicBezTo>
                          <a:pt x="178" y="101"/>
                          <a:pt x="178" y="101"/>
                          <a:pt x="178" y="101"/>
                        </a:cubicBezTo>
                        <a:lnTo>
                          <a:pt x="179" y="101"/>
                        </a:lnTo>
                        <a:close/>
                        <a:moveTo>
                          <a:pt x="120" y="107"/>
                        </a:moveTo>
                        <a:cubicBezTo>
                          <a:pt x="121" y="108"/>
                          <a:pt x="121" y="108"/>
                          <a:pt x="121" y="108"/>
                        </a:cubicBezTo>
                        <a:cubicBezTo>
                          <a:pt x="122" y="110"/>
                          <a:pt x="122" y="110"/>
                          <a:pt x="122" y="110"/>
                        </a:cubicBezTo>
                        <a:cubicBezTo>
                          <a:pt x="121" y="108"/>
                          <a:pt x="121" y="108"/>
                          <a:pt x="121" y="108"/>
                        </a:cubicBezTo>
                        <a:cubicBezTo>
                          <a:pt x="122" y="107"/>
                          <a:pt x="122" y="107"/>
                          <a:pt x="122" y="107"/>
                        </a:cubicBezTo>
                        <a:cubicBezTo>
                          <a:pt x="121" y="106"/>
                          <a:pt x="121" y="106"/>
                          <a:pt x="121" y="106"/>
                        </a:cubicBezTo>
                        <a:cubicBezTo>
                          <a:pt x="121" y="105"/>
                          <a:pt x="121" y="105"/>
                          <a:pt x="121" y="105"/>
                        </a:cubicBezTo>
                        <a:cubicBezTo>
                          <a:pt x="122" y="103"/>
                          <a:pt x="122" y="103"/>
                          <a:pt x="122" y="103"/>
                        </a:cubicBezTo>
                        <a:cubicBezTo>
                          <a:pt x="122" y="102"/>
                          <a:pt x="122" y="102"/>
                          <a:pt x="122" y="102"/>
                        </a:cubicBezTo>
                        <a:cubicBezTo>
                          <a:pt x="122" y="102"/>
                          <a:pt x="122" y="102"/>
                          <a:pt x="122" y="102"/>
                        </a:cubicBezTo>
                        <a:cubicBezTo>
                          <a:pt x="121" y="102"/>
                          <a:pt x="121" y="102"/>
                          <a:pt x="121" y="102"/>
                        </a:cubicBezTo>
                        <a:cubicBezTo>
                          <a:pt x="121" y="103"/>
                          <a:pt x="121" y="103"/>
                          <a:pt x="121" y="103"/>
                        </a:cubicBezTo>
                        <a:cubicBezTo>
                          <a:pt x="120" y="105"/>
                          <a:pt x="120" y="105"/>
                          <a:pt x="120" y="105"/>
                        </a:cubicBezTo>
                        <a:cubicBezTo>
                          <a:pt x="119" y="106"/>
                          <a:pt x="119" y="106"/>
                          <a:pt x="119" y="106"/>
                        </a:cubicBezTo>
                        <a:cubicBezTo>
                          <a:pt x="119" y="105"/>
                          <a:pt x="119" y="105"/>
                          <a:pt x="119" y="105"/>
                        </a:cubicBezTo>
                        <a:cubicBezTo>
                          <a:pt x="118" y="105"/>
                          <a:pt x="118" y="105"/>
                          <a:pt x="118" y="105"/>
                        </a:cubicBezTo>
                        <a:lnTo>
                          <a:pt x="120" y="107"/>
                        </a:lnTo>
                        <a:close/>
                        <a:moveTo>
                          <a:pt x="130" y="106"/>
                        </a:moveTo>
                        <a:cubicBezTo>
                          <a:pt x="129" y="106"/>
                          <a:pt x="129" y="106"/>
                          <a:pt x="129" y="106"/>
                        </a:cubicBezTo>
                        <a:cubicBezTo>
                          <a:pt x="128" y="107"/>
                          <a:pt x="128" y="107"/>
                          <a:pt x="128" y="107"/>
                        </a:cubicBezTo>
                        <a:cubicBezTo>
                          <a:pt x="127" y="108"/>
                          <a:pt x="127" y="108"/>
                          <a:pt x="127" y="108"/>
                        </a:cubicBezTo>
                        <a:cubicBezTo>
                          <a:pt x="128" y="109"/>
                          <a:pt x="128" y="109"/>
                          <a:pt x="128" y="109"/>
                        </a:cubicBezTo>
                        <a:cubicBezTo>
                          <a:pt x="129" y="109"/>
                          <a:pt x="129" y="109"/>
                          <a:pt x="129" y="109"/>
                        </a:cubicBezTo>
                        <a:cubicBezTo>
                          <a:pt x="130" y="109"/>
                          <a:pt x="130" y="109"/>
                          <a:pt x="130" y="109"/>
                        </a:cubicBezTo>
                        <a:cubicBezTo>
                          <a:pt x="131" y="109"/>
                          <a:pt x="131" y="109"/>
                          <a:pt x="131" y="109"/>
                        </a:cubicBezTo>
                        <a:cubicBezTo>
                          <a:pt x="130" y="107"/>
                          <a:pt x="130" y="107"/>
                          <a:pt x="130" y="107"/>
                        </a:cubicBezTo>
                        <a:cubicBezTo>
                          <a:pt x="131" y="106"/>
                          <a:pt x="131" y="106"/>
                          <a:pt x="131" y="106"/>
                        </a:cubicBezTo>
                        <a:cubicBezTo>
                          <a:pt x="130" y="105"/>
                          <a:pt x="130" y="105"/>
                          <a:pt x="130" y="105"/>
                        </a:cubicBezTo>
                        <a:lnTo>
                          <a:pt x="130" y="106"/>
                        </a:lnTo>
                        <a:close/>
                        <a:moveTo>
                          <a:pt x="261" y="106"/>
                        </a:moveTo>
                        <a:cubicBezTo>
                          <a:pt x="261" y="106"/>
                          <a:pt x="261" y="106"/>
                          <a:pt x="261" y="106"/>
                        </a:cubicBezTo>
                        <a:cubicBezTo>
                          <a:pt x="261" y="107"/>
                          <a:pt x="261" y="107"/>
                          <a:pt x="261" y="107"/>
                        </a:cubicBezTo>
                        <a:cubicBezTo>
                          <a:pt x="262" y="108"/>
                          <a:pt x="262" y="108"/>
                          <a:pt x="262" y="108"/>
                        </a:cubicBezTo>
                        <a:cubicBezTo>
                          <a:pt x="263" y="109"/>
                          <a:pt x="263" y="109"/>
                          <a:pt x="263" y="109"/>
                        </a:cubicBezTo>
                        <a:cubicBezTo>
                          <a:pt x="263" y="108"/>
                          <a:pt x="263" y="108"/>
                          <a:pt x="263" y="108"/>
                        </a:cubicBezTo>
                        <a:cubicBezTo>
                          <a:pt x="264" y="107"/>
                          <a:pt x="264" y="107"/>
                          <a:pt x="264" y="107"/>
                        </a:cubicBezTo>
                        <a:cubicBezTo>
                          <a:pt x="264" y="106"/>
                          <a:pt x="264" y="106"/>
                          <a:pt x="264" y="106"/>
                        </a:cubicBezTo>
                        <a:cubicBezTo>
                          <a:pt x="264" y="105"/>
                          <a:pt x="264" y="105"/>
                          <a:pt x="264" y="105"/>
                        </a:cubicBezTo>
                        <a:cubicBezTo>
                          <a:pt x="262" y="107"/>
                          <a:pt x="262" y="107"/>
                          <a:pt x="262" y="107"/>
                        </a:cubicBezTo>
                        <a:cubicBezTo>
                          <a:pt x="262" y="107"/>
                          <a:pt x="262" y="107"/>
                          <a:pt x="262" y="107"/>
                        </a:cubicBezTo>
                        <a:cubicBezTo>
                          <a:pt x="262" y="106"/>
                          <a:pt x="262" y="106"/>
                          <a:pt x="262" y="106"/>
                        </a:cubicBezTo>
                        <a:cubicBezTo>
                          <a:pt x="262" y="105"/>
                          <a:pt x="262" y="105"/>
                          <a:pt x="262" y="105"/>
                        </a:cubicBezTo>
                        <a:cubicBezTo>
                          <a:pt x="263" y="104"/>
                          <a:pt x="263" y="104"/>
                          <a:pt x="263" y="104"/>
                        </a:cubicBezTo>
                        <a:cubicBezTo>
                          <a:pt x="262" y="104"/>
                          <a:pt x="262" y="104"/>
                          <a:pt x="262" y="104"/>
                        </a:cubicBezTo>
                        <a:cubicBezTo>
                          <a:pt x="261" y="104"/>
                          <a:pt x="261" y="104"/>
                          <a:pt x="261" y="104"/>
                        </a:cubicBezTo>
                        <a:cubicBezTo>
                          <a:pt x="261" y="104"/>
                          <a:pt x="261" y="104"/>
                          <a:pt x="261" y="104"/>
                        </a:cubicBezTo>
                        <a:cubicBezTo>
                          <a:pt x="261" y="103"/>
                          <a:pt x="261" y="103"/>
                          <a:pt x="261" y="103"/>
                        </a:cubicBezTo>
                        <a:cubicBezTo>
                          <a:pt x="261" y="103"/>
                          <a:pt x="261" y="103"/>
                          <a:pt x="261" y="103"/>
                        </a:cubicBezTo>
                        <a:cubicBezTo>
                          <a:pt x="262" y="103"/>
                          <a:pt x="262" y="103"/>
                          <a:pt x="262" y="103"/>
                        </a:cubicBezTo>
                        <a:cubicBezTo>
                          <a:pt x="260" y="102"/>
                          <a:pt x="260" y="102"/>
                          <a:pt x="260" y="102"/>
                        </a:cubicBezTo>
                        <a:cubicBezTo>
                          <a:pt x="260" y="103"/>
                          <a:pt x="260" y="103"/>
                          <a:pt x="260" y="103"/>
                        </a:cubicBezTo>
                        <a:cubicBezTo>
                          <a:pt x="260" y="104"/>
                          <a:pt x="260" y="104"/>
                          <a:pt x="260" y="104"/>
                        </a:cubicBezTo>
                        <a:cubicBezTo>
                          <a:pt x="259" y="103"/>
                          <a:pt x="259" y="103"/>
                          <a:pt x="259" y="103"/>
                        </a:cubicBezTo>
                        <a:cubicBezTo>
                          <a:pt x="259" y="102"/>
                          <a:pt x="259" y="102"/>
                          <a:pt x="259" y="102"/>
                        </a:cubicBezTo>
                        <a:cubicBezTo>
                          <a:pt x="259" y="101"/>
                          <a:pt x="259" y="101"/>
                          <a:pt x="259" y="101"/>
                        </a:cubicBezTo>
                        <a:cubicBezTo>
                          <a:pt x="258" y="103"/>
                          <a:pt x="258" y="103"/>
                          <a:pt x="258" y="103"/>
                        </a:cubicBezTo>
                        <a:cubicBezTo>
                          <a:pt x="258" y="105"/>
                          <a:pt x="258" y="105"/>
                          <a:pt x="258" y="105"/>
                        </a:cubicBezTo>
                        <a:cubicBezTo>
                          <a:pt x="258" y="105"/>
                          <a:pt x="258" y="105"/>
                          <a:pt x="258" y="105"/>
                        </a:cubicBezTo>
                        <a:cubicBezTo>
                          <a:pt x="256" y="105"/>
                          <a:pt x="256" y="105"/>
                          <a:pt x="256" y="105"/>
                        </a:cubicBezTo>
                        <a:cubicBezTo>
                          <a:pt x="256" y="104"/>
                          <a:pt x="256" y="104"/>
                          <a:pt x="256" y="104"/>
                        </a:cubicBezTo>
                        <a:cubicBezTo>
                          <a:pt x="254" y="104"/>
                          <a:pt x="254" y="104"/>
                          <a:pt x="254" y="104"/>
                        </a:cubicBezTo>
                        <a:cubicBezTo>
                          <a:pt x="253" y="104"/>
                          <a:pt x="253" y="104"/>
                          <a:pt x="253" y="104"/>
                        </a:cubicBezTo>
                        <a:cubicBezTo>
                          <a:pt x="253" y="104"/>
                          <a:pt x="253" y="104"/>
                          <a:pt x="253" y="104"/>
                        </a:cubicBezTo>
                        <a:cubicBezTo>
                          <a:pt x="254" y="103"/>
                          <a:pt x="254" y="103"/>
                          <a:pt x="254" y="103"/>
                        </a:cubicBezTo>
                        <a:cubicBezTo>
                          <a:pt x="254" y="102"/>
                          <a:pt x="254" y="102"/>
                          <a:pt x="254" y="102"/>
                        </a:cubicBezTo>
                        <a:cubicBezTo>
                          <a:pt x="253" y="101"/>
                          <a:pt x="253" y="101"/>
                          <a:pt x="253" y="101"/>
                        </a:cubicBezTo>
                        <a:cubicBezTo>
                          <a:pt x="253" y="100"/>
                          <a:pt x="253" y="100"/>
                          <a:pt x="253" y="100"/>
                        </a:cubicBezTo>
                        <a:cubicBezTo>
                          <a:pt x="252" y="99"/>
                          <a:pt x="252" y="99"/>
                          <a:pt x="252" y="99"/>
                        </a:cubicBezTo>
                        <a:cubicBezTo>
                          <a:pt x="253" y="102"/>
                          <a:pt x="253" y="102"/>
                          <a:pt x="253" y="102"/>
                        </a:cubicBezTo>
                        <a:cubicBezTo>
                          <a:pt x="252" y="102"/>
                          <a:pt x="252" y="102"/>
                          <a:pt x="252" y="102"/>
                        </a:cubicBezTo>
                        <a:cubicBezTo>
                          <a:pt x="251" y="103"/>
                          <a:pt x="251" y="103"/>
                          <a:pt x="251" y="103"/>
                        </a:cubicBezTo>
                        <a:cubicBezTo>
                          <a:pt x="252" y="104"/>
                          <a:pt x="252" y="104"/>
                          <a:pt x="252" y="104"/>
                        </a:cubicBezTo>
                        <a:cubicBezTo>
                          <a:pt x="250" y="104"/>
                          <a:pt x="250" y="104"/>
                          <a:pt x="250" y="104"/>
                        </a:cubicBezTo>
                        <a:cubicBezTo>
                          <a:pt x="249" y="103"/>
                          <a:pt x="249" y="103"/>
                          <a:pt x="249" y="103"/>
                        </a:cubicBezTo>
                        <a:cubicBezTo>
                          <a:pt x="249" y="103"/>
                          <a:pt x="249" y="103"/>
                          <a:pt x="249" y="103"/>
                        </a:cubicBezTo>
                        <a:cubicBezTo>
                          <a:pt x="248" y="103"/>
                          <a:pt x="248" y="103"/>
                          <a:pt x="248" y="103"/>
                        </a:cubicBezTo>
                        <a:cubicBezTo>
                          <a:pt x="248" y="103"/>
                          <a:pt x="248" y="103"/>
                          <a:pt x="248" y="103"/>
                        </a:cubicBezTo>
                        <a:cubicBezTo>
                          <a:pt x="247" y="103"/>
                          <a:pt x="247" y="103"/>
                          <a:pt x="247" y="103"/>
                        </a:cubicBezTo>
                        <a:cubicBezTo>
                          <a:pt x="247" y="103"/>
                          <a:pt x="247" y="103"/>
                          <a:pt x="247" y="103"/>
                        </a:cubicBezTo>
                        <a:cubicBezTo>
                          <a:pt x="245" y="102"/>
                          <a:pt x="245" y="102"/>
                          <a:pt x="245" y="102"/>
                        </a:cubicBezTo>
                        <a:cubicBezTo>
                          <a:pt x="244" y="102"/>
                          <a:pt x="244" y="102"/>
                          <a:pt x="244" y="102"/>
                        </a:cubicBezTo>
                        <a:cubicBezTo>
                          <a:pt x="244" y="103"/>
                          <a:pt x="244" y="103"/>
                          <a:pt x="244" y="103"/>
                        </a:cubicBezTo>
                        <a:cubicBezTo>
                          <a:pt x="243" y="103"/>
                          <a:pt x="243" y="103"/>
                          <a:pt x="243" y="103"/>
                        </a:cubicBezTo>
                        <a:cubicBezTo>
                          <a:pt x="242" y="103"/>
                          <a:pt x="242" y="103"/>
                          <a:pt x="242" y="103"/>
                        </a:cubicBezTo>
                        <a:cubicBezTo>
                          <a:pt x="241" y="104"/>
                          <a:pt x="241" y="104"/>
                          <a:pt x="241" y="104"/>
                        </a:cubicBezTo>
                        <a:cubicBezTo>
                          <a:pt x="241" y="105"/>
                          <a:pt x="241" y="105"/>
                          <a:pt x="241" y="105"/>
                        </a:cubicBezTo>
                        <a:cubicBezTo>
                          <a:pt x="240" y="107"/>
                          <a:pt x="240" y="107"/>
                          <a:pt x="240" y="107"/>
                        </a:cubicBezTo>
                        <a:cubicBezTo>
                          <a:pt x="240" y="107"/>
                          <a:pt x="240" y="107"/>
                          <a:pt x="240" y="108"/>
                        </a:cubicBezTo>
                        <a:cubicBezTo>
                          <a:pt x="241" y="108"/>
                          <a:pt x="241" y="108"/>
                          <a:pt x="241" y="108"/>
                        </a:cubicBezTo>
                        <a:cubicBezTo>
                          <a:pt x="241" y="107"/>
                          <a:pt x="241" y="107"/>
                          <a:pt x="241" y="107"/>
                        </a:cubicBezTo>
                        <a:cubicBezTo>
                          <a:pt x="242" y="106"/>
                          <a:pt x="242" y="106"/>
                          <a:pt x="242" y="106"/>
                        </a:cubicBezTo>
                        <a:cubicBezTo>
                          <a:pt x="242" y="106"/>
                          <a:pt x="242" y="106"/>
                          <a:pt x="242" y="106"/>
                        </a:cubicBezTo>
                        <a:cubicBezTo>
                          <a:pt x="242" y="105"/>
                          <a:pt x="242" y="105"/>
                          <a:pt x="242" y="105"/>
                        </a:cubicBezTo>
                        <a:cubicBezTo>
                          <a:pt x="244" y="104"/>
                          <a:pt x="244" y="104"/>
                          <a:pt x="244" y="104"/>
                        </a:cubicBezTo>
                        <a:cubicBezTo>
                          <a:pt x="244" y="104"/>
                          <a:pt x="244" y="104"/>
                          <a:pt x="244" y="104"/>
                        </a:cubicBezTo>
                        <a:cubicBezTo>
                          <a:pt x="245" y="103"/>
                          <a:pt x="245" y="103"/>
                          <a:pt x="245" y="103"/>
                        </a:cubicBezTo>
                        <a:cubicBezTo>
                          <a:pt x="245" y="104"/>
                          <a:pt x="245" y="104"/>
                          <a:pt x="245" y="104"/>
                        </a:cubicBezTo>
                        <a:cubicBezTo>
                          <a:pt x="246" y="104"/>
                          <a:pt x="246" y="104"/>
                          <a:pt x="246" y="104"/>
                        </a:cubicBezTo>
                        <a:cubicBezTo>
                          <a:pt x="246" y="105"/>
                          <a:pt x="246" y="105"/>
                          <a:pt x="246" y="105"/>
                        </a:cubicBezTo>
                        <a:cubicBezTo>
                          <a:pt x="247" y="104"/>
                          <a:pt x="247" y="104"/>
                          <a:pt x="247" y="104"/>
                        </a:cubicBezTo>
                        <a:cubicBezTo>
                          <a:pt x="248" y="105"/>
                          <a:pt x="248" y="105"/>
                          <a:pt x="248" y="105"/>
                        </a:cubicBezTo>
                        <a:cubicBezTo>
                          <a:pt x="248" y="106"/>
                          <a:pt x="248" y="106"/>
                          <a:pt x="248" y="106"/>
                        </a:cubicBezTo>
                        <a:cubicBezTo>
                          <a:pt x="248" y="106"/>
                          <a:pt x="248" y="106"/>
                          <a:pt x="248" y="106"/>
                        </a:cubicBezTo>
                        <a:cubicBezTo>
                          <a:pt x="250" y="105"/>
                          <a:pt x="250" y="105"/>
                          <a:pt x="250" y="105"/>
                        </a:cubicBezTo>
                        <a:cubicBezTo>
                          <a:pt x="250" y="105"/>
                          <a:pt x="250" y="105"/>
                          <a:pt x="250" y="105"/>
                        </a:cubicBezTo>
                        <a:cubicBezTo>
                          <a:pt x="250" y="105"/>
                          <a:pt x="250" y="105"/>
                          <a:pt x="250" y="105"/>
                        </a:cubicBezTo>
                        <a:cubicBezTo>
                          <a:pt x="250" y="106"/>
                          <a:pt x="250" y="106"/>
                          <a:pt x="250" y="106"/>
                        </a:cubicBezTo>
                        <a:cubicBezTo>
                          <a:pt x="250" y="106"/>
                          <a:pt x="250" y="106"/>
                          <a:pt x="250" y="106"/>
                        </a:cubicBezTo>
                        <a:cubicBezTo>
                          <a:pt x="251" y="106"/>
                          <a:pt x="251" y="106"/>
                          <a:pt x="251" y="106"/>
                        </a:cubicBezTo>
                        <a:cubicBezTo>
                          <a:pt x="251" y="106"/>
                          <a:pt x="251" y="106"/>
                          <a:pt x="251" y="106"/>
                        </a:cubicBezTo>
                        <a:cubicBezTo>
                          <a:pt x="252" y="106"/>
                          <a:pt x="252" y="106"/>
                          <a:pt x="252" y="106"/>
                        </a:cubicBezTo>
                        <a:cubicBezTo>
                          <a:pt x="252" y="106"/>
                          <a:pt x="252" y="106"/>
                          <a:pt x="252" y="106"/>
                        </a:cubicBezTo>
                        <a:cubicBezTo>
                          <a:pt x="253" y="106"/>
                          <a:pt x="253" y="106"/>
                          <a:pt x="253" y="106"/>
                        </a:cubicBezTo>
                        <a:cubicBezTo>
                          <a:pt x="254" y="105"/>
                          <a:pt x="254" y="105"/>
                          <a:pt x="254" y="105"/>
                        </a:cubicBezTo>
                        <a:cubicBezTo>
                          <a:pt x="254" y="105"/>
                          <a:pt x="254" y="105"/>
                          <a:pt x="254" y="105"/>
                        </a:cubicBezTo>
                        <a:cubicBezTo>
                          <a:pt x="254" y="106"/>
                          <a:pt x="254" y="106"/>
                          <a:pt x="254" y="106"/>
                        </a:cubicBezTo>
                        <a:cubicBezTo>
                          <a:pt x="253" y="106"/>
                          <a:pt x="253" y="106"/>
                          <a:pt x="253" y="106"/>
                        </a:cubicBezTo>
                        <a:cubicBezTo>
                          <a:pt x="253" y="107"/>
                          <a:pt x="253" y="107"/>
                          <a:pt x="253" y="107"/>
                        </a:cubicBezTo>
                        <a:cubicBezTo>
                          <a:pt x="254" y="108"/>
                          <a:pt x="254" y="108"/>
                          <a:pt x="254" y="108"/>
                        </a:cubicBezTo>
                        <a:cubicBezTo>
                          <a:pt x="254" y="108"/>
                          <a:pt x="254" y="108"/>
                          <a:pt x="254" y="108"/>
                        </a:cubicBezTo>
                        <a:cubicBezTo>
                          <a:pt x="255" y="107"/>
                          <a:pt x="255" y="107"/>
                          <a:pt x="255" y="107"/>
                        </a:cubicBezTo>
                        <a:cubicBezTo>
                          <a:pt x="256" y="106"/>
                          <a:pt x="256" y="106"/>
                          <a:pt x="256" y="106"/>
                        </a:cubicBezTo>
                        <a:cubicBezTo>
                          <a:pt x="256" y="106"/>
                          <a:pt x="256" y="106"/>
                          <a:pt x="256" y="106"/>
                        </a:cubicBezTo>
                        <a:cubicBezTo>
                          <a:pt x="256" y="107"/>
                          <a:pt x="256" y="107"/>
                          <a:pt x="256" y="107"/>
                        </a:cubicBezTo>
                        <a:cubicBezTo>
                          <a:pt x="257" y="107"/>
                          <a:pt x="257" y="107"/>
                          <a:pt x="257" y="107"/>
                        </a:cubicBezTo>
                        <a:cubicBezTo>
                          <a:pt x="257" y="106"/>
                          <a:pt x="257" y="106"/>
                          <a:pt x="257" y="106"/>
                        </a:cubicBezTo>
                        <a:cubicBezTo>
                          <a:pt x="258" y="106"/>
                          <a:pt x="258" y="106"/>
                          <a:pt x="258" y="106"/>
                        </a:cubicBezTo>
                        <a:cubicBezTo>
                          <a:pt x="260" y="105"/>
                          <a:pt x="260" y="105"/>
                          <a:pt x="260" y="105"/>
                        </a:cubicBezTo>
                        <a:cubicBezTo>
                          <a:pt x="260" y="106"/>
                          <a:pt x="260" y="106"/>
                          <a:pt x="260" y="106"/>
                        </a:cubicBezTo>
                        <a:cubicBezTo>
                          <a:pt x="260" y="106"/>
                          <a:pt x="260" y="106"/>
                          <a:pt x="260" y="106"/>
                        </a:cubicBezTo>
                        <a:cubicBezTo>
                          <a:pt x="260" y="106"/>
                          <a:pt x="259" y="107"/>
                          <a:pt x="259" y="107"/>
                        </a:cubicBezTo>
                        <a:cubicBezTo>
                          <a:pt x="260" y="107"/>
                          <a:pt x="260" y="107"/>
                          <a:pt x="260" y="107"/>
                        </a:cubicBezTo>
                        <a:cubicBezTo>
                          <a:pt x="260" y="107"/>
                          <a:pt x="260" y="107"/>
                          <a:pt x="260" y="107"/>
                        </a:cubicBezTo>
                        <a:cubicBezTo>
                          <a:pt x="261" y="106"/>
                          <a:pt x="261" y="106"/>
                          <a:pt x="261" y="106"/>
                        </a:cubicBezTo>
                        <a:close/>
                        <a:moveTo>
                          <a:pt x="197" y="104"/>
                        </a:moveTo>
                        <a:cubicBezTo>
                          <a:pt x="197" y="105"/>
                          <a:pt x="197" y="105"/>
                          <a:pt x="197" y="105"/>
                        </a:cubicBezTo>
                        <a:cubicBezTo>
                          <a:pt x="197" y="105"/>
                          <a:pt x="197" y="105"/>
                          <a:pt x="197" y="105"/>
                        </a:cubicBezTo>
                        <a:cubicBezTo>
                          <a:pt x="197" y="107"/>
                          <a:pt x="197" y="107"/>
                          <a:pt x="197" y="107"/>
                        </a:cubicBezTo>
                        <a:cubicBezTo>
                          <a:pt x="197" y="107"/>
                          <a:pt x="197" y="107"/>
                          <a:pt x="197" y="107"/>
                        </a:cubicBezTo>
                        <a:cubicBezTo>
                          <a:pt x="197" y="108"/>
                          <a:pt x="197" y="108"/>
                          <a:pt x="197" y="108"/>
                        </a:cubicBezTo>
                        <a:cubicBezTo>
                          <a:pt x="198" y="108"/>
                          <a:pt x="198" y="108"/>
                          <a:pt x="198" y="108"/>
                        </a:cubicBezTo>
                        <a:cubicBezTo>
                          <a:pt x="199" y="107"/>
                          <a:pt x="199" y="107"/>
                          <a:pt x="199" y="107"/>
                        </a:cubicBezTo>
                        <a:cubicBezTo>
                          <a:pt x="199" y="107"/>
                          <a:pt x="199" y="107"/>
                          <a:pt x="199" y="107"/>
                        </a:cubicBezTo>
                        <a:cubicBezTo>
                          <a:pt x="199" y="107"/>
                          <a:pt x="199" y="107"/>
                          <a:pt x="199" y="107"/>
                        </a:cubicBezTo>
                        <a:cubicBezTo>
                          <a:pt x="199" y="106"/>
                          <a:pt x="199" y="106"/>
                          <a:pt x="199" y="106"/>
                        </a:cubicBezTo>
                        <a:cubicBezTo>
                          <a:pt x="200" y="107"/>
                          <a:pt x="200" y="107"/>
                          <a:pt x="200" y="107"/>
                        </a:cubicBezTo>
                        <a:cubicBezTo>
                          <a:pt x="200" y="106"/>
                          <a:pt x="200" y="106"/>
                          <a:pt x="200" y="106"/>
                        </a:cubicBezTo>
                        <a:cubicBezTo>
                          <a:pt x="200" y="105"/>
                          <a:pt x="200" y="105"/>
                          <a:pt x="200" y="105"/>
                        </a:cubicBezTo>
                        <a:cubicBezTo>
                          <a:pt x="200" y="105"/>
                          <a:pt x="200" y="105"/>
                          <a:pt x="200" y="105"/>
                        </a:cubicBezTo>
                        <a:cubicBezTo>
                          <a:pt x="199" y="106"/>
                          <a:pt x="199" y="106"/>
                          <a:pt x="199" y="106"/>
                        </a:cubicBezTo>
                        <a:cubicBezTo>
                          <a:pt x="198" y="104"/>
                          <a:pt x="198" y="104"/>
                          <a:pt x="198" y="104"/>
                        </a:cubicBezTo>
                        <a:cubicBezTo>
                          <a:pt x="198" y="103"/>
                          <a:pt x="198" y="103"/>
                          <a:pt x="198" y="103"/>
                        </a:cubicBezTo>
                        <a:cubicBezTo>
                          <a:pt x="198" y="103"/>
                          <a:pt x="198" y="103"/>
                          <a:pt x="198" y="103"/>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7" y="99"/>
                          <a:pt x="197" y="99"/>
                          <a:pt x="197" y="99"/>
                        </a:cubicBezTo>
                        <a:cubicBezTo>
                          <a:pt x="198" y="99"/>
                          <a:pt x="198" y="99"/>
                          <a:pt x="198" y="99"/>
                        </a:cubicBezTo>
                        <a:cubicBezTo>
                          <a:pt x="197" y="98"/>
                          <a:pt x="197" y="98"/>
                          <a:pt x="197" y="98"/>
                        </a:cubicBezTo>
                        <a:cubicBezTo>
                          <a:pt x="197" y="97"/>
                          <a:pt x="197" y="97"/>
                          <a:pt x="197" y="97"/>
                        </a:cubicBezTo>
                        <a:cubicBezTo>
                          <a:pt x="197" y="97"/>
                          <a:pt x="197" y="97"/>
                          <a:pt x="197" y="97"/>
                        </a:cubicBezTo>
                        <a:cubicBezTo>
                          <a:pt x="197" y="96"/>
                          <a:pt x="197" y="96"/>
                          <a:pt x="197" y="96"/>
                        </a:cubicBezTo>
                        <a:cubicBezTo>
                          <a:pt x="196" y="96"/>
                          <a:pt x="196" y="96"/>
                          <a:pt x="196" y="96"/>
                        </a:cubicBezTo>
                        <a:cubicBezTo>
                          <a:pt x="196" y="96"/>
                          <a:pt x="196" y="96"/>
                          <a:pt x="196" y="96"/>
                        </a:cubicBezTo>
                        <a:cubicBezTo>
                          <a:pt x="197" y="95"/>
                          <a:pt x="197" y="95"/>
                          <a:pt x="197" y="95"/>
                        </a:cubicBezTo>
                        <a:cubicBezTo>
                          <a:pt x="197" y="94"/>
                          <a:pt x="197" y="94"/>
                          <a:pt x="197" y="94"/>
                        </a:cubicBezTo>
                        <a:cubicBezTo>
                          <a:pt x="195" y="93"/>
                          <a:pt x="195" y="93"/>
                          <a:pt x="195" y="93"/>
                        </a:cubicBezTo>
                        <a:cubicBezTo>
                          <a:pt x="195" y="93"/>
                          <a:pt x="195" y="93"/>
                          <a:pt x="195" y="93"/>
                        </a:cubicBezTo>
                        <a:cubicBezTo>
                          <a:pt x="196" y="93"/>
                          <a:pt x="196" y="93"/>
                          <a:pt x="196" y="93"/>
                        </a:cubicBezTo>
                        <a:cubicBezTo>
                          <a:pt x="196" y="91"/>
                          <a:pt x="196" y="91"/>
                          <a:pt x="196" y="91"/>
                        </a:cubicBezTo>
                        <a:cubicBezTo>
                          <a:pt x="196" y="90"/>
                          <a:pt x="196" y="90"/>
                          <a:pt x="196" y="90"/>
                        </a:cubicBezTo>
                        <a:cubicBezTo>
                          <a:pt x="194" y="92"/>
                          <a:pt x="194" y="92"/>
                          <a:pt x="194" y="92"/>
                        </a:cubicBezTo>
                        <a:cubicBezTo>
                          <a:pt x="194" y="93"/>
                          <a:pt x="194" y="93"/>
                          <a:pt x="194" y="93"/>
                        </a:cubicBezTo>
                        <a:cubicBezTo>
                          <a:pt x="194" y="94"/>
                          <a:pt x="194" y="94"/>
                          <a:pt x="194" y="94"/>
                        </a:cubicBezTo>
                        <a:cubicBezTo>
                          <a:pt x="194" y="95"/>
                          <a:pt x="194" y="95"/>
                          <a:pt x="194" y="95"/>
                        </a:cubicBezTo>
                        <a:cubicBezTo>
                          <a:pt x="194" y="95"/>
                          <a:pt x="194" y="95"/>
                          <a:pt x="194" y="95"/>
                        </a:cubicBezTo>
                        <a:cubicBezTo>
                          <a:pt x="194" y="94"/>
                          <a:pt x="194" y="94"/>
                          <a:pt x="194" y="94"/>
                        </a:cubicBezTo>
                        <a:cubicBezTo>
                          <a:pt x="193" y="93"/>
                          <a:pt x="193" y="93"/>
                          <a:pt x="193" y="93"/>
                        </a:cubicBezTo>
                        <a:cubicBezTo>
                          <a:pt x="193" y="94"/>
                          <a:pt x="193" y="94"/>
                          <a:pt x="193" y="94"/>
                        </a:cubicBezTo>
                        <a:cubicBezTo>
                          <a:pt x="192" y="95"/>
                          <a:pt x="192" y="95"/>
                          <a:pt x="192" y="95"/>
                        </a:cubicBezTo>
                        <a:cubicBezTo>
                          <a:pt x="192" y="95"/>
                          <a:pt x="192" y="95"/>
                          <a:pt x="192" y="95"/>
                        </a:cubicBezTo>
                        <a:cubicBezTo>
                          <a:pt x="193" y="95"/>
                          <a:pt x="193" y="95"/>
                          <a:pt x="193" y="95"/>
                        </a:cubicBezTo>
                        <a:cubicBezTo>
                          <a:pt x="194" y="95"/>
                          <a:pt x="194" y="95"/>
                          <a:pt x="194" y="95"/>
                        </a:cubicBezTo>
                        <a:cubicBezTo>
                          <a:pt x="194" y="96"/>
                          <a:pt x="194" y="96"/>
                          <a:pt x="194" y="96"/>
                        </a:cubicBezTo>
                        <a:cubicBezTo>
                          <a:pt x="194" y="97"/>
                          <a:pt x="194" y="97"/>
                          <a:pt x="194" y="97"/>
                        </a:cubicBezTo>
                        <a:cubicBezTo>
                          <a:pt x="194" y="97"/>
                          <a:pt x="194" y="97"/>
                          <a:pt x="194" y="97"/>
                        </a:cubicBezTo>
                        <a:cubicBezTo>
                          <a:pt x="194" y="98"/>
                          <a:pt x="194" y="98"/>
                          <a:pt x="194" y="98"/>
                        </a:cubicBezTo>
                        <a:cubicBezTo>
                          <a:pt x="195" y="98"/>
                          <a:pt x="195" y="98"/>
                          <a:pt x="195" y="98"/>
                        </a:cubicBezTo>
                        <a:cubicBezTo>
                          <a:pt x="195" y="98"/>
                          <a:pt x="195" y="98"/>
                          <a:pt x="195" y="98"/>
                        </a:cubicBezTo>
                        <a:cubicBezTo>
                          <a:pt x="196" y="98"/>
                          <a:pt x="196" y="98"/>
                          <a:pt x="196" y="98"/>
                        </a:cubicBezTo>
                        <a:cubicBezTo>
                          <a:pt x="196" y="100"/>
                          <a:pt x="196" y="100"/>
                          <a:pt x="196" y="100"/>
                        </a:cubicBezTo>
                        <a:cubicBezTo>
                          <a:pt x="196" y="100"/>
                          <a:pt x="196" y="100"/>
                          <a:pt x="196" y="100"/>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2"/>
                          <a:pt x="194" y="102"/>
                          <a:pt x="194" y="102"/>
                        </a:cubicBezTo>
                        <a:cubicBezTo>
                          <a:pt x="195" y="102"/>
                          <a:pt x="195" y="102"/>
                          <a:pt x="195" y="102"/>
                        </a:cubicBezTo>
                        <a:cubicBezTo>
                          <a:pt x="195" y="104"/>
                          <a:pt x="195" y="104"/>
                          <a:pt x="195" y="104"/>
                        </a:cubicBezTo>
                        <a:cubicBezTo>
                          <a:pt x="194" y="104"/>
                          <a:pt x="194" y="104"/>
                          <a:pt x="194" y="104"/>
                        </a:cubicBezTo>
                        <a:cubicBezTo>
                          <a:pt x="195" y="106"/>
                          <a:pt x="195" y="106"/>
                          <a:pt x="195" y="106"/>
                        </a:cubicBezTo>
                        <a:cubicBezTo>
                          <a:pt x="196" y="105"/>
                          <a:pt x="196" y="105"/>
                          <a:pt x="196" y="105"/>
                        </a:cubicBezTo>
                        <a:cubicBezTo>
                          <a:pt x="196" y="104"/>
                          <a:pt x="196" y="104"/>
                          <a:pt x="196" y="104"/>
                        </a:cubicBezTo>
                        <a:cubicBezTo>
                          <a:pt x="196" y="103"/>
                          <a:pt x="196" y="103"/>
                          <a:pt x="196" y="103"/>
                        </a:cubicBezTo>
                        <a:cubicBezTo>
                          <a:pt x="196" y="103"/>
                          <a:pt x="196" y="103"/>
                          <a:pt x="196" y="103"/>
                        </a:cubicBezTo>
                        <a:lnTo>
                          <a:pt x="197" y="104"/>
                        </a:lnTo>
                        <a:close/>
                        <a:moveTo>
                          <a:pt x="241" y="93"/>
                        </a:moveTo>
                        <a:cubicBezTo>
                          <a:pt x="241" y="94"/>
                          <a:pt x="241" y="94"/>
                          <a:pt x="241" y="94"/>
                        </a:cubicBezTo>
                        <a:cubicBezTo>
                          <a:pt x="241" y="95"/>
                          <a:pt x="241" y="95"/>
                          <a:pt x="241" y="95"/>
                        </a:cubicBezTo>
                        <a:cubicBezTo>
                          <a:pt x="242" y="96"/>
                          <a:pt x="242" y="96"/>
                          <a:pt x="242" y="96"/>
                        </a:cubicBezTo>
                        <a:cubicBezTo>
                          <a:pt x="242" y="97"/>
                          <a:pt x="242" y="97"/>
                          <a:pt x="242" y="97"/>
                        </a:cubicBezTo>
                        <a:cubicBezTo>
                          <a:pt x="242" y="97"/>
                          <a:pt x="242" y="97"/>
                          <a:pt x="242" y="97"/>
                        </a:cubicBezTo>
                        <a:cubicBezTo>
                          <a:pt x="242" y="98"/>
                          <a:pt x="242" y="98"/>
                          <a:pt x="242" y="98"/>
                        </a:cubicBezTo>
                        <a:cubicBezTo>
                          <a:pt x="243" y="99"/>
                          <a:pt x="243" y="99"/>
                          <a:pt x="243" y="99"/>
                        </a:cubicBezTo>
                        <a:cubicBezTo>
                          <a:pt x="244" y="98"/>
                          <a:pt x="244" y="98"/>
                          <a:pt x="244" y="98"/>
                        </a:cubicBezTo>
                        <a:cubicBezTo>
                          <a:pt x="244" y="98"/>
                          <a:pt x="244" y="98"/>
                          <a:pt x="244" y="98"/>
                        </a:cubicBezTo>
                        <a:cubicBezTo>
                          <a:pt x="245" y="98"/>
                          <a:pt x="245" y="98"/>
                          <a:pt x="245" y="98"/>
                        </a:cubicBezTo>
                        <a:cubicBezTo>
                          <a:pt x="245" y="97"/>
                          <a:pt x="245" y="97"/>
                          <a:pt x="245" y="97"/>
                        </a:cubicBezTo>
                        <a:cubicBezTo>
                          <a:pt x="245" y="97"/>
                          <a:pt x="245" y="97"/>
                          <a:pt x="245" y="97"/>
                        </a:cubicBezTo>
                        <a:cubicBezTo>
                          <a:pt x="244" y="97"/>
                          <a:pt x="244" y="97"/>
                          <a:pt x="244" y="97"/>
                        </a:cubicBezTo>
                        <a:cubicBezTo>
                          <a:pt x="244" y="97"/>
                          <a:pt x="244" y="97"/>
                          <a:pt x="244" y="97"/>
                        </a:cubicBezTo>
                        <a:cubicBezTo>
                          <a:pt x="244" y="96"/>
                          <a:pt x="244" y="96"/>
                          <a:pt x="244" y="96"/>
                        </a:cubicBezTo>
                        <a:cubicBezTo>
                          <a:pt x="243" y="95"/>
                          <a:pt x="243" y="95"/>
                          <a:pt x="243" y="95"/>
                        </a:cubicBezTo>
                        <a:cubicBezTo>
                          <a:pt x="243" y="93"/>
                          <a:pt x="243" y="93"/>
                          <a:pt x="243" y="93"/>
                        </a:cubicBezTo>
                        <a:cubicBezTo>
                          <a:pt x="242" y="93"/>
                          <a:pt x="242" y="93"/>
                          <a:pt x="242" y="93"/>
                        </a:cubicBezTo>
                        <a:lnTo>
                          <a:pt x="241" y="93"/>
                        </a:lnTo>
                        <a:close/>
                        <a:moveTo>
                          <a:pt x="189" y="92"/>
                        </a:moveTo>
                        <a:cubicBezTo>
                          <a:pt x="188" y="92"/>
                          <a:pt x="188" y="92"/>
                          <a:pt x="188" y="92"/>
                        </a:cubicBezTo>
                        <a:cubicBezTo>
                          <a:pt x="187" y="92"/>
                          <a:pt x="187" y="92"/>
                          <a:pt x="187" y="92"/>
                        </a:cubicBezTo>
                        <a:cubicBezTo>
                          <a:pt x="188" y="94"/>
                          <a:pt x="188" y="94"/>
                          <a:pt x="188" y="94"/>
                        </a:cubicBezTo>
                        <a:cubicBezTo>
                          <a:pt x="188" y="94"/>
                          <a:pt x="188" y="94"/>
                          <a:pt x="188" y="94"/>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90" y="94"/>
                          <a:pt x="190" y="94"/>
                          <a:pt x="190" y="94"/>
                        </a:cubicBezTo>
                        <a:cubicBezTo>
                          <a:pt x="189" y="94"/>
                          <a:pt x="189" y="94"/>
                          <a:pt x="189" y="94"/>
                        </a:cubicBezTo>
                        <a:cubicBezTo>
                          <a:pt x="190" y="94"/>
                          <a:pt x="190" y="94"/>
                          <a:pt x="190" y="94"/>
                        </a:cubicBezTo>
                        <a:cubicBezTo>
                          <a:pt x="190" y="93"/>
                          <a:pt x="190" y="93"/>
                          <a:pt x="190" y="93"/>
                        </a:cubicBezTo>
                        <a:cubicBezTo>
                          <a:pt x="190" y="93"/>
                          <a:pt x="190" y="93"/>
                          <a:pt x="190" y="93"/>
                        </a:cubicBezTo>
                        <a:cubicBezTo>
                          <a:pt x="190" y="92"/>
                          <a:pt x="190" y="92"/>
                          <a:pt x="190" y="92"/>
                        </a:cubicBezTo>
                        <a:cubicBezTo>
                          <a:pt x="190" y="92"/>
                          <a:pt x="190" y="92"/>
                          <a:pt x="190" y="92"/>
                        </a:cubicBezTo>
                        <a:cubicBezTo>
                          <a:pt x="189" y="92"/>
                          <a:pt x="189" y="92"/>
                          <a:pt x="189" y="92"/>
                        </a:cubicBezTo>
                        <a:cubicBezTo>
                          <a:pt x="189" y="91"/>
                          <a:pt x="189" y="91"/>
                          <a:pt x="189" y="91"/>
                        </a:cubicBezTo>
                        <a:lnTo>
                          <a:pt x="189" y="92"/>
                        </a:lnTo>
                        <a:close/>
                        <a:moveTo>
                          <a:pt x="270" y="91"/>
                        </a:moveTo>
                        <a:cubicBezTo>
                          <a:pt x="271" y="89"/>
                          <a:pt x="271" y="89"/>
                          <a:pt x="271" y="89"/>
                        </a:cubicBezTo>
                        <a:cubicBezTo>
                          <a:pt x="272" y="89"/>
                          <a:pt x="272" y="89"/>
                          <a:pt x="272" y="89"/>
                        </a:cubicBezTo>
                        <a:cubicBezTo>
                          <a:pt x="272" y="88"/>
                          <a:pt x="272" y="88"/>
                          <a:pt x="272" y="88"/>
                        </a:cubicBezTo>
                        <a:cubicBezTo>
                          <a:pt x="272" y="88"/>
                          <a:pt x="272" y="88"/>
                          <a:pt x="272" y="88"/>
                        </a:cubicBezTo>
                        <a:cubicBezTo>
                          <a:pt x="271" y="88"/>
                          <a:pt x="271" y="88"/>
                          <a:pt x="271" y="88"/>
                        </a:cubicBezTo>
                        <a:cubicBezTo>
                          <a:pt x="271" y="87"/>
                          <a:pt x="271" y="87"/>
                          <a:pt x="271" y="87"/>
                        </a:cubicBezTo>
                        <a:cubicBezTo>
                          <a:pt x="271" y="87"/>
                          <a:pt x="271" y="87"/>
                          <a:pt x="271" y="87"/>
                        </a:cubicBezTo>
                        <a:cubicBezTo>
                          <a:pt x="271" y="86"/>
                          <a:pt x="271" y="86"/>
                          <a:pt x="271" y="86"/>
                        </a:cubicBezTo>
                        <a:cubicBezTo>
                          <a:pt x="269" y="88"/>
                          <a:pt x="269" y="88"/>
                          <a:pt x="269" y="88"/>
                        </a:cubicBezTo>
                        <a:cubicBezTo>
                          <a:pt x="269" y="90"/>
                          <a:pt x="269" y="90"/>
                          <a:pt x="269" y="90"/>
                        </a:cubicBezTo>
                        <a:cubicBezTo>
                          <a:pt x="269" y="90"/>
                          <a:pt x="269" y="90"/>
                          <a:pt x="269" y="90"/>
                        </a:cubicBezTo>
                        <a:cubicBezTo>
                          <a:pt x="269" y="91"/>
                          <a:pt x="269" y="91"/>
                          <a:pt x="269" y="91"/>
                        </a:cubicBezTo>
                        <a:cubicBezTo>
                          <a:pt x="269" y="91"/>
                          <a:pt x="269" y="91"/>
                          <a:pt x="270" y="91"/>
                        </a:cubicBezTo>
                        <a:close/>
                        <a:moveTo>
                          <a:pt x="185" y="88"/>
                        </a:moveTo>
                        <a:cubicBezTo>
                          <a:pt x="185" y="89"/>
                          <a:pt x="185" y="89"/>
                          <a:pt x="185" y="89"/>
                        </a:cubicBezTo>
                        <a:cubicBezTo>
                          <a:pt x="185" y="90"/>
                          <a:pt x="185" y="90"/>
                          <a:pt x="185" y="90"/>
                        </a:cubicBezTo>
                        <a:cubicBezTo>
                          <a:pt x="186" y="91"/>
                          <a:pt x="186" y="91"/>
                          <a:pt x="186" y="91"/>
                        </a:cubicBezTo>
                        <a:cubicBezTo>
                          <a:pt x="186" y="90"/>
                          <a:pt x="186" y="90"/>
                          <a:pt x="186" y="90"/>
                        </a:cubicBezTo>
                        <a:cubicBezTo>
                          <a:pt x="187" y="90"/>
                          <a:pt x="187" y="90"/>
                          <a:pt x="187" y="90"/>
                        </a:cubicBezTo>
                        <a:cubicBezTo>
                          <a:pt x="187" y="90"/>
                          <a:pt x="187" y="90"/>
                          <a:pt x="187" y="90"/>
                        </a:cubicBezTo>
                        <a:cubicBezTo>
                          <a:pt x="188" y="90"/>
                          <a:pt x="188" y="90"/>
                          <a:pt x="188" y="90"/>
                        </a:cubicBezTo>
                        <a:cubicBezTo>
                          <a:pt x="188" y="89"/>
                          <a:pt x="188" y="89"/>
                          <a:pt x="188" y="89"/>
                        </a:cubicBezTo>
                        <a:cubicBezTo>
                          <a:pt x="189" y="89"/>
                          <a:pt x="189" y="89"/>
                          <a:pt x="189" y="89"/>
                        </a:cubicBezTo>
                        <a:cubicBezTo>
                          <a:pt x="189" y="88"/>
                          <a:pt x="189" y="88"/>
                          <a:pt x="189" y="88"/>
                        </a:cubicBezTo>
                        <a:cubicBezTo>
                          <a:pt x="190" y="86"/>
                          <a:pt x="190" y="86"/>
                          <a:pt x="190" y="86"/>
                        </a:cubicBezTo>
                        <a:cubicBezTo>
                          <a:pt x="189" y="85"/>
                          <a:pt x="189" y="85"/>
                          <a:pt x="189" y="85"/>
                        </a:cubicBezTo>
                        <a:cubicBezTo>
                          <a:pt x="190" y="85"/>
                          <a:pt x="190" y="85"/>
                          <a:pt x="190" y="85"/>
                        </a:cubicBezTo>
                        <a:cubicBezTo>
                          <a:pt x="189" y="84"/>
                          <a:pt x="189" y="84"/>
                          <a:pt x="189" y="84"/>
                        </a:cubicBezTo>
                        <a:cubicBezTo>
                          <a:pt x="188" y="84"/>
                          <a:pt x="188" y="84"/>
                          <a:pt x="188" y="84"/>
                        </a:cubicBezTo>
                        <a:cubicBezTo>
                          <a:pt x="188" y="84"/>
                          <a:pt x="188" y="84"/>
                          <a:pt x="188" y="84"/>
                        </a:cubicBezTo>
                        <a:cubicBezTo>
                          <a:pt x="188" y="83"/>
                          <a:pt x="188" y="83"/>
                          <a:pt x="188" y="83"/>
                        </a:cubicBezTo>
                        <a:cubicBezTo>
                          <a:pt x="187" y="83"/>
                          <a:pt x="187" y="83"/>
                          <a:pt x="187" y="83"/>
                        </a:cubicBezTo>
                        <a:cubicBezTo>
                          <a:pt x="187" y="84"/>
                          <a:pt x="187" y="84"/>
                          <a:pt x="187" y="84"/>
                        </a:cubicBezTo>
                        <a:cubicBezTo>
                          <a:pt x="188" y="86"/>
                          <a:pt x="188" y="86"/>
                          <a:pt x="188" y="86"/>
                        </a:cubicBezTo>
                        <a:cubicBezTo>
                          <a:pt x="188" y="87"/>
                          <a:pt x="188" y="87"/>
                          <a:pt x="188" y="87"/>
                        </a:cubicBezTo>
                        <a:cubicBezTo>
                          <a:pt x="187" y="88"/>
                          <a:pt x="187" y="88"/>
                          <a:pt x="187" y="88"/>
                        </a:cubicBezTo>
                        <a:cubicBezTo>
                          <a:pt x="187" y="86"/>
                          <a:pt x="187" y="86"/>
                          <a:pt x="187" y="86"/>
                        </a:cubicBezTo>
                        <a:cubicBezTo>
                          <a:pt x="186" y="85"/>
                          <a:pt x="186" y="85"/>
                          <a:pt x="186" y="85"/>
                        </a:cubicBezTo>
                        <a:cubicBezTo>
                          <a:pt x="185" y="86"/>
                          <a:pt x="185" y="86"/>
                          <a:pt x="185" y="86"/>
                        </a:cubicBezTo>
                        <a:cubicBezTo>
                          <a:pt x="185" y="86"/>
                          <a:pt x="185" y="86"/>
                          <a:pt x="185" y="86"/>
                        </a:cubicBezTo>
                        <a:cubicBezTo>
                          <a:pt x="184" y="86"/>
                          <a:pt x="184" y="86"/>
                          <a:pt x="184" y="86"/>
                        </a:cubicBezTo>
                        <a:cubicBezTo>
                          <a:pt x="183" y="86"/>
                          <a:pt x="183" y="86"/>
                          <a:pt x="183" y="86"/>
                        </a:cubicBezTo>
                        <a:cubicBezTo>
                          <a:pt x="183" y="86"/>
                          <a:pt x="183" y="86"/>
                          <a:pt x="183" y="86"/>
                        </a:cubicBezTo>
                        <a:cubicBezTo>
                          <a:pt x="182" y="86"/>
                          <a:pt x="182" y="86"/>
                          <a:pt x="182" y="86"/>
                        </a:cubicBezTo>
                        <a:cubicBezTo>
                          <a:pt x="183" y="87"/>
                          <a:pt x="183" y="87"/>
                          <a:pt x="183" y="87"/>
                        </a:cubicBezTo>
                        <a:cubicBezTo>
                          <a:pt x="183" y="88"/>
                          <a:pt x="183" y="88"/>
                          <a:pt x="183" y="88"/>
                        </a:cubicBezTo>
                        <a:cubicBezTo>
                          <a:pt x="184" y="88"/>
                          <a:pt x="184" y="88"/>
                          <a:pt x="184" y="88"/>
                        </a:cubicBezTo>
                        <a:cubicBezTo>
                          <a:pt x="185" y="88"/>
                          <a:pt x="185" y="88"/>
                          <a:pt x="185" y="88"/>
                        </a:cubicBezTo>
                        <a:close/>
                        <a:moveTo>
                          <a:pt x="192" y="83"/>
                        </a:moveTo>
                        <a:cubicBezTo>
                          <a:pt x="191" y="83"/>
                          <a:pt x="191" y="83"/>
                          <a:pt x="191" y="83"/>
                        </a:cubicBezTo>
                        <a:cubicBezTo>
                          <a:pt x="191" y="83"/>
                          <a:pt x="191" y="83"/>
                          <a:pt x="191" y="83"/>
                        </a:cubicBezTo>
                        <a:cubicBezTo>
                          <a:pt x="192" y="85"/>
                          <a:pt x="192" y="85"/>
                          <a:pt x="192" y="85"/>
                        </a:cubicBezTo>
                        <a:cubicBezTo>
                          <a:pt x="192" y="84"/>
                          <a:pt x="192" y="84"/>
                          <a:pt x="192" y="84"/>
                        </a:cubicBezTo>
                        <a:cubicBezTo>
                          <a:pt x="193" y="84"/>
                          <a:pt x="193" y="84"/>
                          <a:pt x="193" y="84"/>
                        </a:cubicBezTo>
                        <a:cubicBezTo>
                          <a:pt x="194" y="83"/>
                          <a:pt x="194" y="83"/>
                          <a:pt x="194" y="83"/>
                        </a:cubicBezTo>
                        <a:cubicBezTo>
                          <a:pt x="194" y="82"/>
                          <a:pt x="194" y="82"/>
                          <a:pt x="194" y="82"/>
                        </a:cubicBezTo>
                        <a:cubicBezTo>
                          <a:pt x="193" y="82"/>
                          <a:pt x="193" y="82"/>
                          <a:pt x="193" y="82"/>
                        </a:cubicBezTo>
                        <a:lnTo>
                          <a:pt x="192" y="83"/>
                        </a:lnTo>
                        <a:close/>
                        <a:moveTo>
                          <a:pt x="307" y="71"/>
                        </a:moveTo>
                        <a:cubicBezTo>
                          <a:pt x="307" y="72"/>
                          <a:pt x="307" y="72"/>
                          <a:pt x="307" y="72"/>
                        </a:cubicBezTo>
                        <a:cubicBezTo>
                          <a:pt x="307" y="72"/>
                          <a:pt x="307" y="72"/>
                          <a:pt x="308" y="73"/>
                        </a:cubicBezTo>
                        <a:cubicBezTo>
                          <a:pt x="308" y="73"/>
                          <a:pt x="308" y="73"/>
                          <a:pt x="308" y="73"/>
                        </a:cubicBezTo>
                        <a:cubicBezTo>
                          <a:pt x="309" y="73"/>
                          <a:pt x="309" y="73"/>
                          <a:pt x="309" y="73"/>
                        </a:cubicBezTo>
                        <a:cubicBezTo>
                          <a:pt x="310" y="72"/>
                          <a:pt x="310" y="72"/>
                          <a:pt x="310" y="72"/>
                        </a:cubicBezTo>
                        <a:cubicBezTo>
                          <a:pt x="310" y="72"/>
                          <a:pt x="310" y="72"/>
                          <a:pt x="310" y="72"/>
                        </a:cubicBezTo>
                        <a:cubicBezTo>
                          <a:pt x="310" y="73"/>
                          <a:pt x="310" y="73"/>
                          <a:pt x="310" y="73"/>
                        </a:cubicBezTo>
                        <a:cubicBezTo>
                          <a:pt x="311" y="73"/>
                          <a:pt x="311" y="73"/>
                          <a:pt x="311" y="73"/>
                        </a:cubicBezTo>
                        <a:cubicBezTo>
                          <a:pt x="312" y="72"/>
                          <a:pt x="312" y="72"/>
                          <a:pt x="312" y="72"/>
                        </a:cubicBezTo>
                        <a:cubicBezTo>
                          <a:pt x="312" y="72"/>
                          <a:pt x="312" y="72"/>
                          <a:pt x="312" y="72"/>
                        </a:cubicBezTo>
                        <a:cubicBezTo>
                          <a:pt x="312" y="71"/>
                          <a:pt x="312" y="71"/>
                          <a:pt x="312" y="71"/>
                        </a:cubicBezTo>
                        <a:cubicBezTo>
                          <a:pt x="312" y="70"/>
                          <a:pt x="312" y="70"/>
                          <a:pt x="312" y="70"/>
                        </a:cubicBezTo>
                        <a:cubicBezTo>
                          <a:pt x="313" y="70"/>
                          <a:pt x="313" y="70"/>
                          <a:pt x="313" y="70"/>
                        </a:cubicBezTo>
                        <a:cubicBezTo>
                          <a:pt x="313" y="69"/>
                          <a:pt x="313" y="69"/>
                          <a:pt x="313" y="69"/>
                        </a:cubicBezTo>
                        <a:cubicBezTo>
                          <a:pt x="313" y="68"/>
                          <a:pt x="313" y="68"/>
                          <a:pt x="313" y="68"/>
                        </a:cubicBezTo>
                        <a:cubicBezTo>
                          <a:pt x="311" y="70"/>
                          <a:pt x="311" y="70"/>
                          <a:pt x="311" y="70"/>
                        </a:cubicBezTo>
                        <a:cubicBezTo>
                          <a:pt x="310" y="70"/>
                          <a:pt x="310" y="70"/>
                          <a:pt x="310" y="70"/>
                        </a:cubicBezTo>
                        <a:cubicBezTo>
                          <a:pt x="310" y="71"/>
                          <a:pt x="310" y="71"/>
                          <a:pt x="310" y="71"/>
                        </a:cubicBezTo>
                        <a:cubicBezTo>
                          <a:pt x="309" y="72"/>
                          <a:pt x="309" y="72"/>
                          <a:pt x="309" y="72"/>
                        </a:cubicBezTo>
                        <a:cubicBezTo>
                          <a:pt x="308" y="71"/>
                          <a:pt x="308" y="71"/>
                          <a:pt x="308" y="71"/>
                        </a:cubicBezTo>
                        <a:lnTo>
                          <a:pt x="307" y="71"/>
                        </a:lnTo>
                        <a:close/>
                        <a:moveTo>
                          <a:pt x="308" y="66"/>
                        </a:moveTo>
                        <a:cubicBezTo>
                          <a:pt x="308" y="67"/>
                          <a:pt x="308" y="67"/>
                          <a:pt x="308" y="67"/>
                        </a:cubicBezTo>
                        <a:cubicBezTo>
                          <a:pt x="307" y="67"/>
                          <a:pt x="307" y="67"/>
                          <a:pt x="307" y="67"/>
                        </a:cubicBezTo>
                        <a:cubicBezTo>
                          <a:pt x="307" y="69"/>
                          <a:pt x="307" y="69"/>
                          <a:pt x="307" y="69"/>
                        </a:cubicBezTo>
                        <a:cubicBezTo>
                          <a:pt x="306" y="71"/>
                          <a:pt x="306" y="71"/>
                          <a:pt x="306" y="71"/>
                        </a:cubicBezTo>
                        <a:cubicBezTo>
                          <a:pt x="306" y="71"/>
                          <a:pt x="306" y="71"/>
                          <a:pt x="306" y="71"/>
                        </a:cubicBezTo>
                        <a:cubicBezTo>
                          <a:pt x="306" y="71"/>
                          <a:pt x="307" y="71"/>
                          <a:pt x="307" y="71"/>
                        </a:cubicBezTo>
                        <a:cubicBezTo>
                          <a:pt x="307" y="70"/>
                          <a:pt x="307" y="70"/>
                          <a:pt x="307" y="70"/>
                        </a:cubicBezTo>
                        <a:cubicBezTo>
                          <a:pt x="310" y="68"/>
                          <a:pt x="310" y="68"/>
                          <a:pt x="310" y="68"/>
                        </a:cubicBezTo>
                        <a:cubicBezTo>
                          <a:pt x="310" y="68"/>
                          <a:pt x="310" y="68"/>
                          <a:pt x="310" y="68"/>
                        </a:cubicBezTo>
                        <a:cubicBezTo>
                          <a:pt x="309" y="67"/>
                          <a:pt x="309" y="67"/>
                          <a:pt x="309" y="67"/>
                        </a:cubicBezTo>
                        <a:cubicBezTo>
                          <a:pt x="309" y="67"/>
                          <a:pt x="309" y="67"/>
                          <a:pt x="309" y="67"/>
                        </a:cubicBezTo>
                        <a:cubicBezTo>
                          <a:pt x="310" y="67"/>
                          <a:pt x="310" y="67"/>
                          <a:pt x="310" y="67"/>
                        </a:cubicBezTo>
                        <a:cubicBezTo>
                          <a:pt x="311" y="66"/>
                          <a:pt x="311" y="66"/>
                          <a:pt x="311" y="66"/>
                        </a:cubicBezTo>
                        <a:cubicBezTo>
                          <a:pt x="311" y="65"/>
                          <a:pt x="311" y="65"/>
                          <a:pt x="311" y="65"/>
                        </a:cubicBezTo>
                        <a:cubicBezTo>
                          <a:pt x="309" y="65"/>
                          <a:pt x="309" y="65"/>
                          <a:pt x="309" y="65"/>
                        </a:cubicBezTo>
                        <a:lnTo>
                          <a:pt x="308" y="66"/>
                        </a:lnTo>
                        <a:close/>
                        <a:moveTo>
                          <a:pt x="128" y="65"/>
                        </a:moveTo>
                        <a:cubicBezTo>
                          <a:pt x="128" y="66"/>
                          <a:pt x="128" y="66"/>
                          <a:pt x="128" y="66"/>
                        </a:cubicBezTo>
                        <a:cubicBezTo>
                          <a:pt x="128" y="67"/>
                          <a:pt x="128" y="67"/>
                          <a:pt x="128" y="67"/>
                        </a:cubicBezTo>
                        <a:cubicBezTo>
                          <a:pt x="129" y="67"/>
                          <a:pt x="129" y="67"/>
                          <a:pt x="129" y="67"/>
                        </a:cubicBezTo>
                        <a:cubicBezTo>
                          <a:pt x="130" y="68"/>
                          <a:pt x="130" y="68"/>
                          <a:pt x="130" y="68"/>
                        </a:cubicBezTo>
                        <a:cubicBezTo>
                          <a:pt x="130" y="68"/>
                          <a:pt x="130" y="68"/>
                          <a:pt x="130" y="68"/>
                        </a:cubicBezTo>
                        <a:cubicBezTo>
                          <a:pt x="131" y="66"/>
                          <a:pt x="131" y="66"/>
                          <a:pt x="131" y="66"/>
                        </a:cubicBezTo>
                        <a:cubicBezTo>
                          <a:pt x="130" y="64"/>
                          <a:pt x="130" y="64"/>
                          <a:pt x="130" y="64"/>
                        </a:cubicBezTo>
                        <a:cubicBezTo>
                          <a:pt x="131" y="63"/>
                          <a:pt x="131" y="63"/>
                          <a:pt x="131" y="63"/>
                        </a:cubicBezTo>
                        <a:cubicBezTo>
                          <a:pt x="130" y="62"/>
                          <a:pt x="130" y="62"/>
                          <a:pt x="130" y="62"/>
                        </a:cubicBezTo>
                        <a:cubicBezTo>
                          <a:pt x="130" y="62"/>
                          <a:pt x="130" y="62"/>
                          <a:pt x="130" y="62"/>
                        </a:cubicBezTo>
                        <a:cubicBezTo>
                          <a:pt x="129" y="62"/>
                          <a:pt x="129" y="62"/>
                          <a:pt x="129" y="62"/>
                        </a:cubicBezTo>
                        <a:cubicBezTo>
                          <a:pt x="129" y="63"/>
                          <a:pt x="129" y="63"/>
                          <a:pt x="129" y="63"/>
                        </a:cubicBezTo>
                        <a:cubicBezTo>
                          <a:pt x="129" y="64"/>
                          <a:pt x="129" y="64"/>
                          <a:pt x="129" y="64"/>
                        </a:cubicBezTo>
                        <a:cubicBezTo>
                          <a:pt x="128" y="64"/>
                          <a:pt x="128" y="64"/>
                          <a:pt x="128" y="64"/>
                        </a:cubicBezTo>
                        <a:lnTo>
                          <a:pt x="128" y="65"/>
                        </a:lnTo>
                        <a:close/>
                        <a:moveTo>
                          <a:pt x="122" y="62"/>
                        </a:moveTo>
                        <a:cubicBezTo>
                          <a:pt x="122" y="63"/>
                          <a:pt x="122" y="63"/>
                          <a:pt x="122" y="63"/>
                        </a:cubicBezTo>
                        <a:cubicBezTo>
                          <a:pt x="122" y="64"/>
                          <a:pt x="122" y="64"/>
                          <a:pt x="122" y="64"/>
                        </a:cubicBezTo>
                        <a:cubicBezTo>
                          <a:pt x="122" y="64"/>
                          <a:pt x="122" y="64"/>
                          <a:pt x="122" y="64"/>
                        </a:cubicBezTo>
                        <a:cubicBezTo>
                          <a:pt x="123" y="64"/>
                          <a:pt x="123" y="64"/>
                          <a:pt x="123" y="64"/>
                        </a:cubicBezTo>
                        <a:cubicBezTo>
                          <a:pt x="124" y="64"/>
                          <a:pt x="124" y="64"/>
                          <a:pt x="124" y="64"/>
                        </a:cubicBezTo>
                        <a:cubicBezTo>
                          <a:pt x="124" y="63"/>
                          <a:pt x="124" y="63"/>
                          <a:pt x="124" y="63"/>
                        </a:cubicBezTo>
                        <a:cubicBezTo>
                          <a:pt x="125" y="62"/>
                          <a:pt x="125" y="62"/>
                          <a:pt x="125" y="62"/>
                        </a:cubicBezTo>
                        <a:cubicBezTo>
                          <a:pt x="125" y="61"/>
                          <a:pt x="125" y="61"/>
                          <a:pt x="125" y="61"/>
                        </a:cubicBezTo>
                        <a:cubicBezTo>
                          <a:pt x="125" y="60"/>
                          <a:pt x="125" y="60"/>
                          <a:pt x="125" y="60"/>
                        </a:cubicBezTo>
                        <a:cubicBezTo>
                          <a:pt x="124" y="60"/>
                          <a:pt x="124" y="60"/>
                          <a:pt x="124" y="60"/>
                        </a:cubicBezTo>
                        <a:cubicBezTo>
                          <a:pt x="124" y="60"/>
                          <a:pt x="124" y="60"/>
                          <a:pt x="124" y="60"/>
                        </a:cubicBezTo>
                        <a:lnTo>
                          <a:pt x="122" y="62"/>
                        </a:lnTo>
                        <a:close/>
                        <a:moveTo>
                          <a:pt x="126" y="57"/>
                        </a:moveTo>
                        <a:cubicBezTo>
                          <a:pt x="126" y="59"/>
                          <a:pt x="126" y="59"/>
                          <a:pt x="126" y="59"/>
                        </a:cubicBezTo>
                        <a:cubicBezTo>
                          <a:pt x="126" y="59"/>
                          <a:pt x="126" y="59"/>
                          <a:pt x="126" y="59"/>
                        </a:cubicBezTo>
                        <a:cubicBezTo>
                          <a:pt x="126" y="61"/>
                          <a:pt x="126" y="61"/>
                          <a:pt x="126" y="61"/>
                        </a:cubicBezTo>
                        <a:cubicBezTo>
                          <a:pt x="126" y="61"/>
                          <a:pt x="126" y="61"/>
                          <a:pt x="126" y="61"/>
                        </a:cubicBezTo>
                        <a:cubicBezTo>
                          <a:pt x="128" y="61"/>
                          <a:pt x="128" y="61"/>
                          <a:pt x="128" y="61"/>
                        </a:cubicBezTo>
                        <a:cubicBezTo>
                          <a:pt x="128" y="60"/>
                          <a:pt x="128" y="60"/>
                          <a:pt x="128" y="60"/>
                        </a:cubicBezTo>
                        <a:cubicBezTo>
                          <a:pt x="129" y="60"/>
                          <a:pt x="129" y="60"/>
                          <a:pt x="129" y="60"/>
                        </a:cubicBezTo>
                        <a:cubicBezTo>
                          <a:pt x="129" y="58"/>
                          <a:pt x="129" y="58"/>
                          <a:pt x="129" y="58"/>
                        </a:cubicBezTo>
                        <a:cubicBezTo>
                          <a:pt x="130" y="58"/>
                          <a:pt x="130" y="58"/>
                          <a:pt x="130" y="58"/>
                        </a:cubicBezTo>
                        <a:cubicBezTo>
                          <a:pt x="131" y="57"/>
                          <a:pt x="131" y="57"/>
                          <a:pt x="131" y="57"/>
                        </a:cubicBezTo>
                        <a:cubicBezTo>
                          <a:pt x="129" y="57"/>
                          <a:pt x="129" y="57"/>
                          <a:pt x="129" y="57"/>
                        </a:cubicBezTo>
                        <a:cubicBezTo>
                          <a:pt x="128" y="57"/>
                          <a:pt x="128" y="57"/>
                          <a:pt x="128" y="57"/>
                        </a:cubicBezTo>
                        <a:cubicBezTo>
                          <a:pt x="127" y="57"/>
                          <a:pt x="127" y="57"/>
                          <a:pt x="127" y="57"/>
                        </a:cubicBezTo>
                        <a:lnTo>
                          <a:pt x="126" y="57"/>
                        </a:lnTo>
                        <a:close/>
                        <a:moveTo>
                          <a:pt x="145" y="58"/>
                        </a:moveTo>
                        <a:cubicBezTo>
                          <a:pt x="147" y="59"/>
                          <a:pt x="147" y="59"/>
                          <a:pt x="147" y="59"/>
                        </a:cubicBezTo>
                        <a:cubicBezTo>
                          <a:pt x="148" y="60"/>
                          <a:pt x="148" y="60"/>
                          <a:pt x="148" y="60"/>
                        </a:cubicBezTo>
                        <a:cubicBezTo>
                          <a:pt x="149" y="59"/>
                          <a:pt x="149" y="59"/>
                          <a:pt x="149" y="59"/>
                        </a:cubicBezTo>
                        <a:cubicBezTo>
                          <a:pt x="149" y="58"/>
                          <a:pt x="149" y="58"/>
                          <a:pt x="149" y="58"/>
                        </a:cubicBezTo>
                        <a:cubicBezTo>
                          <a:pt x="148" y="58"/>
                          <a:pt x="148" y="58"/>
                          <a:pt x="148" y="58"/>
                        </a:cubicBezTo>
                        <a:cubicBezTo>
                          <a:pt x="147" y="58"/>
                          <a:pt x="147" y="58"/>
                          <a:pt x="147" y="58"/>
                        </a:cubicBezTo>
                        <a:cubicBezTo>
                          <a:pt x="146" y="58"/>
                          <a:pt x="146" y="58"/>
                          <a:pt x="146" y="58"/>
                        </a:cubicBezTo>
                        <a:cubicBezTo>
                          <a:pt x="146" y="58"/>
                          <a:pt x="146" y="58"/>
                          <a:pt x="146" y="58"/>
                        </a:cubicBezTo>
                        <a:lnTo>
                          <a:pt x="145" y="58"/>
                        </a:lnTo>
                        <a:close/>
                        <a:moveTo>
                          <a:pt x="134" y="54"/>
                        </a:moveTo>
                        <a:cubicBezTo>
                          <a:pt x="134" y="55"/>
                          <a:pt x="134" y="55"/>
                          <a:pt x="134" y="55"/>
                        </a:cubicBezTo>
                        <a:cubicBezTo>
                          <a:pt x="134" y="56"/>
                          <a:pt x="134" y="56"/>
                          <a:pt x="134" y="56"/>
                        </a:cubicBezTo>
                        <a:cubicBezTo>
                          <a:pt x="134" y="57"/>
                          <a:pt x="134" y="57"/>
                          <a:pt x="134" y="57"/>
                        </a:cubicBezTo>
                        <a:cubicBezTo>
                          <a:pt x="134" y="58"/>
                          <a:pt x="134" y="58"/>
                          <a:pt x="134" y="58"/>
                        </a:cubicBezTo>
                        <a:cubicBezTo>
                          <a:pt x="135" y="58"/>
                          <a:pt x="135" y="58"/>
                          <a:pt x="135" y="58"/>
                        </a:cubicBezTo>
                        <a:cubicBezTo>
                          <a:pt x="135" y="57"/>
                          <a:pt x="135" y="57"/>
                          <a:pt x="135" y="57"/>
                        </a:cubicBezTo>
                        <a:cubicBezTo>
                          <a:pt x="135" y="57"/>
                          <a:pt x="135" y="57"/>
                          <a:pt x="135" y="57"/>
                        </a:cubicBezTo>
                        <a:cubicBezTo>
                          <a:pt x="136" y="56"/>
                          <a:pt x="136" y="56"/>
                          <a:pt x="136" y="56"/>
                        </a:cubicBezTo>
                        <a:cubicBezTo>
                          <a:pt x="136" y="56"/>
                          <a:pt x="136" y="56"/>
                          <a:pt x="136" y="56"/>
                        </a:cubicBezTo>
                        <a:cubicBezTo>
                          <a:pt x="137" y="56"/>
                          <a:pt x="137" y="56"/>
                          <a:pt x="137" y="56"/>
                        </a:cubicBezTo>
                        <a:cubicBezTo>
                          <a:pt x="136" y="55"/>
                          <a:pt x="136" y="55"/>
                          <a:pt x="136" y="55"/>
                        </a:cubicBezTo>
                        <a:cubicBezTo>
                          <a:pt x="136" y="55"/>
                          <a:pt x="136" y="55"/>
                          <a:pt x="136" y="55"/>
                        </a:cubicBezTo>
                        <a:cubicBezTo>
                          <a:pt x="135" y="54"/>
                          <a:pt x="135" y="54"/>
                          <a:pt x="135" y="54"/>
                        </a:cubicBezTo>
                        <a:lnTo>
                          <a:pt x="134" y="54"/>
                        </a:lnTo>
                        <a:close/>
                        <a:moveTo>
                          <a:pt x="127" y="51"/>
                        </a:moveTo>
                        <a:cubicBezTo>
                          <a:pt x="127" y="52"/>
                          <a:pt x="127" y="52"/>
                          <a:pt x="127" y="52"/>
                        </a:cubicBezTo>
                        <a:cubicBezTo>
                          <a:pt x="126" y="54"/>
                          <a:pt x="126" y="54"/>
                          <a:pt x="126" y="54"/>
                        </a:cubicBezTo>
                        <a:cubicBezTo>
                          <a:pt x="125" y="55"/>
                          <a:pt x="125" y="55"/>
                          <a:pt x="125" y="55"/>
                        </a:cubicBezTo>
                        <a:cubicBezTo>
                          <a:pt x="125" y="56"/>
                          <a:pt x="125" y="56"/>
                          <a:pt x="125" y="56"/>
                        </a:cubicBezTo>
                        <a:cubicBezTo>
                          <a:pt x="126" y="56"/>
                          <a:pt x="126" y="56"/>
                          <a:pt x="126" y="56"/>
                        </a:cubicBezTo>
                        <a:cubicBezTo>
                          <a:pt x="127" y="57"/>
                          <a:pt x="127" y="57"/>
                          <a:pt x="127" y="57"/>
                        </a:cubicBezTo>
                        <a:cubicBezTo>
                          <a:pt x="128" y="56"/>
                          <a:pt x="128" y="56"/>
                          <a:pt x="128" y="56"/>
                        </a:cubicBezTo>
                        <a:cubicBezTo>
                          <a:pt x="127" y="55"/>
                          <a:pt x="127" y="55"/>
                          <a:pt x="127" y="55"/>
                        </a:cubicBezTo>
                        <a:cubicBezTo>
                          <a:pt x="128" y="54"/>
                          <a:pt x="128" y="54"/>
                          <a:pt x="128" y="54"/>
                        </a:cubicBezTo>
                        <a:cubicBezTo>
                          <a:pt x="128" y="54"/>
                          <a:pt x="128" y="54"/>
                          <a:pt x="128" y="54"/>
                        </a:cubicBezTo>
                        <a:cubicBezTo>
                          <a:pt x="129" y="54"/>
                          <a:pt x="129" y="54"/>
                          <a:pt x="129" y="54"/>
                        </a:cubicBezTo>
                        <a:cubicBezTo>
                          <a:pt x="128" y="53"/>
                          <a:pt x="128" y="53"/>
                          <a:pt x="128" y="53"/>
                        </a:cubicBezTo>
                        <a:cubicBezTo>
                          <a:pt x="128" y="52"/>
                          <a:pt x="128" y="52"/>
                          <a:pt x="128" y="52"/>
                        </a:cubicBezTo>
                        <a:cubicBezTo>
                          <a:pt x="128" y="51"/>
                          <a:pt x="128" y="51"/>
                          <a:pt x="128" y="51"/>
                        </a:cubicBezTo>
                        <a:cubicBezTo>
                          <a:pt x="128" y="50"/>
                          <a:pt x="128" y="50"/>
                          <a:pt x="128" y="50"/>
                        </a:cubicBezTo>
                        <a:cubicBezTo>
                          <a:pt x="127" y="50"/>
                          <a:pt x="127" y="50"/>
                          <a:pt x="127" y="50"/>
                        </a:cubicBezTo>
                        <a:lnTo>
                          <a:pt x="127" y="51"/>
                        </a:lnTo>
                        <a:close/>
                        <a:moveTo>
                          <a:pt x="170" y="45"/>
                        </a:moveTo>
                        <a:cubicBezTo>
                          <a:pt x="169" y="46"/>
                          <a:pt x="169" y="46"/>
                          <a:pt x="169" y="46"/>
                        </a:cubicBezTo>
                        <a:cubicBezTo>
                          <a:pt x="169" y="47"/>
                          <a:pt x="169" y="47"/>
                          <a:pt x="169" y="47"/>
                        </a:cubicBezTo>
                        <a:cubicBezTo>
                          <a:pt x="168" y="47"/>
                          <a:pt x="168" y="47"/>
                          <a:pt x="168" y="47"/>
                        </a:cubicBezTo>
                        <a:cubicBezTo>
                          <a:pt x="168" y="48"/>
                          <a:pt x="168" y="48"/>
                          <a:pt x="168" y="48"/>
                        </a:cubicBezTo>
                        <a:cubicBezTo>
                          <a:pt x="168" y="49"/>
                          <a:pt x="168" y="49"/>
                          <a:pt x="168" y="49"/>
                        </a:cubicBezTo>
                        <a:cubicBezTo>
                          <a:pt x="167" y="51"/>
                          <a:pt x="167" y="51"/>
                          <a:pt x="167" y="51"/>
                        </a:cubicBezTo>
                        <a:cubicBezTo>
                          <a:pt x="166" y="53"/>
                          <a:pt x="166" y="53"/>
                          <a:pt x="166" y="53"/>
                        </a:cubicBezTo>
                        <a:cubicBezTo>
                          <a:pt x="167" y="52"/>
                          <a:pt x="167" y="52"/>
                          <a:pt x="167" y="52"/>
                        </a:cubicBezTo>
                        <a:cubicBezTo>
                          <a:pt x="168" y="52"/>
                          <a:pt x="168" y="52"/>
                          <a:pt x="168" y="52"/>
                        </a:cubicBezTo>
                        <a:cubicBezTo>
                          <a:pt x="169" y="51"/>
                          <a:pt x="169" y="51"/>
                          <a:pt x="169" y="51"/>
                        </a:cubicBezTo>
                        <a:cubicBezTo>
                          <a:pt x="169" y="50"/>
                          <a:pt x="169" y="50"/>
                          <a:pt x="169" y="50"/>
                        </a:cubicBezTo>
                        <a:cubicBezTo>
                          <a:pt x="169" y="49"/>
                          <a:pt x="169" y="49"/>
                          <a:pt x="169" y="49"/>
                        </a:cubicBezTo>
                        <a:cubicBezTo>
                          <a:pt x="170" y="49"/>
                          <a:pt x="170" y="49"/>
                          <a:pt x="170" y="49"/>
                        </a:cubicBezTo>
                        <a:cubicBezTo>
                          <a:pt x="170" y="48"/>
                          <a:pt x="170" y="48"/>
                          <a:pt x="170" y="48"/>
                        </a:cubicBezTo>
                        <a:cubicBezTo>
                          <a:pt x="170" y="47"/>
                          <a:pt x="170" y="47"/>
                          <a:pt x="170" y="47"/>
                        </a:cubicBezTo>
                        <a:cubicBezTo>
                          <a:pt x="171" y="46"/>
                          <a:pt x="171" y="46"/>
                          <a:pt x="171" y="46"/>
                        </a:cubicBezTo>
                        <a:cubicBezTo>
                          <a:pt x="171" y="45"/>
                          <a:pt x="171" y="45"/>
                          <a:pt x="171" y="45"/>
                        </a:cubicBezTo>
                        <a:lnTo>
                          <a:pt x="170" y="45"/>
                        </a:lnTo>
                        <a:close/>
                        <a:moveTo>
                          <a:pt x="226" y="287"/>
                        </a:moveTo>
                        <a:cubicBezTo>
                          <a:pt x="225" y="287"/>
                          <a:pt x="225" y="287"/>
                          <a:pt x="225" y="287"/>
                        </a:cubicBezTo>
                        <a:cubicBezTo>
                          <a:pt x="224" y="287"/>
                          <a:pt x="224" y="287"/>
                          <a:pt x="224" y="287"/>
                        </a:cubicBezTo>
                        <a:cubicBezTo>
                          <a:pt x="225" y="286"/>
                          <a:pt x="225" y="286"/>
                          <a:pt x="225" y="286"/>
                        </a:cubicBezTo>
                        <a:cubicBezTo>
                          <a:pt x="224" y="286"/>
                          <a:pt x="224" y="286"/>
                          <a:pt x="224" y="286"/>
                        </a:cubicBezTo>
                        <a:cubicBezTo>
                          <a:pt x="224" y="285"/>
                          <a:pt x="224" y="285"/>
                          <a:pt x="224" y="285"/>
                        </a:cubicBezTo>
                        <a:cubicBezTo>
                          <a:pt x="224" y="285"/>
                          <a:pt x="224" y="285"/>
                          <a:pt x="224" y="285"/>
                        </a:cubicBezTo>
                        <a:cubicBezTo>
                          <a:pt x="225" y="285"/>
                          <a:pt x="225" y="285"/>
                          <a:pt x="225" y="285"/>
                        </a:cubicBezTo>
                        <a:cubicBezTo>
                          <a:pt x="226" y="286"/>
                          <a:pt x="226" y="286"/>
                          <a:pt x="226" y="286"/>
                        </a:cubicBezTo>
                        <a:cubicBezTo>
                          <a:pt x="227" y="287"/>
                          <a:pt x="227" y="287"/>
                          <a:pt x="227" y="287"/>
                        </a:cubicBezTo>
                        <a:cubicBezTo>
                          <a:pt x="226" y="287"/>
                          <a:pt x="226" y="287"/>
                          <a:pt x="226" y="287"/>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472"/>
                  <p:cNvSpPr>
                    <a:spLocks noEditPoints="1"/>
                  </p:cNvSpPr>
                  <p:nvPr/>
                </p:nvSpPr>
                <p:spPr bwMode="auto">
                  <a:xfrm>
                    <a:off x="1165" y="1090"/>
                    <a:ext cx="1376" cy="1070"/>
                  </a:xfrm>
                  <a:custGeom>
                    <a:avLst/>
                    <a:gdLst>
                      <a:gd name="T0" fmla="*/ 156 w 456"/>
                      <a:gd name="T1" fmla="*/ 27 h 354"/>
                      <a:gd name="T2" fmla="*/ 256 w 456"/>
                      <a:gd name="T3" fmla="*/ 84 h 354"/>
                      <a:gd name="T4" fmla="*/ 311 w 456"/>
                      <a:gd name="T5" fmla="*/ 35 h 354"/>
                      <a:gd name="T6" fmla="*/ 357 w 456"/>
                      <a:gd name="T7" fmla="*/ 89 h 354"/>
                      <a:gd name="T8" fmla="*/ 262 w 456"/>
                      <a:gd name="T9" fmla="*/ 121 h 354"/>
                      <a:gd name="T10" fmla="*/ 274 w 456"/>
                      <a:gd name="T11" fmla="*/ 218 h 354"/>
                      <a:gd name="T12" fmla="*/ 373 w 456"/>
                      <a:gd name="T13" fmla="*/ 171 h 354"/>
                      <a:gd name="T14" fmla="*/ 427 w 456"/>
                      <a:gd name="T15" fmla="*/ 239 h 354"/>
                      <a:gd name="T16" fmla="*/ 383 w 456"/>
                      <a:gd name="T17" fmla="*/ 297 h 354"/>
                      <a:gd name="T18" fmla="*/ 353 w 456"/>
                      <a:gd name="T19" fmla="*/ 329 h 354"/>
                      <a:gd name="T20" fmla="*/ 259 w 456"/>
                      <a:gd name="T21" fmla="*/ 294 h 354"/>
                      <a:gd name="T22" fmla="*/ 41 w 456"/>
                      <a:gd name="T23" fmla="*/ 225 h 354"/>
                      <a:gd name="T24" fmla="*/ 125 w 456"/>
                      <a:gd name="T25" fmla="*/ 63 h 354"/>
                      <a:gd name="T26" fmla="*/ 147 w 456"/>
                      <a:gd name="T27" fmla="*/ 89 h 354"/>
                      <a:gd name="T28" fmla="*/ 157 w 456"/>
                      <a:gd name="T29" fmla="*/ 69 h 354"/>
                      <a:gd name="T30" fmla="*/ 190 w 456"/>
                      <a:gd name="T31" fmla="*/ 113 h 354"/>
                      <a:gd name="T32" fmla="*/ 252 w 456"/>
                      <a:gd name="T33" fmla="*/ 101 h 354"/>
                      <a:gd name="T34" fmla="*/ 189 w 456"/>
                      <a:gd name="T35" fmla="*/ 123 h 354"/>
                      <a:gd name="T36" fmla="*/ 136 w 456"/>
                      <a:gd name="T37" fmla="*/ 144 h 354"/>
                      <a:gd name="T38" fmla="*/ 248 w 456"/>
                      <a:gd name="T39" fmla="*/ 128 h 354"/>
                      <a:gd name="T40" fmla="*/ 205 w 456"/>
                      <a:gd name="T41" fmla="*/ 162 h 354"/>
                      <a:gd name="T42" fmla="*/ 253 w 456"/>
                      <a:gd name="T43" fmla="*/ 142 h 354"/>
                      <a:gd name="T44" fmla="*/ 189 w 456"/>
                      <a:gd name="T45" fmla="*/ 143 h 354"/>
                      <a:gd name="T46" fmla="*/ 241 w 456"/>
                      <a:gd name="T47" fmla="*/ 155 h 354"/>
                      <a:gd name="T48" fmla="*/ 122 w 456"/>
                      <a:gd name="T49" fmla="*/ 160 h 354"/>
                      <a:gd name="T50" fmla="*/ 156 w 456"/>
                      <a:gd name="T51" fmla="*/ 183 h 354"/>
                      <a:gd name="T52" fmla="*/ 213 w 456"/>
                      <a:gd name="T53" fmla="*/ 189 h 354"/>
                      <a:gd name="T54" fmla="*/ 181 w 456"/>
                      <a:gd name="T55" fmla="*/ 202 h 354"/>
                      <a:gd name="T56" fmla="*/ 231 w 456"/>
                      <a:gd name="T57" fmla="*/ 206 h 354"/>
                      <a:gd name="T58" fmla="*/ 179 w 456"/>
                      <a:gd name="T59" fmla="*/ 222 h 354"/>
                      <a:gd name="T60" fmla="*/ 168 w 456"/>
                      <a:gd name="T61" fmla="*/ 224 h 354"/>
                      <a:gd name="T62" fmla="*/ 205 w 456"/>
                      <a:gd name="T63" fmla="*/ 243 h 354"/>
                      <a:gd name="T64" fmla="*/ 216 w 456"/>
                      <a:gd name="T65" fmla="*/ 265 h 354"/>
                      <a:gd name="T66" fmla="*/ 239 w 456"/>
                      <a:gd name="T67" fmla="*/ 231 h 354"/>
                      <a:gd name="T68" fmla="*/ 259 w 456"/>
                      <a:gd name="T69" fmla="*/ 245 h 354"/>
                      <a:gd name="T70" fmla="*/ 408 w 456"/>
                      <a:gd name="T71" fmla="*/ 254 h 354"/>
                      <a:gd name="T72" fmla="*/ 147 w 456"/>
                      <a:gd name="T73" fmla="*/ 267 h 354"/>
                      <a:gd name="T74" fmla="*/ 267 w 456"/>
                      <a:gd name="T75" fmla="*/ 270 h 354"/>
                      <a:gd name="T76" fmla="*/ 259 w 456"/>
                      <a:gd name="T77" fmla="*/ 279 h 354"/>
                      <a:gd name="T78" fmla="*/ 330 w 456"/>
                      <a:gd name="T79" fmla="*/ 287 h 354"/>
                      <a:gd name="T80" fmla="*/ 238 w 456"/>
                      <a:gd name="T81" fmla="*/ 148 h 354"/>
                      <a:gd name="T82" fmla="*/ 46 w 456"/>
                      <a:gd name="T83" fmla="*/ 253 h 354"/>
                      <a:gd name="T84" fmla="*/ 376 w 456"/>
                      <a:gd name="T85" fmla="*/ 332 h 354"/>
                      <a:gd name="T86" fmla="*/ 436 w 456"/>
                      <a:gd name="T87" fmla="*/ 248 h 354"/>
                      <a:gd name="T88" fmla="*/ 322 w 456"/>
                      <a:gd name="T89" fmla="*/ 268 h 354"/>
                      <a:gd name="T90" fmla="*/ 355 w 456"/>
                      <a:gd name="T91" fmla="*/ 108 h 354"/>
                      <a:gd name="T92" fmla="*/ 284 w 456"/>
                      <a:gd name="T93" fmla="*/ 94 h 354"/>
                      <a:gd name="T94" fmla="*/ 142 w 456"/>
                      <a:gd name="T95" fmla="*/ 14 h 354"/>
                      <a:gd name="T96" fmla="*/ 160 w 456"/>
                      <a:gd name="T97" fmla="*/ 91 h 354"/>
                      <a:gd name="T98" fmla="*/ 189 w 456"/>
                      <a:gd name="T99" fmla="*/ 96 h 354"/>
                      <a:gd name="T100" fmla="*/ 256 w 456"/>
                      <a:gd name="T101" fmla="*/ 114 h 354"/>
                      <a:gd name="T102" fmla="*/ 177 w 456"/>
                      <a:gd name="T103" fmla="*/ 134 h 354"/>
                      <a:gd name="T104" fmla="*/ 208 w 456"/>
                      <a:gd name="T105" fmla="*/ 135 h 354"/>
                      <a:gd name="T106" fmla="*/ 208 w 456"/>
                      <a:gd name="T107" fmla="*/ 161 h 354"/>
                      <a:gd name="T108" fmla="*/ 232 w 456"/>
                      <a:gd name="T109" fmla="*/ 162 h 354"/>
                      <a:gd name="T110" fmla="*/ 151 w 456"/>
                      <a:gd name="T111" fmla="*/ 182 h 354"/>
                      <a:gd name="T112" fmla="*/ 175 w 456"/>
                      <a:gd name="T113" fmla="*/ 201 h 354"/>
                      <a:gd name="T114" fmla="*/ 186 w 456"/>
                      <a:gd name="T115" fmla="*/ 222 h 354"/>
                      <a:gd name="T116" fmla="*/ 354 w 456"/>
                      <a:gd name="T117" fmla="*/ 231 h 354"/>
                      <a:gd name="T118" fmla="*/ 80 w 456"/>
                      <a:gd name="T119" fmla="*/ 238 h 354"/>
                      <a:gd name="T120" fmla="*/ 244 w 456"/>
                      <a:gd name="T121" fmla="*/ 253 h 354"/>
                      <a:gd name="T122" fmla="*/ 203 w 456"/>
                      <a:gd name="T123" fmla="*/ 274 h 354"/>
                      <a:gd name="T124" fmla="*/ 231 w 456"/>
                      <a:gd name="T125" fmla="*/ 27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354">
                        <a:moveTo>
                          <a:pt x="73" y="2"/>
                        </a:moveTo>
                        <a:cubicBezTo>
                          <a:pt x="73" y="2"/>
                          <a:pt x="73" y="2"/>
                          <a:pt x="73" y="2"/>
                        </a:cubicBezTo>
                        <a:cubicBezTo>
                          <a:pt x="73" y="2"/>
                          <a:pt x="73" y="2"/>
                          <a:pt x="73" y="2"/>
                        </a:cubicBezTo>
                        <a:cubicBezTo>
                          <a:pt x="74" y="2"/>
                          <a:pt x="74" y="2"/>
                          <a:pt x="74" y="2"/>
                        </a:cubicBezTo>
                        <a:cubicBezTo>
                          <a:pt x="77" y="4"/>
                          <a:pt x="77" y="4"/>
                          <a:pt x="77" y="4"/>
                        </a:cubicBezTo>
                        <a:cubicBezTo>
                          <a:pt x="77" y="4"/>
                          <a:pt x="77" y="4"/>
                          <a:pt x="77" y="4"/>
                        </a:cubicBezTo>
                        <a:cubicBezTo>
                          <a:pt x="77" y="4"/>
                          <a:pt x="77" y="4"/>
                          <a:pt x="77" y="4"/>
                        </a:cubicBezTo>
                        <a:cubicBezTo>
                          <a:pt x="78" y="4"/>
                          <a:pt x="78" y="4"/>
                          <a:pt x="78" y="4"/>
                        </a:cubicBezTo>
                        <a:cubicBezTo>
                          <a:pt x="79" y="5"/>
                          <a:pt x="79" y="5"/>
                          <a:pt x="79" y="5"/>
                        </a:cubicBezTo>
                        <a:cubicBezTo>
                          <a:pt x="80" y="6"/>
                          <a:pt x="80" y="6"/>
                          <a:pt x="80" y="6"/>
                        </a:cubicBezTo>
                        <a:cubicBezTo>
                          <a:pt x="80" y="6"/>
                          <a:pt x="80" y="6"/>
                          <a:pt x="80" y="6"/>
                        </a:cubicBezTo>
                        <a:cubicBezTo>
                          <a:pt x="80" y="6"/>
                          <a:pt x="80" y="6"/>
                          <a:pt x="80" y="6"/>
                        </a:cubicBezTo>
                        <a:cubicBezTo>
                          <a:pt x="80" y="6"/>
                          <a:pt x="80" y="6"/>
                          <a:pt x="80" y="6"/>
                        </a:cubicBezTo>
                        <a:cubicBezTo>
                          <a:pt x="81" y="7"/>
                          <a:pt x="81" y="7"/>
                          <a:pt x="81" y="7"/>
                        </a:cubicBezTo>
                        <a:cubicBezTo>
                          <a:pt x="81" y="8"/>
                          <a:pt x="81" y="8"/>
                          <a:pt x="81" y="8"/>
                        </a:cubicBezTo>
                        <a:cubicBezTo>
                          <a:pt x="81" y="8"/>
                          <a:pt x="81" y="8"/>
                          <a:pt x="81" y="8"/>
                        </a:cubicBezTo>
                        <a:cubicBezTo>
                          <a:pt x="81" y="8"/>
                          <a:pt x="81" y="8"/>
                          <a:pt x="81" y="8"/>
                        </a:cubicBezTo>
                        <a:cubicBezTo>
                          <a:pt x="82" y="9"/>
                          <a:pt x="82" y="9"/>
                          <a:pt x="82" y="9"/>
                        </a:cubicBezTo>
                        <a:cubicBezTo>
                          <a:pt x="82" y="10"/>
                          <a:pt x="82" y="10"/>
                          <a:pt x="82" y="10"/>
                        </a:cubicBezTo>
                        <a:cubicBezTo>
                          <a:pt x="82" y="10"/>
                          <a:pt x="82" y="10"/>
                          <a:pt x="82" y="10"/>
                        </a:cubicBezTo>
                        <a:cubicBezTo>
                          <a:pt x="82" y="10"/>
                          <a:pt x="82" y="10"/>
                          <a:pt x="82" y="10"/>
                        </a:cubicBezTo>
                        <a:cubicBezTo>
                          <a:pt x="82" y="10"/>
                          <a:pt x="82" y="10"/>
                          <a:pt x="82" y="10"/>
                        </a:cubicBezTo>
                        <a:cubicBezTo>
                          <a:pt x="82" y="12"/>
                          <a:pt x="82" y="12"/>
                          <a:pt x="82" y="12"/>
                        </a:cubicBezTo>
                        <a:cubicBezTo>
                          <a:pt x="82" y="12"/>
                          <a:pt x="82" y="12"/>
                          <a:pt x="82" y="12"/>
                        </a:cubicBezTo>
                        <a:cubicBezTo>
                          <a:pt x="82" y="12"/>
                          <a:pt x="82" y="12"/>
                          <a:pt x="82" y="12"/>
                        </a:cubicBezTo>
                        <a:cubicBezTo>
                          <a:pt x="82" y="13"/>
                          <a:pt x="82" y="13"/>
                          <a:pt x="82" y="13"/>
                        </a:cubicBezTo>
                        <a:cubicBezTo>
                          <a:pt x="82" y="14"/>
                          <a:pt x="82" y="14"/>
                          <a:pt x="82" y="14"/>
                        </a:cubicBezTo>
                        <a:cubicBezTo>
                          <a:pt x="83" y="14"/>
                          <a:pt x="83" y="14"/>
                          <a:pt x="83" y="14"/>
                        </a:cubicBezTo>
                        <a:cubicBezTo>
                          <a:pt x="83" y="14"/>
                          <a:pt x="83" y="14"/>
                          <a:pt x="83" y="14"/>
                        </a:cubicBezTo>
                        <a:cubicBezTo>
                          <a:pt x="84" y="14"/>
                          <a:pt x="84" y="14"/>
                          <a:pt x="84" y="14"/>
                        </a:cubicBezTo>
                        <a:cubicBezTo>
                          <a:pt x="84" y="14"/>
                          <a:pt x="84" y="14"/>
                          <a:pt x="84" y="14"/>
                        </a:cubicBezTo>
                        <a:cubicBezTo>
                          <a:pt x="84" y="15"/>
                          <a:pt x="84" y="15"/>
                          <a:pt x="84" y="15"/>
                        </a:cubicBezTo>
                        <a:cubicBezTo>
                          <a:pt x="84" y="17"/>
                          <a:pt x="84" y="17"/>
                          <a:pt x="84" y="17"/>
                        </a:cubicBezTo>
                        <a:cubicBezTo>
                          <a:pt x="84" y="17"/>
                          <a:pt x="84" y="17"/>
                          <a:pt x="84" y="17"/>
                        </a:cubicBezTo>
                        <a:cubicBezTo>
                          <a:pt x="84" y="17"/>
                          <a:pt x="84" y="17"/>
                          <a:pt x="84" y="17"/>
                        </a:cubicBezTo>
                        <a:cubicBezTo>
                          <a:pt x="87" y="19"/>
                          <a:pt x="87" y="19"/>
                          <a:pt x="87" y="19"/>
                        </a:cubicBezTo>
                        <a:cubicBezTo>
                          <a:pt x="88" y="20"/>
                          <a:pt x="88" y="20"/>
                          <a:pt x="88" y="20"/>
                        </a:cubicBezTo>
                        <a:cubicBezTo>
                          <a:pt x="88" y="21"/>
                          <a:pt x="88" y="21"/>
                          <a:pt x="88" y="21"/>
                        </a:cubicBezTo>
                        <a:cubicBezTo>
                          <a:pt x="88" y="20"/>
                          <a:pt x="88" y="20"/>
                          <a:pt x="88" y="20"/>
                        </a:cubicBezTo>
                        <a:cubicBezTo>
                          <a:pt x="88" y="20"/>
                          <a:pt x="88" y="20"/>
                          <a:pt x="88" y="20"/>
                        </a:cubicBezTo>
                        <a:cubicBezTo>
                          <a:pt x="89" y="20"/>
                          <a:pt x="89" y="20"/>
                          <a:pt x="89" y="20"/>
                        </a:cubicBezTo>
                        <a:cubicBezTo>
                          <a:pt x="89" y="21"/>
                          <a:pt x="89" y="21"/>
                          <a:pt x="89" y="21"/>
                        </a:cubicBezTo>
                        <a:cubicBezTo>
                          <a:pt x="89" y="21"/>
                          <a:pt x="89" y="21"/>
                          <a:pt x="89" y="21"/>
                        </a:cubicBezTo>
                        <a:cubicBezTo>
                          <a:pt x="89" y="22"/>
                          <a:pt x="89" y="22"/>
                          <a:pt x="89" y="22"/>
                        </a:cubicBezTo>
                        <a:cubicBezTo>
                          <a:pt x="90" y="22"/>
                          <a:pt x="90" y="22"/>
                          <a:pt x="90" y="22"/>
                        </a:cubicBezTo>
                        <a:cubicBezTo>
                          <a:pt x="90" y="22"/>
                          <a:pt x="90" y="22"/>
                          <a:pt x="90" y="22"/>
                        </a:cubicBezTo>
                        <a:cubicBezTo>
                          <a:pt x="90" y="22"/>
                          <a:pt x="90" y="22"/>
                          <a:pt x="90" y="22"/>
                        </a:cubicBezTo>
                        <a:cubicBezTo>
                          <a:pt x="91" y="23"/>
                          <a:pt x="91" y="23"/>
                          <a:pt x="91" y="23"/>
                        </a:cubicBezTo>
                        <a:cubicBezTo>
                          <a:pt x="91" y="25"/>
                          <a:pt x="91" y="25"/>
                          <a:pt x="91" y="25"/>
                        </a:cubicBezTo>
                        <a:cubicBezTo>
                          <a:pt x="92" y="25"/>
                          <a:pt x="92" y="25"/>
                          <a:pt x="92" y="25"/>
                        </a:cubicBezTo>
                        <a:cubicBezTo>
                          <a:pt x="92" y="25"/>
                          <a:pt x="92" y="25"/>
                          <a:pt x="92" y="25"/>
                        </a:cubicBezTo>
                        <a:cubicBezTo>
                          <a:pt x="92" y="26"/>
                          <a:pt x="92" y="26"/>
                          <a:pt x="92" y="26"/>
                        </a:cubicBezTo>
                        <a:cubicBezTo>
                          <a:pt x="93" y="26"/>
                          <a:pt x="93" y="26"/>
                          <a:pt x="93" y="26"/>
                        </a:cubicBezTo>
                        <a:cubicBezTo>
                          <a:pt x="93" y="27"/>
                          <a:pt x="93" y="27"/>
                          <a:pt x="93" y="27"/>
                        </a:cubicBezTo>
                        <a:cubicBezTo>
                          <a:pt x="93" y="27"/>
                          <a:pt x="93" y="27"/>
                          <a:pt x="93" y="27"/>
                        </a:cubicBezTo>
                        <a:cubicBezTo>
                          <a:pt x="94" y="27"/>
                          <a:pt x="94" y="27"/>
                          <a:pt x="94" y="27"/>
                        </a:cubicBezTo>
                        <a:cubicBezTo>
                          <a:pt x="95" y="28"/>
                          <a:pt x="95" y="28"/>
                          <a:pt x="95" y="28"/>
                        </a:cubicBezTo>
                        <a:cubicBezTo>
                          <a:pt x="95" y="29"/>
                          <a:pt x="95" y="29"/>
                          <a:pt x="95" y="29"/>
                        </a:cubicBezTo>
                        <a:cubicBezTo>
                          <a:pt x="95" y="29"/>
                          <a:pt x="95" y="29"/>
                          <a:pt x="95" y="29"/>
                        </a:cubicBezTo>
                        <a:cubicBezTo>
                          <a:pt x="95" y="29"/>
                          <a:pt x="95" y="29"/>
                          <a:pt x="95" y="29"/>
                        </a:cubicBezTo>
                        <a:cubicBezTo>
                          <a:pt x="96" y="30"/>
                          <a:pt x="96" y="30"/>
                          <a:pt x="96" y="30"/>
                        </a:cubicBezTo>
                        <a:cubicBezTo>
                          <a:pt x="96" y="30"/>
                          <a:pt x="96" y="30"/>
                          <a:pt x="96" y="30"/>
                        </a:cubicBezTo>
                        <a:cubicBezTo>
                          <a:pt x="94" y="31"/>
                          <a:pt x="94" y="31"/>
                          <a:pt x="94" y="31"/>
                        </a:cubicBezTo>
                        <a:cubicBezTo>
                          <a:pt x="94" y="33"/>
                          <a:pt x="94" y="33"/>
                          <a:pt x="94" y="33"/>
                        </a:cubicBezTo>
                        <a:cubicBezTo>
                          <a:pt x="93" y="33"/>
                          <a:pt x="93" y="33"/>
                          <a:pt x="93" y="33"/>
                        </a:cubicBezTo>
                        <a:cubicBezTo>
                          <a:pt x="93" y="34"/>
                          <a:pt x="93" y="34"/>
                          <a:pt x="93" y="34"/>
                        </a:cubicBezTo>
                        <a:cubicBezTo>
                          <a:pt x="91" y="35"/>
                          <a:pt x="91" y="35"/>
                          <a:pt x="91" y="35"/>
                        </a:cubicBezTo>
                        <a:cubicBezTo>
                          <a:pt x="91" y="35"/>
                          <a:pt x="91" y="35"/>
                          <a:pt x="91" y="35"/>
                        </a:cubicBezTo>
                        <a:cubicBezTo>
                          <a:pt x="91" y="35"/>
                          <a:pt x="91" y="35"/>
                          <a:pt x="91" y="35"/>
                        </a:cubicBezTo>
                        <a:cubicBezTo>
                          <a:pt x="90" y="38"/>
                          <a:pt x="90" y="38"/>
                          <a:pt x="90" y="38"/>
                        </a:cubicBezTo>
                        <a:cubicBezTo>
                          <a:pt x="89" y="39"/>
                          <a:pt x="89" y="39"/>
                          <a:pt x="89" y="39"/>
                        </a:cubicBezTo>
                        <a:cubicBezTo>
                          <a:pt x="88" y="40"/>
                          <a:pt x="88" y="40"/>
                          <a:pt x="88" y="40"/>
                        </a:cubicBezTo>
                        <a:cubicBezTo>
                          <a:pt x="88" y="40"/>
                          <a:pt x="88" y="40"/>
                          <a:pt x="88" y="40"/>
                        </a:cubicBezTo>
                        <a:cubicBezTo>
                          <a:pt x="88" y="40"/>
                          <a:pt x="88" y="40"/>
                          <a:pt x="88" y="40"/>
                        </a:cubicBezTo>
                        <a:cubicBezTo>
                          <a:pt x="87" y="41"/>
                          <a:pt x="87" y="41"/>
                          <a:pt x="87" y="41"/>
                        </a:cubicBezTo>
                        <a:cubicBezTo>
                          <a:pt x="87" y="41"/>
                          <a:pt x="87" y="41"/>
                          <a:pt x="87" y="41"/>
                        </a:cubicBezTo>
                        <a:cubicBezTo>
                          <a:pt x="87" y="42"/>
                          <a:pt x="87" y="42"/>
                          <a:pt x="87" y="42"/>
                        </a:cubicBezTo>
                        <a:cubicBezTo>
                          <a:pt x="88" y="43"/>
                          <a:pt x="88" y="43"/>
                          <a:pt x="88" y="43"/>
                        </a:cubicBezTo>
                        <a:cubicBezTo>
                          <a:pt x="88" y="43"/>
                          <a:pt x="88" y="43"/>
                          <a:pt x="88" y="43"/>
                        </a:cubicBezTo>
                        <a:cubicBezTo>
                          <a:pt x="88" y="43"/>
                          <a:pt x="88" y="43"/>
                          <a:pt x="88" y="43"/>
                        </a:cubicBezTo>
                        <a:cubicBezTo>
                          <a:pt x="89" y="45"/>
                          <a:pt x="89" y="45"/>
                          <a:pt x="89" y="45"/>
                        </a:cubicBezTo>
                        <a:cubicBezTo>
                          <a:pt x="89" y="46"/>
                          <a:pt x="89" y="46"/>
                          <a:pt x="89" y="46"/>
                        </a:cubicBezTo>
                        <a:cubicBezTo>
                          <a:pt x="90" y="49"/>
                          <a:pt x="90" y="49"/>
                          <a:pt x="90" y="49"/>
                        </a:cubicBezTo>
                        <a:cubicBezTo>
                          <a:pt x="90" y="46"/>
                          <a:pt x="90" y="46"/>
                          <a:pt x="90" y="46"/>
                        </a:cubicBezTo>
                        <a:cubicBezTo>
                          <a:pt x="91" y="44"/>
                          <a:pt x="91" y="44"/>
                          <a:pt x="91" y="44"/>
                        </a:cubicBezTo>
                        <a:cubicBezTo>
                          <a:pt x="91" y="44"/>
                          <a:pt x="91" y="44"/>
                          <a:pt x="91" y="44"/>
                        </a:cubicBezTo>
                        <a:cubicBezTo>
                          <a:pt x="91" y="44"/>
                          <a:pt x="91" y="44"/>
                          <a:pt x="91" y="44"/>
                        </a:cubicBezTo>
                        <a:cubicBezTo>
                          <a:pt x="90" y="43"/>
                          <a:pt x="90" y="43"/>
                          <a:pt x="90" y="43"/>
                        </a:cubicBezTo>
                        <a:cubicBezTo>
                          <a:pt x="90" y="41"/>
                          <a:pt x="90" y="41"/>
                          <a:pt x="90" y="41"/>
                        </a:cubicBezTo>
                        <a:cubicBezTo>
                          <a:pt x="91" y="40"/>
                          <a:pt x="91" y="40"/>
                          <a:pt x="91" y="40"/>
                        </a:cubicBezTo>
                        <a:cubicBezTo>
                          <a:pt x="91" y="40"/>
                          <a:pt x="91" y="40"/>
                          <a:pt x="91" y="40"/>
                        </a:cubicBezTo>
                        <a:cubicBezTo>
                          <a:pt x="91" y="40"/>
                          <a:pt x="91" y="40"/>
                          <a:pt x="91" y="40"/>
                        </a:cubicBezTo>
                        <a:cubicBezTo>
                          <a:pt x="91" y="38"/>
                          <a:pt x="91" y="38"/>
                          <a:pt x="91" y="38"/>
                        </a:cubicBezTo>
                        <a:cubicBezTo>
                          <a:pt x="92" y="38"/>
                          <a:pt x="92" y="38"/>
                          <a:pt x="92" y="38"/>
                        </a:cubicBezTo>
                        <a:cubicBezTo>
                          <a:pt x="92" y="37"/>
                          <a:pt x="92" y="37"/>
                          <a:pt x="92" y="37"/>
                        </a:cubicBezTo>
                        <a:cubicBezTo>
                          <a:pt x="92" y="37"/>
                          <a:pt x="92" y="37"/>
                          <a:pt x="92" y="37"/>
                        </a:cubicBezTo>
                        <a:cubicBezTo>
                          <a:pt x="92" y="36"/>
                          <a:pt x="92" y="36"/>
                          <a:pt x="92" y="36"/>
                        </a:cubicBezTo>
                        <a:cubicBezTo>
                          <a:pt x="93" y="35"/>
                          <a:pt x="93" y="35"/>
                          <a:pt x="93" y="35"/>
                        </a:cubicBezTo>
                        <a:cubicBezTo>
                          <a:pt x="93" y="35"/>
                          <a:pt x="93" y="35"/>
                          <a:pt x="93" y="35"/>
                        </a:cubicBezTo>
                        <a:cubicBezTo>
                          <a:pt x="94" y="35"/>
                          <a:pt x="94" y="35"/>
                          <a:pt x="94" y="35"/>
                        </a:cubicBezTo>
                        <a:cubicBezTo>
                          <a:pt x="94" y="35"/>
                          <a:pt x="94" y="35"/>
                          <a:pt x="94" y="35"/>
                        </a:cubicBezTo>
                        <a:cubicBezTo>
                          <a:pt x="94" y="34"/>
                          <a:pt x="94" y="34"/>
                          <a:pt x="94" y="34"/>
                        </a:cubicBezTo>
                        <a:cubicBezTo>
                          <a:pt x="94" y="33"/>
                          <a:pt x="94" y="33"/>
                          <a:pt x="94" y="33"/>
                        </a:cubicBezTo>
                        <a:cubicBezTo>
                          <a:pt x="94" y="33"/>
                          <a:pt x="94" y="33"/>
                          <a:pt x="94" y="33"/>
                        </a:cubicBezTo>
                        <a:cubicBezTo>
                          <a:pt x="97" y="31"/>
                          <a:pt x="97" y="31"/>
                          <a:pt x="97" y="31"/>
                        </a:cubicBezTo>
                        <a:cubicBezTo>
                          <a:pt x="98" y="31"/>
                          <a:pt x="98" y="31"/>
                          <a:pt x="98" y="31"/>
                        </a:cubicBezTo>
                        <a:cubicBezTo>
                          <a:pt x="98" y="31"/>
                          <a:pt x="98" y="31"/>
                          <a:pt x="98" y="31"/>
                        </a:cubicBezTo>
                        <a:cubicBezTo>
                          <a:pt x="99" y="31"/>
                          <a:pt x="99" y="31"/>
                          <a:pt x="99" y="31"/>
                        </a:cubicBezTo>
                        <a:cubicBezTo>
                          <a:pt x="99" y="30"/>
                          <a:pt x="99" y="30"/>
                          <a:pt x="99" y="30"/>
                        </a:cubicBezTo>
                        <a:cubicBezTo>
                          <a:pt x="99" y="29"/>
                          <a:pt x="99" y="29"/>
                          <a:pt x="99" y="29"/>
                        </a:cubicBezTo>
                        <a:cubicBezTo>
                          <a:pt x="99" y="29"/>
                          <a:pt x="99" y="29"/>
                          <a:pt x="99" y="29"/>
                        </a:cubicBezTo>
                        <a:cubicBezTo>
                          <a:pt x="99" y="29"/>
                          <a:pt x="99" y="29"/>
                          <a:pt x="99" y="29"/>
                        </a:cubicBezTo>
                        <a:cubicBezTo>
                          <a:pt x="99" y="25"/>
                          <a:pt x="99" y="25"/>
                          <a:pt x="99" y="25"/>
                        </a:cubicBezTo>
                        <a:cubicBezTo>
                          <a:pt x="99" y="23"/>
                          <a:pt x="99" y="23"/>
                          <a:pt x="99" y="23"/>
                        </a:cubicBezTo>
                        <a:cubicBezTo>
                          <a:pt x="99" y="22"/>
                          <a:pt x="99" y="22"/>
                          <a:pt x="99" y="22"/>
                        </a:cubicBezTo>
                        <a:cubicBezTo>
                          <a:pt x="101" y="22"/>
                          <a:pt x="101" y="22"/>
                          <a:pt x="101" y="22"/>
                        </a:cubicBezTo>
                        <a:cubicBezTo>
                          <a:pt x="103" y="21"/>
                          <a:pt x="103" y="21"/>
                          <a:pt x="103" y="21"/>
                        </a:cubicBezTo>
                        <a:cubicBezTo>
                          <a:pt x="104" y="20"/>
                          <a:pt x="104" y="20"/>
                          <a:pt x="104" y="20"/>
                        </a:cubicBezTo>
                        <a:cubicBezTo>
                          <a:pt x="105" y="20"/>
                          <a:pt x="105" y="20"/>
                          <a:pt x="105" y="20"/>
                        </a:cubicBezTo>
                        <a:cubicBezTo>
                          <a:pt x="105" y="20"/>
                          <a:pt x="105" y="20"/>
                          <a:pt x="105" y="20"/>
                        </a:cubicBezTo>
                        <a:cubicBezTo>
                          <a:pt x="105" y="19"/>
                          <a:pt x="105" y="19"/>
                          <a:pt x="105" y="19"/>
                        </a:cubicBezTo>
                        <a:cubicBezTo>
                          <a:pt x="106" y="19"/>
                          <a:pt x="106" y="19"/>
                          <a:pt x="106" y="19"/>
                        </a:cubicBezTo>
                        <a:cubicBezTo>
                          <a:pt x="106" y="19"/>
                          <a:pt x="106" y="19"/>
                          <a:pt x="106" y="19"/>
                        </a:cubicBezTo>
                        <a:cubicBezTo>
                          <a:pt x="107" y="19"/>
                          <a:pt x="107" y="19"/>
                          <a:pt x="107" y="19"/>
                        </a:cubicBezTo>
                        <a:cubicBezTo>
                          <a:pt x="107" y="19"/>
                          <a:pt x="107" y="19"/>
                          <a:pt x="107" y="19"/>
                        </a:cubicBezTo>
                        <a:cubicBezTo>
                          <a:pt x="107" y="18"/>
                          <a:pt x="107" y="18"/>
                          <a:pt x="107" y="18"/>
                        </a:cubicBezTo>
                        <a:cubicBezTo>
                          <a:pt x="109" y="18"/>
                          <a:pt x="109" y="18"/>
                          <a:pt x="109"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11" y="19"/>
                          <a:pt x="111" y="19"/>
                          <a:pt x="111" y="19"/>
                        </a:cubicBezTo>
                        <a:cubicBezTo>
                          <a:pt x="111" y="19"/>
                          <a:pt x="111" y="19"/>
                          <a:pt x="111" y="19"/>
                        </a:cubicBezTo>
                        <a:cubicBezTo>
                          <a:pt x="111" y="19"/>
                          <a:pt x="111" y="19"/>
                          <a:pt x="111" y="19"/>
                        </a:cubicBezTo>
                        <a:cubicBezTo>
                          <a:pt x="113" y="17"/>
                          <a:pt x="113" y="17"/>
                          <a:pt x="113" y="17"/>
                        </a:cubicBezTo>
                        <a:cubicBezTo>
                          <a:pt x="113" y="17"/>
                          <a:pt x="113" y="17"/>
                          <a:pt x="113" y="17"/>
                        </a:cubicBezTo>
                        <a:cubicBezTo>
                          <a:pt x="113" y="17"/>
                          <a:pt x="113" y="17"/>
                          <a:pt x="113" y="17"/>
                        </a:cubicBezTo>
                        <a:cubicBezTo>
                          <a:pt x="113" y="16"/>
                          <a:pt x="113" y="16"/>
                          <a:pt x="113" y="16"/>
                        </a:cubicBezTo>
                        <a:cubicBezTo>
                          <a:pt x="114" y="16"/>
                          <a:pt x="114" y="16"/>
                          <a:pt x="114" y="16"/>
                        </a:cubicBezTo>
                        <a:cubicBezTo>
                          <a:pt x="115" y="16"/>
                          <a:pt x="115" y="16"/>
                          <a:pt x="115" y="16"/>
                        </a:cubicBezTo>
                        <a:cubicBezTo>
                          <a:pt x="115" y="16"/>
                          <a:pt x="115" y="16"/>
                          <a:pt x="115" y="16"/>
                        </a:cubicBezTo>
                        <a:cubicBezTo>
                          <a:pt x="115" y="16"/>
                          <a:pt x="115" y="16"/>
                          <a:pt x="115" y="16"/>
                        </a:cubicBezTo>
                        <a:cubicBezTo>
                          <a:pt x="116" y="15"/>
                          <a:pt x="116" y="15"/>
                          <a:pt x="116" y="15"/>
                        </a:cubicBezTo>
                        <a:cubicBezTo>
                          <a:pt x="116" y="15"/>
                          <a:pt x="116" y="15"/>
                          <a:pt x="116" y="15"/>
                        </a:cubicBezTo>
                        <a:cubicBezTo>
                          <a:pt x="116" y="15"/>
                          <a:pt x="116" y="15"/>
                          <a:pt x="116" y="15"/>
                        </a:cubicBezTo>
                        <a:cubicBezTo>
                          <a:pt x="117" y="15"/>
                          <a:pt x="117" y="15"/>
                          <a:pt x="117" y="15"/>
                        </a:cubicBezTo>
                        <a:cubicBezTo>
                          <a:pt x="117" y="16"/>
                          <a:pt x="117" y="16"/>
                          <a:pt x="117" y="16"/>
                        </a:cubicBezTo>
                        <a:cubicBezTo>
                          <a:pt x="117" y="16"/>
                          <a:pt x="117" y="16"/>
                          <a:pt x="117" y="16"/>
                        </a:cubicBezTo>
                        <a:cubicBezTo>
                          <a:pt x="121" y="15"/>
                          <a:pt x="121" y="15"/>
                          <a:pt x="121" y="15"/>
                        </a:cubicBezTo>
                        <a:cubicBezTo>
                          <a:pt x="124" y="14"/>
                          <a:pt x="124" y="14"/>
                          <a:pt x="124"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5"/>
                          <a:pt x="126" y="15"/>
                          <a:pt x="126" y="15"/>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7" y="13"/>
                          <a:pt x="127" y="13"/>
                          <a:pt x="127" y="13"/>
                        </a:cubicBezTo>
                        <a:cubicBezTo>
                          <a:pt x="129" y="12"/>
                          <a:pt x="129" y="12"/>
                          <a:pt x="129" y="12"/>
                        </a:cubicBezTo>
                        <a:cubicBezTo>
                          <a:pt x="130" y="12"/>
                          <a:pt x="130" y="12"/>
                          <a:pt x="130" y="12"/>
                        </a:cubicBezTo>
                        <a:cubicBezTo>
                          <a:pt x="130" y="12"/>
                          <a:pt x="130" y="12"/>
                          <a:pt x="130" y="12"/>
                        </a:cubicBezTo>
                        <a:cubicBezTo>
                          <a:pt x="130" y="12"/>
                          <a:pt x="130" y="12"/>
                          <a:pt x="130" y="12"/>
                        </a:cubicBezTo>
                        <a:cubicBezTo>
                          <a:pt x="131" y="12"/>
                          <a:pt x="131" y="12"/>
                          <a:pt x="131" y="12"/>
                        </a:cubicBezTo>
                        <a:cubicBezTo>
                          <a:pt x="131" y="12"/>
                          <a:pt x="131" y="12"/>
                          <a:pt x="131" y="12"/>
                        </a:cubicBezTo>
                        <a:cubicBezTo>
                          <a:pt x="131" y="13"/>
                          <a:pt x="131" y="13"/>
                          <a:pt x="131" y="13"/>
                        </a:cubicBezTo>
                        <a:cubicBezTo>
                          <a:pt x="131" y="13"/>
                          <a:pt x="131" y="13"/>
                          <a:pt x="131" y="13"/>
                        </a:cubicBezTo>
                        <a:cubicBezTo>
                          <a:pt x="132" y="13"/>
                          <a:pt x="132" y="13"/>
                          <a:pt x="132" y="13"/>
                        </a:cubicBezTo>
                        <a:cubicBezTo>
                          <a:pt x="133" y="13"/>
                          <a:pt x="133" y="13"/>
                          <a:pt x="133" y="13"/>
                        </a:cubicBezTo>
                        <a:cubicBezTo>
                          <a:pt x="133" y="13"/>
                          <a:pt x="133" y="13"/>
                          <a:pt x="133" y="13"/>
                        </a:cubicBezTo>
                        <a:cubicBezTo>
                          <a:pt x="133" y="12"/>
                          <a:pt x="133" y="12"/>
                          <a:pt x="133" y="12"/>
                        </a:cubicBezTo>
                        <a:cubicBezTo>
                          <a:pt x="133" y="12"/>
                          <a:pt x="133" y="12"/>
                          <a:pt x="133" y="12"/>
                        </a:cubicBezTo>
                        <a:cubicBezTo>
                          <a:pt x="133" y="12"/>
                          <a:pt x="133" y="12"/>
                          <a:pt x="133" y="12"/>
                        </a:cubicBezTo>
                        <a:cubicBezTo>
                          <a:pt x="134" y="12"/>
                          <a:pt x="134" y="12"/>
                          <a:pt x="134" y="12"/>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3" y="13"/>
                          <a:pt x="133" y="13"/>
                          <a:pt x="133" y="13"/>
                        </a:cubicBezTo>
                        <a:cubicBezTo>
                          <a:pt x="133" y="14"/>
                          <a:pt x="133" y="14"/>
                          <a:pt x="133" y="14"/>
                        </a:cubicBezTo>
                        <a:cubicBezTo>
                          <a:pt x="133" y="14"/>
                          <a:pt x="133" y="14"/>
                          <a:pt x="133" y="14"/>
                        </a:cubicBezTo>
                        <a:cubicBezTo>
                          <a:pt x="130" y="15"/>
                          <a:pt x="130" y="15"/>
                          <a:pt x="130" y="15"/>
                        </a:cubicBezTo>
                        <a:cubicBezTo>
                          <a:pt x="128" y="16"/>
                          <a:pt x="128" y="16"/>
                          <a:pt x="128" y="16"/>
                        </a:cubicBezTo>
                        <a:cubicBezTo>
                          <a:pt x="128" y="16"/>
                          <a:pt x="128" y="16"/>
                          <a:pt x="128" y="16"/>
                        </a:cubicBezTo>
                        <a:cubicBezTo>
                          <a:pt x="128" y="16"/>
                          <a:pt x="128" y="16"/>
                          <a:pt x="128" y="16"/>
                        </a:cubicBezTo>
                        <a:cubicBezTo>
                          <a:pt x="127" y="17"/>
                          <a:pt x="127" y="17"/>
                          <a:pt x="127" y="17"/>
                        </a:cubicBezTo>
                        <a:cubicBezTo>
                          <a:pt x="126" y="17"/>
                          <a:pt x="126" y="17"/>
                          <a:pt x="126" y="17"/>
                        </a:cubicBezTo>
                        <a:cubicBezTo>
                          <a:pt x="125" y="17"/>
                          <a:pt x="125" y="17"/>
                          <a:pt x="125" y="17"/>
                        </a:cubicBezTo>
                        <a:cubicBezTo>
                          <a:pt x="125" y="17"/>
                          <a:pt x="125" y="17"/>
                          <a:pt x="125" y="17"/>
                        </a:cubicBezTo>
                        <a:cubicBezTo>
                          <a:pt x="124" y="17"/>
                          <a:pt x="124" y="17"/>
                          <a:pt x="124" y="17"/>
                        </a:cubicBezTo>
                        <a:cubicBezTo>
                          <a:pt x="124" y="18"/>
                          <a:pt x="124" y="18"/>
                          <a:pt x="124" y="18"/>
                        </a:cubicBezTo>
                        <a:cubicBezTo>
                          <a:pt x="124" y="18"/>
                          <a:pt x="124" y="18"/>
                          <a:pt x="124" y="18"/>
                        </a:cubicBezTo>
                        <a:cubicBezTo>
                          <a:pt x="123" y="17"/>
                          <a:pt x="123" y="17"/>
                          <a:pt x="123" y="17"/>
                        </a:cubicBezTo>
                        <a:cubicBezTo>
                          <a:pt x="123" y="17"/>
                          <a:pt x="123" y="17"/>
                          <a:pt x="123" y="17"/>
                        </a:cubicBezTo>
                        <a:cubicBezTo>
                          <a:pt x="123" y="17"/>
                          <a:pt x="123" y="17"/>
                          <a:pt x="123" y="17"/>
                        </a:cubicBezTo>
                        <a:cubicBezTo>
                          <a:pt x="121" y="18"/>
                          <a:pt x="121" y="18"/>
                          <a:pt x="121" y="18"/>
                        </a:cubicBezTo>
                        <a:cubicBezTo>
                          <a:pt x="119" y="18"/>
                          <a:pt x="119" y="18"/>
                          <a:pt x="119" y="18"/>
                        </a:cubicBezTo>
                        <a:cubicBezTo>
                          <a:pt x="119" y="18"/>
                          <a:pt x="119" y="18"/>
                          <a:pt x="119" y="18"/>
                        </a:cubicBezTo>
                        <a:cubicBezTo>
                          <a:pt x="119" y="18"/>
                          <a:pt x="119" y="18"/>
                          <a:pt x="119" y="18"/>
                        </a:cubicBezTo>
                        <a:cubicBezTo>
                          <a:pt x="118" y="18"/>
                          <a:pt x="118" y="18"/>
                          <a:pt x="118" y="18"/>
                        </a:cubicBezTo>
                        <a:cubicBezTo>
                          <a:pt x="116" y="18"/>
                          <a:pt x="116" y="18"/>
                          <a:pt x="116" y="18"/>
                        </a:cubicBezTo>
                        <a:cubicBezTo>
                          <a:pt x="116" y="18"/>
                          <a:pt x="116" y="18"/>
                          <a:pt x="116" y="18"/>
                        </a:cubicBezTo>
                        <a:cubicBezTo>
                          <a:pt x="116" y="18"/>
                          <a:pt x="116" y="18"/>
                          <a:pt x="116" y="18"/>
                        </a:cubicBezTo>
                        <a:cubicBezTo>
                          <a:pt x="115" y="19"/>
                          <a:pt x="115" y="19"/>
                          <a:pt x="115" y="19"/>
                        </a:cubicBezTo>
                        <a:cubicBezTo>
                          <a:pt x="115" y="19"/>
                          <a:pt x="115" y="19"/>
                          <a:pt x="115" y="19"/>
                        </a:cubicBezTo>
                        <a:cubicBezTo>
                          <a:pt x="115" y="19"/>
                          <a:pt x="115" y="19"/>
                          <a:pt x="115" y="19"/>
                        </a:cubicBezTo>
                        <a:cubicBezTo>
                          <a:pt x="114" y="20"/>
                          <a:pt x="114" y="20"/>
                          <a:pt x="114" y="20"/>
                        </a:cubicBezTo>
                        <a:cubicBezTo>
                          <a:pt x="111" y="21"/>
                          <a:pt x="111" y="21"/>
                          <a:pt x="111" y="21"/>
                        </a:cubicBezTo>
                        <a:cubicBezTo>
                          <a:pt x="111" y="21"/>
                          <a:pt x="111" y="21"/>
                          <a:pt x="111" y="21"/>
                        </a:cubicBezTo>
                        <a:cubicBezTo>
                          <a:pt x="111" y="21"/>
                          <a:pt x="111" y="21"/>
                          <a:pt x="111" y="21"/>
                        </a:cubicBezTo>
                        <a:cubicBezTo>
                          <a:pt x="111" y="21"/>
                          <a:pt x="111" y="21"/>
                          <a:pt x="111" y="21"/>
                        </a:cubicBezTo>
                        <a:cubicBezTo>
                          <a:pt x="109" y="22"/>
                          <a:pt x="109" y="22"/>
                          <a:pt x="109" y="22"/>
                        </a:cubicBezTo>
                        <a:cubicBezTo>
                          <a:pt x="109" y="22"/>
                          <a:pt x="109" y="22"/>
                          <a:pt x="109" y="22"/>
                        </a:cubicBezTo>
                        <a:cubicBezTo>
                          <a:pt x="109" y="22"/>
                          <a:pt x="109" y="22"/>
                          <a:pt x="109" y="22"/>
                        </a:cubicBezTo>
                        <a:cubicBezTo>
                          <a:pt x="109" y="23"/>
                          <a:pt x="109" y="23"/>
                          <a:pt x="109" y="23"/>
                        </a:cubicBezTo>
                        <a:cubicBezTo>
                          <a:pt x="108" y="23"/>
                          <a:pt x="108" y="23"/>
                          <a:pt x="108" y="23"/>
                        </a:cubicBezTo>
                        <a:cubicBezTo>
                          <a:pt x="108" y="23"/>
                          <a:pt x="108" y="23"/>
                          <a:pt x="108" y="23"/>
                        </a:cubicBezTo>
                        <a:cubicBezTo>
                          <a:pt x="108" y="23"/>
                          <a:pt x="108" y="23"/>
                          <a:pt x="108" y="23"/>
                        </a:cubicBezTo>
                        <a:cubicBezTo>
                          <a:pt x="107" y="23"/>
                          <a:pt x="107" y="23"/>
                          <a:pt x="107" y="23"/>
                        </a:cubicBezTo>
                        <a:cubicBezTo>
                          <a:pt x="106" y="24"/>
                          <a:pt x="106" y="24"/>
                          <a:pt x="106" y="24"/>
                        </a:cubicBezTo>
                        <a:cubicBezTo>
                          <a:pt x="106" y="24"/>
                          <a:pt x="106" y="24"/>
                          <a:pt x="106" y="24"/>
                        </a:cubicBezTo>
                        <a:cubicBezTo>
                          <a:pt x="106" y="24"/>
                          <a:pt x="106" y="24"/>
                          <a:pt x="106" y="24"/>
                        </a:cubicBezTo>
                        <a:cubicBezTo>
                          <a:pt x="105" y="25"/>
                          <a:pt x="105" y="25"/>
                          <a:pt x="105" y="25"/>
                        </a:cubicBezTo>
                        <a:cubicBezTo>
                          <a:pt x="105" y="25"/>
                          <a:pt x="105" y="25"/>
                          <a:pt x="105" y="25"/>
                        </a:cubicBezTo>
                        <a:cubicBezTo>
                          <a:pt x="105" y="25"/>
                          <a:pt x="105" y="25"/>
                          <a:pt x="105" y="25"/>
                        </a:cubicBezTo>
                        <a:cubicBezTo>
                          <a:pt x="104" y="25"/>
                          <a:pt x="104" y="25"/>
                          <a:pt x="104" y="25"/>
                        </a:cubicBezTo>
                        <a:cubicBezTo>
                          <a:pt x="104" y="26"/>
                          <a:pt x="104" y="26"/>
                          <a:pt x="104" y="26"/>
                        </a:cubicBezTo>
                        <a:cubicBezTo>
                          <a:pt x="104" y="27"/>
                          <a:pt x="104" y="27"/>
                          <a:pt x="104" y="27"/>
                        </a:cubicBezTo>
                        <a:cubicBezTo>
                          <a:pt x="104" y="27"/>
                          <a:pt x="104" y="27"/>
                          <a:pt x="104" y="27"/>
                        </a:cubicBezTo>
                        <a:cubicBezTo>
                          <a:pt x="105" y="28"/>
                          <a:pt x="105" y="28"/>
                          <a:pt x="105" y="28"/>
                        </a:cubicBezTo>
                        <a:cubicBezTo>
                          <a:pt x="105" y="28"/>
                          <a:pt x="105" y="28"/>
                          <a:pt x="105" y="28"/>
                        </a:cubicBezTo>
                        <a:cubicBezTo>
                          <a:pt x="105" y="28"/>
                          <a:pt x="105" y="28"/>
                          <a:pt x="105" y="28"/>
                        </a:cubicBezTo>
                        <a:cubicBezTo>
                          <a:pt x="106" y="29"/>
                          <a:pt x="106" y="29"/>
                          <a:pt x="106" y="29"/>
                        </a:cubicBezTo>
                        <a:cubicBezTo>
                          <a:pt x="109" y="30"/>
                          <a:pt x="109" y="30"/>
                          <a:pt x="109" y="30"/>
                        </a:cubicBezTo>
                        <a:cubicBezTo>
                          <a:pt x="107" y="28"/>
                          <a:pt x="107" y="28"/>
                          <a:pt x="107" y="28"/>
                        </a:cubicBezTo>
                        <a:cubicBezTo>
                          <a:pt x="106" y="27"/>
                          <a:pt x="106" y="27"/>
                          <a:pt x="106" y="27"/>
                        </a:cubicBezTo>
                        <a:cubicBezTo>
                          <a:pt x="107" y="27"/>
                          <a:pt x="107" y="27"/>
                          <a:pt x="107" y="27"/>
                        </a:cubicBezTo>
                        <a:cubicBezTo>
                          <a:pt x="107" y="28"/>
                          <a:pt x="107" y="28"/>
                          <a:pt x="107" y="28"/>
                        </a:cubicBezTo>
                        <a:cubicBezTo>
                          <a:pt x="107" y="27"/>
                          <a:pt x="107" y="27"/>
                          <a:pt x="107" y="27"/>
                        </a:cubicBezTo>
                        <a:cubicBezTo>
                          <a:pt x="107" y="27"/>
                          <a:pt x="107" y="27"/>
                          <a:pt x="107" y="27"/>
                        </a:cubicBezTo>
                        <a:cubicBezTo>
                          <a:pt x="108" y="27"/>
                          <a:pt x="108" y="27"/>
                          <a:pt x="108" y="27"/>
                        </a:cubicBezTo>
                        <a:cubicBezTo>
                          <a:pt x="109" y="28"/>
                          <a:pt x="109" y="28"/>
                          <a:pt x="109" y="28"/>
                        </a:cubicBezTo>
                        <a:cubicBezTo>
                          <a:pt x="109" y="27"/>
                          <a:pt x="109" y="27"/>
                          <a:pt x="109" y="27"/>
                        </a:cubicBezTo>
                        <a:cubicBezTo>
                          <a:pt x="109" y="26"/>
                          <a:pt x="109" y="26"/>
                          <a:pt x="109" y="26"/>
                        </a:cubicBezTo>
                        <a:cubicBezTo>
                          <a:pt x="110" y="25"/>
                          <a:pt x="110" y="25"/>
                          <a:pt x="110" y="25"/>
                        </a:cubicBezTo>
                        <a:cubicBezTo>
                          <a:pt x="112" y="24"/>
                          <a:pt x="112" y="24"/>
                          <a:pt x="112" y="24"/>
                        </a:cubicBezTo>
                        <a:cubicBezTo>
                          <a:pt x="113" y="24"/>
                          <a:pt x="113" y="24"/>
                          <a:pt x="113" y="24"/>
                        </a:cubicBezTo>
                        <a:cubicBezTo>
                          <a:pt x="113" y="24"/>
                          <a:pt x="113" y="24"/>
                          <a:pt x="113" y="24"/>
                        </a:cubicBezTo>
                        <a:cubicBezTo>
                          <a:pt x="113" y="24"/>
                          <a:pt x="113" y="24"/>
                          <a:pt x="113" y="24"/>
                        </a:cubicBezTo>
                        <a:cubicBezTo>
                          <a:pt x="116" y="22"/>
                          <a:pt x="116" y="22"/>
                          <a:pt x="116" y="22"/>
                        </a:cubicBezTo>
                        <a:cubicBezTo>
                          <a:pt x="116" y="22"/>
                          <a:pt x="116" y="22"/>
                          <a:pt x="116" y="22"/>
                        </a:cubicBezTo>
                        <a:cubicBezTo>
                          <a:pt x="116" y="22"/>
                          <a:pt x="116" y="22"/>
                          <a:pt x="116" y="22"/>
                        </a:cubicBezTo>
                        <a:cubicBezTo>
                          <a:pt x="117" y="21"/>
                          <a:pt x="117" y="21"/>
                          <a:pt x="117" y="21"/>
                        </a:cubicBezTo>
                        <a:cubicBezTo>
                          <a:pt x="117" y="21"/>
                          <a:pt x="117" y="21"/>
                          <a:pt x="117" y="21"/>
                        </a:cubicBezTo>
                        <a:cubicBezTo>
                          <a:pt x="118" y="22"/>
                          <a:pt x="118" y="22"/>
                          <a:pt x="118" y="22"/>
                        </a:cubicBezTo>
                        <a:cubicBezTo>
                          <a:pt x="118" y="22"/>
                          <a:pt x="118" y="22"/>
                          <a:pt x="118" y="22"/>
                        </a:cubicBezTo>
                        <a:cubicBezTo>
                          <a:pt x="118" y="22"/>
                          <a:pt x="118" y="22"/>
                          <a:pt x="118" y="22"/>
                        </a:cubicBezTo>
                        <a:cubicBezTo>
                          <a:pt x="119" y="21"/>
                          <a:pt x="119" y="21"/>
                          <a:pt x="119" y="21"/>
                        </a:cubicBezTo>
                        <a:cubicBezTo>
                          <a:pt x="119" y="21"/>
                          <a:pt x="119" y="21"/>
                          <a:pt x="119" y="21"/>
                        </a:cubicBezTo>
                        <a:cubicBezTo>
                          <a:pt x="120" y="21"/>
                          <a:pt x="120" y="21"/>
                          <a:pt x="120" y="21"/>
                        </a:cubicBezTo>
                        <a:cubicBezTo>
                          <a:pt x="120" y="22"/>
                          <a:pt x="120" y="22"/>
                          <a:pt x="120" y="22"/>
                        </a:cubicBezTo>
                        <a:cubicBezTo>
                          <a:pt x="120" y="21"/>
                          <a:pt x="120" y="21"/>
                          <a:pt x="120" y="21"/>
                        </a:cubicBezTo>
                        <a:cubicBezTo>
                          <a:pt x="122" y="20"/>
                          <a:pt x="122" y="20"/>
                          <a:pt x="122" y="20"/>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1" y="25"/>
                          <a:pt x="121" y="25"/>
                          <a:pt x="121" y="25"/>
                        </a:cubicBezTo>
                        <a:cubicBezTo>
                          <a:pt x="121" y="24"/>
                          <a:pt x="121" y="24"/>
                          <a:pt x="121" y="24"/>
                        </a:cubicBezTo>
                        <a:cubicBezTo>
                          <a:pt x="123" y="22"/>
                          <a:pt x="123" y="22"/>
                          <a:pt x="123" y="22"/>
                        </a:cubicBezTo>
                        <a:cubicBezTo>
                          <a:pt x="124" y="21"/>
                          <a:pt x="124" y="21"/>
                          <a:pt x="124" y="21"/>
                        </a:cubicBezTo>
                        <a:cubicBezTo>
                          <a:pt x="125" y="21"/>
                          <a:pt x="125" y="21"/>
                          <a:pt x="125" y="21"/>
                        </a:cubicBezTo>
                        <a:cubicBezTo>
                          <a:pt x="125" y="21"/>
                          <a:pt x="125" y="21"/>
                          <a:pt x="125" y="21"/>
                        </a:cubicBezTo>
                        <a:cubicBezTo>
                          <a:pt x="128" y="19"/>
                          <a:pt x="128" y="19"/>
                          <a:pt x="128" y="19"/>
                        </a:cubicBezTo>
                        <a:cubicBezTo>
                          <a:pt x="130" y="19"/>
                          <a:pt x="130" y="19"/>
                          <a:pt x="130" y="19"/>
                        </a:cubicBezTo>
                        <a:cubicBezTo>
                          <a:pt x="130" y="19"/>
                          <a:pt x="130" y="19"/>
                          <a:pt x="130" y="19"/>
                        </a:cubicBezTo>
                        <a:cubicBezTo>
                          <a:pt x="130" y="18"/>
                          <a:pt x="130" y="18"/>
                          <a:pt x="130" y="18"/>
                        </a:cubicBezTo>
                        <a:cubicBezTo>
                          <a:pt x="131" y="18"/>
                          <a:pt x="131" y="18"/>
                          <a:pt x="131" y="18"/>
                        </a:cubicBezTo>
                        <a:cubicBezTo>
                          <a:pt x="134" y="18"/>
                          <a:pt x="134" y="18"/>
                          <a:pt x="134" y="18"/>
                        </a:cubicBezTo>
                        <a:cubicBezTo>
                          <a:pt x="134" y="18"/>
                          <a:pt x="134" y="18"/>
                          <a:pt x="134" y="18"/>
                        </a:cubicBezTo>
                        <a:cubicBezTo>
                          <a:pt x="134" y="17"/>
                          <a:pt x="134" y="17"/>
                          <a:pt x="134" y="17"/>
                        </a:cubicBezTo>
                        <a:cubicBezTo>
                          <a:pt x="135" y="17"/>
                          <a:pt x="135" y="17"/>
                          <a:pt x="135" y="17"/>
                        </a:cubicBezTo>
                        <a:cubicBezTo>
                          <a:pt x="135" y="17"/>
                          <a:pt x="135" y="17"/>
                          <a:pt x="135" y="17"/>
                        </a:cubicBezTo>
                        <a:cubicBezTo>
                          <a:pt x="135" y="17"/>
                          <a:pt x="135" y="17"/>
                          <a:pt x="135" y="17"/>
                        </a:cubicBezTo>
                        <a:cubicBezTo>
                          <a:pt x="134" y="18"/>
                          <a:pt x="134" y="18"/>
                          <a:pt x="134" y="18"/>
                        </a:cubicBezTo>
                        <a:cubicBezTo>
                          <a:pt x="133" y="18"/>
                          <a:pt x="133" y="18"/>
                          <a:pt x="133" y="18"/>
                        </a:cubicBezTo>
                        <a:cubicBezTo>
                          <a:pt x="133" y="18"/>
                          <a:pt x="133" y="18"/>
                          <a:pt x="133" y="18"/>
                        </a:cubicBezTo>
                        <a:cubicBezTo>
                          <a:pt x="133" y="19"/>
                          <a:pt x="133" y="19"/>
                          <a:pt x="133" y="19"/>
                        </a:cubicBezTo>
                        <a:cubicBezTo>
                          <a:pt x="133" y="19"/>
                          <a:pt x="133" y="19"/>
                          <a:pt x="133" y="19"/>
                        </a:cubicBezTo>
                        <a:cubicBezTo>
                          <a:pt x="133" y="20"/>
                          <a:pt x="133" y="20"/>
                          <a:pt x="133" y="20"/>
                        </a:cubicBezTo>
                        <a:cubicBezTo>
                          <a:pt x="134" y="20"/>
                          <a:pt x="134" y="20"/>
                          <a:pt x="134" y="20"/>
                        </a:cubicBezTo>
                        <a:cubicBezTo>
                          <a:pt x="135" y="21"/>
                          <a:pt x="135" y="21"/>
                          <a:pt x="135" y="21"/>
                        </a:cubicBezTo>
                        <a:cubicBezTo>
                          <a:pt x="135" y="20"/>
                          <a:pt x="135" y="20"/>
                          <a:pt x="135" y="20"/>
                        </a:cubicBezTo>
                        <a:cubicBezTo>
                          <a:pt x="137" y="19"/>
                          <a:pt x="137" y="19"/>
                          <a:pt x="137" y="19"/>
                        </a:cubicBezTo>
                        <a:cubicBezTo>
                          <a:pt x="139" y="17"/>
                          <a:pt x="139" y="17"/>
                          <a:pt x="139" y="17"/>
                        </a:cubicBezTo>
                        <a:cubicBezTo>
                          <a:pt x="140" y="17"/>
                          <a:pt x="140" y="17"/>
                          <a:pt x="140" y="17"/>
                        </a:cubicBezTo>
                        <a:cubicBezTo>
                          <a:pt x="140" y="18"/>
                          <a:pt x="140" y="18"/>
                          <a:pt x="140" y="18"/>
                        </a:cubicBezTo>
                        <a:cubicBezTo>
                          <a:pt x="140" y="17"/>
                          <a:pt x="140" y="17"/>
                          <a:pt x="140" y="17"/>
                        </a:cubicBezTo>
                        <a:cubicBezTo>
                          <a:pt x="140" y="16"/>
                          <a:pt x="140" y="16"/>
                          <a:pt x="140" y="16"/>
                        </a:cubicBezTo>
                        <a:cubicBezTo>
                          <a:pt x="141" y="16"/>
                          <a:pt x="141" y="16"/>
                          <a:pt x="141" y="16"/>
                        </a:cubicBezTo>
                        <a:cubicBezTo>
                          <a:pt x="142" y="16"/>
                          <a:pt x="142" y="16"/>
                          <a:pt x="142" y="16"/>
                        </a:cubicBezTo>
                        <a:cubicBezTo>
                          <a:pt x="142" y="16"/>
                          <a:pt x="142" y="16"/>
                          <a:pt x="142" y="16"/>
                        </a:cubicBezTo>
                        <a:cubicBezTo>
                          <a:pt x="142" y="16"/>
                          <a:pt x="142" y="16"/>
                          <a:pt x="142" y="16"/>
                        </a:cubicBezTo>
                        <a:cubicBezTo>
                          <a:pt x="142" y="15"/>
                          <a:pt x="142" y="15"/>
                          <a:pt x="142" y="15"/>
                        </a:cubicBezTo>
                        <a:cubicBezTo>
                          <a:pt x="142" y="15"/>
                          <a:pt x="142" y="15"/>
                          <a:pt x="142" y="15"/>
                        </a:cubicBezTo>
                        <a:cubicBezTo>
                          <a:pt x="143" y="15"/>
                          <a:pt x="143" y="15"/>
                          <a:pt x="143" y="15"/>
                        </a:cubicBezTo>
                        <a:cubicBezTo>
                          <a:pt x="143" y="15"/>
                          <a:pt x="143" y="15"/>
                          <a:pt x="143" y="15"/>
                        </a:cubicBezTo>
                        <a:cubicBezTo>
                          <a:pt x="143" y="15"/>
                          <a:pt x="143" y="15"/>
                          <a:pt x="143" y="15"/>
                        </a:cubicBezTo>
                        <a:cubicBezTo>
                          <a:pt x="144" y="16"/>
                          <a:pt x="144" y="16"/>
                          <a:pt x="144" y="16"/>
                        </a:cubicBezTo>
                        <a:cubicBezTo>
                          <a:pt x="145" y="16"/>
                          <a:pt x="145" y="16"/>
                          <a:pt x="145" y="16"/>
                        </a:cubicBezTo>
                        <a:cubicBezTo>
                          <a:pt x="145" y="15"/>
                          <a:pt x="145" y="15"/>
                          <a:pt x="145" y="15"/>
                        </a:cubicBezTo>
                        <a:cubicBezTo>
                          <a:pt x="145" y="13"/>
                          <a:pt x="145" y="13"/>
                          <a:pt x="145" y="13"/>
                        </a:cubicBezTo>
                        <a:cubicBezTo>
                          <a:pt x="145" y="13"/>
                          <a:pt x="145" y="13"/>
                          <a:pt x="145" y="13"/>
                        </a:cubicBezTo>
                        <a:cubicBezTo>
                          <a:pt x="145" y="13"/>
                          <a:pt x="145" y="13"/>
                          <a:pt x="145" y="13"/>
                        </a:cubicBezTo>
                        <a:cubicBezTo>
                          <a:pt x="144" y="12"/>
                          <a:pt x="144" y="12"/>
                          <a:pt x="144" y="12"/>
                        </a:cubicBezTo>
                        <a:cubicBezTo>
                          <a:pt x="145" y="11"/>
                          <a:pt x="145" y="11"/>
                          <a:pt x="145" y="11"/>
                        </a:cubicBezTo>
                        <a:cubicBezTo>
                          <a:pt x="145" y="11"/>
                          <a:pt x="145" y="11"/>
                          <a:pt x="145" y="11"/>
                        </a:cubicBezTo>
                        <a:cubicBezTo>
                          <a:pt x="145" y="11"/>
                          <a:pt x="145" y="11"/>
                          <a:pt x="145" y="11"/>
                        </a:cubicBezTo>
                        <a:cubicBezTo>
                          <a:pt x="144" y="10"/>
                          <a:pt x="144" y="10"/>
                          <a:pt x="144" y="10"/>
                        </a:cubicBezTo>
                        <a:cubicBezTo>
                          <a:pt x="145" y="9"/>
                          <a:pt x="145" y="9"/>
                          <a:pt x="145" y="9"/>
                        </a:cubicBezTo>
                        <a:cubicBezTo>
                          <a:pt x="146" y="9"/>
                          <a:pt x="146" y="9"/>
                          <a:pt x="146" y="9"/>
                        </a:cubicBezTo>
                        <a:cubicBezTo>
                          <a:pt x="146" y="10"/>
                          <a:pt x="146" y="10"/>
                          <a:pt x="146" y="10"/>
                        </a:cubicBezTo>
                        <a:cubicBezTo>
                          <a:pt x="147" y="14"/>
                          <a:pt x="147" y="14"/>
                          <a:pt x="147" y="14"/>
                        </a:cubicBezTo>
                        <a:cubicBezTo>
                          <a:pt x="146" y="15"/>
                          <a:pt x="146" y="15"/>
                          <a:pt x="146" y="15"/>
                        </a:cubicBezTo>
                        <a:cubicBezTo>
                          <a:pt x="146" y="16"/>
                          <a:pt x="146" y="16"/>
                          <a:pt x="146" y="16"/>
                        </a:cubicBezTo>
                        <a:cubicBezTo>
                          <a:pt x="146" y="16"/>
                          <a:pt x="146" y="16"/>
                          <a:pt x="146" y="16"/>
                        </a:cubicBezTo>
                        <a:cubicBezTo>
                          <a:pt x="146" y="19"/>
                          <a:pt x="146" y="19"/>
                          <a:pt x="146" y="19"/>
                        </a:cubicBezTo>
                        <a:cubicBezTo>
                          <a:pt x="145" y="22"/>
                          <a:pt x="145" y="22"/>
                          <a:pt x="145" y="22"/>
                        </a:cubicBezTo>
                        <a:cubicBezTo>
                          <a:pt x="145" y="22"/>
                          <a:pt x="145" y="22"/>
                          <a:pt x="145" y="22"/>
                        </a:cubicBezTo>
                        <a:cubicBezTo>
                          <a:pt x="145" y="22"/>
                          <a:pt x="145" y="22"/>
                          <a:pt x="145" y="22"/>
                        </a:cubicBezTo>
                        <a:cubicBezTo>
                          <a:pt x="145" y="27"/>
                          <a:pt x="145" y="27"/>
                          <a:pt x="145" y="27"/>
                        </a:cubicBezTo>
                        <a:cubicBezTo>
                          <a:pt x="145" y="28"/>
                          <a:pt x="145" y="28"/>
                          <a:pt x="145" y="28"/>
                        </a:cubicBezTo>
                        <a:cubicBezTo>
                          <a:pt x="145" y="28"/>
                          <a:pt x="145" y="28"/>
                          <a:pt x="145" y="28"/>
                        </a:cubicBezTo>
                        <a:cubicBezTo>
                          <a:pt x="145" y="29"/>
                          <a:pt x="145" y="29"/>
                          <a:pt x="145" y="29"/>
                        </a:cubicBezTo>
                        <a:cubicBezTo>
                          <a:pt x="146" y="29"/>
                          <a:pt x="146" y="29"/>
                          <a:pt x="146" y="29"/>
                        </a:cubicBezTo>
                        <a:cubicBezTo>
                          <a:pt x="146" y="29"/>
                          <a:pt x="146" y="29"/>
                          <a:pt x="146" y="29"/>
                        </a:cubicBezTo>
                        <a:cubicBezTo>
                          <a:pt x="147" y="30"/>
                          <a:pt x="147" y="30"/>
                          <a:pt x="147" y="30"/>
                        </a:cubicBezTo>
                        <a:cubicBezTo>
                          <a:pt x="148" y="31"/>
                          <a:pt x="148" y="31"/>
                          <a:pt x="148" y="31"/>
                        </a:cubicBezTo>
                        <a:cubicBezTo>
                          <a:pt x="148" y="32"/>
                          <a:pt x="148" y="32"/>
                          <a:pt x="148" y="32"/>
                        </a:cubicBezTo>
                        <a:cubicBezTo>
                          <a:pt x="148" y="32"/>
                          <a:pt x="148" y="32"/>
                          <a:pt x="148" y="32"/>
                        </a:cubicBezTo>
                        <a:cubicBezTo>
                          <a:pt x="150" y="31"/>
                          <a:pt x="150" y="31"/>
                          <a:pt x="150" y="31"/>
                        </a:cubicBezTo>
                        <a:cubicBezTo>
                          <a:pt x="151" y="30"/>
                          <a:pt x="151" y="30"/>
                          <a:pt x="151" y="30"/>
                        </a:cubicBezTo>
                        <a:cubicBezTo>
                          <a:pt x="150" y="30"/>
                          <a:pt x="150" y="30"/>
                          <a:pt x="150" y="30"/>
                        </a:cubicBezTo>
                        <a:cubicBezTo>
                          <a:pt x="150" y="29"/>
                          <a:pt x="150" y="29"/>
                          <a:pt x="150" y="29"/>
                        </a:cubicBezTo>
                        <a:cubicBezTo>
                          <a:pt x="150" y="29"/>
                          <a:pt x="150" y="29"/>
                          <a:pt x="150" y="29"/>
                        </a:cubicBezTo>
                        <a:cubicBezTo>
                          <a:pt x="149" y="29"/>
                          <a:pt x="149" y="29"/>
                          <a:pt x="149" y="29"/>
                        </a:cubicBezTo>
                        <a:cubicBezTo>
                          <a:pt x="149" y="29"/>
                          <a:pt x="149" y="29"/>
                          <a:pt x="149" y="29"/>
                        </a:cubicBezTo>
                        <a:cubicBezTo>
                          <a:pt x="149" y="29"/>
                          <a:pt x="149" y="29"/>
                          <a:pt x="149" y="29"/>
                        </a:cubicBezTo>
                        <a:cubicBezTo>
                          <a:pt x="149" y="28"/>
                          <a:pt x="149" y="28"/>
                          <a:pt x="149" y="28"/>
                        </a:cubicBezTo>
                        <a:cubicBezTo>
                          <a:pt x="150" y="29"/>
                          <a:pt x="150" y="29"/>
                          <a:pt x="150" y="29"/>
                        </a:cubicBezTo>
                        <a:cubicBezTo>
                          <a:pt x="151" y="29"/>
                          <a:pt x="151" y="29"/>
                          <a:pt x="151" y="29"/>
                        </a:cubicBezTo>
                        <a:cubicBezTo>
                          <a:pt x="151" y="28"/>
                          <a:pt x="151" y="28"/>
                          <a:pt x="151" y="28"/>
                        </a:cubicBezTo>
                        <a:cubicBezTo>
                          <a:pt x="151" y="27"/>
                          <a:pt x="151" y="27"/>
                          <a:pt x="151" y="27"/>
                        </a:cubicBezTo>
                        <a:cubicBezTo>
                          <a:pt x="151" y="26"/>
                          <a:pt x="151" y="26"/>
                          <a:pt x="151" y="26"/>
                        </a:cubicBezTo>
                        <a:cubicBezTo>
                          <a:pt x="151" y="26"/>
                          <a:pt x="151" y="26"/>
                          <a:pt x="151" y="26"/>
                        </a:cubicBezTo>
                        <a:cubicBezTo>
                          <a:pt x="151" y="26"/>
                          <a:pt x="151" y="26"/>
                          <a:pt x="151" y="26"/>
                        </a:cubicBezTo>
                        <a:cubicBezTo>
                          <a:pt x="152" y="26"/>
                          <a:pt x="152" y="26"/>
                          <a:pt x="152" y="26"/>
                        </a:cubicBezTo>
                        <a:cubicBezTo>
                          <a:pt x="152" y="27"/>
                          <a:pt x="152" y="27"/>
                          <a:pt x="152" y="27"/>
                        </a:cubicBezTo>
                        <a:cubicBezTo>
                          <a:pt x="153" y="28"/>
                          <a:pt x="153" y="28"/>
                          <a:pt x="153" y="28"/>
                        </a:cubicBezTo>
                        <a:cubicBezTo>
                          <a:pt x="153" y="27"/>
                          <a:pt x="153" y="27"/>
                          <a:pt x="153" y="27"/>
                        </a:cubicBezTo>
                        <a:cubicBezTo>
                          <a:pt x="154" y="26"/>
                          <a:pt x="154" y="26"/>
                          <a:pt x="154" y="26"/>
                        </a:cubicBezTo>
                        <a:cubicBezTo>
                          <a:pt x="155" y="26"/>
                          <a:pt x="155" y="26"/>
                          <a:pt x="155" y="26"/>
                        </a:cubicBezTo>
                        <a:cubicBezTo>
                          <a:pt x="154" y="25"/>
                          <a:pt x="154" y="25"/>
                          <a:pt x="154" y="25"/>
                        </a:cubicBezTo>
                        <a:cubicBezTo>
                          <a:pt x="154" y="24"/>
                          <a:pt x="154" y="24"/>
                          <a:pt x="154" y="24"/>
                        </a:cubicBezTo>
                        <a:cubicBezTo>
                          <a:pt x="154" y="24"/>
                          <a:pt x="154" y="24"/>
                          <a:pt x="154" y="24"/>
                        </a:cubicBezTo>
                        <a:cubicBezTo>
                          <a:pt x="154" y="24"/>
                          <a:pt x="154" y="24"/>
                          <a:pt x="154" y="24"/>
                        </a:cubicBezTo>
                        <a:cubicBezTo>
                          <a:pt x="154" y="24"/>
                          <a:pt x="154" y="24"/>
                          <a:pt x="154" y="24"/>
                        </a:cubicBezTo>
                        <a:cubicBezTo>
                          <a:pt x="156" y="22"/>
                          <a:pt x="156" y="22"/>
                          <a:pt x="156" y="22"/>
                        </a:cubicBezTo>
                        <a:cubicBezTo>
                          <a:pt x="157" y="22"/>
                          <a:pt x="157" y="22"/>
                          <a:pt x="157" y="22"/>
                        </a:cubicBezTo>
                        <a:cubicBezTo>
                          <a:pt x="157" y="22"/>
                          <a:pt x="157" y="22"/>
                          <a:pt x="157" y="22"/>
                        </a:cubicBezTo>
                        <a:cubicBezTo>
                          <a:pt x="157" y="21"/>
                          <a:pt x="157" y="21"/>
                          <a:pt x="157" y="21"/>
                        </a:cubicBezTo>
                        <a:cubicBezTo>
                          <a:pt x="157" y="21"/>
                          <a:pt x="157" y="21"/>
                          <a:pt x="157" y="21"/>
                        </a:cubicBezTo>
                        <a:cubicBezTo>
                          <a:pt x="157" y="22"/>
                          <a:pt x="157" y="22"/>
                          <a:pt x="157" y="22"/>
                        </a:cubicBezTo>
                        <a:cubicBezTo>
                          <a:pt x="157" y="23"/>
                          <a:pt x="157" y="23"/>
                          <a:pt x="157" y="23"/>
                        </a:cubicBezTo>
                        <a:cubicBezTo>
                          <a:pt x="156" y="24"/>
                          <a:pt x="156" y="24"/>
                          <a:pt x="156" y="24"/>
                        </a:cubicBezTo>
                        <a:cubicBezTo>
                          <a:pt x="156" y="24"/>
                          <a:pt x="156" y="24"/>
                          <a:pt x="156" y="24"/>
                        </a:cubicBezTo>
                        <a:cubicBezTo>
                          <a:pt x="156" y="24"/>
                          <a:pt x="156" y="24"/>
                          <a:pt x="156" y="24"/>
                        </a:cubicBezTo>
                        <a:cubicBezTo>
                          <a:pt x="156" y="25"/>
                          <a:pt x="156" y="25"/>
                          <a:pt x="156" y="25"/>
                        </a:cubicBezTo>
                        <a:cubicBezTo>
                          <a:pt x="155" y="25"/>
                          <a:pt x="155" y="25"/>
                          <a:pt x="155" y="25"/>
                        </a:cubicBezTo>
                        <a:cubicBezTo>
                          <a:pt x="155" y="26"/>
                          <a:pt x="155" y="26"/>
                          <a:pt x="155" y="26"/>
                        </a:cubicBezTo>
                        <a:cubicBezTo>
                          <a:pt x="155" y="26"/>
                          <a:pt x="155" y="26"/>
                          <a:pt x="155" y="26"/>
                        </a:cubicBezTo>
                        <a:cubicBezTo>
                          <a:pt x="155" y="26"/>
                          <a:pt x="155" y="26"/>
                          <a:pt x="155" y="26"/>
                        </a:cubicBezTo>
                        <a:cubicBezTo>
                          <a:pt x="155" y="27"/>
                          <a:pt x="155" y="27"/>
                          <a:pt x="155" y="27"/>
                        </a:cubicBezTo>
                        <a:cubicBezTo>
                          <a:pt x="155" y="27"/>
                          <a:pt x="155" y="27"/>
                          <a:pt x="155" y="27"/>
                        </a:cubicBezTo>
                        <a:cubicBezTo>
                          <a:pt x="156" y="27"/>
                          <a:pt x="156" y="27"/>
                          <a:pt x="156" y="27"/>
                        </a:cubicBezTo>
                        <a:cubicBezTo>
                          <a:pt x="156" y="28"/>
                          <a:pt x="156" y="28"/>
                          <a:pt x="156" y="28"/>
                        </a:cubicBezTo>
                        <a:cubicBezTo>
                          <a:pt x="156" y="28"/>
                          <a:pt x="156" y="28"/>
                          <a:pt x="156" y="28"/>
                        </a:cubicBezTo>
                        <a:cubicBezTo>
                          <a:pt x="157" y="27"/>
                          <a:pt x="157" y="27"/>
                          <a:pt x="157" y="27"/>
                        </a:cubicBezTo>
                        <a:cubicBezTo>
                          <a:pt x="157" y="27"/>
                          <a:pt x="157" y="27"/>
                          <a:pt x="157" y="27"/>
                        </a:cubicBezTo>
                        <a:cubicBezTo>
                          <a:pt x="157" y="28"/>
                          <a:pt x="157" y="28"/>
                          <a:pt x="157" y="28"/>
                        </a:cubicBezTo>
                        <a:cubicBezTo>
                          <a:pt x="156" y="28"/>
                          <a:pt x="156" y="28"/>
                          <a:pt x="156" y="28"/>
                        </a:cubicBezTo>
                        <a:cubicBezTo>
                          <a:pt x="156" y="28"/>
                          <a:pt x="156" y="28"/>
                          <a:pt x="156" y="28"/>
                        </a:cubicBezTo>
                        <a:cubicBezTo>
                          <a:pt x="156" y="28"/>
                          <a:pt x="156" y="28"/>
                          <a:pt x="156" y="28"/>
                        </a:cubicBezTo>
                        <a:cubicBezTo>
                          <a:pt x="155" y="29"/>
                          <a:pt x="155" y="29"/>
                          <a:pt x="155" y="29"/>
                        </a:cubicBezTo>
                        <a:cubicBezTo>
                          <a:pt x="154" y="29"/>
                          <a:pt x="154" y="29"/>
                          <a:pt x="154" y="29"/>
                        </a:cubicBezTo>
                        <a:cubicBezTo>
                          <a:pt x="154" y="29"/>
                          <a:pt x="154" y="29"/>
                          <a:pt x="154" y="29"/>
                        </a:cubicBezTo>
                        <a:cubicBezTo>
                          <a:pt x="154" y="29"/>
                          <a:pt x="154" y="29"/>
                          <a:pt x="154" y="29"/>
                        </a:cubicBezTo>
                        <a:cubicBezTo>
                          <a:pt x="153" y="30"/>
                          <a:pt x="153" y="30"/>
                          <a:pt x="153" y="30"/>
                        </a:cubicBezTo>
                        <a:cubicBezTo>
                          <a:pt x="152" y="31"/>
                          <a:pt x="152" y="31"/>
                          <a:pt x="152" y="31"/>
                        </a:cubicBezTo>
                        <a:cubicBezTo>
                          <a:pt x="152" y="31"/>
                          <a:pt x="152" y="31"/>
                          <a:pt x="152" y="31"/>
                        </a:cubicBezTo>
                        <a:cubicBezTo>
                          <a:pt x="152" y="32"/>
                          <a:pt x="152" y="32"/>
                          <a:pt x="152" y="32"/>
                        </a:cubicBezTo>
                        <a:cubicBezTo>
                          <a:pt x="153" y="32"/>
                          <a:pt x="153" y="32"/>
                          <a:pt x="153" y="32"/>
                        </a:cubicBezTo>
                        <a:cubicBezTo>
                          <a:pt x="153" y="32"/>
                          <a:pt x="153" y="32"/>
                          <a:pt x="153" y="32"/>
                        </a:cubicBezTo>
                        <a:cubicBezTo>
                          <a:pt x="153" y="32"/>
                          <a:pt x="153" y="32"/>
                          <a:pt x="153" y="32"/>
                        </a:cubicBezTo>
                        <a:cubicBezTo>
                          <a:pt x="155" y="33"/>
                          <a:pt x="155" y="33"/>
                          <a:pt x="155" y="33"/>
                        </a:cubicBezTo>
                        <a:cubicBezTo>
                          <a:pt x="156" y="33"/>
                          <a:pt x="156" y="33"/>
                          <a:pt x="156" y="33"/>
                        </a:cubicBezTo>
                        <a:cubicBezTo>
                          <a:pt x="156" y="33"/>
                          <a:pt x="156" y="33"/>
                          <a:pt x="156" y="33"/>
                        </a:cubicBezTo>
                        <a:cubicBezTo>
                          <a:pt x="156" y="33"/>
                          <a:pt x="156" y="33"/>
                          <a:pt x="156" y="33"/>
                        </a:cubicBezTo>
                        <a:cubicBezTo>
                          <a:pt x="158" y="33"/>
                          <a:pt x="158" y="33"/>
                          <a:pt x="158" y="33"/>
                        </a:cubicBezTo>
                        <a:cubicBezTo>
                          <a:pt x="158" y="33"/>
                          <a:pt x="158" y="33"/>
                          <a:pt x="158" y="33"/>
                        </a:cubicBezTo>
                        <a:cubicBezTo>
                          <a:pt x="158" y="33"/>
                          <a:pt x="158" y="33"/>
                          <a:pt x="158" y="33"/>
                        </a:cubicBezTo>
                        <a:cubicBezTo>
                          <a:pt x="159" y="32"/>
                          <a:pt x="159" y="32"/>
                          <a:pt x="159" y="32"/>
                        </a:cubicBezTo>
                        <a:cubicBezTo>
                          <a:pt x="160" y="32"/>
                          <a:pt x="160" y="32"/>
                          <a:pt x="160" y="32"/>
                        </a:cubicBezTo>
                        <a:cubicBezTo>
                          <a:pt x="160" y="32"/>
                          <a:pt x="160" y="32"/>
                          <a:pt x="160" y="32"/>
                        </a:cubicBezTo>
                        <a:cubicBezTo>
                          <a:pt x="160" y="32"/>
                          <a:pt x="160" y="32"/>
                          <a:pt x="160" y="32"/>
                        </a:cubicBezTo>
                        <a:cubicBezTo>
                          <a:pt x="162" y="30"/>
                          <a:pt x="162" y="30"/>
                          <a:pt x="162" y="30"/>
                        </a:cubicBezTo>
                        <a:cubicBezTo>
                          <a:pt x="163" y="28"/>
                          <a:pt x="163" y="28"/>
                          <a:pt x="163" y="28"/>
                        </a:cubicBezTo>
                        <a:cubicBezTo>
                          <a:pt x="164" y="28"/>
                          <a:pt x="164" y="28"/>
                          <a:pt x="164" y="28"/>
                        </a:cubicBezTo>
                        <a:cubicBezTo>
                          <a:pt x="164" y="29"/>
                          <a:pt x="164" y="29"/>
                          <a:pt x="164" y="29"/>
                        </a:cubicBezTo>
                        <a:cubicBezTo>
                          <a:pt x="165" y="29"/>
                          <a:pt x="165" y="29"/>
                          <a:pt x="165" y="29"/>
                        </a:cubicBezTo>
                        <a:cubicBezTo>
                          <a:pt x="165" y="29"/>
                          <a:pt x="165" y="29"/>
                          <a:pt x="165" y="29"/>
                        </a:cubicBezTo>
                        <a:cubicBezTo>
                          <a:pt x="166" y="29"/>
                          <a:pt x="166" y="29"/>
                          <a:pt x="166" y="29"/>
                        </a:cubicBezTo>
                        <a:cubicBezTo>
                          <a:pt x="167" y="30"/>
                          <a:pt x="167" y="30"/>
                          <a:pt x="167" y="30"/>
                        </a:cubicBezTo>
                        <a:cubicBezTo>
                          <a:pt x="167" y="30"/>
                          <a:pt x="167" y="30"/>
                          <a:pt x="167" y="30"/>
                        </a:cubicBezTo>
                        <a:cubicBezTo>
                          <a:pt x="167" y="30"/>
                          <a:pt x="167" y="30"/>
                          <a:pt x="167" y="30"/>
                        </a:cubicBezTo>
                        <a:cubicBezTo>
                          <a:pt x="168" y="30"/>
                          <a:pt x="168" y="30"/>
                          <a:pt x="168" y="30"/>
                        </a:cubicBezTo>
                        <a:cubicBezTo>
                          <a:pt x="169" y="31"/>
                          <a:pt x="169" y="31"/>
                          <a:pt x="169" y="31"/>
                        </a:cubicBezTo>
                        <a:cubicBezTo>
                          <a:pt x="169" y="31"/>
                          <a:pt x="169" y="31"/>
                          <a:pt x="169" y="31"/>
                        </a:cubicBezTo>
                        <a:cubicBezTo>
                          <a:pt x="170" y="31"/>
                          <a:pt x="170" y="31"/>
                          <a:pt x="170" y="31"/>
                        </a:cubicBezTo>
                        <a:cubicBezTo>
                          <a:pt x="170" y="31"/>
                          <a:pt x="170" y="31"/>
                          <a:pt x="170" y="31"/>
                        </a:cubicBezTo>
                        <a:cubicBezTo>
                          <a:pt x="170" y="32"/>
                          <a:pt x="170" y="32"/>
                          <a:pt x="170" y="32"/>
                        </a:cubicBezTo>
                        <a:cubicBezTo>
                          <a:pt x="170" y="32"/>
                          <a:pt x="170" y="32"/>
                          <a:pt x="170" y="32"/>
                        </a:cubicBezTo>
                        <a:cubicBezTo>
                          <a:pt x="170" y="32"/>
                          <a:pt x="170" y="32"/>
                          <a:pt x="170" y="32"/>
                        </a:cubicBezTo>
                        <a:cubicBezTo>
                          <a:pt x="171" y="35"/>
                          <a:pt x="171" y="35"/>
                          <a:pt x="171" y="35"/>
                        </a:cubicBezTo>
                        <a:cubicBezTo>
                          <a:pt x="171" y="36"/>
                          <a:pt x="171" y="36"/>
                          <a:pt x="171" y="36"/>
                        </a:cubicBezTo>
                        <a:cubicBezTo>
                          <a:pt x="171" y="36"/>
                          <a:pt x="171" y="36"/>
                          <a:pt x="171" y="36"/>
                        </a:cubicBezTo>
                        <a:cubicBezTo>
                          <a:pt x="171" y="37"/>
                          <a:pt x="171" y="37"/>
                          <a:pt x="171" y="37"/>
                        </a:cubicBezTo>
                        <a:cubicBezTo>
                          <a:pt x="173" y="39"/>
                          <a:pt x="173" y="39"/>
                          <a:pt x="173" y="39"/>
                        </a:cubicBezTo>
                        <a:cubicBezTo>
                          <a:pt x="173" y="39"/>
                          <a:pt x="173" y="39"/>
                          <a:pt x="173" y="39"/>
                        </a:cubicBezTo>
                        <a:cubicBezTo>
                          <a:pt x="173" y="39"/>
                          <a:pt x="173" y="39"/>
                          <a:pt x="173" y="39"/>
                        </a:cubicBezTo>
                        <a:cubicBezTo>
                          <a:pt x="178" y="42"/>
                          <a:pt x="178" y="42"/>
                          <a:pt x="178" y="42"/>
                        </a:cubicBezTo>
                        <a:cubicBezTo>
                          <a:pt x="178" y="43"/>
                          <a:pt x="178" y="43"/>
                          <a:pt x="178" y="43"/>
                        </a:cubicBezTo>
                        <a:cubicBezTo>
                          <a:pt x="178" y="43"/>
                          <a:pt x="178" y="43"/>
                          <a:pt x="178" y="43"/>
                        </a:cubicBezTo>
                        <a:cubicBezTo>
                          <a:pt x="178" y="43"/>
                          <a:pt x="178" y="43"/>
                          <a:pt x="178" y="43"/>
                        </a:cubicBezTo>
                        <a:cubicBezTo>
                          <a:pt x="180" y="44"/>
                          <a:pt x="180" y="44"/>
                          <a:pt x="180" y="44"/>
                        </a:cubicBezTo>
                        <a:cubicBezTo>
                          <a:pt x="182" y="46"/>
                          <a:pt x="182" y="46"/>
                          <a:pt x="182" y="46"/>
                        </a:cubicBezTo>
                        <a:cubicBezTo>
                          <a:pt x="182" y="46"/>
                          <a:pt x="182" y="46"/>
                          <a:pt x="182" y="46"/>
                        </a:cubicBezTo>
                        <a:cubicBezTo>
                          <a:pt x="182" y="46"/>
                          <a:pt x="182" y="46"/>
                          <a:pt x="182" y="46"/>
                        </a:cubicBezTo>
                        <a:cubicBezTo>
                          <a:pt x="183" y="46"/>
                          <a:pt x="183" y="46"/>
                          <a:pt x="183" y="46"/>
                        </a:cubicBezTo>
                        <a:cubicBezTo>
                          <a:pt x="184" y="47"/>
                          <a:pt x="184" y="47"/>
                          <a:pt x="184" y="47"/>
                        </a:cubicBezTo>
                        <a:cubicBezTo>
                          <a:pt x="184" y="48"/>
                          <a:pt x="184" y="48"/>
                          <a:pt x="184" y="48"/>
                        </a:cubicBezTo>
                        <a:cubicBezTo>
                          <a:pt x="184" y="48"/>
                          <a:pt x="184" y="48"/>
                          <a:pt x="184" y="48"/>
                        </a:cubicBezTo>
                        <a:cubicBezTo>
                          <a:pt x="184" y="48"/>
                          <a:pt x="184" y="48"/>
                          <a:pt x="184" y="48"/>
                        </a:cubicBezTo>
                        <a:cubicBezTo>
                          <a:pt x="185" y="48"/>
                          <a:pt x="185" y="48"/>
                          <a:pt x="185" y="48"/>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9"/>
                          <a:pt x="186" y="49"/>
                          <a:pt x="186" y="49"/>
                        </a:cubicBezTo>
                        <a:cubicBezTo>
                          <a:pt x="186" y="49"/>
                          <a:pt x="186" y="49"/>
                          <a:pt x="186" y="49"/>
                        </a:cubicBezTo>
                        <a:cubicBezTo>
                          <a:pt x="188" y="50"/>
                          <a:pt x="188" y="50"/>
                          <a:pt x="188" y="50"/>
                        </a:cubicBezTo>
                        <a:cubicBezTo>
                          <a:pt x="188" y="50"/>
                          <a:pt x="188" y="50"/>
                          <a:pt x="188" y="50"/>
                        </a:cubicBezTo>
                        <a:cubicBezTo>
                          <a:pt x="188" y="50"/>
                          <a:pt x="188" y="50"/>
                          <a:pt x="188" y="50"/>
                        </a:cubicBezTo>
                        <a:cubicBezTo>
                          <a:pt x="189" y="50"/>
                          <a:pt x="189" y="50"/>
                          <a:pt x="189" y="50"/>
                        </a:cubicBezTo>
                        <a:cubicBezTo>
                          <a:pt x="189" y="51"/>
                          <a:pt x="189" y="51"/>
                          <a:pt x="189" y="51"/>
                        </a:cubicBezTo>
                        <a:cubicBezTo>
                          <a:pt x="189" y="51"/>
                          <a:pt x="189" y="51"/>
                          <a:pt x="189" y="51"/>
                        </a:cubicBezTo>
                        <a:cubicBezTo>
                          <a:pt x="189" y="51"/>
                          <a:pt x="189" y="51"/>
                          <a:pt x="189" y="51"/>
                        </a:cubicBezTo>
                        <a:cubicBezTo>
                          <a:pt x="190" y="52"/>
                          <a:pt x="190" y="52"/>
                          <a:pt x="190" y="52"/>
                        </a:cubicBezTo>
                        <a:cubicBezTo>
                          <a:pt x="190" y="53"/>
                          <a:pt x="190" y="53"/>
                          <a:pt x="190" y="53"/>
                        </a:cubicBezTo>
                        <a:cubicBezTo>
                          <a:pt x="191" y="52"/>
                          <a:pt x="191" y="52"/>
                          <a:pt x="191" y="52"/>
                        </a:cubicBezTo>
                        <a:cubicBezTo>
                          <a:pt x="191" y="51"/>
                          <a:pt x="191" y="51"/>
                          <a:pt x="191" y="51"/>
                        </a:cubicBezTo>
                        <a:cubicBezTo>
                          <a:pt x="191" y="51"/>
                          <a:pt x="191" y="51"/>
                          <a:pt x="191" y="51"/>
                        </a:cubicBezTo>
                        <a:cubicBezTo>
                          <a:pt x="191" y="50"/>
                          <a:pt x="191" y="50"/>
                          <a:pt x="191" y="50"/>
                        </a:cubicBezTo>
                        <a:cubicBezTo>
                          <a:pt x="191" y="50"/>
                          <a:pt x="191" y="50"/>
                          <a:pt x="191" y="50"/>
                        </a:cubicBezTo>
                        <a:cubicBezTo>
                          <a:pt x="191" y="49"/>
                          <a:pt x="191" y="49"/>
                          <a:pt x="191" y="49"/>
                        </a:cubicBezTo>
                        <a:cubicBezTo>
                          <a:pt x="191" y="49"/>
                          <a:pt x="191" y="49"/>
                          <a:pt x="191" y="49"/>
                        </a:cubicBezTo>
                        <a:cubicBezTo>
                          <a:pt x="191" y="50"/>
                          <a:pt x="191" y="50"/>
                          <a:pt x="191" y="50"/>
                        </a:cubicBezTo>
                        <a:cubicBezTo>
                          <a:pt x="191" y="50"/>
                          <a:pt x="191" y="50"/>
                          <a:pt x="191" y="50"/>
                        </a:cubicBezTo>
                        <a:cubicBezTo>
                          <a:pt x="192" y="50"/>
                          <a:pt x="192" y="50"/>
                          <a:pt x="192" y="50"/>
                        </a:cubicBezTo>
                        <a:cubicBezTo>
                          <a:pt x="192" y="50"/>
                          <a:pt x="192" y="50"/>
                          <a:pt x="192" y="50"/>
                        </a:cubicBezTo>
                        <a:cubicBezTo>
                          <a:pt x="192" y="50"/>
                          <a:pt x="192" y="50"/>
                          <a:pt x="192" y="50"/>
                        </a:cubicBezTo>
                        <a:cubicBezTo>
                          <a:pt x="192" y="50"/>
                          <a:pt x="192" y="50"/>
                          <a:pt x="192" y="50"/>
                        </a:cubicBezTo>
                        <a:cubicBezTo>
                          <a:pt x="193" y="49"/>
                          <a:pt x="193" y="49"/>
                          <a:pt x="193" y="49"/>
                        </a:cubicBezTo>
                        <a:cubicBezTo>
                          <a:pt x="194" y="50"/>
                          <a:pt x="194" y="50"/>
                          <a:pt x="194" y="50"/>
                        </a:cubicBezTo>
                        <a:cubicBezTo>
                          <a:pt x="194" y="51"/>
                          <a:pt x="194" y="51"/>
                          <a:pt x="194" y="51"/>
                        </a:cubicBezTo>
                        <a:cubicBezTo>
                          <a:pt x="194" y="51"/>
                          <a:pt x="194" y="51"/>
                          <a:pt x="194" y="51"/>
                        </a:cubicBezTo>
                        <a:cubicBezTo>
                          <a:pt x="195" y="51"/>
                          <a:pt x="195" y="51"/>
                          <a:pt x="195" y="51"/>
                        </a:cubicBezTo>
                        <a:cubicBezTo>
                          <a:pt x="195" y="52"/>
                          <a:pt x="195" y="52"/>
                          <a:pt x="195" y="52"/>
                        </a:cubicBezTo>
                        <a:cubicBezTo>
                          <a:pt x="196" y="53"/>
                          <a:pt x="196" y="53"/>
                          <a:pt x="196" y="53"/>
                        </a:cubicBezTo>
                        <a:cubicBezTo>
                          <a:pt x="196" y="54"/>
                          <a:pt x="196" y="54"/>
                          <a:pt x="196" y="54"/>
                        </a:cubicBezTo>
                        <a:cubicBezTo>
                          <a:pt x="197" y="55"/>
                          <a:pt x="197" y="55"/>
                          <a:pt x="197" y="55"/>
                        </a:cubicBezTo>
                        <a:cubicBezTo>
                          <a:pt x="197" y="56"/>
                          <a:pt x="197" y="56"/>
                          <a:pt x="197" y="56"/>
                        </a:cubicBezTo>
                        <a:cubicBezTo>
                          <a:pt x="197" y="56"/>
                          <a:pt x="197" y="56"/>
                          <a:pt x="197" y="56"/>
                        </a:cubicBezTo>
                        <a:cubicBezTo>
                          <a:pt x="197" y="57"/>
                          <a:pt x="197" y="57"/>
                          <a:pt x="197" y="57"/>
                        </a:cubicBezTo>
                        <a:cubicBezTo>
                          <a:pt x="197" y="58"/>
                          <a:pt x="197" y="58"/>
                          <a:pt x="197" y="58"/>
                        </a:cubicBezTo>
                        <a:cubicBezTo>
                          <a:pt x="197" y="58"/>
                          <a:pt x="197" y="58"/>
                          <a:pt x="197" y="58"/>
                        </a:cubicBezTo>
                        <a:cubicBezTo>
                          <a:pt x="197" y="58"/>
                          <a:pt x="197" y="58"/>
                          <a:pt x="197" y="58"/>
                        </a:cubicBezTo>
                        <a:cubicBezTo>
                          <a:pt x="196" y="59"/>
                          <a:pt x="196" y="59"/>
                          <a:pt x="196" y="59"/>
                        </a:cubicBezTo>
                        <a:cubicBezTo>
                          <a:pt x="196" y="60"/>
                          <a:pt x="196" y="60"/>
                          <a:pt x="196" y="60"/>
                        </a:cubicBezTo>
                        <a:cubicBezTo>
                          <a:pt x="193" y="59"/>
                          <a:pt x="193" y="59"/>
                          <a:pt x="193" y="59"/>
                        </a:cubicBezTo>
                        <a:cubicBezTo>
                          <a:pt x="193" y="59"/>
                          <a:pt x="193" y="59"/>
                          <a:pt x="193" y="59"/>
                        </a:cubicBezTo>
                        <a:cubicBezTo>
                          <a:pt x="193" y="59"/>
                          <a:pt x="193" y="59"/>
                          <a:pt x="193" y="59"/>
                        </a:cubicBezTo>
                        <a:cubicBezTo>
                          <a:pt x="192" y="59"/>
                          <a:pt x="192" y="59"/>
                          <a:pt x="192" y="59"/>
                        </a:cubicBezTo>
                        <a:cubicBezTo>
                          <a:pt x="191" y="59"/>
                          <a:pt x="191" y="59"/>
                          <a:pt x="191" y="59"/>
                        </a:cubicBezTo>
                        <a:cubicBezTo>
                          <a:pt x="191" y="60"/>
                          <a:pt x="191" y="60"/>
                          <a:pt x="191" y="60"/>
                        </a:cubicBezTo>
                        <a:cubicBezTo>
                          <a:pt x="191" y="60"/>
                          <a:pt x="191" y="60"/>
                          <a:pt x="191" y="60"/>
                        </a:cubicBezTo>
                        <a:cubicBezTo>
                          <a:pt x="191" y="60"/>
                          <a:pt x="191" y="60"/>
                          <a:pt x="191" y="60"/>
                        </a:cubicBezTo>
                        <a:cubicBezTo>
                          <a:pt x="190" y="59"/>
                          <a:pt x="190" y="59"/>
                          <a:pt x="190" y="59"/>
                        </a:cubicBezTo>
                        <a:cubicBezTo>
                          <a:pt x="190" y="59"/>
                          <a:pt x="190" y="59"/>
                          <a:pt x="190" y="59"/>
                        </a:cubicBezTo>
                        <a:cubicBezTo>
                          <a:pt x="189" y="59"/>
                          <a:pt x="189" y="59"/>
                          <a:pt x="189" y="59"/>
                        </a:cubicBezTo>
                        <a:cubicBezTo>
                          <a:pt x="188" y="59"/>
                          <a:pt x="188" y="59"/>
                          <a:pt x="188" y="59"/>
                        </a:cubicBezTo>
                        <a:cubicBezTo>
                          <a:pt x="188" y="59"/>
                          <a:pt x="188" y="59"/>
                          <a:pt x="188" y="59"/>
                        </a:cubicBezTo>
                        <a:cubicBezTo>
                          <a:pt x="188" y="60"/>
                          <a:pt x="188" y="60"/>
                          <a:pt x="188" y="60"/>
                        </a:cubicBezTo>
                        <a:cubicBezTo>
                          <a:pt x="188" y="61"/>
                          <a:pt x="188" y="61"/>
                          <a:pt x="188" y="61"/>
                        </a:cubicBezTo>
                        <a:cubicBezTo>
                          <a:pt x="187" y="61"/>
                          <a:pt x="187" y="61"/>
                          <a:pt x="187" y="61"/>
                        </a:cubicBezTo>
                        <a:cubicBezTo>
                          <a:pt x="187" y="61"/>
                          <a:pt x="187" y="61"/>
                          <a:pt x="187" y="61"/>
                        </a:cubicBezTo>
                        <a:cubicBezTo>
                          <a:pt x="187" y="61"/>
                          <a:pt x="187" y="61"/>
                          <a:pt x="187" y="61"/>
                        </a:cubicBezTo>
                        <a:cubicBezTo>
                          <a:pt x="187" y="62"/>
                          <a:pt x="187" y="62"/>
                          <a:pt x="187" y="62"/>
                        </a:cubicBezTo>
                        <a:cubicBezTo>
                          <a:pt x="186" y="62"/>
                          <a:pt x="186" y="62"/>
                          <a:pt x="186" y="62"/>
                        </a:cubicBezTo>
                        <a:cubicBezTo>
                          <a:pt x="186" y="62"/>
                          <a:pt x="186" y="62"/>
                          <a:pt x="186" y="62"/>
                        </a:cubicBezTo>
                        <a:cubicBezTo>
                          <a:pt x="186" y="62"/>
                          <a:pt x="186" y="62"/>
                          <a:pt x="186" y="62"/>
                        </a:cubicBezTo>
                        <a:cubicBezTo>
                          <a:pt x="185" y="63"/>
                          <a:pt x="185" y="63"/>
                          <a:pt x="185" y="63"/>
                        </a:cubicBezTo>
                        <a:cubicBezTo>
                          <a:pt x="184" y="63"/>
                          <a:pt x="184" y="63"/>
                          <a:pt x="184" y="63"/>
                        </a:cubicBezTo>
                        <a:cubicBezTo>
                          <a:pt x="185" y="63"/>
                          <a:pt x="185" y="63"/>
                          <a:pt x="185" y="63"/>
                        </a:cubicBezTo>
                        <a:cubicBezTo>
                          <a:pt x="185" y="64"/>
                          <a:pt x="185" y="64"/>
                          <a:pt x="185" y="64"/>
                        </a:cubicBezTo>
                        <a:cubicBezTo>
                          <a:pt x="185" y="64"/>
                          <a:pt x="185" y="64"/>
                          <a:pt x="185" y="64"/>
                        </a:cubicBezTo>
                        <a:cubicBezTo>
                          <a:pt x="185" y="64"/>
                          <a:pt x="185" y="64"/>
                          <a:pt x="185" y="64"/>
                        </a:cubicBezTo>
                        <a:cubicBezTo>
                          <a:pt x="186" y="65"/>
                          <a:pt x="186" y="65"/>
                          <a:pt x="186" y="65"/>
                        </a:cubicBezTo>
                        <a:cubicBezTo>
                          <a:pt x="187" y="66"/>
                          <a:pt x="187" y="66"/>
                          <a:pt x="187" y="66"/>
                        </a:cubicBezTo>
                        <a:cubicBezTo>
                          <a:pt x="187" y="66"/>
                          <a:pt x="187" y="66"/>
                          <a:pt x="187" y="66"/>
                        </a:cubicBezTo>
                        <a:cubicBezTo>
                          <a:pt x="187" y="66"/>
                          <a:pt x="187" y="66"/>
                          <a:pt x="187" y="66"/>
                        </a:cubicBezTo>
                        <a:cubicBezTo>
                          <a:pt x="188" y="67"/>
                          <a:pt x="188" y="67"/>
                          <a:pt x="188" y="67"/>
                        </a:cubicBezTo>
                        <a:cubicBezTo>
                          <a:pt x="188" y="67"/>
                          <a:pt x="188" y="67"/>
                          <a:pt x="188" y="67"/>
                        </a:cubicBezTo>
                        <a:cubicBezTo>
                          <a:pt x="188" y="67"/>
                          <a:pt x="188" y="67"/>
                          <a:pt x="188" y="67"/>
                        </a:cubicBezTo>
                        <a:cubicBezTo>
                          <a:pt x="189" y="67"/>
                          <a:pt x="189" y="67"/>
                          <a:pt x="189" y="67"/>
                        </a:cubicBezTo>
                        <a:cubicBezTo>
                          <a:pt x="190" y="67"/>
                          <a:pt x="190" y="67"/>
                          <a:pt x="190" y="67"/>
                        </a:cubicBezTo>
                        <a:cubicBezTo>
                          <a:pt x="190" y="68"/>
                          <a:pt x="190" y="68"/>
                          <a:pt x="190" y="68"/>
                        </a:cubicBezTo>
                        <a:cubicBezTo>
                          <a:pt x="190" y="69"/>
                          <a:pt x="190" y="69"/>
                          <a:pt x="190" y="69"/>
                        </a:cubicBezTo>
                        <a:cubicBezTo>
                          <a:pt x="190" y="69"/>
                          <a:pt x="190" y="69"/>
                          <a:pt x="190" y="69"/>
                        </a:cubicBezTo>
                        <a:cubicBezTo>
                          <a:pt x="192" y="69"/>
                          <a:pt x="192" y="69"/>
                          <a:pt x="192" y="69"/>
                        </a:cubicBezTo>
                        <a:cubicBezTo>
                          <a:pt x="194" y="70"/>
                          <a:pt x="194" y="70"/>
                          <a:pt x="194" y="70"/>
                        </a:cubicBezTo>
                        <a:cubicBezTo>
                          <a:pt x="194" y="70"/>
                          <a:pt x="194" y="70"/>
                          <a:pt x="194" y="70"/>
                        </a:cubicBezTo>
                        <a:cubicBezTo>
                          <a:pt x="194" y="70"/>
                          <a:pt x="194" y="70"/>
                          <a:pt x="194" y="70"/>
                        </a:cubicBezTo>
                        <a:cubicBezTo>
                          <a:pt x="196" y="70"/>
                          <a:pt x="196" y="70"/>
                          <a:pt x="196" y="70"/>
                        </a:cubicBezTo>
                        <a:cubicBezTo>
                          <a:pt x="199" y="71"/>
                          <a:pt x="199" y="71"/>
                          <a:pt x="199" y="71"/>
                        </a:cubicBezTo>
                        <a:cubicBezTo>
                          <a:pt x="199" y="71"/>
                          <a:pt x="199" y="71"/>
                          <a:pt x="199" y="71"/>
                        </a:cubicBezTo>
                        <a:cubicBezTo>
                          <a:pt x="199" y="71"/>
                          <a:pt x="199" y="71"/>
                          <a:pt x="199" y="71"/>
                        </a:cubicBezTo>
                        <a:cubicBezTo>
                          <a:pt x="200" y="71"/>
                          <a:pt x="200" y="71"/>
                          <a:pt x="200" y="71"/>
                        </a:cubicBezTo>
                        <a:cubicBezTo>
                          <a:pt x="201" y="71"/>
                          <a:pt x="201" y="71"/>
                          <a:pt x="201" y="71"/>
                        </a:cubicBezTo>
                        <a:cubicBezTo>
                          <a:pt x="201" y="71"/>
                          <a:pt x="201" y="71"/>
                          <a:pt x="201" y="71"/>
                        </a:cubicBezTo>
                        <a:cubicBezTo>
                          <a:pt x="201" y="71"/>
                          <a:pt x="201" y="71"/>
                          <a:pt x="201" y="71"/>
                        </a:cubicBezTo>
                        <a:cubicBezTo>
                          <a:pt x="201" y="71"/>
                          <a:pt x="201" y="71"/>
                          <a:pt x="201" y="71"/>
                        </a:cubicBezTo>
                        <a:cubicBezTo>
                          <a:pt x="202" y="71"/>
                          <a:pt x="202" y="71"/>
                          <a:pt x="202" y="71"/>
                        </a:cubicBezTo>
                        <a:cubicBezTo>
                          <a:pt x="202" y="72"/>
                          <a:pt x="202" y="72"/>
                          <a:pt x="202" y="72"/>
                        </a:cubicBezTo>
                        <a:cubicBezTo>
                          <a:pt x="201" y="73"/>
                          <a:pt x="201" y="73"/>
                          <a:pt x="201" y="73"/>
                        </a:cubicBezTo>
                        <a:cubicBezTo>
                          <a:pt x="202" y="72"/>
                          <a:pt x="202" y="72"/>
                          <a:pt x="202" y="72"/>
                        </a:cubicBezTo>
                        <a:cubicBezTo>
                          <a:pt x="204" y="71"/>
                          <a:pt x="204" y="71"/>
                          <a:pt x="204" y="71"/>
                        </a:cubicBezTo>
                        <a:cubicBezTo>
                          <a:pt x="204" y="71"/>
                          <a:pt x="204" y="71"/>
                          <a:pt x="204" y="71"/>
                        </a:cubicBezTo>
                        <a:cubicBezTo>
                          <a:pt x="204" y="72"/>
                          <a:pt x="204" y="72"/>
                          <a:pt x="204" y="72"/>
                        </a:cubicBezTo>
                        <a:cubicBezTo>
                          <a:pt x="205" y="71"/>
                          <a:pt x="205" y="71"/>
                          <a:pt x="205" y="71"/>
                        </a:cubicBezTo>
                        <a:cubicBezTo>
                          <a:pt x="205" y="71"/>
                          <a:pt x="205" y="71"/>
                          <a:pt x="205"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7" y="71"/>
                          <a:pt x="207" y="71"/>
                          <a:pt x="207" y="71"/>
                        </a:cubicBezTo>
                        <a:cubicBezTo>
                          <a:pt x="207" y="71"/>
                          <a:pt x="207" y="71"/>
                          <a:pt x="207" y="71"/>
                        </a:cubicBezTo>
                        <a:cubicBezTo>
                          <a:pt x="208" y="71"/>
                          <a:pt x="208" y="71"/>
                          <a:pt x="208" y="71"/>
                        </a:cubicBezTo>
                        <a:cubicBezTo>
                          <a:pt x="210" y="70"/>
                          <a:pt x="210" y="70"/>
                          <a:pt x="210" y="70"/>
                        </a:cubicBezTo>
                        <a:cubicBezTo>
                          <a:pt x="213" y="69"/>
                          <a:pt x="213" y="69"/>
                          <a:pt x="213" y="69"/>
                        </a:cubicBezTo>
                        <a:cubicBezTo>
                          <a:pt x="213" y="69"/>
                          <a:pt x="213" y="69"/>
                          <a:pt x="213" y="69"/>
                        </a:cubicBezTo>
                        <a:cubicBezTo>
                          <a:pt x="213" y="69"/>
                          <a:pt x="213" y="69"/>
                          <a:pt x="213" y="69"/>
                        </a:cubicBezTo>
                        <a:cubicBezTo>
                          <a:pt x="213" y="70"/>
                          <a:pt x="213" y="70"/>
                          <a:pt x="213" y="70"/>
                        </a:cubicBezTo>
                        <a:cubicBezTo>
                          <a:pt x="213" y="70"/>
                          <a:pt x="213" y="70"/>
                          <a:pt x="213" y="70"/>
                        </a:cubicBezTo>
                        <a:cubicBezTo>
                          <a:pt x="213" y="70"/>
                          <a:pt x="213" y="70"/>
                          <a:pt x="213" y="70"/>
                        </a:cubicBezTo>
                        <a:cubicBezTo>
                          <a:pt x="213" y="71"/>
                          <a:pt x="213" y="71"/>
                          <a:pt x="213" y="71"/>
                        </a:cubicBezTo>
                        <a:cubicBezTo>
                          <a:pt x="213" y="71"/>
                          <a:pt x="213" y="71"/>
                          <a:pt x="213" y="71"/>
                        </a:cubicBezTo>
                        <a:cubicBezTo>
                          <a:pt x="213" y="71"/>
                          <a:pt x="213" y="71"/>
                          <a:pt x="213" y="71"/>
                        </a:cubicBezTo>
                        <a:cubicBezTo>
                          <a:pt x="214" y="71"/>
                          <a:pt x="214" y="71"/>
                          <a:pt x="214" y="71"/>
                        </a:cubicBezTo>
                        <a:cubicBezTo>
                          <a:pt x="214" y="72"/>
                          <a:pt x="214" y="72"/>
                          <a:pt x="214" y="72"/>
                        </a:cubicBezTo>
                        <a:cubicBezTo>
                          <a:pt x="213" y="73"/>
                          <a:pt x="213" y="73"/>
                          <a:pt x="213" y="73"/>
                        </a:cubicBezTo>
                        <a:cubicBezTo>
                          <a:pt x="213" y="73"/>
                          <a:pt x="213" y="73"/>
                          <a:pt x="213" y="73"/>
                        </a:cubicBezTo>
                        <a:cubicBezTo>
                          <a:pt x="213" y="73"/>
                          <a:pt x="213" y="73"/>
                          <a:pt x="213" y="73"/>
                        </a:cubicBezTo>
                        <a:cubicBezTo>
                          <a:pt x="214" y="74"/>
                          <a:pt x="214" y="74"/>
                          <a:pt x="214" y="74"/>
                        </a:cubicBezTo>
                        <a:cubicBezTo>
                          <a:pt x="214" y="74"/>
                          <a:pt x="214" y="74"/>
                          <a:pt x="214" y="74"/>
                        </a:cubicBezTo>
                        <a:cubicBezTo>
                          <a:pt x="214" y="74"/>
                          <a:pt x="214" y="74"/>
                          <a:pt x="214" y="74"/>
                        </a:cubicBezTo>
                        <a:cubicBezTo>
                          <a:pt x="214" y="74"/>
                          <a:pt x="214" y="74"/>
                          <a:pt x="214" y="74"/>
                        </a:cubicBezTo>
                        <a:cubicBezTo>
                          <a:pt x="215" y="74"/>
                          <a:pt x="215" y="74"/>
                          <a:pt x="215" y="74"/>
                        </a:cubicBezTo>
                        <a:cubicBezTo>
                          <a:pt x="215" y="74"/>
                          <a:pt x="215" y="74"/>
                          <a:pt x="215" y="74"/>
                        </a:cubicBezTo>
                        <a:cubicBezTo>
                          <a:pt x="215" y="74"/>
                          <a:pt x="215" y="74"/>
                          <a:pt x="215" y="74"/>
                        </a:cubicBezTo>
                        <a:cubicBezTo>
                          <a:pt x="216" y="74"/>
                          <a:pt x="216" y="74"/>
                          <a:pt x="216" y="74"/>
                        </a:cubicBezTo>
                        <a:cubicBezTo>
                          <a:pt x="216" y="75"/>
                          <a:pt x="216" y="75"/>
                          <a:pt x="216" y="75"/>
                        </a:cubicBezTo>
                        <a:cubicBezTo>
                          <a:pt x="215" y="77"/>
                          <a:pt x="215" y="77"/>
                          <a:pt x="215" y="77"/>
                        </a:cubicBezTo>
                        <a:cubicBezTo>
                          <a:pt x="215" y="77"/>
                          <a:pt x="215" y="77"/>
                          <a:pt x="215" y="77"/>
                        </a:cubicBezTo>
                        <a:cubicBezTo>
                          <a:pt x="215" y="77"/>
                          <a:pt x="215" y="77"/>
                          <a:pt x="215" y="77"/>
                        </a:cubicBezTo>
                        <a:cubicBezTo>
                          <a:pt x="215" y="78"/>
                          <a:pt x="215" y="78"/>
                          <a:pt x="215" y="78"/>
                        </a:cubicBezTo>
                        <a:cubicBezTo>
                          <a:pt x="215" y="78"/>
                          <a:pt x="215" y="78"/>
                          <a:pt x="215" y="78"/>
                        </a:cubicBezTo>
                        <a:cubicBezTo>
                          <a:pt x="215" y="79"/>
                          <a:pt x="215" y="79"/>
                          <a:pt x="215"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5" y="80"/>
                          <a:pt x="215" y="80"/>
                          <a:pt x="215" y="80"/>
                        </a:cubicBezTo>
                        <a:cubicBezTo>
                          <a:pt x="215" y="80"/>
                          <a:pt x="215" y="80"/>
                          <a:pt x="215" y="80"/>
                        </a:cubicBezTo>
                        <a:cubicBezTo>
                          <a:pt x="215" y="80"/>
                          <a:pt x="215" y="80"/>
                          <a:pt x="215" y="80"/>
                        </a:cubicBezTo>
                        <a:cubicBezTo>
                          <a:pt x="215" y="82"/>
                          <a:pt x="215" y="82"/>
                          <a:pt x="215" y="82"/>
                        </a:cubicBezTo>
                        <a:cubicBezTo>
                          <a:pt x="215" y="83"/>
                          <a:pt x="215" y="83"/>
                          <a:pt x="215" y="83"/>
                        </a:cubicBezTo>
                        <a:cubicBezTo>
                          <a:pt x="215" y="83"/>
                          <a:pt x="215" y="83"/>
                          <a:pt x="215" y="83"/>
                        </a:cubicBezTo>
                        <a:cubicBezTo>
                          <a:pt x="216" y="84"/>
                          <a:pt x="216" y="84"/>
                          <a:pt x="216" y="84"/>
                        </a:cubicBezTo>
                        <a:cubicBezTo>
                          <a:pt x="216" y="86"/>
                          <a:pt x="216" y="86"/>
                          <a:pt x="216" y="86"/>
                        </a:cubicBezTo>
                        <a:cubicBezTo>
                          <a:pt x="216" y="87"/>
                          <a:pt x="216" y="87"/>
                          <a:pt x="216" y="87"/>
                        </a:cubicBezTo>
                        <a:cubicBezTo>
                          <a:pt x="216" y="88"/>
                          <a:pt x="216" y="88"/>
                          <a:pt x="216" y="88"/>
                        </a:cubicBezTo>
                        <a:cubicBezTo>
                          <a:pt x="216" y="88"/>
                          <a:pt x="216" y="88"/>
                          <a:pt x="216" y="88"/>
                        </a:cubicBezTo>
                        <a:cubicBezTo>
                          <a:pt x="217" y="89"/>
                          <a:pt x="217" y="89"/>
                          <a:pt x="217" y="89"/>
                        </a:cubicBezTo>
                        <a:cubicBezTo>
                          <a:pt x="217" y="89"/>
                          <a:pt x="217" y="89"/>
                          <a:pt x="217" y="89"/>
                        </a:cubicBezTo>
                        <a:cubicBezTo>
                          <a:pt x="216" y="90"/>
                          <a:pt x="216" y="90"/>
                          <a:pt x="216" y="90"/>
                        </a:cubicBezTo>
                        <a:cubicBezTo>
                          <a:pt x="216" y="90"/>
                          <a:pt x="216" y="90"/>
                          <a:pt x="216" y="90"/>
                        </a:cubicBezTo>
                        <a:cubicBezTo>
                          <a:pt x="217" y="91"/>
                          <a:pt x="217" y="91"/>
                          <a:pt x="217" y="91"/>
                        </a:cubicBezTo>
                        <a:cubicBezTo>
                          <a:pt x="217" y="91"/>
                          <a:pt x="217" y="91"/>
                          <a:pt x="217" y="91"/>
                        </a:cubicBezTo>
                        <a:cubicBezTo>
                          <a:pt x="218" y="93"/>
                          <a:pt x="218" y="93"/>
                          <a:pt x="218" y="93"/>
                        </a:cubicBezTo>
                        <a:cubicBezTo>
                          <a:pt x="218" y="97"/>
                          <a:pt x="218" y="97"/>
                          <a:pt x="218" y="97"/>
                        </a:cubicBezTo>
                        <a:cubicBezTo>
                          <a:pt x="219" y="97"/>
                          <a:pt x="219" y="97"/>
                          <a:pt x="219" y="97"/>
                        </a:cubicBezTo>
                        <a:cubicBezTo>
                          <a:pt x="219" y="93"/>
                          <a:pt x="219" y="93"/>
                          <a:pt x="219" y="93"/>
                        </a:cubicBezTo>
                        <a:cubicBezTo>
                          <a:pt x="218" y="90"/>
                          <a:pt x="218" y="90"/>
                          <a:pt x="218" y="90"/>
                        </a:cubicBezTo>
                        <a:cubicBezTo>
                          <a:pt x="219" y="87"/>
                          <a:pt x="219" y="87"/>
                          <a:pt x="219" y="87"/>
                        </a:cubicBezTo>
                        <a:cubicBezTo>
                          <a:pt x="220" y="85"/>
                          <a:pt x="220" y="85"/>
                          <a:pt x="220" y="85"/>
                        </a:cubicBezTo>
                        <a:cubicBezTo>
                          <a:pt x="220" y="86"/>
                          <a:pt x="220" y="86"/>
                          <a:pt x="220" y="86"/>
                        </a:cubicBezTo>
                        <a:cubicBezTo>
                          <a:pt x="219" y="87"/>
                          <a:pt x="219" y="87"/>
                          <a:pt x="219" y="87"/>
                        </a:cubicBezTo>
                        <a:cubicBezTo>
                          <a:pt x="219" y="87"/>
                          <a:pt x="219" y="87"/>
                          <a:pt x="219" y="87"/>
                        </a:cubicBezTo>
                        <a:cubicBezTo>
                          <a:pt x="220" y="87"/>
                          <a:pt x="220" y="87"/>
                          <a:pt x="220" y="87"/>
                        </a:cubicBezTo>
                        <a:cubicBezTo>
                          <a:pt x="220" y="87"/>
                          <a:pt x="220" y="87"/>
                          <a:pt x="220" y="87"/>
                        </a:cubicBezTo>
                        <a:cubicBezTo>
                          <a:pt x="220" y="88"/>
                          <a:pt x="220" y="88"/>
                          <a:pt x="220" y="88"/>
                        </a:cubicBezTo>
                        <a:cubicBezTo>
                          <a:pt x="221" y="87"/>
                          <a:pt x="221" y="87"/>
                          <a:pt x="221" y="87"/>
                        </a:cubicBezTo>
                        <a:cubicBezTo>
                          <a:pt x="221" y="87"/>
                          <a:pt x="221" y="87"/>
                          <a:pt x="221" y="87"/>
                        </a:cubicBezTo>
                        <a:cubicBezTo>
                          <a:pt x="221" y="87"/>
                          <a:pt x="221" y="87"/>
                          <a:pt x="221" y="87"/>
                        </a:cubicBezTo>
                        <a:cubicBezTo>
                          <a:pt x="221" y="88"/>
                          <a:pt x="221" y="88"/>
                          <a:pt x="221" y="88"/>
                        </a:cubicBezTo>
                        <a:cubicBezTo>
                          <a:pt x="222" y="87"/>
                          <a:pt x="222" y="87"/>
                          <a:pt x="222" y="87"/>
                        </a:cubicBezTo>
                        <a:cubicBezTo>
                          <a:pt x="222" y="87"/>
                          <a:pt x="222" y="87"/>
                          <a:pt x="222" y="87"/>
                        </a:cubicBezTo>
                        <a:cubicBezTo>
                          <a:pt x="222" y="87"/>
                          <a:pt x="222" y="87"/>
                          <a:pt x="222" y="87"/>
                        </a:cubicBezTo>
                        <a:cubicBezTo>
                          <a:pt x="222" y="86"/>
                          <a:pt x="222" y="86"/>
                          <a:pt x="222" y="86"/>
                        </a:cubicBezTo>
                        <a:cubicBezTo>
                          <a:pt x="222" y="85"/>
                          <a:pt x="222" y="85"/>
                          <a:pt x="222" y="85"/>
                        </a:cubicBezTo>
                        <a:cubicBezTo>
                          <a:pt x="222" y="85"/>
                          <a:pt x="222" y="85"/>
                          <a:pt x="222" y="85"/>
                        </a:cubicBezTo>
                        <a:cubicBezTo>
                          <a:pt x="222" y="85"/>
                          <a:pt x="222" y="85"/>
                          <a:pt x="222" y="85"/>
                        </a:cubicBezTo>
                        <a:cubicBezTo>
                          <a:pt x="222" y="84"/>
                          <a:pt x="222" y="84"/>
                          <a:pt x="222" y="84"/>
                        </a:cubicBezTo>
                        <a:cubicBezTo>
                          <a:pt x="222" y="84"/>
                          <a:pt x="222" y="84"/>
                          <a:pt x="222" y="84"/>
                        </a:cubicBezTo>
                        <a:cubicBezTo>
                          <a:pt x="222" y="83"/>
                          <a:pt x="222" y="83"/>
                          <a:pt x="222" y="83"/>
                        </a:cubicBezTo>
                        <a:cubicBezTo>
                          <a:pt x="223" y="83"/>
                          <a:pt x="223" y="83"/>
                          <a:pt x="223" y="83"/>
                        </a:cubicBezTo>
                        <a:cubicBezTo>
                          <a:pt x="223" y="83"/>
                          <a:pt x="223" y="83"/>
                          <a:pt x="223" y="83"/>
                        </a:cubicBezTo>
                        <a:cubicBezTo>
                          <a:pt x="223" y="83"/>
                          <a:pt x="223" y="83"/>
                          <a:pt x="223" y="83"/>
                        </a:cubicBezTo>
                        <a:cubicBezTo>
                          <a:pt x="223" y="82"/>
                          <a:pt x="223" y="82"/>
                          <a:pt x="223" y="82"/>
                        </a:cubicBezTo>
                        <a:cubicBezTo>
                          <a:pt x="223" y="82"/>
                          <a:pt x="223" y="82"/>
                          <a:pt x="223" y="82"/>
                        </a:cubicBezTo>
                        <a:cubicBezTo>
                          <a:pt x="222" y="81"/>
                          <a:pt x="222" y="81"/>
                          <a:pt x="222" y="81"/>
                        </a:cubicBezTo>
                        <a:cubicBezTo>
                          <a:pt x="222" y="81"/>
                          <a:pt x="222" y="81"/>
                          <a:pt x="222" y="81"/>
                        </a:cubicBezTo>
                        <a:cubicBezTo>
                          <a:pt x="223" y="78"/>
                          <a:pt x="223" y="78"/>
                          <a:pt x="223" y="78"/>
                        </a:cubicBezTo>
                        <a:cubicBezTo>
                          <a:pt x="224" y="75"/>
                          <a:pt x="224" y="75"/>
                          <a:pt x="224" y="75"/>
                        </a:cubicBezTo>
                        <a:cubicBezTo>
                          <a:pt x="224" y="75"/>
                          <a:pt x="224" y="75"/>
                          <a:pt x="224" y="75"/>
                        </a:cubicBezTo>
                        <a:cubicBezTo>
                          <a:pt x="224" y="75"/>
                          <a:pt x="224" y="75"/>
                          <a:pt x="224" y="75"/>
                        </a:cubicBezTo>
                        <a:cubicBezTo>
                          <a:pt x="224" y="74"/>
                          <a:pt x="224" y="74"/>
                          <a:pt x="224" y="74"/>
                        </a:cubicBezTo>
                        <a:cubicBezTo>
                          <a:pt x="224" y="73"/>
                          <a:pt x="224" y="73"/>
                          <a:pt x="224" y="73"/>
                        </a:cubicBezTo>
                        <a:cubicBezTo>
                          <a:pt x="224" y="73"/>
                          <a:pt x="224" y="73"/>
                          <a:pt x="224" y="73"/>
                        </a:cubicBezTo>
                        <a:cubicBezTo>
                          <a:pt x="226" y="73"/>
                          <a:pt x="226" y="73"/>
                          <a:pt x="226" y="73"/>
                        </a:cubicBezTo>
                        <a:cubicBezTo>
                          <a:pt x="226" y="73"/>
                          <a:pt x="226" y="73"/>
                          <a:pt x="226" y="73"/>
                        </a:cubicBezTo>
                        <a:cubicBezTo>
                          <a:pt x="226" y="72"/>
                          <a:pt x="226" y="72"/>
                          <a:pt x="226" y="72"/>
                        </a:cubicBezTo>
                        <a:cubicBezTo>
                          <a:pt x="226" y="72"/>
                          <a:pt x="226" y="72"/>
                          <a:pt x="226" y="72"/>
                        </a:cubicBezTo>
                        <a:cubicBezTo>
                          <a:pt x="227" y="72"/>
                          <a:pt x="227" y="72"/>
                          <a:pt x="227" y="72"/>
                        </a:cubicBezTo>
                        <a:cubicBezTo>
                          <a:pt x="227" y="71"/>
                          <a:pt x="227" y="71"/>
                          <a:pt x="227" y="71"/>
                        </a:cubicBezTo>
                        <a:cubicBezTo>
                          <a:pt x="227" y="72"/>
                          <a:pt x="227" y="72"/>
                          <a:pt x="227" y="72"/>
                        </a:cubicBezTo>
                        <a:cubicBezTo>
                          <a:pt x="228" y="72"/>
                          <a:pt x="228" y="72"/>
                          <a:pt x="228" y="72"/>
                        </a:cubicBezTo>
                        <a:cubicBezTo>
                          <a:pt x="228" y="72"/>
                          <a:pt x="228" y="72"/>
                          <a:pt x="228" y="72"/>
                        </a:cubicBezTo>
                        <a:cubicBezTo>
                          <a:pt x="229" y="72"/>
                          <a:pt x="229" y="72"/>
                          <a:pt x="229" y="72"/>
                        </a:cubicBezTo>
                        <a:cubicBezTo>
                          <a:pt x="229" y="72"/>
                          <a:pt x="229" y="72"/>
                          <a:pt x="229" y="72"/>
                        </a:cubicBezTo>
                        <a:cubicBezTo>
                          <a:pt x="229" y="71"/>
                          <a:pt x="229" y="71"/>
                          <a:pt x="229" y="71"/>
                        </a:cubicBezTo>
                        <a:cubicBezTo>
                          <a:pt x="229" y="71"/>
                          <a:pt x="229" y="71"/>
                          <a:pt x="229" y="71"/>
                        </a:cubicBezTo>
                        <a:cubicBezTo>
                          <a:pt x="229" y="71"/>
                          <a:pt x="229" y="71"/>
                          <a:pt x="229" y="71"/>
                        </a:cubicBezTo>
                        <a:cubicBezTo>
                          <a:pt x="229" y="72"/>
                          <a:pt x="229" y="72"/>
                          <a:pt x="229" y="72"/>
                        </a:cubicBezTo>
                        <a:cubicBezTo>
                          <a:pt x="230" y="71"/>
                          <a:pt x="230" y="71"/>
                          <a:pt x="230" y="71"/>
                        </a:cubicBezTo>
                        <a:cubicBezTo>
                          <a:pt x="231" y="71"/>
                          <a:pt x="231" y="71"/>
                          <a:pt x="231" y="71"/>
                        </a:cubicBezTo>
                        <a:cubicBezTo>
                          <a:pt x="232" y="71"/>
                          <a:pt x="232" y="71"/>
                          <a:pt x="232" y="71"/>
                        </a:cubicBezTo>
                        <a:cubicBezTo>
                          <a:pt x="232" y="71"/>
                          <a:pt x="232" y="71"/>
                          <a:pt x="232" y="71"/>
                        </a:cubicBezTo>
                        <a:cubicBezTo>
                          <a:pt x="232" y="71"/>
                          <a:pt x="232" y="71"/>
                          <a:pt x="232" y="71"/>
                        </a:cubicBezTo>
                        <a:cubicBezTo>
                          <a:pt x="233" y="70"/>
                          <a:pt x="233" y="70"/>
                          <a:pt x="233" y="70"/>
                        </a:cubicBezTo>
                        <a:cubicBezTo>
                          <a:pt x="233" y="70"/>
                          <a:pt x="233" y="70"/>
                          <a:pt x="233" y="70"/>
                        </a:cubicBezTo>
                        <a:cubicBezTo>
                          <a:pt x="233" y="70"/>
                          <a:pt x="233" y="70"/>
                          <a:pt x="233" y="70"/>
                        </a:cubicBezTo>
                        <a:cubicBezTo>
                          <a:pt x="233" y="71"/>
                          <a:pt x="233" y="71"/>
                          <a:pt x="233" y="71"/>
                        </a:cubicBezTo>
                        <a:cubicBezTo>
                          <a:pt x="234" y="71"/>
                          <a:pt x="234" y="71"/>
                          <a:pt x="234" y="71"/>
                        </a:cubicBezTo>
                        <a:cubicBezTo>
                          <a:pt x="234" y="71"/>
                          <a:pt x="234" y="71"/>
                          <a:pt x="234" y="71"/>
                        </a:cubicBezTo>
                        <a:cubicBezTo>
                          <a:pt x="234" y="72"/>
                          <a:pt x="234" y="72"/>
                          <a:pt x="234" y="72"/>
                        </a:cubicBezTo>
                        <a:cubicBezTo>
                          <a:pt x="235" y="72"/>
                          <a:pt x="235" y="72"/>
                          <a:pt x="235" y="72"/>
                        </a:cubicBezTo>
                        <a:cubicBezTo>
                          <a:pt x="235" y="70"/>
                          <a:pt x="235" y="70"/>
                          <a:pt x="235" y="70"/>
                        </a:cubicBezTo>
                        <a:cubicBezTo>
                          <a:pt x="235" y="70"/>
                          <a:pt x="235" y="70"/>
                          <a:pt x="235" y="70"/>
                        </a:cubicBezTo>
                        <a:cubicBezTo>
                          <a:pt x="235" y="70"/>
                          <a:pt x="235" y="70"/>
                          <a:pt x="235" y="70"/>
                        </a:cubicBezTo>
                        <a:cubicBezTo>
                          <a:pt x="235" y="69"/>
                          <a:pt x="235" y="69"/>
                          <a:pt x="235" y="69"/>
                        </a:cubicBezTo>
                        <a:cubicBezTo>
                          <a:pt x="235" y="67"/>
                          <a:pt x="235" y="67"/>
                          <a:pt x="235" y="67"/>
                        </a:cubicBezTo>
                        <a:cubicBezTo>
                          <a:pt x="236" y="67"/>
                          <a:pt x="236" y="67"/>
                          <a:pt x="236" y="67"/>
                        </a:cubicBezTo>
                        <a:cubicBezTo>
                          <a:pt x="236" y="68"/>
                          <a:pt x="236" y="68"/>
                          <a:pt x="236" y="68"/>
                        </a:cubicBezTo>
                        <a:cubicBezTo>
                          <a:pt x="236" y="68"/>
                          <a:pt x="236" y="68"/>
                          <a:pt x="236" y="68"/>
                        </a:cubicBezTo>
                        <a:cubicBezTo>
                          <a:pt x="237" y="68"/>
                          <a:pt x="237" y="68"/>
                          <a:pt x="237" y="68"/>
                        </a:cubicBezTo>
                        <a:cubicBezTo>
                          <a:pt x="238" y="68"/>
                          <a:pt x="238" y="68"/>
                          <a:pt x="238" y="68"/>
                        </a:cubicBezTo>
                        <a:cubicBezTo>
                          <a:pt x="238" y="68"/>
                          <a:pt x="238" y="68"/>
                          <a:pt x="238" y="68"/>
                        </a:cubicBezTo>
                        <a:cubicBezTo>
                          <a:pt x="238" y="68"/>
                          <a:pt x="238" y="68"/>
                          <a:pt x="238" y="68"/>
                        </a:cubicBezTo>
                        <a:cubicBezTo>
                          <a:pt x="238" y="67"/>
                          <a:pt x="238" y="67"/>
                          <a:pt x="238" y="67"/>
                        </a:cubicBezTo>
                        <a:cubicBezTo>
                          <a:pt x="239" y="68"/>
                          <a:pt x="239" y="68"/>
                          <a:pt x="239" y="68"/>
                        </a:cubicBezTo>
                        <a:cubicBezTo>
                          <a:pt x="239" y="68"/>
                          <a:pt x="239" y="68"/>
                          <a:pt x="239" y="68"/>
                        </a:cubicBezTo>
                        <a:cubicBezTo>
                          <a:pt x="239" y="68"/>
                          <a:pt x="239" y="68"/>
                          <a:pt x="239" y="68"/>
                        </a:cubicBezTo>
                        <a:cubicBezTo>
                          <a:pt x="241" y="66"/>
                          <a:pt x="241" y="66"/>
                          <a:pt x="241" y="66"/>
                        </a:cubicBezTo>
                        <a:cubicBezTo>
                          <a:pt x="241" y="66"/>
                          <a:pt x="241" y="66"/>
                          <a:pt x="241" y="66"/>
                        </a:cubicBezTo>
                        <a:cubicBezTo>
                          <a:pt x="241" y="66"/>
                          <a:pt x="241" y="66"/>
                          <a:pt x="241" y="66"/>
                        </a:cubicBezTo>
                        <a:cubicBezTo>
                          <a:pt x="241" y="66"/>
                          <a:pt x="241" y="66"/>
                          <a:pt x="241" y="66"/>
                        </a:cubicBezTo>
                        <a:cubicBezTo>
                          <a:pt x="241" y="67"/>
                          <a:pt x="241" y="67"/>
                          <a:pt x="241" y="67"/>
                        </a:cubicBezTo>
                        <a:cubicBezTo>
                          <a:pt x="240" y="67"/>
                          <a:pt x="240" y="67"/>
                          <a:pt x="240" y="67"/>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71"/>
                          <a:pt x="241" y="71"/>
                          <a:pt x="241" y="71"/>
                        </a:cubicBezTo>
                        <a:cubicBezTo>
                          <a:pt x="241" y="71"/>
                          <a:pt x="241" y="71"/>
                          <a:pt x="241" y="71"/>
                        </a:cubicBezTo>
                        <a:cubicBezTo>
                          <a:pt x="242" y="71"/>
                          <a:pt x="242" y="71"/>
                          <a:pt x="242" y="71"/>
                        </a:cubicBezTo>
                        <a:cubicBezTo>
                          <a:pt x="243" y="71"/>
                          <a:pt x="243" y="71"/>
                          <a:pt x="243" y="71"/>
                        </a:cubicBezTo>
                        <a:cubicBezTo>
                          <a:pt x="243" y="71"/>
                          <a:pt x="243" y="71"/>
                          <a:pt x="243" y="71"/>
                        </a:cubicBezTo>
                        <a:cubicBezTo>
                          <a:pt x="243" y="71"/>
                          <a:pt x="243" y="71"/>
                          <a:pt x="243" y="71"/>
                        </a:cubicBezTo>
                        <a:cubicBezTo>
                          <a:pt x="242" y="72"/>
                          <a:pt x="242" y="72"/>
                          <a:pt x="242" y="72"/>
                        </a:cubicBezTo>
                        <a:cubicBezTo>
                          <a:pt x="242" y="72"/>
                          <a:pt x="242" y="72"/>
                          <a:pt x="242" y="72"/>
                        </a:cubicBezTo>
                        <a:cubicBezTo>
                          <a:pt x="242" y="72"/>
                          <a:pt x="242" y="72"/>
                          <a:pt x="242" y="72"/>
                        </a:cubicBezTo>
                        <a:cubicBezTo>
                          <a:pt x="242" y="73"/>
                          <a:pt x="242" y="73"/>
                          <a:pt x="242" y="73"/>
                        </a:cubicBezTo>
                        <a:cubicBezTo>
                          <a:pt x="242" y="74"/>
                          <a:pt x="242" y="74"/>
                          <a:pt x="242" y="74"/>
                        </a:cubicBezTo>
                        <a:cubicBezTo>
                          <a:pt x="241" y="75"/>
                          <a:pt x="241" y="75"/>
                          <a:pt x="241" y="75"/>
                        </a:cubicBezTo>
                        <a:cubicBezTo>
                          <a:pt x="242" y="75"/>
                          <a:pt x="242" y="75"/>
                          <a:pt x="242" y="75"/>
                        </a:cubicBezTo>
                        <a:cubicBezTo>
                          <a:pt x="243" y="75"/>
                          <a:pt x="243" y="75"/>
                          <a:pt x="243" y="75"/>
                        </a:cubicBezTo>
                        <a:cubicBezTo>
                          <a:pt x="244" y="75"/>
                          <a:pt x="244" y="75"/>
                          <a:pt x="244" y="75"/>
                        </a:cubicBezTo>
                        <a:cubicBezTo>
                          <a:pt x="244" y="75"/>
                          <a:pt x="244" y="75"/>
                          <a:pt x="244" y="75"/>
                        </a:cubicBezTo>
                        <a:cubicBezTo>
                          <a:pt x="244" y="76"/>
                          <a:pt x="244" y="76"/>
                          <a:pt x="244" y="76"/>
                        </a:cubicBezTo>
                        <a:cubicBezTo>
                          <a:pt x="245" y="76"/>
                          <a:pt x="245" y="76"/>
                          <a:pt x="245" y="76"/>
                        </a:cubicBezTo>
                        <a:cubicBezTo>
                          <a:pt x="245" y="76"/>
                          <a:pt x="245" y="76"/>
                          <a:pt x="245" y="76"/>
                        </a:cubicBezTo>
                        <a:cubicBezTo>
                          <a:pt x="246" y="76"/>
                          <a:pt x="246" y="76"/>
                          <a:pt x="246" y="76"/>
                        </a:cubicBezTo>
                        <a:cubicBezTo>
                          <a:pt x="246" y="76"/>
                          <a:pt x="246" y="76"/>
                          <a:pt x="246" y="76"/>
                        </a:cubicBezTo>
                        <a:cubicBezTo>
                          <a:pt x="246" y="76"/>
                          <a:pt x="246" y="76"/>
                          <a:pt x="246" y="76"/>
                        </a:cubicBezTo>
                        <a:cubicBezTo>
                          <a:pt x="247" y="76"/>
                          <a:pt x="247" y="76"/>
                          <a:pt x="247" y="76"/>
                        </a:cubicBezTo>
                        <a:cubicBezTo>
                          <a:pt x="247" y="76"/>
                          <a:pt x="247" y="76"/>
                          <a:pt x="247" y="76"/>
                        </a:cubicBezTo>
                        <a:cubicBezTo>
                          <a:pt x="247" y="76"/>
                          <a:pt x="247" y="76"/>
                          <a:pt x="247" y="76"/>
                        </a:cubicBezTo>
                        <a:cubicBezTo>
                          <a:pt x="248" y="76"/>
                          <a:pt x="248" y="76"/>
                          <a:pt x="248" y="76"/>
                        </a:cubicBezTo>
                        <a:cubicBezTo>
                          <a:pt x="248" y="76"/>
                          <a:pt x="248" y="76"/>
                          <a:pt x="248" y="76"/>
                        </a:cubicBezTo>
                        <a:cubicBezTo>
                          <a:pt x="248" y="77"/>
                          <a:pt x="248" y="77"/>
                          <a:pt x="248" y="77"/>
                        </a:cubicBezTo>
                        <a:cubicBezTo>
                          <a:pt x="248" y="77"/>
                          <a:pt x="248" y="77"/>
                          <a:pt x="248" y="77"/>
                        </a:cubicBezTo>
                        <a:cubicBezTo>
                          <a:pt x="249" y="77"/>
                          <a:pt x="249" y="77"/>
                          <a:pt x="249" y="77"/>
                        </a:cubicBezTo>
                        <a:cubicBezTo>
                          <a:pt x="249" y="77"/>
                          <a:pt x="249" y="77"/>
                          <a:pt x="249" y="77"/>
                        </a:cubicBezTo>
                        <a:cubicBezTo>
                          <a:pt x="249" y="77"/>
                          <a:pt x="249" y="77"/>
                          <a:pt x="249" y="77"/>
                        </a:cubicBezTo>
                        <a:cubicBezTo>
                          <a:pt x="249" y="77"/>
                          <a:pt x="249" y="77"/>
                          <a:pt x="249" y="77"/>
                        </a:cubicBezTo>
                        <a:cubicBezTo>
                          <a:pt x="250" y="77"/>
                          <a:pt x="250" y="77"/>
                          <a:pt x="250" y="77"/>
                        </a:cubicBezTo>
                        <a:cubicBezTo>
                          <a:pt x="249" y="78"/>
                          <a:pt x="249" y="78"/>
                          <a:pt x="249" y="78"/>
                        </a:cubicBezTo>
                        <a:cubicBezTo>
                          <a:pt x="249" y="78"/>
                          <a:pt x="249" y="78"/>
                          <a:pt x="249" y="78"/>
                        </a:cubicBezTo>
                        <a:cubicBezTo>
                          <a:pt x="249" y="78"/>
                          <a:pt x="249" y="78"/>
                          <a:pt x="249" y="78"/>
                        </a:cubicBezTo>
                        <a:cubicBezTo>
                          <a:pt x="249" y="79"/>
                          <a:pt x="249" y="79"/>
                          <a:pt x="249" y="79"/>
                        </a:cubicBezTo>
                        <a:cubicBezTo>
                          <a:pt x="249" y="79"/>
                          <a:pt x="249" y="79"/>
                          <a:pt x="249" y="79"/>
                        </a:cubicBezTo>
                        <a:cubicBezTo>
                          <a:pt x="250" y="79"/>
                          <a:pt x="250" y="79"/>
                          <a:pt x="250" y="79"/>
                        </a:cubicBezTo>
                        <a:cubicBezTo>
                          <a:pt x="250" y="79"/>
                          <a:pt x="250" y="79"/>
                          <a:pt x="250" y="79"/>
                        </a:cubicBezTo>
                        <a:cubicBezTo>
                          <a:pt x="250" y="80"/>
                          <a:pt x="250" y="80"/>
                          <a:pt x="250" y="80"/>
                        </a:cubicBezTo>
                        <a:cubicBezTo>
                          <a:pt x="250" y="80"/>
                          <a:pt x="250" y="80"/>
                          <a:pt x="250" y="80"/>
                        </a:cubicBezTo>
                        <a:cubicBezTo>
                          <a:pt x="250" y="80"/>
                          <a:pt x="250" y="80"/>
                          <a:pt x="250" y="80"/>
                        </a:cubicBezTo>
                        <a:cubicBezTo>
                          <a:pt x="252" y="82"/>
                          <a:pt x="252" y="82"/>
                          <a:pt x="252" y="82"/>
                        </a:cubicBezTo>
                        <a:cubicBezTo>
                          <a:pt x="252" y="82"/>
                          <a:pt x="252" y="82"/>
                          <a:pt x="252" y="82"/>
                        </a:cubicBezTo>
                        <a:cubicBezTo>
                          <a:pt x="252" y="83"/>
                          <a:pt x="252" y="83"/>
                          <a:pt x="252" y="83"/>
                        </a:cubicBezTo>
                        <a:cubicBezTo>
                          <a:pt x="253" y="83"/>
                          <a:pt x="253" y="83"/>
                          <a:pt x="253" y="83"/>
                        </a:cubicBezTo>
                        <a:cubicBezTo>
                          <a:pt x="254" y="82"/>
                          <a:pt x="254" y="82"/>
                          <a:pt x="254" y="82"/>
                        </a:cubicBezTo>
                        <a:cubicBezTo>
                          <a:pt x="254" y="82"/>
                          <a:pt x="254" y="82"/>
                          <a:pt x="254" y="82"/>
                        </a:cubicBezTo>
                        <a:cubicBezTo>
                          <a:pt x="254" y="83"/>
                          <a:pt x="254" y="83"/>
                          <a:pt x="254" y="83"/>
                        </a:cubicBezTo>
                        <a:cubicBezTo>
                          <a:pt x="254" y="83"/>
                          <a:pt x="254" y="83"/>
                          <a:pt x="254" y="83"/>
                        </a:cubicBezTo>
                        <a:cubicBezTo>
                          <a:pt x="254" y="83"/>
                          <a:pt x="254" y="83"/>
                          <a:pt x="254" y="83"/>
                        </a:cubicBezTo>
                        <a:cubicBezTo>
                          <a:pt x="254" y="83"/>
                          <a:pt x="254" y="83"/>
                          <a:pt x="254" y="83"/>
                        </a:cubicBezTo>
                        <a:cubicBezTo>
                          <a:pt x="256" y="84"/>
                          <a:pt x="256" y="84"/>
                          <a:pt x="256" y="84"/>
                        </a:cubicBezTo>
                        <a:cubicBezTo>
                          <a:pt x="256" y="85"/>
                          <a:pt x="256" y="85"/>
                          <a:pt x="256" y="85"/>
                        </a:cubicBezTo>
                        <a:cubicBezTo>
                          <a:pt x="256" y="84"/>
                          <a:pt x="256" y="84"/>
                          <a:pt x="256" y="84"/>
                        </a:cubicBezTo>
                        <a:cubicBezTo>
                          <a:pt x="258" y="84"/>
                          <a:pt x="258" y="84"/>
                          <a:pt x="258" y="84"/>
                        </a:cubicBezTo>
                        <a:cubicBezTo>
                          <a:pt x="259" y="84"/>
                          <a:pt x="259" y="84"/>
                          <a:pt x="259" y="84"/>
                        </a:cubicBezTo>
                        <a:cubicBezTo>
                          <a:pt x="260" y="84"/>
                          <a:pt x="260" y="84"/>
                          <a:pt x="260" y="84"/>
                        </a:cubicBezTo>
                        <a:cubicBezTo>
                          <a:pt x="260" y="84"/>
                          <a:pt x="260" y="84"/>
                          <a:pt x="260" y="84"/>
                        </a:cubicBezTo>
                        <a:cubicBezTo>
                          <a:pt x="260" y="83"/>
                          <a:pt x="260" y="83"/>
                          <a:pt x="260" y="83"/>
                        </a:cubicBezTo>
                        <a:cubicBezTo>
                          <a:pt x="262" y="82"/>
                          <a:pt x="262" y="82"/>
                          <a:pt x="262" y="82"/>
                        </a:cubicBezTo>
                        <a:cubicBezTo>
                          <a:pt x="262" y="82"/>
                          <a:pt x="262" y="82"/>
                          <a:pt x="262" y="82"/>
                        </a:cubicBezTo>
                        <a:cubicBezTo>
                          <a:pt x="262" y="83"/>
                          <a:pt x="262" y="83"/>
                          <a:pt x="262" y="83"/>
                        </a:cubicBezTo>
                        <a:cubicBezTo>
                          <a:pt x="263" y="83"/>
                          <a:pt x="263" y="83"/>
                          <a:pt x="263" y="83"/>
                        </a:cubicBezTo>
                        <a:cubicBezTo>
                          <a:pt x="265" y="83"/>
                          <a:pt x="265" y="83"/>
                          <a:pt x="265" y="83"/>
                        </a:cubicBezTo>
                        <a:cubicBezTo>
                          <a:pt x="267" y="84"/>
                          <a:pt x="267" y="84"/>
                          <a:pt x="267" y="84"/>
                        </a:cubicBezTo>
                        <a:cubicBezTo>
                          <a:pt x="267" y="84"/>
                          <a:pt x="267" y="84"/>
                          <a:pt x="267" y="84"/>
                        </a:cubicBezTo>
                        <a:cubicBezTo>
                          <a:pt x="267" y="84"/>
                          <a:pt x="267" y="84"/>
                          <a:pt x="267" y="84"/>
                        </a:cubicBezTo>
                        <a:cubicBezTo>
                          <a:pt x="268" y="84"/>
                          <a:pt x="268" y="84"/>
                          <a:pt x="268" y="84"/>
                        </a:cubicBezTo>
                        <a:cubicBezTo>
                          <a:pt x="269" y="85"/>
                          <a:pt x="269" y="85"/>
                          <a:pt x="269" y="85"/>
                        </a:cubicBezTo>
                        <a:cubicBezTo>
                          <a:pt x="269" y="85"/>
                          <a:pt x="269" y="85"/>
                          <a:pt x="269" y="85"/>
                        </a:cubicBezTo>
                        <a:cubicBezTo>
                          <a:pt x="269" y="85"/>
                          <a:pt x="269" y="85"/>
                          <a:pt x="269" y="85"/>
                        </a:cubicBezTo>
                        <a:cubicBezTo>
                          <a:pt x="270" y="85"/>
                          <a:pt x="270" y="85"/>
                          <a:pt x="270" y="85"/>
                        </a:cubicBezTo>
                        <a:cubicBezTo>
                          <a:pt x="272" y="84"/>
                          <a:pt x="272" y="84"/>
                          <a:pt x="272" y="84"/>
                        </a:cubicBezTo>
                        <a:cubicBezTo>
                          <a:pt x="272" y="85"/>
                          <a:pt x="272" y="85"/>
                          <a:pt x="272" y="85"/>
                        </a:cubicBezTo>
                        <a:cubicBezTo>
                          <a:pt x="272" y="86"/>
                          <a:pt x="272" y="86"/>
                          <a:pt x="272" y="86"/>
                        </a:cubicBezTo>
                        <a:cubicBezTo>
                          <a:pt x="273" y="85"/>
                          <a:pt x="273" y="85"/>
                          <a:pt x="273" y="85"/>
                        </a:cubicBezTo>
                        <a:cubicBezTo>
                          <a:pt x="273" y="85"/>
                          <a:pt x="273" y="85"/>
                          <a:pt x="273" y="85"/>
                        </a:cubicBezTo>
                        <a:cubicBezTo>
                          <a:pt x="274" y="85"/>
                          <a:pt x="274" y="85"/>
                          <a:pt x="274" y="85"/>
                        </a:cubicBezTo>
                        <a:cubicBezTo>
                          <a:pt x="274" y="84"/>
                          <a:pt x="274" y="84"/>
                          <a:pt x="274" y="84"/>
                        </a:cubicBezTo>
                        <a:cubicBezTo>
                          <a:pt x="274" y="84"/>
                          <a:pt x="274" y="84"/>
                          <a:pt x="274" y="84"/>
                        </a:cubicBezTo>
                        <a:cubicBezTo>
                          <a:pt x="275" y="86"/>
                          <a:pt x="275" y="86"/>
                          <a:pt x="275" y="86"/>
                        </a:cubicBezTo>
                        <a:cubicBezTo>
                          <a:pt x="276" y="87"/>
                          <a:pt x="276" y="87"/>
                          <a:pt x="276" y="87"/>
                        </a:cubicBezTo>
                        <a:cubicBezTo>
                          <a:pt x="276" y="88"/>
                          <a:pt x="276" y="88"/>
                          <a:pt x="276" y="88"/>
                        </a:cubicBezTo>
                        <a:cubicBezTo>
                          <a:pt x="277" y="91"/>
                          <a:pt x="277" y="91"/>
                          <a:pt x="277" y="91"/>
                        </a:cubicBezTo>
                        <a:cubicBezTo>
                          <a:pt x="277" y="88"/>
                          <a:pt x="277" y="88"/>
                          <a:pt x="277" y="88"/>
                        </a:cubicBezTo>
                        <a:cubicBezTo>
                          <a:pt x="277" y="85"/>
                          <a:pt x="277" y="85"/>
                          <a:pt x="277" y="85"/>
                        </a:cubicBezTo>
                        <a:cubicBezTo>
                          <a:pt x="277" y="85"/>
                          <a:pt x="277" y="85"/>
                          <a:pt x="277" y="85"/>
                        </a:cubicBezTo>
                        <a:cubicBezTo>
                          <a:pt x="277" y="85"/>
                          <a:pt x="277" y="85"/>
                          <a:pt x="277" y="85"/>
                        </a:cubicBezTo>
                        <a:cubicBezTo>
                          <a:pt x="277" y="84"/>
                          <a:pt x="277" y="84"/>
                          <a:pt x="277" y="84"/>
                        </a:cubicBezTo>
                        <a:cubicBezTo>
                          <a:pt x="277" y="84"/>
                          <a:pt x="277" y="84"/>
                          <a:pt x="277" y="84"/>
                        </a:cubicBezTo>
                        <a:cubicBezTo>
                          <a:pt x="277" y="84"/>
                          <a:pt x="277" y="84"/>
                          <a:pt x="277" y="84"/>
                        </a:cubicBezTo>
                        <a:cubicBezTo>
                          <a:pt x="275" y="83"/>
                          <a:pt x="275" y="83"/>
                          <a:pt x="275" y="83"/>
                        </a:cubicBezTo>
                        <a:cubicBezTo>
                          <a:pt x="275" y="82"/>
                          <a:pt x="275" y="82"/>
                          <a:pt x="275" y="82"/>
                        </a:cubicBezTo>
                        <a:cubicBezTo>
                          <a:pt x="274" y="80"/>
                          <a:pt x="274" y="80"/>
                          <a:pt x="274" y="80"/>
                        </a:cubicBezTo>
                        <a:cubicBezTo>
                          <a:pt x="275" y="80"/>
                          <a:pt x="275" y="80"/>
                          <a:pt x="275" y="80"/>
                        </a:cubicBezTo>
                        <a:cubicBezTo>
                          <a:pt x="275" y="81"/>
                          <a:pt x="275" y="81"/>
                          <a:pt x="275" y="81"/>
                        </a:cubicBezTo>
                        <a:cubicBezTo>
                          <a:pt x="275" y="80"/>
                          <a:pt x="275" y="80"/>
                          <a:pt x="275" y="80"/>
                        </a:cubicBezTo>
                        <a:cubicBezTo>
                          <a:pt x="276" y="80"/>
                          <a:pt x="276" y="80"/>
                          <a:pt x="276" y="80"/>
                        </a:cubicBezTo>
                        <a:cubicBezTo>
                          <a:pt x="276" y="80"/>
                          <a:pt x="276" y="80"/>
                          <a:pt x="276" y="80"/>
                        </a:cubicBezTo>
                        <a:cubicBezTo>
                          <a:pt x="276" y="79"/>
                          <a:pt x="276" y="79"/>
                          <a:pt x="276" y="79"/>
                        </a:cubicBezTo>
                        <a:cubicBezTo>
                          <a:pt x="276" y="79"/>
                          <a:pt x="276" y="79"/>
                          <a:pt x="276" y="79"/>
                        </a:cubicBezTo>
                        <a:cubicBezTo>
                          <a:pt x="276" y="78"/>
                          <a:pt x="276" y="78"/>
                          <a:pt x="276" y="78"/>
                        </a:cubicBezTo>
                        <a:cubicBezTo>
                          <a:pt x="276" y="78"/>
                          <a:pt x="276" y="78"/>
                          <a:pt x="276" y="78"/>
                        </a:cubicBezTo>
                        <a:cubicBezTo>
                          <a:pt x="276" y="77"/>
                          <a:pt x="276" y="77"/>
                          <a:pt x="276" y="77"/>
                        </a:cubicBezTo>
                        <a:cubicBezTo>
                          <a:pt x="276" y="77"/>
                          <a:pt x="276" y="77"/>
                          <a:pt x="276" y="77"/>
                        </a:cubicBezTo>
                        <a:cubicBezTo>
                          <a:pt x="276" y="77"/>
                          <a:pt x="276" y="77"/>
                          <a:pt x="276" y="77"/>
                        </a:cubicBezTo>
                        <a:cubicBezTo>
                          <a:pt x="276" y="77"/>
                          <a:pt x="276" y="77"/>
                          <a:pt x="276" y="77"/>
                        </a:cubicBezTo>
                        <a:cubicBezTo>
                          <a:pt x="276" y="76"/>
                          <a:pt x="276" y="76"/>
                          <a:pt x="276" y="76"/>
                        </a:cubicBezTo>
                        <a:cubicBezTo>
                          <a:pt x="276" y="76"/>
                          <a:pt x="276" y="76"/>
                          <a:pt x="276" y="76"/>
                        </a:cubicBezTo>
                        <a:cubicBezTo>
                          <a:pt x="276" y="76"/>
                          <a:pt x="276" y="76"/>
                          <a:pt x="276" y="76"/>
                        </a:cubicBezTo>
                        <a:cubicBezTo>
                          <a:pt x="276" y="76"/>
                          <a:pt x="276" y="76"/>
                          <a:pt x="276" y="76"/>
                        </a:cubicBezTo>
                        <a:cubicBezTo>
                          <a:pt x="276" y="77"/>
                          <a:pt x="276" y="77"/>
                          <a:pt x="276" y="77"/>
                        </a:cubicBezTo>
                        <a:cubicBezTo>
                          <a:pt x="276" y="77"/>
                          <a:pt x="276" y="77"/>
                          <a:pt x="276" y="77"/>
                        </a:cubicBezTo>
                        <a:cubicBezTo>
                          <a:pt x="277" y="78"/>
                          <a:pt x="277" y="78"/>
                          <a:pt x="277" y="78"/>
                        </a:cubicBezTo>
                        <a:cubicBezTo>
                          <a:pt x="277" y="78"/>
                          <a:pt x="277" y="78"/>
                          <a:pt x="277" y="78"/>
                        </a:cubicBezTo>
                        <a:cubicBezTo>
                          <a:pt x="278" y="78"/>
                          <a:pt x="278" y="78"/>
                          <a:pt x="278" y="78"/>
                        </a:cubicBezTo>
                        <a:cubicBezTo>
                          <a:pt x="278" y="78"/>
                          <a:pt x="278" y="78"/>
                          <a:pt x="278" y="78"/>
                        </a:cubicBezTo>
                        <a:cubicBezTo>
                          <a:pt x="278" y="77"/>
                          <a:pt x="278" y="77"/>
                          <a:pt x="278" y="77"/>
                        </a:cubicBezTo>
                        <a:cubicBezTo>
                          <a:pt x="279" y="77"/>
                          <a:pt x="279" y="77"/>
                          <a:pt x="279" y="77"/>
                        </a:cubicBezTo>
                        <a:cubicBezTo>
                          <a:pt x="279" y="77"/>
                          <a:pt x="279" y="77"/>
                          <a:pt x="279" y="77"/>
                        </a:cubicBezTo>
                        <a:cubicBezTo>
                          <a:pt x="279" y="76"/>
                          <a:pt x="279" y="76"/>
                          <a:pt x="279" y="76"/>
                        </a:cubicBezTo>
                        <a:cubicBezTo>
                          <a:pt x="280" y="75"/>
                          <a:pt x="280" y="75"/>
                          <a:pt x="280" y="75"/>
                        </a:cubicBezTo>
                        <a:cubicBezTo>
                          <a:pt x="280" y="75"/>
                          <a:pt x="280" y="75"/>
                          <a:pt x="280" y="75"/>
                        </a:cubicBezTo>
                        <a:cubicBezTo>
                          <a:pt x="281" y="76"/>
                          <a:pt x="281" y="76"/>
                          <a:pt x="281" y="76"/>
                        </a:cubicBezTo>
                        <a:cubicBezTo>
                          <a:pt x="280" y="77"/>
                          <a:pt x="280" y="77"/>
                          <a:pt x="280" y="77"/>
                        </a:cubicBezTo>
                        <a:cubicBezTo>
                          <a:pt x="280" y="77"/>
                          <a:pt x="280" y="77"/>
                          <a:pt x="280" y="77"/>
                        </a:cubicBezTo>
                        <a:cubicBezTo>
                          <a:pt x="280" y="77"/>
                          <a:pt x="280" y="77"/>
                          <a:pt x="280" y="77"/>
                        </a:cubicBezTo>
                        <a:cubicBezTo>
                          <a:pt x="280" y="77"/>
                          <a:pt x="280" y="77"/>
                          <a:pt x="280" y="77"/>
                        </a:cubicBezTo>
                        <a:cubicBezTo>
                          <a:pt x="280" y="80"/>
                          <a:pt x="280" y="80"/>
                          <a:pt x="280" y="80"/>
                        </a:cubicBezTo>
                        <a:cubicBezTo>
                          <a:pt x="281" y="78"/>
                          <a:pt x="281" y="78"/>
                          <a:pt x="281" y="78"/>
                        </a:cubicBezTo>
                        <a:cubicBezTo>
                          <a:pt x="281" y="77"/>
                          <a:pt x="281" y="77"/>
                          <a:pt x="281" y="77"/>
                        </a:cubicBezTo>
                        <a:cubicBezTo>
                          <a:pt x="282" y="77"/>
                          <a:pt x="282" y="77"/>
                          <a:pt x="282" y="77"/>
                        </a:cubicBezTo>
                        <a:cubicBezTo>
                          <a:pt x="282" y="77"/>
                          <a:pt x="282" y="77"/>
                          <a:pt x="282" y="77"/>
                        </a:cubicBezTo>
                        <a:cubicBezTo>
                          <a:pt x="282" y="79"/>
                          <a:pt x="282" y="79"/>
                          <a:pt x="282" y="79"/>
                        </a:cubicBezTo>
                        <a:cubicBezTo>
                          <a:pt x="282" y="79"/>
                          <a:pt x="282" y="79"/>
                          <a:pt x="282" y="79"/>
                        </a:cubicBezTo>
                        <a:cubicBezTo>
                          <a:pt x="281" y="80"/>
                          <a:pt x="281" y="80"/>
                          <a:pt x="281" y="80"/>
                        </a:cubicBezTo>
                        <a:cubicBezTo>
                          <a:pt x="282" y="80"/>
                          <a:pt x="282" y="80"/>
                          <a:pt x="282" y="80"/>
                        </a:cubicBezTo>
                        <a:cubicBezTo>
                          <a:pt x="282" y="81"/>
                          <a:pt x="282" y="81"/>
                          <a:pt x="282" y="81"/>
                        </a:cubicBezTo>
                        <a:cubicBezTo>
                          <a:pt x="283" y="81"/>
                          <a:pt x="283" y="81"/>
                          <a:pt x="283" y="81"/>
                        </a:cubicBezTo>
                        <a:cubicBezTo>
                          <a:pt x="283" y="81"/>
                          <a:pt x="283" y="81"/>
                          <a:pt x="283" y="81"/>
                        </a:cubicBezTo>
                        <a:cubicBezTo>
                          <a:pt x="284" y="81"/>
                          <a:pt x="284" y="81"/>
                          <a:pt x="284" y="81"/>
                        </a:cubicBezTo>
                        <a:cubicBezTo>
                          <a:pt x="284" y="81"/>
                          <a:pt x="284" y="81"/>
                          <a:pt x="284" y="81"/>
                        </a:cubicBezTo>
                        <a:cubicBezTo>
                          <a:pt x="284" y="81"/>
                          <a:pt x="284" y="81"/>
                          <a:pt x="284" y="81"/>
                        </a:cubicBezTo>
                        <a:cubicBezTo>
                          <a:pt x="283" y="82"/>
                          <a:pt x="283" y="82"/>
                          <a:pt x="283" y="82"/>
                        </a:cubicBezTo>
                        <a:cubicBezTo>
                          <a:pt x="282" y="82"/>
                          <a:pt x="282" y="82"/>
                          <a:pt x="282" y="82"/>
                        </a:cubicBezTo>
                        <a:cubicBezTo>
                          <a:pt x="282" y="82"/>
                          <a:pt x="282" y="82"/>
                          <a:pt x="282" y="82"/>
                        </a:cubicBezTo>
                        <a:cubicBezTo>
                          <a:pt x="282" y="82"/>
                          <a:pt x="282" y="82"/>
                          <a:pt x="282" y="82"/>
                        </a:cubicBezTo>
                        <a:cubicBezTo>
                          <a:pt x="282" y="83"/>
                          <a:pt x="282" y="83"/>
                          <a:pt x="282" y="83"/>
                        </a:cubicBezTo>
                        <a:cubicBezTo>
                          <a:pt x="282" y="83"/>
                          <a:pt x="282" y="83"/>
                          <a:pt x="282" y="83"/>
                        </a:cubicBezTo>
                        <a:cubicBezTo>
                          <a:pt x="283" y="83"/>
                          <a:pt x="283" y="83"/>
                          <a:pt x="283" y="83"/>
                        </a:cubicBezTo>
                        <a:cubicBezTo>
                          <a:pt x="283" y="84"/>
                          <a:pt x="283" y="84"/>
                          <a:pt x="283" y="84"/>
                        </a:cubicBezTo>
                        <a:cubicBezTo>
                          <a:pt x="284" y="83"/>
                          <a:pt x="284" y="83"/>
                          <a:pt x="284" y="83"/>
                        </a:cubicBezTo>
                        <a:cubicBezTo>
                          <a:pt x="285" y="82"/>
                          <a:pt x="285" y="82"/>
                          <a:pt x="285" y="82"/>
                        </a:cubicBezTo>
                        <a:cubicBezTo>
                          <a:pt x="285" y="82"/>
                          <a:pt x="285" y="82"/>
                          <a:pt x="285" y="82"/>
                        </a:cubicBezTo>
                        <a:cubicBezTo>
                          <a:pt x="285" y="82"/>
                          <a:pt x="285" y="82"/>
                          <a:pt x="285" y="82"/>
                        </a:cubicBezTo>
                        <a:cubicBezTo>
                          <a:pt x="286" y="81"/>
                          <a:pt x="286" y="81"/>
                          <a:pt x="286" y="81"/>
                        </a:cubicBezTo>
                        <a:cubicBezTo>
                          <a:pt x="287" y="81"/>
                          <a:pt x="287" y="81"/>
                          <a:pt x="287" y="81"/>
                        </a:cubicBezTo>
                        <a:cubicBezTo>
                          <a:pt x="287" y="81"/>
                          <a:pt x="287" y="81"/>
                          <a:pt x="287" y="81"/>
                        </a:cubicBezTo>
                        <a:cubicBezTo>
                          <a:pt x="287" y="81"/>
                          <a:pt x="287" y="81"/>
                          <a:pt x="287" y="81"/>
                        </a:cubicBezTo>
                        <a:cubicBezTo>
                          <a:pt x="286" y="82"/>
                          <a:pt x="286" y="82"/>
                          <a:pt x="286" y="82"/>
                        </a:cubicBezTo>
                        <a:cubicBezTo>
                          <a:pt x="286" y="82"/>
                          <a:pt x="286" y="82"/>
                          <a:pt x="286" y="82"/>
                        </a:cubicBezTo>
                        <a:cubicBezTo>
                          <a:pt x="286" y="82"/>
                          <a:pt x="286" y="82"/>
                          <a:pt x="286" y="82"/>
                        </a:cubicBezTo>
                        <a:cubicBezTo>
                          <a:pt x="286" y="83"/>
                          <a:pt x="286" y="83"/>
                          <a:pt x="286" y="83"/>
                        </a:cubicBezTo>
                        <a:cubicBezTo>
                          <a:pt x="284" y="84"/>
                          <a:pt x="284" y="84"/>
                          <a:pt x="284" y="84"/>
                        </a:cubicBezTo>
                        <a:cubicBezTo>
                          <a:pt x="284" y="84"/>
                          <a:pt x="284" y="84"/>
                          <a:pt x="284" y="84"/>
                        </a:cubicBezTo>
                        <a:cubicBezTo>
                          <a:pt x="284" y="84"/>
                          <a:pt x="284" y="84"/>
                          <a:pt x="284" y="84"/>
                        </a:cubicBezTo>
                        <a:cubicBezTo>
                          <a:pt x="284" y="85"/>
                          <a:pt x="284" y="85"/>
                          <a:pt x="284" y="85"/>
                        </a:cubicBezTo>
                        <a:cubicBezTo>
                          <a:pt x="282" y="87"/>
                          <a:pt x="282" y="87"/>
                          <a:pt x="282" y="87"/>
                        </a:cubicBezTo>
                        <a:cubicBezTo>
                          <a:pt x="282" y="87"/>
                          <a:pt x="282" y="87"/>
                          <a:pt x="282" y="87"/>
                        </a:cubicBezTo>
                        <a:cubicBezTo>
                          <a:pt x="282" y="86"/>
                          <a:pt x="282" y="86"/>
                          <a:pt x="282" y="86"/>
                        </a:cubicBezTo>
                        <a:cubicBezTo>
                          <a:pt x="282" y="87"/>
                          <a:pt x="282" y="87"/>
                          <a:pt x="282" y="87"/>
                        </a:cubicBezTo>
                        <a:cubicBezTo>
                          <a:pt x="281" y="88"/>
                          <a:pt x="281" y="88"/>
                          <a:pt x="281" y="88"/>
                        </a:cubicBezTo>
                        <a:cubicBezTo>
                          <a:pt x="281" y="88"/>
                          <a:pt x="281" y="88"/>
                          <a:pt x="281" y="88"/>
                        </a:cubicBezTo>
                        <a:cubicBezTo>
                          <a:pt x="281" y="88"/>
                          <a:pt x="281" y="88"/>
                          <a:pt x="281" y="88"/>
                        </a:cubicBezTo>
                        <a:cubicBezTo>
                          <a:pt x="280" y="91"/>
                          <a:pt x="280" y="91"/>
                          <a:pt x="280" y="91"/>
                        </a:cubicBezTo>
                        <a:cubicBezTo>
                          <a:pt x="280" y="91"/>
                          <a:pt x="280" y="91"/>
                          <a:pt x="280" y="91"/>
                        </a:cubicBezTo>
                        <a:cubicBezTo>
                          <a:pt x="280" y="91"/>
                          <a:pt x="280" y="91"/>
                          <a:pt x="280" y="91"/>
                        </a:cubicBezTo>
                        <a:cubicBezTo>
                          <a:pt x="280" y="91"/>
                          <a:pt x="280" y="91"/>
                          <a:pt x="280" y="91"/>
                        </a:cubicBezTo>
                        <a:cubicBezTo>
                          <a:pt x="280" y="92"/>
                          <a:pt x="280" y="92"/>
                          <a:pt x="280" y="92"/>
                        </a:cubicBezTo>
                        <a:cubicBezTo>
                          <a:pt x="281" y="92"/>
                          <a:pt x="281" y="92"/>
                          <a:pt x="281" y="92"/>
                        </a:cubicBezTo>
                        <a:cubicBezTo>
                          <a:pt x="282" y="91"/>
                          <a:pt x="282" y="91"/>
                          <a:pt x="282" y="91"/>
                        </a:cubicBezTo>
                        <a:cubicBezTo>
                          <a:pt x="282" y="91"/>
                          <a:pt x="282" y="91"/>
                          <a:pt x="282" y="91"/>
                        </a:cubicBezTo>
                        <a:cubicBezTo>
                          <a:pt x="282" y="92"/>
                          <a:pt x="282" y="92"/>
                          <a:pt x="282" y="92"/>
                        </a:cubicBezTo>
                        <a:cubicBezTo>
                          <a:pt x="281" y="92"/>
                          <a:pt x="281" y="92"/>
                          <a:pt x="281" y="92"/>
                        </a:cubicBezTo>
                        <a:cubicBezTo>
                          <a:pt x="281" y="93"/>
                          <a:pt x="281" y="93"/>
                          <a:pt x="281" y="93"/>
                        </a:cubicBezTo>
                        <a:cubicBezTo>
                          <a:pt x="281" y="93"/>
                          <a:pt x="281" y="93"/>
                          <a:pt x="281" y="93"/>
                        </a:cubicBezTo>
                        <a:cubicBezTo>
                          <a:pt x="281" y="94"/>
                          <a:pt x="281" y="94"/>
                          <a:pt x="281" y="94"/>
                        </a:cubicBezTo>
                        <a:cubicBezTo>
                          <a:pt x="281" y="94"/>
                          <a:pt x="281" y="94"/>
                          <a:pt x="281" y="94"/>
                        </a:cubicBezTo>
                        <a:cubicBezTo>
                          <a:pt x="281" y="94"/>
                          <a:pt x="281" y="94"/>
                          <a:pt x="281" y="94"/>
                        </a:cubicBezTo>
                        <a:cubicBezTo>
                          <a:pt x="283" y="94"/>
                          <a:pt x="283" y="94"/>
                          <a:pt x="283" y="94"/>
                        </a:cubicBezTo>
                        <a:cubicBezTo>
                          <a:pt x="283" y="94"/>
                          <a:pt x="283" y="94"/>
                          <a:pt x="283" y="94"/>
                        </a:cubicBezTo>
                        <a:cubicBezTo>
                          <a:pt x="283" y="93"/>
                          <a:pt x="283" y="93"/>
                          <a:pt x="283" y="93"/>
                        </a:cubicBezTo>
                        <a:cubicBezTo>
                          <a:pt x="284" y="93"/>
                          <a:pt x="284" y="93"/>
                          <a:pt x="284" y="93"/>
                        </a:cubicBezTo>
                        <a:cubicBezTo>
                          <a:pt x="283" y="93"/>
                          <a:pt x="283" y="93"/>
                          <a:pt x="283" y="93"/>
                        </a:cubicBezTo>
                        <a:cubicBezTo>
                          <a:pt x="283" y="94"/>
                          <a:pt x="283" y="94"/>
                          <a:pt x="283" y="94"/>
                        </a:cubicBezTo>
                        <a:cubicBezTo>
                          <a:pt x="282" y="95"/>
                          <a:pt x="282" y="95"/>
                          <a:pt x="282" y="95"/>
                        </a:cubicBezTo>
                        <a:cubicBezTo>
                          <a:pt x="283" y="95"/>
                          <a:pt x="283" y="95"/>
                          <a:pt x="283" y="95"/>
                        </a:cubicBezTo>
                        <a:cubicBezTo>
                          <a:pt x="284" y="95"/>
                          <a:pt x="284" y="95"/>
                          <a:pt x="284" y="95"/>
                        </a:cubicBezTo>
                        <a:cubicBezTo>
                          <a:pt x="284" y="95"/>
                          <a:pt x="284" y="95"/>
                          <a:pt x="284" y="95"/>
                        </a:cubicBezTo>
                        <a:cubicBezTo>
                          <a:pt x="284" y="95"/>
                          <a:pt x="284" y="95"/>
                          <a:pt x="284" y="95"/>
                        </a:cubicBezTo>
                        <a:cubicBezTo>
                          <a:pt x="284" y="96"/>
                          <a:pt x="284" y="96"/>
                          <a:pt x="284" y="96"/>
                        </a:cubicBezTo>
                        <a:cubicBezTo>
                          <a:pt x="284" y="96"/>
                          <a:pt x="284" y="96"/>
                          <a:pt x="284" y="96"/>
                        </a:cubicBezTo>
                        <a:cubicBezTo>
                          <a:pt x="283" y="97"/>
                          <a:pt x="283" y="97"/>
                          <a:pt x="283" y="97"/>
                        </a:cubicBezTo>
                        <a:cubicBezTo>
                          <a:pt x="282" y="97"/>
                          <a:pt x="282" y="97"/>
                          <a:pt x="282" y="97"/>
                        </a:cubicBezTo>
                        <a:cubicBezTo>
                          <a:pt x="282" y="96"/>
                          <a:pt x="282" y="96"/>
                          <a:pt x="282" y="96"/>
                        </a:cubicBezTo>
                        <a:cubicBezTo>
                          <a:pt x="281" y="95"/>
                          <a:pt x="281" y="95"/>
                          <a:pt x="281" y="95"/>
                        </a:cubicBezTo>
                        <a:cubicBezTo>
                          <a:pt x="281" y="95"/>
                          <a:pt x="281" y="95"/>
                          <a:pt x="281" y="95"/>
                        </a:cubicBezTo>
                        <a:cubicBezTo>
                          <a:pt x="280" y="96"/>
                          <a:pt x="280" y="96"/>
                          <a:pt x="280" y="96"/>
                        </a:cubicBezTo>
                        <a:cubicBezTo>
                          <a:pt x="280" y="95"/>
                          <a:pt x="280" y="95"/>
                          <a:pt x="280" y="95"/>
                        </a:cubicBezTo>
                        <a:cubicBezTo>
                          <a:pt x="279" y="94"/>
                          <a:pt x="279" y="94"/>
                          <a:pt x="279" y="94"/>
                        </a:cubicBezTo>
                        <a:cubicBezTo>
                          <a:pt x="279" y="94"/>
                          <a:pt x="279" y="94"/>
                          <a:pt x="279" y="94"/>
                        </a:cubicBezTo>
                        <a:cubicBezTo>
                          <a:pt x="279" y="94"/>
                          <a:pt x="279" y="94"/>
                          <a:pt x="279" y="94"/>
                        </a:cubicBezTo>
                        <a:cubicBezTo>
                          <a:pt x="278" y="94"/>
                          <a:pt x="278" y="94"/>
                          <a:pt x="278" y="94"/>
                        </a:cubicBezTo>
                        <a:cubicBezTo>
                          <a:pt x="278" y="95"/>
                          <a:pt x="278" y="95"/>
                          <a:pt x="278" y="95"/>
                        </a:cubicBezTo>
                        <a:cubicBezTo>
                          <a:pt x="278" y="96"/>
                          <a:pt x="278" y="96"/>
                          <a:pt x="278" y="96"/>
                        </a:cubicBezTo>
                        <a:cubicBezTo>
                          <a:pt x="278" y="97"/>
                          <a:pt x="278" y="97"/>
                          <a:pt x="278" y="97"/>
                        </a:cubicBezTo>
                        <a:cubicBezTo>
                          <a:pt x="278" y="97"/>
                          <a:pt x="278" y="97"/>
                          <a:pt x="278" y="97"/>
                        </a:cubicBezTo>
                        <a:cubicBezTo>
                          <a:pt x="279" y="98"/>
                          <a:pt x="279" y="98"/>
                          <a:pt x="279" y="98"/>
                        </a:cubicBezTo>
                        <a:cubicBezTo>
                          <a:pt x="279" y="99"/>
                          <a:pt x="279" y="99"/>
                          <a:pt x="279" y="99"/>
                        </a:cubicBezTo>
                        <a:cubicBezTo>
                          <a:pt x="279" y="102"/>
                          <a:pt x="279" y="102"/>
                          <a:pt x="279" y="102"/>
                        </a:cubicBezTo>
                        <a:cubicBezTo>
                          <a:pt x="278" y="106"/>
                          <a:pt x="278" y="106"/>
                          <a:pt x="278" y="106"/>
                        </a:cubicBezTo>
                        <a:cubicBezTo>
                          <a:pt x="280" y="102"/>
                          <a:pt x="280" y="102"/>
                          <a:pt x="280" y="102"/>
                        </a:cubicBezTo>
                        <a:cubicBezTo>
                          <a:pt x="281" y="100"/>
                          <a:pt x="281" y="100"/>
                          <a:pt x="281" y="100"/>
                        </a:cubicBezTo>
                        <a:cubicBezTo>
                          <a:pt x="281" y="100"/>
                          <a:pt x="281" y="100"/>
                          <a:pt x="281" y="100"/>
                        </a:cubicBezTo>
                        <a:cubicBezTo>
                          <a:pt x="281" y="100"/>
                          <a:pt x="281" y="100"/>
                          <a:pt x="281" y="100"/>
                        </a:cubicBezTo>
                        <a:cubicBezTo>
                          <a:pt x="280" y="98"/>
                          <a:pt x="280" y="98"/>
                          <a:pt x="280" y="98"/>
                        </a:cubicBezTo>
                        <a:cubicBezTo>
                          <a:pt x="281" y="98"/>
                          <a:pt x="281" y="98"/>
                          <a:pt x="281" y="98"/>
                        </a:cubicBezTo>
                        <a:cubicBezTo>
                          <a:pt x="281" y="98"/>
                          <a:pt x="281" y="98"/>
                          <a:pt x="281" y="98"/>
                        </a:cubicBezTo>
                        <a:cubicBezTo>
                          <a:pt x="281" y="98"/>
                          <a:pt x="281" y="98"/>
                          <a:pt x="281" y="98"/>
                        </a:cubicBezTo>
                        <a:cubicBezTo>
                          <a:pt x="281" y="98"/>
                          <a:pt x="281" y="98"/>
                          <a:pt x="281" y="98"/>
                        </a:cubicBezTo>
                        <a:cubicBezTo>
                          <a:pt x="283" y="98"/>
                          <a:pt x="283" y="98"/>
                          <a:pt x="283" y="98"/>
                        </a:cubicBezTo>
                        <a:cubicBezTo>
                          <a:pt x="283" y="99"/>
                          <a:pt x="283" y="99"/>
                          <a:pt x="283" y="99"/>
                        </a:cubicBezTo>
                        <a:cubicBezTo>
                          <a:pt x="284" y="99"/>
                          <a:pt x="284" y="99"/>
                          <a:pt x="284" y="99"/>
                        </a:cubicBezTo>
                        <a:cubicBezTo>
                          <a:pt x="284" y="99"/>
                          <a:pt x="284" y="99"/>
                          <a:pt x="284" y="99"/>
                        </a:cubicBezTo>
                        <a:cubicBezTo>
                          <a:pt x="285" y="98"/>
                          <a:pt x="285" y="98"/>
                          <a:pt x="285" y="98"/>
                        </a:cubicBezTo>
                        <a:cubicBezTo>
                          <a:pt x="285" y="98"/>
                          <a:pt x="285" y="98"/>
                          <a:pt x="285" y="98"/>
                        </a:cubicBezTo>
                        <a:cubicBezTo>
                          <a:pt x="285" y="98"/>
                          <a:pt x="285" y="98"/>
                          <a:pt x="285" y="98"/>
                        </a:cubicBezTo>
                        <a:cubicBezTo>
                          <a:pt x="285" y="97"/>
                          <a:pt x="285" y="97"/>
                          <a:pt x="285" y="97"/>
                        </a:cubicBezTo>
                        <a:cubicBezTo>
                          <a:pt x="287" y="96"/>
                          <a:pt x="287" y="96"/>
                          <a:pt x="287" y="96"/>
                        </a:cubicBezTo>
                        <a:cubicBezTo>
                          <a:pt x="287" y="96"/>
                          <a:pt x="287" y="96"/>
                          <a:pt x="287" y="96"/>
                        </a:cubicBezTo>
                        <a:cubicBezTo>
                          <a:pt x="287" y="96"/>
                          <a:pt x="287" y="96"/>
                          <a:pt x="287" y="96"/>
                        </a:cubicBezTo>
                        <a:cubicBezTo>
                          <a:pt x="288" y="95"/>
                          <a:pt x="288" y="95"/>
                          <a:pt x="288" y="95"/>
                        </a:cubicBezTo>
                        <a:cubicBezTo>
                          <a:pt x="289" y="95"/>
                          <a:pt x="289" y="95"/>
                          <a:pt x="289" y="95"/>
                        </a:cubicBezTo>
                        <a:cubicBezTo>
                          <a:pt x="289" y="95"/>
                          <a:pt x="289" y="95"/>
                          <a:pt x="289" y="95"/>
                        </a:cubicBezTo>
                        <a:cubicBezTo>
                          <a:pt x="289" y="95"/>
                          <a:pt x="289" y="95"/>
                          <a:pt x="289" y="95"/>
                        </a:cubicBezTo>
                        <a:cubicBezTo>
                          <a:pt x="290" y="94"/>
                          <a:pt x="290" y="94"/>
                          <a:pt x="290" y="94"/>
                        </a:cubicBezTo>
                        <a:cubicBezTo>
                          <a:pt x="292" y="91"/>
                          <a:pt x="292" y="91"/>
                          <a:pt x="292" y="91"/>
                        </a:cubicBezTo>
                        <a:cubicBezTo>
                          <a:pt x="289" y="93"/>
                          <a:pt x="289" y="93"/>
                          <a:pt x="289" y="93"/>
                        </a:cubicBezTo>
                        <a:cubicBezTo>
                          <a:pt x="288" y="94"/>
                          <a:pt x="288" y="94"/>
                          <a:pt x="288" y="94"/>
                        </a:cubicBezTo>
                        <a:cubicBezTo>
                          <a:pt x="287" y="94"/>
                          <a:pt x="287" y="94"/>
                          <a:pt x="287" y="94"/>
                        </a:cubicBezTo>
                        <a:cubicBezTo>
                          <a:pt x="287" y="94"/>
                          <a:pt x="287" y="94"/>
                          <a:pt x="287" y="94"/>
                        </a:cubicBezTo>
                        <a:cubicBezTo>
                          <a:pt x="287" y="94"/>
                          <a:pt x="287" y="94"/>
                          <a:pt x="287" y="94"/>
                        </a:cubicBezTo>
                        <a:cubicBezTo>
                          <a:pt x="287" y="93"/>
                          <a:pt x="287" y="93"/>
                          <a:pt x="287" y="93"/>
                        </a:cubicBezTo>
                        <a:cubicBezTo>
                          <a:pt x="287" y="93"/>
                          <a:pt x="287" y="93"/>
                          <a:pt x="287" y="93"/>
                        </a:cubicBezTo>
                        <a:cubicBezTo>
                          <a:pt x="287" y="92"/>
                          <a:pt x="287" y="92"/>
                          <a:pt x="287" y="92"/>
                        </a:cubicBezTo>
                        <a:cubicBezTo>
                          <a:pt x="288" y="90"/>
                          <a:pt x="288" y="90"/>
                          <a:pt x="288" y="90"/>
                        </a:cubicBezTo>
                        <a:cubicBezTo>
                          <a:pt x="288" y="90"/>
                          <a:pt x="288" y="90"/>
                          <a:pt x="288" y="90"/>
                        </a:cubicBezTo>
                        <a:cubicBezTo>
                          <a:pt x="288" y="90"/>
                          <a:pt x="288" y="90"/>
                          <a:pt x="288" y="90"/>
                        </a:cubicBezTo>
                        <a:cubicBezTo>
                          <a:pt x="288" y="89"/>
                          <a:pt x="288" y="89"/>
                          <a:pt x="288" y="89"/>
                        </a:cubicBezTo>
                        <a:cubicBezTo>
                          <a:pt x="288" y="89"/>
                          <a:pt x="288" y="89"/>
                          <a:pt x="288" y="89"/>
                        </a:cubicBezTo>
                        <a:cubicBezTo>
                          <a:pt x="287" y="89"/>
                          <a:pt x="287" y="89"/>
                          <a:pt x="287" y="89"/>
                        </a:cubicBezTo>
                        <a:cubicBezTo>
                          <a:pt x="287" y="88"/>
                          <a:pt x="287" y="88"/>
                          <a:pt x="287" y="88"/>
                        </a:cubicBezTo>
                        <a:cubicBezTo>
                          <a:pt x="287" y="88"/>
                          <a:pt x="287" y="88"/>
                          <a:pt x="287" y="88"/>
                        </a:cubicBezTo>
                        <a:cubicBezTo>
                          <a:pt x="288" y="86"/>
                          <a:pt x="288" y="86"/>
                          <a:pt x="288" y="86"/>
                        </a:cubicBezTo>
                        <a:cubicBezTo>
                          <a:pt x="288" y="86"/>
                          <a:pt x="288" y="86"/>
                          <a:pt x="288" y="86"/>
                        </a:cubicBezTo>
                        <a:cubicBezTo>
                          <a:pt x="288" y="86"/>
                          <a:pt x="288" y="86"/>
                          <a:pt x="288" y="86"/>
                        </a:cubicBezTo>
                        <a:cubicBezTo>
                          <a:pt x="289" y="85"/>
                          <a:pt x="289" y="85"/>
                          <a:pt x="289" y="85"/>
                        </a:cubicBezTo>
                        <a:cubicBezTo>
                          <a:pt x="290" y="85"/>
                          <a:pt x="290" y="85"/>
                          <a:pt x="290" y="85"/>
                        </a:cubicBezTo>
                        <a:cubicBezTo>
                          <a:pt x="291" y="85"/>
                          <a:pt x="291" y="85"/>
                          <a:pt x="291" y="85"/>
                        </a:cubicBezTo>
                        <a:cubicBezTo>
                          <a:pt x="291" y="85"/>
                          <a:pt x="291" y="85"/>
                          <a:pt x="291" y="85"/>
                        </a:cubicBezTo>
                        <a:cubicBezTo>
                          <a:pt x="291" y="85"/>
                          <a:pt x="291" y="85"/>
                          <a:pt x="291" y="85"/>
                        </a:cubicBezTo>
                        <a:cubicBezTo>
                          <a:pt x="291" y="84"/>
                          <a:pt x="291" y="84"/>
                          <a:pt x="291" y="84"/>
                        </a:cubicBezTo>
                        <a:cubicBezTo>
                          <a:pt x="291" y="84"/>
                          <a:pt x="291" y="84"/>
                          <a:pt x="291" y="84"/>
                        </a:cubicBezTo>
                        <a:cubicBezTo>
                          <a:pt x="291" y="84"/>
                          <a:pt x="291" y="84"/>
                          <a:pt x="291" y="84"/>
                        </a:cubicBezTo>
                        <a:cubicBezTo>
                          <a:pt x="292" y="85"/>
                          <a:pt x="292" y="85"/>
                          <a:pt x="292" y="85"/>
                        </a:cubicBezTo>
                        <a:cubicBezTo>
                          <a:pt x="292" y="85"/>
                          <a:pt x="292" y="85"/>
                          <a:pt x="292" y="85"/>
                        </a:cubicBezTo>
                        <a:cubicBezTo>
                          <a:pt x="292" y="85"/>
                          <a:pt x="292" y="85"/>
                          <a:pt x="292" y="85"/>
                        </a:cubicBezTo>
                        <a:cubicBezTo>
                          <a:pt x="292" y="85"/>
                          <a:pt x="292" y="85"/>
                          <a:pt x="292" y="85"/>
                        </a:cubicBezTo>
                        <a:cubicBezTo>
                          <a:pt x="293" y="85"/>
                          <a:pt x="293" y="85"/>
                          <a:pt x="293" y="85"/>
                        </a:cubicBezTo>
                        <a:cubicBezTo>
                          <a:pt x="294" y="85"/>
                          <a:pt x="294" y="85"/>
                          <a:pt x="294" y="85"/>
                        </a:cubicBezTo>
                        <a:cubicBezTo>
                          <a:pt x="294" y="85"/>
                          <a:pt x="294" y="85"/>
                          <a:pt x="294" y="85"/>
                        </a:cubicBezTo>
                        <a:cubicBezTo>
                          <a:pt x="294" y="84"/>
                          <a:pt x="294" y="84"/>
                          <a:pt x="294" y="84"/>
                        </a:cubicBezTo>
                        <a:cubicBezTo>
                          <a:pt x="297" y="83"/>
                          <a:pt x="297" y="83"/>
                          <a:pt x="297" y="83"/>
                        </a:cubicBezTo>
                        <a:cubicBezTo>
                          <a:pt x="297" y="83"/>
                          <a:pt x="297" y="83"/>
                          <a:pt x="297" y="83"/>
                        </a:cubicBezTo>
                        <a:cubicBezTo>
                          <a:pt x="297" y="82"/>
                          <a:pt x="297" y="82"/>
                          <a:pt x="297" y="82"/>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9" y="81"/>
                          <a:pt x="299" y="81"/>
                          <a:pt x="299" y="81"/>
                        </a:cubicBezTo>
                        <a:cubicBezTo>
                          <a:pt x="299" y="81"/>
                          <a:pt x="299" y="81"/>
                          <a:pt x="299" y="81"/>
                        </a:cubicBezTo>
                        <a:cubicBezTo>
                          <a:pt x="300" y="79"/>
                          <a:pt x="300" y="79"/>
                          <a:pt x="300" y="79"/>
                        </a:cubicBezTo>
                        <a:cubicBezTo>
                          <a:pt x="301" y="79"/>
                          <a:pt x="301" y="79"/>
                          <a:pt x="301" y="79"/>
                        </a:cubicBezTo>
                        <a:cubicBezTo>
                          <a:pt x="301" y="79"/>
                          <a:pt x="301" y="79"/>
                          <a:pt x="301" y="79"/>
                        </a:cubicBezTo>
                        <a:cubicBezTo>
                          <a:pt x="302" y="79"/>
                          <a:pt x="302" y="79"/>
                          <a:pt x="302" y="79"/>
                        </a:cubicBezTo>
                        <a:cubicBezTo>
                          <a:pt x="302" y="78"/>
                          <a:pt x="302" y="78"/>
                          <a:pt x="302" y="78"/>
                        </a:cubicBezTo>
                        <a:cubicBezTo>
                          <a:pt x="303" y="78"/>
                          <a:pt x="303" y="78"/>
                          <a:pt x="303" y="78"/>
                        </a:cubicBezTo>
                        <a:cubicBezTo>
                          <a:pt x="303" y="78"/>
                          <a:pt x="303" y="78"/>
                          <a:pt x="303" y="78"/>
                        </a:cubicBezTo>
                        <a:cubicBezTo>
                          <a:pt x="302" y="77"/>
                          <a:pt x="302" y="77"/>
                          <a:pt x="302" y="77"/>
                        </a:cubicBezTo>
                        <a:cubicBezTo>
                          <a:pt x="303" y="76"/>
                          <a:pt x="303" y="76"/>
                          <a:pt x="303" y="76"/>
                        </a:cubicBezTo>
                        <a:cubicBezTo>
                          <a:pt x="304" y="74"/>
                          <a:pt x="304" y="74"/>
                          <a:pt x="304" y="74"/>
                        </a:cubicBezTo>
                        <a:cubicBezTo>
                          <a:pt x="304" y="74"/>
                          <a:pt x="304" y="74"/>
                          <a:pt x="304" y="74"/>
                        </a:cubicBezTo>
                        <a:cubicBezTo>
                          <a:pt x="304" y="74"/>
                          <a:pt x="304" y="74"/>
                          <a:pt x="304" y="74"/>
                        </a:cubicBezTo>
                        <a:cubicBezTo>
                          <a:pt x="304" y="73"/>
                          <a:pt x="304" y="73"/>
                          <a:pt x="304" y="73"/>
                        </a:cubicBezTo>
                        <a:cubicBezTo>
                          <a:pt x="304" y="73"/>
                          <a:pt x="304" y="73"/>
                          <a:pt x="304" y="73"/>
                        </a:cubicBezTo>
                        <a:cubicBezTo>
                          <a:pt x="304" y="73"/>
                          <a:pt x="304" y="73"/>
                          <a:pt x="304" y="73"/>
                        </a:cubicBezTo>
                        <a:cubicBezTo>
                          <a:pt x="303" y="72"/>
                          <a:pt x="303" y="72"/>
                          <a:pt x="303" y="72"/>
                        </a:cubicBezTo>
                        <a:cubicBezTo>
                          <a:pt x="303" y="72"/>
                          <a:pt x="303" y="72"/>
                          <a:pt x="303" y="72"/>
                        </a:cubicBezTo>
                        <a:cubicBezTo>
                          <a:pt x="303" y="72"/>
                          <a:pt x="303" y="72"/>
                          <a:pt x="303" y="72"/>
                        </a:cubicBezTo>
                        <a:cubicBezTo>
                          <a:pt x="302" y="72"/>
                          <a:pt x="302" y="72"/>
                          <a:pt x="302" y="72"/>
                        </a:cubicBezTo>
                        <a:cubicBezTo>
                          <a:pt x="301" y="72"/>
                          <a:pt x="301" y="72"/>
                          <a:pt x="301" y="72"/>
                        </a:cubicBezTo>
                        <a:cubicBezTo>
                          <a:pt x="300" y="73"/>
                          <a:pt x="300" y="73"/>
                          <a:pt x="300" y="73"/>
                        </a:cubicBezTo>
                        <a:cubicBezTo>
                          <a:pt x="301" y="73"/>
                          <a:pt x="301" y="73"/>
                          <a:pt x="301" y="73"/>
                        </a:cubicBezTo>
                        <a:cubicBezTo>
                          <a:pt x="301" y="73"/>
                          <a:pt x="301" y="73"/>
                          <a:pt x="301" y="73"/>
                        </a:cubicBezTo>
                        <a:cubicBezTo>
                          <a:pt x="300" y="74"/>
                          <a:pt x="300" y="74"/>
                          <a:pt x="300" y="74"/>
                        </a:cubicBezTo>
                        <a:cubicBezTo>
                          <a:pt x="300" y="74"/>
                          <a:pt x="300" y="74"/>
                          <a:pt x="300" y="74"/>
                        </a:cubicBezTo>
                        <a:cubicBezTo>
                          <a:pt x="299" y="74"/>
                          <a:pt x="299" y="74"/>
                          <a:pt x="299" y="74"/>
                        </a:cubicBezTo>
                        <a:cubicBezTo>
                          <a:pt x="299" y="74"/>
                          <a:pt x="299" y="74"/>
                          <a:pt x="299" y="74"/>
                        </a:cubicBezTo>
                        <a:cubicBezTo>
                          <a:pt x="299" y="74"/>
                          <a:pt x="299" y="74"/>
                          <a:pt x="299" y="74"/>
                        </a:cubicBezTo>
                        <a:cubicBezTo>
                          <a:pt x="299" y="74"/>
                          <a:pt x="299" y="74"/>
                          <a:pt x="299" y="74"/>
                        </a:cubicBezTo>
                        <a:cubicBezTo>
                          <a:pt x="299" y="73"/>
                          <a:pt x="299" y="73"/>
                          <a:pt x="299" y="73"/>
                        </a:cubicBezTo>
                        <a:cubicBezTo>
                          <a:pt x="300" y="73"/>
                          <a:pt x="300" y="73"/>
                          <a:pt x="300" y="73"/>
                        </a:cubicBezTo>
                        <a:cubicBezTo>
                          <a:pt x="300" y="73"/>
                          <a:pt x="300" y="73"/>
                          <a:pt x="300" y="73"/>
                        </a:cubicBezTo>
                        <a:cubicBezTo>
                          <a:pt x="300" y="72"/>
                          <a:pt x="300" y="72"/>
                          <a:pt x="300" y="72"/>
                        </a:cubicBezTo>
                        <a:cubicBezTo>
                          <a:pt x="301" y="72"/>
                          <a:pt x="301" y="72"/>
                          <a:pt x="301" y="72"/>
                        </a:cubicBezTo>
                        <a:cubicBezTo>
                          <a:pt x="302" y="71"/>
                          <a:pt x="302" y="71"/>
                          <a:pt x="302" y="71"/>
                        </a:cubicBezTo>
                        <a:cubicBezTo>
                          <a:pt x="302" y="71"/>
                          <a:pt x="302" y="71"/>
                          <a:pt x="302" y="71"/>
                        </a:cubicBezTo>
                        <a:cubicBezTo>
                          <a:pt x="302" y="71"/>
                          <a:pt x="302" y="71"/>
                          <a:pt x="302" y="71"/>
                        </a:cubicBezTo>
                        <a:cubicBezTo>
                          <a:pt x="302" y="70"/>
                          <a:pt x="302" y="70"/>
                          <a:pt x="302" y="70"/>
                        </a:cubicBezTo>
                        <a:cubicBezTo>
                          <a:pt x="303" y="69"/>
                          <a:pt x="303" y="69"/>
                          <a:pt x="303" y="69"/>
                        </a:cubicBezTo>
                        <a:cubicBezTo>
                          <a:pt x="302" y="69"/>
                          <a:pt x="302" y="69"/>
                          <a:pt x="302" y="69"/>
                        </a:cubicBezTo>
                        <a:cubicBezTo>
                          <a:pt x="302" y="69"/>
                          <a:pt x="302" y="69"/>
                          <a:pt x="302" y="69"/>
                        </a:cubicBezTo>
                        <a:cubicBezTo>
                          <a:pt x="303" y="68"/>
                          <a:pt x="303" y="68"/>
                          <a:pt x="303"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3" y="70"/>
                          <a:pt x="303" y="70"/>
                          <a:pt x="303" y="70"/>
                        </a:cubicBezTo>
                        <a:cubicBezTo>
                          <a:pt x="303" y="70"/>
                          <a:pt x="303" y="70"/>
                          <a:pt x="303" y="70"/>
                        </a:cubicBezTo>
                        <a:cubicBezTo>
                          <a:pt x="304" y="70"/>
                          <a:pt x="304" y="70"/>
                          <a:pt x="304" y="70"/>
                        </a:cubicBezTo>
                        <a:cubicBezTo>
                          <a:pt x="304" y="71"/>
                          <a:pt x="304" y="71"/>
                          <a:pt x="304" y="71"/>
                        </a:cubicBezTo>
                        <a:cubicBezTo>
                          <a:pt x="304" y="71"/>
                          <a:pt x="304" y="71"/>
                          <a:pt x="304" y="71"/>
                        </a:cubicBezTo>
                        <a:cubicBezTo>
                          <a:pt x="305" y="71"/>
                          <a:pt x="305" y="71"/>
                          <a:pt x="305" y="71"/>
                        </a:cubicBezTo>
                        <a:cubicBezTo>
                          <a:pt x="306" y="70"/>
                          <a:pt x="306" y="70"/>
                          <a:pt x="306" y="70"/>
                        </a:cubicBezTo>
                        <a:cubicBezTo>
                          <a:pt x="306" y="70"/>
                          <a:pt x="306" y="70"/>
                          <a:pt x="306" y="70"/>
                        </a:cubicBezTo>
                        <a:cubicBezTo>
                          <a:pt x="306" y="70"/>
                          <a:pt x="306" y="70"/>
                          <a:pt x="306" y="70"/>
                        </a:cubicBezTo>
                        <a:cubicBezTo>
                          <a:pt x="307" y="67"/>
                          <a:pt x="307" y="67"/>
                          <a:pt x="307" y="67"/>
                        </a:cubicBezTo>
                        <a:cubicBezTo>
                          <a:pt x="307" y="67"/>
                          <a:pt x="307" y="67"/>
                          <a:pt x="307" y="67"/>
                        </a:cubicBezTo>
                        <a:cubicBezTo>
                          <a:pt x="307" y="67"/>
                          <a:pt x="307" y="67"/>
                          <a:pt x="307" y="67"/>
                        </a:cubicBezTo>
                        <a:cubicBezTo>
                          <a:pt x="307" y="66"/>
                          <a:pt x="307" y="66"/>
                          <a:pt x="307" y="66"/>
                        </a:cubicBezTo>
                        <a:cubicBezTo>
                          <a:pt x="307" y="66"/>
                          <a:pt x="307" y="66"/>
                          <a:pt x="307" y="66"/>
                        </a:cubicBezTo>
                        <a:cubicBezTo>
                          <a:pt x="307" y="66"/>
                          <a:pt x="307" y="66"/>
                          <a:pt x="307" y="66"/>
                        </a:cubicBezTo>
                        <a:cubicBezTo>
                          <a:pt x="306" y="65"/>
                          <a:pt x="306" y="65"/>
                          <a:pt x="306" y="65"/>
                        </a:cubicBezTo>
                        <a:cubicBezTo>
                          <a:pt x="306" y="65"/>
                          <a:pt x="306" y="65"/>
                          <a:pt x="306" y="65"/>
                        </a:cubicBezTo>
                        <a:cubicBezTo>
                          <a:pt x="305" y="65"/>
                          <a:pt x="305" y="65"/>
                          <a:pt x="305" y="65"/>
                        </a:cubicBezTo>
                        <a:cubicBezTo>
                          <a:pt x="305" y="65"/>
                          <a:pt x="305" y="65"/>
                          <a:pt x="305" y="65"/>
                        </a:cubicBezTo>
                        <a:cubicBezTo>
                          <a:pt x="304" y="65"/>
                          <a:pt x="304" y="65"/>
                          <a:pt x="304" y="65"/>
                        </a:cubicBezTo>
                        <a:cubicBezTo>
                          <a:pt x="304" y="65"/>
                          <a:pt x="304" y="65"/>
                          <a:pt x="304" y="65"/>
                        </a:cubicBezTo>
                        <a:cubicBezTo>
                          <a:pt x="304" y="65"/>
                          <a:pt x="304" y="65"/>
                          <a:pt x="304" y="65"/>
                        </a:cubicBezTo>
                        <a:cubicBezTo>
                          <a:pt x="302" y="64"/>
                          <a:pt x="302" y="64"/>
                          <a:pt x="302" y="64"/>
                        </a:cubicBezTo>
                        <a:cubicBezTo>
                          <a:pt x="302" y="63"/>
                          <a:pt x="302" y="63"/>
                          <a:pt x="302" y="63"/>
                        </a:cubicBezTo>
                        <a:cubicBezTo>
                          <a:pt x="302" y="62"/>
                          <a:pt x="302" y="62"/>
                          <a:pt x="302" y="62"/>
                        </a:cubicBezTo>
                        <a:cubicBezTo>
                          <a:pt x="302" y="59"/>
                          <a:pt x="302" y="59"/>
                          <a:pt x="302" y="59"/>
                        </a:cubicBezTo>
                        <a:cubicBezTo>
                          <a:pt x="301" y="61"/>
                          <a:pt x="301" y="61"/>
                          <a:pt x="301" y="61"/>
                        </a:cubicBezTo>
                        <a:cubicBezTo>
                          <a:pt x="300" y="62"/>
                          <a:pt x="300" y="62"/>
                          <a:pt x="300" y="62"/>
                        </a:cubicBezTo>
                        <a:cubicBezTo>
                          <a:pt x="300" y="62"/>
                          <a:pt x="300" y="62"/>
                          <a:pt x="300" y="62"/>
                        </a:cubicBezTo>
                        <a:cubicBezTo>
                          <a:pt x="300" y="62"/>
                          <a:pt x="300" y="62"/>
                          <a:pt x="300" y="62"/>
                        </a:cubicBezTo>
                        <a:cubicBezTo>
                          <a:pt x="300" y="62"/>
                          <a:pt x="300" y="62"/>
                          <a:pt x="300" y="62"/>
                        </a:cubicBezTo>
                        <a:cubicBezTo>
                          <a:pt x="300" y="61"/>
                          <a:pt x="300" y="61"/>
                          <a:pt x="300" y="61"/>
                        </a:cubicBezTo>
                        <a:cubicBezTo>
                          <a:pt x="299" y="61"/>
                          <a:pt x="299" y="61"/>
                          <a:pt x="299" y="61"/>
                        </a:cubicBezTo>
                        <a:cubicBezTo>
                          <a:pt x="298" y="60"/>
                          <a:pt x="298" y="60"/>
                          <a:pt x="298" y="60"/>
                        </a:cubicBezTo>
                        <a:cubicBezTo>
                          <a:pt x="298" y="59"/>
                          <a:pt x="298" y="59"/>
                          <a:pt x="298" y="59"/>
                        </a:cubicBezTo>
                        <a:cubicBezTo>
                          <a:pt x="298" y="59"/>
                          <a:pt x="298" y="59"/>
                          <a:pt x="298" y="59"/>
                        </a:cubicBezTo>
                        <a:cubicBezTo>
                          <a:pt x="298" y="59"/>
                          <a:pt x="298" y="59"/>
                          <a:pt x="298" y="59"/>
                        </a:cubicBezTo>
                        <a:cubicBezTo>
                          <a:pt x="297" y="59"/>
                          <a:pt x="297" y="59"/>
                          <a:pt x="297" y="59"/>
                        </a:cubicBezTo>
                        <a:cubicBezTo>
                          <a:pt x="297" y="59"/>
                          <a:pt x="297" y="59"/>
                          <a:pt x="297" y="59"/>
                        </a:cubicBezTo>
                        <a:cubicBezTo>
                          <a:pt x="297" y="59"/>
                          <a:pt x="297" y="59"/>
                          <a:pt x="297" y="59"/>
                        </a:cubicBezTo>
                        <a:cubicBezTo>
                          <a:pt x="297" y="59"/>
                          <a:pt x="297" y="59"/>
                          <a:pt x="297" y="59"/>
                        </a:cubicBezTo>
                        <a:cubicBezTo>
                          <a:pt x="297" y="58"/>
                          <a:pt x="297" y="58"/>
                          <a:pt x="297" y="58"/>
                        </a:cubicBezTo>
                        <a:cubicBezTo>
                          <a:pt x="297" y="58"/>
                          <a:pt x="297" y="58"/>
                          <a:pt x="297" y="58"/>
                        </a:cubicBezTo>
                        <a:cubicBezTo>
                          <a:pt x="296" y="58"/>
                          <a:pt x="296" y="58"/>
                          <a:pt x="296" y="58"/>
                        </a:cubicBezTo>
                        <a:cubicBezTo>
                          <a:pt x="297" y="57"/>
                          <a:pt x="297" y="57"/>
                          <a:pt x="297" y="57"/>
                        </a:cubicBezTo>
                        <a:cubicBezTo>
                          <a:pt x="297" y="57"/>
                          <a:pt x="297" y="57"/>
                          <a:pt x="297" y="57"/>
                        </a:cubicBezTo>
                        <a:cubicBezTo>
                          <a:pt x="297" y="57"/>
                          <a:pt x="297" y="57"/>
                          <a:pt x="297" y="57"/>
                        </a:cubicBezTo>
                        <a:cubicBezTo>
                          <a:pt x="297" y="56"/>
                          <a:pt x="297" y="56"/>
                          <a:pt x="297" y="56"/>
                        </a:cubicBezTo>
                        <a:cubicBezTo>
                          <a:pt x="297" y="56"/>
                          <a:pt x="297" y="56"/>
                          <a:pt x="297" y="56"/>
                        </a:cubicBezTo>
                        <a:cubicBezTo>
                          <a:pt x="297" y="56"/>
                          <a:pt x="297" y="56"/>
                          <a:pt x="297" y="56"/>
                        </a:cubicBezTo>
                        <a:cubicBezTo>
                          <a:pt x="296" y="55"/>
                          <a:pt x="296" y="55"/>
                          <a:pt x="296" y="55"/>
                        </a:cubicBezTo>
                        <a:cubicBezTo>
                          <a:pt x="296" y="52"/>
                          <a:pt x="296" y="52"/>
                          <a:pt x="296" y="52"/>
                        </a:cubicBezTo>
                        <a:cubicBezTo>
                          <a:pt x="297" y="51"/>
                          <a:pt x="297" y="51"/>
                          <a:pt x="297" y="51"/>
                        </a:cubicBezTo>
                        <a:cubicBezTo>
                          <a:pt x="299" y="49"/>
                          <a:pt x="299" y="49"/>
                          <a:pt x="299" y="49"/>
                        </a:cubicBezTo>
                        <a:cubicBezTo>
                          <a:pt x="300" y="49"/>
                          <a:pt x="300" y="49"/>
                          <a:pt x="300" y="49"/>
                        </a:cubicBezTo>
                        <a:cubicBezTo>
                          <a:pt x="301" y="49"/>
                          <a:pt x="301" y="49"/>
                          <a:pt x="301" y="49"/>
                        </a:cubicBezTo>
                        <a:cubicBezTo>
                          <a:pt x="302" y="49"/>
                          <a:pt x="302" y="49"/>
                          <a:pt x="302" y="49"/>
                        </a:cubicBezTo>
                        <a:cubicBezTo>
                          <a:pt x="302" y="49"/>
                          <a:pt x="302" y="49"/>
                          <a:pt x="302" y="49"/>
                        </a:cubicBezTo>
                        <a:cubicBezTo>
                          <a:pt x="302" y="48"/>
                          <a:pt x="302" y="48"/>
                          <a:pt x="302" y="48"/>
                        </a:cubicBezTo>
                        <a:cubicBezTo>
                          <a:pt x="303" y="48"/>
                          <a:pt x="303" y="48"/>
                          <a:pt x="303" y="48"/>
                        </a:cubicBezTo>
                        <a:cubicBezTo>
                          <a:pt x="303" y="48"/>
                          <a:pt x="303" y="48"/>
                          <a:pt x="303" y="48"/>
                        </a:cubicBezTo>
                        <a:cubicBezTo>
                          <a:pt x="303" y="47"/>
                          <a:pt x="303" y="47"/>
                          <a:pt x="303" y="47"/>
                        </a:cubicBezTo>
                        <a:cubicBezTo>
                          <a:pt x="303" y="47"/>
                          <a:pt x="303" y="47"/>
                          <a:pt x="303" y="47"/>
                        </a:cubicBezTo>
                        <a:cubicBezTo>
                          <a:pt x="303" y="46"/>
                          <a:pt x="303" y="46"/>
                          <a:pt x="303" y="46"/>
                        </a:cubicBezTo>
                        <a:cubicBezTo>
                          <a:pt x="302" y="46"/>
                          <a:pt x="302" y="46"/>
                          <a:pt x="302" y="46"/>
                        </a:cubicBezTo>
                        <a:cubicBezTo>
                          <a:pt x="302" y="46"/>
                          <a:pt x="302" y="46"/>
                          <a:pt x="302" y="46"/>
                        </a:cubicBezTo>
                        <a:cubicBezTo>
                          <a:pt x="302" y="46"/>
                          <a:pt x="302" y="46"/>
                          <a:pt x="302" y="46"/>
                        </a:cubicBezTo>
                        <a:cubicBezTo>
                          <a:pt x="301" y="46"/>
                          <a:pt x="301" y="46"/>
                          <a:pt x="301" y="46"/>
                        </a:cubicBezTo>
                        <a:cubicBezTo>
                          <a:pt x="301" y="47"/>
                          <a:pt x="301" y="47"/>
                          <a:pt x="301" y="47"/>
                        </a:cubicBezTo>
                        <a:cubicBezTo>
                          <a:pt x="301" y="47"/>
                          <a:pt x="301" y="47"/>
                          <a:pt x="301" y="47"/>
                        </a:cubicBezTo>
                        <a:cubicBezTo>
                          <a:pt x="301" y="46"/>
                          <a:pt x="301" y="46"/>
                          <a:pt x="301" y="46"/>
                        </a:cubicBezTo>
                        <a:cubicBezTo>
                          <a:pt x="301" y="46"/>
                          <a:pt x="301" y="46"/>
                          <a:pt x="301" y="46"/>
                        </a:cubicBezTo>
                        <a:cubicBezTo>
                          <a:pt x="301" y="46"/>
                          <a:pt x="301" y="46"/>
                          <a:pt x="301" y="46"/>
                        </a:cubicBezTo>
                        <a:cubicBezTo>
                          <a:pt x="300" y="45"/>
                          <a:pt x="300" y="45"/>
                          <a:pt x="300" y="45"/>
                        </a:cubicBezTo>
                        <a:cubicBezTo>
                          <a:pt x="300" y="44"/>
                          <a:pt x="300" y="44"/>
                          <a:pt x="300" y="44"/>
                        </a:cubicBezTo>
                        <a:cubicBezTo>
                          <a:pt x="302" y="42"/>
                          <a:pt x="302" y="42"/>
                          <a:pt x="302" y="42"/>
                        </a:cubicBezTo>
                        <a:cubicBezTo>
                          <a:pt x="302" y="42"/>
                          <a:pt x="302" y="42"/>
                          <a:pt x="302" y="42"/>
                        </a:cubicBezTo>
                        <a:cubicBezTo>
                          <a:pt x="302" y="42"/>
                          <a:pt x="302" y="42"/>
                          <a:pt x="302" y="42"/>
                        </a:cubicBezTo>
                        <a:cubicBezTo>
                          <a:pt x="303" y="40"/>
                          <a:pt x="303" y="40"/>
                          <a:pt x="303" y="40"/>
                        </a:cubicBezTo>
                        <a:cubicBezTo>
                          <a:pt x="303" y="40"/>
                          <a:pt x="303" y="40"/>
                          <a:pt x="303" y="40"/>
                        </a:cubicBezTo>
                        <a:cubicBezTo>
                          <a:pt x="303" y="40"/>
                          <a:pt x="303" y="40"/>
                          <a:pt x="303" y="40"/>
                        </a:cubicBezTo>
                        <a:cubicBezTo>
                          <a:pt x="304" y="39"/>
                          <a:pt x="304" y="39"/>
                          <a:pt x="304" y="39"/>
                        </a:cubicBezTo>
                        <a:cubicBezTo>
                          <a:pt x="304" y="38"/>
                          <a:pt x="304" y="38"/>
                          <a:pt x="304" y="38"/>
                        </a:cubicBezTo>
                        <a:cubicBezTo>
                          <a:pt x="305" y="38"/>
                          <a:pt x="305" y="38"/>
                          <a:pt x="305" y="38"/>
                        </a:cubicBezTo>
                        <a:cubicBezTo>
                          <a:pt x="305" y="38"/>
                          <a:pt x="305" y="38"/>
                          <a:pt x="305" y="38"/>
                        </a:cubicBezTo>
                        <a:cubicBezTo>
                          <a:pt x="305" y="38"/>
                          <a:pt x="305" y="38"/>
                          <a:pt x="305" y="38"/>
                        </a:cubicBezTo>
                        <a:cubicBezTo>
                          <a:pt x="306" y="37"/>
                          <a:pt x="306" y="37"/>
                          <a:pt x="306" y="37"/>
                        </a:cubicBezTo>
                        <a:cubicBezTo>
                          <a:pt x="307" y="36"/>
                          <a:pt x="307" y="36"/>
                          <a:pt x="307" y="36"/>
                        </a:cubicBezTo>
                        <a:cubicBezTo>
                          <a:pt x="307" y="36"/>
                          <a:pt x="307" y="36"/>
                          <a:pt x="307" y="36"/>
                        </a:cubicBezTo>
                        <a:cubicBezTo>
                          <a:pt x="307" y="37"/>
                          <a:pt x="307" y="37"/>
                          <a:pt x="307" y="37"/>
                        </a:cubicBezTo>
                        <a:cubicBezTo>
                          <a:pt x="307" y="38"/>
                          <a:pt x="307" y="38"/>
                          <a:pt x="307" y="38"/>
                        </a:cubicBezTo>
                        <a:cubicBezTo>
                          <a:pt x="307" y="38"/>
                          <a:pt x="307" y="38"/>
                          <a:pt x="307" y="38"/>
                        </a:cubicBezTo>
                        <a:cubicBezTo>
                          <a:pt x="308" y="38"/>
                          <a:pt x="308" y="38"/>
                          <a:pt x="308" y="38"/>
                        </a:cubicBezTo>
                        <a:cubicBezTo>
                          <a:pt x="308" y="39"/>
                          <a:pt x="308" y="39"/>
                          <a:pt x="308" y="39"/>
                        </a:cubicBezTo>
                        <a:cubicBezTo>
                          <a:pt x="307" y="40"/>
                          <a:pt x="307" y="40"/>
                          <a:pt x="307" y="40"/>
                        </a:cubicBezTo>
                        <a:cubicBezTo>
                          <a:pt x="308" y="40"/>
                          <a:pt x="308" y="40"/>
                          <a:pt x="308" y="40"/>
                        </a:cubicBezTo>
                        <a:cubicBezTo>
                          <a:pt x="310" y="39"/>
                          <a:pt x="310" y="39"/>
                          <a:pt x="310" y="39"/>
                        </a:cubicBezTo>
                        <a:cubicBezTo>
                          <a:pt x="310" y="39"/>
                          <a:pt x="310" y="39"/>
                          <a:pt x="310" y="39"/>
                        </a:cubicBezTo>
                        <a:cubicBezTo>
                          <a:pt x="310" y="39"/>
                          <a:pt x="310" y="39"/>
                          <a:pt x="310" y="39"/>
                        </a:cubicBezTo>
                        <a:cubicBezTo>
                          <a:pt x="310" y="38"/>
                          <a:pt x="310" y="38"/>
                          <a:pt x="310" y="38"/>
                        </a:cubicBezTo>
                        <a:cubicBezTo>
                          <a:pt x="311" y="36"/>
                          <a:pt x="311" y="36"/>
                          <a:pt x="311" y="36"/>
                        </a:cubicBezTo>
                        <a:cubicBezTo>
                          <a:pt x="311" y="36"/>
                          <a:pt x="311" y="36"/>
                          <a:pt x="311" y="36"/>
                        </a:cubicBezTo>
                        <a:cubicBezTo>
                          <a:pt x="311" y="35"/>
                          <a:pt x="311" y="35"/>
                          <a:pt x="311" y="35"/>
                        </a:cubicBezTo>
                        <a:cubicBezTo>
                          <a:pt x="311" y="35"/>
                          <a:pt x="311" y="35"/>
                          <a:pt x="311" y="35"/>
                        </a:cubicBezTo>
                        <a:cubicBezTo>
                          <a:pt x="311" y="35"/>
                          <a:pt x="311" y="35"/>
                          <a:pt x="311" y="35"/>
                        </a:cubicBezTo>
                        <a:cubicBezTo>
                          <a:pt x="311" y="34"/>
                          <a:pt x="311" y="34"/>
                          <a:pt x="311" y="34"/>
                        </a:cubicBezTo>
                        <a:cubicBezTo>
                          <a:pt x="310" y="34"/>
                          <a:pt x="310" y="34"/>
                          <a:pt x="310" y="34"/>
                        </a:cubicBezTo>
                        <a:cubicBezTo>
                          <a:pt x="309" y="34"/>
                          <a:pt x="309" y="34"/>
                          <a:pt x="309" y="34"/>
                        </a:cubicBezTo>
                        <a:cubicBezTo>
                          <a:pt x="309" y="33"/>
                          <a:pt x="309" y="33"/>
                          <a:pt x="309" y="33"/>
                        </a:cubicBezTo>
                        <a:cubicBezTo>
                          <a:pt x="309" y="33"/>
                          <a:pt x="309" y="33"/>
                          <a:pt x="309" y="33"/>
                        </a:cubicBezTo>
                        <a:cubicBezTo>
                          <a:pt x="311" y="33"/>
                          <a:pt x="311" y="33"/>
                          <a:pt x="311" y="33"/>
                        </a:cubicBezTo>
                        <a:cubicBezTo>
                          <a:pt x="311" y="33"/>
                          <a:pt x="311" y="33"/>
                          <a:pt x="311" y="33"/>
                        </a:cubicBezTo>
                        <a:cubicBezTo>
                          <a:pt x="311" y="32"/>
                          <a:pt x="311" y="32"/>
                          <a:pt x="311" y="32"/>
                        </a:cubicBezTo>
                        <a:cubicBezTo>
                          <a:pt x="312" y="32"/>
                          <a:pt x="312" y="32"/>
                          <a:pt x="312" y="32"/>
                        </a:cubicBezTo>
                        <a:cubicBezTo>
                          <a:pt x="313" y="31"/>
                          <a:pt x="313" y="31"/>
                          <a:pt x="313" y="31"/>
                        </a:cubicBezTo>
                        <a:cubicBezTo>
                          <a:pt x="313" y="31"/>
                          <a:pt x="313" y="31"/>
                          <a:pt x="313" y="31"/>
                        </a:cubicBezTo>
                        <a:cubicBezTo>
                          <a:pt x="313" y="30"/>
                          <a:pt x="313" y="30"/>
                          <a:pt x="313" y="30"/>
                        </a:cubicBezTo>
                        <a:cubicBezTo>
                          <a:pt x="313" y="30"/>
                          <a:pt x="313" y="30"/>
                          <a:pt x="313" y="30"/>
                        </a:cubicBezTo>
                        <a:cubicBezTo>
                          <a:pt x="314" y="29"/>
                          <a:pt x="314" y="29"/>
                          <a:pt x="314" y="29"/>
                        </a:cubicBezTo>
                        <a:cubicBezTo>
                          <a:pt x="315" y="30"/>
                          <a:pt x="315" y="30"/>
                          <a:pt x="315" y="30"/>
                        </a:cubicBezTo>
                        <a:cubicBezTo>
                          <a:pt x="317" y="30"/>
                          <a:pt x="317" y="30"/>
                          <a:pt x="317" y="30"/>
                        </a:cubicBezTo>
                        <a:cubicBezTo>
                          <a:pt x="317" y="31"/>
                          <a:pt x="317" y="31"/>
                          <a:pt x="317" y="31"/>
                        </a:cubicBezTo>
                        <a:cubicBezTo>
                          <a:pt x="317" y="31"/>
                          <a:pt x="317" y="31"/>
                          <a:pt x="317" y="31"/>
                        </a:cubicBezTo>
                        <a:cubicBezTo>
                          <a:pt x="316" y="32"/>
                          <a:pt x="316" y="32"/>
                          <a:pt x="316" y="32"/>
                        </a:cubicBezTo>
                        <a:cubicBezTo>
                          <a:pt x="317" y="32"/>
                          <a:pt x="317" y="32"/>
                          <a:pt x="317" y="32"/>
                        </a:cubicBezTo>
                        <a:cubicBezTo>
                          <a:pt x="318" y="32"/>
                          <a:pt x="318" y="32"/>
                          <a:pt x="318" y="32"/>
                        </a:cubicBezTo>
                        <a:cubicBezTo>
                          <a:pt x="319" y="33"/>
                          <a:pt x="319" y="33"/>
                          <a:pt x="319" y="33"/>
                        </a:cubicBezTo>
                        <a:cubicBezTo>
                          <a:pt x="319" y="34"/>
                          <a:pt x="319" y="34"/>
                          <a:pt x="319" y="34"/>
                        </a:cubicBezTo>
                        <a:cubicBezTo>
                          <a:pt x="319" y="34"/>
                          <a:pt x="319" y="34"/>
                          <a:pt x="319" y="34"/>
                        </a:cubicBezTo>
                        <a:cubicBezTo>
                          <a:pt x="319" y="35"/>
                          <a:pt x="319" y="35"/>
                          <a:pt x="319" y="35"/>
                        </a:cubicBezTo>
                        <a:cubicBezTo>
                          <a:pt x="318" y="35"/>
                          <a:pt x="318" y="35"/>
                          <a:pt x="318" y="35"/>
                        </a:cubicBezTo>
                        <a:cubicBezTo>
                          <a:pt x="318" y="35"/>
                          <a:pt x="318" y="35"/>
                          <a:pt x="318" y="35"/>
                        </a:cubicBezTo>
                        <a:cubicBezTo>
                          <a:pt x="319" y="36"/>
                          <a:pt x="319" y="36"/>
                          <a:pt x="319" y="36"/>
                        </a:cubicBezTo>
                        <a:cubicBezTo>
                          <a:pt x="318" y="37"/>
                          <a:pt x="318" y="37"/>
                          <a:pt x="318" y="37"/>
                        </a:cubicBezTo>
                        <a:cubicBezTo>
                          <a:pt x="318" y="37"/>
                          <a:pt x="318" y="37"/>
                          <a:pt x="318" y="37"/>
                        </a:cubicBezTo>
                        <a:cubicBezTo>
                          <a:pt x="319" y="37"/>
                          <a:pt x="319" y="37"/>
                          <a:pt x="319" y="37"/>
                        </a:cubicBezTo>
                        <a:cubicBezTo>
                          <a:pt x="319" y="38"/>
                          <a:pt x="319" y="38"/>
                          <a:pt x="319" y="38"/>
                        </a:cubicBezTo>
                        <a:cubicBezTo>
                          <a:pt x="320" y="39"/>
                          <a:pt x="320" y="39"/>
                          <a:pt x="320" y="39"/>
                        </a:cubicBezTo>
                        <a:cubicBezTo>
                          <a:pt x="320" y="41"/>
                          <a:pt x="320" y="41"/>
                          <a:pt x="320" y="41"/>
                        </a:cubicBezTo>
                        <a:cubicBezTo>
                          <a:pt x="320" y="41"/>
                          <a:pt x="320" y="41"/>
                          <a:pt x="320" y="41"/>
                        </a:cubicBezTo>
                        <a:cubicBezTo>
                          <a:pt x="320" y="42"/>
                          <a:pt x="320" y="42"/>
                          <a:pt x="320" y="42"/>
                        </a:cubicBezTo>
                        <a:cubicBezTo>
                          <a:pt x="320" y="42"/>
                          <a:pt x="320" y="42"/>
                          <a:pt x="320" y="42"/>
                        </a:cubicBezTo>
                        <a:cubicBezTo>
                          <a:pt x="320" y="42"/>
                          <a:pt x="320" y="42"/>
                          <a:pt x="320" y="42"/>
                        </a:cubicBezTo>
                        <a:cubicBezTo>
                          <a:pt x="319" y="43"/>
                          <a:pt x="319" y="43"/>
                          <a:pt x="319" y="43"/>
                        </a:cubicBezTo>
                        <a:cubicBezTo>
                          <a:pt x="319" y="43"/>
                          <a:pt x="319" y="43"/>
                          <a:pt x="319" y="43"/>
                        </a:cubicBezTo>
                        <a:cubicBezTo>
                          <a:pt x="319" y="44"/>
                          <a:pt x="319" y="44"/>
                          <a:pt x="319" y="44"/>
                        </a:cubicBezTo>
                        <a:cubicBezTo>
                          <a:pt x="319" y="44"/>
                          <a:pt x="319" y="44"/>
                          <a:pt x="319" y="44"/>
                        </a:cubicBezTo>
                        <a:cubicBezTo>
                          <a:pt x="318" y="46"/>
                          <a:pt x="318" y="46"/>
                          <a:pt x="318" y="46"/>
                        </a:cubicBezTo>
                        <a:cubicBezTo>
                          <a:pt x="318" y="46"/>
                          <a:pt x="318" y="46"/>
                          <a:pt x="318" y="46"/>
                        </a:cubicBezTo>
                        <a:cubicBezTo>
                          <a:pt x="318" y="46"/>
                          <a:pt x="318" y="46"/>
                          <a:pt x="318" y="46"/>
                        </a:cubicBezTo>
                        <a:cubicBezTo>
                          <a:pt x="318" y="47"/>
                          <a:pt x="318" y="47"/>
                          <a:pt x="318" y="47"/>
                        </a:cubicBezTo>
                        <a:cubicBezTo>
                          <a:pt x="318" y="48"/>
                          <a:pt x="318" y="48"/>
                          <a:pt x="318" y="48"/>
                        </a:cubicBezTo>
                        <a:cubicBezTo>
                          <a:pt x="318" y="48"/>
                          <a:pt x="318" y="48"/>
                          <a:pt x="318" y="48"/>
                        </a:cubicBezTo>
                        <a:cubicBezTo>
                          <a:pt x="318" y="48"/>
                          <a:pt x="318" y="48"/>
                          <a:pt x="318" y="48"/>
                        </a:cubicBezTo>
                        <a:cubicBezTo>
                          <a:pt x="318" y="49"/>
                          <a:pt x="318" y="49"/>
                          <a:pt x="318" y="49"/>
                        </a:cubicBezTo>
                        <a:cubicBezTo>
                          <a:pt x="318" y="50"/>
                          <a:pt x="318" y="50"/>
                          <a:pt x="318" y="50"/>
                        </a:cubicBezTo>
                        <a:cubicBezTo>
                          <a:pt x="318" y="50"/>
                          <a:pt x="318" y="50"/>
                          <a:pt x="318" y="50"/>
                        </a:cubicBezTo>
                        <a:cubicBezTo>
                          <a:pt x="318" y="51"/>
                          <a:pt x="318" y="51"/>
                          <a:pt x="318" y="51"/>
                        </a:cubicBezTo>
                        <a:cubicBezTo>
                          <a:pt x="319" y="52"/>
                          <a:pt x="319" y="52"/>
                          <a:pt x="319" y="52"/>
                        </a:cubicBezTo>
                        <a:cubicBezTo>
                          <a:pt x="319" y="53"/>
                          <a:pt x="319" y="53"/>
                          <a:pt x="319" y="53"/>
                        </a:cubicBezTo>
                        <a:cubicBezTo>
                          <a:pt x="319" y="53"/>
                          <a:pt x="319" y="53"/>
                          <a:pt x="319" y="53"/>
                        </a:cubicBezTo>
                        <a:cubicBezTo>
                          <a:pt x="319" y="53"/>
                          <a:pt x="319" y="53"/>
                          <a:pt x="319" y="53"/>
                        </a:cubicBezTo>
                        <a:cubicBezTo>
                          <a:pt x="319" y="53"/>
                          <a:pt x="319" y="53"/>
                          <a:pt x="319" y="53"/>
                        </a:cubicBezTo>
                        <a:cubicBezTo>
                          <a:pt x="319" y="54"/>
                          <a:pt x="319" y="54"/>
                          <a:pt x="319" y="54"/>
                        </a:cubicBezTo>
                        <a:cubicBezTo>
                          <a:pt x="319" y="55"/>
                          <a:pt x="319" y="55"/>
                          <a:pt x="319" y="55"/>
                        </a:cubicBezTo>
                        <a:cubicBezTo>
                          <a:pt x="319" y="55"/>
                          <a:pt x="319" y="55"/>
                          <a:pt x="319" y="55"/>
                        </a:cubicBezTo>
                        <a:cubicBezTo>
                          <a:pt x="319" y="55"/>
                          <a:pt x="319" y="55"/>
                          <a:pt x="319" y="55"/>
                        </a:cubicBezTo>
                        <a:cubicBezTo>
                          <a:pt x="319" y="56"/>
                          <a:pt x="319" y="56"/>
                          <a:pt x="319" y="56"/>
                        </a:cubicBezTo>
                        <a:cubicBezTo>
                          <a:pt x="319" y="57"/>
                          <a:pt x="319" y="57"/>
                          <a:pt x="319" y="57"/>
                        </a:cubicBezTo>
                        <a:cubicBezTo>
                          <a:pt x="319" y="57"/>
                          <a:pt x="319" y="57"/>
                          <a:pt x="319" y="57"/>
                        </a:cubicBezTo>
                        <a:cubicBezTo>
                          <a:pt x="320" y="57"/>
                          <a:pt x="320" y="57"/>
                          <a:pt x="320" y="57"/>
                        </a:cubicBezTo>
                        <a:cubicBezTo>
                          <a:pt x="320" y="58"/>
                          <a:pt x="320" y="58"/>
                          <a:pt x="320" y="58"/>
                        </a:cubicBezTo>
                        <a:cubicBezTo>
                          <a:pt x="320" y="58"/>
                          <a:pt x="320" y="58"/>
                          <a:pt x="320" y="58"/>
                        </a:cubicBezTo>
                        <a:cubicBezTo>
                          <a:pt x="320" y="59"/>
                          <a:pt x="320" y="59"/>
                          <a:pt x="320" y="59"/>
                        </a:cubicBezTo>
                        <a:cubicBezTo>
                          <a:pt x="319" y="59"/>
                          <a:pt x="319" y="59"/>
                          <a:pt x="319" y="59"/>
                        </a:cubicBezTo>
                        <a:cubicBezTo>
                          <a:pt x="319" y="59"/>
                          <a:pt x="319" y="59"/>
                          <a:pt x="319" y="59"/>
                        </a:cubicBezTo>
                        <a:cubicBezTo>
                          <a:pt x="319" y="59"/>
                          <a:pt x="319" y="59"/>
                          <a:pt x="319" y="59"/>
                        </a:cubicBezTo>
                        <a:cubicBezTo>
                          <a:pt x="318" y="59"/>
                          <a:pt x="318" y="59"/>
                          <a:pt x="318" y="59"/>
                        </a:cubicBezTo>
                        <a:cubicBezTo>
                          <a:pt x="318" y="58"/>
                          <a:pt x="318" y="58"/>
                          <a:pt x="318" y="58"/>
                        </a:cubicBezTo>
                        <a:cubicBezTo>
                          <a:pt x="318" y="57"/>
                          <a:pt x="318" y="57"/>
                          <a:pt x="318" y="57"/>
                        </a:cubicBezTo>
                        <a:cubicBezTo>
                          <a:pt x="319" y="56"/>
                          <a:pt x="319" y="56"/>
                          <a:pt x="319" y="56"/>
                        </a:cubicBezTo>
                        <a:cubicBezTo>
                          <a:pt x="318" y="56"/>
                          <a:pt x="318" y="56"/>
                          <a:pt x="318" y="56"/>
                        </a:cubicBezTo>
                        <a:cubicBezTo>
                          <a:pt x="316" y="57"/>
                          <a:pt x="316" y="57"/>
                          <a:pt x="316" y="57"/>
                        </a:cubicBezTo>
                        <a:cubicBezTo>
                          <a:pt x="316" y="57"/>
                          <a:pt x="316" y="57"/>
                          <a:pt x="316" y="57"/>
                        </a:cubicBezTo>
                        <a:cubicBezTo>
                          <a:pt x="316" y="57"/>
                          <a:pt x="316" y="57"/>
                          <a:pt x="316" y="57"/>
                        </a:cubicBezTo>
                        <a:cubicBezTo>
                          <a:pt x="315" y="58"/>
                          <a:pt x="315" y="58"/>
                          <a:pt x="315" y="58"/>
                        </a:cubicBezTo>
                        <a:cubicBezTo>
                          <a:pt x="314" y="59"/>
                          <a:pt x="314" y="59"/>
                          <a:pt x="314" y="59"/>
                        </a:cubicBezTo>
                        <a:cubicBezTo>
                          <a:pt x="314" y="59"/>
                          <a:pt x="314" y="59"/>
                          <a:pt x="314" y="59"/>
                        </a:cubicBezTo>
                        <a:cubicBezTo>
                          <a:pt x="314" y="59"/>
                          <a:pt x="314" y="59"/>
                          <a:pt x="314" y="59"/>
                        </a:cubicBezTo>
                        <a:cubicBezTo>
                          <a:pt x="314" y="60"/>
                          <a:pt x="314" y="60"/>
                          <a:pt x="314" y="60"/>
                        </a:cubicBezTo>
                        <a:cubicBezTo>
                          <a:pt x="314" y="60"/>
                          <a:pt x="314" y="60"/>
                          <a:pt x="314" y="60"/>
                        </a:cubicBezTo>
                        <a:cubicBezTo>
                          <a:pt x="315" y="60"/>
                          <a:pt x="315" y="60"/>
                          <a:pt x="315" y="60"/>
                        </a:cubicBezTo>
                        <a:cubicBezTo>
                          <a:pt x="316" y="60"/>
                          <a:pt x="316" y="60"/>
                          <a:pt x="316" y="60"/>
                        </a:cubicBezTo>
                        <a:cubicBezTo>
                          <a:pt x="316" y="60"/>
                          <a:pt x="316" y="60"/>
                          <a:pt x="316" y="60"/>
                        </a:cubicBezTo>
                        <a:cubicBezTo>
                          <a:pt x="316" y="60"/>
                          <a:pt x="316" y="60"/>
                          <a:pt x="316" y="60"/>
                        </a:cubicBezTo>
                        <a:cubicBezTo>
                          <a:pt x="313" y="63"/>
                          <a:pt x="313" y="63"/>
                          <a:pt x="313" y="63"/>
                        </a:cubicBezTo>
                        <a:cubicBezTo>
                          <a:pt x="313" y="63"/>
                          <a:pt x="313" y="63"/>
                          <a:pt x="313" y="63"/>
                        </a:cubicBezTo>
                        <a:cubicBezTo>
                          <a:pt x="312" y="63"/>
                          <a:pt x="312" y="63"/>
                          <a:pt x="312" y="63"/>
                        </a:cubicBezTo>
                        <a:cubicBezTo>
                          <a:pt x="312" y="63"/>
                          <a:pt x="312" y="63"/>
                          <a:pt x="312" y="63"/>
                        </a:cubicBezTo>
                        <a:cubicBezTo>
                          <a:pt x="312" y="64"/>
                          <a:pt x="312" y="64"/>
                          <a:pt x="312" y="64"/>
                        </a:cubicBezTo>
                        <a:cubicBezTo>
                          <a:pt x="311" y="64"/>
                          <a:pt x="311" y="64"/>
                          <a:pt x="311" y="64"/>
                        </a:cubicBezTo>
                        <a:cubicBezTo>
                          <a:pt x="311" y="64"/>
                          <a:pt x="311" y="64"/>
                          <a:pt x="311" y="64"/>
                        </a:cubicBezTo>
                        <a:cubicBezTo>
                          <a:pt x="311" y="64"/>
                          <a:pt x="311" y="64"/>
                          <a:pt x="311" y="64"/>
                        </a:cubicBezTo>
                        <a:cubicBezTo>
                          <a:pt x="311" y="65"/>
                          <a:pt x="311" y="65"/>
                          <a:pt x="311" y="65"/>
                        </a:cubicBezTo>
                        <a:cubicBezTo>
                          <a:pt x="311" y="66"/>
                          <a:pt x="311" y="66"/>
                          <a:pt x="311" y="66"/>
                        </a:cubicBezTo>
                        <a:cubicBezTo>
                          <a:pt x="311" y="66"/>
                          <a:pt x="311" y="66"/>
                          <a:pt x="311" y="66"/>
                        </a:cubicBezTo>
                        <a:cubicBezTo>
                          <a:pt x="312" y="67"/>
                          <a:pt x="312" y="67"/>
                          <a:pt x="312" y="67"/>
                        </a:cubicBezTo>
                        <a:cubicBezTo>
                          <a:pt x="312" y="67"/>
                          <a:pt x="312" y="67"/>
                          <a:pt x="312" y="67"/>
                        </a:cubicBezTo>
                        <a:cubicBezTo>
                          <a:pt x="312" y="67"/>
                          <a:pt x="312" y="67"/>
                          <a:pt x="312" y="67"/>
                        </a:cubicBezTo>
                        <a:cubicBezTo>
                          <a:pt x="313" y="66"/>
                          <a:pt x="313" y="66"/>
                          <a:pt x="313" y="66"/>
                        </a:cubicBezTo>
                        <a:cubicBezTo>
                          <a:pt x="314" y="67"/>
                          <a:pt x="314" y="67"/>
                          <a:pt x="314" y="67"/>
                        </a:cubicBezTo>
                        <a:cubicBezTo>
                          <a:pt x="314" y="67"/>
                          <a:pt x="314" y="67"/>
                          <a:pt x="314" y="67"/>
                        </a:cubicBezTo>
                        <a:cubicBezTo>
                          <a:pt x="314" y="68"/>
                          <a:pt x="314" y="68"/>
                          <a:pt x="314" y="68"/>
                        </a:cubicBezTo>
                        <a:cubicBezTo>
                          <a:pt x="314" y="68"/>
                          <a:pt x="314" y="68"/>
                          <a:pt x="314" y="68"/>
                        </a:cubicBezTo>
                        <a:cubicBezTo>
                          <a:pt x="315" y="69"/>
                          <a:pt x="315" y="69"/>
                          <a:pt x="315" y="69"/>
                        </a:cubicBezTo>
                        <a:cubicBezTo>
                          <a:pt x="315" y="69"/>
                          <a:pt x="315" y="69"/>
                          <a:pt x="315" y="69"/>
                        </a:cubicBezTo>
                        <a:cubicBezTo>
                          <a:pt x="315" y="69"/>
                          <a:pt x="315" y="69"/>
                          <a:pt x="315" y="69"/>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8" y="69"/>
                          <a:pt x="318" y="69"/>
                          <a:pt x="318" y="69"/>
                        </a:cubicBezTo>
                        <a:cubicBezTo>
                          <a:pt x="319" y="69"/>
                          <a:pt x="319" y="69"/>
                          <a:pt x="319" y="69"/>
                        </a:cubicBezTo>
                        <a:cubicBezTo>
                          <a:pt x="319" y="70"/>
                          <a:pt x="319" y="70"/>
                          <a:pt x="319" y="70"/>
                        </a:cubicBezTo>
                        <a:cubicBezTo>
                          <a:pt x="318" y="71"/>
                          <a:pt x="318" y="71"/>
                          <a:pt x="318" y="71"/>
                        </a:cubicBezTo>
                        <a:cubicBezTo>
                          <a:pt x="318" y="70"/>
                          <a:pt x="318" y="70"/>
                          <a:pt x="318" y="70"/>
                        </a:cubicBezTo>
                        <a:cubicBezTo>
                          <a:pt x="318" y="70"/>
                          <a:pt x="318" y="70"/>
                          <a:pt x="318" y="70"/>
                        </a:cubicBezTo>
                        <a:cubicBezTo>
                          <a:pt x="318" y="70"/>
                          <a:pt x="318" y="70"/>
                          <a:pt x="318" y="70"/>
                        </a:cubicBezTo>
                        <a:cubicBezTo>
                          <a:pt x="317" y="70"/>
                          <a:pt x="317" y="70"/>
                          <a:pt x="317" y="70"/>
                        </a:cubicBezTo>
                        <a:cubicBezTo>
                          <a:pt x="317" y="70"/>
                          <a:pt x="317" y="70"/>
                          <a:pt x="317" y="70"/>
                        </a:cubicBezTo>
                        <a:cubicBezTo>
                          <a:pt x="316" y="69"/>
                          <a:pt x="316" y="69"/>
                          <a:pt x="316" y="69"/>
                        </a:cubicBezTo>
                        <a:cubicBezTo>
                          <a:pt x="316" y="70"/>
                          <a:pt x="316" y="70"/>
                          <a:pt x="316" y="70"/>
                        </a:cubicBezTo>
                        <a:cubicBezTo>
                          <a:pt x="316" y="71"/>
                          <a:pt x="316" y="71"/>
                          <a:pt x="316" y="71"/>
                        </a:cubicBezTo>
                        <a:cubicBezTo>
                          <a:pt x="316" y="71"/>
                          <a:pt x="316" y="71"/>
                          <a:pt x="316" y="71"/>
                        </a:cubicBezTo>
                        <a:cubicBezTo>
                          <a:pt x="316" y="71"/>
                          <a:pt x="316" y="71"/>
                          <a:pt x="316" y="71"/>
                        </a:cubicBezTo>
                        <a:cubicBezTo>
                          <a:pt x="317" y="72"/>
                          <a:pt x="317" y="72"/>
                          <a:pt x="317" y="72"/>
                        </a:cubicBezTo>
                        <a:cubicBezTo>
                          <a:pt x="317" y="73"/>
                          <a:pt x="317" y="73"/>
                          <a:pt x="317" y="73"/>
                        </a:cubicBezTo>
                        <a:cubicBezTo>
                          <a:pt x="317" y="73"/>
                          <a:pt x="317" y="73"/>
                          <a:pt x="317" y="73"/>
                        </a:cubicBezTo>
                        <a:cubicBezTo>
                          <a:pt x="317" y="73"/>
                          <a:pt x="317" y="73"/>
                          <a:pt x="317" y="73"/>
                        </a:cubicBezTo>
                        <a:cubicBezTo>
                          <a:pt x="318" y="75"/>
                          <a:pt x="318" y="75"/>
                          <a:pt x="318" y="75"/>
                        </a:cubicBezTo>
                        <a:cubicBezTo>
                          <a:pt x="318" y="76"/>
                          <a:pt x="318" y="76"/>
                          <a:pt x="318" y="76"/>
                        </a:cubicBezTo>
                        <a:cubicBezTo>
                          <a:pt x="318" y="76"/>
                          <a:pt x="318" y="76"/>
                          <a:pt x="318" y="76"/>
                        </a:cubicBezTo>
                        <a:cubicBezTo>
                          <a:pt x="318" y="76"/>
                          <a:pt x="318" y="76"/>
                          <a:pt x="318" y="76"/>
                        </a:cubicBezTo>
                        <a:cubicBezTo>
                          <a:pt x="318" y="77"/>
                          <a:pt x="318" y="77"/>
                          <a:pt x="318" y="77"/>
                        </a:cubicBezTo>
                        <a:cubicBezTo>
                          <a:pt x="318" y="77"/>
                          <a:pt x="318" y="77"/>
                          <a:pt x="318" y="77"/>
                        </a:cubicBezTo>
                        <a:cubicBezTo>
                          <a:pt x="317" y="78"/>
                          <a:pt x="317" y="78"/>
                          <a:pt x="317" y="78"/>
                        </a:cubicBezTo>
                        <a:cubicBezTo>
                          <a:pt x="317" y="78"/>
                          <a:pt x="317" y="78"/>
                          <a:pt x="317" y="78"/>
                        </a:cubicBezTo>
                        <a:cubicBezTo>
                          <a:pt x="317" y="78"/>
                          <a:pt x="317" y="78"/>
                          <a:pt x="317" y="78"/>
                        </a:cubicBezTo>
                        <a:cubicBezTo>
                          <a:pt x="317" y="79"/>
                          <a:pt x="317" y="79"/>
                          <a:pt x="317" y="79"/>
                        </a:cubicBezTo>
                        <a:cubicBezTo>
                          <a:pt x="317" y="80"/>
                          <a:pt x="317" y="80"/>
                          <a:pt x="317" y="80"/>
                        </a:cubicBezTo>
                        <a:cubicBezTo>
                          <a:pt x="316" y="82"/>
                          <a:pt x="316" y="82"/>
                          <a:pt x="316" y="82"/>
                        </a:cubicBezTo>
                        <a:cubicBezTo>
                          <a:pt x="315" y="82"/>
                          <a:pt x="315" y="82"/>
                          <a:pt x="315" y="82"/>
                        </a:cubicBezTo>
                        <a:cubicBezTo>
                          <a:pt x="316" y="82"/>
                          <a:pt x="316" y="82"/>
                          <a:pt x="316" y="82"/>
                        </a:cubicBezTo>
                        <a:cubicBezTo>
                          <a:pt x="316" y="83"/>
                          <a:pt x="316" y="83"/>
                          <a:pt x="316" y="83"/>
                        </a:cubicBezTo>
                        <a:cubicBezTo>
                          <a:pt x="316" y="84"/>
                          <a:pt x="316" y="84"/>
                          <a:pt x="316" y="84"/>
                        </a:cubicBezTo>
                        <a:cubicBezTo>
                          <a:pt x="315" y="84"/>
                          <a:pt x="315" y="84"/>
                          <a:pt x="315" y="84"/>
                        </a:cubicBezTo>
                        <a:cubicBezTo>
                          <a:pt x="315" y="84"/>
                          <a:pt x="315" y="84"/>
                          <a:pt x="315" y="84"/>
                        </a:cubicBezTo>
                        <a:cubicBezTo>
                          <a:pt x="315" y="85"/>
                          <a:pt x="315" y="85"/>
                          <a:pt x="315" y="85"/>
                        </a:cubicBezTo>
                        <a:cubicBezTo>
                          <a:pt x="315" y="85"/>
                          <a:pt x="315" y="85"/>
                          <a:pt x="315" y="85"/>
                        </a:cubicBezTo>
                        <a:cubicBezTo>
                          <a:pt x="315" y="86"/>
                          <a:pt x="315" y="86"/>
                          <a:pt x="315" y="86"/>
                        </a:cubicBezTo>
                        <a:cubicBezTo>
                          <a:pt x="316" y="86"/>
                          <a:pt x="316" y="86"/>
                          <a:pt x="316" y="86"/>
                        </a:cubicBezTo>
                        <a:cubicBezTo>
                          <a:pt x="317" y="86"/>
                          <a:pt x="317" y="86"/>
                          <a:pt x="317" y="86"/>
                        </a:cubicBezTo>
                        <a:cubicBezTo>
                          <a:pt x="317" y="86"/>
                          <a:pt x="317" y="86"/>
                          <a:pt x="317" y="86"/>
                        </a:cubicBezTo>
                        <a:cubicBezTo>
                          <a:pt x="317" y="86"/>
                          <a:pt x="317" y="86"/>
                          <a:pt x="317" y="86"/>
                        </a:cubicBezTo>
                        <a:cubicBezTo>
                          <a:pt x="318" y="84"/>
                          <a:pt x="318" y="84"/>
                          <a:pt x="318" y="84"/>
                        </a:cubicBezTo>
                        <a:cubicBezTo>
                          <a:pt x="318" y="84"/>
                          <a:pt x="318" y="84"/>
                          <a:pt x="318" y="84"/>
                        </a:cubicBezTo>
                        <a:cubicBezTo>
                          <a:pt x="320" y="83"/>
                          <a:pt x="320" y="83"/>
                          <a:pt x="320" y="83"/>
                        </a:cubicBezTo>
                        <a:cubicBezTo>
                          <a:pt x="320" y="83"/>
                          <a:pt x="320" y="83"/>
                          <a:pt x="320" y="83"/>
                        </a:cubicBezTo>
                        <a:cubicBezTo>
                          <a:pt x="320" y="83"/>
                          <a:pt x="320" y="83"/>
                          <a:pt x="320" y="83"/>
                        </a:cubicBezTo>
                        <a:cubicBezTo>
                          <a:pt x="320" y="82"/>
                          <a:pt x="320" y="82"/>
                          <a:pt x="320" y="82"/>
                        </a:cubicBezTo>
                        <a:cubicBezTo>
                          <a:pt x="320" y="82"/>
                          <a:pt x="320" y="82"/>
                          <a:pt x="320" y="82"/>
                        </a:cubicBezTo>
                        <a:cubicBezTo>
                          <a:pt x="320" y="82"/>
                          <a:pt x="320" y="82"/>
                          <a:pt x="320" y="82"/>
                        </a:cubicBezTo>
                        <a:cubicBezTo>
                          <a:pt x="320" y="82"/>
                          <a:pt x="320" y="82"/>
                          <a:pt x="320" y="82"/>
                        </a:cubicBezTo>
                        <a:cubicBezTo>
                          <a:pt x="320" y="81"/>
                          <a:pt x="320" y="81"/>
                          <a:pt x="320" y="81"/>
                        </a:cubicBezTo>
                        <a:cubicBezTo>
                          <a:pt x="321" y="82"/>
                          <a:pt x="321" y="82"/>
                          <a:pt x="321" y="82"/>
                        </a:cubicBezTo>
                        <a:cubicBezTo>
                          <a:pt x="321" y="82"/>
                          <a:pt x="321" y="82"/>
                          <a:pt x="321" y="82"/>
                        </a:cubicBezTo>
                        <a:cubicBezTo>
                          <a:pt x="321" y="82"/>
                          <a:pt x="321" y="82"/>
                          <a:pt x="321" y="82"/>
                        </a:cubicBezTo>
                        <a:cubicBezTo>
                          <a:pt x="322" y="81"/>
                          <a:pt x="322" y="81"/>
                          <a:pt x="322" y="81"/>
                        </a:cubicBezTo>
                        <a:cubicBezTo>
                          <a:pt x="322" y="81"/>
                          <a:pt x="322" y="81"/>
                          <a:pt x="322" y="81"/>
                        </a:cubicBezTo>
                        <a:cubicBezTo>
                          <a:pt x="322" y="81"/>
                          <a:pt x="322" y="81"/>
                          <a:pt x="322" y="81"/>
                        </a:cubicBezTo>
                        <a:cubicBezTo>
                          <a:pt x="322" y="79"/>
                          <a:pt x="322" y="79"/>
                          <a:pt x="322" y="79"/>
                        </a:cubicBezTo>
                        <a:cubicBezTo>
                          <a:pt x="322" y="78"/>
                          <a:pt x="322" y="78"/>
                          <a:pt x="322" y="78"/>
                        </a:cubicBezTo>
                        <a:cubicBezTo>
                          <a:pt x="324" y="76"/>
                          <a:pt x="324" y="76"/>
                          <a:pt x="324" y="76"/>
                        </a:cubicBezTo>
                        <a:cubicBezTo>
                          <a:pt x="324" y="76"/>
                          <a:pt x="324" y="76"/>
                          <a:pt x="324" y="76"/>
                        </a:cubicBezTo>
                        <a:cubicBezTo>
                          <a:pt x="324" y="76"/>
                          <a:pt x="324" y="76"/>
                          <a:pt x="324" y="76"/>
                        </a:cubicBezTo>
                        <a:cubicBezTo>
                          <a:pt x="325" y="74"/>
                          <a:pt x="325" y="74"/>
                          <a:pt x="325" y="74"/>
                        </a:cubicBezTo>
                        <a:cubicBezTo>
                          <a:pt x="326" y="73"/>
                          <a:pt x="326" y="73"/>
                          <a:pt x="326" y="73"/>
                        </a:cubicBezTo>
                        <a:cubicBezTo>
                          <a:pt x="326" y="73"/>
                          <a:pt x="326" y="73"/>
                          <a:pt x="326" y="73"/>
                        </a:cubicBezTo>
                        <a:cubicBezTo>
                          <a:pt x="326" y="73"/>
                          <a:pt x="326" y="73"/>
                          <a:pt x="326" y="73"/>
                        </a:cubicBezTo>
                        <a:cubicBezTo>
                          <a:pt x="326" y="74"/>
                          <a:pt x="326" y="74"/>
                          <a:pt x="326" y="74"/>
                        </a:cubicBezTo>
                        <a:cubicBezTo>
                          <a:pt x="327" y="76"/>
                          <a:pt x="327" y="76"/>
                          <a:pt x="327" y="76"/>
                        </a:cubicBezTo>
                        <a:cubicBezTo>
                          <a:pt x="327" y="78"/>
                          <a:pt x="327" y="78"/>
                          <a:pt x="327" y="78"/>
                        </a:cubicBezTo>
                        <a:cubicBezTo>
                          <a:pt x="327" y="78"/>
                          <a:pt x="327" y="78"/>
                          <a:pt x="327" y="78"/>
                        </a:cubicBezTo>
                        <a:cubicBezTo>
                          <a:pt x="328" y="78"/>
                          <a:pt x="328" y="78"/>
                          <a:pt x="328" y="78"/>
                        </a:cubicBezTo>
                        <a:cubicBezTo>
                          <a:pt x="329" y="80"/>
                          <a:pt x="329" y="80"/>
                          <a:pt x="329" y="80"/>
                        </a:cubicBezTo>
                        <a:cubicBezTo>
                          <a:pt x="329" y="81"/>
                          <a:pt x="329" y="81"/>
                          <a:pt x="329" y="81"/>
                        </a:cubicBezTo>
                        <a:cubicBezTo>
                          <a:pt x="328" y="82"/>
                          <a:pt x="328" y="82"/>
                          <a:pt x="328" y="82"/>
                        </a:cubicBezTo>
                        <a:cubicBezTo>
                          <a:pt x="328" y="82"/>
                          <a:pt x="328" y="82"/>
                          <a:pt x="328" y="82"/>
                        </a:cubicBezTo>
                        <a:cubicBezTo>
                          <a:pt x="328" y="82"/>
                          <a:pt x="328" y="82"/>
                          <a:pt x="328" y="82"/>
                        </a:cubicBezTo>
                        <a:cubicBezTo>
                          <a:pt x="328" y="84"/>
                          <a:pt x="328" y="84"/>
                          <a:pt x="328" y="84"/>
                        </a:cubicBezTo>
                        <a:cubicBezTo>
                          <a:pt x="328" y="85"/>
                          <a:pt x="328" y="85"/>
                          <a:pt x="328" y="85"/>
                        </a:cubicBezTo>
                        <a:cubicBezTo>
                          <a:pt x="327" y="85"/>
                          <a:pt x="327" y="85"/>
                          <a:pt x="327" y="85"/>
                        </a:cubicBezTo>
                        <a:cubicBezTo>
                          <a:pt x="327" y="85"/>
                          <a:pt x="327" y="85"/>
                          <a:pt x="327" y="85"/>
                        </a:cubicBezTo>
                        <a:cubicBezTo>
                          <a:pt x="327" y="85"/>
                          <a:pt x="327" y="85"/>
                          <a:pt x="327" y="85"/>
                        </a:cubicBezTo>
                        <a:cubicBezTo>
                          <a:pt x="326" y="85"/>
                          <a:pt x="326" y="85"/>
                          <a:pt x="326" y="85"/>
                        </a:cubicBezTo>
                        <a:cubicBezTo>
                          <a:pt x="326" y="86"/>
                          <a:pt x="326" y="86"/>
                          <a:pt x="326" y="86"/>
                        </a:cubicBezTo>
                        <a:cubicBezTo>
                          <a:pt x="325" y="86"/>
                          <a:pt x="325" y="86"/>
                          <a:pt x="325" y="86"/>
                        </a:cubicBezTo>
                        <a:cubicBezTo>
                          <a:pt x="325" y="86"/>
                          <a:pt x="325" y="86"/>
                          <a:pt x="325" y="86"/>
                        </a:cubicBezTo>
                        <a:cubicBezTo>
                          <a:pt x="325" y="87"/>
                          <a:pt x="325" y="87"/>
                          <a:pt x="325" y="87"/>
                        </a:cubicBezTo>
                        <a:cubicBezTo>
                          <a:pt x="325" y="87"/>
                          <a:pt x="325" y="87"/>
                          <a:pt x="325" y="87"/>
                        </a:cubicBezTo>
                        <a:cubicBezTo>
                          <a:pt x="325" y="87"/>
                          <a:pt x="325" y="87"/>
                          <a:pt x="325" y="87"/>
                        </a:cubicBezTo>
                        <a:cubicBezTo>
                          <a:pt x="325" y="88"/>
                          <a:pt x="325" y="88"/>
                          <a:pt x="325" y="88"/>
                        </a:cubicBezTo>
                        <a:cubicBezTo>
                          <a:pt x="324" y="89"/>
                          <a:pt x="324" y="89"/>
                          <a:pt x="324" y="89"/>
                        </a:cubicBezTo>
                        <a:cubicBezTo>
                          <a:pt x="324" y="89"/>
                          <a:pt x="324" y="89"/>
                          <a:pt x="324" y="89"/>
                        </a:cubicBezTo>
                        <a:cubicBezTo>
                          <a:pt x="324" y="89"/>
                          <a:pt x="324" y="89"/>
                          <a:pt x="324" y="89"/>
                        </a:cubicBezTo>
                        <a:cubicBezTo>
                          <a:pt x="324" y="91"/>
                          <a:pt x="324" y="91"/>
                          <a:pt x="324" y="91"/>
                        </a:cubicBezTo>
                        <a:cubicBezTo>
                          <a:pt x="324" y="91"/>
                          <a:pt x="324" y="91"/>
                          <a:pt x="324" y="91"/>
                        </a:cubicBezTo>
                        <a:cubicBezTo>
                          <a:pt x="324" y="91"/>
                          <a:pt x="324" y="91"/>
                          <a:pt x="324" y="91"/>
                        </a:cubicBezTo>
                        <a:cubicBezTo>
                          <a:pt x="324" y="92"/>
                          <a:pt x="324" y="92"/>
                          <a:pt x="324" y="92"/>
                        </a:cubicBezTo>
                        <a:cubicBezTo>
                          <a:pt x="324" y="94"/>
                          <a:pt x="324" y="94"/>
                          <a:pt x="324" y="94"/>
                        </a:cubicBezTo>
                        <a:cubicBezTo>
                          <a:pt x="325" y="98"/>
                          <a:pt x="325" y="98"/>
                          <a:pt x="325" y="98"/>
                        </a:cubicBezTo>
                        <a:cubicBezTo>
                          <a:pt x="325" y="99"/>
                          <a:pt x="325" y="99"/>
                          <a:pt x="325" y="99"/>
                        </a:cubicBezTo>
                        <a:cubicBezTo>
                          <a:pt x="325" y="99"/>
                          <a:pt x="325" y="99"/>
                          <a:pt x="325" y="99"/>
                        </a:cubicBezTo>
                        <a:cubicBezTo>
                          <a:pt x="326" y="100"/>
                          <a:pt x="326" y="100"/>
                          <a:pt x="326" y="100"/>
                        </a:cubicBezTo>
                        <a:cubicBezTo>
                          <a:pt x="326" y="101"/>
                          <a:pt x="326" y="101"/>
                          <a:pt x="326" y="101"/>
                        </a:cubicBezTo>
                        <a:cubicBezTo>
                          <a:pt x="326" y="102"/>
                          <a:pt x="326" y="102"/>
                          <a:pt x="326" y="102"/>
                        </a:cubicBezTo>
                        <a:cubicBezTo>
                          <a:pt x="326" y="102"/>
                          <a:pt x="326" y="102"/>
                          <a:pt x="326" y="102"/>
                        </a:cubicBezTo>
                        <a:cubicBezTo>
                          <a:pt x="327" y="103"/>
                          <a:pt x="327" y="103"/>
                          <a:pt x="327" y="103"/>
                        </a:cubicBezTo>
                        <a:cubicBezTo>
                          <a:pt x="327" y="103"/>
                          <a:pt x="327" y="103"/>
                          <a:pt x="327" y="103"/>
                        </a:cubicBezTo>
                        <a:cubicBezTo>
                          <a:pt x="327" y="103"/>
                          <a:pt x="327" y="103"/>
                          <a:pt x="327" y="103"/>
                        </a:cubicBezTo>
                        <a:cubicBezTo>
                          <a:pt x="328" y="103"/>
                          <a:pt x="328" y="103"/>
                          <a:pt x="328" y="103"/>
                        </a:cubicBezTo>
                        <a:cubicBezTo>
                          <a:pt x="329" y="103"/>
                          <a:pt x="329" y="103"/>
                          <a:pt x="329" y="103"/>
                        </a:cubicBezTo>
                        <a:cubicBezTo>
                          <a:pt x="329" y="102"/>
                          <a:pt x="329" y="102"/>
                          <a:pt x="329" y="102"/>
                        </a:cubicBezTo>
                        <a:cubicBezTo>
                          <a:pt x="328" y="101"/>
                          <a:pt x="328" y="101"/>
                          <a:pt x="328" y="101"/>
                        </a:cubicBezTo>
                        <a:cubicBezTo>
                          <a:pt x="328" y="101"/>
                          <a:pt x="328" y="101"/>
                          <a:pt x="328" y="101"/>
                        </a:cubicBezTo>
                        <a:cubicBezTo>
                          <a:pt x="328" y="100"/>
                          <a:pt x="328" y="100"/>
                          <a:pt x="328" y="100"/>
                        </a:cubicBezTo>
                        <a:cubicBezTo>
                          <a:pt x="328" y="100"/>
                          <a:pt x="328" y="100"/>
                          <a:pt x="328" y="100"/>
                        </a:cubicBezTo>
                        <a:cubicBezTo>
                          <a:pt x="329" y="100"/>
                          <a:pt x="329" y="100"/>
                          <a:pt x="329" y="100"/>
                        </a:cubicBezTo>
                        <a:cubicBezTo>
                          <a:pt x="329" y="100"/>
                          <a:pt x="329" y="100"/>
                          <a:pt x="329" y="100"/>
                        </a:cubicBezTo>
                        <a:cubicBezTo>
                          <a:pt x="329" y="101"/>
                          <a:pt x="329" y="101"/>
                          <a:pt x="329" y="101"/>
                        </a:cubicBezTo>
                        <a:cubicBezTo>
                          <a:pt x="329" y="101"/>
                          <a:pt x="329" y="101"/>
                          <a:pt x="329" y="101"/>
                        </a:cubicBezTo>
                        <a:cubicBezTo>
                          <a:pt x="330" y="101"/>
                          <a:pt x="330" y="101"/>
                          <a:pt x="330" y="101"/>
                        </a:cubicBezTo>
                        <a:cubicBezTo>
                          <a:pt x="330" y="101"/>
                          <a:pt x="330" y="101"/>
                          <a:pt x="330" y="101"/>
                        </a:cubicBezTo>
                        <a:cubicBezTo>
                          <a:pt x="331" y="101"/>
                          <a:pt x="331" y="101"/>
                          <a:pt x="331" y="101"/>
                        </a:cubicBezTo>
                        <a:cubicBezTo>
                          <a:pt x="331" y="101"/>
                          <a:pt x="331" y="101"/>
                          <a:pt x="331" y="101"/>
                        </a:cubicBezTo>
                        <a:cubicBezTo>
                          <a:pt x="331" y="100"/>
                          <a:pt x="331" y="100"/>
                          <a:pt x="331" y="100"/>
                        </a:cubicBezTo>
                        <a:cubicBezTo>
                          <a:pt x="332" y="99"/>
                          <a:pt x="332" y="99"/>
                          <a:pt x="332" y="99"/>
                        </a:cubicBezTo>
                        <a:cubicBezTo>
                          <a:pt x="332" y="99"/>
                          <a:pt x="332" y="99"/>
                          <a:pt x="332" y="99"/>
                        </a:cubicBezTo>
                        <a:cubicBezTo>
                          <a:pt x="332" y="98"/>
                          <a:pt x="332" y="98"/>
                          <a:pt x="332" y="98"/>
                        </a:cubicBezTo>
                        <a:cubicBezTo>
                          <a:pt x="332" y="97"/>
                          <a:pt x="332" y="97"/>
                          <a:pt x="332" y="97"/>
                        </a:cubicBezTo>
                        <a:cubicBezTo>
                          <a:pt x="333" y="96"/>
                          <a:pt x="333" y="96"/>
                          <a:pt x="333" y="96"/>
                        </a:cubicBezTo>
                        <a:cubicBezTo>
                          <a:pt x="333" y="96"/>
                          <a:pt x="333" y="96"/>
                          <a:pt x="333" y="96"/>
                        </a:cubicBezTo>
                        <a:cubicBezTo>
                          <a:pt x="333" y="96"/>
                          <a:pt x="333" y="96"/>
                          <a:pt x="333" y="96"/>
                        </a:cubicBezTo>
                        <a:cubicBezTo>
                          <a:pt x="334" y="95"/>
                          <a:pt x="334" y="95"/>
                          <a:pt x="334" y="95"/>
                        </a:cubicBezTo>
                        <a:cubicBezTo>
                          <a:pt x="334" y="95"/>
                          <a:pt x="334" y="95"/>
                          <a:pt x="334" y="95"/>
                        </a:cubicBezTo>
                        <a:cubicBezTo>
                          <a:pt x="335" y="95"/>
                          <a:pt x="335" y="95"/>
                          <a:pt x="335" y="95"/>
                        </a:cubicBezTo>
                        <a:cubicBezTo>
                          <a:pt x="335" y="94"/>
                          <a:pt x="335" y="94"/>
                          <a:pt x="335" y="94"/>
                        </a:cubicBezTo>
                        <a:cubicBezTo>
                          <a:pt x="335" y="93"/>
                          <a:pt x="335" y="93"/>
                          <a:pt x="335" y="93"/>
                        </a:cubicBezTo>
                        <a:cubicBezTo>
                          <a:pt x="338" y="92"/>
                          <a:pt x="338" y="92"/>
                          <a:pt x="338" y="92"/>
                        </a:cubicBezTo>
                        <a:cubicBezTo>
                          <a:pt x="338" y="92"/>
                          <a:pt x="338" y="92"/>
                          <a:pt x="338" y="92"/>
                        </a:cubicBezTo>
                        <a:cubicBezTo>
                          <a:pt x="338" y="92"/>
                          <a:pt x="338" y="92"/>
                          <a:pt x="338" y="92"/>
                        </a:cubicBezTo>
                        <a:cubicBezTo>
                          <a:pt x="339" y="89"/>
                          <a:pt x="339" y="89"/>
                          <a:pt x="339" y="89"/>
                        </a:cubicBezTo>
                        <a:cubicBezTo>
                          <a:pt x="340" y="87"/>
                          <a:pt x="340" y="87"/>
                          <a:pt x="340" y="87"/>
                        </a:cubicBezTo>
                        <a:cubicBezTo>
                          <a:pt x="341" y="84"/>
                          <a:pt x="341" y="84"/>
                          <a:pt x="341" y="84"/>
                        </a:cubicBezTo>
                        <a:cubicBezTo>
                          <a:pt x="342" y="84"/>
                          <a:pt x="342" y="84"/>
                          <a:pt x="342" y="84"/>
                        </a:cubicBezTo>
                        <a:cubicBezTo>
                          <a:pt x="343" y="85"/>
                          <a:pt x="343" y="85"/>
                          <a:pt x="343" y="85"/>
                        </a:cubicBezTo>
                        <a:cubicBezTo>
                          <a:pt x="343" y="85"/>
                          <a:pt x="343" y="85"/>
                          <a:pt x="343" y="85"/>
                        </a:cubicBezTo>
                        <a:cubicBezTo>
                          <a:pt x="343" y="85"/>
                          <a:pt x="343" y="85"/>
                          <a:pt x="343" y="85"/>
                        </a:cubicBezTo>
                        <a:cubicBezTo>
                          <a:pt x="344" y="84"/>
                          <a:pt x="344" y="84"/>
                          <a:pt x="344" y="84"/>
                        </a:cubicBezTo>
                        <a:cubicBezTo>
                          <a:pt x="344" y="85"/>
                          <a:pt x="344" y="85"/>
                          <a:pt x="344" y="85"/>
                        </a:cubicBezTo>
                        <a:cubicBezTo>
                          <a:pt x="344" y="85"/>
                          <a:pt x="344" y="85"/>
                          <a:pt x="344" y="85"/>
                        </a:cubicBezTo>
                        <a:cubicBezTo>
                          <a:pt x="344" y="85"/>
                          <a:pt x="344" y="85"/>
                          <a:pt x="344" y="85"/>
                        </a:cubicBezTo>
                        <a:cubicBezTo>
                          <a:pt x="346" y="85"/>
                          <a:pt x="346" y="85"/>
                          <a:pt x="346" y="85"/>
                        </a:cubicBezTo>
                        <a:cubicBezTo>
                          <a:pt x="346" y="85"/>
                          <a:pt x="346" y="85"/>
                          <a:pt x="346" y="85"/>
                        </a:cubicBezTo>
                        <a:cubicBezTo>
                          <a:pt x="346" y="84"/>
                          <a:pt x="346" y="84"/>
                          <a:pt x="346" y="84"/>
                        </a:cubicBezTo>
                        <a:cubicBezTo>
                          <a:pt x="346" y="83"/>
                          <a:pt x="346" y="83"/>
                          <a:pt x="346" y="83"/>
                        </a:cubicBezTo>
                        <a:cubicBezTo>
                          <a:pt x="346" y="83"/>
                          <a:pt x="346" y="83"/>
                          <a:pt x="346" y="83"/>
                        </a:cubicBezTo>
                        <a:cubicBezTo>
                          <a:pt x="346" y="83"/>
                          <a:pt x="346" y="83"/>
                          <a:pt x="346" y="83"/>
                        </a:cubicBezTo>
                        <a:cubicBezTo>
                          <a:pt x="345" y="83"/>
                          <a:pt x="345" y="83"/>
                          <a:pt x="345" y="83"/>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3"/>
                          <a:pt x="346" y="83"/>
                          <a:pt x="346" y="83"/>
                        </a:cubicBezTo>
                        <a:cubicBezTo>
                          <a:pt x="347" y="82"/>
                          <a:pt x="347" y="82"/>
                          <a:pt x="347" y="82"/>
                        </a:cubicBezTo>
                        <a:cubicBezTo>
                          <a:pt x="347" y="82"/>
                          <a:pt x="347" y="82"/>
                          <a:pt x="347" y="82"/>
                        </a:cubicBezTo>
                        <a:cubicBezTo>
                          <a:pt x="348" y="82"/>
                          <a:pt x="348" y="82"/>
                          <a:pt x="348" y="82"/>
                        </a:cubicBezTo>
                        <a:cubicBezTo>
                          <a:pt x="348" y="82"/>
                          <a:pt x="348" y="82"/>
                          <a:pt x="348" y="82"/>
                        </a:cubicBezTo>
                        <a:cubicBezTo>
                          <a:pt x="348" y="82"/>
                          <a:pt x="348" y="82"/>
                          <a:pt x="348" y="82"/>
                        </a:cubicBezTo>
                        <a:cubicBezTo>
                          <a:pt x="349" y="82"/>
                          <a:pt x="349" y="82"/>
                          <a:pt x="349" y="82"/>
                        </a:cubicBezTo>
                        <a:cubicBezTo>
                          <a:pt x="349" y="81"/>
                          <a:pt x="349" y="81"/>
                          <a:pt x="349" y="81"/>
                        </a:cubicBezTo>
                        <a:cubicBezTo>
                          <a:pt x="349" y="81"/>
                          <a:pt x="349" y="81"/>
                          <a:pt x="349" y="81"/>
                        </a:cubicBezTo>
                        <a:cubicBezTo>
                          <a:pt x="348" y="80"/>
                          <a:pt x="348" y="80"/>
                          <a:pt x="348" y="80"/>
                        </a:cubicBezTo>
                        <a:cubicBezTo>
                          <a:pt x="348" y="80"/>
                          <a:pt x="348" y="80"/>
                          <a:pt x="348" y="80"/>
                        </a:cubicBezTo>
                        <a:cubicBezTo>
                          <a:pt x="348" y="80"/>
                          <a:pt x="348" y="80"/>
                          <a:pt x="348" y="80"/>
                        </a:cubicBezTo>
                        <a:cubicBezTo>
                          <a:pt x="348" y="80"/>
                          <a:pt x="348" y="80"/>
                          <a:pt x="348" y="80"/>
                        </a:cubicBezTo>
                        <a:cubicBezTo>
                          <a:pt x="347" y="79"/>
                          <a:pt x="347" y="79"/>
                          <a:pt x="347" y="79"/>
                        </a:cubicBezTo>
                        <a:cubicBezTo>
                          <a:pt x="347" y="78"/>
                          <a:pt x="347" y="78"/>
                          <a:pt x="347" y="78"/>
                        </a:cubicBezTo>
                        <a:cubicBezTo>
                          <a:pt x="347" y="78"/>
                          <a:pt x="347" y="78"/>
                          <a:pt x="347" y="78"/>
                        </a:cubicBezTo>
                        <a:cubicBezTo>
                          <a:pt x="346" y="78"/>
                          <a:pt x="346" y="78"/>
                          <a:pt x="346" y="78"/>
                        </a:cubicBezTo>
                        <a:cubicBezTo>
                          <a:pt x="347" y="77"/>
                          <a:pt x="347" y="77"/>
                          <a:pt x="347" y="77"/>
                        </a:cubicBezTo>
                        <a:cubicBezTo>
                          <a:pt x="347" y="77"/>
                          <a:pt x="347" y="77"/>
                          <a:pt x="347" y="77"/>
                        </a:cubicBezTo>
                        <a:cubicBezTo>
                          <a:pt x="347" y="76"/>
                          <a:pt x="347" y="76"/>
                          <a:pt x="347" y="76"/>
                        </a:cubicBezTo>
                        <a:cubicBezTo>
                          <a:pt x="347" y="76"/>
                          <a:pt x="347" y="76"/>
                          <a:pt x="347" y="76"/>
                        </a:cubicBezTo>
                        <a:cubicBezTo>
                          <a:pt x="347" y="76"/>
                          <a:pt x="347" y="76"/>
                          <a:pt x="347" y="76"/>
                        </a:cubicBezTo>
                        <a:cubicBezTo>
                          <a:pt x="348" y="76"/>
                          <a:pt x="348" y="76"/>
                          <a:pt x="348" y="76"/>
                        </a:cubicBezTo>
                        <a:cubicBezTo>
                          <a:pt x="349" y="75"/>
                          <a:pt x="349" y="75"/>
                          <a:pt x="349" y="75"/>
                        </a:cubicBezTo>
                        <a:cubicBezTo>
                          <a:pt x="348" y="75"/>
                          <a:pt x="348" y="75"/>
                          <a:pt x="348" y="75"/>
                        </a:cubicBezTo>
                        <a:cubicBezTo>
                          <a:pt x="348" y="74"/>
                          <a:pt x="348" y="74"/>
                          <a:pt x="348" y="74"/>
                        </a:cubicBezTo>
                        <a:cubicBezTo>
                          <a:pt x="348" y="73"/>
                          <a:pt x="348" y="73"/>
                          <a:pt x="348" y="73"/>
                        </a:cubicBezTo>
                        <a:cubicBezTo>
                          <a:pt x="349" y="73"/>
                          <a:pt x="349" y="73"/>
                          <a:pt x="349" y="73"/>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50" y="71"/>
                          <a:pt x="350" y="71"/>
                          <a:pt x="350" y="71"/>
                        </a:cubicBezTo>
                        <a:cubicBezTo>
                          <a:pt x="350" y="71"/>
                          <a:pt x="350" y="71"/>
                          <a:pt x="350" y="71"/>
                        </a:cubicBezTo>
                        <a:cubicBezTo>
                          <a:pt x="351" y="71"/>
                          <a:pt x="351" y="71"/>
                          <a:pt x="351" y="71"/>
                        </a:cubicBezTo>
                        <a:cubicBezTo>
                          <a:pt x="351" y="71"/>
                          <a:pt x="351" y="71"/>
                          <a:pt x="351" y="71"/>
                        </a:cubicBezTo>
                        <a:cubicBezTo>
                          <a:pt x="351" y="71"/>
                          <a:pt x="351" y="71"/>
                          <a:pt x="351" y="71"/>
                        </a:cubicBezTo>
                        <a:cubicBezTo>
                          <a:pt x="352" y="70"/>
                          <a:pt x="352" y="70"/>
                          <a:pt x="352" y="70"/>
                        </a:cubicBezTo>
                        <a:cubicBezTo>
                          <a:pt x="353" y="70"/>
                          <a:pt x="353" y="70"/>
                          <a:pt x="353" y="70"/>
                        </a:cubicBezTo>
                        <a:cubicBezTo>
                          <a:pt x="355" y="71"/>
                          <a:pt x="355" y="71"/>
                          <a:pt x="355" y="71"/>
                        </a:cubicBezTo>
                        <a:cubicBezTo>
                          <a:pt x="355" y="72"/>
                          <a:pt x="355" y="72"/>
                          <a:pt x="355" y="72"/>
                        </a:cubicBezTo>
                        <a:cubicBezTo>
                          <a:pt x="355" y="72"/>
                          <a:pt x="355" y="72"/>
                          <a:pt x="355" y="72"/>
                        </a:cubicBezTo>
                        <a:cubicBezTo>
                          <a:pt x="355" y="72"/>
                          <a:pt x="355" y="72"/>
                          <a:pt x="355" y="72"/>
                        </a:cubicBezTo>
                        <a:cubicBezTo>
                          <a:pt x="356" y="73"/>
                          <a:pt x="356" y="73"/>
                          <a:pt x="356" y="73"/>
                        </a:cubicBezTo>
                        <a:cubicBezTo>
                          <a:pt x="356" y="73"/>
                          <a:pt x="356" y="73"/>
                          <a:pt x="356" y="73"/>
                        </a:cubicBezTo>
                        <a:cubicBezTo>
                          <a:pt x="356" y="73"/>
                          <a:pt x="356" y="73"/>
                          <a:pt x="356" y="73"/>
                        </a:cubicBezTo>
                        <a:cubicBezTo>
                          <a:pt x="358" y="74"/>
                          <a:pt x="358" y="74"/>
                          <a:pt x="358" y="74"/>
                        </a:cubicBezTo>
                        <a:cubicBezTo>
                          <a:pt x="358" y="74"/>
                          <a:pt x="358" y="74"/>
                          <a:pt x="358" y="74"/>
                        </a:cubicBezTo>
                        <a:cubicBezTo>
                          <a:pt x="359" y="74"/>
                          <a:pt x="359" y="74"/>
                          <a:pt x="359" y="74"/>
                        </a:cubicBezTo>
                        <a:cubicBezTo>
                          <a:pt x="359" y="74"/>
                          <a:pt x="359" y="74"/>
                          <a:pt x="359" y="74"/>
                        </a:cubicBezTo>
                        <a:cubicBezTo>
                          <a:pt x="360" y="74"/>
                          <a:pt x="360" y="74"/>
                          <a:pt x="360" y="74"/>
                        </a:cubicBezTo>
                        <a:cubicBezTo>
                          <a:pt x="362" y="75"/>
                          <a:pt x="362" y="75"/>
                          <a:pt x="362" y="75"/>
                        </a:cubicBezTo>
                        <a:cubicBezTo>
                          <a:pt x="362" y="75"/>
                          <a:pt x="362" y="75"/>
                          <a:pt x="362" y="75"/>
                        </a:cubicBezTo>
                        <a:cubicBezTo>
                          <a:pt x="361" y="75"/>
                          <a:pt x="361" y="75"/>
                          <a:pt x="361" y="75"/>
                        </a:cubicBezTo>
                        <a:cubicBezTo>
                          <a:pt x="361" y="76"/>
                          <a:pt x="361" y="76"/>
                          <a:pt x="361" y="76"/>
                        </a:cubicBezTo>
                        <a:cubicBezTo>
                          <a:pt x="361" y="76"/>
                          <a:pt x="361" y="76"/>
                          <a:pt x="361" y="76"/>
                        </a:cubicBezTo>
                        <a:cubicBezTo>
                          <a:pt x="361" y="76"/>
                          <a:pt x="361" y="76"/>
                          <a:pt x="361" y="76"/>
                        </a:cubicBezTo>
                        <a:cubicBezTo>
                          <a:pt x="360" y="75"/>
                          <a:pt x="360" y="75"/>
                          <a:pt x="360" y="75"/>
                        </a:cubicBezTo>
                        <a:cubicBezTo>
                          <a:pt x="359" y="75"/>
                          <a:pt x="359" y="75"/>
                          <a:pt x="359" y="75"/>
                        </a:cubicBezTo>
                        <a:cubicBezTo>
                          <a:pt x="359" y="76"/>
                          <a:pt x="359" y="76"/>
                          <a:pt x="359" y="76"/>
                        </a:cubicBezTo>
                        <a:cubicBezTo>
                          <a:pt x="359" y="77"/>
                          <a:pt x="359" y="77"/>
                          <a:pt x="359" y="77"/>
                        </a:cubicBezTo>
                        <a:cubicBezTo>
                          <a:pt x="359" y="77"/>
                          <a:pt x="359" y="77"/>
                          <a:pt x="359" y="77"/>
                        </a:cubicBezTo>
                        <a:cubicBezTo>
                          <a:pt x="360" y="77"/>
                          <a:pt x="360" y="77"/>
                          <a:pt x="360" y="77"/>
                        </a:cubicBezTo>
                        <a:cubicBezTo>
                          <a:pt x="362" y="79"/>
                          <a:pt x="362" y="79"/>
                          <a:pt x="362" y="79"/>
                        </a:cubicBezTo>
                        <a:cubicBezTo>
                          <a:pt x="362" y="79"/>
                          <a:pt x="362" y="79"/>
                          <a:pt x="362" y="79"/>
                        </a:cubicBezTo>
                        <a:cubicBezTo>
                          <a:pt x="361" y="80"/>
                          <a:pt x="361" y="80"/>
                          <a:pt x="361" y="80"/>
                        </a:cubicBezTo>
                        <a:cubicBezTo>
                          <a:pt x="360" y="80"/>
                          <a:pt x="360" y="80"/>
                          <a:pt x="360" y="80"/>
                        </a:cubicBezTo>
                        <a:cubicBezTo>
                          <a:pt x="361" y="80"/>
                          <a:pt x="361" y="80"/>
                          <a:pt x="361" y="80"/>
                        </a:cubicBezTo>
                        <a:cubicBezTo>
                          <a:pt x="362" y="81"/>
                          <a:pt x="362" y="81"/>
                          <a:pt x="362" y="81"/>
                        </a:cubicBezTo>
                        <a:cubicBezTo>
                          <a:pt x="362" y="81"/>
                          <a:pt x="362" y="81"/>
                          <a:pt x="362" y="81"/>
                        </a:cubicBezTo>
                        <a:cubicBezTo>
                          <a:pt x="362" y="81"/>
                          <a:pt x="362" y="81"/>
                          <a:pt x="362" y="81"/>
                        </a:cubicBezTo>
                        <a:cubicBezTo>
                          <a:pt x="363" y="81"/>
                          <a:pt x="363" y="81"/>
                          <a:pt x="363" y="81"/>
                        </a:cubicBezTo>
                        <a:cubicBezTo>
                          <a:pt x="365" y="81"/>
                          <a:pt x="365" y="81"/>
                          <a:pt x="365" y="81"/>
                        </a:cubicBezTo>
                        <a:cubicBezTo>
                          <a:pt x="365" y="81"/>
                          <a:pt x="365" y="81"/>
                          <a:pt x="365" y="81"/>
                        </a:cubicBezTo>
                        <a:cubicBezTo>
                          <a:pt x="365" y="82"/>
                          <a:pt x="365" y="82"/>
                          <a:pt x="365" y="82"/>
                        </a:cubicBezTo>
                        <a:cubicBezTo>
                          <a:pt x="365" y="82"/>
                          <a:pt x="365" y="82"/>
                          <a:pt x="365" y="82"/>
                        </a:cubicBezTo>
                        <a:cubicBezTo>
                          <a:pt x="366" y="82"/>
                          <a:pt x="366" y="82"/>
                          <a:pt x="366" y="82"/>
                        </a:cubicBezTo>
                        <a:cubicBezTo>
                          <a:pt x="366" y="82"/>
                          <a:pt x="366" y="82"/>
                          <a:pt x="366" y="82"/>
                        </a:cubicBezTo>
                        <a:cubicBezTo>
                          <a:pt x="365" y="83"/>
                          <a:pt x="365" y="83"/>
                          <a:pt x="365" y="83"/>
                        </a:cubicBezTo>
                        <a:cubicBezTo>
                          <a:pt x="364" y="84"/>
                          <a:pt x="364" y="84"/>
                          <a:pt x="364" y="84"/>
                        </a:cubicBezTo>
                        <a:cubicBezTo>
                          <a:pt x="362" y="84"/>
                          <a:pt x="362" y="84"/>
                          <a:pt x="362" y="84"/>
                        </a:cubicBezTo>
                        <a:cubicBezTo>
                          <a:pt x="362" y="84"/>
                          <a:pt x="362" y="84"/>
                          <a:pt x="362" y="84"/>
                        </a:cubicBezTo>
                        <a:cubicBezTo>
                          <a:pt x="362" y="85"/>
                          <a:pt x="362" y="85"/>
                          <a:pt x="362" y="85"/>
                        </a:cubicBezTo>
                        <a:cubicBezTo>
                          <a:pt x="361" y="85"/>
                          <a:pt x="361" y="85"/>
                          <a:pt x="361" y="85"/>
                        </a:cubicBezTo>
                        <a:cubicBezTo>
                          <a:pt x="360" y="86"/>
                          <a:pt x="360" y="86"/>
                          <a:pt x="360" y="86"/>
                        </a:cubicBezTo>
                        <a:cubicBezTo>
                          <a:pt x="362" y="86"/>
                          <a:pt x="362" y="86"/>
                          <a:pt x="362" y="86"/>
                        </a:cubicBezTo>
                        <a:cubicBezTo>
                          <a:pt x="363" y="86"/>
                          <a:pt x="363" y="86"/>
                          <a:pt x="363" y="86"/>
                        </a:cubicBezTo>
                        <a:cubicBezTo>
                          <a:pt x="364" y="86"/>
                          <a:pt x="364" y="86"/>
                          <a:pt x="364" y="86"/>
                        </a:cubicBezTo>
                        <a:cubicBezTo>
                          <a:pt x="364" y="87"/>
                          <a:pt x="364" y="87"/>
                          <a:pt x="364" y="87"/>
                        </a:cubicBezTo>
                        <a:cubicBezTo>
                          <a:pt x="364" y="87"/>
                          <a:pt x="364" y="87"/>
                          <a:pt x="364" y="87"/>
                        </a:cubicBezTo>
                        <a:cubicBezTo>
                          <a:pt x="364" y="87"/>
                          <a:pt x="364" y="87"/>
                          <a:pt x="364" y="87"/>
                        </a:cubicBezTo>
                        <a:cubicBezTo>
                          <a:pt x="364" y="87"/>
                          <a:pt x="364" y="87"/>
                          <a:pt x="364" y="87"/>
                        </a:cubicBezTo>
                        <a:cubicBezTo>
                          <a:pt x="364" y="88"/>
                          <a:pt x="364" y="88"/>
                          <a:pt x="364" y="88"/>
                        </a:cubicBezTo>
                        <a:cubicBezTo>
                          <a:pt x="364" y="88"/>
                          <a:pt x="364" y="88"/>
                          <a:pt x="364" y="88"/>
                        </a:cubicBezTo>
                        <a:cubicBezTo>
                          <a:pt x="364" y="89"/>
                          <a:pt x="364" y="89"/>
                          <a:pt x="364" y="89"/>
                        </a:cubicBezTo>
                        <a:cubicBezTo>
                          <a:pt x="364" y="89"/>
                          <a:pt x="364" y="89"/>
                          <a:pt x="364" y="89"/>
                        </a:cubicBezTo>
                        <a:cubicBezTo>
                          <a:pt x="363" y="89"/>
                          <a:pt x="363" y="89"/>
                          <a:pt x="363" y="89"/>
                        </a:cubicBezTo>
                        <a:cubicBezTo>
                          <a:pt x="361" y="90"/>
                          <a:pt x="361" y="90"/>
                          <a:pt x="361" y="90"/>
                        </a:cubicBezTo>
                        <a:cubicBezTo>
                          <a:pt x="361" y="90"/>
                          <a:pt x="361" y="90"/>
                          <a:pt x="361" y="90"/>
                        </a:cubicBezTo>
                        <a:cubicBezTo>
                          <a:pt x="360" y="90"/>
                          <a:pt x="360" y="90"/>
                          <a:pt x="360" y="90"/>
                        </a:cubicBezTo>
                        <a:cubicBezTo>
                          <a:pt x="360" y="90"/>
                          <a:pt x="360" y="90"/>
                          <a:pt x="360" y="90"/>
                        </a:cubicBezTo>
                        <a:cubicBezTo>
                          <a:pt x="360" y="90"/>
                          <a:pt x="360" y="90"/>
                          <a:pt x="360" y="90"/>
                        </a:cubicBezTo>
                        <a:cubicBezTo>
                          <a:pt x="359" y="90"/>
                          <a:pt x="359" y="90"/>
                          <a:pt x="359" y="90"/>
                        </a:cubicBezTo>
                        <a:cubicBezTo>
                          <a:pt x="358" y="89"/>
                          <a:pt x="358" y="89"/>
                          <a:pt x="358" y="89"/>
                        </a:cubicBezTo>
                        <a:cubicBezTo>
                          <a:pt x="358" y="89"/>
                          <a:pt x="358" y="89"/>
                          <a:pt x="358" y="89"/>
                        </a:cubicBezTo>
                        <a:cubicBezTo>
                          <a:pt x="358" y="89"/>
                          <a:pt x="358" y="89"/>
                          <a:pt x="358" y="89"/>
                        </a:cubicBezTo>
                        <a:cubicBezTo>
                          <a:pt x="357" y="89"/>
                          <a:pt x="357" y="89"/>
                          <a:pt x="357" y="89"/>
                        </a:cubicBezTo>
                        <a:cubicBezTo>
                          <a:pt x="357" y="88"/>
                          <a:pt x="357" y="88"/>
                          <a:pt x="357" y="88"/>
                        </a:cubicBezTo>
                        <a:cubicBezTo>
                          <a:pt x="357" y="88"/>
                          <a:pt x="357" y="88"/>
                          <a:pt x="357" y="88"/>
                        </a:cubicBezTo>
                        <a:cubicBezTo>
                          <a:pt x="356" y="88"/>
                          <a:pt x="356" y="88"/>
                          <a:pt x="356" y="88"/>
                        </a:cubicBezTo>
                        <a:cubicBezTo>
                          <a:pt x="356" y="88"/>
                          <a:pt x="356" y="88"/>
                          <a:pt x="356" y="88"/>
                        </a:cubicBezTo>
                        <a:cubicBezTo>
                          <a:pt x="355" y="88"/>
                          <a:pt x="355" y="88"/>
                          <a:pt x="355" y="88"/>
                        </a:cubicBezTo>
                        <a:cubicBezTo>
                          <a:pt x="355" y="89"/>
                          <a:pt x="355" y="89"/>
                          <a:pt x="355" y="89"/>
                        </a:cubicBezTo>
                        <a:cubicBezTo>
                          <a:pt x="355" y="90"/>
                          <a:pt x="355" y="90"/>
                          <a:pt x="355" y="90"/>
                        </a:cubicBezTo>
                        <a:cubicBezTo>
                          <a:pt x="355" y="90"/>
                          <a:pt x="355" y="90"/>
                          <a:pt x="355" y="90"/>
                        </a:cubicBezTo>
                        <a:cubicBezTo>
                          <a:pt x="354" y="90"/>
                          <a:pt x="354" y="90"/>
                          <a:pt x="354" y="90"/>
                        </a:cubicBezTo>
                        <a:cubicBezTo>
                          <a:pt x="355" y="91"/>
                          <a:pt x="355" y="91"/>
                          <a:pt x="355" y="91"/>
                        </a:cubicBezTo>
                        <a:cubicBezTo>
                          <a:pt x="356" y="91"/>
                          <a:pt x="356" y="91"/>
                          <a:pt x="356" y="91"/>
                        </a:cubicBezTo>
                        <a:cubicBezTo>
                          <a:pt x="356" y="91"/>
                          <a:pt x="356" y="91"/>
                          <a:pt x="356" y="91"/>
                        </a:cubicBezTo>
                        <a:cubicBezTo>
                          <a:pt x="356" y="92"/>
                          <a:pt x="356" y="92"/>
                          <a:pt x="356" y="92"/>
                        </a:cubicBezTo>
                        <a:cubicBezTo>
                          <a:pt x="356" y="92"/>
                          <a:pt x="356" y="92"/>
                          <a:pt x="356" y="92"/>
                        </a:cubicBezTo>
                        <a:cubicBezTo>
                          <a:pt x="355" y="93"/>
                          <a:pt x="355" y="93"/>
                          <a:pt x="355" y="93"/>
                        </a:cubicBezTo>
                        <a:cubicBezTo>
                          <a:pt x="356" y="93"/>
                          <a:pt x="356" y="93"/>
                          <a:pt x="356" y="93"/>
                        </a:cubicBezTo>
                        <a:cubicBezTo>
                          <a:pt x="356" y="93"/>
                          <a:pt x="356" y="93"/>
                          <a:pt x="356" y="93"/>
                        </a:cubicBezTo>
                        <a:cubicBezTo>
                          <a:pt x="356" y="94"/>
                          <a:pt x="356" y="94"/>
                          <a:pt x="356" y="94"/>
                        </a:cubicBezTo>
                        <a:cubicBezTo>
                          <a:pt x="356" y="94"/>
                          <a:pt x="356" y="94"/>
                          <a:pt x="356" y="94"/>
                        </a:cubicBezTo>
                        <a:cubicBezTo>
                          <a:pt x="356" y="94"/>
                          <a:pt x="356" y="94"/>
                          <a:pt x="356" y="94"/>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5" y="96"/>
                          <a:pt x="355" y="96"/>
                          <a:pt x="355" y="96"/>
                        </a:cubicBezTo>
                        <a:cubicBezTo>
                          <a:pt x="355" y="97"/>
                          <a:pt x="355" y="97"/>
                          <a:pt x="355" y="97"/>
                        </a:cubicBezTo>
                        <a:cubicBezTo>
                          <a:pt x="355" y="97"/>
                          <a:pt x="355" y="97"/>
                          <a:pt x="355" y="97"/>
                        </a:cubicBezTo>
                        <a:cubicBezTo>
                          <a:pt x="355" y="98"/>
                          <a:pt x="355" y="98"/>
                          <a:pt x="355" y="98"/>
                        </a:cubicBezTo>
                        <a:cubicBezTo>
                          <a:pt x="355" y="98"/>
                          <a:pt x="355" y="98"/>
                          <a:pt x="355" y="98"/>
                        </a:cubicBezTo>
                        <a:cubicBezTo>
                          <a:pt x="355" y="98"/>
                          <a:pt x="355" y="98"/>
                          <a:pt x="355" y="98"/>
                        </a:cubicBezTo>
                        <a:cubicBezTo>
                          <a:pt x="357" y="99"/>
                          <a:pt x="357" y="99"/>
                          <a:pt x="357" y="99"/>
                        </a:cubicBezTo>
                        <a:cubicBezTo>
                          <a:pt x="357" y="100"/>
                          <a:pt x="357" y="100"/>
                          <a:pt x="357" y="100"/>
                        </a:cubicBezTo>
                        <a:cubicBezTo>
                          <a:pt x="356" y="100"/>
                          <a:pt x="356" y="100"/>
                          <a:pt x="356" y="100"/>
                        </a:cubicBezTo>
                        <a:cubicBezTo>
                          <a:pt x="357" y="100"/>
                          <a:pt x="357" y="100"/>
                          <a:pt x="357" y="100"/>
                        </a:cubicBezTo>
                        <a:cubicBezTo>
                          <a:pt x="358" y="103"/>
                          <a:pt x="358" y="103"/>
                          <a:pt x="358" y="103"/>
                        </a:cubicBezTo>
                        <a:cubicBezTo>
                          <a:pt x="358" y="104"/>
                          <a:pt x="358" y="104"/>
                          <a:pt x="358" y="104"/>
                        </a:cubicBezTo>
                        <a:cubicBezTo>
                          <a:pt x="357" y="104"/>
                          <a:pt x="357" y="104"/>
                          <a:pt x="357" y="104"/>
                        </a:cubicBezTo>
                        <a:cubicBezTo>
                          <a:pt x="357" y="104"/>
                          <a:pt x="357" y="104"/>
                          <a:pt x="357" y="104"/>
                        </a:cubicBezTo>
                        <a:cubicBezTo>
                          <a:pt x="357" y="104"/>
                          <a:pt x="357" y="104"/>
                          <a:pt x="357" y="104"/>
                        </a:cubicBezTo>
                        <a:cubicBezTo>
                          <a:pt x="357" y="105"/>
                          <a:pt x="357" y="105"/>
                          <a:pt x="357" y="105"/>
                        </a:cubicBezTo>
                        <a:cubicBezTo>
                          <a:pt x="356" y="106"/>
                          <a:pt x="356" y="106"/>
                          <a:pt x="356" y="106"/>
                        </a:cubicBezTo>
                        <a:cubicBezTo>
                          <a:pt x="355" y="107"/>
                          <a:pt x="355" y="107"/>
                          <a:pt x="355" y="107"/>
                        </a:cubicBezTo>
                        <a:cubicBezTo>
                          <a:pt x="355" y="107"/>
                          <a:pt x="355" y="107"/>
                          <a:pt x="355" y="107"/>
                        </a:cubicBezTo>
                        <a:cubicBezTo>
                          <a:pt x="356" y="108"/>
                          <a:pt x="356" y="108"/>
                          <a:pt x="356" y="108"/>
                        </a:cubicBezTo>
                        <a:cubicBezTo>
                          <a:pt x="355" y="108"/>
                          <a:pt x="355" y="108"/>
                          <a:pt x="355" y="108"/>
                        </a:cubicBezTo>
                        <a:cubicBezTo>
                          <a:pt x="355" y="108"/>
                          <a:pt x="355" y="108"/>
                          <a:pt x="355" y="108"/>
                        </a:cubicBezTo>
                        <a:cubicBezTo>
                          <a:pt x="355" y="108"/>
                          <a:pt x="355" y="108"/>
                          <a:pt x="355" y="108"/>
                        </a:cubicBezTo>
                        <a:cubicBezTo>
                          <a:pt x="354" y="108"/>
                          <a:pt x="354" y="108"/>
                          <a:pt x="354" y="108"/>
                        </a:cubicBezTo>
                        <a:cubicBezTo>
                          <a:pt x="353" y="108"/>
                          <a:pt x="353" y="108"/>
                          <a:pt x="353" y="108"/>
                        </a:cubicBezTo>
                        <a:cubicBezTo>
                          <a:pt x="352" y="108"/>
                          <a:pt x="352" y="108"/>
                          <a:pt x="352" y="108"/>
                        </a:cubicBezTo>
                        <a:cubicBezTo>
                          <a:pt x="352" y="108"/>
                          <a:pt x="352" y="108"/>
                          <a:pt x="352" y="108"/>
                        </a:cubicBezTo>
                        <a:cubicBezTo>
                          <a:pt x="351" y="109"/>
                          <a:pt x="351" y="109"/>
                          <a:pt x="351" y="109"/>
                        </a:cubicBezTo>
                        <a:cubicBezTo>
                          <a:pt x="351" y="109"/>
                          <a:pt x="351" y="109"/>
                          <a:pt x="351" y="109"/>
                        </a:cubicBezTo>
                        <a:cubicBezTo>
                          <a:pt x="351" y="109"/>
                          <a:pt x="351" y="109"/>
                          <a:pt x="351" y="109"/>
                        </a:cubicBezTo>
                        <a:cubicBezTo>
                          <a:pt x="351" y="110"/>
                          <a:pt x="351" y="110"/>
                          <a:pt x="351" y="110"/>
                        </a:cubicBezTo>
                        <a:cubicBezTo>
                          <a:pt x="350" y="111"/>
                          <a:pt x="350" y="111"/>
                          <a:pt x="350" y="111"/>
                        </a:cubicBezTo>
                        <a:cubicBezTo>
                          <a:pt x="350" y="111"/>
                          <a:pt x="350" y="111"/>
                          <a:pt x="350" y="111"/>
                        </a:cubicBezTo>
                        <a:cubicBezTo>
                          <a:pt x="350" y="111"/>
                          <a:pt x="350" y="111"/>
                          <a:pt x="350" y="111"/>
                        </a:cubicBezTo>
                        <a:cubicBezTo>
                          <a:pt x="349" y="111"/>
                          <a:pt x="349" y="111"/>
                          <a:pt x="349" y="111"/>
                        </a:cubicBezTo>
                        <a:cubicBezTo>
                          <a:pt x="349" y="111"/>
                          <a:pt x="349" y="111"/>
                          <a:pt x="349" y="111"/>
                        </a:cubicBezTo>
                        <a:cubicBezTo>
                          <a:pt x="348" y="111"/>
                          <a:pt x="348" y="111"/>
                          <a:pt x="348" y="111"/>
                        </a:cubicBezTo>
                        <a:cubicBezTo>
                          <a:pt x="348" y="112"/>
                          <a:pt x="348" y="112"/>
                          <a:pt x="348" y="112"/>
                        </a:cubicBezTo>
                        <a:cubicBezTo>
                          <a:pt x="347" y="113"/>
                          <a:pt x="347" y="113"/>
                          <a:pt x="347" y="113"/>
                        </a:cubicBezTo>
                        <a:cubicBezTo>
                          <a:pt x="346" y="113"/>
                          <a:pt x="346" y="113"/>
                          <a:pt x="346" y="113"/>
                        </a:cubicBezTo>
                        <a:cubicBezTo>
                          <a:pt x="346" y="113"/>
                          <a:pt x="346" y="113"/>
                          <a:pt x="346" y="113"/>
                        </a:cubicBezTo>
                        <a:cubicBezTo>
                          <a:pt x="346" y="113"/>
                          <a:pt x="346" y="113"/>
                          <a:pt x="346" y="113"/>
                        </a:cubicBezTo>
                        <a:cubicBezTo>
                          <a:pt x="345" y="113"/>
                          <a:pt x="345" y="113"/>
                          <a:pt x="345" y="113"/>
                        </a:cubicBezTo>
                        <a:cubicBezTo>
                          <a:pt x="345" y="113"/>
                          <a:pt x="345" y="113"/>
                          <a:pt x="345" y="113"/>
                        </a:cubicBezTo>
                        <a:cubicBezTo>
                          <a:pt x="345" y="113"/>
                          <a:pt x="345" y="113"/>
                          <a:pt x="345" y="113"/>
                        </a:cubicBezTo>
                        <a:cubicBezTo>
                          <a:pt x="344" y="114"/>
                          <a:pt x="344" y="114"/>
                          <a:pt x="344" y="114"/>
                        </a:cubicBezTo>
                        <a:cubicBezTo>
                          <a:pt x="342" y="115"/>
                          <a:pt x="342" y="115"/>
                          <a:pt x="342" y="115"/>
                        </a:cubicBezTo>
                        <a:cubicBezTo>
                          <a:pt x="342" y="115"/>
                          <a:pt x="342" y="115"/>
                          <a:pt x="342" y="115"/>
                        </a:cubicBezTo>
                        <a:cubicBezTo>
                          <a:pt x="342" y="115"/>
                          <a:pt x="342" y="115"/>
                          <a:pt x="342" y="115"/>
                        </a:cubicBezTo>
                        <a:cubicBezTo>
                          <a:pt x="342" y="115"/>
                          <a:pt x="342" y="115"/>
                          <a:pt x="342" y="115"/>
                        </a:cubicBezTo>
                        <a:cubicBezTo>
                          <a:pt x="342" y="114"/>
                          <a:pt x="342" y="114"/>
                          <a:pt x="342" y="114"/>
                        </a:cubicBezTo>
                        <a:cubicBezTo>
                          <a:pt x="341" y="113"/>
                          <a:pt x="341" y="113"/>
                          <a:pt x="341" y="113"/>
                        </a:cubicBezTo>
                        <a:cubicBezTo>
                          <a:pt x="341" y="113"/>
                          <a:pt x="341" y="113"/>
                          <a:pt x="341" y="113"/>
                        </a:cubicBezTo>
                        <a:cubicBezTo>
                          <a:pt x="341" y="113"/>
                          <a:pt x="341" y="113"/>
                          <a:pt x="341" y="113"/>
                        </a:cubicBezTo>
                        <a:cubicBezTo>
                          <a:pt x="341" y="112"/>
                          <a:pt x="341" y="112"/>
                          <a:pt x="341" y="112"/>
                        </a:cubicBezTo>
                        <a:cubicBezTo>
                          <a:pt x="341" y="112"/>
                          <a:pt x="341" y="112"/>
                          <a:pt x="341" y="112"/>
                        </a:cubicBezTo>
                        <a:cubicBezTo>
                          <a:pt x="341" y="112"/>
                          <a:pt x="341" y="112"/>
                          <a:pt x="341" y="112"/>
                        </a:cubicBezTo>
                        <a:cubicBezTo>
                          <a:pt x="341" y="111"/>
                          <a:pt x="341" y="111"/>
                          <a:pt x="341" y="111"/>
                        </a:cubicBezTo>
                        <a:cubicBezTo>
                          <a:pt x="341" y="111"/>
                          <a:pt x="341" y="111"/>
                          <a:pt x="341" y="111"/>
                        </a:cubicBezTo>
                        <a:cubicBezTo>
                          <a:pt x="341" y="110"/>
                          <a:pt x="341" y="110"/>
                          <a:pt x="341" y="110"/>
                        </a:cubicBezTo>
                        <a:cubicBezTo>
                          <a:pt x="342" y="109"/>
                          <a:pt x="342" y="109"/>
                          <a:pt x="342" y="109"/>
                        </a:cubicBezTo>
                        <a:cubicBezTo>
                          <a:pt x="344" y="105"/>
                          <a:pt x="344" y="105"/>
                          <a:pt x="344" y="105"/>
                        </a:cubicBezTo>
                        <a:cubicBezTo>
                          <a:pt x="341" y="108"/>
                          <a:pt x="341" y="108"/>
                          <a:pt x="341" y="108"/>
                        </a:cubicBezTo>
                        <a:cubicBezTo>
                          <a:pt x="341" y="109"/>
                          <a:pt x="341" y="109"/>
                          <a:pt x="341" y="109"/>
                        </a:cubicBezTo>
                        <a:cubicBezTo>
                          <a:pt x="340" y="107"/>
                          <a:pt x="340" y="107"/>
                          <a:pt x="340" y="107"/>
                        </a:cubicBezTo>
                        <a:cubicBezTo>
                          <a:pt x="340" y="107"/>
                          <a:pt x="340" y="107"/>
                          <a:pt x="340" y="107"/>
                        </a:cubicBezTo>
                        <a:cubicBezTo>
                          <a:pt x="340" y="107"/>
                          <a:pt x="340" y="107"/>
                          <a:pt x="340" y="107"/>
                        </a:cubicBezTo>
                        <a:cubicBezTo>
                          <a:pt x="340" y="106"/>
                          <a:pt x="340" y="106"/>
                          <a:pt x="340" y="106"/>
                        </a:cubicBezTo>
                        <a:cubicBezTo>
                          <a:pt x="339" y="105"/>
                          <a:pt x="339" y="105"/>
                          <a:pt x="339" y="105"/>
                        </a:cubicBezTo>
                        <a:cubicBezTo>
                          <a:pt x="339" y="105"/>
                          <a:pt x="339" y="105"/>
                          <a:pt x="339" y="105"/>
                        </a:cubicBezTo>
                        <a:cubicBezTo>
                          <a:pt x="338" y="105"/>
                          <a:pt x="338" y="105"/>
                          <a:pt x="338" y="105"/>
                        </a:cubicBezTo>
                        <a:cubicBezTo>
                          <a:pt x="338" y="106"/>
                          <a:pt x="338" y="106"/>
                          <a:pt x="338" y="106"/>
                        </a:cubicBezTo>
                        <a:cubicBezTo>
                          <a:pt x="337" y="106"/>
                          <a:pt x="337" y="106"/>
                          <a:pt x="337" y="106"/>
                        </a:cubicBezTo>
                        <a:cubicBezTo>
                          <a:pt x="337" y="105"/>
                          <a:pt x="337" y="105"/>
                          <a:pt x="337" y="105"/>
                        </a:cubicBezTo>
                        <a:cubicBezTo>
                          <a:pt x="337" y="105"/>
                          <a:pt x="337" y="105"/>
                          <a:pt x="337" y="105"/>
                        </a:cubicBezTo>
                        <a:cubicBezTo>
                          <a:pt x="336" y="106"/>
                          <a:pt x="336" y="106"/>
                          <a:pt x="336" y="106"/>
                        </a:cubicBezTo>
                        <a:cubicBezTo>
                          <a:pt x="336" y="106"/>
                          <a:pt x="336" y="106"/>
                          <a:pt x="336" y="106"/>
                        </a:cubicBezTo>
                        <a:cubicBezTo>
                          <a:pt x="336" y="106"/>
                          <a:pt x="336" y="106"/>
                          <a:pt x="336" y="106"/>
                        </a:cubicBezTo>
                        <a:cubicBezTo>
                          <a:pt x="334" y="108"/>
                          <a:pt x="334" y="108"/>
                          <a:pt x="334" y="108"/>
                        </a:cubicBezTo>
                        <a:cubicBezTo>
                          <a:pt x="334" y="108"/>
                          <a:pt x="334" y="108"/>
                          <a:pt x="334" y="108"/>
                        </a:cubicBezTo>
                        <a:cubicBezTo>
                          <a:pt x="335" y="108"/>
                          <a:pt x="335" y="108"/>
                          <a:pt x="335" y="108"/>
                        </a:cubicBezTo>
                        <a:cubicBezTo>
                          <a:pt x="335" y="108"/>
                          <a:pt x="335" y="108"/>
                          <a:pt x="335" y="108"/>
                        </a:cubicBezTo>
                        <a:cubicBezTo>
                          <a:pt x="336" y="108"/>
                          <a:pt x="336" y="108"/>
                          <a:pt x="336" y="108"/>
                        </a:cubicBezTo>
                        <a:cubicBezTo>
                          <a:pt x="336" y="108"/>
                          <a:pt x="336" y="108"/>
                          <a:pt x="336" y="108"/>
                        </a:cubicBezTo>
                        <a:cubicBezTo>
                          <a:pt x="337" y="107"/>
                          <a:pt x="337" y="107"/>
                          <a:pt x="337" y="107"/>
                        </a:cubicBezTo>
                        <a:cubicBezTo>
                          <a:pt x="337" y="107"/>
                          <a:pt x="337" y="107"/>
                          <a:pt x="337" y="107"/>
                        </a:cubicBezTo>
                        <a:cubicBezTo>
                          <a:pt x="337" y="108"/>
                          <a:pt x="337" y="108"/>
                          <a:pt x="337" y="108"/>
                        </a:cubicBezTo>
                        <a:cubicBezTo>
                          <a:pt x="337" y="109"/>
                          <a:pt x="337" y="109"/>
                          <a:pt x="337" y="109"/>
                        </a:cubicBezTo>
                        <a:cubicBezTo>
                          <a:pt x="337" y="109"/>
                          <a:pt x="337" y="109"/>
                          <a:pt x="337" y="109"/>
                        </a:cubicBezTo>
                        <a:cubicBezTo>
                          <a:pt x="338" y="109"/>
                          <a:pt x="338" y="109"/>
                          <a:pt x="338" y="109"/>
                        </a:cubicBezTo>
                        <a:cubicBezTo>
                          <a:pt x="339" y="111"/>
                          <a:pt x="339" y="111"/>
                          <a:pt x="339" y="111"/>
                        </a:cubicBezTo>
                        <a:cubicBezTo>
                          <a:pt x="339" y="112"/>
                          <a:pt x="339" y="112"/>
                          <a:pt x="339" y="112"/>
                        </a:cubicBezTo>
                        <a:cubicBezTo>
                          <a:pt x="339" y="113"/>
                          <a:pt x="339" y="113"/>
                          <a:pt x="339" y="113"/>
                        </a:cubicBezTo>
                        <a:cubicBezTo>
                          <a:pt x="339" y="113"/>
                          <a:pt x="339" y="113"/>
                          <a:pt x="339" y="113"/>
                        </a:cubicBezTo>
                        <a:cubicBezTo>
                          <a:pt x="339" y="113"/>
                          <a:pt x="339" y="113"/>
                          <a:pt x="339" y="113"/>
                        </a:cubicBezTo>
                        <a:cubicBezTo>
                          <a:pt x="339" y="114"/>
                          <a:pt x="339" y="114"/>
                          <a:pt x="339" y="114"/>
                        </a:cubicBezTo>
                        <a:cubicBezTo>
                          <a:pt x="339" y="115"/>
                          <a:pt x="339" y="115"/>
                          <a:pt x="339" y="115"/>
                        </a:cubicBezTo>
                        <a:cubicBezTo>
                          <a:pt x="339" y="115"/>
                          <a:pt x="339" y="115"/>
                          <a:pt x="339" y="115"/>
                        </a:cubicBezTo>
                        <a:cubicBezTo>
                          <a:pt x="339" y="116"/>
                          <a:pt x="339" y="116"/>
                          <a:pt x="339" y="116"/>
                        </a:cubicBezTo>
                        <a:cubicBezTo>
                          <a:pt x="339" y="116"/>
                          <a:pt x="339" y="116"/>
                          <a:pt x="339" y="116"/>
                        </a:cubicBezTo>
                        <a:cubicBezTo>
                          <a:pt x="339" y="116"/>
                          <a:pt x="339" y="116"/>
                          <a:pt x="339" y="116"/>
                        </a:cubicBezTo>
                        <a:cubicBezTo>
                          <a:pt x="339" y="116"/>
                          <a:pt x="339" y="116"/>
                          <a:pt x="339" y="116"/>
                        </a:cubicBezTo>
                        <a:cubicBezTo>
                          <a:pt x="338" y="115"/>
                          <a:pt x="338" y="115"/>
                          <a:pt x="338" y="115"/>
                        </a:cubicBezTo>
                        <a:cubicBezTo>
                          <a:pt x="337" y="114"/>
                          <a:pt x="337" y="114"/>
                          <a:pt x="337" y="114"/>
                        </a:cubicBezTo>
                        <a:cubicBezTo>
                          <a:pt x="337" y="114"/>
                          <a:pt x="337" y="114"/>
                          <a:pt x="337" y="114"/>
                        </a:cubicBezTo>
                        <a:cubicBezTo>
                          <a:pt x="337" y="114"/>
                          <a:pt x="337" y="114"/>
                          <a:pt x="337" y="114"/>
                        </a:cubicBezTo>
                        <a:cubicBezTo>
                          <a:pt x="337" y="113"/>
                          <a:pt x="337" y="113"/>
                          <a:pt x="337" y="113"/>
                        </a:cubicBezTo>
                        <a:cubicBezTo>
                          <a:pt x="336" y="113"/>
                          <a:pt x="336" y="113"/>
                          <a:pt x="336" y="113"/>
                        </a:cubicBezTo>
                        <a:cubicBezTo>
                          <a:pt x="336" y="112"/>
                          <a:pt x="336" y="112"/>
                          <a:pt x="336" y="112"/>
                        </a:cubicBezTo>
                        <a:cubicBezTo>
                          <a:pt x="335" y="112"/>
                          <a:pt x="335" y="112"/>
                          <a:pt x="335" y="112"/>
                        </a:cubicBezTo>
                        <a:cubicBezTo>
                          <a:pt x="335" y="113"/>
                          <a:pt x="335" y="113"/>
                          <a:pt x="335" y="113"/>
                        </a:cubicBezTo>
                        <a:cubicBezTo>
                          <a:pt x="334" y="114"/>
                          <a:pt x="334" y="114"/>
                          <a:pt x="334" y="114"/>
                        </a:cubicBezTo>
                        <a:cubicBezTo>
                          <a:pt x="335" y="114"/>
                          <a:pt x="335" y="114"/>
                          <a:pt x="335" y="114"/>
                        </a:cubicBezTo>
                        <a:cubicBezTo>
                          <a:pt x="336" y="115"/>
                          <a:pt x="336" y="115"/>
                          <a:pt x="336" y="115"/>
                        </a:cubicBezTo>
                        <a:cubicBezTo>
                          <a:pt x="336" y="115"/>
                          <a:pt x="336" y="115"/>
                          <a:pt x="336" y="115"/>
                        </a:cubicBezTo>
                        <a:cubicBezTo>
                          <a:pt x="335" y="115"/>
                          <a:pt x="335" y="115"/>
                          <a:pt x="335" y="115"/>
                        </a:cubicBezTo>
                        <a:cubicBezTo>
                          <a:pt x="335" y="115"/>
                          <a:pt x="335" y="115"/>
                          <a:pt x="335" y="115"/>
                        </a:cubicBezTo>
                        <a:cubicBezTo>
                          <a:pt x="335" y="115"/>
                          <a:pt x="335" y="115"/>
                          <a:pt x="335" y="115"/>
                        </a:cubicBezTo>
                        <a:cubicBezTo>
                          <a:pt x="334" y="114"/>
                          <a:pt x="334" y="114"/>
                          <a:pt x="334" y="114"/>
                        </a:cubicBezTo>
                        <a:cubicBezTo>
                          <a:pt x="334" y="114"/>
                          <a:pt x="334" y="114"/>
                          <a:pt x="334" y="114"/>
                        </a:cubicBezTo>
                        <a:cubicBezTo>
                          <a:pt x="334" y="114"/>
                          <a:pt x="334" y="114"/>
                          <a:pt x="334" y="114"/>
                        </a:cubicBezTo>
                        <a:cubicBezTo>
                          <a:pt x="333" y="114"/>
                          <a:pt x="333" y="114"/>
                          <a:pt x="333" y="114"/>
                        </a:cubicBezTo>
                        <a:cubicBezTo>
                          <a:pt x="333" y="114"/>
                          <a:pt x="333" y="114"/>
                          <a:pt x="333" y="114"/>
                        </a:cubicBezTo>
                        <a:cubicBezTo>
                          <a:pt x="333" y="114"/>
                          <a:pt x="333" y="114"/>
                          <a:pt x="333" y="114"/>
                        </a:cubicBezTo>
                        <a:cubicBezTo>
                          <a:pt x="334" y="112"/>
                          <a:pt x="334" y="112"/>
                          <a:pt x="334" y="112"/>
                        </a:cubicBezTo>
                        <a:cubicBezTo>
                          <a:pt x="334" y="112"/>
                          <a:pt x="334" y="112"/>
                          <a:pt x="334" y="112"/>
                        </a:cubicBezTo>
                        <a:cubicBezTo>
                          <a:pt x="334" y="111"/>
                          <a:pt x="334" y="111"/>
                          <a:pt x="334" y="111"/>
                        </a:cubicBezTo>
                        <a:cubicBezTo>
                          <a:pt x="334" y="111"/>
                          <a:pt x="334" y="111"/>
                          <a:pt x="334" y="111"/>
                        </a:cubicBezTo>
                        <a:cubicBezTo>
                          <a:pt x="333" y="111"/>
                          <a:pt x="333" y="111"/>
                          <a:pt x="333" y="111"/>
                        </a:cubicBezTo>
                        <a:cubicBezTo>
                          <a:pt x="333" y="111"/>
                          <a:pt x="333" y="111"/>
                          <a:pt x="333" y="111"/>
                        </a:cubicBezTo>
                        <a:cubicBezTo>
                          <a:pt x="333" y="110"/>
                          <a:pt x="333" y="110"/>
                          <a:pt x="333" y="110"/>
                        </a:cubicBezTo>
                        <a:cubicBezTo>
                          <a:pt x="332" y="110"/>
                          <a:pt x="332" y="110"/>
                          <a:pt x="332" y="110"/>
                        </a:cubicBezTo>
                        <a:cubicBezTo>
                          <a:pt x="331" y="111"/>
                          <a:pt x="331" y="111"/>
                          <a:pt x="331" y="111"/>
                        </a:cubicBezTo>
                        <a:cubicBezTo>
                          <a:pt x="330" y="111"/>
                          <a:pt x="330" y="111"/>
                          <a:pt x="330" y="111"/>
                        </a:cubicBezTo>
                        <a:cubicBezTo>
                          <a:pt x="329" y="110"/>
                          <a:pt x="329" y="110"/>
                          <a:pt x="329" y="110"/>
                        </a:cubicBezTo>
                        <a:cubicBezTo>
                          <a:pt x="328" y="110"/>
                          <a:pt x="328" y="110"/>
                          <a:pt x="328" y="110"/>
                        </a:cubicBezTo>
                        <a:cubicBezTo>
                          <a:pt x="328" y="110"/>
                          <a:pt x="328" y="110"/>
                          <a:pt x="328" y="110"/>
                        </a:cubicBezTo>
                        <a:cubicBezTo>
                          <a:pt x="327" y="110"/>
                          <a:pt x="327" y="110"/>
                          <a:pt x="327" y="110"/>
                        </a:cubicBezTo>
                        <a:cubicBezTo>
                          <a:pt x="326" y="110"/>
                          <a:pt x="326" y="110"/>
                          <a:pt x="326" y="110"/>
                        </a:cubicBezTo>
                        <a:cubicBezTo>
                          <a:pt x="326" y="109"/>
                          <a:pt x="326" y="109"/>
                          <a:pt x="326" y="109"/>
                        </a:cubicBezTo>
                        <a:cubicBezTo>
                          <a:pt x="325" y="110"/>
                          <a:pt x="325" y="110"/>
                          <a:pt x="325" y="110"/>
                        </a:cubicBezTo>
                        <a:cubicBezTo>
                          <a:pt x="325" y="111"/>
                          <a:pt x="325" y="111"/>
                          <a:pt x="325" y="111"/>
                        </a:cubicBezTo>
                        <a:cubicBezTo>
                          <a:pt x="325" y="111"/>
                          <a:pt x="325" y="111"/>
                          <a:pt x="325" y="111"/>
                        </a:cubicBezTo>
                        <a:cubicBezTo>
                          <a:pt x="325" y="111"/>
                          <a:pt x="325" y="111"/>
                          <a:pt x="325" y="111"/>
                        </a:cubicBezTo>
                        <a:cubicBezTo>
                          <a:pt x="325" y="112"/>
                          <a:pt x="325" y="112"/>
                          <a:pt x="325" y="112"/>
                        </a:cubicBezTo>
                        <a:cubicBezTo>
                          <a:pt x="325" y="112"/>
                          <a:pt x="325" y="112"/>
                          <a:pt x="325" y="112"/>
                        </a:cubicBezTo>
                        <a:cubicBezTo>
                          <a:pt x="325" y="112"/>
                          <a:pt x="325" y="112"/>
                          <a:pt x="325" y="112"/>
                        </a:cubicBezTo>
                        <a:cubicBezTo>
                          <a:pt x="325" y="112"/>
                          <a:pt x="325" y="112"/>
                          <a:pt x="325" y="112"/>
                        </a:cubicBezTo>
                        <a:cubicBezTo>
                          <a:pt x="325" y="113"/>
                          <a:pt x="325" y="113"/>
                          <a:pt x="325" y="113"/>
                        </a:cubicBezTo>
                        <a:cubicBezTo>
                          <a:pt x="325" y="114"/>
                          <a:pt x="325" y="114"/>
                          <a:pt x="325" y="114"/>
                        </a:cubicBezTo>
                        <a:cubicBezTo>
                          <a:pt x="325" y="114"/>
                          <a:pt x="325" y="114"/>
                          <a:pt x="325" y="114"/>
                        </a:cubicBezTo>
                        <a:cubicBezTo>
                          <a:pt x="326" y="115"/>
                          <a:pt x="326" y="115"/>
                          <a:pt x="326" y="115"/>
                        </a:cubicBezTo>
                        <a:cubicBezTo>
                          <a:pt x="326" y="115"/>
                          <a:pt x="326" y="115"/>
                          <a:pt x="326" y="115"/>
                        </a:cubicBezTo>
                        <a:cubicBezTo>
                          <a:pt x="326" y="115"/>
                          <a:pt x="326" y="115"/>
                          <a:pt x="326" y="115"/>
                        </a:cubicBezTo>
                        <a:cubicBezTo>
                          <a:pt x="327" y="115"/>
                          <a:pt x="327" y="115"/>
                          <a:pt x="327" y="115"/>
                        </a:cubicBezTo>
                        <a:cubicBezTo>
                          <a:pt x="328" y="116"/>
                          <a:pt x="328" y="116"/>
                          <a:pt x="328" y="116"/>
                        </a:cubicBezTo>
                        <a:cubicBezTo>
                          <a:pt x="327" y="117"/>
                          <a:pt x="327" y="117"/>
                          <a:pt x="327" y="117"/>
                        </a:cubicBezTo>
                        <a:cubicBezTo>
                          <a:pt x="326" y="117"/>
                          <a:pt x="326" y="117"/>
                          <a:pt x="326" y="117"/>
                        </a:cubicBezTo>
                        <a:cubicBezTo>
                          <a:pt x="326" y="117"/>
                          <a:pt x="326" y="117"/>
                          <a:pt x="326" y="117"/>
                        </a:cubicBezTo>
                        <a:cubicBezTo>
                          <a:pt x="326" y="117"/>
                          <a:pt x="326" y="117"/>
                          <a:pt x="326" y="117"/>
                        </a:cubicBezTo>
                        <a:cubicBezTo>
                          <a:pt x="323" y="119"/>
                          <a:pt x="323" y="119"/>
                          <a:pt x="323" y="119"/>
                        </a:cubicBezTo>
                        <a:cubicBezTo>
                          <a:pt x="323" y="119"/>
                          <a:pt x="323" y="119"/>
                          <a:pt x="323" y="119"/>
                        </a:cubicBezTo>
                        <a:cubicBezTo>
                          <a:pt x="323" y="119"/>
                          <a:pt x="323" y="119"/>
                          <a:pt x="323" y="119"/>
                        </a:cubicBezTo>
                        <a:cubicBezTo>
                          <a:pt x="322" y="121"/>
                          <a:pt x="322" y="121"/>
                          <a:pt x="322" y="121"/>
                        </a:cubicBezTo>
                        <a:cubicBezTo>
                          <a:pt x="321" y="123"/>
                          <a:pt x="321" y="123"/>
                          <a:pt x="321" y="123"/>
                        </a:cubicBezTo>
                        <a:cubicBezTo>
                          <a:pt x="320" y="122"/>
                          <a:pt x="320" y="122"/>
                          <a:pt x="320" y="122"/>
                        </a:cubicBezTo>
                        <a:cubicBezTo>
                          <a:pt x="320" y="122"/>
                          <a:pt x="320" y="122"/>
                          <a:pt x="320" y="122"/>
                        </a:cubicBezTo>
                        <a:cubicBezTo>
                          <a:pt x="320" y="122"/>
                          <a:pt x="320" y="122"/>
                          <a:pt x="320" y="122"/>
                        </a:cubicBezTo>
                        <a:cubicBezTo>
                          <a:pt x="319" y="123"/>
                          <a:pt x="319" y="123"/>
                          <a:pt x="319" y="123"/>
                        </a:cubicBezTo>
                        <a:cubicBezTo>
                          <a:pt x="319" y="123"/>
                          <a:pt x="319" y="123"/>
                          <a:pt x="319" y="123"/>
                        </a:cubicBezTo>
                        <a:cubicBezTo>
                          <a:pt x="319" y="123"/>
                          <a:pt x="319" y="123"/>
                          <a:pt x="319" y="123"/>
                        </a:cubicBezTo>
                        <a:cubicBezTo>
                          <a:pt x="318" y="125"/>
                          <a:pt x="318" y="125"/>
                          <a:pt x="318" y="125"/>
                        </a:cubicBezTo>
                        <a:cubicBezTo>
                          <a:pt x="317" y="125"/>
                          <a:pt x="317" y="125"/>
                          <a:pt x="317" y="125"/>
                        </a:cubicBezTo>
                        <a:cubicBezTo>
                          <a:pt x="314" y="124"/>
                          <a:pt x="314" y="124"/>
                          <a:pt x="314" y="124"/>
                        </a:cubicBezTo>
                        <a:cubicBezTo>
                          <a:pt x="313" y="123"/>
                          <a:pt x="313" y="123"/>
                          <a:pt x="313" y="123"/>
                        </a:cubicBezTo>
                        <a:cubicBezTo>
                          <a:pt x="313" y="122"/>
                          <a:pt x="313" y="122"/>
                          <a:pt x="313" y="122"/>
                        </a:cubicBezTo>
                        <a:cubicBezTo>
                          <a:pt x="313" y="122"/>
                          <a:pt x="313" y="122"/>
                          <a:pt x="313" y="122"/>
                        </a:cubicBezTo>
                        <a:cubicBezTo>
                          <a:pt x="312" y="122"/>
                          <a:pt x="312" y="122"/>
                          <a:pt x="312" y="122"/>
                        </a:cubicBezTo>
                        <a:cubicBezTo>
                          <a:pt x="311" y="121"/>
                          <a:pt x="311" y="121"/>
                          <a:pt x="311" y="121"/>
                        </a:cubicBezTo>
                        <a:cubicBezTo>
                          <a:pt x="311" y="121"/>
                          <a:pt x="311" y="121"/>
                          <a:pt x="311" y="121"/>
                        </a:cubicBezTo>
                        <a:cubicBezTo>
                          <a:pt x="312" y="120"/>
                          <a:pt x="312" y="120"/>
                          <a:pt x="312" y="120"/>
                        </a:cubicBezTo>
                        <a:cubicBezTo>
                          <a:pt x="312" y="120"/>
                          <a:pt x="312" y="120"/>
                          <a:pt x="312" y="120"/>
                        </a:cubicBezTo>
                        <a:cubicBezTo>
                          <a:pt x="312" y="120"/>
                          <a:pt x="312" y="120"/>
                          <a:pt x="312" y="120"/>
                        </a:cubicBezTo>
                        <a:cubicBezTo>
                          <a:pt x="311" y="119"/>
                          <a:pt x="311" y="119"/>
                          <a:pt x="311" y="119"/>
                        </a:cubicBezTo>
                        <a:cubicBezTo>
                          <a:pt x="311" y="119"/>
                          <a:pt x="311" y="119"/>
                          <a:pt x="311" y="119"/>
                        </a:cubicBezTo>
                        <a:cubicBezTo>
                          <a:pt x="311" y="119"/>
                          <a:pt x="311" y="119"/>
                          <a:pt x="311" y="119"/>
                        </a:cubicBezTo>
                        <a:cubicBezTo>
                          <a:pt x="310" y="119"/>
                          <a:pt x="310" y="119"/>
                          <a:pt x="310" y="119"/>
                        </a:cubicBezTo>
                        <a:cubicBezTo>
                          <a:pt x="309" y="116"/>
                          <a:pt x="309" y="116"/>
                          <a:pt x="309" y="116"/>
                        </a:cubicBezTo>
                        <a:cubicBezTo>
                          <a:pt x="309" y="116"/>
                          <a:pt x="309" y="116"/>
                          <a:pt x="309" y="116"/>
                        </a:cubicBezTo>
                        <a:cubicBezTo>
                          <a:pt x="309" y="116"/>
                          <a:pt x="309" y="116"/>
                          <a:pt x="309" y="116"/>
                        </a:cubicBezTo>
                        <a:cubicBezTo>
                          <a:pt x="307" y="115"/>
                          <a:pt x="307" y="115"/>
                          <a:pt x="307" y="115"/>
                        </a:cubicBezTo>
                        <a:cubicBezTo>
                          <a:pt x="307" y="115"/>
                          <a:pt x="307" y="115"/>
                          <a:pt x="307" y="115"/>
                        </a:cubicBezTo>
                        <a:cubicBezTo>
                          <a:pt x="307" y="115"/>
                          <a:pt x="307" y="115"/>
                          <a:pt x="307" y="115"/>
                        </a:cubicBezTo>
                        <a:cubicBezTo>
                          <a:pt x="304" y="115"/>
                          <a:pt x="304" y="115"/>
                          <a:pt x="304" y="115"/>
                        </a:cubicBezTo>
                        <a:cubicBezTo>
                          <a:pt x="303" y="114"/>
                          <a:pt x="303" y="114"/>
                          <a:pt x="303" y="114"/>
                        </a:cubicBezTo>
                        <a:cubicBezTo>
                          <a:pt x="303" y="114"/>
                          <a:pt x="303" y="114"/>
                          <a:pt x="303" y="114"/>
                        </a:cubicBezTo>
                        <a:cubicBezTo>
                          <a:pt x="302" y="114"/>
                          <a:pt x="302" y="114"/>
                          <a:pt x="302" y="114"/>
                        </a:cubicBezTo>
                        <a:cubicBezTo>
                          <a:pt x="300" y="114"/>
                          <a:pt x="300" y="114"/>
                          <a:pt x="300" y="114"/>
                        </a:cubicBezTo>
                        <a:cubicBezTo>
                          <a:pt x="298" y="113"/>
                          <a:pt x="298" y="113"/>
                          <a:pt x="298" y="113"/>
                        </a:cubicBezTo>
                        <a:cubicBezTo>
                          <a:pt x="298" y="113"/>
                          <a:pt x="298" y="113"/>
                          <a:pt x="298" y="113"/>
                        </a:cubicBezTo>
                        <a:cubicBezTo>
                          <a:pt x="298" y="114"/>
                          <a:pt x="298" y="114"/>
                          <a:pt x="298" y="114"/>
                        </a:cubicBezTo>
                        <a:cubicBezTo>
                          <a:pt x="298" y="115"/>
                          <a:pt x="298" y="115"/>
                          <a:pt x="298" y="115"/>
                        </a:cubicBezTo>
                        <a:cubicBezTo>
                          <a:pt x="298" y="115"/>
                          <a:pt x="298" y="115"/>
                          <a:pt x="298" y="115"/>
                        </a:cubicBezTo>
                        <a:cubicBezTo>
                          <a:pt x="298" y="115"/>
                          <a:pt x="298" y="115"/>
                          <a:pt x="298" y="115"/>
                        </a:cubicBezTo>
                        <a:cubicBezTo>
                          <a:pt x="299" y="116"/>
                          <a:pt x="299" y="116"/>
                          <a:pt x="299" y="116"/>
                        </a:cubicBezTo>
                        <a:cubicBezTo>
                          <a:pt x="299" y="116"/>
                          <a:pt x="299" y="116"/>
                          <a:pt x="299" y="116"/>
                        </a:cubicBezTo>
                        <a:cubicBezTo>
                          <a:pt x="299" y="116"/>
                          <a:pt x="299" y="116"/>
                          <a:pt x="299" y="116"/>
                        </a:cubicBezTo>
                        <a:cubicBezTo>
                          <a:pt x="300" y="115"/>
                          <a:pt x="300" y="115"/>
                          <a:pt x="300" y="115"/>
                        </a:cubicBezTo>
                        <a:cubicBezTo>
                          <a:pt x="300" y="115"/>
                          <a:pt x="300" y="115"/>
                          <a:pt x="300" y="115"/>
                        </a:cubicBezTo>
                        <a:cubicBezTo>
                          <a:pt x="303" y="116"/>
                          <a:pt x="303" y="116"/>
                          <a:pt x="303" y="116"/>
                        </a:cubicBezTo>
                        <a:cubicBezTo>
                          <a:pt x="303" y="116"/>
                          <a:pt x="303" y="116"/>
                          <a:pt x="303" y="116"/>
                        </a:cubicBezTo>
                        <a:cubicBezTo>
                          <a:pt x="303" y="116"/>
                          <a:pt x="303" y="116"/>
                          <a:pt x="303" y="116"/>
                        </a:cubicBezTo>
                        <a:cubicBezTo>
                          <a:pt x="306" y="116"/>
                          <a:pt x="306" y="116"/>
                          <a:pt x="306" y="116"/>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5" y="117"/>
                          <a:pt x="305" y="117"/>
                          <a:pt x="305" y="117"/>
                        </a:cubicBezTo>
                        <a:cubicBezTo>
                          <a:pt x="305" y="117"/>
                          <a:pt x="305" y="117"/>
                          <a:pt x="305" y="117"/>
                        </a:cubicBezTo>
                        <a:cubicBezTo>
                          <a:pt x="305" y="118"/>
                          <a:pt x="305" y="118"/>
                          <a:pt x="305" y="118"/>
                        </a:cubicBezTo>
                        <a:cubicBezTo>
                          <a:pt x="305" y="118"/>
                          <a:pt x="305" y="118"/>
                          <a:pt x="305" y="118"/>
                        </a:cubicBezTo>
                        <a:cubicBezTo>
                          <a:pt x="305" y="120"/>
                          <a:pt x="305" y="120"/>
                          <a:pt x="305" y="120"/>
                        </a:cubicBezTo>
                        <a:cubicBezTo>
                          <a:pt x="305" y="120"/>
                          <a:pt x="305" y="120"/>
                          <a:pt x="305" y="120"/>
                        </a:cubicBezTo>
                        <a:cubicBezTo>
                          <a:pt x="306" y="120"/>
                          <a:pt x="306" y="120"/>
                          <a:pt x="306" y="120"/>
                        </a:cubicBezTo>
                        <a:cubicBezTo>
                          <a:pt x="306" y="120"/>
                          <a:pt x="306" y="120"/>
                          <a:pt x="306" y="120"/>
                        </a:cubicBezTo>
                        <a:cubicBezTo>
                          <a:pt x="307" y="123"/>
                          <a:pt x="307" y="123"/>
                          <a:pt x="307" y="123"/>
                        </a:cubicBezTo>
                        <a:cubicBezTo>
                          <a:pt x="308" y="125"/>
                          <a:pt x="308" y="125"/>
                          <a:pt x="308" y="125"/>
                        </a:cubicBezTo>
                        <a:cubicBezTo>
                          <a:pt x="308" y="125"/>
                          <a:pt x="308" y="125"/>
                          <a:pt x="308" y="125"/>
                        </a:cubicBezTo>
                        <a:cubicBezTo>
                          <a:pt x="308" y="125"/>
                          <a:pt x="308" y="125"/>
                          <a:pt x="308" y="125"/>
                        </a:cubicBezTo>
                        <a:cubicBezTo>
                          <a:pt x="311" y="126"/>
                          <a:pt x="311" y="126"/>
                          <a:pt x="311" y="126"/>
                        </a:cubicBezTo>
                        <a:cubicBezTo>
                          <a:pt x="313" y="126"/>
                          <a:pt x="313" y="126"/>
                          <a:pt x="313" y="126"/>
                        </a:cubicBezTo>
                        <a:cubicBezTo>
                          <a:pt x="317" y="127"/>
                          <a:pt x="317" y="127"/>
                          <a:pt x="317" y="127"/>
                        </a:cubicBezTo>
                        <a:cubicBezTo>
                          <a:pt x="317" y="128"/>
                          <a:pt x="317" y="128"/>
                          <a:pt x="317" y="128"/>
                        </a:cubicBezTo>
                        <a:cubicBezTo>
                          <a:pt x="317" y="128"/>
                          <a:pt x="317" y="128"/>
                          <a:pt x="317" y="128"/>
                        </a:cubicBezTo>
                        <a:cubicBezTo>
                          <a:pt x="316" y="129"/>
                          <a:pt x="316" y="129"/>
                          <a:pt x="316" y="129"/>
                        </a:cubicBezTo>
                        <a:cubicBezTo>
                          <a:pt x="315" y="130"/>
                          <a:pt x="315" y="130"/>
                          <a:pt x="315" y="130"/>
                        </a:cubicBezTo>
                        <a:cubicBezTo>
                          <a:pt x="315" y="130"/>
                          <a:pt x="315" y="130"/>
                          <a:pt x="315" y="130"/>
                        </a:cubicBezTo>
                        <a:cubicBezTo>
                          <a:pt x="314" y="130"/>
                          <a:pt x="314" y="130"/>
                          <a:pt x="314" y="130"/>
                        </a:cubicBezTo>
                        <a:cubicBezTo>
                          <a:pt x="313" y="132"/>
                          <a:pt x="313" y="132"/>
                          <a:pt x="313" y="132"/>
                        </a:cubicBezTo>
                        <a:cubicBezTo>
                          <a:pt x="313" y="132"/>
                          <a:pt x="313" y="132"/>
                          <a:pt x="313" y="132"/>
                        </a:cubicBezTo>
                        <a:cubicBezTo>
                          <a:pt x="312" y="132"/>
                          <a:pt x="312" y="132"/>
                          <a:pt x="312" y="132"/>
                        </a:cubicBezTo>
                        <a:cubicBezTo>
                          <a:pt x="312" y="132"/>
                          <a:pt x="312" y="132"/>
                          <a:pt x="312" y="132"/>
                        </a:cubicBezTo>
                        <a:cubicBezTo>
                          <a:pt x="312" y="132"/>
                          <a:pt x="312" y="132"/>
                          <a:pt x="312" y="132"/>
                        </a:cubicBezTo>
                        <a:cubicBezTo>
                          <a:pt x="312" y="133"/>
                          <a:pt x="312" y="133"/>
                          <a:pt x="312" y="133"/>
                        </a:cubicBezTo>
                        <a:cubicBezTo>
                          <a:pt x="312" y="133"/>
                          <a:pt x="312" y="133"/>
                          <a:pt x="312" y="133"/>
                        </a:cubicBezTo>
                        <a:cubicBezTo>
                          <a:pt x="308" y="137"/>
                          <a:pt x="308" y="137"/>
                          <a:pt x="308" y="137"/>
                        </a:cubicBezTo>
                        <a:cubicBezTo>
                          <a:pt x="306" y="138"/>
                          <a:pt x="306" y="138"/>
                          <a:pt x="306" y="138"/>
                        </a:cubicBezTo>
                        <a:cubicBezTo>
                          <a:pt x="306" y="138"/>
                          <a:pt x="306" y="138"/>
                          <a:pt x="306" y="138"/>
                        </a:cubicBezTo>
                        <a:cubicBezTo>
                          <a:pt x="306" y="138"/>
                          <a:pt x="306" y="138"/>
                          <a:pt x="306" y="138"/>
                        </a:cubicBezTo>
                        <a:cubicBezTo>
                          <a:pt x="305" y="140"/>
                          <a:pt x="305" y="140"/>
                          <a:pt x="305" y="140"/>
                        </a:cubicBezTo>
                        <a:cubicBezTo>
                          <a:pt x="304" y="140"/>
                          <a:pt x="304" y="140"/>
                          <a:pt x="304" y="140"/>
                        </a:cubicBezTo>
                        <a:cubicBezTo>
                          <a:pt x="304" y="140"/>
                          <a:pt x="304" y="140"/>
                          <a:pt x="304" y="140"/>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3" y="140"/>
                          <a:pt x="303" y="140"/>
                          <a:pt x="303" y="140"/>
                        </a:cubicBezTo>
                        <a:cubicBezTo>
                          <a:pt x="302" y="139"/>
                          <a:pt x="302" y="139"/>
                          <a:pt x="302" y="139"/>
                        </a:cubicBezTo>
                        <a:cubicBezTo>
                          <a:pt x="301" y="138"/>
                          <a:pt x="301" y="138"/>
                          <a:pt x="301" y="138"/>
                        </a:cubicBezTo>
                        <a:cubicBezTo>
                          <a:pt x="301" y="138"/>
                          <a:pt x="301" y="138"/>
                          <a:pt x="301"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299" y="138"/>
                          <a:pt x="299" y="138"/>
                          <a:pt x="299" y="138"/>
                        </a:cubicBezTo>
                        <a:cubicBezTo>
                          <a:pt x="300" y="137"/>
                          <a:pt x="300" y="137"/>
                          <a:pt x="300" y="137"/>
                        </a:cubicBezTo>
                        <a:cubicBezTo>
                          <a:pt x="300" y="137"/>
                          <a:pt x="300" y="137"/>
                          <a:pt x="300" y="137"/>
                        </a:cubicBezTo>
                        <a:cubicBezTo>
                          <a:pt x="300" y="137"/>
                          <a:pt x="300" y="137"/>
                          <a:pt x="300" y="137"/>
                        </a:cubicBezTo>
                        <a:cubicBezTo>
                          <a:pt x="300" y="136"/>
                          <a:pt x="300" y="136"/>
                          <a:pt x="300" y="136"/>
                        </a:cubicBezTo>
                        <a:cubicBezTo>
                          <a:pt x="299" y="136"/>
                          <a:pt x="299" y="136"/>
                          <a:pt x="299" y="136"/>
                        </a:cubicBezTo>
                        <a:cubicBezTo>
                          <a:pt x="299" y="135"/>
                          <a:pt x="299" y="135"/>
                          <a:pt x="299" y="135"/>
                        </a:cubicBezTo>
                        <a:cubicBezTo>
                          <a:pt x="299" y="136"/>
                          <a:pt x="299" y="136"/>
                          <a:pt x="299" y="136"/>
                        </a:cubicBezTo>
                        <a:cubicBezTo>
                          <a:pt x="297" y="136"/>
                          <a:pt x="297" y="136"/>
                          <a:pt x="297" y="136"/>
                        </a:cubicBezTo>
                        <a:cubicBezTo>
                          <a:pt x="297" y="136"/>
                          <a:pt x="297" y="136"/>
                          <a:pt x="297" y="136"/>
                        </a:cubicBezTo>
                        <a:cubicBezTo>
                          <a:pt x="297" y="137"/>
                          <a:pt x="297" y="137"/>
                          <a:pt x="297" y="137"/>
                        </a:cubicBezTo>
                        <a:cubicBezTo>
                          <a:pt x="297" y="137"/>
                          <a:pt x="297" y="137"/>
                          <a:pt x="297" y="137"/>
                        </a:cubicBezTo>
                        <a:cubicBezTo>
                          <a:pt x="296" y="136"/>
                          <a:pt x="296" y="136"/>
                          <a:pt x="296" y="136"/>
                        </a:cubicBezTo>
                        <a:cubicBezTo>
                          <a:pt x="296" y="135"/>
                          <a:pt x="296" y="135"/>
                          <a:pt x="296" y="135"/>
                        </a:cubicBezTo>
                        <a:cubicBezTo>
                          <a:pt x="295" y="136"/>
                          <a:pt x="295" y="136"/>
                          <a:pt x="295" y="136"/>
                        </a:cubicBezTo>
                        <a:cubicBezTo>
                          <a:pt x="295" y="138"/>
                          <a:pt x="295" y="138"/>
                          <a:pt x="295" y="138"/>
                        </a:cubicBezTo>
                        <a:cubicBezTo>
                          <a:pt x="295" y="138"/>
                          <a:pt x="295" y="138"/>
                          <a:pt x="295" y="138"/>
                        </a:cubicBezTo>
                        <a:cubicBezTo>
                          <a:pt x="295" y="138"/>
                          <a:pt x="295" y="138"/>
                          <a:pt x="295" y="138"/>
                        </a:cubicBezTo>
                        <a:cubicBezTo>
                          <a:pt x="296" y="139"/>
                          <a:pt x="296" y="139"/>
                          <a:pt x="296" y="139"/>
                        </a:cubicBezTo>
                        <a:cubicBezTo>
                          <a:pt x="295" y="141"/>
                          <a:pt x="295" y="141"/>
                          <a:pt x="295" y="141"/>
                        </a:cubicBezTo>
                        <a:cubicBezTo>
                          <a:pt x="294" y="143"/>
                          <a:pt x="294" y="143"/>
                          <a:pt x="294" y="143"/>
                        </a:cubicBezTo>
                        <a:cubicBezTo>
                          <a:pt x="294" y="142"/>
                          <a:pt x="294" y="142"/>
                          <a:pt x="294" y="142"/>
                        </a:cubicBezTo>
                        <a:cubicBezTo>
                          <a:pt x="294" y="142"/>
                          <a:pt x="294" y="142"/>
                          <a:pt x="294" y="142"/>
                        </a:cubicBezTo>
                        <a:cubicBezTo>
                          <a:pt x="293" y="140"/>
                          <a:pt x="293" y="140"/>
                          <a:pt x="293" y="140"/>
                        </a:cubicBezTo>
                        <a:cubicBezTo>
                          <a:pt x="292" y="139"/>
                          <a:pt x="292" y="139"/>
                          <a:pt x="292" y="139"/>
                        </a:cubicBezTo>
                        <a:cubicBezTo>
                          <a:pt x="292" y="140"/>
                          <a:pt x="292" y="140"/>
                          <a:pt x="292" y="140"/>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1" y="143"/>
                          <a:pt x="291" y="143"/>
                          <a:pt x="291" y="143"/>
                        </a:cubicBezTo>
                        <a:cubicBezTo>
                          <a:pt x="291" y="143"/>
                          <a:pt x="291" y="143"/>
                          <a:pt x="291" y="143"/>
                        </a:cubicBezTo>
                        <a:cubicBezTo>
                          <a:pt x="291" y="143"/>
                          <a:pt x="291" y="143"/>
                          <a:pt x="291" y="143"/>
                        </a:cubicBezTo>
                        <a:cubicBezTo>
                          <a:pt x="291" y="144"/>
                          <a:pt x="291" y="144"/>
                          <a:pt x="291" y="144"/>
                        </a:cubicBezTo>
                        <a:cubicBezTo>
                          <a:pt x="290" y="143"/>
                          <a:pt x="290" y="143"/>
                          <a:pt x="290" y="143"/>
                        </a:cubicBezTo>
                        <a:cubicBezTo>
                          <a:pt x="290" y="143"/>
                          <a:pt x="290" y="143"/>
                          <a:pt x="290" y="143"/>
                        </a:cubicBezTo>
                        <a:cubicBezTo>
                          <a:pt x="290" y="142"/>
                          <a:pt x="290" y="142"/>
                          <a:pt x="290" y="142"/>
                        </a:cubicBezTo>
                        <a:cubicBezTo>
                          <a:pt x="290" y="142"/>
                          <a:pt x="290" y="142"/>
                          <a:pt x="290" y="142"/>
                        </a:cubicBezTo>
                        <a:cubicBezTo>
                          <a:pt x="289" y="142"/>
                          <a:pt x="289" y="142"/>
                          <a:pt x="289" y="142"/>
                        </a:cubicBezTo>
                        <a:cubicBezTo>
                          <a:pt x="288" y="140"/>
                          <a:pt x="288" y="140"/>
                          <a:pt x="288" y="140"/>
                        </a:cubicBezTo>
                        <a:cubicBezTo>
                          <a:pt x="288" y="140"/>
                          <a:pt x="288" y="140"/>
                          <a:pt x="288" y="140"/>
                        </a:cubicBezTo>
                        <a:cubicBezTo>
                          <a:pt x="287" y="140"/>
                          <a:pt x="287" y="140"/>
                          <a:pt x="287" y="140"/>
                        </a:cubicBezTo>
                        <a:cubicBezTo>
                          <a:pt x="285" y="139"/>
                          <a:pt x="285" y="139"/>
                          <a:pt x="285" y="139"/>
                        </a:cubicBezTo>
                        <a:cubicBezTo>
                          <a:pt x="283" y="138"/>
                          <a:pt x="283" y="138"/>
                          <a:pt x="283" y="138"/>
                        </a:cubicBezTo>
                        <a:cubicBezTo>
                          <a:pt x="282" y="136"/>
                          <a:pt x="282" y="136"/>
                          <a:pt x="282" y="136"/>
                        </a:cubicBezTo>
                        <a:cubicBezTo>
                          <a:pt x="282" y="136"/>
                          <a:pt x="282" y="136"/>
                          <a:pt x="282" y="136"/>
                        </a:cubicBezTo>
                        <a:cubicBezTo>
                          <a:pt x="282" y="136"/>
                          <a:pt x="282" y="136"/>
                          <a:pt x="282" y="136"/>
                        </a:cubicBezTo>
                        <a:cubicBezTo>
                          <a:pt x="281" y="135"/>
                          <a:pt x="281" y="135"/>
                          <a:pt x="281" y="135"/>
                        </a:cubicBezTo>
                        <a:cubicBezTo>
                          <a:pt x="279" y="134"/>
                          <a:pt x="279" y="134"/>
                          <a:pt x="279" y="134"/>
                        </a:cubicBezTo>
                        <a:cubicBezTo>
                          <a:pt x="279" y="133"/>
                          <a:pt x="279" y="133"/>
                          <a:pt x="279" y="133"/>
                        </a:cubicBezTo>
                        <a:cubicBezTo>
                          <a:pt x="278" y="132"/>
                          <a:pt x="278" y="132"/>
                          <a:pt x="278" y="132"/>
                        </a:cubicBezTo>
                        <a:cubicBezTo>
                          <a:pt x="278" y="134"/>
                          <a:pt x="278" y="134"/>
                          <a:pt x="278" y="134"/>
                        </a:cubicBezTo>
                        <a:cubicBezTo>
                          <a:pt x="278" y="134"/>
                          <a:pt x="278" y="134"/>
                          <a:pt x="278" y="134"/>
                        </a:cubicBezTo>
                        <a:cubicBezTo>
                          <a:pt x="276" y="133"/>
                          <a:pt x="276" y="133"/>
                          <a:pt x="276" y="133"/>
                        </a:cubicBezTo>
                        <a:cubicBezTo>
                          <a:pt x="276" y="133"/>
                          <a:pt x="276" y="133"/>
                          <a:pt x="276" y="133"/>
                        </a:cubicBezTo>
                        <a:cubicBezTo>
                          <a:pt x="275" y="132"/>
                          <a:pt x="275" y="132"/>
                          <a:pt x="275" y="132"/>
                        </a:cubicBezTo>
                        <a:cubicBezTo>
                          <a:pt x="275" y="132"/>
                          <a:pt x="275" y="132"/>
                          <a:pt x="275" y="132"/>
                        </a:cubicBezTo>
                        <a:cubicBezTo>
                          <a:pt x="275" y="132"/>
                          <a:pt x="275" y="132"/>
                          <a:pt x="275" y="132"/>
                        </a:cubicBezTo>
                        <a:cubicBezTo>
                          <a:pt x="274" y="132"/>
                          <a:pt x="274" y="132"/>
                          <a:pt x="274" y="132"/>
                        </a:cubicBezTo>
                        <a:cubicBezTo>
                          <a:pt x="274" y="131"/>
                          <a:pt x="274" y="131"/>
                          <a:pt x="274" y="131"/>
                        </a:cubicBezTo>
                        <a:cubicBezTo>
                          <a:pt x="274" y="131"/>
                          <a:pt x="274" y="131"/>
                          <a:pt x="274" y="131"/>
                        </a:cubicBezTo>
                        <a:cubicBezTo>
                          <a:pt x="273" y="131"/>
                          <a:pt x="273" y="131"/>
                          <a:pt x="273" y="131"/>
                        </a:cubicBezTo>
                        <a:cubicBezTo>
                          <a:pt x="273" y="131"/>
                          <a:pt x="273" y="131"/>
                          <a:pt x="273" y="131"/>
                        </a:cubicBezTo>
                        <a:cubicBezTo>
                          <a:pt x="272" y="130"/>
                          <a:pt x="272" y="130"/>
                          <a:pt x="272" y="130"/>
                        </a:cubicBezTo>
                        <a:cubicBezTo>
                          <a:pt x="272" y="130"/>
                          <a:pt x="272" y="130"/>
                          <a:pt x="272" y="130"/>
                        </a:cubicBezTo>
                        <a:cubicBezTo>
                          <a:pt x="272" y="130"/>
                          <a:pt x="272" y="130"/>
                          <a:pt x="272" y="130"/>
                        </a:cubicBezTo>
                        <a:cubicBezTo>
                          <a:pt x="271" y="130"/>
                          <a:pt x="271" y="130"/>
                          <a:pt x="271" y="130"/>
                        </a:cubicBezTo>
                        <a:cubicBezTo>
                          <a:pt x="270" y="129"/>
                          <a:pt x="270" y="129"/>
                          <a:pt x="270" y="129"/>
                        </a:cubicBezTo>
                        <a:cubicBezTo>
                          <a:pt x="270" y="129"/>
                          <a:pt x="270" y="129"/>
                          <a:pt x="270" y="129"/>
                        </a:cubicBezTo>
                        <a:cubicBezTo>
                          <a:pt x="269" y="128"/>
                          <a:pt x="269" y="128"/>
                          <a:pt x="269" y="128"/>
                        </a:cubicBezTo>
                        <a:cubicBezTo>
                          <a:pt x="268" y="128"/>
                          <a:pt x="268" y="128"/>
                          <a:pt x="268" y="128"/>
                        </a:cubicBezTo>
                        <a:cubicBezTo>
                          <a:pt x="267" y="128"/>
                          <a:pt x="267" y="128"/>
                          <a:pt x="267" y="128"/>
                        </a:cubicBezTo>
                        <a:cubicBezTo>
                          <a:pt x="267" y="128"/>
                          <a:pt x="267" y="128"/>
                          <a:pt x="267" y="128"/>
                        </a:cubicBezTo>
                        <a:cubicBezTo>
                          <a:pt x="267" y="128"/>
                          <a:pt x="267" y="128"/>
                          <a:pt x="267" y="128"/>
                        </a:cubicBezTo>
                        <a:cubicBezTo>
                          <a:pt x="266" y="128"/>
                          <a:pt x="266" y="128"/>
                          <a:pt x="266" y="128"/>
                        </a:cubicBezTo>
                        <a:cubicBezTo>
                          <a:pt x="265" y="128"/>
                          <a:pt x="265" y="128"/>
                          <a:pt x="265" y="128"/>
                        </a:cubicBezTo>
                        <a:cubicBezTo>
                          <a:pt x="265" y="127"/>
                          <a:pt x="265" y="127"/>
                          <a:pt x="265" y="127"/>
                        </a:cubicBezTo>
                        <a:cubicBezTo>
                          <a:pt x="266" y="125"/>
                          <a:pt x="266" y="125"/>
                          <a:pt x="266" y="125"/>
                        </a:cubicBezTo>
                        <a:cubicBezTo>
                          <a:pt x="266" y="125"/>
                          <a:pt x="266" y="125"/>
                          <a:pt x="266" y="125"/>
                        </a:cubicBezTo>
                        <a:cubicBezTo>
                          <a:pt x="266" y="125"/>
                          <a:pt x="266" y="125"/>
                          <a:pt x="266" y="125"/>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3"/>
                          <a:pt x="265" y="123"/>
                          <a:pt x="265" y="123"/>
                        </a:cubicBezTo>
                        <a:cubicBezTo>
                          <a:pt x="265" y="123"/>
                          <a:pt x="265" y="123"/>
                          <a:pt x="265"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2"/>
                          <a:pt x="264" y="122"/>
                          <a:pt x="264" y="122"/>
                        </a:cubicBezTo>
                        <a:cubicBezTo>
                          <a:pt x="264" y="122"/>
                          <a:pt x="264" y="122"/>
                          <a:pt x="264" y="122"/>
                        </a:cubicBezTo>
                        <a:cubicBezTo>
                          <a:pt x="263" y="122"/>
                          <a:pt x="263" y="122"/>
                          <a:pt x="263" y="122"/>
                        </a:cubicBezTo>
                        <a:cubicBezTo>
                          <a:pt x="263" y="122"/>
                          <a:pt x="263" y="122"/>
                          <a:pt x="263" y="122"/>
                        </a:cubicBezTo>
                        <a:cubicBezTo>
                          <a:pt x="263" y="122"/>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0" y="121"/>
                          <a:pt x="260" y="121"/>
                          <a:pt x="260" y="121"/>
                        </a:cubicBezTo>
                        <a:cubicBezTo>
                          <a:pt x="260" y="121"/>
                          <a:pt x="260" y="121"/>
                          <a:pt x="260" y="121"/>
                        </a:cubicBezTo>
                        <a:cubicBezTo>
                          <a:pt x="260" y="121"/>
                          <a:pt x="260" y="121"/>
                          <a:pt x="260" y="121"/>
                        </a:cubicBezTo>
                        <a:cubicBezTo>
                          <a:pt x="260" y="122"/>
                          <a:pt x="260" y="122"/>
                          <a:pt x="260" y="122"/>
                        </a:cubicBezTo>
                        <a:cubicBezTo>
                          <a:pt x="259" y="121"/>
                          <a:pt x="259" y="121"/>
                          <a:pt x="259"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7" y="121"/>
                          <a:pt x="257" y="121"/>
                          <a:pt x="257" y="121"/>
                        </a:cubicBezTo>
                        <a:cubicBezTo>
                          <a:pt x="256" y="122"/>
                          <a:pt x="256" y="122"/>
                          <a:pt x="256" y="122"/>
                        </a:cubicBezTo>
                        <a:cubicBezTo>
                          <a:pt x="255" y="123"/>
                          <a:pt x="255" y="123"/>
                          <a:pt x="255" y="123"/>
                        </a:cubicBezTo>
                        <a:cubicBezTo>
                          <a:pt x="253" y="123"/>
                          <a:pt x="253" y="123"/>
                          <a:pt x="253" y="123"/>
                        </a:cubicBezTo>
                        <a:cubicBezTo>
                          <a:pt x="253" y="123"/>
                          <a:pt x="253" y="123"/>
                          <a:pt x="253" y="123"/>
                        </a:cubicBezTo>
                        <a:cubicBezTo>
                          <a:pt x="253" y="123"/>
                          <a:pt x="253" y="123"/>
                          <a:pt x="253" y="123"/>
                        </a:cubicBezTo>
                        <a:cubicBezTo>
                          <a:pt x="253" y="123"/>
                          <a:pt x="253" y="123"/>
                          <a:pt x="253" y="123"/>
                        </a:cubicBezTo>
                        <a:cubicBezTo>
                          <a:pt x="252" y="123"/>
                          <a:pt x="252" y="123"/>
                          <a:pt x="252" y="123"/>
                        </a:cubicBezTo>
                        <a:cubicBezTo>
                          <a:pt x="252" y="123"/>
                          <a:pt x="252" y="123"/>
                          <a:pt x="252" y="123"/>
                        </a:cubicBezTo>
                        <a:cubicBezTo>
                          <a:pt x="252" y="123"/>
                          <a:pt x="252" y="123"/>
                          <a:pt x="252" y="123"/>
                        </a:cubicBezTo>
                        <a:cubicBezTo>
                          <a:pt x="252" y="123"/>
                          <a:pt x="252" y="123"/>
                          <a:pt x="252" y="123"/>
                        </a:cubicBezTo>
                        <a:cubicBezTo>
                          <a:pt x="251" y="122"/>
                          <a:pt x="251" y="122"/>
                          <a:pt x="251"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8" y="122"/>
                          <a:pt x="248" y="122"/>
                          <a:pt x="248" y="122"/>
                        </a:cubicBezTo>
                        <a:cubicBezTo>
                          <a:pt x="248" y="121"/>
                          <a:pt x="248" y="121"/>
                          <a:pt x="248" y="121"/>
                        </a:cubicBezTo>
                        <a:cubicBezTo>
                          <a:pt x="248" y="121"/>
                          <a:pt x="248" y="121"/>
                          <a:pt x="248" y="121"/>
                        </a:cubicBezTo>
                        <a:cubicBezTo>
                          <a:pt x="247" y="121"/>
                          <a:pt x="247" y="121"/>
                          <a:pt x="247" y="121"/>
                        </a:cubicBezTo>
                        <a:cubicBezTo>
                          <a:pt x="247" y="121"/>
                          <a:pt x="247" y="121"/>
                          <a:pt x="247" y="121"/>
                        </a:cubicBezTo>
                        <a:cubicBezTo>
                          <a:pt x="247" y="122"/>
                          <a:pt x="247" y="122"/>
                          <a:pt x="247" y="122"/>
                        </a:cubicBezTo>
                        <a:cubicBezTo>
                          <a:pt x="246" y="122"/>
                          <a:pt x="246" y="122"/>
                          <a:pt x="246" y="122"/>
                        </a:cubicBezTo>
                        <a:cubicBezTo>
                          <a:pt x="246" y="122"/>
                          <a:pt x="246" y="122"/>
                          <a:pt x="246" y="122"/>
                        </a:cubicBezTo>
                        <a:cubicBezTo>
                          <a:pt x="246" y="122"/>
                          <a:pt x="246" y="122"/>
                          <a:pt x="246" y="122"/>
                        </a:cubicBezTo>
                        <a:cubicBezTo>
                          <a:pt x="246" y="122"/>
                          <a:pt x="246" y="122"/>
                          <a:pt x="246" y="122"/>
                        </a:cubicBezTo>
                        <a:cubicBezTo>
                          <a:pt x="245" y="121"/>
                          <a:pt x="245" y="121"/>
                          <a:pt x="245" y="121"/>
                        </a:cubicBezTo>
                        <a:cubicBezTo>
                          <a:pt x="245" y="121"/>
                          <a:pt x="245" y="121"/>
                          <a:pt x="245" y="121"/>
                        </a:cubicBezTo>
                        <a:cubicBezTo>
                          <a:pt x="245" y="121"/>
                          <a:pt x="245" y="121"/>
                          <a:pt x="245" y="121"/>
                        </a:cubicBezTo>
                        <a:cubicBezTo>
                          <a:pt x="243" y="121"/>
                          <a:pt x="243" y="121"/>
                          <a:pt x="243" y="121"/>
                        </a:cubicBezTo>
                        <a:cubicBezTo>
                          <a:pt x="243" y="121"/>
                          <a:pt x="243" y="121"/>
                          <a:pt x="243" y="121"/>
                        </a:cubicBezTo>
                        <a:cubicBezTo>
                          <a:pt x="243" y="122"/>
                          <a:pt x="243" y="122"/>
                          <a:pt x="243" y="122"/>
                        </a:cubicBezTo>
                        <a:cubicBezTo>
                          <a:pt x="243" y="122"/>
                          <a:pt x="243" y="122"/>
                          <a:pt x="243" y="122"/>
                        </a:cubicBezTo>
                        <a:cubicBezTo>
                          <a:pt x="241" y="122"/>
                          <a:pt x="241" y="122"/>
                          <a:pt x="241" y="122"/>
                        </a:cubicBezTo>
                        <a:cubicBezTo>
                          <a:pt x="240" y="121"/>
                          <a:pt x="240" y="121"/>
                          <a:pt x="240" y="121"/>
                        </a:cubicBezTo>
                        <a:cubicBezTo>
                          <a:pt x="239" y="121"/>
                          <a:pt x="239" y="121"/>
                          <a:pt x="239" y="121"/>
                        </a:cubicBezTo>
                        <a:cubicBezTo>
                          <a:pt x="240" y="122"/>
                          <a:pt x="240" y="122"/>
                          <a:pt x="240" y="122"/>
                        </a:cubicBezTo>
                        <a:cubicBezTo>
                          <a:pt x="240" y="123"/>
                          <a:pt x="240" y="123"/>
                          <a:pt x="240" y="123"/>
                        </a:cubicBezTo>
                        <a:cubicBezTo>
                          <a:pt x="240" y="123"/>
                          <a:pt x="240" y="123"/>
                          <a:pt x="240" y="123"/>
                        </a:cubicBezTo>
                        <a:cubicBezTo>
                          <a:pt x="240" y="123"/>
                          <a:pt x="240" y="123"/>
                          <a:pt x="240" y="123"/>
                        </a:cubicBezTo>
                        <a:cubicBezTo>
                          <a:pt x="242" y="123"/>
                          <a:pt x="242" y="123"/>
                          <a:pt x="242" y="123"/>
                        </a:cubicBezTo>
                        <a:cubicBezTo>
                          <a:pt x="243" y="123"/>
                          <a:pt x="243" y="123"/>
                          <a:pt x="243" y="123"/>
                        </a:cubicBezTo>
                        <a:cubicBezTo>
                          <a:pt x="244" y="123"/>
                          <a:pt x="244" y="123"/>
                          <a:pt x="244" y="123"/>
                        </a:cubicBezTo>
                        <a:cubicBezTo>
                          <a:pt x="246" y="124"/>
                          <a:pt x="246" y="124"/>
                          <a:pt x="246" y="124"/>
                        </a:cubicBezTo>
                        <a:cubicBezTo>
                          <a:pt x="246" y="124"/>
                          <a:pt x="246" y="124"/>
                          <a:pt x="246" y="124"/>
                        </a:cubicBezTo>
                        <a:cubicBezTo>
                          <a:pt x="246" y="125"/>
                          <a:pt x="246" y="125"/>
                          <a:pt x="246" y="125"/>
                        </a:cubicBezTo>
                        <a:cubicBezTo>
                          <a:pt x="246" y="125"/>
                          <a:pt x="246" y="125"/>
                          <a:pt x="246" y="125"/>
                        </a:cubicBezTo>
                        <a:cubicBezTo>
                          <a:pt x="247" y="124"/>
                          <a:pt x="247" y="124"/>
                          <a:pt x="247" y="124"/>
                        </a:cubicBezTo>
                        <a:cubicBezTo>
                          <a:pt x="247" y="124"/>
                          <a:pt x="247" y="124"/>
                          <a:pt x="247" y="124"/>
                        </a:cubicBezTo>
                        <a:cubicBezTo>
                          <a:pt x="248" y="125"/>
                          <a:pt x="248" y="125"/>
                          <a:pt x="248" y="125"/>
                        </a:cubicBezTo>
                        <a:cubicBezTo>
                          <a:pt x="248" y="125"/>
                          <a:pt x="248" y="125"/>
                          <a:pt x="248" y="125"/>
                        </a:cubicBezTo>
                        <a:cubicBezTo>
                          <a:pt x="248" y="125"/>
                          <a:pt x="248" y="125"/>
                          <a:pt x="248" y="125"/>
                        </a:cubicBezTo>
                        <a:cubicBezTo>
                          <a:pt x="249" y="125"/>
                          <a:pt x="249" y="125"/>
                          <a:pt x="249" y="125"/>
                        </a:cubicBezTo>
                        <a:cubicBezTo>
                          <a:pt x="249" y="125"/>
                          <a:pt x="249" y="125"/>
                          <a:pt x="249" y="125"/>
                        </a:cubicBezTo>
                        <a:cubicBezTo>
                          <a:pt x="250" y="125"/>
                          <a:pt x="250" y="125"/>
                          <a:pt x="250" y="125"/>
                        </a:cubicBezTo>
                        <a:cubicBezTo>
                          <a:pt x="250" y="126"/>
                          <a:pt x="250" y="126"/>
                          <a:pt x="250" y="126"/>
                        </a:cubicBezTo>
                        <a:cubicBezTo>
                          <a:pt x="250" y="125"/>
                          <a:pt x="250" y="125"/>
                          <a:pt x="250" y="125"/>
                        </a:cubicBezTo>
                        <a:cubicBezTo>
                          <a:pt x="251" y="125"/>
                          <a:pt x="251" y="125"/>
                          <a:pt x="251" y="125"/>
                        </a:cubicBezTo>
                        <a:cubicBezTo>
                          <a:pt x="251" y="125"/>
                          <a:pt x="251" y="125"/>
                          <a:pt x="251" y="125"/>
                        </a:cubicBezTo>
                        <a:cubicBezTo>
                          <a:pt x="251" y="126"/>
                          <a:pt x="251" y="126"/>
                          <a:pt x="251" y="126"/>
                        </a:cubicBezTo>
                        <a:cubicBezTo>
                          <a:pt x="251" y="126"/>
                          <a:pt x="251" y="126"/>
                          <a:pt x="251" y="126"/>
                        </a:cubicBezTo>
                        <a:cubicBezTo>
                          <a:pt x="252" y="126"/>
                          <a:pt x="252" y="126"/>
                          <a:pt x="252" y="126"/>
                        </a:cubicBezTo>
                        <a:cubicBezTo>
                          <a:pt x="253" y="127"/>
                          <a:pt x="253" y="127"/>
                          <a:pt x="253" y="127"/>
                        </a:cubicBezTo>
                        <a:cubicBezTo>
                          <a:pt x="254" y="127"/>
                          <a:pt x="254" y="127"/>
                          <a:pt x="254" y="127"/>
                        </a:cubicBezTo>
                        <a:cubicBezTo>
                          <a:pt x="254" y="127"/>
                          <a:pt x="254" y="127"/>
                          <a:pt x="254" y="127"/>
                        </a:cubicBezTo>
                        <a:cubicBezTo>
                          <a:pt x="254" y="127"/>
                          <a:pt x="254" y="127"/>
                          <a:pt x="254" y="127"/>
                        </a:cubicBezTo>
                        <a:cubicBezTo>
                          <a:pt x="255" y="126"/>
                          <a:pt x="255" y="126"/>
                          <a:pt x="255" y="126"/>
                        </a:cubicBezTo>
                        <a:cubicBezTo>
                          <a:pt x="255" y="126"/>
                          <a:pt x="255" y="126"/>
                          <a:pt x="255" y="126"/>
                        </a:cubicBezTo>
                        <a:cubicBezTo>
                          <a:pt x="255" y="126"/>
                          <a:pt x="255" y="126"/>
                          <a:pt x="255" y="126"/>
                        </a:cubicBezTo>
                        <a:cubicBezTo>
                          <a:pt x="255" y="126"/>
                          <a:pt x="255" y="126"/>
                          <a:pt x="255" y="126"/>
                        </a:cubicBezTo>
                        <a:cubicBezTo>
                          <a:pt x="256" y="126"/>
                          <a:pt x="256" y="126"/>
                          <a:pt x="256" y="126"/>
                        </a:cubicBezTo>
                        <a:cubicBezTo>
                          <a:pt x="256" y="125"/>
                          <a:pt x="256" y="125"/>
                          <a:pt x="256" y="125"/>
                        </a:cubicBezTo>
                        <a:cubicBezTo>
                          <a:pt x="256" y="124"/>
                          <a:pt x="256" y="124"/>
                          <a:pt x="256" y="124"/>
                        </a:cubicBezTo>
                        <a:cubicBezTo>
                          <a:pt x="256" y="124"/>
                          <a:pt x="256" y="124"/>
                          <a:pt x="256" y="124"/>
                        </a:cubicBezTo>
                        <a:cubicBezTo>
                          <a:pt x="257" y="124"/>
                          <a:pt x="257" y="124"/>
                          <a:pt x="257" y="124"/>
                        </a:cubicBezTo>
                        <a:cubicBezTo>
                          <a:pt x="257" y="124"/>
                          <a:pt x="257" y="124"/>
                          <a:pt x="257" y="124"/>
                        </a:cubicBezTo>
                        <a:cubicBezTo>
                          <a:pt x="257" y="123"/>
                          <a:pt x="257" y="123"/>
                          <a:pt x="257" y="123"/>
                        </a:cubicBezTo>
                        <a:cubicBezTo>
                          <a:pt x="257" y="123"/>
                          <a:pt x="257" y="123"/>
                          <a:pt x="257" y="123"/>
                        </a:cubicBezTo>
                        <a:cubicBezTo>
                          <a:pt x="257" y="123"/>
                          <a:pt x="257" y="123"/>
                          <a:pt x="257" y="123"/>
                        </a:cubicBezTo>
                        <a:cubicBezTo>
                          <a:pt x="258" y="124"/>
                          <a:pt x="258" y="124"/>
                          <a:pt x="258" y="124"/>
                        </a:cubicBezTo>
                        <a:cubicBezTo>
                          <a:pt x="258" y="124"/>
                          <a:pt x="258" y="124"/>
                          <a:pt x="258" y="124"/>
                        </a:cubicBezTo>
                        <a:cubicBezTo>
                          <a:pt x="258" y="124"/>
                          <a:pt x="258" y="124"/>
                          <a:pt x="258" y="124"/>
                        </a:cubicBezTo>
                        <a:cubicBezTo>
                          <a:pt x="259" y="124"/>
                          <a:pt x="259" y="124"/>
                          <a:pt x="259" y="124"/>
                        </a:cubicBezTo>
                        <a:cubicBezTo>
                          <a:pt x="261" y="124"/>
                          <a:pt x="261" y="124"/>
                          <a:pt x="261" y="124"/>
                        </a:cubicBezTo>
                        <a:cubicBezTo>
                          <a:pt x="262" y="125"/>
                          <a:pt x="262" y="125"/>
                          <a:pt x="262" y="125"/>
                        </a:cubicBezTo>
                        <a:cubicBezTo>
                          <a:pt x="262" y="125"/>
                          <a:pt x="262" y="125"/>
                          <a:pt x="262" y="125"/>
                        </a:cubicBezTo>
                        <a:cubicBezTo>
                          <a:pt x="262" y="125"/>
                          <a:pt x="262" y="125"/>
                          <a:pt x="262" y="125"/>
                        </a:cubicBezTo>
                        <a:cubicBezTo>
                          <a:pt x="262" y="125"/>
                          <a:pt x="262" y="125"/>
                          <a:pt x="262" y="125"/>
                        </a:cubicBezTo>
                        <a:cubicBezTo>
                          <a:pt x="262" y="126"/>
                          <a:pt x="262" y="126"/>
                          <a:pt x="262" y="126"/>
                        </a:cubicBezTo>
                        <a:cubicBezTo>
                          <a:pt x="262" y="126"/>
                          <a:pt x="262" y="126"/>
                          <a:pt x="262" y="126"/>
                        </a:cubicBezTo>
                        <a:cubicBezTo>
                          <a:pt x="263" y="126"/>
                          <a:pt x="263" y="126"/>
                          <a:pt x="263" y="126"/>
                        </a:cubicBezTo>
                        <a:cubicBezTo>
                          <a:pt x="263" y="126"/>
                          <a:pt x="263" y="126"/>
                          <a:pt x="263" y="126"/>
                        </a:cubicBezTo>
                        <a:cubicBezTo>
                          <a:pt x="263" y="126"/>
                          <a:pt x="263" y="126"/>
                          <a:pt x="263" y="126"/>
                        </a:cubicBezTo>
                        <a:cubicBezTo>
                          <a:pt x="264" y="126"/>
                          <a:pt x="264" y="126"/>
                          <a:pt x="264" y="126"/>
                        </a:cubicBezTo>
                        <a:cubicBezTo>
                          <a:pt x="264" y="125"/>
                          <a:pt x="264" y="125"/>
                          <a:pt x="264" y="125"/>
                        </a:cubicBezTo>
                        <a:cubicBezTo>
                          <a:pt x="264" y="124"/>
                          <a:pt x="264" y="124"/>
                          <a:pt x="264" y="124"/>
                        </a:cubicBezTo>
                        <a:cubicBezTo>
                          <a:pt x="264" y="124"/>
                          <a:pt x="264" y="124"/>
                          <a:pt x="264" y="124"/>
                        </a:cubicBezTo>
                        <a:cubicBezTo>
                          <a:pt x="265" y="125"/>
                          <a:pt x="265" y="125"/>
                          <a:pt x="265" y="125"/>
                        </a:cubicBezTo>
                        <a:cubicBezTo>
                          <a:pt x="264" y="127"/>
                          <a:pt x="264" y="127"/>
                          <a:pt x="264" y="127"/>
                        </a:cubicBezTo>
                        <a:cubicBezTo>
                          <a:pt x="264" y="128"/>
                          <a:pt x="264" y="128"/>
                          <a:pt x="264" y="128"/>
                        </a:cubicBezTo>
                        <a:cubicBezTo>
                          <a:pt x="264" y="128"/>
                          <a:pt x="264" y="128"/>
                          <a:pt x="264" y="128"/>
                        </a:cubicBezTo>
                        <a:cubicBezTo>
                          <a:pt x="264" y="128"/>
                          <a:pt x="264" y="128"/>
                          <a:pt x="264" y="128"/>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30"/>
                          <a:pt x="265" y="130"/>
                          <a:pt x="265" y="130"/>
                        </a:cubicBezTo>
                        <a:cubicBezTo>
                          <a:pt x="264" y="130"/>
                          <a:pt x="264" y="130"/>
                          <a:pt x="264" y="130"/>
                        </a:cubicBezTo>
                        <a:cubicBezTo>
                          <a:pt x="265" y="131"/>
                          <a:pt x="265" y="131"/>
                          <a:pt x="265" y="131"/>
                        </a:cubicBezTo>
                        <a:cubicBezTo>
                          <a:pt x="266" y="131"/>
                          <a:pt x="266" y="131"/>
                          <a:pt x="266" y="131"/>
                        </a:cubicBezTo>
                        <a:cubicBezTo>
                          <a:pt x="266" y="131"/>
                          <a:pt x="266" y="131"/>
                          <a:pt x="266" y="131"/>
                        </a:cubicBezTo>
                        <a:cubicBezTo>
                          <a:pt x="266" y="132"/>
                          <a:pt x="266" y="132"/>
                          <a:pt x="266" y="132"/>
                        </a:cubicBezTo>
                        <a:cubicBezTo>
                          <a:pt x="266" y="132"/>
                          <a:pt x="266" y="132"/>
                          <a:pt x="266" y="132"/>
                        </a:cubicBezTo>
                        <a:cubicBezTo>
                          <a:pt x="266" y="132"/>
                          <a:pt x="266" y="132"/>
                          <a:pt x="266" y="132"/>
                        </a:cubicBezTo>
                        <a:cubicBezTo>
                          <a:pt x="267" y="133"/>
                          <a:pt x="267" y="133"/>
                          <a:pt x="267" y="133"/>
                        </a:cubicBezTo>
                        <a:cubicBezTo>
                          <a:pt x="268" y="133"/>
                          <a:pt x="268" y="133"/>
                          <a:pt x="268" y="133"/>
                        </a:cubicBezTo>
                        <a:cubicBezTo>
                          <a:pt x="268" y="133"/>
                          <a:pt x="268" y="133"/>
                          <a:pt x="268" y="133"/>
                        </a:cubicBezTo>
                        <a:cubicBezTo>
                          <a:pt x="267" y="134"/>
                          <a:pt x="267" y="134"/>
                          <a:pt x="267" y="134"/>
                        </a:cubicBezTo>
                        <a:cubicBezTo>
                          <a:pt x="268" y="134"/>
                          <a:pt x="268" y="134"/>
                          <a:pt x="268" y="134"/>
                        </a:cubicBezTo>
                        <a:cubicBezTo>
                          <a:pt x="269" y="134"/>
                          <a:pt x="269" y="134"/>
                          <a:pt x="269" y="134"/>
                        </a:cubicBezTo>
                        <a:cubicBezTo>
                          <a:pt x="269" y="133"/>
                          <a:pt x="269" y="133"/>
                          <a:pt x="269" y="133"/>
                        </a:cubicBezTo>
                        <a:cubicBezTo>
                          <a:pt x="270" y="133"/>
                          <a:pt x="270" y="133"/>
                          <a:pt x="270" y="133"/>
                        </a:cubicBezTo>
                        <a:cubicBezTo>
                          <a:pt x="270" y="133"/>
                          <a:pt x="270" y="133"/>
                          <a:pt x="270" y="133"/>
                        </a:cubicBezTo>
                        <a:cubicBezTo>
                          <a:pt x="270" y="133"/>
                          <a:pt x="270" y="133"/>
                          <a:pt x="270" y="133"/>
                        </a:cubicBezTo>
                        <a:cubicBezTo>
                          <a:pt x="270" y="133"/>
                          <a:pt x="270" y="133"/>
                          <a:pt x="270" y="133"/>
                        </a:cubicBezTo>
                        <a:cubicBezTo>
                          <a:pt x="271" y="133"/>
                          <a:pt x="271" y="133"/>
                          <a:pt x="271" y="133"/>
                        </a:cubicBezTo>
                        <a:cubicBezTo>
                          <a:pt x="272" y="134"/>
                          <a:pt x="272" y="134"/>
                          <a:pt x="272" y="134"/>
                        </a:cubicBezTo>
                        <a:cubicBezTo>
                          <a:pt x="272" y="134"/>
                          <a:pt x="272" y="134"/>
                          <a:pt x="272" y="134"/>
                        </a:cubicBezTo>
                        <a:cubicBezTo>
                          <a:pt x="272" y="134"/>
                          <a:pt x="272" y="134"/>
                          <a:pt x="272" y="134"/>
                        </a:cubicBezTo>
                        <a:cubicBezTo>
                          <a:pt x="273" y="134"/>
                          <a:pt x="273" y="134"/>
                          <a:pt x="273" y="134"/>
                        </a:cubicBezTo>
                        <a:cubicBezTo>
                          <a:pt x="273" y="135"/>
                          <a:pt x="273" y="135"/>
                          <a:pt x="273" y="135"/>
                        </a:cubicBezTo>
                        <a:cubicBezTo>
                          <a:pt x="274" y="136"/>
                          <a:pt x="274" y="136"/>
                          <a:pt x="274" y="136"/>
                        </a:cubicBezTo>
                        <a:cubicBezTo>
                          <a:pt x="274" y="136"/>
                          <a:pt x="274" y="136"/>
                          <a:pt x="274" y="136"/>
                        </a:cubicBezTo>
                        <a:cubicBezTo>
                          <a:pt x="275" y="136"/>
                          <a:pt x="275" y="136"/>
                          <a:pt x="275" y="136"/>
                        </a:cubicBezTo>
                        <a:cubicBezTo>
                          <a:pt x="275" y="135"/>
                          <a:pt x="275" y="135"/>
                          <a:pt x="275" y="135"/>
                        </a:cubicBezTo>
                        <a:cubicBezTo>
                          <a:pt x="275" y="135"/>
                          <a:pt x="275" y="135"/>
                          <a:pt x="275" y="135"/>
                        </a:cubicBezTo>
                        <a:cubicBezTo>
                          <a:pt x="276" y="135"/>
                          <a:pt x="276" y="135"/>
                          <a:pt x="276" y="135"/>
                        </a:cubicBezTo>
                        <a:cubicBezTo>
                          <a:pt x="276" y="135"/>
                          <a:pt x="276" y="135"/>
                          <a:pt x="276" y="135"/>
                        </a:cubicBezTo>
                        <a:cubicBezTo>
                          <a:pt x="275" y="134"/>
                          <a:pt x="275" y="134"/>
                          <a:pt x="275" y="134"/>
                        </a:cubicBezTo>
                        <a:cubicBezTo>
                          <a:pt x="275" y="134"/>
                          <a:pt x="275" y="134"/>
                          <a:pt x="275" y="134"/>
                        </a:cubicBezTo>
                        <a:cubicBezTo>
                          <a:pt x="276" y="134"/>
                          <a:pt x="276" y="134"/>
                          <a:pt x="276" y="134"/>
                        </a:cubicBezTo>
                        <a:cubicBezTo>
                          <a:pt x="276" y="134"/>
                          <a:pt x="276" y="134"/>
                          <a:pt x="276" y="134"/>
                        </a:cubicBezTo>
                        <a:cubicBezTo>
                          <a:pt x="277" y="135"/>
                          <a:pt x="277" y="135"/>
                          <a:pt x="277" y="135"/>
                        </a:cubicBezTo>
                        <a:cubicBezTo>
                          <a:pt x="277" y="137"/>
                          <a:pt x="277" y="137"/>
                          <a:pt x="277" y="137"/>
                        </a:cubicBezTo>
                        <a:cubicBezTo>
                          <a:pt x="277" y="137"/>
                          <a:pt x="277" y="137"/>
                          <a:pt x="277" y="137"/>
                        </a:cubicBezTo>
                        <a:cubicBezTo>
                          <a:pt x="278" y="137"/>
                          <a:pt x="278" y="137"/>
                          <a:pt x="278" y="137"/>
                        </a:cubicBezTo>
                        <a:cubicBezTo>
                          <a:pt x="279" y="138"/>
                          <a:pt x="279" y="138"/>
                          <a:pt x="279" y="138"/>
                        </a:cubicBezTo>
                        <a:cubicBezTo>
                          <a:pt x="279" y="139"/>
                          <a:pt x="279" y="139"/>
                          <a:pt x="279" y="139"/>
                        </a:cubicBezTo>
                        <a:cubicBezTo>
                          <a:pt x="279" y="138"/>
                          <a:pt x="279" y="138"/>
                          <a:pt x="279" y="138"/>
                        </a:cubicBezTo>
                        <a:cubicBezTo>
                          <a:pt x="280" y="138"/>
                          <a:pt x="280" y="138"/>
                          <a:pt x="280" y="138"/>
                        </a:cubicBezTo>
                        <a:cubicBezTo>
                          <a:pt x="280" y="137"/>
                          <a:pt x="280" y="137"/>
                          <a:pt x="280" y="137"/>
                        </a:cubicBezTo>
                        <a:cubicBezTo>
                          <a:pt x="280" y="137"/>
                          <a:pt x="280" y="137"/>
                          <a:pt x="280" y="137"/>
                        </a:cubicBezTo>
                        <a:cubicBezTo>
                          <a:pt x="280" y="137"/>
                          <a:pt x="280" y="137"/>
                          <a:pt x="280" y="137"/>
                        </a:cubicBezTo>
                        <a:cubicBezTo>
                          <a:pt x="282" y="139"/>
                          <a:pt x="282" y="139"/>
                          <a:pt x="282" y="139"/>
                        </a:cubicBezTo>
                        <a:cubicBezTo>
                          <a:pt x="284" y="140"/>
                          <a:pt x="284" y="140"/>
                          <a:pt x="284" y="140"/>
                        </a:cubicBezTo>
                        <a:cubicBezTo>
                          <a:pt x="284" y="140"/>
                          <a:pt x="284" y="140"/>
                          <a:pt x="284" y="140"/>
                        </a:cubicBezTo>
                        <a:cubicBezTo>
                          <a:pt x="283" y="141"/>
                          <a:pt x="283" y="141"/>
                          <a:pt x="283" y="141"/>
                        </a:cubicBezTo>
                        <a:cubicBezTo>
                          <a:pt x="282" y="141"/>
                          <a:pt x="282" y="141"/>
                          <a:pt x="282" y="141"/>
                        </a:cubicBezTo>
                        <a:cubicBezTo>
                          <a:pt x="281" y="141"/>
                          <a:pt x="281" y="141"/>
                          <a:pt x="281" y="141"/>
                        </a:cubicBezTo>
                        <a:cubicBezTo>
                          <a:pt x="280" y="141"/>
                          <a:pt x="280" y="141"/>
                          <a:pt x="280" y="141"/>
                        </a:cubicBezTo>
                        <a:cubicBezTo>
                          <a:pt x="280" y="142"/>
                          <a:pt x="280" y="142"/>
                          <a:pt x="280" y="142"/>
                        </a:cubicBezTo>
                        <a:cubicBezTo>
                          <a:pt x="281" y="142"/>
                          <a:pt x="281" y="142"/>
                          <a:pt x="281" y="142"/>
                        </a:cubicBezTo>
                        <a:cubicBezTo>
                          <a:pt x="281" y="143"/>
                          <a:pt x="281" y="143"/>
                          <a:pt x="281" y="143"/>
                        </a:cubicBezTo>
                        <a:cubicBezTo>
                          <a:pt x="281" y="144"/>
                          <a:pt x="281" y="144"/>
                          <a:pt x="281" y="144"/>
                        </a:cubicBezTo>
                        <a:cubicBezTo>
                          <a:pt x="281" y="143"/>
                          <a:pt x="281" y="143"/>
                          <a:pt x="281" y="143"/>
                        </a:cubicBezTo>
                        <a:cubicBezTo>
                          <a:pt x="282" y="143"/>
                          <a:pt x="282" y="143"/>
                          <a:pt x="282" y="143"/>
                        </a:cubicBezTo>
                        <a:cubicBezTo>
                          <a:pt x="284" y="143"/>
                          <a:pt x="284" y="143"/>
                          <a:pt x="284" y="143"/>
                        </a:cubicBezTo>
                        <a:cubicBezTo>
                          <a:pt x="284" y="143"/>
                          <a:pt x="284" y="143"/>
                          <a:pt x="284" y="143"/>
                        </a:cubicBezTo>
                        <a:cubicBezTo>
                          <a:pt x="285" y="143"/>
                          <a:pt x="285" y="143"/>
                          <a:pt x="285" y="143"/>
                        </a:cubicBezTo>
                        <a:cubicBezTo>
                          <a:pt x="286" y="141"/>
                          <a:pt x="286" y="141"/>
                          <a:pt x="286" y="141"/>
                        </a:cubicBezTo>
                        <a:cubicBezTo>
                          <a:pt x="286" y="141"/>
                          <a:pt x="286" y="141"/>
                          <a:pt x="286" y="141"/>
                        </a:cubicBezTo>
                        <a:cubicBezTo>
                          <a:pt x="286" y="142"/>
                          <a:pt x="286" y="142"/>
                          <a:pt x="286" y="142"/>
                        </a:cubicBezTo>
                        <a:cubicBezTo>
                          <a:pt x="287" y="143"/>
                          <a:pt x="287" y="143"/>
                          <a:pt x="287" y="143"/>
                        </a:cubicBezTo>
                        <a:cubicBezTo>
                          <a:pt x="287" y="144"/>
                          <a:pt x="287" y="144"/>
                          <a:pt x="287" y="144"/>
                        </a:cubicBezTo>
                        <a:cubicBezTo>
                          <a:pt x="287" y="144"/>
                          <a:pt x="287" y="144"/>
                          <a:pt x="287" y="144"/>
                        </a:cubicBezTo>
                        <a:cubicBezTo>
                          <a:pt x="289" y="146"/>
                          <a:pt x="289" y="146"/>
                          <a:pt x="289" y="146"/>
                        </a:cubicBezTo>
                        <a:cubicBezTo>
                          <a:pt x="289" y="149"/>
                          <a:pt x="289" y="149"/>
                          <a:pt x="289" y="149"/>
                        </a:cubicBezTo>
                        <a:cubicBezTo>
                          <a:pt x="287" y="150"/>
                          <a:pt x="287" y="150"/>
                          <a:pt x="287" y="150"/>
                        </a:cubicBezTo>
                        <a:cubicBezTo>
                          <a:pt x="287" y="150"/>
                          <a:pt x="287" y="150"/>
                          <a:pt x="287" y="150"/>
                        </a:cubicBezTo>
                        <a:cubicBezTo>
                          <a:pt x="286" y="150"/>
                          <a:pt x="286" y="150"/>
                          <a:pt x="286" y="150"/>
                        </a:cubicBezTo>
                        <a:cubicBezTo>
                          <a:pt x="286" y="150"/>
                          <a:pt x="286" y="150"/>
                          <a:pt x="286" y="150"/>
                        </a:cubicBezTo>
                        <a:cubicBezTo>
                          <a:pt x="286" y="151"/>
                          <a:pt x="286" y="151"/>
                          <a:pt x="286" y="151"/>
                        </a:cubicBezTo>
                        <a:cubicBezTo>
                          <a:pt x="285" y="151"/>
                          <a:pt x="285" y="151"/>
                          <a:pt x="285" y="151"/>
                        </a:cubicBezTo>
                        <a:cubicBezTo>
                          <a:pt x="284" y="150"/>
                          <a:pt x="284" y="150"/>
                          <a:pt x="284" y="150"/>
                        </a:cubicBezTo>
                        <a:cubicBezTo>
                          <a:pt x="284" y="150"/>
                          <a:pt x="284" y="150"/>
                          <a:pt x="284" y="150"/>
                        </a:cubicBezTo>
                        <a:cubicBezTo>
                          <a:pt x="283" y="150"/>
                          <a:pt x="283" y="150"/>
                          <a:pt x="283" y="150"/>
                        </a:cubicBezTo>
                        <a:cubicBezTo>
                          <a:pt x="281" y="149"/>
                          <a:pt x="281" y="149"/>
                          <a:pt x="281" y="149"/>
                        </a:cubicBezTo>
                        <a:cubicBezTo>
                          <a:pt x="279" y="148"/>
                          <a:pt x="279" y="148"/>
                          <a:pt x="279" y="148"/>
                        </a:cubicBezTo>
                        <a:cubicBezTo>
                          <a:pt x="279" y="146"/>
                          <a:pt x="279" y="146"/>
                          <a:pt x="279" y="146"/>
                        </a:cubicBezTo>
                        <a:cubicBezTo>
                          <a:pt x="279" y="146"/>
                          <a:pt x="279" y="146"/>
                          <a:pt x="279" y="146"/>
                        </a:cubicBezTo>
                        <a:cubicBezTo>
                          <a:pt x="279" y="145"/>
                          <a:pt x="279" y="145"/>
                          <a:pt x="279" y="145"/>
                        </a:cubicBezTo>
                        <a:cubicBezTo>
                          <a:pt x="278" y="145"/>
                          <a:pt x="278" y="145"/>
                          <a:pt x="278" y="145"/>
                        </a:cubicBezTo>
                        <a:cubicBezTo>
                          <a:pt x="277" y="144"/>
                          <a:pt x="277" y="144"/>
                          <a:pt x="277" y="144"/>
                        </a:cubicBezTo>
                        <a:cubicBezTo>
                          <a:pt x="277" y="145"/>
                          <a:pt x="277" y="145"/>
                          <a:pt x="277" y="145"/>
                        </a:cubicBezTo>
                        <a:cubicBezTo>
                          <a:pt x="277" y="145"/>
                          <a:pt x="277" y="145"/>
                          <a:pt x="277" y="145"/>
                        </a:cubicBezTo>
                        <a:cubicBezTo>
                          <a:pt x="277" y="145"/>
                          <a:pt x="277" y="145"/>
                          <a:pt x="277" y="145"/>
                        </a:cubicBezTo>
                        <a:cubicBezTo>
                          <a:pt x="277" y="146"/>
                          <a:pt x="277" y="146"/>
                          <a:pt x="277" y="146"/>
                        </a:cubicBezTo>
                        <a:cubicBezTo>
                          <a:pt x="277" y="146"/>
                          <a:pt x="277" y="146"/>
                          <a:pt x="277" y="146"/>
                        </a:cubicBezTo>
                        <a:cubicBezTo>
                          <a:pt x="277" y="147"/>
                          <a:pt x="277" y="147"/>
                          <a:pt x="277" y="147"/>
                        </a:cubicBezTo>
                        <a:cubicBezTo>
                          <a:pt x="277" y="148"/>
                          <a:pt x="277" y="148"/>
                          <a:pt x="277" y="148"/>
                        </a:cubicBezTo>
                        <a:cubicBezTo>
                          <a:pt x="277" y="148"/>
                          <a:pt x="277" y="148"/>
                          <a:pt x="277" y="148"/>
                        </a:cubicBezTo>
                        <a:cubicBezTo>
                          <a:pt x="278" y="149"/>
                          <a:pt x="278" y="149"/>
                          <a:pt x="278" y="149"/>
                        </a:cubicBezTo>
                        <a:cubicBezTo>
                          <a:pt x="279" y="152"/>
                          <a:pt x="279" y="152"/>
                          <a:pt x="279" y="152"/>
                        </a:cubicBezTo>
                        <a:cubicBezTo>
                          <a:pt x="280" y="153"/>
                          <a:pt x="280" y="153"/>
                          <a:pt x="280" y="153"/>
                        </a:cubicBezTo>
                        <a:cubicBezTo>
                          <a:pt x="280" y="154"/>
                          <a:pt x="280" y="154"/>
                          <a:pt x="280" y="154"/>
                        </a:cubicBezTo>
                        <a:cubicBezTo>
                          <a:pt x="279" y="153"/>
                          <a:pt x="279" y="153"/>
                          <a:pt x="279" y="153"/>
                        </a:cubicBezTo>
                        <a:cubicBezTo>
                          <a:pt x="279" y="153"/>
                          <a:pt x="279" y="153"/>
                          <a:pt x="279" y="153"/>
                        </a:cubicBezTo>
                        <a:cubicBezTo>
                          <a:pt x="279" y="153"/>
                          <a:pt x="279" y="153"/>
                          <a:pt x="279" y="153"/>
                        </a:cubicBezTo>
                        <a:cubicBezTo>
                          <a:pt x="278" y="153"/>
                          <a:pt x="278" y="153"/>
                          <a:pt x="278" y="153"/>
                        </a:cubicBezTo>
                        <a:cubicBezTo>
                          <a:pt x="278" y="152"/>
                          <a:pt x="278" y="152"/>
                          <a:pt x="278" y="152"/>
                        </a:cubicBezTo>
                        <a:cubicBezTo>
                          <a:pt x="278" y="150"/>
                          <a:pt x="278" y="150"/>
                          <a:pt x="278" y="150"/>
                        </a:cubicBezTo>
                        <a:cubicBezTo>
                          <a:pt x="277" y="152"/>
                          <a:pt x="277" y="152"/>
                          <a:pt x="277" y="152"/>
                        </a:cubicBezTo>
                        <a:cubicBezTo>
                          <a:pt x="277" y="153"/>
                          <a:pt x="277" y="153"/>
                          <a:pt x="277" y="153"/>
                        </a:cubicBezTo>
                        <a:cubicBezTo>
                          <a:pt x="276" y="153"/>
                          <a:pt x="276" y="153"/>
                          <a:pt x="276" y="153"/>
                        </a:cubicBezTo>
                        <a:cubicBezTo>
                          <a:pt x="276" y="153"/>
                          <a:pt x="276" y="153"/>
                          <a:pt x="276" y="153"/>
                        </a:cubicBezTo>
                        <a:cubicBezTo>
                          <a:pt x="276" y="154"/>
                          <a:pt x="276" y="154"/>
                          <a:pt x="276" y="154"/>
                        </a:cubicBezTo>
                        <a:cubicBezTo>
                          <a:pt x="277" y="155"/>
                          <a:pt x="277" y="155"/>
                          <a:pt x="277" y="155"/>
                        </a:cubicBezTo>
                        <a:cubicBezTo>
                          <a:pt x="277" y="155"/>
                          <a:pt x="277" y="155"/>
                          <a:pt x="277" y="155"/>
                        </a:cubicBezTo>
                        <a:cubicBezTo>
                          <a:pt x="277" y="155"/>
                          <a:pt x="277" y="155"/>
                          <a:pt x="277" y="155"/>
                        </a:cubicBezTo>
                        <a:cubicBezTo>
                          <a:pt x="276" y="154"/>
                          <a:pt x="276" y="154"/>
                          <a:pt x="276" y="154"/>
                        </a:cubicBezTo>
                        <a:cubicBezTo>
                          <a:pt x="275" y="154"/>
                          <a:pt x="275" y="154"/>
                          <a:pt x="275" y="154"/>
                        </a:cubicBezTo>
                        <a:cubicBezTo>
                          <a:pt x="275" y="155"/>
                          <a:pt x="275" y="155"/>
                          <a:pt x="275" y="155"/>
                        </a:cubicBezTo>
                        <a:cubicBezTo>
                          <a:pt x="275" y="156"/>
                          <a:pt x="275" y="156"/>
                          <a:pt x="275" y="156"/>
                        </a:cubicBezTo>
                        <a:cubicBezTo>
                          <a:pt x="275" y="156"/>
                          <a:pt x="275" y="156"/>
                          <a:pt x="275" y="156"/>
                        </a:cubicBezTo>
                        <a:cubicBezTo>
                          <a:pt x="275" y="156"/>
                          <a:pt x="275" y="156"/>
                          <a:pt x="275" y="156"/>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5" y="157"/>
                          <a:pt x="275" y="157"/>
                          <a:pt x="275" y="157"/>
                        </a:cubicBezTo>
                        <a:cubicBezTo>
                          <a:pt x="275" y="156"/>
                          <a:pt x="275" y="156"/>
                          <a:pt x="275" y="156"/>
                        </a:cubicBezTo>
                        <a:cubicBezTo>
                          <a:pt x="273" y="156"/>
                          <a:pt x="273" y="156"/>
                          <a:pt x="273" y="156"/>
                        </a:cubicBezTo>
                        <a:cubicBezTo>
                          <a:pt x="274" y="157"/>
                          <a:pt x="274" y="157"/>
                          <a:pt x="274" y="157"/>
                        </a:cubicBezTo>
                        <a:cubicBezTo>
                          <a:pt x="274" y="158"/>
                          <a:pt x="274" y="158"/>
                          <a:pt x="274" y="158"/>
                        </a:cubicBezTo>
                        <a:cubicBezTo>
                          <a:pt x="274" y="158"/>
                          <a:pt x="274" y="158"/>
                          <a:pt x="274" y="158"/>
                        </a:cubicBezTo>
                        <a:cubicBezTo>
                          <a:pt x="274" y="158"/>
                          <a:pt x="274" y="158"/>
                          <a:pt x="274" y="158"/>
                        </a:cubicBezTo>
                        <a:cubicBezTo>
                          <a:pt x="273" y="157"/>
                          <a:pt x="273" y="157"/>
                          <a:pt x="273" y="157"/>
                        </a:cubicBezTo>
                        <a:cubicBezTo>
                          <a:pt x="273" y="157"/>
                          <a:pt x="273" y="157"/>
                          <a:pt x="273" y="157"/>
                        </a:cubicBezTo>
                        <a:cubicBezTo>
                          <a:pt x="272" y="158"/>
                          <a:pt x="272" y="158"/>
                          <a:pt x="272" y="158"/>
                        </a:cubicBezTo>
                        <a:cubicBezTo>
                          <a:pt x="272" y="158"/>
                          <a:pt x="272" y="158"/>
                          <a:pt x="272" y="158"/>
                        </a:cubicBezTo>
                        <a:cubicBezTo>
                          <a:pt x="270" y="159"/>
                          <a:pt x="270" y="159"/>
                          <a:pt x="270" y="159"/>
                        </a:cubicBezTo>
                        <a:cubicBezTo>
                          <a:pt x="270" y="159"/>
                          <a:pt x="270" y="159"/>
                          <a:pt x="270" y="159"/>
                        </a:cubicBezTo>
                        <a:cubicBezTo>
                          <a:pt x="270" y="159"/>
                          <a:pt x="270" y="159"/>
                          <a:pt x="270" y="159"/>
                        </a:cubicBezTo>
                        <a:cubicBezTo>
                          <a:pt x="269" y="159"/>
                          <a:pt x="269" y="159"/>
                          <a:pt x="269" y="159"/>
                        </a:cubicBezTo>
                        <a:cubicBezTo>
                          <a:pt x="268" y="159"/>
                          <a:pt x="268" y="159"/>
                          <a:pt x="268" y="159"/>
                        </a:cubicBezTo>
                        <a:cubicBezTo>
                          <a:pt x="268" y="159"/>
                          <a:pt x="268" y="159"/>
                          <a:pt x="268" y="159"/>
                        </a:cubicBezTo>
                        <a:cubicBezTo>
                          <a:pt x="268" y="159"/>
                          <a:pt x="268" y="159"/>
                          <a:pt x="268" y="159"/>
                        </a:cubicBezTo>
                        <a:cubicBezTo>
                          <a:pt x="268" y="160"/>
                          <a:pt x="268" y="160"/>
                          <a:pt x="268" y="160"/>
                        </a:cubicBezTo>
                        <a:cubicBezTo>
                          <a:pt x="267" y="160"/>
                          <a:pt x="267" y="160"/>
                          <a:pt x="267" y="160"/>
                        </a:cubicBezTo>
                        <a:cubicBezTo>
                          <a:pt x="267" y="161"/>
                          <a:pt x="267" y="161"/>
                          <a:pt x="267" y="161"/>
                        </a:cubicBezTo>
                        <a:cubicBezTo>
                          <a:pt x="267" y="161"/>
                          <a:pt x="267" y="161"/>
                          <a:pt x="267" y="161"/>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6" y="164"/>
                          <a:pt x="266" y="164"/>
                          <a:pt x="266" y="164"/>
                        </a:cubicBezTo>
                        <a:cubicBezTo>
                          <a:pt x="265" y="165"/>
                          <a:pt x="265" y="165"/>
                          <a:pt x="265" y="165"/>
                        </a:cubicBezTo>
                        <a:cubicBezTo>
                          <a:pt x="264" y="165"/>
                          <a:pt x="264" y="165"/>
                          <a:pt x="264" y="165"/>
                        </a:cubicBezTo>
                        <a:cubicBezTo>
                          <a:pt x="264" y="166"/>
                          <a:pt x="264" y="166"/>
                          <a:pt x="264" y="166"/>
                        </a:cubicBezTo>
                        <a:cubicBezTo>
                          <a:pt x="265" y="166"/>
                          <a:pt x="265" y="166"/>
                          <a:pt x="265" y="166"/>
                        </a:cubicBezTo>
                        <a:cubicBezTo>
                          <a:pt x="265" y="166"/>
                          <a:pt x="265" y="166"/>
                          <a:pt x="265" y="166"/>
                        </a:cubicBezTo>
                        <a:cubicBezTo>
                          <a:pt x="264" y="166"/>
                          <a:pt x="264" y="166"/>
                          <a:pt x="264" y="166"/>
                        </a:cubicBezTo>
                        <a:cubicBezTo>
                          <a:pt x="264" y="166"/>
                          <a:pt x="264" y="166"/>
                          <a:pt x="264" y="166"/>
                        </a:cubicBezTo>
                        <a:cubicBezTo>
                          <a:pt x="264" y="167"/>
                          <a:pt x="264" y="167"/>
                          <a:pt x="264" y="167"/>
                        </a:cubicBezTo>
                        <a:cubicBezTo>
                          <a:pt x="263" y="168"/>
                          <a:pt x="263" y="168"/>
                          <a:pt x="263" y="168"/>
                        </a:cubicBezTo>
                        <a:cubicBezTo>
                          <a:pt x="263" y="168"/>
                          <a:pt x="263" y="168"/>
                          <a:pt x="263" y="168"/>
                        </a:cubicBezTo>
                        <a:cubicBezTo>
                          <a:pt x="263" y="168"/>
                          <a:pt x="263" y="168"/>
                          <a:pt x="263" y="168"/>
                        </a:cubicBezTo>
                        <a:cubicBezTo>
                          <a:pt x="263" y="169"/>
                          <a:pt x="263" y="169"/>
                          <a:pt x="263" y="169"/>
                        </a:cubicBezTo>
                        <a:cubicBezTo>
                          <a:pt x="263" y="169"/>
                          <a:pt x="263" y="169"/>
                          <a:pt x="263" y="169"/>
                        </a:cubicBezTo>
                        <a:cubicBezTo>
                          <a:pt x="263" y="169"/>
                          <a:pt x="263" y="169"/>
                          <a:pt x="263" y="169"/>
                        </a:cubicBezTo>
                        <a:cubicBezTo>
                          <a:pt x="262" y="169"/>
                          <a:pt x="262" y="169"/>
                          <a:pt x="262" y="169"/>
                        </a:cubicBezTo>
                        <a:cubicBezTo>
                          <a:pt x="261" y="171"/>
                          <a:pt x="261" y="171"/>
                          <a:pt x="261" y="171"/>
                        </a:cubicBezTo>
                        <a:cubicBezTo>
                          <a:pt x="259" y="171"/>
                          <a:pt x="259" y="171"/>
                          <a:pt x="259" y="171"/>
                        </a:cubicBezTo>
                        <a:cubicBezTo>
                          <a:pt x="259" y="171"/>
                          <a:pt x="259" y="171"/>
                          <a:pt x="259" y="171"/>
                        </a:cubicBezTo>
                        <a:cubicBezTo>
                          <a:pt x="259" y="172"/>
                          <a:pt x="259" y="172"/>
                          <a:pt x="259" y="172"/>
                        </a:cubicBezTo>
                        <a:cubicBezTo>
                          <a:pt x="259" y="173"/>
                          <a:pt x="259" y="173"/>
                          <a:pt x="259" y="173"/>
                        </a:cubicBezTo>
                        <a:cubicBezTo>
                          <a:pt x="258" y="173"/>
                          <a:pt x="258" y="173"/>
                          <a:pt x="258" y="173"/>
                        </a:cubicBezTo>
                        <a:cubicBezTo>
                          <a:pt x="257" y="173"/>
                          <a:pt x="257" y="173"/>
                          <a:pt x="257" y="173"/>
                        </a:cubicBezTo>
                        <a:cubicBezTo>
                          <a:pt x="256" y="172"/>
                          <a:pt x="256" y="172"/>
                          <a:pt x="256" y="172"/>
                        </a:cubicBezTo>
                        <a:cubicBezTo>
                          <a:pt x="256" y="173"/>
                          <a:pt x="256" y="173"/>
                          <a:pt x="256" y="173"/>
                        </a:cubicBezTo>
                        <a:cubicBezTo>
                          <a:pt x="256" y="174"/>
                          <a:pt x="256" y="174"/>
                          <a:pt x="256" y="174"/>
                        </a:cubicBezTo>
                        <a:cubicBezTo>
                          <a:pt x="256" y="174"/>
                          <a:pt x="256" y="174"/>
                          <a:pt x="256" y="174"/>
                        </a:cubicBezTo>
                        <a:cubicBezTo>
                          <a:pt x="256" y="174"/>
                          <a:pt x="256" y="174"/>
                          <a:pt x="256" y="174"/>
                        </a:cubicBezTo>
                        <a:cubicBezTo>
                          <a:pt x="257" y="175"/>
                          <a:pt x="257" y="175"/>
                          <a:pt x="257" y="175"/>
                        </a:cubicBezTo>
                        <a:cubicBezTo>
                          <a:pt x="256" y="176"/>
                          <a:pt x="256" y="176"/>
                          <a:pt x="256" y="176"/>
                        </a:cubicBezTo>
                        <a:cubicBezTo>
                          <a:pt x="256" y="176"/>
                          <a:pt x="256" y="176"/>
                          <a:pt x="256" y="176"/>
                        </a:cubicBezTo>
                        <a:cubicBezTo>
                          <a:pt x="256" y="176"/>
                          <a:pt x="256" y="176"/>
                          <a:pt x="256" y="176"/>
                        </a:cubicBezTo>
                        <a:cubicBezTo>
                          <a:pt x="255" y="179"/>
                          <a:pt x="255" y="179"/>
                          <a:pt x="255" y="179"/>
                        </a:cubicBezTo>
                        <a:cubicBezTo>
                          <a:pt x="255" y="180"/>
                          <a:pt x="255" y="180"/>
                          <a:pt x="255" y="180"/>
                        </a:cubicBezTo>
                        <a:cubicBezTo>
                          <a:pt x="254" y="181"/>
                          <a:pt x="254" y="181"/>
                          <a:pt x="254" y="181"/>
                        </a:cubicBezTo>
                        <a:cubicBezTo>
                          <a:pt x="253" y="182"/>
                          <a:pt x="253" y="182"/>
                          <a:pt x="253" y="182"/>
                        </a:cubicBezTo>
                        <a:cubicBezTo>
                          <a:pt x="253" y="182"/>
                          <a:pt x="253" y="182"/>
                          <a:pt x="253" y="182"/>
                        </a:cubicBezTo>
                        <a:cubicBezTo>
                          <a:pt x="253" y="182"/>
                          <a:pt x="253" y="182"/>
                          <a:pt x="253" y="182"/>
                        </a:cubicBezTo>
                        <a:cubicBezTo>
                          <a:pt x="252" y="185"/>
                          <a:pt x="252" y="185"/>
                          <a:pt x="252" y="185"/>
                        </a:cubicBezTo>
                        <a:cubicBezTo>
                          <a:pt x="252" y="185"/>
                          <a:pt x="252" y="185"/>
                          <a:pt x="252" y="185"/>
                        </a:cubicBezTo>
                        <a:cubicBezTo>
                          <a:pt x="252" y="185"/>
                          <a:pt x="252" y="185"/>
                          <a:pt x="252" y="185"/>
                        </a:cubicBezTo>
                        <a:cubicBezTo>
                          <a:pt x="253" y="185"/>
                          <a:pt x="253" y="185"/>
                          <a:pt x="253" y="185"/>
                        </a:cubicBezTo>
                        <a:cubicBezTo>
                          <a:pt x="253" y="187"/>
                          <a:pt x="253" y="187"/>
                          <a:pt x="253" y="187"/>
                        </a:cubicBezTo>
                        <a:cubicBezTo>
                          <a:pt x="252" y="189"/>
                          <a:pt x="252" y="189"/>
                          <a:pt x="252" y="189"/>
                        </a:cubicBezTo>
                        <a:cubicBezTo>
                          <a:pt x="251" y="190"/>
                          <a:pt x="251" y="190"/>
                          <a:pt x="251" y="190"/>
                        </a:cubicBezTo>
                        <a:cubicBezTo>
                          <a:pt x="250" y="190"/>
                          <a:pt x="250" y="190"/>
                          <a:pt x="250" y="190"/>
                        </a:cubicBezTo>
                        <a:cubicBezTo>
                          <a:pt x="250" y="190"/>
                          <a:pt x="250" y="190"/>
                          <a:pt x="250" y="190"/>
                        </a:cubicBezTo>
                        <a:cubicBezTo>
                          <a:pt x="250" y="190"/>
                          <a:pt x="250" y="190"/>
                          <a:pt x="250" y="190"/>
                        </a:cubicBezTo>
                        <a:cubicBezTo>
                          <a:pt x="250" y="191"/>
                          <a:pt x="250" y="191"/>
                          <a:pt x="250" y="191"/>
                        </a:cubicBezTo>
                        <a:cubicBezTo>
                          <a:pt x="249" y="191"/>
                          <a:pt x="249" y="191"/>
                          <a:pt x="249" y="191"/>
                        </a:cubicBezTo>
                        <a:cubicBezTo>
                          <a:pt x="250" y="192"/>
                          <a:pt x="250" y="192"/>
                          <a:pt x="250" y="192"/>
                        </a:cubicBezTo>
                        <a:cubicBezTo>
                          <a:pt x="251" y="192"/>
                          <a:pt x="251" y="192"/>
                          <a:pt x="251" y="192"/>
                        </a:cubicBezTo>
                        <a:cubicBezTo>
                          <a:pt x="251" y="192"/>
                          <a:pt x="251" y="192"/>
                          <a:pt x="251" y="192"/>
                        </a:cubicBezTo>
                        <a:cubicBezTo>
                          <a:pt x="251" y="193"/>
                          <a:pt x="251" y="193"/>
                          <a:pt x="251" y="193"/>
                        </a:cubicBezTo>
                        <a:cubicBezTo>
                          <a:pt x="251" y="194"/>
                          <a:pt x="251" y="194"/>
                          <a:pt x="251" y="194"/>
                        </a:cubicBezTo>
                        <a:cubicBezTo>
                          <a:pt x="251" y="194"/>
                          <a:pt x="251" y="194"/>
                          <a:pt x="251" y="194"/>
                        </a:cubicBezTo>
                        <a:cubicBezTo>
                          <a:pt x="251" y="194"/>
                          <a:pt x="251" y="194"/>
                          <a:pt x="251" y="194"/>
                        </a:cubicBezTo>
                        <a:cubicBezTo>
                          <a:pt x="251" y="196"/>
                          <a:pt x="251" y="196"/>
                          <a:pt x="251" y="196"/>
                        </a:cubicBezTo>
                        <a:cubicBezTo>
                          <a:pt x="251" y="196"/>
                          <a:pt x="251" y="196"/>
                          <a:pt x="251" y="196"/>
                        </a:cubicBezTo>
                        <a:cubicBezTo>
                          <a:pt x="252" y="196"/>
                          <a:pt x="252" y="196"/>
                          <a:pt x="252" y="196"/>
                        </a:cubicBezTo>
                        <a:cubicBezTo>
                          <a:pt x="252" y="196"/>
                          <a:pt x="252" y="196"/>
                          <a:pt x="252" y="196"/>
                        </a:cubicBezTo>
                        <a:cubicBezTo>
                          <a:pt x="251" y="199"/>
                          <a:pt x="251" y="199"/>
                          <a:pt x="251" y="199"/>
                        </a:cubicBezTo>
                        <a:cubicBezTo>
                          <a:pt x="249" y="200"/>
                          <a:pt x="249" y="200"/>
                          <a:pt x="249" y="200"/>
                        </a:cubicBezTo>
                        <a:cubicBezTo>
                          <a:pt x="246" y="201"/>
                          <a:pt x="246" y="201"/>
                          <a:pt x="246" y="201"/>
                        </a:cubicBezTo>
                        <a:cubicBezTo>
                          <a:pt x="246" y="201"/>
                          <a:pt x="246" y="201"/>
                          <a:pt x="246" y="201"/>
                        </a:cubicBezTo>
                        <a:cubicBezTo>
                          <a:pt x="246" y="201"/>
                          <a:pt x="246" y="201"/>
                          <a:pt x="246" y="201"/>
                        </a:cubicBezTo>
                        <a:cubicBezTo>
                          <a:pt x="245" y="202"/>
                          <a:pt x="245" y="202"/>
                          <a:pt x="245" y="202"/>
                        </a:cubicBezTo>
                        <a:cubicBezTo>
                          <a:pt x="244" y="204"/>
                          <a:pt x="244" y="204"/>
                          <a:pt x="244" y="204"/>
                        </a:cubicBezTo>
                        <a:cubicBezTo>
                          <a:pt x="246" y="203"/>
                          <a:pt x="246" y="203"/>
                          <a:pt x="246" y="203"/>
                        </a:cubicBezTo>
                        <a:cubicBezTo>
                          <a:pt x="247" y="202"/>
                          <a:pt x="247" y="202"/>
                          <a:pt x="247" y="202"/>
                        </a:cubicBezTo>
                        <a:cubicBezTo>
                          <a:pt x="250" y="201"/>
                          <a:pt x="250" y="201"/>
                          <a:pt x="250" y="201"/>
                        </a:cubicBezTo>
                        <a:cubicBezTo>
                          <a:pt x="250" y="201"/>
                          <a:pt x="250" y="201"/>
                          <a:pt x="250" y="201"/>
                        </a:cubicBezTo>
                        <a:cubicBezTo>
                          <a:pt x="251" y="201"/>
                          <a:pt x="251" y="201"/>
                          <a:pt x="251" y="201"/>
                        </a:cubicBezTo>
                        <a:cubicBezTo>
                          <a:pt x="253" y="198"/>
                          <a:pt x="253" y="198"/>
                          <a:pt x="253" y="198"/>
                        </a:cubicBezTo>
                        <a:cubicBezTo>
                          <a:pt x="254" y="196"/>
                          <a:pt x="254" y="196"/>
                          <a:pt x="254" y="196"/>
                        </a:cubicBezTo>
                        <a:cubicBezTo>
                          <a:pt x="257" y="195"/>
                          <a:pt x="257" y="195"/>
                          <a:pt x="257" y="195"/>
                        </a:cubicBezTo>
                        <a:cubicBezTo>
                          <a:pt x="258" y="196"/>
                          <a:pt x="258" y="196"/>
                          <a:pt x="258" y="196"/>
                        </a:cubicBezTo>
                        <a:cubicBezTo>
                          <a:pt x="258" y="197"/>
                          <a:pt x="258" y="197"/>
                          <a:pt x="258" y="197"/>
                        </a:cubicBezTo>
                        <a:cubicBezTo>
                          <a:pt x="258" y="198"/>
                          <a:pt x="258" y="198"/>
                          <a:pt x="258" y="198"/>
                        </a:cubicBezTo>
                        <a:cubicBezTo>
                          <a:pt x="258" y="198"/>
                          <a:pt x="258" y="198"/>
                          <a:pt x="258" y="198"/>
                        </a:cubicBezTo>
                        <a:cubicBezTo>
                          <a:pt x="258" y="198"/>
                          <a:pt x="258" y="198"/>
                          <a:pt x="258" y="198"/>
                        </a:cubicBezTo>
                        <a:cubicBezTo>
                          <a:pt x="258" y="199"/>
                          <a:pt x="258" y="199"/>
                          <a:pt x="258" y="199"/>
                        </a:cubicBezTo>
                        <a:cubicBezTo>
                          <a:pt x="258" y="200"/>
                          <a:pt x="258" y="200"/>
                          <a:pt x="258" y="200"/>
                        </a:cubicBezTo>
                        <a:cubicBezTo>
                          <a:pt x="258" y="200"/>
                          <a:pt x="258" y="200"/>
                          <a:pt x="258" y="200"/>
                        </a:cubicBezTo>
                        <a:cubicBezTo>
                          <a:pt x="258" y="201"/>
                          <a:pt x="258" y="201"/>
                          <a:pt x="258" y="201"/>
                        </a:cubicBezTo>
                        <a:cubicBezTo>
                          <a:pt x="258" y="204"/>
                          <a:pt x="258" y="204"/>
                          <a:pt x="258" y="204"/>
                        </a:cubicBezTo>
                        <a:cubicBezTo>
                          <a:pt x="257" y="206"/>
                          <a:pt x="257" y="206"/>
                          <a:pt x="257" y="206"/>
                        </a:cubicBezTo>
                        <a:cubicBezTo>
                          <a:pt x="257" y="206"/>
                          <a:pt x="257" y="206"/>
                          <a:pt x="257" y="206"/>
                        </a:cubicBezTo>
                        <a:cubicBezTo>
                          <a:pt x="257" y="206"/>
                          <a:pt x="257" y="206"/>
                          <a:pt x="257" y="206"/>
                        </a:cubicBezTo>
                        <a:cubicBezTo>
                          <a:pt x="258" y="207"/>
                          <a:pt x="258" y="207"/>
                          <a:pt x="258" y="207"/>
                        </a:cubicBezTo>
                        <a:cubicBezTo>
                          <a:pt x="259" y="210"/>
                          <a:pt x="259" y="210"/>
                          <a:pt x="259" y="210"/>
                        </a:cubicBezTo>
                        <a:cubicBezTo>
                          <a:pt x="258" y="211"/>
                          <a:pt x="258" y="211"/>
                          <a:pt x="258" y="211"/>
                        </a:cubicBezTo>
                        <a:cubicBezTo>
                          <a:pt x="254" y="214"/>
                          <a:pt x="254" y="214"/>
                          <a:pt x="254" y="214"/>
                        </a:cubicBezTo>
                        <a:cubicBezTo>
                          <a:pt x="253" y="215"/>
                          <a:pt x="253" y="215"/>
                          <a:pt x="253" y="215"/>
                        </a:cubicBezTo>
                        <a:cubicBezTo>
                          <a:pt x="252" y="215"/>
                          <a:pt x="252" y="215"/>
                          <a:pt x="252" y="215"/>
                        </a:cubicBezTo>
                        <a:cubicBezTo>
                          <a:pt x="247" y="214"/>
                          <a:pt x="247" y="214"/>
                          <a:pt x="247" y="214"/>
                        </a:cubicBezTo>
                        <a:cubicBezTo>
                          <a:pt x="251" y="215"/>
                          <a:pt x="251" y="215"/>
                          <a:pt x="251" y="215"/>
                        </a:cubicBezTo>
                        <a:cubicBezTo>
                          <a:pt x="253" y="216"/>
                          <a:pt x="253" y="216"/>
                          <a:pt x="253" y="216"/>
                        </a:cubicBezTo>
                        <a:cubicBezTo>
                          <a:pt x="253" y="216"/>
                          <a:pt x="253" y="216"/>
                          <a:pt x="253" y="216"/>
                        </a:cubicBezTo>
                        <a:cubicBezTo>
                          <a:pt x="253" y="216"/>
                          <a:pt x="253" y="216"/>
                          <a:pt x="253" y="216"/>
                        </a:cubicBezTo>
                        <a:cubicBezTo>
                          <a:pt x="255" y="216"/>
                          <a:pt x="255" y="216"/>
                          <a:pt x="255" y="216"/>
                        </a:cubicBezTo>
                        <a:cubicBezTo>
                          <a:pt x="255" y="216"/>
                          <a:pt x="255" y="216"/>
                          <a:pt x="255" y="216"/>
                        </a:cubicBezTo>
                        <a:cubicBezTo>
                          <a:pt x="255" y="216"/>
                          <a:pt x="255" y="216"/>
                          <a:pt x="255" y="216"/>
                        </a:cubicBezTo>
                        <a:cubicBezTo>
                          <a:pt x="259" y="215"/>
                          <a:pt x="259" y="215"/>
                          <a:pt x="259" y="215"/>
                        </a:cubicBezTo>
                        <a:cubicBezTo>
                          <a:pt x="264" y="213"/>
                          <a:pt x="264" y="213"/>
                          <a:pt x="264" y="213"/>
                        </a:cubicBezTo>
                        <a:cubicBezTo>
                          <a:pt x="266" y="213"/>
                          <a:pt x="266" y="213"/>
                          <a:pt x="266" y="213"/>
                        </a:cubicBezTo>
                        <a:cubicBezTo>
                          <a:pt x="269" y="215"/>
                          <a:pt x="269" y="215"/>
                          <a:pt x="269" y="215"/>
                        </a:cubicBezTo>
                        <a:cubicBezTo>
                          <a:pt x="270" y="216"/>
                          <a:pt x="270" y="216"/>
                          <a:pt x="270" y="216"/>
                        </a:cubicBezTo>
                        <a:cubicBezTo>
                          <a:pt x="270" y="216"/>
                          <a:pt x="270" y="216"/>
                          <a:pt x="270" y="216"/>
                        </a:cubicBezTo>
                        <a:cubicBezTo>
                          <a:pt x="271" y="216"/>
                          <a:pt x="271" y="216"/>
                          <a:pt x="271" y="216"/>
                        </a:cubicBezTo>
                        <a:cubicBezTo>
                          <a:pt x="273" y="217"/>
                          <a:pt x="273" y="217"/>
                          <a:pt x="273" y="217"/>
                        </a:cubicBezTo>
                        <a:cubicBezTo>
                          <a:pt x="274" y="218"/>
                          <a:pt x="274" y="218"/>
                          <a:pt x="274" y="218"/>
                        </a:cubicBezTo>
                        <a:cubicBezTo>
                          <a:pt x="274" y="218"/>
                          <a:pt x="274" y="218"/>
                          <a:pt x="274" y="218"/>
                        </a:cubicBezTo>
                        <a:cubicBezTo>
                          <a:pt x="274" y="218"/>
                          <a:pt x="274" y="218"/>
                          <a:pt x="274" y="218"/>
                        </a:cubicBezTo>
                        <a:cubicBezTo>
                          <a:pt x="275" y="218"/>
                          <a:pt x="275" y="218"/>
                          <a:pt x="275" y="218"/>
                        </a:cubicBezTo>
                        <a:cubicBezTo>
                          <a:pt x="277" y="220"/>
                          <a:pt x="277" y="220"/>
                          <a:pt x="277" y="220"/>
                        </a:cubicBezTo>
                        <a:cubicBezTo>
                          <a:pt x="277" y="220"/>
                          <a:pt x="277" y="220"/>
                          <a:pt x="277" y="220"/>
                        </a:cubicBezTo>
                        <a:cubicBezTo>
                          <a:pt x="277" y="220"/>
                          <a:pt x="277" y="220"/>
                          <a:pt x="277" y="220"/>
                        </a:cubicBezTo>
                        <a:cubicBezTo>
                          <a:pt x="278" y="221"/>
                          <a:pt x="278" y="221"/>
                          <a:pt x="278" y="221"/>
                        </a:cubicBezTo>
                        <a:cubicBezTo>
                          <a:pt x="279" y="222"/>
                          <a:pt x="279" y="222"/>
                          <a:pt x="279" y="222"/>
                        </a:cubicBezTo>
                        <a:cubicBezTo>
                          <a:pt x="279" y="222"/>
                          <a:pt x="279" y="222"/>
                          <a:pt x="279" y="222"/>
                        </a:cubicBezTo>
                        <a:cubicBezTo>
                          <a:pt x="279" y="222"/>
                          <a:pt x="279" y="222"/>
                          <a:pt x="279" y="222"/>
                        </a:cubicBezTo>
                        <a:cubicBezTo>
                          <a:pt x="280" y="223"/>
                          <a:pt x="280" y="223"/>
                          <a:pt x="280" y="223"/>
                        </a:cubicBezTo>
                        <a:cubicBezTo>
                          <a:pt x="280" y="224"/>
                          <a:pt x="280" y="224"/>
                          <a:pt x="280" y="224"/>
                        </a:cubicBezTo>
                        <a:cubicBezTo>
                          <a:pt x="280" y="224"/>
                          <a:pt x="280" y="224"/>
                          <a:pt x="280" y="224"/>
                        </a:cubicBezTo>
                        <a:cubicBezTo>
                          <a:pt x="280" y="224"/>
                          <a:pt x="280" y="224"/>
                          <a:pt x="280" y="224"/>
                        </a:cubicBezTo>
                        <a:cubicBezTo>
                          <a:pt x="281" y="225"/>
                          <a:pt x="281" y="225"/>
                          <a:pt x="281" y="225"/>
                        </a:cubicBezTo>
                        <a:cubicBezTo>
                          <a:pt x="282" y="227"/>
                          <a:pt x="282" y="227"/>
                          <a:pt x="282" y="227"/>
                        </a:cubicBezTo>
                        <a:cubicBezTo>
                          <a:pt x="282" y="227"/>
                          <a:pt x="282" y="227"/>
                          <a:pt x="282" y="227"/>
                        </a:cubicBezTo>
                        <a:cubicBezTo>
                          <a:pt x="281" y="228"/>
                          <a:pt x="281" y="228"/>
                          <a:pt x="281" y="228"/>
                        </a:cubicBezTo>
                        <a:cubicBezTo>
                          <a:pt x="282" y="228"/>
                          <a:pt x="282" y="228"/>
                          <a:pt x="282" y="228"/>
                        </a:cubicBezTo>
                        <a:cubicBezTo>
                          <a:pt x="283" y="228"/>
                          <a:pt x="283" y="228"/>
                          <a:pt x="283" y="228"/>
                        </a:cubicBezTo>
                        <a:cubicBezTo>
                          <a:pt x="283" y="228"/>
                          <a:pt x="283" y="228"/>
                          <a:pt x="283" y="228"/>
                        </a:cubicBezTo>
                        <a:cubicBezTo>
                          <a:pt x="283" y="228"/>
                          <a:pt x="283" y="228"/>
                          <a:pt x="283" y="228"/>
                        </a:cubicBezTo>
                        <a:cubicBezTo>
                          <a:pt x="283" y="228"/>
                          <a:pt x="283" y="228"/>
                          <a:pt x="283" y="228"/>
                        </a:cubicBezTo>
                        <a:cubicBezTo>
                          <a:pt x="286" y="230"/>
                          <a:pt x="286" y="230"/>
                          <a:pt x="286" y="230"/>
                        </a:cubicBezTo>
                        <a:cubicBezTo>
                          <a:pt x="286" y="230"/>
                          <a:pt x="286" y="230"/>
                          <a:pt x="286" y="230"/>
                        </a:cubicBezTo>
                        <a:cubicBezTo>
                          <a:pt x="286" y="230"/>
                          <a:pt x="286" y="230"/>
                          <a:pt x="286" y="230"/>
                        </a:cubicBezTo>
                        <a:cubicBezTo>
                          <a:pt x="287" y="230"/>
                          <a:pt x="287" y="230"/>
                          <a:pt x="287" y="230"/>
                        </a:cubicBezTo>
                        <a:cubicBezTo>
                          <a:pt x="289" y="231"/>
                          <a:pt x="289" y="231"/>
                          <a:pt x="289" y="231"/>
                        </a:cubicBezTo>
                        <a:cubicBezTo>
                          <a:pt x="289" y="231"/>
                          <a:pt x="289" y="231"/>
                          <a:pt x="289" y="231"/>
                        </a:cubicBezTo>
                        <a:cubicBezTo>
                          <a:pt x="289" y="231"/>
                          <a:pt x="289" y="231"/>
                          <a:pt x="289" y="231"/>
                        </a:cubicBezTo>
                        <a:cubicBezTo>
                          <a:pt x="290" y="232"/>
                          <a:pt x="290" y="232"/>
                          <a:pt x="290" y="232"/>
                        </a:cubicBezTo>
                        <a:cubicBezTo>
                          <a:pt x="291" y="233"/>
                          <a:pt x="291" y="233"/>
                          <a:pt x="291" y="233"/>
                        </a:cubicBezTo>
                        <a:cubicBezTo>
                          <a:pt x="292" y="234"/>
                          <a:pt x="292" y="234"/>
                          <a:pt x="292" y="234"/>
                        </a:cubicBezTo>
                        <a:cubicBezTo>
                          <a:pt x="292" y="234"/>
                          <a:pt x="292" y="234"/>
                          <a:pt x="292" y="234"/>
                        </a:cubicBezTo>
                        <a:cubicBezTo>
                          <a:pt x="292" y="234"/>
                          <a:pt x="292" y="234"/>
                          <a:pt x="292" y="234"/>
                        </a:cubicBezTo>
                        <a:cubicBezTo>
                          <a:pt x="293" y="236"/>
                          <a:pt x="293" y="236"/>
                          <a:pt x="293" y="236"/>
                        </a:cubicBezTo>
                        <a:cubicBezTo>
                          <a:pt x="293" y="236"/>
                          <a:pt x="293" y="236"/>
                          <a:pt x="293" y="236"/>
                        </a:cubicBezTo>
                        <a:cubicBezTo>
                          <a:pt x="293" y="236"/>
                          <a:pt x="293" y="236"/>
                          <a:pt x="293" y="236"/>
                        </a:cubicBezTo>
                        <a:cubicBezTo>
                          <a:pt x="293" y="237"/>
                          <a:pt x="293" y="237"/>
                          <a:pt x="293" y="237"/>
                        </a:cubicBezTo>
                        <a:cubicBezTo>
                          <a:pt x="294" y="237"/>
                          <a:pt x="294" y="237"/>
                          <a:pt x="294" y="237"/>
                        </a:cubicBezTo>
                        <a:cubicBezTo>
                          <a:pt x="294" y="237"/>
                          <a:pt x="294" y="237"/>
                          <a:pt x="294" y="237"/>
                        </a:cubicBezTo>
                        <a:cubicBezTo>
                          <a:pt x="294" y="237"/>
                          <a:pt x="294" y="237"/>
                          <a:pt x="294" y="237"/>
                        </a:cubicBezTo>
                        <a:cubicBezTo>
                          <a:pt x="296" y="237"/>
                          <a:pt x="296" y="237"/>
                          <a:pt x="296" y="237"/>
                        </a:cubicBezTo>
                        <a:cubicBezTo>
                          <a:pt x="296" y="237"/>
                          <a:pt x="296" y="237"/>
                          <a:pt x="296" y="237"/>
                        </a:cubicBezTo>
                        <a:cubicBezTo>
                          <a:pt x="296" y="237"/>
                          <a:pt x="296" y="237"/>
                          <a:pt x="296" y="237"/>
                        </a:cubicBezTo>
                        <a:cubicBezTo>
                          <a:pt x="297" y="237"/>
                          <a:pt x="297" y="237"/>
                          <a:pt x="297" y="237"/>
                        </a:cubicBezTo>
                        <a:cubicBezTo>
                          <a:pt x="298" y="237"/>
                          <a:pt x="298" y="237"/>
                          <a:pt x="298" y="237"/>
                        </a:cubicBezTo>
                        <a:cubicBezTo>
                          <a:pt x="300" y="237"/>
                          <a:pt x="300" y="237"/>
                          <a:pt x="300" y="237"/>
                        </a:cubicBezTo>
                        <a:cubicBezTo>
                          <a:pt x="301" y="238"/>
                          <a:pt x="301" y="238"/>
                          <a:pt x="301" y="238"/>
                        </a:cubicBezTo>
                        <a:cubicBezTo>
                          <a:pt x="301" y="238"/>
                          <a:pt x="301" y="238"/>
                          <a:pt x="301" y="238"/>
                        </a:cubicBezTo>
                        <a:cubicBezTo>
                          <a:pt x="301" y="238"/>
                          <a:pt x="301" y="238"/>
                          <a:pt x="301" y="238"/>
                        </a:cubicBezTo>
                        <a:cubicBezTo>
                          <a:pt x="302" y="238"/>
                          <a:pt x="302" y="238"/>
                          <a:pt x="302" y="238"/>
                        </a:cubicBezTo>
                        <a:cubicBezTo>
                          <a:pt x="304" y="238"/>
                          <a:pt x="304" y="238"/>
                          <a:pt x="304" y="238"/>
                        </a:cubicBezTo>
                        <a:cubicBezTo>
                          <a:pt x="306" y="239"/>
                          <a:pt x="306" y="239"/>
                          <a:pt x="306" y="239"/>
                        </a:cubicBezTo>
                        <a:cubicBezTo>
                          <a:pt x="306" y="239"/>
                          <a:pt x="306" y="239"/>
                          <a:pt x="306" y="239"/>
                        </a:cubicBezTo>
                        <a:cubicBezTo>
                          <a:pt x="306" y="239"/>
                          <a:pt x="306" y="239"/>
                          <a:pt x="306" y="239"/>
                        </a:cubicBezTo>
                        <a:cubicBezTo>
                          <a:pt x="307" y="238"/>
                          <a:pt x="307" y="238"/>
                          <a:pt x="307" y="238"/>
                        </a:cubicBezTo>
                        <a:cubicBezTo>
                          <a:pt x="308" y="238"/>
                          <a:pt x="308" y="238"/>
                          <a:pt x="308" y="238"/>
                        </a:cubicBezTo>
                        <a:cubicBezTo>
                          <a:pt x="308" y="239"/>
                          <a:pt x="308" y="239"/>
                          <a:pt x="308" y="239"/>
                        </a:cubicBezTo>
                        <a:cubicBezTo>
                          <a:pt x="308" y="239"/>
                          <a:pt x="308" y="239"/>
                          <a:pt x="308" y="239"/>
                        </a:cubicBezTo>
                        <a:cubicBezTo>
                          <a:pt x="309" y="239"/>
                          <a:pt x="309" y="239"/>
                          <a:pt x="309" y="239"/>
                        </a:cubicBezTo>
                        <a:cubicBezTo>
                          <a:pt x="309" y="239"/>
                          <a:pt x="309" y="239"/>
                          <a:pt x="309" y="239"/>
                        </a:cubicBezTo>
                        <a:cubicBezTo>
                          <a:pt x="309" y="240"/>
                          <a:pt x="309" y="240"/>
                          <a:pt x="309" y="240"/>
                        </a:cubicBezTo>
                        <a:cubicBezTo>
                          <a:pt x="307" y="243"/>
                          <a:pt x="307" y="243"/>
                          <a:pt x="307" y="243"/>
                        </a:cubicBezTo>
                        <a:cubicBezTo>
                          <a:pt x="307" y="243"/>
                          <a:pt x="307" y="243"/>
                          <a:pt x="307" y="243"/>
                        </a:cubicBezTo>
                        <a:cubicBezTo>
                          <a:pt x="307" y="243"/>
                          <a:pt x="307" y="243"/>
                          <a:pt x="307" y="243"/>
                        </a:cubicBezTo>
                        <a:cubicBezTo>
                          <a:pt x="307" y="244"/>
                          <a:pt x="307" y="244"/>
                          <a:pt x="307" y="244"/>
                        </a:cubicBezTo>
                        <a:cubicBezTo>
                          <a:pt x="306" y="245"/>
                          <a:pt x="306" y="245"/>
                          <a:pt x="306" y="245"/>
                        </a:cubicBezTo>
                        <a:cubicBezTo>
                          <a:pt x="305" y="247"/>
                          <a:pt x="305" y="247"/>
                          <a:pt x="305" y="247"/>
                        </a:cubicBezTo>
                        <a:cubicBezTo>
                          <a:pt x="305" y="247"/>
                          <a:pt x="305" y="247"/>
                          <a:pt x="305" y="247"/>
                        </a:cubicBezTo>
                        <a:cubicBezTo>
                          <a:pt x="305" y="247"/>
                          <a:pt x="305" y="247"/>
                          <a:pt x="305" y="247"/>
                        </a:cubicBezTo>
                        <a:cubicBezTo>
                          <a:pt x="306" y="248"/>
                          <a:pt x="306" y="248"/>
                          <a:pt x="306" y="248"/>
                        </a:cubicBezTo>
                        <a:cubicBezTo>
                          <a:pt x="306" y="249"/>
                          <a:pt x="306" y="249"/>
                          <a:pt x="306" y="249"/>
                        </a:cubicBezTo>
                        <a:cubicBezTo>
                          <a:pt x="306" y="249"/>
                          <a:pt x="306" y="249"/>
                          <a:pt x="306" y="249"/>
                        </a:cubicBezTo>
                        <a:cubicBezTo>
                          <a:pt x="306" y="249"/>
                          <a:pt x="306" y="249"/>
                          <a:pt x="306" y="249"/>
                        </a:cubicBezTo>
                        <a:cubicBezTo>
                          <a:pt x="306" y="251"/>
                          <a:pt x="306" y="251"/>
                          <a:pt x="306" y="251"/>
                        </a:cubicBezTo>
                        <a:cubicBezTo>
                          <a:pt x="305" y="254"/>
                          <a:pt x="305" y="254"/>
                          <a:pt x="305" y="254"/>
                        </a:cubicBezTo>
                        <a:cubicBezTo>
                          <a:pt x="305" y="254"/>
                          <a:pt x="305" y="254"/>
                          <a:pt x="305" y="254"/>
                        </a:cubicBezTo>
                        <a:cubicBezTo>
                          <a:pt x="305" y="254"/>
                          <a:pt x="305" y="254"/>
                          <a:pt x="305" y="254"/>
                        </a:cubicBezTo>
                        <a:cubicBezTo>
                          <a:pt x="305" y="255"/>
                          <a:pt x="305" y="255"/>
                          <a:pt x="305" y="255"/>
                        </a:cubicBezTo>
                        <a:cubicBezTo>
                          <a:pt x="304" y="256"/>
                          <a:pt x="304" y="256"/>
                          <a:pt x="304" y="256"/>
                        </a:cubicBezTo>
                        <a:cubicBezTo>
                          <a:pt x="303" y="257"/>
                          <a:pt x="303" y="257"/>
                          <a:pt x="303" y="257"/>
                        </a:cubicBezTo>
                        <a:cubicBezTo>
                          <a:pt x="303" y="257"/>
                          <a:pt x="303" y="257"/>
                          <a:pt x="303" y="257"/>
                        </a:cubicBezTo>
                        <a:cubicBezTo>
                          <a:pt x="303" y="258"/>
                          <a:pt x="303" y="258"/>
                          <a:pt x="303" y="258"/>
                        </a:cubicBezTo>
                        <a:cubicBezTo>
                          <a:pt x="302" y="260"/>
                          <a:pt x="302" y="260"/>
                          <a:pt x="302" y="260"/>
                        </a:cubicBezTo>
                        <a:cubicBezTo>
                          <a:pt x="302" y="260"/>
                          <a:pt x="302" y="260"/>
                          <a:pt x="302" y="260"/>
                        </a:cubicBezTo>
                        <a:cubicBezTo>
                          <a:pt x="302" y="260"/>
                          <a:pt x="302" y="260"/>
                          <a:pt x="302" y="260"/>
                        </a:cubicBezTo>
                        <a:cubicBezTo>
                          <a:pt x="303" y="261"/>
                          <a:pt x="303" y="261"/>
                          <a:pt x="303" y="261"/>
                        </a:cubicBezTo>
                        <a:cubicBezTo>
                          <a:pt x="303" y="262"/>
                          <a:pt x="303" y="262"/>
                          <a:pt x="303" y="262"/>
                        </a:cubicBezTo>
                        <a:cubicBezTo>
                          <a:pt x="303" y="262"/>
                          <a:pt x="303" y="262"/>
                          <a:pt x="303" y="262"/>
                        </a:cubicBezTo>
                        <a:cubicBezTo>
                          <a:pt x="304" y="262"/>
                          <a:pt x="304" y="262"/>
                          <a:pt x="304" y="262"/>
                        </a:cubicBezTo>
                        <a:cubicBezTo>
                          <a:pt x="304" y="264"/>
                          <a:pt x="304" y="264"/>
                          <a:pt x="304" y="264"/>
                        </a:cubicBezTo>
                        <a:cubicBezTo>
                          <a:pt x="304" y="264"/>
                          <a:pt x="304" y="264"/>
                          <a:pt x="304" y="264"/>
                        </a:cubicBezTo>
                        <a:cubicBezTo>
                          <a:pt x="304" y="264"/>
                          <a:pt x="304" y="264"/>
                          <a:pt x="304" y="264"/>
                        </a:cubicBezTo>
                        <a:cubicBezTo>
                          <a:pt x="305" y="265"/>
                          <a:pt x="305" y="265"/>
                          <a:pt x="305" y="265"/>
                        </a:cubicBezTo>
                        <a:cubicBezTo>
                          <a:pt x="306" y="265"/>
                          <a:pt x="306" y="265"/>
                          <a:pt x="306" y="265"/>
                        </a:cubicBezTo>
                        <a:cubicBezTo>
                          <a:pt x="305" y="266"/>
                          <a:pt x="305" y="266"/>
                          <a:pt x="305" y="266"/>
                        </a:cubicBezTo>
                        <a:cubicBezTo>
                          <a:pt x="305" y="266"/>
                          <a:pt x="305" y="266"/>
                          <a:pt x="305" y="266"/>
                        </a:cubicBezTo>
                        <a:cubicBezTo>
                          <a:pt x="305" y="266"/>
                          <a:pt x="305" y="266"/>
                          <a:pt x="305" y="266"/>
                        </a:cubicBezTo>
                        <a:cubicBezTo>
                          <a:pt x="306" y="267"/>
                          <a:pt x="306" y="267"/>
                          <a:pt x="306" y="267"/>
                        </a:cubicBezTo>
                        <a:cubicBezTo>
                          <a:pt x="305" y="268"/>
                          <a:pt x="305" y="268"/>
                          <a:pt x="305" y="268"/>
                        </a:cubicBezTo>
                        <a:cubicBezTo>
                          <a:pt x="305" y="268"/>
                          <a:pt x="305" y="268"/>
                          <a:pt x="305" y="268"/>
                        </a:cubicBezTo>
                        <a:cubicBezTo>
                          <a:pt x="306" y="268"/>
                          <a:pt x="306" y="268"/>
                          <a:pt x="306" y="268"/>
                        </a:cubicBezTo>
                        <a:cubicBezTo>
                          <a:pt x="307" y="269"/>
                          <a:pt x="307" y="269"/>
                          <a:pt x="307" y="269"/>
                        </a:cubicBezTo>
                        <a:cubicBezTo>
                          <a:pt x="308" y="269"/>
                          <a:pt x="308" y="269"/>
                          <a:pt x="308" y="269"/>
                        </a:cubicBezTo>
                        <a:cubicBezTo>
                          <a:pt x="308" y="269"/>
                          <a:pt x="308" y="269"/>
                          <a:pt x="308" y="269"/>
                        </a:cubicBezTo>
                        <a:cubicBezTo>
                          <a:pt x="309" y="269"/>
                          <a:pt x="309" y="269"/>
                          <a:pt x="309" y="269"/>
                        </a:cubicBezTo>
                        <a:cubicBezTo>
                          <a:pt x="309" y="270"/>
                          <a:pt x="309" y="270"/>
                          <a:pt x="309" y="270"/>
                        </a:cubicBezTo>
                        <a:cubicBezTo>
                          <a:pt x="309" y="270"/>
                          <a:pt x="309" y="270"/>
                          <a:pt x="309" y="270"/>
                        </a:cubicBezTo>
                        <a:cubicBezTo>
                          <a:pt x="309" y="270"/>
                          <a:pt x="309" y="270"/>
                          <a:pt x="309" y="270"/>
                        </a:cubicBezTo>
                        <a:cubicBezTo>
                          <a:pt x="309" y="271"/>
                          <a:pt x="309" y="271"/>
                          <a:pt x="309" y="271"/>
                        </a:cubicBezTo>
                        <a:cubicBezTo>
                          <a:pt x="310" y="273"/>
                          <a:pt x="310" y="273"/>
                          <a:pt x="310" y="273"/>
                        </a:cubicBezTo>
                        <a:cubicBezTo>
                          <a:pt x="310" y="273"/>
                          <a:pt x="310" y="273"/>
                          <a:pt x="310" y="273"/>
                        </a:cubicBezTo>
                        <a:cubicBezTo>
                          <a:pt x="310" y="273"/>
                          <a:pt x="310" y="273"/>
                          <a:pt x="310" y="273"/>
                        </a:cubicBezTo>
                        <a:cubicBezTo>
                          <a:pt x="310" y="274"/>
                          <a:pt x="310" y="274"/>
                          <a:pt x="310" y="274"/>
                        </a:cubicBezTo>
                        <a:cubicBezTo>
                          <a:pt x="309" y="275"/>
                          <a:pt x="309" y="275"/>
                          <a:pt x="309" y="275"/>
                        </a:cubicBezTo>
                        <a:cubicBezTo>
                          <a:pt x="307" y="277"/>
                          <a:pt x="307" y="277"/>
                          <a:pt x="307" y="277"/>
                        </a:cubicBezTo>
                        <a:cubicBezTo>
                          <a:pt x="304" y="280"/>
                          <a:pt x="304" y="280"/>
                          <a:pt x="304" y="280"/>
                        </a:cubicBezTo>
                        <a:cubicBezTo>
                          <a:pt x="308" y="278"/>
                          <a:pt x="308" y="278"/>
                          <a:pt x="308" y="278"/>
                        </a:cubicBezTo>
                        <a:cubicBezTo>
                          <a:pt x="310" y="277"/>
                          <a:pt x="310" y="277"/>
                          <a:pt x="310" y="277"/>
                        </a:cubicBezTo>
                        <a:cubicBezTo>
                          <a:pt x="311" y="276"/>
                          <a:pt x="311" y="276"/>
                          <a:pt x="311" y="276"/>
                        </a:cubicBezTo>
                        <a:cubicBezTo>
                          <a:pt x="312" y="277"/>
                          <a:pt x="312" y="277"/>
                          <a:pt x="312" y="277"/>
                        </a:cubicBezTo>
                        <a:cubicBezTo>
                          <a:pt x="313" y="278"/>
                          <a:pt x="313" y="278"/>
                          <a:pt x="313" y="278"/>
                        </a:cubicBezTo>
                        <a:cubicBezTo>
                          <a:pt x="313" y="278"/>
                          <a:pt x="313" y="278"/>
                          <a:pt x="313" y="278"/>
                        </a:cubicBezTo>
                        <a:cubicBezTo>
                          <a:pt x="314" y="278"/>
                          <a:pt x="314" y="278"/>
                          <a:pt x="314" y="278"/>
                        </a:cubicBezTo>
                        <a:cubicBezTo>
                          <a:pt x="315" y="278"/>
                          <a:pt x="315" y="278"/>
                          <a:pt x="315" y="278"/>
                        </a:cubicBezTo>
                        <a:cubicBezTo>
                          <a:pt x="315" y="278"/>
                          <a:pt x="315" y="278"/>
                          <a:pt x="315" y="278"/>
                        </a:cubicBezTo>
                        <a:cubicBezTo>
                          <a:pt x="315" y="277"/>
                          <a:pt x="315" y="277"/>
                          <a:pt x="315" y="277"/>
                        </a:cubicBezTo>
                        <a:cubicBezTo>
                          <a:pt x="315" y="276"/>
                          <a:pt x="315" y="276"/>
                          <a:pt x="315" y="276"/>
                        </a:cubicBezTo>
                        <a:cubicBezTo>
                          <a:pt x="316" y="276"/>
                          <a:pt x="316" y="276"/>
                          <a:pt x="316" y="276"/>
                        </a:cubicBezTo>
                        <a:cubicBezTo>
                          <a:pt x="316" y="276"/>
                          <a:pt x="316" y="276"/>
                          <a:pt x="316" y="276"/>
                        </a:cubicBezTo>
                        <a:cubicBezTo>
                          <a:pt x="316" y="275"/>
                          <a:pt x="316" y="275"/>
                          <a:pt x="316" y="275"/>
                        </a:cubicBezTo>
                        <a:cubicBezTo>
                          <a:pt x="317" y="274"/>
                          <a:pt x="317" y="274"/>
                          <a:pt x="317" y="274"/>
                        </a:cubicBezTo>
                        <a:cubicBezTo>
                          <a:pt x="317" y="274"/>
                          <a:pt x="317" y="274"/>
                          <a:pt x="317" y="274"/>
                        </a:cubicBezTo>
                        <a:cubicBezTo>
                          <a:pt x="317" y="274"/>
                          <a:pt x="317" y="274"/>
                          <a:pt x="317" y="274"/>
                        </a:cubicBezTo>
                        <a:cubicBezTo>
                          <a:pt x="317" y="275"/>
                          <a:pt x="317" y="275"/>
                          <a:pt x="317" y="275"/>
                        </a:cubicBezTo>
                        <a:cubicBezTo>
                          <a:pt x="317" y="275"/>
                          <a:pt x="317" y="275"/>
                          <a:pt x="317" y="275"/>
                        </a:cubicBezTo>
                        <a:cubicBezTo>
                          <a:pt x="318" y="275"/>
                          <a:pt x="318" y="275"/>
                          <a:pt x="318" y="275"/>
                        </a:cubicBezTo>
                        <a:cubicBezTo>
                          <a:pt x="318" y="277"/>
                          <a:pt x="318" y="277"/>
                          <a:pt x="318" y="277"/>
                        </a:cubicBezTo>
                        <a:cubicBezTo>
                          <a:pt x="318" y="278"/>
                          <a:pt x="318" y="278"/>
                          <a:pt x="318" y="278"/>
                        </a:cubicBezTo>
                        <a:cubicBezTo>
                          <a:pt x="318" y="279"/>
                          <a:pt x="318" y="279"/>
                          <a:pt x="318" y="279"/>
                        </a:cubicBezTo>
                        <a:cubicBezTo>
                          <a:pt x="318" y="279"/>
                          <a:pt x="318" y="279"/>
                          <a:pt x="318" y="279"/>
                        </a:cubicBezTo>
                        <a:cubicBezTo>
                          <a:pt x="320" y="280"/>
                          <a:pt x="320" y="280"/>
                          <a:pt x="320" y="280"/>
                        </a:cubicBezTo>
                        <a:cubicBezTo>
                          <a:pt x="320" y="280"/>
                          <a:pt x="320" y="280"/>
                          <a:pt x="320" y="280"/>
                        </a:cubicBezTo>
                        <a:cubicBezTo>
                          <a:pt x="320" y="280"/>
                          <a:pt x="320" y="280"/>
                          <a:pt x="320" y="280"/>
                        </a:cubicBezTo>
                        <a:cubicBezTo>
                          <a:pt x="322" y="280"/>
                          <a:pt x="322" y="280"/>
                          <a:pt x="322" y="280"/>
                        </a:cubicBezTo>
                        <a:cubicBezTo>
                          <a:pt x="325" y="280"/>
                          <a:pt x="325" y="280"/>
                          <a:pt x="325" y="280"/>
                        </a:cubicBezTo>
                        <a:cubicBezTo>
                          <a:pt x="322" y="279"/>
                          <a:pt x="322" y="279"/>
                          <a:pt x="322" y="279"/>
                        </a:cubicBezTo>
                        <a:cubicBezTo>
                          <a:pt x="321" y="279"/>
                          <a:pt x="321" y="279"/>
                          <a:pt x="321" y="279"/>
                        </a:cubicBezTo>
                        <a:cubicBezTo>
                          <a:pt x="320" y="278"/>
                          <a:pt x="320" y="278"/>
                          <a:pt x="320" y="278"/>
                        </a:cubicBezTo>
                        <a:cubicBezTo>
                          <a:pt x="320" y="276"/>
                          <a:pt x="320" y="276"/>
                          <a:pt x="320" y="276"/>
                        </a:cubicBezTo>
                        <a:cubicBezTo>
                          <a:pt x="320" y="275"/>
                          <a:pt x="320" y="275"/>
                          <a:pt x="320" y="275"/>
                        </a:cubicBezTo>
                        <a:cubicBezTo>
                          <a:pt x="321" y="274"/>
                          <a:pt x="321" y="274"/>
                          <a:pt x="321" y="274"/>
                        </a:cubicBezTo>
                        <a:cubicBezTo>
                          <a:pt x="321" y="273"/>
                          <a:pt x="321" y="273"/>
                          <a:pt x="321" y="273"/>
                        </a:cubicBezTo>
                        <a:cubicBezTo>
                          <a:pt x="321" y="273"/>
                          <a:pt x="321" y="273"/>
                          <a:pt x="321" y="273"/>
                        </a:cubicBezTo>
                        <a:cubicBezTo>
                          <a:pt x="320" y="272"/>
                          <a:pt x="320" y="272"/>
                          <a:pt x="320" y="272"/>
                        </a:cubicBezTo>
                        <a:cubicBezTo>
                          <a:pt x="320" y="272"/>
                          <a:pt x="320" y="272"/>
                          <a:pt x="320" y="272"/>
                        </a:cubicBezTo>
                        <a:cubicBezTo>
                          <a:pt x="320" y="272"/>
                          <a:pt x="320" y="272"/>
                          <a:pt x="320" y="272"/>
                        </a:cubicBezTo>
                        <a:cubicBezTo>
                          <a:pt x="321" y="272"/>
                          <a:pt x="321" y="272"/>
                          <a:pt x="321" y="272"/>
                        </a:cubicBezTo>
                        <a:cubicBezTo>
                          <a:pt x="321" y="272"/>
                          <a:pt x="321" y="272"/>
                          <a:pt x="321" y="272"/>
                        </a:cubicBezTo>
                        <a:cubicBezTo>
                          <a:pt x="321" y="272"/>
                          <a:pt x="321" y="272"/>
                          <a:pt x="321" y="272"/>
                        </a:cubicBezTo>
                        <a:cubicBezTo>
                          <a:pt x="322" y="270"/>
                          <a:pt x="322" y="270"/>
                          <a:pt x="322" y="270"/>
                        </a:cubicBezTo>
                        <a:cubicBezTo>
                          <a:pt x="323" y="269"/>
                          <a:pt x="323" y="269"/>
                          <a:pt x="323" y="269"/>
                        </a:cubicBezTo>
                        <a:cubicBezTo>
                          <a:pt x="324" y="268"/>
                          <a:pt x="324" y="268"/>
                          <a:pt x="324" y="268"/>
                        </a:cubicBezTo>
                        <a:cubicBezTo>
                          <a:pt x="323" y="268"/>
                          <a:pt x="323" y="268"/>
                          <a:pt x="323" y="268"/>
                        </a:cubicBezTo>
                        <a:cubicBezTo>
                          <a:pt x="323" y="268"/>
                          <a:pt x="323" y="268"/>
                          <a:pt x="323" y="268"/>
                        </a:cubicBezTo>
                        <a:cubicBezTo>
                          <a:pt x="323" y="266"/>
                          <a:pt x="323" y="266"/>
                          <a:pt x="323" y="266"/>
                        </a:cubicBezTo>
                        <a:cubicBezTo>
                          <a:pt x="323" y="266"/>
                          <a:pt x="323" y="266"/>
                          <a:pt x="323" y="266"/>
                        </a:cubicBezTo>
                        <a:cubicBezTo>
                          <a:pt x="322" y="265"/>
                          <a:pt x="322" y="265"/>
                          <a:pt x="322" y="265"/>
                        </a:cubicBezTo>
                        <a:cubicBezTo>
                          <a:pt x="322" y="265"/>
                          <a:pt x="322" y="265"/>
                          <a:pt x="322" y="265"/>
                        </a:cubicBezTo>
                        <a:cubicBezTo>
                          <a:pt x="322" y="264"/>
                          <a:pt x="322" y="264"/>
                          <a:pt x="322" y="264"/>
                        </a:cubicBezTo>
                        <a:cubicBezTo>
                          <a:pt x="323" y="263"/>
                          <a:pt x="323" y="263"/>
                          <a:pt x="323" y="263"/>
                        </a:cubicBezTo>
                        <a:cubicBezTo>
                          <a:pt x="323" y="263"/>
                          <a:pt x="323" y="263"/>
                          <a:pt x="323" y="263"/>
                        </a:cubicBezTo>
                        <a:cubicBezTo>
                          <a:pt x="323" y="262"/>
                          <a:pt x="323" y="262"/>
                          <a:pt x="323" y="262"/>
                        </a:cubicBezTo>
                        <a:cubicBezTo>
                          <a:pt x="323" y="262"/>
                          <a:pt x="323" y="262"/>
                          <a:pt x="323" y="262"/>
                        </a:cubicBezTo>
                        <a:cubicBezTo>
                          <a:pt x="323" y="261"/>
                          <a:pt x="323" y="261"/>
                          <a:pt x="323" y="261"/>
                        </a:cubicBezTo>
                        <a:cubicBezTo>
                          <a:pt x="323" y="261"/>
                          <a:pt x="323" y="261"/>
                          <a:pt x="323" y="261"/>
                        </a:cubicBezTo>
                        <a:cubicBezTo>
                          <a:pt x="322" y="261"/>
                          <a:pt x="322" y="261"/>
                          <a:pt x="322" y="261"/>
                        </a:cubicBezTo>
                        <a:cubicBezTo>
                          <a:pt x="322" y="261"/>
                          <a:pt x="322" y="261"/>
                          <a:pt x="322" y="261"/>
                        </a:cubicBezTo>
                        <a:cubicBezTo>
                          <a:pt x="322" y="260"/>
                          <a:pt x="322" y="260"/>
                          <a:pt x="322" y="260"/>
                        </a:cubicBezTo>
                        <a:cubicBezTo>
                          <a:pt x="323" y="257"/>
                          <a:pt x="323" y="257"/>
                          <a:pt x="323" y="257"/>
                        </a:cubicBezTo>
                        <a:cubicBezTo>
                          <a:pt x="323" y="257"/>
                          <a:pt x="323" y="257"/>
                          <a:pt x="323" y="257"/>
                        </a:cubicBezTo>
                        <a:cubicBezTo>
                          <a:pt x="323" y="257"/>
                          <a:pt x="323" y="257"/>
                          <a:pt x="323" y="257"/>
                        </a:cubicBezTo>
                        <a:cubicBezTo>
                          <a:pt x="323" y="256"/>
                          <a:pt x="323" y="256"/>
                          <a:pt x="323" y="256"/>
                        </a:cubicBezTo>
                        <a:cubicBezTo>
                          <a:pt x="323" y="254"/>
                          <a:pt x="323" y="254"/>
                          <a:pt x="323" y="254"/>
                        </a:cubicBezTo>
                        <a:cubicBezTo>
                          <a:pt x="324" y="254"/>
                          <a:pt x="324" y="254"/>
                          <a:pt x="324" y="254"/>
                        </a:cubicBezTo>
                        <a:cubicBezTo>
                          <a:pt x="324" y="253"/>
                          <a:pt x="324" y="253"/>
                          <a:pt x="324" y="253"/>
                        </a:cubicBezTo>
                        <a:cubicBezTo>
                          <a:pt x="324" y="253"/>
                          <a:pt x="324" y="253"/>
                          <a:pt x="324" y="253"/>
                        </a:cubicBezTo>
                        <a:cubicBezTo>
                          <a:pt x="323" y="252"/>
                          <a:pt x="323" y="252"/>
                          <a:pt x="323" y="252"/>
                        </a:cubicBezTo>
                        <a:cubicBezTo>
                          <a:pt x="324" y="252"/>
                          <a:pt x="324" y="252"/>
                          <a:pt x="324" y="252"/>
                        </a:cubicBezTo>
                        <a:cubicBezTo>
                          <a:pt x="324" y="252"/>
                          <a:pt x="324" y="252"/>
                          <a:pt x="324" y="252"/>
                        </a:cubicBezTo>
                        <a:cubicBezTo>
                          <a:pt x="324" y="251"/>
                          <a:pt x="324" y="251"/>
                          <a:pt x="324" y="251"/>
                        </a:cubicBezTo>
                        <a:cubicBezTo>
                          <a:pt x="324" y="251"/>
                          <a:pt x="324" y="251"/>
                          <a:pt x="324" y="251"/>
                        </a:cubicBezTo>
                        <a:cubicBezTo>
                          <a:pt x="324" y="250"/>
                          <a:pt x="324" y="250"/>
                          <a:pt x="324" y="250"/>
                        </a:cubicBezTo>
                        <a:cubicBezTo>
                          <a:pt x="325" y="250"/>
                          <a:pt x="325" y="250"/>
                          <a:pt x="325" y="250"/>
                        </a:cubicBezTo>
                        <a:cubicBezTo>
                          <a:pt x="324" y="250"/>
                          <a:pt x="324" y="250"/>
                          <a:pt x="324" y="250"/>
                        </a:cubicBezTo>
                        <a:cubicBezTo>
                          <a:pt x="323" y="249"/>
                          <a:pt x="323" y="249"/>
                          <a:pt x="323" y="249"/>
                        </a:cubicBezTo>
                        <a:cubicBezTo>
                          <a:pt x="323" y="249"/>
                          <a:pt x="323" y="249"/>
                          <a:pt x="323" y="249"/>
                        </a:cubicBezTo>
                        <a:cubicBezTo>
                          <a:pt x="324" y="249"/>
                          <a:pt x="324" y="249"/>
                          <a:pt x="324" y="249"/>
                        </a:cubicBezTo>
                        <a:cubicBezTo>
                          <a:pt x="324" y="249"/>
                          <a:pt x="324" y="249"/>
                          <a:pt x="324" y="249"/>
                        </a:cubicBezTo>
                        <a:cubicBezTo>
                          <a:pt x="324" y="248"/>
                          <a:pt x="324" y="248"/>
                          <a:pt x="324" y="248"/>
                        </a:cubicBezTo>
                        <a:cubicBezTo>
                          <a:pt x="323" y="248"/>
                          <a:pt x="323" y="248"/>
                          <a:pt x="323" y="248"/>
                        </a:cubicBezTo>
                        <a:cubicBezTo>
                          <a:pt x="323" y="247"/>
                          <a:pt x="323" y="247"/>
                          <a:pt x="323" y="247"/>
                        </a:cubicBezTo>
                        <a:cubicBezTo>
                          <a:pt x="323" y="246"/>
                          <a:pt x="323" y="246"/>
                          <a:pt x="323" y="246"/>
                        </a:cubicBezTo>
                        <a:cubicBezTo>
                          <a:pt x="323" y="246"/>
                          <a:pt x="323" y="246"/>
                          <a:pt x="323" y="246"/>
                        </a:cubicBezTo>
                        <a:cubicBezTo>
                          <a:pt x="323" y="245"/>
                          <a:pt x="323" y="245"/>
                          <a:pt x="323" y="245"/>
                        </a:cubicBezTo>
                        <a:cubicBezTo>
                          <a:pt x="323" y="244"/>
                          <a:pt x="323" y="244"/>
                          <a:pt x="323" y="244"/>
                        </a:cubicBezTo>
                        <a:cubicBezTo>
                          <a:pt x="323" y="244"/>
                          <a:pt x="323" y="244"/>
                          <a:pt x="323" y="244"/>
                        </a:cubicBezTo>
                        <a:cubicBezTo>
                          <a:pt x="323" y="244"/>
                          <a:pt x="323" y="244"/>
                          <a:pt x="323" y="244"/>
                        </a:cubicBezTo>
                        <a:cubicBezTo>
                          <a:pt x="322" y="244"/>
                          <a:pt x="322" y="244"/>
                          <a:pt x="322" y="244"/>
                        </a:cubicBezTo>
                        <a:cubicBezTo>
                          <a:pt x="324" y="243"/>
                          <a:pt x="324" y="243"/>
                          <a:pt x="324" y="243"/>
                        </a:cubicBezTo>
                        <a:cubicBezTo>
                          <a:pt x="326" y="243"/>
                          <a:pt x="326" y="243"/>
                          <a:pt x="326" y="243"/>
                        </a:cubicBezTo>
                        <a:cubicBezTo>
                          <a:pt x="326" y="243"/>
                          <a:pt x="326" y="243"/>
                          <a:pt x="326" y="243"/>
                        </a:cubicBezTo>
                        <a:cubicBezTo>
                          <a:pt x="326" y="243"/>
                          <a:pt x="326" y="243"/>
                          <a:pt x="326" y="243"/>
                        </a:cubicBezTo>
                        <a:cubicBezTo>
                          <a:pt x="327" y="242"/>
                          <a:pt x="327" y="242"/>
                          <a:pt x="327" y="242"/>
                        </a:cubicBezTo>
                        <a:cubicBezTo>
                          <a:pt x="329" y="242"/>
                          <a:pt x="329" y="242"/>
                          <a:pt x="329" y="242"/>
                        </a:cubicBezTo>
                        <a:cubicBezTo>
                          <a:pt x="329" y="242"/>
                          <a:pt x="329" y="242"/>
                          <a:pt x="329" y="242"/>
                        </a:cubicBezTo>
                        <a:cubicBezTo>
                          <a:pt x="329" y="242"/>
                          <a:pt x="329" y="242"/>
                          <a:pt x="329" y="242"/>
                        </a:cubicBezTo>
                        <a:cubicBezTo>
                          <a:pt x="329" y="242"/>
                          <a:pt x="329" y="242"/>
                          <a:pt x="329" y="242"/>
                        </a:cubicBezTo>
                        <a:cubicBezTo>
                          <a:pt x="332" y="240"/>
                          <a:pt x="332" y="240"/>
                          <a:pt x="332" y="240"/>
                        </a:cubicBezTo>
                        <a:cubicBezTo>
                          <a:pt x="336" y="239"/>
                          <a:pt x="336" y="239"/>
                          <a:pt x="336" y="239"/>
                        </a:cubicBezTo>
                        <a:cubicBezTo>
                          <a:pt x="336" y="239"/>
                          <a:pt x="336" y="239"/>
                          <a:pt x="336" y="239"/>
                        </a:cubicBezTo>
                        <a:cubicBezTo>
                          <a:pt x="336" y="238"/>
                          <a:pt x="336" y="238"/>
                          <a:pt x="336" y="238"/>
                        </a:cubicBezTo>
                        <a:cubicBezTo>
                          <a:pt x="336" y="238"/>
                          <a:pt x="336" y="238"/>
                          <a:pt x="336" y="238"/>
                        </a:cubicBezTo>
                        <a:cubicBezTo>
                          <a:pt x="337" y="238"/>
                          <a:pt x="337" y="238"/>
                          <a:pt x="337" y="238"/>
                        </a:cubicBezTo>
                        <a:cubicBezTo>
                          <a:pt x="340" y="236"/>
                          <a:pt x="340" y="236"/>
                          <a:pt x="340" y="236"/>
                        </a:cubicBezTo>
                        <a:cubicBezTo>
                          <a:pt x="340" y="236"/>
                          <a:pt x="340" y="236"/>
                          <a:pt x="340" y="236"/>
                        </a:cubicBezTo>
                        <a:cubicBezTo>
                          <a:pt x="340" y="236"/>
                          <a:pt x="340" y="236"/>
                          <a:pt x="340" y="236"/>
                        </a:cubicBezTo>
                        <a:cubicBezTo>
                          <a:pt x="340" y="235"/>
                          <a:pt x="340" y="235"/>
                          <a:pt x="340" y="235"/>
                        </a:cubicBezTo>
                        <a:cubicBezTo>
                          <a:pt x="341" y="235"/>
                          <a:pt x="341" y="235"/>
                          <a:pt x="341" y="235"/>
                        </a:cubicBezTo>
                        <a:cubicBezTo>
                          <a:pt x="341" y="235"/>
                          <a:pt x="341" y="235"/>
                          <a:pt x="341" y="235"/>
                        </a:cubicBezTo>
                        <a:cubicBezTo>
                          <a:pt x="341" y="234"/>
                          <a:pt x="341" y="234"/>
                          <a:pt x="341" y="234"/>
                        </a:cubicBezTo>
                        <a:cubicBezTo>
                          <a:pt x="343" y="232"/>
                          <a:pt x="343" y="232"/>
                          <a:pt x="343" y="232"/>
                        </a:cubicBezTo>
                        <a:cubicBezTo>
                          <a:pt x="343" y="232"/>
                          <a:pt x="343" y="232"/>
                          <a:pt x="343" y="232"/>
                        </a:cubicBezTo>
                        <a:cubicBezTo>
                          <a:pt x="344" y="232"/>
                          <a:pt x="344" y="232"/>
                          <a:pt x="344" y="232"/>
                        </a:cubicBezTo>
                        <a:cubicBezTo>
                          <a:pt x="344" y="233"/>
                          <a:pt x="344" y="233"/>
                          <a:pt x="344" y="233"/>
                        </a:cubicBezTo>
                        <a:cubicBezTo>
                          <a:pt x="344" y="233"/>
                          <a:pt x="344" y="233"/>
                          <a:pt x="344" y="233"/>
                        </a:cubicBezTo>
                        <a:cubicBezTo>
                          <a:pt x="345" y="233"/>
                          <a:pt x="345" y="233"/>
                          <a:pt x="345" y="233"/>
                        </a:cubicBezTo>
                        <a:cubicBezTo>
                          <a:pt x="346" y="232"/>
                          <a:pt x="346" y="232"/>
                          <a:pt x="346" y="232"/>
                        </a:cubicBezTo>
                        <a:cubicBezTo>
                          <a:pt x="346" y="232"/>
                          <a:pt x="346" y="232"/>
                          <a:pt x="346" y="232"/>
                        </a:cubicBezTo>
                        <a:cubicBezTo>
                          <a:pt x="347" y="231"/>
                          <a:pt x="347" y="231"/>
                          <a:pt x="347" y="231"/>
                        </a:cubicBezTo>
                        <a:cubicBezTo>
                          <a:pt x="347" y="231"/>
                          <a:pt x="347" y="231"/>
                          <a:pt x="347" y="231"/>
                        </a:cubicBezTo>
                        <a:cubicBezTo>
                          <a:pt x="347" y="231"/>
                          <a:pt x="347" y="231"/>
                          <a:pt x="347" y="231"/>
                        </a:cubicBezTo>
                        <a:cubicBezTo>
                          <a:pt x="346" y="229"/>
                          <a:pt x="346" y="229"/>
                          <a:pt x="346" y="229"/>
                        </a:cubicBezTo>
                        <a:cubicBezTo>
                          <a:pt x="346" y="228"/>
                          <a:pt x="346" y="228"/>
                          <a:pt x="346" y="228"/>
                        </a:cubicBezTo>
                        <a:cubicBezTo>
                          <a:pt x="346" y="227"/>
                          <a:pt x="346" y="227"/>
                          <a:pt x="346" y="227"/>
                        </a:cubicBezTo>
                        <a:cubicBezTo>
                          <a:pt x="345" y="228"/>
                          <a:pt x="345" y="228"/>
                          <a:pt x="345" y="228"/>
                        </a:cubicBezTo>
                        <a:cubicBezTo>
                          <a:pt x="346" y="226"/>
                          <a:pt x="346" y="226"/>
                          <a:pt x="346" y="226"/>
                        </a:cubicBezTo>
                        <a:cubicBezTo>
                          <a:pt x="346" y="225"/>
                          <a:pt x="346" y="225"/>
                          <a:pt x="346" y="225"/>
                        </a:cubicBezTo>
                        <a:cubicBezTo>
                          <a:pt x="346" y="225"/>
                          <a:pt x="346" y="225"/>
                          <a:pt x="346" y="225"/>
                        </a:cubicBezTo>
                        <a:cubicBezTo>
                          <a:pt x="346" y="225"/>
                          <a:pt x="346" y="225"/>
                          <a:pt x="346" y="225"/>
                        </a:cubicBezTo>
                        <a:cubicBezTo>
                          <a:pt x="346" y="223"/>
                          <a:pt x="346" y="223"/>
                          <a:pt x="346" y="223"/>
                        </a:cubicBezTo>
                        <a:cubicBezTo>
                          <a:pt x="346" y="221"/>
                          <a:pt x="346" y="221"/>
                          <a:pt x="346" y="221"/>
                        </a:cubicBezTo>
                        <a:cubicBezTo>
                          <a:pt x="346" y="221"/>
                          <a:pt x="346" y="221"/>
                          <a:pt x="346" y="221"/>
                        </a:cubicBezTo>
                        <a:cubicBezTo>
                          <a:pt x="346" y="221"/>
                          <a:pt x="346" y="221"/>
                          <a:pt x="346" y="221"/>
                        </a:cubicBezTo>
                        <a:cubicBezTo>
                          <a:pt x="345" y="219"/>
                          <a:pt x="345" y="219"/>
                          <a:pt x="345" y="219"/>
                        </a:cubicBezTo>
                        <a:cubicBezTo>
                          <a:pt x="345" y="215"/>
                          <a:pt x="345" y="215"/>
                          <a:pt x="345" y="215"/>
                        </a:cubicBezTo>
                        <a:cubicBezTo>
                          <a:pt x="345" y="212"/>
                          <a:pt x="345" y="212"/>
                          <a:pt x="345" y="212"/>
                        </a:cubicBezTo>
                        <a:cubicBezTo>
                          <a:pt x="345" y="212"/>
                          <a:pt x="345" y="212"/>
                          <a:pt x="345" y="212"/>
                        </a:cubicBezTo>
                        <a:cubicBezTo>
                          <a:pt x="345" y="212"/>
                          <a:pt x="345" y="212"/>
                          <a:pt x="345" y="212"/>
                        </a:cubicBezTo>
                        <a:cubicBezTo>
                          <a:pt x="343" y="209"/>
                          <a:pt x="343" y="209"/>
                          <a:pt x="343" y="209"/>
                        </a:cubicBezTo>
                        <a:cubicBezTo>
                          <a:pt x="343" y="209"/>
                          <a:pt x="343" y="209"/>
                          <a:pt x="343" y="209"/>
                        </a:cubicBezTo>
                        <a:cubicBezTo>
                          <a:pt x="343" y="209"/>
                          <a:pt x="343" y="209"/>
                          <a:pt x="343" y="209"/>
                        </a:cubicBezTo>
                        <a:cubicBezTo>
                          <a:pt x="342" y="208"/>
                          <a:pt x="342" y="208"/>
                          <a:pt x="342" y="208"/>
                        </a:cubicBezTo>
                        <a:cubicBezTo>
                          <a:pt x="341" y="207"/>
                          <a:pt x="341" y="207"/>
                          <a:pt x="341" y="207"/>
                        </a:cubicBezTo>
                        <a:cubicBezTo>
                          <a:pt x="341" y="207"/>
                          <a:pt x="341" y="207"/>
                          <a:pt x="341" y="207"/>
                        </a:cubicBezTo>
                        <a:cubicBezTo>
                          <a:pt x="341" y="206"/>
                          <a:pt x="341" y="206"/>
                          <a:pt x="341" y="206"/>
                        </a:cubicBezTo>
                        <a:cubicBezTo>
                          <a:pt x="340" y="206"/>
                          <a:pt x="340" y="206"/>
                          <a:pt x="340" y="206"/>
                        </a:cubicBezTo>
                        <a:cubicBezTo>
                          <a:pt x="340" y="206"/>
                          <a:pt x="340" y="206"/>
                          <a:pt x="340" y="206"/>
                        </a:cubicBezTo>
                        <a:cubicBezTo>
                          <a:pt x="340" y="203"/>
                          <a:pt x="340" y="203"/>
                          <a:pt x="340" y="203"/>
                        </a:cubicBezTo>
                        <a:cubicBezTo>
                          <a:pt x="341" y="203"/>
                          <a:pt x="341" y="203"/>
                          <a:pt x="341" y="203"/>
                        </a:cubicBezTo>
                        <a:cubicBezTo>
                          <a:pt x="341" y="203"/>
                          <a:pt x="341" y="203"/>
                          <a:pt x="341" y="203"/>
                        </a:cubicBezTo>
                        <a:cubicBezTo>
                          <a:pt x="342" y="203"/>
                          <a:pt x="342" y="203"/>
                          <a:pt x="342" y="203"/>
                        </a:cubicBezTo>
                        <a:cubicBezTo>
                          <a:pt x="345" y="200"/>
                          <a:pt x="345" y="200"/>
                          <a:pt x="345" y="200"/>
                        </a:cubicBezTo>
                        <a:cubicBezTo>
                          <a:pt x="346" y="200"/>
                          <a:pt x="346" y="200"/>
                          <a:pt x="346" y="200"/>
                        </a:cubicBezTo>
                        <a:cubicBezTo>
                          <a:pt x="346" y="199"/>
                          <a:pt x="346" y="199"/>
                          <a:pt x="346" y="199"/>
                        </a:cubicBezTo>
                        <a:cubicBezTo>
                          <a:pt x="346" y="199"/>
                          <a:pt x="346" y="199"/>
                          <a:pt x="346" y="199"/>
                        </a:cubicBezTo>
                        <a:cubicBezTo>
                          <a:pt x="347" y="198"/>
                          <a:pt x="347" y="198"/>
                          <a:pt x="347" y="198"/>
                        </a:cubicBezTo>
                        <a:cubicBezTo>
                          <a:pt x="347" y="198"/>
                          <a:pt x="347" y="198"/>
                          <a:pt x="347" y="198"/>
                        </a:cubicBezTo>
                        <a:cubicBezTo>
                          <a:pt x="347" y="198"/>
                          <a:pt x="347" y="198"/>
                          <a:pt x="347" y="198"/>
                        </a:cubicBezTo>
                        <a:cubicBezTo>
                          <a:pt x="347" y="197"/>
                          <a:pt x="347" y="197"/>
                          <a:pt x="347" y="197"/>
                        </a:cubicBezTo>
                        <a:cubicBezTo>
                          <a:pt x="347" y="197"/>
                          <a:pt x="347" y="197"/>
                          <a:pt x="347" y="197"/>
                        </a:cubicBezTo>
                        <a:cubicBezTo>
                          <a:pt x="347" y="197"/>
                          <a:pt x="347" y="197"/>
                          <a:pt x="347" y="197"/>
                        </a:cubicBezTo>
                        <a:cubicBezTo>
                          <a:pt x="346" y="197"/>
                          <a:pt x="346" y="197"/>
                          <a:pt x="346" y="197"/>
                        </a:cubicBezTo>
                        <a:cubicBezTo>
                          <a:pt x="346" y="197"/>
                          <a:pt x="346" y="197"/>
                          <a:pt x="346" y="197"/>
                        </a:cubicBezTo>
                        <a:cubicBezTo>
                          <a:pt x="347" y="195"/>
                          <a:pt x="347" y="195"/>
                          <a:pt x="347" y="195"/>
                        </a:cubicBezTo>
                        <a:cubicBezTo>
                          <a:pt x="348" y="195"/>
                          <a:pt x="348" y="195"/>
                          <a:pt x="348" y="195"/>
                        </a:cubicBezTo>
                        <a:cubicBezTo>
                          <a:pt x="348" y="196"/>
                          <a:pt x="348" y="196"/>
                          <a:pt x="348" y="196"/>
                        </a:cubicBezTo>
                        <a:cubicBezTo>
                          <a:pt x="348" y="197"/>
                          <a:pt x="348" y="197"/>
                          <a:pt x="348" y="197"/>
                        </a:cubicBezTo>
                        <a:cubicBezTo>
                          <a:pt x="348" y="197"/>
                          <a:pt x="348" y="197"/>
                          <a:pt x="348" y="197"/>
                        </a:cubicBezTo>
                        <a:cubicBezTo>
                          <a:pt x="349" y="197"/>
                          <a:pt x="349" y="197"/>
                          <a:pt x="349" y="197"/>
                        </a:cubicBezTo>
                        <a:cubicBezTo>
                          <a:pt x="351" y="198"/>
                          <a:pt x="351" y="198"/>
                          <a:pt x="351" y="198"/>
                        </a:cubicBezTo>
                        <a:cubicBezTo>
                          <a:pt x="350" y="196"/>
                          <a:pt x="350" y="196"/>
                          <a:pt x="350" y="196"/>
                        </a:cubicBezTo>
                        <a:cubicBezTo>
                          <a:pt x="349" y="196"/>
                          <a:pt x="349" y="196"/>
                          <a:pt x="349" y="196"/>
                        </a:cubicBezTo>
                        <a:cubicBezTo>
                          <a:pt x="350" y="195"/>
                          <a:pt x="350" y="195"/>
                          <a:pt x="350" y="195"/>
                        </a:cubicBezTo>
                        <a:cubicBezTo>
                          <a:pt x="351" y="194"/>
                          <a:pt x="351" y="194"/>
                          <a:pt x="351" y="194"/>
                        </a:cubicBezTo>
                        <a:cubicBezTo>
                          <a:pt x="351" y="194"/>
                          <a:pt x="351" y="194"/>
                          <a:pt x="351" y="194"/>
                        </a:cubicBezTo>
                        <a:cubicBezTo>
                          <a:pt x="351" y="194"/>
                          <a:pt x="351" y="194"/>
                          <a:pt x="351" y="194"/>
                        </a:cubicBezTo>
                        <a:cubicBezTo>
                          <a:pt x="352" y="192"/>
                          <a:pt x="352" y="192"/>
                          <a:pt x="352" y="192"/>
                        </a:cubicBezTo>
                        <a:cubicBezTo>
                          <a:pt x="352" y="192"/>
                          <a:pt x="352" y="192"/>
                          <a:pt x="352" y="192"/>
                        </a:cubicBezTo>
                        <a:cubicBezTo>
                          <a:pt x="352" y="191"/>
                          <a:pt x="352" y="191"/>
                          <a:pt x="352" y="191"/>
                        </a:cubicBezTo>
                        <a:cubicBezTo>
                          <a:pt x="352" y="191"/>
                          <a:pt x="352" y="191"/>
                          <a:pt x="352" y="191"/>
                        </a:cubicBezTo>
                        <a:cubicBezTo>
                          <a:pt x="352" y="190"/>
                          <a:pt x="352" y="190"/>
                          <a:pt x="352" y="190"/>
                        </a:cubicBezTo>
                        <a:cubicBezTo>
                          <a:pt x="351" y="190"/>
                          <a:pt x="351" y="190"/>
                          <a:pt x="351" y="190"/>
                        </a:cubicBezTo>
                        <a:cubicBezTo>
                          <a:pt x="350" y="190"/>
                          <a:pt x="350" y="190"/>
                          <a:pt x="350" y="190"/>
                        </a:cubicBezTo>
                        <a:cubicBezTo>
                          <a:pt x="351" y="189"/>
                          <a:pt x="351" y="189"/>
                          <a:pt x="351" y="189"/>
                        </a:cubicBezTo>
                        <a:cubicBezTo>
                          <a:pt x="351" y="189"/>
                          <a:pt x="351" y="189"/>
                          <a:pt x="351" y="189"/>
                        </a:cubicBezTo>
                        <a:cubicBezTo>
                          <a:pt x="351" y="188"/>
                          <a:pt x="351" y="188"/>
                          <a:pt x="351" y="188"/>
                        </a:cubicBezTo>
                        <a:cubicBezTo>
                          <a:pt x="350" y="188"/>
                          <a:pt x="350" y="188"/>
                          <a:pt x="350" y="188"/>
                        </a:cubicBezTo>
                        <a:cubicBezTo>
                          <a:pt x="350" y="187"/>
                          <a:pt x="350" y="187"/>
                          <a:pt x="350" y="187"/>
                        </a:cubicBezTo>
                        <a:cubicBezTo>
                          <a:pt x="351" y="187"/>
                          <a:pt x="351" y="187"/>
                          <a:pt x="351" y="187"/>
                        </a:cubicBezTo>
                        <a:cubicBezTo>
                          <a:pt x="352" y="186"/>
                          <a:pt x="352" y="186"/>
                          <a:pt x="352" y="186"/>
                        </a:cubicBezTo>
                        <a:cubicBezTo>
                          <a:pt x="354" y="186"/>
                          <a:pt x="354" y="186"/>
                          <a:pt x="354" y="186"/>
                        </a:cubicBezTo>
                        <a:cubicBezTo>
                          <a:pt x="352" y="185"/>
                          <a:pt x="352" y="185"/>
                          <a:pt x="352" y="185"/>
                        </a:cubicBezTo>
                        <a:cubicBezTo>
                          <a:pt x="351" y="185"/>
                          <a:pt x="351" y="185"/>
                          <a:pt x="351" y="185"/>
                        </a:cubicBezTo>
                        <a:cubicBezTo>
                          <a:pt x="351" y="185"/>
                          <a:pt x="351" y="185"/>
                          <a:pt x="351" y="185"/>
                        </a:cubicBezTo>
                        <a:cubicBezTo>
                          <a:pt x="351" y="184"/>
                          <a:pt x="351" y="184"/>
                          <a:pt x="351" y="184"/>
                        </a:cubicBezTo>
                        <a:cubicBezTo>
                          <a:pt x="352" y="183"/>
                          <a:pt x="352" y="183"/>
                          <a:pt x="352" y="183"/>
                        </a:cubicBezTo>
                        <a:cubicBezTo>
                          <a:pt x="353" y="182"/>
                          <a:pt x="353" y="182"/>
                          <a:pt x="353" y="182"/>
                        </a:cubicBezTo>
                        <a:cubicBezTo>
                          <a:pt x="352" y="182"/>
                          <a:pt x="352" y="182"/>
                          <a:pt x="352" y="182"/>
                        </a:cubicBezTo>
                        <a:cubicBezTo>
                          <a:pt x="351" y="182"/>
                          <a:pt x="351" y="182"/>
                          <a:pt x="351" y="182"/>
                        </a:cubicBezTo>
                        <a:cubicBezTo>
                          <a:pt x="351" y="182"/>
                          <a:pt x="351" y="182"/>
                          <a:pt x="351" y="182"/>
                        </a:cubicBezTo>
                        <a:cubicBezTo>
                          <a:pt x="351" y="182"/>
                          <a:pt x="351" y="182"/>
                          <a:pt x="351" y="182"/>
                        </a:cubicBezTo>
                        <a:cubicBezTo>
                          <a:pt x="349" y="182"/>
                          <a:pt x="349" y="182"/>
                          <a:pt x="349" y="182"/>
                        </a:cubicBezTo>
                        <a:cubicBezTo>
                          <a:pt x="349" y="182"/>
                          <a:pt x="349" y="182"/>
                          <a:pt x="349" y="182"/>
                        </a:cubicBezTo>
                        <a:cubicBezTo>
                          <a:pt x="349" y="182"/>
                          <a:pt x="349" y="182"/>
                          <a:pt x="349" y="182"/>
                        </a:cubicBezTo>
                        <a:cubicBezTo>
                          <a:pt x="351" y="180"/>
                          <a:pt x="351" y="180"/>
                          <a:pt x="351" y="180"/>
                        </a:cubicBezTo>
                        <a:cubicBezTo>
                          <a:pt x="352" y="180"/>
                          <a:pt x="352" y="180"/>
                          <a:pt x="352" y="180"/>
                        </a:cubicBezTo>
                        <a:cubicBezTo>
                          <a:pt x="352" y="180"/>
                          <a:pt x="352" y="180"/>
                          <a:pt x="352" y="180"/>
                        </a:cubicBezTo>
                        <a:cubicBezTo>
                          <a:pt x="353" y="177"/>
                          <a:pt x="353" y="177"/>
                          <a:pt x="353" y="177"/>
                        </a:cubicBezTo>
                        <a:cubicBezTo>
                          <a:pt x="353" y="177"/>
                          <a:pt x="353" y="177"/>
                          <a:pt x="353" y="177"/>
                        </a:cubicBezTo>
                        <a:cubicBezTo>
                          <a:pt x="353" y="177"/>
                          <a:pt x="353" y="177"/>
                          <a:pt x="353" y="177"/>
                        </a:cubicBezTo>
                        <a:cubicBezTo>
                          <a:pt x="354" y="176"/>
                          <a:pt x="354" y="176"/>
                          <a:pt x="354" y="176"/>
                        </a:cubicBezTo>
                        <a:cubicBezTo>
                          <a:pt x="354" y="176"/>
                          <a:pt x="354" y="176"/>
                          <a:pt x="354" y="176"/>
                        </a:cubicBezTo>
                        <a:cubicBezTo>
                          <a:pt x="354" y="176"/>
                          <a:pt x="354" y="176"/>
                          <a:pt x="354" y="176"/>
                        </a:cubicBezTo>
                        <a:cubicBezTo>
                          <a:pt x="354" y="176"/>
                          <a:pt x="354" y="176"/>
                          <a:pt x="354" y="176"/>
                        </a:cubicBezTo>
                        <a:cubicBezTo>
                          <a:pt x="355" y="175"/>
                          <a:pt x="355" y="175"/>
                          <a:pt x="355" y="175"/>
                        </a:cubicBezTo>
                        <a:cubicBezTo>
                          <a:pt x="355" y="175"/>
                          <a:pt x="355" y="175"/>
                          <a:pt x="355" y="175"/>
                        </a:cubicBezTo>
                        <a:cubicBezTo>
                          <a:pt x="355" y="175"/>
                          <a:pt x="355" y="175"/>
                          <a:pt x="355" y="175"/>
                        </a:cubicBezTo>
                        <a:cubicBezTo>
                          <a:pt x="355" y="173"/>
                          <a:pt x="355" y="173"/>
                          <a:pt x="355" y="173"/>
                        </a:cubicBezTo>
                        <a:cubicBezTo>
                          <a:pt x="355" y="173"/>
                          <a:pt x="355" y="173"/>
                          <a:pt x="355" y="173"/>
                        </a:cubicBezTo>
                        <a:cubicBezTo>
                          <a:pt x="355" y="173"/>
                          <a:pt x="355" y="173"/>
                          <a:pt x="355" y="173"/>
                        </a:cubicBezTo>
                        <a:cubicBezTo>
                          <a:pt x="354" y="173"/>
                          <a:pt x="354" y="173"/>
                          <a:pt x="354" y="173"/>
                        </a:cubicBezTo>
                        <a:cubicBezTo>
                          <a:pt x="354" y="173"/>
                          <a:pt x="354" y="173"/>
                          <a:pt x="354" y="173"/>
                        </a:cubicBezTo>
                        <a:cubicBezTo>
                          <a:pt x="354" y="172"/>
                          <a:pt x="354" y="172"/>
                          <a:pt x="354" y="172"/>
                        </a:cubicBezTo>
                        <a:cubicBezTo>
                          <a:pt x="354" y="172"/>
                          <a:pt x="354" y="172"/>
                          <a:pt x="354" y="172"/>
                        </a:cubicBezTo>
                        <a:cubicBezTo>
                          <a:pt x="353" y="172"/>
                          <a:pt x="353" y="172"/>
                          <a:pt x="353" y="172"/>
                        </a:cubicBezTo>
                        <a:cubicBezTo>
                          <a:pt x="353" y="171"/>
                          <a:pt x="353" y="171"/>
                          <a:pt x="353" y="171"/>
                        </a:cubicBezTo>
                        <a:cubicBezTo>
                          <a:pt x="353" y="169"/>
                          <a:pt x="353" y="169"/>
                          <a:pt x="353" y="169"/>
                        </a:cubicBezTo>
                        <a:cubicBezTo>
                          <a:pt x="354" y="167"/>
                          <a:pt x="354" y="167"/>
                          <a:pt x="354" y="167"/>
                        </a:cubicBezTo>
                        <a:cubicBezTo>
                          <a:pt x="354" y="167"/>
                          <a:pt x="354" y="167"/>
                          <a:pt x="354" y="167"/>
                        </a:cubicBezTo>
                        <a:cubicBezTo>
                          <a:pt x="354" y="167"/>
                          <a:pt x="354" y="167"/>
                          <a:pt x="354" y="167"/>
                        </a:cubicBezTo>
                        <a:cubicBezTo>
                          <a:pt x="354" y="166"/>
                          <a:pt x="354" y="166"/>
                          <a:pt x="354" y="166"/>
                        </a:cubicBezTo>
                        <a:cubicBezTo>
                          <a:pt x="354" y="166"/>
                          <a:pt x="354" y="166"/>
                          <a:pt x="354" y="166"/>
                        </a:cubicBezTo>
                        <a:cubicBezTo>
                          <a:pt x="354" y="166"/>
                          <a:pt x="354" y="166"/>
                          <a:pt x="354" y="166"/>
                        </a:cubicBezTo>
                        <a:cubicBezTo>
                          <a:pt x="355" y="166"/>
                          <a:pt x="355" y="166"/>
                          <a:pt x="355" y="166"/>
                        </a:cubicBezTo>
                        <a:cubicBezTo>
                          <a:pt x="355" y="166"/>
                          <a:pt x="355" y="166"/>
                          <a:pt x="355" y="166"/>
                        </a:cubicBezTo>
                        <a:cubicBezTo>
                          <a:pt x="355" y="166"/>
                          <a:pt x="355" y="166"/>
                          <a:pt x="355" y="166"/>
                        </a:cubicBezTo>
                        <a:cubicBezTo>
                          <a:pt x="356" y="166"/>
                          <a:pt x="356" y="166"/>
                          <a:pt x="356" y="166"/>
                        </a:cubicBezTo>
                        <a:cubicBezTo>
                          <a:pt x="356" y="165"/>
                          <a:pt x="356" y="165"/>
                          <a:pt x="356" y="165"/>
                        </a:cubicBezTo>
                        <a:cubicBezTo>
                          <a:pt x="356" y="165"/>
                          <a:pt x="356" y="165"/>
                          <a:pt x="356" y="165"/>
                        </a:cubicBezTo>
                        <a:cubicBezTo>
                          <a:pt x="357" y="164"/>
                          <a:pt x="357" y="164"/>
                          <a:pt x="357" y="164"/>
                        </a:cubicBezTo>
                        <a:cubicBezTo>
                          <a:pt x="357" y="164"/>
                          <a:pt x="357" y="164"/>
                          <a:pt x="357" y="164"/>
                        </a:cubicBezTo>
                        <a:cubicBezTo>
                          <a:pt x="357" y="164"/>
                          <a:pt x="357" y="164"/>
                          <a:pt x="357" y="164"/>
                        </a:cubicBezTo>
                        <a:cubicBezTo>
                          <a:pt x="357" y="164"/>
                          <a:pt x="357" y="164"/>
                          <a:pt x="357" y="164"/>
                        </a:cubicBezTo>
                        <a:cubicBezTo>
                          <a:pt x="358" y="164"/>
                          <a:pt x="358" y="164"/>
                          <a:pt x="358" y="164"/>
                        </a:cubicBezTo>
                        <a:cubicBezTo>
                          <a:pt x="358" y="164"/>
                          <a:pt x="358" y="164"/>
                          <a:pt x="358" y="164"/>
                        </a:cubicBezTo>
                        <a:cubicBezTo>
                          <a:pt x="358" y="164"/>
                          <a:pt x="358" y="164"/>
                          <a:pt x="358" y="164"/>
                        </a:cubicBezTo>
                        <a:cubicBezTo>
                          <a:pt x="359" y="164"/>
                          <a:pt x="359" y="164"/>
                          <a:pt x="359" y="164"/>
                        </a:cubicBezTo>
                        <a:cubicBezTo>
                          <a:pt x="361" y="164"/>
                          <a:pt x="361" y="164"/>
                          <a:pt x="361" y="164"/>
                        </a:cubicBezTo>
                        <a:cubicBezTo>
                          <a:pt x="363" y="165"/>
                          <a:pt x="363" y="165"/>
                          <a:pt x="363" y="165"/>
                        </a:cubicBezTo>
                        <a:cubicBezTo>
                          <a:pt x="365" y="167"/>
                          <a:pt x="365" y="167"/>
                          <a:pt x="365" y="167"/>
                        </a:cubicBezTo>
                        <a:cubicBezTo>
                          <a:pt x="365" y="167"/>
                          <a:pt x="365" y="167"/>
                          <a:pt x="365" y="167"/>
                        </a:cubicBezTo>
                        <a:cubicBezTo>
                          <a:pt x="366" y="167"/>
                          <a:pt x="366" y="167"/>
                          <a:pt x="366" y="167"/>
                        </a:cubicBezTo>
                        <a:cubicBezTo>
                          <a:pt x="366" y="167"/>
                          <a:pt x="366" y="167"/>
                          <a:pt x="366" y="167"/>
                        </a:cubicBezTo>
                        <a:cubicBezTo>
                          <a:pt x="366" y="167"/>
                          <a:pt x="366" y="167"/>
                          <a:pt x="366" y="167"/>
                        </a:cubicBezTo>
                        <a:cubicBezTo>
                          <a:pt x="365" y="168"/>
                          <a:pt x="365" y="168"/>
                          <a:pt x="365" y="168"/>
                        </a:cubicBezTo>
                        <a:cubicBezTo>
                          <a:pt x="362" y="169"/>
                          <a:pt x="362" y="169"/>
                          <a:pt x="362" y="169"/>
                        </a:cubicBezTo>
                        <a:cubicBezTo>
                          <a:pt x="365" y="169"/>
                          <a:pt x="365" y="169"/>
                          <a:pt x="365" y="169"/>
                        </a:cubicBezTo>
                        <a:cubicBezTo>
                          <a:pt x="367" y="169"/>
                          <a:pt x="367" y="169"/>
                          <a:pt x="367" y="169"/>
                        </a:cubicBezTo>
                        <a:cubicBezTo>
                          <a:pt x="367" y="169"/>
                          <a:pt x="367" y="169"/>
                          <a:pt x="367" y="169"/>
                        </a:cubicBezTo>
                        <a:cubicBezTo>
                          <a:pt x="368" y="169"/>
                          <a:pt x="368" y="169"/>
                          <a:pt x="368" y="169"/>
                        </a:cubicBezTo>
                        <a:cubicBezTo>
                          <a:pt x="369" y="167"/>
                          <a:pt x="369" y="167"/>
                          <a:pt x="369" y="167"/>
                        </a:cubicBezTo>
                        <a:cubicBezTo>
                          <a:pt x="370" y="168"/>
                          <a:pt x="370" y="168"/>
                          <a:pt x="370" y="168"/>
                        </a:cubicBezTo>
                        <a:cubicBezTo>
                          <a:pt x="370" y="168"/>
                          <a:pt x="370" y="168"/>
                          <a:pt x="370" y="168"/>
                        </a:cubicBezTo>
                        <a:cubicBezTo>
                          <a:pt x="371" y="168"/>
                          <a:pt x="371" y="168"/>
                          <a:pt x="371" y="168"/>
                        </a:cubicBezTo>
                        <a:cubicBezTo>
                          <a:pt x="371" y="168"/>
                          <a:pt x="371" y="168"/>
                          <a:pt x="371" y="168"/>
                        </a:cubicBezTo>
                        <a:cubicBezTo>
                          <a:pt x="371" y="168"/>
                          <a:pt x="371" y="168"/>
                          <a:pt x="371" y="168"/>
                        </a:cubicBezTo>
                        <a:cubicBezTo>
                          <a:pt x="372" y="169"/>
                          <a:pt x="372" y="169"/>
                          <a:pt x="372" y="169"/>
                        </a:cubicBezTo>
                        <a:cubicBezTo>
                          <a:pt x="373" y="171"/>
                          <a:pt x="373" y="171"/>
                          <a:pt x="373" y="171"/>
                        </a:cubicBezTo>
                        <a:cubicBezTo>
                          <a:pt x="373" y="169"/>
                          <a:pt x="373" y="169"/>
                          <a:pt x="373" y="169"/>
                        </a:cubicBezTo>
                        <a:cubicBezTo>
                          <a:pt x="373" y="168"/>
                          <a:pt x="373" y="168"/>
                          <a:pt x="373" y="168"/>
                        </a:cubicBezTo>
                        <a:cubicBezTo>
                          <a:pt x="374" y="169"/>
                          <a:pt x="374" y="169"/>
                          <a:pt x="374" y="169"/>
                        </a:cubicBezTo>
                        <a:cubicBezTo>
                          <a:pt x="374" y="169"/>
                          <a:pt x="374" y="169"/>
                          <a:pt x="374" y="169"/>
                        </a:cubicBezTo>
                        <a:cubicBezTo>
                          <a:pt x="374" y="169"/>
                          <a:pt x="374" y="169"/>
                          <a:pt x="374" y="169"/>
                        </a:cubicBezTo>
                        <a:cubicBezTo>
                          <a:pt x="375" y="168"/>
                          <a:pt x="375" y="168"/>
                          <a:pt x="375" y="168"/>
                        </a:cubicBezTo>
                        <a:cubicBezTo>
                          <a:pt x="376" y="168"/>
                          <a:pt x="376" y="168"/>
                          <a:pt x="376" y="168"/>
                        </a:cubicBezTo>
                        <a:cubicBezTo>
                          <a:pt x="376" y="168"/>
                          <a:pt x="376" y="168"/>
                          <a:pt x="376" y="168"/>
                        </a:cubicBezTo>
                        <a:cubicBezTo>
                          <a:pt x="376" y="168"/>
                          <a:pt x="376" y="168"/>
                          <a:pt x="376" y="168"/>
                        </a:cubicBezTo>
                        <a:cubicBezTo>
                          <a:pt x="377" y="167"/>
                          <a:pt x="377" y="167"/>
                          <a:pt x="377" y="167"/>
                        </a:cubicBezTo>
                        <a:cubicBezTo>
                          <a:pt x="379" y="168"/>
                          <a:pt x="379" y="168"/>
                          <a:pt x="379" y="168"/>
                        </a:cubicBezTo>
                        <a:cubicBezTo>
                          <a:pt x="379" y="170"/>
                          <a:pt x="379" y="170"/>
                          <a:pt x="379" y="170"/>
                        </a:cubicBezTo>
                        <a:cubicBezTo>
                          <a:pt x="379" y="170"/>
                          <a:pt x="379" y="170"/>
                          <a:pt x="379" y="170"/>
                        </a:cubicBezTo>
                        <a:cubicBezTo>
                          <a:pt x="379" y="170"/>
                          <a:pt x="379" y="170"/>
                          <a:pt x="379" y="170"/>
                        </a:cubicBezTo>
                        <a:cubicBezTo>
                          <a:pt x="381" y="171"/>
                          <a:pt x="381" y="171"/>
                          <a:pt x="381" y="171"/>
                        </a:cubicBezTo>
                        <a:cubicBezTo>
                          <a:pt x="381" y="171"/>
                          <a:pt x="381" y="171"/>
                          <a:pt x="381" y="171"/>
                        </a:cubicBezTo>
                        <a:cubicBezTo>
                          <a:pt x="381" y="171"/>
                          <a:pt x="381" y="171"/>
                          <a:pt x="381" y="171"/>
                        </a:cubicBezTo>
                        <a:cubicBezTo>
                          <a:pt x="382" y="171"/>
                          <a:pt x="382" y="171"/>
                          <a:pt x="382" y="171"/>
                        </a:cubicBezTo>
                        <a:cubicBezTo>
                          <a:pt x="382" y="173"/>
                          <a:pt x="382" y="173"/>
                          <a:pt x="382" y="173"/>
                        </a:cubicBezTo>
                        <a:cubicBezTo>
                          <a:pt x="381" y="173"/>
                          <a:pt x="381" y="173"/>
                          <a:pt x="381" y="173"/>
                        </a:cubicBezTo>
                        <a:cubicBezTo>
                          <a:pt x="381" y="174"/>
                          <a:pt x="381" y="174"/>
                          <a:pt x="381" y="174"/>
                        </a:cubicBezTo>
                        <a:cubicBezTo>
                          <a:pt x="381" y="174"/>
                          <a:pt x="381" y="174"/>
                          <a:pt x="381" y="174"/>
                        </a:cubicBezTo>
                        <a:cubicBezTo>
                          <a:pt x="381" y="175"/>
                          <a:pt x="381" y="175"/>
                          <a:pt x="381" y="175"/>
                        </a:cubicBezTo>
                        <a:cubicBezTo>
                          <a:pt x="381" y="176"/>
                          <a:pt x="381" y="176"/>
                          <a:pt x="381" y="176"/>
                        </a:cubicBezTo>
                        <a:cubicBezTo>
                          <a:pt x="382" y="175"/>
                          <a:pt x="382" y="175"/>
                          <a:pt x="382" y="175"/>
                        </a:cubicBezTo>
                        <a:cubicBezTo>
                          <a:pt x="382" y="175"/>
                          <a:pt x="382" y="175"/>
                          <a:pt x="382" y="175"/>
                        </a:cubicBezTo>
                        <a:cubicBezTo>
                          <a:pt x="383" y="176"/>
                          <a:pt x="383" y="176"/>
                          <a:pt x="383" y="176"/>
                        </a:cubicBezTo>
                        <a:cubicBezTo>
                          <a:pt x="383" y="176"/>
                          <a:pt x="383" y="176"/>
                          <a:pt x="383" y="176"/>
                        </a:cubicBezTo>
                        <a:cubicBezTo>
                          <a:pt x="383" y="176"/>
                          <a:pt x="383" y="176"/>
                          <a:pt x="383" y="176"/>
                        </a:cubicBezTo>
                        <a:cubicBezTo>
                          <a:pt x="382" y="177"/>
                          <a:pt x="382" y="177"/>
                          <a:pt x="382" y="177"/>
                        </a:cubicBezTo>
                        <a:cubicBezTo>
                          <a:pt x="383" y="177"/>
                          <a:pt x="383" y="177"/>
                          <a:pt x="383" y="177"/>
                        </a:cubicBezTo>
                        <a:cubicBezTo>
                          <a:pt x="384" y="178"/>
                          <a:pt x="384" y="178"/>
                          <a:pt x="384" y="178"/>
                        </a:cubicBezTo>
                        <a:cubicBezTo>
                          <a:pt x="384" y="178"/>
                          <a:pt x="384" y="178"/>
                          <a:pt x="384" y="178"/>
                        </a:cubicBezTo>
                        <a:cubicBezTo>
                          <a:pt x="384" y="178"/>
                          <a:pt x="384" y="178"/>
                          <a:pt x="384" y="178"/>
                        </a:cubicBezTo>
                        <a:cubicBezTo>
                          <a:pt x="384" y="179"/>
                          <a:pt x="384" y="179"/>
                          <a:pt x="384" y="179"/>
                        </a:cubicBezTo>
                        <a:cubicBezTo>
                          <a:pt x="383" y="179"/>
                          <a:pt x="383" y="179"/>
                          <a:pt x="383" y="179"/>
                        </a:cubicBezTo>
                        <a:cubicBezTo>
                          <a:pt x="382" y="179"/>
                          <a:pt x="382" y="179"/>
                          <a:pt x="382" y="179"/>
                        </a:cubicBezTo>
                        <a:cubicBezTo>
                          <a:pt x="383" y="180"/>
                          <a:pt x="383" y="180"/>
                          <a:pt x="383" y="180"/>
                        </a:cubicBezTo>
                        <a:cubicBezTo>
                          <a:pt x="384" y="181"/>
                          <a:pt x="384" y="181"/>
                          <a:pt x="384" y="181"/>
                        </a:cubicBezTo>
                        <a:cubicBezTo>
                          <a:pt x="384" y="182"/>
                          <a:pt x="384" y="182"/>
                          <a:pt x="384" y="182"/>
                        </a:cubicBezTo>
                        <a:cubicBezTo>
                          <a:pt x="384" y="183"/>
                          <a:pt x="384" y="183"/>
                          <a:pt x="384" y="183"/>
                        </a:cubicBezTo>
                        <a:cubicBezTo>
                          <a:pt x="385" y="183"/>
                          <a:pt x="385" y="183"/>
                          <a:pt x="385" y="183"/>
                        </a:cubicBezTo>
                        <a:cubicBezTo>
                          <a:pt x="385" y="182"/>
                          <a:pt x="385" y="182"/>
                          <a:pt x="385" y="182"/>
                        </a:cubicBezTo>
                        <a:cubicBezTo>
                          <a:pt x="385" y="183"/>
                          <a:pt x="385" y="183"/>
                          <a:pt x="385" y="183"/>
                        </a:cubicBezTo>
                        <a:cubicBezTo>
                          <a:pt x="386" y="183"/>
                          <a:pt x="386" y="183"/>
                          <a:pt x="386" y="183"/>
                        </a:cubicBezTo>
                        <a:cubicBezTo>
                          <a:pt x="387" y="182"/>
                          <a:pt x="387" y="182"/>
                          <a:pt x="387" y="182"/>
                        </a:cubicBezTo>
                        <a:cubicBezTo>
                          <a:pt x="389" y="184"/>
                          <a:pt x="389" y="184"/>
                          <a:pt x="389" y="184"/>
                        </a:cubicBezTo>
                        <a:cubicBezTo>
                          <a:pt x="389" y="184"/>
                          <a:pt x="389" y="184"/>
                          <a:pt x="389" y="184"/>
                        </a:cubicBezTo>
                        <a:cubicBezTo>
                          <a:pt x="389" y="184"/>
                          <a:pt x="389" y="184"/>
                          <a:pt x="389" y="184"/>
                        </a:cubicBezTo>
                        <a:cubicBezTo>
                          <a:pt x="389" y="184"/>
                          <a:pt x="389" y="184"/>
                          <a:pt x="389" y="184"/>
                        </a:cubicBezTo>
                        <a:cubicBezTo>
                          <a:pt x="390" y="184"/>
                          <a:pt x="390" y="184"/>
                          <a:pt x="390" y="184"/>
                        </a:cubicBezTo>
                        <a:cubicBezTo>
                          <a:pt x="390" y="184"/>
                          <a:pt x="390" y="184"/>
                          <a:pt x="390" y="184"/>
                        </a:cubicBezTo>
                        <a:cubicBezTo>
                          <a:pt x="390" y="184"/>
                          <a:pt x="390" y="184"/>
                          <a:pt x="390" y="184"/>
                        </a:cubicBezTo>
                        <a:cubicBezTo>
                          <a:pt x="391" y="184"/>
                          <a:pt x="391" y="184"/>
                          <a:pt x="391" y="184"/>
                        </a:cubicBezTo>
                        <a:cubicBezTo>
                          <a:pt x="393" y="184"/>
                          <a:pt x="393" y="184"/>
                          <a:pt x="393" y="184"/>
                        </a:cubicBezTo>
                        <a:cubicBezTo>
                          <a:pt x="392" y="186"/>
                          <a:pt x="392" y="186"/>
                          <a:pt x="392" y="186"/>
                        </a:cubicBezTo>
                        <a:cubicBezTo>
                          <a:pt x="392" y="186"/>
                          <a:pt x="392" y="186"/>
                          <a:pt x="392" y="186"/>
                        </a:cubicBezTo>
                        <a:cubicBezTo>
                          <a:pt x="392" y="186"/>
                          <a:pt x="392" y="186"/>
                          <a:pt x="392" y="186"/>
                        </a:cubicBezTo>
                        <a:cubicBezTo>
                          <a:pt x="393" y="187"/>
                          <a:pt x="393" y="187"/>
                          <a:pt x="393" y="187"/>
                        </a:cubicBezTo>
                        <a:cubicBezTo>
                          <a:pt x="393" y="188"/>
                          <a:pt x="393" y="188"/>
                          <a:pt x="393" y="188"/>
                        </a:cubicBezTo>
                        <a:cubicBezTo>
                          <a:pt x="394" y="187"/>
                          <a:pt x="394" y="187"/>
                          <a:pt x="394" y="187"/>
                        </a:cubicBezTo>
                        <a:cubicBezTo>
                          <a:pt x="395" y="186"/>
                          <a:pt x="395" y="186"/>
                          <a:pt x="395" y="186"/>
                        </a:cubicBezTo>
                        <a:cubicBezTo>
                          <a:pt x="395" y="186"/>
                          <a:pt x="395" y="186"/>
                          <a:pt x="395" y="186"/>
                        </a:cubicBezTo>
                        <a:cubicBezTo>
                          <a:pt x="395" y="186"/>
                          <a:pt x="395" y="186"/>
                          <a:pt x="395" y="186"/>
                        </a:cubicBezTo>
                        <a:cubicBezTo>
                          <a:pt x="396" y="184"/>
                          <a:pt x="396" y="184"/>
                          <a:pt x="396" y="184"/>
                        </a:cubicBezTo>
                        <a:cubicBezTo>
                          <a:pt x="396" y="184"/>
                          <a:pt x="396" y="184"/>
                          <a:pt x="396" y="184"/>
                        </a:cubicBezTo>
                        <a:cubicBezTo>
                          <a:pt x="396" y="186"/>
                          <a:pt x="396" y="186"/>
                          <a:pt x="396" y="186"/>
                        </a:cubicBezTo>
                        <a:cubicBezTo>
                          <a:pt x="395" y="188"/>
                          <a:pt x="395" y="188"/>
                          <a:pt x="395" y="188"/>
                        </a:cubicBezTo>
                        <a:cubicBezTo>
                          <a:pt x="394" y="188"/>
                          <a:pt x="394" y="188"/>
                          <a:pt x="394" y="188"/>
                        </a:cubicBezTo>
                        <a:cubicBezTo>
                          <a:pt x="394" y="188"/>
                          <a:pt x="394" y="188"/>
                          <a:pt x="394" y="188"/>
                        </a:cubicBezTo>
                        <a:cubicBezTo>
                          <a:pt x="394" y="188"/>
                          <a:pt x="394" y="188"/>
                          <a:pt x="394" y="188"/>
                        </a:cubicBezTo>
                        <a:cubicBezTo>
                          <a:pt x="393" y="190"/>
                          <a:pt x="393" y="190"/>
                          <a:pt x="393" y="190"/>
                        </a:cubicBezTo>
                        <a:cubicBezTo>
                          <a:pt x="393" y="190"/>
                          <a:pt x="393" y="190"/>
                          <a:pt x="393" y="190"/>
                        </a:cubicBezTo>
                        <a:cubicBezTo>
                          <a:pt x="393" y="190"/>
                          <a:pt x="393" y="190"/>
                          <a:pt x="393" y="190"/>
                        </a:cubicBezTo>
                        <a:cubicBezTo>
                          <a:pt x="393" y="192"/>
                          <a:pt x="393" y="192"/>
                          <a:pt x="393" y="192"/>
                        </a:cubicBezTo>
                        <a:cubicBezTo>
                          <a:pt x="392" y="192"/>
                          <a:pt x="392" y="192"/>
                          <a:pt x="392" y="192"/>
                        </a:cubicBezTo>
                        <a:cubicBezTo>
                          <a:pt x="392" y="193"/>
                          <a:pt x="392" y="193"/>
                          <a:pt x="392" y="193"/>
                        </a:cubicBezTo>
                        <a:cubicBezTo>
                          <a:pt x="392" y="193"/>
                          <a:pt x="392" y="193"/>
                          <a:pt x="392" y="193"/>
                        </a:cubicBezTo>
                        <a:cubicBezTo>
                          <a:pt x="392" y="193"/>
                          <a:pt x="392" y="193"/>
                          <a:pt x="392" y="193"/>
                        </a:cubicBezTo>
                        <a:cubicBezTo>
                          <a:pt x="391" y="195"/>
                          <a:pt x="391" y="195"/>
                          <a:pt x="391" y="195"/>
                        </a:cubicBezTo>
                        <a:cubicBezTo>
                          <a:pt x="389" y="195"/>
                          <a:pt x="389" y="195"/>
                          <a:pt x="389" y="195"/>
                        </a:cubicBezTo>
                        <a:cubicBezTo>
                          <a:pt x="386" y="194"/>
                          <a:pt x="386" y="194"/>
                          <a:pt x="386" y="194"/>
                        </a:cubicBezTo>
                        <a:cubicBezTo>
                          <a:pt x="385" y="195"/>
                          <a:pt x="385" y="195"/>
                          <a:pt x="385" y="195"/>
                        </a:cubicBezTo>
                        <a:cubicBezTo>
                          <a:pt x="388" y="196"/>
                          <a:pt x="388" y="196"/>
                          <a:pt x="388" y="196"/>
                        </a:cubicBezTo>
                        <a:cubicBezTo>
                          <a:pt x="388" y="196"/>
                          <a:pt x="388" y="196"/>
                          <a:pt x="388" y="196"/>
                        </a:cubicBezTo>
                        <a:cubicBezTo>
                          <a:pt x="388" y="196"/>
                          <a:pt x="388" y="196"/>
                          <a:pt x="388" y="196"/>
                        </a:cubicBezTo>
                        <a:cubicBezTo>
                          <a:pt x="391" y="197"/>
                          <a:pt x="391" y="197"/>
                          <a:pt x="391" y="197"/>
                        </a:cubicBezTo>
                        <a:cubicBezTo>
                          <a:pt x="392" y="198"/>
                          <a:pt x="392" y="198"/>
                          <a:pt x="392" y="198"/>
                        </a:cubicBezTo>
                        <a:cubicBezTo>
                          <a:pt x="392" y="199"/>
                          <a:pt x="392" y="199"/>
                          <a:pt x="392" y="199"/>
                        </a:cubicBezTo>
                        <a:cubicBezTo>
                          <a:pt x="391" y="201"/>
                          <a:pt x="391" y="201"/>
                          <a:pt x="391" y="201"/>
                        </a:cubicBezTo>
                        <a:cubicBezTo>
                          <a:pt x="391" y="201"/>
                          <a:pt x="391" y="201"/>
                          <a:pt x="391" y="201"/>
                        </a:cubicBezTo>
                        <a:cubicBezTo>
                          <a:pt x="391" y="201"/>
                          <a:pt x="391" y="201"/>
                          <a:pt x="391" y="201"/>
                        </a:cubicBezTo>
                        <a:cubicBezTo>
                          <a:pt x="391" y="202"/>
                          <a:pt x="391" y="202"/>
                          <a:pt x="391" y="202"/>
                        </a:cubicBezTo>
                        <a:cubicBezTo>
                          <a:pt x="389" y="203"/>
                          <a:pt x="389" y="203"/>
                          <a:pt x="389" y="203"/>
                        </a:cubicBezTo>
                        <a:cubicBezTo>
                          <a:pt x="389" y="204"/>
                          <a:pt x="389" y="204"/>
                          <a:pt x="389" y="204"/>
                        </a:cubicBezTo>
                        <a:cubicBezTo>
                          <a:pt x="390" y="204"/>
                          <a:pt x="390" y="204"/>
                          <a:pt x="390" y="204"/>
                        </a:cubicBezTo>
                        <a:cubicBezTo>
                          <a:pt x="390" y="204"/>
                          <a:pt x="390" y="204"/>
                          <a:pt x="390" y="204"/>
                        </a:cubicBezTo>
                        <a:cubicBezTo>
                          <a:pt x="391" y="206"/>
                          <a:pt x="391" y="206"/>
                          <a:pt x="391" y="206"/>
                        </a:cubicBezTo>
                        <a:cubicBezTo>
                          <a:pt x="390" y="205"/>
                          <a:pt x="390" y="205"/>
                          <a:pt x="390" y="205"/>
                        </a:cubicBezTo>
                        <a:cubicBezTo>
                          <a:pt x="389" y="205"/>
                          <a:pt x="389" y="205"/>
                          <a:pt x="389" y="205"/>
                        </a:cubicBezTo>
                        <a:cubicBezTo>
                          <a:pt x="390" y="206"/>
                          <a:pt x="390" y="206"/>
                          <a:pt x="390" y="206"/>
                        </a:cubicBezTo>
                        <a:cubicBezTo>
                          <a:pt x="391" y="208"/>
                          <a:pt x="391" y="208"/>
                          <a:pt x="391" y="208"/>
                        </a:cubicBezTo>
                        <a:cubicBezTo>
                          <a:pt x="391" y="208"/>
                          <a:pt x="391" y="208"/>
                          <a:pt x="391" y="208"/>
                        </a:cubicBezTo>
                        <a:cubicBezTo>
                          <a:pt x="391" y="208"/>
                          <a:pt x="391" y="208"/>
                          <a:pt x="391" y="208"/>
                        </a:cubicBezTo>
                        <a:cubicBezTo>
                          <a:pt x="392" y="209"/>
                          <a:pt x="392" y="209"/>
                          <a:pt x="392" y="209"/>
                        </a:cubicBezTo>
                        <a:cubicBezTo>
                          <a:pt x="392" y="209"/>
                          <a:pt x="392" y="209"/>
                          <a:pt x="392" y="209"/>
                        </a:cubicBezTo>
                        <a:cubicBezTo>
                          <a:pt x="393" y="209"/>
                          <a:pt x="393" y="209"/>
                          <a:pt x="393" y="209"/>
                        </a:cubicBezTo>
                        <a:cubicBezTo>
                          <a:pt x="393" y="209"/>
                          <a:pt x="393" y="209"/>
                          <a:pt x="393" y="209"/>
                        </a:cubicBezTo>
                        <a:cubicBezTo>
                          <a:pt x="394" y="209"/>
                          <a:pt x="394" y="209"/>
                          <a:pt x="394" y="209"/>
                        </a:cubicBezTo>
                        <a:cubicBezTo>
                          <a:pt x="393" y="209"/>
                          <a:pt x="393" y="209"/>
                          <a:pt x="393" y="209"/>
                        </a:cubicBezTo>
                        <a:cubicBezTo>
                          <a:pt x="393" y="208"/>
                          <a:pt x="393" y="208"/>
                          <a:pt x="393" y="208"/>
                        </a:cubicBezTo>
                        <a:cubicBezTo>
                          <a:pt x="394" y="208"/>
                          <a:pt x="394" y="208"/>
                          <a:pt x="394" y="208"/>
                        </a:cubicBezTo>
                        <a:cubicBezTo>
                          <a:pt x="395" y="209"/>
                          <a:pt x="395" y="209"/>
                          <a:pt x="395" y="209"/>
                        </a:cubicBezTo>
                        <a:cubicBezTo>
                          <a:pt x="395" y="210"/>
                          <a:pt x="395" y="210"/>
                          <a:pt x="395" y="210"/>
                        </a:cubicBezTo>
                        <a:cubicBezTo>
                          <a:pt x="395" y="211"/>
                          <a:pt x="395" y="211"/>
                          <a:pt x="395" y="211"/>
                        </a:cubicBezTo>
                        <a:cubicBezTo>
                          <a:pt x="395" y="211"/>
                          <a:pt x="395" y="211"/>
                          <a:pt x="395" y="211"/>
                        </a:cubicBezTo>
                        <a:cubicBezTo>
                          <a:pt x="395" y="211"/>
                          <a:pt x="395" y="211"/>
                          <a:pt x="395" y="211"/>
                        </a:cubicBezTo>
                        <a:cubicBezTo>
                          <a:pt x="395" y="212"/>
                          <a:pt x="395" y="212"/>
                          <a:pt x="395" y="212"/>
                        </a:cubicBezTo>
                        <a:cubicBezTo>
                          <a:pt x="394" y="214"/>
                          <a:pt x="394" y="214"/>
                          <a:pt x="394" y="214"/>
                        </a:cubicBezTo>
                        <a:cubicBezTo>
                          <a:pt x="394" y="214"/>
                          <a:pt x="394" y="214"/>
                          <a:pt x="394" y="214"/>
                        </a:cubicBezTo>
                        <a:cubicBezTo>
                          <a:pt x="394" y="215"/>
                          <a:pt x="394" y="215"/>
                          <a:pt x="394" y="215"/>
                        </a:cubicBezTo>
                        <a:cubicBezTo>
                          <a:pt x="393" y="216"/>
                          <a:pt x="393" y="216"/>
                          <a:pt x="393" y="216"/>
                        </a:cubicBezTo>
                        <a:cubicBezTo>
                          <a:pt x="393" y="217"/>
                          <a:pt x="393" y="217"/>
                          <a:pt x="393" y="217"/>
                        </a:cubicBezTo>
                        <a:cubicBezTo>
                          <a:pt x="391" y="219"/>
                          <a:pt x="391" y="219"/>
                          <a:pt x="391" y="219"/>
                        </a:cubicBezTo>
                        <a:cubicBezTo>
                          <a:pt x="393" y="218"/>
                          <a:pt x="393" y="218"/>
                          <a:pt x="393" y="218"/>
                        </a:cubicBezTo>
                        <a:cubicBezTo>
                          <a:pt x="395" y="217"/>
                          <a:pt x="395" y="217"/>
                          <a:pt x="395" y="217"/>
                        </a:cubicBezTo>
                        <a:cubicBezTo>
                          <a:pt x="395" y="217"/>
                          <a:pt x="395" y="217"/>
                          <a:pt x="395" y="217"/>
                        </a:cubicBezTo>
                        <a:cubicBezTo>
                          <a:pt x="395" y="217"/>
                          <a:pt x="395" y="217"/>
                          <a:pt x="395" y="217"/>
                        </a:cubicBezTo>
                        <a:cubicBezTo>
                          <a:pt x="396" y="214"/>
                          <a:pt x="396" y="214"/>
                          <a:pt x="396" y="214"/>
                        </a:cubicBezTo>
                        <a:cubicBezTo>
                          <a:pt x="397" y="213"/>
                          <a:pt x="397" y="213"/>
                          <a:pt x="397" y="213"/>
                        </a:cubicBezTo>
                        <a:cubicBezTo>
                          <a:pt x="397" y="213"/>
                          <a:pt x="397" y="213"/>
                          <a:pt x="397" y="213"/>
                        </a:cubicBezTo>
                        <a:cubicBezTo>
                          <a:pt x="397" y="215"/>
                          <a:pt x="397" y="215"/>
                          <a:pt x="397" y="215"/>
                        </a:cubicBezTo>
                        <a:cubicBezTo>
                          <a:pt x="397" y="216"/>
                          <a:pt x="397" y="216"/>
                          <a:pt x="397" y="216"/>
                        </a:cubicBezTo>
                        <a:cubicBezTo>
                          <a:pt x="397" y="216"/>
                          <a:pt x="397" y="216"/>
                          <a:pt x="397" y="216"/>
                        </a:cubicBezTo>
                        <a:cubicBezTo>
                          <a:pt x="397" y="216"/>
                          <a:pt x="397" y="216"/>
                          <a:pt x="397" y="216"/>
                        </a:cubicBezTo>
                        <a:cubicBezTo>
                          <a:pt x="397" y="217"/>
                          <a:pt x="397" y="217"/>
                          <a:pt x="397" y="217"/>
                        </a:cubicBezTo>
                        <a:cubicBezTo>
                          <a:pt x="397" y="218"/>
                          <a:pt x="397" y="218"/>
                          <a:pt x="397" y="218"/>
                        </a:cubicBezTo>
                        <a:cubicBezTo>
                          <a:pt x="396" y="221"/>
                          <a:pt x="396" y="221"/>
                          <a:pt x="396" y="221"/>
                        </a:cubicBezTo>
                        <a:cubicBezTo>
                          <a:pt x="397" y="219"/>
                          <a:pt x="397" y="219"/>
                          <a:pt x="397" y="219"/>
                        </a:cubicBezTo>
                        <a:cubicBezTo>
                          <a:pt x="399" y="217"/>
                          <a:pt x="399" y="217"/>
                          <a:pt x="399" y="217"/>
                        </a:cubicBezTo>
                        <a:cubicBezTo>
                          <a:pt x="399" y="217"/>
                          <a:pt x="399" y="217"/>
                          <a:pt x="399" y="217"/>
                        </a:cubicBezTo>
                        <a:cubicBezTo>
                          <a:pt x="399" y="217"/>
                          <a:pt x="399" y="217"/>
                          <a:pt x="399" y="217"/>
                        </a:cubicBezTo>
                        <a:cubicBezTo>
                          <a:pt x="399" y="215"/>
                          <a:pt x="399" y="215"/>
                          <a:pt x="399" y="215"/>
                        </a:cubicBezTo>
                        <a:cubicBezTo>
                          <a:pt x="400" y="215"/>
                          <a:pt x="400" y="215"/>
                          <a:pt x="400" y="215"/>
                        </a:cubicBezTo>
                        <a:cubicBezTo>
                          <a:pt x="401" y="214"/>
                          <a:pt x="401" y="214"/>
                          <a:pt x="401" y="214"/>
                        </a:cubicBezTo>
                        <a:cubicBezTo>
                          <a:pt x="401" y="214"/>
                          <a:pt x="401" y="214"/>
                          <a:pt x="401" y="214"/>
                        </a:cubicBezTo>
                        <a:cubicBezTo>
                          <a:pt x="401" y="214"/>
                          <a:pt x="401" y="214"/>
                          <a:pt x="401" y="214"/>
                        </a:cubicBezTo>
                        <a:cubicBezTo>
                          <a:pt x="402" y="214"/>
                          <a:pt x="402" y="214"/>
                          <a:pt x="402" y="214"/>
                        </a:cubicBezTo>
                        <a:cubicBezTo>
                          <a:pt x="403" y="214"/>
                          <a:pt x="403" y="214"/>
                          <a:pt x="403" y="214"/>
                        </a:cubicBezTo>
                        <a:cubicBezTo>
                          <a:pt x="403" y="214"/>
                          <a:pt x="403" y="214"/>
                          <a:pt x="403" y="214"/>
                        </a:cubicBezTo>
                        <a:cubicBezTo>
                          <a:pt x="403" y="215"/>
                          <a:pt x="403" y="215"/>
                          <a:pt x="403" y="215"/>
                        </a:cubicBezTo>
                        <a:cubicBezTo>
                          <a:pt x="404" y="214"/>
                          <a:pt x="404" y="214"/>
                          <a:pt x="404" y="214"/>
                        </a:cubicBezTo>
                        <a:cubicBezTo>
                          <a:pt x="404" y="214"/>
                          <a:pt x="404" y="214"/>
                          <a:pt x="404" y="214"/>
                        </a:cubicBezTo>
                        <a:cubicBezTo>
                          <a:pt x="405" y="213"/>
                          <a:pt x="405" y="213"/>
                          <a:pt x="405" y="213"/>
                        </a:cubicBezTo>
                        <a:cubicBezTo>
                          <a:pt x="405" y="213"/>
                          <a:pt x="405" y="213"/>
                          <a:pt x="405" y="213"/>
                        </a:cubicBezTo>
                        <a:cubicBezTo>
                          <a:pt x="405" y="213"/>
                          <a:pt x="405" y="213"/>
                          <a:pt x="405" y="213"/>
                        </a:cubicBezTo>
                        <a:cubicBezTo>
                          <a:pt x="406" y="212"/>
                          <a:pt x="406" y="212"/>
                          <a:pt x="406" y="212"/>
                        </a:cubicBezTo>
                        <a:cubicBezTo>
                          <a:pt x="406" y="211"/>
                          <a:pt x="406" y="211"/>
                          <a:pt x="406" y="211"/>
                        </a:cubicBezTo>
                        <a:cubicBezTo>
                          <a:pt x="408" y="210"/>
                          <a:pt x="408" y="210"/>
                          <a:pt x="408" y="210"/>
                        </a:cubicBezTo>
                        <a:cubicBezTo>
                          <a:pt x="408" y="210"/>
                          <a:pt x="408" y="210"/>
                          <a:pt x="408" y="210"/>
                        </a:cubicBezTo>
                        <a:cubicBezTo>
                          <a:pt x="408" y="212"/>
                          <a:pt x="408" y="212"/>
                          <a:pt x="408" y="212"/>
                        </a:cubicBezTo>
                        <a:cubicBezTo>
                          <a:pt x="408" y="213"/>
                          <a:pt x="408" y="213"/>
                          <a:pt x="408" y="213"/>
                        </a:cubicBezTo>
                        <a:cubicBezTo>
                          <a:pt x="408" y="217"/>
                          <a:pt x="408" y="217"/>
                          <a:pt x="408" y="217"/>
                        </a:cubicBezTo>
                        <a:cubicBezTo>
                          <a:pt x="409" y="214"/>
                          <a:pt x="409" y="214"/>
                          <a:pt x="409" y="214"/>
                        </a:cubicBezTo>
                        <a:cubicBezTo>
                          <a:pt x="410" y="212"/>
                          <a:pt x="410" y="212"/>
                          <a:pt x="410" y="212"/>
                        </a:cubicBezTo>
                        <a:cubicBezTo>
                          <a:pt x="410" y="212"/>
                          <a:pt x="410" y="212"/>
                          <a:pt x="410" y="212"/>
                        </a:cubicBezTo>
                        <a:cubicBezTo>
                          <a:pt x="410" y="211"/>
                          <a:pt x="410" y="211"/>
                          <a:pt x="410" y="211"/>
                        </a:cubicBezTo>
                        <a:cubicBezTo>
                          <a:pt x="410" y="210"/>
                          <a:pt x="410" y="210"/>
                          <a:pt x="410" y="210"/>
                        </a:cubicBezTo>
                        <a:cubicBezTo>
                          <a:pt x="410" y="210"/>
                          <a:pt x="410" y="210"/>
                          <a:pt x="410" y="210"/>
                        </a:cubicBezTo>
                        <a:cubicBezTo>
                          <a:pt x="411" y="210"/>
                          <a:pt x="411" y="210"/>
                          <a:pt x="411" y="210"/>
                        </a:cubicBezTo>
                        <a:cubicBezTo>
                          <a:pt x="410" y="209"/>
                          <a:pt x="410" y="209"/>
                          <a:pt x="410" y="209"/>
                        </a:cubicBezTo>
                        <a:cubicBezTo>
                          <a:pt x="410" y="209"/>
                          <a:pt x="410" y="209"/>
                          <a:pt x="410" y="209"/>
                        </a:cubicBezTo>
                        <a:cubicBezTo>
                          <a:pt x="411" y="208"/>
                          <a:pt x="411" y="208"/>
                          <a:pt x="411" y="208"/>
                        </a:cubicBezTo>
                        <a:cubicBezTo>
                          <a:pt x="412" y="208"/>
                          <a:pt x="412" y="208"/>
                          <a:pt x="412" y="208"/>
                        </a:cubicBezTo>
                        <a:cubicBezTo>
                          <a:pt x="412" y="208"/>
                          <a:pt x="412" y="208"/>
                          <a:pt x="412" y="208"/>
                        </a:cubicBezTo>
                        <a:cubicBezTo>
                          <a:pt x="412" y="208"/>
                          <a:pt x="412" y="208"/>
                          <a:pt x="412" y="208"/>
                        </a:cubicBezTo>
                        <a:cubicBezTo>
                          <a:pt x="412" y="206"/>
                          <a:pt x="412" y="206"/>
                          <a:pt x="412" y="206"/>
                        </a:cubicBezTo>
                        <a:cubicBezTo>
                          <a:pt x="413" y="206"/>
                          <a:pt x="413" y="206"/>
                          <a:pt x="413" y="206"/>
                        </a:cubicBezTo>
                        <a:cubicBezTo>
                          <a:pt x="413" y="206"/>
                          <a:pt x="413" y="206"/>
                          <a:pt x="413" y="206"/>
                        </a:cubicBezTo>
                        <a:cubicBezTo>
                          <a:pt x="413" y="205"/>
                          <a:pt x="413" y="205"/>
                          <a:pt x="413" y="205"/>
                        </a:cubicBezTo>
                        <a:cubicBezTo>
                          <a:pt x="414" y="204"/>
                          <a:pt x="414" y="204"/>
                          <a:pt x="414" y="204"/>
                        </a:cubicBezTo>
                        <a:cubicBezTo>
                          <a:pt x="414" y="204"/>
                          <a:pt x="414" y="204"/>
                          <a:pt x="414" y="204"/>
                        </a:cubicBezTo>
                        <a:cubicBezTo>
                          <a:pt x="414" y="204"/>
                          <a:pt x="414" y="204"/>
                          <a:pt x="414" y="204"/>
                        </a:cubicBezTo>
                        <a:cubicBezTo>
                          <a:pt x="415" y="205"/>
                          <a:pt x="415" y="205"/>
                          <a:pt x="415" y="205"/>
                        </a:cubicBezTo>
                        <a:cubicBezTo>
                          <a:pt x="416" y="205"/>
                          <a:pt x="416" y="205"/>
                          <a:pt x="416" y="205"/>
                        </a:cubicBezTo>
                        <a:cubicBezTo>
                          <a:pt x="416" y="204"/>
                          <a:pt x="416" y="204"/>
                          <a:pt x="416" y="204"/>
                        </a:cubicBezTo>
                        <a:cubicBezTo>
                          <a:pt x="416" y="204"/>
                          <a:pt x="416" y="204"/>
                          <a:pt x="416" y="204"/>
                        </a:cubicBezTo>
                        <a:cubicBezTo>
                          <a:pt x="416" y="203"/>
                          <a:pt x="416" y="203"/>
                          <a:pt x="416" y="203"/>
                        </a:cubicBezTo>
                        <a:cubicBezTo>
                          <a:pt x="416" y="203"/>
                          <a:pt x="416" y="203"/>
                          <a:pt x="416" y="203"/>
                        </a:cubicBezTo>
                        <a:cubicBezTo>
                          <a:pt x="416" y="202"/>
                          <a:pt x="416" y="202"/>
                          <a:pt x="416" y="202"/>
                        </a:cubicBezTo>
                        <a:cubicBezTo>
                          <a:pt x="416" y="202"/>
                          <a:pt x="416" y="202"/>
                          <a:pt x="416" y="202"/>
                        </a:cubicBezTo>
                        <a:cubicBezTo>
                          <a:pt x="415" y="202"/>
                          <a:pt x="415" y="202"/>
                          <a:pt x="415" y="202"/>
                        </a:cubicBezTo>
                        <a:cubicBezTo>
                          <a:pt x="415" y="202"/>
                          <a:pt x="415" y="202"/>
                          <a:pt x="415" y="202"/>
                        </a:cubicBezTo>
                        <a:cubicBezTo>
                          <a:pt x="415" y="202"/>
                          <a:pt x="415" y="202"/>
                          <a:pt x="415" y="202"/>
                        </a:cubicBezTo>
                        <a:cubicBezTo>
                          <a:pt x="415" y="200"/>
                          <a:pt x="415" y="200"/>
                          <a:pt x="415" y="200"/>
                        </a:cubicBezTo>
                        <a:cubicBezTo>
                          <a:pt x="415" y="200"/>
                          <a:pt x="415" y="200"/>
                          <a:pt x="415" y="200"/>
                        </a:cubicBezTo>
                        <a:cubicBezTo>
                          <a:pt x="416" y="201"/>
                          <a:pt x="416" y="201"/>
                          <a:pt x="416" y="201"/>
                        </a:cubicBezTo>
                        <a:cubicBezTo>
                          <a:pt x="417" y="202"/>
                          <a:pt x="417" y="202"/>
                          <a:pt x="417" y="202"/>
                        </a:cubicBezTo>
                        <a:cubicBezTo>
                          <a:pt x="417" y="200"/>
                          <a:pt x="417" y="200"/>
                          <a:pt x="417" y="200"/>
                        </a:cubicBezTo>
                        <a:cubicBezTo>
                          <a:pt x="417" y="199"/>
                          <a:pt x="417" y="199"/>
                          <a:pt x="417" y="199"/>
                        </a:cubicBezTo>
                        <a:cubicBezTo>
                          <a:pt x="417" y="199"/>
                          <a:pt x="417" y="199"/>
                          <a:pt x="417" y="199"/>
                        </a:cubicBezTo>
                        <a:cubicBezTo>
                          <a:pt x="417" y="199"/>
                          <a:pt x="417" y="199"/>
                          <a:pt x="417" y="199"/>
                        </a:cubicBezTo>
                        <a:cubicBezTo>
                          <a:pt x="417" y="199"/>
                          <a:pt x="417" y="199"/>
                          <a:pt x="417" y="199"/>
                        </a:cubicBezTo>
                        <a:cubicBezTo>
                          <a:pt x="418" y="198"/>
                          <a:pt x="418" y="198"/>
                          <a:pt x="418" y="198"/>
                        </a:cubicBezTo>
                        <a:cubicBezTo>
                          <a:pt x="419" y="196"/>
                          <a:pt x="419" y="196"/>
                          <a:pt x="419" y="196"/>
                        </a:cubicBezTo>
                        <a:cubicBezTo>
                          <a:pt x="420" y="195"/>
                          <a:pt x="420" y="195"/>
                          <a:pt x="420" y="195"/>
                        </a:cubicBezTo>
                        <a:cubicBezTo>
                          <a:pt x="420" y="195"/>
                          <a:pt x="420" y="195"/>
                          <a:pt x="420" y="195"/>
                        </a:cubicBezTo>
                        <a:cubicBezTo>
                          <a:pt x="420" y="195"/>
                          <a:pt x="420" y="195"/>
                          <a:pt x="420" y="195"/>
                        </a:cubicBezTo>
                        <a:cubicBezTo>
                          <a:pt x="419" y="195"/>
                          <a:pt x="419" y="195"/>
                          <a:pt x="419" y="195"/>
                        </a:cubicBezTo>
                        <a:cubicBezTo>
                          <a:pt x="421" y="194"/>
                          <a:pt x="421" y="194"/>
                          <a:pt x="421" y="194"/>
                        </a:cubicBezTo>
                        <a:cubicBezTo>
                          <a:pt x="421" y="194"/>
                          <a:pt x="421" y="194"/>
                          <a:pt x="421" y="194"/>
                        </a:cubicBezTo>
                        <a:cubicBezTo>
                          <a:pt x="421" y="194"/>
                          <a:pt x="421" y="194"/>
                          <a:pt x="421" y="194"/>
                        </a:cubicBezTo>
                        <a:cubicBezTo>
                          <a:pt x="421" y="195"/>
                          <a:pt x="421" y="195"/>
                          <a:pt x="421" y="195"/>
                        </a:cubicBezTo>
                        <a:cubicBezTo>
                          <a:pt x="421" y="195"/>
                          <a:pt x="421" y="195"/>
                          <a:pt x="421" y="195"/>
                        </a:cubicBezTo>
                        <a:cubicBezTo>
                          <a:pt x="421" y="196"/>
                          <a:pt x="421" y="196"/>
                          <a:pt x="421" y="196"/>
                        </a:cubicBezTo>
                        <a:cubicBezTo>
                          <a:pt x="421" y="196"/>
                          <a:pt x="421" y="196"/>
                          <a:pt x="421" y="196"/>
                        </a:cubicBezTo>
                        <a:cubicBezTo>
                          <a:pt x="421" y="196"/>
                          <a:pt x="421" y="196"/>
                          <a:pt x="421" y="196"/>
                        </a:cubicBezTo>
                        <a:cubicBezTo>
                          <a:pt x="421" y="196"/>
                          <a:pt x="421" y="196"/>
                          <a:pt x="421" y="196"/>
                        </a:cubicBezTo>
                        <a:cubicBezTo>
                          <a:pt x="420" y="196"/>
                          <a:pt x="420" y="196"/>
                          <a:pt x="420" y="196"/>
                        </a:cubicBezTo>
                        <a:cubicBezTo>
                          <a:pt x="420" y="197"/>
                          <a:pt x="420" y="197"/>
                          <a:pt x="420" y="197"/>
                        </a:cubicBezTo>
                        <a:cubicBezTo>
                          <a:pt x="420" y="197"/>
                          <a:pt x="420" y="197"/>
                          <a:pt x="420" y="197"/>
                        </a:cubicBezTo>
                        <a:cubicBezTo>
                          <a:pt x="420" y="198"/>
                          <a:pt x="420" y="198"/>
                          <a:pt x="420" y="198"/>
                        </a:cubicBezTo>
                        <a:cubicBezTo>
                          <a:pt x="420" y="198"/>
                          <a:pt x="420" y="198"/>
                          <a:pt x="420" y="198"/>
                        </a:cubicBezTo>
                        <a:cubicBezTo>
                          <a:pt x="421" y="198"/>
                          <a:pt x="421" y="198"/>
                          <a:pt x="421" y="198"/>
                        </a:cubicBezTo>
                        <a:cubicBezTo>
                          <a:pt x="421" y="198"/>
                          <a:pt x="421" y="198"/>
                          <a:pt x="421" y="198"/>
                        </a:cubicBezTo>
                        <a:cubicBezTo>
                          <a:pt x="421" y="198"/>
                          <a:pt x="421" y="198"/>
                          <a:pt x="421" y="198"/>
                        </a:cubicBezTo>
                        <a:cubicBezTo>
                          <a:pt x="421" y="199"/>
                          <a:pt x="421" y="199"/>
                          <a:pt x="421" y="199"/>
                        </a:cubicBezTo>
                        <a:cubicBezTo>
                          <a:pt x="420" y="200"/>
                          <a:pt x="420" y="200"/>
                          <a:pt x="420" y="200"/>
                        </a:cubicBezTo>
                        <a:cubicBezTo>
                          <a:pt x="421" y="200"/>
                          <a:pt x="421" y="200"/>
                          <a:pt x="421" y="200"/>
                        </a:cubicBezTo>
                        <a:cubicBezTo>
                          <a:pt x="422" y="200"/>
                          <a:pt x="422" y="200"/>
                          <a:pt x="422" y="200"/>
                        </a:cubicBezTo>
                        <a:cubicBezTo>
                          <a:pt x="422" y="200"/>
                          <a:pt x="422" y="200"/>
                          <a:pt x="422" y="200"/>
                        </a:cubicBezTo>
                        <a:cubicBezTo>
                          <a:pt x="421" y="200"/>
                          <a:pt x="421" y="200"/>
                          <a:pt x="421" y="200"/>
                        </a:cubicBezTo>
                        <a:cubicBezTo>
                          <a:pt x="421" y="200"/>
                          <a:pt x="421" y="200"/>
                          <a:pt x="421" y="200"/>
                        </a:cubicBezTo>
                        <a:cubicBezTo>
                          <a:pt x="421" y="201"/>
                          <a:pt x="421" y="201"/>
                          <a:pt x="421" y="201"/>
                        </a:cubicBezTo>
                        <a:cubicBezTo>
                          <a:pt x="421" y="202"/>
                          <a:pt x="421" y="202"/>
                          <a:pt x="421" y="202"/>
                        </a:cubicBezTo>
                        <a:cubicBezTo>
                          <a:pt x="421" y="202"/>
                          <a:pt x="421" y="202"/>
                          <a:pt x="421" y="202"/>
                        </a:cubicBezTo>
                        <a:cubicBezTo>
                          <a:pt x="422" y="202"/>
                          <a:pt x="422" y="202"/>
                          <a:pt x="422" y="202"/>
                        </a:cubicBezTo>
                        <a:cubicBezTo>
                          <a:pt x="423" y="203"/>
                          <a:pt x="423" y="203"/>
                          <a:pt x="423" y="203"/>
                        </a:cubicBezTo>
                        <a:cubicBezTo>
                          <a:pt x="423" y="204"/>
                          <a:pt x="423" y="204"/>
                          <a:pt x="423" y="204"/>
                        </a:cubicBezTo>
                        <a:cubicBezTo>
                          <a:pt x="422" y="204"/>
                          <a:pt x="422" y="204"/>
                          <a:pt x="422" y="204"/>
                        </a:cubicBezTo>
                        <a:cubicBezTo>
                          <a:pt x="422" y="204"/>
                          <a:pt x="422" y="204"/>
                          <a:pt x="422" y="204"/>
                        </a:cubicBezTo>
                        <a:cubicBezTo>
                          <a:pt x="422" y="204"/>
                          <a:pt x="422" y="204"/>
                          <a:pt x="422" y="204"/>
                        </a:cubicBezTo>
                        <a:cubicBezTo>
                          <a:pt x="421" y="204"/>
                          <a:pt x="421" y="204"/>
                          <a:pt x="421" y="204"/>
                        </a:cubicBezTo>
                        <a:cubicBezTo>
                          <a:pt x="420" y="205"/>
                          <a:pt x="420" y="205"/>
                          <a:pt x="420" y="205"/>
                        </a:cubicBezTo>
                        <a:cubicBezTo>
                          <a:pt x="421" y="205"/>
                          <a:pt x="421" y="205"/>
                          <a:pt x="421" y="205"/>
                        </a:cubicBezTo>
                        <a:cubicBezTo>
                          <a:pt x="422" y="206"/>
                          <a:pt x="422" y="206"/>
                          <a:pt x="422" y="206"/>
                        </a:cubicBezTo>
                        <a:cubicBezTo>
                          <a:pt x="422" y="206"/>
                          <a:pt x="422" y="206"/>
                          <a:pt x="422" y="206"/>
                        </a:cubicBezTo>
                        <a:cubicBezTo>
                          <a:pt x="422" y="207"/>
                          <a:pt x="422" y="207"/>
                          <a:pt x="422" y="207"/>
                        </a:cubicBezTo>
                        <a:cubicBezTo>
                          <a:pt x="422" y="207"/>
                          <a:pt x="422" y="207"/>
                          <a:pt x="422"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4" y="207"/>
                          <a:pt x="424" y="207"/>
                          <a:pt x="424" y="207"/>
                        </a:cubicBezTo>
                        <a:cubicBezTo>
                          <a:pt x="423" y="208"/>
                          <a:pt x="423" y="208"/>
                          <a:pt x="423" y="208"/>
                        </a:cubicBezTo>
                        <a:cubicBezTo>
                          <a:pt x="423" y="208"/>
                          <a:pt x="423" y="208"/>
                          <a:pt x="423" y="208"/>
                        </a:cubicBezTo>
                        <a:cubicBezTo>
                          <a:pt x="421" y="208"/>
                          <a:pt x="421" y="208"/>
                          <a:pt x="421" y="208"/>
                        </a:cubicBezTo>
                        <a:cubicBezTo>
                          <a:pt x="421" y="208"/>
                          <a:pt x="421" y="208"/>
                          <a:pt x="421" y="208"/>
                        </a:cubicBezTo>
                        <a:cubicBezTo>
                          <a:pt x="421" y="208"/>
                          <a:pt x="421" y="208"/>
                          <a:pt x="421" y="208"/>
                        </a:cubicBezTo>
                        <a:cubicBezTo>
                          <a:pt x="420" y="209"/>
                          <a:pt x="420" y="209"/>
                          <a:pt x="420" y="209"/>
                        </a:cubicBezTo>
                        <a:cubicBezTo>
                          <a:pt x="420" y="209"/>
                          <a:pt x="420" y="209"/>
                          <a:pt x="420" y="209"/>
                        </a:cubicBezTo>
                        <a:cubicBezTo>
                          <a:pt x="420" y="210"/>
                          <a:pt x="420" y="210"/>
                          <a:pt x="420" y="210"/>
                        </a:cubicBezTo>
                        <a:cubicBezTo>
                          <a:pt x="421" y="210"/>
                          <a:pt x="421" y="210"/>
                          <a:pt x="421" y="210"/>
                        </a:cubicBezTo>
                        <a:cubicBezTo>
                          <a:pt x="422" y="210"/>
                          <a:pt x="422" y="210"/>
                          <a:pt x="422" y="210"/>
                        </a:cubicBezTo>
                        <a:cubicBezTo>
                          <a:pt x="422" y="210"/>
                          <a:pt x="422" y="210"/>
                          <a:pt x="422" y="210"/>
                        </a:cubicBezTo>
                        <a:cubicBezTo>
                          <a:pt x="424" y="210"/>
                          <a:pt x="424" y="210"/>
                          <a:pt x="424" y="210"/>
                        </a:cubicBezTo>
                        <a:cubicBezTo>
                          <a:pt x="425" y="210"/>
                          <a:pt x="425" y="210"/>
                          <a:pt x="425" y="210"/>
                        </a:cubicBezTo>
                        <a:cubicBezTo>
                          <a:pt x="425" y="210"/>
                          <a:pt x="425" y="210"/>
                          <a:pt x="425" y="210"/>
                        </a:cubicBezTo>
                        <a:cubicBezTo>
                          <a:pt x="424" y="211"/>
                          <a:pt x="424" y="211"/>
                          <a:pt x="424" y="211"/>
                        </a:cubicBezTo>
                        <a:cubicBezTo>
                          <a:pt x="423" y="212"/>
                          <a:pt x="423" y="212"/>
                          <a:pt x="423" y="212"/>
                        </a:cubicBezTo>
                        <a:cubicBezTo>
                          <a:pt x="424" y="212"/>
                          <a:pt x="424" y="212"/>
                          <a:pt x="424" y="212"/>
                        </a:cubicBezTo>
                        <a:cubicBezTo>
                          <a:pt x="425" y="212"/>
                          <a:pt x="425" y="212"/>
                          <a:pt x="425" y="212"/>
                        </a:cubicBezTo>
                        <a:cubicBezTo>
                          <a:pt x="425" y="213"/>
                          <a:pt x="425" y="213"/>
                          <a:pt x="425" y="213"/>
                        </a:cubicBezTo>
                        <a:cubicBezTo>
                          <a:pt x="425" y="212"/>
                          <a:pt x="425" y="212"/>
                          <a:pt x="425" y="212"/>
                        </a:cubicBezTo>
                        <a:cubicBezTo>
                          <a:pt x="425" y="212"/>
                          <a:pt x="425" y="212"/>
                          <a:pt x="425" y="212"/>
                        </a:cubicBezTo>
                        <a:cubicBezTo>
                          <a:pt x="425" y="213"/>
                          <a:pt x="425" y="213"/>
                          <a:pt x="425" y="213"/>
                        </a:cubicBezTo>
                        <a:cubicBezTo>
                          <a:pt x="425" y="214"/>
                          <a:pt x="425" y="214"/>
                          <a:pt x="425" y="214"/>
                        </a:cubicBezTo>
                        <a:cubicBezTo>
                          <a:pt x="423" y="214"/>
                          <a:pt x="423" y="214"/>
                          <a:pt x="423" y="214"/>
                        </a:cubicBezTo>
                        <a:cubicBezTo>
                          <a:pt x="422" y="213"/>
                          <a:pt x="422" y="213"/>
                          <a:pt x="422" y="213"/>
                        </a:cubicBezTo>
                        <a:cubicBezTo>
                          <a:pt x="422" y="213"/>
                          <a:pt x="422" y="213"/>
                          <a:pt x="422" y="213"/>
                        </a:cubicBezTo>
                        <a:cubicBezTo>
                          <a:pt x="422" y="213"/>
                          <a:pt x="422" y="213"/>
                          <a:pt x="422" y="213"/>
                        </a:cubicBezTo>
                        <a:cubicBezTo>
                          <a:pt x="421" y="214"/>
                          <a:pt x="421" y="214"/>
                          <a:pt x="421" y="214"/>
                        </a:cubicBezTo>
                        <a:cubicBezTo>
                          <a:pt x="421" y="214"/>
                          <a:pt x="421" y="214"/>
                          <a:pt x="421" y="214"/>
                        </a:cubicBezTo>
                        <a:cubicBezTo>
                          <a:pt x="421" y="215"/>
                          <a:pt x="421" y="215"/>
                          <a:pt x="421" y="215"/>
                        </a:cubicBezTo>
                        <a:cubicBezTo>
                          <a:pt x="421" y="215"/>
                          <a:pt x="421" y="215"/>
                          <a:pt x="421" y="215"/>
                        </a:cubicBezTo>
                        <a:cubicBezTo>
                          <a:pt x="421" y="216"/>
                          <a:pt x="421" y="216"/>
                          <a:pt x="421" y="216"/>
                        </a:cubicBezTo>
                        <a:cubicBezTo>
                          <a:pt x="420" y="217"/>
                          <a:pt x="420" y="217"/>
                          <a:pt x="420" y="217"/>
                        </a:cubicBezTo>
                        <a:cubicBezTo>
                          <a:pt x="422" y="217"/>
                          <a:pt x="422" y="217"/>
                          <a:pt x="422" y="217"/>
                        </a:cubicBezTo>
                        <a:cubicBezTo>
                          <a:pt x="423" y="216"/>
                          <a:pt x="423" y="216"/>
                          <a:pt x="423" y="216"/>
                        </a:cubicBezTo>
                        <a:cubicBezTo>
                          <a:pt x="425" y="216"/>
                          <a:pt x="425" y="216"/>
                          <a:pt x="425" y="216"/>
                        </a:cubicBezTo>
                        <a:cubicBezTo>
                          <a:pt x="425" y="216"/>
                          <a:pt x="425" y="216"/>
                          <a:pt x="425" y="216"/>
                        </a:cubicBezTo>
                        <a:cubicBezTo>
                          <a:pt x="425" y="216"/>
                          <a:pt x="425" y="216"/>
                          <a:pt x="425" y="216"/>
                        </a:cubicBezTo>
                        <a:cubicBezTo>
                          <a:pt x="426" y="216"/>
                          <a:pt x="426" y="216"/>
                          <a:pt x="426" y="216"/>
                        </a:cubicBezTo>
                        <a:cubicBezTo>
                          <a:pt x="425" y="216"/>
                          <a:pt x="425" y="216"/>
                          <a:pt x="425" y="216"/>
                        </a:cubicBezTo>
                        <a:cubicBezTo>
                          <a:pt x="425" y="216"/>
                          <a:pt x="425" y="216"/>
                          <a:pt x="425" y="216"/>
                        </a:cubicBezTo>
                        <a:cubicBezTo>
                          <a:pt x="425" y="216"/>
                          <a:pt x="425" y="216"/>
                          <a:pt x="425" y="216"/>
                        </a:cubicBezTo>
                        <a:cubicBezTo>
                          <a:pt x="425" y="217"/>
                          <a:pt x="425" y="217"/>
                          <a:pt x="425" y="217"/>
                        </a:cubicBezTo>
                        <a:cubicBezTo>
                          <a:pt x="424" y="217"/>
                          <a:pt x="424" y="217"/>
                          <a:pt x="424" y="217"/>
                        </a:cubicBezTo>
                        <a:cubicBezTo>
                          <a:pt x="423" y="217"/>
                          <a:pt x="423" y="217"/>
                          <a:pt x="423" y="217"/>
                        </a:cubicBezTo>
                        <a:cubicBezTo>
                          <a:pt x="423" y="217"/>
                          <a:pt x="423" y="217"/>
                          <a:pt x="423" y="217"/>
                        </a:cubicBezTo>
                        <a:cubicBezTo>
                          <a:pt x="422" y="219"/>
                          <a:pt x="422" y="219"/>
                          <a:pt x="422" y="219"/>
                        </a:cubicBezTo>
                        <a:cubicBezTo>
                          <a:pt x="420" y="221"/>
                          <a:pt x="420" y="221"/>
                          <a:pt x="420" y="221"/>
                        </a:cubicBezTo>
                        <a:cubicBezTo>
                          <a:pt x="422" y="220"/>
                          <a:pt x="422" y="220"/>
                          <a:pt x="422" y="220"/>
                        </a:cubicBezTo>
                        <a:cubicBezTo>
                          <a:pt x="424" y="219"/>
                          <a:pt x="424" y="219"/>
                          <a:pt x="424" y="219"/>
                        </a:cubicBezTo>
                        <a:cubicBezTo>
                          <a:pt x="425" y="219"/>
                          <a:pt x="425" y="219"/>
                          <a:pt x="425" y="219"/>
                        </a:cubicBezTo>
                        <a:cubicBezTo>
                          <a:pt x="425" y="219"/>
                          <a:pt x="425" y="219"/>
                          <a:pt x="425" y="219"/>
                        </a:cubicBezTo>
                        <a:cubicBezTo>
                          <a:pt x="425" y="219"/>
                          <a:pt x="425" y="219"/>
                          <a:pt x="425" y="219"/>
                        </a:cubicBezTo>
                        <a:cubicBezTo>
                          <a:pt x="426" y="219"/>
                          <a:pt x="426" y="219"/>
                          <a:pt x="426" y="219"/>
                        </a:cubicBezTo>
                        <a:cubicBezTo>
                          <a:pt x="427" y="219"/>
                          <a:pt x="427" y="219"/>
                          <a:pt x="427" y="219"/>
                        </a:cubicBezTo>
                        <a:cubicBezTo>
                          <a:pt x="427" y="219"/>
                          <a:pt x="427" y="219"/>
                          <a:pt x="427" y="219"/>
                        </a:cubicBezTo>
                        <a:cubicBezTo>
                          <a:pt x="426" y="219"/>
                          <a:pt x="426" y="219"/>
                          <a:pt x="426" y="219"/>
                        </a:cubicBezTo>
                        <a:cubicBezTo>
                          <a:pt x="426" y="219"/>
                          <a:pt x="426" y="219"/>
                          <a:pt x="426" y="219"/>
                        </a:cubicBezTo>
                        <a:cubicBezTo>
                          <a:pt x="426" y="220"/>
                          <a:pt x="426" y="220"/>
                          <a:pt x="426" y="220"/>
                        </a:cubicBezTo>
                        <a:cubicBezTo>
                          <a:pt x="425" y="220"/>
                          <a:pt x="425" y="220"/>
                          <a:pt x="425" y="220"/>
                        </a:cubicBezTo>
                        <a:cubicBezTo>
                          <a:pt x="425" y="220"/>
                          <a:pt x="425" y="220"/>
                          <a:pt x="425" y="220"/>
                        </a:cubicBezTo>
                        <a:cubicBezTo>
                          <a:pt x="425" y="221"/>
                          <a:pt x="425" y="221"/>
                          <a:pt x="425" y="221"/>
                        </a:cubicBezTo>
                        <a:cubicBezTo>
                          <a:pt x="424" y="222"/>
                          <a:pt x="424" y="222"/>
                          <a:pt x="424" y="222"/>
                        </a:cubicBezTo>
                        <a:cubicBezTo>
                          <a:pt x="424" y="224"/>
                          <a:pt x="424" y="224"/>
                          <a:pt x="424" y="224"/>
                        </a:cubicBezTo>
                        <a:cubicBezTo>
                          <a:pt x="425" y="222"/>
                          <a:pt x="425" y="222"/>
                          <a:pt x="425" y="222"/>
                        </a:cubicBezTo>
                        <a:cubicBezTo>
                          <a:pt x="426" y="222"/>
                          <a:pt x="426" y="222"/>
                          <a:pt x="426" y="222"/>
                        </a:cubicBezTo>
                        <a:cubicBezTo>
                          <a:pt x="426" y="222"/>
                          <a:pt x="426" y="222"/>
                          <a:pt x="426" y="222"/>
                        </a:cubicBezTo>
                        <a:cubicBezTo>
                          <a:pt x="427" y="222"/>
                          <a:pt x="427" y="222"/>
                          <a:pt x="427" y="222"/>
                        </a:cubicBezTo>
                        <a:cubicBezTo>
                          <a:pt x="427" y="222"/>
                          <a:pt x="427" y="222"/>
                          <a:pt x="427" y="222"/>
                        </a:cubicBezTo>
                        <a:cubicBezTo>
                          <a:pt x="427" y="222"/>
                          <a:pt x="427" y="222"/>
                          <a:pt x="427" y="222"/>
                        </a:cubicBezTo>
                        <a:cubicBezTo>
                          <a:pt x="428" y="222"/>
                          <a:pt x="428" y="222"/>
                          <a:pt x="428" y="222"/>
                        </a:cubicBezTo>
                        <a:cubicBezTo>
                          <a:pt x="428" y="224"/>
                          <a:pt x="428" y="224"/>
                          <a:pt x="428" y="224"/>
                        </a:cubicBezTo>
                        <a:cubicBezTo>
                          <a:pt x="428" y="224"/>
                          <a:pt x="428" y="224"/>
                          <a:pt x="428" y="224"/>
                        </a:cubicBezTo>
                        <a:cubicBezTo>
                          <a:pt x="427" y="224"/>
                          <a:pt x="427" y="224"/>
                          <a:pt x="427" y="224"/>
                        </a:cubicBezTo>
                        <a:cubicBezTo>
                          <a:pt x="427" y="224"/>
                          <a:pt x="427" y="224"/>
                          <a:pt x="427" y="224"/>
                        </a:cubicBezTo>
                        <a:cubicBezTo>
                          <a:pt x="427" y="224"/>
                          <a:pt x="427" y="224"/>
                          <a:pt x="427" y="224"/>
                        </a:cubicBezTo>
                        <a:cubicBezTo>
                          <a:pt x="426" y="225"/>
                          <a:pt x="426" y="225"/>
                          <a:pt x="426" y="225"/>
                        </a:cubicBezTo>
                        <a:cubicBezTo>
                          <a:pt x="425" y="225"/>
                          <a:pt x="425" y="225"/>
                          <a:pt x="425" y="225"/>
                        </a:cubicBezTo>
                        <a:cubicBezTo>
                          <a:pt x="424" y="225"/>
                          <a:pt x="424" y="225"/>
                          <a:pt x="424" y="225"/>
                        </a:cubicBezTo>
                        <a:cubicBezTo>
                          <a:pt x="425" y="226"/>
                          <a:pt x="425" y="226"/>
                          <a:pt x="425" y="226"/>
                        </a:cubicBezTo>
                        <a:cubicBezTo>
                          <a:pt x="426" y="226"/>
                          <a:pt x="426" y="226"/>
                          <a:pt x="426" y="226"/>
                        </a:cubicBezTo>
                        <a:cubicBezTo>
                          <a:pt x="426" y="227"/>
                          <a:pt x="426" y="227"/>
                          <a:pt x="426" y="227"/>
                        </a:cubicBezTo>
                        <a:cubicBezTo>
                          <a:pt x="426" y="227"/>
                          <a:pt x="426" y="227"/>
                          <a:pt x="426" y="227"/>
                        </a:cubicBezTo>
                        <a:cubicBezTo>
                          <a:pt x="427" y="226"/>
                          <a:pt x="427" y="226"/>
                          <a:pt x="427" y="226"/>
                        </a:cubicBezTo>
                        <a:cubicBezTo>
                          <a:pt x="427" y="227"/>
                          <a:pt x="427" y="227"/>
                          <a:pt x="427" y="227"/>
                        </a:cubicBezTo>
                        <a:cubicBezTo>
                          <a:pt x="427" y="227"/>
                          <a:pt x="427" y="227"/>
                          <a:pt x="427" y="227"/>
                        </a:cubicBezTo>
                        <a:cubicBezTo>
                          <a:pt x="427" y="227"/>
                          <a:pt x="427" y="227"/>
                          <a:pt x="427" y="227"/>
                        </a:cubicBezTo>
                        <a:cubicBezTo>
                          <a:pt x="428" y="227"/>
                          <a:pt x="428" y="227"/>
                          <a:pt x="428" y="227"/>
                        </a:cubicBezTo>
                        <a:cubicBezTo>
                          <a:pt x="429" y="227"/>
                          <a:pt x="429" y="227"/>
                          <a:pt x="429" y="227"/>
                        </a:cubicBezTo>
                        <a:cubicBezTo>
                          <a:pt x="428" y="228"/>
                          <a:pt x="428" y="228"/>
                          <a:pt x="428" y="228"/>
                        </a:cubicBezTo>
                        <a:cubicBezTo>
                          <a:pt x="428" y="228"/>
                          <a:pt x="428" y="228"/>
                          <a:pt x="428" y="228"/>
                        </a:cubicBezTo>
                        <a:cubicBezTo>
                          <a:pt x="427" y="229"/>
                          <a:pt x="427" y="229"/>
                          <a:pt x="427" y="229"/>
                        </a:cubicBezTo>
                        <a:cubicBezTo>
                          <a:pt x="428" y="229"/>
                          <a:pt x="428" y="229"/>
                          <a:pt x="428" y="229"/>
                        </a:cubicBezTo>
                        <a:cubicBezTo>
                          <a:pt x="429" y="229"/>
                          <a:pt x="429" y="229"/>
                          <a:pt x="429" y="229"/>
                        </a:cubicBezTo>
                        <a:cubicBezTo>
                          <a:pt x="429" y="229"/>
                          <a:pt x="429" y="229"/>
                          <a:pt x="429" y="229"/>
                        </a:cubicBezTo>
                        <a:cubicBezTo>
                          <a:pt x="429" y="229"/>
                          <a:pt x="429" y="229"/>
                          <a:pt x="429" y="229"/>
                        </a:cubicBezTo>
                        <a:cubicBezTo>
                          <a:pt x="430" y="229"/>
                          <a:pt x="430" y="229"/>
                          <a:pt x="430" y="229"/>
                        </a:cubicBezTo>
                        <a:cubicBezTo>
                          <a:pt x="431" y="230"/>
                          <a:pt x="431" y="230"/>
                          <a:pt x="431" y="230"/>
                        </a:cubicBezTo>
                        <a:cubicBezTo>
                          <a:pt x="431" y="230"/>
                          <a:pt x="431" y="230"/>
                          <a:pt x="431" y="230"/>
                        </a:cubicBezTo>
                        <a:cubicBezTo>
                          <a:pt x="430" y="231"/>
                          <a:pt x="430" y="231"/>
                          <a:pt x="430" y="231"/>
                        </a:cubicBezTo>
                        <a:cubicBezTo>
                          <a:pt x="428" y="232"/>
                          <a:pt x="428" y="232"/>
                          <a:pt x="428" y="232"/>
                        </a:cubicBezTo>
                        <a:cubicBezTo>
                          <a:pt x="428" y="232"/>
                          <a:pt x="428" y="232"/>
                          <a:pt x="428" y="232"/>
                        </a:cubicBezTo>
                        <a:cubicBezTo>
                          <a:pt x="427" y="232"/>
                          <a:pt x="427" y="232"/>
                          <a:pt x="427" y="232"/>
                        </a:cubicBezTo>
                        <a:cubicBezTo>
                          <a:pt x="427" y="232"/>
                          <a:pt x="427" y="232"/>
                          <a:pt x="427" y="232"/>
                        </a:cubicBezTo>
                        <a:cubicBezTo>
                          <a:pt x="427" y="232"/>
                          <a:pt x="427" y="232"/>
                          <a:pt x="427" y="232"/>
                        </a:cubicBezTo>
                        <a:cubicBezTo>
                          <a:pt x="426" y="233"/>
                          <a:pt x="426" y="233"/>
                          <a:pt x="426" y="233"/>
                        </a:cubicBezTo>
                        <a:cubicBezTo>
                          <a:pt x="427" y="233"/>
                          <a:pt x="427" y="233"/>
                          <a:pt x="427" y="233"/>
                        </a:cubicBezTo>
                        <a:cubicBezTo>
                          <a:pt x="428" y="234"/>
                          <a:pt x="428" y="234"/>
                          <a:pt x="428" y="234"/>
                        </a:cubicBezTo>
                        <a:cubicBezTo>
                          <a:pt x="427" y="234"/>
                          <a:pt x="427" y="234"/>
                          <a:pt x="427" y="234"/>
                        </a:cubicBezTo>
                        <a:cubicBezTo>
                          <a:pt x="426" y="233"/>
                          <a:pt x="426" y="233"/>
                          <a:pt x="426" y="233"/>
                        </a:cubicBezTo>
                        <a:cubicBezTo>
                          <a:pt x="426" y="233"/>
                          <a:pt x="426" y="233"/>
                          <a:pt x="426" y="233"/>
                        </a:cubicBezTo>
                        <a:cubicBezTo>
                          <a:pt x="425" y="233"/>
                          <a:pt x="425" y="233"/>
                          <a:pt x="425" y="233"/>
                        </a:cubicBezTo>
                        <a:cubicBezTo>
                          <a:pt x="424" y="233"/>
                          <a:pt x="424" y="233"/>
                          <a:pt x="424" y="233"/>
                        </a:cubicBezTo>
                        <a:cubicBezTo>
                          <a:pt x="422" y="233"/>
                          <a:pt x="422" y="233"/>
                          <a:pt x="422" y="233"/>
                        </a:cubicBezTo>
                        <a:cubicBezTo>
                          <a:pt x="423" y="234"/>
                          <a:pt x="423" y="234"/>
                          <a:pt x="423" y="234"/>
                        </a:cubicBezTo>
                        <a:cubicBezTo>
                          <a:pt x="425" y="234"/>
                          <a:pt x="425" y="234"/>
                          <a:pt x="425" y="234"/>
                        </a:cubicBezTo>
                        <a:cubicBezTo>
                          <a:pt x="425" y="235"/>
                          <a:pt x="425" y="235"/>
                          <a:pt x="425" y="235"/>
                        </a:cubicBezTo>
                        <a:cubicBezTo>
                          <a:pt x="425" y="236"/>
                          <a:pt x="425" y="236"/>
                          <a:pt x="425" y="236"/>
                        </a:cubicBezTo>
                        <a:cubicBezTo>
                          <a:pt x="425" y="236"/>
                          <a:pt x="425" y="236"/>
                          <a:pt x="425" y="236"/>
                        </a:cubicBezTo>
                        <a:cubicBezTo>
                          <a:pt x="426" y="237"/>
                          <a:pt x="426" y="237"/>
                          <a:pt x="426" y="237"/>
                        </a:cubicBezTo>
                        <a:cubicBezTo>
                          <a:pt x="427" y="237"/>
                          <a:pt x="427" y="237"/>
                          <a:pt x="427" y="237"/>
                        </a:cubicBezTo>
                        <a:cubicBezTo>
                          <a:pt x="427" y="237"/>
                          <a:pt x="427" y="237"/>
                          <a:pt x="427" y="237"/>
                        </a:cubicBezTo>
                        <a:cubicBezTo>
                          <a:pt x="426" y="237"/>
                          <a:pt x="426" y="237"/>
                          <a:pt x="426" y="237"/>
                        </a:cubicBezTo>
                        <a:cubicBezTo>
                          <a:pt x="425" y="238"/>
                          <a:pt x="425" y="238"/>
                          <a:pt x="425" y="238"/>
                        </a:cubicBezTo>
                        <a:cubicBezTo>
                          <a:pt x="425" y="238"/>
                          <a:pt x="425" y="238"/>
                          <a:pt x="425" y="238"/>
                        </a:cubicBezTo>
                        <a:cubicBezTo>
                          <a:pt x="425" y="238"/>
                          <a:pt x="425" y="238"/>
                          <a:pt x="425" y="238"/>
                        </a:cubicBezTo>
                        <a:cubicBezTo>
                          <a:pt x="423" y="238"/>
                          <a:pt x="423" y="238"/>
                          <a:pt x="423" y="238"/>
                        </a:cubicBezTo>
                        <a:cubicBezTo>
                          <a:pt x="423" y="239"/>
                          <a:pt x="423" y="239"/>
                          <a:pt x="423" y="239"/>
                        </a:cubicBezTo>
                        <a:cubicBezTo>
                          <a:pt x="425" y="240"/>
                          <a:pt x="425" y="240"/>
                          <a:pt x="425" y="240"/>
                        </a:cubicBezTo>
                        <a:cubicBezTo>
                          <a:pt x="426" y="240"/>
                          <a:pt x="426" y="240"/>
                          <a:pt x="426" y="240"/>
                        </a:cubicBezTo>
                        <a:cubicBezTo>
                          <a:pt x="426" y="240"/>
                          <a:pt x="426" y="240"/>
                          <a:pt x="426" y="240"/>
                        </a:cubicBezTo>
                        <a:cubicBezTo>
                          <a:pt x="427" y="240"/>
                          <a:pt x="427" y="240"/>
                          <a:pt x="427" y="240"/>
                        </a:cubicBezTo>
                        <a:cubicBezTo>
                          <a:pt x="427" y="239"/>
                          <a:pt x="427" y="239"/>
                          <a:pt x="427" y="239"/>
                        </a:cubicBezTo>
                        <a:cubicBezTo>
                          <a:pt x="427" y="239"/>
                          <a:pt x="427" y="239"/>
                          <a:pt x="427" y="239"/>
                        </a:cubicBezTo>
                        <a:cubicBezTo>
                          <a:pt x="427" y="239"/>
                          <a:pt x="427" y="239"/>
                          <a:pt x="427" y="239"/>
                        </a:cubicBezTo>
                        <a:cubicBezTo>
                          <a:pt x="428" y="239"/>
                          <a:pt x="428" y="239"/>
                          <a:pt x="428" y="239"/>
                        </a:cubicBezTo>
                        <a:cubicBezTo>
                          <a:pt x="428" y="239"/>
                          <a:pt x="428" y="239"/>
                          <a:pt x="428" y="239"/>
                        </a:cubicBezTo>
                        <a:cubicBezTo>
                          <a:pt x="428" y="239"/>
                          <a:pt x="428" y="239"/>
                          <a:pt x="428" y="239"/>
                        </a:cubicBezTo>
                        <a:cubicBezTo>
                          <a:pt x="428" y="239"/>
                          <a:pt x="428" y="239"/>
                          <a:pt x="428" y="239"/>
                        </a:cubicBezTo>
                        <a:cubicBezTo>
                          <a:pt x="429" y="240"/>
                          <a:pt x="429" y="240"/>
                          <a:pt x="429" y="240"/>
                        </a:cubicBezTo>
                        <a:cubicBezTo>
                          <a:pt x="429" y="240"/>
                          <a:pt x="429" y="240"/>
                          <a:pt x="429" y="240"/>
                        </a:cubicBezTo>
                        <a:cubicBezTo>
                          <a:pt x="428" y="240"/>
                          <a:pt x="428" y="240"/>
                          <a:pt x="428" y="240"/>
                        </a:cubicBezTo>
                        <a:cubicBezTo>
                          <a:pt x="428" y="241"/>
                          <a:pt x="428" y="241"/>
                          <a:pt x="428" y="241"/>
                        </a:cubicBezTo>
                        <a:cubicBezTo>
                          <a:pt x="429" y="241"/>
                          <a:pt x="429" y="241"/>
                          <a:pt x="429" y="241"/>
                        </a:cubicBezTo>
                        <a:cubicBezTo>
                          <a:pt x="429" y="241"/>
                          <a:pt x="429" y="241"/>
                          <a:pt x="429" y="241"/>
                        </a:cubicBezTo>
                        <a:cubicBezTo>
                          <a:pt x="429" y="242"/>
                          <a:pt x="429" y="242"/>
                          <a:pt x="429" y="242"/>
                        </a:cubicBezTo>
                        <a:cubicBezTo>
                          <a:pt x="429" y="242"/>
                          <a:pt x="429" y="242"/>
                          <a:pt x="429" y="242"/>
                        </a:cubicBezTo>
                        <a:cubicBezTo>
                          <a:pt x="429" y="242"/>
                          <a:pt x="429" y="242"/>
                          <a:pt x="429" y="242"/>
                        </a:cubicBezTo>
                        <a:cubicBezTo>
                          <a:pt x="430" y="242"/>
                          <a:pt x="430" y="242"/>
                          <a:pt x="430" y="242"/>
                        </a:cubicBezTo>
                        <a:cubicBezTo>
                          <a:pt x="430" y="243"/>
                          <a:pt x="430" y="243"/>
                          <a:pt x="430" y="243"/>
                        </a:cubicBezTo>
                        <a:cubicBezTo>
                          <a:pt x="430" y="243"/>
                          <a:pt x="430" y="243"/>
                          <a:pt x="430" y="243"/>
                        </a:cubicBezTo>
                        <a:cubicBezTo>
                          <a:pt x="431" y="242"/>
                          <a:pt x="431" y="242"/>
                          <a:pt x="431" y="242"/>
                        </a:cubicBezTo>
                        <a:cubicBezTo>
                          <a:pt x="431" y="242"/>
                          <a:pt x="431" y="242"/>
                          <a:pt x="431" y="242"/>
                        </a:cubicBezTo>
                        <a:cubicBezTo>
                          <a:pt x="432" y="242"/>
                          <a:pt x="432" y="242"/>
                          <a:pt x="432" y="242"/>
                        </a:cubicBezTo>
                        <a:cubicBezTo>
                          <a:pt x="432" y="243"/>
                          <a:pt x="432" y="243"/>
                          <a:pt x="432" y="243"/>
                        </a:cubicBezTo>
                        <a:cubicBezTo>
                          <a:pt x="431" y="244"/>
                          <a:pt x="431" y="244"/>
                          <a:pt x="431" y="244"/>
                        </a:cubicBezTo>
                        <a:cubicBezTo>
                          <a:pt x="431" y="244"/>
                          <a:pt x="431" y="244"/>
                          <a:pt x="431" y="244"/>
                        </a:cubicBezTo>
                        <a:cubicBezTo>
                          <a:pt x="431" y="244"/>
                          <a:pt x="431" y="244"/>
                          <a:pt x="431" y="244"/>
                        </a:cubicBezTo>
                        <a:cubicBezTo>
                          <a:pt x="431" y="245"/>
                          <a:pt x="431" y="245"/>
                          <a:pt x="431" y="245"/>
                        </a:cubicBezTo>
                        <a:cubicBezTo>
                          <a:pt x="431" y="245"/>
                          <a:pt x="431" y="245"/>
                          <a:pt x="431" y="245"/>
                        </a:cubicBezTo>
                        <a:cubicBezTo>
                          <a:pt x="432" y="245"/>
                          <a:pt x="432" y="245"/>
                          <a:pt x="432" y="245"/>
                        </a:cubicBezTo>
                        <a:cubicBezTo>
                          <a:pt x="432" y="245"/>
                          <a:pt x="432" y="245"/>
                          <a:pt x="432" y="245"/>
                        </a:cubicBezTo>
                        <a:cubicBezTo>
                          <a:pt x="433" y="245"/>
                          <a:pt x="433" y="245"/>
                          <a:pt x="433" y="245"/>
                        </a:cubicBezTo>
                        <a:cubicBezTo>
                          <a:pt x="433" y="245"/>
                          <a:pt x="433" y="245"/>
                          <a:pt x="433" y="245"/>
                        </a:cubicBezTo>
                        <a:cubicBezTo>
                          <a:pt x="433" y="244"/>
                          <a:pt x="433" y="244"/>
                          <a:pt x="433" y="244"/>
                        </a:cubicBezTo>
                        <a:cubicBezTo>
                          <a:pt x="433" y="245"/>
                          <a:pt x="433" y="245"/>
                          <a:pt x="433" y="245"/>
                        </a:cubicBezTo>
                        <a:cubicBezTo>
                          <a:pt x="434" y="245"/>
                          <a:pt x="434" y="245"/>
                          <a:pt x="434" y="245"/>
                        </a:cubicBezTo>
                        <a:cubicBezTo>
                          <a:pt x="433" y="246"/>
                          <a:pt x="433" y="246"/>
                          <a:pt x="433" y="246"/>
                        </a:cubicBezTo>
                        <a:cubicBezTo>
                          <a:pt x="433" y="246"/>
                          <a:pt x="433" y="246"/>
                          <a:pt x="433" y="246"/>
                        </a:cubicBezTo>
                        <a:cubicBezTo>
                          <a:pt x="433" y="246"/>
                          <a:pt x="433" y="246"/>
                          <a:pt x="433" y="246"/>
                        </a:cubicBezTo>
                        <a:cubicBezTo>
                          <a:pt x="431" y="248"/>
                          <a:pt x="431" y="248"/>
                          <a:pt x="431" y="248"/>
                        </a:cubicBezTo>
                        <a:cubicBezTo>
                          <a:pt x="430" y="249"/>
                          <a:pt x="430" y="249"/>
                          <a:pt x="430" y="249"/>
                        </a:cubicBezTo>
                        <a:cubicBezTo>
                          <a:pt x="429" y="248"/>
                          <a:pt x="429" y="248"/>
                          <a:pt x="429" y="248"/>
                        </a:cubicBezTo>
                        <a:cubicBezTo>
                          <a:pt x="425" y="248"/>
                          <a:pt x="425" y="248"/>
                          <a:pt x="425" y="248"/>
                        </a:cubicBezTo>
                        <a:cubicBezTo>
                          <a:pt x="428" y="249"/>
                          <a:pt x="428" y="249"/>
                          <a:pt x="428" y="249"/>
                        </a:cubicBezTo>
                        <a:cubicBezTo>
                          <a:pt x="430" y="250"/>
                          <a:pt x="430" y="250"/>
                          <a:pt x="430" y="250"/>
                        </a:cubicBezTo>
                        <a:cubicBezTo>
                          <a:pt x="430" y="250"/>
                          <a:pt x="430" y="250"/>
                          <a:pt x="430" y="250"/>
                        </a:cubicBezTo>
                        <a:cubicBezTo>
                          <a:pt x="430" y="250"/>
                          <a:pt x="430" y="250"/>
                          <a:pt x="430" y="250"/>
                        </a:cubicBezTo>
                        <a:cubicBezTo>
                          <a:pt x="431" y="250"/>
                          <a:pt x="431" y="250"/>
                          <a:pt x="431" y="250"/>
                        </a:cubicBezTo>
                        <a:cubicBezTo>
                          <a:pt x="431" y="250"/>
                          <a:pt x="431" y="250"/>
                          <a:pt x="431" y="250"/>
                        </a:cubicBezTo>
                        <a:cubicBezTo>
                          <a:pt x="431" y="250"/>
                          <a:pt x="431" y="250"/>
                          <a:pt x="431" y="250"/>
                        </a:cubicBezTo>
                        <a:cubicBezTo>
                          <a:pt x="433" y="248"/>
                          <a:pt x="433" y="248"/>
                          <a:pt x="433" y="248"/>
                        </a:cubicBezTo>
                        <a:cubicBezTo>
                          <a:pt x="433" y="248"/>
                          <a:pt x="433" y="248"/>
                          <a:pt x="433" y="248"/>
                        </a:cubicBezTo>
                        <a:cubicBezTo>
                          <a:pt x="432" y="250"/>
                          <a:pt x="432" y="250"/>
                          <a:pt x="432" y="250"/>
                        </a:cubicBezTo>
                        <a:cubicBezTo>
                          <a:pt x="432" y="250"/>
                          <a:pt x="432" y="250"/>
                          <a:pt x="432" y="250"/>
                        </a:cubicBezTo>
                        <a:cubicBezTo>
                          <a:pt x="432" y="250"/>
                          <a:pt x="432" y="250"/>
                          <a:pt x="432" y="250"/>
                        </a:cubicBezTo>
                        <a:cubicBezTo>
                          <a:pt x="433" y="250"/>
                          <a:pt x="433" y="250"/>
                          <a:pt x="433" y="250"/>
                        </a:cubicBezTo>
                        <a:cubicBezTo>
                          <a:pt x="433" y="251"/>
                          <a:pt x="433" y="251"/>
                          <a:pt x="433" y="251"/>
                        </a:cubicBezTo>
                        <a:cubicBezTo>
                          <a:pt x="434" y="250"/>
                          <a:pt x="434" y="250"/>
                          <a:pt x="434" y="250"/>
                        </a:cubicBezTo>
                        <a:cubicBezTo>
                          <a:pt x="435" y="249"/>
                          <a:pt x="435" y="249"/>
                          <a:pt x="435" y="249"/>
                        </a:cubicBezTo>
                        <a:cubicBezTo>
                          <a:pt x="435" y="249"/>
                          <a:pt x="435" y="249"/>
                          <a:pt x="435" y="249"/>
                        </a:cubicBezTo>
                        <a:cubicBezTo>
                          <a:pt x="436" y="249"/>
                          <a:pt x="436" y="249"/>
                          <a:pt x="436" y="249"/>
                        </a:cubicBezTo>
                        <a:cubicBezTo>
                          <a:pt x="436" y="249"/>
                          <a:pt x="436" y="249"/>
                          <a:pt x="436" y="249"/>
                        </a:cubicBezTo>
                        <a:cubicBezTo>
                          <a:pt x="436" y="249"/>
                          <a:pt x="436" y="249"/>
                          <a:pt x="436" y="249"/>
                        </a:cubicBezTo>
                        <a:cubicBezTo>
                          <a:pt x="437" y="249"/>
                          <a:pt x="437" y="249"/>
                          <a:pt x="437" y="249"/>
                        </a:cubicBezTo>
                        <a:cubicBezTo>
                          <a:pt x="436" y="250"/>
                          <a:pt x="436" y="250"/>
                          <a:pt x="436" y="250"/>
                        </a:cubicBezTo>
                        <a:cubicBezTo>
                          <a:pt x="435" y="251"/>
                          <a:pt x="435" y="251"/>
                          <a:pt x="435" y="251"/>
                        </a:cubicBezTo>
                        <a:cubicBezTo>
                          <a:pt x="435" y="251"/>
                          <a:pt x="435" y="251"/>
                          <a:pt x="435" y="251"/>
                        </a:cubicBezTo>
                        <a:cubicBezTo>
                          <a:pt x="435" y="251"/>
                          <a:pt x="435" y="251"/>
                          <a:pt x="435" y="251"/>
                        </a:cubicBezTo>
                        <a:cubicBezTo>
                          <a:pt x="436" y="252"/>
                          <a:pt x="436" y="252"/>
                          <a:pt x="436" y="252"/>
                        </a:cubicBezTo>
                        <a:cubicBezTo>
                          <a:pt x="436" y="252"/>
                          <a:pt x="436" y="252"/>
                          <a:pt x="436" y="252"/>
                        </a:cubicBezTo>
                        <a:cubicBezTo>
                          <a:pt x="436" y="252"/>
                          <a:pt x="436" y="252"/>
                          <a:pt x="436" y="252"/>
                        </a:cubicBezTo>
                        <a:cubicBezTo>
                          <a:pt x="437" y="251"/>
                          <a:pt x="437" y="251"/>
                          <a:pt x="437" y="251"/>
                        </a:cubicBezTo>
                        <a:cubicBezTo>
                          <a:pt x="439" y="250"/>
                          <a:pt x="439" y="250"/>
                          <a:pt x="439" y="250"/>
                        </a:cubicBezTo>
                        <a:cubicBezTo>
                          <a:pt x="438" y="251"/>
                          <a:pt x="438" y="251"/>
                          <a:pt x="438" y="251"/>
                        </a:cubicBezTo>
                        <a:cubicBezTo>
                          <a:pt x="439" y="250"/>
                          <a:pt x="439" y="250"/>
                          <a:pt x="439" y="250"/>
                        </a:cubicBezTo>
                        <a:cubicBezTo>
                          <a:pt x="440" y="250"/>
                          <a:pt x="440" y="250"/>
                          <a:pt x="440" y="250"/>
                        </a:cubicBezTo>
                        <a:cubicBezTo>
                          <a:pt x="440" y="251"/>
                          <a:pt x="440" y="251"/>
                          <a:pt x="440" y="251"/>
                        </a:cubicBezTo>
                        <a:cubicBezTo>
                          <a:pt x="440" y="251"/>
                          <a:pt x="440" y="251"/>
                          <a:pt x="440" y="251"/>
                        </a:cubicBezTo>
                        <a:cubicBezTo>
                          <a:pt x="439" y="251"/>
                          <a:pt x="439" y="251"/>
                          <a:pt x="439" y="251"/>
                        </a:cubicBezTo>
                        <a:cubicBezTo>
                          <a:pt x="439" y="251"/>
                          <a:pt x="439" y="251"/>
                          <a:pt x="439" y="251"/>
                        </a:cubicBezTo>
                        <a:cubicBezTo>
                          <a:pt x="440" y="252"/>
                          <a:pt x="440" y="252"/>
                          <a:pt x="440" y="252"/>
                        </a:cubicBezTo>
                        <a:cubicBezTo>
                          <a:pt x="440" y="253"/>
                          <a:pt x="440" y="253"/>
                          <a:pt x="440" y="253"/>
                        </a:cubicBezTo>
                        <a:cubicBezTo>
                          <a:pt x="440" y="253"/>
                          <a:pt x="440" y="253"/>
                          <a:pt x="440" y="253"/>
                        </a:cubicBezTo>
                        <a:cubicBezTo>
                          <a:pt x="441" y="252"/>
                          <a:pt x="441" y="252"/>
                          <a:pt x="441" y="252"/>
                        </a:cubicBezTo>
                        <a:cubicBezTo>
                          <a:pt x="443" y="253"/>
                          <a:pt x="443" y="253"/>
                          <a:pt x="443" y="253"/>
                        </a:cubicBezTo>
                        <a:cubicBezTo>
                          <a:pt x="443" y="253"/>
                          <a:pt x="443" y="253"/>
                          <a:pt x="443" y="253"/>
                        </a:cubicBezTo>
                        <a:cubicBezTo>
                          <a:pt x="443" y="253"/>
                          <a:pt x="443" y="253"/>
                          <a:pt x="443" y="253"/>
                        </a:cubicBezTo>
                        <a:cubicBezTo>
                          <a:pt x="444" y="252"/>
                          <a:pt x="444" y="252"/>
                          <a:pt x="444" y="252"/>
                        </a:cubicBezTo>
                        <a:cubicBezTo>
                          <a:pt x="446" y="252"/>
                          <a:pt x="446" y="252"/>
                          <a:pt x="446" y="252"/>
                        </a:cubicBezTo>
                        <a:cubicBezTo>
                          <a:pt x="446" y="252"/>
                          <a:pt x="446" y="252"/>
                          <a:pt x="446" y="252"/>
                        </a:cubicBezTo>
                        <a:cubicBezTo>
                          <a:pt x="445" y="252"/>
                          <a:pt x="445" y="252"/>
                          <a:pt x="445" y="252"/>
                        </a:cubicBezTo>
                        <a:cubicBezTo>
                          <a:pt x="445" y="252"/>
                          <a:pt x="445" y="252"/>
                          <a:pt x="445" y="252"/>
                        </a:cubicBezTo>
                        <a:cubicBezTo>
                          <a:pt x="445" y="252"/>
                          <a:pt x="445" y="252"/>
                          <a:pt x="445" y="252"/>
                        </a:cubicBezTo>
                        <a:cubicBezTo>
                          <a:pt x="445" y="252"/>
                          <a:pt x="445" y="252"/>
                          <a:pt x="445" y="252"/>
                        </a:cubicBezTo>
                        <a:cubicBezTo>
                          <a:pt x="444" y="253"/>
                          <a:pt x="444" y="253"/>
                          <a:pt x="444" y="253"/>
                        </a:cubicBezTo>
                        <a:cubicBezTo>
                          <a:pt x="444" y="253"/>
                          <a:pt x="444" y="253"/>
                          <a:pt x="444" y="253"/>
                        </a:cubicBezTo>
                        <a:cubicBezTo>
                          <a:pt x="444" y="254"/>
                          <a:pt x="444" y="254"/>
                          <a:pt x="444" y="254"/>
                        </a:cubicBezTo>
                        <a:cubicBezTo>
                          <a:pt x="447" y="254"/>
                          <a:pt x="447" y="254"/>
                          <a:pt x="447" y="254"/>
                        </a:cubicBezTo>
                        <a:cubicBezTo>
                          <a:pt x="448" y="255"/>
                          <a:pt x="448" y="255"/>
                          <a:pt x="448" y="255"/>
                        </a:cubicBezTo>
                        <a:cubicBezTo>
                          <a:pt x="447" y="255"/>
                          <a:pt x="447" y="255"/>
                          <a:pt x="447" y="255"/>
                        </a:cubicBezTo>
                        <a:cubicBezTo>
                          <a:pt x="446" y="255"/>
                          <a:pt x="446" y="255"/>
                          <a:pt x="446" y="255"/>
                        </a:cubicBezTo>
                        <a:cubicBezTo>
                          <a:pt x="446" y="255"/>
                          <a:pt x="446" y="255"/>
                          <a:pt x="446" y="255"/>
                        </a:cubicBezTo>
                        <a:cubicBezTo>
                          <a:pt x="446" y="255"/>
                          <a:pt x="446" y="255"/>
                          <a:pt x="446" y="255"/>
                        </a:cubicBezTo>
                        <a:cubicBezTo>
                          <a:pt x="444" y="256"/>
                          <a:pt x="444" y="256"/>
                          <a:pt x="444" y="256"/>
                        </a:cubicBezTo>
                        <a:cubicBezTo>
                          <a:pt x="444" y="255"/>
                          <a:pt x="444" y="255"/>
                          <a:pt x="444" y="255"/>
                        </a:cubicBezTo>
                        <a:cubicBezTo>
                          <a:pt x="444" y="255"/>
                          <a:pt x="444" y="255"/>
                          <a:pt x="444" y="255"/>
                        </a:cubicBezTo>
                        <a:cubicBezTo>
                          <a:pt x="444" y="255"/>
                          <a:pt x="444" y="255"/>
                          <a:pt x="444" y="255"/>
                        </a:cubicBezTo>
                        <a:cubicBezTo>
                          <a:pt x="442" y="256"/>
                          <a:pt x="442" y="256"/>
                          <a:pt x="442" y="256"/>
                        </a:cubicBezTo>
                        <a:cubicBezTo>
                          <a:pt x="442" y="256"/>
                          <a:pt x="442" y="256"/>
                          <a:pt x="442" y="256"/>
                        </a:cubicBezTo>
                        <a:cubicBezTo>
                          <a:pt x="441" y="256"/>
                          <a:pt x="441" y="256"/>
                          <a:pt x="441" y="256"/>
                        </a:cubicBezTo>
                        <a:cubicBezTo>
                          <a:pt x="441" y="257"/>
                          <a:pt x="441" y="257"/>
                          <a:pt x="441" y="257"/>
                        </a:cubicBezTo>
                        <a:cubicBezTo>
                          <a:pt x="438" y="257"/>
                          <a:pt x="438" y="257"/>
                          <a:pt x="438" y="257"/>
                        </a:cubicBezTo>
                        <a:cubicBezTo>
                          <a:pt x="435" y="258"/>
                          <a:pt x="435" y="258"/>
                          <a:pt x="435" y="258"/>
                        </a:cubicBezTo>
                        <a:cubicBezTo>
                          <a:pt x="435" y="258"/>
                          <a:pt x="435" y="258"/>
                          <a:pt x="435" y="258"/>
                        </a:cubicBezTo>
                        <a:cubicBezTo>
                          <a:pt x="435" y="258"/>
                          <a:pt x="435" y="258"/>
                          <a:pt x="435" y="258"/>
                        </a:cubicBezTo>
                        <a:cubicBezTo>
                          <a:pt x="434" y="259"/>
                          <a:pt x="434" y="259"/>
                          <a:pt x="434" y="259"/>
                        </a:cubicBezTo>
                        <a:cubicBezTo>
                          <a:pt x="434" y="260"/>
                          <a:pt x="434" y="260"/>
                          <a:pt x="434" y="260"/>
                        </a:cubicBezTo>
                        <a:cubicBezTo>
                          <a:pt x="434" y="260"/>
                          <a:pt x="434" y="260"/>
                          <a:pt x="434" y="260"/>
                        </a:cubicBezTo>
                        <a:cubicBezTo>
                          <a:pt x="434" y="260"/>
                          <a:pt x="434" y="260"/>
                          <a:pt x="434" y="260"/>
                        </a:cubicBezTo>
                        <a:cubicBezTo>
                          <a:pt x="434" y="260"/>
                          <a:pt x="434" y="260"/>
                          <a:pt x="434" y="260"/>
                        </a:cubicBezTo>
                        <a:cubicBezTo>
                          <a:pt x="433" y="261"/>
                          <a:pt x="433" y="261"/>
                          <a:pt x="433" y="261"/>
                        </a:cubicBezTo>
                        <a:cubicBezTo>
                          <a:pt x="432" y="261"/>
                          <a:pt x="432" y="261"/>
                          <a:pt x="432" y="261"/>
                        </a:cubicBezTo>
                        <a:cubicBezTo>
                          <a:pt x="431" y="261"/>
                          <a:pt x="431" y="261"/>
                          <a:pt x="431" y="261"/>
                        </a:cubicBezTo>
                        <a:cubicBezTo>
                          <a:pt x="431" y="261"/>
                          <a:pt x="431" y="261"/>
                          <a:pt x="431" y="261"/>
                        </a:cubicBezTo>
                        <a:cubicBezTo>
                          <a:pt x="431" y="262"/>
                          <a:pt x="431" y="262"/>
                          <a:pt x="431" y="262"/>
                        </a:cubicBezTo>
                        <a:cubicBezTo>
                          <a:pt x="431" y="263"/>
                          <a:pt x="431" y="263"/>
                          <a:pt x="431" y="263"/>
                        </a:cubicBezTo>
                        <a:cubicBezTo>
                          <a:pt x="429" y="261"/>
                          <a:pt x="429" y="261"/>
                          <a:pt x="429" y="261"/>
                        </a:cubicBezTo>
                        <a:cubicBezTo>
                          <a:pt x="428" y="259"/>
                          <a:pt x="428" y="259"/>
                          <a:pt x="428" y="259"/>
                        </a:cubicBezTo>
                        <a:cubicBezTo>
                          <a:pt x="427" y="257"/>
                          <a:pt x="427" y="257"/>
                          <a:pt x="427" y="257"/>
                        </a:cubicBezTo>
                        <a:cubicBezTo>
                          <a:pt x="427" y="260"/>
                          <a:pt x="427" y="260"/>
                          <a:pt x="427" y="260"/>
                        </a:cubicBezTo>
                        <a:cubicBezTo>
                          <a:pt x="427" y="260"/>
                          <a:pt x="427" y="260"/>
                          <a:pt x="427" y="260"/>
                        </a:cubicBezTo>
                        <a:cubicBezTo>
                          <a:pt x="427" y="261"/>
                          <a:pt x="427" y="261"/>
                          <a:pt x="427" y="261"/>
                        </a:cubicBezTo>
                        <a:cubicBezTo>
                          <a:pt x="427" y="261"/>
                          <a:pt x="427" y="261"/>
                          <a:pt x="427" y="261"/>
                        </a:cubicBezTo>
                        <a:cubicBezTo>
                          <a:pt x="427" y="262"/>
                          <a:pt x="427" y="262"/>
                          <a:pt x="427" y="262"/>
                        </a:cubicBezTo>
                        <a:cubicBezTo>
                          <a:pt x="428" y="262"/>
                          <a:pt x="428" y="262"/>
                          <a:pt x="428" y="262"/>
                        </a:cubicBezTo>
                        <a:cubicBezTo>
                          <a:pt x="428" y="262"/>
                          <a:pt x="428" y="262"/>
                          <a:pt x="428" y="262"/>
                        </a:cubicBezTo>
                        <a:cubicBezTo>
                          <a:pt x="428" y="262"/>
                          <a:pt x="428" y="262"/>
                          <a:pt x="428" y="262"/>
                        </a:cubicBezTo>
                        <a:cubicBezTo>
                          <a:pt x="428" y="262"/>
                          <a:pt x="428" y="262"/>
                          <a:pt x="428" y="262"/>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29" y="265"/>
                          <a:pt x="429" y="265"/>
                          <a:pt x="429" y="265"/>
                        </a:cubicBezTo>
                        <a:cubicBezTo>
                          <a:pt x="428" y="265"/>
                          <a:pt x="428" y="265"/>
                          <a:pt x="428" y="265"/>
                        </a:cubicBezTo>
                        <a:cubicBezTo>
                          <a:pt x="429" y="266"/>
                          <a:pt x="429" y="266"/>
                          <a:pt x="429" y="266"/>
                        </a:cubicBezTo>
                        <a:cubicBezTo>
                          <a:pt x="429" y="267"/>
                          <a:pt x="429" y="267"/>
                          <a:pt x="429" y="267"/>
                        </a:cubicBezTo>
                        <a:cubicBezTo>
                          <a:pt x="429" y="267"/>
                          <a:pt x="429" y="267"/>
                          <a:pt x="429" y="267"/>
                        </a:cubicBezTo>
                        <a:cubicBezTo>
                          <a:pt x="429" y="267"/>
                          <a:pt x="429" y="267"/>
                          <a:pt x="429" y="267"/>
                        </a:cubicBezTo>
                        <a:cubicBezTo>
                          <a:pt x="430" y="267"/>
                          <a:pt x="430" y="267"/>
                          <a:pt x="430" y="267"/>
                        </a:cubicBezTo>
                        <a:cubicBezTo>
                          <a:pt x="430" y="267"/>
                          <a:pt x="430" y="267"/>
                          <a:pt x="430" y="267"/>
                        </a:cubicBezTo>
                        <a:cubicBezTo>
                          <a:pt x="431" y="267"/>
                          <a:pt x="431" y="267"/>
                          <a:pt x="431" y="267"/>
                        </a:cubicBezTo>
                        <a:cubicBezTo>
                          <a:pt x="431" y="266"/>
                          <a:pt x="431" y="266"/>
                          <a:pt x="431" y="266"/>
                        </a:cubicBezTo>
                        <a:cubicBezTo>
                          <a:pt x="431" y="267"/>
                          <a:pt x="431" y="267"/>
                          <a:pt x="431" y="267"/>
                        </a:cubicBezTo>
                        <a:cubicBezTo>
                          <a:pt x="432" y="267"/>
                          <a:pt x="432" y="267"/>
                          <a:pt x="432" y="267"/>
                        </a:cubicBezTo>
                        <a:cubicBezTo>
                          <a:pt x="432" y="266"/>
                          <a:pt x="432" y="266"/>
                          <a:pt x="432" y="266"/>
                        </a:cubicBezTo>
                        <a:cubicBezTo>
                          <a:pt x="433" y="264"/>
                          <a:pt x="433" y="264"/>
                          <a:pt x="433" y="264"/>
                        </a:cubicBezTo>
                        <a:cubicBezTo>
                          <a:pt x="434" y="264"/>
                          <a:pt x="434" y="264"/>
                          <a:pt x="434" y="264"/>
                        </a:cubicBezTo>
                        <a:cubicBezTo>
                          <a:pt x="434" y="264"/>
                          <a:pt x="434" y="264"/>
                          <a:pt x="434" y="264"/>
                        </a:cubicBezTo>
                        <a:cubicBezTo>
                          <a:pt x="435" y="264"/>
                          <a:pt x="435" y="264"/>
                          <a:pt x="435" y="264"/>
                        </a:cubicBezTo>
                        <a:cubicBezTo>
                          <a:pt x="436" y="263"/>
                          <a:pt x="436" y="263"/>
                          <a:pt x="436" y="263"/>
                        </a:cubicBezTo>
                        <a:cubicBezTo>
                          <a:pt x="437" y="263"/>
                          <a:pt x="437" y="263"/>
                          <a:pt x="437" y="263"/>
                        </a:cubicBezTo>
                        <a:cubicBezTo>
                          <a:pt x="437" y="263"/>
                          <a:pt x="437" y="263"/>
                          <a:pt x="437" y="263"/>
                        </a:cubicBezTo>
                        <a:cubicBezTo>
                          <a:pt x="437" y="263"/>
                          <a:pt x="437" y="263"/>
                          <a:pt x="437" y="263"/>
                        </a:cubicBezTo>
                        <a:cubicBezTo>
                          <a:pt x="437" y="262"/>
                          <a:pt x="437" y="262"/>
                          <a:pt x="437" y="262"/>
                        </a:cubicBezTo>
                        <a:cubicBezTo>
                          <a:pt x="439" y="261"/>
                          <a:pt x="439" y="261"/>
                          <a:pt x="439" y="261"/>
                        </a:cubicBezTo>
                        <a:cubicBezTo>
                          <a:pt x="440" y="261"/>
                          <a:pt x="440" y="261"/>
                          <a:pt x="440" y="261"/>
                        </a:cubicBezTo>
                        <a:cubicBezTo>
                          <a:pt x="440" y="260"/>
                          <a:pt x="440" y="260"/>
                          <a:pt x="440" y="260"/>
                        </a:cubicBezTo>
                        <a:cubicBezTo>
                          <a:pt x="440" y="260"/>
                          <a:pt x="440" y="260"/>
                          <a:pt x="440" y="260"/>
                        </a:cubicBezTo>
                        <a:cubicBezTo>
                          <a:pt x="442" y="260"/>
                          <a:pt x="442" y="260"/>
                          <a:pt x="442" y="260"/>
                        </a:cubicBezTo>
                        <a:cubicBezTo>
                          <a:pt x="443" y="260"/>
                          <a:pt x="443" y="260"/>
                          <a:pt x="443" y="260"/>
                        </a:cubicBezTo>
                        <a:cubicBezTo>
                          <a:pt x="445" y="260"/>
                          <a:pt x="445" y="260"/>
                          <a:pt x="445" y="260"/>
                        </a:cubicBezTo>
                        <a:cubicBezTo>
                          <a:pt x="446" y="260"/>
                          <a:pt x="446" y="260"/>
                          <a:pt x="446" y="260"/>
                        </a:cubicBezTo>
                        <a:cubicBezTo>
                          <a:pt x="445" y="259"/>
                          <a:pt x="445" y="259"/>
                          <a:pt x="445" y="259"/>
                        </a:cubicBezTo>
                        <a:cubicBezTo>
                          <a:pt x="444" y="259"/>
                          <a:pt x="444" y="259"/>
                          <a:pt x="444" y="259"/>
                        </a:cubicBezTo>
                        <a:cubicBezTo>
                          <a:pt x="446" y="258"/>
                          <a:pt x="446" y="258"/>
                          <a:pt x="446" y="258"/>
                        </a:cubicBezTo>
                        <a:cubicBezTo>
                          <a:pt x="448" y="259"/>
                          <a:pt x="448" y="259"/>
                          <a:pt x="448" y="259"/>
                        </a:cubicBezTo>
                        <a:cubicBezTo>
                          <a:pt x="448" y="260"/>
                          <a:pt x="448" y="260"/>
                          <a:pt x="448" y="260"/>
                        </a:cubicBezTo>
                        <a:cubicBezTo>
                          <a:pt x="448" y="261"/>
                          <a:pt x="448" y="261"/>
                          <a:pt x="448" y="261"/>
                        </a:cubicBezTo>
                        <a:cubicBezTo>
                          <a:pt x="447" y="262"/>
                          <a:pt x="447" y="262"/>
                          <a:pt x="447" y="262"/>
                        </a:cubicBezTo>
                        <a:cubicBezTo>
                          <a:pt x="447" y="262"/>
                          <a:pt x="447" y="262"/>
                          <a:pt x="447" y="262"/>
                        </a:cubicBezTo>
                        <a:cubicBezTo>
                          <a:pt x="446" y="262"/>
                          <a:pt x="446" y="262"/>
                          <a:pt x="446" y="262"/>
                        </a:cubicBezTo>
                        <a:cubicBezTo>
                          <a:pt x="446" y="262"/>
                          <a:pt x="446" y="262"/>
                          <a:pt x="446" y="262"/>
                        </a:cubicBezTo>
                        <a:cubicBezTo>
                          <a:pt x="445" y="263"/>
                          <a:pt x="445" y="263"/>
                          <a:pt x="445" y="263"/>
                        </a:cubicBezTo>
                        <a:cubicBezTo>
                          <a:pt x="445" y="264"/>
                          <a:pt x="445" y="264"/>
                          <a:pt x="445" y="264"/>
                        </a:cubicBezTo>
                        <a:cubicBezTo>
                          <a:pt x="446" y="264"/>
                          <a:pt x="446" y="264"/>
                          <a:pt x="446" y="264"/>
                        </a:cubicBezTo>
                        <a:cubicBezTo>
                          <a:pt x="447" y="264"/>
                          <a:pt x="447" y="264"/>
                          <a:pt x="447" y="264"/>
                        </a:cubicBezTo>
                        <a:cubicBezTo>
                          <a:pt x="447" y="265"/>
                          <a:pt x="447" y="265"/>
                          <a:pt x="447" y="265"/>
                        </a:cubicBezTo>
                        <a:cubicBezTo>
                          <a:pt x="448" y="266"/>
                          <a:pt x="448" y="266"/>
                          <a:pt x="448" y="266"/>
                        </a:cubicBezTo>
                        <a:cubicBezTo>
                          <a:pt x="448" y="265"/>
                          <a:pt x="448" y="265"/>
                          <a:pt x="448" y="265"/>
                        </a:cubicBezTo>
                        <a:cubicBezTo>
                          <a:pt x="449" y="265"/>
                          <a:pt x="449" y="265"/>
                          <a:pt x="449" y="265"/>
                        </a:cubicBezTo>
                        <a:cubicBezTo>
                          <a:pt x="449" y="265"/>
                          <a:pt x="449" y="265"/>
                          <a:pt x="449" y="265"/>
                        </a:cubicBezTo>
                        <a:cubicBezTo>
                          <a:pt x="449" y="264"/>
                          <a:pt x="449" y="264"/>
                          <a:pt x="449" y="264"/>
                        </a:cubicBezTo>
                        <a:cubicBezTo>
                          <a:pt x="449" y="264"/>
                          <a:pt x="449" y="264"/>
                          <a:pt x="449" y="264"/>
                        </a:cubicBezTo>
                        <a:cubicBezTo>
                          <a:pt x="451" y="263"/>
                          <a:pt x="451" y="263"/>
                          <a:pt x="451" y="263"/>
                        </a:cubicBezTo>
                        <a:cubicBezTo>
                          <a:pt x="451" y="263"/>
                          <a:pt x="451" y="263"/>
                          <a:pt x="451" y="263"/>
                        </a:cubicBezTo>
                        <a:cubicBezTo>
                          <a:pt x="451" y="263"/>
                          <a:pt x="451" y="263"/>
                          <a:pt x="451" y="263"/>
                        </a:cubicBezTo>
                        <a:cubicBezTo>
                          <a:pt x="451" y="264"/>
                          <a:pt x="451" y="264"/>
                          <a:pt x="451" y="264"/>
                        </a:cubicBezTo>
                        <a:cubicBezTo>
                          <a:pt x="451" y="264"/>
                          <a:pt x="451" y="264"/>
                          <a:pt x="451" y="264"/>
                        </a:cubicBezTo>
                        <a:cubicBezTo>
                          <a:pt x="451" y="264"/>
                          <a:pt x="451" y="264"/>
                          <a:pt x="451" y="264"/>
                        </a:cubicBezTo>
                        <a:cubicBezTo>
                          <a:pt x="453" y="264"/>
                          <a:pt x="453" y="264"/>
                          <a:pt x="453" y="264"/>
                        </a:cubicBezTo>
                        <a:cubicBezTo>
                          <a:pt x="453" y="264"/>
                          <a:pt x="453" y="264"/>
                          <a:pt x="453" y="264"/>
                        </a:cubicBezTo>
                        <a:cubicBezTo>
                          <a:pt x="453" y="264"/>
                          <a:pt x="453" y="264"/>
                          <a:pt x="453" y="264"/>
                        </a:cubicBezTo>
                        <a:cubicBezTo>
                          <a:pt x="453" y="265"/>
                          <a:pt x="453" y="265"/>
                          <a:pt x="453" y="265"/>
                        </a:cubicBezTo>
                        <a:cubicBezTo>
                          <a:pt x="453" y="265"/>
                          <a:pt x="453" y="265"/>
                          <a:pt x="453" y="265"/>
                        </a:cubicBezTo>
                        <a:cubicBezTo>
                          <a:pt x="453" y="266"/>
                          <a:pt x="453" y="266"/>
                          <a:pt x="453" y="266"/>
                        </a:cubicBezTo>
                        <a:cubicBezTo>
                          <a:pt x="453" y="266"/>
                          <a:pt x="453" y="266"/>
                          <a:pt x="453" y="266"/>
                        </a:cubicBezTo>
                        <a:cubicBezTo>
                          <a:pt x="453" y="266"/>
                          <a:pt x="453" y="266"/>
                          <a:pt x="453" y="266"/>
                        </a:cubicBezTo>
                        <a:cubicBezTo>
                          <a:pt x="455" y="267"/>
                          <a:pt x="455" y="267"/>
                          <a:pt x="455" y="267"/>
                        </a:cubicBezTo>
                        <a:cubicBezTo>
                          <a:pt x="455" y="267"/>
                          <a:pt x="455" y="267"/>
                          <a:pt x="455" y="267"/>
                        </a:cubicBezTo>
                        <a:cubicBezTo>
                          <a:pt x="455" y="268"/>
                          <a:pt x="455" y="268"/>
                          <a:pt x="455" y="268"/>
                        </a:cubicBezTo>
                        <a:cubicBezTo>
                          <a:pt x="454" y="268"/>
                          <a:pt x="454" y="268"/>
                          <a:pt x="454" y="268"/>
                        </a:cubicBezTo>
                        <a:cubicBezTo>
                          <a:pt x="454" y="268"/>
                          <a:pt x="454" y="268"/>
                          <a:pt x="454" y="268"/>
                        </a:cubicBezTo>
                        <a:cubicBezTo>
                          <a:pt x="453" y="268"/>
                          <a:pt x="453" y="268"/>
                          <a:pt x="453" y="268"/>
                        </a:cubicBezTo>
                        <a:cubicBezTo>
                          <a:pt x="452" y="269"/>
                          <a:pt x="452" y="269"/>
                          <a:pt x="452" y="269"/>
                        </a:cubicBezTo>
                        <a:cubicBezTo>
                          <a:pt x="452" y="269"/>
                          <a:pt x="452" y="269"/>
                          <a:pt x="452" y="269"/>
                        </a:cubicBezTo>
                        <a:cubicBezTo>
                          <a:pt x="453" y="270"/>
                          <a:pt x="453" y="270"/>
                          <a:pt x="453" y="270"/>
                        </a:cubicBezTo>
                        <a:cubicBezTo>
                          <a:pt x="454" y="270"/>
                          <a:pt x="454" y="270"/>
                          <a:pt x="454" y="270"/>
                        </a:cubicBezTo>
                        <a:cubicBezTo>
                          <a:pt x="454" y="270"/>
                          <a:pt x="454" y="270"/>
                          <a:pt x="454" y="270"/>
                        </a:cubicBezTo>
                        <a:cubicBezTo>
                          <a:pt x="453" y="271"/>
                          <a:pt x="453" y="271"/>
                          <a:pt x="453" y="271"/>
                        </a:cubicBezTo>
                        <a:cubicBezTo>
                          <a:pt x="453" y="271"/>
                          <a:pt x="453" y="271"/>
                          <a:pt x="453" y="271"/>
                        </a:cubicBezTo>
                        <a:cubicBezTo>
                          <a:pt x="453" y="271"/>
                          <a:pt x="453" y="271"/>
                          <a:pt x="453" y="271"/>
                        </a:cubicBezTo>
                        <a:cubicBezTo>
                          <a:pt x="452" y="272"/>
                          <a:pt x="452" y="272"/>
                          <a:pt x="452" y="272"/>
                        </a:cubicBezTo>
                        <a:cubicBezTo>
                          <a:pt x="452" y="272"/>
                          <a:pt x="452" y="272"/>
                          <a:pt x="452" y="272"/>
                        </a:cubicBezTo>
                        <a:cubicBezTo>
                          <a:pt x="451" y="271"/>
                          <a:pt x="451" y="271"/>
                          <a:pt x="451" y="271"/>
                        </a:cubicBezTo>
                        <a:cubicBezTo>
                          <a:pt x="449" y="270"/>
                          <a:pt x="449" y="270"/>
                          <a:pt x="449" y="270"/>
                        </a:cubicBezTo>
                        <a:cubicBezTo>
                          <a:pt x="450" y="272"/>
                          <a:pt x="450" y="272"/>
                          <a:pt x="450" y="272"/>
                        </a:cubicBezTo>
                        <a:cubicBezTo>
                          <a:pt x="451" y="273"/>
                          <a:pt x="451" y="273"/>
                          <a:pt x="451" y="273"/>
                        </a:cubicBezTo>
                        <a:cubicBezTo>
                          <a:pt x="451" y="273"/>
                          <a:pt x="451" y="273"/>
                          <a:pt x="451" y="273"/>
                        </a:cubicBezTo>
                        <a:cubicBezTo>
                          <a:pt x="451" y="273"/>
                          <a:pt x="451" y="273"/>
                          <a:pt x="451" y="273"/>
                        </a:cubicBezTo>
                        <a:cubicBezTo>
                          <a:pt x="453" y="274"/>
                          <a:pt x="453" y="274"/>
                          <a:pt x="453" y="274"/>
                        </a:cubicBezTo>
                        <a:cubicBezTo>
                          <a:pt x="453" y="274"/>
                          <a:pt x="453" y="274"/>
                          <a:pt x="453" y="274"/>
                        </a:cubicBezTo>
                        <a:cubicBezTo>
                          <a:pt x="453" y="274"/>
                          <a:pt x="453" y="274"/>
                          <a:pt x="453" y="274"/>
                        </a:cubicBezTo>
                        <a:cubicBezTo>
                          <a:pt x="454" y="274"/>
                          <a:pt x="454" y="274"/>
                          <a:pt x="454" y="274"/>
                        </a:cubicBezTo>
                        <a:cubicBezTo>
                          <a:pt x="454" y="274"/>
                          <a:pt x="454" y="274"/>
                          <a:pt x="454" y="274"/>
                        </a:cubicBezTo>
                        <a:cubicBezTo>
                          <a:pt x="454" y="274"/>
                          <a:pt x="454" y="274"/>
                          <a:pt x="454" y="274"/>
                        </a:cubicBezTo>
                        <a:cubicBezTo>
                          <a:pt x="453" y="274"/>
                          <a:pt x="453" y="274"/>
                          <a:pt x="453" y="274"/>
                        </a:cubicBezTo>
                        <a:cubicBezTo>
                          <a:pt x="452" y="274"/>
                          <a:pt x="452" y="274"/>
                          <a:pt x="452" y="274"/>
                        </a:cubicBezTo>
                        <a:cubicBezTo>
                          <a:pt x="451" y="274"/>
                          <a:pt x="451" y="274"/>
                          <a:pt x="451" y="274"/>
                        </a:cubicBezTo>
                        <a:cubicBezTo>
                          <a:pt x="452" y="275"/>
                          <a:pt x="452" y="275"/>
                          <a:pt x="452" y="275"/>
                        </a:cubicBezTo>
                        <a:cubicBezTo>
                          <a:pt x="453" y="276"/>
                          <a:pt x="453" y="276"/>
                          <a:pt x="453" y="276"/>
                        </a:cubicBezTo>
                        <a:cubicBezTo>
                          <a:pt x="453" y="276"/>
                          <a:pt x="453" y="276"/>
                          <a:pt x="453" y="276"/>
                        </a:cubicBezTo>
                        <a:cubicBezTo>
                          <a:pt x="453" y="276"/>
                          <a:pt x="453" y="276"/>
                          <a:pt x="453"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3" y="277"/>
                          <a:pt x="453" y="277"/>
                          <a:pt x="453" y="277"/>
                        </a:cubicBezTo>
                        <a:cubicBezTo>
                          <a:pt x="453" y="277"/>
                          <a:pt x="453" y="277"/>
                          <a:pt x="453" y="277"/>
                        </a:cubicBezTo>
                        <a:cubicBezTo>
                          <a:pt x="453" y="277"/>
                          <a:pt x="453" y="277"/>
                          <a:pt x="453" y="277"/>
                        </a:cubicBezTo>
                        <a:cubicBezTo>
                          <a:pt x="452" y="278"/>
                          <a:pt x="452" y="278"/>
                          <a:pt x="452" y="278"/>
                        </a:cubicBezTo>
                        <a:cubicBezTo>
                          <a:pt x="452" y="278"/>
                          <a:pt x="452" y="278"/>
                          <a:pt x="452" y="278"/>
                        </a:cubicBezTo>
                        <a:cubicBezTo>
                          <a:pt x="451" y="280"/>
                          <a:pt x="451" y="280"/>
                          <a:pt x="451" y="280"/>
                        </a:cubicBezTo>
                        <a:cubicBezTo>
                          <a:pt x="449" y="280"/>
                          <a:pt x="449" y="280"/>
                          <a:pt x="449" y="280"/>
                        </a:cubicBezTo>
                        <a:cubicBezTo>
                          <a:pt x="449" y="280"/>
                          <a:pt x="449" y="280"/>
                          <a:pt x="449" y="280"/>
                        </a:cubicBezTo>
                        <a:cubicBezTo>
                          <a:pt x="449" y="280"/>
                          <a:pt x="449" y="280"/>
                          <a:pt x="449" y="280"/>
                        </a:cubicBezTo>
                        <a:cubicBezTo>
                          <a:pt x="448" y="281"/>
                          <a:pt x="448" y="281"/>
                          <a:pt x="448" y="281"/>
                        </a:cubicBezTo>
                        <a:cubicBezTo>
                          <a:pt x="448" y="281"/>
                          <a:pt x="448" y="281"/>
                          <a:pt x="448" y="281"/>
                        </a:cubicBezTo>
                        <a:cubicBezTo>
                          <a:pt x="447" y="281"/>
                          <a:pt x="447" y="281"/>
                          <a:pt x="447" y="281"/>
                        </a:cubicBezTo>
                        <a:cubicBezTo>
                          <a:pt x="447" y="281"/>
                          <a:pt x="447" y="281"/>
                          <a:pt x="447" y="281"/>
                        </a:cubicBezTo>
                        <a:cubicBezTo>
                          <a:pt x="446" y="282"/>
                          <a:pt x="446" y="282"/>
                          <a:pt x="446" y="282"/>
                        </a:cubicBezTo>
                        <a:cubicBezTo>
                          <a:pt x="446" y="282"/>
                          <a:pt x="446" y="282"/>
                          <a:pt x="446" y="282"/>
                        </a:cubicBezTo>
                        <a:cubicBezTo>
                          <a:pt x="446" y="282"/>
                          <a:pt x="446" y="282"/>
                          <a:pt x="446" y="282"/>
                        </a:cubicBezTo>
                        <a:cubicBezTo>
                          <a:pt x="445" y="282"/>
                          <a:pt x="445" y="282"/>
                          <a:pt x="445" y="282"/>
                        </a:cubicBezTo>
                        <a:cubicBezTo>
                          <a:pt x="445" y="282"/>
                          <a:pt x="445" y="282"/>
                          <a:pt x="445" y="282"/>
                        </a:cubicBezTo>
                        <a:cubicBezTo>
                          <a:pt x="445" y="283"/>
                          <a:pt x="445" y="283"/>
                          <a:pt x="445" y="283"/>
                        </a:cubicBezTo>
                        <a:cubicBezTo>
                          <a:pt x="444" y="282"/>
                          <a:pt x="444" y="282"/>
                          <a:pt x="444" y="282"/>
                        </a:cubicBezTo>
                        <a:cubicBezTo>
                          <a:pt x="444" y="282"/>
                          <a:pt x="444" y="282"/>
                          <a:pt x="444" y="282"/>
                        </a:cubicBezTo>
                        <a:cubicBezTo>
                          <a:pt x="444" y="282"/>
                          <a:pt x="444" y="282"/>
                          <a:pt x="444" y="282"/>
                        </a:cubicBezTo>
                        <a:cubicBezTo>
                          <a:pt x="443" y="282"/>
                          <a:pt x="443" y="282"/>
                          <a:pt x="443" y="282"/>
                        </a:cubicBezTo>
                        <a:cubicBezTo>
                          <a:pt x="442" y="282"/>
                          <a:pt x="442" y="282"/>
                          <a:pt x="442" y="282"/>
                        </a:cubicBezTo>
                        <a:cubicBezTo>
                          <a:pt x="442" y="282"/>
                          <a:pt x="442" y="282"/>
                          <a:pt x="442" y="282"/>
                        </a:cubicBezTo>
                        <a:cubicBezTo>
                          <a:pt x="442" y="282"/>
                          <a:pt x="442" y="282"/>
                          <a:pt x="442" y="282"/>
                        </a:cubicBezTo>
                        <a:cubicBezTo>
                          <a:pt x="441" y="282"/>
                          <a:pt x="441" y="282"/>
                          <a:pt x="441" y="282"/>
                        </a:cubicBezTo>
                        <a:cubicBezTo>
                          <a:pt x="440" y="283"/>
                          <a:pt x="440" y="283"/>
                          <a:pt x="440" y="283"/>
                        </a:cubicBezTo>
                        <a:cubicBezTo>
                          <a:pt x="439" y="283"/>
                          <a:pt x="439" y="283"/>
                          <a:pt x="439" y="283"/>
                        </a:cubicBezTo>
                        <a:cubicBezTo>
                          <a:pt x="439" y="282"/>
                          <a:pt x="439" y="282"/>
                          <a:pt x="439" y="282"/>
                        </a:cubicBezTo>
                        <a:cubicBezTo>
                          <a:pt x="439" y="281"/>
                          <a:pt x="439" y="281"/>
                          <a:pt x="439" y="281"/>
                        </a:cubicBezTo>
                        <a:cubicBezTo>
                          <a:pt x="438" y="282"/>
                          <a:pt x="438" y="282"/>
                          <a:pt x="438" y="282"/>
                        </a:cubicBezTo>
                        <a:cubicBezTo>
                          <a:pt x="438" y="282"/>
                          <a:pt x="438" y="282"/>
                          <a:pt x="438" y="282"/>
                        </a:cubicBezTo>
                        <a:cubicBezTo>
                          <a:pt x="437" y="282"/>
                          <a:pt x="437" y="282"/>
                          <a:pt x="437" y="282"/>
                        </a:cubicBezTo>
                        <a:cubicBezTo>
                          <a:pt x="438" y="283"/>
                          <a:pt x="438" y="283"/>
                          <a:pt x="438" y="283"/>
                        </a:cubicBezTo>
                        <a:cubicBezTo>
                          <a:pt x="438" y="283"/>
                          <a:pt x="438" y="283"/>
                          <a:pt x="438" y="283"/>
                        </a:cubicBezTo>
                        <a:cubicBezTo>
                          <a:pt x="437" y="283"/>
                          <a:pt x="437" y="283"/>
                          <a:pt x="437" y="283"/>
                        </a:cubicBezTo>
                        <a:cubicBezTo>
                          <a:pt x="436" y="283"/>
                          <a:pt x="436" y="283"/>
                          <a:pt x="436" y="283"/>
                        </a:cubicBezTo>
                        <a:cubicBezTo>
                          <a:pt x="435" y="283"/>
                          <a:pt x="435" y="283"/>
                          <a:pt x="435" y="283"/>
                        </a:cubicBezTo>
                        <a:cubicBezTo>
                          <a:pt x="435" y="283"/>
                          <a:pt x="435" y="283"/>
                          <a:pt x="435" y="283"/>
                        </a:cubicBezTo>
                        <a:cubicBezTo>
                          <a:pt x="435" y="284"/>
                          <a:pt x="435" y="284"/>
                          <a:pt x="435" y="284"/>
                        </a:cubicBezTo>
                        <a:cubicBezTo>
                          <a:pt x="434" y="284"/>
                          <a:pt x="434" y="284"/>
                          <a:pt x="434" y="284"/>
                        </a:cubicBezTo>
                        <a:cubicBezTo>
                          <a:pt x="435" y="284"/>
                          <a:pt x="435" y="284"/>
                          <a:pt x="435" y="284"/>
                        </a:cubicBezTo>
                        <a:cubicBezTo>
                          <a:pt x="435" y="284"/>
                          <a:pt x="435" y="284"/>
                          <a:pt x="435" y="284"/>
                        </a:cubicBezTo>
                        <a:cubicBezTo>
                          <a:pt x="435" y="285"/>
                          <a:pt x="435" y="285"/>
                          <a:pt x="435" y="285"/>
                        </a:cubicBezTo>
                        <a:cubicBezTo>
                          <a:pt x="435" y="285"/>
                          <a:pt x="435" y="285"/>
                          <a:pt x="435" y="285"/>
                        </a:cubicBezTo>
                        <a:cubicBezTo>
                          <a:pt x="434" y="285"/>
                          <a:pt x="434" y="285"/>
                          <a:pt x="434" y="285"/>
                        </a:cubicBezTo>
                        <a:cubicBezTo>
                          <a:pt x="433" y="285"/>
                          <a:pt x="433" y="285"/>
                          <a:pt x="433" y="285"/>
                        </a:cubicBezTo>
                        <a:cubicBezTo>
                          <a:pt x="433" y="286"/>
                          <a:pt x="433" y="286"/>
                          <a:pt x="433" y="286"/>
                        </a:cubicBezTo>
                        <a:cubicBezTo>
                          <a:pt x="433" y="287"/>
                          <a:pt x="433" y="287"/>
                          <a:pt x="433" y="287"/>
                        </a:cubicBezTo>
                        <a:cubicBezTo>
                          <a:pt x="433" y="288"/>
                          <a:pt x="433" y="288"/>
                          <a:pt x="433" y="288"/>
                        </a:cubicBezTo>
                        <a:cubicBezTo>
                          <a:pt x="432" y="288"/>
                          <a:pt x="432" y="288"/>
                          <a:pt x="432" y="288"/>
                        </a:cubicBezTo>
                        <a:cubicBezTo>
                          <a:pt x="432" y="288"/>
                          <a:pt x="432" y="288"/>
                          <a:pt x="432" y="288"/>
                        </a:cubicBezTo>
                        <a:cubicBezTo>
                          <a:pt x="432" y="288"/>
                          <a:pt x="432" y="288"/>
                          <a:pt x="432" y="288"/>
                        </a:cubicBezTo>
                        <a:cubicBezTo>
                          <a:pt x="431" y="288"/>
                          <a:pt x="431" y="288"/>
                          <a:pt x="431" y="288"/>
                        </a:cubicBezTo>
                        <a:cubicBezTo>
                          <a:pt x="430" y="289"/>
                          <a:pt x="430" y="289"/>
                          <a:pt x="430" y="289"/>
                        </a:cubicBezTo>
                        <a:cubicBezTo>
                          <a:pt x="430" y="289"/>
                          <a:pt x="430" y="289"/>
                          <a:pt x="430" y="289"/>
                        </a:cubicBezTo>
                        <a:cubicBezTo>
                          <a:pt x="430" y="289"/>
                          <a:pt x="430" y="289"/>
                          <a:pt x="430" y="289"/>
                        </a:cubicBezTo>
                        <a:cubicBezTo>
                          <a:pt x="430" y="290"/>
                          <a:pt x="430" y="290"/>
                          <a:pt x="430" y="290"/>
                        </a:cubicBezTo>
                        <a:cubicBezTo>
                          <a:pt x="429" y="290"/>
                          <a:pt x="429" y="290"/>
                          <a:pt x="429" y="290"/>
                        </a:cubicBezTo>
                        <a:cubicBezTo>
                          <a:pt x="429" y="290"/>
                          <a:pt x="429" y="290"/>
                          <a:pt x="429" y="290"/>
                        </a:cubicBezTo>
                        <a:cubicBezTo>
                          <a:pt x="429" y="290"/>
                          <a:pt x="429" y="290"/>
                          <a:pt x="429" y="290"/>
                        </a:cubicBezTo>
                        <a:cubicBezTo>
                          <a:pt x="428" y="290"/>
                          <a:pt x="428" y="290"/>
                          <a:pt x="428" y="290"/>
                        </a:cubicBezTo>
                        <a:cubicBezTo>
                          <a:pt x="427" y="290"/>
                          <a:pt x="427" y="290"/>
                          <a:pt x="427" y="290"/>
                        </a:cubicBezTo>
                        <a:cubicBezTo>
                          <a:pt x="427" y="290"/>
                          <a:pt x="427" y="290"/>
                          <a:pt x="427" y="290"/>
                        </a:cubicBezTo>
                        <a:cubicBezTo>
                          <a:pt x="427" y="291"/>
                          <a:pt x="427" y="291"/>
                          <a:pt x="427" y="291"/>
                        </a:cubicBezTo>
                        <a:cubicBezTo>
                          <a:pt x="427" y="291"/>
                          <a:pt x="427" y="291"/>
                          <a:pt x="427" y="291"/>
                        </a:cubicBezTo>
                        <a:cubicBezTo>
                          <a:pt x="426" y="292"/>
                          <a:pt x="426" y="292"/>
                          <a:pt x="426" y="292"/>
                        </a:cubicBezTo>
                        <a:cubicBezTo>
                          <a:pt x="425" y="291"/>
                          <a:pt x="425" y="291"/>
                          <a:pt x="425" y="291"/>
                        </a:cubicBezTo>
                        <a:cubicBezTo>
                          <a:pt x="425" y="291"/>
                          <a:pt x="425" y="291"/>
                          <a:pt x="425" y="291"/>
                        </a:cubicBezTo>
                        <a:cubicBezTo>
                          <a:pt x="425" y="291"/>
                          <a:pt x="425" y="291"/>
                          <a:pt x="425" y="291"/>
                        </a:cubicBezTo>
                        <a:cubicBezTo>
                          <a:pt x="423" y="291"/>
                          <a:pt x="423" y="291"/>
                          <a:pt x="423" y="291"/>
                        </a:cubicBezTo>
                        <a:cubicBezTo>
                          <a:pt x="423" y="291"/>
                          <a:pt x="423" y="291"/>
                          <a:pt x="423" y="291"/>
                        </a:cubicBezTo>
                        <a:cubicBezTo>
                          <a:pt x="423" y="291"/>
                          <a:pt x="423" y="291"/>
                          <a:pt x="423" y="291"/>
                        </a:cubicBezTo>
                        <a:cubicBezTo>
                          <a:pt x="422" y="291"/>
                          <a:pt x="422" y="291"/>
                          <a:pt x="422" y="291"/>
                        </a:cubicBezTo>
                        <a:cubicBezTo>
                          <a:pt x="421" y="291"/>
                          <a:pt x="421" y="291"/>
                          <a:pt x="421" y="291"/>
                        </a:cubicBezTo>
                        <a:cubicBezTo>
                          <a:pt x="420" y="291"/>
                          <a:pt x="420" y="291"/>
                          <a:pt x="420" y="291"/>
                        </a:cubicBezTo>
                        <a:cubicBezTo>
                          <a:pt x="420" y="291"/>
                          <a:pt x="420" y="291"/>
                          <a:pt x="420" y="291"/>
                        </a:cubicBezTo>
                        <a:cubicBezTo>
                          <a:pt x="420" y="291"/>
                          <a:pt x="420" y="291"/>
                          <a:pt x="420" y="291"/>
                        </a:cubicBezTo>
                        <a:cubicBezTo>
                          <a:pt x="418" y="292"/>
                          <a:pt x="418" y="292"/>
                          <a:pt x="418" y="292"/>
                        </a:cubicBezTo>
                        <a:cubicBezTo>
                          <a:pt x="417" y="292"/>
                          <a:pt x="417" y="292"/>
                          <a:pt x="417" y="292"/>
                        </a:cubicBezTo>
                        <a:cubicBezTo>
                          <a:pt x="417" y="292"/>
                          <a:pt x="417" y="292"/>
                          <a:pt x="417" y="292"/>
                        </a:cubicBezTo>
                        <a:cubicBezTo>
                          <a:pt x="417" y="291"/>
                          <a:pt x="417" y="291"/>
                          <a:pt x="417" y="291"/>
                        </a:cubicBezTo>
                        <a:cubicBezTo>
                          <a:pt x="417" y="291"/>
                          <a:pt x="417" y="291"/>
                          <a:pt x="417" y="291"/>
                        </a:cubicBezTo>
                        <a:cubicBezTo>
                          <a:pt x="416" y="291"/>
                          <a:pt x="416" y="291"/>
                          <a:pt x="416" y="291"/>
                        </a:cubicBezTo>
                        <a:cubicBezTo>
                          <a:pt x="416" y="291"/>
                          <a:pt x="416" y="291"/>
                          <a:pt x="416" y="291"/>
                        </a:cubicBezTo>
                        <a:cubicBezTo>
                          <a:pt x="416" y="291"/>
                          <a:pt x="416" y="291"/>
                          <a:pt x="416" y="291"/>
                        </a:cubicBezTo>
                        <a:cubicBezTo>
                          <a:pt x="415" y="291"/>
                          <a:pt x="415" y="291"/>
                          <a:pt x="415" y="291"/>
                        </a:cubicBezTo>
                        <a:cubicBezTo>
                          <a:pt x="414" y="291"/>
                          <a:pt x="414" y="291"/>
                          <a:pt x="414" y="291"/>
                        </a:cubicBezTo>
                        <a:cubicBezTo>
                          <a:pt x="412" y="291"/>
                          <a:pt x="412" y="291"/>
                          <a:pt x="412" y="291"/>
                        </a:cubicBezTo>
                        <a:cubicBezTo>
                          <a:pt x="412" y="291"/>
                          <a:pt x="412" y="291"/>
                          <a:pt x="412" y="291"/>
                        </a:cubicBezTo>
                        <a:cubicBezTo>
                          <a:pt x="412" y="291"/>
                          <a:pt x="412" y="291"/>
                          <a:pt x="412" y="291"/>
                        </a:cubicBezTo>
                        <a:cubicBezTo>
                          <a:pt x="411" y="291"/>
                          <a:pt x="411" y="291"/>
                          <a:pt x="411" y="291"/>
                        </a:cubicBezTo>
                        <a:cubicBezTo>
                          <a:pt x="410" y="291"/>
                          <a:pt x="410" y="291"/>
                          <a:pt x="410" y="291"/>
                        </a:cubicBezTo>
                        <a:cubicBezTo>
                          <a:pt x="409" y="290"/>
                          <a:pt x="409" y="290"/>
                          <a:pt x="409" y="290"/>
                        </a:cubicBezTo>
                        <a:cubicBezTo>
                          <a:pt x="409" y="290"/>
                          <a:pt x="409" y="290"/>
                          <a:pt x="409" y="290"/>
                        </a:cubicBezTo>
                        <a:cubicBezTo>
                          <a:pt x="409" y="290"/>
                          <a:pt x="409" y="290"/>
                          <a:pt x="409" y="290"/>
                        </a:cubicBezTo>
                        <a:cubicBezTo>
                          <a:pt x="408" y="290"/>
                          <a:pt x="408" y="290"/>
                          <a:pt x="408" y="290"/>
                        </a:cubicBezTo>
                        <a:cubicBezTo>
                          <a:pt x="408" y="290"/>
                          <a:pt x="408" y="290"/>
                          <a:pt x="408" y="290"/>
                        </a:cubicBezTo>
                        <a:cubicBezTo>
                          <a:pt x="408" y="290"/>
                          <a:pt x="408" y="290"/>
                          <a:pt x="408" y="290"/>
                        </a:cubicBezTo>
                        <a:cubicBezTo>
                          <a:pt x="407" y="290"/>
                          <a:pt x="407" y="290"/>
                          <a:pt x="407" y="290"/>
                        </a:cubicBezTo>
                        <a:cubicBezTo>
                          <a:pt x="406" y="290"/>
                          <a:pt x="406" y="290"/>
                          <a:pt x="406" y="290"/>
                        </a:cubicBezTo>
                        <a:cubicBezTo>
                          <a:pt x="404" y="289"/>
                          <a:pt x="404" y="289"/>
                          <a:pt x="404" y="289"/>
                        </a:cubicBezTo>
                        <a:cubicBezTo>
                          <a:pt x="404" y="289"/>
                          <a:pt x="404" y="289"/>
                          <a:pt x="404" y="289"/>
                        </a:cubicBezTo>
                        <a:cubicBezTo>
                          <a:pt x="404" y="289"/>
                          <a:pt x="404" y="289"/>
                          <a:pt x="404" y="289"/>
                        </a:cubicBezTo>
                        <a:cubicBezTo>
                          <a:pt x="403" y="290"/>
                          <a:pt x="403" y="290"/>
                          <a:pt x="403" y="290"/>
                        </a:cubicBezTo>
                        <a:cubicBezTo>
                          <a:pt x="402" y="290"/>
                          <a:pt x="402" y="290"/>
                          <a:pt x="402" y="290"/>
                        </a:cubicBezTo>
                        <a:cubicBezTo>
                          <a:pt x="401" y="289"/>
                          <a:pt x="401" y="289"/>
                          <a:pt x="401" y="289"/>
                        </a:cubicBezTo>
                        <a:cubicBezTo>
                          <a:pt x="401" y="289"/>
                          <a:pt x="401" y="289"/>
                          <a:pt x="401" y="289"/>
                        </a:cubicBezTo>
                        <a:cubicBezTo>
                          <a:pt x="401" y="289"/>
                          <a:pt x="401" y="289"/>
                          <a:pt x="401" y="289"/>
                        </a:cubicBezTo>
                        <a:cubicBezTo>
                          <a:pt x="399" y="290"/>
                          <a:pt x="399" y="290"/>
                          <a:pt x="399" y="290"/>
                        </a:cubicBezTo>
                        <a:cubicBezTo>
                          <a:pt x="399" y="290"/>
                          <a:pt x="399" y="290"/>
                          <a:pt x="399" y="290"/>
                        </a:cubicBezTo>
                        <a:cubicBezTo>
                          <a:pt x="399" y="290"/>
                          <a:pt x="399" y="290"/>
                          <a:pt x="399" y="290"/>
                        </a:cubicBezTo>
                        <a:cubicBezTo>
                          <a:pt x="399" y="290"/>
                          <a:pt x="399" y="290"/>
                          <a:pt x="399" y="290"/>
                        </a:cubicBezTo>
                        <a:cubicBezTo>
                          <a:pt x="398" y="290"/>
                          <a:pt x="398" y="290"/>
                          <a:pt x="398" y="290"/>
                        </a:cubicBezTo>
                        <a:cubicBezTo>
                          <a:pt x="396" y="289"/>
                          <a:pt x="396" y="289"/>
                          <a:pt x="396" y="289"/>
                        </a:cubicBezTo>
                        <a:cubicBezTo>
                          <a:pt x="396" y="289"/>
                          <a:pt x="396" y="289"/>
                          <a:pt x="396" y="289"/>
                        </a:cubicBezTo>
                        <a:cubicBezTo>
                          <a:pt x="396" y="289"/>
                          <a:pt x="396" y="289"/>
                          <a:pt x="396" y="289"/>
                        </a:cubicBezTo>
                        <a:cubicBezTo>
                          <a:pt x="394" y="289"/>
                          <a:pt x="394" y="289"/>
                          <a:pt x="394" y="289"/>
                        </a:cubicBezTo>
                        <a:cubicBezTo>
                          <a:pt x="392" y="289"/>
                          <a:pt x="392" y="289"/>
                          <a:pt x="392" y="289"/>
                        </a:cubicBezTo>
                        <a:cubicBezTo>
                          <a:pt x="391" y="288"/>
                          <a:pt x="391" y="288"/>
                          <a:pt x="391" y="288"/>
                        </a:cubicBezTo>
                        <a:cubicBezTo>
                          <a:pt x="391" y="288"/>
                          <a:pt x="391" y="288"/>
                          <a:pt x="391" y="288"/>
                        </a:cubicBezTo>
                        <a:cubicBezTo>
                          <a:pt x="391" y="288"/>
                          <a:pt x="391" y="288"/>
                          <a:pt x="391" y="288"/>
                        </a:cubicBezTo>
                        <a:cubicBezTo>
                          <a:pt x="390" y="288"/>
                          <a:pt x="390" y="288"/>
                          <a:pt x="390" y="288"/>
                        </a:cubicBezTo>
                        <a:cubicBezTo>
                          <a:pt x="390" y="289"/>
                          <a:pt x="390" y="289"/>
                          <a:pt x="390" y="289"/>
                        </a:cubicBezTo>
                        <a:cubicBezTo>
                          <a:pt x="389" y="289"/>
                          <a:pt x="389" y="289"/>
                          <a:pt x="389" y="289"/>
                        </a:cubicBezTo>
                        <a:cubicBezTo>
                          <a:pt x="389" y="289"/>
                          <a:pt x="389" y="289"/>
                          <a:pt x="389" y="289"/>
                        </a:cubicBezTo>
                        <a:cubicBezTo>
                          <a:pt x="389" y="290"/>
                          <a:pt x="389" y="290"/>
                          <a:pt x="389" y="290"/>
                        </a:cubicBezTo>
                        <a:cubicBezTo>
                          <a:pt x="389" y="290"/>
                          <a:pt x="389" y="290"/>
                          <a:pt x="389" y="290"/>
                        </a:cubicBezTo>
                        <a:cubicBezTo>
                          <a:pt x="389" y="290"/>
                          <a:pt x="389" y="290"/>
                          <a:pt x="389" y="290"/>
                        </a:cubicBezTo>
                        <a:cubicBezTo>
                          <a:pt x="389" y="290"/>
                          <a:pt x="389" y="290"/>
                          <a:pt x="389" y="290"/>
                        </a:cubicBezTo>
                        <a:cubicBezTo>
                          <a:pt x="388" y="291"/>
                          <a:pt x="388" y="291"/>
                          <a:pt x="388" y="291"/>
                        </a:cubicBezTo>
                        <a:cubicBezTo>
                          <a:pt x="388" y="291"/>
                          <a:pt x="388" y="291"/>
                          <a:pt x="388" y="291"/>
                        </a:cubicBezTo>
                        <a:cubicBezTo>
                          <a:pt x="388" y="291"/>
                          <a:pt x="388" y="291"/>
                          <a:pt x="388" y="291"/>
                        </a:cubicBezTo>
                        <a:cubicBezTo>
                          <a:pt x="386" y="293"/>
                          <a:pt x="386" y="293"/>
                          <a:pt x="386" y="293"/>
                        </a:cubicBezTo>
                        <a:cubicBezTo>
                          <a:pt x="384" y="293"/>
                          <a:pt x="384" y="293"/>
                          <a:pt x="384" y="293"/>
                        </a:cubicBezTo>
                        <a:cubicBezTo>
                          <a:pt x="384" y="293"/>
                          <a:pt x="384" y="293"/>
                          <a:pt x="384" y="293"/>
                        </a:cubicBezTo>
                        <a:cubicBezTo>
                          <a:pt x="384" y="294"/>
                          <a:pt x="384" y="294"/>
                          <a:pt x="384" y="294"/>
                        </a:cubicBezTo>
                        <a:cubicBezTo>
                          <a:pt x="384" y="295"/>
                          <a:pt x="384" y="295"/>
                          <a:pt x="384" y="295"/>
                        </a:cubicBezTo>
                        <a:cubicBezTo>
                          <a:pt x="383" y="295"/>
                          <a:pt x="383" y="295"/>
                          <a:pt x="383" y="295"/>
                        </a:cubicBezTo>
                        <a:cubicBezTo>
                          <a:pt x="383" y="295"/>
                          <a:pt x="383" y="295"/>
                          <a:pt x="383" y="295"/>
                        </a:cubicBezTo>
                        <a:cubicBezTo>
                          <a:pt x="383" y="295"/>
                          <a:pt x="383" y="295"/>
                          <a:pt x="383" y="295"/>
                        </a:cubicBezTo>
                        <a:cubicBezTo>
                          <a:pt x="383" y="297"/>
                          <a:pt x="383" y="297"/>
                          <a:pt x="383" y="297"/>
                        </a:cubicBezTo>
                        <a:cubicBezTo>
                          <a:pt x="383" y="297"/>
                          <a:pt x="383" y="297"/>
                          <a:pt x="383" y="297"/>
                        </a:cubicBezTo>
                        <a:cubicBezTo>
                          <a:pt x="381" y="297"/>
                          <a:pt x="381" y="297"/>
                          <a:pt x="381" y="297"/>
                        </a:cubicBezTo>
                        <a:cubicBezTo>
                          <a:pt x="381" y="297"/>
                          <a:pt x="381" y="297"/>
                          <a:pt x="381" y="297"/>
                        </a:cubicBezTo>
                        <a:cubicBezTo>
                          <a:pt x="381" y="298"/>
                          <a:pt x="381" y="298"/>
                          <a:pt x="381" y="298"/>
                        </a:cubicBezTo>
                        <a:cubicBezTo>
                          <a:pt x="380" y="298"/>
                          <a:pt x="380" y="298"/>
                          <a:pt x="380" y="298"/>
                        </a:cubicBezTo>
                        <a:cubicBezTo>
                          <a:pt x="378" y="298"/>
                          <a:pt x="378" y="298"/>
                          <a:pt x="378" y="298"/>
                        </a:cubicBezTo>
                        <a:cubicBezTo>
                          <a:pt x="377" y="298"/>
                          <a:pt x="377" y="298"/>
                          <a:pt x="377" y="298"/>
                        </a:cubicBezTo>
                        <a:cubicBezTo>
                          <a:pt x="377" y="298"/>
                          <a:pt x="377" y="298"/>
                          <a:pt x="377" y="298"/>
                        </a:cubicBezTo>
                        <a:cubicBezTo>
                          <a:pt x="376" y="300"/>
                          <a:pt x="376" y="300"/>
                          <a:pt x="376" y="300"/>
                        </a:cubicBezTo>
                        <a:cubicBezTo>
                          <a:pt x="376" y="300"/>
                          <a:pt x="376" y="300"/>
                          <a:pt x="376" y="300"/>
                        </a:cubicBezTo>
                        <a:cubicBezTo>
                          <a:pt x="376" y="299"/>
                          <a:pt x="376" y="299"/>
                          <a:pt x="376" y="299"/>
                        </a:cubicBezTo>
                        <a:cubicBezTo>
                          <a:pt x="376" y="299"/>
                          <a:pt x="376" y="299"/>
                          <a:pt x="376" y="299"/>
                        </a:cubicBezTo>
                        <a:cubicBezTo>
                          <a:pt x="375" y="299"/>
                          <a:pt x="375" y="299"/>
                          <a:pt x="375" y="299"/>
                        </a:cubicBezTo>
                        <a:cubicBezTo>
                          <a:pt x="374" y="300"/>
                          <a:pt x="374" y="300"/>
                          <a:pt x="374" y="300"/>
                        </a:cubicBezTo>
                        <a:cubicBezTo>
                          <a:pt x="374" y="300"/>
                          <a:pt x="374" y="300"/>
                          <a:pt x="374" y="300"/>
                        </a:cubicBezTo>
                        <a:cubicBezTo>
                          <a:pt x="374" y="300"/>
                          <a:pt x="374" y="300"/>
                          <a:pt x="374" y="300"/>
                        </a:cubicBezTo>
                        <a:cubicBezTo>
                          <a:pt x="374" y="301"/>
                          <a:pt x="374" y="301"/>
                          <a:pt x="374" y="301"/>
                        </a:cubicBezTo>
                        <a:cubicBezTo>
                          <a:pt x="373" y="301"/>
                          <a:pt x="373" y="301"/>
                          <a:pt x="373" y="301"/>
                        </a:cubicBezTo>
                        <a:cubicBezTo>
                          <a:pt x="373" y="301"/>
                          <a:pt x="373" y="301"/>
                          <a:pt x="373" y="301"/>
                        </a:cubicBezTo>
                        <a:cubicBezTo>
                          <a:pt x="372" y="301"/>
                          <a:pt x="372" y="301"/>
                          <a:pt x="372" y="301"/>
                        </a:cubicBezTo>
                        <a:cubicBezTo>
                          <a:pt x="371" y="302"/>
                          <a:pt x="371" y="302"/>
                          <a:pt x="371" y="302"/>
                        </a:cubicBezTo>
                        <a:cubicBezTo>
                          <a:pt x="371" y="303"/>
                          <a:pt x="371" y="303"/>
                          <a:pt x="371" y="303"/>
                        </a:cubicBezTo>
                        <a:cubicBezTo>
                          <a:pt x="371" y="303"/>
                          <a:pt x="371" y="303"/>
                          <a:pt x="371" y="303"/>
                        </a:cubicBezTo>
                        <a:cubicBezTo>
                          <a:pt x="371" y="303"/>
                          <a:pt x="371" y="303"/>
                          <a:pt x="371" y="303"/>
                        </a:cubicBezTo>
                        <a:cubicBezTo>
                          <a:pt x="370" y="303"/>
                          <a:pt x="370" y="303"/>
                          <a:pt x="370" y="303"/>
                        </a:cubicBezTo>
                        <a:cubicBezTo>
                          <a:pt x="370" y="303"/>
                          <a:pt x="370" y="303"/>
                          <a:pt x="370" y="303"/>
                        </a:cubicBezTo>
                        <a:cubicBezTo>
                          <a:pt x="370" y="303"/>
                          <a:pt x="370" y="303"/>
                          <a:pt x="370" y="303"/>
                        </a:cubicBezTo>
                        <a:cubicBezTo>
                          <a:pt x="369" y="306"/>
                          <a:pt x="369" y="306"/>
                          <a:pt x="369" y="306"/>
                        </a:cubicBezTo>
                        <a:cubicBezTo>
                          <a:pt x="366" y="307"/>
                          <a:pt x="366" y="307"/>
                          <a:pt x="366" y="307"/>
                        </a:cubicBezTo>
                        <a:cubicBezTo>
                          <a:pt x="366" y="307"/>
                          <a:pt x="366" y="307"/>
                          <a:pt x="366" y="307"/>
                        </a:cubicBezTo>
                        <a:cubicBezTo>
                          <a:pt x="366" y="307"/>
                          <a:pt x="366" y="307"/>
                          <a:pt x="366" y="307"/>
                        </a:cubicBezTo>
                        <a:cubicBezTo>
                          <a:pt x="365" y="309"/>
                          <a:pt x="365" y="309"/>
                          <a:pt x="365" y="309"/>
                        </a:cubicBezTo>
                        <a:cubicBezTo>
                          <a:pt x="364" y="310"/>
                          <a:pt x="364" y="310"/>
                          <a:pt x="364" y="310"/>
                        </a:cubicBezTo>
                        <a:cubicBezTo>
                          <a:pt x="364" y="310"/>
                          <a:pt x="364" y="310"/>
                          <a:pt x="364" y="310"/>
                        </a:cubicBezTo>
                        <a:cubicBezTo>
                          <a:pt x="364" y="310"/>
                          <a:pt x="364" y="310"/>
                          <a:pt x="364" y="310"/>
                        </a:cubicBezTo>
                        <a:cubicBezTo>
                          <a:pt x="363" y="311"/>
                          <a:pt x="363" y="311"/>
                          <a:pt x="363" y="311"/>
                        </a:cubicBezTo>
                        <a:cubicBezTo>
                          <a:pt x="361" y="312"/>
                          <a:pt x="361" y="312"/>
                          <a:pt x="361" y="312"/>
                        </a:cubicBezTo>
                        <a:cubicBezTo>
                          <a:pt x="361" y="312"/>
                          <a:pt x="361" y="312"/>
                          <a:pt x="361" y="312"/>
                        </a:cubicBezTo>
                        <a:cubicBezTo>
                          <a:pt x="361" y="312"/>
                          <a:pt x="361" y="312"/>
                          <a:pt x="361" y="312"/>
                        </a:cubicBezTo>
                        <a:cubicBezTo>
                          <a:pt x="361" y="313"/>
                          <a:pt x="361" y="313"/>
                          <a:pt x="361" y="313"/>
                        </a:cubicBezTo>
                        <a:cubicBezTo>
                          <a:pt x="360" y="315"/>
                          <a:pt x="360" y="315"/>
                          <a:pt x="360" y="315"/>
                        </a:cubicBezTo>
                        <a:cubicBezTo>
                          <a:pt x="357" y="316"/>
                          <a:pt x="357" y="316"/>
                          <a:pt x="357" y="316"/>
                        </a:cubicBezTo>
                        <a:cubicBezTo>
                          <a:pt x="357" y="316"/>
                          <a:pt x="357" y="316"/>
                          <a:pt x="357" y="316"/>
                        </a:cubicBezTo>
                        <a:cubicBezTo>
                          <a:pt x="357" y="317"/>
                          <a:pt x="357" y="317"/>
                          <a:pt x="357" y="317"/>
                        </a:cubicBezTo>
                        <a:cubicBezTo>
                          <a:pt x="357" y="317"/>
                          <a:pt x="357" y="317"/>
                          <a:pt x="357" y="317"/>
                        </a:cubicBezTo>
                        <a:cubicBezTo>
                          <a:pt x="354" y="319"/>
                          <a:pt x="354" y="319"/>
                          <a:pt x="354" y="319"/>
                        </a:cubicBezTo>
                        <a:cubicBezTo>
                          <a:pt x="352" y="319"/>
                          <a:pt x="352" y="319"/>
                          <a:pt x="352" y="319"/>
                        </a:cubicBezTo>
                        <a:cubicBezTo>
                          <a:pt x="348" y="320"/>
                          <a:pt x="348" y="320"/>
                          <a:pt x="348" y="320"/>
                        </a:cubicBezTo>
                        <a:cubicBezTo>
                          <a:pt x="352" y="320"/>
                          <a:pt x="352" y="320"/>
                          <a:pt x="352" y="320"/>
                        </a:cubicBezTo>
                        <a:cubicBezTo>
                          <a:pt x="353" y="320"/>
                          <a:pt x="353" y="320"/>
                          <a:pt x="353" y="320"/>
                        </a:cubicBezTo>
                        <a:cubicBezTo>
                          <a:pt x="354" y="320"/>
                          <a:pt x="354" y="320"/>
                          <a:pt x="354" y="320"/>
                        </a:cubicBezTo>
                        <a:cubicBezTo>
                          <a:pt x="354" y="320"/>
                          <a:pt x="354" y="320"/>
                          <a:pt x="354" y="320"/>
                        </a:cubicBezTo>
                        <a:cubicBezTo>
                          <a:pt x="357" y="319"/>
                          <a:pt x="357" y="319"/>
                          <a:pt x="357" y="319"/>
                        </a:cubicBezTo>
                        <a:cubicBezTo>
                          <a:pt x="360" y="317"/>
                          <a:pt x="360" y="317"/>
                          <a:pt x="360" y="317"/>
                        </a:cubicBezTo>
                        <a:cubicBezTo>
                          <a:pt x="362" y="316"/>
                          <a:pt x="362" y="316"/>
                          <a:pt x="362" y="316"/>
                        </a:cubicBezTo>
                        <a:cubicBezTo>
                          <a:pt x="362" y="316"/>
                          <a:pt x="362" y="316"/>
                          <a:pt x="362" y="316"/>
                        </a:cubicBezTo>
                        <a:cubicBezTo>
                          <a:pt x="362" y="316"/>
                          <a:pt x="362" y="316"/>
                          <a:pt x="362" y="316"/>
                        </a:cubicBezTo>
                        <a:cubicBezTo>
                          <a:pt x="364" y="314"/>
                          <a:pt x="364" y="314"/>
                          <a:pt x="364" y="314"/>
                        </a:cubicBezTo>
                        <a:cubicBezTo>
                          <a:pt x="365" y="312"/>
                          <a:pt x="365" y="312"/>
                          <a:pt x="365" y="312"/>
                        </a:cubicBezTo>
                        <a:cubicBezTo>
                          <a:pt x="366" y="312"/>
                          <a:pt x="366" y="312"/>
                          <a:pt x="366" y="312"/>
                        </a:cubicBezTo>
                        <a:cubicBezTo>
                          <a:pt x="366" y="312"/>
                          <a:pt x="366" y="312"/>
                          <a:pt x="366" y="312"/>
                        </a:cubicBezTo>
                        <a:cubicBezTo>
                          <a:pt x="366" y="312"/>
                          <a:pt x="366" y="312"/>
                          <a:pt x="366" y="312"/>
                        </a:cubicBezTo>
                        <a:cubicBezTo>
                          <a:pt x="369" y="309"/>
                          <a:pt x="369" y="309"/>
                          <a:pt x="369" y="309"/>
                        </a:cubicBezTo>
                        <a:cubicBezTo>
                          <a:pt x="373" y="306"/>
                          <a:pt x="373" y="306"/>
                          <a:pt x="373" y="306"/>
                        </a:cubicBezTo>
                        <a:cubicBezTo>
                          <a:pt x="376" y="304"/>
                          <a:pt x="376" y="304"/>
                          <a:pt x="376" y="304"/>
                        </a:cubicBezTo>
                        <a:cubicBezTo>
                          <a:pt x="378" y="304"/>
                          <a:pt x="378" y="304"/>
                          <a:pt x="378" y="304"/>
                        </a:cubicBezTo>
                        <a:cubicBezTo>
                          <a:pt x="378" y="304"/>
                          <a:pt x="378" y="304"/>
                          <a:pt x="378" y="304"/>
                        </a:cubicBezTo>
                        <a:cubicBezTo>
                          <a:pt x="378" y="304"/>
                          <a:pt x="378" y="304"/>
                          <a:pt x="378" y="304"/>
                        </a:cubicBezTo>
                        <a:cubicBezTo>
                          <a:pt x="380" y="303"/>
                          <a:pt x="380" y="303"/>
                          <a:pt x="380" y="303"/>
                        </a:cubicBezTo>
                        <a:cubicBezTo>
                          <a:pt x="383" y="302"/>
                          <a:pt x="383" y="302"/>
                          <a:pt x="383" y="302"/>
                        </a:cubicBezTo>
                        <a:cubicBezTo>
                          <a:pt x="387" y="301"/>
                          <a:pt x="387" y="301"/>
                          <a:pt x="387" y="301"/>
                        </a:cubicBezTo>
                        <a:cubicBezTo>
                          <a:pt x="388" y="301"/>
                          <a:pt x="388" y="301"/>
                          <a:pt x="388" y="301"/>
                        </a:cubicBezTo>
                        <a:cubicBezTo>
                          <a:pt x="388" y="301"/>
                          <a:pt x="388" y="301"/>
                          <a:pt x="388" y="301"/>
                        </a:cubicBezTo>
                        <a:cubicBezTo>
                          <a:pt x="388" y="301"/>
                          <a:pt x="388" y="301"/>
                          <a:pt x="388" y="301"/>
                        </a:cubicBezTo>
                        <a:cubicBezTo>
                          <a:pt x="389" y="300"/>
                          <a:pt x="389" y="300"/>
                          <a:pt x="389" y="300"/>
                        </a:cubicBezTo>
                        <a:cubicBezTo>
                          <a:pt x="393" y="300"/>
                          <a:pt x="393" y="300"/>
                          <a:pt x="393" y="300"/>
                        </a:cubicBezTo>
                        <a:cubicBezTo>
                          <a:pt x="395" y="301"/>
                          <a:pt x="395" y="301"/>
                          <a:pt x="395" y="301"/>
                        </a:cubicBezTo>
                        <a:cubicBezTo>
                          <a:pt x="397" y="302"/>
                          <a:pt x="397" y="302"/>
                          <a:pt x="397" y="302"/>
                        </a:cubicBezTo>
                        <a:cubicBezTo>
                          <a:pt x="396" y="302"/>
                          <a:pt x="396" y="302"/>
                          <a:pt x="396" y="302"/>
                        </a:cubicBezTo>
                        <a:cubicBezTo>
                          <a:pt x="395" y="302"/>
                          <a:pt x="395" y="302"/>
                          <a:pt x="395" y="302"/>
                        </a:cubicBezTo>
                        <a:cubicBezTo>
                          <a:pt x="396" y="303"/>
                          <a:pt x="396" y="303"/>
                          <a:pt x="396" y="303"/>
                        </a:cubicBezTo>
                        <a:cubicBezTo>
                          <a:pt x="396" y="303"/>
                          <a:pt x="396" y="303"/>
                          <a:pt x="396" y="303"/>
                        </a:cubicBezTo>
                        <a:cubicBezTo>
                          <a:pt x="396" y="303"/>
                          <a:pt x="396" y="303"/>
                          <a:pt x="396" y="303"/>
                        </a:cubicBezTo>
                        <a:cubicBezTo>
                          <a:pt x="395" y="304"/>
                          <a:pt x="395" y="304"/>
                          <a:pt x="395" y="304"/>
                        </a:cubicBezTo>
                        <a:cubicBezTo>
                          <a:pt x="396" y="304"/>
                          <a:pt x="396" y="304"/>
                          <a:pt x="396" y="304"/>
                        </a:cubicBezTo>
                        <a:cubicBezTo>
                          <a:pt x="397" y="304"/>
                          <a:pt x="397" y="304"/>
                          <a:pt x="397" y="304"/>
                        </a:cubicBezTo>
                        <a:cubicBezTo>
                          <a:pt x="398" y="304"/>
                          <a:pt x="398" y="304"/>
                          <a:pt x="398" y="304"/>
                        </a:cubicBezTo>
                        <a:cubicBezTo>
                          <a:pt x="398" y="304"/>
                          <a:pt x="398" y="304"/>
                          <a:pt x="398" y="304"/>
                        </a:cubicBezTo>
                        <a:cubicBezTo>
                          <a:pt x="398" y="304"/>
                          <a:pt x="398" y="304"/>
                          <a:pt x="398" y="304"/>
                        </a:cubicBezTo>
                        <a:cubicBezTo>
                          <a:pt x="397" y="305"/>
                          <a:pt x="397" y="305"/>
                          <a:pt x="397" y="305"/>
                        </a:cubicBezTo>
                        <a:cubicBezTo>
                          <a:pt x="398" y="305"/>
                          <a:pt x="398" y="305"/>
                          <a:pt x="398" y="305"/>
                        </a:cubicBezTo>
                        <a:cubicBezTo>
                          <a:pt x="398" y="305"/>
                          <a:pt x="398" y="305"/>
                          <a:pt x="398" y="305"/>
                        </a:cubicBezTo>
                        <a:cubicBezTo>
                          <a:pt x="397" y="307"/>
                          <a:pt x="397" y="307"/>
                          <a:pt x="397" y="307"/>
                        </a:cubicBezTo>
                        <a:cubicBezTo>
                          <a:pt x="396" y="307"/>
                          <a:pt x="396" y="307"/>
                          <a:pt x="396" y="307"/>
                        </a:cubicBezTo>
                        <a:cubicBezTo>
                          <a:pt x="396" y="307"/>
                          <a:pt x="396" y="307"/>
                          <a:pt x="396" y="307"/>
                        </a:cubicBezTo>
                        <a:cubicBezTo>
                          <a:pt x="396" y="307"/>
                          <a:pt x="396" y="307"/>
                          <a:pt x="396" y="307"/>
                        </a:cubicBezTo>
                        <a:cubicBezTo>
                          <a:pt x="395" y="308"/>
                          <a:pt x="395" y="308"/>
                          <a:pt x="395" y="308"/>
                        </a:cubicBezTo>
                        <a:cubicBezTo>
                          <a:pt x="394" y="308"/>
                          <a:pt x="394" y="308"/>
                          <a:pt x="394" y="308"/>
                        </a:cubicBezTo>
                        <a:cubicBezTo>
                          <a:pt x="394" y="308"/>
                          <a:pt x="394" y="308"/>
                          <a:pt x="394" y="308"/>
                        </a:cubicBezTo>
                        <a:cubicBezTo>
                          <a:pt x="394" y="308"/>
                          <a:pt x="394" y="308"/>
                          <a:pt x="394" y="308"/>
                        </a:cubicBezTo>
                        <a:cubicBezTo>
                          <a:pt x="392" y="310"/>
                          <a:pt x="392" y="310"/>
                          <a:pt x="392" y="310"/>
                        </a:cubicBezTo>
                        <a:cubicBezTo>
                          <a:pt x="391" y="310"/>
                          <a:pt x="391" y="310"/>
                          <a:pt x="391" y="310"/>
                        </a:cubicBezTo>
                        <a:cubicBezTo>
                          <a:pt x="390" y="309"/>
                          <a:pt x="390" y="309"/>
                          <a:pt x="390" y="309"/>
                        </a:cubicBezTo>
                        <a:cubicBezTo>
                          <a:pt x="390" y="309"/>
                          <a:pt x="390" y="309"/>
                          <a:pt x="390" y="309"/>
                        </a:cubicBezTo>
                        <a:cubicBezTo>
                          <a:pt x="390" y="309"/>
                          <a:pt x="390" y="309"/>
                          <a:pt x="390" y="309"/>
                        </a:cubicBezTo>
                        <a:cubicBezTo>
                          <a:pt x="389" y="308"/>
                          <a:pt x="389" y="308"/>
                          <a:pt x="389" y="308"/>
                        </a:cubicBezTo>
                        <a:cubicBezTo>
                          <a:pt x="389" y="308"/>
                          <a:pt x="389" y="308"/>
                          <a:pt x="389" y="308"/>
                        </a:cubicBezTo>
                        <a:cubicBezTo>
                          <a:pt x="388" y="308"/>
                          <a:pt x="388" y="308"/>
                          <a:pt x="388" y="308"/>
                        </a:cubicBezTo>
                        <a:cubicBezTo>
                          <a:pt x="388" y="309"/>
                          <a:pt x="388" y="309"/>
                          <a:pt x="388" y="309"/>
                        </a:cubicBezTo>
                        <a:cubicBezTo>
                          <a:pt x="386" y="309"/>
                          <a:pt x="386" y="309"/>
                          <a:pt x="386" y="309"/>
                        </a:cubicBezTo>
                        <a:cubicBezTo>
                          <a:pt x="385" y="309"/>
                          <a:pt x="385" y="309"/>
                          <a:pt x="385" y="309"/>
                        </a:cubicBezTo>
                        <a:cubicBezTo>
                          <a:pt x="385" y="309"/>
                          <a:pt x="385" y="309"/>
                          <a:pt x="385" y="309"/>
                        </a:cubicBezTo>
                        <a:cubicBezTo>
                          <a:pt x="385" y="309"/>
                          <a:pt x="385" y="309"/>
                          <a:pt x="385" y="309"/>
                        </a:cubicBezTo>
                        <a:cubicBezTo>
                          <a:pt x="383" y="310"/>
                          <a:pt x="383" y="310"/>
                          <a:pt x="383" y="310"/>
                        </a:cubicBezTo>
                        <a:cubicBezTo>
                          <a:pt x="380" y="311"/>
                          <a:pt x="380" y="311"/>
                          <a:pt x="380" y="311"/>
                        </a:cubicBezTo>
                        <a:cubicBezTo>
                          <a:pt x="384" y="311"/>
                          <a:pt x="384" y="311"/>
                          <a:pt x="384" y="311"/>
                        </a:cubicBezTo>
                        <a:cubicBezTo>
                          <a:pt x="385" y="310"/>
                          <a:pt x="385" y="310"/>
                          <a:pt x="385" y="310"/>
                        </a:cubicBezTo>
                        <a:cubicBezTo>
                          <a:pt x="387" y="310"/>
                          <a:pt x="387" y="310"/>
                          <a:pt x="387" y="310"/>
                        </a:cubicBezTo>
                        <a:cubicBezTo>
                          <a:pt x="389" y="311"/>
                          <a:pt x="389" y="311"/>
                          <a:pt x="389" y="311"/>
                        </a:cubicBezTo>
                        <a:cubicBezTo>
                          <a:pt x="389" y="312"/>
                          <a:pt x="389" y="312"/>
                          <a:pt x="389" y="312"/>
                        </a:cubicBezTo>
                        <a:cubicBezTo>
                          <a:pt x="390" y="313"/>
                          <a:pt x="390" y="313"/>
                          <a:pt x="390" y="313"/>
                        </a:cubicBezTo>
                        <a:cubicBezTo>
                          <a:pt x="390" y="313"/>
                          <a:pt x="390" y="313"/>
                          <a:pt x="390" y="313"/>
                        </a:cubicBezTo>
                        <a:cubicBezTo>
                          <a:pt x="390" y="313"/>
                          <a:pt x="390" y="313"/>
                          <a:pt x="390" y="313"/>
                        </a:cubicBezTo>
                        <a:cubicBezTo>
                          <a:pt x="392" y="312"/>
                          <a:pt x="392" y="312"/>
                          <a:pt x="392" y="312"/>
                        </a:cubicBezTo>
                        <a:cubicBezTo>
                          <a:pt x="393" y="312"/>
                          <a:pt x="393" y="312"/>
                          <a:pt x="393" y="312"/>
                        </a:cubicBezTo>
                        <a:cubicBezTo>
                          <a:pt x="394" y="312"/>
                          <a:pt x="394" y="312"/>
                          <a:pt x="394" y="312"/>
                        </a:cubicBezTo>
                        <a:cubicBezTo>
                          <a:pt x="394" y="312"/>
                          <a:pt x="394" y="312"/>
                          <a:pt x="394" y="312"/>
                        </a:cubicBezTo>
                        <a:cubicBezTo>
                          <a:pt x="394" y="312"/>
                          <a:pt x="394" y="312"/>
                          <a:pt x="394" y="312"/>
                        </a:cubicBezTo>
                        <a:cubicBezTo>
                          <a:pt x="394" y="312"/>
                          <a:pt x="394" y="312"/>
                          <a:pt x="394" y="312"/>
                        </a:cubicBezTo>
                        <a:cubicBezTo>
                          <a:pt x="395" y="312"/>
                          <a:pt x="395" y="312"/>
                          <a:pt x="395" y="312"/>
                        </a:cubicBezTo>
                        <a:cubicBezTo>
                          <a:pt x="395" y="312"/>
                          <a:pt x="395" y="312"/>
                          <a:pt x="395" y="312"/>
                        </a:cubicBezTo>
                        <a:cubicBezTo>
                          <a:pt x="394" y="313"/>
                          <a:pt x="394" y="313"/>
                          <a:pt x="394" y="313"/>
                        </a:cubicBezTo>
                        <a:cubicBezTo>
                          <a:pt x="394" y="313"/>
                          <a:pt x="394" y="313"/>
                          <a:pt x="394" y="313"/>
                        </a:cubicBezTo>
                        <a:cubicBezTo>
                          <a:pt x="394" y="313"/>
                          <a:pt x="394" y="313"/>
                          <a:pt x="394" y="313"/>
                        </a:cubicBezTo>
                        <a:cubicBezTo>
                          <a:pt x="392" y="316"/>
                          <a:pt x="392" y="316"/>
                          <a:pt x="392" y="316"/>
                        </a:cubicBezTo>
                        <a:cubicBezTo>
                          <a:pt x="392" y="316"/>
                          <a:pt x="392" y="316"/>
                          <a:pt x="392" y="316"/>
                        </a:cubicBezTo>
                        <a:cubicBezTo>
                          <a:pt x="392" y="316"/>
                          <a:pt x="392" y="316"/>
                          <a:pt x="392" y="316"/>
                        </a:cubicBezTo>
                        <a:cubicBezTo>
                          <a:pt x="392" y="316"/>
                          <a:pt x="392" y="316"/>
                          <a:pt x="392" y="316"/>
                        </a:cubicBezTo>
                        <a:cubicBezTo>
                          <a:pt x="391" y="317"/>
                          <a:pt x="391" y="317"/>
                          <a:pt x="391" y="317"/>
                        </a:cubicBezTo>
                        <a:cubicBezTo>
                          <a:pt x="390" y="318"/>
                          <a:pt x="390" y="318"/>
                          <a:pt x="390" y="318"/>
                        </a:cubicBezTo>
                        <a:cubicBezTo>
                          <a:pt x="391" y="318"/>
                          <a:pt x="391" y="318"/>
                          <a:pt x="391" y="318"/>
                        </a:cubicBezTo>
                        <a:cubicBezTo>
                          <a:pt x="393" y="318"/>
                          <a:pt x="393" y="318"/>
                          <a:pt x="393" y="318"/>
                        </a:cubicBezTo>
                        <a:cubicBezTo>
                          <a:pt x="392" y="319"/>
                          <a:pt x="392" y="319"/>
                          <a:pt x="392" y="319"/>
                        </a:cubicBezTo>
                        <a:cubicBezTo>
                          <a:pt x="392" y="319"/>
                          <a:pt x="392" y="319"/>
                          <a:pt x="392" y="319"/>
                        </a:cubicBezTo>
                        <a:cubicBezTo>
                          <a:pt x="393" y="320"/>
                          <a:pt x="393" y="320"/>
                          <a:pt x="393" y="320"/>
                        </a:cubicBezTo>
                        <a:cubicBezTo>
                          <a:pt x="393" y="320"/>
                          <a:pt x="393" y="320"/>
                          <a:pt x="393" y="320"/>
                        </a:cubicBezTo>
                        <a:cubicBezTo>
                          <a:pt x="393" y="321"/>
                          <a:pt x="393" y="321"/>
                          <a:pt x="393" y="321"/>
                        </a:cubicBezTo>
                        <a:cubicBezTo>
                          <a:pt x="393" y="323"/>
                          <a:pt x="393" y="323"/>
                          <a:pt x="393" y="323"/>
                        </a:cubicBezTo>
                        <a:cubicBezTo>
                          <a:pt x="393" y="323"/>
                          <a:pt x="393" y="323"/>
                          <a:pt x="393" y="323"/>
                        </a:cubicBezTo>
                        <a:cubicBezTo>
                          <a:pt x="393" y="323"/>
                          <a:pt x="393" y="323"/>
                          <a:pt x="393" y="323"/>
                        </a:cubicBezTo>
                        <a:cubicBezTo>
                          <a:pt x="394" y="324"/>
                          <a:pt x="394" y="324"/>
                          <a:pt x="394" y="324"/>
                        </a:cubicBezTo>
                        <a:cubicBezTo>
                          <a:pt x="394" y="325"/>
                          <a:pt x="394" y="325"/>
                          <a:pt x="394" y="325"/>
                        </a:cubicBezTo>
                        <a:cubicBezTo>
                          <a:pt x="395" y="326"/>
                          <a:pt x="395" y="326"/>
                          <a:pt x="395" y="326"/>
                        </a:cubicBezTo>
                        <a:cubicBezTo>
                          <a:pt x="395" y="326"/>
                          <a:pt x="395" y="326"/>
                          <a:pt x="395" y="326"/>
                        </a:cubicBezTo>
                        <a:cubicBezTo>
                          <a:pt x="396" y="326"/>
                          <a:pt x="396" y="326"/>
                          <a:pt x="396" y="326"/>
                        </a:cubicBezTo>
                        <a:cubicBezTo>
                          <a:pt x="396" y="326"/>
                          <a:pt x="396" y="326"/>
                          <a:pt x="396" y="326"/>
                        </a:cubicBezTo>
                        <a:cubicBezTo>
                          <a:pt x="397" y="326"/>
                          <a:pt x="397" y="326"/>
                          <a:pt x="397" y="326"/>
                        </a:cubicBezTo>
                        <a:cubicBezTo>
                          <a:pt x="397" y="326"/>
                          <a:pt x="397" y="326"/>
                          <a:pt x="397" y="326"/>
                        </a:cubicBezTo>
                        <a:cubicBezTo>
                          <a:pt x="398" y="326"/>
                          <a:pt x="398" y="326"/>
                          <a:pt x="398" y="326"/>
                        </a:cubicBezTo>
                        <a:cubicBezTo>
                          <a:pt x="398" y="326"/>
                          <a:pt x="398" y="326"/>
                          <a:pt x="398" y="326"/>
                        </a:cubicBezTo>
                        <a:cubicBezTo>
                          <a:pt x="397" y="327"/>
                          <a:pt x="397" y="327"/>
                          <a:pt x="397" y="327"/>
                        </a:cubicBezTo>
                        <a:cubicBezTo>
                          <a:pt x="396" y="327"/>
                          <a:pt x="396" y="327"/>
                          <a:pt x="396" y="327"/>
                        </a:cubicBezTo>
                        <a:cubicBezTo>
                          <a:pt x="397" y="327"/>
                          <a:pt x="397" y="327"/>
                          <a:pt x="397" y="327"/>
                        </a:cubicBezTo>
                        <a:cubicBezTo>
                          <a:pt x="398" y="329"/>
                          <a:pt x="398" y="329"/>
                          <a:pt x="398" y="329"/>
                        </a:cubicBezTo>
                        <a:cubicBezTo>
                          <a:pt x="398" y="329"/>
                          <a:pt x="398" y="329"/>
                          <a:pt x="398" y="329"/>
                        </a:cubicBezTo>
                        <a:cubicBezTo>
                          <a:pt x="399" y="329"/>
                          <a:pt x="399" y="329"/>
                          <a:pt x="399" y="329"/>
                        </a:cubicBezTo>
                        <a:cubicBezTo>
                          <a:pt x="400" y="329"/>
                          <a:pt x="400" y="329"/>
                          <a:pt x="400" y="329"/>
                        </a:cubicBezTo>
                        <a:cubicBezTo>
                          <a:pt x="401" y="329"/>
                          <a:pt x="401" y="329"/>
                          <a:pt x="401" y="329"/>
                        </a:cubicBezTo>
                        <a:cubicBezTo>
                          <a:pt x="402" y="329"/>
                          <a:pt x="402" y="329"/>
                          <a:pt x="402" y="329"/>
                        </a:cubicBezTo>
                        <a:cubicBezTo>
                          <a:pt x="402" y="329"/>
                          <a:pt x="402" y="329"/>
                          <a:pt x="402" y="329"/>
                        </a:cubicBezTo>
                        <a:cubicBezTo>
                          <a:pt x="402" y="329"/>
                          <a:pt x="402" y="329"/>
                          <a:pt x="402" y="329"/>
                        </a:cubicBezTo>
                        <a:cubicBezTo>
                          <a:pt x="404" y="329"/>
                          <a:pt x="404" y="329"/>
                          <a:pt x="404" y="329"/>
                        </a:cubicBezTo>
                        <a:cubicBezTo>
                          <a:pt x="404" y="330"/>
                          <a:pt x="404" y="330"/>
                          <a:pt x="404" y="330"/>
                        </a:cubicBezTo>
                        <a:cubicBezTo>
                          <a:pt x="404" y="330"/>
                          <a:pt x="404" y="330"/>
                          <a:pt x="404" y="330"/>
                        </a:cubicBezTo>
                        <a:cubicBezTo>
                          <a:pt x="404" y="330"/>
                          <a:pt x="404" y="330"/>
                          <a:pt x="404" y="330"/>
                        </a:cubicBezTo>
                        <a:cubicBezTo>
                          <a:pt x="406" y="331"/>
                          <a:pt x="406" y="331"/>
                          <a:pt x="406" y="331"/>
                        </a:cubicBezTo>
                        <a:cubicBezTo>
                          <a:pt x="407" y="331"/>
                          <a:pt x="407" y="331"/>
                          <a:pt x="407" y="331"/>
                        </a:cubicBezTo>
                        <a:cubicBezTo>
                          <a:pt x="407" y="330"/>
                          <a:pt x="407" y="330"/>
                          <a:pt x="407" y="330"/>
                        </a:cubicBezTo>
                        <a:cubicBezTo>
                          <a:pt x="407" y="330"/>
                          <a:pt x="407" y="330"/>
                          <a:pt x="407" y="330"/>
                        </a:cubicBezTo>
                        <a:cubicBezTo>
                          <a:pt x="408" y="329"/>
                          <a:pt x="408" y="329"/>
                          <a:pt x="408" y="329"/>
                        </a:cubicBezTo>
                        <a:cubicBezTo>
                          <a:pt x="408" y="329"/>
                          <a:pt x="408" y="329"/>
                          <a:pt x="408" y="329"/>
                        </a:cubicBezTo>
                        <a:cubicBezTo>
                          <a:pt x="408" y="329"/>
                          <a:pt x="408" y="329"/>
                          <a:pt x="408" y="329"/>
                        </a:cubicBezTo>
                        <a:cubicBezTo>
                          <a:pt x="408" y="330"/>
                          <a:pt x="408" y="330"/>
                          <a:pt x="408" y="330"/>
                        </a:cubicBezTo>
                        <a:cubicBezTo>
                          <a:pt x="408" y="330"/>
                          <a:pt x="408" y="330"/>
                          <a:pt x="408" y="330"/>
                        </a:cubicBezTo>
                        <a:cubicBezTo>
                          <a:pt x="410" y="330"/>
                          <a:pt x="410" y="330"/>
                          <a:pt x="410" y="330"/>
                        </a:cubicBezTo>
                        <a:cubicBezTo>
                          <a:pt x="412" y="331"/>
                          <a:pt x="412" y="331"/>
                          <a:pt x="412" y="331"/>
                        </a:cubicBezTo>
                        <a:cubicBezTo>
                          <a:pt x="411" y="331"/>
                          <a:pt x="411" y="331"/>
                          <a:pt x="411" y="331"/>
                        </a:cubicBezTo>
                        <a:cubicBezTo>
                          <a:pt x="411" y="332"/>
                          <a:pt x="411" y="332"/>
                          <a:pt x="411" y="332"/>
                        </a:cubicBezTo>
                        <a:cubicBezTo>
                          <a:pt x="409" y="332"/>
                          <a:pt x="409" y="332"/>
                          <a:pt x="409" y="332"/>
                        </a:cubicBezTo>
                        <a:cubicBezTo>
                          <a:pt x="411" y="332"/>
                          <a:pt x="411" y="332"/>
                          <a:pt x="411" y="332"/>
                        </a:cubicBezTo>
                        <a:cubicBezTo>
                          <a:pt x="411" y="333"/>
                          <a:pt x="411" y="333"/>
                          <a:pt x="411" y="333"/>
                        </a:cubicBezTo>
                        <a:cubicBezTo>
                          <a:pt x="411" y="333"/>
                          <a:pt x="411" y="333"/>
                          <a:pt x="411" y="333"/>
                        </a:cubicBezTo>
                        <a:cubicBezTo>
                          <a:pt x="409" y="334"/>
                          <a:pt x="409" y="334"/>
                          <a:pt x="409" y="334"/>
                        </a:cubicBezTo>
                        <a:cubicBezTo>
                          <a:pt x="406" y="335"/>
                          <a:pt x="406" y="335"/>
                          <a:pt x="406" y="335"/>
                        </a:cubicBezTo>
                        <a:cubicBezTo>
                          <a:pt x="405" y="335"/>
                          <a:pt x="405" y="335"/>
                          <a:pt x="405" y="335"/>
                        </a:cubicBezTo>
                        <a:cubicBezTo>
                          <a:pt x="403" y="336"/>
                          <a:pt x="403" y="336"/>
                          <a:pt x="403" y="336"/>
                        </a:cubicBezTo>
                        <a:cubicBezTo>
                          <a:pt x="401" y="336"/>
                          <a:pt x="401" y="336"/>
                          <a:pt x="401" y="336"/>
                        </a:cubicBezTo>
                        <a:cubicBezTo>
                          <a:pt x="401" y="336"/>
                          <a:pt x="401" y="336"/>
                          <a:pt x="401" y="336"/>
                        </a:cubicBezTo>
                        <a:cubicBezTo>
                          <a:pt x="401" y="336"/>
                          <a:pt x="401" y="336"/>
                          <a:pt x="401" y="336"/>
                        </a:cubicBezTo>
                        <a:cubicBezTo>
                          <a:pt x="399" y="337"/>
                          <a:pt x="399" y="337"/>
                          <a:pt x="399" y="337"/>
                        </a:cubicBezTo>
                        <a:cubicBezTo>
                          <a:pt x="398" y="337"/>
                          <a:pt x="398" y="337"/>
                          <a:pt x="398" y="337"/>
                        </a:cubicBezTo>
                        <a:cubicBezTo>
                          <a:pt x="397" y="337"/>
                          <a:pt x="397" y="337"/>
                          <a:pt x="397" y="337"/>
                        </a:cubicBezTo>
                        <a:cubicBezTo>
                          <a:pt x="397" y="338"/>
                          <a:pt x="397" y="338"/>
                          <a:pt x="397" y="338"/>
                        </a:cubicBezTo>
                        <a:cubicBezTo>
                          <a:pt x="397" y="338"/>
                          <a:pt x="397" y="338"/>
                          <a:pt x="397" y="338"/>
                        </a:cubicBezTo>
                        <a:cubicBezTo>
                          <a:pt x="396" y="337"/>
                          <a:pt x="396" y="337"/>
                          <a:pt x="396" y="337"/>
                        </a:cubicBezTo>
                        <a:cubicBezTo>
                          <a:pt x="396" y="336"/>
                          <a:pt x="396" y="336"/>
                          <a:pt x="396" y="336"/>
                        </a:cubicBezTo>
                        <a:cubicBezTo>
                          <a:pt x="396" y="336"/>
                          <a:pt x="396" y="336"/>
                          <a:pt x="396" y="336"/>
                        </a:cubicBezTo>
                        <a:cubicBezTo>
                          <a:pt x="395" y="336"/>
                          <a:pt x="395" y="336"/>
                          <a:pt x="395" y="336"/>
                        </a:cubicBezTo>
                        <a:cubicBezTo>
                          <a:pt x="395" y="336"/>
                          <a:pt x="395" y="336"/>
                          <a:pt x="395" y="336"/>
                        </a:cubicBezTo>
                        <a:cubicBezTo>
                          <a:pt x="395" y="337"/>
                          <a:pt x="395" y="337"/>
                          <a:pt x="395" y="337"/>
                        </a:cubicBezTo>
                        <a:cubicBezTo>
                          <a:pt x="395" y="337"/>
                          <a:pt x="395" y="337"/>
                          <a:pt x="395" y="337"/>
                        </a:cubicBezTo>
                        <a:cubicBezTo>
                          <a:pt x="394" y="337"/>
                          <a:pt x="394" y="337"/>
                          <a:pt x="394" y="337"/>
                        </a:cubicBezTo>
                        <a:cubicBezTo>
                          <a:pt x="394" y="337"/>
                          <a:pt x="394" y="337"/>
                          <a:pt x="394" y="337"/>
                        </a:cubicBezTo>
                        <a:cubicBezTo>
                          <a:pt x="394" y="337"/>
                          <a:pt x="394" y="337"/>
                          <a:pt x="394" y="337"/>
                        </a:cubicBezTo>
                        <a:cubicBezTo>
                          <a:pt x="393" y="339"/>
                          <a:pt x="393" y="339"/>
                          <a:pt x="393" y="339"/>
                        </a:cubicBezTo>
                        <a:cubicBezTo>
                          <a:pt x="393" y="339"/>
                          <a:pt x="393" y="339"/>
                          <a:pt x="393" y="339"/>
                        </a:cubicBezTo>
                        <a:cubicBezTo>
                          <a:pt x="393" y="339"/>
                          <a:pt x="393" y="339"/>
                          <a:pt x="393" y="339"/>
                        </a:cubicBezTo>
                        <a:cubicBezTo>
                          <a:pt x="393" y="339"/>
                          <a:pt x="393" y="339"/>
                          <a:pt x="393" y="339"/>
                        </a:cubicBezTo>
                        <a:cubicBezTo>
                          <a:pt x="391" y="341"/>
                          <a:pt x="391" y="341"/>
                          <a:pt x="391" y="341"/>
                        </a:cubicBezTo>
                        <a:cubicBezTo>
                          <a:pt x="390" y="343"/>
                          <a:pt x="390" y="343"/>
                          <a:pt x="390" y="343"/>
                        </a:cubicBezTo>
                        <a:cubicBezTo>
                          <a:pt x="389" y="343"/>
                          <a:pt x="389" y="343"/>
                          <a:pt x="389" y="343"/>
                        </a:cubicBezTo>
                        <a:cubicBezTo>
                          <a:pt x="389" y="343"/>
                          <a:pt x="389" y="343"/>
                          <a:pt x="389" y="343"/>
                        </a:cubicBezTo>
                        <a:cubicBezTo>
                          <a:pt x="389" y="343"/>
                          <a:pt x="389" y="343"/>
                          <a:pt x="389" y="343"/>
                        </a:cubicBezTo>
                        <a:cubicBezTo>
                          <a:pt x="387" y="344"/>
                          <a:pt x="387" y="344"/>
                          <a:pt x="387" y="344"/>
                        </a:cubicBezTo>
                        <a:cubicBezTo>
                          <a:pt x="387" y="344"/>
                          <a:pt x="387" y="344"/>
                          <a:pt x="387" y="344"/>
                        </a:cubicBezTo>
                        <a:cubicBezTo>
                          <a:pt x="387" y="344"/>
                          <a:pt x="387" y="344"/>
                          <a:pt x="387" y="344"/>
                        </a:cubicBezTo>
                        <a:cubicBezTo>
                          <a:pt x="386" y="344"/>
                          <a:pt x="386" y="344"/>
                          <a:pt x="386" y="344"/>
                        </a:cubicBezTo>
                        <a:cubicBezTo>
                          <a:pt x="386" y="344"/>
                          <a:pt x="386" y="344"/>
                          <a:pt x="386" y="344"/>
                        </a:cubicBezTo>
                        <a:cubicBezTo>
                          <a:pt x="386" y="345"/>
                          <a:pt x="386" y="345"/>
                          <a:pt x="386" y="345"/>
                        </a:cubicBezTo>
                        <a:cubicBezTo>
                          <a:pt x="386" y="345"/>
                          <a:pt x="386" y="345"/>
                          <a:pt x="386" y="345"/>
                        </a:cubicBezTo>
                        <a:cubicBezTo>
                          <a:pt x="386" y="346"/>
                          <a:pt x="386" y="346"/>
                          <a:pt x="386" y="346"/>
                        </a:cubicBezTo>
                        <a:cubicBezTo>
                          <a:pt x="386" y="346"/>
                          <a:pt x="386" y="346"/>
                          <a:pt x="386" y="346"/>
                        </a:cubicBezTo>
                        <a:cubicBezTo>
                          <a:pt x="385" y="346"/>
                          <a:pt x="385" y="346"/>
                          <a:pt x="385" y="346"/>
                        </a:cubicBezTo>
                        <a:cubicBezTo>
                          <a:pt x="385" y="345"/>
                          <a:pt x="385" y="345"/>
                          <a:pt x="385" y="345"/>
                        </a:cubicBezTo>
                        <a:cubicBezTo>
                          <a:pt x="385" y="345"/>
                          <a:pt x="385" y="345"/>
                          <a:pt x="385" y="345"/>
                        </a:cubicBezTo>
                        <a:cubicBezTo>
                          <a:pt x="384" y="346"/>
                          <a:pt x="384" y="346"/>
                          <a:pt x="384" y="346"/>
                        </a:cubicBezTo>
                        <a:cubicBezTo>
                          <a:pt x="384" y="345"/>
                          <a:pt x="384" y="345"/>
                          <a:pt x="384" y="345"/>
                        </a:cubicBezTo>
                        <a:cubicBezTo>
                          <a:pt x="384" y="344"/>
                          <a:pt x="384" y="344"/>
                          <a:pt x="384" y="344"/>
                        </a:cubicBezTo>
                        <a:cubicBezTo>
                          <a:pt x="384" y="344"/>
                          <a:pt x="384" y="344"/>
                          <a:pt x="384" y="344"/>
                        </a:cubicBezTo>
                        <a:cubicBezTo>
                          <a:pt x="383" y="344"/>
                          <a:pt x="383" y="344"/>
                          <a:pt x="383" y="344"/>
                        </a:cubicBezTo>
                        <a:cubicBezTo>
                          <a:pt x="383" y="343"/>
                          <a:pt x="383" y="343"/>
                          <a:pt x="383" y="343"/>
                        </a:cubicBezTo>
                        <a:cubicBezTo>
                          <a:pt x="382" y="343"/>
                          <a:pt x="382" y="343"/>
                          <a:pt x="382" y="343"/>
                        </a:cubicBezTo>
                        <a:cubicBezTo>
                          <a:pt x="382" y="343"/>
                          <a:pt x="382" y="343"/>
                          <a:pt x="382" y="343"/>
                        </a:cubicBezTo>
                        <a:cubicBezTo>
                          <a:pt x="382" y="343"/>
                          <a:pt x="382" y="343"/>
                          <a:pt x="382" y="343"/>
                        </a:cubicBezTo>
                        <a:cubicBezTo>
                          <a:pt x="382" y="342"/>
                          <a:pt x="382" y="342"/>
                          <a:pt x="382" y="342"/>
                        </a:cubicBezTo>
                        <a:cubicBezTo>
                          <a:pt x="382" y="340"/>
                          <a:pt x="382" y="340"/>
                          <a:pt x="382" y="340"/>
                        </a:cubicBezTo>
                        <a:cubicBezTo>
                          <a:pt x="383" y="339"/>
                          <a:pt x="383" y="339"/>
                          <a:pt x="383" y="339"/>
                        </a:cubicBezTo>
                        <a:cubicBezTo>
                          <a:pt x="384" y="338"/>
                          <a:pt x="384" y="338"/>
                          <a:pt x="384" y="338"/>
                        </a:cubicBezTo>
                        <a:cubicBezTo>
                          <a:pt x="384" y="337"/>
                          <a:pt x="384" y="337"/>
                          <a:pt x="384" y="337"/>
                        </a:cubicBezTo>
                        <a:cubicBezTo>
                          <a:pt x="384" y="337"/>
                          <a:pt x="384" y="337"/>
                          <a:pt x="384" y="337"/>
                        </a:cubicBezTo>
                        <a:cubicBezTo>
                          <a:pt x="384" y="336"/>
                          <a:pt x="384" y="336"/>
                          <a:pt x="384" y="336"/>
                        </a:cubicBezTo>
                        <a:cubicBezTo>
                          <a:pt x="387" y="335"/>
                          <a:pt x="387" y="335"/>
                          <a:pt x="387" y="335"/>
                        </a:cubicBezTo>
                        <a:cubicBezTo>
                          <a:pt x="389" y="335"/>
                          <a:pt x="389" y="335"/>
                          <a:pt x="389" y="335"/>
                        </a:cubicBezTo>
                        <a:cubicBezTo>
                          <a:pt x="389" y="335"/>
                          <a:pt x="389" y="335"/>
                          <a:pt x="389" y="335"/>
                        </a:cubicBezTo>
                        <a:cubicBezTo>
                          <a:pt x="389" y="335"/>
                          <a:pt x="389" y="335"/>
                          <a:pt x="389" y="335"/>
                        </a:cubicBezTo>
                        <a:cubicBezTo>
                          <a:pt x="391" y="333"/>
                          <a:pt x="391" y="333"/>
                          <a:pt x="391" y="333"/>
                        </a:cubicBezTo>
                        <a:cubicBezTo>
                          <a:pt x="393" y="333"/>
                          <a:pt x="393" y="333"/>
                          <a:pt x="393" y="333"/>
                        </a:cubicBezTo>
                        <a:cubicBezTo>
                          <a:pt x="393" y="333"/>
                          <a:pt x="393" y="333"/>
                          <a:pt x="393" y="333"/>
                        </a:cubicBezTo>
                        <a:cubicBezTo>
                          <a:pt x="394" y="334"/>
                          <a:pt x="394" y="334"/>
                          <a:pt x="394" y="334"/>
                        </a:cubicBezTo>
                        <a:cubicBezTo>
                          <a:pt x="394" y="334"/>
                          <a:pt x="394" y="334"/>
                          <a:pt x="394" y="334"/>
                        </a:cubicBezTo>
                        <a:cubicBezTo>
                          <a:pt x="394" y="334"/>
                          <a:pt x="394" y="334"/>
                          <a:pt x="394" y="334"/>
                        </a:cubicBezTo>
                        <a:cubicBezTo>
                          <a:pt x="395" y="335"/>
                          <a:pt x="395" y="335"/>
                          <a:pt x="395" y="335"/>
                        </a:cubicBezTo>
                        <a:cubicBezTo>
                          <a:pt x="396" y="335"/>
                          <a:pt x="396" y="335"/>
                          <a:pt x="396" y="335"/>
                        </a:cubicBezTo>
                        <a:cubicBezTo>
                          <a:pt x="395" y="334"/>
                          <a:pt x="395" y="334"/>
                          <a:pt x="395" y="334"/>
                        </a:cubicBezTo>
                        <a:cubicBezTo>
                          <a:pt x="395" y="334"/>
                          <a:pt x="395" y="334"/>
                          <a:pt x="395" y="334"/>
                        </a:cubicBezTo>
                        <a:cubicBezTo>
                          <a:pt x="395" y="333"/>
                          <a:pt x="395" y="333"/>
                          <a:pt x="395" y="333"/>
                        </a:cubicBezTo>
                        <a:cubicBezTo>
                          <a:pt x="396" y="333"/>
                          <a:pt x="396" y="333"/>
                          <a:pt x="396" y="333"/>
                        </a:cubicBezTo>
                        <a:cubicBezTo>
                          <a:pt x="398" y="333"/>
                          <a:pt x="398" y="333"/>
                          <a:pt x="398" y="333"/>
                        </a:cubicBezTo>
                        <a:cubicBezTo>
                          <a:pt x="398" y="333"/>
                          <a:pt x="398" y="333"/>
                          <a:pt x="398" y="333"/>
                        </a:cubicBezTo>
                        <a:cubicBezTo>
                          <a:pt x="398" y="333"/>
                          <a:pt x="398" y="333"/>
                          <a:pt x="398" y="333"/>
                        </a:cubicBezTo>
                        <a:cubicBezTo>
                          <a:pt x="399" y="332"/>
                          <a:pt x="399" y="332"/>
                          <a:pt x="399" y="332"/>
                        </a:cubicBezTo>
                        <a:cubicBezTo>
                          <a:pt x="402" y="331"/>
                          <a:pt x="402" y="331"/>
                          <a:pt x="402" y="331"/>
                        </a:cubicBezTo>
                        <a:cubicBezTo>
                          <a:pt x="399" y="331"/>
                          <a:pt x="399" y="331"/>
                          <a:pt x="399" y="331"/>
                        </a:cubicBezTo>
                        <a:cubicBezTo>
                          <a:pt x="397" y="331"/>
                          <a:pt x="397" y="331"/>
                          <a:pt x="397" y="331"/>
                        </a:cubicBezTo>
                        <a:cubicBezTo>
                          <a:pt x="395" y="331"/>
                          <a:pt x="395" y="331"/>
                          <a:pt x="395" y="331"/>
                        </a:cubicBezTo>
                        <a:cubicBezTo>
                          <a:pt x="394" y="331"/>
                          <a:pt x="394" y="331"/>
                          <a:pt x="394" y="331"/>
                        </a:cubicBezTo>
                        <a:cubicBezTo>
                          <a:pt x="394" y="331"/>
                          <a:pt x="394" y="331"/>
                          <a:pt x="394" y="331"/>
                        </a:cubicBezTo>
                        <a:cubicBezTo>
                          <a:pt x="394" y="331"/>
                          <a:pt x="394" y="331"/>
                          <a:pt x="394" y="331"/>
                        </a:cubicBezTo>
                        <a:cubicBezTo>
                          <a:pt x="393" y="331"/>
                          <a:pt x="393" y="331"/>
                          <a:pt x="393" y="331"/>
                        </a:cubicBezTo>
                        <a:cubicBezTo>
                          <a:pt x="392" y="331"/>
                          <a:pt x="392" y="331"/>
                          <a:pt x="392" y="331"/>
                        </a:cubicBezTo>
                        <a:cubicBezTo>
                          <a:pt x="392" y="331"/>
                          <a:pt x="392" y="331"/>
                          <a:pt x="392" y="331"/>
                        </a:cubicBezTo>
                        <a:cubicBezTo>
                          <a:pt x="392" y="332"/>
                          <a:pt x="392" y="332"/>
                          <a:pt x="392" y="332"/>
                        </a:cubicBezTo>
                        <a:cubicBezTo>
                          <a:pt x="391" y="331"/>
                          <a:pt x="391" y="331"/>
                          <a:pt x="391" y="331"/>
                        </a:cubicBezTo>
                        <a:cubicBezTo>
                          <a:pt x="392" y="331"/>
                          <a:pt x="392" y="331"/>
                          <a:pt x="392" y="331"/>
                        </a:cubicBezTo>
                        <a:cubicBezTo>
                          <a:pt x="393" y="330"/>
                          <a:pt x="393" y="330"/>
                          <a:pt x="393" y="330"/>
                        </a:cubicBezTo>
                        <a:cubicBezTo>
                          <a:pt x="393" y="330"/>
                          <a:pt x="393" y="330"/>
                          <a:pt x="393" y="330"/>
                        </a:cubicBezTo>
                        <a:cubicBezTo>
                          <a:pt x="393" y="330"/>
                          <a:pt x="393" y="330"/>
                          <a:pt x="393" y="330"/>
                        </a:cubicBezTo>
                        <a:cubicBezTo>
                          <a:pt x="395" y="329"/>
                          <a:pt x="395" y="329"/>
                          <a:pt x="395" y="329"/>
                        </a:cubicBezTo>
                        <a:cubicBezTo>
                          <a:pt x="395" y="329"/>
                          <a:pt x="395" y="329"/>
                          <a:pt x="395" y="329"/>
                        </a:cubicBezTo>
                        <a:cubicBezTo>
                          <a:pt x="395" y="329"/>
                          <a:pt x="395" y="329"/>
                          <a:pt x="395" y="329"/>
                        </a:cubicBezTo>
                        <a:cubicBezTo>
                          <a:pt x="395" y="328"/>
                          <a:pt x="395" y="328"/>
                          <a:pt x="395" y="328"/>
                        </a:cubicBezTo>
                        <a:cubicBezTo>
                          <a:pt x="395" y="327"/>
                          <a:pt x="395" y="327"/>
                          <a:pt x="395" y="327"/>
                        </a:cubicBezTo>
                        <a:cubicBezTo>
                          <a:pt x="394" y="327"/>
                          <a:pt x="394" y="327"/>
                          <a:pt x="394" y="327"/>
                        </a:cubicBezTo>
                        <a:cubicBezTo>
                          <a:pt x="394" y="328"/>
                          <a:pt x="394" y="328"/>
                          <a:pt x="394" y="328"/>
                        </a:cubicBezTo>
                        <a:cubicBezTo>
                          <a:pt x="394" y="328"/>
                          <a:pt x="394" y="328"/>
                          <a:pt x="394" y="328"/>
                        </a:cubicBezTo>
                        <a:cubicBezTo>
                          <a:pt x="394" y="326"/>
                          <a:pt x="394" y="326"/>
                          <a:pt x="394" y="326"/>
                        </a:cubicBezTo>
                        <a:cubicBezTo>
                          <a:pt x="393" y="327"/>
                          <a:pt x="393" y="327"/>
                          <a:pt x="393" y="327"/>
                        </a:cubicBezTo>
                        <a:cubicBezTo>
                          <a:pt x="392" y="329"/>
                          <a:pt x="392" y="329"/>
                          <a:pt x="392" y="329"/>
                        </a:cubicBezTo>
                        <a:cubicBezTo>
                          <a:pt x="391" y="329"/>
                          <a:pt x="391" y="329"/>
                          <a:pt x="391" y="329"/>
                        </a:cubicBezTo>
                        <a:cubicBezTo>
                          <a:pt x="391" y="329"/>
                          <a:pt x="391" y="329"/>
                          <a:pt x="391" y="329"/>
                        </a:cubicBezTo>
                        <a:cubicBezTo>
                          <a:pt x="391" y="329"/>
                          <a:pt x="391" y="329"/>
                          <a:pt x="391" y="329"/>
                        </a:cubicBezTo>
                        <a:cubicBezTo>
                          <a:pt x="389" y="331"/>
                          <a:pt x="389" y="331"/>
                          <a:pt x="389" y="331"/>
                        </a:cubicBezTo>
                        <a:cubicBezTo>
                          <a:pt x="388" y="331"/>
                          <a:pt x="388" y="331"/>
                          <a:pt x="388" y="331"/>
                        </a:cubicBezTo>
                        <a:cubicBezTo>
                          <a:pt x="388" y="331"/>
                          <a:pt x="388" y="331"/>
                          <a:pt x="388" y="331"/>
                        </a:cubicBezTo>
                        <a:cubicBezTo>
                          <a:pt x="388" y="331"/>
                          <a:pt x="388" y="331"/>
                          <a:pt x="388" y="331"/>
                        </a:cubicBezTo>
                        <a:cubicBezTo>
                          <a:pt x="387" y="332"/>
                          <a:pt x="387" y="332"/>
                          <a:pt x="387" y="332"/>
                        </a:cubicBezTo>
                        <a:cubicBezTo>
                          <a:pt x="385" y="332"/>
                          <a:pt x="385" y="332"/>
                          <a:pt x="385" y="332"/>
                        </a:cubicBezTo>
                        <a:cubicBezTo>
                          <a:pt x="385" y="332"/>
                          <a:pt x="385" y="332"/>
                          <a:pt x="385" y="332"/>
                        </a:cubicBezTo>
                        <a:cubicBezTo>
                          <a:pt x="385" y="331"/>
                          <a:pt x="385" y="331"/>
                          <a:pt x="385" y="331"/>
                        </a:cubicBezTo>
                        <a:cubicBezTo>
                          <a:pt x="385" y="331"/>
                          <a:pt x="385" y="331"/>
                          <a:pt x="385" y="331"/>
                        </a:cubicBezTo>
                        <a:cubicBezTo>
                          <a:pt x="385" y="331"/>
                          <a:pt x="385" y="331"/>
                          <a:pt x="385" y="331"/>
                        </a:cubicBezTo>
                        <a:cubicBezTo>
                          <a:pt x="384" y="330"/>
                          <a:pt x="384" y="330"/>
                          <a:pt x="384" y="330"/>
                        </a:cubicBezTo>
                        <a:cubicBezTo>
                          <a:pt x="383" y="331"/>
                          <a:pt x="383" y="331"/>
                          <a:pt x="383" y="331"/>
                        </a:cubicBezTo>
                        <a:cubicBezTo>
                          <a:pt x="383" y="331"/>
                          <a:pt x="383" y="331"/>
                          <a:pt x="383" y="331"/>
                        </a:cubicBezTo>
                        <a:cubicBezTo>
                          <a:pt x="383" y="331"/>
                          <a:pt x="383" y="331"/>
                          <a:pt x="383" y="331"/>
                        </a:cubicBezTo>
                        <a:cubicBezTo>
                          <a:pt x="383" y="332"/>
                          <a:pt x="383" y="332"/>
                          <a:pt x="383" y="332"/>
                        </a:cubicBezTo>
                        <a:cubicBezTo>
                          <a:pt x="382" y="333"/>
                          <a:pt x="382" y="333"/>
                          <a:pt x="382" y="333"/>
                        </a:cubicBezTo>
                        <a:cubicBezTo>
                          <a:pt x="381" y="332"/>
                          <a:pt x="381" y="332"/>
                          <a:pt x="381" y="332"/>
                        </a:cubicBezTo>
                        <a:cubicBezTo>
                          <a:pt x="381" y="332"/>
                          <a:pt x="381" y="332"/>
                          <a:pt x="381" y="332"/>
                        </a:cubicBezTo>
                        <a:cubicBezTo>
                          <a:pt x="380" y="332"/>
                          <a:pt x="380" y="332"/>
                          <a:pt x="380" y="332"/>
                        </a:cubicBezTo>
                        <a:cubicBezTo>
                          <a:pt x="380" y="333"/>
                          <a:pt x="380" y="333"/>
                          <a:pt x="380" y="333"/>
                        </a:cubicBezTo>
                        <a:cubicBezTo>
                          <a:pt x="380" y="333"/>
                          <a:pt x="380" y="333"/>
                          <a:pt x="380" y="333"/>
                        </a:cubicBezTo>
                        <a:cubicBezTo>
                          <a:pt x="380" y="332"/>
                          <a:pt x="380" y="332"/>
                          <a:pt x="380" y="332"/>
                        </a:cubicBezTo>
                        <a:cubicBezTo>
                          <a:pt x="379" y="332"/>
                          <a:pt x="379" y="332"/>
                          <a:pt x="379" y="332"/>
                        </a:cubicBezTo>
                        <a:cubicBezTo>
                          <a:pt x="379" y="332"/>
                          <a:pt x="379" y="332"/>
                          <a:pt x="379" y="332"/>
                        </a:cubicBezTo>
                        <a:cubicBezTo>
                          <a:pt x="378" y="332"/>
                          <a:pt x="378" y="332"/>
                          <a:pt x="378" y="332"/>
                        </a:cubicBezTo>
                        <a:cubicBezTo>
                          <a:pt x="376" y="332"/>
                          <a:pt x="376" y="332"/>
                          <a:pt x="376" y="332"/>
                        </a:cubicBezTo>
                        <a:cubicBezTo>
                          <a:pt x="376" y="332"/>
                          <a:pt x="376" y="332"/>
                          <a:pt x="376" y="332"/>
                        </a:cubicBezTo>
                        <a:cubicBezTo>
                          <a:pt x="376" y="331"/>
                          <a:pt x="376" y="331"/>
                          <a:pt x="376" y="331"/>
                        </a:cubicBezTo>
                        <a:cubicBezTo>
                          <a:pt x="376" y="331"/>
                          <a:pt x="376" y="331"/>
                          <a:pt x="376" y="331"/>
                        </a:cubicBezTo>
                        <a:cubicBezTo>
                          <a:pt x="376" y="331"/>
                          <a:pt x="376" y="331"/>
                          <a:pt x="376" y="331"/>
                        </a:cubicBezTo>
                        <a:cubicBezTo>
                          <a:pt x="376" y="330"/>
                          <a:pt x="376" y="330"/>
                          <a:pt x="376" y="330"/>
                        </a:cubicBezTo>
                        <a:cubicBezTo>
                          <a:pt x="376" y="329"/>
                          <a:pt x="376" y="329"/>
                          <a:pt x="376" y="329"/>
                        </a:cubicBezTo>
                        <a:cubicBezTo>
                          <a:pt x="376" y="329"/>
                          <a:pt x="376" y="329"/>
                          <a:pt x="376" y="329"/>
                        </a:cubicBezTo>
                        <a:cubicBezTo>
                          <a:pt x="376" y="329"/>
                          <a:pt x="376" y="329"/>
                          <a:pt x="376" y="329"/>
                        </a:cubicBezTo>
                        <a:cubicBezTo>
                          <a:pt x="376" y="328"/>
                          <a:pt x="376" y="328"/>
                          <a:pt x="376" y="328"/>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7" y="319"/>
                          <a:pt x="377" y="319"/>
                          <a:pt x="377" y="319"/>
                        </a:cubicBezTo>
                        <a:cubicBezTo>
                          <a:pt x="376" y="317"/>
                          <a:pt x="376" y="317"/>
                          <a:pt x="376" y="317"/>
                        </a:cubicBezTo>
                        <a:cubicBezTo>
                          <a:pt x="376" y="316"/>
                          <a:pt x="376" y="316"/>
                          <a:pt x="376" y="316"/>
                        </a:cubicBezTo>
                        <a:cubicBezTo>
                          <a:pt x="376" y="316"/>
                          <a:pt x="376" y="316"/>
                          <a:pt x="376" y="316"/>
                        </a:cubicBezTo>
                        <a:cubicBezTo>
                          <a:pt x="374" y="314"/>
                          <a:pt x="374" y="314"/>
                          <a:pt x="374" y="314"/>
                        </a:cubicBezTo>
                        <a:cubicBezTo>
                          <a:pt x="373" y="314"/>
                          <a:pt x="373" y="314"/>
                          <a:pt x="373" y="314"/>
                        </a:cubicBezTo>
                        <a:cubicBezTo>
                          <a:pt x="373" y="314"/>
                          <a:pt x="373" y="314"/>
                          <a:pt x="373" y="314"/>
                        </a:cubicBezTo>
                        <a:cubicBezTo>
                          <a:pt x="373" y="314"/>
                          <a:pt x="373" y="314"/>
                          <a:pt x="373" y="314"/>
                        </a:cubicBezTo>
                        <a:cubicBezTo>
                          <a:pt x="371" y="314"/>
                          <a:pt x="371" y="314"/>
                          <a:pt x="371" y="314"/>
                        </a:cubicBezTo>
                        <a:cubicBezTo>
                          <a:pt x="371" y="314"/>
                          <a:pt x="371" y="314"/>
                          <a:pt x="371" y="314"/>
                        </a:cubicBezTo>
                        <a:cubicBezTo>
                          <a:pt x="371" y="314"/>
                          <a:pt x="371" y="314"/>
                          <a:pt x="371" y="314"/>
                        </a:cubicBezTo>
                        <a:cubicBezTo>
                          <a:pt x="370" y="314"/>
                          <a:pt x="370" y="314"/>
                          <a:pt x="370" y="314"/>
                        </a:cubicBezTo>
                        <a:cubicBezTo>
                          <a:pt x="369" y="313"/>
                          <a:pt x="369" y="313"/>
                          <a:pt x="369" y="313"/>
                        </a:cubicBezTo>
                        <a:cubicBezTo>
                          <a:pt x="369" y="313"/>
                          <a:pt x="369" y="313"/>
                          <a:pt x="369"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6" y="314"/>
                          <a:pt x="366" y="314"/>
                          <a:pt x="366" y="314"/>
                        </a:cubicBezTo>
                        <a:cubicBezTo>
                          <a:pt x="366" y="314"/>
                          <a:pt x="366" y="314"/>
                          <a:pt x="366" y="314"/>
                        </a:cubicBezTo>
                        <a:cubicBezTo>
                          <a:pt x="366" y="314"/>
                          <a:pt x="366" y="314"/>
                          <a:pt x="366" y="314"/>
                        </a:cubicBezTo>
                        <a:cubicBezTo>
                          <a:pt x="366" y="315"/>
                          <a:pt x="366" y="315"/>
                          <a:pt x="366" y="315"/>
                        </a:cubicBezTo>
                        <a:cubicBezTo>
                          <a:pt x="364" y="318"/>
                          <a:pt x="364" y="318"/>
                          <a:pt x="364" y="318"/>
                        </a:cubicBezTo>
                        <a:cubicBezTo>
                          <a:pt x="363" y="319"/>
                          <a:pt x="363" y="319"/>
                          <a:pt x="363" y="319"/>
                        </a:cubicBezTo>
                        <a:cubicBezTo>
                          <a:pt x="363" y="319"/>
                          <a:pt x="363" y="319"/>
                          <a:pt x="363" y="319"/>
                        </a:cubicBezTo>
                        <a:cubicBezTo>
                          <a:pt x="363" y="319"/>
                          <a:pt x="363" y="319"/>
                          <a:pt x="363" y="319"/>
                        </a:cubicBezTo>
                        <a:cubicBezTo>
                          <a:pt x="363" y="320"/>
                          <a:pt x="363" y="320"/>
                          <a:pt x="363" y="320"/>
                        </a:cubicBezTo>
                        <a:cubicBezTo>
                          <a:pt x="361" y="321"/>
                          <a:pt x="361" y="321"/>
                          <a:pt x="361" y="321"/>
                        </a:cubicBezTo>
                        <a:cubicBezTo>
                          <a:pt x="361" y="321"/>
                          <a:pt x="361" y="321"/>
                          <a:pt x="361" y="321"/>
                        </a:cubicBezTo>
                        <a:cubicBezTo>
                          <a:pt x="361" y="321"/>
                          <a:pt x="361" y="321"/>
                          <a:pt x="361" y="321"/>
                        </a:cubicBezTo>
                        <a:cubicBezTo>
                          <a:pt x="361" y="323"/>
                          <a:pt x="361" y="323"/>
                          <a:pt x="361" y="323"/>
                        </a:cubicBezTo>
                        <a:cubicBezTo>
                          <a:pt x="360" y="324"/>
                          <a:pt x="360" y="324"/>
                          <a:pt x="360" y="324"/>
                        </a:cubicBezTo>
                        <a:cubicBezTo>
                          <a:pt x="359" y="326"/>
                          <a:pt x="359" y="326"/>
                          <a:pt x="359" y="326"/>
                        </a:cubicBezTo>
                        <a:cubicBezTo>
                          <a:pt x="358" y="326"/>
                          <a:pt x="358" y="326"/>
                          <a:pt x="358" y="326"/>
                        </a:cubicBezTo>
                        <a:cubicBezTo>
                          <a:pt x="358" y="326"/>
                          <a:pt x="358" y="326"/>
                          <a:pt x="358" y="326"/>
                        </a:cubicBezTo>
                        <a:cubicBezTo>
                          <a:pt x="358" y="326"/>
                          <a:pt x="358" y="326"/>
                          <a:pt x="358" y="326"/>
                        </a:cubicBezTo>
                        <a:cubicBezTo>
                          <a:pt x="356" y="328"/>
                          <a:pt x="356" y="328"/>
                          <a:pt x="356" y="328"/>
                        </a:cubicBezTo>
                        <a:cubicBezTo>
                          <a:pt x="356" y="328"/>
                          <a:pt x="356" y="328"/>
                          <a:pt x="356" y="328"/>
                        </a:cubicBezTo>
                        <a:cubicBezTo>
                          <a:pt x="356" y="328"/>
                          <a:pt x="356" y="328"/>
                          <a:pt x="356" y="328"/>
                        </a:cubicBezTo>
                        <a:cubicBezTo>
                          <a:pt x="356" y="329"/>
                          <a:pt x="356" y="329"/>
                          <a:pt x="356" y="329"/>
                        </a:cubicBezTo>
                        <a:cubicBezTo>
                          <a:pt x="355" y="329"/>
                          <a:pt x="355" y="329"/>
                          <a:pt x="355" y="329"/>
                        </a:cubicBezTo>
                        <a:cubicBezTo>
                          <a:pt x="354" y="329"/>
                          <a:pt x="354" y="329"/>
                          <a:pt x="354" y="329"/>
                        </a:cubicBezTo>
                        <a:cubicBezTo>
                          <a:pt x="354" y="329"/>
                          <a:pt x="354" y="329"/>
                          <a:pt x="354" y="329"/>
                        </a:cubicBezTo>
                        <a:cubicBezTo>
                          <a:pt x="354" y="329"/>
                          <a:pt x="354" y="329"/>
                          <a:pt x="354" y="329"/>
                        </a:cubicBezTo>
                        <a:cubicBezTo>
                          <a:pt x="353" y="329"/>
                          <a:pt x="353" y="329"/>
                          <a:pt x="353" y="329"/>
                        </a:cubicBezTo>
                        <a:cubicBezTo>
                          <a:pt x="353" y="329"/>
                          <a:pt x="353" y="329"/>
                          <a:pt x="353" y="329"/>
                        </a:cubicBezTo>
                        <a:cubicBezTo>
                          <a:pt x="353" y="329"/>
                          <a:pt x="353" y="329"/>
                          <a:pt x="353" y="329"/>
                        </a:cubicBezTo>
                        <a:cubicBezTo>
                          <a:pt x="353" y="330"/>
                          <a:pt x="353" y="330"/>
                          <a:pt x="353" y="330"/>
                        </a:cubicBezTo>
                        <a:cubicBezTo>
                          <a:pt x="352" y="330"/>
                          <a:pt x="352" y="330"/>
                          <a:pt x="352" y="330"/>
                        </a:cubicBezTo>
                        <a:cubicBezTo>
                          <a:pt x="352" y="330"/>
                          <a:pt x="352" y="330"/>
                          <a:pt x="352" y="330"/>
                        </a:cubicBezTo>
                        <a:cubicBezTo>
                          <a:pt x="352" y="330"/>
                          <a:pt x="352" y="330"/>
                          <a:pt x="352" y="330"/>
                        </a:cubicBezTo>
                        <a:cubicBezTo>
                          <a:pt x="351" y="331"/>
                          <a:pt x="351" y="331"/>
                          <a:pt x="351" y="331"/>
                        </a:cubicBezTo>
                        <a:cubicBezTo>
                          <a:pt x="335" y="331"/>
                          <a:pt x="335" y="331"/>
                          <a:pt x="335" y="331"/>
                        </a:cubicBezTo>
                        <a:cubicBezTo>
                          <a:pt x="336" y="331"/>
                          <a:pt x="336" y="331"/>
                          <a:pt x="336" y="331"/>
                        </a:cubicBezTo>
                        <a:cubicBezTo>
                          <a:pt x="337" y="331"/>
                          <a:pt x="337" y="331"/>
                          <a:pt x="337" y="331"/>
                        </a:cubicBezTo>
                        <a:cubicBezTo>
                          <a:pt x="337" y="331"/>
                          <a:pt x="337" y="331"/>
                          <a:pt x="337" y="331"/>
                        </a:cubicBezTo>
                        <a:cubicBezTo>
                          <a:pt x="338" y="330"/>
                          <a:pt x="338" y="330"/>
                          <a:pt x="338" y="330"/>
                        </a:cubicBezTo>
                        <a:cubicBezTo>
                          <a:pt x="338" y="330"/>
                          <a:pt x="338" y="330"/>
                          <a:pt x="338" y="330"/>
                        </a:cubicBezTo>
                        <a:cubicBezTo>
                          <a:pt x="339" y="329"/>
                          <a:pt x="339" y="329"/>
                          <a:pt x="339" y="329"/>
                        </a:cubicBezTo>
                        <a:cubicBezTo>
                          <a:pt x="340" y="328"/>
                          <a:pt x="340" y="328"/>
                          <a:pt x="340" y="328"/>
                        </a:cubicBezTo>
                        <a:cubicBezTo>
                          <a:pt x="340" y="328"/>
                          <a:pt x="340" y="328"/>
                          <a:pt x="340" y="328"/>
                        </a:cubicBezTo>
                        <a:cubicBezTo>
                          <a:pt x="340" y="328"/>
                          <a:pt x="340" y="328"/>
                          <a:pt x="340" y="328"/>
                        </a:cubicBezTo>
                        <a:cubicBezTo>
                          <a:pt x="341" y="327"/>
                          <a:pt x="341" y="327"/>
                          <a:pt x="341" y="327"/>
                        </a:cubicBezTo>
                        <a:cubicBezTo>
                          <a:pt x="341" y="327"/>
                          <a:pt x="341" y="327"/>
                          <a:pt x="341" y="327"/>
                        </a:cubicBezTo>
                        <a:cubicBezTo>
                          <a:pt x="342" y="327"/>
                          <a:pt x="342" y="327"/>
                          <a:pt x="342" y="327"/>
                        </a:cubicBezTo>
                        <a:cubicBezTo>
                          <a:pt x="342" y="327"/>
                          <a:pt x="342" y="327"/>
                          <a:pt x="342" y="327"/>
                        </a:cubicBezTo>
                        <a:cubicBezTo>
                          <a:pt x="342" y="326"/>
                          <a:pt x="342" y="326"/>
                          <a:pt x="342" y="326"/>
                        </a:cubicBezTo>
                        <a:cubicBezTo>
                          <a:pt x="342" y="325"/>
                          <a:pt x="342" y="325"/>
                          <a:pt x="342" y="325"/>
                        </a:cubicBezTo>
                        <a:cubicBezTo>
                          <a:pt x="343" y="325"/>
                          <a:pt x="343" y="325"/>
                          <a:pt x="343" y="325"/>
                        </a:cubicBezTo>
                        <a:cubicBezTo>
                          <a:pt x="344" y="324"/>
                          <a:pt x="344" y="324"/>
                          <a:pt x="344" y="324"/>
                        </a:cubicBezTo>
                        <a:cubicBezTo>
                          <a:pt x="344" y="324"/>
                          <a:pt x="344" y="324"/>
                          <a:pt x="344" y="324"/>
                        </a:cubicBezTo>
                        <a:cubicBezTo>
                          <a:pt x="344" y="324"/>
                          <a:pt x="344" y="324"/>
                          <a:pt x="344" y="324"/>
                        </a:cubicBezTo>
                        <a:cubicBezTo>
                          <a:pt x="345" y="323"/>
                          <a:pt x="345" y="323"/>
                          <a:pt x="345" y="323"/>
                        </a:cubicBezTo>
                        <a:cubicBezTo>
                          <a:pt x="346" y="323"/>
                          <a:pt x="346" y="323"/>
                          <a:pt x="346" y="323"/>
                        </a:cubicBezTo>
                        <a:cubicBezTo>
                          <a:pt x="346" y="322"/>
                          <a:pt x="346" y="322"/>
                          <a:pt x="346" y="322"/>
                        </a:cubicBezTo>
                        <a:cubicBezTo>
                          <a:pt x="347" y="322"/>
                          <a:pt x="347" y="322"/>
                          <a:pt x="347" y="322"/>
                        </a:cubicBezTo>
                        <a:cubicBezTo>
                          <a:pt x="347" y="322"/>
                          <a:pt x="347" y="322"/>
                          <a:pt x="347" y="322"/>
                        </a:cubicBezTo>
                        <a:cubicBezTo>
                          <a:pt x="348" y="321"/>
                          <a:pt x="348" y="321"/>
                          <a:pt x="348" y="321"/>
                        </a:cubicBezTo>
                        <a:cubicBezTo>
                          <a:pt x="348" y="320"/>
                          <a:pt x="348" y="320"/>
                          <a:pt x="348" y="320"/>
                        </a:cubicBezTo>
                        <a:cubicBezTo>
                          <a:pt x="346" y="321"/>
                          <a:pt x="346" y="321"/>
                          <a:pt x="346" y="321"/>
                        </a:cubicBezTo>
                        <a:cubicBezTo>
                          <a:pt x="346" y="321"/>
                          <a:pt x="346" y="321"/>
                          <a:pt x="346" y="321"/>
                        </a:cubicBezTo>
                        <a:cubicBezTo>
                          <a:pt x="346" y="321"/>
                          <a:pt x="346" y="321"/>
                          <a:pt x="346" y="321"/>
                        </a:cubicBezTo>
                        <a:cubicBezTo>
                          <a:pt x="346" y="321"/>
                          <a:pt x="346" y="321"/>
                          <a:pt x="346" y="321"/>
                        </a:cubicBezTo>
                        <a:cubicBezTo>
                          <a:pt x="345" y="321"/>
                          <a:pt x="345" y="321"/>
                          <a:pt x="345" y="321"/>
                        </a:cubicBezTo>
                        <a:cubicBezTo>
                          <a:pt x="345" y="321"/>
                          <a:pt x="345" y="321"/>
                          <a:pt x="345" y="321"/>
                        </a:cubicBezTo>
                        <a:cubicBezTo>
                          <a:pt x="345" y="321"/>
                          <a:pt x="345" y="321"/>
                          <a:pt x="345" y="321"/>
                        </a:cubicBezTo>
                        <a:cubicBezTo>
                          <a:pt x="344" y="322"/>
                          <a:pt x="344" y="322"/>
                          <a:pt x="344" y="322"/>
                        </a:cubicBezTo>
                        <a:cubicBezTo>
                          <a:pt x="344" y="322"/>
                          <a:pt x="344" y="322"/>
                          <a:pt x="344" y="322"/>
                        </a:cubicBezTo>
                        <a:cubicBezTo>
                          <a:pt x="343" y="322"/>
                          <a:pt x="343" y="322"/>
                          <a:pt x="343" y="322"/>
                        </a:cubicBezTo>
                        <a:cubicBezTo>
                          <a:pt x="343" y="323"/>
                          <a:pt x="343" y="323"/>
                          <a:pt x="343" y="323"/>
                        </a:cubicBezTo>
                        <a:cubicBezTo>
                          <a:pt x="342" y="324"/>
                          <a:pt x="342" y="324"/>
                          <a:pt x="342" y="324"/>
                        </a:cubicBezTo>
                        <a:cubicBezTo>
                          <a:pt x="342" y="324"/>
                          <a:pt x="342" y="324"/>
                          <a:pt x="342" y="324"/>
                        </a:cubicBezTo>
                        <a:cubicBezTo>
                          <a:pt x="342" y="325"/>
                          <a:pt x="342" y="325"/>
                          <a:pt x="342" y="325"/>
                        </a:cubicBezTo>
                        <a:cubicBezTo>
                          <a:pt x="341" y="326"/>
                          <a:pt x="341" y="326"/>
                          <a:pt x="341" y="326"/>
                        </a:cubicBezTo>
                        <a:cubicBezTo>
                          <a:pt x="339" y="328"/>
                          <a:pt x="339" y="328"/>
                          <a:pt x="339" y="328"/>
                        </a:cubicBezTo>
                        <a:cubicBezTo>
                          <a:pt x="338" y="328"/>
                          <a:pt x="338" y="328"/>
                          <a:pt x="338" y="328"/>
                        </a:cubicBezTo>
                        <a:cubicBezTo>
                          <a:pt x="337" y="328"/>
                          <a:pt x="337" y="328"/>
                          <a:pt x="337" y="328"/>
                        </a:cubicBezTo>
                        <a:cubicBezTo>
                          <a:pt x="337" y="328"/>
                          <a:pt x="337" y="328"/>
                          <a:pt x="337" y="328"/>
                        </a:cubicBezTo>
                        <a:cubicBezTo>
                          <a:pt x="336" y="328"/>
                          <a:pt x="336" y="328"/>
                          <a:pt x="336" y="328"/>
                        </a:cubicBezTo>
                        <a:cubicBezTo>
                          <a:pt x="336" y="329"/>
                          <a:pt x="336" y="329"/>
                          <a:pt x="336" y="329"/>
                        </a:cubicBezTo>
                        <a:cubicBezTo>
                          <a:pt x="335" y="329"/>
                          <a:pt x="335" y="329"/>
                          <a:pt x="335" y="329"/>
                        </a:cubicBezTo>
                        <a:cubicBezTo>
                          <a:pt x="335" y="329"/>
                          <a:pt x="335" y="329"/>
                          <a:pt x="335" y="329"/>
                        </a:cubicBezTo>
                        <a:cubicBezTo>
                          <a:pt x="335" y="329"/>
                          <a:pt x="335" y="329"/>
                          <a:pt x="335" y="329"/>
                        </a:cubicBezTo>
                        <a:cubicBezTo>
                          <a:pt x="335" y="329"/>
                          <a:pt x="335" y="329"/>
                          <a:pt x="335" y="329"/>
                        </a:cubicBezTo>
                        <a:cubicBezTo>
                          <a:pt x="333" y="330"/>
                          <a:pt x="333" y="330"/>
                          <a:pt x="333" y="330"/>
                        </a:cubicBezTo>
                        <a:cubicBezTo>
                          <a:pt x="330" y="331"/>
                          <a:pt x="330" y="331"/>
                          <a:pt x="330" y="331"/>
                        </a:cubicBezTo>
                        <a:cubicBezTo>
                          <a:pt x="330" y="331"/>
                          <a:pt x="330" y="331"/>
                          <a:pt x="330" y="331"/>
                        </a:cubicBezTo>
                        <a:cubicBezTo>
                          <a:pt x="330" y="331"/>
                          <a:pt x="330" y="331"/>
                          <a:pt x="330" y="331"/>
                        </a:cubicBezTo>
                        <a:cubicBezTo>
                          <a:pt x="329" y="332"/>
                          <a:pt x="329" y="332"/>
                          <a:pt x="329" y="332"/>
                        </a:cubicBezTo>
                        <a:cubicBezTo>
                          <a:pt x="328" y="332"/>
                          <a:pt x="328" y="332"/>
                          <a:pt x="328" y="332"/>
                        </a:cubicBezTo>
                        <a:cubicBezTo>
                          <a:pt x="328" y="332"/>
                          <a:pt x="328" y="332"/>
                          <a:pt x="328" y="332"/>
                        </a:cubicBezTo>
                        <a:cubicBezTo>
                          <a:pt x="328" y="332"/>
                          <a:pt x="328" y="332"/>
                          <a:pt x="328" y="332"/>
                        </a:cubicBezTo>
                        <a:cubicBezTo>
                          <a:pt x="326" y="334"/>
                          <a:pt x="326" y="334"/>
                          <a:pt x="326" y="334"/>
                        </a:cubicBezTo>
                        <a:cubicBezTo>
                          <a:pt x="323" y="336"/>
                          <a:pt x="323" y="336"/>
                          <a:pt x="323" y="336"/>
                        </a:cubicBezTo>
                        <a:cubicBezTo>
                          <a:pt x="322" y="337"/>
                          <a:pt x="322" y="337"/>
                          <a:pt x="322" y="337"/>
                        </a:cubicBezTo>
                        <a:cubicBezTo>
                          <a:pt x="320" y="337"/>
                          <a:pt x="320" y="337"/>
                          <a:pt x="320" y="337"/>
                        </a:cubicBezTo>
                        <a:cubicBezTo>
                          <a:pt x="319" y="337"/>
                          <a:pt x="319" y="337"/>
                          <a:pt x="319" y="337"/>
                        </a:cubicBezTo>
                        <a:cubicBezTo>
                          <a:pt x="318" y="337"/>
                          <a:pt x="318" y="337"/>
                          <a:pt x="318" y="337"/>
                        </a:cubicBezTo>
                        <a:cubicBezTo>
                          <a:pt x="318" y="337"/>
                          <a:pt x="318" y="337"/>
                          <a:pt x="318" y="337"/>
                        </a:cubicBezTo>
                        <a:cubicBezTo>
                          <a:pt x="317" y="338"/>
                          <a:pt x="317" y="338"/>
                          <a:pt x="317" y="338"/>
                        </a:cubicBezTo>
                        <a:cubicBezTo>
                          <a:pt x="317" y="338"/>
                          <a:pt x="317" y="338"/>
                          <a:pt x="317" y="338"/>
                        </a:cubicBezTo>
                        <a:cubicBezTo>
                          <a:pt x="317" y="338"/>
                          <a:pt x="317" y="338"/>
                          <a:pt x="317" y="338"/>
                        </a:cubicBezTo>
                        <a:cubicBezTo>
                          <a:pt x="317" y="340"/>
                          <a:pt x="317" y="340"/>
                          <a:pt x="317" y="340"/>
                        </a:cubicBezTo>
                        <a:cubicBezTo>
                          <a:pt x="316" y="340"/>
                          <a:pt x="316" y="340"/>
                          <a:pt x="316" y="340"/>
                        </a:cubicBezTo>
                        <a:cubicBezTo>
                          <a:pt x="316" y="340"/>
                          <a:pt x="316" y="340"/>
                          <a:pt x="316" y="340"/>
                        </a:cubicBezTo>
                        <a:cubicBezTo>
                          <a:pt x="316" y="340"/>
                          <a:pt x="316" y="340"/>
                          <a:pt x="316" y="340"/>
                        </a:cubicBezTo>
                        <a:cubicBezTo>
                          <a:pt x="316" y="339"/>
                          <a:pt x="316" y="339"/>
                          <a:pt x="316" y="339"/>
                        </a:cubicBezTo>
                        <a:cubicBezTo>
                          <a:pt x="315" y="339"/>
                          <a:pt x="315" y="339"/>
                          <a:pt x="315" y="339"/>
                        </a:cubicBezTo>
                        <a:cubicBezTo>
                          <a:pt x="315" y="339"/>
                          <a:pt x="315" y="339"/>
                          <a:pt x="315" y="339"/>
                        </a:cubicBezTo>
                        <a:cubicBezTo>
                          <a:pt x="315" y="339"/>
                          <a:pt x="315" y="339"/>
                          <a:pt x="315" y="339"/>
                        </a:cubicBezTo>
                        <a:cubicBezTo>
                          <a:pt x="314" y="339"/>
                          <a:pt x="314" y="339"/>
                          <a:pt x="314" y="339"/>
                        </a:cubicBezTo>
                        <a:cubicBezTo>
                          <a:pt x="314" y="339"/>
                          <a:pt x="314" y="339"/>
                          <a:pt x="314" y="339"/>
                        </a:cubicBezTo>
                        <a:cubicBezTo>
                          <a:pt x="314" y="339"/>
                          <a:pt x="314" y="339"/>
                          <a:pt x="314" y="339"/>
                        </a:cubicBezTo>
                        <a:cubicBezTo>
                          <a:pt x="313" y="339"/>
                          <a:pt x="313" y="339"/>
                          <a:pt x="313" y="339"/>
                        </a:cubicBezTo>
                        <a:cubicBezTo>
                          <a:pt x="313" y="339"/>
                          <a:pt x="313" y="339"/>
                          <a:pt x="313" y="339"/>
                        </a:cubicBezTo>
                        <a:cubicBezTo>
                          <a:pt x="313" y="339"/>
                          <a:pt x="313" y="339"/>
                          <a:pt x="313" y="339"/>
                        </a:cubicBezTo>
                        <a:cubicBezTo>
                          <a:pt x="313" y="339"/>
                          <a:pt x="313" y="339"/>
                          <a:pt x="313" y="339"/>
                        </a:cubicBezTo>
                        <a:cubicBezTo>
                          <a:pt x="311" y="339"/>
                          <a:pt x="311" y="339"/>
                          <a:pt x="311" y="339"/>
                        </a:cubicBezTo>
                        <a:cubicBezTo>
                          <a:pt x="309" y="339"/>
                          <a:pt x="309" y="339"/>
                          <a:pt x="309" y="339"/>
                        </a:cubicBezTo>
                        <a:cubicBezTo>
                          <a:pt x="309" y="339"/>
                          <a:pt x="309" y="339"/>
                          <a:pt x="309" y="339"/>
                        </a:cubicBezTo>
                        <a:cubicBezTo>
                          <a:pt x="309" y="339"/>
                          <a:pt x="309" y="339"/>
                          <a:pt x="309" y="339"/>
                        </a:cubicBezTo>
                        <a:cubicBezTo>
                          <a:pt x="308" y="340"/>
                          <a:pt x="308" y="340"/>
                          <a:pt x="308" y="340"/>
                        </a:cubicBezTo>
                        <a:cubicBezTo>
                          <a:pt x="307" y="340"/>
                          <a:pt x="307" y="340"/>
                          <a:pt x="307" y="340"/>
                        </a:cubicBezTo>
                        <a:cubicBezTo>
                          <a:pt x="305" y="340"/>
                          <a:pt x="305" y="340"/>
                          <a:pt x="305" y="340"/>
                        </a:cubicBezTo>
                        <a:cubicBezTo>
                          <a:pt x="304" y="340"/>
                          <a:pt x="304" y="340"/>
                          <a:pt x="304" y="340"/>
                        </a:cubicBezTo>
                        <a:cubicBezTo>
                          <a:pt x="304" y="340"/>
                          <a:pt x="304" y="340"/>
                          <a:pt x="304" y="340"/>
                        </a:cubicBezTo>
                        <a:cubicBezTo>
                          <a:pt x="303" y="341"/>
                          <a:pt x="303" y="341"/>
                          <a:pt x="303" y="341"/>
                        </a:cubicBezTo>
                        <a:cubicBezTo>
                          <a:pt x="302" y="342"/>
                          <a:pt x="302" y="342"/>
                          <a:pt x="302" y="342"/>
                        </a:cubicBezTo>
                        <a:cubicBezTo>
                          <a:pt x="301" y="342"/>
                          <a:pt x="301" y="342"/>
                          <a:pt x="301" y="342"/>
                        </a:cubicBezTo>
                        <a:cubicBezTo>
                          <a:pt x="301" y="342"/>
                          <a:pt x="301" y="342"/>
                          <a:pt x="301" y="342"/>
                        </a:cubicBezTo>
                        <a:cubicBezTo>
                          <a:pt x="300" y="343"/>
                          <a:pt x="300" y="343"/>
                          <a:pt x="300" y="343"/>
                        </a:cubicBezTo>
                        <a:cubicBezTo>
                          <a:pt x="300" y="344"/>
                          <a:pt x="300" y="344"/>
                          <a:pt x="300" y="344"/>
                        </a:cubicBezTo>
                        <a:cubicBezTo>
                          <a:pt x="300" y="345"/>
                          <a:pt x="300" y="345"/>
                          <a:pt x="300" y="345"/>
                        </a:cubicBezTo>
                        <a:cubicBezTo>
                          <a:pt x="300" y="345"/>
                          <a:pt x="300" y="345"/>
                          <a:pt x="300" y="345"/>
                        </a:cubicBezTo>
                        <a:cubicBezTo>
                          <a:pt x="301" y="346"/>
                          <a:pt x="301" y="346"/>
                          <a:pt x="301" y="346"/>
                        </a:cubicBezTo>
                        <a:cubicBezTo>
                          <a:pt x="301" y="346"/>
                          <a:pt x="301" y="346"/>
                          <a:pt x="301" y="346"/>
                        </a:cubicBezTo>
                        <a:cubicBezTo>
                          <a:pt x="301" y="346"/>
                          <a:pt x="301" y="346"/>
                          <a:pt x="301" y="346"/>
                        </a:cubicBezTo>
                        <a:cubicBezTo>
                          <a:pt x="302" y="346"/>
                          <a:pt x="302" y="346"/>
                          <a:pt x="302" y="346"/>
                        </a:cubicBezTo>
                        <a:cubicBezTo>
                          <a:pt x="302" y="346"/>
                          <a:pt x="302" y="346"/>
                          <a:pt x="302" y="346"/>
                        </a:cubicBezTo>
                        <a:cubicBezTo>
                          <a:pt x="302" y="347"/>
                          <a:pt x="302" y="347"/>
                          <a:pt x="302" y="347"/>
                        </a:cubicBezTo>
                        <a:cubicBezTo>
                          <a:pt x="302" y="347"/>
                          <a:pt x="302" y="347"/>
                          <a:pt x="302" y="347"/>
                        </a:cubicBezTo>
                        <a:cubicBezTo>
                          <a:pt x="303" y="346"/>
                          <a:pt x="303" y="346"/>
                          <a:pt x="303" y="346"/>
                        </a:cubicBezTo>
                        <a:cubicBezTo>
                          <a:pt x="303" y="346"/>
                          <a:pt x="303" y="346"/>
                          <a:pt x="303" y="346"/>
                        </a:cubicBezTo>
                        <a:cubicBezTo>
                          <a:pt x="303" y="348"/>
                          <a:pt x="303" y="348"/>
                          <a:pt x="303" y="348"/>
                        </a:cubicBezTo>
                        <a:cubicBezTo>
                          <a:pt x="303" y="348"/>
                          <a:pt x="303" y="348"/>
                          <a:pt x="303" y="348"/>
                        </a:cubicBezTo>
                        <a:cubicBezTo>
                          <a:pt x="303" y="348"/>
                          <a:pt x="303" y="348"/>
                          <a:pt x="303" y="348"/>
                        </a:cubicBezTo>
                        <a:cubicBezTo>
                          <a:pt x="302" y="348"/>
                          <a:pt x="302" y="348"/>
                          <a:pt x="302" y="348"/>
                        </a:cubicBezTo>
                        <a:cubicBezTo>
                          <a:pt x="302" y="348"/>
                          <a:pt x="302" y="348"/>
                          <a:pt x="302" y="348"/>
                        </a:cubicBezTo>
                        <a:cubicBezTo>
                          <a:pt x="302" y="348"/>
                          <a:pt x="302" y="348"/>
                          <a:pt x="302" y="348"/>
                        </a:cubicBezTo>
                        <a:cubicBezTo>
                          <a:pt x="302" y="348"/>
                          <a:pt x="302" y="348"/>
                          <a:pt x="302" y="348"/>
                        </a:cubicBezTo>
                        <a:cubicBezTo>
                          <a:pt x="301" y="348"/>
                          <a:pt x="301" y="348"/>
                          <a:pt x="301" y="348"/>
                        </a:cubicBezTo>
                        <a:cubicBezTo>
                          <a:pt x="298" y="348"/>
                          <a:pt x="298" y="348"/>
                          <a:pt x="298" y="348"/>
                        </a:cubicBezTo>
                        <a:cubicBezTo>
                          <a:pt x="298" y="348"/>
                          <a:pt x="298" y="348"/>
                          <a:pt x="298" y="348"/>
                        </a:cubicBezTo>
                        <a:cubicBezTo>
                          <a:pt x="298" y="348"/>
                          <a:pt x="298" y="348"/>
                          <a:pt x="298" y="348"/>
                        </a:cubicBezTo>
                        <a:cubicBezTo>
                          <a:pt x="297" y="348"/>
                          <a:pt x="297" y="348"/>
                          <a:pt x="297" y="348"/>
                        </a:cubicBezTo>
                        <a:cubicBezTo>
                          <a:pt x="296" y="349"/>
                          <a:pt x="296" y="349"/>
                          <a:pt x="296" y="349"/>
                        </a:cubicBezTo>
                        <a:cubicBezTo>
                          <a:pt x="295" y="350"/>
                          <a:pt x="295" y="350"/>
                          <a:pt x="295" y="350"/>
                        </a:cubicBezTo>
                        <a:cubicBezTo>
                          <a:pt x="294" y="350"/>
                          <a:pt x="294" y="350"/>
                          <a:pt x="294" y="350"/>
                        </a:cubicBezTo>
                        <a:cubicBezTo>
                          <a:pt x="294" y="350"/>
                          <a:pt x="294" y="350"/>
                          <a:pt x="294" y="350"/>
                        </a:cubicBezTo>
                        <a:cubicBezTo>
                          <a:pt x="292" y="349"/>
                          <a:pt x="292" y="349"/>
                          <a:pt x="292" y="349"/>
                        </a:cubicBezTo>
                        <a:cubicBezTo>
                          <a:pt x="292" y="349"/>
                          <a:pt x="292" y="349"/>
                          <a:pt x="292" y="349"/>
                        </a:cubicBezTo>
                        <a:cubicBezTo>
                          <a:pt x="292" y="349"/>
                          <a:pt x="292" y="349"/>
                          <a:pt x="292" y="349"/>
                        </a:cubicBezTo>
                        <a:cubicBezTo>
                          <a:pt x="291" y="349"/>
                          <a:pt x="291" y="349"/>
                          <a:pt x="291" y="349"/>
                        </a:cubicBezTo>
                        <a:cubicBezTo>
                          <a:pt x="290" y="349"/>
                          <a:pt x="290" y="349"/>
                          <a:pt x="290" y="349"/>
                        </a:cubicBezTo>
                        <a:cubicBezTo>
                          <a:pt x="290" y="349"/>
                          <a:pt x="290" y="349"/>
                          <a:pt x="290" y="349"/>
                        </a:cubicBezTo>
                        <a:cubicBezTo>
                          <a:pt x="290" y="349"/>
                          <a:pt x="290" y="349"/>
                          <a:pt x="290" y="349"/>
                        </a:cubicBezTo>
                        <a:cubicBezTo>
                          <a:pt x="287" y="350"/>
                          <a:pt x="287" y="350"/>
                          <a:pt x="287" y="350"/>
                        </a:cubicBezTo>
                        <a:cubicBezTo>
                          <a:pt x="287" y="350"/>
                          <a:pt x="287" y="350"/>
                          <a:pt x="287" y="350"/>
                        </a:cubicBezTo>
                        <a:cubicBezTo>
                          <a:pt x="287" y="350"/>
                          <a:pt x="287" y="350"/>
                          <a:pt x="287" y="350"/>
                        </a:cubicBezTo>
                        <a:cubicBezTo>
                          <a:pt x="287" y="351"/>
                          <a:pt x="287" y="351"/>
                          <a:pt x="287" y="351"/>
                        </a:cubicBezTo>
                        <a:cubicBezTo>
                          <a:pt x="286" y="351"/>
                          <a:pt x="286" y="351"/>
                          <a:pt x="286" y="351"/>
                        </a:cubicBezTo>
                        <a:cubicBezTo>
                          <a:pt x="286" y="351"/>
                          <a:pt x="286" y="351"/>
                          <a:pt x="286" y="351"/>
                        </a:cubicBezTo>
                        <a:cubicBezTo>
                          <a:pt x="286" y="351"/>
                          <a:pt x="286" y="351"/>
                          <a:pt x="286" y="351"/>
                        </a:cubicBezTo>
                        <a:cubicBezTo>
                          <a:pt x="285" y="352"/>
                          <a:pt x="285" y="352"/>
                          <a:pt x="285" y="352"/>
                        </a:cubicBezTo>
                        <a:cubicBezTo>
                          <a:pt x="284" y="352"/>
                          <a:pt x="284" y="352"/>
                          <a:pt x="284" y="352"/>
                        </a:cubicBezTo>
                        <a:cubicBezTo>
                          <a:pt x="284" y="352"/>
                          <a:pt x="284" y="352"/>
                          <a:pt x="284" y="352"/>
                        </a:cubicBezTo>
                        <a:cubicBezTo>
                          <a:pt x="284" y="352"/>
                          <a:pt x="284" y="352"/>
                          <a:pt x="284" y="352"/>
                        </a:cubicBezTo>
                        <a:cubicBezTo>
                          <a:pt x="282" y="354"/>
                          <a:pt x="282" y="354"/>
                          <a:pt x="282" y="354"/>
                        </a:cubicBezTo>
                        <a:cubicBezTo>
                          <a:pt x="281" y="354"/>
                          <a:pt x="281" y="354"/>
                          <a:pt x="281" y="354"/>
                        </a:cubicBezTo>
                        <a:cubicBezTo>
                          <a:pt x="280" y="354"/>
                          <a:pt x="280" y="354"/>
                          <a:pt x="280" y="354"/>
                        </a:cubicBezTo>
                        <a:cubicBezTo>
                          <a:pt x="280" y="354"/>
                          <a:pt x="280" y="354"/>
                          <a:pt x="280" y="354"/>
                        </a:cubicBezTo>
                        <a:cubicBezTo>
                          <a:pt x="280" y="354"/>
                          <a:pt x="280" y="354"/>
                          <a:pt x="280" y="354"/>
                        </a:cubicBezTo>
                        <a:cubicBezTo>
                          <a:pt x="279" y="354"/>
                          <a:pt x="279" y="354"/>
                          <a:pt x="279" y="354"/>
                        </a:cubicBezTo>
                        <a:cubicBezTo>
                          <a:pt x="279" y="353"/>
                          <a:pt x="279" y="353"/>
                          <a:pt x="279" y="353"/>
                        </a:cubicBezTo>
                        <a:cubicBezTo>
                          <a:pt x="279" y="353"/>
                          <a:pt x="279" y="353"/>
                          <a:pt x="279" y="353"/>
                        </a:cubicBezTo>
                        <a:cubicBezTo>
                          <a:pt x="280" y="352"/>
                          <a:pt x="280" y="352"/>
                          <a:pt x="280" y="352"/>
                        </a:cubicBezTo>
                        <a:cubicBezTo>
                          <a:pt x="281" y="352"/>
                          <a:pt x="281" y="352"/>
                          <a:pt x="281" y="352"/>
                        </a:cubicBezTo>
                        <a:cubicBezTo>
                          <a:pt x="281" y="352"/>
                          <a:pt x="281" y="352"/>
                          <a:pt x="281" y="352"/>
                        </a:cubicBezTo>
                        <a:cubicBezTo>
                          <a:pt x="282" y="352"/>
                          <a:pt x="282" y="352"/>
                          <a:pt x="282" y="352"/>
                        </a:cubicBezTo>
                        <a:cubicBezTo>
                          <a:pt x="282" y="352"/>
                          <a:pt x="282" y="352"/>
                          <a:pt x="282" y="352"/>
                        </a:cubicBezTo>
                        <a:cubicBezTo>
                          <a:pt x="283" y="351"/>
                          <a:pt x="283" y="351"/>
                          <a:pt x="283" y="351"/>
                        </a:cubicBezTo>
                        <a:cubicBezTo>
                          <a:pt x="283" y="351"/>
                          <a:pt x="283" y="351"/>
                          <a:pt x="283" y="351"/>
                        </a:cubicBezTo>
                        <a:cubicBezTo>
                          <a:pt x="283" y="351"/>
                          <a:pt x="283" y="351"/>
                          <a:pt x="283" y="351"/>
                        </a:cubicBezTo>
                        <a:cubicBezTo>
                          <a:pt x="283" y="350"/>
                          <a:pt x="283" y="350"/>
                          <a:pt x="283" y="350"/>
                        </a:cubicBezTo>
                        <a:cubicBezTo>
                          <a:pt x="283" y="350"/>
                          <a:pt x="283" y="350"/>
                          <a:pt x="283" y="350"/>
                        </a:cubicBezTo>
                        <a:cubicBezTo>
                          <a:pt x="283" y="350"/>
                          <a:pt x="283" y="350"/>
                          <a:pt x="283" y="350"/>
                        </a:cubicBezTo>
                        <a:cubicBezTo>
                          <a:pt x="283" y="350"/>
                          <a:pt x="283" y="350"/>
                          <a:pt x="283" y="350"/>
                        </a:cubicBezTo>
                        <a:cubicBezTo>
                          <a:pt x="283" y="349"/>
                          <a:pt x="283" y="349"/>
                          <a:pt x="283" y="349"/>
                        </a:cubicBezTo>
                        <a:cubicBezTo>
                          <a:pt x="283" y="349"/>
                          <a:pt x="283" y="349"/>
                          <a:pt x="283" y="349"/>
                        </a:cubicBezTo>
                        <a:cubicBezTo>
                          <a:pt x="284" y="348"/>
                          <a:pt x="284" y="348"/>
                          <a:pt x="284" y="348"/>
                        </a:cubicBezTo>
                        <a:cubicBezTo>
                          <a:pt x="284" y="348"/>
                          <a:pt x="284" y="348"/>
                          <a:pt x="284" y="348"/>
                        </a:cubicBezTo>
                        <a:cubicBezTo>
                          <a:pt x="284" y="347"/>
                          <a:pt x="284" y="347"/>
                          <a:pt x="284" y="347"/>
                        </a:cubicBezTo>
                        <a:cubicBezTo>
                          <a:pt x="285" y="346"/>
                          <a:pt x="285" y="346"/>
                          <a:pt x="285" y="346"/>
                        </a:cubicBezTo>
                        <a:cubicBezTo>
                          <a:pt x="287" y="345"/>
                          <a:pt x="287" y="345"/>
                          <a:pt x="287" y="345"/>
                        </a:cubicBezTo>
                        <a:cubicBezTo>
                          <a:pt x="288" y="345"/>
                          <a:pt x="288" y="345"/>
                          <a:pt x="288" y="345"/>
                        </a:cubicBezTo>
                        <a:cubicBezTo>
                          <a:pt x="288" y="345"/>
                          <a:pt x="288" y="345"/>
                          <a:pt x="288" y="345"/>
                        </a:cubicBezTo>
                        <a:cubicBezTo>
                          <a:pt x="288" y="345"/>
                          <a:pt x="288" y="345"/>
                          <a:pt x="288" y="345"/>
                        </a:cubicBezTo>
                        <a:cubicBezTo>
                          <a:pt x="289" y="344"/>
                          <a:pt x="289" y="344"/>
                          <a:pt x="289" y="344"/>
                        </a:cubicBezTo>
                        <a:cubicBezTo>
                          <a:pt x="289" y="344"/>
                          <a:pt x="289" y="344"/>
                          <a:pt x="289" y="344"/>
                        </a:cubicBezTo>
                        <a:cubicBezTo>
                          <a:pt x="289" y="344"/>
                          <a:pt x="289" y="344"/>
                          <a:pt x="289" y="344"/>
                        </a:cubicBezTo>
                        <a:cubicBezTo>
                          <a:pt x="289" y="343"/>
                          <a:pt x="289" y="343"/>
                          <a:pt x="289" y="343"/>
                        </a:cubicBezTo>
                        <a:cubicBezTo>
                          <a:pt x="289" y="342"/>
                          <a:pt x="289" y="342"/>
                          <a:pt x="289" y="342"/>
                        </a:cubicBezTo>
                        <a:cubicBezTo>
                          <a:pt x="289" y="342"/>
                          <a:pt x="289" y="342"/>
                          <a:pt x="289" y="342"/>
                        </a:cubicBezTo>
                        <a:cubicBezTo>
                          <a:pt x="289" y="342"/>
                          <a:pt x="289" y="342"/>
                          <a:pt x="289" y="342"/>
                        </a:cubicBezTo>
                        <a:cubicBezTo>
                          <a:pt x="289" y="341"/>
                          <a:pt x="289" y="341"/>
                          <a:pt x="289" y="341"/>
                        </a:cubicBezTo>
                        <a:cubicBezTo>
                          <a:pt x="289" y="339"/>
                          <a:pt x="289" y="339"/>
                          <a:pt x="289" y="339"/>
                        </a:cubicBezTo>
                        <a:cubicBezTo>
                          <a:pt x="290" y="339"/>
                          <a:pt x="290" y="339"/>
                          <a:pt x="290" y="339"/>
                        </a:cubicBezTo>
                        <a:cubicBezTo>
                          <a:pt x="290" y="339"/>
                          <a:pt x="290" y="339"/>
                          <a:pt x="290" y="339"/>
                        </a:cubicBezTo>
                        <a:cubicBezTo>
                          <a:pt x="290" y="339"/>
                          <a:pt x="290" y="339"/>
                          <a:pt x="290" y="339"/>
                        </a:cubicBezTo>
                        <a:cubicBezTo>
                          <a:pt x="290" y="338"/>
                          <a:pt x="290" y="338"/>
                          <a:pt x="290" y="338"/>
                        </a:cubicBezTo>
                        <a:cubicBezTo>
                          <a:pt x="290" y="337"/>
                          <a:pt x="290" y="337"/>
                          <a:pt x="290" y="337"/>
                        </a:cubicBezTo>
                        <a:cubicBezTo>
                          <a:pt x="291" y="336"/>
                          <a:pt x="291" y="336"/>
                          <a:pt x="291" y="336"/>
                        </a:cubicBezTo>
                        <a:cubicBezTo>
                          <a:pt x="291" y="336"/>
                          <a:pt x="291" y="336"/>
                          <a:pt x="291" y="336"/>
                        </a:cubicBezTo>
                        <a:cubicBezTo>
                          <a:pt x="291" y="336"/>
                          <a:pt x="291" y="336"/>
                          <a:pt x="291" y="336"/>
                        </a:cubicBezTo>
                        <a:cubicBezTo>
                          <a:pt x="291" y="336"/>
                          <a:pt x="291" y="336"/>
                          <a:pt x="291" y="336"/>
                        </a:cubicBezTo>
                        <a:cubicBezTo>
                          <a:pt x="292" y="335"/>
                          <a:pt x="292" y="335"/>
                          <a:pt x="292" y="335"/>
                        </a:cubicBezTo>
                        <a:cubicBezTo>
                          <a:pt x="292" y="335"/>
                          <a:pt x="292" y="335"/>
                          <a:pt x="292" y="335"/>
                        </a:cubicBezTo>
                        <a:cubicBezTo>
                          <a:pt x="292" y="335"/>
                          <a:pt x="292" y="335"/>
                          <a:pt x="292" y="335"/>
                        </a:cubicBezTo>
                        <a:cubicBezTo>
                          <a:pt x="293" y="334"/>
                          <a:pt x="293" y="334"/>
                          <a:pt x="293" y="334"/>
                        </a:cubicBezTo>
                        <a:cubicBezTo>
                          <a:pt x="293" y="334"/>
                          <a:pt x="293" y="334"/>
                          <a:pt x="293" y="334"/>
                        </a:cubicBezTo>
                        <a:cubicBezTo>
                          <a:pt x="293" y="334"/>
                          <a:pt x="293" y="334"/>
                          <a:pt x="293" y="334"/>
                        </a:cubicBezTo>
                        <a:cubicBezTo>
                          <a:pt x="293" y="333"/>
                          <a:pt x="293" y="333"/>
                          <a:pt x="293" y="333"/>
                        </a:cubicBezTo>
                        <a:cubicBezTo>
                          <a:pt x="293" y="332"/>
                          <a:pt x="293" y="332"/>
                          <a:pt x="293" y="332"/>
                        </a:cubicBezTo>
                        <a:cubicBezTo>
                          <a:pt x="293" y="332"/>
                          <a:pt x="293" y="332"/>
                          <a:pt x="293" y="332"/>
                        </a:cubicBezTo>
                        <a:cubicBezTo>
                          <a:pt x="293" y="331"/>
                          <a:pt x="293" y="331"/>
                          <a:pt x="293" y="331"/>
                        </a:cubicBezTo>
                        <a:cubicBezTo>
                          <a:pt x="293" y="331"/>
                          <a:pt x="293" y="331"/>
                          <a:pt x="293" y="331"/>
                        </a:cubicBezTo>
                        <a:cubicBezTo>
                          <a:pt x="293" y="331"/>
                          <a:pt x="293" y="331"/>
                          <a:pt x="293" y="331"/>
                        </a:cubicBezTo>
                        <a:cubicBezTo>
                          <a:pt x="292" y="329"/>
                          <a:pt x="292" y="329"/>
                          <a:pt x="292" y="329"/>
                        </a:cubicBezTo>
                        <a:cubicBezTo>
                          <a:pt x="292" y="329"/>
                          <a:pt x="292" y="329"/>
                          <a:pt x="292" y="329"/>
                        </a:cubicBezTo>
                        <a:cubicBezTo>
                          <a:pt x="292" y="329"/>
                          <a:pt x="292" y="329"/>
                          <a:pt x="292" y="329"/>
                        </a:cubicBezTo>
                        <a:cubicBezTo>
                          <a:pt x="292" y="328"/>
                          <a:pt x="292" y="328"/>
                          <a:pt x="292" y="328"/>
                        </a:cubicBezTo>
                        <a:cubicBezTo>
                          <a:pt x="293" y="328"/>
                          <a:pt x="293" y="328"/>
                          <a:pt x="293" y="328"/>
                        </a:cubicBezTo>
                        <a:cubicBezTo>
                          <a:pt x="293" y="329"/>
                          <a:pt x="293" y="329"/>
                          <a:pt x="293" y="329"/>
                        </a:cubicBezTo>
                        <a:cubicBezTo>
                          <a:pt x="293" y="329"/>
                          <a:pt x="293" y="329"/>
                          <a:pt x="293" y="329"/>
                        </a:cubicBezTo>
                        <a:cubicBezTo>
                          <a:pt x="293" y="329"/>
                          <a:pt x="293" y="329"/>
                          <a:pt x="293" y="329"/>
                        </a:cubicBezTo>
                        <a:cubicBezTo>
                          <a:pt x="293" y="329"/>
                          <a:pt x="293" y="329"/>
                          <a:pt x="293" y="329"/>
                        </a:cubicBezTo>
                        <a:cubicBezTo>
                          <a:pt x="293" y="330"/>
                          <a:pt x="293" y="330"/>
                          <a:pt x="293" y="330"/>
                        </a:cubicBezTo>
                        <a:cubicBezTo>
                          <a:pt x="293" y="330"/>
                          <a:pt x="293" y="330"/>
                          <a:pt x="293" y="330"/>
                        </a:cubicBezTo>
                        <a:cubicBezTo>
                          <a:pt x="293" y="330"/>
                          <a:pt x="293" y="330"/>
                          <a:pt x="293" y="330"/>
                        </a:cubicBezTo>
                        <a:cubicBezTo>
                          <a:pt x="294" y="331"/>
                          <a:pt x="294" y="331"/>
                          <a:pt x="294" y="331"/>
                        </a:cubicBezTo>
                        <a:cubicBezTo>
                          <a:pt x="294" y="332"/>
                          <a:pt x="294" y="332"/>
                          <a:pt x="294" y="332"/>
                        </a:cubicBezTo>
                        <a:cubicBezTo>
                          <a:pt x="293" y="332"/>
                          <a:pt x="293" y="332"/>
                          <a:pt x="293" y="332"/>
                        </a:cubicBezTo>
                        <a:cubicBezTo>
                          <a:pt x="294" y="332"/>
                          <a:pt x="294" y="332"/>
                          <a:pt x="294" y="332"/>
                        </a:cubicBezTo>
                        <a:cubicBezTo>
                          <a:pt x="294" y="333"/>
                          <a:pt x="294" y="333"/>
                          <a:pt x="294" y="333"/>
                        </a:cubicBezTo>
                        <a:cubicBezTo>
                          <a:pt x="295" y="333"/>
                          <a:pt x="295" y="333"/>
                          <a:pt x="295" y="333"/>
                        </a:cubicBezTo>
                        <a:cubicBezTo>
                          <a:pt x="295" y="334"/>
                          <a:pt x="295" y="334"/>
                          <a:pt x="295" y="334"/>
                        </a:cubicBezTo>
                        <a:cubicBezTo>
                          <a:pt x="295" y="333"/>
                          <a:pt x="295" y="333"/>
                          <a:pt x="295" y="333"/>
                        </a:cubicBezTo>
                        <a:cubicBezTo>
                          <a:pt x="296" y="333"/>
                          <a:pt x="296" y="333"/>
                          <a:pt x="296" y="333"/>
                        </a:cubicBezTo>
                        <a:cubicBezTo>
                          <a:pt x="296" y="333"/>
                          <a:pt x="296" y="333"/>
                          <a:pt x="296" y="333"/>
                        </a:cubicBezTo>
                        <a:cubicBezTo>
                          <a:pt x="296" y="333"/>
                          <a:pt x="296" y="333"/>
                          <a:pt x="296" y="333"/>
                        </a:cubicBezTo>
                        <a:cubicBezTo>
                          <a:pt x="296" y="334"/>
                          <a:pt x="296" y="334"/>
                          <a:pt x="296" y="334"/>
                        </a:cubicBezTo>
                        <a:cubicBezTo>
                          <a:pt x="296" y="334"/>
                          <a:pt x="296" y="334"/>
                          <a:pt x="296" y="334"/>
                        </a:cubicBezTo>
                        <a:cubicBezTo>
                          <a:pt x="297" y="334"/>
                          <a:pt x="297" y="334"/>
                          <a:pt x="297" y="334"/>
                        </a:cubicBezTo>
                        <a:cubicBezTo>
                          <a:pt x="297" y="334"/>
                          <a:pt x="297" y="334"/>
                          <a:pt x="297" y="334"/>
                        </a:cubicBezTo>
                        <a:cubicBezTo>
                          <a:pt x="298" y="335"/>
                          <a:pt x="298" y="335"/>
                          <a:pt x="298" y="335"/>
                        </a:cubicBezTo>
                        <a:cubicBezTo>
                          <a:pt x="298" y="335"/>
                          <a:pt x="298" y="335"/>
                          <a:pt x="298" y="335"/>
                        </a:cubicBezTo>
                        <a:cubicBezTo>
                          <a:pt x="298" y="335"/>
                          <a:pt x="298" y="335"/>
                          <a:pt x="298" y="335"/>
                        </a:cubicBezTo>
                        <a:cubicBezTo>
                          <a:pt x="299" y="335"/>
                          <a:pt x="299" y="335"/>
                          <a:pt x="299" y="335"/>
                        </a:cubicBezTo>
                        <a:cubicBezTo>
                          <a:pt x="300" y="335"/>
                          <a:pt x="300" y="335"/>
                          <a:pt x="300" y="335"/>
                        </a:cubicBezTo>
                        <a:cubicBezTo>
                          <a:pt x="300" y="335"/>
                          <a:pt x="300" y="335"/>
                          <a:pt x="300" y="335"/>
                        </a:cubicBezTo>
                        <a:cubicBezTo>
                          <a:pt x="300" y="335"/>
                          <a:pt x="300" y="335"/>
                          <a:pt x="300" y="335"/>
                        </a:cubicBezTo>
                        <a:cubicBezTo>
                          <a:pt x="301" y="335"/>
                          <a:pt x="301" y="335"/>
                          <a:pt x="301" y="335"/>
                        </a:cubicBezTo>
                        <a:cubicBezTo>
                          <a:pt x="301" y="334"/>
                          <a:pt x="301" y="334"/>
                          <a:pt x="301" y="334"/>
                        </a:cubicBezTo>
                        <a:cubicBezTo>
                          <a:pt x="301" y="334"/>
                          <a:pt x="301" y="334"/>
                          <a:pt x="301" y="334"/>
                        </a:cubicBezTo>
                        <a:cubicBezTo>
                          <a:pt x="301" y="333"/>
                          <a:pt x="301" y="333"/>
                          <a:pt x="301" y="333"/>
                        </a:cubicBezTo>
                        <a:cubicBezTo>
                          <a:pt x="301" y="333"/>
                          <a:pt x="301" y="333"/>
                          <a:pt x="301" y="333"/>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3"/>
                          <a:pt x="301" y="333"/>
                          <a:pt x="301" y="333"/>
                        </a:cubicBezTo>
                        <a:cubicBezTo>
                          <a:pt x="302" y="333"/>
                          <a:pt x="302" y="333"/>
                          <a:pt x="302" y="333"/>
                        </a:cubicBezTo>
                        <a:cubicBezTo>
                          <a:pt x="303" y="333"/>
                          <a:pt x="303" y="333"/>
                          <a:pt x="303" y="333"/>
                        </a:cubicBezTo>
                        <a:cubicBezTo>
                          <a:pt x="303" y="333"/>
                          <a:pt x="303" y="333"/>
                          <a:pt x="303" y="333"/>
                        </a:cubicBezTo>
                        <a:cubicBezTo>
                          <a:pt x="303" y="332"/>
                          <a:pt x="303" y="332"/>
                          <a:pt x="303" y="332"/>
                        </a:cubicBezTo>
                        <a:cubicBezTo>
                          <a:pt x="303" y="332"/>
                          <a:pt x="303" y="332"/>
                          <a:pt x="303" y="332"/>
                        </a:cubicBezTo>
                        <a:cubicBezTo>
                          <a:pt x="303" y="332"/>
                          <a:pt x="303" y="332"/>
                          <a:pt x="303" y="332"/>
                        </a:cubicBezTo>
                        <a:cubicBezTo>
                          <a:pt x="302" y="331"/>
                          <a:pt x="302" y="331"/>
                          <a:pt x="302" y="331"/>
                        </a:cubicBezTo>
                        <a:cubicBezTo>
                          <a:pt x="302" y="330"/>
                          <a:pt x="302" y="330"/>
                          <a:pt x="302" y="330"/>
                        </a:cubicBezTo>
                        <a:cubicBezTo>
                          <a:pt x="302" y="330"/>
                          <a:pt x="302" y="330"/>
                          <a:pt x="302" y="330"/>
                        </a:cubicBezTo>
                        <a:cubicBezTo>
                          <a:pt x="302" y="330"/>
                          <a:pt x="302" y="330"/>
                          <a:pt x="302" y="330"/>
                        </a:cubicBezTo>
                        <a:cubicBezTo>
                          <a:pt x="301" y="329"/>
                          <a:pt x="301" y="329"/>
                          <a:pt x="301" y="329"/>
                        </a:cubicBezTo>
                        <a:cubicBezTo>
                          <a:pt x="301" y="329"/>
                          <a:pt x="301" y="329"/>
                          <a:pt x="301" y="329"/>
                        </a:cubicBezTo>
                        <a:cubicBezTo>
                          <a:pt x="301" y="329"/>
                          <a:pt x="301" y="329"/>
                          <a:pt x="301" y="329"/>
                        </a:cubicBezTo>
                        <a:cubicBezTo>
                          <a:pt x="301" y="329"/>
                          <a:pt x="301" y="329"/>
                          <a:pt x="301" y="329"/>
                        </a:cubicBezTo>
                        <a:cubicBezTo>
                          <a:pt x="300" y="328"/>
                          <a:pt x="300" y="328"/>
                          <a:pt x="300" y="328"/>
                        </a:cubicBezTo>
                        <a:cubicBezTo>
                          <a:pt x="300" y="327"/>
                          <a:pt x="300" y="327"/>
                          <a:pt x="300" y="327"/>
                        </a:cubicBezTo>
                        <a:cubicBezTo>
                          <a:pt x="300" y="327"/>
                          <a:pt x="300" y="327"/>
                          <a:pt x="300" y="327"/>
                        </a:cubicBezTo>
                        <a:cubicBezTo>
                          <a:pt x="300" y="327"/>
                          <a:pt x="300" y="327"/>
                          <a:pt x="300" y="327"/>
                        </a:cubicBezTo>
                        <a:cubicBezTo>
                          <a:pt x="300" y="326"/>
                          <a:pt x="300" y="326"/>
                          <a:pt x="300" y="326"/>
                        </a:cubicBezTo>
                        <a:cubicBezTo>
                          <a:pt x="299" y="325"/>
                          <a:pt x="299" y="325"/>
                          <a:pt x="299" y="325"/>
                        </a:cubicBezTo>
                        <a:cubicBezTo>
                          <a:pt x="299" y="325"/>
                          <a:pt x="299" y="325"/>
                          <a:pt x="299" y="325"/>
                        </a:cubicBezTo>
                        <a:cubicBezTo>
                          <a:pt x="299" y="325"/>
                          <a:pt x="299" y="325"/>
                          <a:pt x="299" y="325"/>
                        </a:cubicBezTo>
                        <a:cubicBezTo>
                          <a:pt x="298" y="325"/>
                          <a:pt x="298" y="325"/>
                          <a:pt x="298" y="325"/>
                        </a:cubicBezTo>
                        <a:cubicBezTo>
                          <a:pt x="299" y="324"/>
                          <a:pt x="299" y="324"/>
                          <a:pt x="299" y="324"/>
                        </a:cubicBezTo>
                        <a:cubicBezTo>
                          <a:pt x="299" y="324"/>
                          <a:pt x="299" y="324"/>
                          <a:pt x="299" y="324"/>
                        </a:cubicBezTo>
                        <a:cubicBezTo>
                          <a:pt x="299" y="324"/>
                          <a:pt x="299" y="324"/>
                          <a:pt x="299" y="324"/>
                        </a:cubicBezTo>
                        <a:cubicBezTo>
                          <a:pt x="298" y="323"/>
                          <a:pt x="298" y="323"/>
                          <a:pt x="298" y="323"/>
                        </a:cubicBezTo>
                        <a:cubicBezTo>
                          <a:pt x="298" y="322"/>
                          <a:pt x="298" y="322"/>
                          <a:pt x="298" y="322"/>
                        </a:cubicBezTo>
                        <a:cubicBezTo>
                          <a:pt x="298" y="322"/>
                          <a:pt x="298" y="322"/>
                          <a:pt x="298" y="322"/>
                        </a:cubicBezTo>
                        <a:cubicBezTo>
                          <a:pt x="298" y="322"/>
                          <a:pt x="298" y="322"/>
                          <a:pt x="298" y="322"/>
                        </a:cubicBezTo>
                        <a:cubicBezTo>
                          <a:pt x="297" y="321"/>
                          <a:pt x="297" y="321"/>
                          <a:pt x="297" y="321"/>
                        </a:cubicBezTo>
                        <a:cubicBezTo>
                          <a:pt x="297" y="321"/>
                          <a:pt x="297" y="321"/>
                          <a:pt x="297" y="321"/>
                        </a:cubicBezTo>
                        <a:cubicBezTo>
                          <a:pt x="297" y="321"/>
                          <a:pt x="297" y="321"/>
                          <a:pt x="297" y="321"/>
                        </a:cubicBezTo>
                        <a:cubicBezTo>
                          <a:pt x="296" y="321"/>
                          <a:pt x="296" y="321"/>
                          <a:pt x="296" y="321"/>
                        </a:cubicBezTo>
                        <a:cubicBezTo>
                          <a:pt x="295" y="321"/>
                          <a:pt x="295" y="321"/>
                          <a:pt x="295" y="321"/>
                        </a:cubicBezTo>
                        <a:cubicBezTo>
                          <a:pt x="294" y="321"/>
                          <a:pt x="294" y="321"/>
                          <a:pt x="294" y="321"/>
                        </a:cubicBezTo>
                        <a:cubicBezTo>
                          <a:pt x="293" y="320"/>
                          <a:pt x="293" y="320"/>
                          <a:pt x="293" y="320"/>
                        </a:cubicBezTo>
                        <a:cubicBezTo>
                          <a:pt x="292" y="320"/>
                          <a:pt x="292" y="320"/>
                          <a:pt x="292" y="320"/>
                        </a:cubicBezTo>
                        <a:cubicBezTo>
                          <a:pt x="292" y="320"/>
                          <a:pt x="292" y="320"/>
                          <a:pt x="292" y="320"/>
                        </a:cubicBezTo>
                        <a:cubicBezTo>
                          <a:pt x="292" y="320"/>
                          <a:pt x="292" y="320"/>
                          <a:pt x="292" y="320"/>
                        </a:cubicBezTo>
                        <a:cubicBezTo>
                          <a:pt x="292" y="320"/>
                          <a:pt x="292" y="320"/>
                          <a:pt x="292" y="320"/>
                        </a:cubicBezTo>
                        <a:cubicBezTo>
                          <a:pt x="291" y="320"/>
                          <a:pt x="291" y="320"/>
                          <a:pt x="291" y="320"/>
                        </a:cubicBezTo>
                        <a:cubicBezTo>
                          <a:pt x="289" y="319"/>
                          <a:pt x="289" y="319"/>
                          <a:pt x="289" y="319"/>
                        </a:cubicBezTo>
                        <a:cubicBezTo>
                          <a:pt x="288" y="319"/>
                          <a:pt x="288" y="319"/>
                          <a:pt x="288" y="319"/>
                        </a:cubicBezTo>
                        <a:cubicBezTo>
                          <a:pt x="288" y="319"/>
                          <a:pt x="288" y="319"/>
                          <a:pt x="288" y="319"/>
                        </a:cubicBezTo>
                        <a:cubicBezTo>
                          <a:pt x="288" y="319"/>
                          <a:pt x="288" y="319"/>
                          <a:pt x="288" y="319"/>
                        </a:cubicBezTo>
                        <a:cubicBezTo>
                          <a:pt x="287" y="319"/>
                          <a:pt x="287" y="319"/>
                          <a:pt x="287" y="319"/>
                        </a:cubicBezTo>
                        <a:cubicBezTo>
                          <a:pt x="283" y="318"/>
                          <a:pt x="283" y="318"/>
                          <a:pt x="283" y="318"/>
                        </a:cubicBezTo>
                        <a:cubicBezTo>
                          <a:pt x="282" y="318"/>
                          <a:pt x="282" y="318"/>
                          <a:pt x="282" y="318"/>
                        </a:cubicBezTo>
                        <a:cubicBezTo>
                          <a:pt x="281" y="318"/>
                          <a:pt x="281" y="318"/>
                          <a:pt x="281" y="318"/>
                        </a:cubicBezTo>
                        <a:cubicBezTo>
                          <a:pt x="280" y="317"/>
                          <a:pt x="280" y="317"/>
                          <a:pt x="280" y="317"/>
                        </a:cubicBezTo>
                        <a:cubicBezTo>
                          <a:pt x="280" y="317"/>
                          <a:pt x="280" y="317"/>
                          <a:pt x="280" y="317"/>
                        </a:cubicBezTo>
                        <a:cubicBezTo>
                          <a:pt x="280" y="317"/>
                          <a:pt x="280" y="317"/>
                          <a:pt x="280" y="317"/>
                        </a:cubicBezTo>
                        <a:cubicBezTo>
                          <a:pt x="280" y="317"/>
                          <a:pt x="280" y="317"/>
                          <a:pt x="280" y="317"/>
                        </a:cubicBezTo>
                        <a:cubicBezTo>
                          <a:pt x="279" y="317"/>
                          <a:pt x="279" y="317"/>
                          <a:pt x="279" y="317"/>
                        </a:cubicBezTo>
                        <a:cubicBezTo>
                          <a:pt x="279" y="317"/>
                          <a:pt x="279" y="317"/>
                          <a:pt x="279" y="317"/>
                        </a:cubicBezTo>
                        <a:cubicBezTo>
                          <a:pt x="279" y="316"/>
                          <a:pt x="279" y="316"/>
                          <a:pt x="279" y="316"/>
                        </a:cubicBezTo>
                        <a:cubicBezTo>
                          <a:pt x="277" y="315"/>
                          <a:pt x="277" y="315"/>
                          <a:pt x="277" y="315"/>
                        </a:cubicBezTo>
                        <a:cubicBezTo>
                          <a:pt x="277" y="315"/>
                          <a:pt x="277" y="315"/>
                          <a:pt x="277" y="315"/>
                        </a:cubicBezTo>
                        <a:cubicBezTo>
                          <a:pt x="277" y="315"/>
                          <a:pt x="277" y="315"/>
                          <a:pt x="277" y="315"/>
                        </a:cubicBezTo>
                        <a:cubicBezTo>
                          <a:pt x="278" y="315"/>
                          <a:pt x="278" y="315"/>
                          <a:pt x="278" y="315"/>
                        </a:cubicBezTo>
                        <a:cubicBezTo>
                          <a:pt x="278" y="315"/>
                          <a:pt x="278" y="315"/>
                          <a:pt x="278" y="315"/>
                        </a:cubicBezTo>
                        <a:cubicBezTo>
                          <a:pt x="278" y="314"/>
                          <a:pt x="278" y="314"/>
                          <a:pt x="278" y="314"/>
                        </a:cubicBezTo>
                        <a:cubicBezTo>
                          <a:pt x="279" y="313"/>
                          <a:pt x="279" y="313"/>
                          <a:pt x="279" y="313"/>
                        </a:cubicBezTo>
                        <a:cubicBezTo>
                          <a:pt x="278" y="313"/>
                          <a:pt x="278" y="313"/>
                          <a:pt x="278" y="313"/>
                        </a:cubicBezTo>
                        <a:cubicBezTo>
                          <a:pt x="278" y="312"/>
                          <a:pt x="278" y="312"/>
                          <a:pt x="278" y="312"/>
                        </a:cubicBezTo>
                        <a:cubicBezTo>
                          <a:pt x="278" y="312"/>
                          <a:pt x="278" y="312"/>
                          <a:pt x="278" y="312"/>
                        </a:cubicBezTo>
                        <a:cubicBezTo>
                          <a:pt x="278" y="312"/>
                          <a:pt x="278" y="312"/>
                          <a:pt x="278"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1"/>
                          <a:pt x="277" y="311"/>
                          <a:pt x="277" y="311"/>
                        </a:cubicBezTo>
                        <a:cubicBezTo>
                          <a:pt x="277" y="311"/>
                          <a:pt x="277" y="311"/>
                          <a:pt x="277" y="311"/>
                        </a:cubicBezTo>
                        <a:cubicBezTo>
                          <a:pt x="277" y="311"/>
                          <a:pt x="277" y="311"/>
                          <a:pt x="277" y="311"/>
                        </a:cubicBezTo>
                        <a:cubicBezTo>
                          <a:pt x="277" y="311"/>
                          <a:pt x="277" y="311"/>
                          <a:pt x="277" y="311"/>
                        </a:cubicBezTo>
                        <a:cubicBezTo>
                          <a:pt x="278" y="310"/>
                          <a:pt x="278" y="310"/>
                          <a:pt x="278" y="310"/>
                        </a:cubicBezTo>
                        <a:cubicBezTo>
                          <a:pt x="278" y="310"/>
                          <a:pt x="278" y="310"/>
                          <a:pt x="278" y="310"/>
                        </a:cubicBezTo>
                        <a:cubicBezTo>
                          <a:pt x="278" y="309"/>
                          <a:pt x="278" y="309"/>
                          <a:pt x="278" y="309"/>
                        </a:cubicBezTo>
                        <a:cubicBezTo>
                          <a:pt x="277" y="308"/>
                          <a:pt x="277" y="308"/>
                          <a:pt x="277" y="308"/>
                        </a:cubicBezTo>
                        <a:cubicBezTo>
                          <a:pt x="277" y="308"/>
                          <a:pt x="277" y="308"/>
                          <a:pt x="277" y="308"/>
                        </a:cubicBezTo>
                        <a:cubicBezTo>
                          <a:pt x="277" y="308"/>
                          <a:pt x="277" y="308"/>
                          <a:pt x="277" y="308"/>
                        </a:cubicBezTo>
                        <a:cubicBezTo>
                          <a:pt x="276" y="307"/>
                          <a:pt x="276" y="307"/>
                          <a:pt x="276" y="307"/>
                        </a:cubicBezTo>
                        <a:cubicBezTo>
                          <a:pt x="276" y="307"/>
                          <a:pt x="276" y="307"/>
                          <a:pt x="276" y="307"/>
                        </a:cubicBezTo>
                        <a:cubicBezTo>
                          <a:pt x="277" y="306"/>
                          <a:pt x="277" y="306"/>
                          <a:pt x="277" y="306"/>
                        </a:cubicBezTo>
                        <a:cubicBezTo>
                          <a:pt x="277" y="306"/>
                          <a:pt x="277" y="306"/>
                          <a:pt x="277" y="306"/>
                        </a:cubicBezTo>
                        <a:cubicBezTo>
                          <a:pt x="277" y="305"/>
                          <a:pt x="277" y="305"/>
                          <a:pt x="277" y="305"/>
                        </a:cubicBezTo>
                        <a:cubicBezTo>
                          <a:pt x="277" y="305"/>
                          <a:pt x="277" y="305"/>
                          <a:pt x="277" y="305"/>
                        </a:cubicBezTo>
                        <a:cubicBezTo>
                          <a:pt x="277" y="305"/>
                          <a:pt x="277" y="305"/>
                          <a:pt x="277" y="305"/>
                        </a:cubicBezTo>
                        <a:cubicBezTo>
                          <a:pt x="278" y="305"/>
                          <a:pt x="278" y="305"/>
                          <a:pt x="278" y="305"/>
                        </a:cubicBezTo>
                        <a:cubicBezTo>
                          <a:pt x="278" y="305"/>
                          <a:pt x="278" y="305"/>
                          <a:pt x="278" y="305"/>
                        </a:cubicBezTo>
                        <a:cubicBezTo>
                          <a:pt x="278" y="304"/>
                          <a:pt x="278" y="304"/>
                          <a:pt x="278" y="304"/>
                        </a:cubicBezTo>
                        <a:cubicBezTo>
                          <a:pt x="278" y="303"/>
                          <a:pt x="278" y="303"/>
                          <a:pt x="278" y="303"/>
                        </a:cubicBezTo>
                        <a:cubicBezTo>
                          <a:pt x="277" y="303"/>
                          <a:pt x="277" y="303"/>
                          <a:pt x="277" y="303"/>
                        </a:cubicBezTo>
                        <a:cubicBezTo>
                          <a:pt x="277" y="303"/>
                          <a:pt x="277" y="303"/>
                          <a:pt x="277" y="303"/>
                        </a:cubicBezTo>
                        <a:cubicBezTo>
                          <a:pt x="276" y="303"/>
                          <a:pt x="276" y="303"/>
                          <a:pt x="276" y="303"/>
                        </a:cubicBezTo>
                        <a:cubicBezTo>
                          <a:pt x="275" y="303"/>
                          <a:pt x="275" y="303"/>
                          <a:pt x="275" y="303"/>
                        </a:cubicBezTo>
                        <a:cubicBezTo>
                          <a:pt x="275" y="303"/>
                          <a:pt x="275" y="303"/>
                          <a:pt x="275" y="303"/>
                        </a:cubicBezTo>
                        <a:cubicBezTo>
                          <a:pt x="274" y="303"/>
                          <a:pt x="274" y="303"/>
                          <a:pt x="274" y="303"/>
                        </a:cubicBezTo>
                        <a:cubicBezTo>
                          <a:pt x="273" y="303"/>
                          <a:pt x="273" y="303"/>
                          <a:pt x="273" y="303"/>
                        </a:cubicBezTo>
                        <a:cubicBezTo>
                          <a:pt x="272" y="302"/>
                          <a:pt x="272" y="302"/>
                          <a:pt x="272" y="302"/>
                        </a:cubicBezTo>
                        <a:cubicBezTo>
                          <a:pt x="271" y="301"/>
                          <a:pt x="271" y="301"/>
                          <a:pt x="271" y="301"/>
                        </a:cubicBezTo>
                        <a:cubicBezTo>
                          <a:pt x="271" y="299"/>
                          <a:pt x="271" y="299"/>
                          <a:pt x="271" y="299"/>
                        </a:cubicBezTo>
                        <a:cubicBezTo>
                          <a:pt x="271" y="299"/>
                          <a:pt x="271" y="299"/>
                          <a:pt x="271" y="299"/>
                        </a:cubicBezTo>
                        <a:cubicBezTo>
                          <a:pt x="271" y="299"/>
                          <a:pt x="271" y="299"/>
                          <a:pt x="271" y="299"/>
                        </a:cubicBezTo>
                        <a:cubicBezTo>
                          <a:pt x="270" y="296"/>
                          <a:pt x="270" y="296"/>
                          <a:pt x="270" y="296"/>
                        </a:cubicBezTo>
                        <a:cubicBezTo>
                          <a:pt x="270" y="296"/>
                          <a:pt x="270" y="296"/>
                          <a:pt x="270" y="296"/>
                        </a:cubicBezTo>
                        <a:cubicBezTo>
                          <a:pt x="270" y="296"/>
                          <a:pt x="270" y="296"/>
                          <a:pt x="270" y="296"/>
                        </a:cubicBezTo>
                        <a:cubicBezTo>
                          <a:pt x="269" y="296"/>
                          <a:pt x="269" y="296"/>
                          <a:pt x="269" y="296"/>
                        </a:cubicBezTo>
                        <a:cubicBezTo>
                          <a:pt x="268" y="295"/>
                          <a:pt x="268" y="295"/>
                          <a:pt x="268" y="295"/>
                        </a:cubicBezTo>
                        <a:cubicBezTo>
                          <a:pt x="268" y="295"/>
                          <a:pt x="268" y="295"/>
                          <a:pt x="268" y="295"/>
                        </a:cubicBezTo>
                        <a:cubicBezTo>
                          <a:pt x="268" y="296"/>
                          <a:pt x="268" y="296"/>
                          <a:pt x="268" y="296"/>
                        </a:cubicBezTo>
                        <a:cubicBezTo>
                          <a:pt x="267" y="295"/>
                          <a:pt x="267" y="295"/>
                          <a:pt x="267" y="295"/>
                        </a:cubicBezTo>
                        <a:cubicBezTo>
                          <a:pt x="267" y="295"/>
                          <a:pt x="267" y="295"/>
                          <a:pt x="267" y="295"/>
                        </a:cubicBezTo>
                        <a:cubicBezTo>
                          <a:pt x="267" y="295"/>
                          <a:pt x="267" y="295"/>
                          <a:pt x="267" y="295"/>
                        </a:cubicBezTo>
                        <a:cubicBezTo>
                          <a:pt x="265" y="295"/>
                          <a:pt x="265" y="295"/>
                          <a:pt x="265" y="295"/>
                        </a:cubicBezTo>
                        <a:cubicBezTo>
                          <a:pt x="265" y="294"/>
                          <a:pt x="265" y="294"/>
                          <a:pt x="265" y="294"/>
                        </a:cubicBezTo>
                        <a:cubicBezTo>
                          <a:pt x="265" y="294"/>
                          <a:pt x="265" y="294"/>
                          <a:pt x="265" y="294"/>
                        </a:cubicBezTo>
                        <a:cubicBezTo>
                          <a:pt x="265" y="294"/>
                          <a:pt x="265" y="294"/>
                          <a:pt x="265" y="294"/>
                        </a:cubicBezTo>
                        <a:cubicBezTo>
                          <a:pt x="263" y="294"/>
                          <a:pt x="263" y="294"/>
                          <a:pt x="263" y="294"/>
                        </a:cubicBezTo>
                        <a:cubicBezTo>
                          <a:pt x="263" y="294"/>
                          <a:pt x="263" y="294"/>
                          <a:pt x="263" y="294"/>
                        </a:cubicBezTo>
                        <a:cubicBezTo>
                          <a:pt x="263" y="294"/>
                          <a:pt x="263" y="294"/>
                          <a:pt x="263" y="294"/>
                        </a:cubicBezTo>
                        <a:cubicBezTo>
                          <a:pt x="262" y="294"/>
                          <a:pt x="262" y="294"/>
                          <a:pt x="262" y="294"/>
                        </a:cubicBezTo>
                        <a:cubicBezTo>
                          <a:pt x="261" y="293"/>
                          <a:pt x="261" y="293"/>
                          <a:pt x="261" y="293"/>
                        </a:cubicBezTo>
                        <a:cubicBezTo>
                          <a:pt x="260" y="293"/>
                          <a:pt x="260" y="293"/>
                          <a:pt x="260" y="293"/>
                        </a:cubicBezTo>
                        <a:cubicBezTo>
                          <a:pt x="260" y="293"/>
                          <a:pt x="260" y="293"/>
                          <a:pt x="260" y="293"/>
                        </a:cubicBezTo>
                        <a:cubicBezTo>
                          <a:pt x="259" y="293"/>
                          <a:pt x="259" y="293"/>
                          <a:pt x="259" y="293"/>
                        </a:cubicBezTo>
                        <a:cubicBezTo>
                          <a:pt x="259" y="293"/>
                          <a:pt x="259" y="293"/>
                          <a:pt x="259" y="293"/>
                        </a:cubicBezTo>
                        <a:cubicBezTo>
                          <a:pt x="259" y="293"/>
                          <a:pt x="259" y="293"/>
                          <a:pt x="259" y="293"/>
                        </a:cubicBezTo>
                        <a:cubicBezTo>
                          <a:pt x="259" y="294"/>
                          <a:pt x="259" y="294"/>
                          <a:pt x="259" y="294"/>
                        </a:cubicBezTo>
                        <a:cubicBezTo>
                          <a:pt x="259" y="294"/>
                          <a:pt x="259" y="294"/>
                          <a:pt x="259" y="294"/>
                        </a:cubicBezTo>
                        <a:cubicBezTo>
                          <a:pt x="258" y="294"/>
                          <a:pt x="258" y="294"/>
                          <a:pt x="258" y="294"/>
                        </a:cubicBezTo>
                        <a:cubicBezTo>
                          <a:pt x="258" y="294"/>
                          <a:pt x="258" y="294"/>
                          <a:pt x="258" y="294"/>
                        </a:cubicBezTo>
                        <a:cubicBezTo>
                          <a:pt x="258" y="294"/>
                          <a:pt x="258" y="294"/>
                          <a:pt x="258" y="294"/>
                        </a:cubicBezTo>
                        <a:cubicBezTo>
                          <a:pt x="257" y="295"/>
                          <a:pt x="257" y="295"/>
                          <a:pt x="257" y="295"/>
                        </a:cubicBezTo>
                        <a:cubicBezTo>
                          <a:pt x="257" y="295"/>
                          <a:pt x="257" y="295"/>
                          <a:pt x="257" y="295"/>
                        </a:cubicBezTo>
                        <a:cubicBezTo>
                          <a:pt x="257" y="295"/>
                          <a:pt x="257" y="295"/>
                          <a:pt x="257" y="295"/>
                        </a:cubicBezTo>
                        <a:cubicBezTo>
                          <a:pt x="256" y="296"/>
                          <a:pt x="256" y="296"/>
                          <a:pt x="256" y="296"/>
                        </a:cubicBezTo>
                        <a:cubicBezTo>
                          <a:pt x="256" y="297"/>
                          <a:pt x="256" y="297"/>
                          <a:pt x="256" y="297"/>
                        </a:cubicBezTo>
                        <a:cubicBezTo>
                          <a:pt x="255" y="297"/>
                          <a:pt x="255" y="297"/>
                          <a:pt x="255" y="297"/>
                        </a:cubicBezTo>
                        <a:cubicBezTo>
                          <a:pt x="254" y="297"/>
                          <a:pt x="254" y="297"/>
                          <a:pt x="254" y="297"/>
                        </a:cubicBezTo>
                        <a:cubicBezTo>
                          <a:pt x="254" y="297"/>
                          <a:pt x="254" y="297"/>
                          <a:pt x="254" y="297"/>
                        </a:cubicBezTo>
                        <a:cubicBezTo>
                          <a:pt x="254" y="297"/>
                          <a:pt x="254" y="297"/>
                          <a:pt x="254" y="297"/>
                        </a:cubicBezTo>
                        <a:cubicBezTo>
                          <a:pt x="252" y="298"/>
                          <a:pt x="252" y="298"/>
                          <a:pt x="252" y="298"/>
                        </a:cubicBezTo>
                        <a:cubicBezTo>
                          <a:pt x="252" y="298"/>
                          <a:pt x="252" y="298"/>
                          <a:pt x="252" y="298"/>
                        </a:cubicBezTo>
                        <a:cubicBezTo>
                          <a:pt x="252" y="299"/>
                          <a:pt x="252" y="299"/>
                          <a:pt x="252" y="299"/>
                        </a:cubicBezTo>
                        <a:cubicBezTo>
                          <a:pt x="251" y="300"/>
                          <a:pt x="251" y="300"/>
                          <a:pt x="251" y="300"/>
                        </a:cubicBezTo>
                        <a:cubicBezTo>
                          <a:pt x="250" y="300"/>
                          <a:pt x="250" y="300"/>
                          <a:pt x="250" y="300"/>
                        </a:cubicBezTo>
                        <a:cubicBezTo>
                          <a:pt x="250" y="300"/>
                          <a:pt x="250" y="300"/>
                          <a:pt x="250" y="300"/>
                        </a:cubicBezTo>
                        <a:cubicBezTo>
                          <a:pt x="250" y="300"/>
                          <a:pt x="250" y="300"/>
                          <a:pt x="250" y="300"/>
                        </a:cubicBezTo>
                        <a:cubicBezTo>
                          <a:pt x="250" y="301"/>
                          <a:pt x="250" y="301"/>
                          <a:pt x="250" y="301"/>
                        </a:cubicBezTo>
                        <a:cubicBezTo>
                          <a:pt x="249" y="301"/>
                          <a:pt x="249" y="301"/>
                          <a:pt x="249" y="301"/>
                        </a:cubicBezTo>
                        <a:cubicBezTo>
                          <a:pt x="249" y="301"/>
                          <a:pt x="249" y="301"/>
                          <a:pt x="249" y="301"/>
                        </a:cubicBezTo>
                        <a:cubicBezTo>
                          <a:pt x="249" y="301"/>
                          <a:pt x="249" y="301"/>
                          <a:pt x="249" y="301"/>
                        </a:cubicBezTo>
                        <a:cubicBezTo>
                          <a:pt x="247" y="301"/>
                          <a:pt x="247" y="301"/>
                          <a:pt x="247" y="301"/>
                        </a:cubicBezTo>
                        <a:cubicBezTo>
                          <a:pt x="247" y="300"/>
                          <a:pt x="247" y="300"/>
                          <a:pt x="247" y="300"/>
                        </a:cubicBezTo>
                        <a:cubicBezTo>
                          <a:pt x="247" y="300"/>
                          <a:pt x="247" y="300"/>
                          <a:pt x="247" y="300"/>
                        </a:cubicBezTo>
                        <a:cubicBezTo>
                          <a:pt x="247" y="300"/>
                          <a:pt x="247" y="300"/>
                          <a:pt x="247" y="300"/>
                        </a:cubicBezTo>
                        <a:cubicBezTo>
                          <a:pt x="244" y="300"/>
                          <a:pt x="244" y="300"/>
                          <a:pt x="244" y="300"/>
                        </a:cubicBezTo>
                        <a:cubicBezTo>
                          <a:pt x="244" y="299"/>
                          <a:pt x="244" y="299"/>
                          <a:pt x="244" y="299"/>
                        </a:cubicBezTo>
                        <a:cubicBezTo>
                          <a:pt x="243" y="299"/>
                          <a:pt x="243" y="299"/>
                          <a:pt x="243" y="299"/>
                        </a:cubicBezTo>
                        <a:cubicBezTo>
                          <a:pt x="243" y="299"/>
                          <a:pt x="243" y="299"/>
                          <a:pt x="243" y="299"/>
                        </a:cubicBezTo>
                        <a:cubicBezTo>
                          <a:pt x="243" y="298"/>
                          <a:pt x="243" y="298"/>
                          <a:pt x="243" y="298"/>
                        </a:cubicBezTo>
                        <a:cubicBezTo>
                          <a:pt x="242" y="298"/>
                          <a:pt x="242" y="298"/>
                          <a:pt x="242" y="298"/>
                        </a:cubicBezTo>
                        <a:cubicBezTo>
                          <a:pt x="242" y="298"/>
                          <a:pt x="242" y="298"/>
                          <a:pt x="242" y="298"/>
                        </a:cubicBezTo>
                        <a:cubicBezTo>
                          <a:pt x="241" y="299"/>
                          <a:pt x="241" y="299"/>
                          <a:pt x="241" y="299"/>
                        </a:cubicBezTo>
                        <a:cubicBezTo>
                          <a:pt x="239" y="299"/>
                          <a:pt x="239" y="299"/>
                          <a:pt x="239" y="299"/>
                        </a:cubicBezTo>
                        <a:cubicBezTo>
                          <a:pt x="239" y="298"/>
                          <a:pt x="239" y="298"/>
                          <a:pt x="239" y="298"/>
                        </a:cubicBezTo>
                        <a:cubicBezTo>
                          <a:pt x="238" y="298"/>
                          <a:pt x="238" y="298"/>
                          <a:pt x="238" y="298"/>
                        </a:cubicBezTo>
                        <a:cubicBezTo>
                          <a:pt x="238" y="297"/>
                          <a:pt x="238" y="297"/>
                          <a:pt x="238" y="297"/>
                        </a:cubicBezTo>
                        <a:cubicBezTo>
                          <a:pt x="238" y="297"/>
                          <a:pt x="238" y="297"/>
                          <a:pt x="238" y="297"/>
                        </a:cubicBezTo>
                        <a:cubicBezTo>
                          <a:pt x="236" y="297"/>
                          <a:pt x="236" y="297"/>
                          <a:pt x="236" y="297"/>
                        </a:cubicBezTo>
                        <a:cubicBezTo>
                          <a:pt x="235" y="296"/>
                          <a:pt x="235" y="296"/>
                          <a:pt x="235" y="296"/>
                        </a:cubicBezTo>
                        <a:cubicBezTo>
                          <a:pt x="234" y="295"/>
                          <a:pt x="234" y="295"/>
                          <a:pt x="234" y="295"/>
                        </a:cubicBezTo>
                        <a:cubicBezTo>
                          <a:pt x="234" y="295"/>
                          <a:pt x="234" y="295"/>
                          <a:pt x="234" y="295"/>
                        </a:cubicBezTo>
                        <a:cubicBezTo>
                          <a:pt x="234" y="295"/>
                          <a:pt x="234" y="295"/>
                          <a:pt x="234" y="295"/>
                        </a:cubicBezTo>
                        <a:cubicBezTo>
                          <a:pt x="233" y="295"/>
                          <a:pt x="233" y="295"/>
                          <a:pt x="233" y="295"/>
                        </a:cubicBezTo>
                        <a:cubicBezTo>
                          <a:pt x="232" y="294"/>
                          <a:pt x="232" y="294"/>
                          <a:pt x="232" y="294"/>
                        </a:cubicBezTo>
                        <a:cubicBezTo>
                          <a:pt x="231" y="294"/>
                          <a:pt x="231" y="294"/>
                          <a:pt x="231" y="294"/>
                        </a:cubicBezTo>
                        <a:cubicBezTo>
                          <a:pt x="231" y="294"/>
                          <a:pt x="231" y="294"/>
                          <a:pt x="231" y="294"/>
                        </a:cubicBezTo>
                        <a:cubicBezTo>
                          <a:pt x="230" y="294"/>
                          <a:pt x="230" y="294"/>
                          <a:pt x="230" y="294"/>
                        </a:cubicBezTo>
                        <a:cubicBezTo>
                          <a:pt x="229" y="294"/>
                          <a:pt x="229" y="294"/>
                          <a:pt x="229" y="294"/>
                        </a:cubicBezTo>
                        <a:cubicBezTo>
                          <a:pt x="229" y="294"/>
                          <a:pt x="229" y="294"/>
                          <a:pt x="229" y="294"/>
                        </a:cubicBezTo>
                        <a:cubicBezTo>
                          <a:pt x="229" y="294"/>
                          <a:pt x="229" y="294"/>
                          <a:pt x="229" y="294"/>
                        </a:cubicBezTo>
                        <a:cubicBezTo>
                          <a:pt x="228" y="294"/>
                          <a:pt x="228" y="294"/>
                          <a:pt x="228" y="294"/>
                        </a:cubicBezTo>
                        <a:cubicBezTo>
                          <a:pt x="228" y="294"/>
                          <a:pt x="228" y="294"/>
                          <a:pt x="228" y="294"/>
                        </a:cubicBezTo>
                        <a:cubicBezTo>
                          <a:pt x="227" y="293"/>
                          <a:pt x="227" y="293"/>
                          <a:pt x="227" y="293"/>
                        </a:cubicBezTo>
                        <a:cubicBezTo>
                          <a:pt x="227" y="293"/>
                          <a:pt x="227" y="293"/>
                          <a:pt x="227" y="293"/>
                        </a:cubicBezTo>
                        <a:cubicBezTo>
                          <a:pt x="227" y="293"/>
                          <a:pt x="227" y="293"/>
                          <a:pt x="227" y="293"/>
                        </a:cubicBezTo>
                        <a:cubicBezTo>
                          <a:pt x="226" y="293"/>
                          <a:pt x="226" y="293"/>
                          <a:pt x="226" y="293"/>
                        </a:cubicBezTo>
                        <a:cubicBezTo>
                          <a:pt x="226" y="293"/>
                          <a:pt x="226" y="293"/>
                          <a:pt x="226" y="293"/>
                        </a:cubicBezTo>
                        <a:cubicBezTo>
                          <a:pt x="226" y="293"/>
                          <a:pt x="226" y="293"/>
                          <a:pt x="226" y="293"/>
                        </a:cubicBezTo>
                        <a:cubicBezTo>
                          <a:pt x="225" y="293"/>
                          <a:pt x="225" y="293"/>
                          <a:pt x="225" y="293"/>
                        </a:cubicBezTo>
                        <a:cubicBezTo>
                          <a:pt x="224" y="292"/>
                          <a:pt x="224" y="292"/>
                          <a:pt x="224" y="292"/>
                        </a:cubicBezTo>
                        <a:cubicBezTo>
                          <a:pt x="224" y="292"/>
                          <a:pt x="224" y="292"/>
                          <a:pt x="224" y="292"/>
                        </a:cubicBezTo>
                        <a:cubicBezTo>
                          <a:pt x="224" y="292"/>
                          <a:pt x="224" y="292"/>
                          <a:pt x="224" y="292"/>
                        </a:cubicBezTo>
                        <a:cubicBezTo>
                          <a:pt x="224" y="292"/>
                          <a:pt x="224" y="292"/>
                          <a:pt x="224" y="292"/>
                        </a:cubicBezTo>
                        <a:cubicBezTo>
                          <a:pt x="224" y="291"/>
                          <a:pt x="224" y="291"/>
                          <a:pt x="224" y="291"/>
                        </a:cubicBezTo>
                        <a:cubicBezTo>
                          <a:pt x="224" y="291"/>
                          <a:pt x="224" y="291"/>
                          <a:pt x="224" y="291"/>
                        </a:cubicBezTo>
                        <a:cubicBezTo>
                          <a:pt x="224" y="291"/>
                          <a:pt x="224" y="291"/>
                          <a:pt x="224" y="291"/>
                        </a:cubicBezTo>
                        <a:cubicBezTo>
                          <a:pt x="225" y="290"/>
                          <a:pt x="225" y="290"/>
                          <a:pt x="225" y="290"/>
                        </a:cubicBezTo>
                        <a:cubicBezTo>
                          <a:pt x="226" y="290"/>
                          <a:pt x="226" y="290"/>
                          <a:pt x="226" y="290"/>
                        </a:cubicBezTo>
                        <a:cubicBezTo>
                          <a:pt x="226" y="290"/>
                          <a:pt x="226" y="290"/>
                          <a:pt x="226" y="290"/>
                        </a:cubicBezTo>
                        <a:cubicBezTo>
                          <a:pt x="226" y="290"/>
                          <a:pt x="226" y="290"/>
                          <a:pt x="226" y="290"/>
                        </a:cubicBezTo>
                        <a:cubicBezTo>
                          <a:pt x="226" y="290"/>
                          <a:pt x="226" y="290"/>
                          <a:pt x="226" y="290"/>
                        </a:cubicBezTo>
                        <a:cubicBezTo>
                          <a:pt x="227" y="290"/>
                          <a:pt x="227" y="290"/>
                          <a:pt x="227" y="290"/>
                        </a:cubicBezTo>
                        <a:cubicBezTo>
                          <a:pt x="227" y="290"/>
                          <a:pt x="227" y="290"/>
                          <a:pt x="227" y="290"/>
                        </a:cubicBezTo>
                        <a:cubicBezTo>
                          <a:pt x="227" y="290"/>
                          <a:pt x="227" y="290"/>
                          <a:pt x="227" y="290"/>
                        </a:cubicBezTo>
                        <a:cubicBezTo>
                          <a:pt x="227" y="289"/>
                          <a:pt x="227" y="289"/>
                          <a:pt x="227" y="289"/>
                        </a:cubicBezTo>
                        <a:cubicBezTo>
                          <a:pt x="228" y="289"/>
                          <a:pt x="228" y="289"/>
                          <a:pt x="228" y="289"/>
                        </a:cubicBezTo>
                        <a:cubicBezTo>
                          <a:pt x="228" y="289"/>
                          <a:pt x="228" y="289"/>
                          <a:pt x="228" y="289"/>
                        </a:cubicBezTo>
                        <a:cubicBezTo>
                          <a:pt x="228" y="289"/>
                          <a:pt x="228" y="289"/>
                          <a:pt x="228" y="289"/>
                        </a:cubicBezTo>
                        <a:cubicBezTo>
                          <a:pt x="228" y="289"/>
                          <a:pt x="228" y="289"/>
                          <a:pt x="228" y="289"/>
                        </a:cubicBezTo>
                        <a:cubicBezTo>
                          <a:pt x="229" y="289"/>
                          <a:pt x="229" y="289"/>
                          <a:pt x="229" y="289"/>
                        </a:cubicBezTo>
                        <a:cubicBezTo>
                          <a:pt x="229" y="289"/>
                          <a:pt x="229" y="289"/>
                          <a:pt x="229" y="289"/>
                        </a:cubicBezTo>
                        <a:cubicBezTo>
                          <a:pt x="229" y="289"/>
                          <a:pt x="229" y="289"/>
                          <a:pt x="229" y="289"/>
                        </a:cubicBezTo>
                        <a:cubicBezTo>
                          <a:pt x="229" y="288"/>
                          <a:pt x="229" y="288"/>
                          <a:pt x="229" y="288"/>
                        </a:cubicBezTo>
                        <a:cubicBezTo>
                          <a:pt x="229" y="288"/>
                          <a:pt x="229" y="288"/>
                          <a:pt x="229" y="288"/>
                        </a:cubicBezTo>
                        <a:cubicBezTo>
                          <a:pt x="228" y="288"/>
                          <a:pt x="228" y="288"/>
                          <a:pt x="228" y="288"/>
                        </a:cubicBezTo>
                        <a:cubicBezTo>
                          <a:pt x="228" y="288"/>
                          <a:pt x="228" y="288"/>
                          <a:pt x="228" y="288"/>
                        </a:cubicBezTo>
                        <a:cubicBezTo>
                          <a:pt x="228" y="288"/>
                          <a:pt x="228" y="288"/>
                          <a:pt x="228" y="288"/>
                        </a:cubicBezTo>
                        <a:cubicBezTo>
                          <a:pt x="227" y="288"/>
                          <a:pt x="227" y="288"/>
                          <a:pt x="227" y="288"/>
                        </a:cubicBezTo>
                        <a:cubicBezTo>
                          <a:pt x="228" y="287"/>
                          <a:pt x="228" y="287"/>
                          <a:pt x="228" y="287"/>
                        </a:cubicBezTo>
                        <a:cubicBezTo>
                          <a:pt x="228" y="287"/>
                          <a:pt x="228" y="287"/>
                          <a:pt x="228" y="287"/>
                        </a:cubicBezTo>
                        <a:cubicBezTo>
                          <a:pt x="228" y="287"/>
                          <a:pt x="228" y="287"/>
                          <a:pt x="228" y="287"/>
                        </a:cubicBezTo>
                        <a:cubicBezTo>
                          <a:pt x="228" y="286"/>
                          <a:pt x="228" y="286"/>
                          <a:pt x="228" y="286"/>
                        </a:cubicBezTo>
                        <a:cubicBezTo>
                          <a:pt x="228" y="286"/>
                          <a:pt x="228" y="286"/>
                          <a:pt x="228" y="286"/>
                        </a:cubicBezTo>
                        <a:cubicBezTo>
                          <a:pt x="227" y="286"/>
                          <a:pt x="227" y="286"/>
                          <a:pt x="227" y="286"/>
                        </a:cubicBezTo>
                        <a:cubicBezTo>
                          <a:pt x="227" y="285"/>
                          <a:pt x="227" y="285"/>
                          <a:pt x="227" y="285"/>
                        </a:cubicBezTo>
                        <a:cubicBezTo>
                          <a:pt x="226" y="285"/>
                          <a:pt x="226" y="285"/>
                          <a:pt x="226" y="285"/>
                        </a:cubicBezTo>
                        <a:cubicBezTo>
                          <a:pt x="226" y="285"/>
                          <a:pt x="226" y="285"/>
                          <a:pt x="226" y="285"/>
                        </a:cubicBezTo>
                        <a:cubicBezTo>
                          <a:pt x="226" y="285"/>
                          <a:pt x="226" y="285"/>
                          <a:pt x="226" y="285"/>
                        </a:cubicBezTo>
                        <a:cubicBezTo>
                          <a:pt x="226" y="284"/>
                          <a:pt x="226" y="284"/>
                          <a:pt x="226" y="284"/>
                        </a:cubicBezTo>
                        <a:cubicBezTo>
                          <a:pt x="226" y="284"/>
                          <a:pt x="226" y="284"/>
                          <a:pt x="226" y="284"/>
                        </a:cubicBezTo>
                        <a:cubicBezTo>
                          <a:pt x="226" y="284"/>
                          <a:pt x="226" y="284"/>
                          <a:pt x="226" y="284"/>
                        </a:cubicBezTo>
                        <a:cubicBezTo>
                          <a:pt x="226" y="284"/>
                          <a:pt x="226" y="284"/>
                          <a:pt x="226" y="284"/>
                        </a:cubicBezTo>
                        <a:cubicBezTo>
                          <a:pt x="226" y="283"/>
                          <a:pt x="226" y="283"/>
                          <a:pt x="226" y="283"/>
                        </a:cubicBezTo>
                        <a:cubicBezTo>
                          <a:pt x="227" y="282"/>
                          <a:pt x="227" y="282"/>
                          <a:pt x="227" y="282"/>
                        </a:cubicBezTo>
                        <a:cubicBezTo>
                          <a:pt x="226" y="283"/>
                          <a:pt x="226" y="283"/>
                          <a:pt x="226" y="283"/>
                        </a:cubicBezTo>
                        <a:cubicBezTo>
                          <a:pt x="224" y="283"/>
                          <a:pt x="224" y="283"/>
                          <a:pt x="224" y="283"/>
                        </a:cubicBezTo>
                        <a:cubicBezTo>
                          <a:pt x="224" y="283"/>
                          <a:pt x="224" y="283"/>
                          <a:pt x="224" y="283"/>
                        </a:cubicBezTo>
                        <a:cubicBezTo>
                          <a:pt x="224" y="283"/>
                          <a:pt x="224" y="283"/>
                          <a:pt x="224" y="283"/>
                        </a:cubicBezTo>
                        <a:cubicBezTo>
                          <a:pt x="224" y="284"/>
                          <a:pt x="224" y="284"/>
                          <a:pt x="224" y="284"/>
                        </a:cubicBezTo>
                        <a:cubicBezTo>
                          <a:pt x="224" y="284"/>
                          <a:pt x="224" y="284"/>
                          <a:pt x="224" y="284"/>
                        </a:cubicBezTo>
                        <a:cubicBezTo>
                          <a:pt x="224" y="283"/>
                          <a:pt x="224" y="283"/>
                          <a:pt x="224" y="283"/>
                        </a:cubicBezTo>
                        <a:cubicBezTo>
                          <a:pt x="223" y="284"/>
                          <a:pt x="223" y="284"/>
                          <a:pt x="223" y="284"/>
                        </a:cubicBezTo>
                        <a:cubicBezTo>
                          <a:pt x="223" y="284"/>
                          <a:pt x="223" y="284"/>
                          <a:pt x="223" y="284"/>
                        </a:cubicBezTo>
                        <a:cubicBezTo>
                          <a:pt x="222" y="284"/>
                          <a:pt x="222" y="284"/>
                          <a:pt x="222" y="284"/>
                        </a:cubicBezTo>
                        <a:cubicBezTo>
                          <a:pt x="221" y="284"/>
                          <a:pt x="221" y="284"/>
                          <a:pt x="221" y="284"/>
                        </a:cubicBezTo>
                        <a:cubicBezTo>
                          <a:pt x="221" y="284"/>
                          <a:pt x="221" y="284"/>
                          <a:pt x="221" y="284"/>
                        </a:cubicBezTo>
                        <a:cubicBezTo>
                          <a:pt x="221" y="285"/>
                          <a:pt x="221" y="285"/>
                          <a:pt x="221" y="285"/>
                        </a:cubicBezTo>
                        <a:cubicBezTo>
                          <a:pt x="221" y="285"/>
                          <a:pt x="221" y="285"/>
                          <a:pt x="221" y="285"/>
                        </a:cubicBezTo>
                        <a:cubicBezTo>
                          <a:pt x="221" y="286"/>
                          <a:pt x="221" y="286"/>
                          <a:pt x="221" y="286"/>
                        </a:cubicBezTo>
                        <a:cubicBezTo>
                          <a:pt x="222" y="286"/>
                          <a:pt x="222" y="286"/>
                          <a:pt x="222" y="286"/>
                        </a:cubicBezTo>
                        <a:cubicBezTo>
                          <a:pt x="221" y="287"/>
                          <a:pt x="221" y="287"/>
                          <a:pt x="221" y="287"/>
                        </a:cubicBezTo>
                        <a:cubicBezTo>
                          <a:pt x="221" y="287"/>
                          <a:pt x="221" y="287"/>
                          <a:pt x="221" y="287"/>
                        </a:cubicBezTo>
                        <a:cubicBezTo>
                          <a:pt x="221" y="288"/>
                          <a:pt x="221" y="288"/>
                          <a:pt x="221" y="288"/>
                        </a:cubicBezTo>
                        <a:cubicBezTo>
                          <a:pt x="220" y="288"/>
                          <a:pt x="220" y="288"/>
                          <a:pt x="220" y="288"/>
                        </a:cubicBezTo>
                        <a:cubicBezTo>
                          <a:pt x="220" y="288"/>
                          <a:pt x="220" y="288"/>
                          <a:pt x="220" y="288"/>
                        </a:cubicBezTo>
                        <a:cubicBezTo>
                          <a:pt x="220" y="288"/>
                          <a:pt x="220" y="288"/>
                          <a:pt x="220" y="288"/>
                        </a:cubicBezTo>
                        <a:cubicBezTo>
                          <a:pt x="220" y="289"/>
                          <a:pt x="220" y="289"/>
                          <a:pt x="220" y="289"/>
                        </a:cubicBezTo>
                        <a:cubicBezTo>
                          <a:pt x="219" y="289"/>
                          <a:pt x="219" y="289"/>
                          <a:pt x="219" y="289"/>
                        </a:cubicBezTo>
                        <a:cubicBezTo>
                          <a:pt x="219" y="289"/>
                          <a:pt x="219" y="289"/>
                          <a:pt x="219" y="289"/>
                        </a:cubicBezTo>
                        <a:cubicBezTo>
                          <a:pt x="56" y="273"/>
                          <a:pt x="56" y="273"/>
                          <a:pt x="56" y="273"/>
                        </a:cubicBezTo>
                        <a:cubicBezTo>
                          <a:pt x="56" y="273"/>
                          <a:pt x="56" y="273"/>
                          <a:pt x="56" y="273"/>
                        </a:cubicBezTo>
                        <a:cubicBezTo>
                          <a:pt x="55" y="273"/>
                          <a:pt x="55" y="273"/>
                          <a:pt x="55" y="273"/>
                        </a:cubicBezTo>
                        <a:cubicBezTo>
                          <a:pt x="55" y="271"/>
                          <a:pt x="55" y="271"/>
                          <a:pt x="55" y="271"/>
                        </a:cubicBezTo>
                        <a:cubicBezTo>
                          <a:pt x="56" y="269"/>
                          <a:pt x="56" y="269"/>
                          <a:pt x="56" y="269"/>
                        </a:cubicBezTo>
                        <a:cubicBezTo>
                          <a:pt x="56" y="267"/>
                          <a:pt x="56" y="267"/>
                          <a:pt x="56" y="267"/>
                        </a:cubicBezTo>
                        <a:cubicBezTo>
                          <a:pt x="57" y="266"/>
                          <a:pt x="57" y="266"/>
                          <a:pt x="57" y="266"/>
                        </a:cubicBezTo>
                        <a:cubicBezTo>
                          <a:pt x="56" y="267"/>
                          <a:pt x="56" y="267"/>
                          <a:pt x="56" y="267"/>
                        </a:cubicBezTo>
                        <a:cubicBezTo>
                          <a:pt x="55" y="267"/>
                          <a:pt x="55" y="267"/>
                          <a:pt x="55" y="267"/>
                        </a:cubicBezTo>
                        <a:cubicBezTo>
                          <a:pt x="53" y="268"/>
                          <a:pt x="53" y="268"/>
                          <a:pt x="53" y="268"/>
                        </a:cubicBezTo>
                        <a:cubicBezTo>
                          <a:pt x="53" y="268"/>
                          <a:pt x="53" y="268"/>
                          <a:pt x="53" y="268"/>
                        </a:cubicBezTo>
                        <a:cubicBezTo>
                          <a:pt x="53" y="268"/>
                          <a:pt x="53" y="268"/>
                          <a:pt x="53" y="268"/>
                        </a:cubicBezTo>
                        <a:cubicBezTo>
                          <a:pt x="53" y="267"/>
                          <a:pt x="53" y="267"/>
                          <a:pt x="53" y="267"/>
                        </a:cubicBezTo>
                        <a:cubicBezTo>
                          <a:pt x="53" y="267"/>
                          <a:pt x="53" y="267"/>
                          <a:pt x="53"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2" y="264"/>
                          <a:pt x="52" y="264"/>
                          <a:pt x="52" y="264"/>
                        </a:cubicBezTo>
                        <a:cubicBezTo>
                          <a:pt x="51" y="264"/>
                          <a:pt x="51" y="264"/>
                          <a:pt x="51" y="264"/>
                        </a:cubicBezTo>
                        <a:cubicBezTo>
                          <a:pt x="51" y="264"/>
                          <a:pt x="51" y="264"/>
                          <a:pt x="51" y="264"/>
                        </a:cubicBezTo>
                        <a:cubicBezTo>
                          <a:pt x="51" y="264"/>
                          <a:pt x="51" y="264"/>
                          <a:pt x="51" y="264"/>
                        </a:cubicBezTo>
                        <a:cubicBezTo>
                          <a:pt x="50" y="265"/>
                          <a:pt x="50" y="265"/>
                          <a:pt x="50" y="265"/>
                        </a:cubicBezTo>
                        <a:cubicBezTo>
                          <a:pt x="49" y="264"/>
                          <a:pt x="49" y="264"/>
                          <a:pt x="49" y="264"/>
                        </a:cubicBezTo>
                        <a:cubicBezTo>
                          <a:pt x="49" y="263"/>
                          <a:pt x="49" y="263"/>
                          <a:pt x="49" y="263"/>
                        </a:cubicBezTo>
                        <a:cubicBezTo>
                          <a:pt x="49" y="263"/>
                          <a:pt x="49" y="263"/>
                          <a:pt x="49" y="263"/>
                        </a:cubicBezTo>
                        <a:cubicBezTo>
                          <a:pt x="50" y="262"/>
                          <a:pt x="50" y="262"/>
                          <a:pt x="50" y="262"/>
                        </a:cubicBezTo>
                        <a:cubicBezTo>
                          <a:pt x="50" y="262"/>
                          <a:pt x="50" y="262"/>
                          <a:pt x="50" y="262"/>
                        </a:cubicBezTo>
                        <a:cubicBezTo>
                          <a:pt x="50" y="262"/>
                          <a:pt x="50" y="262"/>
                          <a:pt x="50" y="262"/>
                        </a:cubicBezTo>
                        <a:cubicBezTo>
                          <a:pt x="51" y="260"/>
                          <a:pt x="51" y="260"/>
                          <a:pt x="51" y="260"/>
                        </a:cubicBezTo>
                        <a:cubicBezTo>
                          <a:pt x="51" y="259"/>
                          <a:pt x="51" y="259"/>
                          <a:pt x="51" y="259"/>
                        </a:cubicBezTo>
                        <a:cubicBezTo>
                          <a:pt x="52" y="259"/>
                          <a:pt x="52" y="259"/>
                          <a:pt x="52" y="259"/>
                        </a:cubicBezTo>
                        <a:cubicBezTo>
                          <a:pt x="51" y="259"/>
                          <a:pt x="51" y="259"/>
                          <a:pt x="51" y="259"/>
                        </a:cubicBezTo>
                        <a:cubicBezTo>
                          <a:pt x="51" y="258"/>
                          <a:pt x="51" y="258"/>
                          <a:pt x="51" y="258"/>
                        </a:cubicBezTo>
                        <a:cubicBezTo>
                          <a:pt x="51" y="258"/>
                          <a:pt x="51" y="258"/>
                          <a:pt x="51" y="258"/>
                        </a:cubicBezTo>
                        <a:cubicBezTo>
                          <a:pt x="51" y="258"/>
                          <a:pt x="51" y="258"/>
                          <a:pt x="51" y="258"/>
                        </a:cubicBezTo>
                        <a:cubicBezTo>
                          <a:pt x="50" y="259"/>
                          <a:pt x="50" y="259"/>
                          <a:pt x="50" y="259"/>
                        </a:cubicBezTo>
                        <a:cubicBezTo>
                          <a:pt x="49" y="259"/>
                          <a:pt x="49" y="259"/>
                          <a:pt x="49" y="259"/>
                        </a:cubicBezTo>
                        <a:cubicBezTo>
                          <a:pt x="49" y="258"/>
                          <a:pt x="49" y="258"/>
                          <a:pt x="49" y="258"/>
                        </a:cubicBezTo>
                        <a:cubicBezTo>
                          <a:pt x="50" y="256"/>
                          <a:pt x="50" y="256"/>
                          <a:pt x="50" y="256"/>
                        </a:cubicBezTo>
                        <a:cubicBezTo>
                          <a:pt x="50" y="256"/>
                          <a:pt x="50" y="256"/>
                          <a:pt x="50" y="256"/>
                        </a:cubicBezTo>
                        <a:cubicBezTo>
                          <a:pt x="50" y="256"/>
                          <a:pt x="50" y="256"/>
                          <a:pt x="50" y="256"/>
                        </a:cubicBezTo>
                        <a:cubicBezTo>
                          <a:pt x="50" y="254"/>
                          <a:pt x="50" y="254"/>
                          <a:pt x="50" y="254"/>
                        </a:cubicBezTo>
                        <a:cubicBezTo>
                          <a:pt x="51" y="254"/>
                          <a:pt x="51" y="254"/>
                          <a:pt x="51" y="254"/>
                        </a:cubicBezTo>
                        <a:cubicBezTo>
                          <a:pt x="51" y="254"/>
                          <a:pt x="51" y="254"/>
                          <a:pt x="51" y="254"/>
                        </a:cubicBezTo>
                        <a:cubicBezTo>
                          <a:pt x="51" y="254"/>
                          <a:pt x="51" y="254"/>
                          <a:pt x="51" y="254"/>
                        </a:cubicBezTo>
                        <a:cubicBezTo>
                          <a:pt x="51" y="253"/>
                          <a:pt x="51" y="253"/>
                          <a:pt x="51" y="253"/>
                        </a:cubicBezTo>
                        <a:cubicBezTo>
                          <a:pt x="51" y="252"/>
                          <a:pt x="51" y="252"/>
                          <a:pt x="51" y="252"/>
                        </a:cubicBezTo>
                        <a:cubicBezTo>
                          <a:pt x="50" y="252"/>
                          <a:pt x="50" y="252"/>
                          <a:pt x="50" y="252"/>
                        </a:cubicBezTo>
                        <a:cubicBezTo>
                          <a:pt x="50" y="253"/>
                          <a:pt x="50" y="253"/>
                          <a:pt x="50" y="253"/>
                        </a:cubicBezTo>
                        <a:cubicBezTo>
                          <a:pt x="49" y="253"/>
                          <a:pt x="49" y="253"/>
                          <a:pt x="49" y="253"/>
                        </a:cubicBezTo>
                        <a:cubicBezTo>
                          <a:pt x="49" y="253"/>
                          <a:pt x="49" y="253"/>
                          <a:pt x="49" y="253"/>
                        </a:cubicBezTo>
                        <a:cubicBezTo>
                          <a:pt x="49" y="254"/>
                          <a:pt x="49" y="254"/>
                          <a:pt x="49" y="254"/>
                        </a:cubicBezTo>
                        <a:cubicBezTo>
                          <a:pt x="49" y="254"/>
                          <a:pt x="49" y="254"/>
                          <a:pt x="49" y="254"/>
                        </a:cubicBezTo>
                        <a:cubicBezTo>
                          <a:pt x="49" y="254"/>
                          <a:pt x="49" y="254"/>
                          <a:pt x="49" y="254"/>
                        </a:cubicBezTo>
                        <a:cubicBezTo>
                          <a:pt x="49" y="256"/>
                          <a:pt x="49" y="256"/>
                          <a:pt x="49" y="256"/>
                        </a:cubicBezTo>
                        <a:cubicBezTo>
                          <a:pt x="47" y="258"/>
                          <a:pt x="47" y="258"/>
                          <a:pt x="47" y="258"/>
                        </a:cubicBezTo>
                        <a:cubicBezTo>
                          <a:pt x="47" y="258"/>
                          <a:pt x="47" y="258"/>
                          <a:pt x="47" y="258"/>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6"/>
                          <a:pt x="46" y="256"/>
                          <a:pt x="46" y="256"/>
                        </a:cubicBezTo>
                        <a:cubicBezTo>
                          <a:pt x="46" y="256"/>
                          <a:pt x="46" y="256"/>
                          <a:pt x="46" y="256"/>
                        </a:cubicBezTo>
                        <a:cubicBezTo>
                          <a:pt x="46" y="255"/>
                          <a:pt x="46" y="255"/>
                          <a:pt x="46" y="255"/>
                        </a:cubicBezTo>
                        <a:cubicBezTo>
                          <a:pt x="46" y="255"/>
                          <a:pt x="46" y="255"/>
                          <a:pt x="46" y="255"/>
                        </a:cubicBezTo>
                        <a:cubicBezTo>
                          <a:pt x="45" y="256"/>
                          <a:pt x="45" y="256"/>
                          <a:pt x="45" y="256"/>
                        </a:cubicBezTo>
                        <a:cubicBezTo>
                          <a:pt x="45" y="256"/>
                          <a:pt x="45" y="256"/>
                          <a:pt x="45" y="256"/>
                        </a:cubicBezTo>
                        <a:cubicBezTo>
                          <a:pt x="44" y="256"/>
                          <a:pt x="44" y="256"/>
                          <a:pt x="44" y="256"/>
                        </a:cubicBezTo>
                        <a:cubicBezTo>
                          <a:pt x="44" y="257"/>
                          <a:pt x="44" y="257"/>
                          <a:pt x="44" y="257"/>
                        </a:cubicBezTo>
                        <a:cubicBezTo>
                          <a:pt x="44" y="256"/>
                          <a:pt x="44" y="256"/>
                          <a:pt x="44" y="256"/>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7"/>
                          <a:pt x="42" y="257"/>
                          <a:pt x="42" y="257"/>
                        </a:cubicBezTo>
                        <a:cubicBezTo>
                          <a:pt x="42" y="257"/>
                          <a:pt x="42" y="257"/>
                          <a:pt x="42" y="257"/>
                        </a:cubicBezTo>
                        <a:cubicBezTo>
                          <a:pt x="42" y="256"/>
                          <a:pt x="42" y="256"/>
                          <a:pt x="42" y="256"/>
                        </a:cubicBezTo>
                        <a:cubicBezTo>
                          <a:pt x="43" y="256"/>
                          <a:pt x="43" y="256"/>
                          <a:pt x="43" y="256"/>
                        </a:cubicBezTo>
                        <a:cubicBezTo>
                          <a:pt x="45" y="255"/>
                          <a:pt x="45" y="255"/>
                          <a:pt x="45" y="255"/>
                        </a:cubicBezTo>
                        <a:cubicBezTo>
                          <a:pt x="45" y="255"/>
                          <a:pt x="45" y="255"/>
                          <a:pt x="45" y="255"/>
                        </a:cubicBezTo>
                        <a:cubicBezTo>
                          <a:pt x="45" y="255"/>
                          <a:pt x="45" y="255"/>
                          <a:pt x="45" y="255"/>
                        </a:cubicBezTo>
                        <a:cubicBezTo>
                          <a:pt x="47" y="254"/>
                          <a:pt x="47" y="254"/>
                          <a:pt x="47" y="254"/>
                        </a:cubicBezTo>
                        <a:cubicBezTo>
                          <a:pt x="47" y="254"/>
                          <a:pt x="47" y="254"/>
                          <a:pt x="47" y="254"/>
                        </a:cubicBezTo>
                        <a:cubicBezTo>
                          <a:pt x="47" y="254"/>
                          <a:pt x="47" y="254"/>
                          <a:pt x="47" y="254"/>
                        </a:cubicBezTo>
                        <a:cubicBezTo>
                          <a:pt x="47" y="253"/>
                          <a:pt x="47" y="253"/>
                          <a:pt x="47" y="253"/>
                        </a:cubicBezTo>
                        <a:cubicBezTo>
                          <a:pt x="47" y="253"/>
                          <a:pt x="47" y="253"/>
                          <a:pt x="47" y="253"/>
                        </a:cubicBezTo>
                        <a:cubicBezTo>
                          <a:pt x="47" y="253"/>
                          <a:pt x="47" y="253"/>
                          <a:pt x="47" y="253"/>
                        </a:cubicBezTo>
                        <a:cubicBezTo>
                          <a:pt x="47" y="251"/>
                          <a:pt x="47" y="251"/>
                          <a:pt x="47" y="251"/>
                        </a:cubicBezTo>
                        <a:cubicBezTo>
                          <a:pt x="46" y="251"/>
                          <a:pt x="46" y="251"/>
                          <a:pt x="46" y="251"/>
                        </a:cubicBezTo>
                        <a:cubicBezTo>
                          <a:pt x="46" y="252"/>
                          <a:pt x="46" y="252"/>
                          <a:pt x="46" y="252"/>
                        </a:cubicBezTo>
                        <a:cubicBezTo>
                          <a:pt x="45" y="253"/>
                          <a:pt x="45" y="253"/>
                          <a:pt x="45" y="253"/>
                        </a:cubicBezTo>
                        <a:cubicBezTo>
                          <a:pt x="45" y="253"/>
                          <a:pt x="45" y="253"/>
                          <a:pt x="45" y="253"/>
                        </a:cubicBezTo>
                        <a:cubicBezTo>
                          <a:pt x="45" y="253"/>
                          <a:pt x="45" y="253"/>
                          <a:pt x="45" y="253"/>
                        </a:cubicBezTo>
                        <a:cubicBezTo>
                          <a:pt x="45" y="254"/>
                          <a:pt x="45" y="254"/>
                          <a:pt x="45" y="254"/>
                        </a:cubicBezTo>
                        <a:cubicBezTo>
                          <a:pt x="44" y="254"/>
                          <a:pt x="44" y="254"/>
                          <a:pt x="44" y="254"/>
                        </a:cubicBezTo>
                        <a:cubicBezTo>
                          <a:pt x="43" y="254"/>
                          <a:pt x="43" y="254"/>
                          <a:pt x="43" y="254"/>
                        </a:cubicBezTo>
                        <a:cubicBezTo>
                          <a:pt x="43" y="253"/>
                          <a:pt x="43" y="253"/>
                          <a:pt x="43" y="253"/>
                        </a:cubicBezTo>
                        <a:cubicBezTo>
                          <a:pt x="42" y="253"/>
                          <a:pt x="42" y="253"/>
                          <a:pt x="42" y="253"/>
                        </a:cubicBezTo>
                        <a:cubicBezTo>
                          <a:pt x="42" y="253"/>
                          <a:pt x="42" y="253"/>
                          <a:pt x="42" y="253"/>
                        </a:cubicBezTo>
                        <a:cubicBezTo>
                          <a:pt x="43" y="253"/>
                          <a:pt x="43" y="253"/>
                          <a:pt x="43" y="253"/>
                        </a:cubicBezTo>
                        <a:cubicBezTo>
                          <a:pt x="42" y="252"/>
                          <a:pt x="42" y="252"/>
                          <a:pt x="42" y="252"/>
                        </a:cubicBezTo>
                        <a:cubicBezTo>
                          <a:pt x="42" y="252"/>
                          <a:pt x="42" y="252"/>
                          <a:pt x="42" y="252"/>
                        </a:cubicBezTo>
                        <a:cubicBezTo>
                          <a:pt x="42" y="251"/>
                          <a:pt x="42" y="251"/>
                          <a:pt x="42" y="251"/>
                        </a:cubicBezTo>
                        <a:cubicBezTo>
                          <a:pt x="41" y="252"/>
                          <a:pt x="41" y="252"/>
                          <a:pt x="41" y="252"/>
                        </a:cubicBezTo>
                        <a:cubicBezTo>
                          <a:pt x="40" y="252"/>
                          <a:pt x="40" y="252"/>
                          <a:pt x="40" y="252"/>
                        </a:cubicBezTo>
                        <a:cubicBezTo>
                          <a:pt x="39" y="251"/>
                          <a:pt x="39" y="251"/>
                          <a:pt x="39" y="251"/>
                        </a:cubicBezTo>
                        <a:cubicBezTo>
                          <a:pt x="40" y="251"/>
                          <a:pt x="40" y="251"/>
                          <a:pt x="40" y="251"/>
                        </a:cubicBezTo>
                        <a:cubicBezTo>
                          <a:pt x="40" y="251"/>
                          <a:pt x="40" y="251"/>
                          <a:pt x="40" y="251"/>
                        </a:cubicBezTo>
                        <a:cubicBezTo>
                          <a:pt x="40" y="251"/>
                          <a:pt x="40" y="251"/>
                          <a:pt x="40" y="251"/>
                        </a:cubicBezTo>
                        <a:cubicBezTo>
                          <a:pt x="40" y="250"/>
                          <a:pt x="40" y="250"/>
                          <a:pt x="40" y="250"/>
                        </a:cubicBezTo>
                        <a:cubicBezTo>
                          <a:pt x="41" y="250"/>
                          <a:pt x="41" y="250"/>
                          <a:pt x="41" y="250"/>
                        </a:cubicBezTo>
                        <a:cubicBezTo>
                          <a:pt x="40" y="250"/>
                          <a:pt x="40" y="250"/>
                          <a:pt x="40" y="250"/>
                        </a:cubicBezTo>
                        <a:cubicBezTo>
                          <a:pt x="40" y="249"/>
                          <a:pt x="40" y="249"/>
                          <a:pt x="40" y="249"/>
                        </a:cubicBezTo>
                        <a:cubicBezTo>
                          <a:pt x="41" y="249"/>
                          <a:pt x="41" y="249"/>
                          <a:pt x="41" y="249"/>
                        </a:cubicBezTo>
                        <a:cubicBezTo>
                          <a:pt x="40" y="249"/>
                          <a:pt x="40" y="249"/>
                          <a:pt x="40" y="249"/>
                        </a:cubicBezTo>
                        <a:cubicBezTo>
                          <a:pt x="38" y="249"/>
                          <a:pt x="38" y="249"/>
                          <a:pt x="38" y="249"/>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9" y="247"/>
                          <a:pt x="39" y="247"/>
                          <a:pt x="39" y="247"/>
                        </a:cubicBezTo>
                        <a:cubicBezTo>
                          <a:pt x="40" y="247"/>
                          <a:pt x="40" y="247"/>
                          <a:pt x="40" y="247"/>
                        </a:cubicBezTo>
                        <a:cubicBezTo>
                          <a:pt x="39" y="247"/>
                          <a:pt x="39" y="247"/>
                          <a:pt x="39" y="247"/>
                        </a:cubicBezTo>
                        <a:cubicBezTo>
                          <a:pt x="38" y="247"/>
                          <a:pt x="38" y="247"/>
                          <a:pt x="38" y="247"/>
                        </a:cubicBezTo>
                        <a:cubicBezTo>
                          <a:pt x="37" y="246"/>
                          <a:pt x="37" y="246"/>
                          <a:pt x="37" y="246"/>
                        </a:cubicBezTo>
                        <a:cubicBezTo>
                          <a:pt x="37" y="246"/>
                          <a:pt x="37" y="246"/>
                          <a:pt x="37" y="246"/>
                        </a:cubicBezTo>
                        <a:cubicBezTo>
                          <a:pt x="38" y="246"/>
                          <a:pt x="38" y="246"/>
                          <a:pt x="38" y="246"/>
                        </a:cubicBezTo>
                        <a:cubicBezTo>
                          <a:pt x="38" y="246"/>
                          <a:pt x="38" y="246"/>
                          <a:pt x="38" y="246"/>
                        </a:cubicBezTo>
                        <a:cubicBezTo>
                          <a:pt x="38" y="246"/>
                          <a:pt x="38" y="246"/>
                          <a:pt x="38" y="246"/>
                        </a:cubicBezTo>
                        <a:cubicBezTo>
                          <a:pt x="39" y="246"/>
                          <a:pt x="39" y="246"/>
                          <a:pt x="39" y="246"/>
                        </a:cubicBezTo>
                        <a:cubicBezTo>
                          <a:pt x="39" y="246"/>
                          <a:pt x="39" y="246"/>
                          <a:pt x="39" y="246"/>
                        </a:cubicBezTo>
                        <a:cubicBezTo>
                          <a:pt x="39" y="245"/>
                          <a:pt x="39" y="245"/>
                          <a:pt x="39" y="245"/>
                        </a:cubicBezTo>
                        <a:cubicBezTo>
                          <a:pt x="39" y="245"/>
                          <a:pt x="39" y="245"/>
                          <a:pt x="39" y="245"/>
                        </a:cubicBezTo>
                        <a:cubicBezTo>
                          <a:pt x="39" y="245"/>
                          <a:pt x="39" y="245"/>
                          <a:pt x="39" y="245"/>
                        </a:cubicBezTo>
                        <a:cubicBezTo>
                          <a:pt x="39" y="244"/>
                          <a:pt x="39" y="244"/>
                          <a:pt x="39" y="244"/>
                        </a:cubicBezTo>
                        <a:cubicBezTo>
                          <a:pt x="41" y="244"/>
                          <a:pt x="41" y="244"/>
                          <a:pt x="41" y="244"/>
                        </a:cubicBezTo>
                        <a:cubicBezTo>
                          <a:pt x="42" y="244"/>
                          <a:pt x="42" y="244"/>
                          <a:pt x="42" y="244"/>
                        </a:cubicBezTo>
                        <a:cubicBezTo>
                          <a:pt x="42" y="245"/>
                          <a:pt x="42" y="245"/>
                          <a:pt x="42" y="245"/>
                        </a:cubicBezTo>
                        <a:cubicBezTo>
                          <a:pt x="42" y="244"/>
                          <a:pt x="42" y="244"/>
                          <a:pt x="42" y="244"/>
                        </a:cubicBezTo>
                        <a:cubicBezTo>
                          <a:pt x="42" y="244"/>
                          <a:pt x="42" y="244"/>
                          <a:pt x="42" y="244"/>
                        </a:cubicBezTo>
                        <a:cubicBezTo>
                          <a:pt x="43" y="243"/>
                          <a:pt x="43" y="243"/>
                          <a:pt x="43" y="243"/>
                        </a:cubicBezTo>
                        <a:cubicBezTo>
                          <a:pt x="42" y="243"/>
                          <a:pt x="42" y="243"/>
                          <a:pt x="42" y="243"/>
                        </a:cubicBezTo>
                        <a:cubicBezTo>
                          <a:pt x="40" y="243"/>
                          <a:pt x="40" y="243"/>
                          <a:pt x="40" y="243"/>
                        </a:cubicBezTo>
                        <a:cubicBezTo>
                          <a:pt x="40" y="242"/>
                          <a:pt x="40" y="242"/>
                          <a:pt x="40" y="242"/>
                        </a:cubicBezTo>
                        <a:cubicBezTo>
                          <a:pt x="40" y="242"/>
                          <a:pt x="40" y="242"/>
                          <a:pt x="40" y="242"/>
                        </a:cubicBezTo>
                        <a:cubicBezTo>
                          <a:pt x="40" y="242"/>
                          <a:pt x="40" y="242"/>
                          <a:pt x="40" y="242"/>
                        </a:cubicBezTo>
                        <a:cubicBezTo>
                          <a:pt x="39" y="242"/>
                          <a:pt x="39" y="242"/>
                          <a:pt x="39" y="242"/>
                        </a:cubicBezTo>
                        <a:cubicBezTo>
                          <a:pt x="39" y="242"/>
                          <a:pt x="39" y="242"/>
                          <a:pt x="39" y="242"/>
                        </a:cubicBezTo>
                        <a:cubicBezTo>
                          <a:pt x="39" y="242"/>
                          <a:pt x="39" y="242"/>
                          <a:pt x="39" y="242"/>
                        </a:cubicBezTo>
                        <a:cubicBezTo>
                          <a:pt x="38" y="243"/>
                          <a:pt x="38" y="243"/>
                          <a:pt x="38" y="243"/>
                        </a:cubicBezTo>
                        <a:cubicBezTo>
                          <a:pt x="37" y="244"/>
                          <a:pt x="37" y="244"/>
                          <a:pt x="37" y="244"/>
                        </a:cubicBezTo>
                        <a:cubicBezTo>
                          <a:pt x="37" y="244"/>
                          <a:pt x="37" y="244"/>
                          <a:pt x="37" y="244"/>
                        </a:cubicBezTo>
                        <a:cubicBezTo>
                          <a:pt x="37" y="243"/>
                          <a:pt x="37" y="243"/>
                          <a:pt x="37" y="243"/>
                        </a:cubicBezTo>
                        <a:cubicBezTo>
                          <a:pt x="37" y="243"/>
                          <a:pt x="37" y="243"/>
                          <a:pt x="37" y="243"/>
                        </a:cubicBezTo>
                        <a:cubicBezTo>
                          <a:pt x="37" y="243"/>
                          <a:pt x="37" y="243"/>
                          <a:pt x="37" y="243"/>
                        </a:cubicBezTo>
                        <a:cubicBezTo>
                          <a:pt x="36" y="243"/>
                          <a:pt x="36" y="243"/>
                          <a:pt x="36" y="243"/>
                        </a:cubicBezTo>
                        <a:cubicBezTo>
                          <a:pt x="37" y="242"/>
                          <a:pt x="37" y="242"/>
                          <a:pt x="37" y="242"/>
                        </a:cubicBezTo>
                        <a:cubicBezTo>
                          <a:pt x="38" y="241"/>
                          <a:pt x="38" y="241"/>
                          <a:pt x="38" y="241"/>
                        </a:cubicBezTo>
                        <a:cubicBezTo>
                          <a:pt x="38" y="241"/>
                          <a:pt x="38" y="241"/>
                          <a:pt x="38" y="241"/>
                        </a:cubicBezTo>
                        <a:cubicBezTo>
                          <a:pt x="38" y="241"/>
                          <a:pt x="38" y="241"/>
                          <a:pt x="38" y="241"/>
                        </a:cubicBezTo>
                        <a:cubicBezTo>
                          <a:pt x="39" y="240"/>
                          <a:pt x="39" y="240"/>
                          <a:pt x="39" y="240"/>
                        </a:cubicBezTo>
                        <a:cubicBezTo>
                          <a:pt x="42" y="238"/>
                          <a:pt x="42" y="238"/>
                          <a:pt x="42" y="238"/>
                        </a:cubicBezTo>
                        <a:cubicBezTo>
                          <a:pt x="42" y="238"/>
                          <a:pt x="42" y="238"/>
                          <a:pt x="42" y="238"/>
                        </a:cubicBezTo>
                        <a:cubicBezTo>
                          <a:pt x="42" y="238"/>
                          <a:pt x="42" y="238"/>
                          <a:pt x="42" y="238"/>
                        </a:cubicBezTo>
                        <a:cubicBezTo>
                          <a:pt x="42" y="240"/>
                          <a:pt x="42" y="240"/>
                          <a:pt x="42" y="240"/>
                        </a:cubicBezTo>
                        <a:cubicBezTo>
                          <a:pt x="42" y="240"/>
                          <a:pt x="42" y="240"/>
                          <a:pt x="42" y="240"/>
                        </a:cubicBezTo>
                        <a:cubicBezTo>
                          <a:pt x="43" y="240"/>
                          <a:pt x="43" y="240"/>
                          <a:pt x="43" y="240"/>
                        </a:cubicBezTo>
                        <a:cubicBezTo>
                          <a:pt x="43" y="241"/>
                          <a:pt x="43" y="241"/>
                          <a:pt x="43" y="241"/>
                        </a:cubicBezTo>
                        <a:cubicBezTo>
                          <a:pt x="44" y="242"/>
                          <a:pt x="44" y="242"/>
                          <a:pt x="44" y="242"/>
                        </a:cubicBezTo>
                        <a:cubicBezTo>
                          <a:pt x="44" y="241"/>
                          <a:pt x="44" y="241"/>
                          <a:pt x="44" y="241"/>
                        </a:cubicBezTo>
                        <a:cubicBezTo>
                          <a:pt x="44" y="241"/>
                          <a:pt x="44" y="241"/>
                          <a:pt x="44" y="241"/>
                        </a:cubicBezTo>
                        <a:cubicBezTo>
                          <a:pt x="45" y="241"/>
                          <a:pt x="45" y="241"/>
                          <a:pt x="45" y="241"/>
                        </a:cubicBezTo>
                        <a:cubicBezTo>
                          <a:pt x="45" y="240"/>
                          <a:pt x="45" y="240"/>
                          <a:pt x="45" y="240"/>
                        </a:cubicBezTo>
                        <a:cubicBezTo>
                          <a:pt x="44" y="239"/>
                          <a:pt x="44" y="239"/>
                          <a:pt x="44" y="239"/>
                        </a:cubicBezTo>
                        <a:cubicBezTo>
                          <a:pt x="44" y="237"/>
                          <a:pt x="44" y="237"/>
                          <a:pt x="44" y="237"/>
                        </a:cubicBezTo>
                        <a:cubicBezTo>
                          <a:pt x="45" y="237"/>
                          <a:pt x="45" y="237"/>
                          <a:pt x="45" y="237"/>
                        </a:cubicBezTo>
                        <a:cubicBezTo>
                          <a:pt x="46" y="237"/>
                          <a:pt x="46" y="237"/>
                          <a:pt x="46" y="237"/>
                        </a:cubicBezTo>
                        <a:cubicBezTo>
                          <a:pt x="49" y="237"/>
                          <a:pt x="49" y="237"/>
                          <a:pt x="49" y="237"/>
                        </a:cubicBezTo>
                        <a:cubicBezTo>
                          <a:pt x="46" y="236"/>
                          <a:pt x="46" y="236"/>
                          <a:pt x="46" y="236"/>
                        </a:cubicBezTo>
                        <a:cubicBezTo>
                          <a:pt x="45" y="236"/>
                          <a:pt x="45" y="236"/>
                          <a:pt x="45" y="236"/>
                        </a:cubicBezTo>
                        <a:cubicBezTo>
                          <a:pt x="45" y="236"/>
                          <a:pt x="45" y="236"/>
                          <a:pt x="45" y="236"/>
                        </a:cubicBezTo>
                        <a:cubicBezTo>
                          <a:pt x="45" y="236"/>
                          <a:pt x="45" y="236"/>
                          <a:pt x="45" y="236"/>
                        </a:cubicBezTo>
                        <a:cubicBezTo>
                          <a:pt x="44" y="236"/>
                          <a:pt x="44" y="236"/>
                          <a:pt x="44" y="236"/>
                        </a:cubicBezTo>
                        <a:cubicBezTo>
                          <a:pt x="44" y="236"/>
                          <a:pt x="44" y="236"/>
                          <a:pt x="44" y="236"/>
                        </a:cubicBezTo>
                        <a:cubicBezTo>
                          <a:pt x="43" y="236"/>
                          <a:pt x="43" y="236"/>
                          <a:pt x="43" y="236"/>
                        </a:cubicBezTo>
                        <a:cubicBezTo>
                          <a:pt x="43" y="236"/>
                          <a:pt x="43" y="236"/>
                          <a:pt x="43" y="236"/>
                        </a:cubicBezTo>
                        <a:cubicBezTo>
                          <a:pt x="43" y="236"/>
                          <a:pt x="43" y="236"/>
                          <a:pt x="43" y="236"/>
                        </a:cubicBezTo>
                        <a:cubicBezTo>
                          <a:pt x="43" y="235"/>
                          <a:pt x="43" y="235"/>
                          <a:pt x="43" y="235"/>
                        </a:cubicBezTo>
                        <a:cubicBezTo>
                          <a:pt x="44" y="235"/>
                          <a:pt x="44" y="235"/>
                          <a:pt x="44" y="235"/>
                        </a:cubicBezTo>
                        <a:cubicBezTo>
                          <a:pt x="45" y="234"/>
                          <a:pt x="45" y="234"/>
                          <a:pt x="45" y="234"/>
                        </a:cubicBezTo>
                        <a:cubicBezTo>
                          <a:pt x="45" y="234"/>
                          <a:pt x="45" y="234"/>
                          <a:pt x="45" y="234"/>
                        </a:cubicBezTo>
                        <a:cubicBezTo>
                          <a:pt x="45" y="234"/>
                          <a:pt x="45" y="234"/>
                          <a:pt x="45" y="234"/>
                        </a:cubicBezTo>
                        <a:cubicBezTo>
                          <a:pt x="46" y="232"/>
                          <a:pt x="46" y="232"/>
                          <a:pt x="46" y="232"/>
                        </a:cubicBezTo>
                        <a:cubicBezTo>
                          <a:pt x="47" y="232"/>
                          <a:pt x="47" y="232"/>
                          <a:pt x="47" y="232"/>
                        </a:cubicBezTo>
                        <a:cubicBezTo>
                          <a:pt x="46" y="232"/>
                          <a:pt x="46" y="232"/>
                          <a:pt x="46" y="232"/>
                        </a:cubicBezTo>
                        <a:cubicBezTo>
                          <a:pt x="46" y="231"/>
                          <a:pt x="46" y="231"/>
                          <a:pt x="46" y="231"/>
                        </a:cubicBezTo>
                        <a:cubicBezTo>
                          <a:pt x="46" y="230"/>
                          <a:pt x="46" y="230"/>
                          <a:pt x="46" y="230"/>
                        </a:cubicBezTo>
                        <a:cubicBezTo>
                          <a:pt x="45" y="231"/>
                          <a:pt x="45" y="231"/>
                          <a:pt x="45" y="231"/>
                        </a:cubicBezTo>
                        <a:cubicBezTo>
                          <a:pt x="45" y="231"/>
                          <a:pt x="45" y="231"/>
                          <a:pt x="45" y="231"/>
                        </a:cubicBezTo>
                        <a:cubicBezTo>
                          <a:pt x="45" y="231"/>
                          <a:pt x="45" y="231"/>
                          <a:pt x="45" y="231"/>
                        </a:cubicBezTo>
                        <a:cubicBezTo>
                          <a:pt x="45" y="231"/>
                          <a:pt x="45" y="231"/>
                          <a:pt x="45" y="231"/>
                        </a:cubicBezTo>
                        <a:cubicBezTo>
                          <a:pt x="44" y="232"/>
                          <a:pt x="44" y="232"/>
                          <a:pt x="44" y="232"/>
                        </a:cubicBezTo>
                        <a:cubicBezTo>
                          <a:pt x="44" y="233"/>
                          <a:pt x="44" y="233"/>
                          <a:pt x="44" y="233"/>
                        </a:cubicBezTo>
                        <a:cubicBezTo>
                          <a:pt x="43" y="233"/>
                          <a:pt x="43" y="233"/>
                          <a:pt x="43" y="233"/>
                        </a:cubicBezTo>
                        <a:cubicBezTo>
                          <a:pt x="42" y="233"/>
                          <a:pt x="42" y="233"/>
                          <a:pt x="42" y="233"/>
                        </a:cubicBezTo>
                        <a:cubicBezTo>
                          <a:pt x="42" y="233"/>
                          <a:pt x="42" y="233"/>
                          <a:pt x="42" y="233"/>
                        </a:cubicBezTo>
                        <a:cubicBezTo>
                          <a:pt x="41" y="235"/>
                          <a:pt x="41" y="235"/>
                          <a:pt x="41" y="235"/>
                        </a:cubicBezTo>
                        <a:cubicBezTo>
                          <a:pt x="39" y="236"/>
                          <a:pt x="39" y="236"/>
                          <a:pt x="39" y="236"/>
                        </a:cubicBezTo>
                        <a:cubicBezTo>
                          <a:pt x="38" y="236"/>
                          <a:pt x="38" y="236"/>
                          <a:pt x="38" y="236"/>
                        </a:cubicBezTo>
                        <a:cubicBezTo>
                          <a:pt x="38" y="236"/>
                          <a:pt x="38" y="236"/>
                          <a:pt x="38" y="236"/>
                        </a:cubicBezTo>
                        <a:cubicBezTo>
                          <a:pt x="38" y="236"/>
                          <a:pt x="38" y="236"/>
                          <a:pt x="38" y="236"/>
                        </a:cubicBezTo>
                        <a:cubicBezTo>
                          <a:pt x="38" y="236"/>
                          <a:pt x="38" y="236"/>
                          <a:pt x="38" y="236"/>
                        </a:cubicBezTo>
                        <a:cubicBezTo>
                          <a:pt x="40" y="235"/>
                          <a:pt x="40" y="235"/>
                          <a:pt x="40" y="235"/>
                        </a:cubicBezTo>
                        <a:cubicBezTo>
                          <a:pt x="38" y="235"/>
                          <a:pt x="38" y="235"/>
                          <a:pt x="38" y="235"/>
                        </a:cubicBezTo>
                        <a:cubicBezTo>
                          <a:pt x="37" y="234"/>
                          <a:pt x="37" y="234"/>
                          <a:pt x="37" y="234"/>
                        </a:cubicBezTo>
                        <a:cubicBezTo>
                          <a:pt x="37" y="234"/>
                          <a:pt x="37" y="234"/>
                          <a:pt x="37" y="234"/>
                        </a:cubicBezTo>
                        <a:cubicBezTo>
                          <a:pt x="37" y="234"/>
                          <a:pt x="37" y="234"/>
                          <a:pt x="37" y="234"/>
                        </a:cubicBezTo>
                        <a:cubicBezTo>
                          <a:pt x="36" y="235"/>
                          <a:pt x="36" y="235"/>
                          <a:pt x="36" y="235"/>
                        </a:cubicBezTo>
                        <a:cubicBezTo>
                          <a:pt x="36" y="235"/>
                          <a:pt x="36" y="235"/>
                          <a:pt x="36" y="235"/>
                        </a:cubicBezTo>
                        <a:cubicBezTo>
                          <a:pt x="36" y="235"/>
                          <a:pt x="36" y="235"/>
                          <a:pt x="36" y="235"/>
                        </a:cubicBezTo>
                        <a:cubicBezTo>
                          <a:pt x="37" y="234"/>
                          <a:pt x="37" y="234"/>
                          <a:pt x="37" y="234"/>
                        </a:cubicBezTo>
                        <a:cubicBezTo>
                          <a:pt x="38" y="233"/>
                          <a:pt x="38" y="233"/>
                          <a:pt x="38" y="233"/>
                        </a:cubicBezTo>
                        <a:cubicBezTo>
                          <a:pt x="39" y="233"/>
                          <a:pt x="39" y="233"/>
                          <a:pt x="39" y="233"/>
                        </a:cubicBezTo>
                        <a:cubicBezTo>
                          <a:pt x="39" y="233"/>
                          <a:pt x="39" y="233"/>
                          <a:pt x="39" y="233"/>
                        </a:cubicBezTo>
                        <a:cubicBezTo>
                          <a:pt x="39" y="233"/>
                          <a:pt x="39" y="233"/>
                          <a:pt x="39" y="233"/>
                        </a:cubicBezTo>
                        <a:cubicBezTo>
                          <a:pt x="40" y="233"/>
                          <a:pt x="40" y="233"/>
                          <a:pt x="40" y="233"/>
                        </a:cubicBezTo>
                        <a:cubicBezTo>
                          <a:pt x="40" y="233"/>
                          <a:pt x="40" y="233"/>
                          <a:pt x="40" y="233"/>
                        </a:cubicBezTo>
                        <a:cubicBezTo>
                          <a:pt x="40" y="232"/>
                          <a:pt x="40" y="232"/>
                          <a:pt x="40" y="232"/>
                        </a:cubicBezTo>
                        <a:cubicBezTo>
                          <a:pt x="40" y="232"/>
                          <a:pt x="40" y="232"/>
                          <a:pt x="40" y="232"/>
                        </a:cubicBezTo>
                        <a:cubicBezTo>
                          <a:pt x="40" y="232"/>
                          <a:pt x="40" y="232"/>
                          <a:pt x="40" y="232"/>
                        </a:cubicBezTo>
                        <a:cubicBezTo>
                          <a:pt x="40" y="231"/>
                          <a:pt x="40" y="231"/>
                          <a:pt x="40" y="231"/>
                        </a:cubicBezTo>
                        <a:cubicBezTo>
                          <a:pt x="39" y="231"/>
                          <a:pt x="39" y="231"/>
                          <a:pt x="39" y="231"/>
                        </a:cubicBezTo>
                        <a:cubicBezTo>
                          <a:pt x="39" y="231"/>
                          <a:pt x="39" y="231"/>
                          <a:pt x="39" y="231"/>
                        </a:cubicBezTo>
                        <a:cubicBezTo>
                          <a:pt x="40" y="231"/>
                          <a:pt x="40" y="231"/>
                          <a:pt x="40" y="231"/>
                        </a:cubicBezTo>
                        <a:cubicBezTo>
                          <a:pt x="40" y="230"/>
                          <a:pt x="40" y="230"/>
                          <a:pt x="40" y="230"/>
                        </a:cubicBezTo>
                        <a:cubicBezTo>
                          <a:pt x="40" y="230"/>
                          <a:pt x="40" y="230"/>
                          <a:pt x="40" y="230"/>
                        </a:cubicBezTo>
                        <a:cubicBezTo>
                          <a:pt x="39" y="229"/>
                          <a:pt x="39" y="229"/>
                          <a:pt x="39" y="229"/>
                        </a:cubicBezTo>
                        <a:cubicBezTo>
                          <a:pt x="39" y="229"/>
                          <a:pt x="39" y="229"/>
                          <a:pt x="39" y="229"/>
                        </a:cubicBezTo>
                        <a:cubicBezTo>
                          <a:pt x="39" y="229"/>
                          <a:pt x="39" y="229"/>
                          <a:pt x="39" y="229"/>
                        </a:cubicBezTo>
                        <a:cubicBezTo>
                          <a:pt x="38" y="230"/>
                          <a:pt x="38" y="230"/>
                          <a:pt x="38" y="230"/>
                        </a:cubicBezTo>
                        <a:cubicBezTo>
                          <a:pt x="38" y="230"/>
                          <a:pt x="38" y="230"/>
                          <a:pt x="38" y="230"/>
                        </a:cubicBezTo>
                        <a:cubicBezTo>
                          <a:pt x="37" y="229"/>
                          <a:pt x="37" y="229"/>
                          <a:pt x="37" y="229"/>
                        </a:cubicBezTo>
                        <a:cubicBezTo>
                          <a:pt x="37" y="227"/>
                          <a:pt x="37" y="227"/>
                          <a:pt x="37" y="227"/>
                        </a:cubicBezTo>
                        <a:cubicBezTo>
                          <a:pt x="37" y="226"/>
                          <a:pt x="37" y="226"/>
                          <a:pt x="37" y="226"/>
                        </a:cubicBezTo>
                        <a:cubicBezTo>
                          <a:pt x="37" y="226"/>
                          <a:pt x="37" y="226"/>
                          <a:pt x="37" y="226"/>
                        </a:cubicBezTo>
                        <a:cubicBezTo>
                          <a:pt x="37" y="226"/>
                          <a:pt x="37" y="226"/>
                          <a:pt x="37" y="226"/>
                        </a:cubicBezTo>
                        <a:cubicBezTo>
                          <a:pt x="37" y="225"/>
                          <a:pt x="37" y="225"/>
                          <a:pt x="37" y="225"/>
                        </a:cubicBezTo>
                        <a:cubicBezTo>
                          <a:pt x="37" y="224"/>
                          <a:pt x="37" y="224"/>
                          <a:pt x="37" y="224"/>
                        </a:cubicBezTo>
                        <a:cubicBezTo>
                          <a:pt x="38" y="225"/>
                          <a:pt x="38" y="225"/>
                          <a:pt x="38" y="225"/>
                        </a:cubicBezTo>
                        <a:cubicBezTo>
                          <a:pt x="39" y="225"/>
                          <a:pt x="39" y="225"/>
                          <a:pt x="39" y="225"/>
                        </a:cubicBezTo>
                        <a:cubicBezTo>
                          <a:pt x="39" y="225"/>
                          <a:pt x="39" y="225"/>
                          <a:pt x="39" y="225"/>
                        </a:cubicBezTo>
                        <a:cubicBezTo>
                          <a:pt x="39" y="225"/>
                          <a:pt x="39" y="225"/>
                          <a:pt x="39" y="225"/>
                        </a:cubicBezTo>
                        <a:cubicBezTo>
                          <a:pt x="41" y="225"/>
                          <a:pt x="41" y="225"/>
                          <a:pt x="41" y="225"/>
                        </a:cubicBezTo>
                        <a:cubicBezTo>
                          <a:pt x="42" y="226"/>
                          <a:pt x="42" y="226"/>
                          <a:pt x="42" y="226"/>
                        </a:cubicBezTo>
                        <a:cubicBezTo>
                          <a:pt x="44" y="226"/>
                          <a:pt x="44" y="226"/>
                          <a:pt x="44" y="226"/>
                        </a:cubicBezTo>
                        <a:cubicBezTo>
                          <a:pt x="43" y="225"/>
                          <a:pt x="43" y="225"/>
                          <a:pt x="43" y="225"/>
                        </a:cubicBezTo>
                        <a:cubicBezTo>
                          <a:pt x="42" y="224"/>
                          <a:pt x="42" y="224"/>
                          <a:pt x="42" y="224"/>
                        </a:cubicBezTo>
                        <a:cubicBezTo>
                          <a:pt x="42" y="224"/>
                          <a:pt x="42" y="224"/>
                          <a:pt x="42" y="224"/>
                        </a:cubicBezTo>
                        <a:cubicBezTo>
                          <a:pt x="42" y="224"/>
                          <a:pt x="42" y="224"/>
                          <a:pt x="42" y="224"/>
                        </a:cubicBezTo>
                        <a:cubicBezTo>
                          <a:pt x="41" y="224"/>
                          <a:pt x="41" y="224"/>
                          <a:pt x="41" y="224"/>
                        </a:cubicBezTo>
                        <a:cubicBezTo>
                          <a:pt x="41" y="224"/>
                          <a:pt x="41" y="224"/>
                          <a:pt x="41" y="224"/>
                        </a:cubicBezTo>
                        <a:cubicBezTo>
                          <a:pt x="41" y="224"/>
                          <a:pt x="41" y="224"/>
                          <a:pt x="41" y="224"/>
                        </a:cubicBezTo>
                        <a:cubicBezTo>
                          <a:pt x="40" y="224"/>
                          <a:pt x="40" y="224"/>
                          <a:pt x="40" y="224"/>
                        </a:cubicBezTo>
                        <a:cubicBezTo>
                          <a:pt x="39" y="223"/>
                          <a:pt x="39" y="223"/>
                          <a:pt x="39" y="223"/>
                        </a:cubicBezTo>
                        <a:cubicBezTo>
                          <a:pt x="38" y="222"/>
                          <a:pt x="38" y="222"/>
                          <a:pt x="38" y="222"/>
                        </a:cubicBezTo>
                        <a:cubicBezTo>
                          <a:pt x="38" y="222"/>
                          <a:pt x="38" y="222"/>
                          <a:pt x="38" y="222"/>
                        </a:cubicBezTo>
                        <a:cubicBezTo>
                          <a:pt x="39" y="221"/>
                          <a:pt x="39" y="221"/>
                          <a:pt x="39" y="221"/>
                        </a:cubicBezTo>
                        <a:cubicBezTo>
                          <a:pt x="39" y="221"/>
                          <a:pt x="39" y="221"/>
                          <a:pt x="39" y="221"/>
                        </a:cubicBezTo>
                        <a:cubicBezTo>
                          <a:pt x="39" y="221"/>
                          <a:pt x="39" y="221"/>
                          <a:pt x="39" y="221"/>
                        </a:cubicBezTo>
                        <a:cubicBezTo>
                          <a:pt x="39" y="221"/>
                          <a:pt x="39" y="221"/>
                          <a:pt x="39" y="221"/>
                        </a:cubicBezTo>
                        <a:cubicBezTo>
                          <a:pt x="40" y="219"/>
                          <a:pt x="40" y="219"/>
                          <a:pt x="40" y="219"/>
                        </a:cubicBezTo>
                        <a:cubicBezTo>
                          <a:pt x="40" y="219"/>
                          <a:pt x="40" y="219"/>
                          <a:pt x="40" y="219"/>
                        </a:cubicBezTo>
                        <a:cubicBezTo>
                          <a:pt x="40" y="219"/>
                          <a:pt x="40" y="219"/>
                          <a:pt x="40" y="219"/>
                        </a:cubicBezTo>
                        <a:cubicBezTo>
                          <a:pt x="40" y="218"/>
                          <a:pt x="40" y="218"/>
                          <a:pt x="40" y="218"/>
                        </a:cubicBezTo>
                        <a:cubicBezTo>
                          <a:pt x="40" y="217"/>
                          <a:pt x="40" y="217"/>
                          <a:pt x="40" y="217"/>
                        </a:cubicBezTo>
                        <a:cubicBezTo>
                          <a:pt x="39" y="217"/>
                          <a:pt x="39" y="217"/>
                          <a:pt x="39" y="217"/>
                        </a:cubicBezTo>
                        <a:cubicBezTo>
                          <a:pt x="39" y="218"/>
                          <a:pt x="39" y="218"/>
                          <a:pt x="39" y="218"/>
                        </a:cubicBezTo>
                        <a:cubicBezTo>
                          <a:pt x="39" y="218"/>
                          <a:pt x="39" y="218"/>
                          <a:pt x="39" y="218"/>
                        </a:cubicBezTo>
                        <a:cubicBezTo>
                          <a:pt x="39" y="218"/>
                          <a:pt x="39" y="218"/>
                          <a:pt x="39" y="218"/>
                        </a:cubicBezTo>
                        <a:cubicBezTo>
                          <a:pt x="38" y="219"/>
                          <a:pt x="38" y="219"/>
                          <a:pt x="38" y="219"/>
                        </a:cubicBezTo>
                        <a:cubicBezTo>
                          <a:pt x="37" y="220"/>
                          <a:pt x="37" y="220"/>
                          <a:pt x="37" y="220"/>
                        </a:cubicBezTo>
                        <a:cubicBezTo>
                          <a:pt x="35" y="220"/>
                          <a:pt x="35" y="220"/>
                          <a:pt x="35" y="220"/>
                        </a:cubicBezTo>
                        <a:cubicBezTo>
                          <a:pt x="35" y="220"/>
                          <a:pt x="35" y="220"/>
                          <a:pt x="35" y="220"/>
                        </a:cubicBezTo>
                        <a:cubicBezTo>
                          <a:pt x="35" y="220"/>
                          <a:pt x="35" y="220"/>
                          <a:pt x="35" y="220"/>
                        </a:cubicBezTo>
                        <a:cubicBezTo>
                          <a:pt x="34" y="221"/>
                          <a:pt x="34" y="221"/>
                          <a:pt x="34" y="221"/>
                        </a:cubicBezTo>
                        <a:cubicBezTo>
                          <a:pt x="33" y="221"/>
                          <a:pt x="33" y="221"/>
                          <a:pt x="33" y="221"/>
                        </a:cubicBezTo>
                        <a:cubicBezTo>
                          <a:pt x="33" y="222"/>
                          <a:pt x="33" y="222"/>
                          <a:pt x="33" y="222"/>
                        </a:cubicBezTo>
                        <a:cubicBezTo>
                          <a:pt x="33" y="222"/>
                          <a:pt x="33" y="222"/>
                          <a:pt x="33" y="222"/>
                        </a:cubicBezTo>
                        <a:cubicBezTo>
                          <a:pt x="33" y="222"/>
                          <a:pt x="33" y="222"/>
                          <a:pt x="33" y="222"/>
                        </a:cubicBezTo>
                        <a:cubicBezTo>
                          <a:pt x="33" y="221"/>
                          <a:pt x="33" y="221"/>
                          <a:pt x="33" y="221"/>
                        </a:cubicBezTo>
                        <a:cubicBezTo>
                          <a:pt x="32" y="219"/>
                          <a:pt x="32" y="219"/>
                          <a:pt x="32" y="219"/>
                        </a:cubicBezTo>
                        <a:cubicBezTo>
                          <a:pt x="32" y="216"/>
                          <a:pt x="32" y="216"/>
                          <a:pt x="32" y="216"/>
                        </a:cubicBezTo>
                        <a:cubicBezTo>
                          <a:pt x="33" y="214"/>
                          <a:pt x="33" y="214"/>
                          <a:pt x="33" y="214"/>
                        </a:cubicBezTo>
                        <a:cubicBezTo>
                          <a:pt x="33" y="214"/>
                          <a:pt x="33" y="214"/>
                          <a:pt x="33" y="214"/>
                        </a:cubicBezTo>
                        <a:cubicBezTo>
                          <a:pt x="33" y="213"/>
                          <a:pt x="33" y="213"/>
                          <a:pt x="33" y="213"/>
                        </a:cubicBezTo>
                        <a:cubicBezTo>
                          <a:pt x="33" y="213"/>
                          <a:pt x="33" y="213"/>
                          <a:pt x="33" y="213"/>
                        </a:cubicBezTo>
                        <a:cubicBezTo>
                          <a:pt x="33" y="212"/>
                          <a:pt x="33" y="212"/>
                          <a:pt x="33" y="212"/>
                        </a:cubicBezTo>
                        <a:cubicBezTo>
                          <a:pt x="32" y="212"/>
                          <a:pt x="32" y="212"/>
                          <a:pt x="32" y="212"/>
                        </a:cubicBezTo>
                        <a:cubicBezTo>
                          <a:pt x="31" y="212"/>
                          <a:pt x="31" y="212"/>
                          <a:pt x="31" y="212"/>
                        </a:cubicBezTo>
                        <a:cubicBezTo>
                          <a:pt x="31" y="211"/>
                          <a:pt x="31" y="211"/>
                          <a:pt x="31" y="211"/>
                        </a:cubicBezTo>
                        <a:cubicBezTo>
                          <a:pt x="32" y="211"/>
                          <a:pt x="32" y="211"/>
                          <a:pt x="32" y="211"/>
                        </a:cubicBezTo>
                        <a:cubicBezTo>
                          <a:pt x="32" y="211"/>
                          <a:pt x="32" y="211"/>
                          <a:pt x="32" y="211"/>
                        </a:cubicBezTo>
                        <a:cubicBezTo>
                          <a:pt x="32" y="211"/>
                          <a:pt x="32" y="211"/>
                          <a:pt x="32" y="211"/>
                        </a:cubicBezTo>
                        <a:cubicBezTo>
                          <a:pt x="32" y="211"/>
                          <a:pt x="32" y="211"/>
                          <a:pt x="32" y="211"/>
                        </a:cubicBezTo>
                        <a:cubicBezTo>
                          <a:pt x="33" y="212"/>
                          <a:pt x="33" y="212"/>
                          <a:pt x="33" y="212"/>
                        </a:cubicBezTo>
                        <a:cubicBezTo>
                          <a:pt x="34" y="212"/>
                          <a:pt x="34" y="212"/>
                          <a:pt x="34" y="212"/>
                        </a:cubicBezTo>
                        <a:cubicBezTo>
                          <a:pt x="34" y="211"/>
                          <a:pt x="34" y="211"/>
                          <a:pt x="34" y="211"/>
                        </a:cubicBezTo>
                        <a:cubicBezTo>
                          <a:pt x="33" y="210"/>
                          <a:pt x="33" y="210"/>
                          <a:pt x="33" y="210"/>
                        </a:cubicBezTo>
                        <a:cubicBezTo>
                          <a:pt x="34" y="209"/>
                          <a:pt x="34" y="209"/>
                          <a:pt x="34" y="209"/>
                        </a:cubicBezTo>
                        <a:cubicBezTo>
                          <a:pt x="35" y="209"/>
                          <a:pt x="35" y="209"/>
                          <a:pt x="35" y="209"/>
                        </a:cubicBezTo>
                        <a:cubicBezTo>
                          <a:pt x="35" y="209"/>
                          <a:pt x="35" y="209"/>
                          <a:pt x="35" y="209"/>
                        </a:cubicBezTo>
                        <a:cubicBezTo>
                          <a:pt x="35" y="208"/>
                          <a:pt x="35" y="208"/>
                          <a:pt x="35" y="208"/>
                        </a:cubicBezTo>
                        <a:cubicBezTo>
                          <a:pt x="36" y="207"/>
                          <a:pt x="36" y="207"/>
                          <a:pt x="36" y="207"/>
                        </a:cubicBezTo>
                        <a:cubicBezTo>
                          <a:pt x="37" y="208"/>
                          <a:pt x="37" y="208"/>
                          <a:pt x="37" y="208"/>
                        </a:cubicBezTo>
                        <a:cubicBezTo>
                          <a:pt x="37" y="208"/>
                          <a:pt x="37" y="208"/>
                          <a:pt x="37" y="208"/>
                        </a:cubicBezTo>
                        <a:cubicBezTo>
                          <a:pt x="37" y="208"/>
                          <a:pt x="37" y="208"/>
                          <a:pt x="37" y="208"/>
                        </a:cubicBezTo>
                        <a:cubicBezTo>
                          <a:pt x="38" y="207"/>
                          <a:pt x="38" y="207"/>
                          <a:pt x="38" y="207"/>
                        </a:cubicBezTo>
                        <a:cubicBezTo>
                          <a:pt x="39" y="206"/>
                          <a:pt x="39" y="206"/>
                          <a:pt x="39" y="206"/>
                        </a:cubicBezTo>
                        <a:cubicBezTo>
                          <a:pt x="38" y="206"/>
                          <a:pt x="38" y="206"/>
                          <a:pt x="38" y="206"/>
                        </a:cubicBezTo>
                        <a:cubicBezTo>
                          <a:pt x="37" y="206"/>
                          <a:pt x="37" y="206"/>
                          <a:pt x="37" y="206"/>
                        </a:cubicBezTo>
                        <a:cubicBezTo>
                          <a:pt x="39" y="204"/>
                          <a:pt x="39" y="204"/>
                          <a:pt x="39" y="204"/>
                        </a:cubicBezTo>
                        <a:cubicBezTo>
                          <a:pt x="40" y="203"/>
                          <a:pt x="40" y="203"/>
                          <a:pt x="40" y="203"/>
                        </a:cubicBezTo>
                        <a:cubicBezTo>
                          <a:pt x="41" y="202"/>
                          <a:pt x="41" y="202"/>
                          <a:pt x="41" y="202"/>
                        </a:cubicBezTo>
                        <a:cubicBezTo>
                          <a:pt x="41" y="202"/>
                          <a:pt x="41" y="202"/>
                          <a:pt x="41" y="202"/>
                        </a:cubicBezTo>
                        <a:cubicBezTo>
                          <a:pt x="41" y="202"/>
                          <a:pt x="41" y="202"/>
                          <a:pt x="41" y="202"/>
                        </a:cubicBezTo>
                        <a:cubicBezTo>
                          <a:pt x="42" y="202"/>
                          <a:pt x="42" y="202"/>
                          <a:pt x="42" y="202"/>
                        </a:cubicBezTo>
                        <a:cubicBezTo>
                          <a:pt x="42" y="201"/>
                          <a:pt x="42" y="201"/>
                          <a:pt x="42" y="201"/>
                        </a:cubicBezTo>
                        <a:cubicBezTo>
                          <a:pt x="41" y="201"/>
                          <a:pt x="41" y="201"/>
                          <a:pt x="41" y="201"/>
                        </a:cubicBezTo>
                        <a:cubicBezTo>
                          <a:pt x="41" y="201"/>
                          <a:pt x="41" y="201"/>
                          <a:pt x="41" y="201"/>
                        </a:cubicBezTo>
                        <a:cubicBezTo>
                          <a:pt x="40" y="200"/>
                          <a:pt x="40" y="200"/>
                          <a:pt x="40" y="200"/>
                        </a:cubicBezTo>
                        <a:cubicBezTo>
                          <a:pt x="40" y="200"/>
                          <a:pt x="40" y="200"/>
                          <a:pt x="40" y="200"/>
                        </a:cubicBezTo>
                        <a:cubicBezTo>
                          <a:pt x="40" y="200"/>
                          <a:pt x="40" y="200"/>
                          <a:pt x="40" y="200"/>
                        </a:cubicBezTo>
                        <a:cubicBezTo>
                          <a:pt x="38" y="201"/>
                          <a:pt x="38" y="201"/>
                          <a:pt x="38" y="201"/>
                        </a:cubicBezTo>
                        <a:cubicBezTo>
                          <a:pt x="38" y="202"/>
                          <a:pt x="38" y="202"/>
                          <a:pt x="38" y="202"/>
                        </a:cubicBezTo>
                        <a:cubicBezTo>
                          <a:pt x="38" y="202"/>
                          <a:pt x="38" y="202"/>
                          <a:pt x="38" y="202"/>
                        </a:cubicBezTo>
                        <a:cubicBezTo>
                          <a:pt x="38" y="203"/>
                          <a:pt x="38" y="203"/>
                          <a:pt x="38" y="203"/>
                        </a:cubicBezTo>
                        <a:cubicBezTo>
                          <a:pt x="38" y="203"/>
                          <a:pt x="38" y="203"/>
                          <a:pt x="38" y="203"/>
                        </a:cubicBezTo>
                        <a:cubicBezTo>
                          <a:pt x="38" y="203"/>
                          <a:pt x="38" y="203"/>
                          <a:pt x="38" y="203"/>
                        </a:cubicBezTo>
                        <a:cubicBezTo>
                          <a:pt x="38" y="201"/>
                          <a:pt x="38" y="201"/>
                          <a:pt x="38" y="201"/>
                        </a:cubicBezTo>
                        <a:cubicBezTo>
                          <a:pt x="40" y="198"/>
                          <a:pt x="40" y="198"/>
                          <a:pt x="40" y="198"/>
                        </a:cubicBezTo>
                        <a:cubicBezTo>
                          <a:pt x="40" y="197"/>
                          <a:pt x="40" y="197"/>
                          <a:pt x="40" y="197"/>
                        </a:cubicBezTo>
                        <a:cubicBezTo>
                          <a:pt x="40" y="196"/>
                          <a:pt x="40" y="196"/>
                          <a:pt x="40" y="196"/>
                        </a:cubicBezTo>
                        <a:cubicBezTo>
                          <a:pt x="40" y="196"/>
                          <a:pt x="40" y="196"/>
                          <a:pt x="40" y="196"/>
                        </a:cubicBezTo>
                        <a:cubicBezTo>
                          <a:pt x="40" y="196"/>
                          <a:pt x="40" y="196"/>
                          <a:pt x="40" y="196"/>
                        </a:cubicBezTo>
                        <a:cubicBezTo>
                          <a:pt x="40" y="196"/>
                          <a:pt x="40" y="196"/>
                          <a:pt x="40" y="196"/>
                        </a:cubicBezTo>
                        <a:cubicBezTo>
                          <a:pt x="40" y="195"/>
                          <a:pt x="40" y="195"/>
                          <a:pt x="40" y="195"/>
                        </a:cubicBezTo>
                        <a:cubicBezTo>
                          <a:pt x="40" y="195"/>
                          <a:pt x="40" y="195"/>
                          <a:pt x="40" y="195"/>
                        </a:cubicBezTo>
                        <a:cubicBezTo>
                          <a:pt x="40" y="195"/>
                          <a:pt x="40" y="195"/>
                          <a:pt x="40" y="195"/>
                        </a:cubicBezTo>
                        <a:cubicBezTo>
                          <a:pt x="40" y="195"/>
                          <a:pt x="40" y="195"/>
                          <a:pt x="40" y="195"/>
                        </a:cubicBezTo>
                        <a:cubicBezTo>
                          <a:pt x="40" y="194"/>
                          <a:pt x="40" y="194"/>
                          <a:pt x="40" y="194"/>
                        </a:cubicBezTo>
                        <a:cubicBezTo>
                          <a:pt x="40" y="194"/>
                          <a:pt x="40" y="194"/>
                          <a:pt x="40" y="194"/>
                        </a:cubicBezTo>
                        <a:cubicBezTo>
                          <a:pt x="41" y="194"/>
                          <a:pt x="41" y="194"/>
                          <a:pt x="41" y="194"/>
                        </a:cubicBezTo>
                        <a:cubicBezTo>
                          <a:pt x="40" y="193"/>
                          <a:pt x="40" y="193"/>
                          <a:pt x="40" y="193"/>
                        </a:cubicBezTo>
                        <a:cubicBezTo>
                          <a:pt x="40" y="193"/>
                          <a:pt x="40" y="193"/>
                          <a:pt x="40" y="193"/>
                        </a:cubicBezTo>
                        <a:cubicBezTo>
                          <a:pt x="40" y="193"/>
                          <a:pt x="40" y="193"/>
                          <a:pt x="40" y="193"/>
                        </a:cubicBezTo>
                        <a:cubicBezTo>
                          <a:pt x="40" y="193"/>
                          <a:pt x="40" y="193"/>
                          <a:pt x="40" y="193"/>
                        </a:cubicBezTo>
                        <a:cubicBezTo>
                          <a:pt x="40" y="192"/>
                          <a:pt x="40" y="192"/>
                          <a:pt x="40" y="192"/>
                        </a:cubicBezTo>
                        <a:cubicBezTo>
                          <a:pt x="40" y="191"/>
                          <a:pt x="40" y="191"/>
                          <a:pt x="40" y="191"/>
                        </a:cubicBezTo>
                        <a:cubicBezTo>
                          <a:pt x="40" y="191"/>
                          <a:pt x="40" y="191"/>
                          <a:pt x="40" y="191"/>
                        </a:cubicBezTo>
                        <a:cubicBezTo>
                          <a:pt x="39" y="191"/>
                          <a:pt x="39" y="191"/>
                          <a:pt x="39" y="191"/>
                        </a:cubicBezTo>
                        <a:cubicBezTo>
                          <a:pt x="39" y="190"/>
                          <a:pt x="39" y="190"/>
                          <a:pt x="39" y="190"/>
                        </a:cubicBezTo>
                        <a:cubicBezTo>
                          <a:pt x="39" y="190"/>
                          <a:pt x="39" y="190"/>
                          <a:pt x="39" y="190"/>
                        </a:cubicBezTo>
                        <a:cubicBezTo>
                          <a:pt x="39" y="190"/>
                          <a:pt x="39" y="190"/>
                          <a:pt x="39" y="190"/>
                        </a:cubicBezTo>
                        <a:cubicBezTo>
                          <a:pt x="37" y="189"/>
                          <a:pt x="37" y="189"/>
                          <a:pt x="37" y="189"/>
                        </a:cubicBezTo>
                        <a:cubicBezTo>
                          <a:pt x="37" y="188"/>
                          <a:pt x="37" y="188"/>
                          <a:pt x="37" y="188"/>
                        </a:cubicBezTo>
                        <a:cubicBezTo>
                          <a:pt x="36" y="188"/>
                          <a:pt x="36" y="188"/>
                          <a:pt x="36" y="188"/>
                        </a:cubicBezTo>
                        <a:cubicBezTo>
                          <a:pt x="36" y="188"/>
                          <a:pt x="36" y="188"/>
                          <a:pt x="36" y="188"/>
                        </a:cubicBezTo>
                        <a:cubicBezTo>
                          <a:pt x="36" y="188"/>
                          <a:pt x="36" y="188"/>
                          <a:pt x="36" y="188"/>
                        </a:cubicBezTo>
                        <a:cubicBezTo>
                          <a:pt x="35" y="186"/>
                          <a:pt x="35" y="186"/>
                          <a:pt x="35" y="186"/>
                        </a:cubicBezTo>
                        <a:cubicBezTo>
                          <a:pt x="35" y="186"/>
                          <a:pt x="35" y="186"/>
                          <a:pt x="35" y="186"/>
                        </a:cubicBezTo>
                        <a:cubicBezTo>
                          <a:pt x="35" y="186"/>
                          <a:pt x="35" y="186"/>
                          <a:pt x="35" y="186"/>
                        </a:cubicBezTo>
                        <a:cubicBezTo>
                          <a:pt x="34" y="185"/>
                          <a:pt x="34" y="185"/>
                          <a:pt x="34" y="185"/>
                        </a:cubicBezTo>
                        <a:cubicBezTo>
                          <a:pt x="34" y="185"/>
                          <a:pt x="34" y="185"/>
                          <a:pt x="34" y="185"/>
                        </a:cubicBezTo>
                        <a:cubicBezTo>
                          <a:pt x="34" y="185"/>
                          <a:pt x="34" y="185"/>
                          <a:pt x="34" y="185"/>
                        </a:cubicBezTo>
                        <a:cubicBezTo>
                          <a:pt x="33" y="185"/>
                          <a:pt x="33" y="185"/>
                          <a:pt x="33" y="185"/>
                        </a:cubicBezTo>
                        <a:cubicBezTo>
                          <a:pt x="34" y="185"/>
                          <a:pt x="34" y="185"/>
                          <a:pt x="34" y="185"/>
                        </a:cubicBezTo>
                        <a:cubicBezTo>
                          <a:pt x="34" y="185"/>
                          <a:pt x="34" y="185"/>
                          <a:pt x="34" y="185"/>
                        </a:cubicBezTo>
                        <a:cubicBezTo>
                          <a:pt x="34" y="185"/>
                          <a:pt x="34" y="185"/>
                          <a:pt x="34" y="185"/>
                        </a:cubicBezTo>
                        <a:cubicBezTo>
                          <a:pt x="34" y="184"/>
                          <a:pt x="34" y="184"/>
                          <a:pt x="34" y="184"/>
                        </a:cubicBezTo>
                        <a:cubicBezTo>
                          <a:pt x="34" y="184"/>
                          <a:pt x="34" y="184"/>
                          <a:pt x="34" y="184"/>
                        </a:cubicBezTo>
                        <a:cubicBezTo>
                          <a:pt x="33" y="184"/>
                          <a:pt x="33" y="184"/>
                          <a:pt x="33" y="184"/>
                        </a:cubicBezTo>
                        <a:cubicBezTo>
                          <a:pt x="33" y="183"/>
                          <a:pt x="33" y="183"/>
                          <a:pt x="33" y="183"/>
                        </a:cubicBezTo>
                        <a:cubicBezTo>
                          <a:pt x="33" y="183"/>
                          <a:pt x="33" y="183"/>
                          <a:pt x="33" y="183"/>
                        </a:cubicBezTo>
                        <a:cubicBezTo>
                          <a:pt x="33" y="182"/>
                          <a:pt x="33" y="182"/>
                          <a:pt x="33" y="182"/>
                        </a:cubicBezTo>
                        <a:cubicBezTo>
                          <a:pt x="34" y="182"/>
                          <a:pt x="34" y="182"/>
                          <a:pt x="34" y="182"/>
                        </a:cubicBezTo>
                        <a:cubicBezTo>
                          <a:pt x="34" y="182"/>
                          <a:pt x="34" y="182"/>
                          <a:pt x="34" y="182"/>
                        </a:cubicBezTo>
                        <a:cubicBezTo>
                          <a:pt x="34" y="182"/>
                          <a:pt x="34" y="182"/>
                          <a:pt x="34" y="182"/>
                        </a:cubicBezTo>
                        <a:cubicBezTo>
                          <a:pt x="34" y="181"/>
                          <a:pt x="34" y="181"/>
                          <a:pt x="34" y="181"/>
                        </a:cubicBezTo>
                        <a:cubicBezTo>
                          <a:pt x="34" y="181"/>
                          <a:pt x="34" y="181"/>
                          <a:pt x="34" y="181"/>
                        </a:cubicBezTo>
                        <a:cubicBezTo>
                          <a:pt x="33" y="181"/>
                          <a:pt x="33" y="181"/>
                          <a:pt x="33" y="181"/>
                        </a:cubicBezTo>
                        <a:cubicBezTo>
                          <a:pt x="33" y="180"/>
                          <a:pt x="33" y="180"/>
                          <a:pt x="33" y="180"/>
                        </a:cubicBezTo>
                        <a:cubicBezTo>
                          <a:pt x="33" y="180"/>
                          <a:pt x="33" y="180"/>
                          <a:pt x="33" y="180"/>
                        </a:cubicBezTo>
                        <a:cubicBezTo>
                          <a:pt x="33" y="180"/>
                          <a:pt x="33" y="180"/>
                          <a:pt x="33" y="180"/>
                        </a:cubicBezTo>
                        <a:cubicBezTo>
                          <a:pt x="32" y="180"/>
                          <a:pt x="32" y="180"/>
                          <a:pt x="32" y="180"/>
                        </a:cubicBezTo>
                        <a:cubicBezTo>
                          <a:pt x="33" y="180"/>
                          <a:pt x="33" y="180"/>
                          <a:pt x="33" y="180"/>
                        </a:cubicBezTo>
                        <a:cubicBezTo>
                          <a:pt x="33" y="180"/>
                          <a:pt x="33" y="180"/>
                          <a:pt x="33" y="180"/>
                        </a:cubicBezTo>
                        <a:cubicBezTo>
                          <a:pt x="33" y="179"/>
                          <a:pt x="33" y="179"/>
                          <a:pt x="33" y="179"/>
                        </a:cubicBezTo>
                        <a:cubicBezTo>
                          <a:pt x="33" y="175"/>
                          <a:pt x="33" y="175"/>
                          <a:pt x="33" y="175"/>
                        </a:cubicBezTo>
                        <a:cubicBezTo>
                          <a:pt x="33" y="170"/>
                          <a:pt x="33" y="170"/>
                          <a:pt x="33" y="170"/>
                        </a:cubicBezTo>
                        <a:cubicBezTo>
                          <a:pt x="34" y="167"/>
                          <a:pt x="34" y="167"/>
                          <a:pt x="34" y="167"/>
                        </a:cubicBezTo>
                        <a:cubicBezTo>
                          <a:pt x="34" y="167"/>
                          <a:pt x="34" y="167"/>
                          <a:pt x="34" y="167"/>
                        </a:cubicBezTo>
                        <a:cubicBezTo>
                          <a:pt x="34" y="167"/>
                          <a:pt x="34" y="167"/>
                          <a:pt x="34" y="167"/>
                        </a:cubicBezTo>
                        <a:cubicBezTo>
                          <a:pt x="33" y="166"/>
                          <a:pt x="33" y="166"/>
                          <a:pt x="33" y="166"/>
                        </a:cubicBezTo>
                        <a:cubicBezTo>
                          <a:pt x="33" y="165"/>
                          <a:pt x="33" y="165"/>
                          <a:pt x="33" y="165"/>
                        </a:cubicBezTo>
                        <a:cubicBezTo>
                          <a:pt x="34" y="164"/>
                          <a:pt x="34" y="164"/>
                          <a:pt x="34" y="164"/>
                        </a:cubicBezTo>
                        <a:cubicBezTo>
                          <a:pt x="34" y="163"/>
                          <a:pt x="34" y="163"/>
                          <a:pt x="34" y="163"/>
                        </a:cubicBezTo>
                        <a:cubicBezTo>
                          <a:pt x="34" y="163"/>
                          <a:pt x="34" y="163"/>
                          <a:pt x="34" y="163"/>
                        </a:cubicBezTo>
                        <a:cubicBezTo>
                          <a:pt x="34" y="162"/>
                          <a:pt x="34" y="162"/>
                          <a:pt x="34" y="162"/>
                        </a:cubicBezTo>
                        <a:cubicBezTo>
                          <a:pt x="34" y="162"/>
                          <a:pt x="34" y="162"/>
                          <a:pt x="34" y="162"/>
                        </a:cubicBezTo>
                        <a:cubicBezTo>
                          <a:pt x="33" y="162"/>
                          <a:pt x="33" y="162"/>
                          <a:pt x="33" y="162"/>
                        </a:cubicBezTo>
                        <a:cubicBezTo>
                          <a:pt x="33" y="161"/>
                          <a:pt x="33" y="161"/>
                          <a:pt x="33" y="161"/>
                        </a:cubicBezTo>
                        <a:cubicBezTo>
                          <a:pt x="33" y="159"/>
                          <a:pt x="33" y="159"/>
                          <a:pt x="33" y="159"/>
                        </a:cubicBezTo>
                        <a:cubicBezTo>
                          <a:pt x="33" y="159"/>
                          <a:pt x="33" y="159"/>
                          <a:pt x="33" y="159"/>
                        </a:cubicBezTo>
                        <a:cubicBezTo>
                          <a:pt x="33" y="159"/>
                          <a:pt x="33" y="159"/>
                          <a:pt x="33" y="159"/>
                        </a:cubicBezTo>
                        <a:cubicBezTo>
                          <a:pt x="31" y="157"/>
                          <a:pt x="31" y="157"/>
                          <a:pt x="31" y="157"/>
                        </a:cubicBezTo>
                        <a:cubicBezTo>
                          <a:pt x="31" y="155"/>
                          <a:pt x="31" y="155"/>
                          <a:pt x="31" y="155"/>
                        </a:cubicBezTo>
                        <a:cubicBezTo>
                          <a:pt x="31" y="154"/>
                          <a:pt x="31" y="154"/>
                          <a:pt x="31" y="154"/>
                        </a:cubicBezTo>
                        <a:cubicBezTo>
                          <a:pt x="31" y="154"/>
                          <a:pt x="31" y="154"/>
                          <a:pt x="31" y="154"/>
                        </a:cubicBezTo>
                        <a:cubicBezTo>
                          <a:pt x="31" y="154"/>
                          <a:pt x="31" y="154"/>
                          <a:pt x="31" y="154"/>
                        </a:cubicBezTo>
                        <a:cubicBezTo>
                          <a:pt x="30" y="150"/>
                          <a:pt x="30" y="150"/>
                          <a:pt x="30" y="150"/>
                        </a:cubicBezTo>
                        <a:cubicBezTo>
                          <a:pt x="30" y="150"/>
                          <a:pt x="30" y="150"/>
                          <a:pt x="30" y="150"/>
                        </a:cubicBezTo>
                        <a:cubicBezTo>
                          <a:pt x="31" y="148"/>
                          <a:pt x="31" y="148"/>
                          <a:pt x="31" y="148"/>
                        </a:cubicBezTo>
                        <a:cubicBezTo>
                          <a:pt x="31" y="148"/>
                          <a:pt x="31" y="148"/>
                          <a:pt x="31" y="148"/>
                        </a:cubicBezTo>
                        <a:cubicBezTo>
                          <a:pt x="31" y="148"/>
                          <a:pt x="31" y="148"/>
                          <a:pt x="31" y="148"/>
                        </a:cubicBezTo>
                        <a:cubicBezTo>
                          <a:pt x="31" y="147"/>
                          <a:pt x="31" y="147"/>
                          <a:pt x="31" y="147"/>
                        </a:cubicBezTo>
                        <a:cubicBezTo>
                          <a:pt x="31" y="146"/>
                          <a:pt x="31" y="146"/>
                          <a:pt x="31" y="146"/>
                        </a:cubicBezTo>
                        <a:cubicBezTo>
                          <a:pt x="31" y="145"/>
                          <a:pt x="31" y="145"/>
                          <a:pt x="31" y="145"/>
                        </a:cubicBezTo>
                        <a:cubicBezTo>
                          <a:pt x="31" y="145"/>
                          <a:pt x="31" y="145"/>
                          <a:pt x="31" y="145"/>
                        </a:cubicBezTo>
                        <a:cubicBezTo>
                          <a:pt x="29" y="144"/>
                          <a:pt x="29" y="144"/>
                          <a:pt x="29" y="144"/>
                        </a:cubicBezTo>
                        <a:cubicBezTo>
                          <a:pt x="29" y="144"/>
                          <a:pt x="29" y="144"/>
                          <a:pt x="29" y="144"/>
                        </a:cubicBezTo>
                        <a:cubicBezTo>
                          <a:pt x="29" y="144"/>
                          <a:pt x="29" y="144"/>
                          <a:pt x="29" y="144"/>
                        </a:cubicBezTo>
                        <a:cubicBezTo>
                          <a:pt x="27" y="144"/>
                          <a:pt x="27" y="144"/>
                          <a:pt x="27" y="144"/>
                        </a:cubicBezTo>
                        <a:cubicBezTo>
                          <a:pt x="25" y="145"/>
                          <a:pt x="25" y="145"/>
                          <a:pt x="25" y="145"/>
                        </a:cubicBezTo>
                        <a:cubicBezTo>
                          <a:pt x="25" y="145"/>
                          <a:pt x="25" y="145"/>
                          <a:pt x="25" y="145"/>
                        </a:cubicBezTo>
                        <a:cubicBezTo>
                          <a:pt x="25" y="145"/>
                          <a:pt x="25" y="145"/>
                          <a:pt x="25" y="145"/>
                        </a:cubicBezTo>
                        <a:cubicBezTo>
                          <a:pt x="24" y="145"/>
                          <a:pt x="24" y="145"/>
                          <a:pt x="24" y="145"/>
                        </a:cubicBezTo>
                        <a:cubicBezTo>
                          <a:pt x="22" y="146"/>
                          <a:pt x="22" y="146"/>
                          <a:pt x="22" y="146"/>
                        </a:cubicBezTo>
                        <a:cubicBezTo>
                          <a:pt x="22" y="146"/>
                          <a:pt x="22" y="146"/>
                          <a:pt x="22" y="146"/>
                        </a:cubicBezTo>
                        <a:cubicBezTo>
                          <a:pt x="22" y="146"/>
                          <a:pt x="22" y="146"/>
                          <a:pt x="22" y="146"/>
                        </a:cubicBezTo>
                        <a:cubicBezTo>
                          <a:pt x="20" y="148"/>
                          <a:pt x="20" y="148"/>
                          <a:pt x="20" y="148"/>
                        </a:cubicBezTo>
                        <a:cubicBezTo>
                          <a:pt x="19" y="150"/>
                          <a:pt x="19" y="150"/>
                          <a:pt x="19" y="150"/>
                        </a:cubicBezTo>
                        <a:cubicBezTo>
                          <a:pt x="17" y="151"/>
                          <a:pt x="17" y="151"/>
                          <a:pt x="17" y="151"/>
                        </a:cubicBezTo>
                        <a:cubicBezTo>
                          <a:pt x="15" y="151"/>
                          <a:pt x="15" y="151"/>
                          <a:pt x="15" y="151"/>
                        </a:cubicBezTo>
                        <a:cubicBezTo>
                          <a:pt x="13" y="151"/>
                          <a:pt x="13" y="151"/>
                          <a:pt x="13" y="151"/>
                        </a:cubicBezTo>
                        <a:cubicBezTo>
                          <a:pt x="13" y="151"/>
                          <a:pt x="13" y="151"/>
                          <a:pt x="13" y="151"/>
                        </a:cubicBezTo>
                        <a:cubicBezTo>
                          <a:pt x="14" y="150"/>
                          <a:pt x="14" y="150"/>
                          <a:pt x="14" y="150"/>
                        </a:cubicBezTo>
                        <a:cubicBezTo>
                          <a:pt x="14" y="149"/>
                          <a:pt x="14" y="149"/>
                          <a:pt x="14" y="149"/>
                        </a:cubicBezTo>
                        <a:cubicBezTo>
                          <a:pt x="14" y="149"/>
                          <a:pt x="14" y="149"/>
                          <a:pt x="14" y="149"/>
                        </a:cubicBezTo>
                        <a:cubicBezTo>
                          <a:pt x="14" y="148"/>
                          <a:pt x="14" y="148"/>
                          <a:pt x="14" y="148"/>
                        </a:cubicBezTo>
                        <a:cubicBezTo>
                          <a:pt x="12" y="140"/>
                          <a:pt x="12" y="140"/>
                          <a:pt x="12" y="140"/>
                        </a:cubicBezTo>
                        <a:cubicBezTo>
                          <a:pt x="11" y="137"/>
                          <a:pt x="11" y="137"/>
                          <a:pt x="11" y="137"/>
                        </a:cubicBezTo>
                        <a:cubicBezTo>
                          <a:pt x="10" y="136"/>
                          <a:pt x="10" y="136"/>
                          <a:pt x="10" y="136"/>
                        </a:cubicBezTo>
                        <a:cubicBezTo>
                          <a:pt x="11" y="133"/>
                          <a:pt x="11" y="133"/>
                          <a:pt x="11" y="133"/>
                        </a:cubicBezTo>
                        <a:cubicBezTo>
                          <a:pt x="12" y="133"/>
                          <a:pt x="12" y="133"/>
                          <a:pt x="12" y="133"/>
                        </a:cubicBezTo>
                        <a:cubicBezTo>
                          <a:pt x="11" y="133"/>
                          <a:pt x="11" y="133"/>
                          <a:pt x="11" y="133"/>
                        </a:cubicBezTo>
                        <a:cubicBezTo>
                          <a:pt x="8" y="132"/>
                          <a:pt x="8" y="132"/>
                          <a:pt x="8" y="132"/>
                        </a:cubicBezTo>
                        <a:cubicBezTo>
                          <a:pt x="8" y="132"/>
                          <a:pt x="8" y="132"/>
                          <a:pt x="8" y="132"/>
                        </a:cubicBezTo>
                        <a:cubicBezTo>
                          <a:pt x="8" y="132"/>
                          <a:pt x="8" y="132"/>
                          <a:pt x="8" y="132"/>
                        </a:cubicBezTo>
                        <a:cubicBezTo>
                          <a:pt x="5" y="133"/>
                          <a:pt x="5" y="133"/>
                          <a:pt x="5" y="133"/>
                        </a:cubicBezTo>
                        <a:cubicBezTo>
                          <a:pt x="4" y="133"/>
                          <a:pt x="4" y="133"/>
                          <a:pt x="4" y="133"/>
                        </a:cubicBezTo>
                        <a:cubicBezTo>
                          <a:pt x="4" y="133"/>
                          <a:pt x="4" y="133"/>
                          <a:pt x="4" y="133"/>
                        </a:cubicBezTo>
                        <a:cubicBezTo>
                          <a:pt x="4" y="133"/>
                          <a:pt x="4" y="133"/>
                          <a:pt x="4" y="133"/>
                        </a:cubicBezTo>
                        <a:cubicBezTo>
                          <a:pt x="1" y="133"/>
                          <a:pt x="1" y="133"/>
                          <a:pt x="1" y="133"/>
                        </a:cubicBezTo>
                        <a:cubicBezTo>
                          <a:pt x="73" y="2"/>
                          <a:pt x="73" y="2"/>
                          <a:pt x="73" y="2"/>
                        </a:cubicBezTo>
                        <a:moveTo>
                          <a:pt x="168" y="47"/>
                        </a:moveTo>
                        <a:cubicBezTo>
                          <a:pt x="168" y="48"/>
                          <a:pt x="168" y="48"/>
                          <a:pt x="168" y="48"/>
                        </a:cubicBezTo>
                        <a:cubicBezTo>
                          <a:pt x="168" y="48"/>
                          <a:pt x="168" y="48"/>
                          <a:pt x="168" y="48"/>
                        </a:cubicBezTo>
                        <a:cubicBezTo>
                          <a:pt x="168" y="48"/>
                          <a:pt x="168" y="48"/>
                          <a:pt x="168" y="48"/>
                        </a:cubicBezTo>
                        <a:cubicBezTo>
                          <a:pt x="168" y="49"/>
                          <a:pt x="168" y="49"/>
                          <a:pt x="168" y="49"/>
                        </a:cubicBezTo>
                        <a:cubicBezTo>
                          <a:pt x="168" y="50"/>
                          <a:pt x="168" y="50"/>
                          <a:pt x="168" y="50"/>
                        </a:cubicBezTo>
                        <a:cubicBezTo>
                          <a:pt x="166" y="52"/>
                          <a:pt x="166" y="52"/>
                          <a:pt x="166" y="52"/>
                        </a:cubicBezTo>
                        <a:cubicBezTo>
                          <a:pt x="166" y="52"/>
                          <a:pt x="166" y="52"/>
                          <a:pt x="166" y="52"/>
                        </a:cubicBezTo>
                        <a:cubicBezTo>
                          <a:pt x="166" y="52"/>
                          <a:pt x="166" y="52"/>
                          <a:pt x="166" y="52"/>
                        </a:cubicBezTo>
                        <a:cubicBezTo>
                          <a:pt x="166" y="53"/>
                          <a:pt x="166" y="53"/>
                          <a:pt x="166" y="53"/>
                        </a:cubicBezTo>
                        <a:cubicBezTo>
                          <a:pt x="166" y="54"/>
                          <a:pt x="166" y="54"/>
                          <a:pt x="166" y="54"/>
                        </a:cubicBezTo>
                        <a:cubicBezTo>
                          <a:pt x="167" y="54"/>
                          <a:pt x="167" y="54"/>
                          <a:pt x="167" y="54"/>
                        </a:cubicBezTo>
                        <a:cubicBezTo>
                          <a:pt x="167" y="54"/>
                          <a:pt x="167" y="54"/>
                          <a:pt x="167" y="54"/>
                        </a:cubicBezTo>
                        <a:cubicBezTo>
                          <a:pt x="168" y="53"/>
                          <a:pt x="168" y="53"/>
                          <a:pt x="168" y="53"/>
                        </a:cubicBezTo>
                        <a:cubicBezTo>
                          <a:pt x="168" y="53"/>
                          <a:pt x="168" y="53"/>
                          <a:pt x="168" y="53"/>
                        </a:cubicBezTo>
                        <a:cubicBezTo>
                          <a:pt x="168" y="53"/>
                          <a:pt x="168" y="53"/>
                          <a:pt x="168" y="53"/>
                        </a:cubicBezTo>
                        <a:cubicBezTo>
                          <a:pt x="169" y="52"/>
                          <a:pt x="169" y="52"/>
                          <a:pt x="169" y="52"/>
                        </a:cubicBezTo>
                        <a:cubicBezTo>
                          <a:pt x="169" y="52"/>
                          <a:pt x="169" y="52"/>
                          <a:pt x="169" y="52"/>
                        </a:cubicBezTo>
                        <a:cubicBezTo>
                          <a:pt x="169" y="52"/>
                          <a:pt x="169" y="52"/>
                          <a:pt x="169" y="52"/>
                        </a:cubicBezTo>
                        <a:cubicBezTo>
                          <a:pt x="169" y="51"/>
                          <a:pt x="169" y="51"/>
                          <a:pt x="169" y="51"/>
                        </a:cubicBezTo>
                        <a:cubicBezTo>
                          <a:pt x="169" y="51"/>
                          <a:pt x="169" y="51"/>
                          <a:pt x="169" y="51"/>
                        </a:cubicBezTo>
                        <a:cubicBezTo>
                          <a:pt x="170" y="50"/>
                          <a:pt x="170" y="50"/>
                          <a:pt x="170" y="50"/>
                        </a:cubicBezTo>
                        <a:cubicBezTo>
                          <a:pt x="170" y="50"/>
                          <a:pt x="170" y="50"/>
                          <a:pt x="170" y="50"/>
                        </a:cubicBezTo>
                        <a:cubicBezTo>
                          <a:pt x="170" y="50"/>
                          <a:pt x="170" y="50"/>
                          <a:pt x="170" y="50"/>
                        </a:cubicBezTo>
                        <a:cubicBezTo>
                          <a:pt x="171" y="49"/>
                          <a:pt x="171" y="49"/>
                          <a:pt x="171" y="49"/>
                        </a:cubicBezTo>
                        <a:cubicBezTo>
                          <a:pt x="171" y="49"/>
                          <a:pt x="171" y="49"/>
                          <a:pt x="171" y="49"/>
                        </a:cubicBezTo>
                        <a:cubicBezTo>
                          <a:pt x="171" y="49"/>
                          <a:pt x="171" y="49"/>
                          <a:pt x="171" y="49"/>
                        </a:cubicBezTo>
                        <a:cubicBezTo>
                          <a:pt x="170" y="48"/>
                          <a:pt x="170" y="48"/>
                          <a:pt x="170" y="48"/>
                        </a:cubicBezTo>
                        <a:cubicBezTo>
                          <a:pt x="171" y="47"/>
                          <a:pt x="171" y="47"/>
                          <a:pt x="171" y="47"/>
                        </a:cubicBezTo>
                        <a:cubicBezTo>
                          <a:pt x="171" y="47"/>
                          <a:pt x="171" y="47"/>
                          <a:pt x="171" y="47"/>
                        </a:cubicBezTo>
                        <a:cubicBezTo>
                          <a:pt x="171" y="47"/>
                          <a:pt x="171" y="47"/>
                          <a:pt x="171" y="47"/>
                        </a:cubicBezTo>
                        <a:cubicBezTo>
                          <a:pt x="171" y="47"/>
                          <a:pt x="171" y="47"/>
                          <a:pt x="171" y="47"/>
                        </a:cubicBezTo>
                        <a:cubicBezTo>
                          <a:pt x="172" y="46"/>
                          <a:pt x="172" y="46"/>
                          <a:pt x="172" y="46"/>
                        </a:cubicBezTo>
                        <a:cubicBezTo>
                          <a:pt x="171" y="46"/>
                          <a:pt x="171" y="46"/>
                          <a:pt x="171" y="46"/>
                        </a:cubicBezTo>
                        <a:cubicBezTo>
                          <a:pt x="170" y="46"/>
                          <a:pt x="170" y="46"/>
                          <a:pt x="170" y="46"/>
                        </a:cubicBezTo>
                        <a:cubicBezTo>
                          <a:pt x="169" y="46"/>
                          <a:pt x="169" y="46"/>
                          <a:pt x="169" y="46"/>
                        </a:cubicBezTo>
                        <a:cubicBezTo>
                          <a:pt x="169" y="46"/>
                          <a:pt x="169" y="46"/>
                          <a:pt x="169" y="46"/>
                        </a:cubicBezTo>
                        <a:cubicBezTo>
                          <a:pt x="169" y="46"/>
                          <a:pt x="169" y="46"/>
                          <a:pt x="169" y="46"/>
                        </a:cubicBezTo>
                        <a:cubicBezTo>
                          <a:pt x="169" y="47"/>
                          <a:pt x="169" y="47"/>
                          <a:pt x="169" y="47"/>
                        </a:cubicBezTo>
                        <a:cubicBezTo>
                          <a:pt x="169" y="47"/>
                          <a:pt x="169" y="47"/>
                          <a:pt x="169" y="47"/>
                        </a:cubicBezTo>
                        <a:cubicBezTo>
                          <a:pt x="168" y="47"/>
                          <a:pt x="168" y="47"/>
                          <a:pt x="168" y="47"/>
                        </a:cubicBezTo>
                        <a:moveTo>
                          <a:pt x="127" y="53"/>
                        </a:moveTo>
                        <a:cubicBezTo>
                          <a:pt x="126" y="55"/>
                          <a:pt x="126" y="55"/>
                          <a:pt x="126" y="55"/>
                        </a:cubicBezTo>
                        <a:cubicBezTo>
                          <a:pt x="125" y="56"/>
                          <a:pt x="125" y="56"/>
                          <a:pt x="125" y="56"/>
                        </a:cubicBezTo>
                        <a:cubicBezTo>
                          <a:pt x="125" y="56"/>
                          <a:pt x="125" y="56"/>
                          <a:pt x="125" y="56"/>
                        </a:cubicBezTo>
                        <a:cubicBezTo>
                          <a:pt x="125" y="56"/>
                          <a:pt x="125" y="56"/>
                          <a:pt x="125" y="56"/>
                        </a:cubicBezTo>
                        <a:cubicBezTo>
                          <a:pt x="125" y="57"/>
                          <a:pt x="125" y="57"/>
                          <a:pt x="125" y="57"/>
                        </a:cubicBezTo>
                        <a:cubicBezTo>
                          <a:pt x="125" y="57"/>
                          <a:pt x="125" y="57"/>
                          <a:pt x="125" y="57"/>
                        </a:cubicBezTo>
                        <a:cubicBezTo>
                          <a:pt x="125" y="57"/>
                          <a:pt x="125" y="57"/>
                          <a:pt x="125" y="57"/>
                        </a:cubicBezTo>
                        <a:cubicBezTo>
                          <a:pt x="126" y="58"/>
                          <a:pt x="126" y="58"/>
                          <a:pt x="126" y="58"/>
                        </a:cubicBezTo>
                        <a:cubicBezTo>
                          <a:pt x="126" y="58"/>
                          <a:pt x="126" y="58"/>
                          <a:pt x="126" y="58"/>
                        </a:cubicBezTo>
                        <a:cubicBezTo>
                          <a:pt x="126" y="58"/>
                          <a:pt x="126" y="58"/>
                          <a:pt x="126" y="58"/>
                        </a:cubicBezTo>
                        <a:cubicBezTo>
                          <a:pt x="127" y="58"/>
                          <a:pt x="127" y="58"/>
                          <a:pt x="127" y="58"/>
                        </a:cubicBezTo>
                        <a:cubicBezTo>
                          <a:pt x="127" y="58"/>
                          <a:pt x="127" y="58"/>
                          <a:pt x="127" y="58"/>
                        </a:cubicBezTo>
                        <a:cubicBezTo>
                          <a:pt x="126" y="58"/>
                          <a:pt x="126" y="58"/>
                          <a:pt x="126" y="58"/>
                        </a:cubicBezTo>
                        <a:cubicBezTo>
                          <a:pt x="126" y="58"/>
                          <a:pt x="126" y="58"/>
                          <a:pt x="126" y="58"/>
                        </a:cubicBezTo>
                        <a:cubicBezTo>
                          <a:pt x="126" y="59"/>
                          <a:pt x="126" y="59"/>
                          <a:pt x="126" y="59"/>
                        </a:cubicBezTo>
                        <a:cubicBezTo>
                          <a:pt x="126" y="59"/>
                          <a:pt x="126" y="59"/>
                          <a:pt x="126" y="59"/>
                        </a:cubicBezTo>
                        <a:cubicBezTo>
                          <a:pt x="125" y="60"/>
                          <a:pt x="125" y="60"/>
                          <a:pt x="125" y="60"/>
                        </a:cubicBezTo>
                        <a:cubicBezTo>
                          <a:pt x="125" y="60"/>
                          <a:pt x="125" y="60"/>
                          <a:pt x="125" y="60"/>
                        </a:cubicBezTo>
                        <a:cubicBezTo>
                          <a:pt x="125" y="61"/>
                          <a:pt x="125" y="61"/>
                          <a:pt x="125" y="61"/>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7" y="62"/>
                          <a:pt x="127" y="62"/>
                          <a:pt x="127" y="62"/>
                        </a:cubicBezTo>
                        <a:cubicBezTo>
                          <a:pt x="128" y="62"/>
                          <a:pt x="128" y="62"/>
                          <a:pt x="128" y="62"/>
                        </a:cubicBezTo>
                        <a:cubicBezTo>
                          <a:pt x="128" y="62"/>
                          <a:pt x="128" y="62"/>
                          <a:pt x="128" y="62"/>
                        </a:cubicBezTo>
                        <a:cubicBezTo>
                          <a:pt x="128" y="62"/>
                          <a:pt x="128" y="62"/>
                          <a:pt x="128" y="62"/>
                        </a:cubicBezTo>
                        <a:cubicBezTo>
                          <a:pt x="128" y="61"/>
                          <a:pt x="128" y="61"/>
                          <a:pt x="128" y="61"/>
                        </a:cubicBezTo>
                        <a:cubicBezTo>
                          <a:pt x="129" y="61"/>
                          <a:pt x="129" y="61"/>
                          <a:pt x="129" y="61"/>
                        </a:cubicBezTo>
                        <a:cubicBezTo>
                          <a:pt x="129" y="61"/>
                          <a:pt x="129" y="61"/>
                          <a:pt x="129" y="61"/>
                        </a:cubicBezTo>
                        <a:cubicBezTo>
                          <a:pt x="129" y="61"/>
                          <a:pt x="129" y="61"/>
                          <a:pt x="129" y="61"/>
                        </a:cubicBezTo>
                        <a:cubicBezTo>
                          <a:pt x="130" y="60"/>
                          <a:pt x="130" y="60"/>
                          <a:pt x="130" y="60"/>
                        </a:cubicBezTo>
                        <a:cubicBezTo>
                          <a:pt x="130" y="59"/>
                          <a:pt x="130" y="59"/>
                          <a:pt x="130" y="59"/>
                        </a:cubicBezTo>
                        <a:cubicBezTo>
                          <a:pt x="130" y="59"/>
                          <a:pt x="130" y="59"/>
                          <a:pt x="130" y="59"/>
                        </a:cubicBezTo>
                        <a:cubicBezTo>
                          <a:pt x="130" y="59"/>
                          <a:pt x="130" y="59"/>
                          <a:pt x="130" y="59"/>
                        </a:cubicBezTo>
                        <a:cubicBezTo>
                          <a:pt x="131" y="58"/>
                          <a:pt x="131" y="58"/>
                          <a:pt x="131" y="58"/>
                        </a:cubicBezTo>
                        <a:cubicBezTo>
                          <a:pt x="131" y="58"/>
                          <a:pt x="131" y="58"/>
                          <a:pt x="131" y="58"/>
                        </a:cubicBezTo>
                        <a:cubicBezTo>
                          <a:pt x="130" y="58"/>
                          <a:pt x="130" y="58"/>
                          <a:pt x="130" y="58"/>
                        </a:cubicBezTo>
                        <a:cubicBezTo>
                          <a:pt x="129" y="58"/>
                          <a:pt x="129" y="58"/>
                          <a:pt x="129" y="58"/>
                        </a:cubicBezTo>
                        <a:cubicBezTo>
                          <a:pt x="129" y="58"/>
                          <a:pt x="129" y="58"/>
                          <a:pt x="129" y="58"/>
                        </a:cubicBezTo>
                        <a:cubicBezTo>
                          <a:pt x="129" y="58"/>
                          <a:pt x="129" y="58"/>
                          <a:pt x="129" y="58"/>
                        </a:cubicBezTo>
                        <a:cubicBezTo>
                          <a:pt x="128" y="58"/>
                          <a:pt x="128" y="58"/>
                          <a:pt x="128" y="58"/>
                        </a:cubicBezTo>
                        <a:cubicBezTo>
                          <a:pt x="128" y="58"/>
                          <a:pt x="128" y="58"/>
                          <a:pt x="128" y="58"/>
                        </a:cubicBezTo>
                        <a:cubicBezTo>
                          <a:pt x="128" y="58"/>
                          <a:pt x="128" y="58"/>
                          <a:pt x="128" y="58"/>
                        </a:cubicBezTo>
                        <a:cubicBezTo>
                          <a:pt x="128" y="57"/>
                          <a:pt x="128" y="57"/>
                          <a:pt x="128" y="57"/>
                        </a:cubicBezTo>
                        <a:cubicBezTo>
                          <a:pt x="129" y="57"/>
                          <a:pt x="129" y="57"/>
                          <a:pt x="129" y="57"/>
                        </a:cubicBezTo>
                        <a:cubicBezTo>
                          <a:pt x="128" y="57"/>
                          <a:pt x="128" y="57"/>
                          <a:pt x="128" y="57"/>
                        </a:cubicBezTo>
                        <a:cubicBezTo>
                          <a:pt x="128" y="56"/>
                          <a:pt x="128" y="56"/>
                          <a:pt x="128" y="56"/>
                        </a:cubicBezTo>
                        <a:cubicBezTo>
                          <a:pt x="128" y="56"/>
                          <a:pt x="128" y="56"/>
                          <a:pt x="128" y="56"/>
                        </a:cubicBezTo>
                        <a:cubicBezTo>
                          <a:pt x="129" y="56"/>
                          <a:pt x="129" y="56"/>
                          <a:pt x="129" y="56"/>
                        </a:cubicBezTo>
                        <a:cubicBezTo>
                          <a:pt x="129" y="56"/>
                          <a:pt x="129" y="56"/>
                          <a:pt x="129" y="56"/>
                        </a:cubicBezTo>
                        <a:cubicBezTo>
                          <a:pt x="129" y="55"/>
                          <a:pt x="129" y="55"/>
                          <a:pt x="129" y="55"/>
                        </a:cubicBezTo>
                        <a:cubicBezTo>
                          <a:pt x="128" y="54"/>
                          <a:pt x="128" y="54"/>
                          <a:pt x="128" y="54"/>
                        </a:cubicBezTo>
                        <a:cubicBezTo>
                          <a:pt x="129" y="53"/>
                          <a:pt x="129" y="53"/>
                          <a:pt x="129" y="53"/>
                        </a:cubicBezTo>
                        <a:cubicBezTo>
                          <a:pt x="129" y="52"/>
                          <a:pt x="129" y="52"/>
                          <a:pt x="129" y="52"/>
                        </a:cubicBezTo>
                        <a:cubicBezTo>
                          <a:pt x="129" y="51"/>
                          <a:pt x="129" y="51"/>
                          <a:pt x="129" y="51"/>
                        </a:cubicBezTo>
                        <a:cubicBezTo>
                          <a:pt x="128" y="51"/>
                          <a:pt x="128" y="51"/>
                          <a:pt x="128" y="51"/>
                        </a:cubicBezTo>
                        <a:cubicBezTo>
                          <a:pt x="128" y="51"/>
                          <a:pt x="128" y="51"/>
                          <a:pt x="128" y="51"/>
                        </a:cubicBezTo>
                        <a:cubicBezTo>
                          <a:pt x="127" y="51"/>
                          <a:pt x="127" y="51"/>
                          <a:pt x="127" y="51"/>
                        </a:cubicBezTo>
                        <a:cubicBezTo>
                          <a:pt x="127" y="51"/>
                          <a:pt x="127" y="51"/>
                          <a:pt x="127" y="51"/>
                        </a:cubicBezTo>
                        <a:cubicBezTo>
                          <a:pt x="127" y="52"/>
                          <a:pt x="127" y="52"/>
                          <a:pt x="127" y="52"/>
                        </a:cubicBezTo>
                        <a:cubicBezTo>
                          <a:pt x="126" y="52"/>
                          <a:pt x="126" y="52"/>
                          <a:pt x="126" y="52"/>
                        </a:cubicBezTo>
                        <a:cubicBezTo>
                          <a:pt x="126" y="52"/>
                          <a:pt x="126" y="52"/>
                          <a:pt x="126" y="52"/>
                        </a:cubicBezTo>
                        <a:cubicBezTo>
                          <a:pt x="127" y="53"/>
                          <a:pt x="127" y="53"/>
                          <a:pt x="127" y="53"/>
                        </a:cubicBezTo>
                        <a:moveTo>
                          <a:pt x="136" y="55"/>
                        </a:moveTo>
                        <a:cubicBezTo>
                          <a:pt x="135" y="55"/>
                          <a:pt x="135" y="55"/>
                          <a:pt x="135" y="55"/>
                        </a:cubicBezTo>
                        <a:cubicBezTo>
                          <a:pt x="135" y="55"/>
                          <a:pt x="135" y="55"/>
                          <a:pt x="135" y="55"/>
                        </a:cubicBezTo>
                        <a:cubicBezTo>
                          <a:pt x="135" y="55"/>
                          <a:pt x="135" y="55"/>
                          <a:pt x="135" y="55"/>
                        </a:cubicBezTo>
                        <a:cubicBezTo>
                          <a:pt x="134" y="55"/>
                          <a:pt x="134" y="55"/>
                          <a:pt x="134" y="55"/>
                        </a:cubicBezTo>
                        <a:cubicBezTo>
                          <a:pt x="134" y="55"/>
                          <a:pt x="134" y="55"/>
                          <a:pt x="134" y="55"/>
                        </a:cubicBezTo>
                        <a:cubicBezTo>
                          <a:pt x="134" y="55"/>
                          <a:pt x="134" y="55"/>
                          <a:pt x="134" y="55"/>
                        </a:cubicBezTo>
                        <a:cubicBezTo>
                          <a:pt x="133" y="56"/>
                          <a:pt x="133" y="56"/>
                          <a:pt x="133" y="56"/>
                        </a:cubicBezTo>
                        <a:cubicBezTo>
                          <a:pt x="133" y="56"/>
                          <a:pt x="133" y="56"/>
                          <a:pt x="133" y="56"/>
                        </a:cubicBezTo>
                        <a:cubicBezTo>
                          <a:pt x="133" y="57"/>
                          <a:pt x="133" y="57"/>
                          <a:pt x="133" y="57"/>
                        </a:cubicBezTo>
                        <a:cubicBezTo>
                          <a:pt x="133" y="57"/>
                          <a:pt x="133" y="57"/>
                          <a:pt x="133" y="57"/>
                        </a:cubicBezTo>
                        <a:cubicBezTo>
                          <a:pt x="134" y="58"/>
                          <a:pt x="134" y="58"/>
                          <a:pt x="134" y="58"/>
                        </a:cubicBezTo>
                        <a:cubicBezTo>
                          <a:pt x="134" y="58"/>
                          <a:pt x="134" y="58"/>
                          <a:pt x="134" y="58"/>
                        </a:cubicBezTo>
                        <a:cubicBezTo>
                          <a:pt x="134" y="59"/>
                          <a:pt x="134" y="59"/>
                          <a:pt x="134" y="59"/>
                        </a:cubicBezTo>
                        <a:cubicBezTo>
                          <a:pt x="134" y="59"/>
                          <a:pt x="134" y="59"/>
                          <a:pt x="134" y="59"/>
                        </a:cubicBezTo>
                        <a:cubicBezTo>
                          <a:pt x="134" y="59"/>
                          <a:pt x="134" y="59"/>
                          <a:pt x="134" y="59"/>
                        </a:cubicBezTo>
                        <a:cubicBezTo>
                          <a:pt x="135" y="59"/>
                          <a:pt x="135" y="59"/>
                          <a:pt x="135" y="59"/>
                        </a:cubicBezTo>
                        <a:cubicBezTo>
                          <a:pt x="135" y="59"/>
                          <a:pt x="135" y="59"/>
                          <a:pt x="135" y="59"/>
                        </a:cubicBezTo>
                        <a:cubicBezTo>
                          <a:pt x="135" y="59"/>
                          <a:pt x="135" y="59"/>
                          <a:pt x="135" y="59"/>
                        </a:cubicBezTo>
                        <a:cubicBezTo>
                          <a:pt x="135" y="58"/>
                          <a:pt x="135" y="58"/>
                          <a:pt x="135" y="58"/>
                        </a:cubicBezTo>
                        <a:cubicBezTo>
                          <a:pt x="135" y="58"/>
                          <a:pt x="135" y="58"/>
                          <a:pt x="135" y="58"/>
                        </a:cubicBezTo>
                        <a:cubicBezTo>
                          <a:pt x="136" y="58"/>
                          <a:pt x="136" y="58"/>
                          <a:pt x="136" y="58"/>
                        </a:cubicBezTo>
                        <a:cubicBezTo>
                          <a:pt x="136" y="58"/>
                          <a:pt x="136" y="58"/>
                          <a:pt x="136" y="58"/>
                        </a:cubicBezTo>
                        <a:cubicBezTo>
                          <a:pt x="137" y="58"/>
                          <a:pt x="137" y="58"/>
                          <a:pt x="137" y="58"/>
                        </a:cubicBezTo>
                        <a:cubicBezTo>
                          <a:pt x="137" y="57"/>
                          <a:pt x="137" y="57"/>
                          <a:pt x="137" y="57"/>
                        </a:cubicBezTo>
                        <a:cubicBezTo>
                          <a:pt x="137" y="57"/>
                          <a:pt x="137" y="57"/>
                          <a:pt x="137" y="57"/>
                        </a:cubicBezTo>
                        <a:cubicBezTo>
                          <a:pt x="137" y="56"/>
                          <a:pt x="137" y="56"/>
                          <a:pt x="137" y="56"/>
                        </a:cubicBezTo>
                        <a:cubicBezTo>
                          <a:pt x="137" y="56"/>
                          <a:pt x="137" y="56"/>
                          <a:pt x="137" y="56"/>
                        </a:cubicBezTo>
                        <a:cubicBezTo>
                          <a:pt x="137" y="55"/>
                          <a:pt x="137" y="55"/>
                          <a:pt x="137" y="55"/>
                        </a:cubicBezTo>
                        <a:cubicBezTo>
                          <a:pt x="136" y="55"/>
                          <a:pt x="136" y="55"/>
                          <a:pt x="136" y="55"/>
                        </a:cubicBezTo>
                        <a:cubicBezTo>
                          <a:pt x="136" y="55"/>
                          <a:pt x="136" y="55"/>
                          <a:pt x="136" y="55"/>
                        </a:cubicBezTo>
                        <a:cubicBezTo>
                          <a:pt x="136" y="55"/>
                          <a:pt x="136" y="55"/>
                          <a:pt x="136" y="55"/>
                        </a:cubicBezTo>
                        <a:moveTo>
                          <a:pt x="148" y="61"/>
                        </a:moveTo>
                        <a:cubicBezTo>
                          <a:pt x="148" y="61"/>
                          <a:pt x="148" y="61"/>
                          <a:pt x="148" y="61"/>
                        </a:cubicBezTo>
                        <a:cubicBezTo>
                          <a:pt x="149" y="60"/>
                          <a:pt x="149" y="60"/>
                          <a:pt x="149" y="60"/>
                        </a:cubicBezTo>
                        <a:cubicBezTo>
                          <a:pt x="149" y="60"/>
                          <a:pt x="149" y="60"/>
                          <a:pt x="149" y="60"/>
                        </a:cubicBezTo>
                        <a:cubicBezTo>
                          <a:pt x="149" y="60"/>
                          <a:pt x="149" y="60"/>
                          <a:pt x="149" y="60"/>
                        </a:cubicBezTo>
                        <a:cubicBezTo>
                          <a:pt x="149" y="59"/>
                          <a:pt x="149" y="59"/>
                          <a:pt x="149" y="59"/>
                        </a:cubicBezTo>
                        <a:cubicBezTo>
                          <a:pt x="149" y="58"/>
                          <a:pt x="149" y="58"/>
                          <a:pt x="149" y="58"/>
                        </a:cubicBezTo>
                        <a:cubicBezTo>
                          <a:pt x="148" y="58"/>
                          <a:pt x="148" y="58"/>
                          <a:pt x="148" y="58"/>
                        </a:cubicBezTo>
                        <a:cubicBezTo>
                          <a:pt x="148" y="58"/>
                          <a:pt x="148" y="58"/>
                          <a:pt x="148" y="58"/>
                        </a:cubicBezTo>
                        <a:cubicBezTo>
                          <a:pt x="147" y="58"/>
                          <a:pt x="147" y="58"/>
                          <a:pt x="147" y="58"/>
                        </a:cubicBezTo>
                        <a:cubicBezTo>
                          <a:pt x="147" y="59"/>
                          <a:pt x="147" y="59"/>
                          <a:pt x="147" y="59"/>
                        </a:cubicBezTo>
                        <a:cubicBezTo>
                          <a:pt x="146" y="58"/>
                          <a:pt x="146" y="58"/>
                          <a:pt x="146" y="58"/>
                        </a:cubicBezTo>
                        <a:cubicBezTo>
                          <a:pt x="146" y="58"/>
                          <a:pt x="146" y="58"/>
                          <a:pt x="146" y="58"/>
                        </a:cubicBezTo>
                        <a:cubicBezTo>
                          <a:pt x="146" y="58"/>
                          <a:pt x="146" y="58"/>
                          <a:pt x="146" y="58"/>
                        </a:cubicBezTo>
                        <a:cubicBezTo>
                          <a:pt x="146" y="59"/>
                          <a:pt x="146" y="59"/>
                          <a:pt x="146" y="59"/>
                        </a:cubicBezTo>
                        <a:cubicBezTo>
                          <a:pt x="145" y="59"/>
                          <a:pt x="145" y="59"/>
                          <a:pt x="145" y="59"/>
                        </a:cubicBezTo>
                        <a:cubicBezTo>
                          <a:pt x="145" y="59"/>
                          <a:pt x="145" y="59"/>
                          <a:pt x="145" y="59"/>
                        </a:cubicBezTo>
                        <a:cubicBezTo>
                          <a:pt x="147" y="61"/>
                          <a:pt x="147" y="61"/>
                          <a:pt x="147" y="61"/>
                        </a:cubicBezTo>
                        <a:cubicBezTo>
                          <a:pt x="147" y="61"/>
                          <a:pt x="147" y="61"/>
                          <a:pt x="147" y="61"/>
                        </a:cubicBezTo>
                        <a:cubicBezTo>
                          <a:pt x="147" y="61"/>
                          <a:pt x="147" y="61"/>
                          <a:pt x="147" y="61"/>
                        </a:cubicBezTo>
                        <a:cubicBezTo>
                          <a:pt x="148" y="61"/>
                          <a:pt x="148" y="61"/>
                          <a:pt x="148" y="61"/>
                        </a:cubicBezTo>
                        <a:cubicBezTo>
                          <a:pt x="148" y="61"/>
                          <a:pt x="148" y="61"/>
                          <a:pt x="148" y="61"/>
                        </a:cubicBezTo>
                        <a:moveTo>
                          <a:pt x="122" y="64"/>
                        </a:moveTo>
                        <a:cubicBezTo>
                          <a:pt x="122" y="64"/>
                          <a:pt x="122" y="64"/>
                          <a:pt x="122" y="64"/>
                        </a:cubicBezTo>
                        <a:cubicBezTo>
                          <a:pt x="122" y="65"/>
                          <a:pt x="122" y="65"/>
                          <a:pt x="122" y="65"/>
                        </a:cubicBezTo>
                        <a:cubicBezTo>
                          <a:pt x="122" y="65"/>
                          <a:pt x="122" y="65"/>
                          <a:pt x="122" y="65"/>
                        </a:cubicBezTo>
                        <a:cubicBezTo>
                          <a:pt x="122" y="65"/>
                          <a:pt x="122" y="65"/>
                          <a:pt x="122" y="65"/>
                        </a:cubicBezTo>
                        <a:cubicBezTo>
                          <a:pt x="122" y="66"/>
                          <a:pt x="122" y="66"/>
                          <a:pt x="122" y="66"/>
                        </a:cubicBezTo>
                        <a:cubicBezTo>
                          <a:pt x="122" y="66"/>
                          <a:pt x="122" y="66"/>
                          <a:pt x="122" y="66"/>
                        </a:cubicBezTo>
                        <a:cubicBezTo>
                          <a:pt x="123" y="66"/>
                          <a:pt x="123" y="66"/>
                          <a:pt x="123" y="66"/>
                        </a:cubicBezTo>
                        <a:cubicBezTo>
                          <a:pt x="123" y="66"/>
                          <a:pt x="123" y="66"/>
                          <a:pt x="123" y="66"/>
                        </a:cubicBezTo>
                        <a:cubicBezTo>
                          <a:pt x="123" y="66"/>
                          <a:pt x="123" y="66"/>
                          <a:pt x="123" y="66"/>
                        </a:cubicBezTo>
                        <a:cubicBezTo>
                          <a:pt x="124" y="65"/>
                          <a:pt x="124" y="65"/>
                          <a:pt x="124" y="65"/>
                        </a:cubicBezTo>
                        <a:cubicBezTo>
                          <a:pt x="124" y="65"/>
                          <a:pt x="124" y="65"/>
                          <a:pt x="124" y="65"/>
                        </a:cubicBezTo>
                        <a:cubicBezTo>
                          <a:pt x="124" y="65"/>
                          <a:pt x="124" y="65"/>
                          <a:pt x="124" y="65"/>
                        </a:cubicBezTo>
                        <a:cubicBezTo>
                          <a:pt x="124" y="64"/>
                          <a:pt x="124" y="64"/>
                          <a:pt x="124" y="64"/>
                        </a:cubicBezTo>
                        <a:cubicBezTo>
                          <a:pt x="125" y="63"/>
                          <a:pt x="125" y="63"/>
                          <a:pt x="125" y="63"/>
                        </a:cubicBezTo>
                        <a:cubicBezTo>
                          <a:pt x="125" y="63"/>
                          <a:pt x="125" y="63"/>
                          <a:pt x="125" y="63"/>
                        </a:cubicBezTo>
                        <a:cubicBezTo>
                          <a:pt x="125" y="63"/>
                          <a:pt x="125" y="63"/>
                          <a:pt x="125" y="63"/>
                        </a:cubicBezTo>
                        <a:cubicBezTo>
                          <a:pt x="125" y="62"/>
                          <a:pt x="125" y="62"/>
                          <a:pt x="125" y="62"/>
                        </a:cubicBezTo>
                        <a:cubicBezTo>
                          <a:pt x="125" y="62"/>
                          <a:pt x="125" y="62"/>
                          <a:pt x="125" y="62"/>
                        </a:cubicBezTo>
                        <a:cubicBezTo>
                          <a:pt x="125" y="62"/>
                          <a:pt x="125" y="62"/>
                          <a:pt x="125" y="62"/>
                        </a:cubicBezTo>
                        <a:cubicBezTo>
                          <a:pt x="125" y="61"/>
                          <a:pt x="125" y="61"/>
                          <a:pt x="125" y="61"/>
                        </a:cubicBezTo>
                        <a:cubicBezTo>
                          <a:pt x="125" y="61"/>
                          <a:pt x="125" y="61"/>
                          <a:pt x="125" y="61"/>
                        </a:cubicBezTo>
                        <a:cubicBezTo>
                          <a:pt x="125" y="61"/>
                          <a:pt x="125" y="61"/>
                          <a:pt x="125" y="61"/>
                        </a:cubicBezTo>
                        <a:cubicBezTo>
                          <a:pt x="124" y="61"/>
                          <a:pt x="124" y="61"/>
                          <a:pt x="124" y="61"/>
                        </a:cubicBezTo>
                        <a:cubicBezTo>
                          <a:pt x="124" y="61"/>
                          <a:pt x="124" y="61"/>
                          <a:pt x="124" y="61"/>
                        </a:cubicBezTo>
                        <a:cubicBezTo>
                          <a:pt x="124" y="61"/>
                          <a:pt x="124" y="61"/>
                          <a:pt x="124" y="61"/>
                        </a:cubicBezTo>
                        <a:cubicBezTo>
                          <a:pt x="122" y="63"/>
                          <a:pt x="122" y="63"/>
                          <a:pt x="122" y="63"/>
                        </a:cubicBezTo>
                        <a:cubicBezTo>
                          <a:pt x="122" y="63"/>
                          <a:pt x="122" y="63"/>
                          <a:pt x="122" y="63"/>
                        </a:cubicBezTo>
                        <a:cubicBezTo>
                          <a:pt x="122" y="63"/>
                          <a:pt x="122" y="63"/>
                          <a:pt x="122" y="63"/>
                        </a:cubicBezTo>
                        <a:cubicBezTo>
                          <a:pt x="122" y="64"/>
                          <a:pt x="122" y="64"/>
                          <a:pt x="122" y="64"/>
                        </a:cubicBezTo>
                        <a:moveTo>
                          <a:pt x="128" y="65"/>
                        </a:moveTo>
                        <a:cubicBezTo>
                          <a:pt x="128" y="65"/>
                          <a:pt x="128" y="65"/>
                          <a:pt x="128" y="65"/>
                        </a:cubicBezTo>
                        <a:cubicBezTo>
                          <a:pt x="128" y="65"/>
                          <a:pt x="128" y="65"/>
                          <a:pt x="128" y="65"/>
                        </a:cubicBezTo>
                        <a:cubicBezTo>
                          <a:pt x="128" y="65"/>
                          <a:pt x="128" y="65"/>
                          <a:pt x="128" y="65"/>
                        </a:cubicBezTo>
                        <a:cubicBezTo>
                          <a:pt x="128" y="65"/>
                          <a:pt x="128" y="65"/>
                          <a:pt x="128" y="65"/>
                        </a:cubicBezTo>
                        <a:cubicBezTo>
                          <a:pt x="127" y="66"/>
                          <a:pt x="127" y="66"/>
                          <a:pt x="127" y="66"/>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8" y="68"/>
                          <a:pt x="128" y="68"/>
                          <a:pt x="128" y="68"/>
                        </a:cubicBezTo>
                        <a:cubicBezTo>
                          <a:pt x="128" y="68"/>
                          <a:pt x="128" y="68"/>
                          <a:pt x="128" y="68"/>
                        </a:cubicBezTo>
                        <a:cubicBezTo>
                          <a:pt x="128" y="68"/>
                          <a:pt x="128" y="68"/>
                          <a:pt x="128" y="68"/>
                        </a:cubicBezTo>
                        <a:cubicBezTo>
                          <a:pt x="129" y="68"/>
                          <a:pt x="129" y="68"/>
                          <a:pt x="129" y="68"/>
                        </a:cubicBezTo>
                        <a:cubicBezTo>
                          <a:pt x="130" y="69"/>
                          <a:pt x="130" y="69"/>
                          <a:pt x="130" y="69"/>
                        </a:cubicBezTo>
                        <a:cubicBezTo>
                          <a:pt x="130" y="69"/>
                          <a:pt x="130" y="69"/>
                          <a:pt x="130" y="69"/>
                        </a:cubicBezTo>
                        <a:cubicBezTo>
                          <a:pt x="130" y="69"/>
                          <a:pt x="130" y="69"/>
                          <a:pt x="130" y="69"/>
                        </a:cubicBezTo>
                        <a:cubicBezTo>
                          <a:pt x="131" y="67"/>
                          <a:pt x="131" y="67"/>
                          <a:pt x="131" y="67"/>
                        </a:cubicBezTo>
                        <a:cubicBezTo>
                          <a:pt x="131" y="67"/>
                          <a:pt x="131" y="67"/>
                          <a:pt x="131" y="67"/>
                        </a:cubicBezTo>
                        <a:cubicBezTo>
                          <a:pt x="131" y="67"/>
                          <a:pt x="131" y="67"/>
                          <a:pt x="131" y="67"/>
                        </a:cubicBezTo>
                        <a:cubicBezTo>
                          <a:pt x="131" y="65"/>
                          <a:pt x="131" y="65"/>
                          <a:pt x="131" y="65"/>
                        </a:cubicBezTo>
                        <a:cubicBezTo>
                          <a:pt x="131" y="64"/>
                          <a:pt x="131" y="64"/>
                          <a:pt x="131" y="64"/>
                        </a:cubicBezTo>
                        <a:cubicBezTo>
                          <a:pt x="131" y="64"/>
                          <a:pt x="131" y="64"/>
                          <a:pt x="131" y="64"/>
                        </a:cubicBezTo>
                        <a:cubicBezTo>
                          <a:pt x="131" y="64"/>
                          <a:pt x="131" y="64"/>
                          <a:pt x="131" y="64"/>
                        </a:cubicBezTo>
                        <a:cubicBezTo>
                          <a:pt x="131" y="63"/>
                          <a:pt x="131" y="63"/>
                          <a:pt x="131" y="63"/>
                        </a:cubicBezTo>
                        <a:cubicBezTo>
                          <a:pt x="130" y="63"/>
                          <a:pt x="130" y="63"/>
                          <a:pt x="130" y="63"/>
                        </a:cubicBezTo>
                        <a:cubicBezTo>
                          <a:pt x="130" y="63"/>
                          <a:pt x="130" y="63"/>
                          <a:pt x="130" y="63"/>
                        </a:cubicBezTo>
                        <a:cubicBezTo>
                          <a:pt x="129" y="63"/>
                          <a:pt x="129" y="63"/>
                          <a:pt x="129" y="63"/>
                        </a:cubicBezTo>
                        <a:cubicBezTo>
                          <a:pt x="129" y="63"/>
                          <a:pt x="129" y="63"/>
                          <a:pt x="129" y="63"/>
                        </a:cubicBezTo>
                        <a:cubicBezTo>
                          <a:pt x="129" y="63"/>
                          <a:pt x="129" y="63"/>
                          <a:pt x="129" y="63"/>
                        </a:cubicBezTo>
                        <a:cubicBezTo>
                          <a:pt x="128" y="64"/>
                          <a:pt x="128" y="64"/>
                          <a:pt x="128" y="64"/>
                        </a:cubicBezTo>
                        <a:cubicBezTo>
                          <a:pt x="128" y="64"/>
                          <a:pt x="128" y="64"/>
                          <a:pt x="128" y="64"/>
                        </a:cubicBezTo>
                        <a:cubicBezTo>
                          <a:pt x="128" y="65"/>
                          <a:pt x="128" y="65"/>
                          <a:pt x="128" y="65"/>
                        </a:cubicBezTo>
                        <a:cubicBezTo>
                          <a:pt x="128" y="65"/>
                          <a:pt x="128" y="65"/>
                          <a:pt x="128" y="65"/>
                        </a:cubicBezTo>
                        <a:moveTo>
                          <a:pt x="307" y="68"/>
                        </a:moveTo>
                        <a:cubicBezTo>
                          <a:pt x="307" y="68"/>
                          <a:pt x="307" y="68"/>
                          <a:pt x="307" y="68"/>
                        </a:cubicBezTo>
                        <a:cubicBezTo>
                          <a:pt x="307" y="68"/>
                          <a:pt x="307" y="68"/>
                          <a:pt x="307" y="68"/>
                        </a:cubicBezTo>
                        <a:cubicBezTo>
                          <a:pt x="307" y="68"/>
                          <a:pt x="307" y="68"/>
                          <a:pt x="307" y="68"/>
                        </a:cubicBezTo>
                        <a:cubicBezTo>
                          <a:pt x="306" y="69"/>
                          <a:pt x="306" y="69"/>
                          <a:pt x="306" y="69"/>
                        </a:cubicBezTo>
                        <a:cubicBezTo>
                          <a:pt x="306" y="70"/>
                          <a:pt x="306" y="70"/>
                          <a:pt x="306" y="70"/>
                        </a:cubicBezTo>
                        <a:cubicBezTo>
                          <a:pt x="306" y="70"/>
                          <a:pt x="306" y="70"/>
                          <a:pt x="306" y="70"/>
                        </a:cubicBezTo>
                        <a:cubicBezTo>
                          <a:pt x="306" y="70"/>
                          <a:pt x="306" y="70"/>
                          <a:pt x="306" y="70"/>
                        </a:cubicBezTo>
                        <a:cubicBezTo>
                          <a:pt x="306" y="72"/>
                          <a:pt x="306" y="72"/>
                          <a:pt x="306" y="72"/>
                        </a:cubicBezTo>
                        <a:cubicBezTo>
                          <a:pt x="306" y="72"/>
                          <a:pt x="306" y="72"/>
                          <a:pt x="306" y="72"/>
                        </a:cubicBezTo>
                        <a:cubicBezTo>
                          <a:pt x="306" y="72"/>
                          <a:pt x="306" y="72"/>
                          <a:pt x="306" y="72"/>
                        </a:cubicBezTo>
                        <a:cubicBezTo>
                          <a:pt x="306" y="76"/>
                          <a:pt x="306" y="76"/>
                          <a:pt x="306" y="76"/>
                        </a:cubicBezTo>
                        <a:cubicBezTo>
                          <a:pt x="307" y="72"/>
                          <a:pt x="307" y="72"/>
                          <a:pt x="307" y="72"/>
                        </a:cubicBezTo>
                        <a:cubicBezTo>
                          <a:pt x="307" y="72"/>
                          <a:pt x="307" y="72"/>
                          <a:pt x="307" y="72"/>
                        </a:cubicBezTo>
                        <a:cubicBezTo>
                          <a:pt x="307" y="71"/>
                          <a:pt x="307" y="71"/>
                          <a:pt x="307" y="71"/>
                        </a:cubicBezTo>
                        <a:cubicBezTo>
                          <a:pt x="310" y="70"/>
                          <a:pt x="310" y="70"/>
                          <a:pt x="310" y="70"/>
                        </a:cubicBezTo>
                        <a:cubicBezTo>
                          <a:pt x="310" y="69"/>
                          <a:pt x="310" y="69"/>
                          <a:pt x="310" y="69"/>
                        </a:cubicBezTo>
                        <a:cubicBezTo>
                          <a:pt x="310" y="69"/>
                          <a:pt x="310" y="69"/>
                          <a:pt x="310" y="69"/>
                        </a:cubicBezTo>
                        <a:cubicBezTo>
                          <a:pt x="310" y="69"/>
                          <a:pt x="310" y="69"/>
                          <a:pt x="310" y="69"/>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1" y="67"/>
                          <a:pt x="311" y="67"/>
                          <a:pt x="311" y="67"/>
                        </a:cubicBezTo>
                        <a:cubicBezTo>
                          <a:pt x="312" y="67"/>
                          <a:pt x="312" y="67"/>
                          <a:pt x="312" y="67"/>
                        </a:cubicBezTo>
                        <a:cubicBezTo>
                          <a:pt x="311" y="66"/>
                          <a:pt x="311" y="66"/>
                          <a:pt x="311" y="66"/>
                        </a:cubicBezTo>
                        <a:cubicBezTo>
                          <a:pt x="311" y="66"/>
                          <a:pt x="311" y="66"/>
                          <a:pt x="311" y="66"/>
                        </a:cubicBezTo>
                        <a:cubicBezTo>
                          <a:pt x="311" y="66"/>
                          <a:pt x="311" y="66"/>
                          <a:pt x="311" y="66"/>
                        </a:cubicBezTo>
                        <a:cubicBezTo>
                          <a:pt x="310" y="66"/>
                          <a:pt x="310" y="66"/>
                          <a:pt x="310" y="66"/>
                        </a:cubicBezTo>
                        <a:cubicBezTo>
                          <a:pt x="309" y="66"/>
                          <a:pt x="309" y="66"/>
                          <a:pt x="309" y="66"/>
                        </a:cubicBezTo>
                        <a:cubicBezTo>
                          <a:pt x="309" y="66"/>
                          <a:pt x="309" y="66"/>
                          <a:pt x="309" y="66"/>
                        </a:cubicBezTo>
                        <a:cubicBezTo>
                          <a:pt x="309" y="66"/>
                          <a:pt x="309" y="66"/>
                          <a:pt x="309" y="66"/>
                        </a:cubicBezTo>
                        <a:cubicBezTo>
                          <a:pt x="308" y="67"/>
                          <a:pt x="308" y="67"/>
                          <a:pt x="308" y="67"/>
                        </a:cubicBezTo>
                        <a:cubicBezTo>
                          <a:pt x="307" y="67"/>
                          <a:pt x="307" y="67"/>
                          <a:pt x="307" y="67"/>
                        </a:cubicBezTo>
                        <a:cubicBezTo>
                          <a:pt x="307" y="67"/>
                          <a:pt x="307" y="67"/>
                          <a:pt x="307" y="67"/>
                        </a:cubicBezTo>
                        <a:cubicBezTo>
                          <a:pt x="307" y="68"/>
                          <a:pt x="307" y="68"/>
                          <a:pt x="307" y="68"/>
                        </a:cubicBezTo>
                        <a:moveTo>
                          <a:pt x="154" y="70"/>
                        </a:moveTo>
                        <a:cubicBezTo>
                          <a:pt x="153" y="70"/>
                          <a:pt x="153" y="70"/>
                          <a:pt x="153" y="70"/>
                        </a:cubicBezTo>
                        <a:cubicBezTo>
                          <a:pt x="153" y="70"/>
                          <a:pt x="153" y="70"/>
                          <a:pt x="153" y="70"/>
                        </a:cubicBezTo>
                        <a:cubicBezTo>
                          <a:pt x="152" y="70"/>
                          <a:pt x="152" y="70"/>
                          <a:pt x="152" y="70"/>
                        </a:cubicBezTo>
                        <a:cubicBezTo>
                          <a:pt x="152" y="70"/>
                          <a:pt x="152" y="70"/>
                          <a:pt x="152" y="70"/>
                        </a:cubicBezTo>
                        <a:cubicBezTo>
                          <a:pt x="152" y="70"/>
                          <a:pt x="152" y="70"/>
                          <a:pt x="152" y="70"/>
                        </a:cubicBezTo>
                        <a:cubicBezTo>
                          <a:pt x="151" y="70"/>
                          <a:pt x="151" y="70"/>
                          <a:pt x="151" y="70"/>
                        </a:cubicBezTo>
                        <a:cubicBezTo>
                          <a:pt x="151" y="70"/>
                          <a:pt x="151" y="70"/>
                          <a:pt x="151" y="70"/>
                        </a:cubicBezTo>
                        <a:cubicBezTo>
                          <a:pt x="151" y="70"/>
                          <a:pt x="151" y="70"/>
                          <a:pt x="151" y="70"/>
                        </a:cubicBezTo>
                        <a:cubicBezTo>
                          <a:pt x="150" y="71"/>
                          <a:pt x="150" y="71"/>
                          <a:pt x="150" y="71"/>
                        </a:cubicBezTo>
                        <a:cubicBezTo>
                          <a:pt x="149" y="71"/>
                          <a:pt x="149" y="71"/>
                          <a:pt x="149" y="71"/>
                        </a:cubicBezTo>
                        <a:cubicBezTo>
                          <a:pt x="148" y="71"/>
                          <a:pt x="148" y="71"/>
                          <a:pt x="148" y="71"/>
                        </a:cubicBezTo>
                        <a:cubicBezTo>
                          <a:pt x="148" y="71"/>
                          <a:pt x="148" y="71"/>
                          <a:pt x="148" y="71"/>
                        </a:cubicBezTo>
                        <a:cubicBezTo>
                          <a:pt x="148" y="71"/>
                          <a:pt x="148" y="71"/>
                          <a:pt x="148" y="71"/>
                        </a:cubicBezTo>
                        <a:cubicBezTo>
                          <a:pt x="147" y="72"/>
                          <a:pt x="147" y="72"/>
                          <a:pt x="147" y="72"/>
                        </a:cubicBezTo>
                        <a:cubicBezTo>
                          <a:pt x="145" y="72"/>
                          <a:pt x="145" y="72"/>
                          <a:pt x="145" y="72"/>
                        </a:cubicBezTo>
                        <a:cubicBezTo>
                          <a:pt x="143" y="72"/>
                          <a:pt x="143" y="72"/>
                          <a:pt x="143" y="72"/>
                        </a:cubicBezTo>
                        <a:cubicBezTo>
                          <a:pt x="143" y="73"/>
                          <a:pt x="143" y="73"/>
                          <a:pt x="143" y="73"/>
                        </a:cubicBezTo>
                        <a:cubicBezTo>
                          <a:pt x="141" y="72"/>
                          <a:pt x="141" y="72"/>
                          <a:pt x="141" y="72"/>
                        </a:cubicBezTo>
                        <a:cubicBezTo>
                          <a:pt x="141" y="72"/>
                          <a:pt x="141" y="72"/>
                          <a:pt x="141" y="72"/>
                        </a:cubicBezTo>
                        <a:cubicBezTo>
                          <a:pt x="141" y="72"/>
                          <a:pt x="141" y="72"/>
                          <a:pt x="141" y="72"/>
                        </a:cubicBezTo>
                        <a:cubicBezTo>
                          <a:pt x="141" y="72"/>
                          <a:pt x="141" y="72"/>
                          <a:pt x="141" y="72"/>
                        </a:cubicBezTo>
                        <a:cubicBezTo>
                          <a:pt x="140" y="72"/>
                          <a:pt x="140" y="72"/>
                          <a:pt x="140" y="72"/>
                        </a:cubicBezTo>
                        <a:cubicBezTo>
                          <a:pt x="140" y="72"/>
                          <a:pt x="140" y="72"/>
                          <a:pt x="140" y="72"/>
                        </a:cubicBezTo>
                        <a:cubicBezTo>
                          <a:pt x="140" y="73"/>
                          <a:pt x="140" y="73"/>
                          <a:pt x="140" y="73"/>
                        </a:cubicBezTo>
                        <a:cubicBezTo>
                          <a:pt x="139" y="73"/>
                          <a:pt x="139" y="73"/>
                          <a:pt x="139" y="73"/>
                        </a:cubicBezTo>
                        <a:cubicBezTo>
                          <a:pt x="139" y="73"/>
                          <a:pt x="139" y="73"/>
                          <a:pt x="139"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7" y="72"/>
                          <a:pt x="137" y="72"/>
                          <a:pt x="137" y="72"/>
                        </a:cubicBezTo>
                        <a:cubicBezTo>
                          <a:pt x="137" y="72"/>
                          <a:pt x="137" y="72"/>
                          <a:pt x="137" y="72"/>
                        </a:cubicBezTo>
                        <a:cubicBezTo>
                          <a:pt x="137" y="72"/>
                          <a:pt x="137" y="72"/>
                          <a:pt x="137" y="72"/>
                        </a:cubicBezTo>
                        <a:cubicBezTo>
                          <a:pt x="136" y="72"/>
                          <a:pt x="136" y="72"/>
                          <a:pt x="136" y="72"/>
                        </a:cubicBezTo>
                        <a:cubicBezTo>
                          <a:pt x="134" y="73"/>
                          <a:pt x="134" y="73"/>
                          <a:pt x="134" y="73"/>
                        </a:cubicBezTo>
                        <a:cubicBezTo>
                          <a:pt x="132" y="73"/>
                          <a:pt x="132" y="73"/>
                          <a:pt x="132" y="73"/>
                        </a:cubicBezTo>
                        <a:cubicBezTo>
                          <a:pt x="132" y="73"/>
                          <a:pt x="132" y="73"/>
                          <a:pt x="132" y="73"/>
                        </a:cubicBezTo>
                        <a:cubicBezTo>
                          <a:pt x="132" y="74"/>
                          <a:pt x="132" y="74"/>
                          <a:pt x="132" y="74"/>
                        </a:cubicBezTo>
                        <a:cubicBezTo>
                          <a:pt x="132" y="74"/>
                          <a:pt x="132" y="74"/>
                          <a:pt x="132" y="74"/>
                        </a:cubicBezTo>
                        <a:cubicBezTo>
                          <a:pt x="131" y="73"/>
                          <a:pt x="131" y="73"/>
                          <a:pt x="131" y="73"/>
                        </a:cubicBezTo>
                        <a:cubicBezTo>
                          <a:pt x="131" y="73"/>
                          <a:pt x="131" y="73"/>
                          <a:pt x="131" y="73"/>
                        </a:cubicBezTo>
                        <a:cubicBezTo>
                          <a:pt x="131" y="73"/>
                          <a:pt x="131" y="73"/>
                          <a:pt x="131" y="73"/>
                        </a:cubicBezTo>
                        <a:cubicBezTo>
                          <a:pt x="130" y="73"/>
                          <a:pt x="130" y="73"/>
                          <a:pt x="130" y="73"/>
                        </a:cubicBezTo>
                        <a:cubicBezTo>
                          <a:pt x="130" y="73"/>
                          <a:pt x="130" y="73"/>
                          <a:pt x="130" y="73"/>
                        </a:cubicBezTo>
                        <a:cubicBezTo>
                          <a:pt x="130" y="73"/>
                          <a:pt x="130" y="73"/>
                          <a:pt x="130" y="73"/>
                        </a:cubicBezTo>
                        <a:cubicBezTo>
                          <a:pt x="129" y="73"/>
                          <a:pt x="129" y="73"/>
                          <a:pt x="129" y="73"/>
                        </a:cubicBezTo>
                        <a:cubicBezTo>
                          <a:pt x="129" y="73"/>
                          <a:pt x="129" y="73"/>
                          <a:pt x="129"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7" y="72"/>
                          <a:pt x="127" y="72"/>
                          <a:pt x="127" y="72"/>
                        </a:cubicBezTo>
                        <a:cubicBezTo>
                          <a:pt x="126" y="72"/>
                          <a:pt x="126" y="72"/>
                          <a:pt x="126" y="72"/>
                        </a:cubicBezTo>
                        <a:cubicBezTo>
                          <a:pt x="126" y="72"/>
                          <a:pt x="126" y="72"/>
                          <a:pt x="126" y="72"/>
                        </a:cubicBezTo>
                        <a:cubicBezTo>
                          <a:pt x="126" y="73"/>
                          <a:pt x="126" y="73"/>
                          <a:pt x="126" y="73"/>
                        </a:cubicBezTo>
                        <a:cubicBezTo>
                          <a:pt x="125" y="74"/>
                          <a:pt x="125" y="74"/>
                          <a:pt x="125" y="74"/>
                        </a:cubicBezTo>
                        <a:cubicBezTo>
                          <a:pt x="124" y="74"/>
                          <a:pt x="124" y="74"/>
                          <a:pt x="124" y="74"/>
                        </a:cubicBezTo>
                        <a:cubicBezTo>
                          <a:pt x="124" y="75"/>
                          <a:pt x="124" y="75"/>
                          <a:pt x="124" y="75"/>
                        </a:cubicBezTo>
                        <a:cubicBezTo>
                          <a:pt x="124" y="75"/>
                          <a:pt x="124" y="75"/>
                          <a:pt x="124" y="75"/>
                        </a:cubicBezTo>
                        <a:cubicBezTo>
                          <a:pt x="124" y="76"/>
                          <a:pt x="124" y="76"/>
                          <a:pt x="124" y="76"/>
                        </a:cubicBezTo>
                        <a:cubicBezTo>
                          <a:pt x="124" y="78"/>
                          <a:pt x="124" y="78"/>
                          <a:pt x="124" y="78"/>
                        </a:cubicBezTo>
                        <a:cubicBezTo>
                          <a:pt x="124" y="79"/>
                          <a:pt x="124" y="79"/>
                          <a:pt x="124" y="79"/>
                        </a:cubicBezTo>
                        <a:cubicBezTo>
                          <a:pt x="125" y="79"/>
                          <a:pt x="125" y="79"/>
                          <a:pt x="125" y="79"/>
                        </a:cubicBezTo>
                        <a:cubicBezTo>
                          <a:pt x="125" y="79"/>
                          <a:pt x="125" y="79"/>
                          <a:pt x="125" y="79"/>
                        </a:cubicBezTo>
                        <a:cubicBezTo>
                          <a:pt x="125" y="79"/>
                          <a:pt x="125" y="79"/>
                          <a:pt x="125" y="79"/>
                        </a:cubicBezTo>
                        <a:cubicBezTo>
                          <a:pt x="125" y="79"/>
                          <a:pt x="125" y="79"/>
                          <a:pt x="125" y="79"/>
                        </a:cubicBezTo>
                        <a:cubicBezTo>
                          <a:pt x="126" y="78"/>
                          <a:pt x="126" y="78"/>
                          <a:pt x="126" y="78"/>
                        </a:cubicBezTo>
                        <a:cubicBezTo>
                          <a:pt x="126" y="78"/>
                          <a:pt x="126" y="78"/>
                          <a:pt x="126" y="78"/>
                        </a:cubicBezTo>
                        <a:cubicBezTo>
                          <a:pt x="127" y="78"/>
                          <a:pt x="127" y="78"/>
                          <a:pt x="127" y="78"/>
                        </a:cubicBezTo>
                        <a:cubicBezTo>
                          <a:pt x="127" y="79"/>
                          <a:pt x="127" y="79"/>
                          <a:pt x="127" y="79"/>
                        </a:cubicBezTo>
                        <a:cubicBezTo>
                          <a:pt x="127" y="78"/>
                          <a:pt x="127" y="78"/>
                          <a:pt x="127" y="78"/>
                        </a:cubicBezTo>
                        <a:cubicBezTo>
                          <a:pt x="128" y="78"/>
                          <a:pt x="128" y="78"/>
                          <a:pt x="128" y="78"/>
                        </a:cubicBezTo>
                        <a:cubicBezTo>
                          <a:pt x="128" y="78"/>
                          <a:pt x="128" y="78"/>
                          <a:pt x="128" y="78"/>
                        </a:cubicBezTo>
                        <a:cubicBezTo>
                          <a:pt x="128" y="77"/>
                          <a:pt x="128" y="77"/>
                          <a:pt x="128" y="77"/>
                        </a:cubicBezTo>
                        <a:cubicBezTo>
                          <a:pt x="128" y="77"/>
                          <a:pt x="128" y="77"/>
                          <a:pt x="128"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6"/>
                          <a:pt x="129" y="76"/>
                          <a:pt x="129" y="76"/>
                        </a:cubicBezTo>
                        <a:cubicBezTo>
                          <a:pt x="130" y="77"/>
                          <a:pt x="130" y="77"/>
                          <a:pt x="130" y="77"/>
                        </a:cubicBezTo>
                        <a:cubicBezTo>
                          <a:pt x="130" y="77"/>
                          <a:pt x="130" y="77"/>
                          <a:pt x="130" y="77"/>
                        </a:cubicBezTo>
                        <a:cubicBezTo>
                          <a:pt x="129" y="78"/>
                          <a:pt x="129" y="78"/>
                          <a:pt x="129" y="78"/>
                        </a:cubicBezTo>
                        <a:cubicBezTo>
                          <a:pt x="130" y="78"/>
                          <a:pt x="130" y="78"/>
                          <a:pt x="130" y="78"/>
                        </a:cubicBezTo>
                        <a:cubicBezTo>
                          <a:pt x="132" y="78"/>
                          <a:pt x="132" y="78"/>
                          <a:pt x="132" y="78"/>
                        </a:cubicBezTo>
                        <a:cubicBezTo>
                          <a:pt x="134" y="78"/>
                          <a:pt x="134" y="78"/>
                          <a:pt x="134" y="78"/>
                        </a:cubicBezTo>
                        <a:cubicBezTo>
                          <a:pt x="134" y="78"/>
                          <a:pt x="134" y="78"/>
                          <a:pt x="134" y="78"/>
                        </a:cubicBezTo>
                        <a:cubicBezTo>
                          <a:pt x="134" y="78"/>
                          <a:pt x="134" y="78"/>
                          <a:pt x="134" y="78"/>
                        </a:cubicBezTo>
                        <a:cubicBezTo>
                          <a:pt x="134" y="78"/>
                          <a:pt x="134" y="78"/>
                          <a:pt x="134" y="78"/>
                        </a:cubicBezTo>
                        <a:cubicBezTo>
                          <a:pt x="134" y="79"/>
                          <a:pt x="134" y="79"/>
                          <a:pt x="134" y="79"/>
                        </a:cubicBezTo>
                        <a:cubicBezTo>
                          <a:pt x="134" y="79"/>
                          <a:pt x="134" y="79"/>
                          <a:pt x="134" y="79"/>
                        </a:cubicBezTo>
                        <a:cubicBezTo>
                          <a:pt x="135" y="79"/>
                          <a:pt x="135" y="79"/>
                          <a:pt x="135" y="79"/>
                        </a:cubicBezTo>
                        <a:cubicBezTo>
                          <a:pt x="136" y="79"/>
                          <a:pt x="136" y="79"/>
                          <a:pt x="136" y="79"/>
                        </a:cubicBezTo>
                        <a:cubicBezTo>
                          <a:pt x="136" y="79"/>
                          <a:pt x="136" y="79"/>
                          <a:pt x="136" y="79"/>
                        </a:cubicBezTo>
                        <a:cubicBezTo>
                          <a:pt x="136" y="79"/>
                          <a:pt x="136" y="79"/>
                          <a:pt x="136" y="79"/>
                        </a:cubicBezTo>
                        <a:cubicBezTo>
                          <a:pt x="136" y="79"/>
                          <a:pt x="136" y="79"/>
                          <a:pt x="136" y="79"/>
                        </a:cubicBezTo>
                        <a:cubicBezTo>
                          <a:pt x="137" y="78"/>
                          <a:pt x="137" y="78"/>
                          <a:pt x="137" y="78"/>
                        </a:cubicBezTo>
                        <a:cubicBezTo>
                          <a:pt x="137" y="77"/>
                          <a:pt x="137" y="77"/>
                          <a:pt x="137" y="77"/>
                        </a:cubicBezTo>
                        <a:cubicBezTo>
                          <a:pt x="136" y="77"/>
                          <a:pt x="136" y="77"/>
                          <a:pt x="136" y="77"/>
                        </a:cubicBezTo>
                        <a:cubicBezTo>
                          <a:pt x="137" y="77"/>
                          <a:pt x="137" y="77"/>
                          <a:pt x="137" y="77"/>
                        </a:cubicBezTo>
                        <a:cubicBezTo>
                          <a:pt x="138" y="78"/>
                          <a:pt x="138" y="78"/>
                          <a:pt x="138" y="78"/>
                        </a:cubicBezTo>
                        <a:cubicBezTo>
                          <a:pt x="138" y="78"/>
                          <a:pt x="138" y="78"/>
                          <a:pt x="138" y="78"/>
                        </a:cubicBezTo>
                        <a:cubicBezTo>
                          <a:pt x="138" y="78"/>
                          <a:pt x="138" y="78"/>
                          <a:pt x="138" y="78"/>
                        </a:cubicBezTo>
                        <a:cubicBezTo>
                          <a:pt x="140" y="78"/>
                          <a:pt x="140" y="78"/>
                          <a:pt x="140" y="78"/>
                        </a:cubicBezTo>
                        <a:cubicBezTo>
                          <a:pt x="141" y="78"/>
                          <a:pt x="141" y="78"/>
                          <a:pt x="141" y="78"/>
                        </a:cubicBezTo>
                        <a:cubicBezTo>
                          <a:pt x="142" y="79"/>
                          <a:pt x="142" y="79"/>
                          <a:pt x="142" y="79"/>
                        </a:cubicBezTo>
                        <a:cubicBezTo>
                          <a:pt x="143" y="80"/>
                          <a:pt x="143" y="80"/>
                          <a:pt x="143" y="80"/>
                        </a:cubicBezTo>
                        <a:cubicBezTo>
                          <a:pt x="143" y="81"/>
                          <a:pt x="143" y="81"/>
                          <a:pt x="143" y="81"/>
                        </a:cubicBezTo>
                        <a:cubicBezTo>
                          <a:pt x="143" y="81"/>
                          <a:pt x="143" y="81"/>
                          <a:pt x="143" y="81"/>
                        </a:cubicBezTo>
                        <a:cubicBezTo>
                          <a:pt x="144" y="81"/>
                          <a:pt x="144" y="81"/>
                          <a:pt x="144" y="81"/>
                        </a:cubicBezTo>
                        <a:cubicBezTo>
                          <a:pt x="143" y="82"/>
                          <a:pt x="143" y="82"/>
                          <a:pt x="143" y="82"/>
                        </a:cubicBezTo>
                        <a:cubicBezTo>
                          <a:pt x="143" y="82"/>
                          <a:pt x="143" y="82"/>
                          <a:pt x="143" y="82"/>
                        </a:cubicBezTo>
                        <a:cubicBezTo>
                          <a:pt x="142" y="82"/>
                          <a:pt x="142" y="82"/>
                          <a:pt x="142" y="82"/>
                        </a:cubicBezTo>
                        <a:cubicBezTo>
                          <a:pt x="142" y="82"/>
                          <a:pt x="142" y="82"/>
                          <a:pt x="142" y="82"/>
                        </a:cubicBezTo>
                        <a:cubicBezTo>
                          <a:pt x="142" y="82"/>
                          <a:pt x="142" y="82"/>
                          <a:pt x="142" y="82"/>
                        </a:cubicBezTo>
                        <a:cubicBezTo>
                          <a:pt x="141" y="82"/>
                          <a:pt x="141" y="82"/>
                          <a:pt x="141" y="82"/>
                        </a:cubicBezTo>
                        <a:cubicBezTo>
                          <a:pt x="139" y="81"/>
                          <a:pt x="139" y="81"/>
                          <a:pt x="139" y="81"/>
                        </a:cubicBezTo>
                        <a:cubicBezTo>
                          <a:pt x="138" y="80"/>
                          <a:pt x="138" y="80"/>
                          <a:pt x="138" y="80"/>
                        </a:cubicBezTo>
                        <a:cubicBezTo>
                          <a:pt x="138" y="80"/>
                          <a:pt x="138" y="80"/>
                          <a:pt x="138" y="80"/>
                        </a:cubicBezTo>
                        <a:cubicBezTo>
                          <a:pt x="138" y="80"/>
                          <a:pt x="138" y="80"/>
                          <a:pt x="138" y="80"/>
                        </a:cubicBezTo>
                        <a:cubicBezTo>
                          <a:pt x="137" y="80"/>
                          <a:pt x="137" y="80"/>
                          <a:pt x="137" y="80"/>
                        </a:cubicBezTo>
                        <a:cubicBezTo>
                          <a:pt x="136" y="80"/>
                          <a:pt x="136" y="80"/>
                          <a:pt x="136" y="80"/>
                        </a:cubicBezTo>
                        <a:cubicBezTo>
                          <a:pt x="136" y="80"/>
                          <a:pt x="136" y="80"/>
                          <a:pt x="136" y="80"/>
                        </a:cubicBezTo>
                        <a:cubicBezTo>
                          <a:pt x="136" y="80"/>
                          <a:pt x="136" y="80"/>
                          <a:pt x="136" y="80"/>
                        </a:cubicBezTo>
                        <a:cubicBezTo>
                          <a:pt x="135" y="80"/>
                          <a:pt x="135" y="80"/>
                          <a:pt x="135" y="80"/>
                        </a:cubicBezTo>
                        <a:cubicBezTo>
                          <a:pt x="134" y="80"/>
                          <a:pt x="134" y="80"/>
                          <a:pt x="134" y="80"/>
                        </a:cubicBezTo>
                        <a:cubicBezTo>
                          <a:pt x="134" y="80"/>
                          <a:pt x="134" y="80"/>
                          <a:pt x="134" y="80"/>
                        </a:cubicBezTo>
                        <a:cubicBezTo>
                          <a:pt x="134" y="81"/>
                          <a:pt x="134" y="81"/>
                          <a:pt x="134" y="81"/>
                        </a:cubicBezTo>
                        <a:cubicBezTo>
                          <a:pt x="134" y="81"/>
                          <a:pt x="134" y="81"/>
                          <a:pt x="134" y="81"/>
                        </a:cubicBezTo>
                        <a:cubicBezTo>
                          <a:pt x="135" y="81"/>
                          <a:pt x="135" y="81"/>
                          <a:pt x="135" y="81"/>
                        </a:cubicBezTo>
                        <a:cubicBezTo>
                          <a:pt x="136" y="82"/>
                          <a:pt x="136" y="82"/>
                          <a:pt x="136" y="82"/>
                        </a:cubicBezTo>
                        <a:cubicBezTo>
                          <a:pt x="137" y="83"/>
                          <a:pt x="137" y="83"/>
                          <a:pt x="137" y="83"/>
                        </a:cubicBezTo>
                        <a:cubicBezTo>
                          <a:pt x="136" y="84"/>
                          <a:pt x="136" y="84"/>
                          <a:pt x="136" y="84"/>
                        </a:cubicBezTo>
                        <a:cubicBezTo>
                          <a:pt x="136" y="84"/>
                          <a:pt x="136" y="84"/>
                          <a:pt x="136" y="84"/>
                        </a:cubicBezTo>
                        <a:cubicBezTo>
                          <a:pt x="134" y="84"/>
                          <a:pt x="134" y="84"/>
                          <a:pt x="134" y="84"/>
                        </a:cubicBezTo>
                        <a:cubicBezTo>
                          <a:pt x="134" y="84"/>
                          <a:pt x="134" y="84"/>
                          <a:pt x="134" y="84"/>
                        </a:cubicBezTo>
                        <a:cubicBezTo>
                          <a:pt x="134" y="85"/>
                          <a:pt x="134" y="85"/>
                          <a:pt x="134" y="85"/>
                        </a:cubicBezTo>
                        <a:cubicBezTo>
                          <a:pt x="133" y="85"/>
                          <a:pt x="133" y="85"/>
                          <a:pt x="133" y="85"/>
                        </a:cubicBezTo>
                        <a:cubicBezTo>
                          <a:pt x="132" y="85"/>
                          <a:pt x="132" y="85"/>
                          <a:pt x="132" y="85"/>
                        </a:cubicBezTo>
                        <a:cubicBezTo>
                          <a:pt x="132" y="85"/>
                          <a:pt x="132" y="85"/>
                          <a:pt x="132" y="85"/>
                        </a:cubicBezTo>
                        <a:cubicBezTo>
                          <a:pt x="132" y="85"/>
                          <a:pt x="132" y="85"/>
                          <a:pt x="132" y="85"/>
                        </a:cubicBezTo>
                        <a:cubicBezTo>
                          <a:pt x="131" y="86"/>
                          <a:pt x="131" y="86"/>
                          <a:pt x="131" y="86"/>
                        </a:cubicBezTo>
                        <a:cubicBezTo>
                          <a:pt x="131" y="86"/>
                          <a:pt x="131" y="86"/>
                          <a:pt x="131" y="86"/>
                        </a:cubicBezTo>
                        <a:cubicBezTo>
                          <a:pt x="131" y="86"/>
                          <a:pt x="131" y="86"/>
                          <a:pt x="131" y="86"/>
                        </a:cubicBezTo>
                        <a:cubicBezTo>
                          <a:pt x="131" y="87"/>
                          <a:pt x="131" y="87"/>
                          <a:pt x="131" y="87"/>
                        </a:cubicBezTo>
                        <a:cubicBezTo>
                          <a:pt x="130" y="89"/>
                          <a:pt x="130" y="89"/>
                          <a:pt x="130" y="89"/>
                        </a:cubicBezTo>
                        <a:cubicBezTo>
                          <a:pt x="128" y="89"/>
                          <a:pt x="128" y="89"/>
                          <a:pt x="128" y="89"/>
                        </a:cubicBezTo>
                        <a:cubicBezTo>
                          <a:pt x="127" y="89"/>
                          <a:pt x="127" y="89"/>
                          <a:pt x="127" y="89"/>
                        </a:cubicBezTo>
                        <a:cubicBezTo>
                          <a:pt x="127" y="89"/>
                          <a:pt x="127" y="89"/>
                          <a:pt x="127" y="89"/>
                        </a:cubicBezTo>
                        <a:cubicBezTo>
                          <a:pt x="127" y="89"/>
                          <a:pt x="127" y="89"/>
                          <a:pt x="127" y="89"/>
                        </a:cubicBezTo>
                        <a:cubicBezTo>
                          <a:pt x="126" y="90"/>
                          <a:pt x="126" y="90"/>
                          <a:pt x="126" y="90"/>
                        </a:cubicBezTo>
                        <a:cubicBezTo>
                          <a:pt x="126" y="90"/>
                          <a:pt x="126" y="90"/>
                          <a:pt x="126" y="90"/>
                        </a:cubicBezTo>
                        <a:cubicBezTo>
                          <a:pt x="126" y="90"/>
                          <a:pt x="126" y="90"/>
                          <a:pt x="126" y="90"/>
                        </a:cubicBezTo>
                        <a:cubicBezTo>
                          <a:pt x="125" y="91"/>
                          <a:pt x="125" y="91"/>
                          <a:pt x="125" y="91"/>
                        </a:cubicBezTo>
                        <a:cubicBezTo>
                          <a:pt x="125" y="91"/>
                          <a:pt x="125" y="91"/>
                          <a:pt x="125" y="91"/>
                        </a:cubicBezTo>
                        <a:cubicBezTo>
                          <a:pt x="125" y="91"/>
                          <a:pt x="125" y="91"/>
                          <a:pt x="125" y="91"/>
                        </a:cubicBezTo>
                        <a:cubicBezTo>
                          <a:pt x="126" y="92"/>
                          <a:pt x="126" y="92"/>
                          <a:pt x="126" y="92"/>
                        </a:cubicBezTo>
                        <a:cubicBezTo>
                          <a:pt x="126" y="92"/>
                          <a:pt x="126" y="92"/>
                          <a:pt x="126" y="92"/>
                        </a:cubicBezTo>
                        <a:cubicBezTo>
                          <a:pt x="126" y="92"/>
                          <a:pt x="126" y="92"/>
                          <a:pt x="126" y="92"/>
                        </a:cubicBezTo>
                        <a:cubicBezTo>
                          <a:pt x="127" y="93"/>
                          <a:pt x="127" y="93"/>
                          <a:pt x="127" y="93"/>
                        </a:cubicBezTo>
                        <a:cubicBezTo>
                          <a:pt x="129" y="93"/>
                          <a:pt x="129" y="93"/>
                          <a:pt x="129" y="93"/>
                        </a:cubicBezTo>
                        <a:cubicBezTo>
                          <a:pt x="129" y="94"/>
                          <a:pt x="129" y="94"/>
                          <a:pt x="129" y="94"/>
                        </a:cubicBezTo>
                        <a:cubicBezTo>
                          <a:pt x="129" y="94"/>
                          <a:pt x="129" y="94"/>
                          <a:pt x="129" y="94"/>
                        </a:cubicBezTo>
                        <a:cubicBezTo>
                          <a:pt x="130" y="94"/>
                          <a:pt x="130" y="94"/>
                          <a:pt x="130" y="94"/>
                        </a:cubicBezTo>
                        <a:cubicBezTo>
                          <a:pt x="130" y="94"/>
                          <a:pt x="130" y="94"/>
                          <a:pt x="130" y="94"/>
                        </a:cubicBezTo>
                        <a:cubicBezTo>
                          <a:pt x="130" y="95"/>
                          <a:pt x="130" y="95"/>
                          <a:pt x="130" y="95"/>
                        </a:cubicBezTo>
                        <a:cubicBezTo>
                          <a:pt x="131" y="95"/>
                          <a:pt x="131" y="95"/>
                          <a:pt x="131" y="95"/>
                        </a:cubicBezTo>
                        <a:cubicBezTo>
                          <a:pt x="131" y="95"/>
                          <a:pt x="131" y="95"/>
                          <a:pt x="131" y="95"/>
                        </a:cubicBezTo>
                        <a:cubicBezTo>
                          <a:pt x="131" y="95"/>
                          <a:pt x="131" y="95"/>
                          <a:pt x="131" y="95"/>
                        </a:cubicBezTo>
                        <a:cubicBezTo>
                          <a:pt x="132" y="95"/>
                          <a:pt x="132" y="95"/>
                          <a:pt x="132" y="95"/>
                        </a:cubicBezTo>
                        <a:cubicBezTo>
                          <a:pt x="132" y="95"/>
                          <a:pt x="132" y="95"/>
                          <a:pt x="132" y="95"/>
                        </a:cubicBezTo>
                        <a:cubicBezTo>
                          <a:pt x="132" y="95"/>
                          <a:pt x="132" y="95"/>
                          <a:pt x="132" y="95"/>
                        </a:cubicBezTo>
                        <a:cubicBezTo>
                          <a:pt x="133" y="94"/>
                          <a:pt x="133" y="94"/>
                          <a:pt x="133" y="94"/>
                        </a:cubicBezTo>
                        <a:cubicBezTo>
                          <a:pt x="133" y="94"/>
                          <a:pt x="133" y="94"/>
                          <a:pt x="133" y="94"/>
                        </a:cubicBezTo>
                        <a:cubicBezTo>
                          <a:pt x="133" y="94"/>
                          <a:pt x="133" y="94"/>
                          <a:pt x="133" y="94"/>
                        </a:cubicBezTo>
                        <a:cubicBezTo>
                          <a:pt x="134" y="94"/>
                          <a:pt x="134" y="94"/>
                          <a:pt x="134" y="94"/>
                        </a:cubicBezTo>
                        <a:cubicBezTo>
                          <a:pt x="135" y="93"/>
                          <a:pt x="135" y="93"/>
                          <a:pt x="135" y="93"/>
                        </a:cubicBezTo>
                        <a:cubicBezTo>
                          <a:pt x="136" y="93"/>
                          <a:pt x="136" y="93"/>
                          <a:pt x="136" y="93"/>
                        </a:cubicBezTo>
                        <a:cubicBezTo>
                          <a:pt x="136" y="93"/>
                          <a:pt x="136" y="93"/>
                          <a:pt x="136" y="93"/>
                        </a:cubicBezTo>
                        <a:cubicBezTo>
                          <a:pt x="136" y="93"/>
                          <a:pt x="136" y="93"/>
                          <a:pt x="136" y="93"/>
                        </a:cubicBezTo>
                        <a:cubicBezTo>
                          <a:pt x="137" y="92"/>
                          <a:pt x="137" y="92"/>
                          <a:pt x="137" y="92"/>
                        </a:cubicBezTo>
                        <a:cubicBezTo>
                          <a:pt x="137" y="91"/>
                          <a:pt x="137" y="91"/>
                          <a:pt x="137" y="91"/>
                        </a:cubicBezTo>
                        <a:cubicBezTo>
                          <a:pt x="137" y="91"/>
                          <a:pt x="137" y="91"/>
                          <a:pt x="137" y="91"/>
                        </a:cubicBezTo>
                        <a:cubicBezTo>
                          <a:pt x="137" y="91"/>
                          <a:pt x="137" y="91"/>
                          <a:pt x="137" y="91"/>
                        </a:cubicBezTo>
                        <a:cubicBezTo>
                          <a:pt x="138" y="90"/>
                          <a:pt x="138" y="90"/>
                          <a:pt x="138" y="90"/>
                        </a:cubicBezTo>
                        <a:cubicBezTo>
                          <a:pt x="138" y="90"/>
                          <a:pt x="138" y="90"/>
                          <a:pt x="138" y="90"/>
                        </a:cubicBezTo>
                        <a:cubicBezTo>
                          <a:pt x="138" y="90"/>
                          <a:pt x="138" y="90"/>
                          <a:pt x="138" y="90"/>
                        </a:cubicBezTo>
                        <a:cubicBezTo>
                          <a:pt x="139" y="89"/>
                          <a:pt x="139" y="89"/>
                          <a:pt x="139" y="89"/>
                        </a:cubicBezTo>
                        <a:cubicBezTo>
                          <a:pt x="140" y="89"/>
                          <a:pt x="140" y="89"/>
                          <a:pt x="140" y="89"/>
                        </a:cubicBezTo>
                        <a:cubicBezTo>
                          <a:pt x="140" y="89"/>
                          <a:pt x="140" y="89"/>
                          <a:pt x="140" y="89"/>
                        </a:cubicBezTo>
                        <a:cubicBezTo>
                          <a:pt x="140" y="89"/>
                          <a:pt x="140" y="89"/>
                          <a:pt x="140" y="89"/>
                        </a:cubicBezTo>
                        <a:cubicBezTo>
                          <a:pt x="141" y="89"/>
                          <a:pt x="141" y="89"/>
                          <a:pt x="141" y="89"/>
                        </a:cubicBezTo>
                        <a:cubicBezTo>
                          <a:pt x="142" y="89"/>
                          <a:pt x="142" y="89"/>
                          <a:pt x="142" y="89"/>
                        </a:cubicBezTo>
                        <a:cubicBezTo>
                          <a:pt x="142" y="89"/>
                          <a:pt x="142" y="89"/>
                          <a:pt x="142" y="89"/>
                        </a:cubicBezTo>
                        <a:cubicBezTo>
                          <a:pt x="142" y="89"/>
                          <a:pt x="142" y="89"/>
                          <a:pt x="142" y="89"/>
                        </a:cubicBezTo>
                        <a:cubicBezTo>
                          <a:pt x="142" y="88"/>
                          <a:pt x="142" y="88"/>
                          <a:pt x="142" y="88"/>
                        </a:cubicBezTo>
                        <a:cubicBezTo>
                          <a:pt x="144" y="88"/>
                          <a:pt x="144" y="88"/>
                          <a:pt x="144" y="88"/>
                        </a:cubicBezTo>
                        <a:cubicBezTo>
                          <a:pt x="144" y="89"/>
                          <a:pt x="144" y="89"/>
                          <a:pt x="144" y="89"/>
                        </a:cubicBezTo>
                        <a:cubicBezTo>
                          <a:pt x="144" y="89"/>
                          <a:pt x="144" y="89"/>
                          <a:pt x="144" y="89"/>
                        </a:cubicBezTo>
                        <a:cubicBezTo>
                          <a:pt x="143" y="89"/>
                          <a:pt x="143" y="89"/>
                          <a:pt x="143" y="89"/>
                        </a:cubicBezTo>
                        <a:cubicBezTo>
                          <a:pt x="143" y="89"/>
                          <a:pt x="143" y="89"/>
                          <a:pt x="143" y="89"/>
                        </a:cubicBezTo>
                        <a:cubicBezTo>
                          <a:pt x="143" y="90"/>
                          <a:pt x="143" y="90"/>
                          <a:pt x="143" y="90"/>
                        </a:cubicBezTo>
                        <a:cubicBezTo>
                          <a:pt x="143" y="91"/>
                          <a:pt x="143" y="91"/>
                          <a:pt x="143" y="91"/>
                        </a:cubicBezTo>
                        <a:cubicBezTo>
                          <a:pt x="141" y="92"/>
                          <a:pt x="141" y="92"/>
                          <a:pt x="141" y="92"/>
                        </a:cubicBezTo>
                        <a:cubicBezTo>
                          <a:pt x="141" y="92"/>
                          <a:pt x="141" y="92"/>
                          <a:pt x="141" y="92"/>
                        </a:cubicBezTo>
                        <a:cubicBezTo>
                          <a:pt x="141" y="92"/>
                          <a:pt x="141" y="92"/>
                          <a:pt x="141" y="92"/>
                        </a:cubicBezTo>
                        <a:cubicBezTo>
                          <a:pt x="141" y="93"/>
                          <a:pt x="141" y="93"/>
                          <a:pt x="141" y="93"/>
                        </a:cubicBezTo>
                        <a:cubicBezTo>
                          <a:pt x="140" y="93"/>
                          <a:pt x="140" y="93"/>
                          <a:pt x="140" y="93"/>
                        </a:cubicBezTo>
                        <a:cubicBezTo>
                          <a:pt x="139" y="93"/>
                          <a:pt x="139" y="93"/>
                          <a:pt x="139" y="93"/>
                        </a:cubicBezTo>
                        <a:cubicBezTo>
                          <a:pt x="139" y="93"/>
                          <a:pt x="139" y="93"/>
                          <a:pt x="139" y="93"/>
                        </a:cubicBezTo>
                        <a:cubicBezTo>
                          <a:pt x="139" y="94"/>
                          <a:pt x="139" y="94"/>
                          <a:pt x="139" y="94"/>
                        </a:cubicBezTo>
                        <a:cubicBezTo>
                          <a:pt x="138" y="94"/>
                          <a:pt x="138" y="94"/>
                          <a:pt x="138" y="94"/>
                        </a:cubicBezTo>
                        <a:cubicBezTo>
                          <a:pt x="138" y="95"/>
                          <a:pt x="138" y="95"/>
                          <a:pt x="138" y="95"/>
                        </a:cubicBezTo>
                        <a:cubicBezTo>
                          <a:pt x="137" y="95"/>
                          <a:pt x="137" y="95"/>
                          <a:pt x="137" y="95"/>
                        </a:cubicBezTo>
                        <a:cubicBezTo>
                          <a:pt x="136" y="95"/>
                          <a:pt x="136" y="95"/>
                          <a:pt x="136" y="95"/>
                        </a:cubicBezTo>
                        <a:cubicBezTo>
                          <a:pt x="136" y="95"/>
                          <a:pt x="136" y="95"/>
                          <a:pt x="136" y="95"/>
                        </a:cubicBezTo>
                        <a:cubicBezTo>
                          <a:pt x="136" y="95"/>
                          <a:pt x="136" y="95"/>
                          <a:pt x="136" y="95"/>
                        </a:cubicBezTo>
                        <a:cubicBezTo>
                          <a:pt x="136" y="95"/>
                          <a:pt x="136" y="95"/>
                          <a:pt x="136" y="95"/>
                        </a:cubicBezTo>
                        <a:cubicBezTo>
                          <a:pt x="135" y="95"/>
                          <a:pt x="135" y="95"/>
                          <a:pt x="135" y="95"/>
                        </a:cubicBezTo>
                        <a:cubicBezTo>
                          <a:pt x="135" y="95"/>
                          <a:pt x="135" y="95"/>
                          <a:pt x="135" y="95"/>
                        </a:cubicBezTo>
                        <a:cubicBezTo>
                          <a:pt x="135" y="95"/>
                          <a:pt x="135" y="95"/>
                          <a:pt x="135" y="95"/>
                        </a:cubicBezTo>
                        <a:cubicBezTo>
                          <a:pt x="134" y="95"/>
                          <a:pt x="134" y="95"/>
                          <a:pt x="134" y="95"/>
                        </a:cubicBezTo>
                        <a:cubicBezTo>
                          <a:pt x="134" y="96"/>
                          <a:pt x="134" y="96"/>
                          <a:pt x="134" y="96"/>
                        </a:cubicBezTo>
                        <a:cubicBezTo>
                          <a:pt x="134" y="96"/>
                          <a:pt x="134" y="96"/>
                          <a:pt x="134" y="96"/>
                        </a:cubicBezTo>
                        <a:cubicBezTo>
                          <a:pt x="134" y="96"/>
                          <a:pt x="134" y="96"/>
                          <a:pt x="134" y="96"/>
                        </a:cubicBezTo>
                        <a:cubicBezTo>
                          <a:pt x="135" y="96"/>
                          <a:pt x="135" y="96"/>
                          <a:pt x="135" y="96"/>
                        </a:cubicBezTo>
                        <a:cubicBezTo>
                          <a:pt x="135" y="97"/>
                          <a:pt x="135" y="97"/>
                          <a:pt x="135" y="97"/>
                        </a:cubicBezTo>
                        <a:cubicBezTo>
                          <a:pt x="135" y="98"/>
                          <a:pt x="135" y="98"/>
                          <a:pt x="135" y="98"/>
                        </a:cubicBezTo>
                        <a:cubicBezTo>
                          <a:pt x="134" y="98"/>
                          <a:pt x="134" y="98"/>
                          <a:pt x="134" y="98"/>
                        </a:cubicBezTo>
                        <a:cubicBezTo>
                          <a:pt x="134" y="98"/>
                          <a:pt x="134" y="98"/>
                          <a:pt x="134" y="98"/>
                        </a:cubicBezTo>
                        <a:cubicBezTo>
                          <a:pt x="134" y="98"/>
                          <a:pt x="134" y="98"/>
                          <a:pt x="134" y="98"/>
                        </a:cubicBezTo>
                        <a:cubicBezTo>
                          <a:pt x="134" y="98"/>
                          <a:pt x="134" y="98"/>
                          <a:pt x="134" y="98"/>
                        </a:cubicBezTo>
                        <a:cubicBezTo>
                          <a:pt x="133" y="99"/>
                          <a:pt x="133" y="99"/>
                          <a:pt x="133" y="99"/>
                        </a:cubicBezTo>
                        <a:cubicBezTo>
                          <a:pt x="132" y="99"/>
                          <a:pt x="132" y="99"/>
                          <a:pt x="132" y="99"/>
                        </a:cubicBezTo>
                        <a:cubicBezTo>
                          <a:pt x="132" y="99"/>
                          <a:pt x="132" y="99"/>
                          <a:pt x="132" y="99"/>
                        </a:cubicBezTo>
                        <a:cubicBezTo>
                          <a:pt x="132" y="100"/>
                          <a:pt x="132" y="100"/>
                          <a:pt x="132" y="100"/>
                        </a:cubicBezTo>
                        <a:cubicBezTo>
                          <a:pt x="133" y="100"/>
                          <a:pt x="133" y="100"/>
                          <a:pt x="133" y="100"/>
                        </a:cubicBezTo>
                        <a:cubicBezTo>
                          <a:pt x="133" y="100"/>
                          <a:pt x="133" y="100"/>
                          <a:pt x="133" y="100"/>
                        </a:cubicBezTo>
                        <a:cubicBezTo>
                          <a:pt x="133" y="100"/>
                          <a:pt x="133" y="100"/>
                          <a:pt x="133" y="100"/>
                        </a:cubicBezTo>
                        <a:cubicBezTo>
                          <a:pt x="134" y="101"/>
                          <a:pt x="134" y="101"/>
                          <a:pt x="134" y="101"/>
                        </a:cubicBezTo>
                        <a:cubicBezTo>
                          <a:pt x="134" y="101"/>
                          <a:pt x="134" y="101"/>
                          <a:pt x="134" y="101"/>
                        </a:cubicBezTo>
                        <a:cubicBezTo>
                          <a:pt x="134" y="100"/>
                          <a:pt x="134" y="100"/>
                          <a:pt x="134" y="100"/>
                        </a:cubicBezTo>
                        <a:cubicBezTo>
                          <a:pt x="135" y="100"/>
                          <a:pt x="135" y="100"/>
                          <a:pt x="135" y="100"/>
                        </a:cubicBezTo>
                        <a:cubicBezTo>
                          <a:pt x="135" y="100"/>
                          <a:pt x="135" y="100"/>
                          <a:pt x="135" y="100"/>
                        </a:cubicBezTo>
                        <a:cubicBezTo>
                          <a:pt x="135" y="100"/>
                          <a:pt x="135" y="100"/>
                          <a:pt x="135" y="100"/>
                        </a:cubicBezTo>
                        <a:cubicBezTo>
                          <a:pt x="135" y="100"/>
                          <a:pt x="135" y="100"/>
                          <a:pt x="135" y="100"/>
                        </a:cubicBezTo>
                        <a:cubicBezTo>
                          <a:pt x="136" y="99"/>
                          <a:pt x="136" y="99"/>
                          <a:pt x="136" y="99"/>
                        </a:cubicBezTo>
                        <a:cubicBezTo>
                          <a:pt x="136" y="99"/>
                          <a:pt x="136" y="99"/>
                          <a:pt x="136" y="99"/>
                        </a:cubicBezTo>
                        <a:cubicBezTo>
                          <a:pt x="135" y="99"/>
                          <a:pt x="135" y="99"/>
                          <a:pt x="135" y="99"/>
                        </a:cubicBezTo>
                        <a:cubicBezTo>
                          <a:pt x="135" y="98"/>
                          <a:pt x="135" y="98"/>
                          <a:pt x="135" y="98"/>
                        </a:cubicBezTo>
                        <a:cubicBezTo>
                          <a:pt x="135" y="98"/>
                          <a:pt x="135" y="98"/>
                          <a:pt x="135" y="98"/>
                        </a:cubicBezTo>
                        <a:cubicBezTo>
                          <a:pt x="136" y="98"/>
                          <a:pt x="136" y="98"/>
                          <a:pt x="136" y="98"/>
                        </a:cubicBezTo>
                        <a:cubicBezTo>
                          <a:pt x="137" y="98"/>
                          <a:pt x="137" y="98"/>
                          <a:pt x="137" y="98"/>
                        </a:cubicBezTo>
                        <a:cubicBezTo>
                          <a:pt x="137" y="98"/>
                          <a:pt x="137" y="98"/>
                          <a:pt x="137" y="98"/>
                        </a:cubicBezTo>
                        <a:cubicBezTo>
                          <a:pt x="137" y="98"/>
                          <a:pt x="137" y="98"/>
                          <a:pt x="137" y="98"/>
                        </a:cubicBezTo>
                        <a:cubicBezTo>
                          <a:pt x="137" y="97"/>
                          <a:pt x="137" y="97"/>
                          <a:pt x="137" y="97"/>
                        </a:cubicBezTo>
                        <a:cubicBezTo>
                          <a:pt x="138" y="97"/>
                          <a:pt x="138" y="97"/>
                          <a:pt x="138" y="97"/>
                        </a:cubicBezTo>
                        <a:cubicBezTo>
                          <a:pt x="139" y="97"/>
                          <a:pt x="139" y="97"/>
                          <a:pt x="139" y="97"/>
                        </a:cubicBezTo>
                        <a:cubicBezTo>
                          <a:pt x="140" y="97"/>
                          <a:pt x="140" y="97"/>
                          <a:pt x="140" y="97"/>
                        </a:cubicBezTo>
                        <a:cubicBezTo>
                          <a:pt x="140" y="97"/>
                          <a:pt x="140" y="97"/>
                          <a:pt x="140" y="97"/>
                        </a:cubicBezTo>
                        <a:cubicBezTo>
                          <a:pt x="140" y="97"/>
                          <a:pt x="140" y="97"/>
                          <a:pt x="140" y="97"/>
                        </a:cubicBezTo>
                        <a:cubicBezTo>
                          <a:pt x="141" y="96"/>
                          <a:pt x="141" y="96"/>
                          <a:pt x="141" y="96"/>
                        </a:cubicBezTo>
                        <a:cubicBezTo>
                          <a:pt x="142" y="96"/>
                          <a:pt x="142" y="96"/>
                          <a:pt x="142" y="96"/>
                        </a:cubicBezTo>
                        <a:cubicBezTo>
                          <a:pt x="142" y="96"/>
                          <a:pt x="142" y="96"/>
                          <a:pt x="142" y="96"/>
                        </a:cubicBezTo>
                        <a:cubicBezTo>
                          <a:pt x="142" y="95"/>
                          <a:pt x="142" y="95"/>
                          <a:pt x="142" y="95"/>
                        </a:cubicBezTo>
                        <a:cubicBezTo>
                          <a:pt x="143" y="95"/>
                          <a:pt x="143" y="95"/>
                          <a:pt x="143" y="95"/>
                        </a:cubicBezTo>
                        <a:cubicBezTo>
                          <a:pt x="143" y="94"/>
                          <a:pt x="143" y="94"/>
                          <a:pt x="143" y="94"/>
                        </a:cubicBezTo>
                        <a:cubicBezTo>
                          <a:pt x="143" y="94"/>
                          <a:pt x="143" y="94"/>
                          <a:pt x="143" y="94"/>
                        </a:cubicBezTo>
                        <a:cubicBezTo>
                          <a:pt x="144" y="95"/>
                          <a:pt x="144" y="95"/>
                          <a:pt x="144" y="95"/>
                        </a:cubicBezTo>
                        <a:cubicBezTo>
                          <a:pt x="144" y="95"/>
                          <a:pt x="144" y="95"/>
                          <a:pt x="144" y="95"/>
                        </a:cubicBezTo>
                        <a:cubicBezTo>
                          <a:pt x="144" y="95"/>
                          <a:pt x="144" y="95"/>
                          <a:pt x="144" y="95"/>
                        </a:cubicBezTo>
                        <a:cubicBezTo>
                          <a:pt x="145" y="95"/>
                          <a:pt x="145" y="95"/>
                          <a:pt x="145" y="95"/>
                        </a:cubicBezTo>
                        <a:cubicBezTo>
                          <a:pt x="145" y="94"/>
                          <a:pt x="145" y="94"/>
                          <a:pt x="145" y="94"/>
                        </a:cubicBezTo>
                        <a:cubicBezTo>
                          <a:pt x="145" y="94"/>
                          <a:pt x="145" y="94"/>
                          <a:pt x="145" y="94"/>
                        </a:cubicBezTo>
                        <a:cubicBezTo>
                          <a:pt x="145" y="93"/>
                          <a:pt x="145" y="93"/>
                          <a:pt x="145" y="93"/>
                        </a:cubicBezTo>
                        <a:cubicBezTo>
                          <a:pt x="146" y="93"/>
                          <a:pt x="146" y="93"/>
                          <a:pt x="146" y="93"/>
                        </a:cubicBezTo>
                        <a:cubicBezTo>
                          <a:pt x="146" y="93"/>
                          <a:pt x="146" y="93"/>
                          <a:pt x="146" y="93"/>
                        </a:cubicBezTo>
                        <a:cubicBezTo>
                          <a:pt x="147" y="93"/>
                          <a:pt x="147" y="93"/>
                          <a:pt x="147" y="93"/>
                        </a:cubicBezTo>
                        <a:cubicBezTo>
                          <a:pt x="147" y="93"/>
                          <a:pt x="147" y="93"/>
                          <a:pt x="147" y="93"/>
                        </a:cubicBezTo>
                        <a:cubicBezTo>
                          <a:pt x="147" y="93"/>
                          <a:pt x="147" y="93"/>
                          <a:pt x="147" y="93"/>
                        </a:cubicBezTo>
                        <a:cubicBezTo>
                          <a:pt x="148" y="94"/>
                          <a:pt x="148" y="94"/>
                          <a:pt x="148" y="94"/>
                        </a:cubicBezTo>
                        <a:cubicBezTo>
                          <a:pt x="148" y="94"/>
                          <a:pt x="148" y="94"/>
                          <a:pt x="148" y="94"/>
                        </a:cubicBezTo>
                        <a:cubicBezTo>
                          <a:pt x="148" y="94"/>
                          <a:pt x="148" y="94"/>
                          <a:pt x="148" y="94"/>
                        </a:cubicBezTo>
                        <a:cubicBezTo>
                          <a:pt x="149" y="94"/>
                          <a:pt x="149" y="94"/>
                          <a:pt x="149" y="94"/>
                        </a:cubicBezTo>
                        <a:cubicBezTo>
                          <a:pt x="149" y="94"/>
                          <a:pt x="149" y="94"/>
                          <a:pt x="149" y="94"/>
                        </a:cubicBezTo>
                        <a:cubicBezTo>
                          <a:pt x="149" y="93"/>
                          <a:pt x="149" y="93"/>
                          <a:pt x="149" y="93"/>
                        </a:cubicBezTo>
                        <a:cubicBezTo>
                          <a:pt x="149" y="92"/>
                          <a:pt x="149" y="92"/>
                          <a:pt x="149" y="92"/>
                        </a:cubicBezTo>
                        <a:cubicBezTo>
                          <a:pt x="149" y="92"/>
                          <a:pt x="149" y="92"/>
                          <a:pt x="149" y="92"/>
                        </a:cubicBezTo>
                        <a:cubicBezTo>
                          <a:pt x="149" y="92"/>
                          <a:pt x="149" y="92"/>
                          <a:pt x="149" y="92"/>
                        </a:cubicBezTo>
                        <a:cubicBezTo>
                          <a:pt x="149" y="91"/>
                          <a:pt x="149" y="91"/>
                          <a:pt x="149" y="91"/>
                        </a:cubicBezTo>
                        <a:cubicBezTo>
                          <a:pt x="149" y="91"/>
                          <a:pt x="149" y="91"/>
                          <a:pt x="149" y="91"/>
                        </a:cubicBezTo>
                        <a:cubicBezTo>
                          <a:pt x="149" y="91"/>
                          <a:pt x="149" y="91"/>
                          <a:pt x="149" y="91"/>
                        </a:cubicBezTo>
                        <a:cubicBezTo>
                          <a:pt x="149" y="91"/>
                          <a:pt x="149" y="91"/>
                          <a:pt x="149" y="91"/>
                        </a:cubicBezTo>
                        <a:cubicBezTo>
                          <a:pt x="149" y="90"/>
                          <a:pt x="149" y="90"/>
                          <a:pt x="149" y="90"/>
                        </a:cubicBezTo>
                        <a:cubicBezTo>
                          <a:pt x="149" y="90"/>
                          <a:pt x="149" y="90"/>
                          <a:pt x="149" y="90"/>
                        </a:cubicBezTo>
                        <a:cubicBezTo>
                          <a:pt x="148" y="90"/>
                          <a:pt x="148" y="90"/>
                          <a:pt x="148" y="90"/>
                        </a:cubicBezTo>
                        <a:cubicBezTo>
                          <a:pt x="148" y="90"/>
                          <a:pt x="148" y="90"/>
                          <a:pt x="148" y="90"/>
                        </a:cubicBezTo>
                        <a:cubicBezTo>
                          <a:pt x="148" y="89"/>
                          <a:pt x="148" y="89"/>
                          <a:pt x="148" y="89"/>
                        </a:cubicBezTo>
                        <a:cubicBezTo>
                          <a:pt x="148" y="89"/>
                          <a:pt x="148" y="89"/>
                          <a:pt x="148" y="89"/>
                        </a:cubicBezTo>
                        <a:cubicBezTo>
                          <a:pt x="148" y="89"/>
                          <a:pt x="148" y="89"/>
                          <a:pt x="148" y="89"/>
                        </a:cubicBezTo>
                        <a:cubicBezTo>
                          <a:pt x="147" y="89"/>
                          <a:pt x="147" y="89"/>
                          <a:pt x="147" y="89"/>
                        </a:cubicBezTo>
                        <a:cubicBezTo>
                          <a:pt x="148" y="89"/>
                          <a:pt x="148" y="89"/>
                          <a:pt x="148" y="89"/>
                        </a:cubicBezTo>
                        <a:cubicBezTo>
                          <a:pt x="148" y="89"/>
                          <a:pt x="148" y="89"/>
                          <a:pt x="148" y="89"/>
                        </a:cubicBezTo>
                        <a:cubicBezTo>
                          <a:pt x="148" y="89"/>
                          <a:pt x="148" y="89"/>
                          <a:pt x="148" y="89"/>
                        </a:cubicBezTo>
                        <a:cubicBezTo>
                          <a:pt x="148" y="88"/>
                          <a:pt x="148" y="88"/>
                          <a:pt x="148" y="88"/>
                        </a:cubicBezTo>
                        <a:cubicBezTo>
                          <a:pt x="149" y="88"/>
                          <a:pt x="149" y="88"/>
                          <a:pt x="149" y="88"/>
                        </a:cubicBezTo>
                        <a:cubicBezTo>
                          <a:pt x="149" y="89"/>
                          <a:pt x="149" y="89"/>
                          <a:pt x="149" y="89"/>
                        </a:cubicBezTo>
                        <a:cubicBezTo>
                          <a:pt x="150" y="89"/>
                          <a:pt x="150" y="89"/>
                          <a:pt x="150" y="89"/>
                        </a:cubicBezTo>
                        <a:cubicBezTo>
                          <a:pt x="150" y="89"/>
                          <a:pt x="150" y="89"/>
                          <a:pt x="150" y="89"/>
                        </a:cubicBezTo>
                        <a:cubicBezTo>
                          <a:pt x="150" y="89"/>
                          <a:pt x="150" y="89"/>
                          <a:pt x="150" y="89"/>
                        </a:cubicBezTo>
                        <a:cubicBezTo>
                          <a:pt x="151" y="88"/>
                          <a:pt x="151" y="88"/>
                          <a:pt x="151" y="88"/>
                        </a:cubicBezTo>
                        <a:cubicBezTo>
                          <a:pt x="151" y="88"/>
                          <a:pt x="151" y="88"/>
                          <a:pt x="151" y="88"/>
                        </a:cubicBezTo>
                        <a:cubicBezTo>
                          <a:pt x="151" y="88"/>
                          <a:pt x="151" y="88"/>
                          <a:pt x="151" y="88"/>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2" y="88"/>
                          <a:pt x="152" y="88"/>
                          <a:pt x="152" y="88"/>
                        </a:cubicBezTo>
                        <a:cubicBezTo>
                          <a:pt x="153" y="88"/>
                          <a:pt x="153" y="88"/>
                          <a:pt x="153" y="88"/>
                        </a:cubicBezTo>
                        <a:cubicBezTo>
                          <a:pt x="153" y="88"/>
                          <a:pt x="153" y="88"/>
                          <a:pt x="153" y="88"/>
                        </a:cubicBezTo>
                        <a:cubicBezTo>
                          <a:pt x="153" y="88"/>
                          <a:pt x="153" y="88"/>
                          <a:pt x="153" y="88"/>
                        </a:cubicBezTo>
                        <a:cubicBezTo>
                          <a:pt x="153" y="88"/>
                          <a:pt x="153" y="88"/>
                          <a:pt x="153" y="88"/>
                        </a:cubicBezTo>
                        <a:cubicBezTo>
                          <a:pt x="154" y="88"/>
                          <a:pt x="154" y="88"/>
                          <a:pt x="154" y="88"/>
                        </a:cubicBezTo>
                        <a:cubicBezTo>
                          <a:pt x="154" y="88"/>
                          <a:pt x="154" y="88"/>
                          <a:pt x="154" y="88"/>
                        </a:cubicBezTo>
                        <a:cubicBezTo>
                          <a:pt x="154" y="89"/>
                          <a:pt x="154" y="89"/>
                          <a:pt x="154" y="89"/>
                        </a:cubicBezTo>
                        <a:cubicBezTo>
                          <a:pt x="154" y="89"/>
                          <a:pt x="154" y="89"/>
                          <a:pt x="154" y="89"/>
                        </a:cubicBezTo>
                        <a:cubicBezTo>
                          <a:pt x="154" y="89"/>
                          <a:pt x="154" y="89"/>
                          <a:pt x="154" y="89"/>
                        </a:cubicBezTo>
                        <a:cubicBezTo>
                          <a:pt x="155" y="90"/>
                          <a:pt x="155" y="90"/>
                          <a:pt x="155" y="90"/>
                        </a:cubicBezTo>
                        <a:cubicBezTo>
                          <a:pt x="155" y="90"/>
                          <a:pt x="155" y="90"/>
                          <a:pt x="155" y="90"/>
                        </a:cubicBezTo>
                        <a:cubicBezTo>
                          <a:pt x="155" y="91"/>
                          <a:pt x="155" y="91"/>
                          <a:pt x="155" y="91"/>
                        </a:cubicBezTo>
                        <a:cubicBezTo>
                          <a:pt x="156" y="91"/>
                          <a:pt x="156" y="91"/>
                          <a:pt x="156" y="91"/>
                        </a:cubicBezTo>
                        <a:cubicBezTo>
                          <a:pt x="156" y="91"/>
                          <a:pt x="156" y="91"/>
                          <a:pt x="156" y="91"/>
                        </a:cubicBezTo>
                        <a:cubicBezTo>
                          <a:pt x="156" y="91"/>
                          <a:pt x="156" y="91"/>
                          <a:pt x="156" y="91"/>
                        </a:cubicBezTo>
                        <a:cubicBezTo>
                          <a:pt x="157" y="91"/>
                          <a:pt x="157" y="91"/>
                          <a:pt x="157" y="91"/>
                        </a:cubicBezTo>
                        <a:cubicBezTo>
                          <a:pt x="157" y="91"/>
                          <a:pt x="157" y="91"/>
                          <a:pt x="157" y="91"/>
                        </a:cubicBezTo>
                        <a:cubicBezTo>
                          <a:pt x="157" y="90"/>
                          <a:pt x="157" y="90"/>
                          <a:pt x="157" y="90"/>
                        </a:cubicBezTo>
                        <a:cubicBezTo>
                          <a:pt x="157" y="90"/>
                          <a:pt x="157" y="90"/>
                          <a:pt x="157" y="90"/>
                        </a:cubicBezTo>
                        <a:cubicBezTo>
                          <a:pt x="157" y="91"/>
                          <a:pt x="157" y="91"/>
                          <a:pt x="157" y="91"/>
                        </a:cubicBezTo>
                        <a:cubicBezTo>
                          <a:pt x="157" y="91"/>
                          <a:pt x="157" y="91"/>
                          <a:pt x="157" y="91"/>
                        </a:cubicBezTo>
                        <a:cubicBezTo>
                          <a:pt x="158" y="91"/>
                          <a:pt x="158" y="91"/>
                          <a:pt x="158" y="91"/>
                        </a:cubicBezTo>
                        <a:cubicBezTo>
                          <a:pt x="158" y="91"/>
                          <a:pt x="158" y="91"/>
                          <a:pt x="158" y="91"/>
                        </a:cubicBezTo>
                        <a:cubicBezTo>
                          <a:pt x="158" y="91"/>
                          <a:pt x="158" y="91"/>
                          <a:pt x="158" y="91"/>
                        </a:cubicBezTo>
                        <a:cubicBezTo>
                          <a:pt x="157" y="91"/>
                          <a:pt x="157" y="91"/>
                          <a:pt x="157" y="91"/>
                        </a:cubicBezTo>
                        <a:cubicBezTo>
                          <a:pt x="157" y="91"/>
                          <a:pt x="157" y="91"/>
                          <a:pt x="157" y="91"/>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4"/>
                          <a:pt x="156" y="94"/>
                          <a:pt x="156" y="94"/>
                        </a:cubicBezTo>
                        <a:cubicBezTo>
                          <a:pt x="155" y="94"/>
                          <a:pt x="155" y="94"/>
                          <a:pt x="155" y="94"/>
                        </a:cubicBezTo>
                        <a:cubicBezTo>
                          <a:pt x="155" y="94"/>
                          <a:pt x="155" y="94"/>
                          <a:pt x="155" y="94"/>
                        </a:cubicBezTo>
                        <a:cubicBezTo>
                          <a:pt x="155" y="94"/>
                          <a:pt x="155" y="94"/>
                          <a:pt x="155" y="94"/>
                        </a:cubicBezTo>
                        <a:cubicBezTo>
                          <a:pt x="154" y="94"/>
                          <a:pt x="154" y="94"/>
                          <a:pt x="154" y="94"/>
                        </a:cubicBezTo>
                        <a:cubicBezTo>
                          <a:pt x="154" y="94"/>
                          <a:pt x="154" y="94"/>
                          <a:pt x="154" y="94"/>
                        </a:cubicBezTo>
                        <a:cubicBezTo>
                          <a:pt x="154" y="94"/>
                          <a:pt x="154" y="94"/>
                          <a:pt x="154" y="94"/>
                        </a:cubicBezTo>
                        <a:cubicBezTo>
                          <a:pt x="154" y="94"/>
                          <a:pt x="154" y="94"/>
                          <a:pt x="154" y="94"/>
                        </a:cubicBezTo>
                        <a:cubicBezTo>
                          <a:pt x="153" y="94"/>
                          <a:pt x="153" y="94"/>
                          <a:pt x="153" y="94"/>
                        </a:cubicBezTo>
                        <a:cubicBezTo>
                          <a:pt x="153" y="94"/>
                          <a:pt x="153" y="94"/>
                          <a:pt x="153" y="94"/>
                        </a:cubicBezTo>
                        <a:cubicBezTo>
                          <a:pt x="153" y="94"/>
                          <a:pt x="153" y="94"/>
                          <a:pt x="153" y="94"/>
                        </a:cubicBezTo>
                        <a:cubicBezTo>
                          <a:pt x="152" y="94"/>
                          <a:pt x="152" y="94"/>
                          <a:pt x="152" y="94"/>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0" y="95"/>
                          <a:pt x="150" y="95"/>
                          <a:pt x="150" y="95"/>
                        </a:cubicBezTo>
                        <a:cubicBezTo>
                          <a:pt x="151" y="95"/>
                          <a:pt x="151" y="95"/>
                          <a:pt x="151" y="95"/>
                        </a:cubicBezTo>
                        <a:cubicBezTo>
                          <a:pt x="151" y="96"/>
                          <a:pt x="151" y="96"/>
                          <a:pt x="151" y="96"/>
                        </a:cubicBezTo>
                        <a:cubicBezTo>
                          <a:pt x="151" y="97"/>
                          <a:pt x="151" y="97"/>
                          <a:pt x="151" y="97"/>
                        </a:cubicBezTo>
                        <a:cubicBezTo>
                          <a:pt x="150" y="98"/>
                          <a:pt x="150" y="98"/>
                          <a:pt x="150" y="98"/>
                        </a:cubicBezTo>
                        <a:cubicBezTo>
                          <a:pt x="150" y="98"/>
                          <a:pt x="150" y="98"/>
                          <a:pt x="150" y="98"/>
                        </a:cubicBezTo>
                        <a:cubicBezTo>
                          <a:pt x="149" y="99"/>
                          <a:pt x="149" y="99"/>
                          <a:pt x="149" y="99"/>
                        </a:cubicBezTo>
                        <a:cubicBezTo>
                          <a:pt x="149" y="99"/>
                          <a:pt x="149" y="99"/>
                          <a:pt x="149" y="99"/>
                        </a:cubicBezTo>
                        <a:cubicBezTo>
                          <a:pt x="149" y="100"/>
                          <a:pt x="149" y="100"/>
                          <a:pt x="149" y="100"/>
                        </a:cubicBezTo>
                        <a:cubicBezTo>
                          <a:pt x="149" y="100"/>
                          <a:pt x="149" y="100"/>
                          <a:pt x="149" y="100"/>
                        </a:cubicBezTo>
                        <a:cubicBezTo>
                          <a:pt x="150" y="100"/>
                          <a:pt x="150" y="100"/>
                          <a:pt x="150" y="100"/>
                        </a:cubicBezTo>
                        <a:cubicBezTo>
                          <a:pt x="151" y="102"/>
                          <a:pt x="151" y="102"/>
                          <a:pt x="151" y="102"/>
                        </a:cubicBezTo>
                        <a:cubicBezTo>
                          <a:pt x="151" y="102"/>
                          <a:pt x="151" y="102"/>
                          <a:pt x="151" y="102"/>
                        </a:cubicBezTo>
                        <a:cubicBezTo>
                          <a:pt x="151" y="102"/>
                          <a:pt x="151" y="102"/>
                          <a:pt x="151" y="102"/>
                        </a:cubicBezTo>
                        <a:cubicBezTo>
                          <a:pt x="152" y="102"/>
                          <a:pt x="152" y="102"/>
                          <a:pt x="152" y="102"/>
                        </a:cubicBezTo>
                        <a:cubicBezTo>
                          <a:pt x="152" y="102"/>
                          <a:pt x="152" y="102"/>
                          <a:pt x="152" y="102"/>
                        </a:cubicBezTo>
                        <a:cubicBezTo>
                          <a:pt x="153" y="102"/>
                          <a:pt x="153" y="102"/>
                          <a:pt x="153" y="102"/>
                        </a:cubicBezTo>
                        <a:cubicBezTo>
                          <a:pt x="153" y="102"/>
                          <a:pt x="153" y="102"/>
                          <a:pt x="153" y="102"/>
                        </a:cubicBezTo>
                        <a:cubicBezTo>
                          <a:pt x="153" y="102"/>
                          <a:pt x="153" y="102"/>
                          <a:pt x="153" y="102"/>
                        </a:cubicBezTo>
                        <a:cubicBezTo>
                          <a:pt x="152" y="103"/>
                          <a:pt x="152" y="103"/>
                          <a:pt x="152" y="103"/>
                        </a:cubicBezTo>
                        <a:cubicBezTo>
                          <a:pt x="152" y="103"/>
                          <a:pt x="152" y="103"/>
                          <a:pt x="152" y="103"/>
                        </a:cubicBezTo>
                        <a:cubicBezTo>
                          <a:pt x="152" y="103"/>
                          <a:pt x="152" y="103"/>
                          <a:pt x="152" y="103"/>
                        </a:cubicBezTo>
                        <a:cubicBezTo>
                          <a:pt x="152" y="104"/>
                          <a:pt x="152" y="104"/>
                          <a:pt x="152" y="104"/>
                        </a:cubicBezTo>
                        <a:cubicBezTo>
                          <a:pt x="151" y="104"/>
                          <a:pt x="151" y="104"/>
                          <a:pt x="151" y="104"/>
                        </a:cubicBezTo>
                        <a:cubicBezTo>
                          <a:pt x="151" y="104"/>
                          <a:pt x="151" y="104"/>
                          <a:pt x="151" y="104"/>
                        </a:cubicBezTo>
                        <a:cubicBezTo>
                          <a:pt x="150" y="103"/>
                          <a:pt x="150" y="103"/>
                          <a:pt x="150" y="103"/>
                        </a:cubicBezTo>
                        <a:cubicBezTo>
                          <a:pt x="150" y="104"/>
                          <a:pt x="150" y="104"/>
                          <a:pt x="150" y="104"/>
                        </a:cubicBezTo>
                        <a:cubicBezTo>
                          <a:pt x="150" y="105"/>
                          <a:pt x="150" y="105"/>
                          <a:pt x="150" y="105"/>
                        </a:cubicBezTo>
                        <a:cubicBezTo>
                          <a:pt x="150" y="105"/>
                          <a:pt x="150" y="105"/>
                          <a:pt x="150" y="105"/>
                        </a:cubicBezTo>
                        <a:cubicBezTo>
                          <a:pt x="150" y="105"/>
                          <a:pt x="150" y="105"/>
                          <a:pt x="150" y="105"/>
                        </a:cubicBezTo>
                        <a:cubicBezTo>
                          <a:pt x="150" y="106"/>
                          <a:pt x="150" y="106"/>
                          <a:pt x="150" y="106"/>
                        </a:cubicBezTo>
                        <a:cubicBezTo>
                          <a:pt x="151" y="106"/>
                          <a:pt x="151" y="106"/>
                          <a:pt x="151" y="106"/>
                        </a:cubicBezTo>
                        <a:cubicBezTo>
                          <a:pt x="151" y="106"/>
                          <a:pt x="151" y="106"/>
                          <a:pt x="151" y="106"/>
                        </a:cubicBezTo>
                        <a:cubicBezTo>
                          <a:pt x="151" y="106"/>
                          <a:pt x="151" y="106"/>
                          <a:pt x="151" y="106"/>
                        </a:cubicBezTo>
                        <a:cubicBezTo>
                          <a:pt x="151" y="106"/>
                          <a:pt x="151" y="106"/>
                          <a:pt x="151" y="106"/>
                        </a:cubicBezTo>
                        <a:cubicBezTo>
                          <a:pt x="151" y="107"/>
                          <a:pt x="151" y="107"/>
                          <a:pt x="151" y="107"/>
                        </a:cubicBezTo>
                        <a:cubicBezTo>
                          <a:pt x="151" y="107"/>
                          <a:pt x="151" y="107"/>
                          <a:pt x="151" y="107"/>
                        </a:cubicBezTo>
                        <a:cubicBezTo>
                          <a:pt x="151" y="107"/>
                          <a:pt x="151" y="107"/>
                          <a:pt x="151" y="107"/>
                        </a:cubicBezTo>
                        <a:cubicBezTo>
                          <a:pt x="152" y="107"/>
                          <a:pt x="152" y="107"/>
                          <a:pt x="152" y="107"/>
                        </a:cubicBezTo>
                        <a:cubicBezTo>
                          <a:pt x="152" y="107"/>
                          <a:pt x="152" y="107"/>
                          <a:pt x="152" y="107"/>
                        </a:cubicBezTo>
                        <a:cubicBezTo>
                          <a:pt x="153" y="108"/>
                          <a:pt x="153" y="108"/>
                          <a:pt x="153" y="108"/>
                        </a:cubicBezTo>
                        <a:cubicBezTo>
                          <a:pt x="152" y="108"/>
                          <a:pt x="152" y="108"/>
                          <a:pt x="152" y="108"/>
                        </a:cubicBezTo>
                        <a:cubicBezTo>
                          <a:pt x="152" y="109"/>
                          <a:pt x="152" y="109"/>
                          <a:pt x="152" y="109"/>
                        </a:cubicBezTo>
                        <a:cubicBezTo>
                          <a:pt x="151" y="109"/>
                          <a:pt x="151" y="109"/>
                          <a:pt x="151" y="109"/>
                        </a:cubicBezTo>
                        <a:cubicBezTo>
                          <a:pt x="151" y="109"/>
                          <a:pt x="151" y="109"/>
                          <a:pt x="151" y="109"/>
                        </a:cubicBezTo>
                        <a:cubicBezTo>
                          <a:pt x="151" y="109"/>
                          <a:pt x="151" y="109"/>
                          <a:pt x="151" y="109"/>
                        </a:cubicBezTo>
                        <a:cubicBezTo>
                          <a:pt x="151" y="110"/>
                          <a:pt x="151" y="110"/>
                          <a:pt x="151" y="110"/>
                        </a:cubicBezTo>
                        <a:cubicBezTo>
                          <a:pt x="151" y="110"/>
                          <a:pt x="151" y="110"/>
                          <a:pt x="151" y="110"/>
                        </a:cubicBezTo>
                        <a:cubicBezTo>
                          <a:pt x="151" y="110"/>
                          <a:pt x="151" y="110"/>
                          <a:pt x="151" y="110"/>
                        </a:cubicBezTo>
                        <a:cubicBezTo>
                          <a:pt x="151" y="110"/>
                          <a:pt x="151" y="110"/>
                          <a:pt x="151" y="110"/>
                        </a:cubicBezTo>
                        <a:cubicBezTo>
                          <a:pt x="151" y="111"/>
                          <a:pt x="151" y="111"/>
                          <a:pt x="151" y="111"/>
                        </a:cubicBezTo>
                        <a:cubicBezTo>
                          <a:pt x="150" y="112"/>
                          <a:pt x="150" y="112"/>
                          <a:pt x="150" y="112"/>
                        </a:cubicBezTo>
                        <a:cubicBezTo>
                          <a:pt x="150" y="112"/>
                          <a:pt x="150" y="112"/>
                          <a:pt x="150" y="112"/>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5"/>
                          <a:pt x="150" y="115"/>
                          <a:pt x="150" y="115"/>
                        </a:cubicBezTo>
                        <a:cubicBezTo>
                          <a:pt x="150" y="115"/>
                          <a:pt x="150" y="115"/>
                          <a:pt x="150" y="115"/>
                        </a:cubicBezTo>
                        <a:cubicBezTo>
                          <a:pt x="151" y="115"/>
                          <a:pt x="151" y="115"/>
                          <a:pt x="151" y="115"/>
                        </a:cubicBezTo>
                        <a:cubicBezTo>
                          <a:pt x="152" y="115"/>
                          <a:pt x="152" y="115"/>
                          <a:pt x="152" y="115"/>
                        </a:cubicBezTo>
                        <a:cubicBezTo>
                          <a:pt x="152" y="115"/>
                          <a:pt x="152" y="115"/>
                          <a:pt x="152" y="115"/>
                        </a:cubicBezTo>
                        <a:cubicBezTo>
                          <a:pt x="152" y="115"/>
                          <a:pt x="152" y="115"/>
                          <a:pt x="152"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2"/>
                          <a:pt x="153" y="112"/>
                          <a:pt x="153" y="112"/>
                        </a:cubicBezTo>
                        <a:cubicBezTo>
                          <a:pt x="153" y="112"/>
                          <a:pt x="153" y="112"/>
                          <a:pt x="153" y="112"/>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4" y="110"/>
                          <a:pt x="154" y="110"/>
                          <a:pt x="154" y="110"/>
                        </a:cubicBezTo>
                        <a:cubicBezTo>
                          <a:pt x="154" y="109"/>
                          <a:pt x="154" y="109"/>
                          <a:pt x="154" y="109"/>
                        </a:cubicBezTo>
                        <a:cubicBezTo>
                          <a:pt x="154" y="109"/>
                          <a:pt x="154" y="109"/>
                          <a:pt x="154" y="109"/>
                        </a:cubicBezTo>
                        <a:cubicBezTo>
                          <a:pt x="154" y="108"/>
                          <a:pt x="154" y="108"/>
                          <a:pt x="154" y="108"/>
                        </a:cubicBezTo>
                        <a:cubicBezTo>
                          <a:pt x="155" y="108"/>
                          <a:pt x="155" y="108"/>
                          <a:pt x="155" y="108"/>
                        </a:cubicBezTo>
                        <a:cubicBezTo>
                          <a:pt x="156" y="107"/>
                          <a:pt x="156" y="107"/>
                          <a:pt x="156" y="107"/>
                        </a:cubicBezTo>
                        <a:cubicBezTo>
                          <a:pt x="155" y="107"/>
                          <a:pt x="155" y="107"/>
                          <a:pt x="155" y="107"/>
                        </a:cubicBezTo>
                        <a:cubicBezTo>
                          <a:pt x="154" y="107"/>
                          <a:pt x="154" y="107"/>
                          <a:pt x="154" y="107"/>
                        </a:cubicBezTo>
                        <a:cubicBezTo>
                          <a:pt x="154" y="106"/>
                          <a:pt x="154" y="106"/>
                          <a:pt x="154" y="106"/>
                        </a:cubicBezTo>
                        <a:cubicBezTo>
                          <a:pt x="154" y="105"/>
                          <a:pt x="154" y="105"/>
                          <a:pt x="154" y="105"/>
                        </a:cubicBezTo>
                        <a:cubicBezTo>
                          <a:pt x="154" y="105"/>
                          <a:pt x="154" y="105"/>
                          <a:pt x="154" y="105"/>
                        </a:cubicBezTo>
                        <a:cubicBezTo>
                          <a:pt x="154" y="105"/>
                          <a:pt x="154" y="105"/>
                          <a:pt x="154" y="105"/>
                        </a:cubicBezTo>
                        <a:cubicBezTo>
                          <a:pt x="154" y="105"/>
                          <a:pt x="154" y="105"/>
                          <a:pt x="154" y="105"/>
                        </a:cubicBezTo>
                        <a:cubicBezTo>
                          <a:pt x="153" y="104"/>
                          <a:pt x="153" y="104"/>
                          <a:pt x="153" y="104"/>
                        </a:cubicBezTo>
                        <a:cubicBezTo>
                          <a:pt x="153" y="104"/>
                          <a:pt x="153" y="104"/>
                          <a:pt x="153" y="104"/>
                        </a:cubicBezTo>
                        <a:cubicBezTo>
                          <a:pt x="153" y="104"/>
                          <a:pt x="153" y="104"/>
                          <a:pt x="153" y="104"/>
                        </a:cubicBezTo>
                        <a:cubicBezTo>
                          <a:pt x="153" y="104"/>
                          <a:pt x="153" y="104"/>
                          <a:pt x="153" y="104"/>
                        </a:cubicBezTo>
                        <a:cubicBezTo>
                          <a:pt x="154" y="104"/>
                          <a:pt x="154" y="104"/>
                          <a:pt x="154" y="104"/>
                        </a:cubicBezTo>
                        <a:cubicBezTo>
                          <a:pt x="154" y="103"/>
                          <a:pt x="154" y="103"/>
                          <a:pt x="154" y="103"/>
                        </a:cubicBezTo>
                        <a:cubicBezTo>
                          <a:pt x="155" y="103"/>
                          <a:pt x="155" y="103"/>
                          <a:pt x="155" y="103"/>
                        </a:cubicBezTo>
                        <a:cubicBezTo>
                          <a:pt x="155" y="103"/>
                          <a:pt x="155" y="103"/>
                          <a:pt x="155" y="103"/>
                        </a:cubicBezTo>
                        <a:cubicBezTo>
                          <a:pt x="155" y="102"/>
                          <a:pt x="155" y="102"/>
                          <a:pt x="155" y="102"/>
                        </a:cubicBezTo>
                        <a:cubicBezTo>
                          <a:pt x="155" y="102"/>
                          <a:pt x="155" y="102"/>
                          <a:pt x="155" y="102"/>
                        </a:cubicBezTo>
                        <a:cubicBezTo>
                          <a:pt x="155" y="102"/>
                          <a:pt x="155" y="102"/>
                          <a:pt x="155" y="102"/>
                        </a:cubicBezTo>
                        <a:cubicBezTo>
                          <a:pt x="155" y="102"/>
                          <a:pt x="155" y="102"/>
                          <a:pt x="155" y="102"/>
                        </a:cubicBezTo>
                        <a:cubicBezTo>
                          <a:pt x="155" y="101"/>
                          <a:pt x="155" y="101"/>
                          <a:pt x="155" y="101"/>
                        </a:cubicBezTo>
                        <a:cubicBezTo>
                          <a:pt x="156" y="101"/>
                          <a:pt x="156" y="101"/>
                          <a:pt x="156" y="101"/>
                        </a:cubicBezTo>
                        <a:cubicBezTo>
                          <a:pt x="156" y="101"/>
                          <a:pt x="156" y="101"/>
                          <a:pt x="156" y="101"/>
                        </a:cubicBezTo>
                        <a:cubicBezTo>
                          <a:pt x="157" y="100"/>
                          <a:pt x="157" y="100"/>
                          <a:pt x="157" y="100"/>
                        </a:cubicBezTo>
                        <a:cubicBezTo>
                          <a:pt x="155" y="101"/>
                          <a:pt x="155" y="101"/>
                          <a:pt x="155" y="101"/>
                        </a:cubicBezTo>
                        <a:cubicBezTo>
                          <a:pt x="155" y="100"/>
                          <a:pt x="155" y="100"/>
                          <a:pt x="155" y="100"/>
                        </a:cubicBezTo>
                        <a:cubicBezTo>
                          <a:pt x="154" y="100"/>
                          <a:pt x="154" y="100"/>
                          <a:pt x="154" y="100"/>
                        </a:cubicBezTo>
                        <a:cubicBezTo>
                          <a:pt x="154" y="100"/>
                          <a:pt x="154" y="100"/>
                          <a:pt x="154" y="100"/>
                        </a:cubicBezTo>
                        <a:cubicBezTo>
                          <a:pt x="154" y="101"/>
                          <a:pt x="154" y="101"/>
                          <a:pt x="154" y="101"/>
                        </a:cubicBezTo>
                        <a:cubicBezTo>
                          <a:pt x="153" y="101"/>
                          <a:pt x="153" y="101"/>
                          <a:pt x="153" y="101"/>
                        </a:cubicBezTo>
                        <a:cubicBezTo>
                          <a:pt x="153" y="101"/>
                          <a:pt x="153" y="101"/>
                          <a:pt x="153" y="101"/>
                        </a:cubicBezTo>
                        <a:cubicBezTo>
                          <a:pt x="153" y="101"/>
                          <a:pt x="153" y="101"/>
                          <a:pt x="153" y="101"/>
                        </a:cubicBezTo>
                        <a:cubicBezTo>
                          <a:pt x="153" y="100"/>
                          <a:pt x="153" y="100"/>
                          <a:pt x="153" y="100"/>
                        </a:cubicBezTo>
                        <a:cubicBezTo>
                          <a:pt x="153" y="100"/>
                          <a:pt x="153" y="100"/>
                          <a:pt x="153" y="100"/>
                        </a:cubicBezTo>
                        <a:cubicBezTo>
                          <a:pt x="152" y="100"/>
                          <a:pt x="152" y="100"/>
                          <a:pt x="152" y="100"/>
                        </a:cubicBezTo>
                        <a:cubicBezTo>
                          <a:pt x="152" y="100"/>
                          <a:pt x="152" y="100"/>
                          <a:pt x="152" y="100"/>
                        </a:cubicBezTo>
                        <a:cubicBezTo>
                          <a:pt x="152" y="100"/>
                          <a:pt x="152" y="100"/>
                          <a:pt x="152" y="100"/>
                        </a:cubicBezTo>
                        <a:cubicBezTo>
                          <a:pt x="152" y="99"/>
                          <a:pt x="152" y="99"/>
                          <a:pt x="152" y="99"/>
                        </a:cubicBezTo>
                        <a:cubicBezTo>
                          <a:pt x="153" y="99"/>
                          <a:pt x="153" y="99"/>
                          <a:pt x="153" y="99"/>
                        </a:cubicBezTo>
                        <a:cubicBezTo>
                          <a:pt x="153" y="99"/>
                          <a:pt x="153" y="99"/>
                          <a:pt x="153" y="99"/>
                        </a:cubicBezTo>
                        <a:cubicBezTo>
                          <a:pt x="153" y="99"/>
                          <a:pt x="153" y="99"/>
                          <a:pt x="153" y="99"/>
                        </a:cubicBezTo>
                        <a:cubicBezTo>
                          <a:pt x="154" y="99"/>
                          <a:pt x="154" y="99"/>
                          <a:pt x="154" y="99"/>
                        </a:cubicBezTo>
                        <a:cubicBezTo>
                          <a:pt x="154" y="99"/>
                          <a:pt x="154" y="99"/>
                          <a:pt x="154" y="99"/>
                        </a:cubicBezTo>
                        <a:cubicBezTo>
                          <a:pt x="154" y="99"/>
                          <a:pt x="154" y="99"/>
                          <a:pt x="154" y="99"/>
                        </a:cubicBezTo>
                        <a:cubicBezTo>
                          <a:pt x="154" y="98"/>
                          <a:pt x="154" y="98"/>
                          <a:pt x="154" y="98"/>
                        </a:cubicBezTo>
                        <a:cubicBezTo>
                          <a:pt x="154" y="98"/>
                          <a:pt x="154" y="98"/>
                          <a:pt x="154" y="98"/>
                        </a:cubicBezTo>
                        <a:cubicBezTo>
                          <a:pt x="154" y="97"/>
                          <a:pt x="154" y="97"/>
                          <a:pt x="154" y="97"/>
                        </a:cubicBezTo>
                        <a:cubicBezTo>
                          <a:pt x="155" y="97"/>
                          <a:pt x="155" y="97"/>
                          <a:pt x="155" y="97"/>
                        </a:cubicBezTo>
                        <a:cubicBezTo>
                          <a:pt x="155" y="96"/>
                          <a:pt x="155" y="96"/>
                          <a:pt x="155" y="96"/>
                        </a:cubicBezTo>
                        <a:cubicBezTo>
                          <a:pt x="154" y="96"/>
                          <a:pt x="154" y="96"/>
                          <a:pt x="154" y="96"/>
                        </a:cubicBezTo>
                        <a:cubicBezTo>
                          <a:pt x="154" y="96"/>
                          <a:pt x="154" y="96"/>
                          <a:pt x="154" y="96"/>
                        </a:cubicBezTo>
                        <a:cubicBezTo>
                          <a:pt x="155" y="96"/>
                          <a:pt x="155" y="96"/>
                          <a:pt x="155" y="96"/>
                        </a:cubicBezTo>
                        <a:cubicBezTo>
                          <a:pt x="155" y="96"/>
                          <a:pt x="155" y="96"/>
                          <a:pt x="155" y="96"/>
                        </a:cubicBezTo>
                        <a:cubicBezTo>
                          <a:pt x="157" y="96"/>
                          <a:pt x="157" y="96"/>
                          <a:pt x="157" y="96"/>
                        </a:cubicBezTo>
                        <a:cubicBezTo>
                          <a:pt x="157" y="96"/>
                          <a:pt x="157" y="96"/>
                          <a:pt x="157" y="96"/>
                        </a:cubicBezTo>
                        <a:cubicBezTo>
                          <a:pt x="157" y="96"/>
                          <a:pt x="157" y="96"/>
                          <a:pt x="157" y="96"/>
                        </a:cubicBezTo>
                        <a:cubicBezTo>
                          <a:pt x="158" y="95"/>
                          <a:pt x="158" y="95"/>
                          <a:pt x="158" y="95"/>
                        </a:cubicBezTo>
                        <a:cubicBezTo>
                          <a:pt x="158" y="95"/>
                          <a:pt x="158" y="95"/>
                          <a:pt x="158" y="95"/>
                        </a:cubicBezTo>
                        <a:cubicBezTo>
                          <a:pt x="158" y="95"/>
                          <a:pt x="158" y="95"/>
                          <a:pt x="158" y="95"/>
                        </a:cubicBezTo>
                        <a:cubicBezTo>
                          <a:pt x="158" y="95"/>
                          <a:pt x="158" y="95"/>
                          <a:pt x="158" y="95"/>
                        </a:cubicBezTo>
                        <a:cubicBezTo>
                          <a:pt x="159" y="94"/>
                          <a:pt x="159" y="94"/>
                          <a:pt x="159" y="94"/>
                        </a:cubicBezTo>
                        <a:cubicBezTo>
                          <a:pt x="158" y="94"/>
                          <a:pt x="158" y="94"/>
                          <a:pt x="158" y="94"/>
                        </a:cubicBezTo>
                        <a:cubicBezTo>
                          <a:pt x="158" y="94"/>
                          <a:pt x="158" y="94"/>
                          <a:pt x="158" y="94"/>
                        </a:cubicBezTo>
                        <a:cubicBezTo>
                          <a:pt x="158" y="94"/>
                          <a:pt x="158" y="94"/>
                          <a:pt x="158" y="94"/>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60" y="93"/>
                          <a:pt x="160" y="93"/>
                          <a:pt x="160" y="93"/>
                        </a:cubicBezTo>
                        <a:cubicBezTo>
                          <a:pt x="160" y="92"/>
                          <a:pt x="160" y="92"/>
                          <a:pt x="160" y="92"/>
                        </a:cubicBezTo>
                        <a:cubicBezTo>
                          <a:pt x="160" y="92"/>
                          <a:pt x="160" y="92"/>
                          <a:pt x="160" y="92"/>
                        </a:cubicBezTo>
                        <a:cubicBezTo>
                          <a:pt x="160" y="91"/>
                          <a:pt x="160" y="91"/>
                          <a:pt x="160" y="91"/>
                        </a:cubicBezTo>
                        <a:cubicBezTo>
                          <a:pt x="161" y="91"/>
                          <a:pt x="161" y="91"/>
                          <a:pt x="161" y="91"/>
                        </a:cubicBezTo>
                        <a:cubicBezTo>
                          <a:pt x="160" y="91"/>
                          <a:pt x="160" y="91"/>
                          <a:pt x="160" y="91"/>
                        </a:cubicBezTo>
                        <a:cubicBezTo>
                          <a:pt x="159" y="91"/>
                          <a:pt x="159" y="91"/>
                          <a:pt x="159" y="91"/>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89"/>
                          <a:pt x="160" y="89"/>
                          <a:pt x="160" y="89"/>
                        </a:cubicBezTo>
                        <a:cubicBezTo>
                          <a:pt x="160" y="89"/>
                          <a:pt x="160" y="89"/>
                          <a:pt x="160" y="89"/>
                        </a:cubicBezTo>
                        <a:cubicBezTo>
                          <a:pt x="161" y="88"/>
                          <a:pt x="161" y="88"/>
                          <a:pt x="161" y="88"/>
                        </a:cubicBezTo>
                        <a:cubicBezTo>
                          <a:pt x="162" y="88"/>
                          <a:pt x="162" y="88"/>
                          <a:pt x="162" y="88"/>
                        </a:cubicBezTo>
                        <a:cubicBezTo>
                          <a:pt x="161" y="87"/>
                          <a:pt x="161" y="87"/>
                          <a:pt x="161" y="87"/>
                        </a:cubicBezTo>
                        <a:cubicBezTo>
                          <a:pt x="160" y="87"/>
                          <a:pt x="160" y="87"/>
                          <a:pt x="160" y="87"/>
                        </a:cubicBezTo>
                        <a:cubicBezTo>
                          <a:pt x="160" y="87"/>
                          <a:pt x="160" y="87"/>
                          <a:pt x="160" y="87"/>
                        </a:cubicBezTo>
                        <a:cubicBezTo>
                          <a:pt x="160" y="87"/>
                          <a:pt x="160" y="87"/>
                          <a:pt x="160" y="87"/>
                        </a:cubicBezTo>
                        <a:cubicBezTo>
                          <a:pt x="159" y="88"/>
                          <a:pt x="159" y="88"/>
                          <a:pt x="159" y="88"/>
                        </a:cubicBezTo>
                        <a:cubicBezTo>
                          <a:pt x="159" y="87"/>
                          <a:pt x="159" y="87"/>
                          <a:pt x="159" y="87"/>
                        </a:cubicBezTo>
                        <a:cubicBezTo>
                          <a:pt x="159" y="87"/>
                          <a:pt x="159" y="87"/>
                          <a:pt x="159" y="87"/>
                        </a:cubicBezTo>
                        <a:cubicBezTo>
                          <a:pt x="160" y="86"/>
                          <a:pt x="160" y="86"/>
                          <a:pt x="160" y="86"/>
                        </a:cubicBezTo>
                        <a:cubicBezTo>
                          <a:pt x="160" y="86"/>
                          <a:pt x="160" y="86"/>
                          <a:pt x="160" y="86"/>
                        </a:cubicBezTo>
                        <a:cubicBezTo>
                          <a:pt x="161" y="86"/>
                          <a:pt x="161" y="86"/>
                          <a:pt x="161" y="86"/>
                        </a:cubicBezTo>
                        <a:cubicBezTo>
                          <a:pt x="161" y="86"/>
                          <a:pt x="161" y="86"/>
                          <a:pt x="161" y="86"/>
                        </a:cubicBezTo>
                        <a:cubicBezTo>
                          <a:pt x="161" y="86"/>
                          <a:pt x="161" y="86"/>
                          <a:pt x="161" y="86"/>
                        </a:cubicBezTo>
                        <a:cubicBezTo>
                          <a:pt x="162" y="86"/>
                          <a:pt x="162" y="86"/>
                          <a:pt x="162" y="86"/>
                        </a:cubicBezTo>
                        <a:cubicBezTo>
                          <a:pt x="162" y="86"/>
                          <a:pt x="162" y="86"/>
                          <a:pt x="162" y="86"/>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4" y="84"/>
                          <a:pt x="164" y="84"/>
                          <a:pt x="164" y="84"/>
                        </a:cubicBezTo>
                        <a:cubicBezTo>
                          <a:pt x="164" y="84"/>
                          <a:pt x="164" y="84"/>
                          <a:pt x="164" y="84"/>
                        </a:cubicBezTo>
                        <a:cubicBezTo>
                          <a:pt x="164" y="83"/>
                          <a:pt x="164" y="83"/>
                          <a:pt x="164" y="83"/>
                        </a:cubicBezTo>
                        <a:cubicBezTo>
                          <a:pt x="164" y="83"/>
                          <a:pt x="164" y="83"/>
                          <a:pt x="164" y="83"/>
                        </a:cubicBezTo>
                        <a:cubicBezTo>
                          <a:pt x="164" y="83"/>
                          <a:pt x="164" y="83"/>
                          <a:pt x="164" y="83"/>
                        </a:cubicBezTo>
                        <a:cubicBezTo>
                          <a:pt x="164" y="83"/>
                          <a:pt x="164" y="83"/>
                          <a:pt x="164" y="83"/>
                        </a:cubicBezTo>
                        <a:cubicBezTo>
                          <a:pt x="165" y="82"/>
                          <a:pt x="165" y="82"/>
                          <a:pt x="165" y="82"/>
                        </a:cubicBezTo>
                        <a:cubicBezTo>
                          <a:pt x="166" y="82"/>
                          <a:pt x="166" y="82"/>
                          <a:pt x="166" y="82"/>
                        </a:cubicBezTo>
                        <a:cubicBezTo>
                          <a:pt x="166" y="82"/>
                          <a:pt x="166" y="82"/>
                          <a:pt x="166" y="82"/>
                        </a:cubicBezTo>
                        <a:cubicBezTo>
                          <a:pt x="167" y="82"/>
                          <a:pt x="167" y="82"/>
                          <a:pt x="167" y="82"/>
                        </a:cubicBezTo>
                        <a:cubicBezTo>
                          <a:pt x="167" y="81"/>
                          <a:pt x="167" y="81"/>
                          <a:pt x="167" y="81"/>
                        </a:cubicBezTo>
                        <a:cubicBezTo>
                          <a:pt x="168" y="81"/>
                          <a:pt x="168" y="81"/>
                          <a:pt x="168" y="81"/>
                        </a:cubicBezTo>
                        <a:cubicBezTo>
                          <a:pt x="167" y="80"/>
                          <a:pt x="167" y="80"/>
                          <a:pt x="167" y="80"/>
                        </a:cubicBezTo>
                        <a:cubicBezTo>
                          <a:pt x="167" y="80"/>
                          <a:pt x="167" y="80"/>
                          <a:pt x="167" y="80"/>
                        </a:cubicBezTo>
                        <a:cubicBezTo>
                          <a:pt x="166" y="80"/>
                          <a:pt x="166" y="80"/>
                          <a:pt x="166" y="80"/>
                        </a:cubicBezTo>
                        <a:cubicBezTo>
                          <a:pt x="166" y="80"/>
                          <a:pt x="166" y="80"/>
                          <a:pt x="166" y="80"/>
                        </a:cubicBezTo>
                        <a:cubicBezTo>
                          <a:pt x="166" y="80"/>
                          <a:pt x="166" y="80"/>
                          <a:pt x="166" y="80"/>
                        </a:cubicBezTo>
                        <a:cubicBezTo>
                          <a:pt x="167" y="79"/>
                          <a:pt x="167" y="79"/>
                          <a:pt x="167" y="79"/>
                        </a:cubicBezTo>
                        <a:cubicBezTo>
                          <a:pt x="167" y="79"/>
                          <a:pt x="167" y="79"/>
                          <a:pt x="167" y="79"/>
                        </a:cubicBezTo>
                        <a:cubicBezTo>
                          <a:pt x="167" y="79"/>
                          <a:pt x="167" y="79"/>
                          <a:pt x="167" y="79"/>
                        </a:cubicBezTo>
                        <a:cubicBezTo>
                          <a:pt x="167" y="79"/>
                          <a:pt x="167" y="79"/>
                          <a:pt x="167" y="79"/>
                        </a:cubicBezTo>
                        <a:cubicBezTo>
                          <a:pt x="167" y="78"/>
                          <a:pt x="167" y="78"/>
                          <a:pt x="167" y="78"/>
                        </a:cubicBezTo>
                        <a:cubicBezTo>
                          <a:pt x="167" y="78"/>
                          <a:pt x="167" y="78"/>
                          <a:pt x="167" y="78"/>
                        </a:cubicBezTo>
                        <a:cubicBezTo>
                          <a:pt x="167" y="78"/>
                          <a:pt x="167" y="78"/>
                          <a:pt x="167" y="78"/>
                        </a:cubicBezTo>
                        <a:cubicBezTo>
                          <a:pt x="168" y="78"/>
                          <a:pt x="168" y="78"/>
                          <a:pt x="168" y="78"/>
                        </a:cubicBezTo>
                        <a:cubicBezTo>
                          <a:pt x="168" y="77"/>
                          <a:pt x="168" y="77"/>
                          <a:pt x="168" y="77"/>
                        </a:cubicBezTo>
                        <a:cubicBezTo>
                          <a:pt x="167" y="77"/>
                          <a:pt x="167" y="77"/>
                          <a:pt x="167" y="77"/>
                        </a:cubicBezTo>
                        <a:cubicBezTo>
                          <a:pt x="167" y="77"/>
                          <a:pt x="167" y="77"/>
                          <a:pt x="167" y="77"/>
                        </a:cubicBezTo>
                        <a:cubicBezTo>
                          <a:pt x="166" y="77"/>
                          <a:pt x="166" y="77"/>
                          <a:pt x="166" y="77"/>
                        </a:cubicBezTo>
                        <a:cubicBezTo>
                          <a:pt x="166" y="77"/>
                          <a:pt x="166" y="77"/>
                          <a:pt x="166" y="77"/>
                        </a:cubicBezTo>
                        <a:cubicBezTo>
                          <a:pt x="165" y="77"/>
                          <a:pt x="165" y="77"/>
                          <a:pt x="165" y="77"/>
                        </a:cubicBezTo>
                        <a:cubicBezTo>
                          <a:pt x="164" y="77"/>
                          <a:pt x="164" y="77"/>
                          <a:pt x="164" y="77"/>
                        </a:cubicBezTo>
                        <a:cubicBezTo>
                          <a:pt x="164" y="77"/>
                          <a:pt x="164" y="77"/>
                          <a:pt x="164" y="77"/>
                        </a:cubicBezTo>
                        <a:cubicBezTo>
                          <a:pt x="164" y="77"/>
                          <a:pt x="164" y="77"/>
                          <a:pt x="164" y="77"/>
                        </a:cubicBezTo>
                        <a:cubicBezTo>
                          <a:pt x="164" y="78"/>
                          <a:pt x="164" y="78"/>
                          <a:pt x="164" y="78"/>
                        </a:cubicBezTo>
                        <a:cubicBezTo>
                          <a:pt x="162" y="78"/>
                          <a:pt x="162" y="78"/>
                          <a:pt x="162" y="78"/>
                        </a:cubicBezTo>
                        <a:cubicBezTo>
                          <a:pt x="162" y="78"/>
                          <a:pt x="162" y="78"/>
                          <a:pt x="162" y="78"/>
                        </a:cubicBezTo>
                        <a:cubicBezTo>
                          <a:pt x="162" y="78"/>
                          <a:pt x="162" y="78"/>
                          <a:pt x="162" y="78"/>
                        </a:cubicBezTo>
                        <a:cubicBezTo>
                          <a:pt x="161" y="79"/>
                          <a:pt x="161" y="79"/>
                          <a:pt x="161" y="79"/>
                        </a:cubicBezTo>
                        <a:cubicBezTo>
                          <a:pt x="160" y="80"/>
                          <a:pt x="160" y="80"/>
                          <a:pt x="160" y="80"/>
                        </a:cubicBezTo>
                        <a:cubicBezTo>
                          <a:pt x="160" y="80"/>
                          <a:pt x="160" y="80"/>
                          <a:pt x="160" y="80"/>
                        </a:cubicBezTo>
                        <a:cubicBezTo>
                          <a:pt x="160" y="80"/>
                          <a:pt x="160" y="80"/>
                          <a:pt x="160" y="80"/>
                        </a:cubicBezTo>
                        <a:cubicBezTo>
                          <a:pt x="160" y="80"/>
                          <a:pt x="160" y="80"/>
                          <a:pt x="160" y="80"/>
                        </a:cubicBezTo>
                        <a:cubicBezTo>
                          <a:pt x="159" y="80"/>
                          <a:pt x="159" y="80"/>
                          <a:pt x="159" y="80"/>
                        </a:cubicBezTo>
                        <a:cubicBezTo>
                          <a:pt x="158" y="80"/>
                          <a:pt x="158" y="80"/>
                          <a:pt x="158" y="80"/>
                        </a:cubicBezTo>
                        <a:cubicBezTo>
                          <a:pt x="158" y="80"/>
                          <a:pt x="158" y="80"/>
                          <a:pt x="158" y="80"/>
                        </a:cubicBezTo>
                        <a:cubicBezTo>
                          <a:pt x="158" y="80"/>
                          <a:pt x="158" y="80"/>
                          <a:pt x="158" y="80"/>
                        </a:cubicBezTo>
                        <a:cubicBezTo>
                          <a:pt x="158" y="80"/>
                          <a:pt x="158" y="80"/>
                          <a:pt x="158" y="80"/>
                        </a:cubicBezTo>
                        <a:cubicBezTo>
                          <a:pt x="157" y="80"/>
                          <a:pt x="157" y="80"/>
                          <a:pt x="157" y="80"/>
                        </a:cubicBezTo>
                        <a:cubicBezTo>
                          <a:pt x="157" y="79"/>
                          <a:pt x="157" y="79"/>
                          <a:pt x="157" y="79"/>
                        </a:cubicBezTo>
                        <a:cubicBezTo>
                          <a:pt x="157" y="79"/>
                          <a:pt x="157" y="79"/>
                          <a:pt x="157" y="79"/>
                        </a:cubicBezTo>
                        <a:cubicBezTo>
                          <a:pt x="156" y="80"/>
                          <a:pt x="156" y="80"/>
                          <a:pt x="156" y="80"/>
                        </a:cubicBezTo>
                        <a:cubicBezTo>
                          <a:pt x="156" y="80"/>
                          <a:pt x="156" y="80"/>
                          <a:pt x="156" y="80"/>
                        </a:cubicBezTo>
                        <a:cubicBezTo>
                          <a:pt x="156" y="80"/>
                          <a:pt x="156" y="80"/>
                          <a:pt x="156" y="80"/>
                        </a:cubicBezTo>
                        <a:cubicBezTo>
                          <a:pt x="155" y="80"/>
                          <a:pt x="155" y="80"/>
                          <a:pt x="155" y="80"/>
                        </a:cubicBezTo>
                        <a:cubicBezTo>
                          <a:pt x="155" y="80"/>
                          <a:pt x="155" y="80"/>
                          <a:pt x="155" y="80"/>
                        </a:cubicBezTo>
                        <a:cubicBezTo>
                          <a:pt x="155" y="79"/>
                          <a:pt x="155" y="79"/>
                          <a:pt x="155"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5" y="78"/>
                          <a:pt x="155" y="78"/>
                          <a:pt x="155"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4" y="77"/>
                          <a:pt x="154" y="77"/>
                          <a:pt x="154" y="77"/>
                        </a:cubicBezTo>
                        <a:cubicBezTo>
                          <a:pt x="153" y="77"/>
                          <a:pt x="153" y="77"/>
                          <a:pt x="153" y="77"/>
                        </a:cubicBezTo>
                        <a:cubicBezTo>
                          <a:pt x="152" y="77"/>
                          <a:pt x="152" y="77"/>
                          <a:pt x="152" y="77"/>
                        </a:cubicBezTo>
                        <a:cubicBezTo>
                          <a:pt x="151" y="77"/>
                          <a:pt x="151" y="77"/>
                          <a:pt x="151" y="77"/>
                        </a:cubicBezTo>
                        <a:cubicBezTo>
                          <a:pt x="151" y="77"/>
                          <a:pt x="151" y="77"/>
                          <a:pt x="151" y="77"/>
                        </a:cubicBezTo>
                        <a:cubicBezTo>
                          <a:pt x="152" y="77"/>
                          <a:pt x="152" y="77"/>
                          <a:pt x="152" y="77"/>
                        </a:cubicBezTo>
                        <a:cubicBezTo>
                          <a:pt x="152" y="77"/>
                          <a:pt x="152" y="77"/>
                          <a:pt x="152" y="77"/>
                        </a:cubicBezTo>
                        <a:cubicBezTo>
                          <a:pt x="152" y="76"/>
                          <a:pt x="152" y="76"/>
                          <a:pt x="152" y="76"/>
                        </a:cubicBezTo>
                        <a:cubicBezTo>
                          <a:pt x="152" y="76"/>
                          <a:pt x="152" y="76"/>
                          <a:pt x="152" y="76"/>
                        </a:cubicBezTo>
                        <a:cubicBezTo>
                          <a:pt x="152" y="76"/>
                          <a:pt x="152" y="76"/>
                          <a:pt x="152" y="76"/>
                        </a:cubicBezTo>
                        <a:cubicBezTo>
                          <a:pt x="151" y="76"/>
                          <a:pt x="151" y="76"/>
                          <a:pt x="151" y="76"/>
                        </a:cubicBezTo>
                        <a:cubicBezTo>
                          <a:pt x="152" y="76"/>
                          <a:pt x="152" y="76"/>
                          <a:pt x="152" y="76"/>
                        </a:cubicBezTo>
                        <a:cubicBezTo>
                          <a:pt x="152" y="76"/>
                          <a:pt x="152" y="76"/>
                          <a:pt x="152" y="76"/>
                        </a:cubicBezTo>
                        <a:cubicBezTo>
                          <a:pt x="152" y="76"/>
                          <a:pt x="152" y="76"/>
                          <a:pt x="152" y="76"/>
                        </a:cubicBezTo>
                        <a:cubicBezTo>
                          <a:pt x="154" y="75"/>
                          <a:pt x="154" y="75"/>
                          <a:pt x="154" y="75"/>
                        </a:cubicBezTo>
                        <a:cubicBezTo>
                          <a:pt x="155" y="75"/>
                          <a:pt x="155" y="75"/>
                          <a:pt x="155" y="75"/>
                        </a:cubicBezTo>
                        <a:cubicBezTo>
                          <a:pt x="155" y="75"/>
                          <a:pt x="155" y="75"/>
                          <a:pt x="155" y="75"/>
                        </a:cubicBezTo>
                        <a:cubicBezTo>
                          <a:pt x="155" y="75"/>
                          <a:pt x="155" y="75"/>
                          <a:pt x="155" y="75"/>
                        </a:cubicBezTo>
                        <a:cubicBezTo>
                          <a:pt x="156" y="75"/>
                          <a:pt x="156" y="75"/>
                          <a:pt x="156" y="75"/>
                        </a:cubicBezTo>
                        <a:cubicBezTo>
                          <a:pt x="157" y="75"/>
                          <a:pt x="157" y="75"/>
                          <a:pt x="157" y="75"/>
                        </a:cubicBezTo>
                        <a:cubicBezTo>
                          <a:pt x="157" y="75"/>
                          <a:pt x="157" y="75"/>
                          <a:pt x="157" y="75"/>
                        </a:cubicBezTo>
                        <a:cubicBezTo>
                          <a:pt x="157" y="75"/>
                          <a:pt x="157" y="75"/>
                          <a:pt x="157" y="75"/>
                        </a:cubicBezTo>
                        <a:cubicBezTo>
                          <a:pt x="158" y="75"/>
                          <a:pt x="158" y="75"/>
                          <a:pt x="158" y="75"/>
                        </a:cubicBezTo>
                        <a:cubicBezTo>
                          <a:pt x="158" y="75"/>
                          <a:pt x="158" y="75"/>
                          <a:pt x="158" y="75"/>
                        </a:cubicBezTo>
                        <a:cubicBezTo>
                          <a:pt x="159" y="75"/>
                          <a:pt x="159" y="75"/>
                          <a:pt x="159" y="75"/>
                        </a:cubicBezTo>
                        <a:cubicBezTo>
                          <a:pt x="159" y="75"/>
                          <a:pt x="159" y="75"/>
                          <a:pt x="159" y="75"/>
                        </a:cubicBezTo>
                        <a:cubicBezTo>
                          <a:pt x="159" y="74"/>
                          <a:pt x="159" y="74"/>
                          <a:pt x="159" y="74"/>
                        </a:cubicBezTo>
                        <a:cubicBezTo>
                          <a:pt x="159" y="73"/>
                          <a:pt x="159" y="73"/>
                          <a:pt x="159" y="73"/>
                        </a:cubicBezTo>
                        <a:cubicBezTo>
                          <a:pt x="160" y="73"/>
                          <a:pt x="160" y="73"/>
                          <a:pt x="160" y="73"/>
                        </a:cubicBezTo>
                        <a:cubicBezTo>
                          <a:pt x="160" y="73"/>
                          <a:pt x="160" y="73"/>
                          <a:pt x="160" y="73"/>
                        </a:cubicBezTo>
                        <a:cubicBezTo>
                          <a:pt x="160" y="73"/>
                          <a:pt x="160" y="73"/>
                          <a:pt x="160" y="73"/>
                        </a:cubicBezTo>
                        <a:cubicBezTo>
                          <a:pt x="160" y="73"/>
                          <a:pt x="160" y="73"/>
                          <a:pt x="160" y="73"/>
                        </a:cubicBezTo>
                        <a:cubicBezTo>
                          <a:pt x="161" y="73"/>
                          <a:pt x="161" y="73"/>
                          <a:pt x="161" y="73"/>
                        </a:cubicBezTo>
                        <a:cubicBezTo>
                          <a:pt x="161" y="73"/>
                          <a:pt x="161" y="73"/>
                          <a:pt x="161" y="73"/>
                        </a:cubicBezTo>
                        <a:cubicBezTo>
                          <a:pt x="162" y="73"/>
                          <a:pt x="162" y="73"/>
                          <a:pt x="162" y="73"/>
                        </a:cubicBezTo>
                        <a:cubicBezTo>
                          <a:pt x="162" y="73"/>
                          <a:pt x="162" y="73"/>
                          <a:pt x="162" y="73"/>
                        </a:cubicBezTo>
                        <a:cubicBezTo>
                          <a:pt x="162" y="73"/>
                          <a:pt x="162" y="73"/>
                          <a:pt x="162" y="73"/>
                        </a:cubicBezTo>
                        <a:cubicBezTo>
                          <a:pt x="162" y="72"/>
                          <a:pt x="162" y="72"/>
                          <a:pt x="162" y="72"/>
                        </a:cubicBezTo>
                        <a:cubicBezTo>
                          <a:pt x="162" y="71"/>
                          <a:pt x="162" y="71"/>
                          <a:pt x="162"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0"/>
                          <a:pt x="161" y="70"/>
                          <a:pt x="161" y="70"/>
                        </a:cubicBezTo>
                        <a:cubicBezTo>
                          <a:pt x="161" y="70"/>
                          <a:pt x="161" y="70"/>
                          <a:pt x="161" y="70"/>
                        </a:cubicBezTo>
                        <a:cubicBezTo>
                          <a:pt x="161" y="70"/>
                          <a:pt x="161" y="70"/>
                          <a:pt x="161" y="70"/>
                        </a:cubicBezTo>
                        <a:cubicBezTo>
                          <a:pt x="159" y="70"/>
                          <a:pt x="159" y="70"/>
                          <a:pt x="159" y="70"/>
                        </a:cubicBezTo>
                        <a:cubicBezTo>
                          <a:pt x="158" y="69"/>
                          <a:pt x="158" y="69"/>
                          <a:pt x="158" y="69"/>
                        </a:cubicBezTo>
                        <a:cubicBezTo>
                          <a:pt x="158" y="69"/>
                          <a:pt x="158" y="69"/>
                          <a:pt x="158" y="69"/>
                        </a:cubicBezTo>
                        <a:cubicBezTo>
                          <a:pt x="158" y="69"/>
                          <a:pt x="158" y="69"/>
                          <a:pt x="158" y="69"/>
                        </a:cubicBezTo>
                        <a:cubicBezTo>
                          <a:pt x="158" y="70"/>
                          <a:pt x="158" y="70"/>
                          <a:pt x="158" y="70"/>
                        </a:cubicBezTo>
                        <a:cubicBezTo>
                          <a:pt x="157" y="69"/>
                          <a:pt x="157" y="69"/>
                          <a:pt x="157" y="69"/>
                        </a:cubicBezTo>
                        <a:cubicBezTo>
                          <a:pt x="157" y="69"/>
                          <a:pt x="157" y="69"/>
                          <a:pt x="157" y="69"/>
                        </a:cubicBezTo>
                        <a:cubicBezTo>
                          <a:pt x="157" y="69"/>
                          <a:pt x="157" y="69"/>
                          <a:pt x="157" y="69"/>
                        </a:cubicBezTo>
                        <a:cubicBezTo>
                          <a:pt x="156" y="69"/>
                          <a:pt x="156" y="69"/>
                          <a:pt x="156" y="69"/>
                        </a:cubicBezTo>
                        <a:cubicBezTo>
                          <a:pt x="155" y="69"/>
                          <a:pt x="155" y="69"/>
                          <a:pt x="155" y="69"/>
                        </a:cubicBezTo>
                        <a:cubicBezTo>
                          <a:pt x="155" y="69"/>
                          <a:pt x="155" y="69"/>
                          <a:pt x="155" y="69"/>
                        </a:cubicBezTo>
                        <a:cubicBezTo>
                          <a:pt x="154" y="70"/>
                          <a:pt x="154" y="70"/>
                          <a:pt x="154" y="70"/>
                        </a:cubicBezTo>
                        <a:moveTo>
                          <a:pt x="310" y="72"/>
                        </a:moveTo>
                        <a:cubicBezTo>
                          <a:pt x="309" y="72"/>
                          <a:pt x="309" y="72"/>
                          <a:pt x="309" y="72"/>
                        </a:cubicBezTo>
                        <a:cubicBezTo>
                          <a:pt x="308" y="72"/>
                          <a:pt x="308" y="72"/>
                          <a:pt x="308" y="72"/>
                        </a:cubicBezTo>
                        <a:cubicBezTo>
                          <a:pt x="308" y="72"/>
                          <a:pt x="308" y="72"/>
                          <a:pt x="308" y="72"/>
                        </a:cubicBezTo>
                        <a:cubicBezTo>
                          <a:pt x="308" y="72"/>
                          <a:pt x="308" y="72"/>
                          <a:pt x="308" y="72"/>
                        </a:cubicBezTo>
                        <a:cubicBezTo>
                          <a:pt x="307" y="72"/>
                          <a:pt x="307" y="72"/>
                          <a:pt x="307" y="72"/>
                        </a:cubicBezTo>
                        <a:cubicBezTo>
                          <a:pt x="307" y="72"/>
                          <a:pt x="307" y="72"/>
                          <a:pt x="307" y="72"/>
                        </a:cubicBezTo>
                        <a:cubicBezTo>
                          <a:pt x="307" y="73"/>
                          <a:pt x="307" y="73"/>
                          <a:pt x="307" y="73"/>
                        </a:cubicBezTo>
                        <a:cubicBezTo>
                          <a:pt x="307" y="73"/>
                          <a:pt x="307" y="73"/>
                          <a:pt x="307" y="73"/>
                        </a:cubicBezTo>
                        <a:cubicBezTo>
                          <a:pt x="307" y="73"/>
                          <a:pt x="307" y="73"/>
                          <a:pt x="308" y="74"/>
                        </a:cubicBezTo>
                        <a:cubicBezTo>
                          <a:pt x="308" y="74"/>
                          <a:pt x="308" y="74"/>
                          <a:pt x="308" y="74"/>
                        </a:cubicBezTo>
                        <a:cubicBezTo>
                          <a:pt x="308" y="74"/>
                          <a:pt x="308" y="74"/>
                          <a:pt x="308" y="74"/>
                        </a:cubicBezTo>
                        <a:cubicBezTo>
                          <a:pt x="309" y="74"/>
                          <a:pt x="309" y="74"/>
                          <a:pt x="309"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2" y="74"/>
                          <a:pt x="312" y="74"/>
                          <a:pt x="312" y="74"/>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2"/>
                          <a:pt x="312" y="72"/>
                          <a:pt x="312" y="72"/>
                        </a:cubicBezTo>
                        <a:cubicBezTo>
                          <a:pt x="312" y="71"/>
                          <a:pt x="312" y="71"/>
                          <a:pt x="312" y="71"/>
                        </a:cubicBezTo>
                        <a:cubicBezTo>
                          <a:pt x="313" y="71"/>
                          <a:pt x="313" y="71"/>
                          <a:pt x="313" y="71"/>
                        </a:cubicBezTo>
                        <a:cubicBezTo>
                          <a:pt x="313" y="71"/>
                          <a:pt x="313" y="71"/>
                          <a:pt x="313" y="71"/>
                        </a:cubicBezTo>
                        <a:cubicBezTo>
                          <a:pt x="313" y="70"/>
                          <a:pt x="313" y="70"/>
                          <a:pt x="313" y="70"/>
                        </a:cubicBezTo>
                        <a:cubicBezTo>
                          <a:pt x="313" y="70"/>
                          <a:pt x="313" y="70"/>
                          <a:pt x="313" y="70"/>
                        </a:cubicBezTo>
                        <a:cubicBezTo>
                          <a:pt x="314" y="69"/>
                          <a:pt x="314" y="69"/>
                          <a:pt x="314" y="69"/>
                        </a:cubicBezTo>
                        <a:cubicBezTo>
                          <a:pt x="313" y="69"/>
                          <a:pt x="313" y="69"/>
                          <a:pt x="313" y="69"/>
                        </a:cubicBezTo>
                        <a:cubicBezTo>
                          <a:pt x="311" y="70"/>
                          <a:pt x="311" y="70"/>
                          <a:pt x="311" y="70"/>
                        </a:cubicBezTo>
                        <a:cubicBezTo>
                          <a:pt x="311" y="70"/>
                          <a:pt x="311" y="70"/>
                          <a:pt x="311" y="70"/>
                        </a:cubicBezTo>
                        <a:cubicBezTo>
                          <a:pt x="311" y="70"/>
                          <a:pt x="311" y="70"/>
                          <a:pt x="311" y="70"/>
                        </a:cubicBezTo>
                        <a:cubicBezTo>
                          <a:pt x="310" y="71"/>
                          <a:pt x="310" y="71"/>
                          <a:pt x="310" y="71"/>
                        </a:cubicBezTo>
                        <a:cubicBezTo>
                          <a:pt x="310" y="71"/>
                          <a:pt x="310" y="71"/>
                          <a:pt x="310" y="71"/>
                        </a:cubicBezTo>
                        <a:cubicBezTo>
                          <a:pt x="310" y="71"/>
                          <a:pt x="310" y="71"/>
                          <a:pt x="310" y="71"/>
                        </a:cubicBezTo>
                        <a:cubicBezTo>
                          <a:pt x="310" y="72"/>
                          <a:pt x="310" y="72"/>
                          <a:pt x="310" y="72"/>
                        </a:cubicBezTo>
                        <a:moveTo>
                          <a:pt x="191" y="85"/>
                        </a:moveTo>
                        <a:cubicBezTo>
                          <a:pt x="191" y="85"/>
                          <a:pt x="191" y="85"/>
                          <a:pt x="191" y="85"/>
                        </a:cubicBezTo>
                        <a:cubicBezTo>
                          <a:pt x="192" y="86"/>
                          <a:pt x="192" y="86"/>
                          <a:pt x="192" y="86"/>
                        </a:cubicBezTo>
                        <a:cubicBezTo>
                          <a:pt x="192" y="86"/>
                          <a:pt x="192" y="86"/>
                          <a:pt x="192" y="86"/>
                        </a:cubicBezTo>
                        <a:cubicBezTo>
                          <a:pt x="192" y="85"/>
                          <a:pt x="192" y="85"/>
                          <a:pt x="192" y="85"/>
                        </a:cubicBezTo>
                        <a:cubicBezTo>
                          <a:pt x="193" y="85"/>
                          <a:pt x="193" y="85"/>
                          <a:pt x="193" y="85"/>
                        </a:cubicBezTo>
                        <a:cubicBezTo>
                          <a:pt x="193" y="85"/>
                          <a:pt x="193" y="85"/>
                          <a:pt x="193" y="85"/>
                        </a:cubicBezTo>
                        <a:cubicBezTo>
                          <a:pt x="193" y="85"/>
                          <a:pt x="193" y="85"/>
                          <a:pt x="193" y="85"/>
                        </a:cubicBezTo>
                        <a:cubicBezTo>
                          <a:pt x="194" y="84"/>
                          <a:pt x="194" y="84"/>
                          <a:pt x="194" y="84"/>
                        </a:cubicBezTo>
                        <a:cubicBezTo>
                          <a:pt x="194" y="84"/>
                          <a:pt x="194" y="84"/>
                          <a:pt x="194" y="84"/>
                        </a:cubicBezTo>
                        <a:cubicBezTo>
                          <a:pt x="194" y="84"/>
                          <a:pt x="194" y="84"/>
                          <a:pt x="194" y="84"/>
                        </a:cubicBezTo>
                        <a:cubicBezTo>
                          <a:pt x="194" y="83"/>
                          <a:pt x="194" y="83"/>
                          <a:pt x="194" y="83"/>
                        </a:cubicBezTo>
                        <a:cubicBezTo>
                          <a:pt x="194" y="83"/>
                          <a:pt x="194" y="83"/>
                          <a:pt x="194" y="83"/>
                        </a:cubicBezTo>
                        <a:cubicBezTo>
                          <a:pt x="194" y="83"/>
                          <a:pt x="194" y="83"/>
                          <a:pt x="194" y="83"/>
                        </a:cubicBezTo>
                        <a:cubicBezTo>
                          <a:pt x="193" y="83"/>
                          <a:pt x="193" y="83"/>
                          <a:pt x="193" y="83"/>
                        </a:cubicBezTo>
                        <a:cubicBezTo>
                          <a:pt x="193" y="83"/>
                          <a:pt x="193" y="83"/>
                          <a:pt x="193" y="83"/>
                        </a:cubicBezTo>
                        <a:cubicBezTo>
                          <a:pt x="193" y="83"/>
                          <a:pt x="193" y="83"/>
                          <a:pt x="193" y="83"/>
                        </a:cubicBezTo>
                        <a:cubicBezTo>
                          <a:pt x="192" y="83"/>
                          <a:pt x="192" y="83"/>
                          <a:pt x="192" y="83"/>
                        </a:cubicBezTo>
                        <a:cubicBezTo>
                          <a:pt x="191" y="83"/>
                          <a:pt x="191" y="83"/>
                          <a:pt x="191" y="83"/>
                        </a:cubicBezTo>
                        <a:cubicBezTo>
                          <a:pt x="190" y="84"/>
                          <a:pt x="190" y="84"/>
                          <a:pt x="190" y="84"/>
                        </a:cubicBezTo>
                        <a:cubicBezTo>
                          <a:pt x="191" y="84"/>
                          <a:pt x="191" y="84"/>
                          <a:pt x="191" y="84"/>
                        </a:cubicBezTo>
                        <a:cubicBezTo>
                          <a:pt x="191" y="85"/>
                          <a:pt x="191" y="85"/>
                          <a:pt x="191" y="85"/>
                        </a:cubicBezTo>
                        <a:moveTo>
                          <a:pt x="187" y="87"/>
                        </a:moveTo>
                        <a:cubicBezTo>
                          <a:pt x="187" y="87"/>
                          <a:pt x="187" y="87"/>
                          <a:pt x="187" y="87"/>
                        </a:cubicBezTo>
                        <a:cubicBezTo>
                          <a:pt x="187" y="87"/>
                          <a:pt x="187" y="87"/>
                          <a:pt x="187" y="87"/>
                        </a:cubicBezTo>
                        <a:cubicBezTo>
                          <a:pt x="187" y="87"/>
                          <a:pt x="187" y="87"/>
                          <a:pt x="187" y="87"/>
                        </a:cubicBezTo>
                        <a:cubicBezTo>
                          <a:pt x="186" y="86"/>
                          <a:pt x="186" y="86"/>
                          <a:pt x="186" y="86"/>
                        </a:cubicBezTo>
                        <a:cubicBezTo>
                          <a:pt x="186" y="86"/>
                          <a:pt x="186" y="86"/>
                          <a:pt x="186" y="86"/>
                        </a:cubicBezTo>
                        <a:cubicBezTo>
                          <a:pt x="185" y="86"/>
                          <a:pt x="185" y="86"/>
                          <a:pt x="185" y="86"/>
                        </a:cubicBezTo>
                        <a:cubicBezTo>
                          <a:pt x="185" y="86"/>
                          <a:pt x="185" y="86"/>
                          <a:pt x="185" y="86"/>
                        </a:cubicBezTo>
                        <a:cubicBezTo>
                          <a:pt x="185" y="86"/>
                          <a:pt x="185" y="86"/>
                          <a:pt x="185" y="86"/>
                        </a:cubicBezTo>
                        <a:cubicBezTo>
                          <a:pt x="185" y="87"/>
                          <a:pt x="185" y="87"/>
                          <a:pt x="185" y="87"/>
                        </a:cubicBezTo>
                        <a:cubicBezTo>
                          <a:pt x="184" y="87"/>
                          <a:pt x="184" y="87"/>
                          <a:pt x="184" y="87"/>
                        </a:cubicBezTo>
                        <a:cubicBezTo>
                          <a:pt x="184" y="87"/>
                          <a:pt x="184" y="87"/>
                          <a:pt x="184" y="87"/>
                        </a:cubicBezTo>
                        <a:cubicBezTo>
                          <a:pt x="184" y="87"/>
                          <a:pt x="184" y="87"/>
                          <a:pt x="184" y="87"/>
                        </a:cubicBezTo>
                        <a:cubicBezTo>
                          <a:pt x="183" y="87"/>
                          <a:pt x="183" y="87"/>
                          <a:pt x="183" y="87"/>
                        </a:cubicBezTo>
                        <a:cubicBezTo>
                          <a:pt x="183" y="87"/>
                          <a:pt x="183" y="87"/>
                          <a:pt x="183" y="87"/>
                        </a:cubicBezTo>
                        <a:cubicBezTo>
                          <a:pt x="182" y="87"/>
                          <a:pt x="182" y="87"/>
                          <a:pt x="182" y="87"/>
                        </a:cubicBezTo>
                        <a:cubicBezTo>
                          <a:pt x="182" y="88"/>
                          <a:pt x="182" y="88"/>
                          <a:pt x="182" y="88"/>
                        </a:cubicBezTo>
                        <a:cubicBezTo>
                          <a:pt x="183" y="89"/>
                          <a:pt x="183" y="89"/>
                          <a:pt x="183" y="89"/>
                        </a:cubicBezTo>
                        <a:cubicBezTo>
                          <a:pt x="183" y="89"/>
                          <a:pt x="183" y="89"/>
                          <a:pt x="183" y="89"/>
                        </a:cubicBezTo>
                        <a:cubicBezTo>
                          <a:pt x="183" y="89"/>
                          <a:pt x="183" y="89"/>
                          <a:pt x="183" y="89"/>
                        </a:cubicBezTo>
                        <a:cubicBezTo>
                          <a:pt x="183" y="89"/>
                          <a:pt x="183" y="89"/>
                          <a:pt x="183" y="89"/>
                        </a:cubicBezTo>
                        <a:cubicBezTo>
                          <a:pt x="184" y="89"/>
                          <a:pt x="184" y="89"/>
                          <a:pt x="184" y="89"/>
                        </a:cubicBezTo>
                        <a:cubicBezTo>
                          <a:pt x="184" y="90"/>
                          <a:pt x="184" y="90"/>
                          <a:pt x="184" y="90"/>
                        </a:cubicBezTo>
                        <a:cubicBezTo>
                          <a:pt x="184" y="89"/>
                          <a:pt x="184" y="89"/>
                          <a:pt x="184" y="89"/>
                        </a:cubicBezTo>
                        <a:cubicBezTo>
                          <a:pt x="185" y="89"/>
                          <a:pt x="185" y="89"/>
                          <a:pt x="185" y="89"/>
                        </a:cubicBezTo>
                        <a:cubicBezTo>
                          <a:pt x="185" y="89"/>
                          <a:pt x="185" y="89"/>
                          <a:pt x="185" y="89"/>
                        </a:cubicBezTo>
                        <a:cubicBezTo>
                          <a:pt x="185" y="90"/>
                          <a:pt x="185" y="90"/>
                          <a:pt x="185" y="90"/>
                        </a:cubicBezTo>
                        <a:cubicBezTo>
                          <a:pt x="185" y="91"/>
                          <a:pt x="185" y="91"/>
                          <a:pt x="185" y="91"/>
                        </a:cubicBezTo>
                        <a:cubicBezTo>
                          <a:pt x="185" y="91"/>
                          <a:pt x="185" y="91"/>
                          <a:pt x="185" y="91"/>
                        </a:cubicBezTo>
                        <a:cubicBezTo>
                          <a:pt x="185" y="92"/>
                          <a:pt x="185" y="92"/>
                          <a:pt x="185" y="92"/>
                        </a:cubicBezTo>
                        <a:cubicBezTo>
                          <a:pt x="186" y="92"/>
                          <a:pt x="186" y="92"/>
                          <a:pt x="186" y="92"/>
                        </a:cubicBezTo>
                        <a:cubicBezTo>
                          <a:pt x="186" y="92"/>
                          <a:pt x="186" y="92"/>
                          <a:pt x="186" y="92"/>
                        </a:cubicBezTo>
                        <a:cubicBezTo>
                          <a:pt x="186" y="92"/>
                          <a:pt x="186" y="92"/>
                          <a:pt x="186" y="92"/>
                        </a:cubicBezTo>
                        <a:cubicBezTo>
                          <a:pt x="186" y="91"/>
                          <a:pt x="186" y="91"/>
                          <a:pt x="186" y="91"/>
                        </a:cubicBezTo>
                        <a:cubicBezTo>
                          <a:pt x="187" y="91"/>
                          <a:pt x="187" y="91"/>
                          <a:pt x="187" y="91"/>
                        </a:cubicBezTo>
                        <a:cubicBezTo>
                          <a:pt x="188" y="91"/>
                          <a:pt x="188" y="91"/>
                          <a:pt x="188" y="91"/>
                        </a:cubicBezTo>
                        <a:cubicBezTo>
                          <a:pt x="188" y="91"/>
                          <a:pt x="188" y="91"/>
                          <a:pt x="188" y="91"/>
                        </a:cubicBezTo>
                        <a:cubicBezTo>
                          <a:pt x="188" y="91"/>
                          <a:pt x="188" y="91"/>
                          <a:pt x="188" y="91"/>
                        </a:cubicBezTo>
                        <a:cubicBezTo>
                          <a:pt x="188" y="91"/>
                          <a:pt x="188" y="91"/>
                          <a:pt x="188" y="91"/>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90" y="88"/>
                          <a:pt x="190" y="88"/>
                          <a:pt x="190" y="88"/>
                        </a:cubicBezTo>
                        <a:cubicBezTo>
                          <a:pt x="190" y="87"/>
                          <a:pt x="190" y="87"/>
                          <a:pt x="190" y="87"/>
                        </a:cubicBezTo>
                        <a:cubicBezTo>
                          <a:pt x="190" y="87"/>
                          <a:pt x="190" y="87"/>
                          <a:pt x="190" y="87"/>
                        </a:cubicBezTo>
                        <a:cubicBezTo>
                          <a:pt x="190" y="86"/>
                          <a:pt x="190" y="86"/>
                          <a:pt x="190" y="86"/>
                        </a:cubicBezTo>
                        <a:cubicBezTo>
                          <a:pt x="190" y="86"/>
                          <a:pt x="190" y="86"/>
                          <a:pt x="190" y="86"/>
                        </a:cubicBezTo>
                        <a:cubicBezTo>
                          <a:pt x="190" y="86"/>
                          <a:pt x="190" y="86"/>
                          <a:pt x="190" y="86"/>
                        </a:cubicBezTo>
                        <a:cubicBezTo>
                          <a:pt x="190" y="86"/>
                          <a:pt x="190" y="86"/>
                          <a:pt x="190" y="86"/>
                        </a:cubicBezTo>
                        <a:cubicBezTo>
                          <a:pt x="189" y="85"/>
                          <a:pt x="189" y="85"/>
                          <a:pt x="189" y="85"/>
                        </a:cubicBezTo>
                        <a:cubicBezTo>
                          <a:pt x="189" y="85"/>
                          <a:pt x="189" y="85"/>
                          <a:pt x="189" y="85"/>
                        </a:cubicBezTo>
                        <a:cubicBezTo>
                          <a:pt x="189" y="85"/>
                          <a:pt x="189" y="85"/>
                          <a:pt x="189" y="85"/>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7" y="83"/>
                          <a:pt x="187" y="83"/>
                          <a:pt x="187" y="83"/>
                        </a:cubicBezTo>
                        <a:cubicBezTo>
                          <a:pt x="187" y="84"/>
                          <a:pt x="187" y="84"/>
                          <a:pt x="187" y="84"/>
                        </a:cubicBezTo>
                        <a:cubicBezTo>
                          <a:pt x="186" y="85"/>
                          <a:pt x="186" y="85"/>
                          <a:pt x="186" y="85"/>
                        </a:cubicBezTo>
                        <a:cubicBezTo>
                          <a:pt x="186" y="86"/>
                          <a:pt x="186" y="86"/>
                          <a:pt x="186" y="86"/>
                        </a:cubicBezTo>
                        <a:cubicBezTo>
                          <a:pt x="186" y="86"/>
                          <a:pt x="186" y="86"/>
                          <a:pt x="186" y="86"/>
                        </a:cubicBezTo>
                        <a:cubicBezTo>
                          <a:pt x="187" y="87"/>
                          <a:pt x="187" y="87"/>
                          <a:pt x="187" y="87"/>
                        </a:cubicBezTo>
                        <a:moveTo>
                          <a:pt x="269" y="92"/>
                        </a:moveTo>
                        <a:cubicBezTo>
                          <a:pt x="269" y="92"/>
                          <a:pt x="269" y="92"/>
                          <a:pt x="269" y="92"/>
                        </a:cubicBezTo>
                        <a:cubicBezTo>
                          <a:pt x="270" y="92"/>
                          <a:pt x="270" y="92"/>
                          <a:pt x="270" y="92"/>
                        </a:cubicBezTo>
                        <a:cubicBezTo>
                          <a:pt x="271" y="92"/>
                          <a:pt x="271" y="92"/>
                          <a:pt x="271" y="92"/>
                        </a:cubicBezTo>
                        <a:cubicBezTo>
                          <a:pt x="271" y="92"/>
                          <a:pt x="271" y="92"/>
                          <a:pt x="271" y="92"/>
                        </a:cubicBezTo>
                        <a:cubicBezTo>
                          <a:pt x="271" y="90"/>
                          <a:pt x="271" y="90"/>
                          <a:pt x="271" y="90"/>
                        </a:cubicBezTo>
                        <a:cubicBezTo>
                          <a:pt x="272" y="90"/>
                          <a:pt x="272" y="90"/>
                          <a:pt x="272" y="90"/>
                        </a:cubicBezTo>
                        <a:cubicBezTo>
                          <a:pt x="272" y="90"/>
                          <a:pt x="272" y="90"/>
                          <a:pt x="272" y="90"/>
                        </a:cubicBezTo>
                        <a:cubicBezTo>
                          <a:pt x="272" y="90"/>
                          <a:pt x="272" y="90"/>
                          <a:pt x="272" y="90"/>
                        </a:cubicBezTo>
                        <a:cubicBezTo>
                          <a:pt x="273" y="89"/>
                          <a:pt x="273" y="89"/>
                          <a:pt x="273" y="89"/>
                        </a:cubicBezTo>
                        <a:cubicBezTo>
                          <a:pt x="273" y="88"/>
                          <a:pt x="273" y="88"/>
                          <a:pt x="273" y="88"/>
                        </a:cubicBezTo>
                        <a:cubicBezTo>
                          <a:pt x="272" y="88"/>
                          <a:pt x="272" y="88"/>
                          <a:pt x="272" y="88"/>
                        </a:cubicBezTo>
                        <a:cubicBezTo>
                          <a:pt x="271" y="88"/>
                          <a:pt x="271" y="88"/>
                          <a:pt x="271" y="88"/>
                        </a:cubicBezTo>
                        <a:cubicBezTo>
                          <a:pt x="271" y="88"/>
                          <a:pt x="271" y="88"/>
                          <a:pt x="271" y="88"/>
                        </a:cubicBezTo>
                        <a:cubicBezTo>
                          <a:pt x="271" y="88"/>
                          <a:pt x="271" y="88"/>
                          <a:pt x="271" y="88"/>
                        </a:cubicBezTo>
                        <a:cubicBezTo>
                          <a:pt x="272" y="86"/>
                          <a:pt x="272" y="86"/>
                          <a:pt x="272" y="86"/>
                        </a:cubicBezTo>
                        <a:cubicBezTo>
                          <a:pt x="271" y="87"/>
                          <a:pt x="271" y="87"/>
                          <a:pt x="271" y="87"/>
                        </a:cubicBezTo>
                        <a:cubicBezTo>
                          <a:pt x="269" y="89"/>
                          <a:pt x="269" y="89"/>
                          <a:pt x="269" y="89"/>
                        </a:cubicBezTo>
                        <a:cubicBezTo>
                          <a:pt x="269" y="89"/>
                          <a:pt x="269" y="89"/>
                          <a:pt x="269" y="89"/>
                        </a:cubicBezTo>
                        <a:cubicBezTo>
                          <a:pt x="269" y="89"/>
                          <a:pt x="269" y="89"/>
                          <a:pt x="269" y="89"/>
                        </a:cubicBezTo>
                        <a:cubicBezTo>
                          <a:pt x="268" y="91"/>
                          <a:pt x="268" y="91"/>
                          <a:pt x="268" y="91"/>
                        </a:cubicBezTo>
                        <a:cubicBezTo>
                          <a:pt x="268" y="91"/>
                          <a:pt x="268" y="91"/>
                          <a:pt x="268" y="91"/>
                        </a:cubicBezTo>
                        <a:cubicBezTo>
                          <a:pt x="268" y="92"/>
                          <a:pt x="268" y="92"/>
                          <a:pt x="268" y="92"/>
                        </a:cubicBezTo>
                        <a:cubicBezTo>
                          <a:pt x="269" y="92"/>
                          <a:pt x="269" y="92"/>
                          <a:pt x="269" y="92"/>
                        </a:cubicBezTo>
                        <a:moveTo>
                          <a:pt x="194" y="95"/>
                        </a:moveTo>
                        <a:cubicBezTo>
                          <a:pt x="194" y="95"/>
                          <a:pt x="194" y="95"/>
                          <a:pt x="194" y="95"/>
                        </a:cubicBezTo>
                        <a:cubicBezTo>
                          <a:pt x="194" y="95"/>
                          <a:pt x="194" y="95"/>
                          <a:pt x="194" y="95"/>
                        </a:cubicBezTo>
                        <a:cubicBezTo>
                          <a:pt x="193" y="94"/>
                          <a:pt x="193" y="94"/>
                          <a:pt x="193" y="94"/>
                        </a:cubicBezTo>
                        <a:cubicBezTo>
                          <a:pt x="193" y="94"/>
                          <a:pt x="193" y="94"/>
                          <a:pt x="193" y="94"/>
                        </a:cubicBezTo>
                        <a:cubicBezTo>
                          <a:pt x="193" y="95"/>
                          <a:pt x="193" y="95"/>
                          <a:pt x="193" y="95"/>
                        </a:cubicBezTo>
                        <a:cubicBezTo>
                          <a:pt x="193" y="95"/>
                          <a:pt x="193" y="95"/>
                          <a:pt x="193" y="95"/>
                        </a:cubicBezTo>
                        <a:cubicBezTo>
                          <a:pt x="192" y="95"/>
                          <a:pt x="192" y="95"/>
                          <a:pt x="192" y="95"/>
                        </a:cubicBezTo>
                        <a:cubicBezTo>
                          <a:pt x="191" y="96"/>
                          <a:pt x="191" y="96"/>
                          <a:pt x="191" y="96"/>
                        </a:cubicBezTo>
                        <a:cubicBezTo>
                          <a:pt x="192" y="96"/>
                          <a:pt x="192" y="96"/>
                          <a:pt x="192" y="96"/>
                        </a:cubicBezTo>
                        <a:cubicBezTo>
                          <a:pt x="193" y="97"/>
                          <a:pt x="193" y="97"/>
                          <a:pt x="193" y="97"/>
                        </a:cubicBezTo>
                        <a:cubicBezTo>
                          <a:pt x="193" y="97"/>
                          <a:pt x="193" y="97"/>
                          <a:pt x="193" y="97"/>
                        </a:cubicBezTo>
                        <a:cubicBezTo>
                          <a:pt x="193" y="97"/>
                          <a:pt x="193" y="97"/>
                          <a:pt x="193" y="97"/>
                        </a:cubicBezTo>
                        <a:cubicBezTo>
                          <a:pt x="194" y="97"/>
                          <a:pt x="194" y="97"/>
                          <a:pt x="194" y="97"/>
                        </a:cubicBezTo>
                        <a:cubicBezTo>
                          <a:pt x="194" y="97"/>
                          <a:pt x="194" y="97"/>
                          <a:pt x="194" y="97"/>
                        </a:cubicBezTo>
                        <a:cubicBezTo>
                          <a:pt x="194" y="98"/>
                          <a:pt x="194" y="98"/>
                          <a:pt x="194" y="98"/>
                        </a:cubicBezTo>
                        <a:cubicBezTo>
                          <a:pt x="194" y="98"/>
                          <a:pt x="194" y="98"/>
                          <a:pt x="194" y="98"/>
                        </a:cubicBezTo>
                        <a:cubicBezTo>
                          <a:pt x="193" y="99"/>
                          <a:pt x="193" y="99"/>
                          <a:pt x="193" y="99"/>
                        </a:cubicBezTo>
                        <a:cubicBezTo>
                          <a:pt x="194" y="99"/>
                          <a:pt x="194" y="99"/>
                          <a:pt x="194" y="99"/>
                        </a:cubicBezTo>
                        <a:cubicBezTo>
                          <a:pt x="195" y="99"/>
                          <a:pt x="195" y="99"/>
                          <a:pt x="195" y="99"/>
                        </a:cubicBezTo>
                        <a:cubicBezTo>
                          <a:pt x="195" y="100"/>
                          <a:pt x="195" y="100"/>
                          <a:pt x="195" y="100"/>
                        </a:cubicBezTo>
                        <a:cubicBezTo>
                          <a:pt x="195" y="100"/>
                          <a:pt x="195" y="100"/>
                          <a:pt x="195" y="100"/>
                        </a:cubicBezTo>
                        <a:cubicBezTo>
                          <a:pt x="195" y="100"/>
                          <a:pt x="195" y="100"/>
                          <a:pt x="195" y="100"/>
                        </a:cubicBezTo>
                        <a:cubicBezTo>
                          <a:pt x="196" y="101"/>
                          <a:pt x="196" y="101"/>
                          <a:pt x="196" y="101"/>
                        </a:cubicBezTo>
                        <a:cubicBezTo>
                          <a:pt x="196" y="101"/>
                          <a:pt x="196" y="101"/>
                          <a:pt x="196" y="101"/>
                        </a:cubicBezTo>
                        <a:cubicBezTo>
                          <a:pt x="195" y="101"/>
                          <a:pt x="195" y="101"/>
                          <a:pt x="195" y="101"/>
                        </a:cubicBezTo>
                        <a:cubicBezTo>
                          <a:pt x="195" y="101"/>
                          <a:pt x="195" y="101"/>
                          <a:pt x="195" y="101"/>
                        </a:cubicBezTo>
                        <a:cubicBezTo>
                          <a:pt x="195" y="102"/>
                          <a:pt x="195" y="102"/>
                          <a:pt x="195" y="102"/>
                        </a:cubicBezTo>
                        <a:cubicBezTo>
                          <a:pt x="195" y="102"/>
                          <a:pt x="195" y="102"/>
                          <a:pt x="195" y="102"/>
                        </a:cubicBezTo>
                        <a:cubicBezTo>
                          <a:pt x="195" y="102"/>
                          <a:pt x="195" y="102"/>
                          <a:pt x="195" y="102"/>
                        </a:cubicBezTo>
                        <a:cubicBezTo>
                          <a:pt x="194" y="102"/>
                          <a:pt x="194" y="102"/>
                          <a:pt x="194" y="102"/>
                        </a:cubicBezTo>
                        <a:cubicBezTo>
                          <a:pt x="194" y="102"/>
                          <a:pt x="194" y="102"/>
                          <a:pt x="194" y="102"/>
                        </a:cubicBezTo>
                        <a:cubicBezTo>
                          <a:pt x="194" y="103"/>
                          <a:pt x="194" y="103"/>
                          <a:pt x="194" y="103"/>
                        </a:cubicBezTo>
                        <a:cubicBezTo>
                          <a:pt x="194" y="103"/>
                          <a:pt x="194" y="103"/>
                          <a:pt x="194" y="103"/>
                        </a:cubicBezTo>
                        <a:cubicBezTo>
                          <a:pt x="194" y="103"/>
                          <a:pt x="194" y="103"/>
                          <a:pt x="194" y="103"/>
                        </a:cubicBezTo>
                        <a:cubicBezTo>
                          <a:pt x="195" y="103"/>
                          <a:pt x="195" y="103"/>
                          <a:pt x="195" y="103"/>
                        </a:cubicBezTo>
                        <a:cubicBezTo>
                          <a:pt x="195" y="105"/>
                          <a:pt x="195" y="105"/>
                          <a:pt x="195" y="105"/>
                        </a:cubicBezTo>
                        <a:cubicBezTo>
                          <a:pt x="194" y="105"/>
                          <a:pt x="194" y="105"/>
                          <a:pt x="194" y="105"/>
                        </a:cubicBezTo>
                        <a:cubicBezTo>
                          <a:pt x="194" y="105"/>
                          <a:pt x="194" y="105"/>
                          <a:pt x="194" y="105"/>
                        </a:cubicBezTo>
                        <a:cubicBezTo>
                          <a:pt x="194" y="106"/>
                          <a:pt x="194" y="106"/>
                          <a:pt x="194" y="106"/>
                        </a:cubicBezTo>
                        <a:cubicBezTo>
                          <a:pt x="195" y="107"/>
                          <a:pt x="195" y="107"/>
                          <a:pt x="195" y="107"/>
                        </a:cubicBezTo>
                        <a:cubicBezTo>
                          <a:pt x="195" y="107"/>
                          <a:pt x="195" y="107"/>
                          <a:pt x="195" y="107"/>
                        </a:cubicBezTo>
                        <a:cubicBezTo>
                          <a:pt x="196" y="107"/>
                          <a:pt x="196" y="107"/>
                          <a:pt x="196" y="107"/>
                        </a:cubicBezTo>
                        <a:cubicBezTo>
                          <a:pt x="196" y="107"/>
                          <a:pt x="196" y="107"/>
                          <a:pt x="196" y="107"/>
                        </a:cubicBezTo>
                        <a:cubicBezTo>
                          <a:pt x="196" y="106"/>
                          <a:pt x="196" y="106"/>
                          <a:pt x="196" y="106"/>
                        </a:cubicBezTo>
                        <a:cubicBezTo>
                          <a:pt x="196" y="106"/>
                          <a:pt x="196" y="106"/>
                          <a:pt x="196" y="106"/>
                        </a:cubicBezTo>
                        <a:cubicBezTo>
                          <a:pt x="196" y="105"/>
                          <a:pt x="196" y="105"/>
                          <a:pt x="196" y="105"/>
                        </a:cubicBezTo>
                        <a:cubicBezTo>
                          <a:pt x="197" y="105"/>
                          <a:pt x="197" y="105"/>
                          <a:pt x="197" y="105"/>
                        </a:cubicBezTo>
                        <a:cubicBezTo>
                          <a:pt x="197" y="105"/>
                          <a:pt x="197" y="105"/>
                          <a:pt x="197" y="105"/>
                        </a:cubicBezTo>
                        <a:cubicBezTo>
                          <a:pt x="197" y="106"/>
                          <a:pt x="197" y="106"/>
                          <a:pt x="197" y="106"/>
                        </a:cubicBezTo>
                        <a:cubicBezTo>
                          <a:pt x="197" y="106"/>
                          <a:pt x="197" y="106"/>
                          <a:pt x="197" y="106"/>
                        </a:cubicBezTo>
                        <a:cubicBezTo>
                          <a:pt x="197" y="106"/>
                          <a:pt x="197" y="106"/>
                          <a:pt x="197" y="106"/>
                        </a:cubicBezTo>
                        <a:cubicBezTo>
                          <a:pt x="197" y="106"/>
                          <a:pt x="197" y="106"/>
                          <a:pt x="197" y="106"/>
                        </a:cubicBezTo>
                        <a:cubicBezTo>
                          <a:pt x="197" y="107"/>
                          <a:pt x="197" y="107"/>
                          <a:pt x="197" y="107"/>
                        </a:cubicBezTo>
                        <a:cubicBezTo>
                          <a:pt x="197" y="108"/>
                          <a:pt x="197" y="108"/>
                          <a:pt x="197" y="108"/>
                        </a:cubicBezTo>
                        <a:cubicBezTo>
                          <a:pt x="197" y="108"/>
                          <a:pt x="197" y="108"/>
                          <a:pt x="197" y="108"/>
                        </a:cubicBezTo>
                        <a:cubicBezTo>
                          <a:pt x="197" y="108"/>
                          <a:pt x="197" y="108"/>
                          <a:pt x="197" y="108"/>
                        </a:cubicBezTo>
                        <a:cubicBezTo>
                          <a:pt x="197" y="109"/>
                          <a:pt x="197" y="109"/>
                          <a:pt x="197" y="109"/>
                        </a:cubicBezTo>
                        <a:cubicBezTo>
                          <a:pt x="196" y="109"/>
                          <a:pt x="196" y="109"/>
                          <a:pt x="196" y="109"/>
                        </a:cubicBezTo>
                        <a:cubicBezTo>
                          <a:pt x="197" y="109"/>
                          <a:pt x="197" y="109"/>
                          <a:pt x="197" y="109"/>
                        </a:cubicBezTo>
                        <a:cubicBezTo>
                          <a:pt x="198" y="109"/>
                          <a:pt x="198" y="109"/>
                          <a:pt x="198" y="109"/>
                        </a:cubicBezTo>
                        <a:cubicBezTo>
                          <a:pt x="198" y="109"/>
                          <a:pt x="198" y="109"/>
                          <a:pt x="198" y="109"/>
                        </a:cubicBezTo>
                        <a:cubicBezTo>
                          <a:pt x="198" y="109"/>
                          <a:pt x="198" y="109"/>
                          <a:pt x="198" y="109"/>
                        </a:cubicBezTo>
                        <a:cubicBezTo>
                          <a:pt x="199" y="109"/>
                          <a:pt x="199" y="109"/>
                          <a:pt x="199" y="109"/>
                        </a:cubicBezTo>
                        <a:cubicBezTo>
                          <a:pt x="199" y="108"/>
                          <a:pt x="199" y="108"/>
                          <a:pt x="199" y="108"/>
                        </a:cubicBezTo>
                        <a:cubicBezTo>
                          <a:pt x="199" y="108"/>
                          <a:pt x="199" y="108"/>
                          <a:pt x="199" y="108"/>
                        </a:cubicBezTo>
                        <a:cubicBezTo>
                          <a:pt x="199" y="108"/>
                          <a:pt x="199" y="108"/>
                          <a:pt x="199" y="108"/>
                        </a:cubicBezTo>
                        <a:cubicBezTo>
                          <a:pt x="200" y="108"/>
                          <a:pt x="200" y="108"/>
                          <a:pt x="200" y="108"/>
                        </a:cubicBezTo>
                        <a:cubicBezTo>
                          <a:pt x="200" y="108"/>
                          <a:pt x="200" y="108"/>
                          <a:pt x="200" y="108"/>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6"/>
                          <a:pt x="200" y="106"/>
                          <a:pt x="200" y="106"/>
                        </a:cubicBezTo>
                        <a:cubicBezTo>
                          <a:pt x="200" y="105"/>
                          <a:pt x="200" y="105"/>
                          <a:pt x="200" y="105"/>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4"/>
                          <a:pt x="199" y="104"/>
                          <a:pt x="199" y="104"/>
                        </a:cubicBezTo>
                        <a:cubicBezTo>
                          <a:pt x="199" y="104"/>
                          <a:pt x="199" y="104"/>
                          <a:pt x="199" y="104"/>
                        </a:cubicBezTo>
                        <a:cubicBezTo>
                          <a:pt x="198" y="104"/>
                          <a:pt x="198" y="104"/>
                          <a:pt x="198" y="104"/>
                        </a:cubicBezTo>
                        <a:cubicBezTo>
                          <a:pt x="198" y="104"/>
                          <a:pt x="198" y="104"/>
                          <a:pt x="198" y="104"/>
                        </a:cubicBezTo>
                        <a:cubicBezTo>
                          <a:pt x="198" y="103"/>
                          <a:pt x="198" y="103"/>
                          <a:pt x="198" y="103"/>
                        </a:cubicBezTo>
                        <a:cubicBezTo>
                          <a:pt x="198" y="102"/>
                          <a:pt x="198" y="102"/>
                          <a:pt x="198" y="102"/>
                        </a:cubicBezTo>
                        <a:cubicBezTo>
                          <a:pt x="199" y="102"/>
                          <a:pt x="199" y="102"/>
                          <a:pt x="199" y="102"/>
                        </a:cubicBezTo>
                        <a:cubicBezTo>
                          <a:pt x="198" y="102"/>
                          <a:pt x="198" y="102"/>
                          <a:pt x="198" y="102"/>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8" y="100"/>
                          <a:pt x="198" y="100"/>
                          <a:pt x="198" y="100"/>
                        </a:cubicBezTo>
                        <a:cubicBezTo>
                          <a:pt x="198" y="100"/>
                          <a:pt x="198" y="100"/>
                          <a:pt x="198" y="100"/>
                        </a:cubicBezTo>
                        <a:cubicBezTo>
                          <a:pt x="198" y="99"/>
                          <a:pt x="198" y="99"/>
                          <a:pt x="198" y="99"/>
                        </a:cubicBezTo>
                        <a:cubicBezTo>
                          <a:pt x="198" y="99"/>
                          <a:pt x="198" y="99"/>
                          <a:pt x="198" y="99"/>
                        </a:cubicBezTo>
                        <a:cubicBezTo>
                          <a:pt x="197" y="99"/>
                          <a:pt x="197" y="99"/>
                          <a:pt x="197" y="99"/>
                        </a:cubicBezTo>
                        <a:cubicBezTo>
                          <a:pt x="197" y="98"/>
                          <a:pt x="197" y="98"/>
                          <a:pt x="197" y="98"/>
                        </a:cubicBezTo>
                        <a:cubicBezTo>
                          <a:pt x="197" y="98"/>
                          <a:pt x="197" y="98"/>
                          <a:pt x="197" y="98"/>
                        </a:cubicBezTo>
                        <a:cubicBezTo>
                          <a:pt x="197" y="97"/>
                          <a:pt x="197" y="97"/>
                          <a:pt x="197" y="97"/>
                        </a:cubicBezTo>
                        <a:cubicBezTo>
                          <a:pt x="198" y="96"/>
                          <a:pt x="198" y="96"/>
                          <a:pt x="198" y="96"/>
                        </a:cubicBezTo>
                        <a:cubicBezTo>
                          <a:pt x="197" y="97"/>
                          <a:pt x="197" y="97"/>
                          <a:pt x="197" y="97"/>
                        </a:cubicBezTo>
                        <a:cubicBezTo>
                          <a:pt x="197" y="97"/>
                          <a:pt x="197" y="97"/>
                          <a:pt x="197" y="97"/>
                        </a:cubicBezTo>
                        <a:cubicBezTo>
                          <a:pt x="197" y="96"/>
                          <a:pt x="197" y="96"/>
                          <a:pt x="197" y="96"/>
                        </a:cubicBezTo>
                        <a:cubicBezTo>
                          <a:pt x="197" y="96"/>
                          <a:pt x="197" y="96"/>
                          <a:pt x="197" y="96"/>
                        </a:cubicBezTo>
                        <a:cubicBezTo>
                          <a:pt x="197" y="96"/>
                          <a:pt x="197" y="96"/>
                          <a:pt x="197" y="96"/>
                        </a:cubicBezTo>
                        <a:cubicBezTo>
                          <a:pt x="197" y="95"/>
                          <a:pt x="197" y="95"/>
                          <a:pt x="197" y="95"/>
                        </a:cubicBezTo>
                        <a:cubicBezTo>
                          <a:pt x="197" y="95"/>
                          <a:pt x="197" y="95"/>
                          <a:pt x="197" y="95"/>
                        </a:cubicBezTo>
                        <a:cubicBezTo>
                          <a:pt x="197" y="95"/>
                          <a:pt x="197" y="95"/>
                          <a:pt x="197" y="95"/>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3"/>
                          <a:pt x="196" y="93"/>
                          <a:pt x="196" y="93"/>
                        </a:cubicBezTo>
                        <a:cubicBezTo>
                          <a:pt x="196" y="92"/>
                          <a:pt x="196" y="92"/>
                          <a:pt x="196" y="92"/>
                        </a:cubicBezTo>
                        <a:cubicBezTo>
                          <a:pt x="196" y="90"/>
                          <a:pt x="196" y="90"/>
                          <a:pt x="196" y="90"/>
                        </a:cubicBezTo>
                        <a:cubicBezTo>
                          <a:pt x="195" y="92"/>
                          <a:pt x="195" y="92"/>
                          <a:pt x="195" y="92"/>
                        </a:cubicBezTo>
                        <a:cubicBezTo>
                          <a:pt x="194" y="93"/>
                          <a:pt x="194" y="93"/>
                          <a:pt x="194" y="93"/>
                        </a:cubicBezTo>
                        <a:cubicBezTo>
                          <a:pt x="194" y="94"/>
                          <a:pt x="194" y="94"/>
                          <a:pt x="194" y="94"/>
                        </a:cubicBezTo>
                        <a:cubicBezTo>
                          <a:pt x="193" y="94"/>
                          <a:pt x="193" y="94"/>
                          <a:pt x="193" y="94"/>
                        </a:cubicBezTo>
                        <a:cubicBezTo>
                          <a:pt x="194" y="94"/>
                          <a:pt x="194" y="94"/>
                          <a:pt x="194" y="94"/>
                        </a:cubicBezTo>
                        <a:cubicBezTo>
                          <a:pt x="194" y="95"/>
                          <a:pt x="194" y="95"/>
                          <a:pt x="194" y="95"/>
                        </a:cubicBezTo>
                        <a:moveTo>
                          <a:pt x="188" y="94"/>
                        </a:moveTo>
                        <a:cubicBezTo>
                          <a:pt x="187" y="95"/>
                          <a:pt x="187" y="95"/>
                          <a:pt x="187" y="95"/>
                        </a:cubicBezTo>
                        <a:cubicBezTo>
                          <a:pt x="187" y="95"/>
                          <a:pt x="187" y="95"/>
                          <a:pt x="187" y="95"/>
                        </a:cubicBezTo>
                        <a:cubicBezTo>
                          <a:pt x="187" y="95"/>
                          <a:pt x="187" y="95"/>
                          <a:pt x="187" y="95"/>
                        </a:cubicBezTo>
                        <a:cubicBezTo>
                          <a:pt x="188" y="96"/>
                          <a:pt x="188" y="96"/>
                          <a:pt x="188" y="96"/>
                        </a:cubicBezTo>
                        <a:cubicBezTo>
                          <a:pt x="188" y="96"/>
                          <a:pt x="188" y="96"/>
                          <a:pt x="188" y="96"/>
                        </a:cubicBezTo>
                        <a:cubicBezTo>
                          <a:pt x="188" y="96"/>
                          <a:pt x="188" y="96"/>
                          <a:pt x="188" y="96"/>
                        </a:cubicBezTo>
                        <a:cubicBezTo>
                          <a:pt x="188" y="96"/>
                          <a:pt x="188" y="96"/>
                          <a:pt x="188" y="96"/>
                        </a:cubicBezTo>
                        <a:cubicBezTo>
                          <a:pt x="188" y="97"/>
                          <a:pt x="188" y="97"/>
                          <a:pt x="188" y="97"/>
                        </a:cubicBezTo>
                        <a:cubicBezTo>
                          <a:pt x="189" y="96"/>
                          <a:pt x="189" y="96"/>
                          <a:pt x="189" y="96"/>
                        </a:cubicBezTo>
                        <a:cubicBezTo>
                          <a:pt x="189" y="96"/>
                          <a:pt x="189" y="96"/>
                          <a:pt x="189" y="96"/>
                        </a:cubicBezTo>
                        <a:cubicBezTo>
                          <a:pt x="189" y="96"/>
                          <a:pt x="189" y="96"/>
                          <a:pt x="189" y="96"/>
                        </a:cubicBezTo>
                        <a:cubicBezTo>
                          <a:pt x="190" y="96"/>
                          <a:pt x="190" y="96"/>
                          <a:pt x="190" y="96"/>
                        </a:cubicBezTo>
                        <a:cubicBezTo>
                          <a:pt x="190" y="96"/>
                          <a:pt x="190" y="96"/>
                          <a:pt x="190" y="96"/>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4"/>
                          <a:pt x="190" y="94"/>
                          <a:pt x="190" y="94"/>
                        </a:cubicBezTo>
                        <a:cubicBezTo>
                          <a:pt x="190" y="94"/>
                          <a:pt x="190" y="94"/>
                          <a:pt x="190" y="94"/>
                        </a:cubicBezTo>
                        <a:cubicBezTo>
                          <a:pt x="190" y="94"/>
                          <a:pt x="190" y="94"/>
                          <a:pt x="190" y="94"/>
                        </a:cubicBezTo>
                        <a:cubicBezTo>
                          <a:pt x="190" y="93"/>
                          <a:pt x="190" y="93"/>
                          <a:pt x="190" y="93"/>
                        </a:cubicBezTo>
                        <a:cubicBezTo>
                          <a:pt x="190" y="93"/>
                          <a:pt x="190" y="93"/>
                          <a:pt x="190" y="93"/>
                        </a:cubicBezTo>
                        <a:cubicBezTo>
                          <a:pt x="190" y="93"/>
                          <a:pt x="190" y="93"/>
                          <a:pt x="190" y="93"/>
                        </a:cubicBezTo>
                        <a:cubicBezTo>
                          <a:pt x="190" y="92"/>
                          <a:pt x="190" y="92"/>
                          <a:pt x="190" y="92"/>
                        </a:cubicBezTo>
                        <a:cubicBezTo>
                          <a:pt x="189" y="92"/>
                          <a:pt x="189" y="92"/>
                          <a:pt x="189" y="92"/>
                        </a:cubicBezTo>
                        <a:cubicBezTo>
                          <a:pt x="189" y="92"/>
                          <a:pt x="189" y="92"/>
                          <a:pt x="189" y="92"/>
                        </a:cubicBezTo>
                        <a:cubicBezTo>
                          <a:pt x="189" y="92"/>
                          <a:pt x="189" y="92"/>
                          <a:pt x="189" y="92"/>
                        </a:cubicBezTo>
                        <a:cubicBezTo>
                          <a:pt x="189" y="92"/>
                          <a:pt x="189" y="92"/>
                          <a:pt x="189" y="92"/>
                        </a:cubicBezTo>
                        <a:cubicBezTo>
                          <a:pt x="188" y="93"/>
                          <a:pt x="188" y="93"/>
                          <a:pt x="188" y="93"/>
                        </a:cubicBezTo>
                        <a:cubicBezTo>
                          <a:pt x="188" y="93"/>
                          <a:pt x="188" y="93"/>
                          <a:pt x="188" y="93"/>
                        </a:cubicBezTo>
                        <a:cubicBezTo>
                          <a:pt x="187" y="93"/>
                          <a:pt x="187" y="93"/>
                          <a:pt x="187" y="93"/>
                        </a:cubicBezTo>
                        <a:cubicBezTo>
                          <a:pt x="187" y="93"/>
                          <a:pt x="187" y="93"/>
                          <a:pt x="187" y="93"/>
                        </a:cubicBezTo>
                        <a:cubicBezTo>
                          <a:pt x="187" y="93"/>
                          <a:pt x="187" y="93"/>
                          <a:pt x="187" y="93"/>
                        </a:cubicBezTo>
                        <a:cubicBezTo>
                          <a:pt x="187" y="94"/>
                          <a:pt x="187" y="94"/>
                          <a:pt x="187" y="94"/>
                        </a:cubicBezTo>
                        <a:cubicBezTo>
                          <a:pt x="188" y="94"/>
                          <a:pt x="188" y="94"/>
                          <a:pt x="188" y="94"/>
                        </a:cubicBezTo>
                        <a:moveTo>
                          <a:pt x="176" y="94"/>
                        </a:moveTo>
                        <a:cubicBezTo>
                          <a:pt x="176" y="95"/>
                          <a:pt x="176" y="95"/>
                          <a:pt x="176" y="95"/>
                        </a:cubicBezTo>
                        <a:cubicBezTo>
                          <a:pt x="176" y="95"/>
                          <a:pt x="176" y="95"/>
                          <a:pt x="176" y="95"/>
                        </a:cubicBezTo>
                        <a:cubicBezTo>
                          <a:pt x="175" y="96"/>
                          <a:pt x="175" y="96"/>
                          <a:pt x="175" y="96"/>
                        </a:cubicBezTo>
                        <a:cubicBezTo>
                          <a:pt x="174" y="96"/>
                          <a:pt x="174" y="96"/>
                          <a:pt x="174" y="96"/>
                        </a:cubicBezTo>
                        <a:cubicBezTo>
                          <a:pt x="174" y="96"/>
                          <a:pt x="174" y="96"/>
                          <a:pt x="174" y="96"/>
                        </a:cubicBezTo>
                        <a:cubicBezTo>
                          <a:pt x="174" y="96"/>
                          <a:pt x="174" y="96"/>
                          <a:pt x="174" y="96"/>
                        </a:cubicBezTo>
                        <a:cubicBezTo>
                          <a:pt x="174" y="97"/>
                          <a:pt x="174" y="97"/>
                          <a:pt x="174" y="97"/>
                        </a:cubicBezTo>
                        <a:cubicBezTo>
                          <a:pt x="173" y="98"/>
                          <a:pt x="173" y="98"/>
                          <a:pt x="173" y="98"/>
                        </a:cubicBezTo>
                        <a:cubicBezTo>
                          <a:pt x="173" y="98"/>
                          <a:pt x="173" y="98"/>
                          <a:pt x="173" y="98"/>
                        </a:cubicBezTo>
                        <a:cubicBezTo>
                          <a:pt x="173" y="98"/>
                          <a:pt x="173" y="98"/>
                          <a:pt x="173" y="98"/>
                        </a:cubicBezTo>
                        <a:cubicBezTo>
                          <a:pt x="173" y="99"/>
                          <a:pt x="173" y="99"/>
                          <a:pt x="173" y="99"/>
                        </a:cubicBezTo>
                        <a:cubicBezTo>
                          <a:pt x="172" y="99"/>
                          <a:pt x="172" y="99"/>
                          <a:pt x="172" y="99"/>
                        </a:cubicBezTo>
                        <a:cubicBezTo>
                          <a:pt x="173" y="99"/>
                          <a:pt x="173" y="99"/>
                          <a:pt x="173" y="99"/>
                        </a:cubicBezTo>
                        <a:cubicBezTo>
                          <a:pt x="173" y="100"/>
                          <a:pt x="173" y="100"/>
                          <a:pt x="173" y="100"/>
                        </a:cubicBezTo>
                        <a:cubicBezTo>
                          <a:pt x="174" y="101"/>
                          <a:pt x="174" y="101"/>
                          <a:pt x="174" y="101"/>
                        </a:cubicBezTo>
                        <a:cubicBezTo>
                          <a:pt x="176" y="103"/>
                          <a:pt x="176" y="103"/>
                          <a:pt x="176" y="103"/>
                        </a:cubicBezTo>
                        <a:cubicBezTo>
                          <a:pt x="175" y="101"/>
                          <a:pt x="175" y="101"/>
                          <a:pt x="175" y="101"/>
                        </a:cubicBezTo>
                        <a:cubicBezTo>
                          <a:pt x="175" y="100"/>
                          <a:pt x="175" y="100"/>
                          <a:pt x="175" y="100"/>
                        </a:cubicBezTo>
                        <a:cubicBezTo>
                          <a:pt x="175" y="99"/>
                          <a:pt x="175" y="99"/>
                          <a:pt x="175" y="99"/>
                        </a:cubicBezTo>
                        <a:cubicBezTo>
                          <a:pt x="175" y="98"/>
                          <a:pt x="175" y="98"/>
                          <a:pt x="175" y="98"/>
                        </a:cubicBezTo>
                        <a:cubicBezTo>
                          <a:pt x="175" y="98"/>
                          <a:pt x="175" y="98"/>
                          <a:pt x="175" y="98"/>
                        </a:cubicBezTo>
                        <a:cubicBezTo>
                          <a:pt x="176" y="99"/>
                          <a:pt x="176" y="99"/>
                          <a:pt x="176" y="99"/>
                        </a:cubicBezTo>
                        <a:cubicBezTo>
                          <a:pt x="176" y="100"/>
                          <a:pt x="176" y="100"/>
                          <a:pt x="176" y="100"/>
                        </a:cubicBezTo>
                        <a:cubicBezTo>
                          <a:pt x="176" y="100"/>
                          <a:pt x="176" y="100"/>
                          <a:pt x="176" y="100"/>
                        </a:cubicBezTo>
                        <a:cubicBezTo>
                          <a:pt x="176" y="100"/>
                          <a:pt x="176" y="100"/>
                          <a:pt x="176" y="100"/>
                        </a:cubicBezTo>
                        <a:cubicBezTo>
                          <a:pt x="176" y="100"/>
                          <a:pt x="176" y="100"/>
                          <a:pt x="176" y="100"/>
                        </a:cubicBezTo>
                        <a:cubicBezTo>
                          <a:pt x="176" y="101"/>
                          <a:pt x="176" y="101"/>
                          <a:pt x="176" y="101"/>
                        </a:cubicBezTo>
                        <a:cubicBezTo>
                          <a:pt x="176" y="102"/>
                          <a:pt x="176" y="102"/>
                          <a:pt x="176" y="102"/>
                        </a:cubicBezTo>
                        <a:cubicBezTo>
                          <a:pt x="177" y="102"/>
                          <a:pt x="177" y="102"/>
                          <a:pt x="177" y="102"/>
                        </a:cubicBezTo>
                        <a:cubicBezTo>
                          <a:pt x="177" y="102"/>
                          <a:pt x="177" y="102"/>
                          <a:pt x="177" y="102"/>
                        </a:cubicBezTo>
                        <a:cubicBezTo>
                          <a:pt x="177" y="102"/>
                          <a:pt x="177" y="102"/>
                          <a:pt x="177" y="102"/>
                        </a:cubicBezTo>
                        <a:cubicBezTo>
                          <a:pt x="177" y="102"/>
                          <a:pt x="177" y="102"/>
                          <a:pt x="177" y="102"/>
                        </a:cubicBezTo>
                        <a:cubicBezTo>
                          <a:pt x="178" y="102"/>
                          <a:pt x="178" y="102"/>
                          <a:pt x="178" y="102"/>
                        </a:cubicBezTo>
                        <a:cubicBezTo>
                          <a:pt x="178" y="102"/>
                          <a:pt x="178" y="102"/>
                          <a:pt x="178" y="102"/>
                        </a:cubicBezTo>
                        <a:cubicBezTo>
                          <a:pt x="178" y="102"/>
                          <a:pt x="178" y="102"/>
                          <a:pt x="178" y="102"/>
                        </a:cubicBezTo>
                        <a:cubicBezTo>
                          <a:pt x="179" y="102"/>
                          <a:pt x="179" y="102"/>
                          <a:pt x="179" y="102"/>
                        </a:cubicBezTo>
                        <a:cubicBezTo>
                          <a:pt x="179" y="103"/>
                          <a:pt x="179" y="103"/>
                          <a:pt x="179" y="103"/>
                        </a:cubicBezTo>
                        <a:cubicBezTo>
                          <a:pt x="180" y="103"/>
                          <a:pt x="180" y="103"/>
                          <a:pt x="180" y="103"/>
                        </a:cubicBezTo>
                        <a:cubicBezTo>
                          <a:pt x="180" y="103"/>
                          <a:pt x="180" y="103"/>
                          <a:pt x="180" y="103"/>
                        </a:cubicBezTo>
                        <a:cubicBezTo>
                          <a:pt x="180" y="103"/>
                          <a:pt x="180" y="103"/>
                          <a:pt x="180" y="103"/>
                        </a:cubicBezTo>
                        <a:cubicBezTo>
                          <a:pt x="181" y="103"/>
                          <a:pt x="181" y="103"/>
                          <a:pt x="181" y="103"/>
                        </a:cubicBezTo>
                        <a:cubicBezTo>
                          <a:pt x="182" y="104"/>
                          <a:pt x="182" y="104"/>
                          <a:pt x="182" y="104"/>
                        </a:cubicBezTo>
                        <a:cubicBezTo>
                          <a:pt x="183" y="104"/>
                          <a:pt x="183" y="104"/>
                          <a:pt x="183" y="104"/>
                        </a:cubicBezTo>
                        <a:cubicBezTo>
                          <a:pt x="183" y="104"/>
                          <a:pt x="183" y="104"/>
                          <a:pt x="183" y="104"/>
                        </a:cubicBezTo>
                        <a:cubicBezTo>
                          <a:pt x="182" y="105"/>
                          <a:pt x="182" y="105"/>
                          <a:pt x="182" y="105"/>
                        </a:cubicBezTo>
                        <a:cubicBezTo>
                          <a:pt x="182" y="105"/>
                          <a:pt x="182" y="105"/>
                          <a:pt x="182" y="105"/>
                        </a:cubicBezTo>
                        <a:cubicBezTo>
                          <a:pt x="182" y="106"/>
                          <a:pt x="182" y="106"/>
                          <a:pt x="182" y="106"/>
                        </a:cubicBezTo>
                        <a:cubicBezTo>
                          <a:pt x="183" y="106"/>
                          <a:pt x="183" y="106"/>
                          <a:pt x="183" y="106"/>
                        </a:cubicBezTo>
                        <a:cubicBezTo>
                          <a:pt x="182" y="107"/>
                          <a:pt x="182" y="107"/>
                          <a:pt x="182" y="107"/>
                        </a:cubicBezTo>
                        <a:cubicBezTo>
                          <a:pt x="182" y="107"/>
                          <a:pt x="182" y="107"/>
                          <a:pt x="182" y="107"/>
                        </a:cubicBezTo>
                        <a:cubicBezTo>
                          <a:pt x="182" y="107"/>
                          <a:pt x="182" y="107"/>
                          <a:pt x="182" y="107"/>
                        </a:cubicBezTo>
                        <a:cubicBezTo>
                          <a:pt x="183" y="108"/>
                          <a:pt x="183" y="108"/>
                          <a:pt x="183" y="108"/>
                        </a:cubicBezTo>
                        <a:cubicBezTo>
                          <a:pt x="183" y="108"/>
                          <a:pt x="183" y="108"/>
                          <a:pt x="183" y="108"/>
                        </a:cubicBezTo>
                        <a:cubicBezTo>
                          <a:pt x="183" y="108"/>
                          <a:pt x="183" y="108"/>
                          <a:pt x="183" y="108"/>
                        </a:cubicBezTo>
                        <a:cubicBezTo>
                          <a:pt x="183" y="109"/>
                          <a:pt x="183" y="109"/>
                          <a:pt x="183" y="109"/>
                        </a:cubicBezTo>
                        <a:cubicBezTo>
                          <a:pt x="184" y="110"/>
                          <a:pt x="184" y="110"/>
                          <a:pt x="184" y="110"/>
                        </a:cubicBezTo>
                        <a:cubicBezTo>
                          <a:pt x="184" y="110"/>
                          <a:pt x="184" y="110"/>
                          <a:pt x="184" y="110"/>
                        </a:cubicBezTo>
                        <a:cubicBezTo>
                          <a:pt x="184" y="110"/>
                          <a:pt x="184" y="110"/>
                          <a:pt x="184" y="110"/>
                        </a:cubicBezTo>
                        <a:cubicBezTo>
                          <a:pt x="185" y="111"/>
                          <a:pt x="185" y="111"/>
                          <a:pt x="185" y="111"/>
                        </a:cubicBezTo>
                        <a:cubicBezTo>
                          <a:pt x="185" y="111"/>
                          <a:pt x="185" y="111"/>
                          <a:pt x="185" y="111"/>
                        </a:cubicBezTo>
                        <a:cubicBezTo>
                          <a:pt x="187" y="112"/>
                          <a:pt x="187" y="112"/>
                          <a:pt x="187" y="112"/>
                        </a:cubicBezTo>
                        <a:cubicBezTo>
                          <a:pt x="187" y="112"/>
                          <a:pt x="187" y="112"/>
                          <a:pt x="187" y="112"/>
                        </a:cubicBezTo>
                        <a:cubicBezTo>
                          <a:pt x="187" y="112"/>
                          <a:pt x="187" y="112"/>
                          <a:pt x="187" y="112"/>
                        </a:cubicBezTo>
                        <a:cubicBezTo>
                          <a:pt x="186" y="113"/>
                          <a:pt x="186" y="113"/>
                          <a:pt x="186" y="113"/>
                        </a:cubicBezTo>
                        <a:cubicBezTo>
                          <a:pt x="187" y="113"/>
                          <a:pt x="187" y="113"/>
                          <a:pt x="187" y="113"/>
                        </a:cubicBezTo>
                        <a:cubicBezTo>
                          <a:pt x="187" y="113"/>
                          <a:pt x="187" y="113"/>
                          <a:pt x="187" y="113"/>
                        </a:cubicBezTo>
                        <a:cubicBezTo>
                          <a:pt x="187" y="114"/>
                          <a:pt x="187" y="114"/>
                          <a:pt x="187" y="114"/>
                        </a:cubicBezTo>
                        <a:cubicBezTo>
                          <a:pt x="187" y="114"/>
                          <a:pt x="187" y="114"/>
                          <a:pt x="187" y="114"/>
                        </a:cubicBezTo>
                        <a:cubicBezTo>
                          <a:pt x="189" y="113"/>
                          <a:pt x="189" y="113"/>
                          <a:pt x="189" y="113"/>
                        </a:cubicBezTo>
                        <a:cubicBezTo>
                          <a:pt x="190" y="113"/>
                          <a:pt x="190" y="113"/>
                          <a:pt x="190" y="113"/>
                        </a:cubicBezTo>
                        <a:cubicBezTo>
                          <a:pt x="191" y="114"/>
                          <a:pt x="191" y="114"/>
                          <a:pt x="191" y="114"/>
                        </a:cubicBezTo>
                        <a:cubicBezTo>
                          <a:pt x="191" y="114"/>
                          <a:pt x="191" y="114"/>
                          <a:pt x="191" y="114"/>
                        </a:cubicBezTo>
                        <a:cubicBezTo>
                          <a:pt x="191" y="114"/>
                          <a:pt x="191" y="114"/>
                          <a:pt x="191" y="114"/>
                        </a:cubicBezTo>
                        <a:cubicBezTo>
                          <a:pt x="192" y="114"/>
                          <a:pt x="192" y="114"/>
                          <a:pt x="192" y="114"/>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4" y="113"/>
                          <a:pt x="194" y="113"/>
                          <a:pt x="194" y="113"/>
                        </a:cubicBezTo>
                        <a:cubicBezTo>
                          <a:pt x="194" y="112"/>
                          <a:pt x="194" y="112"/>
                          <a:pt x="194" y="112"/>
                        </a:cubicBezTo>
                        <a:cubicBezTo>
                          <a:pt x="195" y="112"/>
                          <a:pt x="195" y="112"/>
                          <a:pt x="195" y="112"/>
                        </a:cubicBezTo>
                        <a:cubicBezTo>
                          <a:pt x="195" y="112"/>
                          <a:pt x="195" y="112"/>
                          <a:pt x="195" y="112"/>
                        </a:cubicBezTo>
                        <a:cubicBezTo>
                          <a:pt x="195" y="111"/>
                          <a:pt x="195" y="111"/>
                          <a:pt x="195" y="111"/>
                        </a:cubicBezTo>
                        <a:cubicBezTo>
                          <a:pt x="195" y="110"/>
                          <a:pt x="195" y="110"/>
                          <a:pt x="195" y="110"/>
                        </a:cubicBezTo>
                        <a:cubicBezTo>
                          <a:pt x="195" y="110"/>
                          <a:pt x="195" y="110"/>
                          <a:pt x="195" y="110"/>
                        </a:cubicBezTo>
                        <a:cubicBezTo>
                          <a:pt x="195" y="110"/>
                          <a:pt x="195" y="110"/>
                          <a:pt x="195" y="110"/>
                        </a:cubicBezTo>
                        <a:cubicBezTo>
                          <a:pt x="194" y="109"/>
                          <a:pt x="194" y="109"/>
                          <a:pt x="194" y="109"/>
                        </a:cubicBezTo>
                        <a:cubicBezTo>
                          <a:pt x="194" y="109"/>
                          <a:pt x="194" y="109"/>
                          <a:pt x="194" y="109"/>
                        </a:cubicBezTo>
                        <a:cubicBezTo>
                          <a:pt x="194" y="109"/>
                          <a:pt x="194" y="109"/>
                          <a:pt x="194" y="109"/>
                        </a:cubicBezTo>
                        <a:cubicBezTo>
                          <a:pt x="194" y="109"/>
                          <a:pt x="194" y="109"/>
                          <a:pt x="194" y="109"/>
                        </a:cubicBezTo>
                        <a:cubicBezTo>
                          <a:pt x="193" y="109"/>
                          <a:pt x="193" y="109"/>
                          <a:pt x="193" y="109"/>
                        </a:cubicBezTo>
                        <a:cubicBezTo>
                          <a:pt x="193" y="109"/>
                          <a:pt x="193" y="109"/>
                          <a:pt x="193" y="109"/>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2" y="110"/>
                          <a:pt x="192" y="110"/>
                          <a:pt x="192" y="110"/>
                        </a:cubicBezTo>
                        <a:cubicBezTo>
                          <a:pt x="192" y="109"/>
                          <a:pt x="192" y="109"/>
                          <a:pt x="192" y="109"/>
                        </a:cubicBezTo>
                        <a:cubicBezTo>
                          <a:pt x="192" y="109"/>
                          <a:pt x="192" y="109"/>
                          <a:pt x="192" y="109"/>
                        </a:cubicBezTo>
                        <a:cubicBezTo>
                          <a:pt x="192" y="109"/>
                          <a:pt x="192" y="109"/>
                          <a:pt x="192" y="109"/>
                        </a:cubicBezTo>
                        <a:cubicBezTo>
                          <a:pt x="190" y="109"/>
                          <a:pt x="190" y="109"/>
                          <a:pt x="190" y="109"/>
                        </a:cubicBezTo>
                        <a:cubicBezTo>
                          <a:pt x="190" y="109"/>
                          <a:pt x="190" y="109"/>
                          <a:pt x="190" y="109"/>
                        </a:cubicBezTo>
                        <a:cubicBezTo>
                          <a:pt x="190" y="109"/>
                          <a:pt x="190" y="109"/>
                          <a:pt x="190" y="109"/>
                        </a:cubicBezTo>
                        <a:cubicBezTo>
                          <a:pt x="189" y="110"/>
                          <a:pt x="189" y="110"/>
                          <a:pt x="189" y="110"/>
                        </a:cubicBezTo>
                        <a:cubicBezTo>
                          <a:pt x="189" y="110"/>
                          <a:pt x="189" y="110"/>
                          <a:pt x="189" y="110"/>
                        </a:cubicBezTo>
                        <a:cubicBezTo>
                          <a:pt x="189" y="110"/>
                          <a:pt x="189" y="110"/>
                          <a:pt x="189" y="110"/>
                        </a:cubicBezTo>
                        <a:cubicBezTo>
                          <a:pt x="189" y="110"/>
                          <a:pt x="189" y="110"/>
                          <a:pt x="189"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09"/>
                          <a:pt x="186" y="109"/>
                          <a:pt x="186" y="109"/>
                        </a:cubicBezTo>
                        <a:cubicBezTo>
                          <a:pt x="186" y="109"/>
                          <a:pt x="186" y="109"/>
                          <a:pt x="186" y="109"/>
                        </a:cubicBezTo>
                        <a:cubicBezTo>
                          <a:pt x="185" y="109"/>
                          <a:pt x="185" y="109"/>
                          <a:pt x="185" y="109"/>
                        </a:cubicBezTo>
                        <a:cubicBezTo>
                          <a:pt x="185" y="109"/>
                          <a:pt x="185" y="109"/>
                          <a:pt x="185" y="109"/>
                        </a:cubicBezTo>
                        <a:cubicBezTo>
                          <a:pt x="185" y="108"/>
                          <a:pt x="185" y="108"/>
                          <a:pt x="185" y="108"/>
                        </a:cubicBezTo>
                        <a:cubicBezTo>
                          <a:pt x="185" y="108"/>
                          <a:pt x="185" y="108"/>
                          <a:pt x="185" y="108"/>
                        </a:cubicBezTo>
                        <a:cubicBezTo>
                          <a:pt x="185" y="108"/>
                          <a:pt x="185" y="108"/>
                          <a:pt x="185" y="108"/>
                        </a:cubicBezTo>
                        <a:cubicBezTo>
                          <a:pt x="184" y="108"/>
                          <a:pt x="184" y="108"/>
                          <a:pt x="184" y="108"/>
                        </a:cubicBezTo>
                        <a:cubicBezTo>
                          <a:pt x="184" y="107"/>
                          <a:pt x="184" y="107"/>
                          <a:pt x="184" y="107"/>
                        </a:cubicBezTo>
                        <a:cubicBezTo>
                          <a:pt x="184" y="106"/>
                          <a:pt x="184" y="106"/>
                          <a:pt x="184" y="106"/>
                        </a:cubicBezTo>
                        <a:cubicBezTo>
                          <a:pt x="184" y="106"/>
                          <a:pt x="184" y="106"/>
                          <a:pt x="184" y="106"/>
                        </a:cubicBezTo>
                        <a:cubicBezTo>
                          <a:pt x="184" y="105"/>
                          <a:pt x="184" y="105"/>
                          <a:pt x="184" y="105"/>
                        </a:cubicBezTo>
                        <a:cubicBezTo>
                          <a:pt x="184" y="104"/>
                          <a:pt x="184" y="104"/>
                          <a:pt x="184" y="104"/>
                        </a:cubicBezTo>
                        <a:cubicBezTo>
                          <a:pt x="184" y="104"/>
                          <a:pt x="184" y="104"/>
                          <a:pt x="184" y="104"/>
                        </a:cubicBezTo>
                        <a:cubicBezTo>
                          <a:pt x="184" y="104"/>
                          <a:pt x="184" y="104"/>
                          <a:pt x="184" y="104"/>
                        </a:cubicBezTo>
                        <a:cubicBezTo>
                          <a:pt x="185" y="104"/>
                          <a:pt x="185" y="104"/>
                          <a:pt x="185" y="104"/>
                        </a:cubicBezTo>
                        <a:cubicBezTo>
                          <a:pt x="185" y="104"/>
                          <a:pt x="185" y="104"/>
                          <a:pt x="185" y="104"/>
                        </a:cubicBezTo>
                        <a:cubicBezTo>
                          <a:pt x="185" y="104"/>
                          <a:pt x="185" y="104"/>
                          <a:pt x="185" y="104"/>
                        </a:cubicBezTo>
                        <a:cubicBezTo>
                          <a:pt x="186" y="104"/>
                          <a:pt x="186" y="104"/>
                          <a:pt x="186" y="104"/>
                        </a:cubicBezTo>
                        <a:cubicBezTo>
                          <a:pt x="186" y="103"/>
                          <a:pt x="186" y="103"/>
                          <a:pt x="186" y="103"/>
                        </a:cubicBezTo>
                        <a:cubicBezTo>
                          <a:pt x="186" y="103"/>
                          <a:pt x="186" y="103"/>
                          <a:pt x="186" y="103"/>
                        </a:cubicBezTo>
                        <a:cubicBezTo>
                          <a:pt x="185" y="102"/>
                          <a:pt x="185" y="102"/>
                          <a:pt x="185" y="102"/>
                        </a:cubicBezTo>
                        <a:cubicBezTo>
                          <a:pt x="185" y="102"/>
                          <a:pt x="185" y="102"/>
                          <a:pt x="185" y="102"/>
                        </a:cubicBezTo>
                        <a:cubicBezTo>
                          <a:pt x="185" y="102"/>
                          <a:pt x="185" y="102"/>
                          <a:pt x="185" y="102"/>
                        </a:cubicBezTo>
                        <a:cubicBezTo>
                          <a:pt x="184" y="102"/>
                          <a:pt x="184" y="102"/>
                          <a:pt x="184" y="102"/>
                        </a:cubicBezTo>
                        <a:cubicBezTo>
                          <a:pt x="184" y="102"/>
                          <a:pt x="184" y="102"/>
                          <a:pt x="184" y="102"/>
                        </a:cubicBezTo>
                        <a:cubicBezTo>
                          <a:pt x="183" y="102"/>
                          <a:pt x="183" y="102"/>
                          <a:pt x="183" y="102"/>
                        </a:cubicBezTo>
                        <a:cubicBezTo>
                          <a:pt x="183" y="102"/>
                          <a:pt x="183" y="102"/>
                          <a:pt x="183" y="102"/>
                        </a:cubicBezTo>
                        <a:cubicBezTo>
                          <a:pt x="182" y="102"/>
                          <a:pt x="182" y="102"/>
                          <a:pt x="182" y="102"/>
                        </a:cubicBezTo>
                        <a:cubicBezTo>
                          <a:pt x="182" y="101"/>
                          <a:pt x="182" y="101"/>
                          <a:pt x="182" y="101"/>
                        </a:cubicBezTo>
                        <a:cubicBezTo>
                          <a:pt x="182" y="101"/>
                          <a:pt x="182" y="101"/>
                          <a:pt x="182" y="101"/>
                        </a:cubicBezTo>
                        <a:cubicBezTo>
                          <a:pt x="182" y="101"/>
                          <a:pt x="182" y="101"/>
                          <a:pt x="182" y="101"/>
                        </a:cubicBezTo>
                        <a:cubicBezTo>
                          <a:pt x="182" y="101"/>
                          <a:pt x="182" y="101"/>
                          <a:pt x="182" y="101"/>
                        </a:cubicBezTo>
                        <a:cubicBezTo>
                          <a:pt x="183" y="100"/>
                          <a:pt x="183" y="100"/>
                          <a:pt x="183" y="100"/>
                        </a:cubicBezTo>
                        <a:cubicBezTo>
                          <a:pt x="183" y="100"/>
                          <a:pt x="183" y="100"/>
                          <a:pt x="183" y="100"/>
                        </a:cubicBezTo>
                        <a:cubicBezTo>
                          <a:pt x="183" y="100"/>
                          <a:pt x="183" y="100"/>
                          <a:pt x="183" y="100"/>
                        </a:cubicBezTo>
                        <a:cubicBezTo>
                          <a:pt x="184" y="100"/>
                          <a:pt x="184" y="100"/>
                          <a:pt x="184" y="100"/>
                        </a:cubicBezTo>
                        <a:cubicBezTo>
                          <a:pt x="184" y="100"/>
                          <a:pt x="184" y="100"/>
                          <a:pt x="184" y="100"/>
                        </a:cubicBezTo>
                        <a:cubicBezTo>
                          <a:pt x="184" y="100"/>
                          <a:pt x="184" y="100"/>
                          <a:pt x="184" y="100"/>
                        </a:cubicBezTo>
                        <a:cubicBezTo>
                          <a:pt x="185" y="100"/>
                          <a:pt x="185" y="100"/>
                          <a:pt x="185" y="100"/>
                        </a:cubicBezTo>
                        <a:cubicBezTo>
                          <a:pt x="185" y="100"/>
                          <a:pt x="185" y="100"/>
                          <a:pt x="185" y="100"/>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8"/>
                          <a:pt x="185" y="98"/>
                          <a:pt x="185" y="98"/>
                        </a:cubicBezTo>
                        <a:cubicBezTo>
                          <a:pt x="184" y="98"/>
                          <a:pt x="184" y="98"/>
                          <a:pt x="184" y="98"/>
                        </a:cubicBezTo>
                        <a:cubicBezTo>
                          <a:pt x="185" y="98"/>
                          <a:pt x="185" y="98"/>
                          <a:pt x="185" y="98"/>
                        </a:cubicBezTo>
                        <a:cubicBezTo>
                          <a:pt x="185" y="98"/>
                          <a:pt x="185" y="98"/>
                          <a:pt x="185" y="98"/>
                        </a:cubicBezTo>
                        <a:cubicBezTo>
                          <a:pt x="185" y="98"/>
                          <a:pt x="185" y="98"/>
                          <a:pt x="185" y="98"/>
                        </a:cubicBezTo>
                        <a:cubicBezTo>
                          <a:pt x="185" y="97"/>
                          <a:pt x="185" y="97"/>
                          <a:pt x="185" y="97"/>
                        </a:cubicBezTo>
                        <a:cubicBezTo>
                          <a:pt x="185" y="96"/>
                          <a:pt x="185" y="96"/>
                          <a:pt x="185" y="96"/>
                        </a:cubicBezTo>
                        <a:cubicBezTo>
                          <a:pt x="184" y="97"/>
                          <a:pt x="184" y="97"/>
                          <a:pt x="184" y="97"/>
                        </a:cubicBezTo>
                        <a:cubicBezTo>
                          <a:pt x="184" y="97"/>
                          <a:pt x="184" y="97"/>
                          <a:pt x="184" y="97"/>
                        </a:cubicBezTo>
                        <a:cubicBezTo>
                          <a:pt x="183" y="97"/>
                          <a:pt x="183" y="97"/>
                          <a:pt x="183" y="97"/>
                        </a:cubicBezTo>
                        <a:cubicBezTo>
                          <a:pt x="183" y="97"/>
                          <a:pt x="183" y="97"/>
                          <a:pt x="183" y="97"/>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2" y="97"/>
                          <a:pt x="182" y="97"/>
                          <a:pt x="182" y="97"/>
                        </a:cubicBezTo>
                        <a:cubicBezTo>
                          <a:pt x="182" y="96"/>
                          <a:pt x="182" y="96"/>
                          <a:pt x="182" y="96"/>
                        </a:cubicBezTo>
                        <a:cubicBezTo>
                          <a:pt x="182" y="97"/>
                          <a:pt x="182" y="97"/>
                          <a:pt x="182" y="97"/>
                        </a:cubicBezTo>
                        <a:cubicBezTo>
                          <a:pt x="181" y="98"/>
                          <a:pt x="181" y="98"/>
                          <a:pt x="181" y="98"/>
                        </a:cubicBezTo>
                        <a:cubicBezTo>
                          <a:pt x="181" y="98"/>
                          <a:pt x="181" y="98"/>
                          <a:pt x="181" y="98"/>
                        </a:cubicBezTo>
                        <a:cubicBezTo>
                          <a:pt x="181" y="98"/>
                          <a:pt x="181" y="98"/>
                          <a:pt x="181" y="98"/>
                        </a:cubicBezTo>
                        <a:cubicBezTo>
                          <a:pt x="182" y="99"/>
                          <a:pt x="182" y="99"/>
                          <a:pt x="182" y="99"/>
                        </a:cubicBezTo>
                        <a:cubicBezTo>
                          <a:pt x="181" y="100"/>
                          <a:pt x="181" y="100"/>
                          <a:pt x="181"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79" y="99"/>
                          <a:pt x="179" y="99"/>
                          <a:pt x="179" y="99"/>
                        </a:cubicBezTo>
                        <a:cubicBezTo>
                          <a:pt x="179" y="99"/>
                          <a:pt x="179" y="99"/>
                          <a:pt x="179" y="99"/>
                        </a:cubicBezTo>
                        <a:cubicBezTo>
                          <a:pt x="178" y="99"/>
                          <a:pt x="178" y="99"/>
                          <a:pt x="178" y="99"/>
                        </a:cubicBezTo>
                        <a:cubicBezTo>
                          <a:pt x="178" y="99"/>
                          <a:pt x="178" y="99"/>
                          <a:pt x="178" y="99"/>
                        </a:cubicBezTo>
                        <a:cubicBezTo>
                          <a:pt x="178" y="99"/>
                          <a:pt x="178" y="99"/>
                          <a:pt x="178" y="99"/>
                        </a:cubicBezTo>
                        <a:cubicBezTo>
                          <a:pt x="178" y="99"/>
                          <a:pt x="178" y="99"/>
                          <a:pt x="178" y="99"/>
                        </a:cubicBezTo>
                        <a:cubicBezTo>
                          <a:pt x="179" y="98"/>
                          <a:pt x="179" y="98"/>
                          <a:pt x="179" y="98"/>
                        </a:cubicBezTo>
                        <a:cubicBezTo>
                          <a:pt x="178" y="98"/>
                          <a:pt x="178" y="98"/>
                          <a:pt x="178" y="98"/>
                        </a:cubicBezTo>
                        <a:cubicBezTo>
                          <a:pt x="178" y="98"/>
                          <a:pt x="178" y="98"/>
                          <a:pt x="178" y="98"/>
                        </a:cubicBezTo>
                        <a:cubicBezTo>
                          <a:pt x="179" y="98"/>
                          <a:pt x="179" y="98"/>
                          <a:pt x="179" y="98"/>
                        </a:cubicBezTo>
                        <a:cubicBezTo>
                          <a:pt x="179" y="97"/>
                          <a:pt x="179" y="97"/>
                          <a:pt x="179" y="97"/>
                        </a:cubicBezTo>
                        <a:cubicBezTo>
                          <a:pt x="178" y="97"/>
                          <a:pt x="178" y="97"/>
                          <a:pt x="178" y="97"/>
                        </a:cubicBezTo>
                        <a:cubicBezTo>
                          <a:pt x="177" y="96"/>
                          <a:pt x="177" y="96"/>
                          <a:pt x="177" y="96"/>
                        </a:cubicBezTo>
                        <a:cubicBezTo>
                          <a:pt x="177" y="96"/>
                          <a:pt x="177" y="96"/>
                          <a:pt x="177" y="96"/>
                        </a:cubicBezTo>
                        <a:cubicBezTo>
                          <a:pt x="177" y="96"/>
                          <a:pt x="177" y="96"/>
                          <a:pt x="177" y="96"/>
                        </a:cubicBezTo>
                        <a:cubicBezTo>
                          <a:pt x="178" y="96"/>
                          <a:pt x="178" y="96"/>
                          <a:pt x="178" y="96"/>
                        </a:cubicBezTo>
                        <a:cubicBezTo>
                          <a:pt x="178" y="95"/>
                          <a:pt x="178" y="95"/>
                          <a:pt x="178" y="95"/>
                        </a:cubicBezTo>
                        <a:cubicBezTo>
                          <a:pt x="178" y="95"/>
                          <a:pt x="178" y="95"/>
                          <a:pt x="178" y="95"/>
                        </a:cubicBezTo>
                        <a:cubicBezTo>
                          <a:pt x="178" y="94"/>
                          <a:pt x="178" y="94"/>
                          <a:pt x="178" y="94"/>
                        </a:cubicBezTo>
                        <a:cubicBezTo>
                          <a:pt x="178" y="94"/>
                          <a:pt x="178" y="94"/>
                          <a:pt x="178" y="94"/>
                        </a:cubicBezTo>
                        <a:cubicBezTo>
                          <a:pt x="178" y="94"/>
                          <a:pt x="178" y="94"/>
                          <a:pt x="178" y="94"/>
                        </a:cubicBezTo>
                        <a:cubicBezTo>
                          <a:pt x="177" y="93"/>
                          <a:pt x="177" y="93"/>
                          <a:pt x="177" y="93"/>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6" y="94"/>
                          <a:pt x="176" y="94"/>
                          <a:pt x="176" y="94"/>
                        </a:cubicBezTo>
                        <a:cubicBezTo>
                          <a:pt x="176" y="94"/>
                          <a:pt x="176" y="94"/>
                          <a:pt x="176" y="94"/>
                        </a:cubicBezTo>
                        <a:moveTo>
                          <a:pt x="242" y="97"/>
                        </a:moveTo>
                        <a:cubicBezTo>
                          <a:pt x="242" y="98"/>
                          <a:pt x="242" y="98"/>
                          <a:pt x="242" y="98"/>
                        </a:cubicBezTo>
                        <a:cubicBezTo>
                          <a:pt x="242" y="98"/>
                          <a:pt x="242" y="98"/>
                          <a:pt x="242" y="98"/>
                        </a:cubicBezTo>
                        <a:cubicBezTo>
                          <a:pt x="242" y="98"/>
                          <a:pt x="242" y="98"/>
                          <a:pt x="242" y="98"/>
                        </a:cubicBezTo>
                        <a:cubicBezTo>
                          <a:pt x="242" y="98"/>
                          <a:pt x="242" y="98"/>
                          <a:pt x="242" y="98"/>
                        </a:cubicBezTo>
                        <a:cubicBezTo>
                          <a:pt x="242" y="99"/>
                          <a:pt x="242" y="99"/>
                          <a:pt x="242" y="99"/>
                        </a:cubicBezTo>
                        <a:cubicBezTo>
                          <a:pt x="242" y="100"/>
                          <a:pt x="242" y="100"/>
                          <a:pt x="242" y="100"/>
                        </a:cubicBezTo>
                        <a:cubicBezTo>
                          <a:pt x="242" y="100"/>
                          <a:pt x="242" y="100"/>
                          <a:pt x="242" y="100"/>
                        </a:cubicBezTo>
                        <a:cubicBezTo>
                          <a:pt x="243" y="100"/>
                          <a:pt x="243" y="100"/>
                          <a:pt x="243" y="100"/>
                        </a:cubicBezTo>
                        <a:cubicBezTo>
                          <a:pt x="243" y="100"/>
                          <a:pt x="243" y="100"/>
                          <a:pt x="243" y="100"/>
                        </a:cubicBezTo>
                        <a:cubicBezTo>
                          <a:pt x="243" y="100"/>
                          <a:pt x="243" y="100"/>
                          <a:pt x="243" y="100"/>
                        </a:cubicBezTo>
                        <a:cubicBezTo>
                          <a:pt x="244" y="99"/>
                          <a:pt x="244" y="99"/>
                          <a:pt x="244" y="99"/>
                        </a:cubicBezTo>
                        <a:cubicBezTo>
                          <a:pt x="244" y="99"/>
                          <a:pt x="244" y="99"/>
                          <a:pt x="244" y="99"/>
                        </a:cubicBezTo>
                        <a:cubicBezTo>
                          <a:pt x="244" y="99"/>
                          <a:pt x="244" y="99"/>
                          <a:pt x="244" y="99"/>
                        </a:cubicBezTo>
                        <a:cubicBezTo>
                          <a:pt x="245" y="99"/>
                          <a:pt x="245" y="99"/>
                          <a:pt x="245" y="99"/>
                        </a:cubicBezTo>
                        <a:cubicBezTo>
                          <a:pt x="245" y="99"/>
                          <a:pt x="245" y="99"/>
                          <a:pt x="245" y="99"/>
                        </a:cubicBezTo>
                        <a:cubicBezTo>
                          <a:pt x="246" y="99"/>
                          <a:pt x="246" y="99"/>
                          <a:pt x="246" y="99"/>
                        </a:cubicBezTo>
                        <a:cubicBezTo>
                          <a:pt x="245" y="98"/>
                          <a:pt x="245" y="98"/>
                          <a:pt x="245" y="98"/>
                        </a:cubicBezTo>
                        <a:cubicBezTo>
                          <a:pt x="245" y="98"/>
                          <a:pt x="245" y="98"/>
                          <a:pt x="245" y="98"/>
                        </a:cubicBezTo>
                        <a:cubicBezTo>
                          <a:pt x="245" y="97"/>
                          <a:pt x="245" y="97"/>
                          <a:pt x="245" y="97"/>
                        </a:cubicBezTo>
                        <a:cubicBezTo>
                          <a:pt x="244" y="98"/>
                          <a:pt x="244" y="98"/>
                          <a:pt x="244" y="98"/>
                        </a:cubicBezTo>
                        <a:cubicBezTo>
                          <a:pt x="244" y="98"/>
                          <a:pt x="244" y="98"/>
                          <a:pt x="244" y="98"/>
                        </a:cubicBezTo>
                        <a:cubicBezTo>
                          <a:pt x="244" y="98"/>
                          <a:pt x="244" y="98"/>
                          <a:pt x="244" y="98"/>
                        </a:cubicBezTo>
                        <a:cubicBezTo>
                          <a:pt x="244" y="97"/>
                          <a:pt x="244" y="97"/>
                          <a:pt x="244" y="97"/>
                        </a:cubicBezTo>
                        <a:cubicBezTo>
                          <a:pt x="244" y="97"/>
                          <a:pt x="244" y="97"/>
                          <a:pt x="244" y="97"/>
                        </a:cubicBezTo>
                        <a:cubicBezTo>
                          <a:pt x="244" y="97"/>
                          <a:pt x="244" y="97"/>
                          <a:pt x="244" y="97"/>
                        </a:cubicBezTo>
                        <a:cubicBezTo>
                          <a:pt x="243" y="96"/>
                          <a:pt x="243" y="96"/>
                          <a:pt x="243" y="96"/>
                        </a:cubicBezTo>
                        <a:cubicBezTo>
                          <a:pt x="243" y="94"/>
                          <a:pt x="243" y="94"/>
                          <a:pt x="243" y="94"/>
                        </a:cubicBezTo>
                        <a:cubicBezTo>
                          <a:pt x="243" y="94"/>
                          <a:pt x="243" y="94"/>
                          <a:pt x="243" y="94"/>
                        </a:cubicBezTo>
                        <a:cubicBezTo>
                          <a:pt x="243" y="94"/>
                          <a:pt x="243" y="94"/>
                          <a:pt x="243" y="94"/>
                        </a:cubicBezTo>
                        <a:cubicBezTo>
                          <a:pt x="242" y="93"/>
                          <a:pt x="242" y="93"/>
                          <a:pt x="242" y="93"/>
                        </a:cubicBezTo>
                        <a:cubicBezTo>
                          <a:pt x="242" y="93"/>
                          <a:pt x="242" y="93"/>
                          <a:pt x="242" y="93"/>
                        </a:cubicBezTo>
                        <a:cubicBezTo>
                          <a:pt x="241" y="93"/>
                          <a:pt x="241" y="93"/>
                          <a:pt x="241" y="93"/>
                        </a:cubicBezTo>
                        <a:cubicBezTo>
                          <a:pt x="241" y="94"/>
                          <a:pt x="241" y="94"/>
                          <a:pt x="241" y="94"/>
                        </a:cubicBezTo>
                        <a:cubicBezTo>
                          <a:pt x="241" y="94"/>
                          <a:pt x="241" y="94"/>
                          <a:pt x="241" y="94"/>
                        </a:cubicBezTo>
                        <a:cubicBezTo>
                          <a:pt x="241" y="94"/>
                          <a:pt x="241" y="94"/>
                          <a:pt x="241" y="94"/>
                        </a:cubicBezTo>
                        <a:cubicBezTo>
                          <a:pt x="240" y="95"/>
                          <a:pt x="240" y="95"/>
                          <a:pt x="240" y="95"/>
                        </a:cubicBezTo>
                        <a:cubicBezTo>
                          <a:pt x="240" y="95"/>
                          <a:pt x="240" y="95"/>
                          <a:pt x="240" y="95"/>
                        </a:cubicBezTo>
                        <a:cubicBezTo>
                          <a:pt x="240" y="95"/>
                          <a:pt x="240" y="95"/>
                          <a:pt x="240" y="95"/>
                        </a:cubicBezTo>
                        <a:cubicBezTo>
                          <a:pt x="241" y="97"/>
                          <a:pt x="241" y="97"/>
                          <a:pt x="241" y="97"/>
                        </a:cubicBezTo>
                        <a:cubicBezTo>
                          <a:pt x="241" y="97"/>
                          <a:pt x="241" y="97"/>
                          <a:pt x="241" y="97"/>
                        </a:cubicBezTo>
                        <a:cubicBezTo>
                          <a:pt x="241" y="97"/>
                          <a:pt x="241" y="97"/>
                          <a:pt x="241" y="97"/>
                        </a:cubicBezTo>
                        <a:cubicBezTo>
                          <a:pt x="242" y="97"/>
                          <a:pt x="242" y="97"/>
                          <a:pt x="242" y="97"/>
                        </a:cubicBezTo>
                        <a:moveTo>
                          <a:pt x="252" y="103"/>
                        </a:moveTo>
                        <a:cubicBezTo>
                          <a:pt x="252" y="103"/>
                          <a:pt x="252" y="103"/>
                          <a:pt x="252" y="103"/>
                        </a:cubicBezTo>
                        <a:cubicBezTo>
                          <a:pt x="251" y="103"/>
                          <a:pt x="251" y="103"/>
                          <a:pt x="251" y="103"/>
                        </a:cubicBezTo>
                        <a:cubicBezTo>
                          <a:pt x="251" y="104"/>
                          <a:pt x="251" y="104"/>
                          <a:pt x="251" y="104"/>
                        </a:cubicBezTo>
                        <a:cubicBezTo>
                          <a:pt x="251" y="104"/>
                          <a:pt x="251" y="104"/>
                          <a:pt x="251" y="104"/>
                        </a:cubicBezTo>
                        <a:cubicBezTo>
                          <a:pt x="251" y="105"/>
                          <a:pt x="251" y="105"/>
                          <a:pt x="251" y="105"/>
                        </a:cubicBezTo>
                        <a:cubicBezTo>
                          <a:pt x="250" y="104"/>
                          <a:pt x="250" y="104"/>
                          <a:pt x="250" y="104"/>
                        </a:cubicBezTo>
                        <a:cubicBezTo>
                          <a:pt x="249" y="104"/>
                          <a:pt x="249" y="104"/>
                          <a:pt x="249" y="104"/>
                        </a:cubicBezTo>
                        <a:cubicBezTo>
                          <a:pt x="249" y="103"/>
                          <a:pt x="249" y="103"/>
                          <a:pt x="249" y="103"/>
                        </a:cubicBezTo>
                        <a:cubicBezTo>
                          <a:pt x="249" y="103"/>
                          <a:pt x="249" y="103"/>
                          <a:pt x="249" y="103"/>
                        </a:cubicBezTo>
                        <a:cubicBezTo>
                          <a:pt x="249" y="103"/>
                          <a:pt x="249" y="103"/>
                          <a:pt x="249" y="103"/>
                        </a:cubicBezTo>
                        <a:cubicBezTo>
                          <a:pt x="248" y="103"/>
                          <a:pt x="248" y="103"/>
                          <a:pt x="248" y="103"/>
                        </a:cubicBezTo>
                        <a:cubicBezTo>
                          <a:pt x="248" y="104"/>
                          <a:pt x="248" y="104"/>
                          <a:pt x="248" y="104"/>
                        </a:cubicBezTo>
                        <a:cubicBezTo>
                          <a:pt x="248" y="104"/>
                          <a:pt x="248" y="104"/>
                          <a:pt x="248" y="104"/>
                        </a:cubicBezTo>
                        <a:cubicBezTo>
                          <a:pt x="248" y="103"/>
                          <a:pt x="248" y="103"/>
                          <a:pt x="248" y="103"/>
                        </a:cubicBezTo>
                        <a:cubicBezTo>
                          <a:pt x="247" y="103"/>
                          <a:pt x="247" y="103"/>
                          <a:pt x="247" y="103"/>
                        </a:cubicBezTo>
                        <a:cubicBezTo>
                          <a:pt x="247" y="103"/>
                          <a:pt x="247" y="103"/>
                          <a:pt x="247" y="103"/>
                        </a:cubicBezTo>
                        <a:cubicBezTo>
                          <a:pt x="247" y="104"/>
                          <a:pt x="247" y="104"/>
                          <a:pt x="247" y="104"/>
                        </a:cubicBezTo>
                        <a:cubicBezTo>
                          <a:pt x="245" y="103"/>
                          <a:pt x="245" y="103"/>
                          <a:pt x="245" y="103"/>
                        </a:cubicBezTo>
                        <a:cubicBezTo>
                          <a:pt x="245" y="103"/>
                          <a:pt x="245" y="103"/>
                          <a:pt x="245" y="103"/>
                        </a:cubicBezTo>
                        <a:cubicBezTo>
                          <a:pt x="245" y="103"/>
                          <a:pt x="245" y="103"/>
                          <a:pt x="245" y="103"/>
                        </a:cubicBezTo>
                        <a:cubicBezTo>
                          <a:pt x="244" y="103"/>
                          <a:pt x="244" y="103"/>
                          <a:pt x="244" y="103"/>
                        </a:cubicBezTo>
                        <a:cubicBezTo>
                          <a:pt x="244" y="103"/>
                          <a:pt x="244" y="103"/>
                          <a:pt x="244" y="103"/>
                        </a:cubicBezTo>
                        <a:cubicBezTo>
                          <a:pt x="244" y="103"/>
                          <a:pt x="244" y="103"/>
                          <a:pt x="244" y="103"/>
                        </a:cubicBezTo>
                        <a:cubicBezTo>
                          <a:pt x="244" y="103"/>
                          <a:pt x="244" y="103"/>
                          <a:pt x="244" y="103"/>
                        </a:cubicBezTo>
                        <a:cubicBezTo>
                          <a:pt x="243" y="104"/>
                          <a:pt x="243" y="104"/>
                          <a:pt x="243" y="104"/>
                        </a:cubicBezTo>
                        <a:cubicBezTo>
                          <a:pt x="242" y="104"/>
                          <a:pt x="242" y="104"/>
                          <a:pt x="242" y="104"/>
                        </a:cubicBezTo>
                        <a:cubicBezTo>
                          <a:pt x="242" y="104"/>
                          <a:pt x="242" y="104"/>
                          <a:pt x="242" y="104"/>
                        </a:cubicBezTo>
                        <a:cubicBezTo>
                          <a:pt x="242" y="104"/>
                          <a:pt x="242" y="104"/>
                          <a:pt x="242" y="104"/>
                        </a:cubicBezTo>
                        <a:cubicBezTo>
                          <a:pt x="240" y="105"/>
                          <a:pt x="240" y="105"/>
                          <a:pt x="240" y="105"/>
                        </a:cubicBezTo>
                        <a:cubicBezTo>
                          <a:pt x="240" y="105"/>
                          <a:pt x="240" y="105"/>
                          <a:pt x="240" y="105"/>
                        </a:cubicBezTo>
                        <a:cubicBezTo>
                          <a:pt x="240" y="106"/>
                          <a:pt x="240" y="106"/>
                          <a:pt x="240" y="106"/>
                        </a:cubicBezTo>
                        <a:cubicBezTo>
                          <a:pt x="240" y="106"/>
                          <a:pt x="240" y="106"/>
                          <a:pt x="240" y="106"/>
                        </a:cubicBezTo>
                        <a:cubicBezTo>
                          <a:pt x="240" y="108"/>
                          <a:pt x="240" y="108"/>
                          <a:pt x="240" y="108"/>
                        </a:cubicBezTo>
                        <a:cubicBezTo>
                          <a:pt x="240" y="108"/>
                          <a:pt x="240" y="108"/>
                          <a:pt x="240" y="108"/>
                        </a:cubicBezTo>
                        <a:cubicBezTo>
                          <a:pt x="240" y="108"/>
                          <a:pt x="240" y="108"/>
                          <a:pt x="240" y="108"/>
                        </a:cubicBezTo>
                        <a:cubicBezTo>
                          <a:pt x="240" y="108"/>
                          <a:pt x="240" y="108"/>
                          <a:pt x="240" y="109"/>
                        </a:cubicBezTo>
                        <a:cubicBezTo>
                          <a:pt x="241" y="110"/>
                          <a:pt x="241" y="110"/>
                          <a:pt x="241" y="110"/>
                        </a:cubicBezTo>
                        <a:cubicBezTo>
                          <a:pt x="241" y="109"/>
                          <a:pt x="241" y="109"/>
                          <a:pt x="241" y="109"/>
                        </a:cubicBezTo>
                        <a:cubicBezTo>
                          <a:pt x="241" y="108"/>
                          <a:pt x="241" y="108"/>
                          <a:pt x="241" y="108"/>
                        </a:cubicBezTo>
                        <a:cubicBezTo>
                          <a:pt x="242" y="108"/>
                          <a:pt x="242" y="108"/>
                          <a:pt x="242" y="108"/>
                        </a:cubicBezTo>
                        <a:cubicBezTo>
                          <a:pt x="242" y="108"/>
                          <a:pt x="242" y="108"/>
                          <a:pt x="242" y="108"/>
                        </a:cubicBezTo>
                        <a:cubicBezTo>
                          <a:pt x="242" y="107"/>
                          <a:pt x="242" y="107"/>
                          <a:pt x="242" y="107"/>
                        </a:cubicBezTo>
                        <a:cubicBezTo>
                          <a:pt x="242" y="107"/>
                          <a:pt x="242" y="107"/>
                          <a:pt x="242" y="107"/>
                        </a:cubicBezTo>
                        <a:cubicBezTo>
                          <a:pt x="242" y="106"/>
                          <a:pt x="242" y="106"/>
                          <a:pt x="242" y="106"/>
                        </a:cubicBezTo>
                        <a:cubicBezTo>
                          <a:pt x="244" y="105"/>
                          <a:pt x="244" y="105"/>
                          <a:pt x="244" y="105"/>
                        </a:cubicBezTo>
                        <a:cubicBezTo>
                          <a:pt x="244" y="105"/>
                          <a:pt x="244" y="105"/>
                          <a:pt x="244"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6" y="106"/>
                          <a:pt x="246" y="106"/>
                          <a:pt x="246" y="106"/>
                        </a:cubicBezTo>
                        <a:cubicBezTo>
                          <a:pt x="246" y="106"/>
                          <a:pt x="246" y="106"/>
                          <a:pt x="246" y="106"/>
                        </a:cubicBezTo>
                        <a:cubicBezTo>
                          <a:pt x="247" y="106"/>
                          <a:pt x="247" y="106"/>
                          <a:pt x="247" y="106"/>
                        </a:cubicBezTo>
                        <a:cubicBezTo>
                          <a:pt x="247" y="106"/>
                          <a:pt x="247" y="106"/>
                          <a:pt x="247" y="106"/>
                        </a:cubicBezTo>
                        <a:cubicBezTo>
                          <a:pt x="248" y="106"/>
                          <a:pt x="248" y="106"/>
                          <a:pt x="248" y="106"/>
                        </a:cubicBezTo>
                        <a:cubicBezTo>
                          <a:pt x="248" y="107"/>
                          <a:pt x="248" y="107"/>
                          <a:pt x="248" y="107"/>
                        </a:cubicBezTo>
                        <a:cubicBezTo>
                          <a:pt x="248" y="107"/>
                          <a:pt x="248" y="107"/>
                          <a:pt x="248" y="107"/>
                        </a:cubicBezTo>
                        <a:cubicBezTo>
                          <a:pt x="248" y="108"/>
                          <a:pt x="248" y="108"/>
                          <a:pt x="248" y="108"/>
                        </a:cubicBezTo>
                        <a:cubicBezTo>
                          <a:pt x="249" y="107"/>
                          <a:pt x="249" y="107"/>
                          <a:pt x="249" y="107"/>
                        </a:cubicBezTo>
                        <a:cubicBezTo>
                          <a:pt x="249" y="107"/>
                          <a:pt x="249" y="107"/>
                          <a:pt x="249" y="107"/>
                        </a:cubicBezTo>
                        <a:cubicBezTo>
                          <a:pt x="250" y="107"/>
                          <a:pt x="250" y="107"/>
                          <a:pt x="250" y="107"/>
                        </a:cubicBezTo>
                        <a:cubicBezTo>
                          <a:pt x="250" y="107"/>
                          <a:pt x="250" y="107"/>
                          <a:pt x="250" y="107"/>
                        </a:cubicBezTo>
                        <a:cubicBezTo>
                          <a:pt x="250" y="108"/>
                          <a:pt x="250" y="108"/>
                          <a:pt x="250" y="108"/>
                        </a:cubicBezTo>
                        <a:cubicBezTo>
                          <a:pt x="251" y="108"/>
                          <a:pt x="251" y="108"/>
                          <a:pt x="251" y="108"/>
                        </a:cubicBezTo>
                        <a:cubicBezTo>
                          <a:pt x="251" y="107"/>
                          <a:pt x="251" y="107"/>
                          <a:pt x="251" y="107"/>
                        </a:cubicBezTo>
                        <a:cubicBezTo>
                          <a:pt x="251" y="108"/>
                          <a:pt x="251" y="108"/>
                          <a:pt x="251" y="108"/>
                        </a:cubicBezTo>
                        <a:cubicBezTo>
                          <a:pt x="251" y="108"/>
                          <a:pt x="251" y="108"/>
                          <a:pt x="251" y="108"/>
                        </a:cubicBezTo>
                        <a:cubicBezTo>
                          <a:pt x="251" y="108"/>
                          <a:pt x="251" y="108"/>
                          <a:pt x="251" y="108"/>
                        </a:cubicBezTo>
                        <a:cubicBezTo>
                          <a:pt x="252" y="107"/>
                          <a:pt x="252" y="107"/>
                          <a:pt x="252" y="107"/>
                        </a:cubicBezTo>
                        <a:cubicBezTo>
                          <a:pt x="252" y="107"/>
                          <a:pt x="252" y="107"/>
                          <a:pt x="252" y="107"/>
                        </a:cubicBezTo>
                        <a:cubicBezTo>
                          <a:pt x="252" y="107"/>
                          <a:pt x="252" y="107"/>
                          <a:pt x="252" y="107"/>
                        </a:cubicBezTo>
                        <a:cubicBezTo>
                          <a:pt x="252" y="107"/>
                          <a:pt x="252" y="107"/>
                          <a:pt x="252" y="107"/>
                        </a:cubicBezTo>
                        <a:cubicBezTo>
                          <a:pt x="253" y="107"/>
                          <a:pt x="253" y="107"/>
                          <a:pt x="253" y="107"/>
                        </a:cubicBezTo>
                        <a:cubicBezTo>
                          <a:pt x="253" y="107"/>
                          <a:pt x="253" y="107"/>
                          <a:pt x="253" y="107"/>
                        </a:cubicBezTo>
                        <a:cubicBezTo>
                          <a:pt x="253" y="107"/>
                          <a:pt x="253" y="107"/>
                          <a:pt x="253" y="107"/>
                        </a:cubicBezTo>
                        <a:cubicBezTo>
                          <a:pt x="254" y="107"/>
                          <a:pt x="254" y="107"/>
                          <a:pt x="254" y="107"/>
                        </a:cubicBezTo>
                        <a:cubicBezTo>
                          <a:pt x="254" y="107"/>
                          <a:pt x="254" y="107"/>
                          <a:pt x="254" y="107"/>
                        </a:cubicBezTo>
                        <a:cubicBezTo>
                          <a:pt x="253" y="107"/>
                          <a:pt x="253" y="107"/>
                          <a:pt x="253" y="107"/>
                        </a:cubicBezTo>
                        <a:cubicBezTo>
                          <a:pt x="253" y="107"/>
                          <a:pt x="253" y="107"/>
                          <a:pt x="253" y="107"/>
                        </a:cubicBezTo>
                        <a:cubicBezTo>
                          <a:pt x="253" y="107"/>
                          <a:pt x="253" y="107"/>
                          <a:pt x="253" y="107"/>
                        </a:cubicBezTo>
                        <a:cubicBezTo>
                          <a:pt x="253" y="108"/>
                          <a:pt x="253" y="108"/>
                          <a:pt x="253" y="108"/>
                        </a:cubicBezTo>
                        <a:cubicBezTo>
                          <a:pt x="253" y="108"/>
                          <a:pt x="253" y="108"/>
                          <a:pt x="253" y="108"/>
                        </a:cubicBezTo>
                        <a:cubicBezTo>
                          <a:pt x="253" y="108"/>
                          <a:pt x="253" y="108"/>
                          <a:pt x="253" y="108"/>
                        </a:cubicBezTo>
                        <a:cubicBezTo>
                          <a:pt x="254" y="109"/>
                          <a:pt x="254" y="109"/>
                          <a:pt x="254" y="109"/>
                        </a:cubicBezTo>
                        <a:cubicBezTo>
                          <a:pt x="254" y="110"/>
                          <a:pt x="254" y="110"/>
                          <a:pt x="254" y="110"/>
                        </a:cubicBezTo>
                        <a:cubicBezTo>
                          <a:pt x="254" y="109"/>
                          <a:pt x="254" y="109"/>
                          <a:pt x="254" y="109"/>
                        </a:cubicBezTo>
                        <a:cubicBezTo>
                          <a:pt x="255" y="108"/>
                          <a:pt x="255" y="108"/>
                          <a:pt x="255" y="108"/>
                        </a:cubicBezTo>
                        <a:cubicBezTo>
                          <a:pt x="256" y="107"/>
                          <a:pt x="256" y="107"/>
                          <a:pt x="256" y="107"/>
                        </a:cubicBezTo>
                        <a:cubicBezTo>
                          <a:pt x="256" y="107"/>
                          <a:pt x="256" y="107"/>
                          <a:pt x="256" y="107"/>
                        </a:cubicBezTo>
                        <a:cubicBezTo>
                          <a:pt x="256" y="108"/>
                          <a:pt x="256" y="108"/>
                          <a:pt x="256" y="108"/>
                        </a:cubicBezTo>
                        <a:cubicBezTo>
                          <a:pt x="257" y="108"/>
                          <a:pt x="257" y="108"/>
                          <a:pt x="257" y="108"/>
                        </a:cubicBezTo>
                        <a:cubicBezTo>
                          <a:pt x="257" y="108"/>
                          <a:pt x="257" y="108"/>
                          <a:pt x="257" y="108"/>
                        </a:cubicBezTo>
                        <a:cubicBezTo>
                          <a:pt x="257" y="107"/>
                          <a:pt x="257" y="107"/>
                          <a:pt x="257" y="107"/>
                        </a:cubicBezTo>
                        <a:cubicBezTo>
                          <a:pt x="258" y="107"/>
                          <a:pt x="258" y="107"/>
                          <a:pt x="258" y="107"/>
                        </a:cubicBezTo>
                        <a:cubicBezTo>
                          <a:pt x="258" y="107"/>
                          <a:pt x="258" y="107"/>
                          <a:pt x="258" y="107"/>
                        </a:cubicBezTo>
                        <a:cubicBezTo>
                          <a:pt x="258" y="107"/>
                          <a:pt x="258" y="107"/>
                          <a:pt x="258" y="107"/>
                        </a:cubicBezTo>
                        <a:cubicBezTo>
                          <a:pt x="259" y="107"/>
                          <a:pt x="259" y="107"/>
                          <a:pt x="259" y="107"/>
                        </a:cubicBezTo>
                        <a:cubicBezTo>
                          <a:pt x="259" y="107"/>
                          <a:pt x="259" y="107"/>
                          <a:pt x="259" y="107"/>
                        </a:cubicBezTo>
                        <a:cubicBezTo>
                          <a:pt x="259" y="107"/>
                          <a:pt x="259" y="108"/>
                          <a:pt x="259" y="108"/>
                        </a:cubicBezTo>
                        <a:cubicBezTo>
                          <a:pt x="259" y="108"/>
                          <a:pt x="259" y="108"/>
                          <a:pt x="259" y="108"/>
                        </a:cubicBezTo>
                        <a:cubicBezTo>
                          <a:pt x="259" y="108"/>
                          <a:pt x="259" y="108"/>
                          <a:pt x="259" y="108"/>
                        </a:cubicBezTo>
                        <a:cubicBezTo>
                          <a:pt x="259" y="108"/>
                          <a:pt x="259" y="108"/>
                          <a:pt x="259" y="108"/>
                        </a:cubicBezTo>
                        <a:cubicBezTo>
                          <a:pt x="260" y="108"/>
                          <a:pt x="260" y="108"/>
                          <a:pt x="260" y="108"/>
                        </a:cubicBezTo>
                        <a:cubicBezTo>
                          <a:pt x="260" y="108"/>
                          <a:pt x="260" y="108"/>
                          <a:pt x="260" y="108"/>
                        </a:cubicBezTo>
                        <a:cubicBezTo>
                          <a:pt x="259" y="109"/>
                          <a:pt x="259" y="109"/>
                          <a:pt x="259" y="109"/>
                        </a:cubicBezTo>
                        <a:cubicBezTo>
                          <a:pt x="259" y="109"/>
                          <a:pt x="259" y="109"/>
                          <a:pt x="259" y="109"/>
                        </a:cubicBezTo>
                        <a:cubicBezTo>
                          <a:pt x="259" y="110"/>
                          <a:pt x="259" y="110"/>
                          <a:pt x="259" y="110"/>
                        </a:cubicBezTo>
                        <a:cubicBezTo>
                          <a:pt x="259" y="111"/>
                          <a:pt x="259" y="111"/>
                          <a:pt x="259" y="111"/>
                        </a:cubicBezTo>
                        <a:cubicBezTo>
                          <a:pt x="259" y="112"/>
                          <a:pt x="259" y="112"/>
                          <a:pt x="259" y="112"/>
                        </a:cubicBezTo>
                        <a:cubicBezTo>
                          <a:pt x="259" y="112"/>
                          <a:pt x="259" y="112"/>
                          <a:pt x="259" y="112"/>
                        </a:cubicBezTo>
                        <a:cubicBezTo>
                          <a:pt x="260" y="112"/>
                          <a:pt x="260" y="112"/>
                          <a:pt x="260" y="112"/>
                        </a:cubicBezTo>
                        <a:cubicBezTo>
                          <a:pt x="260" y="112"/>
                          <a:pt x="260" y="112"/>
                          <a:pt x="260" y="112"/>
                        </a:cubicBezTo>
                        <a:cubicBezTo>
                          <a:pt x="260" y="111"/>
                          <a:pt x="260" y="111"/>
                          <a:pt x="260" y="111"/>
                        </a:cubicBezTo>
                        <a:cubicBezTo>
                          <a:pt x="261" y="111"/>
                          <a:pt x="261" y="111"/>
                          <a:pt x="261" y="111"/>
                        </a:cubicBezTo>
                        <a:cubicBezTo>
                          <a:pt x="261" y="111"/>
                          <a:pt x="261" y="111"/>
                          <a:pt x="261" y="111"/>
                        </a:cubicBezTo>
                        <a:cubicBezTo>
                          <a:pt x="261" y="111"/>
                          <a:pt x="261" y="111"/>
                          <a:pt x="261" y="111"/>
                        </a:cubicBezTo>
                        <a:cubicBezTo>
                          <a:pt x="261" y="109"/>
                          <a:pt x="261" y="109"/>
                          <a:pt x="261" y="109"/>
                        </a:cubicBezTo>
                        <a:cubicBezTo>
                          <a:pt x="261" y="109"/>
                          <a:pt x="261" y="109"/>
                          <a:pt x="261" y="109"/>
                        </a:cubicBezTo>
                        <a:cubicBezTo>
                          <a:pt x="261" y="109"/>
                          <a:pt x="261" y="109"/>
                          <a:pt x="261" y="109"/>
                        </a:cubicBezTo>
                        <a:cubicBezTo>
                          <a:pt x="261" y="108"/>
                          <a:pt x="261" y="108"/>
                          <a:pt x="261" y="108"/>
                        </a:cubicBezTo>
                        <a:cubicBezTo>
                          <a:pt x="260" y="108"/>
                          <a:pt x="260" y="108"/>
                          <a:pt x="260" y="108"/>
                        </a:cubicBezTo>
                        <a:cubicBezTo>
                          <a:pt x="260" y="108"/>
                          <a:pt x="260" y="108"/>
                          <a:pt x="260"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2" y="109"/>
                          <a:pt x="262" y="109"/>
                          <a:pt x="262" y="109"/>
                        </a:cubicBezTo>
                        <a:cubicBezTo>
                          <a:pt x="262" y="110"/>
                          <a:pt x="262" y="110"/>
                          <a:pt x="262" y="110"/>
                        </a:cubicBezTo>
                        <a:cubicBezTo>
                          <a:pt x="263" y="111"/>
                          <a:pt x="263" y="111"/>
                          <a:pt x="263" y="111"/>
                        </a:cubicBezTo>
                        <a:cubicBezTo>
                          <a:pt x="263" y="109"/>
                          <a:pt x="263" y="109"/>
                          <a:pt x="263" y="109"/>
                        </a:cubicBezTo>
                        <a:cubicBezTo>
                          <a:pt x="263" y="109"/>
                          <a:pt x="263" y="109"/>
                          <a:pt x="263" y="109"/>
                        </a:cubicBezTo>
                        <a:cubicBezTo>
                          <a:pt x="264" y="109"/>
                          <a:pt x="264" y="109"/>
                          <a:pt x="264" y="109"/>
                        </a:cubicBezTo>
                        <a:cubicBezTo>
                          <a:pt x="264" y="108"/>
                          <a:pt x="264" y="108"/>
                          <a:pt x="264" y="108"/>
                        </a:cubicBezTo>
                        <a:cubicBezTo>
                          <a:pt x="264" y="108"/>
                          <a:pt x="264" y="108"/>
                          <a:pt x="264" y="108"/>
                        </a:cubicBezTo>
                        <a:cubicBezTo>
                          <a:pt x="265" y="107"/>
                          <a:pt x="265" y="107"/>
                          <a:pt x="265" y="107"/>
                        </a:cubicBezTo>
                        <a:cubicBezTo>
                          <a:pt x="265" y="107"/>
                          <a:pt x="265" y="107"/>
                          <a:pt x="265" y="107"/>
                        </a:cubicBezTo>
                        <a:cubicBezTo>
                          <a:pt x="265" y="107"/>
                          <a:pt x="265" y="107"/>
                          <a:pt x="265" y="107"/>
                        </a:cubicBezTo>
                        <a:cubicBezTo>
                          <a:pt x="265" y="107"/>
                          <a:pt x="265" y="107"/>
                          <a:pt x="265" y="107"/>
                        </a:cubicBezTo>
                        <a:cubicBezTo>
                          <a:pt x="265" y="106"/>
                          <a:pt x="265" y="106"/>
                          <a:pt x="265" y="106"/>
                        </a:cubicBezTo>
                        <a:cubicBezTo>
                          <a:pt x="264" y="106"/>
                          <a:pt x="264" y="106"/>
                          <a:pt x="264" y="106"/>
                        </a:cubicBezTo>
                        <a:cubicBezTo>
                          <a:pt x="262" y="107"/>
                          <a:pt x="262" y="107"/>
                          <a:pt x="262" y="107"/>
                        </a:cubicBezTo>
                        <a:cubicBezTo>
                          <a:pt x="263" y="106"/>
                          <a:pt x="263" y="106"/>
                          <a:pt x="263" y="106"/>
                        </a:cubicBezTo>
                        <a:cubicBezTo>
                          <a:pt x="263" y="106"/>
                          <a:pt x="263" y="106"/>
                          <a:pt x="263" y="106"/>
                        </a:cubicBezTo>
                        <a:cubicBezTo>
                          <a:pt x="263" y="106"/>
                          <a:pt x="263" y="106"/>
                          <a:pt x="263" y="106"/>
                        </a:cubicBezTo>
                        <a:cubicBezTo>
                          <a:pt x="263" y="105"/>
                          <a:pt x="263" y="105"/>
                          <a:pt x="263" y="105"/>
                        </a:cubicBezTo>
                        <a:cubicBezTo>
                          <a:pt x="263" y="105"/>
                          <a:pt x="263" y="105"/>
                          <a:pt x="263" y="105"/>
                        </a:cubicBezTo>
                        <a:cubicBezTo>
                          <a:pt x="263" y="105"/>
                          <a:pt x="263" y="105"/>
                          <a:pt x="263" y="105"/>
                        </a:cubicBezTo>
                        <a:cubicBezTo>
                          <a:pt x="262" y="104"/>
                          <a:pt x="262" y="104"/>
                          <a:pt x="262" y="104"/>
                        </a:cubicBezTo>
                        <a:cubicBezTo>
                          <a:pt x="262" y="104"/>
                          <a:pt x="262" y="104"/>
                          <a:pt x="262" y="104"/>
                        </a:cubicBezTo>
                        <a:cubicBezTo>
                          <a:pt x="262" y="104"/>
                          <a:pt x="262" y="104"/>
                          <a:pt x="262" y="104"/>
                        </a:cubicBezTo>
                        <a:cubicBezTo>
                          <a:pt x="261" y="105"/>
                          <a:pt x="261" y="105"/>
                          <a:pt x="261" y="105"/>
                        </a:cubicBezTo>
                        <a:cubicBezTo>
                          <a:pt x="261" y="104"/>
                          <a:pt x="261" y="104"/>
                          <a:pt x="261" y="104"/>
                        </a:cubicBezTo>
                        <a:cubicBezTo>
                          <a:pt x="262" y="104"/>
                          <a:pt x="262" y="104"/>
                          <a:pt x="262" y="104"/>
                        </a:cubicBezTo>
                        <a:cubicBezTo>
                          <a:pt x="262" y="103"/>
                          <a:pt x="262" y="103"/>
                          <a:pt x="262" y="103"/>
                        </a:cubicBezTo>
                        <a:cubicBezTo>
                          <a:pt x="261" y="103"/>
                          <a:pt x="261" y="103"/>
                          <a:pt x="261" y="103"/>
                        </a:cubicBezTo>
                        <a:cubicBezTo>
                          <a:pt x="261" y="103"/>
                          <a:pt x="261" y="103"/>
                          <a:pt x="261" y="103"/>
                        </a:cubicBezTo>
                        <a:cubicBezTo>
                          <a:pt x="260" y="103"/>
                          <a:pt x="260" y="103"/>
                          <a:pt x="260" y="103"/>
                        </a:cubicBezTo>
                        <a:cubicBezTo>
                          <a:pt x="260" y="103"/>
                          <a:pt x="260" y="103"/>
                          <a:pt x="260" y="103"/>
                        </a:cubicBezTo>
                        <a:cubicBezTo>
                          <a:pt x="260" y="104"/>
                          <a:pt x="260" y="104"/>
                          <a:pt x="260" y="104"/>
                        </a:cubicBezTo>
                        <a:cubicBezTo>
                          <a:pt x="260" y="104"/>
                          <a:pt x="260" y="104"/>
                          <a:pt x="260" y="104"/>
                        </a:cubicBezTo>
                        <a:cubicBezTo>
                          <a:pt x="259" y="104"/>
                          <a:pt x="259" y="104"/>
                          <a:pt x="259" y="104"/>
                        </a:cubicBezTo>
                        <a:cubicBezTo>
                          <a:pt x="259" y="104"/>
                          <a:pt x="259" y="104"/>
                          <a:pt x="259" y="104"/>
                        </a:cubicBezTo>
                        <a:cubicBezTo>
                          <a:pt x="259" y="104"/>
                          <a:pt x="259" y="104"/>
                          <a:pt x="259" y="104"/>
                        </a:cubicBezTo>
                        <a:cubicBezTo>
                          <a:pt x="259" y="103"/>
                          <a:pt x="259" y="103"/>
                          <a:pt x="259" y="103"/>
                        </a:cubicBezTo>
                        <a:cubicBezTo>
                          <a:pt x="259" y="101"/>
                          <a:pt x="259" y="101"/>
                          <a:pt x="259" y="101"/>
                        </a:cubicBezTo>
                        <a:cubicBezTo>
                          <a:pt x="258" y="103"/>
                          <a:pt x="258" y="103"/>
                          <a:pt x="258" y="103"/>
                        </a:cubicBezTo>
                        <a:cubicBezTo>
                          <a:pt x="258" y="104"/>
                          <a:pt x="258" y="104"/>
                          <a:pt x="258" y="104"/>
                        </a:cubicBezTo>
                        <a:cubicBezTo>
                          <a:pt x="258" y="104"/>
                          <a:pt x="258" y="104"/>
                          <a:pt x="258" y="104"/>
                        </a:cubicBezTo>
                        <a:cubicBezTo>
                          <a:pt x="258" y="104"/>
                          <a:pt x="258" y="104"/>
                          <a:pt x="258" y="104"/>
                        </a:cubicBezTo>
                        <a:cubicBezTo>
                          <a:pt x="258" y="105"/>
                          <a:pt x="258" y="105"/>
                          <a:pt x="258" y="105"/>
                        </a:cubicBezTo>
                        <a:cubicBezTo>
                          <a:pt x="258" y="106"/>
                          <a:pt x="258" y="106"/>
                          <a:pt x="258" y="106"/>
                        </a:cubicBezTo>
                        <a:cubicBezTo>
                          <a:pt x="256" y="105"/>
                          <a:pt x="256" y="105"/>
                          <a:pt x="256" y="105"/>
                        </a:cubicBezTo>
                        <a:cubicBezTo>
                          <a:pt x="256" y="105"/>
                          <a:pt x="256" y="105"/>
                          <a:pt x="256" y="105"/>
                        </a:cubicBezTo>
                        <a:cubicBezTo>
                          <a:pt x="255" y="104"/>
                          <a:pt x="255" y="104"/>
                          <a:pt x="255" y="104"/>
                        </a:cubicBezTo>
                        <a:cubicBezTo>
                          <a:pt x="255" y="104"/>
                          <a:pt x="255" y="104"/>
                          <a:pt x="255" y="104"/>
                        </a:cubicBezTo>
                        <a:cubicBezTo>
                          <a:pt x="254" y="105"/>
                          <a:pt x="254" y="105"/>
                          <a:pt x="254" y="105"/>
                        </a:cubicBezTo>
                        <a:cubicBezTo>
                          <a:pt x="254" y="105"/>
                          <a:pt x="254" y="105"/>
                          <a:pt x="254" y="105"/>
                        </a:cubicBezTo>
                        <a:cubicBezTo>
                          <a:pt x="254" y="105"/>
                          <a:pt x="254" y="105"/>
                          <a:pt x="254" y="105"/>
                        </a:cubicBezTo>
                        <a:cubicBezTo>
                          <a:pt x="254" y="104"/>
                          <a:pt x="254" y="104"/>
                          <a:pt x="254" y="104"/>
                        </a:cubicBezTo>
                        <a:cubicBezTo>
                          <a:pt x="255" y="104"/>
                          <a:pt x="255" y="104"/>
                          <a:pt x="255" y="104"/>
                        </a:cubicBezTo>
                        <a:cubicBezTo>
                          <a:pt x="254" y="104"/>
                          <a:pt x="254" y="104"/>
                          <a:pt x="254" y="104"/>
                        </a:cubicBezTo>
                        <a:cubicBezTo>
                          <a:pt x="254" y="103"/>
                          <a:pt x="254" y="103"/>
                          <a:pt x="254" y="103"/>
                        </a:cubicBezTo>
                        <a:cubicBezTo>
                          <a:pt x="254" y="103"/>
                          <a:pt x="254" y="103"/>
                          <a:pt x="254" y="103"/>
                        </a:cubicBezTo>
                        <a:cubicBezTo>
                          <a:pt x="254" y="102"/>
                          <a:pt x="254" y="102"/>
                          <a:pt x="254" y="102"/>
                        </a:cubicBezTo>
                        <a:cubicBezTo>
                          <a:pt x="254" y="102"/>
                          <a:pt x="254" y="102"/>
                          <a:pt x="254" y="102"/>
                        </a:cubicBezTo>
                        <a:cubicBezTo>
                          <a:pt x="253" y="101"/>
                          <a:pt x="253" y="101"/>
                          <a:pt x="253" y="101"/>
                        </a:cubicBezTo>
                        <a:cubicBezTo>
                          <a:pt x="252" y="98"/>
                          <a:pt x="252" y="98"/>
                          <a:pt x="252" y="98"/>
                        </a:cubicBezTo>
                        <a:cubicBezTo>
                          <a:pt x="252" y="101"/>
                          <a:pt x="252" y="101"/>
                          <a:pt x="252" y="101"/>
                        </a:cubicBezTo>
                        <a:cubicBezTo>
                          <a:pt x="252" y="103"/>
                          <a:pt x="252" y="103"/>
                          <a:pt x="252" y="103"/>
                        </a:cubicBezTo>
                        <a:moveTo>
                          <a:pt x="120" y="104"/>
                        </a:moveTo>
                        <a:cubicBezTo>
                          <a:pt x="120" y="106"/>
                          <a:pt x="120" y="106"/>
                          <a:pt x="120" y="106"/>
                        </a:cubicBezTo>
                        <a:cubicBezTo>
                          <a:pt x="119" y="106"/>
                          <a:pt x="119" y="106"/>
                          <a:pt x="119" y="106"/>
                        </a:cubicBezTo>
                        <a:cubicBezTo>
                          <a:pt x="119" y="106"/>
                          <a:pt x="119" y="106"/>
                          <a:pt x="119" y="106"/>
                        </a:cubicBezTo>
                        <a:cubicBezTo>
                          <a:pt x="117" y="105"/>
                          <a:pt x="117" y="105"/>
                          <a:pt x="117" y="105"/>
                        </a:cubicBezTo>
                        <a:cubicBezTo>
                          <a:pt x="118" y="107"/>
                          <a:pt x="118" y="107"/>
                          <a:pt x="118" y="107"/>
                        </a:cubicBezTo>
                        <a:cubicBezTo>
                          <a:pt x="120" y="108"/>
                          <a:pt x="120" y="108"/>
                          <a:pt x="120" y="108"/>
                        </a:cubicBezTo>
                        <a:cubicBezTo>
                          <a:pt x="120" y="109"/>
                          <a:pt x="120" y="109"/>
                          <a:pt x="120" y="109"/>
                        </a:cubicBezTo>
                        <a:cubicBezTo>
                          <a:pt x="121" y="110"/>
                          <a:pt x="121" y="110"/>
                          <a:pt x="121" y="110"/>
                        </a:cubicBezTo>
                        <a:cubicBezTo>
                          <a:pt x="122" y="112"/>
                          <a:pt x="122" y="112"/>
                          <a:pt x="122" y="112"/>
                        </a:cubicBezTo>
                        <a:cubicBezTo>
                          <a:pt x="122" y="109"/>
                          <a:pt x="122" y="109"/>
                          <a:pt x="122" y="109"/>
                        </a:cubicBezTo>
                        <a:cubicBezTo>
                          <a:pt x="122" y="109"/>
                          <a:pt x="122" y="109"/>
                          <a:pt x="122" y="109"/>
                        </a:cubicBezTo>
                        <a:cubicBezTo>
                          <a:pt x="122" y="108"/>
                          <a:pt x="122" y="108"/>
                          <a:pt x="122" y="108"/>
                        </a:cubicBezTo>
                        <a:cubicBezTo>
                          <a:pt x="122" y="108"/>
                          <a:pt x="122" y="108"/>
                          <a:pt x="122" y="108"/>
                        </a:cubicBezTo>
                        <a:cubicBezTo>
                          <a:pt x="122" y="108"/>
                          <a:pt x="122" y="108"/>
                          <a:pt x="122" y="108"/>
                        </a:cubicBezTo>
                        <a:cubicBezTo>
                          <a:pt x="121" y="107"/>
                          <a:pt x="121" y="107"/>
                          <a:pt x="121" y="107"/>
                        </a:cubicBezTo>
                        <a:cubicBezTo>
                          <a:pt x="121" y="106"/>
                          <a:pt x="121" y="106"/>
                          <a:pt x="121" y="106"/>
                        </a:cubicBezTo>
                        <a:cubicBezTo>
                          <a:pt x="123" y="104"/>
                          <a:pt x="123" y="104"/>
                          <a:pt x="123" y="104"/>
                        </a:cubicBezTo>
                        <a:cubicBezTo>
                          <a:pt x="123" y="104"/>
                          <a:pt x="123" y="104"/>
                          <a:pt x="123" y="104"/>
                        </a:cubicBezTo>
                        <a:cubicBezTo>
                          <a:pt x="123" y="104"/>
                          <a:pt x="123" y="104"/>
                          <a:pt x="123" y="104"/>
                        </a:cubicBezTo>
                        <a:cubicBezTo>
                          <a:pt x="123" y="103"/>
                          <a:pt x="123" y="103"/>
                          <a:pt x="123" y="103"/>
                        </a:cubicBezTo>
                        <a:cubicBezTo>
                          <a:pt x="123" y="103"/>
                          <a:pt x="123" y="103"/>
                          <a:pt x="123" y="103"/>
                        </a:cubicBezTo>
                        <a:cubicBezTo>
                          <a:pt x="122" y="103"/>
                          <a:pt x="122" y="103"/>
                          <a:pt x="122" y="103"/>
                        </a:cubicBezTo>
                        <a:cubicBezTo>
                          <a:pt x="122" y="103"/>
                          <a:pt x="122" y="103"/>
                          <a:pt x="122" y="103"/>
                        </a:cubicBezTo>
                        <a:cubicBezTo>
                          <a:pt x="122" y="103"/>
                          <a:pt x="122" y="103"/>
                          <a:pt x="122" y="103"/>
                        </a:cubicBezTo>
                        <a:cubicBezTo>
                          <a:pt x="121" y="103"/>
                          <a:pt x="121" y="103"/>
                          <a:pt x="121" y="103"/>
                        </a:cubicBezTo>
                        <a:cubicBezTo>
                          <a:pt x="121" y="103"/>
                          <a:pt x="121" y="103"/>
                          <a:pt x="121" y="103"/>
                        </a:cubicBezTo>
                        <a:cubicBezTo>
                          <a:pt x="120" y="103"/>
                          <a:pt x="120" y="103"/>
                          <a:pt x="120" y="103"/>
                        </a:cubicBezTo>
                        <a:cubicBezTo>
                          <a:pt x="120" y="103"/>
                          <a:pt x="120" y="103"/>
                          <a:pt x="120" y="103"/>
                        </a:cubicBezTo>
                        <a:cubicBezTo>
                          <a:pt x="120" y="104"/>
                          <a:pt x="120" y="104"/>
                          <a:pt x="120" y="104"/>
                        </a:cubicBezTo>
                        <a:moveTo>
                          <a:pt x="130" y="107"/>
                        </a:moveTo>
                        <a:cubicBezTo>
                          <a:pt x="129" y="107"/>
                          <a:pt x="129" y="107"/>
                          <a:pt x="129" y="107"/>
                        </a:cubicBezTo>
                        <a:cubicBezTo>
                          <a:pt x="129" y="107"/>
                          <a:pt x="129" y="107"/>
                          <a:pt x="129" y="107"/>
                        </a:cubicBezTo>
                        <a:cubicBezTo>
                          <a:pt x="129" y="107"/>
                          <a:pt x="129" y="107"/>
                          <a:pt x="129" y="107"/>
                        </a:cubicBezTo>
                        <a:cubicBezTo>
                          <a:pt x="128" y="108"/>
                          <a:pt x="128" y="108"/>
                          <a:pt x="128" y="108"/>
                        </a:cubicBezTo>
                        <a:cubicBezTo>
                          <a:pt x="127" y="109"/>
                          <a:pt x="127" y="109"/>
                          <a:pt x="127" y="109"/>
                        </a:cubicBezTo>
                        <a:cubicBezTo>
                          <a:pt x="127" y="109"/>
                          <a:pt x="127" y="109"/>
                          <a:pt x="127" y="109"/>
                        </a:cubicBezTo>
                        <a:cubicBezTo>
                          <a:pt x="127" y="109"/>
                          <a:pt x="127" y="109"/>
                          <a:pt x="127" y="109"/>
                        </a:cubicBezTo>
                        <a:cubicBezTo>
                          <a:pt x="127" y="110"/>
                          <a:pt x="127" y="110"/>
                          <a:pt x="127" y="110"/>
                        </a:cubicBezTo>
                        <a:cubicBezTo>
                          <a:pt x="128" y="110"/>
                          <a:pt x="128" y="110"/>
                          <a:pt x="128" y="110"/>
                        </a:cubicBezTo>
                        <a:cubicBezTo>
                          <a:pt x="128" y="110"/>
                          <a:pt x="128" y="110"/>
                          <a:pt x="128" y="110"/>
                        </a:cubicBezTo>
                        <a:cubicBezTo>
                          <a:pt x="129" y="111"/>
                          <a:pt x="129" y="111"/>
                          <a:pt x="129" y="111"/>
                        </a:cubicBezTo>
                        <a:cubicBezTo>
                          <a:pt x="129" y="111"/>
                          <a:pt x="129" y="111"/>
                          <a:pt x="129" y="111"/>
                        </a:cubicBezTo>
                        <a:cubicBezTo>
                          <a:pt x="129" y="111"/>
                          <a:pt x="129" y="111"/>
                          <a:pt x="129" y="111"/>
                        </a:cubicBezTo>
                        <a:cubicBezTo>
                          <a:pt x="130" y="110"/>
                          <a:pt x="130" y="110"/>
                          <a:pt x="130" y="110"/>
                        </a:cubicBezTo>
                        <a:cubicBezTo>
                          <a:pt x="130" y="110"/>
                          <a:pt x="130" y="110"/>
                          <a:pt x="130" y="110"/>
                        </a:cubicBezTo>
                        <a:cubicBezTo>
                          <a:pt x="131" y="110"/>
                          <a:pt x="131" y="110"/>
                          <a:pt x="131" y="110"/>
                        </a:cubicBezTo>
                        <a:cubicBezTo>
                          <a:pt x="131" y="110"/>
                          <a:pt x="131" y="110"/>
                          <a:pt x="131" y="110"/>
                        </a:cubicBezTo>
                        <a:cubicBezTo>
                          <a:pt x="131" y="110"/>
                          <a:pt x="131" y="110"/>
                          <a:pt x="131" y="110"/>
                        </a:cubicBezTo>
                        <a:cubicBezTo>
                          <a:pt x="131" y="109"/>
                          <a:pt x="131" y="109"/>
                          <a:pt x="131" y="109"/>
                        </a:cubicBezTo>
                        <a:cubicBezTo>
                          <a:pt x="131" y="108"/>
                          <a:pt x="131" y="108"/>
                          <a:pt x="131" y="108"/>
                        </a:cubicBezTo>
                        <a:cubicBezTo>
                          <a:pt x="131" y="108"/>
                          <a:pt x="131" y="108"/>
                          <a:pt x="131" y="108"/>
                        </a:cubicBezTo>
                        <a:cubicBezTo>
                          <a:pt x="131" y="107"/>
                          <a:pt x="131" y="107"/>
                          <a:pt x="131" y="107"/>
                        </a:cubicBezTo>
                        <a:cubicBezTo>
                          <a:pt x="131" y="107"/>
                          <a:pt x="131" y="107"/>
                          <a:pt x="131" y="107"/>
                        </a:cubicBezTo>
                        <a:cubicBezTo>
                          <a:pt x="131" y="107"/>
                          <a:pt x="131" y="107"/>
                          <a:pt x="131" y="107"/>
                        </a:cubicBezTo>
                        <a:cubicBezTo>
                          <a:pt x="131" y="105"/>
                          <a:pt x="131" y="105"/>
                          <a:pt x="131" y="105"/>
                        </a:cubicBezTo>
                        <a:cubicBezTo>
                          <a:pt x="130" y="107"/>
                          <a:pt x="130" y="107"/>
                          <a:pt x="130" y="107"/>
                        </a:cubicBezTo>
                        <a:cubicBezTo>
                          <a:pt x="130" y="107"/>
                          <a:pt x="130" y="107"/>
                          <a:pt x="130" y="107"/>
                        </a:cubicBezTo>
                        <a:moveTo>
                          <a:pt x="314" y="107"/>
                        </a:moveTo>
                        <a:cubicBezTo>
                          <a:pt x="314" y="107"/>
                          <a:pt x="314" y="107"/>
                          <a:pt x="314" y="107"/>
                        </a:cubicBezTo>
                        <a:cubicBezTo>
                          <a:pt x="313" y="107"/>
                          <a:pt x="313" y="107"/>
                          <a:pt x="313" y="107"/>
                        </a:cubicBezTo>
                        <a:cubicBezTo>
                          <a:pt x="313" y="108"/>
                          <a:pt x="313" y="108"/>
                          <a:pt x="313" y="108"/>
                        </a:cubicBezTo>
                        <a:cubicBezTo>
                          <a:pt x="313" y="108"/>
                          <a:pt x="313" y="108"/>
                          <a:pt x="313" y="108"/>
                        </a:cubicBezTo>
                        <a:cubicBezTo>
                          <a:pt x="313" y="109"/>
                          <a:pt x="313" y="109"/>
                          <a:pt x="313" y="109"/>
                        </a:cubicBezTo>
                        <a:cubicBezTo>
                          <a:pt x="312" y="109"/>
                          <a:pt x="312" y="109"/>
                          <a:pt x="312" y="109"/>
                        </a:cubicBezTo>
                        <a:cubicBezTo>
                          <a:pt x="312" y="109"/>
                          <a:pt x="312" y="109"/>
                          <a:pt x="312" y="109"/>
                        </a:cubicBezTo>
                        <a:cubicBezTo>
                          <a:pt x="312" y="109"/>
                          <a:pt x="312" y="109"/>
                          <a:pt x="312" y="109"/>
                        </a:cubicBezTo>
                        <a:cubicBezTo>
                          <a:pt x="311" y="109"/>
                          <a:pt x="311" y="109"/>
                          <a:pt x="311" y="109"/>
                        </a:cubicBezTo>
                        <a:cubicBezTo>
                          <a:pt x="311" y="110"/>
                          <a:pt x="311" y="110"/>
                          <a:pt x="311" y="110"/>
                        </a:cubicBezTo>
                        <a:cubicBezTo>
                          <a:pt x="310" y="109"/>
                          <a:pt x="310" y="109"/>
                          <a:pt x="310" y="109"/>
                        </a:cubicBezTo>
                        <a:cubicBezTo>
                          <a:pt x="310" y="109"/>
                          <a:pt x="310" y="109"/>
                          <a:pt x="310" y="109"/>
                        </a:cubicBezTo>
                        <a:cubicBezTo>
                          <a:pt x="310" y="109"/>
                          <a:pt x="310" y="109"/>
                          <a:pt x="310" y="109"/>
                        </a:cubicBezTo>
                        <a:cubicBezTo>
                          <a:pt x="309" y="109"/>
                          <a:pt x="309" y="109"/>
                          <a:pt x="309" y="109"/>
                        </a:cubicBezTo>
                        <a:cubicBezTo>
                          <a:pt x="309" y="109"/>
                          <a:pt x="309" y="109"/>
                          <a:pt x="309" y="109"/>
                        </a:cubicBezTo>
                        <a:cubicBezTo>
                          <a:pt x="309" y="109"/>
                          <a:pt x="309" y="109"/>
                          <a:pt x="309" y="109"/>
                        </a:cubicBezTo>
                        <a:cubicBezTo>
                          <a:pt x="308" y="110"/>
                          <a:pt x="308" y="110"/>
                          <a:pt x="308" y="110"/>
                        </a:cubicBezTo>
                        <a:cubicBezTo>
                          <a:pt x="308" y="110"/>
                          <a:pt x="308" y="110"/>
                          <a:pt x="308" y="110"/>
                        </a:cubicBezTo>
                        <a:cubicBezTo>
                          <a:pt x="307" y="110"/>
                          <a:pt x="307" y="110"/>
                          <a:pt x="307" y="110"/>
                        </a:cubicBezTo>
                        <a:cubicBezTo>
                          <a:pt x="307" y="110"/>
                          <a:pt x="307" y="110"/>
                          <a:pt x="307" y="110"/>
                        </a:cubicBezTo>
                        <a:cubicBezTo>
                          <a:pt x="307" y="111"/>
                          <a:pt x="307" y="111"/>
                          <a:pt x="307" y="111"/>
                        </a:cubicBezTo>
                        <a:cubicBezTo>
                          <a:pt x="307" y="111"/>
                          <a:pt x="307" y="111"/>
                          <a:pt x="307" y="111"/>
                        </a:cubicBezTo>
                        <a:cubicBezTo>
                          <a:pt x="307" y="111"/>
                          <a:pt x="307" y="111"/>
                          <a:pt x="307" y="111"/>
                        </a:cubicBezTo>
                        <a:cubicBezTo>
                          <a:pt x="307" y="111"/>
                          <a:pt x="308" y="111"/>
                          <a:pt x="308" y="112"/>
                        </a:cubicBezTo>
                        <a:cubicBezTo>
                          <a:pt x="308" y="112"/>
                          <a:pt x="308" y="112"/>
                          <a:pt x="308" y="112"/>
                        </a:cubicBezTo>
                        <a:cubicBezTo>
                          <a:pt x="308" y="112"/>
                          <a:pt x="308" y="112"/>
                          <a:pt x="308" y="112"/>
                        </a:cubicBezTo>
                        <a:cubicBezTo>
                          <a:pt x="309" y="111"/>
                          <a:pt x="309" y="111"/>
                          <a:pt x="309" y="111"/>
                        </a:cubicBezTo>
                        <a:cubicBezTo>
                          <a:pt x="310" y="112"/>
                          <a:pt x="310" y="112"/>
                          <a:pt x="310" y="112"/>
                        </a:cubicBezTo>
                        <a:cubicBezTo>
                          <a:pt x="310" y="112"/>
                          <a:pt x="310" y="112"/>
                          <a:pt x="310" y="112"/>
                        </a:cubicBezTo>
                        <a:cubicBezTo>
                          <a:pt x="310" y="112"/>
                          <a:pt x="310" y="112"/>
                          <a:pt x="310" y="112"/>
                        </a:cubicBezTo>
                        <a:cubicBezTo>
                          <a:pt x="311" y="111"/>
                          <a:pt x="311" y="111"/>
                          <a:pt x="311" y="111"/>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3" y="110"/>
                          <a:pt x="313" y="110"/>
                          <a:pt x="313" y="110"/>
                        </a:cubicBezTo>
                        <a:cubicBezTo>
                          <a:pt x="313" y="110"/>
                          <a:pt x="313" y="110"/>
                          <a:pt x="313" y="110"/>
                        </a:cubicBezTo>
                        <a:cubicBezTo>
                          <a:pt x="314" y="110"/>
                          <a:pt x="314" y="110"/>
                          <a:pt x="314" y="110"/>
                        </a:cubicBezTo>
                        <a:cubicBezTo>
                          <a:pt x="315" y="109"/>
                          <a:pt x="315" y="109"/>
                          <a:pt x="315" y="109"/>
                        </a:cubicBezTo>
                        <a:cubicBezTo>
                          <a:pt x="315" y="109"/>
                          <a:pt x="315" y="109"/>
                          <a:pt x="315" y="109"/>
                        </a:cubicBezTo>
                        <a:cubicBezTo>
                          <a:pt x="315" y="108"/>
                          <a:pt x="315" y="108"/>
                          <a:pt x="315" y="108"/>
                        </a:cubicBezTo>
                        <a:cubicBezTo>
                          <a:pt x="315" y="108"/>
                          <a:pt x="315" y="108"/>
                          <a:pt x="315" y="108"/>
                        </a:cubicBezTo>
                        <a:cubicBezTo>
                          <a:pt x="315" y="108"/>
                          <a:pt x="315" y="108"/>
                          <a:pt x="315" y="108"/>
                        </a:cubicBezTo>
                        <a:cubicBezTo>
                          <a:pt x="316" y="107"/>
                          <a:pt x="316" y="107"/>
                          <a:pt x="316" y="107"/>
                        </a:cubicBezTo>
                        <a:cubicBezTo>
                          <a:pt x="316" y="107"/>
                          <a:pt x="316" y="107"/>
                          <a:pt x="316" y="107"/>
                        </a:cubicBezTo>
                        <a:cubicBezTo>
                          <a:pt x="316" y="107"/>
                          <a:pt x="316" y="107"/>
                          <a:pt x="316" y="107"/>
                        </a:cubicBezTo>
                        <a:cubicBezTo>
                          <a:pt x="316" y="106"/>
                          <a:pt x="316" y="106"/>
                          <a:pt x="316" y="106"/>
                        </a:cubicBezTo>
                        <a:cubicBezTo>
                          <a:pt x="317" y="106"/>
                          <a:pt x="317" y="106"/>
                          <a:pt x="317" y="106"/>
                        </a:cubicBezTo>
                        <a:cubicBezTo>
                          <a:pt x="316" y="106"/>
                          <a:pt x="316" y="106"/>
                          <a:pt x="316" y="106"/>
                        </a:cubicBezTo>
                        <a:cubicBezTo>
                          <a:pt x="316" y="106"/>
                          <a:pt x="316" y="106"/>
                          <a:pt x="316" y="106"/>
                        </a:cubicBezTo>
                        <a:cubicBezTo>
                          <a:pt x="316" y="105"/>
                          <a:pt x="316" y="105"/>
                          <a:pt x="316" y="105"/>
                        </a:cubicBezTo>
                        <a:cubicBezTo>
                          <a:pt x="316" y="105"/>
                          <a:pt x="316" y="105"/>
                          <a:pt x="316" y="105"/>
                        </a:cubicBezTo>
                        <a:cubicBezTo>
                          <a:pt x="315" y="106"/>
                          <a:pt x="315" y="106"/>
                          <a:pt x="315" y="106"/>
                        </a:cubicBezTo>
                        <a:cubicBezTo>
                          <a:pt x="314" y="106"/>
                          <a:pt x="314" y="106"/>
                          <a:pt x="314" y="106"/>
                        </a:cubicBezTo>
                        <a:cubicBezTo>
                          <a:pt x="314" y="106"/>
                          <a:pt x="314" y="106"/>
                          <a:pt x="314" y="106"/>
                        </a:cubicBezTo>
                        <a:cubicBezTo>
                          <a:pt x="314" y="106"/>
                          <a:pt x="314" y="106"/>
                          <a:pt x="314" y="106"/>
                        </a:cubicBezTo>
                        <a:cubicBezTo>
                          <a:pt x="313" y="107"/>
                          <a:pt x="313" y="107"/>
                          <a:pt x="313" y="107"/>
                        </a:cubicBezTo>
                        <a:cubicBezTo>
                          <a:pt x="314" y="107"/>
                          <a:pt x="314" y="107"/>
                          <a:pt x="314" y="107"/>
                        </a:cubicBezTo>
                        <a:cubicBezTo>
                          <a:pt x="314" y="107"/>
                          <a:pt x="314" y="107"/>
                          <a:pt x="314" y="107"/>
                        </a:cubicBezTo>
                        <a:moveTo>
                          <a:pt x="141" y="109"/>
                        </a:moveTo>
                        <a:cubicBezTo>
                          <a:pt x="140" y="109"/>
                          <a:pt x="140" y="109"/>
                          <a:pt x="140" y="109"/>
                        </a:cubicBezTo>
                        <a:cubicBezTo>
                          <a:pt x="140" y="109"/>
                          <a:pt x="140" y="109"/>
                          <a:pt x="140" y="109"/>
                        </a:cubicBezTo>
                        <a:cubicBezTo>
                          <a:pt x="139" y="109"/>
                          <a:pt x="139" y="109"/>
                          <a:pt x="139" y="109"/>
                        </a:cubicBezTo>
                        <a:cubicBezTo>
                          <a:pt x="140" y="110"/>
                          <a:pt x="140" y="110"/>
                          <a:pt x="140" y="110"/>
                        </a:cubicBezTo>
                        <a:cubicBezTo>
                          <a:pt x="141" y="111"/>
                          <a:pt x="141" y="111"/>
                          <a:pt x="141" y="111"/>
                        </a:cubicBezTo>
                        <a:cubicBezTo>
                          <a:pt x="141" y="111"/>
                          <a:pt x="141" y="111"/>
                          <a:pt x="141" y="111"/>
                        </a:cubicBezTo>
                        <a:cubicBezTo>
                          <a:pt x="141" y="111"/>
                          <a:pt x="141" y="111"/>
                          <a:pt x="141" y="111"/>
                        </a:cubicBezTo>
                        <a:cubicBezTo>
                          <a:pt x="142" y="111"/>
                          <a:pt x="142" y="111"/>
                          <a:pt x="142" y="111"/>
                        </a:cubicBezTo>
                        <a:cubicBezTo>
                          <a:pt x="143" y="112"/>
                          <a:pt x="143" y="112"/>
                          <a:pt x="143" y="112"/>
                        </a:cubicBezTo>
                        <a:cubicBezTo>
                          <a:pt x="143" y="112"/>
                          <a:pt x="143" y="112"/>
                          <a:pt x="143" y="112"/>
                        </a:cubicBezTo>
                        <a:cubicBezTo>
                          <a:pt x="143" y="112"/>
                          <a:pt x="143" y="112"/>
                          <a:pt x="143" y="112"/>
                        </a:cubicBezTo>
                        <a:cubicBezTo>
                          <a:pt x="144" y="112"/>
                          <a:pt x="144" y="112"/>
                          <a:pt x="144" y="112"/>
                        </a:cubicBezTo>
                        <a:cubicBezTo>
                          <a:pt x="145" y="112"/>
                          <a:pt x="145" y="112"/>
                          <a:pt x="145" y="112"/>
                        </a:cubicBezTo>
                        <a:cubicBezTo>
                          <a:pt x="145" y="111"/>
                          <a:pt x="145" y="111"/>
                          <a:pt x="145" y="111"/>
                        </a:cubicBezTo>
                        <a:cubicBezTo>
                          <a:pt x="145" y="111"/>
                          <a:pt x="145" y="111"/>
                          <a:pt x="145" y="111"/>
                        </a:cubicBezTo>
                        <a:cubicBezTo>
                          <a:pt x="145" y="111"/>
                          <a:pt x="145" y="111"/>
                          <a:pt x="145" y="111"/>
                        </a:cubicBezTo>
                        <a:cubicBezTo>
                          <a:pt x="145" y="110"/>
                          <a:pt x="145" y="110"/>
                          <a:pt x="145" y="110"/>
                        </a:cubicBezTo>
                        <a:cubicBezTo>
                          <a:pt x="144" y="110"/>
                          <a:pt x="144" y="110"/>
                          <a:pt x="144" y="110"/>
                        </a:cubicBezTo>
                        <a:cubicBezTo>
                          <a:pt x="143" y="109"/>
                          <a:pt x="143" y="109"/>
                          <a:pt x="143" y="109"/>
                        </a:cubicBezTo>
                        <a:cubicBezTo>
                          <a:pt x="143" y="108"/>
                          <a:pt x="143" y="108"/>
                          <a:pt x="143" y="108"/>
                        </a:cubicBezTo>
                        <a:cubicBezTo>
                          <a:pt x="142" y="108"/>
                          <a:pt x="142" y="108"/>
                          <a:pt x="142" y="108"/>
                        </a:cubicBezTo>
                        <a:cubicBezTo>
                          <a:pt x="142" y="108"/>
                          <a:pt x="142" y="108"/>
                          <a:pt x="142" y="108"/>
                        </a:cubicBezTo>
                        <a:cubicBezTo>
                          <a:pt x="141" y="108"/>
                          <a:pt x="141" y="108"/>
                          <a:pt x="141" y="108"/>
                        </a:cubicBezTo>
                        <a:cubicBezTo>
                          <a:pt x="141" y="108"/>
                          <a:pt x="141" y="108"/>
                          <a:pt x="141" y="108"/>
                        </a:cubicBezTo>
                        <a:cubicBezTo>
                          <a:pt x="141" y="108"/>
                          <a:pt x="141" y="108"/>
                          <a:pt x="141" y="108"/>
                        </a:cubicBezTo>
                        <a:cubicBezTo>
                          <a:pt x="141" y="109"/>
                          <a:pt x="141" y="109"/>
                          <a:pt x="141" y="109"/>
                        </a:cubicBezTo>
                        <a:moveTo>
                          <a:pt x="255" y="110"/>
                        </a:moveTo>
                        <a:cubicBezTo>
                          <a:pt x="255" y="110"/>
                          <a:pt x="255" y="110"/>
                          <a:pt x="255" y="110"/>
                        </a:cubicBezTo>
                        <a:cubicBezTo>
                          <a:pt x="254" y="110"/>
                          <a:pt x="254" y="110"/>
                          <a:pt x="254" y="110"/>
                        </a:cubicBezTo>
                        <a:cubicBezTo>
                          <a:pt x="254" y="111"/>
                          <a:pt x="254" y="111"/>
                          <a:pt x="254" y="111"/>
                        </a:cubicBezTo>
                        <a:cubicBezTo>
                          <a:pt x="254" y="111"/>
                          <a:pt x="254" y="111"/>
                          <a:pt x="254" y="111"/>
                        </a:cubicBezTo>
                        <a:cubicBezTo>
                          <a:pt x="254" y="112"/>
                          <a:pt x="254" y="112"/>
                          <a:pt x="254"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5" y="113"/>
                          <a:pt x="255" y="113"/>
                          <a:pt x="255" y="113"/>
                        </a:cubicBezTo>
                        <a:cubicBezTo>
                          <a:pt x="255" y="113"/>
                          <a:pt x="255" y="113"/>
                          <a:pt x="255" y="113"/>
                        </a:cubicBezTo>
                        <a:cubicBezTo>
                          <a:pt x="255" y="113"/>
                          <a:pt x="255" y="113"/>
                          <a:pt x="255" y="113"/>
                        </a:cubicBezTo>
                        <a:cubicBezTo>
                          <a:pt x="255" y="113"/>
                          <a:pt x="255" y="113"/>
                          <a:pt x="255" y="113"/>
                        </a:cubicBezTo>
                        <a:cubicBezTo>
                          <a:pt x="255" y="114"/>
                          <a:pt x="255" y="114"/>
                          <a:pt x="255" y="114"/>
                        </a:cubicBezTo>
                        <a:cubicBezTo>
                          <a:pt x="255" y="114"/>
                          <a:pt x="255" y="114"/>
                          <a:pt x="255" y="114"/>
                        </a:cubicBezTo>
                        <a:cubicBezTo>
                          <a:pt x="255" y="114"/>
                          <a:pt x="255" y="114"/>
                          <a:pt x="255" y="114"/>
                        </a:cubicBezTo>
                        <a:cubicBezTo>
                          <a:pt x="256" y="114"/>
                          <a:pt x="256" y="114"/>
                          <a:pt x="256" y="114"/>
                        </a:cubicBezTo>
                        <a:cubicBezTo>
                          <a:pt x="256" y="115"/>
                          <a:pt x="256" y="115"/>
                          <a:pt x="256" y="115"/>
                        </a:cubicBezTo>
                        <a:cubicBezTo>
                          <a:pt x="257" y="115"/>
                          <a:pt x="257" y="115"/>
                          <a:pt x="257" y="115"/>
                        </a:cubicBezTo>
                        <a:cubicBezTo>
                          <a:pt x="257" y="114"/>
                          <a:pt x="257" y="114"/>
                          <a:pt x="257" y="114"/>
                        </a:cubicBezTo>
                        <a:cubicBezTo>
                          <a:pt x="257" y="114"/>
                          <a:pt x="257" y="114"/>
                          <a:pt x="257" y="114"/>
                        </a:cubicBezTo>
                        <a:cubicBezTo>
                          <a:pt x="258" y="112"/>
                          <a:pt x="258" y="112"/>
                          <a:pt x="258" y="112"/>
                        </a:cubicBezTo>
                        <a:cubicBezTo>
                          <a:pt x="258" y="112"/>
                          <a:pt x="258" y="112"/>
                          <a:pt x="258" y="112"/>
                        </a:cubicBezTo>
                        <a:cubicBezTo>
                          <a:pt x="258" y="112"/>
                          <a:pt x="258" y="112"/>
                          <a:pt x="258" y="112"/>
                        </a:cubicBezTo>
                        <a:cubicBezTo>
                          <a:pt x="258" y="110"/>
                          <a:pt x="258" y="110"/>
                          <a:pt x="258" y="110"/>
                        </a:cubicBezTo>
                        <a:cubicBezTo>
                          <a:pt x="258" y="110"/>
                          <a:pt x="258" y="110"/>
                          <a:pt x="258" y="110"/>
                        </a:cubicBezTo>
                        <a:cubicBezTo>
                          <a:pt x="258" y="110"/>
                          <a:pt x="258" y="110"/>
                          <a:pt x="258"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6" y="110"/>
                          <a:pt x="256" y="110"/>
                          <a:pt x="256" y="110"/>
                        </a:cubicBezTo>
                        <a:cubicBezTo>
                          <a:pt x="256" y="109"/>
                          <a:pt x="256" y="109"/>
                          <a:pt x="256" y="109"/>
                        </a:cubicBezTo>
                        <a:cubicBezTo>
                          <a:pt x="256" y="109"/>
                          <a:pt x="256" y="109"/>
                          <a:pt x="256" y="109"/>
                        </a:cubicBezTo>
                        <a:cubicBezTo>
                          <a:pt x="255" y="109"/>
                          <a:pt x="255" y="109"/>
                          <a:pt x="255" y="109"/>
                        </a:cubicBezTo>
                        <a:cubicBezTo>
                          <a:pt x="255" y="109"/>
                          <a:pt x="255" y="109"/>
                          <a:pt x="255" y="109"/>
                        </a:cubicBezTo>
                        <a:cubicBezTo>
                          <a:pt x="255" y="110"/>
                          <a:pt x="255" y="110"/>
                          <a:pt x="255" y="110"/>
                        </a:cubicBezTo>
                        <a:cubicBezTo>
                          <a:pt x="255" y="110"/>
                          <a:pt x="255" y="110"/>
                          <a:pt x="255" y="110"/>
                        </a:cubicBezTo>
                        <a:moveTo>
                          <a:pt x="265" y="114"/>
                        </a:moveTo>
                        <a:cubicBezTo>
                          <a:pt x="265" y="114"/>
                          <a:pt x="265" y="114"/>
                          <a:pt x="265" y="114"/>
                        </a:cubicBezTo>
                        <a:cubicBezTo>
                          <a:pt x="266" y="113"/>
                          <a:pt x="266" y="113"/>
                          <a:pt x="266" y="113"/>
                        </a:cubicBezTo>
                        <a:cubicBezTo>
                          <a:pt x="266" y="113"/>
                          <a:pt x="266" y="113"/>
                          <a:pt x="266" y="113"/>
                        </a:cubicBezTo>
                        <a:cubicBezTo>
                          <a:pt x="266" y="113"/>
                          <a:pt x="266" y="113"/>
                          <a:pt x="266" y="113"/>
                        </a:cubicBezTo>
                        <a:cubicBezTo>
                          <a:pt x="266" y="113"/>
                          <a:pt x="266" y="113"/>
                          <a:pt x="266" y="113"/>
                        </a:cubicBezTo>
                        <a:cubicBezTo>
                          <a:pt x="267" y="112"/>
                          <a:pt x="267" y="112"/>
                          <a:pt x="267" y="112"/>
                        </a:cubicBezTo>
                        <a:cubicBezTo>
                          <a:pt x="266" y="112"/>
                          <a:pt x="266" y="112"/>
                          <a:pt x="266" y="112"/>
                        </a:cubicBezTo>
                        <a:cubicBezTo>
                          <a:pt x="265" y="112"/>
                          <a:pt x="265" y="112"/>
                          <a:pt x="265" y="112"/>
                        </a:cubicBezTo>
                        <a:cubicBezTo>
                          <a:pt x="265" y="111"/>
                          <a:pt x="265" y="111"/>
                          <a:pt x="265" y="111"/>
                        </a:cubicBezTo>
                        <a:cubicBezTo>
                          <a:pt x="265" y="111"/>
                          <a:pt x="265" y="111"/>
                          <a:pt x="265" y="111"/>
                        </a:cubicBezTo>
                        <a:cubicBezTo>
                          <a:pt x="265" y="111"/>
                          <a:pt x="265" y="111"/>
                          <a:pt x="265" y="111"/>
                        </a:cubicBezTo>
                        <a:cubicBezTo>
                          <a:pt x="264" y="110"/>
                          <a:pt x="264" y="110"/>
                          <a:pt x="264" y="110"/>
                        </a:cubicBezTo>
                        <a:cubicBezTo>
                          <a:pt x="264" y="110"/>
                          <a:pt x="264" y="110"/>
                          <a:pt x="264" y="110"/>
                        </a:cubicBezTo>
                        <a:cubicBezTo>
                          <a:pt x="263" y="111"/>
                          <a:pt x="263" y="111"/>
                          <a:pt x="263" y="111"/>
                        </a:cubicBezTo>
                        <a:cubicBezTo>
                          <a:pt x="263" y="112"/>
                          <a:pt x="263" y="112"/>
                          <a:pt x="263" y="112"/>
                        </a:cubicBezTo>
                        <a:cubicBezTo>
                          <a:pt x="263" y="112"/>
                          <a:pt x="263" y="112"/>
                          <a:pt x="263" y="112"/>
                        </a:cubicBezTo>
                        <a:cubicBezTo>
                          <a:pt x="263" y="112"/>
                          <a:pt x="263" y="112"/>
                          <a:pt x="263" y="112"/>
                        </a:cubicBezTo>
                        <a:cubicBezTo>
                          <a:pt x="264" y="113"/>
                          <a:pt x="264" y="113"/>
                          <a:pt x="264" y="113"/>
                        </a:cubicBezTo>
                        <a:cubicBezTo>
                          <a:pt x="264" y="114"/>
                          <a:pt x="264" y="114"/>
                          <a:pt x="264" y="114"/>
                        </a:cubicBezTo>
                        <a:cubicBezTo>
                          <a:pt x="264" y="114"/>
                          <a:pt x="264" y="114"/>
                          <a:pt x="264" y="114"/>
                        </a:cubicBezTo>
                        <a:cubicBezTo>
                          <a:pt x="264" y="114"/>
                          <a:pt x="264" y="114"/>
                          <a:pt x="264" y="114"/>
                        </a:cubicBezTo>
                        <a:cubicBezTo>
                          <a:pt x="265" y="114"/>
                          <a:pt x="265" y="114"/>
                          <a:pt x="265" y="114"/>
                        </a:cubicBezTo>
                        <a:moveTo>
                          <a:pt x="143" y="115"/>
                        </a:moveTo>
                        <a:cubicBezTo>
                          <a:pt x="141" y="115"/>
                          <a:pt x="141" y="115"/>
                          <a:pt x="141" y="115"/>
                        </a:cubicBezTo>
                        <a:cubicBezTo>
                          <a:pt x="141" y="115"/>
                          <a:pt x="141" y="115"/>
                          <a:pt x="141" y="115"/>
                        </a:cubicBezTo>
                        <a:cubicBezTo>
                          <a:pt x="141" y="116"/>
                          <a:pt x="141" y="116"/>
                          <a:pt x="141" y="116"/>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1" y="118"/>
                          <a:pt x="141" y="118"/>
                          <a:pt x="141" y="118"/>
                        </a:cubicBezTo>
                        <a:cubicBezTo>
                          <a:pt x="141" y="118"/>
                          <a:pt x="141" y="118"/>
                          <a:pt x="141" y="118"/>
                        </a:cubicBezTo>
                        <a:cubicBezTo>
                          <a:pt x="141" y="118"/>
                          <a:pt x="141" y="118"/>
                          <a:pt x="141" y="118"/>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3" y="121"/>
                          <a:pt x="143" y="121"/>
                          <a:pt x="143" y="121"/>
                        </a:cubicBezTo>
                        <a:cubicBezTo>
                          <a:pt x="143" y="121"/>
                          <a:pt x="143" y="121"/>
                          <a:pt x="143" y="121"/>
                        </a:cubicBezTo>
                        <a:cubicBezTo>
                          <a:pt x="143" y="121"/>
                          <a:pt x="143" y="121"/>
                          <a:pt x="143" y="121"/>
                        </a:cubicBezTo>
                        <a:cubicBezTo>
                          <a:pt x="144" y="121"/>
                          <a:pt x="144" y="121"/>
                          <a:pt x="144" y="121"/>
                        </a:cubicBezTo>
                        <a:cubicBezTo>
                          <a:pt x="144" y="121"/>
                          <a:pt x="144" y="121"/>
                          <a:pt x="144" y="121"/>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5" y="122"/>
                          <a:pt x="145" y="122"/>
                          <a:pt x="145" y="122"/>
                        </a:cubicBezTo>
                        <a:cubicBezTo>
                          <a:pt x="145" y="123"/>
                          <a:pt x="145" y="123"/>
                          <a:pt x="145" y="123"/>
                        </a:cubicBezTo>
                        <a:cubicBezTo>
                          <a:pt x="145" y="123"/>
                          <a:pt x="145" y="123"/>
                          <a:pt x="145" y="123"/>
                        </a:cubicBezTo>
                        <a:cubicBezTo>
                          <a:pt x="146" y="123"/>
                          <a:pt x="146" y="123"/>
                          <a:pt x="146" y="123"/>
                        </a:cubicBezTo>
                        <a:cubicBezTo>
                          <a:pt x="147" y="123"/>
                          <a:pt x="147" y="123"/>
                          <a:pt x="147" y="123"/>
                        </a:cubicBezTo>
                        <a:cubicBezTo>
                          <a:pt x="147" y="123"/>
                          <a:pt x="147" y="123"/>
                          <a:pt x="147" y="123"/>
                        </a:cubicBezTo>
                        <a:cubicBezTo>
                          <a:pt x="147" y="122"/>
                          <a:pt x="147" y="122"/>
                          <a:pt x="147" y="122"/>
                        </a:cubicBezTo>
                        <a:cubicBezTo>
                          <a:pt x="148" y="122"/>
                          <a:pt x="148" y="122"/>
                          <a:pt x="148" y="122"/>
                        </a:cubicBezTo>
                        <a:cubicBezTo>
                          <a:pt x="148" y="122"/>
                          <a:pt x="148" y="122"/>
                          <a:pt x="148" y="122"/>
                        </a:cubicBezTo>
                        <a:cubicBezTo>
                          <a:pt x="148" y="122"/>
                          <a:pt x="148" y="122"/>
                          <a:pt x="148" y="122"/>
                        </a:cubicBezTo>
                        <a:cubicBezTo>
                          <a:pt x="148" y="121"/>
                          <a:pt x="148" y="121"/>
                          <a:pt x="148" y="121"/>
                        </a:cubicBezTo>
                        <a:cubicBezTo>
                          <a:pt x="147" y="119"/>
                          <a:pt x="147" y="119"/>
                          <a:pt x="147" y="119"/>
                        </a:cubicBezTo>
                        <a:cubicBezTo>
                          <a:pt x="147" y="119"/>
                          <a:pt x="147" y="119"/>
                          <a:pt x="147" y="119"/>
                        </a:cubicBezTo>
                        <a:cubicBezTo>
                          <a:pt x="147" y="119"/>
                          <a:pt x="147" y="119"/>
                          <a:pt x="147" y="119"/>
                        </a:cubicBezTo>
                        <a:cubicBezTo>
                          <a:pt x="147" y="119"/>
                          <a:pt x="147" y="119"/>
                          <a:pt x="147" y="119"/>
                        </a:cubicBezTo>
                        <a:cubicBezTo>
                          <a:pt x="147" y="118"/>
                          <a:pt x="147" y="118"/>
                          <a:pt x="147" y="118"/>
                        </a:cubicBezTo>
                        <a:cubicBezTo>
                          <a:pt x="147" y="118"/>
                          <a:pt x="147" y="118"/>
                          <a:pt x="147" y="118"/>
                        </a:cubicBezTo>
                        <a:cubicBezTo>
                          <a:pt x="147" y="118"/>
                          <a:pt x="147" y="118"/>
                          <a:pt x="147" y="118"/>
                        </a:cubicBezTo>
                        <a:cubicBezTo>
                          <a:pt x="146" y="117"/>
                          <a:pt x="146" y="117"/>
                          <a:pt x="146" y="117"/>
                        </a:cubicBezTo>
                        <a:cubicBezTo>
                          <a:pt x="146" y="117"/>
                          <a:pt x="146" y="117"/>
                          <a:pt x="146" y="117"/>
                        </a:cubicBezTo>
                        <a:cubicBezTo>
                          <a:pt x="146" y="117"/>
                          <a:pt x="146" y="117"/>
                          <a:pt x="146" y="117"/>
                        </a:cubicBezTo>
                        <a:cubicBezTo>
                          <a:pt x="146" y="117"/>
                          <a:pt x="146" y="117"/>
                          <a:pt x="146" y="117"/>
                        </a:cubicBezTo>
                        <a:cubicBezTo>
                          <a:pt x="146" y="116"/>
                          <a:pt x="146" y="116"/>
                          <a:pt x="146" y="116"/>
                        </a:cubicBezTo>
                        <a:cubicBezTo>
                          <a:pt x="147" y="116"/>
                          <a:pt x="147" y="116"/>
                          <a:pt x="147" y="116"/>
                        </a:cubicBezTo>
                        <a:cubicBezTo>
                          <a:pt x="147" y="115"/>
                          <a:pt x="147" y="115"/>
                          <a:pt x="147" y="115"/>
                        </a:cubicBezTo>
                        <a:cubicBezTo>
                          <a:pt x="147" y="115"/>
                          <a:pt x="147" y="115"/>
                          <a:pt x="147" y="115"/>
                        </a:cubicBezTo>
                        <a:cubicBezTo>
                          <a:pt x="146" y="115"/>
                          <a:pt x="146" y="115"/>
                          <a:pt x="146" y="115"/>
                        </a:cubicBezTo>
                        <a:cubicBezTo>
                          <a:pt x="146" y="115"/>
                          <a:pt x="146" y="115"/>
                          <a:pt x="146" y="115"/>
                        </a:cubicBezTo>
                        <a:cubicBezTo>
                          <a:pt x="146" y="115"/>
                          <a:pt x="146" y="115"/>
                          <a:pt x="146" y="115"/>
                        </a:cubicBezTo>
                        <a:cubicBezTo>
                          <a:pt x="145" y="115"/>
                          <a:pt x="145" y="115"/>
                          <a:pt x="145" y="115"/>
                        </a:cubicBezTo>
                        <a:cubicBezTo>
                          <a:pt x="145" y="115"/>
                          <a:pt x="145" y="115"/>
                          <a:pt x="145" y="115"/>
                        </a:cubicBezTo>
                        <a:cubicBezTo>
                          <a:pt x="145" y="114"/>
                          <a:pt x="145" y="114"/>
                          <a:pt x="145" y="114"/>
                        </a:cubicBezTo>
                        <a:cubicBezTo>
                          <a:pt x="145" y="113"/>
                          <a:pt x="145" y="113"/>
                          <a:pt x="145" y="113"/>
                        </a:cubicBezTo>
                        <a:cubicBezTo>
                          <a:pt x="144" y="114"/>
                          <a:pt x="144" y="114"/>
                          <a:pt x="144" y="114"/>
                        </a:cubicBezTo>
                        <a:cubicBezTo>
                          <a:pt x="144" y="114"/>
                          <a:pt x="144" y="114"/>
                          <a:pt x="144" y="114"/>
                        </a:cubicBezTo>
                        <a:cubicBezTo>
                          <a:pt x="143" y="115"/>
                          <a:pt x="143" y="115"/>
                          <a:pt x="143" y="115"/>
                        </a:cubicBezTo>
                        <a:moveTo>
                          <a:pt x="183" y="115"/>
                        </a:moveTo>
                        <a:cubicBezTo>
                          <a:pt x="183" y="115"/>
                          <a:pt x="183" y="115"/>
                          <a:pt x="183" y="115"/>
                        </a:cubicBezTo>
                        <a:cubicBezTo>
                          <a:pt x="183" y="115"/>
                          <a:pt x="183" y="115"/>
                          <a:pt x="183" y="115"/>
                        </a:cubicBezTo>
                        <a:cubicBezTo>
                          <a:pt x="183" y="116"/>
                          <a:pt x="183" y="116"/>
                          <a:pt x="183" y="116"/>
                        </a:cubicBezTo>
                        <a:cubicBezTo>
                          <a:pt x="183" y="116"/>
                          <a:pt x="183" y="116"/>
                          <a:pt x="183" y="116"/>
                        </a:cubicBezTo>
                        <a:cubicBezTo>
                          <a:pt x="183" y="117"/>
                          <a:pt x="183" y="117"/>
                          <a:pt x="183" y="117"/>
                        </a:cubicBezTo>
                        <a:cubicBezTo>
                          <a:pt x="184" y="117"/>
                          <a:pt x="184" y="117"/>
                          <a:pt x="184" y="117"/>
                        </a:cubicBezTo>
                        <a:cubicBezTo>
                          <a:pt x="185" y="117"/>
                          <a:pt x="185" y="117"/>
                          <a:pt x="185" y="117"/>
                        </a:cubicBezTo>
                        <a:cubicBezTo>
                          <a:pt x="186" y="117"/>
                          <a:pt x="186" y="117"/>
                          <a:pt x="186" y="117"/>
                        </a:cubicBezTo>
                        <a:cubicBezTo>
                          <a:pt x="186" y="117"/>
                          <a:pt x="186" y="117"/>
                          <a:pt x="186" y="117"/>
                        </a:cubicBezTo>
                        <a:cubicBezTo>
                          <a:pt x="186" y="117"/>
                          <a:pt x="186" y="117"/>
                          <a:pt x="186" y="117"/>
                        </a:cubicBezTo>
                        <a:cubicBezTo>
                          <a:pt x="186" y="117"/>
                          <a:pt x="186" y="117"/>
                          <a:pt x="186" y="117"/>
                        </a:cubicBezTo>
                        <a:cubicBezTo>
                          <a:pt x="186" y="117"/>
                          <a:pt x="188" y="118"/>
                          <a:pt x="188" y="118"/>
                        </a:cubicBezTo>
                        <a:cubicBezTo>
                          <a:pt x="189" y="118"/>
                          <a:pt x="189" y="118"/>
                          <a:pt x="189" y="118"/>
                        </a:cubicBezTo>
                        <a:cubicBezTo>
                          <a:pt x="188" y="117"/>
                          <a:pt x="188" y="117"/>
                          <a:pt x="188" y="117"/>
                        </a:cubicBezTo>
                        <a:cubicBezTo>
                          <a:pt x="187" y="115"/>
                          <a:pt x="187" y="115"/>
                          <a:pt x="187" y="115"/>
                        </a:cubicBezTo>
                        <a:cubicBezTo>
                          <a:pt x="187"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5" y="115"/>
                          <a:pt x="185" y="115"/>
                          <a:pt x="185" y="115"/>
                        </a:cubicBezTo>
                        <a:cubicBezTo>
                          <a:pt x="185" y="115"/>
                          <a:pt x="185" y="115"/>
                          <a:pt x="185" y="115"/>
                        </a:cubicBezTo>
                        <a:cubicBezTo>
                          <a:pt x="185" y="115"/>
                          <a:pt x="185" y="115"/>
                          <a:pt x="185" y="115"/>
                        </a:cubicBezTo>
                        <a:cubicBezTo>
                          <a:pt x="185" y="114"/>
                          <a:pt x="185" y="114"/>
                          <a:pt x="185" y="114"/>
                        </a:cubicBezTo>
                        <a:cubicBezTo>
                          <a:pt x="184" y="113"/>
                          <a:pt x="184" y="113"/>
                          <a:pt x="184" y="113"/>
                        </a:cubicBezTo>
                        <a:cubicBezTo>
                          <a:pt x="184" y="113"/>
                          <a:pt x="184" y="113"/>
                          <a:pt x="184" y="113"/>
                        </a:cubicBezTo>
                        <a:cubicBezTo>
                          <a:pt x="183" y="114"/>
                          <a:pt x="183" y="114"/>
                          <a:pt x="183" y="114"/>
                        </a:cubicBezTo>
                        <a:cubicBezTo>
                          <a:pt x="183" y="114"/>
                          <a:pt x="183" y="114"/>
                          <a:pt x="183" y="114"/>
                        </a:cubicBezTo>
                        <a:cubicBezTo>
                          <a:pt x="183" y="114"/>
                          <a:pt x="183" y="114"/>
                          <a:pt x="183" y="114"/>
                        </a:cubicBezTo>
                        <a:cubicBezTo>
                          <a:pt x="183" y="115"/>
                          <a:pt x="183" y="115"/>
                          <a:pt x="183" y="115"/>
                        </a:cubicBezTo>
                        <a:moveTo>
                          <a:pt x="198" y="118"/>
                        </a:moveTo>
                        <a:cubicBezTo>
                          <a:pt x="198" y="118"/>
                          <a:pt x="198" y="118"/>
                          <a:pt x="198" y="118"/>
                        </a:cubicBezTo>
                        <a:cubicBezTo>
                          <a:pt x="197" y="118"/>
                          <a:pt x="197" y="118"/>
                          <a:pt x="197" y="118"/>
                        </a:cubicBezTo>
                        <a:cubicBezTo>
                          <a:pt x="197" y="118"/>
                          <a:pt x="197" y="118"/>
                          <a:pt x="197" y="118"/>
                        </a:cubicBezTo>
                        <a:cubicBezTo>
                          <a:pt x="197" y="118"/>
                          <a:pt x="197" y="118"/>
                          <a:pt x="197" y="118"/>
                        </a:cubicBezTo>
                        <a:cubicBezTo>
                          <a:pt x="195" y="118"/>
                          <a:pt x="195" y="118"/>
                          <a:pt x="195" y="118"/>
                        </a:cubicBezTo>
                        <a:cubicBezTo>
                          <a:pt x="195" y="118"/>
                          <a:pt x="195" y="118"/>
                          <a:pt x="195" y="118"/>
                        </a:cubicBezTo>
                        <a:cubicBezTo>
                          <a:pt x="195" y="118"/>
                          <a:pt x="195" y="118"/>
                          <a:pt x="195" y="118"/>
                        </a:cubicBezTo>
                        <a:cubicBezTo>
                          <a:pt x="194" y="118"/>
                          <a:pt x="194" y="118"/>
                          <a:pt x="194" y="118"/>
                        </a:cubicBezTo>
                        <a:cubicBezTo>
                          <a:pt x="194" y="119"/>
                          <a:pt x="194" y="119"/>
                          <a:pt x="194" y="119"/>
                        </a:cubicBezTo>
                        <a:cubicBezTo>
                          <a:pt x="193" y="118"/>
                          <a:pt x="193" y="118"/>
                          <a:pt x="193" y="118"/>
                        </a:cubicBezTo>
                        <a:cubicBezTo>
                          <a:pt x="192" y="117"/>
                          <a:pt x="192" y="117"/>
                          <a:pt x="192" y="117"/>
                        </a:cubicBezTo>
                        <a:cubicBezTo>
                          <a:pt x="192" y="117"/>
                          <a:pt x="192" y="117"/>
                          <a:pt x="192" y="117"/>
                        </a:cubicBezTo>
                        <a:cubicBezTo>
                          <a:pt x="192" y="117"/>
                          <a:pt x="192" y="117"/>
                          <a:pt x="192" y="117"/>
                        </a:cubicBezTo>
                        <a:cubicBezTo>
                          <a:pt x="191" y="117"/>
                          <a:pt x="191" y="117"/>
                          <a:pt x="191" y="117"/>
                        </a:cubicBezTo>
                        <a:cubicBezTo>
                          <a:pt x="191" y="117"/>
                          <a:pt x="191" y="117"/>
                          <a:pt x="191" y="117"/>
                        </a:cubicBezTo>
                        <a:cubicBezTo>
                          <a:pt x="190" y="117"/>
                          <a:pt x="190" y="117"/>
                          <a:pt x="190" y="117"/>
                        </a:cubicBezTo>
                        <a:cubicBezTo>
                          <a:pt x="190" y="117"/>
                          <a:pt x="190" y="117"/>
                          <a:pt x="190" y="117"/>
                        </a:cubicBezTo>
                        <a:cubicBezTo>
                          <a:pt x="188" y="118"/>
                          <a:pt x="188" y="118"/>
                          <a:pt x="188" y="118"/>
                        </a:cubicBezTo>
                        <a:cubicBezTo>
                          <a:pt x="188" y="119"/>
                          <a:pt x="188" y="119"/>
                          <a:pt x="188" y="119"/>
                        </a:cubicBezTo>
                        <a:cubicBezTo>
                          <a:pt x="188" y="119"/>
                          <a:pt x="188" y="119"/>
                          <a:pt x="188" y="119"/>
                        </a:cubicBezTo>
                        <a:cubicBezTo>
                          <a:pt x="188" y="119"/>
                          <a:pt x="188" y="119"/>
                          <a:pt x="188" y="119"/>
                        </a:cubicBezTo>
                        <a:cubicBezTo>
                          <a:pt x="188" y="120"/>
                          <a:pt x="188" y="120"/>
                          <a:pt x="188" y="120"/>
                        </a:cubicBezTo>
                        <a:cubicBezTo>
                          <a:pt x="188" y="120"/>
                          <a:pt x="188" y="120"/>
                          <a:pt x="188" y="120"/>
                        </a:cubicBezTo>
                        <a:cubicBezTo>
                          <a:pt x="188" y="120"/>
                          <a:pt x="187" y="120"/>
                          <a:pt x="187" y="120"/>
                        </a:cubicBezTo>
                        <a:cubicBezTo>
                          <a:pt x="186" y="120"/>
                          <a:pt x="186" y="120"/>
                          <a:pt x="186" y="120"/>
                        </a:cubicBezTo>
                        <a:cubicBezTo>
                          <a:pt x="185" y="119"/>
                          <a:pt x="185" y="119"/>
                          <a:pt x="185" y="119"/>
                        </a:cubicBezTo>
                        <a:cubicBezTo>
                          <a:pt x="185" y="118"/>
                          <a:pt x="185" y="118"/>
                          <a:pt x="185" y="118"/>
                        </a:cubicBezTo>
                        <a:cubicBezTo>
                          <a:pt x="185" y="118"/>
                          <a:pt x="185" y="118"/>
                          <a:pt x="185" y="118"/>
                        </a:cubicBezTo>
                        <a:cubicBezTo>
                          <a:pt x="185" y="118"/>
                          <a:pt x="185" y="118"/>
                          <a:pt x="185" y="118"/>
                        </a:cubicBezTo>
                        <a:cubicBezTo>
                          <a:pt x="184" y="118"/>
                          <a:pt x="184" y="118"/>
                          <a:pt x="184" y="118"/>
                        </a:cubicBezTo>
                        <a:cubicBezTo>
                          <a:pt x="184" y="118"/>
                          <a:pt x="184" y="118"/>
                          <a:pt x="184" y="118"/>
                        </a:cubicBezTo>
                        <a:cubicBezTo>
                          <a:pt x="184" y="118"/>
                          <a:pt x="184" y="118"/>
                          <a:pt x="184" y="118"/>
                        </a:cubicBezTo>
                        <a:cubicBezTo>
                          <a:pt x="182" y="119"/>
                          <a:pt x="182" y="119"/>
                          <a:pt x="182" y="119"/>
                        </a:cubicBezTo>
                        <a:cubicBezTo>
                          <a:pt x="182" y="119"/>
                          <a:pt x="182" y="119"/>
                          <a:pt x="182" y="119"/>
                        </a:cubicBezTo>
                        <a:cubicBezTo>
                          <a:pt x="181" y="119"/>
                          <a:pt x="181" y="119"/>
                          <a:pt x="181" y="119"/>
                        </a:cubicBezTo>
                        <a:cubicBezTo>
                          <a:pt x="181" y="119"/>
                          <a:pt x="181" y="119"/>
                          <a:pt x="181" y="119"/>
                        </a:cubicBezTo>
                        <a:cubicBezTo>
                          <a:pt x="180" y="119"/>
                          <a:pt x="180" y="119"/>
                          <a:pt x="180" y="119"/>
                        </a:cubicBezTo>
                        <a:cubicBezTo>
                          <a:pt x="180" y="120"/>
                          <a:pt x="180" y="120"/>
                          <a:pt x="180" y="120"/>
                        </a:cubicBezTo>
                        <a:cubicBezTo>
                          <a:pt x="180" y="120"/>
                          <a:pt x="180" y="120"/>
                          <a:pt x="180" y="120"/>
                        </a:cubicBezTo>
                        <a:cubicBezTo>
                          <a:pt x="180" y="120"/>
                          <a:pt x="180" y="120"/>
                          <a:pt x="180" y="120"/>
                        </a:cubicBezTo>
                        <a:cubicBezTo>
                          <a:pt x="180" y="120"/>
                          <a:pt x="180" y="120"/>
                          <a:pt x="180" y="120"/>
                        </a:cubicBezTo>
                        <a:cubicBezTo>
                          <a:pt x="179" y="120"/>
                          <a:pt x="179" y="120"/>
                          <a:pt x="179" y="120"/>
                        </a:cubicBezTo>
                        <a:cubicBezTo>
                          <a:pt x="179" y="120"/>
                          <a:pt x="179" y="120"/>
                          <a:pt x="179" y="120"/>
                        </a:cubicBezTo>
                        <a:cubicBezTo>
                          <a:pt x="178" y="121"/>
                          <a:pt x="178" y="121"/>
                          <a:pt x="178" y="121"/>
                        </a:cubicBezTo>
                        <a:cubicBezTo>
                          <a:pt x="178" y="121"/>
                          <a:pt x="178" y="121"/>
                          <a:pt x="178" y="121"/>
                        </a:cubicBezTo>
                        <a:cubicBezTo>
                          <a:pt x="178" y="121"/>
                          <a:pt x="178" y="121"/>
                          <a:pt x="178" y="121"/>
                        </a:cubicBezTo>
                        <a:cubicBezTo>
                          <a:pt x="178" y="122"/>
                          <a:pt x="178" y="122"/>
                          <a:pt x="178" y="122"/>
                        </a:cubicBezTo>
                        <a:cubicBezTo>
                          <a:pt x="178" y="122"/>
                          <a:pt x="178" y="122"/>
                          <a:pt x="178" y="122"/>
                        </a:cubicBezTo>
                        <a:cubicBezTo>
                          <a:pt x="178" y="122"/>
                          <a:pt x="178" y="122"/>
                          <a:pt x="178" y="122"/>
                        </a:cubicBezTo>
                        <a:cubicBezTo>
                          <a:pt x="180" y="122"/>
                          <a:pt x="180" y="122"/>
                          <a:pt x="180" y="122"/>
                        </a:cubicBezTo>
                        <a:cubicBezTo>
                          <a:pt x="181" y="122"/>
                          <a:pt x="181" y="122"/>
                          <a:pt x="181" y="122"/>
                        </a:cubicBezTo>
                        <a:cubicBezTo>
                          <a:pt x="181" y="122"/>
                          <a:pt x="181" y="122"/>
                          <a:pt x="181" y="122"/>
                        </a:cubicBezTo>
                        <a:cubicBezTo>
                          <a:pt x="181" y="122"/>
                          <a:pt x="181" y="122"/>
                          <a:pt x="181" y="122"/>
                        </a:cubicBezTo>
                        <a:cubicBezTo>
                          <a:pt x="182" y="121"/>
                          <a:pt x="182" y="121"/>
                          <a:pt x="182" y="121"/>
                        </a:cubicBezTo>
                        <a:cubicBezTo>
                          <a:pt x="182" y="121"/>
                          <a:pt x="182" y="121"/>
                          <a:pt x="182" y="121"/>
                        </a:cubicBezTo>
                        <a:cubicBezTo>
                          <a:pt x="183" y="121"/>
                          <a:pt x="183" y="121"/>
                          <a:pt x="183" y="121"/>
                        </a:cubicBezTo>
                        <a:cubicBezTo>
                          <a:pt x="183" y="121"/>
                          <a:pt x="183" y="121"/>
                          <a:pt x="183" y="121"/>
                        </a:cubicBezTo>
                        <a:cubicBezTo>
                          <a:pt x="183" y="120"/>
                          <a:pt x="183" y="120"/>
                          <a:pt x="183" y="120"/>
                        </a:cubicBezTo>
                        <a:cubicBezTo>
                          <a:pt x="184" y="120"/>
                          <a:pt x="184" y="120"/>
                          <a:pt x="184" y="120"/>
                        </a:cubicBezTo>
                        <a:cubicBezTo>
                          <a:pt x="184" y="121"/>
                          <a:pt x="184" y="121"/>
                          <a:pt x="184" y="121"/>
                        </a:cubicBezTo>
                        <a:cubicBezTo>
                          <a:pt x="184" y="121"/>
                          <a:pt x="184" y="121"/>
                          <a:pt x="184" y="121"/>
                        </a:cubicBezTo>
                        <a:cubicBezTo>
                          <a:pt x="184" y="122"/>
                          <a:pt x="184" y="122"/>
                          <a:pt x="184" y="122"/>
                        </a:cubicBezTo>
                        <a:cubicBezTo>
                          <a:pt x="184" y="122"/>
                          <a:pt x="184" y="122"/>
                          <a:pt x="184" y="122"/>
                        </a:cubicBezTo>
                        <a:cubicBezTo>
                          <a:pt x="185" y="121"/>
                          <a:pt x="185" y="121"/>
                          <a:pt x="185" y="121"/>
                        </a:cubicBezTo>
                        <a:cubicBezTo>
                          <a:pt x="185" y="122"/>
                          <a:pt x="185" y="122"/>
                          <a:pt x="185" y="122"/>
                        </a:cubicBezTo>
                        <a:cubicBezTo>
                          <a:pt x="185" y="122"/>
                          <a:pt x="185" y="122"/>
                          <a:pt x="185" y="122"/>
                        </a:cubicBezTo>
                        <a:cubicBezTo>
                          <a:pt x="185" y="122"/>
                          <a:pt x="185" y="122"/>
                          <a:pt x="185" y="122"/>
                        </a:cubicBezTo>
                        <a:cubicBezTo>
                          <a:pt x="186" y="122"/>
                          <a:pt x="186" y="122"/>
                          <a:pt x="186" y="122"/>
                        </a:cubicBezTo>
                        <a:cubicBezTo>
                          <a:pt x="187" y="122"/>
                          <a:pt x="187" y="122"/>
                          <a:pt x="187" y="122"/>
                        </a:cubicBezTo>
                        <a:cubicBezTo>
                          <a:pt x="187" y="122"/>
                          <a:pt x="187" y="122"/>
                          <a:pt x="187" y="122"/>
                        </a:cubicBezTo>
                        <a:cubicBezTo>
                          <a:pt x="187" y="122"/>
                          <a:pt x="187" y="122"/>
                          <a:pt x="187" y="122"/>
                        </a:cubicBezTo>
                        <a:cubicBezTo>
                          <a:pt x="187" y="123"/>
                          <a:pt x="187" y="123"/>
                          <a:pt x="187" y="123"/>
                        </a:cubicBezTo>
                        <a:cubicBezTo>
                          <a:pt x="187" y="123"/>
                          <a:pt x="187" y="123"/>
                          <a:pt x="187" y="123"/>
                        </a:cubicBezTo>
                        <a:cubicBezTo>
                          <a:pt x="187" y="123"/>
                          <a:pt x="187" y="123"/>
                          <a:pt x="187" y="123"/>
                        </a:cubicBezTo>
                        <a:cubicBezTo>
                          <a:pt x="188" y="123"/>
                          <a:pt x="188" y="123"/>
                          <a:pt x="188" y="123"/>
                        </a:cubicBezTo>
                        <a:cubicBezTo>
                          <a:pt x="188" y="124"/>
                          <a:pt x="188" y="124"/>
                          <a:pt x="188" y="124"/>
                        </a:cubicBezTo>
                        <a:cubicBezTo>
                          <a:pt x="188" y="124"/>
                          <a:pt x="188" y="124"/>
                          <a:pt x="188" y="124"/>
                        </a:cubicBezTo>
                        <a:cubicBezTo>
                          <a:pt x="189" y="124"/>
                          <a:pt x="189" y="124"/>
                          <a:pt x="189" y="124"/>
                        </a:cubicBezTo>
                        <a:cubicBezTo>
                          <a:pt x="189" y="124"/>
                          <a:pt x="189" y="124"/>
                          <a:pt x="189" y="124"/>
                        </a:cubicBezTo>
                        <a:cubicBezTo>
                          <a:pt x="189" y="123"/>
                          <a:pt x="189" y="123"/>
                          <a:pt x="189" y="123"/>
                        </a:cubicBezTo>
                        <a:cubicBezTo>
                          <a:pt x="189" y="123"/>
                          <a:pt x="189" y="123"/>
                          <a:pt x="189" y="123"/>
                        </a:cubicBezTo>
                        <a:cubicBezTo>
                          <a:pt x="189" y="122"/>
                          <a:pt x="189" y="122"/>
                          <a:pt x="189" y="122"/>
                        </a:cubicBezTo>
                        <a:cubicBezTo>
                          <a:pt x="189" y="122"/>
                          <a:pt x="189" y="122"/>
                          <a:pt x="189" y="122"/>
                        </a:cubicBezTo>
                        <a:cubicBezTo>
                          <a:pt x="189" y="122"/>
                          <a:pt x="189" y="122"/>
                          <a:pt x="189" y="122"/>
                        </a:cubicBezTo>
                        <a:cubicBezTo>
                          <a:pt x="188" y="121"/>
                          <a:pt x="188" y="121"/>
                          <a:pt x="188" y="121"/>
                        </a:cubicBezTo>
                        <a:cubicBezTo>
                          <a:pt x="189" y="121"/>
                          <a:pt x="189" y="121"/>
                          <a:pt x="189" y="121"/>
                        </a:cubicBezTo>
                        <a:cubicBezTo>
                          <a:pt x="189" y="121"/>
                          <a:pt x="189" y="121"/>
                          <a:pt x="189" y="121"/>
                        </a:cubicBezTo>
                        <a:cubicBezTo>
                          <a:pt x="189" y="121"/>
                          <a:pt x="189" y="121"/>
                          <a:pt x="189" y="121"/>
                        </a:cubicBezTo>
                        <a:cubicBezTo>
                          <a:pt x="189" y="120"/>
                          <a:pt x="189" y="120"/>
                          <a:pt x="189" y="120"/>
                        </a:cubicBezTo>
                        <a:cubicBezTo>
                          <a:pt x="190" y="120"/>
                          <a:pt x="190" y="120"/>
                          <a:pt x="190" y="120"/>
                        </a:cubicBezTo>
                        <a:cubicBezTo>
                          <a:pt x="190" y="120"/>
                          <a:pt x="190" y="120"/>
                          <a:pt x="190" y="120"/>
                        </a:cubicBezTo>
                        <a:cubicBezTo>
                          <a:pt x="190" y="119"/>
                          <a:pt x="190" y="119"/>
                          <a:pt x="190" y="119"/>
                        </a:cubicBezTo>
                        <a:cubicBezTo>
                          <a:pt x="190" y="119"/>
                          <a:pt x="190" y="119"/>
                          <a:pt x="190" y="119"/>
                        </a:cubicBezTo>
                        <a:cubicBezTo>
                          <a:pt x="191" y="119"/>
                          <a:pt x="191" y="119"/>
                          <a:pt x="191" y="119"/>
                        </a:cubicBezTo>
                        <a:cubicBezTo>
                          <a:pt x="191" y="119"/>
                          <a:pt x="191" y="119"/>
                          <a:pt x="191" y="119"/>
                        </a:cubicBezTo>
                        <a:cubicBezTo>
                          <a:pt x="191" y="119"/>
                          <a:pt x="191" y="119"/>
                          <a:pt x="191" y="119"/>
                        </a:cubicBezTo>
                        <a:cubicBezTo>
                          <a:pt x="192" y="118"/>
                          <a:pt x="192" y="118"/>
                          <a:pt x="192" y="118"/>
                        </a:cubicBezTo>
                        <a:cubicBezTo>
                          <a:pt x="192" y="118"/>
                          <a:pt x="192" y="118"/>
                          <a:pt x="192" y="118"/>
                        </a:cubicBezTo>
                        <a:cubicBezTo>
                          <a:pt x="192" y="119"/>
                          <a:pt x="192" y="119"/>
                          <a:pt x="192" y="119"/>
                        </a:cubicBezTo>
                        <a:cubicBezTo>
                          <a:pt x="193" y="119"/>
                          <a:pt x="193" y="119"/>
                          <a:pt x="193" y="119"/>
                        </a:cubicBezTo>
                        <a:cubicBezTo>
                          <a:pt x="193" y="119"/>
                          <a:pt x="193" y="119"/>
                          <a:pt x="193" y="119"/>
                        </a:cubicBezTo>
                        <a:cubicBezTo>
                          <a:pt x="194" y="119"/>
                          <a:pt x="194" y="119"/>
                          <a:pt x="194" y="119"/>
                        </a:cubicBezTo>
                        <a:cubicBezTo>
                          <a:pt x="194" y="119"/>
                          <a:pt x="194" y="119"/>
                          <a:pt x="194" y="119"/>
                        </a:cubicBezTo>
                        <a:cubicBezTo>
                          <a:pt x="195" y="120"/>
                          <a:pt x="195" y="120"/>
                          <a:pt x="195" y="120"/>
                        </a:cubicBezTo>
                        <a:cubicBezTo>
                          <a:pt x="196" y="120"/>
                          <a:pt x="196" y="120"/>
                          <a:pt x="196" y="120"/>
                        </a:cubicBezTo>
                        <a:cubicBezTo>
                          <a:pt x="196" y="121"/>
                          <a:pt x="196" y="121"/>
                          <a:pt x="196" y="121"/>
                        </a:cubicBezTo>
                        <a:cubicBezTo>
                          <a:pt x="196" y="121"/>
                          <a:pt x="196" y="121"/>
                          <a:pt x="196" y="121"/>
                        </a:cubicBezTo>
                        <a:cubicBezTo>
                          <a:pt x="196" y="121"/>
                          <a:pt x="196" y="121"/>
                          <a:pt x="196" y="121"/>
                        </a:cubicBezTo>
                        <a:cubicBezTo>
                          <a:pt x="198" y="122"/>
                          <a:pt x="198" y="122"/>
                          <a:pt x="198" y="122"/>
                        </a:cubicBezTo>
                        <a:cubicBezTo>
                          <a:pt x="199" y="123"/>
                          <a:pt x="199" y="123"/>
                          <a:pt x="199" y="123"/>
                        </a:cubicBezTo>
                        <a:cubicBezTo>
                          <a:pt x="199" y="122"/>
                          <a:pt x="199" y="122"/>
                          <a:pt x="199" y="122"/>
                        </a:cubicBezTo>
                        <a:cubicBezTo>
                          <a:pt x="199" y="121"/>
                          <a:pt x="199" y="121"/>
                          <a:pt x="199" y="121"/>
                        </a:cubicBezTo>
                        <a:cubicBezTo>
                          <a:pt x="199" y="121"/>
                          <a:pt x="199" y="121"/>
                          <a:pt x="199" y="121"/>
                        </a:cubicBezTo>
                        <a:cubicBezTo>
                          <a:pt x="199" y="121"/>
                          <a:pt x="199" y="121"/>
                          <a:pt x="199" y="121"/>
                        </a:cubicBezTo>
                        <a:cubicBezTo>
                          <a:pt x="200" y="121"/>
                          <a:pt x="200" y="121"/>
                          <a:pt x="200" y="121"/>
                        </a:cubicBezTo>
                        <a:cubicBezTo>
                          <a:pt x="201" y="122"/>
                          <a:pt x="201" y="122"/>
                          <a:pt x="201" y="122"/>
                        </a:cubicBezTo>
                        <a:cubicBezTo>
                          <a:pt x="202" y="122"/>
                          <a:pt x="202" y="122"/>
                          <a:pt x="202" y="122"/>
                        </a:cubicBezTo>
                        <a:cubicBezTo>
                          <a:pt x="202" y="123"/>
                          <a:pt x="202" y="123"/>
                          <a:pt x="202" y="123"/>
                        </a:cubicBezTo>
                        <a:cubicBezTo>
                          <a:pt x="202" y="122"/>
                          <a:pt x="202" y="122"/>
                          <a:pt x="202" y="122"/>
                        </a:cubicBezTo>
                        <a:cubicBezTo>
                          <a:pt x="202" y="122"/>
                          <a:pt x="202" y="122"/>
                          <a:pt x="202" y="122"/>
                        </a:cubicBezTo>
                        <a:cubicBezTo>
                          <a:pt x="203" y="123"/>
                          <a:pt x="203" y="123"/>
                          <a:pt x="203" y="123"/>
                        </a:cubicBezTo>
                        <a:cubicBezTo>
                          <a:pt x="202" y="123"/>
                          <a:pt x="202" y="123"/>
                          <a:pt x="202" y="123"/>
                        </a:cubicBezTo>
                        <a:cubicBezTo>
                          <a:pt x="202" y="123"/>
                          <a:pt x="202" y="123"/>
                          <a:pt x="202" y="123"/>
                        </a:cubicBezTo>
                        <a:cubicBezTo>
                          <a:pt x="202" y="124"/>
                          <a:pt x="202" y="124"/>
                          <a:pt x="202" y="124"/>
                        </a:cubicBezTo>
                        <a:cubicBezTo>
                          <a:pt x="202" y="124"/>
                          <a:pt x="202" y="124"/>
                          <a:pt x="202" y="124"/>
                        </a:cubicBezTo>
                        <a:cubicBezTo>
                          <a:pt x="202" y="124"/>
                          <a:pt x="202" y="124"/>
                          <a:pt x="202" y="124"/>
                        </a:cubicBezTo>
                        <a:cubicBezTo>
                          <a:pt x="203" y="124"/>
                          <a:pt x="203" y="124"/>
                          <a:pt x="203" y="124"/>
                        </a:cubicBezTo>
                        <a:cubicBezTo>
                          <a:pt x="203" y="125"/>
                          <a:pt x="203" y="125"/>
                          <a:pt x="203" y="125"/>
                        </a:cubicBezTo>
                        <a:cubicBezTo>
                          <a:pt x="203" y="125"/>
                          <a:pt x="203" y="125"/>
                          <a:pt x="203" y="125"/>
                        </a:cubicBezTo>
                        <a:cubicBezTo>
                          <a:pt x="203" y="126"/>
                          <a:pt x="203" y="126"/>
                          <a:pt x="203" y="126"/>
                        </a:cubicBezTo>
                        <a:cubicBezTo>
                          <a:pt x="203" y="126"/>
                          <a:pt x="203" y="126"/>
                          <a:pt x="203" y="126"/>
                        </a:cubicBezTo>
                        <a:cubicBezTo>
                          <a:pt x="202" y="126"/>
                          <a:pt x="202" y="126"/>
                          <a:pt x="202" y="126"/>
                        </a:cubicBezTo>
                        <a:cubicBezTo>
                          <a:pt x="202" y="126"/>
                          <a:pt x="202" y="126"/>
                          <a:pt x="202" y="126"/>
                        </a:cubicBezTo>
                        <a:cubicBezTo>
                          <a:pt x="202" y="126"/>
                          <a:pt x="202" y="126"/>
                          <a:pt x="202" y="126"/>
                        </a:cubicBezTo>
                        <a:cubicBezTo>
                          <a:pt x="202" y="126"/>
                          <a:pt x="202" y="126"/>
                          <a:pt x="202" y="126"/>
                        </a:cubicBezTo>
                        <a:cubicBezTo>
                          <a:pt x="201" y="126"/>
                          <a:pt x="201" y="126"/>
                          <a:pt x="201" y="126"/>
                        </a:cubicBezTo>
                        <a:cubicBezTo>
                          <a:pt x="201" y="126"/>
                          <a:pt x="201" y="126"/>
                          <a:pt x="201" y="126"/>
                        </a:cubicBezTo>
                        <a:cubicBezTo>
                          <a:pt x="201" y="127"/>
                          <a:pt x="201" y="127"/>
                          <a:pt x="201" y="127"/>
                        </a:cubicBezTo>
                        <a:cubicBezTo>
                          <a:pt x="201" y="127"/>
                          <a:pt x="201" y="127"/>
                          <a:pt x="201" y="127"/>
                        </a:cubicBezTo>
                        <a:cubicBezTo>
                          <a:pt x="200" y="127"/>
                          <a:pt x="200" y="127"/>
                          <a:pt x="200" y="127"/>
                        </a:cubicBezTo>
                        <a:cubicBezTo>
                          <a:pt x="200" y="127"/>
                          <a:pt x="200" y="127"/>
                          <a:pt x="200" y="127"/>
                        </a:cubicBezTo>
                        <a:cubicBezTo>
                          <a:pt x="200" y="127"/>
                          <a:pt x="200" y="127"/>
                          <a:pt x="200" y="127"/>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9"/>
                          <a:pt x="200" y="129"/>
                          <a:pt x="200" y="129"/>
                        </a:cubicBezTo>
                        <a:cubicBezTo>
                          <a:pt x="198" y="130"/>
                          <a:pt x="198" y="130"/>
                          <a:pt x="198" y="130"/>
                        </a:cubicBezTo>
                        <a:cubicBezTo>
                          <a:pt x="198" y="130"/>
                          <a:pt x="198" y="130"/>
                          <a:pt x="198" y="130"/>
                        </a:cubicBezTo>
                        <a:cubicBezTo>
                          <a:pt x="198" y="130"/>
                          <a:pt x="198" y="130"/>
                          <a:pt x="198" y="130"/>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6" y="132"/>
                          <a:pt x="196" y="132"/>
                          <a:pt x="196" y="132"/>
                        </a:cubicBezTo>
                        <a:cubicBezTo>
                          <a:pt x="194" y="134"/>
                          <a:pt x="194" y="134"/>
                          <a:pt x="194" y="134"/>
                        </a:cubicBezTo>
                        <a:cubicBezTo>
                          <a:pt x="193" y="135"/>
                          <a:pt x="193" y="135"/>
                          <a:pt x="193" y="135"/>
                        </a:cubicBezTo>
                        <a:cubicBezTo>
                          <a:pt x="194" y="135"/>
                          <a:pt x="194" y="135"/>
                          <a:pt x="194" y="135"/>
                        </a:cubicBezTo>
                        <a:cubicBezTo>
                          <a:pt x="194" y="135"/>
                          <a:pt x="194" y="135"/>
                          <a:pt x="194" y="135"/>
                        </a:cubicBezTo>
                        <a:cubicBezTo>
                          <a:pt x="195" y="135"/>
                          <a:pt x="195" y="135"/>
                          <a:pt x="195" y="135"/>
                        </a:cubicBezTo>
                        <a:cubicBezTo>
                          <a:pt x="195" y="135"/>
                          <a:pt x="195" y="135"/>
                          <a:pt x="195" y="135"/>
                        </a:cubicBezTo>
                        <a:cubicBezTo>
                          <a:pt x="196" y="134"/>
                          <a:pt x="196" y="134"/>
                          <a:pt x="196" y="134"/>
                        </a:cubicBezTo>
                        <a:cubicBezTo>
                          <a:pt x="197" y="134"/>
                          <a:pt x="197" y="134"/>
                          <a:pt x="197" y="134"/>
                        </a:cubicBezTo>
                        <a:cubicBezTo>
                          <a:pt x="197" y="134"/>
                          <a:pt x="197" y="134"/>
                          <a:pt x="197" y="134"/>
                        </a:cubicBezTo>
                        <a:cubicBezTo>
                          <a:pt x="197" y="134"/>
                          <a:pt x="197" y="134"/>
                          <a:pt x="197" y="134"/>
                        </a:cubicBezTo>
                        <a:cubicBezTo>
                          <a:pt x="199" y="132"/>
                          <a:pt x="199" y="132"/>
                          <a:pt x="199" y="132"/>
                        </a:cubicBezTo>
                        <a:cubicBezTo>
                          <a:pt x="200" y="132"/>
                          <a:pt x="200" y="132"/>
                          <a:pt x="200" y="132"/>
                        </a:cubicBezTo>
                        <a:cubicBezTo>
                          <a:pt x="200" y="132"/>
                          <a:pt x="200" y="132"/>
                          <a:pt x="200" y="132"/>
                        </a:cubicBezTo>
                        <a:cubicBezTo>
                          <a:pt x="200" y="132"/>
                          <a:pt x="200" y="132"/>
                          <a:pt x="200" y="132"/>
                        </a:cubicBezTo>
                        <a:cubicBezTo>
                          <a:pt x="200" y="131"/>
                          <a:pt x="200" y="131"/>
                          <a:pt x="200" y="131"/>
                        </a:cubicBezTo>
                        <a:cubicBezTo>
                          <a:pt x="200" y="131"/>
                          <a:pt x="200" y="131"/>
                          <a:pt x="200" y="131"/>
                        </a:cubicBezTo>
                        <a:cubicBezTo>
                          <a:pt x="200" y="131"/>
                          <a:pt x="200" y="131"/>
                          <a:pt x="200" y="131"/>
                        </a:cubicBezTo>
                        <a:cubicBezTo>
                          <a:pt x="200" y="130"/>
                          <a:pt x="200" y="130"/>
                          <a:pt x="200" y="130"/>
                        </a:cubicBezTo>
                        <a:cubicBezTo>
                          <a:pt x="200" y="130"/>
                          <a:pt x="200" y="130"/>
                          <a:pt x="200" y="130"/>
                        </a:cubicBezTo>
                        <a:cubicBezTo>
                          <a:pt x="200" y="130"/>
                          <a:pt x="200" y="130"/>
                          <a:pt x="200" y="130"/>
                        </a:cubicBezTo>
                        <a:cubicBezTo>
                          <a:pt x="200" y="129"/>
                          <a:pt x="200" y="129"/>
                          <a:pt x="200" y="129"/>
                        </a:cubicBezTo>
                        <a:cubicBezTo>
                          <a:pt x="200" y="129"/>
                          <a:pt x="200" y="129"/>
                          <a:pt x="200" y="129"/>
                        </a:cubicBezTo>
                        <a:cubicBezTo>
                          <a:pt x="201" y="129"/>
                          <a:pt x="201" y="129"/>
                          <a:pt x="201" y="129"/>
                        </a:cubicBezTo>
                        <a:cubicBezTo>
                          <a:pt x="201" y="129"/>
                          <a:pt x="201" y="129"/>
                          <a:pt x="201" y="129"/>
                        </a:cubicBezTo>
                        <a:cubicBezTo>
                          <a:pt x="201" y="129"/>
                          <a:pt x="201" y="129"/>
                          <a:pt x="201" y="129"/>
                        </a:cubicBezTo>
                        <a:cubicBezTo>
                          <a:pt x="202" y="128"/>
                          <a:pt x="202" y="128"/>
                          <a:pt x="202" y="128"/>
                        </a:cubicBezTo>
                        <a:cubicBezTo>
                          <a:pt x="202" y="128"/>
                          <a:pt x="202" y="128"/>
                          <a:pt x="202" y="128"/>
                        </a:cubicBezTo>
                        <a:cubicBezTo>
                          <a:pt x="202" y="128"/>
                          <a:pt x="202" y="128"/>
                          <a:pt x="202" y="128"/>
                        </a:cubicBezTo>
                        <a:cubicBezTo>
                          <a:pt x="202" y="128"/>
                          <a:pt x="202" y="128"/>
                          <a:pt x="202" y="128"/>
                        </a:cubicBezTo>
                        <a:cubicBezTo>
                          <a:pt x="203" y="127"/>
                          <a:pt x="203" y="127"/>
                          <a:pt x="203" y="127"/>
                        </a:cubicBezTo>
                        <a:cubicBezTo>
                          <a:pt x="203" y="127"/>
                          <a:pt x="203" y="127"/>
                          <a:pt x="203" y="127"/>
                        </a:cubicBezTo>
                        <a:cubicBezTo>
                          <a:pt x="203" y="127"/>
                          <a:pt x="203" y="127"/>
                          <a:pt x="203" y="127"/>
                        </a:cubicBezTo>
                        <a:cubicBezTo>
                          <a:pt x="203" y="127"/>
                          <a:pt x="203" y="127"/>
                          <a:pt x="203" y="127"/>
                        </a:cubicBezTo>
                        <a:cubicBezTo>
                          <a:pt x="203" y="126"/>
                          <a:pt x="203" y="126"/>
                          <a:pt x="203" y="126"/>
                        </a:cubicBezTo>
                        <a:cubicBezTo>
                          <a:pt x="203" y="126"/>
                          <a:pt x="203" y="126"/>
                          <a:pt x="203" y="126"/>
                        </a:cubicBezTo>
                        <a:cubicBezTo>
                          <a:pt x="204" y="126"/>
                          <a:pt x="204" y="126"/>
                          <a:pt x="204" y="126"/>
                        </a:cubicBezTo>
                        <a:cubicBezTo>
                          <a:pt x="204" y="125"/>
                          <a:pt x="204" y="125"/>
                          <a:pt x="204" y="125"/>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6" y="124"/>
                          <a:pt x="206" y="124"/>
                          <a:pt x="206" y="124"/>
                        </a:cubicBezTo>
                        <a:cubicBezTo>
                          <a:pt x="206" y="123"/>
                          <a:pt x="206" y="123"/>
                          <a:pt x="206" y="123"/>
                        </a:cubicBezTo>
                        <a:cubicBezTo>
                          <a:pt x="206" y="123"/>
                          <a:pt x="206" y="123"/>
                          <a:pt x="206" y="123"/>
                        </a:cubicBezTo>
                        <a:cubicBezTo>
                          <a:pt x="206" y="123"/>
                          <a:pt x="206" y="123"/>
                          <a:pt x="206" y="123"/>
                        </a:cubicBezTo>
                        <a:cubicBezTo>
                          <a:pt x="207" y="123"/>
                          <a:pt x="207" y="123"/>
                          <a:pt x="207" y="123"/>
                        </a:cubicBezTo>
                        <a:cubicBezTo>
                          <a:pt x="207" y="122"/>
                          <a:pt x="207" y="122"/>
                          <a:pt x="207" y="122"/>
                        </a:cubicBezTo>
                        <a:cubicBezTo>
                          <a:pt x="207" y="122"/>
                          <a:pt x="207" y="122"/>
                          <a:pt x="207" y="122"/>
                        </a:cubicBezTo>
                        <a:cubicBezTo>
                          <a:pt x="207" y="122"/>
                          <a:pt x="207" y="122"/>
                          <a:pt x="207" y="122"/>
                        </a:cubicBezTo>
                        <a:cubicBezTo>
                          <a:pt x="207" y="121"/>
                          <a:pt x="207" y="121"/>
                          <a:pt x="207" y="121"/>
                        </a:cubicBezTo>
                        <a:cubicBezTo>
                          <a:pt x="207" y="121"/>
                          <a:pt x="207" y="121"/>
                          <a:pt x="207" y="121"/>
                        </a:cubicBezTo>
                        <a:cubicBezTo>
                          <a:pt x="206" y="121"/>
                          <a:pt x="206" y="121"/>
                          <a:pt x="206" y="121"/>
                        </a:cubicBezTo>
                        <a:cubicBezTo>
                          <a:pt x="206" y="121"/>
                          <a:pt x="206" y="121"/>
                          <a:pt x="206" y="121"/>
                        </a:cubicBezTo>
                        <a:cubicBezTo>
                          <a:pt x="206" y="120"/>
                          <a:pt x="206" y="120"/>
                          <a:pt x="206" y="120"/>
                        </a:cubicBezTo>
                        <a:cubicBezTo>
                          <a:pt x="206" y="120"/>
                          <a:pt x="206" y="120"/>
                          <a:pt x="206" y="120"/>
                        </a:cubicBezTo>
                        <a:cubicBezTo>
                          <a:pt x="205" y="120"/>
                          <a:pt x="205" y="120"/>
                          <a:pt x="205" y="120"/>
                        </a:cubicBezTo>
                        <a:cubicBezTo>
                          <a:pt x="205" y="120"/>
                          <a:pt x="205" y="120"/>
                          <a:pt x="205" y="120"/>
                        </a:cubicBezTo>
                        <a:cubicBezTo>
                          <a:pt x="204" y="120"/>
                          <a:pt x="204" y="120"/>
                          <a:pt x="204" y="120"/>
                        </a:cubicBezTo>
                        <a:cubicBezTo>
                          <a:pt x="204" y="120"/>
                          <a:pt x="204" y="120"/>
                          <a:pt x="204" y="120"/>
                        </a:cubicBezTo>
                        <a:cubicBezTo>
                          <a:pt x="204" y="120"/>
                          <a:pt x="204" y="120"/>
                          <a:pt x="204" y="120"/>
                        </a:cubicBezTo>
                        <a:cubicBezTo>
                          <a:pt x="203" y="120"/>
                          <a:pt x="203" y="120"/>
                          <a:pt x="203"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2" y="120"/>
                          <a:pt x="202" y="120"/>
                          <a:pt x="202" y="120"/>
                        </a:cubicBezTo>
                        <a:cubicBezTo>
                          <a:pt x="202" y="120"/>
                          <a:pt x="202" y="120"/>
                          <a:pt x="202" y="120"/>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8"/>
                          <a:pt x="201" y="118"/>
                          <a:pt x="201" y="118"/>
                        </a:cubicBezTo>
                        <a:cubicBezTo>
                          <a:pt x="201" y="117"/>
                          <a:pt x="201" y="117"/>
                          <a:pt x="201" y="117"/>
                        </a:cubicBezTo>
                        <a:cubicBezTo>
                          <a:pt x="200" y="117"/>
                          <a:pt x="200" y="117"/>
                          <a:pt x="200" y="117"/>
                        </a:cubicBezTo>
                        <a:cubicBezTo>
                          <a:pt x="201" y="117"/>
                          <a:pt x="201" y="117"/>
                          <a:pt x="201" y="117"/>
                        </a:cubicBezTo>
                        <a:cubicBezTo>
                          <a:pt x="201" y="117"/>
                          <a:pt x="201" y="117"/>
                          <a:pt x="201" y="117"/>
                        </a:cubicBezTo>
                        <a:cubicBezTo>
                          <a:pt x="201" y="116"/>
                          <a:pt x="201" y="116"/>
                          <a:pt x="201" y="116"/>
                        </a:cubicBezTo>
                        <a:cubicBezTo>
                          <a:pt x="200" y="116"/>
                          <a:pt x="200" y="116"/>
                          <a:pt x="200" y="116"/>
                        </a:cubicBezTo>
                        <a:cubicBezTo>
                          <a:pt x="199" y="116"/>
                          <a:pt x="199" y="116"/>
                          <a:pt x="199" y="116"/>
                        </a:cubicBezTo>
                        <a:cubicBezTo>
                          <a:pt x="199" y="116"/>
                          <a:pt x="199" y="116"/>
                          <a:pt x="199" y="116"/>
                        </a:cubicBezTo>
                        <a:cubicBezTo>
                          <a:pt x="199" y="116"/>
                          <a:pt x="199" y="116"/>
                          <a:pt x="199" y="116"/>
                        </a:cubicBezTo>
                        <a:cubicBezTo>
                          <a:pt x="198" y="117"/>
                          <a:pt x="198" y="117"/>
                          <a:pt x="198" y="117"/>
                        </a:cubicBezTo>
                        <a:cubicBezTo>
                          <a:pt x="197" y="117"/>
                          <a:pt x="197" y="117"/>
                          <a:pt x="197" y="117"/>
                        </a:cubicBezTo>
                        <a:cubicBezTo>
                          <a:pt x="197" y="118"/>
                          <a:pt x="197" y="118"/>
                          <a:pt x="197" y="118"/>
                        </a:cubicBezTo>
                        <a:cubicBezTo>
                          <a:pt x="198" y="118"/>
                          <a:pt x="198" y="118"/>
                          <a:pt x="198" y="118"/>
                        </a:cubicBezTo>
                        <a:moveTo>
                          <a:pt x="209" y="119"/>
                        </a:moveTo>
                        <a:cubicBezTo>
                          <a:pt x="209" y="119"/>
                          <a:pt x="209" y="119"/>
                          <a:pt x="209" y="119"/>
                        </a:cubicBezTo>
                        <a:cubicBezTo>
                          <a:pt x="209" y="120"/>
                          <a:pt x="209" y="120"/>
                          <a:pt x="209" y="120"/>
                        </a:cubicBezTo>
                        <a:cubicBezTo>
                          <a:pt x="209" y="120"/>
                          <a:pt x="209" y="120"/>
                          <a:pt x="209" y="120"/>
                        </a:cubicBezTo>
                        <a:cubicBezTo>
                          <a:pt x="209" y="120"/>
                          <a:pt x="209" y="120"/>
                          <a:pt x="209" y="120"/>
                        </a:cubicBezTo>
                        <a:cubicBezTo>
                          <a:pt x="211" y="121"/>
                          <a:pt x="211" y="121"/>
                          <a:pt x="211" y="121"/>
                        </a:cubicBezTo>
                        <a:cubicBezTo>
                          <a:pt x="210" y="120"/>
                          <a:pt x="210" y="120"/>
                          <a:pt x="210" y="120"/>
                        </a:cubicBezTo>
                        <a:cubicBezTo>
                          <a:pt x="210" y="120"/>
                          <a:pt x="210" y="120"/>
                          <a:pt x="210" y="120"/>
                        </a:cubicBezTo>
                        <a:cubicBezTo>
                          <a:pt x="211" y="119"/>
                          <a:pt x="211" y="119"/>
                          <a:pt x="211" y="119"/>
                        </a:cubicBezTo>
                        <a:cubicBezTo>
                          <a:pt x="211" y="119"/>
                          <a:pt x="211" y="119"/>
                          <a:pt x="211" y="119"/>
                        </a:cubicBezTo>
                        <a:cubicBezTo>
                          <a:pt x="211" y="119"/>
                          <a:pt x="211" y="119"/>
                          <a:pt x="211" y="119"/>
                        </a:cubicBezTo>
                        <a:cubicBezTo>
                          <a:pt x="211" y="118"/>
                          <a:pt x="211" y="118"/>
                          <a:pt x="211" y="118"/>
                        </a:cubicBezTo>
                        <a:cubicBezTo>
                          <a:pt x="211" y="118"/>
                          <a:pt x="211" y="118"/>
                          <a:pt x="211" y="118"/>
                        </a:cubicBezTo>
                        <a:cubicBezTo>
                          <a:pt x="211" y="118"/>
                          <a:pt x="211" y="118"/>
                          <a:pt x="211" y="118"/>
                        </a:cubicBezTo>
                        <a:cubicBezTo>
                          <a:pt x="211" y="118"/>
                          <a:pt x="211" y="118"/>
                          <a:pt x="211" y="118"/>
                        </a:cubicBezTo>
                        <a:cubicBezTo>
                          <a:pt x="211" y="117"/>
                          <a:pt x="211" y="117"/>
                          <a:pt x="211" y="117"/>
                        </a:cubicBezTo>
                        <a:cubicBezTo>
                          <a:pt x="211" y="117"/>
                          <a:pt x="211" y="117"/>
                          <a:pt x="211" y="117"/>
                        </a:cubicBezTo>
                        <a:cubicBezTo>
                          <a:pt x="211" y="117"/>
                          <a:pt x="211" y="117"/>
                          <a:pt x="211" y="117"/>
                        </a:cubicBezTo>
                        <a:cubicBezTo>
                          <a:pt x="210" y="117"/>
                          <a:pt x="210" y="117"/>
                          <a:pt x="210" y="117"/>
                        </a:cubicBezTo>
                        <a:cubicBezTo>
                          <a:pt x="210" y="117"/>
                          <a:pt x="210" y="117"/>
                          <a:pt x="210" y="117"/>
                        </a:cubicBezTo>
                        <a:cubicBezTo>
                          <a:pt x="210" y="117"/>
                          <a:pt x="210" y="117"/>
                          <a:pt x="210" y="117"/>
                        </a:cubicBezTo>
                        <a:cubicBezTo>
                          <a:pt x="208" y="118"/>
                          <a:pt x="208" y="118"/>
                          <a:pt x="208" y="118"/>
                        </a:cubicBezTo>
                        <a:cubicBezTo>
                          <a:pt x="208" y="118"/>
                          <a:pt x="208" y="118"/>
                          <a:pt x="208" y="118"/>
                        </a:cubicBezTo>
                        <a:cubicBezTo>
                          <a:pt x="208" y="119"/>
                          <a:pt x="208" y="119"/>
                          <a:pt x="208" y="119"/>
                        </a:cubicBezTo>
                        <a:cubicBezTo>
                          <a:pt x="209" y="119"/>
                          <a:pt x="209" y="119"/>
                          <a:pt x="209" y="119"/>
                        </a:cubicBezTo>
                        <a:moveTo>
                          <a:pt x="20" y="120"/>
                        </a:moveTo>
                        <a:cubicBezTo>
                          <a:pt x="20" y="118"/>
                          <a:pt x="20" y="118"/>
                          <a:pt x="20" y="118"/>
                        </a:cubicBezTo>
                        <a:cubicBezTo>
                          <a:pt x="19" y="117"/>
                          <a:pt x="19" y="117"/>
                          <a:pt x="19" y="117"/>
                        </a:cubicBezTo>
                        <a:cubicBezTo>
                          <a:pt x="19" y="118"/>
                          <a:pt x="19" y="118"/>
                          <a:pt x="19" y="118"/>
                        </a:cubicBezTo>
                        <a:cubicBezTo>
                          <a:pt x="18" y="119"/>
                          <a:pt x="18" y="119"/>
                          <a:pt x="18" y="119"/>
                        </a:cubicBezTo>
                        <a:cubicBezTo>
                          <a:pt x="18" y="119"/>
                          <a:pt x="18" y="119"/>
                          <a:pt x="18" y="119"/>
                        </a:cubicBezTo>
                        <a:cubicBezTo>
                          <a:pt x="17" y="118"/>
                          <a:pt x="17" y="118"/>
                          <a:pt x="17" y="118"/>
                        </a:cubicBezTo>
                        <a:cubicBezTo>
                          <a:pt x="17" y="120"/>
                          <a:pt x="17" y="120"/>
                          <a:pt x="17" y="120"/>
                        </a:cubicBezTo>
                        <a:cubicBezTo>
                          <a:pt x="18" y="121"/>
                          <a:pt x="18" y="121"/>
                          <a:pt x="18" y="121"/>
                        </a:cubicBezTo>
                        <a:cubicBezTo>
                          <a:pt x="18" y="123"/>
                          <a:pt x="18" y="123"/>
                          <a:pt x="18" y="123"/>
                        </a:cubicBezTo>
                        <a:cubicBezTo>
                          <a:pt x="18" y="123"/>
                          <a:pt x="18" y="123"/>
                          <a:pt x="18" y="123"/>
                        </a:cubicBezTo>
                        <a:cubicBezTo>
                          <a:pt x="18" y="123"/>
                          <a:pt x="18" y="123"/>
                          <a:pt x="18" y="123"/>
                        </a:cubicBezTo>
                        <a:cubicBezTo>
                          <a:pt x="19" y="124"/>
                          <a:pt x="19" y="124"/>
                          <a:pt x="19" y="124"/>
                        </a:cubicBezTo>
                        <a:cubicBezTo>
                          <a:pt x="18" y="124"/>
                          <a:pt x="18" y="124"/>
                          <a:pt x="18" y="124"/>
                        </a:cubicBezTo>
                        <a:cubicBezTo>
                          <a:pt x="18" y="124"/>
                          <a:pt x="18" y="124"/>
                          <a:pt x="18" y="124"/>
                        </a:cubicBezTo>
                        <a:cubicBezTo>
                          <a:pt x="18" y="124"/>
                          <a:pt x="18" y="124"/>
                          <a:pt x="18" y="124"/>
                        </a:cubicBezTo>
                        <a:cubicBezTo>
                          <a:pt x="18" y="125"/>
                          <a:pt x="18" y="125"/>
                          <a:pt x="18" y="125"/>
                        </a:cubicBezTo>
                        <a:cubicBezTo>
                          <a:pt x="18" y="126"/>
                          <a:pt x="18" y="126"/>
                          <a:pt x="18" y="126"/>
                        </a:cubicBezTo>
                        <a:cubicBezTo>
                          <a:pt x="19" y="126"/>
                          <a:pt x="19" y="126"/>
                          <a:pt x="19" y="126"/>
                        </a:cubicBezTo>
                        <a:cubicBezTo>
                          <a:pt x="19" y="126"/>
                          <a:pt x="19" y="126"/>
                          <a:pt x="20" y="125"/>
                        </a:cubicBezTo>
                        <a:cubicBezTo>
                          <a:pt x="20" y="125"/>
                          <a:pt x="20" y="125"/>
                          <a:pt x="20" y="125"/>
                        </a:cubicBezTo>
                        <a:cubicBezTo>
                          <a:pt x="20" y="125"/>
                          <a:pt x="20" y="125"/>
                          <a:pt x="20" y="125"/>
                        </a:cubicBezTo>
                        <a:cubicBezTo>
                          <a:pt x="20" y="124"/>
                          <a:pt x="20" y="124"/>
                          <a:pt x="20" y="124"/>
                        </a:cubicBezTo>
                        <a:cubicBezTo>
                          <a:pt x="20" y="124"/>
                          <a:pt x="20" y="124"/>
                          <a:pt x="20" y="124"/>
                        </a:cubicBezTo>
                        <a:cubicBezTo>
                          <a:pt x="21" y="124"/>
                          <a:pt x="21" y="124"/>
                          <a:pt x="21" y="124"/>
                        </a:cubicBezTo>
                        <a:cubicBezTo>
                          <a:pt x="21" y="122"/>
                          <a:pt x="21" y="122"/>
                          <a:pt x="21" y="122"/>
                        </a:cubicBezTo>
                        <a:cubicBezTo>
                          <a:pt x="22" y="120"/>
                          <a:pt x="22" y="120"/>
                          <a:pt x="22" y="120"/>
                        </a:cubicBezTo>
                        <a:cubicBezTo>
                          <a:pt x="22" y="120"/>
                          <a:pt x="22" y="120"/>
                          <a:pt x="22" y="120"/>
                        </a:cubicBezTo>
                        <a:cubicBezTo>
                          <a:pt x="22" y="119"/>
                          <a:pt x="22" y="119"/>
                          <a:pt x="22" y="119"/>
                        </a:cubicBezTo>
                        <a:cubicBezTo>
                          <a:pt x="21" y="118"/>
                          <a:pt x="21" y="118"/>
                          <a:pt x="21" y="118"/>
                        </a:cubicBezTo>
                        <a:cubicBezTo>
                          <a:pt x="20" y="117"/>
                          <a:pt x="20" y="117"/>
                          <a:pt x="20" y="117"/>
                        </a:cubicBezTo>
                        <a:cubicBezTo>
                          <a:pt x="20" y="118"/>
                          <a:pt x="20" y="118"/>
                          <a:pt x="20" y="118"/>
                        </a:cubicBezTo>
                        <a:cubicBezTo>
                          <a:pt x="20" y="120"/>
                          <a:pt x="20" y="120"/>
                          <a:pt x="20" y="120"/>
                        </a:cubicBezTo>
                        <a:moveTo>
                          <a:pt x="29" y="118"/>
                        </a:moveTo>
                        <a:cubicBezTo>
                          <a:pt x="29" y="118"/>
                          <a:pt x="29" y="118"/>
                          <a:pt x="29" y="118"/>
                        </a:cubicBezTo>
                        <a:cubicBezTo>
                          <a:pt x="28" y="118"/>
                          <a:pt x="28" y="118"/>
                          <a:pt x="28" y="118"/>
                        </a:cubicBezTo>
                        <a:cubicBezTo>
                          <a:pt x="28" y="118"/>
                          <a:pt x="28" y="118"/>
                          <a:pt x="28" y="118"/>
                        </a:cubicBezTo>
                        <a:cubicBezTo>
                          <a:pt x="27" y="119"/>
                          <a:pt x="27" y="119"/>
                          <a:pt x="27" y="119"/>
                        </a:cubicBezTo>
                        <a:cubicBezTo>
                          <a:pt x="27" y="119"/>
                          <a:pt x="27" y="119"/>
                          <a:pt x="27" y="119"/>
                        </a:cubicBezTo>
                        <a:cubicBezTo>
                          <a:pt x="27" y="120"/>
                          <a:pt x="27" y="120"/>
                          <a:pt x="27" y="120"/>
                        </a:cubicBezTo>
                        <a:cubicBezTo>
                          <a:pt x="27" y="122"/>
                          <a:pt x="27" y="122"/>
                          <a:pt x="27" y="122"/>
                        </a:cubicBezTo>
                        <a:cubicBezTo>
                          <a:pt x="28" y="122"/>
                          <a:pt x="28" y="122"/>
                          <a:pt x="28" y="122"/>
                        </a:cubicBezTo>
                        <a:cubicBezTo>
                          <a:pt x="28" y="121"/>
                          <a:pt x="28" y="121"/>
                          <a:pt x="28" y="121"/>
                        </a:cubicBezTo>
                        <a:cubicBezTo>
                          <a:pt x="29" y="120"/>
                          <a:pt x="29" y="120"/>
                          <a:pt x="29" y="120"/>
                        </a:cubicBezTo>
                        <a:cubicBezTo>
                          <a:pt x="29" y="120"/>
                          <a:pt x="29" y="120"/>
                          <a:pt x="29" y="120"/>
                        </a:cubicBezTo>
                        <a:cubicBezTo>
                          <a:pt x="29" y="121"/>
                          <a:pt x="29" y="121"/>
                          <a:pt x="29" y="121"/>
                        </a:cubicBezTo>
                        <a:cubicBezTo>
                          <a:pt x="29" y="123"/>
                          <a:pt x="29" y="123"/>
                          <a:pt x="29" y="123"/>
                        </a:cubicBezTo>
                        <a:cubicBezTo>
                          <a:pt x="29" y="123"/>
                          <a:pt x="29" y="123"/>
                          <a:pt x="29" y="123"/>
                        </a:cubicBezTo>
                        <a:cubicBezTo>
                          <a:pt x="29" y="123"/>
                          <a:pt x="29" y="123"/>
                          <a:pt x="29" y="123"/>
                        </a:cubicBezTo>
                        <a:cubicBezTo>
                          <a:pt x="29" y="124"/>
                          <a:pt x="29" y="124"/>
                          <a:pt x="29" y="124"/>
                        </a:cubicBezTo>
                        <a:cubicBezTo>
                          <a:pt x="28" y="125"/>
                          <a:pt x="28" y="125"/>
                          <a:pt x="28" y="125"/>
                        </a:cubicBezTo>
                        <a:cubicBezTo>
                          <a:pt x="28" y="126"/>
                          <a:pt x="28" y="126"/>
                          <a:pt x="28" y="126"/>
                        </a:cubicBezTo>
                        <a:cubicBezTo>
                          <a:pt x="27" y="129"/>
                          <a:pt x="27" y="129"/>
                          <a:pt x="27" y="129"/>
                        </a:cubicBezTo>
                        <a:cubicBezTo>
                          <a:pt x="29" y="126"/>
                          <a:pt x="29" y="126"/>
                          <a:pt x="29" y="126"/>
                        </a:cubicBezTo>
                        <a:cubicBezTo>
                          <a:pt x="29" y="126"/>
                          <a:pt x="29" y="126"/>
                          <a:pt x="29" y="126"/>
                        </a:cubicBezTo>
                        <a:cubicBezTo>
                          <a:pt x="30" y="124"/>
                          <a:pt x="30" y="124"/>
                          <a:pt x="30" y="124"/>
                        </a:cubicBezTo>
                        <a:cubicBezTo>
                          <a:pt x="30" y="124"/>
                          <a:pt x="30" y="124"/>
                          <a:pt x="30" y="124"/>
                        </a:cubicBezTo>
                        <a:cubicBezTo>
                          <a:pt x="30" y="124"/>
                          <a:pt x="30" y="124"/>
                          <a:pt x="30" y="124"/>
                        </a:cubicBezTo>
                        <a:cubicBezTo>
                          <a:pt x="30" y="123"/>
                          <a:pt x="30" y="123"/>
                          <a:pt x="30" y="123"/>
                        </a:cubicBezTo>
                        <a:cubicBezTo>
                          <a:pt x="31" y="121"/>
                          <a:pt x="31" y="121"/>
                          <a:pt x="31" y="121"/>
                        </a:cubicBezTo>
                        <a:cubicBezTo>
                          <a:pt x="31" y="121"/>
                          <a:pt x="31" y="121"/>
                          <a:pt x="31" y="121"/>
                        </a:cubicBezTo>
                        <a:cubicBezTo>
                          <a:pt x="31" y="121"/>
                          <a:pt x="31" y="121"/>
                          <a:pt x="31" y="121"/>
                        </a:cubicBezTo>
                        <a:cubicBezTo>
                          <a:pt x="31" y="119"/>
                          <a:pt x="31" y="119"/>
                          <a:pt x="31" y="119"/>
                        </a:cubicBezTo>
                        <a:cubicBezTo>
                          <a:pt x="31" y="118"/>
                          <a:pt x="31" y="118"/>
                          <a:pt x="31" y="118"/>
                        </a:cubicBezTo>
                        <a:cubicBezTo>
                          <a:pt x="31" y="118"/>
                          <a:pt x="31" y="118"/>
                          <a:pt x="31" y="118"/>
                        </a:cubicBezTo>
                        <a:cubicBezTo>
                          <a:pt x="30" y="118"/>
                          <a:pt x="30" y="118"/>
                          <a:pt x="30" y="118"/>
                        </a:cubicBezTo>
                        <a:cubicBezTo>
                          <a:pt x="30" y="117"/>
                          <a:pt x="30" y="117"/>
                          <a:pt x="30" y="117"/>
                        </a:cubicBezTo>
                        <a:cubicBezTo>
                          <a:pt x="30" y="117"/>
                          <a:pt x="30" y="117"/>
                          <a:pt x="30" y="117"/>
                        </a:cubicBezTo>
                        <a:cubicBezTo>
                          <a:pt x="29" y="118"/>
                          <a:pt x="29" y="118"/>
                          <a:pt x="29" y="118"/>
                        </a:cubicBezTo>
                        <a:cubicBezTo>
                          <a:pt x="29" y="118"/>
                          <a:pt x="29" y="118"/>
                          <a:pt x="29" y="118"/>
                        </a:cubicBezTo>
                        <a:moveTo>
                          <a:pt x="270" y="123"/>
                        </a:moveTo>
                        <a:cubicBezTo>
                          <a:pt x="271" y="124"/>
                          <a:pt x="271" y="124"/>
                          <a:pt x="271" y="124"/>
                        </a:cubicBezTo>
                        <a:cubicBezTo>
                          <a:pt x="271" y="124"/>
                          <a:pt x="271" y="124"/>
                          <a:pt x="271" y="124"/>
                        </a:cubicBezTo>
                        <a:cubicBezTo>
                          <a:pt x="272" y="124"/>
                          <a:pt x="272" y="124"/>
                          <a:pt x="272" y="124"/>
                        </a:cubicBezTo>
                        <a:cubicBezTo>
                          <a:pt x="272" y="124"/>
                          <a:pt x="272" y="124"/>
                          <a:pt x="272" y="124"/>
                        </a:cubicBezTo>
                        <a:cubicBezTo>
                          <a:pt x="272" y="124"/>
                          <a:pt x="272" y="124"/>
                          <a:pt x="272" y="124"/>
                        </a:cubicBezTo>
                        <a:cubicBezTo>
                          <a:pt x="272" y="124"/>
                          <a:pt x="272" y="124"/>
                          <a:pt x="272" y="124"/>
                        </a:cubicBezTo>
                        <a:cubicBezTo>
                          <a:pt x="273" y="123"/>
                          <a:pt x="273" y="123"/>
                          <a:pt x="273" y="123"/>
                        </a:cubicBezTo>
                        <a:cubicBezTo>
                          <a:pt x="273" y="123"/>
                          <a:pt x="273" y="123"/>
                          <a:pt x="273" y="123"/>
                        </a:cubicBezTo>
                        <a:cubicBezTo>
                          <a:pt x="274" y="122"/>
                          <a:pt x="274" y="122"/>
                          <a:pt x="274" y="122"/>
                        </a:cubicBezTo>
                        <a:cubicBezTo>
                          <a:pt x="274" y="122"/>
                          <a:pt x="274" y="122"/>
                          <a:pt x="274" y="122"/>
                        </a:cubicBezTo>
                        <a:cubicBezTo>
                          <a:pt x="274" y="122"/>
                          <a:pt x="274" y="122"/>
                          <a:pt x="274" y="122"/>
                        </a:cubicBezTo>
                        <a:cubicBezTo>
                          <a:pt x="274" y="122"/>
                          <a:pt x="274" y="122"/>
                          <a:pt x="274" y="122"/>
                        </a:cubicBezTo>
                        <a:cubicBezTo>
                          <a:pt x="274" y="121"/>
                          <a:pt x="274" y="121"/>
                          <a:pt x="274" y="121"/>
                        </a:cubicBezTo>
                        <a:cubicBezTo>
                          <a:pt x="274" y="121"/>
                          <a:pt x="274" y="121"/>
                          <a:pt x="274" y="121"/>
                        </a:cubicBezTo>
                        <a:cubicBezTo>
                          <a:pt x="273" y="121"/>
                          <a:pt x="273" y="121"/>
                          <a:pt x="273" y="121"/>
                        </a:cubicBezTo>
                        <a:cubicBezTo>
                          <a:pt x="273" y="121"/>
                          <a:pt x="273" y="121"/>
                          <a:pt x="273" y="121"/>
                        </a:cubicBezTo>
                        <a:cubicBezTo>
                          <a:pt x="273" y="121"/>
                          <a:pt x="273" y="121"/>
                          <a:pt x="273" y="121"/>
                        </a:cubicBezTo>
                        <a:cubicBezTo>
                          <a:pt x="272" y="121"/>
                          <a:pt x="272" y="121"/>
                          <a:pt x="272" y="121"/>
                        </a:cubicBezTo>
                        <a:cubicBezTo>
                          <a:pt x="271" y="120"/>
                          <a:pt x="271" y="120"/>
                          <a:pt x="271" y="120"/>
                        </a:cubicBezTo>
                        <a:cubicBezTo>
                          <a:pt x="271" y="120"/>
                          <a:pt x="271" y="120"/>
                          <a:pt x="271" y="120"/>
                        </a:cubicBezTo>
                        <a:cubicBezTo>
                          <a:pt x="271" y="120"/>
                          <a:pt x="271" y="120"/>
                          <a:pt x="271" y="120"/>
                        </a:cubicBezTo>
                        <a:cubicBezTo>
                          <a:pt x="270" y="120"/>
                          <a:pt x="270" y="120"/>
                          <a:pt x="270" y="120"/>
                        </a:cubicBezTo>
                        <a:cubicBezTo>
                          <a:pt x="270" y="120"/>
                          <a:pt x="270" y="120"/>
                          <a:pt x="270" y="120"/>
                        </a:cubicBezTo>
                        <a:cubicBezTo>
                          <a:pt x="270" y="120"/>
                          <a:pt x="270" y="120"/>
                          <a:pt x="270" y="120"/>
                        </a:cubicBezTo>
                        <a:cubicBezTo>
                          <a:pt x="269" y="121"/>
                          <a:pt x="269" y="121"/>
                          <a:pt x="269" y="121"/>
                        </a:cubicBezTo>
                        <a:cubicBezTo>
                          <a:pt x="269" y="121"/>
                          <a:pt x="269" y="121"/>
                          <a:pt x="269" y="121"/>
                        </a:cubicBezTo>
                        <a:cubicBezTo>
                          <a:pt x="269" y="121"/>
                          <a:pt x="269" y="121"/>
                          <a:pt x="269" y="121"/>
                        </a:cubicBezTo>
                        <a:cubicBezTo>
                          <a:pt x="269" y="121"/>
                          <a:pt x="269" y="121"/>
                          <a:pt x="269" y="121"/>
                        </a:cubicBezTo>
                        <a:cubicBezTo>
                          <a:pt x="269" y="122"/>
                          <a:pt x="269" y="122"/>
                          <a:pt x="269" y="122"/>
                        </a:cubicBezTo>
                        <a:cubicBezTo>
                          <a:pt x="269" y="122"/>
                          <a:pt x="269" y="122"/>
                          <a:pt x="269" y="122"/>
                        </a:cubicBezTo>
                        <a:cubicBezTo>
                          <a:pt x="270" y="123"/>
                          <a:pt x="270" y="123"/>
                          <a:pt x="270" y="123"/>
                        </a:cubicBezTo>
                        <a:moveTo>
                          <a:pt x="150" y="126"/>
                        </a:moveTo>
                        <a:cubicBezTo>
                          <a:pt x="150" y="127"/>
                          <a:pt x="150" y="127"/>
                          <a:pt x="150" y="127"/>
                        </a:cubicBezTo>
                        <a:cubicBezTo>
                          <a:pt x="150" y="127"/>
                          <a:pt x="150" y="127"/>
                          <a:pt x="150" y="127"/>
                        </a:cubicBezTo>
                        <a:cubicBezTo>
                          <a:pt x="150" y="127"/>
                          <a:pt x="150" y="127"/>
                          <a:pt x="150" y="127"/>
                        </a:cubicBezTo>
                        <a:cubicBezTo>
                          <a:pt x="150" y="128"/>
                          <a:pt x="150" y="128"/>
                          <a:pt x="150" y="128"/>
                        </a:cubicBezTo>
                        <a:cubicBezTo>
                          <a:pt x="150" y="128"/>
                          <a:pt x="150" y="128"/>
                          <a:pt x="150" y="128"/>
                        </a:cubicBezTo>
                        <a:cubicBezTo>
                          <a:pt x="150" y="128"/>
                          <a:pt x="150" y="128"/>
                          <a:pt x="150" y="128"/>
                        </a:cubicBezTo>
                        <a:cubicBezTo>
                          <a:pt x="150" y="129"/>
                          <a:pt x="150" y="129"/>
                          <a:pt x="150" y="129"/>
                        </a:cubicBezTo>
                        <a:cubicBezTo>
                          <a:pt x="150" y="129"/>
                          <a:pt x="150" y="129"/>
                          <a:pt x="150" y="129"/>
                        </a:cubicBezTo>
                        <a:cubicBezTo>
                          <a:pt x="150" y="129"/>
                          <a:pt x="150" y="129"/>
                          <a:pt x="150" y="129"/>
                        </a:cubicBezTo>
                        <a:cubicBezTo>
                          <a:pt x="150" y="129"/>
                          <a:pt x="150" y="129"/>
                          <a:pt x="150" y="129"/>
                        </a:cubicBezTo>
                        <a:cubicBezTo>
                          <a:pt x="151" y="131"/>
                          <a:pt x="151" y="131"/>
                          <a:pt x="151" y="131"/>
                        </a:cubicBezTo>
                        <a:cubicBezTo>
                          <a:pt x="152" y="131"/>
                          <a:pt x="152" y="131"/>
                          <a:pt x="152" y="131"/>
                        </a:cubicBezTo>
                        <a:cubicBezTo>
                          <a:pt x="152" y="131"/>
                          <a:pt x="152" y="131"/>
                          <a:pt x="152" y="131"/>
                        </a:cubicBezTo>
                        <a:cubicBezTo>
                          <a:pt x="151" y="132"/>
                          <a:pt x="151" y="132"/>
                          <a:pt x="151" y="132"/>
                        </a:cubicBezTo>
                        <a:cubicBezTo>
                          <a:pt x="151" y="132"/>
                          <a:pt x="151" y="132"/>
                          <a:pt x="151" y="132"/>
                        </a:cubicBezTo>
                        <a:cubicBezTo>
                          <a:pt x="151" y="132"/>
                          <a:pt x="151" y="132"/>
                          <a:pt x="151" y="132"/>
                        </a:cubicBezTo>
                        <a:cubicBezTo>
                          <a:pt x="151" y="132"/>
                          <a:pt x="151" y="132"/>
                          <a:pt x="151" y="132"/>
                        </a:cubicBezTo>
                        <a:cubicBezTo>
                          <a:pt x="151" y="133"/>
                          <a:pt x="151" y="133"/>
                          <a:pt x="151" y="133"/>
                        </a:cubicBezTo>
                        <a:cubicBezTo>
                          <a:pt x="151" y="133"/>
                          <a:pt x="151" y="133"/>
                          <a:pt x="151" y="133"/>
                        </a:cubicBezTo>
                        <a:cubicBezTo>
                          <a:pt x="152" y="133"/>
                          <a:pt x="152" y="133"/>
                          <a:pt x="152" y="133"/>
                        </a:cubicBezTo>
                        <a:cubicBezTo>
                          <a:pt x="152" y="134"/>
                          <a:pt x="152" y="134"/>
                          <a:pt x="152" y="134"/>
                        </a:cubicBezTo>
                        <a:cubicBezTo>
                          <a:pt x="152" y="134"/>
                          <a:pt x="152" y="134"/>
                          <a:pt x="152" y="134"/>
                        </a:cubicBezTo>
                        <a:cubicBezTo>
                          <a:pt x="153" y="134"/>
                          <a:pt x="153" y="134"/>
                          <a:pt x="153" y="134"/>
                        </a:cubicBezTo>
                        <a:cubicBezTo>
                          <a:pt x="153" y="134"/>
                          <a:pt x="153" y="134"/>
                          <a:pt x="153" y="134"/>
                        </a:cubicBezTo>
                        <a:cubicBezTo>
                          <a:pt x="153" y="135"/>
                          <a:pt x="153" y="135"/>
                          <a:pt x="153" y="135"/>
                        </a:cubicBezTo>
                        <a:cubicBezTo>
                          <a:pt x="152" y="136"/>
                          <a:pt x="152" y="136"/>
                          <a:pt x="152" y="136"/>
                        </a:cubicBezTo>
                        <a:cubicBezTo>
                          <a:pt x="152" y="136"/>
                          <a:pt x="152" y="136"/>
                          <a:pt x="152" y="136"/>
                        </a:cubicBezTo>
                        <a:cubicBezTo>
                          <a:pt x="153" y="136"/>
                          <a:pt x="153" y="136"/>
                          <a:pt x="153" y="136"/>
                        </a:cubicBezTo>
                        <a:cubicBezTo>
                          <a:pt x="153" y="137"/>
                          <a:pt x="153" y="137"/>
                          <a:pt x="153" y="137"/>
                        </a:cubicBezTo>
                        <a:cubicBezTo>
                          <a:pt x="153" y="137"/>
                          <a:pt x="153" y="137"/>
                          <a:pt x="153" y="137"/>
                        </a:cubicBezTo>
                        <a:cubicBezTo>
                          <a:pt x="153" y="137"/>
                          <a:pt x="153" y="137"/>
                          <a:pt x="153" y="137"/>
                        </a:cubicBezTo>
                        <a:cubicBezTo>
                          <a:pt x="153" y="138"/>
                          <a:pt x="153" y="138"/>
                          <a:pt x="153" y="138"/>
                        </a:cubicBezTo>
                        <a:cubicBezTo>
                          <a:pt x="153" y="138"/>
                          <a:pt x="153" y="138"/>
                          <a:pt x="153" y="138"/>
                        </a:cubicBezTo>
                        <a:cubicBezTo>
                          <a:pt x="153" y="138"/>
                          <a:pt x="153" y="138"/>
                          <a:pt x="153" y="138"/>
                        </a:cubicBezTo>
                        <a:cubicBezTo>
                          <a:pt x="153" y="140"/>
                          <a:pt x="153" y="140"/>
                          <a:pt x="153" y="140"/>
                        </a:cubicBezTo>
                        <a:cubicBezTo>
                          <a:pt x="153" y="140"/>
                          <a:pt x="153" y="140"/>
                          <a:pt x="153" y="140"/>
                        </a:cubicBezTo>
                        <a:cubicBezTo>
                          <a:pt x="154" y="140"/>
                          <a:pt x="154" y="140"/>
                          <a:pt x="154" y="140"/>
                        </a:cubicBezTo>
                        <a:cubicBezTo>
                          <a:pt x="154" y="141"/>
                          <a:pt x="154" y="141"/>
                          <a:pt x="154" y="141"/>
                        </a:cubicBezTo>
                        <a:cubicBezTo>
                          <a:pt x="154" y="142"/>
                          <a:pt x="154" y="142"/>
                          <a:pt x="154" y="142"/>
                        </a:cubicBezTo>
                        <a:cubicBezTo>
                          <a:pt x="154" y="142"/>
                          <a:pt x="154" y="142"/>
                          <a:pt x="154" y="142"/>
                        </a:cubicBezTo>
                        <a:cubicBezTo>
                          <a:pt x="153" y="142"/>
                          <a:pt x="153" y="142"/>
                          <a:pt x="153" y="142"/>
                        </a:cubicBezTo>
                        <a:cubicBezTo>
                          <a:pt x="153" y="142"/>
                          <a:pt x="153" y="142"/>
                          <a:pt x="153" y="142"/>
                        </a:cubicBezTo>
                        <a:cubicBezTo>
                          <a:pt x="152" y="142"/>
                          <a:pt x="152" y="142"/>
                          <a:pt x="152" y="142"/>
                        </a:cubicBezTo>
                        <a:cubicBezTo>
                          <a:pt x="152" y="142"/>
                          <a:pt x="152" y="142"/>
                          <a:pt x="152" y="142"/>
                        </a:cubicBezTo>
                        <a:cubicBezTo>
                          <a:pt x="152" y="142"/>
                          <a:pt x="152" y="142"/>
                          <a:pt x="152" y="142"/>
                        </a:cubicBezTo>
                        <a:cubicBezTo>
                          <a:pt x="151" y="142"/>
                          <a:pt x="151" y="142"/>
                          <a:pt x="151" y="142"/>
                        </a:cubicBezTo>
                        <a:cubicBezTo>
                          <a:pt x="151" y="142"/>
                          <a:pt x="151" y="142"/>
                          <a:pt x="151" y="142"/>
                        </a:cubicBezTo>
                        <a:cubicBezTo>
                          <a:pt x="151" y="141"/>
                          <a:pt x="151" y="141"/>
                          <a:pt x="151" y="141"/>
                        </a:cubicBezTo>
                        <a:cubicBezTo>
                          <a:pt x="151" y="141"/>
                          <a:pt x="151" y="141"/>
                          <a:pt x="151" y="141"/>
                        </a:cubicBezTo>
                        <a:cubicBezTo>
                          <a:pt x="150" y="141"/>
                          <a:pt x="150" y="141"/>
                          <a:pt x="150" y="141"/>
                        </a:cubicBezTo>
                        <a:cubicBezTo>
                          <a:pt x="149" y="140"/>
                          <a:pt x="149" y="140"/>
                          <a:pt x="149" y="140"/>
                        </a:cubicBezTo>
                        <a:cubicBezTo>
                          <a:pt x="149" y="140"/>
                          <a:pt x="149" y="140"/>
                          <a:pt x="149" y="140"/>
                        </a:cubicBezTo>
                        <a:cubicBezTo>
                          <a:pt x="149" y="140"/>
                          <a:pt x="149" y="140"/>
                          <a:pt x="149" y="140"/>
                        </a:cubicBezTo>
                        <a:cubicBezTo>
                          <a:pt x="148" y="141"/>
                          <a:pt x="148" y="141"/>
                          <a:pt x="148" y="141"/>
                        </a:cubicBezTo>
                        <a:cubicBezTo>
                          <a:pt x="148" y="141"/>
                          <a:pt x="148" y="141"/>
                          <a:pt x="148" y="141"/>
                        </a:cubicBezTo>
                        <a:cubicBezTo>
                          <a:pt x="148" y="141"/>
                          <a:pt x="148" y="141"/>
                          <a:pt x="148" y="141"/>
                        </a:cubicBezTo>
                        <a:cubicBezTo>
                          <a:pt x="148" y="142"/>
                          <a:pt x="148" y="142"/>
                          <a:pt x="148" y="142"/>
                        </a:cubicBezTo>
                        <a:cubicBezTo>
                          <a:pt x="147" y="142"/>
                          <a:pt x="147" y="142"/>
                          <a:pt x="147" y="142"/>
                        </a:cubicBezTo>
                        <a:cubicBezTo>
                          <a:pt x="147" y="142"/>
                          <a:pt x="147" y="142"/>
                          <a:pt x="147" y="142"/>
                        </a:cubicBezTo>
                        <a:cubicBezTo>
                          <a:pt x="147" y="142"/>
                          <a:pt x="147" y="142"/>
                          <a:pt x="147" y="142"/>
                        </a:cubicBezTo>
                        <a:cubicBezTo>
                          <a:pt x="147" y="143"/>
                          <a:pt x="147" y="143"/>
                          <a:pt x="147" y="143"/>
                        </a:cubicBezTo>
                        <a:cubicBezTo>
                          <a:pt x="147" y="143"/>
                          <a:pt x="147" y="143"/>
                          <a:pt x="147" y="143"/>
                        </a:cubicBezTo>
                        <a:cubicBezTo>
                          <a:pt x="146" y="144"/>
                          <a:pt x="146" y="144"/>
                          <a:pt x="146" y="144"/>
                        </a:cubicBezTo>
                        <a:cubicBezTo>
                          <a:pt x="146" y="144"/>
                          <a:pt x="146" y="144"/>
                          <a:pt x="146" y="144"/>
                        </a:cubicBezTo>
                        <a:cubicBezTo>
                          <a:pt x="146" y="144"/>
                          <a:pt x="146" y="144"/>
                          <a:pt x="146" y="144"/>
                        </a:cubicBezTo>
                        <a:cubicBezTo>
                          <a:pt x="146" y="145"/>
                          <a:pt x="146" y="145"/>
                          <a:pt x="146" y="145"/>
                        </a:cubicBezTo>
                        <a:cubicBezTo>
                          <a:pt x="146" y="145"/>
                          <a:pt x="146" y="145"/>
                          <a:pt x="146" y="145"/>
                        </a:cubicBezTo>
                        <a:cubicBezTo>
                          <a:pt x="145" y="145"/>
                          <a:pt x="145" y="145"/>
                          <a:pt x="145" y="145"/>
                        </a:cubicBezTo>
                        <a:cubicBezTo>
                          <a:pt x="145" y="145"/>
                          <a:pt x="145" y="145"/>
                          <a:pt x="145" y="145"/>
                        </a:cubicBezTo>
                        <a:cubicBezTo>
                          <a:pt x="144" y="145"/>
                          <a:pt x="144" y="145"/>
                          <a:pt x="144" y="145"/>
                        </a:cubicBezTo>
                        <a:cubicBezTo>
                          <a:pt x="144" y="145"/>
                          <a:pt x="144" y="145"/>
                          <a:pt x="144" y="145"/>
                        </a:cubicBezTo>
                        <a:cubicBezTo>
                          <a:pt x="144" y="146"/>
                          <a:pt x="144" y="146"/>
                          <a:pt x="144" y="146"/>
                        </a:cubicBezTo>
                        <a:cubicBezTo>
                          <a:pt x="143" y="146"/>
                          <a:pt x="143" y="146"/>
                          <a:pt x="143" y="146"/>
                        </a:cubicBezTo>
                        <a:cubicBezTo>
                          <a:pt x="144" y="147"/>
                          <a:pt x="144" y="147"/>
                          <a:pt x="144"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8"/>
                          <a:pt x="143" y="148"/>
                          <a:pt x="143" y="148"/>
                        </a:cubicBezTo>
                        <a:cubicBezTo>
                          <a:pt x="143" y="148"/>
                          <a:pt x="143" y="148"/>
                          <a:pt x="143" y="148"/>
                        </a:cubicBezTo>
                        <a:cubicBezTo>
                          <a:pt x="142" y="148"/>
                          <a:pt x="142" y="148"/>
                          <a:pt x="142" y="148"/>
                        </a:cubicBezTo>
                        <a:cubicBezTo>
                          <a:pt x="141" y="147"/>
                          <a:pt x="141" y="147"/>
                          <a:pt x="141" y="147"/>
                        </a:cubicBezTo>
                        <a:cubicBezTo>
                          <a:pt x="141" y="146"/>
                          <a:pt x="141" y="146"/>
                          <a:pt x="141" y="146"/>
                        </a:cubicBezTo>
                        <a:cubicBezTo>
                          <a:pt x="141" y="146"/>
                          <a:pt x="141" y="146"/>
                          <a:pt x="141" y="146"/>
                        </a:cubicBezTo>
                        <a:cubicBezTo>
                          <a:pt x="140" y="146"/>
                          <a:pt x="140" y="146"/>
                          <a:pt x="140" y="146"/>
                        </a:cubicBezTo>
                        <a:cubicBezTo>
                          <a:pt x="139" y="145"/>
                          <a:pt x="139" y="145"/>
                          <a:pt x="139" y="145"/>
                        </a:cubicBezTo>
                        <a:cubicBezTo>
                          <a:pt x="139" y="145"/>
                          <a:pt x="139" y="145"/>
                          <a:pt x="139" y="145"/>
                        </a:cubicBezTo>
                        <a:cubicBezTo>
                          <a:pt x="139" y="145"/>
                          <a:pt x="139" y="145"/>
                          <a:pt x="139" y="145"/>
                        </a:cubicBezTo>
                        <a:cubicBezTo>
                          <a:pt x="139" y="145"/>
                          <a:pt x="139" y="145"/>
                          <a:pt x="139" y="145"/>
                        </a:cubicBezTo>
                        <a:cubicBezTo>
                          <a:pt x="138" y="145"/>
                          <a:pt x="138" y="145"/>
                          <a:pt x="138" y="145"/>
                        </a:cubicBezTo>
                        <a:cubicBezTo>
                          <a:pt x="138" y="145"/>
                          <a:pt x="138" y="145"/>
                          <a:pt x="138" y="145"/>
                        </a:cubicBezTo>
                        <a:cubicBezTo>
                          <a:pt x="138" y="146"/>
                          <a:pt x="138" y="146"/>
                          <a:pt x="138" y="146"/>
                        </a:cubicBezTo>
                        <a:cubicBezTo>
                          <a:pt x="138" y="146"/>
                          <a:pt x="138" y="146"/>
                          <a:pt x="138" y="146"/>
                        </a:cubicBezTo>
                        <a:cubicBezTo>
                          <a:pt x="138" y="146"/>
                          <a:pt x="138" y="146"/>
                          <a:pt x="138" y="146"/>
                        </a:cubicBezTo>
                        <a:cubicBezTo>
                          <a:pt x="137" y="146"/>
                          <a:pt x="137" y="146"/>
                          <a:pt x="137" y="146"/>
                        </a:cubicBezTo>
                        <a:cubicBezTo>
                          <a:pt x="136" y="146"/>
                          <a:pt x="136" y="146"/>
                          <a:pt x="136" y="146"/>
                        </a:cubicBezTo>
                        <a:cubicBezTo>
                          <a:pt x="136" y="146"/>
                          <a:pt x="136" y="146"/>
                          <a:pt x="136" y="146"/>
                        </a:cubicBezTo>
                        <a:cubicBezTo>
                          <a:pt x="136" y="145"/>
                          <a:pt x="136" y="145"/>
                          <a:pt x="136" y="145"/>
                        </a:cubicBezTo>
                        <a:cubicBezTo>
                          <a:pt x="136" y="144"/>
                          <a:pt x="136" y="144"/>
                          <a:pt x="136" y="144"/>
                        </a:cubicBezTo>
                        <a:cubicBezTo>
                          <a:pt x="135" y="144"/>
                          <a:pt x="135" y="144"/>
                          <a:pt x="135" y="144"/>
                        </a:cubicBezTo>
                        <a:cubicBezTo>
                          <a:pt x="135" y="143"/>
                          <a:pt x="135" y="143"/>
                          <a:pt x="135" y="143"/>
                        </a:cubicBezTo>
                        <a:cubicBezTo>
                          <a:pt x="134" y="143"/>
                          <a:pt x="134" y="143"/>
                          <a:pt x="134" y="143"/>
                        </a:cubicBezTo>
                        <a:cubicBezTo>
                          <a:pt x="135" y="142"/>
                          <a:pt x="135" y="142"/>
                          <a:pt x="135" y="142"/>
                        </a:cubicBezTo>
                        <a:cubicBezTo>
                          <a:pt x="135" y="142"/>
                          <a:pt x="135" y="142"/>
                          <a:pt x="135" y="142"/>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0"/>
                          <a:pt x="133" y="140"/>
                          <a:pt x="133" y="140"/>
                        </a:cubicBezTo>
                        <a:cubicBezTo>
                          <a:pt x="132" y="140"/>
                          <a:pt x="132" y="140"/>
                          <a:pt x="132" y="140"/>
                        </a:cubicBezTo>
                        <a:cubicBezTo>
                          <a:pt x="132" y="140"/>
                          <a:pt x="132" y="140"/>
                          <a:pt x="132" y="140"/>
                        </a:cubicBezTo>
                        <a:cubicBezTo>
                          <a:pt x="132" y="141"/>
                          <a:pt x="132" y="141"/>
                          <a:pt x="132" y="141"/>
                        </a:cubicBezTo>
                        <a:cubicBezTo>
                          <a:pt x="131" y="141"/>
                          <a:pt x="131" y="141"/>
                          <a:pt x="131" y="141"/>
                        </a:cubicBezTo>
                        <a:cubicBezTo>
                          <a:pt x="131" y="141"/>
                          <a:pt x="131" y="141"/>
                          <a:pt x="131" y="141"/>
                        </a:cubicBezTo>
                        <a:cubicBezTo>
                          <a:pt x="131" y="142"/>
                          <a:pt x="131" y="142"/>
                          <a:pt x="131" y="142"/>
                        </a:cubicBezTo>
                        <a:cubicBezTo>
                          <a:pt x="131" y="142"/>
                          <a:pt x="131" y="142"/>
                          <a:pt x="131" y="142"/>
                        </a:cubicBezTo>
                        <a:cubicBezTo>
                          <a:pt x="131" y="142"/>
                          <a:pt x="131" y="142"/>
                          <a:pt x="131" y="142"/>
                        </a:cubicBezTo>
                        <a:cubicBezTo>
                          <a:pt x="131" y="142"/>
                          <a:pt x="131" y="142"/>
                          <a:pt x="131" y="142"/>
                        </a:cubicBezTo>
                        <a:cubicBezTo>
                          <a:pt x="130" y="143"/>
                          <a:pt x="130" y="143"/>
                          <a:pt x="130" y="143"/>
                        </a:cubicBezTo>
                        <a:cubicBezTo>
                          <a:pt x="130" y="144"/>
                          <a:pt x="130" y="144"/>
                          <a:pt x="130" y="144"/>
                        </a:cubicBezTo>
                        <a:cubicBezTo>
                          <a:pt x="128" y="146"/>
                          <a:pt x="128" y="146"/>
                          <a:pt x="128" y="146"/>
                        </a:cubicBezTo>
                        <a:cubicBezTo>
                          <a:pt x="130" y="145"/>
                          <a:pt x="130" y="145"/>
                          <a:pt x="130" y="145"/>
                        </a:cubicBezTo>
                        <a:cubicBezTo>
                          <a:pt x="131" y="144"/>
                          <a:pt x="131" y="144"/>
                          <a:pt x="131" y="144"/>
                        </a:cubicBezTo>
                        <a:cubicBezTo>
                          <a:pt x="132" y="144"/>
                          <a:pt x="132" y="144"/>
                          <a:pt x="132" y="144"/>
                        </a:cubicBezTo>
                        <a:cubicBezTo>
                          <a:pt x="132" y="144"/>
                          <a:pt x="132" y="144"/>
                          <a:pt x="132" y="144"/>
                        </a:cubicBezTo>
                        <a:cubicBezTo>
                          <a:pt x="132" y="145"/>
                          <a:pt x="132" y="145"/>
                          <a:pt x="132" y="145"/>
                        </a:cubicBezTo>
                        <a:cubicBezTo>
                          <a:pt x="132" y="145"/>
                          <a:pt x="132" y="145"/>
                          <a:pt x="132" y="145"/>
                        </a:cubicBezTo>
                        <a:cubicBezTo>
                          <a:pt x="133" y="146"/>
                          <a:pt x="133" y="146"/>
                          <a:pt x="133" y="146"/>
                        </a:cubicBezTo>
                        <a:cubicBezTo>
                          <a:pt x="133" y="146"/>
                          <a:pt x="133" y="146"/>
                          <a:pt x="133" y="146"/>
                        </a:cubicBezTo>
                        <a:cubicBezTo>
                          <a:pt x="133" y="146"/>
                          <a:pt x="133" y="146"/>
                          <a:pt x="133" y="146"/>
                        </a:cubicBezTo>
                        <a:cubicBezTo>
                          <a:pt x="134" y="147"/>
                          <a:pt x="134" y="147"/>
                          <a:pt x="134" y="147"/>
                        </a:cubicBezTo>
                        <a:cubicBezTo>
                          <a:pt x="135" y="148"/>
                          <a:pt x="135" y="148"/>
                          <a:pt x="135" y="148"/>
                        </a:cubicBezTo>
                        <a:cubicBezTo>
                          <a:pt x="135" y="148"/>
                          <a:pt x="135" y="148"/>
                          <a:pt x="135" y="148"/>
                        </a:cubicBezTo>
                        <a:cubicBezTo>
                          <a:pt x="135" y="149"/>
                          <a:pt x="135" y="149"/>
                          <a:pt x="135" y="149"/>
                        </a:cubicBezTo>
                        <a:cubicBezTo>
                          <a:pt x="136" y="149"/>
                          <a:pt x="136" y="149"/>
                          <a:pt x="136" y="149"/>
                        </a:cubicBezTo>
                        <a:cubicBezTo>
                          <a:pt x="136" y="148"/>
                          <a:pt x="136" y="148"/>
                          <a:pt x="136" y="148"/>
                        </a:cubicBezTo>
                        <a:cubicBezTo>
                          <a:pt x="137" y="149"/>
                          <a:pt x="137" y="149"/>
                          <a:pt x="137" y="149"/>
                        </a:cubicBezTo>
                        <a:cubicBezTo>
                          <a:pt x="137" y="149"/>
                          <a:pt x="137" y="149"/>
                          <a:pt x="137"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9" y="149"/>
                          <a:pt x="139" y="149"/>
                          <a:pt x="139" y="149"/>
                        </a:cubicBezTo>
                        <a:cubicBezTo>
                          <a:pt x="139" y="150"/>
                          <a:pt x="139" y="150"/>
                          <a:pt x="139" y="150"/>
                        </a:cubicBezTo>
                        <a:cubicBezTo>
                          <a:pt x="139" y="150"/>
                          <a:pt x="139" y="150"/>
                          <a:pt x="139" y="150"/>
                        </a:cubicBezTo>
                        <a:cubicBezTo>
                          <a:pt x="139" y="151"/>
                          <a:pt x="139" y="151"/>
                          <a:pt x="139" y="151"/>
                        </a:cubicBezTo>
                        <a:cubicBezTo>
                          <a:pt x="139" y="151"/>
                          <a:pt x="139" y="151"/>
                          <a:pt x="139" y="151"/>
                        </a:cubicBezTo>
                        <a:cubicBezTo>
                          <a:pt x="140" y="152"/>
                          <a:pt x="140" y="152"/>
                          <a:pt x="140" y="152"/>
                        </a:cubicBezTo>
                        <a:cubicBezTo>
                          <a:pt x="142" y="153"/>
                          <a:pt x="142" y="153"/>
                          <a:pt x="142" y="153"/>
                        </a:cubicBezTo>
                        <a:cubicBezTo>
                          <a:pt x="142" y="153"/>
                          <a:pt x="142" y="153"/>
                          <a:pt x="142" y="153"/>
                        </a:cubicBezTo>
                        <a:cubicBezTo>
                          <a:pt x="142" y="153"/>
                          <a:pt x="142" y="153"/>
                          <a:pt x="142" y="153"/>
                        </a:cubicBezTo>
                        <a:cubicBezTo>
                          <a:pt x="143" y="153"/>
                          <a:pt x="143" y="153"/>
                          <a:pt x="143" y="153"/>
                        </a:cubicBezTo>
                        <a:cubicBezTo>
                          <a:pt x="144" y="154"/>
                          <a:pt x="144" y="154"/>
                          <a:pt x="144" y="154"/>
                        </a:cubicBezTo>
                        <a:cubicBezTo>
                          <a:pt x="146" y="154"/>
                          <a:pt x="146" y="154"/>
                          <a:pt x="146" y="154"/>
                        </a:cubicBezTo>
                        <a:cubicBezTo>
                          <a:pt x="146" y="154"/>
                          <a:pt x="146" y="154"/>
                          <a:pt x="146" y="154"/>
                        </a:cubicBezTo>
                        <a:cubicBezTo>
                          <a:pt x="146" y="154"/>
                          <a:pt x="146" y="154"/>
                          <a:pt x="146" y="154"/>
                        </a:cubicBezTo>
                        <a:cubicBezTo>
                          <a:pt x="147" y="153"/>
                          <a:pt x="147" y="153"/>
                          <a:pt x="147" y="153"/>
                        </a:cubicBezTo>
                        <a:cubicBezTo>
                          <a:pt x="148" y="153"/>
                          <a:pt x="148" y="153"/>
                          <a:pt x="148" y="153"/>
                        </a:cubicBezTo>
                        <a:cubicBezTo>
                          <a:pt x="149" y="153"/>
                          <a:pt x="149" y="153"/>
                          <a:pt x="149" y="153"/>
                        </a:cubicBezTo>
                        <a:cubicBezTo>
                          <a:pt x="149" y="153"/>
                          <a:pt x="149" y="153"/>
                          <a:pt x="149" y="153"/>
                        </a:cubicBezTo>
                        <a:cubicBezTo>
                          <a:pt x="149" y="153"/>
                          <a:pt x="149" y="153"/>
                          <a:pt x="149" y="153"/>
                        </a:cubicBezTo>
                        <a:cubicBezTo>
                          <a:pt x="150" y="153"/>
                          <a:pt x="150" y="153"/>
                          <a:pt x="150" y="153"/>
                        </a:cubicBezTo>
                        <a:cubicBezTo>
                          <a:pt x="151" y="152"/>
                          <a:pt x="151" y="152"/>
                          <a:pt x="151" y="152"/>
                        </a:cubicBezTo>
                        <a:cubicBezTo>
                          <a:pt x="152" y="153"/>
                          <a:pt x="152" y="153"/>
                          <a:pt x="152" y="153"/>
                        </a:cubicBezTo>
                        <a:cubicBezTo>
                          <a:pt x="152" y="153"/>
                          <a:pt x="152" y="153"/>
                          <a:pt x="152" y="153"/>
                        </a:cubicBezTo>
                        <a:cubicBezTo>
                          <a:pt x="152" y="153"/>
                          <a:pt x="152" y="153"/>
                          <a:pt x="152" y="153"/>
                        </a:cubicBezTo>
                        <a:cubicBezTo>
                          <a:pt x="154" y="152"/>
                          <a:pt x="154" y="152"/>
                          <a:pt x="154" y="152"/>
                        </a:cubicBezTo>
                        <a:cubicBezTo>
                          <a:pt x="155" y="152"/>
                          <a:pt x="155" y="152"/>
                          <a:pt x="155" y="152"/>
                        </a:cubicBezTo>
                        <a:cubicBezTo>
                          <a:pt x="155" y="152"/>
                          <a:pt x="155" y="152"/>
                          <a:pt x="155" y="152"/>
                        </a:cubicBezTo>
                        <a:cubicBezTo>
                          <a:pt x="155" y="152"/>
                          <a:pt x="155" y="152"/>
                          <a:pt x="155" y="152"/>
                        </a:cubicBezTo>
                        <a:cubicBezTo>
                          <a:pt x="156" y="151"/>
                          <a:pt x="156" y="151"/>
                          <a:pt x="156" y="151"/>
                        </a:cubicBezTo>
                        <a:cubicBezTo>
                          <a:pt x="156" y="151"/>
                          <a:pt x="156" y="151"/>
                          <a:pt x="156" y="151"/>
                        </a:cubicBezTo>
                        <a:cubicBezTo>
                          <a:pt x="156" y="151"/>
                          <a:pt x="156" y="151"/>
                          <a:pt x="156" y="151"/>
                        </a:cubicBezTo>
                        <a:cubicBezTo>
                          <a:pt x="156" y="151"/>
                          <a:pt x="156" y="151"/>
                          <a:pt x="156" y="151"/>
                        </a:cubicBezTo>
                        <a:cubicBezTo>
                          <a:pt x="156" y="150"/>
                          <a:pt x="156" y="150"/>
                          <a:pt x="156" y="150"/>
                        </a:cubicBezTo>
                        <a:cubicBezTo>
                          <a:pt x="157" y="149"/>
                          <a:pt x="157" y="149"/>
                          <a:pt x="157" y="149"/>
                        </a:cubicBezTo>
                        <a:cubicBezTo>
                          <a:pt x="158" y="149"/>
                          <a:pt x="158" y="149"/>
                          <a:pt x="158" y="149"/>
                        </a:cubicBezTo>
                        <a:cubicBezTo>
                          <a:pt x="158" y="149"/>
                          <a:pt x="158" y="149"/>
                          <a:pt x="158" y="149"/>
                        </a:cubicBezTo>
                        <a:cubicBezTo>
                          <a:pt x="158" y="149"/>
                          <a:pt x="158" y="149"/>
                          <a:pt x="158" y="149"/>
                        </a:cubicBezTo>
                        <a:cubicBezTo>
                          <a:pt x="158" y="148"/>
                          <a:pt x="158" y="148"/>
                          <a:pt x="158" y="148"/>
                        </a:cubicBezTo>
                        <a:cubicBezTo>
                          <a:pt x="159" y="148"/>
                          <a:pt x="159" y="148"/>
                          <a:pt x="159" y="148"/>
                        </a:cubicBezTo>
                        <a:cubicBezTo>
                          <a:pt x="160" y="148"/>
                          <a:pt x="160" y="148"/>
                          <a:pt x="160" y="148"/>
                        </a:cubicBezTo>
                        <a:cubicBezTo>
                          <a:pt x="161" y="148"/>
                          <a:pt x="161" y="148"/>
                          <a:pt x="161" y="148"/>
                        </a:cubicBezTo>
                        <a:cubicBezTo>
                          <a:pt x="161" y="149"/>
                          <a:pt x="161" y="149"/>
                          <a:pt x="161" y="149"/>
                        </a:cubicBezTo>
                        <a:cubicBezTo>
                          <a:pt x="161" y="150"/>
                          <a:pt x="161" y="150"/>
                          <a:pt x="161" y="150"/>
                        </a:cubicBezTo>
                        <a:cubicBezTo>
                          <a:pt x="161" y="152"/>
                          <a:pt x="161" y="152"/>
                          <a:pt x="161" y="152"/>
                        </a:cubicBezTo>
                        <a:cubicBezTo>
                          <a:pt x="162" y="150"/>
                          <a:pt x="162" y="150"/>
                          <a:pt x="162" y="150"/>
                        </a:cubicBezTo>
                        <a:cubicBezTo>
                          <a:pt x="162" y="150"/>
                          <a:pt x="162" y="150"/>
                          <a:pt x="162" y="150"/>
                        </a:cubicBezTo>
                        <a:cubicBezTo>
                          <a:pt x="163" y="149"/>
                          <a:pt x="163" y="149"/>
                          <a:pt x="163" y="149"/>
                        </a:cubicBezTo>
                        <a:cubicBezTo>
                          <a:pt x="164" y="149"/>
                          <a:pt x="164" y="149"/>
                          <a:pt x="164" y="149"/>
                        </a:cubicBezTo>
                        <a:cubicBezTo>
                          <a:pt x="164" y="149"/>
                          <a:pt x="164" y="149"/>
                          <a:pt x="164" y="149"/>
                        </a:cubicBezTo>
                        <a:cubicBezTo>
                          <a:pt x="164" y="148"/>
                          <a:pt x="164" y="148"/>
                          <a:pt x="164" y="148"/>
                        </a:cubicBezTo>
                        <a:cubicBezTo>
                          <a:pt x="164" y="148"/>
                          <a:pt x="164" y="148"/>
                          <a:pt x="164" y="148"/>
                        </a:cubicBezTo>
                        <a:cubicBezTo>
                          <a:pt x="165" y="147"/>
                          <a:pt x="165" y="147"/>
                          <a:pt x="165" y="147"/>
                        </a:cubicBezTo>
                        <a:cubicBezTo>
                          <a:pt x="166" y="147"/>
                          <a:pt x="166" y="147"/>
                          <a:pt x="166" y="147"/>
                        </a:cubicBezTo>
                        <a:cubicBezTo>
                          <a:pt x="167" y="147"/>
                          <a:pt x="167" y="147"/>
                          <a:pt x="167" y="147"/>
                        </a:cubicBezTo>
                        <a:cubicBezTo>
                          <a:pt x="167" y="147"/>
                          <a:pt x="167" y="147"/>
                          <a:pt x="167" y="147"/>
                        </a:cubicBezTo>
                        <a:cubicBezTo>
                          <a:pt x="167" y="147"/>
                          <a:pt x="167" y="147"/>
                          <a:pt x="167" y="147"/>
                        </a:cubicBezTo>
                        <a:cubicBezTo>
                          <a:pt x="168" y="146"/>
                          <a:pt x="168" y="146"/>
                          <a:pt x="168" y="146"/>
                        </a:cubicBezTo>
                        <a:cubicBezTo>
                          <a:pt x="168" y="146"/>
                          <a:pt x="168" y="146"/>
                          <a:pt x="168" y="146"/>
                        </a:cubicBezTo>
                        <a:cubicBezTo>
                          <a:pt x="169" y="146"/>
                          <a:pt x="169" y="146"/>
                          <a:pt x="169" y="146"/>
                        </a:cubicBezTo>
                        <a:cubicBezTo>
                          <a:pt x="169" y="146"/>
                          <a:pt x="169" y="146"/>
                          <a:pt x="169" y="146"/>
                        </a:cubicBezTo>
                        <a:cubicBezTo>
                          <a:pt x="169" y="145"/>
                          <a:pt x="169" y="145"/>
                          <a:pt x="169" y="145"/>
                        </a:cubicBezTo>
                        <a:cubicBezTo>
                          <a:pt x="169" y="145"/>
                          <a:pt x="169" y="145"/>
                          <a:pt x="169" y="145"/>
                        </a:cubicBezTo>
                        <a:cubicBezTo>
                          <a:pt x="171" y="145"/>
                          <a:pt x="171" y="145"/>
                          <a:pt x="171" y="145"/>
                        </a:cubicBezTo>
                        <a:cubicBezTo>
                          <a:pt x="172" y="145"/>
                          <a:pt x="172" y="145"/>
                          <a:pt x="172" y="145"/>
                        </a:cubicBezTo>
                        <a:cubicBezTo>
                          <a:pt x="172" y="145"/>
                          <a:pt x="172" y="145"/>
                          <a:pt x="172" y="145"/>
                        </a:cubicBezTo>
                        <a:cubicBezTo>
                          <a:pt x="172" y="144"/>
                          <a:pt x="172" y="144"/>
                          <a:pt x="172" y="144"/>
                        </a:cubicBezTo>
                        <a:cubicBezTo>
                          <a:pt x="172" y="144"/>
                          <a:pt x="172" y="144"/>
                          <a:pt x="172" y="144"/>
                        </a:cubicBezTo>
                        <a:cubicBezTo>
                          <a:pt x="173" y="143"/>
                          <a:pt x="173" y="143"/>
                          <a:pt x="173" y="143"/>
                        </a:cubicBezTo>
                        <a:cubicBezTo>
                          <a:pt x="173" y="143"/>
                          <a:pt x="173" y="143"/>
                          <a:pt x="173" y="143"/>
                        </a:cubicBezTo>
                        <a:cubicBezTo>
                          <a:pt x="173" y="143"/>
                          <a:pt x="173" y="143"/>
                          <a:pt x="173" y="143"/>
                        </a:cubicBezTo>
                        <a:cubicBezTo>
                          <a:pt x="173" y="142"/>
                          <a:pt x="173" y="142"/>
                          <a:pt x="173" y="142"/>
                        </a:cubicBezTo>
                        <a:cubicBezTo>
                          <a:pt x="173" y="142"/>
                          <a:pt x="173" y="142"/>
                          <a:pt x="173" y="142"/>
                        </a:cubicBezTo>
                        <a:cubicBezTo>
                          <a:pt x="174" y="142"/>
                          <a:pt x="174" y="142"/>
                          <a:pt x="174" y="142"/>
                        </a:cubicBezTo>
                        <a:cubicBezTo>
                          <a:pt x="174" y="142"/>
                          <a:pt x="174" y="142"/>
                          <a:pt x="174" y="142"/>
                        </a:cubicBezTo>
                        <a:cubicBezTo>
                          <a:pt x="174" y="142"/>
                          <a:pt x="174" y="142"/>
                          <a:pt x="174" y="142"/>
                        </a:cubicBezTo>
                        <a:cubicBezTo>
                          <a:pt x="175" y="141"/>
                          <a:pt x="175" y="141"/>
                          <a:pt x="175" y="141"/>
                        </a:cubicBezTo>
                        <a:cubicBezTo>
                          <a:pt x="176" y="141"/>
                          <a:pt x="176" y="141"/>
                          <a:pt x="176" y="141"/>
                        </a:cubicBezTo>
                        <a:cubicBezTo>
                          <a:pt x="177" y="141"/>
                          <a:pt x="177" y="141"/>
                          <a:pt x="177" y="141"/>
                        </a:cubicBezTo>
                        <a:cubicBezTo>
                          <a:pt x="178" y="141"/>
                          <a:pt x="178" y="141"/>
                          <a:pt x="178" y="141"/>
                        </a:cubicBezTo>
                        <a:cubicBezTo>
                          <a:pt x="178" y="140"/>
                          <a:pt x="178" y="140"/>
                          <a:pt x="178" y="140"/>
                        </a:cubicBezTo>
                        <a:cubicBezTo>
                          <a:pt x="178" y="140"/>
                          <a:pt x="178" y="140"/>
                          <a:pt x="178" y="140"/>
                        </a:cubicBezTo>
                        <a:cubicBezTo>
                          <a:pt x="178" y="140"/>
                          <a:pt x="178" y="140"/>
                          <a:pt x="178" y="140"/>
                        </a:cubicBezTo>
                        <a:cubicBezTo>
                          <a:pt x="178" y="140"/>
                          <a:pt x="178" y="140"/>
                          <a:pt x="178" y="140"/>
                        </a:cubicBezTo>
                        <a:cubicBezTo>
                          <a:pt x="179" y="140"/>
                          <a:pt x="179" y="140"/>
                          <a:pt x="179" y="140"/>
                        </a:cubicBezTo>
                        <a:cubicBezTo>
                          <a:pt x="179" y="140"/>
                          <a:pt x="179" y="140"/>
                          <a:pt x="179" y="140"/>
                        </a:cubicBezTo>
                        <a:cubicBezTo>
                          <a:pt x="179" y="140"/>
                          <a:pt x="179" y="140"/>
                          <a:pt x="179" y="140"/>
                        </a:cubicBezTo>
                        <a:cubicBezTo>
                          <a:pt x="181" y="140"/>
                          <a:pt x="181" y="140"/>
                          <a:pt x="181" y="140"/>
                        </a:cubicBezTo>
                        <a:cubicBezTo>
                          <a:pt x="181" y="140"/>
                          <a:pt x="181" y="140"/>
                          <a:pt x="181" y="140"/>
                        </a:cubicBezTo>
                        <a:cubicBezTo>
                          <a:pt x="181" y="140"/>
                          <a:pt x="181" y="140"/>
                          <a:pt x="181" y="140"/>
                        </a:cubicBezTo>
                        <a:cubicBezTo>
                          <a:pt x="181" y="139"/>
                          <a:pt x="181" y="139"/>
                          <a:pt x="181" y="139"/>
                        </a:cubicBezTo>
                        <a:cubicBezTo>
                          <a:pt x="181" y="139"/>
                          <a:pt x="181" y="139"/>
                          <a:pt x="181" y="139"/>
                        </a:cubicBezTo>
                        <a:cubicBezTo>
                          <a:pt x="181" y="139"/>
                          <a:pt x="181" y="139"/>
                          <a:pt x="181" y="139"/>
                        </a:cubicBezTo>
                        <a:cubicBezTo>
                          <a:pt x="181" y="138"/>
                          <a:pt x="181" y="138"/>
                          <a:pt x="181" y="138"/>
                        </a:cubicBezTo>
                        <a:cubicBezTo>
                          <a:pt x="181" y="138"/>
                          <a:pt x="181" y="138"/>
                          <a:pt x="181" y="138"/>
                        </a:cubicBezTo>
                        <a:cubicBezTo>
                          <a:pt x="181" y="138"/>
                          <a:pt x="181" y="138"/>
                          <a:pt x="181" y="138"/>
                        </a:cubicBezTo>
                        <a:cubicBezTo>
                          <a:pt x="181" y="138"/>
                          <a:pt x="181" y="138"/>
                          <a:pt x="181" y="138"/>
                        </a:cubicBezTo>
                        <a:cubicBezTo>
                          <a:pt x="182" y="138"/>
                          <a:pt x="182" y="138"/>
                          <a:pt x="182" y="138"/>
                        </a:cubicBezTo>
                        <a:cubicBezTo>
                          <a:pt x="182" y="138"/>
                          <a:pt x="182" y="138"/>
                          <a:pt x="182" y="138"/>
                        </a:cubicBezTo>
                        <a:cubicBezTo>
                          <a:pt x="182" y="138"/>
                          <a:pt x="182" y="138"/>
                          <a:pt x="182" y="138"/>
                        </a:cubicBezTo>
                        <a:cubicBezTo>
                          <a:pt x="183" y="138"/>
                          <a:pt x="183" y="138"/>
                          <a:pt x="183" y="138"/>
                        </a:cubicBezTo>
                        <a:cubicBezTo>
                          <a:pt x="184" y="138"/>
                          <a:pt x="184" y="138"/>
                          <a:pt x="184" y="138"/>
                        </a:cubicBezTo>
                        <a:cubicBezTo>
                          <a:pt x="184" y="138"/>
                          <a:pt x="184" y="138"/>
                          <a:pt x="184" y="138"/>
                        </a:cubicBezTo>
                        <a:cubicBezTo>
                          <a:pt x="184" y="138"/>
                          <a:pt x="184" y="138"/>
                          <a:pt x="184" y="138"/>
                        </a:cubicBezTo>
                        <a:cubicBezTo>
                          <a:pt x="185" y="137"/>
                          <a:pt x="185" y="137"/>
                          <a:pt x="185" y="137"/>
                        </a:cubicBezTo>
                        <a:cubicBezTo>
                          <a:pt x="185" y="137"/>
                          <a:pt x="185" y="137"/>
                          <a:pt x="185" y="137"/>
                        </a:cubicBezTo>
                        <a:cubicBezTo>
                          <a:pt x="185" y="137"/>
                          <a:pt x="185" y="137"/>
                          <a:pt x="185" y="137"/>
                        </a:cubicBezTo>
                        <a:cubicBezTo>
                          <a:pt x="185" y="137"/>
                          <a:pt x="185" y="137"/>
                          <a:pt x="185" y="137"/>
                        </a:cubicBezTo>
                        <a:cubicBezTo>
                          <a:pt x="185" y="136"/>
                          <a:pt x="185" y="136"/>
                          <a:pt x="185" y="136"/>
                        </a:cubicBezTo>
                        <a:cubicBezTo>
                          <a:pt x="185" y="136"/>
                          <a:pt x="185" y="136"/>
                          <a:pt x="185" y="136"/>
                        </a:cubicBezTo>
                        <a:cubicBezTo>
                          <a:pt x="184" y="135"/>
                          <a:pt x="184" y="135"/>
                          <a:pt x="184" y="135"/>
                        </a:cubicBezTo>
                        <a:cubicBezTo>
                          <a:pt x="184" y="135"/>
                          <a:pt x="184" y="135"/>
                          <a:pt x="184" y="135"/>
                        </a:cubicBezTo>
                        <a:cubicBezTo>
                          <a:pt x="184" y="135"/>
                          <a:pt x="184" y="135"/>
                          <a:pt x="184" y="135"/>
                        </a:cubicBezTo>
                        <a:cubicBezTo>
                          <a:pt x="184" y="135"/>
                          <a:pt x="184" y="135"/>
                          <a:pt x="184" y="135"/>
                        </a:cubicBezTo>
                        <a:cubicBezTo>
                          <a:pt x="186" y="135"/>
                          <a:pt x="186" y="135"/>
                          <a:pt x="186" y="135"/>
                        </a:cubicBezTo>
                        <a:cubicBezTo>
                          <a:pt x="186" y="135"/>
                          <a:pt x="186" y="135"/>
                          <a:pt x="186" y="135"/>
                        </a:cubicBezTo>
                        <a:cubicBezTo>
                          <a:pt x="186" y="136"/>
                          <a:pt x="186" y="136"/>
                          <a:pt x="186" y="136"/>
                        </a:cubicBezTo>
                        <a:cubicBezTo>
                          <a:pt x="186" y="136"/>
                          <a:pt x="186" y="136"/>
                          <a:pt x="186" y="136"/>
                        </a:cubicBezTo>
                        <a:cubicBezTo>
                          <a:pt x="187" y="136"/>
                          <a:pt x="187" y="136"/>
                          <a:pt x="187" y="136"/>
                        </a:cubicBezTo>
                        <a:cubicBezTo>
                          <a:pt x="187" y="136"/>
                          <a:pt x="187" y="136"/>
                          <a:pt x="187" y="136"/>
                        </a:cubicBezTo>
                        <a:cubicBezTo>
                          <a:pt x="187" y="137"/>
                          <a:pt x="187" y="137"/>
                          <a:pt x="187" y="137"/>
                        </a:cubicBezTo>
                        <a:cubicBezTo>
                          <a:pt x="186" y="138"/>
                          <a:pt x="186" y="138"/>
                          <a:pt x="186" y="138"/>
                        </a:cubicBezTo>
                        <a:cubicBezTo>
                          <a:pt x="187" y="138"/>
                          <a:pt x="187" y="138"/>
                          <a:pt x="187" y="138"/>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6"/>
                          <a:pt x="189" y="136"/>
                          <a:pt x="189" y="136"/>
                        </a:cubicBezTo>
                        <a:cubicBezTo>
                          <a:pt x="190" y="135"/>
                          <a:pt x="190" y="135"/>
                          <a:pt x="190" y="135"/>
                        </a:cubicBezTo>
                        <a:cubicBezTo>
                          <a:pt x="190" y="135"/>
                          <a:pt x="190" y="135"/>
                          <a:pt x="190" y="135"/>
                        </a:cubicBezTo>
                        <a:cubicBezTo>
                          <a:pt x="189" y="135"/>
                          <a:pt x="189" y="135"/>
                          <a:pt x="189" y="135"/>
                        </a:cubicBezTo>
                        <a:cubicBezTo>
                          <a:pt x="189" y="135"/>
                          <a:pt x="189" y="135"/>
                          <a:pt x="189" y="135"/>
                        </a:cubicBezTo>
                        <a:cubicBezTo>
                          <a:pt x="189" y="135"/>
                          <a:pt x="189" y="135"/>
                          <a:pt x="189" y="135"/>
                        </a:cubicBezTo>
                        <a:cubicBezTo>
                          <a:pt x="188" y="134"/>
                          <a:pt x="188" y="134"/>
                          <a:pt x="188" y="134"/>
                        </a:cubicBezTo>
                        <a:cubicBezTo>
                          <a:pt x="188" y="134"/>
                          <a:pt x="188" y="134"/>
                          <a:pt x="188" y="134"/>
                        </a:cubicBezTo>
                        <a:cubicBezTo>
                          <a:pt x="188" y="134"/>
                          <a:pt x="188" y="134"/>
                          <a:pt x="188" y="134"/>
                        </a:cubicBezTo>
                        <a:cubicBezTo>
                          <a:pt x="186" y="133"/>
                          <a:pt x="186" y="133"/>
                          <a:pt x="186" y="133"/>
                        </a:cubicBezTo>
                        <a:cubicBezTo>
                          <a:pt x="185" y="132"/>
                          <a:pt x="185" y="132"/>
                          <a:pt x="185" y="132"/>
                        </a:cubicBezTo>
                        <a:cubicBezTo>
                          <a:pt x="185" y="132"/>
                          <a:pt x="185" y="132"/>
                          <a:pt x="185" y="132"/>
                        </a:cubicBezTo>
                        <a:cubicBezTo>
                          <a:pt x="185" y="132"/>
                          <a:pt x="185" y="132"/>
                          <a:pt x="185" y="132"/>
                        </a:cubicBezTo>
                        <a:cubicBezTo>
                          <a:pt x="184" y="132"/>
                          <a:pt x="184" y="132"/>
                          <a:pt x="184" y="132"/>
                        </a:cubicBezTo>
                        <a:cubicBezTo>
                          <a:pt x="184" y="132"/>
                          <a:pt x="184" y="132"/>
                          <a:pt x="184" y="132"/>
                        </a:cubicBezTo>
                        <a:cubicBezTo>
                          <a:pt x="184" y="132"/>
                          <a:pt x="184" y="132"/>
                          <a:pt x="184" y="132"/>
                        </a:cubicBezTo>
                        <a:cubicBezTo>
                          <a:pt x="184" y="132"/>
                          <a:pt x="184" y="132"/>
                          <a:pt x="184" y="132"/>
                        </a:cubicBezTo>
                        <a:cubicBezTo>
                          <a:pt x="183" y="132"/>
                          <a:pt x="183" y="132"/>
                          <a:pt x="183" y="132"/>
                        </a:cubicBezTo>
                        <a:cubicBezTo>
                          <a:pt x="182" y="131"/>
                          <a:pt x="182" y="131"/>
                          <a:pt x="182" y="131"/>
                        </a:cubicBezTo>
                        <a:cubicBezTo>
                          <a:pt x="182" y="131"/>
                          <a:pt x="182" y="131"/>
                          <a:pt x="182" y="131"/>
                        </a:cubicBezTo>
                        <a:cubicBezTo>
                          <a:pt x="182" y="131"/>
                          <a:pt x="182" y="131"/>
                          <a:pt x="182" y="131"/>
                        </a:cubicBezTo>
                        <a:cubicBezTo>
                          <a:pt x="180" y="132"/>
                          <a:pt x="180" y="132"/>
                          <a:pt x="180" y="132"/>
                        </a:cubicBezTo>
                        <a:cubicBezTo>
                          <a:pt x="179" y="132"/>
                          <a:pt x="179" y="132"/>
                          <a:pt x="179" y="132"/>
                        </a:cubicBezTo>
                        <a:cubicBezTo>
                          <a:pt x="179" y="132"/>
                          <a:pt x="179" y="132"/>
                          <a:pt x="179" y="132"/>
                        </a:cubicBezTo>
                        <a:cubicBezTo>
                          <a:pt x="178" y="133"/>
                          <a:pt x="178" y="133"/>
                          <a:pt x="178" y="133"/>
                        </a:cubicBezTo>
                        <a:cubicBezTo>
                          <a:pt x="174" y="134"/>
                          <a:pt x="174" y="134"/>
                          <a:pt x="174" y="134"/>
                        </a:cubicBezTo>
                        <a:cubicBezTo>
                          <a:pt x="174" y="134"/>
                          <a:pt x="174" y="134"/>
                          <a:pt x="174" y="134"/>
                        </a:cubicBezTo>
                        <a:cubicBezTo>
                          <a:pt x="174" y="134"/>
                          <a:pt x="174" y="134"/>
                          <a:pt x="174" y="134"/>
                        </a:cubicBezTo>
                        <a:cubicBezTo>
                          <a:pt x="173" y="135"/>
                          <a:pt x="173" y="135"/>
                          <a:pt x="173" y="135"/>
                        </a:cubicBezTo>
                        <a:cubicBezTo>
                          <a:pt x="173" y="135"/>
                          <a:pt x="173" y="135"/>
                          <a:pt x="173" y="135"/>
                        </a:cubicBezTo>
                        <a:cubicBezTo>
                          <a:pt x="173" y="135"/>
                          <a:pt x="173" y="135"/>
                          <a:pt x="173" y="135"/>
                        </a:cubicBezTo>
                        <a:cubicBezTo>
                          <a:pt x="172" y="137"/>
                          <a:pt x="172" y="137"/>
                          <a:pt x="172" y="137"/>
                        </a:cubicBezTo>
                        <a:cubicBezTo>
                          <a:pt x="172" y="137"/>
                          <a:pt x="172" y="137"/>
                          <a:pt x="172" y="137"/>
                        </a:cubicBezTo>
                        <a:cubicBezTo>
                          <a:pt x="172" y="137"/>
                          <a:pt x="172" y="137"/>
                          <a:pt x="172" y="137"/>
                        </a:cubicBezTo>
                        <a:cubicBezTo>
                          <a:pt x="171" y="138"/>
                          <a:pt x="171" y="138"/>
                          <a:pt x="171" y="138"/>
                        </a:cubicBezTo>
                        <a:cubicBezTo>
                          <a:pt x="171" y="138"/>
                          <a:pt x="171" y="138"/>
                          <a:pt x="171" y="138"/>
                        </a:cubicBezTo>
                        <a:cubicBezTo>
                          <a:pt x="171" y="138"/>
                          <a:pt x="171" y="138"/>
                          <a:pt x="171" y="138"/>
                        </a:cubicBezTo>
                        <a:cubicBezTo>
                          <a:pt x="170" y="138"/>
                          <a:pt x="170" y="138"/>
                          <a:pt x="170" y="138"/>
                        </a:cubicBezTo>
                        <a:cubicBezTo>
                          <a:pt x="170" y="139"/>
                          <a:pt x="170" y="139"/>
                          <a:pt x="170" y="139"/>
                        </a:cubicBezTo>
                        <a:cubicBezTo>
                          <a:pt x="170" y="139"/>
                          <a:pt x="170" y="139"/>
                          <a:pt x="170" y="139"/>
                        </a:cubicBezTo>
                        <a:cubicBezTo>
                          <a:pt x="170" y="139"/>
                          <a:pt x="170" y="139"/>
                          <a:pt x="170" y="139"/>
                        </a:cubicBezTo>
                        <a:cubicBezTo>
                          <a:pt x="170" y="139"/>
                          <a:pt x="170" y="139"/>
                          <a:pt x="170" y="139"/>
                        </a:cubicBezTo>
                        <a:cubicBezTo>
                          <a:pt x="169" y="139"/>
                          <a:pt x="169" y="139"/>
                          <a:pt x="169" y="139"/>
                        </a:cubicBezTo>
                        <a:cubicBezTo>
                          <a:pt x="168" y="140"/>
                          <a:pt x="168" y="140"/>
                          <a:pt x="168" y="140"/>
                        </a:cubicBezTo>
                        <a:cubicBezTo>
                          <a:pt x="167" y="140"/>
                          <a:pt x="167" y="140"/>
                          <a:pt x="167"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4" y="140"/>
                          <a:pt x="164" y="140"/>
                          <a:pt x="164" y="140"/>
                        </a:cubicBezTo>
                        <a:cubicBezTo>
                          <a:pt x="164" y="140"/>
                          <a:pt x="164" y="140"/>
                          <a:pt x="164" y="140"/>
                        </a:cubicBezTo>
                        <a:cubicBezTo>
                          <a:pt x="164" y="140"/>
                          <a:pt x="164" y="140"/>
                          <a:pt x="164" y="140"/>
                        </a:cubicBezTo>
                        <a:cubicBezTo>
                          <a:pt x="163" y="140"/>
                          <a:pt x="163" y="140"/>
                          <a:pt x="163" y="140"/>
                        </a:cubicBezTo>
                        <a:cubicBezTo>
                          <a:pt x="163" y="140"/>
                          <a:pt x="163" y="140"/>
                          <a:pt x="163" y="140"/>
                        </a:cubicBezTo>
                        <a:cubicBezTo>
                          <a:pt x="163" y="141"/>
                          <a:pt x="163" y="141"/>
                          <a:pt x="163" y="141"/>
                        </a:cubicBezTo>
                        <a:cubicBezTo>
                          <a:pt x="163" y="141"/>
                          <a:pt x="163" y="141"/>
                          <a:pt x="163" y="141"/>
                        </a:cubicBezTo>
                        <a:cubicBezTo>
                          <a:pt x="163" y="140"/>
                          <a:pt x="163" y="140"/>
                          <a:pt x="163" y="140"/>
                        </a:cubicBezTo>
                        <a:cubicBezTo>
                          <a:pt x="163" y="140"/>
                          <a:pt x="163" y="140"/>
                          <a:pt x="163" y="140"/>
                        </a:cubicBezTo>
                        <a:cubicBezTo>
                          <a:pt x="163" y="140"/>
                          <a:pt x="163" y="140"/>
                          <a:pt x="163" y="140"/>
                        </a:cubicBezTo>
                        <a:cubicBezTo>
                          <a:pt x="162" y="140"/>
                          <a:pt x="162" y="140"/>
                          <a:pt x="162" y="140"/>
                        </a:cubicBezTo>
                        <a:cubicBezTo>
                          <a:pt x="162" y="140"/>
                          <a:pt x="162" y="140"/>
                          <a:pt x="162" y="140"/>
                        </a:cubicBezTo>
                        <a:cubicBezTo>
                          <a:pt x="161" y="140"/>
                          <a:pt x="161" y="140"/>
                          <a:pt x="161" y="140"/>
                        </a:cubicBezTo>
                        <a:cubicBezTo>
                          <a:pt x="161" y="140"/>
                          <a:pt x="161" y="140"/>
                          <a:pt x="161" y="140"/>
                        </a:cubicBezTo>
                        <a:cubicBezTo>
                          <a:pt x="161" y="140"/>
                          <a:pt x="161" y="140"/>
                          <a:pt x="161" y="140"/>
                        </a:cubicBezTo>
                        <a:cubicBezTo>
                          <a:pt x="160" y="140"/>
                          <a:pt x="160" y="140"/>
                          <a:pt x="160" y="140"/>
                        </a:cubicBezTo>
                        <a:cubicBezTo>
                          <a:pt x="160" y="140"/>
                          <a:pt x="160" y="140"/>
                          <a:pt x="160" y="140"/>
                        </a:cubicBezTo>
                        <a:cubicBezTo>
                          <a:pt x="160" y="139"/>
                          <a:pt x="160" y="139"/>
                          <a:pt x="160" y="139"/>
                        </a:cubicBezTo>
                        <a:cubicBezTo>
                          <a:pt x="160" y="139"/>
                          <a:pt x="160" y="139"/>
                          <a:pt x="160" y="139"/>
                        </a:cubicBezTo>
                        <a:cubicBezTo>
                          <a:pt x="160" y="138"/>
                          <a:pt x="160" y="138"/>
                          <a:pt x="160" y="138"/>
                        </a:cubicBezTo>
                        <a:cubicBezTo>
                          <a:pt x="159" y="138"/>
                          <a:pt x="159" y="138"/>
                          <a:pt x="159" y="138"/>
                        </a:cubicBezTo>
                        <a:cubicBezTo>
                          <a:pt x="159" y="137"/>
                          <a:pt x="159" y="137"/>
                          <a:pt x="159" y="137"/>
                        </a:cubicBezTo>
                        <a:cubicBezTo>
                          <a:pt x="159" y="137"/>
                          <a:pt x="159" y="137"/>
                          <a:pt x="159" y="137"/>
                        </a:cubicBezTo>
                        <a:cubicBezTo>
                          <a:pt x="159" y="136"/>
                          <a:pt x="159" y="136"/>
                          <a:pt x="159" y="136"/>
                        </a:cubicBezTo>
                        <a:cubicBezTo>
                          <a:pt x="159" y="136"/>
                          <a:pt x="159" y="136"/>
                          <a:pt x="159" y="136"/>
                        </a:cubicBezTo>
                        <a:cubicBezTo>
                          <a:pt x="159" y="136"/>
                          <a:pt x="159" y="136"/>
                          <a:pt x="159" y="136"/>
                        </a:cubicBezTo>
                        <a:cubicBezTo>
                          <a:pt x="159" y="135"/>
                          <a:pt x="159" y="135"/>
                          <a:pt x="159" y="135"/>
                        </a:cubicBezTo>
                        <a:cubicBezTo>
                          <a:pt x="159" y="135"/>
                          <a:pt x="159" y="135"/>
                          <a:pt x="159" y="135"/>
                        </a:cubicBezTo>
                        <a:cubicBezTo>
                          <a:pt x="159" y="135"/>
                          <a:pt x="159" y="135"/>
                          <a:pt x="159" y="135"/>
                        </a:cubicBezTo>
                        <a:cubicBezTo>
                          <a:pt x="159" y="135"/>
                          <a:pt x="159" y="135"/>
                          <a:pt x="159" y="135"/>
                        </a:cubicBezTo>
                        <a:cubicBezTo>
                          <a:pt x="159" y="134"/>
                          <a:pt x="159" y="134"/>
                          <a:pt x="159" y="134"/>
                        </a:cubicBezTo>
                        <a:cubicBezTo>
                          <a:pt x="160" y="132"/>
                          <a:pt x="160" y="132"/>
                          <a:pt x="160" y="132"/>
                        </a:cubicBezTo>
                        <a:cubicBezTo>
                          <a:pt x="159" y="133"/>
                          <a:pt x="159" y="133"/>
                          <a:pt x="159" y="133"/>
                        </a:cubicBezTo>
                        <a:cubicBezTo>
                          <a:pt x="158" y="133"/>
                          <a:pt x="158" y="133"/>
                          <a:pt x="158" y="133"/>
                        </a:cubicBezTo>
                        <a:cubicBezTo>
                          <a:pt x="158" y="133"/>
                          <a:pt x="158" y="133"/>
                          <a:pt x="158" y="133"/>
                        </a:cubicBezTo>
                        <a:cubicBezTo>
                          <a:pt x="158" y="133"/>
                          <a:pt x="158" y="133"/>
                          <a:pt x="158" y="133"/>
                        </a:cubicBezTo>
                        <a:cubicBezTo>
                          <a:pt x="158" y="134"/>
                          <a:pt x="158" y="134"/>
                          <a:pt x="158" y="134"/>
                        </a:cubicBezTo>
                        <a:cubicBezTo>
                          <a:pt x="158" y="134"/>
                          <a:pt x="158" y="134"/>
                          <a:pt x="158" y="135"/>
                        </a:cubicBezTo>
                        <a:cubicBezTo>
                          <a:pt x="157" y="134"/>
                          <a:pt x="157" y="134"/>
                          <a:pt x="157" y="134"/>
                        </a:cubicBezTo>
                        <a:cubicBezTo>
                          <a:pt x="157" y="134"/>
                          <a:pt x="157" y="134"/>
                          <a:pt x="157" y="134"/>
                        </a:cubicBezTo>
                        <a:cubicBezTo>
                          <a:pt x="157" y="133"/>
                          <a:pt x="157" y="133"/>
                          <a:pt x="157" y="133"/>
                        </a:cubicBezTo>
                        <a:cubicBezTo>
                          <a:pt x="156" y="133"/>
                          <a:pt x="156" y="133"/>
                          <a:pt x="156" y="133"/>
                        </a:cubicBezTo>
                        <a:cubicBezTo>
                          <a:pt x="156" y="133"/>
                          <a:pt x="156" y="133"/>
                          <a:pt x="156" y="133"/>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1"/>
                          <a:pt x="155" y="131"/>
                          <a:pt x="155" y="131"/>
                        </a:cubicBezTo>
                        <a:cubicBezTo>
                          <a:pt x="155" y="131"/>
                          <a:pt x="155" y="131"/>
                          <a:pt x="155" y="131"/>
                        </a:cubicBezTo>
                        <a:cubicBezTo>
                          <a:pt x="155" y="131"/>
                          <a:pt x="155" y="131"/>
                          <a:pt x="155" y="131"/>
                        </a:cubicBezTo>
                        <a:cubicBezTo>
                          <a:pt x="154" y="130"/>
                          <a:pt x="154" y="130"/>
                          <a:pt x="154" y="130"/>
                        </a:cubicBezTo>
                        <a:cubicBezTo>
                          <a:pt x="153" y="130"/>
                          <a:pt x="153" y="130"/>
                          <a:pt x="153" y="130"/>
                        </a:cubicBezTo>
                        <a:cubicBezTo>
                          <a:pt x="153" y="130"/>
                          <a:pt x="153" y="130"/>
                          <a:pt x="153" y="130"/>
                        </a:cubicBezTo>
                        <a:cubicBezTo>
                          <a:pt x="153" y="130"/>
                          <a:pt x="153" y="130"/>
                          <a:pt x="153" y="130"/>
                        </a:cubicBezTo>
                        <a:cubicBezTo>
                          <a:pt x="153" y="130"/>
                          <a:pt x="153" y="130"/>
                          <a:pt x="153" y="130"/>
                        </a:cubicBezTo>
                        <a:cubicBezTo>
                          <a:pt x="153" y="129"/>
                          <a:pt x="153" y="129"/>
                          <a:pt x="153" y="129"/>
                        </a:cubicBezTo>
                        <a:cubicBezTo>
                          <a:pt x="153" y="128"/>
                          <a:pt x="153" y="128"/>
                          <a:pt x="153" y="128"/>
                        </a:cubicBezTo>
                        <a:cubicBezTo>
                          <a:pt x="153" y="128"/>
                          <a:pt x="153" y="128"/>
                          <a:pt x="153" y="128"/>
                        </a:cubicBezTo>
                        <a:cubicBezTo>
                          <a:pt x="153" y="128"/>
                          <a:pt x="153" y="128"/>
                          <a:pt x="153" y="128"/>
                        </a:cubicBezTo>
                        <a:cubicBezTo>
                          <a:pt x="152" y="127"/>
                          <a:pt x="152" y="127"/>
                          <a:pt x="152" y="127"/>
                        </a:cubicBezTo>
                        <a:cubicBezTo>
                          <a:pt x="153" y="127"/>
                          <a:pt x="153" y="127"/>
                          <a:pt x="153" y="127"/>
                        </a:cubicBezTo>
                        <a:cubicBezTo>
                          <a:pt x="153" y="127"/>
                          <a:pt x="153" y="127"/>
                          <a:pt x="153" y="127"/>
                        </a:cubicBezTo>
                        <a:cubicBezTo>
                          <a:pt x="153" y="127"/>
                          <a:pt x="153" y="127"/>
                          <a:pt x="153" y="127"/>
                        </a:cubicBezTo>
                        <a:cubicBezTo>
                          <a:pt x="153" y="127"/>
                          <a:pt x="153" y="127"/>
                          <a:pt x="153" y="127"/>
                        </a:cubicBezTo>
                        <a:cubicBezTo>
                          <a:pt x="155" y="126"/>
                          <a:pt x="155" y="126"/>
                          <a:pt x="155" y="126"/>
                        </a:cubicBezTo>
                        <a:cubicBezTo>
                          <a:pt x="156" y="126"/>
                          <a:pt x="156" y="126"/>
                          <a:pt x="156" y="126"/>
                        </a:cubicBezTo>
                        <a:cubicBezTo>
                          <a:pt x="156" y="126"/>
                          <a:pt x="156" y="126"/>
                          <a:pt x="156" y="126"/>
                        </a:cubicBezTo>
                        <a:cubicBezTo>
                          <a:pt x="156" y="126"/>
                          <a:pt x="156" y="126"/>
                          <a:pt x="156" y="126"/>
                        </a:cubicBezTo>
                        <a:cubicBezTo>
                          <a:pt x="156" y="125"/>
                          <a:pt x="156" y="125"/>
                          <a:pt x="156" y="125"/>
                        </a:cubicBezTo>
                        <a:cubicBezTo>
                          <a:pt x="157" y="124"/>
                          <a:pt x="157" y="124"/>
                          <a:pt x="157" y="124"/>
                        </a:cubicBezTo>
                        <a:cubicBezTo>
                          <a:pt x="157" y="124"/>
                          <a:pt x="157" y="124"/>
                          <a:pt x="157" y="124"/>
                        </a:cubicBezTo>
                        <a:cubicBezTo>
                          <a:pt x="157" y="124"/>
                          <a:pt x="157" y="124"/>
                          <a:pt x="157" y="124"/>
                        </a:cubicBezTo>
                        <a:cubicBezTo>
                          <a:pt x="156" y="123"/>
                          <a:pt x="156" y="123"/>
                          <a:pt x="156" y="123"/>
                        </a:cubicBezTo>
                        <a:cubicBezTo>
                          <a:pt x="156" y="123"/>
                          <a:pt x="156" y="123"/>
                          <a:pt x="156" y="123"/>
                        </a:cubicBezTo>
                        <a:cubicBezTo>
                          <a:pt x="156" y="123"/>
                          <a:pt x="156" y="123"/>
                          <a:pt x="156" y="123"/>
                        </a:cubicBezTo>
                        <a:cubicBezTo>
                          <a:pt x="156" y="123"/>
                          <a:pt x="156" y="123"/>
                          <a:pt x="156" y="123"/>
                        </a:cubicBezTo>
                        <a:cubicBezTo>
                          <a:pt x="155" y="122"/>
                          <a:pt x="155" y="122"/>
                          <a:pt x="155" y="122"/>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4" y="124"/>
                          <a:pt x="154" y="124"/>
                          <a:pt x="154" y="124"/>
                        </a:cubicBezTo>
                        <a:cubicBezTo>
                          <a:pt x="154" y="124"/>
                          <a:pt x="154" y="124"/>
                          <a:pt x="154" y="124"/>
                        </a:cubicBezTo>
                        <a:cubicBezTo>
                          <a:pt x="154" y="124"/>
                          <a:pt x="154" y="124"/>
                          <a:pt x="154" y="124"/>
                        </a:cubicBezTo>
                        <a:cubicBezTo>
                          <a:pt x="154" y="125"/>
                          <a:pt x="154" y="125"/>
                          <a:pt x="154" y="125"/>
                        </a:cubicBezTo>
                        <a:cubicBezTo>
                          <a:pt x="154" y="125"/>
                          <a:pt x="154" y="125"/>
                          <a:pt x="154"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2" y="125"/>
                          <a:pt x="152" y="125"/>
                          <a:pt x="152" y="125"/>
                        </a:cubicBezTo>
                        <a:cubicBezTo>
                          <a:pt x="152" y="124"/>
                          <a:pt x="152" y="124"/>
                          <a:pt x="152" y="124"/>
                        </a:cubicBezTo>
                        <a:cubicBezTo>
                          <a:pt x="151" y="123"/>
                          <a:pt x="151" y="123"/>
                          <a:pt x="151" y="123"/>
                        </a:cubicBezTo>
                        <a:cubicBezTo>
                          <a:pt x="150" y="120"/>
                          <a:pt x="150" y="120"/>
                          <a:pt x="150" y="120"/>
                        </a:cubicBezTo>
                        <a:cubicBezTo>
                          <a:pt x="150" y="123"/>
                          <a:pt x="150" y="123"/>
                          <a:pt x="150" y="123"/>
                        </a:cubicBezTo>
                        <a:cubicBezTo>
                          <a:pt x="150" y="124"/>
                          <a:pt x="150" y="124"/>
                          <a:pt x="150" y="124"/>
                        </a:cubicBezTo>
                        <a:cubicBezTo>
                          <a:pt x="150" y="125"/>
                          <a:pt x="150" y="125"/>
                          <a:pt x="150" y="125"/>
                        </a:cubicBezTo>
                        <a:cubicBezTo>
                          <a:pt x="150" y="125"/>
                          <a:pt x="150" y="125"/>
                          <a:pt x="150" y="125"/>
                        </a:cubicBezTo>
                        <a:cubicBezTo>
                          <a:pt x="150" y="126"/>
                          <a:pt x="150" y="126"/>
                          <a:pt x="150" y="126"/>
                        </a:cubicBezTo>
                        <a:cubicBezTo>
                          <a:pt x="150" y="126"/>
                          <a:pt x="150" y="126"/>
                          <a:pt x="150" y="126"/>
                        </a:cubicBezTo>
                        <a:moveTo>
                          <a:pt x="38" y="132"/>
                        </a:moveTo>
                        <a:cubicBezTo>
                          <a:pt x="39" y="131"/>
                          <a:pt x="39" y="131"/>
                          <a:pt x="39" y="131"/>
                        </a:cubicBezTo>
                        <a:cubicBezTo>
                          <a:pt x="39" y="129"/>
                          <a:pt x="39" y="129"/>
                          <a:pt x="39" y="129"/>
                        </a:cubicBezTo>
                        <a:cubicBezTo>
                          <a:pt x="39" y="129"/>
                          <a:pt x="39" y="129"/>
                          <a:pt x="39" y="129"/>
                        </a:cubicBezTo>
                        <a:cubicBezTo>
                          <a:pt x="39" y="129"/>
                          <a:pt x="39" y="129"/>
                          <a:pt x="39" y="129"/>
                        </a:cubicBezTo>
                        <a:cubicBezTo>
                          <a:pt x="40" y="127"/>
                          <a:pt x="40" y="127"/>
                          <a:pt x="40" y="127"/>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1" y="123"/>
                          <a:pt x="41" y="123"/>
                          <a:pt x="41" y="123"/>
                        </a:cubicBezTo>
                        <a:cubicBezTo>
                          <a:pt x="39" y="124"/>
                          <a:pt x="39" y="124"/>
                          <a:pt x="39" y="124"/>
                        </a:cubicBezTo>
                        <a:cubicBezTo>
                          <a:pt x="38" y="125"/>
                          <a:pt x="38" y="125"/>
                          <a:pt x="38" y="125"/>
                        </a:cubicBezTo>
                        <a:cubicBezTo>
                          <a:pt x="38" y="125"/>
                          <a:pt x="38" y="125"/>
                          <a:pt x="38" y="125"/>
                        </a:cubicBezTo>
                        <a:cubicBezTo>
                          <a:pt x="38" y="125"/>
                          <a:pt x="38" y="125"/>
                          <a:pt x="38" y="125"/>
                        </a:cubicBezTo>
                        <a:cubicBezTo>
                          <a:pt x="38" y="127"/>
                          <a:pt x="38" y="127"/>
                          <a:pt x="38" y="127"/>
                        </a:cubicBezTo>
                        <a:cubicBezTo>
                          <a:pt x="38" y="127"/>
                          <a:pt x="38" y="127"/>
                          <a:pt x="38" y="127"/>
                        </a:cubicBezTo>
                        <a:cubicBezTo>
                          <a:pt x="38" y="127"/>
                          <a:pt x="38" y="127"/>
                          <a:pt x="38" y="127"/>
                        </a:cubicBezTo>
                        <a:cubicBezTo>
                          <a:pt x="38" y="130"/>
                          <a:pt x="38" y="130"/>
                          <a:pt x="38" y="130"/>
                        </a:cubicBezTo>
                        <a:cubicBezTo>
                          <a:pt x="38" y="132"/>
                          <a:pt x="38" y="132"/>
                          <a:pt x="38" y="132"/>
                        </a:cubicBezTo>
                        <a:moveTo>
                          <a:pt x="193" y="124"/>
                        </a:moveTo>
                        <a:cubicBezTo>
                          <a:pt x="192" y="124"/>
                          <a:pt x="192" y="124"/>
                          <a:pt x="192" y="124"/>
                        </a:cubicBezTo>
                        <a:cubicBezTo>
                          <a:pt x="192" y="124"/>
                          <a:pt x="192" y="124"/>
                          <a:pt x="192" y="124"/>
                        </a:cubicBezTo>
                        <a:cubicBezTo>
                          <a:pt x="192" y="125"/>
                          <a:pt x="192" y="125"/>
                          <a:pt x="192" y="125"/>
                        </a:cubicBezTo>
                        <a:cubicBezTo>
                          <a:pt x="192" y="125"/>
                          <a:pt x="192" y="125"/>
                          <a:pt x="192" y="125"/>
                        </a:cubicBezTo>
                        <a:cubicBezTo>
                          <a:pt x="191" y="125"/>
                          <a:pt x="191" y="125"/>
                          <a:pt x="191" y="125"/>
                        </a:cubicBezTo>
                        <a:cubicBezTo>
                          <a:pt x="191" y="125"/>
                          <a:pt x="191" y="125"/>
                          <a:pt x="191" y="125"/>
                        </a:cubicBezTo>
                        <a:cubicBezTo>
                          <a:pt x="191" y="126"/>
                          <a:pt x="191" y="126"/>
                          <a:pt x="191" y="126"/>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2" y="128"/>
                          <a:pt x="192" y="128"/>
                          <a:pt x="192" y="128"/>
                        </a:cubicBezTo>
                        <a:cubicBezTo>
                          <a:pt x="192" y="128"/>
                          <a:pt x="192" y="128"/>
                          <a:pt x="192" y="128"/>
                        </a:cubicBezTo>
                        <a:cubicBezTo>
                          <a:pt x="192" y="128"/>
                          <a:pt x="192" y="128"/>
                          <a:pt x="192" y="128"/>
                        </a:cubicBezTo>
                        <a:cubicBezTo>
                          <a:pt x="192" y="129"/>
                          <a:pt x="192" y="129"/>
                          <a:pt x="192" y="129"/>
                        </a:cubicBezTo>
                        <a:cubicBezTo>
                          <a:pt x="194" y="130"/>
                          <a:pt x="194" y="130"/>
                          <a:pt x="194" y="130"/>
                        </a:cubicBezTo>
                        <a:cubicBezTo>
                          <a:pt x="194" y="130"/>
                          <a:pt x="194" y="130"/>
                          <a:pt x="194" y="130"/>
                        </a:cubicBezTo>
                        <a:cubicBezTo>
                          <a:pt x="194" y="130"/>
                          <a:pt x="194" y="130"/>
                          <a:pt x="194" y="130"/>
                        </a:cubicBezTo>
                        <a:cubicBezTo>
                          <a:pt x="195" y="130"/>
                          <a:pt x="195" y="130"/>
                          <a:pt x="195" y="130"/>
                        </a:cubicBezTo>
                        <a:cubicBezTo>
                          <a:pt x="195" y="130"/>
                          <a:pt x="195" y="130"/>
                          <a:pt x="195" y="130"/>
                        </a:cubicBezTo>
                        <a:cubicBezTo>
                          <a:pt x="195" y="130"/>
                          <a:pt x="195" y="130"/>
                          <a:pt x="195" y="130"/>
                        </a:cubicBezTo>
                        <a:cubicBezTo>
                          <a:pt x="195" y="130"/>
                          <a:pt x="195" y="130"/>
                          <a:pt x="195" y="130"/>
                        </a:cubicBezTo>
                        <a:cubicBezTo>
                          <a:pt x="196" y="130"/>
                          <a:pt x="196" y="130"/>
                          <a:pt x="196" y="130"/>
                        </a:cubicBezTo>
                        <a:cubicBezTo>
                          <a:pt x="196" y="130"/>
                          <a:pt x="196" y="130"/>
                          <a:pt x="196" y="130"/>
                        </a:cubicBezTo>
                        <a:cubicBezTo>
                          <a:pt x="196" y="130"/>
                          <a:pt x="196" y="130"/>
                          <a:pt x="196" y="130"/>
                        </a:cubicBezTo>
                        <a:cubicBezTo>
                          <a:pt x="196" y="129"/>
                          <a:pt x="196" y="129"/>
                          <a:pt x="196" y="129"/>
                        </a:cubicBezTo>
                        <a:cubicBezTo>
                          <a:pt x="197" y="129"/>
                          <a:pt x="197" y="129"/>
                          <a:pt x="197" y="129"/>
                        </a:cubicBezTo>
                        <a:cubicBezTo>
                          <a:pt x="196" y="129"/>
                          <a:pt x="196" y="129"/>
                          <a:pt x="196" y="129"/>
                        </a:cubicBezTo>
                        <a:cubicBezTo>
                          <a:pt x="195" y="128"/>
                          <a:pt x="195" y="128"/>
                          <a:pt x="195" y="128"/>
                        </a:cubicBezTo>
                        <a:cubicBezTo>
                          <a:pt x="195" y="127"/>
                          <a:pt x="195" y="127"/>
                          <a:pt x="195" y="127"/>
                        </a:cubicBezTo>
                        <a:cubicBezTo>
                          <a:pt x="195" y="126"/>
                          <a:pt x="195" y="126"/>
                          <a:pt x="195" y="126"/>
                        </a:cubicBezTo>
                        <a:cubicBezTo>
                          <a:pt x="195" y="126"/>
                          <a:pt x="195" y="126"/>
                          <a:pt x="195" y="126"/>
                        </a:cubicBezTo>
                        <a:cubicBezTo>
                          <a:pt x="195" y="126"/>
                          <a:pt x="195" y="126"/>
                          <a:pt x="195" y="126"/>
                        </a:cubicBezTo>
                        <a:cubicBezTo>
                          <a:pt x="194" y="125"/>
                          <a:pt x="194" y="125"/>
                          <a:pt x="194" y="125"/>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3" y="124"/>
                          <a:pt x="193" y="124"/>
                          <a:pt x="193" y="124"/>
                        </a:cubicBezTo>
                        <a:cubicBezTo>
                          <a:pt x="193" y="124"/>
                          <a:pt x="193" y="124"/>
                          <a:pt x="193" y="124"/>
                        </a:cubicBezTo>
                        <a:cubicBezTo>
                          <a:pt x="193" y="124"/>
                          <a:pt x="193" y="124"/>
                          <a:pt x="193" y="124"/>
                        </a:cubicBezTo>
                        <a:moveTo>
                          <a:pt x="248" y="128"/>
                        </a:move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7"/>
                          <a:pt x="247" y="127"/>
                          <a:pt x="247" y="127"/>
                        </a:cubicBezTo>
                        <a:cubicBezTo>
                          <a:pt x="247" y="127"/>
                          <a:pt x="247" y="127"/>
                          <a:pt x="247" y="127"/>
                        </a:cubicBezTo>
                        <a:cubicBezTo>
                          <a:pt x="246" y="127"/>
                          <a:pt x="246" y="127"/>
                          <a:pt x="246" y="127"/>
                        </a:cubicBezTo>
                        <a:cubicBezTo>
                          <a:pt x="246" y="127"/>
                          <a:pt x="246" y="127"/>
                          <a:pt x="246" y="127"/>
                        </a:cubicBezTo>
                        <a:cubicBezTo>
                          <a:pt x="246" y="127"/>
                          <a:pt x="246" y="127"/>
                          <a:pt x="246" y="127"/>
                        </a:cubicBezTo>
                        <a:cubicBezTo>
                          <a:pt x="245" y="127"/>
                          <a:pt x="245" y="127"/>
                          <a:pt x="245" y="127"/>
                        </a:cubicBezTo>
                        <a:cubicBezTo>
                          <a:pt x="244" y="129"/>
                          <a:pt x="244" y="129"/>
                          <a:pt x="244" y="129"/>
                        </a:cubicBezTo>
                        <a:cubicBezTo>
                          <a:pt x="244" y="130"/>
                          <a:pt x="244" y="130"/>
                          <a:pt x="244" y="130"/>
                        </a:cubicBezTo>
                        <a:cubicBezTo>
                          <a:pt x="243" y="130"/>
                          <a:pt x="243" y="130"/>
                          <a:pt x="243" y="130"/>
                        </a:cubicBezTo>
                        <a:cubicBezTo>
                          <a:pt x="242" y="130"/>
                          <a:pt x="242" y="130"/>
                          <a:pt x="242" y="130"/>
                        </a:cubicBezTo>
                        <a:cubicBezTo>
                          <a:pt x="242" y="130"/>
                          <a:pt x="242" y="130"/>
                          <a:pt x="242" y="130"/>
                        </a:cubicBezTo>
                        <a:cubicBezTo>
                          <a:pt x="241" y="131"/>
                          <a:pt x="241" y="131"/>
                          <a:pt x="241" y="131"/>
                        </a:cubicBezTo>
                        <a:cubicBezTo>
                          <a:pt x="241" y="131"/>
                          <a:pt x="241" y="131"/>
                          <a:pt x="241" y="131"/>
                        </a:cubicBezTo>
                        <a:cubicBezTo>
                          <a:pt x="241" y="131"/>
                          <a:pt x="241" y="131"/>
                          <a:pt x="241" y="131"/>
                        </a:cubicBezTo>
                        <a:cubicBezTo>
                          <a:pt x="240" y="132"/>
                          <a:pt x="240" y="132"/>
                          <a:pt x="240" y="132"/>
                        </a:cubicBezTo>
                        <a:cubicBezTo>
                          <a:pt x="240" y="132"/>
                          <a:pt x="240" y="132"/>
                          <a:pt x="240" y="132"/>
                        </a:cubicBezTo>
                        <a:cubicBezTo>
                          <a:pt x="240" y="132"/>
                          <a:pt x="240" y="132"/>
                          <a:pt x="240" y="132"/>
                        </a:cubicBezTo>
                        <a:cubicBezTo>
                          <a:pt x="239" y="132"/>
                          <a:pt x="239" y="132"/>
                          <a:pt x="239" y="132"/>
                        </a:cubicBezTo>
                        <a:cubicBezTo>
                          <a:pt x="239" y="133"/>
                          <a:pt x="239" y="133"/>
                          <a:pt x="239" y="133"/>
                        </a:cubicBezTo>
                        <a:cubicBezTo>
                          <a:pt x="237" y="134"/>
                          <a:pt x="237" y="134"/>
                          <a:pt x="237" y="134"/>
                        </a:cubicBezTo>
                        <a:cubicBezTo>
                          <a:pt x="239" y="133"/>
                          <a:pt x="239" y="133"/>
                          <a:pt x="239" y="133"/>
                        </a:cubicBezTo>
                        <a:cubicBezTo>
                          <a:pt x="240" y="133"/>
                          <a:pt x="240" y="133"/>
                          <a:pt x="240" y="133"/>
                        </a:cubicBezTo>
                        <a:cubicBezTo>
                          <a:pt x="240" y="133"/>
                          <a:pt x="240" y="133"/>
                          <a:pt x="240" y="133"/>
                        </a:cubicBezTo>
                        <a:cubicBezTo>
                          <a:pt x="240" y="134"/>
                          <a:pt x="240" y="134"/>
                          <a:pt x="240" y="134"/>
                        </a:cubicBezTo>
                        <a:cubicBezTo>
                          <a:pt x="240" y="134"/>
                          <a:pt x="240" y="134"/>
                          <a:pt x="240" y="134"/>
                        </a:cubicBezTo>
                        <a:cubicBezTo>
                          <a:pt x="241" y="134"/>
                          <a:pt x="241" y="134"/>
                          <a:pt x="241" y="134"/>
                        </a:cubicBezTo>
                        <a:cubicBezTo>
                          <a:pt x="241" y="134"/>
                          <a:pt x="241" y="134"/>
                          <a:pt x="241" y="134"/>
                        </a:cubicBezTo>
                        <a:cubicBezTo>
                          <a:pt x="241" y="133"/>
                          <a:pt x="241" y="133"/>
                          <a:pt x="241" y="133"/>
                        </a:cubicBezTo>
                        <a:cubicBezTo>
                          <a:pt x="241" y="133"/>
                          <a:pt x="241" y="133"/>
                          <a:pt x="241" y="133"/>
                        </a:cubicBezTo>
                        <a:cubicBezTo>
                          <a:pt x="242" y="132"/>
                          <a:pt x="242" y="132"/>
                          <a:pt x="242" y="132"/>
                        </a:cubicBezTo>
                        <a:cubicBezTo>
                          <a:pt x="243" y="132"/>
                          <a:pt x="243" y="132"/>
                          <a:pt x="243" y="132"/>
                        </a:cubicBezTo>
                        <a:cubicBezTo>
                          <a:pt x="244" y="132"/>
                          <a:pt x="244" y="132"/>
                          <a:pt x="244" y="132"/>
                        </a:cubicBezTo>
                        <a:cubicBezTo>
                          <a:pt x="245" y="132"/>
                          <a:pt x="245" y="132"/>
                          <a:pt x="245" y="132"/>
                        </a:cubicBezTo>
                        <a:cubicBezTo>
                          <a:pt x="245" y="132"/>
                          <a:pt x="245" y="132"/>
                          <a:pt x="245" y="132"/>
                        </a:cubicBezTo>
                        <a:cubicBezTo>
                          <a:pt x="245" y="132"/>
                          <a:pt x="245" y="132"/>
                          <a:pt x="245" y="132"/>
                        </a:cubicBezTo>
                        <a:cubicBezTo>
                          <a:pt x="246" y="131"/>
                          <a:pt x="246" y="131"/>
                          <a:pt x="246" y="131"/>
                        </a:cubicBezTo>
                        <a:cubicBezTo>
                          <a:pt x="246" y="131"/>
                          <a:pt x="246" y="131"/>
                          <a:pt x="246" y="131"/>
                        </a:cubicBezTo>
                        <a:cubicBezTo>
                          <a:pt x="246" y="131"/>
                          <a:pt x="246" y="131"/>
                          <a:pt x="246" y="131"/>
                        </a:cubicBezTo>
                        <a:cubicBezTo>
                          <a:pt x="247" y="131"/>
                          <a:pt x="247" y="131"/>
                          <a:pt x="247" y="131"/>
                        </a:cubicBezTo>
                        <a:cubicBezTo>
                          <a:pt x="247" y="131"/>
                          <a:pt x="247" y="131"/>
                          <a:pt x="247" y="131"/>
                        </a:cubicBezTo>
                        <a:cubicBezTo>
                          <a:pt x="248" y="131"/>
                          <a:pt x="248" y="131"/>
                          <a:pt x="248" y="131"/>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29"/>
                          <a:pt x="248" y="129"/>
                          <a:pt x="248" y="129"/>
                        </a:cubicBezTo>
                        <a:cubicBezTo>
                          <a:pt x="249" y="129"/>
                          <a:pt x="249" y="129"/>
                          <a:pt x="249" y="129"/>
                        </a:cubicBezTo>
                        <a:cubicBezTo>
                          <a:pt x="249" y="129"/>
                          <a:pt x="249" y="129"/>
                          <a:pt x="249" y="129"/>
                        </a:cubicBezTo>
                        <a:cubicBezTo>
                          <a:pt x="249" y="129"/>
                          <a:pt x="249" y="129"/>
                          <a:pt x="249" y="129"/>
                        </a:cubicBezTo>
                        <a:cubicBezTo>
                          <a:pt x="250" y="128"/>
                          <a:pt x="250" y="128"/>
                          <a:pt x="250" y="128"/>
                        </a:cubicBezTo>
                        <a:cubicBezTo>
                          <a:pt x="250" y="128"/>
                          <a:pt x="250" y="128"/>
                          <a:pt x="250" y="128"/>
                        </a:cubicBezTo>
                        <a:cubicBezTo>
                          <a:pt x="250" y="128"/>
                          <a:pt x="250" y="128"/>
                          <a:pt x="250" y="128"/>
                        </a:cubicBezTo>
                        <a:cubicBezTo>
                          <a:pt x="250" y="128"/>
                          <a:pt x="250" y="128"/>
                          <a:pt x="250" y="128"/>
                        </a:cubicBezTo>
                        <a:cubicBezTo>
                          <a:pt x="251" y="128"/>
                          <a:pt x="251" y="128"/>
                          <a:pt x="251" y="128"/>
                        </a:cubicBezTo>
                        <a:cubicBezTo>
                          <a:pt x="251" y="127"/>
                          <a:pt x="251" y="127"/>
                          <a:pt x="251" y="127"/>
                        </a:cubicBezTo>
                        <a:cubicBezTo>
                          <a:pt x="250" y="127"/>
                          <a:pt x="250" y="127"/>
                          <a:pt x="250" y="127"/>
                        </a:cubicBezTo>
                        <a:cubicBezTo>
                          <a:pt x="250" y="127"/>
                          <a:pt x="250" y="127"/>
                          <a:pt x="250" y="127"/>
                        </a:cubicBezTo>
                        <a:cubicBezTo>
                          <a:pt x="250" y="127"/>
                          <a:pt x="250" y="127"/>
                          <a:pt x="250" y="127"/>
                        </a:cubicBezTo>
                        <a:cubicBezTo>
                          <a:pt x="249" y="127"/>
                          <a:pt x="249" y="127"/>
                          <a:pt x="249" y="127"/>
                        </a:cubicBezTo>
                        <a:cubicBezTo>
                          <a:pt x="249" y="127"/>
                          <a:pt x="249" y="127"/>
                          <a:pt x="249" y="127"/>
                        </a:cubicBezTo>
                        <a:cubicBezTo>
                          <a:pt x="248" y="126"/>
                          <a:pt x="248" y="126"/>
                          <a:pt x="248" y="126"/>
                        </a:cubicBezTo>
                        <a:cubicBezTo>
                          <a:pt x="246" y="125"/>
                          <a:pt x="246" y="125"/>
                          <a:pt x="246" y="125"/>
                        </a:cubicBezTo>
                        <a:cubicBezTo>
                          <a:pt x="247" y="127"/>
                          <a:pt x="247" y="127"/>
                          <a:pt x="247" y="127"/>
                        </a:cubicBezTo>
                        <a:cubicBezTo>
                          <a:pt x="248" y="128"/>
                          <a:pt x="248" y="128"/>
                          <a:pt x="248" y="128"/>
                        </a:cubicBezTo>
                        <a:moveTo>
                          <a:pt x="71" y="133"/>
                        </a:moveTo>
                        <a:cubicBezTo>
                          <a:pt x="71" y="132"/>
                          <a:pt x="71" y="132"/>
                          <a:pt x="71" y="132"/>
                        </a:cubicBezTo>
                        <a:cubicBezTo>
                          <a:pt x="71" y="132"/>
                          <a:pt x="71" y="132"/>
                          <a:pt x="71" y="132"/>
                        </a:cubicBezTo>
                        <a:cubicBezTo>
                          <a:pt x="72" y="131"/>
                          <a:pt x="72" y="131"/>
                          <a:pt x="72" y="131"/>
                        </a:cubicBezTo>
                        <a:cubicBezTo>
                          <a:pt x="72" y="130"/>
                          <a:pt x="72" y="130"/>
                          <a:pt x="72" y="130"/>
                        </a:cubicBezTo>
                        <a:cubicBezTo>
                          <a:pt x="72" y="130"/>
                          <a:pt x="72" y="130"/>
                          <a:pt x="72" y="130"/>
                        </a:cubicBezTo>
                        <a:cubicBezTo>
                          <a:pt x="71" y="130"/>
                          <a:pt x="71" y="130"/>
                          <a:pt x="71" y="130"/>
                        </a:cubicBezTo>
                        <a:cubicBezTo>
                          <a:pt x="71" y="128"/>
                          <a:pt x="71" y="128"/>
                          <a:pt x="71" y="128"/>
                        </a:cubicBezTo>
                        <a:cubicBezTo>
                          <a:pt x="71" y="127"/>
                          <a:pt x="71" y="127"/>
                          <a:pt x="71" y="127"/>
                        </a:cubicBezTo>
                        <a:cubicBezTo>
                          <a:pt x="70" y="126"/>
                          <a:pt x="70" y="126"/>
                          <a:pt x="70" y="126"/>
                        </a:cubicBezTo>
                        <a:cubicBezTo>
                          <a:pt x="70" y="127"/>
                          <a:pt x="70" y="127"/>
                          <a:pt x="70" y="127"/>
                        </a:cubicBezTo>
                        <a:cubicBezTo>
                          <a:pt x="69" y="130"/>
                          <a:pt x="69" y="130"/>
                          <a:pt x="69" y="130"/>
                        </a:cubicBezTo>
                        <a:cubicBezTo>
                          <a:pt x="69" y="130"/>
                          <a:pt x="69" y="130"/>
                          <a:pt x="69" y="130"/>
                        </a:cubicBezTo>
                        <a:cubicBezTo>
                          <a:pt x="69" y="130"/>
                          <a:pt x="69" y="130"/>
                          <a:pt x="69" y="130"/>
                        </a:cubicBezTo>
                        <a:cubicBezTo>
                          <a:pt x="70" y="132"/>
                          <a:pt x="70" y="132"/>
                          <a:pt x="70" y="132"/>
                        </a:cubicBezTo>
                        <a:cubicBezTo>
                          <a:pt x="70" y="132"/>
                          <a:pt x="70" y="132"/>
                          <a:pt x="70" y="132"/>
                        </a:cubicBezTo>
                        <a:cubicBezTo>
                          <a:pt x="70" y="132"/>
                          <a:pt x="70" y="132"/>
                          <a:pt x="70" y="132"/>
                        </a:cubicBezTo>
                        <a:cubicBezTo>
                          <a:pt x="70" y="133"/>
                          <a:pt x="70" y="133"/>
                          <a:pt x="70" y="133"/>
                        </a:cubicBezTo>
                        <a:cubicBezTo>
                          <a:pt x="71" y="133"/>
                          <a:pt x="71" y="133"/>
                          <a:pt x="71" y="133"/>
                        </a:cubicBezTo>
                        <a:moveTo>
                          <a:pt x="129" y="132"/>
                        </a:moveTo>
                        <a:cubicBezTo>
                          <a:pt x="129" y="132"/>
                          <a:pt x="129" y="132"/>
                          <a:pt x="129" y="132"/>
                        </a:cubicBezTo>
                        <a:cubicBezTo>
                          <a:pt x="129" y="132"/>
                          <a:pt x="129" y="132"/>
                          <a:pt x="129" y="132"/>
                        </a:cubicBezTo>
                        <a:cubicBezTo>
                          <a:pt x="129" y="133"/>
                          <a:pt x="129" y="133"/>
                          <a:pt x="129" y="133"/>
                        </a:cubicBezTo>
                        <a:cubicBezTo>
                          <a:pt x="130" y="133"/>
                          <a:pt x="130" y="133"/>
                          <a:pt x="130" y="133"/>
                        </a:cubicBezTo>
                        <a:cubicBezTo>
                          <a:pt x="130" y="133"/>
                          <a:pt x="130" y="133"/>
                          <a:pt x="130" y="133"/>
                        </a:cubicBezTo>
                        <a:cubicBezTo>
                          <a:pt x="130" y="133"/>
                          <a:pt x="130" y="133"/>
                          <a:pt x="130" y="133"/>
                        </a:cubicBezTo>
                        <a:cubicBezTo>
                          <a:pt x="131" y="134"/>
                          <a:pt x="131" y="134"/>
                          <a:pt x="131" y="134"/>
                        </a:cubicBezTo>
                        <a:cubicBezTo>
                          <a:pt x="131" y="134"/>
                          <a:pt x="131" y="134"/>
                          <a:pt x="131" y="134"/>
                        </a:cubicBezTo>
                        <a:cubicBezTo>
                          <a:pt x="131" y="134"/>
                          <a:pt x="131" y="134"/>
                          <a:pt x="131" y="134"/>
                        </a:cubicBezTo>
                        <a:cubicBezTo>
                          <a:pt x="131" y="133"/>
                          <a:pt x="131" y="133"/>
                          <a:pt x="131" y="133"/>
                        </a:cubicBezTo>
                        <a:cubicBezTo>
                          <a:pt x="133" y="133"/>
                          <a:pt x="133" y="133"/>
                          <a:pt x="133" y="133"/>
                        </a:cubicBezTo>
                        <a:cubicBezTo>
                          <a:pt x="133" y="133"/>
                          <a:pt x="133" y="133"/>
                          <a:pt x="133" y="133"/>
                        </a:cubicBezTo>
                        <a:cubicBezTo>
                          <a:pt x="133" y="133"/>
                          <a:pt x="133" y="133"/>
                          <a:pt x="133" y="133"/>
                        </a:cubicBezTo>
                        <a:cubicBezTo>
                          <a:pt x="133" y="133"/>
                          <a:pt x="133" y="133"/>
                          <a:pt x="133" y="133"/>
                        </a:cubicBezTo>
                        <a:cubicBezTo>
                          <a:pt x="134" y="133"/>
                          <a:pt x="134" y="133"/>
                          <a:pt x="134" y="133"/>
                        </a:cubicBezTo>
                        <a:cubicBezTo>
                          <a:pt x="133" y="132"/>
                          <a:pt x="133" y="132"/>
                          <a:pt x="133" y="132"/>
                        </a:cubicBezTo>
                        <a:cubicBezTo>
                          <a:pt x="133" y="132"/>
                          <a:pt x="133" y="132"/>
                          <a:pt x="133" y="132"/>
                        </a:cubicBezTo>
                        <a:cubicBezTo>
                          <a:pt x="133" y="132"/>
                          <a:pt x="133" y="132"/>
                          <a:pt x="133" y="132"/>
                        </a:cubicBezTo>
                        <a:cubicBezTo>
                          <a:pt x="133" y="132"/>
                          <a:pt x="133" y="132"/>
                          <a:pt x="133" y="132"/>
                        </a:cubicBezTo>
                        <a:cubicBezTo>
                          <a:pt x="132" y="131"/>
                          <a:pt x="132" y="131"/>
                          <a:pt x="132" y="131"/>
                        </a:cubicBezTo>
                        <a:cubicBezTo>
                          <a:pt x="131" y="130"/>
                          <a:pt x="131" y="130"/>
                          <a:pt x="131" y="130"/>
                        </a:cubicBezTo>
                        <a:cubicBezTo>
                          <a:pt x="130" y="130"/>
                          <a:pt x="130" y="130"/>
                          <a:pt x="130" y="130"/>
                        </a:cubicBezTo>
                        <a:cubicBezTo>
                          <a:pt x="130" y="129"/>
                          <a:pt x="130" y="129"/>
                          <a:pt x="130" y="129"/>
                        </a:cubicBezTo>
                        <a:cubicBezTo>
                          <a:pt x="129" y="128"/>
                          <a:pt x="129" y="128"/>
                          <a:pt x="129" y="128"/>
                        </a:cubicBezTo>
                        <a:cubicBezTo>
                          <a:pt x="129" y="130"/>
                          <a:pt x="129" y="130"/>
                          <a:pt x="129" y="130"/>
                        </a:cubicBezTo>
                        <a:cubicBezTo>
                          <a:pt x="129" y="131"/>
                          <a:pt x="129" y="131"/>
                          <a:pt x="129" y="131"/>
                        </a:cubicBezTo>
                        <a:cubicBezTo>
                          <a:pt x="129" y="131"/>
                          <a:pt x="129" y="131"/>
                          <a:pt x="129" y="131"/>
                        </a:cubicBezTo>
                        <a:cubicBezTo>
                          <a:pt x="129" y="131"/>
                          <a:pt x="129" y="131"/>
                          <a:pt x="129" y="131"/>
                        </a:cubicBezTo>
                        <a:cubicBezTo>
                          <a:pt x="129" y="132"/>
                          <a:pt x="129" y="132"/>
                          <a:pt x="129" y="132"/>
                        </a:cubicBezTo>
                        <a:moveTo>
                          <a:pt x="250" y="132"/>
                        </a:moveTo>
                        <a:cubicBezTo>
                          <a:pt x="250" y="131"/>
                          <a:pt x="250" y="131"/>
                          <a:pt x="250" y="131"/>
                        </a:cubicBezTo>
                        <a:cubicBezTo>
                          <a:pt x="249" y="131"/>
                          <a:pt x="249" y="131"/>
                          <a:pt x="249" y="131"/>
                        </a:cubicBezTo>
                        <a:cubicBezTo>
                          <a:pt x="249" y="131"/>
                          <a:pt x="249" y="131"/>
                          <a:pt x="249"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7" y="132"/>
                          <a:pt x="247" y="132"/>
                          <a:pt x="247" y="132"/>
                        </a:cubicBezTo>
                        <a:cubicBezTo>
                          <a:pt x="247" y="132"/>
                          <a:pt x="247" y="132"/>
                          <a:pt x="247" y="132"/>
                        </a:cubicBezTo>
                        <a:cubicBezTo>
                          <a:pt x="247" y="132"/>
                          <a:pt x="247" y="132"/>
                          <a:pt x="247" y="132"/>
                        </a:cubicBezTo>
                        <a:cubicBezTo>
                          <a:pt x="246" y="133"/>
                          <a:pt x="246" y="133"/>
                          <a:pt x="246" y="133"/>
                        </a:cubicBezTo>
                        <a:cubicBezTo>
                          <a:pt x="246" y="133"/>
                          <a:pt x="246" y="133"/>
                          <a:pt x="246" y="133"/>
                        </a:cubicBezTo>
                        <a:cubicBezTo>
                          <a:pt x="246" y="133"/>
                          <a:pt x="246" y="133"/>
                          <a:pt x="246" y="133"/>
                        </a:cubicBezTo>
                        <a:cubicBezTo>
                          <a:pt x="246" y="134"/>
                          <a:pt x="246" y="134"/>
                          <a:pt x="246" y="134"/>
                        </a:cubicBezTo>
                        <a:cubicBezTo>
                          <a:pt x="246" y="134"/>
                          <a:pt x="246" y="134"/>
                          <a:pt x="246" y="134"/>
                        </a:cubicBezTo>
                        <a:cubicBezTo>
                          <a:pt x="247" y="134"/>
                          <a:pt x="247" y="134"/>
                          <a:pt x="247" y="134"/>
                        </a:cubicBezTo>
                        <a:cubicBezTo>
                          <a:pt x="248" y="135"/>
                          <a:pt x="248" y="135"/>
                          <a:pt x="248" y="135"/>
                        </a:cubicBezTo>
                        <a:cubicBezTo>
                          <a:pt x="248" y="135"/>
                          <a:pt x="248" y="135"/>
                          <a:pt x="248" y="135"/>
                        </a:cubicBezTo>
                        <a:cubicBezTo>
                          <a:pt x="247" y="135"/>
                          <a:pt x="247" y="135"/>
                          <a:pt x="247" y="135"/>
                        </a:cubicBezTo>
                        <a:cubicBezTo>
                          <a:pt x="247" y="135"/>
                          <a:pt x="247" y="135"/>
                          <a:pt x="247" y="135"/>
                        </a:cubicBezTo>
                        <a:cubicBezTo>
                          <a:pt x="247" y="136"/>
                          <a:pt x="247" y="136"/>
                          <a:pt x="247" y="136"/>
                        </a:cubicBezTo>
                        <a:cubicBezTo>
                          <a:pt x="247" y="138"/>
                          <a:pt x="247" y="138"/>
                          <a:pt x="247" y="138"/>
                        </a:cubicBezTo>
                        <a:cubicBezTo>
                          <a:pt x="248" y="136"/>
                          <a:pt x="248" y="136"/>
                          <a:pt x="248" y="136"/>
                        </a:cubicBezTo>
                        <a:cubicBezTo>
                          <a:pt x="248" y="136"/>
                          <a:pt x="248" y="136"/>
                          <a:pt x="248" y="136"/>
                        </a:cubicBezTo>
                        <a:cubicBezTo>
                          <a:pt x="249" y="136"/>
                          <a:pt x="249" y="136"/>
                          <a:pt x="249" y="136"/>
                        </a:cubicBezTo>
                        <a:cubicBezTo>
                          <a:pt x="249" y="136"/>
                          <a:pt x="249" y="136"/>
                          <a:pt x="249" y="136"/>
                        </a:cubicBezTo>
                        <a:cubicBezTo>
                          <a:pt x="249" y="135"/>
                          <a:pt x="249" y="135"/>
                          <a:pt x="249" y="135"/>
                        </a:cubicBezTo>
                        <a:cubicBezTo>
                          <a:pt x="250" y="134"/>
                          <a:pt x="250" y="134"/>
                          <a:pt x="250" y="134"/>
                        </a:cubicBezTo>
                        <a:cubicBezTo>
                          <a:pt x="250" y="134"/>
                          <a:pt x="250" y="134"/>
                          <a:pt x="250" y="134"/>
                        </a:cubicBezTo>
                        <a:cubicBezTo>
                          <a:pt x="250" y="134"/>
                          <a:pt x="250" y="134"/>
                          <a:pt x="250" y="134"/>
                        </a:cubicBezTo>
                        <a:cubicBezTo>
                          <a:pt x="250" y="134"/>
                          <a:pt x="250" y="134"/>
                          <a:pt x="250" y="134"/>
                        </a:cubicBezTo>
                        <a:cubicBezTo>
                          <a:pt x="251" y="134"/>
                          <a:pt x="251" y="134"/>
                          <a:pt x="251" y="134"/>
                        </a:cubicBezTo>
                        <a:cubicBezTo>
                          <a:pt x="251" y="133"/>
                          <a:pt x="251" y="133"/>
                          <a:pt x="251" y="133"/>
                        </a:cubicBezTo>
                        <a:cubicBezTo>
                          <a:pt x="251" y="133"/>
                          <a:pt x="251" y="133"/>
                          <a:pt x="251" y="133"/>
                        </a:cubicBezTo>
                        <a:cubicBezTo>
                          <a:pt x="251" y="134"/>
                          <a:pt x="251" y="134"/>
                          <a:pt x="251" y="134"/>
                        </a:cubicBezTo>
                        <a:cubicBezTo>
                          <a:pt x="251" y="134"/>
                          <a:pt x="251" y="134"/>
                          <a:pt x="251" y="134"/>
                        </a:cubicBezTo>
                        <a:cubicBezTo>
                          <a:pt x="251" y="134"/>
                          <a:pt x="251" y="134"/>
                          <a:pt x="251" y="134"/>
                        </a:cubicBezTo>
                        <a:cubicBezTo>
                          <a:pt x="252" y="134"/>
                          <a:pt x="252" y="134"/>
                          <a:pt x="252" y="134"/>
                        </a:cubicBezTo>
                        <a:cubicBezTo>
                          <a:pt x="252" y="134"/>
                          <a:pt x="252" y="134"/>
                          <a:pt x="252" y="134"/>
                        </a:cubicBezTo>
                        <a:cubicBezTo>
                          <a:pt x="253" y="134"/>
                          <a:pt x="253" y="134"/>
                          <a:pt x="253" y="134"/>
                        </a:cubicBezTo>
                        <a:cubicBezTo>
                          <a:pt x="253" y="134"/>
                          <a:pt x="253" y="134"/>
                          <a:pt x="253" y="134"/>
                        </a:cubicBezTo>
                        <a:cubicBezTo>
                          <a:pt x="253" y="134"/>
                          <a:pt x="253" y="134"/>
                          <a:pt x="253" y="134"/>
                        </a:cubicBezTo>
                        <a:cubicBezTo>
                          <a:pt x="253" y="134"/>
                          <a:pt x="253" y="134"/>
                          <a:pt x="253" y="134"/>
                        </a:cubicBezTo>
                        <a:cubicBezTo>
                          <a:pt x="254" y="133"/>
                          <a:pt x="254" y="133"/>
                          <a:pt x="254" y="133"/>
                        </a:cubicBezTo>
                        <a:cubicBezTo>
                          <a:pt x="254" y="133"/>
                          <a:pt x="254" y="133"/>
                          <a:pt x="254" y="133"/>
                        </a:cubicBezTo>
                        <a:cubicBezTo>
                          <a:pt x="254" y="133"/>
                          <a:pt x="254" y="133"/>
                          <a:pt x="254" y="133"/>
                        </a:cubicBezTo>
                        <a:cubicBezTo>
                          <a:pt x="254" y="133"/>
                          <a:pt x="254" y="133"/>
                          <a:pt x="254" y="133"/>
                        </a:cubicBezTo>
                        <a:cubicBezTo>
                          <a:pt x="254" y="132"/>
                          <a:pt x="254" y="132"/>
                          <a:pt x="254" y="132"/>
                        </a:cubicBezTo>
                        <a:cubicBezTo>
                          <a:pt x="254" y="132"/>
                          <a:pt x="254" y="132"/>
                          <a:pt x="254" y="132"/>
                        </a:cubicBezTo>
                        <a:cubicBezTo>
                          <a:pt x="255" y="132"/>
                          <a:pt x="255" y="132"/>
                          <a:pt x="255" y="132"/>
                        </a:cubicBezTo>
                        <a:cubicBezTo>
                          <a:pt x="255" y="132"/>
                          <a:pt x="255" y="132"/>
                          <a:pt x="255" y="132"/>
                        </a:cubicBezTo>
                        <a:cubicBezTo>
                          <a:pt x="255" y="133"/>
                          <a:pt x="255" y="133"/>
                          <a:pt x="255" y="133"/>
                        </a:cubicBezTo>
                        <a:cubicBezTo>
                          <a:pt x="255" y="133"/>
                          <a:pt x="255" y="133"/>
                          <a:pt x="255" y="133"/>
                        </a:cubicBezTo>
                        <a:cubicBezTo>
                          <a:pt x="255" y="133"/>
                          <a:pt x="255" y="133"/>
                          <a:pt x="255" y="133"/>
                        </a:cubicBezTo>
                        <a:cubicBezTo>
                          <a:pt x="256" y="133"/>
                          <a:pt x="256" y="133"/>
                          <a:pt x="256" y="133"/>
                        </a:cubicBezTo>
                        <a:cubicBezTo>
                          <a:pt x="256" y="134"/>
                          <a:pt x="256" y="134"/>
                          <a:pt x="256" y="134"/>
                        </a:cubicBezTo>
                        <a:cubicBezTo>
                          <a:pt x="256" y="134"/>
                          <a:pt x="256" y="134"/>
                          <a:pt x="256" y="134"/>
                        </a:cubicBezTo>
                        <a:cubicBezTo>
                          <a:pt x="256" y="134"/>
                          <a:pt x="256" y="134"/>
                          <a:pt x="256" y="134"/>
                        </a:cubicBezTo>
                        <a:cubicBezTo>
                          <a:pt x="256" y="135"/>
                          <a:pt x="256" y="135"/>
                          <a:pt x="256" y="135"/>
                        </a:cubicBezTo>
                        <a:cubicBezTo>
                          <a:pt x="256" y="136"/>
                          <a:pt x="256" y="136"/>
                          <a:pt x="256" y="136"/>
                        </a:cubicBezTo>
                        <a:cubicBezTo>
                          <a:pt x="257" y="135"/>
                          <a:pt x="257" y="135"/>
                          <a:pt x="257" y="135"/>
                        </a:cubicBezTo>
                        <a:cubicBezTo>
                          <a:pt x="257" y="134"/>
                          <a:pt x="257" y="134"/>
                          <a:pt x="257" y="134"/>
                        </a:cubicBezTo>
                        <a:cubicBezTo>
                          <a:pt x="257" y="134"/>
                          <a:pt x="257" y="134"/>
                          <a:pt x="257" y="134"/>
                        </a:cubicBezTo>
                        <a:cubicBezTo>
                          <a:pt x="257" y="134"/>
                          <a:pt x="257" y="134"/>
                          <a:pt x="257" y="134"/>
                        </a:cubicBezTo>
                        <a:cubicBezTo>
                          <a:pt x="257" y="133"/>
                          <a:pt x="257" y="133"/>
                          <a:pt x="257" y="133"/>
                        </a:cubicBezTo>
                        <a:cubicBezTo>
                          <a:pt x="258" y="133"/>
                          <a:pt x="258" y="133"/>
                          <a:pt x="258" y="133"/>
                        </a:cubicBezTo>
                        <a:cubicBezTo>
                          <a:pt x="259" y="133"/>
                          <a:pt x="259" y="133"/>
                          <a:pt x="259" y="133"/>
                        </a:cubicBezTo>
                        <a:cubicBezTo>
                          <a:pt x="258" y="132"/>
                          <a:pt x="258" y="132"/>
                          <a:pt x="258" y="132"/>
                        </a:cubicBezTo>
                        <a:cubicBezTo>
                          <a:pt x="258" y="132"/>
                          <a:pt x="258" y="132"/>
                          <a:pt x="258" y="132"/>
                        </a:cubicBezTo>
                        <a:cubicBezTo>
                          <a:pt x="258" y="132"/>
                          <a:pt x="258" y="132"/>
                          <a:pt x="258" y="132"/>
                        </a:cubicBezTo>
                        <a:cubicBezTo>
                          <a:pt x="258" y="132"/>
                          <a:pt x="258" y="132"/>
                          <a:pt x="258" y="132"/>
                        </a:cubicBezTo>
                        <a:cubicBezTo>
                          <a:pt x="257" y="131"/>
                          <a:pt x="257" y="131"/>
                          <a:pt x="257" y="131"/>
                        </a:cubicBezTo>
                        <a:cubicBezTo>
                          <a:pt x="257" y="131"/>
                          <a:pt x="257" y="131"/>
                          <a:pt x="257" y="131"/>
                        </a:cubicBezTo>
                        <a:cubicBezTo>
                          <a:pt x="257" y="130"/>
                          <a:pt x="257" y="130"/>
                          <a:pt x="257" y="130"/>
                        </a:cubicBezTo>
                        <a:cubicBezTo>
                          <a:pt x="256" y="130"/>
                          <a:pt x="256" y="130"/>
                          <a:pt x="256" y="130"/>
                        </a:cubicBezTo>
                        <a:cubicBezTo>
                          <a:pt x="256" y="130"/>
                          <a:pt x="256" y="130"/>
                          <a:pt x="256" y="130"/>
                        </a:cubicBezTo>
                        <a:cubicBezTo>
                          <a:pt x="256" y="130"/>
                          <a:pt x="256" y="130"/>
                          <a:pt x="256" y="130"/>
                        </a:cubicBezTo>
                        <a:cubicBezTo>
                          <a:pt x="255" y="130"/>
                          <a:pt x="255" y="130"/>
                          <a:pt x="255" y="130"/>
                        </a:cubicBezTo>
                        <a:cubicBezTo>
                          <a:pt x="254" y="131"/>
                          <a:pt x="254" y="131"/>
                          <a:pt x="254" y="131"/>
                        </a:cubicBezTo>
                        <a:cubicBezTo>
                          <a:pt x="254" y="131"/>
                          <a:pt x="254" y="131"/>
                          <a:pt x="254" y="131"/>
                        </a:cubicBezTo>
                        <a:cubicBezTo>
                          <a:pt x="254" y="131"/>
                          <a:pt x="254" y="131"/>
                          <a:pt x="254" y="131"/>
                        </a:cubicBezTo>
                        <a:cubicBezTo>
                          <a:pt x="254" y="131"/>
                          <a:pt x="254" y="131"/>
                          <a:pt x="254"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0"/>
                          <a:pt x="253" y="130"/>
                          <a:pt x="253" y="130"/>
                        </a:cubicBezTo>
                        <a:cubicBezTo>
                          <a:pt x="253" y="129"/>
                          <a:pt x="253" y="129"/>
                          <a:pt x="253" y="129"/>
                        </a:cubicBezTo>
                        <a:cubicBezTo>
                          <a:pt x="252" y="130"/>
                          <a:pt x="252" y="130"/>
                          <a:pt x="252" y="130"/>
                        </a:cubicBezTo>
                        <a:cubicBezTo>
                          <a:pt x="250" y="131"/>
                          <a:pt x="250" y="131"/>
                          <a:pt x="250" y="131"/>
                        </a:cubicBezTo>
                        <a:cubicBezTo>
                          <a:pt x="250" y="131"/>
                          <a:pt x="250" y="131"/>
                          <a:pt x="250" y="131"/>
                        </a:cubicBezTo>
                        <a:cubicBezTo>
                          <a:pt x="250" y="131"/>
                          <a:pt x="250" y="131"/>
                          <a:pt x="250" y="131"/>
                        </a:cubicBezTo>
                        <a:cubicBezTo>
                          <a:pt x="250" y="132"/>
                          <a:pt x="250" y="132"/>
                          <a:pt x="250" y="132"/>
                        </a:cubicBezTo>
                        <a:moveTo>
                          <a:pt x="28" y="135"/>
                        </a:moveTo>
                        <a:cubicBezTo>
                          <a:pt x="28" y="135"/>
                          <a:pt x="28" y="135"/>
                          <a:pt x="28" y="135"/>
                        </a:cubicBezTo>
                        <a:cubicBezTo>
                          <a:pt x="28" y="135"/>
                          <a:pt x="28" y="135"/>
                          <a:pt x="28" y="135"/>
                        </a:cubicBezTo>
                        <a:cubicBezTo>
                          <a:pt x="28" y="135"/>
                          <a:pt x="28" y="135"/>
                          <a:pt x="28" y="135"/>
                        </a:cubicBezTo>
                        <a:cubicBezTo>
                          <a:pt x="26" y="137"/>
                          <a:pt x="26" y="137"/>
                          <a:pt x="26" y="137"/>
                        </a:cubicBezTo>
                        <a:cubicBezTo>
                          <a:pt x="26" y="137"/>
                          <a:pt x="26" y="137"/>
                          <a:pt x="26" y="137"/>
                        </a:cubicBezTo>
                        <a:cubicBezTo>
                          <a:pt x="26" y="137"/>
                          <a:pt x="26" y="137"/>
                          <a:pt x="26" y="137"/>
                        </a:cubicBezTo>
                        <a:cubicBezTo>
                          <a:pt x="26" y="137"/>
                          <a:pt x="26" y="137"/>
                          <a:pt x="26" y="137"/>
                        </a:cubicBezTo>
                        <a:cubicBezTo>
                          <a:pt x="26" y="138"/>
                          <a:pt x="26" y="138"/>
                          <a:pt x="26" y="138"/>
                        </a:cubicBezTo>
                        <a:cubicBezTo>
                          <a:pt x="26" y="138"/>
                          <a:pt x="26" y="138"/>
                          <a:pt x="26" y="138"/>
                        </a:cubicBezTo>
                        <a:cubicBezTo>
                          <a:pt x="27" y="138"/>
                          <a:pt x="27" y="138"/>
                          <a:pt x="27" y="138"/>
                        </a:cubicBezTo>
                        <a:cubicBezTo>
                          <a:pt x="27" y="139"/>
                          <a:pt x="27" y="139"/>
                          <a:pt x="27" y="139"/>
                        </a:cubicBezTo>
                        <a:cubicBezTo>
                          <a:pt x="27" y="140"/>
                          <a:pt x="27" y="140"/>
                          <a:pt x="27" y="140"/>
                        </a:cubicBezTo>
                        <a:cubicBezTo>
                          <a:pt x="28" y="139"/>
                          <a:pt x="28" y="139"/>
                          <a:pt x="28" y="139"/>
                        </a:cubicBezTo>
                        <a:cubicBezTo>
                          <a:pt x="28" y="139"/>
                          <a:pt x="28" y="139"/>
                          <a:pt x="28" y="139"/>
                        </a:cubicBezTo>
                        <a:cubicBezTo>
                          <a:pt x="28" y="139"/>
                          <a:pt x="28" y="139"/>
                          <a:pt x="28" y="139"/>
                        </a:cubicBezTo>
                        <a:cubicBezTo>
                          <a:pt x="28" y="139"/>
                          <a:pt x="28" y="139"/>
                          <a:pt x="28" y="139"/>
                        </a:cubicBezTo>
                        <a:cubicBezTo>
                          <a:pt x="28" y="138"/>
                          <a:pt x="28" y="138"/>
                          <a:pt x="28"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9" y="136"/>
                          <a:pt x="29" y="136"/>
                          <a:pt x="29" y="136"/>
                        </a:cubicBezTo>
                        <a:cubicBezTo>
                          <a:pt x="30" y="134"/>
                          <a:pt x="30" y="134"/>
                          <a:pt x="30" y="134"/>
                        </a:cubicBezTo>
                        <a:cubicBezTo>
                          <a:pt x="32" y="130"/>
                          <a:pt x="32" y="130"/>
                          <a:pt x="32" y="130"/>
                        </a:cubicBezTo>
                        <a:cubicBezTo>
                          <a:pt x="29" y="134"/>
                          <a:pt x="29" y="134"/>
                          <a:pt x="29" y="134"/>
                        </a:cubicBezTo>
                        <a:cubicBezTo>
                          <a:pt x="28" y="135"/>
                          <a:pt x="28" y="135"/>
                          <a:pt x="28" y="135"/>
                        </a:cubicBezTo>
                        <a:moveTo>
                          <a:pt x="290" y="136"/>
                        </a:moveTo>
                        <a:cubicBezTo>
                          <a:pt x="291" y="137"/>
                          <a:pt x="291" y="137"/>
                          <a:pt x="291" y="137"/>
                        </a:cubicBezTo>
                        <a:cubicBezTo>
                          <a:pt x="292" y="137"/>
                          <a:pt x="292" y="137"/>
                          <a:pt x="292" y="137"/>
                        </a:cubicBezTo>
                        <a:cubicBezTo>
                          <a:pt x="291" y="136"/>
                          <a:pt x="291" y="136"/>
                          <a:pt x="291" y="136"/>
                        </a:cubicBezTo>
                        <a:cubicBezTo>
                          <a:pt x="291" y="135"/>
                          <a:pt x="291" y="135"/>
                          <a:pt x="291" y="135"/>
                        </a:cubicBezTo>
                        <a:cubicBezTo>
                          <a:pt x="291" y="135"/>
                          <a:pt x="291" y="135"/>
                          <a:pt x="291" y="135"/>
                        </a:cubicBezTo>
                        <a:cubicBezTo>
                          <a:pt x="291" y="135"/>
                          <a:pt x="291" y="135"/>
                          <a:pt x="291" y="135"/>
                        </a:cubicBezTo>
                        <a:cubicBezTo>
                          <a:pt x="289" y="134"/>
                          <a:pt x="289" y="134"/>
                          <a:pt x="289" y="134"/>
                        </a:cubicBezTo>
                        <a:cubicBezTo>
                          <a:pt x="288" y="133"/>
                          <a:pt x="288" y="133"/>
                          <a:pt x="288" y="133"/>
                        </a:cubicBezTo>
                        <a:cubicBezTo>
                          <a:pt x="286" y="132"/>
                          <a:pt x="286" y="132"/>
                          <a:pt x="286" y="132"/>
                        </a:cubicBezTo>
                        <a:cubicBezTo>
                          <a:pt x="287" y="133"/>
                          <a:pt x="287" y="133"/>
                          <a:pt x="287" y="133"/>
                        </a:cubicBezTo>
                        <a:cubicBezTo>
                          <a:pt x="287" y="134"/>
                          <a:pt x="287" y="134"/>
                          <a:pt x="287" y="134"/>
                        </a:cubicBezTo>
                        <a:cubicBezTo>
                          <a:pt x="287" y="134"/>
                          <a:pt x="287" y="134"/>
                          <a:pt x="287" y="134"/>
                        </a:cubicBezTo>
                        <a:cubicBezTo>
                          <a:pt x="287" y="135"/>
                          <a:pt x="287" y="135"/>
                          <a:pt x="287" y="135"/>
                        </a:cubicBezTo>
                        <a:cubicBezTo>
                          <a:pt x="289" y="136"/>
                          <a:pt x="289" y="136"/>
                          <a:pt x="289" y="136"/>
                        </a:cubicBezTo>
                        <a:cubicBezTo>
                          <a:pt x="289" y="136"/>
                          <a:pt x="289" y="136"/>
                          <a:pt x="289" y="136"/>
                        </a:cubicBezTo>
                        <a:cubicBezTo>
                          <a:pt x="289" y="136"/>
                          <a:pt x="289" y="136"/>
                          <a:pt x="289" y="136"/>
                        </a:cubicBezTo>
                        <a:cubicBezTo>
                          <a:pt x="290" y="136"/>
                          <a:pt x="290" y="136"/>
                          <a:pt x="290" y="136"/>
                        </a:cubicBezTo>
                        <a:moveTo>
                          <a:pt x="210" y="134"/>
                        </a:moveTo>
                        <a:cubicBezTo>
                          <a:pt x="208" y="135"/>
                          <a:pt x="208" y="135"/>
                          <a:pt x="208" y="135"/>
                        </a:cubicBezTo>
                        <a:cubicBezTo>
                          <a:pt x="208" y="135"/>
                          <a:pt x="208" y="135"/>
                          <a:pt x="208" y="135"/>
                        </a:cubicBezTo>
                        <a:cubicBezTo>
                          <a:pt x="208" y="135"/>
                          <a:pt x="208" y="135"/>
                          <a:pt x="208" y="135"/>
                        </a:cubicBezTo>
                        <a:cubicBezTo>
                          <a:pt x="208" y="135"/>
                          <a:pt x="208" y="135"/>
                          <a:pt x="208" y="135"/>
                        </a:cubicBezTo>
                        <a:cubicBezTo>
                          <a:pt x="208" y="136"/>
                          <a:pt x="208" y="136"/>
                          <a:pt x="208" y="136"/>
                        </a:cubicBezTo>
                        <a:cubicBezTo>
                          <a:pt x="208" y="136"/>
                          <a:pt x="208" y="136"/>
                          <a:pt x="208" y="136"/>
                        </a:cubicBezTo>
                        <a:cubicBezTo>
                          <a:pt x="209" y="136"/>
                          <a:pt x="209" y="136"/>
                          <a:pt x="209" y="136"/>
                        </a:cubicBezTo>
                        <a:cubicBezTo>
                          <a:pt x="209" y="137"/>
                          <a:pt x="209" y="137"/>
                          <a:pt x="209" y="137"/>
                        </a:cubicBezTo>
                        <a:cubicBezTo>
                          <a:pt x="210" y="137"/>
                          <a:pt x="210" y="137"/>
                          <a:pt x="210" y="137"/>
                        </a:cubicBezTo>
                        <a:cubicBezTo>
                          <a:pt x="210" y="137"/>
                          <a:pt x="210" y="137"/>
                          <a:pt x="210" y="137"/>
                        </a:cubicBezTo>
                        <a:cubicBezTo>
                          <a:pt x="211" y="136"/>
                          <a:pt x="211" y="136"/>
                          <a:pt x="211" y="136"/>
                        </a:cubicBezTo>
                        <a:cubicBezTo>
                          <a:pt x="212" y="136"/>
                          <a:pt x="212" y="136"/>
                          <a:pt x="212" y="136"/>
                        </a:cubicBezTo>
                        <a:cubicBezTo>
                          <a:pt x="213" y="135"/>
                          <a:pt x="213" y="135"/>
                          <a:pt x="213" y="135"/>
                        </a:cubicBezTo>
                        <a:cubicBezTo>
                          <a:pt x="213" y="135"/>
                          <a:pt x="213" y="135"/>
                          <a:pt x="213" y="135"/>
                        </a:cubicBezTo>
                        <a:cubicBezTo>
                          <a:pt x="213" y="135"/>
                          <a:pt x="213" y="135"/>
                          <a:pt x="213" y="135"/>
                        </a:cubicBezTo>
                        <a:cubicBezTo>
                          <a:pt x="213" y="134"/>
                          <a:pt x="213" y="134"/>
                          <a:pt x="213" y="134"/>
                        </a:cubicBezTo>
                        <a:cubicBezTo>
                          <a:pt x="212" y="134"/>
                          <a:pt x="212" y="134"/>
                          <a:pt x="212" y="134"/>
                        </a:cubicBezTo>
                        <a:cubicBezTo>
                          <a:pt x="212" y="134"/>
                          <a:pt x="212" y="134"/>
                          <a:pt x="212" y="134"/>
                        </a:cubicBezTo>
                        <a:cubicBezTo>
                          <a:pt x="212" y="133"/>
                          <a:pt x="212" y="133"/>
                          <a:pt x="212" y="133"/>
                        </a:cubicBezTo>
                        <a:cubicBezTo>
                          <a:pt x="212" y="133"/>
                          <a:pt x="212" y="133"/>
                          <a:pt x="212" y="133"/>
                        </a:cubicBezTo>
                        <a:cubicBezTo>
                          <a:pt x="211" y="133"/>
                          <a:pt x="211" y="133"/>
                          <a:pt x="211" y="133"/>
                        </a:cubicBezTo>
                        <a:cubicBezTo>
                          <a:pt x="211" y="133"/>
                          <a:pt x="211" y="133"/>
                          <a:pt x="211" y="133"/>
                        </a:cubicBezTo>
                        <a:cubicBezTo>
                          <a:pt x="210" y="133"/>
                          <a:pt x="210" y="133"/>
                          <a:pt x="210" y="133"/>
                        </a:cubicBezTo>
                        <a:cubicBezTo>
                          <a:pt x="210" y="133"/>
                          <a:pt x="210" y="133"/>
                          <a:pt x="210" y="133"/>
                        </a:cubicBezTo>
                        <a:cubicBezTo>
                          <a:pt x="210" y="134"/>
                          <a:pt x="210" y="134"/>
                          <a:pt x="210" y="134"/>
                        </a:cubicBezTo>
                        <a:moveTo>
                          <a:pt x="234" y="134"/>
                        </a:moveTo>
                        <a:cubicBezTo>
                          <a:pt x="234" y="134"/>
                          <a:pt x="234" y="134"/>
                          <a:pt x="234" y="134"/>
                        </a:cubicBezTo>
                        <a:cubicBezTo>
                          <a:pt x="233" y="134"/>
                          <a:pt x="233" y="134"/>
                          <a:pt x="233" y="134"/>
                        </a:cubicBezTo>
                        <a:cubicBezTo>
                          <a:pt x="233" y="134"/>
                          <a:pt x="233" y="134"/>
                          <a:pt x="233" y="134"/>
                        </a:cubicBezTo>
                        <a:cubicBezTo>
                          <a:pt x="233" y="135"/>
                          <a:pt x="233" y="135"/>
                          <a:pt x="233" y="135"/>
                        </a:cubicBezTo>
                        <a:cubicBezTo>
                          <a:pt x="232" y="135"/>
                          <a:pt x="232" y="135"/>
                          <a:pt x="232" y="135"/>
                        </a:cubicBezTo>
                        <a:cubicBezTo>
                          <a:pt x="232" y="135"/>
                          <a:pt x="232" y="135"/>
                          <a:pt x="232" y="135"/>
                        </a:cubicBezTo>
                        <a:cubicBezTo>
                          <a:pt x="232" y="136"/>
                          <a:pt x="232" y="136"/>
                          <a:pt x="232" y="136"/>
                        </a:cubicBezTo>
                        <a:cubicBezTo>
                          <a:pt x="232" y="136"/>
                          <a:pt x="232" y="136"/>
                          <a:pt x="232" y="136"/>
                        </a:cubicBezTo>
                        <a:cubicBezTo>
                          <a:pt x="232" y="136"/>
                          <a:pt x="232" y="136"/>
                          <a:pt x="232" y="136"/>
                        </a:cubicBezTo>
                        <a:cubicBezTo>
                          <a:pt x="231" y="136"/>
                          <a:pt x="231" y="136"/>
                          <a:pt x="231" y="136"/>
                        </a:cubicBezTo>
                        <a:cubicBezTo>
                          <a:pt x="231" y="136"/>
                          <a:pt x="231" y="136"/>
                          <a:pt x="231" y="136"/>
                        </a:cubicBezTo>
                        <a:cubicBezTo>
                          <a:pt x="230" y="136"/>
                          <a:pt x="230" y="136"/>
                          <a:pt x="230" y="136"/>
                        </a:cubicBezTo>
                        <a:cubicBezTo>
                          <a:pt x="229" y="136"/>
                          <a:pt x="229" y="136"/>
                          <a:pt x="229" y="136"/>
                        </a:cubicBezTo>
                        <a:cubicBezTo>
                          <a:pt x="229" y="136"/>
                          <a:pt x="229" y="136"/>
                          <a:pt x="229" y="136"/>
                        </a:cubicBezTo>
                        <a:cubicBezTo>
                          <a:pt x="229" y="136"/>
                          <a:pt x="229" y="136"/>
                          <a:pt x="229" y="136"/>
                        </a:cubicBezTo>
                        <a:cubicBezTo>
                          <a:pt x="228" y="136"/>
                          <a:pt x="228" y="136"/>
                          <a:pt x="228" y="136"/>
                        </a:cubicBezTo>
                        <a:cubicBezTo>
                          <a:pt x="228" y="137"/>
                          <a:pt x="228" y="137"/>
                          <a:pt x="228" y="137"/>
                        </a:cubicBezTo>
                        <a:cubicBezTo>
                          <a:pt x="228" y="137"/>
                          <a:pt x="228" y="137"/>
                          <a:pt x="228" y="137"/>
                        </a:cubicBezTo>
                        <a:cubicBezTo>
                          <a:pt x="228" y="137"/>
                          <a:pt x="228" y="137"/>
                          <a:pt x="228" y="137"/>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40"/>
                          <a:pt x="228" y="140"/>
                          <a:pt x="228" y="140"/>
                        </a:cubicBezTo>
                        <a:cubicBezTo>
                          <a:pt x="228" y="140"/>
                          <a:pt x="228" y="140"/>
                          <a:pt x="228" y="140"/>
                        </a:cubicBezTo>
                        <a:cubicBezTo>
                          <a:pt x="226" y="141"/>
                          <a:pt x="226" y="141"/>
                          <a:pt x="226" y="141"/>
                        </a:cubicBezTo>
                        <a:cubicBezTo>
                          <a:pt x="225" y="141"/>
                          <a:pt x="225" y="141"/>
                          <a:pt x="225" y="141"/>
                        </a:cubicBezTo>
                        <a:cubicBezTo>
                          <a:pt x="225" y="141"/>
                          <a:pt x="225" y="141"/>
                          <a:pt x="225" y="141"/>
                        </a:cubicBezTo>
                        <a:cubicBezTo>
                          <a:pt x="224" y="141"/>
                          <a:pt x="224" y="141"/>
                          <a:pt x="224" y="141"/>
                        </a:cubicBezTo>
                        <a:cubicBezTo>
                          <a:pt x="224" y="142"/>
                          <a:pt x="224" y="142"/>
                          <a:pt x="224" y="142"/>
                        </a:cubicBezTo>
                        <a:cubicBezTo>
                          <a:pt x="223" y="142"/>
                          <a:pt x="223" y="142"/>
                          <a:pt x="223" y="142"/>
                        </a:cubicBezTo>
                        <a:cubicBezTo>
                          <a:pt x="223" y="142"/>
                          <a:pt x="223" y="142"/>
                          <a:pt x="223" y="142"/>
                        </a:cubicBezTo>
                        <a:cubicBezTo>
                          <a:pt x="223" y="143"/>
                          <a:pt x="223" y="143"/>
                          <a:pt x="223" y="143"/>
                        </a:cubicBezTo>
                        <a:cubicBezTo>
                          <a:pt x="223" y="143"/>
                          <a:pt x="223" y="143"/>
                          <a:pt x="223" y="143"/>
                        </a:cubicBezTo>
                        <a:cubicBezTo>
                          <a:pt x="223" y="143"/>
                          <a:pt x="223" y="143"/>
                          <a:pt x="223" y="143"/>
                        </a:cubicBezTo>
                        <a:cubicBezTo>
                          <a:pt x="223" y="143"/>
                          <a:pt x="223" y="143"/>
                          <a:pt x="223" y="143"/>
                        </a:cubicBezTo>
                        <a:cubicBezTo>
                          <a:pt x="223" y="144"/>
                          <a:pt x="223" y="144"/>
                          <a:pt x="223" y="144"/>
                        </a:cubicBezTo>
                        <a:cubicBezTo>
                          <a:pt x="223" y="145"/>
                          <a:pt x="223" y="145"/>
                          <a:pt x="223" y="145"/>
                        </a:cubicBezTo>
                        <a:cubicBezTo>
                          <a:pt x="223" y="145"/>
                          <a:pt x="223" y="145"/>
                          <a:pt x="223" y="145"/>
                        </a:cubicBezTo>
                        <a:cubicBezTo>
                          <a:pt x="223" y="145"/>
                          <a:pt x="223" y="145"/>
                          <a:pt x="223" y="145"/>
                        </a:cubicBezTo>
                        <a:cubicBezTo>
                          <a:pt x="223" y="145"/>
                          <a:pt x="223" y="145"/>
                          <a:pt x="223" y="145"/>
                        </a:cubicBezTo>
                        <a:cubicBezTo>
                          <a:pt x="222" y="146"/>
                          <a:pt x="222" y="146"/>
                          <a:pt x="222" y="146"/>
                        </a:cubicBezTo>
                        <a:cubicBezTo>
                          <a:pt x="222" y="146"/>
                          <a:pt x="222" y="146"/>
                          <a:pt x="222" y="146"/>
                        </a:cubicBezTo>
                        <a:cubicBezTo>
                          <a:pt x="220" y="147"/>
                          <a:pt x="220" y="147"/>
                          <a:pt x="220" y="147"/>
                        </a:cubicBezTo>
                        <a:cubicBezTo>
                          <a:pt x="219" y="147"/>
                          <a:pt x="219" y="147"/>
                          <a:pt x="219" y="147"/>
                        </a:cubicBezTo>
                        <a:cubicBezTo>
                          <a:pt x="219" y="148"/>
                          <a:pt x="219" y="148"/>
                          <a:pt x="219" y="148"/>
                        </a:cubicBezTo>
                        <a:cubicBezTo>
                          <a:pt x="219" y="148"/>
                          <a:pt x="219" y="148"/>
                          <a:pt x="219" y="148"/>
                        </a:cubicBezTo>
                        <a:cubicBezTo>
                          <a:pt x="220" y="149"/>
                          <a:pt x="220" y="149"/>
                          <a:pt x="220" y="149"/>
                        </a:cubicBezTo>
                        <a:cubicBezTo>
                          <a:pt x="220" y="149"/>
                          <a:pt x="220" y="149"/>
                          <a:pt x="220" y="149"/>
                        </a:cubicBezTo>
                        <a:cubicBezTo>
                          <a:pt x="220" y="149"/>
                          <a:pt x="220" y="149"/>
                          <a:pt x="220" y="149"/>
                        </a:cubicBezTo>
                        <a:cubicBezTo>
                          <a:pt x="221" y="149"/>
                          <a:pt x="221" y="149"/>
                          <a:pt x="221" y="149"/>
                        </a:cubicBezTo>
                        <a:cubicBezTo>
                          <a:pt x="221" y="149"/>
                          <a:pt x="221" y="149"/>
                          <a:pt x="221" y="149"/>
                        </a:cubicBezTo>
                        <a:cubicBezTo>
                          <a:pt x="220" y="149"/>
                          <a:pt x="220" y="149"/>
                          <a:pt x="220" y="149"/>
                        </a:cubicBezTo>
                        <a:cubicBezTo>
                          <a:pt x="220" y="149"/>
                          <a:pt x="220" y="149"/>
                          <a:pt x="220" y="149"/>
                        </a:cubicBezTo>
                        <a:cubicBezTo>
                          <a:pt x="220" y="149"/>
                          <a:pt x="220" y="149"/>
                          <a:pt x="220" y="149"/>
                        </a:cubicBezTo>
                        <a:cubicBezTo>
                          <a:pt x="220" y="150"/>
                          <a:pt x="220" y="150"/>
                          <a:pt x="220" y="150"/>
                        </a:cubicBezTo>
                        <a:cubicBezTo>
                          <a:pt x="219" y="150"/>
                          <a:pt x="219" y="150"/>
                          <a:pt x="219" y="150"/>
                        </a:cubicBezTo>
                        <a:cubicBezTo>
                          <a:pt x="219" y="150"/>
                          <a:pt x="219" y="150"/>
                          <a:pt x="219" y="150"/>
                        </a:cubicBezTo>
                        <a:cubicBezTo>
                          <a:pt x="219" y="151"/>
                          <a:pt x="219" y="151"/>
                          <a:pt x="219" y="151"/>
                        </a:cubicBezTo>
                        <a:cubicBezTo>
                          <a:pt x="217" y="153"/>
                          <a:pt x="217" y="153"/>
                          <a:pt x="217" y="153"/>
                        </a:cubicBezTo>
                        <a:cubicBezTo>
                          <a:pt x="217" y="153"/>
                          <a:pt x="217" y="153"/>
                          <a:pt x="217" y="153"/>
                        </a:cubicBezTo>
                        <a:cubicBezTo>
                          <a:pt x="217" y="153"/>
                          <a:pt x="217" y="153"/>
                          <a:pt x="217" y="153"/>
                        </a:cubicBezTo>
                        <a:cubicBezTo>
                          <a:pt x="216" y="154"/>
                          <a:pt x="216" y="154"/>
                          <a:pt x="216" y="154"/>
                        </a:cubicBezTo>
                        <a:cubicBezTo>
                          <a:pt x="216" y="155"/>
                          <a:pt x="216" y="155"/>
                          <a:pt x="216" y="155"/>
                        </a:cubicBezTo>
                        <a:cubicBezTo>
                          <a:pt x="215" y="156"/>
                          <a:pt x="215" y="156"/>
                          <a:pt x="215" y="156"/>
                        </a:cubicBezTo>
                        <a:cubicBezTo>
                          <a:pt x="215" y="156"/>
                          <a:pt x="215" y="156"/>
                          <a:pt x="215" y="156"/>
                        </a:cubicBezTo>
                        <a:cubicBezTo>
                          <a:pt x="215" y="156"/>
                          <a:pt x="215" y="156"/>
                          <a:pt x="215" y="156"/>
                        </a:cubicBezTo>
                        <a:cubicBezTo>
                          <a:pt x="214" y="157"/>
                          <a:pt x="214" y="157"/>
                          <a:pt x="214" y="157"/>
                        </a:cubicBezTo>
                        <a:cubicBezTo>
                          <a:pt x="214" y="157"/>
                          <a:pt x="214" y="157"/>
                          <a:pt x="214" y="157"/>
                        </a:cubicBezTo>
                        <a:cubicBezTo>
                          <a:pt x="214" y="157"/>
                          <a:pt x="214" y="157"/>
                          <a:pt x="214" y="157"/>
                        </a:cubicBezTo>
                        <a:cubicBezTo>
                          <a:pt x="214" y="158"/>
                          <a:pt x="214" y="158"/>
                          <a:pt x="214" y="158"/>
                        </a:cubicBezTo>
                        <a:cubicBezTo>
                          <a:pt x="213" y="159"/>
                          <a:pt x="213" y="159"/>
                          <a:pt x="213" y="159"/>
                        </a:cubicBezTo>
                        <a:cubicBezTo>
                          <a:pt x="211" y="160"/>
                          <a:pt x="211" y="160"/>
                          <a:pt x="211" y="160"/>
                        </a:cubicBezTo>
                        <a:cubicBezTo>
                          <a:pt x="211" y="160"/>
                          <a:pt x="211" y="160"/>
                          <a:pt x="211" y="160"/>
                        </a:cubicBezTo>
                        <a:cubicBezTo>
                          <a:pt x="211" y="160"/>
                          <a:pt x="211" y="160"/>
                          <a:pt x="211" y="160"/>
                        </a:cubicBezTo>
                        <a:cubicBezTo>
                          <a:pt x="211" y="161"/>
                          <a:pt x="211" y="161"/>
                          <a:pt x="211" y="161"/>
                        </a:cubicBezTo>
                        <a:cubicBezTo>
                          <a:pt x="211" y="162"/>
                          <a:pt x="211" y="162"/>
                          <a:pt x="211" y="162"/>
                        </a:cubicBezTo>
                        <a:cubicBezTo>
                          <a:pt x="209" y="164"/>
                          <a:pt x="209" y="164"/>
                          <a:pt x="209" y="164"/>
                        </a:cubicBezTo>
                        <a:cubicBezTo>
                          <a:pt x="209" y="164"/>
                          <a:pt x="209" y="164"/>
                          <a:pt x="209" y="164"/>
                        </a:cubicBezTo>
                        <a:cubicBezTo>
                          <a:pt x="208" y="164"/>
                          <a:pt x="208" y="164"/>
                          <a:pt x="208" y="164"/>
                        </a:cubicBezTo>
                        <a:cubicBezTo>
                          <a:pt x="208" y="164"/>
                          <a:pt x="208" y="164"/>
                          <a:pt x="208" y="164"/>
                        </a:cubicBezTo>
                        <a:cubicBezTo>
                          <a:pt x="208" y="163"/>
                          <a:pt x="208" y="163"/>
                          <a:pt x="208" y="163"/>
                        </a:cubicBezTo>
                        <a:cubicBezTo>
                          <a:pt x="208" y="163"/>
                          <a:pt x="208" y="163"/>
                          <a:pt x="208" y="163"/>
                        </a:cubicBezTo>
                        <a:cubicBezTo>
                          <a:pt x="208" y="163"/>
                          <a:pt x="208" y="163"/>
                          <a:pt x="208" y="163"/>
                        </a:cubicBezTo>
                        <a:cubicBezTo>
                          <a:pt x="209" y="162"/>
                          <a:pt x="209" y="162"/>
                          <a:pt x="209" y="162"/>
                        </a:cubicBezTo>
                        <a:cubicBezTo>
                          <a:pt x="209" y="162"/>
                          <a:pt x="209" y="162"/>
                          <a:pt x="209" y="162"/>
                        </a:cubicBezTo>
                        <a:cubicBezTo>
                          <a:pt x="209" y="162"/>
                          <a:pt x="209" y="162"/>
                          <a:pt x="209" y="162"/>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7" y="160"/>
                          <a:pt x="207" y="160"/>
                          <a:pt x="207" y="160"/>
                        </a:cubicBezTo>
                        <a:cubicBezTo>
                          <a:pt x="207" y="160"/>
                          <a:pt x="207" y="160"/>
                          <a:pt x="207" y="160"/>
                        </a:cubicBezTo>
                        <a:cubicBezTo>
                          <a:pt x="207" y="160"/>
                          <a:pt x="207" y="160"/>
                          <a:pt x="207" y="160"/>
                        </a:cubicBezTo>
                        <a:cubicBezTo>
                          <a:pt x="206" y="161"/>
                          <a:pt x="206" y="161"/>
                          <a:pt x="206" y="161"/>
                        </a:cubicBezTo>
                        <a:cubicBezTo>
                          <a:pt x="205" y="161"/>
                          <a:pt x="205" y="161"/>
                          <a:pt x="205" y="161"/>
                        </a:cubicBezTo>
                        <a:cubicBezTo>
                          <a:pt x="205" y="161"/>
                          <a:pt x="205" y="161"/>
                          <a:pt x="205" y="161"/>
                        </a:cubicBezTo>
                        <a:cubicBezTo>
                          <a:pt x="206" y="161"/>
                          <a:pt x="206" y="161"/>
                          <a:pt x="206" y="161"/>
                        </a:cubicBezTo>
                        <a:cubicBezTo>
                          <a:pt x="205" y="162"/>
                          <a:pt x="205" y="162"/>
                          <a:pt x="205"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2" y="164"/>
                          <a:pt x="202" y="164"/>
                          <a:pt x="202" y="164"/>
                        </a:cubicBezTo>
                        <a:cubicBezTo>
                          <a:pt x="203" y="165"/>
                          <a:pt x="203" y="165"/>
                          <a:pt x="203" y="165"/>
                        </a:cubicBezTo>
                        <a:cubicBezTo>
                          <a:pt x="204" y="165"/>
                          <a:pt x="204" y="165"/>
                          <a:pt x="204" y="165"/>
                        </a:cubicBezTo>
                        <a:cubicBezTo>
                          <a:pt x="205" y="164"/>
                          <a:pt x="205" y="164"/>
                          <a:pt x="205" y="164"/>
                        </a:cubicBezTo>
                        <a:cubicBezTo>
                          <a:pt x="205" y="165"/>
                          <a:pt x="205" y="165"/>
                          <a:pt x="205" y="165"/>
                        </a:cubicBezTo>
                        <a:cubicBezTo>
                          <a:pt x="204" y="165"/>
                          <a:pt x="204" y="165"/>
                          <a:pt x="204" y="165"/>
                        </a:cubicBezTo>
                        <a:cubicBezTo>
                          <a:pt x="204" y="165"/>
                          <a:pt x="204" y="165"/>
                          <a:pt x="204" y="165"/>
                        </a:cubicBezTo>
                        <a:cubicBezTo>
                          <a:pt x="205" y="166"/>
                          <a:pt x="205" y="166"/>
                          <a:pt x="205" y="166"/>
                        </a:cubicBezTo>
                        <a:cubicBezTo>
                          <a:pt x="205" y="166"/>
                          <a:pt x="205" y="166"/>
                          <a:pt x="205" y="166"/>
                        </a:cubicBezTo>
                        <a:cubicBezTo>
                          <a:pt x="205" y="166"/>
                          <a:pt x="205" y="166"/>
                          <a:pt x="205" y="166"/>
                        </a:cubicBezTo>
                        <a:cubicBezTo>
                          <a:pt x="206" y="166"/>
                          <a:pt x="206" y="166"/>
                          <a:pt x="206" y="166"/>
                        </a:cubicBezTo>
                        <a:cubicBezTo>
                          <a:pt x="206" y="167"/>
                          <a:pt x="206" y="167"/>
                          <a:pt x="206" y="167"/>
                        </a:cubicBezTo>
                        <a:cubicBezTo>
                          <a:pt x="206" y="167"/>
                          <a:pt x="206" y="167"/>
                          <a:pt x="206" y="167"/>
                        </a:cubicBezTo>
                        <a:cubicBezTo>
                          <a:pt x="206" y="167"/>
                          <a:pt x="206" y="167"/>
                          <a:pt x="206" y="167"/>
                        </a:cubicBezTo>
                        <a:cubicBezTo>
                          <a:pt x="206" y="167"/>
                          <a:pt x="206" y="167"/>
                          <a:pt x="206" y="167"/>
                        </a:cubicBezTo>
                        <a:cubicBezTo>
                          <a:pt x="205" y="167"/>
                          <a:pt x="205" y="168"/>
                          <a:pt x="205" y="168"/>
                        </a:cubicBezTo>
                        <a:cubicBezTo>
                          <a:pt x="205" y="168"/>
                          <a:pt x="205" y="168"/>
                          <a:pt x="205" y="168"/>
                        </a:cubicBezTo>
                        <a:cubicBezTo>
                          <a:pt x="205" y="168"/>
                          <a:pt x="205" y="168"/>
                          <a:pt x="204" y="168"/>
                        </a:cubicBezTo>
                        <a:cubicBezTo>
                          <a:pt x="204" y="169"/>
                          <a:pt x="204" y="169"/>
                          <a:pt x="204" y="169"/>
                        </a:cubicBezTo>
                        <a:cubicBezTo>
                          <a:pt x="204" y="169"/>
                          <a:pt x="204" y="169"/>
                          <a:pt x="204" y="169"/>
                        </a:cubicBezTo>
                        <a:cubicBezTo>
                          <a:pt x="204" y="169"/>
                          <a:pt x="204" y="169"/>
                          <a:pt x="204" y="169"/>
                        </a:cubicBezTo>
                        <a:cubicBezTo>
                          <a:pt x="204" y="170"/>
                          <a:pt x="204" y="170"/>
                          <a:pt x="204" y="170"/>
                        </a:cubicBezTo>
                        <a:cubicBezTo>
                          <a:pt x="203" y="170"/>
                          <a:pt x="203" y="170"/>
                          <a:pt x="203" y="170"/>
                        </a:cubicBezTo>
                        <a:cubicBezTo>
                          <a:pt x="203" y="170"/>
                          <a:pt x="203" y="170"/>
                          <a:pt x="203" y="170"/>
                        </a:cubicBezTo>
                        <a:cubicBezTo>
                          <a:pt x="203" y="170"/>
                          <a:pt x="203" y="170"/>
                          <a:pt x="203" y="170"/>
                        </a:cubicBezTo>
                        <a:cubicBezTo>
                          <a:pt x="202" y="170"/>
                          <a:pt x="202" y="170"/>
                          <a:pt x="202" y="170"/>
                        </a:cubicBezTo>
                        <a:cubicBezTo>
                          <a:pt x="202" y="170"/>
                          <a:pt x="202" y="170"/>
                          <a:pt x="202" y="170"/>
                        </a:cubicBezTo>
                        <a:cubicBezTo>
                          <a:pt x="202" y="171"/>
                          <a:pt x="202" y="171"/>
                          <a:pt x="202" y="171"/>
                        </a:cubicBezTo>
                        <a:cubicBezTo>
                          <a:pt x="201" y="171"/>
                          <a:pt x="201" y="171"/>
                          <a:pt x="201" y="171"/>
                        </a:cubicBezTo>
                        <a:cubicBezTo>
                          <a:pt x="199" y="173"/>
                          <a:pt x="199" y="173"/>
                          <a:pt x="199" y="173"/>
                        </a:cubicBezTo>
                        <a:cubicBezTo>
                          <a:pt x="198" y="173"/>
                          <a:pt x="198" y="173"/>
                          <a:pt x="198" y="173"/>
                        </a:cubicBezTo>
                        <a:cubicBezTo>
                          <a:pt x="198" y="174"/>
                          <a:pt x="198" y="174"/>
                          <a:pt x="198" y="174"/>
                        </a:cubicBezTo>
                        <a:cubicBezTo>
                          <a:pt x="198" y="174"/>
                          <a:pt x="198" y="174"/>
                          <a:pt x="198" y="174"/>
                        </a:cubicBezTo>
                        <a:cubicBezTo>
                          <a:pt x="197" y="175"/>
                          <a:pt x="197" y="175"/>
                          <a:pt x="197" y="175"/>
                        </a:cubicBezTo>
                        <a:cubicBezTo>
                          <a:pt x="197" y="176"/>
                          <a:pt x="197" y="176"/>
                          <a:pt x="197" y="176"/>
                        </a:cubicBezTo>
                        <a:cubicBezTo>
                          <a:pt x="197" y="176"/>
                          <a:pt x="197" y="177"/>
                          <a:pt x="197" y="177"/>
                        </a:cubicBezTo>
                        <a:cubicBezTo>
                          <a:pt x="196" y="179"/>
                          <a:pt x="196" y="179"/>
                          <a:pt x="196" y="179"/>
                        </a:cubicBezTo>
                        <a:cubicBezTo>
                          <a:pt x="198" y="177"/>
                          <a:pt x="198" y="177"/>
                          <a:pt x="198" y="177"/>
                        </a:cubicBezTo>
                        <a:cubicBezTo>
                          <a:pt x="199" y="176"/>
                          <a:pt x="199" y="176"/>
                          <a:pt x="199" y="176"/>
                        </a:cubicBezTo>
                        <a:cubicBezTo>
                          <a:pt x="199" y="176"/>
                          <a:pt x="199" y="176"/>
                          <a:pt x="199" y="176"/>
                        </a:cubicBezTo>
                        <a:cubicBezTo>
                          <a:pt x="199" y="176"/>
                          <a:pt x="199" y="176"/>
                          <a:pt x="199" y="176"/>
                        </a:cubicBezTo>
                        <a:cubicBezTo>
                          <a:pt x="200" y="175"/>
                          <a:pt x="200" y="175"/>
                          <a:pt x="200" y="175"/>
                        </a:cubicBezTo>
                        <a:cubicBezTo>
                          <a:pt x="200" y="175"/>
                          <a:pt x="200" y="175"/>
                          <a:pt x="200" y="175"/>
                        </a:cubicBezTo>
                        <a:cubicBezTo>
                          <a:pt x="201" y="173"/>
                          <a:pt x="201" y="173"/>
                          <a:pt x="201" y="173"/>
                        </a:cubicBezTo>
                        <a:cubicBezTo>
                          <a:pt x="201" y="173"/>
                          <a:pt x="201" y="173"/>
                          <a:pt x="201" y="173"/>
                        </a:cubicBezTo>
                        <a:cubicBezTo>
                          <a:pt x="201" y="173"/>
                          <a:pt x="201" y="173"/>
                          <a:pt x="201" y="173"/>
                        </a:cubicBezTo>
                        <a:cubicBezTo>
                          <a:pt x="201" y="174"/>
                          <a:pt x="201" y="174"/>
                          <a:pt x="201" y="174"/>
                        </a:cubicBezTo>
                        <a:cubicBezTo>
                          <a:pt x="201" y="174"/>
                          <a:pt x="201" y="174"/>
                          <a:pt x="201" y="174"/>
                        </a:cubicBezTo>
                        <a:cubicBezTo>
                          <a:pt x="201" y="174"/>
                          <a:pt x="201" y="174"/>
                          <a:pt x="201" y="174"/>
                        </a:cubicBezTo>
                        <a:cubicBezTo>
                          <a:pt x="200" y="175"/>
                          <a:pt x="200" y="175"/>
                          <a:pt x="200" y="175"/>
                        </a:cubicBezTo>
                        <a:cubicBezTo>
                          <a:pt x="200" y="175"/>
                          <a:pt x="200" y="175"/>
                          <a:pt x="200" y="175"/>
                        </a:cubicBezTo>
                        <a:cubicBezTo>
                          <a:pt x="201" y="176"/>
                          <a:pt x="201" y="176"/>
                          <a:pt x="201" y="176"/>
                        </a:cubicBezTo>
                        <a:cubicBezTo>
                          <a:pt x="201" y="177"/>
                          <a:pt x="201" y="177"/>
                          <a:pt x="201" y="177"/>
                        </a:cubicBezTo>
                        <a:cubicBezTo>
                          <a:pt x="202" y="176"/>
                          <a:pt x="202" y="176"/>
                          <a:pt x="202" y="176"/>
                        </a:cubicBezTo>
                        <a:cubicBezTo>
                          <a:pt x="202" y="176"/>
                          <a:pt x="202" y="176"/>
                          <a:pt x="202" y="176"/>
                        </a:cubicBezTo>
                        <a:cubicBezTo>
                          <a:pt x="202" y="176"/>
                          <a:pt x="202" y="176"/>
                          <a:pt x="202" y="176"/>
                        </a:cubicBezTo>
                        <a:cubicBezTo>
                          <a:pt x="202" y="175"/>
                          <a:pt x="202" y="175"/>
                          <a:pt x="202" y="175"/>
                        </a:cubicBezTo>
                        <a:cubicBezTo>
                          <a:pt x="202" y="175"/>
                          <a:pt x="202" y="175"/>
                          <a:pt x="202" y="175"/>
                        </a:cubicBezTo>
                        <a:cubicBezTo>
                          <a:pt x="202" y="175"/>
                          <a:pt x="202" y="175"/>
                          <a:pt x="202" y="175"/>
                        </a:cubicBezTo>
                        <a:cubicBezTo>
                          <a:pt x="203" y="175"/>
                          <a:pt x="203" y="175"/>
                          <a:pt x="203" y="175"/>
                        </a:cubicBezTo>
                        <a:cubicBezTo>
                          <a:pt x="203" y="175"/>
                          <a:pt x="203" y="175"/>
                          <a:pt x="203" y="175"/>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2"/>
                          <a:pt x="204" y="172"/>
                          <a:pt x="204" y="172"/>
                        </a:cubicBezTo>
                        <a:cubicBezTo>
                          <a:pt x="204" y="171"/>
                          <a:pt x="204" y="171"/>
                          <a:pt x="204" y="171"/>
                        </a:cubicBezTo>
                        <a:cubicBezTo>
                          <a:pt x="205" y="171"/>
                          <a:pt x="205" y="171"/>
                          <a:pt x="205" y="171"/>
                        </a:cubicBezTo>
                        <a:cubicBezTo>
                          <a:pt x="205" y="170"/>
                          <a:pt x="205" y="170"/>
                          <a:pt x="205" y="170"/>
                        </a:cubicBezTo>
                        <a:cubicBezTo>
                          <a:pt x="204" y="170"/>
                          <a:pt x="204" y="170"/>
                          <a:pt x="204" y="170"/>
                        </a:cubicBezTo>
                        <a:cubicBezTo>
                          <a:pt x="204" y="170"/>
                          <a:pt x="204" y="170"/>
                          <a:pt x="204" y="170"/>
                        </a:cubicBezTo>
                        <a:cubicBezTo>
                          <a:pt x="205" y="170"/>
                          <a:pt x="205" y="170"/>
                          <a:pt x="205" y="170"/>
                        </a:cubicBezTo>
                        <a:cubicBezTo>
                          <a:pt x="205" y="170"/>
                          <a:pt x="205" y="170"/>
                          <a:pt x="205" y="170"/>
                        </a:cubicBezTo>
                        <a:cubicBezTo>
                          <a:pt x="206" y="170"/>
                          <a:pt x="206" y="170"/>
                          <a:pt x="206" y="170"/>
                        </a:cubicBezTo>
                        <a:cubicBezTo>
                          <a:pt x="206" y="170"/>
                          <a:pt x="206" y="170"/>
                          <a:pt x="206" y="170"/>
                        </a:cubicBezTo>
                        <a:cubicBezTo>
                          <a:pt x="206" y="170"/>
                          <a:pt x="206" y="170"/>
                          <a:pt x="206" y="170"/>
                        </a:cubicBezTo>
                        <a:cubicBezTo>
                          <a:pt x="207" y="169"/>
                          <a:pt x="207" y="169"/>
                          <a:pt x="207" y="169"/>
                        </a:cubicBezTo>
                        <a:cubicBezTo>
                          <a:pt x="207" y="169"/>
                          <a:pt x="207" y="169"/>
                          <a:pt x="207" y="169"/>
                        </a:cubicBezTo>
                        <a:cubicBezTo>
                          <a:pt x="207" y="169"/>
                          <a:pt x="207" y="169"/>
                          <a:pt x="207" y="169"/>
                        </a:cubicBezTo>
                        <a:cubicBezTo>
                          <a:pt x="207" y="168"/>
                          <a:pt x="207" y="168"/>
                          <a:pt x="207" y="168"/>
                        </a:cubicBezTo>
                        <a:cubicBezTo>
                          <a:pt x="208" y="168"/>
                          <a:pt x="208" y="168"/>
                          <a:pt x="208" y="168"/>
                        </a:cubicBezTo>
                        <a:cubicBezTo>
                          <a:pt x="208" y="168"/>
                          <a:pt x="208" y="168"/>
                          <a:pt x="208" y="168"/>
                        </a:cubicBezTo>
                        <a:cubicBezTo>
                          <a:pt x="209" y="168"/>
                          <a:pt x="209" y="168"/>
                          <a:pt x="209" y="168"/>
                        </a:cubicBezTo>
                        <a:cubicBezTo>
                          <a:pt x="210" y="168"/>
                          <a:pt x="210" y="168"/>
                          <a:pt x="210" y="168"/>
                        </a:cubicBezTo>
                        <a:cubicBezTo>
                          <a:pt x="209" y="167"/>
                          <a:pt x="209" y="167"/>
                          <a:pt x="209" y="167"/>
                        </a:cubicBezTo>
                        <a:cubicBezTo>
                          <a:pt x="208" y="166"/>
                          <a:pt x="208" y="166"/>
                          <a:pt x="208" y="166"/>
                        </a:cubicBezTo>
                        <a:cubicBezTo>
                          <a:pt x="208" y="165"/>
                          <a:pt x="208" y="165"/>
                          <a:pt x="208" y="165"/>
                        </a:cubicBezTo>
                        <a:cubicBezTo>
                          <a:pt x="208" y="165"/>
                          <a:pt x="208" y="165"/>
                          <a:pt x="208" y="165"/>
                        </a:cubicBezTo>
                        <a:cubicBezTo>
                          <a:pt x="209" y="165"/>
                          <a:pt x="209" y="165"/>
                          <a:pt x="209" y="165"/>
                        </a:cubicBezTo>
                        <a:cubicBezTo>
                          <a:pt x="209" y="165"/>
                          <a:pt x="209" y="165"/>
                          <a:pt x="209" y="165"/>
                        </a:cubicBezTo>
                        <a:cubicBezTo>
                          <a:pt x="209" y="165"/>
                          <a:pt x="209" y="165"/>
                          <a:pt x="209" y="165"/>
                        </a:cubicBezTo>
                        <a:cubicBezTo>
                          <a:pt x="210" y="165"/>
                          <a:pt x="210" y="165"/>
                          <a:pt x="210" y="165"/>
                        </a:cubicBezTo>
                        <a:cubicBezTo>
                          <a:pt x="210" y="165"/>
                          <a:pt x="210" y="165"/>
                          <a:pt x="210" y="165"/>
                        </a:cubicBezTo>
                        <a:cubicBezTo>
                          <a:pt x="210" y="165"/>
                          <a:pt x="210" y="165"/>
                          <a:pt x="210" y="165"/>
                        </a:cubicBezTo>
                        <a:cubicBezTo>
                          <a:pt x="211" y="164"/>
                          <a:pt x="211" y="164"/>
                          <a:pt x="211" y="164"/>
                        </a:cubicBezTo>
                        <a:cubicBezTo>
                          <a:pt x="211" y="164"/>
                          <a:pt x="211" y="164"/>
                          <a:pt x="211" y="164"/>
                        </a:cubicBezTo>
                        <a:cubicBezTo>
                          <a:pt x="211" y="164"/>
                          <a:pt x="211" y="164"/>
                          <a:pt x="211" y="164"/>
                        </a:cubicBezTo>
                        <a:cubicBezTo>
                          <a:pt x="212" y="163"/>
                          <a:pt x="212" y="163"/>
                          <a:pt x="212" y="163"/>
                        </a:cubicBezTo>
                        <a:cubicBezTo>
                          <a:pt x="212" y="162"/>
                          <a:pt x="212" y="162"/>
                          <a:pt x="212" y="162"/>
                        </a:cubicBezTo>
                        <a:cubicBezTo>
                          <a:pt x="212" y="162"/>
                          <a:pt x="212" y="162"/>
                          <a:pt x="212" y="162"/>
                        </a:cubicBezTo>
                        <a:cubicBezTo>
                          <a:pt x="212" y="162"/>
                          <a:pt x="212" y="162"/>
                          <a:pt x="212" y="162"/>
                        </a:cubicBezTo>
                        <a:cubicBezTo>
                          <a:pt x="212" y="161"/>
                          <a:pt x="212" y="161"/>
                          <a:pt x="212" y="161"/>
                        </a:cubicBezTo>
                        <a:cubicBezTo>
                          <a:pt x="212" y="161"/>
                          <a:pt x="212" y="161"/>
                          <a:pt x="212" y="161"/>
                        </a:cubicBezTo>
                        <a:cubicBezTo>
                          <a:pt x="214" y="160"/>
                          <a:pt x="214" y="160"/>
                          <a:pt x="214" y="160"/>
                        </a:cubicBezTo>
                        <a:cubicBezTo>
                          <a:pt x="215" y="158"/>
                          <a:pt x="215" y="158"/>
                          <a:pt x="215" y="158"/>
                        </a:cubicBezTo>
                        <a:cubicBezTo>
                          <a:pt x="215" y="158"/>
                          <a:pt x="215" y="158"/>
                          <a:pt x="215" y="158"/>
                        </a:cubicBezTo>
                        <a:cubicBezTo>
                          <a:pt x="215" y="158"/>
                          <a:pt x="215" y="158"/>
                          <a:pt x="215" y="158"/>
                        </a:cubicBezTo>
                        <a:cubicBezTo>
                          <a:pt x="216" y="158"/>
                          <a:pt x="216" y="158"/>
                          <a:pt x="216" y="158"/>
                        </a:cubicBezTo>
                        <a:cubicBezTo>
                          <a:pt x="216" y="157"/>
                          <a:pt x="216" y="157"/>
                          <a:pt x="216" y="157"/>
                        </a:cubicBezTo>
                        <a:cubicBezTo>
                          <a:pt x="217" y="156"/>
                          <a:pt x="217" y="156"/>
                          <a:pt x="217" y="156"/>
                        </a:cubicBezTo>
                        <a:cubicBezTo>
                          <a:pt x="218" y="155"/>
                          <a:pt x="218" y="155"/>
                          <a:pt x="218" y="155"/>
                        </a:cubicBezTo>
                        <a:cubicBezTo>
                          <a:pt x="218" y="155"/>
                          <a:pt x="218" y="155"/>
                          <a:pt x="218" y="155"/>
                        </a:cubicBezTo>
                        <a:cubicBezTo>
                          <a:pt x="218" y="155"/>
                          <a:pt x="218" y="155"/>
                          <a:pt x="218" y="155"/>
                        </a:cubicBezTo>
                        <a:cubicBezTo>
                          <a:pt x="218" y="154"/>
                          <a:pt x="218" y="154"/>
                          <a:pt x="218" y="154"/>
                        </a:cubicBezTo>
                        <a:cubicBezTo>
                          <a:pt x="218" y="153"/>
                          <a:pt x="218" y="153"/>
                          <a:pt x="218" y="153"/>
                        </a:cubicBezTo>
                        <a:cubicBezTo>
                          <a:pt x="220" y="152"/>
                          <a:pt x="220" y="152"/>
                          <a:pt x="220" y="152"/>
                        </a:cubicBezTo>
                        <a:cubicBezTo>
                          <a:pt x="220" y="152"/>
                          <a:pt x="220" y="152"/>
                          <a:pt x="220" y="152"/>
                        </a:cubicBezTo>
                        <a:cubicBezTo>
                          <a:pt x="220" y="152"/>
                          <a:pt x="220" y="152"/>
                          <a:pt x="220" y="152"/>
                        </a:cubicBezTo>
                        <a:cubicBezTo>
                          <a:pt x="220" y="151"/>
                          <a:pt x="220" y="151"/>
                          <a:pt x="220" y="151"/>
                        </a:cubicBezTo>
                        <a:cubicBezTo>
                          <a:pt x="221" y="151"/>
                          <a:pt x="221" y="151"/>
                          <a:pt x="221" y="151"/>
                        </a:cubicBezTo>
                        <a:cubicBezTo>
                          <a:pt x="221" y="151"/>
                          <a:pt x="221" y="151"/>
                          <a:pt x="221" y="151"/>
                        </a:cubicBezTo>
                        <a:cubicBezTo>
                          <a:pt x="221" y="151"/>
                          <a:pt x="221" y="151"/>
                          <a:pt x="221" y="151"/>
                        </a:cubicBezTo>
                        <a:cubicBezTo>
                          <a:pt x="221" y="151"/>
                          <a:pt x="221" y="151"/>
                          <a:pt x="221" y="151"/>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4" y="149"/>
                          <a:pt x="224" y="149"/>
                          <a:pt x="224" y="149"/>
                        </a:cubicBezTo>
                        <a:cubicBezTo>
                          <a:pt x="224" y="149"/>
                          <a:pt x="224" y="149"/>
                          <a:pt x="224" y="149"/>
                        </a:cubicBezTo>
                        <a:cubicBezTo>
                          <a:pt x="224" y="149"/>
                          <a:pt x="224" y="149"/>
                          <a:pt x="224" y="149"/>
                        </a:cubicBezTo>
                        <a:cubicBezTo>
                          <a:pt x="223" y="148"/>
                          <a:pt x="223" y="148"/>
                          <a:pt x="223" y="148"/>
                        </a:cubicBezTo>
                        <a:cubicBezTo>
                          <a:pt x="223" y="147"/>
                          <a:pt x="223" y="147"/>
                          <a:pt x="223" y="147"/>
                        </a:cubicBezTo>
                        <a:cubicBezTo>
                          <a:pt x="223" y="147"/>
                          <a:pt x="223" y="147"/>
                          <a:pt x="223" y="147"/>
                        </a:cubicBezTo>
                        <a:cubicBezTo>
                          <a:pt x="223" y="147"/>
                          <a:pt x="223" y="147"/>
                          <a:pt x="223" y="147"/>
                        </a:cubicBezTo>
                        <a:cubicBezTo>
                          <a:pt x="222" y="147"/>
                          <a:pt x="222" y="147"/>
                          <a:pt x="222" y="147"/>
                        </a:cubicBezTo>
                        <a:cubicBezTo>
                          <a:pt x="223" y="147"/>
                          <a:pt x="223" y="147"/>
                          <a:pt x="223" y="147"/>
                        </a:cubicBezTo>
                        <a:cubicBezTo>
                          <a:pt x="223" y="147"/>
                          <a:pt x="223" y="147"/>
                          <a:pt x="223" y="147"/>
                        </a:cubicBezTo>
                        <a:cubicBezTo>
                          <a:pt x="224" y="147"/>
                          <a:pt x="224" y="147"/>
                          <a:pt x="224" y="147"/>
                        </a:cubicBezTo>
                        <a:cubicBezTo>
                          <a:pt x="224" y="147"/>
                          <a:pt x="224" y="147"/>
                          <a:pt x="224" y="147"/>
                        </a:cubicBezTo>
                        <a:cubicBezTo>
                          <a:pt x="224" y="146"/>
                          <a:pt x="224" y="146"/>
                          <a:pt x="224" y="146"/>
                        </a:cubicBezTo>
                        <a:cubicBezTo>
                          <a:pt x="225" y="146"/>
                          <a:pt x="225" y="146"/>
                          <a:pt x="225" y="146"/>
                        </a:cubicBezTo>
                        <a:cubicBezTo>
                          <a:pt x="225" y="146"/>
                          <a:pt x="225" y="146"/>
                          <a:pt x="225" y="146"/>
                        </a:cubicBezTo>
                        <a:cubicBezTo>
                          <a:pt x="225" y="146"/>
                          <a:pt x="225" y="146"/>
                          <a:pt x="225" y="146"/>
                        </a:cubicBezTo>
                        <a:cubicBezTo>
                          <a:pt x="225" y="145"/>
                          <a:pt x="225" y="145"/>
                          <a:pt x="225" y="145"/>
                        </a:cubicBezTo>
                        <a:cubicBezTo>
                          <a:pt x="225" y="145"/>
                          <a:pt x="225" y="145"/>
                          <a:pt x="225" y="145"/>
                        </a:cubicBezTo>
                        <a:cubicBezTo>
                          <a:pt x="225" y="144"/>
                          <a:pt x="225" y="144"/>
                          <a:pt x="225" y="144"/>
                        </a:cubicBezTo>
                        <a:cubicBezTo>
                          <a:pt x="225" y="144"/>
                          <a:pt x="225" y="144"/>
                          <a:pt x="225" y="144"/>
                        </a:cubicBezTo>
                        <a:cubicBezTo>
                          <a:pt x="225" y="144"/>
                          <a:pt x="225" y="144"/>
                          <a:pt x="225" y="144"/>
                        </a:cubicBezTo>
                        <a:cubicBezTo>
                          <a:pt x="225" y="143"/>
                          <a:pt x="225" y="143"/>
                          <a:pt x="225" y="143"/>
                        </a:cubicBezTo>
                        <a:cubicBezTo>
                          <a:pt x="225" y="143"/>
                          <a:pt x="225" y="143"/>
                          <a:pt x="225" y="143"/>
                        </a:cubicBezTo>
                        <a:cubicBezTo>
                          <a:pt x="225" y="143"/>
                          <a:pt x="225" y="143"/>
                          <a:pt x="225" y="143"/>
                        </a:cubicBezTo>
                        <a:cubicBezTo>
                          <a:pt x="225" y="142"/>
                          <a:pt x="225" y="142"/>
                          <a:pt x="225" y="142"/>
                        </a:cubicBezTo>
                        <a:cubicBezTo>
                          <a:pt x="225" y="142"/>
                          <a:pt x="225" y="142"/>
                          <a:pt x="225" y="142"/>
                        </a:cubicBezTo>
                        <a:cubicBezTo>
                          <a:pt x="226" y="142"/>
                          <a:pt x="226" y="142"/>
                          <a:pt x="226" y="142"/>
                        </a:cubicBezTo>
                        <a:cubicBezTo>
                          <a:pt x="228" y="141"/>
                          <a:pt x="228" y="141"/>
                          <a:pt x="228" y="141"/>
                        </a:cubicBezTo>
                        <a:cubicBezTo>
                          <a:pt x="228" y="141"/>
                          <a:pt x="228" y="141"/>
                          <a:pt x="228" y="141"/>
                        </a:cubicBezTo>
                        <a:cubicBezTo>
                          <a:pt x="228" y="141"/>
                          <a:pt x="228" y="141"/>
                          <a:pt x="228" y="141"/>
                        </a:cubicBezTo>
                        <a:cubicBezTo>
                          <a:pt x="228" y="141"/>
                          <a:pt x="228" y="141"/>
                          <a:pt x="228" y="141"/>
                        </a:cubicBezTo>
                        <a:cubicBezTo>
                          <a:pt x="228" y="142"/>
                          <a:pt x="228" y="142"/>
                          <a:pt x="228" y="142"/>
                        </a:cubicBezTo>
                        <a:cubicBezTo>
                          <a:pt x="228" y="142"/>
                          <a:pt x="228" y="142"/>
                          <a:pt x="228" y="142"/>
                        </a:cubicBezTo>
                        <a:cubicBezTo>
                          <a:pt x="228" y="142"/>
                          <a:pt x="228" y="142"/>
                          <a:pt x="228" y="142"/>
                        </a:cubicBezTo>
                        <a:cubicBezTo>
                          <a:pt x="229" y="142"/>
                          <a:pt x="229" y="142"/>
                          <a:pt x="229" y="142"/>
                        </a:cubicBezTo>
                        <a:cubicBezTo>
                          <a:pt x="229" y="143"/>
                          <a:pt x="229" y="143"/>
                          <a:pt x="229" y="143"/>
                        </a:cubicBezTo>
                        <a:cubicBezTo>
                          <a:pt x="230" y="144"/>
                          <a:pt x="230" y="144"/>
                          <a:pt x="230" y="144"/>
                        </a:cubicBezTo>
                        <a:cubicBezTo>
                          <a:pt x="230" y="144"/>
                          <a:pt x="230" y="144"/>
                          <a:pt x="230" y="144"/>
                        </a:cubicBezTo>
                        <a:cubicBezTo>
                          <a:pt x="230" y="145"/>
                          <a:pt x="230" y="145"/>
                          <a:pt x="230" y="145"/>
                        </a:cubicBezTo>
                        <a:cubicBezTo>
                          <a:pt x="231" y="146"/>
                          <a:pt x="231" y="146"/>
                          <a:pt x="231" y="146"/>
                        </a:cubicBezTo>
                        <a:cubicBezTo>
                          <a:pt x="231" y="146"/>
                          <a:pt x="231" y="146"/>
                          <a:pt x="231" y="146"/>
                        </a:cubicBezTo>
                        <a:cubicBezTo>
                          <a:pt x="231" y="146"/>
                          <a:pt x="231" y="146"/>
                          <a:pt x="231" y="146"/>
                        </a:cubicBezTo>
                        <a:cubicBezTo>
                          <a:pt x="232" y="146"/>
                          <a:pt x="232" y="146"/>
                          <a:pt x="232" y="146"/>
                        </a:cubicBezTo>
                        <a:cubicBezTo>
                          <a:pt x="232" y="147"/>
                          <a:pt x="232" y="147"/>
                          <a:pt x="232" y="147"/>
                        </a:cubicBezTo>
                        <a:cubicBezTo>
                          <a:pt x="233" y="146"/>
                          <a:pt x="233" y="146"/>
                          <a:pt x="233" y="146"/>
                        </a:cubicBezTo>
                        <a:cubicBezTo>
                          <a:pt x="233" y="145"/>
                          <a:pt x="233" y="145"/>
                          <a:pt x="233" y="145"/>
                        </a:cubicBezTo>
                        <a:cubicBezTo>
                          <a:pt x="233" y="145"/>
                          <a:pt x="233" y="145"/>
                          <a:pt x="233" y="145"/>
                        </a:cubicBezTo>
                        <a:cubicBezTo>
                          <a:pt x="234" y="145"/>
                          <a:pt x="234" y="145"/>
                          <a:pt x="234" y="145"/>
                        </a:cubicBezTo>
                        <a:cubicBezTo>
                          <a:pt x="234" y="145"/>
                          <a:pt x="234" y="145"/>
                          <a:pt x="234" y="145"/>
                        </a:cubicBezTo>
                        <a:cubicBezTo>
                          <a:pt x="234" y="145"/>
                          <a:pt x="234" y="145"/>
                          <a:pt x="234" y="145"/>
                        </a:cubicBezTo>
                        <a:cubicBezTo>
                          <a:pt x="234" y="144"/>
                          <a:pt x="234" y="144"/>
                          <a:pt x="234" y="144"/>
                        </a:cubicBezTo>
                        <a:cubicBezTo>
                          <a:pt x="235" y="144"/>
                          <a:pt x="235" y="144"/>
                          <a:pt x="235" y="144"/>
                        </a:cubicBezTo>
                        <a:cubicBezTo>
                          <a:pt x="235" y="144"/>
                          <a:pt x="235" y="144"/>
                          <a:pt x="235" y="144"/>
                        </a:cubicBezTo>
                        <a:cubicBezTo>
                          <a:pt x="234" y="143"/>
                          <a:pt x="234" y="143"/>
                          <a:pt x="234" y="143"/>
                        </a:cubicBezTo>
                        <a:cubicBezTo>
                          <a:pt x="234" y="143"/>
                          <a:pt x="234" y="143"/>
                          <a:pt x="234" y="143"/>
                        </a:cubicBezTo>
                        <a:cubicBezTo>
                          <a:pt x="235" y="143"/>
                          <a:pt x="235" y="143"/>
                          <a:pt x="235" y="143"/>
                        </a:cubicBezTo>
                        <a:cubicBezTo>
                          <a:pt x="235" y="143"/>
                          <a:pt x="235" y="143"/>
                          <a:pt x="235" y="143"/>
                        </a:cubicBezTo>
                        <a:cubicBezTo>
                          <a:pt x="235" y="143"/>
                          <a:pt x="235" y="143"/>
                          <a:pt x="235" y="143"/>
                        </a:cubicBezTo>
                        <a:cubicBezTo>
                          <a:pt x="235" y="143"/>
                          <a:pt x="235" y="143"/>
                          <a:pt x="235" y="143"/>
                        </a:cubicBezTo>
                        <a:cubicBezTo>
                          <a:pt x="236" y="142"/>
                          <a:pt x="236" y="142"/>
                          <a:pt x="236" y="142"/>
                        </a:cubicBezTo>
                        <a:cubicBezTo>
                          <a:pt x="236" y="142"/>
                          <a:pt x="236" y="142"/>
                          <a:pt x="236" y="142"/>
                        </a:cubicBezTo>
                        <a:cubicBezTo>
                          <a:pt x="236" y="141"/>
                          <a:pt x="236" y="141"/>
                          <a:pt x="236" y="141"/>
                        </a:cubicBezTo>
                        <a:cubicBezTo>
                          <a:pt x="235" y="141"/>
                          <a:pt x="235" y="141"/>
                          <a:pt x="235" y="141"/>
                        </a:cubicBezTo>
                        <a:cubicBezTo>
                          <a:pt x="235" y="140"/>
                          <a:pt x="235" y="140"/>
                          <a:pt x="235" y="140"/>
                        </a:cubicBezTo>
                        <a:cubicBezTo>
                          <a:pt x="235" y="139"/>
                          <a:pt x="235" y="139"/>
                          <a:pt x="235" y="139"/>
                        </a:cubicBezTo>
                        <a:cubicBezTo>
                          <a:pt x="235" y="139"/>
                          <a:pt x="235" y="139"/>
                          <a:pt x="235" y="139"/>
                        </a:cubicBezTo>
                        <a:cubicBezTo>
                          <a:pt x="235" y="139"/>
                          <a:pt x="235" y="139"/>
                          <a:pt x="235" y="139"/>
                        </a:cubicBezTo>
                        <a:cubicBezTo>
                          <a:pt x="235" y="138"/>
                          <a:pt x="235" y="138"/>
                          <a:pt x="235" y="138"/>
                        </a:cubicBezTo>
                        <a:cubicBezTo>
                          <a:pt x="235" y="138"/>
                          <a:pt x="235" y="138"/>
                          <a:pt x="235" y="138"/>
                        </a:cubicBezTo>
                        <a:cubicBezTo>
                          <a:pt x="235" y="138"/>
                          <a:pt x="235" y="138"/>
                          <a:pt x="235" y="138"/>
                        </a:cubicBezTo>
                        <a:cubicBezTo>
                          <a:pt x="236" y="138"/>
                          <a:pt x="236" y="138"/>
                          <a:pt x="236" y="138"/>
                        </a:cubicBezTo>
                        <a:cubicBezTo>
                          <a:pt x="236" y="138"/>
                          <a:pt x="236" y="138"/>
                          <a:pt x="236" y="138"/>
                        </a:cubicBezTo>
                        <a:cubicBezTo>
                          <a:pt x="236" y="138"/>
                          <a:pt x="236" y="138"/>
                          <a:pt x="236" y="138"/>
                        </a:cubicBezTo>
                        <a:cubicBezTo>
                          <a:pt x="237" y="138"/>
                          <a:pt x="237" y="138"/>
                          <a:pt x="237" y="138"/>
                        </a:cubicBezTo>
                        <a:cubicBezTo>
                          <a:pt x="238" y="138"/>
                          <a:pt x="238" y="138"/>
                          <a:pt x="238" y="138"/>
                        </a:cubicBezTo>
                        <a:cubicBezTo>
                          <a:pt x="238" y="138"/>
                          <a:pt x="238" y="138"/>
                          <a:pt x="238" y="138"/>
                        </a:cubicBezTo>
                        <a:cubicBezTo>
                          <a:pt x="238" y="138"/>
                          <a:pt x="238" y="138"/>
                          <a:pt x="238" y="138"/>
                        </a:cubicBezTo>
                        <a:cubicBezTo>
                          <a:pt x="239" y="137"/>
                          <a:pt x="239" y="137"/>
                          <a:pt x="239" y="137"/>
                        </a:cubicBezTo>
                        <a:cubicBezTo>
                          <a:pt x="239" y="137"/>
                          <a:pt x="239" y="137"/>
                          <a:pt x="239" y="137"/>
                        </a:cubicBezTo>
                        <a:cubicBezTo>
                          <a:pt x="239" y="136"/>
                          <a:pt x="239" y="136"/>
                          <a:pt x="239" y="136"/>
                        </a:cubicBezTo>
                        <a:cubicBezTo>
                          <a:pt x="239" y="135"/>
                          <a:pt x="239" y="135"/>
                          <a:pt x="239" y="135"/>
                        </a:cubicBezTo>
                        <a:cubicBezTo>
                          <a:pt x="239" y="135"/>
                          <a:pt x="239" y="135"/>
                          <a:pt x="239" y="135"/>
                        </a:cubicBezTo>
                        <a:cubicBezTo>
                          <a:pt x="239" y="135"/>
                          <a:pt x="239" y="135"/>
                          <a:pt x="239" y="135"/>
                        </a:cubicBezTo>
                        <a:cubicBezTo>
                          <a:pt x="238" y="134"/>
                          <a:pt x="238" y="134"/>
                          <a:pt x="238" y="134"/>
                        </a:cubicBezTo>
                        <a:cubicBezTo>
                          <a:pt x="238" y="134"/>
                          <a:pt x="238" y="134"/>
                          <a:pt x="238" y="134"/>
                        </a:cubicBezTo>
                        <a:cubicBezTo>
                          <a:pt x="238" y="134"/>
                          <a:pt x="238" y="134"/>
                          <a:pt x="238" y="134"/>
                        </a:cubicBezTo>
                        <a:cubicBezTo>
                          <a:pt x="237" y="134"/>
                          <a:pt x="237" y="134"/>
                          <a:pt x="237" y="134"/>
                        </a:cubicBezTo>
                        <a:cubicBezTo>
                          <a:pt x="237" y="134"/>
                          <a:pt x="237" y="134"/>
                          <a:pt x="237" y="134"/>
                        </a:cubicBezTo>
                        <a:cubicBezTo>
                          <a:pt x="237" y="135"/>
                          <a:pt x="237" y="135"/>
                          <a:pt x="237" y="135"/>
                        </a:cubicBezTo>
                        <a:cubicBezTo>
                          <a:pt x="237" y="135"/>
                          <a:pt x="237" y="135"/>
                          <a:pt x="237" y="135"/>
                        </a:cubicBezTo>
                        <a:cubicBezTo>
                          <a:pt x="237" y="135"/>
                          <a:pt x="237" y="135"/>
                          <a:pt x="237" y="135"/>
                        </a:cubicBezTo>
                        <a:cubicBezTo>
                          <a:pt x="236" y="134"/>
                          <a:pt x="236" y="134"/>
                          <a:pt x="236" y="134"/>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5" y="134"/>
                          <a:pt x="235" y="134"/>
                          <a:pt x="235" y="134"/>
                        </a:cubicBezTo>
                        <a:cubicBezTo>
                          <a:pt x="235" y="134"/>
                          <a:pt x="235" y="134"/>
                          <a:pt x="235" y="134"/>
                        </a:cubicBezTo>
                        <a:cubicBezTo>
                          <a:pt x="235" y="134"/>
                          <a:pt x="235" y="134"/>
                          <a:pt x="235" y="134"/>
                        </a:cubicBezTo>
                        <a:cubicBezTo>
                          <a:pt x="234" y="134"/>
                          <a:pt x="234" y="134"/>
                          <a:pt x="234" y="134"/>
                        </a:cubicBezTo>
                        <a:cubicBezTo>
                          <a:pt x="234" y="134"/>
                          <a:pt x="234" y="134"/>
                          <a:pt x="234" y="134"/>
                        </a:cubicBezTo>
                        <a:cubicBezTo>
                          <a:pt x="234" y="134"/>
                          <a:pt x="234" y="134"/>
                          <a:pt x="234" y="134"/>
                        </a:cubicBezTo>
                        <a:cubicBezTo>
                          <a:pt x="234" y="134"/>
                          <a:pt x="234" y="134"/>
                          <a:pt x="234" y="134"/>
                        </a:cubicBezTo>
                        <a:moveTo>
                          <a:pt x="46" y="155"/>
                        </a:moveTo>
                        <a:cubicBezTo>
                          <a:pt x="47" y="151"/>
                          <a:pt x="47" y="151"/>
                          <a:pt x="47" y="151"/>
                        </a:cubicBezTo>
                        <a:cubicBezTo>
                          <a:pt x="47" y="149"/>
                          <a:pt x="47" y="149"/>
                          <a:pt x="47" y="149"/>
                        </a:cubicBezTo>
                        <a:cubicBezTo>
                          <a:pt x="48" y="148"/>
                          <a:pt x="48" y="148"/>
                          <a:pt x="48" y="148"/>
                        </a:cubicBezTo>
                        <a:cubicBezTo>
                          <a:pt x="48" y="148"/>
                          <a:pt x="48" y="148"/>
                          <a:pt x="48" y="148"/>
                        </a:cubicBezTo>
                        <a:cubicBezTo>
                          <a:pt x="48" y="148"/>
                          <a:pt x="48" y="148"/>
                          <a:pt x="48" y="148"/>
                        </a:cubicBezTo>
                        <a:cubicBezTo>
                          <a:pt x="48" y="145"/>
                          <a:pt x="48" y="145"/>
                          <a:pt x="48" y="145"/>
                        </a:cubicBezTo>
                        <a:cubicBezTo>
                          <a:pt x="48" y="145"/>
                          <a:pt x="48" y="145"/>
                          <a:pt x="48" y="145"/>
                        </a:cubicBezTo>
                        <a:cubicBezTo>
                          <a:pt x="48" y="145"/>
                          <a:pt x="48" y="145"/>
                          <a:pt x="48" y="145"/>
                        </a:cubicBezTo>
                        <a:cubicBezTo>
                          <a:pt x="48" y="145"/>
                          <a:pt x="48" y="145"/>
                          <a:pt x="48" y="145"/>
                        </a:cubicBezTo>
                        <a:cubicBezTo>
                          <a:pt x="48" y="143"/>
                          <a:pt x="48" y="143"/>
                          <a:pt x="48" y="143"/>
                        </a:cubicBezTo>
                        <a:cubicBezTo>
                          <a:pt x="48" y="143"/>
                          <a:pt x="48" y="143"/>
                          <a:pt x="48" y="143"/>
                        </a:cubicBezTo>
                        <a:cubicBezTo>
                          <a:pt x="49" y="142"/>
                          <a:pt x="49" y="142"/>
                          <a:pt x="49" y="142"/>
                        </a:cubicBezTo>
                        <a:cubicBezTo>
                          <a:pt x="48" y="142"/>
                          <a:pt x="48" y="142"/>
                          <a:pt x="48" y="142"/>
                        </a:cubicBezTo>
                        <a:cubicBezTo>
                          <a:pt x="47" y="142"/>
                          <a:pt x="47" y="142"/>
                          <a:pt x="47" y="142"/>
                        </a:cubicBezTo>
                        <a:cubicBezTo>
                          <a:pt x="47" y="142"/>
                          <a:pt x="47" y="142"/>
                          <a:pt x="47" y="142"/>
                        </a:cubicBezTo>
                        <a:cubicBezTo>
                          <a:pt x="46" y="140"/>
                          <a:pt x="46" y="140"/>
                          <a:pt x="46" y="140"/>
                        </a:cubicBezTo>
                        <a:cubicBezTo>
                          <a:pt x="46" y="138"/>
                          <a:pt x="46" y="138"/>
                          <a:pt x="46" y="138"/>
                        </a:cubicBezTo>
                        <a:cubicBezTo>
                          <a:pt x="45" y="134"/>
                          <a:pt x="45" y="134"/>
                          <a:pt x="45" y="134"/>
                        </a:cubicBezTo>
                        <a:cubicBezTo>
                          <a:pt x="45" y="138"/>
                          <a:pt x="45" y="138"/>
                          <a:pt x="45" y="138"/>
                        </a:cubicBezTo>
                        <a:cubicBezTo>
                          <a:pt x="45" y="140"/>
                          <a:pt x="45" y="140"/>
                          <a:pt x="45" y="140"/>
                        </a:cubicBezTo>
                        <a:cubicBezTo>
                          <a:pt x="45" y="140"/>
                          <a:pt x="45" y="140"/>
                          <a:pt x="45" y="140"/>
                        </a:cubicBezTo>
                        <a:cubicBezTo>
                          <a:pt x="45" y="140"/>
                          <a:pt x="45" y="140"/>
                          <a:pt x="45" y="140"/>
                        </a:cubicBezTo>
                        <a:cubicBezTo>
                          <a:pt x="46" y="143"/>
                          <a:pt x="46" y="143"/>
                          <a:pt x="46" y="143"/>
                        </a:cubicBezTo>
                        <a:cubicBezTo>
                          <a:pt x="46" y="146"/>
                          <a:pt x="46" y="146"/>
                          <a:pt x="46" y="146"/>
                        </a:cubicBezTo>
                        <a:cubicBezTo>
                          <a:pt x="46" y="151"/>
                          <a:pt x="46" y="151"/>
                          <a:pt x="46" y="151"/>
                        </a:cubicBezTo>
                        <a:cubicBezTo>
                          <a:pt x="46" y="155"/>
                          <a:pt x="46" y="155"/>
                          <a:pt x="46" y="155"/>
                        </a:cubicBezTo>
                        <a:moveTo>
                          <a:pt x="201" y="137"/>
                        </a:moveTo>
                        <a:cubicBezTo>
                          <a:pt x="201" y="138"/>
                          <a:pt x="201" y="138"/>
                          <a:pt x="201" y="138"/>
                        </a:cubicBezTo>
                        <a:cubicBezTo>
                          <a:pt x="201" y="139"/>
                          <a:pt x="201" y="139"/>
                          <a:pt x="201" y="139"/>
                        </a:cubicBezTo>
                        <a:cubicBezTo>
                          <a:pt x="200" y="139"/>
                          <a:pt x="200" y="139"/>
                          <a:pt x="200" y="139"/>
                        </a:cubicBezTo>
                        <a:cubicBezTo>
                          <a:pt x="200" y="139"/>
                          <a:pt x="200" y="139"/>
                          <a:pt x="200" y="139"/>
                        </a:cubicBezTo>
                        <a:cubicBezTo>
                          <a:pt x="200" y="139"/>
                          <a:pt x="200" y="139"/>
                          <a:pt x="200" y="139"/>
                        </a:cubicBezTo>
                        <a:cubicBezTo>
                          <a:pt x="200" y="139"/>
                          <a:pt x="200" y="139"/>
                          <a:pt x="200" y="139"/>
                        </a:cubicBezTo>
                        <a:cubicBezTo>
                          <a:pt x="199" y="139"/>
                          <a:pt x="199" y="139"/>
                          <a:pt x="199" y="139"/>
                        </a:cubicBezTo>
                        <a:cubicBezTo>
                          <a:pt x="200" y="140"/>
                          <a:pt x="200" y="140"/>
                          <a:pt x="200" y="140"/>
                        </a:cubicBezTo>
                        <a:cubicBezTo>
                          <a:pt x="200" y="140"/>
                          <a:pt x="200" y="140"/>
                          <a:pt x="200" y="140"/>
                        </a:cubicBezTo>
                        <a:cubicBezTo>
                          <a:pt x="200" y="141"/>
                          <a:pt x="200" y="141"/>
                          <a:pt x="200" y="141"/>
                        </a:cubicBezTo>
                        <a:cubicBezTo>
                          <a:pt x="200" y="141"/>
                          <a:pt x="201" y="141"/>
                          <a:pt x="201" y="141"/>
                        </a:cubicBezTo>
                        <a:cubicBezTo>
                          <a:pt x="202" y="143"/>
                          <a:pt x="202" y="143"/>
                          <a:pt x="202" y="143"/>
                        </a:cubicBezTo>
                        <a:cubicBezTo>
                          <a:pt x="202" y="143"/>
                          <a:pt x="202" y="143"/>
                          <a:pt x="202" y="143"/>
                        </a:cubicBezTo>
                        <a:cubicBezTo>
                          <a:pt x="202" y="143"/>
                          <a:pt x="202" y="143"/>
                          <a:pt x="202" y="143"/>
                        </a:cubicBezTo>
                        <a:cubicBezTo>
                          <a:pt x="203" y="143"/>
                          <a:pt x="203" y="143"/>
                          <a:pt x="203" y="143"/>
                        </a:cubicBezTo>
                        <a:cubicBezTo>
                          <a:pt x="203" y="144"/>
                          <a:pt x="203" y="144"/>
                          <a:pt x="203" y="144"/>
                        </a:cubicBezTo>
                        <a:cubicBezTo>
                          <a:pt x="203" y="145"/>
                          <a:pt x="203" y="145"/>
                          <a:pt x="203" y="145"/>
                        </a:cubicBezTo>
                        <a:cubicBezTo>
                          <a:pt x="203" y="145"/>
                          <a:pt x="203" y="145"/>
                          <a:pt x="203" y="145"/>
                        </a:cubicBezTo>
                        <a:cubicBezTo>
                          <a:pt x="203" y="145"/>
                          <a:pt x="203" y="145"/>
                          <a:pt x="203" y="145"/>
                        </a:cubicBezTo>
                        <a:cubicBezTo>
                          <a:pt x="203" y="146"/>
                          <a:pt x="203" y="146"/>
                          <a:pt x="203" y="146"/>
                        </a:cubicBezTo>
                        <a:cubicBezTo>
                          <a:pt x="203" y="146"/>
                          <a:pt x="203" y="146"/>
                          <a:pt x="203" y="146"/>
                        </a:cubicBezTo>
                        <a:cubicBezTo>
                          <a:pt x="203" y="146"/>
                          <a:pt x="203" y="146"/>
                          <a:pt x="203" y="146"/>
                        </a:cubicBezTo>
                        <a:cubicBezTo>
                          <a:pt x="204" y="146"/>
                          <a:pt x="204" y="146"/>
                          <a:pt x="204" y="146"/>
                        </a:cubicBezTo>
                        <a:cubicBezTo>
                          <a:pt x="205" y="147"/>
                          <a:pt x="205" y="147"/>
                          <a:pt x="205" y="147"/>
                        </a:cubicBezTo>
                        <a:cubicBezTo>
                          <a:pt x="205" y="146"/>
                          <a:pt x="205" y="146"/>
                          <a:pt x="205" y="146"/>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6" y="145"/>
                          <a:pt x="206" y="145"/>
                          <a:pt x="206" y="145"/>
                        </a:cubicBezTo>
                        <a:cubicBezTo>
                          <a:pt x="208" y="144"/>
                          <a:pt x="208" y="144"/>
                          <a:pt x="208" y="144"/>
                        </a:cubicBezTo>
                        <a:cubicBezTo>
                          <a:pt x="206" y="144"/>
                          <a:pt x="206" y="144"/>
                          <a:pt x="206" y="144"/>
                        </a:cubicBezTo>
                        <a:cubicBezTo>
                          <a:pt x="206" y="143"/>
                          <a:pt x="206" y="143"/>
                          <a:pt x="206" y="143"/>
                        </a:cubicBezTo>
                        <a:cubicBezTo>
                          <a:pt x="205" y="143"/>
                          <a:pt x="205" y="143"/>
                          <a:pt x="205" y="143"/>
                        </a:cubicBezTo>
                        <a:cubicBezTo>
                          <a:pt x="205" y="143"/>
                          <a:pt x="205" y="143"/>
                          <a:pt x="205" y="143"/>
                        </a:cubicBezTo>
                        <a:cubicBezTo>
                          <a:pt x="205" y="143"/>
                          <a:pt x="205" y="143"/>
                          <a:pt x="205" y="143"/>
                        </a:cubicBezTo>
                        <a:cubicBezTo>
                          <a:pt x="204" y="142"/>
                          <a:pt x="204" y="142"/>
                          <a:pt x="204" y="142"/>
                        </a:cubicBezTo>
                        <a:cubicBezTo>
                          <a:pt x="204" y="142"/>
                          <a:pt x="204" y="142"/>
                          <a:pt x="204" y="142"/>
                        </a:cubicBezTo>
                        <a:cubicBezTo>
                          <a:pt x="205" y="142"/>
                          <a:pt x="205" y="142"/>
                          <a:pt x="205" y="142"/>
                        </a:cubicBezTo>
                        <a:cubicBezTo>
                          <a:pt x="205" y="141"/>
                          <a:pt x="205" y="141"/>
                          <a:pt x="205" y="141"/>
                        </a:cubicBezTo>
                        <a:cubicBezTo>
                          <a:pt x="204" y="141"/>
                          <a:pt x="204" y="141"/>
                          <a:pt x="204" y="141"/>
                        </a:cubicBezTo>
                        <a:cubicBezTo>
                          <a:pt x="204" y="141"/>
                          <a:pt x="204" y="141"/>
                          <a:pt x="204" y="141"/>
                        </a:cubicBezTo>
                        <a:cubicBezTo>
                          <a:pt x="204" y="141"/>
                          <a:pt x="204" y="141"/>
                          <a:pt x="204" y="141"/>
                        </a:cubicBezTo>
                        <a:cubicBezTo>
                          <a:pt x="204" y="141"/>
                          <a:pt x="204" y="141"/>
                          <a:pt x="204" y="141"/>
                        </a:cubicBezTo>
                        <a:cubicBezTo>
                          <a:pt x="202" y="141"/>
                          <a:pt x="202" y="141"/>
                          <a:pt x="202" y="141"/>
                        </a:cubicBezTo>
                        <a:cubicBezTo>
                          <a:pt x="202" y="140"/>
                          <a:pt x="202" y="140"/>
                          <a:pt x="202" y="140"/>
                        </a:cubicBezTo>
                        <a:cubicBezTo>
                          <a:pt x="202" y="140"/>
                          <a:pt x="202" y="140"/>
                          <a:pt x="202" y="140"/>
                        </a:cubicBezTo>
                        <a:cubicBezTo>
                          <a:pt x="202" y="140"/>
                          <a:pt x="202" y="140"/>
                          <a:pt x="202" y="140"/>
                        </a:cubicBezTo>
                        <a:cubicBezTo>
                          <a:pt x="203" y="140"/>
                          <a:pt x="203" y="140"/>
                          <a:pt x="203" y="140"/>
                        </a:cubicBezTo>
                        <a:cubicBezTo>
                          <a:pt x="203" y="140"/>
                          <a:pt x="203" y="140"/>
                          <a:pt x="203" y="140"/>
                        </a:cubicBezTo>
                        <a:cubicBezTo>
                          <a:pt x="203" y="139"/>
                          <a:pt x="203" y="139"/>
                          <a:pt x="203" y="139"/>
                        </a:cubicBezTo>
                        <a:cubicBezTo>
                          <a:pt x="204" y="139"/>
                          <a:pt x="204" y="139"/>
                          <a:pt x="204" y="139"/>
                        </a:cubicBezTo>
                        <a:cubicBezTo>
                          <a:pt x="204" y="139"/>
                          <a:pt x="204" y="139"/>
                          <a:pt x="204" y="139"/>
                        </a:cubicBezTo>
                        <a:cubicBezTo>
                          <a:pt x="204" y="139"/>
                          <a:pt x="204" y="139"/>
                          <a:pt x="204" y="139"/>
                        </a:cubicBezTo>
                        <a:cubicBezTo>
                          <a:pt x="204" y="138"/>
                          <a:pt x="204" y="138"/>
                          <a:pt x="204" y="138"/>
                        </a:cubicBezTo>
                        <a:cubicBezTo>
                          <a:pt x="205" y="138"/>
                          <a:pt x="205" y="138"/>
                          <a:pt x="205" y="138"/>
                        </a:cubicBezTo>
                        <a:cubicBezTo>
                          <a:pt x="204" y="137"/>
                          <a:pt x="204" y="137"/>
                          <a:pt x="204" y="137"/>
                        </a:cubicBezTo>
                        <a:cubicBezTo>
                          <a:pt x="204" y="137"/>
                          <a:pt x="204" y="137"/>
                          <a:pt x="204" y="137"/>
                        </a:cubicBezTo>
                        <a:cubicBezTo>
                          <a:pt x="203" y="136"/>
                          <a:pt x="203" y="136"/>
                          <a:pt x="203" y="136"/>
                        </a:cubicBezTo>
                        <a:cubicBezTo>
                          <a:pt x="203" y="136"/>
                          <a:pt x="203" y="136"/>
                          <a:pt x="203" y="136"/>
                        </a:cubicBezTo>
                        <a:cubicBezTo>
                          <a:pt x="203" y="136"/>
                          <a:pt x="203" y="136"/>
                          <a:pt x="203" y="136"/>
                        </a:cubicBezTo>
                        <a:cubicBezTo>
                          <a:pt x="202" y="136"/>
                          <a:pt x="202" y="136"/>
                          <a:pt x="202" y="136"/>
                        </a:cubicBezTo>
                        <a:cubicBezTo>
                          <a:pt x="201" y="136"/>
                          <a:pt x="201" y="136"/>
                          <a:pt x="201" y="136"/>
                        </a:cubicBezTo>
                        <a:cubicBezTo>
                          <a:pt x="199" y="135"/>
                          <a:pt x="199" y="135"/>
                          <a:pt x="199" y="135"/>
                        </a:cubicBezTo>
                        <a:cubicBezTo>
                          <a:pt x="200" y="136"/>
                          <a:pt x="200" y="136"/>
                          <a:pt x="200" y="136"/>
                        </a:cubicBezTo>
                        <a:cubicBezTo>
                          <a:pt x="201" y="137"/>
                          <a:pt x="201" y="137"/>
                          <a:pt x="201" y="137"/>
                        </a:cubicBezTo>
                        <a:moveTo>
                          <a:pt x="244" y="139"/>
                        </a:moveTo>
                        <a:cubicBezTo>
                          <a:pt x="244" y="139"/>
                          <a:pt x="244" y="139"/>
                          <a:pt x="244" y="139"/>
                        </a:cubicBezTo>
                        <a:cubicBezTo>
                          <a:pt x="242" y="140"/>
                          <a:pt x="242" y="140"/>
                          <a:pt x="242" y="140"/>
                        </a:cubicBezTo>
                        <a:cubicBezTo>
                          <a:pt x="241" y="140"/>
                          <a:pt x="241" y="140"/>
                          <a:pt x="241" y="140"/>
                        </a:cubicBezTo>
                        <a:cubicBezTo>
                          <a:pt x="241" y="141"/>
                          <a:pt x="241" y="141"/>
                          <a:pt x="241" y="141"/>
                        </a:cubicBezTo>
                        <a:cubicBezTo>
                          <a:pt x="241" y="142"/>
                          <a:pt x="241" y="142"/>
                          <a:pt x="241" y="142"/>
                        </a:cubicBezTo>
                        <a:cubicBezTo>
                          <a:pt x="241" y="142"/>
                          <a:pt x="241" y="142"/>
                          <a:pt x="241" y="142"/>
                        </a:cubicBezTo>
                        <a:cubicBezTo>
                          <a:pt x="241" y="142"/>
                          <a:pt x="241" y="142"/>
                          <a:pt x="241" y="142"/>
                        </a:cubicBezTo>
                        <a:cubicBezTo>
                          <a:pt x="240" y="142"/>
                          <a:pt x="240" y="142"/>
                          <a:pt x="240" y="142"/>
                        </a:cubicBezTo>
                        <a:cubicBezTo>
                          <a:pt x="240" y="142"/>
                          <a:pt x="240" y="142"/>
                          <a:pt x="240" y="142"/>
                        </a:cubicBezTo>
                        <a:cubicBezTo>
                          <a:pt x="240" y="143"/>
                          <a:pt x="240" y="143"/>
                          <a:pt x="240" y="143"/>
                        </a:cubicBezTo>
                        <a:cubicBezTo>
                          <a:pt x="240" y="143"/>
                          <a:pt x="240" y="143"/>
                          <a:pt x="240" y="143"/>
                        </a:cubicBezTo>
                        <a:cubicBezTo>
                          <a:pt x="240" y="143"/>
                          <a:pt x="240" y="143"/>
                          <a:pt x="240" y="143"/>
                        </a:cubicBezTo>
                        <a:cubicBezTo>
                          <a:pt x="240" y="144"/>
                          <a:pt x="240" y="144"/>
                          <a:pt x="240" y="144"/>
                        </a:cubicBezTo>
                        <a:cubicBezTo>
                          <a:pt x="240" y="144"/>
                          <a:pt x="240" y="144"/>
                          <a:pt x="240" y="144"/>
                        </a:cubicBezTo>
                        <a:cubicBezTo>
                          <a:pt x="240" y="144"/>
                          <a:pt x="240" y="144"/>
                          <a:pt x="240" y="144"/>
                        </a:cubicBezTo>
                        <a:cubicBezTo>
                          <a:pt x="240" y="145"/>
                          <a:pt x="240" y="145"/>
                          <a:pt x="240" y="145"/>
                        </a:cubicBezTo>
                        <a:cubicBezTo>
                          <a:pt x="241" y="145"/>
                          <a:pt x="241" y="145"/>
                          <a:pt x="241" y="145"/>
                        </a:cubicBezTo>
                        <a:cubicBezTo>
                          <a:pt x="241" y="145"/>
                          <a:pt x="241" y="145"/>
                          <a:pt x="241" y="145"/>
                        </a:cubicBezTo>
                        <a:cubicBezTo>
                          <a:pt x="242" y="145"/>
                          <a:pt x="242" y="145"/>
                          <a:pt x="242" y="145"/>
                        </a:cubicBezTo>
                        <a:cubicBezTo>
                          <a:pt x="242" y="145"/>
                          <a:pt x="242" y="145"/>
                          <a:pt x="242" y="145"/>
                        </a:cubicBezTo>
                        <a:cubicBezTo>
                          <a:pt x="242" y="145"/>
                          <a:pt x="242" y="145"/>
                          <a:pt x="242" y="145"/>
                        </a:cubicBezTo>
                        <a:cubicBezTo>
                          <a:pt x="243" y="145"/>
                          <a:pt x="243" y="145"/>
                          <a:pt x="243" y="145"/>
                        </a:cubicBezTo>
                        <a:cubicBezTo>
                          <a:pt x="244" y="144"/>
                          <a:pt x="244" y="144"/>
                          <a:pt x="244" y="144"/>
                        </a:cubicBezTo>
                        <a:cubicBezTo>
                          <a:pt x="244" y="144"/>
                          <a:pt x="244" y="144"/>
                          <a:pt x="244" y="144"/>
                        </a:cubicBezTo>
                        <a:cubicBezTo>
                          <a:pt x="244" y="144"/>
                          <a:pt x="244" y="144"/>
                          <a:pt x="244" y="144"/>
                        </a:cubicBezTo>
                        <a:cubicBezTo>
                          <a:pt x="245" y="143"/>
                          <a:pt x="245" y="143"/>
                          <a:pt x="245" y="143"/>
                        </a:cubicBezTo>
                        <a:cubicBezTo>
                          <a:pt x="245" y="143"/>
                          <a:pt x="245" y="143"/>
                          <a:pt x="245" y="143"/>
                        </a:cubicBezTo>
                        <a:cubicBezTo>
                          <a:pt x="245" y="142"/>
                          <a:pt x="245" y="142"/>
                          <a:pt x="245" y="142"/>
                        </a:cubicBezTo>
                        <a:cubicBezTo>
                          <a:pt x="244" y="142"/>
                          <a:pt x="244" y="142"/>
                          <a:pt x="244" y="142"/>
                        </a:cubicBezTo>
                        <a:cubicBezTo>
                          <a:pt x="244" y="142"/>
                          <a:pt x="244" y="142"/>
                          <a:pt x="244" y="142"/>
                        </a:cubicBezTo>
                        <a:cubicBezTo>
                          <a:pt x="244" y="141"/>
                          <a:pt x="244" y="141"/>
                          <a:pt x="244" y="141"/>
                        </a:cubicBezTo>
                        <a:cubicBezTo>
                          <a:pt x="244" y="141"/>
                          <a:pt x="244" y="141"/>
                          <a:pt x="244" y="141"/>
                        </a:cubicBezTo>
                        <a:cubicBezTo>
                          <a:pt x="244" y="141"/>
                          <a:pt x="244" y="141"/>
                          <a:pt x="244" y="141"/>
                        </a:cubicBezTo>
                        <a:cubicBezTo>
                          <a:pt x="245" y="140"/>
                          <a:pt x="245" y="140"/>
                          <a:pt x="245" y="140"/>
                        </a:cubicBezTo>
                        <a:cubicBezTo>
                          <a:pt x="245" y="139"/>
                          <a:pt x="245" y="139"/>
                          <a:pt x="245" y="139"/>
                        </a:cubicBezTo>
                        <a:cubicBezTo>
                          <a:pt x="245" y="139"/>
                          <a:pt x="245" y="139"/>
                          <a:pt x="245" y="139"/>
                        </a:cubicBezTo>
                        <a:cubicBezTo>
                          <a:pt x="245" y="139"/>
                          <a:pt x="245" y="139"/>
                          <a:pt x="245" y="139"/>
                        </a:cubicBezTo>
                        <a:cubicBezTo>
                          <a:pt x="246" y="138"/>
                          <a:pt x="246" y="138"/>
                          <a:pt x="246" y="138"/>
                        </a:cubicBezTo>
                        <a:cubicBezTo>
                          <a:pt x="246" y="136"/>
                          <a:pt x="246" y="136"/>
                          <a:pt x="246" y="136"/>
                        </a:cubicBezTo>
                        <a:cubicBezTo>
                          <a:pt x="245" y="137"/>
                          <a:pt x="245" y="137"/>
                          <a:pt x="245" y="137"/>
                        </a:cubicBezTo>
                        <a:cubicBezTo>
                          <a:pt x="244" y="138"/>
                          <a:pt x="244" y="138"/>
                          <a:pt x="244" y="138"/>
                        </a:cubicBezTo>
                        <a:cubicBezTo>
                          <a:pt x="244" y="138"/>
                          <a:pt x="244" y="138"/>
                          <a:pt x="244" y="138"/>
                        </a:cubicBezTo>
                        <a:cubicBezTo>
                          <a:pt x="244" y="138"/>
                          <a:pt x="244" y="138"/>
                          <a:pt x="244" y="138"/>
                        </a:cubicBezTo>
                        <a:cubicBezTo>
                          <a:pt x="244" y="139"/>
                          <a:pt x="244" y="139"/>
                          <a:pt x="244" y="139"/>
                        </a:cubicBezTo>
                        <a:moveTo>
                          <a:pt x="257" y="137"/>
                        </a:moveTo>
                        <a:cubicBezTo>
                          <a:pt x="257" y="137"/>
                          <a:pt x="257" y="137"/>
                          <a:pt x="257" y="137"/>
                        </a:cubicBezTo>
                        <a:cubicBezTo>
                          <a:pt x="256" y="137"/>
                          <a:pt x="256" y="137"/>
                          <a:pt x="256" y="137"/>
                        </a:cubicBezTo>
                        <a:cubicBezTo>
                          <a:pt x="256" y="137"/>
                          <a:pt x="256" y="137"/>
                          <a:pt x="256" y="137"/>
                        </a:cubicBezTo>
                        <a:cubicBezTo>
                          <a:pt x="256" y="137"/>
                          <a:pt x="256" y="137"/>
                          <a:pt x="256" y="137"/>
                        </a:cubicBezTo>
                        <a:cubicBezTo>
                          <a:pt x="255" y="138"/>
                          <a:pt x="255" y="138"/>
                          <a:pt x="255" y="138"/>
                        </a:cubicBezTo>
                        <a:cubicBezTo>
                          <a:pt x="255" y="138"/>
                          <a:pt x="255" y="138"/>
                          <a:pt x="255" y="138"/>
                        </a:cubicBezTo>
                        <a:cubicBezTo>
                          <a:pt x="255" y="138"/>
                          <a:pt x="255" y="138"/>
                          <a:pt x="255" y="138"/>
                        </a:cubicBezTo>
                        <a:cubicBezTo>
                          <a:pt x="255" y="138"/>
                          <a:pt x="255" y="138"/>
                          <a:pt x="255" y="138"/>
                        </a:cubicBezTo>
                        <a:cubicBezTo>
                          <a:pt x="255" y="139"/>
                          <a:pt x="255" y="139"/>
                          <a:pt x="255" y="139"/>
                        </a:cubicBezTo>
                        <a:cubicBezTo>
                          <a:pt x="253" y="141"/>
                          <a:pt x="253" y="141"/>
                          <a:pt x="253" y="141"/>
                        </a:cubicBezTo>
                        <a:cubicBezTo>
                          <a:pt x="253" y="141"/>
                          <a:pt x="253" y="141"/>
                          <a:pt x="253" y="141"/>
                        </a:cubicBezTo>
                        <a:cubicBezTo>
                          <a:pt x="253" y="141"/>
                          <a:pt x="253" y="141"/>
                          <a:pt x="253" y="141"/>
                        </a:cubicBezTo>
                        <a:cubicBezTo>
                          <a:pt x="253" y="142"/>
                          <a:pt x="253" y="142"/>
                          <a:pt x="253" y="142"/>
                        </a:cubicBezTo>
                        <a:cubicBezTo>
                          <a:pt x="253" y="143"/>
                          <a:pt x="253" y="143"/>
                          <a:pt x="253" y="143"/>
                        </a:cubicBezTo>
                        <a:cubicBezTo>
                          <a:pt x="252" y="143"/>
                          <a:pt x="252" y="143"/>
                          <a:pt x="252" y="143"/>
                        </a:cubicBezTo>
                        <a:cubicBezTo>
                          <a:pt x="252" y="144"/>
                          <a:pt x="252" y="144"/>
                          <a:pt x="252" y="144"/>
                        </a:cubicBezTo>
                        <a:cubicBezTo>
                          <a:pt x="251" y="144"/>
                          <a:pt x="251" y="144"/>
                          <a:pt x="251" y="144"/>
                        </a:cubicBezTo>
                        <a:cubicBezTo>
                          <a:pt x="251" y="144"/>
                          <a:pt x="251" y="144"/>
                          <a:pt x="251" y="144"/>
                        </a:cubicBezTo>
                        <a:cubicBezTo>
                          <a:pt x="251" y="145"/>
                          <a:pt x="251" y="145"/>
                          <a:pt x="251" y="145"/>
                        </a:cubicBezTo>
                        <a:cubicBezTo>
                          <a:pt x="250" y="145"/>
                          <a:pt x="250" y="145"/>
                          <a:pt x="250" y="145"/>
                        </a:cubicBezTo>
                        <a:cubicBezTo>
                          <a:pt x="250" y="145"/>
                          <a:pt x="250" y="145"/>
                          <a:pt x="250" y="145"/>
                        </a:cubicBezTo>
                        <a:cubicBezTo>
                          <a:pt x="249" y="145"/>
                          <a:pt x="249" y="145"/>
                          <a:pt x="249" y="145"/>
                        </a:cubicBezTo>
                        <a:cubicBezTo>
                          <a:pt x="249" y="145"/>
                          <a:pt x="249" y="145"/>
                          <a:pt x="249" y="145"/>
                        </a:cubicBezTo>
                        <a:cubicBezTo>
                          <a:pt x="249" y="145"/>
                          <a:pt x="249" y="145"/>
                          <a:pt x="249" y="145"/>
                        </a:cubicBezTo>
                        <a:cubicBezTo>
                          <a:pt x="248" y="145"/>
                          <a:pt x="248" y="145"/>
                          <a:pt x="248" y="145"/>
                        </a:cubicBezTo>
                        <a:cubicBezTo>
                          <a:pt x="248" y="145"/>
                          <a:pt x="248" y="145"/>
                          <a:pt x="248" y="145"/>
                        </a:cubicBezTo>
                        <a:cubicBezTo>
                          <a:pt x="247" y="145"/>
                          <a:pt x="247" y="145"/>
                          <a:pt x="247" y="145"/>
                        </a:cubicBezTo>
                        <a:cubicBezTo>
                          <a:pt x="247" y="145"/>
                          <a:pt x="247" y="145"/>
                          <a:pt x="247" y="145"/>
                        </a:cubicBezTo>
                        <a:cubicBezTo>
                          <a:pt x="247" y="145"/>
                          <a:pt x="247" y="145"/>
                          <a:pt x="247" y="145"/>
                        </a:cubicBezTo>
                        <a:cubicBezTo>
                          <a:pt x="246" y="145"/>
                          <a:pt x="246" y="145"/>
                          <a:pt x="246" y="145"/>
                        </a:cubicBezTo>
                        <a:cubicBezTo>
                          <a:pt x="246" y="145"/>
                          <a:pt x="246" y="145"/>
                          <a:pt x="246" y="145"/>
                        </a:cubicBezTo>
                        <a:cubicBezTo>
                          <a:pt x="246" y="145"/>
                          <a:pt x="246" y="145"/>
                          <a:pt x="246" y="145"/>
                        </a:cubicBezTo>
                        <a:cubicBezTo>
                          <a:pt x="245" y="146"/>
                          <a:pt x="245" y="146"/>
                          <a:pt x="245" y="146"/>
                        </a:cubicBezTo>
                        <a:cubicBezTo>
                          <a:pt x="245" y="146"/>
                          <a:pt x="245" y="146"/>
                          <a:pt x="245" y="146"/>
                        </a:cubicBezTo>
                        <a:cubicBezTo>
                          <a:pt x="245" y="146"/>
                          <a:pt x="245" y="146"/>
                          <a:pt x="245" y="146"/>
                        </a:cubicBezTo>
                        <a:cubicBezTo>
                          <a:pt x="246" y="147"/>
                          <a:pt x="246" y="147"/>
                          <a:pt x="246" y="147"/>
                        </a:cubicBezTo>
                        <a:cubicBezTo>
                          <a:pt x="246" y="148"/>
                          <a:pt x="246" y="148"/>
                          <a:pt x="246" y="148"/>
                        </a:cubicBezTo>
                        <a:cubicBezTo>
                          <a:pt x="246" y="148"/>
                          <a:pt x="246" y="148"/>
                          <a:pt x="246" y="148"/>
                        </a:cubicBezTo>
                        <a:cubicBezTo>
                          <a:pt x="245" y="148"/>
                          <a:pt x="245" y="148"/>
                          <a:pt x="245" y="148"/>
                        </a:cubicBezTo>
                        <a:cubicBezTo>
                          <a:pt x="246" y="149"/>
                          <a:pt x="246" y="149"/>
                          <a:pt x="246" y="149"/>
                        </a:cubicBezTo>
                        <a:cubicBezTo>
                          <a:pt x="246" y="149"/>
                          <a:pt x="246" y="149"/>
                          <a:pt x="246" y="149"/>
                        </a:cubicBezTo>
                        <a:cubicBezTo>
                          <a:pt x="247" y="149"/>
                          <a:pt x="247" y="149"/>
                          <a:pt x="247" y="149"/>
                        </a:cubicBezTo>
                        <a:cubicBezTo>
                          <a:pt x="247" y="149"/>
                          <a:pt x="247" y="149"/>
                          <a:pt x="247" y="149"/>
                        </a:cubicBezTo>
                        <a:cubicBezTo>
                          <a:pt x="247" y="149"/>
                          <a:pt x="247" y="149"/>
                          <a:pt x="247" y="149"/>
                        </a:cubicBezTo>
                        <a:cubicBezTo>
                          <a:pt x="247" y="150"/>
                          <a:pt x="247" y="150"/>
                          <a:pt x="247" y="150"/>
                        </a:cubicBezTo>
                        <a:cubicBezTo>
                          <a:pt x="247" y="150"/>
                          <a:pt x="247" y="150"/>
                          <a:pt x="247" y="150"/>
                        </a:cubicBezTo>
                        <a:cubicBezTo>
                          <a:pt x="247" y="151"/>
                          <a:pt x="247" y="151"/>
                          <a:pt x="247" y="151"/>
                        </a:cubicBezTo>
                        <a:cubicBezTo>
                          <a:pt x="248" y="151"/>
                          <a:pt x="248" y="151"/>
                          <a:pt x="248" y="151"/>
                        </a:cubicBezTo>
                        <a:cubicBezTo>
                          <a:pt x="248" y="151"/>
                          <a:pt x="248" y="151"/>
                          <a:pt x="248" y="151"/>
                        </a:cubicBezTo>
                        <a:cubicBezTo>
                          <a:pt x="249" y="150"/>
                          <a:pt x="249" y="150"/>
                          <a:pt x="249" y="150"/>
                        </a:cubicBezTo>
                        <a:cubicBezTo>
                          <a:pt x="249" y="151"/>
                          <a:pt x="249" y="151"/>
                          <a:pt x="249" y="151"/>
                        </a:cubicBezTo>
                        <a:cubicBezTo>
                          <a:pt x="249" y="151"/>
                          <a:pt x="249" y="151"/>
                          <a:pt x="249" y="151"/>
                        </a:cubicBezTo>
                        <a:cubicBezTo>
                          <a:pt x="249" y="151"/>
                          <a:pt x="249" y="151"/>
                          <a:pt x="249" y="151"/>
                        </a:cubicBezTo>
                        <a:cubicBezTo>
                          <a:pt x="249" y="151"/>
                          <a:pt x="249" y="151"/>
                          <a:pt x="249" y="151"/>
                        </a:cubicBezTo>
                        <a:cubicBezTo>
                          <a:pt x="250" y="152"/>
                          <a:pt x="250" y="152"/>
                          <a:pt x="250" y="152"/>
                        </a:cubicBezTo>
                        <a:cubicBezTo>
                          <a:pt x="250" y="152"/>
                          <a:pt x="250" y="152"/>
                          <a:pt x="250" y="152"/>
                        </a:cubicBezTo>
                        <a:cubicBezTo>
                          <a:pt x="250" y="152"/>
                          <a:pt x="250" y="152"/>
                          <a:pt x="250" y="152"/>
                        </a:cubicBezTo>
                        <a:cubicBezTo>
                          <a:pt x="251" y="153"/>
                          <a:pt x="251" y="153"/>
                          <a:pt x="251" y="153"/>
                        </a:cubicBezTo>
                        <a:cubicBezTo>
                          <a:pt x="251" y="153"/>
                          <a:pt x="251" y="153"/>
                          <a:pt x="251" y="153"/>
                        </a:cubicBezTo>
                        <a:cubicBezTo>
                          <a:pt x="252" y="153"/>
                          <a:pt x="252" y="153"/>
                          <a:pt x="252" y="153"/>
                        </a:cubicBezTo>
                        <a:cubicBezTo>
                          <a:pt x="252" y="152"/>
                          <a:pt x="252" y="152"/>
                          <a:pt x="252" y="152"/>
                        </a:cubicBezTo>
                        <a:cubicBezTo>
                          <a:pt x="253" y="151"/>
                          <a:pt x="253" y="151"/>
                          <a:pt x="253" y="151"/>
                        </a:cubicBezTo>
                        <a:cubicBezTo>
                          <a:pt x="253" y="151"/>
                          <a:pt x="253" y="151"/>
                          <a:pt x="253" y="151"/>
                        </a:cubicBezTo>
                        <a:cubicBezTo>
                          <a:pt x="253" y="151"/>
                          <a:pt x="253" y="151"/>
                          <a:pt x="253" y="151"/>
                        </a:cubicBezTo>
                        <a:cubicBezTo>
                          <a:pt x="252" y="150"/>
                          <a:pt x="252" y="150"/>
                          <a:pt x="252" y="150"/>
                        </a:cubicBezTo>
                        <a:cubicBezTo>
                          <a:pt x="252" y="150"/>
                          <a:pt x="252" y="150"/>
                          <a:pt x="252" y="150"/>
                        </a:cubicBezTo>
                        <a:cubicBezTo>
                          <a:pt x="252" y="150"/>
                          <a:pt x="252" y="150"/>
                          <a:pt x="252" y="150"/>
                        </a:cubicBezTo>
                        <a:cubicBezTo>
                          <a:pt x="251" y="150"/>
                          <a:pt x="251" y="150"/>
                          <a:pt x="251" y="150"/>
                        </a:cubicBezTo>
                        <a:cubicBezTo>
                          <a:pt x="251" y="150"/>
                          <a:pt x="251" y="150"/>
                          <a:pt x="251" y="150"/>
                        </a:cubicBezTo>
                        <a:cubicBezTo>
                          <a:pt x="252" y="149"/>
                          <a:pt x="252" y="149"/>
                          <a:pt x="252" y="149"/>
                        </a:cubicBezTo>
                        <a:cubicBezTo>
                          <a:pt x="252" y="149"/>
                          <a:pt x="252" y="149"/>
                          <a:pt x="252" y="149"/>
                        </a:cubicBezTo>
                        <a:cubicBezTo>
                          <a:pt x="252" y="149"/>
                          <a:pt x="252" y="149"/>
                          <a:pt x="252" y="149"/>
                        </a:cubicBezTo>
                        <a:cubicBezTo>
                          <a:pt x="251" y="148"/>
                          <a:pt x="251" y="148"/>
                          <a:pt x="251" y="148"/>
                        </a:cubicBezTo>
                        <a:cubicBezTo>
                          <a:pt x="251" y="147"/>
                          <a:pt x="251" y="147"/>
                          <a:pt x="251" y="147"/>
                        </a:cubicBezTo>
                        <a:cubicBezTo>
                          <a:pt x="252" y="147"/>
                          <a:pt x="252" y="147"/>
                          <a:pt x="252" y="147"/>
                        </a:cubicBezTo>
                        <a:cubicBezTo>
                          <a:pt x="252" y="146"/>
                          <a:pt x="252" y="146"/>
                          <a:pt x="252" y="146"/>
                        </a:cubicBezTo>
                        <a:cubicBezTo>
                          <a:pt x="252" y="146"/>
                          <a:pt x="252" y="146"/>
                          <a:pt x="252" y="146"/>
                        </a:cubicBezTo>
                        <a:cubicBezTo>
                          <a:pt x="252" y="146"/>
                          <a:pt x="252" y="146"/>
                          <a:pt x="252" y="146"/>
                        </a:cubicBezTo>
                        <a:cubicBezTo>
                          <a:pt x="252" y="146"/>
                          <a:pt x="252" y="146"/>
                          <a:pt x="252" y="146"/>
                        </a:cubicBezTo>
                        <a:cubicBezTo>
                          <a:pt x="253" y="145"/>
                          <a:pt x="253" y="145"/>
                          <a:pt x="253" y="145"/>
                        </a:cubicBezTo>
                        <a:cubicBezTo>
                          <a:pt x="253" y="145"/>
                          <a:pt x="253" y="145"/>
                          <a:pt x="253" y="145"/>
                        </a:cubicBezTo>
                        <a:cubicBezTo>
                          <a:pt x="253" y="144"/>
                          <a:pt x="253" y="144"/>
                          <a:pt x="253" y="144"/>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5" y="142"/>
                          <a:pt x="255" y="142"/>
                          <a:pt x="255" y="142"/>
                        </a:cubicBezTo>
                        <a:cubicBezTo>
                          <a:pt x="255" y="142"/>
                          <a:pt x="255" y="142"/>
                          <a:pt x="255" y="142"/>
                        </a:cubicBezTo>
                        <a:cubicBezTo>
                          <a:pt x="255" y="142"/>
                          <a:pt x="255" y="142"/>
                          <a:pt x="255" y="142"/>
                        </a:cubicBezTo>
                        <a:cubicBezTo>
                          <a:pt x="255" y="142"/>
                          <a:pt x="255" y="142"/>
                          <a:pt x="255" y="142"/>
                        </a:cubicBezTo>
                        <a:cubicBezTo>
                          <a:pt x="256" y="141"/>
                          <a:pt x="256" y="141"/>
                          <a:pt x="256" y="141"/>
                        </a:cubicBezTo>
                        <a:cubicBezTo>
                          <a:pt x="256" y="141"/>
                          <a:pt x="256" y="141"/>
                          <a:pt x="256" y="141"/>
                        </a:cubicBezTo>
                        <a:cubicBezTo>
                          <a:pt x="256" y="141"/>
                          <a:pt x="256" y="141"/>
                          <a:pt x="256" y="141"/>
                        </a:cubicBezTo>
                        <a:cubicBezTo>
                          <a:pt x="256" y="141"/>
                          <a:pt x="256" y="141"/>
                          <a:pt x="256" y="141"/>
                        </a:cubicBezTo>
                        <a:cubicBezTo>
                          <a:pt x="256" y="140"/>
                          <a:pt x="256" y="140"/>
                          <a:pt x="256" y="140"/>
                        </a:cubicBezTo>
                        <a:cubicBezTo>
                          <a:pt x="256" y="140"/>
                          <a:pt x="256" y="140"/>
                          <a:pt x="256" y="140"/>
                        </a:cubicBezTo>
                        <a:cubicBezTo>
                          <a:pt x="257" y="139"/>
                          <a:pt x="257" y="139"/>
                          <a:pt x="257" y="139"/>
                        </a:cubicBezTo>
                        <a:cubicBezTo>
                          <a:pt x="257" y="139"/>
                          <a:pt x="257" y="139"/>
                          <a:pt x="257" y="139"/>
                        </a:cubicBezTo>
                        <a:cubicBezTo>
                          <a:pt x="257" y="139"/>
                          <a:pt x="257" y="139"/>
                          <a:pt x="257" y="139"/>
                        </a:cubicBezTo>
                        <a:cubicBezTo>
                          <a:pt x="257" y="139"/>
                          <a:pt x="257" y="139"/>
                          <a:pt x="257" y="139"/>
                        </a:cubicBezTo>
                        <a:cubicBezTo>
                          <a:pt x="258" y="139"/>
                          <a:pt x="258" y="139"/>
                          <a:pt x="258" y="139"/>
                        </a:cubicBezTo>
                        <a:cubicBezTo>
                          <a:pt x="258" y="139"/>
                          <a:pt x="258" y="139"/>
                          <a:pt x="258" y="139"/>
                        </a:cubicBezTo>
                        <a:cubicBezTo>
                          <a:pt x="258" y="139"/>
                          <a:pt x="258" y="139"/>
                          <a:pt x="258" y="139"/>
                        </a:cubicBezTo>
                        <a:cubicBezTo>
                          <a:pt x="258" y="138"/>
                          <a:pt x="258" y="138"/>
                          <a:pt x="258" y="138"/>
                        </a:cubicBezTo>
                        <a:cubicBezTo>
                          <a:pt x="259" y="138"/>
                          <a:pt x="259" y="138"/>
                          <a:pt x="259" y="138"/>
                        </a:cubicBezTo>
                        <a:cubicBezTo>
                          <a:pt x="260" y="138"/>
                          <a:pt x="260" y="138"/>
                          <a:pt x="260" y="138"/>
                        </a:cubicBezTo>
                        <a:cubicBezTo>
                          <a:pt x="260" y="138"/>
                          <a:pt x="260" y="138"/>
                          <a:pt x="260" y="138"/>
                        </a:cubicBezTo>
                        <a:cubicBezTo>
                          <a:pt x="261" y="138"/>
                          <a:pt x="261" y="138"/>
                          <a:pt x="261" y="138"/>
                        </a:cubicBezTo>
                        <a:cubicBezTo>
                          <a:pt x="261" y="138"/>
                          <a:pt x="261" y="138"/>
                          <a:pt x="261" y="138"/>
                        </a:cubicBezTo>
                        <a:cubicBezTo>
                          <a:pt x="262" y="138"/>
                          <a:pt x="262" y="138"/>
                          <a:pt x="262" y="138"/>
                        </a:cubicBezTo>
                        <a:cubicBezTo>
                          <a:pt x="263" y="138"/>
                          <a:pt x="263" y="138"/>
                          <a:pt x="263" y="138"/>
                        </a:cubicBezTo>
                        <a:cubicBezTo>
                          <a:pt x="263" y="137"/>
                          <a:pt x="263" y="137"/>
                          <a:pt x="263" y="137"/>
                        </a:cubicBezTo>
                        <a:cubicBezTo>
                          <a:pt x="262" y="137"/>
                          <a:pt x="262" y="137"/>
                          <a:pt x="262" y="137"/>
                        </a:cubicBezTo>
                        <a:cubicBezTo>
                          <a:pt x="261" y="137"/>
                          <a:pt x="261" y="137"/>
                          <a:pt x="261" y="137"/>
                        </a:cubicBezTo>
                        <a:cubicBezTo>
                          <a:pt x="260" y="137"/>
                          <a:pt x="260" y="137"/>
                          <a:pt x="260" y="137"/>
                        </a:cubicBezTo>
                        <a:cubicBezTo>
                          <a:pt x="260" y="137"/>
                          <a:pt x="260" y="137"/>
                          <a:pt x="260" y="137"/>
                        </a:cubicBezTo>
                        <a:cubicBezTo>
                          <a:pt x="260" y="137"/>
                          <a:pt x="260" y="137"/>
                          <a:pt x="260" y="137"/>
                        </a:cubicBezTo>
                        <a:cubicBezTo>
                          <a:pt x="258" y="137"/>
                          <a:pt x="258" y="137"/>
                          <a:pt x="258" y="137"/>
                        </a:cubicBezTo>
                        <a:cubicBezTo>
                          <a:pt x="258" y="137"/>
                          <a:pt x="258" y="137"/>
                          <a:pt x="258" y="137"/>
                        </a:cubicBezTo>
                        <a:cubicBezTo>
                          <a:pt x="258" y="137"/>
                          <a:pt x="258" y="137"/>
                          <a:pt x="258" y="137"/>
                        </a:cubicBezTo>
                        <a:cubicBezTo>
                          <a:pt x="257" y="137"/>
                          <a:pt x="257" y="137"/>
                          <a:pt x="257" y="137"/>
                        </a:cubicBezTo>
                        <a:moveTo>
                          <a:pt x="37" y="141"/>
                        </a:moveTo>
                        <a:cubicBezTo>
                          <a:pt x="36" y="141"/>
                          <a:pt x="36" y="141"/>
                          <a:pt x="36" y="141"/>
                        </a:cubicBezTo>
                        <a:cubicBezTo>
                          <a:pt x="36" y="141"/>
                          <a:pt x="36" y="141"/>
                          <a:pt x="36" y="141"/>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5" y="140"/>
                          <a:pt x="35" y="140"/>
                          <a:pt x="35" y="140"/>
                        </a:cubicBezTo>
                        <a:cubicBezTo>
                          <a:pt x="35" y="141"/>
                          <a:pt x="35" y="141"/>
                          <a:pt x="35" y="141"/>
                        </a:cubicBezTo>
                        <a:cubicBezTo>
                          <a:pt x="34" y="141"/>
                          <a:pt x="34" y="141"/>
                          <a:pt x="34" y="141"/>
                        </a:cubicBezTo>
                        <a:cubicBezTo>
                          <a:pt x="33" y="142"/>
                          <a:pt x="33" y="142"/>
                          <a:pt x="33" y="142"/>
                        </a:cubicBezTo>
                        <a:cubicBezTo>
                          <a:pt x="33" y="142"/>
                          <a:pt x="33" y="142"/>
                          <a:pt x="33" y="142"/>
                        </a:cubicBezTo>
                        <a:cubicBezTo>
                          <a:pt x="33" y="143"/>
                          <a:pt x="33" y="143"/>
                          <a:pt x="33" y="143"/>
                        </a:cubicBezTo>
                        <a:cubicBezTo>
                          <a:pt x="33" y="143"/>
                          <a:pt x="33" y="143"/>
                          <a:pt x="33" y="143"/>
                        </a:cubicBezTo>
                        <a:cubicBezTo>
                          <a:pt x="33" y="144"/>
                          <a:pt x="33" y="144"/>
                          <a:pt x="33" y="144"/>
                        </a:cubicBezTo>
                        <a:cubicBezTo>
                          <a:pt x="34" y="144"/>
                          <a:pt x="34" y="144"/>
                          <a:pt x="34" y="144"/>
                        </a:cubicBezTo>
                        <a:cubicBezTo>
                          <a:pt x="34" y="143"/>
                          <a:pt x="34" y="143"/>
                          <a:pt x="34" y="143"/>
                        </a:cubicBezTo>
                        <a:cubicBezTo>
                          <a:pt x="35" y="143"/>
                          <a:pt x="35" y="143"/>
                          <a:pt x="35" y="143"/>
                        </a:cubicBezTo>
                        <a:cubicBezTo>
                          <a:pt x="35" y="143"/>
                          <a:pt x="35" y="143"/>
                          <a:pt x="35" y="143"/>
                        </a:cubicBezTo>
                        <a:cubicBezTo>
                          <a:pt x="35" y="144"/>
                          <a:pt x="35" y="144"/>
                          <a:pt x="35" y="144"/>
                        </a:cubicBezTo>
                        <a:cubicBezTo>
                          <a:pt x="36" y="144"/>
                          <a:pt x="36" y="144"/>
                          <a:pt x="36" y="144"/>
                        </a:cubicBezTo>
                        <a:cubicBezTo>
                          <a:pt x="36" y="144"/>
                          <a:pt x="36" y="144"/>
                          <a:pt x="36" y="144"/>
                        </a:cubicBezTo>
                        <a:cubicBezTo>
                          <a:pt x="36" y="144"/>
                          <a:pt x="36" y="144"/>
                          <a:pt x="36" y="144"/>
                        </a:cubicBezTo>
                        <a:cubicBezTo>
                          <a:pt x="35" y="144"/>
                          <a:pt x="35" y="144"/>
                          <a:pt x="35" y="144"/>
                        </a:cubicBezTo>
                        <a:cubicBezTo>
                          <a:pt x="34" y="146"/>
                          <a:pt x="34" y="146"/>
                          <a:pt x="34" y="146"/>
                        </a:cubicBezTo>
                        <a:cubicBezTo>
                          <a:pt x="34" y="146"/>
                          <a:pt x="34" y="146"/>
                          <a:pt x="34" y="146"/>
                        </a:cubicBezTo>
                        <a:cubicBezTo>
                          <a:pt x="34" y="146"/>
                          <a:pt x="34" y="146"/>
                          <a:pt x="34" y="146"/>
                        </a:cubicBezTo>
                        <a:cubicBezTo>
                          <a:pt x="34" y="147"/>
                          <a:pt x="34" y="147"/>
                          <a:pt x="34" y="147"/>
                        </a:cubicBezTo>
                        <a:cubicBezTo>
                          <a:pt x="34" y="148"/>
                          <a:pt x="34" y="148"/>
                          <a:pt x="34" y="148"/>
                        </a:cubicBezTo>
                        <a:cubicBezTo>
                          <a:pt x="33" y="149"/>
                          <a:pt x="33" y="149"/>
                          <a:pt x="33" y="149"/>
                        </a:cubicBezTo>
                        <a:cubicBezTo>
                          <a:pt x="33" y="149"/>
                          <a:pt x="33" y="149"/>
                          <a:pt x="33" y="149"/>
                        </a:cubicBezTo>
                        <a:cubicBezTo>
                          <a:pt x="33" y="149"/>
                          <a:pt x="33" y="149"/>
                          <a:pt x="33" y="149"/>
                        </a:cubicBezTo>
                        <a:cubicBezTo>
                          <a:pt x="33" y="150"/>
                          <a:pt x="33" y="150"/>
                          <a:pt x="33" y="150"/>
                        </a:cubicBezTo>
                        <a:cubicBezTo>
                          <a:pt x="33" y="150"/>
                          <a:pt x="33" y="150"/>
                          <a:pt x="33" y="150"/>
                        </a:cubicBezTo>
                        <a:cubicBezTo>
                          <a:pt x="33" y="150"/>
                          <a:pt x="33" y="150"/>
                          <a:pt x="33"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5" y="150"/>
                          <a:pt x="35" y="150"/>
                        </a:cubicBezTo>
                        <a:cubicBezTo>
                          <a:pt x="35" y="150"/>
                          <a:pt x="35" y="150"/>
                          <a:pt x="35" y="150"/>
                        </a:cubicBezTo>
                        <a:cubicBezTo>
                          <a:pt x="35" y="149"/>
                          <a:pt x="35" y="149"/>
                          <a:pt x="35" y="149"/>
                        </a:cubicBezTo>
                        <a:cubicBezTo>
                          <a:pt x="35" y="149"/>
                          <a:pt x="35" y="149"/>
                          <a:pt x="35" y="149"/>
                        </a:cubicBezTo>
                        <a:cubicBezTo>
                          <a:pt x="36" y="149"/>
                          <a:pt x="36" y="149"/>
                          <a:pt x="36" y="149"/>
                        </a:cubicBezTo>
                        <a:cubicBezTo>
                          <a:pt x="35" y="150"/>
                          <a:pt x="35" y="150"/>
                          <a:pt x="35" y="150"/>
                        </a:cubicBezTo>
                        <a:cubicBezTo>
                          <a:pt x="34" y="152"/>
                          <a:pt x="34" y="152"/>
                          <a:pt x="34" y="152"/>
                        </a:cubicBezTo>
                        <a:cubicBezTo>
                          <a:pt x="34" y="152"/>
                          <a:pt x="34" y="152"/>
                          <a:pt x="34" y="152"/>
                        </a:cubicBezTo>
                        <a:cubicBezTo>
                          <a:pt x="34" y="152"/>
                          <a:pt x="34" y="152"/>
                          <a:pt x="34" y="152"/>
                        </a:cubicBezTo>
                        <a:cubicBezTo>
                          <a:pt x="34" y="153"/>
                          <a:pt x="34" y="153"/>
                          <a:pt x="34" y="153"/>
                        </a:cubicBezTo>
                        <a:cubicBezTo>
                          <a:pt x="34" y="155"/>
                          <a:pt x="34" y="155"/>
                          <a:pt x="34" y="155"/>
                        </a:cubicBezTo>
                        <a:cubicBezTo>
                          <a:pt x="35" y="153"/>
                          <a:pt x="35" y="153"/>
                          <a:pt x="35" y="153"/>
                        </a:cubicBezTo>
                        <a:cubicBezTo>
                          <a:pt x="35" y="152"/>
                          <a:pt x="35" y="152"/>
                          <a:pt x="35" y="152"/>
                        </a:cubicBezTo>
                        <a:cubicBezTo>
                          <a:pt x="37" y="151"/>
                          <a:pt x="37" y="151"/>
                          <a:pt x="37" y="151"/>
                        </a:cubicBezTo>
                        <a:cubicBezTo>
                          <a:pt x="38" y="150"/>
                          <a:pt x="38" y="150"/>
                          <a:pt x="38" y="150"/>
                        </a:cubicBezTo>
                        <a:cubicBezTo>
                          <a:pt x="38" y="150"/>
                          <a:pt x="38" y="150"/>
                          <a:pt x="38" y="150"/>
                        </a:cubicBezTo>
                        <a:cubicBezTo>
                          <a:pt x="38" y="150"/>
                          <a:pt x="38" y="150"/>
                          <a:pt x="38" y="150"/>
                        </a:cubicBezTo>
                        <a:cubicBezTo>
                          <a:pt x="38" y="149"/>
                          <a:pt x="38" y="149"/>
                          <a:pt x="38" y="149"/>
                        </a:cubicBezTo>
                        <a:cubicBezTo>
                          <a:pt x="39" y="146"/>
                          <a:pt x="39" y="146"/>
                          <a:pt x="39" y="146"/>
                        </a:cubicBezTo>
                        <a:cubicBezTo>
                          <a:pt x="39" y="145"/>
                          <a:pt x="39" y="145"/>
                          <a:pt x="39" y="145"/>
                        </a:cubicBezTo>
                        <a:cubicBezTo>
                          <a:pt x="40" y="143"/>
                          <a:pt x="40" y="143"/>
                          <a:pt x="40" y="143"/>
                        </a:cubicBezTo>
                        <a:cubicBezTo>
                          <a:pt x="39" y="144"/>
                          <a:pt x="39" y="144"/>
                          <a:pt x="39" y="144"/>
                        </a:cubicBezTo>
                        <a:cubicBezTo>
                          <a:pt x="38" y="145"/>
                          <a:pt x="38" y="145"/>
                          <a:pt x="38" y="145"/>
                        </a:cubicBezTo>
                        <a:cubicBezTo>
                          <a:pt x="38" y="145"/>
                          <a:pt x="38" y="145"/>
                          <a:pt x="38" y="145"/>
                        </a:cubicBezTo>
                        <a:cubicBezTo>
                          <a:pt x="38" y="145"/>
                          <a:pt x="38" y="145"/>
                          <a:pt x="38" y="145"/>
                        </a:cubicBezTo>
                        <a:cubicBezTo>
                          <a:pt x="37" y="147"/>
                          <a:pt x="37" y="147"/>
                          <a:pt x="37" y="147"/>
                        </a:cubicBezTo>
                        <a:cubicBezTo>
                          <a:pt x="37" y="148"/>
                          <a:pt x="37" y="148"/>
                          <a:pt x="37" y="148"/>
                        </a:cubicBezTo>
                        <a:cubicBezTo>
                          <a:pt x="36" y="148"/>
                          <a:pt x="36" y="148"/>
                          <a:pt x="36" y="148"/>
                        </a:cubicBezTo>
                        <a:cubicBezTo>
                          <a:pt x="36" y="148"/>
                          <a:pt x="36" y="148"/>
                          <a:pt x="36" y="148"/>
                        </a:cubicBezTo>
                        <a:cubicBezTo>
                          <a:pt x="36" y="147"/>
                          <a:pt x="36" y="147"/>
                          <a:pt x="36" y="147"/>
                        </a:cubicBezTo>
                        <a:cubicBezTo>
                          <a:pt x="37" y="145"/>
                          <a:pt x="37" y="145"/>
                          <a:pt x="37" y="145"/>
                        </a:cubicBezTo>
                        <a:cubicBezTo>
                          <a:pt x="37" y="145"/>
                          <a:pt x="37" y="145"/>
                          <a:pt x="37" y="145"/>
                        </a:cubicBezTo>
                        <a:cubicBezTo>
                          <a:pt x="37" y="145"/>
                          <a:pt x="37" y="145"/>
                          <a:pt x="37" y="145"/>
                        </a:cubicBezTo>
                        <a:cubicBezTo>
                          <a:pt x="37" y="143"/>
                          <a:pt x="37" y="143"/>
                          <a:pt x="37" y="143"/>
                        </a:cubicBezTo>
                        <a:cubicBezTo>
                          <a:pt x="37" y="143"/>
                          <a:pt x="37" y="143"/>
                          <a:pt x="37" y="143"/>
                        </a:cubicBezTo>
                        <a:cubicBezTo>
                          <a:pt x="38" y="143"/>
                          <a:pt x="38" y="143"/>
                          <a:pt x="38" y="143"/>
                        </a:cubicBezTo>
                        <a:cubicBezTo>
                          <a:pt x="38" y="143"/>
                          <a:pt x="38" y="143"/>
                          <a:pt x="38" y="143"/>
                        </a:cubicBezTo>
                        <a:cubicBezTo>
                          <a:pt x="38" y="142"/>
                          <a:pt x="38" y="142"/>
                          <a:pt x="38" y="142"/>
                        </a:cubicBezTo>
                        <a:cubicBezTo>
                          <a:pt x="38" y="142"/>
                          <a:pt x="38" y="142"/>
                          <a:pt x="38" y="142"/>
                        </a:cubicBezTo>
                        <a:cubicBezTo>
                          <a:pt x="38" y="142"/>
                          <a:pt x="38" y="142"/>
                          <a:pt x="38" y="142"/>
                        </a:cubicBezTo>
                        <a:cubicBezTo>
                          <a:pt x="38" y="142"/>
                          <a:pt x="38" y="142"/>
                          <a:pt x="38" y="142"/>
                        </a:cubicBezTo>
                        <a:cubicBezTo>
                          <a:pt x="38" y="141"/>
                          <a:pt x="38" y="141"/>
                          <a:pt x="38" y="141"/>
                        </a:cubicBezTo>
                        <a:cubicBezTo>
                          <a:pt x="39" y="139"/>
                          <a:pt x="39" y="139"/>
                          <a:pt x="39" y="139"/>
                        </a:cubicBezTo>
                        <a:cubicBezTo>
                          <a:pt x="37" y="140"/>
                          <a:pt x="37" y="140"/>
                          <a:pt x="37" y="140"/>
                        </a:cubicBezTo>
                        <a:cubicBezTo>
                          <a:pt x="37" y="141"/>
                          <a:pt x="37" y="141"/>
                          <a:pt x="37" y="141"/>
                        </a:cubicBezTo>
                        <a:moveTo>
                          <a:pt x="266" y="142"/>
                        </a:moveTo>
                        <a:cubicBezTo>
                          <a:pt x="266" y="142"/>
                          <a:pt x="266" y="142"/>
                          <a:pt x="266" y="142"/>
                        </a:cubicBezTo>
                        <a:cubicBezTo>
                          <a:pt x="265" y="142"/>
                          <a:pt x="265" y="142"/>
                          <a:pt x="265" y="142"/>
                        </a:cubicBezTo>
                        <a:cubicBezTo>
                          <a:pt x="265" y="142"/>
                          <a:pt x="265" y="142"/>
                          <a:pt x="265" y="142"/>
                        </a:cubicBezTo>
                        <a:cubicBezTo>
                          <a:pt x="265" y="142"/>
                          <a:pt x="265" y="142"/>
                          <a:pt x="265" y="142"/>
                        </a:cubicBezTo>
                        <a:cubicBezTo>
                          <a:pt x="264" y="143"/>
                          <a:pt x="264" y="143"/>
                          <a:pt x="264" y="143"/>
                        </a:cubicBezTo>
                        <a:cubicBezTo>
                          <a:pt x="263" y="144"/>
                          <a:pt x="263" y="144"/>
                          <a:pt x="263" y="144"/>
                        </a:cubicBezTo>
                        <a:cubicBezTo>
                          <a:pt x="263" y="144"/>
                          <a:pt x="263" y="144"/>
                          <a:pt x="263" y="144"/>
                        </a:cubicBezTo>
                        <a:cubicBezTo>
                          <a:pt x="262" y="144"/>
                          <a:pt x="262" y="144"/>
                          <a:pt x="262" y="144"/>
                        </a:cubicBezTo>
                        <a:cubicBezTo>
                          <a:pt x="262" y="144"/>
                          <a:pt x="262" y="144"/>
                          <a:pt x="262" y="144"/>
                        </a:cubicBezTo>
                        <a:cubicBezTo>
                          <a:pt x="263" y="145"/>
                          <a:pt x="263" y="145"/>
                          <a:pt x="263" y="145"/>
                        </a:cubicBezTo>
                        <a:cubicBezTo>
                          <a:pt x="263" y="145"/>
                          <a:pt x="263" y="145"/>
                          <a:pt x="263" y="145"/>
                        </a:cubicBezTo>
                        <a:cubicBezTo>
                          <a:pt x="263" y="145"/>
                          <a:pt x="263" y="145"/>
                          <a:pt x="263" y="145"/>
                        </a:cubicBezTo>
                        <a:cubicBezTo>
                          <a:pt x="263" y="146"/>
                          <a:pt x="263" y="146"/>
                          <a:pt x="263" y="146"/>
                        </a:cubicBezTo>
                        <a:cubicBezTo>
                          <a:pt x="262" y="146"/>
                          <a:pt x="262" y="146"/>
                          <a:pt x="262" y="146"/>
                        </a:cubicBezTo>
                        <a:cubicBezTo>
                          <a:pt x="262" y="145"/>
                          <a:pt x="262" y="145"/>
                          <a:pt x="262" y="145"/>
                        </a:cubicBezTo>
                        <a:cubicBezTo>
                          <a:pt x="262" y="145"/>
                          <a:pt x="262" y="145"/>
                          <a:pt x="262" y="145"/>
                        </a:cubicBezTo>
                        <a:cubicBezTo>
                          <a:pt x="261" y="145"/>
                          <a:pt x="261" y="145"/>
                          <a:pt x="261" y="145"/>
                        </a:cubicBezTo>
                        <a:cubicBezTo>
                          <a:pt x="261" y="146"/>
                          <a:pt x="261" y="146"/>
                          <a:pt x="261" y="146"/>
                        </a:cubicBezTo>
                        <a:cubicBezTo>
                          <a:pt x="261" y="146"/>
                          <a:pt x="261" y="146"/>
                          <a:pt x="261" y="146"/>
                        </a:cubicBezTo>
                        <a:cubicBezTo>
                          <a:pt x="261" y="146"/>
                          <a:pt x="261" y="146"/>
                          <a:pt x="261" y="146"/>
                        </a:cubicBezTo>
                        <a:cubicBezTo>
                          <a:pt x="261" y="146"/>
                          <a:pt x="261" y="146"/>
                          <a:pt x="261" y="146"/>
                        </a:cubicBezTo>
                        <a:cubicBezTo>
                          <a:pt x="260" y="146"/>
                          <a:pt x="260" y="146"/>
                          <a:pt x="260" y="146"/>
                        </a:cubicBezTo>
                        <a:cubicBezTo>
                          <a:pt x="259" y="145"/>
                          <a:pt x="259" y="145"/>
                          <a:pt x="259" y="145"/>
                        </a:cubicBezTo>
                        <a:cubicBezTo>
                          <a:pt x="258" y="145"/>
                          <a:pt x="258" y="145"/>
                          <a:pt x="258" y="145"/>
                        </a:cubicBezTo>
                        <a:cubicBezTo>
                          <a:pt x="258" y="145"/>
                          <a:pt x="258" y="145"/>
                          <a:pt x="258" y="145"/>
                        </a:cubicBezTo>
                        <a:cubicBezTo>
                          <a:pt x="258" y="145"/>
                          <a:pt x="258" y="145"/>
                          <a:pt x="258"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6" y="145"/>
                          <a:pt x="256" y="145"/>
                          <a:pt x="256" y="145"/>
                        </a:cubicBezTo>
                        <a:cubicBezTo>
                          <a:pt x="256" y="144"/>
                          <a:pt x="256" y="144"/>
                          <a:pt x="256" y="144"/>
                        </a:cubicBezTo>
                        <a:cubicBezTo>
                          <a:pt x="256" y="144"/>
                          <a:pt x="256" y="144"/>
                          <a:pt x="256" y="144"/>
                        </a:cubicBezTo>
                        <a:cubicBezTo>
                          <a:pt x="256" y="144"/>
                          <a:pt x="256" y="144"/>
                          <a:pt x="256" y="144"/>
                        </a:cubicBezTo>
                        <a:cubicBezTo>
                          <a:pt x="255" y="144"/>
                          <a:pt x="255" y="144"/>
                          <a:pt x="255" y="144"/>
                        </a:cubicBezTo>
                        <a:cubicBezTo>
                          <a:pt x="255" y="144"/>
                          <a:pt x="255" y="144"/>
                          <a:pt x="255" y="144"/>
                        </a:cubicBezTo>
                        <a:cubicBezTo>
                          <a:pt x="255" y="145"/>
                          <a:pt x="255" y="145"/>
                          <a:pt x="255" y="145"/>
                        </a:cubicBezTo>
                        <a:cubicBezTo>
                          <a:pt x="255" y="145"/>
                          <a:pt x="255" y="145"/>
                          <a:pt x="255" y="146"/>
                        </a:cubicBezTo>
                        <a:cubicBezTo>
                          <a:pt x="256" y="146"/>
                          <a:pt x="256" y="146"/>
                          <a:pt x="256" y="146"/>
                        </a:cubicBezTo>
                        <a:cubicBezTo>
                          <a:pt x="256" y="147"/>
                          <a:pt x="256" y="147"/>
                          <a:pt x="256" y="147"/>
                        </a:cubicBezTo>
                        <a:cubicBezTo>
                          <a:pt x="256" y="147"/>
                          <a:pt x="256" y="147"/>
                          <a:pt x="256" y="147"/>
                        </a:cubicBezTo>
                        <a:cubicBezTo>
                          <a:pt x="256" y="147"/>
                          <a:pt x="256" y="147"/>
                          <a:pt x="256" y="147"/>
                        </a:cubicBezTo>
                        <a:cubicBezTo>
                          <a:pt x="257" y="148"/>
                          <a:pt x="257" y="148"/>
                          <a:pt x="257" y="148"/>
                        </a:cubicBezTo>
                        <a:cubicBezTo>
                          <a:pt x="257" y="148"/>
                          <a:pt x="257" y="148"/>
                          <a:pt x="257" y="148"/>
                        </a:cubicBezTo>
                        <a:cubicBezTo>
                          <a:pt x="257" y="148"/>
                          <a:pt x="257" y="148"/>
                          <a:pt x="257" y="148"/>
                        </a:cubicBezTo>
                        <a:cubicBezTo>
                          <a:pt x="258" y="148"/>
                          <a:pt x="258" y="148"/>
                          <a:pt x="258" y="148"/>
                        </a:cubicBezTo>
                        <a:cubicBezTo>
                          <a:pt x="258" y="148"/>
                          <a:pt x="258" y="148"/>
                          <a:pt x="258" y="148"/>
                        </a:cubicBezTo>
                        <a:cubicBezTo>
                          <a:pt x="258" y="147"/>
                          <a:pt x="258" y="147"/>
                          <a:pt x="258" y="147"/>
                        </a:cubicBezTo>
                        <a:cubicBezTo>
                          <a:pt x="259" y="147"/>
                          <a:pt x="259" y="147"/>
                          <a:pt x="259" y="147"/>
                        </a:cubicBezTo>
                        <a:cubicBezTo>
                          <a:pt x="259" y="147"/>
                          <a:pt x="259" y="147"/>
                          <a:pt x="259" y="147"/>
                        </a:cubicBezTo>
                        <a:cubicBezTo>
                          <a:pt x="259" y="148"/>
                          <a:pt x="259" y="148"/>
                          <a:pt x="259" y="148"/>
                        </a:cubicBezTo>
                        <a:cubicBezTo>
                          <a:pt x="260" y="148"/>
                          <a:pt x="260" y="148"/>
                          <a:pt x="260" y="148"/>
                        </a:cubicBezTo>
                        <a:cubicBezTo>
                          <a:pt x="260" y="148"/>
                          <a:pt x="260" y="148"/>
                          <a:pt x="260" y="148"/>
                        </a:cubicBezTo>
                        <a:cubicBezTo>
                          <a:pt x="260" y="148"/>
                          <a:pt x="260" y="148"/>
                          <a:pt x="260" y="148"/>
                        </a:cubicBezTo>
                        <a:cubicBezTo>
                          <a:pt x="260" y="149"/>
                          <a:pt x="260" y="149"/>
                          <a:pt x="260" y="149"/>
                        </a:cubicBezTo>
                        <a:cubicBezTo>
                          <a:pt x="261" y="150"/>
                          <a:pt x="261" y="150"/>
                          <a:pt x="261" y="150"/>
                        </a:cubicBezTo>
                        <a:cubicBezTo>
                          <a:pt x="261" y="151"/>
                          <a:pt x="261" y="151"/>
                          <a:pt x="261" y="151"/>
                        </a:cubicBezTo>
                        <a:cubicBezTo>
                          <a:pt x="261" y="150"/>
                          <a:pt x="261" y="150"/>
                          <a:pt x="261" y="150"/>
                        </a:cubicBezTo>
                        <a:cubicBezTo>
                          <a:pt x="262" y="149"/>
                          <a:pt x="262" y="149"/>
                          <a:pt x="262" y="149"/>
                        </a:cubicBezTo>
                        <a:cubicBezTo>
                          <a:pt x="262" y="149"/>
                          <a:pt x="262" y="149"/>
                          <a:pt x="262" y="149"/>
                        </a:cubicBezTo>
                        <a:cubicBezTo>
                          <a:pt x="262" y="149"/>
                          <a:pt x="262" y="149"/>
                          <a:pt x="262" y="149"/>
                        </a:cubicBezTo>
                        <a:cubicBezTo>
                          <a:pt x="262" y="149"/>
                          <a:pt x="262" y="149"/>
                          <a:pt x="262" y="149"/>
                        </a:cubicBezTo>
                        <a:cubicBezTo>
                          <a:pt x="262" y="148"/>
                          <a:pt x="262" y="148"/>
                          <a:pt x="262" y="148"/>
                        </a:cubicBezTo>
                        <a:cubicBezTo>
                          <a:pt x="262" y="148"/>
                          <a:pt x="262" y="148"/>
                          <a:pt x="262" y="148"/>
                        </a:cubicBezTo>
                        <a:cubicBezTo>
                          <a:pt x="262" y="148"/>
                          <a:pt x="262" y="148"/>
                          <a:pt x="262" y="148"/>
                        </a:cubicBezTo>
                        <a:cubicBezTo>
                          <a:pt x="262" y="147"/>
                          <a:pt x="262" y="147"/>
                          <a:pt x="262" y="147"/>
                        </a:cubicBezTo>
                        <a:cubicBezTo>
                          <a:pt x="264" y="147"/>
                          <a:pt x="264" y="147"/>
                          <a:pt x="264" y="147"/>
                        </a:cubicBezTo>
                        <a:cubicBezTo>
                          <a:pt x="264" y="147"/>
                          <a:pt x="264" y="147"/>
                          <a:pt x="264" y="147"/>
                        </a:cubicBezTo>
                        <a:cubicBezTo>
                          <a:pt x="264" y="147"/>
                          <a:pt x="264" y="147"/>
                          <a:pt x="264" y="147"/>
                        </a:cubicBezTo>
                        <a:cubicBezTo>
                          <a:pt x="265" y="146"/>
                          <a:pt x="265" y="146"/>
                          <a:pt x="265" y="146"/>
                        </a:cubicBezTo>
                        <a:cubicBezTo>
                          <a:pt x="265" y="146"/>
                          <a:pt x="265" y="146"/>
                          <a:pt x="265" y="146"/>
                        </a:cubicBezTo>
                        <a:cubicBezTo>
                          <a:pt x="265" y="146"/>
                          <a:pt x="265" y="146"/>
                          <a:pt x="265" y="146"/>
                        </a:cubicBezTo>
                        <a:cubicBezTo>
                          <a:pt x="265" y="145"/>
                          <a:pt x="265" y="145"/>
                          <a:pt x="265" y="145"/>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7" y="143"/>
                          <a:pt x="267" y="143"/>
                          <a:pt x="267" y="143"/>
                        </a:cubicBezTo>
                        <a:cubicBezTo>
                          <a:pt x="268" y="144"/>
                          <a:pt x="268" y="144"/>
                          <a:pt x="268" y="144"/>
                        </a:cubicBezTo>
                        <a:cubicBezTo>
                          <a:pt x="269" y="144"/>
                          <a:pt x="269" y="144"/>
                          <a:pt x="269" y="144"/>
                        </a:cubicBezTo>
                        <a:cubicBezTo>
                          <a:pt x="269" y="144"/>
                          <a:pt x="269" y="144"/>
                          <a:pt x="269" y="144"/>
                        </a:cubicBezTo>
                        <a:cubicBezTo>
                          <a:pt x="269" y="145"/>
                          <a:pt x="269" y="145"/>
                          <a:pt x="269" y="145"/>
                        </a:cubicBezTo>
                        <a:cubicBezTo>
                          <a:pt x="269" y="145"/>
                          <a:pt x="269" y="145"/>
                          <a:pt x="269" y="145"/>
                        </a:cubicBezTo>
                        <a:cubicBezTo>
                          <a:pt x="269" y="145"/>
                          <a:pt x="269" y="145"/>
                          <a:pt x="269" y="145"/>
                        </a:cubicBezTo>
                        <a:cubicBezTo>
                          <a:pt x="269" y="145"/>
                          <a:pt x="269" y="145"/>
                          <a:pt x="269" y="145"/>
                        </a:cubicBezTo>
                        <a:cubicBezTo>
                          <a:pt x="268" y="146"/>
                          <a:pt x="268" y="146"/>
                          <a:pt x="268" y="146"/>
                        </a:cubicBezTo>
                        <a:cubicBezTo>
                          <a:pt x="269" y="146"/>
                          <a:pt x="269" y="146"/>
                          <a:pt x="269" y="146"/>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8"/>
                          <a:pt x="269" y="148"/>
                          <a:pt x="269" y="148"/>
                        </a:cubicBezTo>
                        <a:cubicBezTo>
                          <a:pt x="270" y="148"/>
                          <a:pt x="270" y="148"/>
                          <a:pt x="270" y="148"/>
                        </a:cubicBezTo>
                        <a:cubicBezTo>
                          <a:pt x="271" y="148"/>
                          <a:pt x="271" y="148"/>
                          <a:pt x="271" y="148"/>
                        </a:cubicBezTo>
                        <a:cubicBezTo>
                          <a:pt x="271" y="148"/>
                          <a:pt x="271" y="148"/>
                          <a:pt x="271" y="148"/>
                        </a:cubicBezTo>
                        <a:cubicBezTo>
                          <a:pt x="271" y="147"/>
                          <a:pt x="271" y="147"/>
                          <a:pt x="271" y="147"/>
                        </a:cubicBezTo>
                        <a:cubicBezTo>
                          <a:pt x="271" y="147"/>
                          <a:pt x="271" y="147"/>
                          <a:pt x="271" y="147"/>
                        </a:cubicBezTo>
                        <a:cubicBezTo>
                          <a:pt x="271" y="147"/>
                          <a:pt x="271" y="147"/>
                          <a:pt x="271" y="147"/>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5"/>
                          <a:pt x="271" y="145"/>
                          <a:pt x="271" y="145"/>
                        </a:cubicBezTo>
                        <a:cubicBezTo>
                          <a:pt x="271" y="145"/>
                          <a:pt x="271" y="145"/>
                          <a:pt x="271" y="145"/>
                        </a:cubicBezTo>
                        <a:cubicBezTo>
                          <a:pt x="272" y="144"/>
                          <a:pt x="272" y="144"/>
                          <a:pt x="272" y="144"/>
                        </a:cubicBezTo>
                        <a:cubicBezTo>
                          <a:pt x="271" y="144"/>
                          <a:pt x="271" y="144"/>
                          <a:pt x="271" y="144"/>
                        </a:cubicBezTo>
                        <a:cubicBezTo>
                          <a:pt x="271" y="143"/>
                          <a:pt x="271" y="143"/>
                          <a:pt x="271" y="143"/>
                        </a:cubicBezTo>
                        <a:cubicBezTo>
                          <a:pt x="271" y="143"/>
                          <a:pt x="271" y="143"/>
                          <a:pt x="271" y="143"/>
                        </a:cubicBezTo>
                        <a:cubicBezTo>
                          <a:pt x="271" y="143"/>
                          <a:pt x="271" y="143"/>
                          <a:pt x="271" y="143"/>
                        </a:cubicBezTo>
                        <a:cubicBezTo>
                          <a:pt x="270" y="143"/>
                          <a:pt x="270" y="143"/>
                          <a:pt x="270" y="143"/>
                        </a:cubicBezTo>
                        <a:cubicBezTo>
                          <a:pt x="270" y="143"/>
                          <a:pt x="270" y="143"/>
                          <a:pt x="270" y="143"/>
                        </a:cubicBezTo>
                        <a:cubicBezTo>
                          <a:pt x="269" y="143"/>
                          <a:pt x="269" y="143"/>
                          <a:pt x="269" y="143"/>
                        </a:cubicBezTo>
                        <a:cubicBezTo>
                          <a:pt x="269" y="143"/>
                          <a:pt x="269" y="143"/>
                          <a:pt x="269" y="143"/>
                        </a:cubicBezTo>
                        <a:cubicBezTo>
                          <a:pt x="269" y="143"/>
                          <a:pt x="269" y="143"/>
                          <a:pt x="269" y="143"/>
                        </a:cubicBezTo>
                        <a:cubicBezTo>
                          <a:pt x="268" y="142"/>
                          <a:pt x="268" y="142"/>
                          <a:pt x="268" y="142"/>
                        </a:cubicBezTo>
                        <a:cubicBezTo>
                          <a:pt x="268" y="141"/>
                          <a:pt x="268" y="141"/>
                          <a:pt x="268" y="141"/>
                        </a:cubicBezTo>
                        <a:cubicBezTo>
                          <a:pt x="268" y="141"/>
                          <a:pt x="268" y="141"/>
                          <a:pt x="268" y="141"/>
                        </a:cubicBezTo>
                        <a:cubicBezTo>
                          <a:pt x="268" y="141"/>
                          <a:pt x="268" y="141"/>
                          <a:pt x="268" y="141"/>
                        </a:cubicBezTo>
                        <a:cubicBezTo>
                          <a:pt x="267" y="141"/>
                          <a:pt x="267" y="141"/>
                          <a:pt x="267" y="141"/>
                        </a:cubicBezTo>
                        <a:cubicBezTo>
                          <a:pt x="266" y="140"/>
                          <a:pt x="266" y="140"/>
                          <a:pt x="266" y="140"/>
                        </a:cubicBezTo>
                        <a:cubicBezTo>
                          <a:pt x="266" y="141"/>
                          <a:pt x="266" y="141"/>
                          <a:pt x="266" y="141"/>
                        </a:cubicBezTo>
                        <a:cubicBezTo>
                          <a:pt x="266" y="142"/>
                          <a:pt x="266" y="142"/>
                          <a:pt x="266" y="142"/>
                        </a:cubicBezTo>
                        <a:moveTo>
                          <a:pt x="184" y="144"/>
                        </a:moveTo>
                        <a:cubicBezTo>
                          <a:pt x="185" y="143"/>
                          <a:pt x="185" y="143"/>
                          <a:pt x="185" y="143"/>
                        </a:cubicBezTo>
                        <a:cubicBezTo>
                          <a:pt x="182" y="145"/>
                          <a:pt x="182" y="145"/>
                          <a:pt x="182" y="145"/>
                        </a:cubicBezTo>
                        <a:cubicBezTo>
                          <a:pt x="180" y="146"/>
                          <a:pt x="180" y="146"/>
                          <a:pt x="180" y="146"/>
                        </a:cubicBezTo>
                        <a:cubicBezTo>
                          <a:pt x="180" y="146"/>
                          <a:pt x="180" y="146"/>
                          <a:pt x="180" y="146"/>
                        </a:cubicBezTo>
                        <a:cubicBezTo>
                          <a:pt x="180" y="146"/>
                          <a:pt x="180" y="146"/>
                          <a:pt x="180" y="146"/>
                        </a:cubicBezTo>
                        <a:cubicBezTo>
                          <a:pt x="179" y="147"/>
                          <a:pt x="179" y="147"/>
                          <a:pt x="179" y="147"/>
                        </a:cubicBezTo>
                        <a:cubicBezTo>
                          <a:pt x="179" y="148"/>
                          <a:pt x="179" y="148"/>
                          <a:pt x="179" y="148"/>
                        </a:cubicBezTo>
                        <a:cubicBezTo>
                          <a:pt x="179" y="148"/>
                          <a:pt x="179" y="148"/>
                          <a:pt x="179" y="148"/>
                        </a:cubicBezTo>
                        <a:cubicBezTo>
                          <a:pt x="179" y="149"/>
                          <a:pt x="179" y="149"/>
                          <a:pt x="179" y="149"/>
                        </a:cubicBezTo>
                        <a:cubicBezTo>
                          <a:pt x="179" y="149"/>
                          <a:pt x="179" y="149"/>
                          <a:pt x="179" y="149"/>
                        </a:cubicBezTo>
                        <a:cubicBezTo>
                          <a:pt x="180" y="149"/>
                          <a:pt x="180" y="149"/>
                          <a:pt x="180" y="149"/>
                        </a:cubicBezTo>
                        <a:cubicBezTo>
                          <a:pt x="180" y="149"/>
                          <a:pt x="180" y="149"/>
                          <a:pt x="180" y="149"/>
                        </a:cubicBezTo>
                        <a:cubicBezTo>
                          <a:pt x="180" y="149"/>
                          <a:pt x="180" y="149"/>
                          <a:pt x="180" y="149"/>
                        </a:cubicBezTo>
                        <a:cubicBezTo>
                          <a:pt x="180" y="149"/>
                          <a:pt x="180" y="149"/>
                          <a:pt x="180" y="149"/>
                        </a:cubicBezTo>
                        <a:cubicBezTo>
                          <a:pt x="179" y="151"/>
                          <a:pt x="179" y="151"/>
                          <a:pt x="179" y="151"/>
                        </a:cubicBezTo>
                        <a:cubicBezTo>
                          <a:pt x="180" y="150"/>
                          <a:pt x="180" y="150"/>
                          <a:pt x="180" y="150"/>
                        </a:cubicBezTo>
                        <a:cubicBezTo>
                          <a:pt x="180" y="151"/>
                          <a:pt x="180" y="151"/>
                          <a:pt x="180" y="151"/>
                        </a:cubicBezTo>
                        <a:cubicBezTo>
                          <a:pt x="179" y="152"/>
                          <a:pt x="179" y="152"/>
                          <a:pt x="179" y="152"/>
                        </a:cubicBezTo>
                        <a:cubicBezTo>
                          <a:pt x="180" y="152"/>
                          <a:pt x="180" y="152"/>
                          <a:pt x="180" y="152"/>
                        </a:cubicBezTo>
                        <a:cubicBezTo>
                          <a:pt x="181" y="152"/>
                          <a:pt x="181" y="152"/>
                          <a:pt x="181" y="152"/>
                        </a:cubicBezTo>
                        <a:cubicBezTo>
                          <a:pt x="181" y="152"/>
                          <a:pt x="181" y="152"/>
                          <a:pt x="181" y="152"/>
                        </a:cubicBezTo>
                        <a:cubicBezTo>
                          <a:pt x="181" y="151"/>
                          <a:pt x="181" y="151"/>
                          <a:pt x="181" y="151"/>
                        </a:cubicBezTo>
                        <a:cubicBezTo>
                          <a:pt x="182" y="151"/>
                          <a:pt x="182" y="151"/>
                          <a:pt x="182" y="151"/>
                        </a:cubicBezTo>
                        <a:cubicBezTo>
                          <a:pt x="182" y="151"/>
                          <a:pt x="182" y="151"/>
                          <a:pt x="182" y="151"/>
                        </a:cubicBezTo>
                        <a:cubicBezTo>
                          <a:pt x="182" y="151"/>
                          <a:pt x="182" y="151"/>
                          <a:pt x="182" y="151"/>
                        </a:cubicBezTo>
                        <a:cubicBezTo>
                          <a:pt x="183" y="150"/>
                          <a:pt x="183" y="150"/>
                          <a:pt x="183" y="150"/>
                        </a:cubicBezTo>
                        <a:cubicBezTo>
                          <a:pt x="183" y="149"/>
                          <a:pt x="183" y="149"/>
                          <a:pt x="183" y="149"/>
                        </a:cubicBezTo>
                        <a:cubicBezTo>
                          <a:pt x="184" y="149"/>
                          <a:pt x="184" y="149"/>
                          <a:pt x="184" y="149"/>
                        </a:cubicBezTo>
                        <a:cubicBezTo>
                          <a:pt x="184" y="149"/>
                          <a:pt x="184" y="149"/>
                          <a:pt x="184" y="149"/>
                        </a:cubicBezTo>
                        <a:cubicBezTo>
                          <a:pt x="184" y="149"/>
                          <a:pt x="184" y="149"/>
                          <a:pt x="184" y="149"/>
                        </a:cubicBezTo>
                        <a:cubicBezTo>
                          <a:pt x="184" y="149"/>
                          <a:pt x="184" y="149"/>
                          <a:pt x="184" y="149"/>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8" y="149"/>
                          <a:pt x="188" y="149"/>
                          <a:pt x="188" y="149"/>
                        </a:cubicBezTo>
                        <a:cubicBezTo>
                          <a:pt x="190" y="148"/>
                          <a:pt x="190" y="148"/>
                          <a:pt x="190" y="148"/>
                        </a:cubicBezTo>
                        <a:cubicBezTo>
                          <a:pt x="190" y="148"/>
                          <a:pt x="190" y="148"/>
                          <a:pt x="190" y="148"/>
                        </a:cubicBezTo>
                        <a:cubicBezTo>
                          <a:pt x="195" y="146"/>
                          <a:pt x="195" y="146"/>
                          <a:pt x="195" y="146"/>
                        </a:cubicBezTo>
                        <a:cubicBezTo>
                          <a:pt x="190" y="147"/>
                          <a:pt x="190" y="147"/>
                          <a:pt x="190" y="147"/>
                        </a:cubicBezTo>
                        <a:cubicBezTo>
                          <a:pt x="189" y="147"/>
                          <a:pt x="189" y="147"/>
                          <a:pt x="189" y="147"/>
                        </a:cubicBezTo>
                        <a:cubicBezTo>
                          <a:pt x="189" y="147"/>
                          <a:pt x="189" y="147"/>
                          <a:pt x="189" y="147"/>
                        </a:cubicBezTo>
                        <a:cubicBezTo>
                          <a:pt x="189" y="147"/>
                          <a:pt x="189" y="147"/>
                          <a:pt x="189" y="147"/>
                        </a:cubicBezTo>
                        <a:cubicBezTo>
                          <a:pt x="187" y="148"/>
                          <a:pt x="187" y="148"/>
                          <a:pt x="187" y="148"/>
                        </a:cubicBezTo>
                        <a:cubicBezTo>
                          <a:pt x="186" y="148"/>
                          <a:pt x="186" y="148"/>
                          <a:pt x="186" y="148"/>
                        </a:cubicBezTo>
                        <a:cubicBezTo>
                          <a:pt x="185" y="147"/>
                          <a:pt x="185" y="147"/>
                          <a:pt x="185" y="147"/>
                        </a:cubicBezTo>
                        <a:cubicBezTo>
                          <a:pt x="185" y="147"/>
                          <a:pt x="185" y="147"/>
                          <a:pt x="185" y="147"/>
                        </a:cubicBezTo>
                        <a:cubicBezTo>
                          <a:pt x="185" y="147"/>
                          <a:pt x="185" y="147"/>
                          <a:pt x="185" y="147"/>
                        </a:cubicBezTo>
                        <a:cubicBezTo>
                          <a:pt x="185" y="147"/>
                          <a:pt x="185" y="147"/>
                          <a:pt x="185" y="147"/>
                        </a:cubicBezTo>
                        <a:cubicBezTo>
                          <a:pt x="184" y="147"/>
                          <a:pt x="184" y="147"/>
                          <a:pt x="184" y="147"/>
                        </a:cubicBezTo>
                        <a:cubicBezTo>
                          <a:pt x="184" y="146"/>
                          <a:pt x="184" y="146"/>
                          <a:pt x="184" y="146"/>
                        </a:cubicBezTo>
                        <a:cubicBezTo>
                          <a:pt x="184" y="147"/>
                          <a:pt x="184" y="147"/>
                          <a:pt x="184" y="147"/>
                        </a:cubicBezTo>
                        <a:cubicBezTo>
                          <a:pt x="184" y="147"/>
                          <a:pt x="184" y="147"/>
                          <a:pt x="184" y="147"/>
                        </a:cubicBezTo>
                        <a:cubicBezTo>
                          <a:pt x="183" y="147"/>
                          <a:pt x="183" y="147"/>
                          <a:pt x="183" y="147"/>
                        </a:cubicBezTo>
                        <a:cubicBezTo>
                          <a:pt x="183" y="147"/>
                          <a:pt x="183" y="147"/>
                          <a:pt x="183" y="147"/>
                        </a:cubicBezTo>
                        <a:cubicBezTo>
                          <a:pt x="183" y="147"/>
                          <a:pt x="183" y="147"/>
                          <a:pt x="183" y="147"/>
                        </a:cubicBezTo>
                        <a:cubicBezTo>
                          <a:pt x="183" y="147"/>
                          <a:pt x="183" y="147"/>
                          <a:pt x="183" y="147"/>
                        </a:cubicBezTo>
                        <a:cubicBezTo>
                          <a:pt x="184" y="146"/>
                          <a:pt x="184" y="146"/>
                          <a:pt x="184" y="146"/>
                        </a:cubicBezTo>
                        <a:cubicBezTo>
                          <a:pt x="185" y="146"/>
                          <a:pt x="185" y="146"/>
                          <a:pt x="185" y="146"/>
                        </a:cubicBezTo>
                        <a:cubicBezTo>
                          <a:pt x="185" y="146"/>
                          <a:pt x="185" y="146"/>
                          <a:pt x="185" y="146"/>
                        </a:cubicBezTo>
                        <a:cubicBezTo>
                          <a:pt x="185" y="146"/>
                          <a:pt x="185" y="146"/>
                          <a:pt x="185" y="146"/>
                        </a:cubicBezTo>
                        <a:cubicBezTo>
                          <a:pt x="186" y="145"/>
                          <a:pt x="186" y="145"/>
                          <a:pt x="186" y="145"/>
                        </a:cubicBezTo>
                        <a:cubicBezTo>
                          <a:pt x="186" y="145"/>
                          <a:pt x="186" y="145"/>
                          <a:pt x="186" y="145"/>
                        </a:cubicBezTo>
                        <a:cubicBezTo>
                          <a:pt x="186" y="145"/>
                          <a:pt x="186" y="145"/>
                          <a:pt x="186" y="145"/>
                        </a:cubicBezTo>
                        <a:cubicBezTo>
                          <a:pt x="186" y="144"/>
                          <a:pt x="186" y="144"/>
                          <a:pt x="186" y="144"/>
                        </a:cubicBezTo>
                        <a:cubicBezTo>
                          <a:pt x="187" y="144"/>
                          <a:pt x="187" y="144"/>
                          <a:pt x="187" y="144"/>
                        </a:cubicBezTo>
                        <a:cubicBezTo>
                          <a:pt x="189" y="143"/>
                          <a:pt x="189" y="143"/>
                          <a:pt x="189" y="143"/>
                        </a:cubicBezTo>
                        <a:cubicBezTo>
                          <a:pt x="187" y="143"/>
                          <a:pt x="187" y="143"/>
                          <a:pt x="187" y="143"/>
                        </a:cubicBezTo>
                        <a:cubicBezTo>
                          <a:pt x="187" y="143"/>
                          <a:pt x="187" y="143"/>
                          <a:pt x="187" y="143"/>
                        </a:cubicBezTo>
                        <a:cubicBezTo>
                          <a:pt x="186" y="143"/>
                          <a:pt x="186" y="143"/>
                          <a:pt x="186" y="143"/>
                        </a:cubicBezTo>
                        <a:cubicBezTo>
                          <a:pt x="186" y="143"/>
                          <a:pt x="186" y="143"/>
                          <a:pt x="186" y="143"/>
                        </a:cubicBezTo>
                        <a:cubicBezTo>
                          <a:pt x="184" y="144"/>
                          <a:pt x="184" y="144"/>
                          <a:pt x="184" y="144"/>
                        </a:cubicBezTo>
                        <a:moveTo>
                          <a:pt x="227" y="146"/>
                        </a:moveTo>
                        <a:cubicBezTo>
                          <a:pt x="227" y="146"/>
                          <a:pt x="227" y="146"/>
                          <a:pt x="227"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5" y="147"/>
                          <a:pt x="225" y="147"/>
                          <a:pt x="225" y="147"/>
                        </a:cubicBezTo>
                        <a:cubicBezTo>
                          <a:pt x="225" y="147"/>
                          <a:pt x="225" y="147"/>
                          <a:pt x="225" y="147"/>
                        </a:cubicBezTo>
                        <a:cubicBezTo>
                          <a:pt x="225" y="147"/>
                          <a:pt x="225" y="147"/>
                          <a:pt x="225" y="147"/>
                        </a:cubicBezTo>
                        <a:cubicBezTo>
                          <a:pt x="225" y="148"/>
                          <a:pt x="225" y="148"/>
                          <a:pt x="225" y="148"/>
                        </a:cubicBezTo>
                        <a:cubicBezTo>
                          <a:pt x="225" y="149"/>
                          <a:pt x="225" y="149"/>
                          <a:pt x="225" y="149"/>
                        </a:cubicBezTo>
                        <a:cubicBezTo>
                          <a:pt x="224" y="150"/>
                          <a:pt x="224" y="150"/>
                          <a:pt x="224" y="150"/>
                        </a:cubicBezTo>
                        <a:cubicBezTo>
                          <a:pt x="224" y="150"/>
                          <a:pt x="224" y="150"/>
                          <a:pt x="224" y="150"/>
                        </a:cubicBezTo>
                        <a:cubicBezTo>
                          <a:pt x="224" y="150"/>
                          <a:pt x="224" y="150"/>
                          <a:pt x="224" y="150"/>
                        </a:cubicBezTo>
                        <a:cubicBezTo>
                          <a:pt x="223" y="151"/>
                          <a:pt x="223" y="151"/>
                          <a:pt x="223" y="151"/>
                        </a:cubicBezTo>
                        <a:cubicBezTo>
                          <a:pt x="223" y="151"/>
                          <a:pt x="223" y="151"/>
                          <a:pt x="223" y="151"/>
                        </a:cubicBezTo>
                        <a:cubicBezTo>
                          <a:pt x="223" y="151"/>
                          <a:pt x="223" y="151"/>
                          <a:pt x="223" y="151"/>
                        </a:cubicBezTo>
                        <a:cubicBezTo>
                          <a:pt x="223" y="151"/>
                          <a:pt x="223" y="151"/>
                          <a:pt x="223" y="151"/>
                        </a:cubicBezTo>
                        <a:cubicBezTo>
                          <a:pt x="224" y="151"/>
                          <a:pt x="224" y="151"/>
                          <a:pt x="224" y="151"/>
                        </a:cubicBezTo>
                        <a:cubicBezTo>
                          <a:pt x="224" y="151"/>
                          <a:pt x="224" y="151"/>
                          <a:pt x="225" y="151"/>
                        </a:cubicBezTo>
                        <a:cubicBezTo>
                          <a:pt x="225" y="151"/>
                          <a:pt x="225" y="151"/>
                          <a:pt x="225" y="151"/>
                        </a:cubicBezTo>
                        <a:cubicBezTo>
                          <a:pt x="225" y="151"/>
                          <a:pt x="225" y="151"/>
                          <a:pt x="225" y="151"/>
                        </a:cubicBezTo>
                        <a:cubicBezTo>
                          <a:pt x="225" y="151"/>
                          <a:pt x="225" y="151"/>
                          <a:pt x="225" y="151"/>
                        </a:cubicBezTo>
                        <a:cubicBezTo>
                          <a:pt x="227" y="150"/>
                          <a:pt x="227" y="150"/>
                          <a:pt x="227" y="150"/>
                        </a:cubicBezTo>
                        <a:cubicBezTo>
                          <a:pt x="228" y="150"/>
                          <a:pt x="228" y="150"/>
                          <a:pt x="228" y="150"/>
                        </a:cubicBezTo>
                        <a:cubicBezTo>
                          <a:pt x="228" y="150"/>
                          <a:pt x="228" y="150"/>
                          <a:pt x="228" y="150"/>
                        </a:cubicBezTo>
                        <a:cubicBezTo>
                          <a:pt x="228" y="151"/>
                          <a:pt x="228" y="151"/>
                          <a:pt x="228" y="151"/>
                        </a:cubicBezTo>
                        <a:cubicBezTo>
                          <a:pt x="229" y="151"/>
                          <a:pt x="229" y="151"/>
                          <a:pt x="229" y="151"/>
                        </a:cubicBezTo>
                        <a:cubicBezTo>
                          <a:pt x="229" y="151"/>
                          <a:pt x="229" y="151"/>
                          <a:pt x="229" y="151"/>
                        </a:cubicBezTo>
                        <a:cubicBezTo>
                          <a:pt x="230" y="149"/>
                          <a:pt x="230" y="149"/>
                          <a:pt x="230" y="149"/>
                        </a:cubicBezTo>
                        <a:cubicBezTo>
                          <a:pt x="230" y="149"/>
                          <a:pt x="230" y="149"/>
                          <a:pt x="230" y="149"/>
                        </a:cubicBezTo>
                        <a:cubicBezTo>
                          <a:pt x="230" y="150"/>
                          <a:pt x="230" y="150"/>
                          <a:pt x="230" y="150"/>
                        </a:cubicBezTo>
                        <a:cubicBezTo>
                          <a:pt x="231" y="151"/>
                          <a:pt x="231" y="151"/>
                          <a:pt x="231" y="151"/>
                        </a:cubicBezTo>
                        <a:cubicBezTo>
                          <a:pt x="231" y="151"/>
                          <a:pt x="231" y="151"/>
                          <a:pt x="231" y="151"/>
                        </a:cubicBezTo>
                        <a:cubicBezTo>
                          <a:pt x="231" y="150"/>
                          <a:pt x="231" y="150"/>
                          <a:pt x="231"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3" y="150"/>
                          <a:pt x="233" y="150"/>
                          <a:pt x="233" y="150"/>
                        </a:cubicBezTo>
                        <a:cubicBezTo>
                          <a:pt x="233" y="150"/>
                          <a:pt x="233" y="150"/>
                          <a:pt x="233" y="150"/>
                        </a:cubicBezTo>
                        <a:cubicBezTo>
                          <a:pt x="233" y="150"/>
                          <a:pt x="233" y="150"/>
                          <a:pt x="233" y="150"/>
                        </a:cubicBezTo>
                        <a:cubicBezTo>
                          <a:pt x="233" y="149"/>
                          <a:pt x="233" y="149"/>
                          <a:pt x="233" y="149"/>
                        </a:cubicBezTo>
                        <a:cubicBezTo>
                          <a:pt x="234" y="149"/>
                          <a:pt x="234" y="149"/>
                          <a:pt x="234" y="149"/>
                        </a:cubicBezTo>
                        <a:cubicBezTo>
                          <a:pt x="233" y="149"/>
                          <a:pt x="233" y="149"/>
                          <a:pt x="233" y="149"/>
                        </a:cubicBezTo>
                        <a:cubicBezTo>
                          <a:pt x="233" y="148"/>
                          <a:pt x="233" y="148"/>
                          <a:pt x="233" y="148"/>
                        </a:cubicBezTo>
                        <a:cubicBezTo>
                          <a:pt x="232" y="148"/>
                          <a:pt x="232" y="148"/>
                          <a:pt x="232" y="148"/>
                        </a:cubicBezTo>
                        <a:cubicBezTo>
                          <a:pt x="232" y="147"/>
                          <a:pt x="232" y="147"/>
                          <a:pt x="232" y="147"/>
                        </a:cubicBezTo>
                        <a:cubicBezTo>
                          <a:pt x="231" y="148"/>
                          <a:pt x="231" y="148"/>
                          <a:pt x="231" y="148"/>
                        </a:cubicBezTo>
                        <a:cubicBezTo>
                          <a:pt x="230" y="148"/>
                          <a:pt x="230" y="148"/>
                          <a:pt x="230" y="148"/>
                        </a:cubicBezTo>
                        <a:cubicBezTo>
                          <a:pt x="230" y="148"/>
                          <a:pt x="230" y="148"/>
                          <a:pt x="230" y="148"/>
                        </a:cubicBezTo>
                        <a:cubicBezTo>
                          <a:pt x="230" y="148"/>
                          <a:pt x="230" y="148"/>
                          <a:pt x="230" y="148"/>
                        </a:cubicBezTo>
                        <a:cubicBezTo>
                          <a:pt x="230" y="147"/>
                          <a:pt x="230" y="147"/>
                          <a:pt x="230" y="147"/>
                        </a:cubicBezTo>
                        <a:cubicBezTo>
                          <a:pt x="230" y="147"/>
                          <a:pt x="230" y="147"/>
                          <a:pt x="230" y="147"/>
                        </a:cubicBezTo>
                        <a:cubicBezTo>
                          <a:pt x="230" y="147"/>
                          <a:pt x="230" y="147"/>
                          <a:pt x="230" y="147"/>
                        </a:cubicBezTo>
                        <a:cubicBezTo>
                          <a:pt x="229" y="147"/>
                          <a:pt x="229" y="147"/>
                          <a:pt x="229" y="147"/>
                        </a:cubicBezTo>
                        <a:cubicBezTo>
                          <a:pt x="229" y="147"/>
                          <a:pt x="229" y="147"/>
                          <a:pt x="229" y="147"/>
                        </a:cubicBezTo>
                        <a:cubicBezTo>
                          <a:pt x="229" y="147"/>
                          <a:pt x="229" y="147"/>
                          <a:pt x="229" y="147"/>
                        </a:cubicBezTo>
                        <a:cubicBezTo>
                          <a:pt x="228" y="148"/>
                          <a:pt x="228" y="148"/>
                          <a:pt x="228" y="148"/>
                        </a:cubicBezTo>
                        <a:cubicBezTo>
                          <a:pt x="228" y="147"/>
                          <a:pt x="228" y="147"/>
                          <a:pt x="228" y="147"/>
                        </a:cubicBezTo>
                        <a:cubicBezTo>
                          <a:pt x="228" y="147"/>
                          <a:pt x="228" y="147"/>
                          <a:pt x="228" y="147"/>
                        </a:cubicBezTo>
                        <a:cubicBezTo>
                          <a:pt x="228" y="147"/>
                          <a:pt x="228" y="147"/>
                          <a:pt x="228" y="147"/>
                        </a:cubicBezTo>
                        <a:cubicBezTo>
                          <a:pt x="228" y="146"/>
                          <a:pt x="228" y="146"/>
                          <a:pt x="228" y="146"/>
                        </a:cubicBezTo>
                        <a:cubicBezTo>
                          <a:pt x="228" y="146"/>
                          <a:pt x="228" y="146"/>
                          <a:pt x="228" y="146"/>
                        </a:cubicBezTo>
                        <a:cubicBezTo>
                          <a:pt x="229" y="144"/>
                          <a:pt x="229" y="144"/>
                          <a:pt x="229" y="144"/>
                        </a:cubicBezTo>
                        <a:cubicBezTo>
                          <a:pt x="227" y="145"/>
                          <a:pt x="227" y="145"/>
                          <a:pt x="227" y="145"/>
                        </a:cubicBezTo>
                        <a:cubicBezTo>
                          <a:pt x="227" y="146"/>
                          <a:pt x="227" y="146"/>
                          <a:pt x="227" y="146"/>
                        </a:cubicBezTo>
                        <a:moveTo>
                          <a:pt x="235" y="146"/>
                        </a:moveTo>
                        <a:cubicBezTo>
                          <a:pt x="235" y="147"/>
                          <a:pt x="235" y="147"/>
                          <a:pt x="235" y="147"/>
                        </a:cubicBezTo>
                        <a:cubicBezTo>
                          <a:pt x="234" y="147"/>
                          <a:pt x="234" y="147"/>
                          <a:pt x="234" y="147"/>
                        </a:cubicBezTo>
                        <a:cubicBezTo>
                          <a:pt x="234" y="147"/>
                          <a:pt x="234" y="147"/>
                          <a:pt x="234" y="147"/>
                        </a:cubicBezTo>
                        <a:cubicBezTo>
                          <a:pt x="234" y="147"/>
                          <a:pt x="234" y="147"/>
                          <a:pt x="234" y="147"/>
                        </a:cubicBezTo>
                        <a:cubicBezTo>
                          <a:pt x="234" y="148"/>
                          <a:pt x="234" y="148"/>
                          <a:pt x="234" y="148"/>
                        </a:cubicBezTo>
                        <a:cubicBezTo>
                          <a:pt x="234" y="148"/>
                          <a:pt x="234" y="148"/>
                          <a:pt x="234" y="148"/>
                        </a:cubicBezTo>
                        <a:cubicBezTo>
                          <a:pt x="234" y="148"/>
                          <a:pt x="234" y="148"/>
                          <a:pt x="234" y="148"/>
                        </a:cubicBezTo>
                        <a:cubicBezTo>
                          <a:pt x="234" y="149"/>
                          <a:pt x="234" y="149"/>
                          <a:pt x="234" y="149"/>
                        </a:cubicBezTo>
                        <a:cubicBezTo>
                          <a:pt x="234" y="149"/>
                          <a:pt x="234" y="149"/>
                          <a:pt x="234" y="149"/>
                        </a:cubicBezTo>
                        <a:cubicBezTo>
                          <a:pt x="234" y="150"/>
                          <a:pt x="234" y="150"/>
                          <a:pt x="234" y="150"/>
                        </a:cubicBezTo>
                        <a:cubicBezTo>
                          <a:pt x="233" y="150"/>
                          <a:pt x="233" y="150"/>
                          <a:pt x="233" y="150"/>
                        </a:cubicBezTo>
                        <a:cubicBezTo>
                          <a:pt x="234" y="150"/>
                          <a:pt x="234" y="150"/>
                          <a:pt x="234" y="150"/>
                        </a:cubicBezTo>
                        <a:cubicBezTo>
                          <a:pt x="234" y="150"/>
                          <a:pt x="234" y="151"/>
                          <a:pt x="234" y="151"/>
                        </a:cubicBezTo>
                        <a:cubicBezTo>
                          <a:pt x="235" y="152"/>
                          <a:pt x="235" y="152"/>
                          <a:pt x="235" y="152"/>
                        </a:cubicBezTo>
                        <a:cubicBezTo>
                          <a:pt x="235" y="152"/>
                          <a:pt x="235" y="152"/>
                          <a:pt x="235" y="152"/>
                        </a:cubicBezTo>
                        <a:cubicBezTo>
                          <a:pt x="236" y="152"/>
                          <a:pt x="236" y="152"/>
                          <a:pt x="236" y="152"/>
                        </a:cubicBezTo>
                        <a:cubicBezTo>
                          <a:pt x="236" y="152"/>
                          <a:pt x="236" y="152"/>
                          <a:pt x="236" y="152"/>
                        </a:cubicBezTo>
                        <a:cubicBezTo>
                          <a:pt x="237" y="153"/>
                          <a:pt x="237" y="153"/>
                          <a:pt x="237" y="153"/>
                        </a:cubicBezTo>
                        <a:cubicBezTo>
                          <a:pt x="238" y="153"/>
                          <a:pt x="238" y="153"/>
                          <a:pt x="238" y="153"/>
                        </a:cubicBezTo>
                        <a:cubicBezTo>
                          <a:pt x="238" y="153"/>
                          <a:pt x="238" y="153"/>
                          <a:pt x="238" y="153"/>
                        </a:cubicBezTo>
                        <a:cubicBezTo>
                          <a:pt x="238" y="152"/>
                          <a:pt x="238" y="152"/>
                          <a:pt x="238" y="152"/>
                        </a:cubicBezTo>
                        <a:cubicBezTo>
                          <a:pt x="238" y="151"/>
                          <a:pt x="238" y="151"/>
                          <a:pt x="238" y="151"/>
                        </a:cubicBezTo>
                        <a:cubicBezTo>
                          <a:pt x="238" y="151"/>
                          <a:pt x="238" y="151"/>
                          <a:pt x="238" y="151"/>
                        </a:cubicBezTo>
                        <a:cubicBezTo>
                          <a:pt x="238" y="151"/>
                          <a:pt x="238" y="151"/>
                          <a:pt x="238" y="151"/>
                        </a:cubicBezTo>
                        <a:cubicBezTo>
                          <a:pt x="238" y="151"/>
                          <a:pt x="238" y="151"/>
                          <a:pt x="238" y="151"/>
                        </a:cubicBezTo>
                        <a:cubicBezTo>
                          <a:pt x="239" y="151"/>
                          <a:pt x="239" y="151"/>
                          <a:pt x="239" y="151"/>
                        </a:cubicBezTo>
                        <a:cubicBezTo>
                          <a:pt x="240" y="152"/>
                          <a:pt x="240" y="152"/>
                          <a:pt x="240" y="152"/>
                        </a:cubicBezTo>
                        <a:cubicBezTo>
                          <a:pt x="240" y="151"/>
                          <a:pt x="240" y="151"/>
                          <a:pt x="240" y="151"/>
                        </a:cubicBezTo>
                        <a:cubicBezTo>
                          <a:pt x="240" y="150"/>
                          <a:pt x="240" y="150"/>
                          <a:pt x="240" y="150"/>
                        </a:cubicBezTo>
                        <a:cubicBezTo>
                          <a:pt x="239" y="149"/>
                          <a:pt x="239" y="149"/>
                          <a:pt x="239" y="149"/>
                        </a:cubicBezTo>
                        <a:cubicBezTo>
                          <a:pt x="239" y="149"/>
                          <a:pt x="239" y="149"/>
                          <a:pt x="239" y="149"/>
                        </a:cubicBezTo>
                        <a:cubicBezTo>
                          <a:pt x="239" y="149"/>
                          <a:pt x="239" y="149"/>
                          <a:pt x="239" y="149"/>
                        </a:cubicBezTo>
                        <a:cubicBezTo>
                          <a:pt x="238" y="148"/>
                          <a:pt x="238" y="148"/>
                          <a:pt x="238" y="148"/>
                        </a:cubicBezTo>
                        <a:cubicBezTo>
                          <a:pt x="238" y="147"/>
                          <a:pt x="238" y="147"/>
                          <a:pt x="238" y="147"/>
                        </a:cubicBezTo>
                        <a:cubicBezTo>
                          <a:pt x="239" y="148"/>
                          <a:pt x="239" y="148"/>
                          <a:pt x="239" y="148"/>
                        </a:cubicBezTo>
                        <a:cubicBezTo>
                          <a:pt x="239" y="147"/>
                          <a:pt x="239" y="147"/>
                          <a:pt x="239" y="147"/>
                        </a:cubicBezTo>
                        <a:cubicBezTo>
                          <a:pt x="239" y="146"/>
                          <a:pt x="239" y="146"/>
                          <a:pt x="239" y="146"/>
                        </a:cubicBezTo>
                        <a:cubicBezTo>
                          <a:pt x="239" y="146"/>
                          <a:pt x="239" y="146"/>
                          <a:pt x="239" y="146"/>
                        </a:cubicBezTo>
                        <a:cubicBezTo>
                          <a:pt x="238" y="146"/>
                          <a:pt x="238" y="146"/>
                          <a:pt x="238" y="146"/>
                        </a:cubicBezTo>
                        <a:cubicBezTo>
                          <a:pt x="238" y="145"/>
                          <a:pt x="238" y="145"/>
                          <a:pt x="238" y="145"/>
                        </a:cubicBezTo>
                        <a:cubicBezTo>
                          <a:pt x="238" y="145"/>
                          <a:pt x="238" y="145"/>
                          <a:pt x="238" y="145"/>
                        </a:cubicBezTo>
                        <a:cubicBezTo>
                          <a:pt x="238" y="145"/>
                          <a:pt x="238" y="145"/>
                          <a:pt x="238" y="145"/>
                        </a:cubicBezTo>
                        <a:cubicBezTo>
                          <a:pt x="237" y="145"/>
                          <a:pt x="237" y="145"/>
                          <a:pt x="237" y="145"/>
                        </a:cubicBezTo>
                        <a:cubicBezTo>
                          <a:pt x="237" y="145"/>
                          <a:pt x="237" y="145"/>
                          <a:pt x="237" y="145"/>
                        </a:cubicBezTo>
                        <a:cubicBezTo>
                          <a:pt x="237" y="145"/>
                          <a:pt x="237" y="145"/>
                          <a:pt x="237" y="145"/>
                        </a:cubicBezTo>
                        <a:cubicBezTo>
                          <a:pt x="236" y="145"/>
                          <a:pt x="236" y="145"/>
                          <a:pt x="236" y="145"/>
                        </a:cubicBezTo>
                        <a:cubicBezTo>
                          <a:pt x="235" y="146"/>
                          <a:pt x="235" y="146"/>
                          <a:pt x="235" y="146"/>
                        </a:cubicBezTo>
                        <a:cubicBezTo>
                          <a:pt x="235" y="146"/>
                          <a:pt x="235" y="146"/>
                          <a:pt x="235" y="146"/>
                        </a:cubicBezTo>
                        <a:cubicBezTo>
                          <a:pt x="235" y="146"/>
                          <a:pt x="235" y="146"/>
                          <a:pt x="235" y="146"/>
                        </a:cubicBezTo>
                        <a:cubicBezTo>
                          <a:pt x="235" y="146"/>
                          <a:pt x="235" y="146"/>
                          <a:pt x="235" y="146"/>
                        </a:cubicBezTo>
                        <a:moveTo>
                          <a:pt x="111" y="150"/>
                        </a:moveTo>
                        <a:cubicBezTo>
                          <a:pt x="110" y="150"/>
                          <a:pt x="110" y="150"/>
                          <a:pt x="110" y="150"/>
                        </a:cubicBezTo>
                        <a:cubicBezTo>
                          <a:pt x="110" y="150"/>
                          <a:pt x="110" y="150"/>
                          <a:pt x="110" y="150"/>
                        </a:cubicBezTo>
                        <a:cubicBezTo>
                          <a:pt x="110" y="150"/>
                          <a:pt x="110" y="150"/>
                          <a:pt x="110" y="150"/>
                        </a:cubicBezTo>
                        <a:cubicBezTo>
                          <a:pt x="109" y="151"/>
                          <a:pt x="109" y="151"/>
                          <a:pt x="109" y="151"/>
                        </a:cubicBezTo>
                        <a:cubicBezTo>
                          <a:pt x="108" y="151"/>
                          <a:pt x="108" y="151"/>
                          <a:pt x="108" y="151"/>
                        </a:cubicBezTo>
                        <a:cubicBezTo>
                          <a:pt x="108" y="151"/>
                          <a:pt x="108" y="151"/>
                          <a:pt x="108" y="151"/>
                        </a:cubicBezTo>
                        <a:cubicBezTo>
                          <a:pt x="108" y="152"/>
                          <a:pt x="108" y="152"/>
                          <a:pt x="108" y="152"/>
                        </a:cubicBezTo>
                        <a:cubicBezTo>
                          <a:pt x="108" y="152"/>
                          <a:pt x="108" y="152"/>
                          <a:pt x="108" y="152"/>
                        </a:cubicBezTo>
                        <a:cubicBezTo>
                          <a:pt x="109" y="152"/>
                          <a:pt x="109" y="152"/>
                          <a:pt x="109" y="152"/>
                        </a:cubicBezTo>
                        <a:cubicBezTo>
                          <a:pt x="109" y="153"/>
                          <a:pt x="109" y="153"/>
                          <a:pt x="109" y="153"/>
                        </a:cubicBezTo>
                        <a:cubicBezTo>
                          <a:pt x="109" y="153"/>
                          <a:pt x="109" y="153"/>
                          <a:pt x="109" y="153"/>
                        </a:cubicBezTo>
                        <a:cubicBezTo>
                          <a:pt x="109" y="153"/>
                          <a:pt x="109" y="153"/>
                          <a:pt x="109" y="153"/>
                        </a:cubicBezTo>
                        <a:cubicBezTo>
                          <a:pt x="109" y="153"/>
                          <a:pt x="109" y="153"/>
                          <a:pt x="109" y="153"/>
                        </a:cubicBezTo>
                        <a:cubicBezTo>
                          <a:pt x="110" y="153"/>
                          <a:pt x="110" y="153"/>
                          <a:pt x="110" y="153"/>
                        </a:cubicBezTo>
                        <a:cubicBezTo>
                          <a:pt x="110" y="153"/>
                          <a:pt x="110" y="153"/>
                          <a:pt x="110" y="153"/>
                        </a:cubicBezTo>
                        <a:cubicBezTo>
                          <a:pt x="110" y="153"/>
                          <a:pt x="110" y="153"/>
                          <a:pt x="110" y="153"/>
                        </a:cubicBezTo>
                        <a:cubicBezTo>
                          <a:pt x="110" y="153"/>
                          <a:pt x="110" y="153"/>
                          <a:pt x="110" y="153"/>
                        </a:cubicBezTo>
                        <a:cubicBezTo>
                          <a:pt x="111" y="153"/>
                          <a:pt x="111" y="153"/>
                          <a:pt x="111" y="153"/>
                        </a:cubicBezTo>
                        <a:cubicBezTo>
                          <a:pt x="112" y="153"/>
                          <a:pt x="112" y="153"/>
                          <a:pt x="112" y="153"/>
                        </a:cubicBezTo>
                        <a:cubicBezTo>
                          <a:pt x="112" y="153"/>
                          <a:pt x="112" y="153"/>
                          <a:pt x="112" y="153"/>
                        </a:cubicBezTo>
                        <a:cubicBezTo>
                          <a:pt x="112" y="152"/>
                          <a:pt x="112" y="152"/>
                          <a:pt x="112" y="152"/>
                        </a:cubicBezTo>
                        <a:cubicBezTo>
                          <a:pt x="113" y="152"/>
                          <a:pt x="113" y="152"/>
                          <a:pt x="113" y="152"/>
                        </a:cubicBezTo>
                        <a:cubicBezTo>
                          <a:pt x="113" y="151"/>
                          <a:pt x="113" y="151"/>
                          <a:pt x="113" y="151"/>
                        </a:cubicBezTo>
                        <a:cubicBezTo>
                          <a:pt x="113" y="151"/>
                          <a:pt x="113" y="151"/>
                          <a:pt x="113" y="151"/>
                        </a:cubicBezTo>
                        <a:cubicBezTo>
                          <a:pt x="113" y="149"/>
                          <a:pt x="113" y="149"/>
                          <a:pt x="113" y="149"/>
                        </a:cubicBezTo>
                        <a:cubicBezTo>
                          <a:pt x="113" y="148"/>
                          <a:pt x="113" y="148"/>
                          <a:pt x="113" y="148"/>
                        </a:cubicBezTo>
                        <a:cubicBezTo>
                          <a:pt x="113" y="148"/>
                          <a:pt x="113" y="148"/>
                          <a:pt x="113" y="148"/>
                        </a:cubicBezTo>
                        <a:cubicBezTo>
                          <a:pt x="112" y="147"/>
                          <a:pt x="112" y="147"/>
                          <a:pt x="112" y="147"/>
                        </a:cubicBezTo>
                        <a:cubicBezTo>
                          <a:pt x="111" y="147"/>
                          <a:pt x="111" y="147"/>
                          <a:pt x="111" y="147"/>
                        </a:cubicBezTo>
                        <a:cubicBezTo>
                          <a:pt x="111" y="147"/>
                          <a:pt x="111" y="147"/>
                          <a:pt x="111" y="147"/>
                        </a:cubicBezTo>
                        <a:cubicBezTo>
                          <a:pt x="111" y="148"/>
                          <a:pt x="111" y="148"/>
                          <a:pt x="111" y="148"/>
                        </a:cubicBezTo>
                        <a:cubicBezTo>
                          <a:pt x="111" y="148"/>
                          <a:pt x="111" y="148"/>
                          <a:pt x="111" y="148"/>
                        </a:cubicBezTo>
                        <a:cubicBezTo>
                          <a:pt x="111" y="148"/>
                          <a:pt x="111" y="148"/>
                          <a:pt x="111" y="148"/>
                        </a:cubicBezTo>
                        <a:cubicBezTo>
                          <a:pt x="111" y="150"/>
                          <a:pt x="111" y="150"/>
                          <a:pt x="111" y="150"/>
                        </a:cubicBezTo>
                        <a:cubicBezTo>
                          <a:pt x="111" y="150"/>
                          <a:pt x="111" y="150"/>
                          <a:pt x="111" y="150"/>
                        </a:cubicBezTo>
                        <a:cubicBezTo>
                          <a:pt x="111" y="150"/>
                          <a:pt x="111" y="150"/>
                          <a:pt x="111" y="150"/>
                        </a:cubicBezTo>
                        <a:cubicBezTo>
                          <a:pt x="111" y="150"/>
                          <a:pt x="111" y="150"/>
                          <a:pt x="111" y="150"/>
                        </a:cubicBezTo>
                        <a:moveTo>
                          <a:pt x="132" y="149"/>
                        </a:moveTo>
                        <a:cubicBezTo>
                          <a:pt x="132" y="150"/>
                          <a:pt x="132" y="150"/>
                          <a:pt x="132" y="150"/>
                        </a:cubicBezTo>
                        <a:cubicBezTo>
                          <a:pt x="133" y="151"/>
                          <a:pt x="133" y="151"/>
                          <a:pt x="133" y="151"/>
                        </a:cubicBezTo>
                        <a:cubicBezTo>
                          <a:pt x="133" y="151"/>
                          <a:pt x="133" y="151"/>
                          <a:pt x="133" y="151"/>
                        </a:cubicBezTo>
                        <a:cubicBezTo>
                          <a:pt x="134" y="150"/>
                          <a:pt x="134" y="150"/>
                          <a:pt x="134" y="150"/>
                        </a:cubicBezTo>
                        <a:cubicBezTo>
                          <a:pt x="134" y="150"/>
                          <a:pt x="134" y="150"/>
                          <a:pt x="134" y="150"/>
                        </a:cubicBezTo>
                        <a:cubicBezTo>
                          <a:pt x="135" y="149"/>
                          <a:pt x="135" y="149"/>
                          <a:pt x="135" y="149"/>
                        </a:cubicBezTo>
                        <a:cubicBezTo>
                          <a:pt x="134" y="149"/>
                          <a:pt x="134" y="149"/>
                          <a:pt x="134" y="149"/>
                        </a:cubicBezTo>
                        <a:cubicBezTo>
                          <a:pt x="134" y="149"/>
                          <a:pt x="134" y="149"/>
                          <a:pt x="134" y="149"/>
                        </a:cubicBezTo>
                        <a:cubicBezTo>
                          <a:pt x="132" y="148"/>
                          <a:pt x="132" y="148"/>
                          <a:pt x="132" y="148"/>
                        </a:cubicBezTo>
                        <a:cubicBezTo>
                          <a:pt x="132" y="147"/>
                          <a:pt x="132" y="147"/>
                          <a:pt x="132" y="147"/>
                        </a:cubicBezTo>
                        <a:cubicBezTo>
                          <a:pt x="132" y="148"/>
                          <a:pt x="132" y="148"/>
                          <a:pt x="132" y="148"/>
                        </a:cubicBezTo>
                        <a:cubicBezTo>
                          <a:pt x="131" y="148"/>
                          <a:pt x="131" y="148"/>
                          <a:pt x="131" y="148"/>
                        </a:cubicBezTo>
                        <a:cubicBezTo>
                          <a:pt x="130" y="148"/>
                          <a:pt x="130" y="148"/>
                          <a:pt x="130" y="148"/>
                        </a:cubicBezTo>
                        <a:cubicBezTo>
                          <a:pt x="131" y="149"/>
                          <a:pt x="131" y="149"/>
                          <a:pt x="131" y="149"/>
                        </a:cubicBezTo>
                        <a:cubicBezTo>
                          <a:pt x="132" y="149"/>
                          <a:pt x="132" y="149"/>
                          <a:pt x="132" y="149"/>
                        </a:cubicBezTo>
                        <a:moveTo>
                          <a:pt x="173" y="152"/>
                        </a:moveTo>
                        <a:cubicBezTo>
                          <a:pt x="171" y="155"/>
                          <a:pt x="171" y="155"/>
                          <a:pt x="171" y="155"/>
                        </a:cubicBezTo>
                        <a:cubicBezTo>
                          <a:pt x="170" y="155"/>
                          <a:pt x="170" y="155"/>
                          <a:pt x="170" y="155"/>
                        </a:cubicBezTo>
                        <a:cubicBezTo>
                          <a:pt x="171" y="155"/>
                          <a:pt x="171" y="155"/>
                          <a:pt x="171" y="155"/>
                        </a:cubicBezTo>
                        <a:cubicBezTo>
                          <a:pt x="171" y="156"/>
                          <a:pt x="171" y="156"/>
                          <a:pt x="171" y="156"/>
                        </a:cubicBezTo>
                        <a:cubicBezTo>
                          <a:pt x="170" y="157"/>
                          <a:pt x="170" y="157"/>
                          <a:pt x="170" y="157"/>
                        </a:cubicBezTo>
                        <a:cubicBezTo>
                          <a:pt x="170" y="158"/>
                          <a:pt x="170" y="158"/>
                          <a:pt x="170" y="158"/>
                        </a:cubicBezTo>
                        <a:cubicBezTo>
                          <a:pt x="170" y="159"/>
                          <a:pt x="170" y="159"/>
                          <a:pt x="170" y="159"/>
                        </a:cubicBezTo>
                        <a:cubicBezTo>
                          <a:pt x="171" y="158"/>
                          <a:pt x="171" y="158"/>
                          <a:pt x="171" y="158"/>
                        </a:cubicBezTo>
                        <a:cubicBezTo>
                          <a:pt x="172" y="158"/>
                          <a:pt x="172" y="158"/>
                          <a:pt x="172" y="158"/>
                        </a:cubicBezTo>
                        <a:cubicBezTo>
                          <a:pt x="172" y="158"/>
                          <a:pt x="172" y="158"/>
                          <a:pt x="172" y="158"/>
                        </a:cubicBezTo>
                        <a:cubicBezTo>
                          <a:pt x="172" y="158"/>
                          <a:pt x="172" y="158"/>
                          <a:pt x="172" y="158"/>
                        </a:cubicBezTo>
                        <a:cubicBezTo>
                          <a:pt x="172" y="157"/>
                          <a:pt x="172" y="157"/>
                          <a:pt x="172" y="157"/>
                        </a:cubicBezTo>
                        <a:cubicBezTo>
                          <a:pt x="173" y="156"/>
                          <a:pt x="173" y="156"/>
                          <a:pt x="173" y="156"/>
                        </a:cubicBezTo>
                        <a:cubicBezTo>
                          <a:pt x="173" y="155"/>
                          <a:pt x="173" y="155"/>
                          <a:pt x="173" y="155"/>
                        </a:cubicBezTo>
                        <a:cubicBezTo>
                          <a:pt x="173" y="155"/>
                          <a:pt x="173" y="155"/>
                          <a:pt x="173" y="155"/>
                        </a:cubicBezTo>
                        <a:cubicBezTo>
                          <a:pt x="173" y="155"/>
                          <a:pt x="173" y="155"/>
                          <a:pt x="173" y="155"/>
                        </a:cubicBezTo>
                        <a:cubicBezTo>
                          <a:pt x="173" y="154"/>
                          <a:pt x="173" y="154"/>
                          <a:pt x="173" y="154"/>
                        </a:cubicBezTo>
                        <a:cubicBezTo>
                          <a:pt x="174" y="153"/>
                          <a:pt x="174" y="153"/>
                          <a:pt x="174" y="153"/>
                        </a:cubicBezTo>
                        <a:cubicBezTo>
                          <a:pt x="174" y="153"/>
                          <a:pt x="174" y="153"/>
                          <a:pt x="174" y="153"/>
                        </a:cubicBezTo>
                        <a:cubicBezTo>
                          <a:pt x="174" y="153"/>
                          <a:pt x="174" y="153"/>
                          <a:pt x="174" y="153"/>
                        </a:cubicBezTo>
                        <a:cubicBezTo>
                          <a:pt x="174" y="152"/>
                          <a:pt x="174" y="152"/>
                          <a:pt x="174" y="152"/>
                        </a:cubicBezTo>
                        <a:cubicBezTo>
                          <a:pt x="175" y="151"/>
                          <a:pt x="175" y="151"/>
                          <a:pt x="175" y="151"/>
                        </a:cubicBezTo>
                        <a:cubicBezTo>
                          <a:pt x="177" y="150"/>
                          <a:pt x="177" y="150"/>
                          <a:pt x="177" y="150"/>
                        </a:cubicBezTo>
                        <a:cubicBezTo>
                          <a:pt x="177" y="150"/>
                          <a:pt x="177" y="150"/>
                          <a:pt x="177" y="150"/>
                        </a:cubicBezTo>
                        <a:cubicBezTo>
                          <a:pt x="177" y="150"/>
                          <a:pt x="177" y="150"/>
                          <a:pt x="177" y="150"/>
                        </a:cubicBezTo>
                        <a:cubicBezTo>
                          <a:pt x="177" y="149"/>
                          <a:pt x="177" y="149"/>
                          <a:pt x="177" y="149"/>
                        </a:cubicBezTo>
                        <a:cubicBezTo>
                          <a:pt x="177" y="148"/>
                          <a:pt x="177" y="148"/>
                          <a:pt x="177" y="148"/>
                        </a:cubicBezTo>
                        <a:cubicBezTo>
                          <a:pt x="176" y="148"/>
                          <a:pt x="176" y="148"/>
                          <a:pt x="176" y="148"/>
                        </a:cubicBezTo>
                        <a:cubicBezTo>
                          <a:pt x="175" y="149"/>
                          <a:pt x="175" y="149"/>
                          <a:pt x="175" y="149"/>
                        </a:cubicBezTo>
                        <a:cubicBezTo>
                          <a:pt x="175" y="149"/>
                          <a:pt x="175" y="149"/>
                          <a:pt x="175" y="149"/>
                        </a:cubicBezTo>
                        <a:cubicBezTo>
                          <a:pt x="175" y="149"/>
                          <a:pt x="175" y="149"/>
                          <a:pt x="175" y="149"/>
                        </a:cubicBezTo>
                        <a:cubicBezTo>
                          <a:pt x="173" y="152"/>
                          <a:pt x="173" y="152"/>
                          <a:pt x="173" y="152"/>
                        </a:cubicBezTo>
                        <a:moveTo>
                          <a:pt x="207" y="150"/>
                        </a:moveTo>
                        <a:cubicBezTo>
                          <a:pt x="206" y="151"/>
                          <a:pt x="206" y="151"/>
                          <a:pt x="206" y="151"/>
                        </a:cubicBezTo>
                        <a:cubicBezTo>
                          <a:pt x="206" y="151"/>
                          <a:pt x="206" y="151"/>
                          <a:pt x="206" y="151"/>
                        </a:cubicBezTo>
                        <a:cubicBezTo>
                          <a:pt x="206" y="151"/>
                          <a:pt x="206" y="151"/>
                          <a:pt x="206" y="151"/>
                        </a:cubicBezTo>
                        <a:cubicBezTo>
                          <a:pt x="206" y="152"/>
                          <a:pt x="206" y="152"/>
                          <a:pt x="206" y="152"/>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4"/>
                          <a:pt x="205" y="154"/>
                          <a:pt x="205" y="154"/>
                        </a:cubicBezTo>
                        <a:cubicBezTo>
                          <a:pt x="205" y="154"/>
                          <a:pt x="205" y="154"/>
                          <a:pt x="205" y="154"/>
                        </a:cubicBezTo>
                        <a:cubicBezTo>
                          <a:pt x="206" y="155"/>
                          <a:pt x="206" y="155"/>
                          <a:pt x="206" y="155"/>
                        </a:cubicBezTo>
                        <a:cubicBezTo>
                          <a:pt x="206" y="154"/>
                          <a:pt x="206" y="154"/>
                          <a:pt x="206" y="154"/>
                        </a:cubicBezTo>
                        <a:cubicBezTo>
                          <a:pt x="206" y="154"/>
                          <a:pt x="206" y="154"/>
                          <a:pt x="206" y="154"/>
                        </a:cubicBezTo>
                        <a:cubicBezTo>
                          <a:pt x="206" y="154"/>
                          <a:pt x="206" y="154"/>
                          <a:pt x="206" y="154"/>
                        </a:cubicBezTo>
                        <a:cubicBezTo>
                          <a:pt x="206" y="154"/>
                          <a:pt x="206" y="154"/>
                          <a:pt x="206" y="154"/>
                        </a:cubicBezTo>
                        <a:cubicBezTo>
                          <a:pt x="207" y="153"/>
                          <a:pt x="207" y="153"/>
                          <a:pt x="207" y="153"/>
                        </a:cubicBezTo>
                        <a:cubicBezTo>
                          <a:pt x="207" y="153"/>
                          <a:pt x="207" y="153"/>
                          <a:pt x="207" y="153"/>
                        </a:cubicBezTo>
                        <a:cubicBezTo>
                          <a:pt x="207" y="153"/>
                          <a:pt x="207" y="153"/>
                          <a:pt x="207" y="153"/>
                        </a:cubicBezTo>
                        <a:cubicBezTo>
                          <a:pt x="208" y="153"/>
                          <a:pt x="208" y="153"/>
                          <a:pt x="208" y="153"/>
                        </a:cubicBezTo>
                        <a:cubicBezTo>
                          <a:pt x="208" y="153"/>
                          <a:pt x="208" y="153"/>
                          <a:pt x="208" y="153"/>
                        </a:cubicBezTo>
                        <a:cubicBezTo>
                          <a:pt x="208" y="152"/>
                          <a:pt x="208" y="152"/>
                          <a:pt x="208" y="152"/>
                        </a:cubicBezTo>
                        <a:cubicBezTo>
                          <a:pt x="208" y="151"/>
                          <a:pt x="208" y="151"/>
                          <a:pt x="208" y="151"/>
                        </a:cubicBezTo>
                        <a:cubicBezTo>
                          <a:pt x="208" y="151"/>
                          <a:pt x="208" y="151"/>
                          <a:pt x="208" y="151"/>
                        </a:cubicBezTo>
                        <a:cubicBezTo>
                          <a:pt x="208" y="150"/>
                          <a:pt x="208" y="150"/>
                          <a:pt x="208" y="150"/>
                        </a:cubicBezTo>
                        <a:cubicBezTo>
                          <a:pt x="208" y="150"/>
                          <a:pt x="208" y="150"/>
                          <a:pt x="208" y="150"/>
                        </a:cubicBezTo>
                        <a:cubicBezTo>
                          <a:pt x="208" y="149"/>
                          <a:pt x="208" y="149"/>
                          <a:pt x="208" y="149"/>
                        </a:cubicBezTo>
                        <a:cubicBezTo>
                          <a:pt x="208" y="149"/>
                          <a:pt x="208" y="149"/>
                          <a:pt x="208" y="149"/>
                        </a:cubicBezTo>
                        <a:cubicBezTo>
                          <a:pt x="207" y="148"/>
                          <a:pt x="207" y="148"/>
                          <a:pt x="207" y="148"/>
                        </a:cubicBezTo>
                        <a:cubicBezTo>
                          <a:pt x="207" y="149"/>
                          <a:pt x="207" y="149"/>
                          <a:pt x="207" y="149"/>
                        </a:cubicBezTo>
                        <a:cubicBezTo>
                          <a:pt x="207" y="150"/>
                          <a:pt x="207" y="150"/>
                          <a:pt x="207" y="150"/>
                        </a:cubicBezTo>
                        <a:moveTo>
                          <a:pt x="175" y="154"/>
                        </a:moveTo>
                        <a:cubicBezTo>
                          <a:pt x="174" y="155"/>
                          <a:pt x="174" y="155"/>
                          <a:pt x="174" y="155"/>
                        </a:cubicBezTo>
                        <a:cubicBezTo>
                          <a:pt x="173" y="155"/>
                          <a:pt x="173" y="155"/>
                          <a:pt x="173" y="155"/>
                        </a:cubicBezTo>
                        <a:cubicBezTo>
                          <a:pt x="173" y="155"/>
                          <a:pt x="173" y="155"/>
                          <a:pt x="173" y="155"/>
                        </a:cubicBezTo>
                        <a:cubicBezTo>
                          <a:pt x="173" y="155"/>
                          <a:pt x="173" y="155"/>
                          <a:pt x="173" y="155"/>
                        </a:cubicBezTo>
                        <a:cubicBezTo>
                          <a:pt x="173" y="156"/>
                          <a:pt x="173" y="156"/>
                          <a:pt x="173" y="156"/>
                        </a:cubicBezTo>
                        <a:cubicBezTo>
                          <a:pt x="173" y="157"/>
                          <a:pt x="173" y="157"/>
                          <a:pt x="173" y="157"/>
                        </a:cubicBezTo>
                        <a:cubicBezTo>
                          <a:pt x="173" y="157"/>
                          <a:pt x="173" y="157"/>
                          <a:pt x="173" y="157"/>
                        </a:cubicBezTo>
                        <a:cubicBezTo>
                          <a:pt x="174" y="157"/>
                          <a:pt x="174" y="157"/>
                          <a:pt x="174" y="157"/>
                        </a:cubicBezTo>
                        <a:cubicBezTo>
                          <a:pt x="174" y="157"/>
                          <a:pt x="174" y="157"/>
                          <a:pt x="174" y="157"/>
                        </a:cubicBezTo>
                        <a:cubicBezTo>
                          <a:pt x="174" y="157"/>
                          <a:pt x="174" y="157"/>
                          <a:pt x="174" y="157"/>
                        </a:cubicBezTo>
                        <a:cubicBezTo>
                          <a:pt x="174" y="157"/>
                          <a:pt x="174" y="157"/>
                          <a:pt x="174" y="157"/>
                        </a:cubicBezTo>
                        <a:cubicBezTo>
                          <a:pt x="175" y="157"/>
                          <a:pt x="175" y="157"/>
                          <a:pt x="175" y="157"/>
                        </a:cubicBezTo>
                        <a:cubicBezTo>
                          <a:pt x="175" y="157"/>
                          <a:pt x="175" y="157"/>
                          <a:pt x="175" y="157"/>
                        </a:cubicBezTo>
                        <a:cubicBezTo>
                          <a:pt x="175" y="157"/>
                          <a:pt x="175" y="157"/>
                          <a:pt x="175" y="157"/>
                        </a:cubicBezTo>
                        <a:cubicBezTo>
                          <a:pt x="176" y="156"/>
                          <a:pt x="176" y="156"/>
                          <a:pt x="176" y="156"/>
                        </a:cubicBezTo>
                        <a:cubicBezTo>
                          <a:pt x="176" y="156"/>
                          <a:pt x="176" y="156"/>
                          <a:pt x="176" y="156"/>
                        </a:cubicBezTo>
                        <a:cubicBezTo>
                          <a:pt x="176" y="156"/>
                          <a:pt x="176" y="156"/>
                          <a:pt x="176" y="156"/>
                        </a:cubicBezTo>
                        <a:cubicBezTo>
                          <a:pt x="177" y="154"/>
                          <a:pt x="177" y="154"/>
                          <a:pt x="177" y="154"/>
                        </a:cubicBezTo>
                        <a:cubicBezTo>
                          <a:pt x="177" y="154"/>
                          <a:pt x="177" y="154"/>
                          <a:pt x="177" y="154"/>
                        </a:cubicBezTo>
                        <a:cubicBezTo>
                          <a:pt x="178" y="153"/>
                          <a:pt x="178" y="153"/>
                          <a:pt x="178" y="153"/>
                        </a:cubicBezTo>
                        <a:cubicBezTo>
                          <a:pt x="178" y="153"/>
                          <a:pt x="178" y="153"/>
                          <a:pt x="178" y="153"/>
                        </a:cubicBezTo>
                        <a:cubicBezTo>
                          <a:pt x="178" y="153"/>
                          <a:pt x="178" y="153"/>
                          <a:pt x="178" y="153"/>
                        </a:cubicBezTo>
                        <a:cubicBezTo>
                          <a:pt x="178" y="152"/>
                          <a:pt x="178" y="152"/>
                          <a:pt x="178" y="152"/>
                        </a:cubicBezTo>
                        <a:cubicBezTo>
                          <a:pt x="179" y="152"/>
                          <a:pt x="179" y="152"/>
                          <a:pt x="179" y="152"/>
                        </a:cubicBezTo>
                        <a:cubicBezTo>
                          <a:pt x="178" y="151"/>
                          <a:pt x="178" y="151"/>
                          <a:pt x="178" y="151"/>
                        </a:cubicBezTo>
                        <a:cubicBezTo>
                          <a:pt x="177" y="151"/>
                          <a:pt x="177" y="151"/>
                          <a:pt x="177" y="151"/>
                        </a:cubicBezTo>
                        <a:cubicBezTo>
                          <a:pt x="177" y="151"/>
                          <a:pt x="177" y="151"/>
                          <a:pt x="177" y="151"/>
                        </a:cubicBezTo>
                        <a:cubicBezTo>
                          <a:pt x="177" y="151"/>
                          <a:pt x="177" y="151"/>
                          <a:pt x="177" y="151"/>
                        </a:cubicBezTo>
                        <a:cubicBezTo>
                          <a:pt x="176" y="152"/>
                          <a:pt x="176" y="152"/>
                          <a:pt x="176" y="152"/>
                        </a:cubicBezTo>
                        <a:cubicBezTo>
                          <a:pt x="175" y="153"/>
                          <a:pt x="175" y="153"/>
                          <a:pt x="175" y="153"/>
                        </a:cubicBezTo>
                        <a:cubicBezTo>
                          <a:pt x="175" y="153"/>
                          <a:pt x="175" y="153"/>
                          <a:pt x="175" y="153"/>
                        </a:cubicBezTo>
                        <a:cubicBezTo>
                          <a:pt x="175" y="153"/>
                          <a:pt x="175" y="153"/>
                          <a:pt x="175" y="153"/>
                        </a:cubicBezTo>
                        <a:cubicBezTo>
                          <a:pt x="175" y="154"/>
                          <a:pt x="175" y="154"/>
                          <a:pt x="175" y="154"/>
                        </a:cubicBezTo>
                        <a:moveTo>
                          <a:pt x="130" y="152"/>
                        </a:moveTo>
                        <a:cubicBezTo>
                          <a:pt x="130" y="153"/>
                          <a:pt x="130" y="153"/>
                          <a:pt x="130" y="153"/>
                        </a:cubicBezTo>
                        <a:cubicBezTo>
                          <a:pt x="129" y="153"/>
                          <a:pt x="129" y="153"/>
                          <a:pt x="129" y="153"/>
                        </a:cubicBezTo>
                        <a:cubicBezTo>
                          <a:pt x="128" y="153"/>
                          <a:pt x="128" y="153"/>
                          <a:pt x="128" y="153"/>
                        </a:cubicBezTo>
                        <a:cubicBezTo>
                          <a:pt x="127" y="152"/>
                          <a:pt x="127" y="152"/>
                          <a:pt x="127" y="152"/>
                        </a:cubicBezTo>
                        <a:cubicBezTo>
                          <a:pt x="128" y="153"/>
                          <a:pt x="128" y="153"/>
                          <a:pt x="128" y="153"/>
                        </a:cubicBezTo>
                        <a:cubicBezTo>
                          <a:pt x="129" y="154"/>
                          <a:pt x="129" y="154"/>
                          <a:pt x="129" y="154"/>
                        </a:cubicBezTo>
                        <a:cubicBezTo>
                          <a:pt x="129" y="154"/>
                          <a:pt x="129" y="154"/>
                          <a:pt x="129" y="154"/>
                        </a:cubicBezTo>
                        <a:cubicBezTo>
                          <a:pt x="129" y="154"/>
                          <a:pt x="129" y="154"/>
                          <a:pt x="129" y="154"/>
                        </a:cubicBezTo>
                        <a:cubicBezTo>
                          <a:pt x="130" y="155"/>
                          <a:pt x="130" y="155"/>
                          <a:pt x="130" y="155"/>
                        </a:cubicBezTo>
                        <a:cubicBezTo>
                          <a:pt x="131" y="155"/>
                          <a:pt x="131" y="155"/>
                          <a:pt x="131" y="155"/>
                        </a:cubicBezTo>
                        <a:cubicBezTo>
                          <a:pt x="131" y="156"/>
                          <a:pt x="131" y="156"/>
                          <a:pt x="131" y="156"/>
                        </a:cubicBezTo>
                        <a:cubicBezTo>
                          <a:pt x="132" y="156"/>
                          <a:pt x="132" y="156"/>
                          <a:pt x="132" y="156"/>
                        </a:cubicBezTo>
                        <a:cubicBezTo>
                          <a:pt x="132" y="156"/>
                          <a:pt x="132" y="156"/>
                          <a:pt x="132" y="156"/>
                        </a:cubicBezTo>
                        <a:cubicBezTo>
                          <a:pt x="133" y="156"/>
                          <a:pt x="133" y="156"/>
                          <a:pt x="133" y="156"/>
                        </a:cubicBezTo>
                        <a:cubicBezTo>
                          <a:pt x="133" y="156"/>
                          <a:pt x="133" y="156"/>
                          <a:pt x="133" y="156"/>
                        </a:cubicBezTo>
                        <a:cubicBezTo>
                          <a:pt x="133" y="156"/>
                          <a:pt x="133" y="156"/>
                          <a:pt x="133" y="156"/>
                        </a:cubicBezTo>
                        <a:cubicBezTo>
                          <a:pt x="133" y="155"/>
                          <a:pt x="133" y="155"/>
                          <a:pt x="133" y="155"/>
                        </a:cubicBezTo>
                        <a:cubicBezTo>
                          <a:pt x="133" y="155"/>
                          <a:pt x="133" y="155"/>
                          <a:pt x="133" y="155"/>
                        </a:cubicBezTo>
                        <a:cubicBezTo>
                          <a:pt x="133" y="154"/>
                          <a:pt x="133" y="154"/>
                          <a:pt x="133" y="154"/>
                        </a:cubicBezTo>
                        <a:cubicBezTo>
                          <a:pt x="133" y="153"/>
                          <a:pt x="133" y="153"/>
                          <a:pt x="133" y="153"/>
                        </a:cubicBezTo>
                        <a:cubicBezTo>
                          <a:pt x="133" y="153"/>
                          <a:pt x="133" y="153"/>
                          <a:pt x="133" y="153"/>
                        </a:cubicBezTo>
                        <a:cubicBezTo>
                          <a:pt x="133" y="153"/>
                          <a:pt x="133" y="153"/>
                          <a:pt x="133" y="153"/>
                        </a:cubicBezTo>
                        <a:cubicBezTo>
                          <a:pt x="132" y="152"/>
                          <a:pt x="132" y="152"/>
                          <a:pt x="132" y="152"/>
                        </a:cubicBezTo>
                        <a:cubicBezTo>
                          <a:pt x="132" y="152"/>
                          <a:pt x="132" y="152"/>
                          <a:pt x="132" y="152"/>
                        </a:cubicBezTo>
                        <a:cubicBezTo>
                          <a:pt x="132" y="151"/>
                          <a:pt x="132" y="151"/>
                          <a:pt x="132" y="151"/>
                        </a:cubicBezTo>
                        <a:cubicBezTo>
                          <a:pt x="131" y="152"/>
                          <a:pt x="131" y="152"/>
                          <a:pt x="131" y="152"/>
                        </a:cubicBezTo>
                        <a:cubicBezTo>
                          <a:pt x="130" y="152"/>
                          <a:pt x="130" y="152"/>
                          <a:pt x="130" y="152"/>
                        </a:cubicBezTo>
                        <a:moveTo>
                          <a:pt x="267" y="153"/>
                        </a:moveTo>
                        <a:cubicBezTo>
                          <a:pt x="266" y="153"/>
                          <a:pt x="266" y="153"/>
                          <a:pt x="266" y="153"/>
                        </a:cubicBezTo>
                        <a:cubicBezTo>
                          <a:pt x="266" y="153"/>
                          <a:pt x="266" y="153"/>
                          <a:pt x="266" y="153"/>
                        </a:cubicBezTo>
                        <a:cubicBezTo>
                          <a:pt x="266" y="153"/>
                          <a:pt x="266" y="153"/>
                          <a:pt x="266" y="153"/>
                        </a:cubicBezTo>
                        <a:cubicBezTo>
                          <a:pt x="266" y="153"/>
                          <a:pt x="266" y="153"/>
                          <a:pt x="266" y="153"/>
                        </a:cubicBezTo>
                        <a:cubicBezTo>
                          <a:pt x="264" y="153"/>
                          <a:pt x="264" y="153"/>
                          <a:pt x="264" y="153"/>
                        </a:cubicBezTo>
                        <a:cubicBezTo>
                          <a:pt x="264" y="153"/>
                          <a:pt x="264" y="153"/>
                          <a:pt x="264" y="153"/>
                        </a:cubicBezTo>
                        <a:cubicBezTo>
                          <a:pt x="264" y="153"/>
                          <a:pt x="264" y="153"/>
                          <a:pt x="264" y="153"/>
                        </a:cubicBezTo>
                        <a:cubicBezTo>
                          <a:pt x="264" y="153"/>
                          <a:pt x="264" y="153"/>
                          <a:pt x="264" y="153"/>
                        </a:cubicBezTo>
                        <a:cubicBezTo>
                          <a:pt x="263" y="154"/>
                          <a:pt x="263" y="154"/>
                          <a:pt x="263" y="154"/>
                        </a:cubicBezTo>
                        <a:cubicBezTo>
                          <a:pt x="263" y="154"/>
                          <a:pt x="263" y="154"/>
                          <a:pt x="263" y="154"/>
                        </a:cubicBezTo>
                        <a:cubicBezTo>
                          <a:pt x="263" y="154"/>
                          <a:pt x="263" y="154"/>
                          <a:pt x="263" y="154"/>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0" y="154"/>
                          <a:pt x="260" y="154"/>
                          <a:pt x="260" y="154"/>
                        </a:cubicBezTo>
                        <a:cubicBezTo>
                          <a:pt x="260" y="154"/>
                          <a:pt x="260" y="154"/>
                          <a:pt x="260" y="154"/>
                        </a:cubicBezTo>
                        <a:cubicBezTo>
                          <a:pt x="260" y="154"/>
                          <a:pt x="260" y="154"/>
                          <a:pt x="260" y="154"/>
                        </a:cubicBezTo>
                        <a:cubicBezTo>
                          <a:pt x="259" y="154"/>
                          <a:pt x="259" y="154"/>
                          <a:pt x="259" y="154"/>
                        </a:cubicBezTo>
                        <a:cubicBezTo>
                          <a:pt x="259" y="155"/>
                          <a:pt x="259" y="155"/>
                          <a:pt x="259" y="155"/>
                        </a:cubicBezTo>
                        <a:cubicBezTo>
                          <a:pt x="259" y="155"/>
                          <a:pt x="259" y="155"/>
                          <a:pt x="259" y="155"/>
                        </a:cubicBezTo>
                        <a:cubicBezTo>
                          <a:pt x="259" y="156"/>
                          <a:pt x="259" y="156"/>
                          <a:pt x="259" y="156"/>
                        </a:cubicBezTo>
                        <a:cubicBezTo>
                          <a:pt x="259" y="157"/>
                          <a:pt x="259" y="157"/>
                          <a:pt x="259" y="157"/>
                        </a:cubicBezTo>
                        <a:cubicBezTo>
                          <a:pt x="259" y="157"/>
                          <a:pt x="259" y="157"/>
                          <a:pt x="259" y="157"/>
                        </a:cubicBezTo>
                        <a:cubicBezTo>
                          <a:pt x="259" y="157"/>
                          <a:pt x="259" y="157"/>
                          <a:pt x="259" y="157"/>
                        </a:cubicBezTo>
                        <a:cubicBezTo>
                          <a:pt x="259" y="158"/>
                          <a:pt x="259" y="158"/>
                          <a:pt x="259" y="158"/>
                        </a:cubicBezTo>
                        <a:cubicBezTo>
                          <a:pt x="259" y="158"/>
                          <a:pt x="259" y="158"/>
                          <a:pt x="260" y="158"/>
                        </a:cubicBezTo>
                        <a:cubicBezTo>
                          <a:pt x="260" y="158"/>
                          <a:pt x="260" y="158"/>
                          <a:pt x="260" y="158"/>
                        </a:cubicBezTo>
                        <a:cubicBezTo>
                          <a:pt x="260" y="158"/>
                          <a:pt x="260" y="158"/>
                          <a:pt x="260" y="158"/>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2" y="157"/>
                          <a:pt x="262" y="157"/>
                          <a:pt x="262" y="157"/>
                        </a:cubicBezTo>
                        <a:cubicBezTo>
                          <a:pt x="262" y="157"/>
                          <a:pt x="262" y="157"/>
                          <a:pt x="262" y="157"/>
                        </a:cubicBezTo>
                        <a:cubicBezTo>
                          <a:pt x="262" y="157"/>
                          <a:pt x="262" y="157"/>
                          <a:pt x="262" y="157"/>
                        </a:cubicBezTo>
                        <a:cubicBezTo>
                          <a:pt x="263" y="156"/>
                          <a:pt x="263" y="156"/>
                          <a:pt x="263" y="156"/>
                        </a:cubicBezTo>
                        <a:cubicBezTo>
                          <a:pt x="263" y="156"/>
                          <a:pt x="263" y="156"/>
                          <a:pt x="263" y="156"/>
                        </a:cubicBezTo>
                        <a:cubicBezTo>
                          <a:pt x="263" y="157"/>
                          <a:pt x="263" y="157"/>
                          <a:pt x="263" y="157"/>
                        </a:cubicBezTo>
                        <a:cubicBezTo>
                          <a:pt x="264" y="157"/>
                          <a:pt x="264" y="157"/>
                          <a:pt x="264" y="157"/>
                        </a:cubicBezTo>
                        <a:cubicBezTo>
                          <a:pt x="264" y="156"/>
                          <a:pt x="264" y="156"/>
                          <a:pt x="264" y="156"/>
                        </a:cubicBezTo>
                        <a:cubicBezTo>
                          <a:pt x="265" y="156"/>
                          <a:pt x="265" y="156"/>
                          <a:pt x="265" y="156"/>
                        </a:cubicBezTo>
                        <a:cubicBezTo>
                          <a:pt x="265" y="155"/>
                          <a:pt x="265" y="155"/>
                          <a:pt x="265" y="155"/>
                        </a:cubicBezTo>
                        <a:cubicBezTo>
                          <a:pt x="265" y="155"/>
                          <a:pt x="265" y="155"/>
                          <a:pt x="265" y="155"/>
                        </a:cubicBezTo>
                        <a:cubicBezTo>
                          <a:pt x="265" y="155"/>
                          <a:pt x="265" y="155"/>
                          <a:pt x="265" y="155"/>
                        </a:cubicBezTo>
                        <a:cubicBezTo>
                          <a:pt x="265" y="155"/>
                          <a:pt x="265" y="155"/>
                          <a:pt x="265" y="155"/>
                        </a:cubicBezTo>
                        <a:cubicBezTo>
                          <a:pt x="266" y="155"/>
                          <a:pt x="266" y="155"/>
                          <a:pt x="266" y="155"/>
                        </a:cubicBezTo>
                        <a:cubicBezTo>
                          <a:pt x="266" y="155"/>
                          <a:pt x="266" y="155"/>
                          <a:pt x="266" y="155"/>
                        </a:cubicBezTo>
                        <a:cubicBezTo>
                          <a:pt x="266" y="155"/>
                          <a:pt x="266" y="155"/>
                          <a:pt x="266" y="155"/>
                        </a:cubicBezTo>
                        <a:cubicBezTo>
                          <a:pt x="267" y="155"/>
                          <a:pt x="267" y="155"/>
                          <a:pt x="267" y="155"/>
                        </a:cubicBezTo>
                        <a:cubicBezTo>
                          <a:pt x="267" y="155"/>
                          <a:pt x="267" y="155"/>
                          <a:pt x="267" y="155"/>
                        </a:cubicBezTo>
                        <a:cubicBezTo>
                          <a:pt x="268" y="155"/>
                          <a:pt x="268" y="155"/>
                          <a:pt x="268" y="155"/>
                        </a:cubicBezTo>
                        <a:cubicBezTo>
                          <a:pt x="268" y="155"/>
                          <a:pt x="268" y="155"/>
                          <a:pt x="268" y="155"/>
                        </a:cubicBezTo>
                        <a:cubicBezTo>
                          <a:pt x="269" y="156"/>
                          <a:pt x="269" y="156"/>
                          <a:pt x="269" y="156"/>
                        </a:cubicBezTo>
                        <a:cubicBezTo>
                          <a:pt x="269" y="155"/>
                          <a:pt x="269" y="155"/>
                          <a:pt x="269" y="155"/>
                        </a:cubicBezTo>
                        <a:cubicBezTo>
                          <a:pt x="269" y="154"/>
                          <a:pt x="269" y="154"/>
                          <a:pt x="269" y="154"/>
                        </a:cubicBezTo>
                        <a:cubicBezTo>
                          <a:pt x="269" y="154"/>
                          <a:pt x="269" y="154"/>
                          <a:pt x="269" y="154"/>
                        </a:cubicBezTo>
                        <a:cubicBezTo>
                          <a:pt x="269" y="153"/>
                          <a:pt x="269" y="153"/>
                          <a:pt x="269" y="153"/>
                        </a:cubicBezTo>
                        <a:cubicBezTo>
                          <a:pt x="269" y="153"/>
                          <a:pt x="269" y="153"/>
                          <a:pt x="269" y="153"/>
                        </a:cubicBezTo>
                        <a:cubicBezTo>
                          <a:pt x="269" y="153"/>
                          <a:pt x="269" y="153"/>
                          <a:pt x="269" y="153"/>
                        </a:cubicBezTo>
                        <a:cubicBezTo>
                          <a:pt x="268" y="152"/>
                          <a:pt x="268" y="152"/>
                          <a:pt x="268" y="152"/>
                        </a:cubicBezTo>
                        <a:cubicBezTo>
                          <a:pt x="268" y="152"/>
                          <a:pt x="268" y="152"/>
                          <a:pt x="268" y="152"/>
                        </a:cubicBezTo>
                        <a:cubicBezTo>
                          <a:pt x="268" y="152"/>
                          <a:pt x="268" y="152"/>
                          <a:pt x="268" y="152"/>
                        </a:cubicBezTo>
                        <a:cubicBezTo>
                          <a:pt x="267" y="152"/>
                          <a:pt x="267" y="152"/>
                          <a:pt x="267" y="152"/>
                        </a:cubicBezTo>
                        <a:cubicBezTo>
                          <a:pt x="266" y="152"/>
                          <a:pt x="266" y="152"/>
                          <a:pt x="266" y="152"/>
                        </a:cubicBezTo>
                        <a:cubicBezTo>
                          <a:pt x="266" y="153"/>
                          <a:pt x="266" y="153"/>
                          <a:pt x="266" y="153"/>
                        </a:cubicBezTo>
                        <a:cubicBezTo>
                          <a:pt x="267" y="153"/>
                          <a:pt x="267" y="153"/>
                          <a:pt x="267" y="153"/>
                        </a:cubicBezTo>
                        <a:moveTo>
                          <a:pt x="243" y="158"/>
                        </a:moveTo>
                        <a:cubicBezTo>
                          <a:pt x="243" y="158"/>
                          <a:pt x="243" y="158"/>
                          <a:pt x="243" y="158"/>
                        </a:cubicBezTo>
                        <a:cubicBezTo>
                          <a:pt x="244" y="158"/>
                          <a:pt x="244" y="158"/>
                          <a:pt x="244" y="158"/>
                        </a:cubicBezTo>
                        <a:cubicBezTo>
                          <a:pt x="244" y="157"/>
                          <a:pt x="244" y="157"/>
                          <a:pt x="244" y="157"/>
                        </a:cubicBezTo>
                        <a:cubicBezTo>
                          <a:pt x="244" y="157"/>
                          <a:pt x="244" y="157"/>
                          <a:pt x="244" y="157"/>
                        </a:cubicBezTo>
                        <a:cubicBezTo>
                          <a:pt x="243" y="156"/>
                          <a:pt x="243" y="156"/>
                          <a:pt x="243" y="156"/>
                        </a:cubicBezTo>
                        <a:cubicBezTo>
                          <a:pt x="243" y="156"/>
                          <a:pt x="243" y="156"/>
                          <a:pt x="243" y="156"/>
                        </a:cubicBezTo>
                        <a:cubicBezTo>
                          <a:pt x="243" y="156"/>
                          <a:pt x="243" y="156"/>
                          <a:pt x="243" y="156"/>
                        </a:cubicBezTo>
                        <a:cubicBezTo>
                          <a:pt x="243" y="155"/>
                          <a:pt x="243" y="155"/>
                          <a:pt x="243" y="155"/>
                        </a:cubicBezTo>
                        <a:cubicBezTo>
                          <a:pt x="243" y="155"/>
                          <a:pt x="243" y="155"/>
                          <a:pt x="243" y="155"/>
                        </a:cubicBezTo>
                        <a:cubicBezTo>
                          <a:pt x="242" y="155"/>
                          <a:pt x="242" y="155"/>
                          <a:pt x="242" y="155"/>
                        </a:cubicBezTo>
                        <a:cubicBezTo>
                          <a:pt x="242" y="155"/>
                          <a:pt x="242" y="155"/>
                          <a:pt x="242" y="155"/>
                        </a:cubicBezTo>
                        <a:cubicBezTo>
                          <a:pt x="241" y="155"/>
                          <a:pt x="241" y="155"/>
                          <a:pt x="241" y="155"/>
                        </a:cubicBezTo>
                        <a:cubicBezTo>
                          <a:pt x="241" y="155"/>
                          <a:pt x="241" y="155"/>
                          <a:pt x="241" y="155"/>
                        </a:cubicBezTo>
                        <a:cubicBezTo>
                          <a:pt x="241" y="156"/>
                          <a:pt x="241" y="156"/>
                          <a:pt x="241" y="156"/>
                        </a:cubicBezTo>
                        <a:cubicBezTo>
                          <a:pt x="241" y="156"/>
                          <a:pt x="241" y="156"/>
                          <a:pt x="241" y="156"/>
                        </a:cubicBezTo>
                        <a:cubicBezTo>
                          <a:pt x="241" y="156"/>
                          <a:pt x="241" y="156"/>
                          <a:pt x="241" y="156"/>
                        </a:cubicBezTo>
                        <a:cubicBezTo>
                          <a:pt x="241" y="157"/>
                          <a:pt x="241" y="157"/>
                          <a:pt x="241" y="157"/>
                        </a:cubicBezTo>
                        <a:cubicBezTo>
                          <a:pt x="241" y="157"/>
                          <a:pt x="241" y="157"/>
                          <a:pt x="241" y="157"/>
                        </a:cubicBezTo>
                        <a:cubicBezTo>
                          <a:pt x="241" y="157"/>
                          <a:pt x="241" y="157"/>
                          <a:pt x="241" y="157"/>
                        </a:cubicBezTo>
                        <a:cubicBezTo>
                          <a:pt x="242" y="158"/>
                          <a:pt x="242" y="158"/>
                          <a:pt x="242" y="158"/>
                        </a:cubicBezTo>
                        <a:cubicBezTo>
                          <a:pt x="243" y="158"/>
                          <a:pt x="243" y="158"/>
                          <a:pt x="243" y="158"/>
                        </a:cubicBezTo>
                        <a:moveTo>
                          <a:pt x="162" y="158"/>
                        </a:moveTo>
                        <a:cubicBezTo>
                          <a:pt x="162" y="158"/>
                          <a:pt x="162" y="158"/>
                          <a:pt x="162" y="158"/>
                        </a:cubicBezTo>
                        <a:cubicBezTo>
                          <a:pt x="162" y="158"/>
                          <a:pt x="162" y="158"/>
                          <a:pt x="162" y="158"/>
                        </a:cubicBezTo>
                        <a:cubicBezTo>
                          <a:pt x="162" y="159"/>
                          <a:pt x="162" y="159"/>
                          <a:pt x="162" y="159"/>
                        </a:cubicBezTo>
                        <a:cubicBezTo>
                          <a:pt x="162" y="160"/>
                          <a:pt x="162" y="160"/>
                          <a:pt x="162" y="160"/>
                        </a:cubicBezTo>
                        <a:cubicBezTo>
                          <a:pt x="163" y="161"/>
                          <a:pt x="163" y="161"/>
                          <a:pt x="163" y="161"/>
                        </a:cubicBezTo>
                        <a:cubicBezTo>
                          <a:pt x="163" y="160"/>
                          <a:pt x="163" y="160"/>
                          <a:pt x="163" y="160"/>
                        </a:cubicBezTo>
                        <a:cubicBezTo>
                          <a:pt x="164" y="160"/>
                          <a:pt x="164" y="160"/>
                          <a:pt x="164" y="160"/>
                        </a:cubicBezTo>
                        <a:cubicBezTo>
                          <a:pt x="164" y="160"/>
                          <a:pt x="164" y="160"/>
                          <a:pt x="164" y="160"/>
                        </a:cubicBezTo>
                        <a:cubicBezTo>
                          <a:pt x="164" y="159"/>
                          <a:pt x="164" y="159"/>
                          <a:pt x="164" y="159"/>
                        </a:cubicBezTo>
                        <a:cubicBezTo>
                          <a:pt x="164" y="159"/>
                          <a:pt x="164" y="159"/>
                          <a:pt x="164" y="159"/>
                        </a:cubicBezTo>
                        <a:cubicBezTo>
                          <a:pt x="164" y="159"/>
                          <a:pt x="164" y="159"/>
                          <a:pt x="164" y="159"/>
                        </a:cubicBezTo>
                        <a:cubicBezTo>
                          <a:pt x="164" y="158"/>
                          <a:pt x="164" y="158"/>
                          <a:pt x="164" y="158"/>
                        </a:cubicBezTo>
                        <a:cubicBezTo>
                          <a:pt x="164" y="158"/>
                          <a:pt x="164" y="158"/>
                          <a:pt x="164" y="158"/>
                        </a:cubicBezTo>
                        <a:cubicBezTo>
                          <a:pt x="164" y="157"/>
                          <a:pt x="164" y="157"/>
                          <a:pt x="164" y="157"/>
                        </a:cubicBezTo>
                        <a:cubicBezTo>
                          <a:pt x="164" y="157"/>
                          <a:pt x="164" y="157"/>
                          <a:pt x="164" y="157"/>
                        </a:cubicBezTo>
                        <a:cubicBezTo>
                          <a:pt x="164" y="157"/>
                          <a:pt x="164" y="157"/>
                          <a:pt x="164" y="157"/>
                        </a:cubicBezTo>
                        <a:cubicBezTo>
                          <a:pt x="164" y="156"/>
                          <a:pt x="164" y="156"/>
                          <a:pt x="164" y="156"/>
                        </a:cubicBezTo>
                        <a:cubicBezTo>
                          <a:pt x="164" y="156"/>
                          <a:pt x="164" y="156"/>
                          <a:pt x="164" y="156"/>
                        </a:cubicBezTo>
                        <a:cubicBezTo>
                          <a:pt x="163" y="156"/>
                          <a:pt x="163" y="156"/>
                          <a:pt x="163" y="156"/>
                        </a:cubicBezTo>
                        <a:cubicBezTo>
                          <a:pt x="162" y="157"/>
                          <a:pt x="162" y="157"/>
                          <a:pt x="162" y="157"/>
                        </a:cubicBezTo>
                        <a:cubicBezTo>
                          <a:pt x="162" y="157"/>
                          <a:pt x="162" y="157"/>
                          <a:pt x="162" y="157"/>
                        </a:cubicBezTo>
                        <a:cubicBezTo>
                          <a:pt x="162" y="157"/>
                          <a:pt x="162" y="157"/>
                          <a:pt x="162" y="157"/>
                        </a:cubicBezTo>
                        <a:cubicBezTo>
                          <a:pt x="162" y="158"/>
                          <a:pt x="162" y="158"/>
                          <a:pt x="162" y="158"/>
                        </a:cubicBezTo>
                        <a:moveTo>
                          <a:pt x="247" y="157"/>
                        </a:moveTo>
                        <a:cubicBezTo>
                          <a:pt x="247" y="157"/>
                          <a:pt x="247" y="157"/>
                          <a:pt x="247" y="157"/>
                        </a:cubicBezTo>
                        <a:cubicBezTo>
                          <a:pt x="246" y="156"/>
                          <a:pt x="246" y="156"/>
                          <a:pt x="246" y="156"/>
                        </a:cubicBezTo>
                        <a:cubicBezTo>
                          <a:pt x="246" y="157"/>
                          <a:pt x="246" y="157"/>
                          <a:pt x="246" y="157"/>
                        </a:cubicBezTo>
                        <a:cubicBezTo>
                          <a:pt x="245" y="157"/>
                          <a:pt x="245" y="157"/>
                          <a:pt x="245" y="157"/>
                        </a:cubicBezTo>
                        <a:cubicBezTo>
                          <a:pt x="245" y="157"/>
                          <a:pt x="245" y="157"/>
                          <a:pt x="245" y="157"/>
                        </a:cubicBezTo>
                        <a:cubicBezTo>
                          <a:pt x="245" y="157"/>
                          <a:pt x="245" y="157"/>
                          <a:pt x="245" y="157"/>
                        </a:cubicBezTo>
                        <a:cubicBezTo>
                          <a:pt x="245" y="158"/>
                          <a:pt x="245" y="158"/>
                          <a:pt x="245" y="158"/>
                        </a:cubicBezTo>
                        <a:cubicBezTo>
                          <a:pt x="245" y="159"/>
                          <a:pt x="245" y="159"/>
                          <a:pt x="245" y="159"/>
                        </a:cubicBezTo>
                        <a:cubicBezTo>
                          <a:pt x="245" y="159"/>
                          <a:pt x="245" y="159"/>
                          <a:pt x="245" y="160"/>
                        </a:cubicBezTo>
                        <a:cubicBezTo>
                          <a:pt x="246" y="160"/>
                          <a:pt x="246" y="160"/>
                          <a:pt x="246" y="160"/>
                        </a:cubicBezTo>
                        <a:cubicBezTo>
                          <a:pt x="246" y="160"/>
                          <a:pt x="246" y="160"/>
                          <a:pt x="246" y="160"/>
                        </a:cubicBezTo>
                        <a:cubicBezTo>
                          <a:pt x="246" y="160"/>
                          <a:pt x="246" y="160"/>
                          <a:pt x="246" y="160"/>
                        </a:cubicBezTo>
                        <a:cubicBezTo>
                          <a:pt x="246" y="160"/>
                          <a:pt x="246" y="160"/>
                          <a:pt x="246" y="160"/>
                        </a:cubicBezTo>
                        <a:cubicBezTo>
                          <a:pt x="245" y="160"/>
                          <a:pt x="245" y="160"/>
                          <a:pt x="245" y="160"/>
                        </a:cubicBezTo>
                        <a:cubicBezTo>
                          <a:pt x="245" y="161"/>
                          <a:pt x="245" y="161"/>
                          <a:pt x="245" y="161"/>
                        </a:cubicBezTo>
                        <a:cubicBezTo>
                          <a:pt x="245" y="162"/>
                          <a:pt x="245" y="162"/>
                          <a:pt x="245" y="162"/>
                        </a:cubicBezTo>
                        <a:cubicBezTo>
                          <a:pt x="245" y="162"/>
                          <a:pt x="245" y="162"/>
                          <a:pt x="245" y="162"/>
                        </a:cubicBezTo>
                        <a:cubicBezTo>
                          <a:pt x="245" y="162"/>
                          <a:pt x="245" y="162"/>
                          <a:pt x="245" y="162"/>
                        </a:cubicBezTo>
                        <a:cubicBezTo>
                          <a:pt x="245" y="162"/>
                          <a:pt x="245" y="162"/>
                          <a:pt x="245" y="162"/>
                        </a:cubicBezTo>
                        <a:cubicBezTo>
                          <a:pt x="245" y="164"/>
                          <a:pt x="245" y="164"/>
                          <a:pt x="245" y="164"/>
                        </a:cubicBezTo>
                        <a:cubicBezTo>
                          <a:pt x="245" y="164"/>
                          <a:pt x="245" y="164"/>
                          <a:pt x="245" y="164"/>
                        </a:cubicBezTo>
                        <a:cubicBezTo>
                          <a:pt x="245" y="164"/>
                          <a:pt x="245" y="164"/>
                          <a:pt x="245" y="164"/>
                        </a:cubicBezTo>
                        <a:cubicBezTo>
                          <a:pt x="246" y="166"/>
                          <a:pt x="246" y="166"/>
                          <a:pt x="246" y="166"/>
                        </a:cubicBezTo>
                        <a:cubicBezTo>
                          <a:pt x="246" y="166"/>
                          <a:pt x="246" y="166"/>
                          <a:pt x="246" y="166"/>
                        </a:cubicBezTo>
                        <a:cubicBezTo>
                          <a:pt x="246" y="166"/>
                          <a:pt x="246" y="166"/>
                          <a:pt x="246" y="166"/>
                        </a:cubicBezTo>
                        <a:cubicBezTo>
                          <a:pt x="247" y="166"/>
                          <a:pt x="247" y="166"/>
                          <a:pt x="247" y="166"/>
                        </a:cubicBezTo>
                        <a:cubicBezTo>
                          <a:pt x="247" y="166"/>
                          <a:pt x="247" y="166"/>
                          <a:pt x="247" y="166"/>
                        </a:cubicBezTo>
                        <a:cubicBezTo>
                          <a:pt x="247" y="166"/>
                          <a:pt x="247" y="166"/>
                          <a:pt x="247" y="166"/>
                        </a:cubicBezTo>
                        <a:cubicBezTo>
                          <a:pt x="247" y="164"/>
                          <a:pt x="247" y="164"/>
                          <a:pt x="247" y="164"/>
                        </a:cubicBezTo>
                        <a:cubicBezTo>
                          <a:pt x="248" y="163"/>
                          <a:pt x="248" y="163"/>
                          <a:pt x="248" y="163"/>
                        </a:cubicBezTo>
                        <a:cubicBezTo>
                          <a:pt x="249" y="162"/>
                          <a:pt x="249" y="162"/>
                          <a:pt x="249" y="162"/>
                        </a:cubicBezTo>
                        <a:cubicBezTo>
                          <a:pt x="249" y="162"/>
                          <a:pt x="249" y="162"/>
                          <a:pt x="249" y="162"/>
                        </a:cubicBezTo>
                        <a:cubicBezTo>
                          <a:pt x="249" y="162"/>
                          <a:pt x="249" y="162"/>
                          <a:pt x="249" y="162"/>
                        </a:cubicBezTo>
                        <a:cubicBezTo>
                          <a:pt x="249" y="162"/>
                          <a:pt x="249" y="162"/>
                          <a:pt x="249" y="162"/>
                        </a:cubicBezTo>
                        <a:cubicBezTo>
                          <a:pt x="249" y="160"/>
                          <a:pt x="249" y="160"/>
                          <a:pt x="249" y="160"/>
                        </a:cubicBezTo>
                        <a:cubicBezTo>
                          <a:pt x="249" y="160"/>
                          <a:pt x="249" y="160"/>
                          <a:pt x="249" y="160"/>
                        </a:cubicBezTo>
                        <a:cubicBezTo>
                          <a:pt x="249" y="160"/>
                          <a:pt x="249" y="160"/>
                          <a:pt x="249" y="160"/>
                        </a:cubicBezTo>
                        <a:cubicBezTo>
                          <a:pt x="249" y="160"/>
                          <a:pt x="249" y="160"/>
                          <a:pt x="249" y="160"/>
                        </a:cubicBezTo>
                        <a:cubicBezTo>
                          <a:pt x="248" y="159"/>
                          <a:pt x="248" y="159"/>
                          <a:pt x="248" y="159"/>
                        </a:cubicBezTo>
                        <a:cubicBezTo>
                          <a:pt x="248" y="159"/>
                          <a:pt x="248" y="159"/>
                          <a:pt x="248" y="159"/>
                        </a:cubicBezTo>
                        <a:cubicBezTo>
                          <a:pt x="248" y="159"/>
                          <a:pt x="248" y="159"/>
                          <a:pt x="248"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8" y="158"/>
                          <a:pt x="248" y="158"/>
                          <a:pt x="248" y="158"/>
                        </a:cubicBezTo>
                        <a:cubicBezTo>
                          <a:pt x="248" y="157"/>
                          <a:pt x="248" y="157"/>
                          <a:pt x="248" y="157"/>
                        </a:cubicBezTo>
                        <a:cubicBezTo>
                          <a:pt x="248" y="157"/>
                          <a:pt x="248" y="157"/>
                          <a:pt x="248" y="157"/>
                        </a:cubicBezTo>
                        <a:cubicBezTo>
                          <a:pt x="248" y="157"/>
                          <a:pt x="248" y="157"/>
                          <a:pt x="248" y="157"/>
                        </a:cubicBezTo>
                        <a:cubicBezTo>
                          <a:pt x="248" y="157"/>
                          <a:pt x="248" y="157"/>
                          <a:pt x="248" y="157"/>
                        </a:cubicBezTo>
                        <a:cubicBezTo>
                          <a:pt x="247" y="156"/>
                          <a:pt x="247" y="156"/>
                          <a:pt x="247" y="156"/>
                        </a:cubicBezTo>
                        <a:cubicBezTo>
                          <a:pt x="247" y="156"/>
                          <a:pt x="247" y="156"/>
                          <a:pt x="247" y="156"/>
                        </a:cubicBezTo>
                        <a:cubicBezTo>
                          <a:pt x="247" y="156"/>
                          <a:pt x="247" y="156"/>
                          <a:pt x="247" y="156"/>
                        </a:cubicBezTo>
                        <a:cubicBezTo>
                          <a:pt x="247" y="157"/>
                          <a:pt x="247" y="157"/>
                          <a:pt x="247" y="157"/>
                        </a:cubicBezTo>
                        <a:moveTo>
                          <a:pt x="256" y="159"/>
                        </a:moveTo>
                        <a:cubicBezTo>
                          <a:pt x="257" y="159"/>
                          <a:pt x="257" y="159"/>
                          <a:pt x="257" y="159"/>
                        </a:cubicBezTo>
                        <a:cubicBezTo>
                          <a:pt x="257" y="159"/>
                          <a:pt x="257" y="159"/>
                          <a:pt x="257" y="159"/>
                        </a:cubicBezTo>
                        <a:cubicBezTo>
                          <a:pt x="257" y="160"/>
                          <a:pt x="257" y="160"/>
                          <a:pt x="257" y="160"/>
                        </a:cubicBezTo>
                        <a:cubicBezTo>
                          <a:pt x="257" y="161"/>
                          <a:pt x="257" y="161"/>
                          <a:pt x="257" y="161"/>
                        </a:cubicBezTo>
                        <a:cubicBezTo>
                          <a:pt x="257" y="161"/>
                          <a:pt x="257" y="161"/>
                          <a:pt x="257" y="161"/>
                        </a:cubicBezTo>
                        <a:cubicBezTo>
                          <a:pt x="257" y="161"/>
                          <a:pt x="257" y="161"/>
                          <a:pt x="257" y="161"/>
                        </a:cubicBezTo>
                        <a:cubicBezTo>
                          <a:pt x="258" y="162"/>
                          <a:pt x="258" y="162"/>
                          <a:pt x="258" y="162"/>
                        </a:cubicBezTo>
                        <a:cubicBezTo>
                          <a:pt x="258" y="164"/>
                          <a:pt x="258" y="164"/>
                          <a:pt x="258" y="164"/>
                        </a:cubicBezTo>
                        <a:cubicBezTo>
                          <a:pt x="258" y="164"/>
                          <a:pt x="258" y="164"/>
                          <a:pt x="258" y="164"/>
                        </a:cubicBezTo>
                        <a:cubicBezTo>
                          <a:pt x="258" y="164"/>
                          <a:pt x="258" y="164"/>
                          <a:pt x="258" y="164"/>
                        </a:cubicBezTo>
                        <a:cubicBezTo>
                          <a:pt x="259" y="165"/>
                          <a:pt x="259" y="165"/>
                          <a:pt x="259" y="165"/>
                        </a:cubicBezTo>
                        <a:cubicBezTo>
                          <a:pt x="259" y="165"/>
                          <a:pt x="259" y="165"/>
                          <a:pt x="259" y="165"/>
                        </a:cubicBezTo>
                        <a:cubicBezTo>
                          <a:pt x="258" y="165"/>
                          <a:pt x="258" y="165"/>
                          <a:pt x="258" y="165"/>
                        </a:cubicBezTo>
                        <a:cubicBezTo>
                          <a:pt x="258" y="166"/>
                          <a:pt x="258" y="166"/>
                          <a:pt x="258" y="166"/>
                        </a:cubicBezTo>
                        <a:cubicBezTo>
                          <a:pt x="258" y="166"/>
                          <a:pt x="258" y="166"/>
                          <a:pt x="258" y="166"/>
                        </a:cubicBezTo>
                        <a:cubicBezTo>
                          <a:pt x="259" y="166"/>
                          <a:pt x="259" y="166"/>
                          <a:pt x="259" y="166"/>
                        </a:cubicBezTo>
                        <a:cubicBezTo>
                          <a:pt x="259" y="167"/>
                          <a:pt x="259" y="167"/>
                          <a:pt x="259" y="167"/>
                        </a:cubicBezTo>
                        <a:cubicBezTo>
                          <a:pt x="259" y="167"/>
                          <a:pt x="259" y="167"/>
                          <a:pt x="259" y="167"/>
                        </a:cubicBezTo>
                        <a:cubicBezTo>
                          <a:pt x="260" y="167"/>
                          <a:pt x="260" y="167"/>
                          <a:pt x="260" y="167"/>
                        </a:cubicBezTo>
                        <a:cubicBezTo>
                          <a:pt x="261" y="167"/>
                          <a:pt x="261" y="167"/>
                          <a:pt x="261" y="167"/>
                        </a:cubicBezTo>
                        <a:cubicBezTo>
                          <a:pt x="261" y="167"/>
                          <a:pt x="261" y="167"/>
                          <a:pt x="261" y="167"/>
                        </a:cubicBezTo>
                        <a:cubicBezTo>
                          <a:pt x="261" y="166"/>
                          <a:pt x="261" y="166"/>
                          <a:pt x="261" y="166"/>
                        </a:cubicBezTo>
                        <a:cubicBezTo>
                          <a:pt x="261" y="165"/>
                          <a:pt x="261" y="165"/>
                          <a:pt x="261" y="165"/>
                        </a:cubicBezTo>
                        <a:cubicBezTo>
                          <a:pt x="262" y="165"/>
                          <a:pt x="262" y="165"/>
                          <a:pt x="262" y="165"/>
                        </a:cubicBezTo>
                        <a:cubicBezTo>
                          <a:pt x="262" y="165"/>
                          <a:pt x="262" y="165"/>
                          <a:pt x="262" y="165"/>
                        </a:cubicBezTo>
                        <a:cubicBezTo>
                          <a:pt x="262" y="165"/>
                          <a:pt x="262" y="165"/>
                          <a:pt x="262" y="165"/>
                        </a:cubicBezTo>
                        <a:cubicBezTo>
                          <a:pt x="262" y="164"/>
                          <a:pt x="262" y="164"/>
                          <a:pt x="262"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0" y="164"/>
                          <a:pt x="260" y="164"/>
                          <a:pt x="260" y="164"/>
                        </a:cubicBezTo>
                        <a:cubicBezTo>
                          <a:pt x="260" y="164"/>
                          <a:pt x="260" y="164"/>
                          <a:pt x="260" y="164"/>
                        </a:cubicBezTo>
                        <a:cubicBezTo>
                          <a:pt x="260" y="163"/>
                          <a:pt x="260" y="163"/>
                          <a:pt x="260" y="163"/>
                        </a:cubicBezTo>
                        <a:cubicBezTo>
                          <a:pt x="260" y="162"/>
                          <a:pt x="260" y="162"/>
                          <a:pt x="260" y="162"/>
                        </a:cubicBezTo>
                        <a:cubicBezTo>
                          <a:pt x="260" y="162"/>
                          <a:pt x="260" y="162"/>
                          <a:pt x="260" y="162"/>
                        </a:cubicBezTo>
                        <a:cubicBezTo>
                          <a:pt x="260" y="162"/>
                          <a:pt x="260" y="162"/>
                          <a:pt x="260" y="162"/>
                        </a:cubicBezTo>
                        <a:cubicBezTo>
                          <a:pt x="259" y="160"/>
                          <a:pt x="259" y="160"/>
                          <a:pt x="259" y="160"/>
                        </a:cubicBezTo>
                        <a:cubicBezTo>
                          <a:pt x="258" y="160"/>
                          <a:pt x="258" y="160"/>
                          <a:pt x="258" y="160"/>
                        </a:cubicBezTo>
                        <a:cubicBezTo>
                          <a:pt x="259" y="159"/>
                          <a:pt x="259" y="159"/>
                          <a:pt x="259" y="159"/>
                        </a:cubicBezTo>
                        <a:cubicBezTo>
                          <a:pt x="259" y="158"/>
                          <a:pt x="259" y="158"/>
                          <a:pt x="259" y="158"/>
                        </a:cubicBezTo>
                        <a:cubicBezTo>
                          <a:pt x="258" y="158"/>
                          <a:pt x="258" y="158"/>
                          <a:pt x="258" y="158"/>
                        </a:cubicBezTo>
                        <a:cubicBezTo>
                          <a:pt x="258" y="157"/>
                          <a:pt x="258" y="157"/>
                          <a:pt x="258" y="157"/>
                        </a:cubicBezTo>
                        <a:cubicBezTo>
                          <a:pt x="257" y="157"/>
                          <a:pt x="257" y="157"/>
                          <a:pt x="257" y="157"/>
                        </a:cubicBezTo>
                        <a:cubicBezTo>
                          <a:pt x="257" y="157"/>
                          <a:pt x="257" y="157"/>
                          <a:pt x="257" y="157"/>
                        </a:cubicBezTo>
                        <a:cubicBezTo>
                          <a:pt x="256" y="157"/>
                          <a:pt x="256" y="157"/>
                          <a:pt x="256" y="157"/>
                        </a:cubicBezTo>
                        <a:cubicBezTo>
                          <a:pt x="256" y="158"/>
                          <a:pt x="256" y="158"/>
                          <a:pt x="256" y="158"/>
                        </a:cubicBezTo>
                        <a:cubicBezTo>
                          <a:pt x="256" y="158"/>
                          <a:pt x="256" y="158"/>
                          <a:pt x="256" y="158"/>
                        </a:cubicBezTo>
                        <a:cubicBezTo>
                          <a:pt x="256" y="158"/>
                          <a:pt x="256" y="158"/>
                          <a:pt x="256" y="158"/>
                        </a:cubicBezTo>
                        <a:cubicBezTo>
                          <a:pt x="256" y="158"/>
                          <a:pt x="256" y="158"/>
                          <a:pt x="256" y="158"/>
                        </a:cubicBezTo>
                        <a:cubicBezTo>
                          <a:pt x="256" y="159"/>
                          <a:pt x="256" y="159"/>
                          <a:pt x="256" y="159"/>
                        </a:cubicBezTo>
                        <a:cubicBezTo>
                          <a:pt x="256" y="159"/>
                          <a:pt x="256" y="159"/>
                          <a:pt x="256" y="159"/>
                        </a:cubicBezTo>
                        <a:cubicBezTo>
                          <a:pt x="256" y="159"/>
                          <a:pt x="256" y="159"/>
                          <a:pt x="256" y="159"/>
                        </a:cubicBezTo>
                        <a:moveTo>
                          <a:pt x="142" y="158"/>
                        </a:moveTo>
                        <a:cubicBezTo>
                          <a:pt x="142" y="158"/>
                          <a:pt x="142" y="158"/>
                          <a:pt x="142" y="158"/>
                        </a:cubicBezTo>
                        <a:cubicBezTo>
                          <a:pt x="140" y="158"/>
                          <a:pt x="140" y="158"/>
                          <a:pt x="140" y="158"/>
                        </a:cubicBezTo>
                        <a:cubicBezTo>
                          <a:pt x="140" y="158"/>
                          <a:pt x="140" y="158"/>
                          <a:pt x="140" y="158"/>
                        </a:cubicBezTo>
                        <a:cubicBezTo>
                          <a:pt x="140" y="158"/>
                          <a:pt x="140" y="158"/>
                          <a:pt x="140" y="158"/>
                        </a:cubicBezTo>
                        <a:cubicBezTo>
                          <a:pt x="139" y="158"/>
                          <a:pt x="139" y="158"/>
                          <a:pt x="139" y="158"/>
                        </a:cubicBezTo>
                        <a:cubicBezTo>
                          <a:pt x="139" y="159"/>
                          <a:pt x="139" y="159"/>
                          <a:pt x="139" y="159"/>
                        </a:cubicBezTo>
                        <a:cubicBezTo>
                          <a:pt x="139" y="159"/>
                          <a:pt x="139" y="159"/>
                          <a:pt x="139" y="159"/>
                        </a:cubicBezTo>
                        <a:cubicBezTo>
                          <a:pt x="138" y="159"/>
                          <a:pt x="138" y="159"/>
                          <a:pt x="138" y="159"/>
                        </a:cubicBezTo>
                        <a:cubicBezTo>
                          <a:pt x="138" y="160"/>
                          <a:pt x="138" y="160"/>
                          <a:pt x="138" y="160"/>
                        </a:cubicBezTo>
                        <a:cubicBezTo>
                          <a:pt x="138" y="160"/>
                          <a:pt x="138" y="160"/>
                          <a:pt x="138" y="160"/>
                        </a:cubicBezTo>
                        <a:cubicBezTo>
                          <a:pt x="139" y="161"/>
                          <a:pt x="139" y="161"/>
                          <a:pt x="139" y="161"/>
                        </a:cubicBezTo>
                        <a:cubicBezTo>
                          <a:pt x="139" y="161"/>
                          <a:pt x="139" y="161"/>
                          <a:pt x="139" y="161"/>
                        </a:cubicBezTo>
                        <a:cubicBezTo>
                          <a:pt x="139" y="161"/>
                          <a:pt x="139" y="161"/>
                          <a:pt x="139" y="161"/>
                        </a:cubicBezTo>
                        <a:cubicBezTo>
                          <a:pt x="140" y="161"/>
                          <a:pt x="140" y="161"/>
                          <a:pt x="140" y="161"/>
                        </a:cubicBezTo>
                        <a:cubicBezTo>
                          <a:pt x="142" y="162"/>
                          <a:pt x="142" y="162"/>
                          <a:pt x="142" y="162"/>
                        </a:cubicBezTo>
                        <a:cubicBezTo>
                          <a:pt x="142" y="162"/>
                          <a:pt x="142" y="162"/>
                          <a:pt x="142" y="162"/>
                        </a:cubicBezTo>
                        <a:cubicBezTo>
                          <a:pt x="142" y="162"/>
                          <a:pt x="142" y="162"/>
                          <a:pt x="142" y="162"/>
                        </a:cubicBezTo>
                        <a:cubicBezTo>
                          <a:pt x="143" y="162"/>
                          <a:pt x="143" y="162"/>
                          <a:pt x="143" y="162"/>
                        </a:cubicBezTo>
                        <a:cubicBezTo>
                          <a:pt x="143" y="162"/>
                          <a:pt x="143" y="162"/>
                          <a:pt x="143" y="162"/>
                        </a:cubicBezTo>
                        <a:cubicBezTo>
                          <a:pt x="143" y="161"/>
                          <a:pt x="143" y="161"/>
                          <a:pt x="143" y="161"/>
                        </a:cubicBezTo>
                        <a:cubicBezTo>
                          <a:pt x="143" y="161"/>
                          <a:pt x="143" y="161"/>
                          <a:pt x="143" y="161"/>
                        </a:cubicBezTo>
                        <a:cubicBezTo>
                          <a:pt x="143" y="161"/>
                          <a:pt x="143" y="161"/>
                          <a:pt x="143" y="161"/>
                        </a:cubicBezTo>
                        <a:cubicBezTo>
                          <a:pt x="144" y="161"/>
                          <a:pt x="144" y="161"/>
                          <a:pt x="144" y="161"/>
                        </a:cubicBezTo>
                        <a:cubicBezTo>
                          <a:pt x="144" y="161"/>
                          <a:pt x="144" y="161"/>
                          <a:pt x="144" y="161"/>
                        </a:cubicBezTo>
                        <a:cubicBezTo>
                          <a:pt x="144" y="160"/>
                          <a:pt x="144" y="160"/>
                          <a:pt x="144" y="160"/>
                        </a:cubicBezTo>
                        <a:cubicBezTo>
                          <a:pt x="145" y="160"/>
                          <a:pt x="145" y="160"/>
                          <a:pt x="145" y="160"/>
                        </a:cubicBezTo>
                        <a:cubicBezTo>
                          <a:pt x="145" y="159"/>
                          <a:pt x="145" y="159"/>
                          <a:pt x="145" y="159"/>
                        </a:cubicBezTo>
                        <a:cubicBezTo>
                          <a:pt x="144" y="158"/>
                          <a:pt x="144" y="158"/>
                          <a:pt x="144" y="158"/>
                        </a:cubicBezTo>
                        <a:cubicBezTo>
                          <a:pt x="144" y="158"/>
                          <a:pt x="144" y="158"/>
                          <a:pt x="144" y="158"/>
                        </a:cubicBezTo>
                        <a:cubicBezTo>
                          <a:pt x="144" y="158"/>
                          <a:pt x="144" y="158"/>
                          <a:pt x="144" y="158"/>
                        </a:cubicBezTo>
                        <a:cubicBezTo>
                          <a:pt x="144" y="158"/>
                          <a:pt x="144" y="158"/>
                          <a:pt x="144" y="158"/>
                        </a:cubicBezTo>
                        <a:cubicBezTo>
                          <a:pt x="143" y="157"/>
                          <a:pt x="143" y="157"/>
                          <a:pt x="143" y="157"/>
                        </a:cubicBezTo>
                        <a:cubicBezTo>
                          <a:pt x="143" y="158"/>
                          <a:pt x="143" y="158"/>
                          <a:pt x="143" y="158"/>
                        </a:cubicBezTo>
                        <a:cubicBezTo>
                          <a:pt x="142" y="158"/>
                          <a:pt x="142" y="158"/>
                          <a:pt x="142" y="158"/>
                        </a:cubicBezTo>
                        <a:moveTo>
                          <a:pt x="232" y="162"/>
                        </a:moveTo>
                        <a:cubicBezTo>
                          <a:pt x="231" y="161"/>
                          <a:pt x="231" y="161"/>
                          <a:pt x="231" y="161"/>
                        </a:cubicBezTo>
                        <a:cubicBezTo>
                          <a:pt x="231" y="161"/>
                          <a:pt x="231" y="161"/>
                          <a:pt x="231" y="161"/>
                        </a:cubicBezTo>
                        <a:cubicBezTo>
                          <a:pt x="231" y="162"/>
                          <a:pt x="231" y="162"/>
                          <a:pt x="231" y="162"/>
                        </a:cubicBezTo>
                        <a:cubicBezTo>
                          <a:pt x="230" y="162"/>
                          <a:pt x="230" y="162"/>
                          <a:pt x="230" y="162"/>
                        </a:cubicBezTo>
                        <a:cubicBezTo>
                          <a:pt x="230" y="162"/>
                          <a:pt x="230" y="162"/>
                          <a:pt x="230" y="162"/>
                        </a:cubicBezTo>
                        <a:cubicBezTo>
                          <a:pt x="230" y="163"/>
                          <a:pt x="230" y="163"/>
                          <a:pt x="230" y="163"/>
                        </a:cubicBezTo>
                        <a:cubicBezTo>
                          <a:pt x="231" y="163"/>
                          <a:pt x="231" y="163"/>
                          <a:pt x="231" y="163"/>
                        </a:cubicBezTo>
                        <a:cubicBezTo>
                          <a:pt x="231" y="163"/>
                          <a:pt x="231" y="163"/>
                          <a:pt x="231" y="163"/>
                        </a:cubicBezTo>
                        <a:cubicBezTo>
                          <a:pt x="231" y="163"/>
                          <a:pt x="231" y="163"/>
                          <a:pt x="231" y="163"/>
                        </a:cubicBezTo>
                        <a:cubicBezTo>
                          <a:pt x="232" y="163"/>
                          <a:pt x="232" y="163"/>
                          <a:pt x="232" y="163"/>
                        </a:cubicBezTo>
                        <a:cubicBezTo>
                          <a:pt x="233" y="164"/>
                          <a:pt x="233" y="164"/>
                          <a:pt x="233" y="164"/>
                        </a:cubicBezTo>
                        <a:cubicBezTo>
                          <a:pt x="233" y="165"/>
                          <a:pt x="233" y="165"/>
                          <a:pt x="233" y="165"/>
                        </a:cubicBezTo>
                        <a:cubicBezTo>
                          <a:pt x="233" y="165"/>
                          <a:pt x="233" y="165"/>
                          <a:pt x="233" y="165"/>
                        </a:cubicBezTo>
                        <a:cubicBezTo>
                          <a:pt x="234" y="165"/>
                          <a:pt x="234" y="165"/>
                          <a:pt x="234" y="165"/>
                        </a:cubicBezTo>
                        <a:cubicBezTo>
                          <a:pt x="234" y="166"/>
                          <a:pt x="234" y="166"/>
                          <a:pt x="234" y="166"/>
                        </a:cubicBezTo>
                        <a:cubicBezTo>
                          <a:pt x="235" y="166"/>
                          <a:pt x="235" y="166"/>
                          <a:pt x="235" y="166"/>
                        </a:cubicBezTo>
                        <a:cubicBezTo>
                          <a:pt x="235" y="166"/>
                          <a:pt x="235" y="166"/>
                          <a:pt x="235" y="166"/>
                        </a:cubicBezTo>
                        <a:cubicBezTo>
                          <a:pt x="235" y="165"/>
                          <a:pt x="235" y="165"/>
                          <a:pt x="235" y="165"/>
                        </a:cubicBezTo>
                        <a:cubicBezTo>
                          <a:pt x="236" y="165"/>
                          <a:pt x="236" y="165"/>
                          <a:pt x="236" y="165"/>
                        </a:cubicBezTo>
                        <a:cubicBezTo>
                          <a:pt x="236" y="165"/>
                          <a:pt x="236" y="165"/>
                          <a:pt x="236" y="165"/>
                        </a:cubicBezTo>
                        <a:cubicBezTo>
                          <a:pt x="236" y="164"/>
                          <a:pt x="236" y="164"/>
                          <a:pt x="236" y="164"/>
                        </a:cubicBezTo>
                        <a:cubicBezTo>
                          <a:pt x="236" y="164"/>
                          <a:pt x="236" y="164"/>
                          <a:pt x="236" y="164"/>
                        </a:cubicBezTo>
                        <a:cubicBezTo>
                          <a:pt x="237" y="163"/>
                          <a:pt x="237" y="163"/>
                          <a:pt x="237" y="163"/>
                        </a:cubicBezTo>
                        <a:cubicBezTo>
                          <a:pt x="236" y="163"/>
                          <a:pt x="236" y="163"/>
                          <a:pt x="236" y="163"/>
                        </a:cubicBezTo>
                        <a:cubicBezTo>
                          <a:pt x="235" y="163"/>
                          <a:pt x="235" y="163"/>
                          <a:pt x="235" y="163"/>
                        </a:cubicBezTo>
                        <a:cubicBezTo>
                          <a:pt x="235" y="163"/>
                          <a:pt x="235" y="163"/>
                          <a:pt x="235" y="163"/>
                        </a:cubicBezTo>
                        <a:cubicBezTo>
                          <a:pt x="234" y="163"/>
                          <a:pt x="234" y="163"/>
                          <a:pt x="234" y="163"/>
                        </a:cubicBezTo>
                        <a:cubicBezTo>
                          <a:pt x="234" y="163"/>
                          <a:pt x="234" y="163"/>
                          <a:pt x="234" y="163"/>
                        </a:cubicBezTo>
                        <a:cubicBezTo>
                          <a:pt x="234" y="163"/>
                          <a:pt x="234" y="163"/>
                          <a:pt x="234" y="163"/>
                        </a:cubicBezTo>
                        <a:cubicBezTo>
                          <a:pt x="234" y="163"/>
                          <a:pt x="234" y="163"/>
                          <a:pt x="234" y="163"/>
                        </a:cubicBezTo>
                        <a:cubicBezTo>
                          <a:pt x="233" y="164"/>
                          <a:pt x="233" y="164"/>
                          <a:pt x="233" y="164"/>
                        </a:cubicBezTo>
                        <a:cubicBezTo>
                          <a:pt x="233" y="164"/>
                          <a:pt x="233" y="164"/>
                          <a:pt x="233" y="164"/>
                        </a:cubicBezTo>
                        <a:cubicBezTo>
                          <a:pt x="233" y="164"/>
                          <a:pt x="233" y="164"/>
                          <a:pt x="233" y="164"/>
                        </a:cubicBezTo>
                        <a:cubicBezTo>
                          <a:pt x="233" y="163"/>
                          <a:pt x="233" y="163"/>
                          <a:pt x="233" y="163"/>
                        </a:cubicBezTo>
                        <a:cubicBezTo>
                          <a:pt x="233" y="163"/>
                          <a:pt x="233" y="163"/>
                          <a:pt x="233" y="163"/>
                        </a:cubicBezTo>
                        <a:cubicBezTo>
                          <a:pt x="233" y="163"/>
                          <a:pt x="233" y="163"/>
                          <a:pt x="233" y="163"/>
                        </a:cubicBezTo>
                        <a:cubicBezTo>
                          <a:pt x="233" y="163"/>
                          <a:pt x="233" y="163"/>
                          <a:pt x="233" y="163"/>
                        </a:cubicBezTo>
                        <a:cubicBezTo>
                          <a:pt x="234" y="162"/>
                          <a:pt x="234" y="162"/>
                          <a:pt x="234" y="162"/>
                        </a:cubicBezTo>
                        <a:cubicBezTo>
                          <a:pt x="234" y="162"/>
                          <a:pt x="234" y="162"/>
                          <a:pt x="234" y="162"/>
                        </a:cubicBezTo>
                        <a:cubicBezTo>
                          <a:pt x="234" y="162"/>
                          <a:pt x="234" y="162"/>
                          <a:pt x="234" y="162"/>
                        </a:cubicBezTo>
                        <a:cubicBezTo>
                          <a:pt x="234" y="161"/>
                          <a:pt x="234" y="161"/>
                          <a:pt x="234" y="161"/>
                        </a:cubicBezTo>
                        <a:cubicBezTo>
                          <a:pt x="234" y="161"/>
                          <a:pt x="234" y="161"/>
                          <a:pt x="234" y="161"/>
                        </a:cubicBezTo>
                        <a:cubicBezTo>
                          <a:pt x="234" y="161"/>
                          <a:pt x="234" y="161"/>
                          <a:pt x="234" y="161"/>
                        </a:cubicBezTo>
                        <a:cubicBezTo>
                          <a:pt x="234" y="160"/>
                          <a:pt x="234" y="160"/>
                          <a:pt x="234" y="160"/>
                        </a:cubicBezTo>
                        <a:cubicBezTo>
                          <a:pt x="234" y="160"/>
                          <a:pt x="234" y="160"/>
                          <a:pt x="234" y="160"/>
                        </a:cubicBezTo>
                        <a:cubicBezTo>
                          <a:pt x="234" y="160"/>
                          <a:pt x="234" y="160"/>
                          <a:pt x="234" y="160"/>
                        </a:cubicBezTo>
                        <a:cubicBezTo>
                          <a:pt x="233" y="160"/>
                          <a:pt x="233" y="160"/>
                          <a:pt x="233" y="160"/>
                        </a:cubicBezTo>
                        <a:cubicBezTo>
                          <a:pt x="233" y="160"/>
                          <a:pt x="233" y="160"/>
                          <a:pt x="233" y="160"/>
                        </a:cubicBezTo>
                        <a:cubicBezTo>
                          <a:pt x="233" y="159"/>
                          <a:pt x="233" y="159"/>
                          <a:pt x="233" y="159"/>
                        </a:cubicBezTo>
                        <a:cubicBezTo>
                          <a:pt x="233" y="159"/>
                          <a:pt x="233" y="159"/>
                          <a:pt x="233" y="159"/>
                        </a:cubicBezTo>
                        <a:cubicBezTo>
                          <a:pt x="232" y="159"/>
                          <a:pt x="232" y="159"/>
                          <a:pt x="232" y="159"/>
                        </a:cubicBezTo>
                        <a:cubicBezTo>
                          <a:pt x="232" y="159"/>
                          <a:pt x="232" y="159"/>
                          <a:pt x="232" y="159"/>
                        </a:cubicBezTo>
                        <a:cubicBezTo>
                          <a:pt x="231" y="159"/>
                          <a:pt x="231" y="159"/>
                          <a:pt x="231" y="159"/>
                        </a:cubicBezTo>
                        <a:cubicBezTo>
                          <a:pt x="231" y="160"/>
                          <a:pt x="231" y="160"/>
                          <a:pt x="231" y="160"/>
                        </a:cubicBezTo>
                        <a:cubicBezTo>
                          <a:pt x="231" y="160"/>
                          <a:pt x="231" y="160"/>
                          <a:pt x="231" y="160"/>
                        </a:cubicBezTo>
                        <a:cubicBezTo>
                          <a:pt x="231" y="161"/>
                          <a:pt x="231" y="161"/>
                          <a:pt x="231" y="161"/>
                        </a:cubicBezTo>
                        <a:cubicBezTo>
                          <a:pt x="231" y="161"/>
                          <a:pt x="231" y="161"/>
                          <a:pt x="231" y="161"/>
                        </a:cubicBezTo>
                        <a:cubicBezTo>
                          <a:pt x="232" y="162"/>
                          <a:pt x="232" y="162"/>
                          <a:pt x="232" y="162"/>
                        </a:cubicBezTo>
                        <a:moveTo>
                          <a:pt x="227" y="160"/>
                        </a:moveTo>
                        <a:cubicBezTo>
                          <a:pt x="226" y="161"/>
                          <a:pt x="226" y="161"/>
                          <a:pt x="226" y="161"/>
                        </a:cubicBezTo>
                        <a:cubicBezTo>
                          <a:pt x="225" y="162"/>
                          <a:pt x="225" y="162"/>
                          <a:pt x="225" y="162"/>
                        </a:cubicBezTo>
                        <a:cubicBezTo>
                          <a:pt x="225" y="162"/>
                          <a:pt x="225" y="162"/>
                          <a:pt x="225" y="162"/>
                        </a:cubicBezTo>
                        <a:cubicBezTo>
                          <a:pt x="225" y="162"/>
                          <a:pt x="225" y="162"/>
                          <a:pt x="225" y="162"/>
                        </a:cubicBezTo>
                        <a:cubicBezTo>
                          <a:pt x="224" y="161"/>
                          <a:pt x="224" y="161"/>
                          <a:pt x="224" y="161"/>
                        </a:cubicBezTo>
                        <a:cubicBezTo>
                          <a:pt x="223" y="161"/>
                          <a:pt x="223" y="161"/>
                          <a:pt x="223" y="161"/>
                        </a:cubicBezTo>
                        <a:cubicBezTo>
                          <a:pt x="223" y="162"/>
                          <a:pt x="223" y="162"/>
                          <a:pt x="223" y="162"/>
                        </a:cubicBezTo>
                        <a:cubicBezTo>
                          <a:pt x="222" y="163"/>
                          <a:pt x="222" y="163"/>
                          <a:pt x="222" y="163"/>
                        </a:cubicBezTo>
                        <a:cubicBezTo>
                          <a:pt x="222" y="163"/>
                          <a:pt x="222" y="163"/>
                          <a:pt x="222" y="163"/>
                        </a:cubicBezTo>
                        <a:cubicBezTo>
                          <a:pt x="222" y="163"/>
                          <a:pt x="222" y="163"/>
                          <a:pt x="222" y="163"/>
                        </a:cubicBezTo>
                        <a:cubicBezTo>
                          <a:pt x="222" y="164"/>
                          <a:pt x="222" y="164"/>
                          <a:pt x="222" y="164"/>
                        </a:cubicBezTo>
                        <a:cubicBezTo>
                          <a:pt x="222" y="164"/>
                          <a:pt x="222" y="164"/>
                          <a:pt x="222" y="164"/>
                        </a:cubicBezTo>
                        <a:cubicBezTo>
                          <a:pt x="222" y="164"/>
                          <a:pt x="222" y="164"/>
                          <a:pt x="222" y="164"/>
                        </a:cubicBezTo>
                        <a:cubicBezTo>
                          <a:pt x="222" y="165"/>
                          <a:pt x="222" y="165"/>
                          <a:pt x="222" y="165"/>
                        </a:cubicBezTo>
                        <a:cubicBezTo>
                          <a:pt x="222" y="165"/>
                          <a:pt x="222" y="165"/>
                          <a:pt x="222" y="165"/>
                        </a:cubicBezTo>
                        <a:cubicBezTo>
                          <a:pt x="221" y="165"/>
                          <a:pt x="221" y="165"/>
                          <a:pt x="221" y="165"/>
                        </a:cubicBezTo>
                        <a:cubicBezTo>
                          <a:pt x="221" y="165"/>
                          <a:pt x="221" y="165"/>
                          <a:pt x="221" y="165"/>
                        </a:cubicBezTo>
                        <a:cubicBezTo>
                          <a:pt x="221" y="166"/>
                          <a:pt x="221" y="166"/>
                          <a:pt x="221" y="166"/>
                        </a:cubicBezTo>
                        <a:cubicBezTo>
                          <a:pt x="220" y="166"/>
                          <a:pt x="220" y="166"/>
                          <a:pt x="220" y="166"/>
                        </a:cubicBezTo>
                        <a:cubicBezTo>
                          <a:pt x="220" y="166"/>
                          <a:pt x="220" y="166"/>
                          <a:pt x="220" y="166"/>
                        </a:cubicBezTo>
                        <a:cubicBezTo>
                          <a:pt x="219" y="167"/>
                          <a:pt x="219" y="167"/>
                          <a:pt x="219" y="167"/>
                        </a:cubicBezTo>
                        <a:cubicBezTo>
                          <a:pt x="219" y="167"/>
                          <a:pt x="219" y="167"/>
                          <a:pt x="219" y="167"/>
                        </a:cubicBezTo>
                        <a:cubicBezTo>
                          <a:pt x="219" y="167"/>
                          <a:pt x="219" y="167"/>
                          <a:pt x="219" y="167"/>
                        </a:cubicBezTo>
                        <a:cubicBezTo>
                          <a:pt x="218" y="167"/>
                          <a:pt x="218" y="167"/>
                          <a:pt x="218" y="167"/>
                        </a:cubicBezTo>
                        <a:cubicBezTo>
                          <a:pt x="218" y="167"/>
                          <a:pt x="218" y="167"/>
                          <a:pt x="218" y="167"/>
                        </a:cubicBezTo>
                        <a:cubicBezTo>
                          <a:pt x="217" y="167"/>
                          <a:pt x="217" y="167"/>
                          <a:pt x="217" y="167"/>
                        </a:cubicBezTo>
                        <a:cubicBezTo>
                          <a:pt x="217" y="167"/>
                          <a:pt x="217" y="167"/>
                          <a:pt x="217" y="167"/>
                        </a:cubicBezTo>
                        <a:cubicBezTo>
                          <a:pt x="216" y="166"/>
                          <a:pt x="216" y="166"/>
                          <a:pt x="216" y="166"/>
                        </a:cubicBezTo>
                        <a:cubicBezTo>
                          <a:pt x="216" y="166"/>
                          <a:pt x="216" y="166"/>
                          <a:pt x="216" y="166"/>
                        </a:cubicBezTo>
                        <a:cubicBezTo>
                          <a:pt x="216" y="166"/>
                          <a:pt x="216" y="166"/>
                          <a:pt x="216" y="166"/>
                        </a:cubicBezTo>
                        <a:cubicBezTo>
                          <a:pt x="216" y="167"/>
                          <a:pt x="216" y="167"/>
                          <a:pt x="216" y="167"/>
                        </a:cubicBezTo>
                        <a:cubicBezTo>
                          <a:pt x="215" y="167"/>
                          <a:pt x="215" y="167"/>
                          <a:pt x="215" y="167"/>
                        </a:cubicBezTo>
                        <a:cubicBezTo>
                          <a:pt x="215" y="167"/>
                          <a:pt x="215" y="167"/>
                          <a:pt x="215" y="167"/>
                        </a:cubicBezTo>
                        <a:cubicBezTo>
                          <a:pt x="215" y="167"/>
                          <a:pt x="215" y="167"/>
                          <a:pt x="215" y="167"/>
                        </a:cubicBezTo>
                        <a:cubicBezTo>
                          <a:pt x="215" y="167"/>
                          <a:pt x="215" y="167"/>
                          <a:pt x="215" y="167"/>
                        </a:cubicBezTo>
                        <a:cubicBezTo>
                          <a:pt x="215" y="168"/>
                          <a:pt x="215" y="168"/>
                          <a:pt x="215" y="168"/>
                        </a:cubicBezTo>
                        <a:cubicBezTo>
                          <a:pt x="215" y="168"/>
                          <a:pt x="215" y="168"/>
                          <a:pt x="215" y="168"/>
                        </a:cubicBezTo>
                        <a:cubicBezTo>
                          <a:pt x="215" y="168"/>
                          <a:pt x="215" y="168"/>
                          <a:pt x="215" y="168"/>
                        </a:cubicBezTo>
                        <a:cubicBezTo>
                          <a:pt x="215" y="169"/>
                          <a:pt x="215" y="169"/>
                          <a:pt x="215" y="169"/>
                        </a:cubicBezTo>
                        <a:cubicBezTo>
                          <a:pt x="215" y="169"/>
                          <a:pt x="215" y="169"/>
                          <a:pt x="215" y="169"/>
                        </a:cubicBezTo>
                        <a:cubicBezTo>
                          <a:pt x="215" y="169"/>
                          <a:pt x="215" y="169"/>
                          <a:pt x="215" y="169"/>
                        </a:cubicBezTo>
                        <a:cubicBezTo>
                          <a:pt x="215" y="170"/>
                          <a:pt x="215" y="170"/>
                          <a:pt x="215" y="170"/>
                        </a:cubicBezTo>
                        <a:cubicBezTo>
                          <a:pt x="215" y="170"/>
                          <a:pt x="215" y="170"/>
                          <a:pt x="215" y="170"/>
                        </a:cubicBezTo>
                        <a:cubicBezTo>
                          <a:pt x="214" y="170"/>
                          <a:pt x="214" y="170"/>
                          <a:pt x="214" y="170"/>
                        </a:cubicBezTo>
                        <a:cubicBezTo>
                          <a:pt x="214" y="170"/>
                          <a:pt x="214" y="170"/>
                          <a:pt x="214" y="170"/>
                        </a:cubicBezTo>
                        <a:cubicBezTo>
                          <a:pt x="214" y="170"/>
                          <a:pt x="214" y="170"/>
                          <a:pt x="214" y="170"/>
                        </a:cubicBezTo>
                        <a:cubicBezTo>
                          <a:pt x="214" y="170"/>
                          <a:pt x="214" y="170"/>
                          <a:pt x="214" y="170"/>
                        </a:cubicBezTo>
                        <a:cubicBezTo>
                          <a:pt x="213" y="170"/>
                          <a:pt x="213" y="170"/>
                          <a:pt x="213" y="170"/>
                        </a:cubicBezTo>
                        <a:cubicBezTo>
                          <a:pt x="213" y="170"/>
                          <a:pt x="213" y="170"/>
                          <a:pt x="213" y="170"/>
                        </a:cubicBezTo>
                        <a:cubicBezTo>
                          <a:pt x="213" y="171"/>
                          <a:pt x="213" y="171"/>
                          <a:pt x="213" y="171"/>
                        </a:cubicBezTo>
                        <a:cubicBezTo>
                          <a:pt x="213" y="171"/>
                          <a:pt x="213" y="171"/>
                          <a:pt x="213" y="171"/>
                        </a:cubicBezTo>
                        <a:cubicBezTo>
                          <a:pt x="213" y="172"/>
                          <a:pt x="213" y="172"/>
                          <a:pt x="213" y="172"/>
                        </a:cubicBezTo>
                        <a:cubicBezTo>
                          <a:pt x="213" y="172"/>
                          <a:pt x="213" y="172"/>
                          <a:pt x="213" y="172"/>
                        </a:cubicBezTo>
                        <a:cubicBezTo>
                          <a:pt x="214" y="172"/>
                          <a:pt x="214" y="172"/>
                          <a:pt x="214" y="172"/>
                        </a:cubicBezTo>
                        <a:cubicBezTo>
                          <a:pt x="214" y="172"/>
                          <a:pt x="214" y="172"/>
                          <a:pt x="214" y="172"/>
                        </a:cubicBezTo>
                        <a:cubicBezTo>
                          <a:pt x="214" y="172"/>
                          <a:pt x="214" y="172"/>
                          <a:pt x="214" y="172"/>
                        </a:cubicBezTo>
                        <a:cubicBezTo>
                          <a:pt x="215" y="173"/>
                          <a:pt x="215" y="173"/>
                          <a:pt x="215" y="173"/>
                        </a:cubicBezTo>
                        <a:cubicBezTo>
                          <a:pt x="215" y="174"/>
                          <a:pt x="215" y="174"/>
                          <a:pt x="215" y="174"/>
                        </a:cubicBezTo>
                        <a:cubicBezTo>
                          <a:pt x="215" y="174"/>
                          <a:pt x="215" y="174"/>
                          <a:pt x="215" y="174"/>
                        </a:cubicBezTo>
                        <a:cubicBezTo>
                          <a:pt x="215" y="174"/>
                          <a:pt x="215" y="174"/>
                          <a:pt x="215" y="174"/>
                        </a:cubicBezTo>
                        <a:cubicBezTo>
                          <a:pt x="215" y="174"/>
                          <a:pt x="215" y="174"/>
                          <a:pt x="215" y="174"/>
                        </a:cubicBezTo>
                        <a:cubicBezTo>
                          <a:pt x="216" y="175"/>
                          <a:pt x="216" y="175"/>
                          <a:pt x="216" y="175"/>
                        </a:cubicBezTo>
                        <a:cubicBezTo>
                          <a:pt x="216" y="175"/>
                          <a:pt x="216" y="175"/>
                          <a:pt x="216" y="175"/>
                        </a:cubicBezTo>
                        <a:cubicBezTo>
                          <a:pt x="216" y="175"/>
                          <a:pt x="216" y="175"/>
                          <a:pt x="216" y="175"/>
                        </a:cubicBezTo>
                        <a:cubicBezTo>
                          <a:pt x="217" y="174"/>
                          <a:pt x="217" y="174"/>
                          <a:pt x="217" y="174"/>
                        </a:cubicBezTo>
                        <a:cubicBezTo>
                          <a:pt x="217" y="174"/>
                          <a:pt x="217" y="174"/>
                          <a:pt x="217" y="174"/>
                        </a:cubicBezTo>
                        <a:cubicBezTo>
                          <a:pt x="217" y="174"/>
                          <a:pt x="217" y="174"/>
                          <a:pt x="217" y="174"/>
                        </a:cubicBezTo>
                        <a:cubicBezTo>
                          <a:pt x="217" y="174"/>
                          <a:pt x="217" y="174"/>
                          <a:pt x="217" y="174"/>
                        </a:cubicBezTo>
                        <a:cubicBezTo>
                          <a:pt x="217" y="173"/>
                          <a:pt x="217" y="173"/>
                          <a:pt x="217" y="173"/>
                        </a:cubicBezTo>
                        <a:cubicBezTo>
                          <a:pt x="217" y="173"/>
                          <a:pt x="217" y="173"/>
                          <a:pt x="217" y="173"/>
                        </a:cubicBezTo>
                        <a:cubicBezTo>
                          <a:pt x="217" y="173"/>
                          <a:pt x="217" y="173"/>
                          <a:pt x="217" y="173"/>
                        </a:cubicBezTo>
                        <a:cubicBezTo>
                          <a:pt x="218" y="171"/>
                          <a:pt x="218" y="171"/>
                          <a:pt x="218" y="171"/>
                        </a:cubicBezTo>
                        <a:cubicBezTo>
                          <a:pt x="218" y="171"/>
                          <a:pt x="218" y="171"/>
                          <a:pt x="218" y="171"/>
                        </a:cubicBezTo>
                        <a:cubicBezTo>
                          <a:pt x="218" y="171"/>
                          <a:pt x="218" y="171"/>
                          <a:pt x="218" y="171"/>
                        </a:cubicBezTo>
                        <a:cubicBezTo>
                          <a:pt x="217" y="169"/>
                          <a:pt x="217" y="169"/>
                          <a:pt x="217" y="169"/>
                        </a:cubicBezTo>
                        <a:cubicBezTo>
                          <a:pt x="217" y="169"/>
                          <a:pt x="217" y="169"/>
                          <a:pt x="217" y="169"/>
                        </a:cubicBezTo>
                        <a:cubicBezTo>
                          <a:pt x="218" y="168"/>
                          <a:pt x="218" y="168"/>
                          <a:pt x="218" y="168"/>
                        </a:cubicBezTo>
                        <a:cubicBezTo>
                          <a:pt x="219" y="168"/>
                          <a:pt x="219" y="168"/>
                          <a:pt x="219" y="168"/>
                        </a:cubicBezTo>
                        <a:cubicBezTo>
                          <a:pt x="219" y="168"/>
                          <a:pt x="219" y="168"/>
                          <a:pt x="219" y="168"/>
                        </a:cubicBezTo>
                        <a:cubicBezTo>
                          <a:pt x="219" y="168"/>
                          <a:pt x="219" y="168"/>
                          <a:pt x="219" y="168"/>
                        </a:cubicBezTo>
                        <a:cubicBezTo>
                          <a:pt x="220" y="168"/>
                          <a:pt x="220" y="168"/>
                          <a:pt x="220" y="168"/>
                        </a:cubicBezTo>
                        <a:cubicBezTo>
                          <a:pt x="220" y="168"/>
                          <a:pt x="220" y="168"/>
                          <a:pt x="220" y="168"/>
                        </a:cubicBezTo>
                        <a:cubicBezTo>
                          <a:pt x="221" y="167"/>
                          <a:pt x="221" y="167"/>
                          <a:pt x="221" y="167"/>
                        </a:cubicBezTo>
                        <a:cubicBezTo>
                          <a:pt x="222" y="167"/>
                          <a:pt x="222" y="167"/>
                          <a:pt x="222" y="167"/>
                        </a:cubicBezTo>
                        <a:cubicBezTo>
                          <a:pt x="222" y="167"/>
                          <a:pt x="222" y="167"/>
                          <a:pt x="222" y="167"/>
                        </a:cubicBezTo>
                        <a:cubicBezTo>
                          <a:pt x="222" y="167"/>
                          <a:pt x="222" y="167"/>
                          <a:pt x="222" y="167"/>
                        </a:cubicBezTo>
                        <a:cubicBezTo>
                          <a:pt x="224" y="166"/>
                          <a:pt x="224" y="166"/>
                          <a:pt x="224" y="166"/>
                        </a:cubicBezTo>
                        <a:cubicBezTo>
                          <a:pt x="225" y="166"/>
                          <a:pt x="225" y="166"/>
                          <a:pt x="225" y="166"/>
                        </a:cubicBezTo>
                        <a:cubicBezTo>
                          <a:pt x="225" y="166"/>
                          <a:pt x="225" y="166"/>
                          <a:pt x="225" y="166"/>
                        </a:cubicBezTo>
                        <a:cubicBezTo>
                          <a:pt x="225" y="166"/>
                          <a:pt x="225" y="166"/>
                          <a:pt x="225" y="166"/>
                        </a:cubicBezTo>
                        <a:cubicBezTo>
                          <a:pt x="226" y="165"/>
                          <a:pt x="226" y="165"/>
                          <a:pt x="226" y="165"/>
                        </a:cubicBezTo>
                        <a:cubicBezTo>
                          <a:pt x="226" y="165"/>
                          <a:pt x="226" y="165"/>
                          <a:pt x="226" y="165"/>
                        </a:cubicBezTo>
                        <a:cubicBezTo>
                          <a:pt x="226" y="165"/>
                          <a:pt x="226" y="165"/>
                          <a:pt x="226" y="165"/>
                        </a:cubicBezTo>
                        <a:cubicBezTo>
                          <a:pt x="226" y="164"/>
                          <a:pt x="226" y="164"/>
                          <a:pt x="226" y="164"/>
                        </a:cubicBezTo>
                        <a:cubicBezTo>
                          <a:pt x="226" y="163"/>
                          <a:pt x="226" y="163"/>
                          <a:pt x="226" y="163"/>
                        </a:cubicBezTo>
                        <a:cubicBezTo>
                          <a:pt x="227" y="163"/>
                          <a:pt x="227" y="163"/>
                          <a:pt x="227" y="163"/>
                        </a:cubicBezTo>
                        <a:cubicBezTo>
                          <a:pt x="227" y="163"/>
                          <a:pt x="227" y="163"/>
                          <a:pt x="227" y="163"/>
                        </a:cubicBezTo>
                        <a:cubicBezTo>
                          <a:pt x="227" y="162"/>
                          <a:pt x="227" y="162"/>
                          <a:pt x="227" y="162"/>
                        </a:cubicBezTo>
                        <a:cubicBezTo>
                          <a:pt x="227" y="162"/>
                          <a:pt x="227" y="162"/>
                          <a:pt x="227" y="162"/>
                        </a:cubicBezTo>
                        <a:cubicBezTo>
                          <a:pt x="228" y="162"/>
                          <a:pt x="228" y="162"/>
                          <a:pt x="228" y="162"/>
                        </a:cubicBezTo>
                        <a:cubicBezTo>
                          <a:pt x="228" y="162"/>
                          <a:pt x="228" y="162"/>
                          <a:pt x="228" y="162"/>
                        </a:cubicBezTo>
                        <a:cubicBezTo>
                          <a:pt x="228" y="161"/>
                          <a:pt x="228" y="161"/>
                          <a:pt x="228" y="161"/>
                        </a:cubicBezTo>
                        <a:cubicBezTo>
                          <a:pt x="228" y="161"/>
                          <a:pt x="228" y="161"/>
                          <a:pt x="228" y="161"/>
                        </a:cubicBezTo>
                        <a:cubicBezTo>
                          <a:pt x="229" y="160"/>
                          <a:pt x="229" y="160"/>
                          <a:pt x="229" y="160"/>
                        </a:cubicBezTo>
                        <a:cubicBezTo>
                          <a:pt x="228" y="159"/>
                          <a:pt x="228" y="159"/>
                          <a:pt x="228" y="159"/>
                        </a:cubicBezTo>
                        <a:cubicBezTo>
                          <a:pt x="227" y="160"/>
                          <a:pt x="227" y="160"/>
                          <a:pt x="227" y="160"/>
                        </a:cubicBezTo>
                        <a:cubicBezTo>
                          <a:pt x="227" y="160"/>
                          <a:pt x="227" y="160"/>
                          <a:pt x="227" y="160"/>
                        </a:cubicBezTo>
                        <a:cubicBezTo>
                          <a:pt x="227" y="160"/>
                          <a:pt x="227" y="160"/>
                          <a:pt x="227" y="160"/>
                        </a:cubicBezTo>
                        <a:cubicBezTo>
                          <a:pt x="227" y="160"/>
                          <a:pt x="227" y="160"/>
                          <a:pt x="227" y="160"/>
                        </a:cubicBezTo>
                        <a:moveTo>
                          <a:pt x="50" y="166"/>
                        </a:moveTo>
                        <a:cubicBezTo>
                          <a:pt x="51" y="166"/>
                          <a:pt x="51" y="166"/>
                          <a:pt x="51" y="166"/>
                        </a:cubicBezTo>
                        <a:cubicBezTo>
                          <a:pt x="52" y="166"/>
                          <a:pt x="52" y="166"/>
                          <a:pt x="52" y="166"/>
                        </a:cubicBezTo>
                        <a:cubicBezTo>
                          <a:pt x="52" y="166"/>
                          <a:pt x="52" y="166"/>
                          <a:pt x="52" y="166"/>
                        </a:cubicBezTo>
                        <a:cubicBezTo>
                          <a:pt x="52" y="166"/>
                          <a:pt x="52" y="166"/>
                          <a:pt x="52" y="166"/>
                        </a:cubicBezTo>
                        <a:cubicBezTo>
                          <a:pt x="53" y="165"/>
                          <a:pt x="53" y="165"/>
                          <a:pt x="53" y="165"/>
                        </a:cubicBezTo>
                        <a:cubicBezTo>
                          <a:pt x="53" y="164"/>
                          <a:pt x="53" y="164"/>
                          <a:pt x="53" y="164"/>
                        </a:cubicBezTo>
                        <a:cubicBezTo>
                          <a:pt x="53" y="164"/>
                          <a:pt x="53" y="164"/>
                          <a:pt x="53" y="164"/>
                        </a:cubicBezTo>
                        <a:cubicBezTo>
                          <a:pt x="53" y="164"/>
                          <a:pt x="53" y="164"/>
                          <a:pt x="53" y="164"/>
                        </a:cubicBezTo>
                        <a:cubicBezTo>
                          <a:pt x="54" y="162"/>
                          <a:pt x="54" y="162"/>
                          <a:pt x="54" y="162"/>
                        </a:cubicBezTo>
                        <a:cubicBezTo>
                          <a:pt x="54" y="159"/>
                          <a:pt x="54" y="159"/>
                          <a:pt x="54" y="159"/>
                        </a:cubicBezTo>
                        <a:cubicBezTo>
                          <a:pt x="53" y="162"/>
                          <a:pt x="53" y="162"/>
                          <a:pt x="53" y="162"/>
                        </a:cubicBezTo>
                        <a:cubicBezTo>
                          <a:pt x="52" y="163"/>
                          <a:pt x="52" y="163"/>
                          <a:pt x="52" y="163"/>
                        </a:cubicBezTo>
                        <a:cubicBezTo>
                          <a:pt x="51" y="164"/>
                          <a:pt x="51" y="164"/>
                          <a:pt x="51" y="164"/>
                        </a:cubicBezTo>
                        <a:cubicBezTo>
                          <a:pt x="51" y="164"/>
                          <a:pt x="51" y="164"/>
                          <a:pt x="51" y="164"/>
                        </a:cubicBezTo>
                        <a:cubicBezTo>
                          <a:pt x="51" y="164"/>
                          <a:pt x="51" y="164"/>
                          <a:pt x="51" y="164"/>
                        </a:cubicBezTo>
                        <a:cubicBezTo>
                          <a:pt x="51" y="166"/>
                          <a:pt x="51" y="166"/>
                          <a:pt x="51" y="166"/>
                        </a:cubicBezTo>
                        <a:cubicBezTo>
                          <a:pt x="50" y="166"/>
                          <a:pt x="50" y="166"/>
                          <a:pt x="50" y="166"/>
                        </a:cubicBezTo>
                        <a:moveTo>
                          <a:pt x="122" y="160"/>
                        </a:moveTo>
                        <a:cubicBezTo>
                          <a:pt x="120" y="160"/>
                          <a:pt x="120" y="160"/>
                          <a:pt x="120" y="160"/>
                        </a:cubicBezTo>
                        <a:cubicBezTo>
                          <a:pt x="120" y="160"/>
                          <a:pt x="120" y="160"/>
                          <a:pt x="120" y="160"/>
                        </a:cubicBezTo>
                        <a:cubicBezTo>
                          <a:pt x="120" y="160"/>
                          <a:pt x="120" y="160"/>
                          <a:pt x="120" y="160"/>
                        </a:cubicBezTo>
                        <a:cubicBezTo>
                          <a:pt x="119" y="161"/>
                          <a:pt x="119" y="161"/>
                          <a:pt x="119" y="161"/>
                        </a:cubicBezTo>
                        <a:cubicBezTo>
                          <a:pt x="118" y="162"/>
                          <a:pt x="118" y="162"/>
                          <a:pt x="118" y="162"/>
                        </a:cubicBezTo>
                        <a:cubicBezTo>
                          <a:pt x="120" y="162"/>
                          <a:pt x="120" y="162"/>
                          <a:pt x="120" y="162"/>
                        </a:cubicBezTo>
                        <a:cubicBezTo>
                          <a:pt x="120" y="162"/>
                          <a:pt x="120" y="162"/>
                          <a:pt x="120" y="162"/>
                        </a:cubicBezTo>
                        <a:cubicBezTo>
                          <a:pt x="121" y="162"/>
                          <a:pt x="121" y="162"/>
                          <a:pt x="121" y="162"/>
                        </a:cubicBezTo>
                        <a:cubicBezTo>
                          <a:pt x="121" y="162"/>
                          <a:pt x="121" y="162"/>
                          <a:pt x="121" y="162"/>
                        </a:cubicBezTo>
                        <a:cubicBezTo>
                          <a:pt x="121" y="162"/>
                          <a:pt x="121" y="162"/>
                          <a:pt x="121" y="162"/>
                        </a:cubicBezTo>
                        <a:cubicBezTo>
                          <a:pt x="121" y="162"/>
                          <a:pt x="121" y="162"/>
                          <a:pt x="121" y="162"/>
                        </a:cubicBezTo>
                        <a:cubicBezTo>
                          <a:pt x="122" y="162"/>
                          <a:pt x="122" y="162"/>
                          <a:pt x="122" y="162"/>
                        </a:cubicBezTo>
                        <a:cubicBezTo>
                          <a:pt x="123" y="162"/>
                          <a:pt x="123" y="162"/>
                          <a:pt x="123" y="162"/>
                        </a:cubicBezTo>
                        <a:cubicBezTo>
                          <a:pt x="123" y="162"/>
                          <a:pt x="123" y="162"/>
                          <a:pt x="123" y="162"/>
                        </a:cubicBezTo>
                        <a:cubicBezTo>
                          <a:pt x="124" y="162"/>
                          <a:pt x="124" y="162"/>
                          <a:pt x="124" y="162"/>
                        </a:cubicBezTo>
                        <a:cubicBezTo>
                          <a:pt x="124" y="162"/>
                          <a:pt x="124" y="162"/>
                          <a:pt x="124" y="162"/>
                        </a:cubicBezTo>
                        <a:cubicBezTo>
                          <a:pt x="124" y="161"/>
                          <a:pt x="124" y="161"/>
                          <a:pt x="124" y="161"/>
                        </a:cubicBezTo>
                        <a:cubicBezTo>
                          <a:pt x="124" y="161"/>
                          <a:pt x="124" y="161"/>
                          <a:pt x="124" y="161"/>
                        </a:cubicBezTo>
                        <a:cubicBezTo>
                          <a:pt x="124" y="161"/>
                          <a:pt x="124" y="161"/>
                          <a:pt x="124" y="161"/>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0"/>
                          <a:pt x="122" y="160"/>
                          <a:pt x="122" y="160"/>
                        </a:cubicBezTo>
                        <a:moveTo>
                          <a:pt x="172" y="162"/>
                        </a:moveTo>
                        <a:cubicBezTo>
                          <a:pt x="172" y="163"/>
                          <a:pt x="172" y="163"/>
                          <a:pt x="172" y="163"/>
                        </a:cubicBezTo>
                        <a:cubicBezTo>
                          <a:pt x="172" y="164"/>
                          <a:pt x="172" y="164"/>
                          <a:pt x="172" y="164"/>
                        </a:cubicBezTo>
                        <a:cubicBezTo>
                          <a:pt x="172" y="165"/>
                          <a:pt x="172" y="165"/>
                          <a:pt x="172" y="165"/>
                        </a:cubicBezTo>
                        <a:cubicBezTo>
                          <a:pt x="172" y="165"/>
                          <a:pt x="172" y="165"/>
                          <a:pt x="172" y="165"/>
                        </a:cubicBezTo>
                        <a:cubicBezTo>
                          <a:pt x="172" y="165"/>
                          <a:pt x="172" y="165"/>
                          <a:pt x="172" y="165"/>
                        </a:cubicBezTo>
                        <a:cubicBezTo>
                          <a:pt x="172" y="166"/>
                          <a:pt x="172" y="166"/>
                          <a:pt x="172" y="166"/>
                        </a:cubicBezTo>
                        <a:cubicBezTo>
                          <a:pt x="172" y="169"/>
                          <a:pt x="172" y="169"/>
                          <a:pt x="172" y="169"/>
                        </a:cubicBezTo>
                        <a:cubicBezTo>
                          <a:pt x="173" y="167"/>
                          <a:pt x="173" y="167"/>
                          <a:pt x="173" y="167"/>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4"/>
                          <a:pt x="174" y="164"/>
                          <a:pt x="174" y="164"/>
                        </a:cubicBezTo>
                        <a:cubicBezTo>
                          <a:pt x="174" y="164"/>
                          <a:pt x="174" y="164"/>
                          <a:pt x="174" y="164"/>
                        </a:cubicBezTo>
                        <a:cubicBezTo>
                          <a:pt x="174" y="163"/>
                          <a:pt x="174" y="163"/>
                          <a:pt x="174" y="163"/>
                        </a:cubicBezTo>
                        <a:cubicBezTo>
                          <a:pt x="174" y="163"/>
                          <a:pt x="174" y="163"/>
                          <a:pt x="174" y="163"/>
                        </a:cubicBezTo>
                        <a:cubicBezTo>
                          <a:pt x="174" y="163"/>
                          <a:pt x="174" y="163"/>
                          <a:pt x="174" y="163"/>
                        </a:cubicBezTo>
                        <a:cubicBezTo>
                          <a:pt x="174" y="161"/>
                          <a:pt x="174" y="161"/>
                          <a:pt x="174" y="161"/>
                        </a:cubicBezTo>
                        <a:cubicBezTo>
                          <a:pt x="174" y="161"/>
                          <a:pt x="174" y="161"/>
                          <a:pt x="174" y="161"/>
                        </a:cubicBezTo>
                        <a:cubicBezTo>
                          <a:pt x="174" y="161"/>
                          <a:pt x="174" y="161"/>
                          <a:pt x="174" y="161"/>
                        </a:cubicBezTo>
                        <a:cubicBezTo>
                          <a:pt x="173" y="160"/>
                          <a:pt x="173" y="160"/>
                          <a:pt x="173" y="160"/>
                        </a:cubicBezTo>
                        <a:cubicBezTo>
                          <a:pt x="173" y="160"/>
                          <a:pt x="173" y="160"/>
                          <a:pt x="173" y="160"/>
                        </a:cubicBezTo>
                        <a:cubicBezTo>
                          <a:pt x="173" y="161"/>
                          <a:pt x="173" y="161"/>
                          <a:pt x="173" y="161"/>
                        </a:cubicBezTo>
                        <a:cubicBezTo>
                          <a:pt x="172" y="161"/>
                          <a:pt x="172" y="161"/>
                          <a:pt x="172" y="161"/>
                        </a:cubicBezTo>
                        <a:cubicBezTo>
                          <a:pt x="172" y="161"/>
                          <a:pt x="172" y="161"/>
                          <a:pt x="172" y="161"/>
                        </a:cubicBezTo>
                        <a:cubicBezTo>
                          <a:pt x="172" y="162"/>
                          <a:pt x="172" y="162"/>
                          <a:pt x="172" y="162"/>
                        </a:cubicBezTo>
                        <a:cubicBezTo>
                          <a:pt x="172" y="162"/>
                          <a:pt x="172" y="162"/>
                          <a:pt x="172" y="162"/>
                        </a:cubicBezTo>
                        <a:moveTo>
                          <a:pt x="213" y="165"/>
                        </a:moveTo>
                        <a:cubicBezTo>
                          <a:pt x="212" y="166"/>
                          <a:pt x="212" y="166"/>
                          <a:pt x="212" y="166"/>
                        </a:cubicBezTo>
                        <a:cubicBezTo>
                          <a:pt x="212" y="166"/>
                          <a:pt x="212" y="166"/>
                          <a:pt x="212" y="166"/>
                        </a:cubicBezTo>
                        <a:cubicBezTo>
                          <a:pt x="212" y="166"/>
                          <a:pt x="212" y="166"/>
                          <a:pt x="212" y="166"/>
                        </a:cubicBezTo>
                        <a:cubicBezTo>
                          <a:pt x="211" y="167"/>
                          <a:pt x="211" y="167"/>
                          <a:pt x="211" y="167"/>
                        </a:cubicBezTo>
                        <a:cubicBezTo>
                          <a:pt x="211" y="167"/>
                          <a:pt x="211" y="167"/>
                          <a:pt x="211" y="167"/>
                        </a:cubicBezTo>
                        <a:cubicBezTo>
                          <a:pt x="211" y="168"/>
                          <a:pt x="211" y="168"/>
                          <a:pt x="211" y="168"/>
                        </a:cubicBezTo>
                        <a:cubicBezTo>
                          <a:pt x="211" y="169"/>
                          <a:pt x="211" y="169"/>
                          <a:pt x="211" y="169"/>
                        </a:cubicBezTo>
                        <a:cubicBezTo>
                          <a:pt x="211" y="169"/>
                          <a:pt x="211" y="169"/>
                          <a:pt x="211" y="169"/>
                        </a:cubicBezTo>
                        <a:cubicBezTo>
                          <a:pt x="211" y="169"/>
                          <a:pt x="211" y="169"/>
                          <a:pt x="211" y="169"/>
                        </a:cubicBezTo>
                        <a:cubicBezTo>
                          <a:pt x="211" y="170"/>
                          <a:pt x="211" y="170"/>
                          <a:pt x="211" y="170"/>
                        </a:cubicBezTo>
                        <a:cubicBezTo>
                          <a:pt x="212" y="170"/>
                          <a:pt x="212" y="170"/>
                          <a:pt x="212" y="170"/>
                        </a:cubicBezTo>
                        <a:cubicBezTo>
                          <a:pt x="212" y="170"/>
                          <a:pt x="212" y="170"/>
                          <a:pt x="212" y="170"/>
                        </a:cubicBezTo>
                        <a:cubicBezTo>
                          <a:pt x="213" y="169"/>
                          <a:pt x="213" y="169"/>
                          <a:pt x="213" y="169"/>
                        </a:cubicBezTo>
                        <a:cubicBezTo>
                          <a:pt x="213" y="169"/>
                          <a:pt x="213" y="169"/>
                          <a:pt x="213" y="169"/>
                        </a:cubicBezTo>
                        <a:cubicBezTo>
                          <a:pt x="213" y="169"/>
                          <a:pt x="213" y="169"/>
                          <a:pt x="213" y="169"/>
                        </a:cubicBezTo>
                        <a:cubicBezTo>
                          <a:pt x="213" y="168"/>
                          <a:pt x="213" y="168"/>
                          <a:pt x="213" y="168"/>
                        </a:cubicBezTo>
                        <a:cubicBezTo>
                          <a:pt x="213" y="168"/>
                          <a:pt x="213" y="168"/>
                          <a:pt x="213" y="168"/>
                        </a:cubicBezTo>
                        <a:cubicBezTo>
                          <a:pt x="213" y="168"/>
                          <a:pt x="213" y="168"/>
                          <a:pt x="213" y="168"/>
                        </a:cubicBezTo>
                        <a:cubicBezTo>
                          <a:pt x="213" y="168"/>
                          <a:pt x="213" y="168"/>
                          <a:pt x="213" y="168"/>
                        </a:cubicBezTo>
                        <a:cubicBezTo>
                          <a:pt x="213" y="167"/>
                          <a:pt x="213" y="167"/>
                          <a:pt x="213" y="167"/>
                        </a:cubicBezTo>
                        <a:cubicBezTo>
                          <a:pt x="214" y="166"/>
                          <a:pt x="214" y="166"/>
                          <a:pt x="214" y="166"/>
                        </a:cubicBezTo>
                        <a:cubicBezTo>
                          <a:pt x="214" y="166"/>
                          <a:pt x="214" y="166"/>
                          <a:pt x="214" y="166"/>
                        </a:cubicBezTo>
                        <a:cubicBezTo>
                          <a:pt x="215" y="166"/>
                          <a:pt x="215" y="166"/>
                          <a:pt x="215" y="166"/>
                        </a:cubicBezTo>
                        <a:cubicBezTo>
                          <a:pt x="215" y="166"/>
                          <a:pt x="215" y="166"/>
                          <a:pt x="215" y="166"/>
                        </a:cubicBezTo>
                        <a:cubicBezTo>
                          <a:pt x="215" y="166"/>
                          <a:pt x="215" y="166"/>
                          <a:pt x="215" y="166"/>
                        </a:cubicBezTo>
                        <a:cubicBezTo>
                          <a:pt x="215" y="165"/>
                          <a:pt x="215" y="165"/>
                          <a:pt x="215" y="165"/>
                        </a:cubicBezTo>
                        <a:cubicBezTo>
                          <a:pt x="215" y="165"/>
                          <a:pt x="215" y="165"/>
                          <a:pt x="215" y="165"/>
                        </a:cubicBezTo>
                        <a:cubicBezTo>
                          <a:pt x="215" y="164"/>
                          <a:pt x="215" y="164"/>
                          <a:pt x="215" y="164"/>
                        </a:cubicBezTo>
                        <a:cubicBezTo>
                          <a:pt x="214" y="164"/>
                          <a:pt x="214" y="164"/>
                          <a:pt x="214" y="164"/>
                        </a:cubicBezTo>
                        <a:cubicBezTo>
                          <a:pt x="214" y="165"/>
                          <a:pt x="214" y="165"/>
                          <a:pt x="214" y="165"/>
                        </a:cubicBezTo>
                        <a:cubicBezTo>
                          <a:pt x="213" y="165"/>
                          <a:pt x="213" y="165"/>
                          <a:pt x="213" y="165"/>
                        </a:cubicBezTo>
                        <a:moveTo>
                          <a:pt x="235" y="168"/>
                        </a:moveTo>
                        <a:cubicBezTo>
                          <a:pt x="234" y="167"/>
                          <a:pt x="234" y="167"/>
                          <a:pt x="234" y="167"/>
                        </a:cubicBezTo>
                        <a:cubicBezTo>
                          <a:pt x="234" y="167"/>
                          <a:pt x="234" y="167"/>
                          <a:pt x="234" y="167"/>
                        </a:cubicBezTo>
                        <a:cubicBezTo>
                          <a:pt x="234" y="167"/>
                          <a:pt x="234" y="167"/>
                          <a:pt x="234" y="167"/>
                        </a:cubicBezTo>
                        <a:cubicBezTo>
                          <a:pt x="233" y="168"/>
                          <a:pt x="233" y="168"/>
                          <a:pt x="233" y="168"/>
                        </a:cubicBezTo>
                        <a:cubicBezTo>
                          <a:pt x="232" y="168"/>
                          <a:pt x="232" y="168"/>
                          <a:pt x="232" y="168"/>
                        </a:cubicBezTo>
                        <a:cubicBezTo>
                          <a:pt x="232" y="168"/>
                          <a:pt x="232" y="168"/>
                          <a:pt x="232" y="168"/>
                        </a:cubicBezTo>
                        <a:cubicBezTo>
                          <a:pt x="232" y="169"/>
                          <a:pt x="232" y="169"/>
                          <a:pt x="232" y="169"/>
                        </a:cubicBezTo>
                        <a:cubicBezTo>
                          <a:pt x="231" y="169"/>
                          <a:pt x="231" y="169"/>
                          <a:pt x="231" y="169"/>
                        </a:cubicBezTo>
                        <a:cubicBezTo>
                          <a:pt x="231" y="169"/>
                          <a:pt x="231" y="169"/>
                          <a:pt x="231" y="169"/>
                        </a:cubicBezTo>
                        <a:cubicBezTo>
                          <a:pt x="231" y="169"/>
                          <a:pt x="231" y="169"/>
                          <a:pt x="231" y="169"/>
                        </a:cubicBezTo>
                        <a:cubicBezTo>
                          <a:pt x="231" y="170"/>
                          <a:pt x="231" y="170"/>
                          <a:pt x="231" y="170"/>
                        </a:cubicBezTo>
                        <a:cubicBezTo>
                          <a:pt x="231" y="170"/>
                          <a:pt x="231" y="170"/>
                          <a:pt x="231" y="170"/>
                        </a:cubicBezTo>
                        <a:cubicBezTo>
                          <a:pt x="231" y="170"/>
                          <a:pt x="231" y="170"/>
                          <a:pt x="231" y="170"/>
                        </a:cubicBezTo>
                        <a:cubicBezTo>
                          <a:pt x="231" y="170"/>
                          <a:pt x="231" y="170"/>
                          <a:pt x="231" y="170"/>
                        </a:cubicBezTo>
                        <a:cubicBezTo>
                          <a:pt x="230" y="169"/>
                          <a:pt x="230" y="169"/>
                          <a:pt x="230" y="169"/>
                        </a:cubicBezTo>
                        <a:cubicBezTo>
                          <a:pt x="230" y="168"/>
                          <a:pt x="230" y="168"/>
                          <a:pt x="230" y="168"/>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1"/>
                          <a:pt x="229" y="171"/>
                          <a:pt x="229" y="171"/>
                        </a:cubicBezTo>
                        <a:cubicBezTo>
                          <a:pt x="229" y="172"/>
                          <a:pt x="229" y="172"/>
                          <a:pt x="229" y="172"/>
                        </a:cubicBezTo>
                        <a:cubicBezTo>
                          <a:pt x="229" y="173"/>
                          <a:pt x="229" y="173"/>
                          <a:pt x="229" y="173"/>
                        </a:cubicBezTo>
                        <a:cubicBezTo>
                          <a:pt x="229" y="173"/>
                          <a:pt x="229" y="173"/>
                          <a:pt x="229" y="173"/>
                        </a:cubicBezTo>
                        <a:cubicBezTo>
                          <a:pt x="229" y="173"/>
                          <a:pt x="229" y="173"/>
                          <a:pt x="229" y="173"/>
                        </a:cubicBezTo>
                        <a:cubicBezTo>
                          <a:pt x="229" y="173"/>
                          <a:pt x="229" y="173"/>
                          <a:pt x="229" y="173"/>
                        </a:cubicBezTo>
                        <a:cubicBezTo>
                          <a:pt x="228" y="174"/>
                          <a:pt x="228" y="174"/>
                          <a:pt x="228" y="174"/>
                        </a:cubicBezTo>
                        <a:cubicBezTo>
                          <a:pt x="227" y="175"/>
                          <a:pt x="227" y="175"/>
                          <a:pt x="227" y="175"/>
                        </a:cubicBezTo>
                        <a:cubicBezTo>
                          <a:pt x="226" y="176"/>
                          <a:pt x="226" y="176"/>
                          <a:pt x="226" y="176"/>
                        </a:cubicBezTo>
                        <a:cubicBezTo>
                          <a:pt x="226" y="176"/>
                          <a:pt x="226" y="176"/>
                          <a:pt x="226" y="176"/>
                        </a:cubicBezTo>
                        <a:cubicBezTo>
                          <a:pt x="226" y="176"/>
                          <a:pt x="226" y="176"/>
                          <a:pt x="226" y="176"/>
                        </a:cubicBezTo>
                        <a:cubicBezTo>
                          <a:pt x="225" y="178"/>
                          <a:pt x="225" y="178"/>
                          <a:pt x="225" y="178"/>
                        </a:cubicBezTo>
                        <a:cubicBezTo>
                          <a:pt x="224" y="179"/>
                          <a:pt x="224" y="179"/>
                          <a:pt x="224" y="179"/>
                        </a:cubicBezTo>
                        <a:cubicBezTo>
                          <a:pt x="223" y="180"/>
                          <a:pt x="223" y="180"/>
                          <a:pt x="223" y="180"/>
                        </a:cubicBezTo>
                        <a:cubicBezTo>
                          <a:pt x="224" y="180"/>
                          <a:pt x="224" y="180"/>
                          <a:pt x="224" y="180"/>
                        </a:cubicBezTo>
                        <a:cubicBezTo>
                          <a:pt x="225" y="180"/>
                          <a:pt x="225" y="180"/>
                          <a:pt x="225" y="180"/>
                        </a:cubicBezTo>
                        <a:cubicBezTo>
                          <a:pt x="226" y="180"/>
                          <a:pt x="226" y="180"/>
                          <a:pt x="226" y="180"/>
                        </a:cubicBezTo>
                        <a:cubicBezTo>
                          <a:pt x="226" y="180"/>
                          <a:pt x="226" y="180"/>
                          <a:pt x="226" y="180"/>
                        </a:cubicBezTo>
                        <a:cubicBezTo>
                          <a:pt x="226" y="180"/>
                          <a:pt x="226" y="180"/>
                          <a:pt x="226" y="180"/>
                        </a:cubicBezTo>
                        <a:cubicBezTo>
                          <a:pt x="226" y="179"/>
                          <a:pt x="226" y="179"/>
                          <a:pt x="226" y="179"/>
                        </a:cubicBezTo>
                        <a:cubicBezTo>
                          <a:pt x="227" y="179"/>
                          <a:pt x="227" y="179"/>
                          <a:pt x="227" y="179"/>
                        </a:cubicBezTo>
                        <a:cubicBezTo>
                          <a:pt x="227" y="179"/>
                          <a:pt x="227" y="179"/>
                          <a:pt x="227" y="179"/>
                        </a:cubicBezTo>
                        <a:cubicBezTo>
                          <a:pt x="227" y="179"/>
                          <a:pt x="227" y="179"/>
                          <a:pt x="227" y="179"/>
                        </a:cubicBezTo>
                        <a:cubicBezTo>
                          <a:pt x="226" y="180"/>
                          <a:pt x="226" y="180"/>
                          <a:pt x="226" y="180"/>
                        </a:cubicBezTo>
                        <a:cubicBezTo>
                          <a:pt x="226" y="180"/>
                          <a:pt x="226" y="180"/>
                          <a:pt x="226" y="180"/>
                        </a:cubicBezTo>
                        <a:cubicBezTo>
                          <a:pt x="226" y="180"/>
                          <a:pt x="226" y="180"/>
                          <a:pt x="226" y="180"/>
                        </a:cubicBezTo>
                        <a:cubicBezTo>
                          <a:pt x="226" y="181"/>
                          <a:pt x="226" y="181"/>
                          <a:pt x="226" y="181"/>
                        </a:cubicBezTo>
                        <a:cubicBezTo>
                          <a:pt x="226" y="181"/>
                          <a:pt x="226" y="181"/>
                          <a:pt x="226" y="181"/>
                        </a:cubicBezTo>
                        <a:cubicBezTo>
                          <a:pt x="226" y="181"/>
                          <a:pt x="226" y="181"/>
                          <a:pt x="226" y="181"/>
                        </a:cubicBezTo>
                        <a:cubicBezTo>
                          <a:pt x="226" y="180"/>
                          <a:pt x="226" y="180"/>
                          <a:pt x="226" y="180"/>
                        </a:cubicBezTo>
                        <a:cubicBezTo>
                          <a:pt x="226" y="180"/>
                          <a:pt x="226" y="180"/>
                          <a:pt x="226" y="180"/>
                        </a:cubicBezTo>
                        <a:cubicBezTo>
                          <a:pt x="225" y="180"/>
                          <a:pt x="225" y="180"/>
                          <a:pt x="225" y="180"/>
                        </a:cubicBezTo>
                        <a:cubicBezTo>
                          <a:pt x="224" y="180"/>
                          <a:pt x="224" y="180"/>
                          <a:pt x="224" y="180"/>
                        </a:cubicBezTo>
                        <a:cubicBezTo>
                          <a:pt x="224" y="180"/>
                          <a:pt x="224" y="180"/>
                          <a:pt x="224" y="180"/>
                        </a:cubicBezTo>
                        <a:cubicBezTo>
                          <a:pt x="223" y="180"/>
                          <a:pt x="223" y="180"/>
                          <a:pt x="223" y="180"/>
                        </a:cubicBezTo>
                        <a:cubicBezTo>
                          <a:pt x="223" y="180"/>
                          <a:pt x="223" y="180"/>
                          <a:pt x="223" y="180"/>
                        </a:cubicBezTo>
                        <a:cubicBezTo>
                          <a:pt x="222" y="181"/>
                          <a:pt x="222" y="181"/>
                          <a:pt x="222" y="181"/>
                        </a:cubicBezTo>
                        <a:cubicBezTo>
                          <a:pt x="222" y="181"/>
                          <a:pt x="222" y="181"/>
                          <a:pt x="222" y="181"/>
                        </a:cubicBezTo>
                        <a:cubicBezTo>
                          <a:pt x="222" y="182"/>
                          <a:pt x="222" y="182"/>
                          <a:pt x="222" y="182"/>
                        </a:cubicBezTo>
                        <a:cubicBezTo>
                          <a:pt x="222" y="183"/>
                          <a:pt x="222" y="183"/>
                          <a:pt x="222" y="183"/>
                        </a:cubicBezTo>
                        <a:cubicBezTo>
                          <a:pt x="222" y="184"/>
                          <a:pt x="222" y="184"/>
                          <a:pt x="222" y="184"/>
                        </a:cubicBezTo>
                        <a:cubicBezTo>
                          <a:pt x="222" y="183"/>
                          <a:pt x="222" y="183"/>
                          <a:pt x="222" y="183"/>
                        </a:cubicBezTo>
                        <a:cubicBezTo>
                          <a:pt x="222" y="183"/>
                          <a:pt x="223" y="183"/>
                          <a:pt x="223" y="183"/>
                        </a:cubicBezTo>
                        <a:cubicBezTo>
                          <a:pt x="223" y="183"/>
                          <a:pt x="223" y="183"/>
                          <a:pt x="223" y="183"/>
                        </a:cubicBezTo>
                        <a:cubicBezTo>
                          <a:pt x="223" y="183"/>
                          <a:pt x="223" y="183"/>
                          <a:pt x="223" y="183"/>
                        </a:cubicBezTo>
                        <a:cubicBezTo>
                          <a:pt x="224" y="183"/>
                          <a:pt x="224" y="183"/>
                          <a:pt x="224" y="183"/>
                        </a:cubicBezTo>
                        <a:cubicBezTo>
                          <a:pt x="224" y="183"/>
                          <a:pt x="224" y="183"/>
                          <a:pt x="224" y="183"/>
                        </a:cubicBezTo>
                        <a:cubicBezTo>
                          <a:pt x="225" y="183"/>
                          <a:pt x="225" y="183"/>
                          <a:pt x="225" y="183"/>
                        </a:cubicBezTo>
                        <a:cubicBezTo>
                          <a:pt x="226" y="183"/>
                          <a:pt x="226" y="183"/>
                          <a:pt x="226" y="183"/>
                        </a:cubicBezTo>
                        <a:cubicBezTo>
                          <a:pt x="226" y="183"/>
                          <a:pt x="226" y="183"/>
                          <a:pt x="226" y="183"/>
                        </a:cubicBezTo>
                        <a:cubicBezTo>
                          <a:pt x="226" y="182"/>
                          <a:pt x="226" y="182"/>
                          <a:pt x="226" y="182"/>
                        </a:cubicBezTo>
                        <a:cubicBezTo>
                          <a:pt x="226" y="181"/>
                          <a:pt x="226" y="181"/>
                          <a:pt x="226" y="181"/>
                        </a:cubicBezTo>
                        <a:cubicBezTo>
                          <a:pt x="226" y="181"/>
                          <a:pt x="226" y="181"/>
                          <a:pt x="226" y="181"/>
                        </a:cubicBezTo>
                        <a:cubicBezTo>
                          <a:pt x="227" y="181"/>
                          <a:pt x="227" y="181"/>
                          <a:pt x="227" y="181"/>
                        </a:cubicBezTo>
                        <a:cubicBezTo>
                          <a:pt x="228" y="180"/>
                          <a:pt x="228" y="180"/>
                          <a:pt x="228" y="180"/>
                        </a:cubicBezTo>
                        <a:cubicBezTo>
                          <a:pt x="228" y="180"/>
                          <a:pt x="228" y="180"/>
                          <a:pt x="228" y="180"/>
                        </a:cubicBezTo>
                        <a:cubicBezTo>
                          <a:pt x="228" y="180"/>
                          <a:pt x="228" y="180"/>
                          <a:pt x="228" y="180"/>
                        </a:cubicBezTo>
                        <a:cubicBezTo>
                          <a:pt x="229" y="179"/>
                          <a:pt x="229" y="179"/>
                          <a:pt x="229" y="179"/>
                        </a:cubicBezTo>
                        <a:cubicBezTo>
                          <a:pt x="229" y="179"/>
                          <a:pt x="229" y="179"/>
                          <a:pt x="229" y="179"/>
                        </a:cubicBezTo>
                        <a:cubicBezTo>
                          <a:pt x="229" y="179"/>
                          <a:pt x="229" y="179"/>
                          <a:pt x="229" y="179"/>
                        </a:cubicBezTo>
                        <a:cubicBezTo>
                          <a:pt x="228" y="178"/>
                          <a:pt x="228" y="178"/>
                          <a:pt x="228" y="178"/>
                        </a:cubicBezTo>
                        <a:cubicBezTo>
                          <a:pt x="228" y="178"/>
                          <a:pt x="228" y="178"/>
                          <a:pt x="228" y="178"/>
                        </a:cubicBezTo>
                        <a:cubicBezTo>
                          <a:pt x="229" y="177"/>
                          <a:pt x="229" y="177"/>
                          <a:pt x="229" y="177"/>
                        </a:cubicBezTo>
                        <a:cubicBezTo>
                          <a:pt x="229" y="176"/>
                          <a:pt x="229" y="176"/>
                          <a:pt x="229" y="176"/>
                        </a:cubicBezTo>
                        <a:cubicBezTo>
                          <a:pt x="230" y="176"/>
                          <a:pt x="230" y="176"/>
                          <a:pt x="230" y="176"/>
                        </a:cubicBezTo>
                        <a:cubicBezTo>
                          <a:pt x="230" y="176"/>
                          <a:pt x="230" y="176"/>
                          <a:pt x="230" y="176"/>
                        </a:cubicBezTo>
                        <a:cubicBezTo>
                          <a:pt x="230" y="177"/>
                          <a:pt x="230" y="177"/>
                          <a:pt x="230" y="177"/>
                        </a:cubicBezTo>
                        <a:cubicBezTo>
                          <a:pt x="230" y="177"/>
                          <a:pt x="230" y="177"/>
                          <a:pt x="230" y="177"/>
                        </a:cubicBezTo>
                        <a:cubicBezTo>
                          <a:pt x="231" y="177"/>
                          <a:pt x="231" y="177"/>
                          <a:pt x="231" y="177"/>
                        </a:cubicBezTo>
                        <a:cubicBezTo>
                          <a:pt x="231" y="176"/>
                          <a:pt x="231" y="176"/>
                          <a:pt x="231" y="176"/>
                        </a:cubicBezTo>
                        <a:cubicBezTo>
                          <a:pt x="231" y="176"/>
                          <a:pt x="231" y="176"/>
                          <a:pt x="231" y="176"/>
                        </a:cubicBezTo>
                        <a:cubicBezTo>
                          <a:pt x="231" y="176"/>
                          <a:pt x="231" y="176"/>
                          <a:pt x="231" y="176"/>
                        </a:cubicBezTo>
                        <a:cubicBezTo>
                          <a:pt x="232" y="175"/>
                          <a:pt x="232" y="175"/>
                          <a:pt x="232" y="175"/>
                        </a:cubicBezTo>
                        <a:cubicBezTo>
                          <a:pt x="232" y="175"/>
                          <a:pt x="232" y="175"/>
                          <a:pt x="232" y="175"/>
                        </a:cubicBezTo>
                        <a:cubicBezTo>
                          <a:pt x="232" y="174"/>
                          <a:pt x="232" y="174"/>
                          <a:pt x="232" y="174"/>
                        </a:cubicBezTo>
                        <a:cubicBezTo>
                          <a:pt x="232" y="174"/>
                          <a:pt x="232" y="174"/>
                          <a:pt x="232" y="174"/>
                        </a:cubicBezTo>
                        <a:cubicBezTo>
                          <a:pt x="232" y="174"/>
                          <a:pt x="232" y="174"/>
                          <a:pt x="232" y="174"/>
                        </a:cubicBezTo>
                        <a:cubicBezTo>
                          <a:pt x="232" y="173"/>
                          <a:pt x="232" y="173"/>
                          <a:pt x="232" y="173"/>
                        </a:cubicBezTo>
                        <a:cubicBezTo>
                          <a:pt x="232" y="173"/>
                          <a:pt x="232" y="173"/>
                          <a:pt x="232" y="173"/>
                        </a:cubicBezTo>
                        <a:cubicBezTo>
                          <a:pt x="232" y="172"/>
                          <a:pt x="232" y="172"/>
                          <a:pt x="232" y="172"/>
                        </a:cubicBezTo>
                        <a:cubicBezTo>
                          <a:pt x="232" y="172"/>
                          <a:pt x="232" y="172"/>
                          <a:pt x="232" y="172"/>
                        </a:cubicBezTo>
                        <a:cubicBezTo>
                          <a:pt x="232" y="172"/>
                          <a:pt x="232" y="172"/>
                          <a:pt x="232" y="172"/>
                        </a:cubicBezTo>
                        <a:cubicBezTo>
                          <a:pt x="233" y="172"/>
                          <a:pt x="233" y="172"/>
                          <a:pt x="233" y="172"/>
                        </a:cubicBezTo>
                        <a:cubicBezTo>
                          <a:pt x="233" y="172"/>
                          <a:pt x="233" y="172"/>
                          <a:pt x="233" y="172"/>
                        </a:cubicBezTo>
                        <a:cubicBezTo>
                          <a:pt x="233" y="172"/>
                          <a:pt x="233" y="172"/>
                          <a:pt x="233" y="172"/>
                        </a:cubicBezTo>
                        <a:cubicBezTo>
                          <a:pt x="233" y="171"/>
                          <a:pt x="233" y="171"/>
                          <a:pt x="233" y="171"/>
                        </a:cubicBezTo>
                        <a:cubicBezTo>
                          <a:pt x="233" y="171"/>
                          <a:pt x="233" y="171"/>
                          <a:pt x="233" y="171"/>
                        </a:cubicBezTo>
                        <a:cubicBezTo>
                          <a:pt x="233" y="171"/>
                          <a:pt x="233" y="171"/>
                          <a:pt x="233" y="171"/>
                        </a:cubicBezTo>
                        <a:cubicBezTo>
                          <a:pt x="233" y="170"/>
                          <a:pt x="233" y="170"/>
                          <a:pt x="233" y="170"/>
                        </a:cubicBezTo>
                        <a:cubicBezTo>
                          <a:pt x="234" y="169"/>
                          <a:pt x="234" y="169"/>
                          <a:pt x="234" y="169"/>
                        </a:cubicBezTo>
                        <a:cubicBezTo>
                          <a:pt x="234" y="169"/>
                          <a:pt x="234" y="169"/>
                          <a:pt x="234" y="169"/>
                        </a:cubicBezTo>
                        <a:cubicBezTo>
                          <a:pt x="234" y="170"/>
                          <a:pt x="234" y="170"/>
                          <a:pt x="234" y="170"/>
                        </a:cubicBezTo>
                        <a:cubicBezTo>
                          <a:pt x="234" y="170"/>
                          <a:pt x="234" y="170"/>
                          <a:pt x="234" y="170"/>
                        </a:cubicBezTo>
                        <a:cubicBezTo>
                          <a:pt x="235" y="170"/>
                          <a:pt x="235" y="170"/>
                          <a:pt x="235" y="170"/>
                        </a:cubicBezTo>
                        <a:cubicBezTo>
                          <a:pt x="235" y="169"/>
                          <a:pt x="235" y="169"/>
                          <a:pt x="235" y="169"/>
                        </a:cubicBezTo>
                        <a:cubicBezTo>
                          <a:pt x="236" y="170"/>
                          <a:pt x="236" y="170"/>
                          <a:pt x="236" y="170"/>
                        </a:cubicBezTo>
                        <a:cubicBezTo>
                          <a:pt x="236" y="170"/>
                          <a:pt x="236" y="170"/>
                          <a:pt x="236" y="170"/>
                        </a:cubicBezTo>
                        <a:cubicBezTo>
                          <a:pt x="236" y="169"/>
                          <a:pt x="236" y="169"/>
                          <a:pt x="236" y="169"/>
                        </a:cubicBezTo>
                        <a:cubicBezTo>
                          <a:pt x="236" y="169"/>
                          <a:pt x="236" y="169"/>
                          <a:pt x="236" y="169"/>
                        </a:cubicBezTo>
                        <a:cubicBezTo>
                          <a:pt x="237" y="168"/>
                          <a:pt x="237" y="168"/>
                          <a:pt x="237" y="168"/>
                        </a:cubicBezTo>
                        <a:cubicBezTo>
                          <a:pt x="237" y="168"/>
                          <a:pt x="237" y="168"/>
                          <a:pt x="237" y="168"/>
                        </a:cubicBezTo>
                        <a:cubicBezTo>
                          <a:pt x="237" y="168"/>
                          <a:pt x="237" y="168"/>
                          <a:pt x="237" y="168"/>
                        </a:cubicBezTo>
                        <a:cubicBezTo>
                          <a:pt x="237" y="168"/>
                          <a:pt x="237" y="168"/>
                          <a:pt x="237" y="168"/>
                        </a:cubicBezTo>
                        <a:cubicBezTo>
                          <a:pt x="237" y="167"/>
                          <a:pt x="237" y="167"/>
                          <a:pt x="237" y="167"/>
                        </a:cubicBezTo>
                        <a:cubicBezTo>
                          <a:pt x="236" y="167"/>
                          <a:pt x="236" y="167"/>
                          <a:pt x="236" y="167"/>
                        </a:cubicBezTo>
                        <a:cubicBezTo>
                          <a:pt x="235" y="167"/>
                          <a:pt x="235" y="167"/>
                          <a:pt x="235" y="167"/>
                        </a:cubicBezTo>
                        <a:cubicBezTo>
                          <a:pt x="235" y="167"/>
                          <a:pt x="235" y="167"/>
                          <a:pt x="235" y="167"/>
                        </a:cubicBezTo>
                        <a:cubicBezTo>
                          <a:pt x="235" y="167"/>
                          <a:pt x="235" y="167"/>
                          <a:pt x="235" y="167"/>
                        </a:cubicBezTo>
                        <a:cubicBezTo>
                          <a:pt x="235" y="168"/>
                          <a:pt x="235" y="168"/>
                          <a:pt x="235" y="168"/>
                        </a:cubicBezTo>
                        <a:moveTo>
                          <a:pt x="193" y="170"/>
                        </a:moveTo>
                        <a:cubicBezTo>
                          <a:pt x="192" y="170"/>
                          <a:pt x="192" y="170"/>
                          <a:pt x="192" y="170"/>
                        </a:cubicBezTo>
                        <a:cubicBezTo>
                          <a:pt x="192" y="169"/>
                          <a:pt x="192" y="169"/>
                          <a:pt x="192" y="169"/>
                        </a:cubicBezTo>
                        <a:cubicBezTo>
                          <a:pt x="191" y="169"/>
                          <a:pt x="191" y="169"/>
                          <a:pt x="191" y="169"/>
                        </a:cubicBezTo>
                        <a:cubicBezTo>
                          <a:pt x="191" y="170"/>
                          <a:pt x="191" y="170"/>
                          <a:pt x="191" y="170"/>
                        </a:cubicBezTo>
                        <a:cubicBezTo>
                          <a:pt x="191" y="170"/>
                          <a:pt x="191" y="170"/>
                          <a:pt x="191" y="170"/>
                        </a:cubicBezTo>
                        <a:cubicBezTo>
                          <a:pt x="191" y="171"/>
                          <a:pt x="191" y="171"/>
                          <a:pt x="191" y="171"/>
                        </a:cubicBezTo>
                        <a:cubicBezTo>
                          <a:pt x="191" y="171"/>
                          <a:pt x="191" y="171"/>
                          <a:pt x="191" y="171"/>
                        </a:cubicBezTo>
                        <a:cubicBezTo>
                          <a:pt x="191" y="171"/>
                          <a:pt x="191" y="171"/>
                          <a:pt x="191" y="171"/>
                        </a:cubicBezTo>
                        <a:cubicBezTo>
                          <a:pt x="190" y="172"/>
                          <a:pt x="190" y="172"/>
                          <a:pt x="190" y="172"/>
                        </a:cubicBezTo>
                        <a:cubicBezTo>
                          <a:pt x="190" y="172"/>
                          <a:pt x="190" y="172"/>
                          <a:pt x="190" y="173"/>
                        </a:cubicBezTo>
                        <a:cubicBezTo>
                          <a:pt x="190" y="173"/>
                          <a:pt x="190" y="173"/>
                          <a:pt x="190" y="173"/>
                        </a:cubicBezTo>
                        <a:cubicBezTo>
                          <a:pt x="191" y="173"/>
                          <a:pt x="191" y="173"/>
                          <a:pt x="191" y="173"/>
                        </a:cubicBezTo>
                        <a:cubicBezTo>
                          <a:pt x="191" y="174"/>
                          <a:pt x="191" y="174"/>
                          <a:pt x="191"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3" y="174"/>
                          <a:pt x="193" y="174"/>
                          <a:pt x="193" y="174"/>
                        </a:cubicBezTo>
                        <a:cubicBezTo>
                          <a:pt x="193" y="174"/>
                          <a:pt x="193" y="174"/>
                          <a:pt x="193" y="174"/>
                        </a:cubicBezTo>
                        <a:cubicBezTo>
                          <a:pt x="193" y="173"/>
                          <a:pt x="193" y="173"/>
                          <a:pt x="193" y="173"/>
                        </a:cubicBezTo>
                        <a:cubicBezTo>
                          <a:pt x="194" y="173"/>
                          <a:pt x="194" y="173"/>
                          <a:pt x="194" y="173"/>
                        </a:cubicBezTo>
                        <a:cubicBezTo>
                          <a:pt x="194" y="173"/>
                          <a:pt x="194" y="173"/>
                          <a:pt x="194" y="173"/>
                        </a:cubicBezTo>
                        <a:cubicBezTo>
                          <a:pt x="194" y="173"/>
                          <a:pt x="194" y="173"/>
                          <a:pt x="194" y="173"/>
                        </a:cubicBezTo>
                        <a:cubicBezTo>
                          <a:pt x="194" y="173"/>
                          <a:pt x="194" y="173"/>
                          <a:pt x="194" y="173"/>
                        </a:cubicBezTo>
                        <a:cubicBezTo>
                          <a:pt x="195" y="173"/>
                          <a:pt x="195" y="173"/>
                          <a:pt x="195" y="173"/>
                        </a:cubicBezTo>
                        <a:cubicBezTo>
                          <a:pt x="195" y="172"/>
                          <a:pt x="195" y="172"/>
                          <a:pt x="195" y="172"/>
                        </a:cubicBezTo>
                        <a:cubicBezTo>
                          <a:pt x="195" y="172"/>
                          <a:pt x="195" y="172"/>
                          <a:pt x="195" y="172"/>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0"/>
                          <a:pt x="194" y="170"/>
                          <a:pt x="194" y="170"/>
                        </a:cubicBezTo>
                        <a:cubicBezTo>
                          <a:pt x="195" y="171"/>
                          <a:pt x="195" y="171"/>
                          <a:pt x="195" y="171"/>
                        </a:cubicBezTo>
                        <a:cubicBezTo>
                          <a:pt x="195" y="171"/>
                          <a:pt x="195" y="171"/>
                          <a:pt x="195" y="171"/>
                        </a:cubicBezTo>
                        <a:cubicBezTo>
                          <a:pt x="195" y="171"/>
                          <a:pt x="195" y="171"/>
                          <a:pt x="195" y="171"/>
                        </a:cubicBezTo>
                        <a:cubicBezTo>
                          <a:pt x="196" y="170"/>
                          <a:pt x="196" y="170"/>
                          <a:pt x="196" y="170"/>
                        </a:cubicBezTo>
                        <a:cubicBezTo>
                          <a:pt x="197" y="170"/>
                          <a:pt x="197" y="170"/>
                          <a:pt x="197" y="170"/>
                        </a:cubicBezTo>
                        <a:cubicBezTo>
                          <a:pt x="197" y="170"/>
                          <a:pt x="197" y="170"/>
                          <a:pt x="197" y="170"/>
                        </a:cubicBezTo>
                        <a:cubicBezTo>
                          <a:pt x="197" y="169"/>
                          <a:pt x="197" y="169"/>
                          <a:pt x="197" y="169"/>
                        </a:cubicBezTo>
                        <a:cubicBezTo>
                          <a:pt x="197" y="169"/>
                          <a:pt x="197" y="169"/>
                          <a:pt x="197" y="169"/>
                        </a:cubicBezTo>
                        <a:cubicBezTo>
                          <a:pt x="197" y="169"/>
                          <a:pt x="197" y="169"/>
                          <a:pt x="197" y="169"/>
                        </a:cubicBezTo>
                        <a:cubicBezTo>
                          <a:pt x="196" y="168"/>
                          <a:pt x="196" y="168"/>
                          <a:pt x="196" y="168"/>
                        </a:cubicBezTo>
                        <a:cubicBezTo>
                          <a:pt x="196" y="168"/>
                          <a:pt x="196" y="168"/>
                          <a:pt x="196" y="168"/>
                        </a:cubicBezTo>
                        <a:cubicBezTo>
                          <a:pt x="195" y="168"/>
                          <a:pt x="195" y="168"/>
                          <a:pt x="195" y="168"/>
                        </a:cubicBezTo>
                        <a:cubicBezTo>
                          <a:pt x="195" y="168"/>
                          <a:pt x="195" y="168"/>
                          <a:pt x="195" y="168"/>
                        </a:cubicBezTo>
                        <a:cubicBezTo>
                          <a:pt x="195" y="168"/>
                          <a:pt x="195" y="168"/>
                          <a:pt x="195" y="168"/>
                        </a:cubicBezTo>
                        <a:cubicBezTo>
                          <a:pt x="194" y="168"/>
                          <a:pt x="194" y="168"/>
                          <a:pt x="194" y="168"/>
                        </a:cubicBezTo>
                        <a:cubicBezTo>
                          <a:pt x="193" y="169"/>
                          <a:pt x="193" y="169"/>
                          <a:pt x="193" y="169"/>
                        </a:cubicBezTo>
                        <a:cubicBezTo>
                          <a:pt x="193" y="169"/>
                          <a:pt x="193" y="169"/>
                          <a:pt x="193" y="169"/>
                        </a:cubicBezTo>
                        <a:cubicBezTo>
                          <a:pt x="193" y="169"/>
                          <a:pt x="193" y="169"/>
                          <a:pt x="193" y="169"/>
                        </a:cubicBezTo>
                        <a:cubicBezTo>
                          <a:pt x="193" y="170"/>
                          <a:pt x="193" y="170"/>
                          <a:pt x="193" y="170"/>
                        </a:cubicBezTo>
                        <a:moveTo>
                          <a:pt x="175" y="172"/>
                        </a:moveTo>
                        <a:cubicBezTo>
                          <a:pt x="175" y="172"/>
                          <a:pt x="175" y="172"/>
                          <a:pt x="175" y="172"/>
                        </a:cubicBezTo>
                        <a:cubicBezTo>
                          <a:pt x="175" y="172"/>
                          <a:pt x="175" y="172"/>
                          <a:pt x="175" y="172"/>
                        </a:cubicBezTo>
                        <a:cubicBezTo>
                          <a:pt x="176" y="172"/>
                          <a:pt x="176" y="172"/>
                          <a:pt x="176" y="172"/>
                        </a:cubicBezTo>
                        <a:cubicBezTo>
                          <a:pt x="177" y="173"/>
                          <a:pt x="177" y="173"/>
                          <a:pt x="177" y="173"/>
                        </a:cubicBezTo>
                        <a:cubicBezTo>
                          <a:pt x="177" y="173"/>
                          <a:pt x="177" y="173"/>
                          <a:pt x="177" y="173"/>
                        </a:cubicBezTo>
                        <a:cubicBezTo>
                          <a:pt x="177" y="172"/>
                          <a:pt x="177" y="172"/>
                          <a:pt x="177" y="172"/>
                        </a:cubicBezTo>
                        <a:cubicBezTo>
                          <a:pt x="178" y="172"/>
                          <a:pt x="178" y="172"/>
                          <a:pt x="178" y="172"/>
                        </a:cubicBezTo>
                        <a:cubicBezTo>
                          <a:pt x="178" y="172"/>
                          <a:pt x="178" y="172"/>
                          <a:pt x="178" y="172"/>
                        </a:cubicBezTo>
                        <a:cubicBezTo>
                          <a:pt x="178" y="171"/>
                          <a:pt x="178" y="171"/>
                          <a:pt x="178" y="171"/>
                        </a:cubicBezTo>
                        <a:cubicBezTo>
                          <a:pt x="177" y="170"/>
                          <a:pt x="177" y="170"/>
                          <a:pt x="177" y="170"/>
                        </a:cubicBezTo>
                        <a:cubicBezTo>
                          <a:pt x="177" y="170"/>
                          <a:pt x="177" y="170"/>
                          <a:pt x="177" y="170"/>
                        </a:cubicBezTo>
                        <a:cubicBezTo>
                          <a:pt x="177" y="170"/>
                          <a:pt x="177" y="170"/>
                          <a:pt x="177" y="170"/>
                        </a:cubicBezTo>
                        <a:cubicBezTo>
                          <a:pt x="176" y="170"/>
                          <a:pt x="176" y="170"/>
                          <a:pt x="176" y="170"/>
                        </a:cubicBezTo>
                        <a:cubicBezTo>
                          <a:pt x="176" y="170"/>
                          <a:pt x="176" y="170"/>
                          <a:pt x="176" y="170"/>
                        </a:cubicBezTo>
                        <a:cubicBezTo>
                          <a:pt x="176" y="169"/>
                          <a:pt x="176" y="169"/>
                          <a:pt x="176" y="169"/>
                        </a:cubicBezTo>
                        <a:cubicBezTo>
                          <a:pt x="175" y="169"/>
                          <a:pt x="175" y="169"/>
                          <a:pt x="175" y="169"/>
                        </a:cubicBezTo>
                        <a:cubicBezTo>
                          <a:pt x="174" y="169"/>
                          <a:pt x="174" y="169"/>
                          <a:pt x="174" y="169"/>
                        </a:cubicBezTo>
                        <a:cubicBezTo>
                          <a:pt x="174" y="169"/>
                          <a:pt x="174" y="169"/>
                          <a:pt x="174" y="169"/>
                        </a:cubicBezTo>
                        <a:cubicBezTo>
                          <a:pt x="174" y="169"/>
                          <a:pt x="174" y="169"/>
                          <a:pt x="174" y="169"/>
                        </a:cubicBezTo>
                        <a:cubicBezTo>
                          <a:pt x="172" y="169"/>
                          <a:pt x="172" y="169"/>
                          <a:pt x="172" y="169"/>
                        </a:cubicBezTo>
                        <a:cubicBezTo>
                          <a:pt x="171" y="169"/>
                          <a:pt x="171" y="169"/>
                          <a:pt x="171" y="169"/>
                        </a:cubicBezTo>
                        <a:cubicBezTo>
                          <a:pt x="172" y="170"/>
                          <a:pt x="172" y="170"/>
                          <a:pt x="172" y="170"/>
                        </a:cubicBezTo>
                        <a:cubicBezTo>
                          <a:pt x="172" y="170"/>
                          <a:pt x="172" y="170"/>
                          <a:pt x="172" y="170"/>
                        </a:cubicBezTo>
                        <a:cubicBezTo>
                          <a:pt x="174" y="172"/>
                          <a:pt x="174" y="172"/>
                          <a:pt x="174" y="172"/>
                        </a:cubicBezTo>
                        <a:cubicBezTo>
                          <a:pt x="175" y="172"/>
                          <a:pt x="175" y="172"/>
                          <a:pt x="175" y="172"/>
                        </a:cubicBezTo>
                        <a:moveTo>
                          <a:pt x="212" y="174"/>
                        </a:moveTo>
                        <a:cubicBezTo>
                          <a:pt x="212" y="173"/>
                          <a:pt x="212" y="173"/>
                          <a:pt x="212" y="173"/>
                        </a:cubicBezTo>
                        <a:cubicBezTo>
                          <a:pt x="212" y="172"/>
                          <a:pt x="212" y="172"/>
                          <a:pt x="212" y="172"/>
                        </a:cubicBezTo>
                        <a:cubicBezTo>
                          <a:pt x="212" y="171"/>
                          <a:pt x="212" y="171"/>
                          <a:pt x="212" y="171"/>
                        </a:cubicBezTo>
                        <a:cubicBezTo>
                          <a:pt x="212" y="171"/>
                          <a:pt x="212" y="171"/>
                          <a:pt x="212" y="171"/>
                        </a:cubicBezTo>
                        <a:cubicBezTo>
                          <a:pt x="212" y="171"/>
                          <a:pt x="212" y="171"/>
                          <a:pt x="212" y="171"/>
                        </a:cubicBezTo>
                        <a:cubicBezTo>
                          <a:pt x="211" y="171"/>
                          <a:pt x="211" y="171"/>
                          <a:pt x="211" y="171"/>
                        </a:cubicBezTo>
                        <a:cubicBezTo>
                          <a:pt x="211" y="171"/>
                          <a:pt x="211" y="171"/>
                          <a:pt x="211" y="171"/>
                        </a:cubicBezTo>
                        <a:cubicBezTo>
                          <a:pt x="211" y="171"/>
                          <a:pt x="211" y="171"/>
                          <a:pt x="211" y="171"/>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2" y="173"/>
                          <a:pt x="212" y="173"/>
                          <a:pt x="212" y="173"/>
                        </a:cubicBezTo>
                        <a:cubicBezTo>
                          <a:pt x="212" y="174"/>
                          <a:pt x="212" y="174"/>
                          <a:pt x="212" y="174"/>
                        </a:cubicBezTo>
                        <a:moveTo>
                          <a:pt x="243" y="174"/>
                        </a:moveTo>
                        <a:cubicBezTo>
                          <a:pt x="243" y="175"/>
                          <a:pt x="243" y="175"/>
                          <a:pt x="243" y="175"/>
                        </a:cubicBezTo>
                        <a:cubicBezTo>
                          <a:pt x="243" y="175"/>
                          <a:pt x="243" y="175"/>
                          <a:pt x="243" y="175"/>
                        </a:cubicBezTo>
                        <a:cubicBezTo>
                          <a:pt x="243" y="175"/>
                          <a:pt x="243" y="175"/>
                          <a:pt x="243" y="175"/>
                        </a:cubicBezTo>
                        <a:cubicBezTo>
                          <a:pt x="244" y="175"/>
                          <a:pt x="244" y="175"/>
                          <a:pt x="244" y="175"/>
                        </a:cubicBezTo>
                        <a:cubicBezTo>
                          <a:pt x="244" y="175"/>
                          <a:pt x="244" y="175"/>
                          <a:pt x="244" y="175"/>
                        </a:cubicBezTo>
                        <a:cubicBezTo>
                          <a:pt x="244" y="175"/>
                          <a:pt x="244" y="175"/>
                          <a:pt x="244" y="175"/>
                        </a:cubicBezTo>
                        <a:cubicBezTo>
                          <a:pt x="245" y="175"/>
                          <a:pt x="245" y="175"/>
                          <a:pt x="245" y="175"/>
                        </a:cubicBezTo>
                        <a:cubicBezTo>
                          <a:pt x="245" y="174"/>
                          <a:pt x="245" y="174"/>
                          <a:pt x="245" y="174"/>
                        </a:cubicBezTo>
                        <a:cubicBezTo>
                          <a:pt x="246" y="174"/>
                          <a:pt x="246" y="174"/>
                          <a:pt x="246" y="174"/>
                        </a:cubicBezTo>
                        <a:cubicBezTo>
                          <a:pt x="248" y="173"/>
                          <a:pt x="248" y="173"/>
                          <a:pt x="248" y="173"/>
                        </a:cubicBezTo>
                        <a:cubicBezTo>
                          <a:pt x="246" y="173"/>
                          <a:pt x="246" y="173"/>
                          <a:pt x="246" y="173"/>
                        </a:cubicBezTo>
                        <a:cubicBezTo>
                          <a:pt x="245" y="173"/>
                          <a:pt x="245" y="173"/>
                          <a:pt x="245" y="173"/>
                        </a:cubicBezTo>
                        <a:cubicBezTo>
                          <a:pt x="245" y="173"/>
                          <a:pt x="245" y="173"/>
                          <a:pt x="245" y="173"/>
                        </a:cubicBezTo>
                        <a:cubicBezTo>
                          <a:pt x="245" y="173"/>
                          <a:pt x="245" y="173"/>
                          <a:pt x="245" y="173"/>
                        </a:cubicBezTo>
                        <a:cubicBezTo>
                          <a:pt x="245" y="173"/>
                          <a:pt x="245" y="173"/>
                          <a:pt x="245" y="173"/>
                        </a:cubicBezTo>
                        <a:cubicBezTo>
                          <a:pt x="244" y="173"/>
                          <a:pt x="244" y="173"/>
                          <a:pt x="244" y="173"/>
                        </a:cubicBezTo>
                        <a:cubicBezTo>
                          <a:pt x="244" y="172"/>
                          <a:pt x="244" y="172"/>
                          <a:pt x="244" y="172"/>
                        </a:cubicBezTo>
                        <a:cubicBezTo>
                          <a:pt x="244" y="172"/>
                          <a:pt x="244" y="172"/>
                          <a:pt x="244" y="172"/>
                        </a:cubicBezTo>
                        <a:cubicBezTo>
                          <a:pt x="243" y="172"/>
                          <a:pt x="243" y="172"/>
                          <a:pt x="243" y="172"/>
                        </a:cubicBezTo>
                        <a:cubicBezTo>
                          <a:pt x="242" y="172"/>
                          <a:pt x="242" y="172"/>
                          <a:pt x="242" y="172"/>
                        </a:cubicBezTo>
                        <a:cubicBezTo>
                          <a:pt x="241" y="172"/>
                          <a:pt x="241" y="172"/>
                          <a:pt x="241" y="172"/>
                        </a:cubicBezTo>
                        <a:cubicBezTo>
                          <a:pt x="241" y="172"/>
                          <a:pt x="241" y="172"/>
                          <a:pt x="241" y="172"/>
                        </a:cubicBezTo>
                        <a:cubicBezTo>
                          <a:pt x="241" y="173"/>
                          <a:pt x="241" y="173"/>
                          <a:pt x="241" y="173"/>
                        </a:cubicBezTo>
                        <a:cubicBezTo>
                          <a:pt x="241" y="173"/>
                          <a:pt x="241" y="173"/>
                          <a:pt x="241" y="173"/>
                        </a:cubicBezTo>
                        <a:cubicBezTo>
                          <a:pt x="243" y="174"/>
                          <a:pt x="243" y="174"/>
                          <a:pt x="243" y="174"/>
                        </a:cubicBezTo>
                        <a:moveTo>
                          <a:pt x="170" y="173"/>
                        </a:moveTo>
                        <a:cubicBezTo>
                          <a:pt x="169" y="173"/>
                          <a:pt x="169" y="173"/>
                          <a:pt x="169" y="173"/>
                        </a:cubicBezTo>
                        <a:cubicBezTo>
                          <a:pt x="168" y="173"/>
                          <a:pt x="168" y="173"/>
                          <a:pt x="168" y="173"/>
                        </a:cubicBezTo>
                        <a:cubicBezTo>
                          <a:pt x="169" y="174"/>
                          <a:pt x="169" y="174"/>
                          <a:pt x="169" y="174"/>
                        </a:cubicBezTo>
                        <a:cubicBezTo>
                          <a:pt x="169" y="174"/>
                          <a:pt x="169" y="174"/>
                          <a:pt x="169" y="174"/>
                        </a:cubicBezTo>
                        <a:cubicBezTo>
                          <a:pt x="169" y="174"/>
                          <a:pt x="169" y="174"/>
                          <a:pt x="169" y="174"/>
                        </a:cubicBezTo>
                        <a:cubicBezTo>
                          <a:pt x="168" y="175"/>
                          <a:pt x="168" y="175"/>
                          <a:pt x="168" y="175"/>
                        </a:cubicBezTo>
                        <a:cubicBezTo>
                          <a:pt x="167" y="176"/>
                          <a:pt x="167" y="176"/>
                          <a:pt x="167" y="176"/>
                        </a:cubicBezTo>
                        <a:cubicBezTo>
                          <a:pt x="165" y="177"/>
                          <a:pt x="165" y="177"/>
                          <a:pt x="165" y="177"/>
                        </a:cubicBezTo>
                        <a:cubicBezTo>
                          <a:pt x="164" y="177"/>
                          <a:pt x="164" y="177"/>
                          <a:pt x="164" y="177"/>
                        </a:cubicBezTo>
                        <a:cubicBezTo>
                          <a:pt x="163" y="177"/>
                          <a:pt x="163" y="177"/>
                          <a:pt x="163" y="177"/>
                        </a:cubicBezTo>
                        <a:cubicBezTo>
                          <a:pt x="163" y="177"/>
                          <a:pt x="163" y="177"/>
                          <a:pt x="163" y="177"/>
                        </a:cubicBezTo>
                        <a:cubicBezTo>
                          <a:pt x="162" y="178"/>
                          <a:pt x="162" y="178"/>
                          <a:pt x="162" y="178"/>
                        </a:cubicBezTo>
                        <a:cubicBezTo>
                          <a:pt x="162" y="178"/>
                          <a:pt x="162" y="178"/>
                          <a:pt x="162" y="178"/>
                        </a:cubicBezTo>
                        <a:cubicBezTo>
                          <a:pt x="162" y="178"/>
                          <a:pt x="162" y="178"/>
                          <a:pt x="162" y="178"/>
                        </a:cubicBezTo>
                        <a:cubicBezTo>
                          <a:pt x="161" y="180"/>
                          <a:pt x="161" y="180"/>
                          <a:pt x="161" y="180"/>
                        </a:cubicBezTo>
                        <a:cubicBezTo>
                          <a:pt x="160" y="181"/>
                          <a:pt x="160" y="181"/>
                          <a:pt x="160" y="181"/>
                        </a:cubicBezTo>
                        <a:cubicBezTo>
                          <a:pt x="159" y="181"/>
                          <a:pt x="159" y="181"/>
                          <a:pt x="159" y="181"/>
                        </a:cubicBezTo>
                        <a:cubicBezTo>
                          <a:pt x="159" y="180"/>
                          <a:pt x="159" y="180"/>
                          <a:pt x="159" y="180"/>
                        </a:cubicBezTo>
                        <a:cubicBezTo>
                          <a:pt x="158" y="180"/>
                          <a:pt x="158" y="180"/>
                          <a:pt x="158" y="180"/>
                        </a:cubicBezTo>
                        <a:cubicBezTo>
                          <a:pt x="158" y="181"/>
                          <a:pt x="158" y="181"/>
                          <a:pt x="158" y="181"/>
                        </a:cubicBezTo>
                        <a:cubicBezTo>
                          <a:pt x="158" y="181"/>
                          <a:pt x="158" y="181"/>
                          <a:pt x="158" y="181"/>
                        </a:cubicBezTo>
                        <a:cubicBezTo>
                          <a:pt x="158" y="181"/>
                          <a:pt x="158" y="181"/>
                          <a:pt x="158" y="181"/>
                        </a:cubicBezTo>
                        <a:cubicBezTo>
                          <a:pt x="157" y="181"/>
                          <a:pt x="157" y="181"/>
                          <a:pt x="157" y="181"/>
                        </a:cubicBezTo>
                        <a:cubicBezTo>
                          <a:pt x="157" y="181"/>
                          <a:pt x="157" y="181"/>
                          <a:pt x="157" y="181"/>
                        </a:cubicBezTo>
                        <a:cubicBezTo>
                          <a:pt x="156" y="181"/>
                          <a:pt x="156" y="181"/>
                          <a:pt x="156" y="181"/>
                        </a:cubicBezTo>
                        <a:cubicBezTo>
                          <a:pt x="156" y="181"/>
                          <a:pt x="156" y="181"/>
                          <a:pt x="156" y="181"/>
                        </a:cubicBezTo>
                        <a:cubicBezTo>
                          <a:pt x="155" y="181"/>
                          <a:pt x="155" y="181"/>
                          <a:pt x="155" y="181"/>
                        </a:cubicBezTo>
                        <a:cubicBezTo>
                          <a:pt x="155" y="181"/>
                          <a:pt x="155" y="181"/>
                          <a:pt x="155" y="181"/>
                        </a:cubicBezTo>
                        <a:cubicBezTo>
                          <a:pt x="155" y="181"/>
                          <a:pt x="155" y="181"/>
                          <a:pt x="155" y="181"/>
                        </a:cubicBezTo>
                        <a:cubicBezTo>
                          <a:pt x="154" y="181"/>
                          <a:pt x="154" y="181"/>
                          <a:pt x="154" y="181"/>
                        </a:cubicBezTo>
                        <a:cubicBezTo>
                          <a:pt x="154" y="181"/>
                          <a:pt x="154" y="181"/>
                          <a:pt x="154" y="181"/>
                        </a:cubicBezTo>
                        <a:cubicBezTo>
                          <a:pt x="154" y="181"/>
                          <a:pt x="154" y="181"/>
                          <a:pt x="154" y="181"/>
                        </a:cubicBezTo>
                        <a:cubicBezTo>
                          <a:pt x="154" y="181"/>
                          <a:pt x="154" y="181"/>
                          <a:pt x="154" y="181"/>
                        </a:cubicBezTo>
                        <a:cubicBezTo>
                          <a:pt x="154" y="180"/>
                          <a:pt x="154" y="180"/>
                          <a:pt x="154" y="180"/>
                        </a:cubicBezTo>
                        <a:cubicBezTo>
                          <a:pt x="154" y="180"/>
                          <a:pt x="154" y="180"/>
                          <a:pt x="154" y="180"/>
                        </a:cubicBezTo>
                        <a:cubicBezTo>
                          <a:pt x="155" y="179"/>
                          <a:pt x="155" y="179"/>
                          <a:pt x="155" y="179"/>
                        </a:cubicBezTo>
                        <a:cubicBezTo>
                          <a:pt x="154" y="179"/>
                          <a:pt x="154" y="179"/>
                          <a:pt x="154" y="179"/>
                        </a:cubicBezTo>
                        <a:cubicBezTo>
                          <a:pt x="154" y="179"/>
                          <a:pt x="154" y="179"/>
                          <a:pt x="154" y="179"/>
                        </a:cubicBezTo>
                        <a:cubicBezTo>
                          <a:pt x="154" y="179"/>
                          <a:pt x="154" y="179"/>
                          <a:pt x="154" y="179"/>
                        </a:cubicBezTo>
                        <a:cubicBezTo>
                          <a:pt x="153" y="179"/>
                          <a:pt x="153" y="179"/>
                          <a:pt x="153" y="179"/>
                        </a:cubicBezTo>
                        <a:cubicBezTo>
                          <a:pt x="152" y="180"/>
                          <a:pt x="152" y="180"/>
                          <a:pt x="152" y="180"/>
                        </a:cubicBezTo>
                        <a:cubicBezTo>
                          <a:pt x="151" y="180"/>
                          <a:pt x="151" y="180"/>
                          <a:pt x="151" y="180"/>
                        </a:cubicBezTo>
                        <a:cubicBezTo>
                          <a:pt x="151" y="180"/>
                          <a:pt x="151" y="180"/>
                          <a:pt x="151" y="180"/>
                        </a:cubicBezTo>
                        <a:cubicBezTo>
                          <a:pt x="151" y="181"/>
                          <a:pt x="151" y="181"/>
                          <a:pt x="151" y="181"/>
                        </a:cubicBezTo>
                        <a:cubicBezTo>
                          <a:pt x="150" y="181"/>
                          <a:pt x="150" y="181"/>
                          <a:pt x="150" y="181"/>
                        </a:cubicBezTo>
                        <a:cubicBezTo>
                          <a:pt x="150" y="182"/>
                          <a:pt x="150" y="182"/>
                          <a:pt x="150" y="182"/>
                        </a:cubicBezTo>
                        <a:cubicBezTo>
                          <a:pt x="150" y="182"/>
                          <a:pt x="150" y="182"/>
                          <a:pt x="150" y="182"/>
                        </a:cubicBezTo>
                        <a:cubicBezTo>
                          <a:pt x="150" y="183"/>
                          <a:pt x="150" y="183"/>
                          <a:pt x="150" y="183"/>
                        </a:cubicBezTo>
                        <a:cubicBezTo>
                          <a:pt x="150" y="183"/>
                          <a:pt x="150" y="183"/>
                          <a:pt x="150" y="183"/>
                        </a:cubicBezTo>
                        <a:cubicBezTo>
                          <a:pt x="151" y="183"/>
                          <a:pt x="151" y="183"/>
                          <a:pt x="151" y="183"/>
                        </a:cubicBezTo>
                        <a:cubicBezTo>
                          <a:pt x="151" y="183"/>
                          <a:pt x="151" y="183"/>
                          <a:pt x="151" y="183"/>
                        </a:cubicBezTo>
                        <a:cubicBezTo>
                          <a:pt x="151" y="184"/>
                          <a:pt x="151" y="184"/>
                          <a:pt x="151" y="184"/>
                        </a:cubicBezTo>
                        <a:cubicBezTo>
                          <a:pt x="151" y="184"/>
                          <a:pt x="151" y="184"/>
                          <a:pt x="151" y="184"/>
                        </a:cubicBezTo>
                        <a:cubicBezTo>
                          <a:pt x="151" y="184"/>
                          <a:pt x="151" y="184"/>
                          <a:pt x="151" y="184"/>
                        </a:cubicBezTo>
                        <a:cubicBezTo>
                          <a:pt x="152" y="185"/>
                          <a:pt x="152" y="185"/>
                          <a:pt x="152" y="185"/>
                        </a:cubicBezTo>
                        <a:cubicBezTo>
                          <a:pt x="152" y="185"/>
                          <a:pt x="152" y="185"/>
                          <a:pt x="152" y="185"/>
                        </a:cubicBezTo>
                        <a:cubicBezTo>
                          <a:pt x="152" y="186"/>
                          <a:pt x="152" y="186"/>
                          <a:pt x="152" y="186"/>
                        </a:cubicBezTo>
                        <a:cubicBezTo>
                          <a:pt x="152" y="186"/>
                          <a:pt x="152" y="186"/>
                          <a:pt x="152" y="186"/>
                        </a:cubicBezTo>
                        <a:cubicBezTo>
                          <a:pt x="153" y="186"/>
                          <a:pt x="153" y="186"/>
                          <a:pt x="153" y="186"/>
                        </a:cubicBezTo>
                        <a:cubicBezTo>
                          <a:pt x="154" y="186"/>
                          <a:pt x="154" y="186"/>
                          <a:pt x="154" y="186"/>
                        </a:cubicBezTo>
                        <a:cubicBezTo>
                          <a:pt x="154" y="185"/>
                          <a:pt x="154" y="185"/>
                          <a:pt x="154" y="185"/>
                        </a:cubicBezTo>
                        <a:cubicBezTo>
                          <a:pt x="154" y="185"/>
                          <a:pt x="154" y="185"/>
                          <a:pt x="154" y="185"/>
                        </a:cubicBezTo>
                        <a:cubicBezTo>
                          <a:pt x="154" y="185"/>
                          <a:pt x="154" y="185"/>
                          <a:pt x="154" y="185"/>
                        </a:cubicBezTo>
                        <a:cubicBezTo>
                          <a:pt x="154" y="185"/>
                          <a:pt x="154" y="185"/>
                          <a:pt x="154" y="185"/>
                        </a:cubicBezTo>
                        <a:cubicBezTo>
                          <a:pt x="154" y="184"/>
                          <a:pt x="154" y="184"/>
                          <a:pt x="154" y="184"/>
                        </a:cubicBezTo>
                        <a:cubicBezTo>
                          <a:pt x="154" y="184"/>
                          <a:pt x="154" y="184"/>
                          <a:pt x="154" y="184"/>
                        </a:cubicBezTo>
                        <a:cubicBezTo>
                          <a:pt x="154" y="184"/>
                          <a:pt x="154" y="184"/>
                          <a:pt x="154" y="184"/>
                        </a:cubicBezTo>
                        <a:cubicBezTo>
                          <a:pt x="154" y="183"/>
                          <a:pt x="154" y="183"/>
                          <a:pt x="154" y="183"/>
                        </a:cubicBezTo>
                        <a:cubicBezTo>
                          <a:pt x="154" y="183"/>
                          <a:pt x="154" y="183"/>
                          <a:pt x="154" y="183"/>
                        </a:cubicBezTo>
                        <a:cubicBezTo>
                          <a:pt x="154" y="183"/>
                          <a:pt x="154" y="183"/>
                          <a:pt x="154" y="183"/>
                        </a:cubicBezTo>
                        <a:cubicBezTo>
                          <a:pt x="154" y="183"/>
                          <a:pt x="154" y="183"/>
                          <a:pt x="154" y="183"/>
                        </a:cubicBezTo>
                        <a:cubicBezTo>
                          <a:pt x="155" y="183"/>
                          <a:pt x="155" y="183"/>
                          <a:pt x="155" y="183"/>
                        </a:cubicBezTo>
                        <a:cubicBezTo>
                          <a:pt x="155" y="183"/>
                          <a:pt x="155" y="183"/>
                          <a:pt x="155" y="183"/>
                        </a:cubicBezTo>
                        <a:cubicBezTo>
                          <a:pt x="155" y="183"/>
                          <a:pt x="155" y="183"/>
                          <a:pt x="155" y="183"/>
                        </a:cubicBezTo>
                        <a:cubicBezTo>
                          <a:pt x="155" y="183"/>
                          <a:pt x="155" y="183"/>
                          <a:pt x="155" y="183"/>
                        </a:cubicBezTo>
                        <a:cubicBezTo>
                          <a:pt x="156" y="183"/>
                          <a:pt x="156" y="183"/>
                          <a:pt x="156" y="183"/>
                        </a:cubicBezTo>
                        <a:cubicBezTo>
                          <a:pt x="156" y="183"/>
                          <a:pt x="156" y="183"/>
                          <a:pt x="156" y="183"/>
                        </a:cubicBezTo>
                        <a:cubicBezTo>
                          <a:pt x="156" y="183"/>
                          <a:pt x="156" y="183"/>
                          <a:pt x="156" y="183"/>
                        </a:cubicBezTo>
                        <a:cubicBezTo>
                          <a:pt x="157" y="183"/>
                          <a:pt x="157" y="183"/>
                          <a:pt x="157" y="183"/>
                        </a:cubicBezTo>
                        <a:cubicBezTo>
                          <a:pt x="158" y="183"/>
                          <a:pt x="158" y="183"/>
                          <a:pt x="158" y="183"/>
                        </a:cubicBezTo>
                        <a:cubicBezTo>
                          <a:pt x="158" y="183"/>
                          <a:pt x="158" y="183"/>
                          <a:pt x="158" y="183"/>
                        </a:cubicBezTo>
                        <a:cubicBezTo>
                          <a:pt x="158" y="183"/>
                          <a:pt x="158" y="183"/>
                          <a:pt x="158" y="183"/>
                        </a:cubicBezTo>
                        <a:cubicBezTo>
                          <a:pt x="158" y="183"/>
                          <a:pt x="158" y="183"/>
                          <a:pt x="158" y="183"/>
                        </a:cubicBezTo>
                        <a:cubicBezTo>
                          <a:pt x="158" y="184"/>
                          <a:pt x="158" y="184"/>
                          <a:pt x="158" y="184"/>
                        </a:cubicBezTo>
                        <a:cubicBezTo>
                          <a:pt x="159" y="184"/>
                          <a:pt x="159" y="184"/>
                          <a:pt x="159" y="184"/>
                        </a:cubicBezTo>
                        <a:cubicBezTo>
                          <a:pt x="159" y="183"/>
                          <a:pt x="159" y="183"/>
                          <a:pt x="159" y="183"/>
                        </a:cubicBezTo>
                        <a:cubicBezTo>
                          <a:pt x="159" y="183"/>
                          <a:pt x="159" y="183"/>
                          <a:pt x="159" y="183"/>
                        </a:cubicBezTo>
                        <a:cubicBezTo>
                          <a:pt x="159" y="183"/>
                          <a:pt x="159" y="183"/>
                          <a:pt x="159" y="183"/>
                        </a:cubicBezTo>
                        <a:cubicBezTo>
                          <a:pt x="160" y="184"/>
                          <a:pt x="160" y="184"/>
                          <a:pt x="160" y="184"/>
                        </a:cubicBezTo>
                        <a:cubicBezTo>
                          <a:pt x="160" y="184"/>
                          <a:pt x="160" y="184"/>
                          <a:pt x="160" y="184"/>
                        </a:cubicBezTo>
                        <a:cubicBezTo>
                          <a:pt x="160" y="184"/>
                          <a:pt x="160" y="184"/>
                          <a:pt x="160" y="184"/>
                        </a:cubicBezTo>
                        <a:cubicBezTo>
                          <a:pt x="161" y="185"/>
                          <a:pt x="161" y="185"/>
                          <a:pt x="161" y="185"/>
                        </a:cubicBezTo>
                        <a:cubicBezTo>
                          <a:pt x="161" y="184"/>
                          <a:pt x="161" y="184"/>
                          <a:pt x="161" y="184"/>
                        </a:cubicBezTo>
                        <a:cubicBezTo>
                          <a:pt x="162" y="184"/>
                          <a:pt x="162" y="184"/>
                          <a:pt x="162" y="184"/>
                        </a:cubicBezTo>
                        <a:cubicBezTo>
                          <a:pt x="162" y="184"/>
                          <a:pt x="162" y="184"/>
                          <a:pt x="162" y="184"/>
                        </a:cubicBezTo>
                        <a:cubicBezTo>
                          <a:pt x="164" y="184"/>
                          <a:pt x="164" y="184"/>
                          <a:pt x="164" y="184"/>
                        </a:cubicBezTo>
                        <a:cubicBezTo>
                          <a:pt x="164" y="184"/>
                          <a:pt x="164" y="184"/>
                          <a:pt x="164" y="184"/>
                        </a:cubicBezTo>
                        <a:cubicBezTo>
                          <a:pt x="164" y="184"/>
                          <a:pt x="164" y="184"/>
                          <a:pt x="164" y="184"/>
                        </a:cubicBezTo>
                        <a:cubicBezTo>
                          <a:pt x="164" y="183"/>
                          <a:pt x="164" y="183"/>
                          <a:pt x="164" y="183"/>
                        </a:cubicBezTo>
                        <a:cubicBezTo>
                          <a:pt x="164" y="183"/>
                          <a:pt x="164" y="183"/>
                          <a:pt x="164" y="183"/>
                        </a:cubicBezTo>
                        <a:cubicBezTo>
                          <a:pt x="165" y="183"/>
                          <a:pt x="165" y="183"/>
                          <a:pt x="165" y="183"/>
                        </a:cubicBezTo>
                        <a:cubicBezTo>
                          <a:pt x="165" y="182"/>
                          <a:pt x="165" y="182"/>
                          <a:pt x="165" y="182"/>
                        </a:cubicBezTo>
                        <a:cubicBezTo>
                          <a:pt x="165" y="182"/>
                          <a:pt x="165" y="182"/>
                          <a:pt x="165" y="182"/>
                        </a:cubicBezTo>
                        <a:cubicBezTo>
                          <a:pt x="164" y="182"/>
                          <a:pt x="164" y="182"/>
                          <a:pt x="164" y="182"/>
                        </a:cubicBezTo>
                        <a:cubicBezTo>
                          <a:pt x="164" y="182"/>
                          <a:pt x="164" y="182"/>
                          <a:pt x="164" y="182"/>
                        </a:cubicBezTo>
                        <a:cubicBezTo>
                          <a:pt x="164" y="182"/>
                          <a:pt x="164" y="182"/>
                          <a:pt x="164" y="182"/>
                        </a:cubicBezTo>
                        <a:cubicBezTo>
                          <a:pt x="165" y="181"/>
                          <a:pt x="165" y="181"/>
                          <a:pt x="165" y="181"/>
                        </a:cubicBezTo>
                        <a:cubicBezTo>
                          <a:pt x="166" y="181"/>
                          <a:pt x="166" y="181"/>
                          <a:pt x="166" y="181"/>
                        </a:cubicBezTo>
                        <a:cubicBezTo>
                          <a:pt x="166" y="181"/>
                          <a:pt x="166" y="181"/>
                          <a:pt x="166" y="181"/>
                        </a:cubicBezTo>
                        <a:cubicBezTo>
                          <a:pt x="166" y="181"/>
                          <a:pt x="166" y="181"/>
                          <a:pt x="166" y="181"/>
                        </a:cubicBezTo>
                        <a:cubicBezTo>
                          <a:pt x="166" y="180"/>
                          <a:pt x="166" y="180"/>
                          <a:pt x="166" y="180"/>
                        </a:cubicBezTo>
                        <a:cubicBezTo>
                          <a:pt x="167" y="180"/>
                          <a:pt x="167" y="180"/>
                          <a:pt x="167" y="180"/>
                        </a:cubicBezTo>
                        <a:cubicBezTo>
                          <a:pt x="167" y="180"/>
                          <a:pt x="167" y="180"/>
                          <a:pt x="167" y="180"/>
                        </a:cubicBezTo>
                        <a:cubicBezTo>
                          <a:pt x="168" y="180"/>
                          <a:pt x="168" y="180"/>
                          <a:pt x="168" y="180"/>
                        </a:cubicBezTo>
                        <a:cubicBezTo>
                          <a:pt x="168" y="180"/>
                          <a:pt x="168" y="180"/>
                          <a:pt x="168" y="180"/>
                        </a:cubicBezTo>
                        <a:cubicBezTo>
                          <a:pt x="169" y="180"/>
                          <a:pt x="169" y="180"/>
                          <a:pt x="169" y="180"/>
                        </a:cubicBezTo>
                        <a:cubicBezTo>
                          <a:pt x="169" y="180"/>
                          <a:pt x="169" y="180"/>
                          <a:pt x="169" y="180"/>
                        </a:cubicBezTo>
                        <a:cubicBezTo>
                          <a:pt x="169" y="180"/>
                          <a:pt x="169" y="180"/>
                          <a:pt x="169" y="180"/>
                        </a:cubicBezTo>
                        <a:cubicBezTo>
                          <a:pt x="171" y="180"/>
                          <a:pt x="171" y="180"/>
                          <a:pt x="171" y="180"/>
                        </a:cubicBezTo>
                        <a:cubicBezTo>
                          <a:pt x="171" y="180"/>
                          <a:pt x="171" y="180"/>
                          <a:pt x="171" y="180"/>
                        </a:cubicBezTo>
                        <a:cubicBezTo>
                          <a:pt x="171" y="180"/>
                          <a:pt x="171" y="180"/>
                          <a:pt x="171" y="180"/>
                        </a:cubicBezTo>
                        <a:cubicBezTo>
                          <a:pt x="172" y="180"/>
                          <a:pt x="172" y="180"/>
                          <a:pt x="172" y="180"/>
                        </a:cubicBezTo>
                        <a:cubicBezTo>
                          <a:pt x="172" y="180"/>
                          <a:pt x="172" y="180"/>
                          <a:pt x="172" y="180"/>
                        </a:cubicBezTo>
                        <a:cubicBezTo>
                          <a:pt x="173" y="180"/>
                          <a:pt x="173" y="180"/>
                          <a:pt x="173" y="180"/>
                        </a:cubicBezTo>
                        <a:cubicBezTo>
                          <a:pt x="173" y="180"/>
                          <a:pt x="173" y="180"/>
                          <a:pt x="173" y="180"/>
                        </a:cubicBezTo>
                        <a:cubicBezTo>
                          <a:pt x="173" y="180"/>
                          <a:pt x="173" y="180"/>
                          <a:pt x="173" y="180"/>
                        </a:cubicBezTo>
                        <a:cubicBezTo>
                          <a:pt x="174" y="180"/>
                          <a:pt x="174" y="180"/>
                          <a:pt x="174" y="180"/>
                        </a:cubicBezTo>
                        <a:cubicBezTo>
                          <a:pt x="174" y="180"/>
                          <a:pt x="174" y="180"/>
                          <a:pt x="174" y="180"/>
                        </a:cubicBezTo>
                        <a:cubicBezTo>
                          <a:pt x="174" y="180"/>
                          <a:pt x="174" y="180"/>
                          <a:pt x="174" y="180"/>
                        </a:cubicBezTo>
                        <a:cubicBezTo>
                          <a:pt x="175" y="180"/>
                          <a:pt x="175" y="180"/>
                          <a:pt x="175" y="180"/>
                        </a:cubicBezTo>
                        <a:cubicBezTo>
                          <a:pt x="177" y="180"/>
                          <a:pt x="177" y="180"/>
                          <a:pt x="177" y="180"/>
                        </a:cubicBezTo>
                        <a:cubicBezTo>
                          <a:pt x="177" y="180"/>
                          <a:pt x="177" y="180"/>
                          <a:pt x="177" y="180"/>
                        </a:cubicBezTo>
                        <a:cubicBezTo>
                          <a:pt x="177" y="180"/>
                          <a:pt x="177" y="180"/>
                          <a:pt x="177" y="180"/>
                        </a:cubicBezTo>
                        <a:cubicBezTo>
                          <a:pt x="177" y="180"/>
                          <a:pt x="177" y="180"/>
                          <a:pt x="177" y="180"/>
                        </a:cubicBezTo>
                        <a:cubicBezTo>
                          <a:pt x="178" y="180"/>
                          <a:pt x="178" y="180"/>
                          <a:pt x="178" y="180"/>
                        </a:cubicBezTo>
                        <a:cubicBezTo>
                          <a:pt x="178" y="180"/>
                          <a:pt x="178" y="180"/>
                          <a:pt x="178" y="180"/>
                        </a:cubicBezTo>
                        <a:cubicBezTo>
                          <a:pt x="178" y="180"/>
                          <a:pt x="178" y="180"/>
                          <a:pt x="178" y="180"/>
                        </a:cubicBezTo>
                        <a:cubicBezTo>
                          <a:pt x="179" y="180"/>
                          <a:pt x="179" y="180"/>
                          <a:pt x="179" y="180"/>
                        </a:cubicBezTo>
                        <a:cubicBezTo>
                          <a:pt x="179" y="179"/>
                          <a:pt x="179" y="179"/>
                          <a:pt x="179" y="179"/>
                        </a:cubicBezTo>
                        <a:cubicBezTo>
                          <a:pt x="180" y="178"/>
                          <a:pt x="180" y="178"/>
                          <a:pt x="180" y="178"/>
                        </a:cubicBezTo>
                        <a:cubicBezTo>
                          <a:pt x="180" y="178"/>
                          <a:pt x="180" y="178"/>
                          <a:pt x="180" y="178"/>
                        </a:cubicBezTo>
                        <a:cubicBezTo>
                          <a:pt x="180" y="179"/>
                          <a:pt x="180" y="179"/>
                          <a:pt x="180" y="179"/>
                        </a:cubicBezTo>
                        <a:cubicBezTo>
                          <a:pt x="180" y="179"/>
                          <a:pt x="180" y="179"/>
                          <a:pt x="180" y="179"/>
                        </a:cubicBezTo>
                        <a:cubicBezTo>
                          <a:pt x="181" y="179"/>
                          <a:pt x="181" y="179"/>
                          <a:pt x="181" y="179"/>
                        </a:cubicBezTo>
                        <a:cubicBezTo>
                          <a:pt x="182" y="179"/>
                          <a:pt x="182" y="179"/>
                          <a:pt x="182" y="179"/>
                        </a:cubicBezTo>
                        <a:cubicBezTo>
                          <a:pt x="182" y="179"/>
                          <a:pt x="182" y="179"/>
                          <a:pt x="182" y="179"/>
                        </a:cubicBezTo>
                        <a:cubicBezTo>
                          <a:pt x="184" y="180"/>
                          <a:pt x="184" y="180"/>
                          <a:pt x="184" y="180"/>
                        </a:cubicBezTo>
                        <a:cubicBezTo>
                          <a:pt x="184" y="180"/>
                          <a:pt x="184" y="180"/>
                          <a:pt x="184" y="180"/>
                        </a:cubicBezTo>
                        <a:cubicBezTo>
                          <a:pt x="185" y="180"/>
                          <a:pt x="185" y="180"/>
                          <a:pt x="185" y="180"/>
                        </a:cubicBezTo>
                        <a:cubicBezTo>
                          <a:pt x="186" y="180"/>
                          <a:pt x="186" y="180"/>
                          <a:pt x="186" y="180"/>
                        </a:cubicBezTo>
                        <a:cubicBezTo>
                          <a:pt x="188" y="180"/>
                          <a:pt x="188" y="180"/>
                          <a:pt x="188" y="180"/>
                        </a:cubicBezTo>
                        <a:cubicBezTo>
                          <a:pt x="188" y="179"/>
                          <a:pt x="188" y="179"/>
                          <a:pt x="188" y="179"/>
                        </a:cubicBezTo>
                        <a:cubicBezTo>
                          <a:pt x="187" y="179"/>
                          <a:pt x="187" y="179"/>
                          <a:pt x="187" y="179"/>
                        </a:cubicBezTo>
                        <a:cubicBezTo>
                          <a:pt x="186" y="179"/>
                          <a:pt x="186" y="179"/>
                          <a:pt x="186" y="179"/>
                        </a:cubicBezTo>
                        <a:cubicBezTo>
                          <a:pt x="184" y="178"/>
                          <a:pt x="184" y="178"/>
                          <a:pt x="184" y="178"/>
                        </a:cubicBezTo>
                        <a:cubicBezTo>
                          <a:pt x="183" y="178"/>
                          <a:pt x="183" y="178"/>
                          <a:pt x="183" y="178"/>
                        </a:cubicBezTo>
                        <a:cubicBezTo>
                          <a:pt x="182" y="177"/>
                          <a:pt x="182" y="177"/>
                          <a:pt x="182" y="177"/>
                        </a:cubicBezTo>
                        <a:cubicBezTo>
                          <a:pt x="182" y="177"/>
                          <a:pt x="182" y="177"/>
                          <a:pt x="182" y="177"/>
                        </a:cubicBezTo>
                        <a:cubicBezTo>
                          <a:pt x="182" y="177"/>
                          <a:pt x="182" y="177"/>
                          <a:pt x="182" y="177"/>
                        </a:cubicBezTo>
                        <a:cubicBezTo>
                          <a:pt x="180" y="177"/>
                          <a:pt x="180" y="177"/>
                          <a:pt x="180" y="177"/>
                        </a:cubicBezTo>
                        <a:cubicBezTo>
                          <a:pt x="179" y="176"/>
                          <a:pt x="179" y="176"/>
                          <a:pt x="179" y="176"/>
                        </a:cubicBezTo>
                        <a:cubicBezTo>
                          <a:pt x="178" y="175"/>
                          <a:pt x="178" y="175"/>
                          <a:pt x="178" y="175"/>
                        </a:cubicBezTo>
                        <a:cubicBezTo>
                          <a:pt x="177" y="175"/>
                          <a:pt x="177" y="175"/>
                          <a:pt x="177" y="175"/>
                        </a:cubicBezTo>
                        <a:cubicBezTo>
                          <a:pt x="177" y="175"/>
                          <a:pt x="177" y="175"/>
                          <a:pt x="177" y="175"/>
                        </a:cubicBezTo>
                        <a:cubicBezTo>
                          <a:pt x="177" y="175"/>
                          <a:pt x="177" y="175"/>
                          <a:pt x="177" y="175"/>
                        </a:cubicBezTo>
                        <a:cubicBezTo>
                          <a:pt x="176" y="175"/>
                          <a:pt x="176" y="175"/>
                          <a:pt x="176" y="175"/>
                        </a:cubicBezTo>
                        <a:cubicBezTo>
                          <a:pt x="176" y="176"/>
                          <a:pt x="176" y="176"/>
                          <a:pt x="176" y="176"/>
                        </a:cubicBezTo>
                        <a:cubicBezTo>
                          <a:pt x="176" y="176"/>
                          <a:pt x="176" y="176"/>
                          <a:pt x="176" y="176"/>
                        </a:cubicBezTo>
                        <a:cubicBezTo>
                          <a:pt x="176" y="176"/>
                          <a:pt x="176" y="176"/>
                          <a:pt x="176" y="176"/>
                        </a:cubicBezTo>
                        <a:cubicBezTo>
                          <a:pt x="175" y="176"/>
                          <a:pt x="175" y="176"/>
                          <a:pt x="175" y="176"/>
                        </a:cubicBezTo>
                        <a:cubicBezTo>
                          <a:pt x="174" y="176"/>
                          <a:pt x="174" y="176"/>
                          <a:pt x="174" y="176"/>
                        </a:cubicBezTo>
                        <a:cubicBezTo>
                          <a:pt x="175" y="175"/>
                          <a:pt x="175" y="175"/>
                          <a:pt x="175" y="175"/>
                        </a:cubicBezTo>
                        <a:cubicBezTo>
                          <a:pt x="176" y="175"/>
                          <a:pt x="176" y="175"/>
                          <a:pt x="176" y="175"/>
                        </a:cubicBezTo>
                        <a:cubicBezTo>
                          <a:pt x="176" y="175"/>
                          <a:pt x="176" y="175"/>
                          <a:pt x="176" y="175"/>
                        </a:cubicBezTo>
                        <a:cubicBezTo>
                          <a:pt x="176" y="175"/>
                          <a:pt x="176" y="175"/>
                          <a:pt x="176" y="175"/>
                        </a:cubicBezTo>
                        <a:cubicBezTo>
                          <a:pt x="176" y="174"/>
                          <a:pt x="176" y="174"/>
                          <a:pt x="176" y="174"/>
                        </a:cubicBezTo>
                        <a:cubicBezTo>
                          <a:pt x="175" y="174"/>
                          <a:pt x="175" y="174"/>
                          <a:pt x="175" y="174"/>
                        </a:cubicBezTo>
                        <a:cubicBezTo>
                          <a:pt x="174" y="174"/>
                          <a:pt x="174" y="174"/>
                          <a:pt x="174" y="174"/>
                        </a:cubicBezTo>
                        <a:cubicBezTo>
                          <a:pt x="174" y="174"/>
                          <a:pt x="174" y="174"/>
                          <a:pt x="174" y="174"/>
                        </a:cubicBezTo>
                        <a:cubicBezTo>
                          <a:pt x="174" y="174"/>
                          <a:pt x="174" y="174"/>
                          <a:pt x="174" y="174"/>
                        </a:cubicBezTo>
                        <a:cubicBezTo>
                          <a:pt x="174" y="173"/>
                          <a:pt x="174" y="173"/>
                          <a:pt x="174" y="173"/>
                        </a:cubicBezTo>
                        <a:cubicBezTo>
                          <a:pt x="173" y="173"/>
                          <a:pt x="173" y="173"/>
                          <a:pt x="173" y="173"/>
                        </a:cubicBezTo>
                        <a:cubicBezTo>
                          <a:pt x="173" y="173"/>
                          <a:pt x="173" y="173"/>
                          <a:pt x="173" y="173"/>
                        </a:cubicBezTo>
                        <a:cubicBezTo>
                          <a:pt x="171" y="173"/>
                          <a:pt x="171" y="173"/>
                          <a:pt x="171" y="173"/>
                        </a:cubicBezTo>
                        <a:cubicBezTo>
                          <a:pt x="171" y="173"/>
                          <a:pt x="171" y="173"/>
                          <a:pt x="171" y="173"/>
                        </a:cubicBezTo>
                        <a:cubicBezTo>
                          <a:pt x="171" y="173"/>
                          <a:pt x="171" y="173"/>
                          <a:pt x="171" y="173"/>
                        </a:cubicBezTo>
                        <a:cubicBezTo>
                          <a:pt x="170" y="173"/>
                          <a:pt x="170" y="173"/>
                          <a:pt x="170" y="173"/>
                        </a:cubicBezTo>
                        <a:moveTo>
                          <a:pt x="237" y="176"/>
                        </a:moveTo>
                        <a:cubicBezTo>
                          <a:pt x="237" y="176"/>
                          <a:pt x="237" y="176"/>
                          <a:pt x="237" y="176"/>
                        </a:cubicBezTo>
                        <a:cubicBezTo>
                          <a:pt x="236" y="176"/>
                          <a:pt x="236" y="176"/>
                          <a:pt x="236" y="176"/>
                        </a:cubicBezTo>
                        <a:cubicBezTo>
                          <a:pt x="236" y="177"/>
                          <a:pt x="236" y="177"/>
                          <a:pt x="236" y="177"/>
                        </a:cubicBezTo>
                        <a:cubicBezTo>
                          <a:pt x="236" y="179"/>
                          <a:pt x="236" y="179"/>
                          <a:pt x="236" y="179"/>
                        </a:cubicBezTo>
                        <a:cubicBezTo>
                          <a:pt x="236" y="179"/>
                          <a:pt x="236" y="179"/>
                          <a:pt x="236" y="179"/>
                        </a:cubicBezTo>
                        <a:cubicBezTo>
                          <a:pt x="236" y="179"/>
                          <a:pt x="236" y="179"/>
                          <a:pt x="236" y="179"/>
                        </a:cubicBezTo>
                        <a:cubicBezTo>
                          <a:pt x="237" y="180"/>
                          <a:pt x="237" y="180"/>
                          <a:pt x="237" y="180"/>
                        </a:cubicBezTo>
                        <a:cubicBezTo>
                          <a:pt x="237" y="180"/>
                          <a:pt x="237" y="180"/>
                          <a:pt x="237" y="180"/>
                        </a:cubicBezTo>
                        <a:cubicBezTo>
                          <a:pt x="237" y="181"/>
                          <a:pt x="237" y="181"/>
                          <a:pt x="237" y="181"/>
                        </a:cubicBezTo>
                        <a:cubicBezTo>
                          <a:pt x="237" y="182"/>
                          <a:pt x="237" y="182"/>
                          <a:pt x="237" y="182"/>
                        </a:cubicBezTo>
                        <a:cubicBezTo>
                          <a:pt x="236" y="182"/>
                          <a:pt x="236" y="182"/>
                          <a:pt x="236" y="182"/>
                        </a:cubicBezTo>
                        <a:cubicBezTo>
                          <a:pt x="236" y="182"/>
                          <a:pt x="236" y="182"/>
                          <a:pt x="236" y="182"/>
                        </a:cubicBezTo>
                        <a:cubicBezTo>
                          <a:pt x="236" y="182"/>
                          <a:pt x="236" y="182"/>
                          <a:pt x="236" y="182"/>
                        </a:cubicBezTo>
                        <a:cubicBezTo>
                          <a:pt x="236" y="183"/>
                          <a:pt x="236" y="183"/>
                          <a:pt x="236" y="183"/>
                        </a:cubicBezTo>
                        <a:cubicBezTo>
                          <a:pt x="235" y="183"/>
                          <a:pt x="235" y="183"/>
                          <a:pt x="235" y="183"/>
                        </a:cubicBezTo>
                        <a:cubicBezTo>
                          <a:pt x="235" y="183"/>
                          <a:pt x="235" y="183"/>
                          <a:pt x="235" y="183"/>
                        </a:cubicBezTo>
                        <a:cubicBezTo>
                          <a:pt x="235" y="183"/>
                          <a:pt x="235" y="183"/>
                          <a:pt x="235" y="183"/>
                        </a:cubicBezTo>
                        <a:cubicBezTo>
                          <a:pt x="234" y="184"/>
                          <a:pt x="234" y="184"/>
                          <a:pt x="234" y="184"/>
                        </a:cubicBezTo>
                        <a:cubicBezTo>
                          <a:pt x="234" y="185"/>
                          <a:pt x="234" y="185"/>
                          <a:pt x="234" y="185"/>
                        </a:cubicBezTo>
                        <a:cubicBezTo>
                          <a:pt x="235" y="185"/>
                          <a:pt x="235" y="185"/>
                          <a:pt x="235" y="185"/>
                        </a:cubicBezTo>
                        <a:cubicBezTo>
                          <a:pt x="235" y="185"/>
                          <a:pt x="235" y="185"/>
                          <a:pt x="235" y="185"/>
                        </a:cubicBezTo>
                        <a:cubicBezTo>
                          <a:pt x="236" y="185"/>
                          <a:pt x="236" y="185"/>
                          <a:pt x="236" y="185"/>
                        </a:cubicBezTo>
                        <a:cubicBezTo>
                          <a:pt x="236" y="186"/>
                          <a:pt x="236" y="186"/>
                          <a:pt x="236" y="186"/>
                        </a:cubicBezTo>
                        <a:cubicBezTo>
                          <a:pt x="236" y="189"/>
                          <a:pt x="236" y="189"/>
                          <a:pt x="236" y="189"/>
                        </a:cubicBezTo>
                        <a:cubicBezTo>
                          <a:pt x="237" y="186"/>
                          <a:pt x="237" y="186"/>
                          <a:pt x="237" y="186"/>
                        </a:cubicBezTo>
                        <a:cubicBezTo>
                          <a:pt x="237" y="185"/>
                          <a:pt x="237" y="185"/>
                          <a:pt x="237" y="185"/>
                        </a:cubicBezTo>
                        <a:cubicBezTo>
                          <a:pt x="237" y="184"/>
                          <a:pt x="237" y="184"/>
                          <a:pt x="237" y="184"/>
                        </a:cubicBezTo>
                        <a:cubicBezTo>
                          <a:pt x="238" y="184"/>
                          <a:pt x="238" y="184"/>
                          <a:pt x="238" y="184"/>
                        </a:cubicBezTo>
                        <a:cubicBezTo>
                          <a:pt x="239" y="184"/>
                          <a:pt x="239" y="184"/>
                          <a:pt x="239" y="184"/>
                        </a:cubicBezTo>
                        <a:cubicBezTo>
                          <a:pt x="239" y="184"/>
                          <a:pt x="239" y="184"/>
                          <a:pt x="239" y="184"/>
                        </a:cubicBezTo>
                        <a:cubicBezTo>
                          <a:pt x="239" y="183"/>
                          <a:pt x="239" y="183"/>
                          <a:pt x="239" y="183"/>
                        </a:cubicBezTo>
                        <a:cubicBezTo>
                          <a:pt x="239" y="182"/>
                          <a:pt x="239" y="182"/>
                          <a:pt x="239" y="182"/>
                        </a:cubicBezTo>
                        <a:cubicBezTo>
                          <a:pt x="239" y="182"/>
                          <a:pt x="239" y="182"/>
                          <a:pt x="239" y="182"/>
                        </a:cubicBezTo>
                        <a:cubicBezTo>
                          <a:pt x="239" y="182"/>
                          <a:pt x="239" y="182"/>
                          <a:pt x="239" y="182"/>
                        </a:cubicBezTo>
                        <a:cubicBezTo>
                          <a:pt x="238" y="182"/>
                          <a:pt x="238" y="182"/>
                          <a:pt x="238" y="182"/>
                        </a:cubicBezTo>
                        <a:cubicBezTo>
                          <a:pt x="238" y="181"/>
                          <a:pt x="238" y="181"/>
                          <a:pt x="238" y="181"/>
                        </a:cubicBezTo>
                        <a:cubicBezTo>
                          <a:pt x="237" y="180"/>
                          <a:pt x="237" y="180"/>
                          <a:pt x="237" y="180"/>
                        </a:cubicBezTo>
                        <a:cubicBezTo>
                          <a:pt x="237" y="180"/>
                          <a:pt x="237" y="180"/>
                          <a:pt x="237" y="180"/>
                        </a:cubicBezTo>
                        <a:cubicBezTo>
                          <a:pt x="238" y="179"/>
                          <a:pt x="238" y="179"/>
                          <a:pt x="238" y="179"/>
                        </a:cubicBezTo>
                        <a:cubicBezTo>
                          <a:pt x="238" y="179"/>
                          <a:pt x="238" y="179"/>
                          <a:pt x="238" y="179"/>
                        </a:cubicBezTo>
                        <a:cubicBezTo>
                          <a:pt x="238" y="179"/>
                          <a:pt x="238" y="179"/>
                          <a:pt x="238" y="179"/>
                        </a:cubicBezTo>
                        <a:cubicBezTo>
                          <a:pt x="238" y="178"/>
                          <a:pt x="238" y="178"/>
                          <a:pt x="238" y="178"/>
                        </a:cubicBezTo>
                        <a:cubicBezTo>
                          <a:pt x="238" y="177"/>
                          <a:pt x="238" y="177"/>
                          <a:pt x="238" y="177"/>
                        </a:cubicBezTo>
                        <a:cubicBezTo>
                          <a:pt x="239" y="177"/>
                          <a:pt x="239" y="177"/>
                          <a:pt x="239" y="177"/>
                        </a:cubicBezTo>
                        <a:cubicBezTo>
                          <a:pt x="239" y="176"/>
                          <a:pt x="239" y="176"/>
                          <a:pt x="239" y="176"/>
                        </a:cubicBezTo>
                        <a:cubicBezTo>
                          <a:pt x="239" y="176"/>
                          <a:pt x="239" y="176"/>
                          <a:pt x="239" y="176"/>
                        </a:cubicBezTo>
                        <a:cubicBezTo>
                          <a:pt x="238" y="176"/>
                          <a:pt x="238" y="176"/>
                          <a:pt x="238" y="176"/>
                        </a:cubicBezTo>
                        <a:cubicBezTo>
                          <a:pt x="238" y="176"/>
                          <a:pt x="238" y="176"/>
                          <a:pt x="238" y="176"/>
                        </a:cubicBezTo>
                        <a:cubicBezTo>
                          <a:pt x="238" y="175"/>
                          <a:pt x="238" y="175"/>
                          <a:pt x="238" y="175"/>
                        </a:cubicBezTo>
                        <a:cubicBezTo>
                          <a:pt x="237" y="175"/>
                          <a:pt x="237" y="175"/>
                          <a:pt x="237" y="175"/>
                        </a:cubicBezTo>
                        <a:cubicBezTo>
                          <a:pt x="237" y="175"/>
                          <a:pt x="237" y="175"/>
                          <a:pt x="237" y="175"/>
                        </a:cubicBezTo>
                        <a:cubicBezTo>
                          <a:pt x="237" y="175"/>
                          <a:pt x="237" y="175"/>
                          <a:pt x="237" y="175"/>
                        </a:cubicBezTo>
                        <a:cubicBezTo>
                          <a:pt x="237" y="176"/>
                          <a:pt x="237" y="176"/>
                          <a:pt x="237" y="176"/>
                        </a:cubicBezTo>
                        <a:moveTo>
                          <a:pt x="220" y="178"/>
                        </a:moveTo>
                        <a:cubicBezTo>
                          <a:pt x="219" y="178"/>
                          <a:pt x="219" y="178"/>
                          <a:pt x="219" y="178"/>
                        </a:cubicBezTo>
                        <a:cubicBezTo>
                          <a:pt x="219" y="178"/>
                          <a:pt x="219" y="178"/>
                          <a:pt x="219" y="178"/>
                        </a:cubicBezTo>
                        <a:cubicBezTo>
                          <a:pt x="219" y="178"/>
                          <a:pt x="219" y="178"/>
                          <a:pt x="219" y="178"/>
                        </a:cubicBezTo>
                        <a:cubicBezTo>
                          <a:pt x="218" y="178"/>
                          <a:pt x="218" y="178"/>
                          <a:pt x="218" y="178"/>
                        </a:cubicBezTo>
                        <a:cubicBezTo>
                          <a:pt x="218" y="178"/>
                          <a:pt x="218" y="178"/>
                          <a:pt x="218" y="178"/>
                        </a:cubicBezTo>
                        <a:cubicBezTo>
                          <a:pt x="218" y="178"/>
                          <a:pt x="218" y="178"/>
                          <a:pt x="218" y="178"/>
                        </a:cubicBezTo>
                        <a:cubicBezTo>
                          <a:pt x="218" y="179"/>
                          <a:pt x="218" y="179"/>
                          <a:pt x="218" y="179"/>
                        </a:cubicBezTo>
                        <a:cubicBezTo>
                          <a:pt x="218" y="179"/>
                          <a:pt x="218" y="179"/>
                          <a:pt x="218" y="179"/>
                        </a:cubicBezTo>
                        <a:cubicBezTo>
                          <a:pt x="218" y="179"/>
                          <a:pt x="218" y="179"/>
                          <a:pt x="218" y="179"/>
                        </a:cubicBezTo>
                        <a:cubicBezTo>
                          <a:pt x="218" y="180"/>
                          <a:pt x="218" y="180"/>
                          <a:pt x="218" y="180"/>
                        </a:cubicBezTo>
                        <a:cubicBezTo>
                          <a:pt x="219" y="180"/>
                          <a:pt x="219" y="180"/>
                          <a:pt x="219" y="180"/>
                        </a:cubicBezTo>
                        <a:cubicBezTo>
                          <a:pt x="220" y="180"/>
                          <a:pt x="220" y="180"/>
                          <a:pt x="220" y="180"/>
                        </a:cubicBezTo>
                        <a:cubicBezTo>
                          <a:pt x="220" y="180"/>
                          <a:pt x="220" y="180"/>
                          <a:pt x="220" y="180"/>
                        </a:cubicBezTo>
                        <a:cubicBezTo>
                          <a:pt x="220" y="179"/>
                          <a:pt x="220" y="179"/>
                          <a:pt x="220" y="179"/>
                        </a:cubicBezTo>
                        <a:cubicBezTo>
                          <a:pt x="221" y="179"/>
                          <a:pt x="221" y="179"/>
                          <a:pt x="221" y="179"/>
                        </a:cubicBezTo>
                        <a:cubicBezTo>
                          <a:pt x="223" y="178"/>
                          <a:pt x="223" y="178"/>
                          <a:pt x="223" y="178"/>
                        </a:cubicBezTo>
                        <a:cubicBezTo>
                          <a:pt x="221" y="178"/>
                          <a:pt x="221" y="178"/>
                          <a:pt x="221" y="178"/>
                        </a:cubicBezTo>
                        <a:cubicBezTo>
                          <a:pt x="220" y="178"/>
                          <a:pt x="220" y="178"/>
                          <a:pt x="220" y="178"/>
                        </a:cubicBezTo>
                        <a:moveTo>
                          <a:pt x="193" y="181"/>
                        </a:moveTo>
                        <a:cubicBezTo>
                          <a:pt x="192" y="181"/>
                          <a:pt x="192" y="181"/>
                          <a:pt x="192" y="181"/>
                        </a:cubicBezTo>
                        <a:cubicBezTo>
                          <a:pt x="192" y="181"/>
                          <a:pt x="192" y="181"/>
                          <a:pt x="192" y="181"/>
                        </a:cubicBezTo>
                        <a:cubicBezTo>
                          <a:pt x="191" y="181"/>
                          <a:pt x="191" y="181"/>
                          <a:pt x="191" y="181"/>
                        </a:cubicBezTo>
                        <a:cubicBezTo>
                          <a:pt x="191" y="181"/>
                          <a:pt x="191" y="181"/>
                          <a:pt x="191" y="181"/>
                        </a:cubicBezTo>
                        <a:cubicBezTo>
                          <a:pt x="191" y="181"/>
                          <a:pt x="191" y="181"/>
                          <a:pt x="191" y="181"/>
                        </a:cubicBezTo>
                        <a:cubicBezTo>
                          <a:pt x="191" y="181"/>
                          <a:pt x="191" y="181"/>
                          <a:pt x="191" y="181"/>
                        </a:cubicBezTo>
                        <a:cubicBezTo>
                          <a:pt x="189" y="183"/>
                          <a:pt x="189" y="183"/>
                          <a:pt x="189" y="183"/>
                        </a:cubicBezTo>
                        <a:cubicBezTo>
                          <a:pt x="189" y="183"/>
                          <a:pt x="189" y="183"/>
                          <a:pt x="189" y="183"/>
                        </a:cubicBezTo>
                        <a:cubicBezTo>
                          <a:pt x="189" y="183"/>
                          <a:pt x="189" y="183"/>
                          <a:pt x="189" y="183"/>
                        </a:cubicBezTo>
                        <a:cubicBezTo>
                          <a:pt x="189" y="184"/>
                          <a:pt x="189" y="184"/>
                          <a:pt x="189" y="184"/>
                        </a:cubicBezTo>
                        <a:cubicBezTo>
                          <a:pt x="189" y="185"/>
                          <a:pt x="189" y="185"/>
                          <a:pt x="189" y="185"/>
                        </a:cubicBezTo>
                        <a:cubicBezTo>
                          <a:pt x="189" y="185"/>
                          <a:pt x="189" y="185"/>
                          <a:pt x="189" y="185"/>
                        </a:cubicBezTo>
                        <a:cubicBezTo>
                          <a:pt x="189" y="185"/>
                          <a:pt x="189" y="185"/>
                          <a:pt x="189" y="185"/>
                        </a:cubicBezTo>
                        <a:cubicBezTo>
                          <a:pt x="190" y="186"/>
                          <a:pt x="190" y="186"/>
                          <a:pt x="190" y="186"/>
                        </a:cubicBezTo>
                        <a:cubicBezTo>
                          <a:pt x="190" y="187"/>
                          <a:pt x="190" y="187"/>
                          <a:pt x="190" y="187"/>
                        </a:cubicBezTo>
                        <a:cubicBezTo>
                          <a:pt x="190" y="186"/>
                          <a:pt x="190" y="186"/>
                          <a:pt x="190" y="186"/>
                        </a:cubicBezTo>
                        <a:cubicBezTo>
                          <a:pt x="191" y="185"/>
                          <a:pt x="191" y="185"/>
                          <a:pt x="191" y="185"/>
                        </a:cubicBezTo>
                        <a:cubicBezTo>
                          <a:pt x="191" y="185"/>
                          <a:pt x="191" y="185"/>
                          <a:pt x="191" y="185"/>
                        </a:cubicBezTo>
                        <a:cubicBezTo>
                          <a:pt x="191" y="185"/>
                          <a:pt x="191" y="185"/>
                          <a:pt x="191" y="185"/>
                        </a:cubicBezTo>
                        <a:cubicBezTo>
                          <a:pt x="190" y="184"/>
                          <a:pt x="190" y="184"/>
                          <a:pt x="190" y="184"/>
                        </a:cubicBezTo>
                        <a:cubicBezTo>
                          <a:pt x="190" y="184"/>
                          <a:pt x="190" y="184"/>
                          <a:pt x="190" y="184"/>
                        </a:cubicBezTo>
                        <a:cubicBezTo>
                          <a:pt x="191" y="184"/>
                          <a:pt x="191" y="184"/>
                          <a:pt x="191" y="184"/>
                        </a:cubicBezTo>
                        <a:cubicBezTo>
                          <a:pt x="192" y="183"/>
                          <a:pt x="192" y="183"/>
                          <a:pt x="192" y="183"/>
                        </a:cubicBezTo>
                        <a:cubicBezTo>
                          <a:pt x="193" y="183"/>
                          <a:pt x="193" y="183"/>
                          <a:pt x="193" y="183"/>
                        </a:cubicBezTo>
                        <a:cubicBezTo>
                          <a:pt x="194" y="183"/>
                          <a:pt x="194" y="183"/>
                          <a:pt x="194" y="183"/>
                        </a:cubicBezTo>
                        <a:cubicBezTo>
                          <a:pt x="194" y="183"/>
                          <a:pt x="194" y="183"/>
                          <a:pt x="194" y="183"/>
                        </a:cubicBezTo>
                        <a:cubicBezTo>
                          <a:pt x="194" y="183"/>
                          <a:pt x="194" y="183"/>
                          <a:pt x="194" y="183"/>
                        </a:cubicBezTo>
                        <a:cubicBezTo>
                          <a:pt x="195" y="183"/>
                          <a:pt x="195" y="183"/>
                          <a:pt x="195" y="183"/>
                        </a:cubicBezTo>
                        <a:cubicBezTo>
                          <a:pt x="195" y="183"/>
                          <a:pt x="195" y="183"/>
                          <a:pt x="195" y="183"/>
                        </a:cubicBezTo>
                        <a:cubicBezTo>
                          <a:pt x="195" y="183"/>
                          <a:pt x="195" y="183"/>
                          <a:pt x="195" y="183"/>
                        </a:cubicBezTo>
                        <a:cubicBezTo>
                          <a:pt x="195" y="183"/>
                          <a:pt x="195" y="183"/>
                          <a:pt x="195" y="183"/>
                        </a:cubicBezTo>
                        <a:cubicBezTo>
                          <a:pt x="196" y="183"/>
                          <a:pt x="196" y="183"/>
                          <a:pt x="196" y="183"/>
                        </a:cubicBezTo>
                        <a:cubicBezTo>
                          <a:pt x="198" y="183"/>
                          <a:pt x="198" y="183"/>
                          <a:pt x="198" y="183"/>
                        </a:cubicBezTo>
                        <a:cubicBezTo>
                          <a:pt x="197" y="182"/>
                          <a:pt x="197" y="182"/>
                          <a:pt x="197" y="182"/>
                        </a:cubicBezTo>
                        <a:cubicBezTo>
                          <a:pt x="196" y="182"/>
                          <a:pt x="196" y="182"/>
                          <a:pt x="196" y="182"/>
                        </a:cubicBezTo>
                        <a:cubicBezTo>
                          <a:pt x="196" y="181"/>
                          <a:pt x="196" y="181"/>
                          <a:pt x="196" y="181"/>
                        </a:cubicBezTo>
                        <a:cubicBezTo>
                          <a:pt x="196" y="181"/>
                          <a:pt x="196" y="181"/>
                          <a:pt x="196" y="181"/>
                        </a:cubicBezTo>
                        <a:cubicBezTo>
                          <a:pt x="195" y="181"/>
                          <a:pt x="195" y="181"/>
                          <a:pt x="195" y="181"/>
                        </a:cubicBezTo>
                        <a:cubicBezTo>
                          <a:pt x="195" y="181"/>
                          <a:pt x="195" y="181"/>
                          <a:pt x="195" y="181"/>
                        </a:cubicBezTo>
                        <a:cubicBezTo>
                          <a:pt x="195" y="180"/>
                          <a:pt x="195" y="180"/>
                          <a:pt x="195" y="180"/>
                        </a:cubicBezTo>
                        <a:cubicBezTo>
                          <a:pt x="195" y="180"/>
                          <a:pt x="195" y="180"/>
                          <a:pt x="195" y="180"/>
                        </a:cubicBezTo>
                        <a:cubicBezTo>
                          <a:pt x="194" y="180"/>
                          <a:pt x="194" y="180"/>
                          <a:pt x="194" y="180"/>
                        </a:cubicBezTo>
                        <a:cubicBezTo>
                          <a:pt x="194" y="180"/>
                          <a:pt x="194" y="180"/>
                          <a:pt x="194" y="180"/>
                        </a:cubicBezTo>
                        <a:cubicBezTo>
                          <a:pt x="193" y="180"/>
                          <a:pt x="193" y="180"/>
                          <a:pt x="193" y="180"/>
                        </a:cubicBezTo>
                        <a:cubicBezTo>
                          <a:pt x="193" y="180"/>
                          <a:pt x="193" y="180"/>
                          <a:pt x="193" y="180"/>
                        </a:cubicBezTo>
                        <a:cubicBezTo>
                          <a:pt x="193" y="181"/>
                          <a:pt x="193" y="181"/>
                          <a:pt x="193" y="181"/>
                        </a:cubicBezTo>
                        <a:moveTo>
                          <a:pt x="198" y="187"/>
                        </a:moveTo>
                        <a:cubicBezTo>
                          <a:pt x="198" y="187"/>
                          <a:pt x="198" y="187"/>
                          <a:pt x="198" y="187"/>
                        </a:cubicBezTo>
                        <a:cubicBezTo>
                          <a:pt x="198" y="187"/>
                          <a:pt x="198" y="187"/>
                          <a:pt x="198" y="187"/>
                        </a:cubicBezTo>
                        <a:cubicBezTo>
                          <a:pt x="198" y="187"/>
                          <a:pt x="198" y="187"/>
                          <a:pt x="198" y="187"/>
                        </a:cubicBezTo>
                        <a:cubicBezTo>
                          <a:pt x="198" y="188"/>
                          <a:pt x="198" y="188"/>
                          <a:pt x="198" y="188"/>
                        </a:cubicBezTo>
                        <a:cubicBezTo>
                          <a:pt x="198" y="189"/>
                          <a:pt x="198" y="189"/>
                          <a:pt x="198" y="189"/>
                        </a:cubicBezTo>
                        <a:cubicBezTo>
                          <a:pt x="198" y="189"/>
                          <a:pt x="198" y="189"/>
                          <a:pt x="198" y="189"/>
                        </a:cubicBezTo>
                        <a:cubicBezTo>
                          <a:pt x="199" y="189"/>
                          <a:pt x="199" y="189"/>
                          <a:pt x="199" y="189"/>
                        </a:cubicBezTo>
                        <a:cubicBezTo>
                          <a:pt x="199" y="189"/>
                          <a:pt x="199" y="189"/>
                          <a:pt x="199" y="189"/>
                        </a:cubicBezTo>
                        <a:cubicBezTo>
                          <a:pt x="199" y="189"/>
                          <a:pt x="199" y="189"/>
                          <a:pt x="199" y="189"/>
                        </a:cubicBezTo>
                        <a:cubicBezTo>
                          <a:pt x="199" y="190"/>
                          <a:pt x="199" y="190"/>
                          <a:pt x="199" y="190"/>
                        </a:cubicBezTo>
                        <a:cubicBezTo>
                          <a:pt x="199" y="190"/>
                          <a:pt x="199" y="190"/>
                          <a:pt x="199" y="190"/>
                        </a:cubicBezTo>
                        <a:cubicBezTo>
                          <a:pt x="199" y="190"/>
                          <a:pt x="199" y="190"/>
                          <a:pt x="199" y="190"/>
                        </a:cubicBezTo>
                        <a:cubicBezTo>
                          <a:pt x="199" y="190"/>
                          <a:pt x="199" y="190"/>
                          <a:pt x="199" y="190"/>
                        </a:cubicBezTo>
                        <a:cubicBezTo>
                          <a:pt x="199" y="191"/>
                          <a:pt x="199" y="191"/>
                          <a:pt x="199" y="191"/>
                        </a:cubicBezTo>
                        <a:cubicBezTo>
                          <a:pt x="198" y="191"/>
                          <a:pt x="198" y="191"/>
                          <a:pt x="198" y="191"/>
                        </a:cubicBezTo>
                        <a:cubicBezTo>
                          <a:pt x="198" y="191"/>
                          <a:pt x="198" y="191"/>
                          <a:pt x="198" y="191"/>
                        </a:cubicBezTo>
                        <a:cubicBezTo>
                          <a:pt x="198" y="192"/>
                          <a:pt x="198" y="192"/>
                          <a:pt x="198" y="192"/>
                        </a:cubicBezTo>
                        <a:cubicBezTo>
                          <a:pt x="198" y="192"/>
                          <a:pt x="198" y="192"/>
                          <a:pt x="198" y="192"/>
                        </a:cubicBezTo>
                        <a:cubicBezTo>
                          <a:pt x="198" y="193"/>
                          <a:pt x="198" y="193"/>
                          <a:pt x="198" y="193"/>
                        </a:cubicBezTo>
                        <a:cubicBezTo>
                          <a:pt x="197" y="193"/>
                          <a:pt x="197" y="193"/>
                          <a:pt x="197" y="193"/>
                        </a:cubicBezTo>
                        <a:cubicBezTo>
                          <a:pt x="197" y="193"/>
                          <a:pt x="197" y="193"/>
                          <a:pt x="197" y="193"/>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7" y="194"/>
                          <a:pt x="197" y="194"/>
                          <a:pt x="197" y="194"/>
                        </a:cubicBezTo>
                        <a:cubicBezTo>
                          <a:pt x="197" y="195"/>
                          <a:pt x="197" y="195"/>
                          <a:pt x="197" y="195"/>
                        </a:cubicBezTo>
                        <a:cubicBezTo>
                          <a:pt x="197" y="195"/>
                          <a:pt x="197" y="195"/>
                          <a:pt x="197" y="195"/>
                        </a:cubicBezTo>
                        <a:cubicBezTo>
                          <a:pt x="196" y="195"/>
                          <a:pt x="196" y="195"/>
                          <a:pt x="196" y="195"/>
                        </a:cubicBezTo>
                        <a:cubicBezTo>
                          <a:pt x="196" y="195"/>
                          <a:pt x="196" y="195"/>
                          <a:pt x="196" y="195"/>
                        </a:cubicBezTo>
                        <a:cubicBezTo>
                          <a:pt x="196" y="196"/>
                          <a:pt x="196" y="196"/>
                          <a:pt x="196" y="196"/>
                        </a:cubicBezTo>
                        <a:cubicBezTo>
                          <a:pt x="196" y="196"/>
                          <a:pt x="196" y="196"/>
                          <a:pt x="196" y="196"/>
                        </a:cubicBezTo>
                        <a:cubicBezTo>
                          <a:pt x="196" y="197"/>
                          <a:pt x="196" y="197"/>
                          <a:pt x="196" y="197"/>
                        </a:cubicBezTo>
                        <a:cubicBezTo>
                          <a:pt x="196" y="197"/>
                          <a:pt x="196" y="197"/>
                          <a:pt x="196" y="197"/>
                        </a:cubicBezTo>
                        <a:cubicBezTo>
                          <a:pt x="196" y="197"/>
                          <a:pt x="196" y="197"/>
                          <a:pt x="196" y="197"/>
                        </a:cubicBezTo>
                        <a:cubicBezTo>
                          <a:pt x="195" y="198"/>
                          <a:pt x="195" y="198"/>
                          <a:pt x="195" y="198"/>
                        </a:cubicBezTo>
                        <a:cubicBezTo>
                          <a:pt x="195" y="198"/>
                          <a:pt x="195" y="198"/>
                          <a:pt x="195" y="198"/>
                        </a:cubicBezTo>
                        <a:cubicBezTo>
                          <a:pt x="195" y="198"/>
                          <a:pt x="195" y="198"/>
                          <a:pt x="195" y="198"/>
                        </a:cubicBezTo>
                        <a:cubicBezTo>
                          <a:pt x="193" y="199"/>
                          <a:pt x="193" y="199"/>
                          <a:pt x="193" y="199"/>
                        </a:cubicBezTo>
                        <a:cubicBezTo>
                          <a:pt x="194" y="200"/>
                          <a:pt x="194" y="200"/>
                          <a:pt x="194" y="200"/>
                        </a:cubicBezTo>
                        <a:cubicBezTo>
                          <a:pt x="196" y="199"/>
                          <a:pt x="196" y="199"/>
                          <a:pt x="196" y="199"/>
                        </a:cubicBezTo>
                        <a:cubicBezTo>
                          <a:pt x="197" y="198"/>
                          <a:pt x="197" y="198"/>
                          <a:pt x="197" y="198"/>
                        </a:cubicBezTo>
                        <a:cubicBezTo>
                          <a:pt x="197" y="198"/>
                          <a:pt x="197" y="198"/>
                          <a:pt x="197" y="198"/>
                        </a:cubicBezTo>
                        <a:cubicBezTo>
                          <a:pt x="197" y="198"/>
                          <a:pt x="197" y="198"/>
                          <a:pt x="197" y="198"/>
                        </a:cubicBezTo>
                        <a:cubicBezTo>
                          <a:pt x="197" y="198"/>
                          <a:pt x="197" y="198"/>
                          <a:pt x="197" y="198"/>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9"/>
                          <a:pt x="198" y="199"/>
                          <a:pt x="198" y="199"/>
                        </a:cubicBezTo>
                        <a:cubicBezTo>
                          <a:pt x="197" y="200"/>
                          <a:pt x="197" y="200"/>
                          <a:pt x="197" y="200"/>
                        </a:cubicBezTo>
                        <a:cubicBezTo>
                          <a:pt x="198" y="200"/>
                          <a:pt x="198" y="200"/>
                          <a:pt x="198" y="200"/>
                        </a:cubicBezTo>
                        <a:cubicBezTo>
                          <a:pt x="199" y="199"/>
                          <a:pt x="199" y="199"/>
                          <a:pt x="199" y="199"/>
                        </a:cubicBezTo>
                        <a:cubicBezTo>
                          <a:pt x="199" y="199"/>
                          <a:pt x="199" y="199"/>
                          <a:pt x="199" y="199"/>
                        </a:cubicBezTo>
                        <a:cubicBezTo>
                          <a:pt x="200" y="199"/>
                          <a:pt x="200" y="199"/>
                          <a:pt x="200" y="199"/>
                        </a:cubicBezTo>
                        <a:cubicBezTo>
                          <a:pt x="200" y="199"/>
                          <a:pt x="200" y="199"/>
                          <a:pt x="200" y="199"/>
                        </a:cubicBezTo>
                        <a:cubicBezTo>
                          <a:pt x="200" y="199"/>
                          <a:pt x="200" y="199"/>
                          <a:pt x="200" y="199"/>
                        </a:cubicBezTo>
                        <a:cubicBezTo>
                          <a:pt x="200" y="198"/>
                          <a:pt x="200" y="198"/>
                          <a:pt x="200" y="198"/>
                        </a:cubicBezTo>
                        <a:cubicBezTo>
                          <a:pt x="200" y="198"/>
                          <a:pt x="200" y="198"/>
                          <a:pt x="200" y="198"/>
                        </a:cubicBezTo>
                        <a:cubicBezTo>
                          <a:pt x="200" y="197"/>
                          <a:pt x="200" y="197"/>
                          <a:pt x="200" y="197"/>
                        </a:cubicBezTo>
                        <a:cubicBezTo>
                          <a:pt x="201" y="196"/>
                          <a:pt x="201" y="196"/>
                          <a:pt x="201" y="196"/>
                        </a:cubicBezTo>
                        <a:cubicBezTo>
                          <a:pt x="201" y="196"/>
                          <a:pt x="201" y="196"/>
                          <a:pt x="201" y="196"/>
                        </a:cubicBezTo>
                        <a:cubicBezTo>
                          <a:pt x="201" y="196"/>
                          <a:pt x="201" y="196"/>
                          <a:pt x="201" y="196"/>
                        </a:cubicBezTo>
                        <a:cubicBezTo>
                          <a:pt x="201" y="196"/>
                          <a:pt x="201" y="196"/>
                          <a:pt x="201" y="196"/>
                        </a:cubicBezTo>
                        <a:cubicBezTo>
                          <a:pt x="201" y="195"/>
                          <a:pt x="201" y="195"/>
                          <a:pt x="201"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2" y="195"/>
                          <a:pt x="202" y="195"/>
                          <a:pt x="202" y="195"/>
                        </a:cubicBezTo>
                        <a:cubicBezTo>
                          <a:pt x="203" y="195"/>
                          <a:pt x="203" y="195"/>
                          <a:pt x="203" y="195"/>
                        </a:cubicBezTo>
                        <a:cubicBezTo>
                          <a:pt x="203" y="195"/>
                          <a:pt x="203" y="195"/>
                          <a:pt x="203" y="195"/>
                        </a:cubicBezTo>
                        <a:cubicBezTo>
                          <a:pt x="203" y="194"/>
                          <a:pt x="203" y="194"/>
                          <a:pt x="203" y="194"/>
                        </a:cubicBezTo>
                        <a:cubicBezTo>
                          <a:pt x="203" y="194"/>
                          <a:pt x="203" y="194"/>
                          <a:pt x="203" y="194"/>
                        </a:cubicBezTo>
                        <a:cubicBezTo>
                          <a:pt x="203" y="194"/>
                          <a:pt x="203" y="194"/>
                          <a:pt x="203" y="194"/>
                        </a:cubicBezTo>
                        <a:cubicBezTo>
                          <a:pt x="203" y="193"/>
                          <a:pt x="203" y="193"/>
                          <a:pt x="203" y="193"/>
                        </a:cubicBezTo>
                        <a:cubicBezTo>
                          <a:pt x="203" y="193"/>
                          <a:pt x="203" y="193"/>
                          <a:pt x="203" y="193"/>
                        </a:cubicBezTo>
                        <a:cubicBezTo>
                          <a:pt x="205" y="192"/>
                          <a:pt x="205" y="192"/>
                          <a:pt x="205" y="192"/>
                        </a:cubicBezTo>
                        <a:cubicBezTo>
                          <a:pt x="205" y="192"/>
                          <a:pt x="205" y="192"/>
                          <a:pt x="205" y="192"/>
                        </a:cubicBezTo>
                        <a:cubicBezTo>
                          <a:pt x="205" y="192"/>
                          <a:pt x="205" y="192"/>
                          <a:pt x="205" y="192"/>
                        </a:cubicBezTo>
                        <a:cubicBezTo>
                          <a:pt x="205" y="191"/>
                          <a:pt x="205" y="191"/>
                          <a:pt x="205" y="191"/>
                        </a:cubicBezTo>
                        <a:cubicBezTo>
                          <a:pt x="205" y="191"/>
                          <a:pt x="205" y="191"/>
                          <a:pt x="205" y="191"/>
                        </a:cubicBezTo>
                        <a:cubicBezTo>
                          <a:pt x="204" y="191"/>
                          <a:pt x="204" y="191"/>
                          <a:pt x="204" y="191"/>
                        </a:cubicBezTo>
                        <a:cubicBezTo>
                          <a:pt x="204" y="191"/>
                          <a:pt x="204" y="191"/>
                          <a:pt x="204" y="191"/>
                        </a:cubicBezTo>
                        <a:cubicBezTo>
                          <a:pt x="204" y="191"/>
                          <a:pt x="204" y="191"/>
                          <a:pt x="204" y="191"/>
                        </a:cubicBezTo>
                        <a:cubicBezTo>
                          <a:pt x="205" y="190"/>
                          <a:pt x="205" y="190"/>
                          <a:pt x="205" y="190"/>
                        </a:cubicBezTo>
                        <a:cubicBezTo>
                          <a:pt x="205" y="189"/>
                          <a:pt x="205" y="189"/>
                          <a:pt x="205" y="189"/>
                        </a:cubicBezTo>
                        <a:cubicBezTo>
                          <a:pt x="205" y="189"/>
                          <a:pt x="205" y="189"/>
                          <a:pt x="205" y="189"/>
                        </a:cubicBezTo>
                        <a:cubicBezTo>
                          <a:pt x="206" y="189"/>
                          <a:pt x="206" y="189"/>
                          <a:pt x="206" y="189"/>
                        </a:cubicBezTo>
                        <a:cubicBezTo>
                          <a:pt x="207" y="189"/>
                          <a:pt x="207" y="189"/>
                          <a:pt x="207" y="189"/>
                        </a:cubicBezTo>
                        <a:cubicBezTo>
                          <a:pt x="207" y="189"/>
                          <a:pt x="207" y="189"/>
                          <a:pt x="207" y="189"/>
                        </a:cubicBezTo>
                        <a:cubicBezTo>
                          <a:pt x="207" y="188"/>
                          <a:pt x="207" y="188"/>
                          <a:pt x="207" y="188"/>
                        </a:cubicBezTo>
                        <a:cubicBezTo>
                          <a:pt x="207" y="188"/>
                          <a:pt x="207" y="188"/>
                          <a:pt x="207" y="188"/>
                        </a:cubicBezTo>
                        <a:cubicBezTo>
                          <a:pt x="207" y="188"/>
                          <a:pt x="207" y="188"/>
                          <a:pt x="207" y="188"/>
                        </a:cubicBezTo>
                        <a:cubicBezTo>
                          <a:pt x="206" y="188"/>
                          <a:pt x="206" y="188"/>
                          <a:pt x="206" y="188"/>
                        </a:cubicBezTo>
                        <a:cubicBezTo>
                          <a:pt x="206" y="187"/>
                          <a:pt x="206" y="187"/>
                          <a:pt x="206" y="187"/>
                        </a:cubicBezTo>
                        <a:cubicBezTo>
                          <a:pt x="206" y="186"/>
                          <a:pt x="206" y="186"/>
                          <a:pt x="206" y="186"/>
                        </a:cubicBezTo>
                        <a:cubicBezTo>
                          <a:pt x="205" y="186"/>
                          <a:pt x="205" y="186"/>
                          <a:pt x="205" y="186"/>
                        </a:cubicBezTo>
                        <a:cubicBezTo>
                          <a:pt x="205" y="187"/>
                          <a:pt x="205" y="187"/>
                          <a:pt x="205" y="187"/>
                        </a:cubicBezTo>
                        <a:cubicBezTo>
                          <a:pt x="205" y="187"/>
                          <a:pt x="205" y="187"/>
                          <a:pt x="205" y="187"/>
                        </a:cubicBezTo>
                        <a:cubicBezTo>
                          <a:pt x="205" y="187"/>
                          <a:pt x="205" y="187"/>
                          <a:pt x="205" y="187"/>
                        </a:cubicBezTo>
                        <a:cubicBezTo>
                          <a:pt x="203" y="188"/>
                          <a:pt x="203" y="188"/>
                          <a:pt x="203" y="188"/>
                        </a:cubicBezTo>
                        <a:cubicBezTo>
                          <a:pt x="203" y="188"/>
                          <a:pt x="203" y="188"/>
                          <a:pt x="203" y="188"/>
                        </a:cubicBezTo>
                        <a:cubicBezTo>
                          <a:pt x="203" y="189"/>
                          <a:pt x="203" y="189"/>
                          <a:pt x="203" y="189"/>
                        </a:cubicBezTo>
                        <a:cubicBezTo>
                          <a:pt x="203" y="189"/>
                          <a:pt x="203" y="189"/>
                          <a:pt x="203" y="189"/>
                        </a:cubicBezTo>
                        <a:cubicBezTo>
                          <a:pt x="203" y="189"/>
                          <a:pt x="203" y="189"/>
                          <a:pt x="203" y="189"/>
                        </a:cubicBezTo>
                        <a:cubicBezTo>
                          <a:pt x="203" y="189"/>
                          <a:pt x="203" y="189"/>
                          <a:pt x="203" y="189"/>
                        </a:cubicBezTo>
                        <a:cubicBezTo>
                          <a:pt x="202" y="189"/>
                          <a:pt x="202" y="189"/>
                          <a:pt x="202" y="189"/>
                        </a:cubicBezTo>
                        <a:cubicBezTo>
                          <a:pt x="201" y="189"/>
                          <a:pt x="201" y="189"/>
                          <a:pt x="201" y="189"/>
                        </a:cubicBezTo>
                        <a:cubicBezTo>
                          <a:pt x="201" y="189"/>
                          <a:pt x="201" y="189"/>
                          <a:pt x="201" y="189"/>
                        </a:cubicBezTo>
                        <a:cubicBezTo>
                          <a:pt x="201" y="190"/>
                          <a:pt x="201" y="190"/>
                          <a:pt x="201" y="190"/>
                        </a:cubicBezTo>
                        <a:cubicBezTo>
                          <a:pt x="200" y="189"/>
                          <a:pt x="200" y="189"/>
                          <a:pt x="200" y="189"/>
                        </a:cubicBezTo>
                        <a:cubicBezTo>
                          <a:pt x="200" y="189"/>
                          <a:pt x="200" y="189"/>
                          <a:pt x="200" y="189"/>
                        </a:cubicBezTo>
                        <a:cubicBezTo>
                          <a:pt x="200" y="187"/>
                          <a:pt x="200" y="187"/>
                          <a:pt x="200" y="187"/>
                        </a:cubicBezTo>
                        <a:cubicBezTo>
                          <a:pt x="200" y="187"/>
                          <a:pt x="200" y="187"/>
                          <a:pt x="200" y="187"/>
                        </a:cubicBezTo>
                        <a:cubicBezTo>
                          <a:pt x="200" y="187"/>
                          <a:pt x="200" y="187"/>
                          <a:pt x="200" y="187"/>
                        </a:cubicBezTo>
                        <a:cubicBezTo>
                          <a:pt x="199" y="187"/>
                          <a:pt x="199" y="187"/>
                          <a:pt x="199" y="187"/>
                        </a:cubicBezTo>
                        <a:cubicBezTo>
                          <a:pt x="200" y="187"/>
                          <a:pt x="200" y="187"/>
                          <a:pt x="200" y="187"/>
                        </a:cubicBezTo>
                        <a:cubicBezTo>
                          <a:pt x="200" y="187"/>
                          <a:pt x="200" y="187"/>
                          <a:pt x="200" y="187"/>
                        </a:cubicBezTo>
                        <a:cubicBezTo>
                          <a:pt x="200" y="186"/>
                          <a:pt x="200" y="186"/>
                          <a:pt x="200" y="186"/>
                        </a:cubicBezTo>
                        <a:cubicBezTo>
                          <a:pt x="199" y="186"/>
                          <a:pt x="199" y="186"/>
                          <a:pt x="199" y="186"/>
                        </a:cubicBezTo>
                        <a:cubicBezTo>
                          <a:pt x="199" y="183"/>
                          <a:pt x="199" y="183"/>
                          <a:pt x="199" y="183"/>
                        </a:cubicBezTo>
                        <a:cubicBezTo>
                          <a:pt x="199" y="186"/>
                          <a:pt x="199" y="186"/>
                          <a:pt x="199" y="186"/>
                        </a:cubicBezTo>
                        <a:cubicBezTo>
                          <a:pt x="198" y="187"/>
                          <a:pt x="198" y="187"/>
                          <a:pt x="198" y="187"/>
                        </a:cubicBezTo>
                        <a:moveTo>
                          <a:pt x="211" y="187"/>
                        </a:moveTo>
                        <a:cubicBezTo>
                          <a:pt x="211" y="188"/>
                          <a:pt x="211" y="188"/>
                          <a:pt x="211" y="188"/>
                        </a:cubicBezTo>
                        <a:cubicBezTo>
                          <a:pt x="211" y="188"/>
                          <a:pt x="211" y="188"/>
                          <a:pt x="211" y="188"/>
                        </a:cubicBezTo>
                        <a:cubicBezTo>
                          <a:pt x="211" y="188"/>
                          <a:pt x="211" y="188"/>
                          <a:pt x="211" y="188"/>
                        </a:cubicBezTo>
                        <a:cubicBezTo>
                          <a:pt x="211" y="189"/>
                          <a:pt x="211" y="189"/>
                          <a:pt x="211" y="189"/>
                        </a:cubicBezTo>
                        <a:cubicBezTo>
                          <a:pt x="211" y="189"/>
                          <a:pt x="211" y="189"/>
                          <a:pt x="211" y="189"/>
                        </a:cubicBezTo>
                        <a:cubicBezTo>
                          <a:pt x="210" y="189"/>
                          <a:pt x="210" y="189"/>
                          <a:pt x="210" y="189"/>
                        </a:cubicBezTo>
                        <a:cubicBezTo>
                          <a:pt x="210" y="189"/>
                          <a:pt x="210" y="189"/>
                          <a:pt x="210" y="189"/>
                        </a:cubicBezTo>
                        <a:cubicBezTo>
                          <a:pt x="210" y="190"/>
                          <a:pt x="210" y="190"/>
                          <a:pt x="210" y="190"/>
                        </a:cubicBezTo>
                        <a:cubicBezTo>
                          <a:pt x="210" y="190"/>
                          <a:pt x="210" y="190"/>
                          <a:pt x="210" y="190"/>
                        </a:cubicBezTo>
                        <a:cubicBezTo>
                          <a:pt x="209" y="191"/>
                          <a:pt x="209" y="191"/>
                          <a:pt x="209" y="191"/>
                        </a:cubicBezTo>
                        <a:cubicBezTo>
                          <a:pt x="209" y="191"/>
                          <a:pt x="209" y="191"/>
                          <a:pt x="209" y="191"/>
                        </a:cubicBezTo>
                        <a:cubicBezTo>
                          <a:pt x="210" y="191"/>
                          <a:pt x="210" y="191"/>
                          <a:pt x="210" y="191"/>
                        </a:cubicBezTo>
                        <a:cubicBezTo>
                          <a:pt x="210" y="192"/>
                          <a:pt x="210" y="192"/>
                          <a:pt x="210" y="192"/>
                        </a:cubicBezTo>
                        <a:cubicBezTo>
                          <a:pt x="210" y="192"/>
                          <a:pt x="210" y="192"/>
                          <a:pt x="210" y="192"/>
                        </a:cubicBezTo>
                        <a:cubicBezTo>
                          <a:pt x="211" y="191"/>
                          <a:pt x="211" y="191"/>
                          <a:pt x="211" y="191"/>
                        </a:cubicBezTo>
                        <a:cubicBezTo>
                          <a:pt x="212" y="191"/>
                          <a:pt x="212" y="191"/>
                          <a:pt x="212" y="191"/>
                        </a:cubicBezTo>
                        <a:cubicBezTo>
                          <a:pt x="212" y="192"/>
                          <a:pt x="212" y="192"/>
                          <a:pt x="212" y="192"/>
                        </a:cubicBezTo>
                        <a:cubicBezTo>
                          <a:pt x="212" y="192"/>
                          <a:pt x="212" y="192"/>
                          <a:pt x="212" y="192"/>
                        </a:cubicBezTo>
                        <a:cubicBezTo>
                          <a:pt x="212" y="192"/>
                          <a:pt x="212" y="192"/>
                          <a:pt x="212" y="192"/>
                        </a:cubicBezTo>
                        <a:cubicBezTo>
                          <a:pt x="213" y="192"/>
                          <a:pt x="213" y="192"/>
                          <a:pt x="213" y="192"/>
                        </a:cubicBezTo>
                        <a:cubicBezTo>
                          <a:pt x="213" y="193"/>
                          <a:pt x="213" y="193"/>
                          <a:pt x="213" y="193"/>
                        </a:cubicBezTo>
                        <a:cubicBezTo>
                          <a:pt x="214" y="196"/>
                          <a:pt x="214" y="196"/>
                          <a:pt x="214" y="196"/>
                        </a:cubicBezTo>
                        <a:cubicBezTo>
                          <a:pt x="214" y="193"/>
                          <a:pt x="214" y="193"/>
                          <a:pt x="214" y="193"/>
                        </a:cubicBezTo>
                        <a:cubicBezTo>
                          <a:pt x="214" y="192"/>
                          <a:pt x="214" y="192"/>
                          <a:pt x="214" y="192"/>
                        </a:cubicBezTo>
                        <a:cubicBezTo>
                          <a:pt x="214" y="192"/>
                          <a:pt x="214" y="192"/>
                          <a:pt x="214" y="192"/>
                        </a:cubicBezTo>
                        <a:cubicBezTo>
                          <a:pt x="214" y="191"/>
                          <a:pt x="214" y="191"/>
                          <a:pt x="214" y="191"/>
                        </a:cubicBezTo>
                        <a:cubicBezTo>
                          <a:pt x="214" y="191"/>
                          <a:pt x="214" y="191"/>
                          <a:pt x="214" y="191"/>
                        </a:cubicBezTo>
                        <a:cubicBezTo>
                          <a:pt x="214" y="191"/>
                          <a:pt x="214" y="191"/>
                          <a:pt x="214" y="191"/>
                        </a:cubicBezTo>
                        <a:cubicBezTo>
                          <a:pt x="213" y="191"/>
                          <a:pt x="213" y="191"/>
                          <a:pt x="213" y="191"/>
                        </a:cubicBezTo>
                        <a:cubicBezTo>
                          <a:pt x="213" y="190"/>
                          <a:pt x="213" y="190"/>
                          <a:pt x="213" y="190"/>
                        </a:cubicBezTo>
                        <a:cubicBezTo>
                          <a:pt x="213" y="189"/>
                          <a:pt x="213" y="189"/>
                          <a:pt x="213" y="189"/>
                        </a:cubicBezTo>
                        <a:cubicBezTo>
                          <a:pt x="213" y="189"/>
                          <a:pt x="213" y="189"/>
                          <a:pt x="213" y="189"/>
                        </a:cubicBezTo>
                        <a:cubicBezTo>
                          <a:pt x="213" y="188"/>
                          <a:pt x="213" y="188"/>
                          <a:pt x="213" y="188"/>
                        </a:cubicBezTo>
                        <a:cubicBezTo>
                          <a:pt x="213" y="188"/>
                          <a:pt x="213" y="188"/>
                          <a:pt x="213" y="188"/>
                        </a:cubicBezTo>
                        <a:cubicBezTo>
                          <a:pt x="213" y="188"/>
                          <a:pt x="213" y="188"/>
                          <a:pt x="213" y="188"/>
                        </a:cubicBezTo>
                        <a:cubicBezTo>
                          <a:pt x="214" y="187"/>
                          <a:pt x="214" y="187"/>
                          <a:pt x="214" y="187"/>
                        </a:cubicBezTo>
                        <a:cubicBezTo>
                          <a:pt x="214" y="187"/>
                          <a:pt x="214" y="187"/>
                          <a:pt x="214" y="187"/>
                        </a:cubicBezTo>
                        <a:cubicBezTo>
                          <a:pt x="213" y="187"/>
                          <a:pt x="213" y="187"/>
                          <a:pt x="213" y="187"/>
                        </a:cubicBezTo>
                        <a:cubicBezTo>
                          <a:pt x="212" y="187"/>
                          <a:pt x="212" y="187"/>
                          <a:pt x="212" y="187"/>
                        </a:cubicBezTo>
                        <a:cubicBezTo>
                          <a:pt x="212" y="186"/>
                          <a:pt x="212" y="186"/>
                          <a:pt x="212" y="186"/>
                        </a:cubicBezTo>
                        <a:cubicBezTo>
                          <a:pt x="211" y="184"/>
                          <a:pt x="211" y="184"/>
                          <a:pt x="211" y="184"/>
                        </a:cubicBezTo>
                        <a:cubicBezTo>
                          <a:pt x="211" y="186"/>
                          <a:pt x="211" y="186"/>
                          <a:pt x="211" y="186"/>
                        </a:cubicBezTo>
                        <a:cubicBezTo>
                          <a:pt x="211" y="187"/>
                          <a:pt x="211" y="187"/>
                          <a:pt x="211" y="187"/>
                        </a:cubicBezTo>
                        <a:moveTo>
                          <a:pt x="62" y="186"/>
                        </a:moveTo>
                        <a:cubicBezTo>
                          <a:pt x="60" y="187"/>
                          <a:pt x="60" y="187"/>
                          <a:pt x="60" y="187"/>
                        </a:cubicBezTo>
                        <a:cubicBezTo>
                          <a:pt x="58" y="189"/>
                          <a:pt x="58" y="189"/>
                          <a:pt x="58" y="189"/>
                        </a:cubicBezTo>
                        <a:cubicBezTo>
                          <a:pt x="61" y="188"/>
                          <a:pt x="61" y="188"/>
                          <a:pt x="61" y="188"/>
                        </a:cubicBezTo>
                        <a:cubicBezTo>
                          <a:pt x="63" y="188"/>
                          <a:pt x="63" y="188"/>
                          <a:pt x="63" y="188"/>
                        </a:cubicBezTo>
                        <a:cubicBezTo>
                          <a:pt x="63" y="188"/>
                          <a:pt x="63" y="188"/>
                          <a:pt x="63" y="188"/>
                        </a:cubicBezTo>
                        <a:cubicBezTo>
                          <a:pt x="63" y="187"/>
                          <a:pt x="63" y="187"/>
                          <a:pt x="63" y="187"/>
                        </a:cubicBezTo>
                        <a:cubicBezTo>
                          <a:pt x="63" y="186"/>
                          <a:pt x="63" y="186"/>
                          <a:pt x="63" y="186"/>
                        </a:cubicBezTo>
                        <a:cubicBezTo>
                          <a:pt x="64" y="185"/>
                          <a:pt x="64" y="185"/>
                          <a:pt x="64" y="185"/>
                        </a:cubicBezTo>
                        <a:cubicBezTo>
                          <a:pt x="62" y="186"/>
                          <a:pt x="62" y="186"/>
                          <a:pt x="62" y="186"/>
                        </a:cubicBezTo>
                        <a:cubicBezTo>
                          <a:pt x="62" y="186"/>
                          <a:pt x="62" y="186"/>
                          <a:pt x="62" y="186"/>
                        </a:cubicBezTo>
                        <a:moveTo>
                          <a:pt x="72" y="190"/>
                        </a:moveTo>
                        <a:cubicBezTo>
                          <a:pt x="72" y="190"/>
                          <a:pt x="72" y="190"/>
                          <a:pt x="72" y="190"/>
                        </a:cubicBezTo>
                        <a:cubicBezTo>
                          <a:pt x="72" y="190"/>
                          <a:pt x="72" y="190"/>
                          <a:pt x="72" y="190"/>
                        </a:cubicBezTo>
                        <a:cubicBezTo>
                          <a:pt x="72" y="190"/>
                          <a:pt x="72" y="190"/>
                          <a:pt x="72" y="190"/>
                        </a:cubicBezTo>
                        <a:cubicBezTo>
                          <a:pt x="72" y="190"/>
                          <a:pt x="72" y="190"/>
                          <a:pt x="72" y="190"/>
                        </a:cubicBezTo>
                        <a:cubicBezTo>
                          <a:pt x="71" y="191"/>
                          <a:pt x="71" y="191"/>
                          <a:pt x="71" y="191"/>
                        </a:cubicBezTo>
                        <a:cubicBezTo>
                          <a:pt x="71" y="191"/>
                          <a:pt x="71" y="191"/>
                          <a:pt x="71" y="191"/>
                        </a:cubicBezTo>
                        <a:cubicBezTo>
                          <a:pt x="71" y="192"/>
                          <a:pt x="71" y="192"/>
                          <a:pt x="71" y="192"/>
                        </a:cubicBezTo>
                        <a:cubicBezTo>
                          <a:pt x="72" y="192"/>
                          <a:pt x="72" y="192"/>
                          <a:pt x="72" y="192"/>
                        </a:cubicBezTo>
                        <a:cubicBezTo>
                          <a:pt x="72" y="193"/>
                          <a:pt x="72" y="193"/>
                          <a:pt x="72" y="193"/>
                        </a:cubicBezTo>
                        <a:cubicBezTo>
                          <a:pt x="72" y="196"/>
                          <a:pt x="72" y="196"/>
                          <a:pt x="72" y="196"/>
                        </a:cubicBezTo>
                        <a:cubicBezTo>
                          <a:pt x="72" y="197"/>
                          <a:pt x="72" y="197"/>
                          <a:pt x="72" y="197"/>
                        </a:cubicBezTo>
                        <a:cubicBezTo>
                          <a:pt x="72" y="197"/>
                          <a:pt x="72" y="197"/>
                          <a:pt x="72" y="197"/>
                        </a:cubicBezTo>
                        <a:cubicBezTo>
                          <a:pt x="72" y="197"/>
                          <a:pt x="72" y="197"/>
                          <a:pt x="72" y="197"/>
                        </a:cubicBezTo>
                        <a:cubicBezTo>
                          <a:pt x="72" y="198"/>
                          <a:pt x="72" y="198"/>
                          <a:pt x="72" y="198"/>
                        </a:cubicBezTo>
                        <a:cubicBezTo>
                          <a:pt x="72" y="198"/>
                          <a:pt x="72" y="198"/>
                          <a:pt x="72" y="198"/>
                        </a:cubicBezTo>
                        <a:cubicBezTo>
                          <a:pt x="72" y="198"/>
                          <a:pt x="72" y="198"/>
                          <a:pt x="72" y="198"/>
                        </a:cubicBezTo>
                        <a:cubicBezTo>
                          <a:pt x="73" y="199"/>
                          <a:pt x="73" y="199"/>
                          <a:pt x="73" y="199"/>
                        </a:cubicBezTo>
                        <a:cubicBezTo>
                          <a:pt x="73" y="200"/>
                          <a:pt x="73" y="200"/>
                          <a:pt x="73" y="200"/>
                        </a:cubicBezTo>
                        <a:cubicBezTo>
                          <a:pt x="73" y="200"/>
                          <a:pt x="73" y="200"/>
                          <a:pt x="73" y="200"/>
                        </a:cubicBezTo>
                        <a:cubicBezTo>
                          <a:pt x="71" y="201"/>
                          <a:pt x="71" y="201"/>
                          <a:pt x="71" y="201"/>
                        </a:cubicBezTo>
                        <a:cubicBezTo>
                          <a:pt x="73" y="201"/>
                          <a:pt x="73" y="201"/>
                          <a:pt x="73" y="201"/>
                        </a:cubicBezTo>
                        <a:cubicBezTo>
                          <a:pt x="74" y="201"/>
                          <a:pt x="74" y="201"/>
                          <a:pt x="74" y="201"/>
                        </a:cubicBezTo>
                        <a:cubicBezTo>
                          <a:pt x="75" y="202"/>
                          <a:pt x="75" y="202"/>
                          <a:pt x="75" y="202"/>
                        </a:cubicBezTo>
                        <a:cubicBezTo>
                          <a:pt x="75" y="203"/>
                          <a:pt x="75" y="203"/>
                          <a:pt x="75" y="203"/>
                        </a:cubicBezTo>
                        <a:cubicBezTo>
                          <a:pt x="75" y="208"/>
                          <a:pt x="75" y="208"/>
                          <a:pt x="75" y="208"/>
                        </a:cubicBezTo>
                        <a:cubicBezTo>
                          <a:pt x="75" y="208"/>
                          <a:pt x="75" y="208"/>
                          <a:pt x="75" y="208"/>
                        </a:cubicBezTo>
                        <a:cubicBezTo>
                          <a:pt x="75" y="208"/>
                          <a:pt x="75" y="208"/>
                          <a:pt x="75" y="208"/>
                        </a:cubicBezTo>
                        <a:cubicBezTo>
                          <a:pt x="75" y="210"/>
                          <a:pt x="75" y="210"/>
                          <a:pt x="75" y="210"/>
                        </a:cubicBezTo>
                        <a:cubicBezTo>
                          <a:pt x="76" y="212"/>
                          <a:pt x="76" y="212"/>
                          <a:pt x="76" y="212"/>
                        </a:cubicBezTo>
                        <a:cubicBezTo>
                          <a:pt x="76" y="210"/>
                          <a:pt x="76" y="210"/>
                          <a:pt x="76" y="210"/>
                        </a:cubicBezTo>
                        <a:cubicBezTo>
                          <a:pt x="77" y="209"/>
                          <a:pt x="77" y="209"/>
                          <a:pt x="77" y="209"/>
                        </a:cubicBezTo>
                        <a:cubicBezTo>
                          <a:pt x="77" y="208"/>
                          <a:pt x="77" y="208"/>
                          <a:pt x="77" y="208"/>
                        </a:cubicBezTo>
                        <a:cubicBezTo>
                          <a:pt x="77" y="208"/>
                          <a:pt x="77" y="208"/>
                          <a:pt x="77" y="208"/>
                        </a:cubicBezTo>
                        <a:cubicBezTo>
                          <a:pt x="77" y="208"/>
                          <a:pt x="77" y="208"/>
                          <a:pt x="77" y="208"/>
                        </a:cubicBezTo>
                        <a:cubicBezTo>
                          <a:pt x="77" y="207"/>
                          <a:pt x="77" y="207"/>
                          <a:pt x="77" y="207"/>
                        </a:cubicBezTo>
                        <a:cubicBezTo>
                          <a:pt x="76" y="203"/>
                          <a:pt x="76" y="203"/>
                          <a:pt x="76" y="203"/>
                        </a:cubicBezTo>
                        <a:cubicBezTo>
                          <a:pt x="76" y="202"/>
                          <a:pt x="76" y="202"/>
                          <a:pt x="76" y="202"/>
                        </a:cubicBezTo>
                        <a:cubicBezTo>
                          <a:pt x="76" y="202"/>
                          <a:pt x="76" y="202"/>
                          <a:pt x="76" y="202"/>
                        </a:cubicBezTo>
                        <a:cubicBezTo>
                          <a:pt x="77" y="201"/>
                          <a:pt x="77" y="201"/>
                          <a:pt x="77" y="201"/>
                        </a:cubicBezTo>
                        <a:cubicBezTo>
                          <a:pt x="79" y="202"/>
                          <a:pt x="79" y="202"/>
                          <a:pt x="79" y="202"/>
                        </a:cubicBezTo>
                        <a:cubicBezTo>
                          <a:pt x="79" y="202"/>
                          <a:pt x="79" y="202"/>
                          <a:pt x="79" y="202"/>
                        </a:cubicBezTo>
                        <a:cubicBezTo>
                          <a:pt x="79" y="202"/>
                          <a:pt x="79" y="202"/>
                          <a:pt x="79" y="202"/>
                        </a:cubicBezTo>
                        <a:cubicBezTo>
                          <a:pt x="80" y="202"/>
                          <a:pt x="80" y="202"/>
                          <a:pt x="80" y="202"/>
                        </a:cubicBezTo>
                        <a:cubicBezTo>
                          <a:pt x="82" y="202"/>
                          <a:pt x="82" y="202"/>
                          <a:pt x="82" y="202"/>
                        </a:cubicBezTo>
                        <a:cubicBezTo>
                          <a:pt x="84" y="202"/>
                          <a:pt x="84" y="202"/>
                          <a:pt x="84" y="202"/>
                        </a:cubicBezTo>
                        <a:cubicBezTo>
                          <a:pt x="84" y="203"/>
                          <a:pt x="84" y="203"/>
                          <a:pt x="84" y="203"/>
                        </a:cubicBezTo>
                        <a:cubicBezTo>
                          <a:pt x="85" y="203"/>
                          <a:pt x="85" y="203"/>
                          <a:pt x="85" y="203"/>
                        </a:cubicBezTo>
                        <a:cubicBezTo>
                          <a:pt x="85" y="203"/>
                          <a:pt x="85" y="203"/>
                          <a:pt x="85" y="203"/>
                        </a:cubicBezTo>
                        <a:cubicBezTo>
                          <a:pt x="86" y="203"/>
                          <a:pt x="86" y="203"/>
                          <a:pt x="86" y="203"/>
                        </a:cubicBezTo>
                        <a:cubicBezTo>
                          <a:pt x="86" y="202"/>
                          <a:pt x="86" y="202"/>
                          <a:pt x="86" y="202"/>
                        </a:cubicBezTo>
                        <a:cubicBezTo>
                          <a:pt x="86" y="202"/>
                          <a:pt x="86" y="202"/>
                          <a:pt x="86" y="202"/>
                        </a:cubicBezTo>
                        <a:cubicBezTo>
                          <a:pt x="85" y="201"/>
                          <a:pt x="85" y="201"/>
                          <a:pt x="85" y="201"/>
                        </a:cubicBezTo>
                        <a:cubicBezTo>
                          <a:pt x="84" y="200"/>
                          <a:pt x="84" y="200"/>
                          <a:pt x="84" y="200"/>
                        </a:cubicBezTo>
                        <a:cubicBezTo>
                          <a:pt x="83" y="200"/>
                          <a:pt x="83" y="200"/>
                          <a:pt x="83" y="200"/>
                        </a:cubicBezTo>
                        <a:cubicBezTo>
                          <a:pt x="83" y="200"/>
                          <a:pt x="83" y="200"/>
                          <a:pt x="83" y="200"/>
                        </a:cubicBezTo>
                        <a:cubicBezTo>
                          <a:pt x="82" y="200"/>
                          <a:pt x="82" y="200"/>
                          <a:pt x="82" y="200"/>
                        </a:cubicBezTo>
                        <a:cubicBezTo>
                          <a:pt x="82" y="200"/>
                          <a:pt x="82" y="200"/>
                          <a:pt x="82" y="200"/>
                        </a:cubicBezTo>
                        <a:cubicBezTo>
                          <a:pt x="82" y="200"/>
                          <a:pt x="82" y="200"/>
                          <a:pt x="82" y="200"/>
                        </a:cubicBezTo>
                        <a:cubicBezTo>
                          <a:pt x="80" y="200"/>
                          <a:pt x="80" y="200"/>
                          <a:pt x="80" y="200"/>
                        </a:cubicBezTo>
                        <a:cubicBezTo>
                          <a:pt x="78" y="200"/>
                          <a:pt x="78" y="200"/>
                          <a:pt x="78" y="200"/>
                        </a:cubicBezTo>
                        <a:cubicBezTo>
                          <a:pt x="77" y="200"/>
                          <a:pt x="77" y="200"/>
                          <a:pt x="77" y="200"/>
                        </a:cubicBezTo>
                        <a:cubicBezTo>
                          <a:pt x="77" y="200"/>
                          <a:pt x="77" y="200"/>
                          <a:pt x="77" y="200"/>
                        </a:cubicBezTo>
                        <a:cubicBezTo>
                          <a:pt x="77" y="200"/>
                          <a:pt x="77" y="200"/>
                          <a:pt x="77" y="200"/>
                        </a:cubicBezTo>
                        <a:cubicBezTo>
                          <a:pt x="76" y="200"/>
                          <a:pt x="76" y="200"/>
                          <a:pt x="76" y="200"/>
                        </a:cubicBezTo>
                        <a:cubicBezTo>
                          <a:pt x="75" y="199"/>
                          <a:pt x="75" y="199"/>
                          <a:pt x="75" y="199"/>
                        </a:cubicBezTo>
                        <a:cubicBezTo>
                          <a:pt x="75" y="199"/>
                          <a:pt x="75" y="199"/>
                          <a:pt x="75" y="199"/>
                        </a:cubicBezTo>
                        <a:cubicBezTo>
                          <a:pt x="75" y="197"/>
                          <a:pt x="75" y="197"/>
                          <a:pt x="75" y="197"/>
                        </a:cubicBezTo>
                        <a:cubicBezTo>
                          <a:pt x="75" y="197"/>
                          <a:pt x="75" y="197"/>
                          <a:pt x="75" y="197"/>
                        </a:cubicBezTo>
                        <a:cubicBezTo>
                          <a:pt x="75" y="197"/>
                          <a:pt x="75" y="197"/>
                          <a:pt x="75" y="197"/>
                        </a:cubicBezTo>
                        <a:cubicBezTo>
                          <a:pt x="75" y="197"/>
                          <a:pt x="75" y="197"/>
                          <a:pt x="75" y="197"/>
                        </a:cubicBezTo>
                        <a:cubicBezTo>
                          <a:pt x="75" y="196"/>
                          <a:pt x="75" y="196"/>
                          <a:pt x="75" y="196"/>
                        </a:cubicBezTo>
                        <a:cubicBezTo>
                          <a:pt x="74" y="196"/>
                          <a:pt x="74" y="196"/>
                          <a:pt x="74" y="196"/>
                        </a:cubicBezTo>
                        <a:cubicBezTo>
                          <a:pt x="74" y="196"/>
                          <a:pt x="74" y="196"/>
                          <a:pt x="74" y="196"/>
                        </a:cubicBezTo>
                        <a:cubicBezTo>
                          <a:pt x="74" y="196"/>
                          <a:pt x="74" y="196"/>
                          <a:pt x="74" y="196"/>
                        </a:cubicBezTo>
                        <a:cubicBezTo>
                          <a:pt x="74" y="194"/>
                          <a:pt x="74" y="194"/>
                          <a:pt x="74" y="194"/>
                        </a:cubicBezTo>
                        <a:cubicBezTo>
                          <a:pt x="74" y="194"/>
                          <a:pt x="74" y="194"/>
                          <a:pt x="74" y="194"/>
                        </a:cubicBezTo>
                        <a:cubicBezTo>
                          <a:pt x="74" y="193"/>
                          <a:pt x="74" y="193"/>
                          <a:pt x="74" y="193"/>
                        </a:cubicBezTo>
                        <a:cubicBezTo>
                          <a:pt x="74" y="193"/>
                          <a:pt x="74" y="193"/>
                          <a:pt x="74" y="193"/>
                        </a:cubicBezTo>
                        <a:cubicBezTo>
                          <a:pt x="74" y="192"/>
                          <a:pt x="74" y="192"/>
                          <a:pt x="74" y="192"/>
                        </a:cubicBezTo>
                        <a:cubicBezTo>
                          <a:pt x="74" y="191"/>
                          <a:pt x="74" y="191"/>
                          <a:pt x="74" y="191"/>
                        </a:cubicBezTo>
                        <a:cubicBezTo>
                          <a:pt x="74" y="191"/>
                          <a:pt x="74" y="191"/>
                          <a:pt x="74" y="191"/>
                        </a:cubicBezTo>
                        <a:cubicBezTo>
                          <a:pt x="74" y="190"/>
                          <a:pt x="74" y="190"/>
                          <a:pt x="74" y="190"/>
                        </a:cubicBezTo>
                        <a:cubicBezTo>
                          <a:pt x="74" y="190"/>
                          <a:pt x="74" y="190"/>
                          <a:pt x="74" y="190"/>
                        </a:cubicBezTo>
                        <a:cubicBezTo>
                          <a:pt x="74" y="189"/>
                          <a:pt x="74" y="189"/>
                          <a:pt x="74" y="189"/>
                        </a:cubicBezTo>
                        <a:cubicBezTo>
                          <a:pt x="73" y="189"/>
                          <a:pt x="73" y="189"/>
                          <a:pt x="73" y="189"/>
                        </a:cubicBezTo>
                        <a:cubicBezTo>
                          <a:pt x="73" y="188"/>
                          <a:pt x="73" y="188"/>
                          <a:pt x="73" y="188"/>
                        </a:cubicBezTo>
                        <a:cubicBezTo>
                          <a:pt x="72" y="187"/>
                          <a:pt x="72" y="187"/>
                          <a:pt x="72" y="187"/>
                        </a:cubicBezTo>
                        <a:cubicBezTo>
                          <a:pt x="72" y="188"/>
                          <a:pt x="72" y="188"/>
                          <a:pt x="72" y="188"/>
                        </a:cubicBezTo>
                        <a:cubicBezTo>
                          <a:pt x="72" y="189"/>
                          <a:pt x="72" y="189"/>
                          <a:pt x="72" y="189"/>
                        </a:cubicBezTo>
                        <a:cubicBezTo>
                          <a:pt x="72" y="190"/>
                          <a:pt x="72" y="190"/>
                          <a:pt x="72" y="190"/>
                        </a:cubicBezTo>
                        <a:cubicBezTo>
                          <a:pt x="72" y="190"/>
                          <a:pt x="72" y="190"/>
                          <a:pt x="72" y="190"/>
                        </a:cubicBezTo>
                        <a:cubicBezTo>
                          <a:pt x="72" y="190"/>
                          <a:pt x="72" y="190"/>
                          <a:pt x="72" y="190"/>
                        </a:cubicBezTo>
                        <a:moveTo>
                          <a:pt x="225" y="190"/>
                        </a:moveTo>
                        <a:cubicBezTo>
                          <a:pt x="226" y="189"/>
                          <a:pt x="226" y="189"/>
                          <a:pt x="226" y="189"/>
                        </a:cubicBezTo>
                        <a:cubicBezTo>
                          <a:pt x="226" y="189"/>
                          <a:pt x="226" y="189"/>
                          <a:pt x="226" y="189"/>
                        </a:cubicBezTo>
                        <a:cubicBezTo>
                          <a:pt x="227" y="189"/>
                          <a:pt x="227" y="189"/>
                          <a:pt x="227" y="189"/>
                        </a:cubicBezTo>
                        <a:cubicBezTo>
                          <a:pt x="227" y="189"/>
                          <a:pt x="227" y="189"/>
                          <a:pt x="227" y="189"/>
                        </a:cubicBezTo>
                        <a:cubicBezTo>
                          <a:pt x="227" y="190"/>
                          <a:pt x="227" y="190"/>
                          <a:pt x="227" y="190"/>
                        </a:cubicBezTo>
                        <a:cubicBezTo>
                          <a:pt x="227" y="190"/>
                          <a:pt x="227" y="190"/>
                          <a:pt x="227" y="190"/>
                        </a:cubicBezTo>
                        <a:cubicBezTo>
                          <a:pt x="227" y="190"/>
                          <a:pt x="227" y="190"/>
                          <a:pt x="227"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2"/>
                          <a:pt x="228" y="192"/>
                          <a:pt x="228" y="192"/>
                        </a:cubicBezTo>
                        <a:cubicBezTo>
                          <a:pt x="228" y="193"/>
                          <a:pt x="228" y="193"/>
                          <a:pt x="228" y="193"/>
                        </a:cubicBezTo>
                        <a:cubicBezTo>
                          <a:pt x="228" y="193"/>
                          <a:pt x="228" y="193"/>
                          <a:pt x="228" y="193"/>
                        </a:cubicBezTo>
                        <a:cubicBezTo>
                          <a:pt x="228" y="193"/>
                          <a:pt x="228" y="193"/>
                          <a:pt x="228" y="193"/>
                        </a:cubicBezTo>
                        <a:cubicBezTo>
                          <a:pt x="229" y="195"/>
                          <a:pt x="229" y="195"/>
                          <a:pt x="229" y="195"/>
                        </a:cubicBezTo>
                        <a:cubicBezTo>
                          <a:pt x="229" y="195"/>
                          <a:pt x="229" y="195"/>
                          <a:pt x="229" y="195"/>
                        </a:cubicBezTo>
                        <a:cubicBezTo>
                          <a:pt x="229" y="195"/>
                          <a:pt x="229" y="195"/>
                          <a:pt x="229" y="195"/>
                        </a:cubicBezTo>
                        <a:cubicBezTo>
                          <a:pt x="229" y="195"/>
                          <a:pt x="230" y="195"/>
                          <a:pt x="230" y="195"/>
                        </a:cubicBezTo>
                        <a:cubicBezTo>
                          <a:pt x="230" y="195"/>
                          <a:pt x="230" y="195"/>
                          <a:pt x="230" y="195"/>
                        </a:cubicBezTo>
                        <a:cubicBezTo>
                          <a:pt x="230" y="195"/>
                          <a:pt x="230" y="195"/>
                          <a:pt x="230" y="195"/>
                        </a:cubicBezTo>
                        <a:cubicBezTo>
                          <a:pt x="230" y="194"/>
                          <a:pt x="230" y="194"/>
                          <a:pt x="230" y="194"/>
                        </a:cubicBezTo>
                        <a:cubicBezTo>
                          <a:pt x="230" y="194"/>
                          <a:pt x="230" y="194"/>
                          <a:pt x="230" y="194"/>
                        </a:cubicBezTo>
                        <a:cubicBezTo>
                          <a:pt x="230" y="194"/>
                          <a:pt x="230" y="194"/>
                          <a:pt x="230" y="194"/>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2"/>
                          <a:pt x="230" y="192"/>
                          <a:pt x="230" y="192"/>
                        </a:cubicBezTo>
                        <a:cubicBezTo>
                          <a:pt x="230" y="192"/>
                          <a:pt x="230" y="192"/>
                          <a:pt x="230" y="192"/>
                        </a:cubicBezTo>
                        <a:cubicBezTo>
                          <a:pt x="231" y="192"/>
                          <a:pt x="231" y="192"/>
                          <a:pt x="231" y="192"/>
                        </a:cubicBezTo>
                        <a:cubicBezTo>
                          <a:pt x="231" y="193"/>
                          <a:pt x="231" y="193"/>
                          <a:pt x="231" y="193"/>
                        </a:cubicBezTo>
                        <a:cubicBezTo>
                          <a:pt x="231" y="192"/>
                          <a:pt x="231" y="192"/>
                          <a:pt x="231" y="192"/>
                        </a:cubicBezTo>
                        <a:cubicBezTo>
                          <a:pt x="232" y="192"/>
                          <a:pt x="232" y="192"/>
                          <a:pt x="232" y="192"/>
                        </a:cubicBezTo>
                        <a:cubicBezTo>
                          <a:pt x="232" y="192"/>
                          <a:pt x="232" y="192"/>
                          <a:pt x="232" y="192"/>
                        </a:cubicBezTo>
                        <a:cubicBezTo>
                          <a:pt x="233" y="192"/>
                          <a:pt x="233" y="192"/>
                          <a:pt x="233" y="192"/>
                        </a:cubicBezTo>
                        <a:cubicBezTo>
                          <a:pt x="235" y="193"/>
                          <a:pt x="235" y="193"/>
                          <a:pt x="235" y="193"/>
                        </a:cubicBezTo>
                        <a:cubicBezTo>
                          <a:pt x="234" y="191"/>
                          <a:pt x="234" y="191"/>
                          <a:pt x="234" y="191"/>
                        </a:cubicBezTo>
                        <a:cubicBezTo>
                          <a:pt x="233" y="190"/>
                          <a:pt x="233" y="190"/>
                          <a:pt x="233" y="190"/>
                        </a:cubicBezTo>
                        <a:cubicBezTo>
                          <a:pt x="232" y="190"/>
                          <a:pt x="232" y="190"/>
                          <a:pt x="232" y="190"/>
                        </a:cubicBezTo>
                        <a:cubicBezTo>
                          <a:pt x="232" y="190"/>
                          <a:pt x="232" y="190"/>
                          <a:pt x="232" y="190"/>
                        </a:cubicBezTo>
                        <a:cubicBezTo>
                          <a:pt x="231" y="190"/>
                          <a:pt x="231" y="190"/>
                          <a:pt x="231" y="190"/>
                        </a:cubicBezTo>
                        <a:cubicBezTo>
                          <a:pt x="231" y="190"/>
                          <a:pt x="231" y="190"/>
                          <a:pt x="231" y="190"/>
                        </a:cubicBezTo>
                        <a:cubicBezTo>
                          <a:pt x="231" y="190"/>
                          <a:pt x="231" y="190"/>
                          <a:pt x="231" y="190"/>
                        </a:cubicBezTo>
                        <a:cubicBezTo>
                          <a:pt x="231" y="191"/>
                          <a:pt x="231" y="191"/>
                          <a:pt x="231" y="191"/>
                        </a:cubicBezTo>
                        <a:cubicBezTo>
                          <a:pt x="230" y="190"/>
                          <a:pt x="230" y="190"/>
                          <a:pt x="230" y="190"/>
                        </a:cubicBezTo>
                        <a:cubicBezTo>
                          <a:pt x="229" y="190"/>
                          <a:pt x="229" y="190"/>
                          <a:pt x="229" y="190"/>
                        </a:cubicBezTo>
                        <a:cubicBezTo>
                          <a:pt x="229" y="190"/>
                          <a:pt x="229" y="190"/>
                          <a:pt x="229" y="190"/>
                        </a:cubicBezTo>
                        <a:cubicBezTo>
                          <a:pt x="229" y="189"/>
                          <a:pt x="229" y="189"/>
                          <a:pt x="229" y="189"/>
                        </a:cubicBezTo>
                        <a:cubicBezTo>
                          <a:pt x="229" y="189"/>
                          <a:pt x="229" y="189"/>
                          <a:pt x="229" y="189"/>
                        </a:cubicBezTo>
                        <a:cubicBezTo>
                          <a:pt x="229" y="189"/>
                          <a:pt x="229" y="189"/>
                          <a:pt x="229" y="189"/>
                        </a:cubicBezTo>
                        <a:cubicBezTo>
                          <a:pt x="230" y="189"/>
                          <a:pt x="230" y="189"/>
                          <a:pt x="230" y="189"/>
                        </a:cubicBezTo>
                        <a:cubicBezTo>
                          <a:pt x="230" y="189"/>
                          <a:pt x="230" y="189"/>
                          <a:pt x="230" y="189"/>
                        </a:cubicBezTo>
                        <a:cubicBezTo>
                          <a:pt x="230" y="188"/>
                          <a:pt x="230" y="188"/>
                          <a:pt x="230" y="188"/>
                        </a:cubicBezTo>
                        <a:cubicBezTo>
                          <a:pt x="230" y="188"/>
                          <a:pt x="230" y="188"/>
                          <a:pt x="230" y="188"/>
                        </a:cubicBezTo>
                        <a:cubicBezTo>
                          <a:pt x="229" y="188"/>
                          <a:pt x="229" y="188"/>
                          <a:pt x="229" y="188"/>
                        </a:cubicBezTo>
                        <a:cubicBezTo>
                          <a:pt x="229" y="188"/>
                          <a:pt x="229" y="188"/>
                          <a:pt x="229" y="188"/>
                        </a:cubicBezTo>
                        <a:cubicBezTo>
                          <a:pt x="229" y="188"/>
                          <a:pt x="229" y="188"/>
                          <a:pt x="229" y="188"/>
                        </a:cubicBezTo>
                        <a:cubicBezTo>
                          <a:pt x="228" y="188"/>
                          <a:pt x="228" y="188"/>
                          <a:pt x="228" y="188"/>
                        </a:cubicBezTo>
                        <a:cubicBezTo>
                          <a:pt x="228" y="188"/>
                          <a:pt x="228" y="188"/>
                          <a:pt x="228" y="188"/>
                        </a:cubicBezTo>
                        <a:cubicBezTo>
                          <a:pt x="227" y="187"/>
                          <a:pt x="227" y="187"/>
                          <a:pt x="227" y="187"/>
                        </a:cubicBezTo>
                        <a:cubicBezTo>
                          <a:pt x="227" y="187"/>
                          <a:pt x="227" y="187"/>
                          <a:pt x="227" y="187"/>
                        </a:cubicBezTo>
                        <a:cubicBezTo>
                          <a:pt x="227" y="187"/>
                          <a:pt x="227" y="187"/>
                          <a:pt x="227" y="187"/>
                        </a:cubicBezTo>
                        <a:cubicBezTo>
                          <a:pt x="226" y="187"/>
                          <a:pt x="226" y="187"/>
                          <a:pt x="226" y="187"/>
                        </a:cubicBezTo>
                        <a:cubicBezTo>
                          <a:pt x="226" y="187"/>
                          <a:pt x="226" y="187"/>
                          <a:pt x="226" y="187"/>
                        </a:cubicBezTo>
                        <a:cubicBezTo>
                          <a:pt x="226" y="187"/>
                          <a:pt x="226" y="187"/>
                          <a:pt x="226" y="187"/>
                        </a:cubicBezTo>
                        <a:cubicBezTo>
                          <a:pt x="225" y="188"/>
                          <a:pt x="225" y="188"/>
                          <a:pt x="225" y="188"/>
                        </a:cubicBezTo>
                        <a:cubicBezTo>
                          <a:pt x="225" y="188"/>
                          <a:pt x="225" y="188"/>
                          <a:pt x="225" y="188"/>
                        </a:cubicBezTo>
                        <a:cubicBezTo>
                          <a:pt x="225" y="188"/>
                          <a:pt x="225" y="188"/>
                          <a:pt x="225" y="188"/>
                        </a:cubicBezTo>
                        <a:cubicBezTo>
                          <a:pt x="224" y="189"/>
                          <a:pt x="224" y="189"/>
                          <a:pt x="224" y="189"/>
                        </a:cubicBezTo>
                        <a:cubicBezTo>
                          <a:pt x="224" y="189"/>
                          <a:pt x="224" y="189"/>
                          <a:pt x="224" y="189"/>
                        </a:cubicBezTo>
                        <a:cubicBezTo>
                          <a:pt x="225" y="189"/>
                          <a:pt x="225" y="189"/>
                          <a:pt x="225" y="189"/>
                        </a:cubicBezTo>
                        <a:cubicBezTo>
                          <a:pt x="225" y="189"/>
                          <a:pt x="225" y="189"/>
                          <a:pt x="225" y="189"/>
                        </a:cubicBezTo>
                        <a:cubicBezTo>
                          <a:pt x="225" y="190"/>
                          <a:pt x="225" y="190"/>
                          <a:pt x="225" y="190"/>
                        </a:cubicBezTo>
                        <a:moveTo>
                          <a:pt x="189" y="192"/>
                        </a:moveTo>
                        <a:cubicBezTo>
                          <a:pt x="189" y="192"/>
                          <a:pt x="189" y="192"/>
                          <a:pt x="189" y="192"/>
                        </a:cubicBezTo>
                        <a:cubicBezTo>
                          <a:pt x="190" y="192"/>
                          <a:pt x="190" y="192"/>
                          <a:pt x="190" y="192"/>
                        </a:cubicBezTo>
                        <a:cubicBezTo>
                          <a:pt x="190" y="192"/>
                          <a:pt x="190" y="192"/>
                          <a:pt x="190" y="192"/>
                        </a:cubicBezTo>
                        <a:cubicBezTo>
                          <a:pt x="190" y="192"/>
                          <a:pt x="190" y="192"/>
                          <a:pt x="190" y="192"/>
                        </a:cubicBezTo>
                        <a:cubicBezTo>
                          <a:pt x="191" y="192"/>
                          <a:pt x="191" y="192"/>
                          <a:pt x="191" y="192"/>
                        </a:cubicBezTo>
                        <a:cubicBezTo>
                          <a:pt x="191" y="192"/>
                          <a:pt x="191" y="192"/>
                          <a:pt x="191" y="192"/>
                        </a:cubicBezTo>
                        <a:cubicBezTo>
                          <a:pt x="191" y="192"/>
                          <a:pt x="191" y="192"/>
                          <a:pt x="191" y="192"/>
                        </a:cubicBezTo>
                        <a:cubicBezTo>
                          <a:pt x="192" y="191"/>
                          <a:pt x="192" y="191"/>
                          <a:pt x="192" y="191"/>
                        </a:cubicBezTo>
                        <a:cubicBezTo>
                          <a:pt x="192" y="190"/>
                          <a:pt x="192" y="190"/>
                          <a:pt x="192" y="190"/>
                        </a:cubicBezTo>
                        <a:cubicBezTo>
                          <a:pt x="192" y="190"/>
                          <a:pt x="192" y="190"/>
                          <a:pt x="192" y="190"/>
                        </a:cubicBezTo>
                        <a:cubicBezTo>
                          <a:pt x="191" y="190"/>
                          <a:pt x="191" y="190"/>
                          <a:pt x="191" y="190"/>
                        </a:cubicBezTo>
                        <a:cubicBezTo>
                          <a:pt x="190" y="190"/>
                          <a:pt x="190" y="190"/>
                          <a:pt x="190" y="190"/>
                        </a:cubicBezTo>
                        <a:cubicBezTo>
                          <a:pt x="190" y="190"/>
                          <a:pt x="190" y="190"/>
                          <a:pt x="190" y="190"/>
                        </a:cubicBezTo>
                        <a:cubicBezTo>
                          <a:pt x="190" y="190"/>
                          <a:pt x="190" y="190"/>
                          <a:pt x="190" y="190"/>
                        </a:cubicBezTo>
                        <a:cubicBezTo>
                          <a:pt x="189" y="191"/>
                          <a:pt x="189" y="191"/>
                          <a:pt x="189" y="191"/>
                        </a:cubicBezTo>
                        <a:cubicBezTo>
                          <a:pt x="189" y="191"/>
                          <a:pt x="189" y="191"/>
                          <a:pt x="189" y="191"/>
                        </a:cubicBezTo>
                        <a:cubicBezTo>
                          <a:pt x="189" y="191"/>
                          <a:pt x="189" y="191"/>
                          <a:pt x="189" y="191"/>
                        </a:cubicBezTo>
                        <a:cubicBezTo>
                          <a:pt x="189" y="192"/>
                          <a:pt x="189" y="192"/>
                          <a:pt x="189" y="192"/>
                        </a:cubicBezTo>
                        <a:cubicBezTo>
                          <a:pt x="189" y="192"/>
                          <a:pt x="189" y="192"/>
                          <a:pt x="189" y="192"/>
                        </a:cubicBezTo>
                        <a:moveTo>
                          <a:pt x="207" y="196"/>
                        </a:moveTo>
                        <a:cubicBezTo>
                          <a:pt x="207" y="195"/>
                          <a:pt x="207" y="195"/>
                          <a:pt x="207" y="195"/>
                        </a:cubicBezTo>
                        <a:cubicBezTo>
                          <a:pt x="208" y="194"/>
                          <a:pt x="208" y="194"/>
                          <a:pt x="208" y="194"/>
                        </a:cubicBezTo>
                        <a:cubicBezTo>
                          <a:pt x="207" y="195"/>
                          <a:pt x="207" y="195"/>
                          <a:pt x="207" y="195"/>
                        </a:cubicBezTo>
                        <a:cubicBezTo>
                          <a:pt x="205" y="197"/>
                          <a:pt x="205" y="197"/>
                          <a:pt x="205" y="197"/>
                        </a:cubicBezTo>
                        <a:cubicBezTo>
                          <a:pt x="205" y="197"/>
                          <a:pt x="205" y="197"/>
                          <a:pt x="205" y="197"/>
                        </a:cubicBezTo>
                        <a:cubicBezTo>
                          <a:pt x="205" y="197"/>
                          <a:pt x="205" y="197"/>
                          <a:pt x="205" y="197"/>
                        </a:cubicBezTo>
                        <a:cubicBezTo>
                          <a:pt x="204" y="198"/>
                          <a:pt x="204" y="198"/>
                          <a:pt x="204" y="198"/>
                        </a:cubicBezTo>
                        <a:cubicBezTo>
                          <a:pt x="204" y="198"/>
                          <a:pt x="204" y="198"/>
                          <a:pt x="204" y="198"/>
                        </a:cubicBezTo>
                        <a:cubicBezTo>
                          <a:pt x="204" y="197"/>
                          <a:pt x="204" y="197"/>
                          <a:pt x="204" y="197"/>
                        </a:cubicBezTo>
                        <a:cubicBezTo>
                          <a:pt x="203" y="197"/>
                          <a:pt x="203" y="197"/>
                          <a:pt x="203" y="197"/>
                        </a:cubicBezTo>
                        <a:cubicBezTo>
                          <a:pt x="203" y="197"/>
                          <a:pt x="203" y="197"/>
                          <a:pt x="203" y="197"/>
                        </a:cubicBezTo>
                        <a:cubicBezTo>
                          <a:pt x="202" y="198"/>
                          <a:pt x="202" y="198"/>
                          <a:pt x="202" y="198"/>
                        </a:cubicBezTo>
                        <a:cubicBezTo>
                          <a:pt x="202" y="199"/>
                          <a:pt x="202" y="199"/>
                          <a:pt x="202" y="199"/>
                        </a:cubicBezTo>
                        <a:cubicBezTo>
                          <a:pt x="201" y="200"/>
                          <a:pt x="201" y="200"/>
                          <a:pt x="201" y="200"/>
                        </a:cubicBezTo>
                        <a:cubicBezTo>
                          <a:pt x="200" y="200"/>
                          <a:pt x="200" y="200"/>
                          <a:pt x="200" y="200"/>
                        </a:cubicBezTo>
                        <a:cubicBezTo>
                          <a:pt x="200" y="200"/>
                          <a:pt x="200" y="200"/>
                          <a:pt x="200" y="200"/>
                        </a:cubicBezTo>
                        <a:cubicBezTo>
                          <a:pt x="200" y="201"/>
                          <a:pt x="200" y="201"/>
                          <a:pt x="200" y="201"/>
                        </a:cubicBezTo>
                        <a:cubicBezTo>
                          <a:pt x="200" y="201"/>
                          <a:pt x="200" y="201"/>
                          <a:pt x="200" y="201"/>
                        </a:cubicBezTo>
                        <a:cubicBezTo>
                          <a:pt x="200" y="201"/>
                          <a:pt x="200" y="201"/>
                          <a:pt x="200" y="201"/>
                        </a:cubicBezTo>
                        <a:cubicBezTo>
                          <a:pt x="200" y="201"/>
                          <a:pt x="200" y="201"/>
                          <a:pt x="200" y="201"/>
                        </a:cubicBezTo>
                        <a:cubicBezTo>
                          <a:pt x="199" y="201"/>
                          <a:pt x="199" y="201"/>
                          <a:pt x="199" y="201"/>
                        </a:cubicBezTo>
                        <a:cubicBezTo>
                          <a:pt x="198" y="202"/>
                          <a:pt x="198" y="202"/>
                          <a:pt x="198" y="202"/>
                        </a:cubicBezTo>
                        <a:cubicBezTo>
                          <a:pt x="198" y="202"/>
                          <a:pt x="198" y="202"/>
                          <a:pt x="198" y="202"/>
                        </a:cubicBezTo>
                        <a:cubicBezTo>
                          <a:pt x="198" y="202"/>
                          <a:pt x="198" y="202"/>
                          <a:pt x="198" y="202"/>
                        </a:cubicBezTo>
                        <a:cubicBezTo>
                          <a:pt x="198" y="203"/>
                          <a:pt x="198" y="203"/>
                          <a:pt x="198" y="203"/>
                        </a:cubicBezTo>
                        <a:cubicBezTo>
                          <a:pt x="198" y="203"/>
                          <a:pt x="198" y="203"/>
                          <a:pt x="198" y="203"/>
                        </a:cubicBezTo>
                        <a:cubicBezTo>
                          <a:pt x="198" y="203"/>
                          <a:pt x="198" y="203"/>
                          <a:pt x="198" y="203"/>
                        </a:cubicBezTo>
                        <a:cubicBezTo>
                          <a:pt x="198" y="204"/>
                          <a:pt x="198" y="204"/>
                          <a:pt x="198" y="204"/>
                        </a:cubicBezTo>
                        <a:cubicBezTo>
                          <a:pt x="198" y="205"/>
                          <a:pt x="198" y="205"/>
                          <a:pt x="198" y="205"/>
                        </a:cubicBezTo>
                        <a:cubicBezTo>
                          <a:pt x="199" y="204"/>
                          <a:pt x="199" y="204"/>
                          <a:pt x="199" y="204"/>
                        </a:cubicBezTo>
                        <a:cubicBezTo>
                          <a:pt x="199" y="204"/>
                          <a:pt x="199" y="204"/>
                          <a:pt x="199" y="204"/>
                        </a:cubicBezTo>
                        <a:cubicBezTo>
                          <a:pt x="199" y="205"/>
                          <a:pt x="199" y="205"/>
                          <a:pt x="199" y="205"/>
                        </a:cubicBezTo>
                        <a:cubicBezTo>
                          <a:pt x="199" y="206"/>
                          <a:pt x="199" y="206"/>
                          <a:pt x="199" y="206"/>
                        </a:cubicBezTo>
                        <a:cubicBezTo>
                          <a:pt x="199" y="207"/>
                          <a:pt x="199" y="207"/>
                          <a:pt x="199" y="207"/>
                        </a:cubicBezTo>
                        <a:cubicBezTo>
                          <a:pt x="199" y="207"/>
                          <a:pt x="199" y="207"/>
                          <a:pt x="199" y="207"/>
                        </a:cubicBezTo>
                        <a:cubicBezTo>
                          <a:pt x="199" y="207"/>
                          <a:pt x="199" y="207"/>
                          <a:pt x="199" y="207"/>
                        </a:cubicBezTo>
                        <a:cubicBezTo>
                          <a:pt x="199" y="207"/>
                          <a:pt x="199" y="207"/>
                          <a:pt x="199" y="207"/>
                        </a:cubicBezTo>
                        <a:cubicBezTo>
                          <a:pt x="199" y="208"/>
                          <a:pt x="199" y="208"/>
                          <a:pt x="199" y="208"/>
                        </a:cubicBezTo>
                        <a:cubicBezTo>
                          <a:pt x="199" y="209"/>
                          <a:pt x="199" y="209"/>
                          <a:pt x="199" y="209"/>
                        </a:cubicBezTo>
                        <a:cubicBezTo>
                          <a:pt x="198" y="210"/>
                          <a:pt x="198" y="210"/>
                          <a:pt x="198" y="210"/>
                        </a:cubicBezTo>
                        <a:cubicBezTo>
                          <a:pt x="197" y="210"/>
                          <a:pt x="197" y="210"/>
                          <a:pt x="197" y="210"/>
                        </a:cubicBezTo>
                        <a:cubicBezTo>
                          <a:pt x="197" y="209"/>
                          <a:pt x="197" y="209"/>
                          <a:pt x="197" y="209"/>
                        </a:cubicBezTo>
                        <a:cubicBezTo>
                          <a:pt x="197" y="210"/>
                          <a:pt x="197" y="210"/>
                          <a:pt x="197" y="210"/>
                        </a:cubicBezTo>
                        <a:cubicBezTo>
                          <a:pt x="196" y="210"/>
                          <a:pt x="196" y="210"/>
                          <a:pt x="196" y="210"/>
                        </a:cubicBezTo>
                        <a:cubicBezTo>
                          <a:pt x="197" y="209"/>
                          <a:pt x="197" y="209"/>
                          <a:pt x="197" y="209"/>
                        </a:cubicBezTo>
                        <a:cubicBezTo>
                          <a:pt x="196" y="210"/>
                          <a:pt x="196" y="210"/>
                          <a:pt x="196" y="210"/>
                        </a:cubicBezTo>
                        <a:cubicBezTo>
                          <a:pt x="195" y="211"/>
                          <a:pt x="195" y="211"/>
                          <a:pt x="195" y="211"/>
                        </a:cubicBezTo>
                        <a:cubicBezTo>
                          <a:pt x="195" y="211"/>
                          <a:pt x="195" y="211"/>
                          <a:pt x="195" y="211"/>
                        </a:cubicBezTo>
                        <a:cubicBezTo>
                          <a:pt x="194" y="211"/>
                          <a:pt x="194" y="211"/>
                          <a:pt x="194" y="211"/>
                        </a:cubicBezTo>
                        <a:cubicBezTo>
                          <a:pt x="194" y="211"/>
                          <a:pt x="194" y="211"/>
                          <a:pt x="194" y="211"/>
                        </a:cubicBezTo>
                        <a:cubicBezTo>
                          <a:pt x="194" y="211"/>
                          <a:pt x="194" y="211"/>
                          <a:pt x="194" y="211"/>
                        </a:cubicBezTo>
                        <a:cubicBezTo>
                          <a:pt x="193" y="211"/>
                          <a:pt x="193" y="211"/>
                          <a:pt x="193" y="211"/>
                        </a:cubicBezTo>
                        <a:cubicBezTo>
                          <a:pt x="194" y="212"/>
                          <a:pt x="194" y="212"/>
                          <a:pt x="194" y="212"/>
                        </a:cubicBezTo>
                        <a:cubicBezTo>
                          <a:pt x="194" y="213"/>
                          <a:pt x="194" y="213"/>
                          <a:pt x="194" y="213"/>
                        </a:cubicBezTo>
                        <a:cubicBezTo>
                          <a:pt x="193" y="213"/>
                          <a:pt x="193" y="213"/>
                          <a:pt x="193" y="213"/>
                        </a:cubicBezTo>
                        <a:cubicBezTo>
                          <a:pt x="193" y="213"/>
                          <a:pt x="193" y="213"/>
                          <a:pt x="193" y="213"/>
                        </a:cubicBezTo>
                        <a:cubicBezTo>
                          <a:pt x="193" y="214"/>
                          <a:pt x="193" y="214"/>
                          <a:pt x="193" y="214"/>
                        </a:cubicBezTo>
                        <a:cubicBezTo>
                          <a:pt x="193" y="215"/>
                          <a:pt x="193" y="215"/>
                          <a:pt x="193" y="215"/>
                        </a:cubicBezTo>
                        <a:cubicBezTo>
                          <a:pt x="193" y="215"/>
                          <a:pt x="193" y="215"/>
                          <a:pt x="193" y="215"/>
                        </a:cubicBezTo>
                        <a:cubicBezTo>
                          <a:pt x="193" y="215"/>
                          <a:pt x="193" y="215"/>
                          <a:pt x="193" y="215"/>
                        </a:cubicBezTo>
                        <a:cubicBezTo>
                          <a:pt x="193" y="217"/>
                          <a:pt x="193" y="217"/>
                          <a:pt x="193" y="217"/>
                        </a:cubicBezTo>
                        <a:cubicBezTo>
                          <a:pt x="193" y="217"/>
                          <a:pt x="193" y="217"/>
                          <a:pt x="193" y="217"/>
                        </a:cubicBezTo>
                        <a:cubicBezTo>
                          <a:pt x="193" y="217"/>
                          <a:pt x="193" y="217"/>
                          <a:pt x="193" y="217"/>
                        </a:cubicBezTo>
                        <a:cubicBezTo>
                          <a:pt x="194" y="219"/>
                          <a:pt x="194" y="219"/>
                          <a:pt x="194" y="219"/>
                        </a:cubicBezTo>
                        <a:cubicBezTo>
                          <a:pt x="194" y="217"/>
                          <a:pt x="194" y="217"/>
                          <a:pt x="194" y="217"/>
                        </a:cubicBezTo>
                        <a:cubicBezTo>
                          <a:pt x="194" y="217"/>
                          <a:pt x="195" y="216"/>
                          <a:pt x="195" y="216"/>
                        </a:cubicBezTo>
                        <a:cubicBezTo>
                          <a:pt x="195" y="216"/>
                          <a:pt x="195" y="216"/>
                          <a:pt x="195" y="216"/>
                        </a:cubicBezTo>
                        <a:cubicBezTo>
                          <a:pt x="195" y="216"/>
                          <a:pt x="195" y="216"/>
                          <a:pt x="195" y="216"/>
                        </a:cubicBezTo>
                        <a:cubicBezTo>
                          <a:pt x="195" y="215"/>
                          <a:pt x="195" y="215"/>
                          <a:pt x="195" y="215"/>
                        </a:cubicBezTo>
                        <a:cubicBezTo>
                          <a:pt x="195" y="214"/>
                          <a:pt x="195" y="214"/>
                          <a:pt x="195" y="214"/>
                        </a:cubicBezTo>
                        <a:cubicBezTo>
                          <a:pt x="195" y="215"/>
                          <a:pt x="195" y="215"/>
                          <a:pt x="195" y="215"/>
                        </a:cubicBezTo>
                        <a:cubicBezTo>
                          <a:pt x="196" y="215"/>
                          <a:pt x="196" y="215"/>
                          <a:pt x="196" y="215"/>
                        </a:cubicBezTo>
                        <a:cubicBezTo>
                          <a:pt x="196" y="215"/>
                          <a:pt x="196" y="215"/>
                          <a:pt x="196" y="215"/>
                        </a:cubicBezTo>
                        <a:cubicBezTo>
                          <a:pt x="197" y="214"/>
                          <a:pt x="197" y="214"/>
                          <a:pt x="197" y="214"/>
                        </a:cubicBezTo>
                        <a:cubicBezTo>
                          <a:pt x="197" y="214"/>
                          <a:pt x="197" y="214"/>
                          <a:pt x="197" y="214"/>
                        </a:cubicBezTo>
                        <a:cubicBezTo>
                          <a:pt x="197" y="214"/>
                          <a:pt x="197" y="214"/>
                          <a:pt x="197" y="214"/>
                        </a:cubicBezTo>
                        <a:cubicBezTo>
                          <a:pt x="197" y="213"/>
                          <a:pt x="197" y="213"/>
                          <a:pt x="197" y="213"/>
                        </a:cubicBezTo>
                        <a:cubicBezTo>
                          <a:pt x="198" y="213"/>
                          <a:pt x="198" y="213"/>
                          <a:pt x="198" y="213"/>
                        </a:cubicBezTo>
                        <a:cubicBezTo>
                          <a:pt x="199" y="212"/>
                          <a:pt x="199" y="212"/>
                          <a:pt x="199" y="212"/>
                        </a:cubicBezTo>
                        <a:cubicBezTo>
                          <a:pt x="200" y="212"/>
                          <a:pt x="200" y="212"/>
                          <a:pt x="200" y="212"/>
                        </a:cubicBezTo>
                        <a:cubicBezTo>
                          <a:pt x="200" y="212"/>
                          <a:pt x="200" y="212"/>
                          <a:pt x="200" y="212"/>
                        </a:cubicBezTo>
                        <a:cubicBezTo>
                          <a:pt x="200" y="211"/>
                          <a:pt x="200" y="211"/>
                          <a:pt x="200" y="211"/>
                        </a:cubicBezTo>
                        <a:cubicBezTo>
                          <a:pt x="200" y="211"/>
                          <a:pt x="200" y="211"/>
                          <a:pt x="200" y="211"/>
                        </a:cubicBezTo>
                        <a:cubicBezTo>
                          <a:pt x="201" y="211"/>
                          <a:pt x="201" y="211"/>
                          <a:pt x="201" y="211"/>
                        </a:cubicBezTo>
                        <a:cubicBezTo>
                          <a:pt x="201" y="211"/>
                          <a:pt x="201" y="211"/>
                          <a:pt x="201" y="211"/>
                        </a:cubicBezTo>
                        <a:cubicBezTo>
                          <a:pt x="201" y="210"/>
                          <a:pt x="201" y="210"/>
                          <a:pt x="201" y="210"/>
                        </a:cubicBezTo>
                        <a:cubicBezTo>
                          <a:pt x="201" y="210"/>
                          <a:pt x="201" y="210"/>
                          <a:pt x="201" y="210"/>
                        </a:cubicBezTo>
                        <a:cubicBezTo>
                          <a:pt x="202" y="209"/>
                          <a:pt x="202" y="209"/>
                          <a:pt x="202" y="209"/>
                        </a:cubicBezTo>
                        <a:cubicBezTo>
                          <a:pt x="202" y="209"/>
                          <a:pt x="202" y="209"/>
                          <a:pt x="202" y="209"/>
                        </a:cubicBezTo>
                        <a:cubicBezTo>
                          <a:pt x="202" y="210"/>
                          <a:pt x="202" y="210"/>
                          <a:pt x="202" y="210"/>
                        </a:cubicBezTo>
                        <a:cubicBezTo>
                          <a:pt x="202" y="210"/>
                          <a:pt x="202" y="210"/>
                          <a:pt x="202" y="210"/>
                        </a:cubicBezTo>
                        <a:cubicBezTo>
                          <a:pt x="203" y="210"/>
                          <a:pt x="203" y="210"/>
                          <a:pt x="203" y="210"/>
                        </a:cubicBezTo>
                        <a:cubicBezTo>
                          <a:pt x="203" y="210"/>
                          <a:pt x="203" y="210"/>
                          <a:pt x="203" y="210"/>
                        </a:cubicBezTo>
                        <a:cubicBezTo>
                          <a:pt x="203" y="209"/>
                          <a:pt x="203" y="209"/>
                          <a:pt x="203" y="209"/>
                        </a:cubicBezTo>
                        <a:cubicBezTo>
                          <a:pt x="204" y="208"/>
                          <a:pt x="204" y="208"/>
                          <a:pt x="204" y="208"/>
                        </a:cubicBezTo>
                        <a:cubicBezTo>
                          <a:pt x="204" y="207"/>
                          <a:pt x="204" y="207"/>
                          <a:pt x="204" y="207"/>
                        </a:cubicBezTo>
                        <a:cubicBezTo>
                          <a:pt x="203" y="207"/>
                          <a:pt x="203" y="207"/>
                          <a:pt x="203" y="207"/>
                        </a:cubicBezTo>
                        <a:cubicBezTo>
                          <a:pt x="204" y="207"/>
                          <a:pt x="204" y="207"/>
                          <a:pt x="204" y="207"/>
                        </a:cubicBezTo>
                        <a:cubicBezTo>
                          <a:pt x="205" y="207"/>
                          <a:pt x="205" y="207"/>
                          <a:pt x="205" y="207"/>
                        </a:cubicBezTo>
                        <a:cubicBezTo>
                          <a:pt x="205" y="207"/>
                          <a:pt x="205" y="207"/>
                          <a:pt x="205" y="207"/>
                        </a:cubicBezTo>
                        <a:cubicBezTo>
                          <a:pt x="205" y="206"/>
                          <a:pt x="205" y="206"/>
                          <a:pt x="205" y="206"/>
                        </a:cubicBezTo>
                        <a:cubicBezTo>
                          <a:pt x="205" y="205"/>
                          <a:pt x="205" y="205"/>
                          <a:pt x="205" y="205"/>
                        </a:cubicBezTo>
                        <a:cubicBezTo>
                          <a:pt x="205" y="205"/>
                          <a:pt x="205" y="205"/>
                          <a:pt x="205" y="205"/>
                        </a:cubicBezTo>
                        <a:cubicBezTo>
                          <a:pt x="204" y="205"/>
                          <a:pt x="204" y="205"/>
                          <a:pt x="204" y="205"/>
                        </a:cubicBezTo>
                        <a:cubicBezTo>
                          <a:pt x="204" y="205"/>
                          <a:pt x="204" y="205"/>
                          <a:pt x="204" y="205"/>
                        </a:cubicBezTo>
                        <a:cubicBezTo>
                          <a:pt x="204" y="205"/>
                          <a:pt x="204" y="205"/>
                          <a:pt x="204" y="205"/>
                        </a:cubicBezTo>
                        <a:cubicBezTo>
                          <a:pt x="204" y="204"/>
                          <a:pt x="204" y="204"/>
                          <a:pt x="204" y="204"/>
                        </a:cubicBezTo>
                        <a:cubicBezTo>
                          <a:pt x="204" y="204"/>
                          <a:pt x="204" y="204"/>
                          <a:pt x="204" y="204"/>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5" y="204"/>
                          <a:pt x="205" y="204"/>
                          <a:pt x="205" y="204"/>
                        </a:cubicBezTo>
                        <a:cubicBezTo>
                          <a:pt x="206" y="203"/>
                          <a:pt x="206" y="203"/>
                          <a:pt x="206" y="203"/>
                        </a:cubicBezTo>
                        <a:cubicBezTo>
                          <a:pt x="207" y="203"/>
                          <a:pt x="207" y="203"/>
                          <a:pt x="207" y="203"/>
                        </a:cubicBezTo>
                        <a:cubicBezTo>
                          <a:pt x="207" y="203"/>
                          <a:pt x="207" y="203"/>
                          <a:pt x="207" y="203"/>
                        </a:cubicBezTo>
                        <a:cubicBezTo>
                          <a:pt x="207" y="202"/>
                          <a:pt x="207" y="202"/>
                          <a:pt x="207" y="202"/>
                        </a:cubicBezTo>
                        <a:cubicBezTo>
                          <a:pt x="207" y="202"/>
                          <a:pt x="207" y="202"/>
                          <a:pt x="207" y="202"/>
                        </a:cubicBezTo>
                        <a:cubicBezTo>
                          <a:pt x="209" y="200"/>
                          <a:pt x="209" y="200"/>
                          <a:pt x="209" y="200"/>
                        </a:cubicBezTo>
                        <a:cubicBezTo>
                          <a:pt x="209" y="200"/>
                          <a:pt x="209" y="200"/>
                          <a:pt x="209" y="200"/>
                        </a:cubicBezTo>
                        <a:cubicBezTo>
                          <a:pt x="209" y="200"/>
                          <a:pt x="209" y="200"/>
                          <a:pt x="209" y="200"/>
                        </a:cubicBezTo>
                        <a:cubicBezTo>
                          <a:pt x="210" y="199"/>
                          <a:pt x="210" y="199"/>
                          <a:pt x="210" y="199"/>
                        </a:cubicBezTo>
                        <a:cubicBezTo>
                          <a:pt x="210" y="198"/>
                          <a:pt x="210" y="198"/>
                          <a:pt x="210"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moveTo>
                          <a:pt x="180" y="197"/>
                        </a:moveTo>
                        <a:cubicBezTo>
                          <a:pt x="180" y="197"/>
                          <a:pt x="180" y="197"/>
                          <a:pt x="180" y="197"/>
                        </a:cubicBezTo>
                        <a:cubicBezTo>
                          <a:pt x="180" y="197"/>
                          <a:pt x="180" y="197"/>
                          <a:pt x="180" y="197"/>
                        </a:cubicBezTo>
                        <a:cubicBezTo>
                          <a:pt x="180" y="197"/>
                          <a:pt x="180" y="197"/>
                          <a:pt x="180" y="197"/>
                        </a:cubicBezTo>
                        <a:cubicBezTo>
                          <a:pt x="179" y="197"/>
                          <a:pt x="179" y="197"/>
                          <a:pt x="179" y="197"/>
                        </a:cubicBezTo>
                        <a:cubicBezTo>
                          <a:pt x="178" y="198"/>
                          <a:pt x="178" y="198"/>
                          <a:pt x="178" y="198"/>
                        </a:cubicBezTo>
                        <a:cubicBezTo>
                          <a:pt x="178" y="198"/>
                          <a:pt x="178" y="198"/>
                          <a:pt x="178" y="198"/>
                        </a:cubicBezTo>
                        <a:cubicBezTo>
                          <a:pt x="178" y="198"/>
                          <a:pt x="178" y="198"/>
                          <a:pt x="178" y="198"/>
                        </a:cubicBezTo>
                        <a:cubicBezTo>
                          <a:pt x="178" y="199"/>
                          <a:pt x="178" y="199"/>
                          <a:pt x="178" y="199"/>
                        </a:cubicBezTo>
                        <a:cubicBezTo>
                          <a:pt x="177" y="199"/>
                          <a:pt x="177" y="199"/>
                          <a:pt x="177" y="199"/>
                        </a:cubicBezTo>
                        <a:cubicBezTo>
                          <a:pt x="177" y="199"/>
                          <a:pt x="177" y="199"/>
                          <a:pt x="177" y="199"/>
                        </a:cubicBezTo>
                        <a:cubicBezTo>
                          <a:pt x="177" y="199"/>
                          <a:pt x="177" y="199"/>
                          <a:pt x="177" y="199"/>
                        </a:cubicBezTo>
                        <a:cubicBezTo>
                          <a:pt x="176" y="199"/>
                          <a:pt x="176" y="199"/>
                          <a:pt x="176" y="199"/>
                        </a:cubicBezTo>
                        <a:cubicBezTo>
                          <a:pt x="175" y="199"/>
                          <a:pt x="175" y="199"/>
                          <a:pt x="175" y="199"/>
                        </a:cubicBezTo>
                        <a:cubicBezTo>
                          <a:pt x="175" y="199"/>
                          <a:pt x="175" y="199"/>
                          <a:pt x="175" y="199"/>
                        </a:cubicBezTo>
                        <a:cubicBezTo>
                          <a:pt x="175" y="200"/>
                          <a:pt x="175" y="200"/>
                          <a:pt x="175" y="200"/>
                        </a:cubicBezTo>
                        <a:cubicBezTo>
                          <a:pt x="175" y="200"/>
                          <a:pt x="175" y="200"/>
                          <a:pt x="175" y="200"/>
                        </a:cubicBezTo>
                        <a:cubicBezTo>
                          <a:pt x="174" y="201"/>
                          <a:pt x="174" y="201"/>
                          <a:pt x="174" y="201"/>
                        </a:cubicBezTo>
                        <a:cubicBezTo>
                          <a:pt x="175" y="201"/>
                          <a:pt x="175" y="201"/>
                          <a:pt x="175" y="201"/>
                        </a:cubicBezTo>
                        <a:cubicBezTo>
                          <a:pt x="175" y="201"/>
                          <a:pt x="175" y="201"/>
                          <a:pt x="175" y="201"/>
                        </a:cubicBezTo>
                        <a:cubicBezTo>
                          <a:pt x="175" y="201"/>
                          <a:pt x="175" y="201"/>
                          <a:pt x="175" y="201"/>
                        </a:cubicBezTo>
                        <a:cubicBezTo>
                          <a:pt x="175" y="201"/>
                          <a:pt x="175" y="201"/>
                          <a:pt x="175" y="201"/>
                        </a:cubicBezTo>
                        <a:cubicBezTo>
                          <a:pt x="174" y="202"/>
                          <a:pt x="174" y="202"/>
                          <a:pt x="174" y="202"/>
                        </a:cubicBezTo>
                        <a:cubicBezTo>
                          <a:pt x="174" y="202"/>
                          <a:pt x="174" y="202"/>
                          <a:pt x="174" y="202"/>
                        </a:cubicBezTo>
                        <a:cubicBezTo>
                          <a:pt x="175" y="202"/>
                          <a:pt x="175" y="202"/>
                          <a:pt x="175" y="202"/>
                        </a:cubicBezTo>
                        <a:cubicBezTo>
                          <a:pt x="175" y="203"/>
                          <a:pt x="175" y="203"/>
                          <a:pt x="175" y="203"/>
                        </a:cubicBezTo>
                        <a:cubicBezTo>
                          <a:pt x="175" y="203"/>
                          <a:pt x="175" y="203"/>
                          <a:pt x="175" y="203"/>
                        </a:cubicBezTo>
                        <a:cubicBezTo>
                          <a:pt x="176" y="202"/>
                          <a:pt x="176" y="202"/>
                          <a:pt x="176" y="202"/>
                        </a:cubicBezTo>
                        <a:cubicBezTo>
                          <a:pt x="176" y="202"/>
                          <a:pt x="176" y="202"/>
                          <a:pt x="176" y="202"/>
                        </a:cubicBezTo>
                        <a:cubicBezTo>
                          <a:pt x="176" y="202"/>
                          <a:pt x="176" y="202"/>
                          <a:pt x="176" y="202"/>
                        </a:cubicBezTo>
                        <a:cubicBezTo>
                          <a:pt x="177" y="202"/>
                          <a:pt x="177" y="202"/>
                          <a:pt x="177"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9" y="202"/>
                          <a:pt x="179" y="202"/>
                          <a:pt x="179" y="202"/>
                        </a:cubicBezTo>
                        <a:cubicBezTo>
                          <a:pt x="179" y="202"/>
                          <a:pt x="179" y="202"/>
                          <a:pt x="179" y="202"/>
                        </a:cubicBezTo>
                        <a:cubicBezTo>
                          <a:pt x="179" y="202"/>
                          <a:pt x="179" y="202"/>
                          <a:pt x="179" y="202"/>
                        </a:cubicBezTo>
                        <a:cubicBezTo>
                          <a:pt x="180" y="202"/>
                          <a:pt x="180" y="202"/>
                          <a:pt x="180" y="202"/>
                        </a:cubicBezTo>
                        <a:cubicBezTo>
                          <a:pt x="180" y="202"/>
                          <a:pt x="180" y="202"/>
                          <a:pt x="180" y="202"/>
                        </a:cubicBezTo>
                        <a:cubicBezTo>
                          <a:pt x="181" y="202"/>
                          <a:pt x="181" y="202"/>
                          <a:pt x="181" y="202"/>
                        </a:cubicBezTo>
                        <a:cubicBezTo>
                          <a:pt x="181" y="202"/>
                          <a:pt x="181" y="202"/>
                          <a:pt x="181" y="202"/>
                        </a:cubicBezTo>
                        <a:cubicBezTo>
                          <a:pt x="181" y="202"/>
                          <a:pt x="181" y="202"/>
                          <a:pt x="181" y="202"/>
                        </a:cubicBezTo>
                        <a:cubicBezTo>
                          <a:pt x="181" y="201"/>
                          <a:pt x="181" y="201"/>
                          <a:pt x="181" y="201"/>
                        </a:cubicBezTo>
                        <a:cubicBezTo>
                          <a:pt x="182" y="201"/>
                          <a:pt x="182" y="201"/>
                          <a:pt x="182" y="201"/>
                        </a:cubicBezTo>
                        <a:cubicBezTo>
                          <a:pt x="182" y="201"/>
                          <a:pt x="182" y="201"/>
                          <a:pt x="182" y="201"/>
                        </a:cubicBezTo>
                        <a:cubicBezTo>
                          <a:pt x="182" y="200"/>
                          <a:pt x="182" y="200"/>
                          <a:pt x="182" y="200"/>
                        </a:cubicBezTo>
                        <a:cubicBezTo>
                          <a:pt x="182" y="200"/>
                          <a:pt x="182" y="200"/>
                          <a:pt x="182" y="200"/>
                        </a:cubicBezTo>
                        <a:cubicBezTo>
                          <a:pt x="183" y="200"/>
                          <a:pt x="183" y="200"/>
                          <a:pt x="183" y="200"/>
                        </a:cubicBezTo>
                        <a:cubicBezTo>
                          <a:pt x="183" y="200"/>
                          <a:pt x="183" y="200"/>
                          <a:pt x="183" y="200"/>
                        </a:cubicBezTo>
                        <a:cubicBezTo>
                          <a:pt x="183" y="199"/>
                          <a:pt x="183" y="199"/>
                          <a:pt x="183" y="199"/>
                        </a:cubicBezTo>
                        <a:cubicBezTo>
                          <a:pt x="183" y="199"/>
                          <a:pt x="183" y="199"/>
                          <a:pt x="183" y="199"/>
                        </a:cubicBezTo>
                        <a:cubicBezTo>
                          <a:pt x="183" y="199"/>
                          <a:pt x="183" y="199"/>
                          <a:pt x="183" y="199"/>
                        </a:cubicBezTo>
                        <a:cubicBezTo>
                          <a:pt x="183" y="199"/>
                          <a:pt x="183" y="199"/>
                          <a:pt x="183" y="199"/>
                        </a:cubicBezTo>
                        <a:cubicBezTo>
                          <a:pt x="183" y="198"/>
                          <a:pt x="183" y="198"/>
                          <a:pt x="183" y="198"/>
                        </a:cubicBezTo>
                        <a:cubicBezTo>
                          <a:pt x="183" y="198"/>
                          <a:pt x="183" y="198"/>
                          <a:pt x="183" y="198"/>
                        </a:cubicBezTo>
                        <a:cubicBezTo>
                          <a:pt x="183" y="198"/>
                          <a:pt x="183" y="198"/>
                          <a:pt x="183" y="198"/>
                        </a:cubicBezTo>
                        <a:cubicBezTo>
                          <a:pt x="182" y="197"/>
                          <a:pt x="182" y="197"/>
                          <a:pt x="182" y="197"/>
                        </a:cubicBezTo>
                        <a:cubicBezTo>
                          <a:pt x="181" y="196"/>
                          <a:pt x="181" y="196"/>
                          <a:pt x="181" y="196"/>
                        </a:cubicBezTo>
                        <a:cubicBezTo>
                          <a:pt x="181" y="195"/>
                          <a:pt x="181" y="195"/>
                          <a:pt x="181" y="195"/>
                        </a:cubicBezTo>
                        <a:cubicBezTo>
                          <a:pt x="181" y="197"/>
                          <a:pt x="181" y="197"/>
                          <a:pt x="181" y="197"/>
                        </a:cubicBezTo>
                        <a:cubicBezTo>
                          <a:pt x="180" y="197"/>
                          <a:pt x="180" y="197"/>
                          <a:pt x="180" y="197"/>
                        </a:cubicBezTo>
                        <a:moveTo>
                          <a:pt x="218" y="201"/>
                        </a:moveTo>
                        <a:cubicBezTo>
                          <a:pt x="217" y="201"/>
                          <a:pt x="217" y="201"/>
                          <a:pt x="217" y="201"/>
                        </a:cubicBezTo>
                        <a:cubicBezTo>
                          <a:pt x="217" y="201"/>
                          <a:pt x="217" y="201"/>
                          <a:pt x="217" y="201"/>
                        </a:cubicBezTo>
                        <a:cubicBezTo>
                          <a:pt x="217" y="201"/>
                          <a:pt x="217" y="201"/>
                          <a:pt x="217" y="201"/>
                        </a:cubicBezTo>
                        <a:cubicBezTo>
                          <a:pt x="217" y="202"/>
                          <a:pt x="217" y="202"/>
                          <a:pt x="217" y="202"/>
                        </a:cubicBezTo>
                        <a:cubicBezTo>
                          <a:pt x="217" y="203"/>
                          <a:pt x="217" y="203"/>
                          <a:pt x="217" y="203"/>
                        </a:cubicBezTo>
                        <a:cubicBezTo>
                          <a:pt x="217" y="203"/>
                          <a:pt x="217" y="203"/>
                          <a:pt x="217" y="203"/>
                        </a:cubicBezTo>
                        <a:cubicBezTo>
                          <a:pt x="217" y="203"/>
                          <a:pt x="217" y="203"/>
                          <a:pt x="217" y="203"/>
                        </a:cubicBezTo>
                        <a:cubicBezTo>
                          <a:pt x="217" y="204"/>
                          <a:pt x="217" y="204"/>
                          <a:pt x="217" y="204"/>
                        </a:cubicBezTo>
                        <a:cubicBezTo>
                          <a:pt x="217" y="204"/>
                          <a:pt x="217" y="204"/>
                          <a:pt x="217" y="204"/>
                        </a:cubicBezTo>
                        <a:cubicBezTo>
                          <a:pt x="217" y="204"/>
                          <a:pt x="217" y="204"/>
                          <a:pt x="217" y="204"/>
                        </a:cubicBezTo>
                        <a:cubicBezTo>
                          <a:pt x="217" y="204"/>
                          <a:pt x="217" y="204"/>
                          <a:pt x="217" y="204"/>
                        </a:cubicBezTo>
                        <a:cubicBezTo>
                          <a:pt x="218" y="204"/>
                          <a:pt x="218" y="204"/>
                          <a:pt x="218" y="204"/>
                        </a:cubicBezTo>
                        <a:cubicBezTo>
                          <a:pt x="218" y="204"/>
                          <a:pt x="218" y="204"/>
                          <a:pt x="219" y="204"/>
                        </a:cubicBezTo>
                        <a:cubicBezTo>
                          <a:pt x="219" y="204"/>
                          <a:pt x="219" y="204"/>
                          <a:pt x="219" y="204"/>
                        </a:cubicBezTo>
                        <a:cubicBezTo>
                          <a:pt x="219" y="203"/>
                          <a:pt x="219" y="203"/>
                          <a:pt x="219" y="203"/>
                        </a:cubicBezTo>
                        <a:cubicBezTo>
                          <a:pt x="219" y="202"/>
                          <a:pt x="219" y="202"/>
                          <a:pt x="219" y="202"/>
                        </a:cubicBezTo>
                        <a:cubicBezTo>
                          <a:pt x="219" y="201"/>
                          <a:pt x="219" y="201"/>
                          <a:pt x="219" y="201"/>
                        </a:cubicBezTo>
                        <a:cubicBezTo>
                          <a:pt x="220" y="201"/>
                          <a:pt x="220" y="201"/>
                          <a:pt x="220" y="201"/>
                        </a:cubicBezTo>
                        <a:cubicBezTo>
                          <a:pt x="220" y="200"/>
                          <a:pt x="220" y="200"/>
                          <a:pt x="220" y="200"/>
                        </a:cubicBezTo>
                        <a:cubicBezTo>
                          <a:pt x="220" y="200"/>
                          <a:pt x="220" y="200"/>
                          <a:pt x="220" y="200"/>
                        </a:cubicBezTo>
                        <a:cubicBezTo>
                          <a:pt x="221" y="200"/>
                          <a:pt x="221" y="200"/>
                          <a:pt x="221" y="200"/>
                        </a:cubicBezTo>
                        <a:cubicBezTo>
                          <a:pt x="221" y="200"/>
                          <a:pt x="221" y="200"/>
                          <a:pt x="221" y="200"/>
                        </a:cubicBezTo>
                        <a:cubicBezTo>
                          <a:pt x="222" y="199"/>
                          <a:pt x="222" y="199"/>
                          <a:pt x="222" y="199"/>
                        </a:cubicBezTo>
                        <a:cubicBezTo>
                          <a:pt x="223" y="199"/>
                          <a:pt x="223" y="199"/>
                          <a:pt x="223" y="199"/>
                        </a:cubicBezTo>
                        <a:cubicBezTo>
                          <a:pt x="221" y="199"/>
                          <a:pt x="221" y="199"/>
                          <a:pt x="221" y="199"/>
                        </a:cubicBezTo>
                        <a:cubicBezTo>
                          <a:pt x="221" y="198"/>
                          <a:pt x="221" y="198"/>
                          <a:pt x="221"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8" y="200"/>
                          <a:pt x="218" y="200"/>
                          <a:pt x="218" y="200"/>
                        </a:cubicBezTo>
                        <a:cubicBezTo>
                          <a:pt x="218" y="200"/>
                          <a:pt x="218" y="200"/>
                          <a:pt x="218" y="200"/>
                        </a:cubicBezTo>
                        <a:cubicBezTo>
                          <a:pt x="218" y="200"/>
                          <a:pt x="218" y="200"/>
                          <a:pt x="218" y="200"/>
                        </a:cubicBezTo>
                        <a:cubicBezTo>
                          <a:pt x="218" y="201"/>
                          <a:pt x="218" y="201"/>
                          <a:pt x="218" y="201"/>
                        </a:cubicBezTo>
                        <a:moveTo>
                          <a:pt x="60" y="203"/>
                        </a:moveTo>
                        <a:cubicBezTo>
                          <a:pt x="60" y="205"/>
                          <a:pt x="60" y="205"/>
                          <a:pt x="60" y="205"/>
                        </a:cubicBezTo>
                        <a:cubicBezTo>
                          <a:pt x="61" y="206"/>
                          <a:pt x="61" y="206"/>
                          <a:pt x="61" y="206"/>
                        </a:cubicBezTo>
                        <a:cubicBezTo>
                          <a:pt x="61" y="207"/>
                          <a:pt x="61" y="207"/>
                          <a:pt x="61" y="207"/>
                        </a:cubicBezTo>
                        <a:cubicBezTo>
                          <a:pt x="61" y="206"/>
                          <a:pt x="61" y="206"/>
                          <a:pt x="61" y="206"/>
                        </a:cubicBezTo>
                        <a:cubicBezTo>
                          <a:pt x="61" y="206"/>
                          <a:pt x="61" y="206"/>
                          <a:pt x="61" y="206"/>
                        </a:cubicBezTo>
                        <a:cubicBezTo>
                          <a:pt x="61" y="206"/>
                          <a:pt x="61" y="206"/>
                          <a:pt x="61" y="206"/>
                        </a:cubicBezTo>
                        <a:cubicBezTo>
                          <a:pt x="60" y="206"/>
                          <a:pt x="60" y="206"/>
                          <a:pt x="60" y="206"/>
                        </a:cubicBezTo>
                        <a:cubicBezTo>
                          <a:pt x="59" y="205"/>
                          <a:pt x="59" y="205"/>
                          <a:pt x="59" y="205"/>
                        </a:cubicBezTo>
                        <a:cubicBezTo>
                          <a:pt x="59" y="206"/>
                          <a:pt x="59" y="206"/>
                          <a:pt x="59" y="206"/>
                        </a:cubicBezTo>
                        <a:cubicBezTo>
                          <a:pt x="59" y="207"/>
                          <a:pt x="59" y="207"/>
                          <a:pt x="59" y="207"/>
                        </a:cubicBezTo>
                        <a:cubicBezTo>
                          <a:pt x="59" y="207"/>
                          <a:pt x="59" y="207"/>
                          <a:pt x="59" y="207"/>
                        </a:cubicBezTo>
                        <a:cubicBezTo>
                          <a:pt x="59" y="207"/>
                          <a:pt x="59" y="207"/>
                          <a:pt x="59" y="207"/>
                        </a:cubicBezTo>
                        <a:cubicBezTo>
                          <a:pt x="60" y="208"/>
                          <a:pt x="60" y="208"/>
                          <a:pt x="60" y="208"/>
                        </a:cubicBezTo>
                        <a:cubicBezTo>
                          <a:pt x="60" y="208"/>
                          <a:pt x="60" y="208"/>
                          <a:pt x="60" y="208"/>
                        </a:cubicBezTo>
                        <a:cubicBezTo>
                          <a:pt x="60" y="208"/>
                          <a:pt x="60" y="208"/>
                          <a:pt x="60" y="208"/>
                        </a:cubicBezTo>
                        <a:cubicBezTo>
                          <a:pt x="61" y="209"/>
                          <a:pt x="61" y="209"/>
                          <a:pt x="61" y="209"/>
                        </a:cubicBezTo>
                        <a:cubicBezTo>
                          <a:pt x="62" y="210"/>
                          <a:pt x="62" y="210"/>
                          <a:pt x="62" y="210"/>
                        </a:cubicBezTo>
                        <a:cubicBezTo>
                          <a:pt x="62" y="210"/>
                          <a:pt x="62" y="210"/>
                          <a:pt x="62" y="210"/>
                        </a:cubicBezTo>
                        <a:cubicBezTo>
                          <a:pt x="63" y="212"/>
                          <a:pt x="63" y="212"/>
                          <a:pt x="63" y="212"/>
                        </a:cubicBezTo>
                        <a:cubicBezTo>
                          <a:pt x="63" y="210"/>
                          <a:pt x="63" y="210"/>
                          <a:pt x="63" y="210"/>
                        </a:cubicBezTo>
                        <a:cubicBezTo>
                          <a:pt x="63" y="209"/>
                          <a:pt x="63" y="209"/>
                          <a:pt x="63" y="209"/>
                        </a:cubicBezTo>
                        <a:cubicBezTo>
                          <a:pt x="64" y="209"/>
                          <a:pt x="64" y="209"/>
                          <a:pt x="64" y="209"/>
                        </a:cubicBezTo>
                        <a:cubicBezTo>
                          <a:pt x="64" y="209"/>
                          <a:pt x="64" y="209"/>
                          <a:pt x="64" y="209"/>
                        </a:cubicBezTo>
                        <a:cubicBezTo>
                          <a:pt x="64" y="208"/>
                          <a:pt x="64" y="208"/>
                          <a:pt x="64" y="208"/>
                        </a:cubicBezTo>
                        <a:cubicBezTo>
                          <a:pt x="63" y="207"/>
                          <a:pt x="63" y="207"/>
                          <a:pt x="63" y="207"/>
                        </a:cubicBezTo>
                        <a:cubicBezTo>
                          <a:pt x="63" y="207"/>
                          <a:pt x="63" y="207"/>
                          <a:pt x="63" y="207"/>
                        </a:cubicBezTo>
                        <a:cubicBezTo>
                          <a:pt x="63" y="207"/>
                          <a:pt x="63" y="207"/>
                          <a:pt x="63" y="207"/>
                        </a:cubicBezTo>
                        <a:cubicBezTo>
                          <a:pt x="62" y="206"/>
                          <a:pt x="62" y="206"/>
                          <a:pt x="62" y="206"/>
                        </a:cubicBezTo>
                        <a:cubicBezTo>
                          <a:pt x="62" y="205"/>
                          <a:pt x="62" y="205"/>
                          <a:pt x="62" y="205"/>
                        </a:cubicBezTo>
                        <a:cubicBezTo>
                          <a:pt x="62" y="203"/>
                          <a:pt x="62" y="203"/>
                          <a:pt x="62" y="203"/>
                        </a:cubicBezTo>
                        <a:cubicBezTo>
                          <a:pt x="62" y="203"/>
                          <a:pt x="62" y="203"/>
                          <a:pt x="62" y="203"/>
                        </a:cubicBezTo>
                        <a:cubicBezTo>
                          <a:pt x="62" y="203"/>
                          <a:pt x="62" y="203"/>
                          <a:pt x="62" y="203"/>
                        </a:cubicBezTo>
                        <a:cubicBezTo>
                          <a:pt x="62" y="202"/>
                          <a:pt x="62" y="202"/>
                          <a:pt x="62" y="202"/>
                        </a:cubicBezTo>
                        <a:cubicBezTo>
                          <a:pt x="61" y="201"/>
                          <a:pt x="61" y="201"/>
                          <a:pt x="61" y="201"/>
                        </a:cubicBezTo>
                        <a:cubicBezTo>
                          <a:pt x="60" y="200"/>
                          <a:pt x="60" y="200"/>
                          <a:pt x="60" y="200"/>
                        </a:cubicBezTo>
                        <a:cubicBezTo>
                          <a:pt x="60" y="201"/>
                          <a:pt x="60" y="201"/>
                          <a:pt x="60" y="201"/>
                        </a:cubicBezTo>
                        <a:cubicBezTo>
                          <a:pt x="60" y="202"/>
                          <a:pt x="60" y="202"/>
                          <a:pt x="60" y="202"/>
                        </a:cubicBezTo>
                        <a:cubicBezTo>
                          <a:pt x="59" y="203"/>
                          <a:pt x="59" y="203"/>
                          <a:pt x="59" y="203"/>
                        </a:cubicBezTo>
                        <a:cubicBezTo>
                          <a:pt x="60" y="203"/>
                          <a:pt x="60" y="203"/>
                          <a:pt x="60" y="203"/>
                        </a:cubicBezTo>
                        <a:cubicBezTo>
                          <a:pt x="60" y="203"/>
                          <a:pt x="60" y="203"/>
                          <a:pt x="60" y="203"/>
                        </a:cubicBezTo>
                        <a:moveTo>
                          <a:pt x="168" y="204"/>
                        </a:moveTo>
                        <a:cubicBezTo>
                          <a:pt x="168" y="204"/>
                          <a:pt x="168" y="204"/>
                          <a:pt x="168" y="204"/>
                        </a:cubicBezTo>
                        <a:cubicBezTo>
                          <a:pt x="169" y="204"/>
                          <a:pt x="169" y="204"/>
                          <a:pt x="169" y="204"/>
                        </a:cubicBezTo>
                        <a:cubicBezTo>
                          <a:pt x="169" y="204"/>
                          <a:pt x="169" y="204"/>
                          <a:pt x="169" y="204"/>
                        </a:cubicBezTo>
                        <a:cubicBezTo>
                          <a:pt x="169" y="204"/>
                          <a:pt x="169" y="204"/>
                          <a:pt x="169" y="204"/>
                        </a:cubicBezTo>
                        <a:cubicBezTo>
                          <a:pt x="169" y="204"/>
                          <a:pt x="169" y="204"/>
                          <a:pt x="169" y="204"/>
                        </a:cubicBezTo>
                        <a:cubicBezTo>
                          <a:pt x="170" y="204"/>
                          <a:pt x="170" y="204"/>
                          <a:pt x="170" y="204"/>
                        </a:cubicBezTo>
                        <a:cubicBezTo>
                          <a:pt x="170" y="204"/>
                          <a:pt x="170" y="204"/>
                          <a:pt x="170" y="204"/>
                        </a:cubicBezTo>
                        <a:cubicBezTo>
                          <a:pt x="170" y="205"/>
                          <a:pt x="170" y="205"/>
                          <a:pt x="170" y="205"/>
                        </a:cubicBezTo>
                        <a:cubicBezTo>
                          <a:pt x="170" y="205"/>
                          <a:pt x="170" y="205"/>
                          <a:pt x="170" y="205"/>
                        </a:cubicBezTo>
                        <a:cubicBezTo>
                          <a:pt x="170" y="206"/>
                          <a:pt x="170" y="206"/>
                          <a:pt x="170" y="206"/>
                        </a:cubicBezTo>
                        <a:cubicBezTo>
                          <a:pt x="171" y="206"/>
                          <a:pt x="171" y="206"/>
                          <a:pt x="171" y="206"/>
                        </a:cubicBezTo>
                        <a:cubicBezTo>
                          <a:pt x="171" y="206"/>
                          <a:pt x="171" y="206"/>
                          <a:pt x="171" y="206"/>
                        </a:cubicBezTo>
                        <a:cubicBezTo>
                          <a:pt x="171" y="206"/>
                          <a:pt x="171" y="206"/>
                          <a:pt x="171" y="206"/>
                        </a:cubicBezTo>
                        <a:cubicBezTo>
                          <a:pt x="172" y="206"/>
                          <a:pt x="172" y="206"/>
                          <a:pt x="172" y="205"/>
                        </a:cubicBezTo>
                        <a:cubicBezTo>
                          <a:pt x="172" y="204"/>
                          <a:pt x="172" y="204"/>
                          <a:pt x="172" y="204"/>
                        </a:cubicBezTo>
                        <a:cubicBezTo>
                          <a:pt x="172" y="204"/>
                          <a:pt x="172" y="204"/>
                          <a:pt x="172" y="204"/>
                        </a:cubicBezTo>
                        <a:cubicBezTo>
                          <a:pt x="171" y="204"/>
                          <a:pt x="171" y="204"/>
                          <a:pt x="171" y="204"/>
                        </a:cubicBezTo>
                        <a:cubicBezTo>
                          <a:pt x="171" y="204"/>
                          <a:pt x="171" y="204"/>
                          <a:pt x="171" y="204"/>
                        </a:cubicBezTo>
                        <a:cubicBezTo>
                          <a:pt x="171" y="203"/>
                          <a:pt x="171" y="203"/>
                          <a:pt x="171" y="203"/>
                        </a:cubicBezTo>
                        <a:cubicBezTo>
                          <a:pt x="170" y="203"/>
                          <a:pt x="170" y="203"/>
                          <a:pt x="170" y="203"/>
                        </a:cubicBezTo>
                        <a:cubicBezTo>
                          <a:pt x="170" y="204"/>
                          <a:pt x="170" y="204"/>
                          <a:pt x="170" y="204"/>
                        </a:cubicBezTo>
                        <a:cubicBezTo>
                          <a:pt x="170" y="204"/>
                          <a:pt x="170" y="204"/>
                          <a:pt x="170" y="204"/>
                        </a:cubicBezTo>
                        <a:cubicBezTo>
                          <a:pt x="170" y="204"/>
                          <a:pt x="170" y="204"/>
                          <a:pt x="170" y="204"/>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7" y="202"/>
                          <a:pt x="167" y="202"/>
                          <a:pt x="167" y="202"/>
                        </a:cubicBezTo>
                        <a:cubicBezTo>
                          <a:pt x="166" y="202"/>
                          <a:pt x="166" y="202"/>
                          <a:pt x="166" y="202"/>
                        </a:cubicBezTo>
                        <a:cubicBezTo>
                          <a:pt x="167" y="203"/>
                          <a:pt x="167" y="203"/>
                          <a:pt x="167" y="203"/>
                        </a:cubicBezTo>
                        <a:cubicBezTo>
                          <a:pt x="167" y="204"/>
                          <a:pt x="167" y="204"/>
                          <a:pt x="167" y="204"/>
                        </a:cubicBezTo>
                        <a:cubicBezTo>
                          <a:pt x="167" y="204"/>
                          <a:pt x="167" y="204"/>
                          <a:pt x="167" y="204"/>
                        </a:cubicBezTo>
                        <a:cubicBezTo>
                          <a:pt x="168" y="204"/>
                          <a:pt x="168" y="204"/>
                          <a:pt x="168" y="204"/>
                        </a:cubicBezTo>
                        <a:cubicBezTo>
                          <a:pt x="168" y="204"/>
                          <a:pt x="168" y="204"/>
                          <a:pt x="168" y="204"/>
                        </a:cubicBezTo>
                        <a:moveTo>
                          <a:pt x="56" y="209"/>
                        </a:moveTo>
                        <a:cubicBezTo>
                          <a:pt x="56" y="209"/>
                          <a:pt x="56" y="209"/>
                          <a:pt x="56" y="209"/>
                        </a:cubicBezTo>
                        <a:cubicBezTo>
                          <a:pt x="56" y="212"/>
                          <a:pt x="56" y="212"/>
                          <a:pt x="56" y="212"/>
                        </a:cubicBezTo>
                        <a:cubicBezTo>
                          <a:pt x="56" y="214"/>
                          <a:pt x="56" y="214"/>
                          <a:pt x="56" y="214"/>
                        </a:cubicBezTo>
                        <a:cubicBezTo>
                          <a:pt x="57" y="214"/>
                          <a:pt x="57" y="214"/>
                          <a:pt x="57" y="214"/>
                        </a:cubicBezTo>
                        <a:cubicBezTo>
                          <a:pt x="57" y="214"/>
                          <a:pt x="57" y="214"/>
                          <a:pt x="57" y="214"/>
                        </a:cubicBezTo>
                        <a:cubicBezTo>
                          <a:pt x="58" y="216"/>
                          <a:pt x="58" y="216"/>
                          <a:pt x="58" y="216"/>
                        </a:cubicBezTo>
                        <a:cubicBezTo>
                          <a:pt x="58" y="216"/>
                          <a:pt x="58" y="216"/>
                          <a:pt x="58" y="216"/>
                        </a:cubicBezTo>
                        <a:cubicBezTo>
                          <a:pt x="58" y="216"/>
                          <a:pt x="58" y="216"/>
                          <a:pt x="58" y="216"/>
                        </a:cubicBezTo>
                        <a:cubicBezTo>
                          <a:pt x="60" y="217"/>
                          <a:pt x="60" y="217"/>
                          <a:pt x="60" y="217"/>
                        </a:cubicBezTo>
                        <a:cubicBezTo>
                          <a:pt x="60" y="217"/>
                          <a:pt x="60" y="217"/>
                          <a:pt x="60" y="217"/>
                        </a:cubicBezTo>
                        <a:cubicBezTo>
                          <a:pt x="60" y="217"/>
                          <a:pt x="60" y="217"/>
                          <a:pt x="60" y="217"/>
                        </a:cubicBezTo>
                        <a:cubicBezTo>
                          <a:pt x="61" y="217"/>
                          <a:pt x="61" y="217"/>
                          <a:pt x="61" y="217"/>
                        </a:cubicBezTo>
                        <a:cubicBezTo>
                          <a:pt x="63" y="217"/>
                          <a:pt x="63" y="217"/>
                          <a:pt x="63" y="217"/>
                        </a:cubicBezTo>
                        <a:cubicBezTo>
                          <a:pt x="61" y="216"/>
                          <a:pt x="61" y="216"/>
                          <a:pt x="61" y="216"/>
                        </a:cubicBezTo>
                        <a:cubicBezTo>
                          <a:pt x="60" y="215"/>
                          <a:pt x="60" y="215"/>
                          <a:pt x="60" y="215"/>
                        </a:cubicBezTo>
                        <a:cubicBezTo>
                          <a:pt x="59" y="214"/>
                          <a:pt x="59" y="214"/>
                          <a:pt x="59" y="214"/>
                        </a:cubicBezTo>
                        <a:cubicBezTo>
                          <a:pt x="59" y="213"/>
                          <a:pt x="59" y="213"/>
                          <a:pt x="59" y="213"/>
                        </a:cubicBezTo>
                        <a:cubicBezTo>
                          <a:pt x="59" y="212"/>
                          <a:pt x="59" y="212"/>
                          <a:pt x="59" y="212"/>
                        </a:cubicBezTo>
                        <a:cubicBezTo>
                          <a:pt x="59" y="212"/>
                          <a:pt x="59" y="212"/>
                          <a:pt x="59" y="212"/>
                        </a:cubicBezTo>
                        <a:cubicBezTo>
                          <a:pt x="58" y="212"/>
                          <a:pt x="58" y="212"/>
                          <a:pt x="58" y="212"/>
                        </a:cubicBezTo>
                        <a:cubicBezTo>
                          <a:pt x="58" y="211"/>
                          <a:pt x="58" y="211"/>
                          <a:pt x="58" y="211"/>
                        </a:cubicBezTo>
                        <a:cubicBezTo>
                          <a:pt x="59" y="210"/>
                          <a:pt x="59" y="210"/>
                          <a:pt x="59" y="210"/>
                        </a:cubicBezTo>
                        <a:cubicBezTo>
                          <a:pt x="59" y="210"/>
                          <a:pt x="59" y="210"/>
                          <a:pt x="59" y="210"/>
                        </a:cubicBezTo>
                        <a:cubicBezTo>
                          <a:pt x="59" y="210"/>
                          <a:pt x="59" y="210"/>
                          <a:pt x="59" y="210"/>
                        </a:cubicBezTo>
                        <a:cubicBezTo>
                          <a:pt x="58" y="208"/>
                          <a:pt x="58" y="208"/>
                          <a:pt x="58" y="208"/>
                        </a:cubicBezTo>
                        <a:cubicBezTo>
                          <a:pt x="58" y="208"/>
                          <a:pt x="58" y="208"/>
                          <a:pt x="58" y="208"/>
                        </a:cubicBezTo>
                        <a:cubicBezTo>
                          <a:pt x="58" y="208"/>
                          <a:pt x="58" y="208"/>
                          <a:pt x="58" y="208"/>
                        </a:cubicBezTo>
                        <a:cubicBezTo>
                          <a:pt x="58" y="208"/>
                          <a:pt x="58" y="208"/>
                          <a:pt x="58" y="208"/>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7" y="207"/>
                          <a:pt x="57" y="207"/>
                          <a:pt x="57" y="207"/>
                        </a:cubicBezTo>
                        <a:cubicBezTo>
                          <a:pt x="57" y="206"/>
                          <a:pt x="57" y="206"/>
                          <a:pt x="57" y="206"/>
                        </a:cubicBezTo>
                        <a:cubicBezTo>
                          <a:pt x="57" y="205"/>
                          <a:pt x="57" y="205"/>
                          <a:pt x="57" y="205"/>
                        </a:cubicBezTo>
                        <a:cubicBezTo>
                          <a:pt x="56" y="203"/>
                          <a:pt x="56" y="203"/>
                          <a:pt x="56" y="203"/>
                        </a:cubicBezTo>
                        <a:cubicBezTo>
                          <a:pt x="56" y="205"/>
                          <a:pt x="56" y="205"/>
                          <a:pt x="56" y="205"/>
                        </a:cubicBezTo>
                        <a:cubicBezTo>
                          <a:pt x="55" y="206"/>
                          <a:pt x="55" y="206"/>
                          <a:pt x="55" y="206"/>
                        </a:cubicBezTo>
                        <a:cubicBezTo>
                          <a:pt x="55" y="206"/>
                          <a:pt x="55" y="206"/>
                          <a:pt x="55" y="206"/>
                        </a:cubicBezTo>
                        <a:cubicBezTo>
                          <a:pt x="55" y="206"/>
                          <a:pt x="55" y="206"/>
                          <a:pt x="55" y="206"/>
                        </a:cubicBezTo>
                        <a:cubicBezTo>
                          <a:pt x="55" y="208"/>
                          <a:pt x="55" y="208"/>
                          <a:pt x="55" y="208"/>
                        </a:cubicBezTo>
                        <a:cubicBezTo>
                          <a:pt x="55" y="208"/>
                          <a:pt x="55" y="208"/>
                          <a:pt x="55" y="208"/>
                        </a:cubicBezTo>
                        <a:cubicBezTo>
                          <a:pt x="56" y="208"/>
                          <a:pt x="56" y="208"/>
                          <a:pt x="56" y="208"/>
                        </a:cubicBezTo>
                        <a:cubicBezTo>
                          <a:pt x="56" y="209"/>
                          <a:pt x="56" y="209"/>
                          <a:pt x="56" y="209"/>
                        </a:cubicBezTo>
                        <a:moveTo>
                          <a:pt x="224" y="206"/>
                        </a:moveTo>
                        <a:cubicBezTo>
                          <a:pt x="224" y="207"/>
                          <a:pt x="224" y="207"/>
                          <a:pt x="224" y="207"/>
                        </a:cubicBezTo>
                        <a:cubicBezTo>
                          <a:pt x="223" y="207"/>
                          <a:pt x="223" y="207"/>
                          <a:pt x="223" y="207"/>
                        </a:cubicBezTo>
                        <a:cubicBezTo>
                          <a:pt x="223" y="207"/>
                          <a:pt x="223" y="207"/>
                          <a:pt x="223" y="207"/>
                        </a:cubicBezTo>
                        <a:cubicBezTo>
                          <a:pt x="222" y="207"/>
                          <a:pt x="222" y="207"/>
                          <a:pt x="222" y="207"/>
                        </a:cubicBezTo>
                        <a:cubicBezTo>
                          <a:pt x="222" y="207"/>
                          <a:pt x="222" y="207"/>
                          <a:pt x="222" y="207"/>
                        </a:cubicBezTo>
                        <a:cubicBezTo>
                          <a:pt x="222" y="208"/>
                          <a:pt x="222" y="208"/>
                          <a:pt x="222" y="208"/>
                        </a:cubicBezTo>
                        <a:cubicBezTo>
                          <a:pt x="222" y="208"/>
                          <a:pt x="222" y="208"/>
                          <a:pt x="222"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0" y="208"/>
                          <a:pt x="220" y="208"/>
                          <a:pt x="220" y="208"/>
                        </a:cubicBezTo>
                        <a:cubicBezTo>
                          <a:pt x="220" y="208"/>
                          <a:pt x="220" y="208"/>
                          <a:pt x="220" y="208"/>
                        </a:cubicBezTo>
                        <a:cubicBezTo>
                          <a:pt x="219" y="208"/>
                          <a:pt x="219" y="208"/>
                          <a:pt x="219" y="208"/>
                        </a:cubicBezTo>
                        <a:cubicBezTo>
                          <a:pt x="219" y="208"/>
                          <a:pt x="219" y="208"/>
                          <a:pt x="219" y="208"/>
                        </a:cubicBezTo>
                        <a:cubicBezTo>
                          <a:pt x="219" y="208"/>
                          <a:pt x="219" y="208"/>
                          <a:pt x="219" y="208"/>
                        </a:cubicBezTo>
                        <a:cubicBezTo>
                          <a:pt x="218" y="209"/>
                          <a:pt x="218" y="209"/>
                          <a:pt x="218" y="209"/>
                        </a:cubicBezTo>
                        <a:cubicBezTo>
                          <a:pt x="218" y="209"/>
                          <a:pt x="218" y="209"/>
                          <a:pt x="218" y="209"/>
                        </a:cubicBezTo>
                        <a:cubicBezTo>
                          <a:pt x="218" y="209"/>
                          <a:pt x="218" y="209"/>
                          <a:pt x="218" y="209"/>
                        </a:cubicBezTo>
                        <a:cubicBezTo>
                          <a:pt x="218" y="209"/>
                          <a:pt x="218" y="209"/>
                          <a:pt x="218" y="209"/>
                        </a:cubicBezTo>
                        <a:cubicBezTo>
                          <a:pt x="217" y="208"/>
                          <a:pt x="217" y="208"/>
                          <a:pt x="217" y="208"/>
                        </a:cubicBezTo>
                        <a:cubicBezTo>
                          <a:pt x="217" y="208"/>
                          <a:pt x="217" y="208"/>
                          <a:pt x="217" y="208"/>
                        </a:cubicBezTo>
                        <a:cubicBezTo>
                          <a:pt x="217" y="209"/>
                          <a:pt x="217" y="209"/>
                          <a:pt x="217" y="209"/>
                        </a:cubicBezTo>
                        <a:cubicBezTo>
                          <a:pt x="216" y="210"/>
                          <a:pt x="216" y="210"/>
                          <a:pt x="216" y="210"/>
                        </a:cubicBezTo>
                        <a:cubicBezTo>
                          <a:pt x="216" y="210"/>
                          <a:pt x="216" y="210"/>
                          <a:pt x="216" y="210"/>
                        </a:cubicBezTo>
                        <a:cubicBezTo>
                          <a:pt x="216" y="210"/>
                          <a:pt x="216" y="210"/>
                          <a:pt x="216" y="210"/>
                        </a:cubicBezTo>
                        <a:cubicBezTo>
                          <a:pt x="216" y="211"/>
                          <a:pt x="216" y="211"/>
                          <a:pt x="216" y="211"/>
                        </a:cubicBezTo>
                        <a:cubicBezTo>
                          <a:pt x="215" y="211"/>
                          <a:pt x="215" y="211"/>
                          <a:pt x="215" y="211"/>
                        </a:cubicBezTo>
                        <a:cubicBezTo>
                          <a:pt x="215" y="211"/>
                          <a:pt x="215" y="211"/>
                          <a:pt x="215" y="211"/>
                        </a:cubicBezTo>
                        <a:cubicBezTo>
                          <a:pt x="213" y="211"/>
                          <a:pt x="213" y="211"/>
                          <a:pt x="213" y="211"/>
                        </a:cubicBezTo>
                        <a:cubicBezTo>
                          <a:pt x="214" y="212"/>
                          <a:pt x="214" y="212"/>
                          <a:pt x="214" y="212"/>
                        </a:cubicBezTo>
                        <a:cubicBezTo>
                          <a:pt x="215" y="212"/>
                          <a:pt x="215" y="212"/>
                          <a:pt x="215" y="212"/>
                        </a:cubicBezTo>
                        <a:cubicBezTo>
                          <a:pt x="215" y="212"/>
                          <a:pt x="215" y="212"/>
                          <a:pt x="215" y="212"/>
                        </a:cubicBezTo>
                        <a:cubicBezTo>
                          <a:pt x="214" y="213"/>
                          <a:pt x="214" y="213"/>
                          <a:pt x="214" y="213"/>
                        </a:cubicBezTo>
                        <a:cubicBezTo>
                          <a:pt x="214" y="213"/>
                          <a:pt x="214" y="213"/>
                          <a:pt x="214" y="213"/>
                        </a:cubicBezTo>
                        <a:cubicBezTo>
                          <a:pt x="213" y="213"/>
                          <a:pt x="213" y="213"/>
                          <a:pt x="213" y="213"/>
                        </a:cubicBezTo>
                        <a:cubicBezTo>
                          <a:pt x="211" y="214"/>
                          <a:pt x="211" y="214"/>
                          <a:pt x="211" y="214"/>
                        </a:cubicBezTo>
                        <a:cubicBezTo>
                          <a:pt x="211" y="214"/>
                          <a:pt x="211" y="214"/>
                          <a:pt x="211" y="214"/>
                        </a:cubicBezTo>
                        <a:cubicBezTo>
                          <a:pt x="211" y="214"/>
                          <a:pt x="211" y="214"/>
                          <a:pt x="211" y="214"/>
                        </a:cubicBezTo>
                        <a:cubicBezTo>
                          <a:pt x="211" y="214"/>
                          <a:pt x="211" y="214"/>
                          <a:pt x="211" y="214"/>
                        </a:cubicBezTo>
                        <a:cubicBezTo>
                          <a:pt x="210" y="214"/>
                          <a:pt x="210" y="214"/>
                          <a:pt x="210" y="214"/>
                        </a:cubicBezTo>
                        <a:cubicBezTo>
                          <a:pt x="209" y="214"/>
                          <a:pt x="209" y="214"/>
                          <a:pt x="209" y="214"/>
                        </a:cubicBezTo>
                        <a:cubicBezTo>
                          <a:pt x="209" y="214"/>
                          <a:pt x="209" y="214"/>
                          <a:pt x="209" y="214"/>
                        </a:cubicBezTo>
                        <a:cubicBezTo>
                          <a:pt x="209" y="214"/>
                          <a:pt x="209" y="214"/>
                          <a:pt x="209" y="214"/>
                        </a:cubicBezTo>
                        <a:cubicBezTo>
                          <a:pt x="209" y="214"/>
                          <a:pt x="209" y="214"/>
                          <a:pt x="209" y="214"/>
                        </a:cubicBezTo>
                        <a:cubicBezTo>
                          <a:pt x="208" y="214"/>
                          <a:pt x="208" y="214"/>
                          <a:pt x="208" y="214"/>
                        </a:cubicBezTo>
                        <a:cubicBezTo>
                          <a:pt x="208" y="214"/>
                          <a:pt x="208" y="214"/>
                          <a:pt x="208" y="214"/>
                        </a:cubicBezTo>
                        <a:cubicBezTo>
                          <a:pt x="208" y="214"/>
                          <a:pt x="208" y="214"/>
                          <a:pt x="208" y="214"/>
                        </a:cubicBezTo>
                        <a:cubicBezTo>
                          <a:pt x="207" y="214"/>
                          <a:pt x="207" y="214"/>
                          <a:pt x="207" y="214"/>
                        </a:cubicBezTo>
                        <a:cubicBezTo>
                          <a:pt x="208" y="215"/>
                          <a:pt x="208" y="215"/>
                          <a:pt x="208" y="215"/>
                        </a:cubicBezTo>
                        <a:cubicBezTo>
                          <a:pt x="207" y="214"/>
                          <a:pt x="207" y="214"/>
                          <a:pt x="207" y="214"/>
                        </a:cubicBezTo>
                        <a:cubicBezTo>
                          <a:pt x="206" y="214"/>
                          <a:pt x="206" y="214"/>
                          <a:pt x="206" y="214"/>
                        </a:cubicBezTo>
                        <a:cubicBezTo>
                          <a:pt x="206" y="215"/>
                          <a:pt x="206" y="215"/>
                          <a:pt x="206" y="215"/>
                        </a:cubicBezTo>
                        <a:cubicBezTo>
                          <a:pt x="207" y="215"/>
                          <a:pt x="207" y="215"/>
                          <a:pt x="207" y="215"/>
                        </a:cubicBezTo>
                        <a:cubicBezTo>
                          <a:pt x="206" y="215"/>
                          <a:pt x="206" y="215"/>
                          <a:pt x="206" y="215"/>
                        </a:cubicBezTo>
                        <a:cubicBezTo>
                          <a:pt x="203" y="215"/>
                          <a:pt x="203" y="215"/>
                          <a:pt x="203" y="215"/>
                        </a:cubicBezTo>
                        <a:cubicBezTo>
                          <a:pt x="206" y="216"/>
                          <a:pt x="206" y="216"/>
                          <a:pt x="206" y="216"/>
                        </a:cubicBezTo>
                        <a:cubicBezTo>
                          <a:pt x="207" y="217"/>
                          <a:pt x="207" y="217"/>
                          <a:pt x="207" y="217"/>
                        </a:cubicBezTo>
                        <a:cubicBezTo>
                          <a:pt x="207" y="217"/>
                          <a:pt x="207" y="217"/>
                          <a:pt x="207" y="217"/>
                        </a:cubicBezTo>
                        <a:cubicBezTo>
                          <a:pt x="207" y="217"/>
                          <a:pt x="207" y="217"/>
                          <a:pt x="207" y="217"/>
                        </a:cubicBezTo>
                        <a:cubicBezTo>
                          <a:pt x="208" y="217"/>
                          <a:pt x="208" y="217"/>
                          <a:pt x="208" y="217"/>
                        </a:cubicBezTo>
                        <a:cubicBezTo>
                          <a:pt x="208" y="217"/>
                          <a:pt x="208" y="217"/>
                          <a:pt x="208" y="217"/>
                        </a:cubicBezTo>
                        <a:cubicBezTo>
                          <a:pt x="208" y="217"/>
                          <a:pt x="208" y="217"/>
                          <a:pt x="208" y="217"/>
                        </a:cubicBezTo>
                        <a:cubicBezTo>
                          <a:pt x="207" y="218"/>
                          <a:pt x="207" y="218"/>
                          <a:pt x="207" y="218"/>
                        </a:cubicBezTo>
                        <a:cubicBezTo>
                          <a:pt x="207" y="218"/>
                          <a:pt x="207" y="218"/>
                          <a:pt x="207" y="218"/>
                        </a:cubicBezTo>
                        <a:cubicBezTo>
                          <a:pt x="207" y="218"/>
                          <a:pt x="207" y="218"/>
                          <a:pt x="207" y="218"/>
                        </a:cubicBezTo>
                        <a:cubicBezTo>
                          <a:pt x="207" y="220"/>
                          <a:pt x="207" y="220"/>
                          <a:pt x="207" y="220"/>
                        </a:cubicBezTo>
                        <a:cubicBezTo>
                          <a:pt x="207" y="220"/>
                          <a:pt x="207" y="220"/>
                          <a:pt x="207" y="220"/>
                        </a:cubicBezTo>
                        <a:cubicBezTo>
                          <a:pt x="207" y="220"/>
                          <a:pt x="207" y="220"/>
                          <a:pt x="207" y="220"/>
                        </a:cubicBezTo>
                        <a:cubicBezTo>
                          <a:pt x="206" y="220"/>
                          <a:pt x="206" y="220"/>
                          <a:pt x="206" y="220"/>
                        </a:cubicBezTo>
                        <a:cubicBezTo>
                          <a:pt x="206" y="220"/>
                          <a:pt x="206" y="220"/>
                          <a:pt x="206" y="220"/>
                        </a:cubicBezTo>
                        <a:cubicBezTo>
                          <a:pt x="206" y="220"/>
                          <a:pt x="206" y="220"/>
                          <a:pt x="206" y="220"/>
                        </a:cubicBezTo>
                        <a:cubicBezTo>
                          <a:pt x="205" y="220"/>
                          <a:pt x="205" y="220"/>
                          <a:pt x="205" y="220"/>
                        </a:cubicBezTo>
                        <a:cubicBezTo>
                          <a:pt x="204" y="220"/>
                          <a:pt x="204" y="220"/>
                          <a:pt x="204" y="220"/>
                        </a:cubicBezTo>
                        <a:cubicBezTo>
                          <a:pt x="204" y="221"/>
                          <a:pt x="204" y="221"/>
                          <a:pt x="204" y="221"/>
                        </a:cubicBezTo>
                        <a:cubicBezTo>
                          <a:pt x="204" y="221"/>
                          <a:pt x="204" y="221"/>
                          <a:pt x="204" y="221"/>
                        </a:cubicBezTo>
                        <a:cubicBezTo>
                          <a:pt x="204" y="221"/>
                          <a:pt x="204" y="221"/>
                          <a:pt x="204" y="221"/>
                        </a:cubicBezTo>
                        <a:cubicBezTo>
                          <a:pt x="203" y="221"/>
                          <a:pt x="203" y="221"/>
                          <a:pt x="203" y="221"/>
                        </a:cubicBezTo>
                        <a:cubicBezTo>
                          <a:pt x="203" y="221"/>
                          <a:pt x="203" y="221"/>
                          <a:pt x="203" y="221"/>
                        </a:cubicBezTo>
                        <a:cubicBezTo>
                          <a:pt x="204" y="222"/>
                          <a:pt x="204" y="222"/>
                          <a:pt x="204" y="222"/>
                        </a:cubicBezTo>
                        <a:cubicBezTo>
                          <a:pt x="204" y="222"/>
                          <a:pt x="204" y="222"/>
                          <a:pt x="204" y="222"/>
                        </a:cubicBezTo>
                        <a:cubicBezTo>
                          <a:pt x="204" y="222"/>
                          <a:pt x="204" y="222"/>
                          <a:pt x="204" y="222"/>
                        </a:cubicBezTo>
                        <a:cubicBezTo>
                          <a:pt x="204" y="223"/>
                          <a:pt x="204" y="223"/>
                          <a:pt x="204" y="223"/>
                        </a:cubicBezTo>
                        <a:cubicBezTo>
                          <a:pt x="204" y="224"/>
                          <a:pt x="204" y="224"/>
                          <a:pt x="204" y="224"/>
                        </a:cubicBezTo>
                        <a:cubicBezTo>
                          <a:pt x="205" y="228"/>
                          <a:pt x="205" y="228"/>
                          <a:pt x="205" y="228"/>
                        </a:cubicBezTo>
                        <a:cubicBezTo>
                          <a:pt x="205" y="225"/>
                          <a:pt x="205" y="225"/>
                          <a:pt x="205" y="225"/>
                        </a:cubicBezTo>
                        <a:cubicBezTo>
                          <a:pt x="206" y="225"/>
                          <a:pt x="206" y="225"/>
                          <a:pt x="206" y="225"/>
                        </a:cubicBezTo>
                        <a:cubicBezTo>
                          <a:pt x="206" y="226"/>
                          <a:pt x="206" y="226"/>
                          <a:pt x="206" y="226"/>
                        </a:cubicBezTo>
                        <a:cubicBezTo>
                          <a:pt x="206" y="226"/>
                          <a:pt x="206" y="226"/>
                          <a:pt x="206" y="226"/>
                        </a:cubicBezTo>
                        <a:cubicBezTo>
                          <a:pt x="206" y="226"/>
                          <a:pt x="206" y="226"/>
                          <a:pt x="206" y="226"/>
                        </a:cubicBezTo>
                        <a:cubicBezTo>
                          <a:pt x="206" y="227"/>
                          <a:pt x="206" y="227"/>
                          <a:pt x="206" y="227"/>
                        </a:cubicBezTo>
                        <a:cubicBezTo>
                          <a:pt x="206" y="227"/>
                          <a:pt x="206" y="227"/>
                          <a:pt x="206" y="227"/>
                        </a:cubicBezTo>
                        <a:cubicBezTo>
                          <a:pt x="206" y="227"/>
                          <a:pt x="206" y="227"/>
                          <a:pt x="206" y="227"/>
                        </a:cubicBezTo>
                        <a:cubicBezTo>
                          <a:pt x="207" y="227"/>
                          <a:pt x="207" y="227"/>
                          <a:pt x="207" y="227"/>
                        </a:cubicBezTo>
                        <a:cubicBezTo>
                          <a:pt x="208" y="227"/>
                          <a:pt x="208" y="227"/>
                          <a:pt x="208" y="227"/>
                        </a:cubicBezTo>
                        <a:cubicBezTo>
                          <a:pt x="208" y="227"/>
                          <a:pt x="208" y="227"/>
                          <a:pt x="208" y="227"/>
                        </a:cubicBezTo>
                        <a:cubicBezTo>
                          <a:pt x="209" y="226"/>
                          <a:pt x="209" y="226"/>
                          <a:pt x="209" y="226"/>
                        </a:cubicBezTo>
                        <a:cubicBezTo>
                          <a:pt x="209" y="226"/>
                          <a:pt x="209" y="226"/>
                          <a:pt x="209" y="226"/>
                        </a:cubicBezTo>
                        <a:cubicBezTo>
                          <a:pt x="209" y="226"/>
                          <a:pt x="209" y="226"/>
                          <a:pt x="209" y="226"/>
                        </a:cubicBezTo>
                        <a:cubicBezTo>
                          <a:pt x="209" y="225"/>
                          <a:pt x="209" y="225"/>
                          <a:pt x="209" y="225"/>
                        </a:cubicBezTo>
                        <a:cubicBezTo>
                          <a:pt x="209" y="224"/>
                          <a:pt x="209" y="224"/>
                          <a:pt x="209" y="224"/>
                        </a:cubicBezTo>
                        <a:cubicBezTo>
                          <a:pt x="208" y="224"/>
                          <a:pt x="208" y="224"/>
                          <a:pt x="208" y="224"/>
                        </a:cubicBezTo>
                        <a:cubicBezTo>
                          <a:pt x="207" y="224"/>
                          <a:pt x="207" y="224"/>
                          <a:pt x="207" y="224"/>
                        </a:cubicBezTo>
                        <a:cubicBezTo>
                          <a:pt x="207" y="224"/>
                          <a:pt x="207" y="224"/>
                          <a:pt x="207" y="224"/>
                        </a:cubicBezTo>
                        <a:cubicBezTo>
                          <a:pt x="207" y="224"/>
                          <a:pt x="207" y="224"/>
                          <a:pt x="207" y="224"/>
                        </a:cubicBezTo>
                        <a:cubicBezTo>
                          <a:pt x="206" y="224"/>
                          <a:pt x="206" y="224"/>
                          <a:pt x="206" y="224"/>
                        </a:cubicBezTo>
                        <a:cubicBezTo>
                          <a:pt x="206" y="224"/>
                          <a:pt x="206" y="224"/>
                          <a:pt x="206" y="224"/>
                        </a:cubicBezTo>
                        <a:cubicBezTo>
                          <a:pt x="206" y="224"/>
                          <a:pt x="206" y="224"/>
                          <a:pt x="206" y="224"/>
                        </a:cubicBezTo>
                        <a:cubicBezTo>
                          <a:pt x="206" y="224"/>
                          <a:pt x="206" y="224"/>
                          <a:pt x="206" y="224"/>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8" y="223"/>
                          <a:pt x="208" y="223"/>
                          <a:pt x="208" y="223"/>
                        </a:cubicBezTo>
                        <a:cubicBezTo>
                          <a:pt x="208" y="223"/>
                          <a:pt x="208" y="223"/>
                          <a:pt x="208" y="223"/>
                        </a:cubicBezTo>
                        <a:cubicBezTo>
                          <a:pt x="208" y="223"/>
                          <a:pt x="208" y="223"/>
                          <a:pt x="208" y="223"/>
                        </a:cubicBezTo>
                        <a:cubicBezTo>
                          <a:pt x="209" y="222"/>
                          <a:pt x="209" y="222"/>
                          <a:pt x="209" y="222"/>
                        </a:cubicBezTo>
                        <a:cubicBezTo>
                          <a:pt x="209" y="222"/>
                          <a:pt x="209" y="222"/>
                          <a:pt x="209" y="222"/>
                        </a:cubicBezTo>
                        <a:cubicBezTo>
                          <a:pt x="209" y="222"/>
                          <a:pt x="209" y="222"/>
                          <a:pt x="209" y="222"/>
                        </a:cubicBezTo>
                        <a:cubicBezTo>
                          <a:pt x="209" y="221"/>
                          <a:pt x="209" y="221"/>
                          <a:pt x="209" y="221"/>
                        </a:cubicBezTo>
                        <a:cubicBezTo>
                          <a:pt x="209" y="221"/>
                          <a:pt x="209" y="221"/>
                          <a:pt x="209" y="221"/>
                        </a:cubicBezTo>
                        <a:cubicBezTo>
                          <a:pt x="209" y="221"/>
                          <a:pt x="209" y="221"/>
                          <a:pt x="209" y="221"/>
                        </a:cubicBezTo>
                        <a:cubicBezTo>
                          <a:pt x="209" y="221"/>
                          <a:pt x="209" y="221"/>
                          <a:pt x="209" y="221"/>
                        </a:cubicBezTo>
                        <a:cubicBezTo>
                          <a:pt x="209" y="219"/>
                          <a:pt x="209" y="219"/>
                          <a:pt x="209" y="219"/>
                        </a:cubicBezTo>
                        <a:cubicBezTo>
                          <a:pt x="209" y="218"/>
                          <a:pt x="209" y="218"/>
                          <a:pt x="209" y="218"/>
                        </a:cubicBezTo>
                        <a:cubicBezTo>
                          <a:pt x="210" y="218"/>
                          <a:pt x="210" y="218"/>
                          <a:pt x="210" y="218"/>
                        </a:cubicBezTo>
                        <a:cubicBezTo>
                          <a:pt x="210" y="218"/>
                          <a:pt x="210" y="218"/>
                          <a:pt x="210" y="218"/>
                        </a:cubicBezTo>
                        <a:cubicBezTo>
                          <a:pt x="210" y="218"/>
                          <a:pt x="210" y="218"/>
                          <a:pt x="210" y="218"/>
                        </a:cubicBezTo>
                        <a:cubicBezTo>
                          <a:pt x="210" y="217"/>
                          <a:pt x="210" y="217"/>
                          <a:pt x="210" y="217"/>
                        </a:cubicBezTo>
                        <a:cubicBezTo>
                          <a:pt x="211" y="216"/>
                          <a:pt x="211" y="216"/>
                          <a:pt x="211" y="216"/>
                        </a:cubicBezTo>
                        <a:cubicBezTo>
                          <a:pt x="212" y="216"/>
                          <a:pt x="212" y="216"/>
                          <a:pt x="212" y="216"/>
                        </a:cubicBezTo>
                        <a:cubicBezTo>
                          <a:pt x="213" y="216"/>
                          <a:pt x="213" y="216"/>
                          <a:pt x="213" y="216"/>
                        </a:cubicBezTo>
                        <a:cubicBezTo>
                          <a:pt x="213" y="215"/>
                          <a:pt x="213" y="215"/>
                          <a:pt x="213" y="215"/>
                        </a:cubicBezTo>
                        <a:cubicBezTo>
                          <a:pt x="213" y="215"/>
                          <a:pt x="213" y="215"/>
                          <a:pt x="213" y="215"/>
                        </a:cubicBezTo>
                        <a:cubicBezTo>
                          <a:pt x="214" y="214"/>
                          <a:pt x="214" y="214"/>
                          <a:pt x="214" y="214"/>
                        </a:cubicBezTo>
                        <a:cubicBezTo>
                          <a:pt x="214" y="214"/>
                          <a:pt x="214" y="214"/>
                          <a:pt x="214" y="214"/>
                        </a:cubicBezTo>
                        <a:cubicBezTo>
                          <a:pt x="214" y="214"/>
                          <a:pt x="214" y="214"/>
                          <a:pt x="214" y="214"/>
                        </a:cubicBezTo>
                        <a:cubicBezTo>
                          <a:pt x="215" y="214"/>
                          <a:pt x="215" y="214"/>
                          <a:pt x="215" y="214"/>
                        </a:cubicBezTo>
                        <a:cubicBezTo>
                          <a:pt x="215" y="214"/>
                          <a:pt x="215" y="214"/>
                          <a:pt x="215" y="214"/>
                        </a:cubicBezTo>
                        <a:cubicBezTo>
                          <a:pt x="215" y="214"/>
                          <a:pt x="215" y="214"/>
                          <a:pt x="215" y="214"/>
                        </a:cubicBezTo>
                        <a:cubicBezTo>
                          <a:pt x="216" y="214"/>
                          <a:pt x="216" y="214"/>
                          <a:pt x="216" y="214"/>
                        </a:cubicBezTo>
                        <a:cubicBezTo>
                          <a:pt x="216" y="213"/>
                          <a:pt x="216" y="213"/>
                          <a:pt x="216" y="213"/>
                        </a:cubicBezTo>
                        <a:cubicBezTo>
                          <a:pt x="216" y="213"/>
                          <a:pt x="216" y="213"/>
                          <a:pt x="216"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8" y="213"/>
                          <a:pt x="218" y="213"/>
                          <a:pt x="218" y="213"/>
                        </a:cubicBezTo>
                        <a:cubicBezTo>
                          <a:pt x="218" y="213"/>
                          <a:pt x="218" y="213"/>
                          <a:pt x="218" y="213"/>
                        </a:cubicBezTo>
                        <a:cubicBezTo>
                          <a:pt x="218" y="213"/>
                          <a:pt x="218" y="213"/>
                          <a:pt x="218" y="213"/>
                        </a:cubicBezTo>
                        <a:cubicBezTo>
                          <a:pt x="219" y="213"/>
                          <a:pt x="219" y="213"/>
                          <a:pt x="219" y="213"/>
                        </a:cubicBezTo>
                        <a:cubicBezTo>
                          <a:pt x="219" y="214"/>
                          <a:pt x="219" y="214"/>
                          <a:pt x="219" y="214"/>
                        </a:cubicBezTo>
                        <a:cubicBezTo>
                          <a:pt x="219" y="214"/>
                          <a:pt x="219" y="214"/>
                          <a:pt x="219" y="214"/>
                        </a:cubicBezTo>
                        <a:cubicBezTo>
                          <a:pt x="220" y="214"/>
                          <a:pt x="220" y="214"/>
                          <a:pt x="220" y="214"/>
                        </a:cubicBezTo>
                        <a:cubicBezTo>
                          <a:pt x="221" y="215"/>
                          <a:pt x="221" y="215"/>
                          <a:pt x="221" y="215"/>
                        </a:cubicBezTo>
                        <a:cubicBezTo>
                          <a:pt x="221" y="214"/>
                          <a:pt x="221" y="214"/>
                          <a:pt x="221" y="214"/>
                        </a:cubicBezTo>
                        <a:cubicBezTo>
                          <a:pt x="221" y="214"/>
                          <a:pt x="221" y="214"/>
                          <a:pt x="221" y="214"/>
                        </a:cubicBezTo>
                        <a:cubicBezTo>
                          <a:pt x="221" y="213"/>
                          <a:pt x="221" y="213"/>
                          <a:pt x="221" y="213"/>
                        </a:cubicBezTo>
                        <a:cubicBezTo>
                          <a:pt x="221" y="213"/>
                          <a:pt x="221" y="213"/>
                          <a:pt x="221" y="213"/>
                        </a:cubicBezTo>
                        <a:cubicBezTo>
                          <a:pt x="220" y="212"/>
                          <a:pt x="220" y="212"/>
                          <a:pt x="220" y="212"/>
                        </a:cubicBezTo>
                        <a:cubicBezTo>
                          <a:pt x="220" y="212"/>
                          <a:pt x="220" y="212"/>
                          <a:pt x="220" y="212"/>
                        </a:cubicBezTo>
                        <a:cubicBezTo>
                          <a:pt x="221" y="212"/>
                          <a:pt x="221" y="212"/>
                          <a:pt x="221" y="212"/>
                        </a:cubicBezTo>
                        <a:cubicBezTo>
                          <a:pt x="221" y="212"/>
                          <a:pt x="221" y="212"/>
                          <a:pt x="221" y="212"/>
                        </a:cubicBezTo>
                        <a:cubicBezTo>
                          <a:pt x="221" y="212"/>
                          <a:pt x="221" y="212"/>
                          <a:pt x="221" y="212"/>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3" y="210"/>
                          <a:pt x="223" y="210"/>
                          <a:pt x="223" y="210"/>
                        </a:cubicBezTo>
                        <a:cubicBezTo>
                          <a:pt x="223" y="210"/>
                          <a:pt x="223" y="210"/>
                          <a:pt x="223" y="210"/>
                        </a:cubicBezTo>
                        <a:cubicBezTo>
                          <a:pt x="224" y="210"/>
                          <a:pt x="224" y="210"/>
                          <a:pt x="224" y="210"/>
                        </a:cubicBezTo>
                        <a:cubicBezTo>
                          <a:pt x="224" y="210"/>
                          <a:pt x="224" y="210"/>
                          <a:pt x="224" y="210"/>
                        </a:cubicBezTo>
                        <a:cubicBezTo>
                          <a:pt x="224" y="210"/>
                          <a:pt x="224" y="210"/>
                          <a:pt x="224" y="210"/>
                        </a:cubicBezTo>
                        <a:cubicBezTo>
                          <a:pt x="225" y="210"/>
                          <a:pt x="225" y="210"/>
                          <a:pt x="225" y="210"/>
                        </a:cubicBezTo>
                        <a:cubicBezTo>
                          <a:pt x="225" y="210"/>
                          <a:pt x="225" y="210"/>
                          <a:pt x="225" y="210"/>
                        </a:cubicBezTo>
                        <a:cubicBezTo>
                          <a:pt x="225" y="210"/>
                          <a:pt x="225" y="210"/>
                          <a:pt x="225" y="210"/>
                        </a:cubicBezTo>
                        <a:cubicBezTo>
                          <a:pt x="226" y="209"/>
                          <a:pt x="226" y="209"/>
                          <a:pt x="226" y="209"/>
                        </a:cubicBezTo>
                        <a:cubicBezTo>
                          <a:pt x="226" y="209"/>
                          <a:pt x="226" y="209"/>
                          <a:pt x="226" y="209"/>
                        </a:cubicBezTo>
                        <a:cubicBezTo>
                          <a:pt x="226" y="209"/>
                          <a:pt x="226" y="209"/>
                          <a:pt x="226" y="209"/>
                        </a:cubicBezTo>
                        <a:cubicBezTo>
                          <a:pt x="226" y="208"/>
                          <a:pt x="226" y="208"/>
                          <a:pt x="226" y="208"/>
                        </a:cubicBezTo>
                        <a:cubicBezTo>
                          <a:pt x="227" y="207"/>
                          <a:pt x="227" y="207"/>
                          <a:pt x="227" y="207"/>
                        </a:cubicBezTo>
                        <a:cubicBezTo>
                          <a:pt x="228" y="207"/>
                          <a:pt x="228" y="207"/>
                          <a:pt x="228" y="207"/>
                        </a:cubicBezTo>
                        <a:cubicBezTo>
                          <a:pt x="228" y="208"/>
                          <a:pt x="228" y="208"/>
                          <a:pt x="228" y="208"/>
                        </a:cubicBezTo>
                        <a:cubicBezTo>
                          <a:pt x="228" y="208"/>
                          <a:pt x="228" y="208"/>
                          <a:pt x="228" y="208"/>
                        </a:cubicBezTo>
                        <a:cubicBezTo>
                          <a:pt x="228" y="208"/>
                          <a:pt x="228" y="208"/>
                          <a:pt x="228" y="208"/>
                        </a:cubicBezTo>
                        <a:cubicBezTo>
                          <a:pt x="229" y="208"/>
                          <a:pt x="229" y="208"/>
                          <a:pt x="229" y="208"/>
                        </a:cubicBezTo>
                        <a:cubicBezTo>
                          <a:pt x="229" y="208"/>
                          <a:pt x="229" y="208"/>
                          <a:pt x="229" y="208"/>
                        </a:cubicBezTo>
                        <a:cubicBezTo>
                          <a:pt x="230" y="209"/>
                          <a:pt x="230" y="209"/>
                          <a:pt x="230" y="209"/>
                        </a:cubicBezTo>
                        <a:cubicBezTo>
                          <a:pt x="230" y="209"/>
                          <a:pt x="230" y="209"/>
                          <a:pt x="230" y="209"/>
                        </a:cubicBezTo>
                        <a:cubicBezTo>
                          <a:pt x="230" y="209"/>
                          <a:pt x="230" y="209"/>
                          <a:pt x="230" y="209"/>
                        </a:cubicBezTo>
                        <a:cubicBezTo>
                          <a:pt x="231" y="209"/>
                          <a:pt x="231" y="209"/>
                          <a:pt x="231" y="209"/>
                        </a:cubicBezTo>
                        <a:cubicBezTo>
                          <a:pt x="231" y="209"/>
                          <a:pt x="231" y="209"/>
                          <a:pt x="231" y="209"/>
                        </a:cubicBezTo>
                        <a:cubicBezTo>
                          <a:pt x="231" y="209"/>
                          <a:pt x="231" y="209"/>
                          <a:pt x="231" y="209"/>
                        </a:cubicBezTo>
                        <a:cubicBezTo>
                          <a:pt x="232" y="209"/>
                          <a:pt x="232" y="209"/>
                          <a:pt x="232" y="209"/>
                        </a:cubicBezTo>
                        <a:cubicBezTo>
                          <a:pt x="232" y="208"/>
                          <a:pt x="232" y="208"/>
                          <a:pt x="232" y="208"/>
                        </a:cubicBezTo>
                        <a:cubicBezTo>
                          <a:pt x="232" y="208"/>
                          <a:pt x="232" y="208"/>
                          <a:pt x="232" y="208"/>
                        </a:cubicBezTo>
                        <a:cubicBezTo>
                          <a:pt x="232" y="208"/>
                          <a:pt x="232" y="208"/>
                          <a:pt x="232" y="208"/>
                        </a:cubicBezTo>
                        <a:cubicBezTo>
                          <a:pt x="232" y="207"/>
                          <a:pt x="232" y="207"/>
                          <a:pt x="232" y="207"/>
                        </a:cubicBezTo>
                        <a:cubicBezTo>
                          <a:pt x="232" y="206"/>
                          <a:pt x="232" y="206"/>
                          <a:pt x="232" y="206"/>
                        </a:cubicBezTo>
                        <a:cubicBezTo>
                          <a:pt x="232" y="206"/>
                          <a:pt x="232" y="206"/>
                          <a:pt x="232" y="206"/>
                        </a:cubicBezTo>
                        <a:cubicBezTo>
                          <a:pt x="231" y="206"/>
                          <a:pt x="231" y="206"/>
                          <a:pt x="231" y="206"/>
                        </a:cubicBezTo>
                        <a:cubicBezTo>
                          <a:pt x="231" y="206"/>
                          <a:pt x="231" y="206"/>
                          <a:pt x="231" y="206"/>
                        </a:cubicBezTo>
                        <a:cubicBezTo>
                          <a:pt x="231" y="206"/>
                          <a:pt x="231" y="206"/>
                          <a:pt x="231" y="206"/>
                        </a:cubicBezTo>
                        <a:cubicBezTo>
                          <a:pt x="230" y="206"/>
                          <a:pt x="230" y="206"/>
                          <a:pt x="230" y="206"/>
                        </a:cubicBezTo>
                        <a:cubicBezTo>
                          <a:pt x="229" y="206"/>
                          <a:pt x="229" y="206"/>
                          <a:pt x="229" y="206"/>
                        </a:cubicBezTo>
                        <a:cubicBezTo>
                          <a:pt x="229" y="206"/>
                          <a:pt x="229" y="206"/>
                          <a:pt x="229" y="206"/>
                        </a:cubicBezTo>
                        <a:cubicBezTo>
                          <a:pt x="229" y="206"/>
                          <a:pt x="229" y="206"/>
                          <a:pt x="229" y="206"/>
                        </a:cubicBezTo>
                        <a:cubicBezTo>
                          <a:pt x="228" y="206"/>
                          <a:pt x="228" y="206"/>
                          <a:pt x="228" y="206"/>
                        </a:cubicBezTo>
                        <a:cubicBezTo>
                          <a:pt x="226" y="206"/>
                          <a:pt x="226" y="206"/>
                          <a:pt x="226" y="206"/>
                        </a:cubicBezTo>
                        <a:cubicBezTo>
                          <a:pt x="226" y="206"/>
                          <a:pt x="226" y="206"/>
                          <a:pt x="226" y="206"/>
                        </a:cubicBezTo>
                        <a:cubicBezTo>
                          <a:pt x="226" y="206"/>
                          <a:pt x="226" y="206"/>
                          <a:pt x="226" y="206"/>
                        </a:cubicBezTo>
                        <a:cubicBezTo>
                          <a:pt x="226" y="206"/>
                          <a:pt x="226" y="206"/>
                          <a:pt x="226" y="206"/>
                        </a:cubicBezTo>
                        <a:cubicBezTo>
                          <a:pt x="227" y="206"/>
                          <a:pt x="227" y="206"/>
                          <a:pt x="227" y="206"/>
                        </a:cubicBezTo>
                        <a:cubicBezTo>
                          <a:pt x="227" y="205"/>
                          <a:pt x="227" y="205"/>
                          <a:pt x="227" y="205"/>
                        </a:cubicBezTo>
                        <a:cubicBezTo>
                          <a:pt x="227" y="205"/>
                          <a:pt x="227" y="205"/>
                          <a:pt x="227" y="205"/>
                        </a:cubicBezTo>
                        <a:cubicBezTo>
                          <a:pt x="228" y="204"/>
                          <a:pt x="228" y="204"/>
                          <a:pt x="228" y="204"/>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3"/>
                          <a:pt x="226" y="203"/>
                          <a:pt x="226" y="203"/>
                        </a:cubicBezTo>
                        <a:cubicBezTo>
                          <a:pt x="226" y="203"/>
                          <a:pt x="226" y="203"/>
                          <a:pt x="226" y="203"/>
                        </a:cubicBezTo>
                        <a:cubicBezTo>
                          <a:pt x="226" y="203"/>
                          <a:pt x="226" y="203"/>
                          <a:pt x="226" y="203"/>
                        </a:cubicBezTo>
                        <a:cubicBezTo>
                          <a:pt x="225" y="204"/>
                          <a:pt x="225" y="204"/>
                          <a:pt x="225" y="204"/>
                        </a:cubicBezTo>
                        <a:cubicBezTo>
                          <a:pt x="225" y="204"/>
                          <a:pt x="225" y="204"/>
                          <a:pt x="225" y="204"/>
                        </a:cubicBezTo>
                        <a:cubicBezTo>
                          <a:pt x="225" y="203"/>
                          <a:pt x="225" y="203"/>
                          <a:pt x="225" y="203"/>
                        </a:cubicBezTo>
                        <a:cubicBezTo>
                          <a:pt x="225" y="203"/>
                          <a:pt x="225" y="203"/>
                          <a:pt x="225" y="203"/>
                        </a:cubicBezTo>
                        <a:cubicBezTo>
                          <a:pt x="224" y="204"/>
                          <a:pt x="224" y="204"/>
                          <a:pt x="224" y="204"/>
                        </a:cubicBezTo>
                        <a:cubicBezTo>
                          <a:pt x="223" y="204"/>
                          <a:pt x="223" y="204"/>
                          <a:pt x="223" y="204"/>
                        </a:cubicBezTo>
                        <a:cubicBezTo>
                          <a:pt x="223" y="205"/>
                          <a:pt x="223" y="205"/>
                          <a:pt x="223" y="205"/>
                        </a:cubicBezTo>
                        <a:cubicBezTo>
                          <a:pt x="224" y="206"/>
                          <a:pt x="224" y="206"/>
                          <a:pt x="224" y="206"/>
                        </a:cubicBezTo>
                        <a:moveTo>
                          <a:pt x="159" y="210"/>
                        </a:moveTo>
                        <a:cubicBezTo>
                          <a:pt x="159" y="210"/>
                          <a:pt x="159" y="210"/>
                          <a:pt x="159" y="210"/>
                        </a:cubicBezTo>
                        <a:cubicBezTo>
                          <a:pt x="158" y="211"/>
                          <a:pt x="158" y="211"/>
                          <a:pt x="158" y="211"/>
                        </a:cubicBezTo>
                        <a:cubicBezTo>
                          <a:pt x="158" y="211"/>
                          <a:pt x="158" y="211"/>
                          <a:pt x="158" y="211"/>
                        </a:cubicBezTo>
                        <a:cubicBezTo>
                          <a:pt x="158" y="211"/>
                          <a:pt x="158" y="211"/>
                          <a:pt x="158" y="211"/>
                        </a:cubicBezTo>
                        <a:cubicBezTo>
                          <a:pt x="159" y="213"/>
                          <a:pt x="159" y="213"/>
                          <a:pt x="159" y="213"/>
                        </a:cubicBezTo>
                        <a:cubicBezTo>
                          <a:pt x="159" y="213"/>
                          <a:pt x="159" y="213"/>
                          <a:pt x="159" y="213"/>
                        </a:cubicBezTo>
                        <a:cubicBezTo>
                          <a:pt x="159" y="213"/>
                          <a:pt x="159" y="213"/>
                          <a:pt x="159" y="213"/>
                        </a:cubicBezTo>
                        <a:cubicBezTo>
                          <a:pt x="160" y="214"/>
                          <a:pt x="160" y="214"/>
                          <a:pt x="160" y="214"/>
                        </a:cubicBezTo>
                        <a:cubicBezTo>
                          <a:pt x="160" y="216"/>
                          <a:pt x="160" y="216"/>
                          <a:pt x="160" y="216"/>
                        </a:cubicBezTo>
                        <a:cubicBezTo>
                          <a:pt x="160" y="216"/>
                          <a:pt x="160" y="216"/>
                          <a:pt x="161" y="217"/>
                        </a:cubicBezTo>
                        <a:cubicBezTo>
                          <a:pt x="161" y="217"/>
                          <a:pt x="161" y="217"/>
                          <a:pt x="161" y="217"/>
                        </a:cubicBezTo>
                        <a:cubicBezTo>
                          <a:pt x="162" y="217"/>
                          <a:pt x="162" y="217"/>
                          <a:pt x="162" y="217"/>
                        </a:cubicBezTo>
                        <a:cubicBezTo>
                          <a:pt x="162" y="216"/>
                          <a:pt x="162" y="216"/>
                          <a:pt x="162" y="216"/>
                        </a:cubicBezTo>
                        <a:cubicBezTo>
                          <a:pt x="162" y="215"/>
                          <a:pt x="162" y="215"/>
                          <a:pt x="162" y="215"/>
                        </a:cubicBezTo>
                        <a:cubicBezTo>
                          <a:pt x="163" y="215"/>
                          <a:pt x="163" y="215"/>
                          <a:pt x="163" y="215"/>
                        </a:cubicBezTo>
                        <a:cubicBezTo>
                          <a:pt x="163" y="215"/>
                          <a:pt x="163" y="215"/>
                          <a:pt x="163" y="215"/>
                        </a:cubicBezTo>
                        <a:cubicBezTo>
                          <a:pt x="163" y="215"/>
                          <a:pt x="163" y="215"/>
                          <a:pt x="163" y="215"/>
                        </a:cubicBezTo>
                        <a:cubicBezTo>
                          <a:pt x="165" y="214"/>
                          <a:pt x="165" y="214"/>
                          <a:pt x="165" y="214"/>
                        </a:cubicBezTo>
                        <a:cubicBezTo>
                          <a:pt x="165" y="214"/>
                          <a:pt x="165" y="214"/>
                          <a:pt x="165" y="214"/>
                        </a:cubicBezTo>
                        <a:cubicBezTo>
                          <a:pt x="165" y="214"/>
                          <a:pt x="165" y="214"/>
                          <a:pt x="165" y="214"/>
                        </a:cubicBezTo>
                        <a:cubicBezTo>
                          <a:pt x="165" y="212"/>
                          <a:pt x="165" y="212"/>
                          <a:pt x="165" y="212"/>
                        </a:cubicBezTo>
                        <a:cubicBezTo>
                          <a:pt x="165" y="212"/>
                          <a:pt x="165" y="212"/>
                          <a:pt x="165" y="212"/>
                        </a:cubicBezTo>
                        <a:cubicBezTo>
                          <a:pt x="165" y="212"/>
                          <a:pt x="165" y="212"/>
                          <a:pt x="165" y="212"/>
                        </a:cubicBezTo>
                        <a:cubicBezTo>
                          <a:pt x="164" y="211"/>
                          <a:pt x="164" y="211"/>
                          <a:pt x="164" y="211"/>
                        </a:cubicBezTo>
                        <a:cubicBezTo>
                          <a:pt x="164" y="211"/>
                          <a:pt x="164" y="211"/>
                          <a:pt x="164" y="211"/>
                        </a:cubicBezTo>
                        <a:cubicBezTo>
                          <a:pt x="165" y="211"/>
                          <a:pt x="165" y="211"/>
                          <a:pt x="165" y="211"/>
                        </a:cubicBezTo>
                        <a:cubicBezTo>
                          <a:pt x="165" y="211"/>
                          <a:pt x="165" y="211"/>
                          <a:pt x="165" y="211"/>
                        </a:cubicBezTo>
                        <a:cubicBezTo>
                          <a:pt x="166" y="211"/>
                          <a:pt x="166" y="211"/>
                          <a:pt x="166" y="211"/>
                        </a:cubicBezTo>
                        <a:cubicBezTo>
                          <a:pt x="167" y="212"/>
                          <a:pt x="167" y="212"/>
                          <a:pt x="167" y="212"/>
                        </a:cubicBezTo>
                        <a:cubicBezTo>
                          <a:pt x="167" y="211"/>
                          <a:pt x="167" y="211"/>
                          <a:pt x="167" y="211"/>
                        </a:cubicBezTo>
                        <a:cubicBezTo>
                          <a:pt x="167" y="210"/>
                          <a:pt x="167" y="210"/>
                          <a:pt x="167" y="210"/>
                        </a:cubicBezTo>
                        <a:cubicBezTo>
                          <a:pt x="167" y="210"/>
                          <a:pt x="167" y="210"/>
                          <a:pt x="167" y="210"/>
                        </a:cubicBezTo>
                        <a:cubicBezTo>
                          <a:pt x="167" y="210"/>
                          <a:pt x="167" y="210"/>
                          <a:pt x="167" y="210"/>
                        </a:cubicBezTo>
                        <a:cubicBezTo>
                          <a:pt x="167" y="209"/>
                          <a:pt x="167" y="209"/>
                          <a:pt x="167" y="209"/>
                        </a:cubicBezTo>
                        <a:cubicBezTo>
                          <a:pt x="166" y="208"/>
                          <a:pt x="166" y="208"/>
                          <a:pt x="166" y="208"/>
                        </a:cubicBezTo>
                        <a:cubicBezTo>
                          <a:pt x="166" y="208"/>
                          <a:pt x="166" y="208"/>
                          <a:pt x="166" y="208"/>
                        </a:cubicBezTo>
                        <a:cubicBezTo>
                          <a:pt x="165" y="209"/>
                          <a:pt x="165" y="209"/>
                          <a:pt x="165" y="209"/>
                        </a:cubicBezTo>
                        <a:cubicBezTo>
                          <a:pt x="165" y="209"/>
                          <a:pt x="165" y="209"/>
                          <a:pt x="165" y="209"/>
                        </a:cubicBezTo>
                        <a:cubicBezTo>
                          <a:pt x="165" y="208"/>
                          <a:pt x="165" y="208"/>
                          <a:pt x="165" y="208"/>
                        </a:cubicBezTo>
                        <a:cubicBezTo>
                          <a:pt x="166" y="207"/>
                          <a:pt x="166" y="207"/>
                          <a:pt x="166" y="207"/>
                        </a:cubicBezTo>
                        <a:cubicBezTo>
                          <a:pt x="166" y="207"/>
                          <a:pt x="166" y="207"/>
                          <a:pt x="166" y="207"/>
                        </a:cubicBezTo>
                        <a:cubicBezTo>
                          <a:pt x="167" y="207"/>
                          <a:pt x="167" y="207"/>
                          <a:pt x="167" y="207"/>
                        </a:cubicBezTo>
                        <a:cubicBezTo>
                          <a:pt x="166" y="206"/>
                          <a:pt x="166" y="206"/>
                          <a:pt x="166" y="206"/>
                        </a:cubicBezTo>
                        <a:cubicBezTo>
                          <a:pt x="165" y="206"/>
                          <a:pt x="165" y="206"/>
                          <a:pt x="165" y="206"/>
                        </a:cubicBezTo>
                        <a:cubicBezTo>
                          <a:pt x="165" y="205"/>
                          <a:pt x="165" y="205"/>
                          <a:pt x="165" y="205"/>
                        </a:cubicBezTo>
                        <a:cubicBezTo>
                          <a:pt x="165" y="206"/>
                          <a:pt x="165" y="206"/>
                          <a:pt x="165" y="206"/>
                        </a:cubicBezTo>
                        <a:cubicBezTo>
                          <a:pt x="164" y="206"/>
                          <a:pt x="164" y="206"/>
                          <a:pt x="164" y="206"/>
                        </a:cubicBezTo>
                        <a:cubicBezTo>
                          <a:pt x="163" y="206"/>
                          <a:pt x="163" y="206"/>
                          <a:pt x="163" y="206"/>
                        </a:cubicBezTo>
                        <a:cubicBezTo>
                          <a:pt x="163" y="206"/>
                          <a:pt x="163" y="206"/>
                          <a:pt x="163" y="206"/>
                        </a:cubicBezTo>
                        <a:cubicBezTo>
                          <a:pt x="163" y="207"/>
                          <a:pt x="163" y="207"/>
                          <a:pt x="163" y="207"/>
                        </a:cubicBezTo>
                        <a:cubicBezTo>
                          <a:pt x="163" y="207"/>
                          <a:pt x="163" y="207"/>
                          <a:pt x="163" y="207"/>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9"/>
                          <a:pt x="163" y="209"/>
                          <a:pt x="163" y="209"/>
                        </a:cubicBezTo>
                        <a:cubicBezTo>
                          <a:pt x="163" y="209"/>
                          <a:pt x="163" y="209"/>
                          <a:pt x="163" y="209"/>
                        </a:cubicBezTo>
                        <a:cubicBezTo>
                          <a:pt x="163" y="209"/>
                          <a:pt x="163" y="209"/>
                          <a:pt x="163" y="209"/>
                        </a:cubicBezTo>
                        <a:cubicBezTo>
                          <a:pt x="163" y="210"/>
                          <a:pt x="163" y="210"/>
                          <a:pt x="163" y="210"/>
                        </a:cubicBezTo>
                        <a:cubicBezTo>
                          <a:pt x="163" y="210"/>
                          <a:pt x="163" y="210"/>
                          <a:pt x="163" y="210"/>
                        </a:cubicBezTo>
                        <a:cubicBezTo>
                          <a:pt x="164" y="211"/>
                          <a:pt x="164" y="211"/>
                          <a:pt x="164" y="211"/>
                        </a:cubicBezTo>
                        <a:cubicBezTo>
                          <a:pt x="164" y="211"/>
                          <a:pt x="164" y="211"/>
                          <a:pt x="164" y="211"/>
                        </a:cubicBezTo>
                        <a:cubicBezTo>
                          <a:pt x="162" y="213"/>
                          <a:pt x="162" y="213"/>
                          <a:pt x="162" y="213"/>
                        </a:cubicBezTo>
                        <a:cubicBezTo>
                          <a:pt x="162" y="214"/>
                          <a:pt x="162" y="214"/>
                          <a:pt x="162" y="214"/>
                        </a:cubicBezTo>
                        <a:cubicBezTo>
                          <a:pt x="162" y="214"/>
                          <a:pt x="162" y="214"/>
                          <a:pt x="162" y="214"/>
                        </a:cubicBezTo>
                        <a:cubicBezTo>
                          <a:pt x="162" y="213"/>
                          <a:pt x="162" y="213"/>
                          <a:pt x="162" y="213"/>
                        </a:cubicBezTo>
                        <a:cubicBezTo>
                          <a:pt x="162" y="212"/>
                          <a:pt x="162" y="212"/>
                          <a:pt x="162" y="212"/>
                        </a:cubicBezTo>
                        <a:cubicBezTo>
                          <a:pt x="162" y="211"/>
                          <a:pt x="162" y="211"/>
                          <a:pt x="162" y="211"/>
                        </a:cubicBezTo>
                        <a:cubicBezTo>
                          <a:pt x="161" y="211"/>
                          <a:pt x="161" y="211"/>
                          <a:pt x="161" y="211"/>
                        </a:cubicBezTo>
                        <a:cubicBezTo>
                          <a:pt x="160" y="210"/>
                          <a:pt x="160" y="210"/>
                          <a:pt x="160" y="210"/>
                        </a:cubicBezTo>
                        <a:cubicBezTo>
                          <a:pt x="159" y="209"/>
                          <a:pt x="159" y="209"/>
                          <a:pt x="159" y="209"/>
                        </a:cubicBezTo>
                        <a:cubicBezTo>
                          <a:pt x="159" y="208"/>
                          <a:pt x="159" y="208"/>
                          <a:pt x="159" y="208"/>
                        </a:cubicBezTo>
                        <a:cubicBezTo>
                          <a:pt x="159" y="208"/>
                          <a:pt x="159" y="208"/>
                          <a:pt x="159" y="208"/>
                        </a:cubicBezTo>
                        <a:cubicBezTo>
                          <a:pt x="160" y="208"/>
                          <a:pt x="160" y="208"/>
                          <a:pt x="160" y="208"/>
                        </a:cubicBezTo>
                        <a:cubicBezTo>
                          <a:pt x="160" y="208"/>
                          <a:pt x="160" y="208"/>
                          <a:pt x="160" y="208"/>
                        </a:cubicBezTo>
                        <a:cubicBezTo>
                          <a:pt x="160" y="206"/>
                          <a:pt x="160" y="206"/>
                          <a:pt x="160" y="206"/>
                        </a:cubicBezTo>
                        <a:cubicBezTo>
                          <a:pt x="160" y="206"/>
                          <a:pt x="160" y="206"/>
                          <a:pt x="160" y="206"/>
                        </a:cubicBezTo>
                        <a:cubicBezTo>
                          <a:pt x="159" y="206"/>
                          <a:pt x="159" y="206"/>
                          <a:pt x="159" y="206"/>
                        </a:cubicBezTo>
                        <a:cubicBezTo>
                          <a:pt x="159" y="206"/>
                          <a:pt x="159" y="206"/>
                          <a:pt x="159" y="206"/>
                        </a:cubicBezTo>
                        <a:cubicBezTo>
                          <a:pt x="158" y="205"/>
                          <a:pt x="158" y="205"/>
                          <a:pt x="158" y="205"/>
                        </a:cubicBezTo>
                        <a:cubicBezTo>
                          <a:pt x="158" y="206"/>
                          <a:pt x="158" y="206"/>
                          <a:pt x="158" y="206"/>
                        </a:cubicBezTo>
                        <a:cubicBezTo>
                          <a:pt x="158" y="206"/>
                          <a:pt x="158" y="206"/>
                          <a:pt x="158" y="206"/>
                        </a:cubicBezTo>
                        <a:cubicBezTo>
                          <a:pt x="157" y="206"/>
                          <a:pt x="157" y="206"/>
                          <a:pt x="157" y="206"/>
                        </a:cubicBezTo>
                        <a:cubicBezTo>
                          <a:pt x="157" y="206"/>
                          <a:pt x="157" y="206"/>
                          <a:pt x="157" y="206"/>
                        </a:cubicBezTo>
                        <a:cubicBezTo>
                          <a:pt x="157" y="207"/>
                          <a:pt x="157" y="207"/>
                          <a:pt x="157" y="207"/>
                        </a:cubicBezTo>
                        <a:cubicBezTo>
                          <a:pt x="157" y="208"/>
                          <a:pt x="157" y="208"/>
                          <a:pt x="157" y="208"/>
                        </a:cubicBezTo>
                        <a:cubicBezTo>
                          <a:pt x="157" y="208"/>
                          <a:pt x="157" y="208"/>
                          <a:pt x="157" y="208"/>
                        </a:cubicBezTo>
                        <a:cubicBezTo>
                          <a:pt x="158" y="209"/>
                          <a:pt x="158" y="209"/>
                          <a:pt x="158" y="209"/>
                        </a:cubicBezTo>
                        <a:cubicBezTo>
                          <a:pt x="158" y="209"/>
                          <a:pt x="158" y="209"/>
                          <a:pt x="158" y="209"/>
                        </a:cubicBezTo>
                        <a:cubicBezTo>
                          <a:pt x="159" y="210"/>
                          <a:pt x="159" y="210"/>
                          <a:pt x="159" y="210"/>
                        </a:cubicBezTo>
                        <a:moveTo>
                          <a:pt x="182" y="207"/>
                        </a:moveTo>
                        <a:cubicBezTo>
                          <a:pt x="181" y="208"/>
                          <a:pt x="181" y="208"/>
                          <a:pt x="181" y="208"/>
                        </a:cubicBezTo>
                        <a:cubicBezTo>
                          <a:pt x="181" y="208"/>
                          <a:pt x="181" y="208"/>
                          <a:pt x="181" y="208"/>
                        </a:cubicBezTo>
                        <a:cubicBezTo>
                          <a:pt x="181" y="208"/>
                          <a:pt x="181" y="208"/>
                          <a:pt x="181" y="208"/>
                        </a:cubicBezTo>
                        <a:cubicBezTo>
                          <a:pt x="181" y="209"/>
                          <a:pt x="181" y="209"/>
                          <a:pt x="181" y="209"/>
                        </a:cubicBezTo>
                        <a:cubicBezTo>
                          <a:pt x="181" y="209"/>
                          <a:pt x="181" y="209"/>
                          <a:pt x="181" y="209"/>
                        </a:cubicBezTo>
                        <a:cubicBezTo>
                          <a:pt x="179" y="211"/>
                          <a:pt x="179" y="211"/>
                          <a:pt x="179" y="211"/>
                        </a:cubicBezTo>
                        <a:cubicBezTo>
                          <a:pt x="182" y="210"/>
                          <a:pt x="182" y="210"/>
                          <a:pt x="182" y="210"/>
                        </a:cubicBezTo>
                        <a:cubicBezTo>
                          <a:pt x="183" y="209"/>
                          <a:pt x="183" y="209"/>
                          <a:pt x="183" y="209"/>
                        </a:cubicBezTo>
                        <a:cubicBezTo>
                          <a:pt x="183" y="209"/>
                          <a:pt x="183" y="209"/>
                          <a:pt x="183" y="209"/>
                        </a:cubicBezTo>
                        <a:cubicBezTo>
                          <a:pt x="183" y="209"/>
                          <a:pt x="183" y="209"/>
                          <a:pt x="183" y="209"/>
                        </a:cubicBezTo>
                        <a:cubicBezTo>
                          <a:pt x="183" y="209"/>
                          <a:pt x="183" y="209"/>
                          <a:pt x="183" y="209"/>
                        </a:cubicBezTo>
                        <a:cubicBezTo>
                          <a:pt x="183" y="208"/>
                          <a:pt x="183" y="208"/>
                          <a:pt x="183" y="208"/>
                        </a:cubicBezTo>
                        <a:cubicBezTo>
                          <a:pt x="184" y="208"/>
                          <a:pt x="184" y="208"/>
                          <a:pt x="184" y="208"/>
                        </a:cubicBezTo>
                        <a:cubicBezTo>
                          <a:pt x="184" y="208"/>
                          <a:pt x="184" y="208"/>
                          <a:pt x="184" y="208"/>
                        </a:cubicBezTo>
                        <a:cubicBezTo>
                          <a:pt x="184" y="208"/>
                          <a:pt x="184" y="208"/>
                          <a:pt x="184" y="208"/>
                        </a:cubicBezTo>
                        <a:cubicBezTo>
                          <a:pt x="184" y="208"/>
                          <a:pt x="184" y="208"/>
                          <a:pt x="184" y="208"/>
                        </a:cubicBezTo>
                        <a:cubicBezTo>
                          <a:pt x="185" y="207"/>
                          <a:pt x="185" y="207"/>
                          <a:pt x="185" y="207"/>
                        </a:cubicBezTo>
                        <a:cubicBezTo>
                          <a:pt x="186" y="207"/>
                          <a:pt x="186" y="207"/>
                          <a:pt x="186" y="207"/>
                        </a:cubicBezTo>
                        <a:cubicBezTo>
                          <a:pt x="185" y="207"/>
                          <a:pt x="185" y="207"/>
                          <a:pt x="185" y="207"/>
                        </a:cubicBezTo>
                        <a:cubicBezTo>
                          <a:pt x="183" y="206"/>
                          <a:pt x="183" y="206"/>
                          <a:pt x="183" y="206"/>
                        </a:cubicBezTo>
                        <a:cubicBezTo>
                          <a:pt x="183" y="206"/>
                          <a:pt x="183" y="206"/>
                          <a:pt x="183" y="206"/>
                        </a:cubicBezTo>
                        <a:cubicBezTo>
                          <a:pt x="183" y="207"/>
                          <a:pt x="183" y="207"/>
                          <a:pt x="183" y="207"/>
                        </a:cubicBezTo>
                        <a:cubicBezTo>
                          <a:pt x="182" y="207"/>
                          <a:pt x="182" y="207"/>
                          <a:pt x="182" y="207"/>
                        </a:cubicBezTo>
                        <a:moveTo>
                          <a:pt x="123" y="210"/>
                        </a:moveTo>
                        <a:cubicBezTo>
                          <a:pt x="123" y="210"/>
                          <a:pt x="123" y="210"/>
                          <a:pt x="123" y="210"/>
                        </a:cubicBezTo>
                        <a:cubicBezTo>
                          <a:pt x="124" y="210"/>
                          <a:pt x="124" y="210"/>
                          <a:pt x="124" y="210"/>
                        </a:cubicBezTo>
                        <a:cubicBezTo>
                          <a:pt x="125" y="210"/>
                          <a:pt x="125" y="210"/>
                          <a:pt x="125" y="210"/>
                        </a:cubicBezTo>
                        <a:cubicBezTo>
                          <a:pt x="125" y="210"/>
                          <a:pt x="125" y="210"/>
                          <a:pt x="125" y="210"/>
                        </a:cubicBezTo>
                        <a:cubicBezTo>
                          <a:pt x="126" y="209"/>
                          <a:pt x="126" y="209"/>
                          <a:pt x="126" y="209"/>
                        </a:cubicBezTo>
                        <a:cubicBezTo>
                          <a:pt x="126" y="208"/>
                          <a:pt x="126" y="208"/>
                          <a:pt x="126" y="208"/>
                        </a:cubicBezTo>
                        <a:cubicBezTo>
                          <a:pt x="125" y="208"/>
                          <a:pt x="125" y="208"/>
                          <a:pt x="125" y="208"/>
                        </a:cubicBezTo>
                        <a:cubicBezTo>
                          <a:pt x="124" y="208"/>
                          <a:pt x="124" y="208"/>
                          <a:pt x="124" y="208"/>
                        </a:cubicBezTo>
                        <a:cubicBezTo>
                          <a:pt x="123" y="208"/>
                          <a:pt x="123" y="208"/>
                          <a:pt x="123" y="208"/>
                        </a:cubicBezTo>
                        <a:cubicBezTo>
                          <a:pt x="123" y="208"/>
                          <a:pt x="123" y="208"/>
                          <a:pt x="123" y="208"/>
                        </a:cubicBezTo>
                        <a:cubicBezTo>
                          <a:pt x="123" y="208"/>
                          <a:pt x="123" y="208"/>
                          <a:pt x="123" y="208"/>
                        </a:cubicBezTo>
                        <a:cubicBezTo>
                          <a:pt x="122" y="208"/>
                          <a:pt x="122" y="208"/>
                          <a:pt x="122" y="208"/>
                        </a:cubicBezTo>
                        <a:cubicBezTo>
                          <a:pt x="122" y="208"/>
                          <a:pt x="122" y="208"/>
                          <a:pt x="122" y="208"/>
                        </a:cubicBezTo>
                        <a:cubicBezTo>
                          <a:pt x="122" y="209"/>
                          <a:pt x="122" y="209"/>
                          <a:pt x="122" y="209"/>
                        </a:cubicBezTo>
                        <a:cubicBezTo>
                          <a:pt x="122" y="210"/>
                          <a:pt x="122" y="210"/>
                          <a:pt x="122" y="210"/>
                        </a:cubicBezTo>
                        <a:cubicBezTo>
                          <a:pt x="122" y="210"/>
                          <a:pt x="122" y="210"/>
                          <a:pt x="122" y="210"/>
                        </a:cubicBezTo>
                        <a:cubicBezTo>
                          <a:pt x="122" y="210"/>
                          <a:pt x="122" y="210"/>
                          <a:pt x="122" y="210"/>
                        </a:cubicBezTo>
                        <a:cubicBezTo>
                          <a:pt x="122" y="210"/>
                          <a:pt x="122" y="210"/>
                          <a:pt x="122" y="210"/>
                        </a:cubicBezTo>
                        <a:cubicBezTo>
                          <a:pt x="123" y="210"/>
                          <a:pt x="123" y="210"/>
                          <a:pt x="123" y="210"/>
                        </a:cubicBezTo>
                        <a:moveTo>
                          <a:pt x="226" y="210"/>
                        </a:moveTo>
                        <a:cubicBezTo>
                          <a:pt x="225" y="210"/>
                          <a:pt x="225" y="210"/>
                          <a:pt x="225" y="210"/>
                        </a:cubicBezTo>
                        <a:cubicBezTo>
                          <a:pt x="225" y="211"/>
                          <a:pt x="225" y="211"/>
                          <a:pt x="225" y="211"/>
                        </a:cubicBezTo>
                        <a:cubicBezTo>
                          <a:pt x="225" y="211"/>
                          <a:pt x="225" y="211"/>
                          <a:pt x="225" y="211"/>
                        </a:cubicBezTo>
                        <a:cubicBezTo>
                          <a:pt x="225" y="212"/>
                          <a:pt x="225" y="212"/>
                          <a:pt x="225" y="212"/>
                        </a:cubicBezTo>
                        <a:cubicBezTo>
                          <a:pt x="225" y="212"/>
                          <a:pt x="225" y="212"/>
                          <a:pt x="225" y="212"/>
                        </a:cubicBezTo>
                        <a:cubicBezTo>
                          <a:pt x="225" y="212"/>
                          <a:pt x="225" y="212"/>
                          <a:pt x="225" y="212"/>
                        </a:cubicBezTo>
                        <a:cubicBezTo>
                          <a:pt x="226" y="213"/>
                          <a:pt x="226" y="213"/>
                          <a:pt x="226" y="213"/>
                        </a:cubicBezTo>
                        <a:cubicBezTo>
                          <a:pt x="227" y="213"/>
                          <a:pt x="227" y="213"/>
                          <a:pt x="227" y="213"/>
                        </a:cubicBezTo>
                        <a:cubicBezTo>
                          <a:pt x="227" y="213"/>
                          <a:pt x="227" y="213"/>
                          <a:pt x="227" y="213"/>
                        </a:cubicBezTo>
                        <a:cubicBezTo>
                          <a:pt x="227" y="212"/>
                          <a:pt x="227" y="212"/>
                          <a:pt x="227" y="212"/>
                        </a:cubicBezTo>
                        <a:cubicBezTo>
                          <a:pt x="228" y="211"/>
                          <a:pt x="228" y="211"/>
                          <a:pt x="228" y="211"/>
                        </a:cubicBezTo>
                        <a:cubicBezTo>
                          <a:pt x="228" y="211"/>
                          <a:pt x="228" y="211"/>
                          <a:pt x="228" y="211"/>
                        </a:cubicBezTo>
                        <a:cubicBezTo>
                          <a:pt x="228" y="211"/>
                          <a:pt x="228" y="211"/>
                          <a:pt x="228" y="211"/>
                        </a:cubicBezTo>
                        <a:cubicBezTo>
                          <a:pt x="228" y="210"/>
                          <a:pt x="228" y="210"/>
                          <a:pt x="228" y="210"/>
                        </a:cubicBezTo>
                        <a:cubicBezTo>
                          <a:pt x="228" y="210"/>
                          <a:pt x="228" y="210"/>
                          <a:pt x="228" y="210"/>
                        </a:cubicBezTo>
                        <a:cubicBezTo>
                          <a:pt x="228" y="210"/>
                          <a:pt x="228" y="210"/>
                          <a:pt x="228" y="210"/>
                        </a:cubicBezTo>
                        <a:cubicBezTo>
                          <a:pt x="230" y="210"/>
                          <a:pt x="230" y="210"/>
                          <a:pt x="230" y="210"/>
                        </a:cubicBezTo>
                        <a:cubicBezTo>
                          <a:pt x="228" y="209"/>
                          <a:pt x="228" y="209"/>
                          <a:pt x="228" y="209"/>
                        </a:cubicBezTo>
                        <a:cubicBezTo>
                          <a:pt x="228" y="209"/>
                          <a:pt x="228" y="209"/>
                          <a:pt x="228" y="209"/>
                        </a:cubicBezTo>
                        <a:cubicBezTo>
                          <a:pt x="227" y="209"/>
                          <a:pt x="227" y="209"/>
                          <a:pt x="227" y="209"/>
                        </a:cubicBezTo>
                        <a:cubicBezTo>
                          <a:pt x="227" y="209"/>
                          <a:pt x="227" y="209"/>
                          <a:pt x="227" y="209"/>
                        </a:cubicBezTo>
                        <a:cubicBezTo>
                          <a:pt x="227" y="209"/>
                          <a:pt x="227" y="209"/>
                          <a:pt x="227" y="209"/>
                        </a:cubicBezTo>
                        <a:cubicBezTo>
                          <a:pt x="226" y="209"/>
                          <a:pt x="226" y="209"/>
                          <a:pt x="226" y="209"/>
                        </a:cubicBezTo>
                        <a:cubicBezTo>
                          <a:pt x="226" y="209"/>
                          <a:pt x="226" y="209"/>
                          <a:pt x="226" y="209"/>
                        </a:cubicBezTo>
                        <a:cubicBezTo>
                          <a:pt x="226" y="210"/>
                          <a:pt x="226" y="210"/>
                          <a:pt x="226" y="210"/>
                        </a:cubicBezTo>
                        <a:cubicBezTo>
                          <a:pt x="226" y="210"/>
                          <a:pt x="226" y="210"/>
                          <a:pt x="226" y="210"/>
                        </a:cubicBezTo>
                        <a:moveTo>
                          <a:pt x="121" y="214"/>
                        </a:moveTo>
                        <a:cubicBezTo>
                          <a:pt x="122" y="215"/>
                          <a:pt x="122" y="215"/>
                          <a:pt x="122" y="215"/>
                        </a:cubicBezTo>
                        <a:cubicBezTo>
                          <a:pt x="122" y="215"/>
                          <a:pt x="122" y="215"/>
                          <a:pt x="122" y="215"/>
                        </a:cubicBezTo>
                        <a:cubicBezTo>
                          <a:pt x="122" y="215"/>
                          <a:pt x="122" y="215"/>
                          <a:pt x="122" y="215"/>
                        </a:cubicBezTo>
                        <a:cubicBezTo>
                          <a:pt x="123" y="215"/>
                          <a:pt x="123" y="215"/>
                          <a:pt x="123" y="215"/>
                        </a:cubicBezTo>
                        <a:cubicBezTo>
                          <a:pt x="125" y="215"/>
                          <a:pt x="125" y="215"/>
                          <a:pt x="125" y="215"/>
                        </a:cubicBezTo>
                        <a:cubicBezTo>
                          <a:pt x="125" y="216"/>
                          <a:pt x="125" y="216"/>
                          <a:pt x="125" y="216"/>
                        </a:cubicBezTo>
                        <a:cubicBezTo>
                          <a:pt x="125" y="216"/>
                          <a:pt x="125" y="216"/>
                          <a:pt x="125" y="216"/>
                        </a:cubicBezTo>
                        <a:cubicBezTo>
                          <a:pt x="125" y="216"/>
                          <a:pt x="125" y="216"/>
                          <a:pt x="125" y="216"/>
                        </a:cubicBezTo>
                        <a:cubicBezTo>
                          <a:pt x="126" y="216"/>
                          <a:pt x="126" y="216"/>
                          <a:pt x="126" y="216"/>
                        </a:cubicBezTo>
                        <a:cubicBezTo>
                          <a:pt x="126" y="215"/>
                          <a:pt x="126" y="215"/>
                          <a:pt x="126" y="215"/>
                        </a:cubicBezTo>
                        <a:cubicBezTo>
                          <a:pt x="125" y="213"/>
                          <a:pt x="125" y="213"/>
                          <a:pt x="125" y="213"/>
                        </a:cubicBezTo>
                        <a:cubicBezTo>
                          <a:pt x="125" y="212"/>
                          <a:pt x="125" y="212"/>
                          <a:pt x="125" y="212"/>
                        </a:cubicBezTo>
                        <a:cubicBezTo>
                          <a:pt x="125" y="212"/>
                          <a:pt x="125" y="212"/>
                          <a:pt x="125" y="212"/>
                        </a:cubicBezTo>
                        <a:cubicBezTo>
                          <a:pt x="124" y="212"/>
                          <a:pt x="124" y="212"/>
                          <a:pt x="124" y="212"/>
                        </a:cubicBezTo>
                        <a:cubicBezTo>
                          <a:pt x="123" y="212"/>
                          <a:pt x="123" y="212"/>
                          <a:pt x="123" y="212"/>
                        </a:cubicBezTo>
                        <a:cubicBezTo>
                          <a:pt x="123" y="212"/>
                          <a:pt x="123" y="212"/>
                          <a:pt x="123" y="212"/>
                        </a:cubicBezTo>
                        <a:cubicBezTo>
                          <a:pt x="122" y="212"/>
                          <a:pt x="122" y="212"/>
                          <a:pt x="122" y="212"/>
                        </a:cubicBezTo>
                        <a:cubicBezTo>
                          <a:pt x="120" y="211"/>
                          <a:pt x="120" y="211"/>
                          <a:pt x="120" y="211"/>
                        </a:cubicBezTo>
                        <a:cubicBezTo>
                          <a:pt x="117" y="211"/>
                          <a:pt x="117" y="211"/>
                          <a:pt x="117" y="211"/>
                        </a:cubicBezTo>
                        <a:cubicBezTo>
                          <a:pt x="116" y="211"/>
                          <a:pt x="116" y="211"/>
                          <a:pt x="116" y="211"/>
                        </a:cubicBezTo>
                        <a:cubicBezTo>
                          <a:pt x="117" y="212"/>
                          <a:pt x="117" y="212"/>
                          <a:pt x="117" y="212"/>
                        </a:cubicBezTo>
                        <a:cubicBezTo>
                          <a:pt x="118" y="214"/>
                          <a:pt x="118" y="214"/>
                          <a:pt x="118" y="214"/>
                        </a:cubicBezTo>
                        <a:cubicBezTo>
                          <a:pt x="119" y="214"/>
                          <a:pt x="119" y="214"/>
                          <a:pt x="119" y="214"/>
                        </a:cubicBezTo>
                        <a:cubicBezTo>
                          <a:pt x="119" y="214"/>
                          <a:pt x="119" y="214"/>
                          <a:pt x="119" y="214"/>
                        </a:cubicBezTo>
                        <a:cubicBezTo>
                          <a:pt x="121" y="214"/>
                          <a:pt x="121" y="214"/>
                          <a:pt x="121" y="214"/>
                        </a:cubicBezTo>
                        <a:moveTo>
                          <a:pt x="201" y="213"/>
                        </a:moveTo>
                        <a:cubicBezTo>
                          <a:pt x="200" y="213"/>
                          <a:pt x="200" y="213"/>
                          <a:pt x="200" y="213"/>
                        </a:cubicBezTo>
                        <a:cubicBezTo>
                          <a:pt x="200" y="213"/>
                          <a:pt x="200" y="213"/>
                          <a:pt x="200" y="213"/>
                        </a:cubicBezTo>
                        <a:cubicBezTo>
                          <a:pt x="200" y="214"/>
                          <a:pt x="200" y="214"/>
                          <a:pt x="200" y="214"/>
                        </a:cubicBezTo>
                        <a:cubicBezTo>
                          <a:pt x="201" y="214"/>
                          <a:pt x="201" y="214"/>
                          <a:pt x="201" y="214"/>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199" y="216"/>
                          <a:pt x="199" y="216"/>
                          <a:pt x="199" y="216"/>
                        </a:cubicBezTo>
                        <a:cubicBezTo>
                          <a:pt x="199" y="217"/>
                          <a:pt x="199" y="217"/>
                          <a:pt x="199" y="217"/>
                        </a:cubicBezTo>
                        <a:cubicBezTo>
                          <a:pt x="199" y="217"/>
                          <a:pt x="199" y="217"/>
                          <a:pt x="199" y="217"/>
                        </a:cubicBezTo>
                        <a:cubicBezTo>
                          <a:pt x="199" y="217"/>
                          <a:pt x="200" y="218"/>
                          <a:pt x="200" y="218"/>
                        </a:cubicBezTo>
                        <a:cubicBezTo>
                          <a:pt x="200" y="218"/>
                          <a:pt x="200" y="218"/>
                          <a:pt x="200" y="218"/>
                        </a:cubicBezTo>
                        <a:cubicBezTo>
                          <a:pt x="200" y="218"/>
                          <a:pt x="200" y="218"/>
                          <a:pt x="200" y="218"/>
                        </a:cubicBezTo>
                        <a:cubicBezTo>
                          <a:pt x="201" y="217"/>
                          <a:pt x="201" y="217"/>
                          <a:pt x="201" y="217"/>
                        </a:cubicBezTo>
                        <a:cubicBezTo>
                          <a:pt x="202" y="216"/>
                          <a:pt x="202" y="216"/>
                          <a:pt x="202" y="216"/>
                        </a:cubicBezTo>
                        <a:cubicBezTo>
                          <a:pt x="202" y="216"/>
                          <a:pt x="202" y="216"/>
                          <a:pt x="202" y="216"/>
                        </a:cubicBezTo>
                        <a:cubicBezTo>
                          <a:pt x="202" y="216"/>
                          <a:pt x="202" y="216"/>
                          <a:pt x="202" y="216"/>
                        </a:cubicBezTo>
                        <a:cubicBezTo>
                          <a:pt x="202" y="215"/>
                          <a:pt x="202" y="215"/>
                          <a:pt x="202" y="215"/>
                        </a:cubicBezTo>
                        <a:cubicBezTo>
                          <a:pt x="202" y="215"/>
                          <a:pt x="202" y="215"/>
                          <a:pt x="202" y="215"/>
                        </a:cubicBezTo>
                        <a:cubicBezTo>
                          <a:pt x="202" y="215"/>
                          <a:pt x="202" y="215"/>
                          <a:pt x="202" y="215"/>
                        </a:cubicBezTo>
                        <a:cubicBezTo>
                          <a:pt x="202" y="214"/>
                          <a:pt x="202" y="214"/>
                          <a:pt x="202" y="214"/>
                        </a:cubicBezTo>
                        <a:cubicBezTo>
                          <a:pt x="201" y="214"/>
                          <a:pt x="201" y="214"/>
                          <a:pt x="201" y="214"/>
                        </a:cubicBezTo>
                        <a:cubicBezTo>
                          <a:pt x="202" y="214"/>
                          <a:pt x="202" y="214"/>
                          <a:pt x="202" y="214"/>
                        </a:cubicBezTo>
                        <a:cubicBezTo>
                          <a:pt x="203" y="214"/>
                          <a:pt x="203" y="214"/>
                          <a:pt x="203" y="214"/>
                        </a:cubicBezTo>
                        <a:cubicBezTo>
                          <a:pt x="203" y="214"/>
                          <a:pt x="203" y="214"/>
                          <a:pt x="203" y="214"/>
                        </a:cubicBezTo>
                        <a:cubicBezTo>
                          <a:pt x="203" y="214"/>
                          <a:pt x="203" y="214"/>
                          <a:pt x="203" y="214"/>
                        </a:cubicBezTo>
                        <a:cubicBezTo>
                          <a:pt x="204" y="214"/>
                          <a:pt x="204" y="214"/>
                          <a:pt x="204" y="214"/>
                        </a:cubicBezTo>
                        <a:cubicBezTo>
                          <a:pt x="204" y="214"/>
                          <a:pt x="204" y="214"/>
                          <a:pt x="204" y="214"/>
                        </a:cubicBezTo>
                        <a:cubicBezTo>
                          <a:pt x="206" y="214"/>
                          <a:pt x="206" y="214"/>
                          <a:pt x="206" y="214"/>
                        </a:cubicBezTo>
                        <a:cubicBezTo>
                          <a:pt x="204" y="213"/>
                          <a:pt x="204" y="213"/>
                          <a:pt x="204" y="213"/>
                        </a:cubicBezTo>
                        <a:cubicBezTo>
                          <a:pt x="203" y="212"/>
                          <a:pt x="203" y="212"/>
                          <a:pt x="203" y="212"/>
                        </a:cubicBezTo>
                        <a:cubicBezTo>
                          <a:pt x="203" y="212"/>
                          <a:pt x="203" y="212"/>
                          <a:pt x="203" y="212"/>
                        </a:cubicBezTo>
                        <a:cubicBezTo>
                          <a:pt x="203" y="212"/>
                          <a:pt x="203" y="212"/>
                          <a:pt x="203" y="212"/>
                        </a:cubicBezTo>
                        <a:cubicBezTo>
                          <a:pt x="203" y="212"/>
                          <a:pt x="203" y="212"/>
                          <a:pt x="203" y="212"/>
                        </a:cubicBezTo>
                        <a:cubicBezTo>
                          <a:pt x="202" y="212"/>
                          <a:pt x="202" y="212"/>
                          <a:pt x="202" y="212"/>
                        </a:cubicBezTo>
                        <a:cubicBezTo>
                          <a:pt x="202" y="211"/>
                          <a:pt x="202" y="211"/>
                          <a:pt x="202" y="211"/>
                        </a:cubicBezTo>
                        <a:cubicBezTo>
                          <a:pt x="201" y="212"/>
                          <a:pt x="201" y="212"/>
                          <a:pt x="201" y="212"/>
                        </a:cubicBezTo>
                        <a:cubicBezTo>
                          <a:pt x="201" y="212"/>
                          <a:pt x="201" y="212"/>
                          <a:pt x="201" y="212"/>
                        </a:cubicBezTo>
                        <a:cubicBezTo>
                          <a:pt x="201" y="212"/>
                          <a:pt x="201" y="212"/>
                          <a:pt x="201" y="212"/>
                        </a:cubicBezTo>
                        <a:cubicBezTo>
                          <a:pt x="201" y="212"/>
                          <a:pt x="201" y="212"/>
                          <a:pt x="201" y="212"/>
                        </a:cubicBezTo>
                        <a:cubicBezTo>
                          <a:pt x="201" y="213"/>
                          <a:pt x="201" y="213"/>
                          <a:pt x="201" y="213"/>
                        </a:cubicBezTo>
                        <a:moveTo>
                          <a:pt x="64" y="215"/>
                        </a:moveTo>
                        <a:cubicBezTo>
                          <a:pt x="65" y="216"/>
                          <a:pt x="65" y="216"/>
                          <a:pt x="65" y="216"/>
                        </a:cubicBezTo>
                        <a:cubicBezTo>
                          <a:pt x="65" y="216"/>
                          <a:pt x="65" y="216"/>
                          <a:pt x="65" y="216"/>
                        </a:cubicBezTo>
                        <a:cubicBezTo>
                          <a:pt x="65" y="216"/>
                          <a:pt x="65" y="216"/>
                          <a:pt x="65" y="216"/>
                        </a:cubicBezTo>
                        <a:cubicBezTo>
                          <a:pt x="66" y="217"/>
                          <a:pt x="66" y="217"/>
                          <a:pt x="66" y="217"/>
                        </a:cubicBezTo>
                        <a:cubicBezTo>
                          <a:pt x="66" y="217"/>
                          <a:pt x="66" y="217"/>
                          <a:pt x="66" y="217"/>
                        </a:cubicBezTo>
                        <a:cubicBezTo>
                          <a:pt x="67" y="220"/>
                          <a:pt x="67" y="220"/>
                          <a:pt x="67" y="220"/>
                        </a:cubicBezTo>
                        <a:cubicBezTo>
                          <a:pt x="67" y="217"/>
                          <a:pt x="67" y="217"/>
                          <a:pt x="67" y="217"/>
                        </a:cubicBezTo>
                        <a:cubicBezTo>
                          <a:pt x="67" y="216"/>
                          <a:pt x="67" y="216"/>
                          <a:pt x="67" y="216"/>
                        </a:cubicBezTo>
                        <a:cubicBezTo>
                          <a:pt x="67" y="216"/>
                          <a:pt x="67" y="216"/>
                          <a:pt x="67" y="216"/>
                        </a:cubicBezTo>
                        <a:cubicBezTo>
                          <a:pt x="67" y="216"/>
                          <a:pt x="67" y="216"/>
                          <a:pt x="67" y="216"/>
                        </a:cubicBezTo>
                        <a:cubicBezTo>
                          <a:pt x="66" y="215"/>
                          <a:pt x="66" y="215"/>
                          <a:pt x="66" y="215"/>
                        </a:cubicBezTo>
                        <a:cubicBezTo>
                          <a:pt x="66" y="214"/>
                          <a:pt x="66" y="214"/>
                          <a:pt x="66" y="214"/>
                        </a:cubicBezTo>
                        <a:cubicBezTo>
                          <a:pt x="66" y="214"/>
                          <a:pt x="66" y="214"/>
                          <a:pt x="66" y="214"/>
                        </a:cubicBezTo>
                        <a:cubicBezTo>
                          <a:pt x="66" y="214"/>
                          <a:pt x="66" y="214"/>
                          <a:pt x="66" y="214"/>
                        </a:cubicBezTo>
                        <a:cubicBezTo>
                          <a:pt x="66" y="214"/>
                          <a:pt x="66" y="214"/>
                          <a:pt x="66" y="214"/>
                        </a:cubicBezTo>
                        <a:cubicBezTo>
                          <a:pt x="65" y="213"/>
                          <a:pt x="65" y="213"/>
                          <a:pt x="65" y="213"/>
                        </a:cubicBezTo>
                        <a:cubicBezTo>
                          <a:pt x="65" y="213"/>
                          <a:pt x="65" y="213"/>
                          <a:pt x="65" y="213"/>
                        </a:cubicBezTo>
                        <a:cubicBezTo>
                          <a:pt x="65" y="213"/>
                          <a:pt x="65" y="213"/>
                          <a:pt x="65" y="213"/>
                        </a:cubicBezTo>
                        <a:cubicBezTo>
                          <a:pt x="64" y="213"/>
                          <a:pt x="64" y="213"/>
                          <a:pt x="64" y="213"/>
                        </a:cubicBezTo>
                        <a:cubicBezTo>
                          <a:pt x="64" y="213"/>
                          <a:pt x="64" y="213"/>
                          <a:pt x="64" y="213"/>
                        </a:cubicBezTo>
                        <a:cubicBezTo>
                          <a:pt x="64" y="213"/>
                          <a:pt x="64" y="213"/>
                          <a:pt x="64" y="213"/>
                        </a:cubicBezTo>
                        <a:cubicBezTo>
                          <a:pt x="63" y="213"/>
                          <a:pt x="63" y="213"/>
                          <a:pt x="63" y="213"/>
                        </a:cubicBezTo>
                        <a:cubicBezTo>
                          <a:pt x="63" y="212"/>
                          <a:pt x="63" y="212"/>
                          <a:pt x="63" y="212"/>
                        </a:cubicBezTo>
                        <a:cubicBezTo>
                          <a:pt x="63" y="213"/>
                          <a:pt x="63" y="213"/>
                          <a:pt x="63" y="213"/>
                        </a:cubicBezTo>
                        <a:cubicBezTo>
                          <a:pt x="62" y="213"/>
                          <a:pt x="62" y="213"/>
                          <a:pt x="62" y="213"/>
                        </a:cubicBezTo>
                        <a:cubicBezTo>
                          <a:pt x="62" y="213"/>
                          <a:pt x="62" y="213"/>
                          <a:pt x="62" y="213"/>
                        </a:cubicBezTo>
                        <a:cubicBezTo>
                          <a:pt x="62" y="214"/>
                          <a:pt x="62" y="214"/>
                          <a:pt x="62" y="214"/>
                        </a:cubicBezTo>
                        <a:cubicBezTo>
                          <a:pt x="63" y="214"/>
                          <a:pt x="63" y="214"/>
                          <a:pt x="63" y="214"/>
                        </a:cubicBezTo>
                        <a:cubicBezTo>
                          <a:pt x="63" y="215"/>
                          <a:pt x="63" y="215"/>
                          <a:pt x="63" y="215"/>
                        </a:cubicBezTo>
                        <a:cubicBezTo>
                          <a:pt x="63" y="215"/>
                          <a:pt x="63" y="215"/>
                          <a:pt x="63" y="215"/>
                        </a:cubicBezTo>
                        <a:cubicBezTo>
                          <a:pt x="64" y="215"/>
                          <a:pt x="64" y="215"/>
                          <a:pt x="64" y="215"/>
                        </a:cubicBezTo>
                        <a:moveTo>
                          <a:pt x="166" y="216"/>
                        </a:moveTo>
                        <a:cubicBezTo>
                          <a:pt x="165" y="216"/>
                          <a:pt x="165" y="216"/>
                          <a:pt x="165" y="216"/>
                        </a:cubicBezTo>
                        <a:cubicBezTo>
                          <a:pt x="165" y="216"/>
                          <a:pt x="165" y="216"/>
                          <a:pt x="165" y="216"/>
                        </a:cubicBezTo>
                        <a:cubicBezTo>
                          <a:pt x="165" y="216"/>
                          <a:pt x="165" y="216"/>
                          <a:pt x="165" y="216"/>
                        </a:cubicBezTo>
                        <a:cubicBezTo>
                          <a:pt x="165" y="217"/>
                          <a:pt x="165" y="217"/>
                          <a:pt x="165" y="217"/>
                        </a:cubicBezTo>
                        <a:cubicBezTo>
                          <a:pt x="164" y="217"/>
                          <a:pt x="164" y="217"/>
                          <a:pt x="164" y="217"/>
                        </a:cubicBezTo>
                        <a:cubicBezTo>
                          <a:pt x="164" y="217"/>
                          <a:pt x="164" y="217"/>
                          <a:pt x="164" y="217"/>
                        </a:cubicBezTo>
                        <a:cubicBezTo>
                          <a:pt x="164" y="218"/>
                          <a:pt x="164" y="218"/>
                          <a:pt x="164" y="218"/>
                        </a:cubicBezTo>
                        <a:cubicBezTo>
                          <a:pt x="164" y="218"/>
                          <a:pt x="164" y="218"/>
                          <a:pt x="164" y="218"/>
                        </a:cubicBezTo>
                        <a:cubicBezTo>
                          <a:pt x="163" y="218"/>
                          <a:pt x="163" y="218"/>
                          <a:pt x="163" y="218"/>
                        </a:cubicBezTo>
                        <a:cubicBezTo>
                          <a:pt x="163" y="218"/>
                          <a:pt x="163" y="218"/>
                          <a:pt x="163" y="218"/>
                        </a:cubicBezTo>
                        <a:cubicBezTo>
                          <a:pt x="163" y="219"/>
                          <a:pt x="163" y="219"/>
                          <a:pt x="163" y="219"/>
                        </a:cubicBezTo>
                        <a:cubicBezTo>
                          <a:pt x="164" y="220"/>
                          <a:pt x="164" y="220"/>
                          <a:pt x="164" y="220"/>
                        </a:cubicBezTo>
                        <a:cubicBezTo>
                          <a:pt x="163" y="221"/>
                          <a:pt x="163" y="221"/>
                          <a:pt x="163" y="221"/>
                        </a:cubicBezTo>
                        <a:cubicBezTo>
                          <a:pt x="163" y="221"/>
                          <a:pt x="163" y="221"/>
                          <a:pt x="163" y="221"/>
                        </a:cubicBezTo>
                        <a:cubicBezTo>
                          <a:pt x="164" y="221"/>
                          <a:pt x="164" y="221"/>
                          <a:pt x="164" y="221"/>
                        </a:cubicBezTo>
                        <a:cubicBezTo>
                          <a:pt x="164" y="221"/>
                          <a:pt x="164" y="221"/>
                          <a:pt x="165" y="220"/>
                        </a:cubicBezTo>
                        <a:cubicBezTo>
                          <a:pt x="165" y="220"/>
                          <a:pt x="165" y="220"/>
                          <a:pt x="165" y="220"/>
                        </a:cubicBezTo>
                        <a:cubicBezTo>
                          <a:pt x="166" y="220"/>
                          <a:pt x="166" y="220"/>
                          <a:pt x="166" y="220"/>
                        </a:cubicBezTo>
                        <a:cubicBezTo>
                          <a:pt x="166" y="220"/>
                          <a:pt x="166" y="220"/>
                          <a:pt x="166" y="220"/>
                        </a:cubicBezTo>
                        <a:cubicBezTo>
                          <a:pt x="166" y="219"/>
                          <a:pt x="166" y="219"/>
                          <a:pt x="166" y="219"/>
                        </a:cubicBezTo>
                        <a:cubicBezTo>
                          <a:pt x="166" y="219"/>
                          <a:pt x="166" y="219"/>
                          <a:pt x="166" y="219"/>
                        </a:cubicBezTo>
                        <a:cubicBezTo>
                          <a:pt x="166" y="219"/>
                          <a:pt x="166" y="219"/>
                          <a:pt x="166" y="219"/>
                        </a:cubicBezTo>
                        <a:cubicBezTo>
                          <a:pt x="166" y="218"/>
                          <a:pt x="166" y="218"/>
                          <a:pt x="166" y="218"/>
                        </a:cubicBezTo>
                        <a:cubicBezTo>
                          <a:pt x="167" y="215"/>
                          <a:pt x="167" y="215"/>
                          <a:pt x="167" y="215"/>
                        </a:cubicBezTo>
                        <a:cubicBezTo>
                          <a:pt x="168" y="215"/>
                          <a:pt x="168" y="215"/>
                          <a:pt x="168" y="215"/>
                        </a:cubicBezTo>
                        <a:cubicBezTo>
                          <a:pt x="168" y="215"/>
                          <a:pt x="168" y="215"/>
                          <a:pt x="168" y="215"/>
                        </a:cubicBezTo>
                        <a:cubicBezTo>
                          <a:pt x="168" y="215"/>
                          <a:pt x="168" y="215"/>
                          <a:pt x="168" y="215"/>
                        </a:cubicBezTo>
                        <a:cubicBezTo>
                          <a:pt x="168" y="214"/>
                          <a:pt x="168" y="214"/>
                          <a:pt x="168" y="214"/>
                        </a:cubicBezTo>
                        <a:cubicBezTo>
                          <a:pt x="169" y="214"/>
                          <a:pt x="169" y="214"/>
                          <a:pt x="169" y="214"/>
                        </a:cubicBezTo>
                        <a:cubicBezTo>
                          <a:pt x="168" y="214"/>
                          <a:pt x="168" y="214"/>
                          <a:pt x="168" y="214"/>
                        </a:cubicBezTo>
                        <a:cubicBezTo>
                          <a:pt x="167" y="213"/>
                          <a:pt x="167" y="213"/>
                          <a:pt x="167" y="213"/>
                        </a:cubicBezTo>
                        <a:cubicBezTo>
                          <a:pt x="167" y="213"/>
                          <a:pt x="167" y="213"/>
                          <a:pt x="167" y="213"/>
                        </a:cubicBezTo>
                        <a:cubicBezTo>
                          <a:pt x="167" y="213"/>
                          <a:pt x="167" y="213"/>
                          <a:pt x="167" y="213"/>
                        </a:cubicBezTo>
                        <a:cubicBezTo>
                          <a:pt x="166" y="214"/>
                          <a:pt x="166" y="214"/>
                          <a:pt x="166" y="214"/>
                        </a:cubicBezTo>
                        <a:cubicBezTo>
                          <a:pt x="166" y="214"/>
                          <a:pt x="166" y="214"/>
                          <a:pt x="166" y="214"/>
                        </a:cubicBezTo>
                        <a:cubicBezTo>
                          <a:pt x="166" y="214"/>
                          <a:pt x="166" y="214"/>
                          <a:pt x="166" y="214"/>
                        </a:cubicBezTo>
                        <a:cubicBezTo>
                          <a:pt x="166" y="216"/>
                          <a:pt x="166" y="216"/>
                          <a:pt x="166" y="216"/>
                        </a:cubicBezTo>
                        <a:moveTo>
                          <a:pt x="176" y="218"/>
                        </a:moveTo>
                        <a:cubicBezTo>
                          <a:pt x="176" y="218"/>
                          <a:pt x="176" y="218"/>
                          <a:pt x="176" y="218"/>
                        </a:cubicBezTo>
                        <a:cubicBezTo>
                          <a:pt x="176" y="218"/>
                          <a:pt x="176" y="218"/>
                          <a:pt x="176" y="218"/>
                        </a:cubicBezTo>
                        <a:cubicBezTo>
                          <a:pt x="175" y="217"/>
                          <a:pt x="175" y="217"/>
                          <a:pt x="175" y="217"/>
                        </a:cubicBezTo>
                        <a:cubicBezTo>
                          <a:pt x="175" y="217"/>
                          <a:pt x="175" y="217"/>
                          <a:pt x="175" y="217"/>
                        </a:cubicBezTo>
                        <a:cubicBezTo>
                          <a:pt x="175" y="217"/>
                          <a:pt x="175" y="217"/>
                          <a:pt x="175" y="217"/>
                        </a:cubicBezTo>
                        <a:cubicBezTo>
                          <a:pt x="174" y="218"/>
                          <a:pt x="174" y="218"/>
                          <a:pt x="174" y="218"/>
                        </a:cubicBezTo>
                        <a:cubicBezTo>
                          <a:pt x="173" y="218"/>
                          <a:pt x="173" y="218"/>
                          <a:pt x="173" y="218"/>
                        </a:cubicBezTo>
                        <a:cubicBezTo>
                          <a:pt x="173" y="218"/>
                          <a:pt x="173" y="218"/>
                          <a:pt x="173" y="218"/>
                        </a:cubicBezTo>
                        <a:cubicBezTo>
                          <a:pt x="172" y="219"/>
                          <a:pt x="172" y="219"/>
                          <a:pt x="172" y="219"/>
                        </a:cubicBezTo>
                        <a:cubicBezTo>
                          <a:pt x="170" y="221"/>
                          <a:pt x="170" y="221"/>
                          <a:pt x="170" y="221"/>
                        </a:cubicBezTo>
                        <a:cubicBezTo>
                          <a:pt x="170" y="221"/>
                          <a:pt x="170" y="221"/>
                          <a:pt x="170" y="221"/>
                        </a:cubicBezTo>
                        <a:cubicBezTo>
                          <a:pt x="170" y="221"/>
                          <a:pt x="170" y="221"/>
                          <a:pt x="170" y="221"/>
                        </a:cubicBezTo>
                        <a:cubicBezTo>
                          <a:pt x="170" y="222"/>
                          <a:pt x="170" y="222"/>
                          <a:pt x="170" y="222"/>
                        </a:cubicBezTo>
                        <a:cubicBezTo>
                          <a:pt x="170" y="222"/>
                          <a:pt x="170" y="222"/>
                          <a:pt x="170" y="222"/>
                        </a:cubicBezTo>
                        <a:cubicBezTo>
                          <a:pt x="170" y="222"/>
                          <a:pt x="170" y="222"/>
                          <a:pt x="170" y="222"/>
                        </a:cubicBezTo>
                        <a:cubicBezTo>
                          <a:pt x="171" y="223"/>
                          <a:pt x="171" y="223"/>
                          <a:pt x="171" y="223"/>
                        </a:cubicBezTo>
                        <a:cubicBezTo>
                          <a:pt x="171" y="224"/>
                          <a:pt x="171" y="224"/>
                          <a:pt x="171" y="224"/>
                        </a:cubicBezTo>
                        <a:cubicBezTo>
                          <a:pt x="172" y="223"/>
                          <a:pt x="172" y="223"/>
                          <a:pt x="172" y="223"/>
                        </a:cubicBezTo>
                        <a:cubicBezTo>
                          <a:pt x="172" y="223"/>
                          <a:pt x="172" y="223"/>
                          <a:pt x="172" y="223"/>
                        </a:cubicBezTo>
                        <a:cubicBezTo>
                          <a:pt x="172" y="222"/>
                          <a:pt x="172" y="222"/>
                          <a:pt x="172" y="222"/>
                        </a:cubicBezTo>
                        <a:cubicBezTo>
                          <a:pt x="172" y="222"/>
                          <a:pt x="172" y="222"/>
                          <a:pt x="172" y="222"/>
                        </a:cubicBezTo>
                        <a:cubicBezTo>
                          <a:pt x="172" y="221"/>
                          <a:pt x="172" y="221"/>
                          <a:pt x="172" y="221"/>
                        </a:cubicBezTo>
                        <a:cubicBezTo>
                          <a:pt x="173" y="221"/>
                          <a:pt x="173" y="221"/>
                          <a:pt x="173" y="221"/>
                        </a:cubicBezTo>
                        <a:cubicBezTo>
                          <a:pt x="173" y="221"/>
                          <a:pt x="173" y="221"/>
                          <a:pt x="173" y="221"/>
                        </a:cubicBezTo>
                        <a:cubicBezTo>
                          <a:pt x="173" y="221"/>
                          <a:pt x="173" y="221"/>
                          <a:pt x="173" y="221"/>
                        </a:cubicBezTo>
                        <a:cubicBezTo>
                          <a:pt x="174" y="220"/>
                          <a:pt x="174" y="220"/>
                          <a:pt x="174" y="220"/>
                        </a:cubicBezTo>
                        <a:cubicBezTo>
                          <a:pt x="174" y="220"/>
                          <a:pt x="174" y="220"/>
                          <a:pt x="174" y="220"/>
                        </a:cubicBezTo>
                        <a:cubicBezTo>
                          <a:pt x="174" y="220"/>
                          <a:pt x="174" y="220"/>
                          <a:pt x="174" y="220"/>
                        </a:cubicBezTo>
                        <a:cubicBezTo>
                          <a:pt x="174" y="219"/>
                          <a:pt x="174" y="219"/>
                          <a:pt x="174" y="219"/>
                        </a:cubicBezTo>
                        <a:cubicBezTo>
                          <a:pt x="174" y="219"/>
                          <a:pt x="174" y="219"/>
                          <a:pt x="174" y="219"/>
                        </a:cubicBezTo>
                        <a:cubicBezTo>
                          <a:pt x="175" y="220"/>
                          <a:pt x="175" y="220"/>
                          <a:pt x="175" y="220"/>
                        </a:cubicBezTo>
                        <a:cubicBezTo>
                          <a:pt x="175" y="220"/>
                          <a:pt x="175" y="220"/>
                          <a:pt x="175" y="220"/>
                        </a:cubicBezTo>
                        <a:cubicBezTo>
                          <a:pt x="175" y="220"/>
                          <a:pt x="175" y="220"/>
                          <a:pt x="175" y="220"/>
                        </a:cubicBezTo>
                        <a:cubicBezTo>
                          <a:pt x="176" y="219"/>
                          <a:pt x="176" y="219"/>
                          <a:pt x="176" y="219"/>
                        </a:cubicBezTo>
                        <a:cubicBezTo>
                          <a:pt x="176" y="220"/>
                          <a:pt x="176" y="220"/>
                          <a:pt x="176" y="220"/>
                        </a:cubicBezTo>
                        <a:cubicBezTo>
                          <a:pt x="178" y="221"/>
                          <a:pt x="178" y="221"/>
                          <a:pt x="178" y="221"/>
                        </a:cubicBezTo>
                        <a:cubicBezTo>
                          <a:pt x="178" y="221"/>
                          <a:pt x="178" y="221"/>
                          <a:pt x="178" y="221"/>
                        </a:cubicBezTo>
                        <a:cubicBezTo>
                          <a:pt x="178" y="221"/>
                          <a:pt x="178" y="221"/>
                          <a:pt x="178" y="221"/>
                        </a:cubicBezTo>
                        <a:cubicBezTo>
                          <a:pt x="180" y="220"/>
                          <a:pt x="180" y="220"/>
                          <a:pt x="180" y="220"/>
                        </a:cubicBezTo>
                        <a:cubicBezTo>
                          <a:pt x="180" y="220"/>
                          <a:pt x="180" y="220"/>
                          <a:pt x="180" y="220"/>
                        </a:cubicBezTo>
                        <a:cubicBezTo>
                          <a:pt x="180" y="220"/>
                          <a:pt x="180" y="220"/>
                          <a:pt x="180" y="220"/>
                        </a:cubicBezTo>
                        <a:cubicBezTo>
                          <a:pt x="181" y="220"/>
                          <a:pt x="181" y="220"/>
                          <a:pt x="181" y="220"/>
                        </a:cubicBezTo>
                        <a:cubicBezTo>
                          <a:pt x="182" y="220"/>
                          <a:pt x="182" y="220"/>
                          <a:pt x="182" y="220"/>
                        </a:cubicBezTo>
                        <a:cubicBezTo>
                          <a:pt x="183" y="221"/>
                          <a:pt x="183" y="221"/>
                          <a:pt x="183" y="221"/>
                        </a:cubicBezTo>
                        <a:cubicBezTo>
                          <a:pt x="184" y="222"/>
                          <a:pt x="184" y="222"/>
                          <a:pt x="184" y="222"/>
                        </a:cubicBezTo>
                        <a:cubicBezTo>
                          <a:pt x="183" y="222"/>
                          <a:pt x="183" y="222"/>
                          <a:pt x="183" y="222"/>
                        </a:cubicBezTo>
                        <a:cubicBezTo>
                          <a:pt x="182" y="222"/>
                          <a:pt x="182" y="222"/>
                          <a:pt x="182" y="222"/>
                        </a:cubicBezTo>
                        <a:cubicBezTo>
                          <a:pt x="181" y="222"/>
                          <a:pt x="181" y="222"/>
                          <a:pt x="181"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80" y="222"/>
                          <a:pt x="180" y="222"/>
                          <a:pt x="180" y="222"/>
                        </a:cubicBezTo>
                        <a:cubicBezTo>
                          <a:pt x="179" y="222"/>
                          <a:pt x="179" y="222"/>
                          <a:pt x="179" y="222"/>
                        </a:cubicBezTo>
                        <a:cubicBezTo>
                          <a:pt x="179" y="222"/>
                          <a:pt x="179" y="222"/>
                          <a:pt x="179" y="222"/>
                        </a:cubicBezTo>
                        <a:cubicBezTo>
                          <a:pt x="179" y="222"/>
                          <a:pt x="179" y="222"/>
                          <a:pt x="179" y="222"/>
                        </a:cubicBezTo>
                        <a:cubicBezTo>
                          <a:pt x="178" y="223"/>
                          <a:pt x="178" y="223"/>
                          <a:pt x="178" y="223"/>
                        </a:cubicBezTo>
                        <a:cubicBezTo>
                          <a:pt x="177" y="223"/>
                          <a:pt x="177" y="223"/>
                          <a:pt x="177" y="223"/>
                        </a:cubicBezTo>
                        <a:cubicBezTo>
                          <a:pt x="178" y="224"/>
                          <a:pt x="178" y="224"/>
                          <a:pt x="178" y="224"/>
                        </a:cubicBezTo>
                        <a:cubicBezTo>
                          <a:pt x="178" y="224"/>
                          <a:pt x="178" y="224"/>
                          <a:pt x="178" y="224"/>
                        </a:cubicBezTo>
                        <a:cubicBezTo>
                          <a:pt x="177" y="224"/>
                          <a:pt x="177" y="224"/>
                          <a:pt x="177" y="224"/>
                        </a:cubicBezTo>
                        <a:cubicBezTo>
                          <a:pt x="176" y="224"/>
                          <a:pt x="176" y="224"/>
                          <a:pt x="176" y="224"/>
                        </a:cubicBezTo>
                        <a:cubicBezTo>
                          <a:pt x="176" y="224"/>
                          <a:pt x="176" y="224"/>
                          <a:pt x="176"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4" y="225"/>
                          <a:pt x="174" y="225"/>
                          <a:pt x="174" y="225"/>
                        </a:cubicBezTo>
                        <a:cubicBezTo>
                          <a:pt x="172" y="229"/>
                          <a:pt x="172" y="229"/>
                          <a:pt x="172" y="229"/>
                        </a:cubicBezTo>
                        <a:cubicBezTo>
                          <a:pt x="175" y="226"/>
                          <a:pt x="175" y="226"/>
                          <a:pt x="175" y="226"/>
                        </a:cubicBezTo>
                        <a:cubicBezTo>
                          <a:pt x="175" y="226"/>
                          <a:pt x="175" y="226"/>
                          <a:pt x="175" y="226"/>
                        </a:cubicBezTo>
                        <a:cubicBezTo>
                          <a:pt x="175" y="226"/>
                          <a:pt x="175" y="226"/>
                          <a:pt x="175" y="226"/>
                        </a:cubicBezTo>
                        <a:cubicBezTo>
                          <a:pt x="176" y="226"/>
                          <a:pt x="176" y="226"/>
                          <a:pt x="176" y="226"/>
                        </a:cubicBezTo>
                        <a:cubicBezTo>
                          <a:pt x="176" y="226"/>
                          <a:pt x="176" y="226"/>
                          <a:pt x="176" y="226"/>
                        </a:cubicBezTo>
                        <a:cubicBezTo>
                          <a:pt x="176" y="226"/>
                          <a:pt x="176" y="226"/>
                          <a:pt x="176" y="226"/>
                        </a:cubicBezTo>
                        <a:cubicBezTo>
                          <a:pt x="177" y="226"/>
                          <a:pt x="177" y="226"/>
                          <a:pt x="177" y="226"/>
                        </a:cubicBezTo>
                        <a:cubicBezTo>
                          <a:pt x="177" y="226"/>
                          <a:pt x="177" y="226"/>
                          <a:pt x="177" y="226"/>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7"/>
                          <a:pt x="179" y="227"/>
                          <a:pt x="179" y="227"/>
                        </a:cubicBezTo>
                        <a:cubicBezTo>
                          <a:pt x="180" y="227"/>
                          <a:pt x="180" y="227"/>
                          <a:pt x="180" y="227"/>
                        </a:cubicBezTo>
                        <a:cubicBezTo>
                          <a:pt x="180" y="228"/>
                          <a:pt x="180" y="228"/>
                          <a:pt x="180" y="228"/>
                        </a:cubicBezTo>
                        <a:cubicBezTo>
                          <a:pt x="180" y="228"/>
                          <a:pt x="180" y="228"/>
                          <a:pt x="180" y="228"/>
                        </a:cubicBezTo>
                        <a:cubicBezTo>
                          <a:pt x="180" y="228"/>
                          <a:pt x="180" y="228"/>
                          <a:pt x="180" y="228"/>
                        </a:cubicBezTo>
                        <a:cubicBezTo>
                          <a:pt x="181" y="229"/>
                          <a:pt x="181" y="229"/>
                          <a:pt x="181" y="229"/>
                        </a:cubicBezTo>
                        <a:cubicBezTo>
                          <a:pt x="181" y="229"/>
                          <a:pt x="181" y="229"/>
                          <a:pt x="181" y="229"/>
                        </a:cubicBezTo>
                        <a:cubicBezTo>
                          <a:pt x="182" y="229"/>
                          <a:pt x="182" y="229"/>
                          <a:pt x="182" y="229"/>
                        </a:cubicBezTo>
                        <a:cubicBezTo>
                          <a:pt x="182" y="228"/>
                          <a:pt x="182" y="228"/>
                          <a:pt x="182" y="228"/>
                        </a:cubicBezTo>
                        <a:cubicBezTo>
                          <a:pt x="183" y="228"/>
                          <a:pt x="183" y="228"/>
                          <a:pt x="183" y="228"/>
                        </a:cubicBezTo>
                        <a:cubicBezTo>
                          <a:pt x="183" y="229"/>
                          <a:pt x="183" y="229"/>
                          <a:pt x="183" y="229"/>
                        </a:cubicBezTo>
                        <a:cubicBezTo>
                          <a:pt x="183" y="229"/>
                          <a:pt x="183" y="229"/>
                          <a:pt x="183" y="229"/>
                        </a:cubicBezTo>
                        <a:cubicBezTo>
                          <a:pt x="184" y="229"/>
                          <a:pt x="184" y="229"/>
                          <a:pt x="184" y="229"/>
                        </a:cubicBezTo>
                        <a:cubicBezTo>
                          <a:pt x="184" y="228"/>
                          <a:pt x="184" y="228"/>
                          <a:pt x="184" y="228"/>
                        </a:cubicBezTo>
                        <a:cubicBezTo>
                          <a:pt x="185" y="228"/>
                          <a:pt x="185" y="228"/>
                          <a:pt x="185" y="228"/>
                        </a:cubicBezTo>
                        <a:cubicBezTo>
                          <a:pt x="185" y="230"/>
                          <a:pt x="185" y="230"/>
                          <a:pt x="185" y="230"/>
                        </a:cubicBezTo>
                        <a:cubicBezTo>
                          <a:pt x="186" y="231"/>
                          <a:pt x="186" y="231"/>
                          <a:pt x="186" y="231"/>
                        </a:cubicBezTo>
                        <a:cubicBezTo>
                          <a:pt x="186" y="231"/>
                          <a:pt x="186" y="231"/>
                          <a:pt x="186" y="231"/>
                        </a:cubicBezTo>
                        <a:cubicBezTo>
                          <a:pt x="186" y="232"/>
                          <a:pt x="186" y="232"/>
                          <a:pt x="186" y="232"/>
                        </a:cubicBezTo>
                        <a:cubicBezTo>
                          <a:pt x="185" y="232"/>
                          <a:pt x="185" y="232"/>
                          <a:pt x="185" y="232"/>
                        </a:cubicBezTo>
                        <a:cubicBezTo>
                          <a:pt x="186" y="232"/>
                          <a:pt x="186" y="232"/>
                          <a:pt x="186" y="232"/>
                        </a:cubicBezTo>
                        <a:cubicBezTo>
                          <a:pt x="186" y="233"/>
                          <a:pt x="186" y="233"/>
                          <a:pt x="186" y="233"/>
                        </a:cubicBezTo>
                        <a:cubicBezTo>
                          <a:pt x="186" y="233"/>
                          <a:pt x="186" y="233"/>
                          <a:pt x="186" y="233"/>
                        </a:cubicBezTo>
                        <a:cubicBezTo>
                          <a:pt x="187" y="233"/>
                          <a:pt x="187" y="233"/>
                          <a:pt x="187" y="233"/>
                        </a:cubicBezTo>
                        <a:cubicBezTo>
                          <a:pt x="188" y="232"/>
                          <a:pt x="188" y="232"/>
                          <a:pt x="188" y="232"/>
                        </a:cubicBezTo>
                        <a:cubicBezTo>
                          <a:pt x="188" y="232"/>
                          <a:pt x="188" y="232"/>
                          <a:pt x="188" y="232"/>
                        </a:cubicBezTo>
                        <a:cubicBezTo>
                          <a:pt x="188" y="232"/>
                          <a:pt x="188" y="232"/>
                          <a:pt x="188" y="232"/>
                        </a:cubicBezTo>
                        <a:cubicBezTo>
                          <a:pt x="188" y="231"/>
                          <a:pt x="188" y="231"/>
                          <a:pt x="188" y="231"/>
                        </a:cubicBezTo>
                        <a:cubicBezTo>
                          <a:pt x="188" y="230"/>
                          <a:pt x="188" y="230"/>
                          <a:pt x="188" y="230"/>
                        </a:cubicBezTo>
                        <a:cubicBezTo>
                          <a:pt x="189" y="230"/>
                          <a:pt x="189" y="230"/>
                          <a:pt x="189" y="230"/>
                        </a:cubicBezTo>
                        <a:cubicBezTo>
                          <a:pt x="189" y="231"/>
                          <a:pt x="189" y="231"/>
                          <a:pt x="189" y="231"/>
                        </a:cubicBezTo>
                        <a:cubicBezTo>
                          <a:pt x="189" y="231"/>
                          <a:pt x="189" y="231"/>
                          <a:pt x="189" y="231"/>
                        </a:cubicBezTo>
                        <a:cubicBezTo>
                          <a:pt x="190" y="230"/>
                          <a:pt x="190" y="230"/>
                          <a:pt x="190" y="230"/>
                        </a:cubicBezTo>
                        <a:cubicBezTo>
                          <a:pt x="190" y="230"/>
                          <a:pt x="190" y="230"/>
                          <a:pt x="190" y="230"/>
                        </a:cubicBezTo>
                        <a:cubicBezTo>
                          <a:pt x="190" y="230"/>
                          <a:pt x="190" y="230"/>
                          <a:pt x="190" y="230"/>
                        </a:cubicBezTo>
                        <a:cubicBezTo>
                          <a:pt x="190" y="229"/>
                          <a:pt x="190" y="229"/>
                          <a:pt x="190" y="229"/>
                        </a:cubicBezTo>
                        <a:cubicBezTo>
                          <a:pt x="190" y="228"/>
                          <a:pt x="190" y="228"/>
                          <a:pt x="190" y="228"/>
                        </a:cubicBezTo>
                        <a:cubicBezTo>
                          <a:pt x="191" y="227"/>
                          <a:pt x="191" y="227"/>
                          <a:pt x="191" y="227"/>
                        </a:cubicBezTo>
                        <a:cubicBezTo>
                          <a:pt x="191" y="227"/>
                          <a:pt x="191" y="227"/>
                          <a:pt x="191" y="227"/>
                        </a:cubicBezTo>
                        <a:cubicBezTo>
                          <a:pt x="191" y="227"/>
                          <a:pt x="191" y="227"/>
                          <a:pt x="191" y="227"/>
                        </a:cubicBezTo>
                        <a:cubicBezTo>
                          <a:pt x="191" y="228"/>
                          <a:pt x="191" y="228"/>
                          <a:pt x="191" y="228"/>
                        </a:cubicBezTo>
                        <a:cubicBezTo>
                          <a:pt x="191" y="228"/>
                          <a:pt x="191" y="228"/>
                          <a:pt x="191" y="228"/>
                        </a:cubicBezTo>
                        <a:cubicBezTo>
                          <a:pt x="192" y="228"/>
                          <a:pt x="192" y="228"/>
                          <a:pt x="192" y="228"/>
                        </a:cubicBezTo>
                        <a:cubicBezTo>
                          <a:pt x="192" y="229"/>
                          <a:pt x="192" y="229"/>
                          <a:pt x="192" y="229"/>
                        </a:cubicBezTo>
                        <a:cubicBezTo>
                          <a:pt x="192" y="230"/>
                          <a:pt x="192" y="230"/>
                          <a:pt x="192" y="230"/>
                        </a:cubicBezTo>
                        <a:cubicBezTo>
                          <a:pt x="192" y="234"/>
                          <a:pt x="192" y="234"/>
                          <a:pt x="192" y="234"/>
                        </a:cubicBezTo>
                        <a:cubicBezTo>
                          <a:pt x="192" y="233"/>
                          <a:pt x="192" y="233"/>
                          <a:pt x="192" y="233"/>
                        </a:cubicBezTo>
                        <a:cubicBezTo>
                          <a:pt x="192" y="233"/>
                          <a:pt x="192" y="234"/>
                          <a:pt x="193" y="234"/>
                        </a:cubicBezTo>
                        <a:cubicBezTo>
                          <a:pt x="194" y="235"/>
                          <a:pt x="194" y="235"/>
                          <a:pt x="194" y="235"/>
                        </a:cubicBezTo>
                        <a:cubicBezTo>
                          <a:pt x="194" y="234"/>
                          <a:pt x="194" y="234"/>
                          <a:pt x="194" y="234"/>
                        </a:cubicBezTo>
                        <a:cubicBezTo>
                          <a:pt x="194" y="233"/>
                          <a:pt x="194" y="233"/>
                          <a:pt x="194" y="233"/>
                        </a:cubicBezTo>
                        <a:cubicBezTo>
                          <a:pt x="195" y="232"/>
                          <a:pt x="195" y="232"/>
                          <a:pt x="195" y="232"/>
                        </a:cubicBezTo>
                        <a:cubicBezTo>
                          <a:pt x="195" y="232"/>
                          <a:pt x="195" y="232"/>
                          <a:pt x="195" y="232"/>
                        </a:cubicBezTo>
                        <a:cubicBezTo>
                          <a:pt x="195" y="232"/>
                          <a:pt x="195" y="232"/>
                          <a:pt x="195" y="232"/>
                        </a:cubicBezTo>
                        <a:cubicBezTo>
                          <a:pt x="195" y="230"/>
                          <a:pt x="195" y="230"/>
                          <a:pt x="195" y="230"/>
                        </a:cubicBezTo>
                        <a:cubicBezTo>
                          <a:pt x="194" y="230"/>
                          <a:pt x="194" y="230"/>
                          <a:pt x="194" y="230"/>
                        </a:cubicBezTo>
                        <a:cubicBezTo>
                          <a:pt x="194" y="230"/>
                          <a:pt x="194" y="230"/>
                          <a:pt x="194" y="230"/>
                        </a:cubicBezTo>
                        <a:cubicBezTo>
                          <a:pt x="194" y="230"/>
                          <a:pt x="194" y="230"/>
                          <a:pt x="194" y="230"/>
                        </a:cubicBezTo>
                        <a:cubicBezTo>
                          <a:pt x="194" y="230"/>
                          <a:pt x="194" y="230"/>
                          <a:pt x="194" y="230"/>
                        </a:cubicBezTo>
                        <a:cubicBezTo>
                          <a:pt x="193" y="230"/>
                          <a:pt x="193" y="230"/>
                          <a:pt x="193" y="230"/>
                        </a:cubicBezTo>
                        <a:cubicBezTo>
                          <a:pt x="193" y="231"/>
                          <a:pt x="193" y="231"/>
                          <a:pt x="193" y="231"/>
                        </a:cubicBezTo>
                        <a:cubicBezTo>
                          <a:pt x="193" y="230"/>
                          <a:pt x="193" y="230"/>
                          <a:pt x="193" y="230"/>
                        </a:cubicBezTo>
                        <a:cubicBezTo>
                          <a:pt x="193" y="229"/>
                          <a:pt x="193" y="229"/>
                          <a:pt x="193" y="229"/>
                        </a:cubicBezTo>
                        <a:cubicBezTo>
                          <a:pt x="193" y="229"/>
                          <a:pt x="193" y="229"/>
                          <a:pt x="193" y="229"/>
                        </a:cubicBezTo>
                        <a:cubicBezTo>
                          <a:pt x="193" y="229"/>
                          <a:pt x="193" y="229"/>
                          <a:pt x="193" y="229"/>
                        </a:cubicBezTo>
                        <a:cubicBezTo>
                          <a:pt x="193" y="228"/>
                          <a:pt x="193" y="228"/>
                          <a:pt x="193" y="228"/>
                        </a:cubicBezTo>
                        <a:cubicBezTo>
                          <a:pt x="193" y="227"/>
                          <a:pt x="193" y="227"/>
                          <a:pt x="193" y="227"/>
                        </a:cubicBezTo>
                        <a:cubicBezTo>
                          <a:pt x="194" y="227"/>
                          <a:pt x="194" y="227"/>
                          <a:pt x="194" y="227"/>
                        </a:cubicBezTo>
                        <a:cubicBezTo>
                          <a:pt x="194" y="226"/>
                          <a:pt x="194" y="226"/>
                          <a:pt x="194" y="226"/>
                        </a:cubicBezTo>
                        <a:cubicBezTo>
                          <a:pt x="194" y="226"/>
                          <a:pt x="194" y="226"/>
                          <a:pt x="194" y="226"/>
                        </a:cubicBezTo>
                        <a:cubicBezTo>
                          <a:pt x="194" y="226"/>
                          <a:pt x="194" y="226"/>
                          <a:pt x="194" y="226"/>
                        </a:cubicBezTo>
                        <a:cubicBezTo>
                          <a:pt x="194" y="226"/>
                          <a:pt x="194" y="226"/>
                          <a:pt x="194" y="226"/>
                        </a:cubicBezTo>
                        <a:cubicBezTo>
                          <a:pt x="193" y="225"/>
                          <a:pt x="193" y="225"/>
                          <a:pt x="193" y="225"/>
                        </a:cubicBezTo>
                        <a:cubicBezTo>
                          <a:pt x="193" y="225"/>
                          <a:pt x="193" y="225"/>
                          <a:pt x="193" y="225"/>
                        </a:cubicBezTo>
                        <a:cubicBezTo>
                          <a:pt x="193" y="225"/>
                          <a:pt x="193" y="225"/>
                          <a:pt x="193" y="225"/>
                        </a:cubicBezTo>
                        <a:cubicBezTo>
                          <a:pt x="193" y="224"/>
                          <a:pt x="193" y="224"/>
                          <a:pt x="193" y="224"/>
                        </a:cubicBezTo>
                        <a:cubicBezTo>
                          <a:pt x="192" y="224"/>
                          <a:pt x="192" y="224"/>
                          <a:pt x="192" y="224"/>
                        </a:cubicBezTo>
                        <a:cubicBezTo>
                          <a:pt x="192" y="224"/>
                          <a:pt x="192" y="224"/>
                          <a:pt x="192" y="224"/>
                        </a:cubicBezTo>
                        <a:cubicBezTo>
                          <a:pt x="191" y="224"/>
                          <a:pt x="191" y="224"/>
                          <a:pt x="191" y="224"/>
                        </a:cubicBezTo>
                        <a:cubicBezTo>
                          <a:pt x="191" y="224"/>
                          <a:pt x="191" y="224"/>
                          <a:pt x="191" y="224"/>
                        </a:cubicBezTo>
                        <a:cubicBezTo>
                          <a:pt x="191" y="225"/>
                          <a:pt x="191" y="225"/>
                          <a:pt x="191" y="225"/>
                        </a:cubicBezTo>
                        <a:cubicBezTo>
                          <a:pt x="190" y="225"/>
                          <a:pt x="190" y="225"/>
                          <a:pt x="190" y="225"/>
                        </a:cubicBezTo>
                        <a:cubicBezTo>
                          <a:pt x="190" y="225"/>
                          <a:pt x="190" y="225"/>
                          <a:pt x="190" y="225"/>
                        </a:cubicBezTo>
                        <a:cubicBezTo>
                          <a:pt x="190" y="226"/>
                          <a:pt x="190" y="226"/>
                          <a:pt x="190" y="226"/>
                        </a:cubicBezTo>
                        <a:cubicBezTo>
                          <a:pt x="190" y="227"/>
                          <a:pt x="190" y="227"/>
                          <a:pt x="190" y="227"/>
                        </a:cubicBezTo>
                        <a:cubicBezTo>
                          <a:pt x="190" y="227"/>
                          <a:pt x="190" y="227"/>
                          <a:pt x="190" y="227"/>
                        </a:cubicBezTo>
                        <a:cubicBezTo>
                          <a:pt x="190" y="228"/>
                          <a:pt x="190" y="228"/>
                          <a:pt x="190" y="228"/>
                        </a:cubicBezTo>
                        <a:cubicBezTo>
                          <a:pt x="189" y="228"/>
                          <a:pt x="189" y="228"/>
                          <a:pt x="189" y="228"/>
                        </a:cubicBezTo>
                        <a:cubicBezTo>
                          <a:pt x="188" y="228"/>
                          <a:pt x="188" y="228"/>
                          <a:pt x="188" y="228"/>
                        </a:cubicBezTo>
                        <a:cubicBezTo>
                          <a:pt x="188" y="228"/>
                          <a:pt x="188" y="228"/>
                          <a:pt x="188" y="228"/>
                        </a:cubicBezTo>
                        <a:cubicBezTo>
                          <a:pt x="188" y="228"/>
                          <a:pt x="188" y="228"/>
                          <a:pt x="188" y="228"/>
                        </a:cubicBezTo>
                        <a:cubicBezTo>
                          <a:pt x="187" y="229"/>
                          <a:pt x="187" y="229"/>
                          <a:pt x="187" y="229"/>
                        </a:cubicBezTo>
                        <a:cubicBezTo>
                          <a:pt x="187" y="229"/>
                          <a:pt x="187" y="229"/>
                          <a:pt x="187" y="229"/>
                        </a:cubicBezTo>
                        <a:cubicBezTo>
                          <a:pt x="187" y="229"/>
                          <a:pt x="187" y="229"/>
                          <a:pt x="187" y="229"/>
                        </a:cubicBezTo>
                        <a:cubicBezTo>
                          <a:pt x="187" y="229"/>
                          <a:pt x="187" y="229"/>
                          <a:pt x="187" y="229"/>
                        </a:cubicBezTo>
                        <a:cubicBezTo>
                          <a:pt x="185" y="228"/>
                          <a:pt x="185" y="228"/>
                          <a:pt x="185" y="228"/>
                        </a:cubicBezTo>
                        <a:cubicBezTo>
                          <a:pt x="185" y="227"/>
                          <a:pt x="185" y="227"/>
                          <a:pt x="185" y="227"/>
                        </a:cubicBezTo>
                        <a:cubicBezTo>
                          <a:pt x="184" y="227"/>
                          <a:pt x="184" y="227"/>
                          <a:pt x="184" y="227"/>
                        </a:cubicBezTo>
                        <a:cubicBezTo>
                          <a:pt x="184" y="227"/>
                          <a:pt x="184" y="227"/>
                          <a:pt x="184" y="227"/>
                        </a:cubicBezTo>
                        <a:cubicBezTo>
                          <a:pt x="183" y="225"/>
                          <a:pt x="183" y="225"/>
                          <a:pt x="183" y="225"/>
                        </a:cubicBezTo>
                        <a:cubicBezTo>
                          <a:pt x="184" y="227"/>
                          <a:pt x="184" y="227"/>
                          <a:pt x="184" y="227"/>
                        </a:cubicBezTo>
                        <a:cubicBezTo>
                          <a:pt x="182" y="226"/>
                          <a:pt x="182" y="226"/>
                          <a:pt x="182" y="226"/>
                        </a:cubicBezTo>
                        <a:cubicBezTo>
                          <a:pt x="182" y="226"/>
                          <a:pt x="182" y="226"/>
                          <a:pt x="182" y="226"/>
                        </a:cubicBezTo>
                        <a:cubicBezTo>
                          <a:pt x="182" y="226"/>
                          <a:pt x="182" y="226"/>
                          <a:pt x="182" y="226"/>
                        </a:cubicBezTo>
                        <a:cubicBezTo>
                          <a:pt x="182" y="226"/>
                          <a:pt x="181" y="226"/>
                          <a:pt x="181" y="226"/>
                        </a:cubicBezTo>
                        <a:cubicBezTo>
                          <a:pt x="182" y="225"/>
                          <a:pt x="182" y="225"/>
                          <a:pt x="182" y="225"/>
                        </a:cubicBezTo>
                        <a:cubicBezTo>
                          <a:pt x="183" y="225"/>
                          <a:pt x="183" y="225"/>
                          <a:pt x="183" y="225"/>
                        </a:cubicBezTo>
                        <a:cubicBezTo>
                          <a:pt x="183" y="225"/>
                          <a:pt x="183" y="225"/>
                          <a:pt x="183" y="225"/>
                        </a:cubicBezTo>
                        <a:cubicBezTo>
                          <a:pt x="184" y="225"/>
                          <a:pt x="184" y="225"/>
                          <a:pt x="184" y="225"/>
                        </a:cubicBezTo>
                        <a:cubicBezTo>
                          <a:pt x="184" y="225"/>
                          <a:pt x="184" y="225"/>
                          <a:pt x="184" y="225"/>
                        </a:cubicBezTo>
                        <a:cubicBezTo>
                          <a:pt x="185" y="224"/>
                          <a:pt x="185" y="224"/>
                          <a:pt x="185" y="224"/>
                        </a:cubicBezTo>
                        <a:cubicBezTo>
                          <a:pt x="184" y="224"/>
                          <a:pt x="184" y="224"/>
                          <a:pt x="184" y="224"/>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2"/>
                          <a:pt x="184" y="222"/>
                          <a:pt x="184" y="222"/>
                        </a:cubicBezTo>
                        <a:cubicBezTo>
                          <a:pt x="184" y="222"/>
                          <a:pt x="184" y="222"/>
                          <a:pt x="184" y="222"/>
                        </a:cubicBezTo>
                        <a:cubicBezTo>
                          <a:pt x="184" y="222"/>
                          <a:pt x="184" y="222"/>
                          <a:pt x="184" y="222"/>
                        </a:cubicBezTo>
                        <a:cubicBezTo>
                          <a:pt x="185" y="223"/>
                          <a:pt x="185" y="223"/>
                          <a:pt x="185" y="223"/>
                        </a:cubicBezTo>
                        <a:cubicBezTo>
                          <a:pt x="185" y="223"/>
                          <a:pt x="185" y="223"/>
                          <a:pt x="185" y="223"/>
                        </a:cubicBezTo>
                        <a:cubicBezTo>
                          <a:pt x="185" y="223"/>
                          <a:pt x="185" y="223"/>
                          <a:pt x="185" y="223"/>
                        </a:cubicBezTo>
                        <a:cubicBezTo>
                          <a:pt x="186" y="222"/>
                          <a:pt x="186" y="222"/>
                          <a:pt x="186" y="222"/>
                        </a:cubicBezTo>
                        <a:cubicBezTo>
                          <a:pt x="187" y="223"/>
                          <a:pt x="187" y="223"/>
                          <a:pt x="187" y="223"/>
                        </a:cubicBezTo>
                        <a:cubicBezTo>
                          <a:pt x="189" y="223"/>
                          <a:pt x="189" y="223"/>
                          <a:pt x="189" y="223"/>
                        </a:cubicBezTo>
                        <a:cubicBezTo>
                          <a:pt x="188" y="222"/>
                          <a:pt x="188" y="222"/>
                          <a:pt x="188" y="222"/>
                        </a:cubicBezTo>
                        <a:cubicBezTo>
                          <a:pt x="187" y="221"/>
                          <a:pt x="187" y="221"/>
                          <a:pt x="187" y="221"/>
                        </a:cubicBezTo>
                        <a:cubicBezTo>
                          <a:pt x="187" y="221"/>
                          <a:pt x="187" y="221"/>
                          <a:pt x="187" y="221"/>
                        </a:cubicBezTo>
                        <a:cubicBezTo>
                          <a:pt x="187" y="221"/>
                          <a:pt x="187" y="221"/>
                          <a:pt x="187" y="221"/>
                        </a:cubicBezTo>
                        <a:cubicBezTo>
                          <a:pt x="186" y="221"/>
                          <a:pt x="186" y="221"/>
                          <a:pt x="186" y="221"/>
                        </a:cubicBezTo>
                        <a:cubicBezTo>
                          <a:pt x="186" y="221"/>
                          <a:pt x="186" y="221"/>
                          <a:pt x="186" y="221"/>
                        </a:cubicBezTo>
                        <a:cubicBezTo>
                          <a:pt x="186" y="220"/>
                          <a:pt x="186" y="220"/>
                          <a:pt x="186" y="220"/>
                        </a:cubicBezTo>
                        <a:cubicBezTo>
                          <a:pt x="186" y="220"/>
                          <a:pt x="186" y="220"/>
                          <a:pt x="186" y="220"/>
                        </a:cubicBezTo>
                        <a:cubicBezTo>
                          <a:pt x="185" y="220"/>
                          <a:pt x="185" y="220"/>
                          <a:pt x="185" y="220"/>
                        </a:cubicBezTo>
                        <a:cubicBezTo>
                          <a:pt x="184" y="219"/>
                          <a:pt x="184" y="219"/>
                          <a:pt x="184" y="219"/>
                        </a:cubicBezTo>
                        <a:cubicBezTo>
                          <a:pt x="183" y="218"/>
                          <a:pt x="183" y="218"/>
                          <a:pt x="183" y="218"/>
                        </a:cubicBezTo>
                        <a:cubicBezTo>
                          <a:pt x="183" y="218"/>
                          <a:pt x="183" y="218"/>
                          <a:pt x="183" y="218"/>
                        </a:cubicBezTo>
                        <a:cubicBezTo>
                          <a:pt x="183" y="218"/>
                          <a:pt x="183" y="218"/>
                          <a:pt x="183" y="218"/>
                        </a:cubicBezTo>
                        <a:cubicBezTo>
                          <a:pt x="182" y="218"/>
                          <a:pt x="182" y="218"/>
                          <a:pt x="182" y="218"/>
                        </a:cubicBezTo>
                        <a:cubicBezTo>
                          <a:pt x="181" y="218"/>
                          <a:pt x="181" y="218"/>
                          <a:pt x="181" y="218"/>
                        </a:cubicBezTo>
                        <a:cubicBezTo>
                          <a:pt x="181" y="218"/>
                          <a:pt x="181" y="218"/>
                          <a:pt x="181" y="218"/>
                        </a:cubicBezTo>
                        <a:cubicBezTo>
                          <a:pt x="181" y="218"/>
                          <a:pt x="181" y="218"/>
                          <a:pt x="181" y="218"/>
                        </a:cubicBezTo>
                        <a:cubicBezTo>
                          <a:pt x="180" y="219"/>
                          <a:pt x="180" y="219"/>
                          <a:pt x="180" y="219"/>
                        </a:cubicBezTo>
                        <a:cubicBezTo>
                          <a:pt x="179" y="219"/>
                          <a:pt x="179" y="219"/>
                          <a:pt x="179" y="219"/>
                        </a:cubicBezTo>
                        <a:cubicBezTo>
                          <a:pt x="179" y="218"/>
                          <a:pt x="179" y="218"/>
                          <a:pt x="179" y="218"/>
                        </a:cubicBezTo>
                        <a:cubicBezTo>
                          <a:pt x="179" y="218"/>
                          <a:pt x="179" y="218"/>
                          <a:pt x="179" y="218"/>
                        </a:cubicBezTo>
                        <a:cubicBezTo>
                          <a:pt x="178" y="219"/>
                          <a:pt x="178" y="219"/>
                          <a:pt x="178" y="219"/>
                        </a:cubicBezTo>
                        <a:cubicBezTo>
                          <a:pt x="178" y="219"/>
                          <a:pt x="178" y="219"/>
                          <a:pt x="178" y="219"/>
                        </a:cubicBezTo>
                        <a:cubicBezTo>
                          <a:pt x="178" y="218"/>
                          <a:pt x="178" y="218"/>
                          <a:pt x="178" y="218"/>
                        </a:cubicBezTo>
                        <a:cubicBezTo>
                          <a:pt x="177" y="218"/>
                          <a:pt x="177" y="218"/>
                          <a:pt x="177" y="218"/>
                        </a:cubicBezTo>
                        <a:cubicBezTo>
                          <a:pt x="177" y="217"/>
                          <a:pt x="177" y="217"/>
                          <a:pt x="177" y="217"/>
                        </a:cubicBezTo>
                        <a:cubicBezTo>
                          <a:pt x="177" y="218"/>
                          <a:pt x="177" y="218"/>
                          <a:pt x="177" y="218"/>
                        </a:cubicBezTo>
                        <a:cubicBezTo>
                          <a:pt x="176" y="218"/>
                          <a:pt x="176" y="218"/>
                          <a:pt x="176" y="218"/>
                        </a:cubicBezTo>
                        <a:moveTo>
                          <a:pt x="232" y="219"/>
                        </a:moveTo>
                        <a:cubicBezTo>
                          <a:pt x="232" y="219"/>
                          <a:pt x="232" y="219"/>
                          <a:pt x="232" y="219"/>
                        </a:cubicBezTo>
                        <a:cubicBezTo>
                          <a:pt x="231" y="219"/>
                          <a:pt x="231" y="219"/>
                          <a:pt x="231" y="219"/>
                        </a:cubicBezTo>
                        <a:cubicBezTo>
                          <a:pt x="231" y="219"/>
                          <a:pt x="231" y="219"/>
                          <a:pt x="231" y="219"/>
                        </a:cubicBezTo>
                        <a:cubicBezTo>
                          <a:pt x="231" y="219"/>
                          <a:pt x="231" y="219"/>
                          <a:pt x="231" y="219"/>
                        </a:cubicBezTo>
                        <a:cubicBezTo>
                          <a:pt x="230" y="219"/>
                          <a:pt x="230" y="219"/>
                          <a:pt x="230" y="219"/>
                        </a:cubicBezTo>
                        <a:cubicBezTo>
                          <a:pt x="230" y="219"/>
                          <a:pt x="230" y="219"/>
                          <a:pt x="230" y="219"/>
                        </a:cubicBezTo>
                        <a:cubicBezTo>
                          <a:pt x="230" y="220"/>
                          <a:pt x="230" y="220"/>
                          <a:pt x="230" y="220"/>
                        </a:cubicBezTo>
                        <a:cubicBezTo>
                          <a:pt x="230" y="220"/>
                          <a:pt x="230" y="220"/>
                          <a:pt x="230" y="220"/>
                        </a:cubicBezTo>
                        <a:cubicBezTo>
                          <a:pt x="230" y="221"/>
                          <a:pt x="230" y="221"/>
                          <a:pt x="230" y="221"/>
                        </a:cubicBezTo>
                        <a:cubicBezTo>
                          <a:pt x="230" y="221"/>
                          <a:pt x="230" y="221"/>
                          <a:pt x="230" y="221"/>
                        </a:cubicBezTo>
                        <a:cubicBezTo>
                          <a:pt x="230" y="221"/>
                          <a:pt x="230" y="221"/>
                          <a:pt x="230" y="221"/>
                        </a:cubicBezTo>
                        <a:cubicBezTo>
                          <a:pt x="230" y="221"/>
                          <a:pt x="230" y="221"/>
                          <a:pt x="230" y="221"/>
                        </a:cubicBezTo>
                        <a:cubicBezTo>
                          <a:pt x="228" y="222"/>
                          <a:pt x="228" y="222"/>
                          <a:pt x="228" y="222"/>
                        </a:cubicBezTo>
                        <a:cubicBezTo>
                          <a:pt x="228" y="223"/>
                          <a:pt x="228" y="223"/>
                          <a:pt x="228" y="223"/>
                        </a:cubicBezTo>
                        <a:cubicBezTo>
                          <a:pt x="227" y="223"/>
                          <a:pt x="227" y="223"/>
                          <a:pt x="227" y="223"/>
                        </a:cubicBezTo>
                        <a:cubicBezTo>
                          <a:pt x="227" y="223"/>
                          <a:pt x="227" y="223"/>
                          <a:pt x="227" y="223"/>
                        </a:cubicBezTo>
                        <a:cubicBezTo>
                          <a:pt x="226" y="223"/>
                          <a:pt x="226" y="223"/>
                          <a:pt x="226" y="223"/>
                        </a:cubicBezTo>
                        <a:cubicBezTo>
                          <a:pt x="225" y="223"/>
                          <a:pt x="225" y="223"/>
                          <a:pt x="225" y="223"/>
                        </a:cubicBezTo>
                        <a:cubicBezTo>
                          <a:pt x="225" y="223"/>
                          <a:pt x="225" y="223"/>
                          <a:pt x="225" y="223"/>
                        </a:cubicBezTo>
                        <a:cubicBezTo>
                          <a:pt x="225" y="223"/>
                          <a:pt x="225" y="223"/>
                          <a:pt x="225" y="223"/>
                        </a:cubicBezTo>
                        <a:cubicBezTo>
                          <a:pt x="225" y="224"/>
                          <a:pt x="225" y="224"/>
                          <a:pt x="225" y="224"/>
                        </a:cubicBezTo>
                        <a:cubicBezTo>
                          <a:pt x="224" y="224"/>
                          <a:pt x="224" y="224"/>
                          <a:pt x="224" y="224"/>
                        </a:cubicBezTo>
                        <a:cubicBezTo>
                          <a:pt x="224" y="224"/>
                          <a:pt x="224" y="224"/>
                          <a:pt x="224" y="224"/>
                        </a:cubicBezTo>
                        <a:cubicBezTo>
                          <a:pt x="224" y="224"/>
                          <a:pt x="224" y="224"/>
                          <a:pt x="224" y="224"/>
                        </a:cubicBezTo>
                        <a:cubicBezTo>
                          <a:pt x="224" y="225"/>
                          <a:pt x="224" y="225"/>
                          <a:pt x="224" y="225"/>
                        </a:cubicBezTo>
                        <a:cubicBezTo>
                          <a:pt x="224" y="225"/>
                          <a:pt x="224" y="225"/>
                          <a:pt x="224" y="225"/>
                        </a:cubicBezTo>
                        <a:cubicBezTo>
                          <a:pt x="224" y="223"/>
                          <a:pt x="224" y="223"/>
                          <a:pt x="224" y="223"/>
                        </a:cubicBezTo>
                        <a:cubicBezTo>
                          <a:pt x="222" y="225"/>
                          <a:pt x="222" y="225"/>
                          <a:pt x="222" y="225"/>
                        </a:cubicBezTo>
                        <a:cubicBezTo>
                          <a:pt x="222" y="225"/>
                          <a:pt x="222" y="225"/>
                          <a:pt x="222" y="225"/>
                        </a:cubicBezTo>
                        <a:cubicBezTo>
                          <a:pt x="221" y="225"/>
                          <a:pt x="221" y="225"/>
                          <a:pt x="221" y="225"/>
                        </a:cubicBezTo>
                        <a:cubicBezTo>
                          <a:pt x="221" y="225"/>
                          <a:pt x="221" y="225"/>
                          <a:pt x="221" y="225"/>
                        </a:cubicBezTo>
                        <a:cubicBezTo>
                          <a:pt x="221" y="226"/>
                          <a:pt x="221" y="226"/>
                          <a:pt x="221" y="226"/>
                        </a:cubicBezTo>
                        <a:cubicBezTo>
                          <a:pt x="220" y="226"/>
                          <a:pt x="220" y="226"/>
                          <a:pt x="220" y="226"/>
                        </a:cubicBezTo>
                        <a:cubicBezTo>
                          <a:pt x="219" y="226"/>
                          <a:pt x="219" y="226"/>
                          <a:pt x="219" y="226"/>
                        </a:cubicBezTo>
                        <a:cubicBezTo>
                          <a:pt x="219" y="227"/>
                          <a:pt x="219" y="227"/>
                          <a:pt x="219" y="227"/>
                        </a:cubicBezTo>
                        <a:cubicBezTo>
                          <a:pt x="219" y="227"/>
                          <a:pt x="219" y="227"/>
                          <a:pt x="219" y="227"/>
                        </a:cubicBezTo>
                        <a:cubicBezTo>
                          <a:pt x="217" y="228"/>
                          <a:pt x="217" y="228"/>
                          <a:pt x="217" y="228"/>
                        </a:cubicBezTo>
                        <a:cubicBezTo>
                          <a:pt x="215" y="229"/>
                          <a:pt x="215" y="229"/>
                          <a:pt x="215" y="229"/>
                        </a:cubicBezTo>
                        <a:cubicBezTo>
                          <a:pt x="214" y="230"/>
                          <a:pt x="214" y="230"/>
                          <a:pt x="214" y="230"/>
                        </a:cubicBezTo>
                        <a:cubicBezTo>
                          <a:pt x="214" y="230"/>
                          <a:pt x="214" y="230"/>
                          <a:pt x="214" y="230"/>
                        </a:cubicBezTo>
                        <a:cubicBezTo>
                          <a:pt x="214" y="230"/>
                          <a:pt x="214" y="230"/>
                          <a:pt x="214" y="230"/>
                        </a:cubicBezTo>
                        <a:cubicBezTo>
                          <a:pt x="213" y="231"/>
                          <a:pt x="213" y="231"/>
                          <a:pt x="213" y="231"/>
                        </a:cubicBezTo>
                        <a:cubicBezTo>
                          <a:pt x="213" y="231"/>
                          <a:pt x="213" y="231"/>
                          <a:pt x="213" y="231"/>
                        </a:cubicBezTo>
                        <a:cubicBezTo>
                          <a:pt x="213" y="231"/>
                          <a:pt x="213" y="231"/>
                          <a:pt x="213" y="231"/>
                        </a:cubicBezTo>
                        <a:cubicBezTo>
                          <a:pt x="213" y="232"/>
                          <a:pt x="213" y="232"/>
                          <a:pt x="213" y="232"/>
                        </a:cubicBezTo>
                        <a:cubicBezTo>
                          <a:pt x="213" y="232"/>
                          <a:pt x="213" y="232"/>
                          <a:pt x="213" y="232"/>
                        </a:cubicBezTo>
                        <a:cubicBezTo>
                          <a:pt x="213" y="233"/>
                          <a:pt x="213" y="233"/>
                          <a:pt x="213" y="233"/>
                        </a:cubicBezTo>
                        <a:cubicBezTo>
                          <a:pt x="213" y="233"/>
                          <a:pt x="213" y="233"/>
                          <a:pt x="213" y="233"/>
                        </a:cubicBezTo>
                        <a:cubicBezTo>
                          <a:pt x="214" y="233"/>
                          <a:pt x="214" y="233"/>
                          <a:pt x="214" y="233"/>
                        </a:cubicBezTo>
                        <a:cubicBezTo>
                          <a:pt x="214" y="233"/>
                          <a:pt x="214" y="233"/>
                          <a:pt x="214" y="233"/>
                        </a:cubicBezTo>
                        <a:cubicBezTo>
                          <a:pt x="214" y="233"/>
                          <a:pt x="214" y="233"/>
                          <a:pt x="214" y="233"/>
                        </a:cubicBezTo>
                        <a:cubicBezTo>
                          <a:pt x="215" y="232"/>
                          <a:pt x="215" y="232"/>
                          <a:pt x="215" y="232"/>
                        </a:cubicBezTo>
                        <a:cubicBezTo>
                          <a:pt x="215" y="232"/>
                          <a:pt x="215" y="232"/>
                          <a:pt x="215" y="232"/>
                        </a:cubicBezTo>
                        <a:cubicBezTo>
                          <a:pt x="215" y="232"/>
                          <a:pt x="215" y="232"/>
                          <a:pt x="215" y="232"/>
                        </a:cubicBezTo>
                        <a:cubicBezTo>
                          <a:pt x="215" y="231"/>
                          <a:pt x="215" y="231"/>
                          <a:pt x="215" y="231"/>
                        </a:cubicBezTo>
                        <a:cubicBezTo>
                          <a:pt x="216" y="230"/>
                          <a:pt x="216" y="230"/>
                          <a:pt x="216" y="230"/>
                        </a:cubicBezTo>
                        <a:cubicBezTo>
                          <a:pt x="216" y="230"/>
                          <a:pt x="216" y="230"/>
                          <a:pt x="216" y="230"/>
                        </a:cubicBezTo>
                        <a:cubicBezTo>
                          <a:pt x="216" y="230"/>
                          <a:pt x="216" y="230"/>
                          <a:pt x="216" y="230"/>
                        </a:cubicBezTo>
                        <a:cubicBezTo>
                          <a:pt x="217" y="230"/>
                          <a:pt x="217" y="230"/>
                          <a:pt x="217" y="230"/>
                        </a:cubicBezTo>
                        <a:cubicBezTo>
                          <a:pt x="218" y="229"/>
                          <a:pt x="218" y="229"/>
                          <a:pt x="218" y="229"/>
                        </a:cubicBezTo>
                        <a:cubicBezTo>
                          <a:pt x="220" y="228"/>
                          <a:pt x="220" y="228"/>
                          <a:pt x="220" y="228"/>
                        </a:cubicBezTo>
                        <a:cubicBezTo>
                          <a:pt x="220" y="227"/>
                          <a:pt x="220" y="227"/>
                          <a:pt x="220" y="227"/>
                        </a:cubicBezTo>
                        <a:cubicBezTo>
                          <a:pt x="222" y="227"/>
                          <a:pt x="222" y="227"/>
                          <a:pt x="222" y="227"/>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4" y="225"/>
                          <a:pt x="224" y="225"/>
                          <a:pt x="224" y="225"/>
                        </a:cubicBezTo>
                        <a:cubicBezTo>
                          <a:pt x="225" y="225"/>
                          <a:pt x="225" y="225"/>
                          <a:pt x="225" y="225"/>
                        </a:cubicBezTo>
                        <a:cubicBezTo>
                          <a:pt x="225" y="225"/>
                          <a:pt x="225" y="225"/>
                          <a:pt x="225" y="225"/>
                        </a:cubicBezTo>
                        <a:cubicBezTo>
                          <a:pt x="225" y="225"/>
                          <a:pt x="225" y="225"/>
                          <a:pt x="225"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8" y="224"/>
                          <a:pt x="228" y="224"/>
                          <a:pt x="228" y="224"/>
                        </a:cubicBezTo>
                        <a:cubicBezTo>
                          <a:pt x="229" y="223"/>
                          <a:pt x="229" y="223"/>
                          <a:pt x="229" y="223"/>
                        </a:cubicBezTo>
                        <a:cubicBezTo>
                          <a:pt x="230" y="222"/>
                          <a:pt x="230" y="222"/>
                          <a:pt x="230" y="222"/>
                        </a:cubicBezTo>
                        <a:cubicBezTo>
                          <a:pt x="230" y="222"/>
                          <a:pt x="230" y="222"/>
                          <a:pt x="231" y="221"/>
                        </a:cubicBezTo>
                        <a:cubicBezTo>
                          <a:pt x="232" y="221"/>
                          <a:pt x="232" y="221"/>
                          <a:pt x="232" y="221"/>
                        </a:cubicBezTo>
                        <a:cubicBezTo>
                          <a:pt x="233" y="221"/>
                          <a:pt x="233" y="221"/>
                          <a:pt x="233" y="221"/>
                        </a:cubicBezTo>
                        <a:cubicBezTo>
                          <a:pt x="233" y="222"/>
                          <a:pt x="233" y="222"/>
                          <a:pt x="233" y="222"/>
                        </a:cubicBezTo>
                        <a:cubicBezTo>
                          <a:pt x="233" y="221"/>
                          <a:pt x="233" y="221"/>
                          <a:pt x="233" y="221"/>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6" y="220"/>
                          <a:pt x="236" y="220"/>
                          <a:pt x="236" y="220"/>
                        </a:cubicBezTo>
                        <a:cubicBezTo>
                          <a:pt x="236" y="220"/>
                          <a:pt x="236" y="220"/>
                          <a:pt x="236" y="220"/>
                        </a:cubicBezTo>
                        <a:cubicBezTo>
                          <a:pt x="238" y="220"/>
                          <a:pt x="238" y="220"/>
                          <a:pt x="238" y="220"/>
                        </a:cubicBezTo>
                        <a:cubicBezTo>
                          <a:pt x="238" y="219"/>
                          <a:pt x="238" y="219"/>
                          <a:pt x="238" y="219"/>
                        </a:cubicBezTo>
                        <a:cubicBezTo>
                          <a:pt x="237" y="219"/>
                          <a:pt x="237" y="219"/>
                          <a:pt x="237" y="219"/>
                        </a:cubicBezTo>
                        <a:cubicBezTo>
                          <a:pt x="236" y="218"/>
                          <a:pt x="236" y="218"/>
                          <a:pt x="236" y="218"/>
                        </a:cubicBezTo>
                        <a:cubicBezTo>
                          <a:pt x="235" y="218"/>
                          <a:pt x="235" y="218"/>
                          <a:pt x="235" y="218"/>
                        </a:cubicBezTo>
                        <a:cubicBezTo>
                          <a:pt x="235" y="218"/>
                          <a:pt x="235" y="218"/>
                          <a:pt x="235" y="218"/>
                        </a:cubicBezTo>
                        <a:cubicBezTo>
                          <a:pt x="235" y="218"/>
                          <a:pt x="235" y="218"/>
                          <a:pt x="235" y="218"/>
                        </a:cubicBezTo>
                        <a:cubicBezTo>
                          <a:pt x="234" y="218"/>
                          <a:pt x="234" y="218"/>
                          <a:pt x="234" y="218"/>
                        </a:cubicBezTo>
                        <a:cubicBezTo>
                          <a:pt x="234" y="218"/>
                          <a:pt x="234" y="218"/>
                          <a:pt x="234" y="218"/>
                        </a:cubicBezTo>
                        <a:cubicBezTo>
                          <a:pt x="234" y="218"/>
                          <a:pt x="234" y="218"/>
                          <a:pt x="234" y="218"/>
                        </a:cubicBezTo>
                        <a:cubicBezTo>
                          <a:pt x="233" y="218"/>
                          <a:pt x="233" y="218"/>
                          <a:pt x="233" y="218"/>
                        </a:cubicBezTo>
                        <a:cubicBezTo>
                          <a:pt x="232" y="218"/>
                          <a:pt x="232" y="218"/>
                          <a:pt x="232" y="218"/>
                        </a:cubicBezTo>
                        <a:cubicBezTo>
                          <a:pt x="232" y="219"/>
                          <a:pt x="232" y="219"/>
                          <a:pt x="232" y="219"/>
                        </a:cubicBezTo>
                        <a:cubicBezTo>
                          <a:pt x="232" y="219"/>
                          <a:pt x="232" y="219"/>
                          <a:pt x="232" y="219"/>
                        </a:cubicBezTo>
                        <a:moveTo>
                          <a:pt x="53" y="219"/>
                        </a:moveTo>
                        <a:cubicBezTo>
                          <a:pt x="52" y="219"/>
                          <a:pt x="52" y="219"/>
                          <a:pt x="52" y="219"/>
                        </a:cubicBezTo>
                        <a:cubicBezTo>
                          <a:pt x="52" y="219"/>
                          <a:pt x="52" y="219"/>
                          <a:pt x="52" y="219"/>
                        </a:cubicBezTo>
                        <a:cubicBezTo>
                          <a:pt x="52" y="219"/>
                          <a:pt x="52" y="219"/>
                          <a:pt x="52" y="219"/>
                        </a:cubicBezTo>
                        <a:cubicBezTo>
                          <a:pt x="52" y="219"/>
                          <a:pt x="52" y="219"/>
                          <a:pt x="52" y="219"/>
                        </a:cubicBezTo>
                        <a:cubicBezTo>
                          <a:pt x="51" y="220"/>
                          <a:pt x="51" y="220"/>
                          <a:pt x="51" y="220"/>
                        </a:cubicBezTo>
                        <a:cubicBezTo>
                          <a:pt x="52" y="220"/>
                          <a:pt x="52" y="220"/>
                          <a:pt x="52" y="220"/>
                        </a:cubicBezTo>
                        <a:cubicBezTo>
                          <a:pt x="52" y="221"/>
                          <a:pt x="52" y="221"/>
                          <a:pt x="52" y="221"/>
                        </a:cubicBezTo>
                        <a:cubicBezTo>
                          <a:pt x="52" y="221"/>
                          <a:pt x="52" y="221"/>
                          <a:pt x="52" y="221"/>
                        </a:cubicBezTo>
                        <a:cubicBezTo>
                          <a:pt x="53" y="221"/>
                          <a:pt x="53" y="221"/>
                          <a:pt x="53" y="221"/>
                        </a:cubicBezTo>
                        <a:cubicBezTo>
                          <a:pt x="54" y="220"/>
                          <a:pt x="54" y="220"/>
                          <a:pt x="54" y="220"/>
                        </a:cubicBezTo>
                        <a:cubicBezTo>
                          <a:pt x="57" y="221"/>
                          <a:pt x="57" y="221"/>
                          <a:pt x="57" y="221"/>
                        </a:cubicBezTo>
                        <a:cubicBezTo>
                          <a:pt x="57" y="221"/>
                          <a:pt x="57" y="221"/>
                          <a:pt x="57" y="221"/>
                        </a:cubicBezTo>
                        <a:cubicBezTo>
                          <a:pt x="57" y="221"/>
                          <a:pt x="57" y="221"/>
                          <a:pt x="57" y="221"/>
                        </a:cubicBezTo>
                        <a:cubicBezTo>
                          <a:pt x="58" y="221"/>
                          <a:pt x="58" y="221"/>
                          <a:pt x="58" y="221"/>
                        </a:cubicBezTo>
                        <a:cubicBezTo>
                          <a:pt x="60" y="222"/>
                          <a:pt x="60" y="222"/>
                          <a:pt x="60" y="222"/>
                        </a:cubicBezTo>
                        <a:cubicBezTo>
                          <a:pt x="60" y="222"/>
                          <a:pt x="60" y="222"/>
                          <a:pt x="60" y="222"/>
                        </a:cubicBezTo>
                        <a:cubicBezTo>
                          <a:pt x="60" y="222"/>
                          <a:pt x="60" y="222"/>
                          <a:pt x="60" y="222"/>
                        </a:cubicBezTo>
                        <a:cubicBezTo>
                          <a:pt x="61" y="222"/>
                          <a:pt x="61" y="222"/>
                          <a:pt x="61" y="222"/>
                        </a:cubicBezTo>
                        <a:cubicBezTo>
                          <a:pt x="61" y="222"/>
                          <a:pt x="61" y="222"/>
                          <a:pt x="61" y="222"/>
                        </a:cubicBezTo>
                        <a:cubicBezTo>
                          <a:pt x="61" y="222"/>
                          <a:pt x="61" y="222"/>
                          <a:pt x="61" y="222"/>
                        </a:cubicBezTo>
                        <a:cubicBezTo>
                          <a:pt x="62" y="221"/>
                          <a:pt x="62" y="221"/>
                          <a:pt x="62" y="221"/>
                        </a:cubicBezTo>
                        <a:cubicBezTo>
                          <a:pt x="63" y="219"/>
                          <a:pt x="63" y="219"/>
                          <a:pt x="63" y="219"/>
                        </a:cubicBezTo>
                        <a:cubicBezTo>
                          <a:pt x="61" y="220"/>
                          <a:pt x="61" y="220"/>
                          <a:pt x="61" y="220"/>
                        </a:cubicBezTo>
                        <a:cubicBezTo>
                          <a:pt x="61" y="220"/>
                          <a:pt x="61" y="220"/>
                          <a:pt x="61" y="220"/>
                        </a:cubicBezTo>
                        <a:cubicBezTo>
                          <a:pt x="59" y="220"/>
                          <a:pt x="59" y="220"/>
                          <a:pt x="59" y="220"/>
                        </a:cubicBezTo>
                        <a:cubicBezTo>
                          <a:pt x="59" y="220"/>
                          <a:pt x="59" y="220"/>
                          <a:pt x="59" y="220"/>
                        </a:cubicBezTo>
                        <a:cubicBezTo>
                          <a:pt x="59" y="220"/>
                          <a:pt x="59" y="220"/>
                          <a:pt x="59" y="220"/>
                        </a:cubicBezTo>
                        <a:cubicBezTo>
                          <a:pt x="58" y="220"/>
                          <a:pt x="58" y="220"/>
                          <a:pt x="58" y="220"/>
                        </a:cubicBezTo>
                        <a:cubicBezTo>
                          <a:pt x="56" y="219"/>
                          <a:pt x="56" y="219"/>
                          <a:pt x="56" y="219"/>
                        </a:cubicBezTo>
                        <a:cubicBezTo>
                          <a:pt x="56" y="219"/>
                          <a:pt x="56" y="219"/>
                          <a:pt x="56" y="219"/>
                        </a:cubicBezTo>
                        <a:cubicBezTo>
                          <a:pt x="56" y="219"/>
                          <a:pt x="56" y="219"/>
                          <a:pt x="56" y="219"/>
                        </a:cubicBezTo>
                        <a:cubicBezTo>
                          <a:pt x="54" y="219"/>
                          <a:pt x="54" y="219"/>
                          <a:pt x="54" y="219"/>
                        </a:cubicBezTo>
                        <a:cubicBezTo>
                          <a:pt x="54" y="219"/>
                          <a:pt x="54" y="219"/>
                          <a:pt x="54" y="219"/>
                        </a:cubicBezTo>
                        <a:cubicBezTo>
                          <a:pt x="54" y="219"/>
                          <a:pt x="54" y="219"/>
                          <a:pt x="54" y="219"/>
                        </a:cubicBezTo>
                        <a:cubicBezTo>
                          <a:pt x="53" y="219"/>
                          <a:pt x="53" y="219"/>
                          <a:pt x="53" y="219"/>
                        </a:cubicBezTo>
                        <a:moveTo>
                          <a:pt x="200" y="220"/>
                        </a:moveTo>
                        <a:cubicBezTo>
                          <a:pt x="200" y="220"/>
                          <a:pt x="200" y="220"/>
                          <a:pt x="200" y="220"/>
                        </a:cubicBezTo>
                        <a:cubicBezTo>
                          <a:pt x="200" y="220"/>
                          <a:pt x="200" y="220"/>
                          <a:pt x="200" y="220"/>
                        </a:cubicBezTo>
                        <a:cubicBezTo>
                          <a:pt x="199" y="220"/>
                          <a:pt x="199" y="220"/>
                          <a:pt x="199" y="220"/>
                        </a:cubicBezTo>
                        <a:cubicBezTo>
                          <a:pt x="198" y="221"/>
                          <a:pt x="198" y="221"/>
                          <a:pt x="198" y="221"/>
                        </a:cubicBezTo>
                        <a:cubicBezTo>
                          <a:pt x="198" y="222"/>
                          <a:pt x="198" y="222"/>
                          <a:pt x="198" y="222"/>
                        </a:cubicBezTo>
                        <a:cubicBezTo>
                          <a:pt x="199" y="222"/>
                          <a:pt x="199" y="222"/>
                          <a:pt x="199" y="222"/>
                        </a:cubicBezTo>
                        <a:cubicBezTo>
                          <a:pt x="200" y="222"/>
                          <a:pt x="200" y="222"/>
                          <a:pt x="200" y="222"/>
                        </a:cubicBezTo>
                        <a:cubicBezTo>
                          <a:pt x="200" y="222"/>
                          <a:pt x="200" y="222"/>
                          <a:pt x="200" y="222"/>
                        </a:cubicBezTo>
                        <a:cubicBezTo>
                          <a:pt x="200" y="222"/>
                          <a:pt x="200" y="222"/>
                          <a:pt x="200" y="222"/>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3" y="221"/>
                          <a:pt x="203" y="221"/>
                          <a:pt x="203" y="220"/>
                        </a:cubicBezTo>
                        <a:cubicBezTo>
                          <a:pt x="203" y="220"/>
                          <a:pt x="203" y="220"/>
                          <a:pt x="203" y="220"/>
                        </a:cubicBezTo>
                        <a:cubicBezTo>
                          <a:pt x="203" y="220"/>
                          <a:pt x="203" y="220"/>
                          <a:pt x="203" y="220"/>
                        </a:cubicBezTo>
                        <a:cubicBezTo>
                          <a:pt x="203" y="220"/>
                          <a:pt x="203" y="220"/>
                          <a:pt x="203" y="220"/>
                        </a:cubicBezTo>
                        <a:cubicBezTo>
                          <a:pt x="202" y="219"/>
                          <a:pt x="202" y="219"/>
                          <a:pt x="202" y="219"/>
                        </a:cubicBezTo>
                        <a:cubicBezTo>
                          <a:pt x="202" y="219"/>
                          <a:pt x="202" y="219"/>
                          <a:pt x="202" y="219"/>
                        </a:cubicBezTo>
                        <a:cubicBezTo>
                          <a:pt x="201" y="219"/>
                          <a:pt x="201" y="219"/>
                          <a:pt x="201" y="219"/>
                        </a:cubicBezTo>
                        <a:cubicBezTo>
                          <a:pt x="201" y="219"/>
                          <a:pt x="201" y="219"/>
                          <a:pt x="201" y="219"/>
                        </a:cubicBezTo>
                        <a:cubicBezTo>
                          <a:pt x="201" y="219"/>
                          <a:pt x="201" y="219"/>
                          <a:pt x="201" y="219"/>
                        </a:cubicBezTo>
                        <a:cubicBezTo>
                          <a:pt x="200" y="220"/>
                          <a:pt x="200" y="220"/>
                          <a:pt x="200" y="220"/>
                        </a:cubicBezTo>
                        <a:moveTo>
                          <a:pt x="161" y="221"/>
                        </a:moveTo>
                        <a:cubicBezTo>
                          <a:pt x="160" y="221"/>
                          <a:pt x="160" y="221"/>
                          <a:pt x="160" y="221"/>
                        </a:cubicBezTo>
                        <a:cubicBezTo>
                          <a:pt x="160" y="222"/>
                          <a:pt x="160" y="222"/>
                          <a:pt x="160" y="222"/>
                        </a:cubicBezTo>
                        <a:cubicBezTo>
                          <a:pt x="160" y="222"/>
                          <a:pt x="160" y="222"/>
                          <a:pt x="160" y="222"/>
                        </a:cubicBezTo>
                        <a:cubicBezTo>
                          <a:pt x="160" y="222"/>
                          <a:pt x="160" y="222"/>
                          <a:pt x="160" y="222"/>
                        </a:cubicBezTo>
                        <a:cubicBezTo>
                          <a:pt x="160" y="223"/>
                          <a:pt x="160" y="223"/>
                          <a:pt x="160" y="223"/>
                        </a:cubicBezTo>
                        <a:cubicBezTo>
                          <a:pt x="160" y="223"/>
                          <a:pt x="160" y="223"/>
                          <a:pt x="160"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2" y="223"/>
                          <a:pt x="162" y="223"/>
                          <a:pt x="162" y="223"/>
                        </a:cubicBezTo>
                        <a:cubicBezTo>
                          <a:pt x="162" y="223"/>
                          <a:pt x="162" y="223"/>
                          <a:pt x="162" y="223"/>
                        </a:cubicBezTo>
                        <a:cubicBezTo>
                          <a:pt x="162" y="222"/>
                          <a:pt x="162" y="222"/>
                          <a:pt x="162" y="222"/>
                        </a:cubicBezTo>
                        <a:cubicBezTo>
                          <a:pt x="162" y="222"/>
                          <a:pt x="162" y="222"/>
                          <a:pt x="162" y="222"/>
                        </a:cubicBezTo>
                        <a:cubicBezTo>
                          <a:pt x="162" y="221"/>
                          <a:pt x="162" y="221"/>
                          <a:pt x="162" y="221"/>
                        </a:cubicBezTo>
                        <a:cubicBezTo>
                          <a:pt x="162" y="221"/>
                          <a:pt x="162" y="221"/>
                          <a:pt x="162" y="221"/>
                        </a:cubicBezTo>
                        <a:cubicBezTo>
                          <a:pt x="162" y="221"/>
                          <a:pt x="162" y="221"/>
                          <a:pt x="162" y="221"/>
                        </a:cubicBezTo>
                        <a:cubicBezTo>
                          <a:pt x="162" y="221"/>
                          <a:pt x="162" y="221"/>
                          <a:pt x="162" y="221"/>
                        </a:cubicBezTo>
                        <a:cubicBezTo>
                          <a:pt x="161" y="219"/>
                          <a:pt x="161" y="219"/>
                          <a:pt x="161" y="219"/>
                        </a:cubicBezTo>
                        <a:cubicBezTo>
                          <a:pt x="161" y="221"/>
                          <a:pt x="161" y="221"/>
                          <a:pt x="161" y="221"/>
                        </a:cubicBezTo>
                        <a:cubicBezTo>
                          <a:pt x="161" y="221"/>
                          <a:pt x="161" y="221"/>
                          <a:pt x="161" y="221"/>
                        </a:cubicBezTo>
                        <a:moveTo>
                          <a:pt x="165" y="223"/>
                        </a:moveTo>
                        <a:cubicBezTo>
                          <a:pt x="166" y="223"/>
                          <a:pt x="166" y="223"/>
                          <a:pt x="166" y="223"/>
                        </a:cubicBezTo>
                        <a:cubicBezTo>
                          <a:pt x="166" y="223"/>
                          <a:pt x="166" y="223"/>
                          <a:pt x="166" y="223"/>
                        </a:cubicBezTo>
                        <a:cubicBezTo>
                          <a:pt x="165" y="224"/>
                          <a:pt x="165" y="224"/>
                          <a:pt x="165" y="224"/>
                        </a:cubicBezTo>
                        <a:cubicBezTo>
                          <a:pt x="166" y="224"/>
                          <a:pt x="166" y="224"/>
                          <a:pt x="166" y="224"/>
                        </a:cubicBezTo>
                        <a:cubicBezTo>
                          <a:pt x="166" y="224"/>
                          <a:pt x="166" y="224"/>
                          <a:pt x="166" y="224"/>
                        </a:cubicBezTo>
                        <a:cubicBezTo>
                          <a:pt x="166" y="225"/>
                          <a:pt x="166" y="225"/>
                          <a:pt x="166" y="225"/>
                        </a:cubicBezTo>
                        <a:cubicBezTo>
                          <a:pt x="167" y="225"/>
                          <a:pt x="167" y="225"/>
                          <a:pt x="167" y="225"/>
                        </a:cubicBezTo>
                        <a:cubicBezTo>
                          <a:pt x="167" y="224"/>
                          <a:pt x="167" y="224"/>
                          <a:pt x="167" y="224"/>
                        </a:cubicBezTo>
                        <a:cubicBezTo>
                          <a:pt x="168" y="224"/>
                          <a:pt x="168" y="224"/>
                          <a:pt x="168" y="224"/>
                        </a:cubicBezTo>
                        <a:cubicBezTo>
                          <a:pt x="168" y="224"/>
                          <a:pt x="168" y="224"/>
                          <a:pt x="168" y="224"/>
                        </a:cubicBezTo>
                        <a:cubicBezTo>
                          <a:pt x="168" y="223"/>
                          <a:pt x="168" y="223"/>
                          <a:pt x="168" y="223"/>
                        </a:cubicBezTo>
                        <a:cubicBezTo>
                          <a:pt x="168" y="222"/>
                          <a:pt x="168" y="222"/>
                          <a:pt x="168" y="222"/>
                        </a:cubicBezTo>
                        <a:cubicBezTo>
                          <a:pt x="167" y="222"/>
                          <a:pt x="167" y="222"/>
                          <a:pt x="167" y="222"/>
                        </a:cubicBezTo>
                        <a:cubicBezTo>
                          <a:pt x="167" y="222"/>
                          <a:pt x="167" y="222"/>
                          <a:pt x="167" y="222"/>
                        </a:cubicBezTo>
                        <a:cubicBezTo>
                          <a:pt x="167" y="222"/>
                          <a:pt x="167" y="222"/>
                          <a:pt x="167" y="222"/>
                        </a:cubicBezTo>
                        <a:cubicBezTo>
                          <a:pt x="166" y="222"/>
                          <a:pt x="166" y="222"/>
                          <a:pt x="166" y="222"/>
                        </a:cubicBezTo>
                        <a:cubicBezTo>
                          <a:pt x="166" y="222"/>
                          <a:pt x="166" y="222"/>
                          <a:pt x="166" y="222"/>
                        </a:cubicBezTo>
                        <a:cubicBezTo>
                          <a:pt x="165" y="220"/>
                          <a:pt x="165" y="220"/>
                          <a:pt x="165" y="220"/>
                        </a:cubicBezTo>
                        <a:cubicBezTo>
                          <a:pt x="165" y="222"/>
                          <a:pt x="165" y="222"/>
                          <a:pt x="165" y="222"/>
                        </a:cubicBezTo>
                        <a:cubicBezTo>
                          <a:pt x="165" y="222"/>
                          <a:pt x="165" y="222"/>
                          <a:pt x="165" y="222"/>
                        </a:cubicBezTo>
                        <a:cubicBezTo>
                          <a:pt x="165" y="223"/>
                          <a:pt x="165" y="223"/>
                          <a:pt x="165" y="223"/>
                        </a:cubicBezTo>
                        <a:moveTo>
                          <a:pt x="139" y="223"/>
                        </a:moveTo>
                        <a:cubicBezTo>
                          <a:pt x="139" y="224"/>
                          <a:pt x="139" y="224"/>
                          <a:pt x="139" y="224"/>
                        </a:cubicBezTo>
                        <a:cubicBezTo>
                          <a:pt x="139" y="224"/>
                          <a:pt x="139" y="224"/>
                          <a:pt x="139" y="224"/>
                        </a:cubicBezTo>
                        <a:cubicBezTo>
                          <a:pt x="139" y="224"/>
                          <a:pt x="139" y="224"/>
                          <a:pt x="139" y="224"/>
                        </a:cubicBezTo>
                        <a:cubicBezTo>
                          <a:pt x="140" y="224"/>
                          <a:pt x="140" y="224"/>
                          <a:pt x="140" y="224"/>
                        </a:cubicBezTo>
                        <a:cubicBezTo>
                          <a:pt x="140" y="224"/>
                          <a:pt x="140" y="224"/>
                          <a:pt x="140" y="224"/>
                        </a:cubicBezTo>
                        <a:cubicBezTo>
                          <a:pt x="140" y="224"/>
                          <a:pt x="140" y="224"/>
                          <a:pt x="140" y="224"/>
                        </a:cubicBezTo>
                        <a:cubicBezTo>
                          <a:pt x="140" y="223"/>
                          <a:pt x="140" y="223"/>
                          <a:pt x="140" y="223"/>
                        </a:cubicBezTo>
                        <a:cubicBezTo>
                          <a:pt x="140" y="223"/>
                          <a:pt x="140" y="223"/>
                          <a:pt x="140" y="223"/>
                        </a:cubicBezTo>
                        <a:cubicBezTo>
                          <a:pt x="140" y="223"/>
                          <a:pt x="140" y="223"/>
                          <a:pt x="140" y="223"/>
                        </a:cubicBezTo>
                        <a:cubicBezTo>
                          <a:pt x="140" y="222"/>
                          <a:pt x="140" y="222"/>
                          <a:pt x="140" y="222"/>
                        </a:cubicBezTo>
                        <a:cubicBezTo>
                          <a:pt x="140" y="221"/>
                          <a:pt x="140" y="221"/>
                          <a:pt x="140" y="221"/>
                        </a:cubicBezTo>
                        <a:cubicBezTo>
                          <a:pt x="140" y="221"/>
                          <a:pt x="140" y="221"/>
                          <a:pt x="140" y="221"/>
                        </a:cubicBezTo>
                        <a:cubicBezTo>
                          <a:pt x="139" y="221"/>
                          <a:pt x="139" y="221"/>
                          <a:pt x="139" y="221"/>
                        </a:cubicBezTo>
                        <a:cubicBezTo>
                          <a:pt x="139" y="221"/>
                          <a:pt x="139" y="221"/>
                          <a:pt x="139" y="221"/>
                        </a:cubicBezTo>
                        <a:cubicBezTo>
                          <a:pt x="139" y="221"/>
                          <a:pt x="139" y="221"/>
                          <a:pt x="139" y="221"/>
                        </a:cubicBezTo>
                        <a:cubicBezTo>
                          <a:pt x="138" y="221"/>
                          <a:pt x="138" y="221"/>
                          <a:pt x="138" y="221"/>
                        </a:cubicBezTo>
                        <a:cubicBezTo>
                          <a:pt x="136" y="221"/>
                          <a:pt x="136" y="221"/>
                          <a:pt x="136" y="221"/>
                        </a:cubicBezTo>
                        <a:cubicBezTo>
                          <a:pt x="137" y="222"/>
                          <a:pt x="137" y="222"/>
                          <a:pt x="137" y="222"/>
                        </a:cubicBezTo>
                        <a:cubicBezTo>
                          <a:pt x="139" y="223"/>
                          <a:pt x="139" y="223"/>
                          <a:pt x="139" y="223"/>
                        </a:cubicBezTo>
                        <a:moveTo>
                          <a:pt x="52" y="223"/>
                        </a:moveTo>
                        <a:cubicBezTo>
                          <a:pt x="53" y="224"/>
                          <a:pt x="53" y="224"/>
                          <a:pt x="53" y="224"/>
                        </a:cubicBezTo>
                        <a:cubicBezTo>
                          <a:pt x="53" y="224"/>
                          <a:pt x="53" y="224"/>
                          <a:pt x="53" y="224"/>
                        </a:cubicBezTo>
                        <a:cubicBezTo>
                          <a:pt x="53" y="224"/>
                          <a:pt x="53" y="224"/>
                          <a:pt x="53" y="224"/>
                        </a:cubicBezTo>
                        <a:cubicBezTo>
                          <a:pt x="54" y="224"/>
                          <a:pt x="54" y="224"/>
                          <a:pt x="54" y="224"/>
                        </a:cubicBezTo>
                        <a:cubicBezTo>
                          <a:pt x="54" y="224"/>
                          <a:pt x="54" y="224"/>
                          <a:pt x="54" y="224"/>
                        </a:cubicBezTo>
                        <a:cubicBezTo>
                          <a:pt x="54" y="225"/>
                          <a:pt x="54" y="225"/>
                          <a:pt x="54" y="225"/>
                        </a:cubicBezTo>
                        <a:cubicBezTo>
                          <a:pt x="54" y="225"/>
                          <a:pt x="54" y="225"/>
                          <a:pt x="54" y="225"/>
                        </a:cubicBezTo>
                        <a:cubicBezTo>
                          <a:pt x="55" y="225"/>
                          <a:pt x="55" y="225"/>
                          <a:pt x="55" y="225"/>
                        </a:cubicBezTo>
                        <a:cubicBezTo>
                          <a:pt x="55" y="225"/>
                          <a:pt x="55" y="225"/>
                          <a:pt x="55" y="225"/>
                        </a:cubicBezTo>
                        <a:cubicBezTo>
                          <a:pt x="56" y="226"/>
                          <a:pt x="56" y="226"/>
                          <a:pt x="56" y="226"/>
                        </a:cubicBezTo>
                        <a:cubicBezTo>
                          <a:pt x="58" y="227"/>
                          <a:pt x="58" y="227"/>
                          <a:pt x="58" y="227"/>
                        </a:cubicBezTo>
                        <a:cubicBezTo>
                          <a:pt x="56" y="225"/>
                          <a:pt x="56" y="225"/>
                          <a:pt x="56" y="225"/>
                        </a:cubicBezTo>
                        <a:cubicBezTo>
                          <a:pt x="56" y="225"/>
                          <a:pt x="56" y="225"/>
                          <a:pt x="56" y="225"/>
                        </a:cubicBezTo>
                        <a:cubicBezTo>
                          <a:pt x="56" y="224"/>
                          <a:pt x="56" y="224"/>
                          <a:pt x="56" y="224"/>
                        </a:cubicBezTo>
                        <a:cubicBezTo>
                          <a:pt x="56" y="224"/>
                          <a:pt x="56" y="224"/>
                          <a:pt x="56" y="224"/>
                        </a:cubicBezTo>
                        <a:cubicBezTo>
                          <a:pt x="56" y="223"/>
                          <a:pt x="56" y="223"/>
                          <a:pt x="56" y="223"/>
                        </a:cubicBezTo>
                        <a:cubicBezTo>
                          <a:pt x="55" y="222"/>
                          <a:pt x="55" y="222"/>
                          <a:pt x="55" y="222"/>
                        </a:cubicBezTo>
                        <a:cubicBezTo>
                          <a:pt x="55" y="222"/>
                          <a:pt x="55" y="222"/>
                          <a:pt x="55" y="222"/>
                        </a:cubicBezTo>
                        <a:cubicBezTo>
                          <a:pt x="55" y="222"/>
                          <a:pt x="55" y="222"/>
                          <a:pt x="55" y="222"/>
                        </a:cubicBezTo>
                        <a:cubicBezTo>
                          <a:pt x="54" y="222"/>
                          <a:pt x="54" y="222"/>
                          <a:pt x="54" y="222"/>
                        </a:cubicBezTo>
                        <a:cubicBezTo>
                          <a:pt x="54" y="222"/>
                          <a:pt x="54" y="222"/>
                          <a:pt x="54" y="222"/>
                        </a:cubicBezTo>
                        <a:cubicBezTo>
                          <a:pt x="53" y="222"/>
                          <a:pt x="53" y="222"/>
                          <a:pt x="53" y="222"/>
                        </a:cubicBezTo>
                        <a:cubicBezTo>
                          <a:pt x="53" y="222"/>
                          <a:pt x="53" y="222"/>
                          <a:pt x="53" y="222"/>
                        </a:cubicBezTo>
                        <a:cubicBezTo>
                          <a:pt x="52" y="222"/>
                          <a:pt x="52" y="222"/>
                          <a:pt x="52" y="222"/>
                        </a:cubicBezTo>
                        <a:cubicBezTo>
                          <a:pt x="52" y="221"/>
                          <a:pt x="52" y="221"/>
                          <a:pt x="52" y="221"/>
                        </a:cubicBezTo>
                        <a:cubicBezTo>
                          <a:pt x="52" y="222"/>
                          <a:pt x="52" y="222"/>
                          <a:pt x="52" y="222"/>
                        </a:cubicBezTo>
                        <a:cubicBezTo>
                          <a:pt x="50" y="222"/>
                          <a:pt x="50" y="222"/>
                          <a:pt x="50" y="222"/>
                        </a:cubicBezTo>
                        <a:cubicBezTo>
                          <a:pt x="49" y="222"/>
                          <a:pt x="49" y="222"/>
                          <a:pt x="49" y="222"/>
                        </a:cubicBezTo>
                        <a:cubicBezTo>
                          <a:pt x="50" y="223"/>
                          <a:pt x="50" y="223"/>
                          <a:pt x="50" y="223"/>
                        </a:cubicBezTo>
                        <a:cubicBezTo>
                          <a:pt x="51" y="223"/>
                          <a:pt x="51" y="223"/>
                          <a:pt x="51" y="223"/>
                        </a:cubicBezTo>
                        <a:cubicBezTo>
                          <a:pt x="51" y="223"/>
                          <a:pt x="51" y="223"/>
                          <a:pt x="51" y="223"/>
                        </a:cubicBezTo>
                        <a:cubicBezTo>
                          <a:pt x="51" y="223"/>
                          <a:pt x="51" y="223"/>
                          <a:pt x="51" y="223"/>
                        </a:cubicBezTo>
                        <a:cubicBezTo>
                          <a:pt x="52" y="223"/>
                          <a:pt x="52" y="223"/>
                          <a:pt x="52" y="223"/>
                        </a:cubicBezTo>
                        <a:moveTo>
                          <a:pt x="152" y="223"/>
                        </a:moveTo>
                        <a:cubicBezTo>
                          <a:pt x="150" y="223"/>
                          <a:pt x="150" y="223"/>
                          <a:pt x="150" y="223"/>
                        </a:cubicBezTo>
                        <a:cubicBezTo>
                          <a:pt x="150" y="223"/>
                          <a:pt x="150" y="223"/>
                          <a:pt x="150" y="223"/>
                        </a:cubicBezTo>
                        <a:cubicBezTo>
                          <a:pt x="150" y="223"/>
                          <a:pt x="150" y="223"/>
                          <a:pt x="150" y="223"/>
                        </a:cubicBezTo>
                        <a:cubicBezTo>
                          <a:pt x="149" y="225"/>
                          <a:pt x="149" y="225"/>
                          <a:pt x="149" y="225"/>
                        </a:cubicBezTo>
                        <a:cubicBezTo>
                          <a:pt x="149" y="225"/>
                          <a:pt x="149" y="225"/>
                          <a:pt x="149" y="225"/>
                        </a:cubicBezTo>
                        <a:cubicBezTo>
                          <a:pt x="150" y="225"/>
                          <a:pt x="150" y="225"/>
                          <a:pt x="150" y="225"/>
                        </a:cubicBezTo>
                        <a:cubicBezTo>
                          <a:pt x="150" y="225"/>
                          <a:pt x="150" y="225"/>
                          <a:pt x="151" y="225"/>
                        </a:cubicBezTo>
                        <a:cubicBezTo>
                          <a:pt x="151" y="225"/>
                          <a:pt x="151" y="225"/>
                          <a:pt x="151" y="225"/>
                        </a:cubicBezTo>
                        <a:cubicBezTo>
                          <a:pt x="151" y="225"/>
                          <a:pt x="151" y="225"/>
                          <a:pt x="151" y="225"/>
                        </a:cubicBezTo>
                        <a:cubicBezTo>
                          <a:pt x="151" y="225"/>
                          <a:pt x="151" y="225"/>
                          <a:pt x="151" y="225"/>
                        </a:cubicBezTo>
                        <a:cubicBezTo>
                          <a:pt x="152" y="225"/>
                          <a:pt x="152" y="225"/>
                          <a:pt x="152" y="225"/>
                        </a:cubicBezTo>
                        <a:cubicBezTo>
                          <a:pt x="153" y="225"/>
                          <a:pt x="153" y="225"/>
                          <a:pt x="153" y="225"/>
                        </a:cubicBezTo>
                        <a:cubicBezTo>
                          <a:pt x="154" y="225"/>
                          <a:pt x="154" y="225"/>
                          <a:pt x="154" y="225"/>
                        </a:cubicBezTo>
                        <a:cubicBezTo>
                          <a:pt x="154" y="225"/>
                          <a:pt x="154" y="225"/>
                          <a:pt x="154" y="225"/>
                        </a:cubicBezTo>
                        <a:cubicBezTo>
                          <a:pt x="154" y="224"/>
                          <a:pt x="154" y="224"/>
                          <a:pt x="154" y="224"/>
                        </a:cubicBezTo>
                        <a:cubicBezTo>
                          <a:pt x="154" y="224"/>
                          <a:pt x="154" y="224"/>
                          <a:pt x="154" y="224"/>
                        </a:cubicBezTo>
                        <a:cubicBezTo>
                          <a:pt x="154" y="224"/>
                          <a:pt x="154" y="224"/>
                          <a:pt x="154" y="224"/>
                        </a:cubicBezTo>
                        <a:cubicBezTo>
                          <a:pt x="154" y="224"/>
                          <a:pt x="154" y="224"/>
                          <a:pt x="154" y="224"/>
                        </a:cubicBezTo>
                        <a:cubicBezTo>
                          <a:pt x="155" y="223"/>
                          <a:pt x="155" y="223"/>
                          <a:pt x="155" y="223"/>
                        </a:cubicBezTo>
                        <a:cubicBezTo>
                          <a:pt x="155" y="222"/>
                          <a:pt x="155" y="222"/>
                          <a:pt x="155" y="222"/>
                        </a:cubicBezTo>
                        <a:cubicBezTo>
                          <a:pt x="154" y="222"/>
                          <a:pt x="154" y="222"/>
                          <a:pt x="154" y="222"/>
                        </a:cubicBezTo>
                        <a:cubicBezTo>
                          <a:pt x="154" y="222"/>
                          <a:pt x="154" y="222"/>
                          <a:pt x="154" y="222"/>
                        </a:cubicBezTo>
                        <a:cubicBezTo>
                          <a:pt x="154" y="222"/>
                          <a:pt x="154" y="222"/>
                          <a:pt x="154" y="222"/>
                        </a:cubicBezTo>
                        <a:cubicBezTo>
                          <a:pt x="153" y="222"/>
                          <a:pt x="153" y="222"/>
                          <a:pt x="153" y="222"/>
                        </a:cubicBezTo>
                        <a:cubicBezTo>
                          <a:pt x="152" y="222"/>
                          <a:pt x="152" y="222"/>
                          <a:pt x="152" y="222"/>
                        </a:cubicBezTo>
                        <a:cubicBezTo>
                          <a:pt x="152" y="222"/>
                          <a:pt x="152" y="222"/>
                          <a:pt x="152" y="222"/>
                        </a:cubicBezTo>
                        <a:cubicBezTo>
                          <a:pt x="152" y="222"/>
                          <a:pt x="152" y="222"/>
                          <a:pt x="152" y="222"/>
                        </a:cubicBezTo>
                        <a:cubicBezTo>
                          <a:pt x="152" y="223"/>
                          <a:pt x="152" y="223"/>
                          <a:pt x="152" y="223"/>
                        </a:cubicBezTo>
                        <a:moveTo>
                          <a:pt x="202" y="224"/>
                        </a:moveTo>
                        <a:cubicBezTo>
                          <a:pt x="202" y="224"/>
                          <a:pt x="202" y="224"/>
                          <a:pt x="202" y="224"/>
                        </a:cubicBezTo>
                        <a:cubicBezTo>
                          <a:pt x="202" y="225"/>
                          <a:pt x="202" y="225"/>
                          <a:pt x="202"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0" y="225"/>
                          <a:pt x="200" y="225"/>
                          <a:pt x="200" y="225"/>
                        </a:cubicBezTo>
                        <a:cubicBezTo>
                          <a:pt x="200" y="225"/>
                          <a:pt x="200" y="225"/>
                          <a:pt x="200" y="225"/>
                        </a:cubicBezTo>
                        <a:cubicBezTo>
                          <a:pt x="200" y="225"/>
                          <a:pt x="200" y="225"/>
                          <a:pt x="200" y="225"/>
                        </a:cubicBezTo>
                        <a:cubicBezTo>
                          <a:pt x="200" y="225"/>
                          <a:pt x="200" y="225"/>
                          <a:pt x="200" y="225"/>
                        </a:cubicBezTo>
                        <a:cubicBezTo>
                          <a:pt x="200" y="226"/>
                          <a:pt x="200" y="226"/>
                          <a:pt x="200" y="226"/>
                        </a:cubicBezTo>
                        <a:cubicBezTo>
                          <a:pt x="200" y="226"/>
                          <a:pt x="200" y="226"/>
                          <a:pt x="200" y="226"/>
                        </a:cubicBezTo>
                        <a:cubicBezTo>
                          <a:pt x="200" y="226"/>
                          <a:pt x="200" y="226"/>
                          <a:pt x="200" y="226"/>
                        </a:cubicBezTo>
                        <a:cubicBezTo>
                          <a:pt x="200" y="227"/>
                          <a:pt x="200" y="227"/>
                          <a:pt x="200" y="227"/>
                        </a:cubicBezTo>
                        <a:cubicBezTo>
                          <a:pt x="200" y="228"/>
                          <a:pt x="200" y="228"/>
                          <a:pt x="200" y="228"/>
                        </a:cubicBezTo>
                        <a:cubicBezTo>
                          <a:pt x="200" y="228"/>
                          <a:pt x="200" y="228"/>
                          <a:pt x="200" y="228"/>
                        </a:cubicBezTo>
                        <a:cubicBezTo>
                          <a:pt x="201" y="228"/>
                          <a:pt x="201" y="228"/>
                          <a:pt x="201" y="228"/>
                        </a:cubicBezTo>
                        <a:cubicBezTo>
                          <a:pt x="201" y="228"/>
                          <a:pt x="201" y="228"/>
                          <a:pt x="201" y="228"/>
                        </a:cubicBezTo>
                        <a:cubicBezTo>
                          <a:pt x="201" y="228"/>
                          <a:pt x="201" y="228"/>
                          <a:pt x="201" y="228"/>
                        </a:cubicBezTo>
                        <a:cubicBezTo>
                          <a:pt x="202" y="228"/>
                          <a:pt x="202" y="228"/>
                          <a:pt x="202" y="228"/>
                        </a:cubicBezTo>
                        <a:cubicBezTo>
                          <a:pt x="202" y="228"/>
                          <a:pt x="202" y="228"/>
                          <a:pt x="202" y="228"/>
                        </a:cubicBezTo>
                        <a:cubicBezTo>
                          <a:pt x="202" y="228"/>
                          <a:pt x="202" y="228"/>
                          <a:pt x="202" y="228"/>
                        </a:cubicBezTo>
                        <a:cubicBezTo>
                          <a:pt x="202" y="228"/>
                          <a:pt x="202" y="228"/>
                          <a:pt x="202" y="228"/>
                        </a:cubicBezTo>
                        <a:cubicBezTo>
                          <a:pt x="203" y="227"/>
                          <a:pt x="203" y="227"/>
                          <a:pt x="203" y="227"/>
                        </a:cubicBezTo>
                        <a:cubicBezTo>
                          <a:pt x="203" y="227"/>
                          <a:pt x="203" y="227"/>
                          <a:pt x="203" y="227"/>
                        </a:cubicBezTo>
                        <a:cubicBezTo>
                          <a:pt x="203" y="226"/>
                          <a:pt x="203" y="226"/>
                          <a:pt x="203" y="226"/>
                        </a:cubicBezTo>
                        <a:cubicBezTo>
                          <a:pt x="203" y="226"/>
                          <a:pt x="203" y="226"/>
                          <a:pt x="203" y="226"/>
                        </a:cubicBezTo>
                        <a:cubicBezTo>
                          <a:pt x="203" y="226"/>
                          <a:pt x="203" y="226"/>
                          <a:pt x="203" y="226"/>
                        </a:cubicBezTo>
                        <a:cubicBezTo>
                          <a:pt x="203" y="225"/>
                          <a:pt x="203" y="225"/>
                          <a:pt x="203" y="225"/>
                        </a:cubicBezTo>
                        <a:cubicBezTo>
                          <a:pt x="203" y="225"/>
                          <a:pt x="203" y="225"/>
                          <a:pt x="203" y="225"/>
                        </a:cubicBezTo>
                        <a:cubicBezTo>
                          <a:pt x="204" y="224"/>
                          <a:pt x="204" y="224"/>
                          <a:pt x="204" y="224"/>
                        </a:cubicBezTo>
                        <a:cubicBezTo>
                          <a:pt x="203" y="224"/>
                          <a:pt x="203" y="224"/>
                          <a:pt x="203" y="224"/>
                        </a:cubicBezTo>
                        <a:cubicBezTo>
                          <a:pt x="203" y="224"/>
                          <a:pt x="202" y="224"/>
                          <a:pt x="202" y="224"/>
                        </a:cubicBezTo>
                        <a:cubicBezTo>
                          <a:pt x="202" y="224"/>
                          <a:pt x="202" y="224"/>
                          <a:pt x="202" y="224"/>
                        </a:cubicBezTo>
                        <a:moveTo>
                          <a:pt x="48" y="225"/>
                        </a:moveTo>
                        <a:cubicBezTo>
                          <a:pt x="47" y="225"/>
                          <a:pt x="47" y="225"/>
                          <a:pt x="47" y="225"/>
                        </a:cubicBezTo>
                        <a:cubicBezTo>
                          <a:pt x="45" y="225"/>
                          <a:pt x="45" y="225"/>
                          <a:pt x="45" y="225"/>
                        </a:cubicBezTo>
                        <a:cubicBezTo>
                          <a:pt x="47" y="226"/>
                          <a:pt x="47" y="226"/>
                          <a:pt x="47" y="226"/>
                        </a:cubicBezTo>
                        <a:cubicBezTo>
                          <a:pt x="48" y="226"/>
                          <a:pt x="48" y="226"/>
                          <a:pt x="48" y="226"/>
                        </a:cubicBezTo>
                        <a:cubicBezTo>
                          <a:pt x="48" y="227"/>
                          <a:pt x="48" y="227"/>
                          <a:pt x="48" y="227"/>
                        </a:cubicBezTo>
                        <a:cubicBezTo>
                          <a:pt x="48" y="227"/>
                          <a:pt x="48" y="227"/>
                          <a:pt x="48" y="227"/>
                        </a:cubicBezTo>
                        <a:cubicBezTo>
                          <a:pt x="48" y="228"/>
                          <a:pt x="48" y="228"/>
                          <a:pt x="48" y="228"/>
                        </a:cubicBezTo>
                        <a:cubicBezTo>
                          <a:pt x="49" y="228"/>
                          <a:pt x="49" y="228"/>
                          <a:pt x="49" y="228"/>
                        </a:cubicBezTo>
                        <a:cubicBezTo>
                          <a:pt x="50" y="228"/>
                          <a:pt x="50" y="228"/>
                          <a:pt x="50" y="228"/>
                        </a:cubicBezTo>
                        <a:cubicBezTo>
                          <a:pt x="50" y="228"/>
                          <a:pt x="50" y="228"/>
                          <a:pt x="50" y="228"/>
                        </a:cubicBezTo>
                        <a:cubicBezTo>
                          <a:pt x="50" y="228"/>
                          <a:pt x="50" y="228"/>
                          <a:pt x="50" y="228"/>
                        </a:cubicBezTo>
                        <a:cubicBezTo>
                          <a:pt x="50" y="228"/>
                          <a:pt x="50" y="228"/>
                          <a:pt x="50" y="228"/>
                        </a:cubicBezTo>
                        <a:cubicBezTo>
                          <a:pt x="51" y="228"/>
                          <a:pt x="51" y="228"/>
                          <a:pt x="51" y="228"/>
                        </a:cubicBezTo>
                        <a:cubicBezTo>
                          <a:pt x="51" y="228"/>
                          <a:pt x="51" y="228"/>
                          <a:pt x="51" y="228"/>
                        </a:cubicBezTo>
                        <a:cubicBezTo>
                          <a:pt x="51" y="228"/>
                          <a:pt x="51" y="228"/>
                          <a:pt x="51" y="228"/>
                        </a:cubicBezTo>
                        <a:cubicBezTo>
                          <a:pt x="53" y="228"/>
                          <a:pt x="53" y="228"/>
                          <a:pt x="53" y="228"/>
                        </a:cubicBezTo>
                        <a:cubicBezTo>
                          <a:pt x="56" y="228"/>
                          <a:pt x="56" y="228"/>
                          <a:pt x="56" y="228"/>
                        </a:cubicBezTo>
                        <a:cubicBezTo>
                          <a:pt x="53" y="227"/>
                          <a:pt x="53" y="227"/>
                          <a:pt x="53" y="227"/>
                        </a:cubicBezTo>
                        <a:cubicBezTo>
                          <a:pt x="52" y="227"/>
                          <a:pt x="52" y="227"/>
                          <a:pt x="52" y="227"/>
                        </a:cubicBezTo>
                        <a:cubicBezTo>
                          <a:pt x="52" y="227"/>
                          <a:pt x="52" y="227"/>
                          <a:pt x="52" y="227"/>
                        </a:cubicBezTo>
                        <a:cubicBezTo>
                          <a:pt x="52" y="227"/>
                          <a:pt x="52" y="227"/>
                          <a:pt x="52" y="227"/>
                        </a:cubicBezTo>
                        <a:cubicBezTo>
                          <a:pt x="52" y="227"/>
                          <a:pt x="52" y="227"/>
                          <a:pt x="52" y="227"/>
                        </a:cubicBezTo>
                        <a:cubicBezTo>
                          <a:pt x="51" y="226"/>
                          <a:pt x="51" y="226"/>
                          <a:pt x="51" y="226"/>
                        </a:cubicBezTo>
                        <a:cubicBezTo>
                          <a:pt x="50" y="225"/>
                          <a:pt x="50" y="225"/>
                          <a:pt x="50" y="225"/>
                        </a:cubicBezTo>
                        <a:cubicBezTo>
                          <a:pt x="50" y="225"/>
                          <a:pt x="50" y="225"/>
                          <a:pt x="50" y="225"/>
                        </a:cubicBezTo>
                        <a:cubicBezTo>
                          <a:pt x="50" y="224"/>
                          <a:pt x="50" y="224"/>
                          <a:pt x="50" y="224"/>
                        </a:cubicBezTo>
                        <a:cubicBezTo>
                          <a:pt x="50" y="224"/>
                          <a:pt x="50" y="224"/>
                          <a:pt x="50" y="224"/>
                        </a:cubicBezTo>
                        <a:cubicBezTo>
                          <a:pt x="49" y="224"/>
                          <a:pt x="49" y="224"/>
                          <a:pt x="49" y="224"/>
                        </a:cubicBezTo>
                        <a:cubicBezTo>
                          <a:pt x="49" y="224"/>
                          <a:pt x="49" y="224"/>
                          <a:pt x="49" y="224"/>
                        </a:cubicBezTo>
                        <a:cubicBezTo>
                          <a:pt x="49" y="224"/>
                          <a:pt x="49" y="224"/>
                          <a:pt x="49" y="224"/>
                        </a:cubicBezTo>
                        <a:cubicBezTo>
                          <a:pt x="48" y="225"/>
                          <a:pt x="48" y="225"/>
                          <a:pt x="48" y="225"/>
                        </a:cubicBezTo>
                        <a:moveTo>
                          <a:pt x="164" y="226"/>
                        </a:moveTo>
                        <a:cubicBezTo>
                          <a:pt x="164" y="226"/>
                          <a:pt x="164" y="226"/>
                          <a:pt x="164" y="226"/>
                        </a:cubicBezTo>
                        <a:cubicBezTo>
                          <a:pt x="164" y="226"/>
                          <a:pt x="164" y="226"/>
                          <a:pt x="164" y="226"/>
                        </a:cubicBezTo>
                        <a:cubicBezTo>
                          <a:pt x="164" y="226"/>
                          <a:pt x="164" y="226"/>
                          <a:pt x="164" y="226"/>
                        </a:cubicBezTo>
                        <a:cubicBezTo>
                          <a:pt x="163" y="227"/>
                          <a:pt x="163" y="227"/>
                          <a:pt x="163" y="227"/>
                        </a:cubicBezTo>
                        <a:cubicBezTo>
                          <a:pt x="163" y="227"/>
                          <a:pt x="163" y="227"/>
                          <a:pt x="163" y="227"/>
                        </a:cubicBezTo>
                        <a:cubicBezTo>
                          <a:pt x="164" y="227"/>
                          <a:pt x="164" y="227"/>
                          <a:pt x="164" y="227"/>
                        </a:cubicBezTo>
                        <a:cubicBezTo>
                          <a:pt x="164" y="228"/>
                          <a:pt x="164" y="228"/>
                          <a:pt x="164" y="228"/>
                        </a:cubicBezTo>
                        <a:cubicBezTo>
                          <a:pt x="165" y="228"/>
                          <a:pt x="165" y="228"/>
                          <a:pt x="165" y="228"/>
                        </a:cubicBezTo>
                        <a:cubicBezTo>
                          <a:pt x="165" y="229"/>
                          <a:pt x="165" y="229"/>
                          <a:pt x="165" y="229"/>
                        </a:cubicBezTo>
                        <a:cubicBezTo>
                          <a:pt x="166" y="229"/>
                          <a:pt x="166" y="229"/>
                          <a:pt x="166" y="229"/>
                        </a:cubicBezTo>
                        <a:cubicBezTo>
                          <a:pt x="166" y="229"/>
                          <a:pt x="166" y="229"/>
                          <a:pt x="166" y="229"/>
                        </a:cubicBezTo>
                        <a:cubicBezTo>
                          <a:pt x="166" y="229"/>
                          <a:pt x="166" y="229"/>
                          <a:pt x="166" y="229"/>
                        </a:cubicBezTo>
                        <a:cubicBezTo>
                          <a:pt x="166" y="230"/>
                          <a:pt x="166" y="230"/>
                          <a:pt x="166" y="230"/>
                        </a:cubicBezTo>
                        <a:cubicBezTo>
                          <a:pt x="166" y="230"/>
                          <a:pt x="166" y="230"/>
                          <a:pt x="166" y="230"/>
                        </a:cubicBezTo>
                        <a:cubicBezTo>
                          <a:pt x="166" y="230"/>
                          <a:pt x="166" y="230"/>
                          <a:pt x="166" y="230"/>
                        </a:cubicBezTo>
                        <a:cubicBezTo>
                          <a:pt x="167" y="230"/>
                          <a:pt x="167" y="230"/>
                          <a:pt x="167" y="230"/>
                        </a:cubicBezTo>
                        <a:cubicBezTo>
                          <a:pt x="168" y="233"/>
                          <a:pt x="168" y="233"/>
                          <a:pt x="168" y="233"/>
                        </a:cubicBezTo>
                        <a:cubicBezTo>
                          <a:pt x="168" y="231"/>
                          <a:pt x="168" y="231"/>
                          <a:pt x="168" y="231"/>
                        </a:cubicBezTo>
                        <a:cubicBezTo>
                          <a:pt x="168" y="231"/>
                          <a:pt x="168" y="231"/>
                          <a:pt x="168" y="231"/>
                        </a:cubicBezTo>
                        <a:cubicBezTo>
                          <a:pt x="168" y="231"/>
                          <a:pt x="168" y="231"/>
                          <a:pt x="168" y="231"/>
                        </a:cubicBezTo>
                        <a:cubicBezTo>
                          <a:pt x="168" y="230"/>
                          <a:pt x="168" y="230"/>
                          <a:pt x="168" y="230"/>
                        </a:cubicBezTo>
                        <a:cubicBezTo>
                          <a:pt x="169" y="229"/>
                          <a:pt x="169" y="229"/>
                          <a:pt x="169" y="229"/>
                        </a:cubicBezTo>
                        <a:cubicBezTo>
                          <a:pt x="170" y="229"/>
                          <a:pt x="170" y="229"/>
                          <a:pt x="170" y="229"/>
                        </a:cubicBezTo>
                        <a:cubicBezTo>
                          <a:pt x="170" y="229"/>
                          <a:pt x="170" y="229"/>
                          <a:pt x="170" y="229"/>
                        </a:cubicBezTo>
                        <a:cubicBezTo>
                          <a:pt x="169" y="228"/>
                          <a:pt x="169" y="228"/>
                          <a:pt x="169" y="228"/>
                        </a:cubicBezTo>
                        <a:cubicBezTo>
                          <a:pt x="169" y="228"/>
                          <a:pt x="169" y="228"/>
                          <a:pt x="169" y="228"/>
                        </a:cubicBezTo>
                        <a:cubicBezTo>
                          <a:pt x="169" y="227"/>
                          <a:pt x="169" y="227"/>
                          <a:pt x="169" y="227"/>
                        </a:cubicBezTo>
                        <a:cubicBezTo>
                          <a:pt x="168" y="227"/>
                          <a:pt x="168" y="227"/>
                          <a:pt x="168" y="227"/>
                        </a:cubicBezTo>
                        <a:cubicBezTo>
                          <a:pt x="168" y="227"/>
                          <a:pt x="168" y="227"/>
                          <a:pt x="168" y="227"/>
                        </a:cubicBezTo>
                        <a:cubicBezTo>
                          <a:pt x="168" y="227"/>
                          <a:pt x="168" y="227"/>
                          <a:pt x="168" y="227"/>
                        </a:cubicBezTo>
                        <a:cubicBezTo>
                          <a:pt x="167" y="228"/>
                          <a:pt x="167" y="228"/>
                          <a:pt x="167" y="228"/>
                        </a:cubicBezTo>
                        <a:cubicBezTo>
                          <a:pt x="167" y="228"/>
                          <a:pt x="167" y="228"/>
                          <a:pt x="167" y="228"/>
                        </a:cubicBezTo>
                        <a:cubicBezTo>
                          <a:pt x="168" y="227"/>
                          <a:pt x="168" y="227"/>
                          <a:pt x="168" y="227"/>
                        </a:cubicBezTo>
                        <a:cubicBezTo>
                          <a:pt x="168" y="227"/>
                          <a:pt x="168" y="227"/>
                          <a:pt x="168" y="227"/>
                        </a:cubicBezTo>
                        <a:cubicBezTo>
                          <a:pt x="167" y="227"/>
                          <a:pt x="167" y="227"/>
                          <a:pt x="167" y="227"/>
                        </a:cubicBezTo>
                        <a:cubicBezTo>
                          <a:pt x="167" y="226"/>
                          <a:pt x="167" y="226"/>
                          <a:pt x="167" y="226"/>
                        </a:cubicBezTo>
                        <a:cubicBezTo>
                          <a:pt x="167" y="226"/>
                          <a:pt x="167" y="226"/>
                          <a:pt x="167" y="226"/>
                        </a:cubicBezTo>
                        <a:cubicBezTo>
                          <a:pt x="167" y="225"/>
                          <a:pt x="167" y="225"/>
                          <a:pt x="167" y="225"/>
                        </a:cubicBezTo>
                        <a:cubicBezTo>
                          <a:pt x="166" y="225"/>
                          <a:pt x="166" y="225"/>
                          <a:pt x="166" y="225"/>
                        </a:cubicBezTo>
                        <a:cubicBezTo>
                          <a:pt x="166" y="224"/>
                          <a:pt x="166" y="224"/>
                          <a:pt x="166" y="224"/>
                        </a:cubicBezTo>
                        <a:cubicBezTo>
                          <a:pt x="166" y="225"/>
                          <a:pt x="166" y="225"/>
                          <a:pt x="166" y="225"/>
                        </a:cubicBezTo>
                        <a:cubicBezTo>
                          <a:pt x="165" y="225"/>
                          <a:pt x="165" y="225"/>
                          <a:pt x="165" y="225"/>
                        </a:cubicBezTo>
                        <a:cubicBezTo>
                          <a:pt x="165" y="225"/>
                          <a:pt x="165" y="225"/>
                          <a:pt x="165" y="225"/>
                        </a:cubicBezTo>
                        <a:cubicBezTo>
                          <a:pt x="165" y="225"/>
                          <a:pt x="165" y="225"/>
                          <a:pt x="165" y="225"/>
                        </a:cubicBezTo>
                        <a:cubicBezTo>
                          <a:pt x="164" y="226"/>
                          <a:pt x="164" y="226"/>
                          <a:pt x="164" y="226"/>
                        </a:cubicBezTo>
                        <a:moveTo>
                          <a:pt x="173" y="230"/>
                        </a:moveTo>
                        <a:cubicBezTo>
                          <a:pt x="172" y="230"/>
                          <a:pt x="172" y="230"/>
                          <a:pt x="172" y="230"/>
                        </a:cubicBezTo>
                        <a:cubicBezTo>
                          <a:pt x="172" y="231"/>
                          <a:pt x="172" y="231"/>
                          <a:pt x="172" y="231"/>
                        </a:cubicBezTo>
                        <a:cubicBezTo>
                          <a:pt x="172" y="231"/>
                          <a:pt x="172" y="231"/>
                          <a:pt x="172" y="231"/>
                        </a:cubicBezTo>
                        <a:cubicBezTo>
                          <a:pt x="172" y="232"/>
                          <a:pt x="172" y="232"/>
                          <a:pt x="172" y="232"/>
                        </a:cubicBezTo>
                        <a:cubicBezTo>
                          <a:pt x="172" y="232"/>
                          <a:pt x="172" y="232"/>
                          <a:pt x="172" y="232"/>
                        </a:cubicBezTo>
                        <a:cubicBezTo>
                          <a:pt x="172" y="232"/>
                          <a:pt x="172" y="232"/>
                          <a:pt x="172" y="232"/>
                        </a:cubicBezTo>
                        <a:cubicBezTo>
                          <a:pt x="172" y="233"/>
                          <a:pt x="172" y="233"/>
                          <a:pt x="172" y="233"/>
                        </a:cubicBezTo>
                        <a:cubicBezTo>
                          <a:pt x="171" y="234"/>
                          <a:pt x="171" y="234"/>
                          <a:pt x="171" y="234"/>
                        </a:cubicBezTo>
                        <a:cubicBezTo>
                          <a:pt x="170" y="235"/>
                          <a:pt x="170" y="235"/>
                          <a:pt x="170" y="235"/>
                        </a:cubicBezTo>
                        <a:cubicBezTo>
                          <a:pt x="170" y="236"/>
                          <a:pt x="170" y="236"/>
                          <a:pt x="170" y="236"/>
                        </a:cubicBezTo>
                        <a:cubicBezTo>
                          <a:pt x="171" y="236"/>
                          <a:pt x="171" y="236"/>
                          <a:pt x="171" y="236"/>
                        </a:cubicBezTo>
                        <a:cubicBezTo>
                          <a:pt x="171" y="236"/>
                          <a:pt x="171" y="236"/>
                          <a:pt x="171" y="236"/>
                        </a:cubicBezTo>
                        <a:cubicBezTo>
                          <a:pt x="171" y="236"/>
                          <a:pt x="171" y="236"/>
                          <a:pt x="171" y="236"/>
                        </a:cubicBezTo>
                        <a:cubicBezTo>
                          <a:pt x="171" y="236"/>
                          <a:pt x="171" y="236"/>
                          <a:pt x="172" y="235"/>
                        </a:cubicBezTo>
                        <a:cubicBezTo>
                          <a:pt x="172" y="235"/>
                          <a:pt x="172" y="235"/>
                          <a:pt x="172" y="235"/>
                        </a:cubicBezTo>
                        <a:cubicBezTo>
                          <a:pt x="172" y="235"/>
                          <a:pt x="172" y="235"/>
                          <a:pt x="172" y="235"/>
                        </a:cubicBezTo>
                        <a:cubicBezTo>
                          <a:pt x="173" y="235"/>
                          <a:pt x="173" y="235"/>
                          <a:pt x="173" y="235"/>
                        </a:cubicBezTo>
                        <a:cubicBezTo>
                          <a:pt x="174" y="234"/>
                          <a:pt x="174" y="234"/>
                          <a:pt x="174" y="234"/>
                        </a:cubicBezTo>
                        <a:cubicBezTo>
                          <a:pt x="174" y="233"/>
                          <a:pt x="174" y="233"/>
                          <a:pt x="174" y="233"/>
                        </a:cubicBezTo>
                        <a:cubicBezTo>
                          <a:pt x="174" y="233"/>
                          <a:pt x="174" y="233"/>
                          <a:pt x="174" y="233"/>
                        </a:cubicBezTo>
                        <a:cubicBezTo>
                          <a:pt x="174" y="233"/>
                          <a:pt x="174" y="233"/>
                          <a:pt x="174" y="233"/>
                        </a:cubicBezTo>
                        <a:cubicBezTo>
                          <a:pt x="174" y="231"/>
                          <a:pt x="174" y="231"/>
                          <a:pt x="174" y="231"/>
                        </a:cubicBezTo>
                        <a:cubicBezTo>
                          <a:pt x="174" y="231"/>
                          <a:pt x="174" y="231"/>
                          <a:pt x="174" y="231"/>
                        </a:cubicBezTo>
                        <a:cubicBezTo>
                          <a:pt x="174" y="231"/>
                          <a:pt x="174" y="231"/>
                          <a:pt x="174" y="231"/>
                        </a:cubicBezTo>
                        <a:cubicBezTo>
                          <a:pt x="174" y="231"/>
                          <a:pt x="174" y="231"/>
                          <a:pt x="174" y="231"/>
                        </a:cubicBezTo>
                        <a:cubicBezTo>
                          <a:pt x="174" y="230"/>
                          <a:pt x="174" y="230"/>
                          <a:pt x="174" y="230"/>
                        </a:cubicBezTo>
                        <a:cubicBezTo>
                          <a:pt x="175" y="228"/>
                          <a:pt x="175" y="228"/>
                          <a:pt x="175" y="228"/>
                        </a:cubicBezTo>
                        <a:cubicBezTo>
                          <a:pt x="174" y="229"/>
                          <a:pt x="174" y="229"/>
                          <a:pt x="174" y="229"/>
                        </a:cubicBezTo>
                        <a:cubicBezTo>
                          <a:pt x="173" y="230"/>
                          <a:pt x="173" y="230"/>
                          <a:pt x="173" y="230"/>
                        </a:cubicBezTo>
                        <a:moveTo>
                          <a:pt x="360" y="229"/>
                        </a:moveTo>
                        <a:cubicBezTo>
                          <a:pt x="358" y="229"/>
                          <a:pt x="358" y="229"/>
                          <a:pt x="358" y="229"/>
                        </a:cubicBezTo>
                        <a:cubicBezTo>
                          <a:pt x="358" y="229"/>
                          <a:pt x="358" y="229"/>
                          <a:pt x="358" y="229"/>
                        </a:cubicBezTo>
                        <a:cubicBezTo>
                          <a:pt x="358" y="230"/>
                          <a:pt x="358" y="230"/>
                          <a:pt x="358" y="230"/>
                        </a:cubicBezTo>
                        <a:cubicBezTo>
                          <a:pt x="357" y="230"/>
                          <a:pt x="358" y="230"/>
                          <a:pt x="358" y="230"/>
                        </a:cubicBezTo>
                        <a:cubicBezTo>
                          <a:pt x="358" y="231"/>
                          <a:pt x="358" y="231"/>
                          <a:pt x="358" y="231"/>
                        </a:cubicBezTo>
                        <a:cubicBezTo>
                          <a:pt x="358" y="231"/>
                          <a:pt x="358" y="231"/>
                          <a:pt x="358" y="231"/>
                        </a:cubicBezTo>
                        <a:cubicBezTo>
                          <a:pt x="359" y="231"/>
                          <a:pt x="359" y="231"/>
                          <a:pt x="359" y="231"/>
                        </a:cubicBezTo>
                        <a:cubicBezTo>
                          <a:pt x="360" y="231"/>
                          <a:pt x="360" y="231"/>
                          <a:pt x="360" y="231"/>
                        </a:cubicBezTo>
                        <a:cubicBezTo>
                          <a:pt x="360" y="231"/>
                          <a:pt x="360" y="231"/>
                          <a:pt x="360" y="231"/>
                        </a:cubicBezTo>
                        <a:cubicBezTo>
                          <a:pt x="360" y="231"/>
                          <a:pt x="360" y="231"/>
                          <a:pt x="360" y="231"/>
                        </a:cubicBezTo>
                        <a:cubicBezTo>
                          <a:pt x="361" y="230"/>
                          <a:pt x="361" y="230"/>
                          <a:pt x="361" y="230"/>
                        </a:cubicBezTo>
                        <a:cubicBezTo>
                          <a:pt x="362" y="231"/>
                          <a:pt x="362" y="231"/>
                          <a:pt x="362" y="231"/>
                        </a:cubicBezTo>
                        <a:cubicBezTo>
                          <a:pt x="363" y="231"/>
                          <a:pt x="363" y="231"/>
                          <a:pt x="363" y="231"/>
                        </a:cubicBezTo>
                        <a:cubicBezTo>
                          <a:pt x="363" y="230"/>
                          <a:pt x="363" y="230"/>
                          <a:pt x="363" y="230"/>
                        </a:cubicBezTo>
                        <a:cubicBezTo>
                          <a:pt x="363" y="230"/>
                          <a:pt x="363" y="230"/>
                          <a:pt x="363" y="230"/>
                        </a:cubicBezTo>
                        <a:cubicBezTo>
                          <a:pt x="364" y="230"/>
                          <a:pt x="364" y="230"/>
                          <a:pt x="364" y="230"/>
                        </a:cubicBezTo>
                        <a:cubicBezTo>
                          <a:pt x="365" y="229"/>
                          <a:pt x="365" y="229"/>
                          <a:pt x="365" y="229"/>
                        </a:cubicBezTo>
                        <a:cubicBezTo>
                          <a:pt x="364" y="229"/>
                          <a:pt x="364" y="229"/>
                          <a:pt x="364" y="229"/>
                        </a:cubicBezTo>
                        <a:cubicBezTo>
                          <a:pt x="363" y="229"/>
                          <a:pt x="363" y="229"/>
                          <a:pt x="363" y="229"/>
                        </a:cubicBezTo>
                        <a:cubicBezTo>
                          <a:pt x="363" y="228"/>
                          <a:pt x="363" y="228"/>
                          <a:pt x="363" y="228"/>
                        </a:cubicBezTo>
                        <a:cubicBezTo>
                          <a:pt x="362" y="228"/>
                          <a:pt x="362" y="228"/>
                          <a:pt x="362" y="228"/>
                        </a:cubicBezTo>
                        <a:cubicBezTo>
                          <a:pt x="361" y="228"/>
                          <a:pt x="361" y="228"/>
                          <a:pt x="361" y="228"/>
                        </a:cubicBezTo>
                        <a:cubicBezTo>
                          <a:pt x="361" y="228"/>
                          <a:pt x="361" y="228"/>
                          <a:pt x="361" y="228"/>
                        </a:cubicBezTo>
                        <a:cubicBezTo>
                          <a:pt x="361" y="228"/>
                          <a:pt x="361" y="228"/>
                          <a:pt x="361" y="228"/>
                        </a:cubicBezTo>
                        <a:cubicBezTo>
                          <a:pt x="360" y="229"/>
                          <a:pt x="360" y="229"/>
                          <a:pt x="360" y="229"/>
                        </a:cubicBezTo>
                        <a:moveTo>
                          <a:pt x="221" y="230"/>
                        </a:moveTo>
                        <a:cubicBezTo>
                          <a:pt x="221" y="230"/>
                          <a:pt x="221" y="230"/>
                          <a:pt x="221" y="230"/>
                        </a:cubicBezTo>
                        <a:cubicBezTo>
                          <a:pt x="221" y="230"/>
                          <a:pt x="221" y="230"/>
                          <a:pt x="221" y="230"/>
                        </a:cubicBezTo>
                        <a:cubicBezTo>
                          <a:pt x="221" y="230"/>
                          <a:pt x="221" y="230"/>
                          <a:pt x="221" y="230"/>
                        </a:cubicBezTo>
                        <a:cubicBezTo>
                          <a:pt x="220" y="230"/>
                          <a:pt x="220" y="230"/>
                          <a:pt x="220" y="230"/>
                        </a:cubicBezTo>
                        <a:cubicBezTo>
                          <a:pt x="218" y="230"/>
                          <a:pt x="218" y="230"/>
                          <a:pt x="218" y="230"/>
                        </a:cubicBezTo>
                        <a:cubicBezTo>
                          <a:pt x="218" y="230"/>
                          <a:pt x="218" y="230"/>
                          <a:pt x="218" y="230"/>
                        </a:cubicBezTo>
                        <a:cubicBezTo>
                          <a:pt x="218" y="230"/>
                          <a:pt x="218" y="230"/>
                          <a:pt x="218" y="230"/>
                        </a:cubicBezTo>
                        <a:cubicBezTo>
                          <a:pt x="217" y="231"/>
                          <a:pt x="217" y="231"/>
                          <a:pt x="217" y="231"/>
                        </a:cubicBezTo>
                        <a:cubicBezTo>
                          <a:pt x="217" y="231"/>
                          <a:pt x="217" y="231"/>
                          <a:pt x="217" y="231"/>
                        </a:cubicBezTo>
                        <a:cubicBezTo>
                          <a:pt x="217" y="231"/>
                          <a:pt x="217" y="231"/>
                          <a:pt x="217" y="231"/>
                        </a:cubicBezTo>
                        <a:cubicBezTo>
                          <a:pt x="217" y="232"/>
                          <a:pt x="217" y="232"/>
                          <a:pt x="217" y="232"/>
                        </a:cubicBezTo>
                        <a:cubicBezTo>
                          <a:pt x="217" y="232"/>
                          <a:pt x="217" y="232"/>
                          <a:pt x="217" y="232"/>
                        </a:cubicBezTo>
                        <a:cubicBezTo>
                          <a:pt x="217" y="232"/>
                          <a:pt x="217" y="232"/>
                          <a:pt x="217"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3"/>
                          <a:pt x="218" y="233"/>
                          <a:pt x="218" y="233"/>
                        </a:cubicBezTo>
                        <a:cubicBezTo>
                          <a:pt x="218" y="233"/>
                          <a:pt x="218" y="233"/>
                          <a:pt x="218" y="233"/>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5"/>
                          <a:pt x="218" y="235"/>
                          <a:pt x="218" y="235"/>
                        </a:cubicBezTo>
                        <a:cubicBezTo>
                          <a:pt x="218" y="235"/>
                          <a:pt x="218" y="235"/>
                          <a:pt x="218" y="235"/>
                        </a:cubicBezTo>
                        <a:cubicBezTo>
                          <a:pt x="218" y="235"/>
                          <a:pt x="218" y="235"/>
                          <a:pt x="218" y="235"/>
                        </a:cubicBezTo>
                        <a:cubicBezTo>
                          <a:pt x="219" y="235"/>
                          <a:pt x="219" y="235"/>
                          <a:pt x="219" y="235"/>
                        </a:cubicBezTo>
                        <a:cubicBezTo>
                          <a:pt x="219" y="236"/>
                          <a:pt x="219" y="236"/>
                          <a:pt x="219" y="236"/>
                        </a:cubicBezTo>
                        <a:cubicBezTo>
                          <a:pt x="218" y="236"/>
                          <a:pt x="218" y="236"/>
                          <a:pt x="218" y="236"/>
                        </a:cubicBezTo>
                        <a:cubicBezTo>
                          <a:pt x="219" y="236"/>
                          <a:pt x="219" y="236"/>
                          <a:pt x="219" y="236"/>
                        </a:cubicBezTo>
                        <a:cubicBezTo>
                          <a:pt x="219" y="237"/>
                          <a:pt x="219" y="237"/>
                          <a:pt x="219" y="237"/>
                        </a:cubicBezTo>
                        <a:cubicBezTo>
                          <a:pt x="219" y="237"/>
                          <a:pt x="219" y="237"/>
                          <a:pt x="219" y="237"/>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7"/>
                          <a:pt x="219" y="237"/>
                          <a:pt x="219" y="237"/>
                        </a:cubicBezTo>
                        <a:cubicBezTo>
                          <a:pt x="219" y="237"/>
                          <a:pt x="219" y="237"/>
                          <a:pt x="219" y="237"/>
                        </a:cubicBezTo>
                        <a:cubicBezTo>
                          <a:pt x="217" y="236"/>
                          <a:pt x="217" y="236"/>
                          <a:pt x="217" y="236"/>
                        </a:cubicBezTo>
                        <a:cubicBezTo>
                          <a:pt x="217" y="236"/>
                          <a:pt x="217" y="236"/>
                          <a:pt x="217" y="236"/>
                        </a:cubicBezTo>
                        <a:cubicBezTo>
                          <a:pt x="216" y="236"/>
                          <a:pt x="216" y="236"/>
                          <a:pt x="216" y="236"/>
                        </a:cubicBezTo>
                        <a:cubicBezTo>
                          <a:pt x="216" y="236"/>
                          <a:pt x="216" y="236"/>
                          <a:pt x="216" y="236"/>
                        </a:cubicBezTo>
                        <a:cubicBezTo>
                          <a:pt x="216" y="236"/>
                          <a:pt x="216" y="236"/>
                          <a:pt x="216" y="236"/>
                        </a:cubicBezTo>
                        <a:cubicBezTo>
                          <a:pt x="215" y="236"/>
                          <a:pt x="215" y="236"/>
                          <a:pt x="215" y="236"/>
                        </a:cubicBezTo>
                        <a:cubicBezTo>
                          <a:pt x="215" y="236"/>
                          <a:pt x="215" y="236"/>
                          <a:pt x="215" y="236"/>
                        </a:cubicBezTo>
                        <a:cubicBezTo>
                          <a:pt x="215" y="237"/>
                          <a:pt x="215" y="237"/>
                          <a:pt x="215" y="237"/>
                        </a:cubicBezTo>
                        <a:cubicBezTo>
                          <a:pt x="215" y="236"/>
                          <a:pt x="215" y="236"/>
                          <a:pt x="215" y="236"/>
                        </a:cubicBezTo>
                        <a:cubicBezTo>
                          <a:pt x="215" y="236"/>
                          <a:pt x="215" y="236"/>
                          <a:pt x="215" y="236"/>
                        </a:cubicBezTo>
                        <a:cubicBezTo>
                          <a:pt x="214" y="236"/>
                          <a:pt x="214" y="236"/>
                          <a:pt x="214" y="236"/>
                        </a:cubicBezTo>
                        <a:cubicBezTo>
                          <a:pt x="213" y="237"/>
                          <a:pt x="213" y="237"/>
                          <a:pt x="213" y="237"/>
                        </a:cubicBezTo>
                        <a:cubicBezTo>
                          <a:pt x="213" y="237"/>
                          <a:pt x="213" y="237"/>
                          <a:pt x="213" y="237"/>
                        </a:cubicBezTo>
                        <a:cubicBezTo>
                          <a:pt x="213" y="237"/>
                          <a:pt x="213" y="237"/>
                          <a:pt x="213" y="237"/>
                        </a:cubicBezTo>
                        <a:cubicBezTo>
                          <a:pt x="212" y="237"/>
                          <a:pt x="212" y="237"/>
                          <a:pt x="212" y="237"/>
                        </a:cubicBezTo>
                        <a:cubicBezTo>
                          <a:pt x="212" y="238"/>
                          <a:pt x="212" y="238"/>
                          <a:pt x="212" y="238"/>
                        </a:cubicBezTo>
                        <a:cubicBezTo>
                          <a:pt x="212" y="238"/>
                          <a:pt x="212" y="238"/>
                          <a:pt x="212" y="238"/>
                        </a:cubicBezTo>
                        <a:cubicBezTo>
                          <a:pt x="213" y="238"/>
                          <a:pt x="213" y="238"/>
                          <a:pt x="213" y="238"/>
                        </a:cubicBezTo>
                        <a:cubicBezTo>
                          <a:pt x="213" y="238"/>
                          <a:pt x="213" y="238"/>
                          <a:pt x="213" y="238"/>
                        </a:cubicBezTo>
                        <a:cubicBezTo>
                          <a:pt x="213" y="238"/>
                          <a:pt x="213" y="238"/>
                          <a:pt x="213" y="238"/>
                        </a:cubicBezTo>
                        <a:cubicBezTo>
                          <a:pt x="214" y="238"/>
                          <a:pt x="214" y="238"/>
                          <a:pt x="214" y="238"/>
                        </a:cubicBezTo>
                        <a:cubicBezTo>
                          <a:pt x="214" y="238"/>
                          <a:pt x="214" y="238"/>
                          <a:pt x="214" y="238"/>
                        </a:cubicBezTo>
                        <a:cubicBezTo>
                          <a:pt x="214" y="239"/>
                          <a:pt x="214" y="239"/>
                          <a:pt x="214" y="239"/>
                        </a:cubicBezTo>
                        <a:cubicBezTo>
                          <a:pt x="214" y="239"/>
                          <a:pt x="214" y="239"/>
                          <a:pt x="214" y="239"/>
                        </a:cubicBezTo>
                        <a:cubicBezTo>
                          <a:pt x="214" y="239"/>
                          <a:pt x="214" y="239"/>
                          <a:pt x="214" y="239"/>
                        </a:cubicBezTo>
                        <a:cubicBezTo>
                          <a:pt x="214" y="240"/>
                          <a:pt x="214" y="240"/>
                          <a:pt x="214" y="240"/>
                        </a:cubicBezTo>
                        <a:cubicBezTo>
                          <a:pt x="214" y="241"/>
                          <a:pt x="214" y="241"/>
                          <a:pt x="214" y="241"/>
                        </a:cubicBezTo>
                        <a:cubicBezTo>
                          <a:pt x="214" y="241"/>
                          <a:pt x="214" y="241"/>
                          <a:pt x="214" y="241"/>
                        </a:cubicBezTo>
                        <a:cubicBezTo>
                          <a:pt x="214" y="241"/>
                          <a:pt x="214" y="241"/>
                          <a:pt x="214" y="241"/>
                        </a:cubicBezTo>
                        <a:cubicBezTo>
                          <a:pt x="214" y="241"/>
                          <a:pt x="214" y="241"/>
                          <a:pt x="214" y="241"/>
                        </a:cubicBezTo>
                        <a:cubicBezTo>
                          <a:pt x="214" y="242"/>
                          <a:pt x="214" y="242"/>
                          <a:pt x="214" y="242"/>
                        </a:cubicBezTo>
                        <a:cubicBezTo>
                          <a:pt x="214" y="242"/>
                          <a:pt x="214" y="242"/>
                          <a:pt x="214" y="242"/>
                        </a:cubicBezTo>
                        <a:cubicBezTo>
                          <a:pt x="215" y="243"/>
                          <a:pt x="215" y="243"/>
                          <a:pt x="215" y="243"/>
                        </a:cubicBezTo>
                        <a:cubicBezTo>
                          <a:pt x="215" y="244"/>
                          <a:pt x="215" y="244"/>
                          <a:pt x="215" y="244"/>
                        </a:cubicBezTo>
                        <a:cubicBezTo>
                          <a:pt x="213" y="242"/>
                          <a:pt x="213" y="242"/>
                          <a:pt x="213" y="242"/>
                        </a:cubicBezTo>
                        <a:cubicBezTo>
                          <a:pt x="213" y="242"/>
                          <a:pt x="213" y="242"/>
                          <a:pt x="213" y="242"/>
                        </a:cubicBezTo>
                        <a:cubicBezTo>
                          <a:pt x="213" y="242"/>
                          <a:pt x="213" y="242"/>
                          <a:pt x="213" y="242"/>
                        </a:cubicBezTo>
                        <a:cubicBezTo>
                          <a:pt x="212" y="242"/>
                          <a:pt x="212" y="242"/>
                          <a:pt x="212"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1"/>
                          <a:pt x="211" y="241"/>
                          <a:pt x="211" y="241"/>
                        </a:cubicBezTo>
                        <a:cubicBezTo>
                          <a:pt x="211" y="241"/>
                          <a:pt x="211" y="241"/>
                          <a:pt x="211" y="241"/>
                        </a:cubicBezTo>
                        <a:cubicBezTo>
                          <a:pt x="210" y="241"/>
                          <a:pt x="210" y="241"/>
                          <a:pt x="210" y="241"/>
                        </a:cubicBezTo>
                        <a:cubicBezTo>
                          <a:pt x="210" y="242"/>
                          <a:pt x="210" y="242"/>
                          <a:pt x="210" y="242"/>
                        </a:cubicBezTo>
                        <a:cubicBezTo>
                          <a:pt x="210" y="242"/>
                          <a:pt x="210" y="242"/>
                          <a:pt x="210" y="242"/>
                        </a:cubicBezTo>
                        <a:cubicBezTo>
                          <a:pt x="210" y="242"/>
                          <a:pt x="210" y="242"/>
                          <a:pt x="210" y="242"/>
                        </a:cubicBezTo>
                        <a:cubicBezTo>
                          <a:pt x="210" y="243"/>
                          <a:pt x="210" y="243"/>
                          <a:pt x="210" y="243"/>
                        </a:cubicBezTo>
                        <a:cubicBezTo>
                          <a:pt x="210" y="243"/>
                          <a:pt x="210" y="243"/>
                          <a:pt x="210" y="243"/>
                        </a:cubicBezTo>
                        <a:cubicBezTo>
                          <a:pt x="210" y="243"/>
                          <a:pt x="210" y="243"/>
                          <a:pt x="210" y="243"/>
                        </a:cubicBezTo>
                        <a:cubicBezTo>
                          <a:pt x="210" y="244"/>
                          <a:pt x="210" y="244"/>
                          <a:pt x="210" y="244"/>
                        </a:cubicBezTo>
                        <a:cubicBezTo>
                          <a:pt x="209" y="244"/>
                          <a:pt x="209" y="244"/>
                          <a:pt x="209" y="244"/>
                        </a:cubicBezTo>
                        <a:cubicBezTo>
                          <a:pt x="209" y="245"/>
                          <a:pt x="209" y="245"/>
                          <a:pt x="209" y="245"/>
                        </a:cubicBezTo>
                        <a:cubicBezTo>
                          <a:pt x="209" y="245"/>
                          <a:pt x="209" y="245"/>
                          <a:pt x="209" y="245"/>
                        </a:cubicBezTo>
                        <a:cubicBezTo>
                          <a:pt x="209" y="245"/>
                          <a:pt x="209" y="245"/>
                          <a:pt x="209" y="245"/>
                        </a:cubicBezTo>
                        <a:cubicBezTo>
                          <a:pt x="208" y="246"/>
                          <a:pt x="208" y="246"/>
                          <a:pt x="208" y="246"/>
                        </a:cubicBezTo>
                        <a:cubicBezTo>
                          <a:pt x="208" y="246"/>
                          <a:pt x="208" y="246"/>
                          <a:pt x="208" y="246"/>
                        </a:cubicBezTo>
                        <a:cubicBezTo>
                          <a:pt x="208" y="246"/>
                          <a:pt x="208" y="246"/>
                          <a:pt x="208" y="246"/>
                        </a:cubicBezTo>
                        <a:cubicBezTo>
                          <a:pt x="208" y="247"/>
                          <a:pt x="208" y="247"/>
                          <a:pt x="208" y="247"/>
                        </a:cubicBezTo>
                        <a:cubicBezTo>
                          <a:pt x="207" y="246"/>
                          <a:pt x="207" y="246"/>
                          <a:pt x="207" y="246"/>
                        </a:cubicBezTo>
                        <a:cubicBezTo>
                          <a:pt x="207" y="245"/>
                          <a:pt x="207" y="245"/>
                          <a:pt x="207" y="245"/>
                        </a:cubicBezTo>
                        <a:cubicBezTo>
                          <a:pt x="207" y="245"/>
                          <a:pt x="207" y="245"/>
                          <a:pt x="207" y="245"/>
                        </a:cubicBezTo>
                        <a:cubicBezTo>
                          <a:pt x="207" y="245"/>
                          <a:pt x="207" y="245"/>
                          <a:pt x="207" y="245"/>
                        </a:cubicBezTo>
                        <a:cubicBezTo>
                          <a:pt x="206" y="245"/>
                          <a:pt x="206" y="245"/>
                          <a:pt x="206" y="245"/>
                        </a:cubicBezTo>
                        <a:cubicBezTo>
                          <a:pt x="206" y="246"/>
                          <a:pt x="206" y="246"/>
                          <a:pt x="206" y="246"/>
                        </a:cubicBezTo>
                        <a:cubicBezTo>
                          <a:pt x="206" y="246"/>
                          <a:pt x="206" y="246"/>
                          <a:pt x="206" y="246"/>
                        </a:cubicBezTo>
                        <a:cubicBezTo>
                          <a:pt x="206" y="246"/>
                          <a:pt x="206" y="246"/>
                          <a:pt x="206" y="246"/>
                        </a:cubicBezTo>
                        <a:cubicBezTo>
                          <a:pt x="205" y="245"/>
                          <a:pt x="205" y="245"/>
                          <a:pt x="205" y="245"/>
                        </a:cubicBezTo>
                        <a:cubicBezTo>
                          <a:pt x="205" y="245"/>
                          <a:pt x="205" y="245"/>
                          <a:pt x="205" y="245"/>
                        </a:cubicBezTo>
                        <a:cubicBezTo>
                          <a:pt x="205" y="245"/>
                          <a:pt x="205" y="245"/>
                          <a:pt x="205" y="245"/>
                        </a:cubicBezTo>
                        <a:cubicBezTo>
                          <a:pt x="204" y="245"/>
                          <a:pt x="204" y="245"/>
                          <a:pt x="204" y="245"/>
                        </a:cubicBezTo>
                        <a:cubicBezTo>
                          <a:pt x="204" y="245"/>
                          <a:pt x="204" y="245"/>
                          <a:pt x="204" y="245"/>
                        </a:cubicBezTo>
                        <a:cubicBezTo>
                          <a:pt x="204" y="244"/>
                          <a:pt x="204" y="244"/>
                          <a:pt x="204" y="244"/>
                        </a:cubicBezTo>
                        <a:cubicBezTo>
                          <a:pt x="204" y="244"/>
                          <a:pt x="204" y="244"/>
                          <a:pt x="204" y="244"/>
                        </a:cubicBezTo>
                        <a:cubicBezTo>
                          <a:pt x="204" y="244"/>
                          <a:pt x="204" y="244"/>
                          <a:pt x="204" y="244"/>
                        </a:cubicBezTo>
                        <a:cubicBezTo>
                          <a:pt x="204" y="244"/>
                          <a:pt x="204" y="244"/>
                          <a:pt x="204" y="244"/>
                        </a:cubicBezTo>
                        <a:cubicBezTo>
                          <a:pt x="204" y="243"/>
                          <a:pt x="204" y="243"/>
                          <a:pt x="204" y="243"/>
                        </a:cubicBezTo>
                        <a:cubicBezTo>
                          <a:pt x="205" y="243"/>
                          <a:pt x="205" y="243"/>
                          <a:pt x="205" y="243"/>
                        </a:cubicBezTo>
                        <a:cubicBezTo>
                          <a:pt x="205" y="243"/>
                          <a:pt x="205" y="243"/>
                          <a:pt x="205" y="243"/>
                        </a:cubicBezTo>
                        <a:cubicBezTo>
                          <a:pt x="205" y="243"/>
                          <a:pt x="205" y="243"/>
                          <a:pt x="205" y="243"/>
                        </a:cubicBezTo>
                        <a:cubicBezTo>
                          <a:pt x="206" y="242"/>
                          <a:pt x="206" y="242"/>
                          <a:pt x="206" y="242"/>
                        </a:cubicBezTo>
                        <a:cubicBezTo>
                          <a:pt x="207" y="241"/>
                          <a:pt x="207" y="241"/>
                          <a:pt x="207" y="241"/>
                        </a:cubicBezTo>
                        <a:cubicBezTo>
                          <a:pt x="207" y="241"/>
                          <a:pt x="207" y="241"/>
                          <a:pt x="207" y="241"/>
                        </a:cubicBezTo>
                        <a:cubicBezTo>
                          <a:pt x="207" y="241"/>
                          <a:pt x="207" y="241"/>
                          <a:pt x="207" y="241"/>
                        </a:cubicBezTo>
                        <a:cubicBezTo>
                          <a:pt x="208" y="241"/>
                          <a:pt x="208" y="241"/>
                          <a:pt x="208" y="241"/>
                        </a:cubicBezTo>
                        <a:cubicBezTo>
                          <a:pt x="208" y="240"/>
                          <a:pt x="208" y="240"/>
                          <a:pt x="208" y="240"/>
                        </a:cubicBezTo>
                        <a:cubicBezTo>
                          <a:pt x="208" y="240"/>
                          <a:pt x="208" y="240"/>
                          <a:pt x="208" y="240"/>
                        </a:cubicBezTo>
                        <a:cubicBezTo>
                          <a:pt x="208" y="239"/>
                          <a:pt x="208" y="239"/>
                          <a:pt x="208" y="239"/>
                        </a:cubicBezTo>
                        <a:cubicBezTo>
                          <a:pt x="207" y="239"/>
                          <a:pt x="207" y="239"/>
                          <a:pt x="207" y="239"/>
                        </a:cubicBezTo>
                        <a:cubicBezTo>
                          <a:pt x="207" y="239"/>
                          <a:pt x="207" y="239"/>
                          <a:pt x="207" y="239"/>
                        </a:cubicBezTo>
                        <a:cubicBezTo>
                          <a:pt x="207" y="239"/>
                          <a:pt x="207" y="239"/>
                          <a:pt x="207" y="239"/>
                        </a:cubicBezTo>
                        <a:cubicBezTo>
                          <a:pt x="206" y="239"/>
                          <a:pt x="206" y="239"/>
                          <a:pt x="206" y="239"/>
                        </a:cubicBezTo>
                        <a:cubicBezTo>
                          <a:pt x="206" y="239"/>
                          <a:pt x="206" y="239"/>
                          <a:pt x="206" y="239"/>
                        </a:cubicBezTo>
                        <a:cubicBezTo>
                          <a:pt x="206" y="239"/>
                          <a:pt x="206" y="239"/>
                          <a:pt x="206" y="239"/>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4" y="239"/>
                          <a:pt x="204" y="239"/>
                          <a:pt x="204" y="239"/>
                        </a:cubicBezTo>
                        <a:cubicBezTo>
                          <a:pt x="204" y="239"/>
                          <a:pt x="204" y="239"/>
                          <a:pt x="204" y="239"/>
                        </a:cubicBezTo>
                        <a:cubicBezTo>
                          <a:pt x="205" y="239"/>
                          <a:pt x="205" y="239"/>
                          <a:pt x="205" y="239"/>
                        </a:cubicBezTo>
                        <a:cubicBezTo>
                          <a:pt x="205" y="239"/>
                          <a:pt x="205" y="239"/>
                          <a:pt x="205" y="239"/>
                        </a:cubicBezTo>
                        <a:cubicBezTo>
                          <a:pt x="206" y="239"/>
                          <a:pt x="206" y="239"/>
                          <a:pt x="206" y="239"/>
                        </a:cubicBezTo>
                        <a:cubicBezTo>
                          <a:pt x="206" y="239"/>
                          <a:pt x="206" y="239"/>
                          <a:pt x="206" y="239"/>
                        </a:cubicBezTo>
                        <a:cubicBezTo>
                          <a:pt x="206" y="239"/>
                          <a:pt x="206" y="239"/>
                          <a:pt x="206" y="239"/>
                        </a:cubicBezTo>
                        <a:cubicBezTo>
                          <a:pt x="207" y="239"/>
                          <a:pt x="207" y="239"/>
                          <a:pt x="207" y="239"/>
                        </a:cubicBezTo>
                        <a:cubicBezTo>
                          <a:pt x="206" y="238"/>
                          <a:pt x="206" y="238"/>
                          <a:pt x="206" y="238"/>
                        </a:cubicBezTo>
                        <a:cubicBezTo>
                          <a:pt x="206" y="238"/>
                          <a:pt x="206" y="238"/>
                          <a:pt x="206" y="238"/>
                        </a:cubicBezTo>
                        <a:cubicBezTo>
                          <a:pt x="206" y="238"/>
                          <a:pt x="206" y="238"/>
                          <a:pt x="206" y="238"/>
                        </a:cubicBezTo>
                        <a:cubicBezTo>
                          <a:pt x="206" y="238"/>
                          <a:pt x="206" y="238"/>
                          <a:pt x="206" y="238"/>
                        </a:cubicBezTo>
                        <a:cubicBezTo>
                          <a:pt x="206" y="237"/>
                          <a:pt x="206" y="237"/>
                          <a:pt x="206" y="237"/>
                        </a:cubicBezTo>
                        <a:cubicBezTo>
                          <a:pt x="205" y="237"/>
                          <a:pt x="205" y="237"/>
                          <a:pt x="205" y="237"/>
                        </a:cubicBezTo>
                        <a:cubicBezTo>
                          <a:pt x="205" y="237"/>
                          <a:pt x="205" y="237"/>
                          <a:pt x="205" y="237"/>
                        </a:cubicBezTo>
                        <a:cubicBezTo>
                          <a:pt x="204" y="237"/>
                          <a:pt x="204" y="237"/>
                          <a:pt x="204" y="237"/>
                        </a:cubicBezTo>
                        <a:cubicBezTo>
                          <a:pt x="204" y="237"/>
                          <a:pt x="204" y="237"/>
                          <a:pt x="204" y="237"/>
                        </a:cubicBezTo>
                        <a:cubicBezTo>
                          <a:pt x="204" y="237"/>
                          <a:pt x="204" y="237"/>
                          <a:pt x="204" y="237"/>
                        </a:cubicBezTo>
                        <a:cubicBezTo>
                          <a:pt x="204" y="237"/>
                          <a:pt x="204" y="237"/>
                          <a:pt x="204" y="237"/>
                        </a:cubicBezTo>
                        <a:cubicBezTo>
                          <a:pt x="203" y="237"/>
                          <a:pt x="203" y="237"/>
                          <a:pt x="203" y="237"/>
                        </a:cubicBezTo>
                        <a:cubicBezTo>
                          <a:pt x="202" y="236"/>
                          <a:pt x="202" y="236"/>
                          <a:pt x="202" y="236"/>
                        </a:cubicBezTo>
                        <a:cubicBezTo>
                          <a:pt x="202" y="236"/>
                          <a:pt x="202" y="236"/>
                          <a:pt x="202" y="236"/>
                        </a:cubicBezTo>
                        <a:cubicBezTo>
                          <a:pt x="202" y="236"/>
                          <a:pt x="202" y="236"/>
                          <a:pt x="202" y="236"/>
                        </a:cubicBezTo>
                        <a:cubicBezTo>
                          <a:pt x="201" y="236"/>
                          <a:pt x="201" y="236"/>
                          <a:pt x="201" y="236"/>
                        </a:cubicBezTo>
                        <a:cubicBezTo>
                          <a:pt x="201" y="235"/>
                          <a:pt x="201" y="235"/>
                          <a:pt x="201"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200" y="236"/>
                          <a:pt x="200" y="236"/>
                          <a:pt x="200" y="236"/>
                        </a:cubicBezTo>
                        <a:cubicBezTo>
                          <a:pt x="199" y="237"/>
                          <a:pt x="199" y="237"/>
                          <a:pt x="199" y="237"/>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8"/>
                          <a:pt x="198" y="238"/>
                          <a:pt x="198" y="238"/>
                        </a:cubicBezTo>
                        <a:cubicBezTo>
                          <a:pt x="198" y="239"/>
                          <a:pt x="198" y="239"/>
                          <a:pt x="198" y="239"/>
                        </a:cubicBezTo>
                        <a:cubicBezTo>
                          <a:pt x="198" y="239"/>
                          <a:pt x="198" y="239"/>
                          <a:pt x="198" y="239"/>
                        </a:cubicBezTo>
                        <a:cubicBezTo>
                          <a:pt x="198" y="239"/>
                          <a:pt x="198" y="239"/>
                          <a:pt x="198" y="239"/>
                        </a:cubicBezTo>
                        <a:cubicBezTo>
                          <a:pt x="198" y="239"/>
                          <a:pt x="198" y="239"/>
                          <a:pt x="198" y="239"/>
                        </a:cubicBezTo>
                        <a:cubicBezTo>
                          <a:pt x="195" y="239"/>
                          <a:pt x="195" y="239"/>
                          <a:pt x="195" y="239"/>
                        </a:cubicBezTo>
                        <a:cubicBezTo>
                          <a:pt x="194" y="239"/>
                          <a:pt x="194" y="239"/>
                          <a:pt x="194" y="239"/>
                        </a:cubicBezTo>
                        <a:cubicBezTo>
                          <a:pt x="194" y="239"/>
                          <a:pt x="194" y="239"/>
                          <a:pt x="194" y="239"/>
                        </a:cubicBezTo>
                        <a:cubicBezTo>
                          <a:pt x="194" y="239"/>
                          <a:pt x="194" y="239"/>
                          <a:pt x="194" y="239"/>
                        </a:cubicBezTo>
                        <a:cubicBezTo>
                          <a:pt x="194" y="238"/>
                          <a:pt x="194" y="238"/>
                          <a:pt x="194" y="238"/>
                        </a:cubicBezTo>
                        <a:cubicBezTo>
                          <a:pt x="195" y="237"/>
                          <a:pt x="195" y="237"/>
                          <a:pt x="195" y="237"/>
                        </a:cubicBezTo>
                        <a:cubicBezTo>
                          <a:pt x="196" y="237"/>
                          <a:pt x="196" y="237"/>
                          <a:pt x="196" y="237"/>
                        </a:cubicBezTo>
                        <a:cubicBezTo>
                          <a:pt x="196" y="237"/>
                          <a:pt x="196" y="237"/>
                          <a:pt x="196" y="237"/>
                        </a:cubicBezTo>
                        <a:cubicBezTo>
                          <a:pt x="196" y="236"/>
                          <a:pt x="196" y="236"/>
                          <a:pt x="196" y="236"/>
                        </a:cubicBezTo>
                        <a:cubicBezTo>
                          <a:pt x="196" y="235"/>
                          <a:pt x="196" y="235"/>
                          <a:pt x="196" y="235"/>
                        </a:cubicBezTo>
                        <a:cubicBezTo>
                          <a:pt x="196" y="235"/>
                          <a:pt x="196" y="235"/>
                          <a:pt x="196" y="235"/>
                        </a:cubicBezTo>
                        <a:cubicBezTo>
                          <a:pt x="196" y="235"/>
                          <a:pt x="196" y="235"/>
                          <a:pt x="197" y="236"/>
                        </a:cubicBezTo>
                        <a:cubicBezTo>
                          <a:pt x="197" y="236"/>
                          <a:pt x="197" y="236"/>
                          <a:pt x="197" y="236"/>
                        </a:cubicBezTo>
                        <a:cubicBezTo>
                          <a:pt x="197" y="236"/>
                          <a:pt x="197" y="236"/>
                          <a:pt x="197" y="236"/>
                        </a:cubicBezTo>
                        <a:cubicBezTo>
                          <a:pt x="198" y="235"/>
                          <a:pt x="198" y="235"/>
                          <a:pt x="198" y="235"/>
                        </a:cubicBezTo>
                        <a:cubicBezTo>
                          <a:pt x="199" y="235"/>
                          <a:pt x="199" y="235"/>
                          <a:pt x="199" y="235"/>
                        </a:cubicBezTo>
                        <a:cubicBezTo>
                          <a:pt x="198" y="234"/>
                          <a:pt x="198" y="234"/>
                          <a:pt x="198" y="234"/>
                        </a:cubicBezTo>
                        <a:cubicBezTo>
                          <a:pt x="198" y="234"/>
                          <a:pt x="198" y="234"/>
                          <a:pt x="198" y="234"/>
                        </a:cubicBezTo>
                        <a:cubicBezTo>
                          <a:pt x="198" y="234"/>
                          <a:pt x="198" y="234"/>
                          <a:pt x="198" y="234"/>
                        </a:cubicBezTo>
                        <a:cubicBezTo>
                          <a:pt x="199" y="233"/>
                          <a:pt x="199" y="233"/>
                          <a:pt x="199" y="233"/>
                        </a:cubicBezTo>
                        <a:cubicBezTo>
                          <a:pt x="199" y="233"/>
                          <a:pt x="199" y="233"/>
                          <a:pt x="199" y="233"/>
                        </a:cubicBezTo>
                        <a:cubicBezTo>
                          <a:pt x="199" y="233"/>
                          <a:pt x="199" y="233"/>
                          <a:pt x="199" y="233"/>
                        </a:cubicBezTo>
                        <a:cubicBezTo>
                          <a:pt x="199" y="232"/>
                          <a:pt x="199" y="232"/>
                          <a:pt x="199" y="232"/>
                        </a:cubicBezTo>
                        <a:cubicBezTo>
                          <a:pt x="199" y="232"/>
                          <a:pt x="199" y="232"/>
                          <a:pt x="199" y="232"/>
                        </a:cubicBezTo>
                        <a:cubicBezTo>
                          <a:pt x="199" y="232"/>
                          <a:pt x="199" y="232"/>
                          <a:pt x="199" y="232"/>
                        </a:cubicBezTo>
                        <a:cubicBezTo>
                          <a:pt x="198" y="231"/>
                          <a:pt x="198" y="231"/>
                          <a:pt x="198" y="231"/>
                        </a:cubicBezTo>
                        <a:cubicBezTo>
                          <a:pt x="198" y="231"/>
                          <a:pt x="198" y="231"/>
                          <a:pt x="198" y="231"/>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6" y="232"/>
                          <a:pt x="196" y="232"/>
                          <a:pt x="196" y="232"/>
                        </a:cubicBezTo>
                        <a:cubicBezTo>
                          <a:pt x="196" y="232"/>
                          <a:pt x="196" y="232"/>
                          <a:pt x="196" y="232"/>
                        </a:cubicBezTo>
                        <a:cubicBezTo>
                          <a:pt x="195" y="232"/>
                          <a:pt x="195" y="232"/>
                          <a:pt x="195" y="232"/>
                        </a:cubicBezTo>
                        <a:cubicBezTo>
                          <a:pt x="195" y="233"/>
                          <a:pt x="195" y="233"/>
                          <a:pt x="195" y="233"/>
                        </a:cubicBezTo>
                        <a:cubicBezTo>
                          <a:pt x="195" y="233"/>
                          <a:pt x="195" y="233"/>
                          <a:pt x="195" y="233"/>
                        </a:cubicBezTo>
                        <a:cubicBezTo>
                          <a:pt x="195" y="233"/>
                          <a:pt x="195" y="233"/>
                          <a:pt x="195" y="233"/>
                        </a:cubicBezTo>
                        <a:cubicBezTo>
                          <a:pt x="195" y="234"/>
                          <a:pt x="195" y="234"/>
                          <a:pt x="195" y="234"/>
                        </a:cubicBezTo>
                        <a:cubicBezTo>
                          <a:pt x="196" y="234"/>
                          <a:pt x="196" y="234"/>
                          <a:pt x="196" y="234"/>
                        </a:cubicBezTo>
                        <a:cubicBezTo>
                          <a:pt x="196" y="234"/>
                          <a:pt x="196" y="234"/>
                          <a:pt x="196" y="234"/>
                        </a:cubicBezTo>
                        <a:cubicBezTo>
                          <a:pt x="196" y="234"/>
                          <a:pt x="196" y="234"/>
                          <a:pt x="196" y="234"/>
                        </a:cubicBezTo>
                        <a:cubicBezTo>
                          <a:pt x="196" y="234"/>
                          <a:pt x="196" y="234"/>
                          <a:pt x="196" y="234"/>
                        </a:cubicBezTo>
                        <a:cubicBezTo>
                          <a:pt x="196" y="235"/>
                          <a:pt x="196" y="235"/>
                          <a:pt x="196" y="235"/>
                        </a:cubicBezTo>
                        <a:cubicBezTo>
                          <a:pt x="196" y="235"/>
                          <a:pt x="196" y="235"/>
                          <a:pt x="196" y="235"/>
                        </a:cubicBezTo>
                        <a:cubicBezTo>
                          <a:pt x="196" y="235"/>
                          <a:pt x="196" y="235"/>
                          <a:pt x="196" y="235"/>
                        </a:cubicBezTo>
                        <a:cubicBezTo>
                          <a:pt x="195" y="235"/>
                          <a:pt x="195" y="235"/>
                          <a:pt x="195" y="235"/>
                        </a:cubicBezTo>
                        <a:cubicBezTo>
                          <a:pt x="195" y="235"/>
                          <a:pt x="195" y="235"/>
                          <a:pt x="195" y="235"/>
                        </a:cubicBezTo>
                        <a:cubicBezTo>
                          <a:pt x="195" y="235"/>
                          <a:pt x="195" y="235"/>
                          <a:pt x="195" y="235"/>
                        </a:cubicBezTo>
                        <a:cubicBezTo>
                          <a:pt x="194" y="235"/>
                          <a:pt x="194" y="235"/>
                          <a:pt x="194" y="235"/>
                        </a:cubicBezTo>
                        <a:cubicBezTo>
                          <a:pt x="194" y="236"/>
                          <a:pt x="194" y="236"/>
                          <a:pt x="194" y="236"/>
                        </a:cubicBezTo>
                        <a:cubicBezTo>
                          <a:pt x="194" y="236"/>
                          <a:pt x="194" y="236"/>
                          <a:pt x="194" y="236"/>
                        </a:cubicBezTo>
                        <a:cubicBezTo>
                          <a:pt x="194" y="236"/>
                          <a:pt x="194" y="236"/>
                          <a:pt x="194" y="236"/>
                        </a:cubicBezTo>
                        <a:cubicBezTo>
                          <a:pt x="194" y="237"/>
                          <a:pt x="194" y="237"/>
                          <a:pt x="194" y="237"/>
                        </a:cubicBezTo>
                        <a:cubicBezTo>
                          <a:pt x="193" y="237"/>
                          <a:pt x="193" y="237"/>
                          <a:pt x="193" y="237"/>
                        </a:cubicBezTo>
                        <a:cubicBezTo>
                          <a:pt x="193" y="237"/>
                          <a:pt x="193" y="237"/>
                          <a:pt x="193" y="237"/>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6"/>
                          <a:pt x="193" y="236"/>
                          <a:pt x="193" y="236"/>
                        </a:cubicBezTo>
                        <a:cubicBezTo>
                          <a:pt x="192" y="236"/>
                          <a:pt x="192" y="236"/>
                          <a:pt x="192" y="236"/>
                        </a:cubicBezTo>
                        <a:cubicBezTo>
                          <a:pt x="191" y="236"/>
                          <a:pt x="191" y="236"/>
                          <a:pt x="191" y="236"/>
                        </a:cubicBezTo>
                        <a:cubicBezTo>
                          <a:pt x="191" y="236"/>
                          <a:pt x="191" y="236"/>
                          <a:pt x="191" y="236"/>
                        </a:cubicBezTo>
                        <a:cubicBezTo>
                          <a:pt x="191" y="237"/>
                          <a:pt x="191" y="237"/>
                          <a:pt x="191" y="237"/>
                        </a:cubicBezTo>
                        <a:cubicBezTo>
                          <a:pt x="191" y="237"/>
                          <a:pt x="191" y="237"/>
                          <a:pt x="191" y="237"/>
                        </a:cubicBezTo>
                        <a:cubicBezTo>
                          <a:pt x="190" y="236"/>
                          <a:pt x="190" y="236"/>
                          <a:pt x="190" y="236"/>
                        </a:cubicBezTo>
                        <a:cubicBezTo>
                          <a:pt x="190" y="236"/>
                          <a:pt x="190" y="236"/>
                          <a:pt x="190" y="236"/>
                        </a:cubicBezTo>
                        <a:cubicBezTo>
                          <a:pt x="190" y="236"/>
                          <a:pt x="190" y="236"/>
                          <a:pt x="190" y="236"/>
                        </a:cubicBezTo>
                        <a:cubicBezTo>
                          <a:pt x="189" y="236"/>
                          <a:pt x="189" y="236"/>
                          <a:pt x="189" y="236"/>
                        </a:cubicBezTo>
                        <a:cubicBezTo>
                          <a:pt x="189" y="236"/>
                          <a:pt x="189" y="236"/>
                          <a:pt x="189" y="236"/>
                        </a:cubicBezTo>
                        <a:cubicBezTo>
                          <a:pt x="189" y="236"/>
                          <a:pt x="189" y="236"/>
                          <a:pt x="189" y="236"/>
                        </a:cubicBezTo>
                        <a:cubicBezTo>
                          <a:pt x="189" y="236"/>
                          <a:pt x="189" y="236"/>
                          <a:pt x="189" y="236"/>
                        </a:cubicBezTo>
                        <a:cubicBezTo>
                          <a:pt x="188" y="236"/>
                          <a:pt x="188" y="236"/>
                          <a:pt x="188" y="236"/>
                        </a:cubicBezTo>
                        <a:cubicBezTo>
                          <a:pt x="187" y="236"/>
                          <a:pt x="187" y="236"/>
                          <a:pt x="187" y="236"/>
                        </a:cubicBezTo>
                        <a:cubicBezTo>
                          <a:pt x="187" y="236"/>
                          <a:pt x="187" y="236"/>
                          <a:pt x="187" y="236"/>
                        </a:cubicBezTo>
                        <a:cubicBezTo>
                          <a:pt x="187" y="237"/>
                          <a:pt x="187" y="237"/>
                          <a:pt x="187" y="237"/>
                        </a:cubicBezTo>
                        <a:cubicBezTo>
                          <a:pt x="187" y="238"/>
                          <a:pt x="187" y="238"/>
                          <a:pt x="187" y="238"/>
                        </a:cubicBezTo>
                        <a:cubicBezTo>
                          <a:pt x="187" y="238"/>
                          <a:pt x="187" y="238"/>
                          <a:pt x="187" y="238"/>
                        </a:cubicBezTo>
                        <a:cubicBezTo>
                          <a:pt x="188" y="238"/>
                          <a:pt x="188" y="238"/>
                          <a:pt x="188" y="238"/>
                        </a:cubicBezTo>
                        <a:cubicBezTo>
                          <a:pt x="188" y="238"/>
                          <a:pt x="188" y="238"/>
                          <a:pt x="188" y="238"/>
                        </a:cubicBezTo>
                        <a:cubicBezTo>
                          <a:pt x="189" y="238"/>
                          <a:pt x="189" y="238"/>
                          <a:pt x="189" y="238"/>
                        </a:cubicBezTo>
                        <a:cubicBezTo>
                          <a:pt x="190" y="238"/>
                          <a:pt x="190" y="238"/>
                          <a:pt x="190" y="238"/>
                        </a:cubicBezTo>
                        <a:cubicBezTo>
                          <a:pt x="190" y="239"/>
                          <a:pt x="190" y="239"/>
                          <a:pt x="190" y="239"/>
                        </a:cubicBezTo>
                        <a:cubicBezTo>
                          <a:pt x="191" y="239"/>
                          <a:pt x="191" y="239"/>
                          <a:pt x="191" y="239"/>
                        </a:cubicBezTo>
                        <a:cubicBezTo>
                          <a:pt x="191" y="239"/>
                          <a:pt x="191" y="239"/>
                          <a:pt x="191" y="239"/>
                        </a:cubicBezTo>
                        <a:cubicBezTo>
                          <a:pt x="192" y="239"/>
                          <a:pt x="192" y="239"/>
                          <a:pt x="192" y="239"/>
                        </a:cubicBezTo>
                        <a:cubicBezTo>
                          <a:pt x="192" y="240"/>
                          <a:pt x="192" y="240"/>
                          <a:pt x="192" y="240"/>
                        </a:cubicBezTo>
                        <a:cubicBezTo>
                          <a:pt x="192" y="240"/>
                          <a:pt x="192" y="240"/>
                          <a:pt x="192" y="240"/>
                        </a:cubicBezTo>
                        <a:cubicBezTo>
                          <a:pt x="192" y="240"/>
                          <a:pt x="192" y="240"/>
                          <a:pt x="192" y="240"/>
                        </a:cubicBezTo>
                        <a:cubicBezTo>
                          <a:pt x="193" y="240"/>
                          <a:pt x="193" y="240"/>
                          <a:pt x="193" y="240"/>
                        </a:cubicBezTo>
                        <a:cubicBezTo>
                          <a:pt x="194" y="240"/>
                          <a:pt x="194" y="240"/>
                          <a:pt x="194" y="240"/>
                        </a:cubicBezTo>
                        <a:cubicBezTo>
                          <a:pt x="194" y="240"/>
                          <a:pt x="194" y="240"/>
                          <a:pt x="194" y="240"/>
                        </a:cubicBezTo>
                        <a:cubicBezTo>
                          <a:pt x="194" y="240"/>
                          <a:pt x="194" y="240"/>
                          <a:pt x="194" y="240"/>
                        </a:cubicBezTo>
                        <a:cubicBezTo>
                          <a:pt x="195" y="240"/>
                          <a:pt x="195" y="240"/>
                          <a:pt x="195" y="240"/>
                        </a:cubicBezTo>
                        <a:cubicBezTo>
                          <a:pt x="199" y="240"/>
                          <a:pt x="199" y="240"/>
                          <a:pt x="199" y="240"/>
                        </a:cubicBezTo>
                        <a:cubicBezTo>
                          <a:pt x="199" y="240"/>
                          <a:pt x="199" y="240"/>
                          <a:pt x="199" y="240"/>
                        </a:cubicBezTo>
                        <a:cubicBezTo>
                          <a:pt x="198" y="241"/>
                          <a:pt x="198" y="241"/>
                          <a:pt x="198" y="241"/>
                        </a:cubicBezTo>
                        <a:cubicBezTo>
                          <a:pt x="198" y="241"/>
                          <a:pt x="198" y="241"/>
                          <a:pt x="198" y="241"/>
                        </a:cubicBezTo>
                        <a:cubicBezTo>
                          <a:pt x="197" y="241"/>
                          <a:pt x="197" y="241"/>
                          <a:pt x="197" y="241"/>
                        </a:cubicBezTo>
                        <a:cubicBezTo>
                          <a:pt x="197" y="241"/>
                          <a:pt x="197" y="241"/>
                          <a:pt x="197" y="241"/>
                        </a:cubicBezTo>
                        <a:cubicBezTo>
                          <a:pt x="197" y="242"/>
                          <a:pt x="197" y="242"/>
                          <a:pt x="197" y="242"/>
                        </a:cubicBezTo>
                        <a:cubicBezTo>
                          <a:pt x="197" y="242"/>
                          <a:pt x="197" y="242"/>
                          <a:pt x="197" y="242"/>
                        </a:cubicBezTo>
                        <a:cubicBezTo>
                          <a:pt x="197" y="242"/>
                          <a:pt x="197" y="242"/>
                          <a:pt x="197" y="242"/>
                        </a:cubicBezTo>
                        <a:cubicBezTo>
                          <a:pt x="198" y="243"/>
                          <a:pt x="198" y="243"/>
                          <a:pt x="198" y="243"/>
                        </a:cubicBezTo>
                        <a:cubicBezTo>
                          <a:pt x="198" y="243"/>
                          <a:pt x="198" y="243"/>
                          <a:pt x="198" y="243"/>
                        </a:cubicBezTo>
                        <a:cubicBezTo>
                          <a:pt x="198" y="243"/>
                          <a:pt x="198" y="243"/>
                          <a:pt x="198" y="243"/>
                        </a:cubicBezTo>
                        <a:cubicBezTo>
                          <a:pt x="198" y="244"/>
                          <a:pt x="198" y="244"/>
                          <a:pt x="198" y="244"/>
                        </a:cubicBezTo>
                        <a:cubicBezTo>
                          <a:pt x="198" y="244"/>
                          <a:pt x="198" y="244"/>
                          <a:pt x="198" y="244"/>
                        </a:cubicBezTo>
                        <a:cubicBezTo>
                          <a:pt x="198" y="244"/>
                          <a:pt x="198" y="244"/>
                          <a:pt x="198" y="244"/>
                        </a:cubicBezTo>
                        <a:cubicBezTo>
                          <a:pt x="198" y="245"/>
                          <a:pt x="198" y="245"/>
                          <a:pt x="198" y="245"/>
                        </a:cubicBezTo>
                        <a:cubicBezTo>
                          <a:pt x="199" y="245"/>
                          <a:pt x="199" y="245"/>
                          <a:pt x="199" y="245"/>
                        </a:cubicBezTo>
                        <a:cubicBezTo>
                          <a:pt x="199" y="246"/>
                          <a:pt x="199" y="246"/>
                          <a:pt x="199" y="246"/>
                        </a:cubicBezTo>
                        <a:cubicBezTo>
                          <a:pt x="199" y="246"/>
                          <a:pt x="199" y="246"/>
                          <a:pt x="199" y="246"/>
                        </a:cubicBezTo>
                        <a:cubicBezTo>
                          <a:pt x="199" y="247"/>
                          <a:pt x="199" y="247"/>
                          <a:pt x="199" y="247"/>
                        </a:cubicBezTo>
                        <a:cubicBezTo>
                          <a:pt x="199" y="247"/>
                          <a:pt x="199" y="247"/>
                          <a:pt x="199" y="247"/>
                        </a:cubicBezTo>
                        <a:cubicBezTo>
                          <a:pt x="201" y="248"/>
                          <a:pt x="201" y="248"/>
                          <a:pt x="201" y="248"/>
                        </a:cubicBezTo>
                        <a:cubicBezTo>
                          <a:pt x="201" y="248"/>
                          <a:pt x="201" y="248"/>
                          <a:pt x="201" y="248"/>
                        </a:cubicBezTo>
                        <a:cubicBezTo>
                          <a:pt x="199" y="247"/>
                          <a:pt x="199" y="247"/>
                          <a:pt x="199" y="247"/>
                        </a:cubicBezTo>
                        <a:cubicBezTo>
                          <a:pt x="199" y="247"/>
                          <a:pt x="199" y="247"/>
                          <a:pt x="199" y="247"/>
                        </a:cubicBezTo>
                        <a:cubicBezTo>
                          <a:pt x="199" y="247"/>
                          <a:pt x="199" y="247"/>
                          <a:pt x="199" y="247"/>
                        </a:cubicBezTo>
                        <a:cubicBezTo>
                          <a:pt x="198" y="247"/>
                          <a:pt x="198" y="247"/>
                          <a:pt x="198" y="247"/>
                        </a:cubicBezTo>
                        <a:cubicBezTo>
                          <a:pt x="198" y="247"/>
                          <a:pt x="198" y="247"/>
                          <a:pt x="198" y="247"/>
                        </a:cubicBezTo>
                        <a:cubicBezTo>
                          <a:pt x="197" y="247"/>
                          <a:pt x="197" y="247"/>
                          <a:pt x="197" y="247"/>
                        </a:cubicBezTo>
                        <a:cubicBezTo>
                          <a:pt x="197" y="246"/>
                          <a:pt x="197" y="246"/>
                          <a:pt x="197" y="246"/>
                        </a:cubicBezTo>
                        <a:cubicBezTo>
                          <a:pt x="197" y="246"/>
                          <a:pt x="197" y="246"/>
                          <a:pt x="197" y="246"/>
                        </a:cubicBezTo>
                        <a:cubicBezTo>
                          <a:pt x="196" y="247"/>
                          <a:pt x="196" y="247"/>
                          <a:pt x="196" y="247"/>
                        </a:cubicBezTo>
                        <a:cubicBezTo>
                          <a:pt x="195" y="247"/>
                          <a:pt x="195" y="247"/>
                          <a:pt x="195" y="247"/>
                        </a:cubicBezTo>
                        <a:cubicBezTo>
                          <a:pt x="195" y="247"/>
                          <a:pt x="195" y="247"/>
                          <a:pt x="195" y="247"/>
                        </a:cubicBezTo>
                        <a:cubicBezTo>
                          <a:pt x="195" y="248"/>
                          <a:pt x="195" y="248"/>
                          <a:pt x="195" y="248"/>
                        </a:cubicBezTo>
                        <a:cubicBezTo>
                          <a:pt x="195" y="248"/>
                          <a:pt x="195" y="248"/>
                          <a:pt x="195" y="248"/>
                        </a:cubicBezTo>
                        <a:cubicBezTo>
                          <a:pt x="195" y="248"/>
                          <a:pt x="195" y="248"/>
                          <a:pt x="195" y="248"/>
                        </a:cubicBezTo>
                        <a:cubicBezTo>
                          <a:pt x="195" y="249"/>
                          <a:pt x="195" y="249"/>
                          <a:pt x="195" y="249"/>
                        </a:cubicBezTo>
                        <a:cubicBezTo>
                          <a:pt x="195" y="249"/>
                          <a:pt x="195" y="249"/>
                          <a:pt x="195" y="249"/>
                        </a:cubicBezTo>
                        <a:cubicBezTo>
                          <a:pt x="195" y="248"/>
                          <a:pt x="195" y="248"/>
                          <a:pt x="195" y="248"/>
                        </a:cubicBezTo>
                        <a:cubicBezTo>
                          <a:pt x="195" y="248"/>
                          <a:pt x="195" y="248"/>
                          <a:pt x="195" y="248"/>
                        </a:cubicBezTo>
                        <a:cubicBezTo>
                          <a:pt x="194" y="248"/>
                          <a:pt x="194" y="248"/>
                          <a:pt x="194" y="248"/>
                        </a:cubicBezTo>
                        <a:cubicBezTo>
                          <a:pt x="194" y="248"/>
                          <a:pt x="194" y="248"/>
                          <a:pt x="194" y="248"/>
                        </a:cubicBezTo>
                        <a:cubicBezTo>
                          <a:pt x="194" y="248"/>
                          <a:pt x="194" y="248"/>
                          <a:pt x="194" y="248"/>
                        </a:cubicBezTo>
                        <a:cubicBezTo>
                          <a:pt x="194" y="248"/>
                          <a:pt x="194" y="248"/>
                          <a:pt x="194" y="248"/>
                        </a:cubicBezTo>
                        <a:cubicBezTo>
                          <a:pt x="193" y="249"/>
                          <a:pt x="193" y="249"/>
                          <a:pt x="193" y="249"/>
                        </a:cubicBezTo>
                        <a:cubicBezTo>
                          <a:pt x="193" y="248"/>
                          <a:pt x="193" y="248"/>
                          <a:pt x="193" y="248"/>
                        </a:cubicBezTo>
                        <a:cubicBezTo>
                          <a:pt x="191" y="247"/>
                          <a:pt x="191" y="247"/>
                          <a:pt x="191" y="247"/>
                        </a:cubicBezTo>
                        <a:cubicBezTo>
                          <a:pt x="192" y="249"/>
                          <a:pt x="192" y="249"/>
                          <a:pt x="192" y="249"/>
                        </a:cubicBezTo>
                        <a:cubicBezTo>
                          <a:pt x="193" y="250"/>
                          <a:pt x="193" y="250"/>
                          <a:pt x="193" y="250"/>
                        </a:cubicBezTo>
                        <a:cubicBezTo>
                          <a:pt x="193" y="250"/>
                          <a:pt x="193" y="250"/>
                          <a:pt x="193" y="250"/>
                        </a:cubicBezTo>
                        <a:cubicBezTo>
                          <a:pt x="193" y="250"/>
                          <a:pt x="193" y="250"/>
                          <a:pt x="193" y="250"/>
                        </a:cubicBezTo>
                        <a:cubicBezTo>
                          <a:pt x="194" y="250"/>
                          <a:pt x="194" y="250"/>
                          <a:pt x="194" y="250"/>
                        </a:cubicBezTo>
                        <a:cubicBezTo>
                          <a:pt x="195" y="250"/>
                          <a:pt x="195" y="250"/>
                          <a:pt x="195" y="250"/>
                        </a:cubicBezTo>
                        <a:cubicBezTo>
                          <a:pt x="195" y="250"/>
                          <a:pt x="195" y="250"/>
                          <a:pt x="195" y="250"/>
                        </a:cubicBezTo>
                        <a:cubicBezTo>
                          <a:pt x="195" y="250"/>
                          <a:pt x="195" y="250"/>
                          <a:pt x="195" y="250"/>
                        </a:cubicBezTo>
                        <a:cubicBezTo>
                          <a:pt x="195" y="250"/>
                          <a:pt x="195" y="250"/>
                          <a:pt x="195" y="250"/>
                        </a:cubicBezTo>
                        <a:cubicBezTo>
                          <a:pt x="196" y="250"/>
                          <a:pt x="196" y="250"/>
                          <a:pt x="196" y="250"/>
                        </a:cubicBezTo>
                        <a:cubicBezTo>
                          <a:pt x="196" y="251"/>
                          <a:pt x="196" y="251"/>
                          <a:pt x="196" y="251"/>
                        </a:cubicBezTo>
                        <a:cubicBezTo>
                          <a:pt x="196" y="252"/>
                          <a:pt x="196" y="252"/>
                          <a:pt x="196" y="252"/>
                        </a:cubicBezTo>
                        <a:cubicBezTo>
                          <a:pt x="196" y="252"/>
                          <a:pt x="196" y="252"/>
                          <a:pt x="196" y="252"/>
                        </a:cubicBezTo>
                        <a:cubicBezTo>
                          <a:pt x="197" y="252"/>
                          <a:pt x="197" y="252"/>
                          <a:pt x="197" y="252"/>
                        </a:cubicBezTo>
                        <a:cubicBezTo>
                          <a:pt x="197" y="252"/>
                          <a:pt x="197" y="252"/>
                          <a:pt x="197" y="252"/>
                        </a:cubicBezTo>
                        <a:cubicBezTo>
                          <a:pt x="198" y="253"/>
                          <a:pt x="198" y="253"/>
                          <a:pt x="198" y="253"/>
                        </a:cubicBezTo>
                        <a:cubicBezTo>
                          <a:pt x="198" y="252"/>
                          <a:pt x="198" y="252"/>
                          <a:pt x="198" y="252"/>
                        </a:cubicBezTo>
                        <a:cubicBezTo>
                          <a:pt x="199" y="251"/>
                          <a:pt x="199" y="251"/>
                          <a:pt x="199" y="251"/>
                        </a:cubicBezTo>
                        <a:cubicBezTo>
                          <a:pt x="199" y="251"/>
                          <a:pt x="199" y="251"/>
                          <a:pt x="199" y="251"/>
                        </a:cubicBezTo>
                        <a:cubicBezTo>
                          <a:pt x="199" y="251"/>
                          <a:pt x="199" y="251"/>
                          <a:pt x="199" y="251"/>
                        </a:cubicBezTo>
                        <a:cubicBezTo>
                          <a:pt x="199" y="251"/>
                          <a:pt x="199" y="251"/>
                          <a:pt x="199" y="251"/>
                        </a:cubicBezTo>
                        <a:cubicBezTo>
                          <a:pt x="199" y="250"/>
                          <a:pt x="199" y="250"/>
                          <a:pt x="199" y="250"/>
                        </a:cubicBezTo>
                        <a:cubicBezTo>
                          <a:pt x="199" y="250"/>
                          <a:pt x="199" y="250"/>
                          <a:pt x="199" y="250"/>
                        </a:cubicBezTo>
                        <a:cubicBezTo>
                          <a:pt x="200" y="251"/>
                          <a:pt x="200" y="251"/>
                          <a:pt x="200" y="251"/>
                        </a:cubicBezTo>
                        <a:cubicBezTo>
                          <a:pt x="200" y="251"/>
                          <a:pt x="200" y="251"/>
                          <a:pt x="200" y="251"/>
                        </a:cubicBezTo>
                        <a:cubicBezTo>
                          <a:pt x="199" y="251"/>
                          <a:pt x="199" y="251"/>
                          <a:pt x="199" y="251"/>
                        </a:cubicBezTo>
                        <a:cubicBezTo>
                          <a:pt x="199" y="251"/>
                          <a:pt x="199" y="251"/>
                          <a:pt x="199" y="251"/>
                        </a:cubicBezTo>
                        <a:cubicBezTo>
                          <a:pt x="199" y="252"/>
                          <a:pt x="199" y="252"/>
                          <a:pt x="199" y="252"/>
                        </a:cubicBezTo>
                        <a:cubicBezTo>
                          <a:pt x="199" y="252"/>
                          <a:pt x="199" y="252"/>
                          <a:pt x="199" y="252"/>
                        </a:cubicBezTo>
                        <a:cubicBezTo>
                          <a:pt x="199" y="253"/>
                          <a:pt x="199" y="253"/>
                          <a:pt x="199" y="253"/>
                        </a:cubicBezTo>
                        <a:cubicBezTo>
                          <a:pt x="199" y="253"/>
                          <a:pt x="199" y="253"/>
                          <a:pt x="199" y="253"/>
                        </a:cubicBezTo>
                        <a:cubicBezTo>
                          <a:pt x="199" y="253"/>
                          <a:pt x="199" y="253"/>
                          <a:pt x="199" y="253"/>
                        </a:cubicBezTo>
                        <a:cubicBezTo>
                          <a:pt x="200" y="254"/>
                          <a:pt x="200" y="254"/>
                          <a:pt x="200" y="254"/>
                        </a:cubicBezTo>
                        <a:cubicBezTo>
                          <a:pt x="200" y="253"/>
                          <a:pt x="200" y="253"/>
                          <a:pt x="200" y="253"/>
                        </a:cubicBezTo>
                        <a:cubicBezTo>
                          <a:pt x="200" y="254"/>
                          <a:pt x="200" y="254"/>
                          <a:pt x="200" y="254"/>
                        </a:cubicBezTo>
                        <a:cubicBezTo>
                          <a:pt x="200" y="254"/>
                          <a:pt x="200" y="254"/>
                          <a:pt x="200" y="254"/>
                        </a:cubicBezTo>
                        <a:cubicBezTo>
                          <a:pt x="200" y="254"/>
                          <a:pt x="200" y="254"/>
                          <a:pt x="200" y="254"/>
                        </a:cubicBezTo>
                        <a:cubicBezTo>
                          <a:pt x="199" y="254"/>
                          <a:pt x="199" y="254"/>
                          <a:pt x="199" y="254"/>
                        </a:cubicBezTo>
                        <a:cubicBezTo>
                          <a:pt x="199" y="255"/>
                          <a:pt x="199" y="255"/>
                          <a:pt x="199" y="255"/>
                        </a:cubicBezTo>
                        <a:cubicBezTo>
                          <a:pt x="198" y="256"/>
                          <a:pt x="198" y="256"/>
                          <a:pt x="198" y="256"/>
                        </a:cubicBezTo>
                        <a:cubicBezTo>
                          <a:pt x="198" y="256"/>
                          <a:pt x="198" y="256"/>
                          <a:pt x="198" y="256"/>
                        </a:cubicBezTo>
                        <a:cubicBezTo>
                          <a:pt x="198" y="256"/>
                          <a:pt x="198" y="256"/>
                          <a:pt x="198" y="256"/>
                        </a:cubicBezTo>
                        <a:cubicBezTo>
                          <a:pt x="198" y="258"/>
                          <a:pt x="198" y="258"/>
                          <a:pt x="198" y="258"/>
                        </a:cubicBezTo>
                        <a:cubicBezTo>
                          <a:pt x="198" y="258"/>
                          <a:pt x="198" y="258"/>
                          <a:pt x="198" y="258"/>
                        </a:cubicBezTo>
                        <a:cubicBezTo>
                          <a:pt x="197" y="258"/>
                          <a:pt x="197" y="258"/>
                          <a:pt x="197" y="258"/>
                        </a:cubicBezTo>
                        <a:cubicBezTo>
                          <a:pt x="197" y="259"/>
                          <a:pt x="197" y="259"/>
                          <a:pt x="197" y="259"/>
                        </a:cubicBezTo>
                        <a:cubicBezTo>
                          <a:pt x="197" y="261"/>
                          <a:pt x="197" y="261"/>
                          <a:pt x="197" y="261"/>
                        </a:cubicBezTo>
                        <a:cubicBezTo>
                          <a:pt x="197" y="261"/>
                          <a:pt x="197" y="261"/>
                          <a:pt x="197" y="261"/>
                        </a:cubicBezTo>
                        <a:cubicBezTo>
                          <a:pt x="197" y="261"/>
                          <a:pt x="197" y="261"/>
                          <a:pt x="197" y="261"/>
                        </a:cubicBezTo>
                        <a:cubicBezTo>
                          <a:pt x="198" y="262"/>
                          <a:pt x="198" y="262"/>
                          <a:pt x="198" y="262"/>
                        </a:cubicBezTo>
                        <a:cubicBezTo>
                          <a:pt x="198" y="263"/>
                          <a:pt x="198" y="263"/>
                          <a:pt x="198" y="263"/>
                        </a:cubicBezTo>
                        <a:cubicBezTo>
                          <a:pt x="198" y="262"/>
                          <a:pt x="198" y="262"/>
                          <a:pt x="198" y="262"/>
                        </a:cubicBezTo>
                        <a:cubicBezTo>
                          <a:pt x="199" y="262"/>
                          <a:pt x="199" y="262"/>
                          <a:pt x="199" y="262"/>
                        </a:cubicBezTo>
                        <a:cubicBezTo>
                          <a:pt x="199" y="262"/>
                          <a:pt x="199" y="262"/>
                          <a:pt x="199" y="262"/>
                        </a:cubicBezTo>
                        <a:cubicBezTo>
                          <a:pt x="200" y="263"/>
                          <a:pt x="200" y="263"/>
                          <a:pt x="200" y="263"/>
                        </a:cubicBezTo>
                        <a:cubicBezTo>
                          <a:pt x="200" y="264"/>
                          <a:pt x="200" y="264"/>
                          <a:pt x="200" y="264"/>
                        </a:cubicBezTo>
                        <a:cubicBezTo>
                          <a:pt x="200" y="264"/>
                          <a:pt x="200" y="264"/>
                          <a:pt x="200" y="264"/>
                        </a:cubicBezTo>
                        <a:cubicBezTo>
                          <a:pt x="200" y="264"/>
                          <a:pt x="200" y="264"/>
                          <a:pt x="201" y="264"/>
                        </a:cubicBezTo>
                        <a:cubicBezTo>
                          <a:pt x="201" y="264"/>
                          <a:pt x="201" y="264"/>
                          <a:pt x="201" y="264"/>
                        </a:cubicBezTo>
                        <a:cubicBezTo>
                          <a:pt x="201" y="263"/>
                          <a:pt x="201" y="263"/>
                          <a:pt x="201" y="263"/>
                        </a:cubicBezTo>
                        <a:cubicBezTo>
                          <a:pt x="201" y="263"/>
                          <a:pt x="201" y="263"/>
                          <a:pt x="201" y="263"/>
                        </a:cubicBezTo>
                        <a:cubicBezTo>
                          <a:pt x="201" y="263"/>
                          <a:pt x="201" y="263"/>
                          <a:pt x="201" y="263"/>
                        </a:cubicBezTo>
                        <a:cubicBezTo>
                          <a:pt x="201" y="263"/>
                          <a:pt x="201" y="263"/>
                          <a:pt x="201" y="263"/>
                        </a:cubicBezTo>
                        <a:cubicBezTo>
                          <a:pt x="202" y="262"/>
                          <a:pt x="202" y="262"/>
                          <a:pt x="202" y="262"/>
                        </a:cubicBezTo>
                        <a:cubicBezTo>
                          <a:pt x="202" y="261"/>
                          <a:pt x="202" y="261"/>
                          <a:pt x="202" y="261"/>
                        </a:cubicBezTo>
                        <a:cubicBezTo>
                          <a:pt x="202" y="262"/>
                          <a:pt x="202" y="262"/>
                          <a:pt x="202" y="262"/>
                        </a:cubicBezTo>
                        <a:cubicBezTo>
                          <a:pt x="202" y="263"/>
                          <a:pt x="202" y="263"/>
                          <a:pt x="202" y="263"/>
                        </a:cubicBezTo>
                        <a:cubicBezTo>
                          <a:pt x="201" y="263"/>
                          <a:pt x="201" y="263"/>
                          <a:pt x="201" y="263"/>
                        </a:cubicBezTo>
                        <a:cubicBezTo>
                          <a:pt x="201" y="263"/>
                          <a:pt x="201" y="263"/>
                          <a:pt x="201" y="263"/>
                        </a:cubicBezTo>
                        <a:cubicBezTo>
                          <a:pt x="201" y="264"/>
                          <a:pt x="201" y="264"/>
                          <a:pt x="201" y="264"/>
                        </a:cubicBezTo>
                        <a:cubicBezTo>
                          <a:pt x="201" y="264"/>
                          <a:pt x="201" y="264"/>
                          <a:pt x="201" y="264"/>
                        </a:cubicBezTo>
                        <a:cubicBezTo>
                          <a:pt x="201" y="265"/>
                          <a:pt x="201" y="265"/>
                          <a:pt x="201" y="265"/>
                        </a:cubicBezTo>
                        <a:cubicBezTo>
                          <a:pt x="202" y="264"/>
                          <a:pt x="202" y="264"/>
                          <a:pt x="202" y="264"/>
                        </a:cubicBezTo>
                        <a:cubicBezTo>
                          <a:pt x="202" y="264"/>
                          <a:pt x="202" y="264"/>
                          <a:pt x="202" y="264"/>
                        </a:cubicBezTo>
                        <a:cubicBezTo>
                          <a:pt x="202" y="265"/>
                          <a:pt x="202" y="265"/>
                          <a:pt x="202" y="265"/>
                        </a:cubicBezTo>
                        <a:cubicBezTo>
                          <a:pt x="202" y="266"/>
                          <a:pt x="202" y="266"/>
                          <a:pt x="202" y="266"/>
                        </a:cubicBezTo>
                        <a:cubicBezTo>
                          <a:pt x="202" y="266"/>
                          <a:pt x="202" y="266"/>
                          <a:pt x="202" y="266"/>
                        </a:cubicBezTo>
                        <a:cubicBezTo>
                          <a:pt x="202" y="266"/>
                          <a:pt x="202" y="266"/>
                          <a:pt x="202" y="266"/>
                        </a:cubicBezTo>
                        <a:cubicBezTo>
                          <a:pt x="203" y="267"/>
                          <a:pt x="203" y="267"/>
                          <a:pt x="203" y="267"/>
                        </a:cubicBezTo>
                        <a:cubicBezTo>
                          <a:pt x="203" y="267"/>
                          <a:pt x="203" y="267"/>
                          <a:pt x="203" y="267"/>
                        </a:cubicBezTo>
                        <a:cubicBezTo>
                          <a:pt x="202" y="268"/>
                          <a:pt x="202" y="268"/>
                          <a:pt x="202" y="268"/>
                        </a:cubicBezTo>
                        <a:cubicBezTo>
                          <a:pt x="202" y="268"/>
                          <a:pt x="202" y="268"/>
                          <a:pt x="202" y="268"/>
                        </a:cubicBezTo>
                        <a:cubicBezTo>
                          <a:pt x="202" y="268"/>
                          <a:pt x="202" y="268"/>
                          <a:pt x="202" y="268"/>
                        </a:cubicBezTo>
                        <a:cubicBezTo>
                          <a:pt x="202" y="269"/>
                          <a:pt x="202" y="269"/>
                          <a:pt x="202" y="269"/>
                        </a:cubicBezTo>
                        <a:cubicBezTo>
                          <a:pt x="202" y="270"/>
                          <a:pt x="202" y="270"/>
                          <a:pt x="202" y="270"/>
                        </a:cubicBezTo>
                        <a:cubicBezTo>
                          <a:pt x="202" y="270"/>
                          <a:pt x="202" y="270"/>
                          <a:pt x="202" y="270"/>
                        </a:cubicBezTo>
                        <a:cubicBezTo>
                          <a:pt x="202" y="270"/>
                          <a:pt x="202" y="270"/>
                          <a:pt x="202" y="270"/>
                        </a:cubicBezTo>
                        <a:cubicBezTo>
                          <a:pt x="202" y="270"/>
                          <a:pt x="202" y="270"/>
                          <a:pt x="202" y="270"/>
                        </a:cubicBezTo>
                        <a:cubicBezTo>
                          <a:pt x="203" y="273"/>
                          <a:pt x="203" y="273"/>
                          <a:pt x="203" y="273"/>
                        </a:cubicBezTo>
                        <a:cubicBezTo>
                          <a:pt x="203" y="274"/>
                          <a:pt x="203" y="274"/>
                          <a:pt x="203" y="274"/>
                        </a:cubicBezTo>
                        <a:cubicBezTo>
                          <a:pt x="202" y="275"/>
                          <a:pt x="202" y="275"/>
                          <a:pt x="202" y="275"/>
                        </a:cubicBezTo>
                        <a:cubicBezTo>
                          <a:pt x="202" y="275"/>
                          <a:pt x="202" y="275"/>
                          <a:pt x="202" y="275"/>
                        </a:cubicBezTo>
                        <a:cubicBezTo>
                          <a:pt x="202" y="275"/>
                          <a:pt x="202" y="275"/>
                          <a:pt x="202" y="275"/>
                        </a:cubicBezTo>
                        <a:cubicBezTo>
                          <a:pt x="203" y="276"/>
                          <a:pt x="203" y="276"/>
                          <a:pt x="203" y="276"/>
                        </a:cubicBezTo>
                        <a:cubicBezTo>
                          <a:pt x="203" y="277"/>
                          <a:pt x="203" y="277"/>
                          <a:pt x="203" y="277"/>
                        </a:cubicBezTo>
                        <a:cubicBezTo>
                          <a:pt x="203" y="277"/>
                          <a:pt x="203" y="277"/>
                          <a:pt x="203" y="277"/>
                        </a:cubicBezTo>
                        <a:cubicBezTo>
                          <a:pt x="204" y="277"/>
                          <a:pt x="204" y="277"/>
                          <a:pt x="204" y="277"/>
                        </a:cubicBezTo>
                        <a:cubicBezTo>
                          <a:pt x="204" y="277"/>
                          <a:pt x="204" y="277"/>
                          <a:pt x="204" y="277"/>
                        </a:cubicBezTo>
                        <a:cubicBezTo>
                          <a:pt x="204" y="277"/>
                          <a:pt x="204" y="277"/>
                          <a:pt x="204" y="277"/>
                        </a:cubicBezTo>
                        <a:cubicBezTo>
                          <a:pt x="206" y="277"/>
                          <a:pt x="206" y="277"/>
                          <a:pt x="206" y="277"/>
                        </a:cubicBezTo>
                        <a:cubicBezTo>
                          <a:pt x="206" y="277"/>
                          <a:pt x="206" y="277"/>
                          <a:pt x="206" y="277"/>
                        </a:cubicBezTo>
                        <a:cubicBezTo>
                          <a:pt x="206" y="277"/>
                          <a:pt x="206" y="277"/>
                          <a:pt x="206" y="277"/>
                        </a:cubicBezTo>
                        <a:cubicBezTo>
                          <a:pt x="208" y="276"/>
                          <a:pt x="208" y="276"/>
                          <a:pt x="208" y="276"/>
                        </a:cubicBezTo>
                        <a:cubicBezTo>
                          <a:pt x="208" y="276"/>
                          <a:pt x="208" y="276"/>
                          <a:pt x="208" y="276"/>
                        </a:cubicBezTo>
                        <a:cubicBezTo>
                          <a:pt x="208" y="276"/>
                          <a:pt x="208" y="276"/>
                          <a:pt x="208" y="276"/>
                        </a:cubicBezTo>
                        <a:cubicBezTo>
                          <a:pt x="208" y="275"/>
                          <a:pt x="208" y="275"/>
                          <a:pt x="208" y="275"/>
                        </a:cubicBezTo>
                        <a:cubicBezTo>
                          <a:pt x="208" y="275"/>
                          <a:pt x="208" y="275"/>
                          <a:pt x="208" y="275"/>
                        </a:cubicBezTo>
                        <a:cubicBezTo>
                          <a:pt x="208" y="275"/>
                          <a:pt x="208" y="275"/>
                          <a:pt x="208" y="275"/>
                        </a:cubicBezTo>
                        <a:cubicBezTo>
                          <a:pt x="207" y="274"/>
                          <a:pt x="207" y="274"/>
                          <a:pt x="207" y="274"/>
                        </a:cubicBezTo>
                        <a:cubicBezTo>
                          <a:pt x="206" y="272"/>
                          <a:pt x="206" y="272"/>
                          <a:pt x="206" y="272"/>
                        </a:cubicBezTo>
                        <a:cubicBezTo>
                          <a:pt x="206" y="271"/>
                          <a:pt x="206" y="271"/>
                          <a:pt x="206" y="271"/>
                        </a:cubicBezTo>
                        <a:cubicBezTo>
                          <a:pt x="206" y="271"/>
                          <a:pt x="206" y="271"/>
                          <a:pt x="206" y="271"/>
                        </a:cubicBezTo>
                        <a:cubicBezTo>
                          <a:pt x="206" y="271"/>
                          <a:pt x="206" y="271"/>
                          <a:pt x="206" y="271"/>
                        </a:cubicBezTo>
                        <a:cubicBezTo>
                          <a:pt x="205" y="270"/>
                          <a:pt x="205" y="270"/>
                          <a:pt x="205" y="270"/>
                        </a:cubicBezTo>
                        <a:cubicBezTo>
                          <a:pt x="205" y="270"/>
                          <a:pt x="205" y="270"/>
                          <a:pt x="205" y="270"/>
                        </a:cubicBezTo>
                        <a:cubicBezTo>
                          <a:pt x="205" y="270"/>
                          <a:pt x="205" y="270"/>
                          <a:pt x="205" y="270"/>
                        </a:cubicBezTo>
                        <a:cubicBezTo>
                          <a:pt x="204" y="270"/>
                          <a:pt x="204" y="270"/>
                          <a:pt x="204" y="270"/>
                        </a:cubicBezTo>
                        <a:cubicBezTo>
                          <a:pt x="204" y="269"/>
                          <a:pt x="204" y="269"/>
                          <a:pt x="204" y="269"/>
                        </a:cubicBezTo>
                        <a:cubicBezTo>
                          <a:pt x="205" y="268"/>
                          <a:pt x="205" y="268"/>
                          <a:pt x="205" y="268"/>
                        </a:cubicBezTo>
                        <a:cubicBezTo>
                          <a:pt x="206" y="268"/>
                          <a:pt x="206" y="268"/>
                          <a:pt x="206" y="268"/>
                        </a:cubicBezTo>
                        <a:cubicBezTo>
                          <a:pt x="206" y="268"/>
                          <a:pt x="206" y="268"/>
                          <a:pt x="206" y="268"/>
                        </a:cubicBezTo>
                        <a:cubicBezTo>
                          <a:pt x="206" y="268"/>
                          <a:pt x="206" y="268"/>
                          <a:pt x="206" y="268"/>
                        </a:cubicBezTo>
                        <a:cubicBezTo>
                          <a:pt x="207" y="267"/>
                          <a:pt x="207" y="267"/>
                          <a:pt x="207" y="267"/>
                        </a:cubicBezTo>
                        <a:cubicBezTo>
                          <a:pt x="207" y="267"/>
                          <a:pt x="207" y="267"/>
                          <a:pt x="207" y="267"/>
                        </a:cubicBezTo>
                        <a:cubicBezTo>
                          <a:pt x="207" y="267"/>
                          <a:pt x="207" y="267"/>
                          <a:pt x="207" y="267"/>
                        </a:cubicBezTo>
                        <a:cubicBezTo>
                          <a:pt x="206" y="266"/>
                          <a:pt x="206" y="266"/>
                          <a:pt x="206" y="266"/>
                        </a:cubicBezTo>
                        <a:cubicBezTo>
                          <a:pt x="206" y="266"/>
                          <a:pt x="206" y="266"/>
                          <a:pt x="206" y="266"/>
                        </a:cubicBezTo>
                        <a:cubicBezTo>
                          <a:pt x="206" y="266"/>
                          <a:pt x="206" y="266"/>
                          <a:pt x="206" y="266"/>
                        </a:cubicBezTo>
                        <a:cubicBezTo>
                          <a:pt x="206" y="266"/>
                          <a:pt x="206" y="266"/>
                          <a:pt x="206" y="266"/>
                        </a:cubicBezTo>
                        <a:cubicBezTo>
                          <a:pt x="206" y="265"/>
                          <a:pt x="206" y="265"/>
                          <a:pt x="206" y="265"/>
                        </a:cubicBezTo>
                        <a:cubicBezTo>
                          <a:pt x="206" y="265"/>
                          <a:pt x="206" y="265"/>
                          <a:pt x="206" y="265"/>
                        </a:cubicBezTo>
                        <a:cubicBezTo>
                          <a:pt x="206" y="265"/>
                          <a:pt x="206" y="265"/>
                          <a:pt x="206" y="265"/>
                        </a:cubicBezTo>
                        <a:cubicBezTo>
                          <a:pt x="206" y="264"/>
                          <a:pt x="206" y="264"/>
                          <a:pt x="206" y="264"/>
                        </a:cubicBezTo>
                        <a:cubicBezTo>
                          <a:pt x="206" y="264"/>
                          <a:pt x="206" y="264"/>
                          <a:pt x="206" y="264"/>
                        </a:cubicBezTo>
                        <a:cubicBezTo>
                          <a:pt x="207" y="264"/>
                          <a:pt x="207" y="264"/>
                          <a:pt x="207" y="264"/>
                        </a:cubicBezTo>
                        <a:cubicBezTo>
                          <a:pt x="207" y="265"/>
                          <a:pt x="207" y="265"/>
                          <a:pt x="207" y="265"/>
                        </a:cubicBezTo>
                        <a:cubicBezTo>
                          <a:pt x="207" y="265"/>
                          <a:pt x="207" y="265"/>
                          <a:pt x="207" y="265"/>
                        </a:cubicBezTo>
                        <a:cubicBezTo>
                          <a:pt x="207" y="265"/>
                          <a:pt x="207" y="265"/>
                          <a:pt x="208" y="264"/>
                        </a:cubicBezTo>
                        <a:cubicBezTo>
                          <a:pt x="208" y="264"/>
                          <a:pt x="208" y="264"/>
                          <a:pt x="208" y="264"/>
                        </a:cubicBezTo>
                        <a:cubicBezTo>
                          <a:pt x="208" y="264"/>
                          <a:pt x="208" y="264"/>
                          <a:pt x="208" y="264"/>
                        </a:cubicBezTo>
                        <a:cubicBezTo>
                          <a:pt x="209" y="263"/>
                          <a:pt x="209" y="263"/>
                          <a:pt x="209" y="263"/>
                        </a:cubicBezTo>
                        <a:cubicBezTo>
                          <a:pt x="209" y="263"/>
                          <a:pt x="209" y="263"/>
                          <a:pt x="209" y="263"/>
                        </a:cubicBezTo>
                        <a:cubicBezTo>
                          <a:pt x="209" y="263"/>
                          <a:pt x="209" y="263"/>
                          <a:pt x="209" y="263"/>
                        </a:cubicBezTo>
                        <a:cubicBezTo>
                          <a:pt x="209" y="262"/>
                          <a:pt x="209" y="262"/>
                          <a:pt x="209" y="262"/>
                        </a:cubicBezTo>
                        <a:cubicBezTo>
                          <a:pt x="209" y="262"/>
                          <a:pt x="209" y="262"/>
                          <a:pt x="209" y="262"/>
                        </a:cubicBezTo>
                        <a:cubicBezTo>
                          <a:pt x="209" y="262"/>
                          <a:pt x="209" y="262"/>
                          <a:pt x="209" y="262"/>
                        </a:cubicBezTo>
                        <a:cubicBezTo>
                          <a:pt x="209" y="262"/>
                          <a:pt x="209" y="262"/>
                          <a:pt x="209" y="262"/>
                        </a:cubicBezTo>
                        <a:cubicBezTo>
                          <a:pt x="210" y="262"/>
                          <a:pt x="210" y="262"/>
                          <a:pt x="210" y="262"/>
                        </a:cubicBezTo>
                        <a:cubicBezTo>
                          <a:pt x="210" y="262"/>
                          <a:pt x="210" y="262"/>
                          <a:pt x="210" y="262"/>
                        </a:cubicBezTo>
                        <a:cubicBezTo>
                          <a:pt x="210" y="262"/>
                          <a:pt x="210" y="262"/>
                          <a:pt x="210" y="262"/>
                        </a:cubicBezTo>
                        <a:cubicBezTo>
                          <a:pt x="211" y="262"/>
                          <a:pt x="211" y="262"/>
                          <a:pt x="211" y="262"/>
                        </a:cubicBezTo>
                        <a:cubicBezTo>
                          <a:pt x="211" y="262"/>
                          <a:pt x="211" y="262"/>
                          <a:pt x="211" y="262"/>
                        </a:cubicBezTo>
                        <a:cubicBezTo>
                          <a:pt x="211" y="262"/>
                          <a:pt x="211" y="262"/>
                          <a:pt x="211" y="262"/>
                        </a:cubicBezTo>
                        <a:cubicBezTo>
                          <a:pt x="212" y="262"/>
                          <a:pt x="212" y="262"/>
                          <a:pt x="212" y="262"/>
                        </a:cubicBezTo>
                        <a:cubicBezTo>
                          <a:pt x="212" y="262"/>
                          <a:pt x="212" y="262"/>
                          <a:pt x="212" y="262"/>
                        </a:cubicBezTo>
                        <a:cubicBezTo>
                          <a:pt x="213" y="261"/>
                          <a:pt x="213" y="261"/>
                          <a:pt x="213" y="261"/>
                        </a:cubicBezTo>
                        <a:cubicBezTo>
                          <a:pt x="213" y="262"/>
                          <a:pt x="213" y="262"/>
                          <a:pt x="213" y="262"/>
                        </a:cubicBezTo>
                        <a:cubicBezTo>
                          <a:pt x="213" y="262"/>
                          <a:pt x="213" y="262"/>
                          <a:pt x="213" y="262"/>
                        </a:cubicBezTo>
                        <a:cubicBezTo>
                          <a:pt x="214" y="262"/>
                          <a:pt x="214" y="262"/>
                          <a:pt x="214" y="262"/>
                        </a:cubicBezTo>
                        <a:cubicBezTo>
                          <a:pt x="214" y="262"/>
                          <a:pt x="214" y="262"/>
                          <a:pt x="214" y="262"/>
                        </a:cubicBezTo>
                        <a:cubicBezTo>
                          <a:pt x="213" y="264"/>
                          <a:pt x="213" y="264"/>
                          <a:pt x="213" y="264"/>
                        </a:cubicBezTo>
                        <a:cubicBezTo>
                          <a:pt x="213" y="264"/>
                          <a:pt x="213" y="264"/>
                          <a:pt x="213" y="264"/>
                        </a:cubicBezTo>
                        <a:cubicBezTo>
                          <a:pt x="213" y="264"/>
                          <a:pt x="213" y="264"/>
                          <a:pt x="213" y="264"/>
                        </a:cubicBezTo>
                        <a:cubicBezTo>
                          <a:pt x="213" y="265"/>
                          <a:pt x="213" y="265"/>
                          <a:pt x="213" y="265"/>
                        </a:cubicBezTo>
                        <a:cubicBezTo>
                          <a:pt x="213" y="265"/>
                          <a:pt x="213" y="265"/>
                          <a:pt x="213" y="265"/>
                        </a:cubicBezTo>
                        <a:cubicBezTo>
                          <a:pt x="213" y="265"/>
                          <a:pt x="213" y="265"/>
                          <a:pt x="213" y="265"/>
                        </a:cubicBezTo>
                        <a:cubicBezTo>
                          <a:pt x="213" y="266"/>
                          <a:pt x="213" y="266"/>
                          <a:pt x="213" y="266"/>
                        </a:cubicBezTo>
                        <a:cubicBezTo>
                          <a:pt x="214" y="266"/>
                          <a:pt x="214" y="266"/>
                          <a:pt x="214" y="266"/>
                        </a:cubicBezTo>
                        <a:cubicBezTo>
                          <a:pt x="214" y="266"/>
                          <a:pt x="214" y="266"/>
                          <a:pt x="214" y="266"/>
                        </a:cubicBezTo>
                        <a:cubicBezTo>
                          <a:pt x="215" y="265"/>
                          <a:pt x="215" y="265"/>
                          <a:pt x="215" y="265"/>
                        </a:cubicBezTo>
                        <a:cubicBezTo>
                          <a:pt x="215" y="265"/>
                          <a:pt x="215" y="265"/>
                          <a:pt x="215" y="265"/>
                        </a:cubicBezTo>
                        <a:cubicBezTo>
                          <a:pt x="215" y="265"/>
                          <a:pt x="215" y="265"/>
                          <a:pt x="215" y="265"/>
                        </a:cubicBezTo>
                        <a:cubicBezTo>
                          <a:pt x="215" y="264"/>
                          <a:pt x="215" y="264"/>
                          <a:pt x="215" y="264"/>
                        </a:cubicBezTo>
                        <a:cubicBezTo>
                          <a:pt x="215" y="264"/>
                          <a:pt x="215" y="264"/>
                          <a:pt x="215" y="264"/>
                        </a:cubicBezTo>
                        <a:cubicBezTo>
                          <a:pt x="216" y="264"/>
                          <a:pt x="216" y="264"/>
                          <a:pt x="216" y="264"/>
                        </a:cubicBezTo>
                        <a:cubicBezTo>
                          <a:pt x="216" y="264"/>
                          <a:pt x="216" y="264"/>
                          <a:pt x="216" y="264"/>
                        </a:cubicBezTo>
                        <a:cubicBezTo>
                          <a:pt x="216" y="264"/>
                          <a:pt x="216" y="264"/>
                          <a:pt x="216" y="264"/>
                        </a:cubicBezTo>
                        <a:cubicBezTo>
                          <a:pt x="216" y="264"/>
                          <a:pt x="216" y="264"/>
                          <a:pt x="216" y="264"/>
                        </a:cubicBezTo>
                        <a:cubicBezTo>
                          <a:pt x="216" y="265"/>
                          <a:pt x="216" y="265"/>
                          <a:pt x="216" y="265"/>
                        </a:cubicBezTo>
                        <a:cubicBezTo>
                          <a:pt x="216" y="265"/>
                          <a:pt x="216" y="265"/>
                          <a:pt x="216" y="265"/>
                        </a:cubicBezTo>
                        <a:cubicBezTo>
                          <a:pt x="214" y="267"/>
                          <a:pt x="214" y="267"/>
                          <a:pt x="214" y="267"/>
                        </a:cubicBezTo>
                        <a:cubicBezTo>
                          <a:pt x="214" y="267"/>
                          <a:pt x="214" y="267"/>
                          <a:pt x="214" y="267"/>
                        </a:cubicBezTo>
                        <a:cubicBezTo>
                          <a:pt x="214" y="267"/>
                          <a:pt x="214" y="267"/>
                          <a:pt x="214" y="267"/>
                        </a:cubicBezTo>
                        <a:cubicBezTo>
                          <a:pt x="214" y="268"/>
                          <a:pt x="214" y="268"/>
                          <a:pt x="214" y="268"/>
                        </a:cubicBezTo>
                        <a:cubicBezTo>
                          <a:pt x="214" y="269"/>
                          <a:pt x="214" y="269"/>
                          <a:pt x="214" y="269"/>
                        </a:cubicBezTo>
                        <a:cubicBezTo>
                          <a:pt x="214" y="269"/>
                          <a:pt x="214" y="269"/>
                          <a:pt x="214" y="269"/>
                        </a:cubicBezTo>
                        <a:cubicBezTo>
                          <a:pt x="215" y="269"/>
                          <a:pt x="215" y="269"/>
                          <a:pt x="215" y="269"/>
                        </a:cubicBezTo>
                        <a:cubicBezTo>
                          <a:pt x="215" y="269"/>
                          <a:pt x="215" y="269"/>
                          <a:pt x="215" y="269"/>
                        </a:cubicBezTo>
                        <a:cubicBezTo>
                          <a:pt x="214" y="270"/>
                          <a:pt x="214" y="270"/>
                          <a:pt x="214" y="270"/>
                        </a:cubicBezTo>
                        <a:cubicBezTo>
                          <a:pt x="214" y="270"/>
                          <a:pt x="214" y="270"/>
                          <a:pt x="214" y="270"/>
                        </a:cubicBezTo>
                        <a:cubicBezTo>
                          <a:pt x="214" y="270"/>
                          <a:pt x="214" y="270"/>
                          <a:pt x="214" y="270"/>
                        </a:cubicBezTo>
                        <a:cubicBezTo>
                          <a:pt x="213" y="273"/>
                          <a:pt x="213" y="273"/>
                          <a:pt x="213" y="273"/>
                        </a:cubicBezTo>
                        <a:cubicBezTo>
                          <a:pt x="212" y="275"/>
                          <a:pt x="212" y="275"/>
                          <a:pt x="212" y="275"/>
                        </a:cubicBezTo>
                        <a:cubicBezTo>
                          <a:pt x="212" y="275"/>
                          <a:pt x="212" y="275"/>
                          <a:pt x="212" y="275"/>
                        </a:cubicBezTo>
                        <a:cubicBezTo>
                          <a:pt x="212" y="275"/>
                          <a:pt x="212" y="275"/>
                          <a:pt x="212" y="275"/>
                        </a:cubicBezTo>
                        <a:cubicBezTo>
                          <a:pt x="212" y="277"/>
                          <a:pt x="212" y="277"/>
                          <a:pt x="212" y="277"/>
                        </a:cubicBezTo>
                        <a:cubicBezTo>
                          <a:pt x="212" y="277"/>
                          <a:pt x="212" y="277"/>
                          <a:pt x="212" y="277"/>
                        </a:cubicBezTo>
                        <a:cubicBezTo>
                          <a:pt x="211" y="281"/>
                          <a:pt x="211" y="281"/>
                          <a:pt x="211" y="281"/>
                        </a:cubicBezTo>
                        <a:cubicBezTo>
                          <a:pt x="213" y="278"/>
                          <a:pt x="213" y="278"/>
                          <a:pt x="213" y="278"/>
                        </a:cubicBezTo>
                        <a:cubicBezTo>
                          <a:pt x="213" y="277"/>
                          <a:pt x="213" y="277"/>
                          <a:pt x="213" y="277"/>
                        </a:cubicBezTo>
                        <a:cubicBezTo>
                          <a:pt x="214" y="277"/>
                          <a:pt x="214" y="277"/>
                          <a:pt x="214" y="277"/>
                        </a:cubicBezTo>
                        <a:cubicBezTo>
                          <a:pt x="214" y="277"/>
                          <a:pt x="214" y="277"/>
                          <a:pt x="214" y="277"/>
                        </a:cubicBezTo>
                        <a:cubicBezTo>
                          <a:pt x="214" y="277"/>
                          <a:pt x="214" y="277"/>
                          <a:pt x="214" y="277"/>
                        </a:cubicBezTo>
                        <a:cubicBezTo>
                          <a:pt x="215" y="276"/>
                          <a:pt x="215" y="276"/>
                          <a:pt x="215" y="276"/>
                        </a:cubicBezTo>
                        <a:cubicBezTo>
                          <a:pt x="215" y="276"/>
                          <a:pt x="215" y="276"/>
                          <a:pt x="215" y="276"/>
                        </a:cubicBezTo>
                        <a:cubicBezTo>
                          <a:pt x="215" y="276"/>
                          <a:pt x="215" y="276"/>
                          <a:pt x="215" y="276"/>
                        </a:cubicBezTo>
                        <a:cubicBezTo>
                          <a:pt x="215" y="276"/>
                          <a:pt x="215" y="276"/>
                          <a:pt x="215" y="276"/>
                        </a:cubicBezTo>
                        <a:cubicBezTo>
                          <a:pt x="216" y="275"/>
                          <a:pt x="216" y="275"/>
                          <a:pt x="216" y="275"/>
                        </a:cubicBezTo>
                        <a:cubicBezTo>
                          <a:pt x="216" y="275"/>
                          <a:pt x="216" y="275"/>
                          <a:pt x="216" y="275"/>
                        </a:cubicBezTo>
                        <a:cubicBezTo>
                          <a:pt x="217" y="276"/>
                          <a:pt x="217" y="276"/>
                          <a:pt x="217" y="276"/>
                        </a:cubicBezTo>
                        <a:cubicBezTo>
                          <a:pt x="217" y="277"/>
                          <a:pt x="217" y="277"/>
                          <a:pt x="217" y="277"/>
                        </a:cubicBezTo>
                        <a:cubicBezTo>
                          <a:pt x="217" y="278"/>
                          <a:pt x="217" y="278"/>
                          <a:pt x="217" y="278"/>
                        </a:cubicBezTo>
                        <a:cubicBezTo>
                          <a:pt x="217" y="278"/>
                          <a:pt x="217" y="278"/>
                          <a:pt x="217" y="278"/>
                        </a:cubicBezTo>
                        <a:cubicBezTo>
                          <a:pt x="217" y="278"/>
                          <a:pt x="217" y="278"/>
                          <a:pt x="217" y="278"/>
                        </a:cubicBezTo>
                        <a:cubicBezTo>
                          <a:pt x="217" y="279"/>
                          <a:pt x="217" y="279"/>
                          <a:pt x="217" y="279"/>
                        </a:cubicBezTo>
                        <a:cubicBezTo>
                          <a:pt x="217" y="279"/>
                          <a:pt x="217" y="279"/>
                          <a:pt x="217" y="279"/>
                        </a:cubicBezTo>
                        <a:cubicBezTo>
                          <a:pt x="217" y="279"/>
                          <a:pt x="217" y="279"/>
                          <a:pt x="217" y="279"/>
                        </a:cubicBezTo>
                        <a:cubicBezTo>
                          <a:pt x="218" y="279"/>
                          <a:pt x="218" y="279"/>
                          <a:pt x="218" y="279"/>
                        </a:cubicBezTo>
                        <a:cubicBezTo>
                          <a:pt x="219" y="280"/>
                          <a:pt x="219" y="280"/>
                          <a:pt x="219" y="280"/>
                        </a:cubicBezTo>
                        <a:cubicBezTo>
                          <a:pt x="219" y="279"/>
                          <a:pt x="219" y="279"/>
                          <a:pt x="219" y="279"/>
                        </a:cubicBezTo>
                        <a:cubicBezTo>
                          <a:pt x="219" y="278"/>
                          <a:pt x="219" y="278"/>
                          <a:pt x="219" y="278"/>
                        </a:cubicBezTo>
                        <a:cubicBezTo>
                          <a:pt x="219" y="278"/>
                          <a:pt x="219" y="278"/>
                          <a:pt x="219" y="278"/>
                        </a:cubicBezTo>
                        <a:cubicBezTo>
                          <a:pt x="221" y="278"/>
                          <a:pt x="221" y="278"/>
                          <a:pt x="221" y="278"/>
                        </a:cubicBezTo>
                        <a:cubicBezTo>
                          <a:pt x="222" y="278"/>
                          <a:pt x="222" y="278"/>
                          <a:pt x="222" y="278"/>
                        </a:cubicBezTo>
                        <a:cubicBezTo>
                          <a:pt x="222" y="279"/>
                          <a:pt x="222" y="279"/>
                          <a:pt x="222" y="279"/>
                        </a:cubicBezTo>
                        <a:cubicBezTo>
                          <a:pt x="223" y="279"/>
                          <a:pt x="223" y="279"/>
                          <a:pt x="223" y="279"/>
                        </a:cubicBezTo>
                        <a:cubicBezTo>
                          <a:pt x="223" y="279"/>
                          <a:pt x="223" y="279"/>
                          <a:pt x="223" y="279"/>
                        </a:cubicBezTo>
                        <a:cubicBezTo>
                          <a:pt x="223" y="279"/>
                          <a:pt x="223" y="279"/>
                          <a:pt x="223" y="279"/>
                        </a:cubicBezTo>
                        <a:cubicBezTo>
                          <a:pt x="224" y="280"/>
                          <a:pt x="224" y="280"/>
                          <a:pt x="224" y="280"/>
                        </a:cubicBezTo>
                        <a:cubicBezTo>
                          <a:pt x="224" y="280"/>
                          <a:pt x="224" y="280"/>
                          <a:pt x="224" y="280"/>
                        </a:cubicBezTo>
                        <a:cubicBezTo>
                          <a:pt x="224" y="281"/>
                          <a:pt x="224" y="281"/>
                          <a:pt x="224" y="281"/>
                        </a:cubicBezTo>
                        <a:cubicBezTo>
                          <a:pt x="224" y="281"/>
                          <a:pt x="224" y="281"/>
                          <a:pt x="224" y="281"/>
                        </a:cubicBezTo>
                        <a:cubicBezTo>
                          <a:pt x="225" y="281"/>
                          <a:pt x="225" y="281"/>
                          <a:pt x="225" y="281"/>
                        </a:cubicBezTo>
                        <a:cubicBezTo>
                          <a:pt x="225" y="281"/>
                          <a:pt x="225" y="281"/>
                          <a:pt x="225" y="281"/>
                        </a:cubicBezTo>
                        <a:cubicBezTo>
                          <a:pt x="226" y="281"/>
                          <a:pt x="226" y="281"/>
                          <a:pt x="226" y="281"/>
                        </a:cubicBezTo>
                        <a:cubicBezTo>
                          <a:pt x="226" y="281"/>
                          <a:pt x="226" y="281"/>
                          <a:pt x="226" y="281"/>
                        </a:cubicBezTo>
                        <a:cubicBezTo>
                          <a:pt x="227" y="280"/>
                          <a:pt x="227" y="280"/>
                          <a:pt x="227" y="280"/>
                        </a:cubicBezTo>
                        <a:cubicBezTo>
                          <a:pt x="227" y="280"/>
                          <a:pt x="227" y="280"/>
                          <a:pt x="227" y="280"/>
                        </a:cubicBezTo>
                        <a:cubicBezTo>
                          <a:pt x="226" y="280"/>
                          <a:pt x="226" y="280"/>
                          <a:pt x="226"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9"/>
                          <a:pt x="225" y="279"/>
                          <a:pt x="225" y="279"/>
                        </a:cubicBezTo>
                        <a:cubicBezTo>
                          <a:pt x="225" y="279"/>
                          <a:pt x="225" y="279"/>
                          <a:pt x="225" y="279"/>
                        </a:cubicBezTo>
                        <a:cubicBezTo>
                          <a:pt x="226" y="279"/>
                          <a:pt x="226" y="279"/>
                          <a:pt x="226" y="279"/>
                        </a:cubicBezTo>
                        <a:cubicBezTo>
                          <a:pt x="227" y="279"/>
                          <a:pt x="227" y="279"/>
                          <a:pt x="227" y="279"/>
                        </a:cubicBezTo>
                        <a:cubicBezTo>
                          <a:pt x="227" y="279"/>
                          <a:pt x="227" y="279"/>
                          <a:pt x="227" y="279"/>
                        </a:cubicBezTo>
                        <a:cubicBezTo>
                          <a:pt x="227" y="280"/>
                          <a:pt x="227" y="280"/>
                          <a:pt x="227" y="280"/>
                        </a:cubicBezTo>
                        <a:cubicBezTo>
                          <a:pt x="228" y="280"/>
                          <a:pt x="228" y="280"/>
                          <a:pt x="228" y="280"/>
                        </a:cubicBezTo>
                        <a:cubicBezTo>
                          <a:pt x="228" y="280"/>
                          <a:pt x="228" y="280"/>
                          <a:pt x="228" y="280"/>
                        </a:cubicBezTo>
                        <a:cubicBezTo>
                          <a:pt x="228" y="280"/>
                          <a:pt x="228" y="280"/>
                          <a:pt x="228" y="280"/>
                        </a:cubicBezTo>
                        <a:cubicBezTo>
                          <a:pt x="229" y="280"/>
                          <a:pt x="229" y="280"/>
                          <a:pt x="229" y="280"/>
                        </a:cubicBezTo>
                        <a:cubicBezTo>
                          <a:pt x="229" y="280"/>
                          <a:pt x="229" y="280"/>
                          <a:pt x="229" y="280"/>
                        </a:cubicBezTo>
                        <a:cubicBezTo>
                          <a:pt x="229" y="280"/>
                          <a:pt x="229" y="280"/>
                          <a:pt x="229" y="280"/>
                        </a:cubicBezTo>
                        <a:cubicBezTo>
                          <a:pt x="230" y="279"/>
                          <a:pt x="230" y="279"/>
                          <a:pt x="230" y="279"/>
                        </a:cubicBezTo>
                        <a:cubicBezTo>
                          <a:pt x="230" y="279"/>
                          <a:pt x="230" y="279"/>
                          <a:pt x="230" y="279"/>
                        </a:cubicBezTo>
                        <a:cubicBezTo>
                          <a:pt x="231" y="279"/>
                          <a:pt x="231" y="279"/>
                          <a:pt x="231" y="279"/>
                        </a:cubicBezTo>
                        <a:cubicBezTo>
                          <a:pt x="231" y="279"/>
                          <a:pt x="231" y="279"/>
                          <a:pt x="231" y="279"/>
                        </a:cubicBezTo>
                        <a:cubicBezTo>
                          <a:pt x="231" y="278"/>
                          <a:pt x="231" y="278"/>
                          <a:pt x="231" y="278"/>
                        </a:cubicBezTo>
                        <a:cubicBezTo>
                          <a:pt x="232" y="278"/>
                          <a:pt x="232" y="278"/>
                          <a:pt x="232" y="278"/>
                        </a:cubicBezTo>
                        <a:cubicBezTo>
                          <a:pt x="232" y="278"/>
                          <a:pt x="232" y="278"/>
                          <a:pt x="232" y="278"/>
                        </a:cubicBezTo>
                        <a:cubicBezTo>
                          <a:pt x="232" y="278"/>
                          <a:pt x="232" y="278"/>
                          <a:pt x="232" y="278"/>
                        </a:cubicBezTo>
                        <a:cubicBezTo>
                          <a:pt x="232" y="277"/>
                          <a:pt x="232" y="277"/>
                          <a:pt x="232" y="277"/>
                        </a:cubicBezTo>
                        <a:cubicBezTo>
                          <a:pt x="232" y="277"/>
                          <a:pt x="232" y="277"/>
                          <a:pt x="232" y="277"/>
                        </a:cubicBezTo>
                        <a:cubicBezTo>
                          <a:pt x="232" y="275"/>
                          <a:pt x="232" y="275"/>
                          <a:pt x="232" y="275"/>
                        </a:cubicBezTo>
                        <a:cubicBezTo>
                          <a:pt x="231" y="276"/>
                          <a:pt x="231" y="276"/>
                          <a:pt x="231" y="276"/>
                        </a:cubicBezTo>
                        <a:cubicBezTo>
                          <a:pt x="231" y="277"/>
                          <a:pt x="231" y="277"/>
                          <a:pt x="231" y="277"/>
                        </a:cubicBezTo>
                        <a:cubicBezTo>
                          <a:pt x="230" y="277"/>
                          <a:pt x="230" y="277"/>
                          <a:pt x="230" y="277"/>
                        </a:cubicBezTo>
                        <a:cubicBezTo>
                          <a:pt x="230" y="277"/>
                          <a:pt x="230" y="277"/>
                          <a:pt x="230" y="277"/>
                        </a:cubicBezTo>
                        <a:cubicBezTo>
                          <a:pt x="230" y="277"/>
                          <a:pt x="230" y="277"/>
                          <a:pt x="230" y="277"/>
                        </a:cubicBezTo>
                        <a:cubicBezTo>
                          <a:pt x="229" y="277"/>
                          <a:pt x="229" y="277"/>
                          <a:pt x="229" y="277"/>
                        </a:cubicBezTo>
                        <a:cubicBezTo>
                          <a:pt x="229" y="278"/>
                          <a:pt x="229" y="278"/>
                          <a:pt x="229" y="278"/>
                        </a:cubicBezTo>
                        <a:cubicBezTo>
                          <a:pt x="229" y="278"/>
                          <a:pt x="229" y="278"/>
                          <a:pt x="229" y="278"/>
                        </a:cubicBezTo>
                        <a:cubicBezTo>
                          <a:pt x="229" y="278"/>
                          <a:pt x="229" y="278"/>
                          <a:pt x="229" y="278"/>
                        </a:cubicBezTo>
                        <a:cubicBezTo>
                          <a:pt x="229" y="278"/>
                          <a:pt x="229" y="278"/>
                          <a:pt x="229" y="278"/>
                        </a:cubicBezTo>
                        <a:cubicBezTo>
                          <a:pt x="228" y="278"/>
                          <a:pt x="228" y="278"/>
                          <a:pt x="228" y="278"/>
                        </a:cubicBezTo>
                        <a:cubicBezTo>
                          <a:pt x="228" y="278"/>
                          <a:pt x="228" y="278"/>
                          <a:pt x="228" y="278"/>
                        </a:cubicBezTo>
                        <a:cubicBezTo>
                          <a:pt x="228" y="278"/>
                          <a:pt x="228" y="278"/>
                          <a:pt x="228" y="278"/>
                        </a:cubicBezTo>
                        <a:cubicBezTo>
                          <a:pt x="228" y="278"/>
                          <a:pt x="228" y="278"/>
                          <a:pt x="228" y="278"/>
                        </a:cubicBezTo>
                        <a:cubicBezTo>
                          <a:pt x="227" y="277"/>
                          <a:pt x="227" y="277"/>
                          <a:pt x="227" y="277"/>
                        </a:cubicBezTo>
                        <a:cubicBezTo>
                          <a:pt x="227" y="277"/>
                          <a:pt x="227" y="277"/>
                          <a:pt x="227" y="277"/>
                        </a:cubicBezTo>
                        <a:cubicBezTo>
                          <a:pt x="227" y="277"/>
                          <a:pt x="227" y="277"/>
                          <a:pt x="227" y="277"/>
                        </a:cubicBezTo>
                        <a:cubicBezTo>
                          <a:pt x="227" y="277"/>
                          <a:pt x="226" y="277"/>
                          <a:pt x="226" y="277"/>
                        </a:cubicBezTo>
                        <a:cubicBezTo>
                          <a:pt x="226" y="277"/>
                          <a:pt x="225" y="277"/>
                          <a:pt x="224" y="277"/>
                        </a:cubicBezTo>
                        <a:cubicBezTo>
                          <a:pt x="224" y="277"/>
                          <a:pt x="224" y="277"/>
                          <a:pt x="224" y="277"/>
                        </a:cubicBezTo>
                        <a:cubicBezTo>
                          <a:pt x="224" y="277"/>
                          <a:pt x="224" y="277"/>
                          <a:pt x="224" y="277"/>
                        </a:cubicBezTo>
                        <a:cubicBezTo>
                          <a:pt x="224" y="277"/>
                          <a:pt x="224" y="277"/>
                          <a:pt x="224" y="277"/>
                        </a:cubicBezTo>
                        <a:cubicBezTo>
                          <a:pt x="224" y="277"/>
                          <a:pt x="224" y="277"/>
                          <a:pt x="224" y="277"/>
                        </a:cubicBezTo>
                        <a:cubicBezTo>
                          <a:pt x="222" y="277"/>
                          <a:pt x="222" y="277"/>
                          <a:pt x="222" y="277"/>
                        </a:cubicBezTo>
                        <a:cubicBezTo>
                          <a:pt x="222" y="277"/>
                          <a:pt x="222" y="277"/>
                          <a:pt x="222" y="277"/>
                        </a:cubicBezTo>
                        <a:cubicBezTo>
                          <a:pt x="222" y="277"/>
                          <a:pt x="222" y="277"/>
                          <a:pt x="222" y="277"/>
                        </a:cubicBezTo>
                        <a:cubicBezTo>
                          <a:pt x="221" y="277"/>
                          <a:pt x="221" y="277"/>
                          <a:pt x="221" y="277"/>
                        </a:cubicBezTo>
                        <a:cubicBezTo>
                          <a:pt x="219" y="278"/>
                          <a:pt x="219" y="278"/>
                          <a:pt x="219" y="278"/>
                        </a:cubicBezTo>
                        <a:cubicBezTo>
                          <a:pt x="219" y="278"/>
                          <a:pt x="219" y="278"/>
                          <a:pt x="219" y="278"/>
                        </a:cubicBezTo>
                        <a:cubicBezTo>
                          <a:pt x="219" y="277"/>
                          <a:pt x="219" y="277"/>
                          <a:pt x="219" y="277"/>
                        </a:cubicBezTo>
                        <a:cubicBezTo>
                          <a:pt x="220" y="277"/>
                          <a:pt x="220" y="277"/>
                          <a:pt x="220" y="277"/>
                        </a:cubicBezTo>
                        <a:cubicBezTo>
                          <a:pt x="219" y="277"/>
                          <a:pt x="219" y="277"/>
                          <a:pt x="219" y="277"/>
                        </a:cubicBezTo>
                        <a:cubicBezTo>
                          <a:pt x="218" y="275"/>
                          <a:pt x="218" y="275"/>
                          <a:pt x="218" y="275"/>
                        </a:cubicBezTo>
                        <a:cubicBezTo>
                          <a:pt x="217" y="274"/>
                          <a:pt x="217" y="274"/>
                          <a:pt x="217" y="274"/>
                        </a:cubicBezTo>
                        <a:cubicBezTo>
                          <a:pt x="217" y="274"/>
                          <a:pt x="217" y="274"/>
                          <a:pt x="217" y="274"/>
                        </a:cubicBezTo>
                        <a:cubicBezTo>
                          <a:pt x="217" y="273"/>
                          <a:pt x="217" y="273"/>
                          <a:pt x="217" y="273"/>
                        </a:cubicBezTo>
                        <a:cubicBezTo>
                          <a:pt x="217" y="273"/>
                          <a:pt x="217" y="273"/>
                          <a:pt x="217" y="273"/>
                        </a:cubicBezTo>
                        <a:cubicBezTo>
                          <a:pt x="217" y="273"/>
                          <a:pt x="217" y="273"/>
                          <a:pt x="217" y="273"/>
                        </a:cubicBezTo>
                        <a:cubicBezTo>
                          <a:pt x="218" y="272"/>
                          <a:pt x="218" y="272"/>
                          <a:pt x="218" y="272"/>
                        </a:cubicBezTo>
                        <a:cubicBezTo>
                          <a:pt x="218" y="271"/>
                          <a:pt x="218" y="271"/>
                          <a:pt x="218" y="271"/>
                        </a:cubicBezTo>
                        <a:cubicBezTo>
                          <a:pt x="219" y="269"/>
                          <a:pt x="219" y="269"/>
                          <a:pt x="219" y="269"/>
                        </a:cubicBezTo>
                        <a:cubicBezTo>
                          <a:pt x="219" y="269"/>
                          <a:pt x="219" y="269"/>
                          <a:pt x="219" y="269"/>
                        </a:cubicBezTo>
                        <a:cubicBezTo>
                          <a:pt x="219" y="269"/>
                          <a:pt x="219" y="269"/>
                          <a:pt x="219" y="269"/>
                        </a:cubicBezTo>
                        <a:cubicBezTo>
                          <a:pt x="218" y="268"/>
                          <a:pt x="218" y="268"/>
                          <a:pt x="218" y="268"/>
                        </a:cubicBezTo>
                        <a:cubicBezTo>
                          <a:pt x="218" y="267"/>
                          <a:pt x="218" y="267"/>
                          <a:pt x="218" y="267"/>
                        </a:cubicBezTo>
                        <a:cubicBezTo>
                          <a:pt x="218" y="266"/>
                          <a:pt x="218" y="266"/>
                          <a:pt x="218" y="266"/>
                        </a:cubicBezTo>
                        <a:cubicBezTo>
                          <a:pt x="218" y="266"/>
                          <a:pt x="218" y="266"/>
                          <a:pt x="218" y="266"/>
                        </a:cubicBezTo>
                        <a:cubicBezTo>
                          <a:pt x="218" y="266"/>
                          <a:pt x="218" y="266"/>
                          <a:pt x="218" y="266"/>
                        </a:cubicBezTo>
                        <a:cubicBezTo>
                          <a:pt x="218" y="265"/>
                          <a:pt x="218" y="265"/>
                          <a:pt x="218" y="265"/>
                        </a:cubicBezTo>
                        <a:cubicBezTo>
                          <a:pt x="218" y="265"/>
                          <a:pt x="218" y="265"/>
                          <a:pt x="218" y="265"/>
                        </a:cubicBezTo>
                        <a:cubicBezTo>
                          <a:pt x="218" y="265"/>
                          <a:pt x="218" y="265"/>
                          <a:pt x="218" y="265"/>
                        </a:cubicBezTo>
                        <a:cubicBezTo>
                          <a:pt x="218" y="265"/>
                          <a:pt x="218" y="265"/>
                          <a:pt x="218" y="265"/>
                        </a:cubicBezTo>
                        <a:cubicBezTo>
                          <a:pt x="218" y="264"/>
                          <a:pt x="218" y="264"/>
                          <a:pt x="218" y="264"/>
                        </a:cubicBezTo>
                        <a:cubicBezTo>
                          <a:pt x="218" y="264"/>
                          <a:pt x="218" y="264"/>
                          <a:pt x="218" y="264"/>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1"/>
                          <a:pt x="218" y="261"/>
                          <a:pt x="218" y="261"/>
                        </a:cubicBezTo>
                        <a:cubicBezTo>
                          <a:pt x="218" y="261"/>
                          <a:pt x="218" y="261"/>
                          <a:pt x="218" y="261"/>
                        </a:cubicBezTo>
                        <a:cubicBezTo>
                          <a:pt x="217" y="260"/>
                          <a:pt x="217" y="260"/>
                          <a:pt x="217" y="260"/>
                        </a:cubicBezTo>
                        <a:cubicBezTo>
                          <a:pt x="217" y="259"/>
                          <a:pt x="217" y="259"/>
                          <a:pt x="217" y="259"/>
                        </a:cubicBezTo>
                        <a:cubicBezTo>
                          <a:pt x="217" y="259"/>
                          <a:pt x="217" y="259"/>
                          <a:pt x="217" y="259"/>
                        </a:cubicBezTo>
                        <a:cubicBezTo>
                          <a:pt x="217" y="259"/>
                          <a:pt x="217" y="259"/>
                          <a:pt x="217" y="259"/>
                        </a:cubicBezTo>
                        <a:cubicBezTo>
                          <a:pt x="217" y="258"/>
                          <a:pt x="217" y="258"/>
                          <a:pt x="217" y="258"/>
                        </a:cubicBezTo>
                        <a:cubicBezTo>
                          <a:pt x="217" y="258"/>
                          <a:pt x="217" y="258"/>
                          <a:pt x="217" y="258"/>
                        </a:cubicBezTo>
                        <a:cubicBezTo>
                          <a:pt x="217" y="258"/>
                          <a:pt x="217" y="258"/>
                          <a:pt x="217" y="258"/>
                        </a:cubicBezTo>
                        <a:cubicBezTo>
                          <a:pt x="218" y="258"/>
                          <a:pt x="218" y="258"/>
                          <a:pt x="218" y="258"/>
                        </a:cubicBezTo>
                        <a:cubicBezTo>
                          <a:pt x="218" y="257"/>
                          <a:pt x="218" y="257"/>
                          <a:pt x="218" y="257"/>
                        </a:cubicBezTo>
                        <a:cubicBezTo>
                          <a:pt x="218" y="257"/>
                          <a:pt x="218" y="257"/>
                          <a:pt x="218" y="257"/>
                        </a:cubicBezTo>
                        <a:cubicBezTo>
                          <a:pt x="218" y="257"/>
                          <a:pt x="218" y="257"/>
                          <a:pt x="218" y="257"/>
                        </a:cubicBezTo>
                        <a:cubicBezTo>
                          <a:pt x="218" y="257"/>
                          <a:pt x="218" y="257"/>
                          <a:pt x="218" y="257"/>
                        </a:cubicBezTo>
                        <a:cubicBezTo>
                          <a:pt x="217" y="256"/>
                          <a:pt x="217" y="256"/>
                          <a:pt x="217" y="256"/>
                        </a:cubicBezTo>
                        <a:cubicBezTo>
                          <a:pt x="217" y="254"/>
                          <a:pt x="217" y="254"/>
                          <a:pt x="217" y="254"/>
                        </a:cubicBezTo>
                        <a:cubicBezTo>
                          <a:pt x="217" y="253"/>
                          <a:pt x="217" y="253"/>
                          <a:pt x="217" y="253"/>
                        </a:cubicBezTo>
                        <a:cubicBezTo>
                          <a:pt x="217" y="252"/>
                          <a:pt x="217" y="252"/>
                          <a:pt x="217" y="252"/>
                        </a:cubicBezTo>
                        <a:cubicBezTo>
                          <a:pt x="217" y="252"/>
                          <a:pt x="217" y="252"/>
                          <a:pt x="217" y="252"/>
                        </a:cubicBezTo>
                        <a:cubicBezTo>
                          <a:pt x="217" y="252"/>
                          <a:pt x="217" y="252"/>
                          <a:pt x="217" y="252"/>
                        </a:cubicBezTo>
                        <a:cubicBezTo>
                          <a:pt x="218" y="252"/>
                          <a:pt x="218" y="252"/>
                          <a:pt x="218" y="252"/>
                        </a:cubicBezTo>
                        <a:cubicBezTo>
                          <a:pt x="218" y="251"/>
                          <a:pt x="218" y="251"/>
                          <a:pt x="218" y="251"/>
                        </a:cubicBezTo>
                        <a:cubicBezTo>
                          <a:pt x="218" y="251"/>
                          <a:pt x="218" y="251"/>
                          <a:pt x="218" y="251"/>
                        </a:cubicBezTo>
                        <a:cubicBezTo>
                          <a:pt x="218" y="250"/>
                          <a:pt x="218" y="250"/>
                          <a:pt x="218" y="250"/>
                        </a:cubicBezTo>
                        <a:cubicBezTo>
                          <a:pt x="218" y="250"/>
                          <a:pt x="218" y="250"/>
                          <a:pt x="218" y="250"/>
                        </a:cubicBezTo>
                        <a:cubicBezTo>
                          <a:pt x="218" y="250"/>
                          <a:pt x="218" y="250"/>
                          <a:pt x="218" y="250"/>
                        </a:cubicBezTo>
                        <a:cubicBezTo>
                          <a:pt x="217" y="249"/>
                          <a:pt x="217" y="249"/>
                          <a:pt x="217" y="249"/>
                        </a:cubicBezTo>
                        <a:cubicBezTo>
                          <a:pt x="217" y="248"/>
                          <a:pt x="217" y="248"/>
                          <a:pt x="217" y="248"/>
                        </a:cubicBezTo>
                        <a:cubicBezTo>
                          <a:pt x="217" y="247"/>
                          <a:pt x="217" y="247"/>
                          <a:pt x="217" y="247"/>
                        </a:cubicBezTo>
                        <a:cubicBezTo>
                          <a:pt x="217" y="247"/>
                          <a:pt x="217" y="247"/>
                          <a:pt x="217" y="247"/>
                        </a:cubicBezTo>
                        <a:cubicBezTo>
                          <a:pt x="217" y="247"/>
                          <a:pt x="217" y="247"/>
                          <a:pt x="217" y="247"/>
                        </a:cubicBezTo>
                        <a:cubicBezTo>
                          <a:pt x="217" y="246"/>
                          <a:pt x="217" y="246"/>
                          <a:pt x="217" y="246"/>
                        </a:cubicBezTo>
                        <a:cubicBezTo>
                          <a:pt x="217" y="246"/>
                          <a:pt x="217" y="246"/>
                          <a:pt x="217" y="246"/>
                        </a:cubicBezTo>
                        <a:cubicBezTo>
                          <a:pt x="217" y="246"/>
                          <a:pt x="217" y="246"/>
                          <a:pt x="217" y="246"/>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7" y="244"/>
                          <a:pt x="217" y="244"/>
                          <a:pt x="217" y="244"/>
                        </a:cubicBezTo>
                        <a:cubicBezTo>
                          <a:pt x="217" y="244"/>
                          <a:pt x="217" y="244"/>
                          <a:pt x="217" y="244"/>
                        </a:cubicBezTo>
                        <a:cubicBezTo>
                          <a:pt x="217" y="244"/>
                          <a:pt x="217" y="244"/>
                          <a:pt x="217" y="244"/>
                        </a:cubicBezTo>
                        <a:cubicBezTo>
                          <a:pt x="217" y="243"/>
                          <a:pt x="217" y="243"/>
                          <a:pt x="217" y="243"/>
                        </a:cubicBezTo>
                        <a:cubicBezTo>
                          <a:pt x="217" y="242"/>
                          <a:pt x="217" y="242"/>
                          <a:pt x="217" y="242"/>
                        </a:cubicBezTo>
                        <a:cubicBezTo>
                          <a:pt x="218" y="242"/>
                          <a:pt x="218" y="242"/>
                          <a:pt x="218" y="242"/>
                        </a:cubicBezTo>
                        <a:cubicBezTo>
                          <a:pt x="218" y="242"/>
                          <a:pt x="218" y="242"/>
                          <a:pt x="218" y="242"/>
                        </a:cubicBezTo>
                        <a:cubicBezTo>
                          <a:pt x="218" y="242"/>
                          <a:pt x="218" y="242"/>
                          <a:pt x="218" y="242"/>
                        </a:cubicBezTo>
                        <a:cubicBezTo>
                          <a:pt x="219" y="240"/>
                          <a:pt x="219" y="240"/>
                          <a:pt x="219" y="240"/>
                        </a:cubicBezTo>
                        <a:cubicBezTo>
                          <a:pt x="220" y="239"/>
                          <a:pt x="220" y="239"/>
                          <a:pt x="220" y="239"/>
                        </a:cubicBezTo>
                        <a:cubicBezTo>
                          <a:pt x="220" y="239"/>
                          <a:pt x="220" y="239"/>
                          <a:pt x="220" y="239"/>
                        </a:cubicBezTo>
                        <a:cubicBezTo>
                          <a:pt x="220" y="239"/>
                          <a:pt x="220" y="239"/>
                          <a:pt x="220" y="239"/>
                        </a:cubicBezTo>
                        <a:cubicBezTo>
                          <a:pt x="221" y="238"/>
                          <a:pt x="221" y="238"/>
                          <a:pt x="221" y="238"/>
                        </a:cubicBezTo>
                        <a:cubicBezTo>
                          <a:pt x="221" y="238"/>
                          <a:pt x="221" y="238"/>
                          <a:pt x="221" y="238"/>
                        </a:cubicBezTo>
                        <a:cubicBezTo>
                          <a:pt x="221" y="238"/>
                          <a:pt x="221" y="238"/>
                          <a:pt x="221" y="238"/>
                        </a:cubicBezTo>
                        <a:cubicBezTo>
                          <a:pt x="220" y="237"/>
                          <a:pt x="220" y="237"/>
                          <a:pt x="220"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2" y="235"/>
                          <a:pt x="222" y="235"/>
                          <a:pt x="222" y="235"/>
                        </a:cubicBezTo>
                        <a:cubicBezTo>
                          <a:pt x="222" y="235"/>
                          <a:pt x="222" y="235"/>
                          <a:pt x="222" y="235"/>
                        </a:cubicBezTo>
                        <a:cubicBezTo>
                          <a:pt x="222" y="235"/>
                          <a:pt x="222" y="235"/>
                          <a:pt x="222" y="235"/>
                        </a:cubicBezTo>
                        <a:cubicBezTo>
                          <a:pt x="222" y="235"/>
                          <a:pt x="222" y="235"/>
                          <a:pt x="222" y="235"/>
                        </a:cubicBezTo>
                        <a:cubicBezTo>
                          <a:pt x="223" y="235"/>
                          <a:pt x="223" y="235"/>
                          <a:pt x="223" y="235"/>
                        </a:cubicBezTo>
                        <a:cubicBezTo>
                          <a:pt x="223" y="235"/>
                          <a:pt x="223" y="235"/>
                          <a:pt x="223" y="235"/>
                        </a:cubicBezTo>
                        <a:cubicBezTo>
                          <a:pt x="223" y="235"/>
                          <a:pt x="223" y="235"/>
                          <a:pt x="223" y="235"/>
                        </a:cubicBezTo>
                        <a:cubicBezTo>
                          <a:pt x="223" y="235"/>
                          <a:pt x="223" y="235"/>
                          <a:pt x="223" y="235"/>
                        </a:cubicBezTo>
                        <a:cubicBezTo>
                          <a:pt x="224" y="234"/>
                          <a:pt x="224" y="234"/>
                          <a:pt x="224" y="234"/>
                        </a:cubicBezTo>
                        <a:cubicBezTo>
                          <a:pt x="225" y="234"/>
                          <a:pt x="225" y="234"/>
                          <a:pt x="225" y="234"/>
                        </a:cubicBezTo>
                        <a:cubicBezTo>
                          <a:pt x="226" y="234"/>
                          <a:pt x="226" y="234"/>
                          <a:pt x="226" y="234"/>
                        </a:cubicBezTo>
                        <a:cubicBezTo>
                          <a:pt x="226" y="234"/>
                          <a:pt x="226" y="234"/>
                          <a:pt x="226" y="234"/>
                        </a:cubicBezTo>
                        <a:cubicBezTo>
                          <a:pt x="226" y="233"/>
                          <a:pt x="226" y="233"/>
                          <a:pt x="226" y="233"/>
                        </a:cubicBezTo>
                        <a:cubicBezTo>
                          <a:pt x="227" y="233"/>
                          <a:pt x="227" y="233"/>
                          <a:pt x="227" y="233"/>
                        </a:cubicBezTo>
                        <a:cubicBezTo>
                          <a:pt x="226" y="232"/>
                          <a:pt x="226" y="232"/>
                          <a:pt x="226" y="232"/>
                        </a:cubicBezTo>
                        <a:cubicBezTo>
                          <a:pt x="225" y="232"/>
                          <a:pt x="225" y="232"/>
                          <a:pt x="225" y="232"/>
                        </a:cubicBezTo>
                        <a:cubicBezTo>
                          <a:pt x="225" y="232"/>
                          <a:pt x="225" y="232"/>
                          <a:pt x="225" y="232"/>
                        </a:cubicBezTo>
                        <a:cubicBezTo>
                          <a:pt x="225" y="232"/>
                          <a:pt x="225" y="232"/>
                          <a:pt x="225" y="232"/>
                        </a:cubicBezTo>
                        <a:cubicBezTo>
                          <a:pt x="224" y="232"/>
                          <a:pt x="224" y="232"/>
                          <a:pt x="224" y="232"/>
                        </a:cubicBezTo>
                        <a:cubicBezTo>
                          <a:pt x="224" y="232"/>
                          <a:pt x="224" y="232"/>
                          <a:pt x="224" y="232"/>
                        </a:cubicBezTo>
                        <a:cubicBezTo>
                          <a:pt x="224" y="232"/>
                          <a:pt x="224" y="232"/>
                          <a:pt x="224" y="232"/>
                        </a:cubicBezTo>
                        <a:cubicBezTo>
                          <a:pt x="223" y="233"/>
                          <a:pt x="223" y="233"/>
                          <a:pt x="223" y="233"/>
                        </a:cubicBezTo>
                        <a:cubicBezTo>
                          <a:pt x="222" y="232"/>
                          <a:pt x="222" y="232"/>
                          <a:pt x="222" y="232"/>
                        </a:cubicBezTo>
                        <a:cubicBezTo>
                          <a:pt x="221" y="232"/>
                          <a:pt x="221" y="232"/>
                          <a:pt x="221" y="232"/>
                        </a:cubicBezTo>
                        <a:cubicBezTo>
                          <a:pt x="221" y="232"/>
                          <a:pt x="221" y="232"/>
                          <a:pt x="221" y="232"/>
                        </a:cubicBezTo>
                        <a:cubicBezTo>
                          <a:pt x="220" y="233"/>
                          <a:pt x="220" y="233"/>
                          <a:pt x="220" y="233"/>
                        </a:cubicBezTo>
                        <a:cubicBezTo>
                          <a:pt x="220" y="233"/>
                          <a:pt x="220" y="233"/>
                          <a:pt x="220" y="233"/>
                        </a:cubicBezTo>
                        <a:cubicBezTo>
                          <a:pt x="219" y="233"/>
                          <a:pt x="219" y="233"/>
                          <a:pt x="219" y="233"/>
                        </a:cubicBezTo>
                        <a:cubicBezTo>
                          <a:pt x="219" y="233"/>
                          <a:pt x="219" y="233"/>
                          <a:pt x="219" y="233"/>
                        </a:cubicBezTo>
                        <a:cubicBezTo>
                          <a:pt x="219" y="233"/>
                          <a:pt x="219" y="233"/>
                          <a:pt x="219" y="233"/>
                        </a:cubicBezTo>
                        <a:cubicBezTo>
                          <a:pt x="220" y="232"/>
                          <a:pt x="220" y="232"/>
                          <a:pt x="220" y="232"/>
                        </a:cubicBezTo>
                        <a:cubicBezTo>
                          <a:pt x="220" y="232"/>
                          <a:pt x="220" y="232"/>
                          <a:pt x="220" y="232"/>
                        </a:cubicBezTo>
                        <a:cubicBezTo>
                          <a:pt x="221" y="232"/>
                          <a:pt x="221" y="232"/>
                          <a:pt x="221" y="232"/>
                        </a:cubicBezTo>
                        <a:cubicBezTo>
                          <a:pt x="221" y="232"/>
                          <a:pt x="221" y="232"/>
                          <a:pt x="221" y="232"/>
                        </a:cubicBezTo>
                        <a:cubicBezTo>
                          <a:pt x="221" y="232"/>
                          <a:pt x="221" y="232"/>
                          <a:pt x="221" y="232"/>
                        </a:cubicBezTo>
                        <a:cubicBezTo>
                          <a:pt x="222" y="232"/>
                          <a:pt x="222" y="232"/>
                          <a:pt x="222" y="232"/>
                        </a:cubicBezTo>
                        <a:cubicBezTo>
                          <a:pt x="222" y="232"/>
                          <a:pt x="222" y="232"/>
                          <a:pt x="222" y="232"/>
                        </a:cubicBezTo>
                        <a:cubicBezTo>
                          <a:pt x="223" y="232"/>
                          <a:pt x="223" y="232"/>
                          <a:pt x="223" y="232"/>
                        </a:cubicBezTo>
                        <a:cubicBezTo>
                          <a:pt x="223" y="232"/>
                          <a:pt x="223" y="232"/>
                          <a:pt x="223" y="232"/>
                        </a:cubicBezTo>
                        <a:cubicBezTo>
                          <a:pt x="223" y="232"/>
                          <a:pt x="223" y="232"/>
                          <a:pt x="223" y="232"/>
                        </a:cubicBezTo>
                        <a:cubicBezTo>
                          <a:pt x="223" y="231"/>
                          <a:pt x="223" y="231"/>
                          <a:pt x="223" y="231"/>
                        </a:cubicBezTo>
                        <a:cubicBezTo>
                          <a:pt x="224" y="231"/>
                          <a:pt x="224" y="231"/>
                          <a:pt x="224" y="231"/>
                        </a:cubicBezTo>
                        <a:cubicBezTo>
                          <a:pt x="225" y="231"/>
                          <a:pt x="225" y="231"/>
                          <a:pt x="225" y="231"/>
                        </a:cubicBezTo>
                        <a:cubicBezTo>
                          <a:pt x="225" y="231"/>
                          <a:pt x="225" y="231"/>
                          <a:pt x="225" y="231"/>
                        </a:cubicBezTo>
                        <a:cubicBezTo>
                          <a:pt x="225" y="231"/>
                          <a:pt x="225" y="231"/>
                          <a:pt x="225" y="231"/>
                        </a:cubicBezTo>
                        <a:cubicBezTo>
                          <a:pt x="225" y="230"/>
                          <a:pt x="225" y="230"/>
                          <a:pt x="225" y="230"/>
                        </a:cubicBezTo>
                        <a:cubicBezTo>
                          <a:pt x="225" y="230"/>
                          <a:pt x="225" y="230"/>
                          <a:pt x="225" y="230"/>
                        </a:cubicBezTo>
                        <a:cubicBezTo>
                          <a:pt x="224" y="230"/>
                          <a:pt x="224" y="230"/>
                          <a:pt x="224" y="230"/>
                        </a:cubicBezTo>
                        <a:cubicBezTo>
                          <a:pt x="224" y="230"/>
                          <a:pt x="224" y="230"/>
                          <a:pt x="224" y="230"/>
                        </a:cubicBezTo>
                        <a:cubicBezTo>
                          <a:pt x="224" y="230"/>
                          <a:pt x="224" y="230"/>
                          <a:pt x="224" y="230"/>
                        </a:cubicBezTo>
                        <a:cubicBezTo>
                          <a:pt x="223" y="229"/>
                          <a:pt x="223" y="229"/>
                          <a:pt x="223" y="229"/>
                        </a:cubicBezTo>
                        <a:cubicBezTo>
                          <a:pt x="223" y="229"/>
                          <a:pt x="223" y="229"/>
                          <a:pt x="223" y="229"/>
                        </a:cubicBezTo>
                        <a:cubicBezTo>
                          <a:pt x="223" y="229"/>
                          <a:pt x="223" y="229"/>
                          <a:pt x="223" y="229"/>
                        </a:cubicBezTo>
                        <a:cubicBezTo>
                          <a:pt x="223" y="229"/>
                          <a:pt x="223" y="229"/>
                          <a:pt x="223" y="229"/>
                        </a:cubicBezTo>
                        <a:cubicBezTo>
                          <a:pt x="222" y="229"/>
                          <a:pt x="222" y="229"/>
                          <a:pt x="222" y="229"/>
                        </a:cubicBezTo>
                        <a:cubicBezTo>
                          <a:pt x="222" y="229"/>
                          <a:pt x="222" y="229"/>
                          <a:pt x="222" y="229"/>
                        </a:cubicBezTo>
                        <a:cubicBezTo>
                          <a:pt x="222" y="229"/>
                          <a:pt x="222" y="229"/>
                          <a:pt x="222" y="229"/>
                        </a:cubicBezTo>
                        <a:cubicBezTo>
                          <a:pt x="221" y="229"/>
                          <a:pt x="221" y="229"/>
                          <a:pt x="221" y="229"/>
                        </a:cubicBezTo>
                        <a:cubicBezTo>
                          <a:pt x="221" y="229"/>
                          <a:pt x="221" y="229"/>
                          <a:pt x="221" y="229"/>
                        </a:cubicBezTo>
                        <a:cubicBezTo>
                          <a:pt x="221" y="230"/>
                          <a:pt x="221" y="230"/>
                          <a:pt x="221" y="230"/>
                        </a:cubicBezTo>
                        <a:cubicBezTo>
                          <a:pt x="221" y="230"/>
                          <a:pt x="221" y="230"/>
                          <a:pt x="221" y="230"/>
                        </a:cubicBezTo>
                        <a:moveTo>
                          <a:pt x="208" y="231"/>
                        </a:moveTo>
                        <a:cubicBezTo>
                          <a:pt x="206" y="232"/>
                          <a:pt x="206" y="232"/>
                          <a:pt x="206" y="232"/>
                        </a:cubicBezTo>
                        <a:cubicBezTo>
                          <a:pt x="206" y="232"/>
                          <a:pt x="206" y="232"/>
                          <a:pt x="206" y="232"/>
                        </a:cubicBezTo>
                        <a:cubicBezTo>
                          <a:pt x="205" y="232"/>
                          <a:pt x="205" y="232"/>
                          <a:pt x="205" y="232"/>
                        </a:cubicBezTo>
                        <a:cubicBezTo>
                          <a:pt x="205" y="232"/>
                          <a:pt x="205" y="232"/>
                          <a:pt x="205" y="232"/>
                        </a:cubicBezTo>
                        <a:cubicBezTo>
                          <a:pt x="205" y="231"/>
                          <a:pt x="205" y="231"/>
                          <a:pt x="205" y="231"/>
                        </a:cubicBezTo>
                        <a:cubicBezTo>
                          <a:pt x="204" y="231"/>
                          <a:pt x="204" y="231"/>
                          <a:pt x="204" y="231"/>
                        </a:cubicBezTo>
                        <a:cubicBezTo>
                          <a:pt x="204" y="232"/>
                          <a:pt x="204" y="232"/>
                          <a:pt x="204" y="232"/>
                        </a:cubicBezTo>
                        <a:cubicBezTo>
                          <a:pt x="204" y="232"/>
                          <a:pt x="204" y="232"/>
                          <a:pt x="204" y="232"/>
                        </a:cubicBezTo>
                        <a:cubicBezTo>
                          <a:pt x="203" y="232"/>
                          <a:pt x="203" y="232"/>
                          <a:pt x="203" y="232"/>
                        </a:cubicBezTo>
                        <a:cubicBezTo>
                          <a:pt x="203" y="232"/>
                          <a:pt x="203" y="232"/>
                          <a:pt x="203" y="232"/>
                        </a:cubicBezTo>
                        <a:cubicBezTo>
                          <a:pt x="203" y="232"/>
                          <a:pt x="203" y="232"/>
                          <a:pt x="203" y="232"/>
                        </a:cubicBezTo>
                        <a:cubicBezTo>
                          <a:pt x="202" y="232"/>
                          <a:pt x="202" y="232"/>
                          <a:pt x="202" y="232"/>
                        </a:cubicBezTo>
                        <a:cubicBezTo>
                          <a:pt x="202" y="233"/>
                          <a:pt x="202" y="233"/>
                          <a:pt x="202" y="233"/>
                        </a:cubicBezTo>
                        <a:cubicBezTo>
                          <a:pt x="202" y="233"/>
                          <a:pt x="202" y="233"/>
                          <a:pt x="203" y="233"/>
                        </a:cubicBezTo>
                        <a:cubicBezTo>
                          <a:pt x="203" y="234"/>
                          <a:pt x="203" y="234"/>
                          <a:pt x="203"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5" y="234"/>
                          <a:pt x="205" y="234"/>
                          <a:pt x="205" y="234"/>
                        </a:cubicBezTo>
                        <a:cubicBezTo>
                          <a:pt x="206" y="234"/>
                          <a:pt x="206" y="234"/>
                          <a:pt x="206" y="234"/>
                        </a:cubicBezTo>
                        <a:cubicBezTo>
                          <a:pt x="206" y="233"/>
                          <a:pt x="206" y="233"/>
                          <a:pt x="206" y="233"/>
                        </a:cubicBezTo>
                        <a:cubicBezTo>
                          <a:pt x="206" y="233"/>
                          <a:pt x="206" y="233"/>
                          <a:pt x="206" y="233"/>
                        </a:cubicBezTo>
                        <a:cubicBezTo>
                          <a:pt x="207" y="232"/>
                          <a:pt x="207" y="232"/>
                          <a:pt x="207" y="232"/>
                        </a:cubicBezTo>
                        <a:cubicBezTo>
                          <a:pt x="208" y="231"/>
                          <a:pt x="208" y="231"/>
                          <a:pt x="208" y="231"/>
                        </a:cubicBezTo>
                        <a:cubicBezTo>
                          <a:pt x="208" y="232"/>
                          <a:pt x="208" y="232"/>
                          <a:pt x="208" y="232"/>
                        </a:cubicBezTo>
                        <a:cubicBezTo>
                          <a:pt x="208" y="232"/>
                          <a:pt x="208" y="232"/>
                          <a:pt x="208" y="232"/>
                        </a:cubicBezTo>
                        <a:cubicBezTo>
                          <a:pt x="208" y="232"/>
                          <a:pt x="208" y="232"/>
                          <a:pt x="208" y="232"/>
                        </a:cubicBezTo>
                        <a:cubicBezTo>
                          <a:pt x="208" y="233"/>
                          <a:pt x="208" y="233"/>
                          <a:pt x="208" y="233"/>
                        </a:cubicBezTo>
                        <a:cubicBezTo>
                          <a:pt x="208" y="234"/>
                          <a:pt x="208" y="234"/>
                          <a:pt x="208" y="234"/>
                        </a:cubicBezTo>
                        <a:cubicBezTo>
                          <a:pt x="209" y="233"/>
                          <a:pt x="209" y="233"/>
                          <a:pt x="209" y="233"/>
                        </a:cubicBezTo>
                        <a:cubicBezTo>
                          <a:pt x="209" y="233"/>
                          <a:pt x="210" y="233"/>
                          <a:pt x="210" y="233"/>
                        </a:cubicBezTo>
                        <a:cubicBezTo>
                          <a:pt x="210" y="233"/>
                          <a:pt x="210" y="233"/>
                          <a:pt x="210" y="233"/>
                        </a:cubicBezTo>
                        <a:cubicBezTo>
                          <a:pt x="210" y="232"/>
                          <a:pt x="210" y="232"/>
                          <a:pt x="210" y="232"/>
                        </a:cubicBezTo>
                        <a:cubicBezTo>
                          <a:pt x="210" y="232"/>
                          <a:pt x="210" y="232"/>
                          <a:pt x="210" y="232"/>
                        </a:cubicBezTo>
                        <a:cubicBezTo>
                          <a:pt x="210" y="231"/>
                          <a:pt x="210" y="231"/>
                          <a:pt x="210" y="231"/>
                        </a:cubicBezTo>
                        <a:cubicBezTo>
                          <a:pt x="211" y="230"/>
                          <a:pt x="211" y="230"/>
                          <a:pt x="211" y="230"/>
                        </a:cubicBezTo>
                        <a:cubicBezTo>
                          <a:pt x="210" y="230"/>
                          <a:pt x="210" y="230"/>
                          <a:pt x="210" y="230"/>
                        </a:cubicBezTo>
                        <a:cubicBezTo>
                          <a:pt x="209" y="230"/>
                          <a:pt x="209" y="230"/>
                          <a:pt x="209" y="230"/>
                        </a:cubicBezTo>
                        <a:cubicBezTo>
                          <a:pt x="209" y="230"/>
                          <a:pt x="209" y="230"/>
                          <a:pt x="209" y="230"/>
                        </a:cubicBezTo>
                        <a:cubicBezTo>
                          <a:pt x="209" y="230"/>
                          <a:pt x="209" y="230"/>
                          <a:pt x="209" y="230"/>
                        </a:cubicBezTo>
                        <a:cubicBezTo>
                          <a:pt x="208" y="230"/>
                          <a:pt x="208" y="230"/>
                          <a:pt x="208" y="230"/>
                        </a:cubicBezTo>
                        <a:cubicBezTo>
                          <a:pt x="208" y="230"/>
                          <a:pt x="208" y="230"/>
                          <a:pt x="208" y="230"/>
                        </a:cubicBezTo>
                        <a:cubicBezTo>
                          <a:pt x="208" y="230"/>
                          <a:pt x="208" y="230"/>
                          <a:pt x="208" y="230"/>
                        </a:cubicBezTo>
                        <a:cubicBezTo>
                          <a:pt x="208" y="231"/>
                          <a:pt x="208" y="231"/>
                          <a:pt x="208" y="231"/>
                        </a:cubicBezTo>
                        <a:moveTo>
                          <a:pt x="354" y="233"/>
                        </a:moveTo>
                        <a:cubicBezTo>
                          <a:pt x="354" y="233"/>
                          <a:pt x="354" y="233"/>
                          <a:pt x="354" y="233"/>
                        </a:cubicBezTo>
                        <a:cubicBezTo>
                          <a:pt x="355" y="233"/>
                          <a:pt x="355" y="233"/>
                          <a:pt x="355" y="233"/>
                        </a:cubicBezTo>
                        <a:cubicBezTo>
                          <a:pt x="355" y="233"/>
                          <a:pt x="355" y="233"/>
                          <a:pt x="355" y="233"/>
                        </a:cubicBezTo>
                        <a:cubicBezTo>
                          <a:pt x="355" y="234"/>
                          <a:pt x="355" y="234"/>
                          <a:pt x="355" y="234"/>
                        </a:cubicBezTo>
                        <a:cubicBezTo>
                          <a:pt x="355" y="234"/>
                          <a:pt x="355" y="234"/>
                          <a:pt x="355" y="234"/>
                        </a:cubicBezTo>
                        <a:cubicBezTo>
                          <a:pt x="357" y="235"/>
                          <a:pt x="357" y="235"/>
                          <a:pt x="357" y="235"/>
                        </a:cubicBezTo>
                        <a:cubicBezTo>
                          <a:pt x="358" y="235"/>
                          <a:pt x="358" y="235"/>
                          <a:pt x="358" y="235"/>
                        </a:cubicBezTo>
                        <a:cubicBezTo>
                          <a:pt x="358" y="235"/>
                          <a:pt x="358" y="235"/>
                          <a:pt x="358" y="235"/>
                        </a:cubicBezTo>
                        <a:cubicBezTo>
                          <a:pt x="358" y="234"/>
                          <a:pt x="358" y="234"/>
                          <a:pt x="358" y="234"/>
                        </a:cubicBezTo>
                        <a:cubicBezTo>
                          <a:pt x="359" y="234"/>
                          <a:pt x="359" y="234"/>
                          <a:pt x="359" y="234"/>
                        </a:cubicBezTo>
                        <a:cubicBezTo>
                          <a:pt x="358" y="233"/>
                          <a:pt x="358" y="233"/>
                          <a:pt x="358" y="233"/>
                        </a:cubicBezTo>
                        <a:cubicBezTo>
                          <a:pt x="358" y="232"/>
                          <a:pt x="358" y="232"/>
                          <a:pt x="358" y="232"/>
                        </a:cubicBezTo>
                        <a:cubicBezTo>
                          <a:pt x="358" y="232"/>
                          <a:pt x="358" y="232"/>
                          <a:pt x="358" y="232"/>
                        </a:cubicBezTo>
                        <a:cubicBezTo>
                          <a:pt x="357" y="232"/>
                          <a:pt x="357" y="232"/>
                          <a:pt x="357" y="232"/>
                        </a:cubicBezTo>
                        <a:cubicBezTo>
                          <a:pt x="357" y="232"/>
                          <a:pt x="357" y="232"/>
                          <a:pt x="357" y="232"/>
                        </a:cubicBezTo>
                        <a:cubicBezTo>
                          <a:pt x="357" y="231"/>
                          <a:pt x="357" y="231"/>
                          <a:pt x="357" y="231"/>
                        </a:cubicBezTo>
                        <a:cubicBezTo>
                          <a:pt x="357" y="231"/>
                          <a:pt x="357" y="231"/>
                          <a:pt x="357" y="231"/>
                        </a:cubicBezTo>
                        <a:cubicBezTo>
                          <a:pt x="356" y="231"/>
                          <a:pt x="356" y="231"/>
                          <a:pt x="356" y="231"/>
                        </a:cubicBezTo>
                        <a:cubicBezTo>
                          <a:pt x="355" y="230"/>
                          <a:pt x="355" y="230"/>
                          <a:pt x="355" y="230"/>
                        </a:cubicBezTo>
                        <a:cubicBezTo>
                          <a:pt x="355" y="230"/>
                          <a:pt x="355" y="230"/>
                          <a:pt x="355" y="230"/>
                        </a:cubicBezTo>
                        <a:cubicBezTo>
                          <a:pt x="355" y="230"/>
                          <a:pt x="355" y="230"/>
                          <a:pt x="355" y="230"/>
                        </a:cubicBezTo>
                        <a:cubicBezTo>
                          <a:pt x="354" y="230"/>
                          <a:pt x="354" y="230"/>
                          <a:pt x="354" y="230"/>
                        </a:cubicBezTo>
                        <a:cubicBezTo>
                          <a:pt x="353" y="230"/>
                          <a:pt x="353" y="230"/>
                          <a:pt x="353" y="230"/>
                        </a:cubicBezTo>
                        <a:cubicBezTo>
                          <a:pt x="353" y="231"/>
                          <a:pt x="353" y="231"/>
                          <a:pt x="353" y="231"/>
                        </a:cubicBezTo>
                        <a:cubicBezTo>
                          <a:pt x="353" y="232"/>
                          <a:pt x="353" y="232"/>
                          <a:pt x="353" y="232"/>
                        </a:cubicBezTo>
                        <a:cubicBezTo>
                          <a:pt x="353" y="232"/>
                          <a:pt x="353" y="232"/>
                          <a:pt x="353" y="232"/>
                        </a:cubicBezTo>
                        <a:cubicBezTo>
                          <a:pt x="353" y="232"/>
                          <a:pt x="353" y="232"/>
                          <a:pt x="353" y="232"/>
                        </a:cubicBezTo>
                        <a:cubicBezTo>
                          <a:pt x="354" y="233"/>
                          <a:pt x="354" y="233"/>
                          <a:pt x="354" y="233"/>
                        </a:cubicBezTo>
                        <a:cubicBezTo>
                          <a:pt x="354" y="233"/>
                          <a:pt x="354" y="233"/>
                          <a:pt x="354" y="233"/>
                        </a:cubicBezTo>
                        <a:moveTo>
                          <a:pt x="237" y="232"/>
                        </a:moveTo>
                        <a:cubicBezTo>
                          <a:pt x="237" y="232"/>
                          <a:pt x="237" y="232"/>
                          <a:pt x="237" y="232"/>
                        </a:cubicBezTo>
                        <a:cubicBezTo>
                          <a:pt x="237" y="232"/>
                          <a:pt x="237" y="232"/>
                          <a:pt x="237" y="232"/>
                        </a:cubicBezTo>
                        <a:cubicBezTo>
                          <a:pt x="236" y="232"/>
                          <a:pt x="236" y="232"/>
                          <a:pt x="236" y="232"/>
                        </a:cubicBezTo>
                        <a:cubicBezTo>
                          <a:pt x="236" y="232"/>
                          <a:pt x="236" y="232"/>
                          <a:pt x="236" y="232"/>
                        </a:cubicBezTo>
                        <a:cubicBezTo>
                          <a:pt x="236" y="233"/>
                          <a:pt x="236" y="233"/>
                          <a:pt x="236" y="233"/>
                        </a:cubicBezTo>
                        <a:cubicBezTo>
                          <a:pt x="236" y="233"/>
                          <a:pt x="236" y="233"/>
                          <a:pt x="236" y="233"/>
                        </a:cubicBezTo>
                        <a:cubicBezTo>
                          <a:pt x="235" y="233"/>
                          <a:pt x="235" y="233"/>
                          <a:pt x="235" y="233"/>
                        </a:cubicBezTo>
                        <a:cubicBezTo>
                          <a:pt x="234" y="233"/>
                          <a:pt x="234" y="233"/>
                          <a:pt x="234" y="233"/>
                        </a:cubicBezTo>
                        <a:cubicBezTo>
                          <a:pt x="234" y="233"/>
                          <a:pt x="234" y="233"/>
                          <a:pt x="234" y="233"/>
                        </a:cubicBezTo>
                        <a:cubicBezTo>
                          <a:pt x="234" y="233"/>
                          <a:pt x="234" y="233"/>
                          <a:pt x="234" y="233"/>
                        </a:cubicBezTo>
                        <a:cubicBezTo>
                          <a:pt x="234" y="233"/>
                          <a:pt x="234" y="233"/>
                          <a:pt x="234" y="233"/>
                        </a:cubicBezTo>
                        <a:cubicBezTo>
                          <a:pt x="232" y="232"/>
                          <a:pt x="232" y="232"/>
                          <a:pt x="232" y="232"/>
                        </a:cubicBezTo>
                        <a:cubicBezTo>
                          <a:pt x="232" y="232"/>
                          <a:pt x="232" y="232"/>
                          <a:pt x="232" y="232"/>
                        </a:cubicBezTo>
                        <a:cubicBezTo>
                          <a:pt x="232" y="232"/>
                          <a:pt x="232" y="232"/>
                          <a:pt x="232" y="232"/>
                        </a:cubicBezTo>
                        <a:cubicBezTo>
                          <a:pt x="231" y="233"/>
                          <a:pt x="231" y="233"/>
                          <a:pt x="231" y="233"/>
                        </a:cubicBezTo>
                        <a:cubicBezTo>
                          <a:pt x="230" y="234"/>
                          <a:pt x="230" y="234"/>
                          <a:pt x="230" y="234"/>
                        </a:cubicBezTo>
                        <a:cubicBezTo>
                          <a:pt x="228" y="234"/>
                          <a:pt x="228" y="234"/>
                          <a:pt x="228" y="234"/>
                        </a:cubicBezTo>
                        <a:cubicBezTo>
                          <a:pt x="230" y="235"/>
                          <a:pt x="230" y="235"/>
                          <a:pt x="230" y="235"/>
                        </a:cubicBezTo>
                        <a:cubicBezTo>
                          <a:pt x="231" y="235"/>
                          <a:pt x="231" y="235"/>
                          <a:pt x="231" y="235"/>
                        </a:cubicBezTo>
                        <a:cubicBezTo>
                          <a:pt x="231" y="235"/>
                          <a:pt x="231" y="235"/>
                          <a:pt x="231" y="235"/>
                        </a:cubicBezTo>
                        <a:cubicBezTo>
                          <a:pt x="230" y="236"/>
                          <a:pt x="230" y="236"/>
                          <a:pt x="230" y="236"/>
                        </a:cubicBezTo>
                        <a:cubicBezTo>
                          <a:pt x="231" y="236"/>
                          <a:pt x="231" y="236"/>
                          <a:pt x="231" y="236"/>
                        </a:cubicBezTo>
                        <a:cubicBezTo>
                          <a:pt x="232" y="235"/>
                          <a:pt x="232" y="235"/>
                          <a:pt x="232" y="235"/>
                        </a:cubicBezTo>
                        <a:cubicBezTo>
                          <a:pt x="233" y="235"/>
                          <a:pt x="233" y="235"/>
                          <a:pt x="233" y="235"/>
                        </a:cubicBezTo>
                        <a:cubicBezTo>
                          <a:pt x="234" y="235"/>
                          <a:pt x="234" y="235"/>
                          <a:pt x="234" y="235"/>
                        </a:cubicBezTo>
                        <a:cubicBezTo>
                          <a:pt x="234" y="235"/>
                          <a:pt x="234" y="235"/>
                          <a:pt x="234" y="235"/>
                        </a:cubicBezTo>
                        <a:cubicBezTo>
                          <a:pt x="235" y="234"/>
                          <a:pt x="235" y="234"/>
                          <a:pt x="235" y="234"/>
                        </a:cubicBezTo>
                        <a:cubicBezTo>
                          <a:pt x="235" y="234"/>
                          <a:pt x="235" y="234"/>
                          <a:pt x="235" y="234"/>
                        </a:cubicBezTo>
                        <a:cubicBezTo>
                          <a:pt x="235" y="234"/>
                          <a:pt x="235" y="234"/>
                          <a:pt x="235" y="234"/>
                        </a:cubicBezTo>
                        <a:cubicBezTo>
                          <a:pt x="236" y="233"/>
                          <a:pt x="236" y="233"/>
                          <a:pt x="236" y="233"/>
                        </a:cubicBezTo>
                        <a:cubicBezTo>
                          <a:pt x="236" y="233"/>
                          <a:pt x="236" y="233"/>
                          <a:pt x="236" y="233"/>
                        </a:cubicBezTo>
                        <a:cubicBezTo>
                          <a:pt x="237" y="234"/>
                          <a:pt x="237" y="234"/>
                          <a:pt x="237" y="234"/>
                        </a:cubicBezTo>
                        <a:cubicBezTo>
                          <a:pt x="237" y="234"/>
                          <a:pt x="237" y="234"/>
                          <a:pt x="237" y="234"/>
                        </a:cubicBezTo>
                        <a:cubicBezTo>
                          <a:pt x="237" y="234"/>
                          <a:pt x="237" y="234"/>
                          <a:pt x="237" y="234"/>
                        </a:cubicBezTo>
                        <a:cubicBezTo>
                          <a:pt x="238" y="234"/>
                          <a:pt x="238" y="234"/>
                          <a:pt x="238" y="234"/>
                        </a:cubicBezTo>
                        <a:cubicBezTo>
                          <a:pt x="238" y="234"/>
                          <a:pt x="238" y="234"/>
                          <a:pt x="238" y="234"/>
                        </a:cubicBezTo>
                        <a:cubicBezTo>
                          <a:pt x="238" y="234"/>
                          <a:pt x="238" y="234"/>
                          <a:pt x="238" y="234"/>
                        </a:cubicBezTo>
                        <a:cubicBezTo>
                          <a:pt x="239" y="233"/>
                          <a:pt x="239" y="233"/>
                          <a:pt x="239" y="233"/>
                        </a:cubicBezTo>
                        <a:cubicBezTo>
                          <a:pt x="240" y="232"/>
                          <a:pt x="240" y="232"/>
                          <a:pt x="240" y="232"/>
                        </a:cubicBezTo>
                        <a:cubicBezTo>
                          <a:pt x="241" y="232"/>
                          <a:pt x="241" y="232"/>
                          <a:pt x="241" y="232"/>
                        </a:cubicBezTo>
                        <a:cubicBezTo>
                          <a:pt x="242" y="231"/>
                          <a:pt x="242" y="231"/>
                          <a:pt x="242" y="231"/>
                        </a:cubicBezTo>
                        <a:cubicBezTo>
                          <a:pt x="241" y="231"/>
                          <a:pt x="241" y="231"/>
                          <a:pt x="241" y="231"/>
                        </a:cubicBezTo>
                        <a:cubicBezTo>
                          <a:pt x="239" y="231"/>
                          <a:pt x="239" y="231"/>
                          <a:pt x="239" y="231"/>
                        </a:cubicBezTo>
                        <a:cubicBezTo>
                          <a:pt x="239" y="231"/>
                          <a:pt x="239" y="231"/>
                          <a:pt x="239" y="231"/>
                        </a:cubicBezTo>
                        <a:cubicBezTo>
                          <a:pt x="239" y="231"/>
                          <a:pt x="239" y="231"/>
                          <a:pt x="239" y="231"/>
                        </a:cubicBezTo>
                        <a:cubicBezTo>
                          <a:pt x="238" y="231"/>
                          <a:pt x="238" y="231"/>
                          <a:pt x="238" y="231"/>
                        </a:cubicBezTo>
                        <a:cubicBezTo>
                          <a:pt x="237" y="232"/>
                          <a:pt x="237" y="232"/>
                          <a:pt x="237" y="232"/>
                        </a:cubicBezTo>
                        <a:cubicBezTo>
                          <a:pt x="237" y="232"/>
                          <a:pt x="237" y="232"/>
                          <a:pt x="237" y="232"/>
                        </a:cubicBezTo>
                        <a:cubicBezTo>
                          <a:pt x="237" y="232"/>
                          <a:pt x="237" y="232"/>
                          <a:pt x="237" y="232"/>
                        </a:cubicBezTo>
                        <a:moveTo>
                          <a:pt x="240" y="235"/>
                        </a:moveTo>
                        <a:cubicBezTo>
                          <a:pt x="239" y="235"/>
                          <a:pt x="239" y="235"/>
                          <a:pt x="239"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6"/>
                          <a:pt x="238" y="236"/>
                          <a:pt x="238" y="236"/>
                        </a:cubicBezTo>
                        <a:cubicBezTo>
                          <a:pt x="236" y="237"/>
                          <a:pt x="236" y="237"/>
                          <a:pt x="236" y="237"/>
                        </a:cubicBezTo>
                        <a:cubicBezTo>
                          <a:pt x="236" y="237"/>
                          <a:pt x="236" y="237"/>
                          <a:pt x="236" y="237"/>
                        </a:cubicBezTo>
                        <a:cubicBezTo>
                          <a:pt x="236" y="237"/>
                          <a:pt x="236" y="237"/>
                          <a:pt x="236" y="237"/>
                        </a:cubicBezTo>
                        <a:cubicBezTo>
                          <a:pt x="235" y="238"/>
                          <a:pt x="235" y="238"/>
                          <a:pt x="235" y="238"/>
                        </a:cubicBezTo>
                        <a:cubicBezTo>
                          <a:pt x="235" y="238"/>
                          <a:pt x="235" y="238"/>
                          <a:pt x="235" y="238"/>
                        </a:cubicBezTo>
                        <a:cubicBezTo>
                          <a:pt x="235" y="238"/>
                          <a:pt x="235" y="238"/>
                          <a:pt x="235" y="238"/>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3" y="240"/>
                          <a:pt x="233" y="240"/>
                          <a:pt x="233" y="240"/>
                        </a:cubicBezTo>
                        <a:cubicBezTo>
                          <a:pt x="232" y="240"/>
                          <a:pt x="232" y="240"/>
                          <a:pt x="232" y="240"/>
                        </a:cubicBezTo>
                        <a:cubicBezTo>
                          <a:pt x="232" y="240"/>
                          <a:pt x="232" y="240"/>
                          <a:pt x="232" y="240"/>
                        </a:cubicBezTo>
                        <a:cubicBezTo>
                          <a:pt x="232" y="241"/>
                          <a:pt x="232" y="241"/>
                          <a:pt x="232" y="241"/>
                        </a:cubicBezTo>
                        <a:cubicBezTo>
                          <a:pt x="232" y="241"/>
                          <a:pt x="232" y="241"/>
                          <a:pt x="232" y="241"/>
                        </a:cubicBezTo>
                        <a:cubicBezTo>
                          <a:pt x="231" y="241"/>
                          <a:pt x="231" y="241"/>
                          <a:pt x="231" y="241"/>
                        </a:cubicBezTo>
                        <a:cubicBezTo>
                          <a:pt x="231" y="241"/>
                          <a:pt x="231" y="241"/>
                          <a:pt x="231" y="241"/>
                        </a:cubicBezTo>
                        <a:cubicBezTo>
                          <a:pt x="231" y="242"/>
                          <a:pt x="231" y="242"/>
                          <a:pt x="231" y="242"/>
                        </a:cubicBezTo>
                        <a:cubicBezTo>
                          <a:pt x="231" y="243"/>
                          <a:pt x="231" y="243"/>
                          <a:pt x="231" y="243"/>
                        </a:cubicBezTo>
                        <a:cubicBezTo>
                          <a:pt x="232" y="242"/>
                          <a:pt x="232" y="242"/>
                          <a:pt x="232" y="242"/>
                        </a:cubicBezTo>
                        <a:cubicBezTo>
                          <a:pt x="233" y="242"/>
                          <a:pt x="233" y="242"/>
                          <a:pt x="233" y="242"/>
                        </a:cubicBezTo>
                        <a:cubicBezTo>
                          <a:pt x="233" y="242"/>
                          <a:pt x="233" y="242"/>
                          <a:pt x="233" y="242"/>
                        </a:cubicBezTo>
                        <a:cubicBezTo>
                          <a:pt x="233" y="242"/>
                          <a:pt x="233" y="242"/>
                          <a:pt x="233" y="242"/>
                        </a:cubicBezTo>
                        <a:cubicBezTo>
                          <a:pt x="234" y="242"/>
                          <a:pt x="234" y="242"/>
                          <a:pt x="234" y="242"/>
                        </a:cubicBezTo>
                        <a:cubicBezTo>
                          <a:pt x="234" y="241"/>
                          <a:pt x="234" y="241"/>
                          <a:pt x="234" y="241"/>
                        </a:cubicBezTo>
                        <a:cubicBezTo>
                          <a:pt x="234" y="241"/>
                          <a:pt x="234" y="241"/>
                          <a:pt x="234" y="241"/>
                        </a:cubicBezTo>
                        <a:cubicBezTo>
                          <a:pt x="234" y="241"/>
                          <a:pt x="234" y="241"/>
                          <a:pt x="234" y="241"/>
                        </a:cubicBezTo>
                        <a:cubicBezTo>
                          <a:pt x="234" y="241"/>
                          <a:pt x="234" y="241"/>
                          <a:pt x="234" y="241"/>
                        </a:cubicBezTo>
                        <a:cubicBezTo>
                          <a:pt x="235" y="242"/>
                          <a:pt x="235" y="242"/>
                          <a:pt x="235" y="242"/>
                        </a:cubicBezTo>
                        <a:cubicBezTo>
                          <a:pt x="235" y="242"/>
                          <a:pt x="235" y="242"/>
                          <a:pt x="235" y="242"/>
                        </a:cubicBezTo>
                        <a:cubicBezTo>
                          <a:pt x="235" y="242"/>
                          <a:pt x="235" y="242"/>
                          <a:pt x="235" y="242"/>
                        </a:cubicBezTo>
                        <a:cubicBezTo>
                          <a:pt x="235" y="242"/>
                          <a:pt x="235" y="242"/>
                          <a:pt x="235" y="242"/>
                        </a:cubicBezTo>
                        <a:cubicBezTo>
                          <a:pt x="234" y="242"/>
                          <a:pt x="234" y="242"/>
                          <a:pt x="234" y="242"/>
                        </a:cubicBezTo>
                        <a:cubicBezTo>
                          <a:pt x="234" y="242"/>
                          <a:pt x="234" y="242"/>
                          <a:pt x="234" y="242"/>
                        </a:cubicBezTo>
                        <a:cubicBezTo>
                          <a:pt x="234" y="243"/>
                          <a:pt x="234" y="243"/>
                          <a:pt x="234" y="243"/>
                        </a:cubicBezTo>
                        <a:cubicBezTo>
                          <a:pt x="233" y="243"/>
                          <a:pt x="233" y="243"/>
                          <a:pt x="233" y="243"/>
                        </a:cubicBezTo>
                        <a:cubicBezTo>
                          <a:pt x="232" y="243"/>
                          <a:pt x="232" y="243"/>
                          <a:pt x="232" y="243"/>
                        </a:cubicBezTo>
                        <a:cubicBezTo>
                          <a:pt x="232" y="243"/>
                          <a:pt x="232" y="243"/>
                          <a:pt x="232" y="243"/>
                        </a:cubicBezTo>
                        <a:cubicBezTo>
                          <a:pt x="232" y="244"/>
                          <a:pt x="232" y="244"/>
                          <a:pt x="232" y="244"/>
                        </a:cubicBezTo>
                        <a:cubicBezTo>
                          <a:pt x="232" y="244"/>
                          <a:pt x="232" y="244"/>
                          <a:pt x="232" y="244"/>
                        </a:cubicBezTo>
                        <a:cubicBezTo>
                          <a:pt x="231" y="245"/>
                          <a:pt x="231" y="245"/>
                          <a:pt x="231" y="245"/>
                        </a:cubicBezTo>
                        <a:cubicBezTo>
                          <a:pt x="231" y="246"/>
                          <a:pt x="231" y="246"/>
                          <a:pt x="231" y="246"/>
                        </a:cubicBezTo>
                        <a:cubicBezTo>
                          <a:pt x="232" y="246"/>
                          <a:pt x="232" y="246"/>
                          <a:pt x="232" y="246"/>
                        </a:cubicBezTo>
                        <a:cubicBezTo>
                          <a:pt x="232" y="246"/>
                          <a:pt x="232" y="246"/>
                          <a:pt x="232" y="246"/>
                        </a:cubicBezTo>
                        <a:cubicBezTo>
                          <a:pt x="232" y="246"/>
                          <a:pt x="232" y="246"/>
                          <a:pt x="232" y="246"/>
                        </a:cubicBezTo>
                        <a:cubicBezTo>
                          <a:pt x="233" y="246"/>
                          <a:pt x="233" y="246"/>
                          <a:pt x="233" y="246"/>
                        </a:cubicBezTo>
                        <a:cubicBezTo>
                          <a:pt x="233" y="246"/>
                          <a:pt x="233" y="246"/>
                          <a:pt x="233" y="246"/>
                        </a:cubicBezTo>
                        <a:cubicBezTo>
                          <a:pt x="234" y="246"/>
                          <a:pt x="234" y="246"/>
                          <a:pt x="234" y="246"/>
                        </a:cubicBezTo>
                        <a:cubicBezTo>
                          <a:pt x="235" y="247"/>
                          <a:pt x="235" y="247"/>
                          <a:pt x="235" y="247"/>
                        </a:cubicBezTo>
                        <a:cubicBezTo>
                          <a:pt x="235" y="247"/>
                          <a:pt x="235" y="247"/>
                          <a:pt x="235" y="247"/>
                        </a:cubicBezTo>
                        <a:cubicBezTo>
                          <a:pt x="235" y="247"/>
                          <a:pt x="235" y="247"/>
                          <a:pt x="235" y="247"/>
                        </a:cubicBezTo>
                        <a:cubicBezTo>
                          <a:pt x="236" y="247"/>
                          <a:pt x="236" y="247"/>
                          <a:pt x="236" y="247"/>
                        </a:cubicBezTo>
                        <a:cubicBezTo>
                          <a:pt x="236" y="247"/>
                          <a:pt x="236" y="247"/>
                          <a:pt x="236" y="247"/>
                        </a:cubicBezTo>
                        <a:cubicBezTo>
                          <a:pt x="236" y="247"/>
                          <a:pt x="236" y="247"/>
                          <a:pt x="236" y="247"/>
                        </a:cubicBezTo>
                        <a:cubicBezTo>
                          <a:pt x="236" y="247"/>
                          <a:pt x="236" y="247"/>
                          <a:pt x="236" y="247"/>
                        </a:cubicBezTo>
                        <a:cubicBezTo>
                          <a:pt x="237" y="247"/>
                          <a:pt x="237" y="247"/>
                          <a:pt x="237" y="247"/>
                        </a:cubicBezTo>
                        <a:cubicBezTo>
                          <a:pt x="237" y="247"/>
                          <a:pt x="237" y="247"/>
                          <a:pt x="237" y="247"/>
                        </a:cubicBezTo>
                        <a:cubicBezTo>
                          <a:pt x="237" y="247"/>
                          <a:pt x="237" y="247"/>
                          <a:pt x="237" y="247"/>
                        </a:cubicBezTo>
                        <a:cubicBezTo>
                          <a:pt x="238" y="246"/>
                          <a:pt x="238" y="246"/>
                          <a:pt x="238" y="246"/>
                        </a:cubicBezTo>
                        <a:cubicBezTo>
                          <a:pt x="238" y="246"/>
                          <a:pt x="238" y="246"/>
                          <a:pt x="238" y="246"/>
                        </a:cubicBezTo>
                        <a:cubicBezTo>
                          <a:pt x="239" y="247"/>
                          <a:pt x="239" y="247"/>
                          <a:pt x="239" y="247"/>
                        </a:cubicBezTo>
                        <a:cubicBezTo>
                          <a:pt x="240" y="247"/>
                          <a:pt x="240" y="247"/>
                          <a:pt x="240" y="247"/>
                        </a:cubicBezTo>
                        <a:cubicBezTo>
                          <a:pt x="240" y="247"/>
                          <a:pt x="240" y="247"/>
                          <a:pt x="240" y="247"/>
                        </a:cubicBezTo>
                        <a:cubicBezTo>
                          <a:pt x="240" y="247"/>
                          <a:pt x="240" y="247"/>
                          <a:pt x="240" y="247"/>
                        </a:cubicBezTo>
                        <a:cubicBezTo>
                          <a:pt x="240" y="247"/>
                          <a:pt x="240" y="247"/>
                          <a:pt x="240" y="247"/>
                        </a:cubicBezTo>
                        <a:cubicBezTo>
                          <a:pt x="242" y="247"/>
                          <a:pt x="242" y="247"/>
                          <a:pt x="242" y="247"/>
                        </a:cubicBezTo>
                        <a:cubicBezTo>
                          <a:pt x="241" y="246"/>
                          <a:pt x="241" y="246"/>
                          <a:pt x="241" y="246"/>
                        </a:cubicBezTo>
                        <a:cubicBezTo>
                          <a:pt x="240" y="245"/>
                          <a:pt x="240" y="245"/>
                          <a:pt x="240" y="245"/>
                        </a:cubicBezTo>
                        <a:cubicBezTo>
                          <a:pt x="239" y="245"/>
                          <a:pt x="239" y="245"/>
                          <a:pt x="239" y="245"/>
                        </a:cubicBezTo>
                        <a:cubicBezTo>
                          <a:pt x="239" y="245"/>
                          <a:pt x="239" y="245"/>
                          <a:pt x="239" y="245"/>
                        </a:cubicBezTo>
                        <a:cubicBezTo>
                          <a:pt x="239" y="244"/>
                          <a:pt x="239" y="244"/>
                          <a:pt x="239" y="244"/>
                        </a:cubicBezTo>
                        <a:cubicBezTo>
                          <a:pt x="239" y="244"/>
                          <a:pt x="239" y="244"/>
                          <a:pt x="239" y="244"/>
                        </a:cubicBezTo>
                        <a:cubicBezTo>
                          <a:pt x="238" y="244"/>
                          <a:pt x="238" y="244"/>
                          <a:pt x="238" y="244"/>
                        </a:cubicBezTo>
                        <a:cubicBezTo>
                          <a:pt x="237" y="244"/>
                          <a:pt x="237" y="244"/>
                          <a:pt x="237" y="244"/>
                        </a:cubicBezTo>
                        <a:cubicBezTo>
                          <a:pt x="237" y="244"/>
                          <a:pt x="237" y="244"/>
                          <a:pt x="237" y="244"/>
                        </a:cubicBezTo>
                        <a:cubicBezTo>
                          <a:pt x="237" y="244"/>
                          <a:pt x="237" y="244"/>
                          <a:pt x="237" y="244"/>
                        </a:cubicBezTo>
                        <a:cubicBezTo>
                          <a:pt x="236" y="244"/>
                          <a:pt x="236" y="244"/>
                          <a:pt x="236" y="244"/>
                        </a:cubicBezTo>
                        <a:cubicBezTo>
                          <a:pt x="236" y="244"/>
                          <a:pt x="236" y="244"/>
                          <a:pt x="236" y="244"/>
                        </a:cubicBezTo>
                        <a:cubicBezTo>
                          <a:pt x="236" y="244"/>
                          <a:pt x="236" y="244"/>
                          <a:pt x="236" y="244"/>
                        </a:cubicBezTo>
                        <a:cubicBezTo>
                          <a:pt x="236" y="244"/>
                          <a:pt x="236" y="244"/>
                          <a:pt x="236" y="244"/>
                        </a:cubicBezTo>
                        <a:cubicBezTo>
                          <a:pt x="237" y="243"/>
                          <a:pt x="237" y="243"/>
                          <a:pt x="237" y="243"/>
                        </a:cubicBezTo>
                        <a:cubicBezTo>
                          <a:pt x="236" y="243"/>
                          <a:pt x="236" y="243"/>
                          <a:pt x="236" y="243"/>
                        </a:cubicBezTo>
                        <a:cubicBezTo>
                          <a:pt x="236" y="243"/>
                          <a:pt x="236" y="243"/>
                          <a:pt x="236" y="243"/>
                        </a:cubicBezTo>
                        <a:cubicBezTo>
                          <a:pt x="236" y="242"/>
                          <a:pt x="236" y="242"/>
                          <a:pt x="236" y="242"/>
                        </a:cubicBezTo>
                        <a:cubicBezTo>
                          <a:pt x="236" y="242"/>
                          <a:pt x="236" y="242"/>
                          <a:pt x="236" y="242"/>
                        </a:cubicBezTo>
                        <a:cubicBezTo>
                          <a:pt x="236" y="242"/>
                          <a:pt x="236" y="242"/>
                          <a:pt x="236" y="242"/>
                        </a:cubicBezTo>
                        <a:cubicBezTo>
                          <a:pt x="237" y="242"/>
                          <a:pt x="237" y="242"/>
                          <a:pt x="237" y="242"/>
                        </a:cubicBezTo>
                        <a:cubicBezTo>
                          <a:pt x="237" y="241"/>
                          <a:pt x="237" y="241"/>
                          <a:pt x="237" y="241"/>
                        </a:cubicBezTo>
                        <a:cubicBezTo>
                          <a:pt x="238" y="241"/>
                          <a:pt x="238" y="241"/>
                          <a:pt x="238" y="241"/>
                        </a:cubicBezTo>
                        <a:cubicBezTo>
                          <a:pt x="237" y="240"/>
                          <a:pt x="237" y="240"/>
                          <a:pt x="237" y="240"/>
                        </a:cubicBezTo>
                        <a:cubicBezTo>
                          <a:pt x="236" y="240"/>
                          <a:pt x="236" y="240"/>
                          <a:pt x="236" y="240"/>
                        </a:cubicBezTo>
                        <a:cubicBezTo>
                          <a:pt x="236" y="239"/>
                          <a:pt x="236" y="239"/>
                          <a:pt x="236" y="239"/>
                        </a:cubicBezTo>
                        <a:cubicBezTo>
                          <a:pt x="236" y="239"/>
                          <a:pt x="236" y="239"/>
                          <a:pt x="236" y="239"/>
                        </a:cubicBezTo>
                        <a:cubicBezTo>
                          <a:pt x="236" y="239"/>
                          <a:pt x="236" y="239"/>
                          <a:pt x="237" y="239"/>
                        </a:cubicBezTo>
                        <a:cubicBezTo>
                          <a:pt x="237" y="239"/>
                          <a:pt x="237" y="239"/>
                          <a:pt x="237" y="239"/>
                        </a:cubicBezTo>
                        <a:cubicBezTo>
                          <a:pt x="237" y="239"/>
                          <a:pt x="237" y="239"/>
                          <a:pt x="237" y="239"/>
                        </a:cubicBezTo>
                        <a:cubicBezTo>
                          <a:pt x="238" y="238"/>
                          <a:pt x="238" y="238"/>
                          <a:pt x="238" y="238"/>
                        </a:cubicBezTo>
                        <a:cubicBezTo>
                          <a:pt x="239" y="238"/>
                          <a:pt x="239" y="238"/>
                          <a:pt x="239" y="238"/>
                        </a:cubicBezTo>
                        <a:cubicBezTo>
                          <a:pt x="239" y="238"/>
                          <a:pt x="239" y="238"/>
                          <a:pt x="239" y="238"/>
                        </a:cubicBezTo>
                        <a:cubicBezTo>
                          <a:pt x="241" y="238"/>
                          <a:pt x="241" y="238"/>
                          <a:pt x="241" y="238"/>
                        </a:cubicBezTo>
                        <a:cubicBezTo>
                          <a:pt x="241" y="238"/>
                          <a:pt x="241" y="238"/>
                          <a:pt x="241" y="238"/>
                        </a:cubicBezTo>
                        <a:cubicBezTo>
                          <a:pt x="241" y="238"/>
                          <a:pt x="241" y="238"/>
                          <a:pt x="241" y="238"/>
                        </a:cubicBezTo>
                        <a:cubicBezTo>
                          <a:pt x="242" y="237"/>
                          <a:pt x="242" y="237"/>
                          <a:pt x="242" y="237"/>
                        </a:cubicBezTo>
                        <a:cubicBezTo>
                          <a:pt x="243" y="237"/>
                          <a:pt x="243" y="237"/>
                          <a:pt x="243" y="237"/>
                        </a:cubicBezTo>
                        <a:cubicBezTo>
                          <a:pt x="243" y="237"/>
                          <a:pt x="243" y="237"/>
                          <a:pt x="243" y="237"/>
                        </a:cubicBezTo>
                        <a:cubicBezTo>
                          <a:pt x="243" y="237"/>
                          <a:pt x="243" y="237"/>
                          <a:pt x="243" y="237"/>
                        </a:cubicBezTo>
                        <a:cubicBezTo>
                          <a:pt x="244" y="237"/>
                          <a:pt x="244" y="237"/>
                          <a:pt x="244" y="237"/>
                        </a:cubicBezTo>
                        <a:cubicBezTo>
                          <a:pt x="245" y="236"/>
                          <a:pt x="245" y="236"/>
                          <a:pt x="245" y="236"/>
                        </a:cubicBezTo>
                        <a:cubicBezTo>
                          <a:pt x="244" y="236"/>
                          <a:pt x="244" y="236"/>
                          <a:pt x="244" y="236"/>
                        </a:cubicBezTo>
                        <a:cubicBezTo>
                          <a:pt x="244" y="235"/>
                          <a:pt x="244" y="235"/>
                          <a:pt x="244" y="235"/>
                        </a:cubicBezTo>
                        <a:cubicBezTo>
                          <a:pt x="244" y="235"/>
                          <a:pt x="244" y="235"/>
                          <a:pt x="244" y="235"/>
                        </a:cubicBezTo>
                        <a:cubicBezTo>
                          <a:pt x="244" y="235"/>
                          <a:pt x="244" y="235"/>
                          <a:pt x="244" y="235"/>
                        </a:cubicBezTo>
                        <a:cubicBezTo>
                          <a:pt x="242" y="235"/>
                          <a:pt x="242" y="235"/>
                          <a:pt x="242" y="235"/>
                        </a:cubicBezTo>
                        <a:cubicBezTo>
                          <a:pt x="242" y="235"/>
                          <a:pt x="242" y="235"/>
                          <a:pt x="242" y="235"/>
                        </a:cubicBezTo>
                        <a:cubicBezTo>
                          <a:pt x="241" y="235"/>
                          <a:pt x="241" y="235"/>
                          <a:pt x="241" y="235"/>
                        </a:cubicBezTo>
                        <a:cubicBezTo>
                          <a:pt x="241" y="234"/>
                          <a:pt x="241" y="234"/>
                          <a:pt x="241" y="234"/>
                        </a:cubicBezTo>
                        <a:cubicBezTo>
                          <a:pt x="240" y="234"/>
                          <a:pt x="240" y="234"/>
                          <a:pt x="240" y="234"/>
                        </a:cubicBezTo>
                        <a:cubicBezTo>
                          <a:pt x="240" y="234"/>
                          <a:pt x="240" y="234"/>
                          <a:pt x="240" y="234"/>
                        </a:cubicBezTo>
                        <a:cubicBezTo>
                          <a:pt x="240" y="234"/>
                          <a:pt x="240" y="234"/>
                          <a:pt x="240" y="234"/>
                        </a:cubicBezTo>
                        <a:cubicBezTo>
                          <a:pt x="240" y="235"/>
                          <a:pt x="240" y="235"/>
                          <a:pt x="240" y="235"/>
                        </a:cubicBezTo>
                        <a:moveTo>
                          <a:pt x="244" y="238"/>
                        </a:moveTo>
                        <a:cubicBezTo>
                          <a:pt x="245" y="238"/>
                          <a:pt x="245" y="238"/>
                          <a:pt x="245" y="238"/>
                        </a:cubicBezTo>
                        <a:cubicBezTo>
                          <a:pt x="247" y="237"/>
                          <a:pt x="247" y="237"/>
                          <a:pt x="247" y="237"/>
                        </a:cubicBezTo>
                        <a:cubicBezTo>
                          <a:pt x="247" y="237"/>
                          <a:pt x="247" y="237"/>
                          <a:pt x="247" y="237"/>
                        </a:cubicBezTo>
                        <a:cubicBezTo>
                          <a:pt x="247" y="237"/>
                          <a:pt x="247" y="237"/>
                          <a:pt x="247" y="237"/>
                        </a:cubicBezTo>
                        <a:cubicBezTo>
                          <a:pt x="247" y="236"/>
                          <a:pt x="247" y="236"/>
                          <a:pt x="247" y="236"/>
                        </a:cubicBezTo>
                        <a:cubicBezTo>
                          <a:pt x="247" y="235"/>
                          <a:pt x="247" y="235"/>
                          <a:pt x="247" y="235"/>
                        </a:cubicBezTo>
                        <a:cubicBezTo>
                          <a:pt x="246" y="235"/>
                          <a:pt x="246" y="235"/>
                          <a:pt x="246" y="235"/>
                        </a:cubicBezTo>
                        <a:cubicBezTo>
                          <a:pt x="246" y="235"/>
                          <a:pt x="246" y="235"/>
                          <a:pt x="246" y="235"/>
                        </a:cubicBezTo>
                        <a:cubicBezTo>
                          <a:pt x="246" y="236"/>
                          <a:pt x="246" y="236"/>
                          <a:pt x="246" y="236"/>
                        </a:cubicBezTo>
                        <a:cubicBezTo>
                          <a:pt x="246" y="236"/>
                          <a:pt x="246" y="236"/>
                          <a:pt x="246" y="236"/>
                        </a:cubicBezTo>
                        <a:cubicBezTo>
                          <a:pt x="245" y="236"/>
                          <a:pt x="245" y="236"/>
                          <a:pt x="245" y="236"/>
                        </a:cubicBezTo>
                        <a:cubicBezTo>
                          <a:pt x="245" y="236"/>
                          <a:pt x="245" y="236"/>
                          <a:pt x="245" y="236"/>
                        </a:cubicBezTo>
                        <a:cubicBezTo>
                          <a:pt x="245" y="237"/>
                          <a:pt x="245" y="237"/>
                          <a:pt x="245" y="237"/>
                        </a:cubicBezTo>
                        <a:cubicBezTo>
                          <a:pt x="245" y="237"/>
                          <a:pt x="245" y="237"/>
                          <a:pt x="245" y="237"/>
                        </a:cubicBezTo>
                        <a:cubicBezTo>
                          <a:pt x="244" y="238"/>
                          <a:pt x="244" y="238"/>
                          <a:pt x="244" y="238"/>
                        </a:cubicBezTo>
                        <a:moveTo>
                          <a:pt x="77" y="239"/>
                        </a:moveTo>
                        <a:cubicBezTo>
                          <a:pt x="77" y="238"/>
                          <a:pt x="77" y="238"/>
                          <a:pt x="77" y="238"/>
                        </a:cubicBezTo>
                        <a:cubicBezTo>
                          <a:pt x="75" y="238"/>
                          <a:pt x="75" y="238"/>
                          <a:pt x="75" y="238"/>
                        </a:cubicBezTo>
                        <a:cubicBezTo>
                          <a:pt x="74" y="237"/>
                          <a:pt x="74" y="237"/>
                          <a:pt x="74" y="237"/>
                        </a:cubicBezTo>
                        <a:cubicBezTo>
                          <a:pt x="75" y="238"/>
                          <a:pt x="75" y="238"/>
                          <a:pt x="75" y="238"/>
                        </a:cubicBezTo>
                        <a:cubicBezTo>
                          <a:pt x="75" y="239"/>
                          <a:pt x="75" y="239"/>
                          <a:pt x="75" y="239"/>
                        </a:cubicBezTo>
                        <a:cubicBezTo>
                          <a:pt x="75" y="239"/>
                          <a:pt x="75" y="239"/>
                          <a:pt x="75" y="239"/>
                        </a:cubicBezTo>
                        <a:cubicBezTo>
                          <a:pt x="75" y="239"/>
                          <a:pt x="75" y="239"/>
                          <a:pt x="75" y="239"/>
                        </a:cubicBezTo>
                        <a:cubicBezTo>
                          <a:pt x="76" y="240"/>
                          <a:pt x="76" y="240"/>
                          <a:pt x="76" y="240"/>
                        </a:cubicBezTo>
                        <a:cubicBezTo>
                          <a:pt x="77" y="240"/>
                          <a:pt x="77" y="240"/>
                          <a:pt x="77" y="240"/>
                        </a:cubicBezTo>
                        <a:cubicBezTo>
                          <a:pt x="77" y="240"/>
                          <a:pt x="77" y="240"/>
                          <a:pt x="77" y="240"/>
                        </a:cubicBezTo>
                        <a:cubicBezTo>
                          <a:pt x="78" y="240"/>
                          <a:pt x="78" y="240"/>
                          <a:pt x="78" y="240"/>
                        </a:cubicBezTo>
                        <a:cubicBezTo>
                          <a:pt x="78" y="240"/>
                          <a:pt x="78" y="240"/>
                          <a:pt x="78" y="240"/>
                        </a:cubicBezTo>
                        <a:cubicBezTo>
                          <a:pt x="78" y="240"/>
                          <a:pt x="78" y="240"/>
                          <a:pt x="78" y="240"/>
                        </a:cubicBezTo>
                        <a:cubicBezTo>
                          <a:pt x="79" y="240"/>
                          <a:pt x="79" y="240"/>
                          <a:pt x="79" y="240"/>
                        </a:cubicBezTo>
                        <a:cubicBezTo>
                          <a:pt x="80" y="240"/>
                          <a:pt x="80" y="240"/>
                          <a:pt x="80" y="240"/>
                        </a:cubicBezTo>
                        <a:cubicBezTo>
                          <a:pt x="81" y="240"/>
                          <a:pt x="81" y="240"/>
                          <a:pt x="81" y="240"/>
                        </a:cubicBezTo>
                        <a:cubicBezTo>
                          <a:pt x="81" y="240"/>
                          <a:pt x="81" y="240"/>
                          <a:pt x="81" y="240"/>
                        </a:cubicBezTo>
                        <a:cubicBezTo>
                          <a:pt x="81" y="240"/>
                          <a:pt x="81" y="240"/>
                          <a:pt x="81" y="240"/>
                        </a:cubicBezTo>
                        <a:cubicBezTo>
                          <a:pt x="82" y="239"/>
                          <a:pt x="82" y="239"/>
                          <a:pt x="82" y="239"/>
                        </a:cubicBezTo>
                        <a:cubicBezTo>
                          <a:pt x="83" y="238"/>
                          <a:pt x="83" y="238"/>
                          <a:pt x="83" y="238"/>
                        </a:cubicBezTo>
                        <a:cubicBezTo>
                          <a:pt x="84" y="238"/>
                          <a:pt x="84" y="238"/>
                          <a:pt x="84" y="238"/>
                        </a:cubicBezTo>
                        <a:cubicBezTo>
                          <a:pt x="83" y="238"/>
                          <a:pt x="83" y="238"/>
                          <a:pt x="83" y="238"/>
                        </a:cubicBezTo>
                        <a:cubicBezTo>
                          <a:pt x="81" y="238"/>
                          <a:pt x="81" y="238"/>
                          <a:pt x="81" y="238"/>
                        </a:cubicBezTo>
                        <a:cubicBezTo>
                          <a:pt x="81" y="238"/>
                          <a:pt x="81" y="238"/>
                          <a:pt x="81" y="238"/>
                        </a:cubicBezTo>
                        <a:cubicBezTo>
                          <a:pt x="81" y="238"/>
                          <a:pt x="81" y="238"/>
                          <a:pt x="81" y="238"/>
                        </a:cubicBezTo>
                        <a:cubicBezTo>
                          <a:pt x="81" y="238"/>
                          <a:pt x="81" y="238"/>
                          <a:pt x="81" y="238"/>
                        </a:cubicBezTo>
                        <a:cubicBezTo>
                          <a:pt x="81" y="237"/>
                          <a:pt x="81" y="237"/>
                          <a:pt x="81" y="237"/>
                        </a:cubicBezTo>
                        <a:cubicBezTo>
                          <a:pt x="83" y="236"/>
                          <a:pt x="83" y="236"/>
                          <a:pt x="83" y="236"/>
                        </a:cubicBezTo>
                        <a:cubicBezTo>
                          <a:pt x="81" y="236"/>
                          <a:pt x="81" y="236"/>
                          <a:pt x="81" y="236"/>
                        </a:cubicBezTo>
                        <a:cubicBezTo>
                          <a:pt x="79" y="237"/>
                          <a:pt x="79" y="237"/>
                          <a:pt x="79" y="237"/>
                        </a:cubicBezTo>
                        <a:cubicBezTo>
                          <a:pt x="79" y="237"/>
                          <a:pt x="79" y="237"/>
                          <a:pt x="79" y="237"/>
                        </a:cubicBezTo>
                        <a:cubicBezTo>
                          <a:pt x="79" y="237"/>
                          <a:pt x="79" y="237"/>
                          <a:pt x="79" y="237"/>
                        </a:cubicBezTo>
                        <a:cubicBezTo>
                          <a:pt x="78" y="238"/>
                          <a:pt x="78" y="238"/>
                          <a:pt x="78" y="238"/>
                        </a:cubicBezTo>
                        <a:cubicBezTo>
                          <a:pt x="77" y="239"/>
                          <a:pt x="77" y="239"/>
                          <a:pt x="77" y="239"/>
                        </a:cubicBezTo>
                        <a:moveTo>
                          <a:pt x="248" y="240"/>
                        </a:moveTo>
                        <a:cubicBezTo>
                          <a:pt x="248" y="240"/>
                          <a:pt x="248" y="240"/>
                          <a:pt x="248" y="240"/>
                        </a:cubicBezTo>
                        <a:cubicBezTo>
                          <a:pt x="248" y="240"/>
                          <a:pt x="248" y="240"/>
                          <a:pt x="248" y="240"/>
                        </a:cubicBezTo>
                        <a:cubicBezTo>
                          <a:pt x="248" y="240"/>
                          <a:pt x="248" y="240"/>
                          <a:pt x="248" y="240"/>
                        </a:cubicBezTo>
                        <a:cubicBezTo>
                          <a:pt x="247" y="240"/>
                          <a:pt x="247" y="240"/>
                          <a:pt x="247" y="240"/>
                        </a:cubicBezTo>
                        <a:cubicBezTo>
                          <a:pt x="247" y="241"/>
                          <a:pt x="247" y="241"/>
                          <a:pt x="247" y="241"/>
                        </a:cubicBezTo>
                        <a:cubicBezTo>
                          <a:pt x="247" y="241"/>
                          <a:pt x="247" y="241"/>
                          <a:pt x="247" y="241"/>
                        </a:cubicBezTo>
                        <a:cubicBezTo>
                          <a:pt x="248" y="242"/>
                          <a:pt x="248" y="242"/>
                          <a:pt x="248" y="242"/>
                        </a:cubicBezTo>
                        <a:cubicBezTo>
                          <a:pt x="248" y="242"/>
                          <a:pt x="248" y="242"/>
                          <a:pt x="248" y="242"/>
                        </a:cubicBezTo>
                        <a:cubicBezTo>
                          <a:pt x="248" y="244"/>
                          <a:pt x="248" y="244"/>
                          <a:pt x="248" y="244"/>
                        </a:cubicBezTo>
                        <a:cubicBezTo>
                          <a:pt x="249" y="243"/>
                          <a:pt x="249" y="243"/>
                          <a:pt x="249" y="243"/>
                        </a:cubicBezTo>
                        <a:cubicBezTo>
                          <a:pt x="249" y="241"/>
                          <a:pt x="249" y="241"/>
                          <a:pt x="249" y="241"/>
                        </a:cubicBezTo>
                        <a:cubicBezTo>
                          <a:pt x="249" y="241"/>
                          <a:pt x="249" y="241"/>
                          <a:pt x="249" y="241"/>
                        </a:cubicBezTo>
                        <a:cubicBezTo>
                          <a:pt x="249" y="241"/>
                          <a:pt x="249" y="241"/>
                          <a:pt x="249" y="241"/>
                        </a:cubicBezTo>
                        <a:cubicBezTo>
                          <a:pt x="250" y="240"/>
                          <a:pt x="250" y="240"/>
                          <a:pt x="250" y="240"/>
                        </a:cubicBezTo>
                        <a:cubicBezTo>
                          <a:pt x="250" y="240"/>
                          <a:pt x="250" y="240"/>
                          <a:pt x="250" y="240"/>
                        </a:cubicBezTo>
                        <a:cubicBezTo>
                          <a:pt x="249" y="240"/>
                          <a:pt x="249" y="240"/>
                          <a:pt x="249" y="240"/>
                        </a:cubicBezTo>
                        <a:cubicBezTo>
                          <a:pt x="249" y="240"/>
                          <a:pt x="249" y="240"/>
                          <a:pt x="249" y="240"/>
                        </a:cubicBezTo>
                        <a:cubicBezTo>
                          <a:pt x="249" y="240"/>
                          <a:pt x="249" y="240"/>
                          <a:pt x="249" y="240"/>
                        </a:cubicBezTo>
                        <a:cubicBezTo>
                          <a:pt x="250" y="239"/>
                          <a:pt x="250" y="239"/>
                          <a:pt x="250" y="239"/>
                        </a:cubicBezTo>
                        <a:cubicBezTo>
                          <a:pt x="250" y="239"/>
                          <a:pt x="250" y="239"/>
                          <a:pt x="250" y="239"/>
                        </a:cubicBezTo>
                        <a:cubicBezTo>
                          <a:pt x="250" y="239"/>
                          <a:pt x="250" y="239"/>
                          <a:pt x="250" y="239"/>
                        </a:cubicBezTo>
                        <a:cubicBezTo>
                          <a:pt x="251" y="239"/>
                          <a:pt x="251" y="239"/>
                          <a:pt x="251" y="239"/>
                        </a:cubicBezTo>
                        <a:cubicBezTo>
                          <a:pt x="251" y="239"/>
                          <a:pt x="251" y="239"/>
                          <a:pt x="251" y="239"/>
                        </a:cubicBezTo>
                        <a:cubicBezTo>
                          <a:pt x="251" y="238"/>
                          <a:pt x="251" y="238"/>
                          <a:pt x="251" y="238"/>
                        </a:cubicBezTo>
                        <a:cubicBezTo>
                          <a:pt x="251" y="237"/>
                          <a:pt x="251" y="237"/>
                          <a:pt x="251" y="237"/>
                        </a:cubicBezTo>
                        <a:cubicBezTo>
                          <a:pt x="251" y="236"/>
                          <a:pt x="251" y="236"/>
                          <a:pt x="251" y="236"/>
                        </a:cubicBezTo>
                        <a:cubicBezTo>
                          <a:pt x="250" y="237"/>
                          <a:pt x="250" y="237"/>
                          <a:pt x="250" y="237"/>
                        </a:cubicBezTo>
                        <a:cubicBezTo>
                          <a:pt x="249" y="237"/>
                          <a:pt x="249" y="237"/>
                          <a:pt x="249" y="237"/>
                        </a:cubicBezTo>
                        <a:cubicBezTo>
                          <a:pt x="249" y="237"/>
                          <a:pt x="249" y="237"/>
                          <a:pt x="249" y="237"/>
                        </a:cubicBezTo>
                        <a:cubicBezTo>
                          <a:pt x="249" y="237"/>
                          <a:pt x="249" y="237"/>
                          <a:pt x="249" y="237"/>
                        </a:cubicBezTo>
                        <a:cubicBezTo>
                          <a:pt x="248" y="239"/>
                          <a:pt x="248" y="239"/>
                          <a:pt x="248" y="239"/>
                        </a:cubicBezTo>
                        <a:cubicBezTo>
                          <a:pt x="248" y="239"/>
                          <a:pt x="248" y="239"/>
                          <a:pt x="248" y="239"/>
                        </a:cubicBezTo>
                        <a:cubicBezTo>
                          <a:pt x="248" y="239"/>
                          <a:pt x="248" y="239"/>
                          <a:pt x="248" y="239"/>
                        </a:cubicBezTo>
                        <a:cubicBezTo>
                          <a:pt x="248" y="240"/>
                          <a:pt x="248" y="240"/>
                          <a:pt x="248" y="240"/>
                        </a:cubicBezTo>
                        <a:moveTo>
                          <a:pt x="224" y="240"/>
                        </a:moveTo>
                        <a:cubicBezTo>
                          <a:pt x="224" y="240"/>
                          <a:pt x="224" y="240"/>
                          <a:pt x="224" y="240"/>
                        </a:cubicBezTo>
                        <a:cubicBezTo>
                          <a:pt x="225" y="240"/>
                          <a:pt x="225" y="240"/>
                          <a:pt x="225" y="240"/>
                        </a:cubicBezTo>
                        <a:cubicBezTo>
                          <a:pt x="225" y="240"/>
                          <a:pt x="225" y="240"/>
                          <a:pt x="225" y="240"/>
                        </a:cubicBezTo>
                        <a:cubicBezTo>
                          <a:pt x="226" y="240"/>
                          <a:pt x="226" y="240"/>
                          <a:pt x="226" y="240"/>
                        </a:cubicBezTo>
                        <a:cubicBezTo>
                          <a:pt x="226" y="239"/>
                          <a:pt x="226" y="239"/>
                          <a:pt x="226" y="239"/>
                        </a:cubicBezTo>
                        <a:cubicBezTo>
                          <a:pt x="226" y="239"/>
                          <a:pt x="226" y="239"/>
                          <a:pt x="226" y="239"/>
                        </a:cubicBezTo>
                        <a:cubicBezTo>
                          <a:pt x="226" y="239"/>
                          <a:pt x="226" y="239"/>
                          <a:pt x="226" y="239"/>
                        </a:cubicBezTo>
                        <a:cubicBezTo>
                          <a:pt x="225" y="238"/>
                          <a:pt x="225" y="238"/>
                          <a:pt x="225" y="238"/>
                        </a:cubicBezTo>
                        <a:cubicBezTo>
                          <a:pt x="225" y="238"/>
                          <a:pt x="225" y="238"/>
                          <a:pt x="225" y="238"/>
                        </a:cubicBezTo>
                        <a:cubicBezTo>
                          <a:pt x="225" y="238"/>
                          <a:pt x="225" y="238"/>
                          <a:pt x="225" y="238"/>
                        </a:cubicBezTo>
                        <a:cubicBezTo>
                          <a:pt x="224" y="238"/>
                          <a:pt x="224" y="238"/>
                          <a:pt x="224" y="238"/>
                        </a:cubicBezTo>
                        <a:cubicBezTo>
                          <a:pt x="223" y="238"/>
                          <a:pt x="223" y="238"/>
                          <a:pt x="223" y="238"/>
                        </a:cubicBezTo>
                        <a:cubicBezTo>
                          <a:pt x="223" y="238"/>
                          <a:pt x="223" y="238"/>
                          <a:pt x="223" y="238"/>
                        </a:cubicBezTo>
                        <a:cubicBezTo>
                          <a:pt x="223" y="238"/>
                          <a:pt x="223" y="238"/>
                          <a:pt x="223" y="238"/>
                        </a:cubicBezTo>
                        <a:cubicBezTo>
                          <a:pt x="222" y="238"/>
                          <a:pt x="222" y="238"/>
                          <a:pt x="222" y="238"/>
                        </a:cubicBezTo>
                        <a:cubicBezTo>
                          <a:pt x="222" y="238"/>
                          <a:pt x="222" y="238"/>
                          <a:pt x="222" y="238"/>
                        </a:cubicBezTo>
                        <a:cubicBezTo>
                          <a:pt x="222" y="238"/>
                          <a:pt x="222" y="238"/>
                          <a:pt x="222" y="238"/>
                        </a:cubicBezTo>
                        <a:cubicBezTo>
                          <a:pt x="222" y="239"/>
                          <a:pt x="222" y="239"/>
                          <a:pt x="222" y="239"/>
                        </a:cubicBezTo>
                        <a:cubicBezTo>
                          <a:pt x="222" y="239"/>
                          <a:pt x="222" y="239"/>
                          <a:pt x="222" y="239"/>
                        </a:cubicBezTo>
                        <a:cubicBezTo>
                          <a:pt x="222" y="239"/>
                          <a:pt x="222" y="239"/>
                          <a:pt x="222" y="239"/>
                        </a:cubicBezTo>
                        <a:cubicBezTo>
                          <a:pt x="223" y="240"/>
                          <a:pt x="223" y="240"/>
                          <a:pt x="223" y="240"/>
                        </a:cubicBezTo>
                        <a:cubicBezTo>
                          <a:pt x="224" y="240"/>
                          <a:pt x="224" y="240"/>
                          <a:pt x="224" y="240"/>
                        </a:cubicBezTo>
                        <a:cubicBezTo>
                          <a:pt x="224" y="240"/>
                          <a:pt x="224" y="240"/>
                          <a:pt x="224" y="240"/>
                        </a:cubicBezTo>
                        <a:moveTo>
                          <a:pt x="243" y="241"/>
                        </a:moveTo>
                        <a:cubicBezTo>
                          <a:pt x="243" y="241"/>
                          <a:pt x="243" y="241"/>
                          <a:pt x="243" y="241"/>
                        </a:cubicBezTo>
                        <a:cubicBezTo>
                          <a:pt x="245" y="240"/>
                          <a:pt x="245" y="240"/>
                          <a:pt x="245" y="240"/>
                        </a:cubicBezTo>
                        <a:cubicBezTo>
                          <a:pt x="245" y="240"/>
                          <a:pt x="245" y="240"/>
                          <a:pt x="245" y="240"/>
                        </a:cubicBezTo>
                        <a:cubicBezTo>
                          <a:pt x="245" y="240"/>
                          <a:pt x="245" y="240"/>
                          <a:pt x="245" y="240"/>
                        </a:cubicBezTo>
                        <a:cubicBezTo>
                          <a:pt x="245" y="240"/>
                          <a:pt x="245" y="240"/>
                          <a:pt x="245" y="240"/>
                        </a:cubicBezTo>
                        <a:cubicBezTo>
                          <a:pt x="246" y="239"/>
                          <a:pt x="246" y="239"/>
                          <a:pt x="246" y="239"/>
                        </a:cubicBezTo>
                        <a:cubicBezTo>
                          <a:pt x="245" y="239"/>
                          <a:pt x="245" y="239"/>
                          <a:pt x="245" y="239"/>
                        </a:cubicBezTo>
                        <a:cubicBezTo>
                          <a:pt x="243" y="239"/>
                          <a:pt x="243" y="239"/>
                          <a:pt x="243" y="239"/>
                        </a:cubicBezTo>
                        <a:cubicBezTo>
                          <a:pt x="243" y="239"/>
                          <a:pt x="243" y="239"/>
                          <a:pt x="243" y="239"/>
                        </a:cubicBezTo>
                        <a:cubicBezTo>
                          <a:pt x="242" y="239"/>
                          <a:pt x="242" y="239"/>
                          <a:pt x="242" y="239"/>
                        </a:cubicBezTo>
                        <a:cubicBezTo>
                          <a:pt x="242" y="240"/>
                          <a:pt x="242" y="240"/>
                          <a:pt x="242" y="240"/>
                        </a:cubicBezTo>
                        <a:cubicBezTo>
                          <a:pt x="241" y="240"/>
                          <a:pt x="241" y="240"/>
                          <a:pt x="241" y="240"/>
                        </a:cubicBezTo>
                        <a:cubicBezTo>
                          <a:pt x="242" y="240"/>
                          <a:pt x="242" y="240"/>
                          <a:pt x="242" y="240"/>
                        </a:cubicBezTo>
                        <a:cubicBezTo>
                          <a:pt x="243" y="241"/>
                          <a:pt x="243" y="241"/>
                          <a:pt x="243" y="241"/>
                        </a:cubicBezTo>
                        <a:cubicBezTo>
                          <a:pt x="243" y="241"/>
                          <a:pt x="243" y="241"/>
                          <a:pt x="243" y="241"/>
                        </a:cubicBezTo>
                        <a:moveTo>
                          <a:pt x="92" y="247"/>
                        </a:moveTo>
                        <a:cubicBezTo>
                          <a:pt x="92" y="248"/>
                          <a:pt x="92" y="248"/>
                          <a:pt x="92" y="248"/>
                        </a:cubicBezTo>
                        <a:cubicBezTo>
                          <a:pt x="93" y="249"/>
                          <a:pt x="93" y="249"/>
                          <a:pt x="93" y="249"/>
                        </a:cubicBezTo>
                        <a:cubicBezTo>
                          <a:pt x="93" y="249"/>
                          <a:pt x="93" y="249"/>
                          <a:pt x="93" y="249"/>
                        </a:cubicBezTo>
                        <a:cubicBezTo>
                          <a:pt x="93" y="249"/>
                          <a:pt x="93" y="249"/>
                          <a:pt x="93" y="249"/>
                        </a:cubicBezTo>
                        <a:cubicBezTo>
                          <a:pt x="93" y="250"/>
                          <a:pt x="93" y="250"/>
                          <a:pt x="93" y="250"/>
                        </a:cubicBezTo>
                        <a:cubicBezTo>
                          <a:pt x="94" y="251"/>
                          <a:pt x="94" y="251"/>
                          <a:pt x="94" y="251"/>
                        </a:cubicBezTo>
                        <a:cubicBezTo>
                          <a:pt x="94" y="252"/>
                          <a:pt x="94" y="252"/>
                          <a:pt x="94" y="252"/>
                        </a:cubicBezTo>
                        <a:cubicBezTo>
                          <a:pt x="94" y="252"/>
                          <a:pt x="94" y="252"/>
                          <a:pt x="94" y="252"/>
                        </a:cubicBezTo>
                        <a:cubicBezTo>
                          <a:pt x="94" y="252"/>
                          <a:pt x="94" y="252"/>
                          <a:pt x="94" y="252"/>
                        </a:cubicBezTo>
                        <a:cubicBezTo>
                          <a:pt x="94" y="253"/>
                          <a:pt x="94" y="253"/>
                          <a:pt x="94" y="253"/>
                        </a:cubicBezTo>
                        <a:cubicBezTo>
                          <a:pt x="95" y="254"/>
                          <a:pt x="95" y="254"/>
                          <a:pt x="95" y="254"/>
                        </a:cubicBezTo>
                        <a:cubicBezTo>
                          <a:pt x="97" y="256"/>
                          <a:pt x="97" y="256"/>
                          <a:pt x="97" y="256"/>
                        </a:cubicBezTo>
                        <a:cubicBezTo>
                          <a:pt x="96" y="253"/>
                          <a:pt x="96" y="253"/>
                          <a:pt x="96" y="253"/>
                        </a:cubicBezTo>
                        <a:cubicBezTo>
                          <a:pt x="96" y="252"/>
                          <a:pt x="96" y="252"/>
                          <a:pt x="96" y="252"/>
                        </a:cubicBezTo>
                        <a:cubicBezTo>
                          <a:pt x="96" y="252"/>
                          <a:pt x="96" y="252"/>
                          <a:pt x="96" y="252"/>
                        </a:cubicBezTo>
                        <a:cubicBezTo>
                          <a:pt x="96" y="252"/>
                          <a:pt x="96" y="252"/>
                          <a:pt x="96" y="252"/>
                        </a:cubicBezTo>
                        <a:cubicBezTo>
                          <a:pt x="96" y="252"/>
                          <a:pt x="96" y="252"/>
                          <a:pt x="96" y="252"/>
                        </a:cubicBezTo>
                        <a:cubicBezTo>
                          <a:pt x="95" y="250"/>
                          <a:pt x="95" y="250"/>
                          <a:pt x="95" y="250"/>
                        </a:cubicBezTo>
                        <a:cubicBezTo>
                          <a:pt x="94" y="248"/>
                          <a:pt x="94" y="248"/>
                          <a:pt x="94" y="248"/>
                        </a:cubicBezTo>
                        <a:cubicBezTo>
                          <a:pt x="94" y="247"/>
                          <a:pt x="94" y="247"/>
                          <a:pt x="94" y="247"/>
                        </a:cubicBezTo>
                        <a:cubicBezTo>
                          <a:pt x="94" y="247"/>
                          <a:pt x="94" y="247"/>
                          <a:pt x="94" y="247"/>
                        </a:cubicBezTo>
                        <a:cubicBezTo>
                          <a:pt x="94" y="247"/>
                          <a:pt x="94" y="247"/>
                          <a:pt x="94" y="247"/>
                        </a:cubicBezTo>
                        <a:cubicBezTo>
                          <a:pt x="94" y="247"/>
                          <a:pt x="94" y="247"/>
                          <a:pt x="94" y="247"/>
                        </a:cubicBezTo>
                        <a:cubicBezTo>
                          <a:pt x="94" y="246"/>
                          <a:pt x="94" y="246"/>
                          <a:pt x="94" y="246"/>
                        </a:cubicBezTo>
                        <a:cubicBezTo>
                          <a:pt x="94" y="246"/>
                          <a:pt x="94" y="246"/>
                          <a:pt x="94" y="246"/>
                        </a:cubicBezTo>
                        <a:cubicBezTo>
                          <a:pt x="94" y="246"/>
                          <a:pt x="94" y="246"/>
                          <a:pt x="94" y="246"/>
                        </a:cubicBezTo>
                        <a:cubicBezTo>
                          <a:pt x="93" y="246"/>
                          <a:pt x="93" y="246"/>
                          <a:pt x="93" y="246"/>
                        </a:cubicBezTo>
                        <a:cubicBezTo>
                          <a:pt x="93" y="245"/>
                          <a:pt x="93" y="245"/>
                          <a:pt x="93" y="245"/>
                        </a:cubicBezTo>
                        <a:cubicBezTo>
                          <a:pt x="92" y="245"/>
                          <a:pt x="92" y="245"/>
                          <a:pt x="92" y="245"/>
                        </a:cubicBezTo>
                        <a:cubicBezTo>
                          <a:pt x="92" y="243"/>
                          <a:pt x="92" y="243"/>
                          <a:pt x="92" y="243"/>
                        </a:cubicBezTo>
                        <a:cubicBezTo>
                          <a:pt x="92" y="243"/>
                          <a:pt x="92" y="243"/>
                          <a:pt x="92" y="243"/>
                        </a:cubicBezTo>
                        <a:cubicBezTo>
                          <a:pt x="92" y="242"/>
                          <a:pt x="92" y="242"/>
                          <a:pt x="92" y="242"/>
                        </a:cubicBezTo>
                        <a:cubicBezTo>
                          <a:pt x="91" y="241"/>
                          <a:pt x="91" y="241"/>
                          <a:pt x="91" y="241"/>
                        </a:cubicBezTo>
                        <a:cubicBezTo>
                          <a:pt x="90" y="240"/>
                          <a:pt x="90" y="240"/>
                          <a:pt x="90" y="240"/>
                        </a:cubicBezTo>
                        <a:cubicBezTo>
                          <a:pt x="90" y="241"/>
                          <a:pt x="90" y="241"/>
                          <a:pt x="90" y="241"/>
                        </a:cubicBezTo>
                        <a:cubicBezTo>
                          <a:pt x="90" y="241"/>
                          <a:pt x="90" y="241"/>
                          <a:pt x="90" y="241"/>
                        </a:cubicBezTo>
                        <a:cubicBezTo>
                          <a:pt x="90" y="242"/>
                          <a:pt x="90" y="242"/>
                          <a:pt x="90" y="242"/>
                        </a:cubicBezTo>
                        <a:cubicBezTo>
                          <a:pt x="90" y="242"/>
                          <a:pt x="90" y="242"/>
                          <a:pt x="90" y="242"/>
                        </a:cubicBezTo>
                        <a:cubicBezTo>
                          <a:pt x="90" y="244"/>
                          <a:pt x="90" y="244"/>
                          <a:pt x="90" y="244"/>
                        </a:cubicBezTo>
                        <a:cubicBezTo>
                          <a:pt x="91" y="246"/>
                          <a:pt x="91" y="246"/>
                          <a:pt x="91" y="246"/>
                        </a:cubicBezTo>
                        <a:cubicBezTo>
                          <a:pt x="91" y="246"/>
                          <a:pt x="91" y="246"/>
                          <a:pt x="91" y="246"/>
                        </a:cubicBezTo>
                        <a:cubicBezTo>
                          <a:pt x="91" y="246"/>
                          <a:pt x="91" y="246"/>
                          <a:pt x="91" y="246"/>
                        </a:cubicBezTo>
                        <a:cubicBezTo>
                          <a:pt x="92" y="247"/>
                          <a:pt x="92" y="247"/>
                          <a:pt x="92" y="247"/>
                        </a:cubicBezTo>
                        <a:moveTo>
                          <a:pt x="241" y="243"/>
                        </a:moveTo>
                        <a:cubicBezTo>
                          <a:pt x="241" y="243"/>
                          <a:pt x="241" y="243"/>
                          <a:pt x="241" y="243"/>
                        </a:cubicBezTo>
                        <a:cubicBezTo>
                          <a:pt x="242" y="243"/>
                          <a:pt x="242" y="243"/>
                          <a:pt x="242" y="243"/>
                        </a:cubicBezTo>
                        <a:cubicBezTo>
                          <a:pt x="243" y="243"/>
                          <a:pt x="243" y="243"/>
                          <a:pt x="243" y="243"/>
                        </a:cubicBezTo>
                        <a:cubicBezTo>
                          <a:pt x="243" y="243"/>
                          <a:pt x="243" y="243"/>
                          <a:pt x="243" y="243"/>
                        </a:cubicBezTo>
                        <a:cubicBezTo>
                          <a:pt x="243" y="243"/>
                          <a:pt x="243" y="243"/>
                          <a:pt x="243" y="243"/>
                        </a:cubicBezTo>
                        <a:cubicBezTo>
                          <a:pt x="244" y="243"/>
                          <a:pt x="244" y="243"/>
                          <a:pt x="244" y="243"/>
                        </a:cubicBezTo>
                        <a:cubicBezTo>
                          <a:pt x="244" y="243"/>
                          <a:pt x="244" y="243"/>
                          <a:pt x="244" y="243"/>
                        </a:cubicBezTo>
                        <a:cubicBezTo>
                          <a:pt x="245" y="243"/>
                          <a:pt x="245" y="243"/>
                          <a:pt x="245" y="243"/>
                        </a:cubicBezTo>
                        <a:cubicBezTo>
                          <a:pt x="245" y="244"/>
                          <a:pt x="245" y="244"/>
                          <a:pt x="245" y="244"/>
                        </a:cubicBezTo>
                        <a:cubicBezTo>
                          <a:pt x="246" y="244"/>
                          <a:pt x="246" y="244"/>
                          <a:pt x="246" y="244"/>
                        </a:cubicBezTo>
                        <a:cubicBezTo>
                          <a:pt x="246" y="244"/>
                          <a:pt x="246" y="244"/>
                          <a:pt x="246" y="244"/>
                        </a:cubicBezTo>
                        <a:cubicBezTo>
                          <a:pt x="246" y="244"/>
                          <a:pt x="246" y="244"/>
                          <a:pt x="246" y="244"/>
                        </a:cubicBezTo>
                        <a:cubicBezTo>
                          <a:pt x="246" y="244"/>
                          <a:pt x="246" y="244"/>
                          <a:pt x="246" y="244"/>
                        </a:cubicBezTo>
                        <a:cubicBezTo>
                          <a:pt x="246" y="243"/>
                          <a:pt x="246" y="243"/>
                          <a:pt x="246" y="243"/>
                        </a:cubicBezTo>
                        <a:cubicBezTo>
                          <a:pt x="247" y="243"/>
                          <a:pt x="247" y="243"/>
                          <a:pt x="247" y="243"/>
                        </a:cubicBezTo>
                        <a:cubicBezTo>
                          <a:pt x="247" y="242"/>
                          <a:pt x="247" y="242"/>
                          <a:pt x="247" y="242"/>
                        </a:cubicBezTo>
                        <a:cubicBezTo>
                          <a:pt x="247" y="242"/>
                          <a:pt x="247" y="242"/>
                          <a:pt x="247" y="242"/>
                        </a:cubicBezTo>
                        <a:cubicBezTo>
                          <a:pt x="246" y="241"/>
                          <a:pt x="246" y="241"/>
                          <a:pt x="246" y="241"/>
                        </a:cubicBezTo>
                        <a:cubicBezTo>
                          <a:pt x="246" y="240"/>
                          <a:pt x="246" y="240"/>
                          <a:pt x="246" y="240"/>
                        </a:cubicBezTo>
                        <a:cubicBezTo>
                          <a:pt x="246" y="241"/>
                          <a:pt x="246" y="241"/>
                          <a:pt x="246" y="241"/>
                        </a:cubicBezTo>
                        <a:cubicBezTo>
                          <a:pt x="245" y="241"/>
                          <a:pt x="245" y="241"/>
                          <a:pt x="245" y="241"/>
                        </a:cubicBezTo>
                        <a:cubicBezTo>
                          <a:pt x="245" y="241"/>
                          <a:pt x="245" y="241"/>
                          <a:pt x="245" y="241"/>
                        </a:cubicBezTo>
                        <a:cubicBezTo>
                          <a:pt x="245" y="241"/>
                          <a:pt x="245" y="241"/>
                          <a:pt x="245" y="241"/>
                        </a:cubicBezTo>
                        <a:cubicBezTo>
                          <a:pt x="245" y="242"/>
                          <a:pt x="245" y="242"/>
                          <a:pt x="245" y="242"/>
                        </a:cubicBezTo>
                        <a:cubicBezTo>
                          <a:pt x="244" y="242"/>
                          <a:pt x="244" y="242"/>
                          <a:pt x="244" y="242"/>
                        </a:cubicBezTo>
                        <a:cubicBezTo>
                          <a:pt x="244" y="241"/>
                          <a:pt x="244" y="241"/>
                          <a:pt x="244" y="241"/>
                        </a:cubicBezTo>
                        <a:cubicBezTo>
                          <a:pt x="244" y="241"/>
                          <a:pt x="244" y="241"/>
                          <a:pt x="244" y="241"/>
                        </a:cubicBezTo>
                        <a:cubicBezTo>
                          <a:pt x="243" y="241"/>
                          <a:pt x="243" y="241"/>
                          <a:pt x="243" y="241"/>
                        </a:cubicBezTo>
                        <a:cubicBezTo>
                          <a:pt x="243" y="241"/>
                          <a:pt x="243" y="241"/>
                          <a:pt x="243" y="241"/>
                        </a:cubicBezTo>
                        <a:cubicBezTo>
                          <a:pt x="242" y="241"/>
                          <a:pt x="242" y="241"/>
                          <a:pt x="242" y="241"/>
                        </a:cubicBezTo>
                        <a:cubicBezTo>
                          <a:pt x="242" y="240"/>
                          <a:pt x="242" y="240"/>
                          <a:pt x="242" y="240"/>
                        </a:cubicBezTo>
                        <a:cubicBezTo>
                          <a:pt x="241" y="241"/>
                          <a:pt x="241" y="241"/>
                          <a:pt x="241" y="241"/>
                        </a:cubicBezTo>
                        <a:cubicBezTo>
                          <a:pt x="241" y="241"/>
                          <a:pt x="241" y="241"/>
                          <a:pt x="241" y="241"/>
                        </a:cubicBezTo>
                        <a:cubicBezTo>
                          <a:pt x="240" y="241"/>
                          <a:pt x="240" y="241"/>
                          <a:pt x="240" y="241"/>
                        </a:cubicBezTo>
                        <a:cubicBezTo>
                          <a:pt x="240" y="242"/>
                          <a:pt x="240" y="242"/>
                          <a:pt x="240" y="242"/>
                        </a:cubicBezTo>
                        <a:cubicBezTo>
                          <a:pt x="240" y="242"/>
                          <a:pt x="240" y="242"/>
                          <a:pt x="240" y="242"/>
                        </a:cubicBezTo>
                        <a:cubicBezTo>
                          <a:pt x="240" y="242"/>
                          <a:pt x="240" y="242"/>
                          <a:pt x="240" y="242"/>
                        </a:cubicBezTo>
                        <a:cubicBezTo>
                          <a:pt x="241" y="243"/>
                          <a:pt x="241" y="243"/>
                          <a:pt x="241" y="243"/>
                        </a:cubicBezTo>
                        <a:cubicBezTo>
                          <a:pt x="241" y="243"/>
                          <a:pt x="241" y="243"/>
                          <a:pt x="241" y="243"/>
                        </a:cubicBezTo>
                        <a:cubicBezTo>
                          <a:pt x="241" y="243"/>
                          <a:pt x="241" y="243"/>
                          <a:pt x="241" y="243"/>
                        </a:cubicBezTo>
                        <a:moveTo>
                          <a:pt x="359" y="244"/>
                        </a:moveTo>
                        <a:cubicBezTo>
                          <a:pt x="358" y="244"/>
                          <a:pt x="358" y="244"/>
                          <a:pt x="358" y="244"/>
                        </a:cubicBezTo>
                        <a:cubicBezTo>
                          <a:pt x="357" y="245"/>
                          <a:pt x="357" y="245"/>
                          <a:pt x="357" y="245"/>
                        </a:cubicBezTo>
                        <a:cubicBezTo>
                          <a:pt x="358" y="245"/>
                          <a:pt x="358" y="245"/>
                          <a:pt x="358" y="245"/>
                        </a:cubicBezTo>
                        <a:cubicBezTo>
                          <a:pt x="359" y="245"/>
                          <a:pt x="359" y="245"/>
                          <a:pt x="359" y="245"/>
                        </a:cubicBezTo>
                        <a:cubicBezTo>
                          <a:pt x="359" y="245"/>
                          <a:pt x="359" y="245"/>
                          <a:pt x="359" y="245"/>
                        </a:cubicBezTo>
                        <a:cubicBezTo>
                          <a:pt x="359" y="245"/>
                          <a:pt x="359" y="245"/>
                          <a:pt x="359" y="245"/>
                        </a:cubicBezTo>
                        <a:cubicBezTo>
                          <a:pt x="361" y="245"/>
                          <a:pt x="361" y="245"/>
                          <a:pt x="361" y="245"/>
                        </a:cubicBezTo>
                        <a:cubicBezTo>
                          <a:pt x="362" y="245"/>
                          <a:pt x="362" y="245"/>
                          <a:pt x="362" y="245"/>
                        </a:cubicBezTo>
                        <a:cubicBezTo>
                          <a:pt x="364" y="245"/>
                          <a:pt x="364" y="245"/>
                          <a:pt x="364" y="245"/>
                        </a:cubicBezTo>
                        <a:cubicBezTo>
                          <a:pt x="365" y="245"/>
                          <a:pt x="365" y="245"/>
                          <a:pt x="365" y="245"/>
                        </a:cubicBezTo>
                        <a:cubicBezTo>
                          <a:pt x="366" y="245"/>
                          <a:pt x="366" y="245"/>
                          <a:pt x="366" y="245"/>
                        </a:cubicBezTo>
                        <a:cubicBezTo>
                          <a:pt x="366" y="244"/>
                          <a:pt x="366" y="244"/>
                          <a:pt x="366" y="244"/>
                        </a:cubicBezTo>
                        <a:cubicBezTo>
                          <a:pt x="366" y="244"/>
                          <a:pt x="366" y="244"/>
                          <a:pt x="366" y="244"/>
                        </a:cubicBezTo>
                        <a:cubicBezTo>
                          <a:pt x="366" y="243"/>
                          <a:pt x="366" y="243"/>
                          <a:pt x="366" y="243"/>
                        </a:cubicBezTo>
                        <a:cubicBezTo>
                          <a:pt x="366" y="243"/>
                          <a:pt x="366" y="243"/>
                          <a:pt x="366" y="243"/>
                        </a:cubicBezTo>
                        <a:cubicBezTo>
                          <a:pt x="366" y="243"/>
                          <a:pt x="366" y="243"/>
                          <a:pt x="366" y="243"/>
                        </a:cubicBezTo>
                        <a:cubicBezTo>
                          <a:pt x="366" y="243"/>
                          <a:pt x="366" y="243"/>
                          <a:pt x="366" y="243"/>
                        </a:cubicBezTo>
                        <a:cubicBezTo>
                          <a:pt x="366" y="242"/>
                          <a:pt x="366" y="242"/>
                          <a:pt x="366" y="242"/>
                        </a:cubicBezTo>
                        <a:cubicBezTo>
                          <a:pt x="367" y="242"/>
                          <a:pt x="367" y="242"/>
                          <a:pt x="367" y="242"/>
                        </a:cubicBezTo>
                        <a:cubicBezTo>
                          <a:pt x="366" y="241"/>
                          <a:pt x="366" y="241"/>
                          <a:pt x="366" y="241"/>
                        </a:cubicBezTo>
                        <a:cubicBezTo>
                          <a:pt x="365" y="241"/>
                          <a:pt x="365" y="241"/>
                          <a:pt x="365" y="241"/>
                        </a:cubicBezTo>
                        <a:cubicBezTo>
                          <a:pt x="365" y="241"/>
                          <a:pt x="365" y="241"/>
                          <a:pt x="365" y="241"/>
                        </a:cubicBezTo>
                        <a:cubicBezTo>
                          <a:pt x="365" y="241"/>
                          <a:pt x="365" y="241"/>
                          <a:pt x="365" y="241"/>
                        </a:cubicBezTo>
                        <a:cubicBezTo>
                          <a:pt x="363" y="242"/>
                          <a:pt x="363" y="242"/>
                          <a:pt x="363" y="242"/>
                        </a:cubicBezTo>
                        <a:cubicBezTo>
                          <a:pt x="359" y="243"/>
                          <a:pt x="359" y="243"/>
                          <a:pt x="359" y="243"/>
                        </a:cubicBezTo>
                        <a:cubicBezTo>
                          <a:pt x="359" y="243"/>
                          <a:pt x="359" y="243"/>
                          <a:pt x="359" y="243"/>
                        </a:cubicBezTo>
                        <a:cubicBezTo>
                          <a:pt x="359" y="244"/>
                          <a:pt x="359" y="244"/>
                          <a:pt x="359" y="244"/>
                        </a:cubicBezTo>
                        <a:cubicBezTo>
                          <a:pt x="359" y="244"/>
                          <a:pt x="359" y="244"/>
                          <a:pt x="359" y="244"/>
                        </a:cubicBezTo>
                        <a:moveTo>
                          <a:pt x="257" y="246"/>
                        </a:moveTo>
                        <a:cubicBezTo>
                          <a:pt x="256" y="246"/>
                          <a:pt x="256" y="246"/>
                          <a:pt x="256" y="246"/>
                        </a:cubicBezTo>
                        <a:cubicBezTo>
                          <a:pt x="256" y="246"/>
                          <a:pt x="256" y="246"/>
                          <a:pt x="256" y="246"/>
                        </a:cubicBezTo>
                        <a:cubicBezTo>
                          <a:pt x="256" y="247"/>
                          <a:pt x="256" y="247"/>
                          <a:pt x="256" y="247"/>
                        </a:cubicBezTo>
                        <a:cubicBezTo>
                          <a:pt x="257" y="247"/>
                          <a:pt x="257" y="247"/>
                          <a:pt x="257" y="247"/>
                        </a:cubicBezTo>
                        <a:cubicBezTo>
                          <a:pt x="257" y="248"/>
                          <a:pt x="257" y="248"/>
                          <a:pt x="257" y="248"/>
                        </a:cubicBezTo>
                        <a:cubicBezTo>
                          <a:pt x="257" y="248"/>
                          <a:pt x="257" y="248"/>
                          <a:pt x="257" y="248"/>
                        </a:cubicBezTo>
                        <a:cubicBezTo>
                          <a:pt x="258" y="247"/>
                          <a:pt x="258" y="247"/>
                          <a:pt x="258" y="247"/>
                        </a:cubicBezTo>
                        <a:cubicBezTo>
                          <a:pt x="258" y="247"/>
                          <a:pt x="258" y="247"/>
                          <a:pt x="258" y="247"/>
                        </a:cubicBezTo>
                        <a:cubicBezTo>
                          <a:pt x="258" y="247"/>
                          <a:pt x="258" y="247"/>
                          <a:pt x="258" y="247"/>
                        </a:cubicBezTo>
                        <a:cubicBezTo>
                          <a:pt x="259" y="246"/>
                          <a:pt x="259" y="246"/>
                          <a:pt x="259" y="246"/>
                        </a:cubicBezTo>
                        <a:cubicBezTo>
                          <a:pt x="259" y="245"/>
                          <a:pt x="259" y="245"/>
                          <a:pt x="259" y="245"/>
                        </a:cubicBezTo>
                        <a:cubicBezTo>
                          <a:pt x="259" y="245"/>
                          <a:pt x="259" y="245"/>
                          <a:pt x="259" y="245"/>
                        </a:cubicBezTo>
                        <a:cubicBezTo>
                          <a:pt x="259" y="245"/>
                          <a:pt x="259" y="245"/>
                          <a:pt x="259" y="245"/>
                        </a:cubicBezTo>
                        <a:cubicBezTo>
                          <a:pt x="260" y="244"/>
                          <a:pt x="260" y="244"/>
                          <a:pt x="260" y="244"/>
                        </a:cubicBezTo>
                        <a:cubicBezTo>
                          <a:pt x="261" y="242"/>
                          <a:pt x="261" y="242"/>
                          <a:pt x="261" y="242"/>
                        </a:cubicBezTo>
                        <a:cubicBezTo>
                          <a:pt x="259" y="243"/>
                          <a:pt x="259" y="243"/>
                          <a:pt x="259" y="243"/>
                        </a:cubicBezTo>
                        <a:cubicBezTo>
                          <a:pt x="258" y="244"/>
                          <a:pt x="258" y="244"/>
                          <a:pt x="258" y="244"/>
                        </a:cubicBezTo>
                        <a:cubicBezTo>
                          <a:pt x="257" y="244"/>
                          <a:pt x="257" y="244"/>
                          <a:pt x="257" y="244"/>
                        </a:cubicBezTo>
                        <a:cubicBezTo>
                          <a:pt x="257" y="245"/>
                          <a:pt x="257" y="245"/>
                          <a:pt x="257" y="245"/>
                        </a:cubicBezTo>
                        <a:cubicBezTo>
                          <a:pt x="257" y="245"/>
                          <a:pt x="257" y="245"/>
                          <a:pt x="257" y="245"/>
                        </a:cubicBezTo>
                        <a:cubicBezTo>
                          <a:pt x="257" y="246"/>
                          <a:pt x="257" y="246"/>
                          <a:pt x="257" y="246"/>
                        </a:cubicBezTo>
                        <a:moveTo>
                          <a:pt x="227" y="242"/>
                        </a:moveTo>
                        <a:cubicBezTo>
                          <a:pt x="227" y="242"/>
                          <a:pt x="227" y="242"/>
                          <a:pt x="227" y="242"/>
                        </a:cubicBezTo>
                        <a:cubicBezTo>
                          <a:pt x="227" y="242"/>
                          <a:pt x="227" y="242"/>
                          <a:pt x="227" y="242"/>
                        </a:cubicBezTo>
                        <a:cubicBezTo>
                          <a:pt x="226" y="242"/>
                          <a:pt x="226" y="242"/>
                          <a:pt x="226" y="242"/>
                        </a:cubicBezTo>
                        <a:cubicBezTo>
                          <a:pt x="226" y="242"/>
                          <a:pt x="226" y="242"/>
                          <a:pt x="226" y="242"/>
                        </a:cubicBezTo>
                        <a:cubicBezTo>
                          <a:pt x="226" y="243"/>
                          <a:pt x="226" y="243"/>
                          <a:pt x="226" y="243"/>
                        </a:cubicBezTo>
                        <a:cubicBezTo>
                          <a:pt x="226" y="243"/>
                          <a:pt x="226" y="243"/>
                          <a:pt x="226" y="243"/>
                        </a:cubicBezTo>
                        <a:cubicBezTo>
                          <a:pt x="226" y="244"/>
                          <a:pt x="226" y="244"/>
                          <a:pt x="226" y="244"/>
                        </a:cubicBezTo>
                        <a:cubicBezTo>
                          <a:pt x="226" y="244"/>
                          <a:pt x="226" y="244"/>
                          <a:pt x="226" y="244"/>
                        </a:cubicBezTo>
                        <a:cubicBezTo>
                          <a:pt x="226" y="244"/>
                          <a:pt x="226" y="244"/>
                          <a:pt x="226" y="244"/>
                        </a:cubicBezTo>
                        <a:cubicBezTo>
                          <a:pt x="227" y="244"/>
                          <a:pt x="227" y="244"/>
                          <a:pt x="227" y="244"/>
                        </a:cubicBezTo>
                        <a:cubicBezTo>
                          <a:pt x="227" y="244"/>
                          <a:pt x="227" y="244"/>
                          <a:pt x="227" y="244"/>
                        </a:cubicBezTo>
                        <a:cubicBezTo>
                          <a:pt x="227" y="244"/>
                          <a:pt x="227" y="244"/>
                          <a:pt x="227" y="244"/>
                        </a:cubicBezTo>
                        <a:cubicBezTo>
                          <a:pt x="228" y="244"/>
                          <a:pt x="228" y="244"/>
                          <a:pt x="228" y="244"/>
                        </a:cubicBezTo>
                        <a:cubicBezTo>
                          <a:pt x="228" y="244"/>
                          <a:pt x="228" y="244"/>
                          <a:pt x="228" y="244"/>
                        </a:cubicBezTo>
                        <a:cubicBezTo>
                          <a:pt x="229" y="243"/>
                          <a:pt x="229" y="243"/>
                          <a:pt x="229" y="243"/>
                        </a:cubicBezTo>
                        <a:cubicBezTo>
                          <a:pt x="230" y="243"/>
                          <a:pt x="230" y="243"/>
                          <a:pt x="230" y="243"/>
                        </a:cubicBezTo>
                        <a:cubicBezTo>
                          <a:pt x="229" y="243"/>
                          <a:pt x="229" y="243"/>
                          <a:pt x="229" y="243"/>
                        </a:cubicBezTo>
                        <a:cubicBezTo>
                          <a:pt x="228" y="242"/>
                          <a:pt x="228" y="242"/>
                          <a:pt x="228" y="242"/>
                        </a:cubicBezTo>
                        <a:cubicBezTo>
                          <a:pt x="228" y="242"/>
                          <a:pt x="228" y="242"/>
                          <a:pt x="228" y="242"/>
                        </a:cubicBezTo>
                        <a:cubicBezTo>
                          <a:pt x="227" y="242"/>
                          <a:pt x="227" y="242"/>
                          <a:pt x="227" y="242"/>
                        </a:cubicBezTo>
                        <a:cubicBezTo>
                          <a:pt x="227" y="242"/>
                          <a:pt x="227" y="242"/>
                          <a:pt x="227" y="242"/>
                        </a:cubicBezTo>
                        <a:cubicBezTo>
                          <a:pt x="227" y="242"/>
                          <a:pt x="227" y="242"/>
                          <a:pt x="227" y="242"/>
                        </a:cubicBezTo>
                        <a:moveTo>
                          <a:pt x="278" y="248"/>
                        </a:moveTo>
                        <a:cubicBezTo>
                          <a:pt x="277" y="249"/>
                          <a:pt x="277" y="249"/>
                          <a:pt x="277" y="249"/>
                        </a:cubicBezTo>
                        <a:cubicBezTo>
                          <a:pt x="277" y="249"/>
                          <a:pt x="277" y="249"/>
                          <a:pt x="277" y="249"/>
                        </a:cubicBezTo>
                        <a:cubicBezTo>
                          <a:pt x="277" y="249"/>
                          <a:pt x="277" y="249"/>
                          <a:pt x="277" y="249"/>
                        </a:cubicBezTo>
                        <a:cubicBezTo>
                          <a:pt x="277" y="250"/>
                          <a:pt x="277" y="250"/>
                          <a:pt x="277" y="250"/>
                        </a:cubicBezTo>
                        <a:cubicBezTo>
                          <a:pt x="277" y="251"/>
                          <a:pt x="277" y="251"/>
                          <a:pt x="277" y="251"/>
                        </a:cubicBezTo>
                        <a:cubicBezTo>
                          <a:pt x="276" y="251"/>
                          <a:pt x="276" y="251"/>
                          <a:pt x="276" y="251"/>
                        </a:cubicBezTo>
                        <a:cubicBezTo>
                          <a:pt x="276" y="251"/>
                          <a:pt x="276" y="251"/>
                          <a:pt x="276" y="251"/>
                        </a:cubicBezTo>
                        <a:cubicBezTo>
                          <a:pt x="276" y="252"/>
                          <a:pt x="276" y="252"/>
                          <a:pt x="276" y="252"/>
                        </a:cubicBezTo>
                        <a:cubicBezTo>
                          <a:pt x="276" y="253"/>
                          <a:pt x="276" y="253"/>
                          <a:pt x="276" y="253"/>
                        </a:cubicBezTo>
                        <a:cubicBezTo>
                          <a:pt x="275" y="253"/>
                          <a:pt x="275" y="253"/>
                          <a:pt x="275" y="253"/>
                        </a:cubicBezTo>
                        <a:cubicBezTo>
                          <a:pt x="275" y="253"/>
                          <a:pt x="275" y="253"/>
                          <a:pt x="275" y="253"/>
                        </a:cubicBezTo>
                        <a:cubicBezTo>
                          <a:pt x="275" y="254"/>
                          <a:pt x="275" y="254"/>
                          <a:pt x="275" y="254"/>
                        </a:cubicBezTo>
                        <a:cubicBezTo>
                          <a:pt x="275" y="255"/>
                          <a:pt x="275" y="255"/>
                          <a:pt x="275" y="255"/>
                        </a:cubicBezTo>
                        <a:cubicBezTo>
                          <a:pt x="275" y="256"/>
                          <a:pt x="275" y="256"/>
                          <a:pt x="275" y="256"/>
                        </a:cubicBezTo>
                        <a:cubicBezTo>
                          <a:pt x="274" y="256"/>
                          <a:pt x="274" y="256"/>
                          <a:pt x="274" y="256"/>
                        </a:cubicBezTo>
                        <a:cubicBezTo>
                          <a:pt x="274" y="256"/>
                          <a:pt x="274" y="256"/>
                          <a:pt x="274" y="256"/>
                        </a:cubicBezTo>
                        <a:cubicBezTo>
                          <a:pt x="274" y="256"/>
                          <a:pt x="274" y="256"/>
                          <a:pt x="274" y="256"/>
                        </a:cubicBezTo>
                        <a:cubicBezTo>
                          <a:pt x="273" y="256"/>
                          <a:pt x="273" y="256"/>
                          <a:pt x="273" y="256"/>
                        </a:cubicBezTo>
                        <a:cubicBezTo>
                          <a:pt x="273" y="256"/>
                          <a:pt x="273" y="256"/>
                          <a:pt x="273" y="256"/>
                        </a:cubicBezTo>
                        <a:cubicBezTo>
                          <a:pt x="273" y="256"/>
                          <a:pt x="273" y="256"/>
                          <a:pt x="273" y="256"/>
                        </a:cubicBezTo>
                        <a:cubicBezTo>
                          <a:pt x="272" y="256"/>
                          <a:pt x="272" y="256"/>
                          <a:pt x="272" y="256"/>
                        </a:cubicBezTo>
                        <a:cubicBezTo>
                          <a:pt x="272" y="256"/>
                          <a:pt x="272" y="256"/>
                          <a:pt x="272" y="256"/>
                        </a:cubicBezTo>
                        <a:cubicBezTo>
                          <a:pt x="272" y="256"/>
                          <a:pt x="272" y="256"/>
                          <a:pt x="272" y="256"/>
                        </a:cubicBezTo>
                        <a:cubicBezTo>
                          <a:pt x="271" y="256"/>
                          <a:pt x="271" y="256"/>
                          <a:pt x="271" y="256"/>
                        </a:cubicBezTo>
                        <a:cubicBezTo>
                          <a:pt x="271" y="256"/>
                          <a:pt x="271" y="256"/>
                          <a:pt x="271" y="256"/>
                        </a:cubicBezTo>
                        <a:cubicBezTo>
                          <a:pt x="270" y="256"/>
                          <a:pt x="270" y="256"/>
                          <a:pt x="270" y="256"/>
                        </a:cubicBezTo>
                        <a:cubicBezTo>
                          <a:pt x="270" y="255"/>
                          <a:pt x="270" y="255"/>
                          <a:pt x="270" y="255"/>
                        </a:cubicBezTo>
                        <a:cubicBezTo>
                          <a:pt x="270" y="255"/>
                          <a:pt x="270" y="255"/>
                          <a:pt x="270" y="255"/>
                        </a:cubicBezTo>
                        <a:cubicBezTo>
                          <a:pt x="269" y="255"/>
                          <a:pt x="269" y="255"/>
                          <a:pt x="269" y="255"/>
                        </a:cubicBezTo>
                        <a:cubicBezTo>
                          <a:pt x="269" y="255"/>
                          <a:pt x="269" y="255"/>
                          <a:pt x="269" y="255"/>
                        </a:cubicBezTo>
                        <a:cubicBezTo>
                          <a:pt x="268" y="255"/>
                          <a:pt x="268" y="255"/>
                          <a:pt x="268" y="255"/>
                        </a:cubicBezTo>
                        <a:cubicBezTo>
                          <a:pt x="268" y="256"/>
                          <a:pt x="268" y="256"/>
                          <a:pt x="268" y="256"/>
                        </a:cubicBezTo>
                        <a:cubicBezTo>
                          <a:pt x="268" y="257"/>
                          <a:pt x="268" y="257"/>
                          <a:pt x="268" y="257"/>
                        </a:cubicBezTo>
                        <a:cubicBezTo>
                          <a:pt x="268" y="258"/>
                          <a:pt x="268" y="258"/>
                          <a:pt x="268" y="258"/>
                        </a:cubicBezTo>
                        <a:cubicBezTo>
                          <a:pt x="269" y="258"/>
                          <a:pt x="269" y="258"/>
                          <a:pt x="269"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1" y="258"/>
                          <a:pt x="271" y="258"/>
                          <a:pt x="271" y="258"/>
                        </a:cubicBezTo>
                        <a:cubicBezTo>
                          <a:pt x="271" y="258"/>
                          <a:pt x="271" y="258"/>
                          <a:pt x="271" y="258"/>
                        </a:cubicBezTo>
                        <a:cubicBezTo>
                          <a:pt x="272" y="258"/>
                          <a:pt x="272" y="258"/>
                          <a:pt x="272" y="258"/>
                        </a:cubicBezTo>
                        <a:cubicBezTo>
                          <a:pt x="272" y="258"/>
                          <a:pt x="272" y="258"/>
                          <a:pt x="272" y="258"/>
                        </a:cubicBezTo>
                        <a:cubicBezTo>
                          <a:pt x="272" y="258"/>
                          <a:pt x="272" y="258"/>
                          <a:pt x="272" y="258"/>
                        </a:cubicBezTo>
                        <a:cubicBezTo>
                          <a:pt x="273" y="258"/>
                          <a:pt x="273" y="258"/>
                          <a:pt x="273" y="258"/>
                        </a:cubicBezTo>
                        <a:cubicBezTo>
                          <a:pt x="273" y="258"/>
                          <a:pt x="273" y="258"/>
                          <a:pt x="273" y="258"/>
                        </a:cubicBezTo>
                        <a:cubicBezTo>
                          <a:pt x="273" y="257"/>
                          <a:pt x="273" y="257"/>
                          <a:pt x="273" y="257"/>
                        </a:cubicBezTo>
                        <a:cubicBezTo>
                          <a:pt x="273" y="257"/>
                          <a:pt x="273" y="257"/>
                          <a:pt x="273" y="257"/>
                        </a:cubicBezTo>
                        <a:cubicBezTo>
                          <a:pt x="273" y="257"/>
                          <a:pt x="273" y="257"/>
                          <a:pt x="273" y="257"/>
                        </a:cubicBezTo>
                        <a:cubicBezTo>
                          <a:pt x="273" y="257"/>
                          <a:pt x="273" y="257"/>
                          <a:pt x="273" y="257"/>
                        </a:cubicBezTo>
                        <a:cubicBezTo>
                          <a:pt x="274" y="258"/>
                          <a:pt x="274" y="258"/>
                          <a:pt x="274" y="258"/>
                        </a:cubicBezTo>
                        <a:cubicBezTo>
                          <a:pt x="273" y="258"/>
                          <a:pt x="273" y="258"/>
                          <a:pt x="273" y="258"/>
                        </a:cubicBezTo>
                        <a:cubicBezTo>
                          <a:pt x="273" y="258"/>
                          <a:pt x="273" y="258"/>
                          <a:pt x="273" y="258"/>
                        </a:cubicBezTo>
                        <a:cubicBezTo>
                          <a:pt x="273" y="258"/>
                          <a:pt x="273" y="258"/>
                          <a:pt x="273" y="258"/>
                        </a:cubicBezTo>
                        <a:cubicBezTo>
                          <a:pt x="273" y="259"/>
                          <a:pt x="273" y="259"/>
                          <a:pt x="273" y="259"/>
                        </a:cubicBezTo>
                        <a:cubicBezTo>
                          <a:pt x="273" y="260"/>
                          <a:pt x="273" y="260"/>
                          <a:pt x="273" y="260"/>
                        </a:cubicBezTo>
                        <a:cubicBezTo>
                          <a:pt x="273" y="259"/>
                          <a:pt x="273" y="259"/>
                          <a:pt x="273" y="259"/>
                        </a:cubicBezTo>
                        <a:cubicBezTo>
                          <a:pt x="274" y="259"/>
                          <a:pt x="274" y="259"/>
                          <a:pt x="274" y="259"/>
                        </a:cubicBezTo>
                        <a:cubicBezTo>
                          <a:pt x="274" y="259"/>
                          <a:pt x="274" y="259"/>
                          <a:pt x="274" y="259"/>
                        </a:cubicBezTo>
                        <a:cubicBezTo>
                          <a:pt x="274" y="259"/>
                          <a:pt x="274" y="259"/>
                          <a:pt x="274" y="259"/>
                        </a:cubicBezTo>
                        <a:cubicBezTo>
                          <a:pt x="275" y="259"/>
                          <a:pt x="275" y="259"/>
                          <a:pt x="275" y="259"/>
                        </a:cubicBezTo>
                        <a:cubicBezTo>
                          <a:pt x="275" y="259"/>
                          <a:pt x="275" y="259"/>
                          <a:pt x="275" y="259"/>
                        </a:cubicBezTo>
                        <a:cubicBezTo>
                          <a:pt x="275" y="258"/>
                          <a:pt x="275" y="258"/>
                          <a:pt x="275" y="258"/>
                        </a:cubicBezTo>
                        <a:cubicBezTo>
                          <a:pt x="276" y="258"/>
                          <a:pt x="276" y="258"/>
                          <a:pt x="276" y="258"/>
                        </a:cubicBezTo>
                        <a:cubicBezTo>
                          <a:pt x="276" y="258"/>
                          <a:pt x="276" y="258"/>
                          <a:pt x="276" y="258"/>
                        </a:cubicBezTo>
                        <a:cubicBezTo>
                          <a:pt x="276" y="257"/>
                          <a:pt x="276" y="257"/>
                          <a:pt x="276" y="257"/>
                        </a:cubicBezTo>
                        <a:cubicBezTo>
                          <a:pt x="276" y="256"/>
                          <a:pt x="276" y="256"/>
                          <a:pt x="276" y="256"/>
                        </a:cubicBezTo>
                        <a:cubicBezTo>
                          <a:pt x="276" y="256"/>
                          <a:pt x="276" y="256"/>
                          <a:pt x="276" y="256"/>
                        </a:cubicBezTo>
                        <a:cubicBezTo>
                          <a:pt x="275" y="256"/>
                          <a:pt x="275" y="256"/>
                          <a:pt x="275" y="256"/>
                        </a:cubicBezTo>
                        <a:cubicBezTo>
                          <a:pt x="276" y="256"/>
                          <a:pt x="276" y="256"/>
                          <a:pt x="276" y="256"/>
                        </a:cubicBezTo>
                        <a:cubicBezTo>
                          <a:pt x="276" y="255"/>
                          <a:pt x="276" y="255"/>
                          <a:pt x="276" y="255"/>
                        </a:cubicBezTo>
                        <a:cubicBezTo>
                          <a:pt x="277" y="255"/>
                          <a:pt x="277" y="255"/>
                          <a:pt x="277" y="255"/>
                        </a:cubicBezTo>
                        <a:cubicBezTo>
                          <a:pt x="277" y="255"/>
                          <a:pt x="277" y="255"/>
                          <a:pt x="277" y="255"/>
                        </a:cubicBezTo>
                        <a:cubicBezTo>
                          <a:pt x="277" y="255"/>
                          <a:pt x="277" y="255"/>
                          <a:pt x="277" y="255"/>
                        </a:cubicBezTo>
                        <a:cubicBezTo>
                          <a:pt x="277" y="254"/>
                          <a:pt x="277" y="254"/>
                          <a:pt x="277" y="254"/>
                        </a:cubicBezTo>
                        <a:cubicBezTo>
                          <a:pt x="279" y="254"/>
                          <a:pt x="279" y="254"/>
                          <a:pt x="279" y="254"/>
                        </a:cubicBezTo>
                        <a:cubicBezTo>
                          <a:pt x="279" y="254"/>
                          <a:pt x="279" y="254"/>
                          <a:pt x="279" y="254"/>
                        </a:cubicBezTo>
                        <a:cubicBezTo>
                          <a:pt x="279" y="253"/>
                          <a:pt x="279" y="253"/>
                          <a:pt x="279" y="253"/>
                        </a:cubicBezTo>
                        <a:cubicBezTo>
                          <a:pt x="279" y="253"/>
                          <a:pt x="279" y="253"/>
                          <a:pt x="279" y="253"/>
                        </a:cubicBezTo>
                        <a:cubicBezTo>
                          <a:pt x="281" y="251"/>
                          <a:pt x="281" y="251"/>
                          <a:pt x="281" y="251"/>
                        </a:cubicBezTo>
                        <a:cubicBezTo>
                          <a:pt x="281" y="251"/>
                          <a:pt x="281" y="251"/>
                          <a:pt x="281" y="251"/>
                        </a:cubicBezTo>
                        <a:cubicBezTo>
                          <a:pt x="281" y="251"/>
                          <a:pt x="281" y="251"/>
                          <a:pt x="281" y="251"/>
                        </a:cubicBezTo>
                        <a:cubicBezTo>
                          <a:pt x="281" y="250"/>
                          <a:pt x="281" y="250"/>
                          <a:pt x="281" y="250"/>
                        </a:cubicBezTo>
                        <a:cubicBezTo>
                          <a:pt x="281" y="249"/>
                          <a:pt x="281" y="249"/>
                          <a:pt x="281" y="249"/>
                        </a:cubicBezTo>
                        <a:cubicBezTo>
                          <a:pt x="281" y="249"/>
                          <a:pt x="281" y="249"/>
                          <a:pt x="281" y="249"/>
                        </a:cubicBezTo>
                        <a:cubicBezTo>
                          <a:pt x="281" y="249"/>
                          <a:pt x="281" y="249"/>
                          <a:pt x="281" y="249"/>
                        </a:cubicBezTo>
                        <a:cubicBezTo>
                          <a:pt x="281" y="248"/>
                          <a:pt x="281" y="248"/>
                          <a:pt x="281" y="248"/>
                        </a:cubicBezTo>
                        <a:cubicBezTo>
                          <a:pt x="281" y="248"/>
                          <a:pt x="281" y="248"/>
                          <a:pt x="281" y="248"/>
                        </a:cubicBezTo>
                        <a:cubicBezTo>
                          <a:pt x="280" y="248"/>
                          <a:pt x="280" y="248"/>
                          <a:pt x="280" y="248"/>
                        </a:cubicBezTo>
                        <a:cubicBezTo>
                          <a:pt x="280" y="247"/>
                          <a:pt x="280" y="247"/>
                          <a:pt x="280" y="247"/>
                        </a:cubicBezTo>
                        <a:cubicBezTo>
                          <a:pt x="280" y="247"/>
                          <a:pt x="280" y="247"/>
                          <a:pt x="280" y="247"/>
                        </a:cubicBezTo>
                        <a:cubicBezTo>
                          <a:pt x="280" y="247"/>
                          <a:pt x="280" y="247"/>
                          <a:pt x="280" y="247"/>
                        </a:cubicBezTo>
                        <a:cubicBezTo>
                          <a:pt x="279" y="247"/>
                          <a:pt x="279" y="247"/>
                          <a:pt x="279" y="247"/>
                        </a:cubicBezTo>
                        <a:cubicBezTo>
                          <a:pt x="279" y="245"/>
                          <a:pt x="279" y="245"/>
                          <a:pt x="279" y="245"/>
                        </a:cubicBezTo>
                        <a:cubicBezTo>
                          <a:pt x="278" y="242"/>
                          <a:pt x="278" y="242"/>
                          <a:pt x="278" y="242"/>
                        </a:cubicBezTo>
                        <a:cubicBezTo>
                          <a:pt x="278" y="245"/>
                          <a:pt x="278" y="245"/>
                          <a:pt x="278" y="245"/>
                        </a:cubicBezTo>
                        <a:cubicBezTo>
                          <a:pt x="278" y="248"/>
                          <a:pt x="278" y="248"/>
                          <a:pt x="278" y="248"/>
                        </a:cubicBezTo>
                        <a:moveTo>
                          <a:pt x="250" y="246"/>
                        </a:moveTo>
                        <a:cubicBezTo>
                          <a:pt x="250" y="246"/>
                          <a:pt x="250" y="246"/>
                          <a:pt x="250" y="246"/>
                        </a:cubicBezTo>
                        <a:cubicBezTo>
                          <a:pt x="251" y="246"/>
                          <a:pt x="251" y="246"/>
                          <a:pt x="251" y="246"/>
                        </a:cubicBezTo>
                        <a:cubicBezTo>
                          <a:pt x="252" y="245"/>
                          <a:pt x="252" y="245"/>
                          <a:pt x="252" y="245"/>
                        </a:cubicBezTo>
                        <a:cubicBezTo>
                          <a:pt x="251" y="245"/>
                          <a:pt x="251" y="245"/>
                          <a:pt x="251" y="245"/>
                        </a:cubicBezTo>
                        <a:cubicBezTo>
                          <a:pt x="250" y="245"/>
                          <a:pt x="250" y="245"/>
                          <a:pt x="250" y="245"/>
                        </a:cubicBezTo>
                        <a:cubicBezTo>
                          <a:pt x="249" y="244"/>
                          <a:pt x="249" y="244"/>
                          <a:pt x="249" y="244"/>
                        </a:cubicBezTo>
                        <a:cubicBezTo>
                          <a:pt x="249" y="245"/>
                          <a:pt x="249" y="245"/>
                          <a:pt x="249" y="245"/>
                        </a:cubicBezTo>
                        <a:cubicBezTo>
                          <a:pt x="248" y="245"/>
                          <a:pt x="248" y="245"/>
                          <a:pt x="248" y="245"/>
                        </a:cubicBezTo>
                        <a:cubicBezTo>
                          <a:pt x="248" y="246"/>
                          <a:pt x="248" y="246"/>
                          <a:pt x="248" y="246"/>
                        </a:cubicBezTo>
                        <a:cubicBezTo>
                          <a:pt x="248" y="246"/>
                          <a:pt x="248" y="246"/>
                          <a:pt x="248" y="246"/>
                        </a:cubicBezTo>
                        <a:cubicBezTo>
                          <a:pt x="249" y="246"/>
                          <a:pt x="249" y="246"/>
                          <a:pt x="249" y="246"/>
                        </a:cubicBezTo>
                        <a:cubicBezTo>
                          <a:pt x="250" y="246"/>
                          <a:pt x="250" y="246"/>
                          <a:pt x="250" y="246"/>
                        </a:cubicBezTo>
                        <a:moveTo>
                          <a:pt x="123" y="247"/>
                        </a:moveTo>
                        <a:cubicBezTo>
                          <a:pt x="123" y="247"/>
                          <a:pt x="123" y="247"/>
                          <a:pt x="123" y="247"/>
                        </a:cubicBezTo>
                        <a:cubicBezTo>
                          <a:pt x="123" y="248"/>
                          <a:pt x="123" y="248"/>
                          <a:pt x="123" y="248"/>
                        </a:cubicBezTo>
                        <a:cubicBezTo>
                          <a:pt x="124" y="248"/>
                          <a:pt x="124" y="248"/>
                          <a:pt x="124" y="248"/>
                        </a:cubicBezTo>
                        <a:cubicBezTo>
                          <a:pt x="125" y="247"/>
                          <a:pt x="125" y="247"/>
                          <a:pt x="125" y="247"/>
                        </a:cubicBezTo>
                        <a:cubicBezTo>
                          <a:pt x="125" y="247"/>
                          <a:pt x="125" y="247"/>
                          <a:pt x="125" y="247"/>
                        </a:cubicBezTo>
                        <a:cubicBezTo>
                          <a:pt x="125" y="247"/>
                          <a:pt x="125" y="247"/>
                          <a:pt x="125" y="247"/>
                        </a:cubicBezTo>
                        <a:cubicBezTo>
                          <a:pt x="125" y="247"/>
                          <a:pt x="125" y="247"/>
                          <a:pt x="125" y="247"/>
                        </a:cubicBezTo>
                        <a:cubicBezTo>
                          <a:pt x="127" y="247"/>
                          <a:pt x="127" y="247"/>
                          <a:pt x="127" y="247"/>
                        </a:cubicBezTo>
                        <a:cubicBezTo>
                          <a:pt x="129" y="246"/>
                          <a:pt x="129" y="246"/>
                          <a:pt x="129" y="246"/>
                        </a:cubicBezTo>
                        <a:cubicBezTo>
                          <a:pt x="127" y="246"/>
                          <a:pt x="127" y="246"/>
                          <a:pt x="127" y="246"/>
                        </a:cubicBezTo>
                        <a:cubicBezTo>
                          <a:pt x="126" y="246"/>
                          <a:pt x="126" y="246"/>
                          <a:pt x="126" y="246"/>
                        </a:cubicBezTo>
                        <a:cubicBezTo>
                          <a:pt x="125" y="245"/>
                          <a:pt x="125" y="245"/>
                          <a:pt x="125" y="245"/>
                        </a:cubicBezTo>
                        <a:cubicBezTo>
                          <a:pt x="125" y="245"/>
                          <a:pt x="125" y="245"/>
                          <a:pt x="125" y="245"/>
                        </a:cubicBezTo>
                        <a:cubicBezTo>
                          <a:pt x="125" y="245"/>
                          <a:pt x="125" y="245"/>
                          <a:pt x="125" y="245"/>
                        </a:cubicBezTo>
                        <a:cubicBezTo>
                          <a:pt x="124" y="246"/>
                          <a:pt x="124" y="246"/>
                          <a:pt x="124" y="246"/>
                        </a:cubicBezTo>
                        <a:cubicBezTo>
                          <a:pt x="123" y="246"/>
                          <a:pt x="123" y="246"/>
                          <a:pt x="123" y="246"/>
                        </a:cubicBezTo>
                        <a:cubicBezTo>
                          <a:pt x="123" y="246"/>
                          <a:pt x="123" y="246"/>
                          <a:pt x="123" y="246"/>
                        </a:cubicBezTo>
                        <a:cubicBezTo>
                          <a:pt x="123" y="247"/>
                          <a:pt x="123" y="247"/>
                          <a:pt x="123" y="247"/>
                        </a:cubicBezTo>
                        <a:moveTo>
                          <a:pt x="260" y="248"/>
                        </a:moveTo>
                        <a:cubicBezTo>
                          <a:pt x="261" y="249"/>
                          <a:pt x="261" y="249"/>
                          <a:pt x="261" y="249"/>
                        </a:cubicBezTo>
                        <a:cubicBezTo>
                          <a:pt x="261" y="249"/>
                          <a:pt x="261" y="249"/>
                          <a:pt x="261" y="249"/>
                        </a:cubicBezTo>
                        <a:cubicBezTo>
                          <a:pt x="261" y="249"/>
                          <a:pt x="261" y="249"/>
                          <a:pt x="261" y="249"/>
                        </a:cubicBezTo>
                        <a:cubicBezTo>
                          <a:pt x="263" y="249"/>
                          <a:pt x="263" y="249"/>
                          <a:pt x="263" y="249"/>
                        </a:cubicBezTo>
                        <a:cubicBezTo>
                          <a:pt x="264" y="249"/>
                          <a:pt x="264" y="249"/>
                          <a:pt x="264" y="249"/>
                        </a:cubicBezTo>
                        <a:cubicBezTo>
                          <a:pt x="264" y="250"/>
                          <a:pt x="264" y="250"/>
                          <a:pt x="264" y="250"/>
                        </a:cubicBezTo>
                        <a:cubicBezTo>
                          <a:pt x="264" y="249"/>
                          <a:pt x="264" y="249"/>
                          <a:pt x="264" y="249"/>
                        </a:cubicBezTo>
                        <a:cubicBezTo>
                          <a:pt x="264" y="248"/>
                          <a:pt x="264" y="248"/>
                          <a:pt x="264" y="248"/>
                        </a:cubicBezTo>
                        <a:cubicBezTo>
                          <a:pt x="264" y="248"/>
                          <a:pt x="264" y="248"/>
                          <a:pt x="264" y="248"/>
                        </a:cubicBezTo>
                        <a:cubicBezTo>
                          <a:pt x="264" y="248"/>
                          <a:pt x="264" y="248"/>
                          <a:pt x="264" y="248"/>
                        </a:cubicBezTo>
                        <a:cubicBezTo>
                          <a:pt x="264" y="247"/>
                          <a:pt x="264" y="247"/>
                          <a:pt x="264" y="247"/>
                        </a:cubicBezTo>
                        <a:cubicBezTo>
                          <a:pt x="263" y="247"/>
                          <a:pt x="263" y="247"/>
                          <a:pt x="263" y="247"/>
                        </a:cubicBezTo>
                        <a:cubicBezTo>
                          <a:pt x="263" y="247"/>
                          <a:pt x="263" y="247"/>
                          <a:pt x="263" y="247"/>
                        </a:cubicBezTo>
                        <a:cubicBezTo>
                          <a:pt x="263" y="247"/>
                          <a:pt x="263" y="247"/>
                          <a:pt x="263" y="247"/>
                        </a:cubicBezTo>
                        <a:cubicBezTo>
                          <a:pt x="263" y="246"/>
                          <a:pt x="263" y="246"/>
                          <a:pt x="263" y="246"/>
                        </a:cubicBezTo>
                        <a:cubicBezTo>
                          <a:pt x="262" y="246"/>
                          <a:pt x="262" y="246"/>
                          <a:pt x="262" y="246"/>
                        </a:cubicBezTo>
                        <a:cubicBezTo>
                          <a:pt x="262" y="246"/>
                          <a:pt x="262" y="246"/>
                          <a:pt x="262" y="246"/>
                        </a:cubicBezTo>
                        <a:cubicBezTo>
                          <a:pt x="261" y="246"/>
                          <a:pt x="261" y="246"/>
                          <a:pt x="261" y="246"/>
                        </a:cubicBezTo>
                        <a:cubicBezTo>
                          <a:pt x="260" y="246"/>
                          <a:pt x="260" y="246"/>
                          <a:pt x="260" y="246"/>
                        </a:cubicBezTo>
                        <a:cubicBezTo>
                          <a:pt x="260" y="246"/>
                          <a:pt x="260" y="246"/>
                          <a:pt x="260" y="246"/>
                        </a:cubicBezTo>
                        <a:cubicBezTo>
                          <a:pt x="260" y="247"/>
                          <a:pt x="260" y="247"/>
                          <a:pt x="260" y="247"/>
                        </a:cubicBezTo>
                        <a:cubicBezTo>
                          <a:pt x="259" y="247"/>
                          <a:pt x="259" y="247"/>
                          <a:pt x="259" y="247"/>
                        </a:cubicBezTo>
                        <a:cubicBezTo>
                          <a:pt x="259" y="248"/>
                          <a:pt x="259" y="248"/>
                          <a:pt x="259" y="248"/>
                        </a:cubicBezTo>
                        <a:cubicBezTo>
                          <a:pt x="260" y="248"/>
                          <a:pt x="260" y="248"/>
                          <a:pt x="260" y="248"/>
                        </a:cubicBezTo>
                        <a:cubicBezTo>
                          <a:pt x="260" y="248"/>
                          <a:pt x="260" y="248"/>
                          <a:pt x="260" y="248"/>
                        </a:cubicBezTo>
                        <a:moveTo>
                          <a:pt x="378" y="247"/>
                        </a:moveTo>
                        <a:cubicBezTo>
                          <a:pt x="377" y="248"/>
                          <a:pt x="377" y="248"/>
                          <a:pt x="377" y="248"/>
                        </a:cubicBezTo>
                        <a:cubicBezTo>
                          <a:pt x="377" y="248"/>
                          <a:pt x="377" y="248"/>
                          <a:pt x="377" y="248"/>
                        </a:cubicBezTo>
                        <a:cubicBezTo>
                          <a:pt x="377" y="248"/>
                          <a:pt x="377" y="248"/>
                          <a:pt x="377" y="248"/>
                        </a:cubicBezTo>
                        <a:cubicBezTo>
                          <a:pt x="376" y="248"/>
                          <a:pt x="376" y="248"/>
                          <a:pt x="376" y="248"/>
                        </a:cubicBezTo>
                        <a:cubicBezTo>
                          <a:pt x="376" y="248"/>
                          <a:pt x="376" y="248"/>
                          <a:pt x="376" y="248"/>
                        </a:cubicBezTo>
                        <a:cubicBezTo>
                          <a:pt x="376" y="249"/>
                          <a:pt x="376" y="249"/>
                          <a:pt x="376" y="249"/>
                        </a:cubicBezTo>
                        <a:cubicBezTo>
                          <a:pt x="377" y="249"/>
                          <a:pt x="377" y="249"/>
                          <a:pt x="377" y="249"/>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5" y="251"/>
                          <a:pt x="375" y="251"/>
                          <a:pt x="375" y="251"/>
                        </a:cubicBezTo>
                        <a:cubicBezTo>
                          <a:pt x="375" y="251"/>
                          <a:pt x="375" y="251"/>
                          <a:pt x="375" y="251"/>
                        </a:cubicBezTo>
                        <a:cubicBezTo>
                          <a:pt x="375" y="251"/>
                          <a:pt x="375" y="251"/>
                          <a:pt x="375" y="251"/>
                        </a:cubicBezTo>
                        <a:cubicBezTo>
                          <a:pt x="375" y="252"/>
                          <a:pt x="375" y="252"/>
                          <a:pt x="375" y="252"/>
                        </a:cubicBezTo>
                        <a:cubicBezTo>
                          <a:pt x="375" y="252"/>
                          <a:pt x="375" y="252"/>
                          <a:pt x="375" y="252"/>
                        </a:cubicBezTo>
                        <a:cubicBezTo>
                          <a:pt x="375" y="252"/>
                          <a:pt x="375" y="252"/>
                          <a:pt x="375" y="252"/>
                        </a:cubicBezTo>
                        <a:cubicBezTo>
                          <a:pt x="375" y="253"/>
                          <a:pt x="375" y="253"/>
                          <a:pt x="375" y="253"/>
                        </a:cubicBezTo>
                        <a:cubicBezTo>
                          <a:pt x="375" y="253"/>
                          <a:pt x="375" y="253"/>
                          <a:pt x="375" y="253"/>
                        </a:cubicBezTo>
                        <a:cubicBezTo>
                          <a:pt x="375" y="254"/>
                          <a:pt x="375" y="254"/>
                          <a:pt x="375" y="254"/>
                        </a:cubicBezTo>
                        <a:cubicBezTo>
                          <a:pt x="375" y="254"/>
                          <a:pt x="375" y="254"/>
                          <a:pt x="375" y="254"/>
                        </a:cubicBezTo>
                        <a:cubicBezTo>
                          <a:pt x="375" y="254"/>
                          <a:pt x="375" y="254"/>
                          <a:pt x="375" y="254"/>
                        </a:cubicBezTo>
                        <a:cubicBezTo>
                          <a:pt x="376" y="255"/>
                          <a:pt x="376" y="255"/>
                          <a:pt x="376" y="255"/>
                        </a:cubicBezTo>
                        <a:cubicBezTo>
                          <a:pt x="376" y="255"/>
                          <a:pt x="376" y="255"/>
                          <a:pt x="376" y="255"/>
                        </a:cubicBezTo>
                        <a:cubicBezTo>
                          <a:pt x="376" y="255"/>
                          <a:pt x="376" y="255"/>
                          <a:pt x="376" y="255"/>
                        </a:cubicBezTo>
                        <a:cubicBezTo>
                          <a:pt x="377" y="255"/>
                          <a:pt x="377" y="255"/>
                          <a:pt x="377" y="255"/>
                        </a:cubicBezTo>
                        <a:cubicBezTo>
                          <a:pt x="377" y="255"/>
                          <a:pt x="377" y="255"/>
                          <a:pt x="377" y="255"/>
                        </a:cubicBezTo>
                        <a:cubicBezTo>
                          <a:pt x="377" y="255"/>
                          <a:pt x="377" y="255"/>
                          <a:pt x="377" y="255"/>
                        </a:cubicBezTo>
                        <a:cubicBezTo>
                          <a:pt x="377" y="256"/>
                          <a:pt x="377" y="256"/>
                          <a:pt x="377" y="256"/>
                        </a:cubicBezTo>
                        <a:cubicBezTo>
                          <a:pt x="377" y="256"/>
                          <a:pt x="377" y="256"/>
                          <a:pt x="377" y="256"/>
                        </a:cubicBezTo>
                        <a:cubicBezTo>
                          <a:pt x="377" y="256"/>
                          <a:pt x="377" y="256"/>
                          <a:pt x="377" y="256"/>
                        </a:cubicBezTo>
                        <a:cubicBezTo>
                          <a:pt x="378" y="257"/>
                          <a:pt x="378" y="257"/>
                          <a:pt x="378" y="257"/>
                        </a:cubicBezTo>
                        <a:cubicBezTo>
                          <a:pt x="378" y="257"/>
                          <a:pt x="378" y="257"/>
                          <a:pt x="378" y="257"/>
                        </a:cubicBezTo>
                        <a:cubicBezTo>
                          <a:pt x="378" y="257"/>
                          <a:pt x="378" y="257"/>
                          <a:pt x="378" y="257"/>
                        </a:cubicBezTo>
                        <a:cubicBezTo>
                          <a:pt x="379" y="256"/>
                          <a:pt x="379" y="256"/>
                          <a:pt x="379" y="256"/>
                        </a:cubicBezTo>
                        <a:cubicBezTo>
                          <a:pt x="379" y="256"/>
                          <a:pt x="379" y="256"/>
                          <a:pt x="379" y="256"/>
                        </a:cubicBezTo>
                        <a:cubicBezTo>
                          <a:pt x="380" y="256"/>
                          <a:pt x="380" y="256"/>
                          <a:pt x="380" y="256"/>
                        </a:cubicBezTo>
                        <a:cubicBezTo>
                          <a:pt x="380" y="256"/>
                          <a:pt x="380" y="256"/>
                          <a:pt x="380" y="256"/>
                        </a:cubicBezTo>
                        <a:cubicBezTo>
                          <a:pt x="380" y="256"/>
                          <a:pt x="380" y="256"/>
                          <a:pt x="380" y="256"/>
                        </a:cubicBezTo>
                        <a:cubicBezTo>
                          <a:pt x="381" y="256"/>
                          <a:pt x="381" y="256"/>
                          <a:pt x="381" y="256"/>
                        </a:cubicBezTo>
                        <a:cubicBezTo>
                          <a:pt x="381" y="256"/>
                          <a:pt x="381" y="256"/>
                          <a:pt x="381" y="256"/>
                        </a:cubicBezTo>
                        <a:cubicBezTo>
                          <a:pt x="381" y="256"/>
                          <a:pt x="381" y="256"/>
                          <a:pt x="381" y="256"/>
                        </a:cubicBezTo>
                        <a:cubicBezTo>
                          <a:pt x="381" y="256"/>
                          <a:pt x="381" y="256"/>
                          <a:pt x="381" y="256"/>
                        </a:cubicBezTo>
                        <a:cubicBezTo>
                          <a:pt x="381" y="257"/>
                          <a:pt x="381" y="257"/>
                          <a:pt x="381" y="257"/>
                        </a:cubicBezTo>
                        <a:cubicBezTo>
                          <a:pt x="381" y="257"/>
                          <a:pt x="381" y="257"/>
                          <a:pt x="381" y="257"/>
                        </a:cubicBezTo>
                        <a:cubicBezTo>
                          <a:pt x="381" y="257"/>
                          <a:pt x="381" y="257"/>
                          <a:pt x="381" y="257"/>
                        </a:cubicBezTo>
                        <a:cubicBezTo>
                          <a:pt x="382" y="257"/>
                          <a:pt x="382" y="257"/>
                          <a:pt x="382" y="257"/>
                        </a:cubicBezTo>
                        <a:cubicBezTo>
                          <a:pt x="382" y="257"/>
                          <a:pt x="382" y="257"/>
                          <a:pt x="382" y="257"/>
                        </a:cubicBezTo>
                        <a:cubicBezTo>
                          <a:pt x="384" y="258"/>
                          <a:pt x="384" y="258"/>
                          <a:pt x="384" y="258"/>
                        </a:cubicBezTo>
                        <a:cubicBezTo>
                          <a:pt x="383" y="256"/>
                          <a:pt x="383" y="256"/>
                          <a:pt x="383" y="256"/>
                        </a:cubicBezTo>
                        <a:cubicBezTo>
                          <a:pt x="383" y="256"/>
                          <a:pt x="383" y="256"/>
                          <a:pt x="383" y="256"/>
                        </a:cubicBezTo>
                        <a:cubicBezTo>
                          <a:pt x="381" y="254"/>
                          <a:pt x="381" y="254"/>
                          <a:pt x="381" y="254"/>
                        </a:cubicBezTo>
                        <a:cubicBezTo>
                          <a:pt x="381" y="254"/>
                          <a:pt x="381" y="254"/>
                          <a:pt x="381" y="254"/>
                        </a:cubicBezTo>
                        <a:cubicBezTo>
                          <a:pt x="381" y="254"/>
                          <a:pt x="381" y="254"/>
                          <a:pt x="381" y="254"/>
                        </a:cubicBezTo>
                        <a:cubicBezTo>
                          <a:pt x="381" y="254"/>
                          <a:pt x="381" y="254"/>
                          <a:pt x="381" y="254"/>
                        </a:cubicBezTo>
                        <a:cubicBezTo>
                          <a:pt x="380" y="254"/>
                          <a:pt x="380" y="254"/>
                          <a:pt x="380" y="254"/>
                        </a:cubicBezTo>
                        <a:cubicBezTo>
                          <a:pt x="381" y="253"/>
                          <a:pt x="381" y="253"/>
                          <a:pt x="381" y="253"/>
                        </a:cubicBezTo>
                        <a:cubicBezTo>
                          <a:pt x="381" y="253"/>
                          <a:pt x="381" y="253"/>
                          <a:pt x="381" y="253"/>
                        </a:cubicBezTo>
                        <a:cubicBezTo>
                          <a:pt x="381" y="253"/>
                          <a:pt x="381" y="253"/>
                          <a:pt x="381" y="253"/>
                        </a:cubicBezTo>
                        <a:cubicBezTo>
                          <a:pt x="381" y="252"/>
                          <a:pt x="381" y="252"/>
                          <a:pt x="381" y="252"/>
                        </a:cubicBezTo>
                        <a:cubicBezTo>
                          <a:pt x="381" y="252"/>
                          <a:pt x="381" y="252"/>
                          <a:pt x="381" y="252"/>
                        </a:cubicBezTo>
                        <a:cubicBezTo>
                          <a:pt x="380" y="252"/>
                          <a:pt x="380" y="252"/>
                          <a:pt x="380" y="252"/>
                        </a:cubicBezTo>
                        <a:cubicBezTo>
                          <a:pt x="380" y="252"/>
                          <a:pt x="380" y="252"/>
                          <a:pt x="380" y="252"/>
                        </a:cubicBezTo>
                        <a:cubicBezTo>
                          <a:pt x="380" y="252"/>
                          <a:pt x="380" y="252"/>
                          <a:pt x="380" y="252"/>
                        </a:cubicBezTo>
                        <a:cubicBezTo>
                          <a:pt x="380" y="251"/>
                          <a:pt x="380" y="251"/>
                          <a:pt x="380" y="251"/>
                        </a:cubicBezTo>
                        <a:cubicBezTo>
                          <a:pt x="380" y="251"/>
                          <a:pt x="380" y="251"/>
                          <a:pt x="380" y="251"/>
                        </a:cubicBezTo>
                        <a:cubicBezTo>
                          <a:pt x="380" y="250"/>
                          <a:pt x="380" y="250"/>
                          <a:pt x="380" y="250"/>
                        </a:cubicBezTo>
                        <a:cubicBezTo>
                          <a:pt x="380" y="249"/>
                          <a:pt x="380" y="249"/>
                          <a:pt x="380" y="249"/>
                        </a:cubicBezTo>
                        <a:cubicBezTo>
                          <a:pt x="380" y="249"/>
                          <a:pt x="380" y="249"/>
                          <a:pt x="380" y="249"/>
                        </a:cubicBezTo>
                        <a:cubicBezTo>
                          <a:pt x="379" y="249"/>
                          <a:pt x="379" y="249"/>
                          <a:pt x="379" y="249"/>
                        </a:cubicBezTo>
                        <a:cubicBezTo>
                          <a:pt x="379" y="249"/>
                          <a:pt x="379" y="249"/>
                          <a:pt x="379" y="249"/>
                        </a:cubicBezTo>
                        <a:cubicBezTo>
                          <a:pt x="380" y="248"/>
                          <a:pt x="380" y="248"/>
                          <a:pt x="380" y="248"/>
                        </a:cubicBezTo>
                        <a:cubicBezTo>
                          <a:pt x="380" y="249"/>
                          <a:pt x="380" y="249"/>
                          <a:pt x="380" y="249"/>
                        </a:cubicBezTo>
                        <a:cubicBezTo>
                          <a:pt x="381" y="249"/>
                          <a:pt x="381" y="249"/>
                          <a:pt x="381" y="249"/>
                        </a:cubicBezTo>
                        <a:cubicBezTo>
                          <a:pt x="381" y="250"/>
                          <a:pt x="381" y="250"/>
                          <a:pt x="381" y="250"/>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2"/>
                          <a:pt x="381" y="252"/>
                          <a:pt x="381" y="252"/>
                        </a:cubicBezTo>
                        <a:cubicBezTo>
                          <a:pt x="382" y="252"/>
                          <a:pt x="382" y="252"/>
                          <a:pt x="382" y="252"/>
                        </a:cubicBezTo>
                        <a:cubicBezTo>
                          <a:pt x="382" y="252"/>
                          <a:pt x="382" y="252"/>
                          <a:pt x="382" y="252"/>
                        </a:cubicBezTo>
                        <a:cubicBezTo>
                          <a:pt x="382" y="252"/>
                          <a:pt x="382" y="252"/>
                          <a:pt x="382" y="252"/>
                        </a:cubicBezTo>
                        <a:cubicBezTo>
                          <a:pt x="383" y="252"/>
                          <a:pt x="383" y="252"/>
                          <a:pt x="383" y="252"/>
                        </a:cubicBezTo>
                        <a:cubicBezTo>
                          <a:pt x="383" y="253"/>
                          <a:pt x="383" y="253"/>
                          <a:pt x="383" y="253"/>
                        </a:cubicBezTo>
                        <a:cubicBezTo>
                          <a:pt x="383" y="253"/>
                          <a:pt x="383" y="253"/>
                          <a:pt x="383" y="253"/>
                        </a:cubicBezTo>
                        <a:cubicBezTo>
                          <a:pt x="384" y="252"/>
                          <a:pt x="384" y="252"/>
                          <a:pt x="384" y="252"/>
                        </a:cubicBezTo>
                        <a:cubicBezTo>
                          <a:pt x="384" y="252"/>
                          <a:pt x="384" y="252"/>
                          <a:pt x="384" y="252"/>
                        </a:cubicBezTo>
                        <a:cubicBezTo>
                          <a:pt x="384" y="252"/>
                          <a:pt x="384" y="252"/>
                          <a:pt x="384" y="252"/>
                        </a:cubicBezTo>
                        <a:cubicBezTo>
                          <a:pt x="384" y="251"/>
                          <a:pt x="384" y="251"/>
                          <a:pt x="384" y="251"/>
                        </a:cubicBezTo>
                        <a:cubicBezTo>
                          <a:pt x="384" y="252"/>
                          <a:pt x="384" y="252"/>
                          <a:pt x="384" y="252"/>
                        </a:cubicBezTo>
                        <a:cubicBezTo>
                          <a:pt x="384" y="252"/>
                          <a:pt x="384" y="252"/>
                          <a:pt x="384" y="252"/>
                        </a:cubicBezTo>
                        <a:cubicBezTo>
                          <a:pt x="384" y="251"/>
                          <a:pt x="384" y="251"/>
                          <a:pt x="384" y="251"/>
                        </a:cubicBezTo>
                        <a:cubicBezTo>
                          <a:pt x="385" y="251"/>
                          <a:pt x="385" y="251"/>
                          <a:pt x="385" y="251"/>
                        </a:cubicBezTo>
                        <a:cubicBezTo>
                          <a:pt x="385" y="251"/>
                          <a:pt x="385" y="251"/>
                          <a:pt x="385" y="251"/>
                        </a:cubicBezTo>
                        <a:cubicBezTo>
                          <a:pt x="385" y="250"/>
                          <a:pt x="385" y="250"/>
                          <a:pt x="385" y="250"/>
                        </a:cubicBezTo>
                        <a:cubicBezTo>
                          <a:pt x="384" y="250"/>
                          <a:pt x="384" y="250"/>
                          <a:pt x="384" y="250"/>
                        </a:cubicBezTo>
                        <a:cubicBezTo>
                          <a:pt x="384" y="250"/>
                          <a:pt x="384" y="250"/>
                          <a:pt x="384" y="250"/>
                        </a:cubicBezTo>
                        <a:cubicBezTo>
                          <a:pt x="384" y="249"/>
                          <a:pt x="384" y="249"/>
                          <a:pt x="384" y="249"/>
                        </a:cubicBezTo>
                        <a:cubicBezTo>
                          <a:pt x="383" y="249"/>
                          <a:pt x="383" y="249"/>
                          <a:pt x="383" y="249"/>
                        </a:cubicBezTo>
                        <a:cubicBezTo>
                          <a:pt x="383" y="249"/>
                          <a:pt x="383" y="249"/>
                          <a:pt x="383" y="249"/>
                        </a:cubicBezTo>
                        <a:cubicBezTo>
                          <a:pt x="383" y="249"/>
                          <a:pt x="383" y="249"/>
                          <a:pt x="383" y="249"/>
                        </a:cubicBezTo>
                        <a:cubicBezTo>
                          <a:pt x="383" y="249"/>
                          <a:pt x="383" y="249"/>
                          <a:pt x="383" y="249"/>
                        </a:cubicBezTo>
                        <a:cubicBezTo>
                          <a:pt x="383" y="248"/>
                          <a:pt x="383" y="248"/>
                          <a:pt x="383" y="248"/>
                        </a:cubicBezTo>
                        <a:cubicBezTo>
                          <a:pt x="383" y="248"/>
                          <a:pt x="383" y="248"/>
                          <a:pt x="383" y="248"/>
                        </a:cubicBezTo>
                        <a:cubicBezTo>
                          <a:pt x="383" y="247"/>
                          <a:pt x="383" y="247"/>
                          <a:pt x="383" y="247"/>
                        </a:cubicBezTo>
                        <a:cubicBezTo>
                          <a:pt x="381" y="247"/>
                          <a:pt x="381" y="247"/>
                          <a:pt x="381" y="247"/>
                        </a:cubicBezTo>
                        <a:cubicBezTo>
                          <a:pt x="379" y="246"/>
                          <a:pt x="379" y="246"/>
                          <a:pt x="379" y="246"/>
                        </a:cubicBezTo>
                        <a:cubicBezTo>
                          <a:pt x="379" y="246"/>
                          <a:pt x="379" y="246"/>
                          <a:pt x="379" y="246"/>
                        </a:cubicBezTo>
                        <a:cubicBezTo>
                          <a:pt x="379" y="246"/>
                          <a:pt x="379" y="246"/>
                          <a:pt x="379" y="246"/>
                        </a:cubicBezTo>
                        <a:cubicBezTo>
                          <a:pt x="378" y="246"/>
                          <a:pt x="378" y="246"/>
                          <a:pt x="378" y="246"/>
                        </a:cubicBezTo>
                        <a:cubicBezTo>
                          <a:pt x="378" y="247"/>
                          <a:pt x="378" y="247"/>
                          <a:pt x="378" y="247"/>
                        </a:cubicBezTo>
                        <a:cubicBezTo>
                          <a:pt x="378" y="247"/>
                          <a:pt x="378" y="247"/>
                          <a:pt x="378" y="247"/>
                        </a:cubicBezTo>
                        <a:cubicBezTo>
                          <a:pt x="378" y="247"/>
                          <a:pt x="378" y="247"/>
                          <a:pt x="378" y="247"/>
                        </a:cubicBezTo>
                        <a:moveTo>
                          <a:pt x="239" y="251"/>
                        </a:moveTo>
                        <a:cubicBezTo>
                          <a:pt x="239" y="252"/>
                          <a:pt x="239" y="252"/>
                          <a:pt x="239" y="252"/>
                        </a:cubicBezTo>
                        <a:cubicBezTo>
                          <a:pt x="239" y="252"/>
                          <a:pt x="239" y="252"/>
                          <a:pt x="239" y="252"/>
                        </a:cubicBezTo>
                        <a:cubicBezTo>
                          <a:pt x="238" y="253"/>
                          <a:pt x="238" y="253"/>
                          <a:pt x="238" y="253"/>
                        </a:cubicBezTo>
                        <a:cubicBezTo>
                          <a:pt x="238" y="253"/>
                          <a:pt x="238" y="253"/>
                          <a:pt x="238" y="253"/>
                        </a:cubicBezTo>
                        <a:cubicBezTo>
                          <a:pt x="239" y="254"/>
                          <a:pt x="239" y="254"/>
                          <a:pt x="239" y="254"/>
                        </a:cubicBezTo>
                        <a:cubicBezTo>
                          <a:pt x="239" y="254"/>
                          <a:pt x="239" y="254"/>
                          <a:pt x="239" y="254"/>
                        </a:cubicBezTo>
                        <a:cubicBezTo>
                          <a:pt x="239" y="254"/>
                          <a:pt x="239" y="254"/>
                          <a:pt x="239" y="254"/>
                        </a:cubicBezTo>
                        <a:cubicBezTo>
                          <a:pt x="239" y="254"/>
                          <a:pt x="239" y="254"/>
                          <a:pt x="239" y="254"/>
                        </a:cubicBezTo>
                        <a:cubicBezTo>
                          <a:pt x="240" y="254"/>
                          <a:pt x="240" y="254"/>
                          <a:pt x="240" y="254"/>
                        </a:cubicBezTo>
                        <a:cubicBezTo>
                          <a:pt x="240" y="254"/>
                          <a:pt x="240" y="254"/>
                          <a:pt x="240" y="254"/>
                        </a:cubicBezTo>
                        <a:cubicBezTo>
                          <a:pt x="239" y="255"/>
                          <a:pt x="239" y="255"/>
                          <a:pt x="239" y="255"/>
                        </a:cubicBezTo>
                        <a:cubicBezTo>
                          <a:pt x="239" y="257"/>
                          <a:pt x="239" y="257"/>
                          <a:pt x="239" y="257"/>
                        </a:cubicBezTo>
                        <a:cubicBezTo>
                          <a:pt x="240" y="256"/>
                          <a:pt x="240" y="256"/>
                          <a:pt x="240" y="256"/>
                        </a:cubicBezTo>
                        <a:cubicBezTo>
                          <a:pt x="242" y="255"/>
                          <a:pt x="242" y="255"/>
                          <a:pt x="242" y="255"/>
                        </a:cubicBezTo>
                        <a:cubicBezTo>
                          <a:pt x="243" y="254"/>
                          <a:pt x="243" y="254"/>
                          <a:pt x="243" y="254"/>
                        </a:cubicBezTo>
                        <a:cubicBezTo>
                          <a:pt x="244" y="254"/>
                          <a:pt x="244" y="254"/>
                          <a:pt x="244" y="254"/>
                        </a:cubicBezTo>
                        <a:cubicBezTo>
                          <a:pt x="245" y="254"/>
                          <a:pt x="245" y="254"/>
                          <a:pt x="245" y="254"/>
                        </a:cubicBezTo>
                        <a:cubicBezTo>
                          <a:pt x="245" y="254"/>
                          <a:pt x="245" y="254"/>
                          <a:pt x="245" y="254"/>
                        </a:cubicBezTo>
                        <a:cubicBezTo>
                          <a:pt x="245" y="254"/>
                          <a:pt x="245" y="254"/>
                          <a:pt x="245" y="254"/>
                        </a:cubicBezTo>
                        <a:cubicBezTo>
                          <a:pt x="245" y="254"/>
                          <a:pt x="245" y="254"/>
                          <a:pt x="245" y="254"/>
                        </a:cubicBezTo>
                        <a:cubicBezTo>
                          <a:pt x="246" y="254"/>
                          <a:pt x="246" y="254"/>
                          <a:pt x="246" y="254"/>
                        </a:cubicBezTo>
                        <a:cubicBezTo>
                          <a:pt x="247" y="254"/>
                          <a:pt x="247" y="254"/>
                          <a:pt x="247" y="254"/>
                        </a:cubicBezTo>
                        <a:cubicBezTo>
                          <a:pt x="246" y="253"/>
                          <a:pt x="246" y="253"/>
                          <a:pt x="246" y="253"/>
                        </a:cubicBezTo>
                        <a:cubicBezTo>
                          <a:pt x="246" y="253"/>
                          <a:pt x="246" y="253"/>
                          <a:pt x="246" y="253"/>
                        </a:cubicBezTo>
                        <a:cubicBezTo>
                          <a:pt x="247" y="253"/>
                          <a:pt x="247" y="253"/>
                          <a:pt x="247" y="253"/>
                        </a:cubicBezTo>
                        <a:cubicBezTo>
                          <a:pt x="248" y="252"/>
                          <a:pt x="248" y="252"/>
                          <a:pt x="248" y="252"/>
                        </a:cubicBezTo>
                        <a:cubicBezTo>
                          <a:pt x="251" y="251"/>
                          <a:pt x="251" y="251"/>
                          <a:pt x="251" y="251"/>
                        </a:cubicBezTo>
                        <a:cubicBezTo>
                          <a:pt x="248" y="251"/>
                          <a:pt x="248" y="251"/>
                          <a:pt x="248" y="251"/>
                        </a:cubicBezTo>
                        <a:cubicBezTo>
                          <a:pt x="246" y="251"/>
                          <a:pt x="246" y="251"/>
                          <a:pt x="246" y="251"/>
                        </a:cubicBezTo>
                        <a:cubicBezTo>
                          <a:pt x="246" y="251"/>
                          <a:pt x="246" y="251"/>
                          <a:pt x="246" y="251"/>
                        </a:cubicBezTo>
                        <a:cubicBezTo>
                          <a:pt x="245" y="251"/>
                          <a:pt x="245" y="251"/>
                          <a:pt x="245" y="251"/>
                        </a:cubicBezTo>
                        <a:cubicBezTo>
                          <a:pt x="244" y="252"/>
                          <a:pt x="244" y="252"/>
                          <a:pt x="244" y="252"/>
                        </a:cubicBezTo>
                        <a:cubicBezTo>
                          <a:pt x="243" y="252"/>
                          <a:pt x="243" y="252"/>
                          <a:pt x="243" y="252"/>
                        </a:cubicBezTo>
                        <a:cubicBezTo>
                          <a:pt x="243" y="252"/>
                          <a:pt x="243" y="252"/>
                          <a:pt x="243" y="252"/>
                        </a:cubicBezTo>
                        <a:cubicBezTo>
                          <a:pt x="243" y="252"/>
                          <a:pt x="243" y="252"/>
                          <a:pt x="243" y="252"/>
                        </a:cubicBezTo>
                        <a:cubicBezTo>
                          <a:pt x="243" y="252"/>
                          <a:pt x="243" y="252"/>
                          <a:pt x="243" y="252"/>
                        </a:cubicBezTo>
                        <a:cubicBezTo>
                          <a:pt x="242" y="252"/>
                          <a:pt x="242" y="252"/>
                          <a:pt x="242" y="252"/>
                        </a:cubicBezTo>
                        <a:cubicBezTo>
                          <a:pt x="242" y="252"/>
                          <a:pt x="242" y="252"/>
                          <a:pt x="242" y="252"/>
                        </a:cubicBezTo>
                        <a:cubicBezTo>
                          <a:pt x="241" y="251"/>
                          <a:pt x="241" y="251"/>
                          <a:pt x="241" y="251"/>
                        </a:cubicBezTo>
                        <a:cubicBezTo>
                          <a:pt x="241" y="251"/>
                          <a:pt x="241" y="251"/>
                          <a:pt x="241" y="251"/>
                        </a:cubicBezTo>
                        <a:cubicBezTo>
                          <a:pt x="241" y="251"/>
                          <a:pt x="241" y="251"/>
                          <a:pt x="241" y="251"/>
                        </a:cubicBezTo>
                        <a:cubicBezTo>
                          <a:pt x="241" y="250"/>
                          <a:pt x="241" y="250"/>
                          <a:pt x="241" y="250"/>
                        </a:cubicBezTo>
                        <a:cubicBezTo>
                          <a:pt x="241" y="250"/>
                          <a:pt x="241" y="250"/>
                          <a:pt x="241" y="250"/>
                        </a:cubicBezTo>
                        <a:cubicBezTo>
                          <a:pt x="241" y="250"/>
                          <a:pt x="241" y="250"/>
                          <a:pt x="241" y="250"/>
                        </a:cubicBezTo>
                        <a:cubicBezTo>
                          <a:pt x="240" y="250"/>
                          <a:pt x="240" y="250"/>
                          <a:pt x="240" y="250"/>
                        </a:cubicBezTo>
                        <a:cubicBezTo>
                          <a:pt x="240" y="250"/>
                          <a:pt x="240" y="250"/>
                          <a:pt x="240" y="250"/>
                        </a:cubicBezTo>
                        <a:cubicBezTo>
                          <a:pt x="240" y="250"/>
                          <a:pt x="240" y="250"/>
                          <a:pt x="240" y="250"/>
                        </a:cubicBezTo>
                        <a:cubicBezTo>
                          <a:pt x="239" y="249"/>
                          <a:pt x="239" y="249"/>
                          <a:pt x="239" y="249"/>
                        </a:cubicBezTo>
                        <a:cubicBezTo>
                          <a:pt x="238" y="249"/>
                          <a:pt x="238" y="249"/>
                          <a:pt x="238" y="249"/>
                        </a:cubicBezTo>
                        <a:cubicBezTo>
                          <a:pt x="238" y="249"/>
                          <a:pt x="238" y="249"/>
                          <a:pt x="238" y="249"/>
                        </a:cubicBezTo>
                        <a:cubicBezTo>
                          <a:pt x="238" y="250"/>
                          <a:pt x="238" y="250"/>
                          <a:pt x="238" y="250"/>
                        </a:cubicBezTo>
                        <a:cubicBezTo>
                          <a:pt x="238" y="251"/>
                          <a:pt x="238" y="251"/>
                          <a:pt x="238" y="251"/>
                        </a:cubicBezTo>
                        <a:cubicBezTo>
                          <a:pt x="238" y="251"/>
                          <a:pt x="238" y="251"/>
                          <a:pt x="238" y="251"/>
                        </a:cubicBezTo>
                        <a:cubicBezTo>
                          <a:pt x="238" y="251"/>
                          <a:pt x="238" y="251"/>
                          <a:pt x="238" y="251"/>
                        </a:cubicBezTo>
                        <a:cubicBezTo>
                          <a:pt x="239" y="251"/>
                          <a:pt x="239" y="251"/>
                          <a:pt x="239" y="251"/>
                        </a:cubicBezTo>
                        <a:moveTo>
                          <a:pt x="128" y="252"/>
                        </a:moveTo>
                        <a:cubicBezTo>
                          <a:pt x="128" y="252"/>
                          <a:pt x="128" y="252"/>
                          <a:pt x="128" y="252"/>
                        </a:cubicBezTo>
                        <a:cubicBezTo>
                          <a:pt x="127" y="252"/>
                          <a:pt x="127" y="252"/>
                          <a:pt x="127" y="252"/>
                        </a:cubicBezTo>
                        <a:cubicBezTo>
                          <a:pt x="127" y="252"/>
                          <a:pt x="127" y="252"/>
                          <a:pt x="127" y="252"/>
                        </a:cubicBezTo>
                        <a:cubicBezTo>
                          <a:pt x="128" y="253"/>
                          <a:pt x="128" y="253"/>
                          <a:pt x="128" y="253"/>
                        </a:cubicBezTo>
                        <a:cubicBezTo>
                          <a:pt x="128" y="254"/>
                          <a:pt x="128" y="254"/>
                          <a:pt x="128" y="254"/>
                        </a:cubicBezTo>
                        <a:cubicBezTo>
                          <a:pt x="129" y="254"/>
                          <a:pt x="129" y="254"/>
                          <a:pt x="129" y="254"/>
                        </a:cubicBezTo>
                        <a:cubicBezTo>
                          <a:pt x="130" y="252"/>
                          <a:pt x="130" y="252"/>
                          <a:pt x="130" y="252"/>
                        </a:cubicBezTo>
                        <a:cubicBezTo>
                          <a:pt x="130" y="252"/>
                          <a:pt x="130" y="252"/>
                          <a:pt x="130" y="252"/>
                        </a:cubicBezTo>
                        <a:cubicBezTo>
                          <a:pt x="130" y="252"/>
                          <a:pt x="130" y="252"/>
                          <a:pt x="130" y="252"/>
                        </a:cubicBezTo>
                        <a:cubicBezTo>
                          <a:pt x="130" y="251"/>
                          <a:pt x="130" y="251"/>
                          <a:pt x="130" y="251"/>
                        </a:cubicBezTo>
                        <a:cubicBezTo>
                          <a:pt x="130" y="251"/>
                          <a:pt x="130" y="251"/>
                          <a:pt x="130" y="251"/>
                        </a:cubicBezTo>
                        <a:cubicBezTo>
                          <a:pt x="130" y="250"/>
                          <a:pt x="130" y="250"/>
                          <a:pt x="130" y="250"/>
                        </a:cubicBezTo>
                        <a:cubicBezTo>
                          <a:pt x="130" y="250"/>
                          <a:pt x="130" y="250"/>
                          <a:pt x="130" y="250"/>
                        </a:cubicBezTo>
                        <a:cubicBezTo>
                          <a:pt x="129" y="250"/>
                          <a:pt x="129" y="250"/>
                          <a:pt x="129" y="250"/>
                        </a:cubicBezTo>
                        <a:cubicBezTo>
                          <a:pt x="129" y="249"/>
                          <a:pt x="129" y="249"/>
                          <a:pt x="129" y="249"/>
                        </a:cubicBezTo>
                        <a:cubicBezTo>
                          <a:pt x="129" y="250"/>
                          <a:pt x="129" y="250"/>
                          <a:pt x="129" y="250"/>
                        </a:cubicBezTo>
                        <a:cubicBezTo>
                          <a:pt x="129" y="250"/>
                          <a:pt x="129" y="250"/>
                          <a:pt x="129" y="250"/>
                        </a:cubicBezTo>
                        <a:cubicBezTo>
                          <a:pt x="128" y="249"/>
                          <a:pt x="128" y="249"/>
                          <a:pt x="128" y="249"/>
                        </a:cubicBezTo>
                        <a:cubicBezTo>
                          <a:pt x="128" y="249"/>
                          <a:pt x="128" y="249"/>
                          <a:pt x="128" y="249"/>
                        </a:cubicBezTo>
                        <a:cubicBezTo>
                          <a:pt x="128" y="250"/>
                          <a:pt x="128" y="250"/>
                          <a:pt x="128" y="250"/>
                        </a:cubicBezTo>
                        <a:cubicBezTo>
                          <a:pt x="128" y="252"/>
                          <a:pt x="128" y="252"/>
                          <a:pt x="128" y="252"/>
                        </a:cubicBezTo>
                        <a:moveTo>
                          <a:pt x="408" y="252"/>
                        </a:moveTo>
                        <a:cubicBezTo>
                          <a:pt x="408" y="252"/>
                          <a:pt x="408" y="252"/>
                          <a:pt x="408" y="252"/>
                        </a:cubicBezTo>
                        <a:cubicBezTo>
                          <a:pt x="408" y="253"/>
                          <a:pt x="408" y="253"/>
                          <a:pt x="408" y="253"/>
                        </a:cubicBezTo>
                        <a:cubicBezTo>
                          <a:pt x="408" y="253"/>
                          <a:pt x="408" y="253"/>
                          <a:pt x="408" y="253"/>
                        </a:cubicBezTo>
                        <a:cubicBezTo>
                          <a:pt x="408" y="254"/>
                          <a:pt x="408" y="254"/>
                          <a:pt x="408" y="254"/>
                        </a:cubicBezTo>
                        <a:cubicBezTo>
                          <a:pt x="408" y="254"/>
                          <a:pt x="408" y="254"/>
                          <a:pt x="408" y="254"/>
                        </a:cubicBezTo>
                        <a:cubicBezTo>
                          <a:pt x="407" y="254"/>
                          <a:pt x="407" y="254"/>
                          <a:pt x="407" y="254"/>
                        </a:cubicBezTo>
                        <a:cubicBezTo>
                          <a:pt x="407" y="254"/>
                          <a:pt x="407" y="254"/>
                          <a:pt x="407" y="254"/>
                        </a:cubicBezTo>
                        <a:cubicBezTo>
                          <a:pt x="407" y="254"/>
                          <a:pt x="407" y="254"/>
                          <a:pt x="407" y="254"/>
                        </a:cubicBezTo>
                        <a:cubicBezTo>
                          <a:pt x="406" y="254"/>
                          <a:pt x="406" y="254"/>
                          <a:pt x="406" y="254"/>
                        </a:cubicBezTo>
                        <a:cubicBezTo>
                          <a:pt x="406" y="254"/>
                          <a:pt x="406" y="254"/>
                          <a:pt x="406" y="254"/>
                        </a:cubicBezTo>
                        <a:cubicBezTo>
                          <a:pt x="405" y="254"/>
                          <a:pt x="405" y="254"/>
                          <a:pt x="405" y="254"/>
                        </a:cubicBezTo>
                        <a:cubicBezTo>
                          <a:pt x="405" y="255"/>
                          <a:pt x="405" y="255"/>
                          <a:pt x="405" y="255"/>
                        </a:cubicBezTo>
                        <a:cubicBezTo>
                          <a:pt x="405" y="255"/>
                          <a:pt x="405" y="255"/>
                          <a:pt x="405" y="255"/>
                        </a:cubicBezTo>
                        <a:cubicBezTo>
                          <a:pt x="405" y="255"/>
                          <a:pt x="405" y="255"/>
                          <a:pt x="405" y="255"/>
                        </a:cubicBezTo>
                        <a:cubicBezTo>
                          <a:pt x="404" y="255"/>
                          <a:pt x="404" y="255"/>
                          <a:pt x="404" y="255"/>
                        </a:cubicBezTo>
                        <a:cubicBezTo>
                          <a:pt x="404" y="255"/>
                          <a:pt x="404" y="255"/>
                          <a:pt x="404" y="255"/>
                        </a:cubicBezTo>
                        <a:cubicBezTo>
                          <a:pt x="404" y="255"/>
                          <a:pt x="404" y="255"/>
                          <a:pt x="404" y="255"/>
                        </a:cubicBezTo>
                        <a:cubicBezTo>
                          <a:pt x="404" y="255"/>
                          <a:pt x="404" y="255"/>
                          <a:pt x="404" y="255"/>
                        </a:cubicBezTo>
                        <a:cubicBezTo>
                          <a:pt x="403" y="254"/>
                          <a:pt x="403" y="254"/>
                          <a:pt x="403" y="254"/>
                        </a:cubicBezTo>
                        <a:cubicBezTo>
                          <a:pt x="403" y="253"/>
                          <a:pt x="403" y="253"/>
                          <a:pt x="403" y="253"/>
                        </a:cubicBezTo>
                        <a:cubicBezTo>
                          <a:pt x="402" y="254"/>
                          <a:pt x="402" y="254"/>
                          <a:pt x="402" y="254"/>
                        </a:cubicBezTo>
                        <a:cubicBezTo>
                          <a:pt x="402" y="254"/>
                          <a:pt x="402" y="254"/>
                          <a:pt x="402" y="254"/>
                        </a:cubicBezTo>
                        <a:cubicBezTo>
                          <a:pt x="402" y="254"/>
                          <a:pt x="402" y="254"/>
                          <a:pt x="402" y="254"/>
                        </a:cubicBezTo>
                        <a:cubicBezTo>
                          <a:pt x="402" y="254"/>
                          <a:pt x="402" y="254"/>
                          <a:pt x="402" y="254"/>
                        </a:cubicBezTo>
                        <a:cubicBezTo>
                          <a:pt x="401" y="254"/>
                          <a:pt x="401" y="254"/>
                          <a:pt x="401" y="254"/>
                        </a:cubicBezTo>
                        <a:cubicBezTo>
                          <a:pt x="401" y="254"/>
                          <a:pt x="401" y="254"/>
                          <a:pt x="401" y="254"/>
                        </a:cubicBezTo>
                        <a:cubicBezTo>
                          <a:pt x="401" y="254"/>
                          <a:pt x="401" y="254"/>
                          <a:pt x="401" y="254"/>
                        </a:cubicBezTo>
                        <a:cubicBezTo>
                          <a:pt x="401" y="254"/>
                          <a:pt x="401" y="254"/>
                          <a:pt x="401" y="254"/>
                        </a:cubicBezTo>
                        <a:cubicBezTo>
                          <a:pt x="400" y="254"/>
                          <a:pt x="400" y="254"/>
                          <a:pt x="400" y="254"/>
                        </a:cubicBezTo>
                        <a:cubicBezTo>
                          <a:pt x="400" y="254"/>
                          <a:pt x="400" y="254"/>
                          <a:pt x="400" y="254"/>
                        </a:cubicBezTo>
                        <a:cubicBezTo>
                          <a:pt x="400" y="254"/>
                          <a:pt x="400" y="254"/>
                          <a:pt x="400" y="254"/>
                        </a:cubicBezTo>
                        <a:cubicBezTo>
                          <a:pt x="399" y="254"/>
                          <a:pt x="399" y="254"/>
                          <a:pt x="399" y="254"/>
                        </a:cubicBezTo>
                        <a:cubicBezTo>
                          <a:pt x="399" y="255"/>
                          <a:pt x="399" y="255"/>
                          <a:pt x="399" y="255"/>
                        </a:cubicBezTo>
                        <a:cubicBezTo>
                          <a:pt x="399" y="255"/>
                          <a:pt x="399" y="255"/>
                          <a:pt x="399" y="255"/>
                        </a:cubicBezTo>
                        <a:cubicBezTo>
                          <a:pt x="399" y="255"/>
                          <a:pt x="399" y="255"/>
                          <a:pt x="399" y="255"/>
                        </a:cubicBezTo>
                        <a:cubicBezTo>
                          <a:pt x="400" y="257"/>
                          <a:pt x="400" y="257"/>
                          <a:pt x="400" y="257"/>
                        </a:cubicBezTo>
                        <a:cubicBezTo>
                          <a:pt x="400" y="257"/>
                          <a:pt x="400" y="257"/>
                          <a:pt x="400" y="257"/>
                        </a:cubicBezTo>
                        <a:cubicBezTo>
                          <a:pt x="400" y="257"/>
                          <a:pt x="400" y="257"/>
                          <a:pt x="400" y="257"/>
                        </a:cubicBezTo>
                        <a:cubicBezTo>
                          <a:pt x="402" y="258"/>
                          <a:pt x="402" y="258"/>
                          <a:pt x="402" y="258"/>
                        </a:cubicBezTo>
                        <a:cubicBezTo>
                          <a:pt x="402" y="258"/>
                          <a:pt x="402" y="258"/>
                          <a:pt x="402" y="258"/>
                        </a:cubicBezTo>
                        <a:cubicBezTo>
                          <a:pt x="401" y="258"/>
                          <a:pt x="401" y="258"/>
                          <a:pt x="401" y="258"/>
                        </a:cubicBezTo>
                        <a:cubicBezTo>
                          <a:pt x="401" y="259"/>
                          <a:pt x="401" y="259"/>
                          <a:pt x="401" y="259"/>
                        </a:cubicBezTo>
                        <a:cubicBezTo>
                          <a:pt x="401" y="259"/>
                          <a:pt x="401" y="259"/>
                          <a:pt x="401" y="259"/>
                        </a:cubicBezTo>
                        <a:cubicBezTo>
                          <a:pt x="401" y="260"/>
                          <a:pt x="401" y="260"/>
                          <a:pt x="401" y="260"/>
                        </a:cubicBezTo>
                        <a:cubicBezTo>
                          <a:pt x="401" y="260"/>
                          <a:pt x="401" y="260"/>
                          <a:pt x="401" y="260"/>
                        </a:cubicBezTo>
                        <a:cubicBezTo>
                          <a:pt x="400" y="261"/>
                          <a:pt x="400" y="261"/>
                          <a:pt x="400" y="261"/>
                        </a:cubicBezTo>
                        <a:cubicBezTo>
                          <a:pt x="399" y="261"/>
                          <a:pt x="399" y="261"/>
                          <a:pt x="399" y="261"/>
                        </a:cubicBezTo>
                        <a:cubicBezTo>
                          <a:pt x="400" y="261"/>
                          <a:pt x="400" y="261"/>
                          <a:pt x="400" y="261"/>
                        </a:cubicBezTo>
                        <a:cubicBezTo>
                          <a:pt x="400" y="262"/>
                          <a:pt x="400" y="262"/>
                          <a:pt x="400" y="262"/>
                        </a:cubicBezTo>
                        <a:cubicBezTo>
                          <a:pt x="400" y="262"/>
                          <a:pt x="400" y="262"/>
                          <a:pt x="400" y="262"/>
                        </a:cubicBezTo>
                        <a:cubicBezTo>
                          <a:pt x="400" y="262"/>
                          <a:pt x="400" y="262"/>
                          <a:pt x="400" y="262"/>
                        </a:cubicBezTo>
                        <a:cubicBezTo>
                          <a:pt x="401" y="262"/>
                          <a:pt x="401" y="262"/>
                          <a:pt x="401" y="262"/>
                        </a:cubicBezTo>
                        <a:cubicBezTo>
                          <a:pt x="403" y="263"/>
                          <a:pt x="403" y="263"/>
                          <a:pt x="403" y="263"/>
                        </a:cubicBezTo>
                        <a:cubicBezTo>
                          <a:pt x="403" y="265"/>
                          <a:pt x="403" y="265"/>
                          <a:pt x="403" y="265"/>
                        </a:cubicBezTo>
                        <a:cubicBezTo>
                          <a:pt x="403" y="265"/>
                          <a:pt x="403" y="265"/>
                          <a:pt x="403" y="265"/>
                        </a:cubicBezTo>
                        <a:cubicBezTo>
                          <a:pt x="403" y="266"/>
                          <a:pt x="403" y="266"/>
                          <a:pt x="403" y="266"/>
                        </a:cubicBezTo>
                        <a:cubicBezTo>
                          <a:pt x="403" y="266"/>
                          <a:pt x="403" y="266"/>
                          <a:pt x="403" y="266"/>
                        </a:cubicBezTo>
                        <a:cubicBezTo>
                          <a:pt x="403" y="266"/>
                          <a:pt x="403" y="266"/>
                          <a:pt x="403" y="266"/>
                        </a:cubicBezTo>
                        <a:cubicBezTo>
                          <a:pt x="403" y="267"/>
                          <a:pt x="403" y="267"/>
                          <a:pt x="403" y="267"/>
                        </a:cubicBezTo>
                        <a:cubicBezTo>
                          <a:pt x="403" y="268"/>
                          <a:pt x="403" y="268"/>
                          <a:pt x="403" y="268"/>
                        </a:cubicBezTo>
                        <a:cubicBezTo>
                          <a:pt x="403" y="268"/>
                          <a:pt x="403" y="268"/>
                          <a:pt x="403" y="268"/>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3" y="270"/>
                          <a:pt x="403" y="270"/>
                          <a:pt x="403" y="270"/>
                        </a:cubicBezTo>
                        <a:cubicBezTo>
                          <a:pt x="403" y="270"/>
                          <a:pt x="403" y="270"/>
                          <a:pt x="403" y="270"/>
                        </a:cubicBezTo>
                        <a:cubicBezTo>
                          <a:pt x="402" y="270"/>
                          <a:pt x="402" y="270"/>
                          <a:pt x="402" y="270"/>
                        </a:cubicBezTo>
                        <a:cubicBezTo>
                          <a:pt x="402" y="269"/>
                          <a:pt x="402" y="269"/>
                          <a:pt x="402" y="269"/>
                        </a:cubicBezTo>
                        <a:cubicBezTo>
                          <a:pt x="402" y="268"/>
                          <a:pt x="402" y="268"/>
                          <a:pt x="402" y="268"/>
                        </a:cubicBezTo>
                        <a:cubicBezTo>
                          <a:pt x="402" y="268"/>
                          <a:pt x="402" y="268"/>
                          <a:pt x="402" y="268"/>
                        </a:cubicBezTo>
                        <a:cubicBezTo>
                          <a:pt x="402" y="268"/>
                          <a:pt x="402" y="268"/>
                          <a:pt x="402" y="268"/>
                        </a:cubicBezTo>
                        <a:cubicBezTo>
                          <a:pt x="401" y="267"/>
                          <a:pt x="401" y="267"/>
                          <a:pt x="401" y="267"/>
                        </a:cubicBezTo>
                        <a:cubicBezTo>
                          <a:pt x="401" y="267"/>
                          <a:pt x="401" y="267"/>
                          <a:pt x="401" y="267"/>
                        </a:cubicBezTo>
                        <a:cubicBezTo>
                          <a:pt x="401" y="266"/>
                          <a:pt x="401" y="266"/>
                          <a:pt x="401" y="266"/>
                        </a:cubicBezTo>
                        <a:cubicBezTo>
                          <a:pt x="400" y="266"/>
                          <a:pt x="400" y="266"/>
                          <a:pt x="400" y="266"/>
                        </a:cubicBezTo>
                        <a:cubicBezTo>
                          <a:pt x="399" y="266"/>
                          <a:pt x="399" y="266"/>
                          <a:pt x="399" y="266"/>
                        </a:cubicBezTo>
                        <a:cubicBezTo>
                          <a:pt x="399" y="266"/>
                          <a:pt x="399" y="266"/>
                          <a:pt x="399" y="266"/>
                        </a:cubicBezTo>
                        <a:cubicBezTo>
                          <a:pt x="399" y="267"/>
                          <a:pt x="399" y="267"/>
                          <a:pt x="399" y="267"/>
                        </a:cubicBezTo>
                        <a:cubicBezTo>
                          <a:pt x="399" y="267"/>
                          <a:pt x="399" y="267"/>
                          <a:pt x="399" y="267"/>
                        </a:cubicBezTo>
                        <a:cubicBezTo>
                          <a:pt x="399" y="267"/>
                          <a:pt x="399" y="267"/>
                          <a:pt x="399" y="267"/>
                        </a:cubicBezTo>
                        <a:cubicBezTo>
                          <a:pt x="398" y="267"/>
                          <a:pt x="398" y="267"/>
                          <a:pt x="398" y="267"/>
                        </a:cubicBezTo>
                        <a:cubicBezTo>
                          <a:pt x="398" y="268"/>
                          <a:pt x="398" y="268"/>
                          <a:pt x="398" y="268"/>
                        </a:cubicBezTo>
                        <a:cubicBezTo>
                          <a:pt x="398" y="268"/>
                          <a:pt x="398" y="268"/>
                          <a:pt x="398" y="268"/>
                        </a:cubicBezTo>
                        <a:cubicBezTo>
                          <a:pt x="398" y="268"/>
                          <a:pt x="398" y="268"/>
                          <a:pt x="398" y="268"/>
                        </a:cubicBezTo>
                        <a:cubicBezTo>
                          <a:pt x="398" y="268"/>
                          <a:pt x="398" y="268"/>
                          <a:pt x="398" y="268"/>
                        </a:cubicBezTo>
                        <a:cubicBezTo>
                          <a:pt x="398" y="269"/>
                          <a:pt x="398" y="269"/>
                          <a:pt x="398" y="269"/>
                        </a:cubicBezTo>
                        <a:cubicBezTo>
                          <a:pt x="398" y="269"/>
                          <a:pt x="398" y="269"/>
                          <a:pt x="398" y="269"/>
                        </a:cubicBezTo>
                        <a:cubicBezTo>
                          <a:pt x="398" y="269"/>
                          <a:pt x="398" y="269"/>
                          <a:pt x="398" y="269"/>
                        </a:cubicBezTo>
                        <a:cubicBezTo>
                          <a:pt x="399" y="270"/>
                          <a:pt x="399" y="270"/>
                          <a:pt x="399" y="270"/>
                        </a:cubicBezTo>
                        <a:cubicBezTo>
                          <a:pt x="400" y="271"/>
                          <a:pt x="400" y="271"/>
                          <a:pt x="400" y="271"/>
                        </a:cubicBezTo>
                        <a:cubicBezTo>
                          <a:pt x="400" y="271"/>
                          <a:pt x="400" y="271"/>
                          <a:pt x="400" y="271"/>
                        </a:cubicBezTo>
                        <a:cubicBezTo>
                          <a:pt x="400" y="271"/>
                          <a:pt x="400" y="271"/>
                          <a:pt x="400" y="271"/>
                        </a:cubicBezTo>
                        <a:cubicBezTo>
                          <a:pt x="401" y="271"/>
                          <a:pt x="401" y="271"/>
                          <a:pt x="401" y="271"/>
                        </a:cubicBezTo>
                        <a:cubicBezTo>
                          <a:pt x="401" y="271"/>
                          <a:pt x="401" y="271"/>
                          <a:pt x="401" y="271"/>
                        </a:cubicBezTo>
                        <a:cubicBezTo>
                          <a:pt x="401" y="271"/>
                          <a:pt x="401" y="271"/>
                          <a:pt x="401"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3" y="272"/>
                          <a:pt x="403" y="272"/>
                          <a:pt x="403" y="272"/>
                        </a:cubicBezTo>
                        <a:cubicBezTo>
                          <a:pt x="403" y="272"/>
                          <a:pt x="403" y="272"/>
                          <a:pt x="403" y="272"/>
                        </a:cubicBezTo>
                        <a:cubicBezTo>
                          <a:pt x="403" y="272"/>
                          <a:pt x="403" y="272"/>
                          <a:pt x="403" y="272"/>
                        </a:cubicBezTo>
                        <a:cubicBezTo>
                          <a:pt x="404" y="272"/>
                          <a:pt x="404" y="272"/>
                          <a:pt x="404" y="272"/>
                        </a:cubicBezTo>
                        <a:cubicBezTo>
                          <a:pt x="405" y="272"/>
                          <a:pt x="405" y="272"/>
                          <a:pt x="405" y="272"/>
                        </a:cubicBezTo>
                        <a:cubicBezTo>
                          <a:pt x="405" y="272"/>
                          <a:pt x="405" y="272"/>
                          <a:pt x="405" y="272"/>
                        </a:cubicBezTo>
                        <a:cubicBezTo>
                          <a:pt x="405" y="272"/>
                          <a:pt x="405" y="272"/>
                          <a:pt x="405" y="272"/>
                        </a:cubicBezTo>
                        <a:cubicBezTo>
                          <a:pt x="406" y="272"/>
                          <a:pt x="406" y="272"/>
                          <a:pt x="406" y="272"/>
                        </a:cubicBezTo>
                        <a:cubicBezTo>
                          <a:pt x="406" y="272"/>
                          <a:pt x="406" y="272"/>
                          <a:pt x="406" y="272"/>
                        </a:cubicBezTo>
                        <a:cubicBezTo>
                          <a:pt x="406" y="271"/>
                          <a:pt x="406" y="271"/>
                          <a:pt x="406" y="271"/>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69"/>
                          <a:pt x="406" y="269"/>
                          <a:pt x="406" y="269"/>
                        </a:cubicBezTo>
                        <a:cubicBezTo>
                          <a:pt x="406" y="269"/>
                          <a:pt x="406" y="269"/>
                          <a:pt x="406" y="269"/>
                        </a:cubicBezTo>
                        <a:cubicBezTo>
                          <a:pt x="406" y="269"/>
                          <a:pt x="406" y="269"/>
                          <a:pt x="406" y="269"/>
                        </a:cubicBezTo>
                        <a:cubicBezTo>
                          <a:pt x="405" y="268"/>
                          <a:pt x="405" y="268"/>
                          <a:pt x="405" y="268"/>
                        </a:cubicBezTo>
                        <a:cubicBezTo>
                          <a:pt x="405" y="268"/>
                          <a:pt x="405" y="268"/>
                          <a:pt x="405" y="268"/>
                        </a:cubicBezTo>
                        <a:cubicBezTo>
                          <a:pt x="405" y="268"/>
                          <a:pt x="405" y="268"/>
                          <a:pt x="405" y="268"/>
                        </a:cubicBezTo>
                        <a:cubicBezTo>
                          <a:pt x="405" y="267"/>
                          <a:pt x="405" y="267"/>
                          <a:pt x="405" y="267"/>
                        </a:cubicBezTo>
                        <a:cubicBezTo>
                          <a:pt x="405" y="267"/>
                          <a:pt x="405" y="267"/>
                          <a:pt x="405" y="267"/>
                        </a:cubicBezTo>
                        <a:cubicBezTo>
                          <a:pt x="405" y="267"/>
                          <a:pt x="405" y="267"/>
                          <a:pt x="405" y="267"/>
                        </a:cubicBezTo>
                        <a:cubicBezTo>
                          <a:pt x="404" y="267"/>
                          <a:pt x="404" y="267"/>
                          <a:pt x="404" y="267"/>
                        </a:cubicBezTo>
                        <a:cubicBezTo>
                          <a:pt x="404" y="267"/>
                          <a:pt x="404" y="267"/>
                          <a:pt x="404" y="267"/>
                        </a:cubicBezTo>
                        <a:cubicBezTo>
                          <a:pt x="404" y="266"/>
                          <a:pt x="404" y="266"/>
                          <a:pt x="404" y="266"/>
                        </a:cubicBezTo>
                        <a:cubicBezTo>
                          <a:pt x="405" y="266"/>
                          <a:pt x="405" y="266"/>
                          <a:pt x="405" y="266"/>
                        </a:cubicBezTo>
                        <a:cubicBezTo>
                          <a:pt x="405" y="266"/>
                          <a:pt x="405" y="266"/>
                          <a:pt x="405" y="266"/>
                        </a:cubicBezTo>
                        <a:cubicBezTo>
                          <a:pt x="405" y="266"/>
                          <a:pt x="405" y="266"/>
                          <a:pt x="405" y="266"/>
                        </a:cubicBezTo>
                        <a:cubicBezTo>
                          <a:pt x="405" y="264"/>
                          <a:pt x="405" y="264"/>
                          <a:pt x="405" y="264"/>
                        </a:cubicBezTo>
                        <a:cubicBezTo>
                          <a:pt x="405" y="263"/>
                          <a:pt x="405" y="263"/>
                          <a:pt x="405" y="263"/>
                        </a:cubicBezTo>
                        <a:cubicBezTo>
                          <a:pt x="405" y="263"/>
                          <a:pt x="405" y="263"/>
                          <a:pt x="405" y="263"/>
                        </a:cubicBezTo>
                        <a:cubicBezTo>
                          <a:pt x="405" y="262"/>
                          <a:pt x="405" y="262"/>
                          <a:pt x="405" y="262"/>
                        </a:cubicBezTo>
                        <a:cubicBezTo>
                          <a:pt x="404" y="262"/>
                          <a:pt x="404" y="262"/>
                          <a:pt x="404" y="262"/>
                        </a:cubicBezTo>
                        <a:cubicBezTo>
                          <a:pt x="404" y="262"/>
                          <a:pt x="404" y="262"/>
                          <a:pt x="404" y="262"/>
                        </a:cubicBezTo>
                        <a:cubicBezTo>
                          <a:pt x="404" y="262"/>
                          <a:pt x="404" y="262"/>
                          <a:pt x="404" y="262"/>
                        </a:cubicBezTo>
                        <a:cubicBezTo>
                          <a:pt x="403" y="262"/>
                          <a:pt x="403" y="262"/>
                          <a:pt x="403" y="262"/>
                        </a:cubicBezTo>
                        <a:cubicBezTo>
                          <a:pt x="403" y="262"/>
                          <a:pt x="403" y="262"/>
                          <a:pt x="403" y="262"/>
                        </a:cubicBezTo>
                        <a:cubicBezTo>
                          <a:pt x="403" y="262"/>
                          <a:pt x="403" y="262"/>
                          <a:pt x="403" y="262"/>
                        </a:cubicBezTo>
                        <a:cubicBezTo>
                          <a:pt x="403" y="261"/>
                          <a:pt x="403" y="261"/>
                          <a:pt x="403" y="261"/>
                        </a:cubicBezTo>
                        <a:cubicBezTo>
                          <a:pt x="403" y="261"/>
                          <a:pt x="403" y="261"/>
                          <a:pt x="403" y="261"/>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59"/>
                          <a:pt x="403" y="259"/>
                          <a:pt x="403" y="259"/>
                        </a:cubicBezTo>
                        <a:cubicBezTo>
                          <a:pt x="403" y="259"/>
                          <a:pt x="403" y="259"/>
                          <a:pt x="403" y="259"/>
                        </a:cubicBezTo>
                        <a:cubicBezTo>
                          <a:pt x="403" y="259"/>
                          <a:pt x="403" y="259"/>
                          <a:pt x="403" y="259"/>
                        </a:cubicBezTo>
                        <a:cubicBezTo>
                          <a:pt x="404" y="260"/>
                          <a:pt x="404" y="260"/>
                          <a:pt x="404" y="260"/>
                        </a:cubicBezTo>
                        <a:cubicBezTo>
                          <a:pt x="405" y="261"/>
                          <a:pt x="405" y="261"/>
                          <a:pt x="405" y="261"/>
                        </a:cubicBezTo>
                        <a:cubicBezTo>
                          <a:pt x="405" y="261"/>
                          <a:pt x="405" y="261"/>
                          <a:pt x="405" y="261"/>
                        </a:cubicBezTo>
                        <a:cubicBezTo>
                          <a:pt x="405" y="261"/>
                          <a:pt x="405" y="261"/>
                          <a:pt x="405" y="261"/>
                        </a:cubicBezTo>
                        <a:cubicBezTo>
                          <a:pt x="405" y="261"/>
                          <a:pt x="405" y="261"/>
                          <a:pt x="405" y="261"/>
                        </a:cubicBezTo>
                        <a:cubicBezTo>
                          <a:pt x="406" y="261"/>
                          <a:pt x="406" y="261"/>
                          <a:pt x="406" y="261"/>
                        </a:cubicBezTo>
                        <a:cubicBezTo>
                          <a:pt x="408" y="262"/>
                          <a:pt x="408" y="262"/>
                          <a:pt x="408" y="262"/>
                        </a:cubicBezTo>
                        <a:cubicBezTo>
                          <a:pt x="407" y="260"/>
                          <a:pt x="407" y="260"/>
                          <a:pt x="407" y="260"/>
                        </a:cubicBezTo>
                        <a:cubicBezTo>
                          <a:pt x="406" y="260"/>
                          <a:pt x="406" y="260"/>
                          <a:pt x="406" y="260"/>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6" y="258"/>
                          <a:pt x="406" y="258"/>
                          <a:pt x="406" y="258"/>
                        </a:cubicBezTo>
                        <a:cubicBezTo>
                          <a:pt x="407" y="258"/>
                          <a:pt x="407" y="258"/>
                          <a:pt x="407" y="258"/>
                        </a:cubicBezTo>
                        <a:cubicBezTo>
                          <a:pt x="407" y="258"/>
                          <a:pt x="407" y="258"/>
                          <a:pt x="407" y="258"/>
                        </a:cubicBezTo>
                        <a:cubicBezTo>
                          <a:pt x="407" y="258"/>
                          <a:pt x="407" y="258"/>
                          <a:pt x="407" y="258"/>
                        </a:cubicBezTo>
                        <a:cubicBezTo>
                          <a:pt x="407" y="258"/>
                          <a:pt x="407" y="258"/>
                          <a:pt x="407" y="258"/>
                        </a:cubicBezTo>
                        <a:cubicBezTo>
                          <a:pt x="407" y="259"/>
                          <a:pt x="407" y="259"/>
                          <a:pt x="407" y="259"/>
                        </a:cubicBezTo>
                        <a:cubicBezTo>
                          <a:pt x="408" y="259"/>
                          <a:pt x="408" y="259"/>
                          <a:pt x="408" y="259"/>
                        </a:cubicBezTo>
                        <a:cubicBezTo>
                          <a:pt x="408" y="259"/>
                          <a:pt x="408" y="259"/>
                          <a:pt x="408" y="259"/>
                        </a:cubicBezTo>
                        <a:cubicBezTo>
                          <a:pt x="408" y="258"/>
                          <a:pt x="408" y="258"/>
                          <a:pt x="408" y="258"/>
                        </a:cubicBezTo>
                        <a:cubicBezTo>
                          <a:pt x="408" y="258"/>
                          <a:pt x="408" y="258"/>
                          <a:pt x="408" y="258"/>
                        </a:cubicBezTo>
                        <a:cubicBezTo>
                          <a:pt x="409" y="259"/>
                          <a:pt x="409" y="259"/>
                          <a:pt x="409" y="259"/>
                        </a:cubicBezTo>
                        <a:cubicBezTo>
                          <a:pt x="409" y="259"/>
                          <a:pt x="409" y="259"/>
                          <a:pt x="409" y="259"/>
                        </a:cubicBezTo>
                        <a:cubicBezTo>
                          <a:pt x="409" y="259"/>
                          <a:pt x="409" y="259"/>
                          <a:pt x="409" y="259"/>
                        </a:cubicBezTo>
                        <a:cubicBezTo>
                          <a:pt x="409" y="260"/>
                          <a:pt x="409" y="260"/>
                          <a:pt x="409" y="260"/>
                        </a:cubicBezTo>
                        <a:cubicBezTo>
                          <a:pt x="409" y="260"/>
                          <a:pt x="409" y="260"/>
                          <a:pt x="409" y="260"/>
                        </a:cubicBezTo>
                        <a:cubicBezTo>
                          <a:pt x="410" y="260"/>
                          <a:pt x="410" y="260"/>
                          <a:pt x="410" y="260"/>
                        </a:cubicBezTo>
                        <a:cubicBezTo>
                          <a:pt x="410" y="260"/>
                          <a:pt x="410" y="260"/>
                          <a:pt x="410" y="260"/>
                        </a:cubicBezTo>
                        <a:cubicBezTo>
                          <a:pt x="411" y="260"/>
                          <a:pt x="411" y="260"/>
                          <a:pt x="411" y="260"/>
                        </a:cubicBezTo>
                        <a:cubicBezTo>
                          <a:pt x="411" y="260"/>
                          <a:pt x="411" y="260"/>
                          <a:pt x="411" y="260"/>
                        </a:cubicBezTo>
                        <a:cubicBezTo>
                          <a:pt x="411" y="260"/>
                          <a:pt x="411" y="260"/>
                          <a:pt x="411" y="260"/>
                        </a:cubicBezTo>
                        <a:cubicBezTo>
                          <a:pt x="412" y="260"/>
                          <a:pt x="412" y="260"/>
                          <a:pt x="412" y="260"/>
                        </a:cubicBezTo>
                        <a:cubicBezTo>
                          <a:pt x="412" y="259"/>
                          <a:pt x="412" y="259"/>
                          <a:pt x="412" y="259"/>
                        </a:cubicBezTo>
                        <a:cubicBezTo>
                          <a:pt x="412" y="259"/>
                          <a:pt x="412" y="259"/>
                          <a:pt x="412" y="259"/>
                        </a:cubicBezTo>
                        <a:cubicBezTo>
                          <a:pt x="412" y="259"/>
                          <a:pt x="412" y="259"/>
                          <a:pt x="412" y="259"/>
                        </a:cubicBezTo>
                        <a:cubicBezTo>
                          <a:pt x="412" y="260"/>
                          <a:pt x="412" y="260"/>
                          <a:pt x="412" y="260"/>
                        </a:cubicBezTo>
                        <a:cubicBezTo>
                          <a:pt x="413" y="260"/>
                          <a:pt x="413" y="260"/>
                          <a:pt x="413" y="260"/>
                        </a:cubicBezTo>
                        <a:cubicBezTo>
                          <a:pt x="413" y="260"/>
                          <a:pt x="413" y="260"/>
                          <a:pt x="413" y="260"/>
                        </a:cubicBezTo>
                        <a:cubicBezTo>
                          <a:pt x="414" y="260"/>
                          <a:pt x="414" y="260"/>
                          <a:pt x="414" y="260"/>
                        </a:cubicBezTo>
                        <a:cubicBezTo>
                          <a:pt x="414" y="260"/>
                          <a:pt x="414" y="260"/>
                          <a:pt x="414" y="260"/>
                        </a:cubicBezTo>
                        <a:cubicBezTo>
                          <a:pt x="414" y="259"/>
                          <a:pt x="414" y="259"/>
                          <a:pt x="414" y="259"/>
                        </a:cubicBezTo>
                        <a:cubicBezTo>
                          <a:pt x="414" y="259"/>
                          <a:pt x="414" y="259"/>
                          <a:pt x="414" y="259"/>
                        </a:cubicBezTo>
                        <a:cubicBezTo>
                          <a:pt x="414" y="259"/>
                          <a:pt x="414" y="259"/>
                          <a:pt x="414" y="259"/>
                        </a:cubicBezTo>
                        <a:cubicBezTo>
                          <a:pt x="415" y="259"/>
                          <a:pt x="415" y="259"/>
                          <a:pt x="415" y="259"/>
                        </a:cubicBezTo>
                        <a:cubicBezTo>
                          <a:pt x="415" y="258"/>
                          <a:pt x="415" y="258"/>
                          <a:pt x="415" y="258"/>
                        </a:cubicBezTo>
                        <a:cubicBezTo>
                          <a:pt x="415" y="258"/>
                          <a:pt x="415" y="258"/>
                          <a:pt x="415" y="258"/>
                        </a:cubicBezTo>
                        <a:cubicBezTo>
                          <a:pt x="416" y="258"/>
                          <a:pt x="416" y="258"/>
                          <a:pt x="416" y="258"/>
                        </a:cubicBezTo>
                        <a:cubicBezTo>
                          <a:pt x="416" y="258"/>
                          <a:pt x="416" y="258"/>
                          <a:pt x="416" y="258"/>
                        </a:cubicBezTo>
                        <a:cubicBezTo>
                          <a:pt x="416" y="257"/>
                          <a:pt x="416" y="257"/>
                          <a:pt x="416" y="257"/>
                        </a:cubicBezTo>
                        <a:cubicBezTo>
                          <a:pt x="416" y="257"/>
                          <a:pt x="416" y="257"/>
                          <a:pt x="416" y="257"/>
                        </a:cubicBezTo>
                        <a:cubicBezTo>
                          <a:pt x="416" y="256"/>
                          <a:pt x="416" y="256"/>
                          <a:pt x="416"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6" y="255"/>
                          <a:pt x="416" y="255"/>
                          <a:pt x="416" y="255"/>
                        </a:cubicBezTo>
                        <a:cubicBezTo>
                          <a:pt x="415" y="255"/>
                          <a:pt x="415" y="255"/>
                          <a:pt x="415" y="255"/>
                        </a:cubicBezTo>
                        <a:cubicBezTo>
                          <a:pt x="415" y="254"/>
                          <a:pt x="415" y="254"/>
                          <a:pt x="415" y="254"/>
                        </a:cubicBezTo>
                        <a:cubicBezTo>
                          <a:pt x="414" y="254"/>
                          <a:pt x="414" y="254"/>
                          <a:pt x="414" y="254"/>
                        </a:cubicBezTo>
                        <a:cubicBezTo>
                          <a:pt x="414" y="254"/>
                          <a:pt x="414" y="254"/>
                          <a:pt x="414" y="254"/>
                        </a:cubicBezTo>
                        <a:cubicBezTo>
                          <a:pt x="413" y="254"/>
                          <a:pt x="413" y="254"/>
                          <a:pt x="413" y="254"/>
                        </a:cubicBezTo>
                        <a:cubicBezTo>
                          <a:pt x="413" y="254"/>
                          <a:pt x="413" y="254"/>
                          <a:pt x="413" y="254"/>
                        </a:cubicBezTo>
                        <a:cubicBezTo>
                          <a:pt x="413" y="254"/>
                          <a:pt x="413" y="254"/>
                          <a:pt x="413" y="254"/>
                        </a:cubicBezTo>
                        <a:cubicBezTo>
                          <a:pt x="412" y="254"/>
                          <a:pt x="412" y="254"/>
                          <a:pt x="412" y="254"/>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3"/>
                          <a:pt x="410" y="253"/>
                          <a:pt x="410" y="253"/>
                        </a:cubicBezTo>
                        <a:cubicBezTo>
                          <a:pt x="410" y="253"/>
                          <a:pt x="410" y="253"/>
                          <a:pt x="410" y="253"/>
                        </a:cubicBezTo>
                        <a:cubicBezTo>
                          <a:pt x="410" y="253"/>
                          <a:pt x="410" y="253"/>
                          <a:pt x="410" y="253"/>
                        </a:cubicBezTo>
                        <a:cubicBezTo>
                          <a:pt x="410" y="252"/>
                          <a:pt x="410" y="252"/>
                          <a:pt x="410" y="252"/>
                        </a:cubicBezTo>
                        <a:cubicBezTo>
                          <a:pt x="410" y="251"/>
                          <a:pt x="410" y="251"/>
                          <a:pt x="410" y="251"/>
                        </a:cubicBezTo>
                        <a:cubicBezTo>
                          <a:pt x="410" y="251"/>
                          <a:pt x="410" y="251"/>
                          <a:pt x="410" y="251"/>
                        </a:cubicBezTo>
                        <a:cubicBezTo>
                          <a:pt x="410" y="251"/>
                          <a:pt x="410" y="251"/>
                          <a:pt x="410" y="251"/>
                        </a:cubicBezTo>
                        <a:cubicBezTo>
                          <a:pt x="410" y="251"/>
                          <a:pt x="410" y="251"/>
                          <a:pt x="410" y="251"/>
                        </a:cubicBezTo>
                        <a:cubicBezTo>
                          <a:pt x="410" y="250"/>
                          <a:pt x="410" y="250"/>
                          <a:pt x="410" y="250"/>
                        </a:cubicBezTo>
                        <a:cubicBezTo>
                          <a:pt x="410" y="250"/>
                          <a:pt x="410" y="250"/>
                          <a:pt x="410" y="250"/>
                        </a:cubicBezTo>
                        <a:cubicBezTo>
                          <a:pt x="409" y="250"/>
                          <a:pt x="409" y="250"/>
                          <a:pt x="409" y="250"/>
                        </a:cubicBezTo>
                        <a:cubicBezTo>
                          <a:pt x="409" y="250"/>
                          <a:pt x="409" y="250"/>
                          <a:pt x="409" y="250"/>
                        </a:cubicBezTo>
                        <a:cubicBezTo>
                          <a:pt x="409" y="251"/>
                          <a:pt x="409" y="251"/>
                          <a:pt x="409" y="251"/>
                        </a:cubicBezTo>
                        <a:cubicBezTo>
                          <a:pt x="409" y="251"/>
                          <a:pt x="409" y="251"/>
                          <a:pt x="409" y="251"/>
                        </a:cubicBezTo>
                        <a:cubicBezTo>
                          <a:pt x="408" y="252"/>
                          <a:pt x="408" y="252"/>
                          <a:pt x="408" y="252"/>
                        </a:cubicBezTo>
                        <a:moveTo>
                          <a:pt x="253" y="256"/>
                        </a:moveTo>
                        <a:cubicBezTo>
                          <a:pt x="253" y="256"/>
                          <a:pt x="253" y="256"/>
                          <a:pt x="253" y="256"/>
                        </a:cubicBezTo>
                        <a:cubicBezTo>
                          <a:pt x="252" y="256"/>
                          <a:pt x="252" y="256"/>
                          <a:pt x="252" y="256"/>
                        </a:cubicBezTo>
                        <a:cubicBezTo>
                          <a:pt x="252" y="256"/>
                          <a:pt x="252" y="256"/>
                          <a:pt x="252" y="256"/>
                        </a:cubicBezTo>
                        <a:cubicBezTo>
                          <a:pt x="252" y="256"/>
                          <a:pt x="252" y="256"/>
                          <a:pt x="252" y="256"/>
                        </a:cubicBezTo>
                        <a:cubicBezTo>
                          <a:pt x="251" y="257"/>
                          <a:pt x="251" y="257"/>
                          <a:pt x="251" y="257"/>
                        </a:cubicBezTo>
                        <a:cubicBezTo>
                          <a:pt x="251" y="257"/>
                          <a:pt x="251" y="257"/>
                          <a:pt x="251" y="257"/>
                        </a:cubicBezTo>
                        <a:cubicBezTo>
                          <a:pt x="251" y="257"/>
                          <a:pt x="251" y="257"/>
                          <a:pt x="251" y="257"/>
                        </a:cubicBezTo>
                        <a:cubicBezTo>
                          <a:pt x="252" y="258"/>
                          <a:pt x="252" y="258"/>
                          <a:pt x="252" y="258"/>
                        </a:cubicBezTo>
                        <a:cubicBezTo>
                          <a:pt x="252" y="259"/>
                          <a:pt x="252" y="259"/>
                          <a:pt x="252" y="259"/>
                        </a:cubicBezTo>
                        <a:cubicBezTo>
                          <a:pt x="252" y="258"/>
                          <a:pt x="252" y="258"/>
                          <a:pt x="252" y="258"/>
                        </a:cubicBezTo>
                        <a:cubicBezTo>
                          <a:pt x="253" y="258"/>
                          <a:pt x="253" y="258"/>
                          <a:pt x="253" y="258"/>
                        </a:cubicBezTo>
                        <a:cubicBezTo>
                          <a:pt x="253" y="258"/>
                          <a:pt x="253" y="258"/>
                          <a:pt x="253" y="258"/>
                        </a:cubicBezTo>
                        <a:cubicBezTo>
                          <a:pt x="254" y="258"/>
                          <a:pt x="254" y="258"/>
                          <a:pt x="254" y="258"/>
                        </a:cubicBezTo>
                        <a:cubicBezTo>
                          <a:pt x="254" y="259"/>
                          <a:pt x="254" y="259"/>
                          <a:pt x="254" y="259"/>
                        </a:cubicBezTo>
                        <a:cubicBezTo>
                          <a:pt x="254" y="259"/>
                          <a:pt x="254" y="259"/>
                          <a:pt x="254" y="259"/>
                        </a:cubicBezTo>
                        <a:cubicBezTo>
                          <a:pt x="254" y="259"/>
                          <a:pt x="254" y="259"/>
                          <a:pt x="254" y="259"/>
                        </a:cubicBezTo>
                        <a:cubicBezTo>
                          <a:pt x="255" y="259"/>
                          <a:pt x="255" y="259"/>
                          <a:pt x="255" y="259"/>
                        </a:cubicBezTo>
                        <a:cubicBezTo>
                          <a:pt x="256" y="260"/>
                          <a:pt x="256" y="260"/>
                          <a:pt x="256" y="260"/>
                        </a:cubicBezTo>
                        <a:cubicBezTo>
                          <a:pt x="256" y="259"/>
                          <a:pt x="256" y="259"/>
                          <a:pt x="256" y="259"/>
                        </a:cubicBezTo>
                        <a:cubicBezTo>
                          <a:pt x="255" y="258"/>
                          <a:pt x="255" y="258"/>
                          <a:pt x="255" y="258"/>
                        </a:cubicBezTo>
                        <a:cubicBezTo>
                          <a:pt x="255" y="257"/>
                          <a:pt x="255" y="257"/>
                          <a:pt x="255" y="257"/>
                        </a:cubicBezTo>
                        <a:cubicBezTo>
                          <a:pt x="255" y="257"/>
                          <a:pt x="255" y="257"/>
                          <a:pt x="255" y="257"/>
                        </a:cubicBezTo>
                        <a:cubicBezTo>
                          <a:pt x="255" y="257"/>
                          <a:pt x="255" y="257"/>
                          <a:pt x="255" y="257"/>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5"/>
                          <a:pt x="255" y="255"/>
                          <a:pt x="255" y="255"/>
                        </a:cubicBezTo>
                        <a:cubicBezTo>
                          <a:pt x="255" y="255"/>
                          <a:pt x="255" y="255"/>
                          <a:pt x="255" y="255"/>
                        </a:cubicBezTo>
                        <a:cubicBezTo>
                          <a:pt x="254" y="255"/>
                          <a:pt x="254" y="255"/>
                          <a:pt x="254" y="255"/>
                        </a:cubicBezTo>
                        <a:cubicBezTo>
                          <a:pt x="254" y="255"/>
                          <a:pt x="254" y="255"/>
                          <a:pt x="254" y="255"/>
                        </a:cubicBezTo>
                        <a:cubicBezTo>
                          <a:pt x="253" y="255"/>
                          <a:pt x="253" y="255"/>
                          <a:pt x="253" y="255"/>
                        </a:cubicBezTo>
                        <a:cubicBezTo>
                          <a:pt x="253" y="254"/>
                          <a:pt x="253" y="254"/>
                          <a:pt x="253" y="254"/>
                        </a:cubicBezTo>
                        <a:cubicBezTo>
                          <a:pt x="252" y="254"/>
                          <a:pt x="252" y="254"/>
                          <a:pt x="252" y="254"/>
                        </a:cubicBezTo>
                        <a:cubicBezTo>
                          <a:pt x="252" y="255"/>
                          <a:pt x="252" y="255"/>
                          <a:pt x="252" y="255"/>
                        </a:cubicBezTo>
                        <a:cubicBezTo>
                          <a:pt x="253" y="256"/>
                          <a:pt x="253" y="256"/>
                          <a:pt x="253" y="256"/>
                        </a:cubicBezTo>
                        <a:moveTo>
                          <a:pt x="84" y="256"/>
                        </a:moveTo>
                        <a:cubicBezTo>
                          <a:pt x="83" y="256"/>
                          <a:pt x="83" y="256"/>
                          <a:pt x="83" y="256"/>
                        </a:cubicBezTo>
                        <a:cubicBezTo>
                          <a:pt x="83" y="256"/>
                          <a:pt x="83" y="256"/>
                          <a:pt x="83" y="256"/>
                        </a:cubicBezTo>
                        <a:cubicBezTo>
                          <a:pt x="83" y="256"/>
                          <a:pt x="83" y="256"/>
                          <a:pt x="83" y="256"/>
                        </a:cubicBezTo>
                        <a:cubicBezTo>
                          <a:pt x="83" y="256"/>
                          <a:pt x="83" y="256"/>
                          <a:pt x="83" y="256"/>
                        </a:cubicBezTo>
                        <a:cubicBezTo>
                          <a:pt x="82" y="256"/>
                          <a:pt x="82" y="256"/>
                          <a:pt x="82" y="256"/>
                        </a:cubicBezTo>
                        <a:cubicBezTo>
                          <a:pt x="80" y="257"/>
                          <a:pt x="80" y="257"/>
                          <a:pt x="80" y="257"/>
                        </a:cubicBezTo>
                        <a:cubicBezTo>
                          <a:pt x="82" y="257"/>
                          <a:pt x="82" y="257"/>
                          <a:pt x="82" y="257"/>
                        </a:cubicBezTo>
                        <a:cubicBezTo>
                          <a:pt x="83" y="258"/>
                          <a:pt x="83" y="258"/>
                          <a:pt x="83" y="258"/>
                        </a:cubicBezTo>
                        <a:cubicBezTo>
                          <a:pt x="83" y="258"/>
                          <a:pt x="83" y="258"/>
                          <a:pt x="83" y="258"/>
                        </a:cubicBezTo>
                        <a:cubicBezTo>
                          <a:pt x="83" y="258"/>
                          <a:pt x="83" y="258"/>
                          <a:pt x="83" y="258"/>
                        </a:cubicBezTo>
                        <a:cubicBezTo>
                          <a:pt x="83" y="258"/>
                          <a:pt x="83" y="258"/>
                          <a:pt x="83" y="258"/>
                        </a:cubicBezTo>
                        <a:cubicBezTo>
                          <a:pt x="82" y="259"/>
                          <a:pt x="82" y="259"/>
                          <a:pt x="82" y="259"/>
                        </a:cubicBezTo>
                        <a:cubicBezTo>
                          <a:pt x="83" y="259"/>
                          <a:pt x="83" y="259"/>
                          <a:pt x="83" y="259"/>
                        </a:cubicBezTo>
                        <a:cubicBezTo>
                          <a:pt x="84" y="259"/>
                          <a:pt x="84" y="259"/>
                          <a:pt x="84" y="259"/>
                        </a:cubicBezTo>
                        <a:cubicBezTo>
                          <a:pt x="84" y="259"/>
                          <a:pt x="84" y="259"/>
                          <a:pt x="84" y="259"/>
                        </a:cubicBezTo>
                        <a:cubicBezTo>
                          <a:pt x="84" y="259"/>
                          <a:pt x="84" y="259"/>
                          <a:pt x="84" y="259"/>
                        </a:cubicBezTo>
                        <a:cubicBezTo>
                          <a:pt x="85" y="258"/>
                          <a:pt x="85" y="258"/>
                          <a:pt x="85" y="258"/>
                        </a:cubicBezTo>
                        <a:cubicBezTo>
                          <a:pt x="85" y="258"/>
                          <a:pt x="85" y="258"/>
                          <a:pt x="85" y="258"/>
                        </a:cubicBezTo>
                        <a:cubicBezTo>
                          <a:pt x="85" y="257"/>
                          <a:pt x="85" y="257"/>
                          <a:pt x="85" y="257"/>
                        </a:cubicBezTo>
                        <a:cubicBezTo>
                          <a:pt x="85" y="256"/>
                          <a:pt x="85" y="256"/>
                          <a:pt x="85" y="256"/>
                        </a:cubicBezTo>
                        <a:cubicBezTo>
                          <a:pt x="86" y="256"/>
                          <a:pt x="86" y="256"/>
                          <a:pt x="86" y="256"/>
                        </a:cubicBezTo>
                        <a:cubicBezTo>
                          <a:pt x="85" y="256"/>
                          <a:pt x="85" y="256"/>
                          <a:pt x="85" y="256"/>
                        </a:cubicBezTo>
                        <a:cubicBezTo>
                          <a:pt x="85" y="256"/>
                          <a:pt x="85" y="256"/>
                          <a:pt x="85" y="256"/>
                        </a:cubicBezTo>
                        <a:cubicBezTo>
                          <a:pt x="85" y="256"/>
                          <a:pt x="85" y="256"/>
                          <a:pt x="85" y="256"/>
                        </a:cubicBezTo>
                        <a:cubicBezTo>
                          <a:pt x="86" y="256"/>
                          <a:pt x="86" y="256"/>
                          <a:pt x="86" y="256"/>
                        </a:cubicBezTo>
                        <a:cubicBezTo>
                          <a:pt x="86" y="256"/>
                          <a:pt x="86" y="256"/>
                          <a:pt x="86" y="256"/>
                        </a:cubicBezTo>
                        <a:cubicBezTo>
                          <a:pt x="86" y="255"/>
                          <a:pt x="86" y="255"/>
                          <a:pt x="86" y="255"/>
                        </a:cubicBezTo>
                        <a:cubicBezTo>
                          <a:pt x="86" y="255"/>
                          <a:pt x="86" y="255"/>
                          <a:pt x="86" y="255"/>
                        </a:cubicBezTo>
                        <a:cubicBezTo>
                          <a:pt x="85" y="255"/>
                          <a:pt x="85" y="255"/>
                          <a:pt x="85" y="255"/>
                        </a:cubicBezTo>
                        <a:cubicBezTo>
                          <a:pt x="85" y="255"/>
                          <a:pt x="85" y="255"/>
                          <a:pt x="85" y="255"/>
                        </a:cubicBezTo>
                        <a:cubicBezTo>
                          <a:pt x="85" y="254"/>
                          <a:pt x="85" y="254"/>
                          <a:pt x="85" y="254"/>
                        </a:cubicBezTo>
                        <a:cubicBezTo>
                          <a:pt x="84" y="255"/>
                          <a:pt x="84" y="255"/>
                          <a:pt x="84" y="255"/>
                        </a:cubicBezTo>
                        <a:cubicBezTo>
                          <a:pt x="84" y="255"/>
                          <a:pt x="84" y="255"/>
                          <a:pt x="84" y="255"/>
                        </a:cubicBezTo>
                        <a:cubicBezTo>
                          <a:pt x="84" y="255"/>
                          <a:pt x="84" y="255"/>
                          <a:pt x="84" y="255"/>
                        </a:cubicBezTo>
                        <a:cubicBezTo>
                          <a:pt x="84" y="256"/>
                          <a:pt x="84" y="256"/>
                          <a:pt x="84" y="256"/>
                        </a:cubicBezTo>
                        <a:cubicBezTo>
                          <a:pt x="84" y="256"/>
                          <a:pt x="84" y="256"/>
                          <a:pt x="84" y="256"/>
                        </a:cubicBezTo>
                        <a:moveTo>
                          <a:pt x="264" y="255"/>
                        </a:moveTo>
                        <a:cubicBezTo>
                          <a:pt x="263" y="255"/>
                          <a:pt x="263" y="255"/>
                          <a:pt x="263" y="255"/>
                        </a:cubicBezTo>
                        <a:cubicBezTo>
                          <a:pt x="263" y="255"/>
                          <a:pt x="263" y="255"/>
                          <a:pt x="263" y="255"/>
                        </a:cubicBezTo>
                        <a:cubicBezTo>
                          <a:pt x="262" y="255"/>
                          <a:pt x="262" y="255"/>
                          <a:pt x="262" y="255"/>
                        </a:cubicBezTo>
                        <a:cubicBezTo>
                          <a:pt x="262" y="256"/>
                          <a:pt x="262" y="256"/>
                          <a:pt x="262" y="256"/>
                        </a:cubicBezTo>
                        <a:cubicBezTo>
                          <a:pt x="262" y="256"/>
                          <a:pt x="262" y="256"/>
                          <a:pt x="262" y="256"/>
                        </a:cubicBezTo>
                        <a:cubicBezTo>
                          <a:pt x="262" y="256"/>
                          <a:pt x="262" y="256"/>
                          <a:pt x="262" y="256"/>
                        </a:cubicBezTo>
                        <a:cubicBezTo>
                          <a:pt x="262" y="256"/>
                          <a:pt x="262" y="256"/>
                          <a:pt x="262" y="256"/>
                        </a:cubicBezTo>
                        <a:cubicBezTo>
                          <a:pt x="261" y="256"/>
                          <a:pt x="261" y="256"/>
                          <a:pt x="261" y="256"/>
                        </a:cubicBezTo>
                        <a:cubicBezTo>
                          <a:pt x="261" y="257"/>
                          <a:pt x="261" y="257"/>
                          <a:pt x="261" y="257"/>
                        </a:cubicBezTo>
                        <a:cubicBezTo>
                          <a:pt x="261" y="257"/>
                          <a:pt x="261" y="257"/>
                          <a:pt x="261" y="257"/>
                        </a:cubicBezTo>
                        <a:cubicBezTo>
                          <a:pt x="262" y="258"/>
                          <a:pt x="262" y="258"/>
                          <a:pt x="262" y="258"/>
                        </a:cubicBezTo>
                        <a:cubicBezTo>
                          <a:pt x="262" y="258"/>
                          <a:pt x="262" y="258"/>
                          <a:pt x="262"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4" y="258"/>
                          <a:pt x="264" y="258"/>
                          <a:pt x="264" y="258"/>
                        </a:cubicBezTo>
                        <a:cubicBezTo>
                          <a:pt x="264" y="258"/>
                          <a:pt x="264" y="258"/>
                          <a:pt x="264" y="258"/>
                        </a:cubicBezTo>
                        <a:cubicBezTo>
                          <a:pt x="265" y="258"/>
                          <a:pt x="265" y="258"/>
                          <a:pt x="265" y="258"/>
                        </a:cubicBezTo>
                        <a:cubicBezTo>
                          <a:pt x="265" y="258"/>
                          <a:pt x="265" y="258"/>
                          <a:pt x="265" y="258"/>
                        </a:cubicBezTo>
                        <a:cubicBezTo>
                          <a:pt x="266" y="258"/>
                          <a:pt x="266" y="258"/>
                          <a:pt x="266" y="258"/>
                        </a:cubicBezTo>
                        <a:cubicBezTo>
                          <a:pt x="266" y="257"/>
                          <a:pt x="266" y="257"/>
                          <a:pt x="266" y="257"/>
                        </a:cubicBezTo>
                        <a:cubicBezTo>
                          <a:pt x="266" y="257"/>
                          <a:pt x="266" y="257"/>
                          <a:pt x="266" y="257"/>
                        </a:cubicBezTo>
                        <a:cubicBezTo>
                          <a:pt x="266" y="256"/>
                          <a:pt x="266" y="256"/>
                          <a:pt x="266" y="256"/>
                        </a:cubicBezTo>
                        <a:cubicBezTo>
                          <a:pt x="266" y="256"/>
                          <a:pt x="266" y="256"/>
                          <a:pt x="266" y="256"/>
                        </a:cubicBezTo>
                        <a:cubicBezTo>
                          <a:pt x="266" y="256"/>
                          <a:pt x="266" y="256"/>
                          <a:pt x="266" y="256"/>
                        </a:cubicBezTo>
                        <a:cubicBezTo>
                          <a:pt x="265" y="255"/>
                          <a:pt x="265" y="255"/>
                          <a:pt x="265" y="255"/>
                        </a:cubicBezTo>
                        <a:cubicBezTo>
                          <a:pt x="265" y="255"/>
                          <a:pt x="265" y="255"/>
                          <a:pt x="265" y="255"/>
                        </a:cubicBezTo>
                        <a:cubicBezTo>
                          <a:pt x="265" y="255"/>
                          <a:pt x="265" y="255"/>
                          <a:pt x="265" y="255"/>
                        </a:cubicBezTo>
                        <a:cubicBezTo>
                          <a:pt x="264" y="255"/>
                          <a:pt x="264" y="255"/>
                          <a:pt x="264" y="255"/>
                        </a:cubicBezTo>
                        <a:cubicBezTo>
                          <a:pt x="264" y="255"/>
                          <a:pt x="264" y="255"/>
                          <a:pt x="264" y="255"/>
                        </a:cubicBezTo>
                        <a:cubicBezTo>
                          <a:pt x="264" y="255"/>
                          <a:pt x="264" y="255"/>
                          <a:pt x="264" y="255"/>
                        </a:cubicBezTo>
                        <a:cubicBezTo>
                          <a:pt x="264" y="255"/>
                          <a:pt x="264" y="255"/>
                          <a:pt x="264" y="255"/>
                        </a:cubicBezTo>
                        <a:moveTo>
                          <a:pt x="156" y="261"/>
                        </a:moveTo>
                        <a:cubicBezTo>
                          <a:pt x="156" y="261"/>
                          <a:pt x="156" y="261"/>
                          <a:pt x="156" y="261"/>
                        </a:cubicBezTo>
                        <a:cubicBezTo>
                          <a:pt x="156" y="261"/>
                          <a:pt x="156" y="261"/>
                          <a:pt x="156" y="261"/>
                        </a:cubicBezTo>
                        <a:cubicBezTo>
                          <a:pt x="156" y="261"/>
                          <a:pt x="156" y="261"/>
                          <a:pt x="156" y="261"/>
                        </a:cubicBezTo>
                        <a:cubicBezTo>
                          <a:pt x="156" y="263"/>
                          <a:pt x="156" y="263"/>
                          <a:pt x="156" y="263"/>
                        </a:cubicBezTo>
                        <a:cubicBezTo>
                          <a:pt x="156" y="263"/>
                          <a:pt x="156" y="263"/>
                          <a:pt x="156" y="263"/>
                        </a:cubicBezTo>
                        <a:cubicBezTo>
                          <a:pt x="155" y="263"/>
                          <a:pt x="155" y="263"/>
                          <a:pt x="155" y="263"/>
                        </a:cubicBezTo>
                        <a:cubicBezTo>
                          <a:pt x="155" y="263"/>
                          <a:pt x="155" y="263"/>
                          <a:pt x="155" y="263"/>
                        </a:cubicBezTo>
                        <a:cubicBezTo>
                          <a:pt x="154" y="263"/>
                          <a:pt x="154" y="263"/>
                          <a:pt x="154" y="263"/>
                        </a:cubicBezTo>
                        <a:cubicBezTo>
                          <a:pt x="154" y="264"/>
                          <a:pt x="154" y="264"/>
                          <a:pt x="154" y="264"/>
                        </a:cubicBezTo>
                        <a:cubicBezTo>
                          <a:pt x="154" y="264"/>
                          <a:pt x="154" y="264"/>
                          <a:pt x="154" y="264"/>
                        </a:cubicBezTo>
                        <a:cubicBezTo>
                          <a:pt x="154" y="264"/>
                          <a:pt x="154" y="264"/>
                          <a:pt x="154" y="264"/>
                        </a:cubicBezTo>
                        <a:cubicBezTo>
                          <a:pt x="154" y="265"/>
                          <a:pt x="154" y="265"/>
                          <a:pt x="154" y="265"/>
                        </a:cubicBezTo>
                        <a:cubicBezTo>
                          <a:pt x="153" y="265"/>
                          <a:pt x="153" y="265"/>
                          <a:pt x="153" y="265"/>
                        </a:cubicBezTo>
                        <a:cubicBezTo>
                          <a:pt x="153" y="265"/>
                          <a:pt x="153" y="265"/>
                          <a:pt x="153" y="265"/>
                        </a:cubicBezTo>
                        <a:cubicBezTo>
                          <a:pt x="153" y="265"/>
                          <a:pt x="153" y="265"/>
                          <a:pt x="153" y="265"/>
                        </a:cubicBezTo>
                        <a:cubicBezTo>
                          <a:pt x="153" y="265"/>
                          <a:pt x="153" y="265"/>
                          <a:pt x="153" y="265"/>
                        </a:cubicBezTo>
                        <a:cubicBezTo>
                          <a:pt x="151" y="266"/>
                          <a:pt x="151" y="266"/>
                          <a:pt x="151" y="266"/>
                        </a:cubicBezTo>
                        <a:cubicBezTo>
                          <a:pt x="150" y="266"/>
                          <a:pt x="150" y="266"/>
                          <a:pt x="150" y="266"/>
                        </a:cubicBezTo>
                        <a:cubicBezTo>
                          <a:pt x="150" y="265"/>
                          <a:pt x="150" y="265"/>
                          <a:pt x="150" y="265"/>
                        </a:cubicBezTo>
                        <a:cubicBezTo>
                          <a:pt x="150" y="266"/>
                          <a:pt x="150" y="266"/>
                          <a:pt x="150" y="266"/>
                        </a:cubicBezTo>
                        <a:cubicBezTo>
                          <a:pt x="149" y="266"/>
                          <a:pt x="149" y="266"/>
                          <a:pt x="149" y="266"/>
                        </a:cubicBezTo>
                        <a:cubicBezTo>
                          <a:pt x="148" y="265"/>
                          <a:pt x="148" y="265"/>
                          <a:pt x="148" y="265"/>
                        </a:cubicBezTo>
                        <a:cubicBezTo>
                          <a:pt x="148" y="265"/>
                          <a:pt x="148" y="265"/>
                          <a:pt x="148" y="265"/>
                        </a:cubicBezTo>
                        <a:cubicBezTo>
                          <a:pt x="148" y="265"/>
                          <a:pt x="148" y="265"/>
                          <a:pt x="148" y="265"/>
                        </a:cubicBezTo>
                        <a:cubicBezTo>
                          <a:pt x="147" y="265"/>
                          <a:pt x="147" y="265"/>
                          <a:pt x="147" y="265"/>
                        </a:cubicBezTo>
                        <a:cubicBezTo>
                          <a:pt x="147" y="265"/>
                          <a:pt x="147" y="265"/>
                          <a:pt x="147" y="265"/>
                        </a:cubicBezTo>
                        <a:cubicBezTo>
                          <a:pt x="145" y="261"/>
                          <a:pt x="145" y="261"/>
                          <a:pt x="145" y="261"/>
                        </a:cubicBezTo>
                        <a:cubicBezTo>
                          <a:pt x="146" y="266"/>
                          <a:pt x="146" y="266"/>
                          <a:pt x="146" y="266"/>
                        </a:cubicBezTo>
                        <a:cubicBezTo>
                          <a:pt x="146" y="266"/>
                          <a:pt x="146" y="266"/>
                          <a:pt x="146" y="266"/>
                        </a:cubicBezTo>
                        <a:cubicBezTo>
                          <a:pt x="146" y="267"/>
                          <a:pt x="146" y="267"/>
                          <a:pt x="146" y="267"/>
                        </a:cubicBezTo>
                        <a:cubicBezTo>
                          <a:pt x="146" y="267"/>
                          <a:pt x="146" y="267"/>
                          <a:pt x="146" y="267"/>
                        </a:cubicBezTo>
                        <a:cubicBezTo>
                          <a:pt x="147" y="267"/>
                          <a:pt x="147" y="267"/>
                          <a:pt x="147" y="267"/>
                        </a:cubicBezTo>
                        <a:cubicBezTo>
                          <a:pt x="147" y="267"/>
                          <a:pt x="147" y="267"/>
                          <a:pt x="147" y="267"/>
                        </a:cubicBezTo>
                        <a:cubicBezTo>
                          <a:pt x="147" y="267"/>
                          <a:pt x="147" y="267"/>
                          <a:pt x="147" y="267"/>
                        </a:cubicBezTo>
                        <a:cubicBezTo>
                          <a:pt x="148" y="268"/>
                          <a:pt x="148" y="268"/>
                          <a:pt x="148" y="268"/>
                        </a:cubicBezTo>
                        <a:cubicBezTo>
                          <a:pt x="149" y="268"/>
                          <a:pt x="149" y="268"/>
                          <a:pt x="149" y="268"/>
                        </a:cubicBezTo>
                        <a:cubicBezTo>
                          <a:pt x="149" y="268"/>
                          <a:pt x="149" y="268"/>
                          <a:pt x="149" y="268"/>
                        </a:cubicBezTo>
                        <a:cubicBezTo>
                          <a:pt x="149" y="268"/>
                          <a:pt x="149" y="268"/>
                          <a:pt x="149" y="268"/>
                        </a:cubicBezTo>
                        <a:cubicBezTo>
                          <a:pt x="150" y="268"/>
                          <a:pt x="150" y="268"/>
                          <a:pt x="150" y="268"/>
                        </a:cubicBezTo>
                        <a:cubicBezTo>
                          <a:pt x="151" y="268"/>
                          <a:pt x="151" y="268"/>
                          <a:pt x="151" y="268"/>
                        </a:cubicBezTo>
                        <a:cubicBezTo>
                          <a:pt x="151" y="268"/>
                          <a:pt x="151" y="268"/>
                          <a:pt x="151" y="268"/>
                        </a:cubicBezTo>
                        <a:cubicBezTo>
                          <a:pt x="151" y="268"/>
                          <a:pt x="151" y="268"/>
                          <a:pt x="151" y="268"/>
                        </a:cubicBezTo>
                        <a:cubicBezTo>
                          <a:pt x="152" y="268"/>
                          <a:pt x="152" y="268"/>
                          <a:pt x="152" y="268"/>
                        </a:cubicBezTo>
                        <a:cubicBezTo>
                          <a:pt x="152" y="267"/>
                          <a:pt x="152" y="267"/>
                          <a:pt x="152" y="267"/>
                        </a:cubicBezTo>
                        <a:cubicBezTo>
                          <a:pt x="153" y="268"/>
                          <a:pt x="153" y="268"/>
                          <a:pt x="153" y="268"/>
                        </a:cubicBezTo>
                        <a:cubicBezTo>
                          <a:pt x="154" y="268"/>
                          <a:pt x="154" y="268"/>
                          <a:pt x="154" y="268"/>
                        </a:cubicBezTo>
                        <a:cubicBezTo>
                          <a:pt x="154" y="267"/>
                          <a:pt x="154" y="267"/>
                          <a:pt x="154" y="267"/>
                        </a:cubicBezTo>
                        <a:cubicBezTo>
                          <a:pt x="154" y="267"/>
                          <a:pt x="154" y="267"/>
                          <a:pt x="154" y="267"/>
                        </a:cubicBezTo>
                        <a:cubicBezTo>
                          <a:pt x="154" y="267"/>
                          <a:pt x="154" y="267"/>
                          <a:pt x="154" y="267"/>
                        </a:cubicBezTo>
                        <a:cubicBezTo>
                          <a:pt x="155" y="267"/>
                          <a:pt x="155" y="267"/>
                          <a:pt x="155" y="267"/>
                        </a:cubicBezTo>
                        <a:cubicBezTo>
                          <a:pt x="156" y="265"/>
                          <a:pt x="156" y="265"/>
                          <a:pt x="156" y="265"/>
                        </a:cubicBezTo>
                        <a:cubicBezTo>
                          <a:pt x="156" y="265"/>
                          <a:pt x="156" y="265"/>
                          <a:pt x="156" y="265"/>
                        </a:cubicBezTo>
                        <a:cubicBezTo>
                          <a:pt x="157" y="265"/>
                          <a:pt x="157" y="265"/>
                          <a:pt x="157" y="265"/>
                        </a:cubicBezTo>
                        <a:cubicBezTo>
                          <a:pt x="157" y="265"/>
                          <a:pt x="157" y="265"/>
                          <a:pt x="157" y="265"/>
                        </a:cubicBezTo>
                        <a:cubicBezTo>
                          <a:pt x="157" y="265"/>
                          <a:pt x="157" y="265"/>
                          <a:pt x="157" y="265"/>
                        </a:cubicBezTo>
                        <a:cubicBezTo>
                          <a:pt x="158" y="265"/>
                          <a:pt x="158" y="265"/>
                          <a:pt x="158" y="265"/>
                        </a:cubicBezTo>
                        <a:cubicBezTo>
                          <a:pt x="158" y="265"/>
                          <a:pt x="158" y="265"/>
                          <a:pt x="158" y="265"/>
                        </a:cubicBezTo>
                        <a:cubicBezTo>
                          <a:pt x="158" y="265"/>
                          <a:pt x="158" y="265"/>
                          <a:pt x="158" y="265"/>
                        </a:cubicBezTo>
                        <a:cubicBezTo>
                          <a:pt x="159" y="264"/>
                          <a:pt x="159" y="264"/>
                          <a:pt x="159" y="264"/>
                        </a:cubicBezTo>
                        <a:cubicBezTo>
                          <a:pt x="159" y="264"/>
                          <a:pt x="159" y="264"/>
                          <a:pt x="159" y="264"/>
                        </a:cubicBezTo>
                        <a:cubicBezTo>
                          <a:pt x="159" y="264"/>
                          <a:pt x="159" y="264"/>
                          <a:pt x="159" y="264"/>
                        </a:cubicBezTo>
                        <a:cubicBezTo>
                          <a:pt x="158" y="263"/>
                          <a:pt x="158" y="263"/>
                          <a:pt x="158" y="263"/>
                        </a:cubicBezTo>
                        <a:cubicBezTo>
                          <a:pt x="158" y="262"/>
                          <a:pt x="158" y="262"/>
                          <a:pt x="158" y="262"/>
                        </a:cubicBezTo>
                        <a:cubicBezTo>
                          <a:pt x="158" y="261"/>
                          <a:pt x="158" y="261"/>
                          <a:pt x="158" y="261"/>
                        </a:cubicBezTo>
                        <a:cubicBezTo>
                          <a:pt x="158" y="260"/>
                          <a:pt x="158" y="260"/>
                          <a:pt x="158" y="260"/>
                        </a:cubicBezTo>
                        <a:cubicBezTo>
                          <a:pt x="158" y="260"/>
                          <a:pt x="158" y="260"/>
                          <a:pt x="158" y="260"/>
                        </a:cubicBezTo>
                        <a:cubicBezTo>
                          <a:pt x="157" y="260"/>
                          <a:pt x="157" y="260"/>
                          <a:pt x="157" y="260"/>
                        </a:cubicBezTo>
                        <a:cubicBezTo>
                          <a:pt x="157" y="259"/>
                          <a:pt x="157" y="259"/>
                          <a:pt x="157" y="259"/>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0"/>
                          <a:pt x="156" y="260"/>
                          <a:pt x="156" y="260"/>
                        </a:cubicBezTo>
                        <a:cubicBezTo>
                          <a:pt x="156" y="261"/>
                          <a:pt x="156" y="261"/>
                          <a:pt x="156" y="261"/>
                        </a:cubicBezTo>
                        <a:moveTo>
                          <a:pt x="234" y="258"/>
                        </a:moveTo>
                        <a:cubicBezTo>
                          <a:pt x="235" y="258"/>
                          <a:pt x="235" y="258"/>
                          <a:pt x="235" y="258"/>
                        </a:cubicBezTo>
                        <a:cubicBezTo>
                          <a:pt x="235" y="258"/>
                          <a:pt x="235" y="258"/>
                          <a:pt x="235" y="258"/>
                        </a:cubicBezTo>
                        <a:cubicBezTo>
                          <a:pt x="235" y="258"/>
                          <a:pt x="235" y="258"/>
                          <a:pt x="235" y="258"/>
                        </a:cubicBezTo>
                        <a:cubicBezTo>
                          <a:pt x="236" y="258"/>
                          <a:pt x="236" y="258"/>
                          <a:pt x="236" y="258"/>
                        </a:cubicBezTo>
                        <a:cubicBezTo>
                          <a:pt x="236" y="258"/>
                          <a:pt x="236" y="258"/>
                          <a:pt x="236" y="258"/>
                        </a:cubicBezTo>
                        <a:cubicBezTo>
                          <a:pt x="236" y="258"/>
                          <a:pt x="236" y="258"/>
                          <a:pt x="236" y="258"/>
                        </a:cubicBezTo>
                        <a:cubicBezTo>
                          <a:pt x="236" y="257"/>
                          <a:pt x="236" y="257"/>
                          <a:pt x="236" y="257"/>
                        </a:cubicBezTo>
                        <a:cubicBezTo>
                          <a:pt x="237" y="257"/>
                          <a:pt x="237" y="257"/>
                          <a:pt x="237" y="257"/>
                        </a:cubicBezTo>
                        <a:cubicBezTo>
                          <a:pt x="239" y="256"/>
                          <a:pt x="239" y="256"/>
                          <a:pt x="239" y="256"/>
                        </a:cubicBezTo>
                        <a:cubicBezTo>
                          <a:pt x="237" y="256"/>
                          <a:pt x="237" y="256"/>
                          <a:pt x="237" y="256"/>
                        </a:cubicBezTo>
                        <a:cubicBezTo>
                          <a:pt x="236" y="256"/>
                          <a:pt x="236" y="256"/>
                          <a:pt x="236" y="256"/>
                        </a:cubicBezTo>
                        <a:cubicBezTo>
                          <a:pt x="236" y="256"/>
                          <a:pt x="236" y="256"/>
                          <a:pt x="236" y="256"/>
                        </a:cubicBezTo>
                        <a:cubicBezTo>
                          <a:pt x="235" y="256"/>
                          <a:pt x="235" y="256"/>
                          <a:pt x="235" y="256"/>
                        </a:cubicBezTo>
                        <a:cubicBezTo>
                          <a:pt x="235" y="256"/>
                          <a:pt x="235" y="256"/>
                          <a:pt x="235" y="256"/>
                        </a:cubicBezTo>
                        <a:cubicBezTo>
                          <a:pt x="235" y="256"/>
                          <a:pt x="235" y="256"/>
                          <a:pt x="235" y="256"/>
                        </a:cubicBezTo>
                        <a:cubicBezTo>
                          <a:pt x="233" y="256"/>
                          <a:pt x="233" y="256"/>
                          <a:pt x="233" y="256"/>
                        </a:cubicBezTo>
                        <a:cubicBezTo>
                          <a:pt x="231" y="256"/>
                          <a:pt x="231" y="256"/>
                          <a:pt x="231" y="256"/>
                        </a:cubicBezTo>
                        <a:cubicBezTo>
                          <a:pt x="231" y="256"/>
                          <a:pt x="231" y="256"/>
                          <a:pt x="231" y="256"/>
                        </a:cubicBezTo>
                        <a:cubicBezTo>
                          <a:pt x="231" y="256"/>
                          <a:pt x="231" y="256"/>
                          <a:pt x="231" y="256"/>
                        </a:cubicBezTo>
                        <a:cubicBezTo>
                          <a:pt x="230" y="256"/>
                          <a:pt x="230" y="256"/>
                          <a:pt x="230" y="256"/>
                        </a:cubicBezTo>
                        <a:cubicBezTo>
                          <a:pt x="229" y="257"/>
                          <a:pt x="229" y="257"/>
                          <a:pt x="229" y="257"/>
                        </a:cubicBezTo>
                        <a:cubicBezTo>
                          <a:pt x="231" y="257"/>
                          <a:pt x="231" y="257"/>
                          <a:pt x="231" y="257"/>
                        </a:cubicBezTo>
                        <a:cubicBezTo>
                          <a:pt x="231" y="257"/>
                          <a:pt x="231" y="257"/>
                          <a:pt x="231" y="257"/>
                        </a:cubicBezTo>
                        <a:cubicBezTo>
                          <a:pt x="231" y="257"/>
                          <a:pt x="231" y="257"/>
                          <a:pt x="231" y="257"/>
                        </a:cubicBezTo>
                        <a:cubicBezTo>
                          <a:pt x="231" y="257"/>
                          <a:pt x="231" y="257"/>
                          <a:pt x="231" y="257"/>
                        </a:cubicBezTo>
                        <a:cubicBezTo>
                          <a:pt x="234" y="258"/>
                          <a:pt x="234" y="258"/>
                          <a:pt x="234" y="258"/>
                        </a:cubicBezTo>
                        <a:moveTo>
                          <a:pt x="224" y="261"/>
                        </a:moveTo>
                        <a:cubicBezTo>
                          <a:pt x="224" y="261"/>
                          <a:pt x="224" y="261"/>
                          <a:pt x="224" y="261"/>
                        </a:cubicBezTo>
                        <a:cubicBezTo>
                          <a:pt x="224" y="261"/>
                          <a:pt x="224" y="261"/>
                          <a:pt x="224" y="261"/>
                        </a:cubicBezTo>
                        <a:cubicBezTo>
                          <a:pt x="224" y="262"/>
                          <a:pt x="224" y="262"/>
                          <a:pt x="224" y="262"/>
                        </a:cubicBezTo>
                        <a:cubicBezTo>
                          <a:pt x="225" y="262"/>
                          <a:pt x="225" y="262"/>
                          <a:pt x="225" y="262"/>
                        </a:cubicBezTo>
                        <a:cubicBezTo>
                          <a:pt x="225" y="262"/>
                          <a:pt x="225" y="262"/>
                          <a:pt x="225" y="262"/>
                        </a:cubicBezTo>
                        <a:cubicBezTo>
                          <a:pt x="224" y="262"/>
                          <a:pt x="224" y="262"/>
                          <a:pt x="224" y="262"/>
                        </a:cubicBezTo>
                        <a:cubicBezTo>
                          <a:pt x="224" y="263"/>
                          <a:pt x="224" y="263"/>
                          <a:pt x="224" y="263"/>
                        </a:cubicBezTo>
                        <a:cubicBezTo>
                          <a:pt x="224" y="263"/>
                          <a:pt x="224" y="263"/>
                          <a:pt x="224" y="263"/>
                        </a:cubicBezTo>
                        <a:cubicBezTo>
                          <a:pt x="224" y="263"/>
                          <a:pt x="224" y="263"/>
                          <a:pt x="224" y="263"/>
                        </a:cubicBezTo>
                        <a:cubicBezTo>
                          <a:pt x="224" y="264"/>
                          <a:pt x="224" y="264"/>
                          <a:pt x="224" y="264"/>
                        </a:cubicBezTo>
                        <a:cubicBezTo>
                          <a:pt x="225" y="264"/>
                          <a:pt x="225" y="264"/>
                          <a:pt x="225" y="264"/>
                        </a:cubicBezTo>
                        <a:cubicBezTo>
                          <a:pt x="226" y="264"/>
                          <a:pt x="226" y="264"/>
                          <a:pt x="226" y="264"/>
                        </a:cubicBezTo>
                        <a:cubicBezTo>
                          <a:pt x="226" y="264"/>
                          <a:pt x="226" y="264"/>
                          <a:pt x="226" y="264"/>
                        </a:cubicBezTo>
                        <a:cubicBezTo>
                          <a:pt x="226" y="263"/>
                          <a:pt x="226" y="263"/>
                          <a:pt x="226" y="263"/>
                        </a:cubicBezTo>
                        <a:cubicBezTo>
                          <a:pt x="226" y="263"/>
                          <a:pt x="226" y="263"/>
                          <a:pt x="226" y="263"/>
                        </a:cubicBezTo>
                        <a:cubicBezTo>
                          <a:pt x="226" y="262"/>
                          <a:pt x="226" y="262"/>
                          <a:pt x="226" y="262"/>
                        </a:cubicBezTo>
                        <a:cubicBezTo>
                          <a:pt x="227" y="263"/>
                          <a:pt x="227" y="263"/>
                          <a:pt x="227" y="263"/>
                        </a:cubicBezTo>
                        <a:cubicBezTo>
                          <a:pt x="227" y="263"/>
                          <a:pt x="227" y="263"/>
                          <a:pt x="227" y="263"/>
                        </a:cubicBezTo>
                        <a:cubicBezTo>
                          <a:pt x="227" y="263"/>
                          <a:pt x="227" y="263"/>
                          <a:pt x="227" y="263"/>
                        </a:cubicBezTo>
                        <a:cubicBezTo>
                          <a:pt x="228" y="263"/>
                          <a:pt x="228" y="263"/>
                          <a:pt x="228" y="263"/>
                        </a:cubicBezTo>
                        <a:cubicBezTo>
                          <a:pt x="228" y="263"/>
                          <a:pt x="228" y="263"/>
                          <a:pt x="228" y="263"/>
                        </a:cubicBezTo>
                        <a:cubicBezTo>
                          <a:pt x="229" y="263"/>
                          <a:pt x="229" y="263"/>
                          <a:pt x="229" y="263"/>
                        </a:cubicBezTo>
                        <a:cubicBezTo>
                          <a:pt x="229" y="262"/>
                          <a:pt x="229" y="262"/>
                          <a:pt x="229" y="262"/>
                        </a:cubicBezTo>
                        <a:cubicBezTo>
                          <a:pt x="229" y="262"/>
                          <a:pt x="229" y="262"/>
                          <a:pt x="229" y="262"/>
                        </a:cubicBezTo>
                        <a:cubicBezTo>
                          <a:pt x="230" y="262"/>
                          <a:pt x="230" y="262"/>
                          <a:pt x="230" y="262"/>
                        </a:cubicBezTo>
                        <a:cubicBezTo>
                          <a:pt x="230" y="262"/>
                          <a:pt x="230" y="262"/>
                          <a:pt x="230" y="262"/>
                        </a:cubicBezTo>
                        <a:cubicBezTo>
                          <a:pt x="230" y="262"/>
                          <a:pt x="230" y="262"/>
                          <a:pt x="230" y="262"/>
                        </a:cubicBezTo>
                        <a:cubicBezTo>
                          <a:pt x="231" y="262"/>
                          <a:pt x="231" y="262"/>
                          <a:pt x="231" y="262"/>
                        </a:cubicBezTo>
                        <a:cubicBezTo>
                          <a:pt x="231" y="262"/>
                          <a:pt x="231" y="262"/>
                          <a:pt x="231" y="262"/>
                        </a:cubicBezTo>
                        <a:cubicBezTo>
                          <a:pt x="232" y="262"/>
                          <a:pt x="232" y="262"/>
                          <a:pt x="232" y="262"/>
                        </a:cubicBezTo>
                        <a:cubicBezTo>
                          <a:pt x="232" y="262"/>
                          <a:pt x="232" y="262"/>
                          <a:pt x="232" y="262"/>
                        </a:cubicBezTo>
                        <a:cubicBezTo>
                          <a:pt x="232" y="262"/>
                          <a:pt x="232" y="262"/>
                          <a:pt x="232" y="262"/>
                        </a:cubicBezTo>
                        <a:cubicBezTo>
                          <a:pt x="232" y="262"/>
                          <a:pt x="232" y="262"/>
                          <a:pt x="232" y="262"/>
                        </a:cubicBezTo>
                        <a:cubicBezTo>
                          <a:pt x="232" y="261"/>
                          <a:pt x="232" y="261"/>
                          <a:pt x="232" y="261"/>
                        </a:cubicBezTo>
                        <a:cubicBezTo>
                          <a:pt x="232" y="261"/>
                          <a:pt x="232" y="261"/>
                          <a:pt x="232" y="261"/>
                        </a:cubicBezTo>
                        <a:cubicBezTo>
                          <a:pt x="232" y="261"/>
                          <a:pt x="232" y="261"/>
                          <a:pt x="232" y="261"/>
                        </a:cubicBezTo>
                        <a:cubicBezTo>
                          <a:pt x="231" y="260"/>
                          <a:pt x="231" y="260"/>
                          <a:pt x="231" y="260"/>
                        </a:cubicBezTo>
                        <a:cubicBezTo>
                          <a:pt x="231" y="260"/>
                          <a:pt x="231" y="260"/>
                          <a:pt x="231" y="260"/>
                        </a:cubicBezTo>
                        <a:cubicBezTo>
                          <a:pt x="231" y="260"/>
                          <a:pt x="231" y="260"/>
                          <a:pt x="231" y="260"/>
                        </a:cubicBezTo>
                        <a:cubicBezTo>
                          <a:pt x="230" y="261"/>
                          <a:pt x="230" y="261"/>
                          <a:pt x="230" y="261"/>
                        </a:cubicBezTo>
                        <a:cubicBezTo>
                          <a:pt x="229" y="261"/>
                          <a:pt x="229" y="261"/>
                          <a:pt x="229" y="261"/>
                        </a:cubicBezTo>
                        <a:cubicBezTo>
                          <a:pt x="229" y="261"/>
                          <a:pt x="229" y="261"/>
                          <a:pt x="229" y="261"/>
                        </a:cubicBezTo>
                        <a:cubicBezTo>
                          <a:pt x="229" y="261"/>
                          <a:pt x="229" y="261"/>
                          <a:pt x="229" y="261"/>
                        </a:cubicBezTo>
                        <a:cubicBezTo>
                          <a:pt x="228" y="261"/>
                          <a:pt x="228" y="261"/>
                          <a:pt x="228" y="261"/>
                        </a:cubicBezTo>
                        <a:cubicBezTo>
                          <a:pt x="228" y="261"/>
                          <a:pt x="228" y="261"/>
                          <a:pt x="228" y="261"/>
                        </a:cubicBezTo>
                        <a:cubicBezTo>
                          <a:pt x="228" y="261"/>
                          <a:pt x="228" y="261"/>
                          <a:pt x="228" y="261"/>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6" y="259"/>
                          <a:pt x="226" y="259"/>
                          <a:pt x="226" y="259"/>
                        </a:cubicBezTo>
                        <a:cubicBezTo>
                          <a:pt x="226" y="260"/>
                          <a:pt x="226" y="260"/>
                          <a:pt x="226" y="260"/>
                        </a:cubicBezTo>
                        <a:cubicBezTo>
                          <a:pt x="226" y="260"/>
                          <a:pt x="226" y="260"/>
                          <a:pt x="226" y="260"/>
                        </a:cubicBezTo>
                        <a:cubicBezTo>
                          <a:pt x="225" y="260"/>
                          <a:pt x="225" y="260"/>
                          <a:pt x="225" y="260"/>
                        </a:cubicBezTo>
                        <a:cubicBezTo>
                          <a:pt x="225" y="260"/>
                          <a:pt x="225" y="260"/>
                          <a:pt x="225" y="260"/>
                        </a:cubicBezTo>
                        <a:cubicBezTo>
                          <a:pt x="224" y="259"/>
                          <a:pt x="224" y="259"/>
                          <a:pt x="224" y="259"/>
                        </a:cubicBezTo>
                        <a:cubicBezTo>
                          <a:pt x="224" y="260"/>
                          <a:pt x="224" y="260"/>
                          <a:pt x="224" y="260"/>
                        </a:cubicBezTo>
                        <a:cubicBezTo>
                          <a:pt x="224" y="261"/>
                          <a:pt x="224" y="261"/>
                          <a:pt x="224" y="261"/>
                        </a:cubicBezTo>
                        <a:moveTo>
                          <a:pt x="242" y="260"/>
                        </a:moveTo>
                        <a:cubicBezTo>
                          <a:pt x="242" y="260"/>
                          <a:pt x="242" y="260"/>
                          <a:pt x="242" y="260"/>
                        </a:cubicBezTo>
                        <a:cubicBezTo>
                          <a:pt x="242" y="260"/>
                          <a:pt x="242" y="260"/>
                          <a:pt x="242" y="260"/>
                        </a:cubicBezTo>
                        <a:cubicBezTo>
                          <a:pt x="242" y="260"/>
                          <a:pt x="242" y="260"/>
                          <a:pt x="242" y="260"/>
                        </a:cubicBezTo>
                        <a:cubicBezTo>
                          <a:pt x="241" y="260"/>
                          <a:pt x="241" y="260"/>
                          <a:pt x="241" y="260"/>
                        </a:cubicBezTo>
                        <a:cubicBezTo>
                          <a:pt x="240" y="261"/>
                          <a:pt x="240" y="261"/>
                          <a:pt x="240" y="261"/>
                        </a:cubicBezTo>
                        <a:cubicBezTo>
                          <a:pt x="241" y="261"/>
                          <a:pt x="241" y="261"/>
                          <a:pt x="241" y="261"/>
                        </a:cubicBezTo>
                        <a:cubicBezTo>
                          <a:pt x="241" y="261"/>
                          <a:pt x="241" y="261"/>
                          <a:pt x="241" y="261"/>
                        </a:cubicBezTo>
                        <a:cubicBezTo>
                          <a:pt x="241" y="262"/>
                          <a:pt x="241" y="262"/>
                          <a:pt x="241" y="262"/>
                        </a:cubicBezTo>
                        <a:cubicBezTo>
                          <a:pt x="241" y="262"/>
                          <a:pt x="241" y="262"/>
                          <a:pt x="241" y="262"/>
                        </a:cubicBezTo>
                        <a:cubicBezTo>
                          <a:pt x="241" y="262"/>
                          <a:pt x="241" y="262"/>
                          <a:pt x="241" y="262"/>
                        </a:cubicBezTo>
                        <a:cubicBezTo>
                          <a:pt x="242" y="263"/>
                          <a:pt x="242" y="263"/>
                          <a:pt x="242" y="263"/>
                        </a:cubicBezTo>
                        <a:cubicBezTo>
                          <a:pt x="243" y="263"/>
                          <a:pt x="243" y="263"/>
                          <a:pt x="243" y="263"/>
                        </a:cubicBezTo>
                        <a:cubicBezTo>
                          <a:pt x="243" y="262"/>
                          <a:pt x="243" y="262"/>
                          <a:pt x="243" y="262"/>
                        </a:cubicBezTo>
                        <a:cubicBezTo>
                          <a:pt x="243" y="262"/>
                          <a:pt x="243" y="262"/>
                          <a:pt x="243" y="262"/>
                        </a:cubicBezTo>
                        <a:cubicBezTo>
                          <a:pt x="244" y="261"/>
                          <a:pt x="244" y="261"/>
                          <a:pt x="244" y="261"/>
                        </a:cubicBezTo>
                        <a:cubicBezTo>
                          <a:pt x="244" y="261"/>
                          <a:pt x="244" y="261"/>
                          <a:pt x="244" y="261"/>
                        </a:cubicBezTo>
                        <a:cubicBezTo>
                          <a:pt x="244" y="261"/>
                          <a:pt x="244" y="261"/>
                          <a:pt x="244" y="261"/>
                        </a:cubicBezTo>
                        <a:cubicBezTo>
                          <a:pt x="244" y="260"/>
                          <a:pt x="244" y="260"/>
                          <a:pt x="244" y="260"/>
                        </a:cubicBezTo>
                        <a:cubicBezTo>
                          <a:pt x="244" y="260"/>
                          <a:pt x="244" y="260"/>
                          <a:pt x="244" y="260"/>
                        </a:cubicBezTo>
                        <a:cubicBezTo>
                          <a:pt x="243" y="260"/>
                          <a:pt x="243" y="260"/>
                          <a:pt x="243" y="260"/>
                        </a:cubicBezTo>
                        <a:cubicBezTo>
                          <a:pt x="242" y="260"/>
                          <a:pt x="242" y="260"/>
                          <a:pt x="242" y="260"/>
                        </a:cubicBezTo>
                        <a:moveTo>
                          <a:pt x="382" y="264"/>
                        </a:move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4" y="265"/>
                          <a:pt x="384" y="265"/>
                          <a:pt x="384" y="265"/>
                        </a:cubicBezTo>
                        <a:cubicBezTo>
                          <a:pt x="384" y="265"/>
                          <a:pt x="384" y="265"/>
                          <a:pt x="384" y="265"/>
                        </a:cubicBezTo>
                        <a:cubicBezTo>
                          <a:pt x="384" y="265"/>
                          <a:pt x="384" y="265"/>
                          <a:pt x="384" y="265"/>
                        </a:cubicBezTo>
                        <a:cubicBezTo>
                          <a:pt x="385" y="265"/>
                          <a:pt x="385" y="265"/>
                          <a:pt x="385" y="265"/>
                        </a:cubicBezTo>
                        <a:cubicBezTo>
                          <a:pt x="385" y="266"/>
                          <a:pt x="385" y="266"/>
                          <a:pt x="385" y="266"/>
                        </a:cubicBezTo>
                        <a:cubicBezTo>
                          <a:pt x="385" y="265"/>
                          <a:pt x="385" y="265"/>
                          <a:pt x="385" y="265"/>
                        </a:cubicBezTo>
                        <a:cubicBezTo>
                          <a:pt x="386" y="265"/>
                          <a:pt x="386" y="265"/>
                          <a:pt x="386" y="265"/>
                        </a:cubicBezTo>
                        <a:cubicBezTo>
                          <a:pt x="386" y="265"/>
                          <a:pt x="386" y="265"/>
                          <a:pt x="386" y="265"/>
                        </a:cubicBezTo>
                        <a:cubicBezTo>
                          <a:pt x="386" y="265"/>
                          <a:pt x="386" y="265"/>
                          <a:pt x="386" y="265"/>
                        </a:cubicBezTo>
                        <a:cubicBezTo>
                          <a:pt x="386" y="265"/>
                          <a:pt x="386" y="265"/>
                          <a:pt x="386"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8" y="264"/>
                          <a:pt x="388" y="264"/>
                          <a:pt x="388" y="264"/>
                        </a:cubicBezTo>
                        <a:cubicBezTo>
                          <a:pt x="388" y="264"/>
                          <a:pt x="388" y="264"/>
                          <a:pt x="388" y="264"/>
                        </a:cubicBezTo>
                        <a:cubicBezTo>
                          <a:pt x="388" y="264"/>
                          <a:pt x="388" y="264"/>
                          <a:pt x="388" y="264"/>
                        </a:cubicBezTo>
                        <a:cubicBezTo>
                          <a:pt x="388" y="263"/>
                          <a:pt x="388" y="263"/>
                          <a:pt x="388" y="263"/>
                        </a:cubicBezTo>
                        <a:cubicBezTo>
                          <a:pt x="388" y="263"/>
                          <a:pt x="388" y="263"/>
                          <a:pt x="388" y="263"/>
                        </a:cubicBezTo>
                        <a:cubicBezTo>
                          <a:pt x="387" y="263"/>
                          <a:pt x="387" y="263"/>
                          <a:pt x="387" y="263"/>
                        </a:cubicBezTo>
                        <a:cubicBezTo>
                          <a:pt x="387" y="263"/>
                          <a:pt x="387" y="263"/>
                          <a:pt x="387" y="263"/>
                        </a:cubicBezTo>
                        <a:cubicBezTo>
                          <a:pt x="386" y="263"/>
                          <a:pt x="386" y="263"/>
                          <a:pt x="386" y="263"/>
                        </a:cubicBezTo>
                        <a:cubicBezTo>
                          <a:pt x="386" y="263"/>
                          <a:pt x="386" y="263"/>
                          <a:pt x="386" y="263"/>
                        </a:cubicBezTo>
                        <a:cubicBezTo>
                          <a:pt x="386" y="263"/>
                          <a:pt x="386" y="263"/>
                          <a:pt x="386" y="263"/>
                        </a:cubicBezTo>
                        <a:cubicBezTo>
                          <a:pt x="386" y="263"/>
                          <a:pt x="386" y="263"/>
                          <a:pt x="386" y="263"/>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4" y="261"/>
                          <a:pt x="384" y="261"/>
                          <a:pt x="384" y="261"/>
                        </a:cubicBezTo>
                        <a:cubicBezTo>
                          <a:pt x="384" y="261"/>
                          <a:pt x="384" y="261"/>
                          <a:pt x="384" y="261"/>
                        </a:cubicBezTo>
                        <a:cubicBezTo>
                          <a:pt x="383" y="261"/>
                          <a:pt x="383" y="261"/>
                          <a:pt x="383" y="261"/>
                        </a:cubicBezTo>
                        <a:cubicBezTo>
                          <a:pt x="383" y="261"/>
                          <a:pt x="383" y="261"/>
                          <a:pt x="383" y="261"/>
                        </a:cubicBezTo>
                        <a:cubicBezTo>
                          <a:pt x="383" y="261"/>
                          <a:pt x="383" y="261"/>
                          <a:pt x="383" y="261"/>
                        </a:cubicBezTo>
                        <a:cubicBezTo>
                          <a:pt x="382" y="261"/>
                          <a:pt x="382" y="261"/>
                          <a:pt x="382" y="261"/>
                        </a:cubicBezTo>
                        <a:cubicBezTo>
                          <a:pt x="382" y="261"/>
                          <a:pt x="382" y="261"/>
                          <a:pt x="382" y="261"/>
                        </a:cubicBezTo>
                        <a:cubicBezTo>
                          <a:pt x="380" y="261"/>
                          <a:pt x="380" y="261"/>
                          <a:pt x="380" y="261"/>
                        </a:cubicBezTo>
                        <a:cubicBezTo>
                          <a:pt x="381" y="262"/>
                          <a:pt x="381" y="262"/>
                          <a:pt x="381" y="262"/>
                        </a:cubicBezTo>
                        <a:cubicBezTo>
                          <a:pt x="381" y="262"/>
                          <a:pt x="381" y="262"/>
                          <a:pt x="381" y="262"/>
                        </a:cubicBezTo>
                        <a:cubicBezTo>
                          <a:pt x="382" y="263"/>
                          <a:pt x="382" y="263"/>
                          <a:pt x="382" y="263"/>
                        </a:cubicBezTo>
                        <a:cubicBezTo>
                          <a:pt x="382" y="264"/>
                          <a:pt x="382" y="264"/>
                          <a:pt x="382" y="264"/>
                        </a:cubicBezTo>
                        <a:moveTo>
                          <a:pt x="268" y="263"/>
                        </a:moveTo>
                        <a:cubicBezTo>
                          <a:pt x="266" y="263"/>
                          <a:pt x="266" y="263"/>
                          <a:pt x="266" y="263"/>
                        </a:cubicBezTo>
                        <a:cubicBezTo>
                          <a:pt x="266" y="263"/>
                          <a:pt x="266" y="263"/>
                          <a:pt x="266" y="263"/>
                        </a:cubicBezTo>
                        <a:cubicBezTo>
                          <a:pt x="266" y="263"/>
                          <a:pt x="266" y="263"/>
                          <a:pt x="266" y="263"/>
                        </a:cubicBezTo>
                        <a:cubicBezTo>
                          <a:pt x="265" y="263"/>
                          <a:pt x="265" y="263"/>
                          <a:pt x="265" y="263"/>
                        </a:cubicBezTo>
                        <a:cubicBezTo>
                          <a:pt x="265" y="264"/>
                          <a:pt x="265" y="264"/>
                          <a:pt x="265" y="264"/>
                        </a:cubicBezTo>
                        <a:cubicBezTo>
                          <a:pt x="265" y="264"/>
                          <a:pt x="265" y="264"/>
                          <a:pt x="265" y="264"/>
                        </a:cubicBezTo>
                        <a:cubicBezTo>
                          <a:pt x="265" y="265"/>
                          <a:pt x="265" y="265"/>
                          <a:pt x="265" y="265"/>
                        </a:cubicBezTo>
                        <a:cubicBezTo>
                          <a:pt x="265" y="265"/>
                          <a:pt x="265" y="265"/>
                          <a:pt x="265" y="265"/>
                        </a:cubicBezTo>
                        <a:cubicBezTo>
                          <a:pt x="264" y="265"/>
                          <a:pt x="264" y="265"/>
                          <a:pt x="264" y="265"/>
                        </a:cubicBezTo>
                        <a:cubicBezTo>
                          <a:pt x="263" y="266"/>
                          <a:pt x="263" y="266"/>
                          <a:pt x="263" y="266"/>
                        </a:cubicBezTo>
                        <a:cubicBezTo>
                          <a:pt x="264" y="266"/>
                          <a:pt x="264" y="266"/>
                          <a:pt x="264" y="266"/>
                        </a:cubicBezTo>
                        <a:cubicBezTo>
                          <a:pt x="265" y="267"/>
                          <a:pt x="265" y="267"/>
                          <a:pt x="265" y="267"/>
                        </a:cubicBezTo>
                        <a:cubicBezTo>
                          <a:pt x="265" y="267"/>
                          <a:pt x="265" y="267"/>
                          <a:pt x="265" y="267"/>
                        </a:cubicBezTo>
                        <a:cubicBezTo>
                          <a:pt x="265" y="267"/>
                          <a:pt x="265" y="267"/>
                          <a:pt x="265" y="267"/>
                        </a:cubicBezTo>
                        <a:cubicBezTo>
                          <a:pt x="266" y="267"/>
                          <a:pt x="266" y="267"/>
                          <a:pt x="266" y="267"/>
                        </a:cubicBezTo>
                        <a:cubicBezTo>
                          <a:pt x="266" y="267"/>
                          <a:pt x="266" y="267"/>
                          <a:pt x="266" y="267"/>
                        </a:cubicBezTo>
                        <a:cubicBezTo>
                          <a:pt x="267" y="267"/>
                          <a:pt x="267" y="267"/>
                          <a:pt x="267" y="267"/>
                        </a:cubicBezTo>
                        <a:cubicBezTo>
                          <a:pt x="267" y="266"/>
                          <a:pt x="267" y="266"/>
                          <a:pt x="267" y="266"/>
                        </a:cubicBezTo>
                        <a:cubicBezTo>
                          <a:pt x="267" y="265"/>
                          <a:pt x="267" y="265"/>
                          <a:pt x="267" y="265"/>
                        </a:cubicBezTo>
                        <a:cubicBezTo>
                          <a:pt x="267" y="265"/>
                          <a:pt x="267" y="265"/>
                          <a:pt x="267" y="265"/>
                        </a:cubicBezTo>
                        <a:cubicBezTo>
                          <a:pt x="267" y="265"/>
                          <a:pt x="267" y="265"/>
                          <a:pt x="267" y="265"/>
                        </a:cubicBezTo>
                        <a:cubicBezTo>
                          <a:pt x="267" y="265"/>
                          <a:pt x="267" y="265"/>
                          <a:pt x="267" y="265"/>
                        </a:cubicBezTo>
                        <a:cubicBezTo>
                          <a:pt x="267" y="264"/>
                          <a:pt x="267" y="264"/>
                          <a:pt x="267" y="264"/>
                        </a:cubicBezTo>
                        <a:cubicBezTo>
                          <a:pt x="268" y="264"/>
                          <a:pt x="268" y="264"/>
                          <a:pt x="268" y="264"/>
                        </a:cubicBezTo>
                        <a:cubicBezTo>
                          <a:pt x="270" y="265"/>
                          <a:pt x="270" y="265"/>
                          <a:pt x="270" y="265"/>
                        </a:cubicBezTo>
                        <a:cubicBezTo>
                          <a:pt x="271" y="266"/>
                          <a:pt x="271" y="266"/>
                          <a:pt x="271" y="266"/>
                        </a:cubicBezTo>
                        <a:cubicBezTo>
                          <a:pt x="271" y="265"/>
                          <a:pt x="271" y="265"/>
                          <a:pt x="271" y="265"/>
                        </a:cubicBezTo>
                        <a:cubicBezTo>
                          <a:pt x="271" y="263"/>
                          <a:pt x="271" y="263"/>
                          <a:pt x="271" y="263"/>
                        </a:cubicBezTo>
                        <a:cubicBezTo>
                          <a:pt x="271" y="263"/>
                          <a:pt x="271" y="263"/>
                          <a:pt x="271" y="263"/>
                        </a:cubicBezTo>
                        <a:cubicBezTo>
                          <a:pt x="271" y="263"/>
                          <a:pt x="271" y="263"/>
                          <a:pt x="271" y="263"/>
                        </a:cubicBezTo>
                        <a:cubicBezTo>
                          <a:pt x="269" y="262"/>
                          <a:pt x="269" y="262"/>
                          <a:pt x="269" y="262"/>
                        </a:cubicBezTo>
                        <a:cubicBezTo>
                          <a:pt x="269" y="262"/>
                          <a:pt x="269" y="262"/>
                          <a:pt x="269" y="262"/>
                        </a:cubicBezTo>
                        <a:cubicBezTo>
                          <a:pt x="269" y="262"/>
                          <a:pt x="269" y="262"/>
                          <a:pt x="269" y="262"/>
                        </a:cubicBezTo>
                        <a:cubicBezTo>
                          <a:pt x="268" y="263"/>
                          <a:pt x="268" y="263"/>
                          <a:pt x="268" y="263"/>
                        </a:cubicBezTo>
                        <a:moveTo>
                          <a:pt x="197" y="266"/>
                        </a:moveTo>
                        <a:cubicBezTo>
                          <a:pt x="197" y="266"/>
                          <a:pt x="197" y="266"/>
                          <a:pt x="197" y="266"/>
                        </a:cubicBezTo>
                        <a:cubicBezTo>
                          <a:pt x="197" y="266"/>
                          <a:pt x="197" y="266"/>
                          <a:pt x="197" y="266"/>
                        </a:cubicBezTo>
                        <a:cubicBezTo>
                          <a:pt x="197" y="267"/>
                          <a:pt x="197" y="267"/>
                          <a:pt x="197" y="267"/>
                        </a:cubicBezTo>
                        <a:cubicBezTo>
                          <a:pt x="197" y="267"/>
                          <a:pt x="197" y="267"/>
                          <a:pt x="197" y="267"/>
                        </a:cubicBezTo>
                        <a:cubicBezTo>
                          <a:pt x="197" y="268"/>
                          <a:pt x="197" y="268"/>
                          <a:pt x="197" y="268"/>
                        </a:cubicBezTo>
                        <a:cubicBezTo>
                          <a:pt x="197" y="268"/>
                          <a:pt x="197" y="268"/>
                          <a:pt x="197" y="268"/>
                        </a:cubicBezTo>
                        <a:cubicBezTo>
                          <a:pt x="197" y="268"/>
                          <a:pt x="197" y="268"/>
                          <a:pt x="197" y="268"/>
                        </a:cubicBezTo>
                        <a:cubicBezTo>
                          <a:pt x="198" y="269"/>
                          <a:pt x="198" y="269"/>
                          <a:pt x="198" y="269"/>
                        </a:cubicBezTo>
                        <a:cubicBezTo>
                          <a:pt x="199" y="269"/>
                          <a:pt x="199" y="269"/>
                          <a:pt x="199" y="269"/>
                        </a:cubicBezTo>
                        <a:cubicBezTo>
                          <a:pt x="199" y="269"/>
                          <a:pt x="199" y="269"/>
                          <a:pt x="199" y="269"/>
                        </a:cubicBezTo>
                        <a:cubicBezTo>
                          <a:pt x="199" y="268"/>
                          <a:pt x="199" y="268"/>
                          <a:pt x="199" y="268"/>
                        </a:cubicBezTo>
                        <a:cubicBezTo>
                          <a:pt x="199" y="268"/>
                          <a:pt x="199" y="268"/>
                          <a:pt x="199" y="268"/>
                        </a:cubicBezTo>
                        <a:cubicBezTo>
                          <a:pt x="199" y="268"/>
                          <a:pt x="199" y="268"/>
                          <a:pt x="199" y="268"/>
                        </a:cubicBezTo>
                        <a:cubicBezTo>
                          <a:pt x="199" y="267"/>
                          <a:pt x="199" y="267"/>
                          <a:pt x="199" y="267"/>
                        </a:cubicBezTo>
                        <a:cubicBezTo>
                          <a:pt x="199" y="267"/>
                          <a:pt x="199" y="267"/>
                          <a:pt x="199" y="267"/>
                        </a:cubicBezTo>
                        <a:cubicBezTo>
                          <a:pt x="199" y="266"/>
                          <a:pt x="199" y="266"/>
                          <a:pt x="199" y="266"/>
                        </a:cubicBezTo>
                        <a:cubicBezTo>
                          <a:pt x="199" y="266"/>
                          <a:pt x="199" y="266"/>
                          <a:pt x="199" y="266"/>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4"/>
                          <a:pt x="199" y="264"/>
                          <a:pt x="199" y="264"/>
                        </a:cubicBezTo>
                        <a:cubicBezTo>
                          <a:pt x="198" y="264"/>
                          <a:pt x="198" y="264"/>
                          <a:pt x="198" y="264"/>
                        </a:cubicBezTo>
                        <a:cubicBezTo>
                          <a:pt x="198" y="264"/>
                          <a:pt x="198" y="264"/>
                          <a:pt x="198" y="264"/>
                        </a:cubicBezTo>
                        <a:cubicBezTo>
                          <a:pt x="197" y="265"/>
                          <a:pt x="197" y="265"/>
                          <a:pt x="197" y="265"/>
                        </a:cubicBezTo>
                        <a:cubicBezTo>
                          <a:pt x="197" y="266"/>
                          <a:pt x="197" y="266"/>
                          <a:pt x="197" y="266"/>
                        </a:cubicBezTo>
                        <a:cubicBezTo>
                          <a:pt x="197" y="266"/>
                          <a:pt x="197" y="266"/>
                          <a:pt x="197" y="266"/>
                        </a:cubicBezTo>
                        <a:cubicBezTo>
                          <a:pt x="197" y="266"/>
                          <a:pt x="197" y="266"/>
                          <a:pt x="197" y="266"/>
                        </a:cubicBezTo>
                        <a:moveTo>
                          <a:pt x="235" y="266"/>
                        </a:moveTo>
                        <a:cubicBezTo>
                          <a:pt x="235" y="266"/>
                          <a:pt x="235" y="266"/>
                          <a:pt x="235" y="266"/>
                        </a:cubicBezTo>
                        <a:cubicBezTo>
                          <a:pt x="235" y="266"/>
                          <a:pt x="235" y="266"/>
                          <a:pt x="235" y="266"/>
                        </a:cubicBezTo>
                        <a:cubicBezTo>
                          <a:pt x="236" y="266"/>
                          <a:pt x="236" y="266"/>
                          <a:pt x="236" y="266"/>
                        </a:cubicBezTo>
                        <a:cubicBezTo>
                          <a:pt x="236" y="265"/>
                          <a:pt x="236" y="265"/>
                          <a:pt x="236" y="265"/>
                        </a:cubicBezTo>
                        <a:cubicBezTo>
                          <a:pt x="235" y="264"/>
                          <a:pt x="235" y="264"/>
                          <a:pt x="235" y="264"/>
                        </a:cubicBezTo>
                        <a:cubicBezTo>
                          <a:pt x="235" y="264"/>
                          <a:pt x="235" y="264"/>
                          <a:pt x="235" y="264"/>
                        </a:cubicBezTo>
                        <a:cubicBezTo>
                          <a:pt x="235" y="264"/>
                          <a:pt x="235" y="264"/>
                          <a:pt x="235" y="264"/>
                        </a:cubicBezTo>
                        <a:cubicBezTo>
                          <a:pt x="234" y="264"/>
                          <a:pt x="234" y="264"/>
                          <a:pt x="234" y="264"/>
                        </a:cubicBezTo>
                        <a:cubicBezTo>
                          <a:pt x="234" y="264"/>
                          <a:pt x="234" y="264"/>
                          <a:pt x="234" y="264"/>
                        </a:cubicBezTo>
                        <a:cubicBezTo>
                          <a:pt x="234" y="264"/>
                          <a:pt x="234" y="264"/>
                          <a:pt x="234" y="264"/>
                        </a:cubicBezTo>
                        <a:cubicBezTo>
                          <a:pt x="233" y="265"/>
                          <a:pt x="233" y="265"/>
                          <a:pt x="233" y="265"/>
                        </a:cubicBezTo>
                        <a:cubicBezTo>
                          <a:pt x="233" y="265"/>
                          <a:pt x="233" y="265"/>
                          <a:pt x="233" y="265"/>
                        </a:cubicBezTo>
                        <a:cubicBezTo>
                          <a:pt x="233" y="265"/>
                          <a:pt x="233" y="265"/>
                          <a:pt x="233" y="265"/>
                        </a:cubicBezTo>
                        <a:cubicBezTo>
                          <a:pt x="233" y="266"/>
                          <a:pt x="233" y="266"/>
                          <a:pt x="233" y="266"/>
                        </a:cubicBezTo>
                        <a:cubicBezTo>
                          <a:pt x="233" y="266"/>
                          <a:pt x="233" y="266"/>
                          <a:pt x="233" y="266"/>
                        </a:cubicBezTo>
                        <a:cubicBezTo>
                          <a:pt x="234" y="266"/>
                          <a:pt x="234" y="266"/>
                          <a:pt x="234" y="266"/>
                        </a:cubicBezTo>
                        <a:cubicBezTo>
                          <a:pt x="234" y="266"/>
                          <a:pt x="234" y="266"/>
                          <a:pt x="234" y="266"/>
                        </a:cubicBezTo>
                        <a:cubicBezTo>
                          <a:pt x="235" y="266"/>
                          <a:pt x="235" y="266"/>
                          <a:pt x="235" y="266"/>
                        </a:cubicBezTo>
                        <a:moveTo>
                          <a:pt x="244" y="268"/>
                        </a:moveTo>
                        <a:cubicBezTo>
                          <a:pt x="244" y="268"/>
                          <a:pt x="244" y="268"/>
                          <a:pt x="244" y="268"/>
                        </a:cubicBezTo>
                        <a:cubicBezTo>
                          <a:pt x="244" y="268"/>
                          <a:pt x="244" y="268"/>
                          <a:pt x="244" y="268"/>
                        </a:cubicBezTo>
                        <a:cubicBezTo>
                          <a:pt x="243" y="268"/>
                          <a:pt x="243" y="268"/>
                          <a:pt x="243" y="268"/>
                        </a:cubicBezTo>
                        <a:cubicBezTo>
                          <a:pt x="243" y="268"/>
                          <a:pt x="243" y="268"/>
                          <a:pt x="243" y="268"/>
                        </a:cubicBezTo>
                        <a:cubicBezTo>
                          <a:pt x="243" y="269"/>
                          <a:pt x="243" y="269"/>
                          <a:pt x="243" y="269"/>
                        </a:cubicBezTo>
                        <a:cubicBezTo>
                          <a:pt x="243" y="270"/>
                          <a:pt x="243" y="270"/>
                          <a:pt x="243" y="270"/>
                        </a:cubicBezTo>
                        <a:cubicBezTo>
                          <a:pt x="243" y="270"/>
                          <a:pt x="243" y="270"/>
                          <a:pt x="243" y="270"/>
                        </a:cubicBezTo>
                        <a:cubicBezTo>
                          <a:pt x="243" y="270"/>
                          <a:pt x="243" y="270"/>
                          <a:pt x="243" y="270"/>
                        </a:cubicBezTo>
                        <a:cubicBezTo>
                          <a:pt x="243" y="271"/>
                          <a:pt x="243" y="271"/>
                          <a:pt x="243" y="271"/>
                        </a:cubicBezTo>
                        <a:cubicBezTo>
                          <a:pt x="243" y="271"/>
                          <a:pt x="243" y="271"/>
                          <a:pt x="243" y="271"/>
                        </a:cubicBezTo>
                        <a:cubicBezTo>
                          <a:pt x="243" y="271"/>
                          <a:pt x="243" y="271"/>
                          <a:pt x="243" y="271"/>
                        </a:cubicBezTo>
                        <a:cubicBezTo>
                          <a:pt x="244" y="271"/>
                          <a:pt x="244" y="271"/>
                          <a:pt x="244" y="271"/>
                        </a:cubicBezTo>
                        <a:cubicBezTo>
                          <a:pt x="244" y="271"/>
                          <a:pt x="244" y="271"/>
                          <a:pt x="244" y="271"/>
                        </a:cubicBezTo>
                        <a:cubicBezTo>
                          <a:pt x="244" y="271"/>
                          <a:pt x="244" y="271"/>
                          <a:pt x="244" y="271"/>
                        </a:cubicBezTo>
                        <a:cubicBezTo>
                          <a:pt x="244" y="271"/>
                          <a:pt x="244" y="271"/>
                          <a:pt x="244"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2"/>
                          <a:pt x="245" y="272"/>
                          <a:pt x="245" y="272"/>
                        </a:cubicBezTo>
                        <a:cubicBezTo>
                          <a:pt x="245" y="272"/>
                          <a:pt x="245" y="272"/>
                          <a:pt x="245" y="272"/>
                        </a:cubicBezTo>
                        <a:cubicBezTo>
                          <a:pt x="245" y="272"/>
                          <a:pt x="245" y="272"/>
                          <a:pt x="245" y="272"/>
                        </a:cubicBezTo>
                        <a:cubicBezTo>
                          <a:pt x="246" y="273"/>
                          <a:pt x="246" y="273"/>
                          <a:pt x="246" y="273"/>
                        </a:cubicBezTo>
                        <a:cubicBezTo>
                          <a:pt x="246" y="273"/>
                          <a:pt x="246" y="273"/>
                          <a:pt x="246" y="273"/>
                        </a:cubicBezTo>
                        <a:cubicBezTo>
                          <a:pt x="246" y="273"/>
                          <a:pt x="246" y="273"/>
                          <a:pt x="246" y="273"/>
                        </a:cubicBezTo>
                        <a:cubicBezTo>
                          <a:pt x="247" y="273"/>
                          <a:pt x="247" y="273"/>
                          <a:pt x="247" y="273"/>
                        </a:cubicBezTo>
                        <a:cubicBezTo>
                          <a:pt x="247" y="273"/>
                          <a:pt x="247" y="273"/>
                          <a:pt x="247" y="273"/>
                        </a:cubicBezTo>
                        <a:cubicBezTo>
                          <a:pt x="247" y="274"/>
                          <a:pt x="247" y="274"/>
                          <a:pt x="247" y="274"/>
                        </a:cubicBezTo>
                        <a:cubicBezTo>
                          <a:pt x="247" y="274"/>
                          <a:pt x="247" y="274"/>
                          <a:pt x="247" y="274"/>
                        </a:cubicBezTo>
                        <a:cubicBezTo>
                          <a:pt x="246" y="276"/>
                          <a:pt x="246" y="276"/>
                          <a:pt x="246" y="276"/>
                        </a:cubicBezTo>
                        <a:cubicBezTo>
                          <a:pt x="247" y="275"/>
                          <a:pt x="247" y="275"/>
                          <a:pt x="247" y="275"/>
                        </a:cubicBezTo>
                        <a:cubicBezTo>
                          <a:pt x="248" y="275"/>
                          <a:pt x="248" y="275"/>
                          <a:pt x="248" y="275"/>
                        </a:cubicBezTo>
                        <a:cubicBezTo>
                          <a:pt x="249" y="275"/>
                          <a:pt x="249" y="275"/>
                          <a:pt x="249" y="275"/>
                        </a:cubicBezTo>
                        <a:cubicBezTo>
                          <a:pt x="249" y="275"/>
                          <a:pt x="249" y="275"/>
                          <a:pt x="249" y="275"/>
                        </a:cubicBezTo>
                        <a:cubicBezTo>
                          <a:pt x="250" y="275"/>
                          <a:pt x="250" y="275"/>
                          <a:pt x="250" y="275"/>
                        </a:cubicBezTo>
                        <a:cubicBezTo>
                          <a:pt x="250" y="274"/>
                          <a:pt x="250" y="274"/>
                          <a:pt x="250" y="274"/>
                        </a:cubicBezTo>
                        <a:cubicBezTo>
                          <a:pt x="250" y="274"/>
                          <a:pt x="250" y="274"/>
                          <a:pt x="250" y="274"/>
                        </a:cubicBezTo>
                        <a:cubicBezTo>
                          <a:pt x="250" y="274"/>
                          <a:pt x="250" y="274"/>
                          <a:pt x="250" y="274"/>
                        </a:cubicBezTo>
                        <a:cubicBezTo>
                          <a:pt x="251" y="274"/>
                          <a:pt x="251" y="274"/>
                          <a:pt x="251" y="274"/>
                        </a:cubicBezTo>
                        <a:cubicBezTo>
                          <a:pt x="251" y="274"/>
                          <a:pt x="251" y="274"/>
                          <a:pt x="251" y="274"/>
                        </a:cubicBezTo>
                        <a:cubicBezTo>
                          <a:pt x="251" y="274"/>
                          <a:pt x="251" y="274"/>
                          <a:pt x="251" y="274"/>
                        </a:cubicBezTo>
                        <a:cubicBezTo>
                          <a:pt x="252" y="274"/>
                          <a:pt x="252" y="274"/>
                          <a:pt x="252" y="274"/>
                        </a:cubicBezTo>
                        <a:cubicBezTo>
                          <a:pt x="252" y="274"/>
                          <a:pt x="252" y="274"/>
                          <a:pt x="252" y="274"/>
                        </a:cubicBezTo>
                        <a:cubicBezTo>
                          <a:pt x="252" y="274"/>
                          <a:pt x="252" y="274"/>
                          <a:pt x="252" y="274"/>
                        </a:cubicBezTo>
                        <a:cubicBezTo>
                          <a:pt x="252" y="274"/>
                          <a:pt x="252" y="274"/>
                          <a:pt x="252" y="274"/>
                        </a:cubicBezTo>
                        <a:cubicBezTo>
                          <a:pt x="253" y="274"/>
                          <a:pt x="253" y="274"/>
                          <a:pt x="253" y="274"/>
                        </a:cubicBezTo>
                        <a:cubicBezTo>
                          <a:pt x="253" y="274"/>
                          <a:pt x="253" y="274"/>
                          <a:pt x="253" y="274"/>
                        </a:cubicBezTo>
                        <a:cubicBezTo>
                          <a:pt x="253" y="274"/>
                          <a:pt x="253" y="274"/>
                          <a:pt x="253" y="274"/>
                        </a:cubicBezTo>
                        <a:cubicBezTo>
                          <a:pt x="254" y="273"/>
                          <a:pt x="254" y="273"/>
                          <a:pt x="254" y="273"/>
                        </a:cubicBezTo>
                        <a:cubicBezTo>
                          <a:pt x="254" y="273"/>
                          <a:pt x="254" y="273"/>
                          <a:pt x="254" y="273"/>
                        </a:cubicBezTo>
                        <a:cubicBezTo>
                          <a:pt x="254" y="274"/>
                          <a:pt x="254" y="274"/>
                          <a:pt x="254" y="274"/>
                        </a:cubicBezTo>
                        <a:cubicBezTo>
                          <a:pt x="255" y="274"/>
                          <a:pt x="255" y="274"/>
                          <a:pt x="255" y="274"/>
                        </a:cubicBezTo>
                        <a:cubicBezTo>
                          <a:pt x="255" y="274"/>
                          <a:pt x="255" y="274"/>
                          <a:pt x="255" y="274"/>
                        </a:cubicBezTo>
                        <a:cubicBezTo>
                          <a:pt x="256" y="274"/>
                          <a:pt x="256" y="274"/>
                          <a:pt x="256" y="274"/>
                        </a:cubicBezTo>
                        <a:cubicBezTo>
                          <a:pt x="256" y="274"/>
                          <a:pt x="256" y="274"/>
                          <a:pt x="256" y="274"/>
                        </a:cubicBezTo>
                        <a:cubicBezTo>
                          <a:pt x="256" y="274"/>
                          <a:pt x="256" y="274"/>
                          <a:pt x="256" y="274"/>
                        </a:cubicBezTo>
                        <a:cubicBezTo>
                          <a:pt x="257" y="273"/>
                          <a:pt x="257" y="273"/>
                          <a:pt x="257" y="273"/>
                        </a:cubicBezTo>
                        <a:cubicBezTo>
                          <a:pt x="259" y="273"/>
                          <a:pt x="259" y="273"/>
                          <a:pt x="259" y="273"/>
                        </a:cubicBezTo>
                        <a:cubicBezTo>
                          <a:pt x="259" y="272"/>
                          <a:pt x="259" y="272"/>
                          <a:pt x="259" y="272"/>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2" y="271"/>
                          <a:pt x="262" y="271"/>
                          <a:pt x="262" y="271"/>
                        </a:cubicBezTo>
                        <a:cubicBezTo>
                          <a:pt x="262" y="271"/>
                          <a:pt x="262" y="271"/>
                          <a:pt x="262" y="271"/>
                        </a:cubicBezTo>
                        <a:cubicBezTo>
                          <a:pt x="263" y="271"/>
                          <a:pt x="263" y="271"/>
                          <a:pt x="263" y="271"/>
                        </a:cubicBezTo>
                        <a:cubicBezTo>
                          <a:pt x="263" y="271"/>
                          <a:pt x="263" y="271"/>
                          <a:pt x="263" y="271"/>
                        </a:cubicBezTo>
                        <a:cubicBezTo>
                          <a:pt x="263" y="271"/>
                          <a:pt x="263" y="271"/>
                          <a:pt x="263" y="271"/>
                        </a:cubicBezTo>
                        <a:cubicBezTo>
                          <a:pt x="263" y="271"/>
                          <a:pt x="263" y="271"/>
                          <a:pt x="263" y="271"/>
                        </a:cubicBezTo>
                        <a:cubicBezTo>
                          <a:pt x="264" y="271"/>
                          <a:pt x="264" y="271"/>
                          <a:pt x="264" y="271"/>
                        </a:cubicBezTo>
                        <a:cubicBezTo>
                          <a:pt x="264" y="271"/>
                          <a:pt x="264" y="271"/>
                          <a:pt x="264" y="271"/>
                        </a:cubicBezTo>
                        <a:cubicBezTo>
                          <a:pt x="265" y="271"/>
                          <a:pt x="265" y="271"/>
                          <a:pt x="265" y="271"/>
                        </a:cubicBezTo>
                        <a:cubicBezTo>
                          <a:pt x="265" y="271"/>
                          <a:pt x="265" y="271"/>
                          <a:pt x="265" y="271"/>
                        </a:cubicBezTo>
                        <a:cubicBezTo>
                          <a:pt x="265" y="271"/>
                          <a:pt x="265" y="271"/>
                          <a:pt x="265" y="271"/>
                        </a:cubicBezTo>
                        <a:cubicBezTo>
                          <a:pt x="265" y="272"/>
                          <a:pt x="265" y="272"/>
                          <a:pt x="265" y="272"/>
                        </a:cubicBezTo>
                        <a:cubicBezTo>
                          <a:pt x="265" y="272"/>
                          <a:pt x="265" y="272"/>
                          <a:pt x="265" y="272"/>
                        </a:cubicBezTo>
                        <a:cubicBezTo>
                          <a:pt x="266" y="272"/>
                          <a:pt x="266" y="272"/>
                          <a:pt x="266" y="272"/>
                        </a:cubicBezTo>
                        <a:cubicBezTo>
                          <a:pt x="267" y="271"/>
                          <a:pt x="267" y="271"/>
                          <a:pt x="267" y="271"/>
                        </a:cubicBezTo>
                        <a:cubicBezTo>
                          <a:pt x="267" y="271"/>
                          <a:pt x="267" y="271"/>
                          <a:pt x="267" y="271"/>
                        </a:cubicBezTo>
                        <a:cubicBezTo>
                          <a:pt x="267" y="271"/>
                          <a:pt x="267" y="271"/>
                          <a:pt x="267" y="271"/>
                        </a:cubicBezTo>
                        <a:cubicBezTo>
                          <a:pt x="268" y="272"/>
                          <a:pt x="268" y="272"/>
                          <a:pt x="268" y="272"/>
                        </a:cubicBezTo>
                        <a:cubicBezTo>
                          <a:pt x="269" y="273"/>
                          <a:pt x="269" y="273"/>
                          <a:pt x="269" y="273"/>
                        </a:cubicBezTo>
                        <a:cubicBezTo>
                          <a:pt x="269" y="273"/>
                          <a:pt x="269" y="273"/>
                          <a:pt x="269" y="273"/>
                        </a:cubicBezTo>
                        <a:cubicBezTo>
                          <a:pt x="269" y="273"/>
                          <a:pt x="269" y="273"/>
                          <a:pt x="269" y="273"/>
                        </a:cubicBezTo>
                        <a:cubicBezTo>
                          <a:pt x="270" y="273"/>
                          <a:pt x="270" y="273"/>
                          <a:pt x="270" y="273"/>
                        </a:cubicBezTo>
                        <a:cubicBezTo>
                          <a:pt x="270" y="273"/>
                          <a:pt x="270" y="273"/>
                          <a:pt x="270" y="273"/>
                        </a:cubicBezTo>
                        <a:cubicBezTo>
                          <a:pt x="270" y="273"/>
                          <a:pt x="270" y="273"/>
                          <a:pt x="270" y="273"/>
                        </a:cubicBezTo>
                        <a:cubicBezTo>
                          <a:pt x="271" y="273"/>
                          <a:pt x="271" y="273"/>
                          <a:pt x="271" y="273"/>
                        </a:cubicBezTo>
                        <a:cubicBezTo>
                          <a:pt x="271" y="273"/>
                          <a:pt x="271" y="273"/>
                          <a:pt x="271" y="273"/>
                        </a:cubicBezTo>
                        <a:cubicBezTo>
                          <a:pt x="271" y="273"/>
                          <a:pt x="271" y="273"/>
                          <a:pt x="271" y="273"/>
                        </a:cubicBezTo>
                        <a:cubicBezTo>
                          <a:pt x="272" y="273"/>
                          <a:pt x="272" y="273"/>
                          <a:pt x="272" y="273"/>
                        </a:cubicBezTo>
                        <a:cubicBezTo>
                          <a:pt x="273" y="273"/>
                          <a:pt x="273" y="273"/>
                          <a:pt x="273" y="273"/>
                        </a:cubicBezTo>
                        <a:cubicBezTo>
                          <a:pt x="273" y="273"/>
                          <a:pt x="273" y="273"/>
                          <a:pt x="273" y="273"/>
                        </a:cubicBezTo>
                        <a:cubicBezTo>
                          <a:pt x="273" y="273"/>
                          <a:pt x="273" y="273"/>
                          <a:pt x="273" y="273"/>
                        </a:cubicBezTo>
                        <a:cubicBezTo>
                          <a:pt x="273" y="272"/>
                          <a:pt x="273" y="272"/>
                          <a:pt x="273" y="272"/>
                        </a:cubicBezTo>
                        <a:cubicBezTo>
                          <a:pt x="275" y="272"/>
                          <a:pt x="275" y="272"/>
                          <a:pt x="275" y="272"/>
                        </a:cubicBezTo>
                        <a:cubicBezTo>
                          <a:pt x="273" y="272"/>
                          <a:pt x="273" y="272"/>
                          <a:pt x="273" y="272"/>
                        </a:cubicBezTo>
                        <a:cubicBezTo>
                          <a:pt x="271" y="271"/>
                          <a:pt x="271" y="271"/>
                          <a:pt x="271" y="271"/>
                        </a:cubicBezTo>
                        <a:cubicBezTo>
                          <a:pt x="271" y="271"/>
                          <a:pt x="271" y="271"/>
                          <a:pt x="271" y="271"/>
                        </a:cubicBezTo>
                        <a:cubicBezTo>
                          <a:pt x="271" y="271"/>
                          <a:pt x="271" y="271"/>
                          <a:pt x="271" y="271"/>
                        </a:cubicBezTo>
                        <a:cubicBezTo>
                          <a:pt x="270" y="272"/>
                          <a:pt x="270" y="272"/>
                          <a:pt x="270" y="272"/>
                        </a:cubicBezTo>
                        <a:cubicBezTo>
                          <a:pt x="269" y="272"/>
                          <a:pt x="269" y="272"/>
                          <a:pt x="269" y="272"/>
                        </a:cubicBezTo>
                        <a:cubicBezTo>
                          <a:pt x="268" y="270"/>
                          <a:pt x="268" y="270"/>
                          <a:pt x="268" y="270"/>
                        </a:cubicBezTo>
                        <a:cubicBezTo>
                          <a:pt x="268" y="270"/>
                          <a:pt x="268" y="270"/>
                          <a:pt x="268" y="270"/>
                        </a:cubicBezTo>
                        <a:cubicBezTo>
                          <a:pt x="267" y="270"/>
                          <a:pt x="267" y="270"/>
                          <a:pt x="267" y="270"/>
                        </a:cubicBezTo>
                        <a:cubicBezTo>
                          <a:pt x="267" y="270"/>
                          <a:pt x="267" y="270"/>
                          <a:pt x="267" y="270"/>
                        </a:cubicBezTo>
                        <a:cubicBezTo>
                          <a:pt x="267" y="270"/>
                          <a:pt x="267" y="270"/>
                          <a:pt x="267" y="270"/>
                        </a:cubicBezTo>
                        <a:cubicBezTo>
                          <a:pt x="267" y="270"/>
                          <a:pt x="267" y="270"/>
                          <a:pt x="267" y="270"/>
                        </a:cubicBezTo>
                        <a:cubicBezTo>
                          <a:pt x="265" y="270"/>
                          <a:pt x="265" y="270"/>
                          <a:pt x="265" y="270"/>
                        </a:cubicBezTo>
                        <a:cubicBezTo>
                          <a:pt x="264" y="269"/>
                          <a:pt x="264" y="269"/>
                          <a:pt x="264" y="269"/>
                        </a:cubicBezTo>
                        <a:cubicBezTo>
                          <a:pt x="264" y="269"/>
                          <a:pt x="264" y="269"/>
                          <a:pt x="264" y="269"/>
                        </a:cubicBezTo>
                        <a:cubicBezTo>
                          <a:pt x="264" y="269"/>
                          <a:pt x="264" y="269"/>
                          <a:pt x="264" y="269"/>
                        </a:cubicBezTo>
                        <a:cubicBezTo>
                          <a:pt x="264" y="269"/>
                          <a:pt x="264" y="269"/>
                          <a:pt x="264" y="269"/>
                        </a:cubicBezTo>
                        <a:cubicBezTo>
                          <a:pt x="263" y="269"/>
                          <a:pt x="263" y="269"/>
                          <a:pt x="263" y="269"/>
                        </a:cubicBezTo>
                        <a:cubicBezTo>
                          <a:pt x="263" y="269"/>
                          <a:pt x="263" y="269"/>
                          <a:pt x="263" y="269"/>
                        </a:cubicBezTo>
                        <a:cubicBezTo>
                          <a:pt x="263" y="269"/>
                          <a:pt x="263" y="269"/>
                          <a:pt x="263" y="269"/>
                        </a:cubicBezTo>
                        <a:cubicBezTo>
                          <a:pt x="262" y="269"/>
                          <a:pt x="262" y="269"/>
                          <a:pt x="262" y="269"/>
                        </a:cubicBezTo>
                        <a:cubicBezTo>
                          <a:pt x="262" y="269"/>
                          <a:pt x="262" y="269"/>
                          <a:pt x="262" y="269"/>
                        </a:cubicBezTo>
                        <a:cubicBezTo>
                          <a:pt x="262" y="269"/>
                          <a:pt x="262" y="269"/>
                          <a:pt x="262" y="269"/>
                        </a:cubicBezTo>
                        <a:cubicBezTo>
                          <a:pt x="262" y="270"/>
                          <a:pt x="262" y="270"/>
                          <a:pt x="262" y="270"/>
                        </a:cubicBezTo>
                        <a:cubicBezTo>
                          <a:pt x="261" y="270"/>
                          <a:pt x="261" y="270"/>
                          <a:pt x="261" y="270"/>
                        </a:cubicBezTo>
                        <a:cubicBezTo>
                          <a:pt x="261" y="270"/>
                          <a:pt x="261" y="270"/>
                          <a:pt x="261" y="270"/>
                        </a:cubicBezTo>
                        <a:cubicBezTo>
                          <a:pt x="261" y="270"/>
                          <a:pt x="261" y="270"/>
                          <a:pt x="261" y="270"/>
                        </a:cubicBezTo>
                        <a:cubicBezTo>
                          <a:pt x="261" y="270"/>
                          <a:pt x="261" y="270"/>
                          <a:pt x="261" y="270"/>
                        </a:cubicBezTo>
                        <a:cubicBezTo>
                          <a:pt x="260" y="270"/>
                          <a:pt x="260" y="270"/>
                          <a:pt x="260" y="270"/>
                        </a:cubicBezTo>
                        <a:cubicBezTo>
                          <a:pt x="260" y="270"/>
                          <a:pt x="260" y="270"/>
                          <a:pt x="260" y="270"/>
                        </a:cubicBezTo>
                        <a:cubicBezTo>
                          <a:pt x="260" y="270"/>
                          <a:pt x="260" y="270"/>
                          <a:pt x="260" y="270"/>
                        </a:cubicBezTo>
                        <a:cubicBezTo>
                          <a:pt x="258" y="271"/>
                          <a:pt x="258" y="271"/>
                          <a:pt x="258" y="271"/>
                        </a:cubicBezTo>
                        <a:cubicBezTo>
                          <a:pt x="257" y="272"/>
                          <a:pt x="257" y="272"/>
                          <a:pt x="257" y="272"/>
                        </a:cubicBezTo>
                        <a:cubicBezTo>
                          <a:pt x="257" y="272"/>
                          <a:pt x="257" y="272"/>
                          <a:pt x="257" y="272"/>
                        </a:cubicBezTo>
                        <a:cubicBezTo>
                          <a:pt x="257" y="272"/>
                          <a:pt x="257" y="272"/>
                          <a:pt x="257" y="272"/>
                        </a:cubicBezTo>
                        <a:cubicBezTo>
                          <a:pt x="257" y="272"/>
                          <a:pt x="257" y="272"/>
                          <a:pt x="257" y="272"/>
                        </a:cubicBezTo>
                        <a:cubicBezTo>
                          <a:pt x="256" y="272"/>
                          <a:pt x="256" y="272"/>
                          <a:pt x="256" y="272"/>
                        </a:cubicBezTo>
                        <a:cubicBezTo>
                          <a:pt x="255" y="272"/>
                          <a:pt x="255" y="272"/>
                          <a:pt x="255" y="272"/>
                        </a:cubicBezTo>
                        <a:cubicBezTo>
                          <a:pt x="255" y="272"/>
                          <a:pt x="255" y="272"/>
                          <a:pt x="255" y="272"/>
                        </a:cubicBezTo>
                        <a:cubicBezTo>
                          <a:pt x="255" y="272"/>
                          <a:pt x="255" y="272"/>
                          <a:pt x="255" y="272"/>
                        </a:cubicBezTo>
                        <a:cubicBezTo>
                          <a:pt x="255" y="271"/>
                          <a:pt x="255" y="271"/>
                          <a:pt x="255" y="271"/>
                        </a:cubicBezTo>
                        <a:cubicBezTo>
                          <a:pt x="255" y="271"/>
                          <a:pt x="255" y="271"/>
                          <a:pt x="255" y="271"/>
                        </a:cubicBezTo>
                        <a:cubicBezTo>
                          <a:pt x="254" y="271"/>
                          <a:pt x="254" y="271"/>
                          <a:pt x="254" y="271"/>
                        </a:cubicBezTo>
                        <a:cubicBezTo>
                          <a:pt x="254" y="271"/>
                          <a:pt x="254" y="271"/>
                          <a:pt x="254" y="271"/>
                        </a:cubicBezTo>
                        <a:cubicBezTo>
                          <a:pt x="254" y="271"/>
                          <a:pt x="254" y="271"/>
                          <a:pt x="254" y="271"/>
                        </a:cubicBezTo>
                        <a:cubicBezTo>
                          <a:pt x="253" y="271"/>
                          <a:pt x="253" y="271"/>
                          <a:pt x="253" y="271"/>
                        </a:cubicBezTo>
                        <a:cubicBezTo>
                          <a:pt x="253" y="271"/>
                          <a:pt x="253" y="271"/>
                          <a:pt x="253" y="271"/>
                        </a:cubicBezTo>
                        <a:cubicBezTo>
                          <a:pt x="252" y="271"/>
                          <a:pt x="252" y="271"/>
                          <a:pt x="252" y="271"/>
                        </a:cubicBezTo>
                        <a:cubicBezTo>
                          <a:pt x="252" y="271"/>
                          <a:pt x="252" y="271"/>
                          <a:pt x="252" y="271"/>
                        </a:cubicBezTo>
                        <a:cubicBezTo>
                          <a:pt x="252" y="271"/>
                          <a:pt x="252" y="271"/>
                          <a:pt x="252" y="271"/>
                        </a:cubicBezTo>
                        <a:cubicBezTo>
                          <a:pt x="251" y="271"/>
                          <a:pt x="251" y="271"/>
                          <a:pt x="251" y="271"/>
                        </a:cubicBezTo>
                        <a:cubicBezTo>
                          <a:pt x="251" y="271"/>
                          <a:pt x="251" y="271"/>
                          <a:pt x="251" y="271"/>
                        </a:cubicBezTo>
                        <a:cubicBezTo>
                          <a:pt x="250" y="271"/>
                          <a:pt x="250" y="271"/>
                          <a:pt x="250" y="271"/>
                        </a:cubicBezTo>
                        <a:cubicBezTo>
                          <a:pt x="250" y="272"/>
                          <a:pt x="250" y="272"/>
                          <a:pt x="250" y="272"/>
                        </a:cubicBezTo>
                        <a:cubicBezTo>
                          <a:pt x="249" y="272"/>
                          <a:pt x="249" y="272"/>
                          <a:pt x="249" y="272"/>
                        </a:cubicBezTo>
                        <a:cubicBezTo>
                          <a:pt x="249" y="272"/>
                          <a:pt x="249" y="272"/>
                          <a:pt x="249" y="272"/>
                        </a:cubicBezTo>
                        <a:cubicBezTo>
                          <a:pt x="249" y="272"/>
                          <a:pt x="249" y="272"/>
                          <a:pt x="249" y="272"/>
                        </a:cubicBezTo>
                        <a:cubicBezTo>
                          <a:pt x="248" y="272"/>
                          <a:pt x="248" y="272"/>
                          <a:pt x="248" y="272"/>
                        </a:cubicBezTo>
                        <a:cubicBezTo>
                          <a:pt x="248" y="272"/>
                          <a:pt x="248" y="272"/>
                          <a:pt x="248" y="272"/>
                        </a:cubicBezTo>
                        <a:cubicBezTo>
                          <a:pt x="248" y="271"/>
                          <a:pt x="248" y="271"/>
                          <a:pt x="248" y="271"/>
                        </a:cubicBezTo>
                        <a:cubicBezTo>
                          <a:pt x="248" y="271"/>
                          <a:pt x="248" y="271"/>
                          <a:pt x="248" y="271"/>
                        </a:cubicBezTo>
                        <a:cubicBezTo>
                          <a:pt x="248" y="271"/>
                          <a:pt x="248" y="271"/>
                          <a:pt x="248" y="271"/>
                        </a:cubicBezTo>
                        <a:cubicBezTo>
                          <a:pt x="248" y="270"/>
                          <a:pt x="248" y="270"/>
                          <a:pt x="248" y="270"/>
                        </a:cubicBezTo>
                        <a:cubicBezTo>
                          <a:pt x="247" y="270"/>
                          <a:pt x="247" y="270"/>
                          <a:pt x="247" y="270"/>
                        </a:cubicBezTo>
                        <a:cubicBezTo>
                          <a:pt x="247" y="271"/>
                          <a:pt x="247" y="271"/>
                          <a:pt x="247" y="271"/>
                        </a:cubicBezTo>
                        <a:cubicBezTo>
                          <a:pt x="247" y="271"/>
                          <a:pt x="247" y="271"/>
                          <a:pt x="247" y="271"/>
                        </a:cubicBezTo>
                        <a:cubicBezTo>
                          <a:pt x="247" y="271"/>
                          <a:pt x="247" y="271"/>
                          <a:pt x="247" y="271"/>
                        </a:cubicBezTo>
                        <a:cubicBezTo>
                          <a:pt x="246" y="271"/>
                          <a:pt x="246" y="271"/>
                          <a:pt x="246" y="271"/>
                        </a:cubicBezTo>
                        <a:cubicBezTo>
                          <a:pt x="246" y="270"/>
                          <a:pt x="246" y="270"/>
                          <a:pt x="246" y="270"/>
                        </a:cubicBezTo>
                        <a:cubicBezTo>
                          <a:pt x="246" y="270"/>
                          <a:pt x="246" y="270"/>
                          <a:pt x="246" y="270"/>
                        </a:cubicBezTo>
                        <a:cubicBezTo>
                          <a:pt x="246" y="270"/>
                          <a:pt x="246" y="270"/>
                          <a:pt x="246" y="270"/>
                        </a:cubicBezTo>
                        <a:cubicBezTo>
                          <a:pt x="245" y="270"/>
                          <a:pt x="245" y="270"/>
                          <a:pt x="245" y="270"/>
                        </a:cubicBezTo>
                        <a:cubicBezTo>
                          <a:pt x="245" y="269"/>
                          <a:pt x="245" y="269"/>
                          <a:pt x="245" y="269"/>
                        </a:cubicBezTo>
                        <a:cubicBezTo>
                          <a:pt x="246" y="269"/>
                          <a:pt x="246" y="269"/>
                          <a:pt x="246" y="269"/>
                        </a:cubicBezTo>
                        <a:cubicBezTo>
                          <a:pt x="246" y="269"/>
                          <a:pt x="246" y="269"/>
                          <a:pt x="246" y="269"/>
                        </a:cubicBezTo>
                        <a:cubicBezTo>
                          <a:pt x="246" y="269"/>
                          <a:pt x="246" y="269"/>
                          <a:pt x="246" y="269"/>
                        </a:cubicBezTo>
                        <a:cubicBezTo>
                          <a:pt x="246" y="268"/>
                          <a:pt x="246" y="268"/>
                          <a:pt x="246" y="268"/>
                        </a:cubicBezTo>
                        <a:cubicBezTo>
                          <a:pt x="246" y="267"/>
                          <a:pt x="246" y="267"/>
                          <a:pt x="246" y="267"/>
                        </a:cubicBezTo>
                        <a:cubicBezTo>
                          <a:pt x="246" y="267"/>
                          <a:pt x="246" y="267"/>
                          <a:pt x="246" y="267"/>
                        </a:cubicBezTo>
                        <a:cubicBezTo>
                          <a:pt x="246" y="267"/>
                          <a:pt x="246" y="267"/>
                          <a:pt x="246" y="267"/>
                        </a:cubicBezTo>
                        <a:cubicBezTo>
                          <a:pt x="246" y="267"/>
                          <a:pt x="246" y="267"/>
                          <a:pt x="246" y="267"/>
                        </a:cubicBezTo>
                        <a:cubicBezTo>
                          <a:pt x="247" y="266"/>
                          <a:pt x="247" y="266"/>
                          <a:pt x="247" y="266"/>
                        </a:cubicBezTo>
                        <a:cubicBezTo>
                          <a:pt x="247" y="266"/>
                          <a:pt x="247" y="266"/>
                          <a:pt x="247" y="266"/>
                        </a:cubicBezTo>
                        <a:cubicBezTo>
                          <a:pt x="247" y="265"/>
                          <a:pt x="247" y="265"/>
                          <a:pt x="247" y="265"/>
                        </a:cubicBezTo>
                        <a:cubicBezTo>
                          <a:pt x="247" y="265"/>
                          <a:pt x="247" y="265"/>
                          <a:pt x="247" y="265"/>
                        </a:cubicBezTo>
                        <a:cubicBezTo>
                          <a:pt x="247" y="265"/>
                          <a:pt x="247" y="265"/>
                          <a:pt x="247" y="265"/>
                        </a:cubicBezTo>
                        <a:cubicBezTo>
                          <a:pt x="247" y="265"/>
                          <a:pt x="247" y="265"/>
                          <a:pt x="247" y="265"/>
                        </a:cubicBezTo>
                        <a:cubicBezTo>
                          <a:pt x="246" y="264"/>
                          <a:pt x="246" y="264"/>
                          <a:pt x="246" y="264"/>
                        </a:cubicBezTo>
                        <a:cubicBezTo>
                          <a:pt x="246" y="264"/>
                          <a:pt x="246" y="264"/>
                          <a:pt x="246" y="264"/>
                        </a:cubicBezTo>
                        <a:cubicBezTo>
                          <a:pt x="245" y="264"/>
                          <a:pt x="245" y="264"/>
                          <a:pt x="245" y="264"/>
                        </a:cubicBezTo>
                        <a:cubicBezTo>
                          <a:pt x="245" y="265"/>
                          <a:pt x="245" y="265"/>
                          <a:pt x="245" y="265"/>
                        </a:cubicBezTo>
                        <a:cubicBezTo>
                          <a:pt x="245" y="265"/>
                          <a:pt x="245" y="265"/>
                          <a:pt x="245" y="265"/>
                        </a:cubicBezTo>
                        <a:cubicBezTo>
                          <a:pt x="245" y="265"/>
                          <a:pt x="245" y="265"/>
                          <a:pt x="245" y="265"/>
                        </a:cubicBezTo>
                        <a:cubicBezTo>
                          <a:pt x="244" y="267"/>
                          <a:pt x="244" y="267"/>
                          <a:pt x="244" y="267"/>
                        </a:cubicBezTo>
                        <a:cubicBezTo>
                          <a:pt x="244" y="267"/>
                          <a:pt x="244" y="267"/>
                          <a:pt x="244" y="267"/>
                        </a:cubicBezTo>
                        <a:cubicBezTo>
                          <a:pt x="244" y="267"/>
                          <a:pt x="244" y="267"/>
                          <a:pt x="244" y="267"/>
                        </a:cubicBezTo>
                        <a:cubicBezTo>
                          <a:pt x="244" y="268"/>
                          <a:pt x="244" y="268"/>
                          <a:pt x="244" y="268"/>
                        </a:cubicBezTo>
                        <a:moveTo>
                          <a:pt x="394" y="268"/>
                        </a:moveTo>
                        <a:cubicBezTo>
                          <a:pt x="394" y="268"/>
                          <a:pt x="394" y="268"/>
                          <a:pt x="394" y="268"/>
                        </a:cubicBezTo>
                        <a:cubicBezTo>
                          <a:pt x="393" y="268"/>
                          <a:pt x="393" y="268"/>
                          <a:pt x="393" y="268"/>
                        </a:cubicBezTo>
                        <a:cubicBezTo>
                          <a:pt x="394" y="269"/>
                          <a:pt x="394" y="269"/>
                          <a:pt x="394" y="269"/>
                        </a:cubicBezTo>
                        <a:cubicBezTo>
                          <a:pt x="394" y="270"/>
                          <a:pt x="394" y="270"/>
                          <a:pt x="394" y="270"/>
                        </a:cubicBezTo>
                        <a:cubicBezTo>
                          <a:pt x="393" y="269"/>
                          <a:pt x="393" y="269"/>
                          <a:pt x="393" y="269"/>
                        </a:cubicBezTo>
                        <a:cubicBezTo>
                          <a:pt x="392" y="269"/>
                          <a:pt x="392" y="269"/>
                          <a:pt x="392" y="269"/>
                        </a:cubicBezTo>
                        <a:cubicBezTo>
                          <a:pt x="393" y="270"/>
                          <a:pt x="393" y="270"/>
                          <a:pt x="393" y="270"/>
                        </a:cubicBezTo>
                        <a:cubicBezTo>
                          <a:pt x="394" y="271"/>
                          <a:pt x="394" y="271"/>
                          <a:pt x="394" y="271"/>
                        </a:cubicBezTo>
                        <a:cubicBezTo>
                          <a:pt x="394" y="272"/>
                          <a:pt x="394" y="272"/>
                          <a:pt x="394" y="272"/>
                        </a:cubicBezTo>
                        <a:cubicBezTo>
                          <a:pt x="394" y="272"/>
                          <a:pt x="394" y="272"/>
                          <a:pt x="394" y="272"/>
                        </a:cubicBezTo>
                        <a:cubicBezTo>
                          <a:pt x="394" y="272"/>
                          <a:pt x="394" y="272"/>
                          <a:pt x="394" y="272"/>
                        </a:cubicBezTo>
                        <a:cubicBezTo>
                          <a:pt x="395" y="272"/>
                          <a:pt x="395" y="272"/>
                          <a:pt x="395" y="272"/>
                        </a:cubicBezTo>
                        <a:cubicBezTo>
                          <a:pt x="395" y="273"/>
                          <a:pt x="395" y="273"/>
                          <a:pt x="395" y="273"/>
                        </a:cubicBezTo>
                        <a:cubicBezTo>
                          <a:pt x="395" y="273"/>
                          <a:pt x="395" y="273"/>
                          <a:pt x="395" y="273"/>
                        </a:cubicBezTo>
                        <a:cubicBezTo>
                          <a:pt x="395" y="273"/>
                          <a:pt x="396" y="273"/>
                          <a:pt x="396" y="273"/>
                        </a:cubicBezTo>
                        <a:cubicBezTo>
                          <a:pt x="396" y="273"/>
                          <a:pt x="396" y="273"/>
                          <a:pt x="396" y="273"/>
                        </a:cubicBezTo>
                        <a:cubicBezTo>
                          <a:pt x="396" y="272"/>
                          <a:pt x="396" y="272"/>
                          <a:pt x="396" y="272"/>
                        </a:cubicBezTo>
                        <a:cubicBezTo>
                          <a:pt x="397" y="271"/>
                          <a:pt x="397" y="271"/>
                          <a:pt x="397" y="271"/>
                        </a:cubicBezTo>
                        <a:cubicBezTo>
                          <a:pt x="397" y="271"/>
                          <a:pt x="397" y="271"/>
                          <a:pt x="397" y="271"/>
                        </a:cubicBezTo>
                        <a:cubicBezTo>
                          <a:pt x="397" y="271"/>
                          <a:pt x="397" y="271"/>
                          <a:pt x="397" y="271"/>
                        </a:cubicBezTo>
                        <a:cubicBezTo>
                          <a:pt x="396" y="270"/>
                          <a:pt x="396" y="270"/>
                          <a:pt x="396" y="270"/>
                        </a:cubicBezTo>
                        <a:cubicBezTo>
                          <a:pt x="396" y="270"/>
                          <a:pt x="396" y="270"/>
                          <a:pt x="396" y="270"/>
                        </a:cubicBezTo>
                        <a:cubicBezTo>
                          <a:pt x="396" y="270"/>
                          <a:pt x="396" y="270"/>
                          <a:pt x="396" y="270"/>
                        </a:cubicBezTo>
                        <a:cubicBezTo>
                          <a:pt x="396" y="270"/>
                          <a:pt x="396" y="270"/>
                          <a:pt x="396" y="270"/>
                        </a:cubicBezTo>
                        <a:cubicBezTo>
                          <a:pt x="397" y="270"/>
                          <a:pt x="397" y="270"/>
                          <a:pt x="397" y="270"/>
                        </a:cubicBezTo>
                        <a:cubicBezTo>
                          <a:pt x="397" y="269"/>
                          <a:pt x="397" y="269"/>
                          <a:pt x="397" y="269"/>
                        </a:cubicBezTo>
                        <a:cubicBezTo>
                          <a:pt x="397" y="268"/>
                          <a:pt x="397" y="268"/>
                          <a:pt x="397" y="268"/>
                        </a:cubicBezTo>
                        <a:cubicBezTo>
                          <a:pt x="397" y="268"/>
                          <a:pt x="397" y="268"/>
                          <a:pt x="397" y="268"/>
                        </a:cubicBezTo>
                        <a:cubicBezTo>
                          <a:pt x="397" y="268"/>
                          <a:pt x="397" y="268"/>
                          <a:pt x="397" y="268"/>
                        </a:cubicBezTo>
                        <a:cubicBezTo>
                          <a:pt x="396" y="267"/>
                          <a:pt x="396" y="267"/>
                          <a:pt x="396" y="267"/>
                        </a:cubicBezTo>
                        <a:cubicBezTo>
                          <a:pt x="396" y="267"/>
                          <a:pt x="396" y="267"/>
                          <a:pt x="396" y="267"/>
                        </a:cubicBezTo>
                        <a:cubicBezTo>
                          <a:pt x="396" y="266"/>
                          <a:pt x="396" y="266"/>
                          <a:pt x="396" y="266"/>
                        </a:cubicBezTo>
                        <a:cubicBezTo>
                          <a:pt x="395" y="266"/>
                          <a:pt x="395" y="266"/>
                          <a:pt x="395" y="266"/>
                        </a:cubicBezTo>
                        <a:cubicBezTo>
                          <a:pt x="395" y="267"/>
                          <a:pt x="395" y="267"/>
                          <a:pt x="395" y="267"/>
                        </a:cubicBezTo>
                        <a:cubicBezTo>
                          <a:pt x="395" y="267"/>
                          <a:pt x="395" y="267"/>
                          <a:pt x="395" y="267"/>
                        </a:cubicBezTo>
                        <a:cubicBezTo>
                          <a:pt x="395" y="267"/>
                          <a:pt x="395" y="267"/>
                          <a:pt x="395" y="267"/>
                        </a:cubicBezTo>
                        <a:cubicBezTo>
                          <a:pt x="394" y="267"/>
                          <a:pt x="394" y="267"/>
                          <a:pt x="394" y="267"/>
                        </a:cubicBezTo>
                        <a:cubicBezTo>
                          <a:pt x="394" y="268"/>
                          <a:pt x="394" y="268"/>
                          <a:pt x="394" y="268"/>
                        </a:cubicBezTo>
                        <a:cubicBezTo>
                          <a:pt x="394" y="268"/>
                          <a:pt x="394" y="268"/>
                          <a:pt x="394" y="268"/>
                        </a:cubicBezTo>
                        <a:cubicBezTo>
                          <a:pt x="394" y="268"/>
                          <a:pt x="394" y="268"/>
                          <a:pt x="394" y="268"/>
                        </a:cubicBezTo>
                        <a:moveTo>
                          <a:pt x="407" y="274"/>
                        </a:moveTo>
                        <a:cubicBezTo>
                          <a:pt x="407" y="274"/>
                          <a:pt x="407" y="274"/>
                          <a:pt x="407" y="274"/>
                        </a:cubicBezTo>
                        <a:cubicBezTo>
                          <a:pt x="407" y="275"/>
                          <a:pt x="407" y="275"/>
                          <a:pt x="407" y="275"/>
                        </a:cubicBezTo>
                        <a:cubicBezTo>
                          <a:pt x="407" y="275"/>
                          <a:pt x="407" y="275"/>
                          <a:pt x="407" y="275"/>
                        </a:cubicBezTo>
                        <a:cubicBezTo>
                          <a:pt x="407" y="275"/>
                          <a:pt x="407" y="275"/>
                          <a:pt x="407" y="275"/>
                        </a:cubicBezTo>
                        <a:cubicBezTo>
                          <a:pt x="407" y="275"/>
                          <a:pt x="407" y="275"/>
                          <a:pt x="407" y="275"/>
                        </a:cubicBezTo>
                        <a:cubicBezTo>
                          <a:pt x="408" y="278"/>
                          <a:pt x="408" y="278"/>
                          <a:pt x="408" y="278"/>
                        </a:cubicBezTo>
                        <a:cubicBezTo>
                          <a:pt x="408" y="276"/>
                          <a:pt x="408" y="276"/>
                          <a:pt x="408" y="276"/>
                        </a:cubicBezTo>
                        <a:cubicBezTo>
                          <a:pt x="408" y="276"/>
                          <a:pt x="408" y="276"/>
                          <a:pt x="408" y="276"/>
                        </a:cubicBezTo>
                        <a:cubicBezTo>
                          <a:pt x="408" y="276"/>
                          <a:pt x="408" y="276"/>
                          <a:pt x="408" y="276"/>
                        </a:cubicBezTo>
                        <a:cubicBezTo>
                          <a:pt x="409" y="275"/>
                          <a:pt x="409" y="275"/>
                          <a:pt x="409" y="275"/>
                        </a:cubicBezTo>
                        <a:cubicBezTo>
                          <a:pt x="409" y="275"/>
                          <a:pt x="409" y="275"/>
                          <a:pt x="409" y="275"/>
                        </a:cubicBezTo>
                        <a:cubicBezTo>
                          <a:pt x="409" y="275"/>
                          <a:pt x="409" y="275"/>
                          <a:pt x="409" y="275"/>
                        </a:cubicBezTo>
                        <a:cubicBezTo>
                          <a:pt x="409" y="274"/>
                          <a:pt x="409" y="274"/>
                          <a:pt x="409" y="274"/>
                        </a:cubicBezTo>
                        <a:cubicBezTo>
                          <a:pt x="409" y="273"/>
                          <a:pt x="409" y="273"/>
                          <a:pt x="409" y="273"/>
                        </a:cubicBezTo>
                        <a:cubicBezTo>
                          <a:pt x="409" y="273"/>
                          <a:pt x="409" y="273"/>
                          <a:pt x="409" y="273"/>
                        </a:cubicBezTo>
                        <a:cubicBezTo>
                          <a:pt x="409" y="273"/>
                          <a:pt x="409" y="273"/>
                          <a:pt x="409" y="273"/>
                        </a:cubicBezTo>
                        <a:cubicBezTo>
                          <a:pt x="409" y="273"/>
                          <a:pt x="409" y="273"/>
                          <a:pt x="409" y="273"/>
                        </a:cubicBezTo>
                        <a:cubicBezTo>
                          <a:pt x="409" y="272"/>
                          <a:pt x="409" y="272"/>
                          <a:pt x="409" y="272"/>
                        </a:cubicBezTo>
                        <a:cubicBezTo>
                          <a:pt x="408" y="272"/>
                          <a:pt x="408" y="272"/>
                          <a:pt x="408" y="272"/>
                        </a:cubicBezTo>
                        <a:cubicBezTo>
                          <a:pt x="408" y="272"/>
                          <a:pt x="408" y="272"/>
                          <a:pt x="408" y="272"/>
                        </a:cubicBezTo>
                        <a:cubicBezTo>
                          <a:pt x="408" y="272"/>
                          <a:pt x="408" y="272"/>
                          <a:pt x="408" y="272"/>
                        </a:cubicBezTo>
                        <a:cubicBezTo>
                          <a:pt x="407" y="271"/>
                          <a:pt x="407" y="271"/>
                          <a:pt x="407" y="271"/>
                        </a:cubicBezTo>
                        <a:cubicBezTo>
                          <a:pt x="407" y="269"/>
                          <a:pt x="407" y="269"/>
                          <a:pt x="407" y="269"/>
                        </a:cubicBezTo>
                        <a:cubicBezTo>
                          <a:pt x="407" y="271"/>
                          <a:pt x="407" y="271"/>
                          <a:pt x="407" y="271"/>
                        </a:cubicBezTo>
                        <a:cubicBezTo>
                          <a:pt x="406" y="272"/>
                          <a:pt x="406" y="272"/>
                          <a:pt x="406" y="272"/>
                        </a:cubicBezTo>
                        <a:cubicBezTo>
                          <a:pt x="406" y="272"/>
                          <a:pt x="406" y="272"/>
                          <a:pt x="406" y="272"/>
                        </a:cubicBezTo>
                        <a:cubicBezTo>
                          <a:pt x="406" y="272"/>
                          <a:pt x="406" y="272"/>
                          <a:pt x="406" y="272"/>
                        </a:cubicBezTo>
                        <a:cubicBezTo>
                          <a:pt x="406" y="273"/>
                          <a:pt x="406" y="273"/>
                          <a:pt x="406" y="273"/>
                        </a:cubicBezTo>
                        <a:cubicBezTo>
                          <a:pt x="406" y="273"/>
                          <a:pt x="406" y="273"/>
                          <a:pt x="406" y="273"/>
                        </a:cubicBezTo>
                        <a:cubicBezTo>
                          <a:pt x="406" y="273"/>
                          <a:pt x="406" y="273"/>
                          <a:pt x="406" y="273"/>
                        </a:cubicBezTo>
                        <a:cubicBezTo>
                          <a:pt x="407" y="274"/>
                          <a:pt x="407" y="274"/>
                          <a:pt x="407" y="274"/>
                        </a:cubicBezTo>
                        <a:moveTo>
                          <a:pt x="236" y="272"/>
                        </a:moveTo>
                        <a:cubicBezTo>
                          <a:pt x="236" y="273"/>
                          <a:pt x="236" y="273"/>
                          <a:pt x="236" y="273"/>
                        </a:cubicBezTo>
                        <a:cubicBezTo>
                          <a:pt x="235" y="275"/>
                          <a:pt x="235" y="275"/>
                          <a:pt x="235" y="275"/>
                        </a:cubicBezTo>
                        <a:cubicBezTo>
                          <a:pt x="235" y="273"/>
                          <a:pt x="235" y="273"/>
                          <a:pt x="235" y="273"/>
                        </a:cubicBezTo>
                        <a:cubicBezTo>
                          <a:pt x="235" y="272"/>
                          <a:pt x="235" y="272"/>
                          <a:pt x="235" y="272"/>
                        </a:cubicBezTo>
                        <a:cubicBezTo>
                          <a:pt x="235" y="272"/>
                          <a:pt x="235" y="272"/>
                          <a:pt x="235" y="272"/>
                        </a:cubicBezTo>
                        <a:cubicBezTo>
                          <a:pt x="234" y="272"/>
                          <a:pt x="234" y="272"/>
                          <a:pt x="234" y="272"/>
                        </a:cubicBezTo>
                        <a:cubicBezTo>
                          <a:pt x="234" y="272"/>
                          <a:pt x="234" y="272"/>
                          <a:pt x="234" y="272"/>
                        </a:cubicBezTo>
                        <a:cubicBezTo>
                          <a:pt x="233" y="272"/>
                          <a:pt x="233" y="272"/>
                          <a:pt x="233" y="272"/>
                        </a:cubicBezTo>
                        <a:cubicBezTo>
                          <a:pt x="234" y="271"/>
                          <a:pt x="234" y="271"/>
                          <a:pt x="234" y="271"/>
                        </a:cubicBezTo>
                        <a:cubicBezTo>
                          <a:pt x="234" y="271"/>
                          <a:pt x="234" y="271"/>
                          <a:pt x="234" y="271"/>
                        </a:cubicBezTo>
                        <a:cubicBezTo>
                          <a:pt x="233" y="271"/>
                          <a:pt x="233" y="271"/>
                          <a:pt x="233" y="271"/>
                        </a:cubicBezTo>
                        <a:cubicBezTo>
                          <a:pt x="232" y="271"/>
                          <a:pt x="232" y="271"/>
                          <a:pt x="232" y="271"/>
                        </a:cubicBezTo>
                        <a:cubicBezTo>
                          <a:pt x="231" y="271"/>
                          <a:pt x="231" y="271"/>
                          <a:pt x="231" y="271"/>
                        </a:cubicBezTo>
                        <a:cubicBezTo>
                          <a:pt x="231" y="271"/>
                          <a:pt x="231" y="271"/>
                          <a:pt x="231" y="271"/>
                        </a:cubicBezTo>
                        <a:cubicBezTo>
                          <a:pt x="231" y="271"/>
                          <a:pt x="231" y="271"/>
                          <a:pt x="231" y="271"/>
                        </a:cubicBezTo>
                        <a:cubicBezTo>
                          <a:pt x="230" y="271"/>
                          <a:pt x="230" y="271"/>
                          <a:pt x="230" y="271"/>
                        </a:cubicBezTo>
                        <a:cubicBezTo>
                          <a:pt x="229" y="271"/>
                          <a:pt x="229" y="271"/>
                          <a:pt x="229" y="271"/>
                        </a:cubicBezTo>
                        <a:cubicBezTo>
                          <a:pt x="229" y="271"/>
                          <a:pt x="229" y="271"/>
                          <a:pt x="229" y="271"/>
                        </a:cubicBezTo>
                        <a:cubicBezTo>
                          <a:pt x="229" y="271"/>
                          <a:pt x="229" y="271"/>
                          <a:pt x="229" y="271"/>
                        </a:cubicBezTo>
                        <a:cubicBezTo>
                          <a:pt x="229" y="272"/>
                          <a:pt x="229" y="272"/>
                          <a:pt x="229" y="272"/>
                        </a:cubicBezTo>
                        <a:cubicBezTo>
                          <a:pt x="228" y="272"/>
                          <a:pt x="228" y="272"/>
                          <a:pt x="228" y="272"/>
                        </a:cubicBezTo>
                        <a:cubicBezTo>
                          <a:pt x="229" y="272"/>
                          <a:pt x="229" y="272"/>
                          <a:pt x="229" y="272"/>
                        </a:cubicBezTo>
                        <a:cubicBezTo>
                          <a:pt x="229" y="273"/>
                          <a:pt x="229" y="273"/>
                          <a:pt x="229" y="273"/>
                        </a:cubicBezTo>
                        <a:cubicBezTo>
                          <a:pt x="229" y="273"/>
                          <a:pt x="229" y="273"/>
                          <a:pt x="229" y="273"/>
                        </a:cubicBezTo>
                        <a:cubicBezTo>
                          <a:pt x="230" y="273"/>
                          <a:pt x="230" y="273"/>
                          <a:pt x="230" y="273"/>
                        </a:cubicBezTo>
                        <a:cubicBezTo>
                          <a:pt x="231" y="273"/>
                          <a:pt x="231" y="273"/>
                          <a:pt x="231" y="273"/>
                        </a:cubicBezTo>
                        <a:cubicBezTo>
                          <a:pt x="231" y="273"/>
                          <a:pt x="231" y="273"/>
                          <a:pt x="231" y="273"/>
                        </a:cubicBezTo>
                        <a:cubicBezTo>
                          <a:pt x="231" y="273"/>
                          <a:pt x="231" y="273"/>
                          <a:pt x="231" y="273"/>
                        </a:cubicBezTo>
                        <a:cubicBezTo>
                          <a:pt x="231" y="273"/>
                          <a:pt x="231" y="273"/>
                          <a:pt x="231" y="273"/>
                        </a:cubicBezTo>
                        <a:cubicBezTo>
                          <a:pt x="232" y="273"/>
                          <a:pt x="232" y="273"/>
                          <a:pt x="232" y="273"/>
                        </a:cubicBezTo>
                        <a:cubicBezTo>
                          <a:pt x="232" y="273"/>
                          <a:pt x="232" y="273"/>
                          <a:pt x="232" y="273"/>
                        </a:cubicBezTo>
                        <a:cubicBezTo>
                          <a:pt x="232" y="273"/>
                          <a:pt x="232" y="273"/>
                          <a:pt x="232" y="273"/>
                        </a:cubicBezTo>
                        <a:cubicBezTo>
                          <a:pt x="232" y="272"/>
                          <a:pt x="232" y="272"/>
                          <a:pt x="232" y="272"/>
                        </a:cubicBezTo>
                        <a:cubicBezTo>
                          <a:pt x="233" y="273"/>
                          <a:pt x="233" y="273"/>
                          <a:pt x="233" y="273"/>
                        </a:cubicBezTo>
                        <a:cubicBezTo>
                          <a:pt x="233" y="273"/>
                          <a:pt x="233" y="273"/>
                          <a:pt x="233" y="273"/>
                        </a:cubicBezTo>
                        <a:cubicBezTo>
                          <a:pt x="233" y="273"/>
                          <a:pt x="233" y="273"/>
                          <a:pt x="233" y="273"/>
                        </a:cubicBezTo>
                        <a:cubicBezTo>
                          <a:pt x="233" y="273"/>
                          <a:pt x="233" y="273"/>
                          <a:pt x="233" y="273"/>
                        </a:cubicBezTo>
                        <a:cubicBezTo>
                          <a:pt x="233" y="274"/>
                          <a:pt x="233" y="274"/>
                          <a:pt x="233" y="274"/>
                        </a:cubicBezTo>
                        <a:cubicBezTo>
                          <a:pt x="233" y="274"/>
                          <a:pt x="233" y="274"/>
                          <a:pt x="233" y="274"/>
                        </a:cubicBezTo>
                        <a:cubicBezTo>
                          <a:pt x="233" y="274"/>
                          <a:pt x="233" y="274"/>
                          <a:pt x="233" y="274"/>
                        </a:cubicBezTo>
                        <a:cubicBezTo>
                          <a:pt x="234" y="274"/>
                          <a:pt x="234" y="274"/>
                          <a:pt x="234" y="274"/>
                        </a:cubicBezTo>
                        <a:cubicBezTo>
                          <a:pt x="234" y="274"/>
                          <a:pt x="234" y="274"/>
                          <a:pt x="234" y="274"/>
                        </a:cubicBezTo>
                        <a:cubicBezTo>
                          <a:pt x="235" y="275"/>
                          <a:pt x="235" y="275"/>
                          <a:pt x="235" y="275"/>
                        </a:cubicBezTo>
                        <a:cubicBezTo>
                          <a:pt x="235" y="275"/>
                          <a:pt x="235" y="275"/>
                          <a:pt x="235" y="275"/>
                        </a:cubicBezTo>
                        <a:cubicBezTo>
                          <a:pt x="235" y="275"/>
                          <a:pt x="235" y="275"/>
                          <a:pt x="235" y="275"/>
                        </a:cubicBezTo>
                        <a:cubicBezTo>
                          <a:pt x="235" y="275"/>
                          <a:pt x="235" y="275"/>
                          <a:pt x="235" y="275"/>
                        </a:cubicBezTo>
                        <a:cubicBezTo>
                          <a:pt x="235" y="276"/>
                          <a:pt x="235" y="276"/>
                          <a:pt x="235" y="276"/>
                        </a:cubicBezTo>
                        <a:cubicBezTo>
                          <a:pt x="235" y="277"/>
                          <a:pt x="235" y="277"/>
                          <a:pt x="235" y="277"/>
                        </a:cubicBezTo>
                        <a:cubicBezTo>
                          <a:pt x="235" y="278"/>
                          <a:pt x="235" y="278"/>
                          <a:pt x="235"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9"/>
                          <a:pt x="236" y="279"/>
                          <a:pt x="236" y="279"/>
                        </a:cubicBezTo>
                        <a:cubicBezTo>
                          <a:pt x="236" y="279"/>
                          <a:pt x="236" y="279"/>
                          <a:pt x="236" y="279"/>
                        </a:cubicBezTo>
                        <a:cubicBezTo>
                          <a:pt x="237" y="280"/>
                          <a:pt x="237" y="280"/>
                          <a:pt x="237" y="280"/>
                        </a:cubicBezTo>
                        <a:cubicBezTo>
                          <a:pt x="237" y="280"/>
                          <a:pt x="237" y="280"/>
                          <a:pt x="237" y="280"/>
                        </a:cubicBezTo>
                        <a:cubicBezTo>
                          <a:pt x="237" y="280"/>
                          <a:pt x="237" y="280"/>
                          <a:pt x="237" y="280"/>
                        </a:cubicBezTo>
                        <a:cubicBezTo>
                          <a:pt x="238" y="280"/>
                          <a:pt x="238" y="280"/>
                          <a:pt x="238" y="280"/>
                        </a:cubicBezTo>
                        <a:cubicBezTo>
                          <a:pt x="239" y="280"/>
                          <a:pt x="239" y="280"/>
                          <a:pt x="239" y="280"/>
                        </a:cubicBezTo>
                        <a:cubicBezTo>
                          <a:pt x="239" y="280"/>
                          <a:pt x="239" y="280"/>
                          <a:pt x="239" y="280"/>
                        </a:cubicBezTo>
                        <a:cubicBezTo>
                          <a:pt x="239" y="280"/>
                          <a:pt x="239" y="280"/>
                          <a:pt x="239" y="280"/>
                        </a:cubicBezTo>
                        <a:cubicBezTo>
                          <a:pt x="240" y="280"/>
                          <a:pt x="240" y="280"/>
                          <a:pt x="240" y="280"/>
                        </a:cubicBezTo>
                        <a:cubicBezTo>
                          <a:pt x="240" y="280"/>
                          <a:pt x="240" y="280"/>
                          <a:pt x="240" y="280"/>
                        </a:cubicBezTo>
                        <a:cubicBezTo>
                          <a:pt x="240" y="281"/>
                          <a:pt x="240" y="281"/>
                          <a:pt x="240" y="281"/>
                        </a:cubicBezTo>
                        <a:cubicBezTo>
                          <a:pt x="240" y="282"/>
                          <a:pt x="240" y="282"/>
                          <a:pt x="240" y="282"/>
                        </a:cubicBezTo>
                        <a:cubicBezTo>
                          <a:pt x="239" y="282"/>
                          <a:pt x="239" y="282"/>
                          <a:pt x="239" y="282"/>
                        </a:cubicBezTo>
                        <a:cubicBezTo>
                          <a:pt x="239" y="282"/>
                          <a:pt x="239" y="282"/>
                          <a:pt x="239" y="282"/>
                        </a:cubicBezTo>
                        <a:cubicBezTo>
                          <a:pt x="239" y="282"/>
                          <a:pt x="239" y="282"/>
                          <a:pt x="239" y="282"/>
                        </a:cubicBezTo>
                        <a:cubicBezTo>
                          <a:pt x="238" y="283"/>
                          <a:pt x="238" y="283"/>
                          <a:pt x="238" y="283"/>
                        </a:cubicBezTo>
                        <a:cubicBezTo>
                          <a:pt x="238" y="283"/>
                          <a:pt x="238" y="283"/>
                          <a:pt x="238" y="283"/>
                        </a:cubicBezTo>
                        <a:cubicBezTo>
                          <a:pt x="238" y="283"/>
                          <a:pt x="238" y="283"/>
                          <a:pt x="238" y="283"/>
                        </a:cubicBezTo>
                        <a:cubicBezTo>
                          <a:pt x="238" y="284"/>
                          <a:pt x="238" y="284"/>
                          <a:pt x="238" y="284"/>
                        </a:cubicBezTo>
                        <a:cubicBezTo>
                          <a:pt x="238" y="285"/>
                          <a:pt x="238" y="285"/>
                          <a:pt x="238" y="285"/>
                        </a:cubicBezTo>
                        <a:cubicBezTo>
                          <a:pt x="239" y="284"/>
                          <a:pt x="239" y="284"/>
                          <a:pt x="239" y="284"/>
                        </a:cubicBezTo>
                        <a:cubicBezTo>
                          <a:pt x="240" y="284"/>
                          <a:pt x="240" y="284"/>
                          <a:pt x="240" y="284"/>
                        </a:cubicBezTo>
                        <a:cubicBezTo>
                          <a:pt x="241" y="283"/>
                          <a:pt x="241" y="283"/>
                          <a:pt x="241" y="283"/>
                        </a:cubicBezTo>
                        <a:cubicBezTo>
                          <a:pt x="241" y="283"/>
                          <a:pt x="241" y="283"/>
                          <a:pt x="241" y="283"/>
                        </a:cubicBezTo>
                        <a:cubicBezTo>
                          <a:pt x="241" y="283"/>
                          <a:pt x="241" y="283"/>
                          <a:pt x="241" y="283"/>
                        </a:cubicBezTo>
                        <a:cubicBezTo>
                          <a:pt x="242" y="283"/>
                          <a:pt x="242" y="283"/>
                          <a:pt x="242" y="283"/>
                        </a:cubicBezTo>
                        <a:cubicBezTo>
                          <a:pt x="242" y="282"/>
                          <a:pt x="242" y="282"/>
                          <a:pt x="242" y="282"/>
                        </a:cubicBezTo>
                        <a:cubicBezTo>
                          <a:pt x="242" y="282"/>
                          <a:pt x="242" y="282"/>
                          <a:pt x="242" y="282"/>
                        </a:cubicBezTo>
                        <a:cubicBezTo>
                          <a:pt x="242" y="282"/>
                          <a:pt x="242" y="282"/>
                          <a:pt x="242" y="282"/>
                        </a:cubicBezTo>
                        <a:cubicBezTo>
                          <a:pt x="242" y="281"/>
                          <a:pt x="242" y="281"/>
                          <a:pt x="242" y="281"/>
                        </a:cubicBezTo>
                        <a:cubicBezTo>
                          <a:pt x="242" y="281"/>
                          <a:pt x="242" y="281"/>
                          <a:pt x="242" y="281"/>
                        </a:cubicBezTo>
                        <a:cubicBezTo>
                          <a:pt x="243" y="281"/>
                          <a:pt x="243" y="281"/>
                          <a:pt x="243" y="281"/>
                        </a:cubicBezTo>
                        <a:cubicBezTo>
                          <a:pt x="243" y="281"/>
                          <a:pt x="243" y="281"/>
                          <a:pt x="243" y="281"/>
                        </a:cubicBezTo>
                        <a:cubicBezTo>
                          <a:pt x="243" y="281"/>
                          <a:pt x="243" y="281"/>
                          <a:pt x="243" y="281"/>
                        </a:cubicBezTo>
                        <a:cubicBezTo>
                          <a:pt x="244" y="280"/>
                          <a:pt x="244" y="280"/>
                          <a:pt x="244" y="280"/>
                        </a:cubicBezTo>
                        <a:cubicBezTo>
                          <a:pt x="245" y="280"/>
                          <a:pt x="245" y="280"/>
                          <a:pt x="245" y="280"/>
                        </a:cubicBezTo>
                        <a:cubicBezTo>
                          <a:pt x="244" y="280"/>
                          <a:pt x="244" y="280"/>
                          <a:pt x="244" y="280"/>
                        </a:cubicBezTo>
                        <a:cubicBezTo>
                          <a:pt x="244" y="279"/>
                          <a:pt x="244" y="279"/>
                          <a:pt x="244" y="279"/>
                        </a:cubicBezTo>
                        <a:cubicBezTo>
                          <a:pt x="244" y="279"/>
                          <a:pt x="244" y="279"/>
                          <a:pt x="244" y="279"/>
                        </a:cubicBezTo>
                        <a:cubicBezTo>
                          <a:pt x="244" y="279"/>
                          <a:pt x="244" y="279"/>
                          <a:pt x="244" y="279"/>
                        </a:cubicBezTo>
                        <a:cubicBezTo>
                          <a:pt x="245" y="279"/>
                          <a:pt x="245" y="279"/>
                          <a:pt x="245" y="279"/>
                        </a:cubicBezTo>
                        <a:cubicBezTo>
                          <a:pt x="244" y="278"/>
                          <a:pt x="244" y="278"/>
                          <a:pt x="244" y="278"/>
                        </a:cubicBezTo>
                        <a:cubicBezTo>
                          <a:pt x="244" y="278"/>
                          <a:pt x="244" y="278"/>
                          <a:pt x="244" y="278"/>
                        </a:cubicBezTo>
                        <a:cubicBezTo>
                          <a:pt x="244" y="277"/>
                          <a:pt x="244" y="277"/>
                          <a:pt x="244" y="277"/>
                        </a:cubicBezTo>
                        <a:cubicBezTo>
                          <a:pt x="244" y="277"/>
                          <a:pt x="244" y="277"/>
                          <a:pt x="244" y="277"/>
                        </a:cubicBezTo>
                        <a:cubicBezTo>
                          <a:pt x="245" y="277"/>
                          <a:pt x="245" y="277"/>
                          <a:pt x="245" y="277"/>
                        </a:cubicBezTo>
                        <a:cubicBezTo>
                          <a:pt x="244" y="276"/>
                          <a:pt x="244" y="276"/>
                          <a:pt x="244" y="276"/>
                        </a:cubicBezTo>
                        <a:cubicBezTo>
                          <a:pt x="244" y="276"/>
                          <a:pt x="244" y="276"/>
                          <a:pt x="244" y="276"/>
                        </a:cubicBezTo>
                        <a:cubicBezTo>
                          <a:pt x="244" y="276"/>
                          <a:pt x="244" y="276"/>
                          <a:pt x="244" y="276"/>
                        </a:cubicBezTo>
                        <a:cubicBezTo>
                          <a:pt x="244" y="276"/>
                          <a:pt x="244" y="276"/>
                          <a:pt x="244" y="276"/>
                        </a:cubicBezTo>
                        <a:cubicBezTo>
                          <a:pt x="243" y="276"/>
                          <a:pt x="243" y="276"/>
                          <a:pt x="243" y="276"/>
                        </a:cubicBezTo>
                        <a:cubicBezTo>
                          <a:pt x="243" y="276"/>
                          <a:pt x="243" y="276"/>
                          <a:pt x="243" y="276"/>
                        </a:cubicBezTo>
                        <a:cubicBezTo>
                          <a:pt x="243" y="276"/>
                          <a:pt x="243" y="276"/>
                          <a:pt x="243" y="276"/>
                        </a:cubicBezTo>
                        <a:cubicBezTo>
                          <a:pt x="242" y="276"/>
                          <a:pt x="242" y="276"/>
                          <a:pt x="242" y="276"/>
                        </a:cubicBezTo>
                        <a:cubicBezTo>
                          <a:pt x="242" y="276"/>
                          <a:pt x="242" y="276"/>
                          <a:pt x="242" y="276"/>
                        </a:cubicBezTo>
                        <a:cubicBezTo>
                          <a:pt x="241" y="276"/>
                          <a:pt x="241" y="276"/>
                          <a:pt x="241" y="276"/>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0" y="278"/>
                          <a:pt x="240" y="278"/>
                          <a:pt x="240" y="278"/>
                        </a:cubicBezTo>
                        <a:cubicBezTo>
                          <a:pt x="239" y="278"/>
                          <a:pt x="239" y="278"/>
                          <a:pt x="239" y="278"/>
                        </a:cubicBezTo>
                        <a:cubicBezTo>
                          <a:pt x="239" y="277"/>
                          <a:pt x="239" y="277"/>
                          <a:pt x="239" y="277"/>
                        </a:cubicBezTo>
                        <a:cubicBezTo>
                          <a:pt x="239" y="277"/>
                          <a:pt x="239" y="277"/>
                          <a:pt x="239" y="277"/>
                        </a:cubicBezTo>
                        <a:cubicBezTo>
                          <a:pt x="239" y="277"/>
                          <a:pt x="239" y="277"/>
                          <a:pt x="239" y="277"/>
                        </a:cubicBezTo>
                        <a:cubicBezTo>
                          <a:pt x="238" y="278"/>
                          <a:pt x="238" y="278"/>
                          <a:pt x="238" y="278"/>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6"/>
                          <a:pt x="238" y="276"/>
                          <a:pt x="238" y="276"/>
                        </a:cubicBezTo>
                        <a:cubicBezTo>
                          <a:pt x="238" y="276"/>
                          <a:pt x="238" y="276"/>
                          <a:pt x="238" y="276"/>
                        </a:cubicBezTo>
                        <a:cubicBezTo>
                          <a:pt x="238" y="276"/>
                          <a:pt x="238" y="276"/>
                          <a:pt x="238" y="276"/>
                        </a:cubicBezTo>
                        <a:cubicBezTo>
                          <a:pt x="237" y="276"/>
                          <a:pt x="237" y="276"/>
                          <a:pt x="237" y="276"/>
                        </a:cubicBezTo>
                        <a:cubicBezTo>
                          <a:pt x="237" y="276"/>
                          <a:pt x="237" y="276"/>
                          <a:pt x="237" y="276"/>
                        </a:cubicBezTo>
                        <a:cubicBezTo>
                          <a:pt x="236" y="275"/>
                          <a:pt x="236" y="275"/>
                          <a:pt x="236" y="275"/>
                        </a:cubicBezTo>
                        <a:cubicBezTo>
                          <a:pt x="236" y="275"/>
                          <a:pt x="236" y="275"/>
                          <a:pt x="236" y="275"/>
                        </a:cubicBezTo>
                        <a:cubicBezTo>
                          <a:pt x="236" y="275"/>
                          <a:pt x="236" y="275"/>
                          <a:pt x="236" y="275"/>
                        </a:cubicBezTo>
                        <a:cubicBezTo>
                          <a:pt x="236" y="275"/>
                          <a:pt x="236" y="275"/>
                          <a:pt x="235" y="275"/>
                        </a:cubicBezTo>
                        <a:cubicBezTo>
                          <a:pt x="237" y="273"/>
                          <a:pt x="237" y="273"/>
                          <a:pt x="237" y="273"/>
                        </a:cubicBezTo>
                        <a:cubicBezTo>
                          <a:pt x="238" y="272"/>
                          <a:pt x="238" y="272"/>
                          <a:pt x="238" y="272"/>
                        </a:cubicBezTo>
                        <a:cubicBezTo>
                          <a:pt x="238" y="272"/>
                          <a:pt x="238" y="272"/>
                          <a:pt x="238" y="272"/>
                        </a:cubicBezTo>
                        <a:cubicBezTo>
                          <a:pt x="238" y="272"/>
                          <a:pt x="238" y="272"/>
                          <a:pt x="238" y="272"/>
                        </a:cubicBezTo>
                        <a:cubicBezTo>
                          <a:pt x="238" y="272"/>
                          <a:pt x="238" y="272"/>
                          <a:pt x="238" y="272"/>
                        </a:cubicBezTo>
                        <a:cubicBezTo>
                          <a:pt x="238" y="271"/>
                          <a:pt x="238" y="271"/>
                          <a:pt x="238" y="271"/>
                        </a:cubicBezTo>
                        <a:cubicBezTo>
                          <a:pt x="238" y="271"/>
                          <a:pt x="238" y="271"/>
                          <a:pt x="238" y="271"/>
                        </a:cubicBezTo>
                        <a:cubicBezTo>
                          <a:pt x="238" y="271"/>
                          <a:pt x="238" y="271"/>
                          <a:pt x="238" y="271"/>
                        </a:cubicBezTo>
                        <a:cubicBezTo>
                          <a:pt x="238" y="270"/>
                          <a:pt x="238" y="270"/>
                          <a:pt x="238" y="270"/>
                        </a:cubicBezTo>
                        <a:cubicBezTo>
                          <a:pt x="238" y="270"/>
                          <a:pt x="238" y="270"/>
                          <a:pt x="238" y="270"/>
                        </a:cubicBezTo>
                        <a:cubicBezTo>
                          <a:pt x="237" y="270"/>
                          <a:pt x="237" y="270"/>
                          <a:pt x="237" y="270"/>
                        </a:cubicBezTo>
                        <a:cubicBezTo>
                          <a:pt x="237" y="270"/>
                          <a:pt x="237" y="270"/>
                          <a:pt x="237" y="270"/>
                        </a:cubicBezTo>
                        <a:cubicBezTo>
                          <a:pt x="237" y="269"/>
                          <a:pt x="237" y="269"/>
                          <a:pt x="237" y="269"/>
                        </a:cubicBezTo>
                        <a:cubicBezTo>
                          <a:pt x="236" y="269"/>
                          <a:pt x="236" y="269"/>
                          <a:pt x="236" y="269"/>
                        </a:cubicBezTo>
                        <a:cubicBezTo>
                          <a:pt x="236" y="269"/>
                          <a:pt x="236" y="269"/>
                          <a:pt x="236" y="269"/>
                        </a:cubicBezTo>
                        <a:cubicBezTo>
                          <a:pt x="236" y="269"/>
                          <a:pt x="236" y="269"/>
                          <a:pt x="236" y="269"/>
                        </a:cubicBezTo>
                        <a:cubicBezTo>
                          <a:pt x="235" y="269"/>
                          <a:pt x="235" y="269"/>
                          <a:pt x="235" y="269"/>
                        </a:cubicBezTo>
                        <a:cubicBezTo>
                          <a:pt x="235" y="270"/>
                          <a:pt x="235" y="270"/>
                          <a:pt x="235" y="270"/>
                        </a:cubicBezTo>
                        <a:cubicBezTo>
                          <a:pt x="235" y="271"/>
                          <a:pt x="235" y="271"/>
                          <a:pt x="235" y="271"/>
                        </a:cubicBezTo>
                        <a:cubicBezTo>
                          <a:pt x="235" y="271"/>
                          <a:pt x="235" y="271"/>
                          <a:pt x="235" y="271"/>
                        </a:cubicBezTo>
                        <a:cubicBezTo>
                          <a:pt x="235" y="271"/>
                          <a:pt x="235" y="271"/>
                          <a:pt x="235" y="271"/>
                        </a:cubicBezTo>
                        <a:cubicBezTo>
                          <a:pt x="235" y="272"/>
                          <a:pt x="235" y="272"/>
                          <a:pt x="235" y="272"/>
                        </a:cubicBezTo>
                        <a:cubicBezTo>
                          <a:pt x="235" y="272"/>
                          <a:pt x="235" y="272"/>
                          <a:pt x="235" y="272"/>
                        </a:cubicBezTo>
                        <a:cubicBezTo>
                          <a:pt x="235" y="272"/>
                          <a:pt x="235" y="272"/>
                          <a:pt x="235" y="272"/>
                        </a:cubicBezTo>
                        <a:cubicBezTo>
                          <a:pt x="236" y="272"/>
                          <a:pt x="236" y="272"/>
                          <a:pt x="236" y="272"/>
                        </a:cubicBezTo>
                        <a:cubicBezTo>
                          <a:pt x="236" y="272"/>
                          <a:pt x="236" y="272"/>
                          <a:pt x="236" y="272"/>
                        </a:cubicBezTo>
                        <a:moveTo>
                          <a:pt x="385" y="278"/>
                        </a:moveTo>
                        <a:cubicBezTo>
                          <a:pt x="386" y="277"/>
                          <a:pt x="386" y="277"/>
                          <a:pt x="386" y="277"/>
                        </a:cubicBezTo>
                        <a:cubicBezTo>
                          <a:pt x="386" y="277"/>
                          <a:pt x="386" y="277"/>
                          <a:pt x="386" y="277"/>
                        </a:cubicBezTo>
                        <a:cubicBezTo>
                          <a:pt x="386" y="277"/>
                          <a:pt x="386" y="277"/>
                          <a:pt x="386" y="277"/>
                        </a:cubicBezTo>
                        <a:cubicBezTo>
                          <a:pt x="386" y="277"/>
                          <a:pt x="386" y="277"/>
                          <a:pt x="386" y="277"/>
                        </a:cubicBezTo>
                        <a:cubicBezTo>
                          <a:pt x="386" y="276"/>
                          <a:pt x="386" y="276"/>
                          <a:pt x="386" y="276"/>
                        </a:cubicBezTo>
                        <a:cubicBezTo>
                          <a:pt x="386" y="276"/>
                          <a:pt x="386" y="276"/>
                          <a:pt x="386" y="276"/>
                        </a:cubicBezTo>
                        <a:cubicBezTo>
                          <a:pt x="386" y="275"/>
                          <a:pt x="386" y="275"/>
                          <a:pt x="386" y="275"/>
                        </a:cubicBezTo>
                        <a:cubicBezTo>
                          <a:pt x="386" y="275"/>
                          <a:pt x="386" y="275"/>
                          <a:pt x="386" y="275"/>
                        </a:cubicBezTo>
                        <a:cubicBezTo>
                          <a:pt x="385" y="274"/>
                          <a:pt x="385" y="274"/>
                          <a:pt x="385" y="274"/>
                        </a:cubicBezTo>
                        <a:cubicBezTo>
                          <a:pt x="384" y="273"/>
                          <a:pt x="384" y="273"/>
                          <a:pt x="384" y="273"/>
                        </a:cubicBezTo>
                        <a:cubicBezTo>
                          <a:pt x="384" y="275"/>
                          <a:pt x="384" y="275"/>
                          <a:pt x="384" y="275"/>
                        </a:cubicBezTo>
                        <a:cubicBezTo>
                          <a:pt x="384" y="276"/>
                          <a:pt x="384" y="276"/>
                          <a:pt x="384" y="276"/>
                        </a:cubicBezTo>
                        <a:cubicBezTo>
                          <a:pt x="384" y="276"/>
                          <a:pt x="384" y="276"/>
                          <a:pt x="384" y="276"/>
                        </a:cubicBezTo>
                        <a:cubicBezTo>
                          <a:pt x="384" y="276"/>
                          <a:pt x="384" y="276"/>
                          <a:pt x="384" y="276"/>
                        </a:cubicBezTo>
                        <a:cubicBezTo>
                          <a:pt x="385" y="277"/>
                          <a:pt x="385" y="277"/>
                          <a:pt x="385" y="277"/>
                        </a:cubicBezTo>
                        <a:cubicBezTo>
                          <a:pt x="385" y="278"/>
                          <a:pt x="385" y="278"/>
                          <a:pt x="385" y="278"/>
                        </a:cubicBezTo>
                        <a:moveTo>
                          <a:pt x="259" y="276"/>
                        </a:moveTo>
                        <a:cubicBezTo>
                          <a:pt x="259" y="275"/>
                          <a:pt x="259" y="275"/>
                          <a:pt x="259"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7" y="275"/>
                          <a:pt x="257" y="275"/>
                          <a:pt x="257" y="275"/>
                        </a:cubicBezTo>
                        <a:cubicBezTo>
                          <a:pt x="257" y="275"/>
                          <a:pt x="257" y="275"/>
                          <a:pt x="257" y="275"/>
                        </a:cubicBezTo>
                        <a:cubicBezTo>
                          <a:pt x="257" y="276"/>
                          <a:pt x="257" y="276"/>
                          <a:pt x="257" y="276"/>
                        </a:cubicBezTo>
                        <a:cubicBezTo>
                          <a:pt x="256" y="276"/>
                          <a:pt x="256" y="276"/>
                          <a:pt x="256" y="276"/>
                        </a:cubicBezTo>
                        <a:cubicBezTo>
                          <a:pt x="254" y="276"/>
                          <a:pt x="254" y="276"/>
                          <a:pt x="254" y="276"/>
                        </a:cubicBezTo>
                        <a:cubicBezTo>
                          <a:pt x="253" y="276"/>
                          <a:pt x="253" y="276"/>
                          <a:pt x="253" y="276"/>
                        </a:cubicBezTo>
                        <a:cubicBezTo>
                          <a:pt x="253" y="276"/>
                          <a:pt x="253" y="276"/>
                          <a:pt x="253" y="276"/>
                        </a:cubicBezTo>
                        <a:cubicBezTo>
                          <a:pt x="253" y="276"/>
                          <a:pt x="253" y="276"/>
                          <a:pt x="253" y="276"/>
                        </a:cubicBezTo>
                        <a:cubicBezTo>
                          <a:pt x="253" y="277"/>
                          <a:pt x="253" y="277"/>
                          <a:pt x="253" y="277"/>
                        </a:cubicBezTo>
                        <a:cubicBezTo>
                          <a:pt x="252" y="277"/>
                          <a:pt x="252" y="277"/>
                          <a:pt x="252" y="277"/>
                        </a:cubicBezTo>
                        <a:cubicBezTo>
                          <a:pt x="252" y="278"/>
                          <a:pt x="252" y="278"/>
                          <a:pt x="252" y="278"/>
                        </a:cubicBezTo>
                        <a:cubicBezTo>
                          <a:pt x="253" y="278"/>
                          <a:pt x="253" y="278"/>
                          <a:pt x="253" y="278"/>
                        </a:cubicBezTo>
                        <a:cubicBezTo>
                          <a:pt x="253" y="278"/>
                          <a:pt x="253" y="278"/>
                          <a:pt x="253" y="278"/>
                        </a:cubicBezTo>
                        <a:cubicBezTo>
                          <a:pt x="253" y="278"/>
                          <a:pt x="253" y="278"/>
                          <a:pt x="253" y="278"/>
                        </a:cubicBezTo>
                        <a:cubicBezTo>
                          <a:pt x="254" y="278"/>
                          <a:pt x="254" y="278"/>
                          <a:pt x="254" y="278"/>
                        </a:cubicBezTo>
                        <a:cubicBezTo>
                          <a:pt x="254" y="278"/>
                          <a:pt x="254" y="278"/>
                          <a:pt x="254" y="278"/>
                        </a:cubicBezTo>
                        <a:cubicBezTo>
                          <a:pt x="254" y="279"/>
                          <a:pt x="254" y="279"/>
                          <a:pt x="254" y="279"/>
                        </a:cubicBezTo>
                        <a:cubicBezTo>
                          <a:pt x="255" y="279"/>
                          <a:pt x="255" y="279"/>
                          <a:pt x="255" y="279"/>
                        </a:cubicBezTo>
                        <a:cubicBezTo>
                          <a:pt x="255" y="278"/>
                          <a:pt x="255" y="278"/>
                          <a:pt x="255" y="278"/>
                        </a:cubicBezTo>
                        <a:cubicBezTo>
                          <a:pt x="255" y="278"/>
                          <a:pt x="255" y="278"/>
                          <a:pt x="255" y="278"/>
                        </a:cubicBezTo>
                        <a:cubicBezTo>
                          <a:pt x="255" y="279"/>
                          <a:pt x="255" y="279"/>
                          <a:pt x="255" y="279"/>
                        </a:cubicBezTo>
                        <a:cubicBezTo>
                          <a:pt x="255" y="279"/>
                          <a:pt x="255" y="279"/>
                          <a:pt x="255" y="279"/>
                        </a:cubicBezTo>
                        <a:cubicBezTo>
                          <a:pt x="255" y="279"/>
                          <a:pt x="255" y="279"/>
                          <a:pt x="255" y="279"/>
                        </a:cubicBezTo>
                        <a:cubicBezTo>
                          <a:pt x="255" y="280"/>
                          <a:pt x="255" y="280"/>
                          <a:pt x="255" y="280"/>
                        </a:cubicBezTo>
                        <a:cubicBezTo>
                          <a:pt x="255" y="280"/>
                          <a:pt x="255" y="280"/>
                          <a:pt x="255" y="280"/>
                        </a:cubicBezTo>
                        <a:cubicBezTo>
                          <a:pt x="256" y="280"/>
                          <a:pt x="256" y="280"/>
                          <a:pt x="256" y="280"/>
                        </a:cubicBezTo>
                        <a:cubicBezTo>
                          <a:pt x="256" y="280"/>
                          <a:pt x="256" y="280"/>
                          <a:pt x="256" y="280"/>
                        </a:cubicBezTo>
                        <a:cubicBezTo>
                          <a:pt x="257" y="280"/>
                          <a:pt x="257" y="280"/>
                          <a:pt x="257" y="280"/>
                        </a:cubicBezTo>
                        <a:cubicBezTo>
                          <a:pt x="257" y="280"/>
                          <a:pt x="257" y="280"/>
                          <a:pt x="257" y="280"/>
                        </a:cubicBezTo>
                        <a:cubicBezTo>
                          <a:pt x="257" y="279"/>
                          <a:pt x="257" y="279"/>
                          <a:pt x="257" y="279"/>
                        </a:cubicBezTo>
                        <a:cubicBezTo>
                          <a:pt x="257" y="279"/>
                          <a:pt x="257" y="279"/>
                          <a:pt x="257" y="279"/>
                        </a:cubicBezTo>
                        <a:cubicBezTo>
                          <a:pt x="257" y="280"/>
                          <a:pt x="257" y="280"/>
                          <a:pt x="257" y="280"/>
                        </a:cubicBezTo>
                        <a:cubicBezTo>
                          <a:pt x="257" y="280"/>
                          <a:pt x="257" y="280"/>
                          <a:pt x="257" y="280"/>
                        </a:cubicBezTo>
                        <a:cubicBezTo>
                          <a:pt x="257" y="280"/>
                          <a:pt x="257" y="280"/>
                          <a:pt x="257" y="280"/>
                        </a:cubicBezTo>
                        <a:cubicBezTo>
                          <a:pt x="257" y="280"/>
                          <a:pt x="257" y="280"/>
                          <a:pt x="257" y="280"/>
                        </a:cubicBezTo>
                        <a:cubicBezTo>
                          <a:pt x="257" y="281"/>
                          <a:pt x="257" y="281"/>
                          <a:pt x="257" y="281"/>
                        </a:cubicBezTo>
                        <a:cubicBezTo>
                          <a:pt x="258" y="281"/>
                          <a:pt x="258" y="281"/>
                          <a:pt x="258" y="281"/>
                        </a:cubicBezTo>
                        <a:cubicBezTo>
                          <a:pt x="258" y="281"/>
                          <a:pt x="258" y="281"/>
                          <a:pt x="258" y="281"/>
                        </a:cubicBezTo>
                        <a:cubicBezTo>
                          <a:pt x="258" y="281"/>
                          <a:pt x="258" y="281"/>
                          <a:pt x="258" y="281"/>
                        </a:cubicBezTo>
                        <a:cubicBezTo>
                          <a:pt x="258" y="280"/>
                          <a:pt x="258" y="280"/>
                          <a:pt x="258" y="280"/>
                        </a:cubicBezTo>
                        <a:cubicBezTo>
                          <a:pt x="259" y="280"/>
                          <a:pt x="259" y="280"/>
                          <a:pt x="259" y="280"/>
                        </a:cubicBezTo>
                        <a:cubicBezTo>
                          <a:pt x="259" y="279"/>
                          <a:pt x="259" y="279"/>
                          <a:pt x="259" y="279"/>
                        </a:cubicBezTo>
                        <a:cubicBezTo>
                          <a:pt x="259" y="279"/>
                          <a:pt x="259" y="279"/>
                          <a:pt x="259" y="279"/>
                        </a:cubicBezTo>
                        <a:cubicBezTo>
                          <a:pt x="259" y="279"/>
                          <a:pt x="259" y="279"/>
                          <a:pt x="259" y="279"/>
                        </a:cubicBezTo>
                        <a:cubicBezTo>
                          <a:pt x="259" y="278"/>
                          <a:pt x="259" y="278"/>
                          <a:pt x="259" y="278"/>
                        </a:cubicBezTo>
                        <a:cubicBezTo>
                          <a:pt x="259" y="278"/>
                          <a:pt x="259" y="278"/>
                          <a:pt x="259" y="278"/>
                        </a:cubicBezTo>
                        <a:cubicBezTo>
                          <a:pt x="259" y="278"/>
                          <a:pt x="259" y="278"/>
                          <a:pt x="259" y="278"/>
                        </a:cubicBezTo>
                        <a:cubicBezTo>
                          <a:pt x="258" y="278"/>
                          <a:pt x="258" y="278"/>
                          <a:pt x="258" y="278"/>
                        </a:cubicBezTo>
                        <a:cubicBezTo>
                          <a:pt x="258" y="278"/>
                          <a:pt x="258" y="278"/>
                          <a:pt x="258" y="278"/>
                        </a:cubicBezTo>
                        <a:cubicBezTo>
                          <a:pt x="258" y="277"/>
                          <a:pt x="258" y="277"/>
                          <a:pt x="258" y="277"/>
                        </a:cubicBezTo>
                        <a:cubicBezTo>
                          <a:pt x="258" y="277"/>
                          <a:pt x="258" y="277"/>
                          <a:pt x="258" y="277"/>
                        </a:cubicBezTo>
                        <a:cubicBezTo>
                          <a:pt x="258" y="277"/>
                          <a:pt x="258" y="277"/>
                          <a:pt x="258" y="277"/>
                        </a:cubicBezTo>
                        <a:cubicBezTo>
                          <a:pt x="258" y="278"/>
                          <a:pt x="258" y="278"/>
                          <a:pt x="258" y="278"/>
                        </a:cubicBezTo>
                        <a:cubicBezTo>
                          <a:pt x="258" y="278"/>
                          <a:pt x="258" y="278"/>
                          <a:pt x="258" y="278"/>
                        </a:cubicBezTo>
                        <a:cubicBezTo>
                          <a:pt x="258" y="278"/>
                          <a:pt x="258" y="278"/>
                          <a:pt x="258" y="278"/>
                        </a:cubicBezTo>
                        <a:cubicBezTo>
                          <a:pt x="259" y="278"/>
                          <a:pt x="259" y="278"/>
                          <a:pt x="259" y="278"/>
                        </a:cubicBezTo>
                        <a:cubicBezTo>
                          <a:pt x="259" y="278"/>
                          <a:pt x="259" y="278"/>
                          <a:pt x="259" y="278"/>
                        </a:cubicBezTo>
                        <a:cubicBezTo>
                          <a:pt x="260" y="278"/>
                          <a:pt x="260" y="278"/>
                          <a:pt x="260" y="278"/>
                        </a:cubicBezTo>
                        <a:cubicBezTo>
                          <a:pt x="260" y="277"/>
                          <a:pt x="260" y="277"/>
                          <a:pt x="260" y="277"/>
                        </a:cubicBezTo>
                        <a:cubicBezTo>
                          <a:pt x="260" y="277"/>
                          <a:pt x="260" y="277"/>
                          <a:pt x="260" y="277"/>
                        </a:cubicBezTo>
                        <a:cubicBezTo>
                          <a:pt x="260" y="277"/>
                          <a:pt x="260" y="277"/>
                          <a:pt x="260" y="277"/>
                        </a:cubicBezTo>
                        <a:cubicBezTo>
                          <a:pt x="260" y="276"/>
                          <a:pt x="260" y="276"/>
                          <a:pt x="260" y="276"/>
                        </a:cubicBezTo>
                        <a:cubicBezTo>
                          <a:pt x="261" y="276"/>
                          <a:pt x="261" y="276"/>
                          <a:pt x="261"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9"/>
                          <a:pt x="262" y="279"/>
                          <a:pt x="262" y="279"/>
                        </a:cubicBezTo>
                        <a:cubicBezTo>
                          <a:pt x="262" y="279"/>
                          <a:pt x="262" y="279"/>
                          <a:pt x="262" y="279"/>
                        </a:cubicBezTo>
                        <a:cubicBezTo>
                          <a:pt x="262" y="279"/>
                          <a:pt x="262" y="279"/>
                          <a:pt x="262" y="279"/>
                        </a:cubicBezTo>
                        <a:cubicBezTo>
                          <a:pt x="262" y="279"/>
                          <a:pt x="262" y="279"/>
                          <a:pt x="262" y="279"/>
                        </a:cubicBezTo>
                        <a:cubicBezTo>
                          <a:pt x="263" y="279"/>
                          <a:pt x="263" y="279"/>
                          <a:pt x="263" y="279"/>
                        </a:cubicBezTo>
                        <a:cubicBezTo>
                          <a:pt x="263" y="279"/>
                          <a:pt x="263" y="279"/>
                          <a:pt x="263" y="279"/>
                        </a:cubicBezTo>
                        <a:cubicBezTo>
                          <a:pt x="264" y="279"/>
                          <a:pt x="264" y="279"/>
                          <a:pt x="264" y="279"/>
                        </a:cubicBezTo>
                        <a:cubicBezTo>
                          <a:pt x="264" y="279"/>
                          <a:pt x="264" y="279"/>
                          <a:pt x="264" y="279"/>
                        </a:cubicBezTo>
                        <a:cubicBezTo>
                          <a:pt x="264" y="279"/>
                          <a:pt x="264" y="279"/>
                          <a:pt x="264" y="279"/>
                        </a:cubicBezTo>
                        <a:cubicBezTo>
                          <a:pt x="264" y="278"/>
                          <a:pt x="264" y="278"/>
                          <a:pt x="264" y="278"/>
                        </a:cubicBezTo>
                        <a:cubicBezTo>
                          <a:pt x="264" y="278"/>
                          <a:pt x="264" y="278"/>
                          <a:pt x="264" y="278"/>
                        </a:cubicBezTo>
                        <a:cubicBezTo>
                          <a:pt x="265" y="278"/>
                          <a:pt x="265" y="278"/>
                          <a:pt x="265" y="278"/>
                        </a:cubicBezTo>
                        <a:cubicBezTo>
                          <a:pt x="266" y="278"/>
                          <a:pt x="266" y="278"/>
                          <a:pt x="266" y="278"/>
                        </a:cubicBezTo>
                        <a:cubicBezTo>
                          <a:pt x="268" y="278"/>
                          <a:pt x="268" y="278"/>
                          <a:pt x="268" y="278"/>
                        </a:cubicBezTo>
                        <a:cubicBezTo>
                          <a:pt x="266" y="277"/>
                          <a:pt x="266" y="277"/>
                          <a:pt x="266" y="277"/>
                        </a:cubicBezTo>
                        <a:cubicBezTo>
                          <a:pt x="265" y="277"/>
                          <a:pt x="265" y="277"/>
                          <a:pt x="265" y="277"/>
                        </a:cubicBezTo>
                        <a:cubicBezTo>
                          <a:pt x="265" y="277"/>
                          <a:pt x="265" y="277"/>
                          <a:pt x="265" y="277"/>
                        </a:cubicBezTo>
                        <a:cubicBezTo>
                          <a:pt x="265" y="277"/>
                          <a:pt x="265" y="277"/>
                          <a:pt x="265" y="277"/>
                        </a:cubicBezTo>
                        <a:cubicBezTo>
                          <a:pt x="264" y="277"/>
                          <a:pt x="264" y="277"/>
                          <a:pt x="264" y="277"/>
                        </a:cubicBezTo>
                        <a:cubicBezTo>
                          <a:pt x="264" y="276"/>
                          <a:pt x="264" y="276"/>
                          <a:pt x="264" y="276"/>
                        </a:cubicBezTo>
                        <a:cubicBezTo>
                          <a:pt x="264" y="276"/>
                          <a:pt x="264" y="276"/>
                          <a:pt x="264" y="276"/>
                        </a:cubicBezTo>
                        <a:cubicBezTo>
                          <a:pt x="264" y="275"/>
                          <a:pt x="264" y="275"/>
                          <a:pt x="264" y="275"/>
                        </a:cubicBezTo>
                        <a:cubicBezTo>
                          <a:pt x="263" y="276"/>
                          <a:pt x="263" y="276"/>
                          <a:pt x="263" y="276"/>
                        </a:cubicBezTo>
                        <a:cubicBezTo>
                          <a:pt x="263" y="276"/>
                          <a:pt x="263" y="276"/>
                          <a:pt x="263" y="276"/>
                        </a:cubicBezTo>
                        <a:cubicBezTo>
                          <a:pt x="261" y="275"/>
                          <a:pt x="261" y="275"/>
                          <a:pt x="261" y="275"/>
                        </a:cubicBezTo>
                        <a:cubicBezTo>
                          <a:pt x="261" y="275"/>
                          <a:pt x="261" y="275"/>
                          <a:pt x="261" y="275"/>
                        </a:cubicBezTo>
                        <a:cubicBezTo>
                          <a:pt x="261" y="275"/>
                          <a:pt x="261" y="275"/>
                          <a:pt x="261" y="275"/>
                        </a:cubicBezTo>
                        <a:cubicBezTo>
                          <a:pt x="260" y="275"/>
                          <a:pt x="260" y="275"/>
                          <a:pt x="260" y="275"/>
                        </a:cubicBezTo>
                        <a:cubicBezTo>
                          <a:pt x="259" y="275"/>
                          <a:pt x="259" y="275"/>
                          <a:pt x="259" y="275"/>
                        </a:cubicBezTo>
                        <a:cubicBezTo>
                          <a:pt x="259" y="276"/>
                          <a:pt x="259" y="276"/>
                          <a:pt x="259" y="276"/>
                        </a:cubicBezTo>
                        <a:moveTo>
                          <a:pt x="270" y="278"/>
                        </a:moveTo>
                        <a:cubicBezTo>
                          <a:pt x="271" y="278"/>
                          <a:pt x="271" y="278"/>
                          <a:pt x="271" y="278"/>
                        </a:cubicBezTo>
                        <a:cubicBezTo>
                          <a:pt x="271" y="278"/>
                          <a:pt x="271" y="278"/>
                          <a:pt x="271" y="278"/>
                        </a:cubicBezTo>
                        <a:cubicBezTo>
                          <a:pt x="272" y="278"/>
                          <a:pt x="272" y="278"/>
                          <a:pt x="272" y="278"/>
                        </a:cubicBezTo>
                        <a:cubicBezTo>
                          <a:pt x="272" y="278"/>
                          <a:pt x="272" y="278"/>
                          <a:pt x="272" y="278"/>
                        </a:cubicBezTo>
                        <a:cubicBezTo>
                          <a:pt x="272" y="277"/>
                          <a:pt x="272" y="277"/>
                          <a:pt x="272" y="277"/>
                        </a:cubicBezTo>
                        <a:cubicBezTo>
                          <a:pt x="273" y="276"/>
                          <a:pt x="273" y="276"/>
                          <a:pt x="273" y="276"/>
                        </a:cubicBezTo>
                        <a:cubicBezTo>
                          <a:pt x="272" y="276"/>
                          <a:pt x="272" y="276"/>
                          <a:pt x="272" y="276"/>
                        </a:cubicBezTo>
                        <a:cubicBezTo>
                          <a:pt x="271" y="276"/>
                          <a:pt x="271" y="276"/>
                          <a:pt x="271" y="276"/>
                        </a:cubicBezTo>
                        <a:cubicBezTo>
                          <a:pt x="271" y="276"/>
                          <a:pt x="271" y="276"/>
                          <a:pt x="271" y="276"/>
                        </a:cubicBezTo>
                        <a:cubicBezTo>
                          <a:pt x="271" y="276"/>
                          <a:pt x="271" y="276"/>
                          <a:pt x="271" y="276"/>
                        </a:cubicBezTo>
                        <a:cubicBezTo>
                          <a:pt x="270" y="276"/>
                          <a:pt x="270" y="276"/>
                          <a:pt x="270" y="276"/>
                        </a:cubicBezTo>
                        <a:cubicBezTo>
                          <a:pt x="270" y="276"/>
                          <a:pt x="270" y="276"/>
                          <a:pt x="270" y="276"/>
                        </a:cubicBezTo>
                        <a:cubicBezTo>
                          <a:pt x="270" y="276"/>
                          <a:pt x="270" y="276"/>
                          <a:pt x="270" y="276"/>
                        </a:cubicBezTo>
                        <a:cubicBezTo>
                          <a:pt x="268" y="276"/>
                          <a:pt x="268" y="276"/>
                          <a:pt x="268" y="276"/>
                        </a:cubicBezTo>
                        <a:cubicBezTo>
                          <a:pt x="269" y="277"/>
                          <a:pt x="269" y="277"/>
                          <a:pt x="269" y="277"/>
                        </a:cubicBezTo>
                        <a:cubicBezTo>
                          <a:pt x="270" y="278"/>
                          <a:pt x="270" y="278"/>
                          <a:pt x="270" y="278"/>
                        </a:cubicBezTo>
                        <a:cubicBezTo>
                          <a:pt x="270" y="278"/>
                          <a:pt x="270" y="278"/>
                          <a:pt x="270" y="278"/>
                        </a:cubicBezTo>
                        <a:cubicBezTo>
                          <a:pt x="270" y="278"/>
                          <a:pt x="270" y="278"/>
                          <a:pt x="270" y="278"/>
                        </a:cubicBezTo>
                        <a:cubicBezTo>
                          <a:pt x="270" y="278"/>
                          <a:pt x="270" y="278"/>
                          <a:pt x="270" y="278"/>
                        </a:cubicBezTo>
                        <a:cubicBezTo>
                          <a:pt x="270" y="278"/>
                          <a:pt x="270" y="278"/>
                          <a:pt x="270" y="278"/>
                        </a:cubicBezTo>
                        <a:moveTo>
                          <a:pt x="378" y="283"/>
                        </a:moveTo>
                        <a:cubicBezTo>
                          <a:pt x="378" y="283"/>
                          <a:pt x="378" y="283"/>
                          <a:pt x="378" y="283"/>
                        </a:cubicBezTo>
                        <a:cubicBezTo>
                          <a:pt x="378" y="284"/>
                          <a:pt x="378" y="284"/>
                          <a:pt x="378" y="284"/>
                        </a:cubicBezTo>
                        <a:cubicBezTo>
                          <a:pt x="379" y="284"/>
                          <a:pt x="379" y="284"/>
                          <a:pt x="379" y="284"/>
                        </a:cubicBezTo>
                        <a:cubicBezTo>
                          <a:pt x="380" y="284"/>
                          <a:pt x="380" y="284"/>
                          <a:pt x="380" y="284"/>
                        </a:cubicBezTo>
                        <a:cubicBezTo>
                          <a:pt x="380" y="283"/>
                          <a:pt x="380" y="283"/>
                          <a:pt x="380" y="283"/>
                        </a:cubicBezTo>
                        <a:cubicBezTo>
                          <a:pt x="380" y="283"/>
                          <a:pt x="380" y="283"/>
                          <a:pt x="380" y="283"/>
                        </a:cubicBezTo>
                        <a:cubicBezTo>
                          <a:pt x="381" y="282"/>
                          <a:pt x="381" y="282"/>
                          <a:pt x="381" y="282"/>
                        </a:cubicBezTo>
                        <a:cubicBezTo>
                          <a:pt x="381" y="282"/>
                          <a:pt x="381" y="282"/>
                          <a:pt x="381" y="282"/>
                        </a:cubicBezTo>
                        <a:cubicBezTo>
                          <a:pt x="381" y="282"/>
                          <a:pt x="381" y="282"/>
                          <a:pt x="381" y="282"/>
                        </a:cubicBezTo>
                        <a:cubicBezTo>
                          <a:pt x="381" y="282"/>
                          <a:pt x="381" y="282"/>
                          <a:pt x="381" y="282"/>
                        </a:cubicBezTo>
                        <a:cubicBezTo>
                          <a:pt x="382" y="281"/>
                          <a:pt x="382" y="281"/>
                          <a:pt x="382" y="281"/>
                        </a:cubicBezTo>
                        <a:cubicBezTo>
                          <a:pt x="382" y="281"/>
                          <a:pt x="382" y="281"/>
                          <a:pt x="382" y="281"/>
                        </a:cubicBezTo>
                        <a:cubicBezTo>
                          <a:pt x="382" y="281"/>
                          <a:pt x="382" y="281"/>
                          <a:pt x="382" y="281"/>
                        </a:cubicBezTo>
                        <a:cubicBezTo>
                          <a:pt x="382" y="279"/>
                          <a:pt x="382" y="279"/>
                          <a:pt x="382" y="279"/>
                        </a:cubicBezTo>
                        <a:cubicBezTo>
                          <a:pt x="382" y="278"/>
                          <a:pt x="382" y="278"/>
                          <a:pt x="382" y="278"/>
                        </a:cubicBezTo>
                        <a:cubicBezTo>
                          <a:pt x="382" y="278"/>
                          <a:pt x="382" y="278"/>
                          <a:pt x="382" y="278"/>
                        </a:cubicBezTo>
                        <a:cubicBezTo>
                          <a:pt x="382" y="278"/>
                          <a:pt x="382" y="278"/>
                          <a:pt x="382" y="278"/>
                        </a:cubicBezTo>
                        <a:cubicBezTo>
                          <a:pt x="382" y="277"/>
                          <a:pt x="382" y="277"/>
                          <a:pt x="382" y="277"/>
                        </a:cubicBezTo>
                        <a:cubicBezTo>
                          <a:pt x="382" y="277"/>
                          <a:pt x="382" y="277"/>
                          <a:pt x="382" y="277"/>
                        </a:cubicBezTo>
                        <a:cubicBezTo>
                          <a:pt x="381" y="277"/>
                          <a:pt x="381" y="277"/>
                          <a:pt x="381" y="277"/>
                        </a:cubicBezTo>
                        <a:cubicBezTo>
                          <a:pt x="380" y="276"/>
                          <a:pt x="380" y="276"/>
                          <a:pt x="380" y="276"/>
                        </a:cubicBezTo>
                        <a:cubicBezTo>
                          <a:pt x="380" y="277"/>
                          <a:pt x="380" y="277"/>
                          <a:pt x="380" y="277"/>
                        </a:cubicBezTo>
                        <a:cubicBezTo>
                          <a:pt x="380" y="279"/>
                          <a:pt x="380" y="279"/>
                          <a:pt x="380" y="279"/>
                        </a:cubicBezTo>
                        <a:cubicBezTo>
                          <a:pt x="380" y="281"/>
                          <a:pt x="380" y="281"/>
                          <a:pt x="380" y="281"/>
                        </a:cubicBezTo>
                        <a:cubicBezTo>
                          <a:pt x="379" y="282"/>
                          <a:pt x="379" y="282"/>
                          <a:pt x="379" y="282"/>
                        </a:cubicBezTo>
                        <a:cubicBezTo>
                          <a:pt x="379" y="283"/>
                          <a:pt x="379" y="283"/>
                          <a:pt x="379" y="283"/>
                        </a:cubicBezTo>
                        <a:cubicBezTo>
                          <a:pt x="378" y="282"/>
                          <a:pt x="378" y="282"/>
                          <a:pt x="378" y="282"/>
                        </a:cubicBezTo>
                        <a:cubicBezTo>
                          <a:pt x="377" y="280"/>
                          <a:pt x="377" y="280"/>
                          <a:pt x="377" y="280"/>
                        </a:cubicBezTo>
                        <a:cubicBezTo>
                          <a:pt x="376" y="279"/>
                          <a:pt x="376" y="279"/>
                          <a:pt x="376" y="279"/>
                        </a:cubicBezTo>
                        <a:cubicBezTo>
                          <a:pt x="377" y="278"/>
                          <a:pt x="377" y="278"/>
                          <a:pt x="377" y="278"/>
                        </a:cubicBezTo>
                        <a:cubicBezTo>
                          <a:pt x="377" y="278"/>
                          <a:pt x="377" y="278"/>
                          <a:pt x="377" y="278"/>
                        </a:cubicBezTo>
                        <a:cubicBezTo>
                          <a:pt x="377" y="277"/>
                          <a:pt x="377" y="277"/>
                          <a:pt x="377" y="277"/>
                        </a:cubicBezTo>
                        <a:cubicBezTo>
                          <a:pt x="379" y="276"/>
                          <a:pt x="379" y="276"/>
                          <a:pt x="379" y="276"/>
                        </a:cubicBezTo>
                        <a:cubicBezTo>
                          <a:pt x="377" y="276"/>
                          <a:pt x="377" y="276"/>
                          <a:pt x="377" y="276"/>
                        </a:cubicBezTo>
                        <a:cubicBezTo>
                          <a:pt x="376" y="277"/>
                          <a:pt x="376" y="277"/>
                          <a:pt x="376" y="277"/>
                        </a:cubicBezTo>
                        <a:cubicBezTo>
                          <a:pt x="375" y="277"/>
                          <a:pt x="375" y="277"/>
                          <a:pt x="375" y="277"/>
                        </a:cubicBezTo>
                        <a:cubicBezTo>
                          <a:pt x="375" y="277"/>
                          <a:pt x="375" y="277"/>
                          <a:pt x="375" y="277"/>
                        </a:cubicBezTo>
                        <a:cubicBezTo>
                          <a:pt x="375" y="277"/>
                          <a:pt x="375" y="277"/>
                          <a:pt x="375" y="277"/>
                        </a:cubicBezTo>
                        <a:cubicBezTo>
                          <a:pt x="375" y="278"/>
                          <a:pt x="375" y="278"/>
                          <a:pt x="375" y="278"/>
                        </a:cubicBezTo>
                        <a:cubicBezTo>
                          <a:pt x="374" y="279"/>
                          <a:pt x="374" y="279"/>
                          <a:pt x="374" y="279"/>
                        </a:cubicBezTo>
                        <a:cubicBezTo>
                          <a:pt x="374" y="279"/>
                          <a:pt x="374" y="279"/>
                          <a:pt x="374" y="279"/>
                        </a:cubicBezTo>
                        <a:cubicBezTo>
                          <a:pt x="374" y="279"/>
                          <a:pt x="374" y="279"/>
                          <a:pt x="374" y="279"/>
                        </a:cubicBezTo>
                        <a:cubicBezTo>
                          <a:pt x="374" y="280"/>
                          <a:pt x="374" y="280"/>
                          <a:pt x="374" y="280"/>
                        </a:cubicBezTo>
                        <a:cubicBezTo>
                          <a:pt x="375" y="281"/>
                          <a:pt x="375" y="281"/>
                          <a:pt x="375" y="281"/>
                        </a:cubicBezTo>
                        <a:cubicBezTo>
                          <a:pt x="375" y="281"/>
                          <a:pt x="375" y="281"/>
                          <a:pt x="375" y="281"/>
                        </a:cubicBezTo>
                        <a:cubicBezTo>
                          <a:pt x="375" y="281"/>
                          <a:pt x="375" y="281"/>
                          <a:pt x="375" y="281"/>
                        </a:cubicBezTo>
                        <a:cubicBezTo>
                          <a:pt x="376" y="282"/>
                          <a:pt x="376" y="282"/>
                          <a:pt x="376" y="282"/>
                        </a:cubicBezTo>
                        <a:cubicBezTo>
                          <a:pt x="376" y="282"/>
                          <a:pt x="376" y="282"/>
                          <a:pt x="376" y="282"/>
                        </a:cubicBezTo>
                        <a:cubicBezTo>
                          <a:pt x="376" y="282"/>
                          <a:pt x="376" y="282"/>
                          <a:pt x="376" y="282"/>
                        </a:cubicBezTo>
                        <a:cubicBezTo>
                          <a:pt x="377" y="283"/>
                          <a:pt x="377" y="283"/>
                          <a:pt x="377" y="283"/>
                        </a:cubicBezTo>
                        <a:cubicBezTo>
                          <a:pt x="378" y="283"/>
                          <a:pt x="378" y="283"/>
                          <a:pt x="378" y="283"/>
                        </a:cubicBezTo>
                        <a:moveTo>
                          <a:pt x="349" y="279"/>
                        </a:moveTo>
                        <a:cubicBezTo>
                          <a:pt x="348" y="280"/>
                          <a:pt x="348" y="280"/>
                          <a:pt x="348" y="280"/>
                        </a:cubicBezTo>
                        <a:cubicBezTo>
                          <a:pt x="348" y="280"/>
                          <a:pt x="348" y="280"/>
                          <a:pt x="348" y="280"/>
                        </a:cubicBezTo>
                        <a:cubicBezTo>
                          <a:pt x="348" y="280"/>
                          <a:pt x="348" y="280"/>
                          <a:pt x="348" y="280"/>
                        </a:cubicBezTo>
                        <a:cubicBezTo>
                          <a:pt x="347" y="280"/>
                          <a:pt x="347" y="280"/>
                          <a:pt x="347" y="280"/>
                        </a:cubicBezTo>
                        <a:cubicBezTo>
                          <a:pt x="347" y="281"/>
                          <a:pt x="347" y="281"/>
                          <a:pt x="347" y="281"/>
                        </a:cubicBezTo>
                        <a:cubicBezTo>
                          <a:pt x="347" y="281"/>
                          <a:pt x="347" y="281"/>
                          <a:pt x="347" y="281"/>
                        </a:cubicBezTo>
                        <a:cubicBezTo>
                          <a:pt x="347" y="281"/>
                          <a:pt x="347" y="281"/>
                          <a:pt x="347" y="281"/>
                        </a:cubicBezTo>
                        <a:cubicBezTo>
                          <a:pt x="347" y="281"/>
                          <a:pt x="347" y="281"/>
                          <a:pt x="347" y="281"/>
                        </a:cubicBezTo>
                        <a:cubicBezTo>
                          <a:pt x="346" y="282"/>
                          <a:pt x="346" y="282"/>
                          <a:pt x="346" y="282"/>
                        </a:cubicBezTo>
                        <a:cubicBezTo>
                          <a:pt x="345" y="284"/>
                          <a:pt x="345" y="284"/>
                          <a:pt x="345" y="284"/>
                        </a:cubicBezTo>
                        <a:cubicBezTo>
                          <a:pt x="345" y="284"/>
                          <a:pt x="345" y="284"/>
                          <a:pt x="345" y="284"/>
                        </a:cubicBezTo>
                        <a:cubicBezTo>
                          <a:pt x="345" y="284"/>
                          <a:pt x="345" y="284"/>
                          <a:pt x="345" y="284"/>
                        </a:cubicBezTo>
                        <a:cubicBezTo>
                          <a:pt x="345" y="285"/>
                          <a:pt x="345" y="285"/>
                          <a:pt x="345" y="285"/>
                        </a:cubicBezTo>
                        <a:cubicBezTo>
                          <a:pt x="345" y="287"/>
                          <a:pt x="345" y="287"/>
                          <a:pt x="345" y="287"/>
                        </a:cubicBezTo>
                        <a:cubicBezTo>
                          <a:pt x="346" y="286"/>
                          <a:pt x="346" y="286"/>
                          <a:pt x="346" y="286"/>
                        </a:cubicBezTo>
                        <a:cubicBezTo>
                          <a:pt x="346" y="285"/>
                          <a:pt x="346" y="285"/>
                          <a:pt x="346" y="285"/>
                        </a:cubicBezTo>
                        <a:cubicBezTo>
                          <a:pt x="345" y="288"/>
                          <a:pt x="345" y="288"/>
                          <a:pt x="345" y="288"/>
                        </a:cubicBezTo>
                        <a:cubicBezTo>
                          <a:pt x="347" y="286"/>
                          <a:pt x="347" y="286"/>
                          <a:pt x="347" y="286"/>
                        </a:cubicBezTo>
                        <a:cubicBezTo>
                          <a:pt x="348" y="284"/>
                          <a:pt x="348" y="284"/>
                          <a:pt x="348" y="284"/>
                        </a:cubicBezTo>
                        <a:cubicBezTo>
                          <a:pt x="348" y="284"/>
                          <a:pt x="348" y="284"/>
                          <a:pt x="348" y="284"/>
                        </a:cubicBezTo>
                        <a:cubicBezTo>
                          <a:pt x="348" y="284"/>
                          <a:pt x="348" y="284"/>
                          <a:pt x="348" y="284"/>
                        </a:cubicBezTo>
                        <a:cubicBezTo>
                          <a:pt x="349" y="283"/>
                          <a:pt x="349" y="283"/>
                          <a:pt x="349" y="283"/>
                        </a:cubicBezTo>
                        <a:cubicBezTo>
                          <a:pt x="349" y="283"/>
                          <a:pt x="349" y="283"/>
                          <a:pt x="349" y="283"/>
                        </a:cubicBezTo>
                        <a:cubicBezTo>
                          <a:pt x="350" y="283"/>
                          <a:pt x="350" y="283"/>
                          <a:pt x="350" y="283"/>
                        </a:cubicBezTo>
                        <a:cubicBezTo>
                          <a:pt x="350" y="283"/>
                          <a:pt x="350" y="283"/>
                          <a:pt x="350" y="283"/>
                        </a:cubicBezTo>
                        <a:cubicBezTo>
                          <a:pt x="348" y="285"/>
                          <a:pt x="348" y="285"/>
                          <a:pt x="348" y="285"/>
                        </a:cubicBezTo>
                        <a:cubicBezTo>
                          <a:pt x="350" y="283"/>
                          <a:pt x="350" y="283"/>
                          <a:pt x="350" y="283"/>
                        </a:cubicBezTo>
                        <a:cubicBezTo>
                          <a:pt x="351" y="283"/>
                          <a:pt x="351" y="283"/>
                          <a:pt x="351" y="283"/>
                        </a:cubicBezTo>
                        <a:cubicBezTo>
                          <a:pt x="353" y="282"/>
                          <a:pt x="353" y="282"/>
                          <a:pt x="353" y="282"/>
                        </a:cubicBezTo>
                        <a:cubicBezTo>
                          <a:pt x="355" y="281"/>
                          <a:pt x="355" y="281"/>
                          <a:pt x="355" y="281"/>
                        </a:cubicBezTo>
                        <a:cubicBezTo>
                          <a:pt x="355" y="281"/>
                          <a:pt x="355" y="281"/>
                          <a:pt x="355" y="281"/>
                        </a:cubicBezTo>
                        <a:cubicBezTo>
                          <a:pt x="355" y="280"/>
                          <a:pt x="355" y="280"/>
                          <a:pt x="355" y="280"/>
                        </a:cubicBezTo>
                        <a:cubicBezTo>
                          <a:pt x="355" y="280"/>
                          <a:pt x="355" y="280"/>
                          <a:pt x="355" y="280"/>
                        </a:cubicBezTo>
                        <a:cubicBezTo>
                          <a:pt x="356" y="278"/>
                          <a:pt x="356" y="278"/>
                          <a:pt x="356" y="278"/>
                        </a:cubicBezTo>
                        <a:cubicBezTo>
                          <a:pt x="355" y="279"/>
                          <a:pt x="355" y="279"/>
                          <a:pt x="355" y="279"/>
                        </a:cubicBezTo>
                        <a:cubicBezTo>
                          <a:pt x="355" y="278"/>
                          <a:pt x="355" y="278"/>
                          <a:pt x="355" y="278"/>
                        </a:cubicBezTo>
                        <a:cubicBezTo>
                          <a:pt x="355" y="277"/>
                          <a:pt x="355" y="277"/>
                          <a:pt x="355" y="277"/>
                        </a:cubicBezTo>
                        <a:cubicBezTo>
                          <a:pt x="354" y="278"/>
                          <a:pt x="354" y="278"/>
                          <a:pt x="354" y="278"/>
                        </a:cubicBezTo>
                        <a:cubicBezTo>
                          <a:pt x="354" y="278"/>
                          <a:pt x="354" y="278"/>
                          <a:pt x="354" y="278"/>
                        </a:cubicBezTo>
                        <a:cubicBezTo>
                          <a:pt x="354" y="277"/>
                          <a:pt x="354" y="277"/>
                          <a:pt x="354" y="277"/>
                        </a:cubicBezTo>
                        <a:cubicBezTo>
                          <a:pt x="352" y="278"/>
                          <a:pt x="352" y="278"/>
                          <a:pt x="352" y="278"/>
                        </a:cubicBezTo>
                        <a:cubicBezTo>
                          <a:pt x="350" y="279"/>
                          <a:pt x="350" y="279"/>
                          <a:pt x="350" y="279"/>
                        </a:cubicBezTo>
                        <a:cubicBezTo>
                          <a:pt x="349" y="279"/>
                          <a:pt x="349" y="279"/>
                          <a:pt x="349" y="279"/>
                        </a:cubicBezTo>
                        <a:moveTo>
                          <a:pt x="250" y="282"/>
                        </a:moveTo>
                        <a:cubicBezTo>
                          <a:pt x="249" y="283"/>
                          <a:pt x="249" y="283"/>
                          <a:pt x="249" y="283"/>
                        </a:cubicBezTo>
                        <a:cubicBezTo>
                          <a:pt x="249" y="283"/>
                          <a:pt x="249" y="283"/>
                          <a:pt x="249" y="283"/>
                        </a:cubicBezTo>
                        <a:cubicBezTo>
                          <a:pt x="249" y="283"/>
                          <a:pt x="249" y="283"/>
                          <a:pt x="249" y="283"/>
                        </a:cubicBezTo>
                        <a:cubicBezTo>
                          <a:pt x="249" y="284"/>
                          <a:pt x="249" y="284"/>
                          <a:pt x="249" y="284"/>
                        </a:cubicBezTo>
                        <a:cubicBezTo>
                          <a:pt x="249" y="285"/>
                          <a:pt x="249" y="285"/>
                          <a:pt x="249" y="285"/>
                        </a:cubicBezTo>
                        <a:cubicBezTo>
                          <a:pt x="249" y="284"/>
                          <a:pt x="249" y="284"/>
                          <a:pt x="249" y="284"/>
                        </a:cubicBezTo>
                        <a:cubicBezTo>
                          <a:pt x="250" y="284"/>
                          <a:pt x="250" y="284"/>
                          <a:pt x="250" y="284"/>
                        </a:cubicBezTo>
                        <a:cubicBezTo>
                          <a:pt x="250" y="284"/>
                          <a:pt x="250" y="284"/>
                          <a:pt x="250" y="284"/>
                        </a:cubicBezTo>
                        <a:cubicBezTo>
                          <a:pt x="250" y="285"/>
                          <a:pt x="250" y="285"/>
                          <a:pt x="250" y="285"/>
                        </a:cubicBezTo>
                        <a:cubicBezTo>
                          <a:pt x="251" y="285"/>
                          <a:pt x="251" y="285"/>
                          <a:pt x="251" y="285"/>
                        </a:cubicBezTo>
                        <a:cubicBezTo>
                          <a:pt x="252" y="284"/>
                          <a:pt x="252" y="284"/>
                          <a:pt x="252" y="284"/>
                        </a:cubicBezTo>
                        <a:cubicBezTo>
                          <a:pt x="252" y="284"/>
                          <a:pt x="252" y="284"/>
                          <a:pt x="252" y="284"/>
                        </a:cubicBezTo>
                        <a:cubicBezTo>
                          <a:pt x="252" y="284"/>
                          <a:pt x="252" y="284"/>
                          <a:pt x="252" y="284"/>
                        </a:cubicBezTo>
                        <a:cubicBezTo>
                          <a:pt x="252" y="282"/>
                          <a:pt x="252" y="282"/>
                          <a:pt x="252" y="282"/>
                        </a:cubicBezTo>
                        <a:cubicBezTo>
                          <a:pt x="252" y="282"/>
                          <a:pt x="252" y="282"/>
                          <a:pt x="252" y="282"/>
                        </a:cubicBezTo>
                        <a:cubicBezTo>
                          <a:pt x="252" y="282"/>
                          <a:pt x="252" y="282"/>
                          <a:pt x="252" y="282"/>
                        </a:cubicBezTo>
                        <a:cubicBezTo>
                          <a:pt x="252" y="282"/>
                          <a:pt x="252" y="282"/>
                          <a:pt x="252" y="282"/>
                        </a:cubicBezTo>
                        <a:cubicBezTo>
                          <a:pt x="251" y="281"/>
                          <a:pt x="251" y="281"/>
                          <a:pt x="251" y="281"/>
                        </a:cubicBezTo>
                        <a:cubicBezTo>
                          <a:pt x="252" y="281"/>
                          <a:pt x="252" y="281"/>
                          <a:pt x="252" y="281"/>
                        </a:cubicBezTo>
                        <a:cubicBezTo>
                          <a:pt x="252" y="279"/>
                          <a:pt x="252" y="279"/>
                          <a:pt x="252" y="279"/>
                        </a:cubicBezTo>
                        <a:cubicBezTo>
                          <a:pt x="251" y="281"/>
                          <a:pt x="251" y="281"/>
                          <a:pt x="251" y="281"/>
                        </a:cubicBezTo>
                        <a:cubicBezTo>
                          <a:pt x="250" y="282"/>
                          <a:pt x="250" y="282"/>
                          <a:pt x="250" y="282"/>
                        </a:cubicBezTo>
                        <a:cubicBezTo>
                          <a:pt x="250" y="282"/>
                          <a:pt x="250" y="282"/>
                          <a:pt x="250" y="282"/>
                        </a:cubicBezTo>
                        <a:moveTo>
                          <a:pt x="330" y="280"/>
                        </a:moveTo>
                        <a:cubicBezTo>
                          <a:pt x="330" y="280"/>
                          <a:pt x="330" y="280"/>
                          <a:pt x="330" y="280"/>
                        </a:cubicBezTo>
                        <a:cubicBezTo>
                          <a:pt x="330" y="279"/>
                          <a:pt x="330" y="279"/>
                          <a:pt x="330" y="279"/>
                        </a:cubicBezTo>
                        <a:cubicBezTo>
                          <a:pt x="330" y="279"/>
                          <a:pt x="330" y="279"/>
                          <a:pt x="330" y="279"/>
                        </a:cubicBezTo>
                        <a:cubicBezTo>
                          <a:pt x="329" y="279"/>
                          <a:pt x="329" y="279"/>
                          <a:pt x="329" y="279"/>
                        </a:cubicBezTo>
                        <a:cubicBezTo>
                          <a:pt x="329" y="279"/>
                          <a:pt x="329" y="279"/>
                          <a:pt x="329" y="279"/>
                        </a:cubicBezTo>
                        <a:cubicBezTo>
                          <a:pt x="329" y="279"/>
                          <a:pt x="329" y="279"/>
                          <a:pt x="329" y="279"/>
                        </a:cubicBezTo>
                        <a:cubicBezTo>
                          <a:pt x="328" y="280"/>
                          <a:pt x="328" y="280"/>
                          <a:pt x="328" y="280"/>
                        </a:cubicBezTo>
                        <a:cubicBezTo>
                          <a:pt x="328" y="280"/>
                          <a:pt x="328" y="280"/>
                          <a:pt x="328" y="280"/>
                        </a:cubicBezTo>
                        <a:cubicBezTo>
                          <a:pt x="327" y="280"/>
                          <a:pt x="327" y="280"/>
                          <a:pt x="327" y="280"/>
                        </a:cubicBezTo>
                        <a:cubicBezTo>
                          <a:pt x="327" y="280"/>
                          <a:pt x="327" y="280"/>
                          <a:pt x="327" y="280"/>
                        </a:cubicBezTo>
                        <a:cubicBezTo>
                          <a:pt x="327" y="281"/>
                          <a:pt x="327" y="281"/>
                          <a:pt x="327" y="281"/>
                        </a:cubicBezTo>
                        <a:cubicBezTo>
                          <a:pt x="327" y="282"/>
                          <a:pt x="327" y="282"/>
                          <a:pt x="327" y="282"/>
                        </a:cubicBezTo>
                        <a:cubicBezTo>
                          <a:pt x="327" y="282"/>
                          <a:pt x="327" y="282"/>
                          <a:pt x="327" y="282"/>
                        </a:cubicBezTo>
                        <a:cubicBezTo>
                          <a:pt x="328" y="282"/>
                          <a:pt x="328" y="282"/>
                          <a:pt x="328" y="282"/>
                        </a:cubicBezTo>
                        <a:cubicBezTo>
                          <a:pt x="328" y="282"/>
                          <a:pt x="328" y="282"/>
                          <a:pt x="328" y="282"/>
                        </a:cubicBezTo>
                        <a:cubicBezTo>
                          <a:pt x="328" y="282"/>
                          <a:pt x="328" y="282"/>
                          <a:pt x="328" y="282"/>
                        </a:cubicBezTo>
                        <a:cubicBezTo>
                          <a:pt x="328" y="283"/>
                          <a:pt x="328" y="283"/>
                          <a:pt x="328" y="283"/>
                        </a:cubicBezTo>
                        <a:cubicBezTo>
                          <a:pt x="328" y="283"/>
                          <a:pt x="328" y="283"/>
                          <a:pt x="328" y="283"/>
                        </a:cubicBezTo>
                        <a:cubicBezTo>
                          <a:pt x="329" y="283"/>
                          <a:pt x="329" y="283"/>
                          <a:pt x="329" y="283"/>
                        </a:cubicBezTo>
                        <a:cubicBezTo>
                          <a:pt x="329" y="283"/>
                          <a:pt x="329" y="283"/>
                          <a:pt x="329" y="283"/>
                        </a:cubicBezTo>
                        <a:cubicBezTo>
                          <a:pt x="329" y="283"/>
                          <a:pt x="329" y="283"/>
                          <a:pt x="329" y="283"/>
                        </a:cubicBezTo>
                        <a:cubicBezTo>
                          <a:pt x="330" y="282"/>
                          <a:pt x="330" y="282"/>
                          <a:pt x="330" y="282"/>
                        </a:cubicBezTo>
                        <a:cubicBezTo>
                          <a:pt x="331" y="282"/>
                          <a:pt x="331" y="282"/>
                          <a:pt x="331" y="282"/>
                        </a:cubicBezTo>
                        <a:cubicBezTo>
                          <a:pt x="331" y="282"/>
                          <a:pt x="331" y="282"/>
                          <a:pt x="331" y="282"/>
                        </a:cubicBezTo>
                        <a:cubicBezTo>
                          <a:pt x="331" y="282"/>
                          <a:pt x="331" y="282"/>
                          <a:pt x="331" y="282"/>
                        </a:cubicBezTo>
                        <a:cubicBezTo>
                          <a:pt x="331" y="282"/>
                          <a:pt x="331" y="282"/>
                          <a:pt x="331" y="282"/>
                        </a:cubicBezTo>
                        <a:cubicBezTo>
                          <a:pt x="332" y="282"/>
                          <a:pt x="332" y="282"/>
                          <a:pt x="332" y="282"/>
                        </a:cubicBezTo>
                        <a:cubicBezTo>
                          <a:pt x="332" y="281"/>
                          <a:pt x="332" y="281"/>
                          <a:pt x="332" y="281"/>
                        </a:cubicBezTo>
                        <a:cubicBezTo>
                          <a:pt x="332" y="281"/>
                          <a:pt x="332" y="281"/>
                          <a:pt x="332" y="281"/>
                        </a:cubicBezTo>
                        <a:cubicBezTo>
                          <a:pt x="332" y="281"/>
                          <a:pt x="332" y="281"/>
                          <a:pt x="332" y="281"/>
                        </a:cubicBezTo>
                        <a:cubicBezTo>
                          <a:pt x="332" y="281"/>
                          <a:pt x="332" y="281"/>
                          <a:pt x="332" y="281"/>
                        </a:cubicBezTo>
                        <a:cubicBezTo>
                          <a:pt x="332" y="280"/>
                          <a:pt x="332" y="280"/>
                          <a:pt x="332" y="280"/>
                        </a:cubicBezTo>
                        <a:cubicBezTo>
                          <a:pt x="332" y="280"/>
                          <a:pt x="332" y="280"/>
                          <a:pt x="332" y="280"/>
                        </a:cubicBezTo>
                        <a:cubicBezTo>
                          <a:pt x="332" y="279"/>
                          <a:pt x="332" y="279"/>
                          <a:pt x="332" y="279"/>
                        </a:cubicBezTo>
                        <a:cubicBezTo>
                          <a:pt x="331" y="279"/>
                          <a:pt x="331" y="279"/>
                          <a:pt x="331" y="279"/>
                        </a:cubicBezTo>
                        <a:cubicBezTo>
                          <a:pt x="330" y="280"/>
                          <a:pt x="330" y="280"/>
                          <a:pt x="330" y="280"/>
                        </a:cubicBezTo>
                        <a:moveTo>
                          <a:pt x="247" y="282"/>
                        </a:moveTo>
                        <a:cubicBezTo>
                          <a:pt x="247" y="282"/>
                          <a:pt x="247" y="282"/>
                          <a:pt x="247" y="282"/>
                        </a:cubicBezTo>
                        <a:cubicBezTo>
                          <a:pt x="246" y="282"/>
                          <a:pt x="246" y="282"/>
                          <a:pt x="246" y="282"/>
                        </a:cubicBezTo>
                        <a:cubicBezTo>
                          <a:pt x="246" y="282"/>
                          <a:pt x="246" y="282"/>
                          <a:pt x="246" y="282"/>
                        </a:cubicBezTo>
                        <a:cubicBezTo>
                          <a:pt x="245" y="282"/>
                          <a:pt x="245" y="282"/>
                          <a:pt x="245" y="282"/>
                        </a:cubicBezTo>
                        <a:cubicBezTo>
                          <a:pt x="245" y="282"/>
                          <a:pt x="245" y="282"/>
                          <a:pt x="245" y="282"/>
                        </a:cubicBezTo>
                        <a:cubicBezTo>
                          <a:pt x="245" y="283"/>
                          <a:pt x="245" y="283"/>
                          <a:pt x="245" y="283"/>
                        </a:cubicBezTo>
                        <a:cubicBezTo>
                          <a:pt x="244" y="283"/>
                          <a:pt x="244" y="283"/>
                          <a:pt x="244" y="283"/>
                        </a:cubicBezTo>
                        <a:cubicBezTo>
                          <a:pt x="244" y="284"/>
                          <a:pt x="244" y="284"/>
                          <a:pt x="244" y="284"/>
                        </a:cubicBezTo>
                        <a:cubicBezTo>
                          <a:pt x="244" y="284"/>
                          <a:pt x="244" y="284"/>
                          <a:pt x="244" y="284"/>
                        </a:cubicBezTo>
                        <a:cubicBezTo>
                          <a:pt x="244" y="285"/>
                          <a:pt x="244" y="285"/>
                          <a:pt x="244" y="285"/>
                        </a:cubicBezTo>
                        <a:cubicBezTo>
                          <a:pt x="244" y="285"/>
                          <a:pt x="244" y="285"/>
                          <a:pt x="244" y="285"/>
                        </a:cubicBezTo>
                        <a:cubicBezTo>
                          <a:pt x="245" y="285"/>
                          <a:pt x="245" y="285"/>
                          <a:pt x="245" y="285"/>
                        </a:cubicBezTo>
                        <a:cubicBezTo>
                          <a:pt x="245" y="284"/>
                          <a:pt x="245" y="284"/>
                          <a:pt x="245" y="284"/>
                        </a:cubicBezTo>
                        <a:cubicBezTo>
                          <a:pt x="246" y="285"/>
                          <a:pt x="246" y="285"/>
                          <a:pt x="246" y="285"/>
                        </a:cubicBezTo>
                        <a:cubicBezTo>
                          <a:pt x="246" y="285"/>
                          <a:pt x="246" y="285"/>
                          <a:pt x="246" y="285"/>
                        </a:cubicBezTo>
                        <a:cubicBezTo>
                          <a:pt x="246" y="285"/>
                          <a:pt x="246" y="285"/>
                          <a:pt x="246" y="285"/>
                        </a:cubicBezTo>
                        <a:cubicBezTo>
                          <a:pt x="247" y="284"/>
                          <a:pt x="247" y="284"/>
                          <a:pt x="247" y="284"/>
                        </a:cubicBezTo>
                        <a:cubicBezTo>
                          <a:pt x="247" y="284"/>
                          <a:pt x="247" y="284"/>
                          <a:pt x="247" y="284"/>
                        </a:cubicBezTo>
                        <a:cubicBezTo>
                          <a:pt x="248" y="284"/>
                          <a:pt x="248" y="284"/>
                          <a:pt x="248" y="284"/>
                        </a:cubicBezTo>
                        <a:cubicBezTo>
                          <a:pt x="249" y="283"/>
                          <a:pt x="249" y="283"/>
                          <a:pt x="249" y="283"/>
                        </a:cubicBezTo>
                        <a:cubicBezTo>
                          <a:pt x="249" y="282"/>
                          <a:pt x="249" y="282"/>
                          <a:pt x="249" y="282"/>
                        </a:cubicBezTo>
                        <a:cubicBezTo>
                          <a:pt x="249" y="282"/>
                          <a:pt x="249" y="282"/>
                          <a:pt x="249" y="282"/>
                        </a:cubicBezTo>
                        <a:cubicBezTo>
                          <a:pt x="249" y="281"/>
                          <a:pt x="249" y="281"/>
                          <a:pt x="249" y="281"/>
                        </a:cubicBezTo>
                        <a:cubicBezTo>
                          <a:pt x="249" y="281"/>
                          <a:pt x="249" y="281"/>
                          <a:pt x="249" y="281"/>
                        </a:cubicBezTo>
                        <a:cubicBezTo>
                          <a:pt x="249" y="280"/>
                          <a:pt x="249" y="280"/>
                          <a:pt x="249" y="280"/>
                        </a:cubicBezTo>
                        <a:cubicBezTo>
                          <a:pt x="248" y="280"/>
                          <a:pt x="248" y="280"/>
                          <a:pt x="248" y="280"/>
                        </a:cubicBezTo>
                        <a:cubicBezTo>
                          <a:pt x="248" y="280"/>
                          <a:pt x="248" y="280"/>
                          <a:pt x="248" y="280"/>
                        </a:cubicBezTo>
                        <a:cubicBezTo>
                          <a:pt x="248" y="281"/>
                          <a:pt x="248" y="281"/>
                          <a:pt x="248" y="281"/>
                        </a:cubicBezTo>
                        <a:cubicBezTo>
                          <a:pt x="247" y="281"/>
                          <a:pt x="247" y="281"/>
                          <a:pt x="247" y="281"/>
                        </a:cubicBezTo>
                        <a:cubicBezTo>
                          <a:pt x="247" y="282"/>
                          <a:pt x="247" y="282"/>
                          <a:pt x="247" y="282"/>
                        </a:cubicBezTo>
                        <a:cubicBezTo>
                          <a:pt x="247" y="282"/>
                          <a:pt x="247" y="282"/>
                          <a:pt x="247" y="282"/>
                        </a:cubicBezTo>
                        <a:cubicBezTo>
                          <a:pt x="247" y="282"/>
                          <a:pt x="247" y="282"/>
                          <a:pt x="247" y="282"/>
                        </a:cubicBezTo>
                        <a:cubicBezTo>
                          <a:pt x="247" y="282"/>
                          <a:pt x="247" y="282"/>
                          <a:pt x="247" y="282"/>
                        </a:cubicBezTo>
                        <a:moveTo>
                          <a:pt x="259" y="282"/>
                        </a:moveTo>
                        <a:cubicBezTo>
                          <a:pt x="258" y="282"/>
                          <a:pt x="258" y="282"/>
                          <a:pt x="258" y="282"/>
                        </a:cubicBezTo>
                        <a:cubicBezTo>
                          <a:pt x="257" y="282"/>
                          <a:pt x="257" y="282"/>
                          <a:pt x="257" y="282"/>
                        </a:cubicBezTo>
                        <a:cubicBezTo>
                          <a:pt x="257" y="283"/>
                          <a:pt x="257" y="283"/>
                          <a:pt x="257" y="283"/>
                        </a:cubicBezTo>
                        <a:cubicBezTo>
                          <a:pt x="257" y="283"/>
                          <a:pt x="257" y="283"/>
                          <a:pt x="257" y="283"/>
                        </a:cubicBezTo>
                        <a:cubicBezTo>
                          <a:pt x="258" y="283"/>
                          <a:pt x="258" y="283"/>
                          <a:pt x="258" y="283"/>
                        </a:cubicBezTo>
                        <a:cubicBezTo>
                          <a:pt x="258" y="283"/>
                          <a:pt x="258" y="283"/>
                          <a:pt x="258" y="283"/>
                        </a:cubicBezTo>
                        <a:cubicBezTo>
                          <a:pt x="258" y="284"/>
                          <a:pt x="258" y="284"/>
                          <a:pt x="258" y="284"/>
                        </a:cubicBezTo>
                        <a:cubicBezTo>
                          <a:pt x="258" y="284"/>
                          <a:pt x="258" y="284"/>
                          <a:pt x="258" y="284"/>
                        </a:cubicBezTo>
                        <a:cubicBezTo>
                          <a:pt x="257" y="284"/>
                          <a:pt x="257" y="284"/>
                          <a:pt x="257" y="284"/>
                        </a:cubicBezTo>
                        <a:cubicBezTo>
                          <a:pt x="257" y="284"/>
                          <a:pt x="257" y="284"/>
                          <a:pt x="257" y="284"/>
                        </a:cubicBezTo>
                        <a:cubicBezTo>
                          <a:pt x="257" y="284"/>
                          <a:pt x="257" y="284"/>
                          <a:pt x="257" y="284"/>
                        </a:cubicBezTo>
                        <a:cubicBezTo>
                          <a:pt x="257" y="285"/>
                          <a:pt x="257" y="285"/>
                          <a:pt x="257" y="285"/>
                        </a:cubicBezTo>
                        <a:cubicBezTo>
                          <a:pt x="257" y="285"/>
                          <a:pt x="257" y="285"/>
                          <a:pt x="257" y="285"/>
                        </a:cubicBezTo>
                        <a:cubicBezTo>
                          <a:pt x="256" y="285"/>
                          <a:pt x="256" y="285"/>
                          <a:pt x="256" y="285"/>
                        </a:cubicBezTo>
                        <a:cubicBezTo>
                          <a:pt x="256" y="285"/>
                          <a:pt x="256" y="285"/>
                          <a:pt x="256" y="285"/>
                        </a:cubicBezTo>
                        <a:cubicBezTo>
                          <a:pt x="256" y="286"/>
                          <a:pt x="256" y="286"/>
                          <a:pt x="256" y="286"/>
                        </a:cubicBezTo>
                        <a:cubicBezTo>
                          <a:pt x="256" y="286"/>
                          <a:pt x="256" y="286"/>
                          <a:pt x="256" y="286"/>
                        </a:cubicBezTo>
                        <a:cubicBezTo>
                          <a:pt x="257" y="286"/>
                          <a:pt x="257" y="286"/>
                          <a:pt x="257" y="286"/>
                        </a:cubicBezTo>
                        <a:cubicBezTo>
                          <a:pt x="257" y="287"/>
                          <a:pt x="257" y="287"/>
                          <a:pt x="257" y="287"/>
                        </a:cubicBezTo>
                        <a:cubicBezTo>
                          <a:pt x="257" y="287"/>
                          <a:pt x="257" y="287"/>
                          <a:pt x="257" y="287"/>
                        </a:cubicBezTo>
                        <a:cubicBezTo>
                          <a:pt x="257" y="287"/>
                          <a:pt x="257" y="287"/>
                          <a:pt x="257" y="287"/>
                        </a:cubicBezTo>
                        <a:cubicBezTo>
                          <a:pt x="256" y="287"/>
                          <a:pt x="256" y="287"/>
                          <a:pt x="256" y="287"/>
                        </a:cubicBezTo>
                        <a:cubicBezTo>
                          <a:pt x="256" y="288"/>
                          <a:pt x="256" y="288"/>
                          <a:pt x="256" y="288"/>
                        </a:cubicBezTo>
                        <a:cubicBezTo>
                          <a:pt x="256" y="288"/>
                          <a:pt x="256" y="288"/>
                          <a:pt x="256" y="288"/>
                        </a:cubicBezTo>
                        <a:cubicBezTo>
                          <a:pt x="256" y="288"/>
                          <a:pt x="256" y="288"/>
                          <a:pt x="256" y="288"/>
                        </a:cubicBezTo>
                        <a:cubicBezTo>
                          <a:pt x="257" y="289"/>
                          <a:pt x="257" y="289"/>
                          <a:pt x="257" y="289"/>
                        </a:cubicBezTo>
                        <a:cubicBezTo>
                          <a:pt x="257" y="289"/>
                          <a:pt x="257" y="289"/>
                          <a:pt x="257" y="289"/>
                        </a:cubicBezTo>
                        <a:cubicBezTo>
                          <a:pt x="257" y="289"/>
                          <a:pt x="257" y="289"/>
                          <a:pt x="257" y="289"/>
                        </a:cubicBezTo>
                        <a:cubicBezTo>
                          <a:pt x="258" y="289"/>
                          <a:pt x="258" y="289"/>
                          <a:pt x="258" y="289"/>
                        </a:cubicBezTo>
                        <a:cubicBezTo>
                          <a:pt x="258" y="289"/>
                          <a:pt x="258" y="289"/>
                          <a:pt x="258" y="289"/>
                        </a:cubicBezTo>
                        <a:cubicBezTo>
                          <a:pt x="258" y="289"/>
                          <a:pt x="258" y="289"/>
                          <a:pt x="258" y="289"/>
                        </a:cubicBezTo>
                        <a:cubicBezTo>
                          <a:pt x="258" y="290"/>
                          <a:pt x="258" y="290"/>
                          <a:pt x="258" y="290"/>
                        </a:cubicBezTo>
                        <a:cubicBezTo>
                          <a:pt x="258" y="290"/>
                          <a:pt x="258" y="290"/>
                          <a:pt x="258" y="290"/>
                        </a:cubicBezTo>
                        <a:cubicBezTo>
                          <a:pt x="258" y="291"/>
                          <a:pt x="258" y="291"/>
                          <a:pt x="258" y="291"/>
                        </a:cubicBezTo>
                        <a:cubicBezTo>
                          <a:pt x="259" y="291"/>
                          <a:pt x="259" y="291"/>
                          <a:pt x="259" y="291"/>
                        </a:cubicBezTo>
                        <a:cubicBezTo>
                          <a:pt x="259" y="290"/>
                          <a:pt x="259" y="290"/>
                          <a:pt x="259" y="290"/>
                        </a:cubicBezTo>
                        <a:cubicBezTo>
                          <a:pt x="259" y="290"/>
                          <a:pt x="259" y="290"/>
                          <a:pt x="259" y="290"/>
                        </a:cubicBezTo>
                        <a:cubicBezTo>
                          <a:pt x="259" y="290"/>
                          <a:pt x="259" y="290"/>
                          <a:pt x="259" y="290"/>
                        </a:cubicBezTo>
                        <a:cubicBezTo>
                          <a:pt x="260" y="290"/>
                          <a:pt x="260" y="290"/>
                          <a:pt x="260" y="290"/>
                        </a:cubicBezTo>
                        <a:cubicBezTo>
                          <a:pt x="260" y="290"/>
                          <a:pt x="260" y="290"/>
                          <a:pt x="260" y="290"/>
                        </a:cubicBezTo>
                        <a:cubicBezTo>
                          <a:pt x="260" y="290"/>
                          <a:pt x="260" y="290"/>
                          <a:pt x="260" y="290"/>
                        </a:cubicBezTo>
                        <a:cubicBezTo>
                          <a:pt x="260" y="291"/>
                          <a:pt x="260" y="291"/>
                          <a:pt x="260" y="291"/>
                        </a:cubicBezTo>
                        <a:cubicBezTo>
                          <a:pt x="261" y="290"/>
                          <a:pt x="261" y="290"/>
                          <a:pt x="261" y="290"/>
                        </a:cubicBezTo>
                        <a:cubicBezTo>
                          <a:pt x="261" y="290"/>
                          <a:pt x="261" y="290"/>
                          <a:pt x="261" y="290"/>
                        </a:cubicBezTo>
                        <a:cubicBezTo>
                          <a:pt x="262" y="290"/>
                          <a:pt x="262" y="290"/>
                          <a:pt x="262" y="290"/>
                        </a:cubicBezTo>
                        <a:cubicBezTo>
                          <a:pt x="262" y="290"/>
                          <a:pt x="262" y="290"/>
                          <a:pt x="262" y="290"/>
                        </a:cubicBezTo>
                        <a:cubicBezTo>
                          <a:pt x="262" y="288"/>
                          <a:pt x="262" y="288"/>
                          <a:pt x="262" y="288"/>
                        </a:cubicBezTo>
                        <a:cubicBezTo>
                          <a:pt x="263" y="286"/>
                          <a:pt x="263" y="286"/>
                          <a:pt x="263" y="286"/>
                        </a:cubicBezTo>
                        <a:cubicBezTo>
                          <a:pt x="263" y="285"/>
                          <a:pt x="263" y="285"/>
                          <a:pt x="263" y="285"/>
                        </a:cubicBezTo>
                        <a:cubicBezTo>
                          <a:pt x="264" y="284"/>
                          <a:pt x="264" y="284"/>
                          <a:pt x="264" y="284"/>
                        </a:cubicBezTo>
                        <a:cubicBezTo>
                          <a:pt x="263" y="284"/>
                          <a:pt x="263" y="284"/>
                          <a:pt x="263" y="284"/>
                        </a:cubicBezTo>
                        <a:cubicBezTo>
                          <a:pt x="263" y="284"/>
                          <a:pt x="263" y="284"/>
                          <a:pt x="263" y="284"/>
                        </a:cubicBezTo>
                        <a:cubicBezTo>
                          <a:pt x="263" y="284"/>
                          <a:pt x="263" y="284"/>
                          <a:pt x="263" y="284"/>
                        </a:cubicBezTo>
                        <a:cubicBezTo>
                          <a:pt x="263" y="283"/>
                          <a:pt x="263" y="283"/>
                          <a:pt x="263" y="283"/>
                        </a:cubicBezTo>
                        <a:cubicBezTo>
                          <a:pt x="263" y="283"/>
                          <a:pt x="263" y="283"/>
                          <a:pt x="263" y="283"/>
                        </a:cubicBezTo>
                        <a:cubicBezTo>
                          <a:pt x="263" y="283"/>
                          <a:pt x="263" y="283"/>
                          <a:pt x="263" y="283"/>
                        </a:cubicBezTo>
                        <a:cubicBezTo>
                          <a:pt x="263" y="282"/>
                          <a:pt x="263" y="282"/>
                          <a:pt x="263" y="282"/>
                        </a:cubicBezTo>
                        <a:cubicBezTo>
                          <a:pt x="262" y="281"/>
                          <a:pt x="262" y="281"/>
                          <a:pt x="262" y="281"/>
                        </a:cubicBezTo>
                        <a:cubicBezTo>
                          <a:pt x="262" y="281"/>
                          <a:pt x="262" y="281"/>
                          <a:pt x="262"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0" y="281"/>
                          <a:pt x="260" y="281"/>
                          <a:pt x="260" y="281"/>
                        </a:cubicBezTo>
                        <a:cubicBezTo>
                          <a:pt x="259" y="281"/>
                          <a:pt x="259" y="281"/>
                          <a:pt x="259" y="281"/>
                        </a:cubicBezTo>
                        <a:cubicBezTo>
                          <a:pt x="259" y="281"/>
                          <a:pt x="259" y="281"/>
                          <a:pt x="259" y="281"/>
                        </a:cubicBezTo>
                        <a:cubicBezTo>
                          <a:pt x="259" y="281"/>
                          <a:pt x="259" y="281"/>
                          <a:pt x="259" y="281"/>
                        </a:cubicBezTo>
                        <a:cubicBezTo>
                          <a:pt x="259" y="282"/>
                          <a:pt x="259" y="282"/>
                          <a:pt x="259" y="282"/>
                        </a:cubicBezTo>
                        <a:moveTo>
                          <a:pt x="324" y="286"/>
                        </a:moveTo>
                        <a:cubicBezTo>
                          <a:pt x="324" y="287"/>
                          <a:pt x="324" y="287"/>
                          <a:pt x="324" y="287"/>
                        </a:cubicBezTo>
                        <a:cubicBezTo>
                          <a:pt x="324" y="287"/>
                          <a:pt x="324" y="287"/>
                          <a:pt x="324" y="287"/>
                        </a:cubicBezTo>
                        <a:cubicBezTo>
                          <a:pt x="324" y="287"/>
                          <a:pt x="324" y="287"/>
                          <a:pt x="324" y="287"/>
                        </a:cubicBezTo>
                        <a:cubicBezTo>
                          <a:pt x="324" y="287"/>
                          <a:pt x="324" y="287"/>
                          <a:pt x="324" y="287"/>
                        </a:cubicBezTo>
                        <a:cubicBezTo>
                          <a:pt x="324" y="289"/>
                          <a:pt x="324" y="289"/>
                          <a:pt x="324" y="289"/>
                        </a:cubicBezTo>
                        <a:cubicBezTo>
                          <a:pt x="323" y="289"/>
                          <a:pt x="323" y="289"/>
                          <a:pt x="323" y="289"/>
                        </a:cubicBezTo>
                        <a:cubicBezTo>
                          <a:pt x="323" y="289"/>
                          <a:pt x="323" y="289"/>
                          <a:pt x="323" y="289"/>
                        </a:cubicBezTo>
                        <a:cubicBezTo>
                          <a:pt x="323" y="289"/>
                          <a:pt x="323" y="289"/>
                          <a:pt x="323" y="289"/>
                        </a:cubicBezTo>
                        <a:cubicBezTo>
                          <a:pt x="323" y="289"/>
                          <a:pt x="323" y="289"/>
                          <a:pt x="323" y="289"/>
                        </a:cubicBezTo>
                        <a:cubicBezTo>
                          <a:pt x="322" y="289"/>
                          <a:pt x="322" y="289"/>
                          <a:pt x="322" y="289"/>
                        </a:cubicBezTo>
                        <a:cubicBezTo>
                          <a:pt x="323" y="290"/>
                          <a:pt x="323" y="290"/>
                          <a:pt x="323" y="290"/>
                        </a:cubicBezTo>
                        <a:cubicBezTo>
                          <a:pt x="323" y="290"/>
                          <a:pt x="323" y="290"/>
                          <a:pt x="323" y="290"/>
                        </a:cubicBezTo>
                        <a:cubicBezTo>
                          <a:pt x="324" y="291"/>
                          <a:pt x="324" y="291"/>
                          <a:pt x="324" y="291"/>
                        </a:cubicBezTo>
                        <a:cubicBezTo>
                          <a:pt x="324" y="291"/>
                          <a:pt x="324" y="291"/>
                          <a:pt x="324" y="291"/>
                        </a:cubicBezTo>
                        <a:cubicBezTo>
                          <a:pt x="324" y="291"/>
                          <a:pt x="324" y="291"/>
                          <a:pt x="324" y="291"/>
                        </a:cubicBezTo>
                        <a:cubicBezTo>
                          <a:pt x="325" y="291"/>
                          <a:pt x="325" y="291"/>
                          <a:pt x="325" y="291"/>
                        </a:cubicBezTo>
                        <a:cubicBezTo>
                          <a:pt x="324" y="292"/>
                          <a:pt x="324" y="292"/>
                          <a:pt x="324" y="292"/>
                        </a:cubicBezTo>
                        <a:cubicBezTo>
                          <a:pt x="324" y="292"/>
                          <a:pt x="324" y="292"/>
                          <a:pt x="324" y="292"/>
                        </a:cubicBezTo>
                        <a:cubicBezTo>
                          <a:pt x="325" y="292"/>
                          <a:pt x="325" y="292"/>
                          <a:pt x="325" y="292"/>
                        </a:cubicBezTo>
                        <a:cubicBezTo>
                          <a:pt x="325" y="293"/>
                          <a:pt x="325" y="293"/>
                          <a:pt x="325" y="293"/>
                        </a:cubicBezTo>
                        <a:cubicBezTo>
                          <a:pt x="326" y="294"/>
                          <a:pt x="326" y="294"/>
                          <a:pt x="326" y="294"/>
                        </a:cubicBezTo>
                        <a:cubicBezTo>
                          <a:pt x="326" y="293"/>
                          <a:pt x="326" y="293"/>
                          <a:pt x="326" y="293"/>
                        </a:cubicBezTo>
                        <a:cubicBezTo>
                          <a:pt x="326" y="292"/>
                          <a:pt x="326" y="292"/>
                          <a:pt x="326" y="292"/>
                        </a:cubicBezTo>
                        <a:cubicBezTo>
                          <a:pt x="327" y="291"/>
                          <a:pt x="327" y="291"/>
                          <a:pt x="327" y="291"/>
                        </a:cubicBezTo>
                        <a:cubicBezTo>
                          <a:pt x="327" y="291"/>
                          <a:pt x="327" y="291"/>
                          <a:pt x="327" y="291"/>
                        </a:cubicBezTo>
                        <a:cubicBezTo>
                          <a:pt x="327" y="292"/>
                          <a:pt x="327" y="292"/>
                          <a:pt x="327" y="292"/>
                        </a:cubicBezTo>
                        <a:cubicBezTo>
                          <a:pt x="327" y="292"/>
                          <a:pt x="327" y="292"/>
                          <a:pt x="327" y="292"/>
                        </a:cubicBezTo>
                        <a:cubicBezTo>
                          <a:pt x="327" y="293"/>
                          <a:pt x="327" y="293"/>
                          <a:pt x="327" y="293"/>
                        </a:cubicBezTo>
                        <a:cubicBezTo>
                          <a:pt x="328" y="293"/>
                          <a:pt x="328" y="293"/>
                          <a:pt x="328" y="293"/>
                        </a:cubicBezTo>
                        <a:cubicBezTo>
                          <a:pt x="328" y="293"/>
                          <a:pt x="328" y="293"/>
                          <a:pt x="328" y="293"/>
                        </a:cubicBezTo>
                        <a:cubicBezTo>
                          <a:pt x="329" y="293"/>
                          <a:pt x="329" y="293"/>
                          <a:pt x="329" y="293"/>
                        </a:cubicBezTo>
                        <a:cubicBezTo>
                          <a:pt x="329" y="293"/>
                          <a:pt x="329" y="293"/>
                          <a:pt x="329" y="293"/>
                        </a:cubicBezTo>
                        <a:cubicBezTo>
                          <a:pt x="329" y="292"/>
                          <a:pt x="329" y="292"/>
                          <a:pt x="329" y="292"/>
                        </a:cubicBezTo>
                        <a:cubicBezTo>
                          <a:pt x="329" y="292"/>
                          <a:pt x="329" y="292"/>
                          <a:pt x="329" y="292"/>
                        </a:cubicBezTo>
                        <a:cubicBezTo>
                          <a:pt x="329" y="291"/>
                          <a:pt x="329" y="291"/>
                          <a:pt x="329" y="291"/>
                        </a:cubicBezTo>
                        <a:cubicBezTo>
                          <a:pt x="330" y="290"/>
                          <a:pt x="330" y="290"/>
                          <a:pt x="330" y="290"/>
                        </a:cubicBezTo>
                        <a:cubicBezTo>
                          <a:pt x="330" y="289"/>
                          <a:pt x="330" y="289"/>
                          <a:pt x="330" y="289"/>
                        </a:cubicBezTo>
                        <a:cubicBezTo>
                          <a:pt x="330" y="289"/>
                          <a:pt x="330" y="289"/>
                          <a:pt x="330" y="289"/>
                        </a:cubicBezTo>
                        <a:cubicBezTo>
                          <a:pt x="330" y="289"/>
                          <a:pt x="330" y="289"/>
                          <a:pt x="330" y="289"/>
                        </a:cubicBezTo>
                        <a:cubicBezTo>
                          <a:pt x="330" y="288"/>
                          <a:pt x="330" y="288"/>
                          <a:pt x="330" y="288"/>
                        </a:cubicBezTo>
                        <a:cubicBezTo>
                          <a:pt x="330" y="287"/>
                          <a:pt x="330" y="287"/>
                          <a:pt x="330" y="287"/>
                        </a:cubicBezTo>
                        <a:cubicBezTo>
                          <a:pt x="330" y="287"/>
                          <a:pt x="330" y="287"/>
                          <a:pt x="330" y="287"/>
                        </a:cubicBezTo>
                        <a:cubicBezTo>
                          <a:pt x="330" y="287"/>
                          <a:pt x="330" y="287"/>
                          <a:pt x="330" y="287"/>
                        </a:cubicBezTo>
                        <a:cubicBezTo>
                          <a:pt x="330" y="287"/>
                          <a:pt x="330" y="287"/>
                          <a:pt x="330" y="287"/>
                        </a:cubicBezTo>
                        <a:cubicBezTo>
                          <a:pt x="330" y="286"/>
                          <a:pt x="330" y="286"/>
                          <a:pt x="330" y="286"/>
                        </a:cubicBezTo>
                        <a:cubicBezTo>
                          <a:pt x="331" y="286"/>
                          <a:pt x="331" y="286"/>
                          <a:pt x="331" y="286"/>
                        </a:cubicBezTo>
                        <a:cubicBezTo>
                          <a:pt x="331" y="286"/>
                          <a:pt x="331" y="286"/>
                          <a:pt x="331" y="286"/>
                        </a:cubicBezTo>
                        <a:cubicBezTo>
                          <a:pt x="331" y="285"/>
                          <a:pt x="331" y="285"/>
                          <a:pt x="331" y="285"/>
                        </a:cubicBezTo>
                        <a:cubicBezTo>
                          <a:pt x="330" y="284"/>
                          <a:pt x="330" y="284"/>
                          <a:pt x="330" y="284"/>
                        </a:cubicBezTo>
                        <a:cubicBezTo>
                          <a:pt x="330" y="284"/>
                          <a:pt x="330" y="284"/>
                          <a:pt x="330" y="284"/>
                        </a:cubicBezTo>
                        <a:cubicBezTo>
                          <a:pt x="329" y="285"/>
                          <a:pt x="329" y="285"/>
                          <a:pt x="329" y="285"/>
                        </a:cubicBezTo>
                        <a:cubicBezTo>
                          <a:pt x="329" y="285"/>
                          <a:pt x="329" y="285"/>
                          <a:pt x="329" y="285"/>
                        </a:cubicBezTo>
                        <a:cubicBezTo>
                          <a:pt x="329" y="285"/>
                          <a:pt x="329" y="285"/>
                          <a:pt x="329" y="285"/>
                        </a:cubicBezTo>
                        <a:cubicBezTo>
                          <a:pt x="328" y="286"/>
                          <a:pt x="328" y="286"/>
                          <a:pt x="328" y="286"/>
                        </a:cubicBezTo>
                        <a:cubicBezTo>
                          <a:pt x="328" y="286"/>
                          <a:pt x="328" y="286"/>
                          <a:pt x="328" y="286"/>
                        </a:cubicBezTo>
                        <a:cubicBezTo>
                          <a:pt x="328" y="287"/>
                          <a:pt x="328" y="287"/>
                          <a:pt x="328" y="287"/>
                        </a:cubicBezTo>
                        <a:cubicBezTo>
                          <a:pt x="328" y="287"/>
                          <a:pt x="328" y="287"/>
                          <a:pt x="328" y="287"/>
                        </a:cubicBezTo>
                        <a:cubicBezTo>
                          <a:pt x="328" y="287"/>
                          <a:pt x="328" y="287"/>
                          <a:pt x="328" y="287"/>
                        </a:cubicBezTo>
                        <a:cubicBezTo>
                          <a:pt x="328" y="288"/>
                          <a:pt x="328" y="288"/>
                          <a:pt x="328" y="288"/>
                        </a:cubicBezTo>
                        <a:cubicBezTo>
                          <a:pt x="328" y="288"/>
                          <a:pt x="328" y="288"/>
                          <a:pt x="328" y="288"/>
                        </a:cubicBezTo>
                        <a:cubicBezTo>
                          <a:pt x="328" y="288"/>
                          <a:pt x="328" y="288"/>
                          <a:pt x="328" y="288"/>
                        </a:cubicBezTo>
                        <a:cubicBezTo>
                          <a:pt x="328" y="288"/>
                          <a:pt x="328" y="288"/>
                          <a:pt x="328" y="288"/>
                        </a:cubicBezTo>
                        <a:cubicBezTo>
                          <a:pt x="328" y="288"/>
                          <a:pt x="328" y="288"/>
                          <a:pt x="329" y="287"/>
                        </a:cubicBezTo>
                        <a:cubicBezTo>
                          <a:pt x="329" y="287"/>
                          <a:pt x="329" y="287"/>
                          <a:pt x="329" y="287"/>
                        </a:cubicBezTo>
                        <a:cubicBezTo>
                          <a:pt x="329" y="288"/>
                          <a:pt x="329" y="288"/>
                          <a:pt x="329" y="288"/>
                        </a:cubicBezTo>
                        <a:cubicBezTo>
                          <a:pt x="329" y="289"/>
                          <a:pt x="329" y="289"/>
                          <a:pt x="329" y="289"/>
                        </a:cubicBezTo>
                        <a:cubicBezTo>
                          <a:pt x="328" y="289"/>
                          <a:pt x="328" y="289"/>
                          <a:pt x="328" y="289"/>
                        </a:cubicBezTo>
                        <a:cubicBezTo>
                          <a:pt x="328" y="289"/>
                          <a:pt x="328" y="289"/>
                          <a:pt x="328" y="289"/>
                        </a:cubicBezTo>
                        <a:cubicBezTo>
                          <a:pt x="328" y="289"/>
                          <a:pt x="328" y="289"/>
                          <a:pt x="328" y="289"/>
                        </a:cubicBezTo>
                        <a:cubicBezTo>
                          <a:pt x="327" y="290"/>
                          <a:pt x="327" y="290"/>
                          <a:pt x="327" y="290"/>
                        </a:cubicBezTo>
                        <a:cubicBezTo>
                          <a:pt x="327" y="290"/>
                          <a:pt x="327" y="290"/>
                          <a:pt x="327" y="290"/>
                        </a:cubicBezTo>
                        <a:cubicBezTo>
                          <a:pt x="327" y="290"/>
                          <a:pt x="327" y="290"/>
                          <a:pt x="327" y="290"/>
                        </a:cubicBezTo>
                        <a:cubicBezTo>
                          <a:pt x="327" y="290"/>
                          <a:pt x="327" y="290"/>
                          <a:pt x="327" y="290"/>
                        </a:cubicBezTo>
                        <a:cubicBezTo>
                          <a:pt x="326" y="290"/>
                          <a:pt x="326" y="290"/>
                          <a:pt x="326" y="290"/>
                        </a:cubicBezTo>
                        <a:cubicBezTo>
                          <a:pt x="326" y="290"/>
                          <a:pt x="326" y="290"/>
                          <a:pt x="326"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5" y="289"/>
                          <a:pt x="325" y="289"/>
                          <a:pt x="325" y="289"/>
                        </a:cubicBezTo>
                        <a:cubicBezTo>
                          <a:pt x="325" y="289"/>
                          <a:pt x="325" y="289"/>
                          <a:pt x="325" y="289"/>
                        </a:cubicBezTo>
                        <a:cubicBezTo>
                          <a:pt x="325" y="289"/>
                          <a:pt x="325" y="289"/>
                          <a:pt x="325" y="289"/>
                        </a:cubicBezTo>
                        <a:cubicBezTo>
                          <a:pt x="326" y="287"/>
                          <a:pt x="326" y="287"/>
                          <a:pt x="326" y="287"/>
                        </a:cubicBezTo>
                        <a:cubicBezTo>
                          <a:pt x="326" y="287"/>
                          <a:pt x="326" y="287"/>
                          <a:pt x="326" y="287"/>
                        </a:cubicBezTo>
                        <a:cubicBezTo>
                          <a:pt x="326" y="287"/>
                          <a:pt x="326" y="287"/>
                          <a:pt x="326" y="287"/>
                        </a:cubicBezTo>
                        <a:cubicBezTo>
                          <a:pt x="326" y="287"/>
                          <a:pt x="326" y="287"/>
                          <a:pt x="326" y="287"/>
                        </a:cubicBezTo>
                        <a:cubicBezTo>
                          <a:pt x="326" y="286"/>
                          <a:pt x="326" y="286"/>
                          <a:pt x="326" y="286"/>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5" y="284"/>
                          <a:pt x="325" y="284"/>
                          <a:pt x="325" y="284"/>
                        </a:cubicBezTo>
                        <a:cubicBezTo>
                          <a:pt x="324" y="284"/>
                          <a:pt x="324" y="284"/>
                          <a:pt x="324" y="284"/>
                        </a:cubicBezTo>
                        <a:cubicBezTo>
                          <a:pt x="323" y="282"/>
                          <a:pt x="323" y="282"/>
                          <a:pt x="323" y="282"/>
                        </a:cubicBezTo>
                        <a:cubicBezTo>
                          <a:pt x="324" y="284"/>
                          <a:pt x="324" y="284"/>
                          <a:pt x="324" y="284"/>
                        </a:cubicBezTo>
                        <a:cubicBezTo>
                          <a:pt x="324" y="285"/>
                          <a:pt x="324" y="285"/>
                          <a:pt x="324" y="285"/>
                        </a:cubicBezTo>
                        <a:cubicBezTo>
                          <a:pt x="324" y="285"/>
                          <a:pt x="324" y="285"/>
                          <a:pt x="324" y="285"/>
                        </a:cubicBezTo>
                        <a:cubicBezTo>
                          <a:pt x="324" y="286"/>
                          <a:pt x="324" y="286"/>
                          <a:pt x="324" y="286"/>
                        </a:cubicBezTo>
                        <a:cubicBezTo>
                          <a:pt x="324" y="286"/>
                          <a:pt x="324" y="286"/>
                          <a:pt x="324" y="286"/>
                        </a:cubicBezTo>
                        <a:moveTo>
                          <a:pt x="364" y="285"/>
                        </a:moveTo>
                        <a:cubicBezTo>
                          <a:pt x="365" y="286"/>
                          <a:pt x="365" y="286"/>
                          <a:pt x="365" y="286"/>
                        </a:cubicBezTo>
                        <a:cubicBezTo>
                          <a:pt x="366" y="288"/>
                          <a:pt x="366" y="288"/>
                          <a:pt x="366" y="288"/>
                        </a:cubicBezTo>
                        <a:cubicBezTo>
                          <a:pt x="366" y="286"/>
                          <a:pt x="366" y="286"/>
                          <a:pt x="366" y="286"/>
                        </a:cubicBezTo>
                        <a:cubicBezTo>
                          <a:pt x="366" y="286"/>
                          <a:pt x="366" y="286"/>
                          <a:pt x="366" y="286"/>
                        </a:cubicBezTo>
                        <a:cubicBezTo>
                          <a:pt x="366" y="286"/>
                          <a:pt x="366" y="286"/>
                          <a:pt x="366" y="286"/>
                        </a:cubicBezTo>
                        <a:cubicBezTo>
                          <a:pt x="367" y="286"/>
                          <a:pt x="367" y="286"/>
                          <a:pt x="367" y="286"/>
                        </a:cubicBezTo>
                        <a:cubicBezTo>
                          <a:pt x="367" y="287"/>
                          <a:pt x="367" y="287"/>
                          <a:pt x="367" y="287"/>
                        </a:cubicBezTo>
                        <a:cubicBezTo>
                          <a:pt x="367" y="286"/>
                          <a:pt x="367" y="286"/>
                          <a:pt x="367" y="286"/>
                        </a:cubicBezTo>
                        <a:cubicBezTo>
                          <a:pt x="368" y="286"/>
                          <a:pt x="368" y="286"/>
                          <a:pt x="368" y="286"/>
                        </a:cubicBezTo>
                        <a:cubicBezTo>
                          <a:pt x="368" y="286"/>
                          <a:pt x="368" y="286"/>
                          <a:pt x="368" y="286"/>
                        </a:cubicBezTo>
                        <a:cubicBezTo>
                          <a:pt x="368" y="285"/>
                          <a:pt x="368" y="285"/>
                          <a:pt x="368" y="285"/>
                        </a:cubicBezTo>
                        <a:cubicBezTo>
                          <a:pt x="367" y="285"/>
                          <a:pt x="367" y="285"/>
                          <a:pt x="367" y="285"/>
                        </a:cubicBezTo>
                        <a:cubicBezTo>
                          <a:pt x="367" y="284"/>
                          <a:pt x="367" y="284"/>
                          <a:pt x="367" y="284"/>
                        </a:cubicBezTo>
                        <a:cubicBezTo>
                          <a:pt x="367" y="284"/>
                          <a:pt x="367" y="284"/>
                          <a:pt x="367" y="284"/>
                        </a:cubicBezTo>
                        <a:cubicBezTo>
                          <a:pt x="366" y="283"/>
                          <a:pt x="366" y="283"/>
                          <a:pt x="366" y="283"/>
                        </a:cubicBezTo>
                        <a:cubicBezTo>
                          <a:pt x="366" y="283"/>
                          <a:pt x="366" y="283"/>
                          <a:pt x="366" y="283"/>
                        </a:cubicBezTo>
                        <a:cubicBezTo>
                          <a:pt x="366" y="283"/>
                          <a:pt x="366" y="283"/>
                          <a:pt x="366" y="283"/>
                        </a:cubicBezTo>
                        <a:cubicBezTo>
                          <a:pt x="365" y="283"/>
                          <a:pt x="365" y="283"/>
                          <a:pt x="365" y="283"/>
                        </a:cubicBezTo>
                        <a:cubicBezTo>
                          <a:pt x="365" y="283"/>
                          <a:pt x="365" y="283"/>
                          <a:pt x="365" y="283"/>
                        </a:cubicBezTo>
                        <a:cubicBezTo>
                          <a:pt x="364" y="282"/>
                          <a:pt x="364" y="282"/>
                          <a:pt x="364" y="282"/>
                        </a:cubicBezTo>
                        <a:cubicBezTo>
                          <a:pt x="364" y="283"/>
                          <a:pt x="364" y="283"/>
                          <a:pt x="364" y="283"/>
                        </a:cubicBezTo>
                        <a:cubicBezTo>
                          <a:pt x="363" y="283"/>
                          <a:pt x="363" y="283"/>
                          <a:pt x="363" y="283"/>
                        </a:cubicBezTo>
                        <a:cubicBezTo>
                          <a:pt x="363" y="283"/>
                          <a:pt x="363" y="283"/>
                          <a:pt x="363" y="283"/>
                        </a:cubicBezTo>
                        <a:cubicBezTo>
                          <a:pt x="363" y="284"/>
                          <a:pt x="363" y="284"/>
                          <a:pt x="363" y="284"/>
                        </a:cubicBezTo>
                        <a:cubicBezTo>
                          <a:pt x="363" y="284"/>
                          <a:pt x="363" y="284"/>
                          <a:pt x="363" y="284"/>
                        </a:cubicBezTo>
                        <a:cubicBezTo>
                          <a:pt x="363" y="285"/>
                          <a:pt x="363" y="285"/>
                          <a:pt x="363" y="285"/>
                        </a:cubicBezTo>
                        <a:cubicBezTo>
                          <a:pt x="364" y="285"/>
                          <a:pt x="364" y="285"/>
                          <a:pt x="364" y="285"/>
                        </a:cubicBezTo>
                        <a:cubicBezTo>
                          <a:pt x="364" y="285"/>
                          <a:pt x="364" y="285"/>
                          <a:pt x="364" y="285"/>
                        </a:cubicBezTo>
                        <a:moveTo>
                          <a:pt x="243" y="287"/>
                        </a:moveTo>
                        <a:cubicBezTo>
                          <a:pt x="245" y="287"/>
                          <a:pt x="245" y="287"/>
                          <a:pt x="245" y="287"/>
                        </a:cubicBezTo>
                        <a:cubicBezTo>
                          <a:pt x="246" y="287"/>
                          <a:pt x="246" y="287"/>
                          <a:pt x="246" y="287"/>
                        </a:cubicBezTo>
                        <a:cubicBezTo>
                          <a:pt x="246" y="287"/>
                          <a:pt x="246" y="287"/>
                          <a:pt x="246" y="287"/>
                        </a:cubicBezTo>
                        <a:cubicBezTo>
                          <a:pt x="246" y="286"/>
                          <a:pt x="246" y="286"/>
                          <a:pt x="246" y="286"/>
                        </a:cubicBezTo>
                        <a:cubicBezTo>
                          <a:pt x="247" y="286"/>
                          <a:pt x="247" y="286"/>
                          <a:pt x="247" y="286"/>
                        </a:cubicBezTo>
                        <a:cubicBezTo>
                          <a:pt x="247" y="286"/>
                          <a:pt x="247" y="286"/>
                          <a:pt x="247" y="286"/>
                        </a:cubicBezTo>
                        <a:cubicBezTo>
                          <a:pt x="248" y="287"/>
                          <a:pt x="248" y="287"/>
                          <a:pt x="248" y="287"/>
                        </a:cubicBezTo>
                        <a:cubicBezTo>
                          <a:pt x="248" y="286"/>
                          <a:pt x="248" y="286"/>
                          <a:pt x="248" y="286"/>
                        </a:cubicBezTo>
                        <a:cubicBezTo>
                          <a:pt x="248" y="286"/>
                          <a:pt x="248" y="286"/>
                          <a:pt x="248" y="286"/>
                        </a:cubicBezTo>
                        <a:cubicBezTo>
                          <a:pt x="248" y="285"/>
                          <a:pt x="248" y="285"/>
                          <a:pt x="248" y="285"/>
                        </a:cubicBezTo>
                        <a:cubicBezTo>
                          <a:pt x="248" y="285"/>
                          <a:pt x="248" y="285"/>
                          <a:pt x="248" y="285"/>
                        </a:cubicBezTo>
                        <a:cubicBezTo>
                          <a:pt x="248" y="284"/>
                          <a:pt x="248" y="284"/>
                          <a:pt x="248" y="284"/>
                        </a:cubicBezTo>
                        <a:cubicBezTo>
                          <a:pt x="247" y="284"/>
                          <a:pt x="247" y="284"/>
                          <a:pt x="247" y="284"/>
                        </a:cubicBezTo>
                        <a:cubicBezTo>
                          <a:pt x="247" y="284"/>
                          <a:pt x="247" y="284"/>
                          <a:pt x="247" y="284"/>
                        </a:cubicBezTo>
                        <a:cubicBezTo>
                          <a:pt x="246" y="285"/>
                          <a:pt x="246" y="285"/>
                          <a:pt x="246" y="285"/>
                        </a:cubicBezTo>
                        <a:cubicBezTo>
                          <a:pt x="246" y="285"/>
                          <a:pt x="246" y="285"/>
                          <a:pt x="246" y="285"/>
                        </a:cubicBezTo>
                        <a:cubicBezTo>
                          <a:pt x="246" y="285"/>
                          <a:pt x="246" y="285"/>
                          <a:pt x="246" y="285"/>
                        </a:cubicBezTo>
                        <a:cubicBezTo>
                          <a:pt x="244" y="286"/>
                          <a:pt x="244" y="286"/>
                          <a:pt x="244" y="286"/>
                        </a:cubicBezTo>
                        <a:cubicBezTo>
                          <a:pt x="243" y="287"/>
                          <a:pt x="243" y="287"/>
                          <a:pt x="243" y="287"/>
                        </a:cubicBezTo>
                        <a:moveTo>
                          <a:pt x="265" y="292"/>
                        </a:moveTo>
                        <a:cubicBezTo>
                          <a:pt x="268" y="291"/>
                          <a:pt x="268" y="291"/>
                          <a:pt x="268" y="291"/>
                        </a:cubicBezTo>
                        <a:cubicBezTo>
                          <a:pt x="269" y="291"/>
                          <a:pt x="269" y="291"/>
                          <a:pt x="269" y="291"/>
                        </a:cubicBezTo>
                        <a:cubicBezTo>
                          <a:pt x="269" y="291"/>
                          <a:pt x="269" y="291"/>
                          <a:pt x="269" y="291"/>
                        </a:cubicBezTo>
                        <a:cubicBezTo>
                          <a:pt x="269" y="291"/>
                          <a:pt x="269" y="291"/>
                          <a:pt x="269" y="291"/>
                        </a:cubicBezTo>
                        <a:cubicBezTo>
                          <a:pt x="270" y="289"/>
                          <a:pt x="270" y="289"/>
                          <a:pt x="270" y="289"/>
                        </a:cubicBezTo>
                        <a:cubicBezTo>
                          <a:pt x="272" y="287"/>
                          <a:pt x="272" y="287"/>
                          <a:pt x="272" y="287"/>
                        </a:cubicBezTo>
                        <a:cubicBezTo>
                          <a:pt x="272" y="287"/>
                          <a:pt x="272" y="287"/>
                          <a:pt x="272" y="287"/>
                        </a:cubicBezTo>
                        <a:cubicBezTo>
                          <a:pt x="274" y="285"/>
                          <a:pt x="274" y="285"/>
                          <a:pt x="274" y="285"/>
                        </a:cubicBezTo>
                        <a:cubicBezTo>
                          <a:pt x="272" y="286"/>
                          <a:pt x="272" y="286"/>
                          <a:pt x="272" y="286"/>
                        </a:cubicBezTo>
                        <a:cubicBezTo>
                          <a:pt x="270" y="287"/>
                          <a:pt x="270" y="287"/>
                          <a:pt x="270" y="287"/>
                        </a:cubicBezTo>
                        <a:cubicBezTo>
                          <a:pt x="270" y="287"/>
                          <a:pt x="270" y="287"/>
                          <a:pt x="270" y="287"/>
                        </a:cubicBezTo>
                        <a:cubicBezTo>
                          <a:pt x="270" y="287"/>
                          <a:pt x="270" y="287"/>
                          <a:pt x="270" y="287"/>
                        </a:cubicBezTo>
                        <a:cubicBezTo>
                          <a:pt x="269" y="288"/>
                          <a:pt x="269" y="288"/>
                          <a:pt x="269" y="288"/>
                        </a:cubicBezTo>
                        <a:cubicBezTo>
                          <a:pt x="269" y="288"/>
                          <a:pt x="269" y="288"/>
                          <a:pt x="269" y="288"/>
                        </a:cubicBezTo>
                        <a:cubicBezTo>
                          <a:pt x="267" y="291"/>
                          <a:pt x="267" y="291"/>
                          <a:pt x="267" y="291"/>
                        </a:cubicBezTo>
                        <a:cubicBezTo>
                          <a:pt x="265" y="292"/>
                          <a:pt x="265" y="292"/>
                          <a:pt x="265" y="292"/>
                        </a:cubicBezTo>
                        <a:moveTo>
                          <a:pt x="307" y="296"/>
                        </a:moveTo>
                        <a:cubicBezTo>
                          <a:pt x="306" y="296"/>
                          <a:pt x="306" y="296"/>
                          <a:pt x="306" y="296"/>
                        </a:cubicBezTo>
                        <a:cubicBezTo>
                          <a:pt x="306" y="296"/>
                          <a:pt x="306" y="296"/>
                          <a:pt x="306" y="296"/>
                        </a:cubicBezTo>
                        <a:cubicBezTo>
                          <a:pt x="306" y="297"/>
                          <a:pt x="306" y="297"/>
                          <a:pt x="306" y="297"/>
                        </a:cubicBezTo>
                        <a:cubicBezTo>
                          <a:pt x="306" y="297"/>
                          <a:pt x="306" y="297"/>
                          <a:pt x="306" y="297"/>
                        </a:cubicBezTo>
                        <a:cubicBezTo>
                          <a:pt x="305" y="297"/>
                          <a:pt x="305" y="297"/>
                          <a:pt x="305" y="297"/>
                        </a:cubicBezTo>
                        <a:cubicBezTo>
                          <a:pt x="305" y="297"/>
                          <a:pt x="305" y="297"/>
                          <a:pt x="305" y="297"/>
                        </a:cubicBezTo>
                        <a:cubicBezTo>
                          <a:pt x="305" y="297"/>
                          <a:pt x="305" y="297"/>
                          <a:pt x="305" y="297"/>
                        </a:cubicBezTo>
                        <a:cubicBezTo>
                          <a:pt x="305" y="298"/>
                          <a:pt x="305" y="298"/>
                          <a:pt x="305" y="298"/>
                        </a:cubicBezTo>
                        <a:cubicBezTo>
                          <a:pt x="306" y="299"/>
                          <a:pt x="306" y="299"/>
                          <a:pt x="306" y="299"/>
                        </a:cubicBezTo>
                        <a:cubicBezTo>
                          <a:pt x="306" y="299"/>
                          <a:pt x="306" y="299"/>
                          <a:pt x="306" y="299"/>
                        </a:cubicBezTo>
                        <a:cubicBezTo>
                          <a:pt x="306" y="299"/>
                          <a:pt x="306" y="299"/>
                          <a:pt x="306" y="299"/>
                        </a:cubicBezTo>
                        <a:cubicBezTo>
                          <a:pt x="307" y="299"/>
                          <a:pt x="307" y="299"/>
                          <a:pt x="307" y="299"/>
                        </a:cubicBezTo>
                        <a:cubicBezTo>
                          <a:pt x="307" y="300"/>
                          <a:pt x="307" y="300"/>
                          <a:pt x="307" y="300"/>
                        </a:cubicBezTo>
                        <a:cubicBezTo>
                          <a:pt x="307" y="300"/>
                          <a:pt x="307" y="300"/>
                          <a:pt x="307" y="300"/>
                        </a:cubicBezTo>
                        <a:cubicBezTo>
                          <a:pt x="308" y="300"/>
                          <a:pt x="308" y="300"/>
                          <a:pt x="308" y="300"/>
                        </a:cubicBezTo>
                        <a:cubicBezTo>
                          <a:pt x="308" y="299"/>
                          <a:pt x="308" y="299"/>
                          <a:pt x="308" y="299"/>
                        </a:cubicBezTo>
                        <a:cubicBezTo>
                          <a:pt x="308" y="299"/>
                          <a:pt x="308" y="299"/>
                          <a:pt x="308" y="299"/>
                        </a:cubicBezTo>
                        <a:cubicBezTo>
                          <a:pt x="309" y="300"/>
                          <a:pt x="309" y="300"/>
                          <a:pt x="309" y="300"/>
                        </a:cubicBezTo>
                        <a:cubicBezTo>
                          <a:pt x="309" y="300"/>
                          <a:pt x="309" y="300"/>
                          <a:pt x="309" y="300"/>
                        </a:cubicBezTo>
                        <a:cubicBezTo>
                          <a:pt x="309" y="300"/>
                          <a:pt x="309" y="300"/>
                          <a:pt x="309" y="300"/>
                        </a:cubicBezTo>
                        <a:cubicBezTo>
                          <a:pt x="310" y="300"/>
                          <a:pt x="310" y="300"/>
                          <a:pt x="310" y="300"/>
                        </a:cubicBezTo>
                        <a:cubicBezTo>
                          <a:pt x="311" y="299"/>
                          <a:pt x="311" y="299"/>
                          <a:pt x="311" y="299"/>
                        </a:cubicBezTo>
                        <a:cubicBezTo>
                          <a:pt x="312" y="299"/>
                          <a:pt x="312" y="299"/>
                          <a:pt x="312" y="299"/>
                        </a:cubicBezTo>
                        <a:cubicBezTo>
                          <a:pt x="312" y="299"/>
                          <a:pt x="312" y="299"/>
                          <a:pt x="312" y="299"/>
                        </a:cubicBezTo>
                        <a:cubicBezTo>
                          <a:pt x="312" y="298"/>
                          <a:pt x="312" y="298"/>
                          <a:pt x="312" y="298"/>
                        </a:cubicBezTo>
                        <a:cubicBezTo>
                          <a:pt x="312" y="298"/>
                          <a:pt x="312" y="298"/>
                          <a:pt x="312" y="298"/>
                        </a:cubicBezTo>
                        <a:cubicBezTo>
                          <a:pt x="313" y="296"/>
                          <a:pt x="313" y="296"/>
                          <a:pt x="313" y="296"/>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0" y="296"/>
                          <a:pt x="310" y="296"/>
                          <a:pt x="310" y="296"/>
                        </a:cubicBezTo>
                        <a:cubicBezTo>
                          <a:pt x="310" y="296"/>
                          <a:pt x="310" y="296"/>
                          <a:pt x="310" y="296"/>
                        </a:cubicBezTo>
                        <a:cubicBezTo>
                          <a:pt x="310" y="297"/>
                          <a:pt x="310" y="297"/>
                          <a:pt x="310" y="297"/>
                        </a:cubicBezTo>
                        <a:cubicBezTo>
                          <a:pt x="309" y="297"/>
                          <a:pt x="309" y="297"/>
                          <a:pt x="309" y="297"/>
                        </a:cubicBezTo>
                        <a:cubicBezTo>
                          <a:pt x="309" y="296"/>
                          <a:pt x="309" y="296"/>
                          <a:pt x="309" y="296"/>
                        </a:cubicBezTo>
                        <a:cubicBezTo>
                          <a:pt x="309" y="296"/>
                          <a:pt x="309" y="296"/>
                          <a:pt x="309" y="296"/>
                        </a:cubicBezTo>
                        <a:cubicBezTo>
                          <a:pt x="309" y="296"/>
                          <a:pt x="309" y="296"/>
                          <a:pt x="309" y="296"/>
                        </a:cubicBezTo>
                        <a:cubicBezTo>
                          <a:pt x="308" y="295"/>
                          <a:pt x="308" y="295"/>
                          <a:pt x="308" y="295"/>
                        </a:cubicBezTo>
                        <a:cubicBezTo>
                          <a:pt x="308" y="295"/>
                          <a:pt x="308" y="295"/>
                          <a:pt x="308" y="295"/>
                        </a:cubicBezTo>
                        <a:cubicBezTo>
                          <a:pt x="308" y="295"/>
                          <a:pt x="308" y="295"/>
                          <a:pt x="308" y="295"/>
                        </a:cubicBezTo>
                        <a:cubicBezTo>
                          <a:pt x="307" y="296"/>
                          <a:pt x="307" y="296"/>
                          <a:pt x="307" y="296"/>
                        </a:cubicBezTo>
                        <a:moveTo>
                          <a:pt x="338" y="299"/>
                        </a:moveTo>
                        <a:cubicBezTo>
                          <a:pt x="337" y="299"/>
                          <a:pt x="337" y="299"/>
                          <a:pt x="337" y="299"/>
                        </a:cubicBezTo>
                        <a:cubicBezTo>
                          <a:pt x="337" y="299"/>
                          <a:pt x="337" y="299"/>
                          <a:pt x="337" y="299"/>
                        </a:cubicBezTo>
                        <a:cubicBezTo>
                          <a:pt x="337" y="299"/>
                          <a:pt x="337" y="299"/>
                          <a:pt x="337" y="299"/>
                        </a:cubicBezTo>
                        <a:cubicBezTo>
                          <a:pt x="334" y="301"/>
                          <a:pt x="334" y="301"/>
                          <a:pt x="334" y="301"/>
                        </a:cubicBezTo>
                        <a:cubicBezTo>
                          <a:pt x="333" y="301"/>
                          <a:pt x="333" y="301"/>
                          <a:pt x="333" y="301"/>
                        </a:cubicBezTo>
                        <a:cubicBezTo>
                          <a:pt x="334" y="302"/>
                          <a:pt x="334" y="302"/>
                          <a:pt x="334" y="302"/>
                        </a:cubicBezTo>
                        <a:cubicBezTo>
                          <a:pt x="334" y="302"/>
                          <a:pt x="334" y="302"/>
                          <a:pt x="334" y="302"/>
                        </a:cubicBezTo>
                        <a:cubicBezTo>
                          <a:pt x="334" y="302"/>
                          <a:pt x="334" y="302"/>
                          <a:pt x="334" y="302"/>
                        </a:cubicBezTo>
                        <a:cubicBezTo>
                          <a:pt x="334" y="302"/>
                          <a:pt x="334" y="302"/>
                          <a:pt x="334" y="302"/>
                        </a:cubicBezTo>
                        <a:cubicBezTo>
                          <a:pt x="335" y="302"/>
                          <a:pt x="335" y="302"/>
                          <a:pt x="335" y="302"/>
                        </a:cubicBezTo>
                        <a:cubicBezTo>
                          <a:pt x="335" y="302"/>
                          <a:pt x="335" y="302"/>
                          <a:pt x="335" y="302"/>
                        </a:cubicBezTo>
                        <a:cubicBezTo>
                          <a:pt x="335" y="303"/>
                          <a:pt x="335" y="303"/>
                          <a:pt x="335" y="303"/>
                        </a:cubicBezTo>
                        <a:cubicBezTo>
                          <a:pt x="335" y="303"/>
                          <a:pt x="335" y="303"/>
                          <a:pt x="335" y="303"/>
                        </a:cubicBezTo>
                        <a:cubicBezTo>
                          <a:pt x="336" y="304"/>
                          <a:pt x="336" y="304"/>
                          <a:pt x="336" y="304"/>
                        </a:cubicBezTo>
                        <a:cubicBezTo>
                          <a:pt x="336" y="303"/>
                          <a:pt x="336" y="303"/>
                          <a:pt x="336" y="303"/>
                        </a:cubicBezTo>
                        <a:cubicBezTo>
                          <a:pt x="337" y="303"/>
                          <a:pt x="337" y="303"/>
                          <a:pt x="337" y="303"/>
                        </a:cubicBezTo>
                        <a:cubicBezTo>
                          <a:pt x="337" y="303"/>
                          <a:pt x="337" y="303"/>
                          <a:pt x="337" y="303"/>
                        </a:cubicBezTo>
                        <a:cubicBezTo>
                          <a:pt x="338" y="304"/>
                          <a:pt x="338" y="304"/>
                          <a:pt x="338" y="304"/>
                        </a:cubicBezTo>
                        <a:cubicBezTo>
                          <a:pt x="338" y="305"/>
                          <a:pt x="338" y="305"/>
                          <a:pt x="338" y="305"/>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41" y="305"/>
                          <a:pt x="341" y="305"/>
                          <a:pt x="341" y="305"/>
                        </a:cubicBezTo>
                        <a:cubicBezTo>
                          <a:pt x="341" y="305"/>
                          <a:pt x="341" y="305"/>
                          <a:pt x="341" y="305"/>
                        </a:cubicBezTo>
                        <a:cubicBezTo>
                          <a:pt x="341" y="305"/>
                          <a:pt x="341" y="305"/>
                          <a:pt x="341" y="305"/>
                        </a:cubicBezTo>
                        <a:cubicBezTo>
                          <a:pt x="342" y="305"/>
                          <a:pt x="342" y="305"/>
                          <a:pt x="342" y="305"/>
                        </a:cubicBezTo>
                        <a:cubicBezTo>
                          <a:pt x="342" y="305"/>
                          <a:pt x="342" y="305"/>
                          <a:pt x="342" y="305"/>
                        </a:cubicBezTo>
                        <a:cubicBezTo>
                          <a:pt x="344" y="308"/>
                          <a:pt x="344" y="308"/>
                          <a:pt x="344" y="308"/>
                        </a:cubicBezTo>
                        <a:cubicBezTo>
                          <a:pt x="343" y="305"/>
                          <a:pt x="343" y="305"/>
                          <a:pt x="343" y="305"/>
                        </a:cubicBezTo>
                        <a:cubicBezTo>
                          <a:pt x="343" y="304"/>
                          <a:pt x="343" y="304"/>
                          <a:pt x="343" y="304"/>
                        </a:cubicBezTo>
                        <a:cubicBezTo>
                          <a:pt x="343" y="304"/>
                          <a:pt x="343" y="304"/>
                          <a:pt x="343" y="304"/>
                        </a:cubicBezTo>
                        <a:cubicBezTo>
                          <a:pt x="343" y="304"/>
                          <a:pt x="343" y="304"/>
                          <a:pt x="343" y="304"/>
                        </a:cubicBezTo>
                        <a:cubicBezTo>
                          <a:pt x="342" y="303"/>
                          <a:pt x="342" y="303"/>
                          <a:pt x="342" y="303"/>
                        </a:cubicBezTo>
                        <a:cubicBezTo>
                          <a:pt x="342" y="303"/>
                          <a:pt x="342" y="303"/>
                          <a:pt x="342" y="303"/>
                        </a:cubicBezTo>
                        <a:cubicBezTo>
                          <a:pt x="342" y="303"/>
                          <a:pt x="342" y="303"/>
                          <a:pt x="342" y="303"/>
                        </a:cubicBezTo>
                        <a:cubicBezTo>
                          <a:pt x="341" y="302"/>
                          <a:pt x="341" y="302"/>
                          <a:pt x="341" y="302"/>
                        </a:cubicBezTo>
                        <a:cubicBezTo>
                          <a:pt x="341" y="302"/>
                          <a:pt x="341" y="302"/>
                          <a:pt x="341" y="302"/>
                        </a:cubicBezTo>
                        <a:cubicBezTo>
                          <a:pt x="341" y="302"/>
                          <a:pt x="341" y="302"/>
                          <a:pt x="341" y="302"/>
                        </a:cubicBezTo>
                        <a:cubicBezTo>
                          <a:pt x="340" y="302"/>
                          <a:pt x="340" y="302"/>
                          <a:pt x="340" y="302"/>
                        </a:cubicBezTo>
                        <a:cubicBezTo>
                          <a:pt x="340" y="302"/>
                          <a:pt x="340" y="302"/>
                          <a:pt x="340" y="302"/>
                        </a:cubicBezTo>
                        <a:cubicBezTo>
                          <a:pt x="340" y="301"/>
                          <a:pt x="340" y="301"/>
                          <a:pt x="340" y="301"/>
                        </a:cubicBezTo>
                        <a:cubicBezTo>
                          <a:pt x="340" y="300"/>
                          <a:pt x="340" y="300"/>
                          <a:pt x="340" y="300"/>
                        </a:cubicBezTo>
                        <a:cubicBezTo>
                          <a:pt x="340" y="300"/>
                          <a:pt x="340" y="300"/>
                          <a:pt x="340" y="300"/>
                        </a:cubicBezTo>
                        <a:cubicBezTo>
                          <a:pt x="340" y="300"/>
                          <a:pt x="340" y="300"/>
                          <a:pt x="340" y="300"/>
                        </a:cubicBezTo>
                        <a:cubicBezTo>
                          <a:pt x="339" y="299"/>
                          <a:pt x="339" y="299"/>
                          <a:pt x="339" y="299"/>
                        </a:cubicBezTo>
                        <a:cubicBezTo>
                          <a:pt x="339" y="299"/>
                          <a:pt x="339" y="299"/>
                          <a:pt x="339" y="299"/>
                        </a:cubicBezTo>
                        <a:cubicBezTo>
                          <a:pt x="339" y="299"/>
                          <a:pt x="339" y="299"/>
                          <a:pt x="339" y="299"/>
                        </a:cubicBezTo>
                        <a:cubicBezTo>
                          <a:pt x="338" y="299"/>
                          <a:pt x="338" y="299"/>
                          <a:pt x="338" y="299"/>
                        </a:cubicBezTo>
                        <a:moveTo>
                          <a:pt x="355" y="305"/>
                        </a:moveTo>
                        <a:cubicBezTo>
                          <a:pt x="355" y="304"/>
                          <a:pt x="355" y="304"/>
                          <a:pt x="355" y="304"/>
                        </a:cubicBezTo>
                        <a:cubicBezTo>
                          <a:pt x="355" y="304"/>
                          <a:pt x="355" y="304"/>
                          <a:pt x="355" y="304"/>
                        </a:cubicBezTo>
                        <a:cubicBezTo>
                          <a:pt x="356" y="303"/>
                          <a:pt x="356" y="303"/>
                          <a:pt x="356" y="303"/>
                        </a:cubicBezTo>
                        <a:cubicBezTo>
                          <a:pt x="357" y="303"/>
                          <a:pt x="357" y="303"/>
                          <a:pt x="357" y="303"/>
                        </a:cubicBezTo>
                        <a:cubicBezTo>
                          <a:pt x="356" y="302"/>
                          <a:pt x="356" y="302"/>
                          <a:pt x="356" y="302"/>
                        </a:cubicBezTo>
                        <a:cubicBezTo>
                          <a:pt x="355" y="302"/>
                          <a:pt x="355" y="302"/>
                          <a:pt x="355" y="302"/>
                        </a:cubicBezTo>
                        <a:cubicBezTo>
                          <a:pt x="355" y="302"/>
                          <a:pt x="355" y="302"/>
                          <a:pt x="355" y="302"/>
                        </a:cubicBezTo>
                        <a:cubicBezTo>
                          <a:pt x="355" y="302"/>
                          <a:pt x="355" y="302"/>
                          <a:pt x="355" y="302"/>
                        </a:cubicBezTo>
                        <a:cubicBezTo>
                          <a:pt x="354" y="302"/>
                          <a:pt x="354" y="302"/>
                          <a:pt x="354" y="302"/>
                        </a:cubicBezTo>
                        <a:cubicBezTo>
                          <a:pt x="354" y="302"/>
                          <a:pt x="354" y="302"/>
                          <a:pt x="354" y="302"/>
                        </a:cubicBezTo>
                        <a:cubicBezTo>
                          <a:pt x="354" y="302"/>
                          <a:pt x="354" y="302"/>
                          <a:pt x="354" y="302"/>
                        </a:cubicBezTo>
                        <a:cubicBezTo>
                          <a:pt x="353" y="302"/>
                          <a:pt x="353" y="302"/>
                          <a:pt x="353" y="302"/>
                        </a:cubicBezTo>
                        <a:cubicBezTo>
                          <a:pt x="353" y="302"/>
                          <a:pt x="353" y="302"/>
                          <a:pt x="353" y="302"/>
                        </a:cubicBezTo>
                        <a:cubicBezTo>
                          <a:pt x="352" y="303"/>
                          <a:pt x="352" y="303"/>
                          <a:pt x="352" y="303"/>
                        </a:cubicBezTo>
                        <a:cubicBezTo>
                          <a:pt x="352" y="303"/>
                          <a:pt x="352" y="303"/>
                          <a:pt x="352" y="303"/>
                        </a:cubicBezTo>
                        <a:cubicBezTo>
                          <a:pt x="353" y="304"/>
                          <a:pt x="353" y="304"/>
                          <a:pt x="353" y="304"/>
                        </a:cubicBezTo>
                        <a:cubicBezTo>
                          <a:pt x="353" y="304"/>
                          <a:pt x="353" y="304"/>
                          <a:pt x="353" y="304"/>
                        </a:cubicBezTo>
                        <a:cubicBezTo>
                          <a:pt x="353" y="304"/>
                          <a:pt x="353" y="304"/>
                          <a:pt x="353" y="304"/>
                        </a:cubicBezTo>
                        <a:cubicBezTo>
                          <a:pt x="354" y="305"/>
                          <a:pt x="354" y="305"/>
                          <a:pt x="354" y="305"/>
                        </a:cubicBezTo>
                        <a:cubicBezTo>
                          <a:pt x="355" y="305"/>
                          <a:pt x="355" y="305"/>
                          <a:pt x="355" y="305"/>
                        </a:cubicBezTo>
                        <a:moveTo>
                          <a:pt x="325" y="314"/>
                        </a:moveTo>
                        <a:cubicBezTo>
                          <a:pt x="326" y="313"/>
                          <a:pt x="326" y="313"/>
                          <a:pt x="326" y="313"/>
                        </a:cubicBezTo>
                        <a:cubicBezTo>
                          <a:pt x="326" y="312"/>
                          <a:pt x="326" y="312"/>
                          <a:pt x="326" y="312"/>
                        </a:cubicBezTo>
                        <a:cubicBezTo>
                          <a:pt x="326" y="311"/>
                          <a:pt x="326" y="311"/>
                          <a:pt x="326" y="311"/>
                        </a:cubicBezTo>
                        <a:cubicBezTo>
                          <a:pt x="326" y="310"/>
                          <a:pt x="326" y="310"/>
                          <a:pt x="326" y="310"/>
                        </a:cubicBezTo>
                        <a:cubicBezTo>
                          <a:pt x="326" y="310"/>
                          <a:pt x="326" y="310"/>
                          <a:pt x="326" y="310"/>
                        </a:cubicBezTo>
                        <a:cubicBezTo>
                          <a:pt x="325" y="309"/>
                          <a:pt x="325" y="309"/>
                          <a:pt x="325" y="309"/>
                        </a:cubicBezTo>
                        <a:cubicBezTo>
                          <a:pt x="325" y="309"/>
                          <a:pt x="325" y="309"/>
                          <a:pt x="325" y="309"/>
                        </a:cubicBezTo>
                        <a:cubicBezTo>
                          <a:pt x="325" y="309"/>
                          <a:pt x="325" y="309"/>
                          <a:pt x="325" y="309"/>
                        </a:cubicBezTo>
                        <a:cubicBezTo>
                          <a:pt x="324" y="309"/>
                          <a:pt x="324" y="309"/>
                          <a:pt x="324" y="309"/>
                        </a:cubicBezTo>
                        <a:cubicBezTo>
                          <a:pt x="324" y="309"/>
                          <a:pt x="324" y="309"/>
                          <a:pt x="324" y="309"/>
                        </a:cubicBezTo>
                        <a:cubicBezTo>
                          <a:pt x="323" y="309"/>
                          <a:pt x="323" y="309"/>
                          <a:pt x="323" y="309"/>
                        </a:cubicBezTo>
                        <a:cubicBezTo>
                          <a:pt x="323" y="310"/>
                          <a:pt x="323" y="310"/>
                          <a:pt x="323" y="310"/>
                        </a:cubicBezTo>
                        <a:cubicBezTo>
                          <a:pt x="323" y="311"/>
                          <a:pt x="323" y="311"/>
                          <a:pt x="323" y="311"/>
                        </a:cubicBezTo>
                        <a:cubicBezTo>
                          <a:pt x="323" y="312"/>
                          <a:pt x="323" y="312"/>
                          <a:pt x="323" y="312"/>
                        </a:cubicBezTo>
                        <a:cubicBezTo>
                          <a:pt x="323" y="312"/>
                          <a:pt x="323" y="312"/>
                          <a:pt x="323" y="312"/>
                        </a:cubicBezTo>
                        <a:cubicBezTo>
                          <a:pt x="324" y="312"/>
                          <a:pt x="324" y="312"/>
                          <a:pt x="324" y="312"/>
                        </a:cubicBezTo>
                        <a:cubicBezTo>
                          <a:pt x="325" y="313"/>
                          <a:pt x="325" y="313"/>
                          <a:pt x="325" y="313"/>
                        </a:cubicBezTo>
                        <a:cubicBezTo>
                          <a:pt x="325" y="314"/>
                          <a:pt x="325" y="314"/>
                          <a:pt x="325" y="314"/>
                        </a:cubicBezTo>
                        <a:moveTo>
                          <a:pt x="329" y="315"/>
                        </a:moveTo>
                        <a:cubicBezTo>
                          <a:pt x="328" y="316"/>
                          <a:pt x="328" y="316"/>
                          <a:pt x="328" y="316"/>
                        </a:cubicBezTo>
                        <a:cubicBezTo>
                          <a:pt x="326" y="316"/>
                          <a:pt x="326" y="316"/>
                          <a:pt x="326" y="316"/>
                        </a:cubicBezTo>
                        <a:cubicBezTo>
                          <a:pt x="328" y="317"/>
                          <a:pt x="328" y="317"/>
                          <a:pt x="328" y="317"/>
                        </a:cubicBezTo>
                        <a:cubicBezTo>
                          <a:pt x="328" y="317"/>
                          <a:pt x="328" y="317"/>
                          <a:pt x="328" y="317"/>
                        </a:cubicBezTo>
                        <a:cubicBezTo>
                          <a:pt x="329" y="317"/>
                          <a:pt x="329" y="317"/>
                          <a:pt x="329" y="317"/>
                        </a:cubicBezTo>
                        <a:cubicBezTo>
                          <a:pt x="330" y="318"/>
                          <a:pt x="330" y="318"/>
                          <a:pt x="330" y="318"/>
                        </a:cubicBezTo>
                        <a:cubicBezTo>
                          <a:pt x="330" y="317"/>
                          <a:pt x="330" y="317"/>
                          <a:pt x="330" y="317"/>
                        </a:cubicBezTo>
                        <a:cubicBezTo>
                          <a:pt x="330" y="317"/>
                          <a:pt x="330" y="317"/>
                          <a:pt x="330" y="317"/>
                        </a:cubicBezTo>
                        <a:cubicBezTo>
                          <a:pt x="330" y="316"/>
                          <a:pt x="330" y="316"/>
                          <a:pt x="330" y="316"/>
                        </a:cubicBezTo>
                        <a:cubicBezTo>
                          <a:pt x="330" y="316"/>
                          <a:pt x="330" y="316"/>
                          <a:pt x="330" y="316"/>
                        </a:cubicBezTo>
                        <a:cubicBezTo>
                          <a:pt x="330" y="315"/>
                          <a:pt x="330" y="315"/>
                          <a:pt x="330" y="315"/>
                        </a:cubicBezTo>
                        <a:cubicBezTo>
                          <a:pt x="329" y="314"/>
                          <a:pt x="329" y="314"/>
                          <a:pt x="329" y="314"/>
                        </a:cubicBezTo>
                        <a:cubicBezTo>
                          <a:pt x="329" y="315"/>
                          <a:pt x="329" y="315"/>
                          <a:pt x="329" y="315"/>
                        </a:cubicBezTo>
                        <a:cubicBezTo>
                          <a:pt x="329" y="315"/>
                          <a:pt x="329" y="315"/>
                          <a:pt x="329" y="315"/>
                        </a:cubicBezTo>
                        <a:moveTo>
                          <a:pt x="303" y="319"/>
                        </a:moveTo>
                        <a:cubicBezTo>
                          <a:pt x="302" y="319"/>
                          <a:pt x="302" y="319"/>
                          <a:pt x="302" y="319"/>
                        </a:cubicBezTo>
                        <a:cubicBezTo>
                          <a:pt x="301" y="319"/>
                          <a:pt x="301" y="319"/>
                          <a:pt x="301" y="319"/>
                        </a:cubicBezTo>
                        <a:cubicBezTo>
                          <a:pt x="301" y="320"/>
                          <a:pt x="301" y="320"/>
                          <a:pt x="301" y="320"/>
                        </a:cubicBezTo>
                        <a:cubicBezTo>
                          <a:pt x="302" y="321"/>
                          <a:pt x="302" y="321"/>
                          <a:pt x="302" y="321"/>
                        </a:cubicBezTo>
                        <a:cubicBezTo>
                          <a:pt x="302" y="321"/>
                          <a:pt x="302" y="321"/>
                          <a:pt x="302" y="321"/>
                        </a:cubicBezTo>
                        <a:cubicBezTo>
                          <a:pt x="303" y="321"/>
                          <a:pt x="303" y="321"/>
                          <a:pt x="303" y="321"/>
                        </a:cubicBezTo>
                        <a:cubicBezTo>
                          <a:pt x="304" y="321"/>
                          <a:pt x="304" y="321"/>
                          <a:pt x="304" y="321"/>
                        </a:cubicBezTo>
                        <a:cubicBezTo>
                          <a:pt x="305" y="321"/>
                          <a:pt x="305" y="321"/>
                          <a:pt x="305" y="321"/>
                        </a:cubicBezTo>
                        <a:cubicBezTo>
                          <a:pt x="306" y="322"/>
                          <a:pt x="306" y="322"/>
                          <a:pt x="306" y="322"/>
                        </a:cubicBezTo>
                        <a:cubicBezTo>
                          <a:pt x="306" y="321"/>
                          <a:pt x="306" y="321"/>
                          <a:pt x="306" y="321"/>
                        </a:cubicBezTo>
                        <a:cubicBezTo>
                          <a:pt x="306" y="321"/>
                          <a:pt x="306" y="321"/>
                          <a:pt x="306" y="321"/>
                        </a:cubicBezTo>
                        <a:cubicBezTo>
                          <a:pt x="306" y="320"/>
                          <a:pt x="306" y="320"/>
                          <a:pt x="306" y="320"/>
                        </a:cubicBezTo>
                        <a:cubicBezTo>
                          <a:pt x="306" y="320"/>
                          <a:pt x="306" y="320"/>
                          <a:pt x="306" y="320"/>
                        </a:cubicBezTo>
                        <a:cubicBezTo>
                          <a:pt x="306" y="320"/>
                          <a:pt x="306" y="320"/>
                          <a:pt x="306" y="320"/>
                        </a:cubicBezTo>
                        <a:cubicBezTo>
                          <a:pt x="306" y="319"/>
                          <a:pt x="306" y="319"/>
                          <a:pt x="306" y="319"/>
                        </a:cubicBezTo>
                        <a:cubicBezTo>
                          <a:pt x="306" y="319"/>
                          <a:pt x="306" y="319"/>
                          <a:pt x="306" y="319"/>
                        </a:cubicBezTo>
                        <a:cubicBezTo>
                          <a:pt x="305" y="319"/>
                          <a:pt x="305" y="319"/>
                          <a:pt x="305" y="319"/>
                        </a:cubicBezTo>
                        <a:cubicBezTo>
                          <a:pt x="304" y="319"/>
                          <a:pt x="304" y="319"/>
                          <a:pt x="304" y="319"/>
                        </a:cubicBezTo>
                        <a:cubicBezTo>
                          <a:pt x="304" y="319"/>
                          <a:pt x="304" y="319"/>
                          <a:pt x="304" y="319"/>
                        </a:cubicBezTo>
                        <a:cubicBezTo>
                          <a:pt x="304" y="319"/>
                          <a:pt x="304" y="319"/>
                          <a:pt x="304" y="319"/>
                        </a:cubicBezTo>
                        <a:cubicBezTo>
                          <a:pt x="303" y="319"/>
                          <a:pt x="303" y="319"/>
                          <a:pt x="303" y="319"/>
                        </a:cubicBezTo>
                        <a:moveTo>
                          <a:pt x="240" y="61"/>
                        </a:moveTo>
                        <a:cubicBezTo>
                          <a:pt x="240" y="61"/>
                          <a:pt x="240" y="61"/>
                          <a:pt x="240" y="61"/>
                        </a:cubicBezTo>
                        <a:cubicBezTo>
                          <a:pt x="240" y="61"/>
                          <a:pt x="240" y="61"/>
                          <a:pt x="240" y="61"/>
                        </a:cubicBezTo>
                        <a:cubicBezTo>
                          <a:pt x="240" y="61"/>
                          <a:pt x="240" y="61"/>
                          <a:pt x="240" y="61"/>
                        </a:cubicBezTo>
                        <a:cubicBezTo>
                          <a:pt x="241" y="62"/>
                          <a:pt x="241" y="62"/>
                          <a:pt x="241" y="62"/>
                        </a:cubicBezTo>
                        <a:cubicBezTo>
                          <a:pt x="241" y="62"/>
                          <a:pt x="241" y="62"/>
                          <a:pt x="241" y="62"/>
                        </a:cubicBezTo>
                        <a:cubicBezTo>
                          <a:pt x="241" y="62"/>
                          <a:pt x="241" y="62"/>
                          <a:pt x="241" y="62"/>
                        </a:cubicBezTo>
                        <a:cubicBezTo>
                          <a:pt x="241" y="62"/>
                          <a:pt x="241" y="62"/>
                          <a:pt x="241" y="62"/>
                        </a:cubicBezTo>
                        <a:cubicBezTo>
                          <a:pt x="242" y="63"/>
                          <a:pt x="242" y="63"/>
                          <a:pt x="242" y="63"/>
                        </a:cubicBezTo>
                        <a:cubicBezTo>
                          <a:pt x="241" y="64"/>
                          <a:pt x="241" y="64"/>
                          <a:pt x="241" y="64"/>
                        </a:cubicBezTo>
                        <a:cubicBezTo>
                          <a:pt x="241" y="64"/>
                          <a:pt x="241" y="64"/>
                          <a:pt x="241" y="64"/>
                        </a:cubicBezTo>
                        <a:cubicBezTo>
                          <a:pt x="240" y="64"/>
                          <a:pt x="240" y="64"/>
                          <a:pt x="240" y="64"/>
                        </a:cubicBezTo>
                        <a:cubicBezTo>
                          <a:pt x="240" y="64"/>
                          <a:pt x="240" y="64"/>
                          <a:pt x="240" y="64"/>
                        </a:cubicBezTo>
                        <a:cubicBezTo>
                          <a:pt x="240" y="63"/>
                          <a:pt x="240" y="63"/>
                          <a:pt x="240" y="63"/>
                        </a:cubicBezTo>
                        <a:cubicBezTo>
                          <a:pt x="240" y="63"/>
                          <a:pt x="240" y="63"/>
                          <a:pt x="240" y="63"/>
                        </a:cubicBezTo>
                        <a:cubicBezTo>
                          <a:pt x="239" y="63"/>
                          <a:pt x="239" y="63"/>
                          <a:pt x="239" y="63"/>
                        </a:cubicBezTo>
                        <a:cubicBezTo>
                          <a:pt x="239" y="63"/>
                          <a:pt x="239" y="63"/>
                          <a:pt x="239" y="63"/>
                        </a:cubicBezTo>
                        <a:cubicBezTo>
                          <a:pt x="238" y="63"/>
                          <a:pt x="238" y="63"/>
                          <a:pt x="238" y="63"/>
                        </a:cubicBezTo>
                        <a:cubicBezTo>
                          <a:pt x="236" y="64"/>
                          <a:pt x="236" y="64"/>
                          <a:pt x="236" y="64"/>
                        </a:cubicBezTo>
                        <a:cubicBezTo>
                          <a:pt x="235" y="64"/>
                          <a:pt x="235" y="64"/>
                          <a:pt x="235" y="64"/>
                        </a:cubicBezTo>
                        <a:cubicBezTo>
                          <a:pt x="235" y="64"/>
                          <a:pt x="235" y="64"/>
                          <a:pt x="235" y="64"/>
                        </a:cubicBezTo>
                        <a:cubicBezTo>
                          <a:pt x="235" y="64"/>
                          <a:pt x="235" y="64"/>
                          <a:pt x="235" y="64"/>
                        </a:cubicBezTo>
                        <a:cubicBezTo>
                          <a:pt x="235" y="65"/>
                          <a:pt x="235" y="65"/>
                          <a:pt x="235" y="65"/>
                        </a:cubicBezTo>
                        <a:cubicBezTo>
                          <a:pt x="234" y="65"/>
                          <a:pt x="234" y="65"/>
                          <a:pt x="234" y="65"/>
                        </a:cubicBezTo>
                        <a:cubicBezTo>
                          <a:pt x="233" y="65"/>
                          <a:pt x="233" y="65"/>
                          <a:pt x="233" y="65"/>
                        </a:cubicBezTo>
                        <a:cubicBezTo>
                          <a:pt x="233" y="66"/>
                          <a:pt x="233" y="66"/>
                          <a:pt x="233" y="66"/>
                        </a:cubicBezTo>
                        <a:cubicBezTo>
                          <a:pt x="233" y="66"/>
                          <a:pt x="233" y="66"/>
                          <a:pt x="233" y="66"/>
                        </a:cubicBezTo>
                        <a:cubicBezTo>
                          <a:pt x="233" y="66"/>
                          <a:pt x="233" y="66"/>
                          <a:pt x="233" y="66"/>
                        </a:cubicBezTo>
                        <a:cubicBezTo>
                          <a:pt x="233" y="65"/>
                          <a:pt x="233" y="65"/>
                          <a:pt x="233" y="65"/>
                        </a:cubicBezTo>
                        <a:cubicBezTo>
                          <a:pt x="233" y="64"/>
                          <a:pt x="233" y="64"/>
                          <a:pt x="233" y="64"/>
                        </a:cubicBezTo>
                        <a:cubicBezTo>
                          <a:pt x="232" y="64"/>
                          <a:pt x="232" y="64"/>
                          <a:pt x="232" y="64"/>
                        </a:cubicBezTo>
                        <a:cubicBezTo>
                          <a:pt x="232" y="65"/>
                          <a:pt x="232" y="65"/>
                          <a:pt x="232" y="65"/>
                        </a:cubicBezTo>
                        <a:cubicBezTo>
                          <a:pt x="232" y="65"/>
                          <a:pt x="232" y="65"/>
                          <a:pt x="232" y="65"/>
                        </a:cubicBezTo>
                        <a:cubicBezTo>
                          <a:pt x="232" y="65"/>
                          <a:pt x="232" y="65"/>
                          <a:pt x="232" y="65"/>
                        </a:cubicBezTo>
                        <a:cubicBezTo>
                          <a:pt x="231" y="66"/>
                          <a:pt x="231" y="66"/>
                          <a:pt x="231" y="66"/>
                        </a:cubicBezTo>
                        <a:cubicBezTo>
                          <a:pt x="231" y="66"/>
                          <a:pt x="231" y="66"/>
                          <a:pt x="231" y="66"/>
                        </a:cubicBezTo>
                        <a:cubicBezTo>
                          <a:pt x="230" y="66"/>
                          <a:pt x="230" y="66"/>
                          <a:pt x="230" y="66"/>
                        </a:cubicBezTo>
                        <a:cubicBezTo>
                          <a:pt x="230" y="66"/>
                          <a:pt x="230" y="66"/>
                          <a:pt x="230" y="66"/>
                        </a:cubicBezTo>
                        <a:cubicBezTo>
                          <a:pt x="230" y="66"/>
                          <a:pt x="230" y="66"/>
                          <a:pt x="230" y="66"/>
                        </a:cubicBezTo>
                        <a:cubicBezTo>
                          <a:pt x="229" y="66"/>
                          <a:pt x="229" y="66"/>
                          <a:pt x="229" y="66"/>
                        </a:cubicBezTo>
                        <a:cubicBezTo>
                          <a:pt x="229" y="65"/>
                          <a:pt x="229" y="65"/>
                          <a:pt x="229" y="65"/>
                        </a:cubicBezTo>
                        <a:cubicBezTo>
                          <a:pt x="229" y="65"/>
                          <a:pt x="229" y="65"/>
                          <a:pt x="229" y="65"/>
                        </a:cubicBezTo>
                        <a:cubicBezTo>
                          <a:pt x="228" y="65"/>
                          <a:pt x="228" y="65"/>
                          <a:pt x="228" y="65"/>
                        </a:cubicBezTo>
                        <a:cubicBezTo>
                          <a:pt x="228" y="65"/>
                          <a:pt x="228" y="65"/>
                          <a:pt x="228" y="65"/>
                        </a:cubicBezTo>
                        <a:cubicBezTo>
                          <a:pt x="227" y="65"/>
                          <a:pt x="227" y="65"/>
                          <a:pt x="227" y="65"/>
                        </a:cubicBezTo>
                        <a:cubicBezTo>
                          <a:pt x="227" y="66"/>
                          <a:pt x="227" y="66"/>
                          <a:pt x="227" y="66"/>
                        </a:cubicBezTo>
                        <a:cubicBezTo>
                          <a:pt x="227" y="66"/>
                          <a:pt x="227" y="66"/>
                          <a:pt x="227" y="66"/>
                        </a:cubicBezTo>
                        <a:cubicBezTo>
                          <a:pt x="227" y="67"/>
                          <a:pt x="227" y="67"/>
                          <a:pt x="227" y="67"/>
                        </a:cubicBezTo>
                        <a:cubicBezTo>
                          <a:pt x="227" y="67"/>
                          <a:pt x="227" y="67"/>
                          <a:pt x="227" y="67"/>
                        </a:cubicBezTo>
                        <a:cubicBezTo>
                          <a:pt x="228" y="67"/>
                          <a:pt x="228" y="67"/>
                          <a:pt x="228" y="67"/>
                        </a:cubicBezTo>
                        <a:cubicBezTo>
                          <a:pt x="228" y="68"/>
                          <a:pt x="228" y="68"/>
                          <a:pt x="228" y="68"/>
                        </a:cubicBezTo>
                        <a:cubicBezTo>
                          <a:pt x="227" y="68"/>
                          <a:pt x="227" y="68"/>
                          <a:pt x="227" y="68"/>
                        </a:cubicBezTo>
                        <a:cubicBezTo>
                          <a:pt x="227" y="68"/>
                          <a:pt x="227" y="68"/>
                          <a:pt x="227" y="68"/>
                        </a:cubicBezTo>
                        <a:cubicBezTo>
                          <a:pt x="227" y="67"/>
                          <a:pt x="227" y="67"/>
                          <a:pt x="227" y="67"/>
                        </a:cubicBezTo>
                        <a:cubicBezTo>
                          <a:pt x="227" y="67"/>
                          <a:pt x="227" y="67"/>
                          <a:pt x="227" y="67"/>
                        </a:cubicBezTo>
                        <a:cubicBezTo>
                          <a:pt x="225" y="67"/>
                          <a:pt x="225" y="67"/>
                          <a:pt x="225" y="67"/>
                        </a:cubicBezTo>
                        <a:cubicBezTo>
                          <a:pt x="225" y="67"/>
                          <a:pt x="225" y="67"/>
                          <a:pt x="225" y="67"/>
                        </a:cubicBezTo>
                        <a:cubicBezTo>
                          <a:pt x="226" y="67"/>
                          <a:pt x="226" y="67"/>
                          <a:pt x="226" y="67"/>
                        </a:cubicBezTo>
                        <a:cubicBezTo>
                          <a:pt x="226" y="67"/>
                          <a:pt x="226" y="67"/>
                          <a:pt x="226" y="67"/>
                        </a:cubicBezTo>
                        <a:cubicBezTo>
                          <a:pt x="226" y="66"/>
                          <a:pt x="226" y="66"/>
                          <a:pt x="226" y="66"/>
                        </a:cubicBezTo>
                        <a:cubicBezTo>
                          <a:pt x="227" y="65"/>
                          <a:pt x="227" y="65"/>
                          <a:pt x="227" y="65"/>
                        </a:cubicBezTo>
                        <a:cubicBezTo>
                          <a:pt x="227" y="65"/>
                          <a:pt x="227" y="65"/>
                          <a:pt x="227" y="65"/>
                        </a:cubicBezTo>
                        <a:cubicBezTo>
                          <a:pt x="226" y="65"/>
                          <a:pt x="226" y="65"/>
                          <a:pt x="226" y="65"/>
                        </a:cubicBezTo>
                        <a:cubicBezTo>
                          <a:pt x="226" y="65"/>
                          <a:pt x="226" y="65"/>
                          <a:pt x="226" y="65"/>
                        </a:cubicBezTo>
                        <a:cubicBezTo>
                          <a:pt x="225" y="65"/>
                          <a:pt x="225" y="65"/>
                          <a:pt x="225" y="65"/>
                        </a:cubicBezTo>
                        <a:cubicBezTo>
                          <a:pt x="225" y="65"/>
                          <a:pt x="225" y="65"/>
                          <a:pt x="225" y="65"/>
                        </a:cubicBezTo>
                        <a:cubicBezTo>
                          <a:pt x="225" y="65"/>
                          <a:pt x="225" y="65"/>
                          <a:pt x="225" y="65"/>
                        </a:cubicBezTo>
                        <a:cubicBezTo>
                          <a:pt x="225" y="65"/>
                          <a:pt x="225" y="65"/>
                          <a:pt x="225" y="65"/>
                        </a:cubicBezTo>
                        <a:cubicBezTo>
                          <a:pt x="225" y="64"/>
                          <a:pt x="225" y="64"/>
                          <a:pt x="225" y="64"/>
                        </a:cubicBezTo>
                        <a:cubicBezTo>
                          <a:pt x="226" y="64"/>
                          <a:pt x="226" y="64"/>
                          <a:pt x="226" y="64"/>
                        </a:cubicBezTo>
                        <a:cubicBezTo>
                          <a:pt x="226" y="64"/>
                          <a:pt x="226" y="64"/>
                          <a:pt x="226" y="64"/>
                        </a:cubicBezTo>
                        <a:cubicBezTo>
                          <a:pt x="226" y="64"/>
                          <a:pt x="226" y="64"/>
                          <a:pt x="226" y="64"/>
                        </a:cubicBezTo>
                        <a:cubicBezTo>
                          <a:pt x="227" y="62"/>
                          <a:pt x="227" y="62"/>
                          <a:pt x="227" y="62"/>
                        </a:cubicBezTo>
                        <a:cubicBezTo>
                          <a:pt x="228" y="62"/>
                          <a:pt x="228" y="62"/>
                          <a:pt x="228" y="62"/>
                        </a:cubicBezTo>
                        <a:cubicBezTo>
                          <a:pt x="229" y="62"/>
                          <a:pt x="229" y="62"/>
                          <a:pt x="229" y="62"/>
                        </a:cubicBezTo>
                        <a:cubicBezTo>
                          <a:pt x="230" y="62"/>
                          <a:pt x="230" y="62"/>
                          <a:pt x="230" y="62"/>
                        </a:cubicBezTo>
                        <a:cubicBezTo>
                          <a:pt x="230" y="62"/>
                          <a:pt x="230" y="62"/>
                          <a:pt x="230" y="62"/>
                        </a:cubicBezTo>
                        <a:cubicBezTo>
                          <a:pt x="234" y="62"/>
                          <a:pt x="234" y="62"/>
                          <a:pt x="234" y="62"/>
                        </a:cubicBezTo>
                        <a:cubicBezTo>
                          <a:pt x="234" y="62"/>
                          <a:pt x="234" y="62"/>
                          <a:pt x="234" y="62"/>
                        </a:cubicBezTo>
                        <a:cubicBezTo>
                          <a:pt x="234" y="62"/>
                          <a:pt x="234" y="62"/>
                          <a:pt x="234" y="62"/>
                        </a:cubicBezTo>
                        <a:cubicBezTo>
                          <a:pt x="237" y="61"/>
                          <a:pt x="237" y="61"/>
                          <a:pt x="237" y="61"/>
                        </a:cubicBezTo>
                        <a:cubicBezTo>
                          <a:pt x="238" y="61"/>
                          <a:pt x="238" y="61"/>
                          <a:pt x="238" y="61"/>
                        </a:cubicBezTo>
                        <a:cubicBezTo>
                          <a:pt x="238" y="61"/>
                          <a:pt x="238" y="61"/>
                          <a:pt x="238" y="61"/>
                        </a:cubicBezTo>
                        <a:cubicBezTo>
                          <a:pt x="238" y="61"/>
                          <a:pt x="238" y="61"/>
                          <a:pt x="238" y="61"/>
                        </a:cubicBezTo>
                        <a:cubicBezTo>
                          <a:pt x="240" y="61"/>
                          <a:pt x="240" y="61"/>
                          <a:pt x="240" y="61"/>
                        </a:cubicBezTo>
                        <a:moveTo>
                          <a:pt x="272" y="80"/>
                        </a:moveTo>
                        <a:cubicBezTo>
                          <a:pt x="273" y="80"/>
                          <a:pt x="273" y="80"/>
                          <a:pt x="273" y="80"/>
                        </a:cubicBezTo>
                        <a:cubicBezTo>
                          <a:pt x="273" y="82"/>
                          <a:pt x="273" y="82"/>
                          <a:pt x="273" y="82"/>
                        </a:cubicBezTo>
                        <a:cubicBezTo>
                          <a:pt x="273" y="83"/>
                          <a:pt x="273" y="83"/>
                          <a:pt x="273" y="83"/>
                        </a:cubicBezTo>
                        <a:cubicBezTo>
                          <a:pt x="273" y="82"/>
                          <a:pt x="273" y="82"/>
                          <a:pt x="273" y="82"/>
                        </a:cubicBezTo>
                        <a:cubicBezTo>
                          <a:pt x="272" y="80"/>
                          <a:pt x="272" y="80"/>
                          <a:pt x="272" y="80"/>
                        </a:cubicBezTo>
                        <a:cubicBezTo>
                          <a:pt x="272" y="80"/>
                          <a:pt x="272" y="80"/>
                          <a:pt x="272" y="80"/>
                        </a:cubicBezTo>
                        <a:moveTo>
                          <a:pt x="238" y="147"/>
                        </a:moveTo>
                        <a:cubicBezTo>
                          <a:pt x="238" y="147"/>
                          <a:pt x="238" y="147"/>
                          <a:pt x="238" y="147"/>
                        </a:cubicBezTo>
                        <a:cubicBezTo>
                          <a:pt x="238" y="148"/>
                          <a:pt x="238" y="148"/>
                          <a:pt x="238" y="148"/>
                        </a:cubicBezTo>
                        <a:cubicBezTo>
                          <a:pt x="237" y="149"/>
                          <a:pt x="237" y="149"/>
                          <a:pt x="237" y="149"/>
                        </a:cubicBezTo>
                        <a:cubicBezTo>
                          <a:pt x="237" y="150"/>
                          <a:pt x="237" y="150"/>
                          <a:pt x="237" y="150"/>
                        </a:cubicBezTo>
                        <a:cubicBezTo>
                          <a:pt x="236" y="149"/>
                          <a:pt x="236" y="149"/>
                          <a:pt x="236" y="149"/>
                        </a:cubicBezTo>
                        <a:cubicBezTo>
                          <a:pt x="236" y="149"/>
                          <a:pt x="236" y="149"/>
                          <a:pt x="236" y="149"/>
                        </a:cubicBezTo>
                        <a:cubicBezTo>
                          <a:pt x="236" y="149"/>
                          <a:pt x="236" y="149"/>
                          <a:pt x="236"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6" y="149"/>
                          <a:pt x="236" y="149"/>
                          <a:pt x="236" y="149"/>
                        </a:cubicBezTo>
                        <a:cubicBezTo>
                          <a:pt x="236" y="149"/>
                          <a:pt x="236" y="149"/>
                          <a:pt x="236" y="149"/>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7" y="148"/>
                          <a:pt x="237" y="148"/>
                          <a:pt x="237" y="148"/>
                        </a:cubicBezTo>
                        <a:cubicBezTo>
                          <a:pt x="237" y="148"/>
                          <a:pt x="237" y="148"/>
                          <a:pt x="237" y="148"/>
                        </a:cubicBezTo>
                        <a:cubicBezTo>
                          <a:pt x="237" y="148"/>
                          <a:pt x="237" y="148"/>
                          <a:pt x="237" y="148"/>
                        </a:cubicBezTo>
                        <a:cubicBezTo>
                          <a:pt x="238" y="147"/>
                          <a:pt x="238" y="147"/>
                          <a:pt x="238" y="147"/>
                        </a:cubicBezTo>
                        <a:cubicBezTo>
                          <a:pt x="238" y="147"/>
                          <a:pt x="238" y="147"/>
                          <a:pt x="238" y="147"/>
                        </a:cubicBezTo>
                        <a:moveTo>
                          <a:pt x="36" y="248"/>
                        </a:moveTo>
                        <a:cubicBezTo>
                          <a:pt x="37" y="248"/>
                          <a:pt x="37" y="248"/>
                          <a:pt x="37" y="248"/>
                        </a:cubicBezTo>
                        <a:cubicBezTo>
                          <a:pt x="37" y="248"/>
                          <a:pt x="37" y="248"/>
                          <a:pt x="37" y="248"/>
                        </a:cubicBezTo>
                        <a:cubicBezTo>
                          <a:pt x="37" y="248"/>
                          <a:pt x="37" y="248"/>
                          <a:pt x="37" y="248"/>
                        </a:cubicBezTo>
                        <a:cubicBezTo>
                          <a:pt x="37" y="248"/>
                          <a:pt x="37" y="248"/>
                          <a:pt x="37" y="248"/>
                        </a:cubicBezTo>
                        <a:cubicBezTo>
                          <a:pt x="36" y="248"/>
                          <a:pt x="36" y="248"/>
                          <a:pt x="36" y="248"/>
                        </a:cubicBezTo>
                        <a:cubicBezTo>
                          <a:pt x="35" y="248"/>
                          <a:pt x="35" y="248"/>
                          <a:pt x="35" y="248"/>
                        </a:cubicBezTo>
                        <a:cubicBezTo>
                          <a:pt x="35" y="248"/>
                          <a:pt x="35" y="248"/>
                          <a:pt x="35" y="248"/>
                        </a:cubicBezTo>
                        <a:cubicBezTo>
                          <a:pt x="35" y="248"/>
                          <a:pt x="35" y="248"/>
                          <a:pt x="35" y="248"/>
                        </a:cubicBezTo>
                        <a:cubicBezTo>
                          <a:pt x="36" y="248"/>
                          <a:pt x="36" y="248"/>
                          <a:pt x="36" y="248"/>
                        </a:cubicBezTo>
                        <a:moveTo>
                          <a:pt x="205" y="249"/>
                        </a:moveTo>
                        <a:cubicBezTo>
                          <a:pt x="206" y="249"/>
                          <a:pt x="206" y="249"/>
                          <a:pt x="206" y="249"/>
                        </a:cubicBezTo>
                        <a:cubicBezTo>
                          <a:pt x="206" y="249"/>
                          <a:pt x="206" y="249"/>
                          <a:pt x="206" y="249"/>
                        </a:cubicBezTo>
                        <a:cubicBezTo>
                          <a:pt x="206" y="249"/>
                          <a:pt x="206" y="249"/>
                          <a:pt x="206" y="249"/>
                        </a:cubicBezTo>
                        <a:cubicBezTo>
                          <a:pt x="206" y="249"/>
                          <a:pt x="206" y="249"/>
                          <a:pt x="206" y="249"/>
                        </a:cubicBezTo>
                        <a:cubicBezTo>
                          <a:pt x="207" y="249"/>
                          <a:pt x="207" y="249"/>
                          <a:pt x="207" y="249"/>
                        </a:cubicBezTo>
                        <a:cubicBezTo>
                          <a:pt x="207" y="249"/>
                          <a:pt x="207" y="249"/>
                          <a:pt x="207" y="249"/>
                        </a:cubicBezTo>
                        <a:cubicBezTo>
                          <a:pt x="208" y="250"/>
                          <a:pt x="208" y="250"/>
                          <a:pt x="208" y="250"/>
                        </a:cubicBezTo>
                        <a:cubicBezTo>
                          <a:pt x="208" y="250"/>
                          <a:pt x="208" y="250"/>
                          <a:pt x="208" y="250"/>
                        </a:cubicBezTo>
                        <a:cubicBezTo>
                          <a:pt x="208" y="250"/>
                          <a:pt x="208" y="250"/>
                          <a:pt x="208" y="250"/>
                        </a:cubicBezTo>
                        <a:cubicBezTo>
                          <a:pt x="208" y="250"/>
                          <a:pt x="208" y="250"/>
                          <a:pt x="208" y="250"/>
                        </a:cubicBezTo>
                        <a:cubicBezTo>
                          <a:pt x="209" y="250"/>
                          <a:pt x="209" y="250"/>
                          <a:pt x="209" y="250"/>
                        </a:cubicBezTo>
                        <a:cubicBezTo>
                          <a:pt x="208" y="251"/>
                          <a:pt x="208" y="251"/>
                          <a:pt x="208" y="251"/>
                        </a:cubicBezTo>
                        <a:cubicBezTo>
                          <a:pt x="208" y="251"/>
                          <a:pt x="208" y="251"/>
                          <a:pt x="208" y="251"/>
                        </a:cubicBezTo>
                        <a:cubicBezTo>
                          <a:pt x="208" y="251"/>
                          <a:pt x="208" y="251"/>
                          <a:pt x="208" y="251"/>
                        </a:cubicBezTo>
                        <a:cubicBezTo>
                          <a:pt x="208" y="252"/>
                          <a:pt x="208" y="252"/>
                          <a:pt x="208" y="252"/>
                        </a:cubicBezTo>
                        <a:cubicBezTo>
                          <a:pt x="208" y="252"/>
                          <a:pt x="208" y="252"/>
                          <a:pt x="208" y="252"/>
                        </a:cubicBezTo>
                        <a:cubicBezTo>
                          <a:pt x="208" y="253"/>
                          <a:pt x="208" y="253"/>
                          <a:pt x="208" y="253"/>
                        </a:cubicBezTo>
                        <a:cubicBezTo>
                          <a:pt x="208" y="254"/>
                          <a:pt x="208" y="254"/>
                          <a:pt x="208" y="254"/>
                        </a:cubicBezTo>
                        <a:cubicBezTo>
                          <a:pt x="208" y="254"/>
                          <a:pt x="208" y="254"/>
                          <a:pt x="208" y="254"/>
                        </a:cubicBezTo>
                        <a:cubicBezTo>
                          <a:pt x="209" y="254"/>
                          <a:pt x="209" y="254"/>
                          <a:pt x="209" y="254"/>
                        </a:cubicBezTo>
                        <a:cubicBezTo>
                          <a:pt x="209" y="255"/>
                          <a:pt x="209" y="255"/>
                          <a:pt x="209" y="255"/>
                        </a:cubicBezTo>
                        <a:cubicBezTo>
                          <a:pt x="209" y="255"/>
                          <a:pt x="209" y="255"/>
                          <a:pt x="209" y="255"/>
                        </a:cubicBezTo>
                        <a:cubicBezTo>
                          <a:pt x="209" y="256"/>
                          <a:pt x="209" y="256"/>
                          <a:pt x="209" y="256"/>
                        </a:cubicBezTo>
                        <a:cubicBezTo>
                          <a:pt x="209" y="256"/>
                          <a:pt x="209" y="256"/>
                          <a:pt x="209" y="256"/>
                        </a:cubicBezTo>
                        <a:cubicBezTo>
                          <a:pt x="209" y="257"/>
                          <a:pt x="209" y="257"/>
                          <a:pt x="209" y="257"/>
                        </a:cubicBezTo>
                        <a:cubicBezTo>
                          <a:pt x="210" y="258"/>
                          <a:pt x="210" y="258"/>
                          <a:pt x="210" y="258"/>
                        </a:cubicBezTo>
                        <a:cubicBezTo>
                          <a:pt x="210" y="259"/>
                          <a:pt x="210" y="259"/>
                          <a:pt x="210" y="259"/>
                        </a:cubicBezTo>
                        <a:cubicBezTo>
                          <a:pt x="210" y="260"/>
                          <a:pt x="210" y="260"/>
                          <a:pt x="210" y="260"/>
                        </a:cubicBezTo>
                        <a:cubicBezTo>
                          <a:pt x="210" y="260"/>
                          <a:pt x="210" y="260"/>
                          <a:pt x="210" y="260"/>
                        </a:cubicBezTo>
                        <a:cubicBezTo>
                          <a:pt x="210" y="260"/>
                          <a:pt x="210" y="260"/>
                          <a:pt x="210" y="260"/>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09" y="260"/>
                          <a:pt x="209" y="260"/>
                          <a:pt x="209" y="260"/>
                        </a:cubicBezTo>
                        <a:cubicBezTo>
                          <a:pt x="209" y="260"/>
                          <a:pt x="209" y="260"/>
                          <a:pt x="209" y="260"/>
                        </a:cubicBezTo>
                        <a:cubicBezTo>
                          <a:pt x="209" y="260"/>
                          <a:pt x="209" y="260"/>
                          <a:pt x="209" y="260"/>
                        </a:cubicBezTo>
                        <a:cubicBezTo>
                          <a:pt x="208" y="261"/>
                          <a:pt x="208" y="261"/>
                          <a:pt x="208" y="261"/>
                        </a:cubicBezTo>
                        <a:cubicBezTo>
                          <a:pt x="208" y="261"/>
                          <a:pt x="208" y="261"/>
                          <a:pt x="208" y="261"/>
                        </a:cubicBezTo>
                        <a:cubicBezTo>
                          <a:pt x="208" y="261"/>
                          <a:pt x="208" y="261"/>
                          <a:pt x="208" y="261"/>
                        </a:cubicBezTo>
                        <a:cubicBezTo>
                          <a:pt x="208" y="261"/>
                          <a:pt x="208" y="261"/>
                          <a:pt x="208" y="261"/>
                        </a:cubicBezTo>
                        <a:cubicBezTo>
                          <a:pt x="207" y="261"/>
                          <a:pt x="207" y="261"/>
                          <a:pt x="207" y="261"/>
                        </a:cubicBezTo>
                        <a:cubicBezTo>
                          <a:pt x="207" y="261"/>
                          <a:pt x="207" y="261"/>
                          <a:pt x="207" y="261"/>
                        </a:cubicBezTo>
                        <a:cubicBezTo>
                          <a:pt x="207" y="261"/>
                          <a:pt x="207" y="261"/>
                          <a:pt x="207" y="261"/>
                        </a:cubicBezTo>
                        <a:cubicBezTo>
                          <a:pt x="206" y="263"/>
                          <a:pt x="206" y="263"/>
                          <a:pt x="206" y="263"/>
                        </a:cubicBezTo>
                        <a:cubicBezTo>
                          <a:pt x="206" y="263"/>
                          <a:pt x="206" y="263"/>
                          <a:pt x="206" y="263"/>
                        </a:cubicBezTo>
                        <a:cubicBezTo>
                          <a:pt x="206" y="262"/>
                          <a:pt x="206" y="262"/>
                          <a:pt x="206" y="262"/>
                        </a:cubicBezTo>
                        <a:cubicBezTo>
                          <a:pt x="206" y="262"/>
                          <a:pt x="206" y="262"/>
                          <a:pt x="206" y="262"/>
                        </a:cubicBezTo>
                        <a:cubicBezTo>
                          <a:pt x="206" y="262"/>
                          <a:pt x="206" y="262"/>
                          <a:pt x="206" y="262"/>
                        </a:cubicBezTo>
                        <a:cubicBezTo>
                          <a:pt x="205" y="261"/>
                          <a:pt x="205" y="261"/>
                          <a:pt x="205" y="261"/>
                        </a:cubicBezTo>
                        <a:cubicBezTo>
                          <a:pt x="205" y="262"/>
                          <a:pt x="205" y="262"/>
                          <a:pt x="205" y="262"/>
                        </a:cubicBezTo>
                        <a:cubicBezTo>
                          <a:pt x="205" y="262"/>
                          <a:pt x="205" y="262"/>
                          <a:pt x="205" y="262"/>
                        </a:cubicBezTo>
                        <a:cubicBezTo>
                          <a:pt x="205" y="262"/>
                          <a:pt x="205" y="262"/>
                          <a:pt x="205" y="262"/>
                        </a:cubicBezTo>
                        <a:cubicBezTo>
                          <a:pt x="204" y="262"/>
                          <a:pt x="204" y="262"/>
                          <a:pt x="204" y="262"/>
                        </a:cubicBezTo>
                        <a:cubicBezTo>
                          <a:pt x="204" y="261"/>
                          <a:pt x="204" y="261"/>
                          <a:pt x="204" y="261"/>
                        </a:cubicBezTo>
                        <a:cubicBezTo>
                          <a:pt x="204" y="262"/>
                          <a:pt x="204" y="262"/>
                          <a:pt x="204" y="262"/>
                        </a:cubicBezTo>
                        <a:cubicBezTo>
                          <a:pt x="204" y="262"/>
                          <a:pt x="204" y="262"/>
                          <a:pt x="204" y="262"/>
                        </a:cubicBezTo>
                        <a:cubicBezTo>
                          <a:pt x="203" y="261"/>
                          <a:pt x="203" y="261"/>
                          <a:pt x="203" y="261"/>
                        </a:cubicBezTo>
                        <a:cubicBezTo>
                          <a:pt x="203" y="261"/>
                          <a:pt x="203" y="261"/>
                          <a:pt x="203"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3" y="260"/>
                          <a:pt x="203" y="260"/>
                        </a:cubicBezTo>
                        <a:cubicBezTo>
                          <a:pt x="203" y="260"/>
                          <a:pt x="203" y="260"/>
                          <a:pt x="203" y="260"/>
                        </a:cubicBezTo>
                        <a:cubicBezTo>
                          <a:pt x="203" y="259"/>
                          <a:pt x="203" y="259"/>
                          <a:pt x="203" y="259"/>
                        </a:cubicBezTo>
                        <a:cubicBezTo>
                          <a:pt x="204" y="257"/>
                          <a:pt x="204" y="257"/>
                          <a:pt x="204" y="257"/>
                        </a:cubicBezTo>
                        <a:cubicBezTo>
                          <a:pt x="204" y="255"/>
                          <a:pt x="204" y="255"/>
                          <a:pt x="204" y="255"/>
                        </a:cubicBezTo>
                        <a:cubicBezTo>
                          <a:pt x="204" y="255"/>
                          <a:pt x="204" y="255"/>
                          <a:pt x="204" y="255"/>
                        </a:cubicBezTo>
                        <a:cubicBezTo>
                          <a:pt x="204" y="255"/>
                          <a:pt x="204" y="255"/>
                          <a:pt x="204" y="255"/>
                        </a:cubicBezTo>
                        <a:cubicBezTo>
                          <a:pt x="204" y="254"/>
                          <a:pt x="204" y="254"/>
                          <a:pt x="204" y="254"/>
                        </a:cubicBezTo>
                        <a:cubicBezTo>
                          <a:pt x="204" y="254"/>
                          <a:pt x="204" y="254"/>
                          <a:pt x="204" y="254"/>
                        </a:cubicBezTo>
                        <a:cubicBezTo>
                          <a:pt x="204" y="254"/>
                          <a:pt x="204" y="254"/>
                          <a:pt x="204" y="254"/>
                        </a:cubicBezTo>
                        <a:cubicBezTo>
                          <a:pt x="204" y="252"/>
                          <a:pt x="204" y="252"/>
                          <a:pt x="204" y="252"/>
                        </a:cubicBezTo>
                        <a:cubicBezTo>
                          <a:pt x="204" y="251"/>
                          <a:pt x="204" y="251"/>
                          <a:pt x="204" y="251"/>
                        </a:cubicBezTo>
                        <a:cubicBezTo>
                          <a:pt x="205" y="251"/>
                          <a:pt x="205" y="251"/>
                          <a:pt x="205" y="251"/>
                        </a:cubicBezTo>
                        <a:cubicBezTo>
                          <a:pt x="204" y="251"/>
                          <a:pt x="204" y="251"/>
                          <a:pt x="204" y="251"/>
                        </a:cubicBezTo>
                        <a:cubicBezTo>
                          <a:pt x="204" y="250"/>
                          <a:pt x="204" y="250"/>
                          <a:pt x="204" y="250"/>
                        </a:cubicBezTo>
                        <a:cubicBezTo>
                          <a:pt x="204" y="250"/>
                          <a:pt x="204" y="250"/>
                          <a:pt x="204" y="250"/>
                        </a:cubicBezTo>
                        <a:cubicBezTo>
                          <a:pt x="204" y="250"/>
                          <a:pt x="204" y="250"/>
                          <a:pt x="204" y="250"/>
                        </a:cubicBezTo>
                        <a:cubicBezTo>
                          <a:pt x="204" y="250"/>
                          <a:pt x="204" y="250"/>
                          <a:pt x="204" y="250"/>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4" y="249"/>
                          <a:pt x="204" y="249"/>
                          <a:pt x="204" y="249"/>
                        </a:cubicBezTo>
                        <a:cubicBezTo>
                          <a:pt x="204" y="249"/>
                          <a:pt x="204" y="249"/>
                          <a:pt x="204" y="249"/>
                        </a:cubicBezTo>
                        <a:cubicBezTo>
                          <a:pt x="204" y="249"/>
                          <a:pt x="204" y="249"/>
                          <a:pt x="204" y="249"/>
                        </a:cubicBezTo>
                        <a:cubicBezTo>
                          <a:pt x="205" y="249"/>
                          <a:pt x="205" y="249"/>
                          <a:pt x="205" y="249"/>
                        </a:cubicBezTo>
                        <a:moveTo>
                          <a:pt x="203" y="256"/>
                        </a:moveTo>
                        <a:cubicBezTo>
                          <a:pt x="203" y="257"/>
                          <a:pt x="203" y="257"/>
                          <a:pt x="203" y="257"/>
                        </a:cubicBezTo>
                        <a:cubicBezTo>
                          <a:pt x="202" y="258"/>
                          <a:pt x="202" y="258"/>
                          <a:pt x="202" y="258"/>
                        </a:cubicBezTo>
                        <a:cubicBezTo>
                          <a:pt x="202" y="259"/>
                          <a:pt x="202" y="259"/>
                          <a:pt x="202" y="259"/>
                        </a:cubicBezTo>
                        <a:cubicBezTo>
                          <a:pt x="202" y="259"/>
                          <a:pt x="202" y="259"/>
                          <a:pt x="202" y="259"/>
                        </a:cubicBezTo>
                        <a:cubicBezTo>
                          <a:pt x="202" y="259"/>
                          <a:pt x="202" y="259"/>
                          <a:pt x="202" y="259"/>
                        </a:cubicBezTo>
                        <a:cubicBezTo>
                          <a:pt x="202" y="258"/>
                          <a:pt x="202" y="258"/>
                          <a:pt x="202" y="258"/>
                        </a:cubicBezTo>
                        <a:cubicBezTo>
                          <a:pt x="201" y="258"/>
                          <a:pt x="201" y="258"/>
                          <a:pt x="201" y="258"/>
                        </a:cubicBezTo>
                        <a:cubicBezTo>
                          <a:pt x="201" y="258"/>
                          <a:pt x="201" y="258"/>
                          <a:pt x="201" y="258"/>
                        </a:cubicBezTo>
                        <a:cubicBezTo>
                          <a:pt x="201" y="257"/>
                          <a:pt x="201" y="257"/>
                          <a:pt x="201" y="257"/>
                        </a:cubicBezTo>
                        <a:cubicBezTo>
                          <a:pt x="202" y="257"/>
                          <a:pt x="202" y="257"/>
                          <a:pt x="202" y="257"/>
                        </a:cubicBezTo>
                        <a:cubicBezTo>
                          <a:pt x="203" y="256"/>
                          <a:pt x="203" y="256"/>
                          <a:pt x="203" y="256"/>
                        </a:cubicBezTo>
                        <a:cubicBezTo>
                          <a:pt x="203" y="256"/>
                          <a:pt x="203" y="256"/>
                          <a:pt x="203" y="256"/>
                        </a:cubicBezTo>
                        <a:moveTo>
                          <a:pt x="225" y="287"/>
                        </a:moveTo>
                        <a:cubicBezTo>
                          <a:pt x="226" y="287"/>
                          <a:pt x="226" y="287"/>
                          <a:pt x="226" y="287"/>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4" y="287"/>
                          <a:pt x="224" y="287"/>
                          <a:pt x="224" y="287"/>
                        </a:cubicBezTo>
                        <a:cubicBezTo>
                          <a:pt x="224" y="287"/>
                          <a:pt x="224" y="287"/>
                          <a:pt x="224" y="287"/>
                        </a:cubicBezTo>
                        <a:cubicBezTo>
                          <a:pt x="224" y="287"/>
                          <a:pt x="224" y="287"/>
                          <a:pt x="224" y="287"/>
                        </a:cubicBezTo>
                        <a:cubicBezTo>
                          <a:pt x="225" y="287"/>
                          <a:pt x="225" y="287"/>
                          <a:pt x="225" y="287"/>
                        </a:cubicBezTo>
                        <a:moveTo>
                          <a:pt x="73" y="0"/>
                        </a:moveTo>
                        <a:cubicBezTo>
                          <a:pt x="0" y="133"/>
                          <a:pt x="0" y="133"/>
                          <a:pt x="0" y="133"/>
                        </a:cubicBezTo>
                        <a:cubicBezTo>
                          <a:pt x="4" y="133"/>
                          <a:pt x="4" y="133"/>
                          <a:pt x="4" y="133"/>
                        </a:cubicBezTo>
                        <a:cubicBezTo>
                          <a:pt x="5" y="134"/>
                          <a:pt x="5" y="134"/>
                          <a:pt x="5" y="134"/>
                        </a:cubicBezTo>
                        <a:cubicBezTo>
                          <a:pt x="8" y="133"/>
                          <a:pt x="8" y="133"/>
                          <a:pt x="8" y="133"/>
                        </a:cubicBezTo>
                        <a:cubicBezTo>
                          <a:pt x="11" y="133"/>
                          <a:pt x="11" y="133"/>
                          <a:pt x="11" y="133"/>
                        </a:cubicBezTo>
                        <a:cubicBezTo>
                          <a:pt x="10" y="136"/>
                          <a:pt x="10" y="136"/>
                          <a:pt x="10" y="136"/>
                        </a:cubicBezTo>
                        <a:cubicBezTo>
                          <a:pt x="10" y="137"/>
                          <a:pt x="10" y="137"/>
                          <a:pt x="10" y="137"/>
                        </a:cubicBezTo>
                        <a:cubicBezTo>
                          <a:pt x="11" y="141"/>
                          <a:pt x="11" y="141"/>
                          <a:pt x="11" y="141"/>
                        </a:cubicBezTo>
                        <a:cubicBezTo>
                          <a:pt x="13" y="148"/>
                          <a:pt x="13" y="148"/>
                          <a:pt x="13" y="148"/>
                        </a:cubicBezTo>
                        <a:cubicBezTo>
                          <a:pt x="14" y="149"/>
                          <a:pt x="14" y="149"/>
                          <a:pt x="14" y="149"/>
                        </a:cubicBezTo>
                        <a:cubicBezTo>
                          <a:pt x="13" y="151"/>
                          <a:pt x="13" y="151"/>
                          <a:pt x="13" y="151"/>
                        </a:cubicBezTo>
                        <a:cubicBezTo>
                          <a:pt x="13" y="152"/>
                          <a:pt x="13" y="152"/>
                          <a:pt x="13" y="152"/>
                        </a:cubicBezTo>
                        <a:cubicBezTo>
                          <a:pt x="13" y="152"/>
                          <a:pt x="13" y="152"/>
                          <a:pt x="13" y="152"/>
                        </a:cubicBezTo>
                        <a:cubicBezTo>
                          <a:pt x="15" y="152"/>
                          <a:pt x="15" y="152"/>
                          <a:pt x="15" y="152"/>
                        </a:cubicBezTo>
                        <a:cubicBezTo>
                          <a:pt x="17" y="151"/>
                          <a:pt x="17" y="151"/>
                          <a:pt x="17" y="151"/>
                        </a:cubicBezTo>
                        <a:cubicBezTo>
                          <a:pt x="19" y="150"/>
                          <a:pt x="19" y="150"/>
                          <a:pt x="19" y="150"/>
                        </a:cubicBezTo>
                        <a:cubicBezTo>
                          <a:pt x="21" y="148"/>
                          <a:pt x="21" y="148"/>
                          <a:pt x="21" y="148"/>
                        </a:cubicBezTo>
                        <a:cubicBezTo>
                          <a:pt x="22" y="146"/>
                          <a:pt x="22" y="146"/>
                          <a:pt x="22" y="146"/>
                        </a:cubicBezTo>
                        <a:cubicBezTo>
                          <a:pt x="24" y="146"/>
                          <a:pt x="24" y="146"/>
                          <a:pt x="24" y="146"/>
                        </a:cubicBezTo>
                        <a:cubicBezTo>
                          <a:pt x="25" y="145"/>
                          <a:pt x="25" y="145"/>
                          <a:pt x="25" y="145"/>
                        </a:cubicBezTo>
                        <a:cubicBezTo>
                          <a:pt x="27" y="145"/>
                          <a:pt x="27" y="145"/>
                          <a:pt x="27" y="145"/>
                        </a:cubicBezTo>
                        <a:cubicBezTo>
                          <a:pt x="29" y="145"/>
                          <a:pt x="29" y="145"/>
                          <a:pt x="29" y="145"/>
                        </a:cubicBezTo>
                        <a:cubicBezTo>
                          <a:pt x="30" y="146"/>
                          <a:pt x="30" y="146"/>
                          <a:pt x="30" y="146"/>
                        </a:cubicBezTo>
                        <a:cubicBezTo>
                          <a:pt x="30" y="147"/>
                          <a:pt x="30" y="147"/>
                          <a:pt x="30" y="147"/>
                        </a:cubicBezTo>
                        <a:cubicBezTo>
                          <a:pt x="31" y="148"/>
                          <a:pt x="31" y="148"/>
                          <a:pt x="31" y="148"/>
                        </a:cubicBezTo>
                        <a:cubicBezTo>
                          <a:pt x="30" y="150"/>
                          <a:pt x="30" y="150"/>
                          <a:pt x="30" y="150"/>
                        </a:cubicBezTo>
                        <a:cubicBezTo>
                          <a:pt x="29" y="150"/>
                          <a:pt x="29" y="150"/>
                          <a:pt x="29" y="150"/>
                        </a:cubicBezTo>
                        <a:cubicBezTo>
                          <a:pt x="31" y="154"/>
                          <a:pt x="31" y="154"/>
                          <a:pt x="31" y="154"/>
                        </a:cubicBezTo>
                        <a:cubicBezTo>
                          <a:pt x="30" y="155"/>
                          <a:pt x="30" y="155"/>
                          <a:pt x="30" y="155"/>
                        </a:cubicBezTo>
                        <a:cubicBezTo>
                          <a:pt x="31" y="157"/>
                          <a:pt x="31" y="157"/>
                          <a:pt x="31" y="157"/>
                        </a:cubicBezTo>
                        <a:cubicBezTo>
                          <a:pt x="32" y="159"/>
                          <a:pt x="32" y="159"/>
                          <a:pt x="32" y="159"/>
                        </a:cubicBezTo>
                        <a:cubicBezTo>
                          <a:pt x="32" y="161"/>
                          <a:pt x="32" y="161"/>
                          <a:pt x="32" y="161"/>
                        </a:cubicBezTo>
                        <a:cubicBezTo>
                          <a:pt x="33" y="162"/>
                          <a:pt x="33" y="162"/>
                          <a:pt x="33" y="162"/>
                        </a:cubicBezTo>
                        <a:cubicBezTo>
                          <a:pt x="33" y="163"/>
                          <a:pt x="33" y="163"/>
                          <a:pt x="33" y="163"/>
                        </a:cubicBezTo>
                        <a:cubicBezTo>
                          <a:pt x="33" y="165"/>
                          <a:pt x="33" y="165"/>
                          <a:pt x="33" y="165"/>
                        </a:cubicBezTo>
                        <a:cubicBezTo>
                          <a:pt x="33" y="166"/>
                          <a:pt x="33" y="166"/>
                          <a:pt x="33" y="166"/>
                        </a:cubicBezTo>
                        <a:cubicBezTo>
                          <a:pt x="33" y="167"/>
                          <a:pt x="33" y="167"/>
                          <a:pt x="33" y="167"/>
                        </a:cubicBezTo>
                        <a:cubicBezTo>
                          <a:pt x="33" y="170"/>
                          <a:pt x="33" y="170"/>
                          <a:pt x="33" y="170"/>
                        </a:cubicBezTo>
                        <a:cubicBezTo>
                          <a:pt x="33" y="175"/>
                          <a:pt x="33" y="175"/>
                          <a:pt x="33" y="175"/>
                        </a:cubicBezTo>
                        <a:cubicBezTo>
                          <a:pt x="33" y="179"/>
                          <a:pt x="33" y="179"/>
                          <a:pt x="33" y="179"/>
                        </a:cubicBezTo>
                        <a:cubicBezTo>
                          <a:pt x="32" y="180"/>
                          <a:pt x="32" y="180"/>
                          <a:pt x="32" y="180"/>
                        </a:cubicBezTo>
                        <a:cubicBezTo>
                          <a:pt x="32" y="181"/>
                          <a:pt x="32" y="181"/>
                          <a:pt x="32" y="181"/>
                        </a:cubicBezTo>
                        <a:cubicBezTo>
                          <a:pt x="32" y="181"/>
                          <a:pt x="32" y="181"/>
                          <a:pt x="32" y="181"/>
                        </a:cubicBezTo>
                        <a:cubicBezTo>
                          <a:pt x="33" y="181"/>
                          <a:pt x="33" y="181"/>
                          <a:pt x="33" y="181"/>
                        </a:cubicBezTo>
                        <a:cubicBezTo>
                          <a:pt x="33" y="182"/>
                          <a:pt x="33" y="182"/>
                          <a:pt x="33" y="182"/>
                        </a:cubicBezTo>
                        <a:cubicBezTo>
                          <a:pt x="33" y="182"/>
                          <a:pt x="33" y="182"/>
                          <a:pt x="33" y="182"/>
                        </a:cubicBezTo>
                        <a:cubicBezTo>
                          <a:pt x="32" y="183"/>
                          <a:pt x="32" y="183"/>
                          <a:pt x="32" y="183"/>
                        </a:cubicBezTo>
                        <a:cubicBezTo>
                          <a:pt x="33" y="183"/>
                          <a:pt x="33" y="183"/>
                          <a:pt x="33" y="183"/>
                        </a:cubicBezTo>
                        <a:cubicBezTo>
                          <a:pt x="33" y="184"/>
                          <a:pt x="33" y="184"/>
                          <a:pt x="33" y="184"/>
                        </a:cubicBezTo>
                        <a:cubicBezTo>
                          <a:pt x="33" y="185"/>
                          <a:pt x="33" y="185"/>
                          <a:pt x="33" y="185"/>
                        </a:cubicBezTo>
                        <a:cubicBezTo>
                          <a:pt x="33" y="185"/>
                          <a:pt x="33" y="185"/>
                          <a:pt x="33" y="185"/>
                        </a:cubicBezTo>
                        <a:cubicBezTo>
                          <a:pt x="33" y="186"/>
                          <a:pt x="33" y="186"/>
                          <a:pt x="33" y="186"/>
                        </a:cubicBezTo>
                        <a:cubicBezTo>
                          <a:pt x="34" y="186"/>
                          <a:pt x="34" y="186"/>
                          <a:pt x="34" y="186"/>
                        </a:cubicBezTo>
                        <a:cubicBezTo>
                          <a:pt x="35" y="186"/>
                          <a:pt x="35" y="186"/>
                          <a:pt x="35" y="186"/>
                        </a:cubicBezTo>
                        <a:cubicBezTo>
                          <a:pt x="36" y="188"/>
                          <a:pt x="36" y="188"/>
                          <a:pt x="36" y="188"/>
                        </a:cubicBezTo>
                        <a:cubicBezTo>
                          <a:pt x="36" y="189"/>
                          <a:pt x="36" y="189"/>
                          <a:pt x="36" y="189"/>
                        </a:cubicBezTo>
                        <a:cubicBezTo>
                          <a:pt x="37" y="189"/>
                          <a:pt x="37" y="189"/>
                          <a:pt x="37" y="189"/>
                        </a:cubicBezTo>
                        <a:cubicBezTo>
                          <a:pt x="38" y="190"/>
                          <a:pt x="38" y="190"/>
                          <a:pt x="38" y="190"/>
                        </a:cubicBezTo>
                        <a:cubicBezTo>
                          <a:pt x="39" y="191"/>
                          <a:pt x="39" y="191"/>
                          <a:pt x="39" y="191"/>
                        </a:cubicBezTo>
                        <a:cubicBezTo>
                          <a:pt x="39" y="193"/>
                          <a:pt x="39" y="193"/>
                          <a:pt x="39" y="193"/>
                        </a:cubicBezTo>
                        <a:cubicBezTo>
                          <a:pt x="40" y="193"/>
                          <a:pt x="40" y="193"/>
                          <a:pt x="40" y="193"/>
                        </a:cubicBezTo>
                        <a:cubicBezTo>
                          <a:pt x="40" y="194"/>
                          <a:pt x="40" y="194"/>
                          <a:pt x="40" y="194"/>
                        </a:cubicBezTo>
                        <a:cubicBezTo>
                          <a:pt x="40" y="194"/>
                          <a:pt x="40" y="194"/>
                          <a:pt x="40" y="194"/>
                        </a:cubicBezTo>
                        <a:cubicBezTo>
                          <a:pt x="40" y="195"/>
                          <a:pt x="40" y="195"/>
                          <a:pt x="40" y="195"/>
                        </a:cubicBezTo>
                        <a:cubicBezTo>
                          <a:pt x="39" y="195"/>
                          <a:pt x="39" y="195"/>
                          <a:pt x="39" y="195"/>
                        </a:cubicBezTo>
                        <a:cubicBezTo>
                          <a:pt x="39" y="196"/>
                          <a:pt x="39" y="196"/>
                          <a:pt x="39" y="196"/>
                        </a:cubicBezTo>
                        <a:cubicBezTo>
                          <a:pt x="39" y="196"/>
                          <a:pt x="39" y="196"/>
                          <a:pt x="39" y="196"/>
                        </a:cubicBezTo>
                        <a:cubicBezTo>
                          <a:pt x="40" y="196"/>
                          <a:pt x="40" y="196"/>
                          <a:pt x="40" y="196"/>
                        </a:cubicBezTo>
                        <a:cubicBezTo>
                          <a:pt x="39" y="198"/>
                          <a:pt x="39" y="198"/>
                          <a:pt x="39" y="198"/>
                        </a:cubicBezTo>
                        <a:cubicBezTo>
                          <a:pt x="37" y="201"/>
                          <a:pt x="37" y="201"/>
                          <a:pt x="37" y="201"/>
                        </a:cubicBezTo>
                        <a:cubicBezTo>
                          <a:pt x="37" y="203"/>
                          <a:pt x="37" y="203"/>
                          <a:pt x="37" y="203"/>
                        </a:cubicBezTo>
                        <a:cubicBezTo>
                          <a:pt x="36" y="205"/>
                          <a:pt x="36" y="205"/>
                          <a:pt x="36" y="205"/>
                        </a:cubicBezTo>
                        <a:cubicBezTo>
                          <a:pt x="36" y="206"/>
                          <a:pt x="36" y="206"/>
                          <a:pt x="36" y="206"/>
                        </a:cubicBezTo>
                        <a:cubicBezTo>
                          <a:pt x="36" y="206"/>
                          <a:pt x="36" y="206"/>
                          <a:pt x="36" y="206"/>
                        </a:cubicBezTo>
                        <a:cubicBezTo>
                          <a:pt x="38" y="203"/>
                          <a:pt x="38" y="203"/>
                          <a:pt x="38" y="203"/>
                        </a:cubicBezTo>
                        <a:cubicBezTo>
                          <a:pt x="38" y="202"/>
                          <a:pt x="38" y="202"/>
                          <a:pt x="38" y="202"/>
                        </a:cubicBezTo>
                        <a:cubicBezTo>
                          <a:pt x="40" y="201"/>
                          <a:pt x="40" y="201"/>
                          <a:pt x="40" y="201"/>
                        </a:cubicBezTo>
                        <a:cubicBezTo>
                          <a:pt x="40" y="201"/>
                          <a:pt x="40" y="201"/>
                          <a:pt x="40" y="201"/>
                        </a:cubicBezTo>
                        <a:cubicBezTo>
                          <a:pt x="41" y="201"/>
                          <a:pt x="41" y="201"/>
                          <a:pt x="41" y="201"/>
                        </a:cubicBezTo>
                        <a:cubicBezTo>
                          <a:pt x="41" y="202"/>
                          <a:pt x="41" y="202"/>
                          <a:pt x="41" y="202"/>
                        </a:cubicBezTo>
                        <a:cubicBezTo>
                          <a:pt x="39" y="203"/>
                          <a:pt x="39" y="203"/>
                          <a:pt x="39" y="203"/>
                        </a:cubicBezTo>
                        <a:cubicBezTo>
                          <a:pt x="39" y="204"/>
                          <a:pt x="39" y="204"/>
                          <a:pt x="39" y="204"/>
                        </a:cubicBezTo>
                        <a:cubicBezTo>
                          <a:pt x="37" y="206"/>
                          <a:pt x="37" y="206"/>
                          <a:pt x="37" y="206"/>
                        </a:cubicBezTo>
                        <a:cubicBezTo>
                          <a:pt x="37" y="206"/>
                          <a:pt x="37" y="206"/>
                          <a:pt x="37" y="206"/>
                        </a:cubicBezTo>
                        <a:cubicBezTo>
                          <a:pt x="38" y="207"/>
                          <a:pt x="38" y="207"/>
                          <a:pt x="38" y="207"/>
                        </a:cubicBezTo>
                        <a:cubicBezTo>
                          <a:pt x="37" y="207"/>
                          <a:pt x="37" y="207"/>
                          <a:pt x="37" y="207"/>
                        </a:cubicBezTo>
                        <a:cubicBezTo>
                          <a:pt x="36" y="207"/>
                          <a:pt x="36" y="207"/>
                          <a:pt x="36" y="207"/>
                        </a:cubicBezTo>
                        <a:cubicBezTo>
                          <a:pt x="35" y="207"/>
                          <a:pt x="35" y="207"/>
                          <a:pt x="35" y="207"/>
                        </a:cubicBezTo>
                        <a:cubicBezTo>
                          <a:pt x="34" y="209"/>
                          <a:pt x="34" y="209"/>
                          <a:pt x="34" y="209"/>
                        </a:cubicBezTo>
                        <a:cubicBezTo>
                          <a:pt x="33" y="210"/>
                          <a:pt x="33" y="210"/>
                          <a:pt x="33" y="210"/>
                        </a:cubicBezTo>
                        <a:cubicBezTo>
                          <a:pt x="33" y="211"/>
                          <a:pt x="33" y="211"/>
                          <a:pt x="33" y="211"/>
                        </a:cubicBezTo>
                        <a:cubicBezTo>
                          <a:pt x="32" y="211"/>
                          <a:pt x="32" y="211"/>
                          <a:pt x="32" y="211"/>
                        </a:cubicBezTo>
                        <a:cubicBezTo>
                          <a:pt x="32" y="210"/>
                          <a:pt x="32" y="210"/>
                          <a:pt x="32" y="210"/>
                        </a:cubicBezTo>
                        <a:cubicBezTo>
                          <a:pt x="31" y="211"/>
                          <a:pt x="31" y="211"/>
                          <a:pt x="31" y="211"/>
                        </a:cubicBezTo>
                        <a:cubicBezTo>
                          <a:pt x="31" y="213"/>
                          <a:pt x="31" y="213"/>
                          <a:pt x="31" y="213"/>
                        </a:cubicBezTo>
                        <a:cubicBezTo>
                          <a:pt x="32" y="213"/>
                          <a:pt x="32" y="213"/>
                          <a:pt x="32" y="213"/>
                        </a:cubicBezTo>
                        <a:cubicBezTo>
                          <a:pt x="32" y="214"/>
                          <a:pt x="32" y="214"/>
                          <a:pt x="32" y="214"/>
                        </a:cubicBezTo>
                        <a:cubicBezTo>
                          <a:pt x="32" y="216"/>
                          <a:pt x="32" y="216"/>
                          <a:pt x="32" y="216"/>
                        </a:cubicBezTo>
                        <a:cubicBezTo>
                          <a:pt x="32" y="219"/>
                          <a:pt x="32" y="219"/>
                          <a:pt x="32" y="219"/>
                        </a:cubicBezTo>
                        <a:cubicBezTo>
                          <a:pt x="32" y="221"/>
                          <a:pt x="32" y="221"/>
                          <a:pt x="32" y="221"/>
                        </a:cubicBezTo>
                        <a:cubicBezTo>
                          <a:pt x="33" y="223"/>
                          <a:pt x="33" y="223"/>
                          <a:pt x="33" y="223"/>
                        </a:cubicBezTo>
                        <a:cubicBezTo>
                          <a:pt x="34" y="223"/>
                          <a:pt x="34" y="223"/>
                          <a:pt x="34" y="223"/>
                        </a:cubicBezTo>
                        <a:cubicBezTo>
                          <a:pt x="34" y="222"/>
                          <a:pt x="34" y="222"/>
                          <a:pt x="34" y="222"/>
                        </a:cubicBezTo>
                        <a:cubicBezTo>
                          <a:pt x="35" y="221"/>
                          <a:pt x="35" y="221"/>
                          <a:pt x="35" y="221"/>
                        </a:cubicBezTo>
                        <a:cubicBezTo>
                          <a:pt x="37" y="220"/>
                          <a:pt x="37" y="220"/>
                          <a:pt x="37" y="220"/>
                        </a:cubicBezTo>
                        <a:cubicBezTo>
                          <a:pt x="38" y="219"/>
                          <a:pt x="38" y="219"/>
                          <a:pt x="38" y="219"/>
                        </a:cubicBezTo>
                        <a:cubicBezTo>
                          <a:pt x="39" y="218"/>
                          <a:pt x="39" y="218"/>
                          <a:pt x="39" y="218"/>
                        </a:cubicBezTo>
                        <a:cubicBezTo>
                          <a:pt x="40" y="218"/>
                          <a:pt x="40" y="218"/>
                          <a:pt x="40" y="218"/>
                        </a:cubicBezTo>
                        <a:cubicBezTo>
                          <a:pt x="40" y="219"/>
                          <a:pt x="40" y="219"/>
                          <a:pt x="40" y="219"/>
                        </a:cubicBezTo>
                        <a:cubicBezTo>
                          <a:pt x="39" y="220"/>
                          <a:pt x="39" y="220"/>
                          <a:pt x="39" y="220"/>
                        </a:cubicBezTo>
                        <a:cubicBezTo>
                          <a:pt x="38" y="221"/>
                          <a:pt x="38" y="221"/>
                          <a:pt x="38" y="221"/>
                        </a:cubicBezTo>
                        <a:cubicBezTo>
                          <a:pt x="38" y="222"/>
                          <a:pt x="38" y="222"/>
                          <a:pt x="38" y="222"/>
                        </a:cubicBezTo>
                        <a:cubicBezTo>
                          <a:pt x="38" y="222"/>
                          <a:pt x="38" y="222"/>
                          <a:pt x="38" y="222"/>
                        </a:cubicBezTo>
                        <a:cubicBezTo>
                          <a:pt x="39" y="223"/>
                          <a:pt x="39" y="223"/>
                          <a:pt x="39" y="223"/>
                        </a:cubicBezTo>
                        <a:cubicBezTo>
                          <a:pt x="40" y="224"/>
                          <a:pt x="40" y="224"/>
                          <a:pt x="40" y="224"/>
                        </a:cubicBezTo>
                        <a:cubicBezTo>
                          <a:pt x="41" y="224"/>
                          <a:pt x="41" y="224"/>
                          <a:pt x="41" y="224"/>
                        </a:cubicBezTo>
                        <a:cubicBezTo>
                          <a:pt x="42" y="224"/>
                          <a:pt x="42" y="224"/>
                          <a:pt x="42" y="224"/>
                        </a:cubicBezTo>
                        <a:cubicBezTo>
                          <a:pt x="42" y="225"/>
                          <a:pt x="42" y="225"/>
                          <a:pt x="42" y="225"/>
                        </a:cubicBezTo>
                        <a:cubicBezTo>
                          <a:pt x="41" y="224"/>
                          <a:pt x="41" y="224"/>
                          <a:pt x="41" y="224"/>
                        </a:cubicBezTo>
                        <a:cubicBezTo>
                          <a:pt x="39" y="225"/>
                          <a:pt x="39" y="225"/>
                          <a:pt x="39" y="225"/>
                        </a:cubicBezTo>
                        <a:cubicBezTo>
                          <a:pt x="38" y="224"/>
                          <a:pt x="38" y="224"/>
                          <a:pt x="38" y="224"/>
                        </a:cubicBezTo>
                        <a:cubicBezTo>
                          <a:pt x="36" y="224"/>
                          <a:pt x="36" y="224"/>
                          <a:pt x="36" y="224"/>
                        </a:cubicBezTo>
                        <a:cubicBezTo>
                          <a:pt x="36" y="225"/>
                          <a:pt x="36" y="225"/>
                          <a:pt x="36" y="225"/>
                        </a:cubicBezTo>
                        <a:cubicBezTo>
                          <a:pt x="36" y="226"/>
                          <a:pt x="36" y="226"/>
                          <a:pt x="36" y="226"/>
                        </a:cubicBezTo>
                        <a:cubicBezTo>
                          <a:pt x="37" y="227"/>
                          <a:pt x="37" y="227"/>
                          <a:pt x="37" y="227"/>
                        </a:cubicBezTo>
                        <a:cubicBezTo>
                          <a:pt x="37" y="229"/>
                          <a:pt x="37" y="229"/>
                          <a:pt x="37" y="229"/>
                        </a:cubicBezTo>
                        <a:cubicBezTo>
                          <a:pt x="37" y="230"/>
                          <a:pt x="37" y="230"/>
                          <a:pt x="37" y="230"/>
                        </a:cubicBezTo>
                        <a:cubicBezTo>
                          <a:pt x="38" y="230"/>
                          <a:pt x="38" y="230"/>
                          <a:pt x="38" y="230"/>
                        </a:cubicBezTo>
                        <a:cubicBezTo>
                          <a:pt x="39" y="230"/>
                          <a:pt x="39" y="230"/>
                          <a:pt x="39" y="230"/>
                        </a:cubicBezTo>
                        <a:cubicBezTo>
                          <a:pt x="39" y="230"/>
                          <a:pt x="39" y="230"/>
                          <a:pt x="39" y="230"/>
                        </a:cubicBezTo>
                        <a:cubicBezTo>
                          <a:pt x="39" y="231"/>
                          <a:pt x="39" y="231"/>
                          <a:pt x="39" y="231"/>
                        </a:cubicBezTo>
                        <a:cubicBezTo>
                          <a:pt x="39" y="231"/>
                          <a:pt x="39" y="231"/>
                          <a:pt x="39" y="231"/>
                        </a:cubicBezTo>
                        <a:cubicBezTo>
                          <a:pt x="39" y="232"/>
                          <a:pt x="39" y="232"/>
                          <a:pt x="39" y="232"/>
                        </a:cubicBezTo>
                        <a:cubicBezTo>
                          <a:pt x="39" y="232"/>
                          <a:pt x="39" y="232"/>
                          <a:pt x="39" y="232"/>
                        </a:cubicBezTo>
                        <a:cubicBezTo>
                          <a:pt x="39" y="233"/>
                          <a:pt x="39" y="233"/>
                          <a:pt x="39" y="233"/>
                        </a:cubicBezTo>
                        <a:cubicBezTo>
                          <a:pt x="38" y="233"/>
                          <a:pt x="38" y="233"/>
                          <a:pt x="38" y="233"/>
                        </a:cubicBezTo>
                        <a:cubicBezTo>
                          <a:pt x="37" y="233"/>
                          <a:pt x="37" y="233"/>
                          <a:pt x="37" y="233"/>
                        </a:cubicBezTo>
                        <a:cubicBezTo>
                          <a:pt x="35" y="234"/>
                          <a:pt x="35" y="234"/>
                          <a:pt x="35" y="234"/>
                        </a:cubicBezTo>
                        <a:cubicBezTo>
                          <a:pt x="35" y="235"/>
                          <a:pt x="35" y="235"/>
                          <a:pt x="35" y="235"/>
                        </a:cubicBezTo>
                        <a:cubicBezTo>
                          <a:pt x="36" y="235"/>
                          <a:pt x="36" y="235"/>
                          <a:pt x="36" y="235"/>
                        </a:cubicBezTo>
                        <a:cubicBezTo>
                          <a:pt x="37" y="235"/>
                          <a:pt x="37" y="235"/>
                          <a:pt x="37" y="235"/>
                        </a:cubicBezTo>
                        <a:cubicBezTo>
                          <a:pt x="38" y="235"/>
                          <a:pt x="38" y="235"/>
                          <a:pt x="38" y="235"/>
                        </a:cubicBezTo>
                        <a:cubicBezTo>
                          <a:pt x="37" y="235"/>
                          <a:pt x="37" y="235"/>
                          <a:pt x="37" y="235"/>
                        </a:cubicBezTo>
                        <a:cubicBezTo>
                          <a:pt x="37" y="236"/>
                          <a:pt x="37" y="236"/>
                          <a:pt x="37" y="236"/>
                        </a:cubicBezTo>
                        <a:cubicBezTo>
                          <a:pt x="38" y="237"/>
                          <a:pt x="38" y="237"/>
                          <a:pt x="38" y="237"/>
                        </a:cubicBezTo>
                        <a:cubicBezTo>
                          <a:pt x="40" y="236"/>
                          <a:pt x="40" y="236"/>
                          <a:pt x="40" y="236"/>
                        </a:cubicBezTo>
                        <a:cubicBezTo>
                          <a:pt x="41" y="235"/>
                          <a:pt x="41" y="235"/>
                          <a:pt x="41" y="235"/>
                        </a:cubicBezTo>
                        <a:cubicBezTo>
                          <a:pt x="43" y="233"/>
                          <a:pt x="43" y="233"/>
                          <a:pt x="43" y="233"/>
                        </a:cubicBezTo>
                        <a:cubicBezTo>
                          <a:pt x="44" y="233"/>
                          <a:pt x="44" y="233"/>
                          <a:pt x="44" y="233"/>
                        </a:cubicBezTo>
                        <a:cubicBezTo>
                          <a:pt x="45" y="232"/>
                          <a:pt x="45" y="232"/>
                          <a:pt x="45" y="232"/>
                        </a:cubicBezTo>
                        <a:cubicBezTo>
                          <a:pt x="45" y="231"/>
                          <a:pt x="45" y="231"/>
                          <a:pt x="45" y="231"/>
                        </a:cubicBezTo>
                        <a:cubicBezTo>
                          <a:pt x="46" y="231"/>
                          <a:pt x="46" y="231"/>
                          <a:pt x="46" y="231"/>
                        </a:cubicBezTo>
                        <a:cubicBezTo>
                          <a:pt x="46" y="232"/>
                          <a:pt x="46" y="232"/>
                          <a:pt x="46" y="232"/>
                        </a:cubicBezTo>
                        <a:cubicBezTo>
                          <a:pt x="45" y="234"/>
                          <a:pt x="45" y="234"/>
                          <a:pt x="45" y="234"/>
                        </a:cubicBezTo>
                        <a:cubicBezTo>
                          <a:pt x="44" y="234"/>
                          <a:pt x="44" y="234"/>
                          <a:pt x="44" y="234"/>
                        </a:cubicBezTo>
                        <a:cubicBezTo>
                          <a:pt x="42" y="235"/>
                          <a:pt x="42" y="235"/>
                          <a:pt x="42" y="235"/>
                        </a:cubicBezTo>
                        <a:cubicBezTo>
                          <a:pt x="42" y="236"/>
                          <a:pt x="42" y="236"/>
                          <a:pt x="42" y="236"/>
                        </a:cubicBezTo>
                        <a:cubicBezTo>
                          <a:pt x="43" y="237"/>
                          <a:pt x="43" y="237"/>
                          <a:pt x="43" y="237"/>
                        </a:cubicBezTo>
                        <a:cubicBezTo>
                          <a:pt x="44" y="236"/>
                          <a:pt x="44" y="236"/>
                          <a:pt x="44" y="236"/>
                        </a:cubicBezTo>
                        <a:cubicBezTo>
                          <a:pt x="45" y="236"/>
                          <a:pt x="45" y="236"/>
                          <a:pt x="45" y="236"/>
                        </a:cubicBezTo>
                        <a:cubicBezTo>
                          <a:pt x="46" y="237"/>
                          <a:pt x="46" y="237"/>
                          <a:pt x="46" y="237"/>
                        </a:cubicBezTo>
                        <a:cubicBezTo>
                          <a:pt x="45" y="237"/>
                          <a:pt x="45" y="237"/>
                          <a:pt x="45" y="237"/>
                        </a:cubicBezTo>
                        <a:cubicBezTo>
                          <a:pt x="44" y="237"/>
                          <a:pt x="44" y="237"/>
                          <a:pt x="44" y="237"/>
                        </a:cubicBezTo>
                        <a:cubicBezTo>
                          <a:pt x="44" y="239"/>
                          <a:pt x="44" y="239"/>
                          <a:pt x="44" y="239"/>
                        </a:cubicBezTo>
                        <a:cubicBezTo>
                          <a:pt x="44" y="240"/>
                          <a:pt x="44" y="240"/>
                          <a:pt x="44" y="240"/>
                        </a:cubicBezTo>
                        <a:cubicBezTo>
                          <a:pt x="44" y="241"/>
                          <a:pt x="44" y="241"/>
                          <a:pt x="44" y="241"/>
                        </a:cubicBezTo>
                        <a:cubicBezTo>
                          <a:pt x="43" y="240"/>
                          <a:pt x="43" y="240"/>
                          <a:pt x="43" y="240"/>
                        </a:cubicBezTo>
                        <a:cubicBezTo>
                          <a:pt x="43" y="238"/>
                          <a:pt x="43" y="238"/>
                          <a:pt x="43" y="238"/>
                        </a:cubicBezTo>
                        <a:cubicBezTo>
                          <a:pt x="42" y="237"/>
                          <a:pt x="42" y="237"/>
                          <a:pt x="42" y="237"/>
                        </a:cubicBezTo>
                        <a:cubicBezTo>
                          <a:pt x="42" y="238"/>
                          <a:pt x="42" y="238"/>
                          <a:pt x="42" y="238"/>
                        </a:cubicBezTo>
                        <a:cubicBezTo>
                          <a:pt x="39" y="240"/>
                          <a:pt x="39" y="240"/>
                          <a:pt x="39" y="240"/>
                        </a:cubicBezTo>
                        <a:cubicBezTo>
                          <a:pt x="38" y="241"/>
                          <a:pt x="38" y="241"/>
                          <a:pt x="38" y="241"/>
                        </a:cubicBezTo>
                        <a:cubicBezTo>
                          <a:pt x="36" y="242"/>
                          <a:pt x="36" y="242"/>
                          <a:pt x="36" y="242"/>
                        </a:cubicBezTo>
                        <a:cubicBezTo>
                          <a:pt x="36" y="243"/>
                          <a:pt x="36" y="243"/>
                          <a:pt x="36" y="243"/>
                        </a:cubicBezTo>
                        <a:cubicBezTo>
                          <a:pt x="36" y="243"/>
                          <a:pt x="36" y="243"/>
                          <a:pt x="36" y="243"/>
                        </a:cubicBezTo>
                        <a:cubicBezTo>
                          <a:pt x="36" y="244"/>
                          <a:pt x="36" y="244"/>
                          <a:pt x="36" y="244"/>
                        </a:cubicBezTo>
                        <a:cubicBezTo>
                          <a:pt x="36" y="245"/>
                          <a:pt x="36" y="245"/>
                          <a:pt x="36" y="245"/>
                        </a:cubicBezTo>
                        <a:cubicBezTo>
                          <a:pt x="37" y="244"/>
                          <a:pt x="37" y="244"/>
                          <a:pt x="37" y="244"/>
                        </a:cubicBezTo>
                        <a:cubicBezTo>
                          <a:pt x="38" y="244"/>
                          <a:pt x="38" y="244"/>
                          <a:pt x="38" y="244"/>
                        </a:cubicBezTo>
                        <a:cubicBezTo>
                          <a:pt x="39" y="243"/>
                          <a:pt x="39" y="243"/>
                          <a:pt x="39" y="243"/>
                        </a:cubicBezTo>
                        <a:cubicBezTo>
                          <a:pt x="40" y="243"/>
                          <a:pt x="40" y="243"/>
                          <a:pt x="40" y="243"/>
                        </a:cubicBezTo>
                        <a:cubicBezTo>
                          <a:pt x="40" y="243"/>
                          <a:pt x="40" y="243"/>
                          <a:pt x="40" y="243"/>
                        </a:cubicBezTo>
                        <a:cubicBezTo>
                          <a:pt x="42" y="244"/>
                          <a:pt x="42" y="244"/>
                          <a:pt x="42" y="244"/>
                        </a:cubicBezTo>
                        <a:cubicBezTo>
                          <a:pt x="42" y="244"/>
                          <a:pt x="42" y="244"/>
                          <a:pt x="42" y="244"/>
                        </a:cubicBezTo>
                        <a:cubicBezTo>
                          <a:pt x="41" y="244"/>
                          <a:pt x="41" y="244"/>
                          <a:pt x="41" y="244"/>
                        </a:cubicBezTo>
                        <a:cubicBezTo>
                          <a:pt x="39" y="244"/>
                          <a:pt x="39" y="244"/>
                          <a:pt x="39" y="244"/>
                        </a:cubicBezTo>
                        <a:cubicBezTo>
                          <a:pt x="38" y="244"/>
                          <a:pt x="38" y="244"/>
                          <a:pt x="38" y="244"/>
                        </a:cubicBezTo>
                        <a:cubicBezTo>
                          <a:pt x="38" y="245"/>
                          <a:pt x="38" y="245"/>
                          <a:pt x="38" y="245"/>
                        </a:cubicBezTo>
                        <a:cubicBezTo>
                          <a:pt x="39" y="246"/>
                          <a:pt x="39" y="246"/>
                          <a:pt x="39" y="246"/>
                        </a:cubicBezTo>
                        <a:cubicBezTo>
                          <a:pt x="38" y="246"/>
                          <a:pt x="38" y="246"/>
                          <a:pt x="38" y="246"/>
                        </a:cubicBezTo>
                        <a:cubicBezTo>
                          <a:pt x="37" y="246"/>
                          <a:pt x="37" y="246"/>
                          <a:pt x="37" y="246"/>
                        </a:cubicBezTo>
                        <a:cubicBezTo>
                          <a:pt x="35" y="246"/>
                          <a:pt x="35" y="246"/>
                          <a:pt x="35" y="246"/>
                        </a:cubicBezTo>
                        <a:cubicBezTo>
                          <a:pt x="35" y="246"/>
                          <a:pt x="35" y="246"/>
                          <a:pt x="35" y="246"/>
                        </a:cubicBezTo>
                        <a:cubicBezTo>
                          <a:pt x="37" y="247"/>
                          <a:pt x="37" y="247"/>
                          <a:pt x="37" y="247"/>
                        </a:cubicBezTo>
                        <a:cubicBezTo>
                          <a:pt x="38" y="247"/>
                          <a:pt x="38" y="247"/>
                          <a:pt x="38" y="247"/>
                        </a:cubicBezTo>
                        <a:cubicBezTo>
                          <a:pt x="39" y="247"/>
                          <a:pt x="39" y="247"/>
                          <a:pt x="39" y="247"/>
                        </a:cubicBezTo>
                        <a:cubicBezTo>
                          <a:pt x="38" y="248"/>
                          <a:pt x="38" y="248"/>
                          <a:pt x="38" y="248"/>
                        </a:cubicBezTo>
                        <a:cubicBezTo>
                          <a:pt x="37" y="248"/>
                          <a:pt x="37" y="248"/>
                          <a:pt x="37" y="248"/>
                        </a:cubicBezTo>
                        <a:cubicBezTo>
                          <a:pt x="36" y="247"/>
                          <a:pt x="36" y="247"/>
                          <a:pt x="36" y="247"/>
                        </a:cubicBezTo>
                        <a:cubicBezTo>
                          <a:pt x="35" y="247"/>
                          <a:pt x="35" y="247"/>
                          <a:pt x="35" y="247"/>
                        </a:cubicBezTo>
                        <a:cubicBezTo>
                          <a:pt x="35" y="248"/>
                          <a:pt x="35" y="248"/>
                          <a:pt x="35" y="248"/>
                        </a:cubicBezTo>
                        <a:cubicBezTo>
                          <a:pt x="35" y="249"/>
                          <a:pt x="35" y="249"/>
                          <a:pt x="35" y="249"/>
                        </a:cubicBezTo>
                        <a:cubicBezTo>
                          <a:pt x="36" y="249"/>
                          <a:pt x="36" y="249"/>
                          <a:pt x="36" y="249"/>
                        </a:cubicBezTo>
                        <a:cubicBezTo>
                          <a:pt x="38" y="249"/>
                          <a:pt x="38" y="249"/>
                          <a:pt x="38" y="249"/>
                        </a:cubicBezTo>
                        <a:cubicBezTo>
                          <a:pt x="38" y="249"/>
                          <a:pt x="38" y="249"/>
                          <a:pt x="38" y="249"/>
                        </a:cubicBezTo>
                        <a:cubicBezTo>
                          <a:pt x="40" y="249"/>
                          <a:pt x="40" y="249"/>
                          <a:pt x="40" y="249"/>
                        </a:cubicBezTo>
                        <a:cubicBezTo>
                          <a:pt x="40" y="250"/>
                          <a:pt x="40" y="250"/>
                          <a:pt x="40" y="250"/>
                        </a:cubicBezTo>
                        <a:cubicBezTo>
                          <a:pt x="39" y="250"/>
                          <a:pt x="39" y="250"/>
                          <a:pt x="39" y="250"/>
                        </a:cubicBezTo>
                        <a:cubicBezTo>
                          <a:pt x="37" y="250"/>
                          <a:pt x="37" y="250"/>
                          <a:pt x="37" y="250"/>
                        </a:cubicBezTo>
                        <a:cubicBezTo>
                          <a:pt x="37" y="250"/>
                          <a:pt x="37" y="250"/>
                          <a:pt x="37" y="250"/>
                        </a:cubicBezTo>
                        <a:cubicBezTo>
                          <a:pt x="38" y="250"/>
                          <a:pt x="38" y="250"/>
                          <a:pt x="38" y="250"/>
                        </a:cubicBezTo>
                        <a:cubicBezTo>
                          <a:pt x="39" y="250"/>
                          <a:pt x="39" y="250"/>
                          <a:pt x="39" y="250"/>
                        </a:cubicBezTo>
                        <a:cubicBezTo>
                          <a:pt x="40" y="250"/>
                          <a:pt x="40" y="250"/>
                          <a:pt x="40" y="250"/>
                        </a:cubicBezTo>
                        <a:cubicBezTo>
                          <a:pt x="40" y="251"/>
                          <a:pt x="40" y="251"/>
                          <a:pt x="40" y="251"/>
                        </a:cubicBezTo>
                        <a:cubicBezTo>
                          <a:pt x="38" y="251"/>
                          <a:pt x="38" y="251"/>
                          <a:pt x="38" y="251"/>
                        </a:cubicBezTo>
                        <a:cubicBezTo>
                          <a:pt x="37" y="251"/>
                          <a:pt x="37" y="251"/>
                          <a:pt x="37" y="251"/>
                        </a:cubicBezTo>
                        <a:cubicBezTo>
                          <a:pt x="36" y="250"/>
                          <a:pt x="36" y="250"/>
                          <a:pt x="36" y="250"/>
                        </a:cubicBezTo>
                        <a:cubicBezTo>
                          <a:pt x="36" y="251"/>
                          <a:pt x="36" y="251"/>
                          <a:pt x="36" y="251"/>
                        </a:cubicBezTo>
                        <a:cubicBezTo>
                          <a:pt x="36" y="252"/>
                          <a:pt x="36" y="252"/>
                          <a:pt x="36" y="252"/>
                        </a:cubicBezTo>
                        <a:cubicBezTo>
                          <a:pt x="38" y="253"/>
                          <a:pt x="38" y="253"/>
                          <a:pt x="38" y="253"/>
                        </a:cubicBezTo>
                        <a:cubicBezTo>
                          <a:pt x="38" y="252"/>
                          <a:pt x="38" y="252"/>
                          <a:pt x="38" y="252"/>
                        </a:cubicBezTo>
                        <a:cubicBezTo>
                          <a:pt x="39" y="252"/>
                          <a:pt x="39" y="252"/>
                          <a:pt x="39" y="252"/>
                        </a:cubicBezTo>
                        <a:cubicBezTo>
                          <a:pt x="40" y="252"/>
                          <a:pt x="40" y="252"/>
                          <a:pt x="40" y="252"/>
                        </a:cubicBezTo>
                        <a:cubicBezTo>
                          <a:pt x="41" y="252"/>
                          <a:pt x="41" y="252"/>
                          <a:pt x="41" y="252"/>
                        </a:cubicBezTo>
                        <a:cubicBezTo>
                          <a:pt x="42" y="252"/>
                          <a:pt x="42" y="252"/>
                          <a:pt x="42" y="252"/>
                        </a:cubicBezTo>
                        <a:cubicBezTo>
                          <a:pt x="41" y="253"/>
                          <a:pt x="41" y="253"/>
                          <a:pt x="41" y="253"/>
                        </a:cubicBezTo>
                        <a:cubicBezTo>
                          <a:pt x="41" y="253"/>
                          <a:pt x="41" y="253"/>
                          <a:pt x="41" y="253"/>
                        </a:cubicBezTo>
                        <a:cubicBezTo>
                          <a:pt x="42" y="253"/>
                          <a:pt x="42" y="253"/>
                          <a:pt x="42" y="253"/>
                        </a:cubicBezTo>
                        <a:cubicBezTo>
                          <a:pt x="42" y="254"/>
                          <a:pt x="42" y="254"/>
                          <a:pt x="42" y="254"/>
                        </a:cubicBezTo>
                        <a:cubicBezTo>
                          <a:pt x="44" y="255"/>
                          <a:pt x="44" y="255"/>
                          <a:pt x="44" y="255"/>
                        </a:cubicBezTo>
                        <a:cubicBezTo>
                          <a:pt x="45" y="254"/>
                          <a:pt x="45" y="254"/>
                          <a:pt x="45" y="254"/>
                        </a:cubicBezTo>
                        <a:cubicBezTo>
                          <a:pt x="46" y="253"/>
                          <a:pt x="46" y="253"/>
                          <a:pt x="46" y="253"/>
                        </a:cubicBezTo>
                        <a:cubicBezTo>
                          <a:pt x="47" y="252"/>
                          <a:pt x="47" y="252"/>
                          <a:pt x="47" y="252"/>
                        </a:cubicBezTo>
                        <a:cubicBezTo>
                          <a:pt x="47" y="251"/>
                          <a:pt x="47" y="251"/>
                          <a:pt x="47" y="251"/>
                        </a:cubicBezTo>
                        <a:cubicBezTo>
                          <a:pt x="47" y="253"/>
                          <a:pt x="47" y="253"/>
                          <a:pt x="47" y="253"/>
                        </a:cubicBezTo>
                        <a:cubicBezTo>
                          <a:pt x="46" y="254"/>
                          <a:pt x="46" y="254"/>
                          <a:pt x="46" y="254"/>
                        </a:cubicBezTo>
                        <a:cubicBezTo>
                          <a:pt x="45" y="255"/>
                          <a:pt x="45" y="255"/>
                          <a:pt x="45" y="255"/>
                        </a:cubicBezTo>
                        <a:cubicBezTo>
                          <a:pt x="43" y="255"/>
                          <a:pt x="43" y="255"/>
                          <a:pt x="43" y="255"/>
                        </a:cubicBezTo>
                        <a:cubicBezTo>
                          <a:pt x="42" y="255"/>
                          <a:pt x="42" y="255"/>
                          <a:pt x="42" y="255"/>
                        </a:cubicBezTo>
                        <a:cubicBezTo>
                          <a:pt x="41" y="256"/>
                          <a:pt x="41" y="256"/>
                          <a:pt x="41" y="256"/>
                        </a:cubicBezTo>
                        <a:cubicBezTo>
                          <a:pt x="41" y="257"/>
                          <a:pt x="41" y="257"/>
                          <a:pt x="41" y="257"/>
                        </a:cubicBezTo>
                        <a:cubicBezTo>
                          <a:pt x="42" y="257"/>
                          <a:pt x="42" y="257"/>
                          <a:pt x="42" y="257"/>
                        </a:cubicBezTo>
                        <a:cubicBezTo>
                          <a:pt x="43" y="257"/>
                          <a:pt x="43" y="257"/>
                          <a:pt x="43" y="257"/>
                        </a:cubicBezTo>
                        <a:cubicBezTo>
                          <a:pt x="44" y="257"/>
                          <a:pt x="44" y="257"/>
                          <a:pt x="44" y="257"/>
                        </a:cubicBezTo>
                        <a:cubicBezTo>
                          <a:pt x="44" y="257"/>
                          <a:pt x="44" y="257"/>
                          <a:pt x="44" y="257"/>
                        </a:cubicBezTo>
                        <a:cubicBezTo>
                          <a:pt x="44" y="257"/>
                          <a:pt x="44" y="257"/>
                          <a:pt x="44" y="257"/>
                        </a:cubicBezTo>
                        <a:cubicBezTo>
                          <a:pt x="45" y="256"/>
                          <a:pt x="45" y="256"/>
                          <a:pt x="45" y="256"/>
                        </a:cubicBezTo>
                        <a:cubicBezTo>
                          <a:pt x="46" y="256"/>
                          <a:pt x="46" y="256"/>
                          <a:pt x="46" y="256"/>
                        </a:cubicBezTo>
                        <a:cubicBezTo>
                          <a:pt x="46" y="256"/>
                          <a:pt x="46" y="256"/>
                          <a:pt x="46" y="256"/>
                        </a:cubicBezTo>
                        <a:cubicBezTo>
                          <a:pt x="45" y="257"/>
                          <a:pt x="45" y="257"/>
                          <a:pt x="45" y="257"/>
                        </a:cubicBezTo>
                        <a:cubicBezTo>
                          <a:pt x="45" y="258"/>
                          <a:pt x="45" y="258"/>
                          <a:pt x="45" y="258"/>
                        </a:cubicBezTo>
                        <a:cubicBezTo>
                          <a:pt x="46" y="258"/>
                          <a:pt x="46" y="258"/>
                          <a:pt x="46" y="258"/>
                        </a:cubicBezTo>
                        <a:cubicBezTo>
                          <a:pt x="47" y="258"/>
                          <a:pt x="47" y="258"/>
                          <a:pt x="47" y="258"/>
                        </a:cubicBezTo>
                        <a:cubicBezTo>
                          <a:pt x="48" y="258"/>
                          <a:pt x="48" y="258"/>
                          <a:pt x="48" y="258"/>
                        </a:cubicBezTo>
                        <a:cubicBezTo>
                          <a:pt x="49" y="256"/>
                          <a:pt x="49" y="256"/>
                          <a:pt x="49" y="256"/>
                        </a:cubicBezTo>
                        <a:cubicBezTo>
                          <a:pt x="49" y="254"/>
                          <a:pt x="49" y="254"/>
                          <a:pt x="49" y="254"/>
                        </a:cubicBezTo>
                        <a:cubicBezTo>
                          <a:pt x="50" y="253"/>
                          <a:pt x="50" y="253"/>
                          <a:pt x="50" y="253"/>
                        </a:cubicBezTo>
                        <a:cubicBezTo>
                          <a:pt x="50" y="253"/>
                          <a:pt x="50" y="253"/>
                          <a:pt x="50" y="253"/>
                        </a:cubicBezTo>
                        <a:cubicBezTo>
                          <a:pt x="50" y="254"/>
                          <a:pt x="50" y="254"/>
                          <a:pt x="50" y="254"/>
                        </a:cubicBezTo>
                        <a:cubicBezTo>
                          <a:pt x="50" y="254"/>
                          <a:pt x="50" y="254"/>
                          <a:pt x="50" y="254"/>
                        </a:cubicBezTo>
                        <a:cubicBezTo>
                          <a:pt x="50" y="256"/>
                          <a:pt x="50" y="256"/>
                          <a:pt x="50" y="256"/>
                        </a:cubicBezTo>
                        <a:cubicBezTo>
                          <a:pt x="49" y="258"/>
                          <a:pt x="49" y="258"/>
                          <a:pt x="49" y="258"/>
                        </a:cubicBezTo>
                        <a:cubicBezTo>
                          <a:pt x="48" y="259"/>
                          <a:pt x="48" y="259"/>
                          <a:pt x="48" y="259"/>
                        </a:cubicBezTo>
                        <a:cubicBezTo>
                          <a:pt x="48" y="259"/>
                          <a:pt x="48" y="259"/>
                          <a:pt x="48" y="259"/>
                        </a:cubicBezTo>
                        <a:cubicBezTo>
                          <a:pt x="50" y="259"/>
                          <a:pt x="50" y="259"/>
                          <a:pt x="50" y="259"/>
                        </a:cubicBezTo>
                        <a:cubicBezTo>
                          <a:pt x="51" y="259"/>
                          <a:pt x="51" y="259"/>
                          <a:pt x="51" y="259"/>
                        </a:cubicBezTo>
                        <a:cubicBezTo>
                          <a:pt x="51" y="259"/>
                          <a:pt x="51" y="259"/>
                          <a:pt x="51" y="259"/>
                        </a:cubicBezTo>
                        <a:cubicBezTo>
                          <a:pt x="50" y="260"/>
                          <a:pt x="50" y="260"/>
                          <a:pt x="50" y="260"/>
                        </a:cubicBezTo>
                        <a:cubicBezTo>
                          <a:pt x="50" y="261"/>
                          <a:pt x="50" y="261"/>
                          <a:pt x="50" y="261"/>
                        </a:cubicBezTo>
                        <a:cubicBezTo>
                          <a:pt x="48" y="262"/>
                          <a:pt x="48" y="262"/>
                          <a:pt x="48" y="262"/>
                        </a:cubicBezTo>
                        <a:cubicBezTo>
                          <a:pt x="48" y="263"/>
                          <a:pt x="48" y="263"/>
                          <a:pt x="48" y="263"/>
                        </a:cubicBezTo>
                        <a:cubicBezTo>
                          <a:pt x="49" y="265"/>
                          <a:pt x="49" y="265"/>
                          <a:pt x="49" y="265"/>
                        </a:cubicBezTo>
                        <a:cubicBezTo>
                          <a:pt x="50" y="265"/>
                          <a:pt x="50" y="265"/>
                          <a:pt x="50" y="265"/>
                        </a:cubicBezTo>
                        <a:cubicBezTo>
                          <a:pt x="51" y="265"/>
                          <a:pt x="51" y="265"/>
                          <a:pt x="51" y="265"/>
                        </a:cubicBezTo>
                        <a:cubicBezTo>
                          <a:pt x="52" y="265"/>
                          <a:pt x="52" y="265"/>
                          <a:pt x="52" y="265"/>
                        </a:cubicBezTo>
                        <a:cubicBezTo>
                          <a:pt x="52" y="266"/>
                          <a:pt x="52" y="266"/>
                          <a:pt x="52" y="266"/>
                        </a:cubicBezTo>
                        <a:cubicBezTo>
                          <a:pt x="53" y="267"/>
                          <a:pt x="53" y="267"/>
                          <a:pt x="53" y="267"/>
                        </a:cubicBezTo>
                        <a:cubicBezTo>
                          <a:pt x="53" y="268"/>
                          <a:pt x="53" y="268"/>
                          <a:pt x="53" y="268"/>
                        </a:cubicBezTo>
                        <a:cubicBezTo>
                          <a:pt x="52" y="267"/>
                          <a:pt x="52" y="267"/>
                          <a:pt x="52" y="267"/>
                        </a:cubicBezTo>
                        <a:cubicBezTo>
                          <a:pt x="52" y="266"/>
                          <a:pt x="52" y="266"/>
                          <a:pt x="52" y="266"/>
                        </a:cubicBezTo>
                        <a:cubicBezTo>
                          <a:pt x="51" y="266"/>
                          <a:pt x="51" y="266"/>
                          <a:pt x="51" y="266"/>
                        </a:cubicBezTo>
                        <a:cubicBezTo>
                          <a:pt x="51" y="268"/>
                          <a:pt x="51" y="268"/>
                          <a:pt x="51" y="268"/>
                        </a:cubicBezTo>
                        <a:cubicBezTo>
                          <a:pt x="52" y="269"/>
                          <a:pt x="52" y="269"/>
                          <a:pt x="52" y="269"/>
                        </a:cubicBezTo>
                        <a:cubicBezTo>
                          <a:pt x="54" y="268"/>
                          <a:pt x="54" y="268"/>
                          <a:pt x="54" y="268"/>
                        </a:cubicBezTo>
                        <a:cubicBezTo>
                          <a:pt x="55" y="268"/>
                          <a:pt x="55" y="268"/>
                          <a:pt x="55" y="268"/>
                        </a:cubicBezTo>
                        <a:cubicBezTo>
                          <a:pt x="56" y="267"/>
                          <a:pt x="56" y="267"/>
                          <a:pt x="56" y="267"/>
                        </a:cubicBezTo>
                        <a:cubicBezTo>
                          <a:pt x="56" y="269"/>
                          <a:pt x="56" y="269"/>
                          <a:pt x="56" y="269"/>
                        </a:cubicBezTo>
                        <a:cubicBezTo>
                          <a:pt x="54" y="271"/>
                          <a:pt x="54" y="271"/>
                          <a:pt x="54" y="271"/>
                        </a:cubicBezTo>
                        <a:cubicBezTo>
                          <a:pt x="55" y="273"/>
                          <a:pt x="55" y="273"/>
                          <a:pt x="55" y="273"/>
                        </a:cubicBezTo>
                        <a:cubicBezTo>
                          <a:pt x="56" y="274"/>
                          <a:pt x="56" y="274"/>
                          <a:pt x="56" y="274"/>
                        </a:cubicBezTo>
                        <a:cubicBezTo>
                          <a:pt x="56" y="274"/>
                          <a:pt x="56" y="274"/>
                          <a:pt x="56" y="274"/>
                        </a:cubicBezTo>
                        <a:cubicBezTo>
                          <a:pt x="219" y="290"/>
                          <a:pt x="219" y="290"/>
                          <a:pt x="219" y="290"/>
                        </a:cubicBezTo>
                        <a:cubicBezTo>
                          <a:pt x="220" y="290"/>
                          <a:pt x="220" y="290"/>
                          <a:pt x="220" y="290"/>
                        </a:cubicBezTo>
                        <a:cubicBezTo>
                          <a:pt x="220" y="290"/>
                          <a:pt x="220" y="290"/>
                          <a:pt x="220" y="290"/>
                        </a:cubicBezTo>
                        <a:cubicBezTo>
                          <a:pt x="220" y="289"/>
                          <a:pt x="220" y="289"/>
                          <a:pt x="220" y="289"/>
                        </a:cubicBezTo>
                        <a:cubicBezTo>
                          <a:pt x="220" y="288"/>
                          <a:pt x="220" y="288"/>
                          <a:pt x="220" y="288"/>
                        </a:cubicBezTo>
                        <a:cubicBezTo>
                          <a:pt x="222" y="288"/>
                          <a:pt x="222" y="288"/>
                          <a:pt x="222" y="288"/>
                        </a:cubicBezTo>
                        <a:cubicBezTo>
                          <a:pt x="222" y="288"/>
                          <a:pt x="222" y="288"/>
                          <a:pt x="222" y="288"/>
                        </a:cubicBezTo>
                        <a:cubicBezTo>
                          <a:pt x="222" y="287"/>
                          <a:pt x="222" y="287"/>
                          <a:pt x="222" y="287"/>
                        </a:cubicBezTo>
                        <a:cubicBezTo>
                          <a:pt x="222" y="286"/>
                          <a:pt x="222" y="286"/>
                          <a:pt x="222" y="286"/>
                        </a:cubicBezTo>
                        <a:cubicBezTo>
                          <a:pt x="221" y="285"/>
                          <a:pt x="221" y="285"/>
                          <a:pt x="221" y="285"/>
                        </a:cubicBezTo>
                        <a:cubicBezTo>
                          <a:pt x="222" y="285"/>
                          <a:pt x="222" y="285"/>
                          <a:pt x="222" y="285"/>
                        </a:cubicBezTo>
                        <a:cubicBezTo>
                          <a:pt x="223" y="284"/>
                          <a:pt x="223" y="284"/>
                          <a:pt x="223" y="284"/>
                        </a:cubicBezTo>
                        <a:cubicBezTo>
                          <a:pt x="224" y="284"/>
                          <a:pt x="224" y="284"/>
                          <a:pt x="224" y="284"/>
                        </a:cubicBezTo>
                        <a:cubicBezTo>
                          <a:pt x="224" y="284"/>
                          <a:pt x="224" y="284"/>
                          <a:pt x="224" y="284"/>
                        </a:cubicBezTo>
                        <a:cubicBezTo>
                          <a:pt x="224" y="284"/>
                          <a:pt x="224" y="284"/>
                          <a:pt x="224" y="284"/>
                        </a:cubicBezTo>
                        <a:cubicBezTo>
                          <a:pt x="226" y="283"/>
                          <a:pt x="226" y="283"/>
                          <a:pt x="226" y="283"/>
                        </a:cubicBezTo>
                        <a:cubicBezTo>
                          <a:pt x="225" y="284"/>
                          <a:pt x="225" y="284"/>
                          <a:pt x="225" y="284"/>
                        </a:cubicBezTo>
                        <a:cubicBezTo>
                          <a:pt x="225" y="284"/>
                          <a:pt x="225" y="284"/>
                          <a:pt x="225" y="284"/>
                        </a:cubicBezTo>
                        <a:cubicBezTo>
                          <a:pt x="225" y="285"/>
                          <a:pt x="225" y="285"/>
                          <a:pt x="225" y="285"/>
                        </a:cubicBezTo>
                        <a:cubicBezTo>
                          <a:pt x="226" y="285"/>
                          <a:pt x="226" y="285"/>
                          <a:pt x="226" y="285"/>
                        </a:cubicBezTo>
                        <a:cubicBezTo>
                          <a:pt x="226" y="286"/>
                          <a:pt x="226" y="286"/>
                          <a:pt x="226" y="286"/>
                        </a:cubicBezTo>
                        <a:cubicBezTo>
                          <a:pt x="227" y="286"/>
                          <a:pt x="227" y="286"/>
                          <a:pt x="227" y="286"/>
                        </a:cubicBezTo>
                        <a:cubicBezTo>
                          <a:pt x="227" y="287"/>
                          <a:pt x="227" y="287"/>
                          <a:pt x="227" y="287"/>
                        </a:cubicBezTo>
                        <a:cubicBezTo>
                          <a:pt x="227" y="288"/>
                          <a:pt x="227" y="288"/>
                          <a:pt x="227" y="288"/>
                        </a:cubicBezTo>
                        <a:cubicBezTo>
                          <a:pt x="226" y="287"/>
                          <a:pt x="226" y="287"/>
                          <a:pt x="226" y="287"/>
                        </a:cubicBezTo>
                        <a:cubicBezTo>
                          <a:pt x="225" y="286"/>
                          <a:pt x="225" y="286"/>
                          <a:pt x="225" y="286"/>
                        </a:cubicBezTo>
                        <a:cubicBezTo>
                          <a:pt x="224" y="286"/>
                          <a:pt x="224" y="286"/>
                          <a:pt x="224" y="286"/>
                        </a:cubicBezTo>
                        <a:cubicBezTo>
                          <a:pt x="224" y="286"/>
                          <a:pt x="224" y="286"/>
                          <a:pt x="224" y="286"/>
                        </a:cubicBezTo>
                        <a:cubicBezTo>
                          <a:pt x="224" y="287"/>
                          <a:pt x="224" y="287"/>
                          <a:pt x="224" y="287"/>
                        </a:cubicBezTo>
                        <a:cubicBezTo>
                          <a:pt x="224" y="287"/>
                          <a:pt x="224" y="287"/>
                          <a:pt x="224" y="287"/>
                        </a:cubicBezTo>
                        <a:cubicBezTo>
                          <a:pt x="224" y="288"/>
                          <a:pt x="224" y="288"/>
                          <a:pt x="224" y="288"/>
                        </a:cubicBezTo>
                        <a:cubicBezTo>
                          <a:pt x="225" y="288"/>
                          <a:pt x="225" y="288"/>
                          <a:pt x="225" y="288"/>
                        </a:cubicBezTo>
                        <a:cubicBezTo>
                          <a:pt x="226" y="288"/>
                          <a:pt x="226" y="288"/>
                          <a:pt x="226" y="288"/>
                        </a:cubicBezTo>
                        <a:cubicBezTo>
                          <a:pt x="227" y="289"/>
                          <a:pt x="227" y="289"/>
                          <a:pt x="227" y="289"/>
                        </a:cubicBezTo>
                        <a:cubicBezTo>
                          <a:pt x="227" y="288"/>
                          <a:pt x="227" y="288"/>
                          <a:pt x="227" y="288"/>
                        </a:cubicBezTo>
                        <a:cubicBezTo>
                          <a:pt x="228" y="288"/>
                          <a:pt x="228" y="288"/>
                          <a:pt x="228" y="288"/>
                        </a:cubicBezTo>
                        <a:cubicBezTo>
                          <a:pt x="229" y="288"/>
                          <a:pt x="229" y="288"/>
                          <a:pt x="229" y="288"/>
                        </a:cubicBezTo>
                        <a:cubicBezTo>
                          <a:pt x="228" y="289"/>
                          <a:pt x="228" y="289"/>
                          <a:pt x="228" y="289"/>
                        </a:cubicBezTo>
                        <a:cubicBezTo>
                          <a:pt x="228" y="289"/>
                          <a:pt x="228" y="289"/>
                          <a:pt x="228" y="289"/>
                        </a:cubicBezTo>
                        <a:cubicBezTo>
                          <a:pt x="227" y="289"/>
                          <a:pt x="227" y="289"/>
                          <a:pt x="227" y="289"/>
                        </a:cubicBezTo>
                        <a:cubicBezTo>
                          <a:pt x="227" y="289"/>
                          <a:pt x="227" y="289"/>
                          <a:pt x="227" y="289"/>
                        </a:cubicBezTo>
                        <a:cubicBezTo>
                          <a:pt x="226" y="290"/>
                          <a:pt x="226" y="290"/>
                          <a:pt x="226" y="290"/>
                        </a:cubicBezTo>
                        <a:cubicBezTo>
                          <a:pt x="226" y="289"/>
                          <a:pt x="226" y="289"/>
                          <a:pt x="226" y="289"/>
                        </a:cubicBezTo>
                        <a:cubicBezTo>
                          <a:pt x="225" y="290"/>
                          <a:pt x="225" y="290"/>
                          <a:pt x="225" y="290"/>
                        </a:cubicBezTo>
                        <a:cubicBezTo>
                          <a:pt x="224" y="290"/>
                          <a:pt x="224" y="290"/>
                          <a:pt x="224" y="290"/>
                        </a:cubicBezTo>
                        <a:cubicBezTo>
                          <a:pt x="223" y="291"/>
                          <a:pt x="223" y="291"/>
                          <a:pt x="223" y="291"/>
                        </a:cubicBezTo>
                        <a:cubicBezTo>
                          <a:pt x="223" y="292"/>
                          <a:pt x="223" y="292"/>
                          <a:pt x="223" y="292"/>
                        </a:cubicBezTo>
                        <a:cubicBezTo>
                          <a:pt x="224" y="292"/>
                          <a:pt x="224" y="292"/>
                          <a:pt x="224" y="292"/>
                        </a:cubicBezTo>
                        <a:cubicBezTo>
                          <a:pt x="224" y="293"/>
                          <a:pt x="224" y="293"/>
                          <a:pt x="224" y="293"/>
                        </a:cubicBezTo>
                        <a:cubicBezTo>
                          <a:pt x="224" y="293"/>
                          <a:pt x="224" y="293"/>
                          <a:pt x="224" y="293"/>
                        </a:cubicBezTo>
                        <a:cubicBezTo>
                          <a:pt x="225" y="293"/>
                          <a:pt x="225" y="293"/>
                          <a:pt x="225" y="293"/>
                        </a:cubicBezTo>
                        <a:cubicBezTo>
                          <a:pt x="225" y="293"/>
                          <a:pt x="225" y="293"/>
                          <a:pt x="225" y="293"/>
                        </a:cubicBezTo>
                        <a:cubicBezTo>
                          <a:pt x="227" y="294"/>
                          <a:pt x="227" y="294"/>
                          <a:pt x="227" y="294"/>
                        </a:cubicBezTo>
                        <a:cubicBezTo>
                          <a:pt x="227" y="295"/>
                          <a:pt x="227" y="295"/>
                          <a:pt x="227" y="295"/>
                        </a:cubicBezTo>
                        <a:cubicBezTo>
                          <a:pt x="228" y="294"/>
                          <a:pt x="228" y="294"/>
                          <a:pt x="228" y="294"/>
                        </a:cubicBezTo>
                        <a:cubicBezTo>
                          <a:pt x="229" y="294"/>
                          <a:pt x="229" y="294"/>
                          <a:pt x="229" y="294"/>
                        </a:cubicBezTo>
                        <a:cubicBezTo>
                          <a:pt x="230" y="294"/>
                          <a:pt x="230" y="294"/>
                          <a:pt x="230" y="294"/>
                        </a:cubicBezTo>
                        <a:cubicBezTo>
                          <a:pt x="231" y="294"/>
                          <a:pt x="231" y="294"/>
                          <a:pt x="231" y="294"/>
                        </a:cubicBezTo>
                        <a:cubicBezTo>
                          <a:pt x="233" y="295"/>
                          <a:pt x="233" y="295"/>
                          <a:pt x="233" y="295"/>
                        </a:cubicBezTo>
                        <a:cubicBezTo>
                          <a:pt x="234" y="295"/>
                          <a:pt x="234" y="295"/>
                          <a:pt x="234" y="295"/>
                        </a:cubicBezTo>
                        <a:cubicBezTo>
                          <a:pt x="234" y="297"/>
                          <a:pt x="234" y="297"/>
                          <a:pt x="234" y="297"/>
                        </a:cubicBezTo>
                        <a:cubicBezTo>
                          <a:pt x="236" y="298"/>
                          <a:pt x="236" y="298"/>
                          <a:pt x="236" y="298"/>
                        </a:cubicBezTo>
                        <a:cubicBezTo>
                          <a:pt x="238" y="298"/>
                          <a:pt x="238" y="298"/>
                          <a:pt x="238" y="298"/>
                        </a:cubicBezTo>
                        <a:cubicBezTo>
                          <a:pt x="238" y="299"/>
                          <a:pt x="238" y="299"/>
                          <a:pt x="238" y="299"/>
                        </a:cubicBezTo>
                        <a:cubicBezTo>
                          <a:pt x="239" y="299"/>
                          <a:pt x="239" y="299"/>
                          <a:pt x="239" y="299"/>
                        </a:cubicBezTo>
                        <a:cubicBezTo>
                          <a:pt x="241" y="299"/>
                          <a:pt x="241" y="299"/>
                          <a:pt x="241" y="299"/>
                        </a:cubicBezTo>
                        <a:cubicBezTo>
                          <a:pt x="242" y="299"/>
                          <a:pt x="242" y="299"/>
                          <a:pt x="242" y="299"/>
                        </a:cubicBezTo>
                        <a:cubicBezTo>
                          <a:pt x="243" y="299"/>
                          <a:pt x="243" y="299"/>
                          <a:pt x="243" y="299"/>
                        </a:cubicBezTo>
                        <a:cubicBezTo>
                          <a:pt x="244" y="300"/>
                          <a:pt x="244" y="300"/>
                          <a:pt x="244" y="300"/>
                        </a:cubicBezTo>
                        <a:cubicBezTo>
                          <a:pt x="247" y="300"/>
                          <a:pt x="247" y="300"/>
                          <a:pt x="247" y="300"/>
                        </a:cubicBezTo>
                        <a:cubicBezTo>
                          <a:pt x="247" y="301"/>
                          <a:pt x="247" y="301"/>
                          <a:pt x="247" y="301"/>
                        </a:cubicBezTo>
                        <a:cubicBezTo>
                          <a:pt x="249" y="301"/>
                          <a:pt x="249" y="301"/>
                          <a:pt x="249" y="301"/>
                        </a:cubicBezTo>
                        <a:cubicBezTo>
                          <a:pt x="249" y="301"/>
                          <a:pt x="249" y="301"/>
                          <a:pt x="249" y="301"/>
                        </a:cubicBezTo>
                        <a:cubicBezTo>
                          <a:pt x="249" y="301"/>
                          <a:pt x="249" y="301"/>
                          <a:pt x="249" y="301"/>
                        </a:cubicBezTo>
                        <a:cubicBezTo>
                          <a:pt x="250" y="301"/>
                          <a:pt x="250" y="301"/>
                          <a:pt x="250" y="301"/>
                        </a:cubicBezTo>
                        <a:cubicBezTo>
                          <a:pt x="250" y="301"/>
                          <a:pt x="250" y="301"/>
                          <a:pt x="250" y="301"/>
                        </a:cubicBezTo>
                        <a:cubicBezTo>
                          <a:pt x="252" y="300"/>
                          <a:pt x="252" y="300"/>
                          <a:pt x="252" y="300"/>
                        </a:cubicBezTo>
                        <a:cubicBezTo>
                          <a:pt x="252" y="299"/>
                          <a:pt x="252" y="299"/>
                          <a:pt x="252" y="299"/>
                        </a:cubicBezTo>
                        <a:cubicBezTo>
                          <a:pt x="254" y="297"/>
                          <a:pt x="254" y="297"/>
                          <a:pt x="254" y="297"/>
                        </a:cubicBezTo>
                        <a:cubicBezTo>
                          <a:pt x="255" y="297"/>
                          <a:pt x="255" y="297"/>
                          <a:pt x="255" y="297"/>
                        </a:cubicBezTo>
                        <a:cubicBezTo>
                          <a:pt x="255" y="298"/>
                          <a:pt x="255" y="298"/>
                          <a:pt x="255" y="298"/>
                        </a:cubicBezTo>
                        <a:cubicBezTo>
                          <a:pt x="255" y="299"/>
                          <a:pt x="255" y="299"/>
                          <a:pt x="255" y="299"/>
                        </a:cubicBezTo>
                        <a:cubicBezTo>
                          <a:pt x="255" y="299"/>
                          <a:pt x="255" y="299"/>
                          <a:pt x="255" y="299"/>
                        </a:cubicBezTo>
                        <a:cubicBezTo>
                          <a:pt x="256" y="299"/>
                          <a:pt x="256" y="299"/>
                          <a:pt x="256" y="299"/>
                        </a:cubicBezTo>
                        <a:cubicBezTo>
                          <a:pt x="256" y="297"/>
                          <a:pt x="256" y="297"/>
                          <a:pt x="256" y="297"/>
                        </a:cubicBezTo>
                        <a:cubicBezTo>
                          <a:pt x="257" y="296"/>
                          <a:pt x="257" y="296"/>
                          <a:pt x="257" y="296"/>
                        </a:cubicBezTo>
                        <a:cubicBezTo>
                          <a:pt x="257" y="295"/>
                          <a:pt x="257" y="295"/>
                          <a:pt x="257" y="295"/>
                        </a:cubicBezTo>
                        <a:cubicBezTo>
                          <a:pt x="258" y="294"/>
                          <a:pt x="258" y="294"/>
                          <a:pt x="258" y="294"/>
                        </a:cubicBezTo>
                        <a:cubicBezTo>
                          <a:pt x="259" y="294"/>
                          <a:pt x="259" y="294"/>
                          <a:pt x="259" y="294"/>
                        </a:cubicBezTo>
                        <a:cubicBezTo>
                          <a:pt x="259" y="295"/>
                          <a:pt x="259" y="295"/>
                          <a:pt x="259" y="295"/>
                        </a:cubicBezTo>
                        <a:cubicBezTo>
                          <a:pt x="258" y="297"/>
                          <a:pt x="258" y="297"/>
                          <a:pt x="258" y="297"/>
                        </a:cubicBezTo>
                        <a:cubicBezTo>
                          <a:pt x="258" y="297"/>
                          <a:pt x="258" y="297"/>
                          <a:pt x="258" y="297"/>
                        </a:cubicBezTo>
                        <a:cubicBezTo>
                          <a:pt x="258" y="297"/>
                          <a:pt x="258" y="297"/>
                          <a:pt x="258" y="297"/>
                        </a:cubicBezTo>
                        <a:cubicBezTo>
                          <a:pt x="259" y="297"/>
                          <a:pt x="259" y="297"/>
                          <a:pt x="259" y="297"/>
                        </a:cubicBezTo>
                        <a:cubicBezTo>
                          <a:pt x="259" y="297"/>
                          <a:pt x="259" y="297"/>
                          <a:pt x="259" y="297"/>
                        </a:cubicBezTo>
                        <a:cubicBezTo>
                          <a:pt x="260" y="295"/>
                          <a:pt x="260" y="295"/>
                          <a:pt x="260" y="295"/>
                        </a:cubicBezTo>
                        <a:cubicBezTo>
                          <a:pt x="259" y="295"/>
                          <a:pt x="259" y="295"/>
                          <a:pt x="259" y="295"/>
                        </a:cubicBezTo>
                        <a:cubicBezTo>
                          <a:pt x="260" y="294"/>
                          <a:pt x="260" y="294"/>
                          <a:pt x="260" y="294"/>
                        </a:cubicBezTo>
                        <a:cubicBezTo>
                          <a:pt x="260" y="293"/>
                          <a:pt x="260" y="293"/>
                          <a:pt x="260" y="293"/>
                        </a:cubicBezTo>
                        <a:cubicBezTo>
                          <a:pt x="262" y="294"/>
                          <a:pt x="262" y="294"/>
                          <a:pt x="262" y="294"/>
                        </a:cubicBezTo>
                        <a:cubicBezTo>
                          <a:pt x="263" y="294"/>
                          <a:pt x="263" y="294"/>
                          <a:pt x="263" y="294"/>
                        </a:cubicBezTo>
                        <a:cubicBezTo>
                          <a:pt x="264" y="295"/>
                          <a:pt x="264" y="295"/>
                          <a:pt x="264" y="295"/>
                        </a:cubicBezTo>
                        <a:cubicBezTo>
                          <a:pt x="265" y="296"/>
                          <a:pt x="265" y="296"/>
                          <a:pt x="265" y="296"/>
                        </a:cubicBezTo>
                        <a:cubicBezTo>
                          <a:pt x="267" y="296"/>
                          <a:pt x="267" y="296"/>
                          <a:pt x="267" y="296"/>
                        </a:cubicBezTo>
                        <a:cubicBezTo>
                          <a:pt x="267" y="296"/>
                          <a:pt x="267" y="296"/>
                          <a:pt x="267" y="296"/>
                        </a:cubicBezTo>
                        <a:cubicBezTo>
                          <a:pt x="268" y="296"/>
                          <a:pt x="268" y="296"/>
                          <a:pt x="268" y="296"/>
                        </a:cubicBezTo>
                        <a:cubicBezTo>
                          <a:pt x="270" y="296"/>
                          <a:pt x="270" y="296"/>
                          <a:pt x="270" y="296"/>
                        </a:cubicBezTo>
                        <a:cubicBezTo>
                          <a:pt x="271" y="299"/>
                          <a:pt x="271" y="299"/>
                          <a:pt x="271" y="299"/>
                        </a:cubicBezTo>
                        <a:cubicBezTo>
                          <a:pt x="271" y="301"/>
                          <a:pt x="271" y="301"/>
                          <a:pt x="271" y="301"/>
                        </a:cubicBezTo>
                        <a:cubicBezTo>
                          <a:pt x="271" y="302"/>
                          <a:pt x="271" y="302"/>
                          <a:pt x="271" y="302"/>
                        </a:cubicBezTo>
                        <a:cubicBezTo>
                          <a:pt x="273" y="303"/>
                          <a:pt x="273" y="303"/>
                          <a:pt x="273" y="303"/>
                        </a:cubicBezTo>
                        <a:cubicBezTo>
                          <a:pt x="275" y="303"/>
                          <a:pt x="275" y="303"/>
                          <a:pt x="275" y="303"/>
                        </a:cubicBezTo>
                        <a:cubicBezTo>
                          <a:pt x="276" y="304"/>
                          <a:pt x="276" y="304"/>
                          <a:pt x="276" y="304"/>
                        </a:cubicBezTo>
                        <a:cubicBezTo>
                          <a:pt x="277" y="304"/>
                          <a:pt x="277" y="304"/>
                          <a:pt x="277" y="304"/>
                        </a:cubicBezTo>
                        <a:cubicBezTo>
                          <a:pt x="277" y="304"/>
                          <a:pt x="277" y="304"/>
                          <a:pt x="277" y="304"/>
                        </a:cubicBezTo>
                        <a:cubicBezTo>
                          <a:pt x="277" y="305"/>
                          <a:pt x="277" y="305"/>
                          <a:pt x="277" y="305"/>
                        </a:cubicBezTo>
                        <a:cubicBezTo>
                          <a:pt x="276" y="305"/>
                          <a:pt x="276" y="305"/>
                          <a:pt x="276" y="305"/>
                        </a:cubicBezTo>
                        <a:cubicBezTo>
                          <a:pt x="277" y="306"/>
                          <a:pt x="277" y="306"/>
                          <a:pt x="277" y="306"/>
                        </a:cubicBezTo>
                        <a:cubicBezTo>
                          <a:pt x="276" y="306"/>
                          <a:pt x="276" y="306"/>
                          <a:pt x="276" y="306"/>
                        </a:cubicBezTo>
                        <a:cubicBezTo>
                          <a:pt x="276" y="307"/>
                          <a:pt x="276" y="307"/>
                          <a:pt x="276" y="307"/>
                        </a:cubicBezTo>
                        <a:cubicBezTo>
                          <a:pt x="277" y="308"/>
                          <a:pt x="277" y="308"/>
                          <a:pt x="277" y="308"/>
                        </a:cubicBezTo>
                        <a:cubicBezTo>
                          <a:pt x="277" y="310"/>
                          <a:pt x="277" y="310"/>
                          <a:pt x="277" y="310"/>
                        </a:cubicBezTo>
                        <a:cubicBezTo>
                          <a:pt x="277" y="310"/>
                          <a:pt x="277" y="310"/>
                          <a:pt x="277" y="310"/>
                        </a:cubicBezTo>
                        <a:cubicBezTo>
                          <a:pt x="276" y="311"/>
                          <a:pt x="276" y="311"/>
                          <a:pt x="276" y="311"/>
                        </a:cubicBezTo>
                        <a:cubicBezTo>
                          <a:pt x="276" y="312"/>
                          <a:pt x="276" y="312"/>
                          <a:pt x="276" y="312"/>
                        </a:cubicBezTo>
                        <a:cubicBezTo>
                          <a:pt x="277" y="312"/>
                          <a:pt x="277" y="312"/>
                          <a:pt x="277" y="312"/>
                        </a:cubicBezTo>
                        <a:cubicBezTo>
                          <a:pt x="277" y="312"/>
                          <a:pt x="277" y="312"/>
                          <a:pt x="277" y="312"/>
                        </a:cubicBezTo>
                        <a:cubicBezTo>
                          <a:pt x="278" y="312"/>
                          <a:pt x="278" y="312"/>
                          <a:pt x="278" y="312"/>
                        </a:cubicBezTo>
                        <a:cubicBezTo>
                          <a:pt x="278" y="313"/>
                          <a:pt x="278" y="313"/>
                          <a:pt x="278" y="313"/>
                        </a:cubicBezTo>
                        <a:cubicBezTo>
                          <a:pt x="277" y="315"/>
                          <a:pt x="277" y="315"/>
                          <a:pt x="277" y="315"/>
                        </a:cubicBezTo>
                        <a:cubicBezTo>
                          <a:pt x="277" y="315"/>
                          <a:pt x="277" y="315"/>
                          <a:pt x="277" y="315"/>
                        </a:cubicBezTo>
                        <a:cubicBezTo>
                          <a:pt x="277" y="316"/>
                          <a:pt x="277" y="316"/>
                          <a:pt x="277" y="316"/>
                        </a:cubicBezTo>
                        <a:cubicBezTo>
                          <a:pt x="279" y="317"/>
                          <a:pt x="279" y="317"/>
                          <a:pt x="279" y="317"/>
                        </a:cubicBezTo>
                        <a:cubicBezTo>
                          <a:pt x="279" y="318"/>
                          <a:pt x="279" y="318"/>
                          <a:pt x="279" y="318"/>
                        </a:cubicBezTo>
                        <a:cubicBezTo>
                          <a:pt x="280" y="318"/>
                          <a:pt x="280" y="318"/>
                          <a:pt x="280" y="318"/>
                        </a:cubicBezTo>
                        <a:cubicBezTo>
                          <a:pt x="281" y="318"/>
                          <a:pt x="281" y="318"/>
                          <a:pt x="281" y="318"/>
                        </a:cubicBezTo>
                        <a:cubicBezTo>
                          <a:pt x="282" y="318"/>
                          <a:pt x="282" y="318"/>
                          <a:pt x="282" y="318"/>
                        </a:cubicBezTo>
                        <a:cubicBezTo>
                          <a:pt x="283" y="318"/>
                          <a:pt x="283" y="318"/>
                          <a:pt x="283" y="318"/>
                        </a:cubicBezTo>
                        <a:cubicBezTo>
                          <a:pt x="286" y="319"/>
                          <a:pt x="286" y="319"/>
                          <a:pt x="286" y="319"/>
                        </a:cubicBezTo>
                        <a:cubicBezTo>
                          <a:pt x="288" y="319"/>
                          <a:pt x="288" y="319"/>
                          <a:pt x="288" y="319"/>
                        </a:cubicBezTo>
                        <a:cubicBezTo>
                          <a:pt x="289" y="319"/>
                          <a:pt x="289" y="319"/>
                          <a:pt x="289" y="319"/>
                        </a:cubicBezTo>
                        <a:cubicBezTo>
                          <a:pt x="291" y="320"/>
                          <a:pt x="291" y="320"/>
                          <a:pt x="291" y="320"/>
                        </a:cubicBezTo>
                        <a:cubicBezTo>
                          <a:pt x="291" y="321"/>
                          <a:pt x="291" y="321"/>
                          <a:pt x="291" y="321"/>
                        </a:cubicBezTo>
                        <a:cubicBezTo>
                          <a:pt x="292" y="321"/>
                          <a:pt x="292" y="321"/>
                          <a:pt x="292" y="321"/>
                        </a:cubicBezTo>
                        <a:cubicBezTo>
                          <a:pt x="292" y="321"/>
                          <a:pt x="292" y="321"/>
                          <a:pt x="292" y="321"/>
                        </a:cubicBezTo>
                        <a:cubicBezTo>
                          <a:pt x="293" y="321"/>
                          <a:pt x="293" y="321"/>
                          <a:pt x="293" y="321"/>
                        </a:cubicBezTo>
                        <a:cubicBezTo>
                          <a:pt x="295" y="322"/>
                          <a:pt x="295" y="322"/>
                          <a:pt x="295" y="322"/>
                        </a:cubicBezTo>
                        <a:cubicBezTo>
                          <a:pt x="296" y="321"/>
                          <a:pt x="296" y="321"/>
                          <a:pt x="296" y="321"/>
                        </a:cubicBezTo>
                        <a:cubicBezTo>
                          <a:pt x="297" y="321"/>
                          <a:pt x="297" y="321"/>
                          <a:pt x="297" y="321"/>
                        </a:cubicBezTo>
                        <a:cubicBezTo>
                          <a:pt x="298" y="322"/>
                          <a:pt x="298" y="322"/>
                          <a:pt x="298" y="322"/>
                        </a:cubicBezTo>
                        <a:cubicBezTo>
                          <a:pt x="298" y="323"/>
                          <a:pt x="298" y="323"/>
                          <a:pt x="298" y="323"/>
                        </a:cubicBezTo>
                        <a:cubicBezTo>
                          <a:pt x="298" y="324"/>
                          <a:pt x="298" y="324"/>
                          <a:pt x="298" y="324"/>
                        </a:cubicBezTo>
                        <a:cubicBezTo>
                          <a:pt x="298" y="325"/>
                          <a:pt x="298" y="325"/>
                          <a:pt x="298" y="325"/>
                        </a:cubicBezTo>
                        <a:cubicBezTo>
                          <a:pt x="299" y="326"/>
                          <a:pt x="299" y="326"/>
                          <a:pt x="299" y="326"/>
                        </a:cubicBezTo>
                        <a:cubicBezTo>
                          <a:pt x="299" y="327"/>
                          <a:pt x="299" y="327"/>
                          <a:pt x="299" y="327"/>
                        </a:cubicBezTo>
                        <a:cubicBezTo>
                          <a:pt x="300" y="327"/>
                          <a:pt x="300" y="327"/>
                          <a:pt x="300" y="327"/>
                        </a:cubicBezTo>
                        <a:cubicBezTo>
                          <a:pt x="300" y="328"/>
                          <a:pt x="300" y="328"/>
                          <a:pt x="300" y="328"/>
                        </a:cubicBezTo>
                        <a:cubicBezTo>
                          <a:pt x="301" y="329"/>
                          <a:pt x="301" y="329"/>
                          <a:pt x="301" y="329"/>
                        </a:cubicBezTo>
                        <a:cubicBezTo>
                          <a:pt x="301" y="329"/>
                          <a:pt x="301" y="329"/>
                          <a:pt x="301" y="329"/>
                        </a:cubicBezTo>
                        <a:cubicBezTo>
                          <a:pt x="302" y="330"/>
                          <a:pt x="302" y="330"/>
                          <a:pt x="302" y="330"/>
                        </a:cubicBezTo>
                        <a:cubicBezTo>
                          <a:pt x="302" y="331"/>
                          <a:pt x="302" y="331"/>
                          <a:pt x="302" y="331"/>
                        </a:cubicBezTo>
                        <a:cubicBezTo>
                          <a:pt x="303" y="332"/>
                          <a:pt x="303" y="332"/>
                          <a:pt x="303" y="332"/>
                        </a:cubicBezTo>
                        <a:cubicBezTo>
                          <a:pt x="302" y="332"/>
                          <a:pt x="302" y="332"/>
                          <a:pt x="302" y="332"/>
                        </a:cubicBezTo>
                        <a:cubicBezTo>
                          <a:pt x="302" y="332"/>
                          <a:pt x="302" y="332"/>
                          <a:pt x="302" y="332"/>
                        </a:cubicBezTo>
                        <a:cubicBezTo>
                          <a:pt x="301" y="331"/>
                          <a:pt x="301" y="331"/>
                          <a:pt x="301" y="331"/>
                        </a:cubicBezTo>
                        <a:cubicBezTo>
                          <a:pt x="300" y="331"/>
                          <a:pt x="300" y="331"/>
                          <a:pt x="300" y="331"/>
                        </a:cubicBezTo>
                        <a:cubicBezTo>
                          <a:pt x="300" y="332"/>
                          <a:pt x="300" y="332"/>
                          <a:pt x="300" y="332"/>
                        </a:cubicBezTo>
                        <a:cubicBezTo>
                          <a:pt x="300" y="332"/>
                          <a:pt x="300" y="332"/>
                          <a:pt x="300" y="332"/>
                        </a:cubicBezTo>
                        <a:cubicBezTo>
                          <a:pt x="300" y="333"/>
                          <a:pt x="300" y="333"/>
                          <a:pt x="300" y="333"/>
                        </a:cubicBezTo>
                        <a:cubicBezTo>
                          <a:pt x="300" y="334"/>
                          <a:pt x="300" y="334"/>
                          <a:pt x="300" y="334"/>
                        </a:cubicBezTo>
                        <a:cubicBezTo>
                          <a:pt x="300" y="335"/>
                          <a:pt x="300" y="335"/>
                          <a:pt x="300" y="335"/>
                        </a:cubicBezTo>
                        <a:cubicBezTo>
                          <a:pt x="299" y="335"/>
                          <a:pt x="299" y="335"/>
                          <a:pt x="299" y="335"/>
                        </a:cubicBezTo>
                        <a:cubicBezTo>
                          <a:pt x="298" y="334"/>
                          <a:pt x="298" y="334"/>
                          <a:pt x="298" y="334"/>
                        </a:cubicBezTo>
                        <a:cubicBezTo>
                          <a:pt x="297" y="334"/>
                          <a:pt x="297" y="334"/>
                          <a:pt x="297" y="334"/>
                        </a:cubicBezTo>
                        <a:cubicBezTo>
                          <a:pt x="297" y="333"/>
                          <a:pt x="297" y="333"/>
                          <a:pt x="297" y="333"/>
                        </a:cubicBezTo>
                        <a:cubicBezTo>
                          <a:pt x="297" y="333"/>
                          <a:pt x="297" y="333"/>
                          <a:pt x="297" y="333"/>
                        </a:cubicBezTo>
                        <a:cubicBezTo>
                          <a:pt x="296" y="332"/>
                          <a:pt x="296" y="332"/>
                          <a:pt x="296" y="332"/>
                        </a:cubicBezTo>
                        <a:cubicBezTo>
                          <a:pt x="296" y="332"/>
                          <a:pt x="296" y="332"/>
                          <a:pt x="296" y="332"/>
                        </a:cubicBezTo>
                        <a:cubicBezTo>
                          <a:pt x="295" y="333"/>
                          <a:pt x="295" y="333"/>
                          <a:pt x="295" y="333"/>
                        </a:cubicBezTo>
                        <a:cubicBezTo>
                          <a:pt x="295" y="332"/>
                          <a:pt x="295" y="332"/>
                          <a:pt x="295" y="332"/>
                        </a:cubicBezTo>
                        <a:cubicBezTo>
                          <a:pt x="294" y="332"/>
                          <a:pt x="294" y="332"/>
                          <a:pt x="294" y="332"/>
                        </a:cubicBezTo>
                        <a:cubicBezTo>
                          <a:pt x="294" y="331"/>
                          <a:pt x="294" y="331"/>
                          <a:pt x="294" y="331"/>
                        </a:cubicBezTo>
                        <a:cubicBezTo>
                          <a:pt x="294" y="330"/>
                          <a:pt x="294" y="330"/>
                          <a:pt x="294" y="330"/>
                        </a:cubicBezTo>
                        <a:cubicBezTo>
                          <a:pt x="293" y="329"/>
                          <a:pt x="293" y="329"/>
                          <a:pt x="293" y="329"/>
                        </a:cubicBezTo>
                        <a:cubicBezTo>
                          <a:pt x="293" y="329"/>
                          <a:pt x="293" y="329"/>
                          <a:pt x="293" y="329"/>
                        </a:cubicBezTo>
                        <a:cubicBezTo>
                          <a:pt x="293" y="328"/>
                          <a:pt x="293" y="328"/>
                          <a:pt x="293" y="328"/>
                        </a:cubicBezTo>
                        <a:cubicBezTo>
                          <a:pt x="292" y="328"/>
                          <a:pt x="292" y="328"/>
                          <a:pt x="292" y="328"/>
                        </a:cubicBezTo>
                        <a:cubicBezTo>
                          <a:pt x="291" y="328"/>
                          <a:pt x="291" y="328"/>
                          <a:pt x="291" y="328"/>
                        </a:cubicBezTo>
                        <a:cubicBezTo>
                          <a:pt x="292" y="329"/>
                          <a:pt x="292" y="329"/>
                          <a:pt x="292" y="329"/>
                        </a:cubicBezTo>
                        <a:cubicBezTo>
                          <a:pt x="293" y="331"/>
                          <a:pt x="293" y="331"/>
                          <a:pt x="293" y="331"/>
                        </a:cubicBezTo>
                        <a:cubicBezTo>
                          <a:pt x="293" y="332"/>
                          <a:pt x="293" y="332"/>
                          <a:pt x="293" y="332"/>
                        </a:cubicBezTo>
                        <a:cubicBezTo>
                          <a:pt x="292" y="334"/>
                          <a:pt x="292" y="334"/>
                          <a:pt x="292" y="334"/>
                        </a:cubicBezTo>
                        <a:cubicBezTo>
                          <a:pt x="291" y="335"/>
                          <a:pt x="291" y="335"/>
                          <a:pt x="291" y="335"/>
                        </a:cubicBezTo>
                        <a:cubicBezTo>
                          <a:pt x="290" y="335"/>
                          <a:pt x="290" y="335"/>
                          <a:pt x="290" y="335"/>
                        </a:cubicBezTo>
                        <a:cubicBezTo>
                          <a:pt x="290" y="336"/>
                          <a:pt x="290" y="336"/>
                          <a:pt x="290" y="336"/>
                        </a:cubicBezTo>
                        <a:cubicBezTo>
                          <a:pt x="289" y="337"/>
                          <a:pt x="289" y="337"/>
                          <a:pt x="289" y="337"/>
                        </a:cubicBezTo>
                        <a:cubicBezTo>
                          <a:pt x="289" y="338"/>
                          <a:pt x="289" y="338"/>
                          <a:pt x="289" y="338"/>
                        </a:cubicBezTo>
                        <a:cubicBezTo>
                          <a:pt x="289" y="339"/>
                          <a:pt x="289" y="339"/>
                          <a:pt x="289" y="339"/>
                        </a:cubicBezTo>
                        <a:cubicBezTo>
                          <a:pt x="289" y="339"/>
                          <a:pt x="289" y="339"/>
                          <a:pt x="289" y="339"/>
                        </a:cubicBezTo>
                        <a:cubicBezTo>
                          <a:pt x="289" y="341"/>
                          <a:pt x="289" y="341"/>
                          <a:pt x="289" y="341"/>
                        </a:cubicBezTo>
                        <a:cubicBezTo>
                          <a:pt x="289" y="342"/>
                          <a:pt x="289" y="342"/>
                          <a:pt x="289" y="342"/>
                        </a:cubicBezTo>
                        <a:cubicBezTo>
                          <a:pt x="288" y="343"/>
                          <a:pt x="288" y="343"/>
                          <a:pt x="288" y="343"/>
                        </a:cubicBezTo>
                        <a:cubicBezTo>
                          <a:pt x="288" y="344"/>
                          <a:pt x="288" y="344"/>
                          <a:pt x="288" y="344"/>
                        </a:cubicBezTo>
                        <a:cubicBezTo>
                          <a:pt x="288" y="344"/>
                          <a:pt x="288" y="344"/>
                          <a:pt x="288" y="344"/>
                        </a:cubicBezTo>
                        <a:cubicBezTo>
                          <a:pt x="287" y="344"/>
                          <a:pt x="287" y="344"/>
                          <a:pt x="287" y="344"/>
                        </a:cubicBezTo>
                        <a:cubicBezTo>
                          <a:pt x="285" y="346"/>
                          <a:pt x="285" y="346"/>
                          <a:pt x="285" y="346"/>
                        </a:cubicBezTo>
                        <a:cubicBezTo>
                          <a:pt x="284" y="347"/>
                          <a:pt x="284" y="347"/>
                          <a:pt x="284" y="347"/>
                        </a:cubicBezTo>
                        <a:cubicBezTo>
                          <a:pt x="283" y="348"/>
                          <a:pt x="283" y="348"/>
                          <a:pt x="283" y="348"/>
                        </a:cubicBezTo>
                        <a:cubicBezTo>
                          <a:pt x="283" y="348"/>
                          <a:pt x="283" y="348"/>
                          <a:pt x="283" y="348"/>
                        </a:cubicBezTo>
                        <a:cubicBezTo>
                          <a:pt x="282" y="349"/>
                          <a:pt x="282" y="349"/>
                          <a:pt x="282" y="349"/>
                        </a:cubicBezTo>
                        <a:cubicBezTo>
                          <a:pt x="282" y="349"/>
                          <a:pt x="282" y="349"/>
                          <a:pt x="282" y="349"/>
                        </a:cubicBezTo>
                        <a:cubicBezTo>
                          <a:pt x="282" y="350"/>
                          <a:pt x="282" y="350"/>
                          <a:pt x="282" y="350"/>
                        </a:cubicBezTo>
                        <a:cubicBezTo>
                          <a:pt x="283" y="350"/>
                          <a:pt x="283" y="350"/>
                          <a:pt x="283" y="350"/>
                        </a:cubicBezTo>
                        <a:cubicBezTo>
                          <a:pt x="282" y="351"/>
                          <a:pt x="282" y="351"/>
                          <a:pt x="282" y="351"/>
                        </a:cubicBezTo>
                        <a:cubicBezTo>
                          <a:pt x="282" y="352"/>
                          <a:pt x="282" y="352"/>
                          <a:pt x="282" y="352"/>
                        </a:cubicBezTo>
                        <a:cubicBezTo>
                          <a:pt x="281" y="352"/>
                          <a:pt x="281" y="352"/>
                          <a:pt x="281" y="352"/>
                        </a:cubicBezTo>
                        <a:cubicBezTo>
                          <a:pt x="279" y="352"/>
                          <a:pt x="279" y="352"/>
                          <a:pt x="279" y="352"/>
                        </a:cubicBezTo>
                        <a:cubicBezTo>
                          <a:pt x="278" y="353"/>
                          <a:pt x="278" y="353"/>
                          <a:pt x="278" y="353"/>
                        </a:cubicBezTo>
                        <a:cubicBezTo>
                          <a:pt x="278" y="353"/>
                          <a:pt x="278" y="353"/>
                          <a:pt x="278" y="353"/>
                        </a:cubicBezTo>
                        <a:cubicBezTo>
                          <a:pt x="279" y="354"/>
                          <a:pt x="279" y="354"/>
                          <a:pt x="279" y="354"/>
                        </a:cubicBezTo>
                        <a:cubicBezTo>
                          <a:pt x="280" y="354"/>
                          <a:pt x="280" y="354"/>
                          <a:pt x="280" y="354"/>
                        </a:cubicBezTo>
                        <a:cubicBezTo>
                          <a:pt x="281" y="354"/>
                          <a:pt x="281" y="354"/>
                          <a:pt x="281" y="354"/>
                        </a:cubicBezTo>
                        <a:cubicBezTo>
                          <a:pt x="282" y="354"/>
                          <a:pt x="282" y="354"/>
                          <a:pt x="282" y="354"/>
                        </a:cubicBezTo>
                        <a:cubicBezTo>
                          <a:pt x="284" y="353"/>
                          <a:pt x="284" y="353"/>
                          <a:pt x="284" y="353"/>
                        </a:cubicBezTo>
                        <a:cubicBezTo>
                          <a:pt x="285" y="352"/>
                          <a:pt x="285" y="352"/>
                          <a:pt x="285" y="352"/>
                        </a:cubicBezTo>
                        <a:cubicBezTo>
                          <a:pt x="286" y="352"/>
                          <a:pt x="286" y="352"/>
                          <a:pt x="286" y="352"/>
                        </a:cubicBezTo>
                        <a:cubicBezTo>
                          <a:pt x="287" y="351"/>
                          <a:pt x="287" y="351"/>
                          <a:pt x="287" y="351"/>
                        </a:cubicBezTo>
                        <a:cubicBezTo>
                          <a:pt x="287" y="351"/>
                          <a:pt x="287" y="351"/>
                          <a:pt x="287" y="351"/>
                        </a:cubicBezTo>
                        <a:cubicBezTo>
                          <a:pt x="290" y="349"/>
                          <a:pt x="290" y="349"/>
                          <a:pt x="290" y="349"/>
                        </a:cubicBezTo>
                        <a:cubicBezTo>
                          <a:pt x="291" y="350"/>
                          <a:pt x="291" y="350"/>
                          <a:pt x="291" y="350"/>
                        </a:cubicBezTo>
                        <a:cubicBezTo>
                          <a:pt x="292" y="350"/>
                          <a:pt x="292" y="350"/>
                          <a:pt x="292" y="350"/>
                        </a:cubicBezTo>
                        <a:cubicBezTo>
                          <a:pt x="294" y="351"/>
                          <a:pt x="294" y="351"/>
                          <a:pt x="294" y="351"/>
                        </a:cubicBezTo>
                        <a:cubicBezTo>
                          <a:pt x="295" y="351"/>
                          <a:pt x="295" y="351"/>
                          <a:pt x="295" y="351"/>
                        </a:cubicBezTo>
                        <a:cubicBezTo>
                          <a:pt x="295" y="350"/>
                          <a:pt x="295" y="350"/>
                          <a:pt x="295" y="350"/>
                        </a:cubicBezTo>
                        <a:cubicBezTo>
                          <a:pt x="297" y="349"/>
                          <a:pt x="297" y="349"/>
                          <a:pt x="297" y="349"/>
                        </a:cubicBezTo>
                        <a:cubicBezTo>
                          <a:pt x="297" y="349"/>
                          <a:pt x="297" y="349"/>
                          <a:pt x="297" y="349"/>
                        </a:cubicBezTo>
                        <a:cubicBezTo>
                          <a:pt x="298" y="348"/>
                          <a:pt x="298" y="348"/>
                          <a:pt x="298" y="348"/>
                        </a:cubicBezTo>
                        <a:cubicBezTo>
                          <a:pt x="301" y="348"/>
                          <a:pt x="301" y="348"/>
                          <a:pt x="301" y="348"/>
                        </a:cubicBezTo>
                        <a:cubicBezTo>
                          <a:pt x="302" y="348"/>
                          <a:pt x="302" y="348"/>
                          <a:pt x="302" y="348"/>
                        </a:cubicBezTo>
                        <a:cubicBezTo>
                          <a:pt x="302" y="348"/>
                          <a:pt x="302" y="348"/>
                          <a:pt x="302" y="348"/>
                        </a:cubicBezTo>
                        <a:cubicBezTo>
                          <a:pt x="303" y="349"/>
                          <a:pt x="303" y="349"/>
                          <a:pt x="303" y="349"/>
                        </a:cubicBezTo>
                        <a:cubicBezTo>
                          <a:pt x="303" y="349"/>
                          <a:pt x="303" y="349"/>
                          <a:pt x="303" y="349"/>
                        </a:cubicBezTo>
                        <a:cubicBezTo>
                          <a:pt x="304" y="346"/>
                          <a:pt x="304" y="346"/>
                          <a:pt x="304" y="346"/>
                        </a:cubicBezTo>
                        <a:cubicBezTo>
                          <a:pt x="304" y="346"/>
                          <a:pt x="304" y="346"/>
                          <a:pt x="304" y="346"/>
                        </a:cubicBezTo>
                        <a:cubicBezTo>
                          <a:pt x="303" y="346"/>
                          <a:pt x="303" y="346"/>
                          <a:pt x="303" y="346"/>
                        </a:cubicBezTo>
                        <a:cubicBezTo>
                          <a:pt x="302" y="346"/>
                          <a:pt x="302" y="346"/>
                          <a:pt x="302" y="346"/>
                        </a:cubicBezTo>
                        <a:cubicBezTo>
                          <a:pt x="302" y="346"/>
                          <a:pt x="302" y="346"/>
                          <a:pt x="302" y="346"/>
                        </a:cubicBezTo>
                        <a:cubicBezTo>
                          <a:pt x="301" y="345"/>
                          <a:pt x="301" y="345"/>
                          <a:pt x="301" y="345"/>
                        </a:cubicBezTo>
                        <a:cubicBezTo>
                          <a:pt x="300" y="345"/>
                          <a:pt x="300" y="345"/>
                          <a:pt x="300" y="345"/>
                        </a:cubicBezTo>
                        <a:cubicBezTo>
                          <a:pt x="301" y="344"/>
                          <a:pt x="301" y="344"/>
                          <a:pt x="301" y="344"/>
                        </a:cubicBezTo>
                        <a:cubicBezTo>
                          <a:pt x="302" y="342"/>
                          <a:pt x="302" y="342"/>
                          <a:pt x="302" y="342"/>
                        </a:cubicBezTo>
                        <a:cubicBezTo>
                          <a:pt x="304" y="342"/>
                          <a:pt x="304" y="342"/>
                          <a:pt x="304" y="342"/>
                        </a:cubicBezTo>
                        <a:cubicBezTo>
                          <a:pt x="305" y="341"/>
                          <a:pt x="305" y="341"/>
                          <a:pt x="305" y="341"/>
                        </a:cubicBezTo>
                        <a:cubicBezTo>
                          <a:pt x="307" y="340"/>
                          <a:pt x="307" y="340"/>
                          <a:pt x="307" y="340"/>
                        </a:cubicBezTo>
                        <a:cubicBezTo>
                          <a:pt x="308" y="340"/>
                          <a:pt x="308" y="340"/>
                          <a:pt x="308" y="340"/>
                        </a:cubicBezTo>
                        <a:cubicBezTo>
                          <a:pt x="309" y="340"/>
                          <a:pt x="309" y="340"/>
                          <a:pt x="309" y="340"/>
                        </a:cubicBezTo>
                        <a:cubicBezTo>
                          <a:pt x="312" y="340"/>
                          <a:pt x="312" y="340"/>
                          <a:pt x="312" y="340"/>
                        </a:cubicBezTo>
                        <a:cubicBezTo>
                          <a:pt x="313" y="339"/>
                          <a:pt x="313" y="339"/>
                          <a:pt x="313" y="339"/>
                        </a:cubicBezTo>
                        <a:cubicBezTo>
                          <a:pt x="313" y="339"/>
                          <a:pt x="313" y="339"/>
                          <a:pt x="313" y="339"/>
                        </a:cubicBezTo>
                        <a:cubicBezTo>
                          <a:pt x="314" y="340"/>
                          <a:pt x="314" y="340"/>
                          <a:pt x="314" y="340"/>
                        </a:cubicBezTo>
                        <a:cubicBezTo>
                          <a:pt x="315" y="340"/>
                          <a:pt x="315" y="340"/>
                          <a:pt x="315" y="340"/>
                        </a:cubicBezTo>
                        <a:cubicBezTo>
                          <a:pt x="316" y="340"/>
                          <a:pt x="316" y="340"/>
                          <a:pt x="316" y="340"/>
                        </a:cubicBezTo>
                        <a:cubicBezTo>
                          <a:pt x="316" y="341"/>
                          <a:pt x="316" y="341"/>
                          <a:pt x="316" y="341"/>
                        </a:cubicBezTo>
                        <a:cubicBezTo>
                          <a:pt x="316" y="341"/>
                          <a:pt x="316" y="341"/>
                          <a:pt x="316" y="341"/>
                        </a:cubicBezTo>
                        <a:cubicBezTo>
                          <a:pt x="317" y="340"/>
                          <a:pt x="317" y="340"/>
                          <a:pt x="317" y="340"/>
                        </a:cubicBezTo>
                        <a:cubicBezTo>
                          <a:pt x="318" y="338"/>
                          <a:pt x="318" y="338"/>
                          <a:pt x="318" y="338"/>
                        </a:cubicBezTo>
                        <a:cubicBezTo>
                          <a:pt x="319" y="337"/>
                          <a:pt x="319" y="337"/>
                          <a:pt x="319" y="337"/>
                        </a:cubicBezTo>
                        <a:cubicBezTo>
                          <a:pt x="320" y="337"/>
                          <a:pt x="320" y="337"/>
                          <a:pt x="320" y="337"/>
                        </a:cubicBezTo>
                        <a:cubicBezTo>
                          <a:pt x="322" y="337"/>
                          <a:pt x="322" y="337"/>
                          <a:pt x="322" y="337"/>
                        </a:cubicBezTo>
                        <a:cubicBezTo>
                          <a:pt x="324" y="337"/>
                          <a:pt x="324" y="337"/>
                          <a:pt x="324" y="337"/>
                        </a:cubicBezTo>
                        <a:cubicBezTo>
                          <a:pt x="326" y="335"/>
                          <a:pt x="326" y="335"/>
                          <a:pt x="326" y="335"/>
                        </a:cubicBezTo>
                        <a:cubicBezTo>
                          <a:pt x="328" y="333"/>
                          <a:pt x="328" y="333"/>
                          <a:pt x="328" y="333"/>
                        </a:cubicBezTo>
                        <a:cubicBezTo>
                          <a:pt x="329" y="333"/>
                          <a:pt x="329" y="333"/>
                          <a:pt x="329" y="333"/>
                        </a:cubicBezTo>
                        <a:cubicBezTo>
                          <a:pt x="330" y="331"/>
                          <a:pt x="330" y="331"/>
                          <a:pt x="330" y="331"/>
                        </a:cubicBezTo>
                        <a:cubicBezTo>
                          <a:pt x="333" y="331"/>
                          <a:pt x="333" y="331"/>
                          <a:pt x="333" y="331"/>
                        </a:cubicBezTo>
                        <a:cubicBezTo>
                          <a:pt x="336" y="330"/>
                          <a:pt x="336" y="330"/>
                          <a:pt x="336" y="330"/>
                        </a:cubicBezTo>
                        <a:cubicBezTo>
                          <a:pt x="336" y="329"/>
                          <a:pt x="336" y="329"/>
                          <a:pt x="336" y="329"/>
                        </a:cubicBezTo>
                        <a:cubicBezTo>
                          <a:pt x="336" y="329"/>
                          <a:pt x="336" y="329"/>
                          <a:pt x="336" y="329"/>
                        </a:cubicBezTo>
                        <a:cubicBezTo>
                          <a:pt x="337" y="328"/>
                          <a:pt x="337" y="328"/>
                          <a:pt x="337" y="328"/>
                        </a:cubicBezTo>
                        <a:cubicBezTo>
                          <a:pt x="338" y="328"/>
                          <a:pt x="338" y="328"/>
                          <a:pt x="338" y="328"/>
                        </a:cubicBezTo>
                        <a:cubicBezTo>
                          <a:pt x="339" y="328"/>
                          <a:pt x="339" y="328"/>
                          <a:pt x="339" y="328"/>
                        </a:cubicBezTo>
                        <a:cubicBezTo>
                          <a:pt x="341" y="326"/>
                          <a:pt x="341" y="326"/>
                          <a:pt x="341" y="326"/>
                        </a:cubicBezTo>
                        <a:cubicBezTo>
                          <a:pt x="342" y="325"/>
                          <a:pt x="342" y="325"/>
                          <a:pt x="342" y="325"/>
                        </a:cubicBezTo>
                        <a:cubicBezTo>
                          <a:pt x="341" y="327"/>
                          <a:pt x="341" y="327"/>
                          <a:pt x="341" y="327"/>
                        </a:cubicBezTo>
                        <a:cubicBezTo>
                          <a:pt x="341" y="327"/>
                          <a:pt x="341" y="327"/>
                          <a:pt x="341" y="327"/>
                        </a:cubicBezTo>
                        <a:cubicBezTo>
                          <a:pt x="340" y="328"/>
                          <a:pt x="340" y="328"/>
                          <a:pt x="340" y="328"/>
                        </a:cubicBezTo>
                        <a:cubicBezTo>
                          <a:pt x="338" y="329"/>
                          <a:pt x="338" y="329"/>
                          <a:pt x="338" y="329"/>
                        </a:cubicBezTo>
                        <a:cubicBezTo>
                          <a:pt x="337" y="329"/>
                          <a:pt x="337" y="329"/>
                          <a:pt x="337" y="329"/>
                        </a:cubicBezTo>
                        <a:cubicBezTo>
                          <a:pt x="337" y="330"/>
                          <a:pt x="337" y="330"/>
                          <a:pt x="337" y="330"/>
                        </a:cubicBezTo>
                        <a:cubicBezTo>
                          <a:pt x="336" y="330"/>
                          <a:pt x="336" y="330"/>
                          <a:pt x="336" y="330"/>
                        </a:cubicBezTo>
                        <a:cubicBezTo>
                          <a:pt x="333" y="331"/>
                          <a:pt x="333" y="331"/>
                          <a:pt x="333" y="331"/>
                        </a:cubicBezTo>
                        <a:cubicBezTo>
                          <a:pt x="333" y="331"/>
                          <a:pt x="333" y="331"/>
                          <a:pt x="333" y="331"/>
                        </a:cubicBezTo>
                        <a:cubicBezTo>
                          <a:pt x="351" y="332"/>
                          <a:pt x="351" y="332"/>
                          <a:pt x="351" y="332"/>
                        </a:cubicBezTo>
                        <a:cubicBezTo>
                          <a:pt x="352" y="330"/>
                          <a:pt x="352" y="330"/>
                          <a:pt x="352" y="330"/>
                        </a:cubicBezTo>
                        <a:cubicBezTo>
                          <a:pt x="353" y="330"/>
                          <a:pt x="353" y="330"/>
                          <a:pt x="353" y="330"/>
                        </a:cubicBezTo>
                        <a:cubicBezTo>
                          <a:pt x="353" y="330"/>
                          <a:pt x="353" y="330"/>
                          <a:pt x="353" y="330"/>
                        </a:cubicBezTo>
                        <a:cubicBezTo>
                          <a:pt x="354" y="330"/>
                          <a:pt x="354" y="330"/>
                          <a:pt x="354" y="330"/>
                        </a:cubicBezTo>
                        <a:cubicBezTo>
                          <a:pt x="355" y="330"/>
                          <a:pt x="355" y="330"/>
                          <a:pt x="355" y="330"/>
                        </a:cubicBezTo>
                        <a:cubicBezTo>
                          <a:pt x="356" y="329"/>
                          <a:pt x="356" y="329"/>
                          <a:pt x="356" y="329"/>
                        </a:cubicBezTo>
                        <a:cubicBezTo>
                          <a:pt x="356" y="329"/>
                          <a:pt x="356" y="329"/>
                          <a:pt x="356" y="329"/>
                        </a:cubicBezTo>
                        <a:cubicBezTo>
                          <a:pt x="358" y="326"/>
                          <a:pt x="358" y="326"/>
                          <a:pt x="358" y="326"/>
                        </a:cubicBezTo>
                        <a:cubicBezTo>
                          <a:pt x="359" y="326"/>
                          <a:pt x="359" y="326"/>
                          <a:pt x="359" y="326"/>
                        </a:cubicBezTo>
                        <a:cubicBezTo>
                          <a:pt x="361" y="324"/>
                          <a:pt x="361" y="324"/>
                          <a:pt x="361" y="324"/>
                        </a:cubicBezTo>
                        <a:cubicBezTo>
                          <a:pt x="361" y="323"/>
                          <a:pt x="361" y="323"/>
                          <a:pt x="361" y="323"/>
                        </a:cubicBezTo>
                        <a:cubicBezTo>
                          <a:pt x="362" y="321"/>
                          <a:pt x="362" y="321"/>
                          <a:pt x="362" y="321"/>
                        </a:cubicBezTo>
                        <a:cubicBezTo>
                          <a:pt x="363" y="320"/>
                          <a:pt x="363" y="320"/>
                          <a:pt x="363" y="320"/>
                        </a:cubicBezTo>
                        <a:cubicBezTo>
                          <a:pt x="363" y="319"/>
                          <a:pt x="363" y="319"/>
                          <a:pt x="363" y="319"/>
                        </a:cubicBezTo>
                        <a:cubicBezTo>
                          <a:pt x="364" y="318"/>
                          <a:pt x="364" y="318"/>
                          <a:pt x="364" y="318"/>
                        </a:cubicBezTo>
                        <a:cubicBezTo>
                          <a:pt x="366" y="315"/>
                          <a:pt x="366" y="315"/>
                          <a:pt x="366" y="315"/>
                        </a:cubicBezTo>
                        <a:cubicBezTo>
                          <a:pt x="367" y="314"/>
                          <a:pt x="367" y="314"/>
                          <a:pt x="367" y="314"/>
                        </a:cubicBezTo>
                        <a:cubicBezTo>
                          <a:pt x="368" y="313"/>
                          <a:pt x="368" y="313"/>
                          <a:pt x="368" y="313"/>
                        </a:cubicBezTo>
                        <a:cubicBezTo>
                          <a:pt x="368" y="313"/>
                          <a:pt x="368" y="313"/>
                          <a:pt x="368" y="313"/>
                        </a:cubicBezTo>
                        <a:cubicBezTo>
                          <a:pt x="369" y="314"/>
                          <a:pt x="369" y="314"/>
                          <a:pt x="369" y="314"/>
                        </a:cubicBezTo>
                        <a:cubicBezTo>
                          <a:pt x="370" y="315"/>
                          <a:pt x="370" y="315"/>
                          <a:pt x="370" y="315"/>
                        </a:cubicBezTo>
                        <a:cubicBezTo>
                          <a:pt x="371" y="314"/>
                          <a:pt x="371" y="314"/>
                          <a:pt x="371" y="314"/>
                        </a:cubicBezTo>
                        <a:cubicBezTo>
                          <a:pt x="373" y="315"/>
                          <a:pt x="373" y="315"/>
                          <a:pt x="373" y="315"/>
                        </a:cubicBezTo>
                        <a:cubicBezTo>
                          <a:pt x="373" y="314"/>
                          <a:pt x="373" y="314"/>
                          <a:pt x="373" y="314"/>
                        </a:cubicBezTo>
                        <a:cubicBezTo>
                          <a:pt x="376" y="317"/>
                          <a:pt x="376" y="317"/>
                          <a:pt x="376" y="317"/>
                        </a:cubicBezTo>
                        <a:cubicBezTo>
                          <a:pt x="376" y="319"/>
                          <a:pt x="376" y="319"/>
                          <a:pt x="376" y="319"/>
                        </a:cubicBezTo>
                        <a:cubicBezTo>
                          <a:pt x="375" y="327"/>
                          <a:pt x="375" y="327"/>
                          <a:pt x="375" y="327"/>
                        </a:cubicBezTo>
                        <a:cubicBezTo>
                          <a:pt x="374" y="327"/>
                          <a:pt x="374" y="327"/>
                          <a:pt x="374" y="327"/>
                        </a:cubicBezTo>
                        <a:cubicBezTo>
                          <a:pt x="375" y="328"/>
                          <a:pt x="375" y="328"/>
                          <a:pt x="375" y="328"/>
                        </a:cubicBezTo>
                        <a:cubicBezTo>
                          <a:pt x="375" y="328"/>
                          <a:pt x="375" y="328"/>
                          <a:pt x="375" y="328"/>
                        </a:cubicBezTo>
                        <a:cubicBezTo>
                          <a:pt x="376" y="329"/>
                          <a:pt x="376" y="329"/>
                          <a:pt x="376" y="329"/>
                        </a:cubicBezTo>
                        <a:cubicBezTo>
                          <a:pt x="376" y="330"/>
                          <a:pt x="376" y="330"/>
                          <a:pt x="376" y="330"/>
                        </a:cubicBezTo>
                        <a:cubicBezTo>
                          <a:pt x="376" y="331"/>
                          <a:pt x="376" y="331"/>
                          <a:pt x="376" y="331"/>
                        </a:cubicBezTo>
                        <a:cubicBezTo>
                          <a:pt x="376" y="331"/>
                          <a:pt x="376" y="331"/>
                          <a:pt x="376" y="331"/>
                        </a:cubicBezTo>
                        <a:cubicBezTo>
                          <a:pt x="375" y="332"/>
                          <a:pt x="375" y="332"/>
                          <a:pt x="375" y="332"/>
                        </a:cubicBezTo>
                        <a:cubicBezTo>
                          <a:pt x="376" y="332"/>
                          <a:pt x="376" y="332"/>
                          <a:pt x="376" y="332"/>
                        </a:cubicBezTo>
                        <a:cubicBezTo>
                          <a:pt x="376" y="332"/>
                          <a:pt x="376" y="332"/>
                          <a:pt x="376" y="332"/>
                        </a:cubicBezTo>
                        <a:cubicBezTo>
                          <a:pt x="378" y="333"/>
                          <a:pt x="378" y="333"/>
                          <a:pt x="378" y="333"/>
                        </a:cubicBezTo>
                        <a:cubicBezTo>
                          <a:pt x="379" y="332"/>
                          <a:pt x="379" y="332"/>
                          <a:pt x="379" y="332"/>
                        </a:cubicBezTo>
                        <a:cubicBezTo>
                          <a:pt x="379" y="333"/>
                          <a:pt x="379" y="333"/>
                          <a:pt x="379" y="333"/>
                        </a:cubicBezTo>
                        <a:cubicBezTo>
                          <a:pt x="380" y="334"/>
                          <a:pt x="380" y="334"/>
                          <a:pt x="380" y="334"/>
                        </a:cubicBezTo>
                        <a:cubicBezTo>
                          <a:pt x="381" y="333"/>
                          <a:pt x="381" y="333"/>
                          <a:pt x="381" y="333"/>
                        </a:cubicBezTo>
                        <a:cubicBezTo>
                          <a:pt x="382" y="333"/>
                          <a:pt x="382" y="333"/>
                          <a:pt x="382" y="333"/>
                        </a:cubicBezTo>
                        <a:cubicBezTo>
                          <a:pt x="383" y="333"/>
                          <a:pt x="383" y="333"/>
                          <a:pt x="383" y="333"/>
                        </a:cubicBezTo>
                        <a:cubicBezTo>
                          <a:pt x="384" y="332"/>
                          <a:pt x="384" y="332"/>
                          <a:pt x="384" y="332"/>
                        </a:cubicBezTo>
                        <a:cubicBezTo>
                          <a:pt x="385" y="330"/>
                          <a:pt x="385" y="330"/>
                          <a:pt x="385" y="330"/>
                        </a:cubicBezTo>
                        <a:cubicBezTo>
                          <a:pt x="384" y="332"/>
                          <a:pt x="384" y="332"/>
                          <a:pt x="384" y="332"/>
                        </a:cubicBezTo>
                        <a:cubicBezTo>
                          <a:pt x="385" y="332"/>
                          <a:pt x="385" y="332"/>
                          <a:pt x="385" y="332"/>
                        </a:cubicBezTo>
                        <a:cubicBezTo>
                          <a:pt x="384" y="332"/>
                          <a:pt x="384" y="332"/>
                          <a:pt x="384" y="332"/>
                        </a:cubicBezTo>
                        <a:cubicBezTo>
                          <a:pt x="385" y="333"/>
                          <a:pt x="385" y="333"/>
                          <a:pt x="385" y="333"/>
                        </a:cubicBezTo>
                        <a:cubicBezTo>
                          <a:pt x="388" y="332"/>
                          <a:pt x="388" y="332"/>
                          <a:pt x="388" y="332"/>
                        </a:cubicBezTo>
                        <a:cubicBezTo>
                          <a:pt x="388" y="331"/>
                          <a:pt x="388" y="331"/>
                          <a:pt x="388" y="331"/>
                        </a:cubicBezTo>
                        <a:cubicBezTo>
                          <a:pt x="390" y="331"/>
                          <a:pt x="390" y="331"/>
                          <a:pt x="390" y="331"/>
                        </a:cubicBezTo>
                        <a:cubicBezTo>
                          <a:pt x="391" y="330"/>
                          <a:pt x="391" y="330"/>
                          <a:pt x="391" y="330"/>
                        </a:cubicBezTo>
                        <a:cubicBezTo>
                          <a:pt x="392" y="329"/>
                          <a:pt x="392" y="329"/>
                          <a:pt x="392" y="329"/>
                        </a:cubicBezTo>
                        <a:cubicBezTo>
                          <a:pt x="393" y="328"/>
                          <a:pt x="393" y="328"/>
                          <a:pt x="393" y="328"/>
                        </a:cubicBezTo>
                        <a:cubicBezTo>
                          <a:pt x="393" y="328"/>
                          <a:pt x="393" y="328"/>
                          <a:pt x="393" y="328"/>
                        </a:cubicBezTo>
                        <a:cubicBezTo>
                          <a:pt x="394" y="328"/>
                          <a:pt x="394" y="328"/>
                          <a:pt x="394" y="328"/>
                        </a:cubicBezTo>
                        <a:cubicBezTo>
                          <a:pt x="394" y="329"/>
                          <a:pt x="394" y="329"/>
                          <a:pt x="394" y="329"/>
                        </a:cubicBezTo>
                        <a:cubicBezTo>
                          <a:pt x="393" y="330"/>
                          <a:pt x="393" y="330"/>
                          <a:pt x="393" y="330"/>
                        </a:cubicBezTo>
                        <a:cubicBezTo>
                          <a:pt x="392" y="330"/>
                          <a:pt x="392" y="330"/>
                          <a:pt x="392" y="330"/>
                        </a:cubicBezTo>
                        <a:cubicBezTo>
                          <a:pt x="390" y="332"/>
                          <a:pt x="390" y="332"/>
                          <a:pt x="390" y="332"/>
                        </a:cubicBezTo>
                        <a:cubicBezTo>
                          <a:pt x="392" y="332"/>
                          <a:pt x="392" y="332"/>
                          <a:pt x="392" y="332"/>
                        </a:cubicBezTo>
                        <a:cubicBezTo>
                          <a:pt x="393" y="331"/>
                          <a:pt x="393" y="331"/>
                          <a:pt x="393" y="331"/>
                        </a:cubicBezTo>
                        <a:cubicBezTo>
                          <a:pt x="394" y="331"/>
                          <a:pt x="394" y="331"/>
                          <a:pt x="394" y="331"/>
                        </a:cubicBezTo>
                        <a:cubicBezTo>
                          <a:pt x="395" y="332"/>
                          <a:pt x="395" y="332"/>
                          <a:pt x="395" y="332"/>
                        </a:cubicBezTo>
                        <a:cubicBezTo>
                          <a:pt x="397" y="332"/>
                          <a:pt x="397" y="332"/>
                          <a:pt x="397" y="332"/>
                        </a:cubicBezTo>
                        <a:cubicBezTo>
                          <a:pt x="399" y="332"/>
                          <a:pt x="399" y="332"/>
                          <a:pt x="399" y="332"/>
                        </a:cubicBezTo>
                        <a:cubicBezTo>
                          <a:pt x="398" y="332"/>
                          <a:pt x="398" y="332"/>
                          <a:pt x="398" y="332"/>
                        </a:cubicBezTo>
                        <a:cubicBezTo>
                          <a:pt x="396" y="333"/>
                          <a:pt x="396" y="333"/>
                          <a:pt x="396" y="333"/>
                        </a:cubicBezTo>
                        <a:cubicBezTo>
                          <a:pt x="395" y="333"/>
                          <a:pt x="395" y="333"/>
                          <a:pt x="395" y="333"/>
                        </a:cubicBezTo>
                        <a:cubicBezTo>
                          <a:pt x="395" y="334"/>
                          <a:pt x="395" y="334"/>
                          <a:pt x="395" y="334"/>
                        </a:cubicBezTo>
                        <a:cubicBezTo>
                          <a:pt x="395" y="334"/>
                          <a:pt x="395" y="334"/>
                          <a:pt x="395" y="334"/>
                        </a:cubicBezTo>
                        <a:cubicBezTo>
                          <a:pt x="394" y="334"/>
                          <a:pt x="394" y="334"/>
                          <a:pt x="394" y="334"/>
                        </a:cubicBezTo>
                        <a:cubicBezTo>
                          <a:pt x="394" y="333"/>
                          <a:pt x="394" y="333"/>
                          <a:pt x="394" y="333"/>
                        </a:cubicBezTo>
                        <a:cubicBezTo>
                          <a:pt x="393" y="332"/>
                          <a:pt x="393" y="332"/>
                          <a:pt x="393" y="332"/>
                        </a:cubicBezTo>
                        <a:cubicBezTo>
                          <a:pt x="391" y="333"/>
                          <a:pt x="391" y="333"/>
                          <a:pt x="391" y="333"/>
                        </a:cubicBezTo>
                        <a:cubicBezTo>
                          <a:pt x="389" y="334"/>
                          <a:pt x="389" y="334"/>
                          <a:pt x="389" y="334"/>
                        </a:cubicBezTo>
                        <a:cubicBezTo>
                          <a:pt x="386" y="335"/>
                          <a:pt x="386" y="335"/>
                          <a:pt x="386" y="335"/>
                        </a:cubicBezTo>
                        <a:cubicBezTo>
                          <a:pt x="384" y="336"/>
                          <a:pt x="384" y="336"/>
                          <a:pt x="384" y="336"/>
                        </a:cubicBezTo>
                        <a:cubicBezTo>
                          <a:pt x="384" y="337"/>
                          <a:pt x="384" y="337"/>
                          <a:pt x="384" y="337"/>
                        </a:cubicBezTo>
                        <a:cubicBezTo>
                          <a:pt x="382" y="338"/>
                          <a:pt x="382" y="338"/>
                          <a:pt x="382" y="338"/>
                        </a:cubicBezTo>
                        <a:cubicBezTo>
                          <a:pt x="381" y="340"/>
                          <a:pt x="381" y="340"/>
                          <a:pt x="381" y="340"/>
                        </a:cubicBezTo>
                        <a:cubicBezTo>
                          <a:pt x="381" y="342"/>
                          <a:pt x="381" y="342"/>
                          <a:pt x="381" y="342"/>
                        </a:cubicBezTo>
                        <a:cubicBezTo>
                          <a:pt x="382" y="343"/>
                          <a:pt x="382" y="343"/>
                          <a:pt x="382" y="343"/>
                        </a:cubicBezTo>
                        <a:cubicBezTo>
                          <a:pt x="382" y="344"/>
                          <a:pt x="382" y="344"/>
                          <a:pt x="382" y="344"/>
                        </a:cubicBezTo>
                        <a:cubicBezTo>
                          <a:pt x="382" y="344"/>
                          <a:pt x="382" y="344"/>
                          <a:pt x="382" y="344"/>
                        </a:cubicBezTo>
                        <a:cubicBezTo>
                          <a:pt x="383" y="344"/>
                          <a:pt x="383" y="344"/>
                          <a:pt x="383" y="344"/>
                        </a:cubicBezTo>
                        <a:cubicBezTo>
                          <a:pt x="383" y="346"/>
                          <a:pt x="383" y="346"/>
                          <a:pt x="383" y="346"/>
                        </a:cubicBezTo>
                        <a:cubicBezTo>
                          <a:pt x="384" y="346"/>
                          <a:pt x="384" y="346"/>
                          <a:pt x="384" y="346"/>
                        </a:cubicBezTo>
                        <a:cubicBezTo>
                          <a:pt x="385" y="346"/>
                          <a:pt x="385" y="346"/>
                          <a:pt x="385" y="346"/>
                        </a:cubicBezTo>
                        <a:cubicBezTo>
                          <a:pt x="386" y="346"/>
                          <a:pt x="386" y="346"/>
                          <a:pt x="386" y="346"/>
                        </a:cubicBezTo>
                        <a:cubicBezTo>
                          <a:pt x="386" y="346"/>
                          <a:pt x="386" y="346"/>
                          <a:pt x="386" y="346"/>
                        </a:cubicBezTo>
                        <a:cubicBezTo>
                          <a:pt x="386" y="345"/>
                          <a:pt x="386" y="345"/>
                          <a:pt x="386" y="345"/>
                        </a:cubicBezTo>
                        <a:cubicBezTo>
                          <a:pt x="387" y="345"/>
                          <a:pt x="387" y="345"/>
                          <a:pt x="387" y="345"/>
                        </a:cubicBezTo>
                        <a:cubicBezTo>
                          <a:pt x="387" y="345"/>
                          <a:pt x="387" y="345"/>
                          <a:pt x="387" y="345"/>
                        </a:cubicBezTo>
                        <a:cubicBezTo>
                          <a:pt x="389" y="344"/>
                          <a:pt x="389" y="344"/>
                          <a:pt x="389" y="344"/>
                        </a:cubicBezTo>
                        <a:cubicBezTo>
                          <a:pt x="390" y="343"/>
                          <a:pt x="390" y="343"/>
                          <a:pt x="390" y="343"/>
                        </a:cubicBezTo>
                        <a:cubicBezTo>
                          <a:pt x="392" y="341"/>
                          <a:pt x="392" y="341"/>
                          <a:pt x="392" y="341"/>
                        </a:cubicBezTo>
                        <a:cubicBezTo>
                          <a:pt x="394" y="340"/>
                          <a:pt x="394" y="340"/>
                          <a:pt x="394" y="340"/>
                        </a:cubicBezTo>
                        <a:cubicBezTo>
                          <a:pt x="393" y="339"/>
                          <a:pt x="393" y="339"/>
                          <a:pt x="393" y="339"/>
                        </a:cubicBezTo>
                        <a:cubicBezTo>
                          <a:pt x="394" y="337"/>
                          <a:pt x="394" y="337"/>
                          <a:pt x="394" y="337"/>
                        </a:cubicBezTo>
                        <a:cubicBezTo>
                          <a:pt x="395" y="338"/>
                          <a:pt x="395" y="338"/>
                          <a:pt x="395" y="338"/>
                        </a:cubicBezTo>
                        <a:cubicBezTo>
                          <a:pt x="395" y="337"/>
                          <a:pt x="395" y="337"/>
                          <a:pt x="395" y="337"/>
                        </a:cubicBezTo>
                        <a:cubicBezTo>
                          <a:pt x="396" y="337"/>
                          <a:pt x="396" y="337"/>
                          <a:pt x="396" y="337"/>
                        </a:cubicBezTo>
                        <a:cubicBezTo>
                          <a:pt x="396" y="338"/>
                          <a:pt x="396" y="338"/>
                          <a:pt x="396" y="338"/>
                        </a:cubicBezTo>
                        <a:cubicBezTo>
                          <a:pt x="398" y="338"/>
                          <a:pt x="398" y="338"/>
                          <a:pt x="398" y="338"/>
                        </a:cubicBezTo>
                        <a:cubicBezTo>
                          <a:pt x="398" y="338"/>
                          <a:pt x="398" y="338"/>
                          <a:pt x="398" y="338"/>
                        </a:cubicBezTo>
                        <a:cubicBezTo>
                          <a:pt x="399" y="338"/>
                          <a:pt x="399" y="338"/>
                          <a:pt x="399" y="338"/>
                        </a:cubicBezTo>
                        <a:cubicBezTo>
                          <a:pt x="401" y="337"/>
                          <a:pt x="401" y="337"/>
                          <a:pt x="401" y="337"/>
                        </a:cubicBezTo>
                        <a:cubicBezTo>
                          <a:pt x="403" y="336"/>
                          <a:pt x="403" y="336"/>
                          <a:pt x="403" y="336"/>
                        </a:cubicBezTo>
                        <a:cubicBezTo>
                          <a:pt x="405" y="336"/>
                          <a:pt x="405" y="336"/>
                          <a:pt x="405" y="336"/>
                        </a:cubicBezTo>
                        <a:cubicBezTo>
                          <a:pt x="406" y="336"/>
                          <a:pt x="406" y="336"/>
                          <a:pt x="406" y="336"/>
                        </a:cubicBezTo>
                        <a:cubicBezTo>
                          <a:pt x="409" y="334"/>
                          <a:pt x="409" y="334"/>
                          <a:pt x="409" y="334"/>
                        </a:cubicBezTo>
                        <a:cubicBezTo>
                          <a:pt x="411" y="334"/>
                          <a:pt x="411" y="334"/>
                          <a:pt x="411" y="334"/>
                        </a:cubicBezTo>
                        <a:cubicBezTo>
                          <a:pt x="412" y="333"/>
                          <a:pt x="412" y="333"/>
                          <a:pt x="412" y="333"/>
                        </a:cubicBezTo>
                        <a:cubicBezTo>
                          <a:pt x="413" y="334"/>
                          <a:pt x="413" y="334"/>
                          <a:pt x="413" y="334"/>
                        </a:cubicBezTo>
                        <a:cubicBezTo>
                          <a:pt x="414" y="333"/>
                          <a:pt x="414" y="333"/>
                          <a:pt x="414" y="333"/>
                        </a:cubicBezTo>
                        <a:cubicBezTo>
                          <a:pt x="413" y="333"/>
                          <a:pt x="413" y="333"/>
                          <a:pt x="413" y="333"/>
                        </a:cubicBezTo>
                        <a:cubicBezTo>
                          <a:pt x="412" y="333"/>
                          <a:pt x="412" y="333"/>
                          <a:pt x="412" y="333"/>
                        </a:cubicBezTo>
                        <a:cubicBezTo>
                          <a:pt x="411" y="332"/>
                          <a:pt x="411" y="332"/>
                          <a:pt x="411" y="332"/>
                        </a:cubicBezTo>
                        <a:cubicBezTo>
                          <a:pt x="411" y="332"/>
                          <a:pt x="411" y="332"/>
                          <a:pt x="411" y="332"/>
                        </a:cubicBezTo>
                        <a:cubicBezTo>
                          <a:pt x="412" y="332"/>
                          <a:pt x="412" y="332"/>
                          <a:pt x="412" y="332"/>
                        </a:cubicBezTo>
                        <a:cubicBezTo>
                          <a:pt x="412" y="331"/>
                          <a:pt x="412" y="331"/>
                          <a:pt x="412" y="331"/>
                        </a:cubicBezTo>
                        <a:cubicBezTo>
                          <a:pt x="410" y="330"/>
                          <a:pt x="410" y="330"/>
                          <a:pt x="410" y="330"/>
                        </a:cubicBezTo>
                        <a:cubicBezTo>
                          <a:pt x="408" y="330"/>
                          <a:pt x="408" y="330"/>
                          <a:pt x="408" y="330"/>
                        </a:cubicBezTo>
                        <a:cubicBezTo>
                          <a:pt x="409" y="329"/>
                          <a:pt x="409" y="329"/>
                          <a:pt x="409" y="329"/>
                        </a:cubicBezTo>
                        <a:cubicBezTo>
                          <a:pt x="409" y="328"/>
                          <a:pt x="409" y="328"/>
                          <a:pt x="409" y="328"/>
                        </a:cubicBezTo>
                        <a:cubicBezTo>
                          <a:pt x="407" y="329"/>
                          <a:pt x="407" y="329"/>
                          <a:pt x="407" y="329"/>
                        </a:cubicBezTo>
                        <a:cubicBezTo>
                          <a:pt x="406" y="330"/>
                          <a:pt x="406" y="330"/>
                          <a:pt x="406" y="330"/>
                        </a:cubicBezTo>
                        <a:cubicBezTo>
                          <a:pt x="404" y="330"/>
                          <a:pt x="404" y="330"/>
                          <a:pt x="404" y="330"/>
                        </a:cubicBezTo>
                        <a:cubicBezTo>
                          <a:pt x="404" y="329"/>
                          <a:pt x="404" y="329"/>
                          <a:pt x="404" y="329"/>
                        </a:cubicBezTo>
                        <a:cubicBezTo>
                          <a:pt x="402" y="328"/>
                          <a:pt x="402" y="328"/>
                          <a:pt x="402" y="328"/>
                        </a:cubicBezTo>
                        <a:cubicBezTo>
                          <a:pt x="402" y="329"/>
                          <a:pt x="402" y="329"/>
                          <a:pt x="402" y="329"/>
                        </a:cubicBezTo>
                        <a:cubicBezTo>
                          <a:pt x="401" y="328"/>
                          <a:pt x="401" y="328"/>
                          <a:pt x="401" y="328"/>
                        </a:cubicBezTo>
                        <a:cubicBezTo>
                          <a:pt x="399" y="328"/>
                          <a:pt x="399" y="328"/>
                          <a:pt x="399" y="328"/>
                        </a:cubicBezTo>
                        <a:cubicBezTo>
                          <a:pt x="397" y="327"/>
                          <a:pt x="397" y="327"/>
                          <a:pt x="397" y="327"/>
                        </a:cubicBezTo>
                        <a:cubicBezTo>
                          <a:pt x="398" y="327"/>
                          <a:pt x="398" y="327"/>
                          <a:pt x="398" y="327"/>
                        </a:cubicBezTo>
                        <a:cubicBezTo>
                          <a:pt x="399" y="326"/>
                          <a:pt x="399" y="326"/>
                          <a:pt x="399" y="326"/>
                        </a:cubicBezTo>
                        <a:cubicBezTo>
                          <a:pt x="397" y="326"/>
                          <a:pt x="397" y="326"/>
                          <a:pt x="397" y="326"/>
                        </a:cubicBezTo>
                        <a:cubicBezTo>
                          <a:pt x="396" y="325"/>
                          <a:pt x="396" y="325"/>
                          <a:pt x="396" y="325"/>
                        </a:cubicBezTo>
                        <a:cubicBezTo>
                          <a:pt x="395" y="325"/>
                          <a:pt x="395" y="325"/>
                          <a:pt x="395" y="325"/>
                        </a:cubicBezTo>
                        <a:cubicBezTo>
                          <a:pt x="394" y="323"/>
                          <a:pt x="394" y="323"/>
                          <a:pt x="394" y="323"/>
                        </a:cubicBezTo>
                        <a:cubicBezTo>
                          <a:pt x="394" y="323"/>
                          <a:pt x="394" y="323"/>
                          <a:pt x="394" y="323"/>
                        </a:cubicBezTo>
                        <a:cubicBezTo>
                          <a:pt x="394" y="321"/>
                          <a:pt x="394" y="321"/>
                          <a:pt x="394" y="321"/>
                        </a:cubicBezTo>
                        <a:cubicBezTo>
                          <a:pt x="394" y="320"/>
                          <a:pt x="394" y="320"/>
                          <a:pt x="394" y="320"/>
                        </a:cubicBezTo>
                        <a:cubicBezTo>
                          <a:pt x="393" y="319"/>
                          <a:pt x="393" y="319"/>
                          <a:pt x="393" y="319"/>
                        </a:cubicBezTo>
                        <a:cubicBezTo>
                          <a:pt x="394" y="318"/>
                          <a:pt x="394" y="318"/>
                          <a:pt x="394" y="318"/>
                        </a:cubicBezTo>
                        <a:cubicBezTo>
                          <a:pt x="394" y="318"/>
                          <a:pt x="394" y="318"/>
                          <a:pt x="394" y="318"/>
                        </a:cubicBezTo>
                        <a:cubicBezTo>
                          <a:pt x="391" y="318"/>
                          <a:pt x="391" y="318"/>
                          <a:pt x="391" y="318"/>
                        </a:cubicBezTo>
                        <a:cubicBezTo>
                          <a:pt x="392" y="317"/>
                          <a:pt x="392" y="317"/>
                          <a:pt x="392" y="317"/>
                        </a:cubicBezTo>
                        <a:cubicBezTo>
                          <a:pt x="393" y="317"/>
                          <a:pt x="393" y="317"/>
                          <a:pt x="393" y="317"/>
                        </a:cubicBezTo>
                        <a:cubicBezTo>
                          <a:pt x="394" y="313"/>
                          <a:pt x="394" y="313"/>
                          <a:pt x="394" y="313"/>
                        </a:cubicBezTo>
                        <a:cubicBezTo>
                          <a:pt x="396" y="312"/>
                          <a:pt x="396" y="312"/>
                          <a:pt x="396" y="312"/>
                        </a:cubicBezTo>
                        <a:cubicBezTo>
                          <a:pt x="395" y="312"/>
                          <a:pt x="395" y="312"/>
                          <a:pt x="395" y="312"/>
                        </a:cubicBezTo>
                        <a:cubicBezTo>
                          <a:pt x="394" y="312"/>
                          <a:pt x="394" y="312"/>
                          <a:pt x="394" y="312"/>
                        </a:cubicBezTo>
                        <a:cubicBezTo>
                          <a:pt x="394" y="311"/>
                          <a:pt x="394" y="311"/>
                          <a:pt x="394" y="311"/>
                        </a:cubicBezTo>
                        <a:cubicBezTo>
                          <a:pt x="393" y="311"/>
                          <a:pt x="393" y="311"/>
                          <a:pt x="393" y="311"/>
                        </a:cubicBezTo>
                        <a:cubicBezTo>
                          <a:pt x="392" y="312"/>
                          <a:pt x="392" y="312"/>
                          <a:pt x="392" y="312"/>
                        </a:cubicBezTo>
                        <a:cubicBezTo>
                          <a:pt x="390" y="313"/>
                          <a:pt x="390" y="313"/>
                          <a:pt x="390" y="313"/>
                        </a:cubicBezTo>
                        <a:cubicBezTo>
                          <a:pt x="390" y="312"/>
                          <a:pt x="390" y="312"/>
                          <a:pt x="390" y="312"/>
                        </a:cubicBezTo>
                        <a:cubicBezTo>
                          <a:pt x="389" y="311"/>
                          <a:pt x="389" y="311"/>
                          <a:pt x="389" y="311"/>
                        </a:cubicBezTo>
                        <a:cubicBezTo>
                          <a:pt x="387" y="310"/>
                          <a:pt x="387" y="310"/>
                          <a:pt x="387" y="310"/>
                        </a:cubicBezTo>
                        <a:cubicBezTo>
                          <a:pt x="385" y="310"/>
                          <a:pt x="385" y="310"/>
                          <a:pt x="385" y="310"/>
                        </a:cubicBezTo>
                        <a:cubicBezTo>
                          <a:pt x="383" y="310"/>
                          <a:pt x="383" y="310"/>
                          <a:pt x="383" y="310"/>
                        </a:cubicBezTo>
                        <a:cubicBezTo>
                          <a:pt x="385" y="309"/>
                          <a:pt x="385" y="309"/>
                          <a:pt x="385" y="309"/>
                        </a:cubicBezTo>
                        <a:cubicBezTo>
                          <a:pt x="386" y="310"/>
                          <a:pt x="386" y="310"/>
                          <a:pt x="386" y="310"/>
                        </a:cubicBezTo>
                        <a:cubicBezTo>
                          <a:pt x="388" y="309"/>
                          <a:pt x="388" y="309"/>
                          <a:pt x="388" y="309"/>
                        </a:cubicBezTo>
                        <a:cubicBezTo>
                          <a:pt x="389" y="309"/>
                          <a:pt x="389" y="309"/>
                          <a:pt x="389" y="309"/>
                        </a:cubicBezTo>
                        <a:cubicBezTo>
                          <a:pt x="390" y="309"/>
                          <a:pt x="390" y="309"/>
                          <a:pt x="390" y="309"/>
                        </a:cubicBezTo>
                        <a:cubicBezTo>
                          <a:pt x="391" y="310"/>
                          <a:pt x="391" y="310"/>
                          <a:pt x="391" y="310"/>
                        </a:cubicBezTo>
                        <a:cubicBezTo>
                          <a:pt x="393" y="310"/>
                          <a:pt x="393" y="310"/>
                          <a:pt x="393" y="310"/>
                        </a:cubicBezTo>
                        <a:cubicBezTo>
                          <a:pt x="394" y="309"/>
                          <a:pt x="394" y="309"/>
                          <a:pt x="394" y="309"/>
                        </a:cubicBezTo>
                        <a:cubicBezTo>
                          <a:pt x="395" y="309"/>
                          <a:pt x="395" y="309"/>
                          <a:pt x="395" y="309"/>
                        </a:cubicBezTo>
                        <a:cubicBezTo>
                          <a:pt x="396" y="308"/>
                          <a:pt x="396" y="308"/>
                          <a:pt x="396" y="308"/>
                        </a:cubicBezTo>
                        <a:cubicBezTo>
                          <a:pt x="398" y="307"/>
                          <a:pt x="398" y="307"/>
                          <a:pt x="398" y="307"/>
                        </a:cubicBezTo>
                        <a:cubicBezTo>
                          <a:pt x="399" y="305"/>
                          <a:pt x="399" y="305"/>
                          <a:pt x="399" y="305"/>
                        </a:cubicBezTo>
                        <a:cubicBezTo>
                          <a:pt x="398" y="305"/>
                          <a:pt x="398" y="305"/>
                          <a:pt x="398" y="305"/>
                        </a:cubicBezTo>
                        <a:cubicBezTo>
                          <a:pt x="399" y="304"/>
                          <a:pt x="399" y="304"/>
                          <a:pt x="399" y="304"/>
                        </a:cubicBezTo>
                        <a:cubicBezTo>
                          <a:pt x="398" y="304"/>
                          <a:pt x="398" y="304"/>
                          <a:pt x="398" y="304"/>
                        </a:cubicBezTo>
                        <a:cubicBezTo>
                          <a:pt x="397" y="303"/>
                          <a:pt x="397" y="303"/>
                          <a:pt x="397" y="303"/>
                        </a:cubicBezTo>
                        <a:cubicBezTo>
                          <a:pt x="396" y="303"/>
                          <a:pt x="396" y="303"/>
                          <a:pt x="396" y="303"/>
                        </a:cubicBezTo>
                        <a:cubicBezTo>
                          <a:pt x="396" y="303"/>
                          <a:pt x="396" y="303"/>
                          <a:pt x="396" y="303"/>
                        </a:cubicBezTo>
                        <a:cubicBezTo>
                          <a:pt x="396" y="303"/>
                          <a:pt x="396" y="303"/>
                          <a:pt x="396" y="303"/>
                        </a:cubicBezTo>
                        <a:cubicBezTo>
                          <a:pt x="398" y="303"/>
                          <a:pt x="398" y="303"/>
                          <a:pt x="398" y="303"/>
                        </a:cubicBezTo>
                        <a:cubicBezTo>
                          <a:pt x="398" y="302"/>
                          <a:pt x="398" y="302"/>
                          <a:pt x="398" y="302"/>
                        </a:cubicBezTo>
                        <a:cubicBezTo>
                          <a:pt x="396" y="301"/>
                          <a:pt x="396" y="301"/>
                          <a:pt x="396" y="301"/>
                        </a:cubicBezTo>
                        <a:cubicBezTo>
                          <a:pt x="393" y="300"/>
                          <a:pt x="393" y="300"/>
                          <a:pt x="393" y="300"/>
                        </a:cubicBezTo>
                        <a:cubicBezTo>
                          <a:pt x="389" y="300"/>
                          <a:pt x="389" y="300"/>
                          <a:pt x="389" y="300"/>
                        </a:cubicBezTo>
                        <a:cubicBezTo>
                          <a:pt x="388" y="301"/>
                          <a:pt x="388" y="301"/>
                          <a:pt x="388" y="301"/>
                        </a:cubicBezTo>
                        <a:cubicBezTo>
                          <a:pt x="386" y="301"/>
                          <a:pt x="386" y="301"/>
                          <a:pt x="386" y="301"/>
                        </a:cubicBezTo>
                        <a:cubicBezTo>
                          <a:pt x="383" y="302"/>
                          <a:pt x="383" y="302"/>
                          <a:pt x="383" y="302"/>
                        </a:cubicBezTo>
                        <a:cubicBezTo>
                          <a:pt x="379" y="303"/>
                          <a:pt x="379" y="303"/>
                          <a:pt x="379" y="303"/>
                        </a:cubicBezTo>
                        <a:cubicBezTo>
                          <a:pt x="378" y="303"/>
                          <a:pt x="378" y="303"/>
                          <a:pt x="378" y="303"/>
                        </a:cubicBezTo>
                        <a:cubicBezTo>
                          <a:pt x="376" y="304"/>
                          <a:pt x="376" y="304"/>
                          <a:pt x="376" y="304"/>
                        </a:cubicBezTo>
                        <a:cubicBezTo>
                          <a:pt x="373" y="306"/>
                          <a:pt x="373" y="306"/>
                          <a:pt x="373" y="306"/>
                        </a:cubicBezTo>
                        <a:cubicBezTo>
                          <a:pt x="369" y="308"/>
                          <a:pt x="369" y="308"/>
                          <a:pt x="369" y="308"/>
                        </a:cubicBezTo>
                        <a:cubicBezTo>
                          <a:pt x="366" y="311"/>
                          <a:pt x="366" y="311"/>
                          <a:pt x="366" y="311"/>
                        </a:cubicBezTo>
                        <a:cubicBezTo>
                          <a:pt x="365" y="312"/>
                          <a:pt x="365" y="312"/>
                          <a:pt x="365" y="312"/>
                        </a:cubicBezTo>
                        <a:cubicBezTo>
                          <a:pt x="363" y="313"/>
                          <a:pt x="363" y="313"/>
                          <a:pt x="363" y="313"/>
                        </a:cubicBezTo>
                        <a:cubicBezTo>
                          <a:pt x="362" y="315"/>
                          <a:pt x="362" y="315"/>
                          <a:pt x="362" y="315"/>
                        </a:cubicBezTo>
                        <a:cubicBezTo>
                          <a:pt x="359" y="317"/>
                          <a:pt x="359" y="317"/>
                          <a:pt x="359" y="317"/>
                        </a:cubicBezTo>
                        <a:cubicBezTo>
                          <a:pt x="357" y="318"/>
                          <a:pt x="357" y="318"/>
                          <a:pt x="357" y="318"/>
                        </a:cubicBezTo>
                        <a:cubicBezTo>
                          <a:pt x="353" y="320"/>
                          <a:pt x="353" y="320"/>
                          <a:pt x="353" y="320"/>
                        </a:cubicBezTo>
                        <a:cubicBezTo>
                          <a:pt x="352" y="319"/>
                          <a:pt x="352" y="319"/>
                          <a:pt x="352" y="319"/>
                        </a:cubicBezTo>
                        <a:cubicBezTo>
                          <a:pt x="354" y="319"/>
                          <a:pt x="354" y="319"/>
                          <a:pt x="354" y="319"/>
                        </a:cubicBezTo>
                        <a:cubicBezTo>
                          <a:pt x="357" y="318"/>
                          <a:pt x="357" y="318"/>
                          <a:pt x="357" y="318"/>
                        </a:cubicBezTo>
                        <a:cubicBezTo>
                          <a:pt x="357" y="317"/>
                          <a:pt x="357" y="317"/>
                          <a:pt x="357" y="317"/>
                        </a:cubicBezTo>
                        <a:cubicBezTo>
                          <a:pt x="360" y="315"/>
                          <a:pt x="360" y="315"/>
                          <a:pt x="360" y="315"/>
                        </a:cubicBezTo>
                        <a:cubicBezTo>
                          <a:pt x="361" y="314"/>
                          <a:pt x="361" y="314"/>
                          <a:pt x="361" y="314"/>
                        </a:cubicBezTo>
                        <a:cubicBezTo>
                          <a:pt x="362" y="312"/>
                          <a:pt x="362" y="312"/>
                          <a:pt x="362" y="312"/>
                        </a:cubicBezTo>
                        <a:cubicBezTo>
                          <a:pt x="363" y="312"/>
                          <a:pt x="363" y="312"/>
                          <a:pt x="363" y="312"/>
                        </a:cubicBezTo>
                        <a:cubicBezTo>
                          <a:pt x="364" y="310"/>
                          <a:pt x="364" y="310"/>
                          <a:pt x="364" y="310"/>
                        </a:cubicBezTo>
                        <a:cubicBezTo>
                          <a:pt x="366" y="309"/>
                          <a:pt x="366" y="309"/>
                          <a:pt x="366" y="309"/>
                        </a:cubicBezTo>
                        <a:cubicBezTo>
                          <a:pt x="366" y="307"/>
                          <a:pt x="366" y="307"/>
                          <a:pt x="366" y="307"/>
                        </a:cubicBezTo>
                        <a:cubicBezTo>
                          <a:pt x="369" y="306"/>
                          <a:pt x="369" y="306"/>
                          <a:pt x="369" y="306"/>
                        </a:cubicBezTo>
                        <a:cubicBezTo>
                          <a:pt x="370" y="304"/>
                          <a:pt x="370" y="304"/>
                          <a:pt x="370" y="304"/>
                        </a:cubicBezTo>
                        <a:cubicBezTo>
                          <a:pt x="371" y="303"/>
                          <a:pt x="371" y="303"/>
                          <a:pt x="371" y="303"/>
                        </a:cubicBezTo>
                        <a:cubicBezTo>
                          <a:pt x="371" y="303"/>
                          <a:pt x="371" y="303"/>
                          <a:pt x="371" y="303"/>
                        </a:cubicBezTo>
                        <a:cubicBezTo>
                          <a:pt x="373" y="302"/>
                          <a:pt x="373" y="302"/>
                          <a:pt x="373" y="302"/>
                        </a:cubicBezTo>
                        <a:cubicBezTo>
                          <a:pt x="374" y="302"/>
                          <a:pt x="374" y="302"/>
                          <a:pt x="374" y="302"/>
                        </a:cubicBezTo>
                        <a:cubicBezTo>
                          <a:pt x="375" y="300"/>
                          <a:pt x="375" y="300"/>
                          <a:pt x="375" y="300"/>
                        </a:cubicBezTo>
                        <a:cubicBezTo>
                          <a:pt x="376" y="300"/>
                          <a:pt x="376" y="300"/>
                          <a:pt x="376" y="300"/>
                        </a:cubicBezTo>
                        <a:cubicBezTo>
                          <a:pt x="376" y="300"/>
                          <a:pt x="376" y="300"/>
                          <a:pt x="376" y="300"/>
                        </a:cubicBezTo>
                        <a:cubicBezTo>
                          <a:pt x="377" y="300"/>
                          <a:pt x="377" y="300"/>
                          <a:pt x="377" y="300"/>
                        </a:cubicBezTo>
                        <a:cubicBezTo>
                          <a:pt x="378" y="299"/>
                          <a:pt x="378" y="299"/>
                          <a:pt x="378" y="299"/>
                        </a:cubicBezTo>
                        <a:cubicBezTo>
                          <a:pt x="380" y="298"/>
                          <a:pt x="380" y="298"/>
                          <a:pt x="380" y="298"/>
                        </a:cubicBezTo>
                        <a:cubicBezTo>
                          <a:pt x="381" y="298"/>
                          <a:pt x="381" y="298"/>
                          <a:pt x="381" y="298"/>
                        </a:cubicBezTo>
                        <a:cubicBezTo>
                          <a:pt x="383" y="298"/>
                          <a:pt x="383" y="298"/>
                          <a:pt x="383" y="298"/>
                        </a:cubicBezTo>
                        <a:cubicBezTo>
                          <a:pt x="384" y="297"/>
                          <a:pt x="384" y="297"/>
                          <a:pt x="384" y="297"/>
                        </a:cubicBezTo>
                        <a:cubicBezTo>
                          <a:pt x="384" y="295"/>
                          <a:pt x="384" y="295"/>
                          <a:pt x="384" y="295"/>
                        </a:cubicBezTo>
                        <a:cubicBezTo>
                          <a:pt x="384" y="295"/>
                          <a:pt x="384" y="295"/>
                          <a:pt x="384" y="295"/>
                        </a:cubicBezTo>
                        <a:cubicBezTo>
                          <a:pt x="384" y="294"/>
                          <a:pt x="384" y="294"/>
                          <a:pt x="384" y="294"/>
                        </a:cubicBezTo>
                        <a:cubicBezTo>
                          <a:pt x="386" y="293"/>
                          <a:pt x="386" y="293"/>
                          <a:pt x="386" y="293"/>
                        </a:cubicBezTo>
                        <a:cubicBezTo>
                          <a:pt x="388" y="291"/>
                          <a:pt x="388" y="291"/>
                          <a:pt x="388" y="291"/>
                        </a:cubicBezTo>
                        <a:cubicBezTo>
                          <a:pt x="389" y="291"/>
                          <a:pt x="389" y="291"/>
                          <a:pt x="389" y="291"/>
                        </a:cubicBezTo>
                        <a:cubicBezTo>
                          <a:pt x="390" y="290"/>
                          <a:pt x="390" y="290"/>
                          <a:pt x="390" y="290"/>
                        </a:cubicBezTo>
                        <a:cubicBezTo>
                          <a:pt x="389" y="290"/>
                          <a:pt x="389" y="290"/>
                          <a:pt x="389" y="290"/>
                        </a:cubicBezTo>
                        <a:cubicBezTo>
                          <a:pt x="390" y="289"/>
                          <a:pt x="390" y="289"/>
                          <a:pt x="390" y="289"/>
                        </a:cubicBezTo>
                        <a:cubicBezTo>
                          <a:pt x="391" y="288"/>
                          <a:pt x="391" y="288"/>
                          <a:pt x="391" y="288"/>
                        </a:cubicBezTo>
                        <a:cubicBezTo>
                          <a:pt x="392" y="290"/>
                          <a:pt x="392" y="290"/>
                          <a:pt x="392" y="290"/>
                        </a:cubicBezTo>
                        <a:cubicBezTo>
                          <a:pt x="394" y="290"/>
                          <a:pt x="394" y="290"/>
                          <a:pt x="394" y="290"/>
                        </a:cubicBezTo>
                        <a:cubicBezTo>
                          <a:pt x="396" y="290"/>
                          <a:pt x="396" y="290"/>
                          <a:pt x="396" y="290"/>
                        </a:cubicBezTo>
                        <a:cubicBezTo>
                          <a:pt x="398" y="290"/>
                          <a:pt x="398" y="290"/>
                          <a:pt x="398" y="290"/>
                        </a:cubicBezTo>
                        <a:cubicBezTo>
                          <a:pt x="399" y="290"/>
                          <a:pt x="399" y="290"/>
                          <a:pt x="399" y="290"/>
                        </a:cubicBezTo>
                        <a:cubicBezTo>
                          <a:pt x="400" y="291"/>
                          <a:pt x="400" y="291"/>
                          <a:pt x="400" y="291"/>
                        </a:cubicBezTo>
                        <a:cubicBezTo>
                          <a:pt x="401" y="290"/>
                          <a:pt x="401" y="290"/>
                          <a:pt x="401" y="290"/>
                        </a:cubicBezTo>
                        <a:cubicBezTo>
                          <a:pt x="402" y="291"/>
                          <a:pt x="402" y="291"/>
                          <a:pt x="402" y="291"/>
                        </a:cubicBezTo>
                        <a:cubicBezTo>
                          <a:pt x="403" y="291"/>
                          <a:pt x="403" y="291"/>
                          <a:pt x="403" y="291"/>
                        </a:cubicBezTo>
                        <a:cubicBezTo>
                          <a:pt x="404" y="290"/>
                          <a:pt x="404" y="290"/>
                          <a:pt x="404" y="290"/>
                        </a:cubicBezTo>
                        <a:cubicBezTo>
                          <a:pt x="405" y="291"/>
                          <a:pt x="405" y="291"/>
                          <a:pt x="405" y="291"/>
                        </a:cubicBezTo>
                        <a:cubicBezTo>
                          <a:pt x="407" y="291"/>
                          <a:pt x="407" y="291"/>
                          <a:pt x="407" y="291"/>
                        </a:cubicBezTo>
                        <a:cubicBezTo>
                          <a:pt x="408" y="290"/>
                          <a:pt x="408" y="290"/>
                          <a:pt x="408" y="290"/>
                        </a:cubicBezTo>
                        <a:cubicBezTo>
                          <a:pt x="409" y="290"/>
                          <a:pt x="409" y="290"/>
                          <a:pt x="409" y="290"/>
                        </a:cubicBezTo>
                        <a:cubicBezTo>
                          <a:pt x="410" y="291"/>
                          <a:pt x="410" y="291"/>
                          <a:pt x="410" y="291"/>
                        </a:cubicBezTo>
                        <a:cubicBezTo>
                          <a:pt x="411" y="291"/>
                          <a:pt x="411" y="291"/>
                          <a:pt x="411" y="291"/>
                        </a:cubicBezTo>
                        <a:cubicBezTo>
                          <a:pt x="412" y="291"/>
                          <a:pt x="412" y="291"/>
                          <a:pt x="412" y="291"/>
                        </a:cubicBezTo>
                        <a:cubicBezTo>
                          <a:pt x="414" y="292"/>
                          <a:pt x="414" y="292"/>
                          <a:pt x="414" y="292"/>
                        </a:cubicBezTo>
                        <a:cubicBezTo>
                          <a:pt x="415" y="292"/>
                          <a:pt x="415" y="292"/>
                          <a:pt x="415" y="292"/>
                        </a:cubicBezTo>
                        <a:cubicBezTo>
                          <a:pt x="416" y="291"/>
                          <a:pt x="416" y="291"/>
                          <a:pt x="416" y="291"/>
                        </a:cubicBezTo>
                        <a:cubicBezTo>
                          <a:pt x="417" y="292"/>
                          <a:pt x="417" y="292"/>
                          <a:pt x="417" y="292"/>
                        </a:cubicBezTo>
                        <a:cubicBezTo>
                          <a:pt x="416" y="292"/>
                          <a:pt x="416" y="292"/>
                          <a:pt x="416" y="292"/>
                        </a:cubicBezTo>
                        <a:cubicBezTo>
                          <a:pt x="418" y="293"/>
                          <a:pt x="418" y="293"/>
                          <a:pt x="418" y="293"/>
                        </a:cubicBezTo>
                        <a:cubicBezTo>
                          <a:pt x="420" y="292"/>
                          <a:pt x="420" y="292"/>
                          <a:pt x="420" y="292"/>
                        </a:cubicBezTo>
                        <a:cubicBezTo>
                          <a:pt x="421" y="292"/>
                          <a:pt x="421" y="292"/>
                          <a:pt x="421" y="292"/>
                        </a:cubicBezTo>
                        <a:cubicBezTo>
                          <a:pt x="423" y="291"/>
                          <a:pt x="423" y="291"/>
                          <a:pt x="423" y="291"/>
                        </a:cubicBezTo>
                        <a:cubicBezTo>
                          <a:pt x="423" y="292"/>
                          <a:pt x="423" y="292"/>
                          <a:pt x="423" y="292"/>
                        </a:cubicBezTo>
                        <a:cubicBezTo>
                          <a:pt x="425" y="292"/>
                          <a:pt x="425" y="292"/>
                          <a:pt x="425" y="292"/>
                        </a:cubicBezTo>
                        <a:cubicBezTo>
                          <a:pt x="426" y="292"/>
                          <a:pt x="426" y="292"/>
                          <a:pt x="426" y="292"/>
                        </a:cubicBezTo>
                        <a:cubicBezTo>
                          <a:pt x="427" y="292"/>
                          <a:pt x="427" y="292"/>
                          <a:pt x="427" y="292"/>
                        </a:cubicBezTo>
                        <a:cubicBezTo>
                          <a:pt x="427" y="291"/>
                          <a:pt x="427" y="291"/>
                          <a:pt x="427" y="291"/>
                        </a:cubicBezTo>
                        <a:cubicBezTo>
                          <a:pt x="429" y="291"/>
                          <a:pt x="429" y="291"/>
                          <a:pt x="429" y="291"/>
                        </a:cubicBezTo>
                        <a:cubicBezTo>
                          <a:pt x="429" y="290"/>
                          <a:pt x="429" y="290"/>
                          <a:pt x="429" y="290"/>
                        </a:cubicBezTo>
                        <a:cubicBezTo>
                          <a:pt x="430" y="291"/>
                          <a:pt x="430" y="291"/>
                          <a:pt x="430" y="291"/>
                        </a:cubicBezTo>
                        <a:cubicBezTo>
                          <a:pt x="431" y="289"/>
                          <a:pt x="431" y="289"/>
                          <a:pt x="431" y="289"/>
                        </a:cubicBezTo>
                        <a:cubicBezTo>
                          <a:pt x="432" y="289"/>
                          <a:pt x="432" y="289"/>
                          <a:pt x="432" y="289"/>
                        </a:cubicBezTo>
                        <a:cubicBezTo>
                          <a:pt x="432" y="288"/>
                          <a:pt x="432" y="288"/>
                          <a:pt x="432" y="288"/>
                        </a:cubicBezTo>
                        <a:cubicBezTo>
                          <a:pt x="433" y="288"/>
                          <a:pt x="433" y="288"/>
                          <a:pt x="433" y="288"/>
                        </a:cubicBezTo>
                        <a:cubicBezTo>
                          <a:pt x="434" y="287"/>
                          <a:pt x="434" y="287"/>
                          <a:pt x="434" y="287"/>
                        </a:cubicBezTo>
                        <a:cubicBezTo>
                          <a:pt x="434" y="286"/>
                          <a:pt x="434" y="286"/>
                          <a:pt x="434" y="286"/>
                        </a:cubicBezTo>
                        <a:cubicBezTo>
                          <a:pt x="435" y="286"/>
                          <a:pt x="435" y="286"/>
                          <a:pt x="435" y="286"/>
                        </a:cubicBezTo>
                        <a:cubicBezTo>
                          <a:pt x="436" y="285"/>
                          <a:pt x="436" y="285"/>
                          <a:pt x="436" y="285"/>
                        </a:cubicBezTo>
                        <a:cubicBezTo>
                          <a:pt x="436" y="284"/>
                          <a:pt x="436" y="284"/>
                          <a:pt x="436" y="284"/>
                        </a:cubicBezTo>
                        <a:cubicBezTo>
                          <a:pt x="435" y="284"/>
                          <a:pt x="435" y="284"/>
                          <a:pt x="435" y="284"/>
                        </a:cubicBezTo>
                        <a:cubicBezTo>
                          <a:pt x="436" y="283"/>
                          <a:pt x="436" y="283"/>
                          <a:pt x="436" y="283"/>
                        </a:cubicBezTo>
                        <a:cubicBezTo>
                          <a:pt x="437" y="284"/>
                          <a:pt x="437" y="284"/>
                          <a:pt x="437" y="284"/>
                        </a:cubicBezTo>
                        <a:cubicBezTo>
                          <a:pt x="438" y="283"/>
                          <a:pt x="438" y="283"/>
                          <a:pt x="438" y="283"/>
                        </a:cubicBezTo>
                        <a:cubicBezTo>
                          <a:pt x="438" y="282"/>
                          <a:pt x="438" y="282"/>
                          <a:pt x="438" y="282"/>
                        </a:cubicBezTo>
                        <a:cubicBezTo>
                          <a:pt x="438" y="282"/>
                          <a:pt x="438" y="282"/>
                          <a:pt x="438" y="282"/>
                        </a:cubicBezTo>
                        <a:cubicBezTo>
                          <a:pt x="439" y="283"/>
                          <a:pt x="439" y="283"/>
                          <a:pt x="439" y="283"/>
                        </a:cubicBezTo>
                        <a:cubicBezTo>
                          <a:pt x="440" y="283"/>
                          <a:pt x="440" y="283"/>
                          <a:pt x="440" y="283"/>
                        </a:cubicBezTo>
                        <a:cubicBezTo>
                          <a:pt x="442" y="282"/>
                          <a:pt x="442" y="282"/>
                          <a:pt x="442" y="282"/>
                        </a:cubicBezTo>
                        <a:cubicBezTo>
                          <a:pt x="442" y="283"/>
                          <a:pt x="442" y="283"/>
                          <a:pt x="442" y="283"/>
                        </a:cubicBezTo>
                        <a:cubicBezTo>
                          <a:pt x="443" y="283"/>
                          <a:pt x="443" y="283"/>
                          <a:pt x="443" y="283"/>
                        </a:cubicBezTo>
                        <a:cubicBezTo>
                          <a:pt x="444" y="282"/>
                          <a:pt x="444" y="282"/>
                          <a:pt x="444" y="282"/>
                        </a:cubicBezTo>
                        <a:cubicBezTo>
                          <a:pt x="445" y="283"/>
                          <a:pt x="445" y="283"/>
                          <a:pt x="445" y="283"/>
                        </a:cubicBezTo>
                        <a:cubicBezTo>
                          <a:pt x="446" y="283"/>
                          <a:pt x="446" y="283"/>
                          <a:pt x="446" y="283"/>
                        </a:cubicBezTo>
                        <a:cubicBezTo>
                          <a:pt x="446" y="282"/>
                          <a:pt x="446" y="282"/>
                          <a:pt x="446" y="282"/>
                        </a:cubicBezTo>
                        <a:cubicBezTo>
                          <a:pt x="447" y="282"/>
                          <a:pt x="447" y="282"/>
                          <a:pt x="447" y="282"/>
                        </a:cubicBezTo>
                        <a:cubicBezTo>
                          <a:pt x="448" y="281"/>
                          <a:pt x="448" y="281"/>
                          <a:pt x="448" y="281"/>
                        </a:cubicBezTo>
                        <a:cubicBezTo>
                          <a:pt x="448" y="281"/>
                          <a:pt x="448" y="281"/>
                          <a:pt x="448" y="281"/>
                        </a:cubicBezTo>
                        <a:cubicBezTo>
                          <a:pt x="449" y="280"/>
                          <a:pt x="449" y="280"/>
                          <a:pt x="449" y="280"/>
                        </a:cubicBezTo>
                        <a:cubicBezTo>
                          <a:pt x="451" y="280"/>
                          <a:pt x="451" y="280"/>
                          <a:pt x="451" y="280"/>
                        </a:cubicBezTo>
                        <a:cubicBezTo>
                          <a:pt x="452" y="279"/>
                          <a:pt x="452" y="279"/>
                          <a:pt x="452" y="279"/>
                        </a:cubicBezTo>
                        <a:cubicBezTo>
                          <a:pt x="453" y="278"/>
                          <a:pt x="453" y="278"/>
                          <a:pt x="453" y="278"/>
                        </a:cubicBezTo>
                        <a:cubicBezTo>
                          <a:pt x="454" y="278"/>
                          <a:pt x="454" y="278"/>
                          <a:pt x="454" y="278"/>
                        </a:cubicBezTo>
                        <a:cubicBezTo>
                          <a:pt x="454" y="277"/>
                          <a:pt x="454" y="277"/>
                          <a:pt x="454" y="277"/>
                        </a:cubicBezTo>
                        <a:cubicBezTo>
                          <a:pt x="455" y="275"/>
                          <a:pt x="455" y="275"/>
                          <a:pt x="455" y="275"/>
                        </a:cubicBezTo>
                        <a:cubicBezTo>
                          <a:pt x="454" y="275"/>
                          <a:pt x="454" y="275"/>
                          <a:pt x="454" y="275"/>
                        </a:cubicBezTo>
                        <a:cubicBezTo>
                          <a:pt x="453" y="275"/>
                          <a:pt x="453" y="275"/>
                          <a:pt x="453" y="275"/>
                        </a:cubicBezTo>
                        <a:cubicBezTo>
                          <a:pt x="452" y="275"/>
                          <a:pt x="452" y="275"/>
                          <a:pt x="452" y="275"/>
                        </a:cubicBezTo>
                        <a:cubicBezTo>
                          <a:pt x="453" y="275"/>
                          <a:pt x="453" y="275"/>
                          <a:pt x="453" y="275"/>
                        </a:cubicBezTo>
                        <a:cubicBezTo>
                          <a:pt x="454" y="275"/>
                          <a:pt x="454" y="275"/>
                          <a:pt x="454" y="275"/>
                        </a:cubicBezTo>
                        <a:cubicBezTo>
                          <a:pt x="455" y="274"/>
                          <a:pt x="455" y="274"/>
                          <a:pt x="455" y="274"/>
                        </a:cubicBezTo>
                        <a:cubicBezTo>
                          <a:pt x="454" y="273"/>
                          <a:pt x="454" y="273"/>
                          <a:pt x="454" y="273"/>
                        </a:cubicBezTo>
                        <a:cubicBezTo>
                          <a:pt x="453" y="274"/>
                          <a:pt x="453" y="274"/>
                          <a:pt x="453" y="274"/>
                        </a:cubicBezTo>
                        <a:cubicBezTo>
                          <a:pt x="451" y="273"/>
                          <a:pt x="451" y="273"/>
                          <a:pt x="451" y="273"/>
                        </a:cubicBezTo>
                        <a:cubicBezTo>
                          <a:pt x="450" y="272"/>
                          <a:pt x="450" y="272"/>
                          <a:pt x="450" y="272"/>
                        </a:cubicBezTo>
                        <a:cubicBezTo>
                          <a:pt x="452" y="273"/>
                          <a:pt x="452" y="273"/>
                          <a:pt x="452" y="273"/>
                        </a:cubicBezTo>
                        <a:cubicBezTo>
                          <a:pt x="453" y="272"/>
                          <a:pt x="453" y="272"/>
                          <a:pt x="453" y="272"/>
                        </a:cubicBezTo>
                        <a:cubicBezTo>
                          <a:pt x="453" y="271"/>
                          <a:pt x="453" y="271"/>
                          <a:pt x="453" y="271"/>
                        </a:cubicBezTo>
                        <a:cubicBezTo>
                          <a:pt x="454" y="271"/>
                          <a:pt x="454" y="271"/>
                          <a:pt x="454" y="271"/>
                        </a:cubicBezTo>
                        <a:cubicBezTo>
                          <a:pt x="455" y="270"/>
                          <a:pt x="455" y="270"/>
                          <a:pt x="455" y="270"/>
                        </a:cubicBezTo>
                        <a:cubicBezTo>
                          <a:pt x="453" y="269"/>
                          <a:pt x="453" y="269"/>
                          <a:pt x="453" y="269"/>
                        </a:cubicBezTo>
                        <a:cubicBezTo>
                          <a:pt x="454" y="268"/>
                          <a:pt x="454" y="268"/>
                          <a:pt x="454" y="268"/>
                        </a:cubicBezTo>
                        <a:cubicBezTo>
                          <a:pt x="455" y="268"/>
                          <a:pt x="455" y="268"/>
                          <a:pt x="455" y="268"/>
                        </a:cubicBezTo>
                        <a:cubicBezTo>
                          <a:pt x="456" y="268"/>
                          <a:pt x="456" y="268"/>
                          <a:pt x="456" y="268"/>
                        </a:cubicBezTo>
                        <a:cubicBezTo>
                          <a:pt x="455" y="267"/>
                          <a:pt x="455" y="267"/>
                          <a:pt x="455" y="267"/>
                        </a:cubicBezTo>
                        <a:cubicBezTo>
                          <a:pt x="454" y="266"/>
                          <a:pt x="454" y="266"/>
                          <a:pt x="454" y="266"/>
                        </a:cubicBezTo>
                        <a:cubicBezTo>
                          <a:pt x="453" y="265"/>
                          <a:pt x="453" y="265"/>
                          <a:pt x="453" y="265"/>
                        </a:cubicBezTo>
                        <a:cubicBezTo>
                          <a:pt x="454" y="265"/>
                          <a:pt x="454" y="265"/>
                          <a:pt x="454" y="265"/>
                        </a:cubicBezTo>
                        <a:cubicBezTo>
                          <a:pt x="455" y="265"/>
                          <a:pt x="455" y="265"/>
                          <a:pt x="455" y="265"/>
                        </a:cubicBezTo>
                        <a:cubicBezTo>
                          <a:pt x="455" y="265"/>
                          <a:pt x="455" y="265"/>
                          <a:pt x="455" y="265"/>
                        </a:cubicBezTo>
                        <a:cubicBezTo>
                          <a:pt x="453" y="264"/>
                          <a:pt x="453" y="264"/>
                          <a:pt x="453" y="264"/>
                        </a:cubicBezTo>
                        <a:cubicBezTo>
                          <a:pt x="452" y="264"/>
                          <a:pt x="452" y="264"/>
                          <a:pt x="452" y="264"/>
                        </a:cubicBezTo>
                        <a:cubicBezTo>
                          <a:pt x="452" y="263"/>
                          <a:pt x="452" y="263"/>
                          <a:pt x="452" y="263"/>
                        </a:cubicBezTo>
                        <a:cubicBezTo>
                          <a:pt x="452" y="263"/>
                          <a:pt x="452" y="263"/>
                          <a:pt x="452" y="263"/>
                        </a:cubicBezTo>
                        <a:cubicBezTo>
                          <a:pt x="452" y="262"/>
                          <a:pt x="452" y="262"/>
                          <a:pt x="452" y="262"/>
                        </a:cubicBezTo>
                        <a:cubicBezTo>
                          <a:pt x="451" y="262"/>
                          <a:pt x="451" y="262"/>
                          <a:pt x="451" y="262"/>
                        </a:cubicBezTo>
                        <a:cubicBezTo>
                          <a:pt x="449" y="263"/>
                          <a:pt x="449" y="263"/>
                          <a:pt x="449" y="263"/>
                        </a:cubicBezTo>
                        <a:cubicBezTo>
                          <a:pt x="448" y="264"/>
                          <a:pt x="448" y="264"/>
                          <a:pt x="448" y="264"/>
                        </a:cubicBezTo>
                        <a:cubicBezTo>
                          <a:pt x="448" y="265"/>
                          <a:pt x="448" y="265"/>
                          <a:pt x="448" y="265"/>
                        </a:cubicBezTo>
                        <a:cubicBezTo>
                          <a:pt x="447" y="264"/>
                          <a:pt x="447" y="264"/>
                          <a:pt x="447" y="264"/>
                        </a:cubicBezTo>
                        <a:cubicBezTo>
                          <a:pt x="446" y="264"/>
                          <a:pt x="446" y="264"/>
                          <a:pt x="446" y="264"/>
                        </a:cubicBezTo>
                        <a:cubicBezTo>
                          <a:pt x="447" y="263"/>
                          <a:pt x="447" y="263"/>
                          <a:pt x="447" y="263"/>
                        </a:cubicBezTo>
                        <a:cubicBezTo>
                          <a:pt x="447" y="263"/>
                          <a:pt x="447" y="263"/>
                          <a:pt x="447" y="263"/>
                        </a:cubicBezTo>
                        <a:cubicBezTo>
                          <a:pt x="449" y="262"/>
                          <a:pt x="449" y="262"/>
                          <a:pt x="449" y="262"/>
                        </a:cubicBezTo>
                        <a:cubicBezTo>
                          <a:pt x="449" y="260"/>
                          <a:pt x="449" y="260"/>
                          <a:pt x="449" y="260"/>
                        </a:cubicBezTo>
                        <a:cubicBezTo>
                          <a:pt x="448" y="258"/>
                          <a:pt x="448" y="258"/>
                          <a:pt x="448" y="258"/>
                        </a:cubicBezTo>
                        <a:cubicBezTo>
                          <a:pt x="446" y="258"/>
                          <a:pt x="446" y="258"/>
                          <a:pt x="446" y="258"/>
                        </a:cubicBezTo>
                        <a:cubicBezTo>
                          <a:pt x="443" y="258"/>
                          <a:pt x="443" y="258"/>
                          <a:pt x="443" y="258"/>
                        </a:cubicBezTo>
                        <a:cubicBezTo>
                          <a:pt x="442" y="259"/>
                          <a:pt x="442" y="259"/>
                          <a:pt x="442" y="259"/>
                        </a:cubicBezTo>
                        <a:cubicBezTo>
                          <a:pt x="443" y="259"/>
                          <a:pt x="443" y="259"/>
                          <a:pt x="443" y="259"/>
                        </a:cubicBezTo>
                        <a:cubicBezTo>
                          <a:pt x="444" y="259"/>
                          <a:pt x="444" y="259"/>
                          <a:pt x="444" y="259"/>
                        </a:cubicBezTo>
                        <a:cubicBezTo>
                          <a:pt x="445" y="259"/>
                          <a:pt x="445" y="259"/>
                          <a:pt x="445" y="259"/>
                        </a:cubicBezTo>
                        <a:cubicBezTo>
                          <a:pt x="443" y="259"/>
                          <a:pt x="443" y="259"/>
                          <a:pt x="443" y="259"/>
                        </a:cubicBezTo>
                        <a:cubicBezTo>
                          <a:pt x="442" y="259"/>
                          <a:pt x="442" y="259"/>
                          <a:pt x="442" y="259"/>
                        </a:cubicBezTo>
                        <a:cubicBezTo>
                          <a:pt x="440" y="260"/>
                          <a:pt x="440" y="260"/>
                          <a:pt x="440" y="260"/>
                        </a:cubicBezTo>
                        <a:cubicBezTo>
                          <a:pt x="438" y="260"/>
                          <a:pt x="438" y="260"/>
                          <a:pt x="438" y="260"/>
                        </a:cubicBezTo>
                        <a:cubicBezTo>
                          <a:pt x="437" y="262"/>
                          <a:pt x="437" y="262"/>
                          <a:pt x="437" y="262"/>
                        </a:cubicBezTo>
                        <a:cubicBezTo>
                          <a:pt x="437" y="263"/>
                          <a:pt x="437" y="263"/>
                          <a:pt x="437" y="263"/>
                        </a:cubicBezTo>
                        <a:cubicBezTo>
                          <a:pt x="436" y="263"/>
                          <a:pt x="436" y="263"/>
                          <a:pt x="436" y="263"/>
                        </a:cubicBezTo>
                        <a:cubicBezTo>
                          <a:pt x="434" y="264"/>
                          <a:pt x="434" y="264"/>
                          <a:pt x="434" y="264"/>
                        </a:cubicBezTo>
                        <a:cubicBezTo>
                          <a:pt x="432" y="264"/>
                          <a:pt x="432" y="264"/>
                          <a:pt x="432" y="264"/>
                        </a:cubicBezTo>
                        <a:cubicBezTo>
                          <a:pt x="431" y="266"/>
                          <a:pt x="431" y="266"/>
                          <a:pt x="431" y="266"/>
                        </a:cubicBezTo>
                        <a:cubicBezTo>
                          <a:pt x="431" y="266"/>
                          <a:pt x="431" y="266"/>
                          <a:pt x="431" y="266"/>
                        </a:cubicBezTo>
                        <a:cubicBezTo>
                          <a:pt x="430" y="267"/>
                          <a:pt x="430" y="267"/>
                          <a:pt x="430" y="267"/>
                        </a:cubicBezTo>
                        <a:cubicBezTo>
                          <a:pt x="430" y="266"/>
                          <a:pt x="430" y="266"/>
                          <a:pt x="430" y="266"/>
                        </a:cubicBezTo>
                        <a:cubicBezTo>
                          <a:pt x="429" y="265"/>
                          <a:pt x="429" y="265"/>
                          <a:pt x="429" y="265"/>
                        </a:cubicBezTo>
                        <a:cubicBezTo>
                          <a:pt x="430" y="265"/>
                          <a:pt x="430" y="265"/>
                          <a:pt x="430" y="265"/>
                        </a:cubicBezTo>
                        <a:cubicBezTo>
                          <a:pt x="431" y="265"/>
                          <a:pt x="431" y="265"/>
                          <a:pt x="431" y="265"/>
                        </a:cubicBezTo>
                        <a:cubicBezTo>
                          <a:pt x="431" y="264"/>
                          <a:pt x="431" y="264"/>
                          <a:pt x="431" y="264"/>
                        </a:cubicBezTo>
                        <a:cubicBezTo>
                          <a:pt x="428" y="262"/>
                          <a:pt x="428" y="262"/>
                          <a:pt x="428" y="262"/>
                        </a:cubicBezTo>
                        <a:cubicBezTo>
                          <a:pt x="428" y="262"/>
                          <a:pt x="428" y="262"/>
                          <a:pt x="428" y="262"/>
                        </a:cubicBezTo>
                        <a:cubicBezTo>
                          <a:pt x="427" y="261"/>
                          <a:pt x="427" y="261"/>
                          <a:pt x="427" y="261"/>
                        </a:cubicBezTo>
                        <a:cubicBezTo>
                          <a:pt x="428" y="261"/>
                          <a:pt x="428" y="261"/>
                          <a:pt x="428" y="261"/>
                        </a:cubicBezTo>
                        <a:cubicBezTo>
                          <a:pt x="428" y="259"/>
                          <a:pt x="428" y="259"/>
                          <a:pt x="428" y="259"/>
                        </a:cubicBezTo>
                        <a:cubicBezTo>
                          <a:pt x="429" y="262"/>
                          <a:pt x="429" y="262"/>
                          <a:pt x="429" y="262"/>
                        </a:cubicBezTo>
                        <a:cubicBezTo>
                          <a:pt x="431" y="263"/>
                          <a:pt x="431" y="263"/>
                          <a:pt x="431" y="263"/>
                        </a:cubicBezTo>
                        <a:cubicBezTo>
                          <a:pt x="432" y="263"/>
                          <a:pt x="432" y="263"/>
                          <a:pt x="432" y="263"/>
                        </a:cubicBezTo>
                        <a:cubicBezTo>
                          <a:pt x="432" y="261"/>
                          <a:pt x="432" y="261"/>
                          <a:pt x="432" y="261"/>
                        </a:cubicBezTo>
                        <a:cubicBezTo>
                          <a:pt x="433" y="261"/>
                          <a:pt x="433" y="261"/>
                          <a:pt x="433" y="261"/>
                        </a:cubicBezTo>
                        <a:cubicBezTo>
                          <a:pt x="434" y="261"/>
                          <a:pt x="434" y="261"/>
                          <a:pt x="434" y="261"/>
                        </a:cubicBezTo>
                        <a:cubicBezTo>
                          <a:pt x="436" y="260"/>
                          <a:pt x="436" y="260"/>
                          <a:pt x="436" y="260"/>
                        </a:cubicBezTo>
                        <a:cubicBezTo>
                          <a:pt x="438" y="259"/>
                          <a:pt x="438" y="259"/>
                          <a:pt x="438" y="259"/>
                        </a:cubicBezTo>
                        <a:cubicBezTo>
                          <a:pt x="441" y="259"/>
                          <a:pt x="441" y="259"/>
                          <a:pt x="441" y="259"/>
                        </a:cubicBezTo>
                        <a:cubicBezTo>
                          <a:pt x="441" y="258"/>
                          <a:pt x="441" y="258"/>
                          <a:pt x="441" y="258"/>
                        </a:cubicBezTo>
                        <a:cubicBezTo>
                          <a:pt x="440" y="258"/>
                          <a:pt x="440" y="258"/>
                          <a:pt x="440" y="258"/>
                        </a:cubicBezTo>
                        <a:cubicBezTo>
                          <a:pt x="437" y="259"/>
                          <a:pt x="437" y="259"/>
                          <a:pt x="437" y="259"/>
                        </a:cubicBezTo>
                        <a:cubicBezTo>
                          <a:pt x="435" y="259"/>
                          <a:pt x="435" y="259"/>
                          <a:pt x="435" y="259"/>
                        </a:cubicBezTo>
                        <a:cubicBezTo>
                          <a:pt x="435" y="258"/>
                          <a:pt x="435" y="258"/>
                          <a:pt x="435" y="258"/>
                        </a:cubicBezTo>
                        <a:cubicBezTo>
                          <a:pt x="438" y="258"/>
                          <a:pt x="438" y="258"/>
                          <a:pt x="438" y="258"/>
                        </a:cubicBezTo>
                        <a:cubicBezTo>
                          <a:pt x="441" y="258"/>
                          <a:pt x="441" y="258"/>
                          <a:pt x="441" y="258"/>
                        </a:cubicBezTo>
                        <a:cubicBezTo>
                          <a:pt x="442" y="257"/>
                          <a:pt x="442" y="257"/>
                          <a:pt x="442" y="257"/>
                        </a:cubicBezTo>
                        <a:cubicBezTo>
                          <a:pt x="444" y="256"/>
                          <a:pt x="444" y="256"/>
                          <a:pt x="444" y="256"/>
                        </a:cubicBezTo>
                        <a:cubicBezTo>
                          <a:pt x="444" y="256"/>
                          <a:pt x="444" y="256"/>
                          <a:pt x="444" y="256"/>
                        </a:cubicBezTo>
                        <a:cubicBezTo>
                          <a:pt x="447" y="256"/>
                          <a:pt x="447" y="256"/>
                          <a:pt x="447" y="256"/>
                        </a:cubicBezTo>
                        <a:cubicBezTo>
                          <a:pt x="447" y="255"/>
                          <a:pt x="447" y="255"/>
                          <a:pt x="447" y="255"/>
                        </a:cubicBezTo>
                        <a:cubicBezTo>
                          <a:pt x="449" y="255"/>
                          <a:pt x="449" y="255"/>
                          <a:pt x="449" y="255"/>
                        </a:cubicBezTo>
                        <a:cubicBezTo>
                          <a:pt x="448" y="254"/>
                          <a:pt x="448" y="254"/>
                          <a:pt x="448" y="254"/>
                        </a:cubicBezTo>
                        <a:cubicBezTo>
                          <a:pt x="445" y="253"/>
                          <a:pt x="445" y="253"/>
                          <a:pt x="445" y="253"/>
                        </a:cubicBezTo>
                        <a:cubicBezTo>
                          <a:pt x="445" y="253"/>
                          <a:pt x="445" y="253"/>
                          <a:pt x="445" y="253"/>
                        </a:cubicBezTo>
                        <a:cubicBezTo>
                          <a:pt x="446" y="253"/>
                          <a:pt x="446" y="253"/>
                          <a:pt x="446" y="253"/>
                        </a:cubicBezTo>
                        <a:cubicBezTo>
                          <a:pt x="446" y="252"/>
                          <a:pt x="446" y="252"/>
                          <a:pt x="446" y="252"/>
                        </a:cubicBezTo>
                        <a:cubicBezTo>
                          <a:pt x="446" y="251"/>
                          <a:pt x="446" y="251"/>
                          <a:pt x="446" y="251"/>
                        </a:cubicBezTo>
                        <a:cubicBezTo>
                          <a:pt x="444" y="252"/>
                          <a:pt x="444" y="252"/>
                          <a:pt x="444" y="252"/>
                        </a:cubicBezTo>
                        <a:cubicBezTo>
                          <a:pt x="443" y="253"/>
                          <a:pt x="443" y="253"/>
                          <a:pt x="443" y="253"/>
                        </a:cubicBezTo>
                        <a:cubicBezTo>
                          <a:pt x="441" y="252"/>
                          <a:pt x="441" y="252"/>
                          <a:pt x="441" y="252"/>
                        </a:cubicBezTo>
                        <a:cubicBezTo>
                          <a:pt x="440" y="252"/>
                          <a:pt x="440" y="252"/>
                          <a:pt x="440" y="252"/>
                        </a:cubicBezTo>
                        <a:cubicBezTo>
                          <a:pt x="440" y="251"/>
                          <a:pt x="440" y="251"/>
                          <a:pt x="440" y="251"/>
                        </a:cubicBezTo>
                        <a:cubicBezTo>
                          <a:pt x="441" y="251"/>
                          <a:pt x="441" y="251"/>
                          <a:pt x="441" y="251"/>
                        </a:cubicBezTo>
                        <a:cubicBezTo>
                          <a:pt x="441" y="249"/>
                          <a:pt x="441" y="249"/>
                          <a:pt x="441" y="249"/>
                        </a:cubicBezTo>
                        <a:cubicBezTo>
                          <a:pt x="441" y="248"/>
                          <a:pt x="441" y="248"/>
                          <a:pt x="441" y="248"/>
                        </a:cubicBezTo>
                        <a:cubicBezTo>
                          <a:pt x="439" y="250"/>
                          <a:pt x="439" y="250"/>
                          <a:pt x="439" y="250"/>
                        </a:cubicBezTo>
                        <a:cubicBezTo>
                          <a:pt x="439" y="249"/>
                          <a:pt x="439" y="249"/>
                          <a:pt x="439" y="249"/>
                        </a:cubicBezTo>
                        <a:cubicBezTo>
                          <a:pt x="440" y="248"/>
                          <a:pt x="440" y="248"/>
                          <a:pt x="440" y="248"/>
                        </a:cubicBezTo>
                        <a:cubicBezTo>
                          <a:pt x="439" y="248"/>
                          <a:pt x="439" y="248"/>
                          <a:pt x="439" y="248"/>
                        </a:cubicBezTo>
                        <a:cubicBezTo>
                          <a:pt x="437" y="250"/>
                          <a:pt x="437" y="250"/>
                          <a:pt x="437" y="250"/>
                        </a:cubicBezTo>
                        <a:cubicBezTo>
                          <a:pt x="436" y="251"/>
                          <a:pt x="436" y="251"/>
                          <a:pt x="436" y="251"/>
                        </a:cubicBezTo>
                        <a:cubicBezTo>
                          <a:pt x="435" y="251"/>
                          <a:pt x="435" y="251"/>
                          <a:pt x="435" y="251"/>
                        </a:cubicBezTo>
                        <a:cubicBezTo>
                          <a:pt x="436" y="250"/>
                          <a:pt x="436" y="250"/>
                          <a:pt x="436" y="250"/>
                        </a:cubicBezTo>
                        <a:cubicBezTo>
                          <a:pt x="438" y="249"/>
                          <a:pt x="438" y="249"/>
                          <a:pt x="438" y="249"/>
                        </a:cubicBezTo>
                        <a:cubicBezTo>
                          <a:pt x="438" y="248"/>
                          <a:pt x="438" y="248"/>
                          <a:pt x="438" y="248"/>
                        </a:cubicBezTo>
                        <a:cubicBezTo>
                          <a:pt x="436" y="249"/>
                          <a:pt x="436" y="249"/>
                          <a:pt x="436" y="249"/>
                        </a:cubicBezTo>
                        <a:cubicBezTo>
                          <a:pt x="435" y="249"/>
                          <a:pt x="435" y="249"/>
                          <a:pt x="435" y="249"/>
                        </a:cubicBezTo>
                        <a:cubicBezTo>
                          <a:pt x="436" y="248"/>
                          <a:pt x="436" y="248"/>
                          <a:pt x="436" y="248"/>
                        </a:cubicBezTo>
                        <a:cubicBezTo>
                          <a:pt x="437" y="248"/>
                          <a:pt x="437" y="248"/>
                          <a:pt x="437" y="248"/>
                        </a:cubicBezTo>
                        <a:cubicBezTo>
                          <a:pt x="437" y="247"/>
                          <a:pt x="437" y="247"/>
                          <a:pt x="437" y="247"/>
                        </a:cubicBezTo>
                        <a:cubicBezTo>
                          <a:pt x="436" y="247"/>
                          <a:pt x="436" y="247"/>
                          <a:pt x="436" y="247"/>
                        </a:cubicBezTo>
                        <a:cubicBezTo>
                          <a:pt x="434" y="249"/>
                          <a:pt x="434" y="249"/>
                          <a:pt x="434" y="249"/>
                        </a:cubicBezTo>
                        <a:cubicBezTo>
                          <a:pt x="433" y="250"/>
                          <a:pt x="433" y="250"/>
                          <a:pt x="433" y="250"/>
                        </a:cubicBezTo>
                        <a:cubicBezTo>
                          <a:pt x="433" y="250"/>
                          <a:pt x="433" y="250"/>
                          <a:pt x="433" y="250"/>
                        </a:cubicBezTo>
                        <a:cubicBezTo>
                          <a:pt x="433" y="249"/>
                          <a:pt x="433" y="249"/>
                          <a:pt x="433" y="249"/>
                        </a:cubicBezTo>
                        <a:cubicBezTo>
                          <a:pt x="434" y="248"/>
                          <a:pt x="434" y="248"/>
                          <a:pt x="434" y="248"/>
                        </a:cubicBezTo>
                        <a:cubicBezTo>
                          <a:pt x="434" y="247"/>
                          <a:pt x="434" y="247"/>
                          <a:pt x="434" y="247"/>
                        </a:cubicBezTo>
                        <a:cubicBezTo>
                          <a:pt x="433" y="247"/>
                          <a:pt x="433" y="247"/>
                          <a:pt x="433" y="247"/>
                        </a:cubicBezTo>
                        <a:cubicBezTo>
                          <a:pt x="431" y="249"/>
                          <a:pt x="431" y="249"/>
                          <a:pt x="431" y="249"/>
                        </a:cubicBezTo>
                        <a:cubicBezTo>
                          <a:pt x="430" y="250"/>
                          <a:pt x="430" y="250"/>
                          <a:pt x="430" y="250"/>
                        </a:cubicBezTo>
                        <a:cubicBezTo>
                          <a:pt x="429" y="249"/>
                          <a:pt x="429" y="249"/>
                          <a:pt x="429" y="249"/>
                        </a:cubicBezTo>
                        <a:cubicBezTo>
                          <a:pt x="430" y="249"/>
                          <a:pt x="430" y="249"/>
                          <a:pt x="430" y="249"/>
                        </a:cubicBezTo>
                        <a:cubicBezTo>
                          <a:pt x="431" y="248"/>
                          <a:pt x="431" y="248"/>
                          <a:pt x="431" y="248"/>
                        </a:cubicBezTo>
                        <a:cubicBezTo>
                          <a:pt x="433" y="246"/>
                          <a:pt x="433" y="246"/>
                          <a:pt x="433" y="246"/>
                        </a:cubicBezTo>
                        <a:cubicBezTo>
                          <a:pt x="434" y="245"/>
                          <a:pt x="434" y="245"/>
                          <a:pt x="434" y="245"/>
                        </a:cubicBezTo>
                        <a:cubicBezTo>
                          <a:pt x="434" y="244"/>
                          <a:pt x="434" y="244"/>
                          <a:pt x="434" y="244"/>
                        </a:cubicBezTo>
                        <a:cubicBezTo>
                          <a:pt x="434" y="243"/>
                          <a:pt x="434" y="243"/>
                          <a:pt x="434" y="243"/>
                        </a:cubicBezTo>
                        <a:cubicBezTo>
                          <a:pt x="434" y="243"/>
                          <a:pt x="434" y="243"/>
                          <a:pt x="434" y="243"/>
                        </a:cubicBezTo>
                        <a:cubicBezTo>
                          <a:pt x="432" y="245"/>
                          <a:pt x="432" y="245"/>
                          <a:pt x="432" y="245"/>
                        </a:cubicBezTo>
                        <a:cubicBezTo>
                          <a:pt x="432" y="245"/>
                          <a:pt x="432" y="245"/>
                          <a:pt x="432" y="245"/>
                        </a:cubicBezTo>
                        <a:cubicBezTo>
                          <a:pt x="432" y="244"/>
                          <a:pt x="432" y="244"/>
                          <a:pt x="432" y="244"/>
                        </a:cubicBezTo>
                        <a:cubicBezTo>
                          <a:pt x="432" y="243"/>
                          <a:pt x="432" y="243"/>
                          <a:pt x="432" y="243"/>
                        </a:cubicBezTo>
                        <a:cubicBezTo>
                          <a:pt x="432" y="242"/>
                          <a:pt x="432" y="242"/>
                          <a:pt x="432" y="242"/>
                        </a:cubicBezTo>
                        <a:cubicBezTo>
                          <a:pt x="432" y="242"/>
                          <a:pt x="432" y="242"/>
                          <a:pt x="432" y="242"/>
                        </a:cubicBezTo>
                        <a:cubicBezTo>
                          <a:pt x="431" y="241"/>
                          <a:pt x="431" y="241"/>
                          <a:pt x="431" y="241"/>
                        </a:cubicBezTo>
                        <a:cubicBezTo>
                          <a:pt x="430" y="242"/>
                          <a:pt x="430" y="242"/>
                          <a:pt x="430" y="242"/>
                        </a:cubicBezTo>
                        <a:cubicBezTo>
                          <a:pt x="430" y="242"/>
                          <a:pt x="430" y="242"/>
                          <a:pt x="430" y="242"/>
                        </a:cubicBezTo>
                        <a:cubicBezTo>
                          <a:pt x="430" y="241"/>
                          <a:pt x="430" y="241"/>
                          <a:pt x="430" y="241"/>
                        </a:cubicBezTo>
                        <a:cubicBezTo>
                          <a:pt x="430" y="240"/>
                          <a:pt x="430" y="240"/>
                          <a:pt x="430" y="240"/>
                        </a:cubicBezTo>
                        <a:cubicBezTo>
                          <a:pt x="429" y="240"/>
                          <a:pt x="429" y="240"/>
                          <a:pt x="429" y="240"/>
                        </a:cubicBezTo>
                        <a:cubicBezTo>
                          <a:pt x="429" y="240"/>
                          <a:pt x="429" y="240"/>
                          <a:pt x="429" y="240"/>
                        </a:cubicBezTo>
                        <a:cubicBezTo>
                          <a:pt x="429" y="239"/>
                          <a:pt x="429" y="239"/>
                          <a:pt x="429" y="239"/>
                        </a:cubicBezTo>
                        <a:cubicBezTo>
                          <a:pt x="429" y="238"/>
                          <a:pt x="429" y="238"/>
                          <a:pt x="429" y="238"/>
                        </a:cubicBezTo>
                        <a:cubicBezTo>
                          <a:pt x="428" y="238"/>
                          <a:pt x="428" y="238"/>
                          <a:pt x="428" y="238"/>
                        </a:cubicBezTo>
                        <a:cubicBezTo>
                          <a:pt x="427" y="239"/>
                          <a:pt x="427" y="239"/>
                          <a:pt x="427" y="239"/>
                        </a:cubicBezTo>
                        <a:cubicBezTo>
                          <a:pt x="426" y="239"/>
                          <a:pt x="426" y="239"/>
                          <a:pt x="426" y="239"/>
                        </a:cubicBezTo>
                        <a:cubicBezTo>
                          <a:pt x="426" y="239"/>
                          <a:pt x="426" y="239"/>
                          <a:pt x="426" y="239"/>
                        </a:cubicBezTo>
                        <a:cubicBezTo>
                          <a:pt x="423" y="239"/>
                          <a:pt x="423" y="239"/>
                          <a:pt x="423" y="239"/>
                        </a:cubicBezTo>
                        <a:cubicBezTo>
                          <a:pt x="425" y="239"/>
                          <a:pt x="425" y="239"/>
                          <a:pt x="425" y="239"/>
                        </a:cubicBezTo>
                        <a:cubicBezTo>
                          <a:pt x="426" y="238"/>
                          <a:pt x="426" y="238"/>
                          <a:pt x="426" y="238"/>
                        </a:cubicBezTo>
                        <a:cubicBezTo>
                          <a:pt x="427" y="238"/>
                          <a:pt x="427" y="238"/>
                          <a:pt x="427" y="238"/>
                        </a:cubicBezTo>
                        <a:cubicBezTo>
                          <a:pt x="427" y="237"/>
                          <a:pt x="427" y="237"/>
                          <a:pt x="427" y="237"/>
                        </a:cubicBezTo>
                        <a:cubicBezTo>
                          <a:pt x="427" y="236"/>
                          <a:pt x="427" y="236"/>
                          <a:pt x="427" y="236"/>
                        </a:cubicBezTo>
                        <a:cubicBezTo>
                          <a:pt x="425" y="235"/>
                          <a:pt x="425" y="235"/>
                          <a:pt x="425" y="235"/>
                        </a:cubicBezTo>
                        <a:cubicBezTo>
                          <a:pt x="425" y="234"/>
                          <a:pt x="425" y="234"/>
                          <a:pt x="425" y="234"/>
                        </a:cubicBezTo>
                        <a:cubicBezTo>
                          <a:pt x="424" y="233"/>
                          <a:pt x="424" y="233"/>
                          <a:pt x="424" y="233"/>
                        </a:cubicBezTo>
                        <a:cubicBezTo>
                          <a:pt x="425" y="233"/>
                          <a:pt x="425" y="233"/>
                          <a:pt x="425" y="233"/>
                        </a:cubicBezTo>
                        <a:cubicBezTo>
                          <a:pt x="427" y="234"/>
                          <a:pt x="427" y="234"/>
                          <a:pt x="427" y="234"/>
                        </a:cubicBezTo>
                        <a:cubicBezTo>
                          <a:pt x="428" y="234"/>
                          <a:pt x="428" y="234"/>
                          <a:pt x="428" y="234"/>
                        </a:cubicBezTo>
                        <a:cubicBezTo>
                          <a:pt x="428" y="233"/>
                          <a:pt x="428" y="233"/>
                          <a:pt x="428" y="233"/>
                        </a:cubicBezTo>
                        <a:cubicBezTo>
                          <a:pt x="427" y="233"/>
                          <a:pt x="427" y="233"/>
                          <a:pt x="427" y="233"/>
                        </a:cubicBezTo>
                        <a:cubicBezTo>
                          <a:pt x="428" y="232"/>
                          <a:pt x="428" y="232"/>
                          <a:pt x="428" y="232"/>
                        </a:cubicBezTo>
                        <a:cubicBezTo>
                          <a:pt x="428" y="233"/>
                          <a:pt x="428" y="233"/>
                          <a:pt x="428" y="233"/>
                        </a:cubicBezTo>
                        <a:cubicBezTo>
                          <a:pt x="430" y="231"/>
                          <a:pt x="430" y="231"/>
                          <a:pt x="430" y="231"/>
                        </a:cubicBezTo>
                        <a:cubicBezTo>
                          <a:pt x="431" y="231"/>
                          <a:pt x="431" y="231"/>
                          <a:pt x="431" y="231"/>
                        </a:cubicBezTo>
                        <a:cubicBezTo>
                          <a:pt x="431" y="230"/>
                          <a:pt x="431" y="230"/>
                          <a:pt x="431" y="230"/>
                        </a:cubicBezTo>
                        <a:cubicBezTo>
                          <a:pt x="430" y="229"/>
                          <a:pt x="430" y="229"/>
                          <a:pt x="430" y="229"/>
                        </a:cubicBezTo>
                        <a:cubicBezTo>
                          <a:pt x="429" y="229"/>
                          <a:pt x="429" y="229"/>
                          <a:pt x="429" y="229"/>
                        </a:cubicBezTo>
                        <a:cubicBezTo>
                          <a:pt x="428" y="228"/>
                          <a:pt x="428" y="228"/>
                          <a:pt x="428" y="228"/>
                        </a:cubicBezTo>
                        <a:cubicBezTo>
                          <a:pt x="429" y="228"/>
                          <a:pt x="429" y="228"/>
                          <a:pt x="429" y="228"/>
                        </a:cubicBezTo>
                        <a:cubicBezTo>
                          <a:pt x="429" y="227"/>
                          <a:pt x="429" y="227"/>
                          <a:pt x="429" y="227"/>
                        </a:cubicBezTo>
                        <a:cubicBezTo>
                          <a:pt x="429" y="226"/>
                          <a:pt x="429" y="226"/>
                          <a:pt x="429" y="226"/>
                        </a:cubicBezTo>
                        <a:cubicBezTo>
                          <a:pt x="427" y="226"/>
                          <a:pt x="427" y="226"/>
                          <a:pt x="427" y="226"/>
                        </a:cubicBezTo>
                        <a:cubicBezTo>
                          <a:pt x="427" y="226"/>
                          <a:pt x="427" y="226"/>
                          <a:pt x="427" y="226"/>
                        </a:cubicBezTo>
                        <a:cubicBezTo>
                          <a:pt x="426" y="226"/>
                          <a:pt x="426" y="226"/>
                          <a:pt x="426" y="226"/>
                        </a:cubicBezTo>
                        <a:cubicBezTo>
                          <a:pt x="425" y="225"/>
                          <a:pt x="425" y="225"/>
                          <a:pt x="425" y="225"/>
                        </a:cubicBezTo>
                        <a:cubicBezTo>
                          <a:pt x="426" y="225"/>
                          <a:pt x="426" y="225"/>
                          <a:pt x="426" y="225"/>
                        </a:cubicBezTo>
                        <a:cubicBezTo>
                          <a:pt x="427" y="225"/>
                          <a:pt x="427" y="225"/>
                          <a:pt x="427" y="225"/>
                        </a:cubicBezTo>
                        <a:cubicBezTo>
                          <a:pt x="428" y="225"/>
                          <a:pt x="428" y="225"/>
                          <a:pt x="428" y="225"/>
                        </a:cubicBezTo>
                        <a:cubicBezTo>
                          <a:pt x="429" y="224"/>
                          <a:pt x="429" y="224"/>
                          <a:pt x="429" y="224"/>
                        </a:cubicBezTo>
                        <a:cubicBezTo>
                          <a:pt x="428" y="222"/>
                          <a:pt x="428" y="222"/>
                          <a:pt x="428" y="222"/>
                        </a:cubicBezTo>
                        <a:cubicBezTo>
                          <a:pt x="427" y="221"/>
                          <a:pt x="427" y="221"/>
                          <a:pt x="427" y="221"/>
                        </a:cubicBezTo>
                        <a:cubicBezTo>
                          <a:pt x="427" y="222"/>
                          <a:pt x="427" y="222"/>
                          <a:pt x="427" y="222"/>
                        </a:cubicBezTo>
                        <a:cubicBezTo>
                          <a:pt x="425" y="221"/>
                          <a:pt x="425" y="221"/>
                          <a:pt x="425" y="221"/>
                        </a:cubicBezTo>
                        <a:cubicBezTo>
                          <a:pt x="425" y="222"/>
                          <a:pt x="425" y="222"/>
                          <a:pt x="425" y="222"/>
                        </a:cubicBezTo>
                        <a:cubicBezTo>
                          <a:pt x="425" y="221"/>
                          <a:pt x="425" y="221"/>
                          <a:pt x="425" y="221"/>
                        </a:cubicBezTo>
                        <a:cubicBezTo>
                          <a:pt x="426" y="220"/>
                          <a:pt x="426" y="220"/>
                          <a:pt x="426" y="220"/>
                        </a:cubicBezTo>
                        <a:cubicBezTo>
                          <a:pt x="427" y="220"/>
                          <a:pt x="427" y="220"/>
                          <a:pt x="427" y="220"/>
                        </a:cubicBezTo>
                        <a:cubicBezTo>
                          <a:pt x="427" y="219"/>
                          <a:pt x="427" y="219"/>
                          <a:pt x="427" y="219"/>
                        </a:cubicBezTo>
                        <a:cubicBezTo>
                          <a:pt x="426" y="218"/>
                          <a:pt x="426" y="218"/>
                          <a:pt x="426" y="218"/>
                        </a:cubicBezTo>
                        <a:cubicBezTo>
                          <a:pt x="425" y="219"/>
                          <a:pt x="425" y="219"/>
                          <a:pt x="425" y="219"/>
                        </a:cubicBezTo>
                        <a:cubicBezTo>
                          <a:pt x="424" y="219"/>
                          <a:pt x="424" y="219"/>
                          <a:pt x="424" y="219"/>
                        </a:cubicBezTo>
                        <a:cubicBezTo>
                          <a:pt x="422" y="220"/>
                          <a:pt x="422" y="220"/>
                          <a:pt x="422" y="220"/>
                        </a:cubicBezTo>
                        <a:cubicBezTo>
                          <a:pt x="424" y="217"/>
                          <a:pt x="424" y="217"/>
                          <a:pt x="424" y="217"/>
                        </a:cubicBezTo>
                        <a:cubicBezTo>
                          <a:pt x="425" y="217"/>
                          <a:pt x="425" y="217"/>
                          <a:pt x="425" y="217"/>
                        </a:cubicBezTo>
                        <a:cubicBezTo>
                          <a:pt x="426" y="217"/>
                          <a:pt x="426" y="217"/>
                          <a:pt x="426" y="217"/>
                        </a:cubicBezTo>
                        <a:cubicBezTo>
                          <a:pt x="426" y="216"/>
                          <a:pt x="426" y="216"/>
                          <a:pt x="426" y="216"/>
                        </a:cubicBezTo>
                        <a:cubicBezTo>
                          <a:pt x="427" y="215"/>
                          <a:pt x="427" y="215"/>
                          <a:pt x="427" y="215"/>
                        </a:cubicBezTo>
                        <a:cubicBezTo>
                          <a:pt x="426" y="215"/>
                          <a:pt x="426" y="215"/>
                          <a:pt x="426" y="215"/>
                        </a:cubicBezTo>
                        <a:cubicBezTo>
                          <a:pt x="425" y="216"/>
                          <a:pt x="425" y="216"/>
                          <a:pt x="425" y="216"/>
                        </a:cubicBezTo>
                        <a:cubicBezTo>
                          <a:pt x="423" y="216"/>
                          <a:pt x="423" y="216"/>
                          <a:pt x="423" y="216"/>
                        </a:cubicBezTo>
                        <a:cubicBezTo>
                          <a:pt x="421" y="216"/>
                          <a:pt x="421" y="216"/>
                          <a:pt x="421" y="216"/>
                        </a:cubicBezTo>
                        <a:cubicBezTo>
                          <a:pt x="422" y="215"/>
                          <a:pt x="422" y="215"/>
                          <a:pt x="422" y="215"/>
                        </a:cubicBezTo>
                        <a:cubicBezTo>
                          <a:pt x="422" y="214"/>
                          <a:pt x="422" y="214"/>
                          <a:pt x="422" y="214"/>
                        </a:cubicBezTo>
                        <a:cubicBezTo>
                          <a:pt x="422" y="214"/>
                          <a:pt x="422" y="214"/>
                          <a:pt x="422" y="214"/>
                        </a:cubicBezTo>
                        <a:cubicBezTo>
                          <a:pt x="423" y="214"/>
                          <a:pt x="423" y="214"/>
                          <a:pt x="423" y="214"/>
                        </a:cubicBezTo>
                        <a:cubicBezTo>
                          <a:pt x="425" y="214"/>
                          <a:pt x="425" y="214"/>
                          <a:pt x="425" y="214"/>
                        </a:cubicBezTo>
                        <a:cubicBezTo>
                          <a:pt x="426" y="213"/>
                          <a:pt x="426" y="213"/>
                          <a:pt x="426" y="213"/>
                        </a:cubicBezTo>
                        <a:cubicBezTo>
                          <a:pt x="426" y="211"/>
                          <a:pt x="426" y="211"/>
                          <a:pt x="426" y="211"/>
                        </a:cubicBezTo>
                        <a:cubicBezTo>
                          <a:pt x="425" y="212"/>
                          <a:pt x="425" y="212"/>
                          <a:pt x="425" y="212"/>
                        </a:cubicBezTo>
                        <a:cubicBezTo>
                          <a:pt x="424" y="212"/>
                          <a:pt x="424" y="212"/>
                          <a:pt x="424" y="212"/>
                        </a:cubicBezTo>
                        <a:cubicBezTo>
                          <a:pt x="425" y="210"/>
                          <a:pt x="425" y="210"/>
                          <a:pt x="425" y="210"/>
                        </a:cubicBezTo>
                        <a:cubicBezTo>
                          <a:pt x="425" y="209"/>
                          <a:pt x="425" y="209"/>
                          <a:pt x="425" y="209"/>
                        </a:cubicBezTo>
                        <a:cubicBezTo>
                          <a:pt x="424" y="209"/>
                          <a:pt x="424" y="209"/>
                          <a:pt x="424" y="209"/>
                        </a:cubicBezTo>
                        <a:cubicBezTo>
                          <a:pt x="422" y="210"/>
                          <a:pt x="422" y="210"/>
                          <a:pt x="422" y="210"/>
                        </a:cubicBezTo>
                        <a:cubicBezTo>
                          <a:pt x="421" y="209"/>
                          <a:pt x="421" y="209"/>
                          <a:pt x="421" y="209"/>
                        </a:cubicBezTo>
                        <a:cubicBezTo>
                          <a:pt x="421" y="208"/>
                          <a:pt x="421" y="208"/>
                          <a:pt x="421" y="208"/>
                        </a:cubicBezTo>
                        <a:cubicBezTo>
                          <a:pt x="423" y="209"/>
                          <a:pt x="423" y="209"/>
                          <a:pt x="423" y="209"/>
                        </a:cubicBezTo>
                        <a:cubicBezTo>
                          <a:pt x="424" y="208"/>
                          <a:pt x="424" y="208"/>
                          <a:pt x="424" y="208"/>
                        </a:cubicBezTo>
                        <a:cubicBezTo>
                          <a:pt x="425" y="207"/>
                          <a:pt x="425" y="207"/>
                          <a:pt x="425" y="207"/>
                        </a:cubicBezTo>
                        <a:cubicBezTo>
                          <a:pt x="424" y="206"/>
                          <a:pt x="424" y="206"/>
                          <a:pt x="424" y="206"/>
                        </a:cubicBezTo>
                        <a:cubicBezTo>
                          <a:pt x="424" y="205"/>
                          <a:pt x="424" y="205"/>
                          <a:pt x="424" y="205"/>
                        </a:cubicBezTo>
                        <a:cubicBezTo>
                          <a:pt x="423" y="206"/>
                          <a:pt x="423" y="206"/>
                          <a:pt x="423" y="206"/>
                        </a:cubicBezTo>
                        <a:cubicBezTo>
                          <a:pt x="422" y="206"/>
                          <a:pt x="422" y="206"/>
                          <a:pt x="422" y="206"/>
                        </a:cubicBezTo>
                        <a:cubicBezTo>
                          <a:pt x="422" y="206"/>
                          <a:pt x="422" y="206"/>
                          <a:pt x="422" y="206"/>
                        </a:cubicBezTo>
                        <a:cubicBezTo>
                          <a:pt x="421" y="205"/>
                          <a:pt x="421" y="205"/>
                          <a:pt x="421" y="205"/>
                        </a:cubicBezTo>
                        <a:cubicBezTo>
                          <a:pt x="422" y="204"/>
                          <a:pt x="422" y="204"/>
                          <a:pt x="422" y="204"/>
                        </a:cubicBezTo>
                        <a:cubicBezTo>
                          <a:pt x="423" y="205"/>
                          <a:pt x="423" y="205"/>
                          <a:pt x="423" y="205"/>
                        </a:cubicBezTo>
                        <a:cubicBezTo>
                          <a:pt x="423" y="204"/>
                          <a:pt x="423" y="204"/>
                          <a:pt x="423" y="204"/>
                        </a:cubicBezTo>
                        <a:cubicBezTo>
                          <a:pt x="423" y="203"/>
                          <a:pt x="423" y="203"/>
                          <a:pt x="423" y="203"/>
                        </a:cubicBezTo>
                        <a:cubicBezTo>
                          <a:pt x="422" y="202"/>
                          <a:pt x="422" y="202"/>
                          <a:pt x="422" y="202"/>
                        </a:cubicBezTo>
                        <a:cubicBezTo>
                          <a:pt x="422" y="201"/>
                          <a:pt x="422" y="201"/>
                          <a:pt x="422" y="201"/>
                        </a:cubicBezTo>
                        <a:cubicBezTo>
                          <a:pt x="422" y="200"/>
                          <a:pt x="422" y="200"/>
                          <a:pt x="422" y="200"/>
                        </a:cubicBezTo>
                        <a:cubicBezTo>
                          <a:pt x="422" y="199"/>
                          <a:pt x="422" y="199"/>
                          <a:pt x="422" y="199"/>
                        </a:cubicBezTo>
                        <a:cubicBezTo>
                          <a:pt x="421" y="199"/>
                          <a:pt x="421" y="199"/>
                          <a:pt x="421" y="199"/>
                        </a:cubicBezTo>
                        <a:cubicBezTo>
                          <a:pt x="422" y="199"/>
                          <a:pt x="422" y="199"/>
                          <a:pt x="422" y="199"/>
                        </a:cubicBezTo>
                        <a:cubicBezTo>
                          <a:pt x="422" y="197"/>
                          <a:pt x="422" y="197"/>
                          <a:pt x="422" y="197"/>
                        </a:cubicBezTo>
                        <a:cubicBezTo>
                          <a:pt x="421" y="197"/>
                          <a:pt x="421" y="197"/>
                          <a:pt x="421" y="197"/>
                        </a:cubicBezTo>
                        <a:cubicBezTo>
                          <a:pt x="421" y="197"/>
                          <a:pt x="421" y="197"/>
                          <a:pt x="421" y="197"/>
                        </a:cubicBezTo>
                        <a:cubicBezTo>
                          <a:pt x="421" y="197"/>
                          <a:pt x="421" y="197"/>
                          <a:pt x="421" y="197"/>
                        </a:cubicBezTo>
                        <a:cubicBezTo>
                          <a:pt x="421" y="197"/>
                          <a:pt x="421" y="197"/>
                          <a:pt x="421" y="197"/>
                        </a:cubicBezTo>
                        <a:cubicBezTo>
                          <a:pt x="422" y="196"/>
                          <a:pt x="422" y="196"/>
                          <a:pt x="422" y="196"/>
                        </a:cubicBezTo>
                        <a:cubicBezTo>
                          <a:pt x="421" y="195"/>
                          <a:pt x="421" y="195"/>
                          <a:pt x="421" y="195"/>
                        </a:cubicBezTo>
                        <a:cubicBezTo>
                          <a:pt x="421" y="194"/>
                          <a:pt x="421" y="194"/>
                          <a:pt x="421" y="194"/>
                        </a:cubicBezTo>
                        <a:cubicBezTo>
                          <a:pt x="422" y="194"/>
                          <a:pt x="422" y="194"/>
                          <a:pt x="422" y="194"/>
                        </a:cubicBezTo>
                        <a:cubicBezTo>
                          <a:pt x="422" y="193"/>
                          <a:pt x="422" y="193"/>
                          <a:pt x="422" y="193"/>
                        </a:cubicBezTo>
                        <a:cubicBezTo>
                          <a:pt x="421" y="194"/>
                          <a:pt x="421" y="194"/>
                          <a:pt x="421" y="194"/>
                        </a:cubicBezTo>
                        <a:cubicBezTo>
                          <a:pt x="422" y="193"/>
                          <a:pt x="422" y="193"/>
                          <a:pt x="422" y="193"/>
                        </a:cubicBezTo>
                        <a:cubicBezTo>
                          <a:pt x="421" y="192"/>
                          <a:pt x="421" y="192"/>
                          <a:pt x="421" y="192"/>
                        </a:cubicBezTo>
                        <a:cubicBezTo>
                          <a:pt x="420" y="193"/>
                          <a:pt x="420" y="193"/>
                          <a:pt x="420" y="193"/>
                        </a:cubicBezTo>
                        <a:cubicBezTo>
                          <a:pt x="419" y="194"/>
                          <a:pt x="419" y="194"/>
                          <a:pt x="419" y="194"/>
                        </a:cubicBezTo>
                        <a:cubicBezTo>
                          <a:pt x="419" y="195"/>
                          <a:pt x="419" y="195"/>
                          <a:pt x="419" y="195"/>
                        </a:cubicBezTo>
                        <a:cubicBezTo>
                          <a:pt x="418" y="196"/>
                          <a:pt x="418" y="196"/>
                          <a:pt x="418" y="196"/>
                        </a:cubicBezTo>
                        <a:cubicBezTo>
                          <a:pt x="417" y="198"/>
                          <a:pt x="417" y="198"/>
                          <a:pt x="417" y="198"/>
                        </a:cubicBezTo>
                        <a:cubicBezTo>
                          <a:pt x="417" y="199"/>
                          <a:pt x="417" y="199"/>
                          <a:pt x="417" y="199"/>
                        </a:cubicBezTo>
                        <a:cubicBezTo>
                          <a:pt x="416" y="199"/>
                          <a:pt x="416" y="199"/>
                          <a:pt x="416" y="199"/>
                        </a:cubicBezTo>
                        <a:cubicBezTo>
                          <a:pt x="416" y="200"/>
                          <a:pt x="416" y="200"/>
                          <a:pt x="416" y="200"/>
                        </a:cubicBezTo>
                        <a:cubicBezTo>
                          <a:pt x="416" y="200"/>
                          <a:pt x="416" y="200"/>
                          <a:pt x="416" y="200"/>
                        </a:cubicBezTo>
                        <a:cubicBezTo>
                          <a:pt x="415" y="200"/>
                          <a:pt x="415" y="200"/>
                          <a:pt x="415" y="200"/>
                        </a:cubicBezTo>
                        <a:cubicBezTo>
                          <a:pt x="414" y="202"/>
                          <a:pt x="414" y="202"/>
                          <a:pt x="414" y="202"/>
                        </a:cubicBezTo>
                        <a:cubicBezTo>
                          <a:pt x="414" y="203"/>
                          <a:pt x="414" y="203"/>
                          <a:pt x="414" y="203"/>
                        </a:cubicBezTo>
                        <a:cubicBezTo>
                          <a:pt x="415" y="203"/>
                          <a:pt x="415" y="203"/>
                          <a:pt x="415" y="203"/>
                        </a:cubicBezTo>
                        <a:cubicBezTo>
                          <a:pt x="416" y="204"/>
                          <a:pt x="416" y="204"/>
                          <a:pt x="416" y="204"/>
                        </a:cubicBezTo>
                        <a:cubicBezTo>
                          <a:pt x="416" y="204"/>
                          <a:pt x="416" y="204"/>
                          <a:pt x="416" y="204"/>
                        </a:cubicBezTo>
                        <a:cubicBezTo>
                          <a:pt x="415" y="203"/>
                          <a:pt x="415" y="203"/>
                          <a:pt x="415" y="203"/>
                        </a:cubicBezTo>
                        <a:cubicBezTo>
                          <a:pt x="414" y="203"/>
                          <a:pt x="414" y="203"/>
                          <a:pt x="414" y="203"/>
                        </a:cubicBezTo>
                        <a:cubicBezTo>
                          <a:pt x="414" y="204"/>
                          <a:pt x="414" y="204"/>
                          <a:pt x="414" y="204"/>
                        </a:cubicBezTo>
                        <a:cubicBezTo>
                          <a:pt x="413" y="205"/>
                          <a:pt x="413" y="205"/>
                          <a:pt x="413" y="205"/>
                        </a:cubicBezTo>
                        <a:cubicBezTo>
                          <a:pt x="412" y="206"/>
                          <a:pt x="412" y="206"/>
                          <a:pt x="412" y="206"/>
                        </a:cubicBezTo>
                        <a:cubicBezTo>
                          <a:pt x="412" y="207"/>
                          <a:pt x="412" y="207"/>
                          <a:pt x="412" y="207"/>
                        </a:cubicBezTo>
                        <a:cubicBezTo>
                          <a:pt x="411" y="208"/>
                          <a:pt x="411" y="208"/>
                          <a:pt x="411" y="208"/>
                        </a:cubicBezTo>
                        <a:cubicBezTo>
                          <a:pt x="410" y="209"/>
                          <a:pt x="410" y="209"/>
                          <a:pt x="410" y="209"/>
                        </a:cubicBezTo>
                        <a:cubicBezTo>
                          <a:pt x="410" y="209"/>
                          <a:pt x="410" y="209"/>
                          <a:pt x="410" y="209"/>
                        </a:cubicBezTo>
                        <a:cubicBezTo>
                          <a:pt x="409" y="210"/>
                          <a:pt x="409" y="210"/>
                          <a:pt x="409" y="210"/>
                        </a:cubicBezTo>
                        <a:cubicBezTo>
                          <a:pt x="409" y="211"/>
                          <a:pt x="409" y="211"/>
                          <a:pt x="409" y="211"/>
                        </a:cubicBezTo>
                        <a:cubicBezTo>
                          <a:pt x="409" y="213"/>
                          <a:pt x="409" y="213"/>
                          <a:pt x="409" y="213"/>
                        </a:cubicBezTo>
                        <a:cubicBezTo>
                          <a:pt x="409" y="212"/>
                          <a:pt x="409" y="212"/>
                          <a:pt x="409" y="212"/>
                        </a:cubicBezTo>
                        <a:cubicBezTo>
                          <a:pt x="408" y="210"/>
                          <a:pt x="408" y="210"/>
                          <a:pt x="408" y="210"/>
                        </a:cubicBezTo>
                        <a:cubicBezTo>
                          <a:pt x="408" y="209"/>
                          <a:pt x="408" y="209"/>
                          <a:pt x="408" y="209"/>
                        </a:cubicBezTo>
                        <a:cubicBezTo>
                          <a:pt x="406" y="211"/>
                          <a:pt x="406" y="211"/>
                          <a:pt x="406" y="211"/>
                        </a:cubicBezTo>
                        <a:cubicBezTo>
                          <a:pt x="405" y="212"/>
                          <a:pt x="405" y="212"/>
                          <a:pt x="405" y="212"/>
                        </a:cubicBezTo>
                        <a:cubicBezTo>
                          <a:pt x="405" y="213"/>
                          <a:pt x="405" y="213"/>
                          <a:pt x="405" y="213"/>
                        </a:cubicBezTo>
                        <a:cubicBezTo>
                          <a:pt x="404" y="213"/>
                          <a:pt x="404" y="213"/>
                          <a:pt x="404" y="213"/>
                        </a:cubicBezTo>
                        <a:cubicBezTo>
                          <a:pt x="403" y="214"/>
                          <a:pt x="403" y="214"/>
                          <a:pt x="403" y="214"/>
                        </a:cubicBezTo>
                        <a:cubicBezTo>
                          <a:pt x="403" y="213"/>
                          <a:pt x="403" y="213"/>
                          <a:pt x="403" y="213"/>
                        </a:cubicBezTo>
                        <a:cubicBezTo>
                          <a:pt x="402" y="213"/>
                          <a:pt x="402" y="213"/>
                          <a:pt x="402" y="213"/>
                        </a:cubicBezTo>
                        <a:cubicBezTo>
                          <a:pt x="401" y="214"/>
                          <a:pt x="401" y="214"/>
                          <a:pt x="401" y="214"/>
                        </a:cubicBezTo>
                        <a:cubicBezTo>
                          <a:pt x="400" y="214"/>
                          <a:pt x="400" y="214"/>
                          <a:pt x="400" y="214"/>
                        </a:cubicBezTo>
                        <a:cubicBezTo>
                          <a:pt x="399" y="215"/>
                          <a:pt x="399" y="215"/>
                          <a:pt x="399" y="215"/>
                        </a:cubicBezTo>
                        <a:cubicBezTo>
                          <a:pt x="398" y="217"/>
                          <a:pt x="398" y="217"/>
                          <a:pt x="398" y="217"/>
                        </a:cubicBezTo>
                        <a:cubicBezTo>
                          <a:pt x="397" y="218"/>
                          <a:pt x="397" y="218"/>
                          <a:pt x="397" y="218"/>
                        </a:cubicBezTo>
                        <a:cubicBezTo>
                          <a:pt x="398" y="217"/>
                          <a:pt x="398" y="217"/>
                          <a:pt x="398" y="217"/>
                        </a:cubicBezTo>
                        <a:cubicBezTo>
                          <a:pt x="397" y="216"/>
                          <a:pt x="397" y="216"/>
                          <a:pt x="397" y="216"/>
                        </a:cubicBezTo>
                        <a:cubicBezTo>
                          <a:pt x="398" y="215"/>
                          <a:pt x="398" y="215"/>
                          <a:pt x="398" y="215"/>
                        </a:cubicBezTo>
                        <a:cubicBezTo>
                          <a:pt x="398" y="213"/>
                          <a:pt x="398" y="213"/>
                          <a:pt x="398" y="213"/>
                        </a:cubicBezTo>
                        <a:cubicBezTo>
                          <a:pt x="398" y="212"/>
                          <a:pt x="398" y="212"/>
                          <a:pt x="398" y="212"/>
                        </a:cubicBezTo>
                        <a:cubicBezTo>
                          <a:pt x="398" y="212"/>
                          <a:pt x="398" y="212"/>
                          <a:pt x="398" y="212"/>
                        </a:cubicBezTo>
                        <a:cubicBezTo>
                          <a:pt x="396" y="213"/>
                          <a:pt x="396" y="213"/>
                          <a:pt x="396" y="213"/>
                        </a:cubicBezTo>
                        <a:cubicBezTo>
                          <a:pt x="394" y="217"/>
                          <a:pt x="394" y="217"/>
                          <a:pt x="394" y="217"/>
                        </a:cubicBezTo>
                        <a:cubicBezTo>
                          <a:pt x="393" y="217"/>
                          <a:pt x="393" y="217"/>
                          <a:pt x="393" y="217"/>
                        </a:cubicBezTo>
                        <a:cubicBezTo>
                          <a:pt x="394" y="216"/>
                          <a:pt x="394" y="216"/>
                          <a:pt x="394" y="216"/>
                        </a:cubicBezTo>
                        <a:cubicBezTo>
                          <a:pt x="394" y="215"/>
                          <a:pt x="394" y="215"/>
                          <a:pt x="394" y="215"/>
                        </a:cubicBezTo>
                        <a:cubicBezTo>
                          <a:pt x="395" y="213"/>
                          <a:pt x="395" y="213"/>
                          <a:pt x="395" y="213"/>
                        </a:cubicBezTo>
                        <a:cubicBezTo>
                          <a:pt x="395" y="211"/>
                          <a:pt x="395" y="211"/>
                          <a:pt x="395" y="211"/>
                        </a:cubicBezTo>
                        <a:cubicBezTo>
                          <a:pt x="396" y="210"/>
                          <a:pt x="396" y="210"/>
                          <a:pt x="396" y="210"/>
                        </a:cubicBezTo>
                        <a:cubicBezTo>
                          <a:pt x="395" y="209"/>
                          <a:pt x="395" y="209"/>
                          <a:pt x="395" y="209"/>
                        </a:cubicBezTo>
                        <a:cubicBezTo>
                          <a:pt x="394" y="207"/>
                          <a:pt x="394" y="207"/>
                          <a:pt x="394" y="207"/>
                        </a:cubicBezTo>
                        <a:cubicBezTo>
                          <a:pt x="393" y="207"/>
                          <a:pt x="393" y="207"/>
                          <a:pt x="393" y="207"/>
                        </a:cubicBezTo>
                        <a:cubicBezTo>
                          <a:pt x="393" y="209"/>
                          <a:pt x="393" y="209"/>
                          <a:pt x="393" y="209"/>
                        </a:cubicBezTo>
                        <a:cubicBezTo>
                          <a:pt x="393" y="209"/>
                          <a:pt x="393" y="209"/>
                          <a:pt x="393" y="209"/>
                        </a:cubicBezTo>
                        <a:cubicBezTo>
                          <a:pt x="391" y="208"/>
                          <a:pt x="391" y="208"/>
                          <a:pt x="391" y="208"/>
                        </a:cubicBezTo>
                        <a:cubicBezTo>
                          <a:pt x="390" y="206"/>
                          <a:pt x="390" y="206"/>
                          <a:pt x="390" y="206"/>
                        </a:cubicBezTo>
                        <a:cubicBezTo>
                          <a:pt x="392" y="207"/>
                          <a:pt x="392" y="207"/>
                          <a:pt x="392" y="207"/>
                        </a:cubicBezTo>
                        <a:cubicBezTo>
                          <a:pt x="393" y="207"/>
                          <a:pt x="393" y="207"/>
                          <a:pt x="393" y="207"/>
                        </a:cubicBezTo>
                        <a:cubicBezTo>
                          <a:pt x="392" y="206"/>
                          <a:pt x="392" y="206"/>
                          <a:pt x="392" y="206"/>
                        </a:cubicBezTo>
                        <a:cubicBezTo>
                          <a:pt x="390" y="204"/>
                          <a:pt x="390" y="204"/>
                          <a:pt x="390" y="204"/>
                        </a:cubicBezTo>
                        <a:cubicBezTo>
                          <a:pt x="390" y="204"/>
                          <a:pt x="390" y="204"/>
                          <a:pt x="390" y="204"/>
                        </a:cubicBezTo>
                        <a:cubicBezTo>
                          <a:pt x="391" y="202"/>
                          <a:pt x="391" y="202"/>
                          <a:pt x="391" y="202"/>
                        </a:cubicBezTo>
                        <a:cubicBezTo>
                          <a:pt x="391" y="201"/>
                          <a:pt x="391" y="201"/>
                          <a:pt x="391" y="201"/>
                        </a:cubicBezTo>
                        <a:cubicBezTo>
                          <a:pt x="392" y="200"/>
                          <a:pt x="392" y="200"/>
                          <a:pt x="392" y="200"/>
                        </a:cubicBezTo>
                        <a:cubicBezTo>
                          <a:pt x="393" y="197"/>
                          <a:pt x="393" y="197"/>
                          <a:pt x="393" y="197"/>
                        </a:cubicBezTo>
                        <a:cubicBezTo>
                          <a:pt x="391" y="196"/>
                          <a:pt x="391" y="196"/>
                          <a:pt x="391" y="196"/>
                        </a:cubicBezTo>
                        <a:cubicBezTo>
                          <a:pt x="389" y="196"/>
                          <a:pt x="389" y="196"/>
                          <a:pt x="389" y="196"/>
                        </a:cubicBezTo>
                        <a:cubicBezTo>
                          <a:pt x="386" y="194"/>
                          <a:pt x="386" y="194"/>
                          <a:pt x="386" y="194"/>
                        </a:cubicBezTo>
                        <a:cubicBezTo>
                          <a:pt x="389" y="195"/>
                          <a:pt x="389" y="195"/>
                          <a:pt x="389" y="195"/>
                        </a:cubicBezTo>
                        <a:cubicBezTo>
                          <a:pt x="392" y="195"/>
                          <a:pt x="392" y="195"/>
                          <a:pt x="392" y="195"/>
                        </a:cubicBezTo>
                        <a:cubicBezTo>
                          <a:pt x="392" y="194"/>
                          <a:pt x="392" y="194"/>
                          <a:pt x="392" y="194"/>
                        </a:cubicBezTo>
                        <a:cubicBezTo>
                          <a:pt x="393" y="193"/>
                          <a:pt x="393" y="193"/>
                          <a:pt x="393" y="193"/>
                        </a:cubicBezTo>
                        <a:cubicBezTo>
                          <a:pt x="393" y="194"/>
                          <a:pt x="393" y="194"/>
                          <a:pt x="393" y="194"/>
                        </a:cubicBezTo>
                        <a:cubicBezTo>
                          <a:pt x="393" y="193"/>
                          <a:pt x="393" y="193"/>
                          <a:pt x="393" y="193"/>
                        </a:cubicBezTo>
                        <a:cubicBezTo>
                          <a:pt x="393" y="190"/>
                          <a:pt x="393" y="190"/>
                          <a:pt x="393" y="190"/>
                        </a:cubicBezTo>
                        <a:cubicBezTo>
                          <a:pt x="394" y="188"/>
                          <a:pt x="394" y="188"/>
                          <a:pt x="394" y="188"/>
                        </a:cubicBezTo>
                        <a:cubicBezTo>
                          <a:pt x="396" y="188"/>
                          <a:pt x="396" y="188"/>
                          <a:pt x="396" y="188"/>
                        </a:cubicBezTo>
                        <a:cubicBezTo>
                          <a:pt x="396" y="186"/>
                          <a:pt x="396" y="186"/>
                          <a:pt x="396" y="186"/>
                        </a:cubicBezTo>
                        <a:cubicBezTo>
                          <a:pt x="396" y="184"/>
                          <a:pt x="396" y="184"/>
                          <a:pt x="396" y="184"/>
                        </a:cubicBezTo>
                        <a:cubicBezTo>
                          <a:pt x="395" y="184"/>
                          <a:pt x="395" y="184"/>
                          <a:pt x="395" y="184"/>
                        </a:cubicBezTo>
                        <a:cubicBezTo>
                          <a:pt x="395" y="186"/>
                          <a:pt x="395" y="186"/>
                          <a:pt x="395" y="186"/>
                        </a:cubicBezTo>
                        <a:cubicBezTo>
                          <a:pt x="393" y="187"/>
                          <a:pt x="393" y="187"/>
                          <a:pt x="393" y="187"/>
                        </a:cubicBezTo>
                        <a:cubicBezTo>
                          <a:pt x="393" y="186"/>
                          <a:pt x="393" y="186"/>
                          <a:pt x="393" y="186"/>
                        </a:cubicBezTo>
                        <a:cubicBezTo>
                          <a:pt x="393" y="184"/>
                          <a:pt x="393" y="184"/>
                          <a:pt x="393" y="184"/>
                        </a:cubicBezTo>
                        <a:cubicBezTo>
                          <a:pt x="391" y="183"/>
                          <a:pt x="391" y="183"/>
                          <a:pt x="391" y="183"/>
                        </a:cubicBezTo>
                        <a:cubicBezTo>
                          <a:pt x="390" y="184"/>
                          <a:pt x="390" y="184"/>
                          <a:pt x="390" y="184"/>
                        </a:cubicBezTo>
                        <a:cubicBezTo>
                          <a:pt x="390" y="183"/>
                          <a:pt x="390" y="183"/>
                          <a:pt x="390" y="183"/>
                        </a:cubicBezTo>
                        <a:cubicBezTo>
                          <a:pt x="389" y="183"/>
                          <a:pt x="389" y="183"/>
                          <a:pt x="389" y="183"/>
                        </a:cubicBezTo>
                        <a:cubicBezTo>
                          <a:pt x="387" y="182"/>
                          <a:pt x="387" y="182"/>
                          <a:pt x="387" y="182"/>
                        </a:cubicBezTo>
                        <a:cubicBezTo>
                          <a:pt x="386" y="182"/>
                          <a:pt x="386" y="182"/>
                          <a:pt x="386" y="182"/>
                        </a:cubicBezTo>
                        <a:cubicBezTo>
                          <a:pt x="386" y="181"/>
                          <a:pt x="386" y="181"/>
                          <a:pt x="386" y="181"/>
                        </a:cubicBezTo>
                        <a:cubicBezTo>
                          <a:pt x="385" y="182"/>
                          <a:pt x="385" y="182"/>
                          <a:pt x="385" y="182"/>
                        </a:cubicBezTo>
                        <a:cubicBezTo>
                          <a:pt x="385" y="181"/>
                          <a:pt x="385" y="181"/>
                          <a:pt x="385" y="181"/>
                        </a:cubicBezTo>
                        <a:cubicBezTo>
                          <a:pt x="383" y="180"/>
                          <a:pt x="383" y="180"/>
                          <a:pt x="383" y="180"/>
                        </a:cubicBezTo>
                        <a:cubicBezTo>
                          <a:pt x="384" y="180"/>
                          <a:pt x="384" y="180"/>
                          <a:pt x="384" y="180"/>
                        </a:cubicBezTo>
                        <a:cubicBezTo>
                          <a:pt x="385" y="178"/>
                          <a:pt x="385" y="178"/>
                          <a:pt x="385" y="178"/>
                        </a:cubicBezTo>
                        <a:cubicBezTo>
                          <a:pt x="386" y="179"/>
                          <a:pt x="386" y="179"/>
                          <a:pt x="386" y="179"/>
                        </a:cubicBezTo>
                        <a:cubicBezTo>
                          <a:pt x="386" y="178"/>
                          <a:pt x="386" y="178"/>
                          <a:pt x="386" y="178"/>
                        </a:cubicBezTo>
                        <a:cubicBezTo>
                          <a:pt x="385" y="177"/>
                          <a:pt x="385" y="177"/>
                          <a:pt x="385" y="177"/>
                        </a:cubicBezTo>
                        <a:cubicBezTo>
                          <a:pt x="384" y="178"/>
                          <a:pt x="384" y="178"/>
                          <a:pt x="384" y="178"/>
                        </a:cubicBezTo>
                        <a:cubicBezTo>
                          <a:pt x="383" y="177"/>
                          <a:pt x="383" y="177"/>
                          <a:pt x="383" y="177"/>
                        </a:cubicBezTo>
                        <a:cubicBezTo>
                          <a:pt x="384" y="177"/>
                          <a:pt x="384" y="177"/>
                          <a:pt x="384" y="177"/>
                        </a:cubicBezTo>
                        <a:cubicBezTo>
                          <a:pt x="383" y="175"/>
                          <a:pt x="383" y="175"/>
                          <a:pt x="383" y="175"/>
                        </a:cubicBezTo>
                        <a:cubicBezTo>
                          <a:pt x="382" y="174"/>
                          <a:pt x="382" y="174"/>
                          <a:pt x="382" y="174"/>
                        </a:cubicBezTo>
                        <a:cubicBezTo>
                          <a:pt x="381" y="175"/>
                          <a:pt x="381" y="175"/>
                          <a:pt x="381" y="175"/>
                        </a:cubicBezTo>
                        <a:cubicBezTo>
                          <a:pt x="381" y="174"/>
                          <a:pt x="381" y="174"/>
                          <a:pt x="381" y="174"/>
                        </a:cubicBezTo>
                        <a:cubicBezTo>
                          <a:pt x="382" y="173"/>
                          <a:pt x="382" y="173"/>
                          <a:pt x="382" y="173"/>
                        </a:cubicBezTo>
                        <a:cubicBezTo>
                          <a:pt x="382" y="171"/>
                          <a:pt x="382" y="171"/>
                          <a:pt x="382" y="171"/>
                        </a:cubicBezTo>
                        <a:cubicBezTo>
                          <a:pt x="381" y="171"/>
                          <a:pt x="381" y="171"/>
                          <a:pt x="381" y="171"/>
                        </a:cubicBezTo>
                        <a:cubicBezTo>
                          <a:pt x="379" y="170"/>
                          <a:pt x="379" y="170"/>
                          <a:pt x="379" y="170"/>
                        </a:cubicBezTo>
                        <a:cubicBezTo>
                          <a:pt x="379" y="168"/>
                          <a:pt x="379" y="168"/>
                          <a:pt x="379" y="168"/>
                        </a:cubicBezTo>
                        <a:cubicBezTo>
                          <a:pt x="377" y="167"/>
                          <a:pt x="377" y="167"/>
                          <a:pt x="377" y="167"/>
                        </a:cubicBezTo>
                        <a:cubicBezTo>
                          <a:pt x="376" y="168"/>
                          <a:pt x="376" y="168"/>
                          <a:pt x="376" y="168"/>
                        </a:cubicBezTo>
                        <a:cubicBezTo>
                          <a:pt x="375" y="168"/>
                          <a:pt x="375" y="168"/>
                          <a:pt x="375" y="168"/>
                        </a:cubicBezTo>
                        <a:cubicBezTo>
                          <a:pt x="374" y="168"/>
                          <a:pt x="374" y="168"/>
                          <a:pt x="374" y="168"/>
                        </a:cubicBezTo>
                        <a:cubicBezTo>
                          <a:pt x="373" y="168"/>
                          <a:pt x="373" y="168"/>
                          <a:pt x="373" y="168"/>
                        </a:cubicBezTo>
                        <a:cubicBezTo>
                          <a:pt x="373" y="169"/>
                          <a:pt x="373" y="169"/>
                          <a:pt x="373" y="169"/>
                        </a:cubicBezTo>
                        <a:cubicBezTo>
                          <a:pt x="372" y="168"/>
                          <a:pt x="372" y="168"/>
                          <a:pt x="372" y="168"/>
                        </a:cubicBezTo>
                        <a:cubicBezTo>
                          <a:pt x="371" y="168"/>
                          <a:pt x="371" y="168"/>
                          <a:pt x="371" y="168"/>
                        </a:cubicBezTo>
                        <a:cubicBezTo>
                          <a:pt x="370" y="167"/>
                          <a:pt x="370" y="167"/>
                          <a:pt x="370" y="167"/>
                        </a:cubicBezTo>
                        <a:cubicBezTo>
                          <a:pt x="369" y="167"/>
                          <a:pt x="369" y="167"/>
                          <a:pt x="369" y="167"/>
                        </a:cubicBezTo>
                        <a:cubicBezTo>
                          <a:pt x="367" y="168"/>
                          <a:pt x="367" y="168"/>
                          <a:pt x="367" y="168"/>
                        </a:cubicBezTo>
                        <a:cubicBezTo>
                          <a:pt x="365" y="168"/>
                          <a:pt x="365" y="168"/>
                          <a:pt x="365" y="168"/>
                        </a:cubicBezTo>
                        <a:cubicBezTo>
                          <a:pt x="367" y="168"/>
                          <a:pt x="367" y="168"/>
                          <a:pt x="367" y="168"/>
                        </a:cubicBezTo>
                        <a:cubicBezTo>
                          <a:pt x="367" y="167"/>
                          <a:pt x="367" y="167"/>
                          <a:pt x="367" y="167"/>
                        </a:cubicBezTo>
                        <a:cubicBezTo>
                          <a:pt x="366" y="167"/>
                          <a:pt x="366" y="167"/>
                          <a:pt x="366" y="167"/>
                        </a:cubicBezTo>
                        <a:cubicBezTo>
                          <a:pt x="363" y="165"/>
                          <a:pt x="363" y="165"/>
                          <a:pt x="363" y="165"/>
                        </a:cubicBezTo>
                        <a:cubicBezTo>
                          <a:pt x="361" y="164"/>
                          <a:pt x="361" y="164"/>
                          <a:pt x="361" y="164"/>
                        </a:cubicBezTo>
                        <a:cubicBezTo>
                          <a:pt x="359" y="164"/>
                          <a:pt x="359" y="164"/>
                          <a:pt x="359" y="164"/>
                        </a:cubicBezTo>
                        <a:cubicBezTo>
                          <a:pt x="358" y="163"/>
                          <a:pt x="358" y="163"/>
                          <a:pt x="358" y="163"/>
                        </a:cubicBezTo>
                        <a:cubicBezTo>
                          <a:pt x="357" y="164"/>
                          <a:pt x="357" y="164"/>
                          <a:pt x="357" y="164"/>
                        </a:cubicBezTo>
                        <a:cubicBezTo>
                          <a:pt x="356" y="164"/>
                          <a:pt x="356" y="164"/>
                          <a:pt x="356" y="164"/>
                        </a:cubicBezTo>
                        <a:cubicBezTo>
                          <a:pt x="355" y="164"/>
                          <a:pt x="355" y="164"/>
                          <a:pt x="355" y="164"/>
                        </a:cubicBezTo>
                        <a:cubicBezTo>
                          <a:pt x="355" y="165"/>
                          <a:pt x="355" y="165"/>
                          <a:pt x="355" y="165"/>
                        </a:cubicBezTo>
                        <a:cubicBezTo>
                          <a:pt x="355" y="165"/>
                          <a:pt x="355" y="165"/>
                          <a:pt x="355" y="165"/>
                        </a:cubicBezTo>
                        <a:cubicBezTo>
                          <a:pt x="354" y="165"/>
                          <a:pt x="354" y="165"/>
                          <a:pt x="354" y="165"/>
                        </a:cubicBezTo>
                        <a:cubicBezTo>
                          <a:pt x="353" y="165"/>
                          <a:pt x="353" y="165"/>
                          <a:pt x="353" y="165"/>
                        </a:cubicBezTo>
                        <a:cubicBezTo>
                          <a:pt x="353" y="167"/>
                          <a:pt x="353" y="167"/>
                          <a:pt x="353" y="167"/>
                        </a:cubicBezTo>
                        <a:cubicBezTo>
                          <a:pt x="352" y="169"/>
                          <a:pt x="352" y="169"/>
                          <a:pt x="352" y="169"/>
                        </a:cubicBezTo>
                        <a:cubicBezTo>
                          <a:pt x="352" y="171"/>
                          <a:pt x="352" y="171"/>
                          <a:pt x="352" y="171"/>
                        </a:cubicBezTo>
                        <a:cubicBezTo>
                          <a:pt x="353" y="173"/>
                          <a:pt x="353" y="173"/>
                          <a:pt x="353" y="173"/>
                        </a:cubicBezTo>
                        <a:cubicBezTo>
                          <a:pt x="354" y="173"/>
                          <a:pt x="354" y="173"/>
                          <a:pt x="354" y="173"/>
                        </a:cubicBezTo>
                        <a:cubicBezTo>
                          <a:pt x="354" y="173"/>
                          <a:pt x="354" y="173"/>
                          <a:pt x="354" y="173"/>
                        </a:cubicBezTo>
                        <a:cubicBezTo>
                          <a:pt x="354" y="173"/>
                          <a:pt x="354" y="173"/>
                          <a:pt x="354" y="173"/>
                        </a:cubicBezTo>
                        <a:cubicBezTo>
                          <a:pt x="354" y="175"/>
                          <a:pt x="354" y="175"/>
                          <a:pt x="354" y="175"/>
                        </a:cubicBezTo>
                        <a:cubicBezTo>
                          <a:pt x="354" y="176"/>
                          <a:pt x="354" y="176"/>
                          <a:pt x="354" y="176"/>
                        </a:cubicBezTo>
                        <a:cubicBezTo>
                          <a:pt x="353" y="175"/>
                          <a:pt x="353" y="175"/>
                          <a:pt x="353" y="175"/>
                        </a:cubicBezTo>
                        <a:cubicBezTo>
                          <a:pt x="353" y="177"/>
                          <a:pt x="353" y="177"/>
                          <a:pt x="353" y="177"/>
                        </a:cubicBezTo>
                        <a:cubicBezTo>
                          <a:pt x="351" y="179"/>
                          <a:pt x="351" y="179"/>
                          <a:pt x="351" y="179"/>
                        </a:cubicBezTo>
                        <a:cubicBezTo>
                          <a:pt x="348" y="181"/>
                          <a:pt x="348" y="181"/>
                          <a:pt x="348" y="181"/>
                        </a:cubicBezTo>
                        <a:cubicBezTo>
                          <a:pt x="348" y="182"/>
                          <a:pt x="348" y="182"/>
                          <a:pt x="348" y="182"/>
                        </a:cubicBezTo>
                        <a:cubicBezTo>
                          <a:pt x="349" y="183"/>
                          <a:pt x="349" y="183"/>
                          <a:pt x="349" y="183"/>
                        </a:cubicBezTo>
                        <a:cubicBezTo>
                          <a:pt x="351" y="182"/>
                          <a:pt x="351" y="182"/>
                          <a:pt x="351" y="182"/>
                        </a:cubicBezTo>
                        <a:cubicBezTo>
                          <a:pt x="352" y="183"/>
                          <a:pt x="352" y="183"/>
                          <a:pt x="352" y="183"/>
                        </a:cubicBezTo>
                        <a:cubicBezTo>
                          <a:pt x="351" y="183"/>
                          <a:pt x="351" y="183"/>
                          <a:pt x="351" y="183"/>
                        </a:cubicBezTo>
                        <a:cubicBezTo>
                          <a:pt x="350" y="185"/>
                          <a:pt x="350" y="185"/>
                          <a:pt x="350" y="185"/>
                        </a:cubicBezTo>
                        <a:cubicBezTo>
                          <a:pt x="350" y="186"/>
                          <a:pt x="350" y="186"/>
                          <a:pt x="350" y="186"/>
                        </a:cubicBezTo>
                        <a:cubicBezTo>
                          <a:pt x="352" y="186"/>
                          <a:pt x="352" y="186"/>
                          <a:pt x="352" y="186"/>
                        </a:cubicBezTo>
                        <a:cubicBezTo>
                          <a:pt x="351" y="186"/>
                          <a:pt x="351" y="186"/>
                          <a:pt x="351" y="186"/>
                        </a:cubicBezTo>
                        <a:cubicBezTo>
                          <a:pt x="350" y="187"/>
                          <a:pt x="350" y="187"/>
                          <a:pt x="350" y="187"/>
                        </a:cubicBezTo>
                        <a:cubicBezTo>
                          <a:pt x="350" y="188"/>
                          <a:pt x="350" y="188"/>
                          <a:pt x="350" y="188"/>
                        </a:cubicBezTo>
                        <a:cubicBezTo>
                          <a:pt x="351" y="189"/>
                          <a:pt x="351" y="189"/>
                          <a:pt x="351" y="189"/>
                        </a:cubicBezTo>
                        <a:cubicBezTo>
                          <a:pt x="350" y="190"/>
                          <a:pt x="350" y="190"/>
                          <a:pt x="350" y="190"/>
                        </a:cubicBezTo>
                        <a:cubicBezTo>
                          <a:pt x="350" y="191"/>
                          <a:pt x="350" y="191"/>
                          <a:pt x="350" y="191"/>
                        </a:cubicBezTo>
                        <a:cubicBezTo>
                          <a:pt x="351" y="191"/>
                          <a:pt x="351" y="191"/>
                          <a:pt x="351" y="191"/>
                        </a:cubicBezTo>
                        <a:cubicBezTo>
                          <a:pt x="352" y="192"/>
                          <a:pt x="352" y="192"/>
                          <a:pt x="352" y="192"/>
                        </a:cubicBezTo>
                        <a:cubicBezTo>
                          <a:pt x="350" y="194"/>
                          <a:pt x="350" y="194"/>
                          <a:pt x="350" y="194"/>
                        </a:cubicBezTo>
                        <a:cubicBezTo>
                          <a:pt x="349" y="195"/>
                          <a:pt x="349" y="195"/>
                          <a:pt x="349" y="195"/>
                        </a:cubicBezTo>
                        <a:cubicBezTo>
                          <a:pt x="349" y="196"/>
                          <a:pt x="349" y="196"/>
                          <a:pt x="349" y="196"/>
                        </a:cubicBezTo>
                        <a:cubicBezTo>
                          <a:pt x="349" y="197"/>
                          <a:pt x="349" y="197"/>
                          <a:pt x="349" y="197"/>
                        </a:cubicBezTo>
                        <a:cubicBezTo>
                          <a:pt x="349" y="196"/>
                          <a:pt x="349" y="196"/>
                          <a:pt x="349" y="196"/>
                        </a:cubicBezTo>
                        <a:cubicBezTo>
                          <a:pt x="348" y="195"/>
                          <a:pt x="348" y="195"/>
                          <a:pt x="348" y="195"/>
                        </a:cubicBezTo>
                        <a:cubicBezTo>
                          <a:pt x="347" y="195"/>
                          <a:pt x="347" y="195"/>
                          <a:pt x="347" y="195"/>
                        </a:cubicBezTo>
                        <a:cubicBezTo>
                          <a:pt x="346" y="196"/>
                          <a:pt x="346" y="196"/>
                          <a:pt x="346" y="196"/>
                        </a:cubicBezTo>
                        <a:cubicBezTo>
                          <a:pt x="346" y="197"/>
                          <a:pt x="346" y="197"/>
                          <a:pt x="346" y="197"/>
                        </a:cubicBezTo>
                        <a:cubicBezTo>
                          <a:pt x="346" y="197"/>
                          <a:pt x="346" y="197"/>
                          <a:pt x="346" y="197"/>
                        </a:cubicBezTo>
                        <a:cubicBezTo>
                          <a:pt x="346" y="198"/>
                          <a:pt x="346" y="198"/>
                          <a:pt x="346" y="198"/>
                        </a:cubicBezTo>
                        <a:cubicBezTo>
                          <a:pt x="346" y="199"/>
                          <a:pt x="346" y="199"/>
                          <a:pt x="346" y="199"/>
                        </a:cubicBezTo>
                        <a:cubicBezTo>
                          <a:pt x="345" y="199"/>
                          <a:pt x="345" y="199"/>
                          <a:pt x="345" y="199"/>
                        </a:cubicBezTo>
                        <a:cubicBezTo>
                          <a:pt x="341" y="203"/>
                          <a:pt x="341" y="203"/>
                          <a:pt x="341" y="203"/>
                        </a:cubicBezTo>
                        <a:cubicBezTo>
                          <a:pt x="340" y="203"/>
                          <a:pt x="340" y="203"/>
                          <a:pt x="340" y="203"/>
                        </a:cubicBezTo>
                        <a:cubicBezTo>
                          <a:pt x="339" y="206"/>
                          <a:pt x="339" y="206"/>
                          <a:pt x="339" y="206"/>
                        </a:cubicBezTo>
                        <a:cubicBezTo>
                          <a:pt x="340" y="207"/>
                          <a:pt x="340" y="207"/>
                          <a:pt x="340" y="207"/>
                        </a:cubicBezTo>
                        <a:cubicBezTo>
                          <a:pt x="341" y="207"/>
                          <a:pt x="341" y="207"/>
                          <a:pt x="341" y="207"/>
                        </a:cubicBezTo>
                        <a:cubicBezTo>
                          <a:pt x="341" y="208"/>
                          <a:pt x="341" y="208"/>
                          <a:pt x="341" y="208"/>
                        </a:cubicBezTo>
                        <a:cubicBezTo>
                          <a:pt x="343" y="209"/>
                          <a:pt x="343" y="209"/>
                          <a:pt x="343" y="209"/>
                        </a:cubicBezTo>
                        <a:cubicBezTo>
                          <a:pt x="345" y="212"/>
                          <a:pt x="345" y="212"/>
                          <a:pt x="345" y="212"/>
                        </a:cubicBezTo>
                        <a:cubicBezTo>
                          <a:pt x="345" y="215"/>
                          <a:pt x="345" y="215"/>
                          <a:pt x="345" y="215"/>
                        </a:cubicBezTo>
                        <a:cubicBezTo>
                          <a:pt x="345" y="219"/>
                          <a:pt x="345" y="219"/>
                          <a:pt x="345" y="219"/>
                        </a:cubicBezTo>
                        <a:cubicBezTo>
                          <a:pt x="346" y="221"/>
                          <a:pt x="346" y="221"/>
                          <a:pt x="346" y="221"/>
                        </a:cubicBezTo>
                        <a:cubicBezTo>
                          <a:pt x="346" y="223"/>
                          <a:pt x="346" y="223"/>
                          <a:pt x="346" y="223"/>
                        </a:cubicBezTo>
                        <a:cubicBezTo>
                          <a:pt x="346" y="225"/>
                          <a:pt x="346" y="225"/>
                          <a:pt x="346" y="225"/>
                        </a:cubicBezTo>
                        <a:cubicBezTo>
                          <a:pt x="345" y="225"/>
                          <a:pt x="345" y="225"/>
                          <a:pt x="345" y="225"/>
                        </a:cubicBezTo>
                        <a:cubicBezTo>
                          <a:pt x="344" y="228"/>
                          <a:pt x="344" y="228"/>
                          <a:pt x="344" y="228"/>
                        </a:cubicBezTo>
                        <a:cubicBezTo>
                          <a:pt x="344" y="230"/>
                          <a:pt x="344" y="230"/>
                          <a:pt x="344" y="230"/>
                        </a:cubicBezTo>
                        <a:cubicBezTo>
                          <a:pt x="344" y="230"/>
                          <a:pt x="344" y="230"/>
                          <a:pt x="344" y="230"/>
                        </a:cubicBezTo>
                        <a:cubicBezTo>
                          <a:pt x="344" y="229"/>
                          <a:pt x="344" y="229"/>
                          <a:pt x="344" y="229"/>
                        </a:cubicBezTo>
                        <a:cubicBezTo>
                          <a:pt x="345" y="228"/>
                          <a:pt x="345" y="228"/>
                          <a:pt x="345" y="228"/>
                        </a:cubicBezTo>
                        <a:cubicBezTo>
                          <a:pt x="345" y="230"/>
                          <a:pt x="345" y="230"/>
                          <a:pt x="345" y="230"/>
                        </a:cubicBezTo>
                        <a:cubicBezTo>
                          <a:pt x="346" y="231"/>
                          <a:pt x="346" y="231"/>
                          <a:pt x="346" y="231"/>
                        </a:cubicBezTo>
                        <a:cubicBezTo>
                          <a:pt x="345" y="232"/>
                          <a:pt x="345" y="232"/>
                          <a:pt x="345" y="232"/>
                        </a:cubicBezTo>
                        <a:cubicBezTo>
                          <a:pt x="344" y="232"/>
                          <a:pt x="344" y="232"/>
                          <a:pt x="344" y="232"/>
                        </a:cubicBezTo>
                        <a:cubicBezTo>
                          <a:pt x="344" y="232"/>
                          <a:pt x="344" y="232"/>
                          <a:pt x="344" y="232"/>
                        </a:cubicBezTo>
                        <a:cubicBezTo>
                          <a:pt x="343" y="231"/>
                          <a:pt x="343" y="231"/>
                          <a:pt x="343" y="231"/>
                        </a:cubicBezTo>
                        <a:cubicBezTo>
                          <a:pt x="341" y="234"/>
                          <a:pt x="341" y="234"/>
                          <a:pt x="341" y="234"/>
                        </a:cubicBezTo>
                        <a:cubicBezTo>
                          <a:pt x="340" y="235"/>
                          <a:pt x="340" y="235"/>
                          <a:pt x="340" y="235"/>
                        </a:cubicBezTo>
                        <a:cubicBezTo>
                          <a:pt x="339" y="236"/>
                          <a:pt x="339" y="236"/>
                          <a:pt x="339" y="236"/>
                        </a:cubicBezTo>
                        <a:cubicBezTo>
                          <a:pt x="336" y="237"/>
                          <a:pt x="336" y="237"/>
                          <a:pt x="336" y="237"/>
                        </a:cubicBezTo>
                        <a:cubicBezTo>
                          <a:pt x="336" y="238"/>
                          <a:pt x="336" y="238"/>
                          <a:pt x="336" y="238"/>
                        </a:cubicBezTo>
                        <a:cubicBezTo>
                          <a:pt x="336" y="238"/>
                          <a:pt x="336" y="238"/>
                          <a:pt x="336" y="238"/>
                        </a:cubicBezTo>
                        <a:cubicBezTo>
                          <a:pt x="332" y="240"/>
                          <a:pt x="332" y="240"/>
                          <a:pt x="332" y="240"/>
                        </a:cubicBezTo>
                        <a:cubicBezTo>
                          <a:pt x="329" y="241"/>
                          <a:pt x="329" y="241"/>
                          <a:pt x="329" y="241"/>
                        </a:cubicBezTo>
                        <a:cubicBezTo>
                          <a:pt x="329" y="242"/>
                          <a:pt x="329" y="242"/>
                          <a:pt x="329" y="242"/>
                        </a:cubicBezTo>
                        <a:cubicBezTo>
                          <a:pt x="327" y="242"/>
                          <a:pt x="327" y="242"/>
                          <a:pt x="327" y="242"/>
                        </a:cubicBezTo>
                        <a:cubicBezTo>
                          <a:pt x="326" y="243"/>
                          <a:pt x="326" y="243"/>
                          <a:pt x="326" y="243"/>
                        </a:cubicBezTo>
                        <a:cubicBezTo>
                          <a:pt x="323" y="243"/>
                          <a:pt x="323" y="243"/>
                          <a:pt x="323" y="243"/>
                        </a:cubicBezTo>
                        <a:cubicBezTo>
                          <a:pt x="322" y="244"/>
                          <a:pt x="322" y="244"/>
                          <a:pt x="322" y="244"/>
                        </a:cubicBezTo>
                        <a:cubicBezTo>
                          <a:pt x="322" y="244"/>
                          <a:pt x="322" y="244"/>
                          <a:pt x="322" y="244"/>
                        </a:cubicBezTo>
                        <a:cubicBezTo>
                          <a:pt x="322" y="246"/>
                          <a:pt x="322" y="246"/>
                          <a:pt x="322" y="246"/>
                        </a:cubicBezTo>
                        <a:cubicBezTo>
                          <a:pt x="323" y="247"/>
                          <a:pt x="323" y="247"/>
                          <a:pt x="323" y="247"/>
                        </a:cubicBezTo>
                        <a:cubicBezTo>
                          <a:pt x="323" y="248"/>
                          <a:pt x="323" y="248"/>
                          <a:pt x="323" y="248"/>
                        </a:cubicBezTo>
                        <a:cubicBezTo>
                          <a:pt x="323" y="249"/>
                          <a:pt x="323" y="249"/>
                          <a:pt x="323" y="249"/>
                        </a:cubicBezTo>
                        <a:cubicBezTo>
                          <a:pt x="323" y="249"/>
                          <a:pt x="323" y="249"/>
                          <a:pt x="323" y="249"/>
                        </a:cubicBezTo>
                        <a:cubicBezTo>
                          <a:pt x="323" y="250"/>
                          <a:pt x="323" y="250"/>
                          <a:pt x="323" y="250"/>
                        </a:cubicBezTo>
                        <a:cubicBezTo>
                          <a:pt x="324" y="250"/>
                          <a:pt x="324" y="250"/>
                          <a:pt x="324" y="250"/>
                        </a:cubicBezTo>
                        <a:cubicBezTo>
                          <a:pt x="323" y="251"/>
                          <a:pt x="323" y="251"/>
                          <a:pt x="323" y="251"/>
                        </a:cubicBezTo>
                        <a:cubicBezTo>
                          <a:pt x="323" y="252"/>
                          <a:pt x="323" y="252"/>
                          <a:pt x="323" y="252"/>
                        </a:cubicBezTo>
                        <a:cubicBezTo>
                          <a:pt x="323" y="252"/>
                          <a:pt x="323" y="252"/>
                          <a:pt x="323" y="252"/>
                        </a:cubicBezTo>
                        <a:cubicBezTo>
                          <a:pt x="323" y="253"/>
                          <a:pt x="323" y="253"/>
                          <a:pt x="323" y="253"/>
                        </a:cubicBezTo>
                        <a:cubicBezTo>
                          <a:pt x="322" y="254"/>
                          <a:pt x="322" y="254"/>
                          <a:pt x="322" y="254"/>
                        </a:cubicBezTo>
                        <a:cubicBezTo>
                          <a:pt x="322" y="256"/>
                          <a:pt x="322" y="256"/>
                          <a:pt x="322" y="256"/>
                        </a:cubicBezTo>
                        <a:cubicBezTo>
                          <a:pt x="322" y="257"/>
                          <a:pt x="322" y="257"/>
                          <a:pt x="322" y="257"/>
                        </a:cubicBezTo>
                        <a:cubicBezTo>
                          <a:pt x="321" y="260"/>
                          <a:pt x="321" y="260"/>
                          <a:pt x="321" y="260"/>
                        </a:cubicBezTo>
                        <a:cubicBezTo>
                          <a:pt x="322" y="261"/>
                          <a:pt x="322" y="261"/>
                          <a:pt x="322" y="261"/>
                        </a:cubicBezTo>
                        <a:cubicBezTo>
                          <a:pt x="322" y="261"/>
                          <a:pt x="322" y="261"/>
                          <a:pt x="322" y="261"/>
                        </a:cubicBezTo>
                        <a:cubicBezTo>
                          <a:pt x="322" y="262"/>
                          <a:pt x="322" y="262"/>
                          <a:pt x="322" y="262"/>
                        </a:cubicBezTo>
                        <a:cubicBezTo>
                          <a:pt x="323" y="263"/>
                          <a:pt x="323" y="263"/>
                          <a:pt x="323" y="263"/>
                        </a:cubicBezTo>
                        <a:cubicBezTo>
                          <a:pt x="322" y="264"/>
                          <a:pt x="322" y="264"/>
                          <a:pt x="322" y="264"/>
                        </a:cubicBezTo>
                        <a:cubicBezTo>
                          <a:pt x="322" y="265"/>
                          <a:pt x="322" y="265"/>
                          <a:pt x="322" y="265"/>
                        </a:cubicBezTo>
                        <a:cubicBezTo>
                          <a:pt x="322" y="266"/>
                          <a:pt x="322" y="266"/>
                          <a:pt x="322" y="266"/>
                        </a:cubicBezTo>
                        <a:cubicBezTo>
                          <a:pt x="322" y="268"/>
                          <a:pt x="322" y="268"/>
                          <a:pt x="322" y="268"/>
                        </a:cubicBezTo>
                        <a:cubicBezTo>
                          <a:pt x="323" y="268"/>
                          <a:pt x="323" y="268"/>
                          <a:pt x="323" y="268"/>
                        </a:cubicBezTo>
                        <a:cubicBezTo>
                          <a:pt x="321" y="270"/>
                          <a:pt x="321" y="270"/>
                          <a:pt x="321" y="270"/>
                        </a:cubicBezTo>
                        <a:cubicBezTo>
                          <a:pt x="321" y="272"/>
                          <a:pt x="321" y="272"/>
                          <a:pt x="321" y="272"/>
                        </a:cubicBezTo>
                        <a:cubicBezTo>
                          <a:pt x="320" y="272"/>
                          <a:pt x="320" y="272"/>
                          <a:pt x="320" y="272"/>
                        </a:cubicBezTo>
                        <a:cubicBezTo>
                          <a:pt x="320" y="271"/>
                          <a:pt x="320" y="271"/>
                          <a:pt x="320" y="271"/>
                        </a:cubicBezTo>
                        <a:cubicBezTo>
                          <a:pt x="320" y="273"/>
                          <a:pt x="320" y="273"/>
                          <a:pt x="320" y="273"/>
                        </a:cubicBezTo>
                        <a:cubicBezTo>
                          <a:pt x="320" y="273"/>
                          <a:pt x="320" y="273"/>
                          <a:pt x="320" y="273"/>
                        </a:cubicBezTo>
                        <a:cubicBezTo>
                          <a:pt x="320" y="274"/>
                          <a:pt x="320" y="274"/>
                          <a:pt x="320" y="274"/>
                        </a:cubicBezTo>
                        <a:cubicBezTo>
                          <a:pt x="319" y="276"/>
                          <a:pt x="319" y="276"/>
                          <a:pt x="319" y="276"/>
                        </a:cubicBezTo>
                        <a:cubicBezTo>
                          <a:pt x="320" y="278"/>
                          <a:pt x="320" y="278"/>
                          <a:pt x="320" y="278"/>
                        </a:cubicBezTo>
                        <a:cubicBezTo>
                          <a:pt x="321" y="279"/>
                          <a:pt x="321" y="279"/>
                          <a:pt x="321" y="279"/>
                        </a:cubicBezTo>
                        <a:cubicBezTo>
                          <a:pt x="322" y="280"/>
                          <a:pt x="322" y="280"/>
                          <a:pt x="322" y="280"/>
                        </a:cubicBezTo>
                        <a:cubicBezTo>
                          <a:pt x="320" y="279"/>
                          <a:pt x="320" y="279"/>
                          <a:pt x="320" y="279"/>
                        </a:cubicBezTo>
                        <a:cubicBezTo>
                          <a:pt x="318" y="278"/>
                          <a:pt x="318" y="278"/>
                          <a:pt x="318" y="278"/>
                        </a:cubicBezTo>
                        <a:cubicBezTo>
                          <a:pt x="319" y="277"/>
                          <a:pt x="319" y="277"/>
                          <a:pt x="319" y="277"/>
                        </a:cubicBezTo>
                        <a:cubicBezTo>
                          <a:pt x="318" y="274"/>
                          <a:pt x="318" y="274"/>
                          <a:pt x="318" y="274"/>
                        </a:cubicBezTo>
                        <a:cubicBezTo>
                          <a:pt x="318" y="274"/>
                          <a:pt x="318" y="274"/>
                          <a:pt x="318" y="274"/>
                        </a:cubicBezTo>
                        <a:cubicBezTo>
                          <a:pt x="317" y="273"/>
                          <a:pt x="317" y="273"/>
                          <a:pt x="317" y="273"/>
                        </a:cubicBezTo>
                        <a:cubicBezTo>
                          <a:pt x="318" y="272"/>
                          <a:pt x="318" y="272"/>
                          <a:pt x="318" y="272"/>
                        </a:cubicBezTo>
                        <a:cubicBezTo>
                          <a:pt x="317" y="272"/>
                          <a:pt x="317" y="272"/>
                          <a:pt x="317" y="272"/>
                        </a:cubicBezTo>
                        <a:cubicBezTo>
                          <a:pt x="315" y="275"/>
                          <a:pt x="315" y="275"/>
                          <a:pt x="315" y="275"/>
                        </a:cubicBezTo>
                        <a:cubicBezTo>
                          <a:pt x="315" y="276"/>
                          <a:pt x="315" y="276"/>
                          <a:pt x="315" y="276"/>
                        </a:cubicBezTo>
                        <a:cubicBezTo>
                          <a:pt x="315" y="277"/>
                          <a:pt x="315" y="277"/>
                          <a:pt x="315" y="277"/>
                        </a:cubicBezTo>
                        <a:cubicBezTo>
                          <a:pt x="314" y="277"/>
                          <a:pt x="314" y="277"/>
                          <a:pt x="314" y="277"/>
                        </a:cubicBezTo>
                        <a:cubicBezTo>
                          <a:pt x="313" y="276"/>
                          <a:pt x="313" y="276"/>
                          <a:pt x="313" y="276"/>
                        </a:cubicBezTo>
                        <a:cubicBezTo>
                          <a:pt x="311" y="276"/>
                          <a:pt x="311" y="276"/>
                          <a:pt x="311" y="276"/>
                        </a:cubicBezTo>
                        <a:cubicBezTo>
                          <a:pt x="309" y="277"/>
                          <a:pt x="309" y="277"/>
                          <a:pt x="309" y="277"/>
                        </a:cubicBezTo>
                        <a:cubicBezTo>
                          <a:pt x="308" y="278"/>
                          <a:pt x="308" y="278"/>
                          <a:pt x="308" y="278"/>
                        </a:cubicBezTo>
                        <a:cubicBezTo>
                          <a:pt x="310" y="275"/>
                          <a:pt x="310" y="275"/>
                          <a:pt x="310" y="275"/>
                        </a:cubicBezTo>
                        <a:cubicBezTo>
                          <a:pt x="310" y="274"/>
                          <a:pt x="310" y="274"/>
                          <a:pt x="310" y="274"/>
                        </a:cubicBezTo>
                        <a:cubicBezTo>
                          <a:pt x="310" y="273"/>
                          <a:pt x="310" y="273"/>
                          <a:pt x="310" y="273"/>
                        </a:cubicBezTo>
                        <a:cubicBezTo>
                          <a:pt x="310" y="271"/>
                          <a:pt x="310" y="271"/>
                          <a:pt x="310" y="271"/>
                        </a:cubicBezTo>
                        <a:cubicBezTo>
                          <a:pt x="309" y="270"/>
                          <a:pt x="309" y="270"/>
                          <a:pt x="309" y="270"/>
                        </a:cubicBezTo>
                        <a:cubicBezTo>
                          <a:pt x="309" y="269"/>
                          <a:pt x="309" y="269"/>
                          <a:pt x="309" y="269"/>
                        </a:cubicBezTo>
                        <a:cubicBezTo>
                          <a:pt x="309" y="269"/>
                          <a:pt x="309" y="269"/>
                          <a:pt x="309" y="269"/>
                        </a:cubicBezTo>
                        <a:cubicBezTo>
                          <a:pt x="307" y="268"/>
                          <a:pt x="307" y="268"/>
                          <a:pt x="307" y="268"/>
                        </a:cubicBezTo>
                        <a:cubicBezTo>
                          <a:pt x="306" y="268"/>
                          <a:pt x="306" y="268"/>
                          <a:pt x="306" y="268"/>
                        </a:cubicBezTo>
                        <a:cubicBezTo>
                          <a:pt x="306" y="267"/>
                          <a:pt x="306" y="267"/>
                          <a:pt x="306" y="267"/>
                        </a:cubicBezTo>
                        <a:cubicBezTo>
                          <a:pt x="306" y="266"/>
                          <a:pt x="306" y="266"/>
                          <a:pt x="306" y="266"/>
                        </a:cubicBezTo>
                        <a:cubicBezTo>
                          <a:pt x="306" y="265"/>
                          <a:pt x="306" y="265"/>
                          <a:pt x="306" y="265"/>
                        </a:cubicBezTo>
                        <a:cubicBezTo>
                          <a:pt x="305" y="264"/>
                          <a:pt x="305" y="264"/>
                          <a:pt x="305" y="264"/>
                        </a:cubicBezTo>
                        <a:cubicBezTo>
                          <a:pt x="304" y="264"/>
                          <a:pt x="304" y="264"/>
                          <a:pt x="304" y="264"/>
                        </a:cubicBezTo>
                        <a:cubicBezTo>
                          <a:pt x="304" y="262"/>
                          <a:pt x="304" y="262"/>
                          <a:pt x="304" y="262"/>
                        </a:cubicBezTo>
                        <a:cubicBezTo>
                          <a:pt x="303" y="261"/>
                          <a:pt x="303" y="261"/>
                          <a:pt x="303" y="261"/>
                        </a:cubicBezTo>
                        <a:cubicBezTo>
                          <a:pt x="303" y="260"/>
                          <a:pt x="303" y="260"/>
                          <a:pt x="303" y="260"/>
                        </a:cubicBezTo>
                        <a:cubicBezTo>
                          <a:pt x="303" y="258"/>
                          <a:pt x="303" y="258"/>
                          <a:pt x="303" y="258"/>
                        </a:cubicBezTo>
                        <a:cubicBezTo>
                          <a:pt x="305" y="257"/>
                          <a:pt x="305" y="257"/>
                          <a:pt x="305" y="257"/>
                        </a:cubicBezTo>
                        <a:cubicBezTo>
                          <a:pt x="305" y="255"/>
                          <a:pt x="305" y="255"/>
                          <a:pt x="305" y="255"/>
                        </a:cubicBezTo>
                        <a:cubicBezTo>
                          <a:pt x="305" y="254"/>
                          <a:pt x="305" y="254"/>
                          <a:pt x="305" y="254"/>
                        </a:cubicBezTo>
                        <a:cubicBezTo>
                          <a:pt x="307" y="251"/>
                          <a:pt x="307" y="251"/>
                          <a:pt x="307" y="251"/>
                        </a:cubicBezTo>
                        <a:cubicBezTo>
                          <a:pt x="307" y="249"/>
                          <a:pt x="307" y="249"/>
                          <a:pt x="307" y="249"/>
                        </a:cubicBezTo>
                        <a:cubicBezTo>
                          <a:pt x="306" y="248"/>
                          <a:pt x="306" y="248"/>
                          <a:pt x="306" y="248"/>
                        </a:cubicBezTo>
                        <a:cubicBezTo>
                          <a:pt x="306" y="247"/>
                          <a:pt x="306" y="247"/>
                          <a:pt x="306" y="247"/>
                        </a:cubicBezTo>
                        <a:cubicBezTo>
                          <a:pt x="307" y="245"/>
                          <a:pt x="307" y="245"/>
                          <a:pt x="307" y="245"/>
                        </a:cubicBezTo>
                        <a:cubicBezTo>
                          <a:pt x="308" y="244"/>
                          <a:pt x="308" y="244"/>
                          <a:pt x="308" y="244"/>
                        </a:cubicBezTo>
                        <a:cubicBezTo>
                          <a:pt x="308" y="243"/>
                          <a:pt x="308" y="243"/>
                          <a:pt x="308" y="243"/>
                        </a:cubicBezTo>
                        <a:cubicBezTo>
                          <a:pt x="309" y="240"/>
                          <a:pt x="309" y="240"/>
                          <a:pt x="309" y="240"/>
                        </a:cubicBezTo>
                        <a:cubicBezTo>
                          <a:pt x="309" y="238"/>
                          <a:pt x="309" y="238"/>
                          <a:pt x="309" y="238"/>
                        </a:cubicBezTo>
                        <a:cubicBezTo>
                          <a:pt x="309" y="238"/>
                          <a:pt x="309" y="238"/>
                          <a:pt x="309" y="238"/>
                        </a:cubicBezTo>
                        <a:cubicBezTo>
                          <a:pt x="308" y="238"/>
                          <a:pt x="308" y="238"/>
                          <a:pt x="308" y="238"/>
                        </a:cubicBezTo>
                        <a:cubicBezTo>
                          <a:pt x="308" y="238"/>
                          <a:pt x="308" y="238"/>
                          <a:pt x="308" y="238"/>
                        </a:cubicBezTo>
                        <a:cubicBezTo>
                          <a:pt x="307" y="238"/>
                          <a:pt x="307" y="238"/>
                          <a:pt x="307" y="238"/>
                        </a:cubicBezTo>
                        <a:cubicBezTo>
                          <a:pt x="306" y="238"/>
                          <a:pt x="306" y="238"/>
                          <a:pt x="306" y="238"/>
                        </a:cubicBezTo>
                        <a:cubicBezTo>
                          <a:pt x="304" y="238"/>
                          <a:pt x="304" y="238"/>
                          <a:pt x="304" y="238"/>
                        </a:cubicBezTo>
                        <a:cubicBezTo>
                          <a:pt x="302" y="237"/>
                          <a:pt x="302" y="237"/>
                          <a:pt x="302" y="237"/>
                        </a:cubicBezTo>
                        <a:cubicBezTo>
                          <a:pt x="301" y="237"/>
                          <a:pt x="301" y="237"/>
                          <a:pt x="301" y="237"/>
                        </a:cubicBezTo>
                        <a:cubicBezTo>
                          <a:pt x="301" y="237"/>
                          <a:pt x="301" y="237"/>
                          <a:pt x="301" y="237"/>
                        </a:cubicBezTo>
                        <a:cubicBezTo>
                          <a:pt x="298" y="237"/>
                          <a:pt x="298" y="237"/>
                          <a:pt x="298" y="237"/>
                        </a:cubicBezTo>
                        <a:cubicBezTo>
                          <a:pt x="296" y="237"/>
                          <a:pt x="296" y="237"/>
                          <a:pt x="296" y="237"/>
                        </a:cubicBezTo>
                        <a:cubicBezTo>
                          <a:pt x="296" y="237"/>
                          <a:pt x="296" y="237"/>
                          <a:pt x="296" y="237"/>
                        </a:cubicBezTo>
                        <a:cubicBezTo>
                          <a:pt x="294" y="237"/>
                          <a:pt x="294" y="237"/>
                          <a:pt x="294" y="237"/>
                        </a:cubicBezTo>
                        <a:cubicBezTo>
                          <a:pt x="293" y="236"/>
                          <a:pt x="293" y="236"/>
                          <a:pt x="293" y="236"/>
                        </a:cubicBezTo>
                        <a:cubicBezTo>
                          <a:pt x="294" y="236"/>
                          <a:pt x="294" y="236"/>
                          <a:pt x="294" y="236"/>
                        </a:cubicBezTo>
                        <a:cubicBezTo>
                          <a:pt x="292" y="234"/>
                          <a:pt x="292" y="234"/>
                          <a:pt x="292" y="234"/>
                        </a:cubicBezTo>
                        <a:cubicBezTo>
                          <a:pt x="292" y="233"/>
                          <a:pt x="292" y="233"/>
                          <a:pt x="292" y="233"/>
                        </a:cubicBezTo>
                        <a:cubicBezTo>
                          <a:pt x="290" y="231"/>
                          <a:pt x="290" y="231"/>
                          <a:pt x="290" y="231"/>
                        </a:cubicBezTo>
                        <a:cubicBezTo>
                          <a:pt x="289" y="231"/>
                          <a:pt x="289" y="231"/>
                          <a:pt x="289" y="231"/>
                        </a:cubicBezTo>
                        <a:cubicBezTo>
                          <a:pt x="287" y="230"/>
                          <a:pt x="287" y="230"/>
                          <a:pt x="287" y="230"/>
                        </a:cubicBezTo>
                        <a:cubicBezTo>
                          <a:pt x="286" y="229"/>
                          <a:pt x="286" y="229"/>
                          <a:pt x="286" y="229"/>
                        </a:cubicBezTo>
                        <a:cubicBezTo>
                          <a:pt x="283" y="228"/>
                          <a:pt x="283" y="228"/>
                          <a:pt x="283" y="228"/>
                        </a:cubicBezTo>
                        <a:cubicBezTo>
                          <a:pt x="283" y="227"/>
                          <a:pt x="283" y="227"/>
                          <a:pt x="283" y="227"/>
                        </a:cubicBezTo>
                        <a:cubicBezTo>
                          <a:pt x="282" y="227"/>
                          <a:pt x="282" y="227"/>
                          <a:pt x="282" y="227"/>
                        </a:cubicBezTo>
                        <a:cubicBezTo>
                          <a:pt x="282" y="227"/>
                          <a:pt x="282" y="227"/>
                          <a:pt x="282" y="227"/>
                        </a:cubicBezTo>
                        <a:cubicBezTo>
                          <a:pt x="281" y="225"/>
                          <a:pt x="281" y="225"/>
                          <a:pt x="281" y="225"/>
                        </a:cubicBezTo>
                        <a:cubicBezTo>
                          <a:pt x="280" y="224"/>
                          <a:pt x="280" y="224"/>
                          <a:pt x="280" y="224"/>
                        </a:cubicBezTo>
                        <a:cubicBezTo>
                          <a:pt x="280" y="223"/>
                          <a:pt x="280" y="223"/>
                          <a:pt x="280" y="223"/>
                        </a:cubicBezTo>
                        <a:cubicBezTo>
                          <a:pt x="279" y="222"/>
                          <a:pt x="279" y="222"/>
                          <a:pt x="279" y="222"/>
                        </a:cubicBezTo>
                        <a:cubicBezTo>
                          <a:pt x="278" y="220"/>
                          <a:pt x="278" y="220"/>
                          <a:pt x="278" y="220"/>
                        </a:cubicBezTo>
                        <a:cubicBezTo>
                          <a:pt x="277" y="220"/>
                          <a:pt x="277" y="220"/>
                          <a:pt x="277" y="220"/>
                        </a:cubicBezTo>
                        <a:cubicBezTo>
                          <a:pt x="275" y="218"/>
                          <a:pt x="275" y="218"/>
                          <a:pt x="275" y="218"/>
                        </a:cubicBezTo>
                        <a:cubicBezTo>
                          <a:pt x="274" y="217"/>
                          <a:pt x="274" y="217"/>
                          <a:pt x="274" y="217"/>
                        </a:cubicBezTo>
                        <a:cubicBezTo>
                          <a:pt x="273" y="217"/>
                          <a:pt x="273" y="217"/>
                          <a:pt x="273" y="217"/>
                        </a:cubicBezTo>
                        <a:cubicBezTo>
                          <a:pt x="271" y="216"/>
                          <a:pt x="271" y="216"/>
                          <a:pt x="271" y="216"/>
                        </a:cubicBezTo>
                        <a:cubicBezTo>
                          <a:pt x="269" y="214"/>
                          <a:pt x="269" y="214"/>
                          <a:pt x="269" y="214"/>
                        </a:cubicBezTo>
                        <a:cubicBezTo>
                          <a:pt x="266" y="212"/>
                          <a:pt x="266" y="212"/>
                          <a:pt x="266" y="212"/>
                        </a:cubicBezTo>
                        <a:cubicBezTo>
                          <a:pt x="264" y="213"/>
                          <a:pt x="264" y="213"/>
                          <a:pt x="264" y="213"/>
                        </a:cubicBezTo>
                        <a:cubicBezTo>
                          <a:pt x="259" y="214"/>
                          <a:pt x="259" y="214"/>
                          <a:pt x="259" y="214"/>
                        </a:cubicBezTo>
                        <a:cubicBezTo>
                          <a:pt x="255" y="216"/>
                          <a:pt x="255" y="216"/>
                          <a:pt x="255" y="216"/>
                        </a:cubicBezTo>
                        <a:cubicBezTo>
                          <a:pt x="253" y="216"/>
                          <a:pt x="253" y="216"/>
                          <a:pt x="253" y="216"/>
                        </a:cubicBezTo>
                        <a:cubicBezTo>
                          <a:pt x="252" y="215"/>
                          <a:pt x="252" y="215"/>
                          <a:pt x="252" y="215"/>
                        </a:cubicBezTo>
                        <a:cubicBezTo>
                          <a:pt x="253" y="215"/>
                          <a:pt x="253" y="215"/>
                          <a:pt x="253" y="215"/>
                        </a:cubicBezTo>
                        <a:cubicBezTo>
                          <a:pt x="255" y="215"/>
                          <a:pt x="255" y="215"/>
                          <a:pt x="255" y="215"/>
                        </a:cubicBezTo>
                        <a:cubicBezTo>
                          <a:pt x="259" y="211"/>
                          <a:pt x="259" y="211"/>
                          <a:pt x="259" y="211"/>
                        </a:cubicBezTo>
                        <a:cubicBezTo>
                          <a:pt x="259" y="210"/>
                          <a:pt x="259" y="210"/>
                          <a:pt x="259" y="210"/>
                        </a:cubicBezTo>
                        <a:cubicBezTo>
                          <a:pt x="259" y="207"/>
                          <a:pt x="259" y="207"/>
                          <a:pt x="259" y="207"/>
                        </a:cubicBezTo>
                        <a:cubicBezTo>
                          <a:pt x="258" y="206"/>
                          <a:pt x="258" y="206"/>
                          <a:pt x="258" y="206"/>
                        </a:cubicBezTo>
                        <a:cubicBezTo>
                          <a:pt x="259" y="204"/>
                          <a:pt x="259" y="204"/>
                          <a:pt x="259" y="204"/>
                        </a:cubicBezTo>
                        <a:cubicBezTo>
                          <a:pt x="259" y="201"/>
                          <a:pt x="259" y="201"/>
                          <a:pt x="259" y="201"/>
                        </a:cubicBezTo>
                        <a:cubicBezTo>
                          <a:pt x="258" y="199"/>
                          <a:pt x="258" y="199"/>
                          <a:pt x="258" y="199"/>
                        </a:cubicBezTo>
                        <a:cubicBezTo>
                          <a:pt x="258" y="198"/>
                          <a:pt x="258" y="198"/>
                          <a:pt x="258" y="198"/>
                        </a:cubicBezTo>
                        <a:cubicBezTo>
                          <a:pt x="259" y="197"/>
                          <a:pt x="259" y="197"/>
                          <a:pt x="259" y="197"/>
                        </a:cubicBezTo>
                        <a:cubicBezTo>
                          <a:pt x="259" y="195"/>
                          <a:pt x="259" y="195"/>
                          <a:pt x="259" y="195"/>
                        </a:cubicBezTo>
                        <a:cubicBezTo>
                          <a:pt x="258" y="195"/>
                          <a:pt x="258" y="195"/>
                          <a:pt x="258" y="195"/>
                        </a:cubicBezTo>
                        <a:cubicBezTo>
                          <a:pt x="254" y="195"/>
                          <a:pt x="254" y="195"/>
                          <a:pt x="254" y="195"/>
                        </a:cubicBezTo>
                        <a:cubicBezTo>
                          <a:pt x="252" y="198"/>
                          <a:pt x="252" y="198"/>
                          <a:pt x="252" y="198"/>
                        </a:cubicBezTo>
                        <a:cubicBezTo>
                          <a:pt x="250" y="201"/>
                          <a:pt x="250" y="201"/>
                          <a:pt x="250" y="201"/>
                        </a:cubicBezTo>
                        <a:cubicBezTo>
                          <a:pt x="247" y="201"/>
                          <a:pt x="247" y="201"/>
                          <a:pt x="247" y="201"/>
                        </a:cubicBezTo>
                        <a:cubicBezTo>
                          <a:pt x="246" y="203"/>
                          <a:pt x="246" y="203"/>
                          <a:pt x="246" y="203"/>
                        </a:cubicBezTo>
                        <a:cubicBezTo>
                          <a:pt x="246" y="201"/>
                          <a:pt x="246" y="201"/>
                          <a:pt x="246" y="201"/>
                        </a:cubicBezTo>
                        <a:cubicBezTo>
                          <a:pt x="249" y="201"/>
                          <a:pt x="249" y="201"/>
                          <a:pt x="249" y="201"/>
                        </a:cubicBezTo>
                        <a:cubicBezTo>
                          <a:pt x="251" y="199"/>
                          <a:pt x="251" y="199"/>
                          <a:pt x="251" y="199"/>
                        </a:cubicBezTo>
                        <a:cubicBezTo>
                          <a:pt x="252" y="196"/>
                          <a:pt x="252" y="196"/>
                          <a:pt x="252" y="196"/>
                        </a:cubicBezTo>
                        <a:cubicBezTo>
                          <a:pt x="252" y="196"/>
                          <a:pt x="252" y="196"/>
                          <a:pt x="252" y="196"/>
                        </a:cubicBezTo>
                        <a:cubicBezTo>
                          <a:pt x="252" y="194"/>
                          <a:pt x="252" y="194"/>
                          <a:pt x="252" y="194"/>
                        </a:cubicBezTo>
                        <a:cubicBezTo>
                          <a:pt x="251" y="193"/>
                          <a:pt x="251" y="193"/>
                          <a:pt x="251" y="193"/>
                        </a:cubicBezTo>
                        <a:cubicBezTo>
                          <a:pt x="252" y="192"/>
                          <a:pt x="252" y="192"/>
                          <a:pt x="252" y="192"/>
                        </a:cubicBezTo>
                        <a:cubicBezTo>
                          <a:pt x="251" y="191"/>
                          <a:pt x="251" y="191"/>
                          <a:pt x="251" y="191"/>
                        </a:cubicBezTo>
                        <a:cubicBezTo>
                          <a:pt x="250" y="191"/>
                          <a:pt x="250" y="191"/>
                          <a:pt x="250" y="191"/>
                        </a:cubicBezTo>
                        <a:cubicBezTo>
                          <a:pt x="250" y="190"/>
                          <a:pt x="250" y="190"/>
                          <a:pt x="250" y="190"/>
                        </a:cubicBezTo>
                        <a:cubicBezTo>
                          <a:pt x="252" y="190"/>
                          <a:pt x="252" y="190"/>
                          <a:pt x="252" y="190"/>
                        </a:cubicBezTo>
                        <a:cubicBezTo>
                          <a:pt x="252" y="189"/>
                          <a:pt x="252" y="189"/>
                          <a:pt x="252" y="189"/>
                        </a:cubicBezTo>
                        <a:cubicBezTo>
                          <a:pt x="253" y="187"/>
                          <a:pt x="253" y="187"/>
                          <a:pt x="253" y="187"/>
                        </a:cubicBezTo>
                        <a:cubicBezTo>
                          <a:pt x="253" y="185"/>
                          <a:pt x="253" y="185"/>
                          <a:pt x="253" y="185"/>
                        </a:cubicBezTo>
                        <a:cubicBezTo>
                          <a:pt x="253" y="185"/>
                          <a:pt x="253" y="185"/>
                          <a:pt x="253" y="185"/>
                        </a:cubicBezTo>
                        <a:cubicBezTo>
                          <a:pt x="254" y="182"/>
                          <a:pt x="254" y="182"/>
                          <a:pt x="254" y="182"/>
                        </a:cubicBezTo>
                        <a:cubicBezTo>
                          <a:pt x="255" y="182"/>
                          <a:pt x="255" y="182"/>
                          <a:pt x="255" y="182"/>
                        </a:cubicBezTo>
                        <a:cubicBezTo>
                          <a:pt x="255" y="180"/>
                          <a:pt x="255" y="180"/>
                          <a:pt x="255" y="180"/>
                        </a:cubicBezTo>
                        <a:cubicBezTo>
                          <a:pt x="256" y="179"/>
                          <a:pt x="256" y="179"/>
                          <a:pt x="256" y="179"/>
                        </a:cubicBezTo>
                        <a:cubicBezTo>
                          <a:pt x="256" y="177"/>
                          <a:pt x="256" y="177"/>
                          <a:pt x="256" y="177"/>
                        </a:cubicBezTo>
                        <a:cubicBezTo>
                          <a:pt x="257" y="175"/>
                          <a:pt x="257" y="175"/>
                          <a:pt x="257" y="175"/>
                        </a:cubicBezTo>
                        <a:cubicBezTo>
                          <a:pt x="257" y="174"/>
                          <a:pt x="257" y="174"/>
                          <a:pt x="257" y="174"/>
                        </a:cubicBezTo>
                        <a:cubicBezTo>
                          <a:pt x="257" y="173"/>
                          <a:pt x="257" y="173"/>
                          <a:pt x="257" y="173"/>
                        </a:cubicBezTo>
                        <a:cubicBezTo>
                          <a:pt x="258" y="174"/>
                          <a:pt x="258" y="174"/>
                          <a:pt x="258" y="174"/>
                        </a:cubicBezTo>
                        <a:cubicBezTo>
                          <a:pt x="260" y="173"/>
                          <a:pt x="260" y="173"/>
                          <a:pt x="260" y="173"/>
                        </a:cubicBezTo>
                        <a:cubicBezTo>
                          <a:pt x="260" y="172"/>
                          <a:pt x="260" y="172"/>
                          <a:pt x="260" y="172"/>
                        </a:cubicBezTo>
                        <a:cubicBezTo>
                          <a:pt x="261" y="172"/>
                          <a:pt x="261" y="172"/>
                          <a:pt x="261" y="172"/>
                        </a:cubicBezTo>
                        <a:cubicBezTo>
                          <a:pt x="263" y="169"/>
                          <a:pt x="263" y="169"/>
                          <a:pt x="263" y="169"/>
                        </a:cubicBezTo>
                        <a:cubicBezTo>
                          <a:pt x="264" y="169"/>
                          <a:pt x="264" y="169"/>
                          <a:pt x="264" y="169"/>
                        </a:cubicBezTo>
                        <a:cubicBezTo>
                          <a:pt x="264" y="168"/>
                          <a:pt x="264" y="168"/>
                          <a:pt x="264" y="168"/>
                        </a:cubicBezTo>
                        <a:cubicBezTo>
                          <a:pt x="264" y="167"/>
                          <a:pt x="264" y="167"/>
                          <a:pt x="264" y="167"/>
                        </a:cubicBezTo>
                        <a:cubicBezTo>
                          <a:pt x="265" y="167"/>
                          <a:pt x="265" y="167"/>
                          <a:pt x="265" y="167"/>
                        </a:cubicBezTo>
                        <a:cubicBezTo>
                          <a:pt x="266" y="166"/>
                          <a:pt x="266" y="166"/>
                          <a:pt x="266" y="166"/>
                        </a:cubicBezTo>
                        <a:cubicBezTo>
                          <a:pt x="265" y="165"/>
                          <a:pt x="265" y="165"/>
                          <a:pt x="265" y="165"/>
                        </a:cubicBezTo>
                        <a:cubicBezTo>
                          <a:pt x="266" y="165"/>
                          <a:pt x="266" y="165"/>
                          <a:pt x="266" y="165"/>
                        </a:cubicBezTo>
                        <a:cubicBezTo>
                          <a:pt x="267" y="163"/>
                          <a:pt x="267" y="163"/>
                          <a:pt x="267" y="163"/>
                        </a:cubicBezTo>
                        <a:cubicBezTo>
                          <a:pt x="269" y="163"/>
                          <a:pt x="269" y="163"/>
                          <a:pt x="269" y="163"/>
                        </a:cubicBezTo>
                        <a:cubicBezTo>
                          <a:pt x="269" y="162"/>
                          <a:pt x="269" y="162"/>
                          <a:pt x="269" y="162"/>
                        </a:cubicBezTo>
                        <a:cubicBezTo>
                          <a:pt x="269" y="162"/>
                          <a:pt x="269" y="162"/>
                          <a:pt x="269" y="162"/>
                        </a:cubicBezTo>
                        <a:cubicBezTo>
                          <a:pt x="268" y="161"/>
                          <a:pt x="268" y="161"/>
                          <a:pt x="268" y="161"/>
                        </a:cubicBezTo>
                        <a:cubicBezTo>
                          <a:pt x="268" y="160"/>
                          <a:pt x="268" y="160"/>
                          <a:pt x="268" y="160"/>
                        </a:cubicBezTo>
                        <a:cubicBezTo>
                          <a:pt x="268" y="159"/>
                          <a:pt x="268" y="159"/>
                          <a:pt x="268" y="159"/>
                        </a:cubicBezTo>
                        <a:cubicBezTo>
                          <a:pt x="269" y="160"/>
                          <a:pt x="269" y="160"/>
                          <a:pt x="269" y="160"/>
                        </a:cubicBezTo>
                        <a:cubicBezTo>
                          <a:pt x="271" y="161"/>
                          <a:pt x="271" y="161"/>
                          <a:pt x="271" y="161"/>
                        </a:cubicBezTo>
                        <a:cubicBezTo>
                          <a:pt x="271" y="161"/>
                          <a:pt x="271" y="161"/>
                          <a:pt x="271" y="161"/>
                        </a:cubicBezTo>
                        <a:cubicBezTo>
                          <a:pt x="272" y="161"/>
                          <a:pt x="272" y="161"/>
                          <a:pt x="272" y="161"/>
                        </a:cubicBezTo>
                        <a:cubicBezTo>
                          <a:pt x="271" y="160"/>
                          <a:pt x="271" y="160"/>
                          <a:pt x="271" y="160"/>
                        </a:cubicBezTo>
                        <a:cubicBezTo>
                          <a:pt x="270" y="159"/>
                          <a:pt x="270" y="159"/>
                          <a:pt x="270" y="159"/>
                        </a:cubicBezTo>
                        <a:cubicBezTo>
                          <a:pt x="272" y="159"/>
                          <a:pt x="272" y="159"/>
                          <a:pt x="272" y="159"/>
                        </a:cubicBezTo>
                        <a:cubicBezTo>
                          <a:pt x="273" y="158"/>
                          <a:pt x="273" y="158"/>
                          <a:pt x="273" y="158"/>
                        </a:cubicBezTo>
                        <a:cubicBezTo>
                          <a:pt x="274" y="158"/>
                          <a:pt x="274" y="158"/>
                          <a:pt x="274" y="158"/>
                        </a:cubicBezTo>
                        <a:cubicBezTo>
                          <a:pt x="275" y="158"/>
                          <a:pt x="275" y="158"/>
                          <a:pt x="275" y="158"/>
                        </a:cubicBezTo>
                        <a:cubicBezTo>
                          <a:pt x="275" y="157"/>
                          <a:pt x="275" y="157"/>
                          <a:pt x="275" y="157"/>
                        </a:cubicBezTo>
                        <a:cubicBezTo>
                          <a:pt x="275" y="157"/>
                          <a:pt x="275" y="157"/>
                          <a:pt x="275" y="157"/>
                        </a:cubicBezTo>
                        <a:cubicBezTo>
                          <a:pt x="275" y="157"/>
                          <a:pt x="275" y="157"/>
                          <a:pt x="275" y="157"/>
                        </a:cubicBezTo>
                        <a:cubicBezTo>
                          <a:pt x="276" y="158"/>
                          <a:pt x="276" y="158"/>
                          <a:pt x="276" y="158"/>
                        </a:cubicBezTo>
                        <a:cubicBezTo>
                          <a:pt x="276" y="157"/>
                          <a:pt x="276" y="157"/>
                          <a:pt x="276" y="157"/>
                        </a:cubicBezTo>
                        <a:cubicBezTo>
                          <a:pt x="276" y="156"/>
                          <a:pt x="276" y="156"/>
                          <a:pt x="276" y="156"/>
                        </a:cubicBezTo>
                        <a:cubicBezTo>
                          <a:pt x="276" y="156"/>
                          <a:pt x="276" y="156"/>
                          <a:pt x="276" y="156"/>
                        </a:cubicBezTo>
                        <a:cubicBezTo>
                          <a:pt x="276" y="155"/>
                          <a:pt x="276" y="155"/>
                          <a:pt x="276" y="155"/>
                        </a:cubicBezTo>
                        <a:cubicBezTo>
                          <a:pt x="276" y="155"/>
                          <a:pt x="276" y="155"/>
                          <a:pt x="276" y="155"/>
                        </a:cubicBezTo>
                        <a:cubicBezTo>
                          <a:pt x="279" y="156"/>
                          <a:pt x="279" y="156"/>
                          <a:pt x="279" y="156"/>
                        </a:cubicBezTo>
                        <a:cubicBezTo>
                          <a:pt x="278" y="155"/>
                          <a:pt x="278" y="155"/>
                          <a:pt x="278" y="155"/>
                        </a:cubicBezTo>
                        <a:cubicBezTo>
                          <a:pt x="277" y="154"/>
                          <a:pt x="277" y="154"/>
                          <a:pt x="277" y="154"/>
                        </a:cubicBezTo>
                        <a:cubicBezTo>
                          <a:pt x="277" y="154"/>
                          <a:pt x="277" y="154"/>
                          <a:pt x="277" y="154"/>
                        </a:cubicBezTo>
                        <a:cubicBezTo>
                          <a:pt x="277" y="153"/>
                          <a:pt x="277" y="153"/>
                          <a:pt x="277" y="153"/>
                        </a:cubicBezTo>
                        <a:cubicBezTo>
                          <a:pt x="278" y="152"/>
                          <a:pt x="278" y="152"/>
                          <a:pt x="278" y="152"/>
                        </a:cubicBezTo>
                        <a:cubicBezTo>
                          <a:pt x="278" y="154"/>
                          <a:pt x="278" y="154"/>
                          <a:pt x="278" y="154"/>
                        </a:cubicBezTo>
                        <a:cubicBezTo>
                          <a:pt x="279" y="154"/>
                          <a:pt x="279" y="154"/>
                          <a:pt x="279" y="154"/>
                        </a:cubicBezTo>
                        <a:cubicBezTo>
                          <a:pt x="280" y="154"/>
                          <a:pt x="280" y="154"/>
                          <a:pt x="280" y="154"/>
                        </a:cubicBezTo>
                        <a:cubicBezTo>
                          <a:pt x="281" y="154"/>
                          <a:pt x="281" y="154"/>
                          <a:pt x="281" y="154"/>
                        </a:cubicBezTo>
                        <a:cubicBezTo>
                          <a:pt x="279" y="151"/>
                          <a:pt x="279" y="151"/>
                          <a:pt x="279" y="151"/>
                        </a:cubicBezTo>
                        <a:cubicBezTo>
                          <a:pt x="278" y="149"/>
                          <a:pt x="278" y="149"/>
                          <a:pt x="278" y="149"/>
                        </a:cubicBezTo>
                        <a:cubicBezTo>
                          <a:pt x="277" y="147"/>
                          <a:pt x="277" y="147"/>
                          <a:pt x="277" y="147"/>
                        </a:cubicBezTo>
                        <a:cubicBezTo>
                          <a:pt x="277" y="146"/>
                          <a:pt x="277" y="146"/>
                          <a:pt x="277" y="146"/>
                        </a:cubicBezTo>
                        <a:cubicBezTo>
                          <a:pt x="277" y="145"/>
                          <a:pt x="277" y="145"/>
                          <a:pt x="277" y="145"/>
                        </a:cubicBezTo>
                        <a:cubicBezTo>
                          <a:pt x="277" y="145"/>
                          <a:pt x="277" y="145"/>
                          <a:pt x="277" y="145"/>
                        </a:cubicBezTo>
                        <a:cubicBezTo>
                          <a:pt x="278" y="146"/>
                          <a:pt x="278" y="146"/>
                          <a:pt x="278" y="146"/>
                        </a:cubicBezTo>
                        <a:cubicBezTo>
                          <a:pt x="279" y="148"/>
                          <a:pt x="279" y="148"/>
                          <a:pt x="279" y="148"/>
                        </a:cubicBezTo>
                        <a:cubicBezTo>
                          <a:pt x="281" y="150"/>
                          <a:pt x="281" y="150"/>
                          <a:pt x="281" y="150"/>
                        </a:cubicBezTo>
                        <a:cubicBezTo>
                          <a:pt x="283" y="150"/>
                          <a:pt x="283" y="150"/>
                          <a:pt x="283" y="150"/>
                        </a:cubicBezTo>
                        <a:cubicBezTo>
                          <a:pt x="284" y="151"/>
                          <a:pt x="284" y="151"/>
                          <a:pt x="284" y="151"/>
                        </a:cubicBezTo>
                        <a:cubicBezTo>
                          <a:pt x="286" y="151"/>
                          <a:pt x="286" y="151"/>
                          <a:pt x="286" y="151"/>
                        </a:cubicBezTo>
                        <a:cubicBezTo>
                          <a:pt x="287" y="151"/>
                          <a:pt x="287" y="151"/>
                          <a:pt x="287" y="151"/>
                        </a:cubicBezTo>
                        <a:cubicBezTo>
                          <a:pt x="288" y="151"/>
                          <a:pt x="288" y="151"/>
                          <a:pt x="288" y="151"/>
                        </a:cubicBezTo>
                        <a:cubicBezTo>
                          <a:pt x="289" y="149"/>
                          <a:pt x="289" y="149"/>
                          <a:pt x="289" y="149"/>
                        </a:cubicBezTo>
                        <a:cubicBezTo>
                          <a:pt x="290" y="146"/>
                          <a:pt x="290" y="146"/>
                          <a:pt x="290" y="146"/>
                        </a:cubicBezTo>
                        <a:cubicBezTo>
                          <a:pt x="287" y="143"/>
                          <a:pt x="287" y="143"/>
                          <a:pt x="287" y="143"/>
                        </a:cubicBezTo>
                        <a:cubicBezTo>
                          <a:pt x="287" y="142"/>
                          <a:pt x="287" y="142"/>
                          <a:pt x="287" y="142"/>
                        </a:cubicBezTo>
                        <a:cubicBezTo>
                          <a:pt x="286" y="141"/>
                          <a:pt x="286" y="141"/>
                          <a:pt x="286" y="141"/>
                        </a:cubicBezTo>
                        <a:cubicBezTo>
                          <a:pt x="286" y="141"/>
                          <a:pt x="286" y="141"/>
                          <a:pt x="286" y="141"/>
                        </a:cubicBezTo>
                        <a:cubicBezTo>
                          <a:pt x="284" y="142"/>
                          <a:pt x="284" y="142"/>
                          <a:pt x="284" y="142"/>
                        </a:cubicBezTo>
                        <a:cubicBezTo>
                          <a:pt x="282" y="142"/>
                          <a:pt x="282" y="142"/>
                          <a:pt x="282" y="142"/>
                        </a:cubicBezTo>
                        <a:cubicBezTo>
                          <a:pt x="281" y="143"/>
                          <a:pt x="281" y="143"/>
                          <a:pt x="281" y="143"/>
                        </a:cubicBezTo>
                        <a:cubicBezTo>
                          <a:pt x="281" y="142"/>
                          <a:pt x="281" y="142"/>
                          <a:pt x="281" y="142"/>
                        </a:cubicBezTo>
                        <a:cubicBezTo>
                          <a:pt x="281" y="142"/>
                          <a:pt x="281" y="142"/>
                          <a:pt x="281" y="142"/>
                        </a:cubicBezTo>
                        <a:cubicBezTo>
                          <a:pt x="282" y="142"/>
                          <a:pt x="282" y="142"/>
                          <a:pt x="282" y="142"/>
                        </a:cubicBezTo>
                        <a:cubicBezTo>
                          <a:pt x="283" y="142"/>
                          <a:pt x="283" y="142"/>
                          <a:pt x="283" y="142"/>
                        </a:cubicBezTo>
                        <a:cubicBezTo>
                          <a:pt x="285" y="141"/>
                          <a:pt x="285" y="141"/>
                          <a:pt x="285" y="141"/>
                        </a:cubicBezTo>
                        <a:cubicBezTo>
                          <a:pt x="284" y="140"/>
                          <a:pt x="284" y="140"/>
                          <a:pt x="284" y="140"/>
                        </a:cubicBezTo>
                        <a:cubicBezTo>
                          <a:pt x="282" y="139"/>
                          <a:pt x="282" y="139"/>
                          <a:pt x="282" y="139"/>
                        </a:cubicBezTo>
                        <a:cubicBezTo>
                          <a:pt x="280" y="136"/>
                          <a:pt x="280" y="136"/>
                          <a:pt x="280" y="136"/>
                        </a:cubicBezTo>
                        <a:cubicBezTo>
                          <a:pt x="279" y="136"/>
                          <a:pt x="279" y="136"/>
                          <a:pt x="279" y="136"/>
                        </a:cubicBezTo>
                        <a:cubicBezTo>
                          <a:pt x="279" y="137"/>
                          <a:pt x="279" y="137"/>
                          <a:pt x="279" y="137"/>
                        </a:cubicBezTo>
                        <a:cubicBezTo>
                          <a:pt x="279" y="137"/>
                          <a:pt x="279" y="137"/>
                          <a:pt x="279" y="137"/>
                        </a:cubicBezTo>
                        <a:cubicBezTo>
                          <a:pt x="279" y="138"/>
                          <a:pt x="279" y="138"/>
                          <a:pt x="279" y="138"/>
                        </a:cubicBezTo>
                        <a:cubicBezTo>
                          <a:pt x="278" y="137"/>
                          <a:pt x="278" y="137"/>
                          <a:pt x="278" y="137"/>
                        </a:cubicBezTo>
                        <a:cubicBezTo>
                          <a:pt x="277" y="135"/>
                          <a:pt x="277" y="135"/>
                          <a:pt x="277" y="135"/>
                        </a:cubicBezTo>
                        <a:cubicBezTo>
                          <a:pt x="278" y="135"/>
                          <a:pt x="278" y="135"/>
                          <a:pt x="278" y="135"/>
                        </a:cubicBezTo>
                        <a:cubicBezTo>
                          <a:pt x="278" y="134"/>
                          <a:pt x="278" y="134"/>
                          <a:pt x="278" y="134"/>
                        </a:cubicBezTo>
                        <a:cubicBezTo>
                          <a:pt x="279" y="135"/>
                          <a:pt x="279" y="135"/>
                          <a:pt x="279" y="135"/>
                        </a:cubicBezTo>
                        <a:cubicBezTo>
                          <a:pt x="281" y="136"/>
                          <a:pt x="281" y="136"/>
                          <a:pt x="281" y="136"/>
                        </a:cubicBezTo>
                        <a:cubicBezTo>
                          <a:pt x="282" y="136"/>
                          <a:pt x="282" y="136"/>
                          <a:pt x="282" y="136"/>
                        </a:cubicBezTo>
                        <a:cubicBezTo>
                          <a:pt x="282" y="138"/>
                          <a:pt x="282" y="138"/>
                          <a:pt x="282" y="138"/>
                        </a:cubicBezTo>
                        <a:cubicBezTo>
                          <a:pt x="285" y="139"/>
                          <a:pt x="285" y="139"/>
                          <a:pt x="285" y="139"/>
                        </a:cubicBezTo>
                        <a:cubicBezTo>
                          <a:pt x="287" y="140"/>
                          <a:pt x="287" y="140"/>
                          <a:pt x="287" y="140"/>
                        </a:cubicBezTo>
                        <a:cubicBezTo>
                          <a:pt x="289" y="142"/>
                          <a:pt x="289" y="142"/>
                          <a:pt x="289" y="142"/>
                        </a:cubicBezTo>
                        <a:cubicBezTo>
                          <a:pt x="290" y="143"/>
                          <a:pt x="290" y="143"/>
                          <a:pt x="290" y="143"/>
                        </a:cubicBezTo>
                        <a:cubicBezTo>
                          <a:pt x="290" y="144"/>
                          <a:pt x="290" y="144"/>
                          <a:pt x="290" y="144"/>
                        </a:cubicBezTo>
                        <a:cubicBezTo>
                          <a:pt x="291" y="144"/>
                          <a:pt x="291" y="144"/>
                          <a:pt x="291" y="144"/>
                        </a:cubicBezTo>
                        <a:cubicBezTo>
                          <a:pt x="292" y="144"/>
                          <a:pt x="292" y="144"/>
                          <a:pt x="292" y="144"/>
                        </a:cubicBezTo>
                        <a:cubicBezTo>
                          <a:pt x="292" y="143"/>
                          <a:pt x="292" y="143"/>
                          <a:pt x="292" y="143"/>
                        </a:cubicBezTo>
                        <a:cubicBezTo>
                          <a:pt x="293" y="142"/>
                          <a:pt x="293" y="142"/>
                          <a:pt x="293" y="142"/>
                        </a:cubicBezTo>
                        <a:cubicBezTo>
                          <a:pt x="292" y="142"/>
                          <a:pt x="292" y="142"/>
                          <a:pt x="292" y="142"/>
                        </a:cubicBezTo>
                        <a:cubicBezTo>
                          <a:pt x="292" y="141"/>
                          <a:pt x="292" y="141"/>
                          <a:pt x="292" y="141"/>
                        </a:cubicBezTo>
                        <a:cubicBezTo>
                          <a:pt x="293" y="142"/>
                          <a:pt x="293" y="142"/>
                          <a:pt x="293" y="142"/>
                        </a:cubicBezTo>
                        <a:cubicBezTo>
                          <a:pt x="294" y="143"/>
                          <a:pt x="294" y="143"/>
                          <a:pt x="294" y="143"/>
                        </a:cubicBezTo>
                        <a:cubicBezTo>
                          <a:pt x="294" y="143"/>
                          <a:pt x="294" y="143"/>
                          <a:pt x="294" y="143"/>
                        </a:cubicBezTo>
                        <a:cubicBezTo>
                          <a:pt x="296" y="141"/>
                          <a:pt x="296" y="141"/>
                          <a:pt x="296" y="141"/>
                        </a:cubicBezTo>
                        <a:cubicBezTo>
                          <a:pt x="296" y="139"/>
                          <a:pt x="296" y="139"/>
                          <a:pt x="296" y="139"/>
                        </a:cubicBezTo>
                        <a:cubicBezTo>
                          <a:pt x="295" y="138"/>
                          <a:pt x="295" y="138"/>
                          <a:pt x="295" y="138"/>
                        </a:cubicBezTo>
                        <a:cubicBezTo>
                          <a:pt x="296" y="136"/>
                          <a:pt x="296" y="136"/>
                          <a:pt x="296" y="136"/>
                        </a:cubicBezTo>
                        <a:cubicBezTo>
                          <a:pt x="297" y="138"/>
                          <a:pt x="297" y="138"/>
                          <a:pt x="297" y="138"/>
                        </a:cubicBezTo>
                        <a:cubicBezTo>
                          <a:pt x="297" y="139"/>
                          <a:pt x="297" y="139"/>
                          <a:pt x="297" y="139"/>
                        </a:cubicBezTo>
                        <a:cubicBezTo>
                          <a:pt x="298" y="137"/>
                          <a:pt x="298" y="137"/>
                          <a:pt x="298" y="137"/>
                        </a:cubicBezTo>
                        <a:cubicBezTo>
                          <a:pt x="299" y="136"/>
                          <a:pt x="299" y="136"/>
                          <a:pt x="299" y="136"/>
                        </a:cubicBezTo>
                        <a:cubicBezTo>
                          <a:pt x="299" y="137"/>
                          <a:pt x="299" y="137"/>
                          <a:pt x="299" y="137"/>
                        </a:cubicBezTo>
                        <a:cubicBezTo>
                          <a:pt x="300" y="137"/>
                          <a:pt x="300" y="137"/>
                          <a:pt x="300" y="137"/>
                        </a:cubicBezTo>
                        <a:cubicBezTo>
                          <a:pt x="299" y="138"/>
                          <a:pt x="299" y="138"/>
                          <a:pt x="299" y="138"/>
                        </a:cubicBezTo>
                        <a:cubicBezTo>
                          <a:pt x="299" y="138"/>
                          <a:pt x="299" y="138"/>
                          <a:pt x="299" y="138"/>
                        </a:cubicBezTo>
                        <a:cubicBezTo>
                          <a:pt x="299" y="139"/>
                          <a:pt x="299" y="139"/>
                          <a:pt x="299" y="139"/>
                        </a:cubicBezTo>
                        <a:cubicBezTo>
                          <a:pt x="300" y="138"/>
                          <a:pt x="300" y="138"/>
                          <a:pt x="300" y="138"/>
                        </a:cubicBezTo>
                        <a:cubicBezTo>
                          <a:pt x="301" y="139"/>
                          <a:pt x="301" y="139"/>
                          <a:pt x="301" y="139"/>
                        </a:cubicBezTo>
                        <a:cubicBezTo>
                          <a:pt x="303" y="141"/>
                          <a:pt x="303" y="141"/>
                          <a:pt x="303" y="141"/>
                        </a:cubicBezTo>
                        <a:cubicBezTo>
                          <a:pt x="303" y="140"/>
                          <a:pt x="303" y="140"/>
                          <a:pt x="303" y="140"/>
                        </a:cubicBezTo>
                        <a:cubicBezTo>
                          <a:pt x="304" y="140"/>
                          <a:pt x="304" y="140"/>
                          <a:pt x="304" y="140"/>
                        </a:cubicBezTo>
                        <a:cubicBezTo>
                          <a:pt x="304" y="140"/>
                          <a:pt x="304" y="140"/>
                          <a:pt x="304" y="140"/>
                        </a:cubicBezTo>
                        <a:cubicBezTo>
                          <a:pt x="305" y="140"/>
                          <a:pt x="305" y="140"/>
                          <a:pt x="305" y="140"/>
                        </a:cubicBezTo>
                        <a:cubicBezTo>
                          <a:pt x="306" y="138"/>
                          <a:pt x="306" y="138"/>
                          <a:pt x="306" y="138"/>
                        </a:cubicBezTo>
                        <a:cubicBezTo>
                          <a:pt x="308" y="138"/>
                          <a:pt x="308" y="138"/>
                          <a:pt x="308" y="138"/>
                        </a:cubicBezTo>
                        <a:cubicBezTo>
                          <a:pt x="312" y="133"/>
                          <a:pt x="312" y="133"/>
                          <a:pt x="312" y="133"/>
                        </a:cubicBezTo>
                        <a:cubicBezTo>
                          <a:pt x="312" y="133"/>
                          <a:pt x="312" y="133"/>
                          <a:pt x="312" y="133"/>
                        </a:cubicBezTo>
                        <a:cubicBezTo>
                          <a:pt x="313" y="132"/>
                          <a:pt x="313" y="132"/>
                          <a:pt x="313" y="132"/>
                        </a:cubicBezTo>
                        <a:cubicBezTo>
                          <a:pt x="313" y="133"/>
                          <a:pt x="313" y="133"/>
                          <a:pt x="313" y="133"/>
                        </a:cubicBezTo>
                        <a:cubicBezTo>
                          <a:pt x="315" y="130"/>
                          <a:pt x="315" y="130"/>
                          <a:pt x="315" y="130"/>
                        </a:cubicBezTo>
                        <a:cubicBezTo>
                          <a:pt x="316" y="130"/>
                          <a:pt x="316" y="130"/>
                          <a:pt x="316" y="130"/>
                        </a:cubicBezTo>
                        <a:cubicBezTo>
                          <a:pt x="317" y="129"/>
                          <a:pt x="317" y="129"/>
                          <a:pt x="317" y="129"/>
                        </a:cubicBezTo>
                        <a:cubicBezTo>
                          <a:pt x="318" y="128"/>
                          <a:pt x="318" y="128"/>
                          <a:pt x="318" y="128"/>
                        </a:cubicBezTo>
                        <a:cubicBezTo>
                          <a:pt x="318" y="127"/>
                          <a:pt x="318" y="127"/>
                          <a:pt x="318" y="127"/>
                        </a:cubicBezTo>
                        <a:cubicBezTo>
                          <a:pt x="313" y="126"/>
                          <a:pt x="313" y="126"/>
                          <a:pt x="313" y="126"/>
                        </a:cubicBezTo>
                        <a:cubicBezTo>
                          <a:pt x="311" y="125"/>
                          <a:pt x="311" y="125"/>
                          <a:pt x="311" y="125"/>
                        </a:cubicBezTo>
                        <a:cubicBezTo>
                          <a:pt x="309" y="124"/>
                          <a:pt x="309" y="124"/>
                          <a:pt x="309" y="124"/>
                        </a:cubicBezTo>
                        <a:cubicBezTo>
                          <a:pt x="308" y="123"/>
                          <a:pt x="308" y="123"/>
                          <a:pt x="308" y="123"/>
                        </a:cubicBezTo>
                        <a:cubicBezTo>
                          <a:pt x="306" y="120"/>
                          <a:pt x="306" y="120"/>
                          <a:pt x="306" y="120"/>
                        </a:cubicBezTo>
                        <a:cubicBezTo>
                          <a:pt x="306" y="120"/>
                          <a:pt x="306" y="120"/>
                          <a:pt x="306" y="120"/>
                        </a:cubicBezTo>
                        <a:cubicBezTo>
                          <a:pt x="306" y="118"/>
                          <a:pt x="306" y="118"/>
                          <a:pt x="306" y="118"/>
                        </a:cubicBezTo>
                        <a:cubicBezTo>
                          <a:pt x="305" y="117"/>
                          <a:pt x="305" y="117"/>
                          <a:pt x="305" y="117"/>
                        </a:cubicBezTo>
                        <a:cubicBezTo>
                          <a:pt x="306" y="117"/>
                          <a:pt x="306" y="117"/>
                          <a:pt x="306" y="117"/>
                        </a:cubicBezTo>
                        <a:cubicBezTo>
                          <a:pt x="306" y="117"/>
                          <a:pt x="306" y="117"/>
                          <a:pt x="306" y="117"/>
                        </a:cubicBezTo>
                        <a:cubicBezTo>
                          <a:pt x="306" y="116"/>
                          <a:pt x="306" y="116"/>
                          <a:pt x="306" y="116"/>
                        </a:cubicBezTo>
                        <a:cubicBezTo>
                          <a:pt x="306" y="116"/>
                          <a:pt x="306" y="116"/>
                          <a:pt x="306" y="116"/>
                        </a:cubicBezTo>
                        <a:cubicBezTo>
                          <a:pt x="303" y="116"/>
                          <a:pt x="303" y="116"/>
                          <a:pt x="303" y="116"/>
                        </a:cubicBezTo>
                        <a:cubicBezTo>
                          <a:pt x="300" y="115"/>
                          <a:pt x="300" y="115"/>
                          <a:pt x="300" y="115"/>
                        </a:cubicBezTo>
                        <a:cubicBezTo>
                          <a:pt x="299" y="115"/>
                          <a:pt x="299" y="115"/>
                          <a:pt x="299" y="115"/>
                        </a:cubicBezTo>
                        <a:cubicBezTo>
                          <a:pt x="299" y="115"/>
                          <a:pt x="299" y="115"/>
                          <a:pt x="299" y="115"/>
                        </a:cubicBezTo>
                        <a:cubicBezTo>
                          <a:pt x="298" y="115"/>
                          <a:pt x="298" y="115"/>
                          <a:pt x="298" y="115"/>
                        </a:cubicBezTo>
                        <a:cubicBezTo>
                          <a:pt x="298" y="114"/>
                          <a:pt x="298" y="114"/>
                          <a:pt x="298" y="114"/>
                        </a:cubicBezTo>
                        <a:cubicBezTo>
                          <a:pt x="299" y="114"/>
                          <a:pt x="299" y="114"/>
                          <a:pt x="299" y="114"/>
                        </a:cubicBezTo>
                        <a:cubicBezTo>
                          <a:pt x="302" y="114"/>
                          <a:pt x="302" y="114"/>
                          <a:pt x="302" y="114"/>
                        </a:cubicBezTo>
                        <a:cubicBezTo>
                          <a:pt x="304" y="115"/>
                          <a:pt x="304" y="115"/>
                          <a:pt x="304" y="115"/>
                        </a:cubicBezTo>
                        <a:cubicBezTo>
                          <a:pt x="307" y="115"/>
                          <a:pt x="307" y="115"/>
                          <a:pt x="307" y="115"/>
                        </a:cubicBezTo>
                        <a:cubicBezTo>
                          <a:pt x="308" y="117"/>
                          <a:pt x="308" y="117"/>
                          <a:pt x="308" y="117"/>
                        </a:cubicBezTo>
                        <a:cubicBezTo>
                          <a:pt x="310" y="119"/>
                          <a:pt x="310" y="119"/>
                          <a:pt x="310" y="119"/>
                        </a:cubicBezTo>
                        <a:cubicBezTo>
                          <a:pt x="311" y="119"/>
                          <a:pt x="311" y="119"/>
                          <a:pt x="311" y="119"/>
                        </a:cubicBezTo>
                        <a:cubicBezTo>
                          <a:pt x="311" y="120"/>
                          <a:pt x="311" y="120"/>
                          <a:pt x="311" y="120"/>
                        </a:cubicBezTo>
                        <a:cubicBezTo>
                          <a:pt x="311" y="120"/>
                          <a:pt x="311" y="120"/>
                          <a:pt x="311" y="120"/>
                        </a:cubicBezTo>
                        <a:cubicBezTo>
                          <a:pt x="310" y="121"/>
                          <a:pt x="310" y="121"/>
                          <a:pt x="310" y="121"/>
                        </a:cubicBezTo>
                        <a:cubicBezTo>
                          <a:pt x="310" y="121"/>
                          <a:pt x="310" y="121"/>
                          <a:pt x="310" y="121"/>
                        </a:cubicBezTo>
                        <a:cubicBezTo>
                          <a:pt x="312" y="122"/>
                          <a:pt x="312" y="122"/>
                          <a:pt x="312" y="122"/>
                        </a:cubicBezTo>
                        <a:cubicBezTo>
                          <a:pt x="313" y="123"/>
                          <a:pt x="313" y="123"/>
                          <a:pt x="313" y="123"/>
                        </a:cubicBezTo>
                        <a:cubicBezTo>
                          <a:pt x="314" y="125"/>
                          <a:pt x="314" y="125"/>
                          <a:pt x="314" y="125"/>
                        </a:cubicBezTo>
                        <a:cubicBezTo>
                          <a:pt x="317" y="125"/>
                          <a:pt x="317" y="125"/>
                          <a:pt x="317" y="125"/>
                        </a:cubicBezTo>
                        <a:cubicBezTo>
                          <a:pt x="319" y="125"/>
                          <a:pt x="319" y="125"/>
                          <a:pt x="319" y="125"/>
                        </a:cubicBezTo>
                        <a:cubicBezTo>
                          <a:pt x="319" y="123"/>
                          <a:pt x="319" y="123"/>
                          <a:pt x="319" y="123"/>
                        </a:cubicBezTo>
                        <a:cubicBezTo>
                          <a:pt x="320" y="123"/>
                          <a:pt x="320" y="123"/>
                          <a:pt x="320" y="123"/>
                        </a:cubicBezTo>
                        <a:cubicBezTo>
                          <a:pt x="321" y="123"/>
                          <a:pt x="321" y="123"/>
                          <a:pt x="321" y="123"/>
                        </a:cubicBezTo>
                        <a:cubicBezTo>
                          <a:pt x="322" y="121"/>
                          <a:pt x="322" y="121"/>
                          <a:pt x="322" y="121"/>
                        </a:cubicBezTo>
                        <a:cubicBezTo>
                          <a:pt x="324" y="120"/>
                          <a:pt x="324" y="120"/>
                          <a:pt x="324" y="120"/>
                        </a:cubicBezTo>
                        <a:cubicBezTo>
                          <a:pt x="327" y="118"/>
                          <a:pt x="327" y="118"/>
                          <a:pt x="327" y="118"/>
                        </a:cubicBezTo>
                        <a:cubicBezTo>
                          <a:pt x="327" y="117"/>
                          <a:pt x="327" y="117"/>
                          <a:pt x="327" y="117"/>
                        </a:cubicBezTo>
                        <a:cubicBezTo>
                          <a:pt x="328" y="116"/>
                          <a:pt x="328" y="116"/>
                          <a:pt x="328" y="116"/>
                        </a:cubicBezTo>
                        <a:cubicBezTo>
                          <a:pt x="328" y="115"/>
                          <a:pt x="328" y="115"/>
                          <a:pt x="328" y="115"/>
                        </a:cubicBezTo>
                        <a:cubicBezTo>
                          <a:pt x="326" y="114"/>
                          <a:pt x="326" y="114"/>
                          <a:pt x="326" y="114"/>
                        </a:cubicBezTo>
                        <a:cubicBezTo>
                          <a:pt x="326" y="113"/>
                          <a:pt x="326" y="113"/>
                          <a:pt x="326" y="113"/>
                        </a:cubicBezTo>
                        <a:cubicBezTo>
                          <a:pt x="326" y="112"/>
                          <a:pt x="326" y="112"/>
                          <a:pt x="326" y="112"/>
                        </a:cubicBezTo>
                        <a:cubicBezTo>
                          <a:pt x="326" y="112"/>
                          <a:pt x="326" y="112"/>
                          <a:pt x="326" y="112"/>
                        </a:cubicBezTo>
                        <a:cubicBezTo>
                          <a:pt x="326" y="111"/>
                          <a:pt x="326" y="111"/>
                          <a:pt x="326" y="111"/>
                        </a:cubicBezTo>
                        <a:cubicBezTo>
                          <a:pt x="326" y="110"/>
                          <a:pt x="326" y="110"/>
                          <a:pt x="326" y="110"/>
                        </a:cubicBezTo>
                        <a:cubicBezTo>
                          <a:pt x="327" y="111"/>
                          <a:pt x="327" y="111"/>
                          <a:pt x="327" y="111"/>
                        </a:cubicBezTo>
                        <a:cubicBezTo>
                          <a:pt x="328" y="111"/>
                          <a:pt x="328" y="111"/>
                          <a:pt x="328" y="111"/>
                        </a:cubicBezTo>
                        <a:cubicBezTo>
                          <a:pt x="329" y="111"/>
                          <a:pt x="329" y="111"/>
                          <a:pt x="329" y="111"/>
                        </a:cubicBezTo>
                        <a:cubicBezTo>
                          <a:pt x="331" y="111"/>
                          <a:pt x="331" y="111"/>
                          <a:pt x="331" y="111"/>
                        </a:cubicBezTo>
                        <a:cubicBezTo>
                          <a:pt x="333" y="111"/>
                          <a:pt x="333" y="111"/>
                          <a:pt x="333" y="111"/>
                        </a:cubicBezTo>
                        <a:cubicBezTo>
                          <a:pt x="333" y="111"/>
                          <a:pt x="333" y="111"/>
                          <a:pt x="333" y="111"/>
                        </a:cubicBezTo>
                        <a:cubicBezTo>
                          <a:pt x="333" y="112"/>
                          <a:pt x="333" y="112"/>
                          <a:pt x="333" y="112"/>
                        </a:cubicBezTo>
                        <a:cubicBezTo>
                          <a:pt x="333" y="112"/>
                          <a:pt x="333" y="112"/>
                          <a:pt x="333" y="112"/>
                        </a:cubicBezTo>
                        <a:cubicBezTo>
                          <a:pt x="333" y="114"/>
                          <a:pt x="333" y="114"/>
                          <a:pt x="333" y="114"/>
                        </a:cubicBezTo>
                        <a:cubicBezTo>
                          <a:pt x="333" y="115"/>
                          <a:pt x="333" y="115"/>
                          <a:pt x="333" y="115"/>
                        </a:cubicBezTo>
                        <a:cubicBezTo>
                          <a:pt x="333" y="114"/>
                          <a:pt x="333" y="114"/>
                          <a:pt x="333" y="114"/>
                        </a:cubicBezTo>
                        <a:cubicBezTo>
                          <a:pt x="334" y="115"/>
                          <a:pt x="334" y="115"/>
                          <a:pt x="334" y="115"/>
                        </a:cubicBezTo>
                        <a:cubicBezTo>
                          <a:pt x="335" y="115"/>
                          <a:pt x="335" y="115"/>
                          <a:pt x="335" y="115"/>
                        </a:cubicBezTo>
                        <a:cubicBezTo>
                          <a:pt x="336" y="116"/>
                          <a:pt x="336" y="116"/>
                          <a:pt x="336" y="116"/>
                        </a:cubicBezTo>
                        <a:cubicBezTo>
                          <a:pt x="336" y="115"/>
                          <a:pt x="336" y="115"/>
                          <a:pt x="336" y="115"/>
                        </a:cubicBezTo>
                        <a:cubicBezTo>
                          <a:pt x="335" y="114"/>
                          <a:pt x="335" y="114"/>
                          <a:pt x="335" y="114"/>
                        </a:cubicBezTo>
                        <a:cubicBezTo>
                          <a:pt x="336" y="113"/>
                          <a:pt x="336" y="113"/>
                          <a:pt x="336" y="113"/>
                        </a:cubicBezTo>
                        <a:cubicBezTo>
                          <a:pt x="336" y="114"/>
                          <a:pt x="336" y="114"/>
                          <a:pt x="336" y="114"/>
                        </a:cubicBezTo>
                        <a:cubicBezTo>
                          <a:pt x="337" y="114"/>
                          <a:pt x="337" y="114"/>
                          <a:pt x="337" y="114"/>
                        </a:cubicBezTo>
                        <a:cubicBezTo>
                          <a:pt x="337" y="115"/>
                          <a:pt x="337" y="115"/>
                          <a:pt x="337" y="115"/>
                        </a:cubicBezTo>
                        <a:cubicBezTo>
                          <a:pt x="339" y="117"/>
                          <a:pt x="339" y="117"/>
                          <a:pt x="339" y="117"/>
                        </a:cubicBezTo>
                        <a:cubicBezTo>
                          <a:pt x="340" y="117"/>
                          <a:pt x="340" y="117"/>
                          <a:pt x="340" y="117"/>
                        </a:cubicBezTo>
                        <a:cubicBezTo>
                          <a:pt x="340" y="116"/>
                          <a:pt x="340" y="116"/>
                          <a:pt x="340" y="116"/>
                        </a:cubicBezTo>
                        <a:cubicBezTo>
                          <a:pt x="339" y="115"/>
                          <a:pt x="339" y="115"/>
                          <a:pt x="339" y="115"/>
                        </a:cubicBezTo>
                        <a:cubicBezTo>
                          <a:pt x="340" y="115"/>
                          <a:pt x="340" y="115"/>
                          <a:pt x="340" y="115"/>
                        </a:cubicBezTo>
                        <a:cubicBezTo>
                          <a:pt x="340" y="113"/>
                          <a:pt x="340" y="113"/>
                          <a:pt x="340" y="113"/>
                        </a:cubicBezTo>
                        <a:cubicBezTo>
                          <a:pt x="339" y="112"/>
                          <a:pt x="339" y="112"/>
                          <a:pt x="339" y="112"/>
                        </a:cubicBezTo>
                        <a:cubicBezTo>
                          <a:pt x="339" y="111"/>
                          <a:pt x="339" y="111"/>
                          <a:pt x="339" y="111"/>
                        </a:cubicBezTo>
                        <a:cubicBezTo>
                          <a:pt x="339" y="109"/>
                          <a:pt x="339" y="109"/>
                          <a:pt x="339" y="109"/>
                        </a:cubicBezTo>
                        <a:cubicBezTo>
                          <a:pt x="338" y="108"/>
                          <a:pt x="338" y="108"/>
                          <a:pt x="338" y="108"/>
                        </a:cubicBezTo>
                        <a:cubicBezTo>
                          <a:pt x="338" y="107"/>
                          <a:pt x="338" y="107"/>
                          <a:pt x="338" y="107"/>
                        </a:cubicBezTo>
                        <a:cubicBezTo>
                          <a:pt x="337" y="107"/>
                          <a:pt x="337" y="107"/>
                          <a:pt x="337" y="107"/>
                        </a:cubicBezTo>
                        <a:cubicBezTo>
                          <a:pt x="335" y="108"/>
                          <a:pt x="335" y="108"/>
                          <a:pt x="335" y="108"/>
                        </a:cubicBezTo>
                        <a:cubicBezTo>
                          <a:pt x="335" y="108"/>
                          <a:pt x="335" y="108"/>
                          <a:pt x="335" y="108"/>
                        </a:cubicBezTo>
                        <a:cubicBezTo>
                          <a:pt x="336" y="106"/>
                          <a:pt x="336" y="106"/>
                          <a:pt x="336" y="106"/>
                        </a:cubicBezTo>
                        <a:cubicBezTo>
                          <a:pt x="337" y="106"/>
                          <a:pt x="337" y="106"/>
                          <a:pt x="337" y="106"/>
                        </a:cubicBezTo>
                        <a:cubicBezTo>
                          <a:pt x="337" y="106"/>
                          <a:pt x="337" y="106"/>
                          <a:pt x="337" y="106"/>
                        </a:cubicBezTo>
                        <a:cubicBezTo>
                          <a:pt x="339" y="106"/>
                          <a:pt x="339" y="106"/>
                          <a:pt x="339" y="106"/>
                        </a:cubicBezTo>
                        <a:cubicBezTo>
                          <a:pt x="339" y="107"/>
                          <a:pt x="339" y="107"/>
                          <a:pt x="339" y="107"/>
                        </a:cubicBezTo>
                        <a:cubicBezTo>
                          <a:pt x="340" y="107"/>
                          <a:pt x="340" y="107"/>
                          <a:pt x="340" y="107"/>
                        </a:cubicBezTo>
                        <a:cubicBezTo>
                          <a:pt x="340" y="110"/>
                          <a:pt x="340" y="110"/>
                          <a:pt x="340" y="110"/>
                        </a:cubicBezTo>
                        <a:cubicBezTo>
                          <a:pt x="341" y="110"/>
                          <a:pt x="341" y="110"/>
                          <a:pt x="341" y="110"/>
                        </a:cubicBezTo>
                        <a:cubicBezTo>
                          <a:pt x="342" y="108"/>
                          <a:pt x="342" y="108"/>
                          <a:pt x="342" y="108"/>
                        </a:cubicBezTo>
                        <a:cubicBezTo>
                          <a:pt x="341" y="110"/>
                          <a:pt x="341" y="110"/>
                          <a:pt x="341" y="110"/>
                        </a:cubicBezTo>
                        <a:cubicBezTo>
                          <a:pt x="341" y="111"/>
                          <a:pt x="341" y="111"/>
                          <a:pt x="341" y="111"/>
                        </a:cubicBezTo>
                        <a:cubicBezTo>
                          <a:pt x="340" y="111"/>
                          <a:pt x="340" y="111"/>
                          <a:pt x="340" y="111"/>
                        </a:cubicBezTo>
                        <a:cubicBezTo>
                          <a:pt x="340" y="112"/>
                          <a:pt x="340" y="112"/>
                          <a:pt x="340" y="112"/>
                        </a:cubicBezTo>
                        <a:cubicBezTo>
                          <a:pt x="341" y="113"/>
                          <a:pt x="341" y="113"/>
                          <a:pt x="341" y="113"/>
                        </a:cubicBezTo>
                        <a:cubicBezTo>
                          <a:pt x="341" y="114"/>
                          <a:pt x="341" y="114"/>
                          <a:pt x="341" y="114"/>
                        </a:cubicBezTo>
                        <a:cubicBezTo>
                          <a:pt x="341" y="115"/>
                          <a:pt x="341" y="115"/>
                          <a:pt x="341" y="115"/>
                        </a:cubicBezTo>
                        <a:cubicBezTo>
                          <a:pt x="341" y="116"/>
                          <a:pt x="341" y="116"/>
                          <a:pt x="341" y="116"/>
                        </a:cubicBezTo>
                        <a:cubicBezTo>
                          <a:pt x="345" y="115"/>
                          <a:pt x="345" y="115"/>
                          <a:pt x="345" y="115"/>
                        </a:cubicBezTo>
                        <a:cubicBezTo>
                          <a:pt x="345" y="114"/>
                          <a:pt x="345" y="114"/>
                          <a:pt x="345" y="114"/>
                        </a:cubicBezTo>
                        <a:cubicBezTo>
                          <a:pt x="346" y="114"/>
                          <a:pt x="346" y="114"/>
                          <a:pt x="346" y="114"/>
                        </a:cubicBezTo>
                        <a:cubicBezTo>
                          <a:pt x="347" y="114"/>
                          <a:pt x="347" y="114"/>
                          <a:pt x="347" y="114"/>
                        </a:cubicBezTo>
                        <a:cubicBezTo>
                          <a:pt x="349" y="112"/>
                          <a:pt x="349" y="112"/>
                          <a:pt x="349" y="112"/>
                        </a:cubicBezTo>
                        <a:cubicBezTo>
                          <a:pt x="350" y="112"/>
                          <a:pt x="350" y="112"/>
                          <a:pt x="350" y="112"/>
                        </a:cubicBezTo>
                        <a:cubicBezTo>
                          <a:pt x="350" y="111"/>
                          <a:pt x="350" y="111"/>
                          <a:pt x="350" y="111"/>
                        </a:cubicBezTo>
                        <a:cubicBezTo>
                          <a:pt x="351" y="110"/>
                          <a:pt x="351" y="110"/>
                          <a:pt x="351" y="110"/>
                        </a:cubicBezTo>
                        <a:cubicBezTo>
                          <a:pt x="352" y="109"/>
                          <a:pt x="352" y="109"/>
                          <a:pt x="352" y="109"/>
                        </a:cubicBezTo>
                        <a:cubicBezTo>
                          <a:pt x="353" y="108"/>
                          <a:pt x="353" y="108"/>
                          <a:pt x="353" y="108"/>
                        </a:cubicBezTo>
                        <a:cubicBezTo>
                          <a:pt x="355" y="108"/>
                          <a:pt x="355" y="108"/>
                          <a:pt x="355" y="108"/>
                        </a:cubicBezTo>
                        <a:cubicBezTo>
                          <a:pt x="356" y="109"/>
                          <a:pt x="356" y="109"/>
                          <a:pt x="356" y="109"/>
                        </a:cubicBezTo>
                        <a:cubicBezTo>
                          <a:pt x="356" y="108"/>
                          <a:pt x="356" y="108"/>
                          <a:pt x="356" y="108"/>
                        </a:cubicBezTo>
                        <a:cubicBezTo>
                          <a:pt x="356" y="107"/>
                          <a:pt x="356" y="107"/>
                          <a:pt x="356" y="107"/>
                        </a:cubicBezTo>
                        <a:cubicBezTo>
                          <a:pt x="358" y="105"/>
                          <a:pt x="358" y="105"/>
                          <a:pt x="358" y="105"/>
                        </a:cubicBezTo>
                        <a:cubicBezTo>
                          <a:pt x="358" y="104"/>
                          <a:pt x="358" y="104"/>
                          <a:pt x="358" y="104"/>
                        </a:cubicBezTo>
                        <a:cubicBezTo>
                          <a:pt x="358" y="104"/>
                          <a:pt x="358" y="104"/>
                          <a:pt x="358" y="104"/>
                        </a:cubicBezTo>
                        <a:cubicBezTo>
                          <a:pt x="358" y="103"/>
                          <a:pt x="358" y="103"/>
                          <a:pt x="358" y="103"/>
                        </a:cubicBezTo>
                        <a:cubicBezTo>
                          <a:pt x="357" y="100"/>
                          <a:pt x="357" y="100"/>
                          <a:pt x="357" y="100"/>
                        </a:cubicBezTo>
                        <a:cubicBezTo>
                          <a:pt x="357" y="99"/>
                          <a:pt x="357" y="99"/>
                          <a:pt x="357" y="99"/>
                        </a:cubicBezTo>
                        <a:cubicBezTo>
                          <a:pt x="356" y="98"/>
                          <a:pt x="356" y="98"/>
                          <a:pt x="356" y="98"/>
                        </a:cubicBezTo>
                        <a:cubicBezTo>
                          <a:pt x="356" y="97"/>
                          <a:pt x="356" y="97"/>
                          <a:pt x="356" y="97"/>
                        </a:cubicBezTo>
                        <a:cubicBezTo>
                          <a:pt x="356" y="95"/>
                          <a:pt x="356" y="95"/>
                          <a:pt x="356" y="95"/>
                        </a:cubicBezTo>
                        <a:cubicBezTo>
                          <a:pt x="358" y="95"/>
                          <a:pt x="358" y="95"/>
                          <a:pt x="358" y="95"/>
                        </a:cubicBezTo>
                        <a:cubicBezTo>
                          <a:pt x="358" y="94"/>
                          <a:pt x="358" y="94"/>
                          <a:pt x="358" y="94"/>
                        </a:cubicBezTo>
                        <a:cubicBezTo>
                          <a:pt x="357" y="94"/>
                          <a:pt x="357" y="94"/>
                          <a:pt x="357" y="94"/>
                        </a:cubicBezTo>
                        <a:cubicBezTo>
                          <a:pt x="357" y="95"/>
                          <a:pt x="357" y="95"/>
                          <a:pt x="357" y="95"/>
                        </a:cubicBezTo>
                        <a:cubicBezTo>
                          <a:pt x="356" y="95"/>
                          <a:pt x="356" y="95"/>
                          <a:pt x="356" y="95"/>
                        </a:cubicBezTo>
                        <a:cubicBezTo>
                          <a:pt x="356" y="94"/>
                          <a:pt x="356" y="94"/>
                          <a:pt x="356" y="94"/>
                        </a:cubicBezTo>
                        <a:cubicBezTo>
                          <a:pt x="357" y="93"/>
                          <a:pt x="357" y="93"/>
                          <a:pt x="357" y="93"/>
                        </a:cubicBezTo>
                        <a:cubicBezTo>
                          <a:pt x="356" y="93"/>
                          <a:pt x="356" y="93"/>
                          <a:pt x="356" y="93"/>
                        </a:cubicBezTo>
                        <a:cubicBezTo>
                          <a:pt x="357" y="92"/>
                          <a:pt x="357" y="92"/>
                          <a:pt x="357" y="92"/>
                        </a:cubicBezTo>
                        <a:cubicBezTo>
                          <a:pt x="357" y="91"/>
                          <a:pt x="357" y="91"/>
                          <a:pt x="357" y="91"/>
                        </a:cubicBezTo>
                        <a:cubicBezTo>
                          <a:pt x="356" y="90"/>
                          <a:pt x="356" y="90"/>
                          <a:pt x="356" y="90"/>
                        </a:cubicBezTo>
                        <a:cubicBezTo>
                          <a:pt x="355" y="90"/>
                          <a:pt x="355" y="90"/>
                          <a:pt x="355" y="90"/>
                        </a:cubicBezTo>
                        <a:cubicBezTo>
                          <a:pt x="356" y="90"/>
                          <a:pt x="356" y="90"/>
                          <a:pt x="356" y="90"/>
                        </a:cubicBezTo>
                        <a:cubicBezTo>
                          <a:pt x="356" y="89"/>
                          <a:pt x="356" y="89"/>
                          <a:pt x="356" y="89"/>
                        </a:cubicBezTo>
                        <a:cubicBezTo>
                          <a:pt x="357" y="89"/>
                          <a:pt x="357" y="89"/>
                          <a:pt x="357" y="89"/>
                        </a:cubicBezTo>
                        <a:cubicBezTo>
                          <a:pt x="357" y="89"/>
                          <a:pt x="357" y="89"/>
                          <a:pt x="357" y="89"/>
                        </a:cubicBezTo>
                        <a:cubicBezTo>
                          <a:pt x="358" y="89"/>
                          <a:pt x="358" y="89"/>
                          <a:pt x="358" y="89"/>
                        </a:cubicBezTo>
                        <a:cubicBezTo>
                          <a:pt x="359" y="91"/>
                          <a:pt x="359" y="91"/>
                          <a:pt x="359" y="91"/>
                        </a:cubicBezTo>
                        <a:cubicBezTo>
                          <a:pt x="360" y="91"/>
                          <a:pt x="360" y="91"/>
                          <a:pt x="360" y="91"/>
                        </a:cubicBezTo>
                        <a:cubicBezTo>
                          <a:pt x="361" y="90"/>
                          <a:pt x="361" y="90"/>
                          <a:pt x="361" y="90"/>
                        </a:cubicBezTo>
                        <a:cubicBezTo>
                          <a:pt x="361" y="90"/>
                          <a:pt x="361" y="90"/>
                          <a:pt x="361" y="90"/>
                        </a:cubicBezTo>
                        <a:cubicBezTo>
                          <a:pt x="363" y="90"/>
                          <a:pt x="363" y="90"/>
                          <a:pt x="363" y="90"/>
                        </a:cubicBezTo>
                        <a:cubicBezTo>
                          <a:pt x="365" y="89"/>
                          <a:pt x="365" y="89"/>
                          <a:pt x="365" y="89"/>
                        </a:cubicBezTo>
                        <a:cubicBezTo>
                          <a:pt x="364" y="88"/>
                          <a:pt x="364" y="88"/>
                          <a:pt x="364" y="88"/>
                        </a:cubicBezTo>
                        <a:cubicBezTo>
                          <a:pt x="365" y="87"/>
                          <a:pt x="365" y="87"/>
                          <a:pt x="365" y="87"/>
                        </a:cubicBezTo>
                        <a:cubicBezTo>
                          <a:pt x="365" y="87"/>
                          <a:pt x="365" y="87"/>
                          <a:pt x="365" y="87"/>
                        </a:cubicBezTo>
                        <a:cubicBezTo>
                          <a:pt x="364" y="87"/>
                          <a:pt x="364" y="87"/>
                          <a:pt x="364" y="87"/>
                        </a:cubicBezTo>
                        <a:cubicBezTo>
                          <a:pt x="364" y="86"/>
                          <a:pt x="364" y="86"/>
                          <a:pt x="364" y="86"/>
                        </a:cubicBezTo>
                        <a:cubicBezTo>
                          <a:pt x="363" y="85"/>
                          <a:pt x="363" y="85"/>
                          <a:pt x="363" y="85"/>
                        </a:cubicBezTo>
                        <a:cubicBezTo>
                          <a:pt x="362" y="85"/>
                          <a:pt x="362" y="85"/>
                          <a:pt x="362" y="85"/>
                        </a:cubicBezTo>
                        <a:cubicBezTo>
                          <a:pt x="363" y="85"/>
                          <a:pt x="363" y="85"/>
                          <a:pt x="363" y="85"/>
                        </a:cubicBezTo>
                        <a:cubicBezTo>
                          <a:pt x="364" y="85"/>
                          <a:pt x="364" y="85"/>
                          <a:pt x="364" y="85"/>
                        </a:cubicBezTo>
                        <a:cubicBezTo>
                          <a:pt x="366" y="83"/>
                          <a:pt x="366" y="83"/>
                          <a:pt x="366" y="83"/>
                        </a:cubicBezTo>
                        <a:cubicBezTo>
                          <a:pt x="366" y="82"/>
                          <a:pt x="366" y="82"/>
                          <a:pt x="366" y="82"/>
                        </a:cubicBezTo>
                        <a:cubicBezTo>
                          <a:pt x="366" y="81"/>
                          <a:pt x="366" y="81"/>
                          <a:pt x="366" y="81"/>
                        </a:cubicBezTo>
                        <a:cubicBezTo>
                          <a:pt x="366" y="81"/>
                          <a:pt x="366" y="81"/>
                          <a:pt x="366" y="81"/>
                        </a:cubicBezTo>
                        <a:cubicBezTo>
                          <a:pt x="365" y="80"/>
                          <a:pt x="365" y="80"/>
                          <a:pt x="365" y="80"/>
                        </a:cubicBezTo>
                        <a:cubicBezTo>
                          <a:pt x="363" y="80"/>
                          <a:pt x="363" y="80"/>
                          <a:pt x="363" y="80"/>
                        </a:cubicBezTo>
                        <a:cubicBezTo>
                          <a:pt x="362" y="80"/>
                          <a:pt x="362" y="80"/>
                          <a:pt x="362" y="80"/>
                        </a:cubicBezTo>
                        <a:cubicBezTo>
                          <a:pt x="362" y="80"/>
                          <a:pt x="362" y="80"/>
                          <a:pt x="362" y="80"/>
                        </a:cubicBezTo>
                        <a:cubicBezTo>
                          <a:pt x="363" y="80"/>
                          <a:pt x="363" y="80"/>
                          <a:pt x="363" y="80"/>
                        </a:cubicBezTo>
                        <a:cubicBezTo>
                          <a:pt x="363" y="78"/>
                          <a:pt x="363" y="78"/>
                          <a:pt x="363" y="78"/>
                        </a:cubicBezTo>
                        <a:cubicBezTo>
                          <a:pt x="360" y="77"/>
                          <a:pt x="360" y="77"/>
                          <a:pt x="360" y="77"/>
                        </a:cubicBezTo>
                        <a:cubicBezTo>
                          <a:pt x="360" y="76"/>
                          <a:pt x="360" y="76"/>
                          <a:pt x="360" y="76"/>
                        </a:cubicBezTo>
                        <a:cubicBezTo>
                          <a:pt x="361" y="76"/>
                          <a:pt x="361" y="76"/>
                          <a:pt x="361" y="76"/>
                        </a:cubicBezTo>
                        <a:cubicBezTo>
                          <a:pt x="361" y="77"/>
                          <a:pt x="361" y="77"/>
                          <a:pt x="361" y="77"/>
                        </a:cubicBezTo>
                        <a:cubicBezTo>
                          <a:pt x="362" y="76"/>
                          <a:pt x="362" y="76"/>
                          <a:pt x="362" y="76"/>
                        </a:cubicBezTo>
                        <a:cubicBezTo>
                          <a:pt x="362" y="76"/>
                          <a:pt x="362" y="76"/>
                          <a:pt x="362" y="76"/>
                        </a:cubicBezTo>
                        <a:cubicBezTo>
                          <a:pt x="362" y="75"/>
                          <a:pt x="362" y="75"/>
                          <a:pt x="362" y="75"/>
                        </a:cubicBezTo>
                        <a:cubicBezTo>
                          <a:pt x="362" y="75"/>
                          <a:pt x="362" y="75"/>
                          <a:pt x="362" y="75"/>
                        </a:cubicBezTo>
                        <a:cubicBezTo>
                          <a:pt x="361" y="74"/>
                          <a:pt x="361" y="74"/>
                          <a:pt x="361" y="74"/>
                        </a:cubicBezTo>
                        <a:cubicBezTo>
                          <a:pt x="359" y="73"/>
                          <a:pt x="359" y="73"/>
                          <a:pt x="359" y="73"/>
                        </a:cubicBezTo>
                        <a:cubicBezTo>
                          <a:pt x="358" y="74"/>
                          <a:pt x="358" y="74"/>
                          <a:pt x="358" y="74"/>
                        </a:cubicBezTo>
                        <a:cubicBezTo>
                          <a:pt x="356" y="73"/>
                          <a:pt x="356" y="73"/>
                          <a:pt x="356" y="73"/>
                        </a:cubicBezTo>
                        <a:cubicBezTo>
                          <a:pt x="355" y="72"/>
                          <a:pt x="355" y="72"/>
                          <a:pt x="355" y="72"/>
                        </a:cubicBezTo>
                        <a:cubicBezTo>
                          <a:pt x="355" y="71"/>
                          <a:pt x="355" y="71"/>
                          <a:pt x="355" y="71"/>
                        </a:cubicBezTo>
                        <a:cubicBezTo>
                          <a:pt x="354" y="70"/>
                          <a:pt x="354" y="70"/>
                          <a:pt x="354" y="70"/>
                        </a:cubicBezTo>
                        <a:cubicBezTo>
                          <a:pt x="352" y="70"/>
                          <a:pt x="352" y="70"/>
                          <a:pt x="352" y="70"/>
                        </a:cubicBezTo>
                        <a:cubicBezTo>
                          <a:pt x="351" y="70"/>
                          <a:pt x="351" y="70"/>
                          <a:pt x="351" y="70"/>
                        </a:cubicBezTo>
                        <a:cubicBezTo>
                          <a:pt x="350" y="70"/>
                          <a:pt x="350" y="70"/>
                          <a:pt x="350" y="70"/>
                        </a:cubicBezTo>
                        <a:cubicBezTo>
                          <a:pt x="349" y="69"/>
                          <a:pt x="349" y="69"/>
                          <a:pt x="349" y="69"/>
                        </a:cubicBezTo>
                        <a:cubicBezTo>
                          <a:pt x="348" y="69"/>
                          <a:pt x="348" y="69"/>
                          <a:pt x="348" y="69"/>
                        </a:cubicBezTo>
                        <a:cubicBezTo>
                          <a:pt x="348" y="70"/>
                          <a:pt x="348" y="70"/>
                          <a:pt x="348" y="70"/>
                        </a:cubicBezTo>
                        <a:cubicBezTo>
                          <a:pt x="349" y="70"/>
                          <a:pt x="349" y="70"/>
                          <a:pt x="349" y="70"/>
                        </a:cubicBezTo>
                        <a:cubicBezTo>
                          <a:pt x="349" y="71"/>
                          <a:pt x="349" y="71"/>
                          <a:pt x="349" y="71"/>
                        </a:cubicBezTo>
                        <a:cubicBezTo>
                          <a:pt x="348" y="71"/>
                          <a:pt x="348" y="71"/>
                          <a:pt x="348" y="71"/>
                        </a:cubicBezTo>
                        <a:cubicBezTo>
                          <a:pt x="348" y="72"/>
                          <a:pt x="348" y="72"/>
                          <a:pt x="348" y="72"/>
                        </a:cubicBezTo>
                        <a:cubicBezTo>
                          <a:pt x="348" y="72"/>
                          <a:pt x="348" y="72"/>
                          <a:pt x="348" y="72"/>
                        </a:cubicBezTo>
                        <a:cubicBezTo>
                          <a:pt x="347" y="73"/>
                          <a:pt x="347" y="73"/>
                          <a:pt x="347" y="73"/>
                        </a:cubicBezTo>
                        <a:cubicBezTo>
                          <a:pt x="347" y="74"/>
                          <a:pt x="347" y="74"/>
                          <a:pt x="347" y="74"/>
                        </a:cubicBezTo>
                        <a:cubicBezTo>
                          <a:pt x="348" y="75"/>
                          <a:pt x="348" y="75"/>
                          <a:pt x="348" y="75"/>
                        </a:cubicBezTo>
                        <a:cubicBezTo>
                          <a:pt x="347" y="75"/>
                          <a:pt x="347" y="75"/>
                          <a:pt x="347" y="75"/>
                        </a:cubicBezTo>
                        <a:cubicBezTo>
                          <a:pt x="347" y="76"/>
                          <a:pt x="347" y="76"/>
                          <a:pt x="347" y="76"/>
                        </a:cubicBezTo>
                        <a:cubicBezTo>
                          <a:pt x="346" y="77"/>
                          <a:pt x="346" y="77"/>
                          <a:pt x="346" y="77"/>
                        </a:cubicBezTo>
                        <a:cubicBezTo>
                          <a:pt x="346" y="79"/>
                          <a:pt x="346" y="79"/>
                          <a:pt x="346" y="79"/>
                        </a:cubicBezTo>
                        <a:cubicBezTo>
                          <a:pt x="347" y="79"/>
                          <a:pt x="347" y="79"/>
                          <a:pt x="347" y="79"/>
                        </a:cubicBezTo>
                        <a:cubicBezTo>
                          <a:pt x="347" y="80"/>
                          <a:pt x="347" y="80"/>
                          <a:pt x="347" y="80"/>
                        </a:cubicBezTo>
                        <a:cubicBezTo>
                          <a:pt x="348" y="80"/>
                          <a:pt x="348" y="80"/>
                          <a:pt x="348" y="80"/>
                        </a:cubicBezTo>
                        <a:cubicBezTo>
                          <a:pt x="348" y="81"/>
                          <a:pt x="348" y="81"/>
                          <a:pt x="348" y="81"/>
                        </a:cubicBezTo>
                        <a:cubicBezTo>
                          <a:pt x="348" y="82"/>
                          <a:pt x="348" y="82"/>
                          <a:pt x="348" y="82"/>
                        </a:cubicBezTo>
                        <a:cubicBezTo>
                          <a:pt x="347" y="82"/>
                          <a:pt x="347" y="82"/>
                          <a:pt x="347" y="82"/>
                        </a:cubicBezTo>
                        <a:cubicBezTo>
                          <a:pt x="346" y="82"/>
                          <a:pt x="346" y="82"/>
                          <a:pt x="346" y="82"/>
                        </a:cubicBezTo>
                        <a:cubicBezTo>
                          <a:pt x="346" y="81"/>
                          <a:pt x="346" y="81"/>
                          <a:pt x="346" y="81"/>
                        </a:cubicBezTo>
                        <a:cubicBezTo>
                          <a:pt x="344" y="82"/>
                          <a:pt x="344" y="82"/>
                          <a:pt x="344" y="82"/>
                        </a:cubicBezTo>
                        <a:cubicBezTo>
                          <a:pt x="344" y="82"/>
                          <a:pt x="344" y="82"/>
                          <a:pt x="344" y="82"/>
                        </a:cubicBezTo>
                        <a:cubicBezTo>
                          <a:pt x="345" y="83"/>
                          <a:pt x="345" y="83"/>
                          <a:pt x="345" y="83"/>
                        </a:cubicBezTo>
                        <a:cubicBezTo>
                          <a:pt x="346" y="83"/>
                          <a:pt x="346" y="83"/>
                          <a:pt x="346" y="83"/>
                        </a:cubicBezTo>
                        <a:cubicBezTo>
                          <a:pt x="346" y="84"/>
                          <a:pt x="346" y="84"/>
                          <a:pt x="346" y="84"/>
                        </a:cubicBezTo>
                        <a:cubicBezTo>
                          <a:pt x="344" y="84"/>
                          <a:pt x="344" y="84"/>
                          <a:pt x="344" y="84"/>
                        </a:cubicBezTo>
                        <a:cubicBezTo>
                          <a:pt x="344" y="84"/>
                          <a:pt x="344" y="84"/>
                          <a:pt x="344" y="84"/>
                        </a:cubicBezTo>
                        <a:cubicBezTo>
                          <a:pt x="343" y="85"/>
                          <a:pt x="343" y="85"/>
                          <a:pt x="343" y="85"/>
                        </a:cubicBezTo>
                        <a:cubicBezTo>
                          <a:pt x="342" y="83"/>
                          <a:pt x="342" y="83"/>
                          <a:pt x="342" y="83"/>
                        </a:cubicBezTo>
                        <a:cubicBezTo>
                          <a:pt x="341" y="84"/>
                          <a:pt x="341" y="84"/>
                          <a:pt x="341" y="84"/>
                        </a:cubicBezTo>
                        <a:cubicBezTo>
                          <a:pt x="340" y="86"/>
                          <a:pt x="340" y="86"/>
                          <a:pt x="340" y="86"/>
                        </a:cubicBezTo>
                        <a:cubicBezTo>
                          <a:pt x="339" y="89"/>
                          <a:pt x="339" y="89"/>
                          <a:pt x="339" y="89"/>
                        </a:cubicBezTo>
                        <a:cubicBezTo>
                          <a:pt x="337" y="91"/>
                          <a:pt x="337" y="91"/>
                          <a:pt x="337" y="91"/>
                        </a:cubicBezTo>
                        <a:cubicBezTo>
                          <a:pt x="335" y="93"/>
                          <a:pt x="335" y="93"/>
                          <a:pt x="335" y="93"/>
                        </a:cubicBezTo>
                        <a:cubicBezTo>
                          <a:pt x="334" y="94"/>
                          <a:pt x="334" y="94"/>
                          <a:pt x="334" y="94"/>
                        </a:cubicBezTo>
                        <a:cubicBezTo>
                          <a:pt x="334" y="94"/>
                          <a:pt x="334" y="94"/>
                          <a:pt x="334" y="94"/>
                        </a:cubicBezTo>
                        <a:cubicBezTo>
                          <a:pt x="333" y="96"/>
                          <a:pt x="333" y="96"/>
                          <a:pt x="333" y="96"/>
                        </a:cubicBezTo>
                        <a:cubicBezTo>
                          <a:pt x="332" y="96"/>
                          <a:pt x="332" y="96"/>
                          <a:pt x="332" y="96"/>
                        </a:cubicBezTo>
                        <a:cubicBezTo>
                          <a:pt x="332" y="98"/>
                          <a:pt x="332" y="98"/>
                          <a:pt x="332" y="98"/>
                        </a:cubicBezTo>
                        <a:cubicBezTo>
                          <a:pt x="331" y="99"/>
                          <a:pt x="331" y="99"/>
                          <a:pt x="331" y="99"/>
                        </a:cubicBezTo>
                        <a:cubicBezTo>
                          <a:pt x="330" y="101"/>
                          <a:pt x="330" y="101"/>
                          <a:pt x="330" y="101"/>
                        </a:cubicBezTo>
                        <a:cubicBezTo>
                          <a:pt x="330" y="101"/>
                          <a:pt x="330" y="101"/>
                          <a:pt x="330" y="101"/>
                        </a:cubicBezTo>
                        <a:cubicBezTo>
                          <a:pt x="329" y="99"/>
                          <a:pt x="329" y="99"/>
                          <a:pt x="329" y="99"/>
                        </a:cubicBezTo>
                        <a:cubicBezTo>
                          <a:pt x="328" y="99"/>
                          <a:pt x="328" y="99"/>
                          <a:pt x="328" y="99"/>
                        </a:cubicBezTo>
                        <a:cubicBezTo>
                          <a:pt x="327" y="100"/>
                          <a:pt x="327" y="100"/>
                          <a:pt x="327" y="100"/>
                        </a:cubicBezTo>
                        <a:cubicBezTo>
                          <a:pt x="328" y="101"/>
                          <a:pt x="328" y="101"/>
                          <a:pt x="328" y="101"/>
                        </a:cubicBezTo>
                        <a:cubicBezTo>
                          <a:pt x="328" y="102"/>
                          <a:pt x="328" y="102"/>
                          <a:pt x="328" y="102"/>
                        </a:cubicBezTo>
                        <a:cubicBezTo>
                          <a:pt x="327" y="102"/>
                          <a:pt x="327" y="102"/>
                          <a:pt x="327" y="102"/>
                        </a:cubicBezTo>
                        <a:cubicBezTo>
                          <a:pt x="326" y="101"/>
                          <a:pt x="326" y="101"/>
                          <a:pt x="326" y="101"/>
                        </a:cubicBezTo>
                        <a:cubicBezTo>
                          <a:pt x="327" y="100"/>
                          <a:pt x="327" y="100"/>
                          <a:pt x="327" y="100"/>
                        </a:cubicBezTo>
                        <a:cubicBezTo>
                          <a:pt x="326" y="98"/>
                          <a:pt x="326" y="98"/>
                          <a:pt x="326" y="98"/>
                        </a:cubicBezTo>
                        <a:cubicBezTo>
                          <a:pt x="325" y="94"/>
                          <a:pt x="325" y="94"/>
                          <a:pt x="325" y="94"/>
                        </a:cubicBezTo>
                        <a:cubicBezTo>
                          <a:pt x="325" y="92"/>
                          <a:pt x="325" y="92"/>
                          <a:pt x="325" y="92"/>
                        </a:cubicBezTo>
                        <a:cubicBezTo>
                          <a:pt x="324" y="91"/>
                          <a:pt x="324" y="91"/>
                          <a:pt x="324" y="91"/>
                        </a:cubicBezTo>
                        <a:cubicBezTo>
                          <a:pt x="325" y="90"/>
                          <a:pt x="325" y="90"/>
                          <a:pt x="325" y="90"/>
                        </a:cubicBezTo>
                        <a:cubicBezTo>
                          <a:pt x="326" y="88"/>
                          <a:pt x="326" y="88"/>
                          <a:pt x="326" y="88"/>
                        </a:cubicBezTo>
                        <a:cubicBezTo>
                          <a:pt x="325" y="87"/>
                          <a:pt x="325" y="87"/>
                          <a:pt x="325" y="87"/>
                        </a:cubicBezTo>
                        <a:cubicBezTo>
                          <a:pt x="326" y="86"/>
                          <a:pt x="326" y="86"/>
                          <a:pt x="326" y="86"/>
                        </a:cubicBezTo>
                        <a:cubicBezTo>
                          <a:pt x="327" y="85"/>
                          <a:pt x="327" y="85"/>
                          <a:pt x="327" y="85"/>
                        </a:cubicBezTo>
                        <a:cubicBezTo>
                          <a:pt x="327" y="86"/>
                          <a:pt x="327" y="86"/>
                          <a:pt x="327" y="86"/>
                        </a:cubicBezTo>
                        <a:cubicBezTo>
                          <a:pt x="328" y="86"/>
                          <a:pt x="328" y="86"/>
                          <a:pt x="328" y="86"/>
                        </a:cubicBezTo>
                        <a:cubicBezTo>
                          <a:pt x="329" y="84"/>
                          <a:pt x="329" y="84"/>
                          <a:pt x="329" y="84"/>
                        </a:cubicBezTo>
                        <a:cubicBezTo>
                          <a:pt x="329" y="82"/>
                          <a:pt x="329" y="82"/>
                          <a:pt x="329" y="82"/>
                        </a:cubicBezTo>
                        <a:cubicBezTo>
                          <a:pt x="329" y="81"/>
                          <a:pt x="329" y="81"/>
                          <a:pt x="329" y="81"/>
                        </a:cubicBezTo>
                        <a:cubicBezTo>
                          <a:pt x="329" y="79"/>
                          <a:pt x="329" y="79"/>
                          <a:pt x="329" y="79"/>
                        </a:cubicBezTo>
                        <a:cubicBezTo>
                          <a:pt x="328" y="78"/>
                          <a:pt x="328" y="78"/>
                          <a:pt x="328" y="78"/>
                        </a:cubicBezTo>
                        <a:cubicBezTo>
                          <a:pt x="328" y="76"/>
                          <a:pt x="328" y="76"/>
                          <a:pt x="328" y="76"/>
                        </a:cubicBezTo>
                        <a:cubicBezTo>
                          <a:pt x="327" y="74"/>
                          <a:pt x="327" y="74"/>
                          <a:pt x="327" y="74"/>
                        </a:cubicBezTo>
                        <a:cubicBezTo>
                          <a:pt x="327" y="73"/>
                          <a:pt x="327" y="73"/>
                          <a:pt x="327" y="73"/>
                        </a:cubicBezTo>
                        <a:cubicBezTo>
                          <a:pt x="326" y="72"/>
                          <a:pt x="326" y="72"/>
                          <a:pt x="326" y="72"/>
                        </a:cubicBezTo>
                        <a:cubicBezTo>
                          <a:pt x="325" y="73"/>
                          <a:pt x="325" y="73"/>
                          <a:pt x="325" y="73"/>
                        </a:cubicBezTo>
                        <a:cubicBezTo>
                          <a:pt x="325" y="74"/>
                          <a:pt x="325" y="74"/>
                          <a:pt x="325" y="74"/>
                        </a:cubicBezTo>
                        <a:cubicBezTo>
                          <a:pt x="324" y="76"/>
                          <a:pt x="324" y="76"/>
                          <a:pt x="324" y="76"/>
                        </a:cubicBezTo>
                        <a:cubicBezTo>
                          <a:pt x="322" y="77"/>
                          <a:pt x="322" y="77"/>
                          <a:pt x="322" y="77"/>
                        </a:cubicBezTo>
                        <a:cubicBezTo>
                          <a:pt x="322" y="79"/>
                          <a:pt x="322" y="79"/>
                          <a:pt x="322" y="79"/>
                        </a:cubicBezTo>
                        <a:cubicBezTo>
                          <a:pt x="322" y="81"/>
                          <a:pt x="322" y="81"/>
                          <a:pt x="322" y="81"/>
                        </a:cubicBezTo>
                        <a:cubicBezTo>
                          <a:pt x="321" y="81"/>
                          <a:pt x="321" y="81"/>
                          <a:pt x="321" y="81"/>
                        </a:cubicBezTo>
                        <a:cubicBezTo>
                          <a:pt x="320" y="81"/>
                          <a:pt x="320" y="81"/>
                          <a:pt x="320" y="81"/>
                        </a:cubicBezTo>
                        <a:cubicBezTo>
                          <a:pt x="320" y="82"/>
                          <a:pt x="320" y="82"/>
                          <a:pt x="320" y="82"/>
                        </a:cubicBezTo>
                        <a:cubicBezTo>
                          <a:pt x="320" y="82"/>
                          <a:pt x="320" y="82"/>
                          <a:pt x="320" y="82"/>
                        </a:cubicBezTo>
                        <a:cubicBezTo>
                          <a:pt x="320" y="83"/>
                          <a:pt x="320" y="83"/>
                          <a:pt x="320" y="83"/>
                        </a:cubicBezTo>
                        <a:cubicBezTo>
                          <a:pt x="318" y="83"/>
                          <a:pt x="318" y="83"/>
                          <a:pt x="318" y="83"/>
                        </a:cubicBezTo>
                        <a:cubicBezTo>
                          <a:pt x="318" y="84"/>
                          <a:pt x="318" y="84"/>
                          <a:pt x="318" y="84"/>
                        </a:cubicBezTo>
                        <a:cubicBezTo>
                          <a:pt x="317" y="85"/>
                          <a:pt x="317" y="85"/>
                          <a:pt x="317" y="85"/>
                        </a:cubicBezTo>
                        <a:cubicBezTo>
                          <a:pt x="316" y="85"/>
                          <a:pt x="316" y="85"/>
                          <a:pt x="316" y="85"/>
                        </a:cubicBezTo>
                        <a:cubicBezTo>
                          <a:pt x="316" y="85"/>
                          <a:pt x="316" y="85"/>
                          <a:pt x="316" y="85"/>
                        </a:cubicBezTo>
                        <a:cubicBezTo>
                          <a:pt x="316" y="84"/>
                          <a:pt x="316" y="84"/>
                          <a:pt x="316" y="84"/>
                        </a:cubicBezTo>
                        <a:cubicBezTo>
                          <a:pt x="316" y="83"/>
                          <a:pt x="316" y="83"/>
                          <a:pt x="316" y="83"/>
                        </a:cubicBezTo>
                        <a:cubicBezTo>
                          <a:pt x="316" y="82"/>
                          <a:pt x="316" y="82"/>
                          <a:pt x="316" y="82"/>
                        </a:cubicBezTo>
                        <a:cubicBezTo>
                          <a:pt x="317" y="81"/>
                          <a:pt x="317" y="81"/>
                          <a:pt x="317" y="81"/>
                        </a:cubicBezTo>
                        <a:cubicBezTo>
                          <a:pt x="317" y="79"/>
                          <a:pt x="317" y="79"/>
                          <a:pt x="317" y="79"/>
                        </a:cubicBezTo>
                        <a:cubicBezTo>
                          <a:pt x="318" y="78"/>
                          <a:pt x="318" y="78"/>
                          <a:pt x="318" y="78"/>
                        </a:cubicBezTo>
                        <a:cubicBezTo>
                          <a:pt x="318" y="78"/>
                          <a:pt x="318" y="78"/>
                          <a:pt x="318" y="78"/>
                        </a:cubicBezTo>
                        <a:cubicBezTo>
                          <a:pt x="319" y="76"/>
                          <a:pt x="319" y="76"/>
                          <a:pt x="319" y="76"/>
                        </a:cubicBezTo>
                        <a:cubicBezTo>
                          <a:pt x="318" y="76"/>
                          <a:pt x="318" y="76"/>
                          <a:pt x="318" y="76"/>
                        </a:cubicBezTo>
                        <a:cubicBezTo>
                          <a:pt x="318" y="75"/>
                          <a:pt x="318" y="75"/>
                          <a:pt x="318" y="75"/>
                        </a:cubicBezTo>
                        <a:cubicBezTo>
                          <a:pt x="317" y="73"/>
                          <a:pt x="317" y="73"/>
                          <a:pt x="317" y="73"/>
                        </a:cubicBezTo>
                        <a:cubicBezTo>
                          <a:pt x="317" y="72"/>
                          <a:pt x="317" y="72"/>
                          <a:pt x="317" y="72"/>
                        </a:cubicBezTo>
                        <a:cubicBezTo>
                          <a:pt x="317" y="71"/>
                          <a:pt x="317" y="71"/>
                          <a:pt x="317" y="71"/>
                        </a:cubicBezTo>
                        <a:cubicBezTo>
                          <a:pt x="317" y="70"/>
                          <a:pt x="317" y="70"/>
                          <a:pt x="317" y="70"/>
                        </a:cubicBezTo>
                        <a:cubicBezTo>
                          <a:pt x="317" y="70"/>
                          <a:pt x="317" y="70"/>
                          <a:pt x="317" y="70"/>
                        </a:cubicBezTo>
                        <a:cubicBezTo>
                          <a:pt x="318" y="70"/>
                          <a:pt x="318" y="70"/>
                          <a:pt x="318" y="70"/>
                        </a:cubicBezTo>
                        <a:cubicBezTo>
                          <a:pt x="318" y="72"/>
                          <a:pt x="318" y="72"/>
                          <a:pt x="318" y="72"/>
                        </a:cubicBezTo>
                        <a:cubicBezTo>
                          <a:pt x="318" y="71"/>
                          <a:pt x="318" y="71"/>
                          <a:pt x="318" y="71"/>
                        </a:cubicBezTo>
                        <a:cubicBezTo>
                          <a:pt x="320" y="70"/>
                          <a:pt x="320" y="70"/>
                          <a:pt x="320" y="70"/>
                        </a:cubicBezTo>
                        <a:cubicBezTo>
                          <a:pt x="321" y="70"/>
                          <a:pt x="321" y="70"/>
                          <a:pt x="321" y="70"/>
                        </a:cubicBezTo>
                        <a:cubicBezTo>
                          <a:pt x="322" y="69"/>
                          <a:pt x="322" y="69"/>
                          <a:pt x="322" y="69"/>
                        </a:cubicBezTo>
                        <a:cubicBezTo>
                          <a:pt x="321" y="69"/>
                          <a:pt x="321" y="69"/>
                          <a:pt x="321" y="69"/>
                        </a:cubicBezTo>
                        <a:cubicBezTo>
                          <a:pt x="320" y="69"/>
                          <a:pt x="320" y="69"/>
                          <a:pt x="320" y="69"/>
                        </a:cubicBezTo>
                        <a:cubicBezTo>
                          <a:pt x="319" y="69"/>
                          <a:pt x="319" y="69"/>
                          <a:pt x="319" y="69"/>
                        </a:cubicBezTo>
                        <a:cubicBezTo>
                          <a:pt x="318" y="68"/>
                          <a:pt x="318" y="68"/>
                          <a:pt x="318" y="68"/>
                        </a:cubicBezTo>
                        <a:cubicBezTo>
                          <a:pt x="318" y="68"/>
                          <a:pt x="318" y="68"/>
                          <a:pt x="318" y="68"/>
                        </a:cubicBezTo>
                        <a:cubicBezTo>
                          <a:pt x="318" y="67"/>
                          <a:pt x="318" y="67"/>
                          <a:pt x="318" y="67"/>
                        </a:cubicBezTo>
                        <a:cubicBezTo>
                          <a:pt x="318" y="67"/>
                          <a:pt x="318" y="67"/>
                          <a:pt x="318" y="67"/>
                        </a:cubicBezTo>
                        <a:cubicBezTo>
                          <a:pt x="317" y="67"/>
                          <a:pt x="317" y="67"/>
                          <a:pt x="317" y="67"/>
                        </a:cubicBezTo>
                        <a:cubicBezTo>
                          <a:pt x="317" y="68"/>
                          <a:pt x="317" y="68"/>
                          <a:pt x="317" y="68"/>
                        </a:cubicBezTo>
                        <a:cubicBezTo>
                          <a:pt x="315" y="68"/>
                          <a:pt x="315" y="68"/>
                          <a:pt x="315" y="68"/>
                        </a:cubicBezTo>
                        <a:cubicBezTo>
                          <a:pt x="314" y="67"/>
                          <a:pt x="314" y="67"/>
                          <a:pt x="314" y="67"/>
                        </a:cubicBezTo>
                        <a:cubicBezTo>
                          <a:pt x="314" y="66"/>
                          <a:pt x="314" y="66"/>
                          <a:pt x="314" y="66"/>
                        </a:cubicBezTo>
                        <a:cubicBezTo>
                          <a:pt x="313" y="66"/>
                          <a:pt x="313" y="66"/>
                          <a:pt x="313" y="66"/>
                        </a:cubicBezTo>
                        <a:cubicBezTo>
                          <a:pt x="312" y="66"/>
                          <a:pt x="312" y="66"/>
                          <a:pt x="312" y="66"/>
                        </a:cubicBezTo>
                        <a:cubicBezTo>
                          <a:pt x="311" y="66"/>
                          <a:pt x="311" y="66"/>
                          <a:pt x="311" y="66"/>
                        </a:cubicBezTo>
                        <a:cubicBezTo>
                          <a:pt x="312" y="64"/>
                          <a:pt x="312" y="64"/>
                          <a:pt x="312" y="64"/>
                        </a:cubicBezTo>
                        <a:cubicBezTo>
                          <a:pt x="312" y="64"/>
                          <a:pt x="312" y="64"/>
                          <a:pt x="312" y="64"/>
                        </a:cubicBezTo>
                        <a:cubicBezTo>
                          <a:pt x="313" y="63"/>
                          <a:pt x="313" y="63"/>
                          <a:pt x="313" y="63"/>
                        </a:cubicBezTo>
                        <a:cubicBezTo>
                          <a:pt x="314" y="63"/>
                          <a:pt x="314" y="63"/>
                          <a:pt x="314" y="63"/>
                        </a:cubicBezTo>
                        <a:cubicBezTo>
                          <a:pt x="317" y="61"/>
                          <a:pt x="317" y="61"/>
                          <a:pt x="317" y="61"/>
                        </a:cubicBezTo>
                        <a:cubicBezTo>
                          <a:pt x="317" y="60"/>
                          <a:pt x="317" y="60"/>
                          <a:pt x="317" y="60"/>
                        </a:cubicBezTo>
                        <a:cubicBezTo>
                          <a:pt x="316" y="59"/>
                          <a:pt x="316" y="59"/>
                          <a:pt x="316" y="59"/>
                        </a:cubicBezTo>
                        <a:cubicBezTo>
                          <a:pt x="315" y="60"/>
                          <a:pt x="315" y="60"/>
                          <a:pt x="315" y="60"/>
                        </a:cubicBezTo>
                        <a:cubicBezTo>
                          <a:pt x="315" y="59"/>
                          <a:pt x="315" y="59"/>
                          <a:pt x="315" y="59"/>
                        </a:cubicBezTo>
                        <a:cubicBezTo>
                          <a:pt x="316" y="59"/>
                          <a:pt x="316" y="59"/>
                          <a:pt x="316" y="59"/>
                        </a:cubicBezTo>
                        <a:cubicBezTo>
                          <a:pt x="316" y="57"/>
                          <a:pt x="316" y="57"/>
                          <a:pt x="316" y="57"/>
                        </a:cubicBezTo>
                        <a:cubicBezTo>
                          <a:pt x="318" y="57"/>
                          <a:pt x="318" y="57"/>
                          <a:pt x="318" y="57"/>
                        </a:cubicBezTo>
                        <a:cubicBezTo>
                          <a:pt x="317" y="58"/>
                          <a:pt x="317" y="58"/>
                          <a:pt x="317" y="58"/>
                        </a:cubicBezTo>
                        <a:cubicBezTo>
                          <a:pt x="318" y="59"/>
                          <a:pt x="318" y="59"/>
                          <a:pt x="318" y="59"/>
                        </a:cubicBezTo>
                        <a:cubicBezTo>
                          <a:pt x="319" y="59"/>
                          <a:pt x="319" y="59"/>
                          <a:pt x="319" y="59"/>
                        </a:cubicBezTo>
                        <a:cubicBezTo>
                          <a:pt x="320" y="60"/>
                          <a:pt x="320" y="60"/>
                          <a:pt x="320" y="60"/>
                        </a:cubicBezTo>
                        <a:cubicBezTo>
                          <a:pt x="321" y="59"/>
                          <a:pt x="321" y="59"/>
                          <a:pt x="321" y="59"/>
                        </a:cubicBezTo>
                        <a:cubicBezTo>
                          <a:pt x="321" y="58"/>
                          <a:pt x="321" y="58"/>
                          <a:pt x="321" y="58"/>
                        </a:cubicBezTo>
                        <a:cubicBezTo>
                          <a:pt x="320" y="57"/>
                          <a:pt x="320" y="57"/>
                          <a:pt x="320" y="57"/>
                        </a:cubicBezTo>
                        <a:cubicBezTo>
                          <a:pt x="319" y="56"/>
                          <a:pt x="319" y="56"/>
                          <a:pt x="319" y="56"/>
                        </a:cubicBezTo>
                        <a:cubicBezTo>
                          <a:pt x="319" y="55"/>
                          <a:pt x="319" y="55"/>
                          <a:pt x="319" y="55"/>
                        </a:cubicBezTo>
                        <a:cubicBezTo>
                          <a:pt x="320" y="54"/>
                          <a:pt x="320" y="54"/>
                          <a:pt x="320" y="54"/>
                        </a:cubicBezTo>
                        <a:cubicBezTo>
                          <a:pt x="319" y="53"/>
                          <a:pt x="319" y="53"/>
                          <a:pt x="319" y="53"/>
                        </a:cubicBezTo>
                        <a:cubicBezTo>
                          <a:pt x="320" y="53"/>
                          <a:pt x="320" y="53"/>
                          <a:pt x="320" y="53"/>
                        </a:cubicBezTo>
                        <a:cubicBezTo>
                          <a:pt x="320" y="52"/>
                          <a:pt x="320" y="52"/>
                          <a:pt x="320" y="52"/>
                        </a:cubicBezTo>
                        <a:cubicBezTo>
                          <a:pt x="318" y="50"/>
                          <a:pt x="318" y="50"/>
                          <a:pt x="318" y="50"/>
                        </a:cubicBezTo>
                        <a:cubicBezTo>
                          <a:pt x="319" y="49"/>
                          <a:pt x="319" y="49"/>
                          <a:pt x="319" y="49"/>
                        </a:cubicBezTo>
                        <a:cubicBezTo>
                          <a:pt x="318" y="48"/>
                          <a:pt x="318" y="48"/>
                          <a:pt x="318" y="48"/>
                        </a:cubicBezTo>
                        <a:cubicBezTo>
                          <a:pt x="319" y="48"/>
                          <a:pt x="319" y="48"/>
                          <a:pt x="319" y="48"/>
                        </a:cubicBezTo>
                        <a:cubicBezTo>
                          <a:pt x="319" y="46"/>
                          <a:pt x="319" y="46"/>
                          <a:pt x="319" y="46"/>
                        </a:cubicBezTo>
                        <a:cubicBezTo>
                          <a:pt x="320" y="44"/>
                          <a:pt x="320" y="44"/>
                          <a:pt x="320" y="44"/>
                        </a:cubicBezTo>
                        <a:cubicBezTo>
                          <a:pt x="320" y="44"/>
                          <a:pt x="320" y="44"/>
                          <a:pt x="320" y="44"/>
                        </a:cubicBezTo>
                        <a:cubicBezTo>
                          <a:pt x="321" y="42"/>
                          <a:pt x="321" y="42"/>
                          <a:pt x="321" y="42"/>
                        </a:cubicBezTo>
                        <a:cubicBezTo>
                          <a:pt x="321" y="42"/>
                          <a:pt x="321" y="42"/>
                          <a:pt x="321" y="42"/>
                        </a:cubicBezTo>
                        <a:cubicBezTo>
                          <a:pt x="320" y="41"/>
                          <a:pt x="320" y="41"/>
                          <a:pt x="320" y="41"/>
                        </a:cubicBezTo>
                        <a:cubicBezTo>
                          <a:pt x="320" y="39"/>
                          <a:pt x="320" y="39"/>
                          <a:pt x="320" y="39"/>
                        </a:cubicBezTo>
                        <a:cubicBezTo>
                          <a:pt x="320" y="38"/>
                          <a:pt x="320" y="38"/>
                          <a:pt x="320" y="38"/>
                        </a:cubicBezTo>
                        <a:cubicBezTo>
                          <a:pt x="319" y="37"/>
                          <a:pt x="319" y="37"/>
                          <a:pt x="319" y="37"/>
                        </a:cubicBezTo>
                        <a:cubicBezTo>
                          <a:pt x="319" y="36"/>
                          <a:pt x="319" y="36"/>
                          <a:pt x="319" y="36"/>
                        </a:cubicBezTo>
                        <a:cubicBezTo>
                          <a:pt x="319" y="35"/>
                          <a:pt x="319" y="35"/>
                          <a:pt x="319" y="35"/>
                        </a:cubicBezTo>
                        <a:cubicBezTo>
                          <a:pt x="319" y="35"/>
                          <a:pt x="319" y="35"/>
                          <a:pt x="319" y="35"/>
                        </a:cubicBezTo>
                        <a:cubicBezTo>
                          <a:pt x="320" y="33"/>
                          <a:pt x="320" y="33"/>
                          <a:pt x="320" y="33"/>
                        </a:cubicBezTo>
                        <a:cubicBezTo>
                          <a:pt x="319" y="33"/>
                          <a:pt x="319" y="33"/>
                          <a:pt x="319" y="33"/>
                        </a:cubicBezTo>
                        <a:cubicBezTo>
                          <a:pt x="318" y="32"/>
                          <a:pt x="318" y="32"/>
                          <a:pt x="318" y="32"/>
                        </a:cubicBezTo>
                        <a:cubicBezTo>
                          <a:pt x="317" y="32"/>
                          <a:pt x="317" y="32"/>
                          <a:pt x="317" y="32"/>
                        </a:cubicBezTo>
                        <a:cubicBezTo>
                          <a:pt x="317" y="31"/>
                          <a:pt x="317" y="31"/>
                          <a:pt x="317" y="31"/>
                        </a:cubicBezTo>
                        <a:cubicBezTo>
                          <a:pt x="317" y="30"/>
                          <a:pt x="317" y="30"/>
                          <a:pt x="317" y="30"/>
                        </a:cubicBezTo>
                        <a:cubicBezTo>
                          <a:pt x="315" y="29"/>
                          <a:pt x="315" y="29"/>
                          <a:pt x="315" y="29"/>
                        </a:cubicBezTo>
                        <a:cubicBezTo>
                          <a:pt x="314" y="29"/>
                          <a:pt x="314" y="29"/>
                          <a:pt x="314" y="29"/>
                        </a:cubicBezTo>
                        <a:cubicBezTo>
                          <a:pt x="313" y="29"/>
                          <a:pt x="313" y="29"/>
                          <a:pt x="313" y="29"/>
                        </a:cubicBezTo>
                        <a:cubicBezTo>
                          <a:pt x="313" y="30"/>
                          <a:pt x="313" y="30"/>
                          <a:pt x="313" y="30"/>
                        </a:cubicBezTo>
                        <a:cubicBezTo>
                          <a:pt x="311" y="32"/>
                          <a:pt x="311" y="32"/>
                          <a:pt x="311" y="32"/>
                        </a:cubicBezTo>
                        <a:cubicBezTo>
                          <a:pt x="311" y="32"/>
                          <a:pt x="311" y="32"/>
                          <a:pt x="311" y="32"/>
                        </a:cubicBezTo>
                        <a:cubicBezTo>
                          <a:pt x="309" y="32"/>
                          <a:pt x="309" y="32"/>
                          <a:pt x="309" y="32"/>
                        </a:cubicBezTo>
                        <a:cubicBezTo>
                          <a:pt x="308" y="33"/>
                          <a:pt x="308" y="33"/>
                          <a:pt x="308" y="33"/>
                        </a:cubicBezTo>
                        <a:cubicBezTo>
                          <a:pt x="309" y="34"/>
                          <a:pt x="309" y="34"/>
                          <a:pt x="309" y="34"/>
                        </a:cubicBezTo>
                        <a:cubicBezTo>
                          <a:pt x="310" y="35"/>
                          <a:pt x="310" y="35"/>
                          <a:pt x="310" y="35"/>
                        </a:cubicBezTo>
                        <a:cubicBezTo>
                          <a:pt x="311" y="35"/>
                          <a:pt x="311" y="35"/>
                          <a:pt x="311" y="35"/>
                        </a:cubicBezTo>
                        <a:cubicBezTo>
                          <a:pt x="311" y="35"/>
                          <a:pt x="311" y="35"/>
                          <a:pt x="311" y="35"/>
                        </a:cubicBezTo>
                        <a:cubicBezTo>
                          <a:pt x="309" y="38"/>
                          <a:pt x="309" y="38"/>
                          <a:pt x="309" y="38"/>
                        </a:cubicBezTo>
                        <a:cubicBezTo>
                          <a:pt x="309" y="38"/>
                          <a:pt x="309" y="38"/>
                          <a:pt x="309" y="38"/>
                        </a:cubicBezTo>
                        <a:cubicBezTo>
                          <a:pt x="308" y="39"/>
                          <a:pt x="308" y="39"/>
                          <a:pt x="308" y="39"/>
                        </a:cubicBezTo>
                        <a:cubicBezTo>
                          <a:pt x="308" y="38"/>
                          <a:pt x="308" y="38"/>
                          <a:pt x="308" y="38"/>
                        </a:cubicBezTo>
                        <a:cubicBezTo>
                          <a:pt x="308" y="38"/>
                          <a:pt x="308" y="38"/>
                          <a:pt x="308" y="38"/>
                        </a:cubicBezTo>
                        <a:cubicBezTo>
                          <a:pt x="308" y="36"/>
                          <a:pt x="308" y="36"/>
                          <a:pt x="308" y="36"/>
                        </a:cubicBezTo>
                        <a:cubicBezTo>
                          <a:pt x="307" y="35"/>
                          <a:pt x="307" y="35"/>
                          <a:pt x="307" y="35"/>
                        </a:cubicBezTo>
                        <a:cubicBezTo>
                          <a:pt x="306" y="36"/>
                          <a:pt x="306" y="36"/>
                          <a:pt x="306" y="36"/>
                        </a:cubicBezTo>
                        <a:cubicBezTo>
                          <a:pt x="305" y="38"/>
                          <a:pt x="305" y="38"/>
                          <a:pt x="305" y="38"/>
                        </a:cubicBezTo>
                        <a:cubicBezTo>
                          <a:pt x="304" y="38"/>
                          <a:pt x="304" y="38"/>
                          <a:pt x="304" y="38"/>
                        </a:cubicBezTo>
                        <a:cubicBezTo>
                          <a:pt x="303" y="39"/>
                          <a:pt x="303" y="39"/>
                          <a:pt x="303" y="39"/>
                        </a:cubicBezTo>
                        <a:cubicBezTo>
                          <a:pt x="302" y="40"/>
                          <a:pt x="302" y="40"/>
                          <a:pt x="302" y="40"/>
                        </a:cubicBezTo>
                        <a:cubicBezTo>
                          <a:pt x="301" y="42"/>
                          <a:pt x="301" y="42"/>
                          <a:pt x="301" y="42"/>
                        </a:cubicBezTo>
                        <a:cubicBezTo>
                          <a:pt x="300" y="43"/>
                          <a:pt x="300" y="43"/>
                          <a:pt x="300" y="43"/>
                        </a:cubicBezTo>
                        <a:cubicBezTo>
                          <a:pt x="300" y="45"/>
                          <a:pt x="300" y="45"/>
                          <a:pt x="300" y="45"/>
                        </a:cubicBezTo>
                        <a:cubicBezTo>
                          <a:pt x="300" y="46"/>
                          <a:pt x="300" y="46"/>
                          <a:pt x="300" y="46"/>
                        </a:cubicBezTo>
                        <a:cubicBezTo>
                          <a:pt x="300" y="47"/>
                          <a:pt x="300" y="47"/>
                          <a:pt x="300" y="47"/>
                        </a:cubicBezTo>
                        <a:cubicBezTo>
                          <a:pt x="301" y="47"/>
                          <a:pt x="301" y="47"/>
                          <a:pt x="301" y="47"/>
                        </a:cubicBezTo>
                        <a:cubicBezTo>
                          <a:pt x="302" y="47"/>
                          <a:pt x="302" y="47"/>
                          <a:pt x="302" y="47"/>
                        </a:cubicBezTo>
                        <a:cubicBezTo>
                          <a:pt x="302" y="47"/>
                          <a:pt x="302" y="47"/>
                          <a:pt x="302" y="47"/>
                        </a:cubicBezTo>
                        <a:cubicBezTo>
                          <a:pt x="302" y="47"/>
                          <a:pt x="302" y="47"/>
                          <a:pt x="302" y="47"/>
                        </a:cubicBezTo>
                        <a:cubicBezTo>
                          <a:pt x="301" y="48"/>
                          <a:pt x="301" y="48"/>
                          <a:pt x="301" y="48"/>
                        </a:cubicBezTo>
                        <a:cubicBezTo>
                          <a:pt x="301" y="49"/>
                          <a:pt x="301" y="49"/>
                          <a:pt x="301" y="49"/>
                        </a:cubicBezTo>
                        <a:cubicBezTo>
                          <a:pt x="300" y="49"/>
                          <a:pt x="300" y="49"/>
                          <a:pt x="300" y="49"/>
                        </a:cubicBezTo>
                        <a:cubicBezTo>
                          <a:pt x="299" y="49"/>
                          <a:pt x="299" y="49"/>
                          <a:pt x="299" y="49"/>
                        </a:cubicBezTo>
                        <a:cubicBezTo>
                          <a:pt x="297" y="51"/>
                          <a:pt x="297" y="51"/>
                          <a:pt x="297" y="51"/>
                        </a:cubicBezTo>
                        <a:cubicBezTo>
                          <a:pt x="296" y="52"/>
                          <a:pt x="296" y="52"/>
                          <a:pt x="296" y="52"/>
                        </a:cubicBezTo>
                        <a:cubicBezTo>
                          <a:pt x="296" y="55"/>
                          <a:pt x="296" y="55"/>
                          <a:pt x="296" y="55"/>
                        </a:cubicBezTo>
                        <a:cubicBezTo>
                          <a:pt x="296" y="56"/>
                          <a:pt x="296" y="56"/>
                          <a:pt x="296" y="56"/>
                        </a:cubicBezTo>
                        <a:cubicBezTo>
                          <a:pt x="296" y="57"/>
                          <a:pt x="296" y="57"/>
                          <a:pt x="296" y="57"/>
                        </a:cubicBezTo>
                        <a:cubicBezTo>
                          <a:pt x="296" y="58"/>
                          <a:pt x="296" y="58"/>
                          <a:pt x="296" y="58"/>
                        </a:cubicBezTo>
                        <a:cubicBezTo>
                          <a:pt x="296" y="59"/>
                          <a:pt x="296" y="59"/>
                          <a:pt x="296" y="59"/>
                        </a:cubicBezTo>
                        <a:cubicBezTo>
                          <a:pt x="296" y="60"/>
                          <a:pt x="296" y="60"/>
                          <a:pt x="296" y="60"/>
                        </a:cubicBezTo>
                        <a:cubicBezTo>
                          <a:pt x="297" y="60"/>
                          <a:pt x="297" y="60"/>
                          <a:pt x="297" y="60"/>
                        </a:cubicBezTo>
                        <a:cubicBezTo>
                          <a:pt x="298" y="60"/>
                          <a:pt x="298" y="60"/>
                          <a:pt x="298" y="60"/>
                        </a:cubicBezTo>
                        <a:cubicBezTo>
                          <a:pt x="298" y="61"/>
                          <a:pt x="298" y="61"/>
                          <a:pt x="298" y="61"/>
                        </a:cubicBezTo>
                        <a:cubicBezTo>
                          <a:pt x="299" y="62"/>
                          <a:pt x="299" y="62"/>
                          <a:pt x="299" y="62"/>
                        </a:cubicBezTo>
                        <a:cubicBezTo>
                          <a:pt x="300" y="63"/>
                          <a:pt x="300" y="63"/>
                          <a:pt x="300" y="63"/>
                        </a:cubicBezTo>
                        <a:cubicBezTo>
                          <a:pt x="301" y="63"/>
                          <a:pt x="301" y="63"/>
                          <a:pt x="301" y="63"/>
                        </a:cubicBezTo>
                        <a:cubicBezTo>
                          <a:pt x="301" y="62"/>
                          <a:pt x="301" y="62"/>
                          <a:pt x="301" y="62"/>
                        </a:cubicBezTo>
                        <a:cubicBezTo>
                          <a:pt x="301" y="63"/>
                          <a:pt x="301" y="63"/>
                          <a:pt x="301" y="63"/>
                        </a:cubicBezTo>
                        <a:cubicBezTo>
                          <a:pt x="302" y="65"/>
                          <a:pt x="302" y="65"/>
                          <a:pt x="302" y="65"/>
                        </a:cubicBezTo>
                        <a:cubicBezTo>
                          <a:pt x="304" y="65"/>
                          <a:pt x="304" y="65"/>
                          <a:pt x="304" y="65"/>
                        </a:cubicBezTo>
                        <a:cubicBezTo>
                          <a:pt x="304" y="66"/>
                          <a:pt x="304" y="66"/>
                          <a:pt x="304" y="66"/>
                        </a:cubicBezTo>
                        <a:cubicBezTo>
                          <a:pt x="305" y="66"/>
                          <a:pt x="305" y="66"/>
                          <a:pt x="305" y="66"/>
                        </a:cubicBezTo>
                        <a:cubicBezTo>
                          <a:pt x="307" y="66"/>
                          <a:pt x="307" y="66"/>
                          <a:pt x="307" y="66"/>
                        </a:cubicBezTo>
                        <a:cubicBezTo>
                          <a:pt x="307" y="67"/>
                          <a:pt x="307" y="67"/>
                          <a:pt x="307" y="67"/>
                        </a:cubicBezTo>
                        <a:cubicBezTo>
                          <a:pt x="306" y="69"/>
                          <a:pt x="306" y="69"/>
                          <a:pt x="306" y="69"/>
                        </a:cubicBezTo>
                        <a:cubicBezTo>
                          <a:pt x="304" y="70"/>
                          <a:pt x="304" y="70"/>
                          <a:pt x="304" y="70"/>
                        </a:cubicBezTo>
                        <a:cubicBezTo>
                          <a:pt x="304" y="70"/>
                          <a:pt x="304" y="70"/>
                          <a:pt x="304" y="70"/>
                        </a:cubicBezTo>
                        <a:cubicBezTo>
                          <a:pt x="304" y="69"/>
                          <a:pt x="304" y="69"/>
                          <a:pt x="304" y="69"/>
                        </a:cubicBezTo>
                        <a:cubicBezTo>
                          <a:pt x="305" y="68"/>
                          <a:pt x="305" y="68"/>
                          <a:pt x="305" y="68"/>
                        </a:cubicBezTo>
                        <a:cubicBezTo>
                          <a:pt x="304" y="67"/>
                          <a:pt x="304" y="67"/>
                          <a:pt x="304" y="67"/>
                        </a:cubicBezTo>
                        <a:cubicBezTo>
                          <a:pt x="302" y="68"/>
                          <a:pt x="302" y="68"/>
                          <a:pt x="302" y="68"/>
                        </a:cubicBezTo>
                        <a:cubicBezTo>
                          <a:pt x="301" y="69"/>
                          <a:pt x="301" y="69"/>
                          <a:pt x="301" y="69"/>
                        </a:cubicBezTo>
                        <a:cubicBezTo>
                          <a:pt x="302" y="70"/>
                          <a:pt x="302" y="70"/>
                          <a:pt x="302" y="70"/>
                        </a:cubicBezTo>
                        <a:cubicBezTo>
                          <a:pt x="302" y="71"/>
                          <a:pt x="302" y="71"/>
                          <a:pt x="302" y="71"/>
                        </a:cubicBezTo>
                        <a:cubicBezTo>
                          <a:pt x="300" y="71"/>
                          <a:pt x="300" y="71"/>
                          <a:pt x="300" y="71"/>
                        </a:cubicBezTo>
                        <a:cubicBezTo>
                          <a:pt x="300" y="72"/>
                          <a:pt x="300" y="72"/>
                          <a:pt x="300" y="72"/>
                        </a:cubicBezTo>
                        <a:cubicBezTo>
                          <a:pt x="299" y="72"/>
                          <a:pt x="299" y="72"/>
                          <a:pt x="299" y="72"/>
                        </a:cubicBezTo>
                        <a:cubicBezTo>
                          <a:pt x="298" y="74"/>
                          <a:pt x="298" y="74"/>
                          <a:pt x="298" y="74"/>
                        </a:cubicBezTo>
                        <a:cubicBezTo>
                          <a:pt x="298" y="74"/>
                          <a:pt x="298" y="74"/>
                          <a:pt x="298" y="74"/>
                        </a:cubicBezTo>
                        <a:cubicBezTo>
                          <a:pt x="299" y="74"/>
                          <a:pt x="299" y="74"/>
                          <a:pt x="299" y="74"/>
                        </a:cubicBezTo>
                        <a:cubicBezTo>
                          <a:pt x="300" y="75"/>
                          <a:pt x="300" y="75"/>
                          <a:pt x="300" y="75"/>
                        </a:cubicBezTo>
                        <a:cubicBezTo>
                          <a:pt x="301" y="74"/>
                          <a:pt x="301" y="74"/>
                          <a:pt x="301" y="74"/>
                        </a:cubicBezTo>
                        <a:cubicBezTo>
                          <a:pt x="301" y="73"/>
                          <a:pt x="301" y="73"/>
                          <a:pt x="301" y="73"/>
                        </a:cubicBezTo>
                        <a:cubicBezTo>
                          <a:pt x="301" y="73"/>
                          <a:pt x="301" y="73"/>
                          <a:pt x="301" y="73"/>
                        </a:cubicBezTo>
                        <a:cubicBezTo>
                          <a:pt x="302" y="73"/>
                          <a:pt x="302" y="73"/>
                          <a:pt x="302" y="73"/>
                        </a:cubicBezTo>
                        <a:cubicBezTo>
                          <a:pt x="303" y="72"/>
                          <a:pt x="303" y="72"/>
                          <a:pt x="303" y="72"/>
                        </a:cubicBezTo>
                        <a:cubicBezTo>
                          <a:pt x="303" y="73"/>
                          <a:pt x="303" y="73"/>
                          <a:pt x="303" y="73"/>
                        </a:cubicBezTo>
                        <a:cubicBezTo>
                          <a:pt x="303" y="74"/>
                          <a:pt x="303" y="74"/>
                          <a:pt x="303" y="74"/>
                        </a:cubicBezTo>
                        <a:cubicBezTo>
                          <a:pt x="302" y="75"/>
                          <a:pt x="302" y="75"/>
                          <a:pt x="302" y="75"/>
                        </a:cubicBezTo>
                        <a:cubicBezTo>
                          <a:pt x="302" y="77"/>
                          <a:pt x="302" y="77"/>
                          <a:pt x="302" y="77"/>
                        </a:cubicBezTo>
                        <a:cubicBezTo>
                          <a:pt x="302" y="78"/>
                          <a:pt x="302" y="78"/>
                          <a:pt x="302" y="78"/>
                        </a:cubicBezTo>
                        <a:cubicBezTo>
                          <a:pt x="301" y="79"/>
                          <a:pt x="301" y="79"/>
                          <a:pt x="301" y="79"/>
                        </a:cubicBezTo>
                        <a:cubicBezTo>
                          <a:pt x="299" y="79"/>
                          <a:pt x="299" y="79"/>
                          <a:pt x="299" y="79"/>
                        </a:cubicBezTo>
                        <a:cubicBezTo>
                          <a:pt x="298" y="80"/>
                          <a:pt x="298" y="80"/>
                          <a:pt x="298" y="80"/>
                        </a:cubicBezTo>
                        <a:cubicBezTo>
                          <a:pt x="297" y="81"/>
                          <a:pt x="297" y="81"/>
                          <a:pt x="297" y="81"/>
                        </a:cubicBezTo>
                        <a:cubicBezTo>
                          <a:pt x="298" y="81"/>
                          <a:pt x="298" y="81"/>
                          <a:pt x="298" y="81"/>
                        </a:cubicBezTo>
                        <a:cubicBezTo>
                          <a:pt x="297" y="82"/>
                          <a:pt x="297" y="82"/>
                          <a:pt x="297" y="82"/>
                        </a:cubicBezTo>
                        <a:cubicBezTo>
                          <a:pt x="294" y="83"/>
                          <a:pt x="294" y="83"/>
                          <a:pt x="294" y="83"/>
                        </a:cubicBezTo>
                        <a:cubicBezTo>
                          <a:pt x="293" y="84"/>
                          <a:pt x="293" y="84"/>
                          <a:pt x="293" y="84"/>
                        </a:cubicBezTo>
                        <a:cubicBezTo>
                          <a:pt x="292" y="85"/>
                          <a:pt x="292" y="85"/>
                          <a:pt x="292" y="85"/>
                        </a:cubicBezTo>
                        <a:cubicBezTo>
                          <a:pt x="292" y="84"/>
                          <a:pt x="292" y="84"/>
                          <a:pt x="292" y="84"/>
                        </a:cubicBezTo>
                        <a:cubicBezTo>
                          <a:pt x="291" y="84"/>
                          <a:pt x="291" y="84"/>
                          <a:pt x="291" y="84"/>
                        </a:cubicBezTo>
                        <a:cubicBezTo>
                          <a:pt x="291" y="83"/>
                          <a:pt x="291" y="83"/>
                          <a:pt x="291" y="83"/>
                        </a:cubicBezTo>
                        <a:cubicBezTo>
                          <a:pt x="290" y="84"/>
                          <a:pt x="290" y="84"/>
                          <a:pt x="290" y="84"/>
                        </a:cubicBezTo>
                        <a:cubicBezTo>
                          <a:pt x="290" y="85"/>
                          <a:pt x="290" y="85"/>
                          <a:pt x="290" y="85"/>
                        </a:cubicBezTo>
                        <a:cubicBezTo>
                          <a:pt x="290" y="84"/>
                          <a:pt x="290" y="84"/>
                          <a:pt x="290" y="84"/>
                        </a:cubicBezTo>
                        <a:cubicBezTo>
                          <a:pt x="290" y="84"/>
                          <a:pt x="290" y="84"/>
                          <a:pt x="290" y="84"/>
                        </a:cubicBezTo>
                        <a:cubicBezTo>
                          <a:pt x="288" y="85"/>
                          <a:pt x="288" y="85"/>
                          <a:pt x="288" y="85"/>
                        </a:cubicBezTo>
                        <a:cubicBezTo>
                          <a:pt x="288" y="86"/>
                          <a:pt x="288" y="86"/>
                          <a:pt x="288" y="86"/>
                        </a:cubicBezTo>
                        <a:cubicBezTo>
                          <a:pt x="287" y="88"/>
                          <a:pt x="287" y="88"/>
                          <a:pt x="287" y="88"/>
                        </a:cubicBezTo>
                        <a:cubicBezTo>
                          <a:pt x="286" y="88"/>
                          <a:pt x="286" y="88"/>
                          <a:pt x="286" y="88"/>
                        </a:cubicBezTo>
                        <a:cubicBezTo>
                          <a:pt x="287" y="89"/>
                          <a:pt x="287" y="89"/>
                          <a:pt x="287" y="89"/>
                        </a:cubicBezTo>
                        <a:cubicBezTo>
                          <a:pt x="287" y="90"/>
                          <a:pt x="287" y="90"/>
                          <a:pt x="287" y="90"/>
                        </a:cubicBezTo>
                        <a:cubicBezTo>
                          <a:pt x="286" y="92"/>
                          <a:pt x="286" y="92"/>
                          <a:pt x="286" y="92"/>
                        </a:cubicBezTo>
                        <a:cubicBezTo>
                          <a:pt x="286" y="93"/>
                          <a:pt x="286" y="93"/>
                          <a:pt x="286" y="93"/>
                        </a:cubicBezTo>
                        <a:cubicBezTo>
                          <a:pt x="287" y="93"/>
                          <a:pt x="287" y="93"/>
                          <a:pt x="287" y="93"/>
                        </a:cubicBezTo>
                        <a:cubicBezTo>
                          <a:pt x="286" y="94"/>
                          <a:pt x="286" y="94"/>
                          <a:pt x="286" y="94"/>
                        </a:cubicBezTo>
                        <a:cubicBezTo>
                          <a:pt x="285" y="95"/>
                          <a:pt x="285" y="95"/>
                          <a:pt x="285" y="95"/>
                        </a:cubicBezTo>
                        <a:cubicBezTo>
                          <a:pt x="286" y="95"/>
                          <a:pt x="286" y="95"/>
                          <a:pt x="286" y="95"/>
                        </a:cubicBezTo>
                        <a:cubicBezTo>
                          <a:pt x="287" y="95"/>
                          <a:pt x="287" y="95"/>
                          <a:pt x="287" y="95"/>
                        </a:cubicBezTo>
                        <a:cubicBezTo>
                          <a:pt x="287" y="94"/>
                          <a:pt x="287" y="94"/>
                          <a:pt x="287" y="94"/>
                        </a:cubicBezTo>
                        <a:cubicBezTo>
                          <a:pt x="289" y="94"/>
                          <a:pt x="289" y="94"/>
                          <a:pt x="289" y="94"/>
                        </a:cubicBezTo>
                        <a:cubicBezTo>
                          <a:pt x="290" y="94"/>
                          <a:pt x="290" y="94"/>
                          <a:pt x="290" y="94"/>
                        </a:cubicBezTo>
                        <a:cubicBezTo>
                          <a:pt x="289" y="95"/>
                          <a:pt x="289" y="95"/>
                          <a:pt x="289" y="95"/>
                        </a:cubicBezTo>
                        <a:cubicBezTo>
                          <a:pt x="287" y="95"/>
                          <a:pt x="287" y="95"/>
                          <a:pt x="287" y="95"/>
                        </a:cubicBezTo>
                        <a:cubicBezTo>
                          <a:pt x="286" y="96"/>
                          <a:pt x="286" y="96"/>
                          <a:pt x="286" y="96"/>
                        </a:cubicBezTo>
                        <a:cubicBezTo>
                          <a:pt x="285" y="97"/>
                          <a:pt x="285" y="97"/>
                          <a:pt x="285" y="97"/>
                        </a:cubicBezTo>
                        <a:cubicBezTo>
                          <a:pt x="285" y="98"/>
                          <a:pt x="285" y="98"/>
                          <a:pt x="285" y="98"/>
                        </a:cubicBezTo>
                        <a:cubicBezTo>
                          <a:pt x="284" y="99"/>
                          <a:pt x="284" y="99"/>
                          <a:pt x="284" y="99"/>
                        </a:cubicBezTo>
                        <a:cubicBezTo>
                          <a:pt x="283" y="98"/>
                          <a:pt x="283" y="98"/>
                          <a:pt x="283" y="98"/>
                        </a:cubicBezTo>
                        <a:cubicBezTo>
                          <a:pt x="281" y="98"/>
                          <a:pt x="281" y="98"/>
                          <a:pt x="281" y="98"/>
                        </a:cubicBezTo>
                        <a:cubicBezTo>
                          <a:pt x="281" y="97"/>
                          <a:pt x="281" y="97"/>
                          <a:pt x="281" y="97"/>
                        </a:cubicBezTo>
                        <a:cubicBezTo>
                          <a:pt x="280" y="98"/>
                          <a:pt x="280" y="98"/>
                          <a:pt x="280" y="98"/>
                        </a:cubicBezTo>
                        <a:cubicBezTo>
                          <a:pt x="280" y="100"/>
                          <a:pt x="280" y="100"/>
                          <a:pt x="280" y="100"/>
                        </a:cubicBezTo>
                        <a:cubicBezTo>
                          <a:pt x="279" y="102"/>
                          <a:pt x="279" y="102"/>
                          <a:pt x="279" y="102"/>
                        </a:cubicBezTo>
                        <a:cubicBezTo>
                          <a:pt x="280" y="99"/>
                          <a:pt x="280" y="99"/>
                          <a:pt x="280" y="99"/>
                        </a:cubicBezTo>
                        <a:cubicBezTo>
                          <a:pt x="279" y="98"/>
                          <a:pt x="279" y="98"/>
                          <a:pt x="279" y="98"/>
                        </a:cubicBezTo>
                        <a:cubicBezTo>
                          <a:pt x="278" y="97"/>
                          <a:pt x="278" y="97"/>
                          <a:pt x="278" y="97"/>
                        </a:cubicBezTo>
                        <a:cubicBezTo>
                          <a:pt x="279" y="95"/>
                          <a:pt x="279" y="95"/>
                          <a:pt x="279" y="95"/>
                        </a:cubicBezTo>
                        <a:cubicBezTo>
                          <a:pt x="279" y="95"/>
                          <a:pt x="279" y="95"/>
                          <a:pt x="279" y="95"/>
                        </a:cubicBezTo>
                        <a:cubicBezTo>
                          <a:pt x="280" y="97"/>
                          <a:pt x="280" y="97"/>
                          <a:pt x="280" y="97"/>
                        </a:cubicBezTo>
                        <a:cubicBezTo>
                          <a:pt x="281" y="96"/>
                          <a:pt x="281" y="96"/>
                          <a:pt x="281" y="96"/>
                        </a:cubicBezTo>
                        <a:cubicBezTo>
                          <a:pt x="282" y="97"/>
                          <a:pt x="282" y="97"/>
                          <a:pt x="282" y="97"/>
                        </a:cubicBezTo>
                        <a:cubicBezTo>
                          <a:pt x="283" y="97"/>
                          <a:pt x="283" y="97"/>
                          <a:pt x="283" y="97"/>
                        </a:cubicBezTo>
                        <a:cubicBezTo>
                          <a:pt x="284" y="97"/>
                          <a:pt x="284" y="97"/>
                          <a:pt x="284" y="97"/>
                        </a:cubicBezTo>
                        <a:cubicBezTo>
                          <a:pt x="284" y="96"/>
                          <a:pt x="284" y="96"/>
                          <a:pt x="284" y="96"/>
                        </a:cubicBezTo>
                        <a:cubicBezTo>
                          <a:pt x="285" y="94"/>
                          <a:pt x="285" y="94"/>
                          <a:pt x="285" y="94"/>
                        </a:cubicBezTo>
                        <a:cubicBezTo>
                          <a:pt x="284" y="95"/>
                          <a:pt x="284" y="95"/>
                          <a:pt x="284" y="95"/>
                        </a:cubicBezTo>
                        <a:cubicBezTo>
                          <a:pt x="283" y="94"/>
                          <a:pt x="283" y="94"/>
                          <a:pt x="283" y="94"/>
                        </a:cubicBezTo>
                        <a:cubicBezTo>
                          <a:pt x="284" y="94"/>
                          <a:pt x="284" y="94"/>
                          <a:pt x="284" y="94"/>
                        </a:cubicBezTo>
                        <a:cubicBezTo>
                          <a:pt x="285" y="92"/>
                          <a:pt x="285" y="92"/>
                          <a:pt x="285" y="92"/>
                        </a:cubicBezTo>
                        <a:cubicBezTo>
                          <a:pt x="284" y="92"/>
                          <a:pt x="284" y="92"/>
                          <a:pt x="284" y="92"/>
                        </a:cubicBezTo>
                        <a:cubicBezTo>
                          <a:pt x="283" y="93"/>
                          <a:pt x="283" y="93"/>
                          <a:pt x="283" y="93"/>
                        </a:cubicBezTo>
                        <a:cubicBezTo>
                          <a:pt x="281" y="94"/>
                          <a:pt x="281" y="94"/>
                          <a:pt x="281" y="94"/>
                        </a:cubicBezTo>
                        <a:cubicBezTo>
                          <a:pt x="281" y="93"/>
                          <a:pt x="281" y="93"/>
                          <a:pt x="281" y="93"/>
                        </a:cubicBezTo>
                        <a:cubicBezTo>
                          <a:pt x="283" y="92"/>
                          <a:pt x="283" y="92"/>
                          <a:pt x="283" y="92"/>
                        </a:cubicBezTo>
                        <a:cubicBezTo>
                          <a:pt x="283" y="91"/>
                          <a:pt x="283" y="91"/>
                          <a:pt x="283" y="91"/>
                        </a:cubicBezTo>
                        <a:cubicBezTo>
                          <a:pt x="282" y="91"/>
                          <a:pt x="282" y="91"/>
                          <a:pt x="282" y="91"/>
                        </a:cubicBezTo>
                        <a:cubicBezTo>
                          <a:pt x="281" y="91"/>
                          <a:pt x="281" y="91"/>
                          <a:pt x="281" y="91"/>
                        </a:cubicBezTo>
                        <a:cubicBezTo>
                          <a:pt x="281" y="91"/>
                          <a:pt x="281" y="91"/>
                          <a:pt x="281" y="91"/>
                        </a:cubicBezTo>
                        <a:cubicBezTo>
                          <a:pt x="281" y="89"/>
                          <a:pt x="281" y="89"/>
                          <a:pt x="281" y="89"/>
                        </a:cubicBezTo>
                        <a:cubicBezTo>
                          <a:pt x="282" y="87"/>
                          <a:pt x="282" y="87"/>
                          <a:pt x="282" y="87"/>
                        </a:cubicBezTo>
                        <a:cubicBezTo>
                          <a:pt x="282" y="89"/>
                          <a:pt x="282" y="89"/>
                          <a:pt x="282" y="89"/>
                        </a:cubicBezTo>
                        <a:cubicBezTo>
                          <a:pt x="283" y="88"/>
                          <a:pt x="283" y="88"/>
                          <a:pt x="283" y="88"/>
                        </a:cubicBezTo>
                        <a:cubicBezTo>
                          <a:pt x="283" y="87"/>
                          <a:pt x="283" y="87"/>
                          <a:pt x="283" y="87"/>
                        </a:cubicBezTo>
                        <a:cubicBezTo>
                          <a:pt x="285" y="85"/>
                          <a:pt x="285" y="85"/>
                          <a:pt x="285" y="85"/>
                        </a:cubicBezTo>
                        <a:cubicBezTo>
                          <a:pt x="285" y="85"/>
                          <a:pt x="285" y="85"/>
                          <a:pt x="285" y="85"/>
                        </a:cubicBezTo>
                        <a:cubicBezTo>
                          <a:pt x="287" y="83"/>
                          <a:pt x="287" y="83"/>
                          <a:pt x="287" y="83"/>
                        </a:cubicBezTo>
                        <a:cubicBezTo>
                          <a:pt x="287" y="82"/>
                          <a:pt x="287" y="82"/>
                          <a:pt x="287" y="82"/>
                        </a:cubicBezTo>
                        <a:cubicBezTo>
                          <a:pt x="287" y="81"/>
                          <a:pt x="287" y="81"/>
                          <a:pt x="287" y="81"/>
                        </a:cubicBezTo>
                        <a:cubicBezTo>
                          <a:pt x="288" y="81"/>
                          <a:pt x="288" y="81"/>
                          <a:pt x="288" y="81"/>
                        </a:cubicBezTo>
                        <a:cubicBezTo>
                          <a:pt x="288" y="81"/>
                          <a:pt x="288" y="81"/>
                          <a:pt x="288" y="81"/>
                        </a:cubicBezTo>
                        <a:cubicBezTo>
                          <a:pt x="287" y="80"/>
                          <a:pt x="287" y="80"/>
                          <a:pt x="287" y="80"/>
                        </a:cubicBezTo>
                        <a:cubicBezTo>
                          <a:pt x="286" y="81"/>
                          <a:pt x="286" y="81"/>
                          <a:pt x="286" y="81"/>
                        </a:cubicBezTo>
                        <a:cubicBezTo>
                          <a:pt x="285" y="82"/>
                          <a:pt x="285" y="82"/>
                          <a:pt x="285" y="82"/>
                        </a:cubicBezTo>
                        <a:cubicBezTo>
                          <a:pt x="283" y="83"/>
                          <a:pt x="283" y="83"/>
                          <a:pt x="283" y="83"/>
                        </a:cubicBezTo>
                        <a:cubicBezTo>
                          <a:pt x="283" y="83"/>
                          <a:pt x="283" y="83"/>
                          <a:pt x="283" y="83"/>
                        </a:cubicBezTo>
                        <a:cubicBezTo>
                          <a:pt x="283" y="82"/>
                          <a:pt x="283" y="82"/>
                          <a:pt x="283" y="82"/>
                        </a:cubicBezTo>
                        <a:cubicBezTo>
                          <a:pt x="284" y="82"/>
                          <a:pt x="284" y="82"/>
                          <a:pt x="284" y="82"/>
                        </a:cubicBezTo>
                        <a:cubicBezTo>
                          <a:pt x="285" y="81"/>
                          <a:pt x="285" y="81"/>
                          <a:pt x="285" y="81"/>
                        </a:cubicBezTo>
                        <a:cubicBezTo>
                          <a:pt x="284" y="80"/>
                          <a:pt x="284" y="80"/>
                          <a:pt x="284" y="80"/>
                        </a:cubicBezTo>
                        <a:cubicBezTo>
                          <a:pt x="283" y="80"/>
                          <a:pt x="283" y="80"/>
                          <a:pt x="283" y="80"/>
                        </a:cubicBezTo>
                        <a:cubicBezTo>
                          <a:pt x="282" y="80"/>
                          <a:pt x="282" y="80"/>
                          <a:pt x="282" y="80"/>
                        </a:cubicBezTo>
                        <a:cubicBezTo>
                          <a:pt x="282" y="79"/>
                          <a:pt x="282" y="79"/>
                          <a:pt x="282" y="79"/>
                        </a:cubicBezTo>
                        <a:cubicBezTo>
                          <a:pt x="283" y="77"/>
                          <a:pt x="283" y="77"/>
                          <a:pt x="283" y="77"/>
                        </a:cubicBezTo>
                        <a:cubicBezTo>
                          <a:pt x="282" y="76"/>
                          <a:pt x="282" y="76"/>
                          <a:pt x="282" y="76"/>
                        </a:cubicBezTo>
                        <a:cubicBezTo>
                          <a:pt x="281" y="77"/>
                          <a:pt x="281" y="77"/>
                          <a:pt x="281" y="77"/>
                        </a:cubicBezTo>
                        <a:cubicBezTo>
                          <a:pt x="281" y="77"/>
                          <a:pt x="281" y="77"/>
                          <a:pt x="281" y="77"/>
                        </a:cubicBezTo>
                        <a:cubicBezTo>
                          <a:pt x="281" y="77"/>
                          <a:pt x="281" y="77"/>
                          <a:pt x="281" y="77"/>
                        </a:cubicBezTo>
                        <a:cubicBezTo>
                          <a:pt x="281" y="76"/>
                          <a:pt x="281" y="76"/>
                          <a:pt x="281" y="76"/>
                        </a:cubicBezTo>
                        <a:cubicBezTo>
                          <a:pt x="280" y="75"/>
                          <a:pt x="280" y="75"/>
                          <a:pt x="280" y="75"/>
                        </a:cubicBezTo>
                        <a:cubicBezTo>
                          <a:pt x="279" y="75"/>
                          <a:pt x="279" y="75"/>
                          <a:pt x="279"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7" y="76"/>
                          <a:pt x="277" y="76"/>
                          <a:pt x="277" y="76"/>
                        </a:cubicBezTo>
                        <a:cubicBezTo>
                          <a:pt x="276" y="75"/>
                          <a:pt x="276" y="75"/>
                          <a:pt x="276" y="75"/>
                        </a:cubicBezTo>
                        <a:cubicBezTo>
                          <a:pt x="275" y="75"/>
                          <a:pt x="275" y="75"/>
                          <a:pt x="275" y="75"/>
                        </a:cubicBezTo>
                        <a:cubicBezTo>
                          <a:pt x="275" y="76"/>
                          <a:pt x="275" y="76"/>
                          <a:pt x="275" y="76"/>
                        </a:cubicBezTo>
                        <a:cubicBezTo>
                          <a:pt x="275" y="77"/>
                          <a:pt x="275" y="77"/>
                          <a:pt x="275" y="77"/>
                        </a:cubicBezTo>
                        <a:cubicBezTo>
                          <a:pt x="275" y="77"/>
                          <a:pt x="275" y="77"/>
                          <a:pt x="275" y="77"/>
                        </a:cubicBezTo>
                        <a:cubicBezTo>
                          <a:pt x="276" y="79"/>
                          <a:pt x="276" y="79"/>
                          <a:pt x="276" y="79"/>
                        </a:cubicBezTo>
                        <a:cubicBezTo>
                          <a:pt x="276" y="79"/>
                          <a:pt x="276" y="79"/>
                          <a:pt x="276" y="79"/>
                        </a:cubicBezTo>
                        <a:cubicBezTo>
                          <a:pt x="275" y="80"/>
                          <a:pt x="275" y="80"/>
                          <a:pt x="275" y="80"/>
                        </a:cubicBezTo>
                        <a:cubicBezTo>
                          <a:pt x="274" y="79"/>
                          <a:pt x="274" y="79"/>
                          <a:pt x="274" y="79"/>
                        </a:cubicBezTo>
                        <a:cubicBezTo>
                          <a:pt x="274" y="79"/>
                          <a:pt x="274" y="79"/>
                          <a:pt x="274" y="79"/>
                        </a:cubicBezTo>
                        <a:cubicBezTo>
                          <a:pt x="274" y="78"/>
                          <a:pt x="274" y="78"/>
                          <a:pt x="274" y="78"/>
                        </a:cubicBezTo>
                        <a:cubicBezTo>
                          <a:pt x="274" y="79"/>
                          <a:pt x="274" y="79"/>
                          <a:pt x="274" y="79"/>
                        </a:cubicBezTo>
                        <a:cubicBezTo>
                          <a:pt x="274" y="82"/>
                          <a:pt x="274" y="82"/>
                          <a:pt x="274" y="82"/>
                        </a:cubicBezTo>
                        <a:cubicBezTo>
                          <a:pt x="275" y="84"/>
                          <a:pt x="275" y="84"/>
                          <a:pt x="275" y="84"/>
                        </a:cubicBezTo>
                        <a:cubicBezTo>
                          <a:pt x="276" y="84"/>
                          <a:pt x="276" y="84"/>
                          <a:pt x="276" y="84"/>
                        </a:cubicBezTo>
                        <a:cubicBezTo>
                          <a:pt x="277" y="85"/>
                          <a:pt x="277" y="85"/>
                          <a:pt x="277" y="85"/>
                        </a:cubicBezTo>
                        <a:cubicBezTo>
                          <a:pt x="277" y="88"/>
                          <a:pt x="277" y="88"/>
                          <a:pt x="277" y="88"/>
                        </a:cubicBezTo>
                        <a:cubicBezTo>
                          <a:pt x="276" y="86"/>
                          <a:pt x="276" y="86"/>
                          <a:pt x="276" y="86"/>
                        </a:cubicBezTo>
                        <a:cubicBezTo>
                          <a:pt x="276" y="86"/>
                          <a:pt x="276" y="86"/>
                          <a:pt x="276" y="86"/>
                        </a:cubicBezTo>
                        <a:cubicBezTo>
                          <a:pt x="274" y="84"/>
                          <a:pt x="274" y="84"/>
                          <a:pt x="274" y="84"/>
                        </a:cubicBezTo>
                        <a:cubicBezTo>
                          <a:pt x="274" y="82"/>
                          <a:pt x="274" y="82"/>
                          <a:pt x="274" y="82"/>
                        </a:cubicBezTo>
                        <a:cubicBezTo>
                          <a:pt x="273" y="80"/>
                          <a:pt x="273" y="80"/>
                          <a:pt x="273" y="80"/>
                        </a:cubicBezTo>
                        <a:cubicBezTo>
                          <a:pt x="272" y="80"/>
                          <a:pt x="272" y="80"/>
                          <a:pt x="272" y="80"/>
                        </a:cubicBezTo>
                        <a:cubicBezTo>
                          <a:pt x="272" y="80"/>
                          <a:pt x="272" y="80"/>
                          <a:pt x="272" y="80"/>
                        </a:cubicBezTo>
                        <a:cubicBezTo>
                          <a:pt x="272" y="82"/>
                          <a:pt x="272" y="82"/>
                          <a:pt x="272" y="82"/>
                        </a:cubicBezTo>
                        <a:cubicBezTo>
                          <a:pt x="273" y="83"/>
                          <a:pt x="273" y="83"/>
                          <a:pt x="273" y="83"/>
                        </a:cubicBezTo>
                        <a:cubicBezTo>
                          <a:pt x="273" y="85"/>
                          <a:pt x="273" y="85"/>
                          <a:pt x="273" y="85"/>
                        </a:cubicBezTo>
                        <a:cubicBezTo>
                          <a:pt x="273" y="85"/>
                          <a:pt x="273" y="85"/>
                          <a:pt x="273" y="85"/>
                        </a:cubicBezTo>
                        <a:cubicBezTo>
                          <a:pt x="272" y="84"/>
                          <a:pt x="272" y="84"/>
                          <a:pt x="272" y="84"/>
                        </a:cubicBezTo>
                        <a:cubicBezTo>
                          <a:pt x="270" y="84"/>
                          <a:pt x="270" y="84"/>
                          <a:pt x="270" y="84"/>
                        </a:cubicBezTo>
                        <a:cubicBezTo>
                          <a:pt x="269" y="85"/>
                          <a:pt x="269" y="85"/>
                          <a:pt x="269" y="85"/>
                        </a:cubicBezTo>
                        <a:cubicBezTo>
                          <a:pt x="268" y="84"/>
                          <a:pt x="268" y="84"/>
                          <a:pt x="268" y="84"/>
                        </a:cubicBezTo>
                        <a:cubicBezTo>
                          <a:pt x="267" y="84"/>
                          <a:pt x="267" y="84"/>
                          <a:pt x="267" y="84"/>
                        </a:cubicBezTo>
                        <a:cubicBezTo>
                          <a:pt x="265" y="82"/>
                          <a:pt x="265" y="82"/>
                          <a:pt x="265" y="82"/>
                        </a:cubicBezTo>
                        <a:cubicBezTo>
                          <a:pt x="263" y="82"/>
                          <a:pt x="263" y="82"/>
                          <a:pt x="263" y="82"/>
                        </a:cubicBezTo>
                        <a:cubicBezTo>
                          <a:pt x="262" y="81"/>
                          <a:pt x="262" y="81"/>
                          <a:pt x="262" y="81"/>
                        </a:cubicBezTo>
                        <a:cubicBezTo>
                          <a:pt x="262" y="81"/>
                          <a:pt x="262" y="81"/>
                          <a:pt x="262" y="81"/>
                        </a:cubicBezTo>
                        <a:cubicBezTo>
                          <a:pt x="260" y="82"/>
                          <a:pt x="260" y="82"/>
                          <a:pt x="260" y="82"/>
                        </a:cubicBezTo>
                        <a:cubicBezTo>
                          <a:pt x="260" y="83"/>
                          <a:pt x="260" y="83"/>
                          <a:pt x="260" y="83"/>
                        </a:cubicBezTo>
                        <a:cubicBezTo>
                          <a:pt x="257" y="83"/>
                          <a:pt x="257" y="83"/>
                          <a:pt x="257" y="83"/>
                        </a:cubicBezTo>
                        <a:cubicBezTo>
                          <a:pt x="256" y="84"/>
                          <a:pt x="256" y="84"/>
                          <a:pt x="256" y="84"/>
                        </a:cubicBezTo>
                        <a:cubicBezTo>
                          <a:pt x="255" y="83"/>
                          <a:pt x="255" y="83"/>
                          <a:pt x="255" y="83"/>
                        </a:cubicBezTo>
                        <a:cubicBezTo>
                          <a:pt x="254" y="83"/>
                          <a:pt x="254" y="83"/>
                          <a:pt x="254" y="83"/>
                        </a:cubicBezTo>
                        <a:cubicBezTo>
                          <a:pt x="254" y="82"/>
                          <a:pt x="254" y="82"/>
                          <a:pt x="254" y="82"/>
                        </a:cubicBezTo>
                        <a:cubicBezTo>
                          <a:pt x="254" y="81"/>
                          <a:pt x="254" y="81"/>
                          <a:pt x="254" y="81"/>
                        </a:cubicBezTo>
                        <a:cubicBezTo>
                          <a:pt x="252" y="82"/>
                          <a:pt x="252" y="82"/>
                          <a:pt x="252" y="82"/>
                        </a:cubicBezTo>
                        <a:cubicBezTo>
                          <a:pt x="252" y="81"/>
                          <a:pt x="252" y="81"/>
                          <a:pt x="252" y="81"/>
                        </a:cubicBezTo>
                        <a:cubicBezTo>
                          <a:pt x="251" y="80"/>
                          <a:pt x="251" y="80"/>
                          <a:pt x="251" y="80"/>
                        </a:cubicBezTo>
                        <a:cubicBezTo>
                          <a:pt x="250" y="79"/>
                          <a:pt x="250" y="79"/>
                          <a:pt x="250" y="79"/>
                        </a:cubicBezTo>
                        <a:cubicBezTo>
                          <a:pt x="250" y="79"/>
                          <a:pt x="250" y="79"/>
                          <a:pt x="250" y="79"/>
                        </a:cubicBezTo>
                        <a:cubicBezTo>
                          <a:pt x="250" y="78"/>
                          <a:pt x="250" y="78"/>
                          <a:pt x="250" y="78"/>
                        </a:cubicBezTo>
                        <a:cubicBezTo>
                          <a:pt x="250" y="77"/>
                          <a:pt x="250" y="77"/>
                          <a:pt x="250" y="77"/>
                        </a:cubicBezTo>
                        <a:cubicBezTo>
                          <a:pt x="250" y="77"/>
                          <a:pt x="250" y="77"/>
                          <a:pt x="250" y="77"/>
                        </a:cubicBezTo>
                        <a:cubicBezTo>
                          <a:pt x="249" y="77"/>
                          <a:pt x="249" y="77"/>
                          <a:pt x="249" y="77"/>
                        </a:cubicBezTo>
                        <a:cubicBezTo>
                          <a:pt x="249" y="76"/>
                          <a:pt x="249" y="76"/>
                          <a:pt x="249" y="76"/>
                        </a:cubicBezTo>
                        <a:cubicBezTo>
                          <a:pt x="249" y="76"/>
                          <a:pt x="249" y="76"/>
                          <a:pt x="249" y="76"/>
                        </a:cubicBezTo>
                        <a:cubicBezTo>
                          <a:pt x="248" y="75"/>
                          <a:pt x="248" y="75"/>
                          <a:pt x="248" y="75"/>
                        </a:cubicBezTo>
                        <a:cubicBezTo>
                          <a:pt x="247" y="76"/>
                          <a:pt x="247" y="76"/>
                          <a:pt x="247" y="76"/>
                        </a:cubicBezTo>
                        <a:cubicBezTo>
                          <a:pt x="246" y="76"/>
                          <a:pt x="246" y="76"/>
                          <a:pt x="246" y="76"/>
                        </a:cubicBezTo>
                        <a:cubicBezTo>
                          <a:pt x="245" y="75"/>
                          <a:pt x="245" y="75"/>
                          <a:pt x="245" y="75"/>
                        </a:cubicBezTo>
                        <a:cubicBezTo>
                          <a:pt x="245" y="75"/>
                          <a:pt x="245" y="75"/>
                          <a:pt x="245" y="75"/>
                        </a:cubicBezTo>
                        <a:cubicBezTo>
                          <a:pt x="244" y="75"/>
                          <a:pt x="244" y="75"/>
                          <a:pt x="244" y="75"/>
                        </a:cubicBezTo>
                        <a:cubicBezTo>
                          <a:pt x="243" y="74"/>
                          <a:pt x="243" y="74"/>
                          <a:pt x="243" y="74"/>
                        </a:cubicBezTo>
                        <a:cubicBezTo>
                          <a:pt x="242" y="74"/>
                          <a:pt x="242" y="74"/>
                          <a:pt x="242" y="74"/>
                        </a:cubicBezTo>
                        <a:cubicBezTo>
                          <a:pt x="242" y="73"/>
                          <a:pt x="242" y="73"/>
                          <a:pt x="242" y="73"/>
                        </a:cubicBezTo>
                        <a:cubicBezTo>
                          <a:pt x="243" y="72"/>
                          <a:pt x="243" y="72"/>
                          <a:pt x="243" y="72"/>
                        </a:cubicBezTo>
                        <a:cubicBezTo>
                          <a:pt x="244" y="72"/>
                          <a:pt x="244" y="72"/>
                          <a:pt x="244" y="72"/>
                        </a:cubicBezTo>
                        <a:cubicBezTo>
                          <a:pt x="244" y="71"/>
                          <a:pt x="244" y="71"/>
                          <a:pt x="244" y="71"/>
                        </a:cubicBezTo>
                        <a:cubicBezTo>
                          <a:pt x="243" y="71"/>
                          <a:pt x="243" y="71"/>
                          <a:pt x="243" y="71"/>
                        </a:cubicBezTo>
                        <a:cubicBezTo>
                          <a:pt x="242" y="71"/>
                          <a:pt x="242" y="71"/>
                          <a:pt x="242" y="71"/>
                        </a:cubicBezTo>
                        <a:cubicBezTo>
                          <a:pt x="242" y="68"/>
                          <a:pt x="242" y="68"/>
                          <a:pt x="242" y="68"/>
                        </a:cubicBezTo>
                        <a:cubicBezTo>
                          <a:pt x="241" y="68"/>
                          <a:pt x="241" y="68"/>
                          <a:pt x="241" y="68"/>
                        </a:cubicBezTo>
                        <a:cubicBezTo>
                          <a:pt x="241" y="67"/>
                          <a:pt x="241" y="67"/>
                          <a:pt x="241" y="67"/>
                        </a:cubicBezTo>
                        <a:cubicBezTo>
                          <a:pt x="242" y="67"/>
                          <a:pt x="242" y="67"/>
                          <a:pt x="242" y="67"/>
                        </a:cubicBezTo>
                        <a:cubicBezTo>
                          <a:pt x="242" y="66"/>
                          <a:pt x="242" y="66"/>
                          <a:pt x="242" y="66"/>
                        </a:cubicBezTo>
                        <a:cubicBezTo>
                          <a:pt x="242" y="66"/>
                          <a:pt x="242" y="66"/>
                          <a:pt x="242" y="66"/>
                        </a:cubicBezTo>
                        <a:cubicBezTo>
                          <a:pt x="242" y="65"/>
                          <a:pt x="242" y="65"/>
                          <a:pt x="242" y="65"/>
                        </a:cubicBezTo>
                        <a:cubicBezTo>
                          <a:pt x="242" y="63"/>
                          <a:pt x="242" y="63"/>
                          <a:pt x="242" y="63"/>
                        </a:cubicBezTo>
                        <a:cubicBezTo>
                          <a:pt x="242" y="62"/>
                          <a:pt x="242" y="62"/>
                          <a:pt x="242" y="62"/>
                        </a:cubicBezTo>
                        <a:cubicBezTo>
                          <a:pt x="241" y="62"/>
                          <a:pt x="241" y="62"/>
                          <a:pt x="241" y="62"/>
                        </a:cubicBezTo>
                        <a:cubicBezTo>
                          <a:pt x="240" y="61"/>
                          <a:pt x="240" y="61"/>
                          <a:pt x="240" y="61"/>
                        </a:cubicBezTo>
                        <a:cubicBezTo>
                          <a:pt x="240" y="60"/>
                          <a:pt x="240" y="60"/>
                          <a:pt x="240" y="60"/>
                        </a:cubicBezTo>
                        <a:cubicBezTo>
                          <a:pt x="238" y="60"/>
                          <a:pt x="238" y="60"/>
                          <a:pt x="238" y="60"/>
                        </a:cubicBezTo>
                        <a:cubicBezTo>
                          <a:pt x="237" y="60"/>
                          <a:pt x="237" y="60"/>
                          <a:pt x="237" y="60"/>
                        </a:cubicBezTo>
                        <a:cubicBezTo>
                          <a:pt x="234" y="61"/>
                          <a:pt x="234" y="61"/>
                          <a:pt x="234" y="61"/>
                        </a:cubicBezTo>
                        <a:cubicBezTo>
                          <a:pt x="230" y="61"/>
                          <a:pt x="230" y="61"/>
                          <a:pt x="230" y="61"/>
                        </a:cubicBezTo>
                        <a:cubicBezTo>
                          <a:pt x="228" y="61"/>
                          <a:pt x="228" y="61"/>
                          <a:pt x="228" y="61"/>
                        </a:cubicBezTo>
                        <a:cubicBezTo>
                          <a:pt x="227" y="61"/>
                          <a:pt x="227" y="61"/>
                          <a:pt x="227" y="61"/>
                        </a:cubicBezTo>
                        <a:cubicBezTo>
                          <a:pt x="225" y="63"/>
                          <a:pt x="225" y="63"/>
                          <a:pt x="225" y="63"/>
                        </a:cubicBezTo>
                        <a:cubicBezTo>
                          <a:pt x="224" y="64"/>
                          <a:pt x="224" y="64"/>
                          <a:pt x="224" y="64"/>
                        </a:cubicBezTo>
                        <a:cubicBezTo>
                          <a:pt x="224" y="65"/>
                          <a:pt x="224" y="65"/>
                          <a:pt x="224" y="65"/>
                        </a:cubicBezTo>
                        <a:cubicBezTo>
                          <a:pt x="225" y="66"/>
                          <a:pt x="225" y="66"/>
                          <a:pt x="225" y="66"/>
                        </a:cubicBezTo>
                        <a:cubicBezTo>
                          <a:pt x="226" y="65"/>
                          <a:pt x="226" y="65"/>
                          <a:pt x="226" y="65"/>
                        </a:cubicBezTo>
                        <a:cubicBezTo>
                          <a:pt x="226" y="65"/>
                          <a:pt x="226" y="65"/>
                          <a:pt x="226" y="65"/>
                        </a:cubicBezTo>
                        <a:cubicBezTo>
                          <a:pt x="226" y="66"/>
                          <a:pt x="226" y="66"/>
                          <a:pt x="226" y="66"/>
                        </a:cubicBezTo>
                        <a:cubicBezTo>
                          <a:pt x="225" y="67"/>
                          <a:pt x="225" y="67"/>
                          <a:pt x="225" y="67"/>
                        </a:cubicBezTo>
                        <a:cubicBezTo>
                          <a:pt x="225" y="68"/>
                          <a:pt x="225" y="68"/>
                          <a:pt x="225" y="68"/>
                        </a:cubicBezTo>
                        <a:cubicBezTo>
                          <a:pt x="227" y="68"/>
                          <a:pt x="227" y="68"/>
                          <a:pt x="227" y="68"/>
                        </a:cubicBezTo>
                        <a:cubicBezTo>
                          <a:pt x="227" y="68"/>
                          <a:pt x="227" y="68"/>
                          <a:pt x="227" y="68"/>
                        </a:cubicBezTo>
                        <a:cubicBezTo>
                          <a:pt x="228" y="68"/>
                          <a:pt x="228" y="68"/>
                          <a:pt x="228" y="68"/>
                        </a:cubicBezTo>
                        <a:cubicBezTo>
                          <a:pt x="228" y="67"/>
                          <a:pt x="228" y="67"/>
                          <a:pt x="228" y="67"/>
                        </a:cubicBezTo>
                        <a:cubicBezTo>
                          <a:pt x="228" y="66"/>
                          <a:pt x="228" y="66"/>
                          <a:pt x="228" y="66"/>
                        </a:cubicBezTo>
                        <a:cubicBezTo>
                          <a:pt x="228" y="66"/>
                          <a:pt x="228" y="66"/>
                          <a:pt x="228" y="66"/>
                        </a:cubicBezTo>
                        <a:cubicBezTo>
                          <a:pt x="229" y="65"/>
                          <a:pt x="229" y="65"/>
                          <a:pt x="229" y="65"/>
                        </a:cubicBezTo>
                        <a:cubicBezTo>
                          <a:pt x="229" y="66"/>
                          <a:pt x="229" y="66"/>
                          <a:pt x="229" y="66"/>
                        </a:cubicBezTo>
                        <a:cubicBezTo>
                          <a:pt x="230" y="66"/>
                          <a:pt x="230" y="66"/>
                          <a:pt x="230" y="66"/>
                        </a:cubicBezTo>
                        <a:cubicBezTo>
                          <a:pt x="231" y="67"/>
                          <a:pt x="231" y="67"/>
                          <a:pt x="231" y="67"/>
                        </a:cubicBezTo>
                        <a:cubicBezTo>
                          <a:pt x="232" y="66"/>
                          <a:pt x="232" y="66"/>
                          <a:pt x="232" y="66"/>
                        </a:cubicBezTo>
                        <a:cubicBezTo>
                          <a:pt x="232" y="65"/>
                          <a:pt x="232" y="65"/>
                          <a:pt x="232" y="65"/>
                        </a:cubicBezTo>
                        <a:cubicBezTo>
                          <a:pt x="233" y="65"/>
                          <a:pt x="233" y="65"/>
                          <a:pt x="233" y="65"/>
                        </a:cubicBezTo>
                        <a:cubicBezTo>
                          <a:pt x="233" y="66"/>
                          <a:pt x="233" y="66"/>
                          <a:pt x="233" y="66"/>
                        </a:cubicBezTo>
                        <a:cubicBezTo>
                          <a:pt x="234" y="67"/>
                          <a:pt x="234" y="67"/>
                          <a:pt x="234" y="67"/>
                        </a:cubicBezTo>
                        <a:cubicBezTo>
                          <a:pt x="234" y="66"/>
                          <a:pt x="234" y="66"/>
                          <a:pt x="234" y="66"/>
                        </a:cubicBezTo>
                        <a:cubicBezTo>
                          <a:pt x="234" y="66"/>
                          <a:pt x="234" y="66"/>
                          <a:pt x="234" y="66"/>
                        </a:cubicBezTo>
                        <a:cubicBezTo>
                          <a:pt x="235" y="66"/>
                          <a:pt x="235" y="66"/>
                          <a:pt x="235" y="66"/>
                        </a:cubicBezTo>
                        <a:cubicBezTo>
                          <a:pt x="235" y="65"/>
                          <a:pt x="235" y="65"/>
                          <a:pt x="235" y="65"/>
                        </a:cubicBezTo>
                        <a:cubicBezTo>
                          <a:pt x="236" y="65"/>
                          <a:pt x="236" y="65"/>
                          <a:pt x="236" y="65"/>
                        </a:cubicBezTo>
                        <a:cubicBezTo>
                          <a:pt x="239" y="64"/>
                          <a:pt x="239" y="64"/>
                          <a:pt x="239" y="64"/>
                        </a:cubicBezTo>
                        <a:cubicBezTo>
                          <a:pt x="240" y="64"/>
                          <a:pt x="240" y="64"/>
                          <a:pt x="240" y="64"/>
                        </a:cubicBezTo>
                        <a:cubicBezTo>
                          <a:pt x="240" y="64"/>
                          <a:pt x="240" y="64"/>
                          <a:pt x="240" y="64"/>
                        </a:cubicBezTo>
                        <a:cubicBezTo>
                          <a:pt x="241" y="64"/>
                          <a:pt x="241" y="64"/>
                          <a:pt x="241" y="64"/>
                        </a:cubicBezTo>
                        <a:cubicBezTo>
                          <a:pt x="240" y="65"/>
                          <a:pt x="240" y="65"/>
                          <a:pt x="240" y="65"/>
                        </a:cubicBezTo>
                        <a:cubicBezTo>
                          <a:pt x="240" y="66"/>
                          <a:pt x="240" y="66"/>
                          <a:pt x="240" y="66"/>
                        </a:cubicBezTo>
                        <a:cubicBezTo>
                          <a:pt x="239" y="67"/>
                          <a:pt x="239" y="67"/>
                          <a:pt x="239" y="67"/>
                        </a:cubicBezTo>
                        <a:cubicBezTo>
                          <a:pt x="238" y="67"/>
                          <a:pt x="238" y="67"/>
                          <a:pt x="238" y="67"/>
                        </a:cubicBezTo>
                        <a:cubicBezTo>
                          <a:pt x="238" y="67"/>
                          <a:pt x="238" y="67"/>
                          <a:pt x="238" y="67"/>
                        </a:cubicBezTo>
                        <a:cubicBezTo>
                          <a:pt x="237" y="67"/>
                          <a:pt x="237" y="67"/>
                          <a:pt x="237" y="67"/>
                        </a:cubicBezTo>
                        <a:cubicBezTo>
                          <a:pt x="236" y="67"/>
                          <a:pt x="236" y="67"/>
                          <a:pt x="236" y="67"/>
                        </a:cubicBezTo>
                        <a:cubicBezTo>
                          <a:pt x="235" y="67"/>
                          <a:pt x="235" y="67"/>
                          <a:pt x="235" y="67"/>
                        </a:cubicBezTo>
                        <a:cubicBezTo>
                          <a:pt x="234" y="69"/>
                          <a:pt x="234" y="69"/>
                          <a:pt x="234" y="69"/>
                        </a:cubicBezTo>
                        <a:cubicBezTo>
                          <a:pt x="235" y="70"/>
                          <a:pt x="235" y="70"/>
                          <a:pt x="235" y="70"/>
                        </a:cubicBezTo>
                        <a:cubicBezTo>
                          <a:pt x="235" y="72"/>
                          <a:pt x="235" y="72"/>
                          <a:pt x="235" y="72"/>
                        </a:cubicBezTo>
                        <a:cubicBezTo>
                          <a:pt x="234" y="70"/>
                          <a:pt x="234" y="70"/>
                          <a:pt x="234" y="70"/>
                        </a:cubicBezTo>
                        <a:cubicBezTo>
                          <a:pt x="234" y="70"/>
                          <a:pt x="234" y="70"/>
                          <a:pt x="234" y="70"/>
                        </a:cubicBezTo>
                        <a:cubicBezTo>
                          <a:pt x="233" y="69"/>
                          <a:pt x="233" y="69"/>
                          <a:pt x="233" y="69"/>
                        </a:cubicBezTo>
                        <a:cubicBezTo>
                          <a:pt x="233" y="69"/>
                          <a:pt x="233" y="69"/>
                          <a:pt x="233" y="69"/>
                        </a:cubicBezTo>
                        <a:cubicBezTo>
                          <a:pt x="232" y="70"/>
                          <a:pt x="232" y="70"/>
                          <a:pt x="232" y="70"/>
                        </a:cubicBezTo>
                        <a:cubicBezTo>
                          <a:pt x="231" y="71"/>
                          <a:pt x="231" y="71"/>
                          <a:pt x="231" y="71"/>
                        </a:cubicBezTo>
                        <a:cubicBezTo>
                          <a:pt x="230" y="71"/>
                          <a:pt x="230" y="71"/>
                          <a:pt x="230" y="71"/>
                        </a:cubicBezTo>
                        <a:cubicBezTo>
                          <a:pt x="230" y="70"/>
                          <a:pt x="230" y="70"/>
                          <a:pt x="230" y="70"/>
                        </a:cubicBezTo>
                        <a:cubicBezTo>
                          <a:pt x="229" y="70"/>
                          <a:pt x="229" y="70"/>
                          <a:pt x="229" y="70"/>
                        </a:cubicBezTo>
                        <a:cubicBezTo>
                          <a:pt x="229" y="71"/>
                          <a:pt x="229" y="71"/>
                          <a:pt x="229" y="71"/>
                        </a:cubicBezTo>
                        <a:cubicBezTo>
                          <a:pt x="228" y="72"/>
                          <a:pt x="228" y="72"/>
                          <a:pt x="228" y="72"/>
                        </a:cubicBezTo>
                        <a:cubicBezTo>
                          <a:pt x="227" y="71"/>
                          <a:pt x="227" y="71"/>
                          <a:pt x="227" y="71"/>
                        </a:cubicBezTo>
                        <a:cubicBezTo>
                          <a:pt x="226" y="71"/>
                          <a:pt x="226" y="71"/>
                          <a:pt x="226" y="71"/>
                        </a:cubicBezTo>
                        <a:cubicBezTo>
                          <a:pt x="226" y="72"/>
                          <a:pt x="226" y="72"/>
                          <a:pt x="226" y="72"/>
                        </a:cubicBezTo>
                        <a:cubicBezTo>
                          <a:pt x="226" y="72"/>
                          <a:pt x="226" y="72"/>
                          <a:pt x="226" y="72"/>
                        </a:cubicBezTo>
                        <a:cubicBezTo>
                          <a:pt x="224" y="72"/>
                          <a:pt x="224" y="72"/>
                          <a:pt x="224" y="72"/>
                        </a:cubicBezTo>
                        <a:cubicBezTo>
                          <a:pt x="223" y="73"/>
                          <a:pt x="223" y="73"/>
                          <a:pt x="223" y="73"/>
                        </a:cubicBezTo>
                        <a:cubicBezTo>
                          <a:pt x="223" y="74"/>
                          <a:pt x="223" y="74"/>
                          <a:pt x="223" y="74"/>
                        </a:cubicBezTo>
                        <a:cubicBezTo>
                          <a:pt x="223" y="75"/>
                          <a:pt x="223" y="75"/>
                          <a:pt x="223" y="75"/>
                        </a:cubicBezTo>
                        <a:cubicBezTo>
                          <a:pt x="222" y="78"/>
                          <a:pt x="222" y="78"/>
                          <a:pt x="222" y="78"/>
                        </a:cubicBezTo>
                        <a:cubicBezTo>
                          <a:pt x="222" y="81"/>
                          <a:pt x="222" y="81"/>
                          <a:pt x="222" y="81"/>
                        </a:cubicBezTo>
                        <a:cubicBezTo>
                          <a:pt x="222" y="81"/>
                          <a:pt x="222" y="81"/>
                          <a:pt x="222" y="81"/>
                        </a:cubicBezTo>
                        <a:cubicBezTo>
                          <a:pt x="223" y="82"/>
                          <a:pt x="223" y="82"/>
                          <a:pt x="223" y="82"/>
                        </a:cubicBezTo>
                        <a:cubicBezTo>
                          <a:pt x="222" y="83"/>
                          <a:pt x="222" y="83"/>
                          <a:pt x="222" y="83"/>
                        </a:cubicBezTo>
                        <a:cubicBezTo>
                          <a:pt x="221" y="83"/>
                          <a:pt x="221" y="83"/>
                          <a:pt x="221" y="83"/>
                        </a:cubicBezTo>
                        <a:cubicBezTo>
                          <a:pt x="221" y="84"/>
                          <a:pt x="221" y="84"/>
                          <a:pt x="221" y="84"/>
                        </a:cubicBezTo>
                        <a:cubicBezTo>
                          <a:pt x="222" y="85"/>
                          <a:pt x="222" y="85"/>
                          <a:pt x="222" y="85"/>
                        </a:cubicBezTo>
                        <a:cubicBezTo>
                          <a:pt x="222" y="86"/>
                          <a:pt x="222" y="86"/>
                          <a:pt x="222" y="86"/>
                        </a:cubicBezTo>
                        <a:cubicBezTo>
                          <a:pt x="221" y="87"/>
                          <a:pt x="221" y="87"/>
                          <a:pt x="221" y="87"/>
                        </a:cubicBezTo>
                        <a:cubicBezTo>
                          <a:pt x="221" y="86"/>
                          <a:pt x="221" y="86"/>
                          <a:pt x="221" y="86"/>
                        </a:cubicBezTo>
                        <a:cubicBezTo>
                          <a:pt x="220" y="87"/>
                          <a:pt x="220" y="87"/>
                          <a:pt x="220" y="87"/>
                        </a:cubicBezTo>
                        <a:cubicBezTo>
                          <a:pt x="220" y="87"/>
                          <a:pt x="220" y="87"/>
                          <a:pt x="220" y="87"/>
                        </a:cubicBezTo>
                        <a:cubicBezTo>
                          <a:pt x="220" y="86"/>
                          <a:pt x="220" y="86"/>
                          <a:pt x="220" y="86"/>
                        </a:cubicBezTo>
                        <a:cubicBezTo>
                          <a:pt x="220" y="86"/>
                          <a:pt x="220" y="86"/>
                          <a:pt x="220" y="86"/>
                        </a:cubicBezTo>
                        <a:cubicBezTo>
                          <a:pt x="220" y="84"/>
                          <a:pt x="220" y="84"/>
                          <a:pt x="220" y="84"/>
                        </a:cubicBezTo>
                        <a:cubicBezTo>
                          <a:pt x="220" y="84"/>
                          <a:pt x="220" y="84"/>
                          <a:pt x="220" y="84"/>
                        </a:cubicBezTo>
                        <a:cubicBezTo>
                          <a:pt x="218" y="87"/>
                          <a:pt x="218" y="87"/>
                          <a:pt x="218" y="87"/>
                        </a:cubicBezTo>
                        <a:cubicBezTo>
                          <a:pt x="218" y="90"/>
                          <a:pt x="218" y="90"/>
                          <a:pt x="218" y="90"/>
                        </a:cubicBezTo>
                        <a:cubicBezTo>
                          <a:pt x="218" y="93"/>
                          <a:pt x="218" y="93"/>
                          <a:pt x="218" y="93"/>
                        </a:cubicBezTo>
                        <a:cubicBezTo>
                          <a:pt x="218" y="97"/>
                          <a:pt x="218" y="97"/>
                          <a:pt x="218" y="97"/>
                        </a:cubicBezTo>
                        <a:cubicBezTo>
                          <a:pt x="218" y="93"/>
                          <a:pt x="218" y="93"/>
                          <a:pt x="218" y="93"/>
                        </a:cubicBezTo>
                        <a:cubicBezTo>
                          <a:pt x="217" y="91"/>
                          <a:pt x="217" y="91"/>
                          <a:pt x="217" y="91"/>
                        </a:cubicBezTo>
                        <a:cubicBezTo>
                          <a:pt x="217" y="90"/>
                          <a:pt x="217" y="90"/>
                          <a:pt x="217" y="90"/>
                        </a:cubicBezTo>
                        <a:cubicBezTo>
                          <a:pt x="217" y="89"/>
                          <a:pt x="217" y="89"/>
                          <a:pt x="217" y="89"/>
                        </a:cubicBezTo>
                        <a:cubicBezTo>
                          <a:pt x="217" y="88"/>
                          <a:pt x="217" y="88"/>
                          <a:pt x="217" y="88"/>
                        </a:cubicBezTo>
                        <a:cubicBezTo>
                          <a:pt x="216" y="88"/>
                          <a:pt x="216" y="88"/>
                          <a:pt x="216" y="88"/>
                        </a:cubicBezTo>
                        <a:cubicBezTo>
                          <a:pt x="217" y="86"/>
                          <a:pt x="217" y="86"/>
                          <a:pt x="217" y="86"/>
                        </a:cubicBezTo>
                        <a:cubicBezTo>
                          <a:pt x="217" y="84"/>
                          <a:pt x="217" y="84"/>
                          <a:pt x="217" y="84"/>
                        </a:cubicBezTo>
                        <a:cubicBezTo>
                          <a:pt x="216" y="82"/>
                          <a:pt x="216" y="82"/>
                          <a:pt x="216" y="82"/>
                        </a:cubicBezTo>
                        <a:cubicBezTo>
                          <a:pt x="216" y="80"/>
                          <a:pt x="216" y="80"/>
                          <a:pt x="216" y="80"/>
                        </a:cubicBezTo>
                        <a:cubicBezTo>
                          <a:pt x="217" y="79"/>
                          <a:pt x="217" y="79"/>
                          <a:pt x="217" y="79"/>
                        </a:cubicBezTo>
                        <a:cubicBezTo>
                          <a:pt x="218" y="77"/>
                          <a:pt x="218" y="77"/>
                          <a:pt x="218" y="77"/>
                        </a:cubicBezTo>
                        <a:cubicBezTo>
                          <a:pt x="218" y="75"/>
                          <a:pt x="218" y="75"/>
                          <a:pt x="218" y="75"/>
                        </a:cubicBezTo>
                        <a:cubicBezTo>
                          <a:pt x="217" y="75"/>
                          <a:pt x="217" y="75"/>
                          <a:pt x="217" y="75"/>
                        </a:cubicBezTo>
                        <a:cubicBezTo>
                          <a:pt x="217" y="76"/>
                          <a:pt x="217" y="76"/>
                          <a:pt x="217" y="76"/>
                        </a:cubicBezTo>
                        <a:cubicBezTo>
                          <a:pt x="217" y="77"/>
                          <a:pt x="217" y="77"/>
                          <a:pt x="217" y="77"/>
                        </a:cubicBezTo>
                        <a:cubicBezTo>
                          <a:pt x="216" y="78"/>
                          <a:pt x="216" y="78"/>
                          <a:pt x="216" y="78"/>
                        </a:cubicBezTo>
                        <a:cubicBezTo>
                          <a:pt x="215" y="78"/>
                          <a:pt x="215" y="78"/>
                          <a:pt x="215" y="78"/>
                        </a:cubicBezTo>
                        <a:cubicBezTo>
                          <a:pt x="215" y="77"/>
                          <a:pt x="215" y="77"/>
                          <a:pt x="215" y="77"/>
                        </a:cubicBezTo>
                        <a:cubicBezTo>
                          <a:pt x="216" y="75"/>
                          <a:pt x="216" y="75"/>
                          <a:pt x="216" y="75"/>
                        </a:cubicBezTo>
                        <a:cubicBezTo>
                          <a:pt x="216" y="74"/>
                          <a:pt x="216" y="74"/>
                          <a:pt x="216" y="74"/>
                        </a:cubicBezTo>
                        <a:cubicBezTo>
                          <a:pt x="215" y="73"/>
                          <a:pt x="215" y="73"/>
                          <a:pt x="215" y="73"/>
                        </a:cubicBezTo>
                        <a:cubicBezTo>
                          <a:pt x="215" y="74"/>
                          <a:pt x="215" y="74"/>
                          <a:pt x="215" y="74"/>
                        </a:cubicBezTo>
                        <a:cubicBezTo>
                          <a:pt x="214" y="74"/>
                          <a:pt x="214" y="74"/>
                          <a:pt x="214" y="74"/>
                        </a:cubicBezTo>
                        <a:cubicBezTo>
                          <a:pt x="214" y="73"/>
                          <a:pt x="214" y="73"/>
                          <a:pt x="214" y="73"/>
                        </a:cubicBezTo>
                        <a:cubicBezTo>
                          <a:pt x="214" y="72"/>
                          <a:pt x="214" y="72"/>
                          <a:pt x="214" y="72"/>
                        </a:cubicBezTo>
                        <a:cubicBezTo>
                          <a:pt x="214" y="71"/>
                          <a:pt x="214" y="71"/>
                          <a:pt x="214" y="71"/>
                        </a:cubicBezTo>
                        <a:cubicBezTo>
                          <a:pt x="213" y="71"/>
                          <a:pt x="213" y="71"/>
                          <a:pt x="213" y="71"/>
                        </a:cubicBezTo>
                        <a:cubicBezTo>
                          <a:pt x="213" y="70"/>
                          <a:pt x="213" y="70"/>
                          <a:pt x="213" y="70"/>
                        </a:cubicBezTo>
                        <a:cubicBezTo>
                          <a:pt x="214" y="69"/>
                          <a:pt x="214" y="69"/>
                          <a:pt x="214" y="69"/>
                        </a:cubicBezTo>
                        <a:cubicBezTo>
                          <a:pt x="214" y="68"/>
                          <a:pt x="214" y="68"/>
                          <a:pt x="214" y="68"/>
                        </a:cubicBezTo>
                        <a:cubicBezTo>
                          <a:pt x="213" y="69"/>
                          <a:pt x="213" y="69"/>
                          <a:pt x="213" y="69"/>
                        </a:cubicBezTo>
                        <a:cubicBezTo>
                          <a:pt x="209" y="70"/>
                          <a:pt x="209" y="70"/>
                          <a:pt x="209" y="70"/>
                        </a:cubicBezTo>
                        <a:cubicBezTo>
                          <a:pt x="207" y="71"/>
                          <a:pt x="207" y="71"/>
                          <a:pt x="207" y="71"/>
                        </a:cubicBezTo>
                        <a:cubicBezTo>
                          <a:pt x="207" y="71"/>
                          <a:pt x="207" y="71"/>
                          <a:pt x="207" y="71"/>
                        </a:cubicBezTo>
                        <a:cubicBezTo>
                          <a:pt x="207" y="70"/>
                          <a:pt x="207" y="70"/>
                          <a:pt x="207" y="70"/>
                        </a:cubicBezTo>
                        <a:cubicBezTo>
                          <a:pt x="206" y="70"/>
                          <a:pt x="206" y="70"/>
                          <a:pt x="206" y="70"/>
                        </a:cubicBezTo>
                        <a:cubicBezTo>
                          <a:pt x="205" y="71"/>
                          <a:pt x="205" y="71"/>
                          <a:pt x="205" y="71"/>
                        </a:cubicBezTo>
                        <a:cubicBezTo>
                          <a:pt x="205" y="71"/>
                          <a:pt x="205" y="71"/>
                          <a:pt x="205" y="71"/>
                        </a:cubicBezTo>
                        <a:cubicBezTo>
                          <a:pt x="204" y="70"/>
                          <a:pt x="204" y="70"/>
                          <a:pt x="204" y="70"/>
                        </a:cubicBezTo>
                        <a:cubicBezTo>
                          <a:pt x="202" y="72"/>
                          <a:pt x="202" y="72"/>
                          <a:pt x="202" y="72"/>
                        </a:cubicBezTo>
                        <a:cubicBezTo>
                          <a:pt x="202" y="71"/>
                          <a:pt x="202" y="71"/>
                          <a:pt x="202" y="71"/>
                        </a:cubicBezTo>
                        <a:cubicBezTo>
                          <a:pt x="201" y="70"/>
                          <a:pt x="201" y="70"/>
                          <a:pt x="201" y="70"/>
                        </a:cubicBezTo>
                        <a:cubicBezTo>
                          <a:pt x="200" y="70"/>
                          <a:pt x="200" y="70"/>
                          <a:pt x="200" y="70"/>
                        </a:cubicBezTo>
                        <a:cubicBezTo>
                          <a:pt x="200" y="71"/>
                          <a:pt x="200" y="71"/>
                          <a:pt x="200" y="71"/>
                        </a:cubicBezTo>
                        <a:cubicBezTo>
                          <a:pt x="199" y="71"/>
                          <a:pt x="199" y="71"/>
                          <a:pt x="199" y="71"/>
                        </a:cubicBezTo>
                        <a:cubicBezTo>
                          <a:pt x="196" y="70"/>
                          <a:pt x="196" y="70"/>
                          <a:pt x="196" y="70"/>
                        </a:cubicBezTo>
                        <a:cubicBezTo>
                          <a:pt x="194" y="69"/>
                          <a:pt x="194" y="69"/>
                          <a:pt x="194" y="69"/>
                        </a:cubicBezTo>
                        <a:cubicBezTo>
                          <a:pt x="192" y="68"/>
                          <a:pt x="192" y="68"/>
                          <a:pt x="192" y="68"/>
                        </a:cubicBezTo>
                        <a:cubicBezTo>
                          <a:pt x="190" y="68"/>
                          <a:pt x="190" y="68"/>
                          <a:pt x="190" y="68"/>
                        </a:cubicBezTo>
                        <a:cubicBezTo>
                          <a:pt x="190" y="67"/>
                          <a:pt x="190" y="67"/>
                          <a:pt x="190" y="67"/>
                        </a:cubicBezTo>
                        <a:cubicBezTo>
                          <a:pt x="189" y="66"/>
                          <a:pt x="189" y="66"/>
                          <a:pt x="189" y="66"/>
                        </a:cubicBezTo>
                        <a:cubicBezTo>
                          <a:pt x="188" y="67"/>
                          <a:pt x="188" y="67"/>
                          <a:pt x="188" y="67"/>
                        </a:cubicBezTo>
                        <a:cubicBezTo>
                          <a:pt x="187" y="66"/>
                          <a:pt x="187" y="66"/>
                          <a:pt x="187" y="66"/>
                        </a:cubicBezTo>
                        <a:cubicBezTo>
                          <a:pt x="187" y="64"/>
                          <a:pt x="187" y="64"/>
                          <a:pt x="187" y="64"/>
                        </a:cubicBezTo>
                        <a:cubicBezTo>
                          <a:pt x="186" y="64"/>
                          <a:pt x="186" y="64"/>
                          <a:pt x="186" y="64"/>
                        </a:cubicBezTo>
                        <a:cubicBezTo>
                          <a:pt x="185" y="63"/>
                          <a:pt x="185" y="63"/>
                          <a:pt x="185" y="63"/>
                        </a:cubicBezTo>
                        <a:cubicBezTo>
                          <a:pt x="186" y="63"/>
                          <a:pt x="186" y="63"/>
                          <a:pt x="186" y="63"/>
                        </a:cubicBezTo>
                        <a:cubicBezTo>
                          <a:pt x="188" y="63"/>
                          <a:pt x="188" y="63"/>
                          <a:pt x="188" y="63"/>
                        </a:cubicBezTo>
                        <a:cubicBezTo>
                          <a:pt x="188" y="62"/>
                          <a:pt x="188" y="62"/>
                          <a:pt x="188" y="62"/>
                        </a:cubicBezTo>
                        <a:cubicBezTo>
                          <a:pt x="189" y="61"/>
                          <a:pt x="189" y="61"/>
                          <a:pt x="189" y="61"/>
                        </a:cubicBezTo>
                        <a:cubicBezTo>
                          <a:pt x="188" y="60"/>
                          <a:pt x="188" y="60"/>
                          <a:pt x="188" y="60"/>
                        </a:cubicBezTo>
                        <a:cubicBezTo>
                          <a:pt x="189" y="60"/>
                          <a:pt x="189" y="60"/>
                          <a:pt x="189" y="60"/>
                        </a:cubicBezTo>
                        <a:cubicBezTo>
                          <a:pt x="191" y="61"/>
                          <a:pt x="191" y="61"/>
                          <a:pt x="191" y="61"/>
                        </a:cubicBezTo>
                        <a:cubicBezTo>
                          <a:pt x="192" y="60"/>
                          <a:pt x="192" y="60"/>
                          <a:pt x="192" y="60"/>
                        </a:cubicBezTo>
                        <a:cubicBezTo>
                          <a:pt x="192" y="60"/>
                          <a:pt x="192" y="60"/>
                          <a:pt x="192" y="60"/>
                        </a:cubicBezTo>
                        <a:cubicBezTo>
                          <a:pt x="193" y="60"/>
                          <a:pt x="193" y="60"/>
                          <a:pt x="193" y="60"/>
                        </a:cubicBezTo>
                        <a:cubicBezTo>
                          <a:pt x="196" y="61"/>
                          <a:pt x="196" y="61"/>
                          <a:pt x="196" y="61"/>
                        </a:cubicBezTo>
                        <a:cubicBezTo>
                          <a:pt x="197" y="59"/>
                          <a:pt x="197" y="59"/>
                          <a:pt x="197" y="59"/>
                        </a:cubicBezTo>
                        <a:cubicBezTo>
                          <a:pt x="197" y="58"/>
                          <a:pt x="197" y="58"/>
                          <a:pt x="197" y="58"/>
                        </a:cubicBezTo>
                        <a:cubicBezTo>
                          <a:pt x="198" y="57"/>
                          <a:pt x="198" y="57"/>
                          <a:pt x="198" y="57"/>
                        </a:cubicBezTo>
                        <a:cubicBezTo>
                          <a:pt x="197" y="55"/>
                          <a:pt x="197" y="55"/>
                          <a:pt x="197" y="55"/>
                        </a:cubicBezTo>
                        <a:cubicBezTo>
                          <a:pt x="197" y="54"/>
                          <a:pt x="197" y="54"/>
                          <a:pt x="197" y="54"/>
                        </a:cubicBezTo>
                        <a:cubicBezTo>
                          <a:pt x="196" y="53"/>
                          <a:pt x="196" y="53"/>
                          <a:pt x="196" y="53"/>
                        </a:cubicBezTo>
                        <a:cubicBezTo>
                          <a:pt x="196" y="51"/>
                          <a:pt x="196" y="51"/>
                          <a:pt x="196" y="51"/>
                        </a:cubicBezTo>
                        <a:cubicBezTo>
                          <a:pt x="195" y="51"/>
                          <a:pt x="195" y="51"/>
                          <a:pt x="195" y="51"/>
                        </a:cubicBezTo>
                        <a:cubicBezTo>
                          <a:pt x="195" y="50"/>
                          <a:pt x="195" y="50"/>
                          <a:pt x="195" y="50"/>
                        </a:cubicBezTo>
                        <a:cubicBezTo>
                          <a:pt x="193" y="48"/>
                          <a:pt x="193" y="48"/>
                          <a:pt x="193" y="48"/>
                        </a:cubicBezTo>
                        <a:cubicBezTo>
                          <a:pt x="192" y="48"/>
                          <a:pt x="192" y="48"/>
                          <a:pt x="192" y="48"/>
                        </a:cubicBezTo>
                        <a:cubicBezTo>
                          <a:pt x="192" y="49"/>
                          <a:pt x="192" y="49"/>
                          <a:pt x="192" y="49"/>
                        </a:cubicBezTo>
                        <a:cubicBezTo>
                          <a:pt x="191" y="49"/>
                          <a:pt x="191" y="49"/>
                          <a:pt x="191" y="49"/>
                        </a:cubicBezTo>
                        <a:cubicBezTo>
                          <a:pt x="191" y="49"/>
                          <a:pt x="191" y="49"/>
                          <a:pt x="191" y="49"/>
                        </a:cubicBezTo>
                        <a:cubicBezTo>
                          <a:pt x="189" y="48"/>
                          <a:pt x="189" y="48"/>
                          <a:pt x="189" y="48"/>
                        </a:cubicBezTo>
                        <a:cubicBezTo>
                          <a:pt x="189" y="48"/>
                          <a:pt x="189" y="48"/>
                          <a:pt x="189" y="48"/>
                        </a:cubicBezTo>
                        <a:cubicBezTo>
                          <a:pt x="190" y="49"/>
                          <a:pt x="190" y="49"/>
                          <a:pt x="190" y="49"/>
                        </a:cubicBezTo>
                        <a:cubicBezTo>
                          <a:pt x="190" y="50"/>
                          <a:pt x="190" y="50"/>
                          <a:pt x="190" y="50"/>
                        </a:cubicBezTo>
                        <a:cubicBezTo>
                          <a:pt x="191" y="51"/>
                          <a:pt x="191" y="51"/>
                          <a:pt x="191" y="51"/>
                        </a:cubicBezTo>
                        <a:cubicBezTo>
                          <a:pt x="190" y="52"/>
                          <a:pt x="190" y="52"/>
                          <a:pt x="190" y="52"/>
                        </a:cubicBezTo>
                        <a:cubicBezTo>
                          <a:pt x="189" y="51"/>
                          <a:pt x="189" y="51"/>
                          <a:pt x="189" y="51"/>
                        </a:cubicBezTo>
                        <a:cubicBezTo>
                          <a:pt x="189" y="49"/>
                          <a:pt x="189" y="49"/>
                          <a:pt x="189" y="49"/>
                        </a:cubicBezTo>
                        <a:cubicBezTo>
                          <a:pt x="188" y="49"/>
                          <a:pt x="188" y="49"/>
                          <a:pt x="188" y="49"/>
                        </a:cubicBezTo>
                        <a:cubicBezTo>
                          <a:pt x="186" y="48"/>
                          <a:pt x="186" y="48"/>
                          <a:pt x="186" y="48"/>
                        </a:cubicBezTo>
                        <a:cubicBezTo>
                          <a:pt x="186" y="47"/>
                          <a:pt x="186" y="47"/>
                          <a:pt x="186" y="47"/>
                        </a:cubicBezTo>
                        <a:cubicBezTo>
                          <a:pt x="185" y="48"/>
                          <a:pt x="185" y="48"/>
                          <a:pt x="185" y="48"/>
                        </a:cubicBezTo>
                        <a:cubicBezTo>
                          <a:pt x="185" y="48"/>
                          <a:pt x="185" y="48"/>
                          <a:pt x="185" y="48"/>
                        </a:cubicBezTo>
                        <a:cubicBezTo>
                          <a:pt x="184" y="46"/>
                          <a:pt x="184" y="46"/>
                          <a:pt x="184" y="46"/>
                        </a:cubicBezTo>
                        <a:cubicBezTo>
                          <a:pt x="183" y="46"/>
                          <a:pt x="183" y="46"/>
                          <a:pt x="183" y="46"/>
                        </a:cubicBezTo>
                        <a:cubicBezTo>
                          <a:pt x="182" y="46"/>
                          <a:pt x="182" y="46"/>
                          <a:pt x="182" y="46"/>
                        </a:cubicBezTo>
                        <a:cubicBezTo>
                          <a:pt x="180" y="44"/>
                          <a:pt x="180" y="44"/>
                          <a:pt x="180" y="44"/>
                        </a:cubicBezTo>
                        <a:cubicBezTo>
                          <a:pt x="179" y="43"/>
                          <a:pt x="179" y="43"/>
                          <a:pt x="179" y="43"/>
                        </a:cubicBezTo>
                        <a:cubicBezTo>
                          <a:pt x="178" y="42"/>
                          <a:pt x="178" y="42"/>
                          <a:pt x="178" y="42"/>
                        </a:cubicBezTo>
                        <a:cubicBezTo>
                          <a:pt x="173" y="38"/>
                          <a:pt x="173" y="38"/>
                          <a:pt x="173" y="38"/>
                        </a:cubicBezTo>
                        <a:cubicBezTo>
                          <a:pt x="172" y="36"/>
                          <a:pt x="172" y="36"/>
                          <a:pt x="172" y="36"/>
                        </a:cubicBezTo>
                        <a:cubicBezTo>
                          <a:pt x="172" y="35"/>
                          <a:pt x="172" y="35"/>
                          <a:pt x="172" y="35"/>
                        </a:cubicBezTo>
                        <a:cubicBezTo>
                          <a:pt x="171" y="32"/>
                          <a:pt x="171" y="32"/>
                          <a:pt x="171" y="32"/>
                        </a:cubicBezTo>
                        <a:cubicBezTo>
                          <a:pt x="171" y="30"/>
                          <a:pt x="171" y="30"/>
                          <a:pt x="171" y="30"/>
                        </a:cubicBezTo>
                        <a:cubicBezTo>
                          <a:pt x="170" y="30"/>
                          <a:pt x="170" y="30"/>
                          <a:pt x="170" y="30"/>
                        </a:cubicBezTo>
                        <a:cubicBezTo>
                          <a:pt x="168" y="29"/>
                          <a:pt x="168" y="29"/>
                          <a:pt x="168" y="29"/>
                        </a:cubicBezTo>
                        <a:cubicBezTo>
                          <a:pt x="167" y="29"/>
                          <a:pt x="167" y="29"/>
                          <a:pt x="167" y="29"/>
                        </a:cubicBezTo>
                        <a:cubicBezTo>
                          <a:pt x="166" y="28"/>
                          <a:pt x="166" y="28"/>
                          <a:pt x="166" y="28"/>
                        </a:cubicBezTo>
                        <a:cubicBezTo>
                          <a:pt x="165" y="28"/>
                          <a:pt x="165" y="28"/>
                          <a:pt x="165" y="28"/>
                        </a:cubicBezTo>
                        <a:cubicBezTo>
                          <a:pt x="164" y="27"/>
                          <a:pt x="164" y="27"/>
                          <a:pt x="164" y="27"/>
                        </a:cubicBezTo>
                        <a:cubicBezTo>
                          <a:pt x="163" y="28"/>
                          <a:pt x="163" y="28"/>
                          <a:pt x="163" y="28"/>
                        </a:cubicBezTo>
                        <a:cubicBezTo>
                          <a:pt x="161" y="29"/>
                          <a:pt x="161" y="29"/>
                          <a:pt x="161" y="29"/>
                        </a:cubicBezTo>
                        <a:cubicBezTo>
                          <a:pt x="160" y="32"/>
                          <a:pt x="160" y="32"/>
                          <a:pt x="160" y="32"/>
                        </a:cubicBezTo>
                        <a:cubicBezTo>
                          <a:pt x="159" y="32"/>
                          <a:pt x="159" y="32"/>
                          <a:pt x="159" y="32"/>
                        </a:cubicBezTo>
                        <a:cubicBezTo>
                          <a:pt x="157" y="33"/>
                          <a:pt x="157" y="33"/>
                          <a:pt x="157" y="33"/>
                        </a:cubicBezTo>
                        <a:cubicBezTo>
                          <a:pt x="156" y="33"/>
                          <a:pt x="156" y="33"/>
                          <a:pt x="156" y="33"/>
                        </a:cubicBezTo>
                        <a:cubicBezTo>
                          <a:pt x="155" y="32"/>
                          <a:pt x="155" y="32"/>
                          <a:pt x="155" y="32"/>
                        </a:cubicBezTo>
                        <a:cubicBezTo>
                          <a:pt x="154" y="32"/>
                          <a:pt x="154" y="32"/>
                          <a:pt x="154" y="32"/>
                        </a:cubicBezTo>
                        <a:cubicBezTo>
                          <a:pt x="153" y="31"/>
                          <a:pt x="153" y="31"/>
                          <a:pt x="153" y="31"/>
                        </a:cubicBezTo>
                        <a:cubicBezTo>
                          <a:pt x="154" y="30"/>
                          <a:pt x="154" y="30"/>
                          <a:pt x="154" y="30"/>
                        </a:cubicBezTo>
                        <a:cubicBezTo>
                          <a:pt x="154" y="29"/>
                          <a:pt x="154" y="29"/>
                          <a:pt x="154" y="29"/>
                        </a:cubicBezTo>
                        <a:cubicBezTo>
                          <a:pt x="155" y="30"/>
                          <a:pt x="155" y="30"/>
                          <a:pt x="155" y="30"/>
                        </a:cubicBezTo>
                        <a:cubicBezTo>
                          <a:pt x="156" y="28"/>
                          <a:pt x="156" y="28"/>
                          <a:pt x="156" y="28"/>
                        </a:cubicBezTo>
                        <a:cubicBezTo>
                          <a:pt x="157" y="28"/>
                          <a:pt x="157" y="28"/>
                          <a:pt x="157" y="28"/>
                        </a:cubicBezTo>
                        <a:cubicBezTo>
                          <a:pt x="157" y="27"/>
                          <a:pt x="157" y="27"/>
                          <a:pt x="157" y="27"/>
                        </a:cubicBezTo>
                        <a:cubicBezTo>
                          <a:pt x="157" y="27"/>
                          <a:pt x="157" y="27"/>
                          <a:pt x="157" y="27"/>
                        </a:cubicBezTo>
                        <a:cubicBezTo>
                          <a:pt x="156" y="27"/>
                          <a:pt x="156" y="27"/>
                          <a:pt x="156" y="27"/>
                        </a:cubicBezTo>
                        <a:cubicBezTo>
                          <a:pt x="156" y="27"/>
                          <a:pt x="156" y="27"/>
                          <a:pt x="156" y="27"/>
                        </a:cubicBezTo>
                        <a:cubicBezTo>
                          <a:pt x="156" y="26"/>
                          <a:pt x="156" y="26"/>
                          <a:pt x="156" y="26"/>
                        </a:cubicBezTo>
                        <a:cubicBezTo>
                          <a:pt x="157" y="25"/>
                          <a:pt x="157" y="25"/>
                          <a:pt x="157" y="25"/>
                        </a:cubicBezTo>
                        <a:cubicBezTo>
                          <a:pt x="157" y="24"/>
                          <a:pt x="157" y="24"/>
                          <a:pt x="157" y="24"/>
                        </a:cubicBezTo>
                        <a:cubicBezTo>
                          <a:pt x="158" y="23"/>
                          <a:pt x="158" y="23"/>
                          <a:pt x="158" y="23"/>
                        </a:cubicBezTo>
                        <a:cubicBezTo>
                          <a:pt x="158" y="22"/>
                          <a:pt x="158" y="22"/>
                          <a:pt x="158" y="22"/>
                        </a:cubicBezTo>
                        <a:cubicBezTo>
                          <a:pt x="158" y="21"/>
                          <a:pt x="158" y="21"/>
                          <a:pt x="158" y="21"/>
                        </a:cubicBezTo>
                        <a:cubicBezTo>
                          <a:pt x="156" y="21"/>
                          <a:pt x="156" y="21"/>
                          <a:pt x="156" y="21"/>
                        </a:cubicBezTo>
                        <a:cubicBezTo>
                          <a:pt x="156" y="22"/>
                          <a:pt x="156" y="22"/>
                          <a:pt x="156" y="22"/>
                        </a:cubicBezTo>
                        <a:cubicBezTo>
                          <a:pt x="154" y="23"/>
                          <a:pt x="154" y="23"/>
                          <a:pt x="154" y="23"/>
                        </a:cubicBezTo>
                        <a:cubicBezTo>
                          <a:pt x="153" y="23"/>
                          <a:pt x="153" y="23"/>
                          <a:pt x="153" y="23"/>
                        </a:cubicBezTo>
                        <a:cubicBezTo>
                          <a:pt x="154" y="26"/>
                          <a:pt x="154" y="26"/>
                          <a:pt x="154" y="26"/>
                        </a:cubicBezTo>
                        <a:cubicBezTo>
                          <a:pt x="153" y="27"/>
                          <a:pt x="153" y="27"/>
                          <a:pt x="153" y="27"/>
                        </a:cubicBezTo>
                        <a:cubicBezTo>
                          <a:pt x="153" y="26"/>
                          <a:pt x="153" y="26"/>
                          <a:pt x="153" y="26"/>
                        </a:cubicBezTo>
                        <a:cubicBezTo>
                          <a:pt x="151" y="25"/>
                          <a:pt x="151" y="25"/>
                          <a:pt x="151" y="25"/>
                        </a:cubicBezTo>
                        <a:cubicBezTo>
                          <a:pt x="150" y="27"/>
                          <a:pt x="150" y="27"/>
                          <a:pt x="150" y="27"/>
                        </a:cubicBezTo>
                        <a:cubicBezTo>
                          <a:pt x="151" y="27"/>
                          <a:pt x="151" y="27"/>
                          <a:pt x="151" y="27"/>
                        </a:cubicBezTo>
                        <a:cubicBezTo>
                          <a:pt x="150" y="28"/>
                          <a:pt x="150" y="28"/>
                          <a:pt x="150" y="28"/>
                        </a:cubicBezTo>
                        <a:cubicBezTo>
                          <a:pt x="149" y="28"/>
                          <a:pt x="149" y="28"/>
                          <a:pt x="149" y="28"/>
                        </a:cubicBezTo>
                        <a:cubicBezTo>
                          <a:pt x="148" y="28"/>
                          <a:pt x="148" y="28"/>
                          <a:pt x="148" y="28"/>
                        </a:cubicBezTo>
                        <a:cubicBezTo>
                          <a:pt x="148" y="29"/>
                          <a:pt x="148" y="29"/>
                          <a:pt x="148" y="29"/>
                        </a:cubicBezTo>
                        <a:cubicBezTo>
                          <a:pt x="149" y="29"/>
                          <a:pt x="149" y="29"/>
                          <a:pt x="149" y="29"/>
                        </a:cubicBezTo>
                        <a:cubicBezTo>
                          <a:pt x="150" y="30"/>
                          <a:pt x="150" y="30"/>
                          <a:pt x="150" y="30"/>
                        </a:cubicBezTo>
                        <a:cubicBezTo>
                          <a:pt x="148" y="31"/>
                          <a:pt x="148" y="31"/>
                          <a:pt x="148" y="31"/>
                        </a:cubicBezTo>
                        <a:cubicBezTo>
                          <a:pt x="147" y="29"/>
                          <a:pt x="147" y="29"/>
                          <a:pt x="147" y="29"/>
                        </a:cubicBezTo>
                        <a:cubicBezTo>
                          <a:pt x="146" y="29"/>
                          <a:pt x="146" y="29"/>
                          <a:pt x="146" y="29"/>
                        </a:cubicBezTo>
                        <a:cubicBezTo>
                          <a:pt x="145" y="27"/>
                          <a:pt x="145" y="27"/>
                          <a:pt x="145" y="27"/>
                        </a:cubicBezTo>
                        <a:cubicBezTo>
                          <a:pt x="145" y="22"/>
                          <a:pt x="145" y="22"/>
                          <a:pt x="145" y="22"/>
                        </a:cubicBezTo>
                        <a:cubicBezTo>
                          <a:pt x="147" y="20"/>
                          <a:pt x="147" y="20"/>
                          <a:pt x="147" y="20"/>
                        </a:cubicBezTo>
                        <a:cubicBezTo>
                          <a:pt x="146" y="16"/>
                          <a:pt x="146" y="16"/>
                          <a:pt x="146" y="16"/>
                        </a:cubicBezTo>
                        <a:cubicBezTo>
                          <a:pt x="147" y="14"/>
                          <a:pt x="147" y="14"/>
                          <a:pt x="147" y="14"/>
                        </a:cubicBezTo>
                        <a:cubicBezTo>
                          <a:pt x="147" y="9"/>
                          <a:pt x="147" y="9"/>
                          <a:pt x="147" y="9"/>
                        </a:cubicBezTo>
                        <a:cubicBezTo>
                          <a:pt x="147" y="8"/>
                          <a:pt x="147" y="8"/>
                          <a:pt x="147" y="8"/>
                        </a:cubicBezTo>
                        <a:cubicBezTo>
                          <a:pt x="145" y="9"/>
                          <a:pt x="145" y="9"/>
                          <a:pt x="145" y="9"/>
                        </a:cubicBezTo>
                        <a:cubicBezTo>
                          <a:pt x="144" y="10"/>
                          <a:pt x="144" y="10"/>
                          <a:pt x="144" y="10"/>
                        </a:cubicBezTo>
                        <a:cubicBezTo>
                          <a:pt x="145" y="11"/>
                          <a:pt x="145" y="11"/>
                          <a:pt x="145" y="11"/>
                        </a:cubicBezTo>
                        <a:cubicBezTo>
                          <a:pt x="144" y="12"/>
                          <a:pt x="144" y="12"/>
                          <a:pt x="144" y="12"/>
                        </a:cubicBezTo>
                        <a:cubicBezTo>
                          <a:pt x="144" y="13"/>
                          <a:pt x="144" y="13"/>
                          <a:pt x="144" y="13"/>
                        </a:cubicBezTo>
                        <a:cubicBezTo>
                          <a:pt x="144" y="15"/>
                          <a:pt x="144" y="15"/>
                          <a:pt x="144" y="15"/>
                        </a:cubicBezTo>
                        <a:cubicBezTo>
                          <a:pt x="143" y="15"/>
                          <a:pt x="143" y="15"/>
                          <a:pt x="143" y="15"/>
                        </a:cubicBezTo>
                        <a:cubicBezTo>
                          <a:pt x="142" y="14"/>
                          <a:pt x="142" y="14"/>
                          <a:pt x="142" y="14"/>
                        </a:cubicBezTo>
                        <a:cubicBezTo>
                          <a:pt x="142" y="15"/>
                          <a:pt x="142" y="15"/>
                          <a:pt x="142" y="15"/>
                        </a:cubicBezTo>
                        <a:cubicBezTo>
                          <a:pt x="142" y="16"/>
                          <a:pt x="142" y="16"/>
                          <a:pt x="142" y="16"/>
                        </a:cubicBezTo>
                        <a:cubicBezTo>
                          <a:pt x="141" y="15"/>
                          <a:pt x="141" y="15"/>
                          <a:pt x="141" y="15"/>
                        </a:cubicBezTo>
                        <a:cubicBezTo>
                          <a:pt x="140" y="16"/>
                          <a:pt x="140" y="16"/>
                          <a:pt x="140" y="16"/>
                        </a:cubicBezTo>
                        <a:cubicBezTo>
                          <a:pt x="140" y="17"/>
                          <a:pt x="140" y="17"/>
                          <a:pt x="140" y="17"/>
                        </a:cubicBezTo>
                        <a:cubicBezTo>
                          <a:pt x="139" y="17"/>
                          <a:pt x="139" y="17"/>
                          <a:pt x="139" y="17"/>
                        </a:cubicBezTo>
                        <a:cubicBezTo>
                          <a:pt x="136" y="18"/>
                          <a:pt x="136" y="18"/>
                          <a:pt x="136" y="18"/>
                        </a:cubicBezTo>
                        <a:cubicBezTo>
                          <a:pt x="135" y="20"/>
                          <a:pt x="135" y="20"/>
                          <a:pt x="135" y="20"/>
                        </a:cubicBezTo>
                        <a:cubicBezTo>
                          <a:pt x="134" y="19"/>
                          <a:pt x="134" y="19"/>
                          <a:pt x="134" y="19"/>
                        </a:cubicBezTo>
                        <a:cubicBezTo>
                          <a:pt x="134" y="18"/>
                          <a:pt x="134" y="18"/>
                          <a:pt x="134" y="18"/>
                        </a:cubicBezTo>
                        <a:cubicBezTo>
                          <a:pt x="135" y="18"/>
                          <a:pt x="135" y="18"/>
                          <a:pt x="135" y="18"/>
                        </a:cubicBezTo>
                        <a:cubicBezTo>
                          <a:pt x="136" y="16"/>
                          <a:pt x="136" y="16"/>
                          <a:pt x="136" y="16"/>
                        </a:cubicBezTo>
                        <a:cubicBezTo>
                          <a:pt x="135" y="16"/>
                          <a:pt x="135" y="16"/>
                          <a:pt x="135" y="16"/>
                        </a:cubicBezTo>
                        <a:cubicBezTo>
                          <a:pt x="134" y="17"/>
                          <a:pt x="134" y="17"/>
                          <a:pt x="134" y="17"/>
                        </a:cubicBezTo>
                        <a:cubicBezTo>
                          <a:pt x="131" y="17"/>
                          <a:pt x="131" y="17"/>
                          <a:pt x="131" y="17"/>
                        </a:cubicBezTo>
                        <a:cubicBezTo>
                          <a:pt x="130" y="18"/>
                          <a:pt x="130" y="18"/>
                          <a:pt x="130" y="18"/>
                        </a:cubicBezTo>
                        <a:cubicBezTo>
                          <a:pt x="128" y="18"/>
                          <a:pt x="128" y="18"/>
                          <a:pt x="128" y="18"/>
                        </a:cubicBezTo>
                        <a:cubicBezTo>
                          <a:pt x="124" y="21"/>
                          <a:pt x="124" y="21"/>
                          <a:pt x="124" y="21"/>
                        </a:cubicBezTo>
                        <a:cubicBezTo>
                          <a:pt x="122" y="21"/>
                          <a:pt x="122" y="21"/>
                          <a:pt x="122" y="21"/>
                        </a:cubicBezTo>
                        <a:cubicBezTo>
                          <a:pt x="121" y="23"/>
                          <a:pt x="121" y="23"/>
                          <a:pt x="121" y="23"/>
                        </a:cubicBezTo>
                        <a:cubicBezTo>
                          <a:pt x="121" y="22"/>
                          <a:pt x="121" y="22"/>
                          <a:pt x="121" y="22"/>
                        </a:cubicBezTo>
                        <a:cubicBezTo>
                          <a:pt x="122" y="20"/>
                          <a:pt x="122" y="20"/>
                          <a:pt x="122" y="20"/>
                        </a:cubicBezTo>
                        <a:cubicBezTo>
                          <a:pt x="122" y="20"/>
                          <a:pt x="122" y="20"/>
                          <a:pt x="122" y="20"/>
                        </a:cubicBezTo>
                        <a:cubicBezTo>
                          <a:pt x="120" y="21"/>
                          <a:pt x="120" y="21"/>
                          <a:pt x="120" y="21"/>
                        </a:cubicBezTo>
                        <a:cubicBezTo>
                          <a:pt x="120" y="20"/>
                          <a:pt x="120" y="20"/>
                          <a:pt x="120" y="20"/>
                        </a:cubicBezTo>
                        <a:cubicBezTo>
                          <a:pt x="119" y="21"/>
                          <a:pt x="119" y="21"/>
                          <a:pt x="119" y="21"/>
                        </a:cubicBezTo>
                        <a:cubicBezTo>
                          <a:pt x="118" y="21"/>
                          <a:pt x="118" y="21"/>
                          <a:pt x="118" y="21"/>
                        </a:cubicBezTo>
                        <a:cubicBezTo>
                          <a:pt x="117" y="20"/>
                          <a:pt x="117" y="20"/>
                          <a:pt x="117" y="20"/>
                        </a:cubicBezTo>
                        <a:cubicBezTo>
                          <a:pt x="116" y="21"/>
                          <a:pt x="116" y="21"/>
                          <a:pt x="116" y="21"/>
                        </a:cubicBezTo>
                        <a:cubicBezTo>
                          <a:pt x="116" y="22"/>
                          <a:pt x="116" y="22"/>
                          <a:pt x="116" y="22"/>
                        </a:cubicBezTo>
                        <a:cubicBezTo>
                          <a:pt x="113" y="24"/>
                          <a:pt x="113" y="24"/>
                          <a:pt x="113" y="24"/>
                        </a:cubicBezTo>
                        <a:cubicBezTo>
                          <a:pt x="112" y="24"/>
                          <a:pt x="112" y="24"/>
                          <a:pt x="112" y="24"/>
                        </a:cubicBezTo>
                        <a:cubicBezTo>
                          <a:pt x="109" y="24"/>
                          <a:pt x="109" y="24"/>
                          <a:pt x="109" y="24"/>
                        </a:cubicBezTo>
                        <a:cubicBezTo>
                          <a:pt x="108" y="26"/>
                          <a:pt x="108" y="26"/>
                          <a:pt x="108" y="26"/>
                        </a:cubicBezTo>
                        <a:cubicBezTo>
                          <a:pt x="108" y="27"/>
                          <a:pt x="108" y="27"/>
                          <a:pt x="108" y="27"/>
                        </a:cubicBezTo>
                        <a:cubicBezTo>
                          <a:pt x="107" y="27"/>
                          <a:pt x="107" y="27"/>
                          <a:pt x="107" y="27"/>
                        </a:cubicBezTo>
                        <a:cubicBezTo>
                          <a:pt x="107" y="27"/>
                          <a:pt x="107" y="27"/>
                          <a:pt x="107" y="27"/>
                        </a:cubicBezTo>
                        <a:cubicBezTo>
                          <a:pt x="105" y="27"/>
                          <a:pt x="105" y="27"/>
                          <a:pt x="105" y="27"/>
                        </a:cubicBezTo>
                        <a:cubicBezTo>
                          <a:pt x="105" y="27"/>
                          <a:pt x="105" y="27"/>
                          <a:pt x="105" y="27"/>
                        </a:cubicBezTo>
                        <a:cubicBezTo>
                          <a:pt x="107" y="29"/>
                          <a:pt x="107" y="29"/>
                          <a:pt x="107" y="29"/>
                        </a:cubicBezTo>
                        <a:cubicBezTo>
                          <a:pt x="105" y="28"/>
                          <a:pt x="105" y="28"/>
                          <a:pt x="105" y="28"/>
                        </a:cubicBezTo>
                        <a:cubicBezTo>
                          <a:pt x="104" y="26"/>
                          <a:pt x="104" y="26"/>
                          <a:pt x="104" y="26"/>
                        </a:cubicBezTo>
                        <a:cubicBezTo>
                          <a:pt x="105" y="25"/>
                          <a:pt x="105" y="25"/>
                          <a:pt x="105" y="25"/>
                        </a:cubicBezTo>
                        <a:cubicBezTo>
                          <a:pt x="106" y="25"/>
                          <a:pt x="106" y="25"/>
                          <a:pt x="106" y="25"/>
                        </a:cubicBezTo>
                        <a:cubicBezTo>
                          <a:pt x="107" y="24"/>
                          <a:pt x="107" y="24"/>
                          <a:pt x="107" y="24"/>
                        </a:cubicBezTo>
                        <a:cubicBezTo>
                          <a:pt x="108" y="23"/>
                          <a:pt x="108" y="23"/>
                          <a:pt x="108" y="23"/>
                        </a:cubicBezTo>
                        <a:cubicBezTo>
                          <a:pt x="108" y="24"/>
                          <a:pt x="108" y="24"/>
                          <a:pt x="108" y="24"/>
                        </a:cubicBezTo>
                        <a:cubicBezTo>
                          <a:pt x="109" y="23"/>
                          <a:pt x="109" y="23"/>
                          <a:pt x="109" y="23"/>
                        </a:cubicBezTo>
                        <a:cubicBezTo>
                          <a:pt x="109" y="22"/>
                          <a:pt x="109" y="22"/>
                          <a:pt x="109" y="22"/>
                        </a:cubicBezTo>
                        <a:cubicBezTo>
                          <a:pt x="111" y="21"/>
                          <a:pt x="111" y="21"/>
                          <a:pt x="111" y="21"/>
                        </a:cubicBezTo>
                        <a:cubicBezTo>
                          <a:pt x="111" y="22"/>
                          <a:pt x="111" y="22"/>
                          <a:pt x="111" y="22"/>
                        </a:cubicBezTo>
                        <a:cubicBezTo>
                          <a:pt x="114" y="21"/>
                          <a:pt x="114" y="21"/>
                          <a:pt x="114" y="21"/>
                        </a:cubicBezTo>
                        <a:cubicBezTo>
                          <a:pt x="115" y="19"/>
                          <a:pt x="115" y="19"/>
                          <a:pt x="115" y="19"/>
                        </a:cubicBezTo>
                        <a:cubicBezTo>
                          <a:pt x="116" y="19"/>
                          <a:pt x="116" y="19"/>
                          <a:pt x="116" y="19"/>
                        </a:cubicBezTo>
                        <a:cubicBezTo>
                          <a:pt x="119" y="19"/>
                          <a:pt x="119" y="19"/>
                          <a:pt x="119" y="19"/>
                        </a:cubicBezTo>
                        <a:cubicBezTo>
                          <a:pt x="119" y="18"/>
                          <a:pt x="119" y="18"/>
                          <a:pt x="119" y="18"/>
                        </a:cubicBezTo>
                        <a:cubicBezTo>
                          <a:pt x="121" y="18"/>
                          <a:pt x="121" y="18"/>
                          <a:pt x="121" y="18"/>
                        </a:cubicBezTo>
                        <a:cubicBezTo>
                          <a:pt x="123" y="18"/>
                          <a:pt x="123" y="18"/>
                          <a:pt x="123" y="18"/>
                        </a:cubicBezTo>
                        <a:cubicBezTo>
                          <a:pt x="123" y="18"/>
                          <a:pt x="123" y="18"/>
                          <a:pt x="123" y="18"/>
                        </a:cubicBezTo>
                        <a:cubicBezTo>
                          <a:pt x="124" y="18"/>
                          <a:pt x="124" y="18"/>
                          <a:pt x="124" y="18"/>
                        </a:cubicBezTo>
                        <a:cubicBezTo>
                          <a:pt x="125" y="18"/>
                          <a:pt x="125" y="18"/>
                          <a:pt x="125" y="18"/>
                        </a:cubicBezTo>
                        <a:cubicBezTo>
                          <a:pt x="126" y="18"/>
                          <a:pt x="126" y="18"/>
                          <a:pt x="126" y="18"/>
                        </a:cubicBezTo>
                        <a:cubicBezTo>
                          <a:pt x="127" y="17"/>
                          <a:pt x="127" y="17"/>
                          <a:pt x="127" y="17"/>
                        </a:cubicBezTo>
                        <a:cubicBezTo>
                          <a:pt x="128" y="16"/>
                          <a:pt x="128" y="16"/>
                          <a:pt x="128" y="16"/>
                        </a:cubicBezTo>
                        <a:cubicBezTo>
                          <a:pt x="131" y="16"/>
                          <a:pt x="131" y="16"/>
                          <a:pt x="131" y="16"/>
                        </a:cubicBezTo>
                        <a:cubicBezTo>
                          <a:pt x="133" y="15"/>
                          <a:pt x="133" y="15"/>
                          <a:pt x="133" y="15"/>
                        </a:cubicBezTo>
                        <a:cubicBezTo>
                          <a:pt x="134" y="14"/>
                          <a:pt x="134" y="14"/>
                          <a:pt x="134" y="14"/>
                        </a:cubicBezTo>
                        <a:cubicBezTo>
                          <a:pt x="134" y="14"/>
                          <a:pt x="134" y="14"/>
                          <a:pt x="134" y="14"/>
                        </a:cubicBezTo>
                        <a:cubicBezTo>
                          <a:pt x="135" y="13"/>
                          <a:pt x="135" y="13"/>
                          <a:pt x="135" y="13"/>
                        </a:cubicBezTo>
                        <a:cubicBezTo>
                          <a:pt x="134" y="13"/>
                          <a:pt x="134" y="13"/>
                          <a:pt x="134" y="13"/>
                        </a:cubicBezTo>
                        <a:cubicBezTo>
                          <a:pt x="134" y="11"/>
                          <a:pt x="134" y="11"/>
                          <a:pt x="134" y="11"/>
                        </a:cubicBezTo>
                        <a:cubicBezTo>
                          <a:pt x="133" y="11"/>
                          <a:pt x="133" y="11"/>
                          <a:pt x="133" y="11"/>
                        </a:cubicBezTo>
                        <a:cubicBezTo>
                          <a:pt x="133" y="11"/>
                          <a:pt x="133" y="11"/>
                          <a:pt x="133" y="11"/>
                        </a:cubicBezTo>
                        <a:cubicBezTo>
                          <a:pt x="133" y="12"/>
                          <a:pt x="133" y="12"/>
                          <a:pt x="133" y="12"/>
                        </a:cubicBezTo>
                        <a:cubicBezTo>
                          <a:pt x="132" y="13"/>
                          <a:pt x="132" y="13"/>
                          <a:pt x="132" y="13"/>
                        </a:cubicBezTo>
                        <a:cubicBezTo>
                          <a:pt x="131" y="12"/>
                          <a:pt x="131" y="12"/>
                          <a:pt x="131" y="12"/>
                        </a:cubicBezTo>
                        <a:cubicBezTo>
                          <a:pt x="131" y="12"/>
                          <a:pt x="131" y="12"/>
                          <a:pt x="131" y="12"/>
                        </a:cubicBezTo>
                        <a:cubicBezTo>
                          <a:pt x="130" y="11"/>
                          <a:pt x="130" y="11"/>
                          <a:pt x="130" y="11"/>
                        </a:cubicBezTo>
                        <a:cubicBezTo>
                          <a:pt x="129" y="11"/>
                          <a:pt x="129" y="11"/>
                          <a:pt x="129" y="11"/>
                        </a:cubicBezTo>
                        <a:cubicBezTo>
                          <a:pt x="127" y="12"/>
                          <a:pt x="127" y="12"/>
                          <a:pt x="127" y="12"/>
                        </a:cubicBezTo>
                        <a:cubicBezTo>
                          <a:pt x="127" y="14"/>
                          <a:pt x="127" y="14"/>
                          <a:pt x="127" y="14"/>
                        </a:cubicBezTo>
                        <a:cubicBezTo>
                          <a:pt x="126" y="14"/>
                          <a:pt x="126" y="14"/>
                          <a:pt x="126" y="14"/>
                        </a:cubicBezTo>
                        <a:cubicBezTo>
                          <a:pt x="125" y="13"/>
                          <a:pt x="125" y="13"/>
                          <a:pt x="125" y="13"/>
                        </a:cubicBezTo>
                        <a:cubicBezTo>
                          <a:pt x="125" y="13"/>
                          <a:pt x="125" y="13"/>
                          <a:pt x="125" y="13"/>
                        </a:cubicBezTo>
                        <a:cubicBezTo>
                          <a:pt x="123" y="14"/>
                          <a:pt x="123" y="14"/>
                          <a:pt x="123" y="14"/>
                        </a:cubicBezTo>
                        <a:cubicBezTo>
                          <a:pt x="120" y="15"/>
                          <a:pt x="120" y="15"/>
                          <a:pt x="120" y="15"/>
                        </a:cubicBezTo>
                        <a:cubicBezTo>
                          <a:pt x="117" y="15"/>
                          <a:pt x="117" y="15"/>
                          <a:pt x="117" y="15"/>
                        </a:cubicBezTo>
                        <a:cubicBezTo>
                          <a:pt x="116" y="14"/>
                          <a:pt x="116" y="14"/>
                          <a:pt x="116" y="14"/>
                        </a:cubicBezTo>
                        <a:cubicBezTo>
                          <a:pt x="115" y="14"/>
                          <a:pt x="115" y="14"/>
                          <a:pt x="115" y="14"/>
                        </a:cubicBezTo>
                        <a:cubicBezTo>
                          <a:pt x="116" y="15"/>
                          <a:pt x="116" y="15"/>
                          <a:pt x="116" y="15"/>
                        </a:cubicBezTo>
                        <a:cubicBezTo>
                          <a:pt x="115" y="15"/>
                          <a:pt x="115" y="15"/>
                          <a:pt x="115" y="15"/>
                        </a:cubicBezTo>
                        <a:cubicBezTo>
                          <a:pt x="114" y="15"/>
                          <a:pt x="114" y="15"/>
                          <a:pt x="114" y="15"/>
                        </a:cubicBezTo>
                        <a:cubicBezTo>
                          <a:pt x="113" y="15"/>
                          <a:pt x="113" y="15"/>
                          <a:pt x="113" y="15"/>
                        </a:cubicBezTo>
                        <a:cubicBezTo>
                          <a:pt x="112" y="17"/>
                          <a:pt x="112" y="17"/>
                          <a:pt x="112" y="17"/>
                        </a:cubicBezTo>
                        <a:cubicBezTo>
                          <a:pt x="111" y="18"/>
                          <a:pt x="111" y="18"/>
                          <a:pt x="111" y="18"/>
                        </a:cubicBezTo>
                        <a:cubicBezTo>
                          <a:pt x="110" y="18"/>
                          <a:pt x="110" y="18"/>
                          <a:pt x="110" y="18"/>
                        </a:cubicBezTo>
                        <a:cubicBezTo>
                          <a:pt x="109" y="18"/>
                          <a:pt x="109" y="18"/>
                          <a:pt x="109" y="18"/>
                        </a:cubicBezTo>
                        <a:cubicBezTo>
                          <a:pt x="109" y="18"/>
                          <a:pt x="109" y="18"/>
                          <a:pt x="109" y="18"/>
                        </a:cubicBezTo>
                        <a:cubicBezTo>
                          <a:pt x="107" y="18"/>
                          <a:pt x="107" y="18"/>
                          <a:pt x="107" y="18"/>
                        </a:cubicBezTo>
                        <a:cubicBezTo>
                          <a:pt x="106" y="18"/>
                          <a:pt x="106" y="18"/>
                          <a:pt x="106" y="18"/>
                        </a:cubicBezTo>
                        <a:cubicBezTo>
                          <a:pt x="106" y="18"/>
                          <a:pt x="106" y="18"/>
                          <a:pt x="106" y="18"/>
                        </a:cubicBezTo>
                        <a:cubicBezTo>
                          <a:pt x="105" y="19"/>
                          <a:pt x="105" y="19"/>
                          <a:pt x="105" y="19"/>
                        </a:cubicBezTo>
                        <a:cubicBezTo>
                          <a:pt x="104" y="19"/>
                          <a:pt x="104" y="19"/>
                          <a:pt x="104" y="19"/>
                        </a:cubicBezTo>
                        <a:cubicBezTo>
                          <a:pt x="103" y="20"/>
                          <a:pt x="103" y="20"/>
                          <a:pt x="103" y="20"/>
                        </a:cubicBezTo>
                        <a:cubicBezTo>
                          <a:pt x="101" y="21"/>
                          <a:pt x="101" y="21"/>
                          <a:pt x="101" y="21"/>
                        </a:cubicBezTo>
                        <a:cubicBezTo>
                          <a:pt x="99" y="22"/>
                          <a:pt x="99" y="22"/>
                          <a:pt x="99" y="22"/>
                        </a:cubicBezTo>
                        <a:cubicBezTo>
                          <a:pt x="98" y="23"/>
                          <a:pt x="98" y="23"/>
                          <a:pt x="98" y="23"/>
                        </a:cubicBezTo>
                        <a:cubicBezTo>
                          <a:pt x="98" y="25"/>
                          <a:pt x="98" y="25"/>
                          <a:pt x="98" y="25"/>
                        </a:cubicBezTo>
                        <a:cubicBezTo>
                          <a:pt x="98" y="29"/>
                          <a:pt x="98" y="29"/>
                          <a:pt x="98" y="29"/>
                        </a:cubicBezTo>
                        <a:cubicBezTo>
                          <a:pt x="98" y="30"/>
                          <a:pt x="98" y="30"/>
                          <a:pt x="98" y="30"/>
                        </a:cubicBezTo>
                        <a:cubicBezTo>
                          <a:pt x="98" y="30"/>
                          <a:pt x="98" y="30"/>
                          <a:pt x="98" y="30"/>
                        </a:cubicBezTo>
                        <a:cubicBezTo>
                          <a:pt x="97" y="31"/>
                          <a:pt x="97" y="31"/>
                          <a:pt x="97" y="31"/>
                        </a:cubicBezTo>
                        <a:cubicBezTo>
                          <a:pt x="94" y="33"/>
                          <a:pt x="94" y="33"/>
                          <a:pt x="94" y="33"/>
                        </a:cubicBezTo>
                        <a:cubicBezTo>
                          <a:pt x="95" y="32"/>
                          <a:pt x="95" y="32"/>
                          <a:pt x="95" y="32"/>
                        </a:cubicBezTo>
                        <a:cubicBezTo>
                          <a:pt x="96" y="30"/>
                          <a:pt x="96" y="30"/>
                          <a:pt x="96" y="30"/>
                        </a:cubicBezTo>
                        <a:cubicBezTo>
                          <a:pt x="96" y="29"/>
                          <a:pt x="96" y="29"/>
                          <a:pt x="96" y="29"/>
                        </a:cubicBezTo>
                        <a:cubicBezTo>
                          <a:pt x="96" y="29"/>
                          <a:pt x="96" y="29"/>
                          <a:pt x="96" y="29"/>
                        </a:cubicBezTo>
                        <a:cubicBezTo>
                          <a:pt x="96" y="28"/>
                          <a:pt x="96" y="28"/>
                          <a:pt x="96" y="28"/>
                        </a:cubicBezTo>
                        <a:cubicBezTo>
                          <a:pt x="94" y="26"/>
                          <a:pt x="94" y="26"/>
                          <a:pt x="94" y="26"/>
                        </a:cubicBezTo>
                        <a:cubicBezTo>
                          <a:pt x="93" y="26"/>
                          <a:pt x="93" y="26"/>
                          <a:pt x="93" y="26"/>
                        </a:cubicBezTo>
                        <a:cubicBezTo>
                          <a:pt x="93" y="25"/>
                          <a:pt x="93" y="25"/>
                          <a:pt x="93" y="25"/>
                        </a:cubicBezTo>
                        <a:cubicBezTo>
                          <a:pt x="92" y="25"/>
                          <a:pt x="92" y="25"/>
                          <a:pt x="92" y="25"/>
                        </a:cubicBezTo>
                        <a:cubicBezTo>
                          <a:pt x="92" y="23"/>
                          <a:pt x="92" y="23"/>
                          <a:pt x="92" y="23"/>
                        </a:cubicBezTo>
                        <a:cubicBezTo>
                          <a:pt x="91" y="21"/>
                          <a:pt x="91" y="21"/>
                          <a:pt x="91" y="21"/>
                        </a:cubicBezTo>
                        <a:cubicBezTo>
                          <a:pt x="90" y="21"/>
                          <a:pt x="90" y="21"/>
                          <a:pt x="90" y="21"/>
                        </a:cubicBezTo>
                        <a:cubicBezTo>
                          <a:pt x="89" y="21"/>
                          <a:pt x="89" y="21"/>
                          <a:pt x="89" y="21"/>
                        </a:cubicBezTo>
                        <a:cubicBezTo>
                          <a:pt x="89" y="20"/>
                          <a:pt x="89" y="20"/>
                          <a:pt x="89" y="20"/>
                        </a:cubicBezTo>
                        <a:cubicBezTo>
                          <a:pt x="88" y="20"/>
                          <a:pt x="88" y="20"/>
                          <a:pt x="88" y="20"/>
                        </a:cubicBezTo>
                        <a:cubicBezTo>
                          <a:pt x="88" y="20"/>
                          <a:pt x="88" y="20"/>
                          <a:pt x="88" y="20"/>
                        </a:cubicBezTo>
                        <a:cubicBezTo>
                          <a:pt x="87" y="19"/>
                          <a:pt x="87" y="19"/>
                          <a:pt x="87" y="19"/>
                        </a:cubicBezTo>
                        <a:cubicBezTo>
                          <a:pt x="85" y="17"/>
                          <a:pt x="85" y="17"/>
                          <a:pt x="85" y="17"/>
                        </a:cubicBezTo>
                        <a:cubicBezTo>
                          <a:pt x="84" y="15"/>
                          <a:pt x="84" y="15"/>
                          <a:pt x="84" y="15"/>
                        </a:cubicBezTo>
                        <a:cubicBezTo>
                          <a:pt x="84" y="13"/>
                          <a:pt x="84" y="13"/>
                          <a:pt x="84" y="13"/>
                        </a:cubicBezTo>
                        <a:cubicBezTo>
                          <a:pt x="84" y="13"/>
                          <a:pt x="84" y="13"/>
                          <a:pt x="84" y="13"/>
                        </a:cubicBezTo>
                        <a:cubicBezTo>
                          <a:pt x="83" y="13"/>
                          <a:pt x="83" y="13"/>
                          <a:pt x="83" y="13"/>
                        </a:cubicBezTo>
                        <a:cubicBezTo>
                          <a:pt x="83" y="13"/>
                          <a:pt x="83" y="13"/>
                          <a:pt x="83" y="13"/>
                        </a:cubicBezTo>
                        <a:cubicBezTo>
                          <a:pt x="82" y="12"/>
                          <a:pt x="82" y="12"/>
                          <a:pt x="82" y="12"/>
                        </a:cubicBezTo>
                        <a:cubicBezTo>
                          <a:pt x="83" y="10"/>
                          <a:pt x="83" y="10"/>
                          <a:pt x="83" y="10"/>
                        </a:cubicBezTo>
                        <a:cubicBezTo>
                          <a:pt x="83" y="10"/>
                          <a:pt x="83" y="10"/>
                          <a:pt x="83" y="10"/>
                        </a:cubicBezTo>
                        <a:cubicBezTo>
                          <a:pt x="83" y="9"/>
                          <a:pt x="83" y="9"/>
                          <a:pt x="83" y="9"/>
                        </a:cubicBezTo>
                        <a:cubicBezTo>
                          <a:pt x="82" y="8"/>
                          <a:pt x="82" y="8"/>
                          <a:pt x="82" y="8"/>
                        </a:cubicBezTo>
                        <a:cubicBezTo>
                          <a:pt x="82" y="7"/>
                          <a:pt x="82" y="7"/>
                          <a:pt x="82" y="7"/>
                        </a:cubicBezTo>
                        <a:cubicBezTo>
                          <a:pt x="80" y="6"/>
                          <a:pt x="80" y="6"/>
                          <a:pt x="80" y="6"/>
                        </a:cubicBezTo>
                        <a:cubicBezTo>
                          <a:pt x="80" y="6"/>
                          <a:pt x="80" y="6"/>
                          <a:pt x="80" y="6"/>
                        </a:cubicBezTo>
                        <a:cubicBezTo>
                          <a:pt x="80" y="5"/>
                          <a:pt x="80" y="5"/>
                          <a:pt x="80" y="5"/>
                        </a:cubicBezTo>
                        <a:cubicBezTo>
                          <a:pt x="78" y="4"/>
                          <a:pt x="78" y="4"/>
                          <a:pt x="78" y="4"/>
                        </a:cubicBezTo>
                        <a:cubicBezTo>
                          <a:pt x="77" y="4"/>
                          <a:pt x="77" y="4"/>
                          <a:pt x="77" y="4"/>
                        </a:cubicBezTo>
                        <a:cubicBezTo>
                          <a:pt x="74" y="1"/>
                          <a:pt x="74" y="1"/>
                          <a:pt x="74" y="1"/>
                        </a:cubicBezTo>
                        <a:cubicBezTo>
                          <a:pt x="73" y="1"/>
                          <a:pt x="73" y="1"/>
                          <a:pt x="73" y="1"/>
                        </a:cubicBezTo>
                        <a:cubicBezTo>
                          <a:pt x="73" y="0"/>
                          <a:pt x="73" y="0"/>
                          <a:pt x="73" y="0"/>
                        </a:cubicBezTo>
                        <a:close/>
                        <a:moveTo>
                          <a:pt x="90" y="46"/>
                        </a:moveTo>
                        <a:cubicBezTo>
                          <a:pt x="90" y="45"/>
                          <a:pt x="90" y="45"/>
                          <a:pt x="90" y="45"/>
                        </a:cubicBezTo>
                        <a:cubicBezTo>
                          <a:pt x="88" y="43"/>
                          <a:pt x="88" y="43"/>
                          <a:pt x="88" y="43"/>
                        </a:cubicBezTo>
                        <a:cubicBezTo>
                          <a:pt x="88" y="41"/>
                          <a:pt x="88" y="41"/>
                          <a:pt x="88" y="41"/>
                        </a:cubicBezTo>
                        <a:cubicBezTo>
                          <a:pt x="88" y="40"/>
                          <a:pt x="88" y="40"/>
                          <a:pt x="88" y="40"/>
                        </a:cubicBezTo>
                        <a:cubicBezTo>
                          <a:pt x="89" y="40"/>
                          <a:pt x="89" y="40"/>
                          <a:pt x="89" y="40"/>
                        </a:cubicBezTo>
                        <a:cubicBezTo>
                          <a:pt x="91" y="38"/>
                          <a:pt x="91" y="38"/>
                          <a:pt x="91" y="38"/>
                        </a:cubicBezTo>
                        <a:cubicBezTo>
                          <a:pt x="91" y="35"/>
                          <a:pt x="91" y="35"/>
                          <a:pt x="91" y="35"/>
                        </a:cubicBezTo>
                        <a:cubicBezTo>
                          <a:pt x="93" y="34"/>
                          <a:pt x="93" y="34"/>
                          <a:pt x="93" y="34"/>
                        </a:cubicBezTo>
                        <a:cubicBezTo>
                          <a:pt x="93" y="34"/>
                          <a:pt x="93" y="34"/>
                          <a:pt x="93" y="34"/>
                        </a:cubicBezTo>
                        <a:cubicBezTo>
                          <a:pt x="93" y="34"/>
                          <a:pt x="93" y="34"/>
                          <a:pt x="93" y="34"/>
                        </a:cubicBezTo>
                        <a:cubicBezTo>
                          <a:pt x="93" y="35"/>
                          <a:pt x="93" y="35"/>
                          <a:pt x="93" y="35"/>
                        </a:cubicBezTo>
                        <a:cubicBezTo>
                          <a:pt x="91" y="36"/>
                          <a:pt x="91" y="36"/>
                          <a:pt x="91" y="36"/>
                        </a:cubicBezTo>
                        <a:cubicBezTo>
                          <a:pt x="91" y="37"/>
                          <a:pt x="91" y="37"/>
                          <a:pt x="91" y="37"/>
                        </a:cubicBezTo>
                        <a:cubicBezTo>
                          <a:pt x="91" y="38"/>
                          <a:pt x="91" y="38"/>
                          <a:pt x="91" y="38"/>
                        </a:cubicBezTo>
                        <a:cubicBezTo>
                          <a:pt x="91" y="40"/>
                          <a:pt x="91" y="40"/>
                          <a:pt x="91" y="40"/>
                        </a:cubicBezTo>
                        <a:cubicBezTo>
                          <a:pt x="90" y="41"/>
                          <a:pt x="90" y="41"/>
                          <a:pt x="90" y="41"/>
                        </a:cubicBezTo>
                        <a:cubicBezTo>
                          <a:pt x="90" y="43"/>
                          <a:pt x="90" y="43"/>
                          <a:pt x="90" y="43"/>
                        </a:cubicBezTo>
                        <a:cubicBezTo>
                          <a:pt x="90" y="44"/>
                          <a:pt x="90" y="44"/>
                          <a:pt x="90" y="44"/>
                        </a:cubicBezTo>
                        <a:cubicBezTo>
                          <a:pt x="90" y="46"/>
                          <a:pt x="90" y="46"/>
                          <a:pt x="90" y="46"/>
                        </a:cubicBezTo>
                        <a:close/>
                        <a:moveTo>
                          <a:pt x="166" y="53"/>
                        </a:moveTo>
                        <a:cubicBezTo>
                          <a:pt x="167" y="52"/>
                          <a:pt x="167" y="52"/>
                          <a:pt x="167" y="52"/>
                        </a:cubicBezTo>
                        <a:cubicBezTo>
                          <a:pt x="168" y="50"/>
                          <a:pt x="168" y="50"/>
                          <a:pt x="168" y="50"/>
                        </a:cubicBezTo>
                        <a:cubicBezTo>
                          <a:pt x="169" y="49"/>
                          <a:pt x="169" y="49"/>
                          <a:pt x="169" y="49"/>
                        </a:cubicBezTo>
                        <a:cubicBezTo>
                          <a:pt x="168" y="48"/>
                          <a:pt x="168" y="48"/>
                          <a:pt x="168" y="48"/>
                        </a:cubicBezTo>
                        <a:cubicBezTo>
                          <a:pt x="169" y="48"/>
                          <a:pt x="169" y="48"/>
                          <a:pt x="169" y="48"/>
                        </a:cubicBezTo>
                        <a:cubicBezTo>
                          <a:pt x="169" y="47"/>
                          <a:pt x="169" y="47"/>
                          <a:pt x="169" y="47"/>
                        </a:cubicBezTo>
                        <a:cubicBezTo>
                          <a:pt x="170" y="46"/>
                          <a:pt x="170" y="46"/>
                          <a:pt x="170" y="46"/>
                        </a:cubicBezTo>
                        <a:cubicBezTo>
                          <a:pt x="171" y="46"/>
                          <a:pt x="171" y="46"/>
                          <a:pt x="171" y="46"/>
                        </a:cubicBezTo>
                        <a:cubicBezTo>
                          <a:pt x="171" y="47"/>
                          <a:pt x="171" y="47"/>
                          <a:pt x="171" y="47"/>
                        </a:cubicBezTo>
                        <a:cubicBezTo>
                          <a:pt x="170" y="48"/>
                          <a:pt x="170" y="48"/>
                          <a:pt x="170" y="48"/>
                        </a:cubicBezTo>
                        <a:cubicBezTo>
                          <a:pt x="170" y="49"/>
                          <a:pt x="170" y="49"/>
                          <a:pt x="170" y="49"/>
                        </a:cubicBezTo>
                        <a:cubicBezTo>
                          <a:pt x="170" y="50"/>
                          <a:pt x="170" y="50"/>
                          <a:pt x="170" y="50"/>
                        </a:cubicBezTo>
                        <a:cubicBezTo>
                          <a:pt x="168" y="50"/>
                          <a:pt x="168" y="50"/>
                          <a:pt x="168" y="50"/>
                        </a:cubicBezTo>
                        <a:cubicBezTo>
                          <a:pt x="168" y="51"/>
                          <a:pt x="168" y="51"/>
                          <a:pt x="168" y="51"/>
                        </a:cubicBezTo>
                        <a:cubicBezTo>
                          <a:pt x="168" y="52"/>
                          <a:pt x="168" y="52"/>
                          <a:pt x="168" y="52"/>
                        </a:cubicBezTo>
                        <a:cubicBezTo>
                          <a:pt x="168" y="53"/>
                          <a:pt x="168" y="53"/>
                          <a:pt x="168" y="53"/>
                        </a:cubicBezTo>
                        <a:cubicBezTo>
                          <a:pt x="167" y="53"/>
                          <a:pt x="167" y="53"/>
                          <a:pt x="167" y="53"/>
                        </a:cubicBezTo>
                        <a:cubicBezTo>
                          <a:pt x="166" y="53"/>
                          <a:pt x="166" y="53"/>
                          <a:pt x="166" y="53"/>
                        </a:cubicBezTo>
                        <a:close/>
                        <a:moveTo>
                          <a:pt x="126" y="57"/>
                        </a:moveTo>
                        <a:cubicBezTo>
                          <a:pt x="125" y="57"/>
                          <a:pt x="125" y="57"/>
                          <a:pt x="125" y="57"/>
                        </a:cubicBezTo>
                        <a:cubicBezTo>
                          <a:pt x="125" y="56"/>
                          <a:pt x="125" y="56"/>
                          <a:pt x="125" y="56"/>
                        </a:cubicBezTo>
                        <a:cubicBezTo>
                          <a:pt x="126" y="55"/>
                          <a:pt x="126" y="55"/>
                          <a:pt x="126" y="55"/>
                        </a:cubicBezTo>
                        <a:cubicBezTo>
                          <a:pt x="127" y="53"/>
                          <a:pt x="127" y="53"/>
                          <a:pt x="127" y="53"/>
                        </a:cubicBezTo>
                        <a:cubicBezTo>
                          <a:pt x="127" y="52"/>
                          <a:pt x="127" y="52"/>
                          <a:pt x="127" y="52"/>
                        </a:cubicBezTo>
                        <a:cubicBezTo>
                          <a:pt x="128" y="52"/>
                          <a:pt x="128" y="52"/>
                          <a:pt x="128" y="52"/>
                        </a:cubicBezTo>
                        <a:cubicBezTo>
                          <a:pt x="128" y="52"/>
                          <a:pt x="128" y="52"/>
                          <a:pt x="128" y="52"/>
                        </a:cubicBezTo>
                        <a:cubicBezTo>
                          <a:pt x="128" y="53"/>
                          <a:pt x="128" y="53"/>
                          <a:pt x="128" y="53"/>
                        </a:cubicBezTo>
                        <a:cubicBezTo>
                          <a:pt x="128" y="54"/>
                          <a:pt x="128" y="54"/>
                          <a:pt x="128" y="54"/>
                        </a:cubicBezTo>
                        <a:cubicBezTo>
                          <a:pt x="128" y="55"/>
                          <a:pt x="128" y="55"/>
                          <a:pt x="128" y="55"/>
                        </a:cubicBezTo>
                        <a:cubicBezTo>
                          <a:pt x="128" y="55"/>
                          <a:pt x="128" y="55"/>
                          <a:pt x="128" y="55"/>
                        </a:cubicBezTo>
                        <a:cubicBezTo>
                          <a:pt x="127" y="56"/>
                          <a:pt x="127" y="56"/>
                          <a:pt x="127" y="56"/>
                        </a:cubicBezTo>
                        <a:cubicBezTo>
                          <a:pt x="128" y="57"/>
                          <a:pt x="128" y="57"/>
                          <a:pt x="128" y="57"/>
                        </a:cubicBezTo>
                        <a:cubicBezTo>
                          <a:pt x="127" y="57"/>
                          <a:pt x="127" y="57"/>
                          <a:pt x="127" y="57"/>
                        </a:cubicBezTo>
                        <a:cubicBezTo>
                          <a:pt x="126" y="57"/>
                          <a:pt x="126" y="57"/>
                          <a:pt x="126" y="57"/>
                        </a:cubicBezTo>
                        <a:close/>
                        <a:moveTo>
                          <a:pt x="134" y="58"/>
                        </a:moveTo>
                        <a:cubicBezTo>
                          <a:pt x="134" y="58"/>
                          <a:pt x="134" y="58"/>
                          <a:pt x="134" y="58"/>
                        </a:cubicBezTo>
                        <a:cubicBezTo>
                          <a:pt x="134" y="57"/>
                          <a:pt x="134" y="57"/>
                          <a:pt x="134" y="57"/>
                        </a:cubicBezTo>
                        <a:cubicBezTo>
                          <a:pt x="134" y="56"/>
                          <a:pt x="134" y="56"/>
                          <a:pt x="134" y="56"/>
                        </a:cubicBezTo>
                        <a:cubicBezTo>
                          <a:pt x="134" y="56"/>
                          <a:pt x="134" y="56"/>
                          <a:pt x="134" y="56"/>
                        </a:cubicBezTo>
                        <a:cubicBezTo>
                          <a:pt x="135" y="56"/>
                          <a:pt x="135" y="56"/>
                          <a:pt x="135" y="56"/>
                        </a:cubicBezTo>
                        <a:cubicBezTo>
                          <a:pt x="136" y="56"/>
                          <a:pt x="136" y="56"/>
                          <a:pt x="136" y="56"/>
                        </a:cubicBezTo>
                        <a:cubicBezTo>
                          <a:pt x="136" y="56"/>
                          <a:pt x="136" y="56"/>
                          <a:pt x="136" y="56"/>
                        </a:cubicBezTo>
                        <a:cubicBezTo>
                          <a:pt x="137" y="56"/>
                          <a:pt x="137" y="56"/>
                          <a:pt x="137" y="56"/>
                        </a:cubicBezTo>
                        <a:cubicBezTo>
                          <a:pt x="136" y="57"/>
                          <a:pt x="136" y="57"/>
                          <a:pt x="136" y="57"/>
                        </a:cubicBezTo>
                        <a:cubicBezTo>
                          <a:pt x="136" y="57"/>
                          <a:pt x="136" y="57"/>
                          <a:pt x="136" y="57"/>
                        </a:cubicBezTo>
                        <a:cubicBezTo>
                          <a:pt x="135" y="58"/>
                          <a:pt x="135" y="58"/>
                          <a:pt x="135" y="58"/>
                        </a:cubicBezTo>
                        <a:cubicBezTo>
                          <a:pt x="135" y="58"/>
                          <a:pt x="135" y="58"/>
                          <a:pt x="135" y="58"/>
                        </a:cubicBezTo>
                        <a:cubicBezTo>
                          <a:pt x="134" y="58"/>
                          <a:pt x="134" y="58"/>
                          <a:pt x="134" y="58"/>
                        </a:cubicBezTo>
                        <a:close/>
                        <a:moveTo>
                          <a:pt x="128" y="58"/>
                        </a:moveTo>
                        <a:cubicBezTo>
                          <a:pt x="129" y="58"/>
                          <a:pt x="129" y="58"/>
                          <a:pt x="129" y="58"/>
                        </a:cubicBezTo>
                        <a:cubicBezTo>
                          <a:pt x="130" y="58"/>
                          <a:pt x="130" y="58"/>
                          <a:pt x="130" y="58"/>
                        </a:cubicBezTo>
                        <a:cubicBezTo>
                          <a:pt x="130" y="59"/>
                          <a:pt x="130" y="59"/>
                          <a:pt x="130" y="59"/>
                        </a:cubicBezTo>
                        <a:cubicBezTo>
                          <a:pt x="129" y="59"/>
                          <a:pt x="129" y="59"/>
                          <a:pt x="129" y="59"/>
                        </a:cubicBezTo>
                        <a:cubicBezTo>
                          <a:pt x="129" y="60"/>
                          <a:pt x="129" y="60"/>
                          <a:pt x="129" y="60"/>
                        </a:cubicBezTo>
                        <a:cubicBezTo>
                          <a:pt x="128" y="61"/>
                          <a:pt x="128" y="61"/>
                          <a:pt x="128" y="61"/>
                        </a:cubicBezTo>
                        <a:cubicBezTo>
                          <a:pt x="128" y="61"/>
                          <a:pt x="128" y="61"/>
                          <a:pt x="128" y="61"/>
                        </a:cubicBezTo>
                        <a:cubicBezTo>
                          <a:pt x="127" y="62"/>
                          <a:pt x="127" y="62"/>
                          <a:pt x="127" y="62"/>
                        </a:cubicBezTo>
                        <a:cubicBezTo>
                          <a:pt x="126" y="61"/>
                          <a:pt x="126" y="61"/>
                          <a:pt x="126" y="61"/>
                        </a:cubicBezTo>
                        <a:cubicBezTo>
                          <a:pt x="126" y="60"/>
                          <a:pt x="126" y="60"/>
                          <a:pt x="126" y="60"/>
                        </a:cubicBezTo>
                        <a:cubicBezTo>
                          <a:pt x="126" y="60"/>
                          <a:pt x="126" y="60"/>
                          <a:pt x="126" y="60"/>
                        </a:cubicBezTo>
                        <a:cubicBezTo>
                          <a:pt x="126" y="59"/>
                          <a:pt x="126" y="59"/>
                          <a:pt x="126" y="59"/>
                        </a:cubicBezTo>
                        <a:cubicBezTo>
                          <a:pt x="127" y="58"/>
                          <a:pt x="127" y="58"/>
                          <a:pt x="127" y="58"/>
                        </a:cubicBezTo>
                        <a:cubicBezTo>
                          <a:pt x="128" y="58"/>
                          <a:pt x="128" y="58"/>
                          <a:pt x="128" y="58"/>
                        </a:cubicBezTo>
                        <a:close/>
                        <a:moveTo>
                          <a:pt x="147" y="59"/>
                        </a:moveTo>
                        <a:cubicBezTo>
                          <a:pt x="148" y="59"/>
                          <a:pt x="148" y="59"/>
                          <a:pt x="148" y="59"/>
                        </a:cubicBezTo>
                        <a:cubicBezTo>
                          <a:pt x="148" y="59"/>
                          <a:pt x="148" y="59"/>
                          <a:pt x="148" y="59"/>
                        </a:cubicBezTo>
                        <a:cubicBezTo>
                          <a:pt x="149" y="60"/>
                          <a:pt x="149" y="60"/>
                          <a:pt x="149" y="60"/>
                        </a:cubicBezTo>
                        <a:cubicBezTo>
                          <a:pt x="148" y="60"/>
                          <a:pt x="148" y="60"/>
                          <a:pt x="148" y="60"/>
                        </a:cubicBezTo>
                        <a:cubicBezTo>
                          <a:pt x="147" y="60"/>
                          <a:pt x="147" y="60"/>
                          <a:pt x="147" y="60"/>
                        </a:cubicBezTo>
                        <a:cubicBezTo>
                          <a:pt x="146" y="59"/>
                          <a:pt x="146" y="59"/>
                          <a:pt x="146" y="59"/>
                        </a:cubicBezTo>
                        <a:cubicBezTo>
                          <a:pt x="146" y="59"/>
                          <a:pt x="146" y="59"/>
                          <a:pt x="146" y="59"/>
                        </a:cubicBezTo>
                        <a:cubicBezTo>
                          <a:pt x="147" y="59"/>
                          <a:pt x="147" y="59"/>
                          <a:pt x="147" y="59"/>
                        </a:cubicBezTo>
                        <a:close/>
                        <a:moveTo>
                          <a:pt x="122" y="65"/>
                        </a:moveTo>
                        <a:cubicBezTo>
                          <a:pt x="122" y="65"/>
                          <a:pt x="122" y="65"/>
                          <a:pt x="122" y="65"/>
                        </a:cubicBezTo>
                        <a:cubicBezTo>
                          <a:pt x="123" y="64"/>
                          <a:pt x="123" y="64"/>
                          <a:pt x="123" y="64"/>
                        </a:cubicBezTo>
                        <a:cubicBezTo>
                          <a:pt x="123" y="63"/>
                          <a:pt x="123" y="63"/>
                          <a:pt x="123" y="63"/>
                        </a:cubicBezTo>
                        <a:cubicBezTo>
                          <a:pt x="124" y="61"/>
                          <a:pt x="124" y="61"/>
                          <a:pt x="124" y="61"/>
                        </a:cubicBezTo>
                        <a:cubicBezTo>
                          <a:pt x="125" y="61"/>
                          <a:pt x="125" y="61"/>
                          <a:pt x="125" y="61"/>
                        </a:cubicBezTo>
                        <a:cubicBezTo>
                          <a:pt x="125" y="62"/>
                          <a:pt x="125" y="62"/>
                          <a:pt x="125" y="62"/>
                        </a:cubicBezTo>
                        <a:cubicBezTo>
                          <a:pt x="124" y="63"/>
                          <a:pt x="124" y="63"/>
                          <a:pt x="124" y="63"/>
                        </a:cubicBezTo>
                        <a:cubicBezTo>
                          <a:pt x="124" y="64"/>
                          <a:pt x="124" y="64"/>
                          <a:pt x="124" y="64"/>
                        </a:cubicBezTo>
                        <a:cubicBezTo>
                          <a:pt x="123" y="65"/>
                          <a:pt x="123" y="65"/>
                          <a:pt x="123" y="65"/>
                        </a:cubicBezTo>
                        <a:cubicBezTo>
                          <a:pt x="123" y="65"/>
                          <a:pt x="123" y="65"/>
                          <a:pt x="123" y="65"/>
                        </a:cubicBezTo>
                        <a:cubicBezTo>
                          <a:pt x="122" y="65"/>
                          <a:pt x="122" y="65"/>
                          <a:pt x="122" y="65"/>
                        </a:cubicBezTo>
                        <a:close/>
                        <a:moveTo>
                          <a:pt x="130" y="68"/>
                        </a:moveTo>
                        <a:cubicBezTo>
                          <a:pt x="129" y="68"/>
                          <a:pt x="129" y="68"/>
                          <a:pt x="129" y="68"/>
                        </a:cubicBezTo>
                        <a:cubicBezTo>
                          <a:pt x="129" y="68"/>
                          <a:pt x="129" y="68"/>
                          <a:pt x="129" y="68"/>
                        </a:cubicBezTo>
                        <a:cubicBezTo>
                          <a:pt x="128" y="67"/>
                          <a:pt x="128" y="67"/>
                          <a:pt x="128" y="67"/>
                        </a:cubicBezTo>
                        <a:cubicBezTo>
                          <a:pt x="128" y="66"/>
                          <a:pt x="128" y="66"/>
                          <a:pt x="128" y="66"/>
                        </a:cubicBezTo>
                        <a:cubicBezTo>
                          <a:pt x="128" y="65"/>
                          <a:pt x="128" y="65"/>
                          <a:pt x="128" y="65"/>
                        </a:cubicBezTo>
                        <a:cubicBezTo>
                          <a:pt x="129" y="65"/>
                          <a:pt x="129" y="65"/>
                          <a:pt x="129" y="65"/>
                        </a:cubicBezTo>
                        <a:cubicBezTo>
                          <a:pt x="129" y="65"/>
                          <a:pt x="129" y="65"/>
                          <a:pt x="129" y="65"/>
                        </a:cubicBezTo>
                        <a:cubicBezTo>
                          <a:pt x="129" y="63"/>
                          <a:pt x="129" y="63"/>
                          <a:pt x="129" y="63"/>
                        </a:cubicBezTo>
                        <a:cubicBezTo>
                          <a:pt x="130" y="63"/>
                          <a:pt x="130" y="63"/>
                          <a:pt x="130" y="63"/>
                        </a:cubicBezTo>
                        <a:cubicBezTo>
                          <a:pt x="131" y="64"/>
                          <a:pt x="131" y="64"/>
                          <a:pt x="131" y="64"/>
                        </a:cubicBezTo>
                        <a:cubicBezTo>
                          <a:pt x="130" y="65"/>
                          <a:pt x="130" y="65"/>
                          <a:pt x="130" y="65"/>
                        </a:cubicBezTo>
                        <a:cubicBezTo>
                          <a:pt x="130" y="67"/>
                          <a:pt x="130" y="67"/>
                          <a:pt x="130" y="67"/>
                        </a:cubicBezTo>
                        <a:cubicBezTo>
                          <a:pt x="130" y="68"/>
                          <a:pt x="130" y="68"/>
                          <a:pt x="130" y="68"/>
                        </a:cubicBezTo>
                        <a:close/>
                        <a:moveTo>
                          <a:pt x="306" y="72"/>
                        </a:moveTo>
                        <a:cubicBezTo>
                          <a:pt x="307" y="70"/>
                          <a:pt x="307" y="70"/>
                          <a:pt x="307" y="70"/>
                        </a:cubicBezTo>
                        <a:cubicBezTo>
                          <a:pt x="307" y="70"/>
                          <a:pt x="307" y="70"/>
                          <a:pt x="307" y="70"/>
                        </a:cubicBezTo>
                        <a:cubicBezTo>
                          <a:pt x="307" y="69"/>
                          <a:pt x="307" y="69"/>
                          <a:pt x="307" y="69"/>
                        </a:cubicBezTo>
                        <a:cubicBezTo>
                          <a:pt x="308" y="68"/>
                          <a:pt x="308" y="68"/>
                          <a:pt x="308" y="68"/>
                        </a:cubicBezTo>
                        <a:cubicBezTo>
                          <a:pt x="308" y="67"/>
                          <a:pt x="308" y="67"/>
                          <a:pt x="308" y="67"/>
                        </a:cubicBezTo>
                        <a:cubicBezTo>
                          <a:pt x="309" y="66"/>
                          <a:pt x="309" y="66"/>
                          <a:pt x="309" y="66"/>
                        </a:cubicBezTo>
                        <a:cubicBezTo>
                          <a:pt x="310" y="66"/>
                          <a:pt x="310" y="66"/>
                          <a:pt x="310" y="66"/>
                        </a:cubicBezTo>
                        <a:cubicBezTo>
                          <a:pt x="311" y="67"/>
                          <a:pt x="311" y="67"/>
                          <a:pt x="311" y="67"/>
                        </a:cubicBezTo>
                        <a:cubicBezTo>
                          <a:pt x="310" y="67"/>
                          <a:pt x="310" y="67"/>
                          <a:pt x="310" y="67"/>
                        </a:cubicBezTo>
                        <a:cubicBezTo>
                          <a:pt x="309" y="68"/>
                          <a:pt x="309" y="68"/>
                          <a:pt x="309" y="68"/>
                        </a:cubicBezTo>
                        <a:cubicBezTo>
                          <a:pt x="309" y="68"/>
                          <a:pt x="309" y="68"/>
                          <a:pt x="309" y="68"/>
                        </a:cubicBezTo>
                        <a:cubicBezTo>
                          <a:pt x="310" y="68"/>
                          <a:pt x="310" y="68"/>
                          <a:pt x="310" y="68"/>
                        </a:cubicBezTo>
                        <a:cubicBezTo>
                          <a:pt x="310" y="69"/>
                          <a:pt x="310" y="69"/>
                          <a:pt x="310" y="69"/>
                        </a:cubicBezTo>
                        <a:cubicBezTo>
                          <a:pt x="307" y="71"/>
                          <a:pt x="307" y="71"/>
                          <a:pt x="307" y="71"/>
                        </a:cubicBezTo>
                        <a:cubicBezTo>
                          <a:pt x="307" y="71"/>
                          <a:pt x="307" y="71"/>
                          <a:pt x="307" y="71"/>
                        </a:cubicBezTo>
                        <a:cubicBezTo>
                          <a:pt x="307" y="71"/>
                          <a:pt x="306" y="72"/>
                          <a:pt x="306" y="72"/>
                        </a:cubicBezTo>
                        <a:cubicBezTo>
                          <a:pt x="306" y="72"/>
                          <a:pt x="306" y="72"/>
                          <a:pt x="306" y="72"/>
                        </a:cubicBezTo>
                        <a:cubicBezTo>
                          <a:pt x="306" y="72"/>
                          <a:pt x="306" y="72"/>
                          <a:pt x="306" y="72"/>
                        </a:cubicBezTo>
                        <a:close/>
                        <a:moveTo>
                          <a:pt x="152" y="71"/>
                        </a:moveTo>
                        <a:cubicBezTo>
                          <a:pt x="153" y="71"/>
                          <a:pt x="153" y="71"/>
                          <a:pt x="153" y="71"/>
                        </a:cubicBezTo>
                        <a:cubicBezTo>
                          <a:pt x="153" y="71"/>
                          <a:pt x="153" y="71"/>
                          <a:pt x="153" y="71"/>
                        </a:cubicBezTo>
                        <a:cubicBezTo>
                          <a:pt x="155" y="70"/>
                          <a:pt x="155" y="70"/>
                          <a:pt x="155" y="70"/>
                        </a:cubicBezTo>
                        <a:cubicBezTo>
                          <a:pt x="156" y="69"/>
                          <a:pt x="156" y="69"/>
                          <a:pt x="156" y="69"/>
                        </a:cubicBezTo>
                        <a:cubicBezTo>
                          <a:pt x="157" y="69"/>
                          <a:pt x="157" y="69"/>
                          <a:pt x="157" y="69"/>
                        </a:cubicBezTo>
                        <a:cubicBezTo>
                          <a:pt x="158" y="70"/>
                          <a:pt x="158" y="70"/>
                          <a:pt x="158" y="70"/>
                        </a:cubicBezTo>
                        <a:cubicBezTo>
                          <a:pt x="158" y="70"/>
                          <a:pt x="158" y="70"/>
                          <a:pt x="158" y="70"/>
                        </a:cubicBezTo>
                        <a:cubicBezTo>
                          <a:pt x="158" y="70"/>
                          <a:pt x="158" y="70"/>
                          <a:pt x="158" y="70"/>
                        </a:cubicBezTo>
                        <a:cubicBezTo>
                          <a:pt x="159" y="70"/>
                          <a:pt x="159" y="70"/>
                          <a:pt x="159" y="70"/>
                        </a:cubicBezTo>
                        <a:cubicBezTo>
                          <a:pt x="160" y="70"/>
                          <a:pt x="160" y="70"/>
                          <a:pt x="160" y="70"/>
                        </a:cubicBezTo>
                        <a:cubicBezTo>
                          <a:pt x="160" y="71"/>
                          <a:pt x="160" y="71"/>
                          <a:pt x="160" y="71"/>
                        </a:cubicBezTo>
                        <a:cubicBezTo>
                          <a:pt x="160" y="71"/>
                          <a:pt x="160" y="71"/>
                          <a:pt x="160" y="71"/>
                        </a:cubicBezTo>
                        <a:cubicBezTo>
                          <a:pt x="160" y="71"/>
                          <a:pt x="160" y="71"/>
                          <a:pt x="160" y="71"/>
                        </a:cubicBezTo>
                        <a:cubicBezTo>
                          <a:pt x="161" y="72"/>
                          <a:pt x="161" y="72"/>
                          <a:pt x="161" y="72"/>
                        </a:cubicBezTo>
                        <a:cubicBezTo>
                          <a:pt x="162" y="72"/>
                          <a:pt x="162" y="72"/>
                          <a:pt x="162" y="72"/>
                        </a:cubicBezTo>
                        <a:cubicBezTo>
                          <a:pt x="161" y="73"/>
                          <a:pt x="161" y="73"/>
                          <a:pt x="161" y="73"/>
                        </a:cubicBezTo>
                        <a:cubicBezTo>
                          <a:pt x="160" y="73"/>
                          <a:pt x="160" y="73"/>
                          <a:pt x="160" y="73"/>
                        </a:cubicBezTo>
                        <a:cubicBezTo>
                          <a:pt x="160" y="72"/>
                          <a:pt x="160" y="72"/>
                          <a:pt x="160" y="72"/>
                        </a:cubicBezTo>
                        <a:cubicBezTo>
                          <a:pt x="159" y="73"/>
                          <a:pt x="159" y="73"/>
                          <a:pt x="159" y="73"/>
                        </a:cubicBezTo>
                        <a:cubicBezTo>
                          <a:pt x="158" y="74"/>
                          <a:pt x="158" y="74"/>
                          <a:pt x="158" y="74"/>
                        </a:cubicBezTo>
                        <a:cubicBezTo>
                          <a:pt x="158" y="74"/>
                          <a:pt x="158" y="74"/>
                          <a:pt x="158" y="74"/>
                        </a:cubicBezTo>
                        <a:cubicBezTo>
                          <a:pt x="158" y="74"/>
                          <a:pt x="158" y="74"/>
                          <a:pt x="158" y="74"/>
                        </a:cubicBezTo>
                        <a:cubicBezTo>
                          <a:pt x="157" y="74"/>
                          <a:pt x="157" y="74"/>
                          <a:pt x="157" y="74"/>
                        </a:cubicBezTo>
                        <a:cubicBezTo>
                          <a:pt x="156" y="74"/>
                          <a:pt x="156" y="74"/>
                          <a:pt x="156" y="74"/>
                        </a:cubicBezTo>
                        <a:cubicBezTo>
                          <a:pt x="155" y="75"/>
                          <a:pt x="155" y="75"/>
                          <a:pt x="155" y="75"/>
                        </a:cubicBezTo>
                        <a:cubicBezTo>
                          <a:pt x="154" y="75"/>
                          <a:pt x="154" y="75"/>
                          <a:pt x="154" y="75"/>
                        </a:cubicBezTo>
                        <a:cubicBezTo>
                          <a:pt x="152" y="75"/>
                          <a:pt x="152" y="75"/>
                          <a:pt x="152" y="75"/>
                        </a:cubicBezTo>
                        <a:cubicBezTo>
                          <a:pt x="151" y="75"/>
                          <a:pt x="151" y="75"/>
                          <a:pt x="151" y="75"/>
                        </a:cubicBezTo>
                        <a:cubicBezTo>
                          <a:pt x="150" y="75"/>
                          <a:pt x="150" y="75"/>
                          <a:pt x="150" y="75"/>
                        </a:cubicBezTo>
                        <a:cubicBezTo>
                          <a:pt x="150" y="76"/>
                          <a:pt x="150" y="76"/>
                          <a:pt x="150" y="76"/>
                        </a:cubicBezTo>
                        <a:cubicBezTo>
                          <a:pt x="151" y="76"/>
                          <a:pt x="151" y="76"/>
                          <a:pt x="151" y="76"/>
                        </a:cubicBezTo>
                        <a:cubicBezTo>
                          <a:pt x="151" y="76"/>
                          <a:pt x="151" y="76"/>
                          <a:pt x="151" y="76"/>
                        </a:cubicBezTo>
                        <a:cubicBezTo>
                          <a:pt x="151" y="77"/>
                          <a:pt x="151" y="77"/>
                          <a:pt x="151" y="77"/>
                        </a:cubicBezTo>
                        <a:cubicBezTo>
                          <a:pt x="151" y="77"/>
                          <a:pt x="151" y="77"/>
                          <a:pt x="151" y="77"/>
                        </a:cubicBezTo>
                        <a:cubicBezTo>
                          <a:pt x="151" y="78"/>
                          <a:pt x="151" y="78"/>
                          <a:pt x="151" y="78"/>
                        </a:cubicBezTo>
                        <a:cubicBezTo>
                          <a:pt x="153" y="78"/>
                          <a:pt x="153" y="78"/>
                          <a:pt x="153" y="78"/>
                        </a:cubicBezTo>
                        <a:cubicBezTo>
                          <a:pt x="153" y="78"/>
                          <a:pt x="153" y="78"/>
                          <a:pt x="153" y="78"/>
                        </a:cubicBezTo>
                        <a:cubicBezTo>
                          <a:pt x="153" y="79"/>
                          <a:pt x="153" y="79"/>
                          <a:pt x="153" y="79"/>
                        </a:cubicBezTo>
                        <a:cubicBezTo>
                          <a:pt x="153" y="79"/>
                          <a:pt x="153" y="79"/>
                          <a:pt x="153" y="79"/>
                        </a:cubicBezTo>
                        <a:cubicBezTo>
                          <a:pt x="153" y="79"/>
                          <a:pt x="153" y="79"/>
                          <a:pt x="153" y="79"/>
                        </a:cubicBezTo>
                        <a:cubicBezTo>
                          <a:pt x="154" y="79"/>
                          <a:pt x="154" y="79"/>
                          <a:pt x="154" y="79"/>
                        </a:cubicBezTo>
                        <a:cubicBezTo>
                          <a:pt x="154" y="78"/>
                          <a:pt x="154" y="78"/>
                          <a:pt x="154" y="78"/>
                        </a:cubicBezTo>
                        <a:cubicBezTo>
                          <a:pt x="155" y="79"/>
                          <a:pt x="155" y="79"/>
                          <a:pt x="155" y="79"/>
                        </a:cubicBezTo>
                        <a:cubicBezTo>
                          <a:pt x="155" y="79"/>
                          <a:pt x="155" y="79"/>
                          <a:pt x="155" y="79"/>
                        </a:cubicBezTo>
                        <a:cubicBezTo>
                          <a:pt x="155" y="80"/>
                          <a:pt x="155" y="80"/>
                          <a:pt x="155" y="80"/>
                        </a:cubicBezTo>
                        <a:cubicBezTo>
                          <a:pt x="155" y="80"/>
                          <a:pt x="155" y="80"/>
                          <a:pt x="155" y="80"/>
                        </a:cubicBezTo>
                        <a:cubicBezTo>
                          <a:pt x="155" y="80"/>
                          <a:pt x="155" y="80"/>
                          <a:pt x="155" y="80"/>
                        </a:cubicBezTo>
                        <a:cubicBezTo>
                          <a:pt x="156" y="80"/>
                          <a:pt x="156" y="80"/>
                          <a:pt x="156" y="80"/>
                        </a:cubicBezTo>
                        <a:cubicBezTo>
                          <a:pt x="157" y="80"/>
                          <a:pt x="157" y="80"/>
                          <a:pt x="157" y="80"/>
                        </a:cubicBezTo>
                        <a:cubicBezTo>
                          <a:pt x="157" y="80"/>
                          <a:pt x="157" y="80"/>
                          <a:pt x="157" y="80"/>
                        </a:cubicBezTo>
                        <a:cubicBezTo>
                          <a:pt x="158" y="80"/>
                          <a:pt x="158" y="80"/>
                          <a:pt x="158" y="80"/>
                        </a:cubicBezTo>
                        <a:cubicBezTo>
                          <a:pt x="159" y="81"/>
                          <a:pt x="159" y="81"/>
                          <a:pt x="159" y="81"/>
                        </a:cubicBezTo>
                        <a:cubicBezTo>
                          <a:pt x="160" y="81"/>
                          <a:pt x="160" y="81"/>
                          <a:pt x="160" y="81"/>
                        </a:cubicBezTo>
                        <a:cubicBezTo>
                          <a:pt x="161" y="80"/>
                          <a:pt x="161" y="80"/>
                          <a:pt x="161" y="80"/>
                        </a:cubicBezTo>
                        <a:cubicBezTo>
                          <a:pt x="161" y="80"/>
                          <a:pt x="161" y="80"/>
                          <a:pt x="161" y="80"/>
                        </a:cubicBezTo>
                        <a:cubicBezTo>
                          <a:pt x="161" y="80"/>
                          <a:pt x="161" y="80"/>
                          <a:pt x="161" y="80"/>
                        </a:cubicBezTo>
                        <a:cubicBezTo>
                          <a:pt x="162" y="79"/>
                          <a:pt x="162" y="79"/>
                          <a:pt x="162" y="79"/>
                        </a:cubicBezTo>
                        <a:cubicBezTo>
                          <a:pt x="164" y="78"/>
                          <a:pt x="164" y="78"/>
                          <a:pt x="164" y="78"/>
                        </a:cubicBezTo>
                        <a:cubicBezTo>
                          <a:pt x="165" y="78"/>
                          <a:pt x="165" y="78"/>
                          <a:pt x="165" y="78"/>
                        </a:cubicBezTo>
                        <a:cubicBezTo>
                          <a:pt x="166" y="78"/>
                          <a:pt x="166" y="78"/>
                          <a:pt x="166" y="78"/>
                        </a:cubicBezTo>
                        <a:cubicBezTo>
                          <a:pt x="166" y="77"/>
                          <a:pt x="166" y="77"/>
                          <a:pt x="166" y="77"/>
                        </a:cubicBezTo>
                        <a:cubicBezTo>
                          <a:pt x="167" y="77"/>
                          <a:pt x="167" y="77"/>
                          <a:pt x="167" y="77"/>
                        </a:cubicBezTo>
                        <a:cubicBezTo>
                          <a:pt x="167" y="78"/>
                          <a:pt x="167" y="78"/>
                          <a:pt x="167" y="78"/>
                        </a:cubicBezTo>
                        <a:cubicBezTo>
                          <a:pt x="166" y="78"/>
                          <a:pt x="166" y="78"/>
                          <a:pt x="166" y="78"/>
                        </a:cubicBezTo>
                        <a:cubicBezTo>
                          <a:pt x="166" y="79"/>
                          <a:pt x="166" y="79"/>
                          <a:pt x="166" y="79"/>
                        </a:cubicBezTo>
                        <a:cubicBezTo>
                          <a:pt x="165" y="80"/>
                          <a:pt x="165" y="80"/>
                          <a:pt x="165" y="80"/>
                        </a:cubicBezTo>
                        <a:cubicBezTo>
                          <a:pt x="164" y="80"/>
                          <a:pt x="164" y="80"/>
                          <a:pt x="164" y="80"/>
                        </a:cubicBezTo>
                        <a:cubicBezTo>
                          <a:pt x="163" y="81"/>
                          <a:pt x="163" y="81"/>
                          <a:pt x="163" y="81"/>
                        </a:cubicBezTo>
                        <a:cubicBezTo>
                          <a:pt x="164" y="81"/>
                          <a:pt x="164" y="81"/>
                          <a:pt x="164" y="81"/>
                        </a:cubicBezTo>
                        <a:cubicBezTo>
                          <a:pt x="165" y="81"/>
                          <a:pt x="165" y="81"/>
                          <a:pt x="165" y="81"/>
                        </a:cubicBezTo>
                        <a:cubicBezTo>
                          <a:pt x="166" y="81"/>
                          <a:pt x="166" y="81"/>
                          <a:pt x="166" y="81"/>
                        </a:cubicBezTo>
                        <a:cubicBezTo>
                          <a:pt x="167" y="81"/>
                          <a:pt x="167" y="81"/>
                          <a:pt x="167" y="81"/>
                        </a:cubicBezTo>
                        <a:cubicBezTo>
                          <a:pt x="166" y="81"/>
                          <a:pt x="166" y="81"/>
                          <a:pt x="166" y="81"/>
                        </a:cubicBezTo>
                        <a:cubicBezTo>
                          <a:pt x="165" y="82"/>
                          <a:pt x="165" y="82"/>
                          <a:pt x="165" y="82"/>
                        </a:cubicBezTo>
                        <a:cubicBezTo>
                          <a:pt x="164" y="83"/>
                          <a:pt x="164" y="83"/>
                          <a:pt x="164" y="83"/>
                        </a:cubicBezTo>
                        <a:cubicBezTo>
                          <a:pt x="164" y="83"/>
                          <a:pt x="164" y="83"/>
                          <a:pt x="164" y="83"/>
                        </a:cubicBezTo>
                        <a:cubicBezTo>
                          <a:pt x="163" y="84"/>
                          <a:pt x="163" y="84"/>
                          <a:pt x="163" y="84"/>
                        </a:cubicBezTo>
                        <a:cubicBezTo>
                          <a:pt x="163" y="84"/>
                          <a:pt x="163" y="84"/>
                          <a:pt x="163" y="84"/>
                        </a:cubicBezTo>
                        <a:cubicBezTo>
                          <a:pt x="163" y="84"/>
                          <a:pt x="163" y="84"/>
                          <a:pt x="163" y="84"/>
                        </a:cubicBezTo>
                        <a:cubicBezTo>
                          <a:pt x="161" y="84"/>
                          <a:pt x="161" y="84"/>
                          <a:pt x="161" y="84"/>
                        </a:cubicBezTo>
                        <a:cubicBezTo>
                          <a:pt x="161" y="85"/>
                          <a:pt x="161" y="85"/>
                          <a:pt x="161" y="85"/>
                        </a:cubicBezTo>
                        <a:cubicBezTo>
                          <a:pt x="162" y="85"/>
                          <a:pt x="162" y="85"/>
                          <a:pt x="162" y="85"/>
                        </a:cubicBezTo>
                        <a:cubicBezTo>
                          <a:pt x="162" y="86"/>
                          <a:pt x="162" y="86"/>
                          <a:pt x="162" y="86"/>
                        </a:cubicBezTo>
                        <a:cubicBezTo>
                          <a:pt x="161" y="86"/>
                          <a:pt x="161" y="86"/>
                          <a:pt x="161" y="86"/>
                        </a:cubicBezTo>
                        <a:cubicBezTo>
                          <a:pt x="160" y="85"/>
                          <a:pt x="160" y="85"/>
                          <a:pt x="160" y="85"/>
                        </a:cubicBezTo>
                        <a:cubicBezTo>
                          <a:pt x="159" y="86"/>
                          <a:pt x="159" y="86"/>
                          <a:pt x="159" y="86"/>
                        </a:cubicBezTo>
                        <a:cubicBezTo>
                          <a:pt x="159" y="87"/>
                          <a:pt x="159" y="87"/>
                          <a:pt x="159" y="87"/>
                        </a:cubicBezTo>
                        <a:cubicBezTo>
                          <a:pt x="159" y="88"/>
                          <a:pt x="159" y="88"/>
                          <a:pt x="159" y="88"/>
                        </a:cubicBezTo>
                        <a:cubicBezTo>
                          <a:pt x="159" y="88"/>
                          <a:pt x="159" y="88"/>
                          <a:pt x="159" y="88"/>
                        </a:cubicBezTo>
                        <a:cubicBezTo>
                          <a:pt x="160" y="88"/>
                          <a:pt x="160" y="88"/>
                          <a:pt x="160" y="88"/>
                        </a:cubicBezTo>
                        <a:cubicBezTo>
                          <a:pt x="161" y="88"/>
                          <a:pt x="161" y="88"/>
                          <a:pt x="161" y="88"/>
                        </a:cubicBezTo>
                        <a:cubicBezTo>
                          <a:pt x="160" y="88"/>
                          <a:pt x="160" y="88"/>
                          <a:pt x="160" y="88"/>
                        </a:cubicBezTo>
                        <a:cubicBezTo>
                          <a:pt x="160" y="89"/>
                          <a:pt x="160" y="89"/>
                          <a:pt x="160" y="89"/>
                        </a:cubicBezTo>
                        <a:cubicBezTo>
                          <a:pt x="159" y="90"/>
                          <a:pt x="159" y="90"/>
                          <a:pt x="159" y="90"/>
                        </a:cubicBezTo>
                        <a:cubicBezTo>
                          <a:pt x="158" y="90"/>
                          <a:pt x="158" y="90"/>
                          <a:pt x="158" y="90"/>
                        </a:cubicBezTo>
                        <a:cubicBezTo>
                          <a:pt x="158" y="90"/>
                          <a:pt x="158" y="90"/>
                          <a:pt x="158" y="90"/>
                        </a:cubicBezTo>
                        <a:cubicBezTo>
                          <a:pt x="158" y="90"/>
                          <a:pt x="158" y="90"/>
                          <a:pt x="158" y="90"/>
                        </a:cubicBezTo>
                        <a:cubicBezTo>
                          <a:pt x="159" y="91"/>
                          <a:pt x="159" y="91"/>
                          <a:pt x="159" y="91"/>
                        </a:cubicBezTo>
                        <a:cubicBezTo>
                          <a:pt x="159" y="91"/>
                          <a:pt x="159" y="91"/>
                          <a:pt x="159" y="91"/>
                        </a:cubicBezTo>
                        <a:cubicBezTo>
                          <a:pt x="160" y="91"/>
                          <a:pt x="160" y="91"/>
                          <a:pt x="160" y="91"/>
                        </a:cubicBezTo>
                        <a:cubicBezTo>
                          <a:pt x="160" y="92"/>
                          <a:pt x="160" y="92"/>
                          <a:pt x="160" y="92"/>
                        </a:cubicBezTo>
                        <a:cubicBezTo>
                          <a:pt x="159" y="92"/>
                          <a:pt x="159" y="92"/>
                          <a:pt x="159" y="92"/>
                        </a:cubicBezTo>
                        <a:cubicBezTo>
                          <a:pt x="159" y="93"/>
                          <a:pt x="159" y="93"/>
                          <a:pt x="159"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5"/>
                          <a:pt x="158" y="95"/>
                          <a:pt x="158" y="95"/>
                        </a:cubicBezTo>
                        <a:cubicBezTo>
                          <a:pt x="157" y="95"/>
                          <a:pt x="157" y="95"/>
                          <a:pt x="157" y="95"/>
                        </a:cubicBezTo>
                        <a:cubicBezTo>
                          <a:pt x="155" y="95"/>
                          <a:pt x="155" y="95"/>
                          <a:pt x="155" y="95"/>
                        </a:cubicBezTo>
                        <a:cubicBezTo>
                          <a:pt x="155" y="95"/>
                          <a:pt x="155" y="95"/>
                          <a:pt x="155" y="95"/>
                        </a:cubicBezTo>
                        <a:cubicBezTo>
                          <a:pt x="154" y="96"/>
                          <a:pt x="154" y="96"/>
                          <a:pt x="154" y="96"/>
                        </a:cubicBezTo>
                        <a:cubicBezTo>
                          <a:pt x="154" y="96"/>
                          <a:pt x="154" y="96"/>
                          <a:pt x="154" y="96"/>
                        </a:cubicBezTo>
                        <a:cubicBezTo>
                          <a:pt x="154" y="96"/>
                          <a:pt x="154" y="96"/>
                          <a:pt x="154" y="96"/>
                        </a:cubicBezTo>
                        <a:cubicBezTo>
                          <a:pt x="154" y="97"/>
                          <a:pt x="154" y="97"/>
                          <a:pt x="154" y="97"/>
                        </a:cubicBezTo>
                        <a:cubicBezTo>
                          <a:pt x="153" y="97"/>
                          <a:pt x="153" y="97"/>
                          <a:pt x="153" y="97"/>
                        </a:cubicBezTo>
                        <a:cubicBezTo>
                          <a:pt x="153" y="98"/>
                          <a:pt x="153" y="98"/>
                          <a:pt x="153" y="98"/>
                        </a:cubicBezTo>
                        <a:cubicBezTo>
                          <a:pt x="153" y="99"/>
                          <a:pt x="153" y="99"/>
                          <a:pt x="153" y="99"/>
                        </a:cubicBezTo>
                        <a:cubicBezTo>
                          <a:pt x="153" y="99"/>
                          <a:pt x="153" y="99"/>
                          <a:pt x="153" y="99"/>
                        </a:cubicBezTo>
                        <a:cubicBezTo>
                          <a:pt x="152" y="99"/>
                          <a:pt x="152" y="99"/>
                          <a:pt x="152" y="99"/>
                        </a:cubicBezTo>
                        <a:cubicBezTo>
                          <a:pt x="152" y="99"/>
                          <a:pt x="152" y="99"/>
                          <a:pt x="152" y="99"/>
                        </a:cubicBezTo>
                        <a:cubicBezTo>
                          <a:pt x="152" y="100"/>
                          <a:pt x="152" y="100"/>
                          <a:pt x="152" y="100"/>
                        </a:cubicBezTo>
                        <a:cubicBezTo>
                          <a:pt x="152" y="100"/>
                          <a:pt x="152" y="100"/>
                          <a:pt x="152" y="100"/>
                        </a:cubicBezTo>
                        <a:cubicBezTo>
                          <a:pt x="152" y="101"/>
                          <a:pt x="152" y="101"/>
                          <a:pt x="152" y="101"/>
                        </a:cubicBezTo>
                        <a:cubicBezTo>
                          <a:pt x="152" y="101"/>
                          <a:pt x="152" y="101"/>
                          <a:pt x="152" y="101"/>
                        </a:cubicBezTo>
                        <a:cubicBezTo>
                          <a:pt x="153" y="101"/>
                          <a:pt x="153" y="101"/>
                          <a:pt x="153" y="101"/>
                        </a:cubicBezTo>
                        <a:cubicBezTo>
                          <a:pt x="152" y="102"/>
                          <a:pt x="152" y="102"/>
                          <a:pt x="152" y="102"/>
                        </a:cubicBezTo>
                        <a:cubicBezTo>
                          <a:pt x="151" y="101"/>
                          <a:pt x="151" y="101"/>
                          <a:pt x="151" y="101"/>
                        </a:cubicBezTo>
                        <a:cubicBezTo>
                          <a:pt x="150" y="100"/>
                          <a:pt x="150" y="100"/>
                          <a:pt x="150" y="100"/>
                        </a:cubicBezTo>
                        <a:cubicBezTo>
                          <a:pt x="150" y="99"/>
                          <a:pt x="150" y="99"/>
                          <a:pt x="150" y="99"/>
                        </a:cubicBezTo>
                        <a:cubicBezTo>
                          <a:pt x="151" y="98"/>
                          <a:pt x="151" y="98"/>
                          <a:pt x="151" y="98"/>
                        </a:cubicBezTo>
                        <a:cubicBezTo>
                          <a:pt x="151" y="97"/>
                          <a:pt x="151" y="97"/>
                          <a:pt x="151" y="97"/>
                        </a:cubicBezTo>
                        <a:cubicBezTo>
                          <a:pt x="151" y="96"/>
                          <a:pt x="151" y="96"/>
                          <a:pt x="151" y="96"/>
                        </a:cubicBezTo>
                        <a:cubicBezTo>
                          <a:pt x="151" y="95"/>
                          <a:pt x="151" y="95"/>
                          <a:pt x="151" y="95"/>
                        </a:cubicBezTo>
                        <a:cubicBezTo>
                          <a:pt x="152" y="95"/>
                          <a:pt x="152" y="95"/>
                          <a:pt x="152" y="95"/>
                        </a:cubicBezTo>
                        <a:cubicBezTo>
                          <a:pt x="152" y="95"/>
                          <a:pt x="152" y="95"/>
                          <a:pt x="152" y="95"/>
                        </a:cubicBezTo>
                        <a:cubicBezTo>
                          <a:pt x="153" y="94"/>
                          <a:pt x="153" y="94"/>
                          <a:pt x="153" y="94"/>
                        </a:cubicBezTo>
                        <a:cubicBezTo>
                          <a:pt x="154" y="94"/>
                          <a:pt x="154" y="94"/>
                          <a:pt x="154" y="94"/>
                        </a:cubicBezTo>
                        <a:cubicBezTo>
                          <a:pt x="154" y="95"/>
                          <a:pt x="154" y="95"/>
                          <a:pt x="154" y="95"/>
                        </a:cubicBezTo>
                        <a:cubicBezTo>
                          <a:pt x="155" y="94"/>
                          <a:pt x="155" y="94"/>
                          <a:pt x="155" y="94"/>
                        </a:cubicBezTo>
                        <a:cubicBezTo>
                          <a:pt x="156" y="94"/>
                          <a:pt x="156" y="94"/>
                          <a:pt x="156" y="94"/>
                        </a:cubicBezTo>
                        <a:cubicBezTo>
                          <a:pt x="157" y="94"/>
                          <a:pt x="157" y="94"/>
                          <a:pt x="157" y="94"/>
                        </a:cubicBezTo>
                        <a:cubicBezTo>
                          <a:pt x="157" y="93"/>
                          <a:pt x="157" y="93"/>
                          <a:pt x="157" y="93"/>
                        </a:cubicBezTo>
                        <a:cubicBezTo>
                          <a:pt x="158" y="93"/>
                          <a:pt x="158" y="93"/>
                          <a:pt x="158" y="93"/>
                        </a:cubicBezTo>
                        <a:cubicBezTo>
                          <a:pt x="158" y="92"/>
                          <a:pt x="158" y="92"/>
                          <a:pt x="158" y="92"/>
                        </a:cubicBezTo>
                        <a:cubicBezTo>
                          <a:pt x="158" y="92"/>
                          <a:pt x="158" y="92"/>
                          <a:pt x="158" y="92"/>
                        </a:cubicBezTo>
                        <a:cubicBezTo>
                          <a:pt x="157" y="92"/>
                          <a:pt x="157" y="92"/>
                          <a:pt x="157" y="92"/>
                        </a:cubicBezTo>
                        <a:cubicBezTo>
                          <a:pt x="158" y="92"/>
                          <a:pt x="158" y="92"/>
                          <a:pt x="158" y="92"/>
                        </a:cubicBezTo>
                        <a:cubicBezTo>
                          <a:pt x="158" y="91"/>
                          <a:pt x="158" y="91"/>
                          <a:pt x="158" y="91"/>
                        </a:cubicBezTo>
                        <a:cubicBezTo>
                          <a:pt x="159" y="91"/>
                          <a:pt x="159" y="91"/>
                          <a:pt x="159" y="91"/>
                        </a:cubicBezTo>
                        <a:cubicBezTo>
                          <a:pt x="159" y="91"/>
                          <a:pt x="159" y="91"/>
                          <a:pt x="159" y="91"/>
                        </a:cubicBezTo>
                        <a:cubicBezTo>
                          <a:pt x="158" y="90"/>
                          <a:pt x="158" y="90"/>
                          <a:pt x="158" y="90"/>
                        </a:cubicBezTo>
                        <a:cubicBezTo>
                          <a:pt x="157" y="90"/>
                          <a:pt x="157" y="90"/>
                          <a:pt x="157" y="90"/>
                        </a:cubicBezTo>
                        <a:cubicBezTo>
                          <a:pt x="156" y="90"/>
                          <a:pt x="156" y="90"/>
                          <a:pt x="156" y="90"/>
                        </a:cubicBezTo>
                        <a:cubicBezTo>
                          <a:pt x="156" y="90"/>
                          <a:pt x="156" y="90"/>
                          <a:pt x="156" y="90"/>
                        </a:cubicBezTo>
                        <a:cubicBezTo>
                          <a:pt x="156" y="90"/>
                          <a:pt x="156" y="90"/>
                          <a:pt x="156" y="90"/>
                        </a:cubicBezTo>
                        <a:cubicBezTo>
                          <a:pt x="156" y="90"/>
                          <a:pt x="156" y="90"/>
                          <a:pt x="156" y="90"/>
                        </a:cubicBezTo>
                        <a:cubicBezTo>
                          <a:pt x="155" y="90"/>
                          <a:pt x="155" y="90"/>
                          <a:pt x="155" y="90"/>
                        </a:cubicBezTo>
                        <a:cubicBezTo>
                          <a:pt x="155" y="89"/>
                          <a:pt x="155" y="89"/>
                          <a:pt x="155" y="89"/>
                        </a:cubicBezTo>
                        <a:cubicBezTo>
                          <a:pt x="155" y="88"/>
                          <a:pt x="155" y="88"/>
                          <a:pt x="155" y="88"/>
                        </a:cubicBezTo>
                        <a:cubicBezTo>
                          <a:pt x="155" y="88"/>
                          <a:pt x="155" y="88"/>
                          <a:pt x="155" y="88"/>
                        </a:cubicBezTo>
                        <a:cubicBezTo>
                          <a:pt x="153" y="87"/>
                          <a:pt x="153" y="87"/>
                          <a:pt x="153" y="87"/>
                        </a:cubicBezTo>
                        <a:cubicBezTo>
                          <a:pt x="153" y="87"/>
                          <a:pt x="153" y="87"/>
                          <a:pt x="153" y="87"/>
                        </a:cubicBezTo>
                        <a:cubicBezTo>
                          <a:pt x="152" y="87"/>
                          <a:pt x="152" y="87"/>
                          <a:pt x="152" y="87"/>
                        </a:cubicBezTo>
                        <a:cubicBezTo>
                          <a:pt x="151" y="87"/>
                          <a:pt x="151" y="87"/>
                          <a:pt x="151" y="87"/>
                        </a:cubicBezTo>
                        <a:cubicBezTo>
                          <a:pt x="151" y="87"/>
                          <a:pt x="151" y="87"/>
                          <a:pt x="151" y="87"/>
                        </a:cubicBezTo>
                        <a:cubicBezTo>
                          <a:pt x="150" y="87"/>
                          <a:pt x="150" y="87"/>
                          <a:pt x="150" y="87"/>
                        </a:cubicBezTo>
                        <a:cubicBezTo>
                          <a:pt x="150" y="87"/>
                          <a:pt x="150" y="87"/>
                          <a:pt x="150" y="87"/>
                        </a:cubicBezTo>
                        <a:cubicBezTo>
                          <a:pt x="150" y="88"/>
                          <a:pt x="150" y="88"/>
                          <a:pt x="150" y="88"/>
                        </a:cubicBezTo>
                        <a:cubicBezTo>
                          <a:pt x="150" y="88"/>
                          <a:pt x="150" y="88"/>
                          <a:pt x="150" y="88"/>
                        </a:cubicBezTo>
                        <a:cubicBezTo>
                          <a:pt x="150" y="88"/>
                          <a:pt x="150" y="88"/>
                          <a:pt x="150" y="88"/>
                        </a:cubicBezTo>
                        <a:cubicBezTo>
                          <a:pt x="149" y="88"/>
                          <a:pt x="149" y="88"/>
                          <a:pt x="149" y="88"/>
                        </a:cubicBezTo>
                        <a:cubicBezTo>
                          <a:pt x="148" y="88"/>
                          <a:pt x="148" y="88"/>
                          <a:pt x="148" y="88"/>
                        </a:cubicBezTo>
                        <a:cubicBezTo>
                          <a:pt x="148" y="88"/>
                          <a:pt x="148" y="88"/>
                          <a:pt x="148" y="88"/>
                        </a:cubicBezTo>
                        <a:cubicBezTo>
                          <a:pt x="147" y="88"/>
                          <a:pt x="147" y="88"/>
                          <a:pt x="147" y="88"/>
                        </a:cubicBezTo>
                        <a:cubicBezTo>
                          <a:pt x="147" y="89"/>
                          <a:pt x="147" y="89"/>
                          <a:pt x="147" y="89"/>
                        </a:cubicBezTo>
                        <a:cubicBezTo>
                          <a:pt x="147" y="89"/>
                          <a:pt x="147" y="89"/>
                          <a:pt x="147" y="89"/>
                        </a:cubicBezTo>
                        <a:cubicBezTo>
                          <a:pt x="147" y="90"/>
                          <a:pt x="147" y="90"/>
                          <a:pt x="147" y="90"/>
                        </a:cubicBezTo>
                        <a:cubicBezTo>
                          <a:pt x="148" y="90"/>
                          <a:pt x="148" y="90"/>
                          <a:pt x="148" y="90"/>
                        </a:cubicBezTo>
                        <a:cubicBezTo>
                          <a:pt x="148" y="91"/>
                          <a:pt x="148" y="91"/>
                          <a:pt x="148" y="91"/>
                        </a:cubicBezTo>
                        <a:cubicBezTo>
                          <a:pt x="149" y="92"/>
                          <a:pt x="149" y="92"/>
                          <a:pt x="149" y="92"/>
                        </a:cubicBezTo>
                        <a:cubicBezTo>
                          <a:pt x="149" y="92"/>
                          <a:pt x="149" y="92"/>
                          <a:pt x="149" y="92"/>
                        </a:cubicBezTo>
                        <a:cubicBezTo>
                          <a:pt x="149" y="93"/>
                          <a:pt x="149" y="93"/>
                          <a:pt x="149" y="93"/>
                        </a:cubicBezTo>
                        <a:cubicBezTo>
                          <a:pt x="148" y="93"/>
                          <a:pt x="148" y="93"/>
                          <a:pt x="148" y="93"/>
                        </a:cubicBezTo>
                        <a:cubicBezTo>
                          <a:pt x="148" y="92"/>
                          <a:pt x="148" y="92"/>
                          <a:pt x="148" y="92"/>
                        </a:cubicBezTo>
                        <a:cubicBezTo>
                          <a:pt x="147" y="92"/>
                          <a:pt x="147" y="92"/>
                          <a:pt x="147" y="92"/>
                        </a:cubicBezTo>
                        <a:cubicBezTo>
                          <a:pt x="146" y="93"/>
                          <a:pt x="146" y="93"/>
                          <a:pt x="146" y="93"/>
                        </a:cubicBezTo>
                        <a:cubicBezTo>
                          <a:pt x="145" y="93"/>
                          <a:pt x="145" y="93"/>
                          <a:pt x="145" y="93"/>
                        </a:cubicBezTo>
                        <a:cubicBezTo>
                          <a:pt x="145" y="93"/>
                          <a:pt x="145" y="93"/>
                          <a:pt x="145" y="93"/>
                        </a:cubicBezTo>
                        <a:cubicBezTo>
                          <a:pt x="144" y="94"/>
                          <a:pt x="144" y="94"/>
                          <a:pt x="144" y="94"/>
                        </a:cubicBezTo>
                        <a:cubicBezTo>
                          <a:pt x="144" y="94"/>
                          <a:pt x="144" y="94"/>
                          <a:pt x="144" y="94"/>
                        </a:cubicBezTo>
                        <a:cubicBezTo>
                          <a:pt x="144" y="94"/>
                          <a:pt x="144" y="94"/>
                          <a:pt x="144" y="94"/>
                        </a:cubicBezTo>
                        <a:cubicBezTo>
                          <a:pt x="143" y="94"/>
                          <a:pt x="143" y="94"/>
                          <a:pt x="143" y="94"/>
                        </a:cubicBezTo>
                        <a:cubicBezTo>
                          <a:pt x="141" y="95"/>
                          <a:pt x="141" y="95"/>
                          <a:pt x="141" y="95"/>
                        </a:cubicBezTo>
                        <a:cubicBezTo>
                          <a:pt x="141" y="95"/>
                          <a:pt x="141" y="95"/>
                          <a:pt x="141" y="95"/>
                        </a:cubicBezTo>
                        <a:cubicBezTo>
                          <a:pt x="140" y="96"/>
                          <a:pt x="140" y="96"/>
                          <a:pt x="140" y="96"/>
                        </a:cubicBezTo>
                        <a:cubicBezTo>
                          <a:pt x="139" y="97"/>
                          <a:pt x="139" y="97"/>
                          <a:pt x="139" y="97"/>
                        </a:cubicBezTo>
                        <a:cubicBezTo>
                          <a:pt x="138" y="96"/>
                          <a:pt x="138" y="96"/>
                          <a:pt x="138" y="96"/>
                        </a:cubicBezTo>
                        <a:cubicBezTo>
                          <a:pt x="137" y="97"/>
                          <a:pt x="137" y="97"/>
                          <a:pt x="137" y="97"/>
                        </a:cubicBezTo>
                        <a:cubicBezTo>
                          <a:pt x="137" y="98"/>
                          <a:pt x="137" y="98"/>
                          <a:pt x="137" y="98"/>
                        </a:cubicBezTo>
                        <a:cubicBezTo>
                          <a:pt x="136" y="98"/>
                          <a:pt x="136" y="98"/>
                          <a:pt x="136" y="98"/>
                        </a:cubicBezTo>
                        <a:cubicBezTo>
                          <a:pt x="135" y="98"/>
                          <a:pt x="135" y="98"/>
                          <a:pt x="135" y="98"/>
                        </a:cubicBezTo>
                        <a:cubicBezTo>
                          <a:pt x="136" y="97"/>
                          <a:pt x="136" y="97"/>
                          <a:pt x="136" y="97"/>
                        </a:cubicBezTo>
                        <a:cubicBezTo>
                          <a:pt x="136" y="97"/>
                          <a:pt x="136" y="97"/>
                          <a:pt x="136" y="97"/>
                        </a:cubicBezTo>
                        <a:cubicBezTo>
                          <a:pt x="135" y="96"/>
                          <a:pt x="135" y="96"/>
                          <a:pt x="135" y="96"/>
                        </a:cubicBezTo>
                        <a:cubicBezTo>
                          <a:pt x="135" y="96"/>
                          <a:pt x="135" y="96"/>
                          <a:pt x="135" y="96"/>
                        </a:cubicBezTo>
                        <a:cubicBezTo>
                          <a:pt x="136" y="95"/>
                          <a:pt x="136" y="95"/>
                          <a:pt x="136" y="95"/>
                        </a:cubicBezTo>
                        <a:cubicBezTo>
                          <a:pt x="136" y="95"/>
                          <a:pt x="136" y="95"/>
                          <a:pt x="136" y="95"/>
                        </a:cubicBezTo>
                        <a:cubicBezTo>
                          <a:pt x="137" y="95"/>
                          <a:pt x="137" y="95"/>
                          <a:pt x="137" y="95"/>
                        </a:cubicBezTo>
                        <a:cubicBezTo>
                          <a:pt x="138" y="95"/>
                          <a:pt x="138" y="95"/>
                          <a:pt x="138" y="95"/>
                        </a:cubicBezTo>
                        <a:cubicBezTo>
                          <a:pt x="138" y="95"/>
                          <a:pt x="138" y="95"/>
                          <a:pt x="138" y="95"/>
                        </a:cubicBezTo>
                        <a:cubicBezTo>
                          <a:pt x="139" y="94"/>
                          <a:pt x="139" y="94"/>
                          <a:pt x="139" y="94"/>
                        </a:cubicBezTo>
                        <a:cubicBezTo>
                          <a:pt x="140" y="94"/>
                          <a:pt x="140" y="94"/>
                          <a:pt x="140" y="94"/>
                        </a:cubicBezTo>
                        <a:cubicBezTo>
                          <a:pt x="141" y="93"/>
                          <a:pt x="141" y="93"/>
                          <a:pt x="141" y="93"/>
                        </a:cubicBezTo>
                        <a:cubicBezTo>
                          <a:pt x="141" y="92"/>
                          <a:pt x="141" y="92"/>
                          <a:pt x="141" y="92"/>
                        </a:cubicBezTo>
                        <a:cubicBezTo>
                          <a:pt x="143" y="91"/>
                          <a:pt x="143" y="91"/>
                          <a:pt x="143" y="91"/>
                        </a:cubicBezTo>
                        <a:cubicBezTo>
                          <a:pt x="144" y="90"/>
                          <a:pt x="144" y="90"/>
                          <a:pt x="144" y="90"/>
                        </a:cubicBezTo>
                        <a:cubicBezTo>
                          <a:pt x="144" y="89"/>
                          <a:pt x="144" y="89"/>
                          <a:pt x="144" y="89"/>
                        </a:cubicBezTo>
                        <a:cubicBezTo>
                          <a:pt x="144" y="88"/>
                          <a:pt x="144" y="88"/>
                          <a:pt x="144" y="88"/>
                        </a:cubicBezTo>
                        <a:cubicBezTo>
                          <a:pt x="144" y="88"/>
                          <a:pt x="144" y="88"/>
                          <a:pt x="144" y="88"/>
                        </a:cubicBezTo>
                        <a:cubicBezTo>
                          <a:pt x="142" y="88"/>
                          <a:pt x="142" y="88"/>
                          <a:pt x="142" y="88"/>
                        </a:cubicBezTo>
                        <a:cubicBezTo>
                          <a:pt x="142" y="88"/>
                          <a:pt x="142" y="88"/>
                          <a:pt x="142" y="88"/>
                        </a:cubicBezTo>
                        <a:cubicBezTo>
                          <a:pt x="141" y="88"/>
                          <a:pt x="141" y="88"/>
                          <a:pt x="141" y="88"/>
                        </a:cubicBezTo>
                        <a:cubicBezTo>
                          <a:pt x="140" y="89"/>
                          <a:pt x="140" y="89"/>
                          <a:pt x="140" y="89"/>
                        </a:cubicBezTo>
                        <a:cubicBezTo>
                          <a:pt x="139" y="89"/>
                          <a:pt x="139" y="89"/>
                          <a:pt x="139" y="89"/>
                        </a:cubicBezTo>
                        <a:cubicBezTo>
                          <a:pt x="138" y="90"/>
                          <a:pt x="138" y="90"/>
                          <a:pt x="138" y="90"/>
                        </a:cubicBezTo>
                        <a:cubicBezTo>
                          <a:pt x="136" y="91"/>
                          <a:pt x="136" y="91"/>
                          <a:pt x="136" y="91"/>
                        </a:cubicBezTo>
                        <a:cubicBezTo>
                          <a:pt x="136" y="91"/>
                          <a:pt x="136" y="91"/>
                          <a:pt x="136" y="91"/>
                        </a:cubicBezTo>
                        <a:cubicBezTo>
                          <a:pt x="136" y="92"/>
                          <a:pt x="136" y="92"/>
                          <a:pt x="136" y="92"/>
                        </a:cubicBezTo>
                        <a:cubicBezTo>
                          <a:pt x="135" y="93"/>
                          <a:pt x="135" y="93"/>
                          <a:pt x="135" y="93"/>
                        </a:cubicBezTo>
                        <a:cubicBezTo>
                          <a:pt x="134" y="93"/>
                          <a:pt x="134" y="93"/>
                          <a:pt x="134" y="93"/>
                        </a:cubicBezTo>
                        <a:cubicBezTo>
                          <a:pt x="133" y="94"/>
                          <a:pt x="133" y="94"/>
                          <a:pt x="133" y="94"/>
                        </a:cubicBezTo>
                        <a:cubicBezTo>
                          <a:pt x="132" y="94"/>
                          <a:pt x="132" y="94"/>
                          <a:pt x="132" y="94"/>
                        </a:cubicBezTo>
                        <a:cubicBezTo>
                          <a:pt x="131" y="95"/>
                          <a:pt x="131" y="95"/>
                          <a:pt x="131" y="95"/>
                        </a:cubicBezTo>
                        <a:cubicBezTo>
                          <a:pt x="131" y="95"/>
                          <a:pt x="131" y="95"/>
                          <a:pt x="131" y="95"/>
                        </a:cubicBezTo>
                        <a:cubicBezTo>
                          <a:pt x="130" y="94"/>
                          <a:pt x="130" y="94"/>
                          <a:pt x="130" y="94"/>
                        </a:cubicBezTo>
                        <a:cubicBezTo>
                          <a:pt x="130" y="94"/>
                          <a:pt x="130" y="94"/>
                          <a:pt x="130" y="94"/>
                        </a:cubicBezTo>
                        <a:cubicBezTo>
                          <a:pt x="129" y="93"/>
                          <a:pt x="129" y="93"/>
                          <a:pt x="129" y="93"/>
                        </a:cubicBezTo>
                        <a:cubicBezTo>
                          <a:pt x="127" y="92"/>
                          <a:pt x="127" y="92"/>
                          <a:pt x="127" y="92"/>
                        </a:cubicBezTo>
                        <a:cubicBezTo>
                          <a:pt x="126" y="92"/>
                          <a:pt x="126" y="92"/>
                          <a:pt x="126" y="92"/>
                        </a:cubicBezTo>
                        <a:cubicBezTo>
                          <a:pt x="126" y="91"/>
                          <a:pt x="126" y="91"/>
                          <a:pt x="126" y="91"/>
                        </a:cubicBezTo>
                        <a:cubicBezTo>
                          <a:pt x="126" y="90"/>
                          <a:pt x="126" y="90"/>
                          <a:pt x="126" y="90"/>
                        </a:cubicBezTo>
                        <a:cubicBezTo>
                          <a:pt x="127" y="90"/>
                          <a:pt x="127" y="90"/>
                          <a:pt x="127" y="90"/>
                        </a:cubicBezTo>
                        <a:cubicBezTo>
                          <a:pt x="129" y="90"/>
                          <a:pt x="129" y="90"/>
                          <a:pt x="129" y="90"/>
                        </a:cubicBezTo>
                        <a:cubicBezTo>
                          <a:pt x="130" y="89"/>
                          <a:pt x="130" y="89"/>
                          <a:pt x="130" y="89"/>
                        </a:cubicBezTo>
                        <a:cubicBezTo>
                          <a:pt x="131" y="87"/>
                          <a:pt x="131" y="87"/>
                          <a:pt x="131" y="87"/>
                        </a:cubicBezTo>
                        <a:cubicBezTo>
                          <a:pt x="131" y="86"/>
                          <a:pt x="131" y="86"/>
                          <a:pt x="131" y="86"/>
                        </a:cubicBezTo>
                        <a:cubicBezTo>
                          <a:pt x="132" y="86"/>
                          <a:pt x="132" y="86"/>
                          <a:pt x="132" y="86"/>
                        </a:cubicBezTo>
                        <a:cubicBezTo>
                          <a:pt x="134" y="85"/>
                          <a:pt x="134" y="85"/>
                          <a:pt x="134" y="85"/>
                        </a:cubicBezTo>
                        <a:cubicBezTo>
                          <a:pt x="134" y="85"/>
                          <a:pt x="134" y="85"/>
                          <a:pt x="134" y="85"/>
                        </a:cubicBezTo>
                        <a:cubicBezTo>
                          <a:pt x="136" y="85"/>
                          <a:pt x="136" y="85"/>
                          <a:pt x="136" y="85"/>
                        </a:cubicBezTo>
                        <a:cubicBezTo>
                          <a:pt x="137" y="84"/>
                          <a:pt x="137" y="84"/>
                          <a:pt x="137" y="84"/>
                        </a:cubicBezTo>
                        <a:cubicBezTo>
                          <a:pt x="137" y="83"/>
                          <a:pt x="137" y="83"/>
                          <a:pt x="137" y="83"/>
                        </a:cubicBezTo>
                        <a:cubicBezTo>
                          <a:pt x="137" y="82"/>
                          <a:pt x="137" y="82"/>
                          <a:pt x="137" y="82"/>
                        </a:cubicBezTo>
                        <a:cubicBezTo>
                          <a:pt x="135" y="81"/>
                          <a:pt x="135" y="81"/>
                          <a:pt x="135" y="81"/>
                        </a:cubicBezTo>
                        <a:cubicBezTo>
                          <a:pt x="135" y="80"/>
                          <a:pt x="135" y="80"/>
                          <a:pt x="135" y="80"/>
                        </a:cubicBezTo>
                        <a:cubicBezTo>
                          <a:pt x="136" y="80"/>
                          <a:pt x="136" y="80"/>
                          <a:pt x="136" y="80"/>
                        </a:cubicBezTo>
                        <a:cubicBezTo>
                          <a:pt x="137" y="81"/>
                          <a:pt x="137" y="81"/>
                          <a:pt x="137" y="81"/>
                        </a:cubicBezTo>
                        <a:cubicBezTo>
                          <a:pt x="138" y="80"/>
                          <a:pt x="138" y="80"/>
                          <a:pt x="138" y="80"/>
                        </a:cubicBezTo>
                        <a:cubicBezTo>
                          <a:pt x="139" y="81"/>
                          <a:pt x="139" y="81"/>
                          <a:pt x="139" y="81"/>
                        </a:cubicBezTo>
                        <a:cubicBezTo>
                          <a:pt x="141" y="82"/>
                          <a:pt x="141" y="82"/>
                          <a:pt x="141" y="82"/>
                        </a:cubicBezTo>
                        <a:cubicBezTo>
                          <a:pt x="142" y="82"/>
                          <a:pt x="142" y="82"/>
                          <a:pt x="142" y="82"/>
                        </a:cubicBezTo>
                        <a:cubicBezTo>
                          <a:pt x="143" y="82"/>
                          <a:pt x="143" y="82"/>
                          <a:pt x="143" y="82"/>
                        </a:cubicBezTo>
                        <a:cubicBezTo>
                          <a:pt x="143" y="82"/>
                          <a:pt x="143" y="82"/>
                          <a:pt x="143" y="82"/>
                        </a:cubicBezTo>
                        <a:cubicBezTo>
                          <a:pt x="144" y="81"/>
                          <a:pt x="144" y="81"/>
                          <a:pt x="144" y="81"/>
                        </a:cubicBezTo>
                        <a:cubicBezTo>
                          <a:pt x="144" y="80"/>
                          <a:pt x="144" y="80"/>
                          <a:pt x="144" y="80"/>
                        </a:cubicBezTo>
                        <a:cubicBezTo>
                          <a:pt x="143" y="80"/>
                          <a:pt x="143" y="80"/>
                          <a:pt x="143" y="80"/>
                        </a:cubicBezTo>
                        <a:cubicBezTo>
                          <a:pt x="142" y="79"/>
                          <a:pt x="142" y="79"/>
                          <a:pt x="142" y="79"/>
                        </a:cubicBezTo>
                        <a:cubicBezTo>
                          <a:pt x="141" y="78"/>
                          <a:pt x="141" y="78"/>
                          <a:pt x="141" y="78"/>
                        </a:cubicBezTo>
                        <a:cubicBezTo>
                          <a:pt x="140" y="78"/>
                          <a:pt x="140" y="78"/>
                          <a:pt x="140" y="78"/>
                        </a:cubicBezTo>
                        <a:cubicBezTo>
                          <a:pt x="138" y="78"/>
                          <a:pt x="138" y="78"/>
                          <a:pt x="138" y="78"/>
                        </a:cubicBezTo>
                        <a:cubicBezTo>
                          <a:pt x="137" y="77"/>
                          <a:pt x="137" y="77"/>
                          <a:pt x="137" y="77"/>
                        </a:cubicBezTo>
                        <a:cubicBezTo>
                          <a:pt x="136" y="77"/>
                          <a:pt x="136" y="77"/>
                          <a:pt x="136" y="77"/>
                        </a:cubicBezTo>
                        <a:cubicBezTo>
                          <a:pt x="136" y="77"/>
                          <a:pt x="136" y="77"/>
                          <a:pt x="136" y="77"/>
                        </a:cubicBezTo>
                        <a:cubicBezTo>
                          <a:pt x="136" y="78"/>
                          <a:pt x="136" y="78"/>
                          <a:pt x="136" y="78"/>
                        </a:cubicBezTo>
                        <a:cubicBezTo>
                          <a:pt x="136" y="78"/>
                          <a:pt x="136" y="78"/>
                          <a:pt x="136" y="78"/>
                        </a:cubicBezTo>
                        <a:cubicBezTo>
                          <a:pt x="135" y="79"/>
                          <a:pt x="135" y="79"/>
                          <a:pt x="135" y="79"/>
                        </a:cubicBezTo>
                        <a:cubicBezTo>
                          <a:pt x="135" y="79"/>
                          <a:pt x="135" y="79"/>
                          <a:pt x="135" y="79"/>
                        </a:cubicBezTo>
                        <a:cubicBezTo>
                          <a:pt x="135" y="78"/>
                          <a:pt x="135" y="78"/>
                          <a:pt x="135" y="78"/>
                        </a:cubicBezTo>
                        <a:cubicBezTo>
                          <a:pt x="135" y="77"/>
                          <a:pt x="135" y="77"/>
                          <a:pt x="135" y="77"/>
                        </a:cubicBezTo>
                        <a:cubicBezTo>
                          <a:pt x="132" y="77"/>
                          <a:pt x="132" y="77"/>
                          <a:pt x="132" y="77"/>
                        </a:cubicBezTo>
                        <a:cubicBezTo>
                          <a:pt x="130" y="77"/>
                          <a:pt x="130" y="77"/>
                          <a:pt x="130" y="77"/>
                        </a:cubicBezTo>
                        <a:cubicBezTo>
                          <a:pt x="130" y="76"/>
                          <a:pt x="130" y="76"/>
                          <a:pt x="130" y="76"/>
                        </a:cubicBezTo>
                        <a:cubicBezTo>
                          <a:pt x="129" y="76"/>
                          <a:pt x="129" y="76"/>
                          <a:pt x="129" y="76"/>
                        </a:cubicBezTo>
                        <a:cubicBezTo>
                          <a:pt x="129" y="76"/>
                          <a:pt x="129" y="76"/>
                          <a:pt x="129" y="76"/>
                        </a:cubicBezTo>
                        <a:cubicBezTo>
                          <a:pt x="128" y="76"/>
                          <a:pt x="128" y="76"/>
                          <a:pt x="128" y="76"/>
                        </a:cubicBezTo>
                        <a:cubicBezTo>
                          <a:pt x="128" y="77"/>
                          <a:pt x="128" y="77"/>
                          <a:pt x="128" y="77"/>
                        </a:cubicBezTo>
                        <a:cubicBezTo>
                          <a:pt x="128" y="77"/>
                          <a:pt x="128" y="77"/>
                          <a:pt x="128" y="77"/>
                        </a:cubicBezTo>
                        <a:cubicBezTo>
                          <a:pt x="127" y="78"/>
                          <a:pt x="127" y="78"/>
                          <a:pt x="127" y="78"/>
                        </a:cubicBezTo>
                        <a:cubicBezTo>
                          <a:pt x="126" y="77"/>
                          <a:pt x="126" y="77"/>
                          <a:pt x="126" y="77"/>
                        </a:cubicBezTo>
                        <a:cubicBezTo>
                          <a:pt x="125" y="78"/>
                          <a:pt x="125" y="78"/>
                          <a:pt x="125" y="78"/>
                        </a:cubicBezTo>
                        <a:cubicBezTo>
                          <a:pt x="125" y="78"/>
                          <a:pt x="125" y="78"/>
                          <a:pt x="125" y="78"/>
                        </a:cubicBezTo>
                        <a:cubicBezTo>
                          <a:pt x="124" y="78"/>
                          <a:pt x="124" y="78"/>
                          <a:pt x="124" y="78"/>
                        </a:cubicBezTo>
                        <a:cubicBezTo>
                          <a:pt x="125" y="76"/>
                          <a:pt x="125" y="76"/>
                          <a:pt x="125" y="76"/>
                        </a:cubicBezTo>
                        <a:cubicBezTo>
                          <a:pt x="125" y="75"/>
                          <a:pt x="125" y="75"/>
                          <a:pt x="125" y="75"/>
                        </a:cubicBezTo>
                        <a:cubicBezTo>
                          <a:pt x="125" y="74"/>
                          <a:pt x="125" y="74"/>
                          <a:pt x="125" y="74"/>
                        </a:cubicBezTo>
                        <a:cubicBezTo>
                          <a:pt x="126" y="73"/>
                          <a:pt x="126" y="73"/>
                          <a:pt x="126" y="73"/>
                        </a:cubicBezTo>
                        <a:cubicBezTo>
                          <a:pt x="127" y="73"/>
                          <a:pt x="127" y="73"/>
                          <a:pt x="127" y="73"/>
                        </a:cubicBezTo>
                        <a:cubicBezTo>
                          <a:pt x="127" y="74"/>
                          <a:pt x="127" y="74"/>
                          <a:pt x="127" y="74"/>
                        </a:cubicBezTo>
                        <a:cubicBezTo>
                          <a:pt x="128" y="74"/>
                          <a:pt x="128" y="74"/>
                          <a:pt x="128" y="74"/>
                        </a:cubicBezTo>
                        <a:cubicBezTo>
                          <a:pt x="129" y="74"/>
                          <a:pt x="129" y="74"/>
                          <a:pt x="129" y="74"/>
                        </a:cubicBezTo>
                        <a:cubicBezTo>
                          <a:pt x="130" y="73"/>
                          <a:pt x="130" y="73"/>
                          <a:pt x="130" y="73"/>
                        </a:cubicBezTo>
                        <a:cubicBezTo>
                          <a:pt x="131" y="73"/>
                          <a:pt x="131" y="73"/>
                          <a:pt x="131" y="73"/>
                        </a:cubicBezTo>
                        <a:cubicBezTo>
                          <a:pt x="132" y="74"/>
                          <a:pt x="132" y="74"/>
                          <a:pt x="132" y="74"/>
                        </a:cubicBezTo>
                        <a:cubicBezTo>
                          <a:pt x="132" y="74"/>
                          <a:pt x="132" y="74"/>
                          <a:pt x="132" y="74"/>
                        </a:cubicBezTo>
                        <a:cubicBezTo>
                          <a:pt x="134" y="74"/>
                          <a:pt x="134" y="74"/>
                          <a:pt x="134" y="74"/>
                        </a:cubicBezTo>
                        <a:cubicBezTo>
                          <a:pt x="137" y="73"/>
                          <a:pt x="137" y="73"/>
                          <a:pt x="137" y="73"/>
                        </a:cubicBezTo>
                        <a:cubicBezTo>
                          <a:pt x="137" y="73"/>
                          <a:pt x="137" y="73"/>
                          <a:pt x="137" y="73"/>
                        </a:cubicBezTo>
                        <a:cubicBezTo>
                          <a:pt x="137" y="74"/>
                          <a:pt x="137" y="74"/>
                          <a:pt x="137" y="74"/>
                        </a:cubicBezTo>
                        <a:cubicBezTo>
                          <a:pt x="138" y="73"/>
                          <a:pt x="138" y="73"/>
                          <a:pt x="138" y="73"/>
                        </a:cubicBezTo>
                        <a:cubicBezTo>
                          <a:pt x="139" y="73"/>
                          <a:pt x="139" y="73"/>
                          <a:pt x="139" y="73"/>
                        </a:cubicBezTo>
                        <a:cubicBezTo>
                          <a:pt x="140" y="73"/>
                          <a:pt x="140" y="73"/>
                          <a:pt x="140" y="73"/>
                        </a:cubicBezTo>
                        <a:cubicBezTo>
                          <a:pt x="141" y="73"/>
                          <a:pt x="141" y="73"/>
                          <a:pt x="141" y="73"/>
                        </a:cubicBezTo>
                        <a:cubicBezTo>
                          <a:pt x="141" y="73"/>
                          <a:pt x="141" y="73"/>
                          <a:pt x="141" y="73"/>
                        </a:cubicBezTo>
                        <a:cubicBezTo>
                          <a:pt x="143" y="73"/>
                          <a:pt x="143" y="73"/>
                          <a:pt x="143" y="73"/>
                        </a:cubicBezTo>
                        <a:cubicBezTo>
                          <a:pt x="143" y="73"/>
                          <a:pt x="143" y="73"/>
                          <a:pt x="143" y="73"/>
                        </a:cubicBezTo>
                        <a:cubicBezTo>
                          <a:pt x="145" y="73"/>
                          <a:pt x="145" y="73"/>
                          <a:pt x="145" y="73"/>
                        </a:cubicBezTo>
                        <a:cubicBezTo>
                          <a:pt x="147" y="72"/>
                          <a:pt x="147" y="72"/>
                          <a:pt x="147" y="72"/>
                        </a:cubicBezTo>
                        <a:cubicBezTo>
                          <a:pt x="148" y="71"/>
                          <a:pt x="148" y="71"/>
                          <a:pt x="148" y="71"/>
                        </a:cubicBezTo>
                        <a:cubicBezTo>
                          <a:pt x="149" y="71"/>
                          <a:pt x="149" y="71"/>
                          <a:pt x="149" y="71"/>
                        </a:cubicBezTo>
                        <a:cubicBezTo>
                          <a:pt x="151" y="71"/>
                          <a:pt x="151" y="71"/>
                          <a:pt x="151" y="71"/>
                        </a:cubicBezTo>
                        <a:cubicBezTo>
                          <a:pt x="151" y="71"/>
                          <a:pt x="151" y="71"/>
                          <a:pt x="151" y="71"/>
                        </a:cubicBezTo>
                        <a:cubicBezTo>
                          <a:pt x="152" y="71"/>
                          <a:pt x="152" y="71"/>
                          <a:pt x="152" y="71"/>
                        </a:cubicBezTo>
                        <a:close/>
                        <a:moveTo>
                          <a:pt x="309" y="73"/>
                        </a:moveTo>
                        <a:cubicBezTo>
                          <a:pt x="310" y="72"/>
                          <a:pt x="310" y="72"/>
                          <a:pt x="310" y="72"/>
                        </a:cubicBezTo>
                        <a:cubicBezTo>
                          <a:pt x="310" y="71"/>
                          <a:pt x="310" y="71"/>
                          <a:pt x="310" y="71"/>
                        </a:cubicBezTo>
                        <a:cubicBezTo>
                          <a:pt x="311" y="71"/>
                          <a:pt x="311" y="71"/>
                          <a:pt x="311" y="71"/>
                        </a:cubicBezTo>
                        <a:cubicBezTo>
                          <a:pt x="313" y="70"/>
                          <a:pt x="313" y="70"/>
                          <a:pt x="313" y="70"/>
                        </a:cubicBezTo>
                        <a:cubicBezTo>
                          <a:pt x="313" y="70"/>
                          <a:pt x="313" y="70"/>
                          <a:pt x="313" y="70"/>
                        </a:cubicBezTo>
                        <a:cubicBezTo>
                          <a:pt x="312" y="71"/>
                          <a:pt x="312" y="71"/>
                          <a:pt x="312" y="71"/>
                        </a:cubicBezTo>
                        <a:cubicBezTo>
                          <a:pt x="311" y="72"/>
                          <a:pt x="311" y="72"/>
                          <a:pt x="311" y="72"/>
                        </a:cubicBezTo>
                        <a:cubicBezTo>
                          <a:pt x="312" y="73"/>
                          <a:pt x="312" y="73"/>
                          <a:pt x="312" y="73"/>
                        </a:cubicBezTo>
                        <a:cubicBezTo>
                          <a:pt x="312" y="73"/>
                          <a:pt x="312" y="73"/>
                          <a:pt x="312" y="73"/>
                        </a:cubicBezTo>
                        <a:cubicBezTo>
                          <a:pt x="311" y="74"/>
                          <a:pt x="311" y="74"/>
                          <a:pt x="311" y="74"/>
                        </a:cubicBezTo>
                        <a:cubicBezTo>
                          <a:pt x="310" y="74"/>
                          <a:pt x="310" y="74"/>
                          <a:pt x="310" y="74"/>
                        </a:cubicBezTo>
                        <a:cubicBezTo>
                          <a:pt x="310" y="73"/>
                          <a:pt x="310" y="73"/>
                          <a:pt x="310" y="73"/>
                        </a:cubicBezTo>
                        <a:cubicBezTo>
                          <a:pt x="310" y="73"/>
                          <a:pt x="310" y="73"/>
                          <a:pt x="310" y="73"/>
                        </a:cubicBezTo>
                        <a:cubicBezTo>
                          <a:pt x="309" y="73"/>
                          <a:pt x="309" y="73"/>
                          <a:pt x="309" y="73"/>
                        </a:cubicBezTo>
                        <a:cubicBezTo>
                          <a:pt x="308" y="74"/>
                          <a:pt x="308" y="74"/>
                          <a:pt x="308" y="74"/>
                        </a:cubicBezTo>
                        <a:cubicBezTo>
                          <a:pt x="308" y="73"/>
                          <a:pt x="308" y="73"/>
                          <a:pt x="308" y="73"/>
                        </a:cubicBezTo>
                        <a:cubicBezTo>
                          <a:pt x="308" y="73"/>
                          <a:pt x="307" y="73"/>
                          <a:pt x="307" y="73"/>
                        </a:cubicBezTo>
                        <a:cubicBezTo>
                          <a:pt x="307" y="73"/>
                          <a:pt x="307" y="73"/>
                          <a:pt x="307" y="73"/>
                        </a:cubicBezTo>
                        <a:cubicBezTo>
                          <a:pt x="308" y="72"/>
                          <a:pt x="308" y="72"/>
                          <a:pt x="308" y="72"/>
                        </a:cubicBezTo>
                        <a:cubicBezTo>
                          <a:pt x="309" y="73"/>
                          <a:pt x="309" y="73"/>
                          <a:pt x="309" y="73"/>
                        </a:cubicBezTo>
                        <a:close/>
                        <a:moveTo>
                          <a:pt x="192" y="85"/>
                        </a:moveTo>
                        <a:cubicBezTo>
                          <a:pt x="191" y="84"/>
                          <a:pt x="191" y="84"/>
                          <a:pt x="191" y="84"/>
                        </a:cubicBezTo>
                        <a:cubicBezTo>
                          <a:pt x="191" y="84"/>
                          <a:pt x="191" y="84"/>
                          <a:pt x="191" y="84"/>
                        </a:cubicBezTo>
                        <a:cubicBezTo>
                          <a:pt x="192" y="84"/>
                          <a:pt x="192" y="84"/>
                          <a:pt x="192" y="84"/>
                        </a:cubicBezTo>
                        <a:cubicBezTo>
                          <a:pt x="193" y="83"/>
                          <a:pt x="193" y="83"/>
                          <a:pt x="193" y="83"/>
                        </a:cubicBezTo>
                        <a:cubicBezTo>
                          <a:pt x="194" y="84"/>
                          <a:pt x="194" y="84"/>
                          <a:pt x="194" y="84"/>
                        </a:cubicBezTo>
                        <a:cubicBezTo>
                          <a:pt x="194" y="84"/>
                          <a:pt x="194" y="84"/>
                          <a:pt x="194" y="84"/>
                        </a:cubicBezTo>
                        <a:cubicBezTo>
                          <a:pt x="193" y="85"/>
                          <a:pt x="193" y="85"/>
                          <a:pt x="193" y="85"/>
                        </a:cubicBezTo>
                        <a:cubicBezTo>
                          <a:pt x="192" y="85"/>
                          <a:pt x="192" y="85"/>
                          <a:pt x="192" y="85"/>
                        </a:cubicBezTo>
                        <a:cubicBezTo>
                          <a:pt x="192" y="85"/>
                          <a:pt x="192" y="85"/>
                          <a:pt x="192" y="85"/>
                        </a:cubicBezTo>
                        <a:close/>
                        <a:moveTo>
                          <a:pt x="187" y="89"/>
                        </a:moveTo>
                        <a:cubicBezTo>
                          <a:pt x="188" y="89"/>
                          <a:pt x="188" y="89"/>
                          <a:pt x="188" y="89"/>
                        </a:cubicBezTo>
                        <a:cubicBezTo>
                          <a:pt x="188" y="88"/>
                          <a:pt x="188" y="88"/>
                          <a:pt x="188" y="88"/>
                        </a:cubicBezTo>
                        <a:cubicBezTo>
                          <a:pt x="188" y="87"/>
                          <a:pt x="188" y="87"/>
                          <a:pt x="188" y="87"/>
                        </a:cubicBezTo>
                        <a:cubicBezTo>
                          <a:pt x="187" y="85"/>
                          <a:pt x="187" y="85"/>
                          <a:pt x="187" y="85"/>
                        </a:cubicBezTo>
                        <a:cubicBezTo>
                          <a:pt x="187" y="85"/>
                          <a:pt x="187" y="85"/>
                          <a:pt x="187" y="85"/>
                        </a:cubicBezTo>
                        <a:cubicBezTo>
                          <a:pt x="188" y="85"/>
                          <a:pt x="188" y="85"/>
                          <a:pt x="188" y="85"/>
                        </a:cubicBezTo>
                        <a:cubicBezTo>
                          <a:pt x="188" y="85"/>
                          <a:pt x="188" y="85"/>
                          <a:pt x="188" y="85"/>
                        </a:cubicBezTo>
                        <a:cubicBezTo>
                          <a:pt x="189" y="85"/>
                          <a:pt x="189" y="85"/>
                          <a:pt x="189" y="85"/>
                        </a:cubicBezTo>
                        <a:cubicBezTo>
                          <a:pt x="189" y="86"/>
                          <a:pt x="189" y="86"/>
                          <a:pt x="189" y="86"/>
                        </a:cubicBezTo>
                        <a:cubicBezTo>
                          <a:pt x="189" y="86"/>
                          <a:pt x="189" y="86"/>
                          <a:pt x="189" y="86"/>
                        </a:cubicBezTo>
                        <a:cubicBezTo>
                          <a:pt x="189" y="87"/>
                          <a:pt x="189" y="87"/>
                          <a:pt x="189" y="87"/>
                        </a:cubicBezTo>
                        <a:cubicBezTo>
                          <a:pt x="189" y="89"/>
                          <a:pt x="189" y="89"/>
                          <a:pt x="189" y="89"/>
                        </a:cubicBezTo>
                        <a:cubicBezTo>
                          <a:pt x="189" y="89"/>
                          <a:pt x="189" y="89"/>
                          <a:pt x="189" y="89"/>
                        </a:cubicBezTo>
                        <a:cubicBezTo>
                          <a:pt x="188" y="90"/>
                          <a:pt x="188" y="90"/>
                          <a:pt x="188" y="90"/>
                        </a:cubicBezTo>
                        <a:cubicBezTo>
                          <a:pt x="187" y="91"/>
                          <a:pt x="187" y="91"/>
                          <a:pt x="187" y="91"/>
                        </a:cubicBezTo>
                        <a:cubicBezTo>
                          <a:pt x="187" y="91"/>
                          <a:pt x="187" y="91"/>
                          <a:pt x="187" y="91"/>
                        </a:cubicBezTo>
                        <a:cubicBezTo>
                          <a:pt x="186" y="91"/>
                          <a:pt x="186" y="91"/>
                          <a:pt x="186" y="91"/>
                        </a:cubicBezTo>
                        <a:cubicBezTo>
                          <a:pt x="186" y="91"/>
                          <a:pt x="186" y="91"/>
                          <a:pt x="186" y="91"/>
                        </a:cubicBezTo>
                        <a:cubicBezTo>
                          <a:pt x="185" y="91"/>
                          <a:pt x="185" y="91"/>
                          <a:pt x="185" y="91"/>
                        </a:cubicBezTo>
                        <a:cubicBezTo>
                          <a:pt x="186" y="90"/>
                          <a:pt x="186" y="90"/>
                          <a:pt x="186" y="90"/>
                        </a:cubicBezTo>
                        <a:cubicBezTo>
                          <a:pt x="185" y="89"/>
                          <a:pt x="185" y="89"/>
                          <a:pt x="185" y="89"/>
                        </a:cubicBezTo>
                        <a:cubicBezTo>
                          <a:pt x="185" y="89"/>
                          <a:pt x="185" y="89"/>
                          <a:pt x="185" y="89"/>
                        </a:cubicBezTo>
                        <a:cubicBezTo>
                          <a:pt x="184" y="89"/>
                          <a:pt x="184" y="89"/>
                          <a:pt x="184" y="89"/>
                        </a:cubicBezTo>
                        <a:cubicBezTo>
                          <a:pt x="183" y="89"/>
                          <a:pt x="183" y="89"/>
                          <a:pt x="183" y="89"/>
                        </a:cubicBezTo>
                        <a:cubicBezTo>
                          <a:pt x="183" y="88"/>
                          <a:pt x="183" y="88"/>
                          <a:pt x="183" y="88"/>
                        </a:cubicBezTo>
                        <a:cubicBezTo>
                          <a:pt x="183" y="87"/>
                          <a:pt x="183" y="87"/>
                          <a:pt x="183" y="87"/>
                        </a:cubicBezTo>
                        <a:cubicBezTo>
                          <a:pt x="183" y="87"/>
                          <a:pt x="183" y="87"/>
                          <a:pt x="183" y="87"/>
                        </a:cubicBezTo>
                        <a:cubicBezTo>
                          <a:pt x="184" y="87"/>
                          <a:pt x="184" y="87"/>
                          <a:pt x="184" y="87"/>
                        </a:cubicBezTo>
                        <a:cubicBezTo>
                          <a:pt x="185" y="87"/>
                          <a:pt x="185" y="87"/>
                          <a:pt x="185" y="87"/>
                        </a:cubicBezTo>
                        <a:cubicBezTo>
                          <a:pt x="185" y="87"/>
                          <a:pt x="185" y="87"/>
                          <a:pt x="185" y="87"/>
                        </a:cubicBezTo>
                        <a:cubicBezTo>
                          <a:pt x="186" y="87"/>
                          <a:pt x="186" y="87"/>
                          <a:pt x="186" y="87"/>
                        </a:cubicBezTo>
                        <a:cubicBezTo>
                          <a:pt x="187" y="87"/>
                          <a:pt x="187" y="87"/>
                          <a:pt x="187" y="87"/>
                        </a:cubicBezTo>
                        <a:cubicBezTo>
                          <a:pt x="187" y="89"/>
                          <a:pt x="187" y="89"/>
                          <a:pt x="187" y="89"/>
                        </a:cubicBezTo>
                        <a:close/>
                        <a:moveTo>
                          <a:pt x="269" y="91"/>
                        </a:moveTo>
                        <a:cubicBezTo>
                          <a:pt x="269" y="91"/>
                          <a:pt x="269" y="91"/>
                          <a:pt x="269" y="91"/>
                        </a:cubicBezTo>
                        <a:cubicBezTo>
                          <a:pt x="269" y="90"/>
                          <a:pt x="269" y="90"/>
                          <a:pt x="269" y="90"/>
                        </a:cubicBezTo>
                        <a:cubicBezTo>
                          <a:pt x="271" y="88"/>
                          <a:pt x="271" y="88"/>
                          <a:pt x="271" y="88"/>
                        </a:cubicBezTo>
                        <a:cubicBezTo>
                          <a:pt x="271" y="89"/>
                          <a:pt x="271" y="89"/>
                          <a:pt x="271" y="89"/>
                        </a:cubicBezTo>
                        <a:cubicBezTo>
                          <a:pt x="271" y="89"/>
                          <a:pt x="271" y="89"/>
                          <a:pt x="271" y="89"/>
                        </a:cubicBezTo>
                        <a:cubicBezTo>
                          <a:pt x="272" y="89"/>
                          <a:pt x="272" y="89"/>
                          <a:pt x="272" y="89"/>
                        </a:cubicBezTo>
                        <a:cubicBezTo>
                          <a:pt x="272" y="89"/>
                          <a:pt x="272" y="89"/>
                          <a:pt x="272" y="89"/>
                        </a:cubicBezTo>
                        <a:cubicBezTo>
                          <a:pt x="271" y="90"/>
                          <a:pt x="271" y="90"/>
                          <a:pt x="271" y="90"/>
                        </a:cubicBezTo>
                        <a:cubicBezTo>
                          <a:pt x="270" y="92"/>
                          <a:pt x="270" y="92"/>
                          <a:pt x="270" y="92"/>
                        </a:cubicBezTo>
                        <a:cubicBezTo>
                          <a:pt x="270" y="91"/>
                          <a:pt x="270" y="91"/>
                          <a:pt x="270" y="91"/>
                        </a:cubicBezTo>
                        <a:cubicBezTo>
                          <a:pt x="270" y="91"/>
                          <a:pt x="269" y="91"/>
                          <a:pt x="269" y="91"/>
                        </a:cubicBezTo>
                        <a:close/>
                        <a:moveTo>
                          <a:pt x="194" y="96"/>
                        </a:moveTo>
                        <a:cubicBezTo>
                          <a:pt x="195" y="96"/>
                          <a:pt x="195" y="96"/>
                          <a:pt x="195" y="96"/>
                        </a:cubicBezTo>
                        <a:cubicBezTo>
                          <a:pt x="195" y="95"/>
                          <a:pt x="195" y="95"/>
                          <a:pt x="195" y="95"/>
                        </a:cubicBezTo>
                        <a:cubicBezTo>
                          <a:pt x="194" y="94"/>
                          <a:pt x="194" y="94"/>
                          <a:pt x="194" y="94"/>
                        </a:cubicBezTo>
                        <a:cubicBezTo>
                          <a:pt x="195" y="93"/>
                          <a:pt x="195" y="93"/>
                          <a:pt x="195" y="93"/>
                        </a:cubicBezTo>
                        <a:cubicBezTo>
                          <a:pt x="195" y="92"/>
                          <a:pt x="195" y="92"/>
                          <a:pt x="195" y="92"/>
                        </a:cubicBezTo>
                        <a:cubicBezTo>
                          <a:pt x="195" y="93"/>
                          <a:pt x="195" y="93"/>
                          <a:pt x="195" y="93"/>
                        </a:cubicBezTo>
                        <a:cubicBezTo>
                          <a:pt x="195" y="94"/>
                          <a:pt x="195" y="94"/>
                          <a:pt x="195" y="94"/>
                        </a:cubicBezTo>
                        <a:cubicBezTo>
                          <a:pt x="195" y="94"/>
                          <a:pt x="195" y="94"/>
                          <a:pt x="195" y="94"/>
                        </a:cubicBezTo>
                        <a:cubicBezTo>
                          <a:pt x="196" y="95"/>
                          <a:pt x="196" y="95"/>
                          <a:pt x="196" y="95"/>
                        </a:cubicBezTo>
                        <a:cubicBezTo>
                          <a:pt x="196" y="96"/>
                          <a:pt x="196" y="96"/>
                          <a:pt x="196" y="96"/>
                        </a:cubicBezTo>
                        <a:cubicBezTo>
                          <a:pt x="196" y="97"/>
                          <a:pt x="196" y="97"/>
                          <a:pt x="196" y="97"/>
                        </a:cubicBezTo>
                        <a:cubicBezTo>
                          <a:pt x="196" y="97"/>
                          <a:pt x="196" y="97"/>
                          <a:pt x="196" y="97"/>
                        </a:cubicBezTo>
                        <a:cubicBezTo>
                          <a:pt x="197" y="97"/>
                          <a:pt x="197" y="97"/>
                          <a:pt x="197" y="97"/>
                        </a:cubicBezTo>
                        <a:cubicBezTo>
                          <a:pt x="197" y="98"/>
                          <a:pt x="197" y="98"/>
                          <a:pt x="197" y="98"/>
                        </a:cubicBezTo>
                        <a:cubicBezTo>
                          <a:pt x="196" y="98"/>
                          <a:pt x="196" y="98"/>
                          <a:pt x="196" y="98"/>
                        </a:cubicBezTo>
                        <a:cubicBezTo>
                          <a:pt x="197" y="99"/>
                          <a:pt x="197" y="99"/>
                          <a:pt x="197" y="99"/>
                        </a:cubicBezTo>
                        <a:cubicBezTo>
                          <a:pt x="197" y="100"/>
                          <a:pt x="197" y="100"/>
                          <a:pt x="197" y="100"/>
                        </a:cubicBezTo>
                        <a:cubicBezTo>
                          <a:pt x="197" y="101"/>
                          <a:pt x="197" y="101"/>
                          <a:pt x="197" y="101"/>
                        </a:cubicBezTo>
                        <a:cubicBezTo>
                          <a:pt x="198" y="101"/>
                          <a:pt x="198" y="101"/>
                          <a:pt x="198" y="101"/>
                        </a:cubicBezTo>
                        <a:cubicBezTo>
                          <a:pt x="197" y="101"/>
                          <a:pt x="197" y="101"/>
                          <a:pt x="197" y="101"/>
                        </a:cubicBezTo>
                        <a:cubicBezTo>
                          <a:pt x="197" y="102"/>
                          <a:pt x="197" y="102"/>
                          <a:pt x="197" y="102"/>
                        </a:cubicBezTo>
                        <a:cubicBezTo>
                          <a:pt x="198" y="102"/>
                          <a:pt x="198" y="102"/>
                          <a:pt x="198" y="102"/>
                        </a:cubicBezTo>
                        <a:cubicBezTo>
                          <a:pt x="198" y="103"/>
                          <a:pt x="198" y="103"/>
                          <a:pt x="198" y="103"/>
                        </a:cubicBezTo>
                        <a:cubicBezTo>
                          <a:pt x="197" y="104"/>
                          <a:pt x="197" y="104"/>
                          <a:pt x="197" y="104"/>
                        </a:cubicBezTo>
                        <a:cubicBezTo>
                          <a:pt x="198" y="104"/>
                          <a:pt x="198" y="104"/>
                          <a:pt x="198" y="104"/>
                        </a:cubicBezTo>
                        <a:cubicBezTo>
                          <a:pt x="198" y="105"/>
                          <a:pt x="198" y="105"/>
                          <a:pt x="198" y="105"/>
                        </a:cubicBezTo>
                        <a:cubicBezTo>
                          <a:pt x="199" y="106"/>
                          <a:pt x="199" y="106"/>
                          <a:pt x="199" y="106"/>
                        </a:cubicBezTo>
                        <a:cubicBezTo>
                          <a:pt x="199" y="107"/>
                          <a:pt x="199" y="107"/>
                          <a:pt x="199" y="107"/>
                        </a:cubicBezTo>
                        <a:cubicBezTo>
                          <a:pt x="200" y="106"/>
                          <a:pt x="200" y="106"/>
                          <a:pt x="200" y="106"/>
                        </a:cubicBezTo>
                        <a:cubicBezTo>
                          <a:pt x="200" y="107"/>
                          <a:pt x="200" y="107"/>
                          <a:pt x="200" y="107"/>
                        </a:cubicBezTo>
                        <a:cubicBezTo>
                          <a:pt x="200" y="107"/>
                          <a:pt x="200" y="107"/>
                          <a:pt x="200" y="107"/>
                        </a:cubicBezTo>
                        <a:cubicBezTo>
                          <a:pt x="199" y="107"/>
                          <a:pt x="199" y="107"/>
                          <a:pt x="199" y="107"/>
                        </a:cubicBezTo>
                        <a:cubicBezTo>
                          <a:pt x="198" y="108"/>
                          <a:pt x="198" y="108"/>
                          <a:pt x="198" y="108"/>
                        </a:cubicBezTo>
                        <a:cubicBezTo>
                          <a:pt x="199" y="108"/>
                          <a:pt x="199" y="108"/>
                          <a:pt x="199" y="108"/>
                        </a:cubicBezTo>
                        <a:cubicBezTo>
                          <a:pt x="198" y="109"/>
                          <a:pt x="198" y="109"/>
                          <a:pt x="198" y="109"/>
                        </a:cubicBezTo>
                        <a:cubicBezTo>
                          <a:pt x="197" y="109"/>
                          <a:pt x="197" y="109"/>
                          <a:pt x="197" y="109"/>
                        </a:cubicBezTo>
                        <a:cubicBezTo>
                          <a:pt x="197" y="108"/>
                          <a:pt x="197" y="108"/>
                          <a:pt x="197" y="108"/>
                        </a:cubicBezTo>
                        <a:cubicBezTo>
                          <a:pt x="198" y="108"/>
                          <a:pt x="198" y="108"/>
                          <a:pt x="198" y="108"/>
                        </a:cubicBezTo>
                        <a:cubicBezTo>
                          <a:pt x="198" y="106"/>
                          <a:pt x="198" y="106"/>
                          <a:pt x="198" y="106"/>
                        </a:cubicBezTo>
                        <a:cubicBezTo>
                          <a:pt x="197" y="106"/>
                          <a:pt x="197" y="106"/>
                          <a:pt x="197" y="106"/>
                        </a:cubicBezTo>
                        <a:cubicBezTo>
                          <a:pt x="197" y="105"/>
                          <a:pt x="197" y="105"/>
                          <a:pt x="197" y="105"/>
                        </a:cubicBezTo>
                        <a:cubicBezTo>
                          <a:pt x="196" y="104"/>
                          <a:pt x="196" y="104"/>
                          <a:pt x="196" y="104"/>
                        </a:cubicBezTo>
                        <a:cubicBezTo>
                          <a:pt x="196" y="103"/>
                          <a:pt x="196" y="103"/>
                          <a:pt x="196" y="103"/>
                        </a:cubicBezTo>
                        <a:cubicBezTo>
                          <a:pt x="196" y="103"/>
                          <a:pt x="196" y="103"/>
                          <a:pt x="196" y="103"/>
                        </a:cubicBezTo>
                        <a:cubicBezTo>
                          <a:pt x="196" y="104"/>
                          <a:pt x="196" y="104"/>
                          <a:pt x="196" y="104"/>
                        </a:cubicBezTo>
                        <a:cubicBezTo>
                          <a:pt x="196" y="105"/>
                          <a:pt x="196" y="105"/>
                          <a:pt x="196" y="105"/>
                        </a:cubicBezTo>
                        <a:cubicBezTo>
                          <a:pt x="196" y="106"/>
                          <a:pt x="196" y="106"/>
                          <a:pt x="196" y="106"/>
                        </a:cubicBezTo>
                        <a:cubicBezTo>
                          <a:pt x="195" y="107"/>
                          <a:pt x="195" y="107"/>
                          <a:pt x="195" y="107"/>
                        </a:cubicBezTo>
                        <a:cubicBezTo>
                          <a:pt x="195" y="105"/>
                          <a:pt x="195" y="105"/>
                          <a:pt x="195" y="105"/>
                        </a:cubicBezTo>
                        <a:cubicBezTo>
                          <a:pt x="195" y="105"/>
                          <a:pt x="195" y="105"/>
                          <a:pt x="195" y="105"/>
                        </a:cubicBezTo>
                        <a:cubicBezTo>
                          <a:pt x="195" y="103"/>
                          <a:pt x="195" y="103"/>
                          <a:pt x="195" y="103"/>
                        </a:cubicBezTo>
                        <a:cubicBezTo>
                          <a:pt x="195" y="103"/>
                          <a:pt x="195" y="103"/>
                          <a:pt x="195" y="103"/>
                        </a:cubicBezTo>
                        <a:cubicBezTo>
                          <a:pt x="195" y="102"/>
                          <a:pt x="195" y="102"/>
                          <a:pt x="195" y="102"/>
                        </a:cubicBezTo>
                        <a:cubicBezTo>
                          <a:pt x="195" y="102"/>
                          <a:pt x="195" y="102"/>
                          <a:pt x="195" y="102"/>
                        </a:cubicBezTo>
                        <a:cubicBezTo>
                          <a:pt x="195" y="102"/>
                          <a:pt x="195" y="102"/>
                          <a:pt x="195" y="102"/>
                        </a:cubicBezTo>
                        <a:cubicBezTo>
                          <a:pt x="196" y="101"/>
                          <a:pt x="196" y="101"/>
                          <a:pt x="196" y="101"/>
                        </a:cubicBezTo>
                        <a:cubicBezTo>
                          <a:pt x="196" y="101"/>
                          <a:pt x="196" y="101"/>
                          <a:pt x="196" y="101"/>
                        </a:cubicBezTo>
                        <a:cubicBezTo>
                          <a:pt x="196" y="99"/>
                          <a:pt x="196" y="99"/>
                          <a:pt x="196" y="99"/>
                        </a:cubicBezTo>
                        <a:cubicBezTo>
                          <a:pt x="195" y="99"/>
                          <a:pt x="195" y="99"/>
                          <a:pt x="195" y="99"/>
                        </a:cubicBezTo>
                        <a:cubicBezTo>
                          <a:pt x="195" y="99"/>
                          <a:pt x="195" y="99"/>
                          <a:pt x="195" y="99"/>
                        </a:cubicBezTo>
                        <a:cubicBezTo>
                          <a:pt x="194" y="99"/>
                          <a:pt x="194" y="99"/>
                          <a:pt x="194" y="99"/>
                        </a:cubicBezTo>
                        <a:cubicBezTo>
                          <a:pt x="195" y="98"/>
                          <a:pt x="195" y="98"/>
                          <a:pt x="195" y="98"/>
                        </a:cubicBezTo>
                        <a:cubicBezTo>
                          <a:pt x="195" y="96"/>
                          <a:pt x="195" y="96"/>
                          <a:pt x="195" y="96"/>
                        </a:cubicBezTo>
                        <a:cubicBezTo>
                          <a:pt x="194" y="96"/>
                          <a:pt x="194" y="96"/>
                          <a:pt x="194" y="96"/>
                        </a:cubicBezTo>
                        <a:cubicBezTo>
                          <a:pt x="193" y="96"/>
                          <a:pt x="193" y="96"/>
                          <a:pt x="193" y="96"/>
                        </a:cubicBezTo>
                        <a:cubicBezTo>
                          <a:pt x="192" y="96"/>
                          <a:pt x="192" y="96"/>
                          <a:pt x="192" y="96"/>
                        </a:cubicBezTo>
                        <a:cubicBezTo>
                          <a:pt x="193" y="95"/>
                          <a:pt x="193" y="95"/>
                          <a:pt x="193" y="95"/>
                        </a:cubicBezTo>
                        <a:cubicBezTo>
                          <a:pt x="193" y="95"/>
                          <a:pt x="193" y="95"/>
                          <a:pt x="193" y="95"/>
                        </a:cubicBezTo>
                        <a:cubicBezTo>
                          <a:pt x="193" y="95"/>
                          <a:pt x="193" y="95"/>
                          <a:pt x="193" y="95"/>
                        </a:cubicBezTo>
                        <a:cubicBezTo>
                          <a:pt x="194" y="96"/>
                          <a:pt x="194" y="96"/>
                          <a:pt x="194" y="96"/>
                        </a:cubicBezTo>
                        <a:close/>
                        <a:moveTo>
                          <a:pt x="189" y="96"/>
                        </a:moveTo>
                        <a:cubicBezTo>
                          <a:pt x="188" y="96"/>
                          <a:pt x="188" y="96"/>
                          <a:pt x="188" y="96"/>
                        </a:cubicBezTo>
                        <a:cubicBezTo>
                          <a:pt x="188" y="95"/>
                          <a:pt x="188" y="95"/>
                          <a:pt x="188" y="95"/>
                        </a:cubicBezTo>
                        <a:cubicBezTo>
                          <a:pt x="188" y="94"/>
                          <a:pt x="188" y="94"/>
                          <a:pt x="188" y="94"/>
                        </a:cubicBezTo>
                        <a:cubicBezTo>
                          <a:pt x="188" y="93"/>
                          <a:pt x="188" y="93"/>
                          <a:pt x="188" y="93"/>
                        </a:cubicBezTo>
                        <a:cubicBezTo>
                          <a:pt x="188" y="93"/>
                          <a:pt x="188" y="93"/>
                          <a:pt x="188" y="93"/>
                        </a:cubicBezTo>
                        <a:cubicBezTo>
                          <a:pt x="189" y="93"/>
                          <a:pt x="189" y="93"/>
                          <a:pt x="189" y="93"/>
                        </a:cubicBezTo>
                        <a:cubicBezTo>
                          <a:pt x="189" y="93"/>
                          <a:pt x="189" y="93"/>
                          <a:pt x="189" y="93"/>
                        </a:cubicBezTo>
                        <a:cubicBezTo>
                          <a:pt x="190" y="93"/>
                          <a:pt x="190" y="93"/>
                          <a:pt x="190" y="93"/>
                        </a:cubicBezTo>
                        <a:cubicBezTo>
                          <a:pt x="189" y="93"/>
                          <a:pt x="189" y="93"/>
                          <a:pt x="189" y="93"/>
                        </a:cubicBezTo>
                        <a:cubicBezTo>
                          <a:pt x="189" y="94"/>
                          <a:pt x="189" y="94"/>
                          <a:pt x="189" y="94"/>
                        </a:cubicBezTo>
                        <a:cubicBezTo>
                          <a:pt x="190" y="94"/>
                          <a:pt x="190" y="94"/>
                          <a:pt x="190" y="94"/>
                        </a:cubicBezTo>
                        <a:cubicBezTo>
                          <a:pt x="190" y="95"/>
                          <a:pt x="190" y="95"/>
                          <a:pt x="190" y="95"/>
                        </a:cubicBezTo>
                        <a:cubicBezTo>
                          <a:pt x="189" y="95"/>
                          <a:pt x="189" y="95"/>
                          <a:pt x="189" y="95"/>
                        </a:cubicBezTo>
                        <a:cubicBezTo>
                          <a:pt x="190" y="95"/>
                          <a:pt x="190" y="95"/>
                          <a:pt x="190" y="95"/>
                        </a:cubicBezTo>
                        <a:cubicBezTo>
                          <a:pt x="189" y="96"/>
                          <a:pt x="189" y="96"/>
                          <a:pt x="189" y="96"/>
                        </a:cubicBezTo>
                        <a:cubicBezTo>
                          <a:pt x="189" y="96"/>
                          <a:pt x="189" y="96"/>
                          <a:pt x="189" y="96"/>
                        </a:cubicBezTo>
                        <a:cubicBezTo>
                          <a:pt x="189" y="96"/>
                          <a:pt x="189" y="96"/>
                          <a:pt x="189" y="96"/>
                        </a:cubicBezTo>
                        <a:close/>
                        <a:moveTo>
                          <a:pt x="174" y="101"/>
                        </a:moveTo>
                        <a:cubicBezTo>
                          <a:pt x="173" y="100"/>
                          <a:pt x="173" y="100"/>
                          <a:pt x="173" y="100"/>
                        </a:cubicBezTo>
                        <a:cubicBezTo>
                          <a:pt x="173" y="99"/>
                          <a:pt x="173" y="99"/>
                          <a:pt x="173" y="99"/>
                        </a:cubicBezTo>
                        <a:cubicBezTo>
                          <a:pt x="173" y="98"/>
                          <a:pt x="173" y="98"/>
                          <a:pt x="173" y="98"/>
                        </a:cubicBezTo>
                        <a:cubicBezTo>
                          <a:pt x="174" y="97"/>
                          <a:pt x="174" y="97"/>
                          <a:pt x="174" y="97"/>
                        </a:cubicBezTo>
                        <a:cubicBezTo>
                          <a:pt x="175" y="97"/>
                          <a:pt x="175" y="97"/>
                          <a:pt x="175" y="97"/>
                        </a:cubicBezTo>
                        <a:cubicBezTo>
                          <a:pt x="175" y="96"/>
                          <a:pt x="175" y="96"/>
                          <a:pt x="175" y="96"/>
                        </a:cubicBezTo>
                        <a:cubicBezTo>
                          <a:pt x="176" y="96"/>
                          <a:pt x="176" y="96"/>
                          <a:pt x="176" y="96"/>
                        </a:cubicBezTo>
                        <a:cubicBezTo>
                          <a:pt x="176" y="95"/>
                          <a:pt x="176" y="95"/>
                          <a:pt x="176" y="95"/>
                        </a:cubicBezTo>
                        <a:cubicBezTo>
                          <a:pt x="176" y="94"/>
                          <a:pt x="176" y="94"/>
                          <a:pt x="176" y="94"/>
                        </a:cubicBezTo>
                        <a:cubicBezTo>
                          <a:pt x="176" y="94"/>
                          <a:pt x="176" y="94"/>
                          <a:pt x="176" y="94"/>
                        </a:cubicBezTo>
                        <a:cubicBezTo>
                          <a:pt x="177" y="93"/>
                          <a:pt x="177" y="93"/>
                          <a:pt x="177" y="93"/>
                        </a:cubicBezTo>
                        <a:cubicBezTo>
                          <a:pt x="177" y="94"/>
                          <a:pt x="177" y="94"/>
                          <a:pt x="177" y="94"/>
                        </a:cubicBezTo>
                        <a:cubicBezTo>
                          <a:pt x="178" y="95"/>
                          <a:pt x="178" y="95"/>
                          <a:pt x="178" y="95"/>
                        </a:cubicBezTo>
                        <a:cubicBezTo>
                          <a:pt x="177" y="96"/>
                          <a:pt x="177" y="96"/>
                          <a:pt x="177" y="96"/>
                        </a:cubicBezTo>
                        <a:cubicBezTo>
                          <a:pt x="176" y="96"/>
                          <a:pt x="176" y="96"/>
                          <a:pt x="176" y="96"/>
                        </a:cubicBezTo>
                        <a:cubicBezTo>
                          <a:pt x="177" y="97"/>
                          <a:pt x="177" y="97"/>
                          <a:pt x="177" y="97"/>
                        </a:cubicBezTo>
                        <a:cubicBezTo>
                          <a:pt x="178" y="97"/>
                          <a:pt x="178" y="97"/>
                          <a:pt x="178" y="97"/>
                        </a:cubicBezTo>
                        <a:cubicBezTo>
                          <a:pt x="178" y="98"/>
                          <a:pt x="178" y="98"/>
                          <a:pt x="178" y="98"/>
                        </a:cubicBezTo>
                        <a:cubicBezTo>
                          <a:pt x="178" y="98"/>
                          <a:pt x="178" y="98"/>
                          <a:pt x="178" y="98"/>
                        </a:cubicBezTo>
                        <a:cubicBezTo>
                          <a:pt x="177" y="99"/>
                          <a:pt x="177" y="99"/>
                          <a:pt x="177" y="99"/>
                        </a:cubicBezTo>
                        <a:cubicBezTo>
                          <a:pt x="177" y="99"/>
                          <a:pt x="177" y="99"/>
                          <a:pt x="177" y="99"/>
                        </a:cubicBezTo>
                        <a:cubicBezTo>
                          <a:pt x="178" y="99"/>
                          <a:pt x="178" y="99"/>
                          <a:pt x="178" y="99"/>
                        </a:cubicBezTo>
                        <a:cubicBezTo>
                          <a:pt x="179" y="99"/>
                          <a:pt x="179" y="99"/>
                          <a:pt x="179" y="99"/>
                        </a:cubicBezTo>
                        <a:cubicBezTo>
                          <a:pt x="179" y="100"/>
                          <a:pt x="179" y="100"/>
                          <a:pt x="179" y="100"/>
                        </a:cubicBezTo>
                        <a:cubicBezTo>
                          <a:pt x="180" y="101"/>
                          <a:pt x="180" y="101"/>
                          <a:pt x="180" y="101"/>
                        </a:cubicBezTo>
                        <a:cubicBezTo>
                          <a:pt x="180" y="101"/>
                          <a:pt x="180" y="101"/>
                          <a:pt x="180" y="101"/>
                        </a:cubicBezTo>
                        <a:cubicBezTo>
                          <a:pt x="181" y="101"/>
                          <a:pt x="181" y="101"/>
                          <a:pt x="181" y="101"/>
                        </a:cubicBezTo>
                        <a:cubicBezTo>
                          <a:pt x="182" y="99"/>
                          <a:pt x="182" y="99"/>
                          <a:pt x="182" y="99"/>
                        </a:cubicBezTo>
                        <a:cubicBezTo>
                          <a:pt x="182" y="98"/>
                          <a:pt x="182" y="98"/>
                          <a:pt x="182" y="98"/>
                        </a:cubicBezTo>
                        <a:cubicBezTo>
                          <a:pt x="182" y="97"/>
                          <a:pt x="182" y="97"/>
                          <a:pt x="182" y="97"/>
                        </a:cubicBezTo>
                        <a:cubicBezTo>
                          <a:pt x="182" y="98"/>
                          <a:pt x="182" y="98"/>
                          <a:pt x="182" y="98"/>
                        </a:cubicBezTo>
                        <a:cubicBezTo>
                          <a:pt x="182" y="98"/>
                          <a:pt x="182" y="98"/>
                          <a:pt x="182" y="98"/>
                        </a:cubicBezTo>
                        <a:cubicBezTo>
                          <a:pt x="183" y="99"/>
                          <a:pt x="183" y="99"/>
                          <a:pt x="183" y="99"/>
                        </a:cubicBezTo>
                        <a:cubicBezTo>
                          <a:pt x="183" y="98"/>
                          <a:pt x="183" y="98"/>
                          <a:pt x="183" y="98"/>
                        </a:cubicBezTo>
                        <a:cubicBezTo>
                          <a:pt x="184" y="97"/>
                          <a:pt x="184" y="97"/>
                          <a:pt x="184" y="97"/>
                        </a:cubicBezTo>
                        <a:cubicBezTo>
                          <a:pt x="184" y="97"/>
                          <a:pt x="184" y="97"/>
                          <a:pt x="184" y="97"/>
                        </a:cubicBezTo>
                        <a:cubicBezTo>
                          <a:pt x="184" y="98"/>
                          <a:pt x="184" y="98"/>
                          <a:pt x="184" y="98"/>
                        </a:cubicBezTo>
                        <a:cubicBezTo>
                          <a:pt x="184" y="98"/>
                          <a:pt x="184" y="98"/>
                          <a:pt x="184" y="98"/>
                        </a:cubicBezTo>
                        <a:cubicBezTo>
                          <a:pt x="184" y="99"/>
                          <a:pt x="184" y="99"/>
                          <a:pt x="184" y="99"/>
                        </a:cubicBezTo>
                        <a:cubicBezTo>
                          <a:pt x="184" y="99"/>
                          <a:pt x="184" y="99"/>
                          <a:pt x="184" y="99"/>
                        </a:cubicBezTo>
                        <a:cubicBezTo>
                          <a:pt x="184" y="99"/>
                          <a:pt x="184" y="99"/>
                          <a:pt x="184" y="99"/>
                        </a:cubicBezTo>
                        <a:cubicBezTo>
                          <a:pt x="184" y="100"/>
                          <a:pt x="184" y="100"/>
                          <a:pt x="184" y="100"/>
                        </a:cubicBezTo>
                        <a:cubicBezTo>
                          <a:pt x="184" y="100"/>
                          <a:pt x="184" y="100"/>
                          <a:pt x="184" y="100"/>
                        </a:cubicBezTo>
                        <a:cubicBezTo>
                          <a:pt x="183" y="100"/>
                          <a:pt x="183" y="100"/>
                          <a:pt x="183" y="100"/>
                        </a:cubicBezTo>
                        <a:cubicBezTo>
                          <a:pt x="182" y="100"/>
                          <a:pt x="182" y="100"/>
                          <a:pt x="182" y="100"/>
                        </a:cubicBezTo>
                        <a:cubicBezTo>
                          <a:pt x="182" y="101"/>
                          <a:pt x="182" y="101"/>
                          <a:pt x="182" y="101"/>
                        </a:cubicBezTo>
                        <a:cubicBezTo>
                          <a:pt x="181" y="101"/>
                          <a:pt x="181" y="101"/>
                          <a:pt x="181" y="101"/>
                        </a:cubicBezTo>
                        <a:cubicBezTo>
                          <a:pt x="181" y="101"/>
                          <a:pt x="181" y="101"/>
                          <a:pt x="181" y="101"/>
                        </a:cubicBezTo>
                        <a:cubicBezTo>
                          <a:pt x="180" y="101"/>
                          <a:pt x="180" y="101"/>
                          <a:pt x="180" y="101"/>
                        </a:cubicBezTo>
                        <a:cubicBezTo>
                          <a:pt x="179" y="101"/>
                          <a:pt x="179" y="101"/>
                          <a:pt x="179" y="101"/>
                        </a:cubicBezTo>
                        <a:cubicBezTo>
                          <a:pt x="180" y="102"/>
                          <a:pt x="180" y="102"/>
                          <a:pt x="180" y="102"/>
                        </a:cubicBezTo>
                        <a:cubicBezTo>
                          <a:pt x="180" y="102"/>
                          <a:pt x="180" y="102"/>
                          <a:pt x="180" y="102"/>
                        </a:cubicBezTo>
                        <a:cubicBezTo>
                          <a:pt x="181" y="102"/>
                          <a:pt x="181" y="102"/>
                          <a:pt x="181" y="102"/>
                        </a:cubicBezTo>
                        <a:cubicBezTo>
                          <a:pt x="182" y="103"/>
                          <a:pt x="182" y="103"/>
                          <a:pt x="182" y="103"/>
                        </a:cubicBezTo>
                        <a:cubicBezTo>
                          <a:pt x="183" y="103"/>
                          <a:pt x="183" y="103"/>
                          <a:pt x="183" y="103"/>
                        </a:cubicBezTo>
                        <a:cubicBezTo>
                          <a:pt x="184" y="102"/>
                          <a:pt x="184" y="102"/>
                          <a:pt x="184" y="102"/>
                        </a:cubicBezTo>
                        <a:cubicBezTo>
                          <a:pt x="184" y="103"/>
                          <a:pt x="184" y="103"/>
                          <a:pt x="184" y="103"/>
                        </a:cubicBezTo>
                        <a:cubicBezTo>
                          <a:pt x="185" y="103"/>
                          <a:pt x="185" y="103"/>
                          <a:pt x="185" y="103"/>
                        </a:cubicBezTo>
                        <a:cubicBezTo>
                          <a:pt x="185" y="104"/>
                          <a:pt x="185" y="104"/>
                          <a:pt x="185" y="104"/>
                        </a:cubicBezTo>
                        <a:cubicBezTo>
                          <a:pt x="184" y="104"/>
                          <a:pt x="184" y="104"/>
                          <a:pt x="184" y="104"/>
                        </a:cubicBezTo>
                        <a:cubicBezTo>
                          <a:pt x="184" y="104"/>
                          <a:pt x="184" y="104"/>
                          <a:pt x="184" y="104"/>
                        </a:cubicBezTo>
                        <a:cubicBezTo>
                          <a:pt x="184" y="104"/>
                          <a:pt x="184" y="104"/>
                          <a:pt x="184" y="104"/>
                        </a:cubicBezTo>
                        <a:cubicBezTo>
                          <a:pt x="184" y="105"/>
                          <a:pt x="184" y="105"/>
                          <a:pt x="184" y="105"/>
                        </a:cubicBezTo>
                        <a:cubicBezTo>
                          <a:pt x="183" y="106"/>
                          <a:pt x="183" y="106"/>
                          <a:pt x="183" y="106"/>
                        </a:cubicBezTo>
                        <a:cubicBezTo>
                          <a:pt x="183" y="106"/>
                          <a:pt x="183" y="106"/>
                          <a:pt x="183" y="106"/>
                        </a:cubicBezTo>
                        <a:cubicBezTo>
                          <a:pt x="184" y="108"/>
                          <a:pt x="184" y="108"/>
                          <a:pt x="184" y="108"/>
                        </a:cubicBezTo>
                        <a:cubicBezTo>
                          <a:pt x="184" y="108"/>
                          <a:pt x="184" y="108"/>
                          <a:pt x="184" y="108"/>
                        </a:cubicBezTo>
                        <a:cubicBezTo>
                          <a:pt x="184" y="108"/>
                          <a:pt x="184" y="108"/>
                          <a:pt x="184" y="108"/>
                        </a:cubicBezTo>
                        <a:cubicBezTo>
                          <a:pt x="185" y="110"/>
                          <a:pt x="185" y="110"/>
                          <a:pt x="185" y="110"/>
                        </a:cubicBezTo>
                        <a:cubicBezTo>
                          <a:pt x="185" y="110"/>
                          <a:pt x="185" y="110"/>
                          <a:pt x="185" y="110"/>
                        </a:cubicBezTo>
                        <a:cubicBezTo>
                          <a:pt x="186" y="110"/>
                          <a:pt x="186" y="110"/>
                          <a:pt x="186" y="110"/>
                        </a:cubicBezTo>
                        <a:cubicBezTo>
                          <a:pt x="185" y="110"/>
                          <a:pt x="185" y="110"/>
                          <a:pt x="185" y="110"/>
                        </a:cubicBezTo>
                        <a:cubicBezTo>
                          <a:pt x="184" y="110"/>
                          <a:pt x="184" y="110"/>
                          <a:pt x="184" y="110"/>
                        </a:cubicBezTo>
                        <a:cubicBezTo>
                          <a:pt x="184" y="109"/>
                          <a:pt x="184" y="109"/>
                          <a:pt x="184" y="109"/>
                        </a:cubicBezTo>
                        <a:cubicBezTo>
                          <a:pt x="183" y="108"/>
                          <a:pt x="183" y="108"/>
                          <a:pt x="183" y="108"/>
                        </a:cubicBezTo>
                        <a:cubicBezTo>
                          <a:pt x="183" y="107"/>
                          <a:pt x="183" y="107"/>
                          <a:pt x="183" y="107"/>
                        </a:cubicBezTo>
                        <a:cubicBezTo>
                          <a:pt x="183" y="106"/>
                          <a:pt x="183" y="106"/>
                          <a:pt x="183" y="106"/>
                        </a:cubicBezTo>
                        <a:cubicBezTo>
                          <a:pt x="183" y="105"/>
                          <a:pt x="183" y="105"/>
                          <a:pt x="183" y="105"/>
                        </a:cubicBezTo>
                        <a:cubicBezTo>
                          <a:pt x="183" y="104"/>
                          <a:pt x="183" y="104"/>
                          <a:pt x="183" y="104"/>
                        </a:cubicBezTo>
                        <a:cubicBezTo>
                          <a:pt x="183" y="103"/>
                          <a:pt x="183" y="103"/>
                          <a:pt x="183" y="103"/>
                        </a:cubicBezTo>
                        <a:cubicBezTo>
                          <a:pt x="183" y="103"/>
                          <a:pt x="183" y="103"/>
                          <a:pt x="183" y="103"/>
                        </a:cubicBezTo>
                        <a:cubicBezTo>
                          <a:pt x="181" y="103"/>
                          <a:pt x="181" y="103"/>
                          <a:pt x="181" y="103"/>
                        </a:cubicBezTo>
                        <a:cubicBezTo>
                          <a:pt x="180" y="103"/>
                          <a:pt x="180" y="103"/>
                          <a:pt x="180" y="103"/>
                        </a:cubicBezTo>
                        <a:cubicBezTo>
                          <a:pt x="179" y="102"/>
                          <a:pt x="179" y="102"/>
                          <a:pt x="179" y="102"/>
                        </a:cubicBezTo>
                        <a:cubicBezTo>
                          <a:pt x="178" y="102"/>
                          <a:pt x="178" y="102"/>
                          <a:pt x="178" y="102"/>
                        </a:cubicBezTo>
                        <a:cubicBezTo>
                          <a:pt x="178" y="102"/>
                          <a:pt x="178" y="102"/>
                          <a:pt x="178" y="102"/>
                        </a:cubicBezTo>
                        <a:cubicBezTo>
                          <a:pt x="177" y="101"/>
                          <a:pt x="177" y="101"/>
                          <a:pt x="177" y="101"/>
                        </a:cubicBezTo>
                        <a:cubicBezTo>
                          <a:pt x="176" y="100"/>
                          <a:pt x="176" y="100"/>
                          <a:pt x="176" y="100"/>
                        </a:cubicBezTo>
                        <a:cubicBezTo>
                          <a:pt x="177" y="100"/>
                          <a:pt x="177" y="100"/>
                          <a:pt x="177" y="100"/>
                        </a:cubicBezTo>
                        <a:cubicBezTo>
                          <a:pt x="176" y="99"/>
                          <a:pt x="176" y="99"/>
                          <a:pt x="176" y="99"/>
                        </a:cubicBezTo>
                        <a:cubicBezTo>
                          <a:pt x="176" y="99"/>
                          <a:pt x="176" y="99"/>
                          <a:pt x="176" y="99"/>
                        </a:cubicBezTo>
                        <a:cubicBezTo>
                          <a:pt x="176" y="97"/>
                          <a:pt x="176" y="97"/>
                          <a:pt x="176" y="97"/>
                        </a:cubicBezTo>
                        <a:cubicBezTo>
                          <a:pt x="175" y="97"/>
                          <a:pt x="175" y="97"/>
                          <a:pt x="175" y="97"/>
                        </a:cubicBezTo>
                        <a:cubicBezTo>
                          <a:pt x="174" y="99"/>
                          <a:pt x="174" y="99"/>
                          <a:pt x="174" y="99"/>
                        </a:cubicBezTo>
                        <a:cubicBezTo>
                          <a:pt x="174" y="100"/>
                          <a:pt x="174" y="100"/>
                          <a:pt x="174" y="100"/>
                        </a:cubicBezTo>
                        <a:cubicBezTo>
                          <a:pt x="174" y="101"/>
                          <a:pt x="174" y="101"/>
                          <a:pt x="174" y="101"/>
                        </a:cubicBezTo>
                        <a:close/>
                        <a:moveTo>
                          <a:pt x="243" y="99"/>
                        </a:moveTo>
                        <a:cubicBezTo>
                          <a:pt x="242" y="99"/>
                          <a:pt x="242" y="99"/>
                          <a:pt x="242" y="99"/>
                        </a:cubicBezTo>
                        <a:cubicBezTo>
                          <a:pt x="243" y="98"/>
                          <a:pt x="243" y="98"/>
                          <a:pt x="243" y="98"/>
                        </a:cubicBezTo>
                        <a:cubicBezTo>
                          <a:pt x="242" y="98"/>
                          <a:pt x="242" y="98"/>
                          <a:pt x="242" y="98"/>
                        </a:cubicBezTo>
                        <a:cubicBezTo>
                          <a:pt x="242" y="97"/>
                          <a:pt x="242" y="97"/>
                          <a:pt x="242" y="97"/>
                        </a:cubicBezTo>
                        <a:cubicBezTo>
                          <a:pt x="241" y="96"/>
                          <a:pt x="241" y="96"/>
                          <a:pt x="241" y="96"/>
                        </a:cubicBezTo>
                        <a:cubicBezTo>
                          <a:pt x="241" y="95"/>
                          <a:pt x="241" y="95"/>
                          <a:pt x="241" y="95"/>
                        </a:cubicBezTo>
                        <a:cubicBezTo>
                          <a:pt x="241" y="94"/>
                          <a:pt x="241" y="94"/>
                          <a:pt x="241" y="94"/>
                        </a:cubicBezTo>
                        <a:cubicBezTo>
                          <a:pt x="242" y="94"/>
                          <a:pt x="242" y="94"/>
                          <a:pt x="242" y="94"/>
                        </a:cubicBezTo>
                        <a:cubicBezTo>
                          <a:pt x="242" y="94"/>
                          <a:pt x="242" y="94"/>
                          <a:pt x="242" y="94"/>
                        </a:cubicBezTo>
                        <a:cubicBezTo>
                          <a:pt x="243" y="96"/>
                          <a:pt x="243" y="96"/>
                          <a:pt x="243" y="96"/>
                        </a:cubicBezTo>
                        <a:cubicBezTo>
                          <a:pt x="244" y="97"/>
                          <a:pt x="244" y="97"/>
                          <a:pt x="244" y="97"/>
                        </a:cubicBezTo>
                        <a:cubicBezTo>
                          <a:pt x="244" y="98"/>
                          <a:pt x="244" y="98"/>
                          <a:pt x="244" y="98"/>
                        </a:cubicBezTo>
                        <a:cubicBezTo>
                          <a:pt x="244" y="98"/>
                          <a:pt x="244" y="98"/>
                          <a:pt x="244" y="98"/>
                        </a:cubicBezTo>
                        <a:cubicBezTo>
                          <a:pt x="245" y="98"/>
                          <a:pt x="245" y="98"/>
                          <a:pt x="245" y="98"/>
                        </a:cubicBezTo>
                        <a:cubicBezTo>
                          <a:pt x="245" y="98"/>
                          <a:pt x="245" y="98"/>
                          <a:pt x="245" y="98"/>
                        </a:cubicBezTo>
                        <a:cubicBezTo>
                          <a:pt x="244" y="99"/>
                          <a:pt x="244" y="99"/>
                          <a:pt x="244" y="99"/>
                        </a:cubicBezTo>
                        <a:cubicBezTo>
                          <a:pt x="243" y="99"/>
                          <a:pt x="243" y="99"/>
                          <a:pt x="243" y="99"/>
                        </a:cubicBezTo>
                        <a:cubicBezTo>
                          <a:pt x="243" y="99"/>
                          <a:pt x="243" y="99"/>
                          <a:pt x="243" y="99"/>
                        </a:cubicBezTo>
                        <a:close/>
                        <a:moveTo>
                          <a:pt x="134" y="100"/>
                        </a:moveTo>
                        <a:cubicBezTo>
                          <a:pt x="133" y="100"/>
                          <a:pt x="133" y="100"/>
                          <a:pt x="133" y="100"/>
                        </a:cubicBezTo>
                        <a:cubicBezTo>
                          <a:pt x="133" y="100"/>
                          <a:pt x="133" y="100"/>
                          <a:pt x="133" y="100"/>
                        </a:cubicBezTo>
                        <a:cubicBezTo>
                          <a:pt x="133" y="99"/>
                          <a:pt x="133" y="99"/>
                          <a:pt x="133" y="99"/>
                        </a:cubicBezTo>
                        <a:cubicBezTo>
                          <a:pt x="134" y="99"/>
                          <a:pt x="134" y="99"/>
                          <a:pt x="134" y="99"/>
                        </a:cubicBezTo>
                        <a:cubicBezTo>
                          <a:pt x="135" y="99"/>
                          <a:pt x="135" y="99"/>
                          <a:pt x="135" y="99"/>
                        </a:cubicBezTo>
                        <a:cubicBezTo>
                          <a:pt x="135" y="99"/>
                          <a:pt x="135" y="99"/>
                          <a:pt x="135" y="99"/>
                        </a:cubicBezTo>
                        <a:cubicBezTo>
                          <a:pt x="135" y="100"/>
                          <a:pt x="135" y="100"/>
                          <a:pt x="135" y="100"/>
                        </a:cubicBezTo>
                        <a:cubicBezTo>
                          <a:pt x="134" y="100"/>
                          <a:pt x="134" y="100"/>
                          <a:pt x="134" y="100"/>
                        </a:cubicBezTo>
                        <a:close/>
                        <a:moveTo>
                          <a:pt x="151" y="105"/>
                        </a:moveTo>
                        <a:cubicBezTo>
                          <a:pt x="152" y="104"/>
                          <a:pt x="152" y="104"/>
                          <a:pt x="152" y="104"/>
                        </a:cubicBezTo>
                        <a:cubicBezTo>
                          <a:pt x="153" y="103"/>
                          <a:pt x="153" y="103"/>
                          <a:pt x="153" y="103"/>
                        </a:cubicBezTo>
                        <a:cubicBezTo>
                          <a:pt x="154" y="102"/>
                          <a:pt x="154" y="102"/>
                          <a:pt x="154" y="102"/>
                        </a:cubicBezTo>
                        <a:cubicBezTo>
                          <a:pt x="154" y="101"/>
                          <a:pt x="154" y="101"/>
                          <a:pt x="154" y="101"/>
                        </a:cubicBezTo>
                        <a:cubicBezTo>
                          <a:pt x="154" y="101"/>
                          <a:pt x="154" y="101"/>
                          <a:pt x="154" y="101"/>
                        </a:cubicBezTo>
                        <a:cubicBezTo>
                          <a:pt x="155" y="101"/>
                          <a:pt x="155" y="101"/>
                          <a:pt x="155" y="101"/>
                        </a:cubicBezTo>
                        <a:cubicBezTo>
                          <a:pt x="154" y="102"/>
                          <a:pt x="154" y="102"/>
                          <a:pt x="154" y="102"/>
                        </a:cubicBezTo>
                        <a:cubicBezTo>
                          <a:pt x="154" y="102"/>
                          <a:pt x="154" y="102"/>
                          <a:pt x="154" y="102"/>
                        </a:cubicBezTo>
                        <a:cubicBezTo>
                          <a:pt x="154" y="103"/>
                          <a:pt x="154" y="103"/>
                          <a:pt x="154" y="103"/>
                        </a:cubicBezTo>
                        <a:cubicBezTo>
                          <a:pt x="153" y="104"/>
                          <a:pt x="153" y="104"/>
                          <a:pt x="153" y="104"/>
                        </a:cubicBezTo>
                        <a:cubicBezTo>
                          <a:pt x="153" y="104"/>
                          <a:pt x="153" y="104"/>
                          <a:pt x="153" y="104"/>
                        </a:cubicBezTo>
                        <a:cubicBezTo>
                          <a:pt x="153" y="105"/>
                          <a:pt x="153" y="105"/>
                          <a:pt x="153" y="105"/>
                        </a:cubicBezTo>
                        <a:cubicBezTo>
                          <a:pt x="153" y="105"/>
                          <a:pt x="153" y="105"/>
                          <a:pt x="153" y="105"/>
                        </a:cubicBezTo>
                        <a:cubicBezTo>
                          <a:pt x="153" y="106"/>
                          <a:pt x="153" y="106"/>
                          <a:pt x="153" y="106"/>
                        </a:cubicBezTo>
                        <a:cubicBezTo>
                          <a:pt x="154" y="106"/>
                          <a:pt x="154" y="106"/>
                          <a:pt x="154" y="106"/>
                        </a:cubicBezTo>
                        <a:cubicBezTo>
                          <a:pt x="154" y="107"/>
                          <a:pt x="154" y="107"/>
                          <a:pt x="154" y="107"/>
                        </a:cubicBezTo>
                        <a:cubicBezTo>
                          <a:pt x="155" y="107"/>
                          <a:pt x="155" y="107"/>
                          <a:pt x="155" y="107"/>
                        </a:cubicBezTo>
                        <a:cubicBezTo>
                          <a:pt x="154" y="108"/>
                          <a:pt x="154" y="108"/>
                          <a:pt x="154" y="108"/>
                        </a:cubicBezTo>
                        <a:cubicBezTo>
                          <a:pt x="154" y="109"/>
                          <a:pt x="154" y="109"/>
                          <a:pt x="154" y="109"/>
                        </a:cubicBezTo>
                        <a:cubicBezTo>
                          <a:pt x="153" y="110"/>
                          <a:pt x="153" y="110"/>
                          <a:pt x="153" y="110"/>
                        </a:cubicBezTo>
                        <a:cubicBezTo>
                          <a:pt x="152" y="111"/>
                          <a:pt x="152" y="111"/>
                          <a:pt x="152" y="111"/>
                        </a:cubicBezTo>
                        <a:cubicBezTo>
                          <a:pt x="152" y="112"/>
                          <a:pt x="152" y="112"/>
                          <a:pt x="152" y="112"/>
                        </a:cubicBezTo>
                        <a:cubicBezTo>
                          <a:pt x="152" y="112"/>
                          <a:pt x="152" y="112"/>
                          <a:pt x="152" y="112"/>
                        </a:cubicBezTo>
                        <a:cubicBezTo>
                          <a:pt x="152" y="113"/>
                          <a:pt x="152" y="113"/>
                          <a:pt x="152" y="113"/>
                        </a:cubicBezTo>
                        <a:cubicBezTo>
                          <a:pt x="153" y="113"/>
                          <a:pt x="153" y="113"/>
                          <a:pt x="153" y="113"/>
                        </a:cubicBezTo>
                        <a:cubicBezTo>
                          <a:pt x="153" y="114"/>
                          <a:pt x="153" y="114"/>
                          <a:pt x="153" y="114"/>
                        </a:cubicBezTo>
                        <a:cubicBezTo>
                          <a:pt x="152" y="114"/>
                          <a:pt x="152" y="114"/>
                          <a:pt x="152" y="114"/>
                        </a:cubicBezTo>
                        <a:cubicBezTo>
                          <a:pt x="152" y="114"/>
                          <a:pt x="152" y="114"/>
                          <a:pt x="152" y="114"/>
                        </a:cubicBezTo>
                        <a:cubicBezTo>
                          <a:pt x="151" y="115"/>
                          <a:pt x="151" y="115"/>
                          <a:pt x="151" y="115"/>
                        </a:cubicBezTo>
                        <a:cubicBezTo>
                          <a:pt x="150" y="113"/>
                          <a:pt x="150" y="113"/>
                          <a:pt x="150" y="113"/>
                        </a:cubicBezTo>
                        <a:cubicBezTo>
                          <a:pt x="151" y="113"/>
                          <a:pt x="151" y="113"/>
                          <a:pt x="151" y="113"/>
                        </a:cubicBezTo>
                        <a:cubicBezTo>
                          <a:pt x="150" y="112"/>
                          <a:pt x="150" y="112"/>
                          <a:pt x="150" y="112"/>
                        </a:cubicBezTo>
                        <a:cubicBezTo>
                          <a:pt x="151" y="112"/>
                          <a:pt x="151" y="112"/>
                          <a:pt x="151" y="112"/>
                        </a:cubicBezTo>
                        <a:cubicBezTo>
                          <a:pt x="151" y="110"/>
                          <a:pt x="151" y="110"/>
                          <a:pt x="151" y="110"/>
                        </a:cubicBezTo>
                        <a:cubicBezTo>
                          <a:pt x="151" y="110"/>
                          <a:pt x="151" y="110"/>
                          <a:pt x="151" y="110"/>
                        </a:cubicBezTo>
                        <a:cubicBezTo>
                          <a:pt x="151" y="109"/>
                          <a:pt x="151" y="109"/>
                          <a:pt x="151" y="109"/>
                        </a:cubicBezTo>
                        <a:cubicBezTo>
                          <a:pt x="152" y="109"/>
                          <a:pt x="152" y="109"/>
                          <a:pt x="152" y="109"/>
                        </a:cubicBezTo>
                        <a:cubicBezTo>
                          <a:pt x="153" y="108"/>
                          <a:pt x="153" y="108"/>
                          <a:pt x="153" y="108"/>
                        </a:cubicBezTo>
                        <a:cubicBezTo>
                          <a:pt x="153" y="107"/>
                          <a:pt x="153" y="107"/>
                          <a:pt x="153" y="107"/>
                        </a:cubicBezTo>
                        <a:cubicBezTo>
                          <a:pt x="152" y="107"/>
                          <a:pt x="152" y="107"/>
                          <a:pt x="152" y="107"/>
                        </a:cubicBezTo>
                        <a:cubicBezTo>
                          <a:pt x="152" y="107"/>
                          <a:pt x="152" y="107"/>
                          <a:pt x="152" y="107"/>
                        </a:cubicBezTo>
                        <a:cubicBezTo>
                          <a:pt x="152" y="106"/>
                          <a:pt x="152" y="106"/>
                          <a:pt x="152" y="106"/>
                        </a:cubicBezTo>
                        <a:cubicBezTo>
                          <a:pt x="152" y="106"/>
                          <a:pt x="152" y="106"/>
                          <a:pt x="152" y="106"/>
                        </a:cubicBezTo>
                        <a:cubicBezTo>
                          <a:pt x="151" y="106"/>
                          <a:pt x="151" y="106"/>
                          <a:pt x="151" y="106"/>
                        </a:cubicBezTo>
                        <a:cubicBezTo>
                          <a:pt x="151" y="105"/>
                          <a:pt x="151" y="105"/>
                          <a:pt x="151" y="105"/>
                        </a:cubicBezTo>
                        <a:cubicBezTo>
                          <a:pt x="151" y="104"/>
                          <a:pt x="151" y="104"/>
                          <a:pt x="151" y="104"/>
                        </a:cubicBezTo>
                        <a:cubicBezTo>
                          <a:pt x="151" y="105"/>
                          <a:pt x="151" y="105"/>
                          <a:pt x="151" y="105"/>
                        </a:cubicBezTo>
                        <a:close/>
                        <a:moveTo>
                          <a:pt x="252" y="105"/>
                        </a:moveTo>
                        <a:cubicBezTo>
                          <a:pt x="252" y="105"/>
                          <a:pt x="252" y="105"/>
                          <a:pt x="252" y="105"/>
                        </a:cubicBezTo>
                        <a:cubicBezTo>
                          <a:pt x="251" y="104"/>
                          <a:pt x="251" y="104"/>
                          <a:pt x="251" y="104"/>
                        </a:cubicBezTo>
                        <a:cubicBezTo>
                          <a:pt x="253" y="104"/>
                          <a:pt x="253" y="104"/>
                          <a:pt x="253" y="104"/>
                        </a:cubicBezTo>
                        <a:cubicBezTo>
                          <a:pt x="253" y="103"/>
                          <a:pt x="253" y="103"/>
                          <a:pt x="253" y="103"/>
                        </a:cubicBezTo>
                        <a:cubicBezTo>
                          <a:pt x="253" y="101"/>
                          <a:pt x="253" y="101"/>
                          <a:pt x="253" y="101"/>
                        </a:cubicBezTo>
                        <a:cubicBezTo>
                          <a:pt x="253" y="103"/>
                          <a:pt x="253" y="103"/>
                          <a:pt x="253" y="103"/>
                        </a:cubicBezTo>
                        <a:cubicBezTo>
                          <a:pt x="254" y="103"/>
                          <a:pt x="254" y="103"/>
                          <a:pt x="254" y="103"/>
                        </a:cubicBezTo>
                        <a:cubicBezTo>
                          <a:pt x="254" y="104"/>
                          <a:pt x="254" y="104"/>
                          <a:pt x="254" y="104"/>
                        </a:cubicBezTo>
                        <a:cubicBezTo>
                          <a:pt x="253" y="105"/>
                          <a:pt x="253" y="105"/>
                          <a:pt x="253" y="105"/>
                        </a:cubicBezTo>
                        <a:cubicBezTo>
                          <a:pt x="253" y="105"/>
                          <a:pt x="253" y="105"/>
                          <a:pt x="253" y="105"/>
                        </a:cubicBezTo>
                        <a:cubicBezTo>
                          <a:pt x="254" y="106"/>
                          <a:pt x="254" y="106"/>
                          <a:pt x="254" y="106"/>
                        </a:cubicBezTo>
                        <a:cubicBezTo>
                          <a:pt x="255" y="105"/>
                          <a:pt x="255" y="105"/>
                          <a:pt x="255" y="105"/>
                        </a:cubicBezTo>
                        <a:cubicBezTo>
                          <a:pt x="256" y="106"/>
                          <a:pt x="256" y="106"/>
                          <a:pt x="256" y="106"/>
                        </a:cubicBezTo>
                        <a:cubicBezTo>
                          <a:pt x="258" y="106"/>
                          <a:pt x="258" y="106"/>
                          <a:pt x="258" y="106"/>
                        </a:cubicBezTo>
                        <a:cubicBezTo>
                          <a:pt x="258" y="106"/>
                          <a:pt x="258" y="106"/>
                          <a:pt x="258" y="106"/>
                        </a:cubicBezTo>
                        <a:cubicBezTo>
                          <a:pt x="258" y="104"/>
                          <a:pt x="258" y="104"/>
                          <a:pt x="258" y="104"/>
                        </a:cubicBezTo>
                        <a:cubicBezTo>
                          <a:pt x="259" y="103"/>
                          <a:pt x="259" y="103"/>
                          <a:pt x="259" y="103"/>
                        </a:cubicBezTo>
                        <a:cubicBezTo>
                          <a:pt x="259" y="105"/>
                          <a:pt x="259" y="105"/>
                          <a:pt x="259" y="105"/>
                        </a:cubicBezTo>
                        <a:cubicBezTo>
                          <a:pt x="260" y="105"/>
                          <a:pt x="260" y="105"/>
                          <a:pt x="260" y="105"/>
                        </a:cubicBezTo>
                        <a:cubicBezTo>
                          <a:pt x="260" y="104"/>
                          <a:pt x="260" y="104"/>
                          <a:pt x="260" y="104"/>
                        </a:cubicBezTo>
                        <a:cubicBezTo>
                          <a:pt x="260" y="104"/>
                          <a:pt x="260" y="104"/>
                          <a:pt x="260" y="104"/>
                        </a:cubicBezTo>
                        <a:cubicBezTo>
                          <a:pt x="261" y="104"/>
                          <a:pt x="261" y="104"/>
                          <a:pt x="261" y="104"/>
                        </a:cubicBezTo>
                        <a:cubicBezTo>
                          <a:pt x="261" y="104"/>
                          <a:pt x="261" y="104"/>
                          <a:pt x="261" y="104"/>
                        </a:cubicBezTo>
                        <a:cubicBezTo>
                          <a:pt x="261" y="105"/>
                          <a:pt x="261" y="105"/>
                          <a:pt x="261" y="105"/>
                        </a:cubicBezTo>
                        <a:cubicBezTo>
                          <a:pt x="261" y="105"/>
                          <a:pt x="261" y="105"/>
                          <a:pt x="261" y="105"/>
                        </a:cubicBezTo>
                        <a:cubicBezTo>
                          <a:pt x="262" y="105"/>
                          <a:pt x="262" y="105"/>
                          <a:pt x="262" y="105"/>
                        </a:cubicBezTo>
                        <a:cubicBezTo>
                          <a:pt x="262" y="105"/>
                          <a:pt x="262" y="105"/>
                          <a:pt x="262" y="105"/>
                        </a:cubicBezTo>
                        <a:cubicBezTo>
                          <a:pt x="262" y="106"/>
                          <a:pt x="262" y="106"/>
                          <a:pt x="262" y="106"/>
                        </a:cubicBezTo>
                        <a:cubicBezTo>
                          <a:pt x="262" y="107"/>
                          <a:pt x="262" y="107"/>
                          <a:pt x="262" y="107"/>
                        </a:cubicBezTo>
                        <a:cubicBezTo>
                          <a:pt x="262" y="108"/>
                          <a:pt x="262" y="108"/>
                          <a:pt x="262" y="108"/>
                        </a:cubicBezTo>
                        <a:cubicBezTo>
                          <a:pt x="262" y="108"/>
                          <a:pt x="262" y="108"/>
                          <a:pt x="262" y="108"/>
                        </a:cubicBezTo>
                        <a:cubicBezTo>
                          <a:pt x="264" y="107"/>
                          <a:pt x="264" y="107"/>
                          <a:pt x="264" y="107"/>
                        </a:cubicBezTo>
                        <a:cubicBezTo>
                          <a:pt x="264" y="107"/>
                          <a:pt x="264" y="107"/>
                          <a:pt x="264" y="107"/>
                        </a:cubicBezTo>
                        <a:cubicBezTo>
                          <a:pt x="264" y="108"/>
                          <a:pt x="264" y="108"/>
                          <a:pt x="264" y="108"/>
                        </a:cubicBezTo>
                        <a:cubicBezTo>
                          <a:pt x="263" y="109"/>
                          <a:pt x="263" y="109"/>
                          <a:pt x="263" y="109"/>
                        </a:cubicBezTo>
                        <a:cubicBezTo>
                          <a:pt x="263" y="109"/>
                          <a:pt x="263" y="109"/>
                          <a:pt x="263" y="109"/>
                        </a:cubicBezTo>
                        <a:cubicBezTo>
                          <a:pt x="262" y="108"/>
                          <a:pt x="262" y="108"/>
                          <a:pt x="262" y="108"/>
                        </a:cubicBezTo>
                        <a:cubicBezTo>
                          <a:pt x="261" y="108"/>
                          <a:pt x="261" y="108"/>
                          <a:pt x="261" y="108"/>
                        </a:cubicBezTo>
                        <a:cubicBezTo>
                          <a:pt x="261" y="107"/>
                          <a:pt x="261" y="107"/>
                          <a:pt x="261" y="107"/>
                        </a:cubicBezTo>
                        <a:cubicBezTo>
                          <a:pt x="261" y="107"/>
                          <a:pt x="261" y="107"/>
                          <a:pt x="261" y="107"/>
                        </a:cubicBezTo>
                        <a:cubicBezTo>
                          <a:pt x="261" y="106"/>
                          <a:pt x="261" y="106"/>
                          <a:pt x="261" y="106"/>
                        </a:cubicBezTo>
                        <a:cubicBezTo>
                          <a:pt x="260" y="108"/>
                          <a:pt x="260" y="108"/>
                          <a:pt x="260" y="108"/>
                        </a:cubicBezTo>
                        <a:cubicBezTo>
                          <a:pt x="260" y="108"/>
                          <a:pt x="260" y="108"/>
                          <a:pt x="260" y="108"/>
                        </a:cubicBezTo>
                        <a:cubicBezTo>
                          <a:pt x="260" y="108"/>
                          <a:pt x="260" y="108"/>
                          <a:pt x="260" y="108"/>
                        </a:cubicBezTo>
                        <a:cubicBezTo>
                          <a:pt x="260" y="108"/>
                          <a:pt x="260" y="107"/>
                          <a:pt x="260" y="107"/>
                        </a:cubicBezTo>
                        <a:cubicBezTo>
                          <a:pt x="260" y="107"/>
                          <a:pt x="260" y="107"/>
                          <a:pt x="260" y="107"/>
                        </a:cubicBezTo>
                        <a:cubicBezTo>
                          <a:pt x="260" y="106"/>
                          <a:pt x="260" y="106"/>
                          <a:pt x="260" y="106"/>
                        </a:cubicBezTo>
                        <a:cubicBezTo>
                          <a:pt x="258" y="107"/>
                          <a:pt x="258" y="107"/>
                          <a:pt x="258" y="107"/>
                        </a:cubicBezTo>
                        <a:cubicBezTo>
                          <a:pt x="257" y="107"/>
                          <a:pt x="257" y="107"/>
                          <a:pt x="257" y="107"/>
                        </a:cubicBezTo>
                        <a:cubicBezTo>
                          <a:pt x="257" y="107"/>
                          <a:pt x="257" y="107"/>
                          <a:pt x="257" y="107"/>
                        </a:cubicBezTo>
                        <a:cubicBezTo>
                          <a:pt x="256" y="107"/>
                          <a:pt x="256" y="107"/>
                          <a:pt x="256" y="107"/>
                        </a:cubicBezTo>
                        <a:cubicBezTo>
                          <a:pt x="255" y="107"/>
                          <a:pt x="255" y="107"/>
                          <a:pt x="255" y="107"/>
                        </a:cubicBezTo>
                        <a:cubicBezTo>
                          <a:pt x="255" y="108"/>
                          <a:pt x="255" y="108"/>
                          <a:pt x="255" y="108"/>
                        </a:cubicBezTo>
                        <a:cubicBezTo>
                          <a:pt x="254" y="109"/>
                          <a:pt x="254" y="109"/>
                          <a:pt x="254" y="109"/>
                        </a:cubicBezTo>
                        <a:cubicBezTo>
                          <a:pt x="254" y="108"/>
                          <a:pt x="254" y="108"/>
                          <a:pt x="254" y="108"/>
                        </a:cubicBezTo>
                        <a:cubicBezTo>
                          <a:pt x="254" y="107"/>
                          <a:pt x="254" y="107"/>
                          <a:pt x="254" y="107"/>
                        </a:cubicBezTo>
                        <a:cubicBezTo>
                          <a:pt x="254" y="107"/>
                          <a:pt x="254" y="107"/>
                          <a:pt x="254" y="107"/>
                        </a:cubicBezTo>
                        <a:cubicBezTo>
                          <a:pt x="254" y="106"/>
                          <a:pt x="254" y="106"/>
                          <a:pt x="254" y="106"/>
                        </a:cubicBezTo>
                        <a:cubicBezTo>
                          <a:pt x="253" y="106"/>
                          <a:pt x="253" y="106"/>
                          <a:pt x="253" y="106"/>
                        </a:cubicBezTo>
                        <a:cubicBezTo>
                          <a:pt x="253" y="107"/>
                          <a:pt x="253" y="107"/>
                          <a:pt x="253" y="107"/>
                        </a:cubicBezTo>
                        <a:cubicBezTo>
                          <a:pt x="252" y="106"/>
                          <a:pt x="252" y="106"/>
                          <a:pt x="252" y="106"/>
                        </a:cubicBezTo>
                        <a:cubicBezTo>
                          <a:pt x="252" y="107"/>
                          <a:pt x="252" y="107"/>
                          <a:pt x="252" y="107"/>
                        </a:cubicBezTo>
                        <a:cubicBezTo>
                          <a:pt x="251" y="107"/>
                          <a:pt x="251" y="107"/>
                          <a:pt x="251" y="107"/>
                        </a:cubicBezTo>
                        <a:cubicBezTo>
                          <a:pt x="251" y="107"/>
                          <a:pt x="251" y="107"/>
                          <a:pt x="251" y="107"/>
                        </a:cubicBezTo>
                        <a:cubicBezTo>
                          <a:pt x="250" y="107"/>
                          <a:pt x="250" y="107"/>
                          <a:pt x="250" y="107"/>
                        </a:cubicBezTo>
                        <a:cubicBezTo>
                          <a:pt x="250" y="107"/>
                          <a:pt x="250" y="107"/>
                          <a:pt x="250" y="107"/>
                        </a:cubicBezTo>
                        <a:cubicBezTo>
                          <a:pt x="250" y="106"/>
                          <a:pt x="250" y="106"/>
                          <a:pt x="250" y="106"/>
                        </a:cubicBezTo>
                        <a:cubicBezTo>
                          <a:pt x="250" y="106"/>
                          <a:pt x="250" y="106"/>
                          <a:pt x="250" y="106"/>
                        </a:cubicBezTo>
                        <a:cubicBezTo>
                          <a:pt x="249" y="106"/>
                          <a:pt x="249" y="106"/>
                          <a:pt x="249" y="106"/>
                        </a:cubicBezTo>
                        <a:cubicBezTo>
                          <a:pt x="248" y="107"/>
                          <a:pt x="248" y="107"/>
                          <a:pt x="248" y="107"/>
                        </a:cubicBezTo>
                        <a:cubicBezTo>
                          <a:pt x="248" y="107"/>
                          <a:pt x="248" y="107"/>
                          <a:pt x="248" y="107"/>
                        </a:cubicBezTo>
                        <a:cubicBezTo>
                          <a:pt x="248" y="106"/>
                          <a:pt x="248" y="106"/>
                          <a:pt x="248" y="106"/>
                        </a:cubicBezTo>
                        <a:cubicBezTo>
                          <a:pt x="247" y="105"/>
                          <a:pt x="247" y="105"/>
                          <a:pt x="247" y="105"/>
                        </a:cubicBezTo>
                        <a:cubicBezTo>
                          <a:pt x="246" y="105"/>
                          <a:pt x="246" y="105"/>
                          <a:pt x="246" y="105"/>
                        </a:cubicBezTo>
                        <a:cubicBezTo>
                          <a:pt x="246" y="105"/>
                          <a:pt x="246" y="105"/>
                          <a:pt x="246" y="105"/>
                        </a:cubicBezTo>
                        <a:cubicBezTo>
                          <a:pt x="246" y="105"/>
                          <a:pt x="246" y="105"/>
                          <a:pt x="246" y="105"/>
                        </a:cubicBezTo>
                        <a:cubicBezTo>
                          <a:pt x="245" y="104"/>
                          <a:pt x="245" y="104"/>
                          <a:pt x="245" y="104"/>
                        </a:cubicBezTo>
                        <a:cubicBezTo>
                          <a:pt x="244" y="105"/>
                          <a:pt x="244" y="105"/>
                          <a:pt x="244" y="105"/>
                        </a:cubicBezTo>
                        <a:cubicBezTo>
                          <a:pt x="244" y="105"/>
                          <a:pt x="244" y="105"/>
                          <a:pt x="244" y="105"/>
                        </a:cubicBezTo>
                        <a:cubicBezTo>
                          <a:pt x="242" y="106"/>
                          <a:pt x="242" y="106"/>
                          <a:pt x="242" y="106"/>
                        </a:cubicBezTo>
                        <a:cubicBezTo>
                          <a:pt x="241" y="107"/>
                          <a:pt x="241" y="107"/>
                          <a:pt x="241" y="107"/>
                        </a:cubicBezTo>
                        <a:cubicBezTo>
                          <a:pt x="241" y="107"/>
                          <a:pt x="241" y="107"/>
                          <a:pt x="241" y="107"/>
                        </a:cubicBezTo>
                        <a:cubicBezTo>
                          <a:pt x="241" y="108"/>
                          <a:pt x="241" y="108"/>
                          <a:pt x="241" y="108"/>
                        </a:cubicBezTo>
                        <a:cubicBezTo>
                          <a:pt x="241" y="109"/>
                          <a:pt x="241" y="109"/>
                          <a:pt x="241" y="109"/>
                        </a:cubicBezTo>
                        <a:cubicBezTo>
                          <a:pt x="241" y="109"/>
                          <a:pt x="240" y="108"/>
                          <a:pt x="240" y="108"/>
                        </a:cubicBezTo>
                        <a:cubicBezTo>
                          <a:pt x="241" y="106"/>
                          <a:pt x="241" y="106"/>
                          <a:pt x="241" y="106"/>
                        </a:cubicBezTo>
                        <a:cubicBezTo>
                          <a:pt x="241" y="106"/>
                          <a:pt x="241" y="106"/>
                          <a:pt x="241" y="106"/>
                        </a:cubicBezTo>
                        <a:cubicBezTo>
                          <a:pt x="242" y="105"/>
                          <a:pt x="242" y="105"/>
                          <a:pt x="242" y="105"/>
                        </a:cubicBezTo>
                        <a:cubicBezTo>
                          <a:pt x="243" y="104"/>
                          <a:pt x="243" y="104"/>
                          <a:pt x="243" y="104"/>
                        </a:cubicBezTo>
                        <a:cubicBezTo>
                          <a:pt x="244" y="104"/>
                          <a:pt x="244" y="104"/>
                          <a:pt x="244" y="104"/>
                        </a:cubicBezTo>
                        <a:cubicBezTo>
                          <a:pt x="244" y="103"/>
                          <a:pt x="244" y="103"/>
                          <a:pt x="244" y="103"/>
                        </a:cubicBezTo>
                        <a:cubicBezTo>
                          <a:pt x="245" y="103"/>
                          <a:pt x="245" y="103"/>
                          <a:pt x="245" y="103"/>
                        </a:cubicBezTo>
                        <a:cubicBezTo>
                          <a:pt x="247" y="104"/>
                          <a:pt x="247" y="104"/>
                          <a:pt x="247" y="104"/>
                        </a:cubicBezTo>
                        <a:cubicBezTo>
                          <a:pt x="247" y="104"/>
                          <a:pt x="247" y="104"/>
                          <a:pt x="247" y="104"/>
                        </a:cubicBezTo>
                        <a:cubicBezTo>
                          <a:pt x="248" y="104"/>
                          <a:pt x="248" y="104"/>
                          <a:pt x="248" y="104"/>
                        </a:cubicBezTo>
                        <a:cubicBezTo>
                          <a:pt x="248" y="105"/>
                          <a:pt x="248" y="105"/>
                          <a:pt x="248" y="105"/>
                        </a:cubicBezTo>
                        <a:cubicBezTo>
                          <a:pt x="249" y="104"/>
                          <a:pt x="249" y="104"/>
                          <a:pt x="249" y="104"/>
                        </a:cubicBezTo>
                        <a:cubicBezTo>
                          <a:pt x="249" y="104"/>
                          <a:pt x="249" y="104"/>
                          <a:pt x="249" y="104"/>
                        </a:cubicBezTo>
                        <a:cubicBezTo>
                          <a:pt x="250" y="105"/>
                          <a:pt x="250" y="105"/>
                          <a:pt x="250" y="105"/>
                        </a:cubicBezTo>
                        <a:cubicBezTo>
                          <a:pt x="252" y="105"/>
                          <a:pt x="252" y="105"/>
                          <a:pt x="252" y="105"/>
                        </a:cubicBezTo>
                        <a:close/>
                        <a:moveTo>
                          <a:pt x="119" y="107"/>
                        </a:moveTo>
                        <a:cubicBezTo>
                          <a:pt x="120" y="106"/>
                          <a:pt x="120" y="106"/>
                          <a:pt x="120" y="106"/>
                        </a:cubicBezTo>
                        <a:cubicBezTo>
                          <a:pt x="121" y="104"/>
                          <a:pt x="121" y="104"/>
                          <a:pt x="121" y="104"/>
                        </a:cubicBezTo>
                        <a:cubicBezTo>
                          <a:pt x="121" y="103"/>
                          <a:pt x="121" y="103"/>
                          <a:pt x="121" y="103"/>
                        </a:cubicBezTo>
                        <a:cubicBezTo>
                          <a:pt x="122" y="103"/>
                          <a:pt x="122" y="103"/>
                          <a:pt x="122" y="103"/>
                        </a:cubicBezTo>
                        <a:cubicBezTo>
                          <a:pt x="122" y="103"/>
                          <a:pt x="122" y="103"/>
                          <a:pt x="122" y="103"/>
                        </a:cubicBezTo>
                        <a:cubicBezTo>
                          <a:pt x="122" y="104"/>
                          <a:pt x="122" y="104"/>
                          <a:pt x="122" y="104"/>
                        </a:cubicBezTo>
                        <a:cubicBezTo>
                          <a:pt x="121" y="106"/>
                          <a:pt x="121" y="106"/>
                          <a:pt x="121" y="106"/>
                        </a:cubicBezTo>
                        <a:cubicBezTo>
                          <a:pt x="121" y="107"/>
                          <a:pt x="121" y="107"/>
                          <a:pt x="121" y="107"/>
                        </a:cubicBezTo>
                        <a:cubicBezTo>
                          <a:pt x="121" y="108"/>
                          <a:pt x="121" y="108"/>
                          <a:pt x="121" y="108"/>
                        </a:cubicBezTo>
                        <a:cubicBezTo>
                          <a:pt x="121" y="109"/>
                          <a:pt x="121" y="109"/>
                          <a:pt x="121" y="109"/>
                        </a:cubicBezTo>
                        <a:cubicBezTo>
                          <a:pt x="121" y="110"/>
                          <a:pt x="121" y="110"/>
                          <a:pt x="121" y="110"/>
                        </a:cubicBezTo>
                        <a:cubicBezTo>
                          <a:pt x="121" y="109"/>
                          <a:pt x="121" y="109"/>
                          <a:pt x="121" y="109"/>
                        </a:cubicBezTo>
                        <a:cubicBezTo>
                          <a:pt x="120" y="108"/>
                          <a:pt x="120" y="108"/>
                          <a:pt x="120" y="108"/>
                        </a:cubicBezTo>
                        <a:cubicBezTo>
                          <a:pt x="119" y="107"/>
                          <a:pt x="119" y="107"/>
                          <a:pt x="119" y="107"/>
                        </a:cubicBezTo>
                        <a:cubicBezTo>
                          <a:pt x="119" y="107"/>
                          <a:pt x="119" y="107"/>
                          <a:pt x="119" y="107"/>
                        </a:cubicBezTo>
                        <a:close/>
                        <a:moveTo>
                          <a:pt x="312" y="110"/>
                        </a:moveTo>
                        <a:cubicBezTo>
                          <a:pt x="313" y="109"/>
                          <a:pt x="313" y="109"/>
                          <a:pt x="313" y="109"/>
                        </a:cubicBezTo>
                        <a:cubicBezTo>
                          <a:pt x="314" y="108"/>
                          <a:pt x="314" y="108"/>
                          <a:pt x="314" y="108"/>
                        </a:cubicBezTo>
                        <a:cubicBezTo>
                          <a:pt x="314" y="108"/>
                          <a:pt x="314" y="108"/>
                          <a:pt x="314" y="108"/>
                        </a:cubicBezTo>
                        <a:cubicBezTo>
                          <a:pt x="314" y="107"/>
                          <a:pt x="314" y="107"/>
                          <a:pt x="314" y="107"/>
                        </a:cubicBezTo>
                        <a:cubicBezTo>
                          <a:pt x="314" y="107"/>
                          <a:pt x="314" y="107"/>
                          <a:pt x="314" y="107"/>
                        </a:cubicBezTo>
                        <a:cubicBezTo>
                          <a:pt x="315" y="106"/>
                          <a:pt x="315" y="106"/>
                          <a:pt x="315" y="106"/>
                        </a:cubicBezTo>
                        <a:cubicBezTo>
                          <a:pt x="316" y="106"/>
                          <a:pt x="316" y="106"/>
                          <a:pt x="316" y="106"/>
                        </a:cubicBezTo>
                        <a:cubicBezTo>
                          <a:pt x="316" y="106"/>
                          <a:pt x="316" y="106"/>
                          <a:pt x="316" y="106"/>
                        </a:cubicBezTo>
                        <a:cubicBezTo>
                          <a:pt x="316" y="107"/>
                          <a:pt x="316" y="107"/>
                          <a:pt x="316" y="107"/>
                        </a:cubicBezTo>
                        <a:cubicBezTo>
                          <a:pt x="315" y="107"/>
                          <a:pt x="315" y="107"/>
                          <a:pt x="315" y="107"/>
                        </a:cubicBezTo>
                        <a:cubicBezTo>
                          <a:pt x="315" y="108"/>
                          <a:pt x="315" y="108"/>
                          <a:pt x="315" y="108"/>
                        </a:cubicBezTo>
                        <a:cubicBezTo>
                          <a:pt x="315" y="108"/>
                          <a:pt x="315" y="108"/>
                          <a:pt x="315" y="108"/>
                        </a:cubicBezTo>
                        <a:cubicBezTo>
                          <a:pt x="314" y="109"/>
                          <a:pt x="314" y="109"/>
                          <a:pt x="314" y="109"/>
                        </a:cubicBezTo>
                        <a:cubicBezTo>
                          <a:pt x="313" y="110"/>
                          <a:pt x="313" y="110"/>
                          <a:pt x="313" y="110"/>
                        </a:cubicBezTo>
                        <a:cubicBezTo>
                          <a:pt x="313" y="110"/>
                          <a:pt x="312" y="110"/>
                          <a:pt x="312" y="110"/>
                        </a:cubicBezTo>
                        <a:cubicBezTo>
                          <a:pt x="312" y="110"/>
                          <a:pt x="312" y="110"/>
                          <a:pt x="312" y="110"/>
                        </a:cubicBezTo>
                        <a:cubicBezTo>
                          <a:pt x="312" y="110"/>
                          <a:pt x="312" y="110"/>
                          <a:pt x="312" y="110"/>
                        </a:cubicBezTo>
                        <a:cubicBezTo>
                          <a:pt x="312" y="110"/>
                          <a:pt x="312" y="110"/>
                          <a:pt x="312" y="110"/>
                        </a:cubicBezTo>
                        <a:close/>
                        <a:moveTo>
                          <a:pt x="129" y="110"/>
                        </a:moveTo>
                        <a:cubicBezTo>
                          <a:pt x="128" y="110"/>
                          <a:pt x="128" y="110"/>
                          <a:pt x="128" y="110"/>
                        </a:cubicBezTo>
                        <a:cubicBezTo>
                          <a:pt x="127" y="109"/>
                          <a:pt x="127" y="109"/>
                          <a:pt x="127" y="109"/>
                        </a:cubicBezTo>
                        <a:cubicBezTo>
                          <a:pt x="129" y="108"/>
                          <a:pt x="129" y="108"/>
                          <a:pt x="129" y="108"/>
                        </a:cubicBezTo>
                        <a:cubicBezTo>
                          <a:pt x="129" y="108"/>
                          <a:pt x="129" y="108"/>
                          <a:pt x="129" y="108"/>
                        </a:cubicBezTo>
                        <a:cubicBezTo>
                          <a:pt x="130" y="107"/>
                          <a:pt x="130" y="107"/>
                          <a:pt x="130" y="107"/>
                        </a:cubicBezTo>
                        <a:cubicBezTo>
                          <a:pt x="130" y="107"/>
                          <a:pt x="130" y="107"/>
                          <a:pt x="130" y="107"/>
                        </a:cubicBezTo>
                        <a:cubicBezTo>
                          <a:pt x="130" y="107"/>
                          <a:pt x="130" y="107"/>
                          <a:pt x="130" y="107"/>
                        </a:cubicBezTo>
                        <a:cubicBezTo>
                          <a:pt x="130" y="108"/>
                          <a:pt x="130" y="108"/>
                          <a:pt x="130" y="108"/>
                        </a:cubicBezTo>
                        <a:cubicBezTo>
                          <a:pt x="130" y="109"/>
                          <a:pt x="130" y="109"/>
                          <a:pt x="130" y="109"/>
                        </a:cubicBezTo>
                        <a:cubicBezTo>
                          <a:pt x="130" y="110"/>
                          <a:pt x="130" y="110"/>
                          <a:pt x="130" y="110"/>
                        </a:cubicBezTo>
                        <a:cubicBezTo>
                          <a:pt x="129" y="110"/>
                          <a:pt x="129" y="110"/>
                          <a:pt x="129" y="110"/>
                        </a:cubicBezTo>
                        <a:close/>
                        <a:moveTo>
                          <a:pt x="144" y="111"/>
                        </a:moveTo>
                        <a:cubicBezTo>
                          <a:pt x="143" y="111"/>
                          <a:pt x="143" y="111"/>
                          <a:pt x="143" y="111"/>
                        </a:cubicBezTo>
                        <a:cubicBezTo>
                          <a:pt x="142" y="111"/>
                          <a:pt x="142" y="111"/>
                          <a:pt x="142" y="111"/>
                        </a:cubicBezTo>
                        <a:cubicBezTo>
                          <a:pt x="141" y="111"/>
                          <a:pt x="141" y="111"/>
                          <a:pt x="141" y="111"/>
                        </a:cubicBezTo>
                        <a:cubicBezTo>
                          <a:pt x="140" y="110"/>
                          <a:pt x="140" y="110"/>
                          <a:pt x="140" y="110"/>
                        </a:cubicBezTo>
                        <a:cubicBezTo>
                          <a:pt x="140" y="109"/>
                          <a:pt x="140" y="109"/>
                          <a:pt x="140" y="109"/>
                        </a:cubicBezTo>
                        <a:cubicBezTo>
                          <a:pt x="141" y="109"/>
                          <a:pt x="141" y="109"/>
                          <a:pt x="141" y="109"/>
                        </a:cubicBezTo>
                        <a:cubicBezTo>
                          <a:pt x="141" y="109"/>
                          <a:pt x="141" y="109"/>
                          <a:pt x="141" y="109"/>
                        </a:cubicBezTo>
                        <a:cubicBezTo>
                          <a:pt x="142" y="109"/>
                          <a:pt x="142" y="109"/>
                          <a:pt x="142" y="109"/>
                        </a:cubicBezTo>
                        <a:cubicBezTo>
                          <a:pt x="142" y="109"/>
                          <a:pt x="142" y="109"/>
                          <a:pt x="142" y="109"/>
                        </a:cubicBezTo>
                        <a:cubicBezTo>
                          <a:pt x="143" y="110"/>
                          <a:pt x="143" y="110"/>
                          <a:pt x="143" y="110"/>
                        </a:cubicBezTo>
                        <a:cubicBezTo>
                          <a:pt x="144" y="111"/>
                          <a:pt x="144" y="111"/>
                          <a:pt x="144" y="111"/>
                        </a:cubicBezTo>
                        <a:cubicBezTo>
                          <a:pt x="144" y="111"/>
                          <a:pt x="144" y="111"/>
                          <a:pt x="144" y="111"/>
                        </a:cubicBezTo>
                        <a:close/>
                        <a:moveTo>
                          <a:pt x="260" y="111"/>
                        </a:moveTo>
                        <a:cubicBezTo>
                          <a:pt x="259" y="111"/>
                          <a:pt x="259" y="111"/>
                          <a:pt x="259" y="111"/>
                        </a:cubicBezTo>
                        <a:cubicBezTo>
                          <a:pt x="259" y="110"/>
                          <a:pt x="259" y="110"/>
                          <a:pt x="259" y="110"/>
                        </a:cubicBezTo>
                        <a:cubicBezTo>
                          <a:pt x="260" y="109"/>
                          <a:pt x="260" y="109"/>
                          <a:pt x="260" y="109"/>
                        </a:cubicBezTo>
                        <a:cubicBezTo>
                          <a:pt x="261" y="109"/>
                          <a:pt x="261" y="109"/>
                          <a:pt x="261" y="109"/>
                        </a:cubicBezTo>
                        <a:cubicBezTo>
                          <a:pt x="260" y="111"/>
                          <a:pt x="260" y="111"/>
                          <a:pt x="260" y="111"/>
                        </a:cubicBezTo>
                        <a:cubicBezTo>
                          <a:pt x="260" y="111"/>
                          <a:pt x="260" y="111"/>
                          <a:pt x="260" y="111"/>
                        </a:cubicBezTo>
                        <a:close/>
                        <a:moveTo>
                          <a:pt x="308" y="111"/>
                        </a:moveTo>
                        <a:cubicBezTo>
                          <a:pt x="308" y="111"/>
                          <a:pt x="308" y="111"/>
                          <a:pt x="308" y="111"/>
                        </a:cubicBezTo>
                        <a:cubicBezTo>
                          <a:pt x="308" y="110"/>
                          <a:pt x="308" y="110"/>
                          <a:pt x="308" y="110"/>
                        </a:cubicBezTo>
                        <a:cubicBezTo>
                          <a:pt x="309" y="110"/>
                          <a:pt x="309" y="110"/>
                          <a:pt x="309" y="110"/>
                        </a:cubicBezTo>
                        <a:cubicBezTo>
                          <a:pt x="309" y="109"/>
                          <a:pt x="309" y="109"/>
                          <a:pt x="309" y="109"/>
                        </a:cubicBezTo>
                        <a:cubicBezTo>
                          <a:pt x="310" y="110"/>
                          <a:pt x="310" y="110"/>
                          <a:pt x="310" y="110"/>
                        </a:cubicBezTo>
                        <a:cubicBezTo>
                          <a:pt x="310" y="110"/>
                          <a:pt x="310" y="110"/>
                          <a:pt x="310" y="110"/>
                        </a:cubicBezTo>
                        <a:cubicBezTo>
                          <a:pt x="311" y="110"/>
                          <a:pt x="311" y="110"/>
                          <a:pt x="311" y="110"/>
                        </a:cubicBezTo>
                        <a:cubicBezTo>
                          <a:pt x="310" y="111"/>
                          <a:pt x="310" y="111"/>
                          <a:pt x="310" y="111"/>
                        </a:cubicBezTo>
                        <a:cubicBezTo>
                          <a:pt x="310" y="111"/>
                          <a:pt x="310" y="111"/>
                          <a:pt x="310" y="111"/>
                        </a:cubicBezTo>
                        <a:cubicBezTo>
                          <a:pt x="309" y="111"/>
                          <a:pt x="309" y="111"/>
                          <a:pt x="309" y="111"/>
                        </a:cubicBezTo>
                        <a:cubicBezTo>
                          <a:pt x="308" y="111"/>
                          <a:pt x="308" y="111"/>
                          <a:pt x="308" y="111"/>
                        </a:cubicBezTo>
                        <a:close/>
                        <a:moveTo>
                          <a:pt x="190" y="111"/>
                        </a:moveTo>
                        <a:cubicBezTo>
                          <a:pt x="190" y="111"/>
                          <a:pt x="190" y="111"/>
                          <a:pt x="190" y="111"/>
                        </a:cubicBezTo>
                        <a:cubicBezTo>
                          <a:pt x="190" y="110"/>
                          <a:pt x="190" y="110"/>
                          <a:pt x="190" y="110"/>
                        </a:cubicBezTo>
                        <a:cubicBezTo>
                          <a:pt x="190" y="109"/>
                          <a:pt x="190" y="109"/>
                          <a:pt x="190" y="109"/>
                        </a:cubicBezTo>
                        <a:cubicBezTo>
                          <a:pt x="192" y="109"/>
                          <a:pt x="192" y="109"/>
                          <a:pt x="192" y="109"/>
                        </a:cubicBezTo>
                        <a:cubicBezTo>
                          <a:pt x="192" y="110"/>
                          <a:pt x="192" y="110"/>
                          <a:pt x="192" y="110"/>
                        </a:cubicBezTo>
                        <a:cubicBezTo>
                          <a:pt x="192" y="111"/>
                          <a:pt x="192" y="111"/>
                          <a:pt x="192" y="111"/>
                        </a:cubicBezTo>
                        <a:cubicBezTo>
                          <a:pt x="193" y="111"/>
                          <a:pt x="193" y="111"/>
                          <a:pt x="193" y="111"/>
                        </a:cubicBezTo>
                        <a:cubicBezTo>
                          <a:pt x="193" y="110"/>
                          <a:pt x="193" y="110"/>
                          <a:pt x="193" y="110"/>
                        </a:cubicBezTo>
                        <a:cubicBezTo>
                          <a:pt x="194" y="110"/>
                          <a:pt x="194" y="110"/>
                          <a:pt x="194" y="110"/>
                        </a:cubicBezTo>
                        <a:cubicBezTo>
                          <a:pt x="194" y="110"/>
                          <a:pt x="194" y="110"/>
                          <a:pt x="194" y="110"/>
                        </a:cubicBezTo>
                        <a:cubicBezTo>
                          <a:pt x="195" y="110"/>
                          <a:pt x="195" y="110"/>
                          <a:pt x="195" y="110"/>
                        </a:cubicBezTo>
                        <a:cubicBezTo>
                          <a:pt x="194" y="111"/>
                          <a:pt x="194" y="111"/>
                          <a:pt x="194" y="111"/>
                        </a:cubicBezTo>
                        <a:cubicBezTo>
                          <a:pt x="193" y="112"/>
                          <a:pt x="193" y="112"/>
                          <a:pt x="193" y="112"/>
                        </a:cubicBezTo>
                        <a:cubicBezTo>
                          <a:pt x="193" y="112"/>
                          <a:pt x="193" y="112"/>
                          <a:pt x="193" y="112"/>
                        </a:cubicBezTo>
                        <a:cubicBezTo>
                          <a:pt x="193" y="112"/>
                          <a:pt x="193" y="112"/>
                          <a:pt x="193" y="112"/>
                        </a:cubicBezTo>
                        <a:cubicBezTo>
                          <a:pt x="192" y="113"/>
                          <a:pt x="192" y="113"/>
                          <a:pt x="192" y="113"/>
                        </a:cubicBezTo>
                        <a:cubicBezTo>
                          <a:pt x="192" y="113"/>
                          <a:pt x="192" y="113"/>
                          <a:pt x="192" y="113"/>
                        </a:cubicBezTo>
                        <a:cubicBezTo>
                          <a:pt x="191" y="113"/>
                          <a:pt x="191" y="113"/>
                          <a:pt x="191" y="113"/>
                        </a:cubicBezTo>
                        <a:cubicBezTo>
                          <a:pt x="190" y="113"/>
                          <a:pt x="190" y="113"/>
                          <a:pt x="190" y="113"/>
                        </a:cubicBezTo>
                        <a:cubicBezTo>
                          <a:pt x="189" y="113"/>
                          <a:pt x="189" y="113"/>
                          <a:pt x="189" y="113"/>
                        </a:cubicBezTo>
                        <a:cubicBezTo>
                          <a:pt x="187" y="113"/>
                          <a:pt x="187" y="113"/>
                          <a:pt x="187" y="113"/>
                        </a:cubicBezTo>
                        <a:cubicBezTo>
                          <a:pt x="187" y="113"/>
                          <a:pt x="187" y="113"/>
                          <a:pt x="187" y="113"/>
                        </a:cubicBezTo>
                        <a:cubicBezTo>
                          <a:pt x="187" y="112"/>
                          <a:pt x="187" y="112"/>
                          <a:pt x="187" y="112"/>
                        </a:cubicBezTo>
                        <a:cubicBezTo>
                          <a:pt x="188" y="112"/>
                          <a:pt x="188" y="112"/>
                          <a:pt x="188" y="112"/>
                        </a:cubicBezTo>
                        <a:cubicBezTo>
                          <a:pt x="189" y="112"/>
                          <a:pt x="189" y="112"/>
                          <a:pt x="189" y="112"/>
                        </a:cubicBezTo>
                        <a:cubicBezTo>
                          <a:pt x="189" y="112"/>
                          <a:pt x="189" y="112"/>
                          <a:pt x="189" y="112"/>
                        </a:cubicBezTo>
                        <a:cubicBezTo>
                          <a:pt x="188" y="111"/>
                          <a:pt x="188" y="111"/>
                          <a:pt x="188" y="111"/>
                        </a:cubicBezTo>
                        <a:cubicBezTo>
                          <a:pt x="188" y="111"/>
                          <a:pt x="188" y="111"/>
                          <a:pt x="188" y="111"/>
                        </a:cubicBezTo>
                        <a:cubicBezTo>
                          <a:pt x="187" y="111"/>
                          <a:pt x="187" y="111"/>
                          <a:pt x="187" y="111"/>
                        </a:cubicBezTo>
                        <a:cubicBezTo>
                          <a:pt x="187" y="110"/>
                          <a:pt x="187" y="110"/>
                          <a:pt x="187" y="110"/>
                        </a:cubicBezTo>
                        <a:cubicBezTo>
                          <a:pt x="188" y="111"/>
                          <a:pt x="188" y="111"/>
                          <a:pt x="188" y="111"/>
                        </a:cubicBezTo>
                        <a:cubicBezTo>
                          <a:pt x="189" y="110"/>
                          <a:pt x="189" y="110"/>
                          <a:pt x="189" y="110"/>
                        </a:cubicBezTo>
                        <a:cubicBezTo>
                          <a:pt x="190" y="111"/>
                          <a:pt x="190" y="111"/>
                          <a:pt x="190" y="111"/>
                        </a:cubicBezTo>
                        <a:close/>
                        <a:moveTo>
                          <a:pt x="256" y="114"/>
                        </a:moveTo>
                        <a:cubicBezTo>
                          <a:pt x="256" y="114"/>
                          <a:pt x="256" y="114"/>
                          <a:pt x="256" y="114"/>
                        </a:cubicBezTo>
                        <a:cubicBezTo>
                          <a:pt x="256" y="113"/>
                          <a:pt x="256" y="113"/>
                          <a:pt x="256" y="113"/>
                        </a:cubicBezTo>
                        <a:cubicBezTo>
                          <a:pt x="255" y="113"/>
                          <a:pt x="255" y="113"/>
                          <a:pt x="255" y="113"/>
                        </a:cubicBezTo>
                        <a:cubicBezTo>
                          <a:pt x="255" y="112"/>
                          <a:pt x="255" y="112"/>
                          <a:pt x="255" y="112"/>
                        </a:cubicBezTo>
                        <a:cubicBezTo>
                          <a:pt x="255" y="112"/>
                          <a:pt x="256" y="112"/>
                          <a:pt x="256" y="112"/>
                        </a:cubicBezTo>
                        <a:cubicBezTo>
                          <a:pt x="255" y="111"/>
                          <a:pt x="255" y="111"/>
                          <a:pt x="255" y="111"/>
                        </a:cubicBezTo>
                        <a:cubicBezTo>
                          <a:pt x="255" y="111"/>
                          <a:pt x="255" y="111"/>
                          <a:pt x="255" y="111"/>
                        </a:cubicBezTo>
                        <a:cubicBezTo>
                          <a:pt x="255" y="111"/>
                          <a:pt x="255" y="111"/>
                          <a:pt x="255" y="111"/>
                        </a:cubicBezTo>
                        <a:cubicBezTo>
                          <a:pt x="255" y="110"/>
                          <a:pt x="255" y="110"/>
                          <a:pt x="255" y="110"/>
                        </a:cubicBezTo>
                        <a:cubicBezTo>
                          <a:pt x="255" y="110"/>
                          <a:pt x="255" y="110"/>
                          <a:pt x="255" y="110"/>
                        </a:cubicBezTo>
                        <a:cubicBezTo>
                          <a:pt x="256" y="110"/>
                          <a:pt x="256" y="110"/>
                          <a:pt x="256" y="110"/>
                        </a:cubicBezTo>
                        <a:cubicBezTo>
                          <a:pt x="256" y="111"/>
                          <a:pt x="256" y="111"/>
                          <a:pt x="256" y="111"/>
                        </a:cubicBezTo>
                        <a:cubicBezTo>
                          <a:pt x="257" y="111"/>
                          <a:pt x="257" y="111"/>
                          <a:pt x="257" y="111"/>
                        </a:cubicBezTo>
                        <a:cubicBezTo>
                          <a:pt x="257" y="111"/>
                          <a:pt x="257" y="111"/>
                          <a:pt x="257" y="111"/>
                        </a:cubicBezTo>
                        <a:cubicBezTo>
                          <a:pt x="257" y="110"/>
                          <a:pt x="257" y="110"/>
                          <a:pt x="257" y="110"/>
                        </a:cubicBezTo>
                        <a:cubicBezTo>
                          <a:pt x="258" y="110"/>
                          <a:pt x="258" y="110"/>
                          <a:pt x="258" y="110"/>
                        </a:cubicBezTo>
                        <a:cubicBezTo>
                          <a:pt x="258" y="112"/>
                          <a:pt x="258" y="112"/>
                          <a:pt x="258" y="112"/>
                        </a:cubicBezTo>
                        <a:cubicBezTo>
                          <a:pt x="257" y="113"/>
                          <a:pt x="257" y="113"/>
                          <a:pt x="257" y="113"/>
                        </a:cubicBezTo>
                        <a:cubicBezTo>
                          <a:pt x="256" y="114"/>
                          <a:pt x="256" y="114"/>
                          <a:pt x="256" y="114"/>
                        </a:cubicBezTo>
                        <a:close/>
                        <a:moveTo>
                          <a:pt x="265" y="114"/>
                        </a:moveTo>
                        <a:cubicBezTo>
                          <a:pt x="264" y="113"/>
                          <a:pt x="264" y="113"/>
                          <a:pt x="264" y="113"/>
                        </a:cubicBezTo>
                        <a:cubicBezTo>
                          <a:pt x="264" y="112"/>
                          <a:pt x="264" y="112"/>
                          <a:pt x="264" y="112"/>
                        </a:cubicBezTo>
                        <a:cubicBezTo>
                          <a:pt x="264" y="111"/>
                          <a:pt x="264" y="111"/>
                          <a:pt x="264" y="111"/>
                        </a:cubicBezTo>
                        <a:cubicBezTo>
                          <a:pt x="265" y="111"/>
                          <a:pt x="265" y="111"/>
                          <a:pt x="265" y="111"/>
                        </a:cubicBezTo>
                        <a:cubicBezTo>
                          <a:pt x="265" y="112"/>
                          <a:pt x="265" y="112"/>
                          <a:pt x="265" y="112"/>
                        </a:cubicBezTo>
                        <a:cubicBezTo>
                          <a:pt x="266" y="112"/>
                          <a:pt x="266" y="112"/>
                          <a:pt x="266" y="112"/>
                        </a:cubicBezTo>
                        <a:cubicBezTo>
                          <a:pt x="265" y="113"/>
                          <a:pt x="265" y="113"/>
                          <a:pt x="265" y="113"/>
                        </a:cubicBezTo>
                        <a:cubicBezTo>
                          <a:pt x="265" y="114"/>
                          <a:pt x="265" y="114"/>
                          <a:pt x="265" y="114"/>
                        </a:cubicBezTo>
                        <a:close/>
                        <a:moveTo>
                          <a:pt x="188" y="117"/>
                        </a:moveTo>
                        <a:cubicBezTo>
                          <a:pt x="188" y="117"/>
                          <a:pt x="187" y="117"/>
                          <a:pt x="187" y="117"/>
                        </a:cubicBezTo>
                        <a:cubicBezTo>
                          <a:pt x="186" y="117"/>
                          <a:pt x="186" y="117"/>
                          <a:pt x="186" y="117"/>
                        </a:cubicBezTo>
                        <a:cubicBezTo>
                          <a:pt x="185" y="117"/>
                          <a:pt x="185" y="117"/>
                          <a:pt x="185" y="117"/>
                        </a:cubicBezTo>
                        <a:cubicBezTo>
                          <a:pt x="184" y="116"/>
                          <a:pt x="184" y="116"/>
                          <a:pt x="184" y="116"/>
                        </a:cubicBezTo>
                        <a:cubicBezTo>
                          <a:pt x="183" y="115"/>
                          <a:pt x="183" y="115"/>
                          <a:pt x="183" y="115"/>
                        </a:cubicBezTo>
                        <a:cubicBezTo>
                          <a:pt x="184" y="115"/>
                          <a:pt x="184" y="115"/>
                          <a:pt x="184" y="115"/>
                        </a:cubicBezTo>
                        <a:cubicBezTo>
                          <a:pt x="184" y="114"/>
                          <a:pt x="184" y="114"/>
                          <a:pt x="184" y="114"/>
                        </a:cubicBezTo>
                        <a:cubicBezTo>
                          <a:pt x="184" y="114"/>
                          <a:pt x="184" y="114"/>
                          <a:pt x="184" y="114"/>
                        </a:cubicBezTo>
                        <a:cubicBezTo>
                          <a:pt x="185" y="115"/>
                          <a:pt x="185" y="115"/>
                          <a:pt x="185" y="115"/>
                        </a:cubicBezTo>
                        <a:cubicBezTo>
                          <a:pt x="185" y="115"/>
                          <a:pt x="185" y="115"/>
                          <a:pt x="185" y="115"/>
                        </a:cubicBezTo>
                        <a:cubicBezTo>
                          <a:pt x="186" y="115"/>
                          <a:pt x="186" y="115"/>
                          <a:pt x="186" y="115"/>
                        </a:cubicBezTo>
                        <a:cubicBezTo>
                          <a:pt x="187" y="116"/>
                          <a:pt x="187" y="116"/>
                          <a:pt x="187" y="116"/>
                        </a:cubicBezTo>
                        <a:cubicBezTo>
                          <a:pt x="188" y="117"/>
                          <a:pt x="188" y="117"/>
                          <a:pt x="188" y="117"/>
                        </a:cubicBezTo>
                        <a:close/>
                        <a:moveTo>
                          <a:pt x="146" y="122"/>
                        </a:moveTo>
                        <a:cubicBezTo>
                          <a:pt x="145" y="122"/>
                          <a:pt x="145" y="122"/>
                          <a:pt x="145" y="122"/>
                        </a:cubicBezTo>
                        <a:cubicBezTo>
                          <a:pt x="145" y="122"/>
                          <a:pt x="145" y="122"/>
                          <a:pt x="145" y="122"/>
                        </a:cubicBezTo>
                        <a:cubicBezTo>
                          <a:pt x="145" y="121"/>
                          <a:pt x="145" y="121"/>
                          <a:pt x="145" y="121"/>
                        </a:cubicBezTo>
                        <a:cubicBezTo>
                          <a:pt x="144" y="121"/>
                          <a:pt x="144" y="121"/>
                          <a:pt x="144" y="121"/>
                        </a:cubicBezTo>
                        <a:cubicBezTo>
                          <a:pt x="144" y="121"/>
                          <a:pt x="144" y="121"/>
                          <a:pt x="144" y="121"/>
                        </a:cubicBezTo>
                        <a:cubicBezTo>
                          <a:pt x="143" y="121"/>
                          <a:pt x="143" y="121"/>
                          <a:pt x="143" y="121"/>
                        </a:cubicBezTo>
                        <a:cubicBezTo>
                          <a:pt x="143" y="119"/>
                          <a:pt x="143" y="119"/>
                          <a:pt x="143" y="119"/>
                        </a:cubicBezTo>
                        <a:cubicBezTo>
                          <a:pt x="143" y="119"/>
                          <a:pt x="143" y="119"/>
                          <a:pt x="143" y="119"/>
                        </a:cubicBezTo>
                        <a:cubicBezTo>
                          <a:pt x="142" y="119"/>
                          <a:pt x="142" y="119"/>
                          <a:pt x="142" y="119"/>
                        </a:cubicBezTo>
                        <a:cubicBezTo>
                          <a:pt x="142" y="118"/>
                          <a:pt x="142" y="118"/>
                          <a:pt x="142" y="118"/>
                        </a:cubicBezTo>
                        <a:cubicBezTo>
                          <a:pt x="141" y="118"/>
                          <a:pt x="141" y="118"/>
                          <a:pt x="141" y="118"/>
                        </a:cubicBezTo>
                        <a:cubicBezTo>
                          <a:pt x="141" y="117"/>
                          <a:pt x="141" y="117"/>
                          <a:pt x="141" y="117"/>
                        </a:cubicBezTo>
                        <a:cubicBezTo>
                          <a:pt x="141" y="116"/>
                          <a:pt x="141" y="116"/>
                          <a:pt x="141" y="116"/>
                        </a:cubicBezTo>
                        <a:cubicBezTo>
                          <a:pt x="143" y="116"/>
                          <a:pt x="143" y="116"/>
                          <a:pt x="143" y="116"/>
                        </a:cubicBezTo>
                        <a:cubicBezTo>
                          <a:pt x="144" y="115"/>
                          <a:pt x="144" y="115"/>
                          <a:pt x="144" y="115"/>
                        </a:cubicBezTo>
                        <a:cubicBezTo>
                          <a:pt x="144" y="114"/>
                          <a:pt x="144" y="114"/>
                          <a:pt x="144" y="114"/>
                        </a:cubicBezTo>
                        <a:cubicBezTo>
                          <a:pt x="144" y="115"/>
                          <a:pt x="144" y="115"/>
                          <a:pt x="144" y="115"/>
                        </a:cubicBezTo>
                        <a:cubicBezTo>
                          <a:pt x="145" y="115"/>
                          <a:pt x="145" y="115"/>
                          <a:pt x="145" y="115"/>
                        </a:cubicBezTo>
                        <a:cubicBezTo>
                          <a:pt x="146" y="115"/>
                          <a:pt x="146" y="115"/>
                          <a:pt x="146" y="115"/>
                        </a:cubicBezTo>
                        <a:cubicBezTo>
                          <a:pt x="146" y="116"/>
                          <a:pt x="146" y="116"/>
                          <a:pt x="146" y="116"/>
                        </a:cubicBezTo>
                        <a:cubicBezTo>
                          <a:pt x="146" y="116"/>
                          <a:pt x="146" y="116"/>
                          <a:pt x="146" y="116"/>
                        </a:cubicBezTo>
                        <a:cubicBezTo>
                          <a:pt x="145" y="117"/>
                          <a:pt x="145" y="117"/>
                          <a:pt x="145" y="117"/>
                        </a:cubicBezTo>
                        <a:cubicBezTo>
                          <a:pt x="145" y="118"/>
                          <a:pt x="145" y="118"/>
                          <a:pt x="145" y="118"/>
                        </a:cubicBezTo>
                        <a:cubicBezTo>
                          <a:pt x="146" y="118"/>
                          <a:pt x="146" y="118"/>
                          <a:pt x="146" y="118"/>
                        </a:cubicBezTo>
                        <a:cubicBezTo>
                          <a:pt x="146" y="119"/>
                          <a:pt x="146" y="119"/>
                          <a:pt x="146" y="119"/>
                        </a:cubicBezTo>
                        <a:cubicBezTo>
                          <a:pt x="147" y="119"/>
                          <a:pt x="147" y="119"/>
                          <a:pt x="147" y="119"/>
                        </a:cubicBezTo>
                        <a:cubicBezTo>
                          <a:pt x="147" y="121"/>
                          <a:pt x="147" y="121"/>
                          <a:pt x="147" y="121"/>
                        </a:cubicBezTo>
                        <a:cubicBezTo>
                          <a:pt x="148" y="122"/>
                          <a:pt x="148" y="122"/>
                          <a:pt x="148" y="122"/>
                        </a:cubicBezTo>
                        <a:cubicBezTo>
                          <a:pt x="147" y="122"/>
                          <a:pt x="147" y="122"/>
                          <a:pt x="147" y="122"/>
                        </a:cubicBezTo>
                        <a:cubicBezTo>
                          <a:pt x="146" y="122"/>
                          <a:pt x="146" y="122"/>
                          <a:pt x="146" y="122"/>
                        </a:cubicBezTo>
                        <a:close/>
                        <a:moveTo>
                          <a:pt x="200" y="116"/>
                        </a:moveTo>
                        <a:cubicBezTo>
                          <a:pt x="200" y="117"/>
                          <a:pt x="200" y="117"/>
                          <a:pt x="200" y="117"/>
                        </a:cubicBezTo>
                        <a:cubicBezTo>
                          <a:pt x="199" y="118"/>
                          <a:pt x="199" y="118"/>
                          <a:pt x="199" y="118"/>
                        </a:cubicBezTo>
                        <a:cubicBezTo>
                          <a:pt x="200" y="118"/>
                          <a:pt x="200" y="118"/>
                          <a:pt x="200" y="118"/>
                        </a:cubicBezTo>
                        <a:cubicBezTo>
                          <a:pt x="200" y="119"/>
                          <a:pt x="200" y="119"/>
                          <a:pt x="200" y="119"/>
                        </a:cubicBezTo>
                        <a:cubicBezTo>
                          <a:pt x="200" y="120"/>
                          <a:pt x="200" y="120"/>
                          <a:pt x="200" y="120"/>
                        </a:cubicBezTo>
                        <a:cubicBezTo>
                          <a:pt x="201" y="119"/>
                          <a:pt x="201" y="119"/>
                          <a:pt x="201" y="119"/>
                        </a:cubicBezTo>
                        <a:cubicBezTo>
                          <a:pt x="201" y="120"/>
                          <a:pt x="201" y="120"/>
                          <a:pt x="201" y="120"/>
                        </a:cubicBezTo>
                        <a:cubicBezTo>
                          <a:pt x="202" y="120"/>
                          <a:pt x="202" y="120"/>
                          <a:pt x="202" y="120"/>
                        </a:cubicBezTo>
                        <a:cubicBezTo>
                          <a:pt x="202" y="120"/>
                          <a:pt x="202" y="120"/>
                          <a:pt x="202" y="120"/>
                        </a:cubicBezTo>
                        <a:cubicBezTo>
                          <a:pt x="203" y="120"/>
                          <a:pt x="203" y="120"/>
                          <a:pt x="203" y="120"/>
                        </a:cubicBezTo>
                        <a:cubicBezTo>
                          <a:pt x="203" y="121"/>
                          <a:pt x="203" y="121"/>
                          <a:pt x="203" y="121"/>
                        </a:cubicBezTo>
                        <a:cubicBezTo>
                          <a:pt x="204" y="121"/>
                          <a:pt x="204" y="121"/>
                          <a:pt x="204" y="121"/>
                        </a:cubicBezTo>
                        <a:cubicBezTo>
                          <a:pt x="205" y="120"/>
                          <a:pt x="205" y="120"/>
                          <a:pt x="205" y="120"/>
                        </a:cubicBezTo>
                        <a:cubicBezTo>
                          <a:pt x="206" y="121"/>
                          <a:pt x="206" y="121"/>
                          <a:pt x="206" y="121"/>
                        </a:cubicBezTo>
                        <a:cubicBezTo>
                          <a:pt x="206" y="121"/>
                          <a:pt x="206" y="121"/>
                          <a:pt x="206" y="121"/>
                        </a:cubicBezTo>
                        <a:cubicBezTo>
                          <a:pt x="207" y="121"/>
                          <a:pt x="207" y="121"/>
                          <a:pt x="207" y="121"/>
                        </a:cubicBezTo>
                        <a:cubicBezTo>
                          <a:pt x="206" y="122"/>
                          <a:pt x="206" y="122"/>
                          <a:pt x="206" y="122"/>
                        </a:cubicBezTo>
                        <a:cubicBezTo>
                          <a:pt x="205" y="123"/>
                          <a:pt x="205" y="123"/>
                          <a:pt x="205" y="123"/>
                        </a:cubicBezTo>
                        <a:cubicBezTo>
                          <a:pt x="206" y="123"/>
                          <a:pt x="206" y="123"/>
                          <a:pt x="206" y="123"/>
                        </a:cubicBezTo>
                        <a:cubicBezTo>
                          <a:pt x="205" y="124"/>
                          <a:pt x="205" y="124"/>
                          <a:pt x="205" y="124"/>
                        </a:cubicBezTo>
                        <a:cubicBezTo>
                          <a:pt x="204" y="124"/>
                          <a:pt x="204" y="124"/>
                          <a:pt x="204" y="124"/>
                        </a:cubicBezTo>
                        <a:cubicBezTo>
                          <a:pt x="204" y="125"/>
                          <a:pt x="204" y="125"/>
                          <a:pt x="204" y="125"/>
                        </a:cubicBezTo>
                        <a:cubicBezTo>
                          <a:pt x="203" y="125"/>
                          <a:pt x="203" y="125"/>
                          <a:pt x="203" y="125"/>
                        </a:cubicBezTo>
                        <a:cubicBezTo>
                          <a:pt x="203" y="124"/>
                          <a:pt x="203" y="124"/>
                          <a:pt x="203" y="124"/>
                        </a:cubicBezTo>
                        <a:cubicBezTo>
                          <a:pt x="203" y="124"/>
                          <a:pt x="203" y="124"/>
                          <a:pt x="203" y="124"/>
                        </a:cubicBezTo>
                        <a:cubicBezTo>
                          <a:pt x="203" y="123"/>
                          <a:pt x="203" y="123"/>
                          <a:pt x="203" y="123"/>
                        </a:cubicBezTo>
                        <a:cubicBezTo>
                          <a:pt x="203" y="123"/>
                          <a:pt x="203" y="123"/>
                          <a:pt x="203" y="123"/>
                        </a:cubicBezTo>
                        <a:cubicBezTo>
                          <a:pt x="203" y="122"/>
                          <a:pt x="203" y="122"/>
                          <a:pt x="203" y="122"/>
                        </a:cubicBezTo>
                        <a:cubicBezTo>
                          <a:pt x="202" y="122"/>
                          <a:pt x="202" y="122"/>
                          <a:pt x="202" y="122"/>
                        </a:cubicBezTo>
                        <a:cubicBezTo>
                          <a:pt x="202" y="121"/>
                          <a:pt x="202" y="121"/>
                          <a:pt x="202" y="121"/>
                        </a:cubicBezTo>
                        <a:cubicBezTo>
                          <a:pt x="200" y="121"/>
                          <a:pt x="200" y="121"/>
                          <a:pt x="200" y="121"/>
                        </a:cubicBezTo>
                        <a:cubicBezTo>
                          <a:pt x="199" y="121"/>
                          <a:pt x="199" y="121"/>
                          <a:pt x="199" y="121"/>
                        </a:cubicBezTo>
                        <a:cubicBezTo>
                          <a:pt x="199" y="120"/>
                          <a:pt x="199" y="120"/>
                          <a:pt x="199" y="120"/>
                        </a:cubicBezTo>
                        <a:cubicBezTo>
                          <a:pt x="198" y="120"/>
                          <a:pt x="198" y="120"/>
                          <a:pt x="198" y="120"/>
                        </a:cubicBezTo>
                        <a:cubicBezTo>
                          <a:pt x="198" y="122"/>
                          <a:pt x="198" y="122"/>
                          <a:pt x="198" y="122"/>
                        </a:cubicBezTo>
                        <a:cubicBezTo>
                          <a:pt x="196" y="121"/>
                          <a:pt x="196" y="121"/>
                          <a:pt x="196" y="121"/>
                        </a:cubicBezTo>
                        <a:cubicBezTo>
                          <a:pt x="197" y="120"/>
                          <a:pt x="197" y="120"/>
                          <a:pt x="197" y="120"/>
                        </a:cubicBezTo>
                        <a:cubicBezTo>
                          <a:pt x="196" y="119"/>
                          <a:pt x="196" y="119"/>
                          <a:pt x="196" y="119"/>
                        </a:cubicBezTo>
                        <a:cubicBezTo>
                          <a:pt x="195" y="119"/>
                          <a:pt x="195" y="119"/>
                          <a:pt x="195" y="119"/>
                        </a:cubicBezTo>
                        <a:cubicBezTo>
                          <a:pt x="195" y="118"/>
                          <a:pt x="195" y="118"/>
                          <a:pt x="195" y="118"/>
                        </a:cubicBezTo>
                        <a:cubicBezTo>
                          <a:pt x="197" y="119"/>
                          <a:pt x="197" y="119"/>
                          <a:pt x="197" y="119"/>
                        </a:cubicBezTo>
                        <a:cubicBezTo>
                          <a:pt x="198" y="119"/>
                          <a:pt x="198" y="119"/>
                          <a:pt x="198" y="119"/>
                        </a:cubicBezTo>
                        <a:cubicBezTo>
                          <a:pt x="198" y="118"/>
                          <a:pt x="198" y="118"/>
                          <a:pt x="198" y="118"/>
                        </a:cubicBezTo>
                        <a:cubicBezTo>
                          <a:pt x="198" y="117"/>
                          <a:pt x="198" y="117"/>
                          <a:pt x="198" y="117"/>
                        </a:cubicBezTo>
                        <a:cubicBezTo>
                          <a:pt x="199" y="117"/>
                          <a:pt x="199" y="117"/>
                          <a:pt x="199" y="117"/>
                        </a:cubicBezTo>
                        <a:cubicBezTo>
                          <a:pt x="200" y="116"/>
                          <a:pt x="200" y="116"/>
                          <a:pt x="200" y="116"/>
                        </a:cubicBezTo>
                        <a:close/>
                        <a:moveTo>
                          <a:pt x="187" y="121"/>
                        </a:moveTo>
                        <a:cubicBezTo>
                          <a:pt x="187" y="121"/>
                          <a:pt x="188" y="120"/>
                          <a:pt x="188" y="120"/>
                        </a:cubicBezTo>
                        <a:cubicBezTo>
                          <a:pt x="189" y="120"/>
                          <a:pt x="189" y="120"/>
                          <a:pt x="189" y="120"/>
                        </a:cubicBezTo>
                        <a:cubicBezTo>
                          <a:pt x="188" y="119"/>
                          <a:pt x="188" y="119"/>
                          <a:pt x="188" y="119"/>
                        </a:cubicBezTo>
                        <a:cubicBezTo>
                          <a:pt x="189" y="118"/>
                          <a:pt x="189" y="118"/>
                          <a:pt x="189" y="118"/>
                        </a:cubicBezTo>
                        <a:cubicBezTo>
                          <a:pt x="190" y="118"/>
                          <a:pt x="190" y="118"/>
                          <a:pt x="190" y="118"/>
                        </a:cubicBezTo>
                        <a:cubicBezTo>
                          <a:pt x="191" y="117"/>
                          <a:pt x="191" y="117"/>
                          <a:pt x="191" y="117"/>
                        </a:cubicBezTo>
                        <a:cubicBezTo>
                          <a:pt x="191" y="117"/>
                          <a:pt x="191" y="117"/>
                          <a:pt x="191" y="117"/>
                        </a:cubicBezTo>
                        <a:cubicBezTo>
                          <a:pt x="193" y="118"/>
                          <a:pt x="193" y="118"/>
                          <a:pt x="193" y="118"/>
                        </a:cubicBezTo>
                        <a:cubicBezTo>
                          <a:pt x="191" y="118"/>
                          <a:pt x="191" y="118"/>
                          <a:pt x="191" y="118"/>
                        </a:cubicBezTo>
                        <a:cubicBezTo>
                          <a:pt x="191" y="118"/>
                          <a:pt x="191" y="118"/>
                          <a:pt x="191" y="118"/>
                        </a:cubicBezTo>
                        <a:cubicBezTo>
                          <a:pt x="191" y="118"/>
                          <a:pt x="191" y="118"/>
                          <a:pt x="191" y="118"/>
                        </a:cubicBezTo>
                        <a:cubicBezTo>
                          <a:pt x="190" y="118"/>
                          <a:pt x="190" y="118"/>
                          <a:pt x="190" y="118"/>
                        </a:cubicBezTo>
                        <a:cubicBezTo>
                          <a:pt x="189" y="119"/>
                          <a:pt x="189" y="119"/>
                          <a:pt x="189" y="119"/>
                        </a:cubicBezTo>
                        <a:cubicBezTo>
                          <a:pt x="189" y="120"/>
                          <a:pt x="189" y="120"/>
                          <a:pt x="189" y="120"/>
                        </a:cubicBezTo>
                        <a:cubicBezTo>
                          <a:pt x="188" y="121"/>
                          <a:pt x="188" y="121"/>
                          <a:pt x="188" y="121"/>
                        </a:cubicBezTo>
                        <a:cubicBezTo>
                          <a:pt x="188" y="121"/>
                          <a:pt x="188" y="121"/>
                          <a:pt x="188" y="121"/>
                        </a:cubicBezTo>
                        <a:cubicBezTo>
                          <a:pt x="188" y="122"/>
                          <a:pt x="188" y="122"/>
                          <a:pt x="188" y="122"/>
                        </a:cubicBezTo>
                        <a:cubicBezTo>
                          <a:pt x="189" y="123"/>
                          <a:pt x="189" y="123"/>
                          <a:pt x="189" y="123"/>
                        </a:cubicBezTo>
                        <a:cubicBezTo>
                          <a:pt x="189" y="123"/>
                          <a:pt x="189" y="123"/>
                          <a:pt x="189" y="123"/>
                        </a:cubicBezTo>
                        <a:cubicBezTo>
                          <a:pt x="188" y="123"/>
                          <a:pt x="188" y="123"/>
                          <a:pt x="188" y="123"/>
                        </a:cubicBezTo>
                        <a:cubicBezTo>
                          <a:pt x="188" y="123"/>
                          <a:pt x="188" y="123"/>
                          <a:pt x="188" y="123"/>
                        </a:cubicBezTo>
                        <a:cubicBezTo>
                          <a:pt x="188" y="121"/>
                          <a:pt x="188" y="121"/>
                          <a:pt x="188" y="121"/>
                        </a:cubicBezTo>
                        <a:cubicBezTo>
                          <a:pt x="186" y="121"/>
                          <a:pt x="186" y="121"/>
                          <a:pt x="186" y="121"/>
                        </a:cubicBezTo>
                        <a:cubicBezTo>
                          <a:pt x="186" y="122"/>
                          <a:pt x="186" y="122"/>
                          <a:pt x="186" y="122"/>
                        </a:cubicBezTo>
                        <a:cubicBezTo>
                          <a:pt x="186" y="121"/>
                          <a:pt x="186" y="121"/>
                          <a:pt x="186" y="121"/>
                        </a:cubicBezTo>
                        <a:cubicBezTo>
                          <a:pt x="185" y="121"/>
                          <a:pt x="185" y="121"/>
                          <a:pt x="185" y="121"/>
                        </a:cubicBezTo>
                        <a:cubicBezTo>
                          <a:pt x="184" y="121"/>
                          <a:pt x="184" y="121"/>
                          <a:pt x="184" y="121"/>
                        </a:cubicBezTo>
                        <a:cubicBezTo>
                          <a:pt x="184" y="120"/>
                          <a:pt x="184" y="120"/>
                          <a:pt x="184" y="120"/>
                        </a:cubicBezTo>
                        <a:cubicBezTo>
                          <a:pt x="184" y="120"/>
                          <a:pt x="184" y="120"/>
                          <a:pt x="184" y="120"/>
                        </a:cubicBezTo>
                        <a:cubicBezTo>
                          <a:pt x="183" y="120"/>
                          <a:pt x="183" y="120"/>
                          <a:pt x="183" y="120"/>
                        </a:cubicBezTo>
                        <a:cubicBezTo>
                          <a:pt x="182" y="120"/>
                          <a:pt x="182" y="120"/>
                          <a:pt x="182" y="120"/>
                        </a:cubicBezTo>
                        <a:cubicBezTo>
                          <a:pt x="182" y="121"/>
                          <a:pt x="182" y="121"/>
                          <a:pt x="182" y="121"/>
                        </a:cubicBezTo>
                        <a:cubicBezTo>
                          <a:pt x="181" y="121"/>
                          <a:pt x="181" y="121"/>
                          <a:pt x="181" y="121"/>
                        </a:cubicBezTo>
                        <a:cubicBezTo>
                          <a:pt x="180" y="122"/>
                          <a:pt x="180" y="122"/>
                          <a:pt x="180" y="122"/>
                        </a:cubicBezTo>
                        <a:cubicBezTo>
                          <a:pt x="178" y="121"/>
                          <a:pt x="178" y="121"/>
                          <a:pt x="178" y="121"/>
                        </a:cubicBezTo>
                        <a:cubicBezTo>
                          <a:pt x="178" y="121"/>
                          <a:pt x="178" y="121"/>
                          <a:pt x="178" y="121"/>
                        </a:cubicBezTo>
                        <a:cubicBezTo>
                          <a:pt x="179" y="120"/>
                          <a:pt x="179" y="120"/>
                          <a:pt x="179" y="120"/>
                        </a:cubicBezTo>
                        <a:cubicBezTo>
                          <a:pt x="180" y="121"/>
                          <a:pt x="180" y="121"/>
                          <a:pt x="180" y="121"/>
                        </a:cubicBezTo>
                        <a:cubicBezTo>
                          <a:pt x="181" y="121"/>
                          <a:pt x="181" y="121"/>
                          <a:pt x="181" y="121"/>
                        </a:cubicBezTo>
                        <a:cubicBezTo>
                          <a:pt x="181" y="120"/>
                          <a:pt x="181" y="120"/>
                          <a:pt x="181" y="120"/>
                        </a:cubicBezTo>
                        <a:cubicBezTo>
                          <a:pt x="181" y="120"/>
                          <a:pt x="181" y="120"/>
                          <a:pt x="181" y="120"/>
                        </a:cubicBezTo>
                        <a:cubicBezTo>
                          <a:pt x="181" y="119"/>
                          <a:pt x="181" y="119"/>
                          <a:pt x="181" y="119"/>
                        </a:cubicBezTo>
                        <a:cubicBezTo>
                          <a:pt x="183" y="119"/>
                          <a:pt x="183" y="119"/>
                          <a:pt x="183" y="119"/>
                        </a:cubicBezTo>
                        <a:cubicBezTo>
                          <a:pt x="184" y="118"/>
                          <a:pt x="184" y="118"/>
                          <a:pt x="184" y="118"/>
                        </a:cubicBezTo>
                        <a:cubicBezTo>
                          <a:pt x="185" y="119"/>
                          <a:pt x="185" y="119"/>
                          <a:pt x="185" y="119"/>
                        </a:cubicBezTo>
                        <a:cubicBezTo>
                          <a:pt x="185" y="119"/>
                          <a:pt x="185" y="119"/>
                          <a:pt x="185" y="119"/>
                        </a:cubicBezTo>
                        <a:cubicBezTo>
                          <a:pt x="186" y="120"/>
                          <a:pt x="186" y="120"/>
                          <a:pt x="186" y="120"/>
                        </a:cubicBezTo>
                        <a:cubicBezTo>
                          <a:pt x="187" y="121"/>
                          <a:pt x="187" y="121"/>
                          <a:pt x="187" y="121"/>
                        </a:cubicBezTo>
                        <a:close/>
                        <a:moveTo>
                          <a:pt x="210" y="120"/>
                        </a:moveTo>
                        <a:cubicBezTo>
                          <a:pt x="209" y="119"/>
                          <a:pt x="209" y="119"/>
                          <a:pt x="209" y="119"/>
                        </a:cubicBezTo>
                        <a:cubicBezTo>
                          <a:pt x="209" y="119"/>
                          <a:pt x="209" y="119"/>
                          <a:pt x="209" y="119"/>
                        </a:cubicBezTo>
                        <a:cubicBezTo>
                          <a:pt x="209" y="118"/>
                          <a:pt x="209" y="118"/>
                          <a:pt x="209" y="118"/>
                        </a:cubicBezTo>
                        <a:cubicBezTo>
                          <a:pt x="210" y="117"/>
                          <a:pt x="210" y="117"/>
                          <a:pt x="210" y="117"/>
                        </a:cubicBezTo>
                        <a:cubicBezTo>
                          <a:pt x="211" y="117"/>
                          <a:pt x="211" y="117"/>
                          <a:pt x="211" y="117"/>
                        </a:cubicBezTo>
                        <a:cubicBezTo>
                          <a:pt x="211" y="118"/>
                          <a:pt x="211" y="118"/>
                          <a:pt x="211" y="118"/>
                        </a:cubicBezTo>
                        <a:cubicBezTo>
                          <a:pt x="210" y="118"/>
                          <a:pt x="210" y="118"/>
                          <a:pt x="210" y="118"/>
                        </a:cubicBezTo>
                        <a:cubicBezTo>
                          <a:pt x="210" y="119"/>
                          <a:pt x="210" y="119"/>
                          <a:pt x="210" y="119"/>
                        </a:cubicBezTo>
                        <a:cubicBezTo>
                          <a:pt x="210" y="119"/>
                          <a:pt x="210" y="119"/>
                          <a:pt x="210" y="119"/>
                        </a:cubicBezTo>
                        <a:cubicBezTo>
                          <a:pt x="210" y="119"/>
                          <a:pt x="210" y="120"/>
                          <a:pt x="210" y="120"/>
                        </a:cubicBezTo>
                        <a:close/>
                        <a:moveTo>
                          <a:pt x="27" y="122"/>
                        </a:moveTo>
                        <a:cubicBezTo>
                          <a:pt x="28" y="120"/>
                          <a:pt x="28" y="120"/>
                          <a:pt x="28" y="120"/>
                        </a:cubicBezTo>
                        <a:cubicBezTo>
                          <a:pt x="29" y="119"/>
                          <a:pt x="29" y="119"/>
                          <a:pt x="29" y="119"/>
                        </a:cubicBezTo>
                        <a:cubicBezTo>
                          <a:pt x="29" y="119"/>
                          <a:pt x="29" y="119"/>
                          <a:pt x="29" y="119"/>
                        </a:cubicBezTo>
                        <a:cubicBezTo>
                          <a:pt x="30" y="118"/>
                          <a:pt x="30" y="118"/>
                          <a:pt x="30" y="118"/>
                        </a:cubicBezTo>
                        <a:cubicBezTo>
                          <a:pt x="30" y="118"/>
                          <a:pt x="30" y="118"/>
                          <a:pt x="30" y="118"/>
                        </a:cubicBezTo>
                        <a:cubicBezTo>
                          <a:pt x="30" y="119"/>
                          <a:pt x="30" y="119"/>
                          <a:pt x="30" y="119"/>
                        </a:cubicBezTo>
                        <a:cubicBezTo>
                          <a:pt x="31" y="121"/>
                          <a:pt x="31" y="121"/>
                          <a:pt x="31" y="121"/>
                        </a:cubicBezTo>
                        <a:cubicBezTo>
                          <a:pt x="30" y="122"/>
                          <a:pt x="30" y="122"/>
                          <a:pt x="30" y="122"/>
                        </a:cubicBezTo>
                        <a:cubicBezTo>
                          <a:pt x="30" y="124"/>
                          <a:pt x="30" y="124"/>
                          <a:pt x="30" y="124"/>
                        </a:cubicBezTo>
                        <a:cubicBezTo>
                          <a:pt x="29" y="125"/>
                          <a:pt x="29" y="125"/>
                          <a:pt x="29" y="125"/>
                        </a:cubicBezTo>
                        <a:cubicBezTo>
                          <a:pt x="29" y="126"/>
                          <a:pt x="29" y="126"/>
                          <a:pt x="29" y="126"/>
                        </a:cubicBezTo>
                        <a:cubicBezTo>
                          <a:pt x="29" y="125"/>
                          <a:pt x="29" y="125"/>
                          <a:pt x="29" y="125"/>
                        </a:cubicBezTo>
                        <a:cubicBezTo>
                          <a:pt x="29" y="124"/>
                          <a:pt x="29" y="124"/>
                          <a:pt x="29" y="124"/>
                        </a:cubicBezTo>
                        <a:cubicBezTo>
                          <a:pt x="29" y="123"/>
                          <a:pt x="29" y="123"/>
                          <a:pt x="29" y="123"/>
                        </a:cubicBezTo>
                        <a:cubicBezTo>
                          <a:pt x="30" y="121"/>
                          <a:pt x="30" y="121"/>
                          <a:pt x="30" y="121"/>
                        </a:cubicBezTo>
                        <a:cubicBezTo>
                          <a:pt x="29" y="119"/>
                          <a:pt x="29" y="119"/>
                          <a:pt x="29" y="119"/>
                        </a:cubicBezTo>
                        <a:cubicBezTo>
                          <a:pt x="29" y="119"/>
                          <a:pt x="29" y="119"/>
                          <a:pt x="29" y="119"/>
                        </a:cubicBezTo>
                        <a:cubicBezTo>
                          <a:pt x="28" y="120"/>
                          <a:pt x="28" y="120"/>
                          <a:pt x="28" y="120"/>
                        </a:cubicBezTo>
                        <a:cubicBezTo>
                          <a:pt x="27" y="122"/>
                          <a:pt x="27" y="122"/>
                          <a:pt x="27" y="122"/>
                        </a:cubicBezTo>
                        <a:close/>
                        <a:moveTo>
                          <a:pt x="20" y="121"/>
                        </a:moveTo>
                        <a:cubicBezTo>
                          <a:pt x="21" y="120"/>
                          <a:pt x="21" y="120"/>
                          <a:pt x="21" y="120"/>
                        </a:cubicBezTo>
                        <a:cubicBezTo>
                          <a:pt x="21" y="118"/>
                          <a:pt x="21" y="118"/>
                          <a:pt x="21" y="118"/>
                        </a:cubicBezTo>
                        <a:cubicBezTo>
                          <a:pt x="22" y="120"/>
                          <a:pt x="22" y="120"/>
                          <a:pt x="22" y="120"/>
                        </a:cubicBezTo>
                        <a:cubicBezTo>
                          <a:pt x="20" y="122"/>
                          <a:pt x="20" y="122"/>
                          <a:pt x="20" y="122"/>
                        </a:cubicBezTo>
                        <a:cubicBezTo>
                          <a:pt x="20" y="124"/>
                          <a:pt x="20" y="124"/>
                          <a:pt x="20" y="124"/>
                        </a:cubicBezTo>
                        <a:cubicBezTo>
                          <a:pt x="19" y="125"/>
                          <a:pt x="19" y="125"/>
                          <a:pt x="19" y="125"/>
                        </a:cubicBezTo>
                        <a:cubicBezTo>
                          <a:pt x="19" y="125"/>
                          <a:pt x="19" y="125"/>
                          <a:pt x="19" y="125"/>
                        </a:cubicBezTo>
                        <a:cubicBezTo>
                          <a:pt x="19" y="125"/>
                          <a:pt x="19" y="125"/>
                          <a:pt x="19" y="125"/>
                        </a:cubicBezTo>
                        <a:cubicBezTo>
                          <a:pt x="19" y="124"/>
                          <a:pt x="19" y="124"/>
                          <a:pt x="19" y="124"/>
                        </a:cubicBezTo>
                        <a:cubicBezTo>
                          <a:pt x="19" y="124"/>
                          <a:pt x="19" y="124"/>
                          <a:pt x="19" y="124"/>
                        </a:cubicBezTo>
                        <a:cubicBezTo>
                          <a:pt x="19" y="123"/>
                          <a:pt x="19" y="123"/>
                          <a:pt x="19" y="123"/>
                        </a:cubicBezTo>
                        <a:cubicBezTo>
                          <a:pt x="18" y="121"/>
                          <a:pt x="18" y="121"/>
                          <a:pt x="18" y="121"/>
                        </a:cubicBezTo>
                        <a:cubicBezTo>
                          <a:pt x="18" y="120"/>
                          <a:pt x="18" y="120"/>
                          <a:pt x="18" y="120"/>
                        </a:cubicBezTo>
                        <a:cubicBezTo>
                          <a:pt x="18" y="120"/>
                          <a:pt x="18" y="120"/>
                          <a:pt x="18" y="120"/>
                        </a:cubicBezTo>
                        <a:cubicBezTo>
                          <a:pt x="19" y="119"/>
                          <a:pt x="19" y="119"/>
                          <a:pt x="19" y="119"/>
                        </a:cubicBezTo>
                        <a:cubicBezTo>
                          <a:pt x="20" y="120"/>
                          <a:pt x="20" y="120"/>
                          <a:pt x="20" y="120"/>
                        </a:cubicBezTo>
                        <a:cubicBezTo>
                          <a:pt x="19" y="120"/>
                          <a:pt x="19" y="120"/>
                          <a:pt x="19" y="120"/>
                        </a:cubicBezTo>
                        <a:cubicBezTo>
                          <a:pt x="20" y="121"/>
                          <a:pt x="20" y="121"/>
                          <a:pt x="20" y="121"/>
                        </a:cubicBezTo>
                        <a:close/>
                        <a:moveTo>
                          <a:pt x="272" y="124"/>
                        </a:moveTo>
                        <a:cubicBezTo>
                          <a:pt x="271" y="122"/>
                          <a:pt x="271" y="122"/>
                          <a:pt x="271" y="122"/>
                        </a:cubicBezTo>
                        <a:cubicBezTo>
                          <a:pt x="270" y="121"/>
                          <a:pt x="270" y="121"/>
                          <a:pt x="270" y="121"/>
                        </a:cubicBezTo>
                        <a:cubicBezTo>
                          <a:pt x="269" y="121"/>
                          <a:pt x="269" y="121"/>
                          <a:pt x="269" y="121"/>
                        </a:cubicBezTo>
                        <a:cubicBezTo>
                          <a:pt x="270" y="121"/>
                          <a:pt x="270" y="121"/>
                          <a:pt x="270" y="121"/>
                        </a:cubicBezTo>
                        <a:cubicBezTo>
                          <a:pt x="271" y="121"/>
                          <a:pt x="271" y="121"/>
                          <a:pt x="271" y="121"/>
                        </a:cubicBezTo>
                        <a:cubicBezTo>
                          <a:pt x="272" y="122"/>
                          <a:pt x="272" y="122"/>
                          <a:pt x="272" y="122"/>
                        </a:cubicBezTo>
                        <a:cubicBezTo>
                          <a:pt x="273" y="121"/>
                          <a:pt x="273" y="121"/>
                          <a:pt x="273" y="121"/>
                        </a:cubicBezTo>
                        <a:cubicBezTo>
                          <a:pt x="274" y="122"/>
                          <a:pt x="274" y="122"/>
                          <a:pt x="274" y="122"/>
                        </a:cubicBezTo>
                        <a:cubicBezTo>
                          <a:pt x="274" y="122"/>
                          <a:pt x="274" y="122"/>
                          <a:pt x="274" y="122"/>
                        </a:cubicBezTo>
                        <a:cubicBezTo>
                          <a:pt x="272" y="122"/>
                          <a:pt x="272" y="122"/>
                          <a:pt x="272" y="122"/>
                        </a:cubicBezTo>
                        <a:cubicBezTo>
                          <a:pt x="272" y="123"/>
                          <a:pt x="272" y="123"/>
                          <a:pt x="272" y="123"/>
                        </a:cubicBezTo>
                        <a:cubicBezTo>
                          <a:pt x="272" y="124"/>
                          <a:pt x="272" y="124"/>
                          <a:pt x="272" y="124"/>
                        </a:cubicBezTo>
                        <a:cubicBezTo>
                          <a:pt x="272" y="124"/>
                          <a:pt x="272" y="124"/>
                          <a:pt x="272" y="124"/>
                        </a:cubicBezTo>
                        <a:close/>
                        <a:moveTo>
                          <a:pt x="241" y="122"/>
                        </a:moveTo>
                        <a:cubicBezTo>
                          <a:pt x="243" y="122"/>
                          <a:pt x="243" y="122"/>
                          <a:pt x="243" y="122"/>
                        </a:cubicBezTo>
                        <a:cubicBezTo>
                          <a:pt x="243" y="122"/>
                          <a:pt x="243" y="122"/>
                          <a:pt x="243" y="122"/>
                        </a:cubicBezTo>
                        <a:cubicBezTo>
                          <a:pt x="245" y="122"/>
                          <a:pt x="245" y="122"/>
                          <a:pt x="245" y="122"/>
                        </a:cubicBezTo>
                        <a:cubicBezTo>
                          <a:pt x="246" y="122"/>
                          <a:pt x="246" y="122"/>
                          <a:pt x="246" y="122"/>
                        </a:cubicBezTo>
                        <a:cubicBezTo>
                          <a:pt x="246" y="122"/>
                          <a:pt x="246" y="122"/>
                          <a:pt x="246" y="122"/>
                        </a:cubicBezTo>
                        <a:cubicBezTo>
                          <a:pt x="247" y="122"/>
                          <a:pt x="247" y="122"/>
                          <a:pt x="247" y="122"/>
                        </a:cubicBezTo>
                        <a:cubicBezTo>
                          <a:pt x="248" y="122"/>
                          <a:pt x="248" y="122"/>
                          <a:pt x="248" y="122"/>
                        </a:cubicBezTo>
                        <a:cubicBezTo>
                          <a:pt x="249" y="122"/>
                          <a:pt x="249" y="122"/>
                          <a:pt x="249" y="122"/>
                        </a:cubicBezTo>
                        <a:cubicBezTo>
                          <a:pt x="249" y="123"/>
                          <a:pt x="249" y="123"/>
                          <a:pt x="249" y="123"/>
                        </a:cubicBezTo>
                        <a:cubicBezTo>
                          <a:pt x="249" y="123"/>
                          <a:pt x="249" y="123"/>
                          <a:pt x="249" y="123"/>
                        </a:cubicBezTo>
                        <a:cubicBezTo>
                          <a:pt x="249" y="123"/>
                          <a:pt x="249" y="123"/>
                          <a:pt x="249" y="123"/>
                        </a:cubicBezTo>
                        <a:cubicBezTo>
                          <a:pt x="251" y="123"/>
                          <a:pt x="251" y="123"/>
                          <a:pt x="251" y="123"/>
                        </a:cubicBezTo>
                        <a:cubicBezTo>
                          <a:pt x="251" y="123"/>
                          <a:pt x="251" y="123"/>
                          <a:pt x="251" y="123"/>
                        </a:cubicBezTo>
                        <a:cubicBezTo>
                          <a:pt x="252" y="124"/>
                          <a:pt x="252" y="124"/>
                          <a:pt x="252" y="124"/>
                        </a:cubicBezTo>
                        <a:cubicBezTo>
                          <a:pt x="253" y="124"/>
                          <a:pt x="253" y="124"/>
                          <a:pt x="253" y="124"/>
                        </a:cubicBezTo>
                        <a:cubicBezTo>
                          <a:pt x="253" y="124"/>
                          <a:pt x="253" y="124"/>
                          <a:pt x="253" y="124"/>
                        </a:cubicBezTo>
                        <a:cubicBezTo>
                          <a:pt x="255" y="123"/>
                          <a:pt x="255" y="123"/>
                          <a:pt x="255" y="123"/>
                        </a:cubicBezTo>
                        <a:cubicBezTo>
                          <a:pt x="256" y="123"/>
                          <a:pt x="256" y="123"/>
                          <a:pt x="256" y="123"/>
                        </a:cubicBezTo>
                        <a:cubicBezTo>
                          <a:pt x="257" y="122"/>
                          <a:pt x="257" y="122"/>
                          <a:pt x="257" y="122"/>
                        </a:cubicBezTo>
                        <a:cubicBezTo>
                          <a:pt x="257" y="122"/>
                          <a:pt x="257" y="122"/>
                          <a:pt x="257" y="122"/>
                        </a:cubicBezTo>
                        <a:cubicBezTo>
                          <a:pt x="259" y="122"/>
                          <a:pt x="259" y="122"/>
                          <a:pt x="259" y="122"/>
                        </a:cubicBezTo>
                        <a:cubicBezTo>
                          <a:pt x="260" y="122"/>
                          <a:pt x="260" y="122"/>
                          <a:pt x="260" y="122"/>
                        </a:cubicBezTo>
                        <a:cubicBezTo>
                          <a:pt x="260" y="122"/>
                          <a:pt x="260" y="122"/>
                          <a:pt x="260" y="122"/>
                        </a:cubicBezTo>
                        <a:cubicBezTo>
                          <a:pt x="262" y="122"/>
                          <a:pt x="262" y="122"/>
                          <a:pt x="262" y="122"/>
                        </a:cubicBezTo>
                        <a:cubicBezTo>
                          <a:pt x="262" y="123"/>
                          <a:pt x="262" y="123"/>
                          <a:pt x="262" y="123"/>
                        </a:cubicBezTo>
                        <a:cubicBezTo>
                          <a:pt x="263" y="123"/>
                          <a:pt x="263" y="123"/>
                          <a:pt x="263" y="123"/>
                        </a:cubicBezTo>
                        <a:cubicBezTo>
                          <a:pt x="263" y="123"/>
                          <a:pt x="263" y="123"/>
                          <a:pt x="263" y="123"/>
                        </a:cubicBezTo>
                        <a:cubicBezTo>
                          <a:pt x="264" y="123"/>
                          <a:pt x="264" y="123"/>
                          <a:pt x="264" y="123"/>
                        </a:cubicBezTo>
                        <a:cubicBezTo>
                          <a:pt x="264" y="123"/>
                          <a:pt x="264" y="123"/>
                          <a:pt x="264" y="123"/>
                        </a:cubicBezTo>
                        <a:cubicBezTo>
                          <a:pt x="265" y="124"/>
                          <a:pt x="265" y="124"/>
                          <a:pt x="265" y="124"/>
                        </a:cubicBezTo>
                        <a:cubicBezTo>
                          <a:pt x="265" y="125"/>
                          <a:pt x="265" y="125"/>
                          <a:pt x="265" y="125"/>
                        </a:cubicBezTo>
                        <a:cubicBezTo>
                          <a:pt x="265" y="125"/>
                          <a:pt x="265" y="124"/>
                          <a:pt x="265" y="124"/>
                        </a:cubicBezTo>
                        <a:cubicBezTo>
                          <a:pt x="264" y="124"/>
                          <a:pt x="264" y="124"/>
                          <a:pt x="264" y="124"/>
                        </a:cubicBezTo>
                        <a:cubicBezTo>
                          <a:pt x="263" y="125"/>
                          <a:pt x="263" y="125"/>
                          <a:pt x="263" y="125"/>
                        </a:cubicBezTo>
                        <a:cubicBezTo>
                          <a:pt x="263" y="125"/>
                          <a:pt x="263" y="125"/>
                          <a:pt x="263" y="125"/>
                        </a:cubicBezTo>
                        <a:cubicBezTo>
                          <a:pt x="263" y="125"/>
                          <a:pt x="263" y="125"/>
                          <a:pt x="263" y="125"/>
                        </a:cubicBezTo>
                        <a:cubicBezTo>
                          <a:pt x="263" y="125"/>
                          <a:pt x="263" y="125"/>
                          <a:pt x="263" y="125"/>
                        </a:cubicBezTo>
                        <a:cubicBezTo>
                          <a:pt x="262" y="125"/>
                          <a:pt x="262" y="125"/>
                          <a:pt x="262" y="125"/>
                        </a:cubicBezTo>
                        <a:cubicBezTo>
                          <a:pt x="261" y="123"/>
                          <a:pt x="261" y="123"/>
                          <a:pt x="261" y="123"/>
                        </a:cubicBezTo>
                        <a:cubicBezTo>
                          <a:pt x="259" y="123"/>
                          <a:pt x="259" y="123"/>
                          <a:pt x="259" y="123"/>
                        </a:cubicBezTo>
                        <a:cubicBezTo>
                          <a:pt x="258" y="123"/>
                          <a:pt x="258" y="123"/>
                          <a:pt x="258" y="123"/>
                        </a:cubicBezTo>
                        <a:cubicBezTo>
                          <a:pt x="258" y="123"/>
                          <a:pt x="258" y="123"/>
                          <a:pt x="258" y="123"/>
                        </a:cubicBezTo>
                        <a:cubicBezTo>
                          <a:pt x="257" y="123"/>
                          <a:pt x="257" y="123"/>
                          <a:pt x="257" y="123"/>
                        </a:cubicBezTo>
                        <a:cubicBezTo>
                          <a:pt x="257" y="123"/>
                          <a:pt x="257" y="123"/>
                          <a:pt x="257" y="123"/>
                        </a:cubicBezTo>
                        <a:cubicBezTo>
                          <a:pt x="256" y="123"/>
                          <a:pt x="256" y="123"/>
                          <a:pt x="256" y="123"/>
                        </a:cubicBezTo>
                        <a:cubicBezTo>
                          <a:pt x="256" y="124"/>
                          <a:pt x="256" y="124"/>
                          <a:pt x="256" y="124"/>
                        </a:cubicBezTo>
                        <a:cubicBezTo>
                          <a:pt x="255" y="125"/>
                          <a:pt x="255" y="125"/>
                          <a:pt x="255" y="125"/>
                        </a:cubicBezTo>
                        <a:cubicBezTo>
                          <a:pt x="255" y="125"/>
                          <a:pt x="255" y="125"/>
                          <a:pt x="255" y="125"/>
                        </a:cubicBezTo>
                        <a:cubicBezTo>
                          <a:pt x="255" y="125"/>
                          <a:pt x="255" y="125"/>
                          <a:pt x="255" y="125"/>
                        </a:cubicBezTo>
                        <a:cubicBezTo>
                          <a:pt x="254" y="125"/>
                          <a:pt x="254" y="125"/>
                          <a:pt x="254" y="125"/>
                        </a:cubicBezTo>
                        <a:cubicBezTo>
                          <a:pt x="254" y="126"/>
                          <a:pt x="254" y="126"/>
                          <a:pt x="254" y="126"/>
                        </a:cubicBezTo>
                        <a:cubicBezTo>
                          <a:pt x="254" y="127"/>
                          <a:pt x="254" y="127"/>
                          <a:pt x="254" y="127"/>
                        </a:cubicBezTo>
                        <a:cubicBezTo>
                          <a:pt x="253" y="126"/>
                          <a:pt x="253" y="126"/>
                          <a:pt x="253" y="126"/>
                        </a:cubicBezTo>
                        <a:cubicBezTo>
                          <a:pt x="252" y="126"/>
                          <a:pt x="252" y="126"/>
                          <a:pt x="252" y="126"/>
                        </a:cubicBezTo>
                        <a:cubicBezTo>
                          <a:pt x="251" y="125"/>
                          <a:pt x="251" y="125"/>
                          <a:pt x="251" y="125"/>
                        </a:cubicBezTo>
                        <a:cubicBezTo>
                          <a:pt x="251" y="125"/>
                          <a:pt x="251" y="125"/>
                          <a:pt x="251" y="125"/>
                        </a:cubicBezTo>
                        <a:cubicBezTo>
                          <a:pt x="250" y="125"/>
                          <a:pt x="250" y="125"/>
                          <a:pt x="250" y="125"/>
                        </a:cubicBezTo>
                        <a:cubicBezTo>
                          <a:pt x="249" y="124"/>
                          <a:pt x="249" y="124"/>
                          <a:pt x="249" y="124"/>
                        </a:cubicBezTo>
                        <a:cubicBezTo>
                          <a:pt x="249" y="124"/>
                          <a:pt x="249" y="124"/>
                          <a:pt x="249" y="124"/>
                        </a:cubicBezTo>
                        <a:cubicBezTo>
                          <a:pt x="248" y="124"/>
                          <a:pt x="248" y="124"/>
                          <a:pt x="248" y="124"/>
                        </a:cubicBezTo>
                        <a:cubicBezTo>
                          <a:pt x="248" y="124"/>
                          <a:pt x="248" y="124"/>
                          <a:pt x="248" y="124"/>
                        </a:cubicBezTo>
                        <a:cubicBezTo>
                          <a:pt x="248" y="124"/>
                          <a:pt x="248" y="124"/>
                          <a:pt x="248" y="124"/>
                        </a:cubicBezTo>
                        <a:cubicBezTo>
                          <a:pt x="247" y="123"/>
                          <a:pt x="247" y="123"/>
                          <a:pt x="247" y="123"/>
                        </a:cubicBezTo>
                        <a:cubicBezTo>
                          <a:pt x="247" y="124"/>
                          <a:pt x="247" y="124"/>
                          <a:pt x="247" y="124"/>
                        </a:cubicBezTo>
                        <a:cubicBezTo>
                          <a:pt x="246" y="124"/>
                          <a:pt x="246" y="124"/>
                          <a:pt x="246" y="124"/>
                        </a:cubicBezTo>
                        <a:cubicBezTo>
                          <a:pt x="246" y="124"/>
                          <a:pt x="246" y="124"/>
                          <a:pt x="246" y="124"/>
                        </a:cubicBezTo>
                        <a:cubicBezTo>
                          <a:pt x="244" y="123"/>
                          <a:pt x="244" y="123"/>
                          <a:pt x="244" y="123"/>
                        </a:cubicBezTo>
                        <a:cubicBezTo>
                          <a:pt x="243" y="122"/>
                          <a:pt x="243" y="122"/>
                          <a:pt x="243" y="122"/>
                        </a:cubicBezTo>
                        <a:cubicBezTo>
                          <a:pt x="242" y="123"/>
                          <a:pt x="242" y="123"/>
                          <a:pt x="242" y="123"/>
                        </a:cubicBezTo>
                        <a:cubicBezTo>
                          <a:pt x="240" y="122"/>
                          <a:pt x="240" y="122"/>
                          <a:pt x="240" y="122"/>
                        </a:cubicBezTo>
                        <a:cubicBezTo>
                          <a:pt x="240" y="122"/>
                          <a:pt x="240" y="122"/>
                          <a:pt x="240" y="122"/>
                        </a:cubicBezTo>
                        <a:cubicBezTo>
                          <a:pt x="241" y="122"/>
                          <a:pt x="241" y="122"/>
                          <a:pt x="241" y="122"/>
                        </a:cubicBezTo>
                        <a:close/>
                        <a:moveTo>
                          <a:pt x="154" y="126"/>
                        </a:moveTo>
                        <a:cubicBezTo>
                          <a:pt x="154" y="125"/>
                          <a:pt x="154" y="125"/>
                          <a:pt x="154" y="125"/>
                        </a:cubicBezTo>
                        <a:cubicBezTo>
                          <a:pt x="155" y="125"/>
                          <a:pt x="155" y="125"/>
                          <a:pt x="155" y="125"/>
                        </a:cubicBezTo>
                        <a:cubicBezTo>
                          <a:pt x="155" y="124"/>
                          <a:pt x="155" y="124"/>
                          <a:pt x="155" y="124"/>
                        </a:cubicBezTo>
                        <a:cubicBezTo>
                          <a:pt x="155" y="123"/>
                          <a:pt x="155" y="123"/>
                          <a:pt x="155" y="123"/>
                        </a:cubicBezTo>
                        <a:cubicBezTo>
                          <a:pt x="156" y="123"/>
                          <a:pt x="156" y="123"/>
                          <a:pt x="156" y="123"/>
                        </a:cubicBezTo>
                        <a:cubicBezTo>
                          <a:pt x="156" y="123"/>
                          <a:pt x="156" y="123"/>
                          <a:pt x="156" y="123"/>
                        </a:cubicBezTo>
                        <a:cubicBezTo>
                          <a:pt x="156" y="124"/>
                          <a:pt x="156" y="124"/>
                          <a:pt x="156" y="124"/>
                        </a:cubicBezTo>
                        <a:cubicBezTo>
                          <a:pt x="156" y="125"/>
                          <a:pt x="156" y="125"/>
                          <a:pt x="156" y="125"/>
                        </a:cubicBezTo>
                        <a:cubicBezTo>
                          <a:pt x="156" y="126"/>
                          <a:pt x="156" y="126"/>
                          <a:pt x="156" y="126"/>
                        </a:cubicBezTo>
                        <a:cubicBezTo>
                          <a:pt x="154" y="126"/>
                          <a:pt x="154" y="126"/>
                          <a:pt x="154" y="126"/>
                        </a:cubicBezTo>
                        <a:cubicBezTo>
                          <a:pt x="153" y="127"/>
                          <a:pt x="153" y="127"/>
                          <a:pt x="153" y="127"/>
                        </a:cubicBezTo>
                        <a:cubicBezTo>
                          <a:pt x="153" y="127"/>
                          <a:pt x="153" y="127"/>
                          <a:pt x="153" y="127"/>
                        </a:cubicBezTo>
                        <a:cubicBezTo>
                          <a:pt x="152" y="127"/>
                          <a:pt x="152" y="127"/>
                          <a:pt x="152" y="127"/>
                        </a:cubicBezTo>
                        <a:cubicBezTo>
                          <a:pt x="152" y="127"/>
                          <a:pt x="152" y="127"/>
                          <a:pt x="152" y="127"/>
                        </a:cubicBezTo>
                        <a:cubicBezTo>
                          <a:pt x="152" y="128"/>
                          <a:pt x="152" y="128"/>
                          <a:pt x="152" y="128"/>
                        </a:cubicBezTo>
                        <a:cubicBezTo>
                          <a:pt x="153" y="129"/>
                          <a:pt x="153" y="129"/>
                          <a:pt x="153" y="129"/>
                        </a:cubicBezTo>
                        <a:cubicBezTo>
                          <a:pt x="152" y="130"/>
                          <a:pt x="152" y="130"/>
                          <a:pt x="152" y="130"/>
                        </a:cubicBezTo>
                        <a:cubicBezTo>
                          <a:pt x="152" y="130"/>
                          <a:pt x="152" y="130"/>
                          <a:pt x="152" y="130"/>
                        </a:cubicBezTo>
                        <a:cubicBezTo>
                          <a:pt x="153" y="131"/>
                          <a:pt x="153" y="131"/>
                          <a:pt x="153" y="131"/>
                        </a:cubicBezTo>
                        <a:cubicBezTo>
                          <a:pt x="154" y="131"/>
                          <a:pt x="154" y="131"/>
                          <a:pt x="154" y="131"/>
                        </a:cubicBezTo>
                        <a:cubicBezTo>
                          <a:pt x="155" y="132"/>
                          <a:pt x="155" y="132"/>
                          <a:pt x="155" y="132"/>
                        </a:cubicBezTo>
                        <a:cubicBezTo>
                          <a:pt x="154" y="132"/>
                          <a:pt x="154" y="132"/>
                          <a:pt x="154" y="132"/>
                        </a:cubicBezTo>
                        <a:cubicBezTo>
                          <a:pt x="155" y="133"/>
                          <a:pt x="155" y="133"/>
                          <a:pt x="155" y="133"/>
                        </a:cubicBezTo>
                        <a:cubicBezTo>
                          <a:pt x="156" y="133"/>
                          <a:pt x="156" y="133"/>
                          <a:pt x="156" y="133"/>
                        </a:cubicBezTo>
                        <a:cubicBezTo>
                          <a:pt x="156" y="134"/>
                          <a:pt x="156" y="134"/>
                          <a:pt x="156" y="134"/>
                        </a:cubicBezTo>
                        <a:cubicBezTo>
                          <a:pt x="157" y="135"/>
                          <a:pt x="157" y="135"/>
                          <a:pt x="157" y="135"/>
                        </a:cubicBezTo>
                        <a:cubicBezTo>
                          <a:pt x="158" y="135"/>
                          <a:pt x="158" y="135"/>
                          <a:pt x="158" y="135"/>
                        </a:cubicBezTo>
                        <a:cubicBezTo>
                          <a:pt x="158" y="135"/>
                          <a:pt x="158" y="134"/>
                          <a:pt x="158" y="134"/>
                        </a:cubicBezTo>
                        <a:cubicBezTo>
                          <a:pt x="159" y="134"/>
                          <a:pt x="159" y="134"/>
                          <a:pt x="159" y="134"/>
                        </a:cubicBezTo>
                        <a:cubicBezTo>
                          <a:pt x="159" y="133"/>
                          <a:pt x="159" y="133"/>
                          <a:pt x="159" y="133"/>
                        </a:cubicBezTo>
                        <a:cubicBezTo>
                          <a:pt x="159" y="134"/>
                          <a:pt x="159" y="134"/>
                          <a:pt x="159" y="134"/>
                        </a:cubicBezTo>
                        <a:cubicBezTo>
                          <a:pt x="158" y="135"/>
                          <a:pt x="158" y="135"/>
                          <a:pt x="158" y="135"/>
                        </a:cubicBezTo>
                        <a:cubicBezTo>
                          <a:pt x="158" y="136"/>
                          <a:pt x="158" y="136"/>
                          <a:pt x="158" y="136"/>
                        </a:cubicBezTo>
                        <a:cubicBezTo>
                          <a:pt x="158" y="137"/>
                          <a:pt x="158" y="137"/>
                          <a:pt x="158" y="137"/>
                        </a:cubicBezTo>
                        <a:cubicBezTo>
                          <a:pt x="159" y="138"/>
                          <a:pt x="159" y="138"/>
                          <a:pt x="159" y="138"/>
                        </a:cubicBezTo>
                        <a:cubicBezTo>
                          <a:pt x="160" y="140"/>
                          <a:pt x="160" y="140"/>
                          <a:pt x="160" y="140"/>
                        </a:cubicBezTo>
                        <a:cubicBezTo>
                          <a:pt x="160" y="140"/>
                          <a:pt x="160" y="140"/>
                          <a:pt x="160" y="140"/>
                        </a:cubicBezTo>
                        <a:cubicBezTo>
                          <a:pt x="161" y="140"/>
                          <a:pt x="161" y="140"/>
                          <a:pt x="161" y="140"/>
                        </a:cubicBezTo>
                        <a:cubicBezTo>
                          <a:pt x="161" y="140"/>
                          <a:pt x="161" y="140"/>
                          <a:pt x="161" y="140"/>
                        </a:cubicBezTo>
                        <a:cubicBezTo>
                          <a:pt x="162" y="141"/>
                          <a:pt x="162" y="141"/>
                          <a:pt x="162" y="141"/>
                        </a:cubicBezTo>
                        <a:cubicBezTo>
                          <a:pt x="163" y="141"/>
                          <a:pt x="163" y="141"/>
                          <a:pt x="163" y="141"/>
                        </a:cubicBezTo>
                        <a:cubicBezTo>
                          <a:pt x="163" y="141"/>
                          <a:pt x="163" y="141"/>
                          <a:pt x="163" y="141"/>
                        </a:cubicBezTo>
                        <a:cubicBezTo>
                          <a:pt x="164" y="141"/>
                          <a:pt x="164" y="141"/>
                          <a:pt x="164" y="141"/>
                        </a:cubicBezTo>
                        <a:cubicBezTo>
                          <a:pt x="164" y="141"/>
                          <a:pt x="164" y="141"/>
                          <a:pt x="164" y="141"/>
                        </a:cubicBezTo>
                        <a:cubicBezTo>
                          <a:pt x="164" y="141"/>
                          <a:pt x="164" y="141"/>
                          <a:pt x="164" y="141"/>
                        </a:cubicBezTo>
                        <a:cubicBezTo>
                          <a:pt x="165" y="141"/>
                          <a:pt x="165" y="141"/>
                          <a:pt x="165" y="141"/>
                        </a:cubicBezTo>
                        <a:cubicBezTo>
                          <a:pt x="165" y="141"/>
                          <a:pt x="165" y="141"/>
                          <a:pt x="165" y="141"/>
                        </a:cubicBezTo>
                        <a:cubicBezTo>
                          <a:pt x="165" y="141"/>
                          <a:pt x="165" y="141"/>
                          <a:pt x="165" y="141"/>
                        </a:cubicBezTo>
                        <a:cubicBezTo>
                          <a:pt x="167" y="141"/>
                          <a:pt x="167" y="141"/>
                          <a:pt x="167" y="141"/>
                        </a:cubicBezTo>
                        <a:cubicBezTo>
                          <a:pt x="168" y="140"/>
                          <a:pt x="168" y="140"/>
                          <a:pt x="168" y="140"/>
                        </a:cubicBezTo>
                        <a:cubicBezTo>
                          <a:pt x="170" y="139"/>
                          <a:pt x="170" y="139"/>
                          <a:pt x="170" y="139"/>
                        </a:cubicBezTo>
                        <a:cubicBezTo>
                          <a:pt x="171" y="139"/>
                          <a:pt x="171" y="139"/>
                          <a:pt x="171" y="139"/>
                        </a:cubicBezTo>
                        <a:cubicBezTo>
                          <a:pt x="171" y="139"/>
                          <a:pt x="171" y="139"/>
                          <a:pt x="171" y="139"/>
                        </a:cubicBezTo>
                        <a:cubicBezTo>
                          <a:pt x="171" y="138"/>
                          <a:pt x="171" y="138"/>
                          <a:pt x="171" y="138"/>
                        </a:cubicBezTo>
                        <a:cubicBezTo>
                          <a:pt x="172" y="138"/>
                          <a:pt x="172" y="138"/>
                          <a:pt x="172" y="138"/>
                        </a:cubicBezTo>
                        <a:cubicBezTo>
                          <a:pt x="172" y="138"/>
                          <a:pt x="172" y="138"/>
                          <a:pt x="172" y="138"/>
                        </a:cubicBezTo>
                        <a:cubicBezTo>
                          <a:pt x="173" y="137"/>
                          <a:pt x="173" y="137"/>
                          <a:pt x="173" y="137"/>
                        </a:cubicBezTo>
                        <a:cubicBezTo>
                          <a:pt x="173" y="136"/>
                          <a:pt x="173" y="136"/>
                          <a:pt x="173" y="136"/>
                        </a:cubicBezTo>
                        <a:cubicBezTo>
                          <a:pt x="174" y="135"/>
                          <a:pt x="174" y="135"/>
                          <a:pt x="174" y="135"/>
                        </a:cubicBezTo>
                        <a:cubicBezTo>
                          <a:pt x="178" y="133"/>
                          <a:pt x="178" y="133"/>
                          <a:pt x="178" y="133"/>
                        </a:cubicBezTo>
                        <a:cubicBezTo>
                          <a:pt x="180" y="132"/>
                          <a:pt x="180" y="132"/>
                          <a:pt x="180" y="132"/>
                        </a:cubicBezTo>
                        <a:cubicBezTo>
                          <a:pt x="182" y="132"/>
                          <a:pt x="182" y="132"/>
                          <a:pt x="182" y="132"/>
                        </a:cubicBezTo>
                        <a:cubicBezTo>
                          <a:pt x="183" y="133"/>
                          <a:pt x="183" y="133"/>
                          <a:pt x="183" y="133"/>
                        </a:cubicBezTo>
                        <a:cubicBezTo>
                          <a:pt x="184" y="133"/>
                          <a:pt x="184" y="133"/>
                          <a:pt x="184" y="133"/>
                        </a:cubicBezTo>
                        <a:cubicBezTo>
                          <a:pt x="184" y="133"/>
                          <a:pt x="184" y="133"/>
                          <a:pt x="184" y="133"/>
                        </a:cubicBezTo>
                        <a:cubicBezTo>
                          <a:pt x="185" y="133"/>
                          <a:pt x="185" y="133"/>
                          <a:pt x="185" y="133"/>
                        </a:cubicBezTo>
                        <a:cubicBezTo>
                          <a:pt x="186" y="133"/>
                          <a:pt x="186" y="133"/>
                          <a:pt x="186" y="133"/>
                        </a:cubicBezTo>
                        <a:cubicBezTo>
                          <a:pt x="188" y="134"/>
                          <a:pt x="188" y="134"/>
                          <a:pt x="188" y="134"/>
                        </a:cubicBezTo>
                        <a:cubicBezTo>
                          <a:pt x="189" y="135"/>
                          <a:pt x="189" y="135"/>
                          <a:pt x="189" y="135"/>
                        </a:cubicBezTo>
                        <a:cubicBezTo>
                          <a:pt x="189" y="135"/>
                          <a:pt x="189" y="135"/>
                          <a:pt x="189" y="135"/>
                        </a:cubicBezTo>
                        <a:cubicBezTo>
                          <a:pt x="189" y="135"/>
                          <a:pt x="189" y="135"/>
                          <a:pt x="189" y="135"/>
                        </a:cubicBezTo>
                        <a:cubicBezTo>
                          <a:pt x="189" y="136"/>
                          <a:pt x="189" y="136"/>
                          <a:pt x="189" y="136"/>
                        </a:cubicBezTo>
                        <a:cubicBezTo>
                          <a:pt x="189" y="137"/>
                          <a:pt x="189" y="137"/>
                          <a:pt x="189" y="137"/>
                        </a:cubicBezTo>
                        <a:cubicBezTo>
                          <a:pt x="187" y="137"/>
                          <a:pt x="187" y="137"/>
                          <a:pt x="187" y="137"/>
                        </a:cubicBezTo>
                        <a:cubicBezTo>
                          <a:pt x="187" y="136"/>
                          <a:pt x="187" y="136"/>
                          <a:pt x="187" y="136"/>
                        </a:cubicBezTo>
                        <a:cubicBezTo>
                          <a:pt x="187" y="136"/>
                          <a:pt x="187" y="136"/>
                          <a:pt x="187" y="136"/>
                        </a:cubicBezTo>
                        <a:cubicBezTo>
                          <a:pt x="186" y="135"/>
                          <a:pt x="186" y="135"/>
                          <a:pt x="186" y="135"/>
                        </a:cubicBezTo>
                        <a:cubicBezTo>
                          <a:pt x="186" y="135"/>
                          <a:pt x="186" y="135"/>
                          <a:pt x="186" y="135"/>
                        </a:cubicBezTo>
                        <a:cubicBezTo>
                          <a:pt x="184" y="134"/>
                          <a:pt x="184" y="134"/>
                          <a:pt x="184" y="134"/>
                        </a:cubicBezTo>
                        <a:cubicBezTo>
                          <a:pt x="182" y="134"/>
                          <a:pt x="182" y="134"/>
                          <a:pt x="182" y="134"/>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4" y="137"/>
                          <a:pt x="174" y="137"/>
                          <a:pt x="174" y="137"/>
                        </a:cubicBezTo>
                        <a:cubicBezTo>
                          <a:pt x="174" y="137"/>
                          <a:pt x="174" y="137"/>
                          <a:pt x="174" y="137"/>
                        </a:cubicBezTo>
                        <a:cubicBezTo>
                          <a:pt x="174" y="137"/>
                          <a:pt x="174" y="137"/>
                          <a:pt x="174" y="137"/>
                        </a:cubicBezTo>
                        <a:cubicBezTo>
                          <a:pt x="175" y="136"/>
                          <a:pt x="175" y="136"/>
                          <a:pt x="175" y="136"/>
                        </a:cubicBezTo>
                        <a:cubicBezTo>
                          <a:pt x="177" y="135"/>
                          <a:pt x="177" y="135"/>
                          <a:pt x="177" y="135"/>
                        </a:cubicBezTo>
                        <a:cubicBezTo>
                          <a:pt x="179" y="135"/>
                          <a:pt x="179" y="135"/>
                          <a:pt x="179" y="135"/>
                        </a:cubicBezTo>
                        <a:cubicBezTo>
                          <a:pt x="180" y="135"/>
                          <a:pt x="180" y="135"/>
                          <a:pt x="180" y="135"/>
                        </a:cubicBezTo>
                        <a:cubicBezTo>
                          <a:pt x="181" y="134"/>
                          <a:pt x="181" y="134"/>
                          <a:pt x="181" y="134"/>
                        </a:cubicBezTo>
                        <a:cubicBezTo>
                          <a:pt x="181" y="135"/>
                          <a:pt x="181" y="135"/>
                          <a:pt x="181" y="135"/>
                        </a:cubicBezTo>
                        <a:cubicBezTo>
                          <a:pt x="184" y="135"/>
                          <a:pt x="184" y="135"/>
                          <a:pt x="184" y="135"/>
                        </a:cubicBezTo>
                        <a:cubicBezTo>
                          <a:pt x="184" y="136"/>
                          <a:pt x="184" y="136"/>
                          <a:pt x="184" y="136"/>
                        </a:cubicBezTo>
                        <a:cubicBezTo>
                          <a:pt x="185" y="136"/>
                          <a:pt x="185" y="136"/>
                          <a:pt x="185" y="136"/>
                        </a:cubicBezTo>
                        <a:cubicBezTo>
                          <a:pt x="185" y="137"/>
                          <a:pt x="185" y="137"/>
                          <a:pt x="185" y="137"/>
                        </a:cubicBezTo>
                        <a:cubicBezTo>
                          <a:pt x="184" y="137"/>
                          <a:pt x="184" y="137"/>
                          <a:pt x="184" y="137"/>
                        </a:cubicBezTo>
                        <a:cubicBezTo>
                          <a:pt x="183" y="137"/>
                          <a:pt x="183" y="137"/>
                          <a:pt x="183" y="137"/>
                        </a:cubicBezTo>
                        <a:cubicBezTo>
                          <a:pt x="182" y="138"/>
                          <a:pt x="182" y="138"/>
                          <a:pt x="182" y="138"/>
                        </a:cubicBezTo>
                        <a:cubicBezTo>
                          <a:pt x="180" y="137"/>
                          <a:pt x="180" y="137"/>
                          <a:pt x="180" y="137"/>
                        </a:cubicBezTo>
                        <a:cubicBezTo>
                          <a:pt x="179" y="137"/>
                          <a:pt x="179" y="137"/>
                          <a:pt x="179" y="137"/>
                        </a:cubicBezTo>
                        <a:cubicBezTo>
                          <a:pt x="180" y="138"/>
                          <a:pt x="180" y="138"/>
                          <a:pt x="180" y="138"/>
                        </a:cubicBezTo>
                        <a:cubicBezTo>
                          <a:pt x="181" y="138"/>
                          <a:pt x="181" y="138"/>
                          <a:pt x="181" y="138"/>
                        </a:cubicBezTo>
                        <a:cubicBezTo>
                          <a:pt x="181" y="139"/>
                          <a:pt x="181" y="139"/>
                          <a:pt x="181" y="139"/>
                        </a:cubicBezTo>
                        <a:cubicBezTo>
                          <a:pt x="181" y="140"/>
                          <a:pt x="181" y="140"/>
                          <a:pt x="181" y="140"/>
                        </a:cubicBezTo>
                        <a:cubicBezTo>
                          <a:pt x="179" y="140"/>
                          <a:pt x="179" y="140"/>
                          <a:pt x="179" y="140"/>
                        </a:cubicBezTo>
                        <a:cubicBezTo>
                          <a:pt x="179" y="139"/>
                          <a:pt x="179" y="139"/>
                          <a:pt x="179" y="139"/>
                        </a:cubicBezTo>
                        <a:cubicBezTo>
                          <a:pt x="177" y="139"/>
                          <a:pt x="177" y="139"/>
                          <a:pt x="177" y="139"/>
                        </a:cubicBezTo>
                        <a:cubicBezTo>
                          <a:pt x="177" y="140"/>
                          <a:pt x="177" y="140"/>
                          <a:pt x="177" y="140"/>
                        </a:cubicBezTo>
                        <a:cubicBezTo>
                          <a:pt x="177" y="140"/>
                          <a:pt x="177" y="140"/>
                          <a:pt x="177" y="140"/>
                        </a:cubicBezTo>
                        <a:cubicBezTo>
                          <a:pt x="177" y="140"/>
                          <a:pt x="177" y="140"/>
                          <a:pt x="177" y="140"/>
                        </a:cubicBezTo>
                        <a:cubicBezTo>
                          <a:pt x="176" y="140"/>
                          <a:pt x="176" y="140"/>
                          <a:pt x="176" y="140"/>
                        </a:cubicBezTo>
                        <a:cubicBezTo>
                          <a:pt x="174" y="141"/>
                          <a:pt x="174" y="141"/>
                          <a:pt x="174" y="141"/>
                        </a:cubicBezTo>
                        <a:cubicBezTo>
                          <a:pt x="174" y="142"/>
                          <a:pt x="174" y="142"/>
                          <a:pt x="174" y="142"/>
                        </a:cubicBezTo>
                        <a:cubicBezTo>
                          <a:pt x="173" y="142"/>
                          <a:pt x="173" y="142"/>
                          <a:pt x="173" y="142"/>
                        </a:cubicBezTo>
                        <a:cubicBezTo>
                          <a:pt x="172" y="142"/>
                          <a:pt x="172" y="142"/>
                          <a:pt x="172" y="142"/>
                        </a:cubicBezTo>
                        <a:cubicBezTo>
                          <a:pt x="172" y="142"/>
                          <a:pt x="172" y="142"/>
                          <a:pt x="172" y="142"/>
                        </a:cubicBezTo>
                        <a:cubicBezTo>
                          <a:pt x="173" y="142"/>
                          <a:pt x="173" y="142"/>
                          <a:pt x="173" y="142"/>
                        </a:cubicBezTo>
                        <a:cubicBezTo>
                          <a:pt x="173" y="143"/>
                          <a:pt x="173" y="143"/>
                          <a:pt x="173" y="143"/>
                        </a:cubicBezTo>
                        <a:cubicBezTo>
                          <a:pt x="172" y="143"/>
                          <a:pt x="172" y="143"/>
                          <a:pt x="172" y="143"/>
                        </a:cubicBezTo>
                        <a:cubicBezTo>
                          <a:pt x="171" y="144"/>
                          <a:pt x="171" y="144"/>
                          <a:pt x="171" y="144"/>
                        </a:cubicBezTo>
                        <a:cubicBezTo>
                          <a:pt x="171" y="144"/>
                          <a:pt x="171" y="144"/>
                          <a:pt x="171" y="144"/>
                        </a:cubicBezTo>
                        <a:cubicBezTo>
                          <a:pt x="169" y="145"/>
                          <a:pt x="169" y="145"/>
                          <a:pt x="169" y="145"/>
                        </a:cubicBezTo>
                        <a:cubicBezTo>
                          <a:pt x="169" y="145"/>
                          <a:pt x="169" y="145"/>
                          <a:pt x="169" y="145"/>
                        </a:cubicBezTo>
                        <a:cubicBezTo>
                          <a:pt x="168" y="146"/>
                          <a:pt x="168" y="146"/>
                          <a:pt x="168" y="146"/>
                        </a:cubicBezTo>
                        <a:cubicBezTo>
                          <a:pt x="167" y="146"/>
                          <a:pt x="167" y="146"/>
                          <a:pt x="167" y="146"/>
                        </a:cubicBezTo>
                        <a:cubicBezTo>
                          <a:pt x="167" y="146"/>
                          <a:pt x="167" y="146"/>
                          <a:pt x="167" y="146"/>
                        </a:cubicBezTo>
                        <a:cubicBezTo>
                          <a:pt x="166" y="146"/>
                          <a:pt x="166" y="146"/>
                          <a:pt x="166" y="146"/>
                        </a:cubicBezTo>
                        <a:cubicBezTo>
                          <a:pt x="165" y="147"/>
                          <a:pt x="165" y="147"/>
                          <a:pt x="165" y="147"/>
                        </a:cubicBezTo>
                        <a:cubicBezTo>
                          <a:pt x="164" y="147"/>
                          <a:pt x="164" y="147"/>
                          <a:pt x="164" y="147"/>
                        </a:cubicBezTo>
                        <a:cubicBezTo>
                          <a:pt x="163" y="148"/>
                          <a:pt x="163" y="148"/>
                          <a:pt x="163" y="148"/>
                        </a:cubicBezTo>
                        <a:cubicBezTo>
                          <a:pt x="162" y="148"/>
                          <a:pt x="162" y="148"/>
                          <a:pt x="162" y="148"/>
                        </a:cubicBezTo>
                        <a:cubicBezTo>
                          <a:pt x="162" y="149"/>
                          <a:pt x="162" y="149"/>
                          <a:pt x="162" y="149"/>
                        </a:cubicBezTo>
                        <a:cubicBezTo>
                          <a:pt x="162" y="150"/>
                          <a:pt x="162" y="150"/>
                          <a:pt x="162" y="150"/>
                        </a:cubicBezTo>
                        <a:cubicBezTo>
                          <a:pt x="162" y="149"/>
                          <a:pt x="162" y="149"/>
                          <a:pt x="162" y="149"/>
                        </a:cubicBezTo>
                        <a:cubicBezTo>
                          <a:pt x="161" y="148"/>
                          <a:pt x="161" y="148"/>
                          <a:pt x="161" y="148"/>
                        </a:cubicBezTo>
                        <a:cubicBezTo>
                          <a:pt x="160" y="147"/>
                          <a:pt x="160" y="147"/>
                          <a:pt x="160" y="147"/>
                        </a:cubicBezTo>
                        <a:cubicBezTo>
                          <a:pt x="159" y="147"/>
                          <a:pt x="159" y="147"/>
                          <a:pt x="159" y="147"/>
                        </a:cubicBezTo>
                        <a:cubicBezTo>
                          <a:pt x="158" y="148"/>
                          <a:pt x="158" y="148"/>
                          <a:pt x="158" y="148"/>
                        </a:cubicBezTo>
                        <a:cubicBezTo>
                          <a:pt x="158" y="148"/>
                          <a:pt x="158" y="148"/>
                          <a:pt x="158" y="148"/>
                        </a:cubicBezTo>
                        <a:cubicBezTo>
                          <a:pt x="157" y="149"/>
                          <a:pt x="157" y="149"/>
                          <a:pt x="157" y="149"/>
                        </a:cubicBezTo>
                        <a:cubicBezTo>
                          <a:pt x="156" y="150"/>
                          <a:pt x="156" y="150"/>
                          <a:pt x="156" y="150"/>
                        </a:cubicBezTo>
                        <a:cubicBezTo>
                          <a:pt x="156" y="151"/>
                          <a:pt x="156" y="151"/>
                          <a:pt x="156" y="151"/>
                        </a:cubicBezTo>
                        <a:cubicBezTo>
                          <a:pt x="155" y="151"/>
                          <a:pt x="155" y="151"/>
                          <a:pt x="155" y="151"/>
                        </a:cubicBezTo>
                        <a:cubicBezTo>
                          <a:pt x="155" y="152"/>
                          <a:pt x="155" y="152"/>
                          <a:pt x="155" y="152"/>
                        </a:cubicBezTo>
                        <a:cubicBezTo>
                          <a:pt x="154" y="152"/>
                          <a:pt x="154" y="152"/>
                          <a:pt x="154" y="152"/>
                        </a:cubicBezTo>
                        <a:cubicBezTo>
                          <a:pt x="152" y="152"/>
                          <a:pt x="152" y="152"/>
                          <a:pt x="152" y="152"/>
                        </a:cubicBezTo>
                        <a:cubicBezTo>
                          <a:pt x="151" y="152"/>
                          <a:pt x="151" y="152"/>
                          <a:pt x="151" y="152"/>
                        </a:cubicBezTo>
                        <a:cubicBezTo>
                          <a:pt x="149" y="152"/>
                          <a:pt x="149" y="152"/>
                          <a:pt x="149" y="152"/>
                        </a:cubicBezTo>
                        <a:cubicBezTo>
                          <a:pt x="149" y="153"/>
                          <a:pt x="149" y="153"/>
                          <a:pt x="149" y="153"/>
                        </a:cubicBezTo>
                        <a:cubicBezTo>
                          <a:pt x="149" y="152"/>
                          <a:pt x="149" y="152"/>
                          <a:pt x="149" y="152"/>
                        </a:cubicBezTo>
                        <a:cubicBezTo>
                          <a:pt x="147" y="153"/>
                          <a:pt x="147" y="153"/>
                          <a:pt x="147" y="153"/>
                        </a:cubicBezTo>
                        <a:cubicBezTo>
                          <a:pt x="146" y="153"/>
                          <a:pt x="146" y="153"/>
                          <a:pt x="146" y="153"/>
                        </a:cubicBezTo>
                        <a:cubicBezTo>
                          <a:pt x="144" y="153"/>
                          <a:pt x="144" y="153"/>
                          <a:pt x="144" y="153"/>
                        </a:cubicBezTo>
                        <a:cubicBezTo>
                          <a:pt x="143" y="153"/>
                          <a:pt x="143" y="153"/>
                          <a:pt x="143" y="153"/>
                        </a:cubicBezTo>
                        <a:cubicBezTo>
                          <a:pt x="142" y="153"/>
                          <a:pt x="142" y="153"/>
                          <a:pt x="142" y="153"/>
                        </a:cubicBezTo>
                        <a:cubicBezTo>
                          <a:pt x="141" y="152"/>
                          <a:pt x="141" y="152"/>
                          <a:pt x="141" y="152"/>
                        </a:cubicBezTo>
                        <a:cubicBezTo>
                          <a:pt x="140" y="150"/>
                          <a:pt x="140" y="150"/>
                          <a:pt x="140" y="150"/>
                        </a:cubicBezTo>
                        <a:cubicBezTo>
                          <a:pt x="140" y="149"/>
                          <a:pt x="140" y="149"/>
                          <a:pt x="140" y="149"/>
                        </a:cubicBezTo>
                        <a:cubicBezTo>
                          <a:pt x="139" y="149"/>
                          <a:pt x="139" y="149"/>
                          <a:pt x="139" y="149"/>
                        </a:cubicBezTo>
                        <a:cubicBezTo>
                          <a:pt x="138" y="149"/>
                          <a:pt x="138" y="149"/>
                          <a:pt x="138" y="149"/>
                        </a:cubicBezTo>
                        <a:cubicBezTo>
                          <a:pt x="138" y="148"/>
                          <a:pt x="138" y="148"/>
                          <a:pt x="138" y="148"/>
                        </a:cubicBezTo>
                        <a:cubicBezTo>
                          <a:pt x="138" y="148"/>
                          <a:pt x="138" y="148"/>
                          <a:pt x="138" y="148"/>
                        </a:cubicBezTo>
                        <a:cubicBezTo>
                          <a:pt x="136" y="148"/>
                          <a:pt x="136" y="148"/>
                          <a:pt x="136" y="148"/>
                        </a:cubicBezTo>
                        <a:cubicBezTo>
                          <a:pt x="136" y="148"/>
                          <a:pt x="136" y="148"/>
                          <a:pt x="136" y="148"/>
                        </a:cubicBezTo>
                        <a:cubicBezTo>
                          <a:pt x="136" y="147"/>
                          <a:pt x="136" y="147"/>
                          <a:pt x="136" y="147"/>
                        </a:cubicBezTo>
                        <a:cubicBezTo>
                          <a:pt x="135" y="147"/>
                          <a:pt x="135" y="147"/>
                          <a:pt x="135" y="147"/>
                        </a:cubicBezTo>
                        <a:cubicBezTo>
                          <a:pt x="133" y="145"/>
                          <a:pt x="133" y="145"/>
                          <a:pt x="133" y="145"/>
                        </a:cubicBezTo>
                        <a:cubicBezTo>
                          <a:pt x="133" y="145"/>
                          <a:pt x="133" y="145"/>
                          <a:pt x="133" y="145"/>
                        </a:cubicBezTo>
                        <a:cubicBezTo>
                          <a:pt x="133" y="144"/>
                          <a:pt x="133" y="144"/>
                          <a:pt x="133" y="144"/>
                        </a:cubicBezTo>
                        <a:cubicBezTo>
                          <a:pt x="131" y="144"/>
                          <a:pt x="131" y="144"/>
                          <a:pt x="131" y="144"/>
                        </a:cubicBezTo>
                        <a:cubicBezTo>
                          <a:pt x="130" y="144"/>
                          <a:pt x="130" y="144"/>
                          <a:pt x="130" y="144"/>
                        </a:cubicBezTo>
                        <a:cubicBezTo>
                          <a:pt x="131" y="143"/>
                          <a:pt x="131" y="143"/>
                          <a:pt x="131" y="143"/>
                        </a:cubicBezTo>
                        <a:cubicBezTo>
                          <a:pt x="131" y="143"/>
                          <a:pt x="131" y="143"/>
                          <a:pt x="131" y="143"/>
                        </a:cubicBezTo>
                        <a:cubicBezTo>
                          <a:pt x="131" y="142"/>
                          <a:pt x="131" y="142"/>
                          <a:pt x="131" y="142"/>
                        </a:cubicBezTo>
                        <a:cubicBezTo>
                          <a:pt x="132" y="141"/>
                          <a:pt x="132" y="141"/>
                          <a:pt x="132" y="141"/>
                        </a:cubicBezTo>
                        <a:cubicBezTo>
                          <a:pt x="132" y="141"/>
                          <a:pt x="132" y="141"/>
                          <a:pt x="132" y="141"/>
                        </a:cubicBezTo>
                        <a:cubicBezTo>
                          <a:pt x="134" y="142"/>
                          <a:pt x="134" y="142"/>
                          <a:pt x="134" y="142"/>
                        </a:cubicBezTo>
                        <a:cubicBezTo>
                          <a:pt x="134" y="142"/>
                          <a:pt x="134" y="142"/>
                          <a:pt x="134" y="142"/>
                        </a:cubicBezTo>
                        <a:cubicBezTo>
                          <a:pt x="134" y="143"/>
                          <a:pt x="134" y="143"/>
                          <a:pt x="134" y="143"/>
                        </a:cubicBezTo>
                        <a:cubicBezTo>
                          <a:pt x="134" y="144"/>
                          <a:pt x="134" y="144"/>
                          <a:pt x="134" y="144"/>
                        </a:cubicBezTo>
                        <a:cubicBezTo>
                          <a:pt x="135" y="145"/>
                          <a:pt x="135" y="145"/>
                          <a:pt x="135" y="145"/>
                        </a:cubicBezTo>
                        <a:cubicBezTo>
                          <a:pt x="135" y="146"/>
                          <a:pt x="135" y="146"/>
                          <a:pt x="135" y="146"/>
                        </a:cubicBezTo>
                        <a:cubicBezTo>
                          <a:pt x="136" y="147"/>
                          <a:pt x="136" y="147"/>
                          <a:pt x="136" y="147"/>
                        </a:cubicBezTo>
                        <a:cubicBezTo>
                          <a:pt x="137" y="147"/>
                          <a:pt x="137" y="147"/>
                          <a:pt x="137" y="147"/>
                        </a:cubicBezTo>
                        <a:cubicBezTo>
                          <a:pt x="138" y="147"/>
                          <a:pt x="138" y="147"/>
                          <a:pt x="138" y="147"/>
                        </a:cubicBezTo>
                        <a:cubicBezTo>
                          <a:pt x="138" y="147"/>
                          <a:pt x="138" y="147"/>
                          <a:pt x="138" y="147"/>
                        </a:cubicBezTo>
                        <a:cubicBezTo>
                          <a:pt x="138" y="146"/>
                          <a:pt x="138" y="146"/>
                          <a:pt x="138" y="146"/>
                        </a:cubicBezTo>
                        <a:cubicBezTo>
                          <a:pt x="139" y="146"/>
                          <a:pt x="139" y="146"/>
                          <a:pt x="139" y="146"/>
                        </a:cubicBezTo>
                        <a:cubicBezTo>
                          <a:pt x="139" y="146"/>
                          <a:pt x="139" y="146"/>
                          <a:pt x="139" y="146"/>
                        </a:cubicBezTo>
                        <a:cubicBezTo>
                          <a:pt x="140" y="147"/>
                          <a:pt x="140" y="147"/>
                          <a:pt x="140" y="147"/>
                        </a:cubicBezTo>
                        <a:cubicBezTo>
                          <a:pt x="141" y="147"/>
                          <a:pt x="141" y="147"/>
                          <a:pt x="141" y="147"/>
                        </a:cubicBezTo>
                        <a:cubicBezTo>
                          <a:pt x="142" y="148"/>
                          <a:pt x="142" y="148"/>
                          <a:pt x="142" y="148"/>
                        </a:cubicBezTo>
                        <a:cubicBezTo>
                          <a:pt x="142" y="148"/>
                          <a:pt x="142" y="148"/>
                          <a:pt x="142" y="148"/>
                        </a:cubicBezTo>
                        <a:cubicBezTo>
                          <a:pt x="143" y="148"/>
                          <a:pt x="143" y="148"/>
                          <a:pt x="143" y="148"/>
                        </a:cubicBezTo>
                        <a:cubicBezTo>
                          <a:pt x="143" y="148"/>
                          <a:pt x="143" y="148"/>
                          <a:pt x="143" y="148"/>
                        </a:cubicBezTo>
                        <a:cubicBezTo>
                          <a:pt x="144" y="148"/>
                          <a:pt x="144" y="148"/>
                          <a:pt x="144" y="148"/>
                        </a:cubicBezTo>
                        <a:cubicBezTo>
                          <a:pt x="144" y="147"/>
                          <a:pt x="144" y="147"/>
                          <a:pt x="144" y="147"/>
                        </a:cubicBezTo>
                        <a:cubicBezTo>
                          <a:pt x="144" y="146"/>
                          <a:pt x="144" y="146"/>
                          <a:pt x="144" y="146"/>
                        </a:cubicBezTo>
                        <a:cubicBezTo>
                          <a:pt x="145" y="146"/>
                          <a:pt x="145" y="146"/>
                          <a:pt x="145" y="146"/>
                        </a:cubicBezTo>
                        <a:cubicBezTo>
                          <a:pt x="145" y="146"/>
                          <a:pt x="145" y="146"/>
                          <a:pt x="145" y="146"/>
                        </a:cubicBezTo>
                        <a:cubicBezTo>
                          <a:pt x="146" y="145"/>
                          <a:pt x="146" y="145"/>
                          <a:pt x="146" y="145"/>
                        </a:cubicBezTo>
                        <a:cubicBezTo>
                          <a:pt x="147" y="145"/>
                          <a:pt x="147" y="145"/>
                          <a:pt x="147" y="145"/>
                        </a:cubicBezTo>
                        <a:cubicBezTo>
                          <a:pt x="146" y="144"/>
                          <a:pt x="146" y="144"/>
                          <a:pt x="146" y="144"/>
                        </a:cubicBezTo>
                        <a:cubicBezTo>
                          <a:pt x="147" y="144"/>
                          <a:pt x="147" y="144"/>
                          <a:pt x="147" y="144"/>
                        </a:cubicBezTo>
                        <a:cubicBezTo>
                          <a:pt x="148" y="143"/>
                          <a:pt x="148" y="143"/>
                          <a:pt x="148" y="143"/>
                        </a:cubicBezTo>
                        <a:cubicBezTo>
                          <a:pt x="148" y="142"/>
                          <a:pt x="148" y="142"/>
                          <a:pt x="148" y="142"/>
                        </a:cubicBezTo>
                        <a:cubicBezTo>
                          <a:pt x="148" y="142"/>
                          <a:pt x="148" y="142"/>
                          <a:pt x="148" y="142"/>
                        </a:cubicBezTo>
                        <a:cubicBezTo>
                          <a:pt x="148" y="141"/>
                          <a:pt x="148" y="141"/>
                          <a:pt x="148" y="141"/>
                        </a:cubicBezTo>
                        <a:cubicBezTo>
                          <a:pt x="149" y="141"/>
                          <a:pt x="149" y="141"/>
                          <a:pt x="149" y="141"/>
                        </a:cubicBezTo>
                        <a:cubicBezTo>
                          <a:pt x="150" y="141"/>
                          <a:pt x="150" y="141"/>
                          <a:pt x="150" y="141"/>
                        </a:cubicBezTo>
                        <a:cubicBezTo>
                          <a:pt x="150" y="142"/>
                          <a:pt x="150" y="142"/>
                          <a:pt x="150" y="142"/>
                        </a:cubicBezTo>
                        <a:cubicBezTo>
                          <a:pt x="151" y="142"/>
                          <a:pt x="151" y="142"/>
                          <a:pt x="151" y="142"/>
                        </a:cubicBezTo>
                        <a:cubicBezTo>
                          <a:pt x="152" y="143"/>
                          <a:pt x="152" y="143"/>
                          <a:pt x="152" y="143"/>
                        </a:cubicBezTo>
                        <a:cubicBezTo>
                          <a:pt x="153" y="142"/>
                          <a:pt x="153" y="142"/>
                          <a:pt x="153" y="142"/>
                        </a:cubicBezTo>
                        <a:cubicBezTo>
                          <a:pt x="153" y="143"/>
                          <a:pt x="153" y="143"/>
                          <a:pt x="153" y="143"/>
                        </a:cubicBezTo>
                        <a:cubicBezTo>
                          <a:pt x="154" y="143"/>
                          <a:pt x="154" y="143"/>
                          <a:pt x="154" y="143"/>
                        </a:cubicBezTo>
                        <a:cubicBezTo>
                          <a:pt x="154" y="142"/>
                          <a:pt x="154" y="142"/>
                          <a:pt x="154" y="142"/>
                        </a:cubicBezTo>
                        <a:cubicBezTo>
                          <a:pt x="154" y="141"/>
                          <a:pt x="154" y="141"/>
                          <a:pt x="154" y="141"/>
                        </a:cubicBezTo>
                        <a:cubicBezTo>
                          <a:pt x="154" y="140"/>
                          <a:pt x="154" y="140"/>
                          <a:pt x="154" y="140"/>
                        </a:cubicBezTo>
                        <a:cubicBezTo>
                          <a:pt x="154" y="138"/>
                          <a:pt x="154" y="138"/>
                          <a:pt x="154" y="138"/>
                        </a:cubicBezTo>
                        <a:cubicBezTo>
                          <a:pt x="154" y="138"/>
                          <a:pt x="154" y="138"/>
                          <a:pt x="154" y="138"/>
                        </a:cubicBezTo>
                        <a:cubicBezTo>
                          <a:pt x="154" y="137"/>
                          <a:pt x="154" y="137"/>
                          <a:pt x="154" y="137"/>
                        </a:cubicBezTo>
                        <a:cubicBezTo>
                          <a:pt x="154" y="136"/>
                          <a:pt x="154" y="136"/>
                          <a:pt x="154" y="136"/>
                        </a:cubicBezTo>
                        <a:cubicBezTo>
                          <a:pt x="153" y="136"/>
                          <a:pt x="153" y="136"/>
                          <a:pt x="153" y="136"/>
                        </a:cubicBezTo>
                        <a:cubicBezTo>
                          <a:pt x="153" y="135"/>
                          <a:pt x="153" y="135"/>
                          <a:pt x="153" y="135"/>
                        </a:cubicBezTo>
                        <a:cubicBezTo>
                          <a:pt x="153" y="134"/>
                          <a:pt x="153" y="134"/>
                          <a:pt x="153" y="134"/>
                        </a:cubicBezTo>
                        <a:cubicBezTo>
                          <a:pt x="153" y="133"/>
                          <a:pt x="153" y="133"/>
                          <a:pt x="153" y="133"/>
                        </a:cubicBezTo>
                        <a:cubicBezTo>
                          <a:pt x="152" y="133"/>
                          <a:pt x="152" y="133"/>
                          <a:pt x="152" y="133"/>
                        </a:cubicBezTo>
                        <a:cubicBezTo>
                          <a:pt x="152" y="132"/>
                          <a:pt x="152" y="132"/>
                          <a:pt x="152" y="132"/>
                        </a:cubicBezTo>
                        <a:cubicBezTo>
                          <a:pt x="152" y="132"/>
                          <a:pt x="152" y="132"/>
                          <a:pt x="152" y="132"/>
                        </a:cubicBezTo>
                        <a:cubicBezTo>
                          <a:pt x="152" y="131"/>
                          <a:pt x="152" y="131"/>
                          <a:pt x="152" y="131"/>
                        </a:cubicBezTo>
                        <a:cubicBezTo>
                          <a:pt x="152" y="131"/>
                          <a:pt x="152" y="131"/>
                          <a:pt x="152" y="131"/>
                        </a:cubicBezTo>
                        <a:cubicBezTo>
                          <a:pt x="152" y="130"/>
                          <a:pt x="152" y="130"/>
                          <a:pt x="152" y="130"/>
                        </a:cubicBezTo>
                        <a:cubicBezTo>
                          <a:pt x="151" y="129"/>
                          <a:pt x="151" y="129"/>
                          <a:pt x="151" y="129"/>
                        </a:cubicBezTo>
                        <a:cubicBezTo>
                          <a:pt x="150" y="128"/>
                          <a:pt x="150" y="128"/>
                          <a:pt x="150" y="128"/>
                        </a:cubicBezTo>
                        <a:cubicBezTo>
                          <a:pt x="151" y="128"/>
                          <a:pt x="151" y="128"/>
                          <a:pt x="151" y="128"/>
                        </a:cubicBezTo>
                        <a:cubicBezTo>
                          <a:pt x="151" y="128"/>
                          <a:pt x="151" y="128"/>
                          <a:pt x="151" y="128"/>
                        </a:cubicBezTo>
                        <a:cubicBezTo>
                          <a:pt x="151" y="127"/>
                          <a:pt x="151" y="127"/>
                          <a:pt x="151" y="127"/>
                        </a:cubicBezTo>
                        <a:cubicBezTo>
                          <a:pt x="151" y="126"/>
                          <a:pt x="151" y="126"/>
                          <a:pt x="151" y="126"/>
                        </a:cubicBezTo>
                        <a:cubicBezTo>
                          <a:pt x="150" y="125"/>
                          <a:pt x="150" y="125"/>
                          <a:pt x="150" y="125"/>
                        </a:cubicBezTo>
                        <a:cubicBezTo>
                          <a:pt x="151" y="124"/>
                          <a:pt x="151" y="124"/>
                          <a:pt x="151" y="124"/>
                        </a:cubicBezTo>
                        <a:cubicBezTo>
                          <a:pt x="151" y="123"/>
                          <a:pt x="151" y="123"/>
                          <a:pt x="151" y="123"/>
                        </a:cubicBezTo>
                        <a:cubicBezTo>
                          <a:pt x="151" y="124"/>
                          <a:pt x="151" y="124"/>
                          <a:pt x="151" y="124"/>
                        </a:cubicBezTo>
                        <a:cubicBezTo>
                          <a:pt x="152" y="125"/>
                          <a:pt x="152" y="125"/>
                          <a:pt x="152" y="125"/>
                        </a:cubicBezTo>
                        <a:cubicBezTo>
                          <a:pt x="152" y="126"/>
                          <a:pt x="152" y="126"/>
                          <a:pt x="152" y="126"/>
                        </a:cubicBezTo>
                        <a:cubicBezTo>
                          <a:pt x="152" y="126"/>
                          <a:pt x="152" y="126"/>
                          <a:pt x="152" y="126"/>
                        </a:cubicBezTo>
                        <a:cubicBezTo>
                          <a:pt x="153" y="125"/>
                          <a:pt x="153" y="125"/>
                          <a:pt x="153" y="125"/>
                        </a:cubicBezTo>
                        <a:cubicBezTo>
                          <a:pt x="153" y="125"/>
                          <a:pt x="153" y="125"/>
                          <a:pt x="153" y="125"/>
                        </a:cubicBezTo>
                        <a:cubicBezTo>
                          <a:pt x="154" y="126"/>
                          <a:pt x="154" y="126"/>
                          <a:pt x="154" y="126"/>
                        </a:cubicBezTo>
                        <a:close/>
                        <a:moveTo>
                          <a:pt x="195" y="130"/>
                        </a:moveTo>
                        <a:cubicBezTo>
                          <a:pt x="194" y="130"/>
                          <a:pt x="194" y="130"/>
                          <a:pt x="194" y="130"/>
                        </a:cubicBezTo>
                        <a:cubicBezTo>
                          <a:pt x="193" y="128"/>
                          <a:pt x="193" y="128"/>
                          <a:pt x="193" y="128"/>
                        </a:cubicBezTo>
                        <a:cubicBezTo>
                          <a:pt x="193" y="128"/>
                          <a:pt x="193" y="128"/>
                          <a:pt x="193" y="128"/>
                        </a:cubicBezTo>
                        <a:cubicBezTo>
                          <a:pt x="193" y="127"/>
                          <a:pt x="193" y="127"/>
                          <a:pt x="193" y="127"/>
                        </a:cubicBezTo>
                        <a:cubicBezTo>
                          <a:pt x="193" y="127"/>
                          <a:pt x="193" y="127"/>
                          <a:pt x="193" y="127"/>
                        </a:cubicBezTo>
                        <a:cubicBezTo>
                          <a:pt x="192" y="126"/>
                          <a:pt x="192" y="126"/>
                          <a:pt x="192" y="126"/>
                        </a:cubicBezTo>
                        <a:cubicBezTo>
                          <a:pt x="191" y="126"/>
                          <a:pt x="191" y="126"/>
                          <a:pt x="191" y="126"/>
                        </a:cubicBezTo>
                        <a:cubicBezTo>
                          <a:pt x="192" y="125"/>
                          <a:pt x="192" y="125"/>
                          <a:pt x="192" y="125"/>
                        </a:cubicBezTo>
                        <a:cubicBezTo>
                          <a:pt x="192" y="125"/>
                          <a:pt x="192" y="125"/>
                          <a:pt x="192" y="125"/>
                        </a:cubicBezTo>
                        <a:cubicBezTo>
                          <a:pt x="193" y="124"/>
                          <a:pt x="193" y="124"/>
                          <a:pt x="193" y="124"/>
                        </a:cubicBezTo>
                        <a:cubicBezTo>
                          <a:pt x="193" y="124"/>
                          <a:pt x="193" y="124"/>
                          <a:pt x="193" y="124"/>
                        </a:cubicBezTo>
                        <a:cubicBezTo>
                          <a:pt x="194" y="124"/>
                          <a:pt x="194" y="124"/>
                          <a:pt x="194" y="124"/>
                        </a:cubicBezTo>
                        <a:cubicBezTo>
                          <a:pt x="194" y="126"/>
                          <a:pt x="194" y="126"/>
                          <a:pt x="194" y="126"/>
                        </a:cubicBezTo>
                        <a:cubicBezTo>
                          <a:pt x="194" y="126"/>
                          <a:pt x="194" y="126"/>
                          <a:pt x="194" y="126"/>
                        </a:cubicBezTo>
                        <a:cubicBezTo>
                          <a:pt x="195" y="127"/>
                          <a:pt x="195" y="127"/>
                          <a:pt x="195" y="127"/>
                        </a:cubicBezTo>
                        <a:cubicBezTo>
                          <a:pt x="195" y="128"/>
                          <a:pt x="195" y="128"/>
                          <a:pt x="195" y="128"/>
                        </a:cubicBezTo>
                        <a:cubicBezTo>
                          <a:pt x="196" y="129"/>
                          <a:pt x="196" y="129"/>
                          <a:pt x="196" y="129"/>
                        </a:cubicBezTo>
                        <a:cubicBezTo>
                          <a:pt x="196" y="129"/>
                          <a:pt x="196" y="129"/>
                          <a:pt x="196" y="129"/>
                        </a:cubicBezTo>
                        <a:cubicBezTo>
                          <a:pt x="195" y="129"/>
                          <a:pt x="195" y="129"/>
                          <a:pt x="195" y="129"/>
                        </a:cubicBezTo>
                        <a:cubicBezTo>
                          <a:pt x="195" y="129"/>
                          <a:pt x="195" y="129"/>
                          <a:pt x="195" y="129"/>
                        </a:cubicBezTo>
                        <a:cubicBezTo>
                          <a:pt x="195" y="130"/>
                          <a:pt x="195" y="130"/>
                          <a:pt x="195" y="130"/>
                        </a:cubicBezTo>
                        <a:close/>
                        <a:moveTo>
                          <a:pt x="38" y="130"/>
                        </a:moveTo>
                        <a:cubicBezTo>
                          <a:pt x="38" y="127"/>
                          <a:pt x="38" y="127"/>
                          <a:pt x="38" y="127"/>
                        </a:cubicBezTo>
                        <a:cubicBezTo>
                          <a:pt x="39" y="125"/>
                          <a:pt x="39" y="125"/>
                          <a:pt x="39" y="125"/>
                        </a:cubicBezTo>
                        <a:cubicBezTo>
                          <a:pt x="40" y="125"/>
                          <a:pt x="40" y="125"/>
                          <a:pt x="40" y="125"/>
                        </a:cubicBezTo>
                        <a:cubicBezTo>
                          <a:pt x="39" y="125"/>
                          <a:pt x="39" y="125"/>
                          <a:pt x="39" y="125"/>
                        </a:cubicBezTo>
                        <a:cubicBezTo>
                          <a:pt x="40" y="127"/>
                          <a:pt x="40" y="127"/>
                          <a:pt x="40" y="127"/>
                        </a:cubicBezTo>
                        <a:cubicBezTo>
                          <a:pt x="39" y="129"/>
                          <a:pt x="39" y="129"/>
                          <a:pt x="39" y="129"/>
                        </a:cubicBezTo>
                        <a:cubicBezTo>
                          <a:pt x="38" y="130"/>
                          <a:pt x="38" y="130"/>
                          <a:pt x="38" y="130"/>
                        </a:cubicBezTo>
                        <a:close/>
                        <a:moveTo>
                          <a:pt x="201" y="128"/>
                        </a:moveTo>
                        <a:cubicBezTo>
                          <a:pt x="200" y="128"/>
                          <a:pt x="200" y="128"/>
                          <a:pt x="200" y="128"/>
                        </a:cubicBezTo>
                        <a:cubicBezTo>
                          <a:pt x="200" y="128"/>
                          <a:pt x="200" y="128"/>
                          <a:pt x="200" y="128"/>
                        </a:cubicBezTo>
                        <a:cubicBezTo>
                          <a:pt x="200" y="127"/>
                          <a:pt x="200" y="127"/>
                          <a:pt x="200" y="127"/>
                        </a:cubicBezTo>
                        <a:cubicBezTo>
                          <a:pt x="201" y="127"/>
                          <a:pt x="201" y="127"/>
                          <a:pt x="201" y="127"/>
                        </a:cubicBezTo>
                        <a:cubicBezTo>
                          <a:pt x="201" y="127"/>
                          <a:pt x="201" y="127"/>
                          <a:pt x="201" y="127"/>
                        </a:cubicBezTo>
                        <a:cubicBezTo>
                          <a:pt x="202" y="127"/>
                          <a:pt x="202" y="127"/>
                          <a:pt x="202" y="127"/>
                        </a:cubicBezTo>
                        <a:cubicBezTo>
                          <a:pt x="202" y="127"/>
                          <a:pt x="202" y="127"/>
                          <a:pt x="202" y="127"/>
                        </a:cubicBezTo>
                        <a:cubicBezTo>
                          <a:pt x="203" y="127"/>
                          <a:pt x="203" y="127"/>
                          <a:pt x="203" y="127"/>
                        </a:cubicBezTo>
                        <a:cubicBezTo>
                          <a:pt x="202" y="127"/>
                          <a:pt x="202" y="127"/>
                          <a:pt x="202" y="127"/>
                        </a:cubicBezTo>
                        <a:cubicBezTo>
                          <a:pt x="202" y="127"/>
                          <a:pt x="202" y="127"/>
                          <a:pt x="202" y="127"/>
                        </a:cubicBezTo>
                        <a:cubicBezTo>
                          <a:pt x="202" y="128"/>
                          <a:pt x="202" y="128"/>
                          <a:pt x="202" y="128"/>
                        </a:cubicBezTo>
                        <a:cubicBezTo>
                          <a:pt x="201" y="128"/>
                          <a:pt x="201" y="128"/>
                          <a:pt x="201" y="128"/>
                        </a:cubicBezTo>
                        <a:close/>
                        <a:moveTo>
                          <a:pt x="247" y="129"/>
                        </a:moveTo>
                        <a:cubicBezTo>
                          <a:pt x="247" y="129"/>
                          <a:pt x="247" y="129"/>
                          <a:pt x="247" y="129"/>
                        </a:cubicBezTo>
                        <a:cubicBezTo>
                          <a:pt x="248" y="128"/>
                          <a:pt x="248" y="128"/>
                          <a:pt x="248" y="128"/>
                        </a:cubicBezTo>
                        <a:cubicBezTo>
                          <a:pt x="248" y="128"/>
                          <a:pt x="248" y="128"/>
                          <a:pt x="248" y="128"/>
                        </a:cubicBezTo>
                        <a:cubicBezTo>
                          <a:pt x="248" y="127"/>
                          <a:pt x="248" y="127"/>
                          <a:pt x="248" y="127"/>
                        </a:cubicBezTo>
                        <a:cubicBezTo>
                          <a:pt x="248" y="127"/>
                          <a:pt x="248" y="127"/>
                          <a:pt x="248" y="127"/>
                        </a:cubicBezTo>
                        <a:cubicBezTo>
                          <a:pt x="250" y="127"/>
                          <a:pt x="250" y="127"/>
                          <a:pt x="250" y="127"/>
                        </a:cubicBezTo>
                        <a:cubicBezTo>
                          <a:pt x="250" y="127"/>
                          <a:pt x="250" y="127"/>
                          <a:pt x="250" y="127"/>
                        </a:cubicBezTo>
                        <a:cubicBezTo>
                          <a:pt x="250" y="128"/>
                          <a:pt x="250" y="128"/>
                          <a:pt x="250" y="128"/>
                        </a:cubicBezTo>
                        <a:cubicBezTo>
                          <a:pt x="249" y="128"/>
                          <a:pt x="249" y="128"/>
                          <a:pt x="249" y="128"/>
                        </a:cubicBezTo>
                        <a:cubicBezTo>
                          <a:pt x="249" y="129"/>
                          <a:pt x="249" y="129"/>
                          <a:pt x="249" y="129"/>
                        </a:cubicBezTo>
                        <a:cubicBezTo>
                          <a:pt x="248" y="129"/>
                          <a:pt x="248" y="129"/>
                          <a:pt x="248" y="129"/>
                        </a:cubicBezTo>
                        <a:cubicBezTo>
                          <a:pt x="248" y="129"/>
                          <a:pt x="248" y="129"/>
                          <a:pt x="248" y="129"/>
                        </a:cubicBezTo>
                        <a:cubicBezTo>
                          <a:pt x="247" y="130"/>
                          <a:pt x="247" y="130"/>
                          <a:pt x="247" y="130"/>
                        </a:cubicBezTo>
                        <a:cubicBezTo>
                          <a:pt x="247" y="130"/>
                          <a:pt x="247" y="130"/>
                          <a:pt x="247" y="130"/>
                        </a:cubicBezTo>
                        <a:cubicBezTo>
                          <a:pt x="246" y="131"/>
                          <a:pt x="246" y="131"/>
                          <a:pt x="246" y="131"/>
                        </a:cubicBezTo>
                        <a:cubicBezTo>
                          <a:pt x="246" y="131"/>
                          <a:pt x="246" y="131"/>
                          <a:pt x="246" y="131"/>
                        </a:cubicBezTo>
                        <a:cubicBezTo>
                          <a:pt x="245" y="131"/>
                          <a:pt x="245" y="131"/>
                          <a:pt x="245" y="131"/>
                        </a:cubicBezTo>
                        <a:cubicBezTo>
                          <a:pt x="244" y="131"/>
                          <a:pt x="244" y="131"/>
                          <a:pt x="244" y="131"/>
                        </a:cubicBezTo>
                        <a:cubicBezTo>
                          <a:pt x="242" y="131"/>
                          <a:pt x="242" y="131"/>
                          <a:pt x="242" y="131"/>
                        </a:cubicBezTo>
                        <a:cubicBezTo>
                          <a:pt x="241" y="132"/>
                          <a:pt x="241" y="132"/>
                          <a:pt x="241" y="132"/>
                        </a:cubicBezTo>
                        <a:cubicBezTo>
                          <a:pt x="241" y="133"/>
                          <a:pt x="241" y="133"/>
                          <a:pt x="241" y="133"/>
                        </a:cubicBezTo>
                        <a:cubicBezTo>
                          <a:pt x="240" y="133"/>
                          <a:pt x="240" y="133"/>
                          <a:pt x="240" y="133"/>
                        </a:cubicBezTo>
                        <a:cubicBezTo>
                          <a:pt x="240" y="133"/>
                          <a:pt x="240" y="133"/>
                          <a:pt x="240" y="133"/>
                        </a:cubicBezTo>
                        <a:cubicBezTo>
                          <a:pt x="240" y="133"/>
                          <a:pt x="240" y="133"/>
                          <a:pt x="240" y="133"/>
                        </a:cubicBezTo>
                        <a:cubicBezTo>
                          <a:pt x="239" y="133"/>
                          <a:pt x="239" y="133"/>
                          <a:pt x="239" y="133"/>
                        </a:cubicBezTo>
                        <a:cubicBezTo>
                          <a:pt x="240" y="132"/>
                          <a:pt x="240" y="132"/>
                          <a:pt x="240" y="132"/>
                        </a:cubicBezTo>
                        <a:cubicBezTo>
                          <a:pt x="241" y="133"/>
                          <a:pt x="241" y="133"/>
                          <a:pt x="241" y="133"/>
                        </a:cubicBezTo>
                        <a:cubicBezTo>
                          <a:pt x="242" y="131"/>
                          <a:pt x="242" y="131"/>
                          <a:pt x="242" y="131"/>
                        </a:cubicBezTo>
                        <a:cubicBezTo>
                          <a:pt x="243" y="131"/>
                          <a:pt x="243" y="131"/>
                          <a:pt x="243" y="131"/>
                        </a:cubicBezTo>
                        <a:cubicBezTo>
                          <a:pt x="244" y="131"/>
                          <a:pt x="244" y="131"/>
                          <a:pt x="244" y="131"/>
                        </a:cubicBezTo>
                        <a:cubicBezTo>
                          <a:pt x="245" y="129"/>
                          <a:pt x="245" y="129"/>
                          <a:pt x="245" y="129"/>
                        </a:cubicBezTo>
                        <a:cubicBezTo>
                          <a:pt x="246" y="127"/>
                          <a:pt x="246" y="127"/>
                          <a:pt x="246" y="127"/>
                        </a:cubicBezTo>
                        <a:cubicBezTo>
                          <a:pt x="246" y="127"/>
                          <a:pt x="246" y="127"/>
                          <a:pt x="246" y="127"/>
                        </a:cubicBezTo>
                        <a:cubicBezTo>
                          <a:pt x="247" y="128"/>
                          <a:pt x="247" y="128"/>
                          <a:pt x="247" y="128"/>
                        </a:cubicBezTo>
                        <a:cubicBezTo>
                          <a:pt x="247" y="129"/>
                          <a:pt x="247" y="129"/>
                          <a:pt x="247" y="129"/>
                        </a:cubicBezTo>
                        <a:close/>
                        <a:moveTo>
                          <a:pt x="268" y="133"/>
                        </a:moveTo>
                        <a:cubicBezTo>
                          <a:pt x="268" y="133"/>
                          <a:pt x="268" y="133"/>
                          <a:pt x="268" y="133"/>
                        </a:cubicBezTo>
                        <a:cubicBezTo>
                          <a:pt x="267" y="132"/>
                          <a:pt x="267" y="132"/>
                          <a:pt x="267" y="132"/>
                        </a:cubicBezTo>
                        <a:cubicBezTo>
                          <a:pt x="267" y="132"/>
                          <a:pt x="267" y="132"/>
                          <a:pt x="267" y="132"/>
                        </a:cubicBezTo>
                        <a:cubicBezTo>
                          <a:pt x="267" y="131"/>
                          <a:pt x="267" y="131"/>
                          <a:pt x="267" y="131"/>
                        </a:cubicBezTo>
                        <a:cubicBezTo>
                          <a:pt x="266" y="130"/>
                          <a:pt x="266" y="130"/>
                          <a:pt x="266" y="130"/>
                        </a:cubicBezTo>
                        <a:cubicBezTo>
                          <a:pt x="265" y="130"/>
                          <a:pt x="265" y="130"/>
                          <a:pt x="265" y="130"/>
                        </a:cubicBezTo>
                        <a:cubicBezTo>
                          <a:pt x="266" y="130"/>
                          <a:pt x="266" y="130"/>
                          <a:pt x="266" y="130"/>
                        </a:cubicBezTo>
                        <a:cubicBezTo>
                          <a:pt x="266" y="129"/>
                          <a:pt x="266" y="129"/>
                          <a:pt x="266" y="129"/>
                        </a:cubicBezTo>
                        <a:cubicBezTo>
                          <a:pt x="265" y="129"/>
                          <a:pt x="265" y="129"/>
                          <a:pt x="265" y="129"/>
                        </a:cubicBezTo>
                        <a:cubicBezTo>
                          <a:pt x="265" y="128"/>
                          <a:pt x="265" y="128"/>
                          <a:pt x="265" y="128"/>
                        </a:cubicBezTo>
                        <a:cubicBezTo>
                          <a:pt x="265" y="127"/>
                          <a:pt x="265" y="127"/>
                          <a:pt x="265" y="127"/>
                        </a:cubicBezTo>
                        <a:cubicBezTo>
                          <a:pt x="265" y="128"/>
                          <a:pt x="265" y="128"/>
                          <a:pt x="265" y="128"/>
                        </a:cubicBezTo>
                        <a:cubicBezTo>
                          <a:pt x="266" y="129"/>
                          <a:pt x="266" y="129"/>
                          <a:pt x="266" y="129"/>
                        </a:cubicBezTo>
                        <a:cubicBezTo>
                          <a:pt x="267" y="129"/>
                          <a:pt x="267" y="129"/>
                          <a:pt x="267" y="129"/>
                        </a:cubicBezTo>
                        <a:cubicBezTo>
                          <a:pt x="268" y="129"/>
                          <a:pt x="268" y="129"/>
                          <a:pt x="268" y="129"/>
                        </a:cubicBezTo>
                        <a:cubicBezTo>
                          <a:pt x="269" y="129"/>
                          <a:pt x="269" y="129"/>
                          <a:pt x="269" y="129"/>
                        </a:cubicBezTo>
                        <a:cubicBezTo>
                          <a:pt x="270" y="130"/>
                          <a:pt x="270" y="130"/>
                          <a:pt x="270" y="130"/>
                        </a:cubicBezTo>
                        <a:cubicBezTo>
                          <a:pt x="272" y="131"/>
                          <a:pt x="272" y="131"/>
                          <a:pt x="272" y="131"/>
                        </a:cubicBezTo>
                        <a:cubicBezTo>
                          <a:pt x="273" y="131"/>
                          <a:pt x="273" y="131"/>
                          <a:pt x="273" y="131"/>
                        </a:cubicBezTo>
                        <a:cubicBezTo>
                          <a:pt x="273" y="131"/>
                          <a:pt x="273" y="131"/>
                          <a:pt x="273" y="131"/>
                        </a:cubicBezTo>
                        <a:cubicBezTo>
                          <a:pt x="274" y="132"/>
                          <a:pt x="274" y="132"/>
                          <a:pt x="274" y="132"/>
                        </a:cubicBezTo>
                        <a:cubicBezTo>
                          <a:pt x="275" y="132"/>
                          <a:pt x="275" y="132"/>
                          <a:pt x="275" y="132"/>
                        </a:cubicBezTo>
                        <a:cubicBezTo>
                          <a:pt x="275" y="133"/>
                          <a:pt x="275" y="133"/>
                          <a:pt x="275" y="133"/>
                        </a:cubicBezTo>
                        <a:cubicBezTo>
                          <a:pt x="276" y="134"/>
                          <a:pt x="276" y="134"/>
                          <a:pt x="276" y="134"/>
                        </a:cubicBezTo>
                        <a:cubicBezTo>
                          <a:pt x="275" y="133"/>
                          <a:pt x="275" y="133"/>
                          <a:pt x="275" y="133"/>
                        </a:cubicBezTo>
                        <a:cubicBezTo>
                          <a:pt x="275" y="134"/>
                          <a:pt x="275" y="134"/>
                          <a:pt x="275" y="134"/>
                        </a:cubicBezTo>
                        <a:cubicBezTo>
                          <a:pt x="275" y="135"/>
                          <a:pt x="275" y="135"/>
                          <a:pt x="275" y="135"/>
                        </a:cubicBezTo>
                        <a:cubicBezTo>
                          <a:pt x="275" y="135"/>
                          <a:pt x="275" y="135"/>
                          <a:pt x="275" y="135"/>
                        </a:cubicBezTo>
                        <a:cubicBezTo>
                          <a:pt x="274" y="135"/>
                          <a:pt x="274" y="135"/>
                          <a:pt x="274" y="135"/>
                        </a:cubicBezTo>
                        <a:cubicBezTo>
                          <a:pt x="274" y="135"/>
                          <a:pt x="274" y="135"/>
                          <a:pt x="274" y="135"/>
                        </a:cubicBezTo>
                        <a:cubicBezTo>
                          <a:pt x="273" y="134"/>
                          <a:pt x="273" y="134"/>
                          <a:pt x="273" y="134"/>
                        </a:cubicBezTo>
                        <a:cubicBezTo>
                          <a:pt x="272" y="134"/>
                          <a:pt x="272" y="134"/>
                          <a:pt x="272" y="134"/>
                        </a:cubicBezTo>
                        <a:cubicBezTo>
                          <a:pt x="271" y="133"/>
                          <a:pt x="271" y="133"/>
                          <a:pt x="271" y="133"/>
                        </a:cubicBezTo>
                        <a:cubicBezTo>
                          <a:pt x="271" y="132"/>
                          <a:pt x="271" y="132"/>
                          <a:pt x="271" y="132"/>
                        </a:cubicBezTo>
                        <a:cubicBezTo>
                          <a:pt x="269" y="132"/>
                          <a:pt x="269" y="132"/>
                          <a:pt x="269" y="132"/>
                        </a:cubicBezTo>
                        <a:cubicBezTo>
                          <a:pt x="269" y="133"/>
                          <a:pt x="269" y="133"/>
                          <a:pt x="269" y="133"/>
                        </a:cubicBezTo>
                        <a:cubicBezTo>
                          <a:pt x="269" y="133"/>
                          <a:pt x="269" y="133"/>
                          <a:pt x="269" y="133"/>
                        </a:cubicBezTo>
                        <a:cubicBezTo>
                          <a:pt x="268" y="133"/>
                          <a:pt x="268" y="133"/>
                          <a:pt x="268" y="133"/>
                        </a:cubicBezTo>
                        <a:close/>
                        <a:moveTo>
                          <a:pt x="71" y="132"/>
                        </a:moveTo>
                        <a:cubicBezTo>
                          <a:pt x="70" y="132"/>
                          <a:pt x="70" y="132"/>
                          <a:pt x="70" y="132"/>
                        </a:cubicBezTo>
                        <a:cubicBezTo>
                          <a:pt x="70" y="130"/>
                          <a:pt x="70" y="130"/>
                          <a:pt x="70" y="130"/>
                        </a:cubicBezTo>
                        <a:cubicBezTo>
                          <a:pt x="70" y="127"/>
                          <a:pt x="70" y="127"/>
                          <a:pt x="70" y="127"/>
                        </a:cubicBezTo>
                        <a:cubicBezTo>
                          <a:pt x="71" y="128"/>
                          <a:pt x="71" y="128"/>
                          <a:pt x="71" y="128"/>
                        </a:cubicBezTo>
                        <a:cubicBezTo>
                          <a:pt x="71" y="130"/>
                          <a:pt x="71" y="130"/>
                          <a:pt x="71" y="130"/>
                        </a:cubicBezTo>
                        <a:cubicBezTo>
                          <a:pt x="71" y="131"/>
                          <a:pt x="71" y="131"/>
                          <a:pt x="71" y="131"/>
                        </a:cubicBezTo>
                        <a:cubicBezTo>
                          <a:pt x="71" y="131"/>
                          <a:pt x="71" y="131"/>
                          <a:pt x="71" y="131"/>
                        </a:cubicBezTo>
                        <a:cubicBezTo>
                          <a:pt x="71" y="132"/>
                          <a:pt x="71" y="132"/>
                          <a:pt x="71" y="132"/>
                        </a:cubicBezTo>
                        <a:close/>
                        <a:moveTo>
                          <a:pt x="194" y="134"/>
                        </a:moveTo>
                        <a:cubicBezTo>
                          <a:pt x="194" y="134"/>
                          <a:pt x="194" y="134"/>
                          <a:pt x="194" y="134"/>
                        </a:cubicBezTo>
                        <a:cubicBezTo>
                          <a:pt x="196" y="132"/>
                          <a:pt x="196" y="132"/>
                          <a:pt x="196" y="132"/>
                        </a:cubicBezTo>
                        <a:cubicBezTo>
                          <a:pt x="197" y="132"/>
                          <a:pt x="197" y="132"/>
                          <a:pt x="197" y="132"/>
                        </a:cubicBezTo>
                        <a:cubicBezTo>
                          <a:pt x="198" y="131"/>
                          <a:pt x="198" y="131"/>
                          <a:pt x="198" y="131"/>
                        </a:cubicBezTo>
                        <a:cubicBezTo>
                          <a:pt x="198" y="131"/>
                          <a:pt x="198" y="131"/>
                          <a:pt x="198" y="131"/>
                        </a:cubicBezTo>
                        <a:cubicBezTo>
                          <a:pt x="198" y="130"/>
                          <a:pt x="198" y="130"/>
                          <a:pt x="198" y="130"/>
                        </a:cubicBezTo>
                        <a:cubicBezTo>
                          <a:pt x="200" y="129"/>
                          <a:pt x="200" y="129"/>
                          <a:pt x="200" y="129"/>
                        </a:cubicBezTo>
                        <a:cubicBezTo>
                          <a:pt x="200" y="130"/>
                          <a:pt x="200" y="130"/>
                          <a:pt x="200" y="130"/>
                        </a:cubicBezTo>
                        <a:cubicBezTo>
                          <a:pt x="200" y="130"/>
                          <a:pt x="200" y="130"/>
                          <a:pt x="200" y="130"/>
                        </a:cubicBezTo>
                        <a:cubicBezTo>
                          <a:pt x="200" y="130"/>
                          <a:pt x="200" y="130"/>
                          <a:pt x="200" y="130"/>
                        </a:cubicBezTo>
                        <a:cubicBezTo>
                          <a:pt x="199" y="131"/>
                          <a:pt x="199" y="131"/>
                          <a:pt x="199" y="131"/>
                        </a:cubicBezTo>
                        <a:cubicBezTo>
                          <a:pt x="199" y="132"/>
                          <a:pt x="199" y="132"/>
                          <a:pt x="199" y="132"/>
                        </a:cubicBezTo>
                        <a:cubicBezTo>
                          <a:pt x="199" y="132"/>
                          <a:pt x="199" y="132"/>
                          <a:pt x="199" y="132"/>
                        </a:cubicBezTo>
                        <a:cubicBezTo>
                          <a:pt x="197" y="133"/>
                          <a:pt x="197" y="133"/>
                          <a:pt x="197" y="133"/>
                        </a:cubicBezTo>
                        <a:cubicBezTo>
                          <a:pt x="196" y="134"/>
                          <a:pt x="196" y="134"/>
                          <a:pt x="196" y="134"/>
                        </a:cubicBezTo>
                        <a:cubicBezTo>
                          <a:pt x="194" y="134"/>
                          <a:pt x="194" y="134"/>
                          <a:pt x="194" y="134"/>
                        </a:cubicBezTo>
                        <a:close/>
                        <a:moveTo>
                          <a:pt x="131" y="133"/>
                        </a:moveTo>
                        <a:cubicBezTo>
                          <a:pt x="130" y="133"/>
                          <a:pt x="130" y="133"/>
                          <a:pt x="130" y="133"/>
                        </a:cubicBezTo>
                        <a:cubicBezTo>
                          <a:pt x="130" y="132"/>
                          <a:pt x="130" y="132"/>
                          <a:pt x="130" y="132"/>
                        </a:cubicBezTo>
                        <a:cubicBezTo>
                          <a:pt x="130" y="132"/>
                          <a:pt x="130" y="132"/>
                          <a:pt x="130" y="132"/>
                        </a:cubicBezTo>
                        <a:cubicBezTo>
                          <a:pt x="129" y="131"/>
                          <a:pt x="129" y="131"/>
                          <a:pt x="129" y="131"/>
                        </a:cubicBezTo>
                        <a:cubicBezTo>
                          <a:pt x="129" y="129"/>
                          <a:pt x="129" y="129"/>
                          <a:pt x="129" y="129"/>
                        </a:cubicBezTo>
                        <a:cubicBezTo>
                          <a:pt x="130" y="130"/>
                          <a:pt x="130" y="130"/>
                          <a:pt x="130" y="130"/>
                        </a:cubicBezTo>
                        <a:cubicBezTo>
                          <a:pt x="130" y="130"/>
                          <a:pt x="130" y="130"/>
                          <a:pt x="130" y="130"/>
                        </a:cubicBezTo>
                        <a:cubicBezTo>
                          <a:pt x="131" y="132"/>
                          <a:pt x="131" y="132"/>
                          <a:pt x="131" y="132"/>
                        </a:cubicBezTo>
                        <a:cubicBezTo>
                          <a:pt x="133" y="132"/>
                          <a:pt x="133" y="132"/>
                          <a:pt x="133" y="132"/>
                        </a:cubicBezTo>
                        <a:cubicBezTo>
                          <a:pt x="133" y="132"/>
                          <a:pt x="133" y="132"/>
                          <a:pt x="133" y="132"/>
                        </a:cubicBezTo>
                        <a:cubicBezTo>
                          <a:pt x="133" y="133"/>
                          <a:pt x="133" y="133"/>
                          <a:pt x="133" y="133"/>
                        </a:cubicBezTo>
                        <a:cubicBezTo>
                          <a:pt x="131" y="133"/>
                          <a:pt x="131" y="133"/>
                          <a:pt x="131" y="133"/>
                        </a:cubicBezTo>
                        <a:cubicBezTo>
                          <a:pt x="131" y="133"/>
                          <a:pt x="131" y="133"/>
                          <a:pt x="131" y="133"/>
                        </a:cubicBezTo>
                        <a:close/>
                        <a:moveTo>
                          <a:pt x="253" y="132"/>
                        </a:moveTo>
                        <a:cubicBezTo>
                          <a:pt x="254" y="131"/>
                          <a:pt x="254" y="131"/>
                          <a:pt x="254" y="131"/>
                        </a:cubicBezTo>
                        <a:cubicBezTo>
                          <a:pt x="254" y="131"/>
                          <a:pt x="254" y="131"/>
                          <a:pt x="254" y="131"/>
                        </a:cubicBezTo>
                        <a:cubicBezTo>
                          <a:pt x="256" y="130"/>
                          <a:pt x="256" y="130"/>
                          <a:pt x="256" y="130"/>
                        </a:cubicBezTo>
                        <a:cubicBezTo>
                          <a:pt x="256" y="131"/>
                          <a:pt x="256" y="131"/>
                          <a:pt x="256" y="131"/>
                        </a:cubicBezTo>
                        <a:cubicBezTo>
                          <a:pt x="257" y="131"/>
                          <a:pt x="257" y="131"/>
                          <a:pt x="257" y="131"/>
                        </a:cubicBezTo>
                        <a:cubicBezTo>
                          <a:pt x="258" y="132"/>
                          <a:pt x="258" y="132"/>
                          <a:pt x="258" y="132"/>
                        </a:cubicBezTo>
                        <a:cubicBezTo>
                          <a:pt x="258" y="132"/>
                          <a:pt x="258" y="132"/>
                          <a:pt x="258" y="132"/>
                        </a:cubicBezTo>
                        <a:cubicBezTo>
                          <a:pt x="257" y="133"/>
                          <a:pt x="257" y="133"/>
                          <a:pt x="257" y="133"/>
                        </a:cubicBezTo>
                        <a:cubicBezTo>
                          <a:pt x="257" y="134"/>
                          <a:pt x="257" y="134"/>
                          <a:pt x="257" y="134"/>
                        </a:cubicBezTo>
                        <a:cubicBezTo>
                          <a:pt x="256" y="134"/>
                          <a:pt x="256" y="134"/>
                          <a:pt x="256" y="134"/>
                        </a:cubicBezTo>
                        <a:cubicBezTo>
                          <a:pt x="256" y="134"/>
                          <a:pt x="256" y="134"/>
                          <a:pt x="256" y="134"/>
                        </a:cubicBezTo>
                        <a:cubicBezTo>
                          <a:pt x="256" y="133"/>
                          <a:pt x="256" y="133"/>
                          <a:pt x="256" y="133"/>
                        </a:cubicBezTo>
                        <a:cubicBezTo>
                          <a:pt x="256" y="133"/>
                          <a:pt x="256" y="133"/>
                          <a:pt x="256" y="133"/>
                        </a:cubicBezTo>
                        <a:cubicBezTo>
                          <a:pt x="255" y="132"/>
                          <a:pt x="255" y="132"/>
                          <a:pt x="255" y="132"/>
                        </a:cubicBezTo>
                        <a:cubicBezTo>
                          <a:pt x="255" y="132"/>
                          <a:pt x="255" y="132"/>
                          <a:pt x="255" y="132"/>
                        </a:cubicBezTo>
                        <a:cubicBezTo>
                          <a:pt x="254" y="132"/>
                          <a:pt x="254" y="132"/>
                          <a:pt x="254" y="132"/>
                        </a:cubicBezTo>
                        <a:cubicBezTo>
                          <a:pt x="253" y="132"/>
                          <a:pt x="253" y="132"/>
                          <a:pt x="253" y="132"/>
                        </a:cubicBezTo>
                        <a:cubicBezTo>
                          <a:pt x="253" y="133"/>
                          <a:pt x="253" y="133"/>
                          <a:pt x="253" y="133"/>
                        </a:cubicBezTo>
                        <a:cubicBezTo>
                          <a:pt x="253" y="133"/>
                          <a:pt x="253" y="133"/>
                          <a:pt x="253" y="133"/>
                        </a:cubicBezTo>
                        <a:cubicBezTo>
                          <a:pt x="253" y="134"/>
                          <a:pt x="253" y="134"/>
                          <a:pt x="253" y="134"/>
                        </a:cubicBezTo>
                        <a:cubicBezTo>
                          <a:pt x="252" y="134"/>
                          <a:pt x="252" y="134"/>
                          <a:pt x="252" y="134"/>
                        </a:cubicBezTo>
                        <a:cubicBezTo>
                          <a:pt x="252" y="134"/>
                          <a:pt x="252" y="134"/>
                          <a:pt x="252" y="134"/>
                        </a:cubicBezTo>
                        <a:cubicBezTo>
                          <a:pt x="251" y="133"/>
                          <a:pt x="251" y="133"/>
                          <a:pt x="251" y="133"/>
                        </a:cubicBezTo>
                        <a:cubicBezTo>
                          <a:pt x="250" y="133"/>
                          <a:pt x="250" y="133"/>
                          <a:pt x="250" y="133"/>
                        </a:cubicBezTo>
                        <a:cubicBezTo>
                          <a:pt x="250" y="133"/>
                          <a:pt x="250" y="133"/>
                          <a:pt x="250" y="133"/>
                        </a:cubicBezTo>
                        <a:cubicBezTo>
                          <a:pt x="250" y="133"/>
                          <a:pt x="250" y="133"/>
                          <a:pt x="250" y="133"/>
                        </a:cubicBezTo>
                        <a:cubicBezTo>
                          <a:pt x="249" y="133"/>
                          <a:pt x="249" y="133"/>
                          <a:pt x="249" y="133"/>
                        </a:cubicBezTo>
                        <a:cubicBezTo>
                          <a:pt x="249" y="134"/>
                          <a:pt x="249" y="134"/>
                          <a:pt x="249" y="134"/>
                        </a:cubicBezTo>
                        <a:cubicBezTo>
                          <a:pt x="249" y="135"/>
                          <a:pt x="249" y="135"/>
                          <a:pt x="249" y="135"/>
                        </a:cubicBezTo>
                        <a:cubicBezTo>
                          <a:pt x="248" y="136"/>
                          <a:pt x="248" y="136"/>
                          <a:pt x="248" y="136"/>
                        </a:cubicBezTo>
                        <a:cubicBezTo>
                          <a:pt x="248" y="136"/>
                          <a:pt x="248" y="136"/>
                          <a:pt x="248" y="136"/>
                        </a:cubicBezTo>
                        <a:cubicBezTo>
                          <a:pt x="248" y="135"/>
                          <a:pt x="248" y="135"/>
                          <a:pt x="248" y="135"/>
                        </a:cubicBezTo>
                        <a:cubicBezTo>
                          <a:pt x="248" y="135"/>
                          <a:pt x="248" y="135"/>
                          <a:pt x="248" y="135"/>
                        </a:cubicBezTo>
                        <a:cubicBezTo>
                          <a:pt x="248" y="134"/>
                          <a:pt x="248" y="134"/>
                          <a:pt x="248" y="134"/>
                        </a:cubicBezTo>
                        <a:cubicBezTo>
                          <a:pt x="247" y="134"/>
                          <a:pt x="247" y="134"/>
                          <a:pt x="247" y="134"/>
                        </a:cubicBezTo>
                        <a:cubicBezTo>
                          <a:pt x="247" y="133"/>
                          <a:pt x="247" y="133"/>
                          <a:pt x="247" y="133"/>
                        </a:cubicBezTo>
                        <a:cubicBezTo>
                          <a:pt x="247" y="132"/>
                          <a:pt x="247" y="132"/>
                          <a:pt x="247" y="132"/>
                        </a:cubicBezTo>
                        <a:cubicBezTo>
                          <a:pt x="248" y="132"/>
                          <a:pt x="248" y="132"/>
                          <a:pt x="248" y="132"/>
                        </a:cubicBezTo>
                        <a:cubicBezTo>
                          <a:pt x="248" y="132"/>
                          <a:pt x="248" y="132"/>
                          <a:pt x="248" y="132"/>
                        </a:cubicBezTo>
                        <a:cubicBezTo>
                          <a:pt x="249" y="132"/>
                          <a:pt x="249" y="132"/>
                          <a:pt x="249" y="132"/>
                        </a:cubicBezTo>
                        <a:cubicBezTo>
                          <a:pt x="249" y="131"/>
                          <a:pt x="249" y="131"/>
                          <a:pt x="249" y="131"/>
                        </a:cubicBezTo>
                        <a:cubicBezTo>
                          <a:pt x="250" y="132"/>
                          <a:pt x="250" y="132"/>
                          <a:pt x="250" y="132"/>
                        </a:cubicBezTo>
                        <a:cubicBezTo>
                          <a:pt x="250" y="133"/>
                          <a:pt x="250" y="133"/>
                          <a:pt x="250" y="133"/>
                        </a:cubicBezTo>
                        <a:cubicBezTo>
                          <a:pt x="251" y="133"/>
                          <a:pt x="251" y="133"/>
                          <a:pt x="251" y="133"/>
                        </a:cubicBezTo>
                        <a:cubicBezTo>
                          <a:pt x="251" y="131"/>
                          <a:pt x="251" y="131"/>
                          <a:pt x="251" y="131"/>
                        </a:cubicBezTo>
                        <a:cubicBezTo>
                          <a:pt x="252" y="130"/>
                          <a:pt x="252" y="130"/>
                          <a:pt x="252" y="130"/>
                        </a:cubicBezTo>
                        <a:cubicBezTo>
                          <a:pt x="252" y="131"/>
                          <a:pt x="252" y="131"/>
                          <a:pt x="252" y="131"/>
                        </a:cubicBezTo>
                        <a:cubicBezTo>
                          <a:pt x="252" y="131"/>
                          <a:pt x="252" y="131"/>
                          <a:pt x="252" y="131"/>
                        </a:cubicBezTo>
                        <a:cubicBezTo>
                          <a:pt x="253" y="131"/>
                          <a:pt x="253" y="131"/>
                          <a:pt x="253" y="131"/>
                        </a:cubicBezTo>
                        <a:cubicBezTo>
                          <a:pt x="253" y="132"/>
                          <a:pt x="253" y="132"/>
                          <a:pt x="253" y="132"/>
                        </a:cubicBezTo>
                        <a:cubicBezTo>
                          <a:pt x="253" y="132"/>
                          <a:pt x="253" y="132"/>
                          <a:pt x="253" y="132"/>
                        </a:cubicBezTo>
                        <a:close/>
                        <a:moveTo>
                          <a:pt x="291" y="136"/>
                        </a:moveTo>
                        <a:cubicBezTo>
                          <a:pt x="290" y="136"/>
                          <a:pt x="290" y="136"/>
                          <a:pt x="290" y="136"/>
                        </a:cubicBezTo>
                        <a:cubicBezTo>
                          <a:pt x="289" y="136"/>
                          <a:pt x="289" y="136"/>
                          <a:pt x="289" y="136"/>
                        </a:cubicBezTo>
                        <a:cubicBezTo>
                          <a:pt x="288" y="134"/>
                          <a:pt x="288" y="134"/>
                          <a:pt x="288" y="134"/>
                        </a:cubicBezTo>
                        <a:cubicBezTo>
                          <a:pt x="287" y="133"/>
                          <a:pt x="287" y="133"/>
                          <a:pt x="287" y="133"/>
                        </a:cubicBezTo>
                        <a:cubicBezTo>
                          <a:pt x="289" y="134"/>
                          <a:pt x="289" y="134"/>
                          <a:pt x="289" y="134"/>
                        </a:cubicBezTo>
                        <a:cubicBezTo>
                          <a:pt x="291" y="136"/>
                          <a:pt x="291" y="136"/>
                          <a:pt x="291" y="136"/>
                        </a:cubicBezTo>
                        <a:cubicBezTo>
                          <a:pt x="291" y="136"/>
                          <a:pt x="291" y="136"/>
                          <a:pt x="291" y="136"/>
                        </a:cubicBezTo>
                        <a:close/>
                        <a:moveTo>
                          <a:pt x="210" y="136"/>
                        </a:moveTo>
                        <a:cubicBezTo>
                          <a:pt x="209" y="136"/>
                          <a:pt x="209" y="136"/>
                          <a:pt x="209" y="136"/>
                        </a:cubicBezTo>
                        <a:cubicBezTo>
                          <a:pt x="208" y="135"/>
                          <a:pt x="208" y="135"/>
                          <a:pt x="208" y="135"/>
                        </a:cubicBezTo>
                        <a:cubicBezTo>
                          <a:pt x="208" y="135"/>
                          <a:pt x="208" y="135"/>
                          <a:pt x="208" y="135"/>
                        </a:cubicBezTo>
                        <a:cubicBezTo>
                          <a:pt x="210" y="135"/>
                          <a:pt x="210" y="135"/>
                          <a:pt x="210" y="135"/>
                        </a:cubicBezTo>
                        <a:cubicBezTo>
                          <a:pt x="211" y="134"/>
                          <a:pt x="211" y="134"/>
                          <a:pt x="211" y="134"/>
                        </a:cubicBezTo>
                        <a:cubicBezTo>
                          <a:pt x="211" y="134"/>
                          <a:pt x="211" y="134"/>
                          <a:pt x="211" y="134"/>
                        </a:cubicBezTo>
                        <a:cubicBezTo>
                          <a:pt x="211" y="134"/>
                          <a:pt x="211" y="134"/>
                          <a:pt x="211" y="134"/>
                        </a:cubicBezTo>
                        <a:cubicBezTo>
                          <a:pt x="212" y="134"/>
                          <a:pt x="212" y="134"/>
                          <a:pt x="212" y="134"/>
                        </a:cubicBezTo>
                        <a:cubicBezTo>
                          <a:pt x="212" y="135"/>
                          <a:pt x="212" y="135"/>
                          <a:pt x="212" y="135"/>
                        </a:cubicBezTo>
                        <a:cubicBezTo>
                          <a:pt x="211" y="135"/>
                          <a:pt x="211" y="135"/>
                          <a:pt x="211" y="135"/>
                        </a:cubicBezTo>
                        <a:cubicBezTo>
                          <a:pt x="210" y="136"/>
                          <a:pt x="210" y="136"/>
                          <a:pt x="210" y="136"/>
                        </a:cubicBezTo>
                        <a:close/>
                        <a:moveTo>
                          <a:pt x="27" y="139"/>
                        </a:moveTo>
                        <a:cubicBezTo>
                          <a:pt x="27" y="138"/>
                          <a:pt x="27" y="138"/>
                          <a:pt x="27" y="138"/>
                        </a:cubicBezTo>
                        <a:cubicBezTo>
                          <a:pt x="27" y="137"/>
                          <a:pt x="27" y="137"/>
                          <a:pt x="27" y="137"/>
                        </a:cubicBezTo>
                        <a:cubicBezTo>
                          <a:pt x="27" y="137"/>
                          <a:pt x="27" y="137"/>
                          <a:pt x="27" y="137"/>
                        </a:cubicBezTo>
                        <a:cubicBezTo>
                          <a:pt x="28" y="135"/>
                          <a:pt x="28" y="135"/>
                          <a:pt x="28" y="135"/>
                        </a:cubicBezTo>
                        <a:cubicBezTo>
                          <a:pt x="28" y="135"/>
                          <a:pt x="28" y="135"/>
                          <a:pt x="28" y="135"/>
                        </a:cubicBezTo>
                        <a:cubicBezTo>
                          <a:pt x="29" y="134"/>
                          <a:pt x="29" y="134"/>
                          <a:pt x="29" y="134"/>
                        </a:cubicBezTo>
                        <a:cubicBezTo>
                          <a:pt x="29" y="135"/>
                          <a:pt x="29" y="135"/>
                          <a:pt x="29" y="135"/>
                        </a:cubicBezTo>
                        <a:cubicBezTo>
                          <a:pt x="28" y="136"/>
                          <a:pt x="28" y="136"/>
                          <a:pt x="28" y="136"/>
                        </a:cubicBezTo>
                        <a:cubicBezTo>
                          <a:pt x="28" y="137"/>
                          <a:pt x="28" y="137"/>
                          <a:pt x="28" y="137"/>
                        </a:cubicBezTo>
                        <a:cubicBezTo>
                          <a:pt x="28" y="138"/>
                          <a:pt x="28" y="138"/>
                          <a:pt x="28" y="138"/>
                        </a:cubicBezTo>
                        <a:cubicBezTo>
                          <a:pt x="28" y="139"/>
                          <a:pt x="28" y="139"/>
                          <a:pt x="28" y="139"/>
                        </a:cubicBezTo>
                        <a:cubicBezTo>
                          <a:pt x="27" y="139"/>
                          <a:pt x="27" y="139"/>
                          <a:pt x="27" y="139"/>
                        </a:cubicBezTo>
                        <a:close/>
                        <a:moveTo>
                          <a:pt x="234" y="135"/>
                        </a:moveTo>
                        <a:cubicBezTo>
                          <a:pt x="234" y="135"/>
                          <a:pt x="234" y="135"/>
                          <a:pt x="234" y="135"/>
                        </a:cubicBezTo>
                        <a:cubicBezTo>
                          <a:pt x="235" y="134"/>
                          <a:pt x="235" y="134"/>
                          <a:pt x="235" y="134"/>
                        </a:cubicBezTo>
                        <a:cubicBezTo>
                          <a:pt x="235" y="135"/>
                          <a:pt x="235" y="135"/>
                          <a:pt x="235" y="135"/>
                        </a:cubicBezTo>
                        <a:cubicBezTo>
                          <a:pt x="235" y="136"/>
                          <a:pt x="235" y="136"/>
                          <a:pt x="235" y="136"/>
                        </a:cubicBezTo>
                        <a:cubicBezTo>
                          <a:pt x="236" y="135"/>
                          <a:pt x="236" y="135"/>
                          <a:pt x="236" y="135"/>
                        </a:cubicBezTo>
                        <a:cubicBezTo>
                          <a:pt x="237" y="136"/>
                          <a:pt x="237" y="136"/>
                          <a:pt x="237" y="136"/>
                        </a:cubicBezTo>
                        <a:cubicBezTo>
                          <a:pt x="237" y="135"/>
                          <a:pt x="237" y="135"/>
                          <a:pt x="237" y="135"/>
                        </a:cubicBezTo>
                        <a:cubicBezTo>
                          <a:pt x="238" y="135"/>
                          <a:pt x="238" y="135"/>
                          <a:pt x="238" y="135"/>
                        </a:cubicBezTo>
                        <a:cubicBezTo>
                          <a:pt x="239" y="135"/>
                          <a:pt x="239" y="135"/>
                          <a:pt x="239" y="135"/>
                        </a:cubicBezTo>
                        <a:cubicBezTo>
                          <a:pt x="238" y="136"/>
                          <a:pt x="238" y="136"/>
                          <a:pt x="238" y="136"/>
                        </a:cubicBezTo>
                        <a:cubicBezTo>
                          <a:pt x="238" y="137"/>
                          <a:pt x="238" y="137"/>
                          <a:pt x="238" y="137"/>
                        </a:cubicBezTo>
                        <a:cubicBezTo>
                          <a:pt x="236" y="137"/>
                          <a:pt x="236" y="137"/>
                          <a:pt x="236" y="137"/>
                        </a:cubicBezTo>
                        <a:cubicBezTo>
                          <a:pt x="236" y="138"/>
                          <a:pt x="236" y="138"/>
                          <a:pt x="236" y="138"/>
                        </a:cubicBezTo>
                        <a:cubicBezTo>
                          <a:pt x="236" y="137"/>
                          <a:pt x="236" y="137"/>
                          <a:pt x="236" y="137"/>
                        </a:cubicBezTo>
                        <a:cubicBezTo>
                          <a:pt x="235" y="137"/>
                          <a:pt x="235" y="137"/>
                          <a:pt x="235" y="137"/>
                        </a:cubicBezTo>
                        <a:cubicBezTo>
                          <a:pt x="235" y="138"/>
                          <a:pt x="235" y="138"/>
                          <a:pt x="235" y="138"/>
                        </a:cubicBezTo>
                        <a:cubicBezTo>
                          <a:pt x="235" y="139"/>
                          <a:pt x="235" y="139"/>
                          <a:pt x="235" y="139"/>
                        </a:cubicBezTo>
                        <a:cubicBezTo>
                          <a:pt x="235" y="140"/>
                          <a:pt x="235" y="140"/>
                          <a:pt x="235" y="140"/>
                        </a:cubicBezTo>
                        <a:cubicBezTo>
                          <a:pt x="235" y="141"/>
                          <a:pt x="235" y="141"/>
                          <a:pt x="235" y="141"/>
                        </a:cubicBezTo>
                        <a:cubicBezTo>
                          <a:pt x="235" y="142"/>
                          <a:pt x="235" y="142"/>
                          <a:pt x="235" y="142"/>
                        </a:cubicBezTo>
                        <a:cubicBezTo>
                          <a:pt x="235" y="142"/>
                          <a:pt x="235" y="142"/>
                          <a:pt x="235" y="142"/>
                        </a:cubicBezTo>
                        <a:cubicBezTo>
                          <a:pt x="234" y="142"/>
                          <a:pt x="234" y="142"/>
                          <a:pt x="234" y="142"/>
                        </a:cubicBezTo>
                        <a:cubicBezTo>
                          <a:pt x="234" y="143"/>
                          <a:pt x="234" y="143"/>
                          <a:pt x="234" y="143"/>
                        </a:cubicBezTo>
                        <a:cubicBezTo>
                          <a:pt x="234" y="143"/>
                          <a:pt x="234" y="143"/>
                          <a:pt x="234" y="143"/>
                        </a:cubicBezTo>
                        <a:cubicBezTo>
                          <a:pt x="234" y="144"/>
                          <a:pt x="234" y="144"/>
                          <a:pt x="234" y="144"/>
                        </a:cubicBezTo>
                        <a:cubicBezTo>
                          <a:pt x="234" y="145"/>
                          <a:pt x="234" y="145"/>
                          <a:pt x="234" y="145"/>
                        </a:cubicBezTo>
                        <a:cubicBezTo>
                          <a:pt x="233" y="145"/>
                          <a:pt x="233" y="145"/>
                          <a:pt x="233" y="145"/>
                        </a:cubicBezTo>
                        <a:cubicBezTo>
                          <a:pt x="233" y="145"/>
                          <a:pt x="233" y="145"/>
                          <a:pt x="233" y="145"/>
                        </a:cubicBezTo>
                        <a:cubicBezTo>
                          <a:pt x="232" y="146"/>
                          <a:pt x="232" y="146"/>
                          <a:pt x="232" y="146"/>
                        </a:cubicBezTo>
                        <a:cubicBezTo>
                          <a:pt x="231" y="146"/>
                          <a:pt x="231" y="146"/>
                          <a:pt x="231" y="146"/>
                        </a:cubicBezTo>
                        <a:cubicBezTo>
                          <a:pt x="231" y="144"/>
                          <a:pt x="231" y="144"/>
                          <a:pt x="231" y="144"/>
                        </a:cubicBezTo>
                        <a:cubicBezTo>
                          <a:pt x="231" y="145"/>
                          <a:pt x="231" y="145"/>
                          <a:pt x="231" y="145"/>
                        </a:cubicBezTo>
                        <a:cubicBezTo>
                          <a:pt x="231" y="144"/>
                          <a:pt x="231" y="144"/>
                          <a:pt x="231" y="144"/>
                        </a:cubicBezTo>
                        <a:cubicBezTo>
                          <a:pt x="232" y="143"/>
                          <a:pt x="232" y="143"/>
                          <a:pt x="232" y="143"/>
                        </a:cubicBezTo>
                        <a:cubicBezTo>
                          <a:pt x="231" y="143"/>
                          <a:pt x="231" y="143"/>
                          <a:pt x="231" y="143"/>
                        </a:cubicBezTo>
                        <a:cubicBezTo>
                          <a:pt x="231" y="143"/>
                          <a:pt x="231" y="143"/>
                          <a:pt x="231" y="143"/>
                        </a:cubicBezTo>
                        <a:cubicBezTo>
                          <a:pt x="230" y="144"/>
                          <a:pt x="230" y="144"/>
                          <a:pt x="230" y="144"/>
                        </a:cubicBezTo>
                        <a:cubicBezTo>
                          <a:pt x="230" y="143"/>
                          <a:pt x="230" y="143"/>
                          <a:pt x="230" y="143"/>
                        </a:cubicBezTo>
                        <a:cubicBezTo>
                          <a:pt x="229" y="142"/>
                          <a:pt x="229" y="142"/>
                          <a:pt x="229" y="142"/>
                        </a:cubicBezTo>
                        <a:cubicBezTo>
                          <a:pt x="228" y="142"/>
                          <a:pt x="228" y="142"/>
                          <a:pt x="228" y="142"/>
                        </a:cubicBezTo>
                        <a:cubicBezTo>
                          <a:pt x="228" y="141"/>
                          <a:pt x="228" y="141"/>
                          <a:pt x="228" y="141"/>
                        </a:cubicBezTo>
                        <a:cubicBezTo>
                          <a:pt x="228" y="140"/>
                          <a:pt x="228" y="140"/>
                          <a:pt x="228" y="140"/>
                        </a:cubicBezTo>
                        <a:cubicBezTo>
                          <a:pt x="229" y="139"/>
                          <a:pt x="229" y="139"/>
                          <a:pt x="229" y="139"/>
                        </a:cubicBezTo>
                        <a:cubicBezTo>
                          <a:pt x="229" y="138"/>
                          <a:pt x="229" y="138"/>
                          <a:pt x="229" y="138"/>
                        </a:cubicBezTo>
                        <a:cubicBezTo>
                          <a:pt x="228" y="137"/>
                          <a:pt x="228" y="137"/>
                          <a:pt x="228" y="137"/>
                        </a:cubicBezTo>
                        <a:cubicBezTo>
                          <a:pt x="229" y="137"/>
                          <a:pt x="229" y="137"/>
                          <a:pt x="229" y="137"/>
                        </a:cubicBezTo>
                        <a:cubicBezTo>
                          <a:pt x="229" y="137"/>
                          <a:pt x="229" y="137"/>
                          <a:pt x="229" y="137"/>
                        </a:cubicBezTo>
                        <a:cubicBezTo>
                          <a:pt x="231" y="137"/>
                          <a:pt x="231" y="137"/>
                          <a:pt x="231" y="137"/>
                        </a:cubicBezTo>
                        <a:cubicBezTo>
                          <a:pt x="232" y="136"/>
                          <a:pt x="232" y="136"/>
                          <a:pt x="232" y="136"/>
                        </a:cubicBezTo>
                        <a:cubicBezTo>
                          <a:pt x="233" y="136"/>
                          <a:pt x="233" y="136"/>
                          <a:pt x="233" y="136"/>
                        </a:cubicBezTo>
                        <a:cubicBezTo>
                          <a:pt x="233" y="136"/>
                          <a:pt x="233" y="136"/>
                          <a:pt x="233" y="136"/>
                        </a:cubicBezTo>
                        <a:cubicBezTo>
                          <a:pt x="233" y="135"/>
                          <a:pt x="233" y="135"/>
                          <a:pt x="233" y="135"/>
                        </a:cubicBezTo>
                        <a:cubicBezTo>
                          <a:pt x="233" y="135"/>
                          <a:pt x="233" y="135"/>
                          <a:pt x="233" y="135"/>
                        </a:cubicBezTo>
                        <a:cubicBezTo>
                          <a:pt x="234" y="135"/>
                          <a:pt x="234" y="135"/>
                          <a:pt x="234" y="135"/>
                        </a:cubicBezTo>
                        <a:close/>
                        <a:moveTo>
                          <a:pt x="204" y="146"/>
                        </a:moveTo>
                        <a:cubicBezTo>
                          <a:pt x="203" y="146"/>
                          <a:pt x="203" y="146"/>
                          <a:pt x="203" y="146"/>
                        </a:cubicBezTo>
                        <a:cubicBezTo>
                          <a:pt x="203" y="145"/>
                          <a:pt x="203" y="145"/>
                          <a:pt x="203" y="145"/>
                        </a:cubicBezTo>
                        <a:cubicBezTo>
                          <a:pt x="204" y="144"/>
                          <a:pt x="204" y="144"/>
                          <a:pt x="204" y="144"/>
                        </a:cubicBezTo>
                        <a:cubicBezTo>
                          <a:pt x="203" y="143"/>
                          <a:pt x="203" y="143"/>
                          <a:pt x="203" y="143"/>
                        </a:cubicBezTo>
                        <a:cubicBezTo>
                          <a:pt x="202" y="143"/>
                          <a:pt x="202" y="143"/>
                          <a:pt x="202" y="143"/>
                        </a:cubicBezTo>
                        <a:cubicBezTo>
                          <a:pt x="201" y="141"/>
                          <a:pt x="201" y="141"/>
                          <a:pt x="201" y="141"/>
                        </a:cubicBezTo>
                        <a:cubicBezTo>
                          <a:pt x="201" y="141"/>
                          <a:pt x="201" y="141"/>
                          <a:pt x="201" y="141"/>
                        </a:cubicBezTo>
                        <a:cubicBezTo>
                          <a:pt x="200" y="140"/>
                          <a:pt x="200" y="140"/>
                          <a:pt x="200" y="140"/>
                        </a:cubicBezTo>
                        <a:cubicBezTo>
                          <a:pt x="200" y="139"/>
                          <a:pt x="200" y="139"/>
                          <a:pt x="200" y="139"/>
                        </a:cubicBezTo>
                        <a:cubicBezTo>
                          <a:pt x="200" y="139"/>
                          <a:pt x="200" y="139"/>
                          <a:pt x="200" y="139"/>
                        </a:cubicBezTo>
                        <a:cubicBezTo>
                          <a:pt x="201" y="139"/>
                          <a:pt x="201" y="139"/>
                          <a:pt x="201" y="139"/>
                        </a:cubicBezTo>
                        <a:cubicBezTo>
                          <a:pt x="201" y="138"/>
                          <a:pt x="201" y="138"/>
                          <a:pt x="201" y="138"/>
                        </a:cubicBezTo>
                        <a:cubicBezTo>
                          <a:pt x="201" y="137"/>
                          <a:pt x="201" y="137"/>
                          <a:pt x="201" y="137"/>
                        </a:cubicBezTo>
                        <a:cubicBezTo>
                          <a:pt x="201" y="136"/>
                          <a:pt x="201" y="136"/>
                          <a:pt x="201" y="136"/>
                        </a:cubicBezTo>
                        <a:cubicBezTo>
                          <a:pt x="202" y="136"/>
                          <a:pt x="202" y="136"/>
                          <a:pt x="202" y="136"/>
                        </a:cubicBezTo>
                        <a:cubicBezTo>
                          <a:pt x="203" y="136"/>
                          <a:pt x="203" y="136"/>
                          <a:pt x="203" y="136"/>
                        </a:cubicBezTo>
                        <a:cubicBezTo>
                          <a:pt x="203" y="137"/>
                          <a:pt x="203" y="137"/>
                          <a:pt x="203" y="137"/>
                        </a:cubicBezTo>
                        <a:cubicBezTo>
                          <a:pt x="204" y="138"/>
                          <a:pt x="204" y="138"/>
                          <a:pt x="204" y="138"/>
                        </a:cubicBezTo>
                        <a:cubicBezTo>
                          <a:pt x="204" y="138"/>
                          <a:pt x="204" y="138"/>
                          <a:pt x="204" y="138"/>
                        </a:cubicBezTo>
                        <a:cubicBezTo>
                          <a:pt x="203" y="139"/>
                          <a:pt x="203" y="139"/>
                          <a:pt x="203" y="139"/>
                        </a:cubicBezTo>
                        <a:cubicBezTo>
                          <a:pt x="202" y="139"/>
                          <a:pt x="202" y="139"/>
                          <a:pt x="202" y="139"/>
                        </a:cubicBezTo>
                        <a:cubicBezTo>
                          <a:pt x="202" y="140"/>
                          <a:pt x="202" y="140"/>
                          <a:pt x="202" y="140"/>
                        </a:cubicBezTo>
                        <a:cubicBezTo>
                          <a:pt x="201" y="141"/>
                          <a:pt x="201" y="141"/>
                          <a:pt x="201" y="141"/>
                        </a:cubicBezTo>
                        <a:cubicBezTo>
                          <a:pt x="202" y="141"/>
                          <a:pt x="202" y="141"/>
                          <a:pt x="202" y="141"/>
                        </a:cubicBezTo>
                        <a:cubicBezTo>
                          <a:pt x="204" y="141"/>
                          <a:pt x="204" y="141"/>
                          <a:pt x="204" y="141"/>
                        </a:cubicBezTo>
                        <a:cubicBezTo>
                          <a:pt x="204" y="142"/>
                          <a:pt x="204" y="142"/>
                          <a:pt x="204" y="142"/>
                        </a:cubicBezTo>
                        <a:cubicBezTo>
                          <a:pt x="204" y="142"/>
                          <a:pt x="204" y="142"/>
                          <a:pt x="204" y="142"/>
                        </a:cubicBezTo>
                        <a:cubicBezTo>
                          <a:pt x="204" y="143"/>
                          <a:pt x="204" y="143"/>
                          <a:pt x="204" y="143"/>
                        </a:cubicBezTo>
                        <a:cubicBezTo>
                          <a:pt x="205" y="143"/>
                          <a:pt x="205" y="143"/>
                          <a:pt x="205" y="143"/>
                        </a:cubicBezTo>
                        <a:cubicBezTo>
                          <a:pt x="205" y="144"/>
                          <a:pt x="205" y="144"/>
                          <a:pt x="205" y="144"/>
                        </a:cubicBezTo>
                        <a:cubicBezTo>
                          <a:pt x="206" y="144"/>
                          <a:pt x="206" y="144"/>
                          <a:pt x="206" y="144"/>
                        </a:cubicBezTo>
                        <a:cubicBezTo>
                          <a:pt x="205" y="144"/>
                          <a:pt x="205" y="144"/>
                          <a:pt x="205" y="144"/>
                        </a:cubicBezTo>
                        <a:cubicBezTo>
                          <a:pt x="204" y="145"/>
                          <a:pt x="204" y="145"/>
                          <a:pt x="204" y="145"/>
                        </a:cubicBezTo>
                        <a:cubicBezTo>
                          <a:pt x="205" y="145"/>
                          <a:pt x="205" y="145"/>
                          <a:pt x="205" y="145"/>
                        </a:cubicBezTo>
                        <a:cubicBezTo>
                          <a:pt x="204" y="146"/>
                          <a:pt x="204" y="146"/>
                          <a:pt x="204" y="146"/>
                        </a:cubicBezTo>
                        <a:close/>
                        <a:moveTo>
                          <a:pt x="257" y="138"/>
                        </a:moveTo>
                        <a:cubicBezTo>
                          <a:pt x="258" y="137"/>
                          <a:pt x="258" y="137"/>
                          <a:pt x="258" y="137"/>
                        </a:cubicBezTo>
                        <a:cubicBezTo>
                          <a:pt x="258" y="137"/>
                          <a:pt x="258" y="137"/>
                          <a:pt x="258" y="137"/>
                        </a:cubicBezTo>
                        <a:cubicBezTo>
                          <a:pt x="260" y="137"/>
                          <a:pt x="260" y="137"/>
                          <a:pt x="260" y="137"/>
                        </a:cubicBezTo>
                        <a:cubicBezTo>
                          <a:pt x="261" y="138"/>
                          <a:pt x="261" y="138"/>
                          <a:pt x="261" y="138"/>
                        </a:cubicBezTo>
                        <a:cubicBezTo>
                          <a:pt x="262" y="138"/>
                          <a:pt x="262" y="138"/>
                          <a:pt x="262" y="138"/>
                        </a:cubicBezTo>
                        <a:cubicBezTo>
                          <a:pt x="263" y="138"/>
                          <a:pt x="263" y="138"/>
                          <a:pt x="263" y="138"/>
                        </a:cubicBezTo>
                        <a:cubicBezTo>
                          <a:pt x="262" y="138"/>
                          <a:pt x="262" y="138"/>
                          <a:pt x="262" y="138"/>
                        </a:cubicBezTo>
                        <a:cubicBezTo>
                          <a:pt x="261" y="138"/>
                          <a:pt x="261" y="138"/>
                          <a:pt x="261" y="138"/>
                        </a:cubicBezTo>
                        <a:cubicBezTo>
                          <a:pt x="260" y="138"/>
                          <a:pt x="260" y="138"/>
                          <a:pt x="260" y="138"/>
                        </a:cubicBezTo>
                        <a:cubicBezTo>
                          <a:pt x="259" y="138"/>
                          <a:pt x="259" y="138"/>
                          <a:pt x="259" y="138"/>
                        </a:cubicBezTo>
                        <a:cubicBezTo>
                          <a:pt x="258" y="138"/>
                          <a:pt x="258" y="138"/>
                          <a:pt x="258" y="138"/>
                        </a:cubicBezTo>
                        <a:cubicBezTo>
                          <a:pt x="258" y="138"/>
                          <a:pt x="258" y="138"/>
                          <a:pt x="258" y="138"/>
                        </a:cubicBezTo>
                        <a:cubicBezTo>
                          <a:pt x="257" y="139"/>
                          <a:pt x="257" y="139"/>
                          <a:pt x="257" y="139"/>
                        </a:cubicBezTo>
                        <a:cubicBezTo>
                          <a:pt x="257" y="139"/>
                          <a:pt x="257" y="139"/>
                          <a:pt x="257" y="139"/>
                        </a:cubicBezTo>
                        <a:cubicBezTo>
                          <a:pt x="256" y="139"/>
                          <a:pt x="256" y="139"/>
                          <a:pt x="256" y="139"/>
                        </a:cubicBezTo>
                        <a:cubicBezTo>
                          <a:pt x="256" y="140"/>
                          <a:pt x="256" y="140"/>
                          <a:pt x="256" y="140"/>
                        </a:cubicBezTo>
                        <a:cubicBezTo>
                          <a:pt x="255" y="141"/>
                          <a:pt x="255" y="141"/>
                          <a:pt x="255" y="141"/>
                        </a:cubicBezTo>
                        <a:cubicBezTo>
                          <a:pt x="254" y="142"/>
                          <a:pt x="254" y="142"/>
                          <a:pt x="254" y="142"/>
                        </a:cubicBezTo>
                        <a:cubicBezTo>
                          <a:pt x="254" y="142"/>
                          <a:pt x="254" y="142"/>
                          <a:pt x="254" y="142"/>
                        </a:cubicBezTo>
                        <a:cubicBezTo>
                          <a:pt x="253" y="142"/>
                          <a:pt x="253" y="142"/>
                          <a:pt x="253" y="142"/>
                        </a:cubicBezTo>
                        <a:cubicBezTo>
                          <a:pt x="253" y="143"/>
                          <a:pt x="253" y="143"/>
                          <a:pt x="253" y="143"/>
                        </a:cubicBezTo>
                        <a:cubicBezTo>
                          <a:pt x="252" y="144"/>
                          <a:pt x="252" y="144"/>
                          <a:pt x="252" y="144"/>
                        </a:cubicBezTo>
                        <a:cubicBezTo>
                          <a:pt x="252" y="145"/>
                          <a:pt x="252" y="145"/>
                          <a:pt x="252" y="145"/>
                        </a:cubicBezTo>
                        <a:cubicBezTo>
                          <a:pt x="251" y="145"/>
                          <a:pt x="251" y="145"/>
                          <a:pt x="251" y="145"/>
                        </a:cubicBezTo>
                        <a:cubicBezTo>
                          <a:pt x="252" y="146"/>
                          <a:pt x="252" y="146"/>
                          <a:pt x="252" y="146"/>
                        </a:cubicBezTo>
                        <a:cubicBezTo>
                          <a:pt x="251" y="147"/>
                          <a:pt x="251" y="147"/>
                          <a:pt x="251" y="147"/>
                        </a:cubicBezTo>
                        <a:cubicBezTo>
                          <a:pt x="251" y="148"/>
                          <a:pt x="251" y="148"/>
                          <a:pt x="251" y="148"/>
                        </a:cubicBezTo>
                        <a:cubicBezTo>
                          <a:pt x="251" y="149"/>
                          <a:pt x="251" y="149"/>
                          <a:pt x="251" y="149"/>
                        </a:cubicBezTo>
                        <a:cubicBezTo>
                          <a:pt x="251" y="150"/>
                          <a:pt x="251" y="150"/>
                          <a:pt x="251" y="150"/>
                        </a:cubicBezTo>
                        <a:cubicBezTo>
                          <a:pt x="251" y="151"/>
                          <a:pt x="251" y="151"/>
                          <a:pt x="251" y="151"/>
                        </a:cubicBezTo>
                        <a:cubicBezTo>
                          <a:pt x="252" y="151"/>
                          <a:pt x="252" y="151"/>
                          <a:pt x="252" y="151"/>
                        </a:cubicBezTo>
                        <a:cubicBezTo>
                          <a:pt x="252" y="151"/>
                          <a:pt x="252" y="151"/>
                          <a:pt x="252" y="151"/>
                        </a:cubicBezTo>
                        <a:cubicBezTo>
                          <a:pt x="252" y="152"/>
                          <a:pt x="252" y="152"/>
                          <a:pt x="252" y="152"/>
                        </a:cubicBezTo>
                        <a:cubicBezTo>
                          <a:pt x="251" y="152"/>
                          <a:pt x="251" y="152"/>
                          <a:pt x="251" y="152"/>
                        </a:cubicBezTo>
                        <a:cubicBezTo>
                          <a:pt x="250" y="151"/>
                          <a:pt x="250" y="151"/>
                          <a:pt x="250" y="151"/>
                        </a:cubicBezTo>
                        <a:cubicBezTo>
                          <a:pt x="250" y="151"/>
                          <a:pt x="250" y="151"/>
                          <a:pt x="250" y="151"/>
                        </a:cubicBezTo>
                        <a:cubicBezTo>
                          <a:pt x="249" y="150"/>
                          <a:pt x="249" y="150"/>
                          <a:pt x="249" y="150"/>
                        </a:cubicBezTo>
                        <a:cubicBezTo>
                          <a:pt x="249" y="150"/>
                          <a:pt x="249" y="150"/>
                          <a:pt x="249" y="150"/>
                        </a:cubicBezTo>
                        <a:cubicBezTo>
                          <a:pt x="248" y="150"/>
                          <a:pt x="248" y="150"/>
                          <a:pt x="248" y="150"/>
                        </a:cubicBezTo>
                        <a:cubicBezTo>
                          <a:pt x="247" y="150"/>
                          <a:pt x="247" y="150"/>
                          <a:pt x="247" y="150"/>
                        </a:cubicBezTo>
                        <a:cubicBezTo>
                          <a:pt x="248" y="149"/>
                          <a:pt x="248" y="149"/>
                          <a:pt x="248" y="149"/>
                        </a:cubicBezTo>
                        <a:cubicBezTo>
                          <a:pt x="248" y="149"/>
                          <a:pt x="248" y="149"/>
                          <a:pt x="248" y="149"/>
                        </a:cubicBezTo>
                        <a:cubicBezTo>
                          <a:pt x="248" y="148"/>
                          <a:pt x="248" y="148"/>
                          <a:pt x="248" y="148"/>
                        </a:cubicBezTo>
                        <a:cubicBezTo>
                          <a:pt x="247" y="148"/>
                          <a:pt x="247" y="148"/>
                          <a:pt x="247" y="148"/>
                        </a:cubicBezTo>
                        <a:cubicBezTo>
                          <a:pt x="247" y="149"/>
                          <a:pt x="247" y="149"/>
                          <a:pt x="247" y="149"/>
                        </a:cubicBezTo>
                        <a:cubicBezTo>
                          <a:pt x="246" y="149"/>
                          <a:pt x="246" y="149"/>
                          <a:pt x="246" y="149"/>
                        </a:cubicBezTo>
                        <a:cubicBezTo>
                          <a:pt x="246" y="149"/>
                          <a:pt x="246" y="149"/>
                          <a:pt x="246" y="149"/>
                        </a:cubicBezTo>
                        <a:cubicBezTo>
                          <a:pt x="246" y="149"/>
                          <a:pt x="246" y="149"/>
                          <a:pt x="246" y="149"/>
                        </a:cubicBezTo>
                        <a:cubicBezTo>
                          <a:pt x="246" y="148"/>
                          <a:pt x="246" y="148"/>
                          <a:pt x="246" y="148"/>
                        </a:cubicBezTo>
                        <a:cubicBezTo>
                          <a:pt x="246" y="147"/>
                          <a:pt x="246" y="147"/>
                          <a:pt x="246" y="147"/>
                        </a:cubicBezTo>
                        <a:cubicBezTo>
                          <a:pt x="246" y="146"/>
                          <a:pt x="246" y="146"/>
                          <a:pt x="246" y="146"/>
                        </a:cubicBezTo>
                        <a:cubicBezTo>
                          <a:pt x="246" y="146"/>
                          <a:pt x="246" y="146"/>
                          <a:pt x="246" y="146"/>
                        </a:cubicBezTo>
                        <a:cubicBezTo>
                          <a:pt x="246" y="146"/>
                          <a:pt x="246" y="146"/>
                          <a:pt x="246" y="146"/>
                        </a:cubicBezTo>
                        <a:cubicBezTo>
                          <a:pt x="247" y="146"/>
                          <a:pt x="247" y="146"/>
                          <a:pt x="247" y="146"/>
                        </a:cubicBezTo>
                        <a:cubicBezTo>
                          <a:pt x="248" y="145"/>
                          <a:pt x="248" y="145"/>
                          <a:pt x="248" y="145"/>
                        </a:cubicBezTo>
                        <a:cubicBezTo>
                          <a:pt x="249" y="145"/>
                          <a:pt x="249" y="145"/>
                          <a:pt x="249" y="145"/>
                        </a:cubicBezTo>
                        <a:cubicBezTo>
                          <a:pt x="250" y="146"/>
                          <a:pt x="250" y="146"/>
                          <a:pt x="250" y="146"/>
                        </a:cubicBezTo>
                        <a:cubicBezTo>
                          <a:pt x="251" y="146"/>
                          <a:pt x="251" y="146"/>
                          <a:pt x="251" y="146"/>
                        </a:cubicBezTo>
                        <a:cubicBezTo>
                          <a:pt x="251" y="145"/>
                          <a:pt x="251" y="145"/>
                          <a:pt x="251" y="145"/>
                        </a:cubicBezTo>
                        <a:cubicBezTo>
                          <a:pt x="252" y="144"/>
                          <a:pt x="252" y="144"/>
                          <a:pt x="252" y="144"/>
                        </a:cubicBezTo>
                        <a:cubicBezTo>
                          <a:pt x="252" y="144"/>
                          <a:pt x="252" y="144"/>
                          <a:pt x="252" y="144"/>
                        </a:cubicBezTo>
                        <a:cubicBezTo>
                          <a:pt x="253" y="143"/>
                          <a:pt x="253" y="143"/>
                          <a:pt x="253" y="143"/>
                        </a:cubicBezTo>
                        <a:cubicBezTo>
                          <a:pt x="253" y="142"/>
                          <a:pt x="253" y="142"/>
                          <a:pt x="253" y="142"/>
                        </a:cubicBezTo>
                        <a:cubicBezTo>
                          <a:pt x="254" y="141"/>
                          <a:pt x="254" y="141"/>
                          <a:pt x="254" y="141"/>
                        </a:cubicBezTo>
                        <a:cubicBezTo>
                          <a:pt x="255" y="140"/>
                          <a:pt x="255" y="140"/>
                          <a:pt x="255" y="140"/>
                        </a:cubicBezTo>
                        <a:cubicBezTo>
                          <a:pt x="255" y="138"/>
                          <a:pt x="255" y="138"/>
                          <a:pt x="255" y="138"/>
                        </a:cubicBezTo>
                        <a:cubicBezTo>
                          <a:pt x="256" y="138"/>
                          <a:pt x="256" y="138"/>
                          <a:pt x="256" y="138"/>
                        </a:cubicBezTo>
                        <a:cubicBezTo>
                          <a:pt x="256" y="138"/>
                          <a:pt x="256" y="138"/>
                          <a:pt x="256" y="138"/>
                        </a:cubicBezTo>
                        <a:cubicBezTo>
                          <a:pt x="257" y="138"/>
                          <a:pt x="257" y="138"/>
                          <a:pt x="257" y="138"/>
                        </a:cubicBezTo>
                        <a:close/>
                        <a:moveTo>
                          <a:pt x="241" y="143"/>
                        </a:moveTo>
                        <a:cubicBezTo>
                          <a:pt x="242" y="142"/>
                          <a:pt x="242" y="142"/>
                          <a:pt x="242" y="142"/>
                        </a:cubicBezTo>
                        <a:cubicBezTo>
                          <a:pt x="242" y="141"/>
                          <a:pt x="242" y="141"/>
                          <a:pt x="242" y="141"/>
                        </a:cubicBezTo>
                        <a:cubicBezTo>
                          <a:pt x="244" y="139"/>
                          <a:pt x="244" y="139"/>
                          <a:pt x="244" y="139"/>
                        </a:cubicBezTo>
                        <a:cubicBezTo>
                          <a:pt x="245" y="139"/>
                          <a:pt x="245" y="139"/>
                          <a:pt x="245" y="139"/>
                        </a:cubicBezTo>
                        <a:cubicBezTo>
                          <a:pt x="244" y="138"/>
                          <a:pt x="244" y="138"/>
                          <a:pt x="244" y="138"/>
                        </a:cubicBezTo>
                        <a:cubicBezTo>
                          <a:pt x="245" y="138"/>
                          <a:pt x="245" y="138"/>
                          <a:pt x="245" y="138"/>
                        </a:cubicBezTo>
                        <a:cubicBezTo>
                          <a:pt x="245" y="139"/>
                          <a:pt x="245" y="139"/>
                          <a:pt x="245" y="139"/>
                        </a:cubicBezTo>
                        <a:cubicBezTo>
                          <a:pt x="245" y="139"/>
                          <a:pt x="245" y="139"/>
                          <a:pt x="245" y="139"/>
                        </a:cubicBezTo>
                        <a:cubicBezTo>
                          <a:pt x="243" y="141"/>
                          <a:pt x="243" y="141"/>
                          <a:pt x="243" y="141"/>
                        </a:cubicBezTo>
                        <a:cubicBezTo>
                          <a:pt x="243" y="141"/>
                          <a:pt x="243" y="141"/>
                          <a:pt x="243" y="141"/>
                        </a:cubicBezTo>
                        <a:cubicBezTo>
                          <a:pt x="244" y="142"/>
                          <a:pt x="244" y="142"/>
                          <a:pt x="244" y="142"/>
                        </a:cubicBezTo>
                        <a:cubicBezTo>
                          <a:pt x="244" y="143"/>
                          <a:pt x="244" y="143"/>
                          <a:pt x="244" y="143"/>
                        </a:cubicBezTo>
                        <a:cubicBezTo>
                          <a:pt x="244" y="143"/>
                          <a:pt x="244" y="143"/>
                          <a:pt x="244" y="143"/>
                        </a:cubicBezTo>
                        <a:cubicBezTo>
                          <a:pt x="242" y="144"/>
                          <a:pt x="242" y="144"/>
                          <a:pt x="242" y="144"/>
                        </a:cubicBezTo>
                        <a:cubicBezTo>
                          <a:pt x="242" y="144"/>
                          <a:pt x="242" y="144"/>
                          <a:pt x="242" y="144"/>
                        </a:cubicBezTo>
                        <a:cubicBezTo>
                          <a:pt x="241" y="144"/>
                          <a:pt x="241" y="144"/>
                          <a:pt x="241" y="144"/>
                        </a:cubicBezTo>
                        <a:cubicBezTo>
                          <a:pt x="240" y="144"/>
                          <a:pt x="240" y="144"/>
                          <a:pt x="240" y="144"/>
                        </a:cubicBezTo>
                        <a:cubicBezTo>
                          <a:pt x="240" y="143"/>
                          <a:pt x="240" y="143"/>
                          <a:pt x="240" y="143"/>
                        </a:cubicBezTo>
                        <a:cubicBezTo>
                          <a:pt x="241" y="143"/>
                          <a:pt x="241" y="143"/>
                          <a:pt x="241" y="143"/>
                        </a:cubicBezTo>
                        <a:cubicBezTo>
                          <a:pt x="241" y="143"/>
                          <a:pt x="241" y="143"/>
                          <a:pt x="241" y="143"/>
                        </a:cubicBezTo>
                        <a:close/>
                        <a:moveTo>
                          <a:pt x="46" y="151"/>
                        </a:moveTo>
                        <a:cubicBezTo>
                          <a:pt x="47" y="146"/>
                          <a:pt x="47" y="146"/>
                          <a:pt x="47" y="146"/>
                        </a:cubicBezTo>
                        <a:cubicBezTo>
                          <a:pt x="46" y="143"/>
                          <a:pt x="46" y="143"/>
                          <a:pt x="46" y="143"/>
                        </a:cubicBezTo>
                        <a:cubicBezTo>
                          <a:pt x="45" y="140"/>
                          <a:pt x="45" y="140"/>
                          <a:pt x="45" y="140"/>
                        </a:cubicBezTo>
                        <a:cubicBezTo>
                          <a:pt x="46" y="138"/>
                          <a:pt x="46" y="138"/>
                          <a:pt x="46" y="138"/>
                        </a:cubicBezTo>
                        <a:cubicBezTo>
                          <a:pt x="46" y="140"/>
                          <a:pt x="46" y="140"/>
                          <a:pt x="46" y="140"/>
                        </a:cubicBezTo>
                        <a:cubicBezTo>
                          <a:pt x="46" y="142"/>
                          <a:pt x="46" y="142"/>
                          <a:pt x="46" y="142"/>
                        </a:cubicBezTo>
                        <a:cubicBezTo>
                          <a:pt x="47" y="143"/>
                          <a:pt x="47" y="143"/>
                          <a:pt x="47" y="143"/>
                        </a:cubicBezTo>
                        <a:cubicBezTo>
                          <a:pt x="48" y="143"/>
                          <a:pt x="48" y="143"/>
                          <a:pt x="48" y="143"/>
                        </a:cubicBezTo>
                        <a:cubicBezTo>
                          <a:pt x="47" y="143"/>
                          <a:pt x="47" y="143"/>
                          <a:pt x="47" y="143"/>
                        </a:cubicBezTo>
                        <a:cubicBezTo>
                          <a:pt x="48" y="145"/>
                          <a:pt x="48" y="145"/>
                          <a:pt x="48" y="145"/>
                        </a:cubicBezTo>
                        <a:cubicBezTo>
                          <a:pt x="47" y="145"/>
                          <a:pt x="47" y="145"/>
                          <a:pt x="47" y="145"/>
                        </a:cubicBezTo>
                        <a:cubicBezTo>
                          <a:pt x="47" y="148"/>
                          <a:pt x="47" y="148"/>
                          <a:pt x="47" y="148"/>
                        </a:cubicBezTo>
                        <a:cubicBezTo>
                          <a:pt x="47" y="149"/>
                          <a:pt x="47" y="149"/>
                          <a:pt x="47" y="149"/>
                        </a:cubicBezTo>
                        <a:cubicBezTo>
                          <a:pt x="46" y="151"/>
                          <a:pt x="46" y="151"/>
                          <a:pt x="46" y="151"/>
                        </a:cubicBezTo>
                        <a:close/>
                        <a:moveTo>
                          <a:pt x="38" y="141"/>
                        </a:moveTo>
                        <a:cubicBezTo>
                          <a:pt x="37" y="142"/>
                          <a:pt x="37" y="142"/>
                          <a:pt x="37" y="142"/>
                        </a:cubicBezTo>
                        <a:cubicBezTo>
                          <a:pt x="37" y="142"/>
                          <a:pt x="37" y="142"/>
                          <a:pt x="37" y="142"/>
                        </a:cubicBezTo>
                        <a:cubicBezTo>
                          <a:pt x="37" y="143"/>
                          <a:pt x="37" y="143"/>
                          <a:pt x="37" y="143"/>
                        </a:cubicBezTo>
                        <a:cubicBezTo>
                          <a:pt x="37" y="143"/>
                          <a:pt x="37" y="143"/>
                          <a:pt x="37" y="143"/>
                        </a:cubicBezTo>
                        <a:cubicBezTo>
                          <a:pt x="36" y="145"/>
                          <a:pt x="36" y="145"/>
                          <a:pt x="36" y="145"/>
                        </a:cubicBezTo>
                        <a:cubicBezTo>
                          <a:pt x="35" y="147"/>
                          <a:pt x="35" y="147"/>
                          <a:pt x="35" y="147"/>
                        </a:cubicBezTo>
                        <a:cubicBezTo>
                          <a:pt x="35" y="148"/>
                          <a:pt x="35" y="148"/>
                          <a:pt x="35" y="148"/>
                        </a:cubicBezTo>
                        <a:cubicBezTo>
                          <a:pt x="36" y="149"/>
                          <a:pt x="36" y="149"/>
                          <a:pt x="36" y="149"/>
                        </a:cubicBezTo>
                        <a:cubicBezTo>
                          <a:pt x="37" y="148"/>
                          <a:pt x="37" y="148"/>
                          <a:pt x="37" y="148"/>
                        </a:cubicBezTo>
                        <a:cubicBezTo>
                          <a:pt x="37" y="147"/>
                          <a:pt x="37" y="147"/>
                          <a:pt x="37" y="147"/>
                        </a:cubicBezTo>
                        <a:cubicBezTo>
                          <a:pt x="38" y="145"/>
                          <a:pt x="38" y="145"/>
                          <a:pt x="38" y="145"/>
                        </a:cubicBezTo>
                        <a:cubicBezTo>
                          <a:pt x="39" y="145"/>
                          <a:pt x="39" y="145"/>
                          <a:pt x="39" y="145"/>
                        </a:cubicBezTo>
                        <a:cubicBezTo>
                          <a:pt x="38" y="146"/>
                          <a:pt x="38" y="146"/>
                          <a:pt x="38" y="146"/>
                        </a:cubicBezTo>
                        <a:cubicBezTo>
                          <a:pt x="38" y="149"/>
                          <a:pt x="38" y="149"/>
                          <a:pt x="38" y="149"/>
                        </a:cubicBezTo>
                        <a:cubicBezTo>
                          <a:pt x="37" y="150"/>
                          <a:pt x="37" y="150"/>
                          <a:pt x="37" y="150"/>
                        </a:cubicBezTo>
                        <a:cubicBezTo>
                          <a:pt x="36" y="150"/>
                          <a:pt x="36" y="150"/>
                          <a:pt x="36" y="150"/>
                        </a:cubicBezTo>
                        <a:cubicBezTo>
                          <a:pt x="35" y="151"/>
                          <a:pt x="35" y="151"/>
                          <a:pt x="35" y="151"/>
                        </a:cubicBezTo>
                        <a:cubicBezTo>
                          <a:pt x="34" y="153"/>
                          <a:pt x="34" y="153"/>
                          <a:pt x="34" y="153"/>
                        </a:cubicBezTo>
                        <a:cubicBezTo>
                          <a:pt x="34" y="152"/>
                          <a:pt x="34" y="152"/>
                          <a:pt x="34" y="152"/>
                        </a:cubicBezTo>
                        <a:cubicBezTo>
                          <a:pt x="36" y="150"/>
                          <a:pt x="36" y="150"/>
                          <a:pt x="36" y="150"/>
                        </a:cubicBezTo>
                        <a:cubicBezTo>
                          <a:pt x="36" y="150"/>
                          <a:pt x="36" y="150"/>
                          <a:pt x="36" y="150"/>
                        </a:cubicBezTo>
                        <a:cubicBezTo>
                          <a:pt x="36" y="149"/>
                          <a:pt x="36" y="149"/>
                          <a:pt x="36" y="149"/>
                        </a:cubicBezTo>
                        <a:cubicBezTo>
                          <a:pt x="35" y="149"/>
                          <a:pt x="35" y="149"/>
                          <a:pt x="35" y="149"/>
                        </a:cubicBezTo>
                        <a:cubicBezTo>
                          <a:pt x="35" y="149"/>
                          <a:pt x="35" y="149"/>
                          <a:pt x="35" y="149"/>
                        </a:cubicBezTo>
                        <a:cubicBezTo>
                          <a:pt x="34" y="150"/>
                          <a:pt x="34" y="150"/>
                          <a:pt x="34" y="150"/>
                        </a:cubicBezTo>
                        <a:cubicBezTo>
                          <a:pt x="34" y="150"/>
                          <a:pt x="34" y="150"/>
                          <a:pt x="34" y="150"/>
                        </a:cubicBezTo>
                        <a:cubicBezTo>
                          <a:pt x="33" y="150"/>
                          <a:pt x="33" y="150"/>
                          <a:pt x="33" y="150"/>
                        </a:cubicBezTo>
                        <a:cubicBezTo>
                          <a:pt x="34" y="149"/>
                          <a:pt x="34" y="149"/>
                          <a:pt x="34" y="149"/>
                        </a:cubicBezTo>
                        <a:cubicBezTo>
                          <a:pt x="35" y="148"/>
                          <a:pt x="35" y="148"/>
                          <a:pt x="35" y="148"/>
                        </a:cubicBezTo>
                        <a:cubicBezTo>
                          <a:pt x="35" y="147"/>
                          <a:pt x="35" y="147"/>
                          <a:pt x="35" y="147"/>
                        </a:cubicBezTo>
                        <a:cubicBezTo>
                          <a:pt x="35" y="146"/>
                          <a:pt x="35" y="146"/>
                          <a:pt x="35" y="146"/>
                        </a:cubicBezTo>
                        <a:cubicBezTo>
                          <a:pt x="36" y="145"/>
                          <a:pt x="36" y="145"/>
                          <a:pt x="36" y="145"/>
                        </a:cubicBezTo>
                        <a:cubicBezTo>
                          <a:pt x="36" y="144"/>
                          <a:pt x="36" y="144"/>
                          <a:pt x="36" y="144"/>
                        </a:cubicBezTo>
                        <a:cubicBezTo>
                          <a:pt x="36" y="143"/>
                          <a:pt x="36" y="143"/>
                          <a:pt x="36" y="143"/>
                        </a:cubicBezTo>
                        <a:cubicBezTo>
                          <a:pt x="36" y="143"/>
                          <a:pt x="36" y="143"/>
                          <a:pt x="36" y="143"/>
                        </a:cubicBezTo>
                        <a:cubicBezTo>
                          <a:pt x="35" y="143"/>
                          <a:pt x="35" y="143"/>
                          <a:pt x="35" y="143"/>
                        </a:cubicBezTo>
                        <a:cubicBezTo>
                          <a:pt x="35" y="142"/>
                          <a:pt x="35" y="142"/>
                          <a:pt x="35" y="142"/>
                        </a:cubicBezTo>
                        <a:cubicBezTo>
                          <a:pt x="34" y="142"/>
                          <a:pt x="34" y="142"/>
                          <a:pt x="34" y="142"/>
                        </a:cubicBezTo>
                        <a:cubicBezTo>
                          <a:pt x="33" y="143"/>
                          <a:pt x="33" y="143"/>
                          <a:pt x="33" y="143"/>
                        </a:cubicBezTo>
                        <a:cubicBezTo>
                          <a:pt x="33" y="143"/>
                          <a:pt x="33" y="143"/>
                          <a:pt x="33" y="143"/>
                        </a:cubicBezTo>
                        <a:cubicBezTo>
                          <a:pt x="34" y="142"/>
                          <a:pt x="34" y="142"/>
                          <a:pt x="34" y="142"/>
                        </a:cubicBezTo>
                        <a:cubicBezTo>
                          <a:pt x="35" y="141"/>
                          <a:pt x="35" y="141"/>
                          <a:pt x="35" y="141"/>
                        </a:cubicBezTo>
                        <a:cubicBezTo>
                          <a:pt x="35" y="141"/>
                          <a:pt x="35" y="141"/>
                          <a:pt x="35" y="141"/>
                        </a:cubicBezTo>
                        <a:cubicBezTo>
                          <a:pt x="36" y="142"/>
                          <a:pt x="36" y="142"/>
                          <a:pt x="36" y="142"/>
                        </a:cubicBezTo>
                        <a:cubicBezTo>
                          <a:pt x="36" y="142"/>
                          <a:pt x="36" y="142"/>
                          <a:pt x="36" y="142"/>
                        </a:cubicBezTo>
                        <a:cubicBezTo>
                          <a:pt x="37" y="142"/>
                          <a:pt x="37" y="142"/>
                          <a:pt x="37" y="142"/>
                        </a:cubicBezTo>
                        <a:cubicBezTo>
                          <a:pt x="38" y="141"/>
                          <a:pt x="38" y="141"/>
                          <a:pt x="38" y="141"/>
                        </a:cubicBezTo>
                        <a:close/>
                        <a:moveTo>
                          <a:pt x="262" y="146"/>
                        </a:moveTo>
                        <a:cubicBezTo>
                          <a:pt x="263" y="146"/>
                          <a:pt x="263" y="146"/>
                          <a:pt x="263" y="146"/>
                        </a:cubicBezTo>
                        <a:cubicBezTo>
                          <a:pt x="263" y="146"/>
                          <a:pt x="263" y="146"/>
                          <a:pt x="263" y="146"/>
                        </a:cubicBezTo>
                        <a:cubicBezTo>
                          <a:pt x="263" y="145"/>
                          <a:pt x="263" y="145"/>
                          <a:pt x="263" y="145"/>
                        </a:cubicBezTo>
                        <a:cubicBezTo>
                          <a:pt x="263" y="144"/>
                          <a:pt x="263" y="144"/>
                          <a:pt x="263" y="144"/>
                        </a:cubicBezTo>
                        <a:cubicBezTo>
                          <a:pt x="264" y="144"/>
                          <a:pt x="264" y="144"/>
                          <a:pt x="264" y="144"/>
                        </a:cubicBezTo>
                        <a:cubicBezTo>
                          <a:pt x="264" y="143"/>
                          <a:pt x="264" y="143"/>
                          <a:pt x="264" y="143"/>
                        </a:cubicBezTo>
                        <a:cubicBezTo>
                          <a:pt x="265" y="142"/>
                          <a:pt x="265" y="142"/>
                          <a:pt x="265" y="142"/>
                        </a:cubicBezTo>
                        <a:cubicBezTo>
                          <a:pt x="266" y="142"/>
                          <a:pt x="266" y="142"/>
                          <a:pt x="266" y="142"/>
                        </a:cubicBezTo>
                        <a:cubicBezTo>
                          <a:pt x="267" y="142"/>
                          <a:pt x="267" y="142"/>
                          <a:pt x="267" y="142"/>
                        </a:cubicBezTo>
                        <a:cubicBezTo>
                          <a:pt x="267" y="141"/>
                          <a:pt x="267" y="141"/>
                          <a:pt x="267" y="141"/>
                        </a:cubicBezTo>
                        <a:cubicBezTo>
                          <a:pt x="267" y="141"/>
                          <a:pt x="267" y="141"/>
                          <a:pt x="267" y="141"/>
                        </a:cubicBezTo>
                        <a:cubicBezTo>
                          <a:pt x="267" y="143"/>
                          <a:pt x="267" y="143"/>
                          <a:pt x="267" y="143"/>
                        </a:cubicBezTo>
                        <a:cubicBezTo>
                          <a:pt x="268" y="143"/>
                          <a:pt x="268" y="143"/>
                          <a:pt x="268" y="143"/>
                        </a:cubicBezTo>
                        <a:cubicBezTo>
                          <a:pt x="267" y="143"/>
                          <a:pt x="267" y="143"/>
                          <a:pt x="267" y="143"/>
                        </a:cubicBezTo>
                        <a:cubicBezTo>
                          <a:pt x="266" y="143"/>
                          <a:pt x="266" y="143"/>
                          <a:pt x="266" y="143"/>
                        </a:cubicBezTo>
                        <a:cubicBezTo>
                          <a:pt x="265" y="143"/>
                          <a:pt x="265" y="143"/>
                          <a:pt x="265" y="143"/>
                        </a:cubicBezTo>
                        <a:cubicBezTo>
                          <a:pt x="265" y="144"/>
                          <a:pt x="265" y="144"/>
                          <a:pt x="265" y="144"/>
                        </a:cubicBezTo>
                        <a:cubicBezTo>
                          <a:pt x="265" y="145"/>
                          <a:pt x="265" y="145"/>
                          <a:pt x="265" y="145"/>
                        </a:cubicBezTo>
                        <a:cubicBezTo>
                          <a:pt x="265" y="146"/>
                          <a:pt x="265" y="146"/>
                          <a:pt x="265" y="146"/>
                        </a:cubicBezTo>
                        <a:cubicBezTo>
                          <a:pt x="264" y="147"/>
                          <a:pt x="264" y="147"/>
                          <a:pt x="264" y="147"/>
                        </a:cubicBezTo>
                        <a:cubicBezTo>
                          <a:pt x="262" y="147"/>
                          <a:pt x="262" y="147"/>
                          <a:pt x="262" y="147"/>
                        </a:cubicBezTo>
                        <a:cubicBezTo>
                          <a:pt x="262" y="147"/>
                          <a:pt x="262" y="147"/>
                          <a:pt x="262" y="147"/>
                        </a:cubicBezTo>
                        <a:cubicBezTo>
                          <a:pt x="262" y="148"/>
                          <a:pt x="262" y="148"/>
                          <a:pt x="262" y="148"/>
                        </a:cubicBezTo>
                        <a:cubicBezTo>
                          <a:pt x="262" y="149"/>
                          <a:pt x="262" y="149"/>
                          <a:pt x="262" y="149"/>
                        </a:cubicBezTo>
                        <a:cubicBezTo>
                          <a:pt x="261" y="149"/>
                          <a:pt x="261" y="149"/>
                          <a:pt x="261" y="149"/>
                        </a:cubicBezTo>
                        <a:cubicBezTo>
                          <a:pt x="261" y="149"/>
                          <a:pt x="261" y="149"/>
                          <a:pt x="261" y="149"/>
                        </a:cubicBezTo>
                        <a:cubicBezTo>
                          <a:pt x="261" y="149"/>
                          <a:pt x="261" y="149"/>
                          <a:pt x="261" y="149"/>
                        </a:cubicBezTo>
                        <a:cubicBezTo>
                          <a:pt x="260" y="147"/>
                          <a:pt x="260" y="147"/>
                          <a:pt x="260" y="147"/>
                        </a:cubicBezTo>
                        <a:cubicBezTo>
                          <a:pt x="260" y="147"/>
                          <a:pt x="260" y="147"/>
                          <a:pt x="260" y="147"/>
                        </a:cubicBezTo>
                        <a:cubicBezTo>
                          <a:pt x="259" y="147"/>
                          <a:pt x="259" y="147"/>
                          <a:pt x="259" y="147"/>
                        </a:cubicBezTo>
                        <a:cubicBezTo>
                          <a:pt x="258" y="147"/>
                          <a:pt x="258" y="147"/>
                          <a:pt x="258" y="147"/>
                        </a:cubicBezTo>
                        <a:cubicBezTo>
                          <a:pt x="258" y="147"/>
                          <a:pt x="258" y="147"/>
                          <a:pt x="258" y="147"/>
                        </a:cubicBezTo>
                        <a:cubicBezTo>
                          <a:pt x="257" y="147"/>
                          <a:pt x="257" y="147"/>
                          <a:pt x="257" y="147"/>
                        </a:cubicBezTo>
                        <a:cubicBezTo>
                          <a:pt x="256" y="147"/>
                          <a:pt x="256" y="147"/>
                          <a:pt x="256" y="147"/>
                        </a:cubicBezTo>
                        <a:cubicBezTo>
                          <a:pt x="256" y="146"/>
                          <a:pt x="256" y="146"/>
                          <a:pt x="256" y="146"/>
                        </a:cubicBezTo>
                        <a:cubicBezTo>
                          <a:pt x="255" y="145"/>
                          <a:pt x="255" y="145"/>
                          <a:pt x="255" y="145"/>
                        </a:cubicBezTo>
                        <a:cubicBezTo>
                          <a:pt x="255" y="145"/>
                          <a:pt x="255" y="145"/>
                          <a:pt x="255" y="145"/>
                        </a:cubicBezTo>
                        <a:cubicBezTo>
                          <a:pt x="256" y="145"/>
                          <a:pt x="256" y="145"/>
                          <a:pt x="256" y="145"/>
                        </a:cubicBezTo>
                        <a:cubicBezTo>
                          <a:pt x="256" y="145"/>
                          <a:pt x="256" y="145"/>
                          <a:pt x="256" y="145"/>
                        </a:cubicBezTo>
                        <a:cubicBezTo>
                          <a:pt x="256" y="146"/>
                          <a:pt x="256" y="146"/>
                          <a:pt x="256" y="146"/>
                        </a:cubicBezTo>
                        <a:cubicBezTo>
                          <a:pt x="257" y="146"/>
                          <a:pt x="257" y="146"/>
                          <a:pt x="257" y="146"/>
                        </a:cubicBezTo>
                        <a:cubicBezTo>
                          <a:pt x="257" y="146"/>
                          <a:pt x="257" y="146"/>
                          <a:pt x="257" y="146"/>
                        </a:cubicBezTo>
                        <a:cubicBezTo>
                          <a:pt x="258" y="145"/>
                          <a:pt x="258" y="145"/>
                          <a:pt x="258" y="145"/>
                        </a:cubicBezTo>
                        <a:cubicBezTo>
                          <a:pt x="259" y="146"/>
                          <a:pt x="259" y="146"/>
                          <a:pt x="259" y="146"/>
                        </a:cubicBezTo>
                        <a:cubicBezTo>
                          <a:pt x="260" y="147"/>
                          <a:pt x="260" y="147"/>
                          <a:pt x="260" y="147"/>
                        </a:cubicBezTo>
                        <a:cubicBezTo>
                          <a:pt x="261" y="146"/>
                          <a:pt x="261" y="146"/>
                          <a:pt x="261" y="146"/>
                        </a:cubicBezTo>
                        <a:cubicBezTo>
                          <a:pt x="261" y="146"/>
                          <a:pt x="261" y="146"/>
                          <a:pt x="261" y="146"/>
                        </a:cubicBezTo>
                        <a:cubicBezTo>
                          <a:pt x="262" y="146"/>
                          <a:pt x="262" y="146"/>
                          <a:pt x="262" y="146"/>
                        </a:cubicBezTo>
                        <a:cubicBezTo>
                          <a:pt x="262" y="146"/>
                          <a:pt x="262" y="146"/>
                          <a:pt x="262" y="146"/>
                        </a:cubicBezTo>
                        <a:close/>
                        <a:moveTo>
                          <a:pt x="226" y="141"/>
                        </a:moveTo>
                        <a:cubicBezTo>
                          <a:pt x="225" y="142"/>
                          <a:pt x="225" y="142"/>
                          <a:pt x="225" y="142"/>
                        </a:cubicBezTo>
                        <a:cubicBezTo>
                          <a:pt x="225" y="142"/>
                          <a:pt x="225" y="142"/>
                          <a:pt x="225" y="142"/>
                        </a:cubicBezTo>
                        <a:cubicBezTo>
                          <a:pt x="225" y="143"/>
                          <a:pt x="225" y="143"/>
                          <a:pt x="225" y="143"/>
                        </a:cubicBezTo>
                        <a:cubicBezTo>
                          <a:pt x="224" y="144"/>
                          <a:pt x="224" y="144"/>
                          <a:pt x="224" y="144"/>
                        </a:cubicBezTo>
                        <a:cubicBezTo>
                          <a:pt x="224" y="144"/>
                          <a:pt x="224" y="144"/>
                          <a:pt x="224" y="144"/>
                        </a:cubicBezTo>
                        <a:cubicBezTo>
                          <a:pt x="225" y="145"/>
                          <a:pt x="225" y="145"/>
                          <a:pt x="225" y="145"/>
                        </a:cubicBezTo>
                        <a:cubicBezTo>
                          <a:pt x="224" y="145"/>
                          <a:pt x="224" y="145"/>
                          <a:pt x="224" y="145"/>
                        </a:cubicBezTo>
                        <a:cubicBezTo>
                          <a:pt x="224" y="146"/>
                          <a:pt x="224" y="146"/>
                          <a:pt x="224" y="146"/>
                        </a:cubicBezTo>
                        <a:cubicBezTo>
                          <a:pt x="224" y="146"/>
                          <a:pt x="224" y="146"/>
                          <a:pt x="224" y="146"/>
                        </a:cubicBezTo>
                        <a:cubicBezTo>
                          <a:pt x="223" y="146"/>
                          <a:pt x="223" y="146"/>
                          <a:pt x="223" y="146"/>
                        </a:cubicBezTo>
                        <a:cubicBezTo>
                          <a:pt x="222" y="147"/>
                          <a:pt x="222" y="147"/>
                          <a:pt x="222" y="147"/>
                        </a:cubicBezTo>
                        <a:cubicBezTo>
                          <a:pt x="222" y="147"/>
                          <a:pt x="222" y="147"/>
                          <a:pt x="222" y="147"/>
                        </a:cubicBezTo>
                        <a:cubicBezTo>
                          <a:pt x="222" y="147"/>
                          <a:pt x="222" y="147"/>
                          <a:pt x="222" y="147"/>
                        </a:cubicBezTo>
                        <a:cubicBezTo>
                          <a:pt x="223" y="148"/>
                          <a:pt x="223" y="148"/>
                          <a:pt x="223" y="148"/>
                        </a:cubicBezTo>
                        <a:cubicBezTo>
                          <a:pt x="223" y="149"/>
                          <a:pt x="223" y="149"/>
                          <a:pt x="223" y="149"/>
                        </a:cubicBezTo>
                        <a:cubicBezTo>
                          <a:pt x="223" y="149"/>
                          <a:pt x="223" y="149"/>
                          <a:pt x="223" y="149"/>
                        </a:cubicBezTo>
                        <a:cubicBezTo>
                          <a:pt x="221" y="150"/>
                          <a:pt x="221" y="150"/>
                          <a:pt x="221" y="150"/>
                        </a:cubicBezTo>
                        <a:cubicBezTo>
                          <a:pt x="221" y="150"/>
                          <a:pt x="221" y="150"/>
                          <a:pt x="221" y="150"/>
                        </a:cubicBezTo>
                        <a:cubicBezTo>
                          <a:pt x="220" y="151"/>
                          <a:pt x="220" y="151"/>
                          <a:pt x="220" y="151"/>
                        </a:cubicBezTo>
                        <a:cubicBezTo>
                          <a:pt x="220" y="151"/>
                          <a:pt x="220" y="151"/>
                          <a:pt x="220" y="151"/>
                        </a:cubicBezTo>
                        <a:cubicBezTo>
                          <a:pt x="219" y="152"/>
                          <a:pt x="219" y="152"/>
                          <a:pt x="219" y="152"/>
                        </a:cubicBezTo>
                        <a:cubicBezTo>
                          <a:pt x="218" y="153"/>
                          <a:pt x="218" y="153"/>
                          <a:pt x="218" y="153"/>
                        </a:cubicBezTo>
                        <a:cubicBezTo>
                          <a:pt x="217" y="154"/>
                          <a:pt x="217" y="154"/>
                          <a:pt x="217" y="154"/>
                        </a:cubicBezTo>
                        <a:cubicBezTo>
                          <a:pt x="217" y="155"/>
                          <a:pt x="217" y="155"/>
                          <a:pt x="217" y="155"/>
                        </a:cubicBezTo>
                        <a:cubicBezTo>
                          <a:pt x="217" y="155"/>
                          <a:pt x="217" y="155"/>
                          <a:pt x="217" y="155"/>
                        </a:cubicBezTo>
                        <a:cubicBezTo>
                          <a:pt x="216" y="156"/>
                          <a:pt x="216" y="156"/>
                          <a:pt x="216" y="156"/>
                        </a:cubicBezTo>
                        <a:cubicBezTo>
                          <a:pt x="215" y="157"/>
                          <a:pt x="215" y="157"/>
                          <a:pt x="215" y="157"/>
                        </a:cubicBezTo>
                        <a:cubicBezTo>
                          <a:pt x="215" y="158"/>
                          <a:pt x="215" y="158"/>
                          <a:pt x="215" y="158"/>
                        </a:cubicBezTo>
                        <a:cubicBezTo>
                          <a:pt x="213" y="159"/>
                          <a:pt x="213" y="159"/>
                          <a:pt x="213" y="159"/>
                        </a:cubicBezTo>
                        <a:cubicBezTo>
                          <a:pt x="212" y="160"/>
                          <a:pt x="212" y="160"/>
                          <a:pt x="212" y="160"/>
                        </a:cubicBezTo>
                        <a:cubicBezTo>
                          <a:pt x="211" y="161"/>
                          <a:pt x="211" y="161"/>
                          <a:pt x="211" y="161"/>
                        </a:cubicBezTo>
                        <a:cubicBezTo>
                          <a:pt x="212" y="162"/>
                          <a:pt x="212" y="162"/>
                          <a:pt x="212" y="162"/>
                        </a:cubicBezTo>
                        <a:cubicBezTo>
                          <a:pt x="211" y="162"/>
                          <a:pt x="211" y="162"/>
                          <a:pt x="211" y="162"/>
                        </a:cubicBezTo>
                        <a:cubicBezTo>
                          <a:pt x="211" y="164"/>
                          <a:pt x="211" y="164"/>
                          <a:pt x="211" y="164"/>
                        </a:cubicBezTo>
                        <a:cubicBezTo>
                          <a:pt x="210" y="165"/>
                          <a:pt x="210" y="165"/>
                          <a:pt x="210" y="165"/>
                        </a:cubicBezTo>
                        <a:cubicBezTo>
                          <a:pt x="209" y="165"/>
                          <a:pt x="209" y="165"/>
                          <a:pt x="209" y="165"/>
                        </a:cubicBezTo>
                        <a:cubicBezTo>
                          <a:pt x="208" y="165"/>
                          <a:pt x="208" y="165"/>
                          <a:pt x="208" y="165"/>
                        </a:cubicBezTo>
                        <a:cubicBezTo>
                          <a:pt x="207" y="165"/>
                          <a:pt x="207" y="165"/>
                          <a:pt x="207" y="165"/>
                        </a:cubicBezTo>
                        <a:cubicBezTo>
                          <a:pt x="207" y="166"/>
                          <a:pt x="207" y="166"/>
                          <a:pt x="207" y="166"/>
                        </a:cubicBezTo>
                        <a:cubicBezTo>
                          <a:pt x="208" y="166"/>
                          <a:pt x="208" y="166"/>
                          <a:pt x="208" y="166"/>
                        </a:cubicBezTo>
                        <a:cubicBezTo>
                          <a:pt x="209" y="167"/>
                          <a:pt x="209" y="167"/>
                          <a:pt x="209" y="167"/>
                        </a:cubicBezTo>
                        <a:cubicBezTo>
                          <a:pt x="208" y="167"/>
                          <a:pt x="208" y="167"/>
                          <a:pt x="208" y="167"/>
                        </a:cubicBezTo>
                        <a:cubicBezTo>
                          <a:pt x="207" y="167"/>
                          <a:pt x="207" y="167"/>
                          <a:pt x="207" y="167"/>
                        </a:cubicBezTo>
                        <a:cubicBezTo>
                          <a:pt x="207" y="168"/>
                          <a:pt x="207" y="168"/>
                          <a:pt x="207" y="168"/>
                        </a:cubicBezTo>
                        <a:cubicBezTo>
                          <a:pt x="207" y="169"/>
                          <a:pt x="207" y="169"/>
                          <a:pt x="207" y="169"/>
                        </a:cubicBezTo>
                        <a:cubicBezTo>
                          <a:pt x="206" y="169"/>
                          <a:pt x="206" y="169"/>
                          <a:pt x="206" y="169"/>
                        </a:cubicBezTo>
                        <a:cubicBezTo>
                          <a:pt x="205" y="169"/>
                          <a:pt x="205" y="169"/>
                          <a:pt x="205" y="169"/>
                        </a:cubicBezTo>
                        <a:cubicBezTo>
                          <a:pt x="205" y="169"/>
                          <a:pt x="205" y="169"/>
                          <a:pt x="205" y="169"/>
                        </a:cubicBezTo>
                        <a:cubicBezTo>
                          <a:pt x="205" y="169"/>
                          <a:pt x="205" y="169"/>
                          <a:pt x="205" y="169"/>
                        </a:cubicBezTo>
                        <a:cubicBezTo>
                          <a:pt x="205" y="169"/>
                          <a:pt x="205" y="168"/>
                          <a:pt x="205" y="168"/>
                        </a:cubicBezTo>
                        <a:cubicBezTo>
                          <a:pt x="205" y="168"/>
                          <a:pt x="206" y="168"/>
                          <a:pt x="206" y="168"/>
                        </a:cubicBezTo>
                        <a:cubicBezTo>
                          <a:pt x="206" y="168"/>
                          <a:pt x="206" y="167"/>
                          <a:pt x="206" y="167"/>
                        </a:cubicBezTo>
                        <a:cubicBezTo>
                          <a:pt x="207" y="167"/>
                          <a:pt x="207" y="167"/>
                          <a:pt x="207" y="167"/>
                        </a:cubicBezTo>
                        <a:cubicBezTo>
                          <a:pt x="207" y="167"/>
                          <a:pt x="207" y="167"/>
                          <a:pt x="207" y="167"/>
                        </a:cubicBezTo>
                        <a:cubicBezTo>
                          <a:pt x="206" y="166"/>
                          <a:pt x="206" y="166"/>
                          <a:pt x="206" y="166"/>
                        </a:cubicBezTo>
                        <a:cubicBezTo>
                          <a:pt x="205" y="166"/>
                          <a:pt x="205" y="166"/>
                          <a:pt x="205" y="166"/>
                        </a:cubicBezTo>
                        <a:cubicBezTo>
                          <a:pt x="205" y="165"/>
                          <a:pt x="205" y="165"/>
                          <a:pt x="205" y="165"/>
                        </a:cubicBezTo>
                        <a:cubicBezTo>
                          <a:pt x="206" y="165"/>
                          <a:pt x="206" y="165"/>
                          <a:pt x="206" y="165"/>
                        </a:cubicBezTo>
                        <a:cubicBezTo>
                          <a:pt x="207" y="163"/>
                          <a:pt x="207" y="163"/>
                          <a:pt x="207" y="163"/>
                        </a:cubicBezTo>
                        <a:cubicBezTo>
                          <a:pt x="206" y="163"/>
                          <a:pt x="206" y="163"/>
                          <a:pt x="206" y="163"/>
                        </a:cubicBezTo>
                        <a:cubicBezTo>
                          <a:pt x="206" y="163"/>
                          <a:pt x="206" y="163"/>
                          <a:pt x="206" y="163"/>
                        </a:cubicBezTo>
                        <a:cubicBezTo>
                          <a:pt x="205" y="164"/>
                          <a:pt x="205" y="164"/>
                          <a:pt x="205" y="164"/>
                        </a:cubicBezTo>
                        <a:cubicBezTo>
                          <a:pt x="204" y="164"/>
                          <a:pt x="204" y="164"/>
                          <a:pt x="204" y="164"/>
                        </a:cubicBezTo>
                        <a:cubicBezTo>
                          <a:pt x="203" y="165"/>
                          <a:pt x="203" y="165"/>
                          <a:pt x="203" y="165"/>
                        </a:cubicBezTo>
                        <a:cubicBezTo>
                          <a:pt x="204" y="164"/>
                          <a:pt x="204" y="164"/>
                          <a:pt x="204" y="164"/>
                        </a:cubicBezTo>
                        <a:cubicBezTo>
                          <a:pt x="205" y="164"/>
                          <a:pt x="205" y="164"/>
                          <a:pt x="205" y="164"/>
                        </a:cubicBezTo>
                        <a:cubicBezTo>
                          <a:pt x="206" y="162"/>
                          <a:pt x="206" y="162"/>
                          <a:pt x="206" y="162"/>
                        </a:cubicBezTo>
                        <a:cubicBezTo>
                          <a:pt x="206" y="161"/>
                          <a:pt x="206" y="161"/>
                          <a:pt x="206" y="161"/>
                        </a:cubicBezTo>
                        <a:cubicBezTo>
                          <a:pt x="206" y="161"/>
                          <a:pt x="206" y="161"/>
                          <a:pt x="206" y="161"/>
                        </a:cubicBezTo>
                        <a:cubicBezTo>
                          <a:pt x="207" y="161"/>
                          <a:pt x="207" y="161"/>
                          <a:pt x="207" y="161"/>
                        </a:cubicBezTo>
                        <a:cubicBezTo>
                          <a:pt x="208" y="161"/>
                          <a:pt x="208" y="161"/>
                          <a:pt x="208" y="161"/>
                        </a:cubicBezTo>
                        <a:cubicBezTo>
                          <a:pt x="207" y="162"/>
                          <a:pt x="207" y="162"/>
                          <a:pt x="207" y="162"/>
                        </a:cubicBezTo>
                        <a:cubicBezTo>
                          <a:pt x="208" y="162"/>
                          <a:pt x="208" y="162"/>
                          <a:pt x="208" y="162"/>
                        </a:cubicBezTo>
                        <a:cubicBezTo>
                          <a:pt x="208" y="162"/>
                          <a:pt x="208" y="162"/>
                          <a:pt x="208" y="162"/>
                        </a:cubicBezTo>
                        <a:cubicBezTo>
                          <a:pt x="208" y="163"/>
                          <a:pt x="208" y="163"/>
                          <a:pt x="208" y="163"/>
                        </a:cubicBezTo>
                        <a:cubicBezTo>
                          <a:pt x="207" y="163"/>
                          <a:pt x="207" y="163"/>
                          <a:pt x="207" y="163"/>
                        </a:cubicBezTo>
                        <a:cubicBezTo>
                          <a:pt x="208" y="164"/>
                          <a:pt x="208" y="164"/>
                          <a:pt x="208" y="164"/>
                        </a:cubicBezTo>
                        <a:cubicBezTo>
                          <a:pt x="208" y="164"/>
                          <a:pt x="208" y="164"/>
                          <a:pt x="208" y="164"/>
                        </a:cubicBezTo>
                        <a:cubicBezTo>
                          <a:pt x="208" y="164"/>
                          <a:pt x="208" y="164"/>
                          <a:pt x="208" y="164"/>
                        </a:cubicBezTo>
                        <a:cubicBezTo>
                          <a:pt x="209" y="164"/>
                          <a:pt x="209" y="164"/>
                          <a:pt x="209" y="164"/>
                        </a:cubicBezTo>
                        <a:cubicBezTo>
                          <a:pt x="209" y="164"/>
                          <a:pt x="209" y="164"/>
                          <a:pt x="209" y="164"/>
                        </a:cubicBezTo>
                        <a:cubicBezTo>
                          <a:pt x="211" y="162"/>
                          <a:pt x="211" y="162"/>
                          <a:pt x="211" y="162"/>
                        </a:cubicBezTo>
                        <a:cubicBezTo>
                          <a:pt x="211" y="161"/>
                          <a:pt x="211" y="161"/>
                          <a:pt x="211" y="161"/>
                        </a:cubicBezTo>
                        <a:cubicBezTo>
                          <a:pt x="211" y="160"/>
                          <a:pt x="211" y="160"/>
                          <a:pt x="211" y="160"/>
                        </a:cubicBezTo>
                        <a:cubicBezTo>
                          <a:pt x="213" y="159"/>
                          <a:pt x="213" y="159"/>
                          <a:pt x="213" y="159"/>
                        </a:cubicBezTo>
                        <a:cubicBezTo>
                          <a:pt x="214" y="158"/>
                          <a:pt x="214" y="158"/>
                          <a:pt x="214" y="158"/>
                        </a:cubicBezTo>
                        <a:cubicBezTo>
                          <a:pt x="215" y="157"/>
                          <a:pt x="215" y="157"/>
                          <a:pt x="215" y="157"/>
                        </a:cubicBezTo>
                        <a:cubicBezTo>
                          <a:pt x="215" y="156"/>
                          <a:pt x="215" y="156"/>
                          <a:pt x="215" y="156"/>
                        </a:cubicBezTo>
                        <a:cubicBezTo>
                          <a:pt x="216" y="156"/>
                          <a:pt x="216" y="156"/>
                          <a:pt x="216" y="156"/>
                        </a:cubicBezTo>
                        <a:cubicBezTo>
                          <a:pt x="217" y="155"/>
                          <a:pt x="217" y="155"/>
                          <a:pt x="217" y="155"/>
                        </a:cubicBezTo>
                        <a:cubicBezTo>
                          <a:pt x="217" y="154"/>
                          <a:pt x="217" y="154"/>
                          <a:pt x="217" y="154"/>
                        </a:cubicBezTo>
                        <a:cubicBezTo>
                          <a:pt x="220" y="151"/>
                          <a:pt x="220" y="151"/>
                          <a:pt x="220" y="151"/>
                        </a:cubicBezTo>
                        <a:cubicBezTo>
                          <a:pt x="220" y="150"/>
                          <a:pt x="220" y="150"/>
                          <a:pt x="220" y="150"/>
                        </a:cubicBezTo>
                        <a:cubicBezTo>
                          <a:pt x="221" y="150"/>
                          <a:pt x="221" y="150"/>
                          <a:pt x="221" y="150"/>
                        </a:cubicBezTo>
                        <a:cubicBezTo>
                          <a:pt x="221" y="150"/>
                          <a:pt x="221" y="150"/>
                          <a:pt x="221" y="150"/>
                        </a:cubicBezTo>
                        <a:cubicBezTo>
                          <a:pt x="222" y="149"/>
                          <a:pt x="222" y="149"/>
                          <a:pt x="222" y="149"/>
                        </a:cubicBezTo>
                        <a:cubicBezTo>
                          <a:pt x="222" y="149"/>
                          <a:pt x="222" y="149"/>
                          <a:pt x="222" y="149"/>
                        </a:cubicBezTo>
                        <a:cubicBezTo>
                          <a:pt x="222" y="148"/>
                          <a:pt x="222" y="148"/>
                          <a:pt x="222" y="148"/>
                        </a:cubicBezTo>
                        <a:cubicBezTo>
                          <a:pt x="221" y="148"/>
                          <a:pt x="221" y="148"/>
                          <a:pt x="221" y="148"/>
                        </a:cubicBezTo>
                        <a:cubicBezTo>
                          <a:pt x="221" y="149"/>
                          <a:pt x="221" y="149"/>
                          <a:pt x="221" y="149"/>
                        </a:cubicBezTo>
                        <a:cubicBezTo>
                          <a:pt x="220" y="148"/>
                          <a:pt x="220" y="148"/>
                          <a:pt x="220" y="148"/>
                        </a:cubicBezTo>
                        <a:cubicBezTo>
                          <a:pt x="220" y="148"/>
                          <a:pt x="220" y="148"/>
                          <a:pt x="220" y="148"/>
                        </a:cubicBezTo>
                        <a:cubicBezTo>
                          <a:pt x="221" y="147"/>
                          <a:pt x="221" y="147"/>
                          <a:pt x="221" y="147"/>
                        </a:cubicBezTo>
                        <a:cubicBezTo>
                          <a:pt x="222" y="146"/>
                          <a:pt x="222" y="146"/>
                          <a:pt x="222" y="146"/>
                        </a:cubicBezTo>
                        <a:cubicBezTo>
                          <a:pt x="223" y="146"/>
                          <a:pt x="223" y="146"/>
                          <a:pt x="223" y="146"/>
                        </a:cubicBezTo>
                        <a:cubicBezTo>
                          <a:pt x="223" y="145"/>
                          <a:pt x="223" y="145"/>
                          <a:pt x="223" y="145"/>
                        </a:cubicBezTo>
                        <a:cubicBezTo>
                          <a:pt x="224" y="145"/>
                          <a:pt x="224" y="145"/>
                          <a:pt x="224" y="145"/>
                        </a:cubicBezTo>
                        <a:cubicBezTo>
                          <a:pt x="224" y="144"/>
                          <a:pt x="224" y="144"/>
                          <a:pt x="224" y="144"/>
                        </a:cubicBezTo>
                        <a:cubicBezTo>
                          <a:pt x="224" y="143"/>
                          <a:pt x="224" y="143"/>
                          <a:pt x="224" y="143"/>
                        </a:cubicBezTo>
                        <a:cubicBezTo>
                          <a:pt x="224" y="143"/>
                          <a:pt x="224" y="143"/>
                          <a:pt x="224" y="143"/>
                        </a:cubicBezTo>
                        <a:cubicBezTo>
                          <a:pt x="225" y="142"/>
                          <a:pt x="225" y="142"/>
                          <a:pt x="225" y="142"/>
                        </a:cubicBezTo>
                        <a:cubicBezTo>
                          <a:pt x="225" y="142"/>
                          <a:pt x="225" y="142"/>
                          <a:pt x="225" y="142"/>
                        </a:cubicBezTo>
                        <a:cubicBezTo>
                          <a:pt x="226" y="141"/>
                          <a:pt x="226" y="141"/>
                          <a:pt x="226" y="141"/>
                        </a:cubicBezTo>
                        <a:close/>
                        <a:moveTo>
                          <a:pt x="270" y="146"/>
                        </a:moveTo>
                        <a:cubicBezTo>
                          <a:pt x="270" y="145"/>
                          <a:pt x="270" y="145"/>
                          <a:pt x="270" y="145"/>
                        </a:cubicBezTo>
                        <a:cubicBezTo>
                          <a:pt x="270" y="145"/>
                          <a:pt x="270" y="145"/>
                          <a:pt x="270" y="145"/>
                        </a:cubicBezTo>
                        <a:cubicBezTo>
                          <a:pt x="269" y="144"/>
                          <a:pt x="269" y="144"/>
                          <a:pt x="269" y="144"/>
                        </a:cubicBezTo>
                        <a:cubicBezTo>
                          <a:pt x="269" y="143"/>
                          <a:pt x="269" y="143"/>
                          <a:pt x="269" y="143"/>
                        </a:cubicBezTo>
                        <a:cubicBezTo>
                          <a:pt x="270" y="143"/>
                          <a:pt x="270" y="143"/>
                          <a:pt x="270" y="143"/>
                        </a:cubicBezTo>
                        <a:cubicBezTo>
                          <a:pt x="270" y="143"/>
                          <a:pt x="270" y="143"/>
                          <a:pt x="270" y="143"/>
                        </a:cubicBezTo>
                        <a:cubicBezTo>
                          <a:pt x="271" y="144"/>
                          <a:pt x="271" y="144"/>
                          <a:pt x="271" y="144"/>
                        </a:cubicBezTo>
                        <a:cubicBezTo>
                          <a:pt x="271" y="145"/>
                          <a:pt x="271" y="145"/>
                          <a:pt x="271" y="145"/>
                        </a:cubicBezTo>
                        <a:cubicBezTo>
                          <a:pt x="271" y="146"/>
                          <a:pt x="271" y="146"/>
                          <a:pt x="271" y="146"/>
                        </a:cubicBezTo>
                        <a:cubicBezTo>
                          <a:pt x="271" y="146"/>
                          <a:pt x="271" y="146"/>
                          <a:pt x="271" y="146"/>
                        </a:cubicBezTo>
                        <a:cubicBezTo>
                          <a:pt x="271" y="147"/>
                          <a:pt x="271" y="147"/>
                          <a:pt x="271" y="147"/>
                        </a:cubicBezTo>
                        <a:cubicBezTo>
                          <a:pt x="271" y="147"/>
                          <a:pt x="271" y="147"/>
                          <a:pt x="271" y="147"/>
                        </a:cubicBezTo>
                        <a:cubicBezTo>
                          <a:pt x="270" y="147"/>
                          <a:pt x="270" y="147"/>
                          <a:pt x="270" y="147"/>
                        </a:cubicBezTo>
                        <a:cubicBezTo>
                          <a:pt x="269" y="146"/>
                          <a:pt x="269" y="146"/>
                          <a:pt x="269" y="146"/>
                        </a:cubicBezTo>
                        <a:cubicBezTo>
                          <a:pt x="269" y="146"/>
                          <a:pt x="269" y="146"/>
                          <a:pt x="269" y="146"/>
                        </a:cubicBezTo>
                        <a:cubicBezTo>
                          <a:pt x="270" y="146"/>
                          <a:pt x="270" y="146"/>
                          <a:pt x="270" y="146"/>
                        </a:cubicBezTo>
                        <a:cubicBezTo>
                          <a:pt x="270" y="146"/>
                          <a:pt x="270" y="146"/>
                          <a:pt x="270" y="146"/>
                        </a:cubicBezTo>
                        <a:close/>
                        <a:moveTo>
                          <a:pt x="182" y="146"/>
                        </a:moveTo>
                        <a:cubicBezTo>
                          <a:pt x="182" y="146"/>
                          <a:pt x="182" y="146"/>
                          <a:pt x="182" y="146"/>
                        </a:cubicBezTo>
                        <a:cubicBezTo>
                          <a:pt x="184" y="145"/>
                          <a:pt x="184" y="145"/>
                          <a:pt x="184" y="145"/>
                        </a:cubicBezTo>
                        <a:cubicBezTo>
                          <a:pt x="186" y="143"/>
                          <a:pt x="186" y="143"/>
                          <a:pt x="186" y="143"/>
                        </a:cubicBezTo>
                        <a:cubicBezTo>
                          <a:pt x="187" y="143"/>
                          <a:pt x="187" y="143"/>
                          <a:pt x="187" y="143"/>
                        </a:cubicBezTo>
                        <a:cubicBezTo>
                          <a:pt x="186" y="144"/>
                          <a:pt x="186" y="144"/>
                          <a:pt x="186" y="144"/>
                        </a:cubicBezTo>
                        <a:cubicBezTo>
                          <a:pt x="185" y="144"/>
                          <a:pt x="185" y="144"/>
                          <a:pt x="185" y="144"/>
                        </a:cubicBezTo>
                        <a:cubicBezTo>
                          <a:pt x="184" y="145"/>
                          <a:pt x="184" y="145"/>
                          <a:pt x="184" y="145"/>
                        </a:cubicBezTo>
                        <a:cubicBezTo>
                          <a:pt x="184" y="146"/>
                          <a:pt x="184" y="146"/>
                          <a:pt x="184" y="146"/>
                        </a:cubicBezTo>
                        <a:cubicBezTo>
                          <a:pt x="183" y="147"/>
                          <a:pt x="183" y="147"/>
                          <a:pt x="183" y="147"/>
                        </a:cubicBezTo>
                        <a:cubicBezTo>
                          <a:pt x="182" y="147"/>
                          <a:pt x="182" y="147"/>
                          <a:pt x="182" y="147"/>
                        </a:cubicBezTo>
                        <a:cubicBezTo>
                          <a:pt x="182" y="148"/>
                          <a:pt x="182" y="148"/>
                          <a:pt x="182" y="148"/>
                        </a:cubicBezTo>
                        <a:cubicBezTo>
                          <a:pt x="182" y="148"/>
                          <a:pt x="182" y="148"/>
                          <a:pt x="182" y="148"/>
                        </a:cubicBezTo>
                        <a:cubicBezTo>
                          <a:pt x="184" y="148"/>
                          <a:pt x="184" y="148"/>
                          <a:pt x="184" y="148"/>
                        </a:cubicBezTo>
                        <a:cubicBezTo>
                          <a:pt x="184" y="147"/>
                          <a:pt x="184" y="147"/>
                          <a:pt x="184" y="147"/>
                        </a:cubicBezTo>
                        <a:cubicBezTo>
                          <a:pt x="185" y="147"/>
                          <a:pt x="185" y="147"/>
                          <a:pt x="185" y="147"/>
                        </a:cubicBezTo>
                        <a:cubicBezTo>
                          <a:pt x="185" y="148"/>
                          <a:pt x="185" y="148"/>
                          <a:pt x="185" y="148"/>
                        </a:cubicBezTo>
                        <a:cubicBezTo>
                          <a:pt x="186" y="148"/>
                          <a:pt x="186" y="148"/>
                          <a:pt x="186" y="148"/>
                        </a:cubicBezTo>
                        <a:cubicBezTo>
                          <a:pt x="187" y="148"/>
                          <a:pt x="187" y="148"/>
                          <a:pt x="187" y="148"/>
                        </a:cubicBezTo>
                        <a:cubicBezTo>
                          <a:pt x="189" y="147"/>
                          <a:pt x="189" y="147"/>
                          <a:pt x="189" y="147"/>
                        </a:cubicBezTo>
                        <a:cubicBezTo>
                          <a:pt x="190" y="147"/>
                          <a:pt x="190" y="147"/>
                          <a:pt x="190" y="147"/>
                        </a:cubicBezTo>
                        <a:cubicBezTo>
                          <a:pt x="189" y="148"/>
                          <a:pt x="189" y="148"/>
                          <a:pt x="189" y="148"/>
                        </a:cubicBezTo>
                        <a:cubicBezTo>
                          <a:pt x="187" y="149"/>
                          <a:pt x="187" y="149"/>
                          <a:pt x="187" y="149"/>
                        </a:cubicBezTo>
                        <a:cubicBezTo>
                          <a:pt x="187" y="149"/>
                          <a:pt x="187" y="149"/>
                          <a:pt x="187" y="149"/>
                        </a:cubicBezTo>
                        <a:cubicBezTo>
                          <a:pt x="184" y="148"/>
                          <a:pt x="184" y="148"/>
                          <a:pt x="184" y="148"/>
                        </a:cubicBezTo>
                        <a:cubicBezTo>
                          <a:pt x="183" y="148"/>
                          <a:pt x="183" y="148"/>
                          <a:pt x="183" y="148"/>
                        </a:cubicBezTo>
                        <a:cubicBezTo>
                          <a:pt x="183" y="149"/>
                          <a:pt x="183" y="149"/>
                          <a:pt x="183" y="149"/>
                        </a:cubicBezTo>
                        <a:cubicBezTo>
                          <a:pt x="182" y="149"/>
                          <a:pt x="182" y="149"/>
                          <a:pt x="182" y="149"/>
                        </a:cubicBezTo>
                        <a:cubicBezTo>
                          <a:pt x="182" y="151"/>
                          <a:pt x="182" y="151"/>
                          <a:pt x="182" y="151"/>
                        </a:cubicBezTo>
                        <a:cubicBezTo>
                          <a:pt x="181" y="151"/>
                          <a:pt x="181" y="151"/>
                          <a:pt x="181" y="151"/>
                        </a:cubicBezTo>
                        <a:cubicBezTo>
                          <a:pt x="180" y="151"/>
                          <a:pt x="180" y="151"/>
                          <a:pt x="180" y="151"/>
                        </a:cubicBezTo>
                        <a:cubicBezTo>
                          <a:pt x="181" y="150"/>
                          <a:pt x="181" y="150"/>
                          <a:pt x="181" y="150"/>
                        </a:cubicBezTo>
                        <a:cubicBezTo>
                          <a:pt x="181" y="149"/>
                          <a:pt x="181" y="149"/>
                          <a:pt x="181" y="149"/>
                        </a:cubicBezTo>
                        <a:cubicBezTo>
                          <a:pt x="181" y="149"/>
                          <a:pt x="181" y="149"/>
                          <a:pt x="181" y="149"/>
                        </a:cubicBezTo>
                        <a:cubicBezTo>
                          <a:pt x="180" y="150"/>
                          <a:pt x="180" y="150"/>
                          <a:pt x="180" y="150"/>
                        </a:cubicBezTo>
                        <a:cubicBezTo>
                          <a:pt x="180" y="149"/>
                          <a:pt x="180" y="149"/>
                          <a:pt x="180" y="149"/>
                        </a:cubicBezTo>
                        <a:cubicBezTo>
                          <a:pt x="180" y="149"/>
                          <a:pt x="180" y="149"/>
                          <a:pt x="180" y="149"/>
                        </a:cubicBezTo>
                        <a:cubicBezTo>
                          <a:pt x="180" y="148"/>
                          <a:pt x="180" y="148"/>
                          <a:pt x="180" y="148"/>
                        </a:cubicBezTo>
                        <a:cubicBezTo>
                          <a:pt x="179" y="148"/>
                          <a:pt x="179" y="148"/>
                          <a:pt x="179" y="148"/>
                        </a:cubicBezTo>
                        <a:cubicBezTo>
                          <a:pt x="181" y="146"/>
                          <a:pt x="181" y="146"/>
                          <a:pt x="181" y="146"/>
                        </a:cubicBezTo>
                        <a:cubicBezTo>
                          <a:pt x="182" y="146"/>
                          <a:pt x="182" y="146"/>
                          <a:pt x="182" y="146"/>
                        </a:cubicBezTo>
                        <a:cubicBezTo>
                          <a:pt x="181" y="146"/>
                          <a:pt x="181" y="146"/>
                          <a:pt x="181" y="146"/>
                        </a:cubicBezTo>
                        <a:cubicBezTo>
                          <a:pt x="182" y="146"/>
                          <a:pt x="182" y="146"/>
                          <a:pt x="182" y="146"/>
                        </a:cubicBezTo>
                        <a:close/>
                        <a:moveTo>
                          <a:pt x="234" y="149"/>
                        </a:moveTo>
                        <a:cubicBezTo>
                          <a:pt x="234" y="148"/>
                          <a:pt x="234" y="148"/>
                          <a:pt x="234" y="148"/>
                        </a:cubicBezTo>
                        <a:cubicBezTo>
                          <a:pt x="234" y="147"/>
                          <a:pt x="234" y="147"/>
                          <a:pt x="234" y="147"/>
                        </a:cubicBezTo>
                        <a:cubicBezTo>
                          <a:pt x="235" y="147"/>
                          <a:pt x="235" y="147"/>
                          <a:pt x="235" y="147"/>
                        </a:cubicBezTo>
                        <a:cubicBezTo>
                          <a:pt x="235" y="147"/>
                          <a:pt x="235" y="147"/>
                          <a:pt x="235" y="147"/>
                        </a:cubicBezTo>
                        <a:cubicBezTo>
                          <a:pt x="235" y="146"/>
                          <a:pt x="235" y="146"/>
                          <a:pt x="235" y="146"/>
                        </a:cubicBezTo>
                        <a:cubicBezTo>
                          <a:pt x="236" y="146"/>
                          <a:pt x="236" y="146"/>
                          <a:pt x="236" y="146"/>
                        </a:cubicBezTo>
                        <a:cubicBezTo>
                          <a:pt x="237" y="145"/>
                          <a:pt x="237" y="145"/>
                          <a:pt x="237" y="145"/>
                        </a:cubicBezTo>
                        <a:cubicBezTo>
                          <a:pt x="238" y="146"/>
                          <a:pt x="238" y="146"/>
                          <a:pt x="238" y="146"/>
                        </a:cubicBezTo>
                        <a:cubicBezTo>
                          <a:pt x="238" y="146"/>
                          <a:pt x="238" y="146"/>
                          <a:pt x="238" y="146"/>
                        </a:cubicBezTo>
                        <a:cubicBezTo>
                          <a:pt x="238" y="147"/>
                          <a:pt x="238" y="147"/>
                          <a:pt x="238" y="147"/>
                        </a:cubicBezTo>
                        <a:cubicBezTo>
                          <a:pt x="237" y="147"/>
                          <a:pt x="237" y="147"/>
                          <a:pt x="237" y="147"/>
                        </a:cubicBezTo>
                        <a:cubicBezTo>
                          <a:pt x="237" y="147"/>
                          <a:pt x="237" y="147"/>
                          <a:pt x="237" y="147"/>
                        </a:cubicBezTo>
                        <a:cubicBezTo>
                          <a:pt x="236" y="147"/>
                          <a:pt x="236" y="147"/>
                          <a:pt x="236" y="147"/>
                        </a:cubicBezTo>
                        <a:cubicBezTo>
                          <a:pt x="236" y="147"/>
                          <a:pt x="236" y="147"/>
                          <a:pt x="236" y="147"/>
                        </a:cubicBezTo>
                        <a:cubicBezTo>
                          <a:pt x="236" y="148"/>
                          <a:pt x="236" y="148"/>
                          <a:pt x="236" y="148"/>
                        </a:cubicBezTo>
                        <a:cubicBezTo>
                          <a:pt x="236" y="148"/>
                          <a:pt x="236" y="148"/>
                          <a:pt x="236" y="148"/>
                        </a:cubicBezTo>
                        <a:cubicBezTo>
                          <a:pt x="235" y="148"/>
                          <a:pt x="235" y="148"/>
                          <a:pt x="235" y="148"/>
                        </a:cubicBezTo>
                        <a:cubicBezTo>
                          <a:pt x="235" y="148"/>
                          <a:pt x="235" y="148"/>
                          <a:pt x="235" y="148"/>
                        </a:cubicBezTo>
                        <a:cubicBezTo>
                          <a:pt x="234" y="148"/>
                          <a:pt x="234" y="148"/>
                          <a:pt x="234" y="148"/>
                        </a:cubicBezTo>
                        <a:cubicBezTo>
                          <a:pt x="234" y="149"/>
                          <a:pt x="234" y="149"/>
                          <a:pt x="234" y="149"/>
                        </a:cubicBezTo>
                        <a:close/>
                        <a:moveTo>
                          <a:pt x="224" y="151"/>
                        </a:moveTo>
                        <a:cubicBezTo>
                          <a:pt x="224" y="151"/>
                          <a:pt x="224" y="151"/>
                          <a:pt x="224" y="151"/>
                        </a:cubicBezTo>
                        <a:cubicBezTo>
                          <a:pt x="224" y="150"/>
                          <a:pt x="224" y="150"/>
                          <a:pt x="224" y="150"/>
                        </a:cubicBezTo>
                        <a:cubicBezTo>
                          <a:pt x="226" y="149"/>
                          <a:pt x="226" y="149"/>
                          <a:pt x="226" y="149"/>
                        </a:cubicBezTo>
                        <a:cubicBezTo>
                          <a:pt x="226" y="148"/>
                          <a:pt x="226" y="148"/>
                          <a:pt x="226" y="148"/>
                        </a:cubicBezTo>
                        <a:cubicBezTo>
                          <a:pt x="226" y="147"/>
                          <a:pt x="226" y="147"/>
                          <a:pt x="226" y="147"/>
                        </a:cubicBezTo>
                        <a:cubicBezTo>
                          <a:pt x="226" y="147"/>
                          <a:pt x="226" y="147"/>
                          <a:pt x="226" y="147"/>
                        </a:cubicBezTo>
                        <a:cubicBezTo>
                          <a:pt x="227" y="146"/>
                          <a:pt x="227" y="146"/>
                          <a:pt x="227" y="146"/>
                        </a:cubicBezTo>
                        <a:cubicBezTo>
                          <a:pt x="227" y="146"/>
                          <a:pt x="227" y="146"/>
                          <a:pt x="227" y="146"/>
                        </a:cubicBezTo>
                        <a:cubicBezTo>
                          <a:pt x="228" y="146"/>
                          <a:pt x="228" y="146"/>
                          <a:pt x="228" y="146"/>
                        </a:cubicBezTo>
                        <a:cubicBezTo>
                          <a:pt x="227" y="146"/>
                          <a:pt x="227" y="146"/>
                          <a:pt x="227" y="146"/>
                        </a:cubicBezTo>
                        <a:cubicBezTo>
                          <a:pt x="228" y="147"/>
                          <a:pt x="228" y="147"/>
                          <a:pt x="228" y="147"/>
                        </a:cubicBezTo>
                        <a:cubicBezTo>
                          <a:pt x="227" y="148"/>
                          <a:pt x="227" y="148"/>
                          <a:pt x="227" y="148"/>
                        </a:cubicBezTo>
                        <a:cubicBezTo>
                          <a:pt x="228" y="148"/>
                          <a:pt x="228" y="148"/>
                          <a:pt x="228" y="148"/>
                        </a:cubicBezTo>
                        <a:cubicBezTo>
                          <a:pt x="228" y="148"/>
                          <a:pt x="228" y="148"/>
                          <a:pt x="228" y="148"/>
                        </a:cubicBezTo>
                        <a:cubicBezTo>
                          <a:pt x="229" y="147"/>
                          <a:pt x="229" y="147"/>
                          <a:pt x="229" y="147"/>
                        </a:cubicBezTo>
                        <a:cubicBezTo>
                          <a:pt x="230" y="147"/>
                          <a:pt x="230" y="147"/>
                          <a:pt x="230" y="147"/>
                        </a:cubicBezTo>
                        <a:cubicBezTo>
                          <a:pt x="230" y="148"/>
                          <a:pt x="230" y="148"/>
                          <a:pt x="230" y="148"/>
                        </a:cubicBezTo>
                        <a:cubicBezTo>
                          <a:pt x="230" y="149"/>
                          <a:pt x="230" y="149"/>
                          <a:pt x="230" y="149"/>
                        </a:cubicBezTo>
                        <a:cubicBezTo>
                          <a:pt x="229" y="150"/>
                          <a:pt x="229" y="150"/>
                          <a:pt x="229" y="150"/>
                        </a:cubicBezTo>
                        <a:cubicBezTo>
                          <a:pt x="228" y="150"/>
                          <a:pt x="228" y="150"/>
                          <a:pt x="228" y="150"/>
                        </a:cubicBezTo>
                        <a:cubicBezTo>
                          <a:pt x="228" y="149"/>
                          <a:pt x="228" y="149"/>
                          <a:pt x="228" y="149"/>
                        </a:cubicBezTo>
                        <a:cubicBezTo>
                          <a:pt x="227" y="150"/>
                          <a:pt x="227" y="150"/>
                          <a:pt x="227" y="150"/>
                        </a:cubicBezTo>
                        <a:cubicBezTo>
                          <a:pt x="225" y="151"/>
                          <a:pt x="225" y="151"/>
                          <a:pt x="225" y="151"/>
                        </a:cubicBezTo>
                        <a:cubicBezTo>
                          <a:pt x="225" y="151"/>
                          <a:pt x="225" y="151"/>
                          <a:pt x="225" y="151"/>
                        </a:cubicBezTo>
                        <a:cubicBezTo>
                          <a:pt x="225" y="151"/>
                          <a:pt x="224" y="151"/>
                          <a:pt x="224" y="151"/>
                        </a:cubicBezTo>
                        <a:close/>
                        <a:moveTo>
                          <a:pt x="111" y="151"/>
                        </a:moveTo>
                        <a:cubicBezTo>
                          <a:pt x="112" y="150"/>
                          <a:pt x="112" y="150"/>
                          <a:pt x="112" y="150"/>
                        </a:cubicBezTo>
                        <a:cubicBezTo>
                          <a:pt x="111" y="150"/>
                          <a:pt x="111" y="150"/>
                          <a:pt x="111" y="150"/>
                        </a:cubicBezTo>
                        <a:cubicBezTo>
                          <a:pt x="111" y="148"/>
                          <a:pt x="111" y="148"/>
                          <a:pt x="111" y="148"/>
                        </a:cubicBezTo>
                        <a:cubicBezTo>
                          <a:pt x="111" y="148"/>
                          <a:pt x="111" y="148"/>
                          <a:pt x="111" y="148"/>
                        </a:cubicBezTo>
                        <a:cubicBezTo>
                          <a:pt x="113" y="149"/>
                          <a:pt x="113" y="149"/>
                          <a:pt x="113" y="149"/>
                        </a:cubicBezTo>
                        <a:cubicBezTo>
                          <a:pt x="113" y="151"/>
                          <a:pt x="113" y="151"/>
                          <a:pt x="113" y="151"/>
                        </a:cubicBezTo>
                        <a:cubicBezTo>
                          <a:pt x="112" y="152"/>
                          <a:pt x="112" y="152"/>
                          <a:pt x="112" y="152"/>
                        </a:cubicBezTo>
                        <a:cubicBezTo>
                          <a:pt x="111" y="152"/>
                          <a:pt x="111" y="152"/>
                          <a:pt x="111" y="152"/>
                        </a:cubicBezTo>
                        <a:cubicBezTo>
                          <a:pt x="110" y="153"/>
                          <a:pt x="110" y="153"/>
                          <a:pt x="110" y="153"/>
                        </a:cubicBezTo>
                        <a:cubicBezTo>
                          <a:pt x="110" y="153"/>
                          <a:pt x="110" y="153"/>
                          <a:pt x="110" y="153"/>
                        </a:cubicBezTo>
                        <a:cubicBezTo>
                          <a:pt x="110" y="152"/>
                          <a:pt x="110" y="152"/>
                          <a:pt x="110" y="152"/>
                        </a:cubicBezTo>
                        <a:cubicBezTo>
                          <a:pt x="109" y="152"/>
                          <a:pt x="109" y="152"/>
                          <a:pt x="109" y="152"/>
                        </a:cubicBezTo>
                        <a:cubicBezTo>
                          <a:pt x="109" y="152"/>
                          <a:pt x="109" y="152"/>
                          <a:pt x="109" y="152"/>
                        </a:cubicBezTo>
                        <a:cubicBezTo>
                          <a:pt x="110" y="151"/>
                          <a:pt x="110" y="151"/>
                          <a:pt x="110" y="151"/>
                        </a:cubicBezTo>
                        <a:cubicBezTo>
                          <a:pt x="110" y="150"/>
                          <a:pt x="110" y="150"/>
                          <a:pt x="110" y="150"/>
                        </a:cubicBezTo>
                        <a:cubicBezTo>
                          <a:pt x="111" y="151"/>
                          <a:pt x="111" y="151"/>
                          <a:pt x="111" y="151"/>
                        </a:cubicBezTo>
                        <a:cubicBezTo>
                          <a:pt x="111" y="151"/>
                          <a:pt x="111" y="151"/>
                          <a:pt x="111" y="151"/>
                        </a:cubicBezTo>
                        <a:close/>
                        <a:moveTo>
                          <a:pt x="231" y="150"/>
                        </a:moveTo>
                        <a:cubicBezTo>
                          <a:pt x="230" y="149"/>
                          <a:pt x="230" y="149"/>
                          <a:pt x="230" y="149"/>
                        </a:cubicBezTo>
                        <a:cubicBezTo>
                          <a:pt x="231" y="149"/>
                          <a:pt x="231" y="149"/>
                          <a:pt x="231" y="149"/>
                        </a:cubicBezTo>
                        <a:cubicBezTo>
                          <a:pt x="232" y="148"/>
                          <a:pt x="232" y="148"/>
                          <a:pt x="232" y="148"/>
                        </a:cubicBezTo>
                        <a:cubicBezTo>
                          <a:pt x="232" y="149"/>
                          <a:pt x="232" y="149"/>
                          <a:pt x="232" y="149"/>
                        </a:cubicBezTo>
                        <a:cubicBezTo>
                          <a:pt x="233" y="149"/>
                          <a:pt x="233" y="149"/>
                          <a:pt x="233" y="149"/>
                        </a:cubicBezTo>
                        <a:cubicBezTo>
                          <a:pt x="233" y="150"/>
                          <a:pt x="233" y="150"/>
                          <a:pt x="233" y="150"/>
                        </a:cubicBezTo>
                        <a:cubicBezTo>
                          <a:pt x="232" y="150"/>
                          <a:pt x="232" y="150"/>
                          <a:pt x="232" y="150"/>
                        </a:cubicBezTo>
                        <a:cubicBezTo>
                          <a:pt x="232" y="150"/>
                          <a:pt x="232" y="150"/>
                          <a:pt x="232" y="150"/>
                        </a:cubicBezTo>
                        <a:cubicBezTo>
                          <a:pt x="231" y="150"/>
                          <a:pt x="231" y="150"/>
                          <a:pt x="231" y="150"/>
                        </a:cubicBezTo>
                        <a:cubicBezTo>
                          <a:pt x="231" y="150"/>
                          <a:pt x="231" y="150"/>
                          <a:pt x="231" y="150"/>
                        </a:cubicBezTo>
                        <a:close/>
                        <a:moveTo>
                          <a:pt x="133" y="150"/>
                        </a:moveTo>
                        <a:cubicBezTo>
                          <a:pt x="132" y="149"/>
                          <a:pt x="132" y="149"/>
                          <a:pt x="132" y="149"/>
                        </a:cubicBezTo>
                        <a:cubicBezTo>
                          <a:pt x="131" y="148"/>
                          <a:pt x="131" y="148"/>
                          <a:pt x="131" y="148"/>
                        </a:cubicBezTo>
                        <a:cubicBezTo>
                          <a:pt x="132" y="148"/>
                          <a:pt x="132" y="148"/>
                          <a:pt x="132" y="148"/>
                        </a:cubicBezTo>
                        <a:cubicBezTo>
                          <a:pt x="133" y="149"/>
                          <a:pt x="133" y="149"/>
                          <a:pt x="133" y="149"/>
                        </a:cubicBezTo>
                        <a:cubicBezTo>
                          <a:pt x="134" y="149"/>
                          <a:pt x="134" y="149"/>
                          <a:pt x="134" y="149"/>
                        </a:cubicBezTo>
                        <a:cubicBezTo>
                          <a:pt x="133" y="150"/>
                          <a:pt x="133" y="150"/>
                          <a:pt x="133" y="150"/>
                        </a:cubicBezTo>
                        <a:cubicBezTo>
                          <a:pt x="133" y="150"/>
                          <a:pt x="133" y="150"/>
                          <a:pt x="133" y="150"/>
                        </a:cubicBezTo>
                        <a:close/>
                        <a:moveTo>
                          <a:pt x="237" y="151"/>
                        </a:moveTo>
                        <a:cubicBezTo>
                          <a:pt x="238" y="149"/>
                          <a:pt x="238" y="149"/>
                          <a:pt x="238" y="149"/>
                        </a:cubicBezTo>
                        <a:cubicBezTo>
                          <a:pt x="238" y="148"/>
                          <a:pt x="238" y="148"/>
                          <a:pt x="238" y="148"/>
                        </a:cubicBezTo>
                        <a:cubicBezTo>
                          <a:pt x="239" y="149"/>
                          <a:pt x="239" y="149"/>
                          <a:pt x="239" y="149"/>
                        </a:cubicBezTo>
                        <a:cubicBezTo>
                          <a:pt x="239" y="150"/>
                          <a:pt x="239" y="150"/>
                          <a:pt x="239" y="150"/>
                        </a:cubicBezTo>
                        <a:cubicBezTo>
                          <a:pt x="240" y="151"/>
                          <a:pt x="240" y="151"/>
                          <a:pt x="240" y="151"/>
                        </a:cubicBezTo>
                        <a:cubicBezTo>
                          <a:pt x="239" y="150"/>
                          <a:pt x="239" y="150"/>
                          <a:pt x="239" y="150"/>
                        </a:cubicBezTo>
                        <a:cubicBezTo>
                          <a:pt x="238" y="151"/>
                          <a:pt x="238" y="151"/>
                          <a:pt x="238" y="151"/>
                        </a:cubicBezTo>
                        <a:cubicBezTo>
                          <a:pt x="238" y="151"/>
                          <a:pt x="238" y="151"/>
                          <a:pt x="238" y="151"/>
                        </a:cubicBezTo>
                        <a:cubicBezTo>
                          <a:pt x="237" y="153"/>
                          <a:pt x="237" y="153"/>
                          <a:pt x="237" y="153"/>
                        </a:cubicBezTo>
                        <a:cubicBezTo>
                          <a:pt x="236" y="152"/>
                          <a:pt x="236" y="152"/>
                          <a:pt x="236" y="152"/>
                        </a:cubicBezTo>
                        <a:cubicBezTo>
                          <a:pt x="236" y="152"/>
                          <a:pt x="236" y="152"/>
                          <a:pt x="236" y="152"/>
                        </a:cubicBezTo>
                        <a:cubicBezTo>
                          <a:pt x="235" y="150"/>
                          <a:pt x="235" y="150"/>
                          <a:pt x="235" y="150"/>
                        </a:cubicBezTo>
                        <a:cubicBezTo>
                          <a:pt x="235" y="150"/>
                          <a:pt x="234" y="150"/>
                          <a:pt x="234" y="150"/>
                        </a:cubicBezTo>
                        <a:cubicBezTo>
                          <a:pt x="235" y="149"/>
                          <a:pt x="235" y="149"/>
                          <a:pt x="235" y="149"/>
                        </a:cubicBezTo>
                        <a:cubicBezTo>
                          <a:pt x="236" y="150"/>
                          <a:pt x="236" y="150"/>
                          <a:pt x="236" y="150"/>
                        </a:cubicBezTo>
                        <a:cubicBezTo>
                          <a:pt x="237" y="151"/>
                          <a:pt x="237" y="151"/>
                          <a:pt x="237" y="151"/>
                        </a:cubicBezTo>
                        <a:close/>
                        <a:moveTo>
                          <a:pt x="171" y="158"/>
                        </a:moveTo>
                        <a:cubicBezTo>
                          <a:pt x="171" y="157"/>
                          <a:pt x="171" y="157"/>
                          <a:pt x="171" y="157"/>
                        </a:cubicBezTo>
                        <a:cubicBezTo>
                          <a:pt x="171" y="156"/>
                          <a:pt x="171" y="156"/>
                          <a:pt x="171" y="156"/>
                        </a:cubicBezTo>
                        <a:cubicBezTo>
                          <a:pt x="171" y="155"/>
                          <a:pt x="171" y="155"/>
                          <a:pt x="171" y="155"/>
                        </a:cubicBezTo>
                        <a:cubicBezTo>
                          <a:pt x="174" y="152"/>
                          <a:pt x="174" y="152"/>
                          <a:pt x="174" y="152"/>
                        </a:cubicBezTo>
                        <a:cubicBezTo>
                          <a:pt x="175" y="149"/>
                          <a:pt x="175" y="149"/>
                          <a:pt x="175" y="149"/>
                        </a:cubicBezTo>
                        <a:cubicBezTo>
                          <a:pt x="177" y="149"/>
                          <a:pt x="177" y="149"/>
                          <a:pt x="177" y="149"/>
                        </a:cubicBezTo>
                        <a:cubicBezTo>
                          <a:pt x="176" y="149"/>
                          <a:pt x="176" y="149"/>
                          <a:pt x="176" y="149"/>
                        </a:cubicBezTo>
                        <a:cubicBezTo>
                          <a:pt x="175" y="151"/>
                          <a:pt x="175" y="151"/>
                          <a:pt x="175" y="151"/>
                        </a:cubicBezTo>
                        <a:cubicBezTo>
                          <a:pt x="174" y="152"/>
                          <a:pt x="174" y="152"/>
                          <a:pt x="174" y="152"/>
                        </a:cubicBezTo>
                        <a:cubicBezTo>
                          <a:pt x="174" y="153"/>
                          <a:pt x="174" y="153"/>
                          <a:pt x="174" y="153"/>
                        </a:cubicBezTo>
                        <a:cubicBezTo>
                          <a:pt x="172" y="154"/>
                          <a:pt x="172" y="154"/>
                          <a:pt x="172" y="154"/>
                        </a:cubicBezTo>
                        <a:cubicBezTo>
                          <a:pt x="172" y="155"/>
                          <a:pt x="172" y="155"/>
                          <a:pt x="172" y="155"/>
                        </a:cubicBezTo>
                        <a:cubicBezTo>
                          <a:pt x="172" y="155"/>
                          <a:pt x="172" y="155"/>
                          <a:pt x="172" y="155"/>
                        </a:cubicBezTo>
                        <a:cubicBezTo>
                          <a:pt x="171" y="157"/>
                          <a:pt x="171" y="157"/>
                          <a:pt x="171" y="157"/>
                        </a:cubicBezTo>
                        <a:cubicBezTo>
                          <a:pt x="171" y="158"/>
                          <a:pt x="171" y="158"/>
                          <a:pt x="171" y="158"/>
                        </a:cubicBezTo>
                        <a:cubicBezTo>
                          <a:pt x="171" y="158"/>
                          <a:pt x="171" y="158"/>
                          <a:pt x="171" y="158"/>
                        </a:cubicBezTo>
                        <a:close/>
                        <a:moveTo>
                          <a:pt x="205" y="154"/>
                        </a:moveTo>
                        <a:cubicBezTo>
                          <a:pt x="205" y="153"/>
                          <a:pt x="205" y="153"/>
                          <a:pt x="205" y="153"/>
                        </a:cubicBezTo>
                        <a:cubicBezTo>
                          <a:pt x="206" y="152"/>
                          <a:pt x="206" y="152"/>
                          <a:pt x="206" y="152"/>
                        </a:cubicBezTo>
                        <a:cubicBezTo>
                          <a:pt x="206" y="151"/>
                          <a:pt x="206" y="151"/>
                          <a:pt x="206" y="151"/>
                        </a:cubicBezTo>
                        <a:cubicBezTo>
                          <a:pt x="207" y="150"/>
                          <a:pt x="207" y="150"/>
                          <a:pt x="207" y="150"/>
                        </a:cubicBezTo>
                        <a:cubicBezTo>
                          <a:pt x="207" y="149"/>
                          <a:pt x="207" y="149"/>
                          <a:pt x="207" y="149"/>
                        </a:cubicBezTo>
                        <a:cubicBezTo>
                          <a:pt x="208" y="150"/>
                          <a:pt x="208" y="150"/>
                          <a:pt x="208" y="150"/>
                        </a:cubicBezTo>
                        <a:cubicBezTo>
                          <a:pt x="208" y="151"/>
                          <a:pt x="208" y="151"/>
                          <a:pt x="208" y="151"/>
                        </a:cubicBezTo>
                        <a:cubicBezTo>
                          <a:pt x="208" y="151"/>
                          <a:pt x="208" y="151"/>
                          <a:pt x="208" y="151"/>
                        </a:cubicBezTo>
                        <a:cubicBezTo>
                          <a:pt x="208" y="152"/>
                          <a:pt x="208" y="152"/>
                          <a:pt x="208" y="152"/>
                        </a:cubicBezTo>
                        <a:cubicBezTo>
                          <a:pt x="207" y="153"/>
                          <a:pt x="207" y="153"/>
                          <a:pt x="207" y="153"/>
                        </a:cubicBezTo>
                        <a:cubicBezTo>
                          <a:pt x="206" y="153"/>
                          <a:pt x="206" y="153"/>
                          <a:pt x="206" y="153"/>
                        </a:cubicBezTo>
                        <a:cubicBezTo>
                          <a:pt x="206" y="153"/>
                          <a:pt x="206" y="153"/>
                          <a:pt x="206" y="153"/>
                        </a:cubicBezTo>
                        <a:cubicBezTo>
                          <a:pt x="206" y="153"/>
                          <a:pt x="205" y="153"/>
                          <a:pt x="205" y="154"/>
                        </a:cubicBezTo>
                        <a:cubicBezTo>
                          <a:pt x="205" y="154"/>
                          <a:pt x="205" y="154"/>
                          <a:pt x="205" y="154"/>
                        </a:cubicBezTo>
                        <a:cubicBezTo>
                          <a:pt x="205" y="154"/>
                          <a:pt x="205" y="154"/>
                          <a:pt x="205" y="154"/>
                        </a:cubicBezTo>
                        <a:close/>
                        <a:moveTo>
                          <a:pt x="174" y="156"/>
                        </a:moveTo>
                        <a:cubicBezTo>
                          <a:pt x="173" y="156"/>
                          <a:pt x="173" y="156"/>
                          <a:pt x="173" y="156"/>
                        </a:cubicBezTo>
                        <a:cubicBezTo>
                          <a:pt x="173" y="155"/>
                          <a:pt x="173" y="155"/>
                          <a:pt x="173" y="155"/>
                        </a:cubicBezTo>
                        <a:cubicBezTo>
                          <a:pt x="174" y="155"/>
                          <a:pt x="174" y="155"/>
                          <a:pt x="174" y="155"/>
                        </a:cubicBezTo>
                        <a:cubicBezTo>
                          <a:pt x="175" y="154"/>
                          <a:pt x="175" y="154"/>
                          <a:pt x="175" y="154"/>
                        </a:cubicBezTo>
                        <a:cubicBezTo>
                          <a:pt x="175" y="153"/>
                          <a:pt x="175" y="153"/>
                          <a:pt x="175" y="153"/>
                        </a:cubicBezTo>
                        <a:cubicBezTo>
                          <a:pt x="176" y="153"/>
                          <a:pt x="176" y="153"/>
                          <a:pt x="176" y="153"/>
                        </a:cubicBezTo>
                        <a:cubicBezTo>
                          <a:pt x="177" y="152"/>
                          <a:pt x="177" y="152"/>
                          <a:pt x="177" y="152"/>
                        </a:cubicBezTo>
                        <a:cubicBezTo>
                          <a:pt x="178" y="152"/>
                          <a:pt x="178" y="152"/>
                          <a:pt x="178" y="152"/>
                        </a:cubicBezTo>
                        <a:cubicBezTo>
                          <a:pt x="177" y="153"/>
                          <a:pt x="177" y="153"/>
                          <a:pt x="177" y="153"/>
                        </a:cubicBezTo>
                        <a:cubicBezTo>
                          <a:pt x="177" y="153"/>
                          <a:pt x="177" y="153"/>
                          <a:pt x="177" y="153"/>
                        </a:cubicBezTo>
                        <a:cubicBezTo>
                          <a:pt x="176" y="154"/>
                          <a:pt x="176" y="154"/>
                          <a:pt x="176" y="154"/>
                        </a:cubicBezTo>
                        <a:cubicBezTo>
                          <a:pt x="176" y="156"/>
                          <a:pt x="176" y="156"/>
                          <a:pt x="176" y="156"/>
                        </a:cubicBezTo>
                        <a:cubicBezTo>
                          <a:pt x="175" y="156"/>
                          <a:pt x="175" y="156"/>
                          <a:pt x="175" y="156"/>
                        </a:cubicBezTo>
                        <a:cubicBezTo>
                          <a:pt x="174" y="156"/>
                          <a:pt x="174" y="156"/>
                          <a:pt x="174" y="156"/>
                        </a:cubicBezTo>
                        <a:cubicBezTo>
                          <a:pt x="174" y="156"/>
                          <a:pt x="174" y="156"/>
                          <a:pt x="174" y="156"/>
                        </a:cubicBezTo>
                        <a:close/>
                        <a:moveTo>
                          <a:pt x="129" y="153"/>
                        </a:moveTo>
                        <a:cubicBezTo>
                          <a:pt x="130" y="153"/>
                          <a:pt x="130" y="153"/>
                          <a:pt x="130" y="153"/>
                        </a:cubicBezTo>
                        <a:cubicBezTo>
                          <a:pt x="131" y="153"/>
                          <a:pt x="131" y="153"/>
                          <a:pt x="131" y="153"/>
                        </a:cubicBezTo>
                        <a:cubicBezTo>
                          <a:pt x="131" y="152"/>
                          <a:pt x="131" y="152"/>
                          <a:pt x="131" y="152"/>
                        </a:cubicBezTo>
                        <a:cubicBezTo>
                          <a:pt x="132" y="153"/>
                          <a:pt x="132" y="153"/>
                          <a:pt x="132" y="153"/>
                        </a:cubicBezTo>
                        <a:cubicBezTo>
                          <a:pt x="133" y="153"/>
                          <a:pt x="133" y="153"/>
                          <a:pt x="133" y="153"/>
                        </a:cubicBezTo>
                        <a:cubicBezTo>
                          <a:pt x="133" y="155"/>
                          <a:pt x="133" y="155"/>
                          <a:pt x="133" y="155"/>
                        </a:cubicBezTo>
                        <a:cubicBezTo>
                          <a:pt x="132" y="155"/>
                          <a:pt x="132" y="155"/>
                          <a:pt x="132" y="155"/>
                        </a:cubicBezTo>
                        <a:cubicBezTo>
                          <a:pt x="132" y="156"/>
                          <a:pt x="132" y="156"/>
                          <a:pt x="132" y="156"/>
                        </a:cubicBezTo>
                        <a:cubicBezTo>
                          <a:pt x="131" y="154"/>
                          <a:pt x="131" y="154"/>
                          <a:pt x="131" y="154"/>
                        </a:cubicBezTo>
                        <a:cubicBezTo>
                          <a:pt x="130" y="154"/>
                          <a:pt x="130" y="154"/>
                          <a:pt x="130" y="154"/>
                        </a:cubicBezTo>
                        <a:cubicBezTo>
                          <a:pt x="129" y="154"/>
                          <a:pt x="129" y="154"/>
                          <a:pt x="129" y="154"/>
                        </a:cubicBezTo>
                        <a:cubicBezTo>
                          <a:pt x="128" y="153"/>
                          <a:pt x="128" y="153"/>
                          <a:pt x="128" y="153"/>
                        </a:cubicBezTo>
                        <a:cubicBezTo>
                          <a:pt x="129" y="153"/>
                          <a:pt x="129" y="153"/>
                          <a:pt x="129" y="153"/>
                        </a:cubicBezTo>
                        <a:close/>
                        <a:moveTo>
                          <a:pt x="267" y="154"/>
                        </a:moveTo>
                        <a:cubicBezTo>
                          <a:pt x="267" y="153"/>
                          <a:pt x="267" y="153"/>
                          <a:pt x="267" y="153"/>
                        </a:cubicBezTo>
                        <a:cubicBezTo>
                          <a:pt x="267" y="153"/>
                          <a:pt x="267" y="153"/>
                          <a:pt x="267" y="153"/>
                        </a:cubicBezTo>
                        <a:cubicBezTo>
                          <a:pt x="268" y="152"/>
                          <a:pt x="268" y="152"/>
                          <a:pt x="268" y="152"/>
                        </a:cubicBezTo>
                        <a:cubicBezTo>
                          <a:pt x="269" y="153"/>
                          <a:pt x="269" y="153"/>
                          <a:pt x="269" y="153"/>
                        </a:cubicBezTo>
                        <a:cubicBezTo>
                          <a:pt x="268" y="154"/>
                          <a:pt x="268" y="154"/>
                          <a:pt x="268" y="154"/>
                        </a:cubicBezTo>
                        <a:cubicBezTo>
                          <a:pt x="268" y="154"/>
                          <a:pt x="268" y="154"/>
                          <a:pt x="268" y="154"/>
                        </a:cubicBezTo>
                        <a:cubicBezTo>
                          <a:pt x="269" y="155"/>
                          <a:pt x="269" y="155"/>
                          <a:pt x="269" y="155"/>
                        </a:cubicBezTo>
                        <a:cubicBezTo>
                          <a:pt x="268" y="154"/>
                          <a:pt x="268" y="154"/>
                          <a:pt x="268" y="154"/>
                        </a:cubicBezTo>
                        <a:cubicBezTo>
                          <a:pt x="267" y="155"/>
                          <a:pt x="267" y="155"/>
                          <a:pt x="267" y="155"/>
                        </a:cubicBezTo>
                        <a:cubicBezTo>
                          <a:pt x="266" y="154"/>
                          <a:pt x="266" y="154"/>
                          <a:pt x="266" y="154"/>
                        </a:cubicBezTo>
                        <a:cubicBezTo>
                          <a:pt x="266" y="154"/>
                          <a:pt x="266" y="154"/>
                          <a:pt x="266" y="154"/>
                        </a:cubicBezTo>
                        <a:cubicBezTo>
                          <a:pt x="265" y="154"/>
                          <a:pt x="265" y="154"/>
                          <a:pt x="265" y="154"/>
                        </a:cubicBezTo>
                        <a:cubicBezTo>
                          <a:pt x="265" y="154"/>
                          <a:pt x="265" y="154"/>
                          <a:pt x="265" y="154"/>
                        </a:cubicBezTo>
                        <a:cubicBezTo>
                          <a:pt x="264" y="155"/>
                          <a:pt x="264" y="155"/>
                          <a:pt x="264" y="155"/>
                        </a:cubicBezTo>
                        <a:cubicBezTo>
                          <a:pt x="265" y="155"/>
                          <a:pt x="265" y="155"/>
                          <a:pt x="265" y="155"/>
                        </a:cubicBezTo>
                        <a:cubicBezTo>
                          <a:pt x="264" y="155"/>
                          <a:pt x="264" y="155"/>
                          <a:pt x="264" y="155"/>
                        </a:cubicBezTo>
                        <a:cubicBezTo>
                          <a:pt x="264" y="156"/>
                          <a:pt x="264" y="156"/>
                          <a:pt x="264" y="156"/>
                        </a:cubicBezTo>
                        <a:cubicBezTo>
                          <a:pt x="263" y="156"/>
                          <a:pt x="263" y="156"/>
                          <a:pt x="263" y="156"/>
                        </a:cubicBezTo>
                        <a:cubicBezTo>
                          <a:pt x="263" y="156"/>
                          <a:pt x="263" y="156"/>
                          <a:pt x="263" y="156"/>
                        </a:cubicBezTo>
                        <a:cubicBezTo>
                          <a:pt x="262" y="156"/>
                          <a:pt x="262" y="156"/>
                          <a:pt x="262" y="156"/>
                        </a:cubicBezTo>
                        <a:cubicBezTo>
                          <a:pt x="261" y="156"/>
                          <a:pt x="261" y="156"/>
                          <a:pt x="261" y="156"/>
                        </a:cubicBezTo>
                        <a:cubicBezTo>
                          <a:pt x="260" y="157"/>
                          <a:pt x="260" y="157"/>
                          <a:pt x="260" y="157"/>
                        </a:cubicBezTo>
                        <a:cubicBezTo>
                          <a:pt x="260" y="157"/>
                          <a:pt x="260" y="157"/>
                          <a:pt x="260" y="157"/>
                        </a:cubicBezTo>
                        <a:cubicBezTo>
                          <a:pt x="260" y="158"/>
                          <a:pt x="260" y="158"/>
                          <a:pt x="260" y="158"/>
                        </a:cubicBezTo>
                        <a:cubicBezTo>
                          <a:pt x="260" y="158"/>
                          <a:pt x="260" y="158"/>
                          <a:pt x="260" y="158"/>
                        </a:cubicBezTo>
                        <a:cubicBezTo>
                          <a:pt x="260" y="157"/>
                          <a:pt x="260" y="157"/>
                          <a:pt x="260" y="157"/>
                        </a:cubicBezTo>
                        <a:cubicBezTo>
                          <a:pt x="260" y="156"/>
                          <a:pt x="260" y="156"/>
                          <a:pt x="260" y="156"/>
                        </a:cubicBezTo>
                        <a:cubicBezTo>
                          <a:pt x="260" y="155"/>
                          <a:pt x="260" y="155"/>
                          <a:pt x="260" y="155"/>
                        </a:cubicBezTo>
                        <a:cubicBezTo>
                          <a:pt x="260" y="154"/>
                          <a:pt x="260" y="154"/>
                          <a:pt x="260" y="154"/>
                        </a:cubicBezTo>
                        <a:cubicBezTo>
                          <a:pt x="262" y="154"/>
                          <a:pt x="262" y="154"/>
                          <a:pt x="262" y="154"/>
                        </a:cubicBezTo>
                        <a:cubicBezTo>
                          <a:pt x="262" y="154"/>
                          <a:pt x="262" y="154"/>
                          <a:pt x="262" y="154"/>
                        </a:cubicBezTo>
                        <a:cubicBezTo>
                          <a:pt x="261" y="155"/>
                          <a:pt x="261" y="155"/>
                          <a:pt x="261" y="155"/>
                        </a:cubicBezTo>
                        <a:cubicBezTo>
                          <a:pt x="261" y="155"/>
                          <a:pt x="261" y="155"/>
                          <a:pt x="261" y="155"/>
                        </a:cubicBezTo>
                        <a:cubicBezTo>
                          <a:pt x="262" y="155"/>
                          <a:pt x="262" y="155"/>
                          <a:pt x="262" y="155"/>
                        </a:cubicBezTo>
                        <a:cubicBezTo>
                          <a:pt x="263" y="154"/>
                          <a:pt x="263" y="154"/>
                          <a:pt x="263" y="154"/>
                        </a:cubicBezTo>
                        <a:cubicBezTo>
                          <a:pt x="264" y="154"/>
                          <a:pt x="264" y="154"/>
                          <a:pt x="264" y="154"/>
                        </a:cubicBezTo>
                        <a:cubicBezTo>
                          <a:pt x="264" y="153"/>
                          <a:pt x="264" y="153"/>
                          <a:pt x="264" y="153"/>
                        </a:cubicBezTo>
                        <a:cubicBezTo>
                          <a:pt x="266" y="153"/>
                          <a:pt x="266" y="153"/>
                          <a:pt x="266" y="153"/>
                        </a:cubicBezTo>
                        <a:cubicBezTo>
                          <a:pt x="266" y="153"/>
                          <a:pt x="266" y="153"/>
                          <a:pt x="266" y="153"/>
                        </a:cubicBezTo>
                        <a:cubicBezTo>
                          <a:pt x="267" y="154"/>
                          <a:pt x="267" y="154"/>
                          <a:pt x="267" y="154"/>
                        </a:cubicBezTo>
                        <a:close/>
                        <a:moveTo>
                          <a:pt x="243" y="157"/>
                        </a:moveTo>
                        <a:cubicBezTo>
                          <a:pt x="243" y="157"/>
                          <a:pt x="242" y="157"/>
                          <a:pt x="242" y="157"/>
                        </a:cubicBezTo>
                        <a:cubicBezTo>
                          <a:pt x="241" y="157"/>
                          <a:pt x="241" y="157"/>
                          <a:pt x="241" y="157"/>
                        </a:cubicBezTo>
                        <a:cubicBezTo>
                          <a:pt x="241" y="156"/>
                          <a:pt x="241" y="156"/>
                          <a:pt x="241" y="156"/>
                        </a:cubicBezTo>
                        <a:cubicBezTo>
                          <a:pt x="241" y="156"/>
                          <a:pt x="241" y="156"/>
                          <a:pt x="241" y="156"/>
                        </a:cubicBezTo>
                        <a:cubicBezTo>
                          <a:pt x="242" y="156"/>
                          <a:pt x="242" y="156"/>
                          <a:pt x="242" y="156"/>
                        </a:cubicBezTo>
                        <a:cubicBezTo>
                          <a:pt x="243" y="156"/>
                          <a:pt x="243" y="156"/>
                          <a:pt x="243" y="156"/>
                        </a:cubicBezTo>
                        <a:cubicBezTo>
                          <a:pt x="243" y="157"/>
                          <a:pt x="243" y="157"/>
                          <a:pt x="243" y="157"/>
                        </a:cubicBezTo>
                        <a:cubicBezTo>
                          <a:pt x="243" y="157"/>
                          <a:pt x="243" y="157"/>
                          <a:pt x="243" y="157"/>
                        </a:cubicBezTo>
                        <a:close/>
                        <a:moveTo>
                          <a:pt x="163" y="160"/>
                        </a:moveTo>
                        <a:cubicBezTo>
                          <a:pt x="162" y="158"/>
                          <a:pt x="162" y="158"/>
                          <a:pt x="162" y="158"/>
                        </a:cubicBezTo>
                        <a:cubicBezTo>
                          <a:pt x="163" y="158"/>
                          <a:pt x="163" y="158"/>
                          <a:pt x="163" y="158"/>
                        </a:cubicBezTo>
                        <a:cubicBezTo>
                          <a:pt x="163" y="157"/>
                          <a:pt x="163" y="157"/>
                          <a:pt x="163" y="157"/>
                        </a:cubicBezTo>
                        <a:cubicBezTo>
                          <a:pt x="163" y="156"/>
                          <a:pt x="163" y="156"/>
                          <a:pt x="163" y="156"/>
                        </a:cubicBezTo>
                        <a:cubicBezTo>
                          <a:pt x="164" y="157"/>
                          <a:pt x="164" y="157"/>
                          <a:pt x="164" y="157"/>
                        </a:cubicBezTo>
                        <a:cubicBezTo>
                          <a:pt x="164" y="158"/>
                          <a:pt x="164" y="158"/>
                          <a:pt x="164" y="158"/>
                        </a:cubicBezTo>
                        <a:cubicBezTo>
                          <a:pt x="163" y="159"/>
                          <a:pt x="163" y="159"/>
                          <a:pt x="163" y="159"/>
                        </a:cubicBezTo>
                        <a:cubicBezTo>
                          <a:pt x="163" y="160"/>
                          <a:pt x="163" y="160"/>
                          <a:pt x="163" y="160"/>
                        </a:cubicBezTo>
                        <a:cubicBezTo>
                          <a:pt x="163" y="160"/>
                          <a:pt x="163" y="160"/>
                          <a:pt x="163" y="160"/>
                        </a:cubicBezTo>
                        <a:close/>
                        <a:moveTo>
                          <a:pt x="247" y="157"/>
                        </a:moveTo>
                        <a:cubicBezTo>
                          <a:pt x="247" y="157"/>
                          <a:pt x="247" y="157"/>
                          <a:pt x="247" y="157"/>
                        </a:cubicBezTo>
                        <a:cubicBezTo>
                          <a:pt x="248" y="157"/>
                          <a:pt x="248" y="157"/>
                          <a:pt x="248" y="157"/>
                        </a:cubicBezTo>
                        <a:cubicBezTo>
                          <a:pt x="248" y="157"/>
                          <a:pt x="248" y="157"/>
                          <a:pt x="248" y="157"/>
                        </a:cubicBezTo>
                        <a:cubicBezTo>
                          <a:pt x="247" y="158"/>
                          <a:pt x="247" y="158"/>
                          <a:pt x="247" y="158"/>
                        </a:cubicBezTo>
                        <a:cubicBezTo>
                          <a:pt x="247" y="159"/>
                          <a:pt x="247" y="159"/>
                          <a:pt x="247" y="159"/>
                        </a:cubicBezTo>
                        <a:cubicBezTo>
                          <a:pt x="247" y="159"/>
                          <a:pt x="247" y="159"/>
                          <a:pt x="247" y="159"/>
                        </a:cubicBezTo>
                        <a:cubicBezTo>
                          <a:pt x="247" y="160"/>
                          <a:pt x="247" y="160"/>
                          <a:pt x="247" y="160"/>
                        </a:cubicBezTo>
                        <a:cubicBezTo>
                          <a:pt x="246" y="159"/>
                          <a:pt x="246" y="159"/>
                          <a:pt x="246" y="159"/>
                        </a:cubicBezTo>
                        <a:cubicBezTo>
                          <a:pt x="246" y="159"/>
                          <a:pt x="245" y="159"/>
                          <a:pt x="245" y="159"/>
                        </a:cubicBezTo>
                        <a:cubicBezTo>
                          <a:pt x="245" y="158"/>
                          <a:pt x="245" y="158"/>
                          <a:pt x="245" y="158"/>
                        </a:cubicBezTo>
                        <a:cubicBezTo>
                          <a:pt x="245" y="157"/>
                          <a:pt x="245" y="157"/>
                          <a:pt x="245" y="157"/>
                        </a:cubicBezTo>
                        <a:cubicBezTo>
                          <a:pt x="246" y="157"/>
                          <a:pt x="246" y="157"/>
                          <a:pt x="246" y="157"/>
                        </a:cubicBezTo>
                        <a:cubicBezTo>
                          <a:pt x="247" y="157"/>
                          <a:pt x="247" y="157"/>
                          <a:pt x="247" y="157"/>
                        </a:cubicBezTo>
                        <a:close/>
                        <a:moveTo>
                          <a:pt x="257" y="159"/>
                        </a:moveTo>
                        <a:cubicBezTo>
                          <a:pt x="256" y="158"/>
                          <a:pt x="256" y="158"/>
                          <a:pt x="256" y="158"/>
                        </a:cubicBezTo>
                        <a:cubicBezTo>
                          <a:pt x="257" y="158"/>
                          <a:pt x="257" y="158"/>
                          <a:pt x="257" y="158"/>
                        </a:cubicBezTo>
                        <a:cubicBezTo>
                          <a:pt x="257" y="158"/>
                          <a:pt x="257" y="158"/>
                          <a:pt x="257" y="158"/>
                        </a:cubicBezTo>
                        <a:cubicBezTo>
                          <a:pt x="258" y="159"/>
                          <a:pt x="258" y="159"/>
                          <a:pt x="258" y="159"/>
                        </a:cubicBezTo>
                        <a:cubicBezTo>
                          <a:pt x="258" y="160"/>
                          <a:pt x="258" y="160"/>
                          <a:pt x="258" y="160"/>
                        </a:cubicBezTo>
                        <a:cubicBezTo>
                          <a:pt x="259" y="161"/>
                          <a:pt x="259" y="161"/>
                          <a:pt x="259" y="161"/>
                        </a:cubicBezTo>
                        <a:cubicBezTo>
                          <a:pt x="259" y="162"/>
                          <a:pt x="259" y="162"/>
                          <a:pt x="259" y="162"/>
                        </a:cubicBezTo>
                        <a:cubicBezTo>
                          <a:pt x="260" y="163"/>
                          <a:pt x="260" y="163"/>
                          <a:pt x="260" y="163"/>
                        </a:cubicBezTo>
                        <a:cubicBezTo>
                          <a:pt x="259" y="164"/>
                          <a:pt x="259" y="164"/>
                          <a:pt x="259" y="164"/>
                        </a:cubicBezTo>
                        <a:cubicBezTo>
                          <a:pt x="260" y="165"/>
                          <a:pt x="260" y="165"/>
                          <a:pt x="260"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0" y="166"/>
                          <a:pt x="260" y="166"/>
                          <a:pt x="260" y="166"/>
                        </a:cubicBezTo>
                        <a:cubicBezTo>
                          <a:pt x="259" y="166"/>
                          <a:pt x="259" y="166"/>
                          <a:pt x="259" y="166"/>
                        </a:cubicBezTo>
                        <a:cubicBezTo>
                          <a:pt x="259" y="166"/>
                          <a:pt x="259" y="166"/>
                          <a:pt x="259" y="166"/>
                        </a:cubicBezTo>
                        <a:cubicBezTo>
                          <a:pt x="259" y="165"/>
                          <a:pt x="259" y="165"/>
                          <a:pt x="259" y="165"/>
                        </a:cubicBezTo>
                        <a:cubicBezTo>
                          <a:pt x="259" y="164"/>
                          <a:pt x="259" y="164"/>
                          <a:pt x="259" y="164"/>
                        </a:cubicBezTo>
                        <a:cubicBezTo>
                          <a:pt x="259" y="164"/>
                          <a:pt x="259" y="164"/>
                          <a:pt x="259" y="164"/>
                        </a:cubicBezTo>
                        <a:cubicBezTo>
                          <a:pt x="258" y="162"/>
                          <a:pt x="258" y="162"/>
                          <a:pt x="258" y="162"/>
                        </a:cubicBezTo>
                        <a:cubicBezTo>
                          <a:pt x="257" y="161"/>
                          <a:pt x="257" y="161"/>
                          <a:pt x="257" y="161"/>
                        </a:cubicBezTo>
                        <a:cubicBezTo>
                          <a:pt x="257" y="160"/>
                          <a:pt x="257" y="160"/>
                          <a:pt x="257" y="160"/>
                        </a:cubicBezTo>
                        <a:cubicBezTo>
                          <a:pt x="257" y="159"/>
                          <a:pt x="257" y="159"/>
                          <a:pt x="257" y="159"/>
                        </a:cubicBezTo>
                        <a:cubicBezTo>
                          <a:pt x="257" y="159"/>
                          <a:pt x="257" y="159"/>
                          <a:pt x="257" y="159"/>
                        </a:cubicBezTo>
                        <a:close/>
                        <a:moveTo>
                          <a:pt x="142" y="159"/>
                        </a:moveTo>
                        <a:cubicBezTo>
                          <a:pt x="143" y="159"/>
                          <a:pt x="143" y="159"/>
                          <a:pt x="143" y="159"/>
                        </a:cubicBezTo>
                        <a:cubicBezTo>
                          <a:pt x="143" y="158"/>
                          <a:pt x="143" y="158"/>
                          <a:pt x="143" y="158"/>
                        </a:cubicBezTo>
                        <a:cubicBezTo>
                          <a:pt x="144" y="159"/>
                          <a:pt x="144" y="159"/>
                          <a:pt x="144" y="159"/>
                        </a:cubicBezTo>
                        <a:cubicBezTo>
                          <a:pt x="144" y="160"/>
                          <a:pt x="144" y="160"/>
                          <a:pt x="144" y="160"/>
                        </a:cubicBezTo>
                        <a:cubicBezTo>
                          <a:pt x="143" y="160"/>
                          <a:pt x="143" y="160"/>
                          <a:pt x="143" y="160"/>
                        </a:cubicBezTo>
                        <a:cubicBezTo>
                          <a:pt x="143" y="160"/>
                          <a:pt x="143" y="160"/>
                          <a:pt x="143" y="160"/>
                        </a:cubicBezTo>
                        <a:cubicBezTo>
                          <a:pt x="142" y="161"/>
                          <a:pt x="142" y="161"/>
                          <a:pt x="142" y="161"/>
                        </a:cubicBezTo>
                        <a:cubicBezTo>
                          <a:pt x="143" y="161"/>
                          <a:pt x="143" y="161"/>
                          <a:pt x="143" y="161"/>
                        </a:cubicBezTo>
                        <a:cubicBezTo>
                          <a:pt x="142" y="161"/>
                          <a:pt x="142" y="161"/>
                          <a:pt x="142" y="161"/>
                        </a:cubicBezTo>
                        <a:cubicBezTo>
                          <a:pt x="141" y="160"/>
                          <a:pt x="141" y="160"/>
                          <a:pt x="141" y="160"/>
                        </a:cubicBezTo>
                        <a:cubicBezTo>
                          <a:pt x="139" y="160"/>
                          <a:pt x="139" y="160"/>
                          <a:pt x="139" y="160"/>
                        </a:cubicBezTo>
                        <a:cubicBezTo>
                          <a:pt x="139" y="160"/>
                          <a:pt x="139" y="160"/>
                          <a:pt x="139" y="160"/>
                        </a:cubicBezTo>
                        <a:cubicBezTo>
                          <a:pt x="139" y="159"/>
                          <a:pt x="139" y="159"/>
                          <a:pt x="139" y="159"/>
                        </a:cubicBezTo>
                        <a:cubicBezTo>
                          <a:pt x="140" y="159"/>
                          <a:pt x="140" y="159"/>
                          <a:pt x="140" y="159"/>
                        </a:cubicBezTo>
                        <a:cubicBezTo>
                          <a:pt x="142" y="159"/>
                          <a:pt x="142" y="159"/>
                          <a:pt x="142" y="159"/>
                        </a:cubicBezTo>
                        <a:close/>
                        <a:moveTo>
                          <a:pt x="232" y="162"/>
                        </a:moveTo>
                        <a:cubicBezTo>
                          <a:pt x="232" y="162"/>
                          <a:pt x="232" y="162"/>
                          <a:pt x="232" y="162"/>
                        </a:cubicBezTo>
                        <a:cubicBezTo>
                          <a:pt x="232" y="161"/>
                          <a:pt x="232" y="161"/>
                          <a:pt x="232" y="161"/>
                        </a:cubicBezTo>
                        <a:cubicBezTo>
                          <a:pt x="232" y="160"/>
                          <a:pt x="232" y="160"/>
                          <a:pt x="232" y="160"/>
                        </a:cubicBezTo>
                        <a:cubicBezTo>
                          <a:pt x="232" y="159"/>
                          <a:pt x="232" y="159"/>
                          <a:pt x="232" y="159"/>
                        </a:cubicBezTo>
                        <a:cubicBezTo>
                          <a:pt x="232" y="160"/>
                          <a:pt x="232" y="160"/>
                          <a:pt x="232" y="160"/>
                        </a:cubicBezTo>
                        <a:cubicBezTo>
                          <a:pt x="233" y="160"/>
                          <a:pt x="233" y="160"/>
                          <a:pt x="233" y="160"/>
                        </a:cubicBezTo>
                        <a:cubicBezTo>
                          <a:pt x="234" y="161"/>
                          <a:pt x="234" y="161"/>
                          <a:pt x="234" y="161"/>
                        </a:cubicBezTo>
                        <a:cubicBezTo>
                          <a:pt x="233" y="161"/>
                          <a:pt x="233" y="161"/>
                          <a:pt x="233" y="161"/>
                        </a:cubicBezTo>
                        <a:cubicBezTo>
                          <a:pt x="233" y="162"/>
                          <a:pt x="233" y="162"/>
                          <a:pt x="233" y="162"/>
                        </a:cubicBezTo>
                        <a:cubicBezTo>
                          <a:pt x="233" y="162"/>
                          <a:pt x="233" y="162"/>
                          <a:pt x="233" y="162"/>
                        </a:cubicBezTo>
                        <a:cubicBezTo>
                          <a:pt x="233" y="163"/>
                          <a:pt x="233" y="163"/>
                          <a:pt x="233" y="163"/>
                        </a:cubicBezTo>
                        <a:cubicBezTo>
                          <a:pt x="232" y="163"/>
                          <a:pt x="232" y="163"/>
                          <a:pt x="232" y="163"/>
                        </a:cubicBezTo>
                        <a:cubicBezTo>
                          <a:pt x="231" y="163"/>
                          <a:pt x="231" y="163"/>
                          <a:pt x="231" y="163"/>
                        </a:cubicBezTo>
                        <a:cubicBezTo>
                          <a:pt x="231" y="162"/>
                          <a:pt x="231" y="162"/>
                          <a:pt x="231" y="162"/>
                        </a:cubicBezTo>
                        <a:cubicBezTo>
                          <a:pt x="231" y="162"/>
                          <a:pt x="231" y="162"/>
                          <a:pt x="231" y="162"/>
                        </a:cubicBezTo>
                        <a:cubicBezTo>
                          <a:pt x="232" y="162"/>
                          <a:pt x="232" y="162"/>
                          <a:pt x="232" y="162"/>
                        </a:cubicBezTo>
                        <a:close/>
                        <a:moveTo>
                          <a:pt x="247" y="166"/>
                        </a:moveTo>
                        <a:cubicBezTo>
                          <a:pt x="246" y="165"/>
                          <a:pt x="246" y="165"/>
                          <a:pt x="246" y="165"/>
                        </a:cubicBezTo>
                        <a:cubicBezTo>
                          <a:pt x="246" y="164"/>
                          <a:pt x="246" y="164"/>
                          <a:pt x="246" y="164"/>
                        </a:cubicBezTo>
                        <a:cubicBezTo>
                          <a:pt x="246" y="162"/>
                          <a:pt x="246" y="162"/>
                          <a:pt x="246" y="162"/>
                        </a:cubicBezTo>
                        <a:cubicBezTo>
                          <a:pt x="246" y="162"/>
                          <a:pt x="246" y="162"/>
                          <a:pt x="246" y="162"/>
                        </a:cubicBezTo>
                        <a:cubicBezTo>
                          <a:pt x="246" y="161"/>
                          <a:pt x="246" y="161"/>
                          <a:pt x="246" y="161"/>
                        </a:cubicBezTo>
                        <a:cubicBezTo>
                          <a:pt x="247" y="160"/>
                          <a:pt x="247" y="160"/>
                          <a:pt x="247" y="160"/>
                        </a:cubicBezTo>
                        <a:cubicBezTo>
                          <a:pt x="248" y="160"/>
                          <a:pt x="248" y="160"/>
                          <a:pt x="248" y="160"/>
                        </a:cubicBezTo>
                        <a:cubicBezTo>
                          <a:pt x="248" y="160"/>
                          <a:pt x="248" y="160"/>
                          <a:pt x="248" y="160"/>
                        </a:cubicBezTo>
                        <a:cubicBezTo>
                          <a:pt x="249" y="160"/>
                          <a:pt x="249" y="160"/>
                          <a:pt x="249" y="160"/>
                        </a:cubicBezTo>
                        <a:cubicBezTo>
                          <a:pt x="248" y="162"/>
                          <a:pt x="248" y="162"/>
                          <a:pt x="248" y="162"/>
                        </a:cubicBezTo>
                        <a:cubicBezTo>
                          <a:pt x="248" y="162"/>
                          <a:pt x="248" y="162"/>
                          <a:pt x="248" y="162"/>
                        </a:cubicBezTo>
                        <a:cubicBezTo>
                          <a:pt x="247" y="163"/>
                          <a:pt x="247" y="163"/>
                          <a:pt x="247" y="163"/>
                        </a:cubicBezTo>
                        <a:cubicBezTo>
                          <a:pt x="247" y="164"/>
                          <a:pt x="247" y="164"/>
                          <a:pt x="247" y="164"/>
                        </a:cubicBezTo>
                        <a:cubicBezTo>
                          <a:pt x="247" y="166"/>
                          <a:pt x="247" y="166"/>
                          <a:pt x="247" y="166"/>
                        </a:cubicBezTo>
                        <a:close/>
                        <a:moveTo>
                          <a:pt x="228" y="160"/>
                        </a:moveTo>
                        <a:cubicBezTo>
                          <a:pt x="227" y="160"/>
                          <a:pt x="227" y="160"/>
                          <a:pt x="227" y="160"/>
                        </a:cubicBezTo>
                        <a:cubicBezTo>
                          <a:pt x="227" y="161"/>
                          <a:pt x="227" y="161"/>
                          <a:pt x="227" y="161"/>
                        </a:cubicBezTo>
                        <a:cubicBezTo>
                          <a:pt x="227" y="162"/>
                          <a:pt x="227" y="162"/>
                          <a:pt x="227" y="162"/>
                        </a:cubicBezTo>
                        <a:cubicBezTo>
                          <a:pt x="227" y="162"/>
                          <a:pt x="227" y="162"/>
                          <a:pt x="227" y="162"/>
                        </a:cubicBezTo>
                        <a:cubicBezTo>
                          <a:pt x="226" y="163"/>
                          <a:pt x="226" y="163"/>
                          <a:pt x="226" y="163"/>
                        </a:cubicBezTo>
                        <a:cubicBezTo>
                          <a:pt x="225" y="164"/>
                          <a:pt x="225" y="164"/>
                          <a:pt x="225" y="164"/>
                        </a:cubicBezTo>
                        <a:cubicBezTo>
                          <a:pt x="225" y="165"/>
                          <a:pt x="225" y="165"/>
                          <a:pt x="225" y="165"/>
                        </a:cubicBezTo>
                        <a:cubicBezTo>
                          <a:pt x="224" y="166"/>
                          <a:pt x="224" y="166"/>
                          <a:pt x="224" y="166"/>
                        </a:cubicBezTo>
                        <a:cubicBezTo>
                          <a:pt x="224" y="166"/>
                          <a:pt x="224" y="166"/>
                          <a:pt x="224" y="166"/>
                        </a:cubicBezTo>
                        <a:cubicBezTo>
                          <a:pt x="222" y="167"/>
                          <a:pt x="222" y="167"/>
                          <a:pt x="222" y="167"/>
                        </a:cubicBezTo>
                        <a:cubicBezTo>
                          <a:pt x="221" y="167"/>
                          <a:pt x="221" y="167"/>
                          <a:pt x="221" y="167"/>
                        </a:cubicBezTo>
                        <a:cubicBezTo>
                          <a:pt x="220" y="168"/>
                          <a:pt x="220" y="168"/>
                          <a:pt x="220" y="168"/>
                        </a:cubicBezTo>
                        <a:cubicBezTo>
                          <a:pt x="219" y="167"/>
                          <a:pt x="219" y="167"/>
                          <a:pt x="219" y="167"/>
                        </a:cubicBezTo>
                        <a:cubicBezTo>
                          <a:pt x="219" y="168"/>
                          <a:pt x="219" y="168"/>
                          <a:pt x="219" y="168"/>
                        </a:cubicBezTo>
                        <a:cubicBezTo>
                          <a:pt x="219" y="167"/>
                          <a:pt x="219" y="167"/>
                          <a:pt x="219" y="167"/>
                        </a:cubicBezTo>
                        <a:cubicBezTo>
                          <a:pt x="220" y="167"/>
                          <a:pt x="220" y="167"/>
                          <a:pt x="220" y="167"/>
                        </a:cubicBezTo>
                        <a:cubicBezTo>
                          <a:pt x="220" y="166"/>
                          <a:pt x="220" y="166"/>
                          <a:pt x="220" y="166"/>
                        </a:cubicBezTo>
                        <a:cubicBezTo>
                          <a:pt x="221" y="166"/>
                          <a:pt x="221" y="166"/>
                          <a:pt x="221" y="166"/>
                        </a:cubicBezTo>
                        <a:cubicBezTo>
                          <a:pt x="222" y="166"/>
                          <a:pt x="222" y="166"/>
                          <a:pt x="222" y="166"/>
                        </a:cubicBezTo>
                        <a:cubicBezTo>
                          <a:pt x="223" y="165"/>
                          <a:pt x="223" y="165"/>
                          <a:pt x="223" y="165"/>
                        </a:cubicBezTo>
                        <a:cubicBezTo>
                          <a:pt x="223" y="164"/>
                          <a:pt x="223" y="164"/>
                          <a:pt x="223" y="164"/>
                        </a:cubicBezTo>
                        <a:cubicBezTo>
                          <a:pt x="223" y="163"/>
                          <a:pt x="223" y="163"/>
                          <a:pt x="223" y="163"/>
                        </a:cubicBezTo>
                        <a:cubicBezTo>
                          <a:pt x="223" y="162"/>
                          <a:pt x="223" y="162"/>
                          <a:pt x="223" y="162"/>
                        </a:cubicBezTo>
                        <a:cubicBezTo>
                          <a:pt x="224" y="163"/>
                          <a:pt x="224" y="163"/>
                          <a:pt x="224" y="163"/>
                        </a:cubicBezTo>
                        <a:cubicBezTo>
                          <a:pt x="224" y="163"/>
                          <a:pt x="224" y="163"/>
                          <a:pt x="224" y="163"/>
                        </a:cubicBezTo>
                        <a:cubicBezTo>
                          <a:pt x="224" y="164"/>
                          <a:pt x="224" y="164"/>
                          <a:pt x="224" y="164"/>
                        </a:cubicBezTo>
                        <a:cubicBezTo>
                          <a:pt x="225" y="163"/>
                          <a:pt x="225" y="163"/>
                          <a:pt x="225" y="163"/>
                        </a:cubicBezTo>
                        <a:cubicBezTo>
                          <a:pt x="225" y="163"/>
                          <a:pt x="225" y="163"/>
                          <a:pt x="225" y="163"/>
                        </a:cubicBezTo>
                        <a:cubicBezTo>
                          <a:pt x="226" y="162"/>
                          <a:pt x="226" y="162"/>
                          <a:pt x="226" y="162"/>
                        </a:cubicBezTo>
                        <a:cubicBezTo>
                          <a:pt x="227" y="161"/>
                          <a:pt x="227" y="161"/>
                          <a:pt x="227" y="161"/>
                        </a:cubicBezTo>
                        <a:cubicBezTo>
                          <a:pt x="227" y="160"/>
                          <a:pt x="227" y="160"/>
                          <a:pt x="227" y="160"/>
                        </a:cubicBezTo>
                        <a:cubicBezTo>
                          <a:pt x="228" y="160"/>
                          <a:pt x="228" y="160"/>
                          <a:pt x="228" y="160"/>
                        </a:cubicBezTo>
                        <a:close/>
                        <a:moveTo>
                          <a:pt x="123" y="162"/>
                        </a:moveTo>
                        <a:cubicBezTo>
                          <a:pt x="122" y="161"/>
                          <a:pt x="122" y="161"/>
                          <a:pt x="122" y="161"/>
                        </a:cubicBezTo>
                        <a:cubicBezTo>
                          <a:pt x="121" y="161"/>
                          <a:pt x="121" y="161"/>
                          <a:pt x="121" y="161"/>
                        </a:cubicBezTo>
                        <a:cubicBezTo>
                          <a:pt x="120" y="161"/>
                          <a:pt x="120" y="161"/>
                          <a:pt x="120" y="161"/>
                        </a:cubicBezTo>
                        <a:cubicBezTo>
                          <a:pt x="120" y="161"/>
                          <a:pt x="120" y="161"/>
                          <a:pt x="120" y="161"/>
                        </a:cubicBezTo>
                        <a:cubicBezTo>
                          <a:pt x="120" y="161"/>
                          <a:pt x="120" y="161"/>
                          <a:pt x="120" y="161"/>
                        </a:cubicBezTo>
                        <a:cubicBezTo>
                          <a:pt x="122" y="161"/>
                          <a:pt x="122" y="161"/>
                          <a:pt x="122" y="161"/>
                        </a:cubicBezTo>
                        <a:cubicBezTo>
                          <a:pt x="123" y="160"/>
                          <a:pt x="123" y="160"/>
                          <a:pt x="123" y="160"/>
                        </a:cubicBezTo>
                        <a:cubicBezTo>
                          <a:pt x="124" y="161"/>
                          <a:pt x="124" y="161"/>
                          <a:pt x="124" y="161"/>
                        </a:cubicBezTo>
                        <a:cubicBezTo>
                          <a:pt x="124" y="161"/>
                          <a:pt x="124" y="161"/>
                          <a:pt x="124" y="161"/>
                        </a:cubicBezTo>
                        <a:cubicBezTo>
                          <a:pt x="123" y="162"/>
                          <a:pt x="123" y="162"/>
                          <a:pt x="123" y="162"/>
                        </a:cubicBezTo>
                        <a:close/>
                        <a:moveTo>
                          <a:pt x="173" y="166"/>
                        </a:moveTo>
                        <a:cubicBezTo>
                          <a:pt x="173" y="165"/>
                          <a:pt x="173" y="165"/>
                          <a:pt x="173" y="165"/>
                        </a:cubicBezTo>
                        <a:cubicBezTo>
                          <a:pt x="172" y="164"/>
                          <a:pt x="172" y="164"/>
                          <a:pt x="172" y="164"/>
                        </a:cubicBezTo>
                        <a:cubicBezTo>
                          <a:pt x="173" y="163"/>
                          <a:pt x="173" y="163"/>
                          <a:pt x="173" y="163"/>
                        </a:cubicBezTo>
                        <a:cubicBezTo>
                          <a:pt x="173" y="162"/>
                          <a:pt x="173" y="162"/>
                          <a:pt x="173" y="162"/>
                        </a:cubicBezTo>
                        <a:cubicBezTo>
                          <a:pt x="173" y="161"/>
                          <a:pt x="173" y="161"/>
                          <a:pt x="173" y="161"/>
                        </a:cubicBezTo>
                        <a:cubicBezTo>
                          <a:pt x="173" y="161"/>
                          <a:pt x="173" y="161"/>
                          <a:pt x="173" y="161"/>
                        </a:cubicBezTo>
                        <a:cubicBezTo>
                          <a:pt x="174" y="161"/>
                          <a:pt x="174" y="161"/>
                          <a:pt x="174" y="161"/>
                        </a:cubicBezTo>
                        <a:cubicBezTo>
                          <a:pt x="174" y="163"/>
                          <a:pt x="174" y="163"/>
                          <a:pt x="174" y="163"/>
                        </a:cubicBezTo>
                        <a:cubicBezTo>
                          <a:pt x="173" y="164"/>
                          <a:pt x="173" y="164"/>
                          <a:pt x="173" y="164"/>
                        </a:cubicBezTo>
                        <a:cubicBezTo>
                          <a:pt x="174" y="165"/>
                          <a:pt x="174" y="165"/>
                          <a:pt x="174" y="165"/>
                        </a:cubicBezTo>
                        <a:cubicBezTo>
                          <a:pt x="173" y="165"/>
                          <a:pt x="173" y="165"/>
                          <a:pt x="173" y="165"/>
                        </a:cubicBezTo>
                        <a:cubicBezTo>
                          <a:pt x="173" y="166"/>
                          <a:pt x="173" y="166"/>
                          <a:pt x="173" y="166"/>
                        </a:cubicBezTo>
                        <a:close/>
                        <a:moveTo>
                          <a:pt x="51" y="166"/>
                        </a:moveTo>
                        <a:cubicBezTo>
                          <a:pt x="52" y="164"/>
                          <a:pt x="52" y="164"/>
                          <a:pt x="52" y="164"/>
                        </a:cubicBezTo>
                        <a:cubicBezTo>
                          <a:pt x="52" y="163"/>
                          <a:pt x="52" y="163"/>
                          <a:pt x="52" y="163"/>
                        </a:cubicBezTo>
                        <a:cubicBezTo>
                          <a:pt x="53" y="162"/>
                          <a:pt x="53" y="162"/>
                          <a:pt x="53" y="162"/>
                        </a:cubicBezTo>
                        <a:cubicBezTo>
                          <a:pt x="53" y="164"/>
                          <a:pt x="53" y="164"/>
                          <a:pt x="53" y="164"/>
                        </a:cubicBezTo>
                        <a:cubicBezTo>
                          <a:pt x="52" y="164"/>
                          <a:pt x="52" y="164"/>
                          <a:pt x="52" y="164"/>
                        </a:cubicBezTo>
                        <a:cubicBezTo>
                          <a:pt x="52" y="166"/>
                          <a:pt x="52" y="166"/>
                          <a:pt x="52" y="166"/>
                        </a:cubicBezTo>
                        <a:cubicBezTo>
                          <a:pt x="51" y="166"/>
                          <a:pt x="51" y="166"/>
                          <a:pt x="51" y="166"/>
                        </a:cubicBezTo>
                        <a:close/>
                        <a:moveTo>
                          <a:pt x="233" y="164"/>
                        </a:moveTo>
                        <a:cubicBezTo>
                          <a:pt x="233" y="164"/>
                          <a:pt x="234" y="164"/>
                          <a:pt x="234" y="164"/>
                        </a:cubicBezTo>
                        <a:cubicBezTo>
                          <a:pt x="234" y="164"/>
                          <a:pt x="234" y="164"/>
                          <a:pt x="234" y="164"/>
                        </a:cubicBezTo>
                        <a:cubicBezTo>
                          <a:pt x="234" y="163"/>
                          <a:pt x="234" y="163"/>
                          <a:pt x="234" y="163"/>
                        </a:cubicBezTo>
                        <a:cubicBezTo>
                          <a:pt x="235" y="164"/>
                          <a:pt x="235" y="164"/>
                          <a:pt x="235" y="164"/>
                        </a:cubicBezTo>
                        <a:cubicBezTo>
                          <a:pt x="236" y="164"/>
                          <a:pt x="236" y="164"/>
                          <a:pt x="236" y="164"/>
                        </a:cubicBezTo>
                        <a:cubicBezTo>
                          <a:pt x="235" y="164"/>
                          <a:pt x="235" y="164"/>
                          <a:pt x="235" y="164"/>
                        </a:cubicBezTo>
                        <a:cubicBezTo>
                          <a:pt x="235" y="165"/>
                          <a:pt x="235" y="165"/>
                          <a:pt x="235" y="165"/>
                        </a:cubicBezTo>
                        <a:cubicBezTo>
                          <a:pt x="235" y="165"/>
                          <a:pt x="235" y="165"/>
                          <a:pt x="235" y="165"/>
                        </a:cubicBezTo>
                        <a:cubicBezTo>
                          <a:pt x="234" y="165"/>
                          <a:pt x="234" y="165"/>
                          <a:pt x="234" y="165"/>
                        </a:cubicBezTo>
                        <a:cubicBezTo>
                          <a:pt x="233" y="164"/>
                          <a:pt x="233" y="164"/>
                          <a:pt x="233" y="164"/>
                        </a:cubicBezTo>
                        <a:cubicBezTo>
                          <a:pt x="233" y="164"/>
                          <a:pt x="233" y="164"/>
                          <a:pt x="233" y="164"/>
                        </a:cubicBezTo>
                        <a:cubicBezTo>
                          <a:pt x="233" y="164"/>
                          <a:pt x="233" y="164"/>
                          <a:pt x="233" y="164"/>
                        </a:cubicBezTo>
                        <a:cubicBezTo>
                          <a:pt x="233" y="164"/>
                          <a:pt x="233" y="164"/>
                          <a:pt x="233" y="164"/>
                        </a:cubicBezTo>
                        <a:close/>
                        <a:moveTo>
                          <a:pt x="212" y="169"/>
                        </a:moveTo>
                        <a:cubicBezTo>
                          <a:pt x="211" y="169"/>
                          <a:pt x="211" y="169"/>
                          <a:pt x="211" y="169"/>
                        </a:cubicBezTo>
                        <a:cubicBezTo>
                          <a:pt x="211" y="168"/>
                          <a:pt x="211" y="168"/>
                          <a:pt x="211" y="168"/>
                        </a:cubicBezTo>
                        <a:cubicBezTo>
                          <a:pt x="212" y="166"/>
                          <a:pt x="212" y="166"/>
                          <a:pt x="212" y="166"/>
                        </a:cubicBezTo>
                        <a:cubicBezTo>
                          <a:pt x="213" y="166"/>
                          <a:pt x="213" y="166"/>
                          <a:pt x="213" y="166"/>
                        </a:cubicBezTo>
                        <a:cubicBezTo>
                          <a:pt x="214" y="165"/>
                          <a:pt x="214" y="165"/>
                          <a:pt x="214" y="165"/>
                        </a:cubicBezTo>
                        <a:cubicBezTo>
                          <a:pt x="215" y="165"/>
                          <a:pt x="215" y="165"/>
                          <a:pt x="215" y="165"/>
                        </a:cubicBezTo>
                        <a:cubicBezTo>
                          <a:pt x="215" y="165"/>
                          <a:pt x="215" y="165"/>
                          <a:pt x="215" y="165"/>
                        </a:cubicBezTo>
                        <a:cubicBezTo>
                          <a:pt x="214" y="166"/>
                          <a:pt x="214" y="166"/>
                          <a:pt x="214" y="166"/>
                        </a:cubicBezTo>
                        <a:cubicBezTo>
                          <a:pt x="213" y="167"/>
                          <a:pt x="213" y="167"/>
                          <a:pt x="213" y="167"/>
                        </a:cubicBezTo>
                        <a:cubicBezTo>
                          <a:pt x="213" y="168"/>
                          <a:pt x="213" y="168"/>
                          <a:pt x="213" y="168"/>
                        </a:cubicBezTo>
                        <a:cubicBezTo>
                          <a:pt x="213" y="168"/>
                          <a:pt x="213" y="168"/>
                          <a:pt x="213" y="168"/>
                        </a:cubicBezTo>
                        <a:cubicBezTo>
                          <a:pt x="212" y="169"/>
                          <a:pt x="212" y="169"/>
                          <a:pt x="212" y="169"/>
                        </a:cubicBezTo>
                        <a:cubicBezTo>
                          <a:pt x="212" y="169"/>
                          <a:pt x="212" y="169"/>
                          <a:pt x="212" y="169"/>
                        </a:cubicBezTo>
                        <a:close/>
                        <a:moveTo>
                          <a:pt x="215" y="170"/>
                        </a:moveTo>
                        <a:cubicBezTo>
                          <a:pt x="216" y="170"/>
                          <a:pt x="216" y="170"/>
                          <a:pt x="216" y="170"/>
                        </a:cubicBezTo>
                        <a:cubicBezTo>
                          <a:pt x="215" y="169"/>
                          <a:pt x="215" y="169"/>
                          <a:pt x="215" y="169"/>
                        </a:cubicBezTo>
                        <a:cubicBezTo>
                          <a:pt x="216" y="168"/>
                          <a:pt x="216" y="168"/>
                          <a:pt x="216" y="168"/>
                        </a:cubicBezTo>
                        <a:cubicBezTo>
                          <a:pt x="215" y="168"/>
                          <a:pt x="215" y="168"/>
                          <a:pt x="215" y="168"/>
                        </a:cubicBezTo>
                        <a:cubicBezTo>
                          <a:pt x="216" y="167"/>
                          <a:pt x="216" y="167"/>
                          <a:pt x="216" y="167"/>
                        </a:cubicBezTo>
                        <a:cubicBezTo>
                          <a:pt x="216" y="167"/>
                          <a:pt x="216" y="167"/>
                          <a:pt x="216" y="167"/>
                        </a:cubicBezTo>
                        <a:cubicBezTo>
                          <a:pt x="216" y="167"/>
                          <a:pt x="216" y="167"/>
                          <a:pt x="216" y="167"/>
                        </a:cubicBezTo>
                        <a:cubicBezTo>
                          <a:pt x="217" y="167"/>
                          <a:pt x="217" y="167"/>
                          <a:pt x="217" y="167"/>
                        </a:cubicBezTo>
                        <a:cubicBezTo>
                          <a:pt x="217" y="168"/>
                          <a:pt x="217" y="168"/>
                          <a:pt x="217" y="168"/>
                        </a:cubicBezTo>
                        <a:cubicBezTo>
                          <a:pt x="218" y="168"/>
                          <a:pt x="218" y="168"/>
                          <a:pt x="218" y="168"/>
                        </a:cubicBezTo>
                        <a:cubicBezTo>
                          <a:pt x="217" y="168"/>
                          <a:pt x="217" y="168"/>
                          <a:pt x="217" y="168"/>
                        </a:cubicBezTo>
                        <a:cubicBezTo>
                          <a:pt x="217" y="169"/>
                          <a:pt x="217" y="169"/>
                          <a:pt x="217" y="169"/>
                        </a:cubicBezTo>
                        <a:cubicBezTo>
                          <a:pt x="217" y="171"/>
                          <a:pt x="217" y="171"/>
                          <a:pt x="217" y="171"/>
                        </a:cubicBezTo>
                        <a:cubicBezTo>
                          <a:pt x="217" y="172"/>
                          <a:pt x="217" y="172"/>
                          <a:pt x="217" y="172"/>
                        </a:cubicBezTo>
                        <a:cubicBezTo>
                          <a:pt x="217" y="173"/>
                          <a:pt x="217" y="173"/>
                          <a:pt x="217" y="173"/>
                        </a:cubicBezTo>
                        <a:cubicBezTo>
                          <a:pt x="217" y="174"/>
                          <a:pt x="217" y="174"/>
                          <a:pt x="217" y="174"/>
                        </a:cubicBezTo>
                        <a:cubicBezTo>
                          <a:pt x="216" y="174"/>
                          <a:pt x="216" y="174"/>
                          <a:pt x="216" y="174"/>
                        </a:cubicBezTo>
                        <a:cubicBezTo>
                          <a:pt x="215" y="174"/>
                          <a:pt x="215" y="174"/>
                          <a:pt x="215" y="174"/>
                        </a:cubicBezTo>
                        <a:cubicBezTo>
                          <a:pt x="215" y="173"/>
                          <a:pt x="215" y="173"/>
                          <a:pt x="215" y="173"/>
                        </a:cubicBezTo>
                        <a:cubicBezTo>
                          <a:pt x="215" y="172"/>
                          <a:pt x="215" y="172"/>
                          <a:pt x="215" y="172"/>
                        </a:cubicBezTo>
                        <a:cubicBezTo>
                          <a:pt x="214" y="172"/>
                          <a:pt x="214" y="172"/>
                          <a:pt x="214" y="172"/>
                        </a:cubicBezTo>
                        <a:cubicBezTo>
                          <a:pt x="214" y="172"/>
                          <a:pt x="214" y="172"/>
                          <a:pt x="214" y="172"/>
                        </a:cubicBezTo>
                        <a:cubicBezTo>
                          <a:pt x="214" y="172"/>
                          <a:pt x="214" y="171"/>
                          <a:pt x="214" y="171"/>
                        </a:cubicBezTo>
                        <a:cubicBezTo>
                          <a:pt x="214" y="171"/>
                          <a:pt x="214" y="171"/>
                          <a:pt x="214" y="171"/>
                        </a:cubicBezTo>
                        <a:cubicBezTo>
                          <a:pt x="214" y="170"/>
                          <a:pt x="214" y="170"/>
                          <a:pt x="214" y="170"/>
                        </a:cubicBezTo>
                        <a:cubicBezTo>
                          <a:pt x="215" y="170"/>
                          <a:pt x="215" y="170"/>
                          <a:pt x="215" y="170"/>
                        </a:cubicBezTo>
                        <a:close/>
                        <a:moveTo>
                          <a:pt x="236" y="168"/>
                        </a:moveTo>
                        <a:cubicBezTo>
                          <a:pt x="236" y="168"/>
                          <a:pt x="236" y="168"/>
                          <a:pt x="236" y="168"/>
                        </a:cubicBezTo>
                        <a:cubicBezTo>
                          <a:pt x="236" y="169"/>
                          <a:pt x="236" y="169"/>
                          <a:pt x="236" y="169"/>
                        </a:cubicBezTo>
                        <a:cubicBezTo>
                          <a:pt x="236" y="169"/>
                          <a:pt x="236" y="169"/>
                          <a:pt x="236" y="169"/>
                        </a:cubicBezTo>
                        <a:cubicBezTo>
                          <a:pt x="235" y="169"/>
                          <a:pt x="235" y="169"/>
                          <a:pt x="235" y="169"/>
                        </a:cubicBezTo>
                        <a:cubicBezTo>
                          <a:pt x="234" y="169"/>
                          <a:pt x="234" y="169"/>
                          <a:pt x="234" y="169"/>
                        </a:cubicBezTo>
                        <a:cubicBezTo>
                          <a:pt x="234" y="169"/>
                          <a:pt x="234" y="169"/>
                          <a:pt x="234" y="169"/>
                        </a:cubicBezTo>
                        <a:cubicBezTo>
                          <a:pt x="233" y="169"/>
                          <a:pt x="233" y="169"/>
                          <a:pt x="233" y="169"/>
                        </a:cubicBezTo>
                        <a:cubicBezTo>
                          <a:pt x="232" y="170"/>
                          <a:pt x="232" y="170"/>
                          <a:pt x="232" y="170"/>
                        </a:cubicBezTo>
                        <a:cubicBezTo>
                          <a:pt x="233" y="171"/>
                          <a:pt x="233" y="171"/>
                          <a:pt x="233" y="171"/>
                        </a:cubicBezTo>
                        <a:cubicBezTo>
                          <a:pt x="232" y="172"/>
                          <a:pt x="232" y="172"/>
                          <a:pt x="232" y="172"/>
                        </a:cubicBezTo>
                        <a:cubicBezTo>
                          <a:pt x="232" y="172"/>
                          <a:pt x="232" y="172"/>
                          <a:pt x="232" y="172"/>
                        </a:cubicBezTo>
                        <a:cubicBezTo>
                          <a:pt x="232" y="172"/>
                          <a:pt x="232" y="172"/>
                          <a:pt x="232" y="172"/>
                        </a:cubicBezTo>
                        <a:cubicBezTo>
                          <a:pt x="231" y="173"/>
                          <a:pt x="231" y="173"/>
                          <a:pt x="231" y="173"/>
                        </a:cubicBezTo>
                        <a:cubicBezTo>
                          <a:pt x="231" y="174"/>
                          <a:pt x="231" y="174"/>
                          <a:pt x="231" y="174"/>
                        </a:cubicBezTo>
                        <a:cubicBezTo>
                          <a:pt x="231" y="173"/>
                          <a:pt x="231" y="173"/>
                          <a:pt x="231" y="173"/>
                        </a:cubicBezTo>
                        <a:cubicBezTo>
                          <a:pt x="231" y="174"/>
                          <a:pt x="231" y="174"/>
                          <a:pt x="231" y="174"/>
                        </a:cubicBezTo>
                        <a:cubicBezTo>
                          <a:pt x="231" y="175"/>
                          <a:pt x="231" y="175"/>
                          <a:pt x="231" y="175"/>
                        </a:cubicBezTo>
                        <a:cubicBezTo>
                          <a:pt x="231" y="175"/>
                          <a:pt x="231" y="175"/>
                          <a:pt x="231" y="175"/>
                        </a:cubicBezTo>
                        <a:cubicBezTo>
                          <a:pt x="231" y="176"/>
                          <a:pt x="231" y="176"/>
                          <a:pt x="231" y="176"/>
                        </a:cubicBezTo>
                        <a:cubicBezTo>
                          <a:pt x="231" y="176"/>
                          <a:pt x="231" y="176"/>
                          <a:pt x="231" y="176"/>
                        </a:cubicBezTo>
                        <a:cubicBezTo>
                          <a:pt x="230" y="176"/>
                          <a:pt x="230" y="176"/>
                          <a:pt x="230" y="176"/>
                        </a:cubicBezTo>
                        <a:cubicBezTo>
                          <a:pt x="230" y="175"/>
                          <a:pt x="230" y="175"/>
                          <a:pt x="230" y="175"/>
                        </a:cubicBezTo>
                        <a:cubicBezTo>
                          <a:pt x="230" y="174"/>
                          <a:pt x="230" y="174"/>
                          <a:pt x="230" y="174"/>
                        </a:cubicBezTo>
                        <a:cubicBezTo>
                          <a:pt x="229" y="175"/>
                          <a:pt x="229" y="175"/>
                          <a:pt x="229" y="175"/>
                        </a:cubicBezTo>
                        <a:cubicBezTo>
                          <a:pt x="229" y="175"/>
                          <a:pt x="229" y="175"/>
                          <a:pt x="229" y="175"/>
                        </a:cubicBezTo>
                        <a:cubicBezTo>
                          <a:pt x="229" y="176"/>
                          <a:pt x="229" y="176"/>
                          <a:pt x="229" y="176"/>
                        </a:cubicBezTo>
                        <a:cubicBezTo>
                          <a:pt x="228" y="177"/>
                          <a:pt x="228" y="177"/>
                          <a:pt x="228" y="177"/>
                        </a:cubicBezTo>
                        <a:cubicBezTo>
                          <a:pt x="228" y="178"/>
                          <a:pt x="228" y="178"/>
                          <a:pt x="228" y="178"/>
                        </a:cubicBezTo>
                        <a:cubicBezTo>
                          <a:pt x="228" y="179"/>
                          <a:pt x="228" y="179"/>
                          <a:pt x="228" y="179"/>
                        </a:cubicBezTo>
                        <a:cubicBezTo>
                          <a:pt x="228" y="179"/>
                          <a:pt x="228" y="179"/>
                          <a:pt x="228" y="179"/>
                        </a:cubicBezTo>
                        <a:cubicBezTo>
                          <a:pt x="228" y="180"/>
                          <a:pt x="228" y="180"/>
                          <a:pt x="228" y="180"/>
                        </a:cubicBezTo>
                        <a:cubicBezTo>
                          <a:pt x="227" y="180"/>
                          <a:pt x="227" y="180"/>
                          <a:pt x="227" y="180"/>
                        </a:cubicBezTo>
                        <a:cubicBezTo>
                          <a:pt x="227" y="180"/>
                          <a:pt x="227" y="180"/>
                          <a:pt x="227" y="180"/>
                        </a:cubicBezTo>
                        <a:cubicBezTo>
                          <a:pt x="227" y="179"/>
                          <a:pt x="227" y="179"/>
                          <a:pt x="227" y="179"/>
                        </a:cubicBezTo>
                        <a:cubicBezTo>
                          <a:pt x="227" y="179"/>
                          <a:pt x="227" y="179"/>
                          <a:pt x="227" y="179"/>
                        </a:cubicBezTo>
                        <a:cubicBezTo>
                          <a:pt x="227" y="178"/>
                          <a:pt x="227" y="178"/>
                          <a:pt x="227" y="178"/>
                        </a:cubicBezTo>
                        <a:cubicBezTo>
                          <a:pt x="226" y="178"/>
                          <a:pt x="226" y="178"/>
                          <a:pt x="226" y="178"/>
                        </a:cubicBezTo>
                        <a:cubicBezTo>
                          <a:pt x="226" y="179"/>
                          <a:pt x="226" y="179"/>
                          <a:pt x="226" y="179"/>
                        </a:cubicBezTo>
                        <a:cubicBezTo>
                          <a:pt x="225" y="179"/>
                          <a:pt x="225" y="179"/>
                          <a:pt x="225" y="179"/>
                        </a:cubicBezTo>
                        <a:cubicBezTo>
                          <a:pt x="224" y="179"/>
                          <a:pt x="224" y="179"/>
                          <a:pt x="224" y="179"/>
                        </a:cubicBezTo>
                        <a:cubicBezTo>
                          <a:pt x="225" y="178"/>
                          <a:pt x="225" y="178"/>
                          <a:pt x="225" y="178"/>
                        </a:cubicBezTo>
                        <a:cubicBezTo>
                          <a:pt x="226" y="176"/>
                          <a:pt x="226" y="176"/>
                          <a:pt x="226" y="176"/>
                        </a:cubicBezTo>
                        <a:cubicBezTo>
                          <a:pt x="227" y="175"/>
                          <a:pt x="227" y="175"/>
                          <a:pt x="227" y="175"/>
                        </a:cubicBezTo>
                        <a:cubicBezTo>
                          <a:pt x="228" y="175"/>
                          <a:pt x="228" y="175"/>
                          <a:pt x="228" y="175"/>
                        </a:cubicBezTo>
                        <a:cubicBezTo>
                          <a:pt x="229" y="173"/>
                          <a:pt x="229" y="173"/>
                          <a:pt x="229" y="173"/>
                        </a:cubicBezTo>
                        <a:cubicBezTo>
                          <a:pt x="230" y="173"/>
                          <a:pt x="230" y="173"/>
                          <a:pt x="230" y="173"/>
                        </a:cubicBezTo>
                        <a:cubicBezTo>
                          <a:pt x="230" y="172"/>
                          <a:pt x="230" y="172"/>
                          <a:pt x="230" y="172"/>
                        </a:cubicBezTo>
                        <a:cubicBezTo>
                          <a:pt x="229" y="171"/>
                          <a:pt x="229" y="171"/>
                          <a:pt x="229" y="171"/>
                        </a:cubicBezTo>
                        <a:cubicBezTo>
                          <a:pt x="229" y="170"/>
                          <a:pt x="229" y="170"/>
                          <a:pt x="229" y="170"/>
                        </a:cubicBezTo>
                        <a:cubicBezTo>
                          <a:pt x="230" y="169"/>
                          <a:pt x="230" y="169"/>
                          <a:pt x="230" y="169"/>
                        </a:cubicBezTo>
                        <a:cubicBezTo>
                          <a:pt x="231" y="170"/>
                          <a:pt x="231" y="170"/>
                          <a:pt x="231" y="170"/>
                        </a:cubicBezTo>
                        <a:cubicBezTo>
                          <a:pt x="231" y="170"/>
                          <a:pt x="231" y="170"/>
                          <a:pt x="231" y="170"/>
                        </a:cubicBezTo>
                        <a:cubicBezTo>
                          <a:pt x="231" y="171"/>
                          <a:pt x="231" y="171"/>
                          <a:pt x="231" y="171"/>
                        </a:cubicBezTo>
                        <a:cubicBezTo>
                          <a:pt x="231" y="171"/>
                          <a:pt x="231" y="170"/>
                          <a:pt x="232" y="170"/>
                        </a:cubicBezTo>
                        <a:cubicBezTo>
                          <a:pt x="232" y="170"/>
                          <a:pt x="232" y="169"/>
                          <a:pt x="232" y="169"/>
                        </a:cubicBezTo>
                        <a:cubicBezTo>
                          <a:pt x="232" y="169"/>
                          <a:pt x="232" y="169"/>
                          <a:pt x="232" y="169"/>
                        </a:cubicBezTo>
                        <a:cubicBezTo>
                          <a:pt x="233" y="168"/>
                          <a:pt x="233" y="168"/>
                          <a:pt x="233" y="168"/>
                        </a:cubicBezTo>
                        <a:cubicBezTo>
                          <a:pt x="234" y="168"/>
                          <a:pt x="234" y="168"/>
                          <a:pt x="234" y="168"/>
                        </a:cubicBezTo>
                        <a:cubicBezTo>
                          <a:pt x="235" y="168"/>
                          <a:pt x="235" y="168"/>
                          <a:pt x="235" y="168"/>
                        </a:cubicBezTo>
                        <a:cubicBezTo>
                          <a:pt x="235" y="168"/>
                          <a:pt x="235" y="168"/>
                          <a:pt x="235" y="168"/>
                        </a:cubicBezTo>
                        <a:cubicBezTo>
                          <a:pt x="236" y="168"/>
                          <a:pt x="236" y="168"/>
                          <a:pt x="236" y="168"/>
                        </a:cubicBezTo>
                        <a:close/>
                        <a:moveTo>
                          <a:pt x="193" y="170"/>
                        </a:moveTo>
                        <a:cubicBezTo>
                          <a:pt x="193" y="169"/>
                          <a:pt x="193" y="169"/>
                          <a:pt x="193" y="169"/>
                        </a:cubicBezTo>
                        <a:cubicBezTo>
                          <a:pt x="195" y="169"/>
                          <a:pt x="195" y="169"/>
                          <a:pt x="195" y="169"/>
                        </a:cubicBezTo>
                        <a:cubicBezTo>
                          <a:pt x="196" y="169"/>
                          <a:pt x="196" y="169"/>
                          <a:pt x="196" y="169"/>
                        </a:cubicBezTo>
                        <a:cubicBezTo>
                          <a:pt x="197" y="169"/>
                          <a:pt x="197" y="169"/>
                          <a:pt x="197" y="169"/>
                        </a:cubicBezTo>
                        <a:cubicBezTo>
                          <a:pt x="196" y="170"/>
                          <a:pt x="196" y="170"/>
                          <a:pt x="196" y="170"/>
                        </a:cubicBezTo>
                        <a:cubicBezTo>
                          <a:pt x="195" y="170"/>
                          <a:pt x="195" y="170"/>
                          <a:pt x="195" y="170"/>
                        </a:cubicBezTo>
                        <a:cubicBezTo>
                          <a:pt x="194" y="170"/>
                          <a:pt x="194" y="170"/>
                          <a:pt x="194" y="170"/>
                        </a:cubicBezTo>
                        <a:cubicBezTo>
                          <a:pt x="194" y="170"/>
                          <a:pt x="194" y="170"/>
                          <a:pt x="194" y="170"/>
                        </a:cubicBezTo>
                        <a:cubicBezTo>
                          <a:pt x="193" y="171"/>
                          <a:pt x="193" y="171"/>
                          <a:pt x="193" y="171"/>
                        </a:cubicBezTo>
                        <a:cubicBezTo>
                          <a:pt x="194" y="171"/>
                          <a:pt x="194" y="171"/>
                          <a:pt x="194" y="171"/>
                        </a:cubicBezTo>
                        <a:cubicBezTo>
                          <a:pt x="195" y="172"/>
                          <a:pt x="195" y="172"/>
                          <a:pt x="195" y="172"/>
                        </a:cubicBezTo>
                        <a:cubicBezTo>
                          <a:pt x="194" y="172"/>
                          <a:pt x="194" y="172"/>
                          <a:pt x="194" y="172"/>
                        </a:cubicBezTo>
                        <a:cubicBezTo>
                          <a:pt x="194" y="172"/>
                          <a:pt x="194" y="172"/>
                          <a:pt x="194" y="172"/>
                        </a:cubicBezTo>
                        <a:cubicBezTo>
                          <a:pt x="193" y="173"/>
                          <a:pt x="193" y="173"/>
                          <a:pt x="193" y="173"/>
                        </a:cubicBezTo>
                        <a:cubicBezTo>
                          <a:pt x="193" y="174"/>
                          <a:pt x="193" y="174"/>
                          <a:pt x="193" y="174"/>
                        </a:cubicBezTo>
                        <a:cubicBezTo>
                          <a:pt x="192" y="173"/>
                          <a:pt x="192" y="173"/>
                          <a:pt x="192" y="173"/>
                        </a:cubicBezTo>
                        <a:cubicBezTo>
                          <a:pt x="192" y="173"/>
                          <a:pt x="192" y="173"/>
                          <a:pt x="192" y="173"/>
                        </a:cubicBezTo>
                        <a:cubicBezTo>
                          <a:pt x="192" y="173"/>
                          <a:pt x="192" y="173"/>
                          <a:pt x="192" y="173"/>
                        </a:cubicBezTo>
                        <a:cubicBezTo>
                          <a:pt x="191" y="173"/>
                          <a:pt x="191" y="173"/>
                          <a:pt x="191" y="173"/>
                        </a:cubicBezTo>
                        <a:cubicBezTo>
                          <a:pt x="191" y="173"/>
                          <a:pt x="191" y="172"/>
                          <a:pt x="191" y="172"/>
                        </a:cubicBezTo>
                        <a:cubicBezTo>
                          <a:pt x="192" y="171"/>
                          <a:pt x="192" y="171"/>
                          <a:pt x="192" y="171"/>
                        </a:cubicBezTo>
                        <a:cubicBezTo>
                          <a:pt x="192" y="171"/>
                          <a:pt x="192" y="171"/>
                          <a:pt x="192" y="171"/>
                        </a:cubicBezTo>
                        <a:cubicBezTo>
                          <a:pt x="192" y="170"/>
                          <a:pt x="192" y="170"/>
                          <a:pt x="192" y="170"/>
                        </a:cubicBezTo>
                        <a:cubicBezTo>
                          <a:pt x="192" y="170"/>
                          <a:pt x="192" y="170"/>
                          <a:pt x="192" y="170"/>
                        </a:cubicBezTo>
                        <a:cubicBezTo>
                          <a:pt x="193" y="170"/>
                          <a:pt x="193" y="170"/>
                          <a:pt x="193" y="170"/>
                        </a:cubicBezTo>
                        <a:close/>
                        <a:moveTo>
                          <a:pt x="175" y="172"/>
                        </a:moveTo>
                        <a:cubicBezTo>
                          <a:pt x="173" y="170"/>
                          <a:pt x="173" y="170"/>
                          <a:pt x="173" y="170"/>
                        </a:cubicBezTo>
                        <a:cubicBezTo>
                          <a:pt x="172" y="169"/>
                          <a:pt x="172" y="169"/>
                          <a:pt x="172" y="169"/>
                        </a:cubicBezTo>
                        <a:cubicBezTo>
                          <a:pt x="174" y="170"/>
                          <a:pt x="174" y="170"/>
                          <a:pt x="174" y="170"/>
                        </a:cubicBezTo>
                        <a:cubicBezTo>
                          <a:pt x="175" y="170"/>
                          <a:pt x="175" y="170"/>
                          <a:pt x="175" y="170"/>
                        </a:cubicBezTo>
                        <a:cubicBezTo>
                          <a:pt x="176" y="170"/>
                          <a:pt x="176" y="170"/>
                          <a:pt x="176" y="170"/>
                        </a:cubicBezTo>
                        <a:cubicBezTo>
                          <a:pt x="177" y="171"/>
                          <a:pt x="177" y="171"/>
                          <a:pt x="177" y="171"/>
                        </a:cubicBezTo>
                        <a:cubicBezTo>
                          <a:pt x="177" y="172"/>
                          <a:pt x="177" y="172"/>
                          <a:pt x="177" y="172"/>
                        </a:cubicBezTo>
                        <a:cubicBezTo>
                          <a:pt x="177" y="172"/>
                          <a:pt x="177" y="172"/>
                          <a:pt x="177" y="172"/>
                        </a:cubicBezTo>
                        <a:cubicBezTo>
                          <a:pt x="176" y="172"/>
                          <a:pt x="176" y="172"/>
                          <a:pt x="176" y="172"/>
                        </a:cubicBezTo>
                        <a:cubicBezTo>
                          <a:pt x="175" y="171"/>
                          <a:pt x="175" y="171"/>
                          <a:pt x="175" y="171"/>
                        </a:cubicBezTo>
                        <a:cubicBezTo>
                          <a:pt x="175" y="172"/>
                          <a:pt x="175" y="172"/>
                          <a:pt x="175" y="172"/>
                        </a:cubicBezTo>
                        <a:close/>
                        <a:moveTo>
                          <a:pt x="197" y="177"/>
                        </a:moveTo>
                        <a:cubicBezTo>
                          <a:pt x="197" y="177"/>
                          <a:pt x="198" y="177"/>
                          <a:pt x="198" y="177"/>
                        </a:cubicBezTo>
                        <a:cubicBezTo>
                          <a:pt x="198" y="176"/>
                          <a:pt x="198" y="176"/>
                          <a:pt x="198" y="176"/>
                        </a:cubicBezTo>
                        <a:cubicBezTo>
                          <a:pt x="198" y="174"/>
                          <a:pt x="198" y="174"/>
                          <a:pt x="198" y="174"/>
                        </a:cubicBezTo>
                        <a:cubicBezTo>
                          <a:pt x="199" y="173"/>
                          <a:pt x="199" y="173"/>
                          <a:pt x="199" y="173"/>
                        </a:cubicBezTo>
                        <a:cubicBezTo>
                          <a:pt x="202" y="171"/>
                          <a:pt x="202" y="171"/>
                          <a:pt x="202" y="171"/>
                        </a:cubicBezTo>
                        <a:cubicBezTo>
                          <a:pt x="202" y="171"/>
                          <a:pt x="202" y="171"/>
                          <a:pt x="202" y="171"/>
                        </a:cubicBezTo>
                        <a:cubicBezTo>
                          <a:pt x="203" y="170"/>
                          <a:pt x="203" y="170"/>
                          <a:pt x="203" y="170"/>
                        </a:cubicBezTo>
                        <a:cubicBezTo>
                          <a:pt x="204" y="170"/>
                          <a:pt x="204" y="170"/>
                          <a:pt x="204" y="170"/>
                        </a:cubicBezTo>
                        <a:cubicBezTo>
                          <a:pt x="204" y="171"/>
                          <a:pt x="204" y="171"/>
                          <a:pt x="204" y="171"/>
                        </a:cubicBezTo>
                        <a:cubicBezTo>
                          <a:pt x="203" y="172"/>
                          <a:pt x="203" y="172"/>
                          <a:pt x="203" y="172"/>
                        </a:cubicBezTo>
                        <a:cubicBezTo>
                          <a:pt x="203" y="174"/>
                          <a:pt x="203" y="174"/>
                          <a:pt x="203" y="174"/>
                        </a:cubicBezTo>
                        <a:cubicBezTo>
                          <a:pt x="202" y="174"/>
                          <a:pt x="202" y="174"/>
                          <a:pt x="202" y="174"/>
                        </a:cubicBezTo>
                        <a:cubicBezTo>
                          <a:pt x="202" y="175"/>
                          <a:pt x="202" y="175"/>
                          <a:pt x="202" y="175"/>
                        </a:cubicBezTo>
                        <a:cubicBezTo>
                          <a:pt x="202" y="175"/>
                          <a:pt x="202" y="175"/>
                          <a:pt x="202" y="175"/>
                        </a:cubicBezTo>
                        <a:cubicBezTo>
                          <a:pt x="202" y="175"/>
                          <a:pt x="202" y="175"/>
                          <a:pt x="202" y="175"/>
                        </a:cubicBezTo>
                        <a:cubicBezTo>
                          <a:pt x="201" y="176"/>
                          <a:pt x="201" y="176"/>
                          <a:pt x="201" y="176"/>
                        </a:cubicBezTo>
                        <a:cubicBezTo>
                          <a:pt x="201" y="175"/>
                          <a:pt x="201" y="175"/>
                          <a:pt x="201" y="175"/>
                        </a:cubicBezTo>
                        <a:cubicBezTo>
                          <a:pt x="201" y="174"/>
                          <a:pt x="201" y="174"/>
                          <a:pt x="201" y="174"/>
                        </a:cubicBezTo>
                        <a:cubicBezTo>
                          <a:pt x="202" y="173"/>
                          <a:pt x="202" y="173"/>
                          <a:pt x="202" y="173"/>
                        </a:cubicBezTo>
                        <a:cubicBezTo>
                          <a:pt x="202" y="172"/>
                          <a:pt x="202" y="172"/>
                          <a:pt x="202" y="172"/>
                        </a:cubicBezTo>
                        <a:cubicBezTo>
                          <a:pt x="201" y="173"/>
                          <a:pt x="201" y="173"/>
                          <a:pt x="201" y="173"/>
                        </a:cubicBezTo>
                        <a:cubicBezTo>
                          <a:pt x="199" y="175"/>
                          <a:pt x="199" y="175"/>
                          <a:pt x="199" y="175"/>
                        </a:cubicBezTo>
                        <a:cubicBezTo>
                          <a:pt x="199" y="175"/>
                          <a:pt x="199" y="175"/>
                          <a:pt x="199" y="175"/>
                        </a:cubicBezTo>
                        <a:cubicBezTo>
                          <a:pt x="198" y="176"/>
                          <a:pt x="198" y="176"/>
                          <a:pt x="198" y="176"/>
                        </a:cubicBezTo>
                        <a:cubicBezTo>
                          <a:pt x="197" y="177"/>
                          <a:pt x="197" y="177"/>
                          <a:pt x="197" y="177"/>
                        </a:cubicBezTo>
                        <a:close/>
                        <a:moveTo>
                          <a:pt x="212" y="173"/>
                        </a:moveTo>
                        <a:cubicBezTo>
                          <a:pt x="211" y="172"/>
                          <a:pt x="211" y="172"/>
                          <a:pt x="211" y="172"/>
                        </a:cubicBezTo>
                        <a:cubicBezTo>
                          <a:pt x="211" y="172"/>
                          <a:pt x="211" y="172"/>
                          <a:pt x="211" y="172"/>
                        </a:cubicBezTo>
                        <a:cubicBezTo>
                          <a:pt x="211" y="171"/>
                          <a:pt x="211" y="171"/>
                          <a:pt x="211" y="171"/>
                        </a:cubicBezTo>
                        <a:cubicBezTo>
                          <a:pt x="212" y="171"/>
                          <a:pt x="212" y="171"/>
                          <a:pt x="212" y="171"/>
                        </a:cubicBezTo>
                        <a:cubicBezTo>
                          <a:pt x="212" y="172"/>
                          <a:pt x="212" y="172"/>
                          <a:pt x="212" y="172"/>
                        </a:cubicBezTo>
                        <a:cubicBezTo>
                          <a:pt x="212" y="173"/>
                          <a:pt x="212" y="173"/>
                          <a:pt x="212" y="173"/>
                        </a:cubicBezTo>
                        <a:close/>
                        <a:moveTo>
                          <a:pt x="244" y="175"/>
                        </a:moveTo>
                        <a:cubicBezTo>
                          <a:pt x="244" y="174"/>
                          <a:pt x="244" y="174"/>
                          <a:pt x="244" y="174"/>
                        </a:cubicBezTo>
                        <a:cubicBezTo>
                          <a:pt x="243" y="174"/>
                          <a:pt x="243" y="174"/>
                          <a:pt x="243" y="174"/>
                        </a:cubicBezTo>
                        <a:cubicBezTo>
                          <a:pt x="242" y="172"/>
                          <a:pt x="242" y="172"/>
                          <a:pt x="242" y="172"/>
                        </a:cubicBezTo>
                        <a:cubicBezTo>
                          <a:pt x="242" y="172"/>
                          <a:pt x="242" y="172"/>
                          <a:pt x="242" y="172"/>
                        </a:cubicBezTo>
                        <a:cubicBezTo>
                          <a:pt x="242" y="172"/>
                          <a:pt x="243" y="173"/>
                          <a:pt x="243" y="173"/>
                        </a:cubicBezTo>
                        <a:cubicBezTo>
                          <a:pt x="244" y="173"/>
                          <a:pt x="244" y="173"/>
                          <a:pt x="244" y="173"/>
                        </a:cubicBezTo>
                        <a:cubicBezTo>
                          <a:pt x="245" y="173"/>
                          <a:pt x="245" y="173"/>
                          <a:pt x="245" y="173"/>
                        </a:cubicBezTo>
                        <a:cubicBezTo>
                          <a:pt x="245" y="173"/>
                          <a:pt x="245" y="173"/>
                          <a:pt x="245" y="173"/>
                        </a:cubicBezTo>
                        <a:cubicBezTo>
                          <a:pt x="246" y="174"/>
                          <a:pt x="246" y="174"/>
                          <a:pt x="246" y="174"/>
                        </a:cubicBezTo>
                        <a:cubicBezTo>
                          <a:pt x="245" y="174"/>
                          <a:pt x="245" y="174"/>
                          <a:pt x="245" y="174"/>
                        </a:cubicBezTo>
                        <a:cubicBezTo>
                          <a:pt x="244" y="175"/>
                          <a:pt x="244" y="175"/>
                          <a:pt x="244" y="175"/>
                        </a:cubicBezTo>
                        <a:cubicBezTo>
                          <a:pt x="244" y="175"/>
                          <a:pt x="244" y="175"/>
                          <a:pt x="244" y="175"/>
                        </a:cubicBezTo>
                        <a:close/>
                        <a:moveTo>
                          <a:pt x="160" y="181"/>
                        </a:moveTo>
                        <a:cubicBezTo>
                          <a:pt x="161" y="181"/>
                          <a:pt x="161" y="181"/>
                          <a:pt x="161" y="181"/>
                        </a:cubicBezTo>
                        <a:cubicBezTo>
                          <a:pt x="163" y="178"/>
                          <a:pt x="163" y="178"/>
                          <a:pt x="163" y="178"/>
                        </a:cubicBezTo>
                        <a:cubicBezTo>
                          <a:pt x="164" y="178"/>
                          <a:pt x="164" y="178"/>
                          <a:pt x="164" y="178"/>
                        </a:cubicBezTo>
                        <a:cubicBezTo>
                          <a:pt x="165" y="178"/>
                          <a:pt x="165" y="178"/>
                          <a:pt x="165" y="178"/>
                        </a:cubicBezTo>
                        <a:cubicBezTo>
                          <a:pt x="168" y="176"/>
                          <a:pt x="168" y="176"/>
                          <a:pt x="168" y="176"/>
                        </a:cubicBezTo>
                        <a:cubicBezTo>
                          <a:pt x="169" y="175"/>
                          <a:pt x="169" y="175"/>
                          <a:pt x="169" y="175"/>
                        </a:cubicBezTo>
                        <a:cubicBezTo>
                          <a:pt x="170" y="175"/>
                          <a:pt x="170" y="175"/>
                          <a:pt x="170" y="175"/>
                        </a:cubicBezTo>
                        <a:cubicBezTo>
                          <a:pt x="169" y="174"/>
                          <a:pt x="169" y="174"/>
                          <a:pt x="169" y="174"/>
                        </a:cubicBezTo>
                        <a:cubicBezTo>
                          <a:pt x="169" y="174"/>
                          <a:pt x="169" y="174"/>
                          <a:pt x="169" y="174"/>
                        </a:cubicBezTo>
                        <a:cubicBezTo>
                          <a:pt x="170" y="174"/>
                          <a:pt x="170" y="174"/>
                          <a:pt x="170" y="174"/>
                        </a:cubicBezTo>
                        <a:cubicBezTo>
                          <a:pt x="171" y="173"/>
                          <a:pt x="171" y="173"/>
                          <a:pt x="171" y="173"/>
                        </a:cubicBezTo>
                        <a:cubicBezTo>
                          <a:pt x="173" y="173"/>
                          <a:pt x="173" y="173"/>
                          <a:pt x="173" y="173"/>
                        </a:cubicBezTo>
                        <a:cubicBezTo>
                          <a:pt x="173" y="174"/>
                          <a:pt x="173" y="174"/>
                          <a:pt x="173" y="174"/>
                        </a:cubicBezTo>
                        <a:cubicBezTo>
                          <a:pt x="173" y="175"/>
                          <a:pt x="173" y="175"/>
                          <a:pt x="173" y="175"/>
                        </a:cubicBezTo>
                        <a:cubicBezTo>
                          <a:pt x="174" y="175"/>
                          <a:pt x="174" y="175"/>
                          <a:pt x="174" y="175"/>
                        </a:cubicBezTo>
                        <a:cubicBezTo>
                          <a:pt x="175" y="175"/>
                          <a:pt x="175" y="175"/>
                          <a:pt x="175" y="175"/>
                        </a:cubicBezTo>
                        <a:cubicBezTo>
                          <a:pt x="175" y="175"/>
                          <a:pt x="175" y="175"/>
                          <a:pt x="175" y="175"/>
                        </a:cubicBezTo>
                        <a:cubicBezTo>
                          <a:pt x="174" y="176"/>
                          <a:pt x="174" y="176"/>
                          <a:pt x="174" y="176"/>
                        </a:cubicBezTo>
                        <a:cubicBezTo>
                          <a:pt x="174" y="176"/>
                          <a:pt x="174" y="176"/>
                          <a:pt x="174" y="176"/>
                        </a:cubicBezTo>
                        <a:cubicBezTo>
                          <a:pt x="175" y="177"/>
                          <a:pt x="175" y="177"/>
                          <a:pt x="175" y="177"/>
                        </a:cubicBezTo>
                        <a:cubicBezTo>
                          <a:pt x="176" y="176"/>
                          <a:pt x="176" y="176"/>
                          <a:pt x="176" y="176"/>
                        </a:cubicBezTo>
                        <a:cubicBezTo>
                          <a:pt x="176" y="176"/>
                          <a:pt x="176" y="176"/>
                          <a:pt x="176" y="176"/>
                        </a:cubicBezTo>
                        <a:cubicBezTo>
                          <a:pt x="177" y="176"/>
                          <a:pt x="177" y="176"/>
                          <a:pt x="177" y="176"/>
                        </a:cubicBezTo>
                        <a:cubicBezTo>
                          <a:pt x="177" y="176"/>
                          <a:pt x="177" y="176"/>
                          <a:pt x="177" y="176"/>
                        </a:cubicBezTo>
                        <a:cubicBezTo>
                          <a:pt x="179" y="176"/>
                          <a:pt x="179" y="176"/>
                          <a:pt x="179" y="176"/>
                        </a:cubicBezTo>
                        <a:cubicBezTo>
                          <a:pt x="180" y="177"/>
                          <a:pt x="180" y="177"/>
                          <a:pt x="180" y="177"/>
                        </a:cubicBezTo>
                        <a:cubicBezTo>
                          <a:pt x="181" y="177"/>
                          <a:pt x="181" y="177"/>
                          <a:pt x="181" y="177"/>
                        </a:cubicBezTo>
                        <a:cubicBezTo>
                          <a:pt x="183" y="178"/>
                          <a:pt x="183" y="178"/>
                          <a:pt x="183" y="178"/>
                        </a:cubicBezTo>
                        <a:cubicBezTo>
                          <a:pt x="184" y="179"/>
                          <a:pt x="184" y="179"/>
                          <a:pt x="184" y="179"/>
                        </a:cubicBezTo>
                        <a:cubicBezTo>
                          <a:pt x="185" y="179"/>
                          <a:pt x="185" y="179"/>
                          <a:pt x="185" y="179"/>
                        </a:cubicBezTo>
                        <a:cubicBezTo>
                          <a:pt x="187" y="180"/>
                          <a:pt x="187" y="180"/>
                          <a:pt x="187" y="180"/>
                        </a:cubicBezTo>
                        <a:cubicBezTo>
                          <a:pt x="188" y="180"/>
                          <a:pt x="188" y="180"/>
                          <a:pt x="188" y="180"/>
                        </a:cubicBezTo>
                        <a:cubicBezTo>
                          <a:pt x="186" y="180"/>
                          <a:pt x="186" y="180"/>
                          <a:pt x="186" y="180"/>
                        </a:cubicBezTo>
                        <a:cubicBezTo>
                          <a:pt x="185" y="180"/>
                          <a:pt x="185" y="180"/>
                          <a:pt x="185" y="180"/>
                        </a:cubicBezTo>
                        <a:cubicBezTo>
                          <a:pt x="182" y="179"/>
                          <a:pt x="182" y="179"/>
                          <a:pt x="182" y="179"/>
                        </a:cubicBezTo>
                        <a:cubicBezTo>
                          <a:pt x="182" y="178"/>
                          <a:pt x="182" y="178"/>
                          <a:pt x="182" y="178"/>
                        </a:cubicBezTo>
                        <a:cubicBezTo>
                          <a:pt x="181" y="178"/>
                          <a:pt x="181" y="178"/>
                          <a:pt x="181" y="178"/>
                        </a:cubicBezTo>
                        <a:cubicBezTo>
                          <a:pt x="180" y="178"/>
                          <a:pt x="180" y="178"/>
                          <a:pt x="180" y="178"/>
                        </a:cubicBezTo>
                        <a:cubicBezTo>
                          <a:pt x="180" y="178"/>
                          <a:pt x="180" y="178"/>
                          <a:pt x="180" y="178"/>
                        </a:cubicBezTo>
                        <a:cubicBezTo>
                          <a:pt x="179" y="178"/>
                          <a:pt x="179" y="178"/>
                          <a:pt x="179" y="178"/>
                        </a:cubicBezTo>
                        <a:cubicBezTo>
                          <a:pt x="178" y="179"/>
                          <a:pt x="178" y="179"/>
                          <a:pt x="178" y="179"/>
                        </a:cubicBezTo>
                        <a:cubicBezTo>
                          <a:pt x="178" y="180"/>
                          <a:pt x="178" y="180"/>
                          <a:pt x="178" y="180"/>
                        </a:cubicBezTo>
                        <a:cubicBezTo>
                          <a:pt x="177" y="179"/>
                          <a:pt x="177" y="179"/>
                          <a:pt x="177" y="179"/>
                        </a:cubicBezTo>
                        <a:cubicBezTo>
                          <a:pt x="177" y="180"/>
                          <a:pt x="177" y="180"/>
                          <a:pt x="177" y="180"/>
                        </a:cubicBezTo>
                        <a:cubicBezTo>
                          <a:pt x="174" y="179"/>
                          <a:pt x="174" y="179"/>
                          <a:pt x="174" y="179"/>
                        </a:cubicBezTo>
                        <a:cubicBezTo>
                          <a:pt x="174" y="180"/>
                          <a:pt x="174" y="180"/>
                          <a:pt x="174" y="180"/>
                        </a:cubicBezTo>
                        <a:cubicBezTo>
                          <a:pt x="173" y="180"/>
                          <a:pt x="173" y="180"/>
                          <a:pt x="173" y="180"/>
                        </a:cubicBezTo>
                        <a:cubicBezTo>
                          <a:pt x="173" y="179"/>
                          <a:pt x="173" y="179"/>
                          <a:pt x="173" y="179"/>
                        </a:cubicBezTo>
                        <a:cubicBezTo>
                          <a:pt x="171" y="179"/>
                          <a:pt x="171" y="179"/>
                          <a:pt x="171" y="179"/>
                        </a:cubicBezTo>
                        <a:cubicBezTo>
                          <a:pt x="171" y="179"/>
                          <a:pt x="171" y="179"/>
                          <a:pt x="171" y="179"/>
                        </a:cubicBezTo>
                        <a:cubicBezTo>
                          <a:pt x="169" y="179"/>
                          <a:pt x="169" y="179"/>
                          <a:pt x="169" y="179"/>
                        </a:cubicBezTo>
                        <a:cubicBezTo>
                          <a:pt x="169" y="179"/>
                          <a:pt x="169" y="179"/>
                          <a:pt x="169" y="179"/>
                        </a:cubicBezTo>
                        <a:cubicBezTo>
                          <a:pt x="168" y="179"/>
                          <a:pt x="168" y="179"/>
                          <a:pt x="168" y="179"/>
                        </a:cubicBezTo>
                        <a:cubicBezTo>
                          <a:pt x="167" y="179"/>
                          <a:pt x="167" y="179"/>
                          <a:pt x="167" y="179"/>
                        </a:cubicBezTo>
                        <a:cubicBezTo>
                          <a:pt x="166" y="180"/>
                          <a:pt x="166" y="180"/>
                          <a:pt x="166" y="180"/>
                        </a:cubicBezTo>
                        <a:cubicBezTo>
                          <a:pt x="166" y="180"/>
                          <a:pt x="166" y="180"/>
                          <a:pt x="166" y="180"/>
                        </a:cubicBezTo>
                        <a:cubicBezTo>
                          <a:pt x="166" y="181"/>
                          <a:pt x="166" y="181"/>
                          <a:pt x="166" y="181"/>
                        </a:cubicBezTo>
                        <a:cubicBezTo>
                          <a:pt x="165" y="181"/>
                          <a:pt x="165" y="181"/>
                          <a:pt x="165" y="181"/>
                        </a:cubicBezTo>
                        <a:cubicBezTo>
                          <a:pt x="164" y="181"/>
                          <a:pt x="164" y="181"/>
                          <a:pt x="164" y="181"/>
                        </a:cubicBezTo>
                        <a:cubicBezTo>
                          <a:pt x="164" y="182"/>
                          <a:pt x="164" y="182"/>
                          <a:pt x="164" y="182"/>
                        </a:cubicBezTo>
                        <a:cubicBezTo>
                          <a:pt x="164" y="182"/>
                          <a:pt x="164" y="182"/>
                          <a:pt x="164" y="182"/>
                        </a:cubicBezTo>
                        <a:cubicBezTo>
                          <a:pt x="164" y="183"/>
                          <a:pt x="164" y="183"/>
                          <a:pt x="164" y="183"/>
                        </a:cubicBezTo>
                        <a:cubicBezTo>
                          <a:pt x="164" y="183"/>
                          <a:pt x="164" y="183"/>
                          <a:pt x="164" y="183"/>
                        </a:cubicBezTo>
                        <a:cubicBezTo>
                          <a:pt x="162" y="183"/>
                          <a:pt x="162" y="183"/>
                          <a:pt x="162" y="183"/>
                        </a:cubicBezTo>
                        <a:cubicBezTo>
                          <a:pt x="161" y="183"/>
                          <a:pt x="161" y="183"/>
                          <a:pt x="161" y="183"/>
                        </a:cubicBezTo>
                        <a:cubicBezTo>
                          <a:pt x="161" y="184"/>
                          <a:pt x="161" y="184"/>
                          <a:pt x="161" y="184"/>
                        </a:cubicBezTo>
                        <a:cubicBezTo>
                          <a:pt x="161" y="184"/>
                          <a:pt x="161" y="184"/>
                          <a:pt x="161" y="184"/>
                        </a:cubicBezTo>
                        <a:cubicBezTo>
                          <a:pt x="160" y="183"/>
                          <a:pt x="160" y="183"/>
                          <a:pt x="160" y="183"/>
                        </a:cubicBezTo>
                        <a:cubicBezTo>
                          <a:pt x="160" y="183"/>
                          <a:pt x="160" y="183"/>
                          <a:pt x="160" y="183"/>
                        </a:cubicBezTo>
                        <a:cubicBezTo>
                          <a:pt x="159" y="182"/>
                          <a:pt x="159" y="182"/>
                          <a:pt x="159" y="182"/>
                        </a:cubicBezTo>
                        <a:cubicBezTo>
                          <a:pt x="158" y="183"/>
                          <a:pt x="158" y="183"/>
                          <a:pt x="158" y="183"/>
                        </a:cubicBezTo>
                        <a:cubicBezTo>
                          <a:pt x="158" y="182"/>
                          <a:pt x="158" y="182"/>
                          <a:pt x="158" y="182"/>
                        </a:cubicBezTo>
                        <a:cubicBezTo>
                          <a:pt x="157" y="182"/>
                          <a:pt x="157" y="182"/>
                          <a:pt x="157" y="182"/>
                        </a:cubicBezTo>
                        <a:cubicBezTo>
                          <a:pt x="157" y="182"/>
                          <a:pt x="157" y="182"/>
                          <a:pt x="157" y="182"/>
                        </a:cubicBezTo>
                        <a:cubicBezTo>
                          <a:pt x="156" y="183"/>
                          <a:pt x="156" y="183"/>
                          <a:pt x="156" y="183"/>
                        </a:cubicBezTo>
                        <a:cubicBezTo>
                          <a:pt x="155" y="182"/>
                          <a:pt x="155" y="182"/>
                          <a:pt x="155" y="182"/>
                        </a:cubicBezTo>
                        <a:cubicBezTo>
                          <a:pt x="155" y="182"/>
                          <a:pt x="155" y="182"/>
                          <a:pt x="155" y="182"/>
                        </a:cubicBezTo>
                        <a:cubicBezTo>
                          <a:pt x="154" y="182"/>
                          <a:pt x="154" y="182"/>
                          <a:pt x="154" y="182"/>
                        </a:cubicBezTo>
                        <a:cubicBezTo>
                          <a:pt x="153" y="183"/>
                          <a:pt x="153" y="183"/>
                          <a:pt x="153" y="183"/>
                        </a:cubicBezTo>
                        <a:cubicBezTo>
                          <a:pt x="154" y="183"/>
                          <a:pt x="154" y="183"/>
                          <a:pt x="154" y="183"/>
                        </a:cubicBezTo>
                        <a:cubicBezTo>
                          <a:pt x="153" y="184"/>
                          <a:pt x="153" y="184"/>
                          <a:pt x="153" y="184"/>
                        </a:cubicBezTo>
                        <a:cubicBezTo>
                          <a:pt x="153" y="185"/>
                          <a:pt x="153" y="185"/>
                          <a:pt x="153" y="185"/>
                        </a:cubicBezTo>
                        <a:cubicBezTo>
                          <a:pt x="154" y="185"/>
                          <a:pt x="154" y="185"/>
                          <a:pt x="154" y="185"/>
                        </a:cubicBezTo>
                        <a:cubicBezTo>
                          <a:pt x="154" y="185"/>
                          <a:pt x="153" y="185"/>
                          <a:pt x="153" y="185"/>
                        </a:cubicBezTo>
                        <a:cubicBezTo>
                          <a:pt x="153" y="185"/>
                          <a:pt x="153" y="185"/>
                          <a:pt x="153" y="185"/>
                        </a:cubicBezTo>
                        <a:cubicBezTo>
                          <a:pt x="153" y="185"/>
                          <a:pt x="153" y="185"/>
                          <a:pt x="153" y="185"/>
                        </a:cubicBezTo>
                        <a:cubicBezTo>
                          <a:pt x="153" y="185"/>
                          <a:pt x="153" y="185"/>
                          <a:pt x="153" y="185"/>
                        </a:cubicBezTo>
                        <a:cubicBezTo>
                          <a:pt x="152" y="185"/>
                          <a:pt x="152" y="185"/>
                          <a:pt x="152" y="185"/>
                        </a:cubicBezTo>
                        <a:cubicBezTo>
                          <a:pt x="152" y="184"/>
                          <a:pt x="152" y="184"/>
                          <a:pt x="152" y="184"/>
                        </a:cubicBezTo>
                        <a:cubicBezTo>
                          <a:pt x="151" y="184"/>
                          <a:pt x="151" y="184"/>
                          <a:pt x="151" y="184"/>
                        </a:cubicBezTo>
                        <a:cubicBezTo>
                          <a:pt x="151" y="183"/>
                          <a:pt x="151" y="183"/>
                          <a:pt x="151" y="183"/>
                        </a:cubicBezTo>
                        <a:cubicBezTo>
                          <a:pt x="151" y="182"/>
                          <a:pt x="151" y="182"/>
                          <a:pt x="151" y="182"/>
                        </a:cubicBezTo>
                        <a:cubicBezTo>
                          <a:pt x="150" y="182"/>
                          <a:pt x="150" y="182"/>
                          <a:pt x="150" y="182"/>
                        </a:cubicBezTo>
                        <a:cubicBezTo>
                          <a:pt x="151" y="181"/>
                          <a:pt x="151" y="181"/>
                          <a:pt x="151" y="181"/>
                        </a:cubicBezTo>
                        <a:cubicBezTo>
                          <a:pt x="152" y="180"/>
                          <a:pt x="152" y="180"/>
                          <a:pt x="152" y="180"/>
                        </a:cubicBezTo>
                        <a:cubicBezTo>
                          <a:pt x="154" y="179"/>
                          <a:pt x="154" y="179"/>
                          <a:pt x="154" y="179"/>
                        </a:cubicBezTo>
                        <a:cubicBezTo>
                          <a:pt x="154" y="180"/>
                          <a:pt x="154" y="180"/>
                          <a:pt x="154" y="180"/>
                        </a:cubicBezTo>
                        <a:cubicBezTo>
                          <a:pt x="154" y="180"/>
                          <a:pt x="154" y="180"/>
                          <a:pt x="154" y="180"/>
                        </a:cubicBezTo>
                        <a:cubicBezTo>
                          <a:pt x="153" y="181"/>
                          <a:pt x="153" y="181"/>
                          <a:pt x="153" y="181"/>
                        </a:cubicBezTo>
                        <a:cubicBezTo>
                          <a:pt x="153" y="181"/>
                          <a:pt x="153" y="181"/>
                          <a:pt x="153" y="181"/>
                        </a:cubicBezTo>
                        <a:cubicBezTo>
                          <a:pt x="154" y="181"/>
                          <a:pt x="154" y="181"/>
                          <a:pt x="154" y="181"/>
                        </a:cubicBezTo>
                        <a:cubicBezTo>
                          <a:pt x="155" y="182"/>
                          <a:pt x="155" y="182"/>
                          <a:pt x="155" y="182"/>
                        </a:cubicBezTo>
                        <a:cubicBezTo>
                          <a:pt x="156" y="182"/>
                          <a:pt x="156" y="182"/>
                          <a:pt x="156" y="182"/>
                        </a:cubicBezTo>
                        <a:cubicBezTo>
                          <a:pt x="157" y="181"/>
                          <a:pt x="157" y="181"/>
                          <a:pt x="157" y="181"/>
                        </a:cubicBezTo>
                        <a:cubicBezTo>
                          <a:pt x="157" y="181"/>
                          <a:pt x="157" y="181"/>
                          <a:pt x="157" y="181"/>
                        </a:cubicBezTo>
                        <a:cubicBezTo>
                          <a:pt x="158" y="182"/>
                          <a:pt x="158" y="182"/>
                          <a:pt x="158" y="182"/>
                        </a:cubicBezTo>
                        <a:cubicBezTo>
                          <a:pt x="159" y="181"/>
                          <a:pt x="159" y="181"/>
                          <a:pt x="159" y="181"/>
                        </a:cubicBezTo>
                        <a:cubicBezTo>
                          <a:pt x="159" y="181"/>
                          <a:pt x="159" y="181"/>
                          <a:pt x="159" y="181"/>
                        </a:cubicBezTo>
                        <a:cubicBezTo>
                          <a:pt x="160" y="181"/>
                          <a:pt x="160" y="181"/>
                          <a:pt x="160" y="181"/>
                        </a:cubicBezTo>
                        <a:close/>
                        <a:moveTo>
                          <a:pt x="237" y="176"/>
                        </a:moveTo>
                        <a:cubicBezTo>
                          <a:pt x="237" y="176"/>
                          <a:pt x="237" y="176"/>
                          <a:pt x="237" y="176"/>
                        </a:cubicBezTo>
                        <a:cubicBezTo>
                          <a:pt x="238" y="176"/>
                          <a:pt x="238" y="176"/>
                          <a:pt x="238" y="176"/>
                        </a:cubicBezTo>
                        <a:cubicBezTo>
                          <a:pt x="238" y="176"/>
                          <a:pt x="238" y="176"/>
                          <a:pt x="238" y="176"/>
                        </a:cubicBezTo>
                        <a:cubicBezTo>
                          <a:pt x="238" y="177"/>
                          <a:pt x="238" y="177"/>
                          <a:pt x="238" y="177"/>
                        </a:cubicBezTo>
                        <a:cubicBezTo>
                          <a:pt x="238" y="178"/>
                          <a:pt x="238" y="178"/>
                          <a:pt x="238" y="178"/>
                        </a:cubicBezTo>
                        <a:cubicBezTo>
                          <a:pt x="237" y="179"/>
                          <a:pt x="237" y="179"/>
                          <a:pt x="237" y="179"/>
                        </a:cubicBezTo>
                        <a:cubicBezTo>
                          <a:pt x="237" y="180"/>
                          <a:pt x="237" y="180"/>
                          <a:pt x="237" y="180"/>
                        </a:cubicBezTo>
                        <a:cubicBezTo>
                          <a:pt x="236" y="179"/>
                          <a:pt x="236" y="179"/>
                          <a:pt x="236" y="179"/>
                        </a:cubicBezTo>
                        <a:cubicBezTo>
                          <a:pt x="237" y="177"/>
                          <a:pt x="237" y="177"/>
                          <a:pt x="237" y="177"/>
                        </a:cubicBezTo>
                        <a:cubicBezTo>
                          <a:pt x="237" y="176"/>
                          <a:pt x="237" y="176"/>
                          <a:pt x="237" y="176"/>
                        </a:cubicBezTo>
                        <a:cubicBezTo>
                          <a:pt x="237" y="176"/>
                          <a:pt x="237" y="176"/>
                          <a:pt x="237" y="176"/>
                        </a:cubicBezTo>
                        <a:cubicBezTo>
                          <a:pt x="237" y="176"/>
                          <a:pt x="237" y="176"/>
                          <a:pt x="237" y="176"/>
                        </a:cubicBezTo>
                        <a:cubicBezTo>
                          <a:pt x="237" y="176"/>
                          <a:pt x="237" y="176"/>
                          <a:pt x="237" y="176"/>
                        </a:cubicBezTo>
                        <a:close/>
                        <a:moveTo>
                          <a:pt x="219" y="180"/>
                        </a:moveTo>
                        <a:cubicBezTo>
                          <a:pt x="219" y="180"/>
                          <a:pt x="219" y="180"/>
                          <a:pt x="219" y="180"/>
                        </a:cubicBezTo>
                        <a:cubicBezTo>
                          <a:pt x="218" y="179"/>
                          <a:pt x="218" y="179"/>
                          <a:pt x="218" y="179"/>
                        </a:cubicBezTo>
                        <a:cubicBezTo>
                          <a:pt x="218" y="178"/>
                          <a:pt x="218" y="178"/>
                          <a:pt x="218" y="178"/>
                        </a:cubicBezTo>
                        <a:cubicBezTo>
                          <a:pt x="219" y="178"/>
                          <a:pt x="219" y="178"/>
                          <a:pt x="219" y="178"/>
                        </a:cubicBezTo>
                        <a:cubicBezTo>
                          <a:pt x="220" y="179"/>
                          <a:pt x="220" y="179"/>
                          <a:pt x="220" y="179"/>
                        </a:cubicBezTo>
                        <a:cubicBezTo>
                          <a:pt x="221" y="179"/>
                          <a:pt x="221" y="179"/>
                          <a:pt x="221" y="179"/>
                        </a:cubicBezTo>
                        <a:cubicBezTo>
                          <a:pt x="220" y="179"/>
                          <a:pt x="220" y="179"/>
                          <a:pt x="220" y="179"/>
                        </a:cubicBezTo>
                        <a:cubicBezTo>
                          <a:pt x="219" y="180"/>
                          <a:pt x="219" y="180"/>
                          <a:pt x="219" y="180"/>
                        </a:cubicBezTo>
                        <a:close/>
                        <a:moveTo>
                          <a:pt x="222" y="183"/>
                        </a:moveTo>
                        <a:cubicBezTo>
                          <a:pt x="222" y="182"/>
                          <a:pt x="222" y="182"/>
                          <a:pt x="222" y="182"/>
                        </a:cubicBezTo>
                        <a:cubicBezTo>
                          <a:pt x="223" y="181"/>
                          <a:pt x="223" y="181"/>
                          <a:pt x="223" y="181"/>
                        </a:cubicBezTo>
                        <a:cubicBezTo>
                          <a:pt x="224" y="181"/>
                          <a:pt x="224" y="181"/>
                          <a:pt x="224" y="181"/>
                        </a:cubicBezTo>
                        <a:cubicBezTo>
                          <a:pt x="225" y="181"/>
                          <a:pt x="225" y="181"/>
                          <a:pt x="225" y="181"/>
                        </a:cubicBezTo>
                        <a:cubicBezTo>
                          <a:pt x="226" y="181"/>
                          <a:pt x="226" y="181"/>
                          <a:pt x="226" y="181"/>
                        </a:cubicBezTo>
                        <a:cubicBezTo>
                          <a:pt x="225" y="182"/>
                          <a:pt x="225" y="182"/>
                          <a:pt x="225" y="182"/>
                        </a:cubicBezTo>
                        <a:cubicBezTo>
                          <a:pt x="225" y="182"/>
                          <a:pt x="225" y="182"/>
                          <a:pt x="225" y="182"/>
                        </a:cubicBezTo>
                        <a:cubicBezTo>
                          <a:pt x="224" y="183"/>
                          <a:pt x="224" y="183"/>
                          <a:pt x="224" y="183"/>
                        </a:cubicBezTo>
                        <a:cubicBezTo>
                          <a:pt x="223" y="183"/>
                          <a:pt x="223" y="183"/>
                          <a:pt x="223" y="183"/>
                        </a:cubicBezTo>
                        <a:cubicBezTo>
                          <a:pt x="223" y="183"/>
                          <a:pt x="223" y="183"/>
                          <a:pt x="223" y="183"/>
                        </a:cubicBezTo>
                        <a:cubicBezTo>
                          <a:pt x="223" y="183"/>
                          <a:pt x="222" y="183"/>
                          <a:pt x="222" y="183"/>
                        </a:cubicBezTo>
                        <a:close/>
                        <a:moveTo>
                          <a:pt x="193" y="182"/>
                        </a:moveTo>
                        <a:cubicBezTo>
                          <a:pt x="194" y="181"/>
                          <a:pt x="194" y="181"/>
                          <a:pt x="194" y="181"/>
                        </a:cubicBezTo>
                        <a:cubicBezTo>
                          <a:pt x="194" y="181"/>
                          <a:pt x="194" y="181"/>
                          <a:pt x="194" y="181"/>
                        </a:cubicBezTo>
                        <a:cubicBezTo>
                          <a:pt x="195" y="181"/>
                          <a:pt x="195" y="181"/>
                          <a:pt x="195" y="181"/>
                        </a:cubicBezTo>
                        <a:cubicBezTo>
                          <a:pt x="195" y="181"/>
                          <a:pt x="195" y="181"/>
                          <a:pt x="195" y="181"/>
                        </a:cubicBezTo>
                        <a:cubicBezTo>
                          <a:pt x="196" y="182"/>
                          <a:pt x="196" y="182"/>
                          <a:pt x="196" y="182"/>
                        </a:cubicBezTo>
                        <a:cubicBezTo>
                          <a:pt x="196" y="183"/>
                          <a:pt x="196" y="183"/>
                          <a:pt x="196" y="183"/>
                        </a:cubicBezTo>
                        <a:cubicBezTo>
                          <a:pt x="195" y="182"/>
                          <a:pt x="195" y="182"/>
                          <a:pt x="195" y="182"/>
                        </a:cubicBezTo>
                        <a:cubicBezTo>
                          <a:pt x="195" y="183"/>
                          <a:pt x="195" y="183"/>
                          <a:pt x="195" y="183"/>
                        </a:cubicBezTo>
                        <a:cubicBezTo>
                          <a:pt x="194" y="183"/>
                          <a:pt x="194" y="183"/>
                          <a:pt x="194" y="183"/>
                        </a:cubicBezTo>
                        <a:cubicBezTo>
                          <a:pt x="193" y="183"/>
                          <a:pt x="193" y="183"/>
                          <a:pt x="193" y="183"/>
                        </a:cubicBezTo>
                        <a:cubicBezTo>
                          <a:pt x="192" y="183"/>
                          <a:pt x="192" y="183"/>
                          <a:pt x="192" y="183"/>
                        </a:cubicBezTo>
                        <a:cubicBezTo>
                          <a:pt x="191" y="184"/>
                          <a:pt x="191" y="184"/>
                          <a:pt x="191" y="184"/>
                        </a:cubicBezTo>
                        <a:cubicBezTo>
                          <a:pt x="190" y="184"/>
                          <a:pt x="190" y="184"/>
                          <a:pt x="190" y="184"/>
                        </a:cubicBezTo>
                        <a:cubicBezTo>
                          <a:pt x="190" y="185"/>
                          <a:pt x="190" y="185"/>
                          <a:pt x="190" y="185"/>
                        </a:cubicBezTo>
                        <a:cubicBezTo>
                          <a:pt x="190" y="185"/>
                          <a:pt x="190" y="185"/>
                          <a:pt x="190" y="185"/>
                        </a:cubicBezTo>
                        <a:cubicBezTo>
                          <a:pt x="190" y="186"/>
                          <a:pt x="190" y="186"/>
                          <a:pt x="190" y="186"/>
                        </a:cubicBezTo>
                        <a:cubicBezTo>
                          <a:pt x="189" y="185"/>
                          <a:pt x="189" y="185"/>
                          <a:pt x="189" y="185"/>
                        </a:cubicBezTo>
                        <a:cubicBezTo>
                          <a:pt x="190" y="185"/>
                          <a:pt x="190" y="185"/>
                          <a:pt x="190" y="185"/>
                        </a:cubicBezTo>
                        <a:cubicBezTo>
                          <a:pt x="190" y="183"/>
                          <a:pt x="190" y="183"/>
                          <a:pt x="190" y="183"/>
                        </a:cubicBezTo>
                        <a:cubicBezTo>
                          <a:pt x="191" y="182"/>
                          <a:pt x="191" y="182"/>
                          <a:pt x="191" y="182"/>
                        </a:cubicBezTo>
                        <a:cubicBezTo>
                          <a:pt x="192" y="181"/>
                          <a:pt x="192" y="181"/>
                          <a:pt x="192" y="181"/>
                        </a:cubicBezTo>
                        <a:cubicBezTo>
                          <a:pt x="193" y="182"/>
                          <a:pt x="193" y="182"/>
                          <a:pt x="193" y="182"/>
                        </a:cubicBezTo>
                        <a:close/>
                        <a:moveTo>
                          <a:pt x="236" y="186"/>
                        </a:moveTo>
                        <a:cubicBezTo>
                          <a:pt x="236" y="185"/>
                          <a:pt x="236" y="185"/>
                          <a:pt x="236" y="185"/>
                        </a:cubicBezTo>
                        <a:cubicBezTo>
                          <a:pt x="235" y="184"/>
                          <a:pt x="235" y="184"/>
                          <a:pt x="235" y="184"/>
                        </a:cubicBezTo>
                        <a:cubicBezTo>
                          <a:pt x="235" y="184"/>
                          <a:pt x="235" y="184"/>
                          <a:pt x="235" y="184"/>
                        </a:cubicBezTo>
                        <a:cubicBezTo>
                          <a:pt x="235" y="184"/>
                          <a:pt x="235" y="184"/>
                          <a:pt x="235" y="184"/>
                        </a:cubicBezTo>
                        <a:cubicBezTo>
                          <a:pt x="236" y="183"/>
                          <a:pt x="236" y="183"/>
                          <a:pt x="236" y="183"/>
                        </a:cubicBezTo>
                        <a:cubicBezTo>
                          <a:pt x="236" y="182"/>
                          <a:pt x="236" y="182"/>
                          <a:pt x="236" y="182"/>
                        </a:cubicBezTo>
                        <a:cubicBezTo>
                          <a:pt x="237" y="182"/>
                          <a:pt x="237" y="182"/>
                          <a:pt x="237" y="182"/>
                        </a:cubicBezTo>
                        <a:cubicBezTo>
                          <a:pt x="237" y="181"/>
                          <a:pt x="237" y="181"/>
                          <a:pt x="237" y="181"/>
                        </a:cubicBezTo>
                        <a:cubicBezTo>
                          <a:pt x="238" y="182"/>
                          <a:pt x="238" y="182"/>
                          <a:pt x="238" y="182"/>
                        </a:cubicBezTo>
                        <a:cubicBezTo>
                          <a:pt x="238" y="182"/>
                          <a:pt x="238" y="182"/>
                          <a:pt x="238" y="182"/>
                        </a:cubicBezTo>
                        <a:cubicBezTo>
                          <a:pt x="238" y="183"/>
                          <a:pt x="238" y="183"/>
                          <a:pt x="238" y="183"/>
                        </a:cubicBezTo>
                        <a:cubicBezTo>
                          <a:pt x="238" y="184"/>
                          <a:pt x="238" y="184"/>
                          <a:pt x="238" y="184"/>
                        </a:cubicBezTo>
                        <a:cubicBezTo>
                          <a:pt x="237" y="184"/>
                          <a:pt x="237" y="184"/>
                          <a:pt x="237" y="184"/>
                        </a:cubicBezTo>
                        <a:cubicBezTo>
                          <a:pt x="236" y="185"/>
                          <a:pt x="236" y="185"/>
                          <a:pt x="236" y="185"/>
                        </a:cubicBezTo>
                        <a:cubicBezTo>
                          <a:pt x="236" y="186"/>
                          <a:pt x="236" y="186"/>
                          <a:pt x="236" y="186"/>
                        </a:cubicBezTo>
                        <a:close/>
                        <a:moveTo>
                          <a:pt x="199" y="189"/>
                        </a:moveTo>
                        <a:cubicBezTo>
                          <a:pt x="198" y="189"/>
                          <a:pt x="198" y="189"/>
                          <a:pt x="198" y="189"/>
                        </a:cubicBezTo>
                        <a:cubicBezTo>
                          <a:pt x="198" y="188"/>
                          <a:pt x="198" y="188"/>
                          <a:pt x="198" y="188"/>
                        </a:cubicBezTo>
                        <a:cubicBezTo>
                          <a:pt x="199" y="187"/>
                          <a:pt x="199" y="187"/>
                          <a:pt x="199" y="187"/>
                        </a:cubicBezTo>
                        <a:cubicBezTo>
                          <a:pt x="199" y="186"/>
                          <a:pt x="199" y="186"/>
                          <a:pt x="199" y="186"/>
                        </a:cubicBezTo>
                        <a:cubicBezTo>
                          <a:pt x="199" y="187"/>
                          <a:pt x="199" y="187"/>
                          <a:pt x="199" y="187"/>
                        </a:cubicBezTo>
                        <a:cubicBezTo>
                          <a:pt x="199" y="187"/>
                          <a:pt x="199" y="187"/>
                          <a:pt x="199" y="187"/>
                        </a:cubicBezTo>
                        <a:cubicBezTo>
                          <a:pt x="199" y="188"/>
                          <a:pt x="199" y="188"/>
                          <a:pt x="199" y="188"/>
                        </a:cubicBezTo>
                        <a:cubicBezTo>
                          <a:pt x="200" y="189"/>
                          <a:pt x="200" y="189"/>
                          <a:pt x="200" y="189"/>
                        </a:cubicBezTo>
                        <a:cubicBezTo>
                          <a:pt x="200" y="190"/>
                          <a:pt x="200" y="190"/>
                          <a:pt x="200" y="190"/>
                        </a:cubicBezTo>
                        <a:cubicBezTo>
                          <a:pt x="201" y="190"/>
                          <a:pt x="201" y="190"/>
                          <a:pt x="201" y="190"/>
                        </a:cubicBezTo>
                        <a:cubicBezTo>
                          <a:pt x="202" y="190"/>
                          <a:pt x="202" y="190"/>
                          <a:pt x="202" y="190"/>
                        </a:cubicBezTo>
                        <a:cubicBezTo>
                          <a:pt x="203" y="190"/>
                          <a:pt x="203" y="190"/>
                          <a:pt x="203" y="190"/>
                        </a:cubicBezTo>
                        <a:cubicBezTo>
                          <a:pt x="203" y="190"/>
                          <a:pt x="203" y="190"/>
                          <a:pt x="203" y="190"/>
                        </a:cubicBezTo>
                        <a:cubicBezTo>
                          <a:pt x="203" y="190"/>
                          <a:pt x="203" y="190"/>
                          <a:pt x="203" y="190"/>
                        </a:cubicBezTo>
                        <a:cubicBezTo>
                          <a:pt x="203" y="189"/>
                          <a:pt x="203" y="189"/>
                          <a:pt x="203" y="189"/>
                        </a:cubicBezTo>
                        <a:cubicBezTo>
                          <a:pt x="205" y="187"/>
                          <a:pt x="205" y="187"/>
                          <a:pt x="205" y="187"/>
                        </a:cubicBezTo>
                        <a:cubicBezTo>
                          <a:pt x="206" y="187"/>
                          <a:pt x="206" y="187"/>
                          <a:pt x="206" y="187"/>
                        </a:cubicBezTo>
                        <a:cubicBezTo>
                          <a:pt x="206" y="188"/>
                          <a:pt x="206" y="188"/>
                          <a:pt x="206" y="188"/>
                        </a:cubicBezTo>
                        <a:cubicBezTo>
                          <a:pt x="207" y="188"/>
                          <a:pt x="207" y="188"/>
                          <a:pt x="207" y="188"/>
                        </a:cubicBezTo>
                        <a:cubicBezTo>
                          <a:pt x="206" y="188"/>
                          <a:pt x="206" y="188"/>
                          <a:pt x="206" y="188"/>
                        </a:cubicBezTo>
                        <a:cubicBezTo>
                          <a:pt x="205" y="188"/>
                          <a:pt x="205" y="188"/>
                          <a:pt x="205" y="188"/>
                        </a:cubicBezTo>
                        <a:cubicBezTo>
                          <a:pt x="204" y="189"/>
                          <a:pt x="204" y="189"/>
                          <a:pt x="204" y="189"/>
                        </a:cubicBezTo>
                        <a:cubicBezTo>
                          <a:pt x="204" y="190"/>
                          <a:pt x="204" y="190"/>
                          <a:pt x="204" y="190"/>
                        </a:cubicBezTo>
                        <a:cubicBezTo>
                          <a:pt x="204" y="191"/>
                          <a:pt x="204" y="191"/>
                          <a:pt x="204" y="191"/>
                        </a:cubicBezTo>
                        <a:cubicBezTo>
                          <a:pt x="203" y="191"/>
                          <a:pt x="203" y="191"/>
                          <a:pt x="203" y="191"/>
                        </a:cubicBezTo>
                        <a:cubicBezTo>
                          <a:pt x="204" y="192"/>
                          <a:pt x="204" y="192"/>
                          <a:pt x="204" y="192"/>
                        </a:cubicBezTo>
                        <a:cubicBezTo>
                          <a:pt x="204" y="191"/>
                          <a:pt x="204" y="191"/>
                          <a:pt x="204" y="191"/>
                        </a:cubicBezTo>
                        <a:cubicBezTo>
                          <a:pt x="204" y="192"/>
                          <a:pt x="204" y="192"/>
                          <a:pt x="204" y="192"/>
                        </a:cubicBezTo>
                        <a:cubicBezTo>
                          <a:pt x="203" y="192"/>
                          <a:pt x="203" y="192"/>
                          <a:pt x="203" y="192"/>
                        </a:cubicBezTo>
                        <a:cubicBezTo>
                          <a:pt x="202" y="193"/>
                          <a:pt x="202" y="193"/>
                          <a:pt x="202" y="193"/>
                        </a:cubicBezTo>
                        <a:cubicBezTo>
                          <a:pt x="202" y="194"/>
                          <a:pt x="202" y="194"/>
                          <a:pt x="202" y="194"/>
                        </a:cubicBezTo>
                        <a:cubicBezTo>
                          <a:pt x="202" y="195"/>
                          <a:pt x="202" y="195"/>
                          <a:pt x="202" y="195"/>
                        </a:cubicBezTo>
                        <a:cubicBezTo>
                          <a:pt x="202" y="195"/>
                          <a:pt x="202" y="195"/>
                          <a:pt x="202" y="195"/>
                        </a:cubicBezTo>
                        <a:cubicBezTo>
                          <a:pt x="201" y="194"/>
                          <a:pt x="201" y="194"/>
                          <a:pt x="201" y="194"/>
                        </a:cubicBezTo>
                        <a:cubicBezTo>
                          <a:pt x="200" y="195"/>
                          <a:pt x="200" y="195"/>
                          <a:pt x="200" y="195"/>
                        </a:cubicBezTo>
                        <a:cubicBezTo>
                          <a:pt x="200" y="196"/>
                          <a:pt x="200" y="196"/>
                          <a:pt x="200" y="196"/>
                        </a:cubicBezTo>
                        <a:cubicBezTo>
                          <a:pt x="200" y="196"/>
                          <a:pt x="200" y="196"/>
                          <a:pt x="200" y="196"/>
                        </a:cubicBezTo>
                        <a:cubicBezTo>
                          <a:pt x="199" y="197"/>
                          <a:pt x="199" y="197"/>
                          <a:pt x="199" y="197"/>
                        </a:cubicBezTo>
                        <a:cubicBezTo>
                          <a:pt x="199" y="198"/>
                          <a:pt x="199" y="198"/>
                          <a:pt x="199" y="198"/>
                        </a:cubicBezTo>
                        <a:cubicBezTo>
                          <a:pt x="200" y="198"/>
                          <a:pt x="200" y="198"/>
                          <a:pt x="200" y="198"/>
                        </a:cubicBezTo>
                        <a:cubicBezTo>
                          <a:pt x="199" y="199"/>
                          <a:pt x="199" y="199"/>
                          <a:pt x="199" y="199"/>
                        </a:cubicBezTo>
                        <a:cubicBezTo>
                          <a:pt x="198" y="199"/>
                          <a:pt x="198" y="199"/>
                          <a:pt x="198" y="199"/>
                        </a:cubicBezTo>
                        <a:cubicBezTo>
                          <a:pt x="198" y="199"/>
                          <a:pt x="198" y="199"/>
                          <a:pt x="198" y="199"/>
                        </a:cubicBezTo>
                        <a:cubicBezTo>
                          <a:pt x="199" y="198"/>
                          <a:pt x="199" y="198"/>
                          <a:pt x="199" y="198"/>
                        </a:cubicBezTo>
                        <a:cubicBezTo>
                          <a:pt x="198" y="198"/>
                          <a:pt x="198" y="198"/>
                          <a:pt x="198" y="198"/>
                        </a:cubicBezTo>
                        <a:cubicBezTo>
                          <a:pt x="197" y="198"/>
                          <a:pt x="197" y="198"/>
                          <a:pt x="197" y="198"/>
                        </a:cubicBezTo>
                        <a:cubicBezTo>
                          <a:pt x="197" y="198"/>
                          <a:pt x="197" y="198"/>
                          <a:pt x="197" y="198"/>
                        </a:cubicBezTo>
                        <a:cubicBezTo>
                          <a:pt x="195" y="198"/>
                          <a:pt x="195" y="198"/>
                          <a:pt x="195" y="198"/>
                        </a:cubicBezTo>
                        <a:cubicBezTo>
                          <a:pt x="193" y="199"/>
                          <a:pt x="193" y="199"/>
                          <a:pt x="193" y="199"/>
                        </a:cubicBezTo>
                        <a:cubicBezTo>
                          <a:pt x="195" y="198"/>
                          <a:pt x="195" y="198"/>
                          <a:pt x="195" y="198"/>
                        </a:cubicBezTo>
                        <a:cubicBezTo>
                          <a:pt x="196" y="198"/>
                          <a:pt x="196" y="198"/>
                          <a:pt x="196" y="198"/>
                        </a:cubicBezTo>
                        <a:cubicBezTo>
                          <a:pt x="197" y="197"/>
                          <a:pt x="197" y="197"/>
                          <a:pt x="197" y="197"/>
                        </a:cubicBezTo>
                        <a:cubicBezTo>
                          <a:pt x="197" y="196"/>
                          <a:pt x="197" y="196"/>
                          <a:pt x="197" y="196"/>
                        </a:cubicBezTo>
                        <a:cubicBezTo>
                          <a:pt x="196" y="196"/>
                          <a:pt x="196" y="196"/>
                          <a:pt x="196" y="196"/>
                        </a:cubicBezTo>
                        <a:cubicBezTo>
                          <a:pt x="196" y="196"/>
                          <a:pt x="196" y="196"/>
                          <a:pt x="196" y="196"/>
                        </a:cubicBezTo>
                        <a:cubicBezTo>
                          <a:pt x="197" y="195"/>
                          <a:pt x="197" y="195"/>
                          <a:pt x="197" y="195"/>
                        </a:cubicBezTo>
                        <a:cubicBezTo>
                          <a:pt x="199" y="195"/>
                          <a:pt x="199" y="195"/>
                          <a:pt x="199" y="195"/>
                        </a:cubicBezTo>
                        <a:cubicBezTo>
                          <a:pt x="198" y="194"/>
                          <a:pt x="198" y="194"/>
                          <a:pt x="198" y="194"/>
                        </a:cubicBezTo>
                        <a:cubicBezTo>
                          <a:pt x="198" y="194"/>
                          <a:pt x="198" y="194"/>
                          <a:pt x="198" y="194"/>
                        </a:cubicBezTo>
                        <a:cubicBezTo>
                          <a:pt x="198" y="193"/>
                          <a:pt x="198" y="193"/>
                          <a:pt x="198" y="193"/>
                        </a:cubicBezTo>
                        <a:cubicBezTo>
                          <a:pt x="198" y="193"/>
                          <a:pt x="198" y="193"/>
                          <a:pt x="198" y="193"/>
                        </a:cubicBezTo>
                        <a:cubicBezTo>
                          <a:pt x="199" y="192"/>
                          <a:pt x="199" y="192"/>
                          <a:pt x="199" y="192"/>
                        </a:cubicBezTo>
                        <a:cubicBezTo>
                          <a:pt x="199" y="192"/>
                          <a:pt x="199" y="192"/>
                          <a:pt x="199" y="192"/>
                        </a:cubicBezTo>
                        <a:cubicBezTo>
                          <a:pt x="200" y="191"/>
                          <a:pt x="200" y="191"/>
                          <a:pt x="200" y="191"/>
                        </a:cubicBezTo>
                        <a:cubicBezTo>
                          <a:pt x="200" y="190"/>
                          <a:pt x="200" y="190"/>
                          <a:pt x="200" y="190"/>
                        </a:cubicBezTo>
                        <a:cubicBezTo>
                          <a:pt x="200" y="189"/>
                          <a:pt x="200" y="189"/>
                          <a:pt x="200" y="189"/>
                        </a:cubicBezTo>
                        <a:cubicBezTo>
                          <a:pt x="199" y="189"/>
                          <a:pt x="199" y="189"/>
                          <a:pt x="199" y="189"/>
                        </a:cubicBezTo>
                        <a:cubicBezTo>
                          <a:pt x="199" y="189"/>
                          <a:pt x="199" y="189"/>
                          <a:pt x="199" y="189"/>
                        </a:cubicBezTo>
                        <a:close/>
                        <a:moveTo>
                          <a:pt x="61" y="188"/>
                        </a:moveTo>
                        <a:cubicBezTo>
                          <a:pt x="62" y="187"/>
                          <a:pt x="62" y="187"/>
                          <a:pt x="62" y="187"/>
                        </a:cubicBezTo>
                        <a:cubicBezTo>
                          <a:pt x="63" y="186"/>
                          <a:pt x="63" y="186"/>
                          <a:pt x="63" y="186"/>
                        </a:cubicBezTo>
                        <a:cubicBezTo>
                          <a:pt x="63" y="187"/>
                          <a:pt x="63" y="187"/>
                          <a:pt x="63" y="187"/>
                        </a:cubicBezTo>
                        <a:cubicBezTo>
                          <a:pt x="61" y="188"/>
                          <a:pt x="61" y="188"/>
                          <a:pt x="61" y="188"/>
                        </a:cubicBezTo>
                        <a:close/>
                        <a:moveTo>
                          <a:pt x="210" y="191"/>
                        </a:moveTo>
                        <a:cubicBezTo>
                          <a:pt x="210" y="191"/>
                          <a:pt x="210" y="191"/>
                          <a:pt x="210" y="191"/>
                        </a:cubicBezTo>
                        <a:cubicBezTo>
                          <a:pt x="211" y="190"/>
                          <a:pt x="211" y="190"/>
                          <a:pt x="211" y="190"/>
                        </a:cubicBezTo>
                        <a:cubicBezTo>
                          <a:pt x="212" y="189"/>
                          <a:pt x="212" y="189"/>
                          <a:pt x="212" y="189"/>
                        </a:cubicBezTo>
                        <a:cubicBezTo>
                          <a:pt x="212" y="188"/>
                          <a:pt x="212" y="188"/>
                          <a:pt x="212" y="188"/>
                        </a:cubicBezTo>
                        <a:cubicBezTo>
                          <a:pt x="211" y="188"/>
                          <a:pt x="211" y="188"/>
                          <a:pt x="211" y="188"/>
                        </a:cubicBezTo>
                        <a:cubicBezTo>
                          <a:pt x="212" y="187"/>
                          <a:pt x="212" y="187"/>
                          <a:pt x="212" y="187"/>
                        </a:cubicBezTo>
                        <a:cubicBezTo>
                          <a:pt x="212" y="186"/>
                          <a:pt x="212" y="186"/>
                          <a:pt x="212" y="186"/>
                        </a:cubicBezTo>
                        <a:cubicBezTo>
                          <a:pt x="212" y="187"/>
                          <a:pt x="212" y="187"/>
                          <a:pt x="212" y="187"/>
                        </a:cubicBezTo>
                        <a:cubicBezTo>
                          <a:pt x="213" y="187"/>
                          <a:pt x="213" y="187"/>
                          <a:pt x="213" y="187"/>
                        </a:cubicBezTo>
                        <a:cubicBezTo>
                          <a:pt x="213" y="188"/>
                          <a:pt x="213" y="188"/>
                          <a:pt x="213" y="188"/>
                        </a:cubicBezTo>
                        <a:cubicBezTo>
                          <a:pt x="212" y="188"/>
                          <a:pt x="212" y="188"/>
                          <a:pt x="212" y="188"/>
                        </a:cubicBezTo>
                        <a:cubicBezTo>
                          <a:pt x="212" y="189"/>
                          <a:pt x="212" y="189"/>
                          <a:pt x="212" y="189"/>
                        </a:cubicBezTo>
                        <a:cubicBezTo>
                          <a:pt x="212" y="190"/>
                          <a:pt x="212" y="190"/>
                          <a:pt x="212" y="190"/>
                        </a:cubicBezTo>
                        <a:cubicBezTo>
                          <a:pt x="213" y="191"/>
                          <a:pt x="213" y="191"/>
                          <a:pt x="213" y="191"/>
                        </a:cubicBezTo>
                        <a:cubicBezTo>
                          <a:pt x="213" y="192"/>
                          <a:pt x="213" y="192"/>
                          <a:pt x="213" y="192"/>
                        </a:cubicBezTo>
                        <a:cubicBezTo>
                          <a:pt x="213" y="193"/>
                          <a:pt x="213" y="193"/>
                          <a:pt x="213" y="193"/>
                        </a:cubicBezTo>
                        <a:cubicBezTo>
                          <a:pt x="213" y="192"/>
                          <a:pt x="213" y="192"/>
                          <a:pt x="213" y="192"/>
                        </a:cubicBezTo>
                        <a:cubicBezTo>
                          <a:pt x="213" y="192"/>
                          <a:pt x="213" y="192"/>
                          <a:pt x="213" y="192"/>
                        </a:cubicBezTo>
                        <a:cubicBezTo>
                          <a:pt x="212" y="191"/>
                          <a:pt x="212" y="191"/>
                          <a:pt x="212" y="191"/>
                        </a:cubicBezTo>
                        <a:cubicBezTo>
                          <a:pt x="211" y="191"/>
                          <a:pt x="211" y="191"/>
                          <a:pt x="211" y="191"/>
                        </a:cubicBezTo>
                        <a:cubicBezTo>
                          <a:pt x="210" y="191"/>
                          <a:pt x="210" y="191"/>
                          <a:pt x="210" y="191"/>
                        </a:cubicBezTo>
                        <a:close/>
                        <a:moveTo>
                          <a:pt x="225" y="189"/>
                        </a:moveTo>
                        <a:cubicBezTo>
                          <a:pt x="225" y="189"/>
                          <a:pt x="225" y="189"/>
                          <a:pt x="225" y="189"/>
                        </a:cubicBezTo>
                        <a:cubicBezTo>
                          <a:pt x="225" y="188"/>
                          <a:pt x="225" y="188"/>
                          <a:pt x="225" y="188"/>
                        </a:cubicBezTo>
                        <a:cubicBezTo>
                          <a:pt x="226" y="188"/>
                          <a:pt x="226" y="188"/>
                          <a:pt x="226" y="188"/>
                        </a:cubicBezTo>
                        <a:cubicBezTo>
                          <a:pt x="227" y="188"/>
                          <a:pt x="227" y="188"/>
                          <a:pt x="227" y="188"/>
                        </a:cubicBezTo>
                        <a:cubicBezTo>
                          <a:pt x="227" y="188"/>
                          <a:pt x="227" y="188"/>
                          <a:pt x="227" y="188"/>
                        </a:cubicBezTo>
                        <a:cubicBezTo>
                          <a:pt x="228" y="188"/>
                          <a:pt x="228" y="188"/>
                          <a:pt x="228" y="188"/>
                        </a:cubicBezTo>
                        <a:cubicBezTo>
                          <a:pt x="229" y="188"/>
                          <a:pt x="229" y="188"/>
                          <a:pt x="229" y="188"/>
                        </a:cubicBezTo>
                        <a:cubicBezTo>
                          <a:pt x="230" y="188"/>
                          <a:pt x="230" y="188"/>
                          <a:pt x="230" y="188"/>
                        </a:cubicBezTo>
                        <a:cubicBezTo>
                          <a:pt x="229" y="189"/>
                          <a:pt x="229" y="189"/>
                          <a:pt x="229" y="189"/>
                        </a:cubicBezTo>
                        <a:cubicBezTo>
                          <a:pt x="229" y="189"/>
                          <a:pt x="229" y="189"/>
                          <a:pt x="229" y="189"/>
                        </a:cubicBezTo>
                        <a:cubicBezTo>
                          <a:pt x="228" y="190"/>
                          <a:pt x="228" y="190"/>
                          <a:pt x="228" y="190"/>
                        </a:cubicBezTo>
                        <a:cubicBezTo>
                          <a:pt x="229" y="191"/>
                          <a:pt x="229" y="191"/>
                          <a:pt x="229" y="191"/>
                        </a:cubicBezTo>
                        <a:cubicBezTo>
                          <a:pt x="230" y="191"/>
                          <a:pt x="230" y="191"/>
                          <a:pt x="230" y="191"/>
                        </a:cubicBezTo>
                        <a:cubicBezTo>
                          <a:pt x="229" y="191"/>
                          <a:pt x="229" y="191"/>
                          <a:pt x="229" y="191"/>
                        </a:cubicBezTo>
                        <a:cubicBezTo>
                          <a:pt x="229" y="192"/>
                          <a:pt x="229" y="192"/>
                          <a:pt x="229" y="192"/>
                        </a:cubicBezTo>
                        <a:cubicBezTo>
                          <a:pt x="230" y="191"/>
                          <a:pt x="230" y="191"/>
                          <a:pt x="230" y="191"/>
                        </a:cubicBezTo>
                        <a:cubicBezTo>
                          <a:pt x="231" y="191"/>
                          <a:pt x="231" y="191"/>
                          <a:pt x="231" y="191"/>
                        </a:cubicBezTo>
                        <a:cubicBezTo>
                          <a:pt x="232" y="191"/>
                          <a:pt x="232" y="191"/>
                          <a:pt x="232" y="191"/>
                        </a:cubicBezTo>
                        <a:cubicBezTo>
                          <a:pt x="233" y="192"/>
                          <a:pt x="233" y="192"/>
                          <a:pt x="233" y="192"/>
                        </a:cubicBezTo>
                        <a:cubicBezTo>
                          <a:pt x="232" y="192"/>
                          <a:pt x="232" y="192"/>
                          <a:pt x="232" y="192"/>
                        </a:cubicBezTo>
                        <a:cubicBezTo>
                          <a:pt x="231" y="192"/>
                          <a:pt x="231" y="192"/>
                          <a:pt x="231" y="192"/>
                        </a:cubicBezTo>
                        <a:cubicBezTo>
                          <a:pt x="231" y="192"/>
                          <a:pt x="231" y="192"/>
                          <a:pt x="231" y="192"/>
                        </a:cubicBezTo>
                        <a:cubicBezTo>
                          <a:pt x="230" y="192"/>
                          <a:pt x="230" y="192"/>
                          <a:pt x="230" y="192"/>
                        </a:cubicBezTo>
                        <a:cubicBezTo>
                          <a:pt x="230" y="192"/>
                          <a:pt x="230" y="192"/>
                          <a:pt x="230" y="192"/>
                        </a:cubicBezTo>
                        <a:cubicBezTo>
                          <a:pt x="229" y="193"/>
                          <a:pt x="229" y="193"/>
                          <a:pt x="229" y="193"/>
                        </a:cubicBezTo>
                        <a:cubicBezTo>
                          <a:pt x="230" y="193"/>
                          <a:pt x="230" y="193"/>
                          <a:pt x="230" y="193"/>
                        </a:cubicBezTo>
                        <a:cubicBezTo>
                          <a:pt x="230" y="194"/>
                          <a:pt x="230" y="194"/>
                          <a:pt x="230" y="194"/>
                        </a:cubicBezTo>
                        <a:cubicBezTo>
                          <a:pt x="230" y="195"/>
                          <a:pt x="230" y="195"/>
                          <a:pt x="230" y="195"/>
                        </a:cubicBezTo>
                        <a:cubicBezTo>
                          <a:pt x="230" y="195"/>
                          <a:pt x="229" y="195"/>
                          <a:pt x="229" y="195"/>
                        </a:cubicBezTo>
                        <a:cubicBezTo>
                          <a:pt x="229" y="195"/>
                          <a:pt x="229" y="195"/>
                          <a:pt x="229" y="195"/>
                        </a:cubicBezTo>
                        <a:cubicBezTo>
                          <a:pt x="229" y="195"/>
                          <a:pt x="229" y="195"/>
                          <a:pt x="229" y="195"/>
                        </a:cubicBezTo>
                        <a:cubicBezTo>
                          <a:pt x="228" y="193"/>
                          <a:pt x="228" y="193"/>
                          <a:pt x="228" y="193"/>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88"/>
                          <a:pt x="228" y="188"/>
                          <a:pt x="228" y="188"/>
                        </a:cubicBezTo>
                        <a:cubicBezTo>
                          <a:pt x="227" y="189"/>
                          <a:pt x="227" y="189"/>
                          <a:pt x="227" y="189"/>
                        </a:cubicBezTo>
                        <a:cubicBezTo>
                          <a:pt x="226" y="189"/>
                          <a:pt x="226" y="189"/>
                          <a:pt x="226" y="189"/>
                        </a:cubicBezTo>
                        <a:cubicBezTo>
                          <a:pt x="225" y="189"/>
                          <a:pt x="225" y="189"/>
                          <a:pt x="225" y="189"/>
                        </a:cubicBezTo>
                        <a:close/>
                        <a:moveTo>
                          <a:pt x="73" y="201"/>
                        </a:moveTo>
                        <a:cubicBezTo>
                          <a:pt x="74" y="200"/>
                          <a:pt x="74" y="200"/>
                          <a:pt x="74" y="200"/>
                        </a:cubicBezTo>
                        <a:cubicBezTo>
                          <a:pt x="74" y="199"/>
                          <a:pt x="74" y="199"/>
                          <a:pt x="74" y="199"/>
                        </a:cubicBezTo>
                        <a:cubicBezTo>
                          <a:pt x="73" y="198"/>
                          <a:pt x="73" y="198"/>
                          <a:pt x="73" y="198"/>
                        </a:cubicBezTo>
                        <a:cubicBezTo>
                          <a:pt x="73" y="197"/>
                          <a:pt x="73" y="197"/>
                          <a:pt x="73" y="197"/>
                        </a:cubicBezTo>
                        <a:cubicBezTo>
                          <a:pt x="73" y="196"/>
                          <a:pt x="73" y="196"/>
                          <a:pt x="73" y="196"/>
                        </a:cubicBezTo>
                        <a:cubicBezTo>
                          <a:pt x="73" y="193"/>
                          <a:pt x="73" y="193"/>
                          <a:pt x="73" y="193"/>
                        </a:cubicBezTo>
                        <a:cubicBezTo>
                          <a:pt x="73" y="192"/>
                          <a:pt x="73" y="192"/>
                          <a:pt x="73" y="192"/>
                        </a:cubicBezTo>
                        <a:cubicBezTo>
                          <a:pt x="72" y="191"/>
                          <a:pt x="72" y="191"/>
                          <a:pt x="72" y="191"/>
                        </a:cubicBezTo>
                        <a:cubicBezTo>
                          <a:pt x="72" y="191"/>
                          <a:pt x="72" y="191"/>
                          <a:pt x="72" y="191"/>
                        </a:cubicBezTo>
                        <a:cubicBezTo>
                          <a:pt x="73" y="191"/>
                          <a:pt x="73" y="191"/>
                          <a:pt x="73" y="191"/>
                        </a:cubicBezTo>
                        <a:cubicBezTo>
                          <a:pt x="73" y="190"/>
                          <a:pt x="73" y="190"/>
                          <a:pt x="73" y="190"/>
                        </a:cubicBezTo>
                        <a:cubicBezTo>
                          <a:pt x="72" y="189"/>
                          <a:pt x="72" y="189"/>
                          <a:pt x="72" y="189"/>
                        </a:cubicBezTo>
                        <a:cubicBezTo>
                          <a:pt x="72" y="188"/>
                          <a:pt x="72" y="188"/>
                          <a:pt x="72" y="188"/>
                        </a:cubicBezTo>
                        <a:cubicBezTo>
                          <a:pt x="73" y="189"/>
                          <a:pt x="73" y="189"/>
                          <a:pt x="73" y="189"/>
                        </a:cubicBezTo>
                        <a:cubicBezTo>
                          <a:pt x="73" y="190"/>
                          <a:pt x="73" y="190"/>
                          <a:pt x="73" y="190"/>
                        </a:cubicBezTo>
                        <a:cubicBezTo>
                          <a:pt x="74" y="191"/>
                          <a:pt x="74" y="191"/>
                          <a:pt x="74" y="191"/>
                        </a:cubicBezTo>
                        <a:cubicBezTo>
                          <a:pt x="73" y="193"/>
                          <a:pt x="73" y="193"/>
                          <a:pt x="73" y="193"/>
                        </a:cubicBezTo>
                        <a:cubicBezTo>
                          <a:pt x="74" y="194"/>
                          <a:pt x="74" y="194"/>
                          <a:pt x="74" y="194"/>
                        </a:cubicBezTo>
                        <a:cubicBezTo>
                          <a:pt x="74" y="196"/>
                          <a:pt x="74" y="196"/>
                          <a:pt x="74" y="196"/>
                        </a:cubicBezTo>
                        <a:cubicBezTo>
                          <a:pt x="73" y="197"/>
                          <a:pt x="73" y="197"/>
                          <a:pt x="73" y="197"/>
                        </a:cubicBezTo>
                        <a:cubicBezTo>
                          <a:pt x="74" y="197"/>
                          <a:pt x="74" y="197"/>
                          <a:pt x="74" y="197"/>
                        </a:cubicBezTo>
                        <a:cubicBezTo>
                          <a:pt x="75" y="197"/>
                          <a:pt x="75" y="197"/>
                          <a:pt x="75" y="197"/>
                        </a:cubicBezTo>
                        <a:cubicBezTo>
                          <a:pt x="74" y="199"/>
                          <a:pt x="74" y="199"/>
                          <a:pt x="74" y="199"/>
                        </a:cubicBezTo>
                        <a:cubicBezTo>
                          <a:pt x="75" y="200"/>
                          <a:pt x="75" y="200"/>
                          <a:pt x="75" y="200"/>
                        </a:cubicBezTo>
                        <a:cubicBezTo>
                          <a:pt x="76" y="200"/>
                          <a:pt x="76" y="200"/>
                          <a:pt x="76" y="200"/>
                        </a:cubicBezTo>
                        <a:cubicBezTo>
                          <a:pt x="77" y="200"/>
                          <a:pt x="77" y="200"/>
                          <a:pt x="77" y="200"/>
                        </a:cubicBezTo>
                        <a:cubicBezTo>
                          <a:pt x="78" y="201"/>
                          <a:pt x="78" y="201"/>
                          <a:pt x="78" y="201"/>
                        </a:cubicBezTo>
                        <a:cubicBezTo>
                          <a:pt x="80" y="201"/>
                          <a:pt x="80" y="201"/>
                          <a:pt x="80" y="201"/>
                        </a:cubicBezTo>
                        <a:cubicBezTo>
                          <a:pt x="82" y="200"/>
                          <a:pt x="82" y="200"/>
                          <a:pt x="82" y="200"/>
                        </a:cubicBezTo>
                        <a:cubicBezTo>
                          <a:pt x="83" y="200"/>
                          <a:pt x="83" y="200"/>
                          <a:pt x="83" y="200"/>
                        </a:cubicBezTo>
                        <a:cubicBezTo>
                          <a:pt x="84" y="202"/>
                          <a:pt x="84" y="202"/>
                          <a:pt x="84" y="202"/>
                        </a:cubicBezTo>
                        <a:cubicBezTo>
                          <a:pt x="85" y="202"/>
                          <a:pt x="85" y="202"/>
                          <a:pt x="85" y="202"/>
                        </a:cubicBezTo>
                        <a:cubicBezTo>
                          <a:pt x="86" y="202"/>
                          <a:pt x="86" y="202"/>
                          <a:pt x="86" y="202"/>
                        </a:cubicBezTo>
                        <a:cubicBezTo>
                          <a:pt x="85" y="203"/>
                          <a:pt x="85" y="203"/>
                          <a:pt x="85" y="203"/>
                        </a:cubicBezTo>
                        <a:cubicBezTo>
                          <a:pt x="84" y="202"/>
                          <a:pt x="84" y="202"/>
                          <a:pt x="84" y="202"/>
                        </a:cubicBezTo>
                        <a:cubicBezTo>
                          <a:pt x="82" y="201"/>
                          <a:pt x="82" y="201"/>
                          <a:pt x="82" y="201"/>
                        </a:cubicBezTo>
                        <a:cubicBezTo>
                          <a:pt x="80" y="201"/>
                          <a:pt x="80" y="201"/>
                          <a:pt x="80" y="201"/>
                        </a:cubicBezTo>
                        <a:cubicBezTo>
                          <a:pt x="79" y="202"/>
                          <a:pt x="79" y="202"/>
                          <a:pt x="79" y="202"/>
                        </a:cubicBezTo>
                        <a:cubicBezTo>
                          <a:pt x="77" y="201"/>
                          <a:pt x="77" y="201"/>
                          <a:pt x="77" y="201"/>
                        </a:cubicBezTo>
                        <a:cubicBezTo>
                          <a:pt x="76" y="201"/>
                          <a:pt x="76" y="201"/>
                          <a:pt x="76" y="201"/>
                        </a:cubicBezTo>
                        <a:cubicBezTo>
                          <a:pt x="76" y="202"/>
                          <a:pt x="76" y="202"/>
                          <a:pt x="76" y="202"/>
                        </a:cubicBezTo>
                        <a:cubicBezTo>
                          <a:pt x="76" y="203"/>
                          <a:pt x="76" y="203"/>
                          <a:pt x="76" y="203"/>
                        </a:cubicBezTo>
                        <a:cubicBezTo>
                          <a:pt x="76" y="207"/>
                          <a:pt x="76" y="207"/>
                          <a:pt x="76" y="207"/>
                        </a:cubicBezTo>
                        <a:cubicBezTo>
                          <a:pt x="76" y="208"/>
                          <a:pt x="76" y="208"/>
                          <a:pt x="76" y="208"/>
                        </a:cubicBezTo>
                        <a:cubicBezTo>
                          <a:pt x="76" y="209"/>
                          <a:pt x="76" y="209"/>
                          <a:pt x="76" y="209"/>
                        </a:cubicBezTo>
                        <a:cubicBezTo>
                          <a:pt x="76" y="210"/>
                          <a:pt x="76" y="210"/>
                          <a:pt x="76" y="210"/>
                        </a:cubicBezTo>
                        <a:cubicBezTo>
                          <a:pt x="75" y="208"/>
                          <a:pt x="75" y="208"/>
                          <a:pt x="75" y="208"/>
                        </a:cubicBezTo>
                        <a:cubicBezTo>
                          <a:pt x="75" y="203"/>
                          <a:pt x="75" y="203"/>
                          <a:pt x="75" y="203"/>
                        </a:cubicBezTo>
                        <a:cubicBezTo>
                          <a:pt x="75" y="201"/>
                          <a:pt x="75" y="201"/>
                          <a:pt x="75" y="201"/>
                        </a:cubicBezTo>
                        <a:cubicBezTo>
                          <a:pt x="74" y="201"/>
                          <a:pt x="74" y="201"/>
                          <a:pt x="74" y="201"/>
                        </a:cubicBezTo>
                        <a:cubicBezTo>
                          <a:pt x="73" y="201"/>
                          <a:pt x="73" y="201"/>
                          <a:pt x="73" y="201"/>
                        </a:cubicBezTo>
                        <a:close/>
                        <a:moveTo>
                          <a:pt x="190" y="192"/>
                        </a:moveTo>
                        <a:cubicBezTo>
                          <a:pt x="190" y="192"/>
                          <a:pt x="190" y="192"/>
                          <a:pt x="190" y="192"/>
                        </a:cubicBezTo>
                        <a:cubicBezTo>
                          <a:pt x="189" y="191"/>
                          <a:pt x="189" y="191"/>
                          <a:pt x="189" y="191"/>
                        </a:cubicBezTo>
                        <a:cubicBezTo>
                          <a:pt x="190" y="190"/>
                          <a:pt x="190" y="190"/>
                          <a:pt x="190" y="190"/>
                        </a:cubicBezTo>
                        <a:cubicBezTo>
                          <a:pt x="191" y="190"/>
                          <a:pt x="191" y="190"/>
                          <a:pt x="191" y="190"/>
                        </a:cubicBezTo>
                        <a:cubicBezTo>
                          <a:pt x="191" y="191"/>
                          <a:pt x="191" y="191"/>
                          <a:pt x="191" y="191"/>
                        </a:cubicBezTo>
                        <a:cubicBezTo>
                          <a:pt x="191" y="192"/>
                          <a:pt x="191" y="192"/>
                          <a:pt x="191" y="192"/>
                        </a:cubicBezTo>
                        <a:cubicBezTo>
                          <a:pt x="190" y="192"/>
                          <a:pt x="190" y="192"/>
                          <a:pt x="190" y="192"/>
                        </a:cubicBezTo>
                        <a:close/>
                        <a:moveTo>
                          <a:pt x="207" y="195"/>
                        </a:moveTo>
                        <a:cubicBezTo>
                          <a:pt x="207" y="197"/>
                          <a:pt x="207" y="197"/>
                          <a:pt x="207" y="197"/>
                        </a:cubicBezTo>
                        <a:cubicBezTo>
                          <a:pt x="206" y="198"/>
                          <a:pt x="206" y="198"/>
                          <a:pt x="206" y="198"/>
                        </a:cubicBezTo>
                        <a:cubicBezTo>
                          <a:pt x="207" y="197"/>
                          <a:pt x="207" y="197"/>
                          <a:pt x="207" y="197"/>
                        </a:cubicBezTo>
                        <a:cubicBezTo>
                          <a:pt x="208" y="196"/>
                          <a:pt x="208" y="196"/>
                          <a:pt x="208" y="196"/>
                        </a:cubicBezTo>
                        <a:cubicBezTo>
                          <a:pt x="209" y="196"/>
                          <a:pt x="209" y="196"/>
                          <a:pt x="209" y="196"/>
                        </a:cubicBezTo>
                        <a:cubicBezTo>
                          <a:pt x="208" y="197"/>
                          <a:pt x="208" y="197"/>
                          <a:pt x="208" y="197"/>
                        </a:cubicBezTo>
                        <a:cubicBezTo>
                          <a:pt x="208" y="198"/>
                          <a:pt x="208" y="198"/>
                          <a:pt x="208" y="198"/>
                        </a:cubicBezTo>
                        <a:cubicBezTo>
                          <a:pt x="207" y="199"/>
                          <a:pt x="207" y="199"/>
                          <a:pt x="207" y="199"/>
                        </a:cubicBezTo>
                        <a:cubicBezTo>
                          <a:pt x="208" y="199"/>
                          <a:pt x="208" y="199"/>
                          <a:pt x="208" y="199"/>
                        </a:cubicBezTo>
                        <a:cubicBezTo>
                          <a:pt x="208" y="199"/>
                          <a:pt x="208" y="199"/>
                          <a:pt x="208" y="199"/>
                        </a:cubicBezTo>
                        <a:cubicBezTo>
                          <a:pt x="209" y="198"/>
                          <a:pt x="209" y="198"/>
                          <a:pt x="209" y="198"/>
                        </a:cubicBezTo>
                        <a:cubicBezTo>
                          <a:pt x="209" y="200"/>
                          <a:pt x="209" y="200"/>
                          <a:pt x="209" y="200"/>
                        </a:cubicBezTo>
                        <a:cubicBezTo>
                          <a:pt x="206" y="202"/>
                          <a:pt x="206" y="202"/>
                          <a:pt x="206" y="202"/>
                        </a:cubicBezTo>
                        <a:cubicBezTo>
                          <a:pt x="206" y="202"/>
                          <a:pt x="206" y="202"/>
                          <a:pt x="206" y="202"/>
                        </a:cubicBezTo>
                        <a:cubicBezTo>
                          <a:pt x="206" y="203"/>
                          <a:pt x="206" y="203"/>
                          <a:pt x="206" y="203"/>
                        </a:cubicBezTo>
                        <a:cubicBezTo>
                          <a:pt x="205" y="203"/>
                          <a:pt x="205" y="203"/>
                          <a:pt x="205" y="203"/>
                        </a:cubicBezTo>
                        <a:cubicBezTo>
                          <a:pt x="204" y="203"/>
                          <a:pt x="204" y="203"/>
                          <a:pt x="204" y="203"/>
                        </a:cubicBezTo>
                        <a:cubicBezTo>
                          <a:pt x="204" y="203"/>
                          <a:pt x="204" y="203"/>
                          <a:pt x="204" y="203"/>
                        </a:cubicBezTo>
                        <a:cubicBezTo>
                          <a:pt x="204" y="204"/>
                          <a:pt x="204" y="204"/>
                          <a:pt x="204" y="204"/>
                        </a:cubicBezTo>
                        <a:cubicBezTo>
                          <a:pt x="203" y="204"/>
                          <a:pt x="203" y="204"/>
                          <a:pt x="203" y="204"/>
                        </a:cubicBezTo>
                        <a:cubicBezTo>
                          <a:pt x="203" y="205"/>
                          <a:pt x="203" y="205"/>
                          <a:pt x="203" y="205"/>
                        </a:cubicBezTo>
                        <a:cubicBezTo>
                          <a:pt x="204" y="206"/>
                          <a:pt x="204" y="206"/>
                          <a:pt x="204" y="206"/>
                        </a:cubicBezTo>
                        <a:cubicBezTo>
                          <a:pt x="204" y="205"/>
                          <a:pt x="204" y="205"/>
                          <a:pt x="204" y="205"/>
                        </a:cubicBezTo>
                        <a:cubicBezTo>
                          <a:pt x="205" y="206"/>
                          <a:pt x="205" y="206"/>
                          <a:pt x="205" y="206"/>
                        </a:cubicBezTo>
                        <a:cubicBezTo>
                          <a:pt x="203" y="207"/>
                          <a:pt x="203" y="207"/>
                          <a:pt x="203" y="207"/>
                        </a:cubicBezTo>
                        <a:cubicBezTo>
                          <a:pt x="203" y="207"/>
                          <a:pt x="203" y="207"/>
                          <a:pt x="203" y="207"/>
                        </a:cubicBezTo>
                        <a:cubicBezTo>
                          <a:pt x="203" y="208"/>
                          <a:pt x="203" y="208"/>
                          <a:pt x="203" y="208"/>
                        </a:cubicBezTo>
                        <a:cubicBezTo>
                          <a:pt x="203" y="209"/>
                          <a:pt x="203" y="209"/>
                          <a:pt x="203" y="209"/>
                        </a:cubicBezTo>
                        <a:cubicBezTo>
                          <a:pt x="202" y="209"/>
                          <a:pt x="202" y="209"/>
                          <a:pt x="202" y="209"/>
                        </a:cubicBezTo>
                        <a:cubicBezTo>
                          <a:pt x="202" y="209"/>
                          <a:pt x="202" y="209"/>
                          <a:pt x="202" y="209"/>
                        </a:cubicBezTo>
                        <a:cubicBezTo>
                          <a:pt x="201" y="210"/>
                          <a:pt x="201" y="210"/>
                          <a:pt x="201" y="210"/>
                        </a:cubicBezTo>
                        <a:cubicBezTo>
                          <a:pt x="201" y="210"/>
                          <a:pt x="201" y="210"/>
                          <a:pt x="201" y="210"/>
                        </a:cubicBezTo>
                        <a:cubicBezTo>
                          <a:pt x="200" y="210"/>
                          <a:pt x="200" y="210"/>
                          <a:pt x="200" y="210"/>
                        </a:cubicBezTo>
                        <a:cubicBezTo>
                          <a:pt x="199" y="211"/>
                          <a:pt x="199" y="211"/>
                          <a:pt x="199" y="211"/>
                        </a:cubicBezTo>
                        <a:cubicBezTo>
                          <a:pt x="199" y="212"/>
                          <a:pt x="199" y="212"/>
                          <a:pt x="199" y="212"/>
                        </a:cubicBezTo>
                        <a:cubicBezTo>
                          <a:pt x="198" y="212"/>
                          <a:pt x="198" y="212"/>
                          <a:pt x="198" y="212"/>
                        </a:cubicBezTo>
                        <a:cubicBezTo>
                          <a:pt x="197" y="213"/>
                          <a:pt x="197" y="213"/>
                          <a:pt x="197" y="213"/>
                        </a:cubicBezTo>
                        <a:cubicBezTo>
                          <a:pt x="196" y="214"/>
                          <a:pt x="196" y="214"/>
                          <a:pt x="196" y="214"/>
                        </a:cubicBezTo>
                        <a:cubicBezTo>
                          <a:pt x="196" y="214"/>
                          <a:pt x="196" y="214"/>
                          <a:pt x="196" y="214"/>
                        </a:cubicBezTo>
                        <a:cubicBezTo>
                          <a:pt x="195" y="214"/>
                          <a:pt x="195" y="214"/>
                          <a:pt x="195" y="214"/>
                        </a:cubicBezTo>
                        <a:cubicBezTo>
                          <a:pt x="194" y="215"/>
                          <a:pt x="194" y="215"/>
                          <a:pt x="194" y="215"/>
                        </a:cubicBezTo>
                        <a:cubicBezTo>
                          <a:pt x="194" y="216"/>
                          <a:pt x="194" y="216"/>
                          <a:pt x="194" y="216"/>
                        </a:cubicBezTo>
                        <a:cubicBezTo>
                          <a:pt x="194" y="216"/>
                          <a:pt x="194" y="217"/>
                          <a:pt x="194" y="217"/>
                        </a:cubicBezTo>
                        <a:cubicBezTo>
                          <a:pt x="194" y="217"/>
                          <a:pt x="194" y="217"/>
                          <a:pt x="194" y="217"/>
                        </a:cubicBezTo>
                        <a:cubicBezTo>
                          <a:pt x="194" y="217"/>
                          <a:pt x="194" y="217"/>
                          <a:pt x="194" y="217"/>
                        </a:cubicBezTo>
                        <a:cubicBezTo>
                          <a:pt x="194" y="215"/>
                          <a:pt x="194" y="215"/>
                          <a:pt x="194" y="215"/>
                        </a:cubicBezTo>
                        <a:cubicBezTo>
                          <a:pt x="194" y="214"/>
                          <a:pt x="194" y="214"/>
                          <a:pt x="194" y="214"/>
                        </a:cubicBezTo>
                        <a:cubicBezTo>
                          <a:pt x="195" y="213"/>
                          <a:pt x="195" y="213"/>
                          <a:pt x="195" y="213"/>
                        </a:cubicBezTo>
                        <a:cubicBezTo>
                          <a:pt x="194" y="211"/>
                          <a:pt x="194" y="211"/>
                          <a:pt x="194" y="211"/>
                        </a:cubicBezTo>
                        <a:cubicBezTo>
                          <a:pt x="194" y="211"/>
                          <a:pt x="194" y="211"/>
                          <a:pt x="194" y="211"/>
                        </a:cubicBezTo>
                        <a:cubicBezTo>
                          <a:pt x="195" y="211"/>
                          <a:pt x="195" y="211"/>
                          <a:pt x="195" y="211"/>
                        </a:cubicBezTo>
                        <a:cubicBezTo>
                          <a:pt x="196" y="210"/>
                          <a:pt x="196" y="210"/>
                          <a:pt x="196" y="210"/>
                        </a:cubicBezTo>
                        <a:cubicBezTo>
                          <a:pt x="196" y="211"/>
                          <a:pt x="196" y="211"/>
                          <a:pt x="196" y="211"/>
                        </a:cubicBezTo>
                        <a:cubicBezTo>
                          <a:pt x="197" y="210"/>
                          <a:pt x="197" y="210"/>
                          <a:pt x="197" y="210"/>
                        </a:cubicBezTo>
                        <a:cubicBezTo>
                          <a:pt x="197" y="210"/>
                          <a:pt x="197" y="210"/>
                          <a:pt x="197" y="210"/>
                        </a:cubicBezTo>
                        <a:cubicBezTo>
                          <a:pt x="197" y="211"/>
                          <a:pt x="197" y="211"/>
                          <a:pt x="197" y="211"/>
                        </a:cubicBezTo>
                        <a:cubicBezTo>
                          <a:pt x="200" y="209"/>
                          <a:pt x="200" y="209"/>
                          <a:pt x="200" y="209"/>
                        </a:cubicBezTo>
                        <a:cubicBezTo>
                          <a:pt x="200" y="208"/>
                          <a:pt x="200" y="208"/>
                          <a:pt x="200" y="208"/>
                        </a:cubicBezTo>
                        <a:cubicBezTo>
                          <a:pt x="200" y="207"/>
                          <a:pt x="200" y="207"/>
                          <a:pt x="200" y="207"/>
                        </a:cubicBezTo>
                        <a:cubicBezTo>
                          <a:pt x="199" y="207"/>
                          <a:pt x="199" y="207"/>
                          <a:pt x="199" y="207"/>
                        </a:cubicBezTo>
                        <a:cubicBezTo>
                          <a:pt x="199" y="206"/>
                          <a:pt x="199" y="206"/>
                          <a:pt x="199" y="206"/>
                        </a:cubicBezTo>
                        <a:cubicBezTo>
                          <a:pt x="200" y="205"/>
                          <a:pt x="200" y="205"/>
                          <a:pt x="200" y="205"/>
                        </a:cubicBezTo>
                        <a:cubicBezTo>
                          <a:pt x="200" y="203"/>
                          <a:pt x="200" y="203"/>
                          <a:pt x="200" y="203"/>
                        </a:cubicBezTo>
                        <a:cubicBezTo>
                          <a:pt x="199" y="204"/>
                          <a:pt x="199" y="204"/>
                          <a:pt x="199" y="204"/>
                        </a:cubicBezTo>
                        <a:cubicBezTo>
                          <a:pt x="199" y="203"/>
                          <a:pt x="199" y="203"/>
                          <a:pt x="199" y="203"/>
                        </a:cubicBezTo>
                        <a:cubicBezTo>
                          <a:pt x="199" y="202"/>
                          <a:pt x="199" y="202"/>
                          <a:pt x="199" y="202"/>
                        </a:cubicBezTo>
                        <a:cubicBezTo>
                          <a:pt x="200" y="201"/>
                          <a:pt x="200" y="201"/>
                          <a:pt x="200" y="201"/>
                        </a:cubicBezTo>
                        <a:cubicBezTo>
                          <a:pt x="200" y="201"/>
                          <a:pt x="200" y="201"/>
                          <a:pt x="200" y="201"/>
                        </a:cubicBezTo>
                        <a:cubicBezTo>
                          <a:pt x="201" y="201"/>
                          <a:pt x="201" y="201"/>
                          <a:pt x="201" y="201"/>
                        </a:cubicBezTo>
                        <a:cubicBezTo>
                          <a:pt x="201" y="200"/>
                          <a:pt x="201" y="200"/>
                          <a:pt x="201" y="200"/>
                        </a:cubicBezTo>
                        <a:cubicBezTo>
                          <a:pt x="202" y="200"/>
                          <a:pt x="202" y="200"/>
                          <a:pt x="202" y="200"/>
                        </a:cubicBezTo>
                        <a:cubicBezTo>
                          <a:pt x="203" y="199"/>
                          <a:pt x="203" y="199"/>
                          <a:pt x="203" y="199"/>
                        </a:cubicBezTo>
                        <a:cubicBezTo>
                          <a:pt x="203" y="198"/>
                          <a:pt x="203" y="198"/>
                          <a:pt x="203" y="198"/>
                        </a:cubicBezTo>
                        <a:cubicBezTo>
                          <a:pt x="204" y="198"/>
                          <a:pt x="204" y="198"/>
                          <a:pt x="204" y="198"/>
                        </a:cubicBezTo>
                        <a:cubicBezTo>
                          <a:pt x="204" y="199"/>
                          <a:pt x="204" y="199"/>
                          <a:pt x="204" y="199"/>
                        </a:cubicBezTo>
                        <a:cubicBezTo>
                          <a:pt x="205" y="198"/>
                          <a:pt x="205" y="198"/>
                          <a:pt x="205" y="198"/>
                        </a:cubicBezTo>
                        <a:cubicBezTo>
                          <a:pt x="205" y="197"/>
                          <a:pt x="205" y="197"/>
                          <a:pt x="205" y="197"/>
                        </a:cubicBezTo>
                        <a:cubicBezTo>
                          <a:pt x="207" y="195"/>
                          <a:pt x="207" y="195"/>
                          <a:pt x="207" y="195"/>
                        </a:cubicBezTo>
                        <a:close/>
                        <a:moveTo>
                          <a:pt x="180" y="198"/>
                        </a:moveTo>
                        <a:cubicBezTo>
                          <a:pt x="181" y="197"/>
                          <a:pt x="181" y="197"/>
                          <a:pt x="181" y="197"/>
                        </a:cubicBezTo>
                        <a:cubicBezTo>
                          <a:pt x="181" y="197"/>
                          <a:pt x="181" y="197"/>
                          <a:pt x="181" y="197"/>
                        </a:cubicBezTo>
                        <a:cubicBezTo>
                          <a:pt x="181" y="197"/>
                          <a:pt x="181" y="197"/>
                          <a:pt x="181" y="197"/>
                        </a:cubicBezTo>
                        <a:cubicBezTo>
                          <a:pt x="183" y="198"/>
                          <a:pt x="183" y="198"/>
                          <a:pt x="183" y="198"/>
                        </a:cubicBezTo>
                        <a:cubicBezTo>
                          <a:pt x="183" y="199"/>
                          <a:pt x="183" y="199"/>
                          <a:pt x="183" y="199"/>
                        </a:cubicBezTo>
                        <a:cubicBezTo>
                          <a:pt x="182" y="199"/>
                          <a:pt x="182" y="199"/>
                          <a:pt x="182" y="199"/>
                        </a:cubicBezTo>
                        <a:cubicBezTo>
                          <a:pt x="182" y="200"/>
                          <a:pt x="182" y="200"/>
                          <a:pt x="182" y="200"/>
                        </a:cubicBezTo>
                        <a:cubicBezTo>
                          <a:pt x="181" y="200"/>
                          <a:pt x="181" y="200"/>
                          <a:pt x="181" y="200"/>
                        </a:cubicBezTo>
                        <a:cubicBezTo>
                          <a:pt x="181" y="201"/>
                          <a:pt x="181" y="201"/>
                          <a:pt x="181" y="201"/>
                        </a:cubicBezTo>
                        <a:cubicBezTo>
                          <a:pt x="181" y="201"/>
                          <a:pt x="181" y="201"/>
                          <a:pt x="181" y="201"/>
                        </a:cubicBezTo>
                        <a:cubicBezTo>
                          <a:pt x="180" y="201"/>
                          <a:pt x="180" y="201"/>
                          <a:pt x="180" y="201"/>
                        </a:cubicBezTo>
                        <a:cubicBezTo>
                          <a:pt x="179" y="202"/>
                          <a:pt x="179" y="202"/>
                          <a:pt x="179" y="202"/>
                        </a:cubicBezTo>
                        <a:cubicBezTo>
                          <a:pt x="179" y="202"/>
                          <a:pt x="179" y="202"/>
                          <a:pt x="179" y="202"/>
                        </a:cubicBezTo>
                        <a:cubicBezTo>
                          <a:pt x="178" y="201"/>
                          <a:pt x="178" y="201"/>
                          <a:pt x="178" y="201"/>
                        </a:cubicBezTo>
                        <a:cubicBezTo>
                          <a:pt x="178" y="201"/>
                          <a:pt x="178" y="201"/>
                          <a:pt x="178" y="201"/>
                        </a:cubicBezTo>
                        <a:cubicBezTo>
                          <a:pt x="177" y="201"/>
                          <a:pt x="177" y="201"/>
                          <a:pt x="177" y="201"/>
                        </a:cubicBezTo>
                        <a:cubicBezTo>
                          <a:pt x="176" y="202"/>
                          <a:pt x="176" y="202"/>
                          <a:pt x="176" y="202"/>
                        </a:cubicBezTo>
                        <a:cubicBezTo>
                          <a:pt x="175" y="202"/>
                          <a:pt x="175" y="202"/>
                          <a:pt x="175" y="202"/>
                        </a:cubicBezTo>
                        <a:cubicBezTo>
                          <a:pt x="175" y="202"/>
                          <a:pt x="175" y="202"/>
                          <a:pt x="175" y="202"/>
                        </a:cubicBezTo>
                        <a:cubicBezTo>
                          <a:pt x="175" y="201"/>
                          <a:pt x="175" y="201"/>
                          <a:pt x="175" y="201"/>
                        </a:cubicBezTo>
                        <a:cubicBezTo>
                          <a:pt x="175" y="201"/>
                          <a:pt x="175" y="201"/>
                          <a:pt x="175" y="201"/>
                        </a:cubicBezTo>
                        <a:cubicBezTo>
                          <a:pt x="175" y="200"/>
                          <a:pt x="175" y="200"/>
                          <a:pt x="175" y="200"/>
                        </a:cubicBezTo>
                        <a:cubicBezTo>
                          <a:pt x="175" y="200"/>
                          <a:pt x="175" y="200"/>
                          <a:pt x="175" y="200"/>
                        </a:cubicBezTo>
                        <a:cubicBezTo>
                          <a:pt x="177" y="200"/>
                          <a:pt x="177" y="200"/>
                          <a:pt x="177" y="200"/>
                        </a:cubicBezTo>
                        <a:cubicBezTo>
                          <a:pt x="177" y="200"/>
                          <a:pt x="177" y="200"/>
                          <a:pt x="177" y="200"/>
                        </a:cubicBezTo>
                        <a:cubicBezTo>
                          <a:pt x="178" y="199"/>
                          <a:pt x="178" y="199"/>
                          <a:pt x="178" y="199"/>
                        </a:cubicBezTo>
                        <a:cubicBezTo>
                          <a:pt x="179" y="198"/>
                          <a:pt x="179" y="198"/>
                          <a:pt x="179" y="198"/>
                        </a:cubicBezTo>
                        <a:cubicBezTo>
                          <a:pt x="180" y="198"/>
                          <a:pt x="180" y="198"/>
                          <a:pt x="180" y="198"/>
                        </a:cubicBezTo>
                        <a:cubicBezTo>
                          <a:pt x="180" y="198"/>
                          <a:pt x="180" y="198"/>
                          <a:pt x="180" y="198"/>
                        </a:cubicBezTo>
                        <a:close/>
                        <a:moveTo>
                          <a:pt x="218" y="204"/>
                        </a:moveTo>
                        <a:cubicBezTo>
                          <a:pt x="218" y="204"/>
                          <a:pt x="218" y="204"/>
                          <a:pt x="218" y="204"/>
                        </a:cubicBezTo>
                        <a:cubicBezTo>
                          <a:pt x="217" y="203"/>
                          <a:pt x="217" y="203"/>
                          <a:pt x="217" y="203"/>
                        </a:cubicBezTo>
                        <a:cubicBezTo>
                          <a:pt x="217" y="202"/>
                          <a:pt x="217" y="202"/>
                          <a:pt x="217" y="202"/>
                        </a:cubicBezTo>
                        <a:cubicBezTo>
                          <a:pt x="217" y="201"/>
                          <a:pt x="217" y="201"/>
                          <a:pt x="217" y="201"/>
                        </a:cubicBezTo>
                        <a:cubicBezTo>
                          <a:pt x="218" y="201"/>
                          <a:pt x="218" y="201"/>
                          <a:pt x="218" y="201"/>
                        </a:cubicBezTo>
                        <a:cubicBezTo>
                          <a:pt x="218" y="200"/>
                          <a:pt x="218" y="200"/>
                          <a:pt x="218" y="200"/>
                        </a:cubicBezTo>
                        <a:cubicBezTo>
                          <a:pt x="219" y="200"/>
                          <a:pt x="219" y="200"/>
                          <a:pt x="219" y="200"/>
                        </a:cubicBezTo>
                        <a:cubicBezTo>
                          <a:pt x="220" y="199"/>
                          <a:pt x="220" y="199"/>
                          <a:pt x="220" y="199"/>
                        </a:cubicBezTo>
                        <a:cubicBezTo>
                          <a:pt x="220" y="199"/>
                          <a:pt x="220" y="199"/>
                          <a:pt x="220" y="199"/>
                        </a:cubicBezTo>
                        <a:cubicBezTo>
                          <a:pt x="221" y="199"/>
                          <a:pt x="221" y="199"/>
                          <a:pt x="221" y="199"/>
                        </a:cubicBezTo>
                        <a:cubicBezTo>
                          <a:pt x="220" y="199"/>
                          <a:pt x="220" y="199"/>
                          <a:pt x="220" y="199"/>
                        </a:cubicBezTo>
                        <a:cubicBezTo>
                          <a:pt x="220" y="200"/>
                          <a:pt x="220" y="200"/>
                          <a:pt x="220" y="200"/>
                        </a:cubicBezTo>
                        <a:cubicBezTo>
                          <a:pt x="219" y="200"/>
                          <a:pt x="219" y="200"/>
                          <a:pt x="219" y="200"/>
                        </a:cubicBezTo>
                        <a:cubicBezTo>
                          <a:pt x="219" y="201"/>
                          <a:pt x="219" y="201"/>
                          <a:pt x="219" y="201"/>
                        </a:cubicBezTo>
                        <a:cubicBezTo>
                          <a:pt x="218" y="202"/>
                          <a:pt x="218" y="202"/>
                          <a:pt x="218" y="202"/>
                        </a:cubicBezTo>
                        <a:cubicBezTo>
                          <a:pt x="218" y="203"/>
                          <a:pt x="218" y="203"/>
                          <a:pt x="218" y="203"/>
                        </a:cubicBezTo>
                        <a:cubicBezTo>
                          <a:pt x="218" y="203"/>
                          <a:pt x="218" y="204"/>
                          <a:pt x="218" y="204"/>
                        </a:cubicBezTo>
                        <a:close/>
                        <a:moveTo>
                          <a:pt x="61" y="207"/>
                        </a:moveTo>
                        <a:cubicBezTo>
                          <a:pt x="61" y="206"/>
                          <a:pt x="61" y="206"/>
                          <a:pt x="61" y="206"/>
                        </a:cubicBezTo>
                        <a:cubicBezTo>
                          <a:pt x="61" y="205"/>
                          <a:pt x="61" y="205"/>
                          <a:pt x="61" y="205"/>
                        </a:cubicBezTo>
                        <a:cubicBezTo>
                          <a:pt x="60" y="203"/>
                          <a:pt x="60" y="203"/>
                          <a:pt x="60" y="203"/>
                        </a:cubicBezTo>
                        <a:cubicBezTo>
                          <a:pt x="60" y="202"/>
                          <a:pt x="60" y="202"/>
                          <a:pt x="60" y="202"/>
                        </a:cubicBezTo>
                        <a:cubicBezTo>
                          <a:pt x="60" y="201"/>
                          <a:pt x="60" y="201"/>
                          <a:pt x="60" y="201"/>
                        </a:cubicBezTo>
                        <a:cubicBezTo>
                          <a:pt x="61" y="203"/>
                          <a:pt x="61" y="203"/>
                          <a:pt x="61" y="203"/>
                        </a:cubicBezTo>
                        <a:cubicBezTo>
                          <a:pt x="61" y="203"/>
                          <a:pt x="61" y="203"/>
                          <a:pt x="61" y="203"/>
                        </a:cubicBezTo>
                        <a:cubicBezTo>
                          <a:pt x="61" y="205"/>
                          <a:pt x="61" y="205"/>
                          <a:pt x="61" y="205"/>
                        </a:cubicBezTo>
                        <a:cubicBezTo>
                          <a:pt x="61" y="206"/>
                          <a:pt x="61" y="206"/>
                          <a:pt x="61" y="206"/>
                        </a:cubicBezTo>
                        <a:cubicBezTo>
                          <a:pt x="63" y="207"/>
                          <a:pt x="63" y="207"/>
                          <a:pt x="63" y="207"/>
                        </a:cubicBezTo>
                        <a:cubicBezTo>
                          <a:pt x="63" y="209"/>
                          <a:pt x="63" y="209"/>
                          <a:pt x="63" y="209"/>
                        </a:cubicBezTo>
                        <a:cubicBezTo>
                          <a:pt x="63" y="209"/>
                          <a:pt x="63" y="209"/>
                          <a:pt x="63" y="209"/>
                        </a:cubicBezTo>
                        <a:cubicBezTo>
                          <a:pt x="63" y="210"/>
                          <a:pt x="63" y="210"/>
                          <a:pt x="63" y="210"/>
                        </a:cubicBezTo>
                        <a:cubicBezTo>
                          <a:pt x="63" y="209"/>
                          <a:pt x="63" y="209"/>
                          <a:pt x="63" y="209"/>
                        </a:cubicBezTo>
                        <a:cubicBezTo>
                          <a:pt x="62" y="208"/>
                          <a:pt x="62" y="208"/>
                          <a:pt x="62" y="208"/>
                        </a:cubicBezTo>
                        <a:cubicBezTo>
                          <a:pt x="60" y="208"/>
                          <a:pt x="60" y="208"/>
                          <a:pt x="60" y="208"/>
                        </a:cubicBezTo>
                        <a:cubicBezTo>
                          <a:pt x="60" y="207"/>
                          <a:pt x="60" y="207"/>
                          <a:pt x="60" y="207"/>
                        </a:cubicBezTo>
                        <a:cubicBezTo>
                          <a:pt x="60" y="206"/>
                          <a:pt x="60" y="206"/>
                          <a:pt x="60" y="206"/>
                        </a:cubicBezTo>
                        <a:cubicBezTo>
                          <a:pt x="60" y="206"/>
                          <a:pt x="60" y="206"/>
                          <a:pt x="60" y="206"/>
                        </a:cubicBezTo>
                        <a:cubicBezTo>
                          <a:pt x="60" y="207"/>
                          <a:pt x="60" y="207"/>
                          <a:pt x="60" y="207"/>
                        </a:cubicBezTo>
                        <a:cubicBezTo>
                          <a:pt x="61" y="207"/>
                          <a:pt x="61" y="207"/>
                          <a:pt x="61" y="207"/>
                        </a:cubicBezTo>
                        <a:close/>
                        <a:moveTo>
                          <a:pt x="168" y="204"/>
                        </a:moveTo>
                        <a:cubicBezTo>
                          <a:pt x="168" y="204"/>
                          <a:pt x="168" y="204"/>
                          <a:pt x="168" y="204"/>
                        </a:cubicBezTo>
                        <a:cubicBezTo>
                          <a:pt x="167" y="203"/>
                          <a:pt x="167" y="203"/>
                          <a:pt x="167" y="203"/>
                        </a:cubicBezTo>
                        <a:cubicBezTo>
                          <a:pt x="169" y="203"/>
                          <a:pt x="169" y="203"/>
                          <a:pt x="169" y="203"/>
                        </a:cubicBezTo>
                        <a:cubicBezTo>
                          <a:pt x="169" y="204"/>
                          <a:pt x="169" y="204"/>
                          <a:pt x="169" y="204"/>
                        </a:cubicBezTo>
                        <a:cubicBezTo>
                          <a:pt x="169" y="204"/>
                          <a:pt x="168" y="204"/>
                          <a:pt x="168" y="204"/>
                        </a:cubicBezTo>
                        <a:cubicBezTo>
                          <a:pt x="169" y="204"/>
                          <a:pt x="169" y="204"/>
                          <a:pt x="169" y="204"/>
                        </a:cubicBezTo>
                        <a:cubicBezTo>
                          <a:pt x="168" y="204"/>
                          <a:pt x="168" y="204"/>
                          <a:pt x="168" y="204"/>
                        </a:cubicBezTo>
                        <a:close/>
                        <a:moveTo>
                          <a:pt x="225" y="204"/>
                        </a:moveTo>
                        <a:cubicBezTo>
                          <a:pt x="226" y="204"/>
                          <a:pt x="226" y="204"/>
                          <a:pt x="226" y="204"/>
                        </a:cubicBezTo>
                        <a:cubicBezTo>
                          <a:pt x="226" y="204"/>
                          <a:pt x="226" y="204"/>
                          <a:pt x="226" y="204"/>
                        </a:cubicBezTo>
                        <a:cubicBezTo>
                          <a:pt x="227" y="204"/>
                          <a:pt x="227" y="204"/>
                          <a:pt x="227" y="204"/>
                        </a:cubicBezTo>
                        <a:cubicBezTo>
                          <a:pt x="227" y="204"/>
                          <a:pt x="227" y="204"/>
                          <a:pt x="227" y="204"/>
                        </a:cubicBezTo>
                        <a:cubicBezTo>
                          <a:pt x="227" y="204"/>
                          <a:pt x="227" y="204"/>
                          <a:pt x="227" y="204"/>
                        </a:cubicBezTo>
                        <a:cubicBezTo>
                          <a:pt x="226" y="205"/>
                          <a:pt x="226" y="205"/>
                          <a:pt x="226" y="205"/>
                        </a:cubicBezTo>
                        <a:cubicBezTo>
                          <a:pt x="225" y="206"/>
                          <a:pt x="225" y="206"/>
                          <a:pt x="225" y="206"/>
                        </a:cubicBezTo>
                        <a:cubicBezTo>
                          <a:pt x="226" y="207"/>
                          <a:pt x="226" y="207"/>
                          <a:pt x="226" y="207"/>
                        </a:cubicBezTo>
                        <a:cubicBezTo>
                          <a:pt x="228" y="207"/>
                          <a:pt x="228" y="207"/>
                          <a:pt x="228" y="207"/>
                        </a:cubicBezTo>
                        <a:cubicBezTo>
                          <a:pt x="229" y="206"/>
                          <a:pt x="229" y="206"/>
                          <a:pt x="229" y="206"/>
                        </a:cubicBezTo>
                        <a:cubicBezTo>
                          <a:pt x="230" y="207"/>
                          <a:pt x="230" y="207"/>
                          <a:pt x="230" y="207"/>
                        </a:cubicBezTo>
                        <a:cubicBezTo>
                          <a:pt x="231" y="207"/>
                          <a:pt x="231" y="207"/>
                          <a:pt x="231" y="207"/>
                        </a:cubicBezTo>
                        <a:cubicBezTo>
                          <a:pt x="232" y="207"/>
                          <a:pt x="232" y="207"/>
                          <a:pt x="232" y="207"/>
                        </a:cubicBezTo>
                        <a:cubicBezTo>
                          <a:pt x="232" y="208"/>
                          <a:pt x="232" y="208"/>
                          <a:pt x="232" y="208"/>
                        </a:cubicBezTo>
                        <a:cubicBezTo>
                          <a:pt x="231" y="208"/>
                          <a:pt x="231" y="208"/>
                          <a:pt x="231" y="208"/>
                        </a:cubicBezTo>
                        <a:cubicBezTo>
                          <a:pt x="231" y="209"/>
                          <a:pt x="231" y="209"/>
                          <a:pt x="231" y="209"/>
                        </a:cubicBezTo>
                        <a:cubicBezTo>
                          <a:pt x="230" y="209"/>
                          <a:pt x="230" y="209"/>
                          <a:pt x="230" y="209"/>
                        </a:cubicBezTo>
                        <a:cubicBezTo>
                          <a:pt x="230" y="208"/>
                          <a:pt x="230" y="208"/>
                          <a:pt x="230" y="208"/>
                        </a:cubicBezTo>
                        <a:cubicBezTo>
                          <a:pt x="229" y="207"/>
                          <a:pt x="229" y="207"/>
                          <a:pt x="229" y="207"/>
                        </a:cubicBezTo>
                        <a:cubicBezTo>
                          <a:pt x="228" y="207"/>
                          <a:pt x="228" y="207"/>
                          <a:pt x="228" y="207"/>
                        </a:cubicBezTo>
                        <a:cubicBezTo>
                          <a:pt x="228" y="207"/>
                          <a:pt x="228" y="207"/>
                          <a:pt x="228" y="207"/>
                        </a:cubicBezTo>
                        <a:cubicBezTo>
                          <a:pt x="226" y="207"/>
                          <a:pt x="226" y="207"/>
                          <a:pt x="226" y="207"/>
                        </a:cubicBezTo>
                        <a:cubicBezTo>
                          <a:pt x="226" y="208"/>
                          <a:pt x="226" y="208"/>
                          <a:pt x="226" y="208"/>
                        </a:cubicBezTo>
                        <a:cubicBezTo>
                          <a:pt x="225" y="209"/>
                          <a:pt x="225" y="209"/>
                          <a:pt x="225" y="209"/>
                        </a:cubicBezTo>
                        <a:cubicBezTo>
                          <a:pt x="225" y="210"/>
                          <a:pt x="225" y="210"/>
                          <a:pt x="225" y="210"/>
                        </a:cubicBezTo>
                        <a:cubicBezTo>
                          <a:pt x="224" y="210"/>
                          <a:pt x="224" y="210"/>
                          <a:pt x="224" y="210"/>
                        </a:cubicBezTo>
                        <a:cubicBezTo>
                          <a:pt x="224" y="209"/>
                          <a:pt x="224" y="209"/>
                          <a:pt x="224" y="209"/>
                        </a:cubicBezTo>
                        <a:cubicBezTo>
                          <a:pt x="223" y="209"/>
                          <a:pt x="223" y="209"/>
                          <a:pt x="223" y="209"/>
                        </a:cubicBezTo>
                        <a:cubicBezTo>
                          <a:pt x="222" y="210"/>
                          <a:pt x="222" y="210"/>
                          <a:pt x="222" y="210"/>
                        </a:cubicBezTo>
                        <a:cubicBezTo>
                          <a:pt x="221" y="210"/>
                          <a:pt x="221" y="210"/>
                          <a:pt x="221" y="210"/>
                        </a:cubicBezTo>
                        <a:cubicBezTo>
                          <a:pt x="221" y="211"/>
                          <a:pt x="221" y="211"/>
                          <a:pt x="221" y="211"/>
                        </a:cubicBezTo>
                        <a:cubicBezTo>
                          <a:pt x="221" y="212"/>
                          <a:pt x="221" y="212"/>
                          <a:pt x="221" y="212"/>
                        </a:cubicBezTo>
                        <a:cubicBezTo>
                          <a:pt x="220" y="212"/>
                          <a:pt x="220" y="212"/>
                          <a:pt x="220" y="212"/>
                        </a:cubicBezTo>
                        <a:cubicBezTo>
                          <a:pt x="220" y="213"/>
                          <a:pt x="220" y="213"/>
                          <a:pt x="220" y="213"/>
                        </a:cubicBezTo>
                        <a:cubicBezTo>
                          <a:pt x="221" y="213"/>
                          <a:pt x="221" y="213"/>
                          <a:pt x="221" y="213"/>
                        </a:cubicBezTo>
                        <a:cubicBezTo>
                          <a:pt x="220" y="214"/>
                          <a:pt x="220" y="214"/>
                          <a:pt x="220" y="214"/>
                        </a:cubicBezTo>
                        <a:cubicBezTo>
                          <a:pt x="219" y="213"/>
                          <a:pt x="219" y="213"/>
                          <a:pt x="219" y="213"/>
                        </a:cubicBezTo>
                        <a:cubicBezTo>
                          <a:pt x="219" y="213"/>
                          <a:pt x="219" y="213"/>
                          <a:pt x="219" y="213"/>
                        </a:cubicBezTo>
                        <a:cubicBezTo>
                          <a:pt x="219" y="212"/>
                          <a:pt x="219" y="212"/>
                          <a:pt x="219" y="212"/>
                        </a:cubicBezTo>
                        <a:cubicBezTo>
                          <a:pt x="219" y="211"/>
                          <a:pt x="219" y="211"/>
                          <a:pt x="219" y="211"/>
                        </a:cubicBezTo>
                        <a:cubicBezTo>
                          <a:pt x="218" y="212"/>
                          <a:pt x="218" y="212"/>
                          <a:pt x="218" y="212"/>
                        </a:cubicBezTo>
                        <a:cubicBezTo>
                          <a:pt x="217" y="212"/>
                          <a:pt x="217" y="212"/>
                          <a:pt x="217" y="212"/>
                        </a:cubicBezTo>
                        <a:cubicBezTo>
                          <a:pt x="217" y="212"/>
                          <a:pt x="217" y="212"/>
                          <a:pt x="217" y="212"/>
                        </a:cubicBezTo>
                        <a:cubicBezTo>
                          <a:pt x="216" y="212"/>
                          <a:pt x="216" y="212"/>
                          <a:pt x="216" y="212"/>
                        </a:cubicBezTo>
                        <a:cubicBezTo>
                          <a:pt x="216" y="213"/>
                          <a:pt x="216" y="213"/>
                          <a:pt x="216" y="213"/>
                        </a:cubicBezTo>
                        <a:cubicBezTo>
                          <a:pt x="216" y="213"/>
                          <a:pt x="216" y="213"/>
                          <a:pt x="216" y="213"/>
                        </a:cubicBezTo>
                        <a:cubicBezTo>
                          <a:pt x="215" y="213"/>
                          <a:pt x="215" y="213"/>
                          <a:pt x="215" y="213"/>
                        </a:cubicBezTo>
                        <a:cubicBezTo>
                          <a:pt x="214" y="213"/>
                          <a:pt x="214" y="213"/>
                          <a:pt x="214" y="213"/>
                        </a:cubicBezTo>
                        <a:cubicBezTo>
                          <a:pt x="215" y="213"/>
                          <a:pt x="215" y="213"/>
                          <a:pt x="215" y="213"/>
                        </a:cubicBezTo>
                        <a:cubicBezTo>
                          <a:pt x="215" y="212"/>
                          <a:pt x="215" y="212"/>
                          <a:pt x="215" y="212"/>
                        </a:cubicBezTo>
                        <a:cubicBezTo>
                          <a:pt x="215" y="211"/>
                          <a:pt x="215" y="211"/>
                          <a:pt x="215" y="211"/>
                        </a:cubicBezTo>
                        <a:cubicBezTo>
                          <a:pt x="215" y="211"/>
                          <a:pt x="215" y="211"/>
                          <a:pt x="215" y="211"/>
                        </a:cubicBezTo>
                        <a:cubicBezTo>
                          <a:pt x="216" y="211"/>
                          <a:pt x="216" y="211"/>
                          <a:pt x="216" y="211"/>
                        </a:cubicBezTo>
                        <a:cubicBezTo>
                          <a:pt x="216" y="210"/>
                          <a:pt x="216" y="210"/>
                          <a:pt x="216" y="210"/>
                        </a:cubicBezTo>
                        <a:cubicBezTo>
                          <a:pt x="217" y="209"/>
                          <a:pt x="217" y="209"/>
                          <a:pt x="217" y="209"/>
                        </a:cubicBezTo>
                        <a:cubicBezTo>
                          <a:pt x="218" y="209"/>
                          <a:pt x="218" y="209"/>
                          <a:pt x="218" y="209"/>
                        </a:cubicBezTo>
                        <a:cubicBezTo>
                          <a:pt x="218" y="210"/>
                          <a:pt x="218" y="210"/>
                          <a:pt x="218" y="210"/>
                        </a:cubicBezTo>
                        <a:cubicBezTo>
                          <a:pt x="219" y="210"/>
                          <a:pt x="219" y="210"/>
                          <a:pt x="219" y="210"/>
                        </a:cubicBezTo>
                        <a:cubicBezTo>
                          <a:pt x="219" y="208"/>
                          <a:pt x="219" y="208"/>
                          <a:pt x="219" y="208"/>
                        </a:cubicBezTo>
                        <a:cubicBezTo>
                          <a:pt x="220" y="208"/>
                          <a:pt x="220" y="208"/>
                          <a:pt x="220" y="208"/>
                        </a:cubicBezTo>
                        <a:cubicBezTo>
                          <a:pt x="220" y="209"/>
                          <a:pt x="220" y="209"/>
                          <a:pt x="220" y="209"/>
                        </a:cubicBezTo>
                        <a:cubicBezTo>
                          <a:pt x="219" y="210"/>
                          <a:pt x="219" y="210"/>
                          <a:pt x="219" y="210"/>
                        </a:cubicBezTo>
                        <a:cubicBezTo>
                          <a:pt x="220" y="211"/>
                          <a:pt x="220" y="211"/>
                          <a:pt x="220" y="211"/>
                        </a:cubicBezTo>
                        <a:cubicBezTo>
                          <a:pt x="220" y="210"/>
                          <a:pt x="220" y="210"/>
                          <a:pt x="220" y="210"/>
                        </a:cubicBezTo>
                        <a:cubicBezTo>
                          <a:pt x="221" y="209"/>
                          <a:pt x="221" y="209"/>
                          <a:pt x="221" y="209"/>
                        </a:cubicBezTo>
                        <a:cubicBezTo>
                          <a:pt x="222" y="209"/>
                          <a:pt x="222" y="209"/>
                          <a:pt x="222" y="209"/>
                        </a:cubicBezTo>
                        <a:cubicBezTo>
                          <a:pt x="223" y="208"/>
                          <a:pt x="223" y="208"/>
                          <a:pt x="223" y="208"/>
                        </a:cubicBezTo>
                        <a:cubicBezTo>
                          <a:pt x="224" y="208"/>
                          <a:pt x="224" y="208"/>
                          <a:pt x="224" y="208"/>
                        </a:cubicBezTo>
                        <a:cubicBezTo>
                          <a:pt x="224" y="208"/>
                          <a:pt x="224" y="208"/>
                          <a:pt x="224" y="208"/>
                        </a:cubicBezTo>
                        <a:cubicBezTo>
                          <a:pt x="223" y="208"/>
                          <a:pt x="223" y="208"/>
                          <a:pt x="223" y="208"/>
                        </a:cubicBezTo>
                        <a:cubicBezTo>
                          <a:pt x="223" y="207"/>
                          <a:pt x="223" y="207"/>
                          <a:pt x="223" y="207"/>
                        </a:cubicBezTo>
                        <a:cubicBezTo>
                          <a:pt x="224" y="207"/>
                          <a:pt x="224" y="207"/>
                          <a:pt x="224" y="207"/>
                        </a:cubicBezTo>
                        <a:cubicBezTo>
                          <a:pt x="224" y="206"/>
                          <a:pt x="224" y="206"/>
                          <a:pt x="224" y="206"/>
                        </a:cubicBezTo>
                        <a:cubicBezTo>
                          <a:pt x="224" y="204"/>
                          <a:pt x="224" y="204"/>
                          <a:pt x="224" y="204"/>
                        </a:cubicBezTo>
                        <a:cubicBezTo>
                          <a:pt x="225" y="204"/>
                          <a:pt x="225" y="204"/>
                          <a:pt x="225" y="204"/>
                        </a:cubicBezTo>
                        <a:cubicBezTo>
                          <a:pt x="225" y="204"/>
                          <a:pt x="225" y="204"/>
                          <a:pt x="225" y="204"/>
                        </a:cubicBezTo>
                        <a:close/>
                        <a:moveTo>
                          <a:pt x="171" y="206"/>
                        </a:moveTo>
                        <a:cubicBezTo>
                          <a:pt x="171" y="206"/>
                          <a:pt x="171" y="206"/>
                          <a:pt x="171" y="206"/>
                        </a:cubicBezTo>
                        <a:cubicBezTo>
                          <a:pt x="170" y="205"/>
                          <a:pt x="170" y="205"/>
                          <a:pt x="170" y="205"/>
                        </a:cubicBezTo>
                        <a:cubicBezTo>
                          <a:pt x="170" y="204"/>
                          <a:pt x="170" y="204"/>
                          <a:pt x="170" y="204"/>
                        </a:cubicBezTo>
                        <a:cubicBezTo>
                          <a:pt x="171" y="204"/>
                          <a:pt x="171" y="204"/>
                          <a:pt x="171" y="204"/>
                        </a:cubicBezTo>
                        <a:cubicBezTo>
                          <a:pt x="171" y="205"/>
                          <a:pt x="171" y="205"/>
                          <a:pt x="171" y="205"/>
                        </a:cubicBezTo>
                        <a:cubicBezTo>
                          <a:pt x="171" y="205"/>
                          <a:pt x="171" y="205"/>
                          <a:pt x="171" y="205"/>
                        </a:cubicBezTo>
                        <a:cubicBezTo>
                          <a:pt x="171" y="205"/>
                          <a:pt x="171" y="206"/>
                          <a:pt x="171" y="206"/>
                        </a:cubicBezTo>
                        <a:close/>
                        <a:moveTo>
                          <a:pt x="60" y="216"/>
                        </a:moveTo>
                        <a:cubicBezTo>
                          <a:pt x="59" y="216"/>
                          <a:pt x="59" y="216"/>
                          <a:pt x="59" y="216"/>
                        </a:cubicBezTo>
                        <a:cubicBezTo>
                          <a:pt x="57" y="214"/>
                          <a:pt x="57" y="214"/>
                          <a:pt x="57" y="214"/>
                        </a:cubicBezTo>
                        <a:cubicBezTo>
                          <a:pt x="57" y="212"/>
                          <a:pt x="57" y="212"/>
                          <a:pt x="57" y="212"/>
                        </a:cubicBezTo>
                        <a:cubicBezTo>
                          <a:pt x="57" y="209"/>
                          <a:pt x="57" y="209"/>
                          <a:pt x="57" y="209"/>
                        </a:cubicBezTo>
                        <a:cubicBezTo>
                          <a:pt x="56" y="208"/>
                          <a:pt x="56" y="208"/>
                          <a:pt x="56" y="208"/>
                        </a:cubicBezTo>
                        <a:cubicBezTo>
                          <a:pt x="56" y="208"/>
                          <a:pt x="56" y="208"/>
                          <a:pt x="56" y="208"/>
                        </a:cubicBezTo>
                        <a:cubicBezTo>
                          <a:pt x="56" y="206"/>
                          <a:pt x="56" y="206"/>
                          <a:pt x="56" y="206"/>
                        </a:cubicBezTo>
                        <a:cubicBezTo>
                          <a:pt x="56" y="205"/>
                          <a:pt x="56" y="205"/>
                          <a:pt x="56" y="205"/>
                        </a:cubicBezTo>
                        <a:cubicBezTo>
                          <a:pt x="56" y="206"/>
                          <a:pt x="56" y="206"/>
                          <a:pt x="56" y="206"/>
                        </a:cubicBezTo>
                        <a:cubicBezTo>
                          <a:pt x="56" y="207"/>
                          <a:pt x="56" y="207"/>
                          <a:pt x="56" y="207"/>
                        </a:cubicBezTo>
                        <a:cubicBezTo>
                          <a:pt x="57" y="208"/>
                          <a:pt x="57" y="208"/>
                          <a:pt x="57" y="208"/>
                        </a:cubicBezTo>
                        <a:cubicBezTo>
                          <a:pt x="57" y="207"/>
                          <a:pt x="57" y="207"/>
                          <a:pt x="57" y="207"/>
                        </a:cubicBezTo>
                        <a:cubicBezTo>
                          <a:pt x="58" y="208"/>
                          <a:pt x="58" y="208"/>
                          <a:pt x="58" y="208"/>
                        </a:cubicBezTo>
                        <a:cubicBezTo>
                          <a:pt x="57" y="208"/>
                          <a:pt x="57" y="208"/>
                          <a:pt x="57" y="208"/>
                        </a:cubicBezTo>
                        <a:cubicBezTo>
                          <a:pt x="58" y="210"/>
                          <a:pt x="58" y="210"/>
                          <a:pt x="58" y="210"/>
                        </a:cubicBezTo>
                        <a:cubicBezTo>
                          <a:pt x="58" y="210"/>
                          <a:pt x="58" y="210"/>
                          <a:pt x="58" y="210"/>
                        </a:cubicBezTo>
                        <a:cubicBezTo>
                          <a:pt x="58" y="212"/>
                          <a:pt x="58" y="212"/>
                          <a:pt x="58" y="212"/>
                        </a:cubicBezTo>
                        <a:cubicBezTo>
                          <a:pt x="58" y="213"/>
                          <a:pt x="58" y="213"/>
                          <a:pt x="58" y="213"/>
                        </a:cubicBezTo>
                        <a:cubicBezTo>
                          <a:pt x="58" y="214"/>
                          <a:pt x="58" y="214"/>
                          <a:pt x="58" y="214"/>
                        </a:cubicBezTo>
                        <a:cubicBezTo>
                          <a:pt x="59" y="216"/>
                          <a:pt x="59" y="216"/>
                          <a:pt x="59" y="216"/>
                        </a:cubicBezTo>
                        <a:cubicBezTo>
                          <a:pt x="61" y="216"/>
                          <a:pt x="61" y="216"/>
                          <a:pt x="61" y="216"/>
                        </a:cubicBezTo>
                        <a:cubicBezTo>
                          <a:pt x="60" y="216"/>
                          <a:pt x="60" y="216"/>
                          <a:pt x="60" y="216"/>
                        </a:cubicBezTo>
                        <a:close/>
                        <a:moveTo>
                          <a:pt x="158" y="209"/>
                        </a:moveTo>
                        <a:cubicBezTo>
                          <a:pt x="158" y="208"/>
                          <a:pt x="158" y="208"/>
                          <a:pt x="158" y="208"/>
                        </a:cubicBezTo>
                        <a:cubicBezTo>
                          <a:pt x="158" y="207"/>
                          <a:pt x="158" y="207"/>
                          <a:pt x="158" y="207"/>
                        </a:cubicBezTo>
                        <a:cubicBezTo>
                          <a:pt x="158" y="206"/>
                          <a:pt x="158" y="206"/>
                          <a:pt x="158" y="206"/>
                        </a:cubicBezTo>
                        <a:cubicBezTo>
                          <a:pt x="158" y="206"/>
                          <a:pt x="158" y="206"/>
                          <a:pt x="158" y="206"/>
                        </a:cubicBezTo>
                        <a:cubicBezTo>
                          <a:pt x="159" y="206"/>
                          <a:pt x="159" y="206"/>
                          <a:pt x="159" y="206"/>
                        </a:cubicBezTo>
                        <a:cubicBezTo>
                          <a:pt x="159" y="208"/>
                          <a:pt x="159" y="208"/>
                          <a:pt x="159" y="208"/>
                        </a:cubicBezTo>
                        <a:cubicBezTo>
                          <a:pt x="159" y="208"/>
                          <a:pt x="159" y="208"/>
                          <a:pt x="159" y="208"/>
                        </a:cubicBezTo>
                        <a:cubicBezTo>
                          <a:pt x="159" y="209"/>
                          <a:pt x="159" y="209"/>
                          <a:pt x="159" y="209"/>
                        </a:cubicBezTo>
                        <a:cubicBezTo>
                          <a:pt x="159" y="209"/>
                          <a:pt x="159" y="209"/>
                          <a:pt x="159" y="209"/>
                        </a:cubicBezTo>
                        <a:cubicBezTo>
                          <a:pt x="158" y="209"/>
                          <a:pt x="158" y="209"/>
                          <a:pt x="158" y="209"/>
                        </a:cubicBezTo>
                        <a:close/>
                        <a:moveTo>
                          <a:pt x="165" y="211"/>
                        </a:moveTo>
                        <a:cubicBezTo>
                          <a:pt x="165" y="211"/>
                          <a:pt x="165" y="211"/>
                          <a:pt x="165" y="211"/>
                        </a:cubicBezTo>
                        <a:cubicBezTo>
                          <a:pt x="163" y="209"/>
                          <a:pt x="163" y="209"/>
                          <a:pt x="163" y="209"/>
                        </a:cubicBezTo>
                        <a:cubicBezTo>
                          <a:pt x="163" y="209"/>
                          <a:pt x="163" y="209"/>
                          <a:pt x="163" y="209"/>
                        </a:cubicBezTo>
                        <a:cubicBezTo>
                          <a:pt x="164" y="208"/>
                          <a:pt x="164" y="208"/>
                          <a:pt x="164" y="208"/>
                        </a:cubicBezTo>
                        <a:cubicBezTo>
                          <a:pt x="164" y="208"/>
                          <a:pt x="164" y="208"/>
                          <a:pt x="164" y="208"/>
                        </a:cubicBezTo>
                        <a:cubicBezTo>
                          <a:pt x="163" y="208"/>
                          <a:pt x="163" y="208"/>
                          <a:pt x="163" y="208"/>
                        </a:cubicBezTo>
                        <a:cubicBezTo>
                          <a:pt x="163" y="207"/>
                          <a:pt x="163" y="207"/>
                          <a:pt x="163" y="207"/>
                        </a:cubicBezTo>
                        <a:cubicBezTo>
                          <a:pt x="164" y="206"/>
                          <a:pt x="164" y="206"/>
                          <a:pt x="164" y="206"/>
                        </a:cubicBezTo>
                        <a:cubicBezTo>
                          <a:pt x="165" y="206"/>
                          <a:pt x="165" y="206"/>
                          <a:pt x="165" y="206"/>
                        </a:cubicBezTo>
                        <a:cubicBezTo>
                          <a:pt x="166" y="207"/>
                          <a:pt x="166" y="207"/>
                          <a:pt x="166" y="207"/>
                        </a:cubicBezTo>
                        <a:cubicBezTo>
                          <a:pt x="166" y="207"/>
                          <a:pt x="166" y="207"/>
                          <a:pt x="166" y="207"/>
                        </a:cubicBezTo>
                        <a:cubicBezTo>
                          <a:pt x="165" y="208"/>
                          <a:pt x="165" y="208"/>
                          <a:pt x="165" y="208"/>
                        </a:cubicBezTo>
                        <a:cubicBezTo>
                          <a:pt x="165" y="209"/>
                          <a:pt x="165" y="209"/>
                          <a:pt x="165" y="209"/>
                        </a:cubicBezTo>
                        <a:cubicBezTo>
                          <a:pt x="165" y="209"/>
                          <a:pt x="165" y="209"/>
                          <a:pt x="165" y="209"/>
                        </a:cubicBezTo>
                        <a:cubicBezTo>
                          <a:pt x="166" y="209"/>
                          <a:pt x="166" y="209"/>
                          <a:pt x="166" y="209"/>
                        </a:cubicBezTo>
                        <a:cubicBezTo>
                          <a:pt x="167" y="210"/>
                          <a:pt x="167" y="210"/>
                          <a:pt x="167" y="210"/>
                        </a:cubicBezTo>
                        <a:cubicBezTo>
                          <a:pt x="167" y="211"/>
                          <a:pt x="167" y="211"/>
                          <a:pt x="167" y="211"/>
                        </a:cubicBezTo>
                        <a:cubicBezTo>
                          <a:pt x="165" y="210"/>
                          <a:pt x="165" y="210"/>
                          <a:pt x="165" y="210"/>
                        </a:cubicBezTo>
                        <a:cubicBezTo>
                          <a:pt x="165" y="210"/>
                          <a:pt x="165" y="211"/>
                          <a:pt x="165" y="211"/>
                        </a:cubicBezTo>
                        <a:close/>
                        <a:moveTo>
                          <a:pt x="182" y="209"/>
                        </a:moveTo>
                        <a:cubicBezTo>
                          <a:pt x="182" y="208"/>
                          <a:pt x="182" y="208"/>
                          <a:pt x="182" y="208"/>
                        </a:cubicBezTo>
                        <a:cubicBezTo>
                          <a:pt x="182" y="208"/>
                          <a:pt x="182" y="208"/>
                          <a:pt x="182" y="208"/>
                        </a:cubicBezTo>
                        <a:cubicBezTo>
                          <a:pt x="183" y="207"/>
                          <a:pt x="183" y="207"/>
                          <a:pt x="183" y="207"/>
                        </a:cubicBezTo>
                        <a:cubicBezTo>
                          <a:pt x="185" y="207"/>
                          <a:pt x="185" y="207"/>
                          <a:pt x="185" y="207"/>
                        </a:cubicBezTo>
                        <a:cubicBezTo>
                          <a:pt x="184" y="207"/>
                          <a:pt x="184" y="207"/>
                          <a:pt x="184" y="207"/>
                        </a:cubicBezTo>
                        <a:cubicBezTo>
                          <a:pt x="184" y="208"/>
                          <a:pt x="184" y="208"/>
                          <a:pt x="184" y="208"/>
                        </a:cubicBezTo>
                        <a:cubicBezTo>
                          <a:pt x="183" y="208"/>
                          <a:pt x="183" y="208"/>
                          <a:pt x="183" y="208"/>
                        </a:cubicBezTo>
                        <a:cubicBezTo>
                          <a:pt x="183" y="209"/>
                          <a:pt x="183" y="209"/>
                          <a:pt x="183" y="209"/>
                        </a:cubicBezTo>
                        <a:cubicBezTo>
                          <a:pt x="183" y="209"/>
                          <a:pt x="183" y="209"/>
                          <a:pt x="183" y="209"/>
                        </a:cubicBezTo>
                        <a:cubicBezTo>
                          <a:pt x="182" y="209"/>
                          <a:pt x="182" y="209"/>
                          <a:pt x="182" y="209"/>
                        </a:cubicBezTo>
                        <a:cubicBezTo>
                          <a:pt x="183" y="209"/>
                          <a:pt x="183" y="209"/>
                          <a:pt x="183" y="209"/>
                        </a:cubicBezTo>
                        <a:cubicBezTo>
                          <a:pt x="182" y="209"/>
                          <a:pt x="182" y="209"/>
                          <a:pt x="182" y="209"/>
                        </a:cubicBezTo>
                        <a:close/>
                        <a:moveTo>
                          <a:pt x="123" y="210"/>
                        </a:moveTo>
                        <a:cubicBezTo>
                          <a:pt x="122" y="210"/>
                          <a:pt x="122" y="210"/>
                          <a:pt x="122" y="210"/>
                        </a:cubicBezTo>
                        <a:cubicBezTo>
                          <a:pt x="122" y="209"/>
                          <a:pt x="122" y="209"/>
                          <a:pt x="122" y="209"/>
                        </a:cubicBezTo>
                        <a:cubicBezTo>
                          <a:pt x="123" y="208"/>
                          <a:pt x="123" y="208"/>
                          <a:pt x="123" y="208"/>
                        </a:cubicBezTo>
                        <a:cubicBezTo>
                          <a:pt x="123" y="209"/>
                          <a:pt x="123" y="209"/>
                          <a:pt x="123" y="209"/>
                        </a:cubicBezTo>
                        <a:cubicBezTo>
                          <a:pt x="125" y="209"/>
                          <a:pt x="125" y="209"/>
                          <a:pt x="125" y="209"/>
                        </a:cubicBezTo>
                        <a:cubicBezTo>
                          <a:pt x="124" y="210"/>
                          <a:pt x="124" y="210"/>
                          <a:pt x="124" y="210"/>
                        </a:cubicBezTo>
                        <a:cubicBezTo>
                          <a:pt x="123" y="210"/>
                          <a:pt x="123" y="210"/>
                          <a:pt x="123" y="210"/>
                        </a:cubicBezTo>
                        <a:close/>
                        <a:moveTo>
                          <a:pt x="226" y="212"/>
                        </a:moveTo>
                        <a:cubicBezTo>
                          <a:pt x="226" y="212"/>
                          <a:pt x="226" y="212"/>
                          <a:pt x="226" y="212"/>
                        </a:cubicBezTo>
                        <a:cubicBezTo>
                          <a:pt x="225" y="211"/>
                          <a:pt x="225" y="211"/>
                          <a:pt x="225" y="211"/>
                        </a:cubicBezTo>
                        <a:cubicBezTo>
                          <a:pt x="226" y="210"/>
                          <a:pt x="226" y="210"/>
                          <a:pt x="226" y="210"/>
                        </a:cubicBezTo>
                        <a:cubicBezTo>
                          <a:pt x="226" y="210"/>
                          <a:pt x="226" y="210"/>
                          <a:pt x="226" y="210"/>
                        </a:cubicBezTo>
                        <a:cubicBezTo>
                          <a:pt x="227" y="209"/>
                          <a:pt x="227" y="209"/>
                          <a:pt x="227" y="209"/>
                        </a:cubicBezTo>
                        <a:cubicBezTo>
                          <a:pt x="228" y="209"/>
                          <a:pt x="228" y="209"/>
                          <a:pt x="228" y="209"/>
                        </a:cubicBezTo>
                        <a:cubicBezTo>
                          <a:pt x="228" y="209"/>
                          <a:pt x="228" y="209"/>
                          <a:pt x="228" y="209"/>
                        </a:cubicBezTo>
                        <a:cubicBezTo>
                          <a:pt x="228" y="209"/>
                          <a:pt x="228" y="210"/>
                          <a:pt x="228" y="210"/>
                        </a:cubicBezTo>
                        <a:cubicBezTo>
                          <a:pt x="227" y="210"/>
                          <a:pt x="227" y="210"/>
                          <a:pt x="227" y="210"/>
                        </a:cubicBezTo>
                        <a:cubicBezTo>
                          <a:pt x="227" y="210"/>
                          <a:pt x="227" y="210"/>
                          <a:pt x="227" y="210"/>
                        </a:cubicBezTo>
                        <a:cubicBezTo>
                          <a:pt x="227" y="211"/>
                          <a:pt x="227" y="211"/>
                          <a:pt x="227" y="211"/>
                        </a:cubicBezTo>
                        <a:cubicBezTo>
                          <a:pt x="227" y="211"/>
                          <a:pt x="227" y="211"/>
                          <a:pt x="227" y="211"/>
                        </a:cubicBezTo>
                        <a:cubicBezTo>
                          <a:pt x="226" y="212"/>
                          <a:pt x="226" y="212"/>
                          <a:pt x="226" y="212"/>
                        </a:cubicBezTo>
                        <a:close/>
                        <a:moveTo>
                          <a:pt x="161" y="216"/>
                        </a:moveTo>
                        <a:cubicBezTo>
                          <a:pt x="161" y="216"/>
                          <a:pt x="160" y="216"/>
                          <a:pt x="160" y="216"/>
                        </a:cubicBezTo>
                        <a:cubicBezTo>
                          <a:pt x="160" y="214"/>
                          <a:pt x="160" y="214"/>
                          <a:pt x="160" y="214"/>
                        </a:cubicBezTo>
                        <a:cubicBezTo>
                          <a:pt x="159" y="213"/>
                          <a:pt x="159" y="213"/>
                          <a:pt x="159" y="213"/>
                        </a:cubicBezTo>
                        <a:cubicBezTo>
                          <a:pt x="159" y="211"/>
                          <a:pt x="159" y="211"/>
                          <a:pt x="159" y="211"/>
                        </a:cubicBezTo>
                        <a:cubicBezTo>
                          <a:pt x="159" y="210"/>
                          <a:pt x="159" y="210"/>
                          <a:pt x="159" y="210"/>
                        </a:cubicBezTo>
                        <a:cubicBezTo>
                          <a:pt x="161" y="212"/>
                          <a:pt x="161" y="212"/>
                          <a:pt x="161" y="212"/>
                        </a:cubicBezTo>
                        <a:cubicBezTo>
                          <a:pt x="161" y="213"/>
                          <a:pt x="161" y="213"/>
                          <a:pt x="161" y="213"/>
                        </a:cubicBezTo>
                        <a:cubicBezTo>
                          <a:pt x="161" y="214"/>
                          <a:pt x="161" y="214"/>
                          <a:pt x="161" y="214"/>
                        </a:cubicBezTo>
                        <a:cubicBezTo>
                          <a:pt x="162" y="214"/>
                          <a:pt x="162" y="214"/>
                          <a:pt x="162" y="214"/>
                        </a:cubicBezTo>
                        <a:cubicBezTo>
                          <a:pt x="163" y="213"/>
                          <a:pt x="163" y="213"/>
                          <a:pt x="163" y="213"/>
                        </a:cubicBezTo>
                        <a:cubicBezTo>
                          <a:pt x="164" y="212"/>
                          <a:pt x="164" y="212"/>
                          <a:pt x="164" y="212"/>
                        </a:cubicBezTo>
                        <a:cubicBezTo>
                          <a:pt x="165" y="212"/>
                          <a:pt x="165" y="212"/>
                          <a:pt x="165" y="212"/>
                        </a:cubicBezTo>
                        <a:cubicBezTo>
                          <a:pt x="164" y="214"/>
                          <a:pt x="164" y="214"/>
                          <a:pt x="164" y="214"/>
                        </a:cubicBezTo>
                        <a:cubicBezTo>
                          <a:pt x="163" y="215"/>
                          <a:pt x="163" y="215"/>
                          <a:pt x="163" y="215"/>
                        </a:cubicBezTo>
                        <a:cubicBezTo>
                          <a:pt x="162" y="215"/>
                          <a:pt x="162" y="215"/>
                          <a:pt x="162" y="215"/>
                        </a:cubicBezTo>
                        <a:cubicBezTo>
                          <a:pt x="162" y="215"/>
                          <a:pt x="162" y="215"/>
                          <a:pt x="162" y="215"/>
                        </a:cubicBezTo>
                        <a:cubicBezTo>
                          <a:pt x="161" y="216"/>
                          <a:pt x="161" y="216"/>
                          <a:pt x="161" y="216"/>
                        </a:cubicBezTo>
                        <a:close/>
                        <a:moveTo>
                          <a:pt x="122" y="214"/>
                        </a:moveTo>
                        <a:cubicBezTo>
                          <a:pt x="121" y="214"/>
                          <a:pt x="121" y="214"/>
                          <a:pt x="121" y="214"/>
                        </a:cubicBezTo>
                        <a:cubicBezTo>
                          <a:pt x="119" y="213"/>
                          <a:pt x="119" y="213"/>
                          <a:pt x="119" y="213"/>
                        </a:cubicBezTo>
                        <a:cubicBezTo>
                          <a:pt x="117" y="211"/>
                          <a:pt x="117" y="211"/>
                          <a:pt x="117" y="211"/>
                        </a:cubicBezTo>
                        <a:cubicBezTo>
                          <a:pt x="120" y="212"/>
                          <a:pt x="120" y="212"/>
                          <a:pt x="120" y="212"/>
                        </a:cubicBezTo>
                        <a:cubicBezTo>
                          <a:pt x="122" y="212"/>
                          <a:pt x="122" y="212"/>
                          <a:pt x="122" y="212"/>
                        </a:cubicBezTo>
                        <a:cubicBezTo>
                          <a:pt x="123" y="212"/>
                          <a:pt x="123" y="212"/>
                          <a:pt x="123" y="212"/>
                        </a:cubicBezTo>
                        <a:cubicBezTo>
                          <a:pt x="124" y="213"/>
                          <a:pt x="124" y="213"/>
                          <a:pt x="124" y="213"/>
                        </a:cubicBezTo>
                        <a:cubicBezTo>
                          <a:pt x="125" y="215"/>
                          <a:pt x="125" y="215"/>
                          <a:pt x="125" y="215"/>
                        </a:cubicBezTo>
                        <a:cubicBezTo>
                          <a:pt x="125" y="215"/>
                          <a:pt x="125" y="215"/>
                          <a:pt x="125" y="215"/>
                        </a:cubicBezTo>
                        <a:cubicBezTo>
                          <a:pt x="123" y="214"/>
                          <a:pt x="123" y="214"/>
                          <a:pt x="123" y="214"/>
                        </a:cubicBezTo>
                        <a:cubicBezTo>
                          <a:pt x="122" y="214"/>
                          <a:pt x="122" y="214"/>
                          <a:pt x="122" y="214"/>
                        </a:cubicBezTo>
                        <a:close/>
                        <a:moveTo>
                          <a:pt x="201" y="214"/>
                        </a:moveTo>
                        <a:cubicBezTo>
                          <a:pt x="201" y="213"/>
                          <a:pt x="201" y="213"/>
                          <a:pt x="201" y="213"/>
                        </a:cubicBezTo>
                        <a:cubicBezTo>
                          <a:pt x="201" y="213"/>
                          <a:pt x="201" y="213"/>
                          <a:pt x="201" y="213"/>
                        </a:cubicBezTo>
                        <a:cubicBezTo>
                          <a:pt x="201" y="212"/>
                          <a:pt x="201" y="212"/>
                          <a:pt x="201" y="212"/>
                        </a:cubicBezTo>
                        <a:cubicBezTo>
                          <a:pt x="202" y="212"/>
                          <a:pt x="202" y="212"/>
                          <a:pt x="202" y="212"/>
                        </a:cubicBezTo>
                        <a:cubicBezTo>
                          <a:pt x="202" y="212"/>
                          <a:pt x="202" y="212"/>
                          <a:pt x="202" y="212"/>
                        </a:cubicBezTo>
                        <a:cubicBezTo>
                          <a:pt x="203" y="212"/>
                          <a:pt x="203" y="212"/>
                          <a:pt x="203" y="212"/>
                        </a:cubicBezTo>
                        <a:cubicBezTo>
                          <a:pt x="204" y="213"/>
                          <a:pt x="204" y="213"/>
                          <a:pt x="204" y="213"/>
                        </a:cubicBezTo>
                        <a:cubicBezTo>
                          <a:pt x="204" y="213"/>
                          <a:pt x="203" y="213"/>
                          <a:pt x="203" y="213"/>
                        </a:cubicBezTo>
                        <a:cubicBezTo>
                          <a:pt x="203" y="214"/>
                          <a:pt x="203" y="214"/>
                          <a:pt x="203" y="214"/>
                        </a:cubicBezTo>
                        <a:cubicBezTo>
                          <a:pt x="202" y="213"/>
                          <a:pt x="202" y="213"/>
                          <a:pt x="202" y="213"/>
                        </a:cubicBezTo>
                        <a:cubicBezTo>
                          <a:pt x="201" y="214"/>
                          <a:pt x="201" y="214"/>
                          <a:pt x="201" y="214"/>
                        </a:cubicBezTo>
                        <a:close/>
                        <a:moveTo>
                          <a:pt x="67" y="217"/>
                        </a:moveTo>
                        <a:cubicBezTo>
                          <a:pt x="66" y="217"/>
                          <a:pt x="66" y="217"/>
                          <a:pt x="66" y="217"/>
                        </a:cubicBezTo>
                        <a:cubicBezTo>
                          <a:pt x="65" y="216"/>
                          <a:pt x="65" y="216"/>
                          <a:pt x="65" y="216"/>
                        </a:cubicBezTo>
                        <a:cubicBezTo>
                          <a:pt x="64" y="214"/>
                          <a:pt x="64" y="214"/>
                          <a:pt x="64" y="214"/>
                        </a:cubicBezTo>
                        <a:cubicBezTo>
                          <a:pt x="63" y="214"/>
                          <a:pt x="63" y="214"/>
                          <a:pt x="63" y="214"/>
                        </a:cubicBezTo>
                        <a:cubicBezTo>
                          <a:pt x="63" y="213"/>
                          <a:pt x="63" y="213"/>
                          <a:pt x="63" y="213"/>
                        </a:cubicBezTo>
                        <a:cubicBezTo>
                          <a:pt x="63" y="213"/>
                          <a:pt x="63" y="213"/>
                          <a:pt x="63" y="213"/>
                        </a:cubicBezTo>
                        <a:cubicBezTo>
                          <a:pt x="64" y="213"/>
                          <a:pt x="64" y="213"/>
                          <a:pt x="64" y="213"/>
                        </a:cubicBezTo>
                        <a:cubicBezTo>
                          <a:pt x="65" y="214"/>
                          <a:pt x="65" y="214"/>
                          <a:pt x="65" y="214"/>
                        </a:cubicBezTo>
                        <a:cubicBezTo>
                          <a:pt x="65" y="214"/>
                          <a:pt x="65" y="214"/>
                          <a:pt x="65" y="214"/>
                        </a:cubicBezTo>
                        <a:cubicBezTo>
                          <a:pt x="66" y="215"/>
                          <a:pt x="66" y="215"/>
                          <a:pt x="66" y="215"/>
                        </a:cubicBezTo>
                        <a:cubicBezTo>
                          <a:pt x="66" y="216"/>
                          <a:pt x="66" y="216"/>
                          <a:pt x="66" y="216"/>
                        </a:cubicBezTo>
                        <a:cubicBezTo>
                          <a:pt x="67" y="216"/>
                          <a:pt x="67" y="216"/>
                          <a:pt x="67" y="216"/>
                        </a:cubicBezTo>
                        <a:cubicBezTo>
                          <a:pt x="67" y="217"/>
                          <a:pt x="67" y="217"/>
                          <a:pt x="67" y="217"/>
                        </a:cubicBezTo>
                        <a:close/>
                        <a:moveTo>
                          <a:pt x="211" y="214"/>
                        </a:moveTo>
                        <a:cubicBezTo>
                          <a:pt x="213" y="214"/>
                          <a:pt x="213" y="214"/>
                          <a:pt x="213" y="214"/>
                        </a:cubicBezTo>
                        <a:cubicBezTo>
                          <a:pt x="214" y="213"/>
                          <a:pt x="214" y="213"/>
                          <a:pt x="214" y="213"/>
                        </a:cubicBezTo>
                        <a:cubicBezTo>
                          <a:pt x="214" y="214"/>
                          <a:pt x="214" y="214"/>
                          <a:pt x="214" y="214"/>
                        </a:cubicBezTo>
                        <a:cubicBezTo>
                          <a:pt x="213" y="215"/>
                          <a:pt x="213" y="215"/>
                          <a:pt x="213" y="215"/>
                        </a:cubicBezTo>
                        <a:cubicBezTo>
                          <a:pt x="212" y="215"/>
                          <a:pt x="212" y="215"/>
                          <a:pt x="212" y="215"/>
                        </a:cubicBezTo>
                        <a:cubicBezTo>
                          <a:pt x="211" y="215"/>
                          <a:pt x="211" y="215"/>
                          <a:pt x="211" y="215"/>
                        </a:cubicBezTo>
                        <a:cubicBezTo>
                          <a:pt x="210" y="216"/>
                          <a:pt x="210" y="216"/>
                          <a:pt x="210" y="216"/>
                        </a:cubicBezTo>
                        <a:cubicBezTo>
                          <a:pt x="209" y="217"/>
                          <a:pt x="209" y="217"/>
                          <a:pt x="209" y="217"/>
                        </a:cubicBezTo>
                        <a:cubicBezTo>
                          <a:pt x="209" y="218"/>
                          <a:pt x="209" y="218"/>
                          <a:pt x="209" y="218"/>
                        </a:cubicBezTo>
                        <a:cubicBezTo>
                          <a:pt x="208" y="219"/>
                          <a:pt x="208" y="219"/>
                          <a:pt x="208" y="219"/>
                        </a:cubicBezTo>
                        <a:cubicBezTo>
                          <a:pt x="209" y="221"/>
                          <a:pt x="209" y="221"/>
                          <a:pt x="209" y="221"/>
                        </a:cubicBezTo>
                        <a:cubicBezTo>
                          <a:pt x="208" y="221"/>
                          <a:pt x="208" y="221"/>
                          <a:pt x="208" y="221"/>
                        </a:cubicBezTo>
                        <a:cubicBezTo>
                          <a:pt x="208" y="222"/>
                          <a:pt x="208" y="222"/>
                          <a:pt x="208" y="222"/>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5" y="222"/>
                          <a:pt x="205" y="222"/>
                          <a:pt x="205" y="222"/>
                        </a:cubicBezTo>
                        <a:cubicBezTo>
                          <a:pt x="205" y="223"/>
                          <a:pt x="205" y="223"/>
                          <a:pt x="205" y="223"/>
                        </a:cubicBezTo>
                        <a:cubicBezTo>
                          <a:pt x="205" y="223"/>
                          <a:pt x="205" y="223"/>
                          <a:pt x="205" y="223"/>
                        </a:cubicBezTo>
                        <a:cubicBezTo>
                          <a:pt x="205" y="224"/>
                          <a:pt x="205" y="224"/>
                          <a:pt x="205" y="224"/>
                        </a:cubicBezTo>
                        <a:cubicBezTo>
                          <a:pt x="205" y="224"/>
                          <a:pt x="205" y="224"/>
                          <a:pt x="205" y="224"/>
                        </a:cubicBezTo>
                        <a:cubicBezTo>
                          <a:pt x="205" y="224"/>
                          <a:pt x="205" y="224"/>
                          <a:pt x="205" y="224"/>
                        </a:cubicBezTo>
                        <a:cubicBezTo>
                          <a:pt x="205" y="223"/>
                          <a:pt x="205" y="223"/>
                          <a:pt x="205" y="223"/>
                        </a:cubicBezTo>
                        <a:cubicBezTo>
                          <a:pt x="204" y="222"/>
                          <a:pt x="204" y="222"/>
                          <a:pt x="204" y="222"/>
                        </a:cubicBezTo>
                        <a:cubicBezTo>
                          <a:pt x="204" y="221"/>
                          <a:pt x="204" y="221"/>
                          <a:pt x="204" y="221"/>
                        </a:cubicBezTo>
                        <a:cubicBezTo>
                          <a:pt x="205" y="221"/>
                          <a:pt x="205" y="221"/>
                          <a:pt x="205" y="221"/>
                        </a:cubicBezTo>
                        <a:cubicBezTo>
                          <a:pt x="205" y="221"/>
                          <a:pt x="205" y="221"/>
                          <a:pt x="205" y="221"/>
                        </a:cubicBezTo>
                        <a:cubicBezTo>
                          <a:pt x="206" y="220"/>
                          <a:pt x="206" y="220"/>
                          <a:pt x="206" y="220"/>
                        </a:cubicBezTo>
                        <a:cubicBezTo>
                          <a:pt x="206" y="221"/>
                          <a:pt x="206" y="221"/>
                          <a:pt x="206" y="221"/>
                        </a:cubicBezTo>
                        <a:cubicBezTo>
                          <a:pt x="207" y="221"/>
                          <a:pt x="207" y="221"/>
                          <a:pt x="207" y="221"/>
                        </a:cubicBezTo>
                        <a:cubicBezTo>
                          <a:pt x="208" y="220"/>
                          <a:pt x="208" y="220"/>
                          <a:pt x="208" y="220"/>
                        </a:cubicBezTo>
                        <a:cubicBezTo>
                          <a:pt x="208" y="218"/>
                          <a:pt x="208" y="218"/>
                          <a:pt x="208" y="218"/>
                        </a:cubicBezTo>
                        <a:cubicBezTo>
                          <a:pt x="208" y="218"/>
                          <a:pt x="208" y="218"/>
                          <a:pt x="208" y="218"/>
                        </a:cubicBezTo>
                        <a:cubicBezTo>
                          <a:pt x="209" y="217"/>
                          <a:pt x="209" y="217"/>
                          <a:pt x="209" y="217"/>
                        </a:cubicBezTo>
                        <a:cubicBezTo>
                          <a:pt x="208" y="216"/>
                          <a:pt x="208" y="216"/>
                          <a:pt x="208" y="216"/>
                        </a:cubicBezTo>
                        <a:cubicBezTo>
                          <a:pt x="207" y="216"/>
                          <a:pt x="207" y="216"/>
                          <a:pt x="207" y="216"/>
                        </a:cubicBezTo>
                        <a:cubicBezTo>
                          <a:pt x="206" y="216"/>
                          <a:pt x="206" y="216"/>
                          <a:pt x="206" y="216"/>
                        </a:cubicBezTo>
                        <a:cubicBezTo>
                          <a:pt x="207" y="216"/>
                          <a:pt x="207" y="216"/>
                          <a:pt x="207" y="216"/>
                        </a:cubicBezTo>
                        <a:cubicBezTo>
                          <a:pt x="207" y="215"/>
                          <a:pt x="207" y="215"/>
                          <a:pt x="207" y="215"/>
                        </a:cubicBezTo>
                        <a:cubicBezTo>
                          <a:pt x="207" y="215"/>
                          <a:pt x="207" y="215"/>
                          <a:pt x="207" y="215"/>
                        </a:cubicBezTo>
                        <a:cubicBezTo>
                          <a:pt x="208" y="216"/>
                          <a:pt x="208" y="216"/>
                          <a:pt x="208" y="216"/>
                        </a:cubicBezTo>
                        <a:cubicBezTo>
                          <a:pt x="208" y="215"/>
                          <a:pt x="208" y="215"/>
                          <a:pt x="208" y="215"/>
                        </a:cubicBezTo>
                        <a:cubicBezTo>
                          <a:pt x="208" y="214"/>
                          <a:pt x="208" y="214"/>
                          <a:pt x="208" y="214"/>
                        </a:cubicBezTo>
                        <a:cubicBezTo>
                          <a:pt x="209" y="215"/>
                          <a:pt x="209" y="215"/>
                          <a:pt x="209" y="215"/>
                        </a:cubicBezTo>
                        <a:cubicBezTo>
                          <a:pt x="210" y="215"/>
                          <a:pt x="210" y="215"/>
                          <a:pt x="210" y="215"/>
                        </a:cubicBezTo>
                        <a:cubicBezTo>
                          <a:pt x="211" y="214"/>
                          <a:pt x="211" y="214"/>
                          <a:pt x="211" y="214"/>
                        </a:cubicBezTo>
                        <a:cubicBezTo>
                          <a:pt x="211" y="214"/>
                          <a:pt x="211" y="214"/>
                          <a:pt x="211" y="214"/>
                        </a:cubicBezTo>
                        <a:close/>
                        <a:moveTo>
                          <a:pt x="165" y="218"/>
                        </a:moveTo>
                        <a:cubicBezTo>
                          <a:pt x="165" y="217"/>
                          <a:pt x="165" y="217"/>
                          <a:pt x="165" y="217"/>
                        </a:cubicBezTo>
                        <a:cubicBezTo>
                          <a:pt x="166" y="216"/>
                          <a:pt x="166" y="216"/>
                          <a:pt x="166" y="216"/>
                        </a:cubicBezTo>
                        <a:cubicBezTo>
                          <a:pt x="167" y="214"/>
                          <a:pt x="167" y="214"/>
                          <a:pt x="167" y="214"/>
                        </a:cubicBezTo>
                        <a:cubicBezTo>
                          <a:pt x="167" y="214"/>
                          <a:pt x="167" y="214"/>
                          <a:pt x="167" y="214"/>
                        </a:cubicBezTo>
                        <a:cubicBezTo>
                          <a:pt x="168" y="214"/>
                          <a:pt x="168" y="214"/>
                          <a:pt x="168" y="214"/>
                        </a:cubicBezTo>
                        <a:cubicBezTo>
                          <a:pt x="168" y="215"/>
                          <a:pt x="168" y="215"/>
                          <a:pt x="168" y="215"/>
                        </a:cubicBezTo>
                        <a:cubicBezTo>
                          <a:pt x="167" y="215"/>
                          <a:pt x="167" y="215"/>
                          <a:pt x="167" y="215"/>
                        </a:cubicBezTo>
                        <a:cubicBezTo>
                          <a:pt x="166" y="218"/>
                          <a:pt x="166" y="218"/>
                          <a:pt x="166" y="218"/>
                        </a:cubicBezTo>
                        <a:cubicBezTo>
                          <a:pt x="166" y="218"/>
                          <a:pt x="166" y="218"/>
                          <a:pt x="166" y="218"/>
                        </a:cubicBezTo>
                        <a:cubicBezTo>
                          <a:pt x="165" y="219"/>
                          <a:pt x="165" y="219"/>
                          <a:pt x="165" y="219"/>
                        </a:cubicBezTo>
                        <a:cubicBezTo>
                          <a:pt x="164" y="220"/>
                          <a:pt x="164" y="220"/>
                          <a:pt x="164" y="220"/>
                        </a:cubicBezTo>
                        <a:cubicBezTo>
                          <a:pt x="164" y="220"/>
                          <a:pt x="164" y="221"/>
                          <a:pt x="164" y="221"/>
                        </a:cubicBezTo>
                        <a:cubicBezTo>
                          <a:pt x="164" y="221"/>
                          <a:pt x="164" y="221"/>
                          <a:pt x="164" y="221"/>
                        </a:cubicBezTo>
                        <a:cubicBezTo>
                          <a:pt x="164" y="220"/>
                          <a:pt x="164" y="220"/>
                          <a:pt x="164" y="220"/>
                        </a:cubicBezTo>
                        <a:cubicBezTo>
                          <a:pt x="163" y="219"/>
                          <a:pt x="163" y="219"/>
                          <a:pt x="163" y="219"/>
                        </a:cubicBezTo>
                        <a:cubicBezTo>
                          <a:pt x="164" y="218"/>
                          <a:pt x="164" y="218"/>
                          <a:pt x="164" y="218"/>
                        </a:cubicBezTo>
                        <a:cubicBezTo>
                          <a:pt x="164" y="218"/>
                          <a:pt x="164" y="218"/>
                          <a:pt x="164" y="218"/>
                        </a:cubicBezTo>
                        <a:cubicBezTo>
                          <a:pt x="165" y="218"/>
                          <a:pt x="165" y="218"/>
                          <a:pt x="165" y="218"/>
                        </a:cubicBezTo>
                        <a:close/>
                        <a:moveTo>
                          <a:pt x="200" y="217"/>
                        </a:moveTo>
                        <a:cubicBezTo>
                          <a:pt x="200" y="216"/>
                          <a:pt x="200" y="216"/>
                          <a:pt x="200" y="216"/>
                        </a:cubicBezTo>
                        <a:cubicBezTo>
                          <a:pt x="200" y="215"/>
                          <a:pt x="200" y="215"/>
                          <a:pt x="200" y="215"/>
                        </a:cubicBezTo>
                        <a:cubicBezTo>
                          <a:pt x="201" y="214"/>
                          <a:pt x="201" y="214"/>
                          <a:pt x="201" y="214"/>
                        </a:cubicBezTo>
                        <a:cubicBezTo>
                          <a:pt x="201" y="215"/>
                          <a:pt x="201" y="215"/>
                          <a:pt x="201" y="215"/>
                        </a:cubicBezTo>
                        <a:cubicBezTo>
                          <a:pt x="202" y="215"/>
                          <a:pt x="202" y="215"/>
                          <a:pt x="202" y="215"/>
                        </a:cubicBezTo>
                        <a:cubicBezTo>
                          <a:pt x="201" y="215"/>
                          <a:pt x="201" y="215"/>
                          <a:pt x="201" y="215"/>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lose/>
                        <a:moveTo>
                          <a:pt x="171" y="223"/>
                        </a:moveTo>
                        <a:cubicBezTo>
                          <a:pt x="171" y="222"/>
                          <a:pt x="171" y="222"/>
                          <a:pt x="171" y="222"/>
                        </a:cubicBezTo>
                        <a:cubicBezTo>
                          <a:pt x="171" y="221"/>
                          <a:pt x="171" y="221"/>
                          <a:pt x="171" y="221"/>
                        </a:cubicBezTo>
                        <a:cubicBezTo>
                          <a:pt x="173" y="220"/>
                          <a:pt x="173" y="220"/>
                          <a:pt x="173" y="220"/>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7" y="218"/>
                          <a:pt x="177" y="218"/>
                          <a:pt x="177" y="218"/>
                        </a:cubicBezTo>
                        <a:cubicBezTo>
                          <a:pt x="178" y="219"/>
                          <a:pt x="178" y="219"/>
                          <a:pt x="178" y="219"/>
                        </a:cubicBezTo>
                        <a:cubicBezTo>
                          <a:pt x="178" y="219"/>
                          <a:pt x="178" y="219"/>
                          <a:pt x="178" y="219"/>
                        </a:cubicBezTo>
                        <a:cubicBezTo>
                          <a:pt x="179" y="219"/>
                          <a:pt x="179" y="219"/>
                          <a:pt x="179" y="219"/>
                        </a:cubicBezTo>
                        <a:cubicBezTo>
                          <a:pt x="180" y="219"/>
                          <a:pt x="180" y="219"/>
                          <a:pt x="180" y="219"/>
                        </a:cubicBezTo>
                        <a:cubicBezTo>
                          <a:pt x="181" y="219"/>
                          <a:pt x="181" y="219"/>
                          <a:pt x="181" y="219"/>
                        </a:cubicBezTo>
                        <a:cubicBezTo>
                          <a:pt x="182" y="219"/>
                          <a:pt x="182" y="219"/>
                          <a:pt x="182" y="219"/>
                        </a:cubicBezTo>
                        <a:cubicBezTo>
                          <a:pt x="183" y="219"/>
                          <a:pt x="183" y="219"/>
                          <a:pt x="183" y="219"/>
                        </a:cubicBezTo>
                        <a:cubicBezTo>
                          <a:pt x="184" y="220"/>
                          <a:pt x="184" y="220"/>
                          <a:pt x="184" y="220"/>
                        </a:cubicBezTo>
                        <a:cubicBezTo>
                          <a:pt x="185" y="220"/>
                          <a:pt x="185" y="220"/>
                          <a:pt x="185" y="220"/>
                        </a:cubicBezTo>
                        <a:cubicBezTo>
                          <a:pt x="185" y="221"/>
                          <a:pt x="185" y="221"/>
                          <a:pt x="185" y="221"/>
                        </a:cubicBezTo>
                        <a:cubicBezTo>
                          <a:pt x="186" y="222"/>
                          <a:pt x="186" y="222"/>
                          <a:pt x="186" y="222"/>
                        </a:cubicBezTo>
                        <a:cubicBezTo>
                          <a:pt x="187" y="222"/>
                          <a:pt x="187" y="222"/>
                          <a:pt x="187" y="222"/>
                        </a:cubicBezTo>
                        <a:cubicBezTo>
                          <a:pt x="187" y="222"/>
                          <a:pt x="187" y="222"/>
                          <a:pt x="187" y="222"/>
                        </a:cubicBezTo>
                        <a:cubicBezTo>
                          <a:pt x="186" y="222"/>
                          <a:pt x="186" y="222"/>
                          <a:pt x="186" y="222"/>
                        </a:cubicBezTo>
                        <a:cubicBezTo>
                          <a:pt x="185" y="222"/>
                          <a:pt x="185" y="222"/>
                          <a:pt x="185" y="222"/>
                        </a:cubicBezTo>
                        <a:cubicBezTo>
                          <a:pt x="184" y="222"/>
                          <a:pt x="184" y="222"/>
                          <a:pt x="184" y="222"/>
                        </a:cubicBezTo>
                        <a:cubicBezTo>
                          <a:pt x="184" y="220"/>
                          <a:pt x="184" y="220"/>
                          <a:pt x="184" y="220"/>
                        </a:cubicBezTo>
                        <a:cubicBezTo>
                          <a:pt x="183" y="219"/>
                          <a:pt x="183" y="219"/>
                          <a:pt x="183" y="219"/>
                        </a:cubicBezTo>
                        <a:cubicBezTo>
                          <a:pt x="181" y="219"/>
                          <a:pt x="181" y="219"/>
                          <a:pt x="181" y="219"/>
                        </a:cubicBezTo>
                        <a:cubicBezTo>
                          <a:pt x="180" y="220"/>
                          <a:pt x="180" y="220"/>
                          <a:pt x="180" y="220"/>
                        </a:cubicBezTo>
                        <a:cubicBezTo>
                          <a:pt x="178" y="220"/>
                          <a:pt x="178" y="220"/>
                          <a:pt x="178" y="220"/>
                        </a:cubicBezTo>
                        <a:cubicBezTo>
                          <a:pt x="176" y="219"/>
                          <a:pt x="176" y="219"/>
                          <a:pt x="176" y="219"/>
                        </a:cubicBezTo>
                        <a:cubicBezTo>
                          <a:pt x="176" y="219"/>
                          <a:pt x="176" y="219"/>
                          <a:pt x="176" y="219"/>
                        </a:cubicBezTo>
                        <a:cubicBezTo>
                          <a:pt x="175" y="219"/>
                          <a:pt x="175" y="219"/>
                          <a:pt x="175" y="219"/>
                        </a:cubicBezTo>
                        <a:cubicBezTo>
                          <a:pt x="174" y="219"/>
                          <a:pt x="174" y="219"/>
                          <a:pt x="174" y="219"/>
                        </a:cubicBezTo>
                        <a:cubicBezTo>
                          <a:pt x="173" y="219"/>
                          <a:pt x="173" y="219"/>
                          <a:pt x="173" y="219"/>
                        </a:cubicBezTo>
                        <a:cubicBezTo>
                          <a:pt x="173" y="220"/>
                          <a:pt x="173" y="220"/>
                          <a:pt x="173" y="220"/>
                        </a:cubicBezTo>
                        <a:cubicBezTo>
                          <a:pt x="173" y="220"/>
                          <a:pt x="173" y="220"/>
                          <a:pt x="173" y="220"/>
                        </a:cubicBezTo>
                        <a:cubicBezTo>
                          <a:pt x="172" y="221"/>
                          <a:pt x="172" y="221"/>
                          <a:pt x="172" y="221"/>
                        </a:cubicBezTo>
                        <a:cubicBezTo>
                          <a:pt x="172" y="222"/>
                          <a:pt x="172" y="222"/>
                          <a:pt x="172" y="222"/>
                        </a:cubicBezTo>
                        <a:cubicBezTo>
                          <a:pt x="172" y="222"/>
                          <a:pt x="171" y="223"/>
                          <a:pt x="171" y="223"/>
                        </a:cubicBezTo>
                        <a:close/>
                        <a:moveTo>
                          <a:pt x="232" y="220"/>
                        </a:moveTo>
                        <a:cubicBezTo>
                          <a:pt x="233" y="219"/>
                          <a:pt x="233" y="219"/>
                          <a:pt x="233" y="219"/>
                        </a:cubicBezTo>
                        <a:cubicBezTo>
                          <a:pt x="233" y="219"/>
                          <a:pt x="233" y="219"/>
                          <a:pt x="233" y="219"/>
                        </a:cubicBezTo>
                        <a:cubicBezTo>
                          <a:pt x="234" y="218"/>
                          <a:pt x="234" y="218"/>
                          <a:pt x="234" y="218"/>
                        </a:cubicBezTo>
                        <a:cubicBezTo>
                          <a:pt x="235" y="219"/>
                          <a:pt x="235" y="219"/>
                          <a:pt x="235" y="219"/>
                        </a:cubicBezTo>
                        <a:cubicBezTo>
                          <a:pt x="235" y="218"/>
                          <a:pt x="235" y="218"/>
                          <a:pt x="235" y="218"/>
                        </a:cubicBezTo>
                        <a:cubicBezTo>
                          <a:pt x="237" y="219"/>
                          <a:pt x="237" y="219"/>
                          <a:pt x="237" y="219"/>
                        </a:cubicBezTo>
                        <a:cubicBezTo>
                          <a:pt x="238" y="219"/>
                          <a:pt x="238" y="219"/>
                          <a:pt x="238" y="219"/>
                        </a:cubicBezTo>
                        <a:cubicBezTo>
                          <a:pt x="236" y="219"/>
                          <a:pt x="236" y="219"/>
                          <a:pt x="236" y="219"/>
                        </a:cubicBezTo>
                        <a:cubicBezTo>
                          <a:pt x="235" y="219"/>
                          <a:pt x="235" y="219"/>
                          <a:pt x="235" y="219"/>
                        </a:cubicBezTo>
                        <a:cubicBezTo>
                          <a:pt x="234" y="219"/>
                          <a:pt x="234" y="219"/>
                          <a:pt x="234" y="219"/>
                        </a:cubicBezTo>
                        <a:cubicBezTo>
                          <a:pt x="234" y="220"/>
                          <a:pt x="234" y="220"/>
                          <a:pt x="234" y="220"/>
                        </a:cubicBezTo>
                        <a:cubicBezTo>
                          <a:pt x="235" y="220"/>
                          <a:pt x="235" y="220"/>
                          <a:pt x="235" y="220"/>
                        </a:cubicBezTo>
                        <a:cubicBezTo>
                          <a:pt x="233" y="221"/>
                          <a:pt x="233" y="221"/>
                          <a:pt x="233" y="221"/>
                        </a:cubicBezTo>
                        <a:cubicBezTo>
                          <a:pt x="232" y="221"/>
                          <a:pt x="232" y="221"/>
                          <a:pt x="232" y="221"/>
                        </a:cubicBezTo>
                        <a:cubicBezTo>
                          <a:pt x="231" y="221"/>
                          <a:pt x="231" y="221"/>
                          <a:pt x="231" y="221"/>
                        </a:cubicBezTo>
                        <a:cubicBezTo>
                          <a:pt x="231" y="221"/>
                          <a:pt x="230" y="221"/>
                          <a:pt x="230" y="221"/>
                        </a:cubicBezTo>
                        <a:cubicBezTo>
                          <a:pt x="230" y="221"/>
                          <a:pt x="230" y="221"/>
                          <a:pt x="230" y="221"/>
                        </a:cubicBezTo>
                        <a:cubicBezTo>
                          <a:pt x="231" y="220"/>
                          <a:pt x="231" y="220"/>
                          <a:pt x="231" y="220"/>
                        </a:cubicBezTo>
                        <a:cubicBezTo>
                          <a:pt x="231" y="220"/>
                          <a:pt x="231" y="220"/>
                          <a:pt x="231" y="220"/>
                        </a:cubicBezTo>
                        <a:cubicBezTo>
                          <a:pt x="231" y="219"/>
                          <a:pt x="231" y="219"/>
                          <a:pt x="231" y="219"/>
                        </a:cubicBezTo>
                        <a:cubicBezTo>
                          <a:pt x="232" y="220"/>
                          <a:pt x="232" y="220"/>
                          <a:pt x="232" y="220"/>
                        </a:cubicBezTo>
                        <a:close/>
                        <a:moveTo>
                          <a:pt x="53" y="220"/>
                        </a:moveTo>
                        <a:cubicBezTo>
                          <a:pt x="54" y="219"/>
                          <a:pt x="54" y="219"/>
                          <a:pt x="54" y="219"/>
                        </a:cubicBezTo>
                        <a:cubicBezTo>
                          <a:pt x="56" y="219"/>
                          <a:pt x="56" y="219"/>
                          <a:pt x="56" y="219"/>
                        </a:cubicBezTo>
                        <a:cubicBezTo>
                          <a:pt x="58" y="220"/>
                          <a:pt x="58" y="220"/>
                          <a:pt x="58" y="220"/>
                        </a:cubicBezTo>
                        <a:cubicBezTo>
                          <a:pt x="59" y="220"/>
                          <a:pt x="59" y="220"/>
                          <a:pt x="59" y="220"/>
                        </a:cubicBezTo>
                        <a:cubicBezTo>
                          <a:pt x="61" y="221"/>
                          <a:pt x="61" y="221"/>
                          <a:pt x="61" y="221"/>
                        </a:cubicBezTo>
                        <a:cubicBezTo>
                          <a:pt x="62" y="220"/>
                          <a:pt x="62" y="220"/>
                          <a:pt x="62" y="220"/>
                        </a:cubicBezTo>
                        <a:cubicBezTo>
                          <a:pt x="61" y="221"/>
                          <a:pt x="61" y="221"/>
                          <a:pt x="61" y="221"/>
                        </a:cubicBezTo>
                        <a:cubicBezTo>
                          <a:pt x="60" y="221"/>
                          <a:pt x="60" y="221"/>
                          <a:pt x="60" y="221"/>
                        </a:cubicBezTo>
                        <a:cubicBezTo>
                          <a:pt x="58" y="220"/>
                          <a:pt x="58" y="220"/>
                          <a:pt x="58" y="220"/>
                        </a:cubicBezTo>
                        <a:cubicBezTo>
                          <a:pt x="57" y="221"/>
                          <a:pt x="57" y="221"/>
                          <a:pt x="57" y="221"/>
                        </a:cubicBezTo>
                        <a:cubicBezTo>
                          <a:pt x="54" y="220"/>
                          <a:pt x="54" y="220"/>
                          <a:pt x="54" y="220"/>
                        </a:cubicBezTo>
                        <a:cubicBezTo>
                          <a:pt x="52" y="220"/>
                          <a:pt x="52" y="220"/>
                          <a:pt x="52" y="220"/>
                        </a:cubicBezTo>
                        <a:cubicBezTo>
                          <a:pt x="52" y="220"/>
                          <a:pt x="52" y="220"/>
                          <a:pt x="52" y="220"/>
                        </a:cubicBezTo>
                        <a:cubicBezTo>
                          <a:pt x="52" y="220"/>
                          <a:pt x="52" y="220"/>
                          <a:pt x="52" y="220"/>
                        </a:cubicBezTo>
                        <a:cubicBezTo>
                          <a:pt x="53" y="220"/>
                          <a:pt x="53" y="220"/>
                          <a:pt x="53" y="220"/>
                        </a:cubicBezTo>
                        <a:close/>
                        <a:moveTo>
                          <a:pt x="200" y="221"/>
                        </a:moveTo>
                        <a:cubicBezTo>
                          <a:pt x="199" y="221"/>
                          <a:pt x="199" y="221"/>
                          <a:pt x="199" y="221"/>
                        </a:cubicBezTo>
                        <a:cubicBezTo>
                          <a:pt x="200" y="220"/>
                          <a:pt x="200" y="220"/>
                          <a:pt x="200" y="220"/>
                        </a:cubicBezTo>
                        <a:cubicBezTo>
                          <a:pt x="201" y="220"/>
                          <a:pt x="201" y="220"/>
                          <a:pt x="201" y="220"/>
                        </a:cubicBezTo>
                        <a:cubicBezTo>
                          <a:pt x="201" y="219"/>
                          <a:pt x="201" y="219"/>
                          <a:pt x="201" y="219"/>
                        </a:cubicBezTo>
                        <a:cubicBezTo>
                          <a:pt x="202" y="220"/>
                          <a:pt x="202" y="220"/>
                          <a:pt x="202" y="220"/>
                        </a:cubicBezTo>
                        <a:cubicBezTo>
                          <a:pt x="203" y="220"/>
                          <a:pt x="203" y="220"/>
                          <a:pt x="203" y="220"/>
                        </a:cubicBezTo>
                        <a:cubicBezTo>
                          <a:pt x="203" y="220"/>
                          <a:pt x="202" y="221"/>
                          <a:pt x="202" y="221"/>
                        </a:cubicBezTo>
                        <a:cubicBezTo>
                          <a:pt x="201" y="222"/>
                          <a:pt x="201" y="222"/>
                          <a:pt x="201" y="222"/>
                        </a:cubicBezTo>
                        <a:cubicBezTo>
                          <a:pt x="201" y="221"/>
                          <a:pt x="201" y="221"/>
                          <a:pt x="201" y="221"/>
                        </a:cubicBezTo>
                        <a:cubicBezTo>
                          <a:pt x="200" y="221"/>
                          <a:pt x="200" y="221"/>
                          <a:pt x="200" y="221"/>
                        </a:cubicBezTo>
                        <a:cubicBezTo>
                          <a:pt x="200" y="221"/>
                          <a:pt x="200" y="221"/>
                          <a:pt x="200" y="221"/>
                        </a:cubicBezTo>
                        <a:close/>
                        <a:moveTo>
                          <a:pt x="161" y="223"/>
                        </a:moveTo>
                        <a:cubicBezTo>
                          <a:pt x="161" y="223"/>
                          <a:pt x="161" y="223"/>
                          <a:pt x="161" y="223"/>
                        </a:cubicBezTo>
                        <a:cubicBezTo>
                          <a:pt x="160" y="222"/>
                          <a:pt x="160" y="222"/>
                          <a:pt x="160" y="222"/>
                        </a:cubicBezTo>
                        <a:cubicBezTo>
                          <a:pt x="160" y="222"/>
                          <a:pt x="160" y="222"/>
                          <a:pt x="160" y="222"/>
                        </a:cubicBezTo>
                        <a:cubicBezTo>
                          <a:pt x="161" y="221"/>
                          <a:pt x="161" y="221"/>
                          <a:pt x="161" y="221"/>
                        </a:cubicBezTo>
                        <a:cubicBezTo>
                          <a:pt x="161" y="221"/>
                          <a:pt x="161" y="221"/>
                          <a:pt x="161" y="221"/>
                        </a:cubicBezTo>
                        <a:cubicBezTo>
                          <a:pt x="161" y="221"/>
                          <a:pt x="161" y="221"/>
                          <a:pt x="161" y="221"/>
                        </a:cubicBezTo>
                        <a:cubicBezTo>
                          <a:pt x="162" y="222"/>
                          <a:pt x="162" y="222"/>
                          <a:pt x="162" y="222"/>
                        </a:cubicBezTo>
                        <a:cubicBezTo>
                          <a:pt x="162" y="223"/>
                          <a:pt x="162" y="223"/>
                          <a:pt x="162" y="223"/>
                        </a:cubicBezTo>
                        <a:cubicBezTo>
                          <a:pt x="161" y="223"/>
                          <a:pt x="161" y="223"/>
                          <a:pt x="161" y="223"/>
                        </a:cubicBezTo>
                        <a:close/>
                        <a:moveTo>
                          <a:pt x="140" y="223"/>
                        </a:moveTo>
                        <a:cubicBezTo>
                          <a:pt x="139" y="223"/>
                          <a:pt x="139" y="223"/>
                          <a:pt x="139" y="223"/>
                        </a:cubicBezTo>
                        <a:cubicBezTo>
                          <a:pt x="139" y="223"/>
                          <a:pt x="139" y="223"/>
                          <a:pt x="139" y="223"/>
                        </a:cubicBezTo>
                        <a:cubicBezTo>
                          <a:pt x="138" y="222"/>
                          <a:pt x="138" y="222"/>
                          <a:pt x="138" y="222"/>
                        </a:cubicBezTo>
                        <a:cubicBezTo>
                          <a:pt x="139" y="221"/>
                          <a:pt x="139" y="221"/>
                          <a:pt x="139" y="221"/>
                        </a:cubicBezTo>
                        <a:cubicBezTo>
                          <a:pt x="140" y="222"/>
                          <a:pt x="140" y="222"/>
                          <a:pt x="140" y="222"/>
                        </a:cubicBezTo>
                        <a:cubicBezTo>
                          <a:pt x="140" y="223"/>
                          <a:pt x="140" y="223"/>
                          <a:pt x="140" y="223"/>
                        </a:cubicBezTo>
                        <a:cubicBezTo>
                          <a:pt x="140" y="223"/>
                          <a:pt x="140" y="223"/>
                          <a:pt x="140" y="223"/>
                        </a:cubicBezTo>
                        <a:close/>
                        <a:moveTo>
                          <a:pt x="53" y="224"/>
                        </a:moveTo>
                        <a:cubicBezTo>
                          <a:pt x="52" y="223"/>
                          <a:pt x="52" y="223"/>
                          <a:pt x="52" y="223"/>
                        </a:cubicBezTo>
                        <a:cubicBezTo>
                          <a:pt x="51" y="223"/>
                          <a:pt x="51" y="223"/>
                          <a:pt x="51" y="223"/>
                        </a:cubicBezTo>
                        <a:cubicBezTo>
                          <a:pt x="50" y="222"/>
                          <a:pt x="50" y="222"/>
                          <a:pt x="50" y="222"/>
                        </a:cubicBezTo>
                        <a:cubicBezTo>
                          <a:pt x="52" y="222"/>
                          <a:pt x="52" y="222"/>
                          <a:pt x="52" y="222"/>
                        </a:cubicBezTo>
                        <a:cubicBezTo>
                          <a:pt x="53" y="222"/>
                          <a:pt x="53" y="222"/>
                          <a:pt x="53" y="222"/>
                        </a:cubicBezTo>
                        <a:cubicBezTo>
                          <a:pt x="54" y="223"/>
                          <a:pt x="54" y="223"/>
                          <a:pt x="54" y="223"/>
                        </a:cubicBezTo>
                        <a:cubicBezTo>
                          <a:pt x="55" y="223"/>
                          <a:pt x="55" y="223"/>
                          <a:pt x="55" y="223"/>
                        </a:cubicBezTo>
                        <a:cubicBezTo>
                          <a:pt x="56" y="224"/>
                          <a:pt x="56" y="224"/>
                          <a:pt x="56" y="224"/>
                        </a:cubicBezTo>
                        <a:cubicBezTo>
                          <a:pt x="56" y="225"/>
                          <a:pt x="56" y="225"/>
                          <a:pt x="56" y="225"/>
                        </a:cubicBezTo>
                        <a:cubicBezTo>
                          <a:pt x="56" y="225"/>
                          <a:pt x="56" y="225"/>
                          <a:pt x="56" y="225"/>
                        </a:cubicBezTo>
                        <a:cubicBezTo>
                          <a:pt x="55" y="225"/>
                          <a:pt x="55" y="225"/>
                          <a:pt x="55" y="225"/>
                        </a:cubicBezTo>
                        <a:cubicBezTo>
                          <a:pt x="55" y="225"/>
                          <a:pt x="55" y="225"/>
                          <a:pt x="55" y="225"/>
                        </a:cubicBezTo>
                        <a:cubicBezTo>
                          <a:pt x="55" y="224"/>
                          <a:pt x="55" y="224"/>
                          <a:pt x="55" y="224"/>
                        </a:cubicBezTo>
                        <a:cubicBezTo>
                          <a:pt x="54" y="224"/>
                          <a:pt x="54" y="224"/>
                          <a:pt x="54" y="224"/>
                        </a:cubicBezTo>
                        <a:cubicBezTo>
                          <a:pt x="53" y="224"/>
                          <a:pt x="53" y="224"/>
                          <a:pt x="53" y="224"/>
                        </a:cubicBezTo>
                        <a:close/>
                        <a:moveTo>
                          <a:pt x="166" y="222"/>
                        </a:moveTo>
                        <a:cubicBezTo>
                          <a:pt x="166" y="222"/>
                          <a:pt x="166" y="222"/>
                          <a:pt x="166" y="222"/>
                        </a:cubicBezTo>
                        <a:cubicBezTo>
                          <a:pt x="167" y="223"/>
                          <a:pt x="167" y="223"/>
                          <a:pt x="167" y="223"/>
                        </a:cubicBezTo>
                        <a:cubicBezTo>
                          <a:pt x="167" y="224"/>
                          <a:pt x="167" y="224"/>
                          <a:pt x="167" y="224"/>
                        </a:cubicBezTo>
                        <a:cubicBezTo>
                          <a:pt x="166" y="224"/>
                          <a:pt x="166" y="224"/>
                          <a:pt x="166" y="224"/>
                        </a:cubicBezTo>
                        <a:cubicBezTo>
                          <a:pt x="166" y="223"/>
                          <a:pt x="166" y="223"/>
                          <a:pt x="166" y="223"/>
                        </a:cubicBezTo>
                        <a:cubicBezTo>
                          <a:pt x="166" y="223"/>
                          <a:pt x="166" y="223"/>
                          <a:pt x="166" y="223"/>
                        </a:cubicBezTo>
                        <a:cubicBezTo>
                          <a:pt x="166" y="222"/>
                          <a:pt x="166" y="222"/>
                          <a:pt x="166" y="222"/>
                        </a:cubicBezTo>
                        <a:cubicBezTo>
                          <a:pt x="166" y="222"/>
                          <a:pt x="166" y="222"/>
                          <a:pt x="166" y="222"/>
                        </a:cubicBezTo>
                        <a:cubicBezTo>
                          <a:pt x="166" y="222"/>
                          <a:pt x="166" y="222"/>
                          <a:pt x="166" y="222"/>
                        </a:cubicBezTo>
                        <a:cubicBezTo>
                          <a:pt x="166" y="222"/>
                          <a:pt x="166" y="222"/>
                          <a:pt x="166" y="222"/>
                        </a:cubicBezTo>
                        <a:close/>
                        <a:moveTo>
                          <a:pt x="183" y="222"/>
                        </a:moveTo>
                        <a:cubicBezTo>
                          <a:pt x="183" y="223"/>
                          <a:pt x="183" y="223"/>
                          <a:pt x="183" y="223"/>
                        </a:cubicBezTo>
                        <a:cubicBezTo>
                          <a:pt x="183" y="223"/>
                          <a:pt x="183" y="223"/>
                          <a:pt x="183" y="223"/>
                        </a:cubicBezTo>
                        <a:cubicBezTo>
                          <a:pt x="183" y="224"/>
                          <a:pt x="183" y="224"/>
                          <a:pt x="183" y="224"/>
                        </a:cubicBezTo>
                        <a:cubicBezTo>
                          <a:pt x="184" y="224"/>
                          <a:pt x="184" y="224"/>
                          <a:pt x="184" y="224"/>
                        </a:cubicBezTo>
                        <a:cubicBezTo>
                          <a:pt x="183" y="225"/>
                          <a:pt x="183" y="225"/>
                          <a:pt x="183" y="225"/>
                        </a:cubicBezTo>
                        <a:cubicBezTo>
                          <a:pt x="182" y="225"/>
                          <a:pt x="182" y="225"/>
                          <a:pt x="182" y="225"/>
                        </a:cubicBezTo>
                        <a:cubicBezTo>
                          <a:pt x="181" y="226"/>
                          <a:pt x="181" y="226"/>
                          <a:pt x="181" y="226"/>
                        </a:cubicBezTo>
                        <a:cubicBezTo>
                          <a:pt x="179" y="227"/>
                          <a:pt x="179" y="227"/>
                          <a:pt x="179" y="227"/>
                        </a:cubicBezTo>
                        <a:cubicBezTo>
                          <a:pt x="178" y="227"/>
                          <a:pt x="178" y="227"/>
                          <a:pt x="178" y="227"/>
                        </a:cubicBezTo>
                        <a:cubicBezTo>
                          <a:pt x="178" y="226"/>
                          <a:pt x="178" y="226"/>
                          <a:pt x="178" y="226"/>
                        </a:cubicBezTo>
                        <a:cubicBezTo>
                          <a:pt x="177" y="225"/>
                          <a:pt x="177" y="225"/>
                          <a:pt x="177" y="225"/>
                        </a:cubicBezTo>
                        <a:cubicBezTo>
                          <a:pt x="177" y="225"/>
                          <a:pt x="177" y="225"/>
                          <a:pt x="177" y="225"/>
                        </a:cubicBezTo>
                        <a:cubicBezTo>
                          <a:pt x="176" y="225"/>
                          <a:pt x="176" y="225"/>
                          <a:pt x="176" y="225"/>
                        </a:cubicBezTo>
                        <a:cubicBezTo>
                          <a:pt x="176" y="226"/>
                          <a:pt x="176" y="226"/>
                          <a:pt x="176" y="226"/>
                        </a:cubicBezTo>
                        <a:cubicBezTo>
                          <a:pt x="176" y="226"/>
                          <a:pt x="176" y="226"/>
                          <a:pt x="176" y="226"/>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6" y="224"/>
                          <a:pt x="176" y="224"/>
                          <a:pt x="176" y="224"/>
                        </a:cubicBezTo>
                        <a:cubicBezTo>
                          <a:pt x="176" y="225"/>
                          <a:pt x="176" y="225"/>
                          <a:pt x="176" y="225"/>
                        </a:cubicBezTo>
                        <a:cubicBezTo>
                          <a:pt x="178" y="224"/>
                          <a:pt x="178" y="224"/>
                          <a:pt x="178" y="224"/>
                        </a:cubicBezTo>
                        <a:cubicBezTo>
                          <a:pt x="178" y="224"/>
                          <a:pt x="178" y="224"/>
                          <a:pt x="178" y="224"/>
                        </a:cubicBezTo>
                        <a:cubicBezTo>
                          <a:pt x="178" y="223"/>
                          <a:pt x="178" y="223"/>
                          <a:pt x="178" y="223"/>
                        </a:cubicBezTo>
                        <a:cubicBezTo>
                          <a:pt x="179" y="223"/>
                          <a:pt x="179" y="223"/>
                          <a:pt x="179" y="223"/>
                        </a:cubicBezTo>
                        <a:cubicBezTo>
                          <a:pt x="180" y="222"/>
                          <a:pt x="180" y="222"/>
                          <a:pt x="180" y="222"/>
                        </a:cubicBezTo>
                        <a:cubicBezTo>
                          <a:pt x="180" y="223"/>
                          <a:pt x="180" y="223"/>
                          <a:pt x="180" y="223"/>
                        </a:cubicBezTo>
                        <a:cubicBezTo>
                          <a:pt x="181" y="223"/>
                          <a:pt x="181" y="223"/>
                          <a:pt x="181" y="223"/>
                        </a:cubicBezTo>
                        <a:cubicBezTo>
                          <a:pt x="183" y="222"/>
                          <a:pt x="183" y="222"/>
                          <a:pt x="183" y="222"/>
                        </a:cubicBezTo>
                        <a:cubicBezTo>
                          <a:pt x="183" y="222"/>
                          <a:pt x="183" y="222"/>
                          <a:pt x="183" y="222"/>
                        </a:cubicBezTo>
                        <a:close/>
                        <a:moveTo>
                          <a:pt x="150" y="225"/>
                        </a:moveTo>
                        <a:cubicBezTo>
                          <a:pt x="150" y="225"/>
                          <a:pt x="150" y="225"/>
                          <a:pt x="150" y="225"/>
                        </a:cubicBezTo>
                        <a:cubicBezTo>
                          <a:pt x="150" y="224"/>
                          <a:pt x="150" y="224"/>
                          <a:pt x="150" y="224"/>
                        </a:cubicBezTo>
                        <a:cubicBezTo>
                          <a:pt x="152" y="223"/>
                          <a:pt x="152" y="223"/>
                          <a:pt x="152" y="223"/>
                        </a:cubicBezTo>
                        <a:cubicBezTo>
                          <a:pt x="152" y="222"/>
                          <a:pt x="152" y="222"/>
                          <a:pt x="152" y="222"/>
                        </a:cubicBezTo>
                        <a:cubicBezTo>
                          <a:pt x="153" y="222"/>
                          <a:pt x="153" y="222"/>
                          <a:pt x="153" y="222"/>
                        </a:cubicBezTo>
                        <a:cubicBezTo>
                          <a:pt x="154" y="223"/>
                          <a:pt x="154" y="223"/>
                          <a:pt x="154" y="223"/>
                        </a:cubicBezTo>
                        <a:cubicBezTo>
                          <a:pt x="154" y="224"/>
                          <a:pt x="154" y="224"/>
                          <a:pt x="154" y="224"/>
                        </a:cubicBezTo>
                        <a:cubicBezTo>
                          <a:pt x="154" y="224"/>
                          <a:pt x="154" y="224"/>
                          <a:pt x="154" y="224"/>
                        </a:cubicBezTo>
                        <a:cubicBezTo>
                          <a:pt x="153" y="224"/>
                          <a:pt x="153" y="224"/>
                          <a:pt x="153" y="224"/>
                        </a:cubicBezTo>
                        <a:cubicBezTo>
                          <a:pt x="152" y="224"/>
                          <a:pt x="152" y="224"/>
                          <a:pt x="152" y="224"/>
                        </a:cubicBezTo>
                        <a:cubicBezTo>
                          <a:pt x="151" y="224"/>
                          <a:pt x="151" y="224"/>
                          <a:pt x="151" y="224"/>
                        </a:cubicBezTo>
                        <a:cubicBezTo>
                          <a:pt x="150" y="225"/>
                          <a:pt x="150" y="225"/>
                          <a:pt x="150" y="225"/>
                        </a:cubicBezTo>
                        <a:cubicBezTo>
                          <a:pt x="150" y="225"/>
                          <a:pt x="150" y="225"/>
                          <a:pt x="150" y="225"/>
                        </a:cubicBezTo>
                        <a:close/>
                        <a:moveTo>
                          <a:pt x="228" y="223"/>
                        </a:moveTo>
                        <a:cubicBezTo>
                          <a:pt x="228" y="223"/>
                          <a:pt x="228" y="223"/>
                          <a:pt x="228" y="223"/>
                        </a:cubicBezTo>
                        <a:cubicBezTo>
                          <a:pt x="227" y="224"/>
                          <a:pt x="227" y="224"/>
                          <a:pt x="227" y="224"/>
                        </a:cubicBezTo>
                        <a:cubicBezTo>
                          <a:pt x="227" y="224"/>
                          <a:pt x="227" y="224"/>
                          <a:pt x="227" y="224"/>
                        </a:cubicBezTo>
                        <a:cubicBezTo>
                          <a:pt x="226" y="225"/>
                          <a:pt x="226" y="225"/>
                          <a:pt x="226" y="225"/>
                        </a:cubicBezTo>
                        <a:cubicBezTo>
                          <a:pt x="225" y="225"/>
                          <a:pt x="225" y="225"/>
                          <a:pt x="225" y="225"/>
                        </a:cubicBezTo>
                        <a:cubicBezTo>
                          <a:pt x="225" y="225"/>
                          <a:pt x="225" y="225"/>
                          <a:pt x="225" y="225"/>
                        </a:cubicBezTo>
                        <a:cubicBezTo>
                          <a:pt x="224" y="225"/>
                          <a:pt x="224" y="225"/>
                          <a:pt x="224" y="225"/>
                        </a:cubicBezTo>
                        <a:cubicBezTo>
                          <a:pt x="224" y="224"/>
                          <a:pt x="224" y="224"/>
                          <a:pt x="224" y="224"/>
                        </a:cubicBezTo>
                        <a:cubicBezTo>
                          <a:pt x="225" y="224"/>
                          <a:pt x="225" y="224"/>
                          <a:pt x="225" y="224"/>
                        </a:cubicBezTo>
                        <a:cubicBezTo>
                          <a:pt x="226" y="224"/>
                          <a:pt x="226" y="224"/>
                          <a:pt x="226" y="224"/>
                        </a:cubicBezTo>
                        <a:cubicBezTo>
                          <a:pt x="227" y="223"/>
                          <a:pt x="227" y="223"/>
                          <a:pt x="227" y="223"/>
                        </a:cubicBezTo>
                        <a:cubicBezTo>
                          <a:pt x="228" y="223"/>
                          <a:pt x="228" y="223"/>
                          <a:pt x="228" y="223"/>
                        </a:cubicBezTo>
                        <a:cubicBezTo>
                          <a:pt x="228" y="223"/>
                          <a:pt x="228" y="223"/>
                          <a:pt x="228" y="223"/>
                        </a:cubicBezTo>
                        <a:close/>
                        <a:moveTo>
                          <a:pt x="50" y="227"/>
                        </a:moveTo>
                        <a:cubicBezTo>
                          <a:pt x="49" y="227"/>
                          <a:pt x="49" y="227"/>
                          <a:pt x="49" y="227"/>
                        </a:cubicBezTo>
                        <a:cubicBezTo>
                          <a:pt x="49" y="226"/>
                          <a:pt x="49" y="226"/>
                          <a:pt x="49" y="226"/>
                        </a:cubicBezTo>
                        <a:cubicBezTo>
                          <a:pt x="48" y="226"/>
                          <a:pt x="48" y="226"/>
                          <a:pt x="48" y="226"/>
                        </a:cubicBezTo>
                        <a:cubicBezTo>
                          <a:pt x="47" y="225"/>
                          <a:pt x="47" y="225"/>
                          <a:pt x="47" y="225"/>
                        </a:cubicBezTo>
                        <a:cubicBezTo>
                          <a:pt x="48" y="225"/>
                          <a:pt x="48" y="225"/>
                          <a:pt x="48" y="225"/>
                        </a:cubicBezTo>
                        <a:cubicBezTo>
                          <a:pt x="49" y="224"/>
                          <a:pt x="49" y="224"/>
                          <a:pt x="49" y="224"/>
                        </a:cubicBezTo>
                        <a:cubicBezTo>
                          <a:pt x="49" y="225"/>
                          <a:pt x="49" y="225"/>
                          <a:pt x="49" y="225"/>
                        </a:cubicBezTo>
                        <a:cubicBezTo>
                          <a:pt x="50" y="225"/>
                          <a:pt x="50" y="225"/>
                          <a:pt x="50" y="225"/>
                        </a:cubicBezTo>
                        <a:cubicBezTo>
                          <a:pt x="51" y="226"/>
                          <a:pt x="51" y="226"/>
                          <a:pt x="51" y="226"/>
                        </a:cubicBezTo>
                        <a:cubicBezTo>
                          <a:pt x="52" y="227"/>
                          <a:pt x="52" y="227"/>
                          <a:pt x="52" y="227"/>
                        </a:cubicBezTo>
                        <a:cubicBezTo>
                          <a:pt x="52" y="228"/>
                          <a:pt x="52" y="228"/>
                          <a:pt x="52" y="228"/>
                        </a:cubicBezTo>
                        <a:cubicBezTo>
                          <a:pt x="53" y="228"/>
                          <a:pt x="53" y="228"/>
                          <a:pt x="53" y="228"/>
                        </a:cubicBezTo>
                        <a:cubicBezTo>
                          <a:pt x="51" y="228"/>
                          <a:pt x="51" y="228"/>
                          <a:pt x="51" y="228"/>
                        </a:cubicBezTo>
                        <a:cubicBezTo>
                          <a:pt x="50" y="227"/>
                          <a:pt x="50" y="227"/>
                          <a:pt x="50" y="227"/>
                        </a:cubicBezTo>
                        <a:cubicBezTo>
                          <a:pt x="50" y="227"/>
                          <a:pt x="50" y="227"/>
                          <a:pt x="50" y="227"/>
                        </a:cubicBezTo>
                        <a:close/>
                        <a:moveTo>
                          <a:pt x="206" y="224"/>
                        </a:moveTo>
                        <a:cubicBezTo>
                          <a:pt x="206" y="224"/>
                          <a:pt x="206" y="224"/>
                          <a:pt x="206" y="224"/>
                        </a:cubicBezTo>
                        <a:cubicBezTo>
                          <a:pt x="207" y="225"/>
                          <a:pt x="207" y="225"/>
                          <a:pt x="207" y="225"/>
                        </a:cubicBezTo>
                        <a:cubicBezTo>
                          <a:pt x="208" y="225"/>
                          <a:pt x="208" y="225"/>
                          <a:pt x="208" y="225"/>
                        </a:cubicBezTo>
                        <a:cubicBezTo>
                          <a:pt x="208" y="225"/>
                          <a:pt x="208" y="225"/>
                          <a:pt x="208" y="225"/>
                        </a:cubicBezTo>
                        <a:cubicBezTo>
                          <a:pt x="207" y="226"/>
                          <a:pt x="207" y="226"/>
                          <a:pt x="207" y="226"/>
                        </a:cubicBezTo>
                        <a:cubicBezTo>
                          <a:pt x="206" y="226"/>
                          <a:pt x="206" y="226"/>
                          <a:pt x="206" y="226"/>
                        </a:cubicBezTo>
                        <a:cubicBezTo>
                          <a:pt x="206" y="226"/>
                          <a:pt x="206" y="226"/>
                          <a:pt x="206" y="226"/>
                        </a:cubicBezTo>
                        <a:cubicBezTo>
                          <a:pt x="206" y="224"/>
                          <a:pt x="206" y="224"/>
                          <a:pt x="206" y="224"/>
                        </a:cubicBezTo>
                        <a:cubicBezTo>
                          <a:pt x="206" y="224"/>
                          <a:pt x="206" y="224"/>
                          <a:pt x="206" y="224"/>
                        </a:cubicBezTo>
                        <a:close/>
                        <a:moveTo>
                          <a:pt x="190" y="227"/>
                        </a:moveTo>
                        <a:cubicBezTo>
                          <a:pt x="191" y="226"/>
                          <a:pt x="191" y="226"/>
                          <a:pt x="191" y="226"/>
                        </a:cubicBezTo>
                        <a:cubicBezTo>
                          <a:pt x="191" y="225"/>
                          <a:pt x="191" y="225"/>
                          <a:pt x="191" y="225"/>
                        </a:cubicBezTo>
                        <a:cubicBezTo>
                          <a:pt x="192" y="225"/>
                          <a:pt x="192" y="225"/>
                          <a:pt x="192" y="225"/>
                        </a:cubicBezTo>
                        <a:cubicBezTo>
                          <a:pt x="192" y="225"/>
                          <a:pt x="192" y="225"/>
                          <a:pt x="192" y="225"/>
                        </a:cubicBezTo>
                        <a:cubicBezTo>
                          <a:pt x="192" y="225"/>
                          <a:pt x="192" y="225"/>
                          <a:pt x="192" y="225"/>
                        </a:cubicBezTo>
                        <a:cubicBezTo>
                          <a:pt x="193" y="226"/>
                          <a:pt x="193" y="226"/>
                          <a:pt x="193" y="226"/>
                        </a:cubicBezTo>
                        <a:cubicBezTo>
                          <a:pt x="193" y="226"/>
                          <a:pt x="193" y="226"/>
                          <a:pt x="193" y="226"/>
                        </a:cubicBezTo>
                        <a:cubicBezTo>
                          <a:pt x="192" y="227"/>
                          <a:pt x="192" y="227"/>
                          <a:pt x="192" y="227"/>
                        </a:cubicBezTo>
                        <a:cubicBezTo>
                          <a:pt x="193" y="228"/>
                          <a:pt x="193" y="228"/>
                          <a:pt x="193" y="228"/>
                        </a:cubicBezTo>
                        <a:cubicBezTo>
                          <a:pt x="193" y="229"/>
                          <a:pt x="193" y="229"/>
                          <a:pt x="193" y="229"/>
                        </a:cubicBezTo>
                        <a:cubicBezTo>
                          <a:pt x="192" y="230"/>
                          <a:pt x="192" y="230"/>
                          <a:pt x="192" y="230"/>
                        </a:cubicBezTo>
                        <a:cubicBezTo>
                          <a:pt x="193" y="229"/>
                          <a:pt x="193" y="229"/>
                          <a:pt x="193" y="229"/>
                        </a:cubicBezTo>
                        <a:cubicBezTo>
                          <a:pt x="192" y="228"/>
                          <a:pt x="192" y="228"/>
                          <a:pt x="192" y="228"/>
                        </a:cubicBezTo>
                        <a:cubicBezTo>
                          <a:pt x="192" y="227"/>
                          <a:pt x="192" y="227"/>
                          <a:pt x="192" y="227"/>
                        </a:cubicBezTo>
                        <a:cubicBezTo>
                          <a:pt x="191" y="227"/>
                          <a:pt x="191" y="227"/>
                          <a:pt x="191" y="227"/>
                        </a:cubicBezTo>
                        <a:cubicBezTo>
                          <a:pt x="191" y="227"/>
                          <a:pt x="190" y="227"/>
                          <a:pt x="190" y="227"/>
                        </a:cubicBezTo>
                        <a:close/>
                        <a:moveTo>
                          <a:pt x="203" y="225"/>
                        </a:moveTo>
                        <a:cubicBezTo>
                          <a:pt x="203" y="225"/>
                          <a:pt x="203" y="225"/>
                          <a:pt x="203" y="225"/>
                        </a:cubicBezTo>
                        <a:cubicBezTo>
                          <a:pt x="203" y="226"/>
                          <a:pt x="203" y="226"/>
                          <a:pt x="203" y="226"/>
                        </a:cubicBezTo>
                        <a:cubicBezTo>
                          <a:pt x="202" y="227"/>
                          <a:pt x="202" y="227"/>
                          <a:pt x="202" y="227"/>
                        </a:cubicBezTo>
                        <a:cubicBezTo>
                          <a:pt x="202" y="227"/>
                          <a:pt x="202" y="227"/>
                          <a:pt x="202" y="227"/>
                        </a:cubicBezTo>
                        <a:cubicBezTo>
                          <a:pt x="202" y="227"/>
                          <a:pt x="202" y="227"/>
                          <a:pt x="202" y="227"/>
                        </a:cubicBezTo>
                        <a:cubicBezTo>
                          <a:pt x="201" y="227"/>
                          <a:pt x="201" y="227"/>
                          <a:pt x="201" y="227"/>
                        </a:cubicBezTo>
                        <a:cubicBezTo>
                          <a:pt x="201" y="227"/>
                          <a:pt x="201" y="227"/>
                          <a:pt x="201" y="227"/>
                        </a:cubicBezTo>
                        <a:cubicBezTo>
                          <a:pt x="201" y="227"/>
                          <a:pt x="201" y="227"/>
                          <a:pt x="201" y="227"/>
                        </a:cubicBezTo>
                        <a:cubicBezTo>
                          <a:pt x="200" y="226"/>
                          <a:pt x="200" y="226"/>
                          <a:pt x="200" y="226"/>
                        </a:cubicBezTo>
                        <a:cubicBezTo>
                          <a:pt x="200" y="225"/>
                          <a:pt x="200" y="225"/>
                          <a:pt x="200" y="225"/>
                        </a:cubicBezTo>
                        <a:cubicBezTo>
                          <a:pt x="201" y="225"/>
                          <a:pt x="201" y="225"/>
                          <a:pt x="201" y="225"/>
                        </a:cubicBezTo>
                        <a:cubicBezTo>
                          <a:pt x="201" y="225"/>
                          <a:pt x="201" y="225"/>
                          <a:pt x="201" y="225"/>
                        </a:cubicBezTo>
                        <a:cubicBezTo>
                          <a:pt x="202" y="225"/>
                          <a:pt x="202" y="225"/>
                          <a:pt x="202" y="225"/>
                        </a:cubicBezTo>
                        <a:cubicBezTo>
                          <a:pt x="202" y="225"/>
                          <a:pt x="202" y="225"/>
                          <a:pt x="202" y="225"/>
                        </a:cubicBezTo>
                        <a:cubicBezTo>
                          <a:pt x="202" y="225"/>
                          <a:pt x="202" y="225"/>
                          <a:pt x="202" y="225"/>
                        </a:cubicBezTo>
                        <a:cubicBezTo>
                          <a:pt x="202" y="225"/>
                          <a:pt x="203" y="225"/>
                          <a:pt x="203" y="225"/>
                        </a:cubicBezTo>
                        <a:close/>
                        <a:moveTo>
                          <a:pt x="166" y="228"/>
                        </a:moveTo>
                        <a:cubicBezTo>
                          <a:pt x="165" y="227"/>
                          <a:pt x="165" y="227"/>
                          <a:pt x="165" y="227"/>
                        </a:cubicBezTo>
                        <a:cubicBezTo>
                          <a:pt x="164" y="227"/>
                          <a:pt x="164" y="227"/>
                          <a:pt x="164" y="227"/>
                        </a:cubicBezTo>
                        <a:cubicBezTo>
                          <a:pt x="164" y="227"/>
                          <a:pt x="164" y="227"/>
                          <a:pt x="164" y="227"/>
                        </a:cubicBezTo>
                        <a:cubicBezTo>
                          <a:pt x="165" y="226"/>
                          <a:pt x="165" y="226"/>
                          <a:pt x="165" y="226"/>
                        </a:cubicBezTo>
                        <a:cubicBezTo>
                          <a:pt x="165" y="226"/>
                          <a:pt x="165" y="226"/>
                          <a:pt x="165" y="226"/>
                        </a:cubicBezTo>
                        <a:cubicBezTo>
                          <a:pt x="166" y="225"/>
                          <a:pt x="166" y="225"/>
                          <a:pt x="166" y="225"/>
                        </a:cubicBezTo>
                        <a:cubicBezTo>
                          <a:pt x="166" y="226"/>
                          <a:pt x="166" y="226"/>
                          <a:pt x="166" y="226"/>
                        </a:cubicBezTo>
                        <a:cubicBezTo>
                          <a:pt x="167" y="227"/>
                          <a:pt x="167" y="227"/>
                          <a:pt x="167" y="227"/>
                        </a:cubicBezTo>
                        <a:cubicBezTo>
                          <a:pt x="167" y="227"/>
                          <a:pt x="167" y="227"/>
                          <a:pt x="167" y="227"/>
                        </a:cubicBezTo>
                        <a:cubicBezTo>
                          <a:pt x="167" y="228"/>
                          <a:pt x="167" y="228"/>
                          <a:pt x="167" y="228"/>
                        </a:cubicBezTo>
                        <a:cubicBezTo>
                          <a:pt x="166" y="228"/>
                          <a:pt x="166" y="228"/>
                          <a:pt x="166" y="228"/>
                        </a:cubicBezTo>
                        <a:cubicBezTo>
                          <a:pt x="166" y="228"/>
                          <a:pt x="166" y="228"/>
                          <a:pt x="166" y="228"/>
                        </a:cubicBezTo>
                        <a:cubicBezTo>
                          <a:pt x="166" y="228"/>
                          <a:pt x="166" y="228"/>
                          <a:pt x="166" y="228"/>
                        </a:cubicBezTo>
                        <a:close/>
                        <a:moveTo>
                          <a:pt x="222" y="225"/>
                        </a:moveTo>
                        <a:cubicBezTo>
                          <a:pt x="222" y="226"/>
                          <a:pt x="222" y="226"/>
                          <a:pt x="222" y="226"/>
                        </a:cubicBezTo>
                        <a:cubicBezTo>
                          <a:pt x="222" y="226"/>
                          <a:pt x="222" y="226"/>
                          <a:pt x="222" y="226"/>
                        </a:cubicBezTo>
                        <a:cubicBezTo>
                          <a:pt x="220" y="227"/>
                          <a:pt x="220" y="227"/>
                          <a:pt x="220" y="227"/>
                        </a:cubicBezTo>
                        <a:cubicBezTo>
                          <a:pt x="220" y="227"/>
                          <a:pt x="220" y="227"/>
                          <a:pt x="220" y="227"/>
                        </a:cubicBezTo>
                        <a:cubicBezTo>
                          <a:pt x="218" y="228"/>
                          <a:pt x="218" y="228"/>
                          <a:pt x="218" y="228"/>
                        </a:cubicBezTo>
                        <a:cubicBezTo>
                          <a:pt x="216" y="229"/>
                          <a:pt x="216" y="229"/>
                          <a:pt x="216" y="229"/>
                        </a:cubicBezTo>
                        <a:cubicBezTo>
                          <a:pt x="216" y="230"/>
                          <a:pt x="216" y="230"/>
                          <a:pt x="216" y="230"/>
                        </a:cubicBezTo>
                        <a:cubicBezTo>
                          <a:pt x="215" y="231"/>
                          <a:pt x="215" y="231"/>
                          <a:pt x="215" y="231"/>
                        </a:cubicBezTo>
                        <a:cubicBezTo>
                          <a:pt x="215" y="232"/>
                          <a:pt x="215" y="232"/>
                          <a:pt x="215" y="232"/>
                        </a:cubicBezTo>
                        <a:cubicBezTo>
                          <a:pt x="214" y="232"/>
                          <a:pt x="214" y="232"/>
                          <a:pt x="214" y="232"/>
                        </a:cubicBezTo>
                        <a:cubicBezTo>
                          <a:pt x="214" y="232"/>
                          <a:pt x="214" y="232"/>
                          <a:pt x="214" y="232"/>
                        </a:cubicBezTo>
                        <a:cubicBezTo>
                          <a:pt x="214" y="232"/>
                          <a:pt x="213" y="232"/>
                          <a:pt x="213" y="232"/>
                        </a:cubicBezTo>
                        <a:cubicBezTo>
                          <a:pt x="214" y="232"/>
                          <a:pt x="214" y="232"/>
                          <a:pt x="214" y="232"/>
                        </a:cubicBezTo>
                        <a:cubicBezTo>
                          <a:pt x="214" y="230"/>
                          <a:pt x="214" y="230"/>
                          <a:pt x="214" y="230"/>
                        </a:cubicBezTo>
                        <a:cubicBezTo>
                          <a:pt x="215" y="230"/>
                          <a:pt x="215" y="230"/>
                          <a:pt x="215" y="230"/>
                        </a:cubicBezTo>
                        <a:cubicBezTo>
                          <a:pt x="218" y="228"/>
                          <a:pt x="218" y="228"/>
                          <a:pt x="218" y="228"/>
                        </a:cubicBezTo>
                        <a:cubicBezTo>
                          <a:pt x="220" y="227"/>
                          <a:pt x="220" y="227"/>
                          <a:pt x="220" y="227"/>
                        </a:cubicBezTo>
                        <a:cubicBezTo>
                          <a:pt x="220" y="227"/>
                          <a:pt x="220" y="227"/>
                          <a:pt x="220" y="227"/>
                        </a:cubicBezTo>
                        <a:cubicBezTo>
                          <a:pt x="221" y="226"/>
                          <a:pt x="221" y="226"/>
                          <a:pt x="221" y="226"/>
                        </a:cubicBezTo>
                        <a:cubicBezTo>
                          <a:pt x="222" y="226"/>
                          <a:pt x="222" y="226"/>
                          <a:pt x="222" y="226"/>
                        </a:cubicBezTo>
                        <a:cubicBezTo>
                          <a:pt x="222" y="225"/>
                          <a:pt x="222" y="225"/>
                          <a:pt x="222" y="225"/>
                        </a:cubicBezTo>
                        <a:close/>
                        <a:moveTo>
                          <a:pt x="181" y="228"/>
                        </a:moveTo>
                        <a:cubicBezTo>
                          <a:pt x="181" y="228"/>
                          <a:pt x="181" y="228"/>
                          <a:pt x="181" y="228"/>
                        </a:cubicBezTo>
                        <a:cubicBezTo>
                          <a:pt x="181" y="227"/>
                          <a:pt x="181" y="227"/>
                          <a:pt x="181" y="227"/>
                        </a:cubicBezTo>
                        <a:cubicBezTo>
                          <a:pt x="181" y="227"/>
                          <a:pt x="182" y="227"/>
                          <a:pt x="182" y="227"/>
                        </a:cubicBezTo>
                        <a:cubicBezTo>
                          <a:pt x="184" y="227"/>
                          <a:pt x="184" y="227"/>
                          <a:pt x="184" y="227"/>
                        </a:cubicBezTo>
                        <a:cubicBezTo>
                          <a:pt x="185" y="228"/>
                          <a:pt x="185" y="228"/>
                          <a:pt x="185" y="228"/>
                        </a:cubicBezTo>
                        <a:cubicBezTo>
                          <a:pt x="184" y="228"/>
                          <a:pt x="184" y="228"/>
                          <a:pt x="184" y="228"/>
                        </a:cubicBezTo>
                        <a:cubicBezTo>
                          <a:pt x="183" y="228"/>
                          <a:pt x="183" y="228"/>
                          <a:pt x="183" y="228"/>
                        </a:cubicBezTo>
                        <a:cubicBezTo>
                          <a:pt x="183" y="228"/>
                          <a:pt x="183" y="228"/>
                          <a:pt x="183" y="228"/>
                        </a:cubicBezTo>
                        <a:cubicBezTo>
                          <a:pt x="182" y="228"/>
                          <a:pt x="182" y="228"/>
                          <a:pt x="182" y="228"/>
                        </a:cubicBezTo>
                        <a:cubicBezTo>
                          <a:pt x="181" y="228"/>
                          <a:pt x="181" y="228"/>
                          <a:pt x="181" y="228"/>
                        </a:cubicBezTo>
                        <a:close/>
                        <a:moveTo>
                          <a:pt x="167" y="230"/>
                        </a:moveTo>
                        <a:cubicBezTo>
                          <a:pt x="167" y="230"/>
                          <a:pt x="167" y="230"/>
                          <a:pt x="167" y="230"/>
                        </a:cubicBezTo>
                        <a:cubicBezTo>
                          <a:pt x="167" y="229"/>
                          <a:pt x="167" y="229"/>
                          <a:pt x="167" y="229"/>
                        </a:cubicBezTo>
                        <a:cubicBezTo>
                          <a:pt x="168" y="228"/>
                          <a:pt x="168" y="228"/>
                          <a:pt x="168" y="228"/>
                        </a:cubicBezTo>
                        <a:cubicBezTo>
                          <a:pt x="169" y="228"/>
                          <a:pt x="169" y="228"/>
                          <a:pt x="169" y="228"/>
                        </a:cubicBezTo>
                        <a:cubicBezTo>
                          <a:pt x="169" y="229"/>
                          <a:pt x="169" y="229"/>
                          <a:pt x="169" y="229"/>
                        </a:cubicBezTo>
                        <a:cubicBezTo>
                          <a:pt x="168" y="230"/>
                          <a:pt x="168" y="230"/>
                          <a:pt x="168" y="230"/>
                        </a:cubicBezTo>
                        <a:cubicBezTo>
                          <a:pt x="168" y="230"/>
                          <a:pt x="167" y="230"/>
                          <a:pt x="167" y="230"/>
                        </a:cubicBezTo>
                        <a:cubicBezTo>
                          <a:pt x="167" y="230"/>
                          <a:pt x="167" y="230"/>
                          <a:pt x="167" y="230"/>
                        </a:cubicBezTo>
                        <a:cubicBezTo>
                          <a:pt x="167" y="230"/>
                          <a:pt x="167" y="230"/>
                          <a:pt x="167" y="230"/>
                        </a:cubicBezTo>
                        <a:close/>
                        <a:moveTo>
                          <a:pt x="186" y="230"/>
                        </a:moveTo>
                        <a:cubicBezTo>
                          <a:pt x="187" y="230"/>
                          <a:pt x="187" y="230"/>
                          <a:pt x="187" y="230"/>
                        </a:cubicBezTo>
                        <a:cubicBezTo>
                          <a:pt x="187" y="229"/>
                          <a:pt x="187" y="229"/>
                          <a:pt x="187" y="229"/>
                        </a:cubicBezTo>
                        <a:cubicBezTo>
                          <a:pt x="188" y="228"/>
                          <a:pt x="188" y="228"/>
                          <a:pt x="188" y="228"/>
                        </a:cubicBezTo>
                        <a:cubicBezTo>
                          <a:pt x="189" y="229"/>
                          <a:pt x="189" y="229"/>
                          <a:pt x="189" y="229"/>
                        </a:cubicBezTo>
                        <a:cubicBezTo>
                          <a:pt x="190" y="228"/>
                          <a:pt x="190" y="228"/>
                          <a:pt x="190" y="228"/>
                        </a:cubicBezTo>
                        <a:cubicBezTo>
                          <a:pt x="190" y="229"/>
                          <a:pt x="190" y="229"/>
                          <a:pt x="190" y="229"/>
                        </a:cubicBezTo>
                        <a:cubicBezTo>
                          <a:pt x="190" y="230"/>
                          <a:pt x="190" y="230"/>
                          <a:pt x="190" y="230"/>
                        </a:cubicBezTo>
                        <a:cubicBezTo>
                          <a:pt x="189" y="230"/>
                          <a:pt x="189" y="230"/>
                          <a:pt x="189" y="230"/>
                        </a:cubicBezTo>
                        <a:cubicBezTo>
                          <a:pt x="189" y="230"/>
                          <a:pt x="189" y="230"/>
                          <a:pt x="189" y="230"/>
                        </a:cubicBezTo>
                        <a:cubicBezTo>
                          <a:pt x="189" y="229"/>
                          <a:pt x="189" y="229"/>
                          <a:pt x="189" y="229"/>
                        </a:cubicBezTo>
                        <a:cubicBezTo>
                          <a:pt x="188" y="229"/>
                          <a:pt x="188" y="229"/>
                          <a:pt x="188" y="229"/>
                        </a:cubicBezTo>
                        <a:cubicBezTo>
                          <a:pt x="188" y="230"/>
                          <a:pt x="188" y="230"/>
                          <a:pt x="188" y="230"/>
                        </a:cubicBezTo>
                        <a:cubicBezTo>
                          <a:pt x="187" y="232"/>
                          <a:pt x="187" y="232"/>
                          <a:pt x="187" y="232"/>
                        </a:cubicBezTo>
                        <a:cubicBezTo>
                          <a:pt x="186" y="233"/>
                          <a:pt x="186" y="233"/>
                          <a:pt x="186" y="233"/>
                        </a:cubicBezTo>
                        <a:cubicBezTo>
                          <a:pt x="186" y="232"/>
                          <a:pt x="186" y="232"/>
                          <a:pt x="186" y="232"/>
                        </a:cubicBezTo>
                        <a:cubicBezTo>
                          <a:pt x="186" y="231"/>
                          <a:pt x="186" y="231"/>
                          <a:pt x="186" y="231"/>
                        </a:cubicBezTo>
                        <a:cubicBezTo>
                          <a:pt x="187" y="231"/>
                          <a:pt x="187" y="231"/>
                          <a:pt x="187" y="231"/>
                        </a:cubicBezTo>
                        <a:cubicBezTo>
                          <a:pt x="186" y="229"/>
                          <a:pt x="186" y="229"/>
                          <a:pt x="186" y="229"/>
                        </a:cubicBezTo>
                        <a:cubicBezTo>
                          <a:pt x="186" y="229"/>
                          <a:pt x="186" y="229"/>
                          <a:pt x="186" y="229"/>
                        </a:cubicBezTo>
                        <a:cubicBezTo>
                          <a:pt x="186" y="229"/>
                          <a:pt x="186" y="229"/>
                          <a:pt x="186" y="229"/>
                        </a:cubicBezTo>
                        <a:cubicBezTo>
                          <a:pt x="186" y="229"/>
                          <a:pt x="186" y="230"/>
                          <a:pt x="186" y="230"/>
                        </a:cubicBezTo>
                        <a:close/>
                        <a:moveTo>
                          <a:pt x="359" y="230"/>
                        </a:moveTo>
                        <a:cubicBezTo>
                          <a:pt x="359" y="230"/>
                          <a:pt x="358" y="230"/>
                          <a:pt x="358" y="230"/>
                        </a:cubicBezTo>
                        <a:cubicBezTo>
                          <a:pt x="360" y="229"/>
                          <a:pt x="360" y="229"/>
                          <a:pt x="360" y="229"/>
                        </a:cubicBezTo>
                        <a:cubicBezTo>
                          <a:pt x="361" y="228"/>
                          <a:pt x="361" y="228"/>
                          <a:pt x="361" y="228"/>
                        </a:cubicBezTo>
                        <a:cubicBezTo>
                          <a:pt x="362" y="228"/>
                          <a:pt x="362" y="228"/>
                          <a:pt x="362" y="228"/>
                        </a:cubicBezTo>
                        <a:cubicBezTo>
                          <a:pt x="362" y="229"/>
                          <a:pt x="362" y="229"/>
                          <a:pt x="362" y="229"/>
                        </a:cubicBezTo>
                        <a:cubicBezTo>
                          <a:pt x="364" y="229"/>
                          <a:pt x="364" y="229"/>
                          <a:pt x="364" y="229"/>
                        </a:cubicBezTo>
                        <a:cubicBezTo>
                          <a:pt x="363" y="230"/>
                          <a:pt x="363" y="230"/>
                          <a:pt x="363" y="230"/>
                        </a:cubicBezTo>
                        <a:cubicBezTo>
                          <a:pt x="362" y="230"/>
                          <a:pt x="362" y="230"/>
                          <a:pt x="362" y="230"/>
                        </a:cubicBezTo>
                        <a:cubicBezTo>
                          <a:pt x="361" y="230"/>
                          <a:pt x="361" y="230"/>
                          <a:pt x="361" y="230"/>
                        </a:cubicBezTo>
                        <a:cubicBezTo>
                          <a:pt x="360" y="230"/>
                          <a:pt x="360" y="230"/>
                          <a:pt x="360" y="230"/>
                        </a:cubicBezTo>
                        <a:cubicBezTo>
                          <a:pt x="359" y="230"/>
                          <a:pt x="359" y="230"/>
                          <a:pt x="359" y="230"/>
                        </a:cubicBezTo>
                        <a:close/>
                        <a:moveTo>
                          <a:pt x="220" y="231"/>
                        </a:moveTo>
                        <a:cubicBezTo>
                          <a:pt x="221" y="230"/>
                          <a:pt x="221" y="230"/>
                          <a:pt x="221" y="230"/>
                        </a:cubicBezTo>
                        <a:cubicBezTo>
                          <a:pt x="222" y="230"/>
                          <a:pt x="222" y="230"/>
                          <a:pt x="222" y="230"/>
                        </a:cubicBezTo>
                        <a:cubicBezTo>
                          <a:pt x="222" y="230"/>
                          <a:pt x="222" y="230"/>
                          <a:pt x="222" y="230"/>
                        </a:cubicBezTo>
                        <a:cubicBezTo>
                          <a:pt x="222" y="229"/>
                          <a:pt x="222" y="229"/>
                          <a:pt x="222" y="229"/>
                        </a:cubicBezTo>
                        <a:cubicBezTo>
                          <a:pt x="223" y="229"/>
                          <a:pt x="223" y="229"/>
                          <a:pt x="223" y="229"/>
                        </a:cubicBezTo>
                        <a:cubicBezTo>
                          <a:pt x="223" y="230"/>
                          <a:pt x="223" y="230"/>
                          <a:pt x="223" y="230"/>
                        </a:cubicBezTo>
                        <a:cubicBezTo>
                          <a:pt x="224" y="230"/>
                          <a:pt x="224" y="230"/>
                          <a:pt x="224" y="230"/>
                        </a:cubicBezTo>
                        <a:cubicBezTo>
                          <a:pt x="225" y="230"/>
                          <a:pt x="225" y="230"/>
                          <a:pt x="225" y="230"/>
                        </a:cubicBezTo>
                        <a:cubicBezTo>
                          <a:pt x="224" y="231"/>
                          <a:pt x="224" y="231"/>
                          <a:pt x="224" y="231"/>
                        </a:cubicBezTo>
                        <a:cubicBezTo>
                          <a:pt x="223" y="231"/>
                          <a:pt x="223" y="231"/>
                          <a:pt x="223" y="231"/>
                        </a:cubicBezTo>
                        <a:cubicBezTo>
                          <a:pt x="223" y="231"/>
                          <a:pt x="223" y="231"/>
                          <a:pt x="223" y="231"/>
                        </a:cubicBezTo>
                        <a:cubicBezTo>
                          <a:pt x="222" y="231"/>
                          <a:pt x="222" y="231"/>
                          <a:pt x="222" y="231"/>
                        </a:cubicBezTo>
                        <a:cubicBezTo>
                          <a:pt x="221" y="231"/>
                          <a:pt x="221" y="231"/>
                          <a:pt x="221" y="231"/>
                        </a:cubicBezTo>
                        <a:cubicBezTo>
                          <a:pt x="221" y="232"/>
                          <a:pt x="221" y="232"/>
                          <a:pt x="221" y="232"/>
                        </a:cubicBezTo>
                        <a:cubicBezTo>
                          <a:pt x="220" y="232"/>
                          <a:pt x="220" y="232"/>
                          <a:pt x="220" y="232"/>
                        </a:cubicBezTo>
                        <a:cubicBezTo>
                          <a:pt x="220" y="232"/>
                          <a:pt x="220" y="232"/>
                          <a:pt x="220" y="232"/>
                        </a:cubicBezTo>
                        <a:cubicBezTo>
                          <a:pt x="219" y="232"/>
                          <a:pt x="219" y="232"/>
                          <a:pt x="219" y="232"/>
                        </a:cubicBezTo>
                        <a:cubicBezTo>
                          <a:pt x="219" y="232"/>
                          <a:pt x="219" y="232"/>
                          <a:pt x="219" y="232"/>
                        </a:cubicBezTo>
                        <a:cubicBezTo>
                          <a:pt x="219" y="232"/>
                          <a:pt x="219" y="232"/>
                          <a:pt x="219" y="232"/>
                        </a:cubicBezTo>
                        <a:cubicBezTo>
                          <a:pt x="219" y="232"/>
                          <a:pt x="219" y="232"/>
                          <a:pt x="219" y="232"/>
                        </a:cubicBezTo>
                        <a:cubicBezTo>
                          <a:pt x="218" y="232"/>
                          <a:pt x="218" y="232"/>
                          <a:pt x="218" y="232"/>
                        </a:cubicBezTo>
                        <a:cubicBezTo>
                          <a:pt x="217" y="232"/>
                          <a:pt x="217" y="232"/>
                          <a:pt x="217" y="232"/>
                        </a:cubicBezTo>
                        <a:cubicBezTo>
                          <a:pt x="217" y="231"/>
                          <a:pt x="217" y="231"/>
                          <a:pt x="217" y="231"/>
                        </a:cubicBezTo>
                        <a:cubicBezTo>
                          <a:pt x="218" y="231"/>
                          <a:pt x="218" y="231"/>
                          <a:pt x="218" y="231"/>
                        </a:cubicBezTo>
                        <a:cubicBezTo>
                          <a:pt x="220" y="231"/>
                          <a:pt x="220" y="231"/>
                          <a:pt x="220" y="231"/>
                        </a:cubicBezTo>
                        <a:close/>
                        <a:moveTo>
                          <a:pt x="171" y="235"/>
                        </a:moveTo>
                        <a:cubicBezTo>
                          <a:pt x="171" y="235"/>
                          <a:pt x="171" y="235"/>
                          <a:pt x="171" y="235"/>
                        </a:cubicBezTo>
                        <a:cubicBezTo>
                          <a:pt x="172" y="234"/>
                          <a:pt x="172" y="234"/>
                          <a:pt x="172" y="234"/>
                        </a:cubicBezTo>
                        <a:cubicBezTo>
                          <a:pt x="172" y="233"/>
                          <a:pt x="172" y="233"/>
                          <a:pt x="172" y="233"/>
                        </a:cubicBezTo>
                        <a:cubicBezTo>
                          <a:pt x="173" y="232"/>
                          <a:pt x="173" y="232"/>
                          <a:pt x="173" y="232"/>
                        </a:cubicBezTo>
                        <a:cubicBezTo>
                          <a:pt x="172" y="231"/>
                          <a:pt x="172" y="231"/>
                          <a:pt x="172" y="231"/>
                        </a:cubicBezTo>
                        <a:cubicBezTo>
                          <a:pt x="173" y="230"/>
                          <a:pt x="173" y="230"/>
                          <a:pt x="173" y="230"/>
                        </a:cubicBezTo>
                        <a:cubicBezTo>
                          <a:pt x="174" y="230"/>
                          <a:pt x="174" y="230"/>
                          <a:pt x="174" y="230"/>
                        </a:cubicBezTo>
                        <a:cubicBezTo>
                          <a:pt x="174" y="231"/>
                          <a:pt x="174" y="231"/>
                          <a:pt x="174" y="231"/>
                        </a:cubicBezTo>
                        <a:cubicBezTo>
                          <a:pt x="174" y="231"/>
                          <a:pt x="174" y="231"/>
                          <a:pt x="174" y="231"/>
                        </a:cubicBezTo>
                        <a:cubicBezTo>
                          <a:pt x="174" y="233"/>
                          <a:pt x="174" y="233"/>
                          <a:pt x="174" y="233"/>
                        </a:cubicBezTo>
                        <a:cubicBezTo>
                          <a:pt x="174" y="233"/>
                          <a:pt x="174" y="233"/>
                          <a:pt x="174" y="233"/>
                        </a:cubicBezTo>
                        <a:cubicBezTo>
                          <a:pt x="172" y="234"/>
                          <a:pt x="172" y="234"/>
                          <a:pt x="172" y="234"/>
                        </a:cubicBezTo>
                        <a:cubicBezTo>
                          <a:pt x="172" y="235"/>
                          <a:pt x="172" y="235"/>
                          <a:pt x="172" y="235"/>
                        </a:cubicBezTo>
                        <a:cubicBezTo>
                          <a:pt x="172" y="235"/>
                          <a:pt x="171" y="235"/>
                          <a:pt x="171" y="235"/>
                        </a:cubicBezTo>
                        <a:close/>
                        <a:moveTo>
                          <a:pt x="193" y="234"/>
                        </a:moveTo>
                        <a:cubicBezTo>
                          <a:pt x="193" y="234"/>
                          <a:pt x="193" y="233"/>
                          <a:pt x="193" y="233"/>
                        </a:cubicBezTo>
                        <a:cubicBezTo>
                          <a:pt x="193" y="232"/>
                          <a:pt x="193" y="232"/>
                          <a:pt x="193" y="232"/>
                        </a:cubicBezTo>
                        <a:cubicBezTo>
                          <a:pt x="194" y="230"/>
                          <a:pt x="194" y="230"/>
                          <a:pt x="194" y="230"/>
                        </a:cubicBezTo>
                        <a:cubicBezTo>
                          <a:pt x="194" y="231"/>
                          <a:pt x="194" y="231"/>
                          <a:pt x="194" y="231"/>
                        </a:cubicBezTo>
                        <a:cubicBezTo>
                          <a:pt x="194" y="232"/>
                          <a:pt x="194" y="232"/>
                          <a:pt x="194" y="232"/>
                        </a:cubicBezTo>
                        <a:cubicBezTo>
                          <a:pt x="194" y="233"/>
                          <a:pt x="194" y="233"/>
                          <a:pt x="194" y="233"/>
                        </a:cubicBezTo>
                        <a:cubicBezTo>
                          <a:pt x="193" y="234"/>
                          <a:pt x="193" y="234"/>
                          <a:pt x="193" y="234"/>
                        </a:cubicBezTo>
                        <a:close/>
                        <a:moveTo>
                          <a:pt x="209" y="233"/>
                        </a:moveTo>
                        <a:cubicBezTo>
                          <a:pt x="209" y="232"/>
                          <a:pt x="209" y="232"/>
                          <a:pt x="209" y="232"/>
                        </a:cubicBezTo>
                        <a:cubicBezTo>
                          <a:pt x="208" y="231"/>
                          <a:pt x="208" y="231"/>
                          <a:pt x="208" y="231"/>
                        </a:cubicBezTo>
                        <a:cubicBezTo>
                          <a:pt x="208" y="231"/>
                          <a:pt x="208" y="231"/>
                          <a:pt x="208" y="231"/>
                        </a:cubicBezTo>
                        <a:cubicBezTo>
                          <a:pt x="209" y="230"/>
                          <a:pt x="209" y="230"/>
                          <a:pt x="209" y="230"/>
                        </a:cubicBezTo>
                        <a:cubicBezTo>
                          <a:pt x="210" y="231"/>
                          <a:pt x="210" y="231"/>
                          <a:pt x="210" y="231"/>
                        </a:cubicBezTo>
                        <a:cubicBezTo>
                          <a:pt x="209" y="231"/>
                          <a:pt x="209" y="231"/>
                          <a:pt x="209" y="231"/>
                        </a:cubicBezTo>
                        <a:cubicBezTo>
                          <a:pt x="209" y="232"/>
                          <a:pt x="209" y="232"/>
                          <a:pt x="209" y="232"/>
                        </a:cubicBezTo>
                        <a:cubicBezTo>
                          <a:pt x="209" y="232"/>
                          <a:pt x="209" y="233"/>
                          <a:pt x="209" y="233"/>
                        </a:cubicBezTo>
                        <a:cubicBezTo>
                          <a:pt x="209" y="233"/>
                          <a:pt x="209" y="233"/>
                          <a:pt x="209" y="233"/>
                        </a:cubicBezTo>
                        <a:cubicBezTo>
                          <a:pt x="209" y="233"/>
                          <a:pt x="209" y="233"/>
                          <a:pt x="209" y="233"/>
                        </a:cubicBezTo>
                        <a:close/>
                        <a:moveTo>
                          <a:pt x="354" y="233"/>
                        </a:moveTo>
                        <a:cubicBezTo>
                          <a:pt x="354" y="233"/>
                          <a:pt x="354" y="232"/>
                          <a:pt x="354" y="232"/>
                        </a:cubicBezTo>
                        <a:cubicBezTo>
                          <a:pt x="354" y="231"/>
                          <a:pt x="354" y="231"/>
                          <a:pt x="354" y="231"/>
                        </a:cubicBezTo>
                        <a:cubicBezTo>
                          <a:pt x="355" y="231"/>
                          <a:pt x="355" y="231"/>
                          <a:pt x="355" y="231"/>
                        </a:cubicBezTo>
                        <a:cubicBezTo>
                          <a:pt x="356" y="231"/>
                          <a:pt x="356" y="231"/>
                          <a:pt x="356" y="231"/>
                        </a:cubicBezTo>
                        <a:cubicBezTo>
                          <a:pt x="357" y="233"/>
                          <a:pt x="357" y="233"/>
                          <a:pt x="357" y="233"/>
                        </a:cubicBezTo>
                        <a:cubicBezTo>
                          <a:pt x="357" y="233"/>
                          <a:pt x="357" y="233"/>
                          <a:pt x="357" y="233"/>
                        </a:cubicBezTo>
                        <a:cubicBezTo>
                          <a:pt x="358" y="234"/>
                          <a:pt x="358" y="234"/>
                          <a:pt x="358" y="234"/>
                        </a:cubicBezTo>
                        <a:cubicBezTo>
                          <a:pt x="358" y="235"/>
                          <a:pt x="358" y="235"/>
                          <a:pt x="358" y="235"/>
                        </a:cubicBezTo>
                        <a:cubicBezTo>
                          <a:pt x="355" y="233"/>
                          <a:pt x="355" y="233"/>
                          <a:pt x="355" y="233"/>
                        </a:cubicBezTo>
                        <a:cubicBezTo>
                          <a:pt x="355" y="233"/>
                          <a:pt x="355" y="233"/>
                          <a:pt x="355" y="233"/>
                        </a:cubicBezTo>
                        <a:cubicBezTo>
                          <a:pt x="354" y="233"/>
                          <a:pt x="354" y="233"/>
                          <a:pt x="354" y="233"/>
                        </a:cubicBezTo>
                        <a:close/>
                        <a:moveTo>
                          <a:pt x="237" y="233"/>
                        </a:moveTo>
                        <a:cubicBezTo>
                          <a:pt x="238" y="233"/>
                          <a:pt x="238" y="233"/>
                          <a:pt x="238" y="233"/>
                        </a:cubicBezTo>
                        <a:cubicBezTo>
                          <a:pt x="238" y="232"/>
                          <a:pt x="238" y="232"/>
                          <a:pt x="238" y="232"/>
                        </a:cubicBezTo>
                        <a:cubicBezTo>
                          <a:pt x="239" y="231"/>
                          <a:pt x="239" y="231"/>
                          <a:pt x="239" y="231"/>
                        </a:cubicBezTo>
                        <a:cubicBezTo>
                          <a:pt x="241" y="231"/>
                          <a:pt x="241" y="231"/>
                          <a:pt x="241" y="231"/>
                        </a:cubicBezTo>
                        <a:cubicBezTo>
                          <a:pt x="240" y="232"/>
                          <a:pt x="240" y="232"/>
                          <a:pt x="240" y="232"/>
                        </a:cubicBezTo>
                        <a:cubicBezTo>
                          <a:pt x="239" y="232"/>
                          <a:pt x="239" y="232"/>
                          <a:pt x="239" y="232"/>
                        </a:cubicBezTo>
                        <a:cubicBezTo>
                          <a:pt x="238" y="233"/>
                          <a:pt x="238" y="233"/>
                          <a:pt x="238" y="233"/>
                        </a:cubicBezTo>
                        <a:cubicBezTo>
                          <a:pt x="237" y="234"/>
                          <a:pt x="237" y="234"/>
                          <a:pt x="237" y="234"/>
                        </a:cubicBezTo>
                        <a:cubicBezTo>
                          <a:pt x="236" y="233"/>
                          <a:pt x="236" y="233"/>
                          <a:pt x="236" y="233"/>
                        </a:cubicBezTo>
                        <a:cubicBezTo>
                          <a:pt x="236" y="233"/>
                          <a:pt x="236" y="233"/>
                          <a:pt x="236" y="233"/>
                        </a:cubicBezTo>
                        <a:cubicBezTo>
                          <a:pt x="237" y="233"/>
                          <a:pt x="237" y="233"/>
                          <a:pt x="237" y="233"/>
                        </a:cubicBezTo>
                        <a:close/>
                        <a:moveTo>
                          <a:pt x="197" y="233"/>
                        </a:moveTo>
                        <a:cubicBezTo>
                          <a:pt x="197" y="232"/>
                          <a:pt x="197" y="232"/>
                          <a:pt x="197" y="232"/>
                        </a:cubicBezTo>
                        <a:cubicBezTo>
                          <a:pt x="198" y="232"/>
                          <a:pt x="198" y="232"/>
                          <a:pt x="198" y="232"/>
                        </a:cubicBezTo>
                        <a:cubicBezTo>
                          <a:pt x="198" y="233"/>
                          <a:pt x="198" y="233"/>
                          <a:pt x="198" y="233"/>
                        </a:cubicBezTo>
                        <a:cubicBezTo>
                          <a:pt x="199" y="233"/>
                          <a:pt x="199" y="233"/>
                          <a:pt x="199" y="233"/>
                        </a:cubicBezTo>
                        <a:cubicBezTo>
                          <a:pt x="198" y="234"/>
                          <a:pt x="198" y="234"/>
                          <a:pt x="198" y="234"/>
                        </a:cubicBezTo>
                        <a:cubicBezTo>
                          <a:pt x="197" y="234"/>
                          <a:pt x="197" y="234"/>
                          <a:pt x="197" y="234"/>
                        </a:cubicBezTo>
                        <a:cubicBezTo>
                          <a:pt x="196" y="233"/>
                          <a:pt x="196" y="233"/>
                          <a:pt x="196" y="233"/>
                        </a:cubicBezTo>
                        <a:cubicBezTo>
                          <a:pt x="196" y="233"/>
                          <a:pt x="196" y="233"/>
                          <a:pt x="196" y="233"/>
                        </a:cubicBezTo>
                        <a:cubicBezTo>
                          <a:pt x="196" y="232"/>
                          <a:pt x="196" y="232"/>
                          <a:pt x="196" y="232"/>
                        </a:cubicBezTo>
                        <a:cubicBezTo>
                          <a:pt x="197" y="233"/>
                          <a:pt x="197" y="233"/>
                          <a:pt x="197" y="233"/>
                        </a:cubicBezTo>
                        <a:cubicBezTo>
                          <a:pt x="197" y="233"/>
                          <a:pt x="197" y="233"/>
                          <a:pt x="197" y="233"/>
                        </a:cubicBezTo>
                        <a:close/>
                        <a:moveTo>
                          <a:pt x="204" y="233"/>
                        </a:moveTo>
                        <a:cubicBezTo>
                          <a:pt x="203" y="233"/>
                          <a:pt x="203" y="233"/>
                          <a:pt x="203" y="233"/>
                        </a:cubicBezTo>
                        <a:cubicBezTo>
                          <a:pt x="203" y="233"/>
                          <a:pt x="203" y="233"/>
                          <a:pt x="203" y="233"/>
                        </a:cubicBezTo>
                        <a:cubicBezTo>
                          <a:pt x="203" y="233"/>
                          <a:pt x="203" y="233"/>
                          <a:pt x="203" y="233"/>
                        </a:cubicBezTo>
                        <a:cubicBezTo>
                          <a:pt x="204" y="232"/>
                          <a:pt x="204" y="232"/>
                          <a:pt x="204" y="232"/>
                        </a:cubicBezTo>
                        <a:cubicBezTo>
                          <a:pt x="204" y="232"/>
                          <a:pt x="204" y="232"/>
                          <a:pt x="204" y="232"/>
                        </a:cubicBezTo>
                        <a:cubicBezTo>
                          <a:pt x="205" y="232"/>
                          <a:pt x="205" y="232"/>
                          <a:pt x="205" y="232"/>
                        </a:cubicBezTo>
                        <a:cubicBezTo>
                          <a:pt x="206" y="232"/>
                          <a:pt x="206" y="232"/>
                          <a:pt x="206" y="232"/>
                        </a:cubicBezTo>
                        <a:cubicBezTo>
                          <a:pt x="206" y="232"/>
                          <a:pt x="206" y="232"/>
                          <a:pt x="206" y="232"/>
                        </a:cubicBezTo>
                        <a:cubicBezTo>
                          <a:pt x="206" y="233"/>
                          <a:pt x="206" y="233"/>
                          <a:pt x="206" y="233"/>
                        </a:cubicBezTo>
                        <a:cubicBezTo>
                          <a:pt x="204" y="233"/>
                          <a:pt x="204" y="233"/>
                          <a:pt x="204" y="233"/>
                        </a:cubicBezTo>
                        <a:cubicBezTo>
                          <a:pt x="204" y="233"/>
                          <a:pt x="204" y="233"/>
                          <a:pt x="204" y="233"/>
                        </a:cubicBezTo>
                        <a:cubicBezTo>
                          <a:pt x="204" y="233"/>
                          <a:pt x="204" y="233"/>
                          <a:pt x="204" y="233"/>
                        </a:cubicBezTo>
                        <a:close/>
                        <a:moveTo>
                          <a:pt x="223" y="233"/>
                        </a:moveTo>
                        <a:cubicBezTo>
                          <a:pt x="224" y="233"/>
                          <a:pt x="224" y="233"/>
                          <a:pt x="224" y="233"/>
                        </a:cubicBezTo>
                        <a:cubicBezTo>
                          <a:pt x="225" y="232"/>
                          <a:pt x="225" y="232"/>
                          <a:pt x="225" y="232"/>
                        </a:cubicBezTo>
                        <a:cubicBezTo>
                          <a:pt x="226" y="233"/>
                          <a:pt x="226" y="233"/>
                          <a:pt x="226" y="233"/>
                        </a:cubicBezTo>
                        <a:cubicBezTo>
                          <a:pt x="225" y="233"/>
                          <a:pt x="225" y="233"/>
                          <a:pt x="225" y="233"/>
                        </a:cubicBezTo>
                        <a:cubicBezTo>
                          <a:pt x="224" y="233"/>
                          <a:pt x="224" y="233"/>
                          <a:pt x="224" y="233"/>
                        </a:cubicBezTo>
                        <a:cubicBezTo>
                          <a:pt x="223" y="234"/>
                          <a:pt x="223" y="234"/>
                          <a:pt x="223" y="234"/>
                        </a:cubicBezTo>
                        <a:cubicBezTo>
                          <a:pt x="223" y="234"/>
                          <a:pt x="223" y="234"/>
                          <a:pt x="223" y="234"/>
                        </a:cubicBezTo>
                        <a:cubicBezTo>
                          <a:pt x="222" y="234"/>
                          <a:pt x="222" y="234"/>
                          <a:pt x="222" y="234"/>
                        </a:cubicBezTo>
                        <a:cubicBezTo>
                          <a:pt x="221" y="235"/>
                          <a:pt x="221" y="235"/>
                          <a:pt x="221" y="235"/>
                        </a:cubicBezTo>
                        <a:cubicBezTo>
                          <a:pt x="221" y="236"/>
                          <a:pt x="221" y="236"/>
                          <a:pt x="221" y="236"/>
                        </a:cubicBezTo>
                        <a:cubicBezTo>
                          <a:pt x="220" y="237"/>
                          <a:pt x="220" y="237"/>
                          <a:pt x="220" y="237"/>
                        </a:cubicBezTo>
                        <a:cubicBezTo>
                          <a:pt x="220" y="237"/>
                          <a:pt x="220" y="237"/>
                          <a:pt x="220" y="237"/>
                        </a:cubicBezTo>
                        <a:cubicBezTo>
                          <a:pt x="220" y="238"/>
                          <a:pt x="220" y="238"/>
                          <a:pt x="220" y="238"/>
                        </a:cubicBezTo>
                        <a:cubicBezTo>
                          <a:pt x="220" y="239"/>
                          <a:pt x="220" y="239"/>
                          <a:pt x="220" y="239"/>
                        </a:cubicBezTo>
                        <a:cubicBezTo>
                          <a:pt x="219" y="239"/>
                          <a:pt x="219" y="239"/>
                          <a:pt x="219" y="239"/>
                        </a:cubicBezTo>
                        <a:cubicBezTo>
                          <a:pt x="218" y="241"/>
                          <a:pt x="218" y="241"/>
                          <a:pt x="218" y="241"/>
                        </a:cubicBezTo>
                        <a:cubicBezTo>
                          <a:pt x="217" y="242"/>
                          <a:pt x="217" y="242"/>
                          <a:pt x="217" y="242"/>
                        </a:cubicBezTo>
                        <a:cubicBezTo>
                          <a:pt x="216" y="243"/>
                          <a:pt x="216" y="243"/>
                          <a:pt x="216" y="243"/>
                        </a:cubicBezTo>
                        <a:cubicBezTo>
                          <a:pt x="216" y="244"/>
                          <a:pt x="216" y="244"/>
                          <a:pt x="216" y="244"/>
                        </a:cubicBezTo>
                        <a:cubicBezTo>
                          <a:pt x="216" y="244"/>
                          <a:pt x="216" y="244"/>
                          <a:pt x="216" y="244"/>
                        </a:cubicBezTo>
                        <a:cubicBezTo>
                          <a:pt x="217" y="245"/>
                          <a:pt x="217" y="245"/>
                          <a:pt x="217" y="245"/>
                        </a:cubicBezTo>
                        <a:cubicBezTo>
                          <a:pt x="217" y="246"/>
                          <a:pt x="217" y="246"/>
                          <a:pt x="217" y="246"/>
                        </a:cubicBezTo>
                        <a:cubicBezTo>
                          <a:pt x="217" y="246"/>
                          <a:pt x="217" y="246"/>
                          <a:pt x="217" y="246"/>
                        </a:cubicBezTo>
                        <a:cubicBezTo>
                          <a:pt x="216" y="247"/>
                          <a:pt x="216" y="247"/>
                          <a:pt x="216" y="247"/>
                        </a:cubicBezTo>
                        <a:cubicBezTo>
                          <a:pt x="217" y="248"/>
                          <a:pt x="217" y="248"/>
                          <a:pt x="217" y="248"/>
                        </a:cubicBezTo>
                        <a:cubicBezTo>
                          <a:pt x="217" y="249"/>
                          <a:pt x="217" y="249"/>
                          <a:pt x="217" y="249"/>
                        </a:cubicBezTo>
                        <a:cubicBezTo>
                          <a:pt x="217" y="250"/>
                          <a:pt x="217" y="250"/>
                          <a:pt x="217" y="250"/>
                        </a:cubicBezTo>
                        <a:cubicBezTo>
                          <a:pt x="217" y="251"/>
                          <a:pt x="217" y="251"/>
                          <a:pt x="217" y="251"/>
                        </a:cubicBezTo>
                        <a:cubicBezTo>
                          <a:pt x="217" y="251"/>
                          <a:pt x="217" y="251"/>
                          <a:pt x="217" y="251"/>
                        </a:cubicBezTo>
                        <a:cubicBezTo>
                          <a:pt x="217" y="251"/>
                          <a:pt x="217" y="251"/>
                          <a:pt x="217" y="251"/>
                        </a:cubicBezTo>
                        <a:cubicBezTo>
                          <a:pt x="216" y="252"/>
                          <a:pt x="216" y="252"/>
                          <a:pt x="216" y="252"/>
                        </a:cubicBezTo>
                        <a:cubicBezTo>
                          <a:pt x="216" y="253"/>
                          <a:pt x="216" y="253"/>
                          <a:pt x="216" y="253"/>
                        </a:cubicBezTo>
                        <a:cubicBezTo>
                          <a:pt x="217" y="255"/>
                          <a:pt x="217" y="255"/>
                          <a:pt x="217" y="255"/>
                        </a:cubicBezTo>
                        <a:cubicBezTo>
                          <a:pt x="217" y="256"/>
                          <a:pt x="217" y="256"/>
                          <a:pt x="217" y="256"/>
                        </a:cubicBezTo>
                        <a:cubicBezTo>
                          <a:pt x="217" y="257"/>
                          <a:pt x="217" y="257"/>
                          <a:pt x="217" y="257"/>
                        </a:cubicBezTo>
                        <a:cubicBezTo>
                          <a:pt x="217" y="257"/>
                          <a:pt x="217" y="257"/>
                          <a:pt x="217" y="257"/>
                        </a:cubicBezTo>
                        <a:cubicBezTo>
                          <a:pt x="216" y="258"/>
                          <a:pt x="216" y="258"/>
                          <a:pt x="216" y="258"/>
                        </a:cubicBezTo>
                        <a:cubicBezTo>
                          <a:pt x="216" y="258"/>
                          <a:pt x="216" y="258"/>
                          <a:pt x="216" y="258"/>
                        </a:cubicBezTo>
                        <a:cubicBezTo>
                          <a:pt x="217" y="259"/>
                          <a:pt x="217" y="259"/>
                          <a:pt x="217" y="259"/>
                        </a:cubicBezTo>
                        <a:cubicBezTo>
                          <a:pt x="217" y="260"/>
                          <a:pt x="217" y="260"/>
                          <a:pt x="217" y="260"/>
                        </a:cubicBezTo>
                        <a:cubicBezTo>
                          <a:pt x="217" y="261"/>
                          <a:pt x="217" y="261"/>
                          <a:pt x="217" y="261"/>
                        </a:cubicBezTo>
                        <a:cubicBezTo>
                          <a:pt x="217" y="262"/>
                          <a:pt x="217" y="262"/>
                          <a:pt x="217" y="262"/>
                        </a:cubicBezTo>
                        <a:cubicBezTo>
                          <a:pt x="218" y="263"/>
                          <a:pt x="218" y="263"/>
                          <a:pt x="218" y="263"/>
                        </a:cubicBezTo>
                        <a:cubicBezTo>
                          <a:pt x="218" y="263"/>
                          <a:pt x="218" y="263"/>
                          <a:pt x="218" y="263"/>
                        </a:cubicBezTo>
                        <a:cubicBezTo>
                          <a:pt x="217" y="264"/>
                          <a:pt x="217" y="264"/>
                          <a:pt x="217" y="264"/>
                        </a:cubicBezTo>
                        <a:cubicBezTo>
                          <a:pt x="217" y="265"/>
                          <a:pt x="217" y="265"/>
                          <a:pt x="217" y="265"/>
                        </a:cubicBezTo>
                        <a:cubicBezTo>
                          <a:pt x="218" y="265"/>
                          <a:pt x="218" y="265"/>
                          <a:pt x="218" y="265"/>
                        </a:cubicBezTo>
                        <a:cubicBezTo>
                          <a:pt x="218" y="266"/>
                          <a:pt x="218" y="266"/>
                          <a:pt x="218" y="266"/>
                        </a:cubicBezTo>
                        <a:cubicBezTo>
                          <a:pt x="218" y="267"/>
                          <a:pt x="218" y="267"/>
                          <a:pt x="218" y="267"/>
                        </a:cubicBezTo>
                        <a:cubicBezTo>
                          <a:pt x="218" y="268"/>
                          <a:pt x="218" y="268"/>
                          <a:pt x="218" y="268"/>
                        </a:cubicBezTo>
                        <a:cubicBezTo>
                          <a:pt x="218" y="269"/>
                          <a:pt x="218" y="269"/>
                          <a:pt x="218" y="269"/>
                        </a:cubicBezTo>
                        <a:cubicBezTo>
                          <a:pt x="218" y="271"/>
                          <a:pt x="218" y="271"/>
                          <a:pt x="218" y="271"/>
                        </a:cubicBezTo>
                        <a:cubicBezTo>
                          <a:pt x="217" y="272"/>
                          <a:pt x="217" y="272"/>
                          <a:pt x="217" y="272"/>
                        </a:cubicBezTo>
                        <a:cubicBezTo>
                          <a:pt x="217" y="273"/>
                          <a:pt x="217" y="273"/>
                          <a:pt x="217" y="273"/>
                        </a:cubicBezTo>
                        <a:cubicBezTo>
                          <a:pt x="217" y="274"/>
                          <a:pt x="217" y="274"/>
                          <a:pt x="217" y="274"/>
                        </a:cubicBezTo>
                        <a:cubicBezTo>
                          <a:pt x="217" y="274"/>
                          <a:pt x="217" y="274"/>
                          <a:pt x="217" y="274"/>
                        </a:cubicBezTo>
                        <a:cubicBezTo>
                          <a:pt x="218" y="275"/>
                          <a:pt x="218" y="275"/>
                          <a:pt x="218" y="275"/>
                        </a:cubicBezTo>
                        <a:cubicBezTo>
                          <a:pt x="219" y="277"/>
                          <a:pt x="219" y="277"/>
                          <a:pt x="219" y="277"/>
                        </a:cubicBezTo>
                        <a:cubicBezTo>
                          <a:pt x="219" y="277"/>
                          <a:pt x="219" y="277"/>
                          <a:pt x="219" y="277"/>
                        </a:cubicBezTo>
                        <a:cubicBezTo>
                          <a:pt x="219" y="278"/>
                          <a:pt x="219" y="278"/>
                          <a:pt x="219" y="278"/>
                        </a:cubicBezTo>
                        <a:cubicBezTo>
                          <a:pt x="218" y="278"/>
                          <a:pt x="218" y="278"/>
                          <a:pt x="218" y="278"/>
                        </a:cubicBezTo>
                        <a:cubicBezTo>
                          <a:pt x="218" y="279"/>
                          <a:pt x="218" y="279"/>
                          <a:pt x="218" y="279"/>
                        </a:cubicBezTo>
                        <a:cubicBezTo>
                          <a:pt x="218" y="278"/>
                          <a:pt x="218" y="278"/>
                          <a:pt x="218" y="278"/>
                        </a:cubicBezTo>
                        <a:cubicBezTo>
                          <a:pt x="217" y="278"/>
                          <a:pt x="217" y="278"/>
                          <a:pt x="217" y="278"/>
                        </a:cubicBezTo>
                        <a:cubicBezTo>
                          <a:pt x="218" y="277"/>
                          <a:pt x="218" y="277"/>
                          <a:pt x="218" y="277"/>
                        </a:cubicBezTo>
                        <a:cubicBezTo>
                          <a:pt x="218" y="276"/>
                          <a:pt x="218" y="276"/>
                          <a:pt x="218" y="276"/>
                        </a:cubicBezTo>
                        <a:cubicBezTo>
                          <a:pt x="217" y="274"/>
                          <a:pt x="217" y="274"/>
                          <a:pt x="217" y="274"/>
                        </a:cubicBezTo>
                        <a:cubicBezTo>
                          <a:pt x="216" y="274"/>
                          <a:pt x="216" y="274"/>
                          <a:pt x="216" y="274"/>
                        </a:cubicBezTo>
                        <a:cubicBezTo>
                          <a:pt x="215" y="275"/>
                          <a:pt x="215" y="275"/>
                          <a:pt x="215" y="275"/>
                        </a:cubicBezTo>
                        <a:cubicBezTo>
                          <a:pt x="215" y="276"/>
                          <a:pt x="215" y="276"/>
                          <a:pt x="215" y="276"/>
                        </a:cubicBezTo>
                        <a:cubicBezTo>
                          <a:pt x="214" y="277"/>
                          <a:pt x="214" y="277"/>
                          <a:pt x="214" y="277"/>
                        </a:cubicBezTo>
                        <a:cubicBezTo>
                          <a:pt x="213" y="277"/>
                          <a:pt x="213" y="277"/>
                          <a:pt x="213" y="277"/>
                        </a:cubicBezTo>
                        <a:cubicBezTo>
                          <a:pt x="213" y="277"/>
                          <a:pt x="213" y="277"/>
                          <a:pt x="213" y="277"/>
                        </a:cubicBezTo>
                        <a:cubicBezTo>
                          <a:pt x="213" y="277"/>
                          <a:pt x="213" y="277"/>
                          <a:pt x="213" y="277"/>
                        </a:cubicBezTo>
                        <a:cubicBezTo>
                          <a:pt x="213" y="275"/>
                          <a:pt x="213" y="275"/>
                          <a:pt x="213" y="275"/>
                        </a:cubicBezTo>
                        <a:cubicBezTo>
                          <a:pt x="213" y="273"/>
                          <a:pt x="213" y="273"/>
                          <a:pt x="213" y="273"/>
                        </a:cubicBezTo>
                        <a:cubicBezTo>
                          <a:pt x="214" y="270"/>
                          <a:pt x="214" y="270"/>
                          <a:pt x="214" y="270"/>
                        </a:cubicBezTo>
                        <a:cubicBezTo>
                          <a:pt x="215" y="269"/>
                          <a:pt x="215" y="269"/>
                          <a:pt x="215" y="269"/>
                        </a:cubicBezTo>
                        <a:cubicBezTo>
                          <a:pt x="216" y="268"/>
                          <a:pt x="216" y="268"/>
                          <a:pt x="216" y="268"/>
                        </a:cubicBezTo>
                        <a:cubicBezTo>
                          <a:pt x="216" y="268"/>
                          <a:pt x="216" y="268"/>
                          <a:pt x="216" y="268"/>
                        </a:cubicBezTo>
                        <a:cubicBezTo>
                          <a:pt x="217" y="267"/>
                          <a:pt x="217" y="267"/>
                          <a:pt x="217" y="267"/>
                        </a:cubicBezTo>
                        <a:cubicBezTo>
                          <a:pt x="216" y="268"/>
                          <a:pt x="216" y="268"/>
                          <a:pt x="216" y="268"/>
                        </a:cubicBezTo>
                        <a:cubicBezTo>
                          <a:pt x="215" y="269"/>
                          <a:pt x="215" y="269"/>
                          <a:pt x="215" y="269"/>
                        </a:cubicBezTo>
                        <a:cubicBezTo>
                          <a:pt x="214" y="268"/>
                          <a:pt x="214" y="268"/>
                          <a:pt x="214" y="268"/>
                        </a:cubicBezTo>
                        <a:cubicBezTo>
                          <a:pt x="215" y="267"/>
                          <a:pt x="215" y="267"/>
                          <a:pt x="215" y="267"/>
                        </a:cubicBezTo>
                        <a:cubicBezTo>
                          <a:pt x="216" y="265"/>
                          <a:pt x="216" y="265"/>
                          <a:pt x="216" y="265"/>
                        </a:cubicBezTo>
                        <a:cubicBezTo>
                          <a:pt x="217" y="264"/>
                          <a:pt x="217" y="264"/>
                          <a:pt x="217" y="264"/>
                        </a:cubicBezTo>
                        <a:cubicBezTo>
                          <a:pt x="216" y="264"/>
                          <a:pt x="216" y="264"/>
                          <a:pt x="216" y="264"/>
                        </a:cubicBezTo>
                        <a:cubicBezTo>
                          <a:pt x="216" y="264"/>
                          <a:pt x="216" y="264"/>
                          <a:pt x="216" y="264"/>
                        </a:cubicBezTo>
                        <a:cubicBezTo>
                          <a:pt x="215" y="264"/>
                          <a:pt x="215" y="264"/>
                          <a:pt x="215" y="264"/>
                        </a:cubicBezTo>
                        <a:cubicBezTo>
                          <a:pt x="215" y="264"/>
                          <a:pt x="215" y="264"/>
                          <a:pt x="215" y="264"/>
                        </a:cubicBezTo>
                        <a:cubicBezTo>
                          <a:pt x="215" y="265"/>
                          <a:pt x="215" y="265"/>
                          <a:pt x="215" y="265"/>
                        </a:cubicBezTo>
                        <a:cubicBezTo>
                          <a:pt x="214" y="266"/>
                          <a:pt x="214" y="266"/>
                          <a:pt x="214" y="266"/>
                        </a:cubicBezTo>
                        <a:cubicBezTo>
                          <a:pt x="213" y="265"/>
                          <a:pt x="213" y="265"/>
                          <a:pt x="213" y="265"/>
                        </a:cubicBezTo>
                        <a:cubicBezTo>
                          <a:pt x="214" y="264"/>
                          <a:pt x="214" y="264"/>
                          <a:pt x="214" y="264"/>
                        </a:cubicBezTo>
                        <a:cubicBezTo>
                          <a:pt x="215" y="262"/>
                          <a:pt x="215" y="262"/>
                          <a:pt x="215" y="262"/>
                        </a:cubicBezTo>
                        <a:cubicBezTo>
                          <a:pt x="214" y="261"/>
                          <a:pt x="214" y="261"/>
                          <a:pt x="214" y="261"/>
                        </a:cubicBezTo>
                        <a:cubicBezTo>
                          <a:pt x="214" y="261"/>
                          <a:pt x="214" y="261"/>
                          <a:pt x="214" y="261"/>
                        </a:cubicBezTo>
                        <a:cubicBezTo>
                          <a:pt x="213" y="261"/>
                          <a:pt x="213" y="261"/>
                          <a:pt x="213" y="261"/>
                        </a:cubicBezTo>
                        <a:cubicBezTo>
                          <a:pt x="213" y="261"/>
                          <a:pt x="213" y="261"/>
                          <a:pt x="213" y="261"/>
                        </a:cubicBezTo>
                        <a:cubicBezTo>
                          <a:pt x="214" y="260"/>
                          <a:pt x="214" y="260"/>
                          <a:pt x="214" y="260"/>
                        </a:cubicBezTo>
                        <a:cubicBezTo>
                          <a:pt x="214" y="259"/>
                          <a:pt x="214" y="259"/>
                          <a:pt x="214" y="259"/>
                        </a:cubicBezTo>
                        <a:cubicBezTo>
                          <a:pt x="213" y="259"/>
                          <a:pt x="213" y="259"/>
                          <a:pt x="213" y="259"/>
                        </a:cubicBezTo>
                        <a:cubicBezTo>
                          <a:pt x="213" y="260"/>
                          <a:pt x="213" y="260"/>
                          <a:pt x="213" y="260"/>
                        </a:cubicBezTo>
                        <a:cubicBezTo>
                          <a:pt x="213" y="261"/>
                          <a:pt x="213" y="261"/>
                          <a:pt x="213" y="261"/>
                        </a:cubicBezTo>
                        <a:cubicBezTo>
                          <a:pt x="212" y="262"/>
                          <a:pt x="212" y="262"/>
                          <a:pt x="212" y="262"/>
                        </a:cubicBezTo>
                        <a:cubicBezTo>
                          <a:pt x="211" y="261"/>
                          <a:pt x="211" y="261"/>
                          <a:pt x="211" y="261"/>
                        </a:cubicBezTo>
                        <a:cubicBezTo>
                          <a:pt x="210" y="260"/>
                          <a:pt x="210" y="260"/>
                          <a:pt x="210" y="260"/>
                        </a:cubicBezTo>
                        <a:cubicBezTo>
                          <a:pt x="211" y="260"/>
                          <a:pt x="211" y="260"/>
                          <a:pt x="211" y="260"/>
                        </a:cubicBezTo>
                        <a:cubicBezTo>
                          <a:pt x="210" y="259"/>
                          <a:pt x="210" y="259"/>
                          <a:pt x="210" y="259"/>
                        </a:cubicBezTo>
                        <a:cubicBezTo>
                          <a:pt x="210" y="257"/>
                          <a:pt x="210" y="257"/>
                          <a:pt x="210" y="257"/>
                        </a:cubicBezTo>
                        <a:cubicBezTo>
                          <a:pt x="210" y="256"/>
                          <a:pt x="210" y="256"/>
                          <a:pt x="210" y="256"/>
                        </a:cubicBezTo>
                        <a:cubicBezTo>
                          <a:pt x="210" y="255"/>
                          <a:pt x="210" y="255"/>
                          <a:pt x="210" y="255"/>
                        </a:cubicBezTo>
                        <a:cubicBezTo>
                          <a:pt x="210" y="254"/>
                          <a:pt x="210" y="254"/>
                          <a:pt x="210" y="254"/>
                        </a:cubicBezTo>
                        <a:cubicBezTo>
                          <a:pt x="209" y="254"/>
                          <a:pt x="209" y="254"/>
                          <a:pt x="209" y="254"/>
                        </a:cubicBezTo>
                        <a:cubicBezTo>
                          <a:pt x="208" y="252"/>
                          <a:pt x="208" y="252"/>
                          <a:pt x="208" y="252"/>
                        </a:cubicBezTo>
                        <a:cubicBezTo>
                          <a:pt x="209" y="251"/>
                          <a:pt x="209" y="251"/>
                          <a:pt x="209" y="251"/>
                        </a:cubicBezTo>
                        <a:cubicBezTo>
                          <a:pt x="209" y="250"/>
                          <a:pt x="209" y="250"/>
                          <a:pt x="209" y="250"/>
                        </a:cubicBezTo>
                        <a:cubicBezTo>
                          <a:pt x="210" y="251"/>
                          <a:pt x="210" y="251"/>
                          <a:pt x="210"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09" y="249"/>
                          <a:pt x="209" y="249"/>
                          <a:pt x="209" y="249"/>
                        </a:cubicBezTo>
                        <a:cubicBezTo>
                          <a:pt x="209" y="250"/>
                          <a:pt x="209" y="250"/>
                          <a:pt x="209" y="250"/>
                        </a:cubicBezTo>
                        <a:cubicBezTo>
                          <a:pt x="208" y="250"/>
                          <a:pt x="208" y="250"/>
                          <a:pt x="208" y="250"/>
                        </a:cubicBezTo>
                        <a:cubicBezTo>
                          <a:pt x="208" y="249"/>
                          <a:pt x="208" y="249"/>
                          <a:pt x="208" y="249"/>
                        </a:cubicBezTo>
                        <a:cubicBezTo>
                          <a:pt x="208" y="249"/>
                          <a:pt x="208" y="249"/>
                          <a:pt x="208" y="249"/>
                        </a:cubicBezTo>
                        <a:cubicBezTo>
                          <a:pt x="207" y="249"/>
                          <a:pt x="207" y="249"/>
                          <a:pt x="207" y="249"/>
                        </a:cubicBezTo>
                        <a:cubicBezTo>
                          <a:pt x="206" y="249"/>
                          <a:pt x="206" y="249"/>
                          <a:pt x="206" y="249"/>
                        </a:cubicBezTo>
                        <a:cubicBezTo>
                          <a:pt x="206" y="249"/>
                          <a:pt x="206" y="249"/>
                          <a:pt x="206" y="249"/>
                        </a:cubicBezTo>
                        <a:cubicBezTo>
                          <a:pt x="205" y="248"/>
                          <a:pt x="205" y="248"/>
                          <a:pt x="205" y="248"/>
                        </a:cubicBezTo>
                        <a:cubicBezTo>
                          <a:pt x="204" y="249"/>
                          <a:pt x="204" y="249"/>
                          <a:pt x="204" y="249"/>
                        </a:cubicBezTo>
                        <a:cubicBezTo>
                          <a:pt x="203" y="249"/>
                          <a:pt x="203" y="249"/>
                          <a:pt x="203" y="249"/>
                        </a:cubicBezTo>
                        <a:cubicBezTo>
                          <a:pt x="202" y="248"/>
                          <a:pt x="202" y="248"/>
                          <a:pt x="202" y="248"/>
                        </a:cubicBezTo>
                        <a:cubicBezTo>
                          <a:pt x="202" y="248"/>
                          <a:pt x="202" y="248"/>
                          <a:pt x="202" y="248"/>
                        </a:cubicBezTo>
                        <a:cubicBezTo>
                          <a:pt x="199" y="246"/>
                          <a:pt x="199" y="246"/>
                          <a:pt x="199" y="246"/>
                        </a:cubicBezTo>
                        <a:cubicBezTo>
                          <a:pt x="200" y="246"/>
                          <a:pt x="200" y="246"/>
                          <a:pt x="200" y="246"/>
                        </a:cubicBezTo>
                        <a:cubicBezTo>
                          <a:pt x="200" y="245"/>
                          <a:pt x="200" y="245"/>
                          <a:pt x="200" y="245"/>
                        </a:cubicBezTo>
                        <a:cubicBezTo>
                          <a:pt x="199" y="244"/>
                          <a:pt x="199" y="244"/>
                          <a:pt x="199" y="244"/>
                        </a:cubicBezTo>
                        <a:cubicBezTo>
                          <a:pt x="199" y="243"/>
                          <a:pt x="199" y="243"/>
                          <a:pt x="199" y="243"/>
                        </a:cubicBezTo>
                        <a:cubicBezTo>
                          <a:pt x="198" y="243"/>
                          <a:pt x="198" y="243"/>
                          <a:pt x="198" y="243"/>
                        </a:cubicBezTo>
                        <a:cubicBezTo>
                          <a:pt x="198" y="242"/>
                          <a:pt x="198" y="242"/>
                          <a:pt x="198" y="242"/>
                        </a:cubicBezTo>
                        <a:cubicBezTo>
                          <a:pt x="198" y="241"/>
                          <a:pt x="198" y="241"/>
                          <a:pt x="198" y="241"/>
                        </a:cubicBezTo>
                        <a:cubicBezTo>
                          <a:pt x="199" y="241"/>
                          <a:pt x="199" y="241"/>
                          <a:pt x="199" y="241"/>
                        </a:cubicBezTo>
                        <a:cubicBezTo>
                          <a:pt x="199" y="240"/>
                          <a:pt x="199" y="240"/>
                          <a:pt x="199" y="240"/>
                        </a:cubicBezTo>
                        <a:cubicBezTo>
                          <a:pt x="199" y="239"/>
                          <a:pt x="199" y="239"/>
                          <a:pt x="199" y="239"/>
                        </a:cubicBezTo>
                        <a:cubicBezTo>
                          <a:pt x="198" y="239"/>
                          <a:pt x="198" y="239"/>
                          <a:pt x="198" y="239"/>
                        </a:cubicBezTo>
                        <a:cubicBezTo>
                          <a:pt x="199" y="238"/>
                          <a:pt x="199" y="238"/>
                          <a:pt x="199" y="238"/>
                        </a:cubicBezTo>
                        <a:cubicBezTo>
                          <a:pt x="199" y="237"/>
                          <a:pt x="199" y="237"/>
                          <a:pt x="199" y="237"/>
                        </a:cubicBezTo>
                        <a:cubicBezTo>
                          <a:pt x="200" y="238"/>
                          <a:pt x="200" y="238"/>
                          <a:pt x="200" y="238"/>
                        </a:cubicBezTo>
                        <a:cubicBezTo>
                          <a:pt x="201" y="239"/>
                          <a:pt x="201" y="239"/>
                          <a:pt x="201" y="239"/>
                        </a:cubicBezTo>
                        <a:cubicBezTo>
                          <a:pt x="201" y="238"/>
                          <a:pt x="201" y="238"/>
                          <a:pt x="201" y="238"/>
                        </a:cubicBezTo>
                        <a:cubicBezTo>
                          <a:pt x="200" y="237"/>
                          <a:pt x="200" y="237"/>
                          <a:pt x="200" y="237"/>
                        </a:cubicBezTo>
                        <a:cubicBezTo>
                          <a:pt x="200" y="237"/>
                          <a:pt x="200" y="237"/>
                          <a:pt x="200" y="237"/>
                        </a:cubicBezTo>
                        <a:cubicBezTo>
                          <a:pt x="200" y="236"/>
                          <a:pt x="200" y="236"/>
                          <a:pt x="200" y="236"/>
                        </a:cubicBezTo>
                        <a:cubicBezTo>
                          <a:pt x="201" y="236"/>
                          <a:pt x="201" y="236"/>
                          <a:pt x="201" y="236"/>
                        </a:cubicBezTo>
                        <a:cubicBezTo>
                          <a:pt x="201" y="236"/>
                          <a:pt x="201" y="236"/>
                          <a:pt x="201" y="236"/>
                        </a:cubicBezTo>
                        <a:cubicBezTo>
                          <a:pt x="202" y="237"/>
                          <a:pt x="202" y="237"/>
                          <a:pt x="202" y="237"/>
                        </a:cubicBezTo>
                        <a:cubicBezTo>
                          <a:pt x="202" y="237"/>
                          <a:pt x="202" y="237"/>
                          <a:pt x="202" y="237"/>
                        </a:cubicBezTo>
                        <a:cubicBezTo>
                          <a:pt x="204" y="237"/>
                          <a:pt x="204" y="237"/>
                          <a:pt x="204" y="237"/>
                        </a:cubicBezTo>
                        <a:cubicBezTo>
                          <a:pt x="204" y="237"/>
                          <a:pt x="204" y="237"/>
                          <a:pt x="204" y="237"/>
                        </a:cubicBezTo>
                        <a:cubicBezTo>
                          <a:pt x="205" y="237"/>
                          <a:pt x="205" y="237"/>
                          <a:pt x="205" y="237"/>
                        </a:cubicBezTo>
                        <a:cubicBezTo>
                          <a:pt x="206" y="238"/>
                          <a:pt x="206" y="238"/>
                          <a:pt x="206" y="238"/>
                        </a:cubicBezTo>
                        <a:cubicBezTo>
                          <a:pt x="206" y="238"/>
                          <a:pt x="206" y="238"/>
                          <a:pt x="206" y="238"/>
                        </a:cubicBezTo>
                        <a:cubicBezTo>
                          <a:pt x="205" y="238"/>
                          <a:pt x="205" y="238"/>
                          <a:pt x="205" y="238"/>
                        </a:cubicBezTo>
                        <a:cubicBezTo>
                          <a:pt x="205" y="239"/>
                          <a:pt x="205" y="239"/>
                          <a:pt x="205" y="239"/>
                        </a:cubicBezTo>
                        <a:cubicBezTo>
                          <a:pt x="204" y="239"/>
                          <a:pt x="204" y="239"/>
                          <a:pt x="204" y="239"/>
                        </a:cubicBezTo>
                        <a:cubicBezTo>
                          <a:pt x="204" y="239"/>
                          <a:pt x="204" y="239"/>
                          <a:pt x="204" y="239"/>
                        </a:cubicBezTo>
                        <a:cubicBezTo>
                          <a:pt x="204" y="240"/>
                          <a:pt x="204" y="240"/>
                          <a:pt x="204" y="240"/>
                        </a:cubicBezTo>
                        <a:cubicBezTo>
                          <a:pt x="204" y="240"/>
                          <a:pt x="204" y="240"/>
                          <a:pt x="204" y="240"/>
                        </a:cubicBezTo>
                        <a:cubicBezTo>
                          <a:pt x="204" y="241"/>
                          <a:pt x="204" y="241"/>
                          <a:pt x="204" y="241"/>
                        </a:cubicBezTo>
                        <a:cubicBezTo>
                          <a:pt x="205" y="240"/>
                          <a:pt x="205" y="240"/>
                          <a:pt x="205" y="240"/>
                        </a:cubicBezTo>
                        <a:cubicBezTo>
                          <a:pt x="205" y="240"/>
                          <a:pt x="205" y="240"/>
                          <a:pt x="205" y="240"/>
                        </a:cubicBezTo>
                        <a:cubicBezTo>
                          <a:pt x="206" y="240"/>
                          <a:pt x="206" y="240"/>
                          <a:pt x="206" y="240"/>
                        </a:cubicBezTo>
                        <a:cubicBezTo>
                          <a:pt x="207" y="240"/>
                          <a:pt x="207" y="240"/>
                          <a:pt x="207" y="240"/>
                        </a:cubicBezTo>
                        <a:cubicBezTo>
                          <a:pt x="207" y="240"/>
                          <a:pt x="207" y="240"/>
                          <a:pt x="207" y="240"/>
                        </a:cubicBezTo>
                        <a:cubicBezTo>
                          <a:pt x="207" y="240"/>
                          <a:pt x="207" y="240"/>
                          <a:pt x="207" y="240"/>
                        </a:cubicBezTo>
                        <a:cubicBezTo>
                          <a:pt x="207" y="241"/>
                          <a:pt x="207" y="241"/>
                          <a:pt x="207" y="241"/>
                        </a:cubicBezTo>
                        <a:cubicBezTo>
                          <a:pt x="206" y="241"/>
                          <a:pt x="206" y="241"/>
                          <a:pt x="206" y="241"/>
                        </a:cubicBezTo>
                        <a:cubicBezTo>
                          <a:pt x="205" y="243"/>
                          <a:pt x="205" y="243"/>
                          <a:pt x="205" y="243"/>
                        </a:cubicBezTo>
                        <a:cubicBezTo>
                          <a:pt x="204" y="243"/>
                          <a:pt x="204" y="243"/>
                          <a:pt x="204" y="243"/>
                        </a:cubicBezTo>
                        <a:cubicBezTo>
                          <a:pt x="204" y="244"/>
                          <a:pt x="204" y="244"/>
                          <a:pt x="204" y="244"/>
                        </a:cubicBezTo>
                        <a:cubicBezTo>
                          <a:pt x="203" y="244"/>
                          <a:pt x="203" y="244"/>
                          <a:pt x="203" y="244"/>
                        </a:cubicBezTo>
                        <a:cubicBezTo>
                          <a:pt x="204" y="245"/>
                          <a:pt x="204" y="245"/>
                          <a:pt x="204" y="245"/>
                        </a:cubicBezTo>
                        <a:cubicBezTo>
                          <a:pt x="204" y="245"/>
                          <a:pt x="204" y="245"/>
                          <a:pt x="204" y="245"/>
                        </a:cubicBezTo>
                        <a:cubicBezTo>
                          <a:pt x="205" y="246"/>
                          <a:pt x="205" y="246"/>
                          <a:pt x="205" y="246"/>
                        </a:cubicBezTo>
                        <a:cubicBezTo>
                          <a:pt x="205" y="246"/>
                          <a:pt x="205" y="246"/>
                          <a:pt x="205" y="246"/>
                        </a:cubicBezTo>
                        <a:cubicBezTo>
                          <a:pt x="206" y="246"/>
                          <a:pt x="206" y="246"/>
                          <a:pt x="206" y="246"/>
                        </a:cubicBezTo>
                        <a:cubicBezTo>
                          <a:pt x="207" y="246"/>
                          <a:pt x="207" y="246"/>
                          <a:pt x="207" y="246"/>
                        </a:cubicBezTo>
                        <a:cubicBezTo>
                          <a:pt x="207" y="246"/>
                          <a:pt x="207" y="246"/>
                          <a:pt x="207" y="246"/>
                        </a:cubicBezTo>
                        <a:cubicBezTo>
                          <a:pt x="207" y="247"/>
                          <a:pt x="207" y="247"/>
                          <a:pt x="207" y="247"/>
                        </a:cubicBezTo>
                        <a:cubicBezTo>
                          <a:pt x="207" y="248"/>
                          <a:pt x="207" y="248"/>
                          <a:pt x="207" y="248"/>
                        </a:cubicBezTo>
                        <a:cubicBezTo>
                          <a:pt x="208" y="248"/>
                          <a:pt x="208" y="248"/>
                          <a:pt x="208" y="248"/>
                        </a:cubicBezTo>
                        <a:cubicBezTo>
                          <a:pt x="208" y="248"/>
                          <a:pt x="208" y="248"/>
                          <a:pt x="208" y="248"/>
                        </a:cubicBezTo>
                        <a:cubicBezTo>
                          <a:pt x="208" y="246"/>
                          <a:pt x="208" y="246"/>
                          <a:pt x="208" y="246"/>
                        </a:cubicBezTo>
                        <a:cubicBezTo>
                          <a:pt x="209" y="246"/>
                          <a:pt x="209" y="246"/>
                          <a:pt x="209" y="246"/>
                        </a:cubicBezTo>
                        <a:cubicBezTo>
                          <a:pt x="209" y="245"/>
                          <a:pt x="209" y="245"/>
                          <a:pt x="209" y="245"/>
                        </a:cubicBezTo>
                        <a:cubicBezTo>
                          <a:pt x="210" y="244"/>
                          <a:pt x="210" y="244"/>
                          <a:pt x="210" y="244"/>
                        </a:cubicBezTo>
                        <a:cubicBezTo>
                          <a:pt x="210" y="243"/>
                          <a:pt x="210" y="243"/>
                          <a:pt x="210" y="243"/>
                        </a:cubicBezTo>
                        <a:cubicBezTo>
                          <a:pt x="210" y="242"/>
                          <a:pt x="210" y="242"/>
                          <a:pt x="210" y="242"/>
                        </a:cubicBezTo>
                        <a:cubicBezTo>
                          <a:pt x="211" y="242"/>
                          <a:pt x="211" y="242"/>
                          <a:pt x="211" y="242"/>
                        </a:cubicBezTo>
                        <a:cubicBezTo>
                          <a:pt x="211" y="242"/>
                          <a:pt x="211" y="242"/>
                          <a:pt x="211" y="242"/>
                        </a:cubicBezTo>
                        <a:cubicBezTo>
                          <a:pt x="212" y="242"/>
                          <a:pt x="212" y="242"/>
                          <a:pt x="212" y="242"/>
                        </a:cubicBezTo>
                        <a:cubicBezTo>
                          <a:pt x="211" y="243"/>
                          <a:pt x="211" y="243"/>
                          <a:pt x="211" y="243"/>
                        </a:cubicBezTo>
                        <a:cubicBezTo>
                          <a:pt x="212" y="243"/>
                          <a:pt x="212" y="243"/>
                          <a:pt x="212" y="243"/>
                        </a:cubicBezTo>
                        <a:cubicBezTo>
                          <a:pt x="212" y="243"/>
                          <a:pt x="212" y="243"/>
                          <a:pt x="212" y="243"/>
                        </a:cubicBezTo>
                        <a:cubicBezTo>
                          <a:pt x="213" y="243"/>
                          <a:pt x="213" y="243"/>
                          <a:pt x="213" y="243"/>
                        </a:cubicBezTo>
                        <a:cubicBezTo>
                          <a:pt x="215" y="244"/>
                          <a:pt x="215" y="244"/>
                          <a:pt x="215" y="244"/>
                        </a:cubicBezTo>
                        <a:cubicBezTo>
                          <a:pt x="216" y="245"/>
                          <a:pt x="216" y="245"/>
                          <a:pt x="216" y="245"/>
                        </a:cubicBezTo>
                        <a:cubicBezTo>
                          <a:pt x="216" y="244"/>
                          <a:pt x="216" y="244"/>
                          <a:pt x="216" y="244"/>
                        </a:cubicBezTo>
                        <a:cubicBezTo>
                          <a:pt x="215" y="243"/>
                          <a:pt x="215" y="243"/>
                          <a:pt x="215" y="243"/>
                        </a:cubicBezTo>
                        <a:cubicBezTo>
                          <a:pt x="214" y="241"/>
                          <a:pt x="214" y="241"/>
                          <a:pt x="214" y="241"/>
                        </a:cubicBezTo>
                        <a:cubicBezTo>
                          <a:pt x="214" y="241"/>
                          <a:pt x="214" y="241"/>
                          <a:pt x="214" y="241"/>
                        </a:cubicBezTo>
                        <a:cubicBezTo>
                          <a:pt x="215" y="240"/>
                          <a:pt x="215" y="240"/>
                          <a:pt x="215" y="240"/>
                        </a:cubicBezTo>
                        <a:cubicBezTo>
                          <a:pt x="216" y="239"/>
                          <a:pt x="216" y="239"/>
                          <a:pt x="216" y="239"/>
                        </a:cubicBezTo>
                        <a:cubicBezTo>
                          <a:pt x="216" y="238"/>
                          <a:pt x="216" y="238"/>
                          <a:pt x="216" y="238"/>
                        </a:cubicBezTo>
                        <a:cubicBezTo>
                          <a:pt x="215" y="239"/>
                          <a:pt x="215" y="239"/>
                          <a:pt x="215" y="239"/>
                        </a:cubicBezTo>
                        <a:cubicBezTo>
                          <a:pt x="215" y="239"/>
                          <a:pt x="215" y="239"/>
                          <a:pt x="215" y="239"/>
                        </a:cubicBezTo>
                        <a:cubicBezTo>
                          <a:pt x="215" y="239"/>
                          <a:pt x="215" y="239"/>
                          <a:pt x="215" y="239"/>
                        </a:cubicBezTo>
                        <a:cubicBezTo>
                          <a:pt x="215" y="238"/>
                          <a:pt x="215" y="238"/>
                          <a:pt x="215" y="238"/>
                        </a:cubicBezTo>
                        <a:cubicBezTo>
                          <a:pt x="215" y="238"/>
                          <a:pt x="215" y="238"/>
                          <a:pt x="215" y="238"/>
                        </a:cubicBezTo>
                        <a:cubicBezTo>
                          <a:pt x="215" y="238"/>
                          <a:pt x="215" y="238"/>
                          <a:pt x="215" y="238"/>
                        </a:cubicBezTo>
                        <a:cubicBezTo>
                          <a:pt x="213" y="238"/>
                          <a:pt x="213" y="238"/>
                          <a:pt x="213" y="238"/>
                        </a:cubicBezTo>
                        <a:cubicBezTo>
                          <a:pt x="213" y="238"/>
                          <a:pt x="213" y="238"/>
                          <a:pt x="213" y="238"/>
                        </a:cubicBezTo>
                        <a:cubicBezTo>
                          <a:pt x="213" y="237"/>
                          <a:pt x="213" y="237"/>
                          <a:pt x="213" y="237"/>
                        </a:cubicBezTo>
                        <a:cubicBezTo>
                          <a:pt x="215" y="237"/>
                          <a:pt x="215" y="237"/>
                          <a:pt x="215" y="237"/>
                        </a:cubicBezTo>
                        <a:cubicBezTo>
                          <a:pt x="215" y="237"/>
                          <a:pt x="215" y="237"/>
                          <a:pt x="215" y="237"/>
                        </a:cubicBezTo>
                        <a:cubicBezTo>
                          <a:pt x="216" y="237"/>
                          <a:pt x="216" y="237"/>
                          <a:pt x="216" y="237"/>
                        </a:cubicBezTo>
                        <a:cubicBezTo>
                          <a:pt x="216" y="236"/>
                          <a:pt x="216" y="236"/>
                          <a:pt x="216" y="236"/>
                        </a:cubicBezTo>
                        <a:cubicBezTo>
                          <a:pt x="216" y="236"/>
                          <a:pt x="216" y="236"/>
                          <a:pt x="216" y="236"/>
                        </a:cubicBezTo>
                        <a:cubicBezTo>
                          <a:pt x="217" y="237"/>
                          <a:pt x="217" y="237"/>
                          <a:pt x="217" y="237"/>
                        </a:cubicBezTo>
                        <a:cubicBezTo>
                          <a:pt x="218" y="238"/>
                          <a:pt x="218" y="238"/>
                          <a:pt x="218" y="238"/>
                        </a:cubicBezTo>
                        <a:cubicBezTo>
                          <a:pt x="218" y="238"/>
                          <a:pt x="218" y="238"/>
                          <a:pt x="218" y="238"/>
                        </a:cubicBezTo>
                        <a:cubicBezTo>
                          <a:pt x="218" y="239"/>
                          <a:pt x="218" y="239"/>
                          <a:pt x="218" y="239"/>
                        </a:cubicBezTo>
                        <a:cubicBezTo>
                          <a:pt x="217" y="239"/>
                          <a:pt x="217" y="239"/>
                          <a:pt x="217" y="239"/>
                        </a:cubicBezTo>
                        <a:cubicBezTo>
                          <a:pt x="217" y="239"/>
                          <a:pt x="217" y="239"/>
                          <a:pt x="217" y="239"/>
                        </a:cubicBezTo>
                        <a:cubicBezTo>
                          <a:pt x="217" y="240"/>
                          <a:pt x="217" y="240"/>
                          <a:pt x="217" y="240"/>
                        </a:cubicBezTo>
                        <a:cubicBezTo>
                          <a:pt x="216" y="240"/>
                          <a:pt x="216" y="240"/>
                          <a:pt x="216" y="240"/>
                        </a:cubicBezTo>
                        <a:cubicBezTo>
                          <a:pt x="215" y="241"/>
                          <a:pt x="215" y="241"/>
                          <a:pt x="215" y="241"/>
                        </a:cubicBezTo>
                        <a:cubicBezTo>
                          <a:pt x="215" y="242"/>
                          <a:pt x="215" y="242"/>
                          <a:pt x="215" y="242"/>
                        </a:cubicBezTo>
                        <a:cubicBezTo>
                          <a:pt x="216" y="242"/>
                          <a:pt x="216" y="242"/>
                          <a:pt x="216" y="242"/>
                        </a:cubicBezTo>
                        <a:cubicBezTo>
                          <a:pt x="217" y="241"/>
                          <a:pt x="217" y="241"/>
                          <a:pt x="217" y="241"/>
                        </a:cubicBezTo>
                        <a:cubicBezTo>
                          <a:pt x="218" y="240"/>
                          <a:pt x="218" y="240"/>
                          <a:pt x="218" y="240"/>
                        </a:cubicBezTo>
                        <a:cubicBezTo>
                          <a:pt x="220" y="238"/>
                          <a:pt x="220" y="238"/>
                          <a:pt x="220" y="238"/>
                        </a:cubicBezTo>
                        <a:cubicBezTo>
                          <a:pt x="220" y="238"/>
                          <a:pt x="220" y="238"/>
                          <a:pt x="220" y="238"/>
                        </a:cubicBezTo>
                        <a:cubicBezTo>
                          <a:pt x="220" y="236"/>
                          <a:pt x="220" y="236"/>
                          <a:pt x="220" y="236"/>
                        </a:cubicBezTo>
                        <a:cubicBezTo>
                          <a:pt x="219" y="236"/>
                          <a:pt x="219" y="236"/>
                          <a:pt x="219" y="236"/>
                        </a:cubicBezTo>
                        <a:cubicBezTo>
                          <a:pt x="219" y="236"/>
                          <a:pt x="219" y="236"/>
                          <a:pt x="219" y="236"/>
                        </a:cubicBezTo>
                        <a:cubicBezTo>
                          <a:pt x="219" y="235"/>
                          <a:pt x="219" y="235"/>
                          <a:pt x="219" y="235"/>
                        </a:cubicBezTo>
                        <a:cubicBezTo>
                          <a:pt x="218" y="235"/>
                          <a:pt x="218" y="235"/>
                          <a:pt x="218" y="235"/>
                        </a:cubicBezTo>
                        <a:cubicBezTo>
                          <a:pt x="218" y="234"/>
                          <a:pt x="218" y="234"/>
                          <a:pt x="218" y="234"/>
                        </a:cubicBezTo>
                        <a:cubicBezTo>
                          <a:pt x="219" y="234"/>
                          <a:pt x="219" y="234"/>
                          <a:pt x="219" y="234"/>
                        </a:cubicBezTo>
                        <a:cubicBezTo>
                          <a:pt x="219" y="234"/>
                          <a:pt x="219" y="234"/>
                          <a:pt x="219" y="234"/>
                        </a:cubicBezTo>
                        <a:cubicBezTo>
                          <a:pt x="219" y="233"/>
                          <a:pt x="219" y="233"/>
                          <a:pt x="219" y="233"/>
                        </a:cubicBezTo>
                        <a:cubicBezTo>
                          <a:pt x="219" y="233"/>
                          <a:pt x="219" y="233"/>
                          <a:pt x="219" y="233"/>
                        </a:cubicBezTo>
                        <a:cubicBezTo>
                          <a:pt x="219" y="234"/>
                          <a:pt x="219" y="234"/>
                          <a:pt x="219" y="234"/>
                        </a:cubicBezTo>
                        <a:cubicBezTo>
                          <a:pt x="220" y="234"/>
                          <a:pt x="220" y="234"/>
                          <a:pt x="220" y="234"/>
                        </a:cubicBezTo>
                        <a:cubicBezTo>
                          <a:pt x="221" y="233"/>
                          <a:pt x="221" y="233"/>
                          <a:pt x="221" y="233"/>
                        </a:cubicBezTo>
                        <a:cubicBezTo>
                          <a:pt x="223" y="233"/>
                          <a:pt x="223" y="233"/>
                          <a:pt x="223" y="233"/>
                        </a:cubicBezTo>
                        <a:close/>
                        <a:moveTo>
                          <a:pt x="231" y="235"/>
                        </a:moveTo>
                        <a:cubicBezTo>
                          <a:pt x="231" y="235"/>
                          <a:pt x="231" y="235"/>
                          <a:pt x="231" y="235"/>
                        </a:cubicBezTo>
                        <a:cubicBezTo>
                          <a:pt x="231" y="234"/>
                          <a:pt x="231" y="234"/>
                          <a:pt x="231" y="234"/>
                        </a:cubicBezTo>
                        <a:cubicBezTo>
                          <a:pt x="230" y="234"/>
                          <a:pt x="230" y="234"/>
                          <a:pt x="230" y="234"/>
                        </a:cubicBezTo>
                        <a:cubicBezTo>
                          <a:pt x="231" y="234"/>
                          <a:pt x="231" y="234"/>
                          <a:pt x="231" y="234"/>
                        </a:cubicBezTo>
                        <a:cubicBezTo>
                          <a:pt x="232" y="233"/>
                          <a:pt x="232" y="233"/>
                          <a:pt x="232" y="233"/>
                        </a:cubicBezTo>
                        <a:cubicBezTo>
                          <a:pt x="234" y="233"/>
                          <a:pt x="234" y="233"/>
                          <a:pt x="234" y="233"/>
                        </a:cubicBezTo>
                        <a:cubicBezTo>
                          <a:pt x="234" y="233"/>
                          <a:pt x="234" y="233"/>
                          <a:pt x="234" y="233"/>
                        </a:cubicBezTo>
                        <a:cubicBezTo>
                          <a:pt x="235" y="233"/>
                          <a:pt x="235" y="233"/>
                          <a:pt x="235" y="233"/>
                        </a:cubicBezTo>
                        <a:cubicBezTo>
                          <a:pt x="234" y="234"/>
                          <a:pt x="234" y="234"/>
                          <a:pt x="234" y="234"/>
                        </a:cubicBezTo>
                        <a:cubicBezTo>
                          <a:pt x="234" y="234"/>
                          <a:pt x="234" y="234"/>
                          <a:pt x="234" y="234"/>
                        </a:cubicBezTo>
                        <a:cubicBezTo>
                          <a:pt x="233" y="234"/>
                          <a:pt x="233" y="234"/>
                          <a:pt x="233" y="234"/>
                        </a:cubicBezTo>
                        <a:cubicBezTo>
                          <a:pt x="232" y="235"/>
                          <a:pt x="232" y="235"/>
                          <a:pt x="232" y="235"/>
                        </a:cubicBezTo>
                        <a:cubicBezTo>
                          <a:pt x="231" y="235"/>
                          <a:pt x="231" y="235"/>
                          <a:pt x="231" y="235"/>
                        </a:cubicBezTo>
                        <a:close/>
                        <a:moveTo>
                          <a:pt x="197" y="235"/>
                        </a:moveTo>
                        <a:cubicBezTo>
                          <a:pt x="197" y="235"/>
                          <a:pt x="196" y="235"/>
                          <a:pt x="196" y="235"/>
                        </a:cubicBezTo>
                        <a:cubicBezTo>
                          <a:pt x="197" y="234"/>
                          <a:pt x="197" y="234"/>
                          <a:pt x="197" y="234"/>
                        </a:cubicBezTo>
                        <a:cubicBezTo>
                          <a:pt x="198" y="234"/>
                          <a:pt x="198" y="234"/>
                          <a:pt x="198" y="234"/>
                        </a:cubicBezTo>
                        <a:cubicBezTo>
                          <a:pt x="198" y="235"/>
                          <a:pt x="198" y="235"/>
                          <a:pt x="198" y="235"/>
                        </a:cubicBezTo>
                        <a:cubicBezTo>
                          <a:pt x="197" y="235"/>
                          <a:pt x="197" y="235"/>
                          <a:pt x="197" y="235"/>
                        </a:cubicBezTo>
                        <a:close/>
                        <a:moveTo>
                          <a:pt x="240" y="235"/>
                        </a:moveTo>
                        <a:cubicBezTo>
                          <a:pt x="240" y="235"/>
                          <a:pt x="240" y="235"/>
                          <a:pt x="240" y="235"/>
                        </a:cubicBezTo>
                        <a:cubicBezTo>
                          <a:pt x="241" y="235"/>
                          <a:pt x="241" y="235"/>
                          <a:pt x="241" y="235"/>
                        </a:cubicBezTo>
                        <a:cubicBezTo>
                          <a:pt x="242" y="236"/>
                          <a:pt x="242" y="236"/>
                          <a:pt x="242" y="236"/>
                        </a:cubicBezTo>
                        <a:cubicBezTo>
                          <a:pt x="244" y="236"/>
                          <a:pt x="244" y="236"/>
                          <a:pt x="244" y="236"/>
                        </a:cubicBezTo>
                        <a:cubicBezTo>
                          <a:pt x="244" y="236"/>
                          <a:pt x="244" y="236"/>
                          <a:pt x="244" y="236"/>
                        </a:cubicBezTo>
                        <a:cubicBezTo>
                          <a:pt x="243" y="237"/>
                          <a:pt x="243" y="237"/>
                          <a:pt x="243" y="237"/>
                        </a:cubicBezTo>
                        <a:cubicBezTo>
                          <a:pt x="242" y="237"/>
                          <a:pt x="242" y="237"/>
                          <a:pt x="242" y="237"/>
                        </a:cubicBezTo>
                        <a:cubicBezTo>
                          <a:pt x="241" y="238"/>
                          <a:pt x="241" y="238"/>
                          <a:pt x="241" y="238"/>
                        </a:cubicBezTo>
                        <a:cubicBezTo>
                          <a:pt x="239" y="237"/>
                          <a:pt x="239" y="237"/>
                          <a:pt x="239" y="237"/>
                        </a:cubicBezTo>
                        <a:cubicBezTo>
                          <a:pt x="239" y="237"/>
                          <a:pt x="239" y="237"/>
                          <a:pt x="239" y="237"/>
                        </a:cubicBezTo>
                        <a:cubicBezTo>
                          <a:pt x="237" y="238"/>
                          <a:pt x="237" y="238"/>
                          <a:pt x="237" y="238"/>
                        </a:cubicBezTo>
                        <a:cubicBezTo>
                          <a:pt x="237" y="239"/>
                          <a:pt x="237" y="239"/>
                          <a:pt x="237" y="239"/>
                        </a:cubicBezTo>
                        <a:cubicBezTo>
                          <a:pt x="237" y="239"/>
                          <a:pt x="236" y="239"/>
                          <a:pt x="236" y="239"/>
                        </a:cubicBezTo>
                        <a:cubicBezTo>
                          <a:pt x="236" y="237"/>
                          <a:pt x="236" y="237"/>
                          <a:pt x="236" y="237"/>
                        </a:cubicBezTo>
                        <a:cubicBezTo>
                          <a:pt x="238" y="236"/>
                          <a:pt x="238" y="236"/>
                          <a:pt x="238" y="236"/>
                        </a:cubicBezTo>
                        <a:cubicBezTo>
                          <a:pt x="238" y="235"/>
                          <a:pt x="238" y="235"/>
                          <a:pt x="238" y="235"/>
                        </a:cubicBezTo>
                        <a:cubicBezTo>
                          <a:pt x="239" y="235"/>
                          <a:pt x="239" y="235"/>
                          <a:pt x="239" y="235"/>
                        </a:cubicBezTo>
                        <a:cubicBezTo>
                          <a:pt x="240" y="235"/>
                          <a:pt x="240" y="235"/>
                          <a:pt x="240" y="235"/>
                        </a:cubicBezTo>
                        <a:close/>
                        <a:moveTo>
                          <a:pt x="193" y="238"/>
                        </a:moveTo>
                        <a:cubicBezTo>
                          <a:pt x="194" y="237"/>
                          <a:pt x="194" y="237"/>
                          <a:pt x="194" y="237"/>
                        </a:cubicBezTo>
                        <a:cubicBezTo>
                          <a:pt x="194" y="236"/>
                          <a:pt x="194" y="236"/>
                          <a:pt x="194" y="236"/>
                        </a:cubicBezTo>
                        <a:cubicBezTo>
                          <a:pt x="195" y="236"/>
                          <a:pt x="195" y="236"/>
                          <a:pt x="195" y="236"/>
                        </a:cubicBezTo>
                        <a:cubicBezTo>
                          <a:pt x="195" y="235"/>
                          <a:pt x="195" y="235"/>
                          <a:pt x="195" y="235"/>
                        </a:cubicBezTo>
                        <a:cubicBezTo>
                          <a:pt x="196" y="236"/>
                          <a:pt x="196" y="236"/>
                          <a:pt x="196" y="236"/>
                        </a:cubicBezTo>
                        <a:cubicBezTo>
                          <a:pt x="195" y="237"/>
                          <a:pt x="195" y="237"/>
                          <a:pt x="195" y="237"/>
                        </a:cubicBezTo>
                        <a:cubicBezTo>
                          <a:pt x="194" y="237"/>
                          <a:pt x="194" y="237"/>
                          <a:pt x="194" y="237"/>
                        </a:cubicBezTo>
                        <a:cubicBezTo>
                          <a:pt x="194" y="239"/>
                          <a:pt x="194" y="239"/>
                          <a:pt x="194" y="239"/>
                        </a:cubicBezTo>
                        <a:cubicBezTo>
                          <a:pt x="194" y="239"/>
                          <a:pt x="194" y="239"/>
                          <a:pt x="194" y="239"/>
                        </a:cubicBezTo>
                        <a:cubicBezTo>
                          <a:pt x="194" y="239"/>
                          <a:pt x="194" y="239"/>
                          <a:pt x="194" y="239"/>
                        </a:cubicBezTo>
                        <a:cubicBezTo>
                          <a:pt x="195" y="240"/>
                          <a:pt x="195" y="240"/>
                          <a:pt x="195" y="240"/>
                        </a:cubicBezTo>
                        <a:cubicBezTo>
                          <a:pt x="194" y="240"/>
                          <a:pt x="194" y="240"/>
                          <a:pt x="194" y="240"/>
                        </a:cubicBezTo>
                        <a:cubicBezTo>
                          <a:pt x="193" y="239"/>
                          <a:pt x="193" y="239"/>
                          <a:pt x="193" y="239"/>
                        </a:cubicBezTo>
                        <a:cubicBezTo>
                          <a:pt x="193" y="239"/>
                          <a:pt x="193" y="239"/>
                          <a:pt x="193" y="239"/>
                        </a:cubicBezTo>
                        <a:cubicBezTo>
                          <a:pt x="192" y="239"/>
                          <a:pt x="192" y="239"/>
                          <a:pt x="192" y="239"/>
                        </a:cubicBezTo>
                        <a:cubicBezTo>
                          <a:pt x="191" y="239"/>
                          <a:pt x="191" y="239"/>
                          <a:pt x="191" y="239"/>
                        </a:cubicBezTo>
                        <a:cubicBezTo>
                          <a:pt x="191" y="238"/>
                          <a:pt x="191" y="238"/>
                          <a:pt x="191" y="238"/>
                        </a:cubicBezTo>
                        <a:cubicBezTo>
                          <a:pt x="189" y="237"/>
                          <a:pt x="189" y="237"/>
                          <a:pt x="189" y="237"/>
                        </a:cubicBezTo>
                        <a:cubicBezTo>
                          <a:pt x="188" y="238"/>
                          <a:pt x="188" y="238"/>
                          <a:pt x="188" y="238"/>
                        </a:cubicBezTo>
                        <a:cubicBezTo>
                          <a:pt x="188" y="238"/>
                          <a:pt x="188" y="238"/>
                          <a:pt x="188" y="238"/>
                        </a:cubicBezTo>
                        <a:cubicBezTo>
                          <a:pt x="188" y="238"/>
                          <a:pt x="188" y="238"/>
                          <a:pt x="188" y="238"/>
                        </a:cubicBezTo>
                        <a:cubicBezTo>
                          <a:pt x="188" y="237"/>
                          <a:pt x="188" y="237"/>
                          <a:pt x="188" y="237"/>
                        </a:cubicBezTo>
                        <a:cubicBezTo>
                          <a:pt x="188" y="236"/>
                          <a:pt x="188" y="236"/>
                          <a:pt x="188" y="236"/>
                        </a:cubicBezTo>
                        <a:cubicBezTo>
                          <a:pt x="189" y="236"/>
                          <a:pt x="189" y="236"/>
                          <a:pt x="189" y="236"/>
                        </a:cubicBezTo>
                        <a:cubicBezTo>
                          <a:pt x="189" y="237"/>
                          <a:pt x="189" y="237"/>
                          <a:pt x="189" y="237"/>
                        </a:cubicBezTo>
                        <a:cubicBezTo>
                          <a:pt x="190" y="237"/>
                          <a:pt x="190" y="237"/>
                          <a:pt x="190" y="237"/>
                        </a:cubicBezTo>
                        <a:cubicBezTo>
                          <a:pt x="191" y="237"/>
                          <a:pt x="191" y="237"/>
                          <a:pt x="191" y="237"/>
                        </a:cubicBezTo>
                        <a:cubicBezTo>
                          <a:pt x="191" y="237"/>
                          <a:pt x="191" y="237"/>
                          <a:pt x="191" y="237"/>
                        </a:cubicBezTo>
                        <a:cubicBezTo>
                          <a:pt x="192" y="237"/>
                          <a:pt x="192" y="237"/>
                          <a:pt x="192" y="237"/>
                        </a:cubicBezTo>
                        <a:cubicBezTo>
                          <a:pt x="193" y="237"/>
                          <a:pt x="193" y="237"/>
                          <a:pt x="193" y="237"/>
                        </a:cubicBezTo>
                        <a:cubicBezTo>
                          <a:pt x="193" y="237"/>
                          <a:pt x="193" y="237"/>
                          <a:pt x="193" y="237"/>
                        </a:cubicBezTo>
                        <a:cubicBezTo>
                          <a:pt x="193" y="238"/>
                          <a:pt x="193" y="238"/>
                          <a:pt x="193" y="238"/>
                        </a:cubicBezTo>
                        <a:cubicBezTo>
                          <a:pt x="193" y="238"/>
                          <a:pt x="193" y="238"/>
                          <a:pt x="193" y="238"/>
                        </a:cubicBezTo>
                        <a:close/>
                        <a:moveTo>
                          <a:pt x="245" y="237"/>
                        </a:moveTo>
                        <a:cubicBezTo>
                          <a:pt x="245" y="237"/>
                          <a:pt x="245" y="237"/>
                          <a:pt x="245" y="237"/>
                        </a:cubicBezTo>
                        <a:cubicBezTo>
                          <a:pt x="246" y="236"/>
                          <a:pt x="246" y="236"/>
                          <a:pt x="246" y="236"/>
                        </a:cubicBezTo>
                        <a:cubicBezTo>
                          <a:pt x="247" y="236"/>
                          <a:pt x="247" y="236"/>
                          <a:pt x="247" y="236"/>
                        </a:cubicBezTo>
                        <a:cubicBezTo>
                          <a:pt x="246" y="237"/>
                          <a:pt x="246" y="237"/>
                          <a:pt x="246" y="237"/>
                        </a:cubicBezTo>
                        <a:cubicBezTo>
                          <a:pt x="245" y="237"/>
                          <a:pt x="245" y="237"/>
                          <a:pt x="245" y="237"/>
                        </a:cubicBezTo>
                        <a:close/>
                        <a:moveTo>
                          <a:pt x="81" y="237"/>
                        </a:moveTo>
                        <a:cubicBezTo>
                          <a:pt x="80" y="237"/>
                          <a:pt x="80" y="237"/>
                          <a:pt x="80" y="237"/>
                        </a:cubicBezTo>
                        <a:cubicBezTo>
                          <a:pt x="80" y="238"/>
                          <a:pt x="80" y="238"/>
                          <a:pt x="80" y="238"/>
                        </a:cubicBezTo>
                        <a:cubicBezTo>
                          <a:pt x="79" y="238"/>
                          <a:pt x="79" y="238"/>
                          <a:pt x="79" y="238"/>
                        </a:cubicBezTo>
                        <a:cubicBezTo>
                          <a:pt x="80" y="239"/>
                          <a:pt x="80" y="239"/>
                          <a:pt x="80" y="239"/>
                        </a:cubicBezTo>
                        <a:cubicBezTo>
                          <a:pt x="81" y="238"/>
                          <a:pt x="81" y="238"/>
                          <a:pt x="81" y="238"/>
                        </a:cubicBezTo>
                        <a:cubicBezTo>
                          <a:pt x="83" y="238"/>
                          <a:pt x="83" y="238"/>
                          <a:pt x="83" y="238"/>
                        </a:cubicBezTo>
                        <a:cubicBezTo>
                          <a:pt x="82" y="239"/>
                          <a:pt x="82" y="239"/>
                          <a:pt x="82" y="239"/>
                        </a:cubicBezTo>
                        <a:cubicBezTo>
                          <a:pt x="81" y="239"/>
                          <a:pt x="81" y="239"/>
                          <a:pt x="81" y="239"/>
                        </a:cubicBezTo>
                        <a:cubicBezTo>
                          <a:pt x="80" y="239"/>
                          <a:pt x="80" y="239"/>
                          <a:pt x="80" y="239"/>
                        </a:cubicBezTo>
                        <a:cubicBezTo>
                          <a:pt x="78" y="239"/>
                          <a:pt x="78" y="239"/>
                          <a:pt x="78" y="239"/>
                        </a:cubicBezTo>
                        <a:cubicBezTo>
                          <a:pt x="78" y="240"/>
                          <a:pt x="78" y="240"/>
                          <a:pt x="78" y="240"/>
                        </a:cubicBezTo>
                        <a:cubicBezTo>
                          <a:pt x="77" y="240"/>
                          <a:pt x="77" y="240"/>
                          <a:pt x="77" y="240"/>
                        </a:cubicBezTo>
                        <a:cubicBezTo>
                          <a:pt x="76" y="239"/>
                          <a:pt x="76" y="239"/>
                          <a:pt x="76" y="239"/>
                        </a:cubicBezTo>
                        <a:cubicBezTo>
                          <a:pt x="75" y="238"/>
                          <a:pt x="75" y="238"/>
                          <a:pt x="75" y="238"/>
                        </a:cubicBezTo>
                        <a:cubicBezTo>
                          <a:pt x="77" y="239"/>
                          <a:pt x="77" y="239"/>
                          <a:pt x="77" y="239"/>
                        </a:cubicBezTo>
                        <a:cubicBezTo>
                          <a:pt x="78" y="239"/>
                          <a:pt x="78" y="239"/>
                          <a:pt x="78" y="239"/>
                        </a:cubicBezTo>
                        <a:cubicBezTo>
                          <a:pt x="78" y="238"/>
                          <a:pt x="78" y="238"/>
                          <a:pt x="78" y="238"/>
                        </a:cubicBezTo>
                        <a:cubicBezTo>
                          <a:pt x="80" y="237"/>
                          <a:pt x="80" y="237"/>
                          <a:pt x="80" y="237"/>
                        </a:cubicBezTo>
                        <a:cubicBezTo>
                          <a:pt x="81" y="237"/>
                          <a:pt x="81" y="237"/>
                          <a:pt x="81" y="237"/>
                        </a:cubicBezTo>
                        <a:close/>
                        <a:moveTo>
                          <a:pt x="249" y="240"/>
                        </a:moveTo>
                        <a:cubicBezTo>
                          <a:pt x="249" y="239"/>
                          <a:pt x="249" y="239"/>
                          <a:pt x="249" y="239"/>
                        </a:cubicBezTo>
                        <a:cubicBezTo>
                          <a:pt x="250" y="237"/>
                          <a:pt x="250" y="237"/>
                          <a:pt x="250" y="237"/>
                        </a:cubicBezTo>
                        <a:cubicBezTo>
                          <a:pt x="250" y="237"/>
                          <a:pt x="250" y="237"/>
                          <a:pt x="250" y="237"/>
                        </a:cubicBezTo>
                        <a:cubicBezTo>
                          <a:pt x="250" y="238"/>
                          <a:pt x="250" y="238"/>
                          <a:pt x="250" y="238"/>
                        </a:cubicBezTo>
                        <a:cubicBezTo>
                          <a:pt x="250" y="239"/>
                          <a:pt x="250" y="239"/>
                          <a:pt x="250" y="239"/>
                        </a:cubicBezTo>
                        <a:cubicBezTo>
                          <a:pt x="249" y="239"/>
                          <a:pt x="249" y="239"/>
                          <a:pt x="249" y="239"/>
                        </a:cubicBezTo>
                        <a:cubicBezTo>
                          <a:pt x="249" y="240"/>
                          <a:pt x="249" y="240"/>
                          <a:pt x="249" y="240"/>
                        </a:cubicBezTo>
                        <a:close/>
                        <a:moveTo>
                          <a:pt x="224" y="240"/>
                        </a:moveTo>
                        <a:cubicBezTo>
                          <a:pt x="223" y="239"/>
                          <a:pt x="223" y="239"/>
                          <a:pt x="223" y="239"/>
                        </a:cubicBezTo>
                        <a:cubicBezTo>
                          <a:pt x="222" y="239"/>
                          <a:pt x="222" y="239"/>
                          <a:pt x="222" y="239"/>
                        </a:cubicBezTo>
                        <a:cubicBezTo>
                          <a:pt x="222" y="238"/>
                          <a:pt x="222" y="238"/>
                          <a:pt x="222" y="238"/>
                        </a:cubicBezTo>
                        <a:cubicBezTo>
                          <a:pt x="223" y="238"/>
                          <a:pt x="223" y="238"/>
                          <a:pt x="223" y="238"/>
                        </a:cubicBezTo>
                        <a:cubicBezTo>
                          <a:pt x="224" y="239"/>
                          <a:pt x="224" y="239"/>
                          <a:pt x="224" y="239"/>
                        </a:cubicBezTo>
                        <a:cubicBezTo>
                          <a:pt x="225" y="239"/>
                          <a:pt x="225" y="239"/>
                          <a:pt x="225" y="239"/>
                        </a:cubicBezTo>
                        <a:cubicBezTo>
                          <a:pt x="225" y="239"/>
                          <a:pt x="225" y="239"/>
                          <a:pt x="225" y="239"/>
                        </a:cubicBezTo>
                        <a:cubicBezTo>
                          <a:pt x="225" y="240"/>
                          <a:pt x="225" y="240"/>
                          <a:pt x="225" y="240"/>
                        </a:cubicBezTo>
                        <a:cubicBezTo>
                          <a:pt x="224" y="240"/>
                          <a:pt x="224" y="240"/>
                          <a:pt x="224" y="240"/>
                        </a:cubicBezTo>
                        <a:close/>
                        <a:moveTo>
                          <a:pt x="234" y="240"/>
                        </a:moveTo>
                        <a:cubicBezTo>
                          <a:pt x="234" y="239"/>
                          <a:pt x="234" y="239"/>
                          <a:pt x="234" y="239"/>
                        </a:cubicBezTo>
                        <a:cubicBezTo>
                          <a:pt x="235" y="239"/>
                          <a:pt x="235" y="239"/>
                          <a:pt x="235" y="239"/>
                        </a:cubicBezTo>
                        <a:cubicBezTo>
                          <a:pt x="235" y="239"/>
                          <a:pt x="235" y="239"/>
                          <a:pt x="235" y="239"/>
                        </a:cubicBezTo>
                        <a:cubicBezTo>
                          <a:pt x="236" y="240"/>
                          <a:pt x="236" y="240"/>
                          <a:pt x="236" y="240"/>
                        </a:cubicBezTo>
                        <a:cubicBezTo>
                          <a:pt x="237" y="241"/>
                          <a:pt x="237" y="241"/>
                          <a:pt x="237" y="241"/>
                        </a:cubicBezTo>
                        <a:cubicBezTo>
                          <a:pt x="236" y="241"/>
                          <a:pt x="236" y="241"/>
                          <a:pt x="236" y="241"/>
                        </a:cubicBezTo>
                        <a:cubicBezTo>
                          <a:pt x="236" y="242"/>
                          <a:pt x="236" y="242"/>
                          <a:pt x="236" y="242"/>
                        </a:cubicBezTo>
                        <a:cubicBezTo>
                          <a:pt x="236" y="241"/>
                          <a:pt x="236" y="241"/>
                          <a:pt x="236" y="241"/>
                        </a:cubicBezTo>
                        <a:cubicBezTo>
                          <a:pt x="235" y="241"/>
                          <a:pt x="235" y="241"/>
                          <a:pt x="235" y="241"/>
                        </a:cubicBezTo>
                        <a:cubicBezTo>
                          <a:pt x="234" y="241"/>
                          <a:pt x="234" y="241"/>
                          <a:pt x="234" y="241"/>
                        </a:cubicBezTo>
                        <a:cubicBezTo>
                          <a:pt x="233" y="241"/>
                          <a:pt x="233" y="241"/>
                          <a:pt x="233" y="241"/>
                        </a:cubicBezTo>
                        <a:cubicBezTo>
                          <a:pt x="232" y="241"/>
                          <a:pt x="232" y="241"/>
                          <a:pt x="232" y="241"/>
                        </a:cubicBezTo>
                        <a:cubicBezTo>
                          <a:pt x="232" y="242"/>
                          <a:pt x="232" y="242"/>
                          <a:pt x="232" y="242"/>
                        </a:cubicBezTo>
                        <a:cubicBezTo>
                          <a:pt x="232" y="241"/>
                          <a:pt x="232" y="241"/>
                          <a:pt x="232" y="241"/>
                        </a:cubicBezTo>
                        <a:cubicBezTo>
                          <a:pt x="232" y="241"/>
                          <a:pt x="232" y="241"/>
                          <a:pt x="232" y="241"/>
                        </a:cubicBezTo>
                        <a:cubicBezTo>
                          <a:pt x="233" y="240"/>
                          <a:pt x="233" y="240"/>
                          <a:pt x="233" y="240"/>
                        </a:cubicBezTo>
                        <a:cubicBezTo>
                          <a:pt x="234" y="240"/>
                          <a:pt x="234" y="240"/>
                          <a:pt x="234" y="240"/>
                        </a:cubicBezTo>
                        <a:cubicBezTo>
                          <a:pt x="234" y="240"/>
                          <a:pt x="234" y="240"/>
                          <a:pt x="234" y="240"/>
                        </a:cubicBezTo>
                        <a:close/>
                        <a:moveTo>
                          <a:pt x="243" y="240"/>
                        </a:moveTo>
                        <a:cubicBezTo>
                          <a:pt x="242" y="240"/>
                          <a:pt x="242" y="240"/>
                          <a:pt x="242" y="240"/>
                        </a:cubicBezTo>
                        <a:cubicBezTo>
                          <a:pt x="243" y="239"/>
                          <a:pt x="243" y="239"/>
                          <a:pt x="243" y="239"/>
                        </a:cubicBezTo>
                        <a:cubicBezTo>
                          <a:pt x="245" y="239"/>
                          <a:pt x="245" y="239"/>
                          <a:pt x="245" y="239"/>
                        </a:cubicBezTo>
                        <a:cubicBezTo>
                          <a:pt x="245" y="240"/>
                          <a:pt x="245" y="240"/>
                          <a:pt x="245" y="240"/>
                        </a:cubicBezTo>
                        <a:cubicBezTo>
                          <a:pt x="243" y="240"/>
                          <a:pt x="243" y="240"/>
                          <a:pt x="243" y="240"/>
                        </a:cubicBezTo>
                        <a:close/>
                        <a:moveTo>
                          <a:pt x="248" y="242"/>
                        </a:moveTo>
                        <a:cubicBezTo>
                          <a:pt x="248" y="241"/>
                          <a:pt x="248" y="241"/>
                          <a:pt x="248" y="241"/>
                        </a:cubicBezTo>
                        <a:cubicBezTo>
                          <a:pt x="248" y="241"/>
                          <a:pt x="248" y="241"/>
                          <a:pt x="248" y="241"/>
                        </a:cubicBezTo>
                        <a:cubicBezTo>
                          <a:pt x="248" y="240"/>
                          <a:pt x="248" y="240"/>
                          <a:pt x="248" y="240"/>
                        </a:cubicBezTo>
                        <a:cubicBezTo>
                          <a:pt x="249" y="240"/>
                          <a:pt x="249" y="240"/>
                          <a:pt x="249" y="240"/>
                        </a:cubicBezTo>
                        <a:cubicBezTo>
                          <a:pt x="249" y="241"/>
                          <a:pt x="249" y="241"/>
                          <a:pt x="249" y="241"/>
                        </a:cubicBezTo>
                        <a:cubicBezTo>
                          <a:pt x="248" y="242"/>
                          <a:pt x="248" y="242"/>
                          <a:pt x="248" y="242"/>
                        </a:cubicBezTo>
                        <a:close/>
                        <a:moveTo>
                          <a:pt x="95" y="253"/>
                        </a:moveTo>
                        <a:cubicBezTo>
                          <a:pt x="95" y="253"/>
                          <a:pt x="95" y="253"/>
                          <a:pt x="95" y="253"/>
                        </a:cubicBezTo>
                        <a:cubicBezTo>
                          <a:pt x="94" y="252"/>
                          <a:pt x="94" y="252"/>
                          <a:pt x="94" y="252"/>
                        </a:cubicBezTo>
                        <a:cubicBezTo>
                          <a:pt x="94" y="251"/>
                          <a:pt x="94" y="251"/>
                          <a:pt x="94" y="251"/>
                        </a:cubicBezTo>
                        <a:cubicBezTo>
                          <a:pt x="94" y="250"/>
                          <a:pt x="94" y="250"/>
                          <a:pt x="94" y="250"/>
                        </a:cubicBezTo>
                        <a:cubicBezTo>
                          <a:pt x="93" y="249"/>
                          <a:pt x="93" y="249"/>
                          <a:pt x="93" y="249"/>
                        </a:cubicBezTo>
                        <a:cubicBezTo>
                          <a:pt x="93" y="248"/>
                          <a:pt x="93" y="248"/>
                          <a:pt x="93" y="248"/>
                        </a:cubicBezTo>
                        <a:cubicBezTo>
                          <a:pt x="92" y="247"/>
                          <a:pt x="92" y="247"/>
                          <a:pt x="92" y="247"/>
                        </a:cubicBezTo>
                        <a:cubicBezTo>
                          <a:pt x="91" y="246"/>
                          <a:pt x="91" y="246"/>
                          <a:pt x="91" y="246"/>
                        </a:cubicBezTo>
                        <a:cubicBezTo>
                          <a:pt x="90" y="243"/>
                          <a:pt x="90" y="243"/>
                          <a:pt x="90" y="243"/>
                        </a:cubicBezTo>
                        <a:cubicBezTo>
                          <a:pt x="90" y="242"/>
                          <a:pt x="90" y="242"/>
                          <a:pt x="90" y="242"/>
                        </a:cubicBezTo>
                        <a:cubicBezTo>
                          <a:pt x="91" y="241"/>
                          <a:pt x="91" y="241"/>
                          <a:pt x="91" y="241"/>
                        </a:cubicBezTo>
                        <a:cubicBezTo>
                          <a:pt x="91" y="243"/>
                          <a:pt x="91" y="243"/>
                          <a:pt x="91" y="243"/>
                        </a:cubicBezTo>
                        <a:cubicBezTo>
                          <a:pt x="92" y="245"/>
                          <a:pt x="92" y="245"/>
                          <a:pt x="92" y="245"/>
                        </a:cubicBezTo>
                        <a:cubicBezTo>
                          <a:pt x="92" y="246"/>
                          <a:pt x="92" y="246"/>
                          <a:pt x="92" y="246"/>
                        </a:cubicBezTo>
                        <a:cubicBezTo>
                          <a:pt x="93" y="246"/>
                          <a:pt x="93" y="246"/>
                          <a:pt x="93" y="246"/>
                        </a:cubicBezTo>
                        <a:cubicBezTo>
                          <a:pt x="94" y="246"/>
                          <a:pt x="94" y="246"/>
                          <a:pt x="94" y="246"/>
                        </a:cubicBezTo>
                        <a:cubicBezTo>
                          <a:pt x="94" y="247"/>
                          <a:pt x="94" y="247"/>
                          <a:pt x="94" y="247"/>
                        </a:cubicBezTo>
                        <a:cubicBezTo>
                          <a:pt x="93" y="248"/>
                          <a:pt x="93" y="248"/>
                          <a:pt x="93" y="248"/>
                        </a:cubicBezTo>
                        <a:cubicBezTo>
                          <a:pt x="94" y="249"/>
                          <a:pt x="94" y="249"/>
                          <a:pt x="94" y="249"/>
                        </a:cubicBezTo>
                        <a:cubicBezTo>
                          <a:pt x="95" y="250"/>
                          <a:pt x="95" y="250"/>
                          <a:pt x="95" y="250"/>
                        </a:cubicBezTo>
                        <a:cubicBezTo>
                          <a:pt x="95" y="252"/>
                          <a:pt x="95" y="252"/>
                          <a:pt x="95" y="252"/>
                        </a:cubicBezTo>
                        <a:cubicBezTo>
                          <a:pt x="95" y="252"/>
                          <a:pt x="95" y="252"/>
                          <a:pt x="95" y="252"/>
                        </a:cubicBezTo>
                        <a:cubicBezTo>
                          <a:pt x="95" y="253"/>
                          <a:pt x="95" y="253"/>
                          <a:pt x="95" y="253"/>
                        </a:cubicBezTo>
                        <a:close/>
                        <a:moveTo>
                          <a:pt x="241" y="242"/>
                        </a:moveTo>
                        <a:cubicBezTo>
                          <a:pt x="241" y="242"/>
                          <a:pt x="241" y="242"/>
                          <a:pt x="241" y="242"/>
                        </a:cubicBezTo>
                        <a:cubicBezTo>
                          <a:pt x="241" y="242"/>
                          <a:pt x="241" y="242"/>
                          <a:pt x="241" y="242"/>
                        </a:cubicBezTo>
                        <a:cubicBezTo>
                          <a:pt x="242" y="241"/>
                          <a:pt x="242" y="241"/>
                          <a:pt x="242" y="241"/>
                        </a:cubicBezTo>
                        <a:cubicBezTo>
                          <a:pt x="243" y="241"/>
                          <a:pt x="243" y="241"/>
                          <a:pt x="243" y="241"/>
                        </a:cubicBezTo>
                        <a:cubicBezTo>
                          <a:pt x="243" y="241"/>
                          <a:pt x="243" y="241"/>
                          <a:pt x="243" y="241"/>
                        </a:cubicBezTo>
                        <a:cubicBezTo>
                          <a:pt x="244" y="242"/>
                          <a:pt x="244" y="242"/>
                          <a:pt x="244" y="242"/>
                        </a:cubicBezTo>
                        <a:cubicBezTo>
                          <a:pt x="243" y="243"/>
                          <a:pt x="243" y="243"/>
                          <a:pt x="243" y="243"/>
                        </a:cubicBezTo>
                        <a:cubicBezTo>
                          <a:pt x="242" y="242"/>
                          <a:pt x="242" y="242"/>
                          <a:pt x="242" y="242"/>
                        </a:cubicBezTo>
                        <a:cubicBezTo>
                          <a:pt x="241" y="242"/>
                          <a:pt x="241" y="242"/>
                          <a:pt x="241" y="242"/>
                        </a:cubicBezTo>
                        <a:close/>
                        <a:moveTo>
                          <a:pt x="246" y="244"/>
                        </a:moveTo>
                        <a:cubicBezTo>
                          <a:pt x="245" y="243"/>
                          <a:pt x="245" y="243"/>
                          <a:pt x="245" y="243"/>
                        </a:cubicBezTo>
                        <a:cubicBezTo>
                          <a:pt x="245" y="241"/>
                          <a:pt x="245" y="241"/>
                          <a:pt x="245" y="241"/>
                        </a:cubicBezTo>
                        <a:cubicBezTo>
                          <a:pt x="246" y="241"/>
                          <a:pt x="246" y="241"/>
                          <a:pt x="246" y="241"/>
                        </a:cubicBezTo>
                        <a:cubicBezTo>
                          <a:pt x="246" y="242"/>
                          <a:pt x="246" y="242"/>
                          <a:pt x="246" y="242"/>
                        </a:cubicBezTo>
                        <a:cubicBezTo>
                          <a:pt x="246" y="243"/>
                          <a:pt x="246" y="243"/>
                          <a:pt x="246" y="243"/>
                        </a:cubicBezTo>
                        <a:cubicBezTo>
                          <a:pt x="246" y="244"/>
                          <a:pt x="246" y="244"/>
                          <a:pt x="246" y="244"/>
                        </a:cubicBezTo>
                        <a:close/>
                        <a:moveTo>
                          <a:pt x="359" y="245"/>
                        </a:moveTo>
                        <a:cubicBezTo>
                          <a:pt x="358" y="245"/>
                          <a:pt x="358" y="245"/>
                          <a:pt x="358" y="245"/>
                        </a:cubicBezTo>
                        <a:cubicBezTo>
                          <a:pt x="359" y="244"/>
                          <a:pt x="359" y="244"/>
                          <a:pt x="359" y="244"/>
                        </a:cubicBezTo>
                        <a:cubicBezTo>
                          <a:pt x="359" y="243"/>
                          <a:pt x="359" y="243"/>
                          <a:pt x="359" y="243"/>
                        </a:cubicBezTo>
                        <a:cubicBezTo>
                          <a:pt x="363" y="243"/>
                          <a:pt x="363" y="243"/>
                          <a:pt x="363" y="243"/>
                        </a:cubicBezTo>
                        <a:cubicBezTo>
                          <a:pt x="365" y="242"/>
                          <a:pt x="365" y="242"/>
                          <a:pt x="365" y="242"/>
                        </a:cubicBezTo>
                        <a:cubicBezTo>
                          <a:pt x="366" y="242"/>
                          <a:pt x="366" y="242"/>
                          <a:pt x="366" y="242"/>
                        </a:cubicBezTo>
                        <a:cubicBezTo>
                          <a:pt x="365" y="243"/>
                          <a:pt x="365" y="243"/>
                          <a:pt x="365" y="243"/>
                        </a:cubicBezTo>
                        <a:cubicBezTo>
                          <a:pt x="365" y="243"/>
                          <a:pt x="365" y="243"/>
                          <a:pt x="365" y="243"/>
                        </a:cubicBezTo>
                        <a:cubicBezTo>
                          <a:pt x="365" y="244"/>
                          <a:pt x="365" y="244"/>
                          <a:pt x="365" y="244"/>
                        </a:cubicBezTo>
                        <a:cubicBezTo>
                          <a:pt x="365" y="244"/>
                          <a:pt x="365" y="244"/>
                          <a:pt x="365" y="244"/>
                        </a:cubicBezTo>
                        <a:cubicBezTo>
                          <a:pt x="364" y="244"/>
                          <a:pt x="364" y="244"/>
                          <a:pt x="364" y="244"/>
                        </a:cubicBezTo>
                        <a:cubicBezTo>
                          <a:pt x="362" y="244"/>
                          <a:pt x="362" y="244"/>
                          <a:pt x="362" y="244"/>
                        </a:cubicBezTo>
                        <a:cubicBezTo>
                          <a:pt x="361" y="244"/>
                          <a:pt x="361" y="244"/>
                          <a:pt x="361" y="244"/>
                        </a:cubicBezTo>
                        <a:cubicBezTo>
                          <a:pt x="359" y="245"/>
                          <a:pt x="359" y="245"/>
                          <a:pt x="359" y="245"/>
                        </a:cubicBezTo>
                        <a:close/>
                        <a:moveTo>
                          <a:pt x="235" y="242"/>
                        </a:moveTo>
                        <a:cubicBezTo>
                          <a:pt x="235" y="243"/>
                          <a:pt x="235" y="243"/>
                          <a:pt x="235" y="243"/>
                        </a:cubicBezTo>
                        <a:cubicBezTo>
                          <a:pt x="236" y="243"/>
                          <a:pt x="236" y="243"/>
                          <a:pt x="236" y="243"/>
                        </a:cubicBezTo>
                        <a:cubicBezTo>
                          <a:pt x="236" y="244"/>
                          <a:pt x="236" y="244"/>
                          <a:pt x="236" y="244"/>
                        </a:cubicBezTo>
                        <a:cubicBezTo>
                          <a:pt x="236" y="244"/>
                          <a:pt x="236" y="244"/>
                          <a:pt x="236" y="244"/>
                        </a:cubicBezTo>
                        <a:cubicBezTo>
                          <a:pt x="236" y="245"/>
                          <a:pt x="236" y="245"/>
                          <a:pt x="236" y="245"/>
                        </a:cubicBezTo>
                        <a:cubicBezTo>
                          <a:pt x="237" y="245"/>
                          <a:pt x="237" y="245"/>
                          <a:pt x="237" y="245"/>
                        </a:cubicBezTo>
                        <a:cubicBezTo>
                          <a:pt x="238" y="245"/>
                          <a:pt x="238" y="245"/>
                          <a:pt x="238" y="245"/>
                        </a:cubicBezTo>
                        <a:cubicBezTo>
                          <a:pt x="239" y="245"/>
                          <a:pt x="239" y="245"/>
                          <a:pt x="239" y="245"/>
                        </a:cubicBezTo>
                        <a:cubicBezTo>
                          <a:pt x="239" y="245"/>
                          <a:pt x="239" y="245"/>
                          <a:pt x="239" y="245"/>
                        </a:cubicBezTo>
                        <a:cubicBezTo>
                          <a:pt x="239" y="246"/>
                          <a:pt x="239" y="246"/>
                          <a:pt x="239" y="246"/>
                        </a:cubicBezTo>
                        <a:cubicBezTo>
                          <a:pt x="240" y="246"/>
                          <a:pt x="240" y="246"/>
                          <a:pt x="240" y="246"/>
                        </a:cubicBezTo>
                        <a:cubicBezTo>
                          <a:pt x="240" y="246"/>
                          <a:pt x="240" y="246"/>
                          <a:pt x="240" y="246"/>
                        </a:cubicBezTo>
                        <a:cubicBezTo>
                          <a:pt x="239" y="247"/>
                          <a:pt x="239" y="247"/>
                          <a:pt x="239" y="247"/>
                        </a:cubicBezTo>
                        <a:cubicBezTo>
                          <a:pt x="238" y="246"/>
                          <a:pt x="238" y="246"/>
                          <a:pt x="238" y="246"/>
                        </a:cubicBezTo>
                        <a:cubicBezTo>
                          <a:pt x="237" y="246"/>
                          <a:pt x="237" y="246"/>
                          <a:pt x="237" y="246"/>
                        </a:cubicBezTo>
                        <a:cubicBezTo>
                          <a:pt x="237" y="247"/>
                          <a:pt x="237" y="247"/>
                          <a:pt x="237" y="247"/>
                        </a:cubicBezTo>
                        <a:cubicBezTo>
                          <a:pt x="236" y="247"/>
                          <a:pt x="236" y="247"/>
                          <a:pt x="236" y="247"/>
                        </a:cubicBezTo>
                        <a:cubicBezTo>
                          <a:pt x="236" y="246"/>
                          <a:pt x="236" y="246"/>
                          <a:pt x="236" y="246"/>
                        </a:cubicBezTo>
                        <a:cubicBezTo>
                          <a:pt x="235" y="246"/>
                          <a:pt x="235" y="246"/>
                          <a:pt x="235" y="246"/>
                        </a:cubicBezTo>
                        <a:cubicBezTo>
                          <a:pt x="234" y="245"/>
                          <a:pt x="234" y="245"/>
                          <a:pt x="234" y="245"/>
                        </a:cubicBezTo>
                        <a:cubicBezTo>
                          <a:pt x="233" y="245"/>
                          <a:pt x="233" y="245"/>
                          <a:pt x="233" y="245"/>
                        </a:cubicBezTo>
                        <a:cubicBezTo>
                          <a:pt x="232" y="246"/>
                          <a:pt x="232" y="246"/>
                          <a:pt x="232" y="246"/>
                        </a:cubicBezTo>
                        <a:cubicBezTo>
                          <a:pt x="232" y="245"/>
                          <a:pt x="232" y="245"/>
                          <a:pt x="232" y="245"/>
                        </a:cubicBezTo>
                        <a:cubicBezTo>
                          <a:pt x="232" y="244"/>
                          <a:pt x="232" y="244"/>
                          <a:pt x="232" y="244"/>
                        </a:cubicBezTo>
                        <a:cubicBezTo>
                          <a:pt x="232" y="244"/>
                          <a:pt x="232" y="244"/>
                          <a:pt x="232" y="244"/>
                        </a:cubicBezTo>
                        <a:cubicBezTo>
                          <a:pt x="233" y="244"/>
                          <a:pt x="233" y="244"/>
                          <a:pt x="233" y="244"/>
                        </a:cubicBezTo>
                        <a:cubicBezTo>
                          <a:pt x="234" y="243"/>
                          <a:pt x="234" y="243"/>
                          <a:pt x="234" y="243"/>
                        </a:cubicBezTo>
                        <a:cubicBezTo>
                          <a:pt x="235" y="243"/>
                          <a:pt x="235" y="243"/>
                          <a:pt x="235" y="243"/>
                        </a:cubicBezTo>
                        <a:cubicBezTo>
                          <a:pt x="235" y="242"/>
                          <a:pt x="235" y="242"/>
                          <a:pt x="235" y="242"/>
                        </a:cubicBezTo>
                        <a:close/>
                        <a:moveTo>
                          <a:pt x="227" y="243"/>
                        </a:moveTo>
                        <a:cubicBezTo>
                          <a:pt x="227" y="242"/>
                          <a:pt x="227" y="242"/>
                          <a:pt x="227" y="242"/>
                        </a:cubicBezTo>
                        <a:cubicBezTo>
                          <a:pt x="228" y="243"/>
                          <a:pt x="228" y="243"/>
                          <a:pt x="228" y="243"/>
                        </a:cubicBezTo>
                        <a:cubicBezTo>
                          <a:pt x="229" y="243"/>
                          <a:pt x="229" y="243"/>
                          <a:pt x="229" y="243"/>
                        </a:cubicBezTo>
                        <a:cubicBezTo>
                          <a:pt x="228" y="243"/>
                          <a:pt x="228" y="243"/>
                          <a:pt x="228" y="243"/>
                        </a:cubicBezTo>
                        <a:cubicBezTo>
                          <a:pt x="227" y="243"/>
                          <a:pt x="227" y="243"/>
                          <a:pt x="227" y="243"/>
                        </a:cubicBezTo>
                        <a:cubicBezTo>
                          <a:pt x="227" y="244"/>
                          <a:pt x="227" y="244"/>
                          <a:pt x="227" y="244"/>
                        </a:cubicBezTo>
                        <a:cubicBezTo>
                          <a:pt x="226" y="244"/>
                          <a:pt x="226" y="244"/>
                          <a:pt x="226" y="244"/>
                        </a:cubicBezTo>
                        <a:cubicBezTo>
                          <a:pt x="226" y="243"/>
                          <a:pt x="226" y="243"/>
                          <a:pt x="226" y="243"/>
                        </a:cubicBezTo>
                        <a:cubicBezTo>
                          <a:pt x="227" y="243"/>
                          <a:pt x="227" y="243"/>
                          <a:pt x="227" y="243"/>
                        </a:cubicBezTo>
                        <a:cubicBezTo>
                          <a:pt x="227" y="243"/>
                          <a:pt x="227" y="243"/>
                          <a:pt x="227" y="243"/>
                        </a:cubicBezTo>
                        <a:close/>
                        <a:moveTo>
                          <a:pt x="257" y="247"/>
                        </a:moveTo>
                        <a:cubicBezTo>
                          <a:pt x="257" y="246"/>
                          <a:pt x="257" y="246"/>
                          <a:pt x="257" y="246"/>
                        </a:cubicBezTo>
                        <a:cubicBezTo>
                          <a:pt x="257" y="246"/>
                          <a:pt x="257" y="246"/>
                          <a:pt x="257" y="246"/>
                        </a:cubicBezTo>
                        <a:cubicBezTo>
                          <a:pt x="258" y="245"/>
                          <a:pt x="258" y="245"/>
                          <a:pt x="258" y="245"/>
                        </a:cubicBezTo>
                        <a:cubicBezTo>
                          <a:pt x="258" y="244"/>
                          <a:pt x="258" y="244"/>
                          <a:pt x="258" y="244"/>
                        </a:cubicBezTo>
                        <a:cubicBezTo>
                          <a:pt x="259" y="244"/>
                          <a:pt x="259" y="244"/>
                          <a:pt x="259" y="244"/>
                        </a:cubicBezTo>
                        <a:cubicBezTo>
                          <a:pt x="259" y="245"/>
                          <a:pt x="259" y="245"/>
                          <a:pt x="259" y="245"/>
                        </a:cubicBezTo>
                        <a:cubicBezTo>
                          <a:pt x="259" y="245"/>
                          <a:pt x="259" y="245"/>
                          <a:pt x="259" y="245"/>
                        </a:cubicBezTo>
                        <a:cubicBezTo>
                          <a:pt x="258" y="247"/>
                          <a:pt x="258" y="247"/>
                          <a:pt x="258" y="247"/>
                        </a:cubicBezTo>
                        <a:cubicBezTo>
                          <a:pt x="257" y="247"/>
                          <a:pt x="257" y="247"/>
                          <a:pt x="257" y="247"/>
                        </a:cubicBezTo>
                        <a:close/>
                        <a:moveTo>
                          <a:pt x="250" y="246"/>
                        </a:moveTo>
                        <a:cubicBezTo>
                          <a:pt x="248" y="245"/>
                          <a:pt x="248" y="245"/>
                          <a:pt x="248" y="245"/>
                        </a:cubicBezTo>
                        <a:cubicBezTo>
                          <a:pt x="248" y="245"/>
                          <a:pt x="249" y="245"/>
                          <a:pt x="249" y="245"/>
                        </a:cubicBezTo>
                        <a:cubicBezTo>
                          <a:pt x="251" y="245"/>
                          <a:pt x="251" y="245"/>
                          <a:pt x="251" y="245"/>
                        </a:cubicBezTo>
                        <a:cubicBezTo>
                          <a:pt x="250" y="246"/>
                          <a:pt x="250" y="246"/>
                          <a:pt x="250" y="246"/>
                        </a:cubicBezTo>
                        <a:close/>
                        <a:moveTo>
                          <a:pt x="275" y="256"/>
                        </a:moveTo>
                        <a:cubicBezTo>
                          <a:pt x="275" y="255"/>
                          <a:pt x="275" y="255"/>
                          <a:pt x="275" y="255"/>
                        </a:cubicBezTo>
                        <a:cubicBezTo>
                          <a:pt x="276" y="253"/>
                          <a:pt x="276" y="253"/>
                          <a:pt x="276" y="253"/>
                        </a:cubicBezTo>
                        <a:cubicBezTo>
                          <a:pt x="277" y="252"/>
                          <a:pt x="277" y="252"/>
                          <a:pt x="277" y="252"/>
                        </a:cubicBezTo>
                        <a:cubicBezTo>
                          <a:pt x="277" y="251"/>
                          <a:pt x="277" y="251"/>
                          <a:pt x="277" y="251"/>
                        </a:cubicBezTo>
                        <a:cubicBezTo>
                          <a:pt x="278" y="250"/>
                          <a:pt x="278" y="250"/>
                          <a:pt x="278" y="250"/>
                        </a:cubicBezTo>
                        <a:cubicBezTo>
                          <a:pt x="278" y="249"/>
                          <a:pt x="278" y="249"/>
                          <a:pt x="278" y="249"/>
                        </a:cubicBezTo>
                        <a:cubicBezTo>
                          <a:pt x="278" y="248"/>
                          <a:pt x="278" y="248"/>
                          <a:pt x="278" y="248"/>
                        </a:cubicBezTo>
                        <a:cubicBezTo>
                          <a:pt x="278" y="245"/>
                          <a:pt x="278" y="245"/>
                          <a:pt x="278" y="245"/>
                        </a:cubicBezTo>
                        <a:cubicBezTo>
                          <a:pt x="279" y="247"/>
                          <a:pt x="279" y="247"/>
                          <a:pt x="279" y="247"/>
                        </a:cubicBezTo>
                        <a:cubicBezTo>
                          <a:pt x="279" y="247"/>
                          <a:pt x="279" y="247"/>
                          <a:pt x="279" y="247"/>
                        </a:cubicBezTo>
                        <a:cubicBezTo>
                          <a:pt x="280" y="248"/>
                          <a:pt x="280" y="248"/>
                          <a:pt x="280" y="248"/>
                        </a:cubicBezTo>
                        <a:cubicBezTo>
                          <a:pt x="280" y="249"/>
                          <a:pt x="280" y="249"/>
                          <a:pt x="280" y="249"/>
                        </a:cubicBezTo>
                        <a:cubicBezTo>
                          <a:pt x="280" y="250"/>
                          <a:pt x="280" y="250"/>
                          <a:pt x="280" y="250"/>
                        </a:cubicBezTo>
                        <a:cubicBezTo>
                          <a:pt x="280" y="251"/>
                          <a:pt x="280" y="251"/>
                          <a:pt x="280" y="251"/>
                        </a:cubicBezTo>
                        <a:cubicBezTo>
                          <a:pt x="279" y="253"/>
                          <a:pt x="279" y="253"/>
                          <a:pt x="279" y="253"/>
                        </a:cubicBezTo>
                        <a:cubicBezTo>
                          <a:pt x="279" y="253"/>
                          <a:pt x="279" y="253"/>
                          <a:pt x="279" y="253"/>
                        </a:cubicBezTo>
                        <a:cubicBezTo>
                          <a:pt x="277" y="254"/>
                          <a:pt x="277" y="254"/>
                          <a:pt x="277" y="254"/>
                        </a:cubicBezTo>
                        <a:cubicBezTo>
                          <a:pt x="277" y="254"/>
                          <a:pt x="277" y="254"/>
                          <a:pt x="277" y="254"/>
                        </a:cubicBezTo>
                        <a:cubicBezTo>
                          <a:pt x="276" y="255"/>
                          <a:pt x="276" y="255"/>
                          <a:pt x="276" y="255"/>
                        </a:cubicBezTo>
                        <a:cubicBezTo>
                          <a:pt x="275" y="256"/>
                          <a:pt x="275" y="256"/>
                          <a:pt x="275" y="256"/>
                        </a:cubicBezTo>
                        <a:close/>
                        <a:moveTo>
                          <a:pt x="124" y="247"/>
                        </a:moveTo>
                        <a:cubicBezTo>
                          <a:pt x="124" y="247"/>
                          <a:pt x="124" y="247"/>
                          <a:pt x="124" y="247"/>
                        </a:cubicBezTo>
                        <a:cubicBezTo>
                          <a:pt x="124" y="246"/>
                          <a:pt x="124" y="246"/>
                          <a:pt x="124" y="246"/>
                        </a:cubicBezTo>
                        <a:cubicBezTo>
                          <a:pt x="125" y="246"/>
                          <a:pt x="125" y="246"/>
                          <a:pt x="125" y="246"/>
                        </a:cubicBezTo>
                        <a:cubicBezTo>
                          <a:pt x="125" y="246"/>
                          <a:pt x="125" y="246"/>
                          <a:pt x="125" y="246"/>
                        </a:cubicBezTo>
                        <a:cubicBezTo>
                          <a:pt x="126" y="246"/>
                          <a:pt x="126" y="246"/>
                          <a:pt x="126" y="246"/>
                        </a:cubicBezTo>
                        <a:cubicBezTo>
                          <a:pt x="125" y="247"/>
                          <a:pt x="125" y="247"/>
                          <a:pt x="125" y="247"/>
                        </a:cubicBezTo>
                        <a:cubicBezTo>
                          <a:pt x="125" y="247"/>
                          <a:pt x="125" y="247"/>
                          <a:pt x="125" y="247"/>
                        </a:cubicBezTo>
                        <a:cubicBezTo>
                          <a:pt x="124" y="247"/>
                          <a:pt x="124" y="247"/>
                          <a:pt x="124" y="247"/>
                        </a:cubicBezTo>
                        <a:close/>
                        <a:moveTo>
                          <a:pt x="261" y="249"/>
                        </a:moveTo>
                        <a:cubicBezTo>
                          <a:pt x="260" y="248"/>
                          <a:pt x="260" y="248"/>
                          <a:pt x="260" y="248"/>
                        </a:cubicBezTo>
                        <a:cubicBezTo>
                          <a:pt x="260" y="248"/>
                          <a:pt x="260" y="248"/>
                          <a:pt x="260" y="248"/>
                        </a:cubicBezTo>
                        <a:cubicBezTo>
                          <a:pt x="260" y="247"/>
                          <a:pt x="260" y="247"/>
                          <a:pt x="260" y="247"/>
                        </a:cubicBezTo>
                        <a:cubicBezTo>
                          <a:pt x="261" y="247"/>
                          <a:pt x="261" y="247"/>
                          <a:pt x="261" y="247"/>
                        </a:cubicBezTo>
                        <a:cubicBezTo>
                          <a:pt x="262" y="247"/>
                          <a:pt x="262" y="247"/>
                          <a:pt x="262" y="247"/>
                        </a:cubicBezTo>
                        <a:cubicBezTo>
                          <a:pt x="263" y="247"/>
                          <a:pt x="263" y="247"/>
                          <a:pt x="263" y="247"/>
                        </a:cubicBezTo>
                        <a:cubicBezTo>
                          <a:pt x="263" y="247"/>
                          <a:pt x="263" y="247"/>
                          <a:pt x="263" y="247"/>
                        </a:cubicBezTo>
                        <a:cubicBezTo>
                          <a:pt x="264" y="248"/>
                          <a:pt x="264" y="248"/>
                          <a:pt x="264" y="248"/>
                        </a:cubicBezTo>
                        <a:cubicBezTo>
                          <a:pt x="264" y="249"/>
                          <a:pt x="264" y="249"/>
                          <a:pt x="264" y="249"/>
                        </a:cubicBezTo>
                        <a:cubicBezTo>
                          <a:pt x="263" y="249"/>
                          <a:pt x="263" y="249"/>
                          <a:pt x="263" y="249"/>
                        </a:cubicBezTo>
                        <a:cubicBezTo>
                          <a:pt x="261" y="249"/>
                          <a:pt x="261" y="249"/>
                          <a:pt x="261" y="249"/>
                        </a:cubicBezTo>
                        <a:close/>
                        <a:moveTo>
                          <a:pt x="376" y="254"/>
                        </a:moveTo>
                        <a:cubicBezTo>
                          <a:pt x="376" y="254"/>
                          <a:pt x="376" y="254"/>
                          <a:pt x="376" y="254"/>
                        </a:cubicBezTo>
                        <a:cubicBezTo>
                          <a:pt x="375" y="253"/>
                          <a:pt x="375" y="253"/>
                          <a:pt x="375" y="253"/>
                        </a:cubicBezTo>
                        <a:cubicBezTo>
                          <a:pt x="376" y="252"/>
                          <a:pt x="376" y="252"/>
                          <a:pt x="376" y="252"/>
                        </a:cubicBezTo>
                        <a:cubicBezTo>
                          <a:pt x="376" y="251"/>
                          <a:pt x="376" y="251"/>
                          <a:pt x="376" y="251"/>
                        </a:cubicBezTo>
                        <a:cubicBezTo>
                          <a:pt x="376" y="251"/>
                          <a:pt x="376" y="251"/>
                          <a:pt x="376" y="251"/>
                        </a:cubicBezTo>
                        <a:cubicBezTo>
                          <a:pt x="376" y="251"/>
                          <a:pt x="376" y="251"/>
                          <a:pt x="376" y="251"/>
                        </a:cubicBezTo>
                        <a:cubicBezTo>
                          <a:pt x="377" y="250"/>
                          <a:pt x="377" y="250"/>
                          <a:pt x="377" y="250"/>
                        </a:cubicBezTo>
                        <a:cubicBezTo>
                          <a:pt x="377" y="249"/>
                          <a:pt x="377" y="249"/>
                          <a:pt x="377" y="249"/>
                        </a:cubicBezTo>
                        <a:cubicBezTo>
                          <a:pt x="377" y="248"/>
                          <a:pt x="377" y="248"/>
                          <a:pt x="377" y="248"/>
                        </a:cubicBezTo>
                        <a:cubicBezTo>
                          <a:pt x="377" y="248"/>
                          <a:pt x="377" y="248"/>
                          <a:pt x="377" y="248"/>
                        </a:cubicBezTo>
                        <a:cubicBezTo>
                          <a:pt x="378" y="248"/>
                          <a:pt x="378" y="248"/>
                          <a:pt x="378" y="248"/>
                        </a:cubicBezTo>
                        <a:cubicBezTo>
                          <a:pt x="379" y="247"/>
                          <a:pt x="379" y="247"/>
                          <a:pt x="379" y="247"/>
                        </a:cubicBezTo>
                        <a:cubicBezTo>
                          <a:pt x="379" y="247"/>
                          <a:pt x="379" y="247"/>
                          <a:pt x="379" y="247"/>
                        </a:cubicBezTo>
                        <a:cubicBezTo>
                          <a:pt x="381" y="247"/>
                          <a:pt x="381" y="247"/>
                          <a:pt x="381" y="247"/>
                        </a:cubicBezTo>
                        <a:cubicBezTo>
                          <a:pt x="383" y="248"/>
                          <a:pt x="383" y="248"/>
                          <a:pt x="383" y="248"/>
                        </a:cubicBezTo>
                        <a:cubicBezTo>
                          <a:pt x="383" y="249"/>
                          <a:pt x="383" y="249"/>
                          <a:pt x="383" y="249"/>
                        </a:cubicBezTo>
                        <a:cubicBezTo>
                          <a:pt x="383" y="249"/>
                          <a:pt x="383" y="249"/>
                          <a:pt x="383" y="249"/>
                        </a:cubicBezTo>
                        <a:cubicBezTo>
                          <a:pt x="384" y="250"/>
                          <a:pt x="384" y="250"/>
                          <a:pt x="384" y="250"/>
                        </a:cubicBezTo>
                        <a:cubicBezTo>
                          <a:pt x="385" y="251"/>
                          <a:pt x="385" y="251"/>
                          <a:pt x="385" y="251"/>
                        </a:cubicBezTo>
                        <a:cubicBezTo>
                          <a:pt x="384" y="251"/>
                          <a:pt x="384" y="251"/>
                          <a:pt x="384" y="251"/>
                        </a:cubicBezTo>
                        <a:cubicBezTo>
                          <a:pt x="383" y="251"/>
                          <a:pt x="383" y="251"/>
                          <a:pt x="383" y="251"/>
                        </a:cubicBezTo>
                        <a:cubicBezTo>
                          <a:pt x="383" y="251"/>
                          <a:pt x="383" y="251"/>
                          <a:pt x="383" y="251"/>
                        </a:cubicBezTo>
                        <a:cubicBezTo>
                          <a:pt x="383" y="252"/>
                          <a:pt x="383" y="252"/>
                          <a:pt x="383" y="252"/>
                        </a:cubicBezTo>
                        <a:cubicBezTo>
                          <a:pt x="383" y="252"/>
                          <a:pt x="383" y="252"/>
                          <a:pt x="383" y="252"/>
                        </a:cubicBezTo>
                        <a:cubicBezTo>
                          <a:pt x="383" y="252"/>
                          <a:pt x="383" y="252"/>
                          <a:pt x="383" y="252"/>
                        </a:cubicBezTo>
                        <a:cubicBezTo>
                          <a:pt x="382" y="251"/>
                          <a:pt x="382" y="251"/>
                          <a:pt x="382" y="251"/>
                        </a:cubicBezTo>
                        <a:cubicBezTo>
                          <a:pt x="382" y="251"/>
                          <a:pt x="382" y="251"/>
                          <a:pt x="382" y="251"/>
                        </a:cubicBezTo>
                        <a:cubicBezTo>
                          <a:pt x="382" y="251"/>
                          <a:pt x="382" y="251"/>
                          <a:pt x="382" y="251"/>
                        </a:cubicBezTo>
                        <a:cubicBezTo>
                          <a:pt x="382" y="250"/>
                          <a:pt x="382" y="250"/>
                          <a:pt x="382" y="250"/>
                        </a:cubicBezTo>
                        <a:cubicBezTo>
                          <a:pt x="382" y="249"/>
                          <a:pt x="382" y="249"/>
                          <a:pt x="382" y="249"/>
                        </a:cubicBezTo>
                        <a:cubicBezTo>
                          <a:pt x="381" y="248"/>
                          <a:pt x="381" y="248"/>
                          <a:pt x="381" y="248"/>
                        </a:cubicBezTo>
                        <a:cubicBezTo>
                          <a:pt x="380" y="248"/>
                          <a:pt x="380" y="248"/>
                          <a:pt x="380" y="248"/>
                        </a:cubicBezTo>
                        <a:cubicBezTo>
                          <a:pt x="379" y="249"/>
                          <a:pt x="379" y="249"/>
                          <a:pt x="379" y="249"/>
                        </a:cubicBezTo>
                        <a:cubicBezTo>
                          <a:pt x="379" y="249"/>
                          <a:pt x="379" y="249"/>
                          <a:pt x="379" y="249"/>
                        </a:cubicBezTo>
                        <a:cubicBezTo>
                          <a:pt x="379" y="250"/>
                          <a:pt x="379" y="250"/>
                          <a:pt x="379" y="250"/>
                        </a:cubicBezTo>
                        <a:cubicBezTo>
                          <a:pt x="380" y="251"/>
                          <a:pt x="380" y="251"/>
                          <a:pt x="380" y="251"/>
                        </a:cubicBezTo>
                        <a:cubicBezTo>
                          <a:pt x="379" y="251"/>
                          <a:pt x="379" y="251"/>
                          <a:pt x="379" y="251"/>
                        </a:cubicBezTo>
                        <a:cubicBezTo>
                          <a:pt x="378" y="252"/>
                          <a:pt x="378" y="252"/>
                          <a:pt x="378" y="252"/>
                        </a:cubicBezTo>
                        <a:cubicBezTo>
                          <a:pt x="379" y="253"/>
                          <a:pt x="379" y="253"/>
                          <a:pt x="379" y="253"/>
                        </a:cubicBezTo>
                        <a:cubicBezTo>
                          <a:pt x="379" y="253"/>
                          <a:pt x="379" y="253"/>
                          <a:pt x="379" y="253"/>
                        </a:cubicBezTo>
                        <a:cubicBezTo>
                          <a:pt x="380" y="252"/>
                          <a:pt x="380" y="252"/>
                          <a:pt x="380" y="252"/>
                        </a:cubicBezTo>
                        <a:cubicBezTo>
                          <a:pt x="380" y="252"/>
                          <a:pt x="380" y="252"/>
                          <a:pt x="380" y="252"/>
                        </a:cubicBezTo>
                        <a:cubicBezTo>
                          <a:pt x="380" y="253"/>
                          <a:pt x="380" y="253"/>
                          <a:pt x="380" y="253"/>
                        </a:cubicBezTo>
                        <a:cubicBezTo>
                          <a:pt x="380" y="254"/>
                          <a:pt x="380" y="254"/>
                          <a:pt x="380" y="254"/>
                        </a:cubicBezTo>
                        <a:cubicBezTo>
                          <a:pt x="380" y="254"/>
                          <a:pt x="380" y="254"/>
                          <a:pt x="380" y="254"/>
                        </a:cubicBezTo>
                        <a:cubicBezTo>
                          <a:pt x="381" y="254"/>
                          <a:pt x="381" y="254"/>
                          <a:pt x="381" y="254"/>
                        </a:cubicBezTo>
                        <a:cubicBezTo>
                          <a:pt x="381" y="255"/>
                          <a:pt x="381" y="255"/>
                          <a:pt x="381" y="255"/>
                        </a:cubicBezTo>
                        <a:cubicBezTo>
                          <a:pt x="382" y="256"/>
                          <a:pt x="382" y="256"/>
                          <a:pt x="382" y="256"/>
                        </a:cubicBezTo>
                        <a:cubicBezTo>
                          <a:pt x="382" y="257"/>
                          <a:pt x="382" y="257"/>
                          <a:pt x="382" y="257"/>
                        </a:cubicBezTo>
                        <a:cubicBezTo>
                          <a:pt x="382" y="256"/>
                          <a:pt x="382" y="256"/>
                          <a:pt x="382" y="256"/>
                        </a:cubicBezTo>
                        <a:cubicBezTo>
                          <a:pt x="381" y="256"/>
                          <a:pt x="381" y="256"/>
                          <a:pt x="381" y="256"/>
                        </a:cubicBezTo>
                        <a:cubicBezTo>
                          <a:pt x="381" y="256"/>
                          <a:pt x="381" y="256"/>
                          <a:pt x="381" y="256"/>
                        </a:cubicBezTo>
                        <a:cubicBezTo>
                          <a:pt x="381" y="256"/>
                          <a:pt x="381" y="256"/>
                          <a:pt x="381" y="256"/>
                        </a:cubicBezTo>
                        <a:cubicBezTo>
                          <a:pt x="381" y="255"/>
                          <a:pt x="381" y="255"/>
                          <a:pt x="381" y="255"/>
                        </a:cubicBezTo>
                        <a:cubicBezTo>
                          <a:pt x="380" y="255"/>
                          <a:pt x="380" y="255"/>
                          <a:pt x="380" y="255"/>
                        </a:cubicBezTo>
                        <a:cubicBezTo>
                          <a:pt x="379" y="256"/>
                          <a:pt x="379" y="256"/>
                          <a:pt x="379" y="256"/>
                        </a:cubicBezTo>
                        <a:cubicBezTo>
                          <a:pt x="379" y="256"/>
                          <a:pt x="379" y="256"/>
                          <a:pt x="379" y="256"/>
                        </a:cubicBezTo>
                        <a:cubicBezTo>
                          <a:pt x="378" y="256"/>
                          <a:pt x="378" y="256"/>
                          <a:pt x="378" y="256"/>
                        </a:cubicBezTo>
                        <a:cubicBezTo>
                          <a:pt x="378" y="256"/>
                          <a:pt x="378" y="256"/>
                          <a:pt x="378" y="256"/>
                        </a:cubicBezTo>
                        <a:cubicBezTo>
                          <a:pt x="378" y="256"/>
                          <a:pt x="378" y="256"/>
                          <a:pt x="378" y="256"/>
                        </a:cubicBezTo>
                        <a:cubicBezTo>
                          <a:pt x="377" y="255"/>
                          <a:pt x="377" y="255"/>
                          <a:pt x="377" y="255"/>
                        </a:cubicBezTo>
                        <a:cubicBezTo>
                          <a:pt x="376" y="254"/>
                          <a:pt x="376" y="254"/>
                          <a:pt x="376" y="254"/>
                        </a:cubicBezTo>
                        <a:cubicBezTo>
                          <a:pt x="376" y="254"/>
                          <a:pt x="376" y="254"/>
                          <a:pt x="376" y="254"/>
                        </a:cubicBezTo>
                        <a:close/>
                        <a:moveTo>
                          <a:pt x="196" y="249"/>
                        </a:moveTo>
                        <a:cubicBezTo>
                          <a:pt x="196" y="249"/>
                          <a:pt x="196" y="249"/>
                          <a:pt x="196" y="249"/>
                        </a:cubicBezTo>
                        <a:cubicBezTo>
                          <a:pt x="196" y="248"/>
                          <a:pt x="196" y="248"/>
                          <a:pt x="196" y="248"/>
                        </a:cubicBezTo>
                        <a:cubicBezTo>
                          <a:pt x="196" y="247"/>
                          <a:pt x="196" y="247"/>
                          <a:pt x="196" y="247"/>
                        </a:cubicBezTo>
                        <a:cubicBezTo>
                          <a:pt x="197" y="247"/>
                          <a:pt x="197" y="247"/>
                          <a:pt x="197" y="247"/>
                        </a:cubicBezTo>
                        <a:cubicBezTo>
                          <a:pt x="197" y="247"/>
                          <a:pt x="197" y="247"/>
                          <a:pt x="197" y="247"/>
                        </a:cubicBezTo>
                        <a:cubicBezTo>
                          <a:pt x="198" y="248"/>
                          <a:pt x="198" y="248"/>
                          <a:pt x="198" y="248"/>
                        </a:cubicBezTo>
                        <a:cubicBezTo>
                          <a:pt x="199" y="248"/>
                          <a:pt x="199" y="248"/>
                          <a:pt x="199" y="248"/>
                        </a:cubicBezTo>
                        <a:cubicBezTo>
                          <a:pt x="200" y="248"/>
                          <a:pt x="200" y="248"/>
                          <a:pt x="200" y="248"/>
                        </a:cubicBezTo>
                        <a:cubicBezTo>
                          <a:pt x="202" y="249"/>
                          <a:pt x="202" y="249"/>
                          <a:pt x="202" y="249"/>
                        </a:cubicBezTo>
                        <a:cubicBezTo>
                          <a:pt x="202" y="249"/>
                          <a:pt x="202" y="249"/>
                          <a:pt x="202" y="249"/>
                        </a:cubicBezTo>
                        <a:cubicBezTo>
                          <a:pt x="203" y="250"/>
                          <a:pt x="203" y="250"/>
                          <a:pt x="203" y="250"/>
                        </a:cubicBezTo>
                        <a:cubicBezTo>
                          <a:pt x="203" y="251"/>
                          <a:pt x="203" y="251"/>
                          <a:pt x="203" y="251"/>
                        </a:cubicBezTo>
                        <a:cubicBezTo>
                          <a:pt x="204" y="251"/>
                          <a:pt x="204" y="251"/>
                          <a:pt x="204" y="251"/>
                        </a:cubicBezTo>
                        <a:cubicBezTo>
                          <a:pt x="203" y="252"/>
                          <a:pt x="203" y="252"/>
                          <a:pt x="203" y="252"/>
                        </a:cubicBezTo>
                        <a:cubicBezTo>
                          <a:pt x="203" y="254"/>
                          <a:pt x="203" y="254"/>
                          <a:pt x="203" y="254"/>
                        </a:cubicBezTo>
                        <a:cubicBezTo>
                          <a:pt x="203" y="255"/>
                          <a:pt x="203" y="255"/>
                          <a:pt x="203" y="255"/>
                        </a:cubicBezTo>
                        <a:cubicBezTo>
                          <a:pt x="202" y="256"/>
                          <a:pt x="202" y="256"/>
                          <a:pt x="202" y="256"/>
                        </a:cubicBezTo>
                        <a:cubicBezTo>
                          <a:pt x="201" y="257"/>
                          <a:pt x="201" y="257"/>
                          <a:pt x="201" y="257"/>
                        </a:cubicBezTo>
                        <a:cubicBezTo>
                          <a:pt x="201" y="258"/>
                          <a:pt x="201" y="258"/>
                          <a:pt x="201" y="258"/>
                        </a:cubicBezTo>
                        <a:cubicBezTo>
                          <a:pt x="201" y="259"/>
                          <a:pt x="201" y="259"/>
                          <a:pt x="201" y="259"/>
                        </a:cubicBezTo>
                        <a:cubicBezTo>
                          <a:pt x="201" y="259"/>
                          <a:pt x="201" y="259"/>
                          <a:pt x="201" y="259"/>
                        </a:cubicBezTo>
                        <a:cubicBezTo>
                          <a:pt x="200" y="260"/>
                          <a:pt x="200" y="260"/>
                          <a:pt x="200" y="260"/>
                        </a:cubicBezTo>
                        <a:cubicBezTo>
                          <a:pt x="200" y="261"/>
                          <a:pt x="200" y="261"/>
                          <a:pt x="200" y="261"/>
                        </a:cubicBezTo>
                        <a:cubicBezTo>
                          <a:pt x="200" y="262"/>
                          <a:pt x="200" y="262"/>
                          <a:pt x="200" y="262"/>
                        </a:cubicBezTo>
                        <a:cubicBezTo>
                          <a:pt x="201" y="262"/>
                          <a:pt x="201" y="262"/>
                          <a:pt x="201" y="262"/>
                        </a:cubicBezTo>
                        <a:cubicBezTo>
                          <a:pt x="201" y="261"/>
                          <a:pt x="201" y="261"/>
                          <a:pt x="201" y="261"/>
                        </a:cubicBezTo>
                        <a:cubicBezTo>
                          <a:pt x="202" y="261"/>
                          <a:pt x="202" y="261"/>
                          <a:pt x="202" y="261"/>
                        </a:cubicBezTo>
                        <a:cubicBezTo>
                          <a:pt x="201" y="262"/>
                          <a:pt x="201" y="262"/>
                          <a:pt x="201" y="262"/>
                        </a:cubicBezTo>
                        <a:cubicBezTo>
                          <a:pt x="201" y="263"/>
                          <a:pt x="201" y="263"/>
                          <a:pt x="201" y="263"/>
                        </a:cubicBezTo>
                        <a:cubicBezTo>
                          <a:pt x="201" y="263"/>
                          <a:pt x="201" y="263"/>
                          <a:pt x="201" y="263"/>
                        </a:cubicBezTo>
                        <a:cubicBezTo>
                          <a:pt x="201" y="263"/>
                          <a:pt x="200" y="263"/>
                          <a:pt x="200" y="263"/>
                        </a:cubicBezTo>
                        <a:cubicBezTo>
                          <a:pt x="200" y="263"/>
                          <a:pt x="200" y="263"/>
                          <a:pt x="200" y="263"/>
                        </a:cubicBezTo>
                        <a:cubicBezTo>
                          <a:pt x="199" y="262"/>
                          <a:pt x="199" y="262"/>
                          <a:pt x="199" y="262"/>
                        </a:cubicBezTo>
                        <a:cubicBezTo>
                          <a:pt x="199" y="261"/>
                          <a:pt x="199" y="261"/>
                          <a:pt x="199" y="261"/>
                        </a:cubicBezTo>
                        <a:cubicBezTo>
                          <a:pt x="200" y="260"/>
                          <a:pt x="200" y="260"/>
                          <a:pt x="200" y="260"/>
                        </a:cubicBezTo>
                        <a:cubicBezTo>
                          <a:pt x="199" y="259"/>
                          <a:pt x="199" y="259"/>
                          <a:pt x="199" y="259"/>
                        </a:cubicBezTo>
                        <a:cubicBezTo>
                          <a:pt x="199" y="260"/>
                          <a:pt x="199" y="260"/>
                          <a:pt x="199" y="260"/>
                        </a:cubicBezTo>
                        <a:cubicBezTo>
                          <a:pt x="199" y="262"/>
                          <a:pt x="199" y="262"/>
                          <a:pt x="199" y="262"/>
                        </a:cubicBezTo>
                        <a:cubicBezTo>
                          <a:pt x="198" y="262"/>
                          <a:pt x="198" y="262"/>
                          <a:pt x="198" y="262"/>
                        </a:cubicBezTo>
                        <a:cubicBezTo>
                          <a:pt x="198" y="261"/>
                          <a:pt x="198" y="261"/>
                          <a:pt x="198" y="261"/>
                        </a:cubicBezTo>
                        <a:cubicBezTo>
                          <a:pt x="198" y="259"/>
                          <a:pt x="198" y="259"/>
                          <a:pt x="198" y="259"/>
                        </a:cubicBezTo>
                        <a:cubicBezTo>
                          <a:pt x="199" y="258"/>
                          <a:pt x="199" y="258"/>
                          <a:pt x="199" y="258"/>
                        </a:cubicBezTo>
                        <a:cubicBezTo>
                          <a:pt x="198" y="256"/>
                          <a:pt x="198" y="256"/>
                          <a:pt x="198" y="256"/>
                        </a:cubicBezTo>
                        <a:cubicBezTo>
                          <a:pt x="199" y="256"/>
                          <a:pt x="199" y="256"/>
                          <a:pt x="199" y="256"/>
                        </a:cubicBezTo>
                        <a:cubicBezTo>
                          <a:pt x="200" y="255"/>
                          <a:pt x="200" y="255"/>
                          <a:pt x="200" y="255"/>
                        </a:cubicBezTo>
                        <a:cubicBezTo>
                          <a:pt x="201" y="254"/>
                          <a:pt x="201" y="254"/>
                          <a:pt x="201" y="254"/>
                        </a:cubicBezTo>
                        <a:cubicBezTo>
                          <a:pt x="201" y="253"/>
                          <a:pt x="201" y="253"/>
                          <a:pt x="201" y="253"/>
                        </a:cubicBezTo>
                        <a:cubicBezTo>
                          <a:pt x="201" y="252"/>
                          <a:pt x="201" y="252"/>
                          <a:pt x="201" y="252"/>
                        </a:cubicBezTo>
                        <a:cubicBezTo>
                          <a:pt x="201" y="251"/>
                          <a:pt x="201" y="251"/>
                          <a:pt x="201" y="251"/>
                        </a:cubicBezTo>
                        <a:cubicBezTo>
                          <a:pt x="201" y="251"/>
                          <a:pt x="201" y="251"/>
                          <a:pt x="201" y="251"/>
                        </a:cubicBezTo>
                        <a:cubicBezTo>
                          <a:pt x="200" y="252"/>
                          <a:pt x="200" y="252"/>
                          <a:pt x="200" y="252"/>
                        </a:cubicBezTo>
                        <a:cubicBezTo>
                          <a:pt x="200" y="252"/>
                          <a:pt x="200" y="252"/>
                          <a:pt x="200" y="252"/>
                        </a:cubicBezTo>
                        <a:cubicBezTo>
                          <a:pt x="200" y="253"/>
                          <a:pt x="200" y="253"/>
                          <a:pt x="200" y="253"/>
                        </a:cubicBezTo>
                        <a:cubicBezTo>
                          <a:pt x="199" y="252"/>
                          <a:pt x="199" y="252"/>
                          <a:pt x="199" y="252"/>
                        </a:cubicBezTo>
                        <a:cubicBezTo>
                          <a:pt x="199" y="252"/>
                          <a:pt x="199" y="252"/>
                          <a:pt x="199" y="252"/>
                        </a:cubicBezTo>
                        <a:cubicBezTo>
                          <a:pt x="200" y="251"/>
                          <a:pt x="200" y="251"/>
                          <a:pt x="200" y="251"/>
                        </a:cubicBezTo>
                        <a:cubicBezTo>
                          <a:pt x="200" y="250"/>
                          <a:pt x="200" y="250"/>
                          <a:pt x="200" y="250"/>
                        </a:cubicBezTo>
                        <a:cubicBezTo>
                          <a:pt x="199" y="249"/>
                          <a:pt x="199" y="249"/>
                          <a:pt x="199" y="249"/>
                        </a:cubicBezTo>
                        <a:cubicBezTo>
                          <a:pt x="199" y="249"/>
                          <a:pt x="199" y="249"/>
                          <a:pt x="199" y="249"/>
                        </a:cubicBezTo>
                        <a:cubicBezTo>
                          <a:pt x="199" y="250"/>
                          <a:pt x="199" y="250"/>
                          <a:pt x="199" y="250"/>
                        </a:cubicBezTo>
                        <a:cubicBezTo>
                          <a:pt x="198" y="251"/>
                          <a:pt x="198" y="251"/>
                          <a:pt x="198" y="251"/>
                        </a:cubicBezTo>
                        <a:cubicBezTo>
                          <a:pt x="198" y="251"/>
                          <a:pt x="198" y="251"/>
                          <a:pt x="198" y="251"/>
                        </a:cubicBezTo>
                        <a:cubicBezTo>
                          <a:pt x="197" y="252"/>
                          <a:pt x="197" y="252"/>
                          <a:pt x="197" y="252"/>
                        </a:cubicBezTo>
                        <a:cubicBezTo>
                          <a:pt x="197" y="252"/>
                          <a:pt x="197" y="252"/>
                          <a:pt x="197" y="252"/>
                        </a:cubicBezTo>
                        <a:cubicBezTo>
                          <a:pt x="197" y="251"/>
                          <a:pt x="197" y="251"/>
                          <a:pt x="197" y="251"/>
                        </a:cubicBezTo>
                        <a:cubicBezTo>
                          <a:pt x="196" y="250"/>
                          <a:pt x="196" y="250"/>
                          <a:pt x="196" y="250"/>
                        </a:cubicBezTo>
                        <a:cubicBezTo>
                          <a:pt x="195" y="250"/>
                          <a:pt x="195" y="250"/>
                          <a:pt x="195" y="250"/>
                        </a:cubicBezTo>
                        <a:cubicBezTo>
                          <a:pt x="195" y="250"/>
                          <a:pt x="195" y="250"/>
                          <a:pt x="195" y="250"/>
                        </a:cubicBezTo>
                        <a:cubicBezTo>
                          <a:pt x="194" y="250"/>
                          <a:pt x="194" y="250"/>
                          <a:pt x="194" y="250"/>
                        </a:cubicBezTo>
                        <a:cubicBezTo>
                          <a:pt x="193" y="249"/>
                          <a:pt x="193" y="249"/>
                          <a:pt x="193" y="249"/>
                        </a:cubicBezTo>
                        <a:cubicBezTo>
                          <a:pt x="193" y="249"/>
                          <a:pt x="193" y="249"/>
                          <a:pt x="193" y="249"/>
                        </a:cubicBezTo>
                        <a:cubicBezTo>
                          <a:pt x="193" y="249"/>
                          <a:pt x="193" y="249"/>
                          <a:pt x="193" y="249"/>
                        </a:cubicBezTo>
                        <a:cubicBezTo>
                          <a:pt x="194" y="249"/>
                          <a:pt x="194" y="249"/>
                          <a:pt x="194" y="249"/>
                        </a:cubicBezTo>
                        <a:cubicBezTo>
                          <a:pt x="194" y="249"/>
                          <a:pt x="194" y="249"/>
                          <a:pt x="194" y="249"/>
                        </a:cubicBezTo>
                        <a:cubicBezTo>
                          <a:pt x="195" y="249"/>
                          <a:pt x="195" y="249"/>
                          <a:pt x="195" y="249"/>
                        </a:cubicBezTo>
                        <a:cubicBezTo>
                          <a:pt x="196" y="249"/>
                          <a:pt x="196" y="249"/>
                          <a:pt x="196" y="249"/>
                        </a:cubicBezTo>
                        <a:close/>
                        <a:moveTo>
                          <a:pt x="240" y="255"/>
                        </a:moveTo>
                        <a:cubicBezTo>
                          <a:pt x="240" y="254"/>
                          <a:pt x="240" y="254"/>
                          <a:pt x="240" y="254"/>
                        </a:cubicBezTo>
                        <a:cubicBezTo>
                          <a:pt x="240" y="254"/>
                          <a:pt x="240" y="254"/>
                          <a:pt x="240" y="254"/>
                        </a:cubicBezTo>
                        <a:cubicBezTo>
                          <a:pt x="239" y="254"/>
                          <a:pt x="239" y="254"/>
                          <a:pt x="239" y="254"/>
                        </a:cubicBezTo>
                        <a:cubicBezTo>
                          <a:pt x="239" y="253"/>
                          <a:pt x="239" y="253"/>
                          <a:pt x="239" y="253"/>
                        </a:cubicBezTo>
                        <a:cubicBezTo>
                          <a:pt x="239" y="253"/>
                          <a:pt x="239" y="253"/>
                          <a:pt x="239" y="253"/>
                        </a:cubicBezTo>
                        <a:cubicBezTo>
                          <a:pt x="239" y="252"/>
                          <a:pt x="239" y="252"/>
                          <a:pt x="239" y="252"/>
                        </a:cubicBezTo>
                        <a:cubicBezTo>
                          <a:pt x="239" y="251"/>
                          <a:pt x="239" y="251"/>
                          <a:pt x="239" y="251"/>
                        </a:cubicBezTo>
                        <a:cubicBezTo>
                          <a:pt x="239" y="251"/>
                          <a:pt x="239" y="251"/>
                          <a:pt x="239" y="251"/>
                        </a:cubicBezTo>
                        <a:cubicBezTo>
                          <a:pt x="238" y="250"/>
                          <a:pt x="238" y="250"/>
                          <a:pt x="238" y="250"/>
                        </a:cubicBezTo>
                        <a:cubicBezTo>
                          <a:pt x="239" y="250"/>
                          <a:pt x="239" y="250"/>
                          <a:pt x="239" y="250"/>
                        </a:cubicBezTo>
                        <a:cubicBezTo>
                          <a:pt x="240" y="250"/>
                          <a:pt x="240" y="250"/>
                          <a:pt x="240" y="250"/>
                        </a:cubicBezTo>
                        <a:cubicBezTo>
                          <a:pt x="240" y="250"/>
                          <a:pt x="240" y="250"/>
                          <a:pt x="240" y="250"/>
                        </a:cubicBezTo>
                        <a:cubicBezTo>
                          <a:pt x="240" y="251"/>
                          <a:pt x="240" y="251"/>
                          <a:pt x="240" y="251"/>
                        </a:cubicBezTo>
                        <a:cubicBezTo>
                          <a:pt x="241" y="252"/>
                          <a:pt x="241" y="252"/>
                          <a:pt x="241" y="252"/>
                        </a:cubicBezTo>
                        <a:cubicBezTo>
                          <a:pt x="242" y="253"/>
                          <a:pt x="242" y="253"/>
                          <a:pt x="242" y="253"/>
                        </a:cubicBezTo>
                        <a:cubicBezTo>
                          <a:pt x="243" y="253"/>
                          <a:pt x="243" y="253"/>
                          <a:pt x="243" y="253"/>
                        </a:cubicBezTo>
                        <a:cubicBezTo>
                          <a:pt x="243" y="252"/>
                          <a:pt x="243" y="252"/>
                          <a:pt x="243" y="252"/>
                        </a:cubicBezTo>
                        <a:cubicBezTo>
                          <a:pt x="244" y="252"/>
                          <a:pt x="244" y="252"/>
                          <a:pt x="244" y="252"/>
                        </a:cubicBezTo>
                        <a:cubicBezTo>
                          <a:pt x="246" y="252"/>
                          <a:pt x="246" y="252"/>
                          <a:pt x="246" y="252"/>
                        </a:cubicBezTo>
                        <a:cubicBezTo>
                          <a:pt x="248" y="252"/>
                          <a:pt x="248" y="252"/>
                          <a:pt x="248" y="252"/>
                        </a:cubicBezTo>
                        <a:cubicBezTo>
                          <a:pt x="247" y="252"/>
                          <a:pt x="247" y="252"/>
                          <a:pt x="247" y="252"/>
                        </a:cubicBezTo>
                        <a:cubicBezTo>
                          <a:pt x="246" y="253"/>
                          <a:pt x="246" y="253"/>
                          <a:pt x="246" y="253"/>
                        </a:cubicBezTo>
                        <a:cubicBezTo>
                          <a:pt x="246" y="253"/>
                          <a:pt x="246" y="253"/>
                          <a:pt x="246" y="253"/>
                        </a:cubicBezTo>
                        <a:cubicBezTo>
                          <a:pt x="245" y="254"/>
                          <a:pt x="245" y="254"/>
                          <a:pt x="245" y="254"/>
                        </a:cubicBezTo>
                        <a:cubicBezTo>
                          <a:pt x="245" y="253"/>
                          <a:pt x="245" y="253"/>
                          <a:pt x="245" y="253"/>
                        </a:cubicBezTo>
                        <a:cubicBezTo>
                          <a:pt x="244" y="253"/>
                          <a:pt x="244" y="253"/>
                          <a:pt x="244" y="253"/>
                        </a:cubicBezTo>
                        <a:cubicBezTo>
                          <a:pt x="243" y="254"/>
                          <a:pt x="243" y="254"/>
                          <a:pt x="243" y="254"/>
                        </a:cubicBezTo>
                        <a:cubicBezTo>
                          <a:pt x="241" y="254"/>
                          <a:pt x="241" y="254"/>
                          <a:pt x="241" y="254"/>
                        </a:cubicBezTo>
                        <a:cubicBezTo>
                          <a:pt x="240" y="255"/>
                          <a:pt x="240" y="255"/>
                          <a:pt x="240" y="255"/>
                        </a:cubicBezTo>
                        <a:close/>
                        <a:moveTo>
                          <a:pt x="128" y="253"/>
                        </a:moveTo>
                        <a:cubicBezTo>
                          <a:pt x="128" y="252"/>
                          <a:pt x="128" y="252"/>
                          <a:pt x="128" y="252"/>
                        </a:cubicBezTo>
                        <a:cubicBezTo>
                          <a:pt x="128" y="252"/>
                          <a:pt x="128" y="252"/>
                          <a:pt x="128" y="252"/>
                        </a:cubicBezTo>
                        <a:cubicBezTo>
                          <a:pt x="128" y="250"/>
                          <a:pt x="128" y="250"/>
                          <a:pt x="128" y="250"/>
                        </a:cubicBezTo>
                        <a:cubicBezTo>
                          <a:pt x="129" y="250"/>
                          <a:pt x="129" y="250"/>
                          <a:pt x="129" y="250"/>
                        </a:cubicBezTo>
                        <a:cubicBezTo>
                          <a:pt x="129" y="250"/>
                          <a:pt x="129" y="250"/>
                          <a:pt x="129" y="250"/>
                        </a:cubicBezTo>
                        <a:cubicBezTo>
                          <a:pt x="130" y="250"/>
                          <a:pt x="130" y="250"/>
                          <a:pt x="130" y="250"/>
                        </a:cubicBezTo>
                        <a:cubicBezTo>
                          <a:pt x="129" y="251"/>
                          <a:pt x="129" y="251"/>
                          <a:pt x="129" y="251"/>
                        </a:cubicBezTo>
                        <a:cubicBezTo>
                          <a:pt x="129" y="252"/>
                          <a:pt x="129" y="252"/>
                          <a:pt x="129" y="252"/>
                        </a:cubicBezTo>
                        <a:cubicBezTo>
                          <a:pt x="128" y="253"/>
                          <a:pt x="128" y="253"/>
                          <a:pt x="128" y="253"/>
                        </a:cubicBezTo>
                        <a:close/>
                        <a:moveTo>
                          <a:pt x="409" y="256"/>
                        </a:moveTo>
                        <a:cubicBezTo>
                          <a:pt x="408" y="255"/>
                          <a:pt x="408" y="255"/>
                          <a:pt x="408" y="255"/>
                        </a:cubicBezTo>
                        <a:cubicBezTo>
                          <a:pt x="408" y="254"/>
                          <a:pt x="408" y="254"/>
                          <a:pt x="408" y="254"/>
                        </a:cubicBezTo>
                        <a:cubicBezTo>
                          <a:pt x="408" y="253"/>
                          <a:pt x="408" y="253"/>
                          <a:pt x="408" y="253"/>
                        </a:cubicBezTo>
                        <a:cubicBezTo>
                          <a:pt x="409" y="252"/>
                          <a:pt x="409" y="252"/>
                          <a:pt x="409" y="252"/>
                        </a:cubicBezTo>
                        <a:cubicBezTo>
                          <a:pt x="409" y="251"/>
                          <a:pt x="409" y="251"/>
                          <a:pt x="409" y="251"/>
                        </a:cubicBezTo>
                        <a:cubicBezTo>
                          <a:pt x="409" y="251"/>
                          <a:pt x="409" y="251"/>
                          <a:pt x="409" y="251"/>
                        </a:cubicBezTo>
                        <a:cubicBezTo>
                          <a:pt x="409" y="251"/>
                          <a:pt x="409" y="251"/>
                          <a:pt x="409" y="251"/>
                        </a:cubicBezTo>
                        <a:cubicBezTo>
                          <a:pt x="409" y="251"/>
                          <a:pt x="409" y="251"/>
                          <a:pt x="409" y="251"/>
                        </a:cubicBezTo>
                        <a:cubicBezTo>
                          <a:pt x="409" y="252"/>
                          <a:pt x="409" y="252"/>
                          <a:pt x="409" y="252"/>
                        </a:cubicBezTo>
                        <a:cubicBezTo>
                          <a:pt x="409" y="253"/>
                          <a:pt x="409" y="253"/>
                          <a:pt x="409" y="253"/>
                        </a:cubicBezTo>
                        <a:cubicBezTo>
                          <a:pt x="410" y="253"/>
                          <a:pt x="410" y="253"/>
                          <a:pt x="410" y="253"/>
                        </a:cubicBezTo>
                        <a:cubicBezTo>
                          <a:pt x="410" y="254"/>
                          <a:pt x="410" y="254"/>
                          <a:pt x="410" y="254"/>
                        </a:cubicBezTo>
                        <a:cubicBezTo>
                          <a:pt x="410" y="255"/>
                          <a:pt x="410" y="255"/>
                          <a:pt x="410" y="255"/>
                        </a:cubicBezTo>
                        <a:cubicBezTo>
                          <a:pt x="411" y="255"/>
                          <a:pt x="411" y="255"/>
                          <a:pt x="411" y="255"/>
                        </a:cubicBezTo>
                        <a:cubicBezTo>
                          <a:pt x="411" y="256"/>
                          <a:pt x="411" y="256"/>
                          <a:pt x="411" y="256"/>
                        </a:cubicBezTo>
                        <a:cubicBezTo>
                          <a:pt x="412" y="255"/>
                          <a:pt x="412" y="255"/>
                          <a:pt x="412" y="255"/>
                        </a:cubicBezTo>
                        <a:cubicBezTo>
                          <a:pt x="412" y="255"/>
                          <a:pt x="412" y="255"/>
                          <a:pt x="412" y="255"/>
                        </a:cubicBezTo>
                        <a:cubicBezTo>
                          <a:pt x="413" y="255"/>
                          <a:pt x="413" y="255"/>
                          <a:pt x="413" y="255"/>
                        </a:cubicBezTo>
                        <a:cubicBezTo>
                          <a:pt x="414" y="255"/>
                          <a:pt x="414" y="255"/>
                          <a:pt x="414" y="255"/>
                        </a:cubicBezTo>
                        <a:cubicBezTo>
                          <a:pt x="415" y="255"/>
                          <a:pt x="415" y="255"/>
                          <a:pt x="415" y="255"/>
                        </a:cubicBezTo>
                        <a:cubicBezTo>
                          <a:pt x="414" y="255"/>
                          <a:pt x="414" y="255"/>
                          <a:pt x="414" y="255"/>
                        </a:cubicBezTo>
                        <a:cubicBezTo>
                          <a:pt x="415" y="256"/>
                          <a:pt x="415" y="256"/>
                          <a:pt x="415" y="256"/>
                        </a:cubicBezTo>
                        <a:cubicBezTo>
                          <a:pt x="415" y="256"/>
                          <a:pt x="415" y="256"/>
                          <a:pt x="415" y="256"/>
                        </a:cubicBezTo>
                        <a:cubicBezTo>
                          <a:pt x="414" y="256"/>
                          <a:pt x="414" y="256"/>
                          <a:pt x="414" y="256"/>
                        </a:cubicBezTo>
                        <a:cubicBezTo>
                          <a:pt x="415" y="257"/>
                          <a:pt x="415" y="257"/>
                          <a:pt x="415" y="257"/>
                        </a:cubicBezTo>
                        <a:cubicBezTo>
                          <a:pt x="415" y="257"/>
                          <a:pt x="415" y="257"/>
                          <a:pt x="415" y="257"/>
                        </a:cubicBezTo>
                        <a:cubicBezTo>
                          <a:pt x="415" y="258"/>
                          <a:pt x="415" y="258"/>
                          <a:pt x="415" y="258"/>
                        </a:cubicBezTo>
                        <a:cubicBezTo>
                          <a:pt x="415" y="258"/>
                          <a:pt x="415" y="258"/>
                          <a:pt x="415" y="258"/>
                        </a:cubicBezTo>
                        <a:cubicBezTo>
                          <a:pt x="414" y="258"/>
                          <a:pt x="414" y="258"/>
                          <a:pt x="414" y="258"/>
                        </a:cubicBezTo>
                        <a:cubicBezTo>
                          <a:pt x="413" y="258"/>
                          <a:pt x="413" y="258"/>
                          <a:pt x="413" y="258"/>
                        </a:cubicBezTo>
                        <a:cubicBezTo>
                          <a:pt x="413" y="259"/>
                          <a:pt x="413" y="259"/>
                          <a:pt x="413" y="259"/>
                        </a:cubicBezTo>
                        <a:cubicBezTo>
                          <a:pt x="414" y="259"/>
                          <a:pt x="414" y="259"/>
                          <a:pt x="414" y="259"/>
                        </a:cubicBezTo>
                        <a:cubicBezTo>
                          <a:pt x="413" y="259"/>
                          <a:pt x="413" y="259"/>
                          <a:pt x="413" y="259"/>
                        </a:cubicBezTo>
                        <a:cubicBezTo>
                          <a:pt x="413" y="259"/>
                          <a:pt x="413" y="259"/>
                          <a:pt x="413" y="259"/>
                        </a:cubicBezTo>
                        <a:cubicBezTo>
                          <a:pt x="412" y="259"/>
                          <a:pt x="412" y="259"/>
                          <a:pt x="412" y="259"/>
                        </a:cubicBezTo>
                        <a:cubicBezTo>
                          <a:pt x="411" y="259"/>
                          <a:pt x="411" y="259"/>
                          <a:pt x="411" y="259"/>
                        </a:cubicBezTo>
                        <a:cubicBezTo>
                          <a:pt x="411" y="259"/>
                          <a:pt x="411" y="259"/>
                          <a:pt x="411" y="259"/>
                        </a:cubicBezTo>
                        <a:cubicBezTo>
                          <a:pt x="411" y="259"/>
                          <a:pt x="411" y="259"/>
                          <a:pt x="411" y="259"/>
                        </a:cubicBezTo>
                        <a:cubicBezTo>
                          <a:pt x="410" y="259"/>
                          <a:pt x="410" y="259"/>
                          <a:pt x="410" y="259"/>
                        </a:cubicBezTo>
                        <a:cubicBezTo>
                          <a:pt x="409" y="259"/>
                          <a:pt x="409" y="259"/>
                          <a:pt x="409" y="259"/>
                        </a:cubicBezTo>
                        <a:cubicBezTo>
                          <a:pt x="409" y="258"/>
                          <a:pt x="409" y="258"/>
                          <a:pt x="409" y="258"/>
                        </a:cubicBezTo>
                        <a:cubicBezTo>
                          <a:pt x="409" y="258"/>
                          <a:pt x="409" y="258"/>
                          <a:pt x="409" y="258"/>
                        </a:cubicBezTo>
                        <a:cubicBezTo>
                          <a:pt x="408" y="258"/>
                          <a:pt x="408" y="258"/>
                          <a:pt x="408" y="258"/>
                        </a:cubicBezTo>
                        <a:cubicBezTo>
                          <a:pt x="408" y="258"/>
                          <a:pt x="408" y="258"/>
                          <a:pt x="408" y="258"/>
                        </a:cubicBezTo>
                        <a:cubicBezTo>
                          <a:pt x="407" y="258"/>
                          <a:pt x="407" y="258"/>
                          <a:pt x="407" y="258"/>
                        </a:cubicBezTo>
                        <a:cubicBezTo>
                          <a:pt x="407" y="258"/>
                          <a:pt x="407" y="258"/>
                          <a:pt x="407" y="258"/>
                        </a:cubicBezTo>
                        <a:cubicBezTo>
                          <a:pt x="407" y="257"/>
                          <a:pt x="407" y="257"/>
                          <a:pt x="407" y="257"/>
                        </a:cubicBezTo>
                        <a:cubicBezTo>
                          <a:pt x="406" y="258"/>
                          <a:pt x="406" y="258"/>
                          <a:pt x="406" y="258"/>
                        </a:cubicBezTo>
                        <a:cubicBezTo>
                          <a:pt x="405" y="258"/>
                          <a:pt x="405" y="258"/>
                          <a:pt x="405" y="258"/>
                        </a:cubicBezTo>
                        <a:cubicBezTo>
                          <a:pt x="405" y="258"/>
                          <a:pt x="405" y="258"/>
                          <a:pt x="405" y="258"/>
                        </a:cubicBezTo>
                        <a:cubicBezTo>
                          <a:pt x="404" y="259"/>
                          <a:pt x="404" y="259"/>
                          <a:pt x="404" y="259"/>
                        </a:cubicBezTo>
                        <a:cubicBezTo>
                          <a:pt x="405" y="259"/>
                          <a:pt x="405" y="259"/>
                          <a:pt x="405" y="259"/>
                        </a:cubicBezTo>
                        <a:cubicBezTo>
                          <a:pt x="406" y="260"/>
                          <a:pt x="406" y="260"/>
                          <a:pt x="406" y="260"/>
                        </a:cubicBezTo>
                        <a:cubicBezTo>
                          <a:pt x="406" y="261"/>
                          <a:pt x="406" y="261"/>
                          <a:pt x="406" y="261"/>
                        </a:cubicBezTo>
                        <a:cubicBezTo>
                          <a:pt x="406" y="261"/>
                          <a:pt x="406" y="261"/>
                          <a:pt x="406" y="261"/>
                        </a:cubicBezTo>
                        <a:cubicBezTo>
                          <a:pt x="405" y="261"/>
                          <a:pt x="405" y="261"/>
                          <a:pt x="405" y="261"/>
                        </a:cubicBezTo>
                        <a:cubicBezTo>
                          <a:pt x="404" y="260"/>
                          <a:pt x="404" y="260"/>
                          <a:pt x="404" y="260"/>
                        </a:cubicBezTo>
                        <a:cubicBezTo>
                          <a:pt x="404" y="259"/>
                          <a:pt x="404" y="259"/>
                          <a:pt x="404" y="259"/>
                        </a:cubicBezTo>
                        <a:cubicBezTo>
                          <a:pt x="403" y="259"/>
                          <a:pt x="403" y="259"/>
                          <a:pt x="403" y="259"/>
                        </a:cubicBezTo>
                        <a:cubicBezTo>
                          <a:pt x="402" y="259"/>
                          <a:pt x="402" y="259"/>
                          <a:pt x="402" y="259"/>
                        </a:cubicBezTo>
                        <a:cubicBezTo>
                          <a:pt x="402" y="259"/>
                          <a:pt x="402" y="259"/>
                          <a:pt x="402" y="259"/>
                        </a:cubicBezTo>
                        <a:cubicBezTo>
                          <a:pt x="402" y="260"/>
                          <a:pt x="402" y="260"/>
                          <a:pt x="402" y="260"/>
                        </a:cubicBezTo>
                        <a:cubicBezTo>
                          <a:pt x="402" y="260"/>
                          <a:pt x="402" y="260"/>
                          <a:pt x="402" y="260"/>
                        </a:cubicBezTo>
                        <a:cubicBezTo>
                          <a:pt x="402" y="261"/>
                          <a:pt x="402" y="261"/>
                          <a:pt x="402" y="261"/>
                        </a:cubicBezTo>
                        <a:cubicBezTo>
                          <a:pt x="403" y="261"/>
                          <a:pt x="403" y="261"/>
                          <a:pt x="403" y="261"/>
                        </a:cubicBezTo>
                        <a:cubicBezTo>
                          <a:pt x="402" y="261"/>
                          <a:pt x="402" y="261"/>
                          <a:pt x="402" y="261"/>
                        </a:cubicBezTo>
                        <a:cubicBezTo>
                          <a:pt x="402" y="262"/>
                          <a:pt x="402" y="262"/>
                          <a:pt x="402" y="262"/>
                        </a:cubicBezTo>
                        <a:cubicBezTo>
                          <a:pt x="403" y="262"/>
                          <a:pt x="403" y="262"/>
                          <a:pt x="403" y="262"/>
                        </a:cubicBezTo>
                        <a:cubicBezTo>
                          <a:pt x="404" y="262"/>
                          <a:pt x="404" y="262"/>
                          <a:pt x="404" y="262"/>
                        </a:cubicBezTo>
                        <a:cubicBezTo>
                          <a:pt x="404" y="263"/>
                          <a:pt x="404" y="263"/>
                          <a:pt x="404" y="263"/>
                        </a:cubicBezTo>
                        <a:cubicBezTo>
                          <a:pt x="404" y="264"/>
                          <a:pt x="404" y="264"/>
                          <a:pt x="404" y="264"/>
                        </a:cubicBezTo>
                        <a:cubicBezTo>
                          <a:pt x="404" y="265"/>
                          <a:pt x="404" y="265"/>
                          <a:pt x="404" y="265"/>
                        </a:cubicBezTo>
                        <a:cubicBezTo>
                          <a:pt x="404" y="266"/>
                          <a:pt x="404" y="266"/>
                          <a:pt x="404" y="266"/>
                        </a:cubicBezTo>
                        <a:cubicBezTo>
                          <a:pt x="404" y="267"/>
                          <a:pt x="404" y="267"/>
                          <a:pt x="404" y="267"/>
                        </a:cubicBezTo>
                        <a:cubicBezTo>
                          <a:pt x="404" y="267"/>
                          <a:pt x="404" y="267"/>
                          <a:pt x="404" y="267"/>
                        </a:cubicBezTo>
                        <a:cubicBezTo>
                          <a:pt x="404" y="268"/>
                          <a:pt x="404" y="268"/>
                          <a:pt x="404" y="268"/>
                        </a:cubicBezTo>
                        <a:cubicBezTo>
                          <a:pt x="405" y="268"/>
                          <a:pt x="405" y="268"/>
                          <a:pt x="405" y="268"/>
                        </a:cubicBezTo>
                        <a:cubicBezTo>
                          <a:pt x="405" y="269"/>
                          <a:pt x="405" y="269"/>
                          <a:pt x="405" y="269"/>
                        </a:cubicBezTo>
                        <a:cubicBezTo>
                          <a:pt x="405" y="269"/>
                          <a:pt x="405" y="269"/>
                          <a:pt x="405" y="269"/>
                        </a:cubicBezTo>
                        <a:cubicBezTo>
                          <a:pt x="405" y="270"/>
                          <a:pt x="405" y="270"/>
                          <a:pt x="405" y="270"/>
                        </a:cubicBezTo>
                        <a:cubicBezTo>
                          <a:pt x="405" y="270"/>
                          <a:pt x="405" y="270"/>
                          <a:pt x="405" y="270"/>
                        </a:cubicBezTo>
                        <a:cubicBezTo>
                          <a:pt x="405" y="270"/>
                          <a:pt x="405" y="270"/>
                          <a:pt x="405" y="270"/>
                        </a:cubicBezTo>
                        <a:cubicBezTo>
                          <a:pt x="405" y="270"/>
                          <a:pt x="405" y="270"/>
                          <a:pt x="405" y="270"/>
                        </a:cubicBezTo>
                        <a:cubicBezTo>
                          <a:pt x="406" y="271"/>
                          <a:pt x="406" y="271"/>
                          <a:pt x="406" y="271"/>
                        </a:cubicBezTo>
                        <a:cubicBezTo>
                          <a:pt x="405" y="272"/>
                          <a:pt x="405" y="272"/>
                          <a:pt x="405" y="272"/>
                        </a:cubicBezTo>
                        <a:cubicBezTo>
                          <a:pt x="404" y="272"/>
                          <a:pt x="404" y="272"/>
                          <a:pt x="404" y="272"/>
                        </a:cubicBezTo>
                        <a:cubicBezTo>
                          <a:pt x="403" y="271"/>
                          <a:pt x="403" y="271"/>
                          <a:pt x="403" y="271"/>
                        </a:cubicBezTo>
                        <a:cubicBezTo>
                          <a:pt x="403" y="271"/>
                          <a:pt x="403" y="271"/>
                          <a:pt x="403" y="271"/>
                        </a:cubicBezTo>
                        <a:cubicBezTo>
                          <a:pt x="402" y="270"/>
                          <a:pt x="402" y="270"/>
                          <a:pt x="402" y="270"/>
                        </a:cubicBezTo>
                        <a:cubicBezTo>
                          <a:pt x="402" y="270"/>
                          <a:pt x="402" y="270"/>
                          <a:pt x="402" y="270"/>
                        </a:cubicBezTo>
                        <a:cubicBezTo>
                          <a:pt x="402" y="270"/>
                          <a:pt x="402" y="270"/>
                          <a:pt x="402" y="270"/>
                        </a:cubicBezTo>
                        <a:cubicBezTo>
                          <a:pt x="402" y="270"/>
                          <a:pt x="402" y="270"/>
                          <a:pt x="402" y="270"/>
                        </a:cubicBezTo>
                        <a:cubicBezTo>
                          <a:pt x="401" y="271"/>
                          <a:pt x="401" y="271"/>
                          <a:pt x="401" y="271"/>
                        </a:cubicBezTo>
                        <a:cubicBezTo>
                          <a:pt x="400" y="270"/>
                          <a:pt x="400" y="270"/>
                          <a:pt x="400" y="270"/>
                        </a:cubicBezTo>
                        <a:cubicBezTo>
                          <a:pt x="399" y="269"/>
                          <a:pt x="399" y="269"/>
                          <a:pt x="399" y="269"/>
                        </a:cubicBezTo>
                        <a:cubicBezTo>
                          <a:pt x="399" y="269"/>
                          <a:pt x="399" y="269"/>
                          <a:pt x="399" y="269"/>
                        </a:cubicBezTo>
                        <a:cubicBezTo>
                          <a:pt x="398" y="268"/>
                          <a:pt x="398" y="268"/>
                          <a:pt x="398" y="268"/>
                        </a:cubicBezTo>
                        <a:cubicBezTo>
                          <a:pt x="399" y="268"/>
                          <a:pt x="399" y="268"/>
                          <a:pt x="399" y="268"/>
                        </a:cubicBezTo>
                        <a:cubicBezTo>
                          <a:pt x="399" y="268"/>
                          <a:pt x="399" y="268"/>
                          <a:pt x="399" y="268"/>
                        </a:cubicBezTo>
                        <a:cubicBezTo>
                          <a:pt x="400" y="267"/>
                          <a:pt x="400" y="267"/>
                          <a:pt x="400" y="267"/>
                        </a:cubicBezTo>
                        <a:cubicBezTo>
                          <a:pt x="400" y="267"/>
                          <a:pt x="400" y="267"/>
                          <a:pt x="400" y="267"/>
                        </a:cubicBezTo>
                        <a:cubicBezTo>
                          <a:pt x="401" y="267"/>
                          <a:pt x="401" y="267"/>
                          <a:pt x="401" y="267"/>
                        </a:cubicBezTo>
                        <a:cubicBezTo>
                          <a:pt x="402" y="268"/>
                          <a:pt x="402" y="268"/>
                          <a:pt x="402" y="268"/>
                        </a:cubicBezTo>
                        <a:cubicBezTo>
                          <a:pt x="402" y="269"/>
                          <a:pt x="402" y="269"/>
                          <a:pt x="402" y="269"/>
                        </a:cubicBezTo>
                        <a:cubicBezTo>
                          <a:pt x="402" y="270"/>
                          <a:pt x="402" y="270"/>
                          <a:pt x="402" y="270"/>
                        </a:cubicBezTo>
                        <a:cubicBezTo>
                          <a:pt x="403" y="270"/>
                          <a:pt x="403" y="270"/>
                          <a:pt x="403" y="270"/>
                        </a:cubicBezTo>
                        <a:cubicBezTo>
                          <a:pt x="403" y="271"/>
                          <a:pt x="403" y="271"/>
                          <a:pt x="403" y="271"/>
                        </a:cubicBezTo>
                        <a:cubicBezTo>
                          <a:pt x="404" y="270"/>
                          <a:pt x="404" y="270"/>
                          <a:pt x="404" y="270"/>
                        </a:cubicBezTo>
                        <a:cubicBezTo>
                          <a:pt x="403" y="269"/>
                          <a:pt x="403" y="269"/>
                          <a:pt x="403" y="269"/>
                        </a:cubicBezTo>
                        <a:cubicBezTo>
                          <a:pt x="403" y="268"/>
                          <a:pt x="403" y="268"/>
                          <a:pt x="403" y="268"/>
                        </a:cubicBezTo>
                        <a:cubicBezTo>
                          <a:pt x="404" y="267"/>
                          <a:pt x="404" y="267"/>
                          <a:pt x="404" y="267"/>
                        </a:cubicBezTo>
                        <a:cubicBezTo>
                          <a:pt x="404" y="266"/>
                          <a:pt x="404" y="266"/>
                          <a:pt x="404" y="266"/>
                        </a:cubicBezTo>
                        <a:cubicBezTo>
                          <a:pt x="404" y="265"/>
                          <a:pt x="404" y="265"/>
                          <a:pt x="404" y="265"/>
                        </a:cubicBezTo>
                        <a:cubicBezTo>
                          <a:pt x="404" y="264"/>
                          <a:pt x="404" y="264"/>
                          <a:pt x="404" y="264"/>
                        </a:cubicBezTo>
                        <a:cubicBezTo>
                          <a:pt x="403" y="263"/>
                          <a:pt x="403" y="263"/>
                          <a:pt x="403" y="263"/>
                        </a:cubicBezTo>
                        <a:cubicBezTo>
                          <a:pt x="401" y="262"/>
                          <a:pt x="401" y="262"/>
                          <a:pt x="401" y="262"/>
                        </a:cubicBezTo>
                        <a:cubicBezTo>
                          <a:pt x="400" y="262"/>
                          <a:pt x="400" y="262"/>
                          <a:pt x="400" y="262"/>
                        </a:cubicBezTo>
                        <a:cubicBezTo>
                          <a:pt x="400" y="261"/>
                          <a:pt x="400" y="261"/>
                          <a:pt x="400" y="261"/>
                        </a:cubicBezTo>
                        <a:cubicBezTo>
                          <a:pt x="401" y="261"/>
                          <a:pt x="401" y="261"/>
                          <a:pt x="401" y="261"/>
                        </a:cubicBezTo>
                        <a:cubicBezTo>
                          <a:pt x="402" y="260"/>
                          <a:pt x="402" y="260"/>
                          <a:pt x="402" y="260"/>
                        </a:cubicBezTo>
                        <a:cubicBezTo>
                          <a:pt x="402" y="259"/>
                          <a:pt x="402" y="259"/>
                          <a:pt x="402" y="259"/>
                        </a:cubicBezTo>
                        <a:cubicBezTo>
                          <a:pt x="402" y="259"/>
                          <a:pt x="402" y="259"/>
                          <a:pt x="402" y="259"/>
                        </a:cubicBezTo>
                        <a:cubicBezTo>
                          <a:pt x="403" y="258"/>
                          <a:pt x="403" y="258"/>
                          <a:pt x="403" y="258"/>
                        </a:cubicBezTo>
                        <a:cubicBezTo>
                          <a:pt x="401" y="257"/>
                          <a:pt x="401" y="257"/>
                          <a:pt x="401" y="257"/>
                        </a:cubicBezTo>
                        <a:cubicBezTo>
                          <a:pt x="400" y="255"/>
                          <a:pt x="400" y="255"/>
                          <a:pt x="400" y="255"/>
                        </a:cubicBezTo>
                        <a:cubicBezTo>
                          <a:pt x="400" y="254"/>
                          <a:pt x="400" y="254"/>
                          <a:pt x="400" y="254"/>
                        </a:cubicBezTo>
                        <a:cubicBezTo>
                          <a:pt x="401" y="255"/>
                          <a:pt x="401" y="255"/>
                          <a:pt x="401" y="255"/>
                        </a:cubicBezTo>
                        <a:cubicBezTo>
                          <a:pt x="401" y="254"/>
                          <a:pt x="401" y="254"/>
                          <a:pt x="401" y="254"/>
                        </a:cubicBezTo>
                        <a:cubicBezTo>
                          <a:pt x="401" y="254"/>
                          <a:pt x="401" y="254"/>
                          <a:pt x="401" y="254"/>
                        </a:cubicBezTo>
                        <a:cubicBezTo>
                          <a:pt x="402" y="255"/>
                          <a:pt x="402" y="255"/>
                          <a:pt x="402" y="255"/>
                        </a:cubicBezTo>
                        <a:cubicBezTo>
                          <a:pt x="402" y="256"/>
                          <a:pt x="402" y="256"/>
                          <a:pt x="402" y="256"/>
                        </a:cubicBezTo>
                        <a:cubicBezTo>
                          <a:pt x="402" y="255"/>
                          <a:pt x="402" y="255"/>
                          <a:pt x="402" y="255"/>
                        </a:cubicBezTo>
                        <a:cubicBezTo>
                          <a:pt x="402" y="254"/>
                          <a:pt x="402" y="254"/>
                          <a:pt x="402" y="254"/>
                        </a:cubicBezTo>
                        <a:cubicBezTo>
                          <a:pt x="403" y="254"/>
                          <a:pt x="403" y="254"/>
                          <a:pt x="403" y="254"/>
                        </a:cubicBezTo>
                        <a:cubicBezTo>
                          <a:pt x="403" y="255"/>
                          <a:pt x="403" y="255"/>
                          <a:pt x="403" y="255"/>
                        </a:cubicBezTo>
                        <a:cubicBezTo>
                          <a:pt x="403" y="255"/>
                          <a:pt x="403" y="255"/>
                          <a:pt x="403" y="255"/>
                        </a:cubicBezTo>
                        <a:cubicBezTo>
                          <a:pt x="405" y="256"/>
                          <a:pt x="405" y="256"/>
                          <a:pt x="405" y="256"/>
                        </a:cubicBezTo>
                        <a:cubicBezTo>
                          <a:pt x="405" y="256"/>
                          <a:pt x="405" y="256"/>
                          <a:pt x="405" y="256"/>
                        </a:cubicBezTo>
                        <a:cubicBezTo>
                          <a:pt x="405" y="255"/>
                          <a:pt x="405" y="255"/>
                          <a:pt x="405" y="255"/>
                        </a:cubicBezTo>
                        <a:cubicBezTo>
                          <a:pt x="405" y="256"/>
                          <a:pt x="405" y="256"/>
                          <a:pt x="405" y="256"/>
                        </a:cubicBezTo>
                        <a:cubicBezTo>
                          <a:pt x="405" y="255"/>
                          <a:pt x="405" y="255"/>
                          <a:pt x="405" y="255"/>
                        </a:cubicBezTo>
                        <a:cubicBezTo>
                          <a:pt x="406" y="254"/>
                          <a:pt x="406" y="254"/>
                          <a:pt x="406" y="254"/>
                        </a:cubicBezTo>
                        <a:cubicBezTo>
                          <a:pt x="407" y="254"/>
                          <a:pt x="407" y="254"/>
                          <a:pt x="407" y="254"/>
                        </a:cubicBezTo>
                        <a:cubicBezTo>
                          <a:pt x="407" y="255"/>
                          <a:pt x="407" y="255"/>
                          <a:pt x="407" y="255"/>
                        </a:cubicBezTo>
                        <a:cubicBezTo>
                          <a:pt x="409" y="256"/>
                          <a:pt x="409" y="256"/>
                          <a:pt x="409" y="256"/>
                        </a:cubicBezTo>
                        <a:close/>
                        <a:moveTo>
                          <a:pt x="252" y="258"/>
                        </a:moveTo>
                        <a:cubicBezTo>
                          <a:pt x="252" y="257"/>
                          <a:pt x="252" y="257"/>
                          <a:pt x="252" y="257"/>
                        </a:cubicBezTo>
                        <a:cubicBezTo>
                          <a:pt x="252" y="256"/>
                          <a:pt x="252" y="256"/>
                          <a:pt x="252" y="256"/>
                        </a:cubicBezTo>
                        <a:cubicBezTo>
                          <a:pt x="253" y="256"/>
                          <a:pt x="253" y="256"/>
                          <a:pt x="253" y="256"/>
                        </a:cubicBezTo>
                        <a:cubicBezTo>
                          <a:pt x="253" y="256"/>
                          <a:pt x="253" y="256"/>
                          <a:pt x="253" y="256"/>
                        </a:cubicBezTo>
                        <a:cubicBezTo>
                          <a:pt x="253" y="255"/>
                          <a:pt x="253" y="255"/>
                          <a:pt x="253" y="255"/>
                        </a:cubicBezTo>
                        <a:cubicBezTo>
                          <a:pt x="253" y="255"/>
                          <a:pt x="253" y="255"/>
                          <a:pt x="253" y="255"/>
                        </a:cubicBezTo>
                        <a:cubicBezTo>
                          <a:pt x="254" y="256"/>
                          <a:pt x="254" y="256"/>
                          <a:pt x="254" y="256"/>
                        </a:cubicBezTo>
                        <a:cubicBezTo>
                          <a:pt x="254" y="256"/>
                          <a:pt x="254" y="256"/>
                          <a:pt x="254" y="256"/>
                        </a:cubicBezTo>
                        <a:cubicBezTo>
                          <a:pt x="255" y="257"/>
                          <a:pt x="255" y="257"/>
                          <a:pt x="255" y="257"/>
                        </a:cubicBezTo>
                        <a:cubicBezTo>
                          <a:pt x="255" y="257"/>
                          <a:pt x="255" y="257"/>
                          <a:pt x="255" y="257"/>
                        </a:cubicBezTo>
                        <a:cubicBezTo>
                          <a:pt x="255" y="258"/>
                          <a:pt x="255" y="258"/>
                          <a:pt x="255" y="258"/>
                        </a:cubicBezTo>
                        <a:cubicBezTo>
                          <a:pt x="255" y="259"/>
                          <a:pt x="255" y="259"/>
                          <a:pt x="255" y="259"/>
                        </a:cubicBezTo>
                        <a:cubicBezTo>
                          <a:pt x="254" y="258"/>
                          <a:pt x="254" y="258"/>
                          <a:pt x="254" y="258"/>
                        </a:cubicBezTo>
                        <a:cubicBezTo>
                          <a:pt x="254" y="258"/>
                          <a:pt x="254" y="258"/>
                          <a:pt x="254" y="258"/>
                        </a:cubicBezTo>
                        <a:cubicBezTo>
                          <a:pt x="253" y="257"/>
                          <a:pt x="253" y="257"/>
                          <a:pt x="253" y="257"/>
                        </a:cubicBezTo>
                        <a:cubicBezTo>
                          <a:pt x="253" y="258"/>
                          <a:pt x="253" y="258"/>
                          <a:pt x="253" y="258"/>
                        </a:cubicBezTo>
                        <a:cubicBezTo>
                          <a:pt x="252" y="258"/>
                          <a:pt x="252" y="258"/>
                          <a:pt x="252" y="258"/>
                        </a:cubicBezTo>
                        <a:close/>
                        <a:moveTo>
                          <a:pt x="83" y="259"/>
                        </a:moveTo>
                        <a:cubicBezTo>
                          <a:pt x="83" y="258"/>
                          <a:pt x="83" y="258"/>
                          <a:pt x="83" y="258"/>
                        </a:cubicBezTo>
                        <a:cubicBezTo>
                          <a:pt x="84" y="258"/>
                          <a:pt x="84" y="258"/>
                          <a:pt x="84" y="258"/>
                        </a:cubicBezTo>
                        <a:cubicBezTo>
                          <a:pt x="84" y="257"/>
                          <a:pt x="84" y="257"/>
                          <a:pt x="84" y="257"/>
                        </a:cubicBezTo>
                        <a:cubicBezTo>
                          <a:pt x="82" y="257"/>
                          <a:pt x="82" y="257"/>
                          <a:pt x="82" y="257"/>
                        </a:cubicBezTo>
                        <a:cubicBezTo>
                          <a:pt x="83" y="257"/>
                          <a:pt x="83" y="257"/>
                          <a:pt x="83" y="257"/>
                        </a:cubicBezTo>
                        <a:cubicBezTo>
                          <a:pt x="84" y="257"/>
                          <a:pt x="84" y="257"/>
                          <a:pt x="84" y="257"/>
                        </a:cubicBezTo>
                        <a:cubicBezTo>
                          <a:pt x="84" y="256"/>
                          <a:pt x="84" y="256"/>
                          <a:pt x="84" y="256"/>
                        </a:cubicBezTo>
                        <a:cubicBezTo>
                          <a:pt x="84" y="256"/>
                          <a:pt x="84" y="256"/>
                          <a:pt x="84" y="256"/>
                        </a:cubicBezTo>
                        <a:cubicBezTo>
                          <a:pt x="85" y="255"/>
                          <a:pt x="85" y="255"/>
                          <a:pt x="85" y="255"/>
                        </a:cubicBezTo>
                        <a:cubicBezTo>
                          <a:pt x="85" y="255"/>
                          <a:pt x="85" y="255"/>
                          <a:pt x="85" y="255"/>
                        </a:cubicBezTo>
                        <a:cubicBezTo>
                          <a:pt x="85" y="256"/>
                          <a:pt x="85" y="256"/>
                          <a:pt x="85" y="256"/>
                        </a:cubicBezTo>
                        <a:cubicBezTo>
                          <a:pt x="85" y="256"/>
                          <a:pt x="85" y="256"/>
                          <a:pt x="85" y="256"/>
                        </a:cubicBezTo>
                        <a:cubicBezTo>
                          <a:pt x="85" y="256"/>
                          <a:pt x="85" y="256"/>
                          <a:pt x="85" y="256"/>
                        </a:cubicBezTo>
                        <a:cubicBezTo>
                          <a:pt x="85" y="257"/>
                          <a:pt x="85" y="257"/>
                          <a:pt x="85" y="257"/>
                        </a:cubicBezTo>
                        <a:cubicBezTo>
                          <a:pt x="84" y="258"/>
                          <a:pt x="84" y="258"/>
                          <a:pt x="84" y="258"/>
                        </a:cubicBezTo>
                        <a:cubicBezTo>
                          <a:pt x="83" y="259"/>
                          <a:pt x="83" y="259"/>
                          <a:pt x="83" y="259"/>
                        </a:cubicBezTo>
                        <a:close/>
                        <a:moveTo>
                          <a:pt x="264" y="256"/>
                        </a:moveTo>
                        <a:cubicBezTo>
                          <a:pt x="264" y="255"/>
                          <a:pt x="264" y="255"/>
                          <a:pt x="264" y="255"/>
                        </a:cubicBezTo>
                        <a:cubicBezTo>
                          <a:pt x="265" y="255"/>
                          <a:pt x="265" y="255"/>
                          <a:pt x="265" y="255"/>
                        </a:cubicBezTo>
                        <a:cubicBezTo>
                          <a:pt x="265" y="256"/>
                          <a:pt x="265" y="256"/>
                          <a:pt x="265" y="256"/>
                        </a:cubicBezTo>
                        <a:cubicBezTo>
                          <a:pt x="265" y="257"/>
                          <a:pt x="265" y="257"/>
                          <a:pt x="265" y="257"/>
                        </a:cubicBezTo>
                        <a:cubicBezTo>
                          <a:pt x="265" y="257"/>
                          <a:pt x="265" y="257"/>
                          <a:pt x="265" y="257"/>
                        </a:cubicBezTo>
                        <a:cubicBezTo>
                          <a:pt x="265" y="257"/>
                          <a:pt x="265" y="257"/>
                          <a:pt x="265" y="257"/>
                        </a:cubicBezTo>
                        <a:cubicBezTo>
                          <a:pt x="264" y="258"/>
                          <a:pt x="264" y="258"/>
                          <a:pt x="264" y="258"/>
                        </a:cubicBezTo>
                        <a:cubicBezTo>
                          <a:pt x="263" y="257"/>
                          <a:pt x="263" y="257"/>
                          <a:pt x="263" y="257"/>
                        </a:cubicBezTo>
                        <a:cubicBezTo>
                          <a:pt x="263" y="257"/>
                          <a:pt x="263" y="257"/>
                          <a:pt x="263" y="257"/>
                        </a:cubicBezTo>
                        <a:cubicBezTo>
                          <a:pt x="262" y="257"/>
                          <a:pt x="262" y="257"/>
                          <a:pt x="262" y="257"/>
                        </a:cubicBezTo>
                        <a:cubicBezTo>
                          <a:pt x="262" y="257"/>
                          <a:pt x="262" y="257"/>
                          <a:pt x="262" y="257"/>
                        </a:cubicBezTo>
                        <a:cubicBezTo>
                          <a:pt x="262" y="257"/>
                          <a:pt x="262" y="257"/>
                          <a:pt x="262" y="257"/>
                        </a:cubicBezTo>
                        <a:cubicBezTo>
                          <a:pt x="262" y="256"/>
                          <a:pt x="262" y="256"/>
                          <a:pt x="262" y="256"/>
                        </a:cubicBezTo>
                        <a:cubicBezTo>
                          <a:pt x="263" y="256"/>
                          <a:pt x="263" y="256"/>
                          <a:pt x="263" y="256"/>
                        </a:cubicBezTo>
                        <a:cubicBezTo>
                          <a:pt x="264" y="256"/>
                          <a:pt x="264" y="256"/>
                          <a:pt x="264" y="256"/>
                        </a:cubicBezTo>
                        <a:close/>
                        <a:moveTo>
                          <a:pt x="269" y="257"/>
                        </a:moveTo>
                        <a:cubicBezTo>
                          <a:pt x="269" y="256"/>
                          <a:pt x="269" y="256"/>
                          <a:pt x="269" y="256"/>
                        </a:cubicBezTo>
                        <a:cubicBezTo>
                          <a:pt x="269" y="256"/>
                          <a:pt x="269" y="256"/>
                          <a:pt x="269" y="256"/>
                        </a:cubicBezTo>
                        <a:cubicBezTo>
                          <a:pt x="270" y="256"/>
                          <a:pt x="270" y="256"/>
                          <a:pt x="270" y="256"/>
                        </a:cubicBezTo>
                        <a:cubicBezTo>
                          <a:pt x="270" y="257"/>
                          <a:pt x="270" y="257"/>
                          <a:pt x="270" y="257"/>
                        </a:cubicBezTo>
                        <a:cubicBezTo>
                          <a:pt x="271" y="257"/>
                          <a:pt x="271" y="257"/>
                          <a:pt x="271" y="257"/>
                        </a:cubicBezTo>
                        <a:cubicBezTo>
                          <a:pt x="272" y="256"/>
                          <a:pt x="272" y="256"/>
                          <a:pt x="272" y="256"/>
                        </a:cubicBezTo>
                        <a:cubicBezTo>
                          <a:pt x="273" y="257"/>
                          <a:pt x="273" y="257"/>
                          <a:pt x="273" y="257"/>
                        </a:cubicBezTo>
                        <a:cubicBezTo>
                          <a:pt x="272" y="257"/>
                          <a:pt x="272" y="257"/>
                          <a:pt x="272" y="257"/>
                        </a:cubicBezTo>
                        <a:cubicBezTo>
                          <a:pt x="272" y="258"/>
                          <a:pt x="272" y="258"/>
                          <a:pt x="272" y="258"/>
                        </a:cubicBezTo>
                        <a:cubicBezTo>
                          <a:pt x="272" y="258"/>
                          <a:pt x="272" y="258"/>
                          <a:pt x="272" y="258"/>
                        </a:cubicBezTo>
                        <a:cubicBezTo>
                          <a:pt x="271" y="258"/>
                          <a:pt x="271" y="258"/>
                          <a:pt x="271" y="258"/>
                        </a:cubicBezTo>
                        <a:cubicBezTo>
                          <a:pt x="270" y="257"/>
                          <a:pt x="270" y="257"/>
                          <a:pt x="270" y="257"/>
                        </a:cubicBezTo>
                        <a:cubicBezTo>
                          <a:pt x="270" y="257"/>
                          <a:pt x="270" y="257"/>
                          <a:pt x="270" y="257"/>
                        </a:cubicBezTo>
                        <a:cubicBezTo>
                          <a:pt x="269" y="257"/>
                          <a:pt x="269" y="257"/>
                          <a:pt x="269" y="257"/>
                        </a:cubicBezTo>
                        <a:cubicBezTo>
                          <a:pt x="269" y="257"/>
                          <a:pt x="269" y="257"/>
                          <a:pt x="269" y="257"/>
                        </a:cubicBezTo>
                        <a:close/>
                        <a:moveTo>
                          <a:pt x="274" y="259"/>
                        </a:moveTo>
                        <a:cubicBezTo>
                          <a:pt x="274" y="259"/>
                          <a:pt x="274" y="259"/>
                          <a:pt x="274" y="259"/>
                        </a:cubicBezTo>
                        <a:cubicBezTo>
                          <a:pt x="274" y="258"/>
                          <a:pt x="274" y="258"/>
                          <a:pt x="274" y="258"/>
                        </a:cubicBezTo>
                        <a:cubicBezTo>
                          <a:pt x="274" y="258"/>
                          <a:pt x="274" y="258"/>
                          <a:pt x="274" y="258"/>
                        </a:cubicBezTo>
                        <a:cubicBezTo>
                          <a:pt x="274" y="257"/>
                          <a:pt x="274" y="257"/>
                          <a:pt x="274" y="257"/>
                        </a:cubicBezTo>
                        <a:cubicBezTo>
                          <a:pt x="273" y="257"/>
                          <a:pt x="273" y="257"/>
                          <a:pt x="273" y="257"/>
                        </a:cubicBezTo>
                        <a:cubicBezTo>
                          <a:pt x="274" y="256"/>
                          <a:pt x="274" y="256"/>
                          <a:pt x="274" y="256"/>
                        </a:cubicBezTo>
                        <a:cubicBezTo>
                          <a:pt x="275" y="256"/>
                          <a:pt x="275" y="256"/>
                          <a:pt x="275" y="256"/>
                        </a:cubicBezTo>
                        <a:cubicBezTo>
                          <a:pt x="275" y="257"/>
                          <a:pt x="275" y="257"/>
                          <a:pt x="275" y="257"/>
                        </a:cubicBezTo>
                        <a:cubicBezTo>
                          <a:pt x="275" y="258"/>
                          <a:pt x="275" y="258"/>
                          <a:pt x="275" y="258"/>
                        </a:cubicBezTo>
                        <a:cubicBezTo>
                          <a:pt x="274" y="258"/>
                          <a:pt x="274" y="258"/>
                          <a:pt x="274" y="258"/>
                        </a:cubicBezTo>
                        <a:cubicBezTo>
                          <a:pt x="274" y="259"/>
                          <a:pt x="274" y="259"/>
                          <a:pt x="274" y="259"/>
                        </a:cubicBezTo>
                        <a:close/>
                        <a:moveTo>
                          <a:pt x="235" y="258"/>
                        </a:moveTo>
                        <a:cubicBezTo>
                          <a:pt x="234" y="257"/>
                          <a:pt x="234" y="257"/>
                          <a:pt x="234" y="257"/>
                        </a:cubicBezTo>
                        <a:cubicBezTo>
                          <a:pt x="231" y="257"/>
                          <a:pt x="231" y="257"/>
                          <a:pt x="231" y="257"/>
                        </a:cubicBezTo>
                        <a:cubicBezTo>
                          <a:pt x="231" y="257"/>
                          <a:pt x="231" y="257"/>
                          <a:pt x="231" y="257"/>
                        </a:cubicBezTo>
                        <a:cubicBezTo>
                          <a:pt x="231" y="256"/>
                          <a:pt x="231" y="256"/>
                          <a:pt x="231" y="256"/>
                        </a:cubicBezTo>
                        <a:cubicBezTo>
                          <a:pt x="234" y="256"/>
                          <a:pt x="234" y="256"/>
                          <a:pt x="234" y="256"/>
                        </a:cubicBezTo>
                        <a:cubicBezTo>
                          <a:pt x="235" y="256"/>
                          <a:pt x="235" y="256"/>
                          <a:pt x="235" y="256"/>
                        </a:cubicBezTo>
                        <a:cubicBezTo>
                          <a:pt x="235" y="257"/>
                          <a:pt x="235" y="257"/>
                          <a:pt x="235" y="257"/>
                        </a:cubicBezTo>
                        <a:cubicBezTo>
                          <a:pt x="236" y="256"/>
                          <a:pt x="236" y="256"/>
                          <a:pt x="236" y="256"/>
                        </a:cubicBezTo>
                        <a:cubicBezTo>
                          <a:pt x="236" y="256"/>
                          <a:pt x="236" y="256"/>
                          <a:pt x="236" y="256"/>
                        </a:cubicBezTo>
                        <a:cubicBezTo>
                          <a:pt x="237" y="257"/>
                          <a:pt x="237" y="257"/>
                          <a:pt x="237" y="257"/>
                        </a:cubicBezTo>
                        <a:cubicBezTo>
                          <a:pt x="236" y="257"/>
                          <a:pt x="236" y="257"/>
                          <a:pt x="236" y="257"/>
                        </a:cubicBezTo>
                        <a:cubicBezTo>
                          <a:pt x="235" y="257"/>
                          <a:pt x="235" y="257"/>
                          <a:pt x="235" y="257"/>
                        </a:cubicBezTo>
                        <a:cubicBezTo>
                          <a:pt x="235" y="258"/>
                          <a:pt x="235" y="258"/>
                          <a:pt x="235" y="258"/>
                        </a:cubicBezTo>
                        <a:close/>
                        <a:moveTo>
                          <a:pt x="202" y="260"/>
                        </a:moveTo>
                        <a:cubicBezTo>
                          <a:pt x="202" y="260"/>
                          <a:pt x="202" y="260"/>
                          <a:pt x="202" y="260"/>
                        </a:cubicBezTo>
                        <a:cubicBezTo>
                          <a:pt x="202" y="259"/>
                          <a:pt x="202" y="259"/>
                          <a:pt x="202" y="259"/>
                        </a:cubicBezTo>
                        <a:cubicBezTo>
                          <a:pt x="202" y="258"/>
                          <a:pt x="202" y="258"/>
                          <a:pt x="202" y="258"/>
                        </a:cubicBezTo>
                        <a:cubicBezTo>
                          <a:pt x="203" y="257"/>
                          <a:pt x="203" y="257"/>
                          <a:pt x="203" y="257"/>
                        </a:cubicBezTo>
                        <a:cubicBezTo>
                          <a:pt x="203" y="259"/>
                          <a:pt x="203" y="259"/>
                          <a:pt x="203" y="259"/>
                        </a:cubicBezTo>
                        <a:cubicBezTo>
                          <a:pt x="203" y="259"/>
                          <a:pt x="202" y="260"/>
                          <a:pt x="202" y="260"/>
                        </a:cubicBezTo>
                        <a:close/>
                        <a:moveTo>
                          <a:pt x="153" y="266"/>
                        </a:moveTo>
                        <a:cubicBezTo>
                          <a:pt x="154" y="265"/>
                          <a:pt x="154" y="265"/>
                          <a:pt x="154" y="265"/>
                        </a:cubicBezTo>
                        <a:cubicBezTo>
                          <a:pt x="154" y="264"/>
                          <a:pt x="154" y="264"/>
                          <a:pt x="154" y="264"/>
                        </a:cubicBezTo>
                        <a:cubicBezTo>
                          <a:pt x="155" y="264"/>
                          <a:pt x="155" y="264"/>
                          <a:pt x="155" y="264"/>
                        </a:cubicBezTo>
                        <a:cubicBezTo>
                          <a:pt x="156" y="263"/>
                          <a:pt x="156" y="263"/>
                          <a:pt x="156" y="263"/>
                        </a:cubicBezTo>
                        <a:cubicBezTo>
                          <a:pt x="156" y="263"/>
                          <a:pt x="156" y="263"/>
                          <a:pt x="156" y="263"/>
                        </a:cubicBezTo>
                        <a:cubicBezTo>
                          <a:pt x="156" y="261"/>
                          <a:pt x="156" y="261"/>
                          <a:pt x="156" y="261"/>
                        </a:cubicBezTo>
                        <a:cubicBezTo>
                          <a:pt x="157" y="261"/>
                          <a:pt x="157" y="261"/>
                          <a:pt x="157" y="261"/>
                        </a:cubicBezTo>
                        <a:cubicBezTo>
                          <a:pt x="156" y="260"/>
                          <a:pt x="156" y="260"/>
                          <a:pt x="156" y="260"/>
                        </a:cubicBezTo>
                        <a:cubicBezTo>
                          <a:pt x="156" y="259"/>
                          <a:pt x="156" y="259"/>
                          <a:pt x="156" y="259"/>
                        </a:cubicBezTo>
                        <a:cubicBezTo>
                          <a:pt x="157" y="260"/>
                          <a:pt x="157" y="260"/>
                          <a:pt x="157" y="260"/>
                        </a:cubicBezTo>
                        <a:cubicBezTo>
                          <a:pt x="157" y="261"/>
                          <a:pt x="157" y="261"/>
                          <a:pt x="157" y="261"/>
                        </a:cubicBezTo>
                        <a:cubicBezTo>
                          <a:pt x="157" y="262"/>
                          <a:pt x="157" y="262"/>
                          <a:pt x="157" y="262"/>
                        </a:cubicBezTo>
                        <a:cubicBezTo>
                          <a:pt x="158" y="263"/>
                          <a:pt x="158" y="263"/>
                          <a:pt x="158" y="263"/>
                        </a:cubicBezTo>
                        <a:cubicBezTo>
                          <a:pt x="158" y="264"/>
                          <a:pt x="158" y="264"/>
                          <a:pt x="158" y="264"/>
                        </a:cubicBezTo>
                        <a:cubicBezTo>
                          <a:pt x="158" y="264"/>
                          <a:pt x="158" y="264"/>
                          <a:pt x="158" y="264"/>
                        </a:cubicBezTo>
                        <a:cubicBezTo>
                          <a:pt x="157" y="265"/>
                          <a:pt x="157" y="265"/>
                          <a:pt x="157" y="265"/>
                        </a:cubicBezTo>
                        <a:cubicBezTo>
                          <a:pt x="156" y="264"/>
                          <a:pt x="156" y="264"/>
                          <a:pt x="156" y="264"/>
                        </a:cubicBezTo>
                        <a:cubicBezTo>
                          <a:pt x="155" y="264"/>
                          <a:pt x="155" y="264"/>
                          <a:pt x="155" y="264"/>
                        </a:cubicBezTo>
                        <a:cubicBezTo>
                          <a:pt x="154" y="266"/>
                          <a:pt x="154" y="266"/>
                          <a:pt x="154" y="266"/>
                        </a:cubicBezTo>
                        <a:cubicBezTo>
                          <a:pt x="153" y="267"/>
                          <a:pt x="153" y="267"/>
                          <a:pt x="153" y="267"/>
                        </a:cubicBezTo>
                        <a:cubicBezTo>
                          <a:pt x="152" y="267"/>
                          <a:pt x="152" y="267"/>
                          <a:pt x="152" y="267"/>
                        </a:cubicBezTo>
                        <a:cubicBezTo>
                          <a:pt x="151" y="267"/>
                          <a:pt x="151" y="267"/>
                          <a:pt x="151" y="267"/>
                        </a:cubicBezTo>
                        <a:cubicBezTo>
                          <a:pt x="151" y="267"/>
                          <a:pt x="151" y="267"/>
                          <a:pt x="151" y="267"/>
                        </a:cubicBezTo>
                        <a:cubicBezTo>
                          <a:pt x="150" y="267"/>
                          <a:pt x="150" y="267"/>
                          <a:pt x="150" y="267"/>
                        </a:cubicBezTo>
                        <a:cubicBezTo>
                          <a:pt x="149" y="267"/>
                          <a:pt x="149" y="267"/>
                          <a:pt x="149" y="267"/>
                        </a:cubicBezTo>
                        <a:cubicBezTo>
                          <a:pt x="148" y="267"/>
                          <a:pt x="148" y="267"/>
                          <a:pt x="148" y="267"/>
                        </a:cubicBezTo>
                        <a:cubicBezTo>
                          <a:pt x="147" y="267"/>
                          <a:pt x="147" y="267"/>
                          <a:pt x="147" y="267"/>
                        </a:cubicBezTo>
                        <a:cubicBezTo>
                          <a:pt x="147" y="266"/>
                          <a:pt x="147" y="266"/>
                          <a:pt x="147" y="266"/>
                        </a:cubicBezTo>
                        <a:cubicBezTo>
                          <a:pt x="147" y="265"/>
                          <a:pt x="147" y="265"/>
                          <a:pt x="147" y="265"/>
                        </a:cubicBezTo>
                        <a:cubicBezTo>
                          <a:pt x="147" y="266"/>
                          <a:pt x="147" y="266"/>
                          <a:pt x="147" y="266"/>
                        </a:cubicBezTo>
                        <a:cubicBezTo>
                          <a:pt x="148" y="266"/>
                          <a:pt x="148" y="266"/>
                          <a:pt x="148" y="266"/>
                        </a:cubicBezTo>
                        <a:cubicBezTo>
                          <a:pt x="149" y="266"/>
                          <a:pt x="149" y="266"/>
                          <a:pt x="149" y="266"/>
                        </a:cubicBezTo>
                        <a:cubicBezTo>
                          <a:pt x="150" y="266"/>
                          <a:pt x="150" y="266"/>
                          <a:pt x="150" y="266"/>
                        </a:cubicBezTo>
                        <a:cubicBezTo>
                          <a:pt x="151" y="266"/>
                          <a:pt x="151" y="266"/>
                          <a:pt x="151" y="266"/>
                        </a:cubicBezTo>
                        <a:cubicBezTo>
                          <a:pt x="153" y="266"/>
                          <a:pt x="153" y="266"/>
                          <a:pt x="153" y="266"/>
                        </a:cubicBezTo>
                        <a:cubicBezTo>
                          <a:pt x="153" y="266"/>
                          <a:pt x="153" y="266"/>
                          <a:pt x="153" y="266"/>
                        </a:cubicBezTo>
                        <a:close/>
                        <a:moveTo>
                          <a:pt x="225" y="261"/>
                        </a:moveTo>
                        <a:cubicBezTo>
                          <a:pt x="226" y="260"/>
                          <a:pt x="226" y="260"/>
                          <a:pt x="226" y="260"/>
                        </a:cubicBezTo>
                        <a:cubicBezTo>
                          <a:pt x="227" y="260"/>
                          <a:pt x="227" y="260"/>
                          <a:pt x="227" y="260"/>
                        </a:cubicBezTo>
                        <a:cubicBezTo>
                          <a:pt x="227" y="260"/>
                          <a:pt x="227" y="260"/>
                          <a:pt x="227" y="260"/>
                        </a:cubicBezTo>
                        <a:cubicBezTo>
                          <a:pt x="227" y="261"/>
                          <a:pt x="227" y="261"/>
                          <a:pt x="227" y="261"/>
                        </a:cubicBezTo>
                        <a:cubicBezTo>
                          <a:pt x="227" y="261"/>
                          <a:pt x="227" y="261"/>
                          <a:pt x="227"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1" y="261"/>
                          <a:pt x="231" y="261"/>
                          <a:pt x="231" y="261"/>
                        </a:cubicBezTo>
                        <a:cubicBezTo>
                          <a:pt x="232" y="261"/>
                          <a:pt x="232" y="261"/>
                          <a:pt x="232" y="261"/>
                        </a:cubicBezTo>
                        <a:cubicBezTo>
                          <a:pt x="232" y="262"/>
                          <a:pt x="232" y="262"/>
                          <a:pt x="232" y="262"/>
                        </a:cubicBezTo>
                        <a:cubicBezTo>
                          <a:pt x="231" y="262"/>
                          <a:pt x="231" y="262"/>
                          <a:pt x="231" y="262"/>
                        </a:cubicBezTo>
                        <a:cubicBezTo>
                          <a:pt x="230" y="261"/>
                          <a:pt x="230" y="261"/>
                          <a:pt x="230" y="261"/>
                        </a:cubicBezTo>
                        <a:cubicBezTo>
                          <a:pt x="230" y="261"/>
                          <a:pt x="230" y="261"/>
                          <a:pt x="230" y="261"/>
                        </a:cubicBezTo>
                        <a:cubicBezTo>
                          <a:pt x="229" y="262"/>
                          <a:pt x="229" y="262"/>
                          <a:pt x="229" y="262"/>
                        </a:cubicBezTo>
                        <a:cubicBezTo>
                          <a:pt x="228" y="262"/>
                          <a:pt x="228" y="262"/>
                          <a:pt x="228" y="262"/>
                        </a:cubicBezTo>
                        <a:cubicBezTo>
                          <a:pt x="227" y="262"/>
                          <a:pt x="227" y="262"/>
                          <a:pt x="227" y="262"/>
                        </a:cubicBezTo>
                        <a:cubicBezTo>
                          <a:pt x="227" y="262"/>
                          <a:pt x="227" y="262"/>
                          <a:pt x="227" y="262"/>
                        </a:cubicBezTo>
                        <a:cubicBezTo>
                          <a:pt x="226" y="262"/>
                          <a:pt x="226" y="262"/>
                          <a:pt x="226" y="262"/>
                        </a:cubicBezTo>
                        <a:cubicBezTo>
                          <a:pt x="226" y="262"/>
                          <a:pt x="226" y="262"/>
                          <a:pt x="226" y="262"/>
                        </a:cubicBezTo>
                        <a:cubicBezTo>
                          <a:pt x="226" y="263"/>
                          <a:pt x="226" y="263"/>
                          <a:pt x="226" y="263"/>
                        </a:cubicBezTo>
                        <a:cubicBezTo>
                          <a:pt x="225" y="263"/>
                          <a:pt x="225" y="263"/>
                          <a:pt x="225" y="263"/>
                        </a:cubicBezTo>
                        <a:cubicBezTo>
                          <a:pt x="225" y="263"/>
                          <a:pt x="225" y="263"/>
                          <a:pt x="225" y="263"/>
                        </a:cubicBezTo>
                        <a:cubicBezTo>
                          <a:pt x="225" y="262"/>
                          <a:pt x="225" y="262"/>
                          <a:pt x="225" y="262"/>
                        </a:cubicBezTo>
                        <a:cubicBezTo>
                          <a:pt x="225" y="262"/>
                          <a:pt x="225" y="262"/>
                          <a:pt x="225" y="262"/>
                        </a:cubicBezTo>
                        <a:cubicBezTo>
                          <a:pt x="225" y="261"/>
                          <a:pt x="225" y="261"/>
                          <a:pt x="225" y="261"/>
                        </a:cubicBezTo>
                        <a:cubicBezTo>
                          <a:pt x="225" y="261"/>
                          <a:pt x="225" y="261"/>
                          <a:pt x="225" y="261"/>
                        </a:cubicBezTo>
                        <a:cubicBezTo>
                          <a:pt x="225" y="260"/>
                          <a:pt x="225" y="260"/>
                          <a:pt x="225" y="260"/>
                        </a:cubicBezTo>
                        <a:cubicBezTo>
                          <a:pt x="225" y="261"/>
                          <a:pt x="225" y="261"/>
                          <a:pt x="225" y="261"/>
                        </a:cubicBezTo>
                        <a:close/>
                        <a:moveTo>
                          <a:pt x="242" y="261"/>
                        </a:moveTo>
                        <a:cubicBezTo>
                          <a:pt x="243" y="260"/>
                          <a:pt x="243" y="260"/>
                          <a:pt x="243" y="260"/>
                        </a:cubicBezTo>
                        <a:cubicBezTo>
                          <a:pt x="243" y="261"/>
                          <a:pt x="243" y="261"/>
                          <a:pt x="243" y="261"/>
                        </a:cubicBezTo>
                        <a:cubicBezTo>
                          <a:pt x="243" y="262"/>
                          <a:pt x="243" y="262"/>
                          <a:pt x="243" y="262"/>
                        </a:cubicBezTo>
                        <a:cubicBezTo>
                          <a:pt x="243" y="262"/>
                          <a:pt x="243" y="262"/>
                          <a:pt x="243" y="262"/>
                        </a:cubicBezTo>
                        <a:cubicBezTo>
                          <a:pt x="242" y="262"/>
                          <a:pt x="242" y="262"/>
                          <a:pt x="242" y="262"/>
                        </a:cubicBezTo>
                        <a:cubicBezTo>
                          <a:pt x="241" y="261"/>
                          <a:pt x="241" y="261"/>
                          <a:pt x="241" y="261"/>
                        </a:cubicBezTo>
                        <a:cubicBezTo>
                          <a:pt x="241" y="261"/>
                          <a:pt x="241" y="261"/>
                          <a:pt x="241" y="261"/>
                        </a:cubicBezTo>
                        <a:cubicBezTo>
                          <a:pt x="242" y="260"/>
                          <a:pt x="242" y="260"/>
                          <a:pt x="242" y="260"/>
                        </a:cubicBezTo>
                        <a:cubicBezTo>
                          <a:pt x="242" y="261"/>
                          <a:pt x="242" y="261"/>
                          <a:pt x="242" y="261"/>
                        </a:cubicBezTo>
                        <a:close/>
                        <a:moveTo>
                          <a:pt x="207" y="264"/>
                        </a:moveTo>
                        <a:cubicBezTo>
                          <a:pt x="207" y="264"/>
                          <a:pt x="207" y="264"/>
                          <a:pt x="207" y="264"/>
                        </a:cubicBezTo>
                        <a:cubicBezTo>
                          <a:pt x="207" y="263"/>
                          <a:pt x="207" y="263"/>
                          <a:pt x="207" y="263"/>
                        </a:cubicBezTo>
                        <a:cubicBezTo>
                          <a:pt x="207" y="262"/>
                          <a:pt x="207" y="262"/>
                          <a:pt x="207" y="262"/>
                        </a:cubicBezTo>
                        <a:cubicBezTo>
                          <a:pt x="208" y="261"/>
                          <a:pt x="208" y="261"/>
                          <a:pt x="208" y="261"/>
                        </a:cubicBezTo>
                        <a:cubicBezTo>
                          <a:pt x="209" y="261"/>
                          <a:pt x="209" y="261"/>
                          <a:pt x="209" y="261"/>
                        </a:cubicBezTo>
                        <a:cubicBezTo>
                          <a:pt x="209" y="261"/>
                          <a:pt x="209" y="261"/>
                          <a:pt x="209" y="261"/>
                        </a:cubicBezTo>
                        <a:cubicBezTo>
                          <a:pt x="209" y="261"/>
                          <a:pt x="209" y="261"/>
                          <a:pt x="209" y="261"/>
                        </a:cubicBezTo>
                        <a:cubicBezTo>
                          <a:pt x="210" y="261"/>
                          <a:pt x="210" y="261"/>
                          <a:pt x="210" y="261"/>
                        </a:cubicBezTo>
                        <a:cubicBezTo>
                          <a:pt x="209" y="262"/>
                          <a:pt x="209" y="262"/>
                          <a:pt x="209" y="262"/>
                        </a:cubicBezTo>
                        <a:cubicBezTo>
                          <a:pt x="209" y="262"/>
                          <a:pt x="209" y="262"/>
                          <a:pt x="209" y="262"/>
                        </a:cubicBezTo>
                        <a:cubicBezTo>
                          <a:pt x="208" y="263"/>
                          <a:pt x="208" y="263"/>
                          <a:pt x="208" y="263"/>
                        </a:cubicBezTo>
                        <a:cubicBezTo>
                          <a:pt x="208" y="264"/>
                          <a:pt x="208" y="264"/>
                          <a:pt x="208" y="264"/>
                        </a:cubicBezTo>
                        <a:cubicBezTo>
                          <a:pt x="208" y="264"/>
                          <a:pt x="207" y="264"/>
                          <a:pt x="207" y="264"/>
                        </a:cubicBezTo>
                        <a:close/>
                        <a:moveTo>
                          <a:pt x="202" y="264"/>
                        </a:moveTo>
                        <a:cubicBezTo>
                          <a:pt x="202" y="263"/>
                          <a:pt x="202" y="263"/>
                          <a:pt x="202" y="263"/>
                        </a:cubicBezTo>
                        <a:cubicBezTo>
                          <a:pt x="202" y="263"/>
                          <a:pt x="202" y="263"/>
                          <a:pt x="202" y="263"/>
                        </a:cubicBezTo>
                        <a:cubicBezTo>
                          <a:pt x="202" y="262"/>
                          <a:pt x="202" y="262"/>
                          <a:pt x="202" y="262"/>
                        </a:cubicBezTo>
                        <a:cubicBezTo>
                          <a:pt x="203" y="262"/>
                          <a:pt x="203" y="262"/>
                          <a:pt x="203" y="262"/>
                        </a:cubicBezTo>
                        <a:cubicBezTo>
                          <a:pt x="203" y="262"/>
                          <a:pt x="203" y="262"/>
                          <a:pt x="203" y="262"/>
                        </a:cubicBezTo>
                        <a:cubicBezTo>
                          <a:pt x="204" y="263"/>
                          <a:pt x="204" y="263"/>
                          <a:pt x="204" y="263"/>
                        </a:cubicBezTo>
                        <a:cubicBezTo>
                          <a:pt x="204" y="262"/>
                          <a:pt x="204" y="262"/>
                          <a:pt x="204" y="262"/>
                        </a:cubicBezTo>
                        <a:cubicBezTo>
                          <a:pt x="205" y="262"/>
                          <a:pt x="205" y="262"/>
                          <a:pt x="205" y="262"/>
                        </a:cubicBezTo>
                        <a:cubicBezTo>
                          <a:pt x="204" y="264"/>
                          <a:pt x="204" y="264"/>
                          <a:pt x="204" y="264"/>
                        </a:cubicBezTo>
                        <a:cubicBezTo>
                          <a:pt x="204" y="265"/>
                          <a:pt x="204" y="265"/>
                          <a:pt x="204" y="265"/>
                        </a:cubicBezTo>
                        <a:cubicBezTo>
                          <a:pt x="204" y="265"/>
                          <a:pt x="204" y="265"/>
                          <a:pt x="204" y="265"/>
                        </a:cubicBezTo>
                        <a:cubicBezTo>
                          <a:pt x="204" y="266"/>
                          <a:pt x="204" y="266"/>
                          <a:pt x="204" y="266"/>
                        </a:cubicBezTo>
                        <a:cubicBezTo>
                          <a:pt x="205" y="264"/>
                          <a:pt x="205" y="264"/>
                          <a:pt x="205" y="264"/>
                        </a:cubicBezTo>
                        <a:cubicBezTo>
                          <a:pt x="205" y="263"/>
                          <a:pt x="205" y="263"/>
                          <a:pt x="205" y="263"/>
                        </a:cubicBezTo>
                        <a:cubicBezTo>
                          <a:pt x="205" y="262"/>
                          <a:pt x="205" y="262"/>
                          <a:pt x="205" y="262"/>
                        </a:cubicBezTo>
                        <a:cubicBezTo>
                          <a:pt x="206" y="263"/>
                          <a:pt x="206" y="263"/>
                          <a:pt x="206" y="263"/>
                        </a:cubicBezTo>
                        <a:cubicBezTo>
                          <a:pt x="206" y="264"/>
                          <a:pt x="206" y="264"/>
                          <a:pt x="206" y="264"/>
                        </a:cubicBezTo>
                        <a:cubicBezTo>
                          <a:pt x="205" y="265"/>
                          <a:pt x="205" y="265"/>
                          <a:pt x="205" y="265"/>
                        </a:cubicBezTo>
                        <a:cubicBezTo>
                          <a:pt x="205" y="266"/>
                          <a:pt x="205" y="266"/>
                          <a:pt x="205" y="266"/>
                        </a:cubicBezTo>
                        <a:cubicBezTo>
                          <a:pt x="206" y="266"/>
                          <a:pt x="206" y="266"/>
                          <a:pt x="206" y="266"/>
                        </a:cubicBezTo>
                        <a:cubicBezTo>
                          <a:pt x="206" y="267"/>
                          <a:pt x="206" y="267"/>
                          <a:pt x="206" y="267"/>
                        </a:cubicBezTo>
                        <a:cubicBezTo>
                          <a:pt x="206" y="268"/>
                          <a:pt x="206" y="268"/>
                          <a:pt x="206" y="268"/>
                        </a:cubicBezTo>
                        <a:cubicBezTo>
                          <a:pt x="205" y="268"/>
                          <a:pt x="205" y="268"/>
                          <a:pt x="205" y="268"/>
                        </a:cubicBezTo>
                        <a:cubicBezTo>
                          <a:pt x="204" y="269"/>
                          <a:pt x="204" y="269"/>
                          <a:pt x="204" y="269"/>
                        </a:cubicBezTo>
                        <a:cubicBezTo>
                          <a:pt x="204" y="270"/>
                          <a:pt x="204" y="270"/>
                          <a:pt x="204" y="270"/>
                        </a:cubicBezTo>
                        <a:cubicBezTo>
                          <a:pt x="205" y="270"/>
                          <a:pt x="205" y="270"/>
                          <a:pt x="205" y="270"/>
                        </a:cubicBezTo>
                        <a:cubicBezTo>
                          <a:pt x="206" y="271"/>
                          <a:pt x="206" y="271"/>
                          <a:pt x="206" y="271"/>
                        </a:cubicBezTo>
                        <a:cubicBezTo>
                          <a:pt x="206" y="272"/>
                          <a:pt x="206" y="272"/>
                          <a:pt x="206" y="272"/>
                        </a:cubicBezTo>
                        <a:cubicBezTo>
                          <a:pt x="207" y="275"/>
                          <a:pt x="207" y="275"/>
                          <a:pt x="207" y="275"/>
                        </a:cubicBezTo>
                        <a:cubicBezTo>
                          <a:pt x="207" y="275"/>
                          <a:pt x="207" y="275"/>
                          <a:pt x="207" y="275"/>
                        </a:cubicBezTo>
                        <a:cubicBezTo>
                          <a:pt x="207" y="276"/>
                          <a:pt x="207" y="276"/>
                          <a:pt x="207" y="276"/>
                        </a:cubicBezTo>
                        <a:cubicBezTo>
                          <a:pt x="206" y="277"/>
                          <a:pt x="206" y="277"/>
                          <a:pt x="206" y="277"/>
                        </a:cubicBezTo>
                        <a:cubicBezTo>
                          <a:pt x="204" y="277"/>
                          <a:pt x="204" y="277"/>
                          <a:pt x="204" y="277"/>
                        </a:cubicBezTo>
                        <a:cubicBezTo>
                          <a:pt x="203" y="276"/>
                          <a:pt x="203" y="276"/>
                          <a:pt x="203" y="276"/>
                        </a:cubicBezTo>
                        <a:cubicBezTo>
                          <a:pt x="203" y="275"/>
                          <a:pt x="203" y="275"/>
                          <a:pt x="203" y="275"/>
                        </a:cubicBezTo>
                        <a:cubicBezTo>
                          <a:pt x="203" y="274"/>
                          <a:pt x="203" y="274"/>
                          <a:pt x="203" y="274"/>
                        </a:cubicBezTo>
                        <a:cubicBezTo>
                          <a:pt x="203" y="273"/>
                          <a:pt x="203" y="273"/>
                          <a:pt x="203" y="273"/>
                        </a:cubicBezTo>
                        <a:cubicBezTo>
                          <a:pt x="202" y="270"/>
                          <a:pt x="202" y="270"/>
                          <a:pt x="202" y="270"/>
                        </a:cubicBezTo>
                        <a:cubicBezTo>
                          <a:pt x="202" y="270"/>
                          <a:pt x="202" y="270"/>
                          <a:pt x="202" y="270"/>
                        </a:cubicBezTo>
                        <a:cubicBezTo>
                          <a:pt x="202" y="269"/>
                          <a:pt x="202" y="269"/>
                          <a:pt x="202" y="269"/>
                        </a:cubicBezTo>
                        <a:cubicBezTo>
                          <a:pt x="203" y="268"/>
                          <a:pt x="203" y="268"/>
                          <a:pt x="203" y="268"/>
                        </a:cubicBezTo>
                        <a:cubicBezTo>
                          <a:pt x="203" y="269"/>
                          <a:pt x="203" y="269"/>
                          <a:pt x="203" y="269"/>
                        </a:cubicBezTo>
                        <a:cubicBezTo>
                          <a:pt x="203" y="268"/>
                          <a:pt x="203" y="268"/>
                          <a:pt x="203" y="268"/>
                        </a:cubicBezTo>
                        <a:cubicBezTo>
                          <a:pt x="203" y="266"/>
                          <a:pt x="203" y="266"/>
                          <a:pt x="203" y="266"/>
                        </a:cubicBezTo>
                        <a:cubicBezTo>
                          <a:pt x="203" y="266"/>
                          <a:pt x="203" y="266"/>
                          <a:pt x="203" y="266"/>
                        </a:cubicBezTo>
                        <a:cubicBezTo>
                          <a:pt x="203" y="265"/>
                          <a:pt x="203" y="265"/>
                          <a:pt x="203" y="265"/>
                        </a:cubicBezTo>
                        <a:cubicBezTo>
                          <a:pt x="203" y="264"/>
                          <a:pt x="203" y="264"/>
                          <a:pt x="203" y="264"/>
                        </a:cubicBezTo>
                        <a:cubicBezTo>
                          <a:pt x="202" y="264"/>
                          <a:pt x="202" y="264"/>
                          <a:pt x="202" y="264"/>
                        </a:cubicBezTo>
                        <a:cubicBezTo>
                          <a:pt x="202" y="264"/>
                          <a:pt x="202" y="264"/>
                          <a:pt x="202" y="264"/>
                        </a:cubicBezTo>
                        <a:close/>
                        <a:moveTo>
                          <a:pt x="383" y="262"/>
                        </a:moveTo>
                        <a:cubicBezTo>
                          <a:pt x="383" y="262"/>
                          <a:pt x="383" y="262"/>
                          <a:pt x="383" y="262"/>
                        </a:cubicBezTo>
                        <a:cubicBezTo>
                          <a:pt x="384" y="262"/>
                          <a:pt x="384" y="262"/>
                          <a:pt x="384" y="262"/>
                        </a:cubicBezTo>
                        <a:cubicBezTo>
                          <a:pt x="385" y="263"/>
                          <a:pt x="385" y="263"/>
                          <a:pt x="385" y="263"/>
                        </a:cubicBezTo>
                        <a:cubicBezTo>
                          <a:pt x="386" y="263"/>
                          <a:pt x="386" y="263"/>
                          <a:pt x="386" y="263"/>
                        </a:cubicBezTo>
                        <a:cubicBezTo>
                          <a:pt x="386" y="264"/>
                          <a:pt x="386" y="264"/>
                          <a:pt x="386" y="264"/>
                        </a:cubicBezTo>
                        <a:cubicBezTo>
                          <a:pt x="387" y="263"/>
                          <a:pt x="387" y="263"/>
                          <a:pt x="387" y="263"/>
                        </a:cubicBezTo>
                        <a:cubicBezTo>
                          <a:pt x="387" y="263"/>
                          <a:pt x="387" y="263"/>
                          <a:pt x="387" y="263"/>
                        </a:cubicBezTo>
                        <a:cubicBezTo>
                          <a:pt x="387" y="264"/>
                          <a:pt x="387" y="264"/>
                          <a:pt x="387" y="264"/>
                        </a:cubicBezTo>
                        <a:cubicBezTo>
                          <a:pt x="387" y="265"/>
                          <a:pt x="387" y="265"/>
                          <a:pt x="387" y="265"/>
                        </a:cubicBezTo>
                        <a:cubicBezTo>
                          <a:pt x="387" y="265"/>
                          <a:pt x="387" y="265"/>
                          <a:pt x="387" y="265"/>
                        </a:cubicBezTo>
                        <a:cubicBezTo>
                          <a:pt x="386" y="265"/>
                          <a:pt x="386" y="265"/>
                          <a:pt x="386" y="265"/>
                        </a:cubicBezTo>
                        <a:cubicBezTo>
                          <a:pt x="386" y="265"/>
                          <a:pt x="386" y="265"/>
                          <a:pt x="386" y="265"/>
                        </a:cubicBezTo>
                        <a:cubicBezTo>
                          <a:pt x="385" y="264"/>
                          <a:pt x="385" y="264"/>
                          <a:pt x="385" y="264"/>
                        </a:cubicBezTo>
                        <a:cubicBezTo>
                          <a:pt x="385" y="264"/>
                          <a:pt x="385" y="264"/>
                          <a:pt x="385" y="264"/>
                        </a:cubicBezTo>
                        <a:cubicBezTo>
                          <a:pt x="385" y="265"/>
                          <a:pt x="385" y="265"/>
                          <a:pt x="385" y="265"/>
                        </a:cubicBezTo>
                        <a:cubicBezTo>
                          <a:pt x="384" y="265"/>
                          <a:pt x="384" y="265"/>
                          <a:pt x="384" y="265"/>
                        </a:cubicBezTo>
                        <a:cubicBezTo>
                          <a:pt x="384" y="264"/>
                          <a:pt x="384" y="264"/>
                          <a:pt x="384" y="264"/>
                        </a:cubicBezTo>
                        <a:cubicBezTo>
                          <a:pt x="384" y="263"/>
                          <a:pt x="384" y="263"/>
                          <a:pt x="384" y="263"/>
                        </a:cubicBezTo>
                        <a:cubicBezTo>
                          <a:pt x="383" y="263"/>
                          <a:pt x="383" y="263"/>
                          <a:pt x="383" y="263"/>
                        </a:cubicBezTo>
                        <a:cubicBezTo>
                          <a:pt x="383" y="263"/>
                          <a:pt x="383" y="263"/>
                          <a:pt x="383" y="263"/>
                        </a:cubicBezTo>
                        <a:cubicBezTo>
                          <a:pt x="382" y="262"/>
                          <a:pt x="382" y="262"/>
                          <a:pt x="382" y="262"/>
                        </a:cubicBezTo>
                        <a:cubicBezTo>
                          <a:pt x="382" y="262"/>
                          <a:pt x="382" y="262"/>
                          <a:pt x="382" y="262"/>
                        </a:cubicBezTo>
                        <a:cubicBezTo>
                          <a:pt x="383" y="262"/>
                          <a:pt x="383" y="262"/>
                          <a:pt x="383" y="262"/>
                        </a:cubicBezTo>
                        <a:close/>
                        <a:moveTo>
                          <a:pt x="265" y="267"/>
                        </a:moveTo>
                        <a:cubicBezTo>
                          <a:pt x="265" y="266"/>
                          <a:pt x="265" y="266"/>
                          <a:pt x="265" y="266"/>
                        </a:cubicBezTo>
                        <a:cubicBezTo>
                          <a:pt x="264" y="266"/>
                          <a:pt x="264" y="266"/>
                          <a:pt x="264" y="266"/>
                        </a:cubicBezTo>
                        <a:cubicBezTo>
                          <a:pt x="266" y="265"/>
                          <a:pt x="266" y="265"/>
                          <a:pt x="266" y="265"/>
                        </a:cubicBezTo>
                        <a:cubicBezTo>
                          <a:pt x="266" y="265"/>
                          <a:pt x="266" y="265"/>
                          <a:pt x="266" y="265"/>
                        </a:cubicBezTo>
                        <a:cubicBezTo>
                          <a:pt x="265" y="264"/>
                          <a:pt x="265" y="264"/>
                          <a:pt x="265" y="264"/>
                        </a:cubicBezTo>
                        <a:cubicBezTo>
                          <a:pt x="266" y="263"/>
                          <a:pt x="266" y="263"/>
                          <a:pt x="266" y="263"/>
                        </a:cubicBezTo>
                        <a:cubicBezTo>
                          <a:pt x="268" y="263"/>
                          <a:pt x="268" y="263"/>
                          <a:pt x="268" y="263"/>
                        </a:cubicBezTo>
                        <a:cubicBezTo>
                          <a:pt x="269" y="262"/>
                          <a:pt x="269" y="262"/>
                          <a:pt x="269" y="262"/>
                        </a:cubicBezTo>
                        <a:cubicBezTo>
                          <a:pt x="270" y="263"/>
                          <a:pt x="270" y="263"/>
                          <a:pt x="270" y="263"/>
                        </a:cubicBezTo>
                        <a:cubicBezTo>
                          <a:pt x="271" y="265"/>
                          <a:pt x="271" y="265"/>
                          <a:pt x="271" y="265"/>
                        </a:cubicBezTo>
                        <a:cubicBezTo>
                          <a:pt x="269" y="264"/>
                          <a:pt x="269" y="264"/>
                          <a:pt x="269" y="264"/>
                        </a:cubicBezTo>
                        <a:cubicBezTo>
                          <a:pt x="267" y="264"/>
                          <a:pt x="267" y="264"/>
                          <a:pt x="267" y="264"/>
                        </a:cubicBezTo>
                        <a:cubicBezTo>
                          <a:pt x="266" y="264"/>
                          <a:pt x="266" y="264"/>
                          <a:pt x="266" y="264"/>
                        </a:cubicBezTo>
                        <a:cubicBezTo>
                          <a:pt x="266" y="265"/>
                          <a:pt x="266" y="265"/>
                          <a:pt x="266" y="265"/>
                        </a:cubicBezTo>
                        <a:cubicBezTo>
                          <a:pt x="266" y="266"/>
                          <a:pt x="266" y="266"/>
                          <a:pt x="266" y="266"/>
                        </a:cubicBezTo>
                        <a:cubicBezTo>
                          <a:pt x="265" y="267"/>
                          <a:pt x="265" y="267"/>
                          <a:pt x="265" y="267"/>
                        </a:cubicBezTo>
                        <a:close/>
                        <a:moveTo>
                          <a:pt x="198" y="268"/>
                        </a:moveTo>
                        <a:cubicBezTo>
                          <a:pt x="198" y="267"/>
                          <a:pt x="198" y="267"/>
                          <a:pt x="198" y="267"/>
                        </a:cubicBezTo>
                        <a:cubicBezTo>
                          <a:pt x="198" y="267"/>
                          <a:pt x="198" y="267"/>
                          <a:pt x="198" y="267"/>
                        </a:cubicBezTo>
                        <a:cubicBezTo>
                          <a:pt x="198" y="266"/>
                          <a:pt x="198" y="266"/>
                          <a:pt x="198" y="266"/>
                        </a:cubicBezTo>
                        <a:cubicBezTo>
                          <a:pt x="198" y="266"/>
                          <a:pt x="198" y="266"/>
                          <a:pt x="198" y="266"/>
                        </a:cubicBezTo>
                        <a:cubicBezTo>
                          <a:pt x="198" y="266"/>
                          <a:pt x="198" y="266"/>
                          <a:pt x="198" y="266"/>
                        </a:cubicBezTo>
                        <a:cubicBezTo>
                          <a:pt x="198" y="264"/>
                          <a:pt x="198" y="264"/>
                          <a:pt x="198" y="264"/>
                        </a:cubicBezTo>
                        <a:cubicBezTo>
                          <a:pt x="199" y="265"/>
                          <a:pt x="199" y="265"/>
                          <a:pt x="199" y="265"/>
                        </a:cubicBezTo>
                        <a:cubicBezTo>
                          <a:pt x="198" y="266"/>
                          <a:pt x="198" y="266"/>
                          <a:pt x="198" y="266"/>
                        </a:cubicBezTo>
                        <a:cubicBezTo>
                          <a:pt x="198" y="267"/>
                          <a:pt x="198" y="267"/>
                          <a:pt x="198" y="267"/>
                        </a:cubicBezTo>
                        <a:cubicBezTo>
                          <a:pt x="199" y="267"/>
                          <a:pt x="199" y="267"/>
                          <a:pt x="199" y="267"/>
                        </a:cubicBezTo>
                        <a:cubicBezTo>
                          <a:pt x="199" y="268"/>
                          <a:pt x="199" y="268"/>
                          <a:pt x="199" y="268"/>
                        </a:cubicBezTo>
                        <a:cubicBezTo>
                          <a:pt x="199" y="268"/>
                          <a:pt x="198" y="268"/>
                          <a:pt x="198" y="268"/>
                        </a:cubicBezTo>
                        <a:cubicBezTo>
                          <a:pt x="198" y="268"/>
                          <a:pt x="198" y="268"/>
                          <a:pt x="198" y="268"/>
                        </a:cubicBezTo>
                        <a:cubicBezTo>
                          <a:pt x="198" y="268"/>
                          <a:pt x="198" y="268"/>
                          <a:pt x="198" y="268"/>
                        </a:cubicBezTo>
                        <a:close/>
                        <a:moveTo>
                          <a:pt x="234" y="266"/>
                        </a:moveTo>
                        <a:cubicBezTo>
                          <a:pt x="234" y="266"/>
                          <a:pt x="234" y="266"/>
                          <a:pt x="234" y="266"/>
                        </a:cubicBezTo>
                        <a:cubicBezTo>
                          <a:pt x="234" y="265"/>
                          <a:pt x="234" y="265"/>
                          <a:pt x="234" y="265"/>
                        </a:cubicBezTo>
                        <a:cubicBezTo>
                          <a:pt x="234" y="265"/>
                          <a:pt x="234" y="265"/>
                          <a:pt x="234" y="265"/>
                        </a:cubicBezTo>
                        <a:cubicBezTo>
                          <a:pt x="235" y="265"/>
                          <a:pt x="235" y="265"/>
                          <a:pt x="235" y="265"/>
                        </a:cubicBezTo>
                        <a:cubicBezTo>
                          <a:pt x="235" y="265"/>
                          <a:pt x="235" y="265"/>
                          <a:pt x="235" y="265"/>
                        </a:cubicBezTo>
                        <a:cubicBezTo>
                          <a:pt x="234" y="266"/>
                          <a:pt x="234" y="266"/>
                          <a:pt x="234" y="266"/>
                        </a:cubicBezTo>
                        <a:close/>
                        <a:moveTo>
                          <a:pt x="244" y="270"/>
                        </a:moveTo>
                        <a:cubicBezTo>
                          <a:pt x="244" y="270"/>
                          <a:pt x="244" y="270"/>
                          <a:pt x="244" y="270"/>
                        </a:cubicBezTo>
                        <a:cubicBezTo>
                          <a:pt x="243" y="270"/>
                          <a:pt x="243" y="270"/>
                          <a:pt x="243" y="270"/>
                        </a:cubicBezTo>
                        <a:cubicBezTo>
                          <a:pt x="244" y="269"/>
                          <a:pt x="244" y="269"/>
                          <a:pt x="244" y="269"/>
                        </a:cubicBezTo>
                        <a:cubicBezTo>
                          <a:pt x="244" y="268"/>
                          <a:pt x="244" y="268"/>
                          <a:pt x="244" y="268"/>
                        </a:cubicBezTo>
                        <a:cubicBezTo>
                          <a:pt x="244" y="268"/>
                          <a:pt x="244" y="268"/>
                          <a:pt x="244" y="268"/>
                        </a:cubicBezTo>
                        <a:cubicBezTo>
                          <a:pt x="245" y="268"/>
                          <a:pt x="245" y="268"/>
                          <a:pt x="245" y="268"/>
                        </a:cubicBezTo>
                        <a:cubicBezTo>
                          <a:pt x="244" y="267"/>
                          <a:pt x="244" y="267"/>
                          <a:pt x="244" y="267"/>
                        </a:cubicBezTo>
                        <a:cubicBezTo>
                          <a:pt x="245" y="265"/>
                          <a:pt x="245" y="265"/>
                          <a:pt x="245" y="265"/>
                        </a:cubicBezTo>
                        <a:cubicBezTo>
                          <a:pt x="246" y="265"/>
                          <a:pt x="246" y="265"/>
                          <a:pt x="246" y="265"/>
                        </a:cubicBezTo>
                        <a:cubicBezTo>
                          <a:pt x="246" y="265"/>
                          <a:pt x="246" y="265"/>
                          <a:pt x="246" y="265"/>
                        </a:cubicBezTo>
                        <a:cubicBezTo>
                          <a:pt x="247" y="266"/>
                          <a:pt x="247" y="266"/>
                          <a:pt x="247" y="266"/>
                        </a:cubicBezTo>
                        <a:cubicBezTo>
                          <a:pt x="245" y="266"/>
                          <a:pt x="245" y="266"/>
                          <a:pt x="245" y="266"/>
                        </a:cubicBezTo>
                        <a:cubicBezTo>
                          <a:pt x="245" y="267"/>
                          <a:pt x="245" y="267"/>
                          <a:pt x="245" y="267"/>
                        </a:cubicBezTo>
                        <a:cubicBezTo>
                          <a:pt x="245" y="268"/>
                          <a:pt x="245" y="268"/>
                          <a:pt x="245" y="268"/>
                        </a:cubicBezTo>
                        <a:cubicBezTo>
                          <a:pt x="245" y="269"/>
                          <a:pt x="245" y="269"/>
                          <a:pt x="245" y="269"/>
                        </a:cubicBezTo>
                        <a:cubicBezTo>
                          <a:pt x="245" y="269"/>
                          <a:pt x="245" y="269"/>
                          <a:pt x="245" y="269"/>
                        </a:cubicBezTo>
                        <a:cubicBezTo>
                          <a:pt x="245" y="270"/>
                          <a:pt x="245" y="270"/>
                          <a:pt x="245" y="270"/>
                        </a:cubicBezTo>
                        <a:cubicBezTo>
                          <a:pt x="246" y="270"/>
                          <a:pt x="246" y="270"/>
                          <a:pt x="246" y="270"/>
                        </a:cubicBezTo>
                        <a:cubicBezTo>
                          <a:pt x="246" y="271"/>
                          <a:pt x="246" y="271"/>
                          <a:pt x="246" y="271"/>
                        </a:cubicBezTo>
                        <a:cubicBezTo>
                          <a:pt x="247" y="271"/>
                          <a:pt x="247" y="271"/>
                          <a:pt x="247" y="271"/>
                        </a:cubicBezTo>
                        <a:cubicBezTo>
                          <a:pt x="247" y="271"/>
                          <a:pt x="247" y="271"/>
                          <a:pt x="247" y="271"/>
                        </a:cubicBezTo>
                        <a:cubicBezTo>
                          <a:pt x="247" y="271"/>
                          <a:pt x="247" y="271"/>
                          <a:pt x="247" y="271"/>
                        </a:cubicBezTo>
                        <a:cubicBezTo>
                          <a:pt x="248" y="271"/>
                          <a:pt x="248" y="271"/>
                          <a:pt x="248" y="271"/>
                        </a:cubicBezTo>
                        <a:cubicBezTo>
                          <a:pt x="247" y="272"/>
                          <a:pt x="247" y="272"/>
                          <a:pt x="247" y="272"/>
                        </a:cubicBezTo>
                        <a:cubicBezTo>
                          <a:pt x="247" y="272"/>
                          <a:pt x="247" y="272"/>
                          <a:pt x="247" y="272"/>
                        </a:cubicBezTo>
                        <a:cubicBezTo>
                          <a:pt x="248" y="272"/>
                          <a:pt x="248" y="272"/>
                          <a:pt x="248" y="272"/>
                        </a:cubicBezTo>
                        <a:cubicBezTo>
                          <a:pt x="249" y="273"/>
                          <a:pt x="249" y="273"/>
                          <a:pt x="249" y="273"/>
                        </a:cubicBezTo>
                        <a:cubicBezTo>
                          <a:pt x="250" y="273"/>
                          <a:pt x="250" y="273"/>
                          <a:pt x="250" y="273"/>
                        </a:cubicBezTo>
                        <a:cubicBezTo>
                          <a:pt x="251" y="271"/>
                          <a:pt x="251" y="271"/>
                          <a:pt x="251" y="271"/>
                        </a:cubicBezTo>
                        <a:cubicBezTo>
                          <a:pt x="252" y="271"/>
                          <a:pt x="252" y="271"/>
                          <a:pt x="252" y="271"/>
                        </a:cubicBezTo>
                        <a:cubicBezTo>
                          <a:pt x="252" y="272"/>
                          <a:pt x="252" y="272"/>
                          <a:pt x="252" y="272"/>
                        </a:cubicBezTo>
                        <a:cubicBezTo>
                          <a:pt x="253" y="272"/>
                          <a:pt x="253" y="272"/>
                          <a:pt x="253" y="272"/>
                        </a:cubicBezTo>
                        <a:cubicBezTo>
                          <a:pt x="254" y="271"/>
                          <a:pt x="254" y="271"/>
                          <a:pt x="254" y="271"/>
                        </a:cubicBezTo>
                        <a:cubicBezTo>
                          <a:pt x="255" y="272"/>
                          <a:pt x="255" y="272"/>
                          <a:pt x="255" y="272"/>
                        </a:cubicBezTo>
                        <a:cubicBezTo>
                          <a:pt x="255" y="272"/>
                          <a:pt x="255" y="272"/>
                          <a:pt x="255" y="272"/>
                        </a:cubicBezTo>
                        <a:cubicBezTo>
                          <a:pt x="255" y="273"/>
                          <a:pt x="255" y="273"/>
                          <a:pt x="255" y="273"/>
                        </a:cubicBezTo>
                        <a:cubicBezTo>
                          <a:pt x="256" y="272"/>
                          <a:pt x="256" y="272"/>
                          <a:pt x="256" y="272"/>
                        </a:cubicBezTo>
                        <a:cubicBezTo>
                          <a:pt x="257" y="272"/>
                          <a:pt x="257" y="272"/>
                          <a:pt x="257" y="272"/>
                        </a:cubicBezTo>
                        <a:cubicBezTo>
                          <a:pt x="257" y="272"/>
                          <a:pt x="257" y="272"/>
                          <a:pt x="257" y="272"/>
                        </a:cubicBezTo>
                        <a:cubicBezTo>
                          <a:pt x="259" y="272"/>
                          <a:pt x="259" y="272"/>
                          <a:pt x="259" y="272"/>
                        </a:cubicBezTo>
                        <a:cubicBezTo>
                          <a:pt x="260" y="270"/>
                          <a:pt x="260" y="270"/>
                          <a:pt x="260" y="270"/>
                        </a:cubicBezTo>
                        <a:cubicBezTo>
                          <a:pt x="261" y="271"/>
                          <a:pt x="261" y="271"/>
                          <a:pt x="261" y="271"/>
                        </a:cubicBezTo>
                        <a:cubicBezTo>
                          <a:pt x="261" y="271"/>
                          <a:pt x="261" y="271"/>
                          <a:pt x="261" y="271"/>
                        </a:cubicBezTo>
                        <a:cubicBezTo>
                          <a:pt x="262" y="270"/>
                          <a:pt x="262" y="270"/>
                          <a:pt x="262" y="270"/>
                        </a:cubicBezTo>
                        <a:cubicBezTo>
                          <a:pt x="262" y="270"/>
                          <a:pt x="262" y="270"/>
                          <a:pt x="262" y="270"/>
                        </a:cubicBezTo>
                        <a:cubicBezTo>
                          <a:pt x="263" y="269"/>
                          <a:pt x="263" y="269"/>
                          <a:pt x="263" y="269"/>
                        </a:cubicBezTo>
                        <a:cubicBezTo>
                          <a:pt x="264" y="269"/>
                          <a:pt x="264" y="269"/>
                          <a:pt x="264" y="269"/>
                        </a:cubicBezTo>
                        <a:cubicBezTo>
                          <a:pt x="264" y="270"/>
                          <a:pt x="264" y="270"/>
                          <a:pt x="264" y="270"/>
                        </a:cubicBezTo>
                        <a:cubicBezTo>
                          <a:pt x="264" y="270"/>
                          <a:pt x="264" y="270"/>
                          <a:pt x="264" y="270"/>
                        </a:cubicBezTo>
                        <a:cubicBezTo>
                          <a:pt x="267" y="270"/>
                          <a:pt x="267" y="270"/>
                          <a:pt x="267" y="270"/>
                        </a:cubicBezTo>
                        <a:cubicBezTo>
                          <a:pt x="267" y="270"/>
                          <a:pt x="267" y="270"/>
                          <a:pt x="267" y="270"/>
                        </a:cubicBezTo>
                        <a:cubicBezTo>
                          <a:pt x="269" y="272"/>
                          <a:pt x="269" y="272"/>
                          <a:pt x="269" y="272"/>
                        </a:cubicBezTo>
                        <a:cubicBezTo>
                          <a:pt x="270" y="272"/>
                          <a:pt x="270" y="272"/>
                          <a:pt x="270" y="272"/>
                        </a:cubicBezTo>
                        <a:cubicBezTo>
                          <a:pt x="271" y="272"/>
                          <a:pt x="271" y="272"/>
                          <a:pt x="271" y="272"/>
                        </a:cubicBezTo>
                        <a:cubicBezTo>
                          <a:pt x="273" y="272"/>
                          <a:pt x="273" y="272"/>
                          <a:pt x="273" y="272"/>
                        </a:cubicBezTo>
                        <a:cubicBezTo>
                          <a:pt x="273" y="272"/>
                          <a:pt x="273" y="272"/>
                          <a:pt x="273" y="272"/>
                        </a:cubicBezTo>
                        <a:cubicBezTo>
                          <a:pt x="272" y="272"/>
                          <a:pt x="272" y="272"/>
                          <a:pt x="272" y="272"/>
                        </a:cubicBezTo>
                        <a:cubicBezTo>
                          <a:pt x="271" y="273"/>
                          <a:pt x="271" y="273"/>
                          <a:pt x="271" y="273"/>
                        </a:cubicBezTo>
                        <a:cubicBezTo>
                          <a:pt x="270" y="273"/>
                          <a:pt x="270" y="273"/>
                          <a:pt x="270" y="273"/>
                        </a:cubicBezTo>
                        <a:cubicBezTo>
                          <a:pt x="269" y="273"/>
                          <a:pt x="269" y="273"/>
                          <a:pt x="269" y="273"/>
                        </a:cubicBezTo>
                        <a:cubicBezTo>
                          <a:pt x="268" y="272"/>
                          <a:pt x="268" y="272"/>
                          <a:pt x="268" y="272"/>
                        </a:cubicBezTo>
                        <a:cubicBezTo>
                          <a:pt x="268" y="271"/>
                          <a:pt x="268" y="271"/>
                          <a:pt x="268" y="271"/>
                        </a:cubicBezTo>
                        <a:cubicBezTo>
                          <a:pt x="267" y="271"/>
                          <a:pt x="267" y="271"/>
                          <a:pt x="267" y="271"/>
                        </a:cubicBezTo>
                        <a:cubicBezTo>
                          <a:pt x="266" y="271"/>
                          <a:pt x="266" y="271"/>
                          <a:pt x="266" y="271"/>
                        </a:cubicBezTo>
                        <a:cubicBezTo>
                          <a:pt x="265" y="271"/>
                          <a:pt x="265" y="271"/>
                          <a:pt x="265" y="271"/>
                        </a:cubicBezTo>
                        <a:cubicBezTo>
                          <a:pt x="265" y="271"/>
                          <a:pt x="265" y="271"/>
                          <a:pt x="265" y="271"/>
                        </a:cubicBezTo>
                        <a:cubicBezTo>
                          <a:pt x="264" y="270"/>
                          <a:pt x="264" y="270"/>
                          <a:pt x="264" y="270"/>
                        </a:cubicBezTo>
                        <a:cubicBezTo>
                          <a:pt x="263" y="270"/>
                          <a:pt x="263" y="270"/>
                          <a:pt x="263" y="270"/>
                        </a:cubicBezTo>
                        <a:cubicBezTo>
                          <a:pt x="263" y="270"/>
                          <a:pt x="263" y="270"/>
                          <a:pt x="263" y="270"/>
                        </a:cubicBezTo>
                        <a:cubicBezTo>
                          <a:pt x="263" y="270"/>
                          <a:pt x="263" y="270"/>
                          <a:pt x="263" y="270"/>
                        </a:cubicBezTo>
                        <a:cubicBezTo>
                          <a:pt x="261" y="271"/>
                          <a:pt x="261" y="271"/>
                          <a:pt x="261" y="271"/>
                        </a:cubicBezTo>
                        <a:cubicBezTo>
                          <a:pt x="261" y="271"/>
                          <a:pt x="261" y="271"/>
                          <a:pt x="261" y="271"/>
                        </a:cubicBezTo>
                        <a:cubicBezTo>
                          <a:pt x="261" y="271"/>
                          <a:pt x="261" y="271"/>
                          <a:pt x="261" y="271"/>
                        </a:cubicBezTo>
                        <a:cubicBezTo>
                          <a:pt x="260" y="271"/>
                          <a:pt x="260" y="271"/>
                          <a:pt x="260" y="271"/>
                        </a:cubicBezTo>
                        <a:cubicBezTo>
                          <a:pt x="259" y="272"/>
                          <a:pt x="259" y="272"/>
                          <a:pt x="259" y="272"/>
                        </a:cubicBezTo>
                        <a:cubicBezTo>
                          <a:pt x="258" y="272"/>
                          <a:pt x="258" y="272"/>
                          <a:pt x="258" y="272"/>
                        </a:cubicBezTo>
                        <a:cubicBezTo>
                          <a:pt x="257" y="273"/>
                          <a:pt x="257" y="273"/>
                          <a:pt x="257" y="273"/>
                        </a:cubicBezTo>
                        <a:cubicBezTo>
                          <a:pt x="256" y="273"/>
                          <a:pt x="256" y="273"/>
                          <a:pt x="256" y="273"/>
                        </a:cubicBezTo>
                        <a:cubicBezTo>
                          <a:pt x="255" y="273"/>
                          <a:pt x="255" y="273"/>
                          <a:pt x="255" y="273"/>
                        </a:cubicBezTo>
                        <a:cubicBezTo>
                          <a:pt x="255" y="273"/>
                          <a:pt x="255" y="273"/>
                          <a:pt x="255" y="273"/>
                        </a:cubicBezTo>
                        <a:cubicBezTo>
                          <a:pt x="254" y="273"/>
                          <a:pt x="254" y="273"/>
                          <a:pt x="254" y="273"/>
                        </a:cubicBezTo>
                        <a:cubicBezTo>
                          <a:pt x="254" y="273"/>
                          <a:pt x="254" y="273"/>
                          <a:pt x="254" y="273"/>
                        </a:cubicBezTo>
                        <a:cubicBezTo>
                          <a:pt x="253" y="274"/>
                          <a:pt x="253" y="274"/>
                          <a:pt x="253" y="274"/>
                        </a:cubicBezTo>
                        <a:cubicBezTo>
                          <a:pt x="252" y="273"/>
                          <a:pt x="252" y="273"/>
                          <a:pt x="252" y="273"/>
                        </a:cubicBezTo>
                        <a:cubicBezTo>
                          <a:pt x="252" y="274"/>
                          <a:pt x="252" y="274"/>
                          <a:pt x="252" y="274"/>
                        </a:cubicBezTo>
                        <a:cubicBezTo>
                          <a:pt x="251" y="274"/>
                          <a:pt x="251" y="274"/>
                          <a:pt x="251" y="274"/>
                        </a:cubicBezTo>
                        <a:cubicBezTo>
                          <a:pt x="251" y="273"/>
                          <a:pt x="251" y="273"/>
                          <a:pt x="251" y="273"/>
                        </a:cubicBezTo>
                        <a:cubicBezTo>
                          <a:pt x="250" y="274"/>
                          <a:pt x="250" y="274"/>
                          <a:pt x="250" y="274"/>
                        </a:cubicBezTo>
                        <a:cubicBezTo>
                          <a:pt x="249" y="274"/>
                          <a:pt x="249" y="274"/>
                          <a:pt x="249" y="274"/>
                        </a:cubicBezTo>
                        <a:cubicBezTo>
                          <a:pt x="249" y="274"/>
                          <a:pt x="249" y="274"/>
                          <a:pt x="249" y="274"/>
                        </a:cubicBezTo>
                        <a:cubicBezTo>
                          <a:pt x="248" y="274"/>
                          <a:pt x="248" y="274"/>
                          <a:pt x="248" y="274"/>
                        </a:cubicBezTo>
                        <a:cubicBezTo>
                          <a:pt x="247" y="274"/>
                          <a:pt x="247" y="274"/>
                          <a:pt x="247" y="274"/>
                        </a:cubicBezTo>
                        <a:cubicBezTo>
                          <a:pt x="248" y="274"/>
                          <a:pt x="248" y="274"/>
                          <a:pt x="248" y="274"/>
                        </a:cubicBezTo>
                        <a:cubicBezTo>
                          <a:pt x="248" y="273"/>
                          <a:pt x="248" y="273"/>
                          <a:pt x="248" y="273"/>
                        </a:cubicBezTo>
                        <a:cubicBezTo>
                          <a:pt x="247" y="272"/>
                          <a:pt x="247" y="272"/>
                          <a:pt x="247" y="272"/>
                        </a:cubicBezTo>
                        <a:cubicBezTo>
                          <a:pt x="246" y="272"/>
                          <a:pt x="246" y="272"/>
                          <a:pt x="246" y="272"/>
                        </a:cubicBezTo>
                        <a:cubicBezTo>
                          <a:pt x="246" y="272"/>
                          <a:pt x="246" y="272"/>
                          <a:pt x="246" y="272"/>
                        </a:cubicBezTo>
                        <a:cubicBezTo>
                          <a:pt x="245" y="271"/>
                          <a:pt x="245" y="271"/>
                          <a:pt x="245" y="271"/>
                        </a:cubicBezTo>
                        <a:cubicBezTo>
                          <a:pt x="245" y="271"/>
                          <a:pt x="245" y="271"/>
                          <a:pt x="245" y="271"/>
                        </a:cubicBezTo>
                        <a:cubicBezTo>
                          <a:pt x="245" y="270"/>
                          <a:pt x="245" y="270"/>
                          <a:pt x="245" y="270"/>
                        </a:cubicBezTo>
                        <a:cubicBezTo>
                          <a:pt x="244" y="270"/>
                          <a:pt x="244" y="270"/>
                          <a:pt x="244" y="270"/>
                        </a:cubicBezTo>
                        <a:cubicBezTo>
                          <a:pt x="244" y="270"/>
                          <a:pt x="244" y="270"/>
                          <a:pt x="244" y="270"/>
                        </a:cubicBezTo>
                        <a:close/>
                        <a:moveTo>
                          <a:pt x="395" y="270"/>
                        </a:moveTo>
                        <a:cubicBezTo>
                          <a:pt x="395" y="270"/>
                          <a:pt x="395" y="270"/>
                          <a:pt x="395" y="270"/>
                        </a:cubicBezTo>
                        <a:cubicBezTo>
                          <a:pt x="394" y="269"/>
                          <a:pt x="394" y="269"/>
                          <a:pt x="394" y="269"/>
                        </a:cubicBezTo>
                        <a:cubicBezTo>
                          <a:pt x="395" y="268"/>
                          <a:pt x="395" y="268"/>
                          <a:pt x="395" y="268"/>
                        </a:cubicBezTo>
                        <a:cubicBezTo>
                          <a:pt x="394" y="268"/>
                          <a:pt x="394" y="268"/>
                          <a:pt x="394" y="268"/>
                        </a:cubicBezTo>
                        <a:cubicBezTo>
                          <a:pt x="395" y="267"/>
                          <a:pt x="395" y="267"/>
                          <a:pt x="395" y="267"/>
                        </a:cubicBezTo>
                        <a:cubicBezTo>
                          <a:pt x="396" y="267"/>
                          <a:pt x="396" y="267"/>
                          <a:pt x="396" y="267"/>
                        </a:cubicBezTo>
                        <a:cubicBezTo>
                          <a:pt x="396" y="267"/>
                          <a:pt x="396" y="267"/>
                          <a:pt x="396" y="267"/>
                        </a:cubicBezTo>
                        <a:cubicBezTo>
                          <a:pt x="396" y="268"/>
                          <a:pt x="396" y="268"/>
                          <a:pt x="396" y="268"/>
                        </a:cubicBezTo>
                        <a:cubicBezTo>
                          <a:pt x="396" y="269"/>
                          <a:pt x="396" y="269"/>
                          <a:pt x="396" y="269"/>
                        </a:cubicBezTo>
                        <a:cubicBezTo>
                          <a:pt x="396" y="269"/>
                          <a:pt x="396" y="269"/>
                          <a:pt x="396" y="269"/>
                        </a:cubicBezTo>
                        <a:cubicBezTo>
                          <a:pt x="395" y="270"/>
                          <a:pt x="395" y="270"/>
                          <a:pt x="395" y="270"/>
                        </a:cubicBezTo>
                        <a:cubicBezTo>
                          <a:pt x="395" y="270"/>
                          <a:pt x="395" y="270"/>
                          <a:pt x="395" y="270"/>
                        </a:cubicBezTo>
                        <a:cubicBezTo>
                          <a:pt x="396" y="270"/>
                          <a:pt x="396" y="270"/>
                          <a:pt x="396" y="270"/>
                        </a:cubicBezTo>
                        <a:cubicBezTo>
                          <a:pt x="396" y="271"/>
                          <a:pt x="396" y="271"/>
                          <a:pt x="396" y="271"/>
                        </a:cubicBezTo>
                        <a:cubicBezTo>
                          <a:pt x="396" y="272"/>
                          <a:pt x="396" y="272"/>
                          <a:pt x="396" y="272"/>
                        </a:cubicBezTo>
                        <a:cubicBezTo>
                          <a:pt x="396" y="272"/>
                          <a:pt x="395" y="272"/>
                          <a:pt x="395" y="272"/>
                        </a:cubicBezTo>
                        <a:cubicBezTo>
                          <a:pt x="395" y="272"/>
                          <a:pt x="395" y="272"/>
                          <a:pt x="395" y="272"/>
                        </a:cubicBezTo>
                        <a:cubicBezTo>
                          <a:pt x="395" y="272"/>
                          <a:pt x="395" y="272"/>
                          <a:pt x="395" y="272"/>
                        </a:cubicBezTo>
                        <a:cubicBezTo>
                          <a:pt x="395" y="271"/>
                          <a:pt x="395" y="271"/>
                          <a:pt x="395" y="271"/>
                        </a:cubicBezTo>
                        <a:cubicBezTo>
                          <a:pt x="394" y="271"/>
                          <a:pt x="394" y="271"/>
                          <a:pt x="394" y="271"/>
                        </a:cubicBezTo>
                        <a:cubicBezTo>
                          <a:pt x="393" y="270"/>
                          <a:pt x="393" y="270"/>
                          <a:pt x="393" y="270"/>
                        </a:cubicBezTo>
                        <a:cubicBezTo>
                          <a:pt x="395" y="270"/>
                          <a:pt x="395" y="270"/>
                          <a:pt x="395" y="270"/>
                        </a:cubicBezTo>
                        <a:close/>
                        <a:moveTo>
                          <a:pt x="236" y="272"/>
                        </a:moveTo>
                        <a:cubicBezTo>
                          <a:pt x="235" y="272"/>
                          <a:pt x="235" y="272"/>
                          <a:pt x="235" y="272"/>
                        </a:cubicBezTo>
                        <a:cubicBezTo>
                          <a:pt x="235" y="271"/>
                          <a:pt x="235" y="271"/>
                          <a:pt x="235" y="271"/>
                        </a:cubicBezTo>
                        <a:cubicBezTo>
                          <a:pt x="236" y="270"/>
                          <a:pt x="236" y="270"/>
                          <a:pt x="236" y="270"/>
                        </a:cubicBezTo>
                        <a:cubicBezTo>
                          <a:pt x="236" y="270"/>
                          <a:pt x="236" y="270"/>
                          <a:pt x="236" y="270"/>
                        </a:cubicBezTo>
                        <a:cubicBezTo>
                          <a:pt x="237" y="270"/>
                          <a:pt x="237" y="270"/>
                          <a:pt x="237" y="270"/>
                        </a:cubicBezTo>
                        <a:cubicBezTo>
                          <a:pt x="237" y="270"/>
                          <a:pt x="237" y="270"/>
                          <a:pt x="237" y="270"/>
                        </a:cubicBezTo>
                        <a:cubicBezTo>
                          <a:pt x="238" y="271"/>
                          <a:pt x="238" y="271"/>
                          <a:pt x="238" y="271"/>
                        </a:cubicBezTo>
                        <a:cubicBezTo>
                          <a:pt x="238" y="272"/>
                          <a:pt x="238" y="272"/>
                          <a:pt x="238" y="272"/>
                        </a:cubicBezTo>
                        <a:cubicBezTo>
                          <a:pt x="237" y="272"/>
                          <a:pt x="237" y="272"/>
                          <a:pt x="237" y="272"/>
                        </a:cubicBezTo>
                        <a:cubicBezTo>
                          <a:pt x="236" y="273"/>
                          <a:pt x="236" y="273"/>
                          <a:pt x="236" y="273"/>
                        </a:cubicBezTo>
                        <a:cubicBezTo>
                          <a:pt x="237" y="272"/>
                          <a:pt x="237" y="272"/>
                          <a:pt x="237" y="272"/>
                        </a:cubicBezTo>
                        <a:cubicBezTo>
                          <a:pt x="236" y="272"/>
                          <a:pt x="236" y="272"/>
                          <a:pt x="236" y="272"/>
                        </a:cubicBezTo>
                        <a:cubicBezTo>
                          <a:pt x="236" y="272"/>
                          <a:pt x="236" y="272"/>
                          <a:pt x="236" y="272"/>
                        </a:cubicBezTo>
                        <a:close/>
                        <a:moveTo>
                          <a:pt x="407" y="275"/>
                        </a:moveTo>
                        <a:cubicBezTo>
                          <a:pt x="407" y="275"/>
                          <a:pt x="407" y="275"/>
                          <a:pt x="407" y="275"/>
                        </a:cubicBezTo>
                        <a:cubicBezTo>
                          <a:pt x="407" y="274"/>
                          <a:pt x="407" y="274"/>
                          <a:pt x="407" y="274"/>
                        </a:cubicBezTo>
                        <a:cubicBezTo>
                          <a:pt x="407" y="273"/>
                          <a:pt x="407" y="273"/>
                          <a:pt x="407" y="273"/>
                        </a:cubicBezTo>
                        <a:cubicBezTo>
                          <a:pt x="407" y="273"/>
                          <a:pt x="407" y="273"/>
                          <a:pt x="407" y="273"/>
                        </a:cubicBezTo>
                        <a:cubicBezTo>
                          <a:pt x="407" y="272"/>
                          <a:pt x="407" y="272"/>
                          <a:pt x="407" y="272"/>
                        </a:cubicBezTo>
                        <a:cubicBezTo>
                          <a:pt x="407" y="271"/>
                          <a:pt x="407" y="271"/>
                          <a:pt x="407" y="271"/>
                        </a:cubicBezTo>
                        <a:cubicBezTo>
                          <a:pt x="407" y="272"/>
                          <a:pt x="407" y="272"/>
                          <a:pt x="407" y="272"/>
                        </a:cubicBezTo>
                        <a:cubicBezTo>
                          <a:pt x="407" y="272"/>
                          <a:pt x="407" y="272"/>
                          <a:pt x="407" y="272"/>
                        </a:cubicBezTo>
                        <a:cubicBezTo>
                          <a:pt x="408" y="273"/>
                          <a:pt x="408" y="273"/>
                          <a:pt x="408" y="273"/>
                        </a:cubicBezTo>
                        <a:cubicBezTo>
                          <a:pt x="408" y="274"/>
                          <a:pt x="408" y="274"/>
                          <a:pt x="408" y="274"/>
                        </a:cubicBezTo>
                        <a:cubicBezTo>
                          <a:pt x="408" y="274"/>
                          <a:pt x="408" y="274"/>
                          <a:pt x="408" y="274"/>
                        </a:cubicBezTo>
                        <a:cubicBezTo>
                          <a:pt x="408" y="275"/>
                          <a:pt x="408" y="275"/>
                          <a:pt x="408" y="275"/>
                        </a:cubicBezTo>
                        <a:cubicBezTo>
                          <a:pt x="408" y="275"/>
                          <a:pt x="408" y="275"/>
                          <a:pt x="408" y="275"/>
                        </a:cubicBezTo>
                        <a:cubicBezTo>
                          <a:pt x="408" y="275"/>
                          <a:pt x="407" y="275"/>
                          <a:pt x="407" y="275"/>
                        </a:cubicBezTo>
                        <a:cubicBezTo>
                          <a:pt x="407" y="275"/>
                          <a:pt x="407" y="275"/>
                          <a:pt x="407" y="275"/>
                        </a:cubicBezTo>
                        <a:close/>
                        <a:moveTo>
                          <a:pt x="231" y="272"/>
                        </a:moveTo>
                        <a:cubicBezTo>
                          <a:pt x="231" y="271"/>
                          <a:pt x="231" y="271"/>
                          <a:pt x="231"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4"/>
                          <a:pt x="234" y="274"/>
                          <a:pt x="234" y="274"/>
                        </a:cubicBezTo>
                        <a:cubicBezTo>
                          <a:pt x="234" y="273"/>
                          <a:pt x="234" y="273"/>
                          <a:pt x="234" y="273"/>
                        </a:cubicBezTo>
                        <a:cubicBezTo>
                          <a:pt x="233" y="273"/>
                          <a:pt x="233" y="273"/>
                          <a:pt x="233" y="273"/>
                        </a:cubicBezTo>
                        <a:cubicBezTo>
                          <a:pt x="233" y="273"/>
                          <a:pt x="233" y="273"/>
                          <a:pt x="233" y="273"/>
                        </a:cubicBezTo>
                        <a:cubicBezTo>
                          <a:pt x="233" y="272"/>
                          <a:pt x="233" y="272"/>
                          <a:pt x="233" y="272"/>
                        </a:cubicBezTo>
                        <a:cubicBezTo>
                          <a:pt x="232" y="272"/>
                          <a:pt x="232" y="272"/>
                          <a:pt x="232" y="272"/>
                        </a:cubicBezTo>
                        <a:cubicBezTo>
                          <a:pt x="232" y="272"/>
                          <a:pt x="232" y="272"/>
                          <a:pt x="232" y="272"/>
                        </a:cubicBezTo>
                        <a:cubicBezTo>
                          <a:pt x="231" y="272"/>
                          <a:pt x="231" y="272"/>
                          <a:pt x="231" y="272"/>
                        </a:cubicBezTo>
                        <a:cubicBezTo>
                          <a:pt x="231" y="273"/>
                          <a:pt x="231" y="273"/>
                          <a:pt x="231" y="273"/>
                        </a:cubicBezTo>
                        <a:cubicBezTo>
                          <a:pt x="230" y="273"/>
                          <a:pt x="230" y="273"/>
                          <a:pt x="230" y="273"/>
                        </a:cubicBezTo>
                        <a:cubicBezTo>
                          <a:pt x="229" y="272"/>
                          <a:pt x="229" y="272"/>
                          <a:pt x="229" y="272"/>
                        </a:cubicBezTo>
                        <a:cubicBezTo>
                          <a:pt x="229" y="271"/>
                          <a:pt x="229" y="271"/>
                          <a:pt x="229" y="271"/>
                        </a:cubicBezTo>
                        <a:cubicBezTo>
                          <a:pt x="231" y="272"/>
                          <a:pt x="231" y="272"/>
                          <a:pt x="231" y="272"/>
                        </a:cubicBezTo>
                        <a:close/>
                        <a:moveTo>
                          <a:pt x="385" y="277"/>
                        </a:moveTo>
                        <a:cubicBezTo>
                          <a:pt x="385" y="276"/>
                          <a:pt x="385" y="276"/>
                          <a:pt x="385" y="276"/>
                        </a:cubicBezTo>
                        <a:cubicBezTo>
                          <a:pt x="385" y="275"/>
                          <a:pt x="385" y="275"/>
                          <a:pt x="385" y="275"/>
                        </a:cubicBezTo>
                        <a:cubicBezTo>
                          <a:pt x="385" y="275"/>
                          <a:pt x="385" y="275"/>
                          <a:pt x="385" y="275"/>
                        </a:cubicBezTo>
                        <a:cubicBezTo>
                          <a:pt x="386" y="276"/>
                          <a:pt x="386" y="276"/>
                          <a:pt x="386" y="276"/>
                        </a:cubicBezTo>
                        <a:cubicBezTo>
                          <a:pt x="386" y="277"/>
                          <a:pt x="386" y="277"/>
                          <a:pt x="386" y="277"/>
                        </a:cubicBezTo>
                        <a:cubicBezTo>
                          <a:pt x="385" y="277"/>
                          <a:pt x="385" y="277"/>
                          <a:pt x="385" y="277"/>
                        </a:cubicBezTo>
                        <a:close/>
                        <a:moveTo>
                          <a:pt x="235" y="275"/>
                        </a:moveTo>
                        <a:cubicBezTo>
                          <a:pt x="235" y="275"/>
                          <a:pt x="235" y="275"/>
                          <a:pt x="235" y="275"/>
                        </a:cubicBezTo>
                        <a:cubicBezTo>
                          <a:pt x="235" y="275"/>
                          <a:pt x="235" y="275"/>
                          <a:pt x="235" y="275"/>
                        </a:cubicBezTo>
                        <a:cubicBezTo>
                          <a:pt x="235" y="275"/>
                          <a:pt x="236" y="275"/>
                          <a:pt x="236" y="275"/>
                        </a:cubicBezTo>
                        <a:cubicBezTo>
                          <a:pt x="237" y="276"/>
                          <a:pt x="237" y="276"/>
                          <a:pt x="237" y="276"/>
                        </a:cubicBezTo>
                        <a:cubicBezTo>
                          <a:pt x="237" y="276"/>
                          <a:pt x="237" y="276"/>
                          <a:pt x="237" y="276"/>
                        </a:cubicBezTo>
                        <a:cubicBezTo>
                          <a:pt x="238" y="276"/>
                          <a:pt x="238" y="276"/>
                          <a:pt x="238" y="276"/>
                        </a:cubicBezTo>
                        <a:cubicBezTo>
                          <a:pt x="238" y="277"/>
                          <a:pt x="238" y="277"/>
                          <a:pt x="238" y="277"/>
                        </a:cubicBezTo>
                        <a:cubicBezTo>
                          <a:pt x="237" y="277"/>
                          <a:pt x="237" y="277"/>
                          <a:pt x="237" y="277"/>
                        </a:cubicBezTo>
                        <a:cubicBezTo>
                          <a:pt x="238" y="278"/>
                          <a:pt x="238" y="278"/>
                          <a:pt x="238" y="278"/>
                        </a:cubicBezTo>
                        <a:cubicBezTo>
                          <a:pt x="238" y="278"/>
                          <a:pt x="238" y="278"/>
                          <a:pt x="238" y="278"/>
                        </a:cubicBezTo>
                        <a:cubicBezTo>
                          <a:pt x="239" y="278"/>
                          <a:pt x="239" y="278"/>
                          <a:pt x="239" y="278"/>
                        </a:cubicBezTo>
                        <a:cubicBezTo>
                          <a:pt x="239" y="278"/>
                          <a:pt x="239" y="278"/>
                          <a:pt x="239" y="278"/>
                        </a:cubicBezTo>
                        <a:cubicBezTo>
                          <a:pt x="240" y="278"/>
                          <a:pt x="240" y="278"/>
                          <a:pt x="240" y="278"/>
                        </a:cubicBezTo>
                        <a:cubicBezTo>
                          <a:pt x="241" y="278"/>
                          <a:pt x="241" y="278"/>
                          <a:pt x="241" y="278"/>
                        </a:cubicBezTo>
                        <a:cubicBezTo>
                          <a:pt x="241" y="277"/>
                          <a:pt x="241" y="277"/>
                          <a:pt x="241" y="277"/>
                        </a:cubicBezTo>
                        <a:cubicBezTo>
                          <a:pt x="242" y="277"/>
                          <a:pt x="242" y="277"/>
                          <a:pt x="242" y="277"/>
                        </a:cubicBezTo>
                        <a:cubicBezTo>
                          <a:pt x="243" y="277"/>
                          <a:pt x="243" y="277"/>
                          <a:pt x="243" y="277"/>
                        </a:cubicBezTo>
                        <a:cubicBezTo>
                          <a:pt x="243" y="276"/>
                          <a:pt x="243" y="276"/>
                          <a:pt x="243" y="276"/>
                        </a:cubicBezTo>
                        <a:cubicBezTo>
                          <a:pt x="244" y="276"/>
                          <a:pt x="244" y="276"/>
                          <a:pt x="244" y="276"/>
                        </a:cubicBezTo>
                        <a:cubicBezTo>
                          <a:pt x="244" y="277"/>
                          <a:pt x="244" y="277"/>
                          <a:pt x="244" y="277"/>
                        </a:cubicBezTo>
                        <a:cubicBezTo>
                          <a:pt x="243" y="277"/>
                          <a:pt x="243" y="277"/>
                          <a:pt x="243" y="277"/>
                        </a:cubicBezTo>
                        <a:cubicBezTo>
                          <a:pt x="243" y="278"/>
                          <a:pt x="243" y="278"/>
                          <a:pt x="243" y="278"/>
                        </a:cubicBezTo>
                        <a:cubicBezTo>
                          <a:pt x="244" y="279"/>
                          <a:pt x="244" y="279"/>
                          <a:pt x="244" y="279"/>
                        </a:cubicBezTo>
                        <a:cubicBezTo>
                          <a:pt x="243" y="279"/>
                          <a:pt x="243" y="279"/>
                          <a:pt x="243" y="279"/>
                        </a:cubicBezTo>
                        <a:cubicBezTo>
                          <a:pt x="243" y="280"/>
                          <a:pt x="243" y="280"/>
                          <a:pt x="243" y="280"/>
                        </a:cubicBezTo>
                        <a:cubicBezTo>
                          <a:pt x="244" y="280"/>
                          <a:pt x="244" y="280"/>
                          <a:pt x="244" y="280"/>
                        </a:cubicBezTo>
                        <a:cubicBezTo>
                          <a:pt x="243" y="280"/>
                          <a:pt x="243" y="280"/>
                          <a:pt x="243" y="280"/>
                        </a:cubicBezTo>
                        <a:cubicBezTo>
                          <a:pt x="242" y="281"/>
                          <a:pt x="242" y="281"/>
                          <a:pt x="242" y="281"/>
                        </a:cubicBezTo>
                        <a:cubicBezTo>
                          <a:pt x="241" y="281"/>
                          <a:pt x="241" y="281"/>
                          <a:pt x="241" y="281"/>
                        </a:cubicBezTo>
                        <a:cubicBezTo>
                          <a:pt x="241" y="281"/>
                          <a:pt x="241" y="281"/>
                          <a:pt x="241" y="281"/>
                        </a:cubicBezTo>
                        <a:cubicBezTo>
                          <a:pt x="241" y="282"/>
                          <a:pt x="241" y="282"/>
                          <a:pt x="241" y="282"/>
                        </a:cubicBezTo>
                        <a:cubicBezTo>
                          <a:pt x="241" y="283"/>
                          <a:pt x="241" y="283"/>
                          <a:pt x="241" y="283"/>
                        </a:cubicBezTo>
                        <a:cubicBezTo>
                          <a:pt x="240" y="283"/>
                          <a:pt x="240" y="283"/>
                          <a:pt x="240" y="283"/>
                        </a:cubicBezTo>
                        <a:cubicBezTo>
                          <a:pt x="239" y="284"/>
                          <a:pt x="239" y="284"/>
                          <a:pt x="239" y="284"/>
                        </a:cubicBezTo>
                        <a:cubicBezTo>
                          <a:pt x="239" y="283"/>
                          <a:pt x="239" y="283"/>
                          <a:pt x="239" y="283"/>
                        </a:cubicBezTo>
                        <a:cubicBezTo>
                          <a:pt x="239" y="283"/>
                          <a:pt x="239" y="283"/>
                          <a:pt x="239" y="283"/>
                        </a:cubicBezTo>
                        <a:cubicBezTo>
                          <a:pt x="240" y="282"/>
                          <a:pt x="240" y="282"/>
                          <a:pt x="240" y="282"/>
                        </a:cubicBezTo>
                        <a:cubicBezTo>
                          <a:pt x="240" y="281"/>
                          <a:pt x="240" y="281"/>
                          <a:pt x="240" y="281"/>
                        </a:cubicBezTo>
                        <a:cubicBezTo>
                          <a:pt x="240" y="280"/>
                          <a:pt x="240" y="280"/>
                          <a:pt x="240" y="280"/>
                        </a:cubicBezTo>
                        <a:cubicBezTo>
                          <a:pt x="240" y="280"/>
                          <a:pt x="240" y="280"/>
                          <a:pt x="240" y="280"/>
                        </a:cubicBezTo>
                        <a:cubicBezTo>
                          <a:pt x="239" y="280"/>
                          <a:pt x="239" y="280"/>
                          <a:pt x="239" y="280"/>
                        </a:cubicBezTo>
                        <a:cubicBezTo>
                          <a:pt x="238" y="279"/>
                          <a:pt x="238" y="279"/>
                          <a:pt x="238" y="279"/>
                        </a:cubicBezTo>
                        <a:cubicBezTo>
                          <a:pt x="237" y="279"/>
                          <a:pt x="237" y="279"/>
                          <a:pt x="237" y="279"/>
                        </a:cubicBezTo>
                        <a:cubicBezTo>
                          <a:pt x="237" y="279"/>
                          <a:pt x="237" y="279"/>
                          <a:pt x="237" y="279"/>
                        </a:cubicBezTo>
                        <a:cubicBezTo>
                          <a:pt x="237" y="278"/>
                          <a:pt x="237" y="278"/>
                          <a:pt x="237" y="278"/>
                        </a:cubicBezTo>
                        <a:cubicBezTo>
                          <a:pt x="236" y="278"/>
                          <a:pt x="236" y="278"/>
                          <a:pt x="236" y="278"/>
                        </a:cubicBezTo>
                        <a:cubicBezTo>
                          <a:pt x="236" y="278"/>
                          <a:pt x="236" y="278"/>
                          <a:pt x="236" y="278"/>
                        </a:cubicBezTo>
                        <a:cubicBezTo>
                          <a:pt x="236" y="277"/>
                          <a:pt x="236" y="277"/>
                          <a:pt x="236" y="277"/>
                        </a:cubicBezTo>
                        <a:cubicBezTo>
                          <a:pt x="235" y="276"/>
                          <a:pt x="235" y="276"/>
                          <a:pt x="235" y="276"/>
                        </a:cubicBezTo>
                        <a:cubicBezTo>
                          <a:pt x="235" y="275"/>
                          <a:pt x="235" y="275"/>
                          <a:pt x="235" y="275"/>
                        </a:cubicBezTo>
                        <a:close/>
                        <a:moveTo>
                          <a:pt x="259" y="276"/>
                        </a:moveTo>
                        <a:cubicBezTo>
                          <a:pt x="260" y="276"/>
                          <a:pt x="260" y="276"/>
                          <a:pt x="260" y="276"/>
                        </a:cubicBezTo>
                        <a:cubicBezTo>
                          <a:pt x="261" y="275"/>
                          <a:pt x="261" y="275"/>
                          <a:pt x="261" y="275"/>
                        </a:cubicBezTo>
                        <a:cubicBezTo>
                          <a:pt x="261" y="276"/>
                          <a:pt x="261" y="276"/>
                          <a:pt x="261" y="276"/>
                        </a:cubicBezTo>
                        <a:cubicBezTo>
                          <a:pt x="261" y="276"/>
                          <a:pt x="261" y="276"/>
                          <a:pt x="261" y="276"/>
                        </a:cubicBezTo>
                        <a:cubicBezTo>
                          <a:pt x="260" y="276"/>
                          <a:pt x="260" y="276"/>
                          <a:pt x="260" y="276"/>
                        </a:cubicBezTo>
                        <a:cubicBezTo>
                          <a:pt x="260" y="277"/>
                          <a:pt x="260" y="277"/>
                          <a:pt x="260" y="277"/>
                        </a:cubicBezTo>
                        <a:cubicBezTo>
                          <a:pt x="259" y="277"/>
                          <a:pt x="259" y="277"/>
                          <a:pt x="259" y="277"/>
                        </a:cubicBezTo>
                        <a:cubicBezTo>
                          <a:pt x="259" y="277"/>
                          <a:pt x="259" y="277"/>
                          <a:pt x="259" y="277"/>
                        </a:cubicBezTo>
                        <a:cubicBezTo>
                          <a:pt x="258" y="277"/>
                          <a:pt x="258" y="277"/>
                          <a:pt x="258" y="277"/>
                        </a:cubicBezTo>
                        <a:cubicBezTo>
                          <a:pt x="257" y="277"/>
                          <a:pt x="257" y="277"/>
                          <a:pt x="257" y="277"/>
                        </a:cubicBezTo>
                        <a:cubicBezTo>
                          <a:pt x="257" y="277"/>
                          <a:pt x="257" y="277"/>
                          <a:pt x="257" y="277"/>
                        </a:cubicBezTo>
                        <a:cubicBezTo>
                          <a:pt x="255" y="277"/>
                          <a:pt x="255" y="277"/>
                          <a:pt x="255" y="277"/>
                        </a:cubicBezTo>
                        <a:cubicBezTo>
                          <a:pt x="256" y="278"/>
                          <a:pt x="256" y="278"/>
                          <a:pt x="256" y="278"/>
                        </a:cubicBezTo>
                        <a:cubicBezTo>
                          <a:pt x="257" y="278"/>
                          <a:pt x="257" y="278"/>
                          <a:pt x="257" y="278"/>
                        </a:cubicBezTo>
                        <a:cubicBezTo>
                          <a:pt x="257" y="278"/>
                          <a:pt x="257" y="278"/>
                          <a:pt x="257" y="278"/>
                        </a:cubicBezTo>
                        <a:cubicBezTo>
                          <a:pt x="258" y="278"/>
                          <a:pt x="258" y="278"/>
                          <a:pt x="258" y="278"/>
                        </a:cubicBezTo>
                        <a:cubicBezTo>
                          <a:pt x="258" y="279"/>
                          <a:pt x="258" y="279"/>
                          <a:pt x="258" y="279"/>
                        </a:cubicBezTo>
                        <a:cubicBezTo>
                          <a:pt x="259" y="279"/>
                          <a:pt x="259" y="279"/>
                          <a:pt x="259" y="279"/>
                        </a:cubicBezTo>
                        <a:cubicBezTo>
                          <a:pt x="259" y="279"/>
                          <a:pt x="259" y="279"/>
                          <a:pt x="259" y="279"/>
                        </a:cubicBezTo>
                        <a:cubicBezTo>
                          <a:pt x="258" y="280"/>
                          <a:pt x="258" y="280"/>
                          <a:pt x="258" y="280"/>
                        </a:cubicBezTo>
                        <a:cubicBezTo>
                          <a:pt x="258" y="280"/>
                          <a:pt x="258" y="280"/>
                          <a:pt x="258" y="280"/>
                        </a:cubicBezTo>
                        <a:cubicBezTo>
                          <a:pt x="258" y="280"/>
                          <a:pt x="258" y="280"/>
                          <a:pt x="258" y="280"/>
                        </a:cubicBezTo>
                        <a:cubicBezTo>
                          <a:pt x="257" y="280"/>
                          <a:pt x="257" y="280"/>
                          <a:pt x="257" y="280"/>
                        </a:cubicBezTo>
                        <a:cubicBezTo>
                          <a:pt x="257" y="279"/>
                          <a:pt x="257" y="279"/>
                          <a:pt x="257" y="279"/>
                        </a:cubicBezTo>
                        <a:cubicBezTo>
                          <a:pt x="257" y="279"/>
                          <a:pt x="257" y="279"/>
                          <a:pt x="257" y="279"/>
                        </a:cubicBezTo>
                        <a:cubicBezTo>
                          <a:pt x="256" y="279"/>
                          <a:pt x="256" y="279"/>
                          <a:pt x="256" y="279"/>
                        </a:cubicBezTo>
                        <a:cubicBezTo>
                          <a:pt x="256" y="280"/>
                          <a:pt x="256" y="280"/>
                          <a:pt x="256" y="280"/>
                        </a:cubicBezTo>
                        <a:cubicBezTo>
                          <a:pt x="256" y="280"/>
                          <a:pt x="256" y="280"/>
                          <a:pt x="256" y="280"/>
                        </a:cubicBezTo>
                        <a:cubicBezTo>
                          <a:pt x="255" y="279"/>
                          <a:pt x="255" y="279"/>
                          <a:pt x="255" y="279"/>
                        </a:cubicBezTo>
                        <a:cubicBezTo>
                          <a:pt x="256" y="278"/>
                          <a:pt x="256" y="278"/>
                          <a:pt x="256" y="278"/>
                        </a:cubicBezTo>
                        <a:cubicBezTo>
                          <a:pt x="255" y="278"/>
                          <a:pt x="255" y="278"/>
                          <a:pt x="255" y="278"/>
                        </a:cubicBezTo>
                        <a:cubicBezTo>
                          <a:pt x="255" y="278"/>
                          <a:pt x="255" y="278"/>
                          <a:pt x="255" y="278"/>
                        </a:cubicBezTo>
                        <a:cubicBezTo>
                          <a:pt x="254" y="278"/>
                          <a:pt x="254" y="278"/>
                          <a:pt x="254" y="278"/>
                        </a:cubicBezTo>
                        <a:cubicBezTo>
                          <a:pt x="253" y="278"/>
                          <a:pt x="253" y="278"/>
                          <a:pt x="253" y="278"/>
                        </a:cubicBezTo>
                        <a:cubicBezTo>
                          <a:pt x="253" y="277"/>
                          <a:pt x="253" y="277"/>
                          <a:pt x="253" y="277"/>
                        </a:cubicBezTo>
                        <a:cubicBezTo>
                          <a:pt x="253" y="277"/>
                          <a:pt x="253" y="277"/>
                          <a:pt x="253" y="277"/>
                        </a:cubicBezTo>
                        <a:cubicBezTo>
                          <a:pt x="255" y="277"/>
                          <a:pt x="255" y="277"/>
                          <a:pt x="255" y="277"/>
                        </a:cubicBezTo>
                        <a:cubicBezTo>
                          <a:pt x="256" y="276"/>
                          <a:pt x="256" y="276"/>
                          <a:pt x="256" y="276"/>
                        </a:cubicBezTo>
                        <a:cubicBezTo>
                          <a:pt x="257" y="276"/>
                          <a:pt x="257" y="276"/>
                          <a:pt x="257" y="276"/>
                        </a:cubicBezTo>
                        <a:cubicBezTo>
                          <a:pt x="258" y="276"/>
                          <a:pt x="258" y="276"/>
                          <a:pt x="258" y="276"/>
                        </a:cubicBezTo>
                        <a:cubicBezTo>
                          <a:pt x="258" y="276"/>
                          <a:pt x="258" y="276"/>
                          <a:pt x="258" y="276"/>
                        </a:cubicBezTo>
                        <a:cubicBezTo>
                          <a:pt x="258" y="276"/>
                          <a:pt x="258" y="276"/>
                          <a:pt x="258" y="276"/>
                        </a:cubicBezTo>
                        <a:cubicBezTo>
                          <a:pt x="259" y="276"/>
                          <a:pt x="259" y="276"/>
                          <a:pt x="259" y="276"/>
                        </a:cubicBezTo>
                        <a:close/>
                        <a:moveTo>
                          <a:pt x="262" y="276"/>
                        </a:moveTo>
                        <a:cubicBezTo>
                          <a:pt x="263" y="276"/>
                          <a:pt x="263" y="276"/>
                          <a:pt x="263" y="276"/>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5" y="277"/>
                          <a:pt x="265" y="277"/>
                          <a:pt x="265" y="277"/>
                        </a:cubicBezTo>
                        <a:cubicBezTo>
                          <a:pt x="264" y="278"/>
                          <a:pt x="264" y="278"/>
                          <a:pt x="264" y="278"/>
                        </a:cubicBezTo>
                        <a:cubicBezTo>
                          <a:pt x="264" y="278"/>
                          <a:pt x="264" y="278"/>
                          <a:pt x="264" y="278"/>
                        </a:cubicBezTo>
                        <a:cubicBezTo>
                          <a:pt x="263" y="279"/>
                          <a:pt x="263" y="279"/>
                          <a:pt x="263" y="279"/>
                        </a:cubicBezTo>
                        <a:cubicBezTo>
                          <a:pt x="262" y="279"/>
                          <a:pt x="262" y="279"/>
                          <a:pt x="262" y="279"/>
                        </a:cubicBezTo>
                        <a:cubicBezTo>
                          <a:pt x="262" y="278"/>
                          <a:pt x="262" y="278"/>
                          <a:pt x="262" y="278"/>
                        </a:cubicBezTo>
                        <a:cubicBezTo>
                          <a:pt x="263" y="278"/>
                          <a:pt x="263" y="278"/>
                          <a:pt x="263" y="278"/>
                        </a:cubicBezTo>
                        <a:cubicBezTo>
                          <a:pt x="263" y="278"/>
                          <a:pt x="263" y="278"/>
                          <a:pt x="263" y="278"/>
                        </a:cubicBezTo>
                        <a:cubicBezTo>
                          <a:pt x="262" y="277"/>
                          <a:pt x="262" y="277"/>
                          <a:pt x="262" y="277"/>
                        </a:cubicBezTo>
                        <a:cubicBezTo>
                          <a:pt x="262" y="277"/>
                          <a:pt x="262" y="277"/>
                          <a:pt x="262" y="277"/>
                        </a:cubicBezTo>
                        <a:cubicBezTo>
                          <a:pt x="262" y="277"/>
                          <a:pt x="262" y="277"/>
                          <a:pt x="262" y="277"/>
                        </a:cubicBezTo>
                        <a:cubicBezTo>
                          <a:pt x="262" y="276"/>
                          <a:pt x="262" y="276"/>
                          <a:pt x="262" y="276"/>
                        </a:cubicBezTo>
                        <a:cubicBezTo>
                          <a:pt x="262" y="276"/>
                          <a:pt x="262" y="276"/>
                          <a:pt x="262" y="276"/>
                        </a:cubicBezTo>
                        <a:close/>
                        <a:moveTo>
                          <a:pt x="270" y="277"/>
                        </a:moveTo>
                        <a:cubicBezTo>
                          <a:pt x="271" y="276"/>
                          <a:pt x="271" y="276"/>
                          <a:pt x="271" y="276"/>
                        </a:cubicBezTo>
                        <a:cubicBezTo>
                          <a:pt x="271" y="277"/>
                          <a:pt x="271" y="277"/>
                          <a:pt x="271" y="277"/>
                        </a:cubicBezTo>
                        <a:cubicBezTo>
                          <a:pt x="272" y="277"/>
                          <a:pt x="272" y="277"/>
                          <a:pt x="272" y="277"/>
                        </a:cubicBezTo>
                        <a:cubicBezTo>
                          <a:pt x="271" y="277"/>
                          <a:pt x="271" y="277"/>
                          <a:pt x="271" y="277"/>
                        </a:cubicBezTo>
                        <a:cubicBezTo>
                          <a:pt x="270" y="278"/>
                          <a:pt x="270" y="278"/>
                          <a:pt x="270" y="278"/>
                        </a:cubicBezTo>
                        <a:cubicBezTo>
                          <a:pt x="270" y="277"/>
                          <a:pt x="270" y="277"/>
                          <a:pt x="270" y="277"/>
                        </a:cubicBezTo>
                        <a:cubicBezTo>
                          <a:pt x="269" y="277"/>
                          <a:pt x="269" y="277"/>
                          <a:pt x="269" y="277"/>
                        </a:cubicBezTo>
                        <a:cubicBezTo>
                          <a:pt x="270" y="277"/>
                          <a:pt x="270" y="277"/>
                          <a:pt x="270" y="277"/>
                        </a:cubicBezTo>
                        <a:close/>
                        <a:moveTo>
                          <a:pt x="229" y="279"/>
                        </a:moveTo>
                        <a:cubicBezTo>
                          <a:pt x="230" y="278"/>
                          <a:pt x="230" y="278"/>
                          <a:pt x="230" y="278"/>
                        </a:cubicBezTo>
                        <a:cubicBezTo>
                          <a:pt x="230" y="278"/>
                          <a:pt x="230" y="278"/>
                          <a:pt x="230" y="278"/>
                        </a:cubicBezTo>
                        <a:cubicBezTo>
                          <a:pt x="230" y="277"/>
                          <a:pt x="230" y="277"/>
                          <a:pt x="230" y="277"/>
                        </a:cubicBezTo>
                        <a:cubicBezTo>
                          <a:pt x="231" y="277"/>
                          <a:pt x="231" y="277"/>
                          <a:pt x="231" y="277"/>
                        </a:cubicBezTo>
                        <a:cubicBezTo>
                          <a:pt x="231" y="276"/>
                          <a:pt x="231" y="276"/>
                          <a:pt x="231" y="276"/>
                        </a:cubicBezTo>
                        <a:cubicBezTo>
                          <a:pt x="231" y="277"/>
                          <a:pt x="231" y="277"/>
                          <a:pt x="231" y="277"/>
                        </a:cubicBezTo>
                        <a:cubicBezTo>
                          <a:pt x="231" y="278"/>
                          <a:pt x="231" y="278"/>
                          <a:pt x="231" y="278"/>
                        </a:cubicBezTo>
                        <a:cubicBezTo>
                          <a:pt x="231" y="278"/>
                          <a:pt x="231" y="278"/>
                          <a:pt x="231" y="278"/>
                        </a:cubicBezTo>
                        <a:cubicBezTo>
                          <a:pt x="230" y="278"/>
                          <a:pt x="230" y="278"/>
                          <a:pt x="230" y="278"/>
                        </a:cubicBezTo>
                        <a:cubicBezTo>
                          <a:pt x="230" y="279"/>
                          <a:pt x="230" y="279"/>
                          <a:pt x="230" y="279"/>
                        </a:cubicBezTo>
                        <a:cubicBezTo>
                          <a:pt x="229" y="279"/>
                          <a:pt x="229" y="279"/>
                          <a:pt x="229" y="279"/>
                        </a:cubicBezTo>
                        <a:cubicBezTo>
                          <a:pt x="228" y="279"/>
                          <a:pt x="228" y="279"/>
                          <a:pt x="228" y="279"/>
                        </a:cubicBezTo>
                        <a:cubicBezTo>
                          <a:pt x="227" y="279"/>
                          <a:pt x="227" y="279"/>
                          <a:pt x="227" y="279"/>
                        </a:cubicBezTo>
                        <a:cubicBezTo>
                          <a:pt x="226" y="278"/>
                          <a:pt x="226" y="278"/>
                          <a:pt x="226" y="278"/>
                        </a:cubicBezTo>
                        <a:cubicBezTo>
                          <a:pt x="225" y="278"/>
                          <a:pt x="225" y="278"/>
                          <a:pt x="225" y="278"/>
                        </a:cubicBezTo>
                        <a:cubicBezTo>
                          <a:pt x="225" y="278"/>
                          <a:pt x="225" y="278"/>
                          <a:pt x="225" y="278"/>
                        </a:cubicBezTo>
                        <a:cubicBezTo>
                          <a:pt x="225" y="279"/>
                          <a:pt x="225" y="279"/>
                          <a:pt x="225" y="279"/>
                        </a:cubicBezTo>
                        <a:cubicBezTo>
                          <a:pt x="226" y="280"/>
                          <a:pt x="226" y="280"/>
                          <a:pt x="226" y="280"/>
                        </a:cubicBezTo>
                        <a:cubicBezTo>
                          <a:pt x="226" y="280"/>
                          <a:pt x="226" y="280"/>
                          <a:pt x="226" y="280"/>
                        </a:cubicBezTo>
                        <a:cubicBezTo>
                          <a:pt x="226" y="280"/>
                          <a:pt x="226" y="280"/>
                          <a:pt x="226" y="280"/>
                        </a:cubicBezTo>
                        <a:cubicBezTo>
                          <a:pt x="225" y="281"/>
                          <a:pt x="225" y="281"/>
                          <a:pt x="225" y="281"/>
                        </a:cubicBezTo>
                        <a:cubicBezTo>
                          <a:pt x="224" y="280"/>
                          <a:pt x="224" y="280"/>
                          <a:pt x="224" y="280"/>
                        </a:cubicBezTo>
                        <a:cubicBezTo>
                          <a:pt x="224" y="280"/>
                          <a:pt x="224" y="280"/>
                          <a:pt x="224" y="280"/>
                        </a:cubicBezTo>
                        <a:cubicBezTo>
                          <a:pt x="223" y="279"/>
                          <a:pt x="223" y="279"/>
                          <a:pt x="223" y="279"/>
                        </a:cubicBezTo>
                        <a:cubicBezTo>
                          <a:pt x="223" y="279"/>
                          <a:pt x="223" y="279"/>
                          <a:pt x="223" y="279"/>
                        </a:cubicBezTo>
                        <a:cubicBezTo>
                          <a:pt x="222" y="278"/>
                          <a:pt x="222" y="278"/>
                          <a:pt x="222" y="278"/>
                        </a:cubicBezTo>
                        <a:cubicBezTo>
                          <a:pt x="221" y="278"/>
                          <a:pt x="221" y="278"/>
                          <a:pt x="221" y="278"/>
                        </a:cubicBezTo>
                        <a:cubicBezTo>
                          <a:pt x="222" y="277"/>
                          <a:pt x="222" y="277"/>
                          <a:pt x="222" y="277"/>
                        </a:cubicBezTo>
                        <a:cubicBezTo>
                          <a:pt x="224" y="278"/>
                          <a:pt x="224" y="278"/>
                          <a:pt x="224" y="278"/>
                        </a:cubicBezTo>
                        <a:cubicBezTo>
                          <a:pt x="224" y="278"/>
                          <a:pt x="224" y="278"/>
                          <a:pt x="224" y="278"/>
                        </a:cubicBezTo>
                        <a:cubicBezTo>
                          <a:pt x="224" y="278"/>
                          <a:pt x="224" y="278"/>
                          <a:pt x="224" y="278"/>
                        </a:cubicBezTo>
                        <a:cubicBezTo>
                          <a:pt x="224" y="278"/>
                          <a:pt x="226" y="277"/>
                          <a:pt x="226" y="277"/>
                        </a:cubicBezTo>
                        <a:cubicBezTo>
                          <a:pt x="226" y="277"/>
                          <a:pt x="226" y="277"/>
                          <a:pt x="226" y="277"/>
                        </a:cubicBezTo>
                        <a:cubicBezTo>
                          <a:pt x="226" y="277"/>
                          <a:pt x="227" y="278"/>
                          <a:pt x="227" y="278"/>
                        </a:cubicBezTo>
                        <a:cubicBezTo>
                          <a:pt x="227" y="278"/>
                          <a:pt x="227" y="278"/>
                          <a:pt x="227" y="278"/>
                        </a:cubicBezTo>
                        <a:cubicBezTo>
                          <a:pt x="228" y="279"/>
                          <a:pt x="228" y="279"/>
                          <a:pt x="228" y="279"/>
                        </a:cubicBezTo>
                        <a:cubicBezTo>
                          <a:pt x="229" y="279"/>
                          <a:pt x="229" y="279"/>
                          <a:pt x="229" y="279"/>
                        </a:cubicBezTo>
                        <a:close/>
                        <a:moveTo>
                          <a:pt x="378" y="282"/>
                        </a:moveTo>
                        <a:cubicBezTo>
                          <a:pt x="376" y="282"/>
                          <a:pt x="376" y="282"/>
                          <a:pt x="376" y="282"/>
                        </a:cubicBezTo>
                        <a:cubicBezTo>
                          <a:pt x="375" y="281"/>
                          <a:pt x="375" y="281"/>
                          <a:pt x="375" y="281"/>
                        </a:cubicBezTo>
                        <a:cubicBezTo>
                          <a:pt x="375" y="280"/>
                          <a:pt x="375" y="280"/>
                          <a:pt x="375" y="280"/>
                        </a:cubicBezTo>
                        <a:cubicBezTo>
                          <a:pt x="375" y="279"/>
                          <a:pt x="375" y="279"/>
                          <a:pt x="375" y="279"/>
                        </a:cubicBezTo>
                        <a:cubicBezTo>
                          <a:pt x="375" y="278"/>
                          <a:pt x="375" y="278"/>
                          <a:pt x="375" y="278"/>
                        </a:cubicBezTo>
                        <a:cubicBezTo>
                          <a:pt x="375" y="277"/>
                          <a:pt x="375" y="277"/>
                          <a:pt x="375" y="277"/>
                        </a:cubicBezTo>
                        <a:cubicBezTo>
                          <a:pt x="376" y="277"/>
                          <a:pt x="376" y="277"/>
                          <a:pt x="376" y="277"/>
                        </a:cubicBezTo>
                        <a:cubicBezTo>
                          <a:pt x="377" y="277"/>
                          <a:pt x="377" y="277"/>
                          <a:pt x="377" y="277"/>
                        </a:cubicBezTo>
                        <a:cubicBezTo>
                          <a:pt x="377" y="277"/>
                          <a:pt x="377" y="277"/>
                          <a:pt x="377" y="277"/>
                        </a:cubicBezTo>
                        <a:cubicBezTo>
                          <a:pt x="376" y="278"/>
                          <a:pt x="376" y="278"/>
                          <a:pt x="376" y="278"/>
                        </a:cubicBezTo>
                        <a:cubicBezTo>
                          <a:pt x="376" y="279"/>
                          <a:pt x="376" y="279"/>
                          <a:pt x="376" y="279"/>
                        </a:cubicBezTo>
                        <a:cubicBezTo>
                          <a:pt x="376" y="281"/>
                          <a:pt x="376" y="281"/>
                          <a:pt x="376" y="281"/>
                        </a:cubicBezTo>
                        <a:cubicBezTo>
                          <a:pt x="378" y="282"/>
                          <a:pt x="378" y="282"/>
                          <a:pt x="378" y="282"/>
                        </a:cubicBezTo>
                        <a:close/>
                        <a:moveTo>
                          <a:pt x="379" y="283"/>
                        </a:moveTo>
                        <a:cubicBezTo>
                          <a:pt x="379" y="283"/>
                          <a:pt x="379" y="283"/>
                          <a:pt x="379" y="283"/>
                        </a:cubicBezTo>
                        <a:cubicBezTo>
                          <a:pt x="379" y="282"/>
                          <a:pt x="379" y="282"/>
                          <a:pt x="379" y="282"/>
                        </a:cubicBezTo>
                        <a:cubicBezTo>
                          <a:pt x="380" y="281"/>
                          <a:pt x="380" y="281"/>
                          <a:pt x="380" y="281"/>
                        </a:cubicBezTo>
                        <a:cubicBezTo>
                          <a:pt x="381" y="279"/>
                          <a:pt x="381" y="279"/>
                          <a:pt x="381" y="279"/>
                        </a:cubicBezTo>
                        <a:cubicBezTo>
                          <a:pt x="381" y="277"/>
                          <a:pt x="381" y="277"/>
                          <a:pt x="381" y="277"/>
                        </a:cubicBezTo>
                        <a:cubicBezTo>
                          <a:pt x="381" y="278"/>
                          <a:pt x="381" y="278"/>
                          <a:pt x="381" y="278"/>
                        </a:cubicBezTo>
                        <a:cubicBezTo>
                          <a:pt x="382" y="278"/>
                          <a:pt x="382" y="278"/>
                          <a:pt x="382" y="278"/>
                        </a:cubicBezTo>
                        <a:cubicBezTo>
                          <a:pt x="381" y="281"/>
                          <a:pt x="381" y="281"/>
                          <a:pt x="381" y="281"/>
                        </a:cubicBezTo>
                        <a:cubicBezTo>
                          <a:pt x="381" y="281"/>
                          <a:pt x="381" y="281"/>
                          <a:pt x="381" y="281"/>
                        </a:cubicBezTo>
                        <a:cubicBezTo>
                          <a:pt x="381" y="282"/>
                          <a:pt x="381" y="282"/>
                          <a:pt x="381" y="282"/>
                        </a:cubicBezTo>
                        <a:cubicBezTo>
                          <a:pt x="380" y="283"/>
                          <a:pt x="380" y="283"/>
                          <a:pt x="380" y="283"/>
                        </a:cubicBezTo>
                        <a:cubicBezTo>
                          <a:pt x="379" y="283"/>
                          <a:pt x="379" y="283"/>
                          <a:pt x="379" y="283"/>
                        </a:cubicBezTo>
                        <a:close/>
                        <a:moveTo>
                          <a:pt x="354" y="278"/>
                        </a:moveTo>
                        <a:cubicBezTo>
                          <a:pt x="354" y="279"/>
                          <a:pt x="354" y="279"/>
                          <a:pt x="354" y="279"/>
                        </a:cubicBezTo>
                        <a:cubicBezTo>
                          <a:pt x="353" y="280"/>
                          <a:pt x="353" y="280"/>
                          <a:pt x="353" y="280"/>
                        </a:cubicBezTo>
                        <a:cubicBezTo>
                          <a:pt x="353" y="280"/>
                          <a:pt x="353" y="280"/>
                          <a:pt x="353" y="280"/>
                        </a:cubicBezTo>
                        <a:cubicBezTo>
                          <a:pt x="353" y="280"/>
                          <a:pt x="353" y="280"/>
                          <a:pt x="353" y="280"/>
                        </a:cubicBezTo>
                        <a:cubicBezTo>
                          <a:pt x="353" y="280"/>
                          <a:pt x="355" y="279"/>
                          <a:pt x="355" y="279"/>
                        </a:cubicBezTo>
                        <a:cubicBezTo>
                          <a:pt x="354" y="280"/>
                          <a:pt x="354" y="280"/>
                          <a:pt x="354" y="280"/>
                        </a:cubicBezTo>
                        <a:cubicBezTo>
                          <a:pt x="353" y="281"/>
                          <a:pt x="353" y="281"/>
                          <a:pt x="353" y="281"/>
                        </a:cubicBezTo>
                        <a:cubicBezTo>
                          <a:pt x="351" y="283"/>
                          <a:pt x="351" y="283"/>
                          <a:pt x="351" y="283"/>
                        </a:cubicBezTo>
                        <a:cubicBezTo>
                          <a:pt x="350" y="283"/>
                          <a:pt x="350" y="283"/>
                          <a:pt x="350" y="283"/>
                        </a:cubicBezTo>
                        <a:cubicBezTo>
                          <a:pt x="350" y="282"/>
                          <a:pt x="350" y="282"/>
                          <a:pt x="350" y="282"/>
                        </a:cubicBezTo>
                        <a:cubicBezTo>
                          <a:pt x="352" y="281"/>
                          <a:pt x="352" y="281"/>
                          <a:pt x="352" y="281"/>
                        </a:cubicBezTo>
                        <a:cubicBezTo>
                          <a:pt x="352" y="281"/>
                          <a:pt x="352" y="281"/>
                          <a:pt x="352" y="281"/>
                        </a:cubicBezTo>
                        <a:cubicBezTo>
                          <a:pt x="351" y="281"/>
                          <a:pt x="351" y="281"/>
                          <a:pt x="351" y="281"/>
                        </a:cubicBezTo>
                        <a:cubicBezTo>
                          <a:pt x="350" y="282"/>
                          <a:pt x="350" y="282"/>
                          <a:pt x="350" y="282"/>
                        </a:cubicBezTo>
                        <a:cubicBezTo>
                          <a:pt x="349" y="282"/>
                          <a:pt x="349" y="282"/>
                          <a:pt x="349" y="282"/>
                        </a:cubicBezTo>
                        <a:cubicBezTo>
                          <a:pt x="348" y="283"/>
                          <a:pt x="348" y="283"/>
                          <a:pt x="348" y="283"/>
                        </a:cubicBezTo>
                        <a:cubicBezTo>
                          <a:pt x="348" y="284"/>
                          <a:pt x="348" y="284"/>
                          <a:pt x="348" y="284"/>
                        </a:cubicBezTo>
                        <a:cubicBezTo>
                          <a:pt x="347" y="286"/>
                          <a:pt x="347" y="286"/>
                          <a:pt x="347" y="286"/>
                        </a:cubicBezTo>
                        <a:cubicBezTo>
                          <a:pt x="347" y="285"/>
                          <a:pt x="347" y="285"/>
                          <a:pt x="347" y="285"/>
                        </a:cubicBezTo>
                        <a:cubicBezTo>
                          <a:pt x="348" y="284"/>
                          <a:pt x="348" y="284"/>
                          <a:pt x="348" y="284"/>
                        </a:cubicBezTo>
                        <a:cubicBezTo>
                          <a:pt x="347" y="284"/>
                          <a:pt x="347" y="284"/>
                          <a:pt x="347" y="284"/>
                        </a:cubicBezTo>
                        <a:cubicBezTo>
                          <a:pt x="347" y="284"/>
                          <a:pt x="347" y="284"/>
                          <a:pt x="347" y="284"/>
                        </a:cubicBezTo>
                        <a:cubicBezTo>
                          <a:pt x="346" y="285"/>
                          <a:pt x="346" y="285"/>
                          <a:pt x="346" y="285"/>
                        </a:cubicBezTo>
                        <a:cubicBezTo>
                          <a:pt x="345" y="285"/>
                          <a:pt x="345" y="285"/>
                          <a:pt x="345" y="285"/>
                        </a:cubicBezTo>
                        <a:cubicBezTo>
                          <a:pt x="345" y="284"/>
                          <a:pt x="345" y="284"/>
                          <a:pt x="345" y="284"/>
                        </a:cubicBezTo>
                        <a:cubicBezTo>
                          <a:pt x="347" y="282"/>
                          <a:pt x="347" y="282"/>
                          <a:pt x="347" y="282"/>
                        </a:cubicBezTo>
                        <a:cubicBezTo>
                          <a:pt x="347" y="282"/>
                          <a:pt x="347" y="282"/>
                          <a:pt x="347" y="282"/>
                        </a:cubicBezTo>
                        <a:cubicBezTo>
                          <a:pt x="347" y="281"/>
                          <a:pt x="347" y="281"/>
                          <a:pt x="347" y="281"/>
                        </a:cubicBezTo>
                        <a:cubicBezTo>
                          <a:pt x="348" y="280"/>
                          <a:pt x="348" y="280"/>
                          <a:pt x="348" y="280"/>
                        </a:cubicBezTo>
                        <a:cubicBezTo>
                          <a:pt x="348" y="280"/>
                          <a:pt x="348" y="280"/>
                          <a:pt x="348" y="280"/>
                        </a:cubicBezTo>
                        <a:cubicBezTo>
                          <a:pt x="349" y="280"/>
                          <a:pt x="349" y="280"/>
                          <a:pt x="349" y="280"/>
                        </a:cubicBezTo>
                        <a:cubicBezTo>
                          <a:pt x="350" y="279"/>
                          <a:pt x="350" y="279"/>
                          <a:pt x="350" y="279"/>
                        </a:cubicBezTo>
                        <a:cubicBezTo>
                          <a:pt x="353" y="278"/>
                          <a:pt x="353" y="278"/>
                          <a:pt x="353" y="278"/>
                        </a:cubicBezTo>
                        <a:cubicBezTo>
                          <a:pt x="352" y="278"/>
                          <a:pt x="352" y="278"/>
                          <a:pt x="352" y="278"/>
                        </a:cubicBezTo>
                        <a:cubicBezTo>
                          <a:pt x="353" y="279"/>
                          <a:pt x="353" y="279"/>
                          <a:pt x="353" y="279"/>
                        </a:cubicBezTo>
                        <a:cubicBezTo>
                          <a:pt x="354" y="278"/>
                          <a:pt x="354" y="278"/>
                          <a:pt x="354" y="278"/>
                        </a:cubicBezTo>
                        <a:cubicBezTo>
                          <a:pt x="354" y="278"/>
                          <a:pt x="354" y="278"/>
                          <a:pt x="354" y="278"/>
                        </a:cubicBezTo>
                        <a:close/>
                        <a:moveTo>
                          <a:pt x="328" y="282"/>
                        </a:moveTo>
                        <a:cubicBezTo>
                          <a:pt x="328" y="282"/>
                          <a:pt x="328" y="282"/>
                          <a:pt x="328" y="282"/>
                        </a:cubicBezTo>
                        <a:cubicBezTo>
                          <a:pt x="328" y="281"/>
                          <a:pt x="328" y="281"/>
                          <a:pt x="328" y="281"/>
                        </a:cubicBezTo>
                        <a:cubicBezTo>
                          <a:pt x="327" y="281"/>
                          <a:pt x="327" y="281"/>
                          <a:pt x="327" y="281"/>
                        </a:cubicBezTo>
                        <a:cubicBezTo>
                          <a:pt x="328" y="281"/>
                          <a:pt x="328" y="281"/>
                          <a:pt x="328" y="281"/>
                        </a:cubicBezTo>
                        <a:cubicBezTo>
                          <a:pt x="328" y="280"/>
                          <a:pt x="328" y="280"/>
                          <a:pt x="328" y="280"/>
                        </a:cubicBezTo>
                        <a:cubicBezTo>
                          <a:pt x="329" y="280"/>
                          <a:pt x="329" y="280"/>
                          <a:pt x="329" y="280"/>
                        </a:cubicBezTo>
                        <a:cubicBezTo>
                          <a:pt x="330" y="280"/>
                          <a:pt x="330" y="280"/>
                          <a:pt x="330" y="280"/>
                        </a:cubicBezTo>
                        <a:cubicBezTo>
                          <a:pt x="330" y="280"/>
                          <a:pt x="330" y="280"/>
                          <a:pt x="330" y="280"/>
                        </a:cubicBezTo>
                        <a:cubicBezTo>
                          <a:pt x="330" y="280"/>
                          <a:pt x="330" y="280"/>
                          <a:pt x="330" y="280"/>
                        </a:cubicBezTo>
                        <a:cubicBezTo>
                          <a:pt x="331" y="280"/>
                          <a:pt x="331" y="280"/>
                          <a:pt x="331" y="280"/>
                        </a:cubicBezTo>
                        <a:cubicBezTo>
                          <a:pt x="331" y="281"/>
                          <a:pt x="331" y="281"/>
                          <a:pt x="331" y="281"/>
                        </a:cubicBezTo>
                        <a:cubicBezTo>
                          <a:pt x="331" y="281"/>
                          <a:pt x="331" y="281"/>
                          <a:pt x="331" y="281"/>
                        </a:cubicBezTo>
                        <a:cubicBezTo>
                          <a:pt x="331" y="281"/>
                          <a:pt x="331" y="281"/>
                          <a:pt x="331" y="281"/>
                        </a:cubicBezTo>
                        <a:cubicBezTo>
                          <a:pt x="331" y="282"/>
                          <a:pt x="331" y="282"/>
                          <a:pt x="331" y="282"/>
                        </a:cubicBezTo>
                        <a:cubicBezTo>
                          <a:pt x="329" y="282"/>
                          <a:pt x="329" y="282"/>
                          <a:pt x="329" y="282"/>
                        </a:cubicBezTo>
                        <a:cubicBezTo>
                          <a:pt x="329" y="282"/>
                          <a:pt x="329" y="282"/>
                          <a:pt x="329" y="282"/>
                        </a:cubicBezTo>
                        <a:cubicBezTo>
                          <a:pt x="328" y="282"/>
                          <a:pt x="328" y="282"/>
                          <a:pt x="328" y="282"/>
                        </a:cubicBezTo>
                        <a:close/>
                        <a:moveTo>
                          <a:pt x="249" y="284"/>
                        </a:moveTo>
                        <a:cubicBezTo>
                          <a:pt x="249" y="283"/>
                          <a:pt x="249" y="283"/>
                          <a:pt x="249" y="283"/>
                        </a:cubicBezTo>
                        <a:cubicBezTo>
                          <a:pt x="250" y="283"/>
                          <a:pt x="250" y="283"/>
                          <a:pt x="250" y="283"/>
                        </a:cubicBezTo>
                        <a:cubicBezTo>
                          <a:pt x="250" y="282"/>
                          <a:pt x="250" y="282"/>
                          <a:pt x="250" y="282"/>
                        </a:cubicBezTo>
                        <a:cubicBezTo>
                          <a:pt x="251" y="281"/>
                          <a:pt x="251" y="281"/>
                          <a:pt x="251" y="281"/>
                        </a:cubicBezTo>
                        <a:cubicBezTo>
                          <a:pt x="251" y="282"/>
                          <a:pt x="251" y="282"/>
                          <a:pt x="251" y="282"/>
                        </a:cubicBezTo>
                        <a:cubicBezTo>
                          <a:pt x="251" y="282"/>
                          <a:pt x="251" y="282"/>
                          <a:pt x="251" y="282"/>
                        </a:cubicBezTo>
                        <a:cubicBezTo>
                          <a:pt x="252" y="282"/>
                          <a:pt x="252" y="282"/>
                          <a:pt x="252" y="282"/>
                        </a:cubicBezTo>
                        <a:cubicBezTo>
                          <a:pt x="252" y="284"/>
                          <a:pt x="252" y="284"/>
                          <a:pt x="252" y="284"/>
                        </a:cubicBezTo>
                        <a:cubicBezTo>
                          <a:pt x="251" y="284"/>
                          <a:pt x="251" y="284"/>
                          <a:pt x="251" y="284"/>
                        </a:cubicBezTo>
                        <a:cubicBezTo>
                          <a:pt x="250" y="284"/>
                          <a:pt x="250" y="284"/>
                          <a:pt x="250" y="284"/>
                        </a:cubicBezTo>
                        <a:cubicBezTo>
                          <a:pt x="249" y="284"/>
                          <a:pt x="249" y="284"/>
                          <a:pt x="249" y="284"/>
                        </a:cubicBezTo>
                        <a:close/>
                        <a:moveTo>
                          <a:pt x="246" y="283"/>
                        </a:moveTo>
                        <a:cubicBezTo>
                          <a:pt x="247" y="283"/>
                          <a:pt x="247" y="283"/>
                          <a:pt x="247" y="283"/>
                        </a:cubicBezTo>
                        <a:cubicBezTo>
                          <a:pt x="247" y="282"/>
                          <a:pt x="247" y="282"/>
                          <a:pt x="247" y="282"/>
                        </a:cubicBezTo>
                        <a:cubicBezTo>
                          <a:pt x="247" y="282"/>
                          <a:pt x="247" y="282"/>
                          <a:pt x="247" y="282"/>
                        </a:cubicBezTo>
                        <a:cubicBezTo>
                          <a:pt x="248" y="281"/>
                          <a:pt x="248" y="281"/>
                          <a:pt x="248" y="281"/>
                        </a:cubicBezTo>
                        <a:cubicBezTo>
                          <a:pt x="248" y="281"/>
                          <a:pt x="248" y="281"/>
                          <a:pt x="248" y="281"/>
                        </a:cubicBezTo>
                        <a:cubicBezTo>
                          <a:pt x="249" y="281"/>
                          <a:pt x="249" y="281"/>
                          <a:pt x="249" y="281"/>
                        </a:cubicBezTo>
                        <a:cubicBezTo>
                          <a:pt x="248" y="282"/>
                          <a:pt x="248" y="282"/>
                          <a:pt x="248" y="282"/>
                        </a:cubicBezTo>
                        <a:cubicBezTo>
                          <a:pt x="247" y="284"/>
                          <a:pt x="247" y="284"/>
                          <a:pt x="247" y="284"/>
                        </a:cubicBezTo>
                        <a:cubicBezTo>
                          <a:pt x="246" y="284"/>
                          <a:pt x="246" y="284"/>
                          <a:pt x="246" y="284"/>
                        </a:cubicBezTo>
                        <a:cubicBezTo>
                          <a:pt x="245" y="284"/>
                          <a:pt x="245" y="284"/>
                          <a:pt x="245" y="284"/>
                        </a:cubicBezTo>
                        <a:cubicBezTo>
                          <a:pt x="245" y="284"/>
                          <a:pt x="245" y="284"/>
                          <a:pt x="245" y="284"/>
                        </a:cubicBezTo>
                        <a:cubicBezTo>
                          <a:pt x="244" y="284"/>
                          <a:pt x="244" y="284"/>
                          <a:pt x="244" y="284"/>
                        </a:cubicBezTo>
                        <a:cubicBezTo>
                          <a:pt x="245" y="283"/>
                          <a:pt x="245" y="283"/>
                          <a:pt x="245" y="283"/>
                        </a:cubicBezTo>
                        <a:cubicBezTo>
                          <a:pt x="246" y="283"/>
                          <a:pt x="246" y="283"/>
                          <a:pt x="246" y="283"/>
                        </a:cubicBezTo>
                        <a:cubicBezTo>
                          <a:pt x="246" y="283"/>
                          <a:pt x="246" y="283"/>
                          <a:pt x="246" y="283"/>
                        </a:cubicBezTo>
                        <a:close/>
                        <a:moveTo>
                          <a:pt x="259" y="283"/>
                        </a:moveTo>
                        <a:cubicBezTo>
                          <a:pt x="259" y="282"/>
                          <a:pt x="259" y="282"/>
                          <a:pt x="259" y="282"/>
                        </a:cubicBezTo>
                        <a:cubicBezTo>
                          <a:pt x="260" y="282"/>
                          <a:pt x="260" y="282"/>
                          <a:pt x="260" y="282"/>
                        </a:cubicBezTo>
                        <a:cubicBezTo>
                          <a:pt x="261" y="282"/>
                          <a:pt x="261" y="282"/>
                          <a:pt x="261" y="282"/>
                        </a:cubicBezTo>
                        <a:cubicBezTo>
                          <a:pt x="261" y="282"/>
                          <a:pt x="261" y="282"/>
                          <a:pt x="261" y="282"/>
                        </a:cubicBezTo>
                        <a:cubicBezTo>
                          <a:pt x="262" y="282"/>
                          <a:pt x="262" y="282"/>
                          <a:pt x="262" y="282"/>
                        </a:cubicBezTo>
                        <a:cubicBezTo>
                          <a:pt x="263" y="283"/>
                          <a:pt x="263" y="283"/>
                          <a:pt x="263" y="283"/>
                        </a:cubicBezTo>
                        <a:cubicBezTo>
                          <a:pt x="262" y="283"/>
                          <a:pt x="262" y="283"/>
                          <a:pt x="262" y="283"/>
                        </a:cubicBezTo>
                        <a:cubicBezTo>
                          <a:pt x="262" y="284"/>
                          <a:pt x="262" y="284"/>
                          <a:pt x="262" y="284"/>
                        </a:cubicBezTo>
                        <a:cubicBezTo>
                          <a:pt x="263" y="285"/>
                          <a:pt x="263" y="285"/>
                          <a:pt x="263" y="285"/>
                        </a:cubicBezTo>
                        <a:cubicBezTo>
                          <a:pt x="262" y="286"/>
                          <a:pt x="262" y="286"/>
                          <a:pt x="262" y="286"/>
                        </a:cubicBezTo>
                        <a:cubicBezTo>
                          <a:pt x="262" y="288"/>
                          <a:pt x="262" y="288"/>
                          <a:pt x="262" y="288"/>
                        </a:cubicBezTo>
                        <a:cubicBezTo>
                          <a:pt x="261" y="290"/>
                          <a:pt x="261" y="290"/>
                          <a:pt x="261" y="290"/>
                        </a:cubicBezTo>
                        <a:cubicBezTo>
                          <a:pt x="261" y="290"/>
                          <a:pt x="261" y="290"/>
                          <a:pt x="261" y="290"/>
                        </a:cubicBezTo>
                        <a:cubicBezTo>
                          <a:pt x="260" y="289"/>
                          <a:pt x="260" y="289"/>
                          <a:pt x="260" y="289"/>
                        </a:cubicBezTo>
                        <a:cubicBezTo>
                          <a:pt x="259" y="289"/>
                          <a:pt x="259" y="289"/>
                          <a:pt x="259" y="289"/>
                        </a:cubicBezTo>
                        <a:cubicBezTo>
                          <a:pt x="259" y="290"/>
                          <a:pt x="259" y="290"/>
                          <a:pt x="259" y="290"/>
                        </a:cubicBezTo>
                        <a:cubicBezTo>
                          <a:pt x="258" y="290"/>
                          <a:pt x="258" y="290"/>
                          <a:pt x="258" y="290"/>
                        </a:cubicBezTo>
                        <a:cubicBezTo>
                          <a:pt x="258" y="289"/>
                          <a:pt x="258" y="289"/>
                          <a:pt x="258" y="289"/>
                        </a:cubicBezTo>
                        <a:cubicBezTo>
                          <a:pt x="258" y="289"/>
                          <a:pt x="258" y="289"/>
                          <a:pt x="258" y="289"/>
                        </a:cubicBezTo>
                        <a:cubicBezTo>
                          <a:pt x="259" y="288"/>
                          <a:pt x="259" y="288"/>
                          <a:pt x="259" y="288"/>
                        </a:cubicBezTo>
                        <a:cubicBezTo>
                          <a:pt x="258" y="288"/>
                          <a:pt x="258" y="288"/>
                          <a:pt x="258" y="288"/>
                        </a:cubicBezTo>
                        <a:cubicBezTo>
                          <a:pt x="258" y="288"/>
                          <a:pt x="258" y="288"/>
                          <a:pt x="258" y="288"/>
                        </a:cubicBezTo>
                        <a:cubicBezTo>
                          <a:pt x="257" y="289"/>
                          <a:pt x="257" y="289"/>
                          <a:pt x="257" y="289"/>
                        </a:cubicBezTo>
                        <a:cubicBezTo>
                          <a:pt x="257" y="288"/>
                          <a:pt x="257" y="288"/>
                          <a:pt x="257" y="288"/>
                        </a:cubicBezTo>
                        <a:cubicBezTo>
                          <a:pt x="257" y="287"/>
                          <a:pt x="257" y="287"/>
                          <a:pt x="257" y="287"/>
                        </a:cubicBezTo>
                        <a:cubicBezTo>
                          <a:pt x="257" y="287"/>
                          <a:pt x="257" y="287"/>
                          <a:pt x="257" y="287"/>
                        </a:cubicBezTo>
                        <a:cubicBezTo>
                          <a:pt x="258" y="288"/>
                          <a:pt x="258" y="288"/>
                          <a:pt x="258" y="288"/>
                        </a:cubicBezTo>
                        <a:cubicBezTo>
                          <a:pt x="258" y="287"/>
                          <a:pt x="258" y="287"/>
                          <a:pt x="258" y="287"/>
                        </a:cubicBezTo>
                        <a:cubicBezTo>
                          <a:pt x="258" y="286"/>
                          <a:pt x="258" y="286"/>
                          <a:pt x="258" y="286"/>
                        </a:cubicBezTo>
                        <a:cubicBezTo>
                          <a:pt x="257" y="286"/>
                          <a:pt x="257" y="286"/>
                          <a:pt x="257" y="286"/>
                        </a:cubicBezTo>
                        <a:cubicBezTo>
                          <a:pt x="257" y="285"/>
                          <a:pt x="257" y="285"/>
                          <a:pt x="257" y="285"/>
                        </a:cubicBezTo>
                        <a:cubicBezTo>
                          <a:pt x="258" y="285"/>
                          <a:pt x="258" y="285"/>
                          <a:pt x="258" y="285"/>
                        </a:cubicBezTo>
                        <a:cubicBezTo>
                          <a:pt x="258" y="285"/>
                          <a:pt x="258" y="285"/>
                          <a:pt x="258" y="285"/>
                        </a:cubicBezTo>
                        <a:cubicBezTo>
                          <a:pt x="258" y="284"/>
                          <a:pt x="258" y="284"/>
                          <a:pt x="258" y="284"/>
                        </a:cubicBezTo>
                        <a:cubicBezTo>
                          <a:pt x="258" y="283"/>
                          <a:pt x="258" y="283"/>
                          <a:pt x="258" y="283"/>
                        </a:cubicBezTo>
                        <a:cubicBezTo>
                          <a:pt x="258" y="283"/>
                          <a:pt x="258" y="283"/>
                          <a:pt x="258" y="283"/>
                        </a:cubicBezTo>
                        <a:cubicBezTo>
                          <a:pt x="258" y="283"/>
                          <a:pt x="258" y="283"/>
                          <a:pt x="258" y="283"/>
                        </a:cubicBezTo>
                        <a:cubicBezTo>
                          <a:pt x="259" y="283"/>
                          <a:pt x="259" y="283"/>
                          <a:pt x="259" y="283"/>
                        </a:cubicBezTo>
                        <a:close/>
                        <a:moveTo>
                          <a:pt x="365" y="286"/>
                        </a:moveTo>
                        <a:cubicBezTo>
                          <a:pt x="364" y="285"/>
                          <a:pt x="364" y="285"/>
                          <a:pt x="364" y="285"/>
                        </a:cubicBezTo>
                        <a:cubicBezTo>
                          <a:pt x="364" y="284"/>
                          <a:pt x="364" y="284"/>
                          <a:pt x="364" y="284"/>
                        </a:cubicBezTo>
                        <a:cubicBezTo>
                          <a:pt x="364" y="284"/>
                          <a:pt x="364" y="284"/>
                          <a:pt x="364" y="284"/>
                        </a:cubicBezTo>
                        <a:cubicBezTo>
                          <a:pt x="364" y="283"/>
                          <a:pt x="364" y="283"/>
                          <a:pt x="364" y="283"/>
                        </a:cubicBezTo>
                        <a:cubicBezTo>
                          <a:pt x="365" y="284"/>
                          <a:pt x="365" y="284"/>
                          <a:pt x="365" y="284"/>
                        </a:cubicBezTo>
                        <a:cubicBezTo>
                          <a:pt x="366" y="284"/>
                          <a:pt x="366" y="284"/>
                          <a:pt x="366" y="284"/>
                        </a:cubicBezTo>
                        <a:cubicBezTo>
                          <a:pt x="367" y="285"/>
                          <a:pt x="367" y="285"/>
                          <a:pt x="367" y="285"/>
                        </a:cubicBezTo>
                        <a:cubicBezTo>
                          <a:pt x="367" y="286"/>
                          <a:pt x="367" y="286"/>
                          <a:pt x="367" y="286"/>
                        </a:cubicBezTo>
                        <a:cubicBezTo>
                          <a:pt x="367" y="286"/>
                          <a:pt x="367" y="286"/>
                          <a:pt x="367" y="286"/>
                        </a:cubicBezTo>
                        <a:cubicBezTo>
                          <a:pt x="366" y="285"/>
                          <a:pt x="366" y="285"/>
                          <a:pt x="366" y="285"/>
                        </a:cubicBezTo>
                        <a:cubicBezTo>
                          <a:pt x="365" y="285"/>
                          <a:pt x="365" y="285"/>
                          <a:pt x="365" y="285"/>
                        </a:cubicBezTo>
                        <a:cubicBezTo>
                          <a:pt x="365" y="285"/>
                          <a:pt x="365" y="286"/>
                          <a:pt x="365" y="286"/>
                        </a:cubicBezTo>
                        <a:close/>
                        <a:moveTo>
                          <a:pt x="324" y="291"/>
                        </a:moveTo>
                        <a:cubicBezTo>
                          <a:pt x="323" y="290"/>
                          <a:pt x="323" y="290"/>
                          <a:pt x="323" y="290"/>
                        </a:cubicBezTo>
                        <a:cubicBezTo>
                          <a:pt x="323" y="290"/>
                          <a:pt x="323" y="290"/>
                          <a:pt x="323" y="290"/>
                        </a:cubicBezTo>
                        <a:cubicBezTo>
                          <a:pt x="323" y="289"/>
                          <a:pt x="323" y="289"/>
                          <a:pt x="323" y="289"/>
                        </a:cubicBezTo>
                        <a:cubicBezTo>
                          <a:pt x="324" y="289"/>
                          <a:pt x="324" y="289"/>
                          <a:pt x="324" y="289"/>
                        </a:cubicBezTo>
                        <a:cubicBezTo>
                          <a:pt x="325" y="287"/>
                          <a:pt x="325" y="287"/>
                          <a:pt x="325" y="287"/>
                        </a:cubicBezTo>
                        <a:cubicBezTo>
                          <a:pt x="325" y="287"/>
                          <a:pt x="325" y="287"/>
                          <a:pt x="325" y="287"/>
                        </a:cubicBezTo>
                        <a:cubicBezTo>
                          <a:pt x="325" y="285"/>
                          <a:pt x="325" y="285"/>
                          <a:pt x="325" y="285"/>
                        </a:cubicBezTo>
                        <a:cubicBezTo>
                          <a:pt x="324" y="285"/>
                          <a:pt x="324" y="285"/>
                          <a:pt x="324" y="285"/>
                        </a:cubicBezTo>
                        <a:cubicBezTo>
                          <a:pt x="324" y="284"/>
                          <a:pt x="324" y="284"/>
                          <a:pt x="324" y="284"/>
                        </a:cubicBezTo>
                        <a:cubicBezTo>
                          <a:pt x="325" y="285"/>
                          <a:pt x="325" y="285"/>
                          <a:pt x="325" y="285"/>
                        </a:cubicBezTo>
                        <a:cubicBezTo>
                          <a:pt x="325" y="285"/>
                          <a:pt x="325" y="285"/>
                          <a:pt x="325" y="285"/>
                        </a:cubicBezTo>
                        <a:cubicBezTo>
                          <a:pt x="326" y="286"/>
                          <a:pt x="326" y="286"/>
                          <a:pt x="326" y="286"/>
                        </a:cubicBezTo>
                        <a:cubicBezTo>
                          <a:pt x="326" y="287"/>
                          <a:pt x="326" y="287"/>
                          <a:pt x="326" y="287"/>
                        </a:cubicBezTo>
                        <a:cubicBezTo>
                          <a:pt x="325" y="287"/>
                          <a:pt x="325" y="287"/>
                          <a:pt x="325" y="287"/>
                        </a:cubicBezTo>
                        <a:cubicBezTo>
                          <a:pt x="325" y="289"/>
                          <a:pt x="325" y="289"/>
                          <a:pt x="325" y="289"/>
                        </a:cubicBezTo>
                        <a:cubicBezTo>
                          <a:pt x="325" y="289"/>
                          <a:pt x="325" y="289"/>
                          <a:pt x="325" y="289"/>
                        </a:cubicBezTo>
                        <a:cubicBezTo>
                          <a:pt x="325" y="290"/>
                          <a:pt x="325" y="290"/>
                          <a:pt x="325" y="290"/>
                        </a:cubicBezTo>
                        <a:cubicBezTo>
                          <a:pt x="326" y="290"/>
                          <a:pt x="326" y="290"/>
                          <a:pt x="326" y="290"/>
                        </a:cubicBezTo>
                        <a:cubicBezTo>
                          <a:pt x="326" y="290"/>
                          <a:pt x="326" y="290"/>
                          <a:pt x="326" y="290"/>
                        </a:cubicBezTo>
                        <a:cubicBezTo>
                          <a:pt x="327" y="291"/>
                          <a:pt x="327" y="291"/>
                          <a:pt x="327" y="291"/>
                        </a:cubicBezTo>
                        <a:cubicBezTo>
                          <a:pt x="327" y="291"/>
                          <a:pt x="327" y="291"/>
                          <a:pt x="327" y="291"/>
                        </a:cubicBezTo>
                        <a:cubicBezTo>
                          <a:pt x="327" y="290"/>
                          <a:pt x="327" y="290"/>
                          <a:pt x="327" y="290"/>
                        </a:cubicBezTo>
                        <a:cubicBezTo>
                          <a:pt x="328" y="289"/>
                          <a:pt x="328" y="289"/>
                          <a:pt x="328" y="289"/>
                        </a:cubicBezTo>
                        <a:cubicBezTo>
                          <a:pt x="329" y="289"/>
                          <a:pt x="329" y="289"/>
                          <a:pt x="329" y="289"/>
                        </a:cubicBezTo>
                        <a:cubicBezTo>
                          <a:pt x="329" y="290"/>
                          <a:pt x="329" y="290"/>
                          <a:pt x="329" y="290"/>
                        </a:cubicBezTo>
                        <a:cubicBezTo>
                          <a:pt x="329" y="291"/>
                          <a:pt x="329" y="291"/>
                          <a:pt x="329" y="291"/>
                        </a:cubicBezTo>
                        <a:cubicBezTo>
                          <a:pt x="329" y="292"/>
                          <a:pt x="329" y="292"/>
                          <a:pt x="329" y="292"/>
                        </a:cubicBezTo>
                        <a:cubicBezTo>
                          <a:pt x="328" y="292"/>
                          <a:pt x="328" y="292"/>
                          <a:pt x="328" y="292"/>
                        </a:cubicBezTo>
                        <a:cubicBezTo>
                          <a:pt x="328" y="292"/>
                          <a:pt x="328" y="292"/>
                          <a:pt x="328" y="292"/>
                        </a:cubicBezTo>
                        <a:cubicBezTo>
                          <a:pt x="328" y="292"/>
                          <a:pt x="328" y="292"/>
                          <a:pt x="328" y="292"/>
                        </a:cubicBezTo>
                        <a:cubicBezTo>
                          <a:pt x="327" y="291"/>
                          <a:pt x="327" y="291"/>
                          <a:pt x="327" y="291"/>
                        </a:cubicBezTo>
                        <a:cubicBezTo>
                          <a:pt x="326" y="291"/>
                          <a:pt x="326" y="291"/>
                          <a:pt x="326" y="291"/>
                        </a:cubicBezTo>
                        <a:cubicBezTo>
                          <a:pt x="326" y="292"/>
                          <a:pt x="326" y="292"/>
                          <a:pt x="326" y="292"/>
                        </a:cubicBezTo>
                        <a:cubicBezTo>
                          <a:pt x="325" y="292"/>
                          <a:pt x="325" y="292"/>
                          <a:pt x="325" y="292"/>
                        </a:cubicBezTo>
                        <a:cubicBezTo>
                          <a:pt x="325" y="292"/>
                          <a:pt x="325" y="292"/>
                          <a:pt x="325" y="292"/>
                        </a:cubicBezTo>
                        <a:cubicBezTo>
                          <a:pt x="325" y="290"/>
                          <a:pt x="325" y="290"/>
                          <a:pt x="325" y="290"/>
                        </a:cubicBezTo>
                        <a:cubicBezTo>
                          <a:pt x="325" y="290"/>
                          <a:pt x="325" y="290"/>
                          <a:pt x="325" y="290"/>
                        </a:cubicBezTo>
                        <a:cubicBezTo>
                          <a:pt x="324" y="291"/>
                          <a:pt x="324" y="291"/>
                          <a:pt x="324" y="291"/>
                        </a:cubicBezTo>
                        <a:close/>
                        <a:moveTo>
                          <a:pt x="245" y="286"/>
                        </a:moveTo>
                        <a:cubicBezTo>
                          <a:pt x="246" y="285"/>
                          <a:pt x="246" y="285"/>
                          <a:pt x="246" y="285"/>
                        </a:cubicBezTo>
                        <a:cubicBezTo>
                          <a:pt x="247" y="285"/>
                          <a:pt x="247" y="285"/>
                          <a:pt x="247" y="285"/>
                        </a:cubicBezTo>
                        <a:cubicBezTo>
                          <a:pt x="248" y="285"/>
                          <a:pt x="248" y="285"/>
                          <a:pt x="248" y="285"/>
                        </a:cubicBezTo>
                        <a:cubicBezTo>
                          <a:pt x="247" y="286"/>
                          <a:pt x="247" y="286"/>
                          <a:pt x="247" y="286"/>
                        </a:cubicBezTo>
                        <a:cubicBezTo>
                          <a:pt x="247" y="286"/>
                          <a:pt x="247" y="286"/>
                          <a:pt x="247" y="286"/>
                        </a:cubicBezTo>
                        <a:cubicBezTo>
                          <a:pt x="246" y="286"/>
                          <a:pt x="246" y="286"/>
                          <a:pt x="246" y="286"/>
                        </a:cubicBezTo>
                        <a:cubicBezTo>
                          <a:pt x="245" y="286"/>
                          <a:pt x="245" y="286"/>
                          <a:pt x="245" y="286"/>
                        </a:cubicBezTo>
                        <a:close/>
                        <a:moveTo>
                          <a:pt x="328" y="287"/>
                        </a:moveTo>
                        <a:cubicBezTo>
                          <a:pt x="328" y="287"/>
                          <a:pt x="328" y="287"/>
                          <a:pt x="328" y="287"/>
                        </a:cubicBezTo>
                        <a:cubicBezTo>
                          <a:pt x="328" y="287"/>
                          <a:pt x="328" y="287"/>
                          <a:pt x="328" y="287"/>
                        </a:cubicBezTo>
                        <a:cubicBezTo>
                          <a:pt x="329" y="286"/>
                          <a:pt x="329" y="286"/>
                          <a:pt x="329" y="286"/>
                        </a:cubicBezTo>
                        <a:cubicBezTo>
                          <a:pt x="329" y="285"/>
                          <a:pt x="329" y="285"/>
                          <a:pt x="329" y="285"/>
                        </a:cubicBezTo>
                        <a:cubicBezTo>
                          <a:pt x="330" y="285"/>
                          <a:pt x="330" y="285"/>
                          <a:pt x="330" y="285"/>
                        </a:cubicBezTo>
                        <a:cubicBezTo>
                          <a:pt x="330" y="286"/>
                          <a:pt x="330" y="286"/>
                          <a:pt x="330" y="286"/>
                        </a:cubicBezTo>
                        <a:cubicBezTo>
                          <a:pt x="329" y="287"/>
                          <a:pt x="329" y="287"/>
                          <a:pt x="329" y="287"/>
                        </a:cubicBezTo>
                        <a:cubicBezTo>
                          <a:pt x="329" y="287"/>
                          <a:pt x="329" y="287"/>
                          <a:pt x="329" y="287"/>
                        </a:cubicBezTo>
                        <a:cubicBezTo>
                          <a:pt x="329" y="287"/>
                          <a:pt x="328" y="287"/>
                          <a:pt x="328" y="287"/>
                        </a:cubicBezTo>
                        <a:close/>
                        <a:moveTo>
                          <a:pt x="267" y="291"/>
                        </a:moveTo>
                        <a:cubicBezTo>
                          <a:pt x="269" y="289"/>
                          <a:pt x="269" y="289"/>
                          <a:pt x="269" y="289"/>
                        </a:cubicBezTo>
                        <a:cubicBezTo>
                          <a:pt x="270" y="288"/>
                          <a:pt x="270" y="288"/>
                          <a:pt x="270" y="288"/>
                        </a:cubicBezTo>
                        <a:cubicBezTo>
                          <a:pt x="270" y="287"/>
                          <a:pt x="270" y="287"/>
                          <a:pt x="270" y="287"/>
                        </a:cubicBezTo>
                        <a:cubicBezTo>
                          <a:pt x="272" y="286"/>
                          <a:pt x="272" y="286"/>
                          <a:pt x="272" y="286"/>
                        </a:cubicBezTo>
                        <a:cubicBezTo>
                          <a:pt x="272" y="287"/>
                          <a:pt x="272" y="287"/>
                          <a:pt x="272" y="287"/>
                        </a:cubicBezTo>
                        <a:cubicBezTo>
                          <a:pt x="270" y="289"/>
                          <a:pt x="270" y="289"/>
                          <a:pt x="270" y="289"/>
                        </a:cubicBezTo>
                        <a:cubicBezTo>
                          <a:pt x="268" y="290"/>
                          <a:pt x="268" y="290"/>
                          <a:pt x="268" y="290"/>
                        </a:cubicBezTo>
                        <a:cubicBezTo>
                          <a:pt x="267" y="291"/>
                          <a:pt x="267" y="291"/>
                          <a:pt x="267" y="291"/>
                        </a:cubicBezTo>
                        <a:close/>
                        <a:moveTo>
                          <a:pt x="329" y="290"/>
                        </a:moveTo>
                        <a:cubicBezTo>
                          <a:pt x="329" y="289"/>
                          <a:pt x="329" y="289"/>
                          <a:pt x="329" y="289"/>
                        </a:cubicBezTo>
                        <a:cubicBezTo>
                          <a:pt x="329" y="288"/>
                          <a:pt x="329" y="288"/>
                          <a:pt x="329" y="288"/>
                        </a:cubicBezTo>
                        <a:cubicBezTo>
                          <a:pt x="330" y="289"/>
                          <a:pt x="330" y="289"/>
                          <a:pt x="330" y="289"/>
                        </a:cubicBezTo>
                        <a:cubicBezTo>
                          <a:pt x="329" y="290"/>
                          <a:pt x="329" y="290"/>
                          <a:pt x="329" y="290"/>
                        </a:cubicBezTo>
                        <a:close/>
                        <a:moveTo>
                          <a:pt x="305" y="298"/>
                        </a:moveTo>
                        <a:cubicBezTo>
                          <a:pt x="306" y="297"/>
                          <a:pt x="306" y="297"/>
                          <a:pt x="306" y="297"/>
                        </a:cubicBezTo>
                        <a:cubicBezTo>
                          <a:pt x="306" y="297"/>
                          <a:pt x="306" y="297"/>
                          <a:pt x="306" y="297"/>
                        </a:cubicBezTo>
                        <a:cubicBezTo>
                          <a:pt x="307" y="297"/>
                          <a:pt x="307" y="297"/>
                          <a:pt x="307" y="297"/>
                        </a:cubicBezTo>
                        <a:cubicBezTo>
                          <a:pt x="308" y="296"/>
                          <a:pt x="308" y="296"/>
                          <a:pt x="308" y="296"/>
                        </a:cubicBezTo>
                        <a:cubicBezTo>
                          <a:pt x="309" y="296"/>
                          <a:pt x="309" y="296"/>
                          <a:pt x="309" y="296"/>
                        </a:cubicBezTo>
                        <a:cubicBezTo>
                          <a:pt x="309" y="297"/>
                          <a:pt x="309" y="297"/>
                          <a:pt x="309" y="297"/>
                        </a:cubicBezTo>
                        <a:cubicBezTo>
                          <a:pt x="308" y="297"/>
                          <a:pt x="308" y="297"/>
                          <a:pt x="308" y="297"/>
                        </a:cubicBezTo>
                        <a:cubicBezTo>
                          <a:pt x="309" y="298"/>
                          <a:pt x="309" y="298"/>
                          <a:pt x="309" y="298"/>
                        </a:cubicBezTo>
                        <a:cubicBezTo>
                          <a:pt x="309" y="298"/>
                          <a:pt x="309" y="298"/>
                          <a:pt x="309" y="298"/>
                        </a:cubicBezTo>
                        <a:cubicBezTo>
                          <a:pt x="310" y="297"/>
                          <a:pt x="310" y="297"/>
                          <a:pt x="310" y="297"/>
                        </a:cubicBezTo>
                        <a:cubicBezTo>
                          <a:pt x="311" y="297"/>
                          <a:pt x="311" y="297"/>
                          <a:pt x="311" y="297"/>
                        </a:cubicBezTo>
                        <a:cubicBezTo>
                          <a:pt x="311" y="298"/>
                          <a:pt x="311" y="298"/>
                          <a:pt x="311" y="298"/>
                        </a:cubicBezTo>
                        <a:cubicBezTo>
                          <a:pt x="312" y="298"/>
                          <a:pt x="312" y="298"/>
                          <a:pt x="312" y="298"/>
                        </a:cubicBezTo>
                        <a:cubicBezTo>
                          <a:pt x="312" y="297"/>
                          <a:pt x="312" y="297"/>
                          <a:pt x="312" y="297"/>
                        </a:cubicBezTo>
                        <a:cubicBezTo>
                          <a:pt x="312" y="298"/>
                          <a:pt x="312" y="298"/>
                          <a:pt x="312" y="298"/>
                        </a:cubicBezTo>
                        <a:cubicBezTo>
                          <a:pt x="311" y="299"/>
                          <a:pt x="311" y="299"/>
                          <a:pt x="311" y="299"/>
                        </a:cubicBezTo>
                        <a:cubicBezTo>
                          <a:pt x="310" y="299"/>
                          <a:pt x="310" y="299"/>
                          <a:pt x="310" y="299"/>
                        </a:cubicBezTo>
                        <a:cubicBezTo>
                          <a:pt x="309" y="300"/>
                          <a:pt x="309" y="300"/>
                          <a:pt x="309" y="300"/>
                        </a:cubicBezTo>
                        <a:cubicBezTo>
                          <a:pt x="308" y="299"/>
                          <a:pt x="308" y="299"/>
                          <a:pt x="308" y="299"/>
                        </a:cubicBezTo>
                        <a:cubicBezTo>
                          <a:pt x="308" y="299"/>
                          <a:pt x="308" y="299"/>
                          <a:pt x="308" y="299"/>
                        </a:cubicBezTo>
                        <a:cubicBezTo>
                          <a:pt x="307" y="299"/>
                          <a:pt x="307" y="299"/>
                          <a:pt x="307" y="299"/>
                        </a:cubicBezTo>
                        <a:cubicBezTo>
                          <a:pt x="307" y="299"/>
                          <a:pt x="307" y="299"/>
                          <a:pt x="307" y="299"/>
                        </a:cubicBezTo>
                        <a:cubicBezTo>
                          <a:pt x="307" y="299"/>
                          <a:pt x="307" y="299"/>
                          <a:pt x="307" y="299"/>
                        </a:cubicBezTo>
                        <a:cubicBezTo>
                          <a:pt x="306" y="299"/>
                          <a:pt x="306" y="299"/>
                          <a:pt x="306" y="299"/>
                        </a:cubicBezTo>
                        <a:cubicBezTo>
                          <a:pt x="306" y="298"/>
                          <a:pt x="306" y="298"/>
                          <a:pt x="306" y="298"/>
                        </a:cubicBezTo>
                        <a:cubicBezTo>
                          <a:pt x="306" y="298"/>
                          <a:pt x="305" y="298"/>
                          <a:pt x="305" y="298"/>
                        </a:cubicBezTo>
                        <a:cubicBezTo>
                          <a:pt x="305" y="298"/>
                          <a:pt x="305" y="298"/>
                          <a:pt x="305" y="298"/>
                        </a:cubicBezTo>
                        <a:close/>
                        <a:moveTo>
                          <a:pt x="335" y="302"/>
                        </a:moveTo>
                        <a:cubicBezTo>
                          <a:pt x="334" y="302"/>
                          <a:pt x="334" y="302"/>
                          <a:pt x="334" y="302"/>
                        </a:cubicBezTo>
                        <a:cubicBezTo>
                          <a:pt x="334" y="301"/>
                          <a:pt x="334" y="301"/>
                          <a:pt x="334" y="301"/>
                        </a:cubicBezTo>
                        <a:cubicBezTo>
                          <a:pt x="337" y="300"/>
                          <a:pt x="337" y="300"/>
                          <a:pt x="337" y="300"/>
                        </a:cubicBezTo>
                        <a:cubicBezTo>
                          <a:pt x="339" y="300"/>
                          <a:pt x="339" y="300"/>
                          <a:pt x="339" y="300"/>
                        </a:cubicBezTo>
                        <a:cubicBezTo>
                          <a:pt x="339" y="299"/>
                          <a:pt x="339" y="299"/>
                          <a:pt x="339" y="299"/>
                        </a:cubicBezTo>
                        <a:cubicBezTo>
                          <a:pt x="339" y="300"/>
                          <a:pt x="339" y="300"/>
                          <a:pt x="339" y="300"/>
                        </a:cubicBezTo>
                        <a:cubicBezTo>
                          <a:pt x="339" y="301"/>
                          <a:pt x="339" y="301"/>
                          <a:pt x="339" y="301"/>
                        </a:cubicBezTo>
                        <a:cubicBezTo>
                          <a:pt x="340" y="302"/>
                          <a:pt x="340" y="302"/>
                          <a:pt x="340" y="302"/>
                        </a:cubicBezTo>
                        <a:cubicBezTo>
                          <a:pt x="340" y="302"/>
                          <a:pt x="340" y="302"/>
                          <a:pt x="340" y="302"/>
                        </a:cubicBezTo>
                        <a:cubicBezTo>
                          <a:pt x="340" y="303"/>
                          <a:pt x="340" y="303"/>
                          <a:pt x="340" y="303"/>
                        </a:cubicBezTo>
                        <a:cubicBezTo>
                          <a:pt x="342" y="303"/>
                          <a:pt x="342" y="303"/>
                          <a:pt x="342" y="303"/>
                        </a:cubicBezTo>
                        <a:cubicBezTo>
                          <a:pt x="342" y="304"/>
                          <a:pt x="342" y="304"/>
                          <a:pt x="342" y="304"/>
                        </a:cubicBezTo>
                        <a:cubicBezTo>
                          <a:pt x="342" y="305"/>
                          <a:pt x="342" y="305"/>
                          <a:pt x="342" y="305"/>
                        </a:cubicBezTo>
                        <a:cubicBezTo>
                          <a:pt x="342" y="304"/>
                          <a:pt x="342" y="304"/>
                          <a:pt x="342" y="304"/>
                        </a:cubicBezTo>
                        <a:cubicBezTo>
                          <a:pt x="341" y="304"/>
                          <a:pt x="341" y="304"/>
                          <a:pt x="341" y="304"/>
                        </a:cubicBezTo>
                        <a:cubicBezTo>
                          <a:pt x="340" y="304"/>
                          <a:pt x="340" y="304"/>
                          <a:pt x="340" y="304"/>
                        </a:cubicBezTo>
                        <a:cubicBezTo>
                          <a:pt x="339" y="303"/>
                          <a:pt x="339" y="303"/>
                          <a:pt x="339" y="303"/>
                        </a:cubicBezTo>
                        <a:cubicBezTo>
                          <a:pt x="339" y="303"/>
                          <a:pt x="339" y="303"/>
                          <a:pt x="339" y="303"/>
                        </a:cubicBezTo>
                        <a:cubicBezTo>
                          <a:pt x="338" y="304"/>
                          <a:pt x="338" y="304"/>
                          <a:pt x="338" y="304"/>
                        </a:cubicBezTo>
                        <a:cubicBezTo>
                          <a:pt x="337" y="303"/>
                          <a:pt x="337" y="303"/>
                          <a:pt x="337" y="303"/>
                        </a:cubicBezTo>
                        <a:cubicBezTo>
                          <a:pt x="337" y="302"/>
                          <a:pt x="337" y="302"/>
                          <a:pt x="337" y="302"/>
                        </a:cubicBezTo>
                        <a:cubicBezTo>
                          <a:pt x="336" y="303"/>
                          <a:pt x="336" y="303"/>
                          <a:pt x="336" y="303"/>
                        </a:cubicBezTo>
                        <a:cubicBezTo>
                          <a:pt x="336" y="302"/>
                          <a:pt x="336" y="302"/>
                          <a:pt x="336" y="302"/>
                        </a:cubicBezTo>
                        <a:cubicBezTo>
                          <a:pt x="336" y="302"/>
                          <a:pt x="336" y="302"/>
                          <a:pt x="336" y="302"/>
                        </a:cubicBezTo>
                        <a:cubicBezTo>
                          <a:pt x="335" y="302"/>
                          <a:pt x="335" y="302"/>
                          <a:pt x="335" y="302"/>
                        </a:cubicBezTo>
                        <a:cubicBezTo>
                          <a:pt x="335" y="302"/>
                          <a:pt x="335" y="302"/>
                          <a:pt x="335" y="302"/>
                        </a:cubicBezTo>
                        <a:close/>
                        <a:moveTo>
                          <a:pt x="354" y="304"/>
                        </a:moveTo>
                        <a:cubicBezTo>
                          <a:pt x="353" y="304"/>
                          <a:pt x="353" y="304"/>
                          <a:pt x="353" y="304"/>
                        </a:cubicBezTo>
                        <a:cubicBezTo>
                          <a:pt x="353" y="303"/>
                          <a:pt x="353" y="303"/>
                          <a:pt x="353" y="303"/>
                        </a:cubicBezTo>
                        <a:cubicBezTo>
                          <a:pt x="354" y="302"/>
                          <a:pt x="354" y="302"/>
                          <a:pt x="354" y="302"/>
                        </a:cubicBezTo>
                        <a:cubicBezTo>
                          <a:pt x="354" y="302"/>
                          <a:pt x="354" y="302"/>
                          <a:pt x="354" y="302"/>
                        </a:cubicBezTo>
                        <a:cubicBezTo>
                          <a:pt x="355" y="302"/>
                          <a:pt x="355" y="302"/>
                          <a:pt x="355" y="302"/>
                        </a:cubicBezTo>
                        <a:cubicBezTo>
                          <a:pt x="356" y="303"/>
                          <a:pt x="356" y="303"/>
                          <a:pt x="356" y="303"/>
                        </a:cubicBezTo>
                        <a:cubicBezTo>
                          <a:pt x="355" y="303"/>
                          <a:pt x="355" y="303"/>
                          <a:pt x="355" y="303"/>
                        </a:cubicBezTo>
                        <a:cubicBezTo>
                          <a:pt x="354" y="304"/>
                          <a:pt x="354" y="304"/>
                          <a:pt x="354" y="304"/>
                        </a:cubicBezTo>
                        <a:close/>
                        <a:moveTo>
                          <a:pt x="325" y="313"/>
                        </a:moveTo>
                        <a:cubicBezTo>
                          <a:pt x="324" y="312"/>
                          <a:pt x="324" y="312"/>
                          <a:pt x="324" y="312"/>
                        </a:cubicBezTo>
                        <a:cubicBezTo>
                          <a:pt x="323" y="311"/>
                          <a:pt x="323" y="311"/>
                          <a:pt x="323" y="311"/>
                        </a:cubicBezTo>
                        <a:cubicBezTo>
                          <a:pt x="324" y="310"/>
                          <a:pt x="324" y="310"/>
                          <a:pt x="324" y="310"/>
                        </a:cubicBezTo>
                        <a:cubicBezTo>
                          <a:pt x="324" y="310"/>
                          <a:pt x="324" y="310"/>
                          <a:pt x="324" y="310"/>
                        </a:cubicBezTo>
                        <a:cubicBezTo>
                          <a:pt x="325" y="310"/>
                          <a:pt x="325" y="310"/>
                          <a:pt x="325" y="310"/>
                        </a:cubicBezTo>
                        <a:cubicBezTo>
                          <a:pt x="326" y="311"/>
                          <a:pt x="326" y="311"/>
                          <a:pt x="326" y="311"/>
                        </a:cubicBezTo>
                        <a:cubicBezTo>
                          <a:pt x="325" y="312"/>
                          <a:pt x="325" y="312"/>
                          <a:pt x="325" y="312"/>
                        </a:cubicBezTo>
                        <a:cubicBezTo>
                          <a:pt x="325" y="313"/>
                          <a:pt x="325" y="313"/>
                          <a:pt x="325" y="313"/>
                        </a:cubicBezTo>
                        <a:close/>
                        <a:moveTo>
                          <a:pt x="330" y="317"/>
                        </a:moveTo>
                        <a:cubicBezTo>
                          <a:pt x="329" y="316"/>
                          <a:pt x="329" y="316"/>
                          <a:pt x="329" y="316"/>
                        </a:cubicBezTo>
                        <a:cubicBezTo>
                          <a:pt x="328" y="316"/>
                          <a:pt x="328" y="316"/>
                          <a:pt x="328" y="316"/>
                        </a:cubicBezTo>
                        <a:cubicBezTo>
                          <a:pt x="329" y="316"/>
                          <a:pt x="329" y="316"/>
                          <a:pt x="329" y="316"/>
                        </a:cubicBezTo>
                        <a:cubicBezTo>
                          <a:pt x="329" y="315"/>
                          <a:pt x="329" y="315"/>
                          <a:pt x="329" y="315"/>
                        </a:cubicBezTo>
                        <a:cubicBezTo>
                          <a:pt x="330" y="316"/>
                          <a:pt x="330" y="316"/>
                          <a:pt x="330" y="316"/>
                        </a:cubicBezTo>
                        <a:cubicBezTo>
                          <a:pt x="330" y="317"/>
                          <a:pt x="330" y="317"/>
                          <a:pt x="330" y="317"/>
                        </a:cubicBezTo>
                        <a:close/>
                        <a:moveTo>
                          <a:pt x="303" y="321"/>
                        </a:moveTo>
                        <a:cubicBezTo>
                          <a:pt x="302" y="320"/>
                          <a:pt x="302" y="320"/>
                          <a:pt x="302" y="320"/>
                        </a:cubicBezTo>
                        <a:cubicBezTo>
                          <a:pt x="303" y="320"/>
                          <a:pt x="303" y="320"/>
                          <a:pt x="303" y="320"/>
                        </a:cubicBezTo>
                        <a:cubicBezTo>
                          <a:pt x="304" y="319"/>
                          <a:pt x="304" y="319"/>
                          <a:pt x="304" y="319"/>
                        </a:cubicBezTo>
                        <a:cubicBezTo>
                          <a:pt x="305" y="319"/>
                          <a:pt x="305" y="319"/>
                          <a:pt x="305" y="319"/>
                        </a:cubicBezTo>
                        <a:cubicBezTo>
                          <a:pt x="306" y="320"/>
                          <a:pt x="306" y="320"/>
                          <a:pt x="306" y="320"/>
                        </a:cubicBezTo>
                        <a:cubicBezTo>
                          <a:pt x="305" y="320"/>
                          <a:pt x="305" y="320"/>
                          <a:pt x="305" y="320"/>
                        </a:cubicBezTo>
                        <a:cubicBezTo>
                          <a:pt x="305" y="321"/>
                          <a:pt x="305" y="321"/>
                          <a:pt x="305" y="321"/>
                        </a:cubicBezTo>
                        <a:cubicBezTo>
                          <a:pt x="304" y="321"/>
                          <a:pt x="304" y="321"/>
                          <a:pt x="304" y="321"/>
                        </a:cubicBezTo>
                        <a:cubicBezTo>
                          <a:pt x="303" y="321"/>
                          <a:pt x="303" y="321"/>
                          <a:pt x="303" y="321"/>
                        </a:cubicBezTo>
                        <a:close/>
                        <a:moveTo>
                          <a:pt x="343" y="324"/>
                        </a:moveTo>
                        <a:cubicBezTo>
                          <a:pt x="344" y="323"/>
                          <a:pt x="344" y="323"/>
                          <a:pt x="344" y="323"/>
                        </a:cubicBezTo>
                        <a:cubicBezTo>
                          <a:pt x="344" y="323"/>
                          <a:pt x="344" y="323"/>
                          <a:pt x="344" y="323"/>
                        </a:cubicBezTo>
                        <a:cubicBezTo>
                          <a:pt x="345" y="322"/>
                          <a:pt x="345" y="322"/>
                          <a:pt x="345" y="322"/>
                        </a:cubicBezTo>
                        <a:cubicBezTo>
                          <a:pt x="346" y="322"/>
                          <a:pt x="346" y="322"/>
                          <a:pt x="346" y="322"/>
                        </a:cubicBezTo>
                        <a:cubicBezTo>
                          <a:pt x="347" y="321"/>
                          <a:pt x="347" y="321"/>
                          <a:pt x="347" y="321"/>
                        </a:cubicBezTo>
                        <a:cubicBezTo>
                          <a:pt x="348" y="321"/>
                          <a:pt x="348" y="321"/>
                          <a:pt x="348" y="321"/>
                        </a:cubicBezTo>
                        <a:cubicBezTo>
                          <a:pt x="347" y="321"/>
                          <a:pt x="347" y="321"/>
                          <a:pt x="347" y="321"/>
                        </a:cubicBezTo>
                        <a:cubicBezTo>
                          <a:pt x="346" y="322"/>
                          <a:pt x="346" y="322"/>
                          <a:pt x="346" y="322"/>
                        </a:cubicBezTo>
                        <a:cubicBezTo>
                          <a:pt x="344" y="323"/>
                          <a:pt x="344" y="323"/>
                          <a:pt x="344" y="323"/>
                        </a:cubicBezTo>
                        <a:cubicBezTo>
                          <a:pt x="343" y="324"/>
                          <a:pt x="343" y="324"/>
                          <a:pt x="343" y="324"/>
                        </a:cubicBezTo>
                        <a:cubicBezTo>
                          <a:pt x="343" y="324"/>
                          <a:pt x="343" y="324"/>
                          <a:pt x="343" y="3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473"/>
                  <p:cNvSpPr>
                    <a:spLocks/>
                  </p:cNvSpPr>
                  <p:nvPr/>
                </p:nvSpPr>
                <p:spPr bwMode="auto">
                  <a:xfrm>
                    <a:off x="2236" y="1580"/>
                    <a:ext cx="6" cy="3"/>
                  </a:xfrm>
                  <a:custGeom>
                    <a:avLst/>
                    <a:gdLst>
                      <a:gd name="T0" fmla="*/ 0 w 2"/>
                      <a:gd name="T1" fmla="*/ 0 h 1"/>
                      <a:gd name="T2" fmla="*/ 0 w 2"/>
                      <a:gd name="T3" fmla="*/ 1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1" y="1"/>
                          <a:pt x="1" y="1"/>
                        </a:cubicBezTo>
                        <a:cubicBezTo>
                          <a:pt x="1" y="1"/>
                          <a:pt x="2" y="1"/>
                          <a:pt x="2" y="1"/>
                        </a:cubicBezTo>
                        <a:cubicBezTo>
                          <a:pt x="0" y="0"/>
                          <a:pt x="0" y="0"/>
                          <a:pt x="0"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474"/>
                  <p:cNvSpPr>
                    <a:spLocks noEditPoints="1"/>
                  </p:cNvSpPr>
                  <p:nvPr/>
                </p:nvSpPr>
                <p:spPr bwMode="auto">
                  <a:xfrm>
                    <a:off x="2236" y="1580"/>
                    <a:ext cx="6" cy="3"/>
                  </a:xfrm>
                  <a:custGeom>
                    <a:avLst/>
                    <a:gdLst>
                      <a:gd name="T0" fmla="*/ 0 w 2"/>
                      <a:gd name="T1" fmla="*/ 0 h 1"/>
                      <a:gd name="T2" fmla="*/ 0 w 2"/>
                      <a:gd name="T3" fmla="*/ 0 h 1"/>
                      <a:gd name="T4" fmla="*/ 0 w 2"/>
                      <a:gd name="T5" fmla="*/ 1 h 1"/>
                      <a:gd name="T6" fmla="*/ 1 w 2"/>
                      <a:gd name="T7" fmla="*/ 1 h 1"/>
                      <a:gd name="T8" fmla="*/ 2 w 2"/>
                      <a:gd name="T9" fmla="*/ 1 h 1"/>
                      <a:gd name="T10" fmla="*/ 0 w 2"/>
                      <a:gd name="T11" fmla="*/ 0 h 1"/>
                      <a:gd name="T12" fmla="*/ 1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1"/>
                          <a:pt x="0" y="1"/>
                          <a:pt x="0" y="1"/>
                        </a:cubicBezTo>
                        <a:cubicBezTo>
                          <a:pt x="1" y="1"/>
                          <a:pt x="1" y="1"/>
                          <a:pt x="1" y="1"/>
                        </a:cubicBezTo>
                        <a:cubicBezTo>
                          <a:pt x="1" y="1"/>
                          <a:pt x="2" y="1"/>
                          <a:pt x="2" y="1"/>
                        </a:cubicBezTo>
                        <a:cubicBezTo>
                          <a:pt x="0" y="0"/>
                          <a:pt x="0" y="0"/>
                          <a:pt x="0" y="0"/>
                        </a:cubicBezTo>
                        <a:close/>
                        <a:moveTo>
                          <a:pt x="1" y="1"/>
                        </a:moveTo>
                        <a:cubicBezTo>
                          <a:pt x="1" y="1"/>
                          <a:pt x="1" y="1"/>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475"/>
                  <p:cNvSpPr>
                    <a:spLocks/>
                  </p:cNvSpPr>
                  <p:nvPr/>
                </p:nvSpPr>
                <p:spPr bwMode="auto">
                  <a:xfrm>
                    <a:off x="2236" y="1550"/>
                    <a:ext cx="15" cy="15"/>
                  </a:xfrm>
                  <a:custGeom>
                    <a:avLst/>
                    <a:gdLst>
                      <a:gd name="T0" fmla="*/ 6 w 15"/>
                      <a:gd name="T1" fmla="*/ 15 h 15"/>
                      <a:gd name="T2" fmla="*/ 6 w 15"/>
                      <a:gd name="T3" fmla="*/ 12 h 15"/>
                      <a:gd name="T4" fmla="*/ 3 w 15"/>
                      <a:gd name="T5" fmla="*/ 12 h 15"/>
                      <a:gd name="T6" fmla="*/ 3 w 15"/>
                      <a:gd name="T7" fmla="*/ 6 h 15"/>
                      <a:gd name="T8" fmla="*/ 0 w 15"/>
                      <a:gd name="T9" fmla="*/ 6 h 15"/>
                      <a:gd name="T10" fmla="*/ 0 w 15"/>
                      <a:gd name="T11" fmla="*/ 3 h 15"/>
                      <a:gd name="T12" fmla="*/ 0 w 15"/>
                      <a:gd name="T13" fmla="*/ 0 h 15"/>
                      <a:gd name="T14" fmla="*/ 0 w 15"/>
                      <a:gd name="T15" fmla="*/ 3 h 15"/>
                      <a:gd name="T16" fmla="*/ 6 w 15"/>
                      <a:gd name="T17" fmla="*/ 3 h 15"/>
                      <a:gd name="T18" fmla="*/ 6 w 15"/>
                      <a:gd name="T19" fmla="*/ 0 h 15"/>
                      <a:gd name="T20" fmla="*/ 9 w 15"/>
                      <a:gd name="T21" fmla="*/ 3 h 15"/>
                      <a:gd name="T22" fmla="*/ 9 w 15"/>
                      <a:gd name="T23" fmla="*/ 6 h 15"/>
                      <a:gd name="T24" fmla="*/ 15 w 15"/>
                      <a:gd name="T25" fmla="*/ 6 h 15"/>
                      <a:gd name="T26" fmla="*/ 15 w 15"/>
                      <a:gd name="T27" fmla="*/ 6 h 15"/>
                      <a:gd name="T28" fmla="*/ 15 w 15"/>
                      <a:gd name="T29" fmla="*/ 9 h 15"/>
                      <a:gd name="T30" fmla="*/ 15 w 15"/>
                      <a:gd name="T31" fmla="*/ 12 h 15"/>
                      <a:gd name="T32" fmla="*/ 15 w 15"/>
                      <a:gd name="T33" fmla="*/ 12 h 15"/>
                      <a:gd name="T34" fmla="*/ 15 w 15"/>
                      <a:gd name="T35" fmla="*/ 15 h 15"/>
                      <a:gd name="T36" fmla="*/ 12 w 15"/>
                      <a:gd name="T37" fmla="*/ 15 h 15"/>
                      <a:gd name="T38" fmla="*/ 9 w 15"/>
                      <a:gd name="T39" fmla="*/ 15 h 15"/>
                      <a:gd name="T40" fmla="*/ 9 w 15"/>
                      <a:gd name="T41" fmla="*/ 15 h 15"/>
                      <a:gd name="T42" fmla="*/ 6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6" y="15"/>
                        </a:moveTo>
                        <a:lnTo>
                          <a:pt x="6" y="12"/>
                        </a:lnTo>
                        <a:lnTo>
                          <a:pt x="3" y="12"/>
                        </a:lnTo>
                        <a:lnTo>
                          <a:pt x="3" y="6"/>
                        </a:lnTo>
                        <a:lnTo>
                          <a:pt x="0" y="6"/>
                        </a:lnTo>
                        <a:lnTo>
                          <a:pt x="0" y="3"/>
                        </a:lnTo>
                        <a:lnTo>
                          <a:pt x="0" y="0"/>
                        </a:lnTo>
                        <a:lnTo>
                          <a:pt x="0" y="3"/>
                        </a:lnTo>
                        <a:lnTo>
                          <a:pt x="6" y="3"/>
                        </a:lnTo>
                        <a:lnTo>
                          <a:pt x="6" y="0"/>
                        </a:lnTo>
                        <a:lnTo>
                          <a:pt x="9" y="3"/>
                        </a:lnTo>
                        <a:lnTo>
                          <a:pt x="9" y="6"/>
                        </a:lnTo>
                        <a:lnTo>
                          <a:pt x="15" y="6"/>
                        </a:lnTo>
                        <a:lnTo>
                          <a:pt x="15" y="6"/>
                        </a:lnTo>
                        <a:lnTo>
                          <a:pt x="15" y="9"/>
                        </a:lnTo>
                        <a:lnTo>
                          <a:pt x="15" y="12"/>
                        </a:lnTo>
                        <a:lnTo>
                          <a:pt x="15" y="12"/>
                        </a:lnTo>
                        <a:lnTo>
                          <a:pt x="15" y="15"/>
                        </a:lnTo>
                        <a:lnTo>
                          <a:pt x="12" y="15"/>
                        </a:lnTo>
                        <a:lnTo>
                          <a:pt x="9" y="15"/>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476"/>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close/>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477"/>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478"/>
                  <p:cNvSpPr>
                    <a:spLocks/>
                  </p:cNvSpPr>
                  <p:nvPr/>
                </p:nvSpPr>
                <p:spPr bwMode="auto">
                  <a:xfrm>
                    <a:off x="1276" y="1803"/>
                    <a:ext cx="12" cy="12"/>
                  </a:xfrm>
                  <a:custGeom>
                    <a:avLst/>
                    <a:gdLst>
                      <a:gd name="T0" fmla="*/ 3 w 12"/>
                      <a:gd name="T1" fmla="*/ 6 h 12"/>
                      <a:gd name="T2" fmla="*/ 6 w 12"/>
                      <a:gd name="T3" fmla="*/ 6 h 12"/>
                      <a:gd name="T4" fmla="*/ 9 w 12"/>
                      <a:gd name="T5" fmla="*/ 3 h 12"/>
                      <a:gd name="T6" fmla="*/ 12 w 12"/>
                      <a:gd name="T7" fmla="*/ 0 h 12"/>
                      <a:gd name="T8" fmla="*/ 12 w 12"/>
                      <a:gd name="T9" fmla="*/ 3 h 12"/>
                      <a:gd name="T10" fmla="*/ 6 w 12"/>
                      <a:gd name="T11" fmla="*/ 6 h 12"/>
                      <a:gd name="T12" fmla="*/ 6 w 12"/>
                      <a:gd name="T13" fmla="*/ 6 h 12"/>
                      <a:gd name="T14" fmla="*/ 0 w 12"/>
                      <a:gd name="T15" fmla="*/ 12 h 12"/>
                      <a:gd name="T16" fmla="*/ 0 w 12"/>
                      <a:gd name="T17" fmla="*/ 12 h 12"/>
                      <a:gd name="T18" fmla="*/ 3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3" y="6"/>
                        </a:moveTo>
                        <a:lnTo>
                          <a:pt x="6" y="6"/>
                        </a:lnTo>
                        <a:lnTo>
                          <a:pt x="9" y="3"/>
                        </a:lnTo>
                        <a:lnTo>
                          <a:pt x="12" y="0"/>
                        </a:lnTo>
                        <a:lnTo>
                          <a:pt x="12" y="3"/>
                        </a:lnTo>
                        <a:lnTo>
                          <a:pt x="6" y="6"/>
                        </a:lnTo>
                        <a:lnTo>
                          <a:pt x="6" y="6"/>
                        </a:lnTo>
                        <a:lnTo>
                          <a:pt x="0" y="12"/>
                        </a:lnTo>
                        <a:lnTo>
                          <a:pt x="0" y="12"/>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479"/>
                  <p:cNvSpPr>
                    <a:spLocks/>
                  </p:cNvSpPr>
                  <p:nvPr/>
                </p:nvSpPr>
                <p:spPr bwMode="auto">
                  <a:xfrm>
                    <a:off x="1276" y="1803"/>
                    <a:ext cx="15" cy="12"/>
                  </a:xfrm>
                  <a:custGeom>
                    <a:avLst/>
                    <a:gdLst>
                      <a:gd name="T0" fmla="*/ 15 w 15"/>
                      <a:gd name="T1" fmla="*/ 0 h 12"/>
                      <a:gd name="T2" fmla="*/ 9 w 15"/>
                      <a:gd name="T3" fmla="*/ 3 h 12"/>
                      <a:gd name="T4" fmla="*/ 6 w 15"/>
                      <a:gd name="T5" fmla="*/ 6 h 12"/>
                      <a:gd name="T6" fmla="*/ 3 w 15"/>
                      <a:gd name="T7" fmla="*/ 6 h 12"/>
                      <a:gd name="T8" fmla="*/ 0 w 15"/>
                      <a:gd name="T9" fmla="*/ 12 h 12"/>
                      <a:gd name="T10" fmla="*/ 0 w 15"/>
                      <a:gd name="T11" fmla="*/ 12 h 12"/>
                      <a:gd name="T12" fmla="*/ 6 w 15"/>
                      <a:gd name="T13" fmla="*/ 9 h 12"/>
                      <a:gd name="T14" fmla="*/ 9 w 15"/>
                      <a:gd name="T15" fmla="*/ 6 h 12"/>
                      <a:gd name="T16" fmla="*/ 15 w 15"/>
                      <a:gd name="T17" fmla="*/ 3 h 12"/>
                      <a:gd name="T18" fmla="*/ 15 w 15"/>
                      <a:gd name="T19" fmla="*/ 0 h 12"/>
                      <a:gd name="T20" fmla="*/ 15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15" y="0"/>
                        </a:moveTo>
                        <a:lnTo>
                          <a:pt x="9" y="3"/>
                        </a:lnTo>
                        <a:lnTo>
                          <a:pt x="6" y="6"/>
                        </a:lnTo>
                        <a:lnTo>
                          <a:pt x="3" y="6"/>
                        </a:lnTo>
                        <a:lnTo>
                          <a:pt x="0" y="12"/>
                        </a:lnTo>
                        <a:lnTo>
                          <a:pt x="0" y="12"/>
                        </a:lnTo>
                        <a:lnTo>
                          <a:pt x="6" y="9"/>
                        </a:lnTo>
                        <a:lnTo>
                          <a:pt x="9" y="6"/>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480"/>
                  <p:cNvSpPr>
                    <a:spLocks/>
                  </p:cNvSpPr>
                  <p:nvPr/>
                </p:nvSpPr>
                <p:spPr bwMode="auto">
                  <a:xfrm>
                    <a:off x="2133" y="1302"/>
                    <a:ext cx="3" cy="6"/>
                  </a:xfrm>
                  <a:custGeom>
                    <a:avLst/>
                    <a:gdLst>
                      <a:gd name="T0" fmla="*/ 0 w 3"/>
                      <a:gd name="T1" fmla="*/ 3 h 6"/>
                      <a:gd name="T2" fmla="*/ 0 w 3"/>
                      <a:gd name="T3" fmla="*/ 6 h 6"/>
                      <a:gd name="T4" fmla="*/ 3 w 3"/>
                      <a:gd name="T5" fmla="*/ 6 h 6"/>
                      <a:gd name="T6" fmla="*/ 3 w 3"/>
                      <a:gd name="T7" fmla="*/ 6 h 6"/>
                      <a:gd name="T8" fmla="*/ 3 w 3"/>
                      <a:gd name="T9" fmla="*/ 3 h 6"/>
                      <a:gd name="T10" fmla="*/ 3 w 3"/>
                      <a:gd name="T11" fmla="*/ 0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6"/>
                        </a:lnTo>
                        <a:lnTo>
                          <a:pt x="3" y="6"/>
                        </a:lnTo>
                        <a:lnTo>
                          <a:pt x="3" y="6"/>
                        </a:lnTo>
                        <a:lnTo>
                          <a:pt x="3" y="3"/>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481"/>
                  <p:cNvSpPr>
                    <a:spLocks/>
                  </p:cNvSpPr>
                  <p:nvPr/>
                </p:nvSpPr>
                <p:spPr bwMode="auto">
                  <a:xfrm>
                    <a:off x="2133" y="1302"/>
                    <a:ext cx="3" cy="6"/>
                  </a:xfrm>
                  <a:custGeom>
                    <a:avLst/>
                    <a:gdLst>
                      <a:gd name="T0" fmla="*/ 3 w 3"/>
                      <a:gd name="T1" fmla="*/ 0 h 6"/>
                      <a:gd name="T2" fmla="*/ 0 w 3"/>
                      <a:gd name="T3" fmla="*/ 3 h 6"/>
                      <a:gd name="T4" fmla="*/ 0 w 3"/>
                      <a:gd name="T5" fmla="*/ 6 h 6"/>
                      <a:gd name="T6" fmla="*/ 3 w 3"/>
                      <a:gd name="T7" fmla="*/ 6 h 6"/>
                      <a:gd name="T8" fmla="*/ 3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3"/>
                        </a:lnTo>
                        <a:lnTo>
                          <a:pt x="0" y="6"/>
                        </a:lnTo>
                        <a:lnTo>
                          <a:pt x="3" y="6"/>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482"/>
                  <p:cNvSpPr>
                    <a:spLocks/>
                  </p:cNvSpPr>
                  <p:nvPr/>
                </p:nvSpPr>
                <p:spPr bwMode="auto">
                  <a:xfrm>
                    <a:off x="2130" y="1305"/>
                    <a:ext cx="0" cy="6"/>
                  </a:xfrm>
                  <a:custGeom>
                    <a:avLst/>
                    <a:gdLst>
                      <a:gd name="T0" fmla="*/ 6 h 6"/>
                      <a:gd name="T1" fmla="*/ 3 h 6"/>
                      <a:gd name="T2" fmla="*/ 3 h 6"/>
                      <a:gd name="T3" fmla="*/ 0 h 6"/>
                      <a:gd name="T4" fmla="*/ 0 h 6"/>
                      <a:gd name="T5" fmla="*/ 6 h 6"/>
                      <a:gd name="T6" fmla="*/ 6 h 6"/>
                      <a:gd name="T7" fmla="*/ 6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6"/>
                        </a:moveTo>
                        <a:lnTo>
                          <a:pt x="0" y="3"/>
                        </a:lnTo>
                        <a:lnTo>
                          <a:pt x="0" y="3"/>
                        </a:lnTo>
                        <a:lnTo>
                          <a:pt x="0" y="0"/>
                        </a:lnTo>
                        <a:lnTo>
                          <a:pt x="0" y="0"/>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483"/>
                  <p:cNvSpPr>
                    <a:spLocks/>
                  </p:cNvSpPr>
                  <p:nvPr/>
                </p:nvSpPr>
                <p:spPr bwMode="auto">
                  <a:xfrm>
                    <a:off x="2127" y="1305"/>
                    <a:ext cx="6" cy="6"/>
                  </a:xfrm>
                  <a:custGeom>
                    <a:avLst/>
                    <a:gdLst>
                      <a:gd name="T0" fmla="*/ 3 w 6"/>
                      <a:gd name="T1" fmla="*/ 0 h 6"/>
                      <a:gd name="T2" fmla="*/ 3 w 6"/>
                      <a:gd name="T3" fmla="*/ 0 h 6"/>
                      <a:gd name="T4" fmla="*/ 0 w 6"/>
                      <a:gd name="T5" fmla="*/ 3 h 6"/>
                      <a:gd name="T6" fmla="*/ 3 w 6"/>
                      <a:gd name="T7" fmla="*/ 3 h 6"/>
                      <a:gd name="T8" fmla="*/ 3 w 6"/>
                      <a:gd name="T9" fmla="*/ 6 h 6"/>
                      <a:gd name="T10" fmla="*/ 3 w 6"/>
                      <a:gd name="T11" fmla="*/ 6 h 6"/>
                      <a:gd name="T12" fmla="*/ 6 w 6"/>
                      <a:gd name="T13" fmla="*/ 6 h 6"/>
                      <a:gd name="T14" fmla="*/ 3 w 6"/>
                      <a:gd name="T15" fmla="*/ 0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3" y="0"/>
                        </a:lnTo>
                        <a:lnTo>
                          <a:pt x="0" y="3"/>
                        </a:lnTo>
                        <a:lnTo>
                          <a:pt x="3" y="3"/>
                        </a:lnTo>
                        <a:lnTo>
                          <a:pt x="3" y="6"/>
                        </a:lnTo>
                        <a:lnTo>
                          <a:pt x="3" y="6"/>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484"/>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lnTo>
                          <a:pt x="0" y="0"/>
                        </a:lnTo>
                        <a:lnTo>
                          <a:pt x="3" y="3"/>
                        </a:lnTo>
                        <a:lnTo>
                          <a:pt x="6"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485"/>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 name="T10" fmla="*/ 3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3" y="0"/>
                        </a:moveTo>
                        <a:lnTo>
                          <a:pt x="0" y="0"/>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486"/>
                  <p:cNvSpPr>
                    <a:spLocks/>
                  </p:cNvSpPr>
                  <p:nvPr/>
                </p:nvSpPr>
                <p:spPr bwMode="auto">
                  <a:xfrm>
                    <a:off x="2426" y="1250"/>
                    <a:ext cx="3" cy="6"/>
                  </a:xfrm>
                  <a:custGeom>
                    <a:avLst/>
                    <a:gdLst>
                      <a:gd name="T0" fmla="*/ 3 w 3"/>
                      <a:gd name="T1" fmla="*/ 3 h 6"/>
                      <a:gd name="T2" fmla="*/ 3 w 3"/>
                      <a:gd name="T3" fmla="*/ 0 h 6"/>
                      <a:gd name="T4" fmla="*/ 0 w 3"/>
                      <a:gd name="T5" fmla="*/ 3 h 6"/>
                      <a:gd name="T6" fmla="*/ 0 w 3"/>
                      <a:gd name="T7" fmla="*/ 6 h 6"/>
                      <a:gd name="T8" fmla="*/ 3 w 3"/>
                      <a:gd name="T9" fmla="*/ 3 h 6"/>
                    </a:gdLst>
                    <a:ahLst/>
                    <a:cxnLst>
                      <a:cxn ang="0">
                        <a:pos x="T0" y="T1"/>
                      </a:cxn>
                      <a:cxn ang="0">
                        <a:pos x="T2" y="T3"/>
                      </a:cxn>
                      <a:cxn ang="0">
                        <a:pos x="T4" y="T5"/>
                      </a:cxn>
                      <a:cxn ang="0">
                        <a:pos x="T6" y="T7"/>
                      </a:cxn>
                      <a:cxn ang="0">
                        <a:pos x="T8" y="T9"/>
                      </a:cxn>
                    </a:cxnLst>
                    <a:rect l="0" t="0" r="r" b="b"/>
                    <a:pathLst>
                      <a:path w="3" h="6">
                        <a:moveTo>
                          <a:pt x="3" y="3"/>
                        </a:moveTo>
                        <a:lnTo>
                          <a:pt x="3"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487"/>
                  <p:cNvSpPr>
                    <a:spLocks/>
                  </p:cNvSpPr>
                  <p:nvPr/>
                </p:nvSpPr>
                <p:spPr bwMode="auto">
                  <a:xfrm>
                    <a:off x="2426" y="1250"/>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488"/>
                  <p:cNvSpPr>
                    <a:spLocks/>
                  </p:cNvSpPr>
                  <p:nvPr/>
                </p:nvSpPr>
                <p:spPr bwMode="auto">
                  <a:xfrm>
                    <a:off x="2435" y="1284"/>
                    <a:ext cx="12" cy="9"/>
                  </a:xfrm>
                  <a:custGeom>
                    <a:avLst/>
                    <a:gdLst>
                      <a:gd name="T0" fmla="*/ 0 w 12"/>
                      <a:gd name="T1" fmla="*/ 9 h 9"/>
                      <a:gd name="T2" fmla="*/ 0 w 12"/>
                      <a:gd name="T3" fmla="*/ 6 h 9"/>
                      <a:gd name="T4" fmla="*/ 0 w 12"/>
                      <a:gd name="T5" fmla="*/ 3 h 9"/>
                      <a:gd name="T6" fmla="*/ 0 w 12"/>
                      <a:gd name="T7" fmla="*/ 3 h 9"/>
                      <a:gd name="T8" fmla="*/ 3 w 12"/>
                      <a:gd name="T9" fmla="*/ 0 h 9"/>
                      <a:gd name="T10" fmla="*/ 6 w 12"/>
                      <a:gd name="T11" fmla="*/ 0 h 9"/>
                      <a:gd name="T12" fmla="*/ 6 w 12"/>
                      <a:gd name="T13" fmla="*/ 3 h 9"/>
                      <a:gd name="T14" fmla="*/ 9 w 12"/>
                      <a:gd name="T15" fmla="*/ 3 h 9"/>
                      <a:gd name="T16" fmla="*/ 12 w 12"/>
                      <a:gd name="T17" fmla="*/ 6 h 9"/>
                      <a:gd name="T18" fmla="*/ 9 w 12"/>
                      <a:gd name="T19" fmla="*/ 6 h 9"/>
                      <a:gd name="T20" fmla="*/ 6 w 12"/>
                      <a:gd name="T21" fmla="*/ 6 h 9"/>
                      <a:gd name="T22" fmla="*/ 6 w 12"/>
                      <a:gd name="T23" fmla="*/ 6 h 9"/>
                      <a:gd name="T24" fmla="*/ 3 w 12"/>
                      <a:gd name="T25" fmla="*/ 6 h 9"/>
                      <a:gd name="T26" fmla="*/ 0 w 12"/>
                      <a:gd name="T27" fmla="*/ 9 h 9"/>
                      <a:gd name="T28" fmla="*/ 0 w 12"/>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9"/>
                        </a:moveTo>
                        <a:lnTo>
                          <a:pt x="0" y="6"/>
                        </a:lnTo>
                        <a:lnTo>
                          <a:pt x="0" y="3"/>
                        </a:lnTo>
                        <a:lnTo>
                          <a:pt x="0" y="3"/>
                        </a:lnTo>
                        <a:lnTo>
                          <a:pt x="3" y="0"/>
                        </a:lnTo>
                        <a:lnTo>
                          <a:pt x="6" y="0"/>
                        </a:lnTo>
                        <a:lnTo>
                          <a:pt x="6" y="3"/>
                        </a:lnTo>
                        <a:lnTo>
                          <a:pt x="9" y="3"/>
                        </a:lnTo>
                        <a:lnTo>
                          <a:pt x="12" y="6"/>
                        </a:lnTo>
                        <a:lnTo>
                          <a:pt x="9" y="6"/>
                        </a:lnTo>
                        <a:lnTo>
                          <a:pt x="6" y="6"/>
                        </a:lnTo>
                        <a:lnTo>
                          <a:pt x="6" y="6"/>
                        </a:lnTo>
                        <a:lnTo>
                          <a:pt x="3" y="6"/>
                        </a:lnTo>
                        <a:lnTo>
                          <a:pt x="0"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489"/>
                  <p:cNvSpPr>
                    <a:spLocks noEditPoints="1"/>
                  </p:cNvSpPr>
                  <p:nvPr/>
                </p:nvSpPr>
                <p:spPr bwMode="auto">
                  <a:xfrm>
                    <a:off x="2432" y="1284"/>
                    <a:ext cx="15" cy="9"/>
                  </a:xfrm>
                  <a:custGeom>
                    <a:avLst/>
                    <a:gdLst>
                      <a:gd name="T0" fmla="*/ 2 w 5"/>
                      <a:gd name="T1" fmla="*/ 0 h 3"/>
                      <a:gd name="T2" fmla="*/ 3 w 5"/>
                      <a:gd name="T3" fmla="*/ 0 h 3"/>
                      <a:gd name="T4" fmla="*/ 3 w 5"/>
                      <a:gd name="T5" fmla="*/ 1 h 3"/>
                      <a:gd name="T6" fmla="*/ 3 w 5"/>
                      <a:gd name="T7" fmla="*/ 1 h 3"/>
                      <a:gd name="T8" fmla="*/ 3 w 5"/>
                      <a:gd name="T9" fmla="*/ 1 h 3"/>
                      <a:gd name="T10" fmla="*/ 4 w 5"/>
                      <a:gd name="T11" fmla="*/ 1 h 3"/>
                      <a:gd name="T12" fmla="*/ 4 w 5"/>
                      <a:gd name="T13" fmla="*/ 2 h 3"/>
                      <a:gd name="T14" fmla="*/ 4 w 5"/>
                      <a:gd name="T15" fmla="*/ 2 h 3"/>
                      <a:gd name="T16" fmla="*/ 3 w 5"/>
                      <a:gd name="T17" fmla="*/ 2 h 3"/>
                      <a:gd name="T18" fmla="*/ 3 w 5"/>
                      <a:gd name="T19" fmla="*/ 2 h 3"/>
                      <a:gd name="T20" fmla="*/ 2 w 5"/>
                      <a:gd name="T21" fmla="*/ 2 h 3"/>
                      <a:gd name="T22" fmla="*/ 2 w 5"/>
                      <a:gd name="T23" fmla="*/ 2 h 3"/>
                      <a:gd name="T24" fmla="*/ 1 w 5"/>
                      <a:gd name="T25" fmla="*/ 2 h 3"/>
                      <a:gd name="T26" fmla="*/ 1 w 5"/>
                      <a:gd name="T27" fmla="*/ 2 h 3"/>
                      <a:gd name="T28" fmla="*/ 1 w 5"/>
                      <a:gd name="T29" fmla="*/ 2 h 3"/>
                      <a:gd name="T30" fmla="*/ 1 w 5"/>
                      <a:gd name="T31" fmla="*/ 2 h 3"/>
                      <a:gd name="T32" fmla="*/ 1 w 5"/>
                      <a:gd name="T33" fmla="*/ 2 h 3"/>
                      <a:gd name="T34" fmla="*/ 1 w 5"/>
                      <a:gd name="T35" fmla="*/ 1 h 3"/>
                      <a:gd name="T36" fmla="*/ 1 w 5"/>
                      <a:gd name="T37" fmla="*/ 1 h 3"/>
                      <a:gd name="T38" fmla="*/ 2 w 5"/>
                      <a:gd name="T39" fmla="*/ 0 h 3"/>
                      <a:gd name="T40" fmla="*/ 2 w 5"/>
                      <a:gd name="T41" fmla="*/ 0 h 3"/>
                      <a:gd name="T42" fmla="*/ 1 w 5"/>
                      <a:gd name="T43" fmla="*/ 0 h 3"/>
                      <a:gd name="T44" fmla="*/ 0 w 5"/>
                      <a:gd name="T45" fmla="*/ 1 h 3"/>
                      <a:gd name="T46" fmla="*/ 1 w 5"/>
                      <a:gd name="T47" fmla="*/ 2 h 3"/>
                      <a:gd name="T48" fmla="*/ 1 w 5"/>
                      <a:gd name="T49" fmla="*/ 3 h 3"/>
                      <a:gd name="T50" fmla="*/ 1 w 5"/>
                      <a:gd name="T51" fmla="*/ 3 h 3"/>
                      <a:gd name="T52" fmla="*/ 1 w 5"/>
                      <a:gd name="T53" fmla="*/ 3 h 3"/>
                      <a:gd name="T54" fmla="*/ 2 w 5"/>
                      <a:gd name="T55" fmla="*/ 3 h 3"/>
                      <a:gd name="T56" fmla="*/ 2 w 5"/>
                      <a:gd name="T57" fmla="*/ 2 h 3"/>
                      <a:gd name="T58" fmla="*/ 3 w 5"/>
                      <a:gd name="T59" fmla="*/ 3 h 3"/>
                      <a:gd name="T60" fmla="*/ 4 w 5"/>
                      <a:gd name="T61" fmla="*/ 2 h 3"/>
                      <a:gd name="T62" fmla="*/ 5 w 5"/>
                      <a:gd name="T63" fmla="*/ 1 h 3"/>
                      <a:gd name="T64" fmla="*/ 4 w 5"/>
                      <a:gd name="T65" fmla="*/ 1 h 3"/>
                      <a:gd name="T66" fmla="*/ 3 w 5"/>
                      <a:gd name="T67" fmla="*/ 1 h 3"/>
                      <a:gd name="T68" fmla="*/ 3 w 5"/>
                      <a:gd name="T69" fmla="*/ 0 h 3"/>
                      <a:gd name="T70" fmla="*/ 2 w 5"/>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2" y="0"/>
                        </a:moveTo>
                        <a:cubicBezTo>
                          <a:pt x="3" y="0"/>
                          <a:pt x="3" y="0"/>
                          <a:pt x="3" y="0"/>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2" y="0"/>
                          <a:pt x="2" y="0"/>
                          <a:pt x="2" y="0"/>
                        </a:cubicBezTo>
                        <a:moveTo>
                          <a:pt x="2" y="0"/>
                        </a:moveTo>
                        <a:cubicBezTo>
                          <a:pt x="1" y="0"/>
                          <a:pt x="1" y="0"/>
                          <a:pt x="1" y="0"/>
                        </a:cubicBezTo>
                        <a:cubicBezTo>
                          <a:pt x="0" y="1"/>
                          <a:pt x="0" y="1"/>
                          <a:pt x="0" y="1"/>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2"/>
                          <a:pt x="2" y="2"/>
                          <a:pt x="2" y="2"/>
                        </a:cubicBezTo>
                        <a:cubicBezTo>
                          <a:pt x="3" y="3"/>
                          <a:pt x="3" y="3"/>
                          <a:pt x="3" y="3"/>
                        </a:cubicBezTo>
                        <a:cubicBezTo>
                          <a:pt x="4" y="2"/>
                          <a:pt x="4" y="2"/>
                          <a:pt x="4" y="2"/>
                        </a:cubicBezTo>
                        <a:cubicBezTo>
                          <a:pt x="5" y="1"/>
                          <a:pt x="5" y="1"/>
                          <a:pt x="5" y="1"/>
                        </a:cubicBezTo>
                        <a:cubicBezTo>
                          <a:pt x="4" y="1"/>
                          <a:pt x="4" y="1"/>
                          <a:pt x="4" y="1"/>
                        </a:cubicBezTo>
                        <a:cubicBezTo>
                          <a:pt x="3" y="1"/>
                          <a:pt x="3" y="1"/>
                          <a:pt x="3" y="1"/>
                        </a:cubicBezTo>
                        <a:cubicBezTo>
                          <a:pt x="3" y="0"/>
                          <a:pt x="3" y="0"/>
                          <a:pt x="3" y="0"/>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490"/>
                  <p:cNvSpPr>
                    <a:spLocks/>
                  </p:cNvSpPr>
                  <p:nvPr/>
                </p:nvSpPr>
                <p:spPr bwMode="auto">
                  <a:xfrm>
                    <a:off x="2483" y="1350"/>
                    <a:ext cx="3" cy="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491"/>
                  <p:cNvSpPr>
                    <a:spLocks/>
                  </p:cNvSpPr>
                  <p:nvPr/>
                </p:nvSpPr>
                <p:spPr bwMode="auto">
                  <a:xfrm>
                    <a:off x="2483" y="1350"/>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492"/>
                  <p:cNvSpPr>
                    <a:spLocks/>
                  </p:cNvSpPr>
                  <p:nvPr/>
                </p:nvSpPr>
                <p:spPr bwMode="auto">
                  <a:xfrm>
                    <a:off x="2477" y="1347"/>
                    <a:ext cx="6" cy="6"/>
                  </a:xfrm>
                  <a:custGeom>
                    <a:avLst/>
                    <a:gdLst>
                      <a:gd name="T0" fmla="*/ 0 w 6"/>
                      <a:gd name="T1" fmla="*/ 3 h 6"/>
                      <a:gd name="T2" fmla="*/ 0 w 6"/>
                      <a:gd name="T3" fmla="*/ 3 h 6"/>
                      <a:gd name="T4" fmla="*/ 0 w 6"/>
                      <a:gd name="T5" fmla="*/ 6 h 6"/>
                      <a:gd name="T6" fmla="*/ 3 w 6"/>
                      <a:gd name="T7" fmla="*/ 6 h 6"/>
                      <a:gd name="T8" fmla="*/ 6 w 6"/>
                      <a:gd name="T9" fmla="*/ 3 h 6"/>
                      <a:gd name="T10" fmla="*/ 3 w 6"/>
                      <a:gd name="T11" fmla="*/ 0 h 6"/>
                      <a:gd name="T12" fmla="*/ 3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3"/>
                        </a:lnTo>
                        <a:lnTo>
                          <a:pt x="0" y="6"/>
                        </a:lnTo>
                        <a:lnTo>
                          <a:pt x="3" y="6"/>
                        </a:lnTo>
                        <a:lnTo>
                          <a:pt x="6" y="3"/>
                        </a:lnTo>
                        <a:lnTo>
                          <a:pt x="3" y="0"/>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 name="Freeform 493"/>
                  <p:cNvSpPr>
                    <a:spLocks/>
                  </p:cNvSpPr>
                  <p:nvPr/>
                </p:nvSpPr>
                <p:spPr bwMode="auto">
                  <a:xfrm>
                    <a:off x="2477" y="1347"/>
                    <a:ext cx="6" cy="6"/>
                  </a:xfrm>
                  <a:custGeom>
                    <a:avLst/>
                    <a:gdLst>
                      <a:gd name="T0" fmla="*/ 3 w 6"/>
                      <a:gd name="T1" fmla="*/ 0 h 6"/>
                      <a:gd name="T2" fmla="*/ 3 w 6"/>
                      <a:gd name="T3" fmla="*/ 0 h 6"/>
                      <a:gd name="T4" fmla="*/ 0 w 6"/>
                      <a:gd name="T5" fmla="*/ 3 h 6"/>
                      <a:gd name="T6" fmla="*/ 0 w 6"/>
                      <a:gd name="T7" fmla="*/ 3 h 6"/>
                      <a:gd name="T8" fmla="*/ 0 w 6"/>
                      <a:gd name="T9" fmla="*/ 6 h 6"/>
                      <a:gd name="T10" fmla="*/ 3 w 6"/>
                      <a:gd name="T11" fmla="*/ 6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3" y="0"/>
                        </a:lnTo>
                        <a:lnTo>
                          <a:pt x="0" y="3"/>
                        </a:lnTo>
                        <a:lnTo>
                          <a:pt x="0" y="3"/>
                        </a:lnTo>
                        <a:lnTo>
                          <a:pt x="0" y="6"/>
                        </a:lnTo>
                        <a:lnTo>
                          <a:pt x="3"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 name="Freeform 494"/>
                  <p:cNvSpPr>
                    <a:spLocks/>
                  </p:cNvSpPr>
                  <p:nvPr/>
                </p:nvSpPr>
                <p:spPr bwMode="auto">
                  <a:xfrm>
                    <a:off x="2218" y="930"/>
                    <a:ext cx="190" cy="175"/>
                  </a:xfrm>
                  <a:custGeom>
                    <a:avLst/>
                    <a:gdLst>
                      <a:gd name="T0" fmla="*/ 42 w 63"/>
                      <a:gd name="T1" fmla="*/ 56 h 58"/>
                      <a:gd name="T2" fmla="*/ 42 w 63"/>
                      <a:gd name="T3" fmla="*/ 49 h 58"/>
                      <a:gd name="T4" fmla="*/ 40 w 63"/>
                      <a:gd name="T5" fmla="*/ 55 h 58"/>
                      <a:gd name="T6" fmla="*/ 34 w 63"/>
                      <a:gd name="T7" fmla="*/ 54 h 58"/>
                      <a:gd name="T8" fmla="*/ 30 w 63"/>
                      <a:gd name="T9" fmla="*/ 54 h 58"/>
                      <a:gd name="T10" fmla="*/ 29 w 63"/>
                      <a:gd name="T11" fmla="*/ 53 h 58"/>
                      <a:gd name="T12" fmla="*/ 26 w 63"/>
                      <a:gd name="T13" fmla="*/ 52 h 58"/>
                      <a:gd name="T14" fmla="*/ 25 w 63"/>
                      <a:gd name="T15" fmla="*/ 50 h 58"/>
                      <a:gd name="T16" fmla="*/ 22 w 63"/>
                      <a:gd name="T17" fmla="*/ 52 h 58"/>
                      <a:gd name="T18" fmla="*/ 19 w 63"/>
                      <a:gd name="T19" fmla="*/ 52 h 58"/>
                      <a:gd name="T20" fmla="*/ 16 w 63"/>
                      <a:gd name="T21" fmla="*/ 49 h 58"/>
                      <a:gd name="T22" fmla="*/ 16 w 63"/>
                      <a:gd name="T23" fmla="*/ 47 h 58"/>
                      <a:gd name="T24" fmla="*/ 14 w 63"/>
                      <a:gd name="T25" fmla="*/ 45 h 58"/>
                      <a:gd name="T26" fmla="*/ 9 w 63"/>
                      <a:gd name="T27" fmla="*/ 48 h 58"/>
                      <a:gd name="T28" fmla="*/ 10 w 63"/>
                      <a:gd name="T29" fmla="*/ 43 h 58"/>
                      <a:gd name="T30" fmla="*/ 6 w 63"/>
                      <a:gd name="T31" fmla="*/ 45 h 58"/>
                      <a:gd name="T32" fmla="*/ 4 w 63"/>
                      <a:gd name="T33" fmla="*/ 41 h 58"/>
                      <a:gd name="T34" fmla="*/ 5 w 63"/>
                      <a:gd name="T35" fmla="*/ 36 h 58"/>
                      <a:gd name="T36" fmla="*/ 8 w 63"/>
                      <a:gd name="T37" fmla="*/ 30 h 58"/>
                      <a:gd name="T38" fmla="*/ 11 w 63"/>
                      <a:gd name="T39" fmla="*/ 23 h 58"/>
                      <a:gd name="T40" fmla="*/ 11 w 63"/>
                      <a:gd name="T41" fmla="*/ 16 h 58"/>
                      <a:gd name="T42" fmla="*/ 7 w 63"/>
                      <a:gd name="T43" fmla="*/ 16 h 58"/>
                      <a:gd name="T44" fmla="*/ 1 w 63"/>
                      <a:gd name="T45" fmla="*/ 14 h 58"/>
                      <a:gd name="T46" fmla="*/ 4 w 63"/>
                      <a:gd name="T47" fmla="*/ 14 h 58"/>
                      <a:gd name="T48" fmla="*/ 3 w 63"/>
                      <a:gd name="T49" fmla="*/ 8 h 58"/>
                      <a:gd name="T50" fmla="*/ 0 w 63"/>
                      <a:gd name="T51" fmla="*/ 4 h 58"/>
                      <a:gd name="T52" fmla="*/ 1 w 63"/>
                      <a:gd name="T53" fmla="*/ 2 h 58"/>
                      <a:gd name="T54" fmla="*/ 7 w 63"/>
                      <a:gd name="T55" fmla="*/ 1 h 58"/>
                      <a:gd name="T56" fmla="*/ 13 w 63"/>
                      <a:gd name="T57" fmla="*/ 5 h 58"/>
                      <a:gd name="T58" fmla="*/ 11 w 63"/>
                      <a:gd name="T59" fmla="*/ 13 h 58"/>
                      <a:gd name="T60" fmla="*/ 11 w 63"/>
                      <a:gd name="T61" fmla="*/ 14 h 58"/>
                      <a:gd name="T62" fmla="*/ 18 w 63"/>
                      <a:gd name="T63" fmla="*/ 13 h 58"/>
                      <a:gd name="T64" fmla="*/ 24 w 63"/>
                      <a:gd name="T65" fmla="*/ 16 h 58"/>
                      <a:gd name="T66" fmla="*/ 20 w 63"/>
                      <a:gd name="T67" fmla="*/ 14 h 58"/>
                      <a:gd name="T68" fmla="*/ 23 w 63"/>
                      <a:gd name="T69" fmla="*/ 18 h 58"/>
                      <a:gd name="T70" fmla="*/ 23 w 63"/>
                      <a:gd name="T71" fmla="*/ 23 h 58"/>
                      <a:gd name="T72" fmla="*/ 18 w 63"/>
                      <a:gd name="T73" fmla="*/ 19 h 58"/>
                      <a:gd name="T74" fmla="*/ 18 w 63"/>
                      <a:gd name="T75" fmla="*/ 22 h 58"/>
                      <a:gd name="T76" fmla="*/ 19 w 63"/>
                      <a:gd name="T77" fmla="*/ 24 h 58"/>
                      <a:gd name="T78" fmla="*/ 15 w 63"/>
                      <a:gd name="T79" fmla="*/ 26 h 58"/>
                      <a:gd name="T80" fmla="*/ 17 w 63"/>
                      <a:gd name="T81" fmla="*/ 27 h 58"/>
                      <a:gd name="T82" fmla="*/ 21 w 63"/>
                      <a:gd name="T83" fmla="*/ 28 h 58"/>
                      <a:gd name="T84" fmla="*/ 21 w 63"/>
                      <a:gd name="T85" fmla="*/ 32 h 58"/>
                      <a:gd name="T86" fmla="*/ 24 w 63"/>
                      <a:gd name="T87" fmla="*/ 32 h 58"/>
                      <a:gd name="T88" fmla="*/ 26 w 63"/>
                      <a:gd name="T89" fmla="*/ 34 h 58"/>
                      <a:gd name="T90" fmla="*/ 28 w 63"/>
                      <a:gd name="T91" fmla="*/ 34 h 58"/>
                      <a:gd name="T92" fmla="*/ 30 w 63"/>
                      <a:gd name="T93" fmla="*/ 38 h 58"/>
                      <a:gd name="T94" fmla="*/ 35 w 63"/>
                      <a:gd name="T95" fmla="*/ 39 h 58"/>
                      <a:gd name="T96" fmla="*/ 36 w 63"/>
                      <a:gd name="T97" fmla="*/ 37 h 58"/>
                      <a:gd name="T98" fmla="*/ 39 w 63"/>
                      <a:gd name="T99" fmla="*/ 36 h 58"/>
                      <a:gd name="T100" fmla="*/ 44 w 63"/>
                      <a:gd name="T101" fmla="*/ 36 h 58"/>
                      <a:gd name="T102" fmla="*/ 50 w 63"/>
                      <a:gd name="T103" fmla="*/ 38 h 58"/>
                      <a:gd name="T104" fmla="*/ 58 w 63"/>
                      <a:gd name="T105" fmla="*/ 39 h 58"/>
                      <a:gd name="T106" fmla="*/ 61 w 63"/>
                      <a:gd name="T107" fmla="*/ 43 h 58"/>
                      <a:gd name="T108" fmla="*/ 62 w 63"/>
                      <a:gd name="T109" fmla="*/ 45 h 58"/>
                      <a:gd name="T110" fmla="*/ 60 w 63"/>
                      <a:gd name="T111" fmla="*/ 49 h 58"/>
                      <a:gd name="T112" fmla="*/ 56 w 63"/>
                      <a:gd name="T113" fmla="*/ 51 h 58"/>
                      <a:gd name="T114" fmla="*/ 60 w 63"/>
                      <a:gd name="T115" fmla="*/ 54 h 58"/>
                      <a:gd name="T116" fmla="*/ 57 w 63"/>
                      <a:gd name="T117" fmla="*/ 52 h 58"/>
                      <a:gd name="T118" fmla="*/ 55 w 63"/>
                      <a:gd name="T119" fmla="*/ 55 h 58"/>
                      <a:gd name="T120" fmla="*/ 50 w 63"/>
                      <a:gd name="T12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58">
                        <a:moveTo>
                          <a:pt x="46" y="58"/>
                        </a:moveTo>
                        <a:cubicBezTo>
                          <a:pt x="46" y="58"/>
                          <a:pt x="46" y="58"/>
                          <a:pt x="46" y="58"/>
                        </a:cubicBezTo>
                        <a:cubicBezTo>
                          <a:pt x="44" y="58"/>
                          <a:pt x="44" y="58"/>
                          <a:pt x="44" y="58"/>
                        </a:cubicBezTo>
                        <a:cubicBezTo>
                          <a:pt x="44" y="57"/>
                          <a:pt x="44" y="57"/>
                          <a:pt x="44" y="57"/>
                        </a:cubicBezTo>
                        <a:cubicBezTo>
                          <a:pt x="43" y="57"/>
                          <a:pt x="43" y="57"/>
                          <a:pt x="43" y="57"/>
                        </a:cubicBezTo>
                        <a:cubicBezTo>
                          <a:pt x="42" y="56"/>
                          <a:pt x="42" y="56"/>
                          <a:pt x="42" y="56"/>
                        </a:cubicBezTo>
                        <a:cubicBezTo>
                          <a:pt x="42" y="54"/>
                          <a:pt x="42" y="54"/>
                          <a:pt x="42" y="54"/>
                        </a:cubicBezTo>
                        <a:cubicBezTo>
                          <a:pt x="42" y="53"/>
                          <a:pt x="42" y="53"/>
                          <a:pt x="42" y="53"/>
                        </a:cubicBezTo>
                        <a:cubicBezTo>
                          <a:pt x="43" y="52"/>
                          <a:pt x="43" y="52"/>
                          <a:pt x="43" y="52"/>
                        </a:cubicBezTo>
                        <a:cubicBezTo>
                          <a:pt x="43" y="51"/>
                          <a:pt x="43" y="51"/>
                          <a:pt x="43" y="51"/>
                        </a:cubicBezTo>
                        <a:cubicBezTo>
                          <a:pt x="42" y="51"/>
                          <a:pt x="42" y="51"/>
                          <a:pt x="42" y="51"/>
                        </a:cubicBezTo>
                        <a:cubicBezTo>
                          <a:pt x="42" y="49"/>
                          <a:pt x="42" y="49"/>
                          <a:pt x="42" y="49"/>
                        </a:cubicBezTo>
                        <a:cubicBezTo>
                          <a:pt x="42" y="49"/>
                          <a:pt x="42" y="49"/>
                          <a:pt x="42" y="49"/>
                        </a:cubicBezTo>
                        <a:cubicBezTo>
                          <a:pt x="41" y="50"/>
                          <a:pt x="41" y="50"/>
                          <a:pt x="41" y="50"/>
                        </a:cubicBezTo>
                        <a:cubicBezTo>
                          <a:pt x="41" y="52"/>
                          <a:pt x="41" y="52"/>
                          <a:pt x="41" y="52"/>
                        </a:cubicBezTo>
                        <a:cubicBezTo>
                          <a:pt x="41" y="52"/>
                          <a:pt x="41" y="52"/>
                          <a:pt x="41" y="52"/>
                        </a:cubicBezTo>
                        <a:cubicBezTo>
                          <a:pt x="40" y="53"/>
                          <a:pt x="40" y="53"/>
                          <a:pt x="40" y="53"/>
                        </a:cubicBezTo>
                        <a:cubicBezTo>
                          <a:pt x="40" y="55"/>
                          <a:pt x="40" y="55"/>
                          <a:pt x="40" y="55"/>
                        </a:cubicBezTo>
                        <a:cubicBezTo>
                          <a:pt x="39" y="55"/>
                          <a:pt x="39" y="55"/>
                          <a:pt x="39" y="55"/>
                        </a:cubicBezTo>
                        <a:cubicBezTo>
                          <a:pt x="38" y="55"/>
                          <a:pt x="38" y="55"/>
                          <a:pt x="38" y="55"/>
                        </a:cubicBezTo>
                        <a:cubicBezTo>
                          <a:pt x="38" y="55"/>
                          <a:pt x="38" y="55"/>
                          <a:pt x="38" y="55"/>
                        </a:cubicBezTo>
                        <a:cubicBezTo>
                          <a:pt x="37" y="55"/>
                          <a:pt x="37" y="55"/>
                          <a:pt x="37" y="55"/>
                        </a:cubicBezTo>
                        <a:cubicBezTo>
                          <a:pt x="35" y="55"/>
                          <a:pt x="35" y="55"/>
                          <a:pt x="35" y="55"/>
                        </a:cubicBezTo>
                        <a:cubicBezTo>
                          <a:pt x="34" y="54"/>
                          <a:pt x="34" y="54"/>
                          <a:pt x="34" y="54"/>
                        </a:cubicBezTo>
                        <a:cubicBezTo>
                          <a:pt x="33" y="54"/>
                          <a:pt x="33" y="54"/>
                          <a:pt x="33" y="54"/>
                        </a:cubicBezTo>
                        <a:cubicBezTo>
                          <a:pt x="33" y="54"/>
                          <a:pt x="33" y="54"/>
                          <a:pt x="33" y="54"/>
                        </a:cubicBezTo>
                        <a:cubicBezTo>
                          <a:pt x="33" y="50"/>
                          <a:pt x="33" y="50"/>
                          <a:pt x="33" y="50"/>
                        </a:cubicBezTo>
                        <a:cubicBezTo>
                          <a:pt x="32" y="52"/>
                          <a:pt x="32" y="52"/>
                          <a:pt x="32" y="52"/>
                        </a:cubicBezTo>
                        <a:cubicBezTo>
                          <a:pt x="31" y="53"/>
                          <a:pt x="31" y="53"/>
                          <a:pt x="31" y="53"/>
                        </a:cubicBezTo>
                        <a:cubicBezTo>
                          <a:pt x="30" y="54"/>
                          <a:pt x="30" y="54"/>
                          <a:pt x="30" y="54"/>
                        </a:cubicBezTo>
                        <a:cubicBezTo>
                          <a:pt x="31" y="53"/>
                          <a:pt x="31" y="53"/>
                          <a:pt x="31" y="53"/>
                        </a:cubicBezTo>
                        <a:cubicBezTo>
                          <a:pt x="31" y="52"/>
                          <a:pt x="31" y="52"/>
                          <a:pt x="31" y="52"/>
                        </a:cubicBezTo>
                        <a:cubicBezTo>
                          <a:pt x="31" y="51"/>
                          <a:pt x="31" y="51"/>
                          <a:pt x="31" y="51"/>
                        </a:cubicBezTo>
                        <a:cubicBezTo>
                          <a:pt x="31" y="50"/>
                          <a:pt x="31" y="50"/>
                          <a:pt x="31" y="50"/>
                        </a:cubicBezTo>
                        <a:cubicBezTo>
                          <a:pt x="30" y="53"/>
                          <a:pt x="30" y="53"/>
                          <a:pt x="30" y="53"/>
                        </a:cubicBezTo>
                        <a:cubicBezTo>
                          <a:pt x="29" y="53"/>
                          <a:pt x="29" y="53"/>
                          <a:pt x="29" y="53"/>
                        </a:cubicBezTo>
                        <a:cubicBezTo>
                          <a:pt x="27" y="53"/>
                          <a:pt x="27" y="53"/>
                          <a:pt x="27" y="53"/>
                        </a:cubicBezTo>
                        <a:cubicBezTo>
                          <a:pt x="27" y="53"/>
                          <a:pt x="27" y="53"/>
                          <a:pt x="27" y="53"/>
                        </a:cubicBezTo>
                        <a:cubicBezTo>
                          <a:pt x="28" y="52"/>
                          <a:pt x="28" y="52"/>
                          <a:pt x="28" y="52"/>
                        </a:cubicBezTo>
                        <a:cubicBezTo>
                          <a:pt x="28" y="51"/>
                          <a:pt x="28" y="51"/>
                          <a:pt x="28" y="51"/>
                        </a:cubicBezTo>
                        <a:cubicBezTo>
                          <a:pt x="27" y="51"/>
                          <a:pt x="27" y="51"/>
                          <a:pt x="27" y="51"/>
                        </a:cubicBezTo>
                        <a:cubicBezTo>
                          <a:pt x="26" y="52"/>
                          <a:pt x="26" y="52"/>
                          <a:pt x="26" y="52"/>
                        </a:cubicBezTo>
                        <a:cubicBezTo>
                          <a:pt x="26" y="53"/>
                          <a:pt x="26" y="53"/>
                          <a:pt x="26" y="53"/>
                        </a:cubicBezTo>
                        <a:cubicBezTo>
                          <a:pt x="25" y="53"/>
                          <a:pt x="25" y="53"/>
                          <a:pt x="25" y="53"/>
                        </a:cubicBezTo>
                        <a:cubicBezTo>
                          <a:pt x="25" y="52"/>
                          <a:pt x="25" y="52"/>
                          <a:pt x="25" y="52"/>
                        </a:cubicBezTo>
                        <a:cubicBezTo>
                          <a:pt x="26" y="51"/>
                          <a:pt x="26" y="51"/>
                          <a:pt x="26" y="51"/>
                        </a:cubicBezTo>
                        <a:cubicBezTo>
                          <a:pt x="25" y="50"/>
                          <a:pt x="25" y="50"/>
                          <a:pt x="25" y="50"/>
                        </a:cubicBezTo>
                        <a:cubicBezTo>
                          <a:pt x="25" y="50"/>
                          <a:pt x="25" y="50"/>
                          <a:pt x="25" y="50"/>
                        </a:cubicBezTo>
                        <a:cubicBezTo>
                          <a:pt x="24" y="51"/>
                          <a:pt x="24" y="51"/>
                          <a:pt x="24" y="51"/>
                        </a:cubicBezTo>
                        <a:cubicBezTo>
                          <a:pt x="24" y="52"/>
                          <a:pt x="24" y="52"/>
                          <a:pt x="24" y="52"/>
                        </a:cubicBezTo>
                        <a:cubicBezTo>
                          <a:pt x="24" y="53"/>
                          <a:pt x="24" y="53"/>
                          <a:pt x="24" y="53"/>
                        </a:cubicBezTo>
                        <a:cubicBezTo>
                          <a:pt x="24" y="53"/>
                          <a:pt x="24" y="53"/>
                          <a:pt x="24" y="53"/>
                        </a:cubicBezTo>
                        <a:cubicBezTo>
                          <a:pt x="23" y="53"/>
                          <a:pt x="23" y="53"/>
                          <a:pt x="23" y="53"/>
                        </a:cubicBezTo>
                        <a:cubicBezTo>
                          <a:pt x="22" y="52"/>
                          <a:pt x="22" y="52"/>
                          <a:pt x="22" y="52"/>
                        </a:cubicBezTo>
                        <a:cubicBezTo>
                          <a:pt x="22" y="52"/>
                          <a:pt x="22" y="52"/>
                          <a:pt x="22" y="52"/>
                        </a:cubicBezTo>
                        <a:cubicBezTo>
                          <a:pt x="23" y="52"/>
                          <a:pt x="23" y="52"/>
                          <a:pt x="23" y="52"/>
                        </a:cubicBezTo>
                        <a:cubicBezTo>
                          <a:pt x="23" y="51"/>
                          <a:pt x="23" y="51"/>
                          <a:pt x="23" y="51"/>
                        </a:cubicBezTo>
                        <a:cubicBezTo>
                          <a:pt x="21" y="51"/>
                          <a:pt x="21" y="51"/>
                          <a:pt x="21" y="51"/>
                        </a:cubicBezTo>
                        <a:cubicBezTo>
                          <a:pt x="20" y="52"/>
                          <a:pt x="20" y="52"/>
                          <a:pt x="20" y="52"/>
                        </a:cubicBezTo>
                        <a:cubicBezTo>
                          <a:pt x="19" y="52"/>
                          <a:pt x="19" y="52"/>
                          <a:pt x="19" y="52"/>
                        </a:cubicBezTo>
                        <a:cubicBezTo>
                          <a:pt x="19" y="51"/>
                          <a:pt x="19" y="51"/>
                          <a:pt x="19" y="51"/>
                        </a:cubicBezTo>
                        <a:cubicBezTo>
                          <a:pt x="18" y="51"/>
                          <a:pt x="18" y="51"/>
                          <a:pt x="18" y="51"/>
                        </a:cubicBezTo>
                        <a:cubicBezTo>
                          <a:pt x="17" y="51"/>
                          <a:pt x="17" y="51"/>
                          <a:pt x="17" y="51"/>
                        </a:cubicBezTo>
                        <a:cubicBezTo>
                          <a:pt x="16" y="50"/>
                          <a:pt x="16" y="50"/>
                          <a:pt x="16" y="50"/>
                        </a:cubicBezTo>
                        <a:cubicBezTo>
                          <a:pt x="16" y="49"/>
                          <a:pt x="16" y="49"/>
                          <a:pt x="16" y="49"/>
                        </a:cubicBezTo>
                        <a:cubicBezTo>
                          <a:pt x="16" y="49"/>
                          <a:pt x="16" y="49"/>
                          <a:pt x="16" y="49"/>
                        </a:cubicBezTo>
                        <a:cubicBezTo>
                          <a:pt x="18" y="47"/>
                          <a:pt x="18" y="47"/>
                          <a:pt x="18" y="47"/>
                        </a:cubicBezTo>
                        <a:cubicBezTo>
                          <a:pt x="18" y="45"/>
                          <a:pt x="18" y="45"/>
                          <a:pt x="18" y="45"/>
                        </a:cubicBezTo>
                        <a:cubicBezTo>
                          <a:pt x="18" y="44"/>
                          <a:pt x="18" y="44"/>
                          <a:pt x="18" y="44"/>
                        </a:cubicBezTo>
                        <a:cubicBezTo>
                          <a:pt x="17" y="45"/>
                          <a:pt x="17" y="45"/>
                          <a:pt x="17" y="45"/>
                        </a:cubicBezTo>
                        <a:cubicBezTo>
                          <a:pt x="16" y="47"/>
                          <a:pt x="16" y="47"/>
                          <a:pt x="16" y="47"/>
                        </a:cubicBezTo>
                        <a:cubicBezTo>
                          <a:pt x="16" y="47"/>
                          <a:pt x="16" y="47"/>
                          <a:pt x="16" y="47"/>
                        </a:cubicBezTo>
                        <a:cubicBezTo>
                          <a:pt x="16" y="46"/>
                          <a:pt x="16" y="46"/>
                          <a:pt x="16" y="46"/>
                        </a:cubicBezTo>
                        <a:cubicBezTo>
                          <a:pt x="16" y="46"/>
                          <a:pt x="16" y="46"/>
                          <a:pt x="16" y="46"/>
                        </a:cubicBezTo>
                        <a:cubicBezTo>
                          <a:pt x="16" y="45"/>
                          <a:pt x="16" y="45"/>
                          <a:pt x="16" y="45"/>
                        </a:cubicBezTo>
                        <a:cubicBezTo>
                          <a:pt x="16" y="44"/>
                          <a:pt x="16" y="44"/>
                          <a:pt x="16" y="44"/>
                        </a:cubicBezTo>
                        <a:cubicBezTo>
                          <a:pt x="15" y="45"/>
                          <a:pt x="15" y="45"/>
                          <a:pt x="15" y="45"/>
                        </a:cubicBezTo>
                        <a:cubicBezTo>
                          <a:pt x="14" y="45"/>
                          <a:pt x="14" y="45"/>
                          <a:pt x="14" y="45"/>
                        </a:cubicBezTo>
                        <a:cubicBezTo>
                          <a:pt x="14" y="47"/>
                          <a:pt x="14" y="47"/>
                          <a:pt x="14" y="47"/>
                        </a:cubicBezTo>
                        <a:cubicBezTo>
                          <a:pt x="13" y="47"/>
                          <a:pt x="13" y="47"/>
                          <a:pt x="13" y="47"/>
                        </a:cubicBezTo>
                        <a:cubicBezTo>
                          <a:pt x="12" y="48"/>
                          <a:pt x="12" y="48"/>
                          <a:pt x="12" y="48"/>
                        </a:cubicBezTo>
                        <a:cubicBezTo>
                          <a:pt x="11" y="48"/>
                          <a:pt x="11" y="48"/>
                          <a:pt x="11" y="48"/>
                        </a:cubicBezTo>
                        <a:cubicBezTo>
                          <a:pt x="11" y="47"/>
                          <a:pt x="11" y="47"/>
                          <a:pt x="11" y="47"/>
                        </a:cubicBezTo>
                        <a:cubicBezTo>
                          <a:pt x="9" y="48"/>
                          <a:pt x="9" y="48"/>
                          <a:pt x="9" y="48"/>
                        </a:cubicBezTo>
                        <a:cubicBezTo>
                          <a:pt x="8" y="46"/>
                          <a:pt x="8" y="46"/>
                          <a:pt x="8" y="46"/>
                        </a:cubicBezTo>
                        <a:cubicBezTo>
                          <a:pt x="8" y="46"/>
                          <a:pt x="8" y="46"/>
                          <a:pt x="8" y="46"/>
                        </a:cubicBezTo>
                        <a:cubicBezTo>
                          <a:pt x="8" y="45"/>
                          <a:pt x="8" y="45"/>
                          <a:pt x="8" y="45"/>
                        </a:cubicBezTo>
                        <a:cubicBezTo>
                          <a:pt x="8" y="45"/>
                          <a:pt x="8" y="45"/>
                          <a:pt x="8" y="45"/>
                        </a:cubicBezTo>
                        <a:cubicBezTo>
                          <a:pt x="9" y="44"/>
                          <a:pt x="9" y="44"/>
                          <a:pt x="9" y="44"/>
                        </a:cubicBezTo>
                        <a:cubicBezTo>
                          <a:pt x="10" y="43"/>
                          <a:pt x="10" y="43"/>
                          <a:pt x="10" y="43"/>
                        </a:cubicBezTo>
                        <a:cubicBezTo>
                          <a:pt x="9" y="42"/>
                          <a:pt x="9" y="42"/>
                          <a:pt x="9" y="42"/>
                        </a:cubicBezTo>
                        <a:cubicBezTo>
                          <a:pt x="8" y="43"/>
                          <a:pt x="8" y="43"/>
                          <a:pt x="8" y="43"/>
                        </a:cubicBezTo>
                        <a:cubicBezTo>
                          <a:pt x="7" y="43"/>
                          <a:pt x="7" y="43"/>
                          <a:pt x="7" y="43"/>
                        </a:cubicBezTo>
                        <a:cubicBezTo>
                          <a:pt x="7" y="43"/>
                          <a:pt x="7" y="43"/>
                          <a:pt x="7" y="43"/>
                        </a:cubicBezTo>
                        <a:cubicBezTo>
                          <a:pt x="6" y="44"/>
                          <a:pt x="6" y="44"/>
                          <a:pt x="6" y="44"/>
                        </a:cubicBezTo>
                        <a:cubicBezTo>
                          <a:pt x="6" y="45"/>
                          <a:pt x="6" y="45"/>
                          <a:pt x="6" y="45"/>
                        </a:cubicBezTo>
                        <a:cubicBezTo>
                          <a:pt x="6" y="45"/>
                          <a:pt x="6" y="45"/>
                          <a:pt x="6" y="45"/>
                        </a:cubicBezTo>
                        <a:cubicBezTo>
                          <a:pt x="5" y="44"/>
                          <a:pt x="5" y="44"/>
                          <a:pt x="5" y="44"/>
                        </a:cubicBezTo>
                        <a:cubicBezTo>
                          <a:pt x="5" y="43"/>
                          <a:pt x="5" y="43"/>
                          <a:pt x="5" y="43"/>
                        </a:cubicBezTo>
                        <a:cubicBezTo>
                          <a:pt x="4" y="43"/>
                          <a:pt x="4" y="43"/>
                          <a:pt x="4" y="43"/>
                        </a:cubicBezTo>
                        <a:cubicBezTo>
                          <a:pt x="4" y="42"/>
                          <a:pt x="4" y="42"/>
                          <a:pt x="4" y="42"/>
                        </a:cubicBezTo>
                        <a:cubicBezTo>
                          <a:pt x="4" y="41"/>
                          <a:pt x="4" y="41"/>
                          <a:pt x="4" y="41"/>
                        </a:cubicBezTo>
                        <a:cubicBezTo>
                          <a:pt x="5" y="40"/>
                          <a:pt x="5" y="40"/>
                          <a:pt x="5" y="40"/>
                        </a:cubicBezTo>
                        <a:cubicBezTo>
                          <a:pt x="4" y="39"/>
                          <a:pt x="4" y="39"/>
                          <a:pt x="4" y="39"/>
                        </a:cubicBezTo>
                        <a:cubicBezTo>
                          <a:pt x="4" y="38"/>
                          <a:pt x="4" y="38"/>
                          <a:pt x="4" y="38"/>
                        </a:cubicBezTo>
                        <a:cubicBezTo>
                          <a:pt x="5" y="38"/>
                          <a:pt x="5" y="38"/>
                          <a:pt x="5" y="38"/>
                        </a:cubicBezTo>
                        <a:cubicBezTo>
                          <a:pt x="6" y="37"/>
                          <a:pt x="6" y="37"/>
                          <a:pt x="6" y="37"/>
                        </a:cubicBezTo>
                        <a:cubicBezTo>
                          <a:pt x="5" y="36"/>
                          <a:pt x="5" y="36"/>
                          <a:pt x="5" y="36"/>
                        </a:cubicBezTo>
                        <a:cubicBezTo>
                          <a:pt x="5" y="35"/>
                          <a:pt x="5" y="35"/>
                          <a:pt x="5" y="35"/>
                        </a:cubicBezTo>
                        <a:cubicBezTo>
                          <a:pt x="5" y="34"/>
                          <a:pt x="5" y="34"/>
                          <a:pt x="5" y="34"/>
                        </a:cubicBezTo>
                        <a:cubicBezTo>
                          <a:pt x="6" y="34"/>
                          <a:pt x="6" y="34"/>
                          <a:pt x="6" y="34"/>
                        </a:cubicBezTo>
                        <a:cubicBezTo>
                          <a:pt x="6" y="32"/>
                          <a:pt x="6" y="32"/>
                          <a:pt x="6" y="32"/>
                        </a:cubicBezTo>
                        <a:cubicBezTo>
                          <a:pt x="8" y="31"/>
                          <a:pt x="8" y="31"/>
                          <a:pt x="8" y="31"/>
                        </a:cubicBezTo>
                        <a:cubicBezTo>
                          <a:pt x="8" y="30"/>
                          <a:pt x="8" y="30"/>
                          <a:pt x="8" y="30"/>
                        </a:cubicBezTo>
                        <a:cubicBezTo>
                          <a:pt x="9" y="30"/>
                          <a:pt x="9" y="30"/>
                          <a:pt x="9" y="30"/>
                        </a:cubicBezTo>
                        <a:cubicBezTo>
                          <a:pt x="11" y="28"/>
                          <a:pt x="11" y="28"/>
                          <a:pt x="11" y="28"/>
                        </a:cubicBezTo>
                        <a:cubicBezTo>
                          <a:pt x="12" y="27"/>
                          <a:pt x="12" y="27"/>
                          <a:pt x="12" y="27"/>
                        </a:cubicBezTo>
                        <a:cubicBezTo>
                          <a:pt x="12" y="26"/>
                          <a:pt x="12" y="26"/>
                          <a:pt x="12" y="26"/>
                        </a:cubicBezTo>
                        <a:cubicBezTo>
                          <a:pt x="12" y="25"/>
                          <a:pt x="12" y="25"/>
                          <a:pt x="12" y="25"/>
                        </a:cubicBezTo>
                        <a:cubicBezTo>
                          <a:pt x="11" y="23"/>
                          <a:pt x="11" y="23"/>
                          <a:pt x="11" y="23"/>
                        </a:cubicBezTo>
                        <a:cubicBezTo>
                          <a:pt x="11" y="22"/>
                          <a:pt x="11" y="22"/>
                          <a:pt x="11" y="22"/>
                        </a:cubicBezTo>
                        <a:cubicBezTo>
                          <a:pt x="12" y="21"/>
                          <a:pt x="12" y="21"/>
                          <a:pt x="12" y="21"/>
                        </a:cubicBezTo>
                        <a:cubicBezTo>
                          <a:pt x="12" y="18"/>
                          <a:pt x="12" y="18"/>
                          <a:pt x="12" y="18"/>
                        </a:cubicBezTo>
                        <a:cubicBezTo>
                          <a:pt x="12" y="17"/>
                          <a:pt x="12" y="17"/>
                          <a:pt x="12" y="17"/>
                        </a:cubicBezTo>
                        <a:cubicBezTo>
                          <a:pt x="12" y="16"/>
                          <a:pt x="12" y="16"/>
                          <a:pt x="12" y="16"/>
                        </a:cubicBezTo>
                        <a:cubicBezTo>
                          <a:pt x="11" y="16"/>
                          <a:pt x="11" y="16"/>
                          <a:pt x="11" y="16"/>
                        </a:cubicBezTo>
                        <a:cubicBezTo>
                          <a:pt x="10" y="17"/>
                          <a:pt x="10" y="17"/>
                          <a:pt x="10" y="17"/>
                        </a:cubicBezTo>
                        <a:cubicBezTo>
                          <a:pt x="9" y="16"/>
                          <a:pt x="9" y="16"/>
                          <a:pt x="9" y="16"/>
                        </a:cubicBezTo>
                        <a:cubicBezTo>
                          <a:pt x="9" y="16"/>
                          <a:pt x="9" y="16"/>
                          <a:pt x="9" y="16"/>
                        </a:cubicBezTo>
                        <a:cubicBezTo>
                          <a:pt x="9" y="17"/>
                          <a:pt x="9" y="17"/>
                          <a:pt x="9" y="17"/>
                        </a:cubicBezTo>
                        <a:cubicBezTo>
                          <a:pt x="8" y="17"/>
                          <a:pt x="8" y="17"/>
                          <a:pt x="8" y="17"/>
                        </a:cubicBezTo>
                        <a:cubicBezTo>
                          <a:pt x="7" y="16"/>
                          <a:pt x="7" y="16"/>
                          <a:pt x="7" y="16"/>
                        </a:cubicBezTo>
                        <a:cubicBezTo>
                          <a:pt x="7" y="15"/>
                          <a:pt x="7" y="15"/>
                          <a:pt x="7" y="15"/>
                        </a:cubicBezTo>
                        <a:cubicBezTo>
                          <a:pt x="5" y="15"/>
                          <a:pt x="5" y="15"/>
                          <a:pt x="5" y="15"/>
                        </a:cubicBezTo>
                        <a:cubicBezTo>
                          <a:pt x="5" y="14"/>
                          <a:pt x="5" y="14"/>
                          <a:pt x="5" y="14"/>
                        </a:cubicBezTo>
                        <a:cubicBezTo>
                          <a:pt x="3" y="15"/>
                          <a:pt x="3" y="15"/>
                          <a:pt x="3" y="15"/>
                        </a:cubicBezTo>
                        <a:cubicBezTo>
                          <a:pt x="2" y="14"/>
                          <a:pt x="2" y="14"/>
                          <a:pt x="2" y="14"/>
                        </a:cubicBezTo>
                        <a:cubicBezTo>
                          <a:pt x="1" y="14"/>
                          <a:pt x="1" y="14"/>
                          <a:pt x="1" y="14"/>
                        </a:cubicBezTo>
                        <a:cubicBezTo>
                          <a:pt x="1" y="14"/>
                          <a:pt x="1" y="14"/>
                          <a:pt x="1" y="14"/>
                        </a:cubicBezTo>
                        <a:cubicBezTo>
                          <a:pt x="2" y="14"/>
                          <a:pt x="2" y="14"/>
                          <a:pt x="2" y="14"/>
                        </a:cubicBezTo>
                        <a:cubicBezTo>
                          <a:pt x="2" y="13"/>
                          <a:pt x="2" y="13"/>
                          <a:pt x="2" y="13"/>
                        </a:cubicBezTo>
                        <a:cubicBezTo>
                          <a:pt x="4" y="13"/>
                          <a:pt x="4" y="13"/>
                          <a:pt x="4" y="13"/>
                        </a:cubicBezTo>
                        <a:cubicBezTo>
                          <a:pt x="4" y="13"/>
                          <a:pt x="4" y="13"/>
                          <a:pt x="4" y="13"/>
                        </a:cubicBezTo>
                        <a:cubicBezTo>
                          <a:pt x="4" y="14"/>
                          <a:pt x="4" y="14"/>
                          <a:pt x="4" y="14"/>
                        </a:cubicBezTo>
                        <a:cubicBezTo>
                          <a:pt x="4" y="12"/>
                          <a:pt x="4" y="12"/>
                          <a:pt x="4" y="12"/>
                        </a:cubicBezTo>
                        <a:cubicBezTo>
                          <a:pt x="3" y="12"/>
                          <a:pt x="3" y="12"/>
                          <a:pt x="3" y="12"/>
                        </a:cubicBezTo>
                        <a:cubicBezTo>
                          <a:pt x="1" y="10"/>
                          <a:pt x="1" y="10"/>
                          <a:pt x="1" y="10"/>
                        </a:cubicBezTo>
                        <a:cubicBezTo>
                          <a:pt x="2" y="9"/>
                          <a:pt x="2" y="9"/>
                          <a:pt x="2" y="9"/>
                        </a:cubicBezTo>
                        <a:cubicBezTo>
                          <a:pt x="3" y="9"/>
                          <a:pt x="3" y="9"/>
                          <a:pt x="3" y="9"/>
                        </a:cubicBezTo>
                        <a:cubicBezTo>
                          <a:pt x="3" y="8"/>
                          <a:pt x="3" y="8"/>
                          <a:pt x="3" y="8"/>
                        </a:cubicBezTo>
                        <a:cubicBezTo>
                          <a:pt x="4" y="8"/>
                          <a:pt x="4" y="8"/>
                          <a:pt x="4" y="8"/>
                        </a:cubicBezTo>
                        <a:cubicBezTo>
                          <a:pt x="2" y="8"/>
                          <a:pt x="2" y="8"/>
                          <a:pt x="2" y="8"/>
                        </a:cubicBezTo>
                        <a:cubicBezTo>
                          <a:pt x="1" y="6"/>
                          <a:pt x="1" y="6"/>
                          <a:pt x="1" y="6"/>
                        </a:cubicBezTo>
                        <a:cubicBezTo>
                          <a:pt x="0" y="5"/>
                          <a:pt x="0" y="5"/>
                          <a:pt x="0" y="5"/>
                        </a:cubicBezTo>
                        <a:cubicBezTo>
                          <a:pt x="0" y="4"/>
                          <a:pt x="0" y="4"/>
                          <a:pt x="0" y="4"/>
                        </a:cubicBezTo>
                        <a:cubicBezTo>
                          <a:pt x="0" y="4"/>
                          <a:pt x="0" y="4"/>
                          <a:pt x="0" y="4"/>
                        </a:cubicBezTo>
                        <a:cubicBezTo>
                          <a:pt x="1" y="5"/>
                          <a:pt x="1" y="5"/>
                          <a:pt x="1" y="5"/>
                        </a:cubicBezTo>
                        <a:cubicBezTo>
                          <a:pt x="2" y="5"/>
                          <a:pt x="2" y="5"/>
                          <a:pt x="2" y="5"/>
                        </a:cubicBezTo>
                        <a:cubicBezTo>
                          <a:pt x="2" y="5"/>
                          <a:pt x="2" y="5"/>
                          <a:pt x="2" y="5"/>
                        </a:cubicBezTo>
                        <a:cubicBezTo>
                          <a:pt x="1" y="4"/>
                          <a:pt x="1" y="4"/>
                          <a:pt x="1" y="4"/>
                        </a:cubicBezTo>
                        <a:cubicBezTo>
                          <a:pt x="1" y="2"/>
                          <a:pt x="1" y="2"/>
                          <a:pt x="1" y="2"/>
                        </a:cubicBezTo>
                        <a:cubicBezTo>
                          <a:pt x="1" y="2"/>
                          <a:pt x="1" y="2"/>
                          <a:pt x="1" y="2"/>
                        </a:cubicBezTo>
                        <a:cubicBezTo>
                          <a:pt x="2" y="2"/>
                          <a:pt x="2" y="2"/>
                          <a:pt x="2" y="2"/>
                        </a:cubicBezTo>
                        <a:cubicBezTo>
                          <a:pt x="2" y="1"/>
                          <a:pt x="2" y="1"/>
                          <a:pt x="2" y="1"/>
                        </a:cubicBezTo>
                        <a:cubicBezTo>
                          <a:pt x="4" y="1"/>
                          <a:pt x="4" y="1"/>
                          <a:pt x="4" y="1"/>
                        </a:cubicBezTo>
                        <a:cubicBezTo>
                          <a:pt x="5" y="0"/>
                          <a:pt x="5" y="0"/>
                          <a:pt x="5" y="0"/>
                        </a:cubicBezTo>
                        <a:cubicBezTo>
                          <a:pt x="6" y="1"/>
                          <a:pt x="6" y="1"/>
                          <a:pt x="6" y="1"/>
                        </a:cubicBezTo>
                        <a:cubicBezTo>
                          <a:pt x="7" y="1"/>
                          <a:pt x="7" y="1"/>
                          <a:pt x="7" y="1"/>
                        </a:cubicBezTo>
                        <a:cubicBezTo>
                          <a:pt x="8" y="2"/>
                          <a:pt x="8" y="2"/>
                          <a:pt x="8" y="2"/>
                        </a:cubicBezTo>
                        <a:cubicBezTo>
                          <a:pt x="10" y="3"/>
                          <a:pt x="10" y="3"/>
                          <a:pt x="10" y="3"/>
                        </a:cubicBezTo>
                        <a:cubicBezTo>
                          <a:pt x="10" y="5"/>
                          <a:pt x="10" y="5"/>
                          <a:pt x="10" y="5"/>
                        </a:cubicBezTo>
                        <a:cubicBezTo>
                          <a:pt x="11" y="5"/>
                          <a:pt x="11" y="5"/>
                          <a:pt x="11" y="5"/>
                        </a:cubicBezTo>
                        <a:cubicBezTo>
                          <a:pt x="13" y="6"/>
                          <a:pt x="13" y="6"/>
                          <a:pt x="13" y="6"/>
                        </a:cubicBezTo>
                        <a:cubicBezTo>
                          <a:pt x="13" y="5"/>
                          <a:pt x="13" y="5"/>
                          <a:pt x="13" y="5"/>
                        </a:cubicBezTo>
                        <a:cubicBezTo>
                          <a:pt x="14" y="6"/>
                          <a:pt x="14" y="6"/>
                          <a:pt x="14" y="6"/>
                        </a:cubicBezTo>
                        <a:cubicBezTo>
                          <a:pt x="13" y="6"/>
                          <a:pt x="13" y="6"/>
                          <a:pt x="13" y="6"/>
                        </a:cubicBezTo>
                        <a:cubicBezTo>
                          <a:pt x="13" y="9"/>
                          <a:pt x="13" y="9"/>
                          <a:pt x="13" y="9"/>
                        </a:cubicBezTo>
                        <a:cubicBezTo>
                          <a:pt x="14" y="10"/>
                          <a:pt x="14" y="10"/>
                          <a:pt x="14" y="10"/>
                        </a:cubicBezTo>
                        <a:cubicBezTo>
                          <a:pt x="14" y="11"/>
                          <a:pt x="14" y="11"/>
                          <a:pt x="14" y="11"/>
                        </a:cubicBezTo>
                        <a:cubicBezTo>
                          <a:pt x="11" y="13"/>
                          <a:pt x="11" y="13"/>
                          <a:pt x="11" y="13"/>
                        </a:cubicBezTo>
                        <a:cubicBezTo>
                          <a:pt x="11" y="13"/>
                          <a:pt x="11" y="13"/>
                          <a:pt x="11" y="13"/>
                        </a:cubicBezTo>
                        <a:cubicBezTo>
                          <a:pt x="10" y="15"/>
                          <a:pt x="10" y="15"/>
                          <a:pt x="10" y="15"/>
                        </a:cubicBezTo>
                        <a:cubicBezTo>
                          <a:pt x="10" y="16"/>
                          <a:pt x="10" y="16"/>
                          <a:pt x="10" y="16"/>
                        </a:cubicBezTo>
                        <a:cubicBezTo>
                          <a:pt x="10" y="16"/>
                          <a:pt x="10" y="16"/>
                          <a:pt x="10" y="16"/>
                        </a:cubicBezTo>
                        <a:cubicBezTo>
                          <a:pt x="11" y="15"/>
                          <a:pt x="11" y="15"/>
                          <a:pt x="11" y="15"/>
                        </a:cubicBezTo>
                        <a:cubicBezTo>
                          <a:pt x="11" y="14"/>
                          <a:pt x="11" y="14"/>
                          <a:pt x="11" y="14"/>
                        </a:cubicBezTo>
                        <a:cubicBezTo>
                          <a:pt x="13" y="13"/>
                          <a:pt x="13" y="13"/>
                          <a:pt x="13" y="13"/>
                        </a:cubicBezTo>
                        <a:cubicBezTo>
                          <a:pt x="14" y="12"/>
                          <a:pt x="14" y="12"/>
                          <a:pt x="14" y="12"/>
                        </a:cubicBezTo>
                        <a:cubicBezTo>
                          <a:pt x="15" y="12"/>
                          <a:pt x="15" y="12"/>
                          <a:pt x="15" y="12"/>
                        </a:cubicBezTo>
                        <a:cubicBezTo>
                          <a:pt x="16" y="12"/>
                          <a:pt x="16" y="12"/>
                          <a:pt x="16" y="12"/>
                        </a:cubicBezTo>
                        <a:cubicBezTo>
                          <a:pt x="17" y="13"/>
                          <a:pt x="17" y="13"/>
                          <a:pt x="17" y="13"/>
                        </a:cubicBezTo>
                        <a:cubicBezTo>
                          <a:pt x="18" y="13"/>
                          <a:pt x="18" y="13"/>
                          <a:pt x="18" y="13"/>
                        </a:cubicBezTo>
                        <a:cubicBezTo>
                          <a:pt x="19" y="12"/>
                          <a:pt x="19" y="12"/>
                          <a:pt x="19" y="12"/>
                        </a:cubicBezTo>
                        <a:cubicBezTo>
                          <a:pt x="21" y="12"/>
                          <a:pt x="21" y="12"/>
                          <a:pt x="21" y="12"/>
                        </a:cubicBezTo>
                        <a:cubicBezTo>
                          <a:pt x="21" y="12"/>
                          <a:pt x="21" y="12"/>
                          <a:pt x="21" y="12"/>
                        </a:cubicBezTo>
                        <a:cubicBezTo>
                          <a:pt x="22" y="12"/>
                          <a:pt x="22" y="12"/>
                          <a:pt x="22" y="12"/>
                        </a:cubicBezTo>
                        <a:cubicBezTo>
                          <a:pt x="23" y="14"/>
                          <a:pt x="23" y="14"/>
                          <a:pt x="23" y="14"/>
                        </a:cubicBezTo>
                        <a:cubicBezTo>
                          <a:pt x="24" y="16"/>
                          <a:pt x="24" y="16"/>
                          <a:pt x="24" y="16"/>
                        </a:cubicBezTo>
                        <a:cubicBezTo>
                          <a:pt x="23" y="17"/>
                          <a:pt x="23" y="17"/>
                          <a:pt x="23" y="17"/>
                        </a:cubicBezTo>
                        <a:cubicBezTo>
                          <a:pt x="23" y="17"/>
                          <a:pt x="23" y="17"/>
                          <a:pt x="23" y="17"/>
                        </a:cubicBezTo>
                        <a:cubicBezTo>
                          <a:pt x="23" y="16"/>
                          <a:pt x="23" y="16"/>
                          <a:pt x="23" y="16"/>
                        </a:cubicBezTo>
                        <a:cubicBezTo>
                          <a:pt x="22" y="15"/>
                          <a:pt x="22" y="15"/>
                          <a:pt x="22" y="15"/>
                        </a:cubicBezTo>
                        <a:cubicBezTo>
                          <a:pt x="21" y="15"/>
                          <a:pt x="21" y="15"/>
                          <a:pt x="21" y="15"/>
                        </a:cubicBezTo>
                        <a:cubicBezTo>
                          <a:pt x="20" y="14"/>
                          <a:pt x="20" y="14"/>
                          <a:pt x="20" y="14"/>
                        </a:cubicBezTo>
                        <a:cubicBezTo>
                          <a:pt x="19" y="15"/>
                          <a:pt x="19" y="15"/>
                          <a:pt x="19" y="15"/>
                        </a:cubicBezTo>
                        <a:cubicBezTo>
                          <a:pt x="20" y="16"/>
                          <a:pt x="20" y="16"/>
                          <a:pt x="20" y="16"/>
                        </a:cubicBezTo>
                        <a:cubicBezTo>
                          <a:pt x="20" y="16"/>
                          <a:pt x="20" y="16"/>
                          <a:pt x="20" y="16"/>
                        </a:cubicBezTo>
                        <a:cubicBezTo>
                          <a:pt x="21" y="17"/>
                          <a:pt x="21" y="17"/>
                          <a:pt x="21" y="17"/>
                        </a:cubicBezTo>
                        <a:cubicBezTo>
                          <a:pt x="22" y="18"/>
                          <a:pt x="22" y="18"/>
                          <a:pt x="22" y="18"/>
                        </a:cubicBezTo>
                        <a:cubicBezTo>
                          <a:pt x="23" y="18"/>
                          <a:pt x="23" y="18"/>
                          <a:pt x="23" y="18"/>
                        </a:cubicBezTo>
                        <a:cubicBezTo>
                          <a:pt x="24" y="19"/>
                          <a:pt x="24" y="19"/>
                          <a:pt x="24" y="19"/>
                        </a:cubicBezTo>
                        <a:cubicBezTo>
                          <a:pt x="26" y="21"/>
                          <a:pt x="26" y="21"/>
                          <a:pt x="26" y="21"/>
                        </a:cubicBezTo>
                        <a:cubicBezTo>
                          <a:pt x="26" y="22"/>
                          <a:pt x="26" y="22"/>
                          <a:pt x="26" y="22"/>
                        </a:cubicBezTo>
                        <a:cubicBezTo>
                          <a:pt x="26" y="23"/>
                          <a:pt x="26" y="23"/>
                          <a:pt x="26" y="23"/>
                        </a:cubicBezTo>
                        <a:cubicBezTo>
                          <a:pt x="25" y="23"/>
                          <a:pt x="25" y="23"/>
                          <a:pt x="25" y="23"/>
                        </a:cubicBezTo>
                        <a:cubicBezTo>
                          <a:pt x="23" y="23"/>
                          <a:pt x="23" y="23"/>
                          <a:pt x="23" y="23"/>
                        </a:cubicBezTo>
                        <a:cubicBezTo>
                          <a:pt x="22" y="22"/>
                          <a:pt x="22" y="22"/>
                          <a:pt x="22" y="22"/>
                        </a:cubicBezTo>
                        <a:cubicBezTo>
                          <a:pt x="21" y="23"/>
                          <a:pt x="21" y="23"/>
                          <a:pt x="21" y="23"/>
                        </a:cubicBezTo>
                        <a:cubicBezTo>
                          <a:pt x="21" y="22"/>
                          <a:pt x="21" y="22"/>
                          <a:pt x="21" y="22"/>
                        </a:cubicBezTo>
                        <a:cubicBezTo>
                          <a:pt x="19" y="21"/>
                          <a:pt x="19" y="21"/>
                          <a:pt x="19" y="21"/>
                        </a:cubicBezTo>
                        <a:cubicBezTo>
                          <a:pt x="18" y="20"/>
                          <a:pt x="18" y="20"/>
                          <a:pt x="18" y="20"/>
                        </a:cubicBezTo>
                        <a:cubicBezTo>
                          <a:pt x="18" y="19"/>
                          <a:pt x="18" y="19"/>
                          <a:pt x="18" y="19"/>
                        </a:cubicBezTo>
                        <a:cubicBezTo>
                          <a:pt x="17" y="19"/>
                          <a:pt x="17" y="19"/>
                          <a:pt x="17" y="19"/>
                        </a:cubicBezTo>
                        <a:cubicBezTo>
                          <a:pt x="16" y="20"/>
                          <a:pt x="16" y="20"/>
                          <a:pt x="16" y="20"/>
                        </a:cubicBezTo>
                        <a:cubicBezTo>
                          <a:pt x="16" y="20"/>
                          <a:pt x="16" y="20"/>
                          <a:pt x="16" y="20"/>
                        </a:cubicBezTo>
                        <a:cubicBezTo>
                          <a:pt x="15" y="20"/>
                          <a:pt x="15" y="20"/>
                          <a:pt x="15" y="20"/>
                        </a:cubicBezTo>
                        <a:cubicBezTo>
                          <a:pt x="17" y="21"/>
                          <a:pt x="17" y="21"/>
                          <a:pt x="17" y="21"/>
                        </a:cubicBezTo>
                        <a:cubicBezTo>
                          <a:pt x="18" y="22"/>
                          <a:pt x="18" y="22"/>
                          <a:pt x="18" y="22"/>
                        </a:cubicBezTo>
                        <a:cubicBezTo>
                          <a:pt x="18" y="22"/>
                          <a:pt x="18" y="22"/>
                          <a:pt x="18" y="22"/>
                        </a:cubicBezTo>
                        <a:cubicBezTo>
                          <a:pt x="17" y="23"/>
                          <a:pt x="17" y="23"/>
                          <a:pt x="17" y="23"/>
                        </a:cubicBezTo>
                        <a:cubicBezTo>
                          <a:pt x="19" y="23"/>
                          <a:pt x="19" y="23"/>
                          <a:pt x="19" y="23"/>
                        </a:cubicBezTo>
                        <a:cubicBezTo>
                          <a:pt x="20" y="24"/>
                          <a:pt x="20" y="24"/>
                          <a:pt x="20" y="24"/>
                        </a:cubicBezTo>
                        <a:cubicBezTo>
                          <a:pt x="20" y="25"/>
                          <a:pt x="20" y="25"/>
                          <a:pt x="20" y="25"/>
                        </a:cubicBezTo>
                        <a:cubicBezTo>
                          <a:pt x="19" y="24"/>
                          <a:pt x="19" y="24"/>
                          <a:pt x="19" y="24"/>
                        </a:cubicBezTo>
                        <a:cubicBezTo>
                          <a:pt x="18" y="23"/>
                          <a:pt x="18" y="23"/>
                          <a:pt x="18" y="23"/>
                        </a:cubicBezTo>
                        <a:cubicBezTo>
                          <a:pt x="17" y="23"/>
                          <a:pt x="17" y="23"/>
                          <a:pt x="17" y="23"/>
                        </a:cubicBezTo>
                        <a:cubicBezTo>
                          <a:pt x="16" y="24"/>
                          <a:pt x="16" y="24"/>
                          <a:pt x="16" y="24"/>
                        </a:cubicBezTo>
                        <a:cubicBezTo>
                          <a:pt x="16" y="25"/>
                          <a:pt x="16" y="25"/>
                          <a:pt x="16" y="25"/>
                        </a:cubicBezTo>
                        <a:cubicBezTo>
                          <a:pt x="15" y="26"/>
                          <a:pt x="15" y="26"/>
                          <a:pt x="15" y="26"/>
                        </a:cubicBezTo>
                        <a:cubicBezTo>
                          <a:pt x="15" y="26"/>
                          <a:pt x="15" y="26"/>
                          <a:pt x="15"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7" y="27"/>
                          <a:pt x="17" y="27"/>
                          <a:pt x="17" y="27"/>
                        </a:cubicBezTo>
                        <a:cubicBezTo>
                          <a:pt x="19" y="27"/>
                          <a:pt x="19" y="27"/>
                          <a:pt x="19" y="27"/>
                        </a:cubicBezTo>
                        <a:cubicBezTo>
                          <a:pt x="20" y="26"/>
                          <a:pt x="20" y="26"/>
                          <a:pt x="20" y="26"/>
                        </a:cubicBezTo>
                        <a:cubicBezTo>
                          <a:pt x="20" y="27"/>
                          <a:pt x="20" y="27"/>
                          <a:pt x="20" y="27"/>
                        </a:cubicBezTo>
                        <a:cubicBezTo>
                          <a:pt x="21" y="26"/>
                          <a:pt x="21" y="26"/>
                          <a:pt x="21" y="26"/>
                        </a:cubicBezTo>
                        <a:cubicBezTo>
                          <a:pt x="21" y="27"/>
                          <a:pt x="21" y="27"/>
                          <a:pt x="21" y="27"/>
                        </a:cubicBezTo>
                        <a:cubicBezTo>
                          <a:pt x="21" y="28"/>
                          <a:pt x="21" y="28"/>
                          <a:pt x="21" y="28"/>
                        </a:cubicBezTo>
                        <a:cubicBezTo>
                          <a:pt x="20" y="29"/>
                          <a:pt x="20" y="29"/>
                          <a:pt x="20" y="29"/>
                        </a:cubicBezTo>
                        <a:cubicBezTo>
                          <a:pt x="20" y="29"/>
                          <a:pt x="20" y="29"/>
                          <a:pt x="20" y="29"/>
                        </a:cubicBezTo>
                        <a:cubicBezTo>
                          <a:pt x="20" y="30"/>
                          <a:pt x="20" y="30"/>
                          <a:pt x="20" y="30"/>
                        </a:cubicBezTo>
                        <a:cubicBezTo>
                          <a:pt x="21" y="29"/>
                          <a:pt x="21" y="29"/>
                          <a:pt x="21" y="29"/>
                        </a:cubicBezTo>
                        <a:cubicBezTo>
                          <a:pt x="22" y="30"/>
                          <a:pt x="22" y="30"/>
                          <a:pt x="22" y="30"/>
                        </a:cubicBezTo>
                        <a:cubicBezTo>
                          <a:pt x="21" y="32"/>
                          <a:pt x="21" y="32"/>
                          <a:pt x="21" y="32"/>
                        </a:cubicBezTo>
                        <a:cubicBezTo>
                          <a:pt x="21" y="32"/>
                          <a:pt x="21" y="32"/>
                          <a:pt x="21" y="32"/>
                        </a:cubicBezTo>
                        <a:cubicBezTo>
                          <a:pt x="21" y="33"/>
                          <a:pt x="21" y="33"/>
                          <a:pt x="21" y="33"/>
                        </a:cubicBezTo>
                        <a:cubicBezTo>
                          <a:pt x="21" y="35"/>
                          <a:pt x="21" y="35"/>
                          <a:pt x="21" y="35"/>
                        </a:cubicBezTo>
                        <a:cubicBezTo>
                          <a:pt x="22" y="35"/>
                          <a:pt x="22" y="35"/>
                          <a:pt x="22" y="35"/>
                        </a:cubicBezTo>
                        <a:cubicBezTo>
                          <a:pt x="22" y="33"/>
                          <a:pt x="22" y="33"/>
                          <a:pt x="22" y="33"/>
                        </a:cubicBezTo>
                        <a:cubicBezTo>
                          <a:pt x="24" y="32"/>
                          <a:pt x="24" y="32"/>
                          <a:pt x="24" y="32"/>
                        </a:cubicBezTo>
                        <a:cubicBezTo>
                          <a:pt x="25" y="31"/>
                          <a:pt x="25" y="31"/>
                          <a:pt x="25" y="31"/>
                        </a:cubicBezTo>
                        <a:cubicBezTo>
                          <a:pt x="25" y="33"/>
                          <a:pt x="25" y="33"/>
                          <a:pt x="25" y="33"/>
                        </a:cubicBezTo>
                        <a:cubicBezTo>
                          <a:pt x="25" y="33"/>
                          <a:pt x="25" y="33"/>
                          <a:pt x="25" y="33"/>
                        </a:cubicBezTo>
                        <a:cubicBezTo>
                          <a:pt x="24" y="35"/>
                          <a:pt x="24" y="35"/>
                          <a:pt x="24" y="35"/>
                        </a:cubicBezTo>
                        <a:cubicBezTo>
                          <a:pt x="25" y="35"/>
                          <a:pt x="25" y="35"/>
                          <a:pt x="25" y="35"/>
                        </a:cubicBezTo>
                        <a:cubicBezTo>
                          <a:pt x="26" y="34"/>
                          <a:pt x="26" y="34"/>
                          <a:pt x="26" y="34"/>
                        </a:cubicBezTo>
                        <a:cubicBezTo>
                          <a:pt x="27" y="34"/>
                          <a:pt x="27" y="34"/>
                          <a:pt x="27" y="34"/>
                        </a:cubicBezTo>
                        <a:cubicBezTo>
                          <a:pt x="27" y="35"/>
                          <a:pt x="27" y="35"/>
                          <a:pt x="27" y="35"/>
                        </a:cubicBezTo>
                        <a:cubicBezTo>
                          <a:pt x="27" y="35"/>
                          <a:pt x="27" y="35"/>
                          <a:pt x="27" y="35"/>
                        </a:cubicBezTo>
                        <a:cubicBezTo>
                          <a:pt x="28" y="36"/>
                          <a:pt x="28" y="36"/>
                          <a:pt x="28" y="36"/>
                        </a:cubicBezTo>
                        <a:cubicBezTo>
                          <a:pt x="29" y="35"/>
                          <a:pt x="29" y="35"/>
                          <a:pt x="29" y="35"/>
                        </a:cubicBezTo>
                        <a:cubicBezTo>
                          <a:pt x="28" y="34"/>
                          <a:pt x="28" y="34"/>
                          <a:pt x="28" y="34"/>
                        </a:cubicBezTo>
                        <a:cubicBezTo>
                          <a:pt x="30" y="34"/>
                          <a:pt x="30" y="34"/>
                          <a:pt x="30" y="34"/>
                        </a:cubicBezTo>
                        <a:cubicBezTo>
                          <a:pt x="30" y="34"/>
                          <a:pt x="30" y="34"/>
                          <a:pt x="30" y="34"/>
                        </a:cubicBezTo>
                        <a:cubicBezTo>
                          <a:pt x="30" y="35"/>
                          <a:pt x="30" y="35"/>
                          <a:pt x="30" y="35"/>
                        </a:cubicBezTo>
                        <a:cubicBezTo>
                          <a:pt x="31" y="37"/>
                          <a:pt x="31" y="37"/>
                          <a:pt x="31" y="37"/>
                        </a:cubicBezTo>
                        <a:cubicBezTo>
                          <a:pt x="31" y="37"/>
                          <a:pt x="31" y="37"/>
                          <a:pt x="31" y="37"/>
                        </a:cubicBezTo>
                        <a:cubicBezTo>
                          <a:pt x="30" y="38"/>
                          <a:pt x="30" y="38"/>
                          <a:pt x="30" y="38"/>
                        </a:cubicBezTo>
                        <a:cubicBezTo>
                          <a:pt x="29" y="38"/>
                          <a:pt x="29" y="38"/>
                          <a:pt x="29" y="38"/>
                        </a:cubicBezTo>
                        <a:cubicBezTo>
                          <a:pt x="30" y="39"/>
                          <a:pt x="30" y="39"/>
                          <a:pt x="30" y="39"/>
                        </a:cubicBezTo>
                        <a:cubicBezTo>
                          <a:pt x="32" y="38"/>
                          <a:pt x="32" y="38"/>
                          <a:pt x="32" y="38"/>
                        </a:cubicBezTo>
                        <a:cubicBezTo>
                          <a:pt x="33" y="38"/>
                          <a:pt x="33" y="38"/>
                          <a:pt x="33" y="38"/>
                        </a:cubicBezTo>
                        <a:cubicBezTo>
                          <a:pt x="33" y="39"/>
                          <a:pt x="33" y="39"/>
                          <a:pt x="33" y="39"/>
                        </a:cubicBezTo>
                        <a:cubicBezTo>
                          <a:pt x="35" y="39"/>
                          <a:pt x="35" y="39"/>
                          <a:pt x="35" y="39"/>
                        </a:cubicBezTo>
                        <a:cubicBezTo>
                          <a:pt x="36" y="40"/>
                          <a:pt x="36" y="40"/>
                          <a:pt x="36" y="40"/>
                        </a:cubicBezTo>
                        <a:cubicBezTo>
                          <a:pt x="34" y="38"/>
                          <a:pt x="34" y="38"/>
                          <a:pt x="34" y="38"/>
                        </a:cubicBezTo>
                        <a:cubicBezTo>
                          <a:pt x="34" y="37"/>
                          <a:pt x="34" y="37"/>
                          <a:pt x="34" y="37"/>
                        </a:cubicBezTo>
                        <a:cubicBezTo>
                          <a:pt x="33" y="36"/>
                          <a:pt x="33" y="36"/>
                          <a:pt x="33" y="36"/>
                        </a:cubicBezTo>
                        <a:cubicBezTo>
                          <a:pt x="34" y="36"/>
                          <a:pt x="34" y="36"/>
                          <a:pt x="34" y="36"/>
                        </a:cubicBezTo>
                        <a:cubicBezTo>
                          <a:pt x="36" y="37"/>
                          <a:pt x="36" y="37"/>
                          <a:pt x="36" y="37"/>
                        </a:cubicBezTo>
                        <a:cubicBezTo>
                          <a:pt x="37" y="36"/>
                          <a:pt x="37" y="36"/>
                          <a:pt x="37" y="36"/>
                        </a:cubicBezTo>
                        <a:cubicBezTo>
                          <a:pt x="38" y="37"/>
                          <a:pt x="38" y="37"/>
                          <a:pt x="38" y="37"/>
                        </a:cubicBezTo>
                        <a:cubicBezTo>
                          <a:pt x="38" y="38"/>
                          <a:pt x="38" y="38"/>
                          <a:pt x="38" y="38"/>
                        </a:cubicBezTo>
                        <a:cubicBezTo>
                          <a:pt x="38" y="38"/>
                          <a:pt x="38" y="38"/>
                          <a:pt x="38" y="38"/>
                        </a:cubicBezTo>
                        <a:cubicBezTo>
                          <a:pt x="39" y="37"/>
                          <a:pt x="39" y="37"/>
                          <a:pt x="39" y="37"/>
                        </a:cubicBezTo>
                        <a:cubicBezTo>
                          <a:pt x="39" y="36"/>
                          <a:pt x="39" y="36"/>
                          <a:pt x="39" y="36"/>
                        </a:cubicBezTo>
                        <a:cubicBezTo>
                          <a:pt x="40" y="36"/>
                          <a:pt x="40" y="36"/>
                          <a:pt x="40" y="36"/>
                        </a:cubicBezTo>
                        <a:cubicBezTo>
                          <a:pt x="41" y="36"/>
                          <a:pt x="41" y="36"/>
                          <a:pt x="41" y="36"/>
                        </a:cubicBezTo>
                        <a:cubicBezTo>
                          <a:pt x="42" y="37"/>
                          <a:pt x="42" y="37"/>
                          <a:pt x="42" y="37"/>
                        </a:cubicBezTo>
                        <a:cubicBezTo>
                          <a:pt x="43" y="38"/>
                          <a:pt x="43" y="38"/>
                          <a:pt x="43" y="38"/>
                        </a:cubicBezTo>
                        <a:cubicBezTo>
                          <a:pt x="43" y="36"/>
                          <a:pt x="43" y="36"/>
                          <a:pt x="43" y="36"/>
                        </a:cubicBezTo>
                        <a:cubicBezTo>
                          <a:pt x="44" y="36"/>
                          <a:pt x="44" y="36"/>
                          <a:pt x="44" y="36"/>
                        </a:cubicBezTo>
                        <a:cubicBezTo>
                          <a:pt x="45" y="36"/>
                          <a:pt x="45" y="36"/>
                          <a:pt x="45" y="36"/>
                        </a:cubicBezTo>
                        <a:cubicBezTo>
                          <a:pt x="46" y="36"/>
                          <a:pt x="46" y="36"/>
                          <a:pt x="46" y="36"/>
                        </a:cubicBezTo>
                        <a:cubicBezTo>
                          <a:pt x="47" y="35"/>
                          <a:pt x="47" y="35"/>
                          <a:pt x="47" y="35"/>
                        </a:cubicBezTo>
                        <a:cubicBezTo>
                          <a:pt x="48" y="36"/>
                          <a:pt x="48" y="36"/>
                          <a:pt x="48" y="36"/>
                        </a:cubicBezTo>
                        <a:cubicBezTo>
                          <a:pt x="48" y="36"/>
                          <a:pt x="48" y="36"/>
                          <a:pt x="48" y="36"/>
                        </a:cubicBezTo>
                        <a:cubicBezTo>
                          <a:pt x="50" y="38"/>
                          <a:pt x="50" y="38"/>
                          <a:pt x="50" y="38"/>
                        </a:cubicBezTo>
                        <a:cubicBezTo>
                          <a:pt x="52" y="37"/>
                          <a:pt x="52" y="37"/>
                          <a:pt x="52" y="37"/>
                        </a:cubicBezTo>
                        <a:cubicBezTo>
                          <a:pt x="54" y="37"/>
                          <a:pt x="54" y="37"/>
                          <a:pt x="54" y="37"/>
                        </a:cubicBezTo>
                        <a:cubicBezTo>
                          <a:pt x="55" y="37"/>
                          <a:pt x="55" y="37"/>
                          <a:pt x="55" y="37"/>
                        </a:cubicBezTo>
                        <a:cubicBezTo>
                          <a:pt x="56" y="37"/>
                          <a:pt x="56" y="37"/>
                          <a:pt x="56" y="37"/>
                        </a:cubicBezTo>
                        <a:cubicBezTo>
                          <a:pt x="58" y="38"/>
                          <a:pt x="58" y="38"/>
                          <a:pt x="58" y="38"/>
                        </a:cubicBezTo>
                        <a:cubicBezTo>
                          <a:pt x="58" y="39"/>
                          <a:pt x="58" y="39"/>
                          <a:pt x="58" y="39"/>
                        </a:cubicBezTo>
                        <a:cubicBezTo>
                          <a:pt x="57" y="39"/>
                          <a:pt x="57" y="39"/>
                          <a:pt x="57" y="39"/>
                        </a:cubicBezTo>
                        <a:cubicBezTo>
                          <a:pt x="57" y="40"/>
                          <a:pt x="57" y="40"/>
                          <a:pt x="57" y="40"/>
                        </a:cubicBezTo>
                        <a:cubicBezTo>
                          <a:pt x="58" y="41"/>
                          <a:pt x="58" y="41"/>
                          <a:pt x="58" y="41"/>
                        </a:cubicBezTo>
                        <a:cubicBezTo>
                          <a:pt x="60" y="41"/>
                          <a:pt x="60" y="41"/>
                          <a:pt x="60" y="41"/>
                        </a:cubicBezTo>
                        <a:cubicBezTo>
                          <a:pt x="61" y="42"/>
                          <a:pt x="61" y="42"/>
                          <a:pt x="61" y="42"/>
                        </a:cubicBezTo>
                        <a:cubicBezTo>
                          <a:pt x="61" y="43"/>
                          <a:pt x="61" y="43"/>
                          <a:pt x="61" y="43"/>
                        </a:cubicBezTo>
                        <a:cubicBezTo>
                          <a:pt x="60" y="43"/>
                          <a:pt x="60" y="43"/>
                          <a:pt x="60" y="43"/>
                        </a:cubicBezTo>
                        <a:cubicBezTo>
                          <a:pt x="60" y="44"/>
                          <a:pt x="60" y="44"/>
                          <a:pt x="60" y="44"/>
                        </a:cubicBezTo>
                        <a:cubicBezTo>
                          <a:pt x="60" y="45"/>
                          <a:pt x="60" y="45"/>
                          <a:pt x="60" y="45"/>
                        </a:cubicBezTo>
                        <a:cubicBezTo>
                          <a:pt x="61" y="44"/>
                          <a:pt x="61" y="44"/>
                          <a:pt x="61" y="44"/>
                        </a:cubicBezTo>
                        <a:cubicBezTo>
                          <a:pt x="63" y="45"/>
                          <a:pt x="63" y="45"/>
                          <a:pt x="63" y="45"/>
                        </a:cubicBezTo>
                        <a:cubicBezTo>
                          <a:pt x="62" y="45"/>
                          <a:pt x="62" y="45"/>
                          <a:pt x="62" y="45"/>
                        </a:cubicBezTo>
                        <a:cubicBezTo>
                          <a:pt x="62" y="45"/>
                          <a:pt x="62" y="45"/>
                          <a:pt x="62" y="45"/>
                        </a:cubicBezTo>
                        <a:cubicBezTo>
                          <a:pt x="62" y="46"/>
                          <a:pt x="62" y="46"/>
                          <a:pt x="62" y="46"/>
                        </a:cubicBezTo>
                        <a:cubicBezTo>
                          <a:pt x="61" y="47"/>
                          <a:pt x="61" y="47"/>
                          <a:pt x="61" y="47"/>
                        </a:cubicBezTo>
                        <a:cubicBezTo>
                          <a:pt x="61" y="48"/>
                          <a:pt x="61" y="48"/>
                          <a:pt x="61" y="48"/>
                        </a:cubicBezTo>
                        <a:cubicBezTo>
                          <a:pt x="61" y="49"/>
                          <a:pt x="61" y="49"/>
                          <a:pt x="61" y="49"/>
                        </a:cubicBezTo>
                        <a:cubicBezTo>
                          <a:pt x="60" y="49"/>
                          <a:pt x="60" y="49"/>
                          <a:pt x="60" y="49"/>
                        </a:cubicBezTo>
                        <a:cubicBezTo>
                          <a:pt x="60" y="48"/>
                          <a:pt x="60" y="48"/>
                          <a:pt x="60" y="48"/>
                        </a:cubicBezTo>
                        <a:cubicBezTo>
                          <a:pt x="59" y="50"/>
                          <a:pt x="59" y="50"/>
                          <a:pt x="59" y="50"/>
                        </a:cubicBezTo>
                        <a:cubicBezTo>
                          <a:pt x="57" y="50"/>
                          <a:pt x="57" y="50"/>
                          <a:pt x="57" y="50"/>
                        </a:cubicBezTo>
                        <a:cubicBezTo>
                          <a:pt x="57" y="50"/>
                          <a:pt x="57" y="50"/>
                          <a:pt x="57" y="50"/>
                        </a:cubicBezTo>
                        <a:cubicBezTo>
                          <a:pt x="56" y="50"/>
                          <a:pt x="56" y="50"/>
                          <a:pt x="56" y="50"/>
                        </a:cubicBezTo>
                        <a:cubicBezTo>
                          <a:pt x="56" y="51"/>
                          <a:pt x="56" y="51"/>
                          <a:pt x="56" y="51"/>
                        </a:cubicBezTo>
                        <a:cubicBezTo>
                          <a:pt x="58" y="51"/>
                          <a:pt x="58" y="51"/>
                          <a:pt x="58" y="51"/>
                        </a:cubicBezTo>
                        <a:cubicBezTo>
                          <a:pt x="59" y="51"/>
                          <a:pt x="59" y="51"/>
                          <a:pt x="59" y="51"/>
                        </a:cubicBezTo>
                        <a:cubicBezTo>
                          <a:pt x="60" y="51"/>
                          <a:pt x="60" y="51"/>
                          <a:pt x="60" y="51"/>
                        </a:cubicBezTo>
                        <a:cubicBezTo>
                          <a:pt x="60" y="52"/>
                          <a:pt x="60" y="52"/>
                          <a:pt x="60" y="52"/>
                        </a:cubicBezTo>
                        <a:cubicBezTo>
                          <a:pt x="60" y="53"/>
                          <a:pt x="60" y="53"/>
                          <a:pt x="60" y="53"/>
                        </a:cubicBezTo>
                        <a:cubicBezTo>
                          <a:pt x="60" y="54"/>
                          <a:pt x="60" y="54"/>
                          <a:pt x="60" y="54"/>
                        </a:cubicBezTo>
                        <a:cubicBezTo>
                          <a:pt x="60" y="54"/>
                          <a:pt x="60" y="54"/>
                          <a:pt x="60" y="54"/>
                        </a:cubicBezTo>
                        <a:cubicBezTo>
                          <a:pt x="59" y="54"/>
                          <a:pt x="59" y="54"/>
                          <a:pt x="59" y="54"/>
                        </a:cubicBezTo>
                        <a:cubicBezTo>
                          <a:pt x="58" y="54"/>
                          <a:pt x="58" y="54"/>
                          <a:pt x="58" y="54"/>
                        </a:cubicBezTo>
                        <a:cubicBezTo>
                          <a:pt x="57" y="54"/>
                          <a:pt x="57" y="54"/>
                          <a:pt x="57" y="54"/>
                        </a:cubicBezTo>
                        <a:cubicBezTo>
                          <a:pt x="57" y="53"/>
                          <a:pt x="57" y="53"/>
                          <a:pt x="57" y="53"/>
                        </a:cubicBezTo>
                        <a:cubicBezTo>
                          <a:pt x="57" y="52"/>
                          <a:pt x="57" y="52"/>
                          <a:pt x="57" y="52"/>
                        </a:cubicBezTo>
                        <a:cubicBezTo>
                          <a:pt x="56" y="51"/>
                          <a:pt x="56" y="51"/>
                          <a:pt x="56" y="51"/>
                        </a:cubicBezTo>
                        <a:cubicBezTo>
                          <a:pt x="55" y="51"/>
                          <a:pt x="55" y="51"/>
                          <a:pt x="55" y="51"/>
                        </a:cubicBezTo>
                        <a:cubicBezTo>
                          <a:pt x="55" y="53"/>
                          <a:pt x="55" y="53"/>
                          <a:pt x="55" y="53"/>
                        </a:cubicBezTo>
                        <a:cubicBezTo>
                          <a:pt x="56" y="54"/>
                          <a:pt x="56" y="54"/>
                          <a:pt x="56" y="54"/>
                        </a:cubicBezTo>
                        <a:cubicBezTo>
                          <a:pt x="56" y="55"/>
                          <a:pt x="56" y="55"/>
                          <a:pt x="56" y="55"/>
                        </a:cubicBezTo>
                        <a:cubicBezTo>
                          <a:pt x="55" y="55"/>
                          <a:pt x="55" y="55"/>
                          <a:pt x="55" y="55"/>
                        </a:cubicBezTo>
                        <a:cubicBezTo>
                          <a:pt x="54" y="57"/>
                          <a:pt x="54" y="57"/>
                          <a:pt x="54" y="57"/>
                        </a:cubicBezTo>
                        <a:cubicBezTo>
                          <a:pt x="54" y="57"/>
                          <a:pt x="54" y="57"/>
                          <a:pt x="54" y="57"/>
                        </a:cubicBezTo>
                        <a:cubicBezTo>
                          <a:pt x="54" y="58"/>
                          <a:pt x="54" y="58"/>
                          <a:pt x="54" y="58"/>
                        </a:cubicBezTo>
                        <a:cubicBezTo>
                          <a:pt x="53" y="57"/>
                          <a:pt x="53" y="57"/>
                          <a:pt x="53" y="57"/>
                        </a:cubicBezTo>
                        <a:cubicBezTo>
                          <a:pt x="52" y="58"/>
                          <a:pt x="52" y="58"/>
                          <a:pt x="52" y="58"/>
                        </a:cubicBezTo>
                        <a:cubicBezTo>
                          <a:pt x="50" y="57"/>
                          <a:pt x="50" y="57"/>
                          <a:pt x="50" y="57"/>
                        </a:cubicBezTo>
                        <a:cubicBezTo>
                          <a:pt x="49" y="57"/>
                          <a:pt x="49" y="57"/>
                          <a:pt x="49" y="57"/>
                        </a:cubicBezTo>
                        <a:cubicBezTo>
                          <a:pt x="47" y="58"/>
                          <a:pt x="47" y="58"/>
                          <a:pt x="47" y="58"/>
                        </a:cubicBezTo>
                        <a:lnTo>
                          <a:pt x="46" y="5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495"/>
                  <p:cNvSpPr>
                    <a:spLocks noEditPoints="1"/>
                  </p:cNvSpPr>
                  <p:nvPr/>
                </p:nvSpPr>
                <p:spPr bwMode="auto">
                  <a:xfrm>
                    <a:off x="2215" y="930"/>
                    <a:ext cx="193" cy="175"/>
                  </a:xfrm>
                  <a:custGeom>
                    <a:avLst/>
                    <a:gdLst>
                      <a:gd name="T0" fmla="*/ 12 w 64"/>
                      <a:gd name="T1" fmla="*/ 6 h 58"/>
                      <a:gd name="T2" fmla="*/ 11 w 64"/>
                      <a:gd name="T3" fmla="*/ 13 h 58"/>
                      <a:gd name="T4" fmla="*/ 7 w 64"/>
                      <a:gd name="T5" fmla="*/ 14 h 58"/>
                      <a:gd name="T6" fmla="*/ 4 w 64"/>
                      <a:gd name="T7" fmla="*/ 8 h 58"/>
                      <a:gd name="T8" fmla="*/ 5 w 64"/>
                      <a:gd name="T9" fmla="*/ 1 h 58"/>
                      <a:gd name="T10" fmla="*/ 21 w 64"/>
                      <a:gd name="T11" fmla="*/ 12 h 58"/>
                      <a:gd name="T12" fmla="*/ 21 w 64"/>
                      <a:gd name="T13" fmla="*/ 14 h 58"/>
                      <a:gd name="T14" fmla="*/ 27 w 64"/>
                      <a:gd name="T15" fmla="*/ 21 h 58"/>
                      <a:gd name="T16" fmla="*/ 18 w 64"/>
                      <a:gd name="T17" fmla="*/ 18 h 58"/>
                      <a:gd name="T18" fmla="*/ 19 w 64"/>
                      <a:gd name="T19" fmla="*/ 23 h 58"/>
                      <a:gd name="T20" fmla="*/ 18 w 64"/>
                      <a:gd name="T21" fmla="*/ 26 h 58"/>
                      <a:gd name="T22" fmla="*/ 21 w 64"/>
                      <a:gd name="T23" fmla="*/ 28 h 58"/>
                      <a:gd name="T24" fmla="*/ 22 w 64"/>
                      <a:gd name="T25" fmla="*/ 35 h 58"/>
                      <a:gd name="T26" fmla="*/ 27 w 64"/>
                      <a:gd name="T27" fmla="*/ 34 h 58"/>
                      <a:gd name="T28" fmla="*/ 30 w 64"/>
                      <a:gd name="T29" fmla="*/ 35 h 58"/>
                      <a:gd name="T30" fmla="*/ 38 w 64"/>
                      <a:gd name="T31" fmla="*/ 40 h 58"/>
                      <a:gd name="T32" fmla="*/ 40 w 64"/>
                      <a:gd name="T33" fmla="*/ 37 h 58"/>
                      <a:gd name="T34" fmla="*/ 47 w 64"/>
                      <a:gd name="T35" fmla="*/ 36 h 58"/>
                      <a:gd name="T36" fmla="*/ 59 w 64"/>
                      <a:gd name="T37" fmla="*/ 39 h 58"/>
                      <a:gd name="T38" fmla="*/ 61 w 64"/>
                      <a:gd name="T39" fmla="*/ 44 h 58"/>
                      <a:gd name="T40" fmla="*/ 60 w 64"/>
                      <a:gd name="T41" fmla="*/ 48 h 58"/>
                      <a:gd name="T42" fmla="*/ 56 w 64"/>
                      <a:gd name="T43" fmla="*/ 53 h 58"/>
                      <a:gd name="T44" fmla="*/ 51 w 64"/>
                      <a:gd name="T45" fmla="*/ 56 h 58"/>
                      <a:gd name="T46" fmla="*/ 43 w 64"/>
                      <a:gd name="T47" fmla="*/ 54 h 58"/>
                      <a:gd name="T48" fmla="*/ 42 w 64"/>
                      <a:gd name="T49" fmla="*/ 50 h 58"/>
                      <a:gd name="T50" fmla="*/ 35 w 64"/>
                      <a:gd name="T51" fmla="*/ 54 h 58"/>
                      <a:gd name="T52" fmla="*/ 32 w 64"/>
                      <a:gd name="T53" fmla="*/ 51 h 58"/>
                      <a:gd name="T54" fmla="*/ 27 w 64"/>
                      <a:gd name="T55" fmla="*/ 52 h 58"/>
                      <a:gd name="T56" fmla="*/ 25 w 64"/>
                      <a:gd name="T57" fmla="*/ 52 h 58"/>
                      <a:gd name="T58" fmla="*/ 21 w 64"/>
                      <a:gd name="T59" fmla="*/ 52 h 58"/>
                      <a:gd name="T60" fmla="*/ 20 w 64"/>
                      <a:gd name="T61" fmla="*/ 45 h 58"/>
                      <a:gd name="T62" fmla="*/ 14 w 64"/>
                      <a:gd name="T63" fmla="*/ 47 h 58"/>
                      <a:gd name="T64" fmla="*/ 10 w 64"/>
                      <a:gd name="T65" fmla="*/ 45 h 58"/>
                      <a:gd name="T66" fmla="*/ 7 w 64"/>
                      <a:gd name="T67" fmla="*/ 45 h 58"/>
                      <a:gd name="T68" fmla="*/ 7 w 64"/>
                      <a:gd name="T69" fmla="*/ 38 h 58"/>
                      <a:gd name="T70" fmla="*/ 10 w 64"/>
                      <a:gd name="T71" fmla="*/ 30 h 58"/>
                      <a:gd name="T72" fmla="*/ 13 w 64"/>
                      <a:gd name="T73" fmla="*/ 21 h 58"/>
                      <a:gd name="T74" fmla="*/ 12 w 64"/>
                      <a:gd name="T75" fmla="*/ 15 h 58"/>
                      <a:gd name="T76" fmla="*/ 59 w 64"/>
                      <a:gd name="T77" fmla="*/ 53 h 58"/>
                      <a:gd name="T78" fmla="*/ 3 w 64"/>
                      <a:gd name="T79" fmla="*/ 1 h 58"/>
                      <a:gd name="T80" fmla="*/ 4 w 64"/>
                      <a:gd name="T81" fmla="*/ 12 h 58"/>
                      <a:gd name="T82" fmla="*/ 10 w 64"/>
                      <a:gd name="T83" fmla="*/ 16 h 58"/>
                      <a:gd name="T84" fmla="*/ 7 w 64"/>
                      <a:gd name="T85" fmla="*/ 32 h 58"/>
                      <a:gd name="T86" fmla="*/ 7 w 64"/>
                      <a:gd name="T87" fmla="*/ 45 h 58"/>
                      <a:gd name="T88" fmla="*/ 14 w 64"/>
                      <a:gd name="T89" fmla="*/ 47 h 58"/>
                      <a:gd name="T90" fmla="*/ 18 w 64"/>
                      <a:gd name="T91" fmla="*/ 51 h 58"/>
                      <a:gd name="T92" fmla="*/ 26 w 64"/>
                      <a:gd name="T93" fmla="*/ 52 h 58"/>
                      <a:gd name="T94" fmla="*/ 33 w 64"/>
                      <a:gd name="T95" fmla="*/ 52 h 58"/>
                      <a:gd name="T96" fmla="*/ 43 w 64"/>
                      <a:gd name="T97" fmla="*/ 49 h 58"/>
                      <a:gd name="T98" fmla="*/ 53 w 64"/>
                      <a:gd name="T99" fmla="*/ 58 h 58"/>
                      <a:gd name="T100" fmla="*/ 61 w 64"/>
                      <a:gd name="T101" fmla="*/ 54 h 58"/>
                      <a:gd name="T102" fmla="*/ 63 w 64"/>
                      <a:gd name="T103" fmla="*/ 46 h 58"/>
                      <a:gd name="T104" fmla="*/ 56 w 64"/>
                      <a:gd name="T105" fmla="*/ 37 h 58"/>
                      <a:gd name="T106" fmla="*/ 39 w 64"/>
                      <a:gd name="T107" fmla="*/ 37 h 58"/>
                      <a:gd name="T108" fmla="*/ 32 w 64"/>
                      <a:gd name="T109" fmla="*/ 36 h 58"/>
                      <a:gd name="T110" fmla="*/ 24 w 64"/>
                      <a:gd name="T111" fmla="*/ 32 h 58"/>
                      <a:gd name="T112" fmla="*/ 20 w 64"/>
                      <a:gd name="T113" fmla="*/ 26 h 58"/>
                      <a:gd name="T114" fmla="*/ 19 w 64"/>
                      <a:gd name="T115" fmla="*/ 22 h 58"/>
                      <a:gd name="T116" fmla="*/ 27 w 64"/>
                      <a:gd name="T117" fmla="*/ 21 h 58"/>
                      <a:gd name="T118" fmla="*/ 23 w 64"/>
                      <a:gd name="T119" fmla="*/ 12 h 58"/>
                      <a:gd name="T120" fmla="*/ 15 w 64"/>
                      <a:gd name="T12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58">
                        <a:moveTo>
                          <a:pt x="6" y="1"/>
                        </a:moveTo>
                        <a:cubicBezTo>
                          <a:pt x="7" y="1"/>
                          <a:pt x="7" y="1"/>
                          <a:pt x="7" y="1"/>
                        </a:cubicBezTo>
                        <a:cubicBezTo>
                          <a:pt x="7" y="1"/>
                          <a:pt x="7" y="1"/>
                          <a:pt x="7" y="1"/>
                        </a:cubicBezTo>
                        <a:cubicBezTo>
                          <a:pt x="7" y="1"/>
                          <a:pt x="7" y="1"/>
                          <a:pt x="7" y="1"/>
                        </a:cubicBezTo>
                        <a:cubicBezTo>
                          <a:pt x="8" y="1"/>
                          <a:pt x="8" y="1"/>
                          <a:pt x="8" y="1"/>
                        </a:cubicBezTo>
                        <a:cubicBezTo>
                          <a:pt x="9" y="2"/>
                          <a:pt x="9" y="2"/>
                          <a:pt x="9" y="2"/>
                        </a:cubicBezTo>
                        <a:cubicBezTo>
                          <a:pt x="9" y="2"/>
                          <a:pt x="9" y="2"/>
                          <a:pt x="9" y="2"/>
                        </a:cubicBezTo>
                        <a:cubicBezTo>
                          <a:pt x="9" y="2"/>
                          <a:pt x="9" y="2"/>
                          <a:pt x="9" y="2"/>
                        </a:cubicBezTo>
                        <a:cubicBezTo>
                          <a:pt x="11" y="3"/>
                          <a:pt x="11" y="3"/>
                          <a:pt x="11" y="3"/>
                        </a:cubicBezTo>
                        <a:cubicBezTo>
                          <a:pt x="11" y="3"/>
                          <a:pt x="11" y="3"/>
                          <a:pt x="11" y="3"/>
                        </a:cubicBezTo>
                        <a:cubicBezTo>
                          <a:pt x="11" y="5"/>
                          <a:pt x="11" y="5"/>
                          <a:pt x="11" y="5"/>
                        </a:cubicBezTo>
                        <a:cubicBezTo>
                          <a:pt x="11" y="5"/>
                          <a:pt x="11" y="5"/>
                          <a:pt x="11" y="5"/>
                        </a:cubicBezTo>
                        <a:cubicBezTo>
                          <a:pt x="11" y="5"/>
                          <a:pt x="11" y="5"/>
                          <a:pt x="11" y="5"/>
                        </a:cubicBezTo>
                        <a:cubicBezTo>
                          <a:pt x="12" y="6"/>
                          <a:pt x="12" y="6"/>
                          <a:pt x="12" y="6"/>
                        </a:cubicBezTo>
                        <a:cubicBezTo>
                          <a:pt x="12" y="6"/>
                          <a:pt x="12" y="6"/>
                          <a:pt x="12" y="6"/>
                        </a:cubicBezTo>
                        <a:cubicBezTo>
                          <a:pt x="12" y="6"/>
                          <a:pt x="12" y="6"/>
                          <a:pt x="12" y="6"/>
                        </a:cubicBezTo>
                        <a:cubicBezTo>
                          <a:pt x="14" y="6"/>
                          <a:pt x="14" y="6"/>
                          <a:pt x="14" y="6"/>
                        </a:cubicBezTo>
                        <a:cubicBezTo>
                          <a:pt x="14" y="6"/>
                          <a:pt x="14" y="6"/>
                          <a:pt x="14" y="6"/>
                        </a:cubicBezTo>
                        <a:cubicBezTo>
                          <a:pt x="14" y="6"/>
                          <a:pt x="14" y="6"/>
                          <a:pt x="14" y="6"/>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9"/>
                          <a:pt x="14" y="9"/>
                          <a:pt x="14" y="9"/>
                        </a:cubicBezTo>
                        <a:cubicBezTo>
                          <a:pt x="14" y="9"/>
                          <a:pt x="14" y="9"/>
                          <a:pt x="14" y="9"/>
                        </a:cubicBezTo>
                        <a:cubicBezTo>
                          <a:pt x="14" y="9"/>
                          <a:pt x="14" y="9"/>
                          <a:pt x="14" y="9"/>
                        </a:cubicBezTo>
                        <a:cubicBezTo>
                          <a:pt x="15" y="10"/>
                          <a:pt x="15" y="10"/>
                          <a:pt x="15" y="10"/>
                        </a:cubicBezTo>
                        <a:cubicBezTo>
                          <a:pt x="14" y="11"/>
                          <a:pt x="14" y="11"/>
                          <a:pt x="14" y="11"/>
                        </a:cubicBezTo>
                        <a:cubicBezTo>
                          <a:pt x="12" y="13"/>
                          <a:pt x="12" y="13"/>
                          <a:pt x="12" y="13"/>
                        </a:cubicBezTo>
                        <a:cubicBezTo>
                          <a:pt x="11" y="13"/>
                          <a:pt x="11" y="13"/>
                          <a:pt x="11" y="13"/>
                        </a:cubicBezTo>
                        <a:cubicBezTo>
                          <a:pt x="11" y="13"/>
                          <a:pt x="11" y="13"/>
                          <a:pt x="11" y="13"/>
                        </a:cubicBezTo>
                        <a:cubicBezTo>
                          <a:pt x="11" y="13"/>
                          <a:pt x="11" y="13"/>
                          <a:pt x="11" y="13"/>
                        </a:cubicBezTo>
                        <a:cubicBezTo>
                          <a:pt x="10" y="14"/>
                          <a:pt x="10" y="14"/>
                          <a:pt x="10" y="14"/>
                        </a:cubicBezTo>
                        <a:cubicBezTo>
                          <a:pt x="10" y="15"/>
                          <a:pt x="10" y="15"/>
                          <a:pt x="10" y="15"/>
                        </a:cubicBezTo>
                        <a:cubicBezTo>
                          <a:pt x="10" y="15"/>
                          <a:pt x="10" y="15"/>
                          <a:pt x="10" y="15"/>
                        </a:cubicBezTo>
                        <a:cubicBezTo>
                          <a:pt x="10" y="16"/>
                          <a:pt x="10" y="16"/>
                          <a:pt x="10" y="16"/>
                        </a:cubicBezTo>
                        <a:cubicBezTo>
                          <a:pt x="10" y="16"/>
                          <a:pt x="10" y="16"/>
                          <a:pt x="10" y="16"/>
                        </a:cubicBezTo>
                        <a:cubicBezTo>
                          <a:pt x="10" y="15"/>
                          <a:pt x="10" y="15"/>
                          <a:pt x="10" y="15"/>
                        </a:cubicBezTo>
                        <a:cubicBezTo>
                          <a:pt x="10" y="16"/>
                          <a:pt x="10" y="16"/>
                          <a:pt x="10" y="16"/>
                        </a:cubicBezTo>
                        <a:cubicBezTo>
                          <a:pt x="10" y="17"/>
                          <a:pt x="10" y="17"/>
                          <a:pt x="10" y="17"/>
                        </a:cubicBezTo>
                        <a:cubicBezTo>
                          <a:pt x="10" y="17"/>
                          <a:pt x="10" y="17"/>
                          <a:pt x="10" y="17"/>
                        </a:cubicBezTo>
                        <a:cubicBezTo>
                          <a:pt x="8" y="16"/>
                          <a:pt x="8" y="16"/>
                          <a:pt x="8" y="16"/>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6" y="13"/>
                          <a:pt x="6" y="13"/>
                          <a:pt x="6" y="13"/>
                        </a:cubicBezTo>
                        <a:cubicBezTo>
                          <a:pt x="6" y="14"/>
                          <a:pt x="6" y="14"/>
                          <a:pt x="6" y="14"/>
                        </a:cubicBezTo>
                        <a:cubicBezTo>
                          <a:pt x="5" y="14"/>
                          <a:pt x="5" y="14"/>
                          <a:pt x="5" y="14"/>
                        </a:cubicBezTo>
                        <a:cubicBezTo>
                          <a:pt x="5" y="13"/>
                          <a:pt x="5" y="13"/>
                          <a:pt x="5" y="13"/>
                        </a:cubicBezTo>
                        <a:cubicBezTo>
                          <a:pt x="6" y="12"/>
                          <a:pt x="6" y="12"/>
                          <a:pt x="6" y="12"/>
                        </a:cubicBezTo>
                        <a:cubicBezTo>
                          <a:pt x="6" y="12"/>
                          <a:pt x="6" y="12"/>
                          <a:pt x="6" y="12"/>
                        </a:cubicBezTo>
                        <a:cubicBezTo>
                          <a:pt x="5" y="12"/>
                          <a:pt x="5" y="12"/>
                          <a:pt x="5" y="12"/>
                        </a:cubicBezTo>
                        <a:cubicBezTo>
                          <a:pt x="4" y="12"/>
                          <a:pt x="4" y="12"/>
                          <a:pt x="4" y="12"/>
                        </a:cubicBezTo>
                        <a:cubicBezTo>
                          <a:pt x="3" y="10"/>
                          <a:pt x="3" y="10"/>
                          <a:pt x="3" y="10"/>
                        </a:cubicBezTo>
                        <a:cubicBezTo>
                          <a:pt x="3" y="9"/>
                          <a:pt x="3" y="9"/>
                          <a:pt x="3" y="9"/>
                        </a:cubicBezTo>
                        <a:cubicBezTo>
                          <a:pt x="4" y="9"/>
                          <a:pt x="4" y="9"/>
                          <a:pt x="4" y="9"/>
                        </a:cubicBezTo>
                        <a:cubicBezTo>
                          <a:pt x="4" y="9"/>
                          <a:pt x="4" y="9"/>
                          <a:pt x="4" y="9"/>
                        </a:cubicBezTo>
                        <a:cubicBezTo>
                          <a:pt x="4" y="9"/>
                          <a:pt x="4" y="9"/>
                          <a:pt x="4" y="9"/>
                        </a:cubicBezTo>
                        <a:cubicBezTo>
                          <a:pt x="5" y="8"/>
                          <a:pt x="5" y="8"/>
                          <a:pt x="5" y="8"/>
                        </a:cubicBezTo>
                        <a:cubicBezTo>
                          <a:pt x="6" y="8"/>
                          <a:pt x="6" y="8"/>
                          <a:pt x="6" y="8"/>
                        </a:cubicBezTo>
                        <a:cubicBezTo>
                          <a:pt x="4" y="8"/>
                          <a:pt x="4" y="8"/>
                          <a:pt x="4" y="8"/>
                        </a:cubicBezTo>
                        <a:cubicBezTo>
                          <a:pt x="3" y="8"/>
                          <a:pt x="3" y="8"/>
                          <a:pt x="3" y="8"/>
                        </a:cubicBezTo>
                        <a:cubicBezTo>
                          <a:pt x="2" y="6"/>
                          <a:pt x="2" y="6"/>
                          <a:pt x="2" y="6"/>
                        </a:cubicBezTo>
                        <a:cubicBezTo>
                          <a:pt x="2" y="6"/>
                          <a:pt x="2" y="6"/>
                          <a:pt x="2" y="6"/>
                        </a:cubicBezTo>
                        <a:cubicBezTo>
                          <a:pt x="2" y="5"/>
                          <a:pt x="2" y="5"/>
                          <a:pt x="2" y="5"/>
                        </a:cubicBezTo>
                        <a:cubicBezTo>
                          <a:pt x="2" y="5"/>
                          <a:pt x="2" y="5"/>
                          <a:pt x="2" y="5"/>
                        </a:cubicBezTo>
                        <a:cubicBezTo>
                          <a:pt x="3" y="5"/>
                          <a:pt x="3" y="5"/>
                          <a:pt x="3" y="5"/>
                        </a:cubicBezTo>
                        <a:cubicBezTo>
                          <a:pt x="4" y="5"/>
                          <a:pt x="4" y="5"/>
                          <a:pt x="4" y="5"/>
                        </a:cubicBezTo>
                        <a:cubicBezTo>
                          <a:pt x="3" y="5"/>
                          <a:pt x="3" y="5"/>
                          <a:pt x="3" y="5"/>
                        </a:cubicBezTo>
                        <a:cubicBezTo>
                          <a:pt x="3" y="3"/>
                          <a:pt x="3" y="3"/>
                          <a:pt x="3" y="3"/>
                        </a:cubicBezTo>
                        <a:cubicBezTo>
                          <a:pt x="2" y="3"/>
                          <a:pt x="2" y="3"/>
                          <a:pt x="2" y="3"/>
                        </a:cubicBezTo>
                        <a:cubicBezTo>
                          <a:pt x="2" y="2"/>
                          <a:pt x="2" y="2"/>
                          <a:pt x="2" y="2"/>
                        </a:cubicBezTo>
                        <a:cubicBezTo>
                          <a:pt x="3" y="2"/>
                          <a:pt x="3" y="2"/>
                          <a:pt x="3" y="2"/>
                        </a:cubicBezTo>
                        <a:cubicBezTo>
                          <a:pt x="3" y="2"/>
                          <a:pt x="3" y="2"/>
                          <a:pt x="3" y="2"/>
                        </a:cubicBezTo>
                        <a:cubicBezTo>
                          <a:pt x="3" y="2"/>
                          <a:pt x="3" y="2"/>
                          <a:pt x="3" y="2"/>
                        </a:cubicBezTo>
                        <a:cubicBezTo>
                          <a:pt x="3" y="1"/>
                          <a:pt x="3" y="1"/>
                          <a:pt x="3" y="1"/>
                        </a:cubicBezTo>
                        <a:cubicBezTo>
                          <a:pt x="5" y="1"/>
                          <a:pt x="5" y="1"/>
                          <a:pt x="5" y="1"/>
                        </a:cubicBezTo>
                        <a:cubicBezTo>
                          <a:pt x="5" y="1"/>
                          <a:pt x="5" y="1"/>
                          <a:pt x="5" y="1"/>
                        </a:cubicBezTo>
                        <a:cubicBezTo>
                          <a:pt x="5" y="1"/>
                          <a:pt x="5" y="1"/>
                          <a:pt x="5" y="1"/>
                        </a:cubicBezTo>
                        <a:cubicBezTo>
                          <a:pt x="6" y="1"/>
                          <a:pt x="6" y="1"/>
                          <a:pt x="6" y="1"/>
                        </a:cubicBezTo>
                        <a:moveTo>
                          <a:pt x="15" y="12"/>
                        </a:moveTo>
                        <a:cubicBezTo>
                          <a:pt x="15" y="13"/>
                          <a:pt x="15" y="13"/>
                          <a:pt x="15"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2"/>
                          <a:pt x="20" y="12"/>
                          <a:pt x="20" y="12"/>
                        </a:cubicBezTo>
                        <a:cubicBezTo>
                          <a:pt x="21" y="12"/>
                          <a:pt x="21" y="12"/>
                          <a:pt x="21" y="12"/>
                        </a:cubicBezTo>
                        <a:cubicBezTo>
                          <a:pt x="22" y="13"/>
                          <a:pt x="22" y="13"/>
                          <a:pt x="22" y="13"/>
                        </a:cubicBezTo>
                        <a:cubicBezTo>
                          <a:pt x="22" y="13"/>
                          <a:pt x="22" y="13"/>
                          <a:pt x="22" y="13"/>
                        </a:cubicBezTo>
                        <a:cubicBezTo>
                          <a:pt x="22" y="13"/>
                          <a:pt x="22" y="13"/>
                          <a:pt x="22" y="13"/>
                        </a:cubicBezTo>
                        <a:cubicBezTo>
                          <a:pt x="23" y="13"/>
                          <a:pt x="23" y="13"/>
                          <a:pt x="23" y="13"/>
                        </a:cubicBezTo>
                        <a:cubicBezTo>
                          <a:pt x="24" y="14"/>
                          <a:pt x="24" y="14"/>
                          <a:pt x="24" y="14"/>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3" y="15"/>
                          <a:pt x="23" y="15"/>
                          <a:pt x="23" y="15"/>
                        </a:cubicBezTo>
                        <a:cubicBezTo>
                          <a:pt x="23" y="15"/>
                          <a:pt x="23" y="15"/>
                          <a:pt x="23" y="15"/>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0" y="14"/>
                          <a:pt x="20" y="14"/>
                          <a:pt x="20" y="14"/>
                        </a:cubicBezTo>
                        <a:cubicBezTo>
                          <a:pt x="20" y="15"/>
                          <a:pt x="20" y="15"/>
                          <a:pt x="20" y="15"/>
                        </a:cubicBezTo>
                        <a:cubicBezTo>
                          <a:pt x="20" y="15"/>
                          <a:pt x="20" y="15"/>
                          <a:pt x="20" y="15"/>
                        </a:cubicBezTo>
                        <a:cubicBezTo>
                          <a:pt x="20" y="15"/>
                          <a:pt x="20" y="15"/>
                          <a:pt x="20" y="15"/>
                        </a:cubicBezTo>
                        <a:cubicBezTo>
                          <a:pt x="21" y="16"/>
                          <a:pt x="21" y="16"/>
                          <a:pt x="21" y="16"/>
                        </a:cubicBezTo>
                        <a:cubicBezTo>
                          <a:pt x="21" y="16"/>
                          <a:pt x="21" y="16"/>
                          <a:pt x="21" y="16"/>
                        </a:cubicBezTo>
                        <a:cubicBezTo>
                          <a:pt x="21" y="16"/>
                          <a:pt x="21" y="16"/>
                          <a:pt x="21" y="16"/>
                        </a:cubicBezTo>
                        <a:cubicBezTo>
                          <a:pt x="21" y="16"/>
                          <a:pt x="21" y="16"/>
                          <a:pt x="21" y="16"/>
                        </a:cubicBezTo>
                        <a:cubicBezTo>
                          <a:pt x="22" y="17"/>
                          <a:pt x="22" y="17"/>
                          <a:pt x="22" y="17"/>
                        </a:cubicBezTo>
                        <a:cubicBezTo>
                          <a:pt x="22" y="18"/>
                          <a:pt x="22" y="18"/>
                          <a:pt x="22" y="18"/>
                        </a:cubicBezTo>
                        <a:cubicBezTo>
                          <a:pt x="23" y="19"/>
                          <a:pt x="23" y="19"/>
                          <a:pt x="23" y="19"/>
                        </a:cubicBezTo>
                        <a:cubicBezTo>
                          <a:pt x="23" y="18"/>
                          <a:pt x="23" y="18"/>
                          <a:pt x="23" y="18"/>
                        </a:cubicBezTo>
                        <a:cubicBezTo>
                          <a:pt x="23" y="18"/>
                          <a:pt x="23" y="18"/>
                          <a:pt x="23" y="18"/>
                        </a:cubicBezTo>
                        <a:cubicBezTo>
                          <a:pt x="24" y="19"/>
                          <a:pt x="24" y="19"/>
                          <a:pt x="24" y="19"/>
                        </a:cubicBezTo>
                        <a:cubicBezTo>
                          <a:pt x="27" y="21"/>
                          <a:pt x="27" y="21"/>
                          <a:pt x="27" y="21"/>
                        </a:cubicBezTo>
                        <a:cubicBezTo>
                          <a:pt x="27" y="22"/>
                          <a:pt x="27" y="22"/>
                          <a:pt x="27" y="22"/>
                        </a:cubicBezTo>
                        <a:cubicBezTo>
                          <a:pt x="27" y="23"/>
                          <a:pt x="27" y="23"/>
                          <a:pt x="27" y="23"/>
                        </a:cubicBezTo>
                        <a:cubicBezTo>
                          <a:pt x="26" y="23"/>
                          <a:pt x="26" y="23"/>
                          <a:pt x="26" y="23"/>
                        </a:cubicBezTo>
                        <a:cubicBezTo>
                          <a:pt x="24" y="22"/>
                          <a:pt x="24" y="22"/>
                          <a:pt x="24" y="22"/>
                        </a:cubicBezTo>
                        <a:cubicBezTo>
                          <a:pt x="24" y="22"/>
                          <a:pt x="24" y="22"/>
                          <a:pt x="24" y="22"/>
                        </a:cubicBezTo>
                        <a:cubicBezTo>
                          <a:pt x="23" y="21"/>
                          <a:pt x="23" y="21"/>
                          <a:pt x="23" y="21"/>
                        </a:cubicBezTo>
                        <a:cubicBezTo>
                          <a:pt x="23" y="22"/>
                          <a:pt x="23" y="22"/>
                          <a:pt x="23" y="22"/>
                        </a:cubicBezTo>
                        <a:cubicBezTo>
                          <a:pt x="23" y="22"/>
                          <a:pt x="23" y="22"/>
                          <a:pt x="23" y="22"/>
                        </a:cubicBezTo>
                        <a:cubicBezTo>
                          <a:pt x="22" y="21"/>
                          <a:pt x="22" y="21"/>
                          <a:pt x="22" y="21"/>
                        </a:cubicBezTo>
                        <a:cubicBezTo>
                          <a:pt x="22" y="21"/>
                          <a:pt x="22" y="21"/>
                          <a:pt x="22" y="21"/>
                        </a:cubicBezTo>
                        <a:cubicBezTo>
                          <a:pt x="22" y="21"/>
                          <a:pt x="22" y="21"/>
                          <a:pt x="22" y="21"/>
                        </a:cubicBezTo>
                        <a:cubicBezTo>
                          <a:pt x="20" y="21"/>
                          <a:pt x="20" y="21"/>
                          <a:pt x="20" y="21"/>
                        </a:cubicBezTo>
                        <a:cubicBezTo>
                          <a:pt x="19" y="20"/>
                          <a:pt x="19" y="20"/>
                          <a:pt x="19" y="20"/>
                        </a:cubicBezTo>
                        <a:cubicBezTo>
                          <a:pt x="19" y="19"/>
                          <a:pt x="19" y="19"/>
                          <a:pt x="19" y="19"/>
                        </a:cubicBezTo>
                        <a:cubicBezTo>
                          <a:pt x="19" y="18"/>
                          <a:pt x="19" y="18"/>
                          <a:pt x="19" y="18"/>
                        </a:cubicBezTo>
                        <a:cubicBezTo>
                          <a:pt x="18" y="18"/>
                          <a:pt x="18" y="18"/>
                          <a:pt x="18" y="18"/>
                        </a:cubicBezTo>
                        <a:cubicBezTo>
                          <a:pt x="18" y="18"/>
                          <a:pt x="18" y="18"/>
                          <a:pt x="18" y="18"/>
                        </a:cubicBezTo>
                        <a:cubicBezTo>
                          <a:pt x="17" y="18"/>
                          <a:pt x="17" y="18"/>
                          <a:pt x="17" y="18"/>
                        </a:cubicBezTo>
                        <a:cubicBezTo>
                          <a:pt x="17" y="19"/>
                          <a:pt x="17" y="19"/>
                          <a:pt x="17" y="19"/>
                        </a:cubicBezTo>
                        <a:cubicBezTo>
                          <a:pt x="17" y="19"/>
                          <a:pt x="17" y="19"/>
                          <a:pt x="17" y="19"/>
                        </a:cubicBezTo>
                        <a:cubicBezTo>
                          <a:pt x="17" y="19"/>
                          <a:pt x="17" y="19"/>
                          <a:pt x="17" y="19"/>
                        </a:cubicBezTo>
                        <a:cubicBezTo>
                          <a:pt x="16" y="20"/>
                          <a:pt x="16" y="20"/>
                          <a:pt x="16" y="20"/>
                        </a:cubicBezTo>
                        <a:cubicBezTo>
                          <a:pt x="17" y="20"/>
                          <a:pt x="17" y="20"/>
                          <a:pt x="17" y="20"/>
                        </a:cubicBezTo>
                        <a:cubicBezTo>
                          <a:pt x="18" y="21"/>
                          <a:pt x="18" y="21"/>
                          <a:pt x="18" y="21"/>
                        </a:cubicBezTo>
                        <a:cubicBezTo>
                          <a:pt x="19" y="22"/>
                          <a:pt x="19" y="22"/>
                          <a:pt x="19" y="22"/>
                        </a:cubicBezTo>
                        <a:cubicBezTo>
                          <a:pt x="19" y="22"/>
                          <a:pt x="19" y="22"/>
                          <a:pt x="19" y="22"/>
                        </a:cubicBezTo>
                        <a:cubicBezTo>
                          <a:pt x="17" y="23"/>
                          <a:pt x="17" y="23"/>
                          <a:pt x="17" y="23"/>
                        </a:cubicBezTo>
                        <a:cubicBezTo>
                          <a:pt x="19" y="23"/>
                          <a:pt x="19" y="23"/>
                          <a:pt x="19" y="23"/>
                        </a:cubicBezTo>
                        <a:cubicBezTo>
                          <a:pt x="20" y="23"/>
                          <a:pt x="20" y="23"/>
                          <a:pt x="20" y="23"/>
                        </a:cubicBezTo>
                        <a:cubicBezTo>
                          <a:pt x="21" y="24"/>
                          <a:pt x="21" y="24"/>
                          <a:pt x="21" y="24"/>
                        </a:cubicBezTo>
                        <a:cubicBezTo>
                          <a:pt x="20" y="24"/>
                          <a:pt x="20" y="24"/>
                          <a:pt x="20" y="24"/>
                        </a:cubicBezTo>
                        <a:cubicBezTo>
                          <a:pt x="19" y="23"/>
                          <a:pt x="19" y="23"/>
                          <a:pt x="19" y="23"/>
                        </a:cubicBezTo>
                        <a:cubicBezTo>
                          <a:pt x="19" y="23"/>
                          <a:pt x="19" y="23"/>
                          <a:pt x="19" y="23"/>
                        </a:cubicBezTo>
                        <a:cubicBezTo>
                          <a:pt x="19" y="23"/>
                          <a:pt x="19" y="23"/>
                          <a:pt x="19" y="23"/>
                        </a:cubicBezTo>
                        <a:cubicBezTo>
                          <a:pt x="18" y="23"/>
                          <a:pt x="18" y="23"/>
                          <a:pt x="18" y="23"/>
                        </a:cubicBezTo>
                        <a:cubicBezTo>
                          <a:pt x="17" y="23"/>
                          <a:pt x="17" y="23"/>
                          <a:pt x="17" y="23"/>
                        </a:cubicBezTo>
                        <a:cubicBezTo>
                          <a:pt x="17" y="23"/>
                          <a:pt x="17" y="23"/>
                          <a:pt x="17" y="23"/>
                        </a:cubicBezTo>
                        <a:cubicBezTo>
                          <a:pt x="17" y="24"/>
                          <a:pt x="17" y="24"/>
                          <a:pt x="17" y="24"/>
                        </a:cubicBezTo>
                        <a:cubicBezTo>
                          <a:pt x="17" y="25"/>
                          <a:pt x="17" y="25"/>
                          <a:pt x="17" y="25"/>
                        </a:cubicBezTo>
                        <a:cubicBezTo>
                          <a:pt x="16" y="25"/>
                          <a:pt x="16" y="25"/>
                          <a:pt x="16" y="25"/>
                        </a:cubicBezTo>
                        <a:cubicBezTo>
                          <a:pt x="16" y="25"/>
                          <a:pt x="16" y="25"/>
                          <a:pt x="16" y="25"/>
                        </a:cubicBezTo>
                        <a:cubicBezTo>
                          <a:pt x="16" y="26"/>
                          <a:pt x="16" y="26"/>
                          <a:pt x="16" y="26"/>
                        </a:cubicBezTo>
                        <a:cubicBezTo>
                          <a:pt x="16" y="26"/>
                          <a:pt x="16" y="26"/>
                          <a:pt x="16" y="26"/>
                        </a:cubicBezTo>
                        <a:cubicBezTo>
                          <a:pt x="16" y="27"/>
                          <a:pt x="16" y="27"/>
                          <a:pt x="16" y="27"/>
                        </a:cubicBezTo>
                        <a:cubicBezTo>
                          <a:pt x="16" y="27"/>
                          <a:pt x="16" y="27"/>
                          <a:pt x="16" y="27"/>
                        </a:cubicBezTo>
                        <a:cubicBezTo>
                          <a:pt x="18" y="27"/>
                          <a:pt x="18" y="27"/>
                          <a:pt x="18" y="27"/>
                        </a:cubicBezTo>
                        <a:cubicBezTo>
                          <a:pt x="18" y="27"/>
                          <a:pt x="18" y="27"/>
                          <a:pt x="18" y="27"/>
                        </a:cubicBezTo>
                        <a:cubicBezTo>
                          <a:pt x="18" y="26"/>
                          <a:pt x="18" y="26"/>
                          <a:pt x="18" y="26"/>
                        </a:cubicBezTo>
                        <a:cubicBezTo>
                          <a:pt x="19" y="26"/>
                          <a:pt x="19" y="26"/>
                          <a:pt x="19" y="26"/>
                        </a:cubicBezTo>
                        <a:cubicBezTo>
                          <a:pt x="19" y="26"/>
                          <a:pt x="19" y="26"/>
                          <a:pt x="19" y="26"/>
                        </a:cubicBezTo>
                        <a:cubicBezTo>
                          <a:pt x="19" y="26"/>
                          <a:pt x="19" y="26"/>
                          <a:pt x="19" y="26"/>
                        </a:cubicBezTo>
                        <a:cubicBezTo>
                          <a:pt x="17" y="27"/>
                          <a:pt x="17" y="27"/>
                          <a:pt x="17" y="27"/>
                        </a:cubicBezTo>
                        <a:cubicBezTo>
                          <a:pt x="19" y="27"/>
                          <a:pt x="19" y="27"/>
                          <a:pt x="19"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1" y="28"/>
                          <a:pt x="21" y="28"/>
                          <a:pt x="21" y="28"/>
                        </a:cubicBezTo>
                        <a:cubicBezTo>
                          <a:pt x="21" y="28"/>
                          <a:pt x="21" y="28"/>
                          <a:pt x="21" y="28"/>
                        </a:cubicBezTo>
                        <a:cubicBezTo>
                          <a:pt x="20" y="28"/>
                          <a:pt x="20" y="28"/>
                          <a:pt x="20" y="28"/>
                        </a:cubicBezTo>
                        <a:cubicBezTo>
                          <a:pt x="20" y="29"/>
                          <a:pt x="20" y="29"/>
                          <a:pt x="20" y="29"/>
                        </a:cubicBezTo>
                        <a:cubicBezTo>
                          <a:pt x="20" y="29"/>
                          <a:pt x="20" y="29"/>
                          <a:pt x="20" y="29"/>
                        </a:cubicBezTo>
                        <a:cubicBezTo>
                          <a:pt x="20" y="30"/>
                          <a:pt x="20" y="30"/>
                          <a:pt x="20" y="30"/>
                        </a:cubicBezTo>
                        <a:cubicBezTo>
                          <a:pt x="21" y="30"/>
                          <a:pt x="21" y="30"/>
                          <a:pt x="21" y="30"/>
                        </a:cubicBezTo>
                        <a:cubicBezTo>
                          <a:pt x="22" y="29"/>
                          <a:pt x="22" y="29"/>
                          <a:pt x="22" y="29"/>
                        </a:cubicBezTo>
                        <a:cubicBezTo>
                          <a:pt x="23" y="30"/>
                          <a:pt x="23" y="30"/>
                          <a:pt x="23" y="30"/>
                        </a:cubicBezTo>
                        <a:cubicBezTo>
                          <a:pt x="22" y="31"/>
                          <a:pt x="22" y="31"/>
                          <a:pt x="22" y="31"/>
                        </a:cubicBezTo>
                        <a:cubicBezTo>
                          <a:pt x="22" y="32"/>
                          <a:pt x="22" y="32"/>
                          <a:pt x="22" y="32"/>
                        </a:cubicBezTo>
                        <a:cubicBezTo>
                          <a:pt x="22" y="32"/>
                          <a:pt x="22" y="32"/>
                          <a:pt x="22" y="32"/>
                        </a:cubicBezTo>
                        <a:cubicBezTo>
                          <a:pt x="22" y="32"/>
                          <a:pt x="22" y="32"/>
                          <a:pt x="22" y="32"/>
                        </a:cubicBezTo>
                        <a:cubicBezTo>
                          <a:pt x="22" y="33"/>
                          <a:pt x="22" y="33"/>
                          <a:pt x="22" y="33"/>
                        </a:cubicBezTo>
                        <a:cubicBezTo>
                          <a:pt x="21" y="33"/>
                          <a:pt x="21" y="33"/>
                          <a:pt x="21" y="33"/>
                        </a:cubicBezTo>
                        <a:cubicBezTo>
                          <a:pt x="22" y="34"/>
                          <a:pt x="22" y="34"/>
                          <a:pt x="22" y="34"/>
                        </a:cubicBezTo>
                        <a:cubicBezTo>
                          <a:pt x="22" y="35"/>
                          <a:pt x="22" y="35"/>
                          <a:pt x="22" y="35"/>
                        </a:cubicBezTo>
                        <a:cubicBezTo>
                          <a:pt x="22" y="35"/>
                          <a:pt x="22" y="35"/>
                          <a:pt x="22" y="35"/>
                        </a:cubicBezTo>
                        <a:cubicBezTo>
                          <a:pt x="23" y="35"/>
                          <a:pt x="23" y="35"/>
                          <a:pt x="23" y="35"/>
                        </a:cubicBezTo>
                        <a:cubicBezTo>
                          <a:pt x="23" y="35"/>
                          <a:pt x="23" y="35"/>
                          <a:pt x="23" y="35"/>
                        </a:cubicBezTo>
                        <a:cubicBezTo>
                          <a:pt x="24" y="35"/>
                          <a:pt x="24" y="35"/>
                          <a:pt x="24" y="35"/>
                        </a:cubicBezTo>
                        <a:cubicBezTo>
                          <a:pt x="24" y="34"/>
                          <a:pt x="24" y="34"/>
                          <a:pt x="24" y="34"/>
                        </a:cubicBezTo>
                        <a:cubicBezTo>
                          <a:pt x="24" y="33"/>
                          <a:pt x="24" y="33"/>
                          <a:pt x="24" y="33"/>
                        </a:cubicBezTo>
                        <a:cubicBezTo>
                          <a:pt x="25" y="32"/>
                          <a:pt x="25" y="32"/>
                          <a:pt x="25" y="32"/>
                        </a:cubicBezTo>
                        <a:cubicBezTo>
                          <a:pt x="25" y="32"/>
                          <a:pt x="25" y="32"/>
                          <a:pt x="25" y="32"/>
                        </a:cubicBezTo>
                        <a:cubicBezTo>
                          <a:pt x="25" y="33"/>
                          <a:pt x="25" y="33"/>
                          <a:pt x="25" y="33"/>
                        </a:cubicBezTo>
                        <a:cubicBezTo>
                          <a:pt x="25" y="33"/>
                          <a:pt x="25" y="33"/>
                          <a:pt x="25" y="33"/>
                        </a:cubicBezTo>
                        <a:cubicBezTo>
                          <a:pt x="25" y="34"/>
                          <a:pt x="25" y="34"/>
                          <a:pt x="25" y="34"/>
                        </a:cubicBezTo>
                        <a:cubicBezTo>
                          <a:pt x="25" y="35"/>
                          <a:pt x="25" y="35"/>
                          <a:pt x="25" y="35"/>
                        </a:cubicBezTo>
                        <a:cubicBezTo>
                          <a:pt x="26" y="35"/>
                          <a:pt x="26" y="35"/>
                          <a:pt x="26" y="35"/>
                        </a:cubicBezTo>
                        <a:cubicBezTo>
                          <a:pt x="26" y="35"/>
                          <a:pt x="26" y="35"/>
                          <a:pt x="26" y="35"/>
                        </a:cubicBezTo>
                        <a:cubicBezTo>
                          <a:pt x="27" y="35"/>
                          <a:pt x="27" y="35"/>
                          <a:pt x="27" y="35"/>
                        </a:cubicBezTo>
                        <a:cubicBezTo>
                          <a:pt x="27" y="35"/>
                          <a:pt x="27" y="35"/>
                          <a:pt x="27" y="35"/>
                        </a:cubicBezTo>
                        <a:cubicBezTo>
                          <a:pt x="27" y="34"/>
                          <a:pt x="27" y="34"/>
                          <a:pt x="27" y="34"/>
                        </a:cubicBezTo>
                        <a:cubicBezTo>
                          <a:pt x="28" y="34"/>
                          <a:pt x="28" y="34"/>
                          <a:pt x="28" y="34"/>
                        </a:cubicBezTo>
                        <a:cubicBezTo>
                          <a:pt x="28" y="35"/>
                          <a:pt x="28" y="35"/>
                          <a:pt x="28" y="35"/>
                        </a:cubicBezTo>
                        <a:cubicBezTo>
                          <a:pt x="28" y="35"/>
                          <a:pt x="28" y="35"/>
                          <a:pt x="28" y="35"/>
                        </a:cubicBezTo>
                        <a:cubicBezTo>
                          <a:pt x="27" y="36"/>
                          <a:pt x="27" y="36"/>
                          <a:pt x="27" y="36"/>
                        </a:cubicBezTo>
                        <a:cubicBezTo>
                          <a:pt x="28" y="36"/>
                          <a:pt x="28" y="36"/>
                          <a:pt x="28" y="36"/>
                        </a:cubicBezTo>
                        <a:cubicBezTo>
                          <a:pt x="29" y="36"/>
                          <a:pt x="29" y="36"/>
                          <a:pt x="29" y="36"/>
                        </a:cubicBezTo>
                        <a:cubicBezTo>
                          <a:pt x="29" y="37"/>
                          <a:pt x="29" y="37"/>
                          <a:pt x="29" y="37"/>
                        </a:cubicBezTo>
                        <a:cubicBezTo>
                          <a:pt x="30" y="36"/>
                          <a:pt x="30" y="36"/>
                          <a:pt x="30" y="36"/>
                        </a:cubicBezTo>
                        <a:cubicBezTo>
                          <a:pt x="30" y="35"/>
                          <a:pt x="30" y="35"/>
                          <a:pt x="30" y="35"/>
                        </a:cubicBezTo>
                        <a:cubicBezTo>
                          <a:pt x="30" y="35"/>
                          <a:pt x="30" y="35"/>
                          <a:pt x="30" y="35"/>
                        </a:cubicBezTo>
                        <a:cubicBezTo>
                          <a:pt x="30" y="35"/>
                          <a:pt x="30" y="35"/>
                          <a:pt x="30" y="35"/>
                        </a:cubicBezTo>
                        <a:cubicBezTo>
                          <a:pt x="30" y="35"/>
                          <a:pt x="30" y="35"/>
                          <a:pt x="30" y="35"/>
                        </a:cubicBezTo>
                        <a:cubicBezTo>
                          <a:pt x="30" y="34"/>
                          <a:pt x="30" y="34"/>
                          <a:pt x="30" y="34"/>
                        </a:cubicBezTo>
                        <a:cubicBezTo>
                          <a:pt x="31" y="34"/>
                          <a:pt x="31" y="34"/>
                          <a:pt x="31" y="34"/>
                        </a:cubicBezTo>
                        <a:cubicBezTo>
                          <a:pt x="30" y="35"/>
                          <a:pt x="30" y="35"/>
                          <a:pt x="30" y="35"/>
                        </a:cubicBezTo>
                        <a:cubicBezTo>
                          <a:pt x="30" y="35"/>
                          <a:pt x="30" y="35"/>
                          <a:pt x="30" y="35"/>
                        </a:cubicBezTo>
                        <a:cubicBezTo>
                          <a:pt x="31" y="35"/>
                          <a:pt x="31" y="35"/>
                          <a:pt x="31" y="35"/>
                        </a:cubicBezTo>
                        <a:cubicBezTo>
                          <a:pt x="32" y="37"/>
                          <a:pt x="32" y="37"/>
                          <a:pt x="32" y="37"/>
                        </a:cubicBezTo>
                        <a:cubicBezTo>
                          <a:pt x="32" y="37"/>
                          <a:pt x="32" y="37"/>
                          <a:pt x="32" y="37"/>
                        </a:cubicBezTo>
                        <a:cubicBezTo>
                          <a:pt x="31" y="37"/>
                          <a:pt x="31" y="37"/>
                          <a:pt x="31" y="37"/>
                        </a:cubicBezTo>
                        <a:cubicBezTo>
                          <a:pt x="30" y="38"/>
                          <a:pt x="30" y="38"/>
                          <a:pt x="30" y="38"/>
                        </a:cubicBezTo>
                        <a:cubicBezTo>
                          <a:pt x="31" y="38"/>
                          <a:pt x="31" y="38"/>
                          <a:pt x="31" y="38"/>
                        </a:cubicBezTo>
                        <a:cubicBezTo>
                          <a:pt x="31" y="39"/>
                          <a:pt x="31" y="39"/>
                          <a:pt x="31" y="39"/>
                        </a:cubicBezTo>
                        <a:cubicBezTo>
                          <a:pt x="32" y="39"/>
                          <a:pt x="32" y="39"/>
                          <a:pt x="32" y="39"/>
                        </a:cubicBezTo>
                        <a:cubicBezTo>
                          <a:pt x="32" y="39"/>
                          <a:pt x="32" y="39"/>
                          <a:pt x="32" y="39"/>
                        </a:cubicBezTo>
                        <a:cubicBezTo>
                          <a:pt x="33" y="38"/>
                          <a:pt x="33" y="38"/>
                          <a:pt x="33" y="38"/>
                        </a:cubicBezTo>
                        <a:cubicBezTo>
                          <a:pt x="34" y="39"/>
                          <a:pt x="34" y="39"/>
                          <a:pt x="34" y="39"/>
                        </a:cubicBezTo>
                        <a:cubicBezTo>
                          <a:pt x="34" y="39"/>
                          <a:pt x="34" y="39"/>
                          <a:pt x="34" y="39"/>
                        </a:cubicBezTo>
                        <a:cubicBezTo>
                          <a:pt x="34" y="39"/>
                          <a:pt x="34" y="39"/>
                          <a:pt x="34" y="39"/>
                        </a:cubicBezTo>
                        <a:cubicBezTo>
                          <a:pt x="34" y="39"/>
                          <a:pt x="34" y="39"/>
                          <a:pt x="34" y="39"/>
                        </a:cubicBezTo>
                        <a:cubicBezTo>
                          <a:pt x="36" y="40"/>
                          <a:pt x="36" y="40"/>
                          <a:pt x="36" y="40"/>
                        </a:cubicBezTo>
                        <a:cubicBezTo>
                          <a:pt x="38" y="40"/>
                          <a:pt x="38" y="40"/>
                          <a:pt x="38" y="40"/>
                        </a:cubicBezTo>
                        <a:cubicBezTo>
                          <a:pt x="36" y="39"/>
                          <a:pt x="36" y="39"/>
                          <a:pt x="36" y="39"/>
                        </a:cubicBezTo>
                        <a:cubicBezTo>
                          <a:pt x="35" y="38"/>
                          <a:pt x="35" y="38"/>
                          <a:pt x="35" y="38"/>
                        </a:cubicBezTo>
                        <a:cubicBezTo>
                          <a:pt x="35" y="37"/>
                          <a:pt x="35" y="37"/>
                          <a:pt x="35" y="37"/>
                        </a:cubicBezTo>
                        <a:cubicBezTo>
                          <a:pt x="35" y="37"/>
                          <a:pt x="35" y="37"/>
                          <a:pt x="35" y="37"/>
                        </a:cubicBezTo>
                        <a:cubicBezTo>
                          <a:pt x="35" y="37"/>
                          <a:pt x="35" y="37"/>
                          <a:pt x="35" y="37"/>
                        </a:cubicBezTo>
                        <a:cubicBezTo>
                          <a:pt x="35" y="37"/>
                          <a:pt x="35" y="37"/>
                          <a:pt x="35" y="37"/>
                        </a:cubicBezTo>
                        <a:cubicBezTo>
                          <a:pt x="37" y="37"/>
                          <a:pt x="37" y="37"/>
                          <a:pt x="37" y="37"/>
                        </a:cubicBezTo>
                        <a:cubicBezTo>
                          <a:pt x="37" y="37"/>
                          <a:pt x="37" y="37"/>
                          <a:pt x="37" y="37"/>
                        </a:cubicBezTo>
                        <a:cubicBezTo>
                          <a:pt x="37" y="37"/>
                          <a:pt x="37" y="37"/>
                          <a:pt x="37" y="37"/>
                        </a:cubicBezTo>
                        <a:cubicBezTo>
                          <a:pt x="38" y="37"/>
                          <a:pt x="38" y="37"/>
                          <a:pt x="38" y="37"/>
                        </a:cubicBezTo>
                        <a:cubicBezTo>
                          <a:pt x="38" y="37"/>
                          <a:pt x="38" y="37"/>
                          <a:pt x="38" y="37"/>
                        </a:cubicBezTo>
                        <a:cubicBezTo>
                          <a:pt x="38" y="38"/>
                          <a:pt x="38" y="38"/>
                          <a:pt x="38" y="38"/>
                        </a:cubicBezTo>
                        <a:cubicBezTo>
                          <a:pt x="38" y="39"/>
                          <a:pt x="38" y="39"/>
                          <a:pt x="38" y="39"/>
                        </a:cubicBezTo>
                        <a:cubicBezTo>
                          <a:pt x="39" y="38"/>
                          <a:pt x="39" y="38"/>
                          <a:pt x="39" y="38"/>
                        </a:cubicBezTo>
                        <a:cubicBezTo>
                          <a:pt x="40" y="38"/>
                          <a:pt x="40" y="38"/>
                          <a:pt x="40" y="38"/>
                        </a:cubicBezTo>
                        <a:cubicBezTo>
                          <a:pt x="40" y="37"/>
                          <a:pt x="40" y="37"/>
                          <a:pt x="40" y="37"/>
                        </a:cubicBezTo>
                        <a:cubicBezTo>
                          <a:pt x="40" y="37"/>
                          <a:pt x="40" y="37"/>
                          <a:pt x="40" y="37"/>
                        </a:cubicBezTo>
                        <a:cubicBezTo>
                          <a:pt x="40" y="37"/>
                          <a:pt x="40" y="37"/>
                          <a:pt x="40" y="37"/>
                        </a:cubicBezTo>
                        <a:cubicBezTo>
                          <a:pt x="41" y="37"/>
                          <a:pt x="41" y="37"/>
                          <a:pt x="41" y="37"/>
                        </a:cubicBezTo>
                        <a:cubicBezTo>
                          <a:pt x="42" y="36"/>
                          <a:pt x="42" y="36"/>
                          <a:pt x="42" y="36"/>
                        </a:cubicBezTo>
                        <a:cubicBezTo>
                          <a:pt x="43" y="37"/>
                          <a:pt x="43" y="37"/>
                          <a:pt x="43" y="37"/>
                        </a:cubicBezTo>
                        <a:cubicBezTo>
                          <a:pt x="43" y="37"/>
                          <a:pt x="43" y="37"/>
                          <a:pt x="43" y="37"/>
                        </a:cubicBezTo>
                        <a:cubicBezTo>
                          <a:pt x="44" y="38"/>
                          <a:pt x="44" y="38"/>
                          <a:pt x="44" y="38"/>
                        </a:cubicBezTo>
                        <a:cubicBezTo>
                          <a:pt x="44" y="37"/>
                          <a:pt x="44" y="37"/>
                          <a:pt x="44" y="37"/>
                        </a:cubicBezTo>
                        <a:cubicBezTo>
                          <a:pt x="44" y="36"/>
                          <a:pt x="44" y="36"/>
                          <a:pt x="44" y="36"/>
                        </a:cubicBezTo>
                        <a:cubicBezTo>
                          <a:pt x="45" y="36"/>
                          <a:pt x="45" y="36"/>
                          <a:pt x="45"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9" y="36"/>
                          <a:pt x="49" y="36"/>
                          <a:pt x="49" y="36"/>
                        </a:cubicBezTo>
                        <a:cubicBezTo>
                          <a:pt x="49" y="37"/>
                          <a:pt x="49" y="37"/>
                          <a:pt x="49" y="37"/>
                        </a:cubicBezTo>
                        <a:cubicBezTo>
                          <a:pt x="49" y="37"/>
                          <a:pt x="49" y="37"/>
                          <a:pt x="49" y="37"/>
                        </a:cubicBezTo>
                        <a:cubicBezTo>
                          <a:pt x="51" y="38"/>
                          <a:pt x="51" y="38"/>
                          <a:pt x="51" y="38"/>
                        </a:cubicBezTo>
                        <a:cubicBezTo>
                          <a:pt x="51" y="38"/>
                          <a:pt x="51" y="38"/>
                          <a:pt x="51" y="38"/>
                        </a:cubicBezTo>
                        <a:cubicBezTo>
                          <a:pt x="51" y="38"/>
                          <a:pt x="51" y="38"/>
                          <a:pt x="51" y="38"/>
                        </a:cubicBezTo>
                        <a:cubicBezTo>
                          <a:pt x="53" y="38"/>
                          <a:pt x="53" y="38"/>
                          <a:pt x="53" y="38"/>
                        </a:cubicBezTo>
                        <a:cubicBezTo>
                          <a:pt x="55" y="38"/>
                          <a:pt x="55" y="38"/>
                          <a:pt x="55" y="38"/>
                        </a:cubicBezTo>
                        <a:cubicBezTo>
                          <a:pt x="55" y="38"/>
                          <a:pt x="55" y="38"/>
                          <a:pt x="55" y="38"/>
                        </a:cubicBezTo>
                        <a:cubicBezTo>
                          <a:pt x="55" y="38"/>
                          <a:pt x="55" y="38"/>
                          <a:pt x="55" y="38"/>
                        </a:cubicBezTo>
                        <a:cubicBezTo>
                          <a:pt x="56" y="37"/>
                          <a:pt x="56" y="37"/>
                          <a:pt x="56" y="37"/>
                        </a:cubicBezTo>
                        <a:cubicBezTo>
                          <a:pt x="57" y="37"/>
                          <a:pt x="57" y="37"/>
                          <a:pt x="57" y="37"/>
                        </a:cubicBezTo>
                        <a:cubicBezTo>
                          <a:pt x="58" y="39"/>
                          <a:pt x="58" y="39"/>
                          <a:pt x="58" y="39"/>
                        </a:cubicBezTo>
                        <a:cubicBezTo>
                          <a:pt x="59" y="39"/>
                          <a:pt x="59" y="39"/>
                          <a:pt x="59" y="39"/>
                        </a:cubicBezTo>
                        <a:cubicBezTo>
                          <a:pt x="58" y="39"/>
                          <a:pt x="58" y="39"/>
                          <a:pt x="58" y="39"/>
                        </a:cubicBezTo>
                        <a:cubicBezTo>
                          <a:pt x="58" y="39"/>
                          <a:pt x="58" y="39"/>
                          <a:pt x="58" y="39"/>
                        </a:cubicBezTo>
                        <a:cubicBezTo>
                          <a:pt x="58" y="40"/>
                          <a:pt x="58" y="40"/>
                          <a:pt x="58" y="40"/>
                        </a:cubicBezTo>
                        <a:cubicBezTo>
                          <a:pt x="58" y="40"/>
                          <a:pt x="58" y="40"/>
                          <a:pt x="58" y="40"/>
                        </a:cubicBezTo>
                        <a:cubicBezTo>
                          <a:pt x="58" y="40"/>
                          <a:pt x="58" y="40"/>
                          <a:pt x="58" y="40"/>
                        </a:cubicBezTo>
                        <a:cubicBezTo>
                          <a:pt x="58" y="41"/>
                          <a:pt x="58" y="41"/>
                          <a:pt x="58" y="41"/>
                        </a:cubicBezTo>
                        <a:cubicBezTo>
                          <a:pt x="58" y="41"/>
                          <a:pt x="58" y="41"/>
                          <a:pt x="58" y="41"/>
                        </a:cubicBezTo>
                        <a:cubicBezTo>
                          <a:pt x="59" y="42"/>
                          <a:pt x="59" y="42"/>
                          <a:pt x="59" y="42"/>
                        </a:cubicBezTo>
                        <a:cubicBezTo>
                          <a:pt x="59" y="42"/>
                          <a:pt x="59" y="42"/>
                          <a:pt x="59" y="42"/>
                        </a:cubicBezTo>
                        <a:cubicBezTo>
                          <a:pt x="61" y="42"/>
                          <a:pt x="61" y="42"/>
                          <a:pt x="61" y="42"/>
                        </a:cubicBezTo>
                        <a:cubicBezTo>
                          <a:pt x="62" y="42"/>
                          <a:pt x="62" y="42"/>
                          <a:pt x="62" y="42"/>
                        </a:cubicBezTo>
                        <a:cubicBezTo>
                          <a:pt x="62" y="43"/>
                          <a:pt x="62" y="43"/>
                          <a:pt x="62" y="43"/>
                        </a:cubicBezTo>
                        <a:cubicBezTo>
                          <a:pt x="61" y="43"/>
                          <a:pt x="61" y="43"/>
                          <a:pt x="61" y="43"/>
                        </a:cubicBezTo>
                        <a:cubicBezTo>
                          <a:pt x="61" y="43"/>
                          <a:pt x="61" y="43"/>
                          <a:pt x="61" y="43"/>
                        </a:cubicBezTo>
                        <a:cubicBezTo>
                          <a:pt x="61" y="43"/>
                          <a:pt x="61" y="43"/>
                          <a:pt x="61" y="43"/>
                        </a:cubicBezTo>
                        <a:cubicBezTo>
                          <a:pt x="61" y="44"/>
                          <a:pt x="61" y="44"/>
                          <a:pt x="61" y="44"/>
                        </a:cubicBezTo>
                        <a:cubicBezTo>
                          <a:pt x="60" y="45"/>
                          <a:pt x="60" y="45"/>
                          <a:pt x="60" y="45"/>
                        </a:cubicBezTo>
                        <a:cubicBezTo>
                          <a:pt x="61" y="45"/>
                          <a:pt x="61" y="45"/>
                          <a:pt x="61" y="45"/>
                        </a:cubicBezTo>
                        <a:cubicBezTo>
                          <a:pt x="62" y="45"/>
                          <a:pt x="62" y="45"/>
                          <a:pt x="62" y="45"/>
                        </a:cubicBezTo>
                        <a:cubicBezTo>
                          <a:pt x="63" y="45"/>
                          <a:pt x="63" y="45"/>
                          <a:pt x="63" y="45"/>
                        </a:cubicBezTo>
                        <a:cubicBezTo>
                          <a:pt x="63" y="45"/>
                          <a:pt x="63" y="45"/>
                          <a:pt x="63" y="45"/>
                        </a:cubicBezTo>
                        <a:cubicBezTo>
                          <a:pt x="62" y="45"/>
                          <a:pt x="62" y="45"/>
                          <a:pt x="62" y="45"/>
                        </a:cubicBezTo>
                        <a:cubicBezTo>
                          <a:pt x="62" y="45"/>
                          <a:pt x="62" y="45"/>
                          <a:pt x="62" y="45"/>
                        </a:cubicBezTo>
                        <a:cubicBezTo>
                          <a:pt x="63" y="46"/>
                          <a:pt x="63" y="46"/>
                          <a:pt x="63" y="46"/>
                        </a:cubicBezTo>
                        <a:cubicBezTo>
                          <a:pt x="62" y="47"/>
                          <a:pt x="62" y="47"/>
                          <a:pt x="62" y="47"/>
                        </a:cubicBezTo>
                        <a:cubicBezTo>
                          <a:pt x="62" y="47"/>
                          <a:pt x="62" y="47"/>
                          <a:pt x="62" y="47"/>
                        </a:cubicBezTo>
                        <a:cubicBezTo>
                          <a:pt x="62" y="47"/>
                          <a:pt x="62" y="47"/>
                          <a:pt x="62" y="47"/>
                        </a:cubicBezTo>
                        <a:cubicBezTo>
                          <a:pt x="62" y="48"/>
                          <a:pt x="62" y="48"/>
                          <a:pt x="62" y="48"/>
                        </a:cubicBezTo>
                        <a:cubicBezTo>
                          <a:pt x="62" y="49"/>
                          <a:pt x="62" y="49"/>
                          <a:pt x="62" y="49"/>
                        </a:cubicBezTo>
                        <a:cubicBezTo>
                          <a:pt x="61" y="49"/>
                          <a:pt x="61" y="49"/>
                          <a:pt x="61" y="49"/>
                        </a:cubicBezTo>
                        <a:cubicBezTo>
                          <a:pt x="61" y="48"/>
                          <a:pt x="61" y="48"/>
                          <a:pt x="61" y="48"/>
                        </a:cubicBezTo>
                        <a:cubicBezTo>
                          <a:pt x="60" y="48"/>
                          <a:pt x="60" y="48"/>
                          <a:pt x="60" y="48"/>
                        </a:cubicBezTo>
                        <a:cubicBezTo>
                          <a:pt x="60" y="48"/>
                          <a:pt x="60" y="48"/>
                          <a:pt x="60" y="48"/>
                        </a:cubicBezTo>
                        <a:cubicBezTo>
                          <a:pt x="60" y="49"/>
                          <a:pt x="60" y="49"/>
                          <a:pt x="60" y="49"/>
                        </a:cubicBezTo>
                        <a:cubicBezTo>
                          <a:pt x="59" y="50"/>
                          <a:pt x="59" y="50"/>
                          <a:pt x="59" y="50"/>
                        </a:cubicBezTo>
                        <a:cubicBezTo>
                          <a:pt x="58" y="49"/>
                          <a:pt x="58" y="49"/>
                          <a:pt x="58" y="49"/>
                        </a:cubicBezTo>
                        <a:cubicBezTo>
                          <a:pt x="58" y="49"/>
                          <a:pt x="58" y="49"/>
                          <a:pt x="58" y="49"/>
                        </a:cubicBezTo>
                        <a:cubicBezTo>
                          <a:pt x="58" y="49"/>
                          <a:pt x="58" y="49"/>
                          <a:pt x="58" y="49"/>
                        </a:cubicBezTo>
                        <a:cubicBezTo>
                          <a:pt x="57" y="50"/>
                          <a:pt x="57" y="50"/>
                          <a:pt x="57" y="50"/>
                        </a:cubicBezTo>
                        <a:cubicBezTo>
                          <a:pt x="57" y="50"/>
                          <a:pt x="57" y="50"/>
                          <a:pt x="57" y="50"/>
                        </a:cubicBezTo>
                        <a:cubicBezTo>
                          <a:pt x="57" y="50"/>
                          <a:pt x="57" y="50"/>
                          <a:pt x="57" y="50"/>
                        </a:cubicBezTo>
                        <a:cubicBezTo>
                          <a:pt x="57" y="51"/>
                          <a:pt x="57" y="51"/>
                          <a:pt x="57" y="51"/>
                        </a:cubicBezTo>
                        <a:cubicBezTo>
                          <a:pt x="57" y="51"/>
                          <a:pt x="57" y="51"/>
                          <a:pt x="57" y="51"/>
                        </a:cubicBezTo>
                        <a:cubicBezTo>
                          <a:pt x="56" y="50"/>
                          <a:pt x="56" y="50"/>
                          <a:pt x="56" y="50"/>
                        </a:cubicBezTo>
                        <a:cubicBezTo>
                          <a:pt x="56" y="52"/>
                          <a:pt x="56" y="52"/>
                          <a:pt x="56" y="52"/>
                        </a:cubicBezTo>
                        <a:cubicBezTo>
                          <a:pt x="56" y="53"/>
                          <a:pt x="56" y="53"/>
                          <a:pt x="56" y="53"/>
                        </a:cubicBezTo>
                        <a:cubicBezTo>
                          <a:pt x="56" y="53"/>
                          <a:pt x="56" y="53"/>
                          <a:pt x="56" y="53"/>
                        </a:cubicBezTo>
                        <a:cubicBezTo>
                          <a:pt x="56" y="53"/>
                          <a:pt x="56" y="53"/>
                          <a:pt x="56" y="53"/>
                        </a:cubicBezTo>
                        <a:cubicBezTo>
                          <a:pt x="57" y="54"/>
                          <a:pt x="57" y="54"/>
                          <a:pt x="57" y="54"/>
                        </a:cubicBezTo>
                        <a:cubicBezTo>
                          <a:pt x="57" y="55"/>
                          <a:pt x="57" y="55"/>
                          <a:pt x="57" y="55"/>
                        </a:cubicBezTo>
                        <a:cubicBezTo>
                          <a:pt x="56" y="55"/>
                          <a:pt x="56" y="55"/>
                          <a:pt x="56" y="55"/>
                        </a:cubicBezTo>
                        <a:cubicBezTo>
                          <a:pt x="56" y="55"/>
                          <a:pt x="56" y="55"/>
                          <a:pt x="56" y="55"/>
                        </a:cubicBezTo>
                        <a:cubicBezTo>
                          <a:pt x="56" y="55"/>
                          <a:pt x="56" y="55"/>
                          <a:pt x="56" y="55"/>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4" y="57"/>
                          <a:pt x="54" y="57"/>
                          <a:pt x="54" y="57"/>
                        </a:cubicBezTo>
                        <a:cubicBezTo>
                          <a:pt x="54" y="57"/>
                          <a:pt x="54" y="57"/>
                          <a:pt x="54" y="57"/>
                        </a:cubicBezTo>
                        <a:cubicBezTo>
                          <a:pt x="53" y="57"/>
                          <a:pt x="53" y="57"/>
                          <a:pt x="53" y="57"/>
                        </a:cubicBezTo>
                        <a:cubicBezTo>
                          <a:pt x="51" y="56"/>
                          <a:pt x="51" y="56"/>
                          <a:pt x="51" y="56"/>
                        </a:cubicBezTo>
                        <a:cubicBezTo>
                          <a:pt x="51" y="56"/>
                          <a:pt x="51" y="56"/>
                          <a:pt x="51" y="56"/>
                        </a:cubicBezTo>
                        <a:cubicBezTo>
                          <a:pt x="51" y="56"/>
                          <a:pt x="51" y="56"/>
                          <a:pt x="51" y="56"/>
                        </a:cubicBezTo>
                        <a:cubicBezTo>
                          <a:pt x="50" y="56"/>
                          <a:pt x="50" y="56"/>
                          <a:pt x="50" y="56"/>
                        </a:cubicBezTo>
                        <a:cubicBezTo>
                          <a:pt x="50" y="56"/>
                          <a:pt x="50" y="56"/>
                          <a:pt x="50" y="56"/>
                        </a:cubicBezTo>
                        <a:cubicBezTo>
                          <a:pt x="50" y="57"/>
                          <a:pt x="50" y="57"/>
                          <a:pt x="50" y="57"/>
                        </a:cubicBezTo>
                        <a:cubicBezTo>
                          <a:pt x="48" y="58"/>
                          <a:pt x="48" y="58"/>
                          <a:pt x="48" y="58"/>
                        </a:cubicBezTo>
                        <a:cubicBezTo>
                          <a:pt x="47" y="58"/>
                          <a:pt x="47" y="58"/>
                          <a:pt x="47" y="58"/>
                        </a:cubicBezTo>
                        <a:cubicBezTo>
                          <a:pt x="47" y="58"/>
                          <a:pt x="47" y="58"/>
                          <a:pt x="47" y="58"/>
                        </a:cubicBezTo>
                        <a:cubicBezTo>
                          <a:pt x="47" y="57"/>
                          <a:pt x="47" y="57"/>
                          <a:pt x="47" y="57"/>
                        </a:cubicBezTo>
                        <a:cubicBezTo>
                          <a:pt x="47" y="57"/>
                          <a:pt x="47" y="57"/>
                          <a:pt x="47" y="57"/>
                        </a:cubicBezTo>
                        <a:cubicBezTo>
                          <a:pt x="46" y="57"/>
                          <a:pt x="46" y="57"/>
                          <a:pt x="46" y="57"/>
                        </a:cubicBezTo>
                        <a:cubicBezTo>
                          <a:pt x="46" y="56"/>
                          <a:pt x="46" y="56"/>
                          <a:pt x="46" y="56"/>
                        </a:cubicBezTo>
                        <a:cubicBezTo>
                          <a:pt x="46" y="56"/>
                          <a:pt x="46" y="56"/>
                          <a:pt x="46" y="56"/>
                        </a:cubicBezTo>
                        <a:cubicBezTo>
                          <a:pt x="45" y="56"/>
                          <a:pt x="45" y="56"/>
                          <a:pt x="45" y="56"/>
                        </a:cubicBezTo>
                        <a:cubicBezTo>
                          <a:pt x="44" y="57"/>
                          <a:pt x="44" y="57"/>
                          <a:pt x="44" y="57"/>
                        </a:cubicBezTo>
                        <a:cubicBezTo>
                          <a:pt x="44" y="56"/>
                          <a:pt x="43" y="56"/>
                          <a:pt x="43" y="56"/>
                        </a:cubicBezTo>
                        <a:cubicBezTo>
                          <a:pt x="43" y="54"/>
                          <a:pt x="43" y="54"/>
                          <a:pt x="43" y="54"/>
                        </a:cubicBezTo>
                        <a:cubicBezTo>
                          <a:pt x="44" y="53"/>
                          <a:pt x="44" y="53"/>
                          <a:pt x="44" y="53"/>
                        </a:cubicBezTo>
                        <a:cubicBezTo>
                          <a:pt x="44" y="52"/>
                          <a:pt x="44" y="52"/>
                          <a:pt x="44" y="52"/>
                        </a:cubicBezTo>
                        <a:cubicBezTo>
                          <a:pt x="45" y="52"/>
                          <a:pt x="45" y="52"/>
                          <a:pt x="45" y="52"/>
                        </a:cubicBezTo>
                        <a:cubicBezTo>
                          <a:pt x="45" y="52"/>
                          <a:pt x="45" y="52"/>
                          <a:pt x="45" y="52"/>
                        </a:cubicBezTo>
                        <a:cubicBezTo>
                          <a:pt x="44" y="51"/>
                          <a:pt x="44" y="51"/>
                          <a:pt x="44" y="51"/>
                        </a:cubicBezTo>
                        <a:cubicBezTo>
                          <a:pt x="44" y="51"/>
                          <a:pt x="44" y="51"/>
                          <a:pt x="44" y="51"/>
                        </a:cubicBezTo>
                        <a:cubicBezTo>
                          <a:pt x="44" y="51"/>
                          <a:pt x="44" y="51"/>
                          <a:pt x="44" y="51"/>
                        </a:cubicBezTo>
                        <a:cubicBezTo>
                          <a:pt x="44" y="50"/>
                          <a:pt x="44" y="50"/>
                          <a:pt x="44" y="50"/>
                        </a:cubicBezTo>
                        <a:cubicBezTo>
                          <a:pt x="44" y="49"/>
                          <a:pt x="44" y="49"/>
                          <a:pt x="44" y="49"/>
                        </a:cubicBezTo>
                        <a:cubicBezTo>
                          <a:pt x="44" y="49"/>
                          <a:pt x="44" y="49"/>
                          <a:pt x="44" y="49"/>
                        </a:cubicBezTo>
                        <a:cubicBezTo>
                          <a:pt x="43" y="49"/>
                          <a:pt x="43" y="49"/>
                          <a:pt x="43" y="49"/>
                        </a:cubicBezTo>
                        <a:cubicBezTo>
                          <a:pt x="43" y="49"/>
                          <a:pt x="43" y="49"/>
                          <a:pt x="43" y="49"/>
                        </a:cubicBezTo>
                        <a:cubicBezTo>
                          <a:pt x="42" y="49"/>
                          <a:pt x="42" y="49"/>
                          <a:pt x="42" y="49"/>
                        </a:cubicBezTo>
                        <a:cubicBezTo>
                          <a:pt x="42" y="49"/>
                          <a:pt x="42" y="49"/>
                          <a:pt x="42" y="49"/>
                        </a:cubicBezTo>
                        <a:cubicBezTo>
                          <a:pt x="42" y="50"/>
                          <a:pt x="42" y="50"/>
                          <a:pt x="42" y="50"/>
                        </a:cubicBezTo>
                        <a:cubicBezTo>
                          <a:pt x="42" y="50"/>
                          <a:pt x="42" y="50"/>
                          <a:pt x="42" y="50"/>
                        </a:cubicBezTo>
                        <a:cubicBezTo>
                          <a:pt x="42" y="50"/>
                          <a:pt x="42" y="50"/>
                          <a:pt x="42" y="50"/>
                        </a:cubicBezTo>
                        <a:cubicBezTo>
                          <a:pt x="42" y="51"/>
                          <a:pt x="42" y="51"/>
                          <a:pt x="42" y="51"/>
                        </a:cubicBezTo>
                        <a:cubicBezTo>
                          <a:pt x="42" y="52"/>
                          <a:pt x="42" y="52"/>
                          <a:pt x="42" y="52"/>
                        </a:cubicBezTo>
                        <a:cubicBezTo>
                          <a:pt x="41" y="53"/>
                          <a:pt x="41" y="53"/>
                          <a:pt x="41" y="53"/>
                        </a:cubicBezTo>
                        <a:cubicBezTo>
                          <a:pt x="41" y="53"/>
                          <a:pt x="41" y="53"/>
                          <a:pt x="41" y="53"/>
                        </a:cubicBezTo>
                        <a:cubicBezTo>
                          <a:pt x="41" y="53"/>
                          <a:pt x="41" y="53"/>
                          <a:pt x="41" y="53"/>
                        </a:cubicBezTo>
                        <a:cubicBezTo>
                          <a:pt x="41" y="54"/>
                          <a:pt x="41" y="54"/>
                          <a:pt x="41" y="54"/>
                        </a:cubicBezTo>
                        <a:cubicBezTo>
                          <a:pt x="40" y="55"/>
                          <a:pt x="40" y="55"/>
                          <a:pt x="40" y="55"/>
                        </a:cubicBezTo>
                        <a:cubicBezTo>
                          <a:pt x="39" y="55"/>
                          <a:pt x="39" y="55"/>
                          <a:pt x="39" y="55"/>
                        </a:cubicBezTo>
                        <a:cubicBezTo>
                          <a:pt x="39" y="55"/>
                          <a:pt x="39" y="55"/>
                          <a:pt x="39" y="55"/>
                        </a:cubicBezTo>
                        <a:cubicBezTo>
                          <a:pt x="39" y="54"/>
                          <a:pt x="39" y="54"/>
                          <a:pt x="39" y="54"/>
                        </a:cubicBezTo>
                        <a:cubicBezTo>
                          <a:pt x="38" y="54"/>
                          <a:pt x="38" y="54"/>
                          <a:pt x="38" y="54"/>
                        </a:cubicBezTo>
                        <a:cubicBezTo>
                          <a:pt x="37" y="55"/>
                          <a:pt x="37" y="55"/>
                          <a:pt x="37" y="55"/>
                        </a:cubicBezTo>
                        <a:cubicBezTo>
                          <a:pt x="37" y="55"/>
                          <a:pt x="37" y="55"/>
                          <a:pt x="37" y="55"/>
                        </a:cubicBezTo>
                        <a:cubicBezTo>
                          <a:pt x="35" y="54"/>
                          <a:pt x="35" y="54"/>
                          <a:pt x="35" y="54"/>
                        </a:cubicBezTo>
                        <a:cubicBezTo>
                          <a:pt x="35" y="54"/>
                          <a:pt x="35" y="54"/>
                          <a:pt x="35" y="54"/>
                        </a:cubicBezTo>
                        <a:cubicBezTo>
                          <a:pt x="35" y="54"/>
                          <a:pt x="35" y="54"/>
                          <a:pt x="35" y="54"/>
                        </a:cubicBezTo>
                        <a:cubicBezTo>
                          <a:pt x="34" y="54"/>
                          <a:pt x="34" y="54"/>
                          <a:pt x="34" y="54"/>
                        </a:cubicBezTo>
                        <a:cubicBezTo>
                          <a:pt x="34" y="54"/>
                          <a:pt x="34" y="54"/>
                          <a:pt x="34" y="54"/>
                        </a:cubicBezTo>
                        <a:cubicBezTo>
                          <a:pt x="34" y="51"/>
                          <a:pt x="34" y="51"/>
                          <a:pt x="34" y="51"/>
                        </a:cubicBezTo>
                        <a:cubicBezTo>
                          <a:pt x="34" y="49"/>
                          <a:pt x="34" y="49"/>
                          <a:pt x="34" y="49"/>
                        </a:cubicBezTo>
                        <a:cubicBezTo>
                          <a:pt x="33" y="51"/>
                          <a:pt x="33" y="51"/>
                          <a:pt x="33" y="51"/>
                        </a:cubicBezTo>
                        <a:cubicBezTo>
                          <a:pt x="33" y="51"/>
                          <a:pt x="33" y="51"/>
                          <a:pt x="33" y="51"/>
                        </a:cubicBezTo>
                        <a:cubicBezTo>
                          <a:pt x="33" y="52"/>
                          <a:pt x="33" y="52"/>
                          <a:pt x="33" y="52"/>
                        </a:cubicBezTo>
                        <a:cubicBezTo>
                          <a:pt x="33" y="52"/>
                          <a:pt x="33" y="52"/>
                          <a:pt x="33" y="52"/>
                        </a:cubicBezTo>
                        <a:cubicBezTo>
                          <a:pt x="32" y="53"/>
                          <a:pt x="32" y="53"/>
                          <a:pt x="32" y="53"/>
                        </a:cubicBezTo>
                        <a:cubicBezTo>
                          <a:pt x="32" y="53"/>
                          <a:pt x="32" y="53"/>
                          <a:pt x="32" y="53"/>
                        </a:cubicBezTo>
                        <a:cubicBezTo>
                          <a:pt x="32" y="53"/>
                          <a:pt x="32" y="53"/>
                          <a:pt x="32" y="53"/>
                        </a:cubicBezTo>
                        <a:cubicBezTo>
                          <a:pt x="32" y="52"/>
                          <a:pt x="32" y="52"/>
                          <a:pt x="32" y="52"/>
                        </a:cubicBezTo>
                        <a:cubicBezTo>
                          <a:pt x="32" y="52"/>
                          <a:pt x="32" y="52"/>
                          <a:pt x="32" y="52"/>
                        </a:cubicBezTo>
                        <a:cubicBezTo>
                          <a:pt x="32" y="52"/>
                          <a:pt x="32" y="52"/>
                          <a:pt x="32" y="52"/>
                        </a:cubicBezTo>
                        <a:cubicBezTo>
                          <a:pt x="32" y="51"/>
                          <a:pt x="32" y="51"/>
                          <a:pt x="32" y="51"/>
                        </a:cubicBezTo>
                        <a:cubicBezTo>
                          <a:pt x="32" y="49"/>
                          <a:pt x="32" y="49"/>
                          <a:pt x="32" y="49"/>
                        </a:cubicBezTo>
                        <a:cubicBezTo>
                          <a:pt x="31" y="51"/>
                          <a:pt x="31" y="51"/>
                          <a:pt x="31" y="51"/>
                        </a:cubicBezTo>
                        <a:cubicBezTo>
                          <a:pt x="30" y="53"/>
                          <a:pt x="30" y="53"/>
                          <a:pt x="30" y="53"/>
                        </a:cubicBezTo>
                        <a:cubicBezTo>
                          <a:pt x="30" y="53"/>
                          <a:pt x="30" y="53"/>
                          <a:pt x="30" y="53"/>
                        </a:cubicBezTo>
                        <a:cubicBezTo>
                          <a:pt x="29" y="53"/>
                          <a:pt x="29" y="53"/>
                          <a:pt x="29" y="53"/>
                        </a:cubicBezTo>
                        <a:cubicBezTo>
                          <a:pt x="29" y="53"/>
                          <a:pt x="29" y="53"/>
                          <a:pt x="29" y="53"/>
                        </a:cubicBezTo>
                        <a:cubicBezTo>
                          <a:pt x="29" y="53"/>
                          <a:pt x="29" y="53"/>
                          <a:pt x="29" y="53"/>
                        </a:cubicBezTo>
                        <a:cubicBezTo>
                          <a:pt x="29" y="52"/>
                          <a:pt x="29" y="52"/>
                          <a:pt x="29" y="52"/>
                        </a:cubicBezTo>
                        <a:cubicBezTo>
                          <a:pt x="29" y="52"/>
                          <a:pt x="29" y="52"/>
                          <a:pt x="29" y="52"/>
                        </a:cubicBezTo>
                        <a:cubicBezTo>
                          <a:pt x="29" y="51"/>
                          <a:pt x="29" y="51"/>
                          <a:pt x="29" y="51"/>
                        </a:cubicBezTo>
                        <a:cubicBezTo>
                          <a:pt x="29" y="51"/>
                          <a:pt x="29" y="51"/>
                          <a:pt x="29" y="51"/>
                        </a:cubicBezTo>
                        <a:cubicBezTo>
                          <a:pt x="29" y="51"/>
                          <a:pt x="29" y="51"/>
                          <a:pt x="29" y="51"/>
                        </a:cubicBezTo>
                        <a:cubicBezTo>
                          <a:pt x="28" y="51"/>
                          <a:pt x="28" y="51"/>
                          <a:pt x="28" y="51"/>
                        </a:cubicBezTo>
                        <a:cubicBezTo>
                          <a:pt x="28" y="51"/>
                          <a:pt x="28" y="51"/>
                          <a:pt x="28" y="51"/>
                        </a:cubicBezTo>
                        <a:cubicBezTo>
                          <a:pt x="27" y="51"/>
                          <a:pt x="27" y="51"/>
                          <a:pt x="27" y="51"/>
                        </a:cubicBezTo>
                        <a:cubicBezTo>
                          <a:pt x="27" y="52"/>
                          <a:pt x="27" y="52"/>
                          <a:pt x="27" y="52"/>
                        </a:cubicBezTo>
                        <a:cubicBezTo>
                          <a:pt x="27" y="52"/>
                          <a:pt x="27" y="52"/>
                          <a:pt x="27" y="52"/>
                        </a:cubicBezTo>
                        <a:cubicBezTo>
                          <a:pt x="27" y="52"/>
                          <a:pt x="27" y="52"/>
                          <a:pt x="27" y="52"/>
                        </a:cubicBezTo>
                        <a:cubicBezTo>
                          <a:pt x="27" y="53"/>
                          <a:pt x="27" y="53"/>
                          <a:pt x="27" y="53"/>
                        </a:cubicBezTo>
                        <a:cubicBezTo>
                          <a:pt x="27" y="53"/>
                          <a:pt x="27" y="53"/>
                          <a:pt x="27" y="53"/>
                        </a:cubicBezTo>
                        <a:cubicBezTo>
                          <a:pt x="27" y="52"/>
                          <a:pt x="27" y="52"/>
                          <a:pt x="27" y="52"/>
                        </a:cubicBezTo>
                        <a:cubicBezTo>
                          <a:pt x="27" y="51"/>
                          <a:pt x="27" y="51"/>
                          <a:pt x="27" y="51"/>
                        </a:cubicBezTo>
                        <a:cubicBezTo>
                          <a:pt x="27" y="51"/>
                          <a:pt x="27" y="51"/>
                          <a:pt x="27" y="51"/>
                        </a:cubicBezTo>
                        <a:cubicBezTo>
                          <a:pt x="27" y="51"/>
                          <a:pt x="27" y="51"/>
                          <a:pt x="27" y="51"/>
                        </a:cubicBezTo>
                        <a:cubicBezTo>
                          <a:pt x="26" y="50"/>
                          <a:pt x="26" y="50"/>
                          <a:pt x="26" y="50"/>
                        </a:cubicBezTo>
                        <a:cubicBezTo>
                          <a:pt x="26" y="49"/>
                          <a:pt x="26" y="49"/>
                          <a:pt x="26" y="49"/>
                        </a:cubicBezTo>
                        <a:cubicBezTo>
                          <a:pt x="26" y="50"/>
                          <a:pt x="26" y="50"/>
                          <a:pt x="26" y="50"/>
                        </a:cubicBezTo>
                        <a:cubicBezTo>
                          <a:pt x="25" y="51"/>
                          <a:pt x="25" y="51"/>
                          <a:pt x="25" y="51"/>
                        </a:cubicBezTo>
                        <a:cubicBezTo>
                          <a:pt x="25" y="51"/>
                          <a:pt x="25" y="51"/>
                          <a:pt x="25" y="51"/>
                        </a:cubicBezTo>
                        <a:cubicBezTo>
                          <a:pt x="25" y="51"/>
                          <a:pt x="25" y="51"/>
                          <a:pt x="25" y="51"/>
                        </a:cubicBezTo>
                        <a:cubicBezTo>
                          <a:pt x="25" y="52"/>
                          <a:pt x="25" y="52"/>
                          <a:pt x="25" y="52"/>
                        </a:cubicBezTo>
                        <a:cubicBezTo>
                          <a:pt x="25" y="52"/>
                          <a:pt x="25" y="52"/>
                          <a:pt x="25" y="52"/>
                        </a:cubicBezTo>
                        <a:cubicBezTo>
                          <a:pt x="25" y="52"/>
                          <a:pt x="25" y="52"/>
                          <a:pt x="25" y="52"/>
                        </a:cubicBezTo>
                        <a:cubicBezTo>
                          <a:pt x="25" y="53"/>
                          <a:pt x="25" y="53"/>
                          <a:pt x="25" y="53"/>
                        </a:cubicBezTo>
                        <a:cubicBezTo>
                          <a:pt x="25" y="53"/>
                          <a:pt x="25" y="53"/>
                          <a:pt x="25" y="53"/>
                        </a:cubicBezTo>
                        <a:cubicBezTo>
                          <a:pt x="24" y="52"/>
                          <a:pt x="24" y="52"/>
                          <a:pt x="24" y="52"/>
                        </a:cubicBezTo>
                        <a:cubicBezTo>
                          <a:pt x="24" y="52"/>
                          <a:pt x="24" y="52"/>
                          <a:pt x="24" y="52"/>
                        </a:cubicBezTo>
                        <a:cubicBezTo>
                          <a:pt x="24" y="52"/>
                          <a:pt x="24" y="52"/>
                          <a:pt x="24" y="52"/>
                        </a:cubicBezTo>
                        <a:cubicBezTo>
                          <a:pt x="23" y="52"/>
                          <a:pt x="23" y="52"/>
                          <a:pt x="23" y="52"/>
                        </a:cubicBezTo>
                        <a:cubicBezTo>
                          <a:pt x="23" y="52"/>
                          <a:pt x="23" y="52"/>
                          <a:pt x="23" y="52"/>
                        </a:cubicBezTo>
                        <a:cubicBezTo>
                          <a:pt x="24" y="52"/>
                          <a:pt x="24" y="52"/>
                          <a:pt x="24" y="52"/>
                        </a:cubicBezTo>
                        <a:cubicBezTo>
                          <a:pt x="24" y="51"/>
                          <a:pt x="24" y="51"/>
                          <a:pt x="24" y="51"/>
                        </a:cubicBezTo>
                        <a:cubicBezTo>
                          <a:pt x="23" y="51"/>
                          <a:pt x="23" y="51"/>
                          <a:pt x="23" y="51"/>
                        </a:cubicBezTo>
                        <a:cubicBezTo>
                          <a:pt x="22" y="51"/>
                          <a:pt x="22" y="51"/>
                          <a:pt x="22" y="51"/>
                        </a:cubicBezTo>
                        <a:cubicBezTo>
                          <a:pt x="22" y="51"/>
                          <a:pt x="22" y="51"/>
                          <a:pt x="22" y="51"/>
                        </a:cubicBezTo>
                        <a:cubicBezTo>
                          <a:pt x="22" y="51"/>
                          <a:pt x="22" y="51"/>
                          <a:pt x="22" y="51"/>
                        </a:cubicBezTo>
                        <a:cubicBezTo>
                          <a:pt x="21" y="52"/>
                          <a:pt x="21" y="52"/>
                          <a:pt x="21" y="52"/>
                        </a:cubicBezTo>
                        <a:cubicBezTo>
                          <a:pt x="21" y="52"/>
                          <a:pt x="21" y="52"/>
                          <a:pt x="21" y="52"/>
                        </a:cubicBezTo>
                        <a:cubicBezTo>
                          <a:pt x="20" y="51"/>
                          <a:pt x="20" y="51"/>
                          <a:pt x="20" y="51"/>
                        </a:cubicBezTo>
                        <a:cubicBezTo>
                          <a:pt x="20" y="51"/>
                          <a:pt x="20" y="51"/>
                          <a:pt x="20" y="51"/>
                        </a:cubicBezTo>
                        <a:cubicBezTo>
                          <a:pt x="20" y="51"/>
                          <a:pt x="20" y="51"/>
                          <a:pt x="20" y="51"/>
                        </a:cubicBezTo>
                        <a:cubicBezTo>
                          <a:pt x="19" y="51"/>
                          <a:pt x="19" y="51"/>
                          <a:pt x="19" y="51"/>
                        </a:cubicBezTo>
                        <a:cubicBezTo>
                          <a:pt x="18" y="50"/>
                          <a:pt x="18" y="50"/>
                          <a:pt x="18" y="50"/>
                        </a:cubicBezTo>
                        <a:cubicBezTo>
                          <a:pt x="18" y="50"/>
                          <a:pt x="18" y="50"/>
                          <a:pt x="18" y="50"/>
                        </a:cubicBezTo>
                        <a:cubicBezTo>
                          <a:pt x="18" y="50"/>
                          <a:pt x="18" y="50"/>
                          <a:pt x="18" y="50"/>
                        </a:cubicBezTo>
                        <a:cubicBezTo>
                          <a:pt x="17" y="50"/>
                          <a:pt x="17" y="50"/>
                          <a:pt x="17" y="50"/>
                        </a:cubicBezTo>
                        <a:cubicBezTo>
                          <a:pt x="17" y="50"/>
                          <a:pt x="17" y="50"/>
                          <a:pt x="17" y="50"/>
                        </a:cubicBezTo>
                        <a:cubicBezTo>
                          <a:pt x="18" y="49"/>
                          <a:pt x="18" y="49"/>
                          <a:pt x="18" y="49"/>
                        </a:cubicBezTo>
                        <a:cubicBezTo>
                          <a:pt x="19" y="47"/>
                          <a:pt x="19" y="47"/>
                          <a:pt x="19" y="47"/>
                        </a:cubicBezTo>
                        <a:cubicBezTo>
                          <a:pt x="19" y="47"/>
                          <a:pt x="19" y="47"/>
                          <a:pt x="19" y="47"/>
                        </a:cubicBezTo>
                        <a:cubicBezTo>
                          <a:pt x="19" y="47"/>
                          <a:pt x="19" y="47"/>
                          <a:pt x="19" y="47"/>
                        </a:cubicBezTo>
                        <a:cubicBezTo>
                          <a:pt x="20" y="45"/>
                          <a:pt x="20" y="45"/>
                          <a:pt x="20" y="45"/>
                        </a:cubicBezTo>
                        <a:cubicBezTo>
                          <a:pt x="20" y="45"/>
                          <a:pt x="20" y="45"/>
                          <a:pt x="20" y="45"/>
                        </a:cubicBezTo>
                        <a:cubicBezTo>
                          <a:pt x="20" y="45"/>
                          <a:pt x="20" y="45"/>
                          <a:pt x="20" y="45"/>
                        </a:cubicBezTo>
                        <a:cubicBezTo>
                          <a:pt x="19" y="44"/>
                          <a:pt x="19" y="44"/>
                          <a:pt x="19" y="44"/>
                        </a:cubicBezTo>
                        <a:cubicBezTo>
                          <a:pt x="19" y="44"/>
                          <a:pt x="19" y="44"/>
                          <a:pt x="19" y="44"/>
                        </a:cubicBezTo>
                        <a:cubicBezTo>
                          <a:pt x="19" y="44"/>
                          <a:pt x="19" y="44"/>
                          <a:pt x="19" y="44"/>
                        </a:cubicBezTo>
                        <a:cubicBezTo>
                          <a:pt x="18" y="44"/>
                          <a:pt x="18" y="44"/>
                          <a:pt x="18" y="44"/>
                        </a:cubicBezTo>
                        <a:cubicBezTo>
                          <a:pt x="18" y="45"/>
                          <a:pt x="18" y="45"/>
                          <a:pt x="18" y="45"/>
                        </a:cubicBezTo>
                        <a:cubicBezTo>
                          <a:pt x="18" y="45"/>
                          <a:pt x="18" y="45"/>
                          <a:pt x="18" y="45"/>
                        </a:cubicBezTo>
                        <a:cubicBezTo>
                          <a:pt x="17" y="45"/>
                          <a:pt x="17" y="45"/>
                          <a:pt x="17" y="45"/>
                        </a:cubicBezTo>
                        <a:cubicBezTo>
                          <a:pt x="17" y="45"/>
                          <a:pt x="17" y="45"/>
                          <a:pt x="17" y="45"/>
                        </a:cubicBezTo>
                        <a:cubicBezTo>
                          <a:pt x="17" y="44"/>
                          <a:pt x="17" y="44"/>
                          <a:pt x="17" y="44"/>
                        </a:cubicBezTo>
                        <a:cubicBezTo>
                          <a:pt x="16" y="44"/>
                          <a:pt x="16" y="44"/>
                          <a:pt x="16" y="44"/>
                        </a:cubicBezTo>
                        <a:cubicBezTo>
                          <a:pt x="16" y="45"/>
                          <a:pt x="16" y="45"/>
                          <a:pt x="16" y="45"/>
                        </a:cubicBezTo>
                        <a:cubicBezTo>
                          <a:pt x="15" y="45"/>
                          <a:pt x="15" y="45"/>
                          <a:pt x="15" y="45"/>
                        </a:cubicBezTo>
                        <a:cubicBezTo>
                          <a:pt x="15" y="45"/>
                          <a:pt x="15" y="45"/>
                          <a:pt x="15" y="45"/>
                        </a:cubicBezTo>
                        <a:cubicBezTo>
                          <a:pt x="15" y="45"/>
                          <a:pt x="15" y="45"/>
                          <a:pt x="15" y="45"/>
                        </a:cubicBezTo>
                        <a:cubicBezTo>
                          <a:pt x="15" y="47"/>
                          <a:pt x="15" y="47"/>
                          <a:pt x="15" y="47"/>
                        </a:cubicBezTo>
                        <a:cubicBezTo>
                          <a:pt x="14" y="47"/>
                          <a:pt x="14" y="47"/>
                          <a:pt x="14" y="47"/>
                        </a:cubicBezTo>
                        <a:cubicBezTo>
                          <a:pt x="14" y="47"/>
                          <a:pt x="14" y="47"/>
                          <a:pt x="14" y="47"/>
                        </a:cubicBezTo>
                        <a:cubicBezTo>
                          <a:pt x="14" y="47"/>
                          <a:pt x="14" y="47"/>
                          <a:pt x="14" y="47"/>
                        </a:cubicBezTo>
                        <a:cubicBezTo>
                          <a:pt x="13" y="48"/>
                          <a:pt x="13" y="48"/>
                          <a:pt x="13" y="48"/>
                        </a:cubicBezTo>
                        <a:cubicBezTo>
                          <a:pt x="12" y="47"/>
                          <a:pt x="12" y="47"/>
                          <a:pt x="12" y="47"/>
                        </a:cubicBezTo>
                        <a:cubicBezTo>
                          <a:pt x="12" y="47"/>
                          <a:pt x="12" y="47"/>
                          <a:pt x="12" y="47"/>
                        </a:cubicBezTo>
                        <a:cubicBezTo>
                          <a:pt x="12" y="47"/>
                          <a:pt x="12" y="47"/>
                          <a:pt x="12" y="47"/>
                        </a:cubicBezTo>
                        <a:cubicBezTo>
                          <a:pt x="11" y="47"/>
                          <a:pt x="11" y="47"/>
                          <a:pt x="11" y="47"/>
                        </a:cubicBezTo>
                        <a:cubicBezTo>
                          <a:pt x="11" y="47"/>
                          <a:pt x="11" y="47"/>
                          <a:pt x="11" y="47"/>
                        </a:cubicBezTo>
                        <a:cubicBezTo>
                          <a:pt x="10" y="46"/>
                          <a:pt x="10" y="46"/>
                          <a:pt x="10" y="46"/>
                        </a:cubicBezTo>
                        <a:cubicBezTo>
                          <a:pt x="10" y="46"/>
                          <a:pt x="10" y="46"/>
                          <a:pt x="10" y="46"/>
                        </a:cubicBezTo>
                        <a:cubicBezTo>
                          <a:pt x="10" y="45"/>
                          <a:pt x="10" y="45"/>
                          <a:pt x="10"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4"/>
                          <a:pt x="10" y="44"/>
                          <a:pt x="10" y="44"/>
                        </a:cubicBezTo>
                        <a:cubicBezTo>
                          <a:pt x="11" y="43"/>
                          <a:pt x="11" y="43"/>
                          <a:pt x="11" y="43"/>
                        </a:cubicBezTo>
                        <a:cubicBezTo>
                          <a:pt x="11" y="42"/>
                          <a:pt x="11" y="42"/>
                          <a:pt x="11" y="42"/>
                        </a:cubicBezTo>
                        <a:cubicBezTo>
                          <a:pt x="11" y="42"/>
                          <a:pt x="11" y="42"/>
                          <a:pt x="11" y="42"/>
                        </a:cubicBezTo>
                        <a:cubicBezTo>
                          <a:pt x="10" y="42"/>
                          <a:pt x="10" y="42"/>
                          <a:pt x="10" y="42"/>
                        </a:cubicBezTo>
                        <a:cubicBezTo>
                          <a:pt x="10" y="41"/>
                          <a:pt x="10" y="41"/>
                          <a:pt x="10" y="41"/>
                        </a:cubicBezTo>
                        <a:cubicBezTo>
                          <a:pt x="10" y="42"/>
                          <a:pt x="10" y="42"/>
                          <a:pt x="10" y="42"/>
                        </a:cubicBezTo>
                        <a:cubicBezTo>
                          <a:pt x="9" y="43"/>
                          <a:pt x="9" y="43"/>
                          <a:pt x="9" y="43"/>
                        </a:cubicBezTo>
                        <a:cubicBezTo>
                          <a:pt x="9" y="43"/>
                          <a:pt x="9" y="43"/>
                          <a:pt x="9" y="43"/>
                        </a:cubicBezTo>
                        <a:cubicBezTo>
                          <a:pt x="8" y="43"/>
                          <a:pt x="8" y="43"/>
                          <a:pt x="8" y="43"/>
                        </a:cubicBezTo>
                        <a:cubicBezTo>
                          <a:pt x="8" y="42"/>
                          <a:pt x="8" y="42"/>
                          <a:pt x="8" y="42"/>
                        </a:cubicBezTo>
                        <a:cubicBezTo>
                          <a:pt x="7" y="43"/>
                          <a:pt x="7" y="43"/>
                          <a:pt x="7" y="43"/>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6" y="44"/>
                          <a:pt x="6" y="44"/>
                          <a:pt x="6" y="44"/>
                        </a:cubicBezTo>
                        <a:cubicBezTo>
                          <a:pt x="6" y="43"/>
                          <a:pt x="6" y="43"/>
                          <a:pt x="6" y="43"/>
                        </a:cubicBezTo>
                        <a:cubicBezTo>
                          <a:pt x="6" y="43"/>
                          <a:pt x="6" y="43"/>
                          <a:pt x="6" y="43"/>
                        </a:cubicBezTo>
                        <a:cubicBezTo>
                          <a:pt x="6" y="43"/>
                          <a:pt x="6" y="43"/>
                          <a:pt x="6" y="43"/>
                        </a:cubicBezTo>
                        <a:cubicBezTo>
                          <a:pt x="5" y="43"/>
                          <a:pt x="5" y="43"/>
                          <a:pt x="5" y="43"/>
                        </a:cubicBezTo>
                        <a:cubicBezTo>
                          <a:pt x="5" y="42"/>
                          <a:pt x="5" y="42"/>
                          <a:pt x="5" y="42"/>
                        </a:cubicBezTo>
                        <a:cubicBezTo>
                          <a:pt x="5" y="41"/>
                          <a:pt x="5" y="41"/>
                          <a:pt x="5" y="41"/>
                        </a:cubicBezTo>
                        <a:cubicBezTo>
                          <a:pt x="6" y="40"/>
                          <a:pt x="6" y="40"/>
                          <a:pt x="6" y="40"/>
                        </a:cubicBezTo>
                        <a:cubicBezTo>
                          <a:pt x="6" y="39"/>
                          <a:pt x="6" y="39"/>
                          <a:pt x="6" y="39"/>
                        </a:cubicBezTo>
                        <a:cubicBezTo>
                          <a:pt x="6" y="39"/>
                          <a:pt x="6" y="39"/>
                          <a:pt x="6" y="39"/>
                        </a:cubicBezTo>
                        <a:cubicBezTo>
                          <a:pt x="5" y="39"/>
                          <a:pt x="5" y="39"/>
                          <a:pt x="5" y="39"/>
                        </a:cubicBezTo>
                        <a:cubicBezTo>
                          <a:pt x="6" y="38"/>
                          <a:pt x="6" y="38"/>
                          <a:pt x="6" y="38"/>
                        </a:cubicBezTo>
                        <a:cubicBezTo>
                          <a:pt x="7" y="38"/>
                          <a:pt x="7" y="38"/>
                          <a:pt x="7" y="38"/>
                        </a:cubicBezTo>
                        <a:cubicBezTo>
                          <a:pt x="7" y="38"/>
                          <a:pt x="7" y="38"/>
                          <a:pt x="7" y="38"/>
                        </a:cubicBezTo>
                        <a:cubicBezTo>
                          <a:pt x="7" y="38"/>
                          <a:pt x="7" y="38"/>
                          <a:pt x="7" y="38"/>
                        </a:cubicBezTo>
                        <a:cubicBezTo>
                          <a:pt x="7" y="37"/>
                          <a:pt x="7" y="37"/>
                          <a:pt x="7" y="37"/>
                        </a:cubicBezTo>
                        <a:cubicBezTo>
                          <a:pt x="7" y="36"/>
                          <a:pt x="7" y="36"/>
                          <a:pt x="7" y="36"/>
                        </a:cubicBezTo>
                        <a:cubicBezTo>
                          <a:pt x="6" y="36"/>
                          <a:pt x="6" y="36"/>
                          <a:pt x="6" y="36"/>
                        </a:cubicBezTo>
                        <a:cubicBezTo>
                          <a:pt x="6" y="36"/>
                          <a:pt x="6" y="36"/>
                          <a:pt x="6" y="36"/>
                        </a:cubicBezTo>
                        <a:cubicBezTo>
                          <a:pt x="6" y="35"/>
                          <a:pt x="6" y="35"/>
                          <a:pt x="6" y="35"/>
                        </a:cubicBezTo>
                        <a:cubicBezTo>
                          <a:pt x="6" y="34"/>
                          <a:pt x="6" y="34"/>
                          <a:pt x="6" y="34"/>
                        </a:cubicBezTo>
                        <a:cubicBezTo>
                          <a:pt x="7" y="34"/>
                          <a:pt x="7" y="34"/>
                          <a:pt x="7" y="34"/>
                        </a:cubicBezTo>
                        <a:cubicBezTo>
                          <a:pt x="8" y="34"/>
                          <a:pt x="8" y="34"/>
                          <a:pt x="8" y="34"/>
                        </a:cubicBezTo>
                        <a:cubicBezTo>
                          <a:pt x="8" y="33"/>
                          <a:pt x="8" y="33"/>
                          <a:pt x="8" y="33"/>
                        </a:cubicBezTo>
                        <a:cubicBezTo>
                          <a:pt x="8" y="33"/>
                          <a:pt x="8" y="33"/>
                          <a:pt x="8" y="33"/>
                        </a:cubicBezTo>
                        <a:cubicBezTo>
                          <a:pt x="9" y="31"/>
                          <a:pt x="9" y="31"/>
                          <a:pt x="9" y="31"/>
                        </a:cubicBezTo>
                        <a:cubicBezTo>
                          <a:pt x="9" y="31"/>
                          <a:pt x="9" y="31"/>
                          <a:pt x="9" y="31"/>
                        </a:cubicBezTo>
                        <a:cubicBezTo>
                          <a:pt x="9" y="31"/>
                          <a:pt x="9" y="31"/>
                          <a:pt x="9" y="31"/>
                        </a:cubicBezTo>
                        <a:cubicBezTo>
                          <a:pt x="9" y="30"/>
                          <a:pt x="9" y="30"/>
                          <a:pt x="9" y="30"/>
                        </a:cubicBezTo>
                        <a:cubicBezTo>
                          <a:pt x="10" y="30"/>
                          <a:pt x="10" y="30"/>
                          <a:pt x="10" y="30"/>
                        </a:cubicBezTo>
                        <a:cubicBezTo>
                          <a:pt x="10" y="30"/>
                          <a:pt x="10" y="30"/>
                          <a:pt x="10" y="30"/>
                        </a:cubicBezTo>
                        <a:cubicBezTo>
                          <a:pt x="10" y="30"/>
                          <a:pt x="10" y="30"/>
                          <a:pt x="10" y="30"/>
                        </a:cubicBezTo>
                        <a:cubicBezTo>
                          <a:pt x="12" y="29"/>
                          <a:pt x="12" y="29"/>
                          <a:pt x="12" y="29"/>
                        </a:cubicBezTo>
                        <a:cubicBezTo>
                          <a:pt x="12" y="29"/>
                          <a:pt x="12" y="29"/>
                          <a:pt x="12" y="29"/>
                        </a:cubicBezTo>
                        <a:cubicBezTo>
                          <a:pt x="12" y="28"/>
                          <a:pt x="12" y="28"/>
                          <a:pt x="12" y="28"/>
                        </a:cubicBezTo>
                        <a:cubicBezTo>
                          <a:pt x="13" y="27"/>
                          <a:pt x="13" y="27"/>
                          <a:pt x="13" y="27"/>
                        </a:cubicBezTo>
                        <a:cubicBezTo>
                          <a:pt x="13" y="27"/>
                          <a:pt x="13" y="27"/>
                          <a:pt x="13" y="27"/>
                        </a:cubicBezTo>
                        <a:cubicBezTo>
                          <a:pt x="13" y="27"/>
                          <a:pt x="13" y="27"/>
                          <a:pt x="13" y="27"/>
                        </a:cubicBezTo>
                        <a:cubicBezTo>
                          <a:pt x="13" y="26"/>
                          <a:pt x="13" y="26"/>
                          <a:pt x="13" y="26"/>
                        </a:cubicBezTo>
                        <a:cubicBezTo>
                          <a:pt x="13" y="25"/>
                          <a:pt x="13" y="25"/>
                          <a:pt x="13" y="25"/>
                        </a:cubicBezTo>
                        <a:cubicBezTo>
                          <a:pt x="13" y="24"/>
                          <a:pt x="13" y="24"/>
                          <a:pt x="13" y="24"/>
                        </a:cubicBezTo>
                        <a:cubicBezTo>
                          <a:pt x="13" y="24"/>
                          <a:pt x="13" y="24"/>
                          <a:pt x="13" y="24"/>
                        </a:cubicBezTo>
                        <a:cubicBezTo>
                          <a:pt x="12" y="23"/>
                          <a:pt x="12" y="23"/>
                          <a:pt x="12" y="23"/>
                        </a:cubicBezTo>
                        <a:cubicBezTo>
                          <a:pt x="12" y="22"/>
                          <a:pt x="12" y="22"/>
                          <a:pt x="12" y="22"/>
                        </a:cubicBezTo>
                        <a:cubicBezTo>
                          <a:pt x="13" y="21"/>
                          <a:pt x="13" y="21"/>
                          <a:pt x="13" y="21"/>
                        </a:cubicBezTo>
                        <a:cubicBezTo>
                          <a:pt x="13" y="21"/>
                          <a:pt x="13" y="21"/>
                          <a:pt x="13" y="21"/>
                        </a:cubicBezTo>
                        <a:cubicBezTo>
                          <a:pt x="13" y="21"/>
                          <a:pt x="13" y="21"/>
                          <a:pt x="13" y="21"/>
                        </a:cubicBezTo>
                        <a:cubicBezTo>
                          <a:pt x="13" y="18"/>
                          <a:pt x="13" y="18"/>
                          <a:pt x="13" y="18"/>
                        </a:cubicBezTo>
                        <a:cubicBezTo>
                          <a:pt x="13" y="17"/>
                          <a:pt x="13" y="17"/>
                          <a:pt x="13"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2" y="15"/>
                          <a:pt x="12" y="15"/>
                          <a:pt x="12" y="15"/>
                        </a:cubicBezTo>
                        <a:cubicBezTo>
                          <a:pt x="12" y="15"/>
                          <a:pt x="12" y="15"/>
                          <a:pt x="12" y="15"/>
                        </a:cubicBezTo>
                        <a:cubicBezTo>
                          <a:pt x="12" y="15"/>
                          <a:pt x="12" y="15"/>
                          <a:pt x="12" y="15"/>
                        </a:cubicBezTo>
                        <a:cubicBezTo>
                          <a:pt x="12" y="14"/>
                          <a:pt x="12" y="14"/>
                          <a:pt x="12" y="14"/>
                        </a:cubicBezTo>
                        <a:cubicBezTo>
                          <a:pt x="14" y="14"/>
                          <a:pt x="14" y="14"/>
                          <a:pt x="14" y="14"/>
                        </a:cubicBezTo>
                        <a:cubicBezTo>
                          <a:pt x="14" y="14"/>
                          <a:pt x="14" y="14"/>
                          <a:pt x="14" y="14"/>
                        </a:cubicBezTo>
                        <a:cubicBezTo>
                          <a:pt x="14" y="13"/>
                          <a:pt x="14" y="13"/>
                          <a:pt x="14" y="13"/>
                        </a:cubicBezTo>
                        <a:cubicBezTo>
                          <a:pt x="15" y="12"/>
                          <a:pt x="15" y="12"/>
                          <a:pt x="15" y="12"/>
                        </a:cubicBezTo>
                        <a:moveTo>
                          <a:pt x="60" y="51"/>
                        </a:moveTo>
                        <a:cubicBezTo>
                          <a:pt x="61" y="51"/>
                          <a:pt x="61" y="51"/>
                          <a:pt x="61" y="51"/>
                        </a:cubicBezTo>
                        <a:cubicBezTo>
                          <a:pt x="60" y="52"/>
                          <a:pt x="60" y="52"/>
                          <a:pt x="60" y="52"/>
                        </a:cubicBezTo>
                        <a:cubicBezTo>
                          <a:pt x="60" y="52"/>
                          <a:pt x="60" y="52"/>
                          <a:pt x="60" y="52"/>
                        </a:cubicBezTo>
                        <a:cubicBezTo>
                          <a:pt x="60" y="52"/>
                          <a:pt x="60" y="52"/>
                          <a:pt x="60" y="52"/>
                        </a:cubicBezTo>
                        <a:cubicBezTo>
                          <a:pt x="61" y="53"/>
                          <a:pt x="61" y="53"/>
                          <a:pt x="61" y="53"/>
                        </a:cubicBezTo>
                        <a:cubicBezTo>
                          <a:pt x="61" y="53"/>
                          <a:pt x="61" y="53"/>
                          <a:pt x="61" y="53"/>
                        </a:cubicBezTo>
                        <a:cubicBezTo>
                          <a:pt x="61" y="53"/>
                          <a:pt x="61" y="53"/>
                          <a:pt x="61" y="53"/>
                        </a:cubicBezTo>
                        <a:cubicBezTo>
                          <a:pt x="60" y="53"/>
                          <a:pt x="60" y="53"/>
                          <a:pt x="60" y="53"/>
                        </a:cubicBezTo>
                        <a:cubicBezTo>
                          <a:pt x="60" y="53"/>
                          <a:pt x="60" y="53"/>
                          <a:pt x="60" y="53"/>
                        </a:cubicBezTo>
                        <a:cubicBezTo>
                          <a:pt x="59" y="53"/>
                          <a:pt x="59" y="53"/>
                          <a:pt x="59" y="53"/>
                        </a:cubicBezTo>
                        <a:cubicBezTo>
                          <a:pt x="59" y="53"/>
                          <a:pt x="59" y="53"/>
                          <a:pt x="59" y="53"/>
                        </a:cubicBezTo>
                        <a:cubicBezTo>
                          <a:pt x="58" y="54"/>
                          <a:pt x="58" y="54"/>
                          <a:pt x="58" y="54"/>
                        </a:cubicBezTo>
                        <a:cubicBezTo>
                          <a:pt x="58" y="54"/>
                          <a:pt x="58" y="54"/>
                          <a:pt x="58" y="54"/>
                        </a:cubicBezTo>
                        <a:cubicBezTo>
                          <a:pt x="58" y="53"/>
                          <a:pt x="58" y="53"/>
                          <a:pt x="58" y="53"/>
                        </a:cubicBezTo>
                        <a:cubicBezTo>
                          <a:pt x="58" y="52"/>
                          <a:pt x="58" y="52"/>
                          <a:pt x="58" y="52"/>
                        </a:cubicBezTo>
                        <a:cubicBezTo>
                          <a:pt x="58" y="52"/>
                          <a:pt x="58" y="52"/>
                          <a:pt x="58" y="52"/>
                        </a:cubicBezTo>
                        <a:cubicBezTo>
                          <a:pt x="58" y="52"/>
                          <a:pt x="58" y="52"/>
                          <a:pt x="58" y="52"/>
                        </a:cubicBezTo>
                        <a:cubicBezTo>
                          <a:pt x="57" y="52"/>
                          <a:pt x="57" y="52"/>
                          <a:pt x="57" y="52"/>
                        </a:cubicBezTo>
                        <a:cubicBezTo>
                          <a:pt x="58" y="52"/>
                          <a:pt x="58" y="52"/>
                          <a:pt x="58" y="52"/>
                        </a:cubicBezTo>
                        <a:cubicBezTo>
                          <a:pt x="59" y="52"/>
                          <a:pt x="59" y="52"/>
                          <a:pt x="59" y="52"/>
                        </a:cubicBezTo>
                        <a:cubicBezTo>
                          <a:pt x="59" y="52"/>
                          <a:pt x="59" y="52"/>
                          <a:pt x="59" y="52"/>
                        </a:cubicBezTo>
                        <a:cubicBezTo>
                          <a:pt x="59" y="52"/>
                          <a:pt x="59" y="52"/>
                          <a:pt x="59" y="52"/>
                        </a:cubicBezTo>
                        <a:cubicBezTo>
                          <a:pt x="60" y="51"/>
                          <a:pt x="60" y="51"/>
                          <a:pt x="60" y="51"/>
                        </a:cubicBezTo>
                        <a:moveTo>
                          <a:pt x="6" y="0"/>
                        </a:moveTo>
                        <a:cubicBezTo>
                          <a:pt x="5" y="1"/>
                          <a:pt x="5" y="1"/>
                          <a:pt x="5" y="1"/>
                        </a:cubicBezTo>
                        <a:cubicBezTo>
                          <a:pt x="3" y="1"/>
                          <a:pt x="3" y="1"/>
                          <a:pt x="3" y="1"/>
                        </a:cubicBezTo>
                        <a:cubicBezTo>
                          <a:pt x="3" y="1"/>
                          <a:pt x="3" y="1"/>
                          <a:pt x="3" y="1"/>
                        </a:cubicBezTo>
                        <a:cubicBezTo>
                          <a:pt x="2" y="2"/>
                          <a:pt x="2" y="2"/>
                          <a:pt x="2" y="2"/>
                        </a:cubicBezTo>
                        <a:cubicBezTo>
                          <a:pt x="1" y="3"/>
                          <a:pt x="1" y="3"/>
                          <a:pt x="1" y="3"/>
                        </a:cubicBezTo>
                        <a:cubicBezTo>
                          <a:pt x="2" y="4"/>
                          <a:pt x="2" y="4"/>
                          <a:pt x="2" y="4"/>
                        </a:cubicBezTo>
                        <a:cubicBezTo>
                          <a:pt x="3" y="5"/>
                          <a:pt x="3" y="5"/>
                          <a:pt x="3" y="5"/>
                        </a:cubicBezTo>
                        <a:cubicBezTo>
                          <a:pt x="2" y="5"/>
                          <a:pt x="2" y="5"/>
                          <a:pt x="2" y="5"/>
                        </a:cubicBezTo>
                        <a:cubicBezTo>
                          <a:pt x="1" y="3"/>
                          <a:pt x="1" y="3"/>
                          <a:pt x="1" y="3"/>
                        </a:cubicBezTo>
                        <a:cubicBezTo>
                          <a:pt x="0" y="4"/>
                          <a:pt x="0" y="4"/>
                          <a:pt x="0" y="4"/>
                        </a:cubicBezTo>
                        <a:cubicBezTo>
                          <a:pt x="1" y="5"/>
                          <a:pt x="1" y="5"/>
                          <a:pt x="1" y="5"/>
                        </a:cubicBezTo>
                        <a:cubicBezTo>
                          <a:pt x="2" y="6"/>
                          <a:pt x="2" y="6"/>
                          <a:pt x="2" y="6"/>
                        </a:cubicBezTo>
                        <a:cubicBezTo>
                          <a:pt x="3" y="8"/>
                          <a:pt x="3" y="8"/>
                          <a:pt x="3" y="8"/>
                        </a:cubicBezTo>
                        <a:cubicBezTo>
                          <a:pt x="4" y="8"/>
                          <a:pt x="4" y="8"/>
                          <a:pt x="4" y="8"/>
                        </a:cubicBezTo>
                        <a:cubicBezTo>
                          <a:pt x="4" y="9"/>
                          <a:pt x="4" y="9"/>
                          <a:pt x="4" y="9"/>
                        </a:cubicBezTo>
                        <a:cubicBezTo>
                          <a:pt x="2" y="9"/>
                          <a:pt x="2" y="9"/>
                          <a:pt x="2" y="9"/>
                        </a:cubicBezTo>
                        <a:cubicBezTo>
                          <a:pt x="2" y="10"/>
                          <a:pt x="2" y="10"/>
                          <a:pt x="2" y="10"/>
                        </a:cubicBezTo>
                        <a:cubicBezTo>
                          <a:pt x="4" y="12"/>
                          <a:pt x="4" y="12"/>
                          <a:pt x="4" y="12"/>
                        </a:cubicBezTo>
                        <a:cubicBezTo>
                          <a:pt x="5" y="12"/>
                          <a:pt x="5" y="12"/>
                          <a:pt x="5" y="12"/>
                        </a:cubicBezTo>
                        <a:cubicBezTo>
                          <a:pt x="5" y="13"/>
                          <a:pt x="5" y="13"/>
                          <a:pt x="5" y="13"/>
                        </a:cubicBezTo>
                        <a:cubicBezTo>
                          <a:pt x="5" y="13"/>
                          <a:pt x="5" y="13"/>
                          <a:pt x="5" y="13"/>
                        </a:cubicBezTo>
                        <a:cubicBezTo>
                          <a:pt x="3" y="13"/>
                          <a:pt x="3" y="13"/>
                          <a:pt x="3" y="13"/>
                        </a:cubicBezTo>
                        <a:cubicBezTo>
                          <a:pt x="3" y="13"/>
                          <a:pt x="3" y="13"/>
                          <a:pt x="3" y="13"/>
                        </a:cubicBezTo>
                        <a:cubicBezTo>
                          <a:pt x="2" y="14"/>
                          <a:pt x="2" y="14"/>
                          <a:pt x="2" y="14"/>
                        </a:cubicBezTo>
                        <a:cubicBezTo>
                          <a:pt x="2" y="15"/>
                          <a:pt x="2" y="15"/>
                          <a:pt x="2" y="15"/>
                        </a:cubicBezTo>
                        <a:cubicBezTo>
                          <a:pt x="3" y="14"/>
                          <a:pt x="3" y="14"/>
                          <a:pt x="3" y="14"/>
                        </a:cubicBezTo>
                        <a:cubicBezTo>
                          <a:pt x="4" y="15"/>
                          <a:pt x="4" y="15"/>
                          <a:pt x="4" y="15"/>
                        </a:cubicBezTo>
                        <a:cubicBezTo>
                          <a:pt x="6" y="14"/>
                          <a:pt x="6" y="14"/>
                          <a:pt x="6" y="14"/>
                        </a:cubicBezTo>
                        <a:cubicBezTo>
                          <a:pt x="6" y="15"/>
                          <a:pt x="6" y="15"/>
                          <a:pt x="6" y="15"/>
                        </a:cubicBezTo>
                        <a:cubicBezTo>
                          <a:pt x="8" y="15"/>
                          <a:pt x="8" y="15"/>
                          <a:pt x="8" y="15"/>
                        </a:cubicBezTo>
                        <a:cubicBezTo>
                          <a:pt x="8" y="16"/>
                          <a:pt x="8" y="16"/>
                          <a:pt x="8" y="16"/>
                        </a:cubicBezTo>
                        <a:cubicBezTo>
                          <a:pt x="9" y="17"/>
                          <a:pt x="9" y="17"/>
                          <a:pt x="9" y="17"/>
                        </a:cubicBezTo>
                        <a:cubicBezTo>
                          <a:pt x="10" y="17"/>
                          <a:pt x="10" y="17"/>
                          <a:pt x="10" y="17"/>
                        </a:cubicBezTo>
                        <a:cubicBezTo>
                          <a:pt x="10" y="16"/>
                          <a:pt x="10" y="16"/>
                          <a:pt x="10" y="16"/>
                        </a:cubicBezTo>
                        <a:cubicBezTo>
                          <a:pt x="11" y="17"/>
                          <a:pt x="11" y="17"/>
                          <a:pt x="11" y="17"/>
                        </a:cubicBezTo>
                        <a:cubicBezTo>
                          <a:pt x="12" y="16"/>
                          <a:pt x="12" y="16"/>
                          <a:pt x="12" y="16"/>
                        </a:cubicBezTo>
                        <a:cubicBezTo>
                          <a:pt x="13" y="16"/>
                          <a:pt x="13" y="16"/>
                          <a:pt x="13" y="16"/>
                        </a:cubicBezTo>
                        <a:cubicBezTo>
                          <a:pt x="13" y="17"/>
                          <a:pt x="13" y="17"/>
                          <a:pt x="13" y="17"/>
                        </a:cubicBezTo>
                        <a:cubicBezTo>
                          <a:pt x="12" y="18"/>
                          <a:pt x="12" y="18"/>
                          <a:pt x="12" y="18"/>
                        </a:cubicBezTo>
                        <a:cubicBezTo>
                          <a:pt x="12" y="21"/>
                          <a:pt x="12" y="21"/>
                          <a:pt x="12" y="21"/>
                        </a:cubicBezTo>
                        <a:cubicBezTo>
                          <a:pt x="12" y="22"/>
                          <a:pt x="12" y="22"/>
                          <a:pt x="12" y="22"/>
                        </a:cubicBezTo>
                        <a:cubicBezTo>
                          <a:pt x="12" y="23"/>
                          <a:pt x="12" y="23"/>
                          <a:pt x="12" y="23"/>
                        </a:cubicBezTo>
                        <a:cubicBezTo>
                          <a:pt x="13" y="24"/>
                          <a:pt x="13" y="24"/>
                          <a:pt x="13" y="24"/>
                        </a:cubicBezTo>
                        <a:cubicBezTo>
                          <a:pt x="12" y="26"/>
                          <a:pt x="12" y="26"/>
                          <a:pt x="12" y="26"/>
                        </a:cubicBezTo>
                        <a:cubicBezTo>
                          <a:pt x="12" y="27"/>
                          <a:pt x="12" y="27"/>
                          <a:pt x="12" y="27"/>
                        </a:cubicBezTo>
                        <a:cubicBezTo>
                          <a:pt x="12" y="28"/>
                          <a:pt x="12" y="28"/>
                          <a:pt x="12" y="28"/>
                        </a:cubicBezTo>
                        <a:cubicBezTo>
                          <a:pt x="10" y="29"/>
                          <a:pt x="10" y="29"/>
                          <a:pt x="10" y="29"/>
                        </a:cubicBezTo>
                        <a:cubicBezTo>
                          <a:pt x="9" y="30"/>
                          <a:pt x="9" y="30"/>
                          <a:pt x="9" y="30"/>
                        </a:cubicBezTo>
                        <a:cubicBezTo>
                          <a:pt x="8" y="31"/>
                          <a:pt x="8" y="31"/>
                          <a:pt x="8" y="31"/>
                        </a:cubicBezTo>
                        <a:cubicBezTo>
                          <a:pt x="7" y="32"/>
                          <a:pt x="7" y="32"/>
                          <a:pt x="7" y="32"/>
                        </a:cubicBezTo>
                        <a:cubicBezTo>
                          <a:pt x="7" y="33"/>
                          <a:pt x="7" y="33"/>
                          <a:pt x="7" y="33"/>
                        </a:cubicBezTo>
                        <a:cubicBezTo>
                          <a:pt x="6" y="34"/>
                          <a:pt x="6" y="34"/>
                          <a:pt x="6" y="34"/>
                        </a:cubicBezTo>
                        <a:cubicBezTo>
                          <a:pt x="5" y="35"/>
                          <a:pt x="5" y="35"/>
                          <a:pt x="5" y="35"/>
                        </a:cubicBezTo>
                        <a:cubicBezTo>
                          <a:pt x="5" y="36"/>
                          <a:pt x="5" y="36"/>
                          <a:pt x="5" y="36"/>
                        </a:cubicBezTo>
                        <a:cubicBezTo>
                          <a:pt x="6" y="37"/>
                          <a:pt x="6" y="37"/>
                          <a:pt x="6" y="37"/>
                        </a:cubicBezTo>
                        <a:cubicBezTo>
                          <a:pt x="6" y="38"/>
                          <a:pt x="6" y="38"/>
                          <a:pt x="6" y="38"/>
                        </a:cubicBezTo>
                        <a:cubicBezTo>
                          <a:pt x="5" y="38"/>
                          <a:pt x="5" y="38"/>
                          <a:pt x="5" y="38"/>
                        </a:cubicBezTo>
                        <a:cubicBezTo>
                          <a:pt x="5" y="39"/>
                          <a:pt x="5" y="39"/>
                          <a:pt x="5" y="39"/>
                        </a:cubicBezTo>
                        <a:cubicBezTo>
                          <a:pt x="6" y="40"/>
                          <a:pt x="6" y="40"/>
                          <a:pt x="6" y="40"/>
                        </a:cubicBezTo>
                        <a:cubicBezTo>
                          <a:pt x="5" y="41"/>
                          <a:pt x="5" y="41"/>
                          <a:pt x="5" y="41"/>
                        </a:cubicBezTo>
                        <a:cubicBezTo>
                          <a:pt x="4" y="42"/>
                          <a:pt x="4" y="42"/>
                          <a:pt x="4" y="42"/>
                        </a:cubicBezTo>
                        <a:cubicBezTo>
                          <a:pt x="5" y="43"/>
                          <a:pt x="5" y="43"/>
                          <a:pt x="5" y="43"/>
                        </a:cubicBezTo>
                        <a:cubicBezTo>
                          <a:pt x="6" y="43"/>
                          <a:pt x="6" y="43"/>
                          <a:pt x="6" y="43"/>
                        </a:cubicBezTo>
                        <a:cubicBezTo>
                          <a:pt x="6" y="44"/>
                          <a:pt x="6" y="44"/>
                          <a:pt x="6" y="44"/>
                        </a:cubicBezTo>
                        <a:cubicBezTo>
                          <a:pt x="7" y="45"/>
                          <a:pt x="7" y="45"/>
                          <a:pt x="7" y="45"/>
                        </a:cubicBezTo>
                        <a:cubicBezTo>
                          <a:pt x="7" y="45"/>
                          <a:pt x="7" y="45"/>
                          <a:pt x="7" y="45"/>
                        </a:cubicBezTo>
                        <a:cubicBezTo>
                          <a:pt x="7" y="44"/>
                          <a:pt x="7" y="44"/>
                          <a:pt x="7" y="44"/>
                        </a:cubicBezTo>
                        <a:cubicBezTo>
                          <a:pt x="8" y="43"/>
                          <a:pt x="8" y="43"/>
                          <a:pt x="8" y="43"/>
                        </a:cubicBezTo>
                        <a:cubicBezTo>
                          <a:pt x="8" y="44"/>
                          <a:pt x="8" y="44"/>
                          <a:pt x="8" y="44"/>
                        </a:cubicBezTo>
                        <a:cubicBezTo>
                          <a:pt x="9" y="44"/>
                          <a:pt x="9" y="44"/>
                          <a:pt x="9" y="44"/>
                        </a:cubicBezTo>
                        <a:cubicBezTo>
                          <a:pt x="10" y="42"/>
                          <a:pt x="10" y="42"/>
                          <a:pt x="10" y="42"/>
                        </a:cubicBezTo>
                        <a:cubicBezTo>
                          <a:pt x="11" y="43"/>
                          <a:pt x="11" y="43"/>
                          <a:pt x="11" y="43"/>
                        </a:cubicBezTo>
                        <a:cubicBezTo>
                          <a:pt x="10" y="44"/>
                          <a:pt x="10" y="44"/>
                          <a:pt x="10" y="44"/>
                        </a:cubicBezTo>
                        <a:cubicBezTo>
                          <a:pt x="9" y="44"/>
                          <a:pt x="9" y="44"/>
                          <a:pt x="9" y="44"/>
                        </a:cubicBezTo>
                        <a:cubicBezTo>
                          <a:pt x="9" y="45"/>
                          <a:pt x="9" y="45"/>
                          <a:pt x="9" y="45"/>
                        </a:cubicBezTo>
                        <a:cubicBezTo>
                          <a:pt x="9" y="46"/>
                          <a:pt x="9" y="46"/>
                          <a:pt x="9" y="46"/>
                        </a:cubicBezTo>
                        <a:cubicBezTo>
                          <a:pt x="9" y="46"/>
                          <a:pt x="9" y="46"/>
                          <a:pt x="9" y="46"/>
                        </a:cubicBezTo>
                        <a:cubicBezTo>
                          <a:pt x="10" y="48"/>
                          <a:pt x="10" y="48"/>
                          <a:pt x="10" y="48"/>
                        </a:cubicBezTo>
                        <a:cubicBezTo>
                          <a:pt x="12" y="47"/>
                          <a:pt x="12" y="47"/>
                          <a:pt x="12" y="47"/>
                        </a:cubicBezTo>
                        <a:cubicBezTo>
                          <a:pt x="12" y="48"/>
                          <a:pt x="12" y="48"/>
                          <a:pt x="12" y="48"/>
                        </a:cubicBezTo>
                        <a:cubicBezTo>
                          <a:pt x="13" y="48"/>
                          <a:pt x="13" y="48"/>
                          <a:pt x="13" y="48"/>
                        </a:cubicBezTo>
                        <a:cubicBezTo>
                          <a:pt x="14" y="47"/>
                          <a:pt x="14" y="47"/>
                          <a:pt x="14" y="47"/>
                        </a:cubicBezTo>
                        <a:cubicBezTo>
                          <a:pt x="16" y="47"/>
                          <a:pt x="16" y="47"/>
                          <a:pt x="16" y="47"/>
                        </a:cubicBezTo>
                        <a:cubicBezTo>
                          <a:pt x="15" y="45"/>
                          <a:pt x="15" y="45"/>
                          <a:pt x="15" y="45"/>
                        </a:cubicBezTo>
                        <a:cubicBezTo>
                          <a:pt x="16" y="45"/>
                          <a:pt x="16" y="45"/>
                          <a:pt x="16" y="45"/>
                        </a:cubicBezTo>
                        <a:cubicBezTo>
                          <a:pt x="17" y="45"/>
                          <a:pt x="17" y="45"/>
                          <a:pt x="17" y="45"/>
                        </a:cubicBezTo>
                        <a:cubicBezTo>
                          <a:pt x="17" y="46"/>
                          <a:pt x="17" y="46"/>
                          <a:pt x="17" y="46"/>
                        </a:cubicBezTo>
                        <a:cubicBezTo>
                          <a:pt x="17" y="46"/>
                          <a:pt x="17" y="46"/>
                          <a:pt x="17" y="46"/>
                        </a:cubicBezTo>
                        <a:cubicBezTo>
                          <a:pt x="17" y="47"/>
                          <a:pt x="17" y="47"/>
                          <a:pt x="17" y="47"/>
                        </a:cubicBezTo>
                        <a:cubicBezTo>
                          <a:pt x="17" y="47"/>
                          <a:pt x="17" y="47"/>
                          <a:pt x="17" y="47"/>
                        </a:cubicBezTo>
                        <a:cubicBezTo>
                          <a:pt x="18" y="45"/>
                          <a:pt x="18" y="45"/>
                          <a:pt x="18" y="45"/>
                        </a:cubicBezTo>
                        <a:cubicBezTo>
                          <a:pt x="19" y="45"/>
                          <a:pt x="19" y="45"/>
                          <a:pt x="19" y="45"/>
                        </a:cubicBezTo>
                        <a:cubicBezTo>
                          <a:pt x="19" y="45"/>
                          <a:pt x="19" y="45"/>
                          <a:pt x="19" y="45"/>
                        </a:cubicBezTo>
                        <a:cubicBezTo>
                          <a:pt x="19" y="47"/>
                          <a:pt x="19" y="47"/>
                          <a:pt x="19" y="47"/>
                        </a:cubicBezTo>
                        <a:cubicBezTo>
                          <a:pt x="17" y="49"/>
                          <a:pt x="17" y="49"/>
                          <a:pt x="17" y="49"/>
                        </a:cubicBezTo>
                        <a:cubicBezTo>
                          <a:pt x="17" y="49"/>
                          <a:pt x="17" y="49"/>
                          <a:pt x="17" y="49"/>
                        </a:cubicBezTo>
                        <a:cubicBezTo>
                          <a:pt x="17" y="50"/>
                          <a:pt x="17" y="50"/>
                          <a:pt x="17" y="50"/>
                        </a:cubicBezTo>
                        <a:cubicBezTo>
                          <a:pt x="18" y="51"/>
                          <a:pt x="18" y="51"/>
                          <a:pt x="18" y="51"/>
                        </a:cubicBezTo>
                        <a:cubicBezTo>
                          <a:pt x="19" y="52"/>
                          <a:pt x="19" y="52"/>
                          <a:pt x="19" y="52"/>
                        </a:cubicBezTo>
                        <a:cubicBezTo>
                          <a:pt x="20" y="52"/>
                          <a:pt x="20" y="52"/>
                          <a:pt x="20" y="52"/>
                        </a:cubicBezTo>
                        <a:cubicBezTo>
                          <a:pt x="20" y="52"/>
                          <a:pt x="20" y="52"/>
                          <a:pt x="20" y="52"/>
                        </a:cubicBezTo>
                        <a:cubicBezTo>
                          <a:pt x="22" y="52"/>
                          <a:pt x="22" y="52"/>
                          <a:pt x="22" y="52"/>
                        </a:cubicBezTo>
                        <a:cubicBezTo>
                          <a:pt x="22" y="51"/>
                          <a:pt x="22" y="51"/>
                          <a:pt x="22" y="51"/>
                        </a:cubicBezTo>
                        <a:cubicBezTo>
                          <a:pt x="23" y="51"/>
                          <a:pt x="23" y="51"/>
                          <a:pt x="23" y="51"/>
                        </a:cubicBezTo>
                        <a:cubicBezTo>
                          <a:pt x="23" y="52"/>
                          <a:pt x="23" y="52"/>
                          <a:pt x="23" y="52"/>
                        </a:cubicBezTo>
                        <a:cubicBezTo>
                          <a:pt x="23" y="53"/>
                          <a:pt x="23" y="53"/>
                          <a:pt x="23" y="53"/>
                        </a:cubicBezTo>
                        <a:cubicBezTo>
                          <a:pt x="24" y="53"/>
                          <a:pt x="24" y="53"/>
                          <a:pt x="24" y="53"/>
                        </a:cubicBezTo>
                        <a:cubicBezTo>
                          <a:pt x="25" y="53"/>
                          <a:pt x="25" y="53"/>
                          <a:pt x="25" y="53"/>
                        </a:cubicBezTo>
                        <a:cubicBezTo>
                          <a:pt x="26" y="53"/>
                          <a:pt x="26" y="53"/>
                          <a:pt x="26" y="53"/>
                        </a:cubicBezTo>
                        <a:cubicBezTo>
                          <a:pt x="25" y="52"/>
                          <a:pt x="25" y="52"/>
                          <a:pt x="25" y="52"/>
                        </a:cubicBezTo>
                        <a:cubicBezTo>
                          <a:pt x="25" y="51"/>
                          <a:pt x="25" y="51"/>
                          <a:pt x="25" y="51"/>
                        </a:cubicBezTo>
                        <a:cubicBezTo>
                          <a:pt x="26" y="50"/>
                          <a:pt x="26" y="50"/>
                          <a:pt x="26" y="50"/>
                        </a:cubicBezTo>
                        <a:cubicBezTo>
                          <a:pt x="26" y="51"/>
                          <a:pt x="26" y="51"/>
                          <a:pt x="26" y="51"/>
                        </a:cubicBezTo>
                        <a:cubicBezTo>
                          <a:pt x="26" y="52"/>
                          <a:pt x="26" y="52"/>
                          <a:pt x="26" y="52"/>
                        </a:cubicBezTo>
                        <a:cubicBezTo>
                          <a:pt x="26" y="53"/>
                          <a:pt x="26" y="53"/>
                          <a:pt x="26" y="53"/>
                        </a:cubicBezTo>
                        <a:cubicBezTo>
                          <a:pt x="27" y="53"/>
                          <a:pt x="27" y="53"/>
                          <a:pt x="27" y="53"/>
                        </a:cubicBezTo>
                        <a:cubicBezTo>
                          <a:pt x="27" y="52"/>
                          <a:pt x="27" y="52"/>
                          <a:pt x="27" y="52"/>
                        </a:cubicBezTo>
                        <a:cubicBezTo>
                          <a:pt x="28" y="52"/>
                          <a:pt x="28" y="52"/>
                          <a:pt x="28" y="52"/>
                        </a:cubicBezTo>
                        <a:cubicBezTo>
                          <a:pt x="29" y="51"/>
                          <a:pt x="29" y="51"/>
                          <a:pt x="29" y="51"/>
                        </a:cubicBezTo>
                        <a:cubicBezTo>
                          <a:pt x="29" y="52"/>
                          <a:pt x="29" y="52"/>
                          <a:pt x="29" y="52"/>
                        </a:cubicBezTo>
                        <a:cubicBezTo>
                          <a:pt x="28" y="53"/>
                          <a:pt x="28" y="53"/>
                          <a:pt x="28" y="53"/>
                        </a:cubicBezTo>
                        <a:cubicBezTo>
                          <a:pt x="28" y="54"/>
                          <a:pt x="28" y="54"/>
                          <a:pt x="28" y="54"/>
                        </a:cubicBezTo>
                        <a:cubicBezTo>
                          <a:pt x="30" y="54"/>
                          <a:pt x="30" y="54"/>
                          <a:pt x="30" y="54"/>
                        </a:cubicBezTo>
                        <a:cubicBezTo>
                          <a:pt x="31" y="53"/>
                          <a:pt x="31" y="53"/>
                          <a:pt x="31" y="53"/>
                        </a:cubicBezTo>
                        <a:cubicBezTo>
                          <a:pt x="32" y="51"/>
                          <a:pt x="32" y="51"/>
                          <a:pt x="32" y="51"/>
                        </a:cubicBezTo>
                        <a:cubicBezTo>
                          <a:pt x="32" y="52"/>
                          <a:pt x="32" y="52"/>
                          <a:pt x="32" y="52"/>
                        </a:cubicBezTo>
                        <a:cubicBezTo>
                          <a:pt x="31" y="53"/>
                          <a:pt x="31" y="53"/>
                          <a:pt x="31" y="53"/>
                        </a:cubicBezTo>
                        <a:cubicBezTo>
                          <a:pt x="31" y="54"/>
                          <a:pt x="31" y="54"/>
                          <a:pt x="31" y="54"/>
                        </a:cubicBezTo>
                        <a:cubicBezTo>
                          <a:pt x="33" y="53"/>
                          <a:pt x="33" y="53"/>
                          <a:pt x="33" y="53"/>
                        </a:cubicBezTo>
                        <a:cubicBezTo>
                          <a:pt x="33" y="52"/>
                          <a:pt x="33" y="52"/>
                          <a:pt x="33" y="52"/>
                        </a:cubicBezTo>
                        <a:cubicBezTo>
                          <a:pt x="34" y="51"/>
                          <a:pt x="34" y="51"/>
                          <a:pt x="34" y="51"/>
                        </a:cubicBezTo>
                        <a:cubicBezTo>
                          <a:pt x="33" y="54"/>
                          <a:pt x="33" y="54"/>
                          <a:pt x="33" y="54"/>
                        </a:cubicBezTo>
                        <a:cubicBezTo>
                          <a:pt x="34" y="54"/>
                          <a:pt x="34" y="54"/>
                          <a:pt x="34" y="54"/>
                        </a:cubicBezTo>
                        <a:cubicBezTo>
                          <a:pt x="35" y="55"/>
                          <a:pt x="35" y="55"/>
                          <a:pt x="35" y="55"/>
                        </a:cubicBezTo>
                        <a:cubicBezTo>
                          <a:pt x="37" y="56"/>
                          <a:pt x="37" y="56"/>
                          <a:pt x="37" y="56"/>
                        </a:cubicBezTo>
                        <a:cubicBezTo>
                          <a:pt x="38" y="55"/>
                          <a:pt x="38" y="55"/>
                          <a:pt x="38" y="55"/>
                        </a:cubicBezTo>
                        <a:cubicBezTo>
                          <a:pt x="38" y="55"/>
                          <a:pt x="38" y="55"/>
                          <a:pt x="38" y="55"/>
                        </a:cubicBezTo>
                        <a:cubicBezTo>
                          <a:pt x="39" y="56"/>
                          <a:pt x="39" y="56"/>
                          <a:pt x="39" y="56"/>
                        </a:cubicBezTo>
                        <a:cubicBezTo>
                          <a:pt x="40" y="55"/>
                          <a:pt x="40" y="55"/>
                          <a:pt x="40" y="55"/>
                        </a:cubicBezTo>
                        <a:cubicBezTo>
                          <a:pt x="41" y="55"/>
                          <a:pt x="41" y="55"/>
                          <a:pt x="41" y="55"/>
                        </a:cubicBezTo>
                        <a:cubicBezTo>
                          <a:pt x="41" y="53"/>
                          <a:pt x="41" y="53"/>
                          <a:pt x="41" y="53"/>
                        </a:cubicBezTo>
                        <a:cubicBezTo>
                          <a:pt x="42" y="52"/>
                          <a:pt x="42" y="52"/>
                          <a:pt x="42" y="52"/>
                        </a:cubicBezTo>
                        <a:cubicBezTo>
                          <a:pt x="43" y="51"/>
                          <a:pt x="43" y="51"/>
                          <a:pt x="43" y="51"/>
                        </a:cubicBezTo>
                        <a:cubicBezTo>
                          <a:pt x="42" y="50"/>
                          <a:pt x="42" y="50"/>
                          <a:pt x="42" y="50"/>
                        </a:cubicBezTo>
                        <a:cubicBezTo>
                          <a:pt x="43" y="49"/>
                          <a:pt x="43" y="49"/>
                          <a:pt x="43" y="49"/>
                        </a:cubicBezTo>
                        <a:cubicBezTo>
                          <a:pt x="43" y="49"/>
                          <a:pt x="43" y="49"/>
                          <a:pt x="43" y="49"/>
                        </a:cubicBezTo>
                        <a:cubicBezTo>
                          <a:pt x="43" y="51"/>
                          <a:pt x="43" y="51"/>
                          <a:pt x="43" y="51"/>
                        </a:cubicBezTo>
                        <a:cubicBezTo>
                          <a:pt x="44" y="51"/>
                          <a:pt x="44" y="51"/>
                          <a:pt x="44" y="51"/>
                        </a:cubicBezTo>
                        <a:cubicBezTo>
                          <a:pt x="44" y="52"/>
                          <a:pt x="44" y="52"/>
                          <a:pt x="44" y="52"/>
                        </a:cubicBezTo>
                        <a:cubicBezTo>
                          <a:pt x="43" y="52"/>
                          <a:pt x="43" y="52"/>
                          <a:pt x="43" y="52"/>
                        </a:cubicBezTo>
                        <a:cubicBezTo>
                          <a:pt x="42" y="54"/>
                          <a:pt x="42" y="54"/>
                          <a:pt x="42" y="54"/>
                        </a:cubicBezTo>
                        <a:cubicBezTo>
                          <a:pt x="43" y="57"/>
                          <a:pt x="43" y="57"/>
                          <a:pt x="43" y="57"/>
                        </a:cubicBezTo>
                        <a:cubicBezTo>
                          <a:pt x="43" y="57"/>
                          <a:pt x="43" y="57"/>
                          <a:pt x="43" y="57"/>
                        </a:cubicBezTo>
                        <a:cubicBezTo>
                          <a:pt x="43" y="57"/>
                          <a:pt x="44" y="57"/>
                          <a:pt x="44" y="57"/>
                        </a:cubicBezTo>
                        <a:cubicBezTo>
                          <a:pt x="45" y="57"/>
                          <a:pt x="45" y="57"/>
                          <a:pt x="45" y="57"/>
                        </a:cubicBezTo>
                        <a:cubicBezTo>
                          <a:pt x="45" y="58"/>
                          <a:pt x="45" y="58"/>
                          <a:pt x="45" y="58"/>
                        </a:cubicBezTo>
                        <a:cubicBezTo>
                          <a:pt x="47" y="58"/>
                          <a:pt x="47" y="58"/>
                          <a:pt x="47" y="58"/>
                        </a:cubicBezTo>
                        <a:cubicBezTo>
                          <a:pt x="47" y="58"/>
                          <a:pt x="47" y="58"/>
                          <a:pt x="47" y="58"/>
                        </a:cubicBezTo>
                        <a:cubicBezTo>
                          <a:pt x="48" y="58"/>
                          <a:pt x="48" y="58"/>
                          <a:pt x="48" y="58"/>
                        </a:cubicBezTo>
                        <a:cubicBezTo>
                          <a:pt x="50" y="57"/>
                          <a:pt x="50" y="57"/>
                          <a:pt x="50" y="57"/>
                        </a:cubicBezTo>
                        <a:cubicBezTo>
                          <a:pt x="51" y="57"/>
                          <a:pt x="51" y="57"/>
                          <a:pt x="51" y="57"/>
                        </a:cubicBezTo>
                        <a:cubicBezTo>
                          <a:pt x="53" y="58"/>
                          <a:pt x="53" y="58"/>
                          <a:pt x="53" y="58"/>
                        </a:cubicBezTo>
                        <a:cubicBezTo>
                          <a:pt x="54" y="58"/>
                          <a:pt x="54" y="58"/>
                          <a:pt x="54" y="58"/>
                        </a:cubicBezTo>
                        <a:cubicBezTo>
                          <a:pt x="55" y="58"/>
                          <a:pt x="55" y="58"/>
                          <a:pt x="55" y="58"/>
                        </a:cubicBezTo>
                        <a:cubicBezTo>
                          <a:pt x="56" y="57"/>
                          <a:pt x="56" y="57"/>
                          <a:pt x="56" y="57"/>
                        </a:cubicBezTo>
                        <a:cubicBezTo>
                          <a:pt x="56" y="57"/>
                          <a:pt x="56" y="57"/>
                          <a:pt x="56" y="57"/>
                        </a:cubicBezTo>
                        <a:cubicBezTo>
                          <a:pt x="56" y="55"/>
                          <a:pt x="56" y="55"/>
                          <a:pt x="56" y="55"/>
                        </a:cubicBezTo>
                        <a:cubicBezTo>
                          <a:pt x="57" y="55"/>
                          <a:pt x="57" y="55"/>
                          <a:pt x="57" y="55"/>
                        </a:cubicBezTo>
                        <a:cubicBezTo>
                          <a:pt x="57" y="54"/>
                          <a:pt x="57" y="54"/>
                          <a:pt x="57" y="54"/>
                        </a:cubicBezTo>
                        <a:cubicBezTo>
                          <a:pt x="57" y="53"/>
                          <a:pt x="57" y="53"/>
                          <a:pt x="57" y="53"/>
                        </a:cubicBezTo>
                        <a:cubicBezTo>
                          <a:pt x="57" y="52"/>
                          <a:pt x="57" y="52"/>
                          <a:pt x="57" y="52"/>
                        </a:cubicBezTo>
                        <a:cubicBezTo>
                          <a:pt x="57" y="52"/>
                          <a:pt x="57" y="52"/>
                          <a:pt x="57" y="52"/>
                        </a:cubicBezTo>
                        <a:cubicBezTo>
                          <a:pt x="57" y="53"/>
                          <a:pt x="57" y="53"/>
                          <a:pt x="57" y="53"/>
                        </a:cubicBezTo>
                        <a:cubicBezTo>
                          <a:pt x="58" y="55"/>
                          <a:pt x="58" y="55"/>
                          <a:pt x="58" y="55"/>
                        </a:cubicBezTo>
                        <a:cubicBezTo>
                          <a:pt x="59" y="54"/>
                          <a:pt x="59" y="54"/>
                          <a:pt x="59" y="54"/>
                        </a:cubicBezTo>
                        <a:cubicBezTo>
                          <a:pt x="60" y="54"/>
                          <a:pt x="60" y="54"/>
                          <a:pt x="60" y="54"/>
                        </a:cubicBezTo>
                        <a:cubicBezTo>
                          <a:pt x="60" y="54"/>
                          <a:pt x="60" y="54"/>
                          <a:pt x="60" y="54"/>
                        </a:cubicBezTo>
                        <a:cubicBezTo>
                          <a:pt x="61" y="54"/>
                          <a:pt x="61" y="54"/>
                          <a:pt x="61" y="54"/>
                        </a:cubicBezTo>
                        <a:cubicBezTo>
                          <a:pt x="61" y="53"/>
                          <a:pt x="61" y="53"/>
                          <a:pt x="61" y="53"/>
                        </a:cubicBezTo>
                        <a:cubicBezTo>
                          <a:pt x="61" y="52"/>
                          <a:pt x="61" y="52"/>
                          <a:pt x="61" y="52"/>
                        </a:cubicBezTo>
                        <a:cubicBezTo>
                          <a:pt x="61" y="51"/>
                          <a:pt x="61" y="51"/>
                          <a:pt x="61" y="51"/>
                        </a:cubicBezTo>
                        <a:cubicBezTo>
                          <a:pt x="60" y="51"/>
                          <a:pt x="60" y="51"/>
                          <a:pt x="60" y="51"/>
                        </a:cubicBezTo>
                        <a:cubicBezTo>
                          <a:pt x="59" y="51"/>
                          <a:pt x="59" y="51"/>
                          <a:pt x="59" y="51"/>
                        </a:cubicBezTo>
                        <a:cubicBezTo>
                          <a:pt x="58" y="51"/>
                          <a:pt x="58" y="51"/>
                          <a:pt x="58" y="51"/>
                        </a:cubicBezTo>
                        <a:cubicBezTo>
                          <a:pt x="57" y="50"/>
                          <a:pt x="57" y="50"/>
                          <a:pt x="57" y="50"/>
                        </a:cubicBezTo>
                        <a:cubicBezTo>
                          <a:pt x="58" y="50"/>
                          <a:pt x="58" y="50"/>
                          <a:pt x="58" y="50"/>
                        </a:cubicBezTo>
                        <a:cubicBezTo>
                          <a:pt x="59" y="50"/>
                          <a:pt x="59" y="50"/>
                          <a:pt x="59" y="50"/>
                        </a:cubicBezTo>
                        <a:cubicBezTo>
                          <a:pt x="60" y="50"/>
                          <a:pt x="60" y="50"/>
                          <a:pt x="60" y="50"/>
                        </a:cubicBezTo>
                        <a:cubicBezTo>
                          <a:pt x="61" y="49"/>
                          <a:pt x="61" y="49"/>
                          <a:pt x="61" y="49"/>
                        </a:cubicBezTo>
                        <a:cubicBezTo>
                          <a:pt x="61" y="49"/>
                          <a:pt x="61" y="49"/>
                          <a:pt x="61" y="49"/>
                        </a:cubicBezTo>
                        <a:cubicBezTo>
                          <a:pt x="62" y="49"/>
                          <a:pt x="62" y="49"/>
                          <a:pt x="62" y="49"/>
                        </a:cubicBezTo>
                        <a:cubicBezTo>
                          <a:pt x="63" y="48"/>
                          <a:pt x="63" y="48"/>
                          <a:pt x="63" y="48"/>
                        </a:cubicBezTo>
                        <a:cubicBezTo>
                          <a:pt x="63" y="47"/>
                          <a:pt x="63" y="47"/>
                          <a:pt x="63" y="47"/>
                        </a:cubicBezTo>
                        <a:cubicBezTo>
                          <a:pt x="63" y="46"/>
                          <a:pt x="63" y="46"/>
                          <a:pt x="63" y="46"/>
                        </a:cubicBezTo>
                        <a:cubicBezTo>
                          <a:pt x="63" y="45"/>
                          <a:pt x="63" y="45"/>
                          <a:pt x="63" y="45"/>
                        </a:cubicBezTo>
                        <a:cubicBezTo>
                          <a:pt x="64" y="45"/>
                          <a:pt x="64" y="45"/>
                          <a:pt x="64" y="45"/>
                        </a:cubicBezTo>
                        <a:cubicBezTo>
                          <a:pt x="64" y="44"/>
                          <a:pt x="64" y="44"/>
                          <a:pt x="64" y="44"/>
                        </a:cubicBezTo>
                        <a:cubicBezTo>
                          <a:pt x="62" y="44"/>
                          <a:pt x="62" y="44"/>
                          <a:pt x="62" y="44"/>
                        </a:cubicBezTo>
                        <a:cubicBezTo>
                          <a:pt x="61" y="44"/>
                          <a:pt x="61" y="44"/>
                          <a:pt x="61" y="44"/>
                        </a:cubicBezTo>
                        <a:cubicBezTo>
                          <a:pt x="62" y="43"/>
                          <a:pt x="62" y="43"/>
                          <a:pt x="62" y="43"/>
                        </a:cubicBezTo>
                        <a:cubicBezTo>
                          <a:pt x="62" y="43"/>
                          <a:pt x="62" y="43"/>
                          <a:pt x="62" y="43"/>
                        </a:cubicBezTo>
                        <a:cubicBezTo>
                          <a:pt x="62" y="42"/>
                          <a:pt x="62" y="42"/>
                          <a:pt x="62" y="42"/>
                        </a:cubicBezTo>
                        <a:cubicBezTo>
                          <a:pt x="61" y="41"/>
                          <a:pt x="61" y="41"/>
                          <a:pt x="61" y="41"/>
                        </a:cubicBezTo>
                        <a:cubicBezTo>
                          <a:pt x="59" y="41"/>
                          <a:pt x="59" y="41"/>
                          <a:pt x="59" y="41"/>
                        </a:cubicBezTo>
                        <a:cubicBezTo>
                          <a:pt x="58" y="40"/>
                          <a:pt x="58" y="40"/>
                          <a:pt x="58" y="40"/>
                        </a:cubicBezTo>
                        <a:cubicBezTo>
                          <a:pt x="59" y="40"/>
                          <a:pt x="59" y="40"/>
                          <a:pt x="59" y="40"/>
                        </a:cubicBezTo>
                        <a:cubicBezTo>
                          <a:pt x="59" y="39"/>
                          <a:pt x="59" y="39"/>
                          <a:pt x="59" y="39"/>
                        </a:cubicBezTo>
                        <a:cubicBezTo>
                          <a:pt x="59" y="38"/>
                          <a:pt x="59" y="38"/>
                          <a:pt x="59" y="38"/>
                        </a:cubicBezTo>
                        <a:cubicBezTo>
                          <a:pt x="57" y="37"/>
                          <a:pt x="57" y="37"/>
                          <a:pt x="57" y="37"/>
                        </a:cubicBezTo>
                        <a:cubicBezTo>
                          <a:pt x="56" y="37"/>
                          <a:pt x="56" y="37"/>
                          <a:pt x="56" y="37"/>
                        </a:cubicBezTo>
                        <a:cubicBezTo>
                          <a:pt x="55" y="37"/>
                          <a:pt x="55" y="37"/>
                          <a:pt x="55" y="37"/>
                        </a:cubicBezTo>
                        <a:cubicBezTo>
                          <a:pt x="53" y="37"/>
                          <a:pt x="53" y="37"/>
                          <a:pt x="53" y="37"/>
                        </a:cubicBezTo>
                        <a:cubicBezTo>
                          <a:pt x="51" y="38"/>
                          <a:pt x="51" y="38"/>
                          <a:pt x="51" y="38"/>
                        </a:cubicBezTo>
                        <a:cubicBezTo>
                          <a:pt x="49" y="36"/>
                          <a:pt x="49" y="36"/>
                          <a:pt x="49" y="36"/>
                        </a:cubicBezTo>
                        <a:cubicBezTo>
                          <a:pt x="49" y="35"/>
                          <a:pt x="49" y="35"/>
                          <a:pt x="49" y="35"/>
                        </a:cubicBezTo>
                        <a:cubicBezTo>
                          <a:pt x="48" y="35"/>
                          <a:pt x="48" y="35"/>
                          <a:pt x="48" y="35"/>
                        </a:cubicBezTo>
                        <a:cubicBezTo>
                          <a:pt x="47" y="36"/>
                          <a:pt x="47" y="36"/>
                          <a:pt x="47" y="36"/>
                        </a:cubicBezTo>
                        <a:cubicBezTo>
                          <a:pt x="46" y="36"/>
                          <a:pt x="46" y="36"/>
                          <a:pt x="46" y="36"/>
                        </a:cubicBezTo>
                        <a:cubicBezTo>
                          <a:pt x="45" y="36"/>
                          <a:pt x="45" y="36"/>
                          <a:pt x="45" y="36"/>
                        </a:cubicBezTo>
                        <a:cubicBezTo>
                          <a:pt x="44" y="36"/>
                          <a:pt x="44" y="36"/>
                          <a:pt x="44" y="36"/>
                        </a:cubicBezTo>
                        <a:cubicBezTo>
                          <a:pt x="44" y="37"/>
                          <a:pt x="44" y="37"/>
                          <a:pt x="44" y="37"/>
                        </a:cubicBezTo>
                        <a:cubicBezTo>
                          <a:pt x="43" y="36"/>
                          <a:pt x="43" y="36"/>
                          <a:pt x="43" y="36"/>
                        </a:cubicBezTo>
                        <a:cubicBezTo>
                          <a:pt x="42" y="36"/>
                          <a:pt x="42" y="36"/>
                          <a:pt x="42" y="36"/>
                        </a:cubicBezTo>
                        <a:cubicBezTo>
                          <a:pt x="41" y="36"/>
                          <a:pt x="41" y="36"/>
                          <a:pt x="41" y="36"/>
                        </a:cubicBezTo>
                        <a:cubicBezTo>
                          <a:pt x="39" y="36"/>
                          <a:pt x="39" y="36"/>
                          <a:pt x="39" y="36"/>
                        </a:cubicBezTo>
                        <a:cubicBezTo>
                          <a:pt x="39" y="37"/>
                          <a:pt x="39" y="37"/>
                          <a:pt x="39" y="37"/>
                        </a:cubicBezTo>
                        <a:cubicBezTo>
                          <a:pt x="39" y="38"/>
                          <a:pt x="39" y="38"/>
                          <a:pt x="39" y="38"/>
                        </a:cubicBezTo>
                        <a:cubicBezTo>
                          <a:pt x="39" y="37"/>
                          <a:pt x="39" y="37"/>
                          <a:pt x="39" y="37"/>
                        </a:cubicBezTo>
                        <a:cubicBezTo>
                          <a:pt x="38" y="36"/>
                          <a:pt x="38" y="36"/>
                          <a:pt x="38" y="36"/>
                        </a:cubicBezTo>
                        <a:cubicBezTo>
                          <a:pt x="37" y="37"/>
                          <a:pt x="37" y="37"/>
                          <a:pt x="37" y="37"/>
                        </a:cubicBezTo>
                        <a:cubicBezTo>
                          <a:pt x="34" y="36"/>
                          <a:pt x="34" y="36"/>
                          <a:pt x="34" y="36"/>
                        </a:cubicBezTo>
                        <a:cubicBezTo>
                          <a:pt x="34" y="37"/>
                          <a:pt x="34" y="37"/>
                          <a:pt x="34" y="37"/>
                        </a:cubicBezTo>
                        <a:cubicBezTo>
                          <a:pt x="35" y="37"/>
                          <a:pt x="35" y="37"/>
                          <a:pt x="35" y="37"/>
                        </a:cubicBezTo>
                        <a:cubicBezTo>
                          <a:pt x="35" y="38"/>
                          <a:pt x="35" y="38"/>
                          <a:pt x="35" y="38"/>
                        </a:cubicBezTo>
                        <a:cubicBezTo>
                          <a:pt x="36" y="39"/>
                          <a:pt x="36" y="39"/>
                          <a:pt x="36" y="39"/>
                        </a:cubicBezTo>
                        <a:cubicBezTo>
                          <a:pt x="35" y="39"/>
                          <a:pt x="35" y="39"/>
                          <a:pt x="35" y="39"/>
                        </a:cubicBezTo>
                        <a:cubicBezTo>
                          <a:pt x="34" y="38"/>
                          <a:pt x="34" y="38"/>
                          <a:pt x="34" y="38"/>
                        </a:cubicBezTo>
                        <a:cubicBezTo>
                          <a:pt x="33" y="38"/>
                          <a:pt x="33" y="38"/>
                          <a:pt x="33" y="38"/>
                        </a:cubicBezTo>
                        <a:cubicBezTo>
                          <a:pt x="32" y="38"/>
                          <a:pt x="32" y="38"/>
                          <a:pt x="32" y="38"/>
                        </a:cubicBezTo>
                        <a:cubicBezTo>
                          <a:pt x="31" y="38"/>
                          <a:pt x="31" y="38"/>
                          <a:pt x="31" y="38"/>
                        </a:cubicBezTo>
                        <a:cubicBezTo>
                          <a:pt x="32" y="37"/>
                          <a:pt x="32" y="37"/>
                          <a:pt x="32" y="37"/>
                        </a:cubicBezTo>
                        <a:cubicBezTo>
                          <a:pt x="32" y="36"/>
                          <a:pt x="32" y="36"/>
                          <a:pt x="32" y="36"/>
                        </a:cubicBezTo>
                        <a:cubicBezTo>
                          <a:pt x="31" y="35"/>
                          <a:pt x="31" y="35"/>
                          <a:pt x="31" y="35"/>
                        </a:cubicBezTo>
                        <a:cubicBezTo>
                          <a:pt x="31" y="34"/>
                          <a:pt x="31" y="34"/>
                          <a:pt x="31" y="34"/>
                        </a:cubicBezTo>
                        <a:cubicBezTo>
                          <a:pt x="31" y="34"/>
                          <a:pt x="31" y="34"/>
                          <a:pt x="31" y="34"/>
                        </a:cubicBezTo>
                        <a:cubicBezTo>
                          <a:pt x="29" y="34"/>
                          <a:pt x="29" y="34"/>
                          <a:pt x="29" y="34"/>
                        </a:cubicBezTo>
                        <a:cubicBezTo>
                          <a:pt x="29" y="35"/>
                          <a:pt x="29" y="35"/>
                          <a:pt x="29" y="35"/>
                        </a:cubicBezTo>
                        <a:cubicBezTo>
                          <a:pt x="29" y="36"/>
                          <a:pt x="29" y="36"/>
                          <a:pt x="29" y="36"/>
                        </a:cubicBezTo>
                        <a:cubicBezTo>
                          <a:pt x="28" y="36"/>
                          <a:pt x="28" y="36"/>
                          <a:pt x="28" y="36"/>
                        </a:cubicBezTo>
                        <a:cubicBezTo>
                          <a:pt x="29" y="35"/>
                          <a:pt x="29" y="35"/>
                          <a:pt x="29" y="35"/>
                        </a:cubicBezTo>
                        <a:cubicBezTo>
                          <a:pt x="28" y="34"/>
                          <a:pt x="28" y="34"/>
                          <a:pt x="28" y="34"/>
                        </a:cubicBezTo>
                        <a:cubicBezTo>
                          <a:pt x="27" y="34"/>
                          <a:pt x="27" y="34"/>
                          <a:pt x="27" y="34"/>
                        </a:cubicBezTo>
                        <a:cubicBezTo>
                          <a:pt x="26" y="34"/>
                          <a:pt x="26" y="34"/>
                          <a:pt x="26" y="34"/>
                        </a:cubicBezTo>
                        <a:cubicBezTo>
                          <a:pt x="26" y="34"/>
                          <a:pt x="26" y="34"/>
                          <a:pt x="26" y="34"/>
                        </a:cubicBezTo>
                        <a:cubicBezTo>
                          <a:pt x="26" y="33"/>
                          <a:pt x="26" y="33"/>
                          <a:pt x="26" y="33"/>
                        </a:cubicBezTo>
                        <a:cubicBezTo>
                          <a:pt x="26" y="33"/>
                          <a:pt x="26" y="33"/>
                          <a:pt x="26" y="33"/>
                        </a:cubicBezTo>
                        <a:cubicBezTo>
                          <a:pt x="26" y="31"/>
                          <a:pt x="26" y="31"/>
                          <a:pt x="26" y="31"/>
                        </a:cubicBezTo>
                        <a:cubicBezTo>
                          <a:pt x="24" y="32"/>
                          <a:pt x="24" y="32"/>
                          <a:pt x="24" y="32"/>
                        </a:cubicBezTo>
                        <a:cubicBezTo>
                          <a:pt x="23" y="33"/>
                          <a:pt x="23" y="33"/>
                          <a:pt x="23" y="33"/>
                        </a:cubicBezTo>
                        <a:cubicBezTo>
                          <a:pt x="23" y="35"/>
                          <a:pt x="23" y="35"/>
                          <a:pt x="23" y="35"/>
                        </a:cubicBezTo>
                        <a:cubicBezTo>
                          <a:pt x="22" y="35"/>
                          <a:pt x="22" y="35"/>
                          <a:pt x="22" y="35"/>
                        </a:cubicBezTo>
                        <a:cubicBezTo>
                          <a:pt x="22" y="33"/>
                          <a:pt x="22" y="33"/>
                          <a:pt x="22" y="33"/>
                        </a:cubicBezTo>
                        <a:cubicBezTo>
                          <a:pt x="22" y="32"/>
                          <a:pt x="22" y="32"/>
                          <a:pt x="22" y="32"/>
                        </a:cubicBezTo>
                        <a:cubicBezTo>
                          <a:pt x="22" y="32"/>
                          <a:pt x="22" y="32"/>
                          <a:pt x="22" y="32"/>
                        </a:cubicBezTo>
                        <a:cubicBezTo>
                          <a:pt x="23" y="30"/>
                          <a:pt x="23" y="30"/>
                          <a:pt x="23" y="30"/>
                        </a:cubicBezTo>
                        <a:cubicBezTo>
                          <a:pt x="22" y="29"/>
                          <a:pt x="22" y="29"/>
                          <a:pt x="22" y="29"/>
                        </a:cubicBezTo>
                        <a:cubicBezTo>
                          <a:pt x="21" y="29"/>
                          <a:pt x="21" y="29"/>
                          <a:pt x="21" y="29"/>
                        </a:cubicBezTo>
                        <a:cubicBezTo>
                          <a:pt x="21" y="29"/>
                          <a:pt x="21" y="29"/>
                          <a:pt x="21" y="29"/>
                        </a:cubicBezTo>
                        <a:cubicBezTo>
                          <a:pt x="22" y="28"/>
                          <a:pt x="22" y="28"/>
                          <a:pt x="22" y="28"/>
                        </a:cubicBezTo>
                        <a:cubicBezTo>
                          <a:pt x="22" y="27"/>
                          <a:pt x="22" y="27"/>
                          <a:pt x="22" y="27"/>
                        </a:cubicBezTo>
                        <a:cubicBezTo>
                          <a:pt x="22" y="26"/>
                          <a:pt x="22" y="26"/>
                          <a:pt x="22" y="26"/>
                        </a:cubicBezTo>
                        <a:cubicBezTo>
                          <a:pt x="21" y="26"/>
                          <a:pt x="21" y="26"/>
                          <a:pt x="21" y="26"/>
                        </a:cubicBezTo>
                        <a:cubicBezTo>
                          <a:pt x="20" y="26"/>
                          <a:pt x="20" y="26"/>
                          <a:pt x="20" y="26"/>
                        </a:cubicBezTo>
                        <a:cubicBezTo>
                          <a:pt x="20" y="26"/>
                          <a:pt x="20" y="26"/>
                          <a:pt x="20" y="26"/>
                        </a:cubicBezTo>
                        <a:cubicBezTo>
                          <a:pt x="19" y="26"/>
                          <a:pt x="19" y="26"/>
                          <a:pt x="19" y="26"/>
                        </a:cubicBezTo>
                        <a:cubicBezTo>
                          <a:pt x="20" y="26"/>
                          <a:pt x="20" y="26"/>
                          <a:pt x="20" y="26"/>
                        </a:cubicBezTo>
                        <a:cubicBezTo>
                          <a:pt x="19" y="25"/>
                          <a:pt x="19" y="25"/>
                          <a:pt x="19" y="25"/>
                        </a:cubicBezTo>
                        <a:cubicBezTo>
                          <a:pt x="18" y="25"/>
                          <a:pt x="18" y="25"/>
                          <a:pt x="18" y="25"/>
                        </a:cubicBezTo>
                        <a:cubicBezTo>
                          <a:pt x="18" y="26"/>
                          <a:pt x="18" y="26"/>
                          <a:pt x="18" y="26"/>
                        </a:cubicBezTo>
                        <a:cubicBezTo>
                          <a:pt x="16" y="26"/>
                          <a:pt x="16" y="26"/>
                          <a:pt x="16" y="26"/>
                        </a:cubicBezTo>
                        <a:cubicBezTo>
                          <a:pt x="16" y="26"/>
                          <a:pt x="16" y="26"/>
                          <a:pt x="16" y="26"/>
                        </a:cubicBezTo>
                        <a:cubicBezTo>
                          <a:pt x="17" y="25"/>
                          <a:pt x="17" y="25"/>
                          <a:pt x="17" y="25"/>
                        </a:cubicBezTo>
                        <a:cubicBezTo>
                          <a:pt x="17" y="24"/>
                          <a:pt x="17" y="24"/>
                          <a:pt x="17" y="24"/>
                        </a:cubicBezTo>
                        <a:cubicBezTo>
                          <a:pt x="18" y="23"/>
                          <a:pt x="18" y="23"/>
                          <a:pt x="18" y="23"/>
                        </a:cubicBezTo>
                        <a:cubicBezTo>
                          <a:pt x="19" y="23"/>
                          <a:pt x="19" y="23"/>
                          <a:pt x="19" y="23"/>
                        </a:cubicBezTo>
                        <a:cubicBezTo>
                          <a:pt x="20" y="25"/>
                          <a:pt x="20" y="25"/>
                          <a:pt x="20" y="25"/>
                        </a:cubicBezTo>
                        <a:cubicBezTo>
                          <a:pt x="21" y="25"/>
                          <a:pt x="21" y="25"/>
                          <a:pt x="21" y="25"/>
                        </a:cubicBezTo>
                        <a:cubicBezTo>
                          <a:pt x="21" y="24"/>
                          <a:pt x="21" y="24"/>
                          <a:pt x="21" y="24"/>
                        </a:cubicBezTo>
                        <a:cubicBezTo>
                          <a:pt x="20" y="23"/>
                          <a:pt x="20" y="23"/>
                          <a:pt x="20" y="23"/>
                        </a:cubicBezTo>
                        <a:cubicBezTo>
                          <a:pt x="19" y="22"/>
                          <a:pt x="19" y="22"/>
                          <a:pt x="19" y="22"/>
                        </a:cubicBezTo>
                        <a:cubicBezTo>
                          <a:pt x="20" y="22"/>
                          <a:pt x="20" y="22"/>
                          <a:pt x="20" y="22"/>
                        </a:cubicBezTo>
                        <a:cubicBezTo>
                          <a:pt x="18" y="21"/>
                          <a:pt x="18" y="21"/>
                          <a:pt x="18" y="21"/>
                        </a:cubicBezTo>
                        <a:cubicBezTo>
                          <a:pt x="17" y="20"/>
                          <a:pt x="17" y="20"/>
                          <a:pt x="17" y="20"/>
                        </a:cubicBezTo>
                        <a:cubicBezTo>
                          <a:pt x="18" y="20"/>
                          <a:pt x="18" y="20"/>
                          <a:pt x="18" y="20"/>
                        </a:cubicBezTo>
                        <a:cubicBezTo>
                          <a:pt x="18" y="19"/>
                          <a:pt x="18" y="19"/>
                          <a:pt x="18" y="19"/>
                        </a:cubicBezTo>
                        <a:cubicBezTo>
                          <a:pt x="18" y="19"/>
                          <a:pt x="18" y="19"/>
                          <a:pt x="18" y="19"/>
                        </a:cubicBezTo>
                        <a:cubicBezTo>
                          <a:pt x="19" y="20"/>
                          <a:pt x="19" y="20"/>
                          <a:pt x="19" y="20"/>
                        </a:cubicBezTo>
                        <a:cubicBezTo>
                          <a:pt x="20" y="21"/>
                          <a:pt x="20" y="21"/>
                          <a:pt x="20" y="21"/>
                        </a:cubicBezTo>
                        <a:cubicBezTo>
                          <a:pt x="22" y="22"/>
                          <a:pt x="22" y="22"/>
                          <a:pt x="22" y="22"/>
                        </a:cubicBezTo>
                        <a:cubicBezTo>
                          <a:pt x="23" y="23"/>
                          <a:pt x="23" y="23"/>
                          <a:pt x="23" y="23"/>
                        </a:cubicBezTo>
                        <a:cubicBezTo>
                          <a:pt x="23" y="22"/>
                          <a:pt x="23" y="22"/>
                          <a:pt x="23" y="22"/>
                        </a:cubicBezTo>
                        <a:cubicBezTo>
                          <a:pt x="24" y="23"/>
                          <a:pt x="24" y="23"/>
                          <a:pt x="24" y="23"/>
                        </a:cubicBezTo>
                        <a:cubicBezTo>
                          <a:pt x="26" y="23"/>
                          <a:pt x="26" y="23"/>
                          <a:pt x="26" y="23"/>
                        </a:cubicBezTo>
                        <a:cubicBezTo>
                          <a:pt x="27" y="23"/>
                          <a:pt x="27" y="23"/>
                          <a:pt x="27" y="23"/>
                        </a:cubicBezTo>
                        <a:cubicBezTo>
                          <a:pt x="28" y="22"/>
                          <a:pt x="28" y="22"/>
                          <a:pt x="28" y="22"/>
                        </a:cubicBezTo>
                        <a:cubicBezTo>
                          <a:pt x="27" y="21"/>
                          <a:pt x="27" y="21"/>
                          <a:pt x="27" y="21"/>
                        </a:cubicBezTo>
                        <a:cubicBezTo>
                          <a:pt x="25" y="19"/>
                          <a:pt x="25" y="19"/>
                          <a:pt x="25" y="19"/>
                        </a:cubicBezTo>
                        <a:cubicBezTo>
                          <a:pt x="24" y="18"/>
                          <a:pt x="24" y="18"/>
                          <a:pt x="24" y="18"/>
                        </a:cubicBezTo>
                        <a:cubicBezTo>
                          <a:pt x="23" y="18"/>
                          <a:pt x="23" y="18"/>
                          <a:pt x="23" y="18"/>
                        </a:cubicBezTo>
                        <a:cubicBezTo>
                          <a:pt x="23" y="17"/>
                          <a:pt x="23" y="17"/>
                          <a:pt x="23" y="17"/>
                        </a:cubicBezTo>
                        <a:cubicBezTo>
                          <a:pt x="21" y="16"/>
                          <a:pt x="21" y="16"/>
                          <a:pt x="21" y="16"/>
                        </a:cubicBezTo>
                        <a:cubicBezTo>
                          <a:pt x="21" y="16"/>
                          <a:pt x="21" y="16"/>
                          <a:pt x="21" y="16"/>
                        </a:cubicBezTo>
                        <a:cubicBezTo>
                          <a:pt x="20" y="15"/>
                          <a:pt x="20" y="15"/>
                          <a:pt x="20" y="15"/>
                        </a:cubicBezTo>
                        <a:cubicBezTo>
                          <a:pt x="21" y="14"/>
                          <a:pt x="21" y="14"/>
                          <a:pt x="21" y="14"/>
                        </a:cubicBezTo>
                        <a:cubicBezTo>
                          <a:pt x="22" y="15"/>
                          <a:pt x="22" y="15"/>
                          <a:pt x="22" y="15"/>
                        </a:cubicBezTo>
                        <a:cubicBezTo>
                          <a:pt x="23" y="16"/>
                          <a:pt x="23" y="16"/>
                          <a:pt x="23" y="16"/>
                        </a:cubicBezTo>
                        <a:cubicBezTo>
                          <a:pt x="23" y="16"/>
                          <a:pt x="23" y="16"/>
                          <a:pt x="23" y="16"/>
                        </a:cubicBezTo>
                        <a:cubicBezTo>
                          <a:pt x="24" y="17"/>
                          <a:pt x="24" y="17"/>
                          <a:pt x="24" y="17"/>
                        </a:cubicBezTo>
                        <a:cubicBezTo>
                          <a:pt x="24" y="17"/>
                          <a:pt x="24" y="17"/>
                          <a:pt x="24" y="17"/>
                        </a:cubicBezTo>
                        <a:cubicBezTo>
                          <a:pt x="25" y="16"/>
                          <a:pt x="25" y="16"/>
                          <a:pt x="25" y="16"/>
                        </a:cubicBezTo>
                        <a:cubicBezTo>
                          <a:pt x="24" y="14"/>
                          <a:pt x="24" y="14"/>
                          <a:pt x="24" y="14"/>
                        </a:cubicBezTo>
                        <a:cubicBezTo>
                          <a:pt x="23" y="12"/>
                          <a:pt x="23" y="12"/>
                          <a:pt x="23" y="12"/>
                        </a:cubicBezTo>
                        <a:cubicBezTo>
                          <a:pt x="22" y="12"/>
                          <a:pt x="22" y="12"/>
                          <a:pt x="22" y="12"/>
                        </a:cubicBezTo>
                        <a:cubicBezTo>
                          <a:pt x="22" y="12"/>
                          <a:pt x="22" y="12"/>
                          <a:pt x="22" y="12"/>
                        </a:cubicBezTo>
                        <a:cubicBezTo>
                          <a:pt x="20" y="12"/>
                          <a:pt x="20" y="12"/>
                          <a:pt x="20" y="12"/>
                        </a:cubicBezTo>
                        <a:cubicBezTo>
                          <a:pt x="19" y="13"/>
                          <a:pt x="19" y="13"/>
                          <a:pt x="19" y="13"/>
                        </a:cubicBezTo>
                        <a:cubicBezTo>
                          <a:pt x="18" y="13"/>
                          <a:pt x="18" y="13"/>
                          <a:pt x="18" y="13"/>
                        </a:cubicBezTo>
                        <a:cubicBezTo>
                          <a:pt x="17" y="12"/>
                          <a:pt x="17" y="12"/>
                          <a:pt x="17" y="12"/>
                        </a:cubicBezTo>
                        <a:cubicBezTo>
                          <a:pt x="16" y="12"/>
                          <a:pt x="16" y="12"/>
                          <a:pt x="16" y="12"/>
                        </a:cubicBezTo>
                        <a:cubicBezTo>
                          <a:pt x="15" y="11"/>
                          <a:pt x="15" y="11"/>
                          <a:pt x="15" y="11"/>
                        </a:cubicBezTo>
                        <a:cubicBezTo>
                          <a:pt x="14" y="13"/>
                          <a:pt x="14" y="13"/>
                          <a:pt x="14" y="13"/>
                        </a:cubicBezTo>
                        <a:cubicBezTo>
                          <a:pt x="12" y="14"/>
                          <a:pt x="12" y="14"/>
                          <a:pt x="12" y="14"/>
                        </a:cubicBezTo>
                        <a:cubicBezTo>
                          <a:pt x="12" y="15"/>
                          <a:pt x="12" y="15"/>
                          <a:pt x="12" y="15"/>
                        </a:cubicBezTo>
                        <a:cubicBezTo>
                          <a:pt x="11" y="16"/>
                          <a:pt x="11" y="16"/>
                          <a:pt x="11" y="16"/>
                        </a:cubicBezTo>
                        <a:cubicBezTo>
                          <a:pt x="11" y="15"/>
                          <a:pt x="11" y="15"/>
                          <a:pt x="11" y="15"/>
                        </a:cubicBezTo>
                        <a:cubicBezTo>
                          <a:pt x="12" y="14"/>
                          <a:pt x="12" y="14"/>
                          <a:pt x="12" y="14"/>
                        </a:cubicBezTo>
                        <a:cubicBezTo>
                          <a:pt x="12" y="13"/>
                          <a:pt x="12" y="13"/>
                          <a:pt x="12" y="13"/>
                        </a:cubicBezTo>
                        <a:cubicBezTo>
                          <a:pt x="15" y="11"/>
                          <a:pt x="15" y="11"/>
                          <a:pt x="15" y="11"/>
                        </a:cubicBezTo>
                        <a:cubicBezTo>
                          <a:pt x="15" y="10"/>
                          <a:pt x="15" y="10"/>
                          <a:pt x="15" y="10"/>
                        </a:cubicBezTo>
                        <a:cubicBezTo>
                          <a:pt x="15" y="9"/>
                          <a:pt x="15" y="9"/>
                          <a:pt x="15" y="9"/>
                        </a:cubicBezTo>
                        <a:cubicBezTo>
                          <a:pt x="15" y="6"/>
                          <a:pt x="15" y="6"/>
                          <a:pt x="15" y="6"/>
                        </a:cubicBezTo>
                        <a:cubicBezTo>
                          <a:pt x="15" y="6"/>
                          <a:pt x="15" y="6"/>
                          <a:pt x="15" y="6"/>
                        </a:cubicBezTo>
                        <a:cubicBezTo>
                          <a:pt x="14" y="5"/>
                          <a:pt x="14" y="5"/>
                          <a:pt x="14" y="5"/>
                        </a:cubicBezTo>
                        <a:cubicBezTo>
                          <a:pt x="14" y="5"/>
                          <a:pt x="14" y="5"/>
                          <a:pt x="14" y="5"/>
                        </a:cubicBezTo>
                        <a:cubicBezTo>
                          <a:pt x="12" y="5"/>
                          <a:pt x="12" y="5"/>
                          <a:pt x="12" y="5"/>
                        </a:cubicBezTo>
                        <a:cubicBezTo>
                          <a:pt x="12" y="5"/>
                          <a:pt x="12" y="5"/>
                          <a:pt x="12" y="5"/>
                        </a:cubicBezTo>
                        <a:cubicBezTo>
                          <a:pt x="12" y="3"/>
                          <a:pt x="12" y="3"/>
                          <a:pt x="12" y="3"/>
                        </a:cubicBezTo>
                        <a:cubicBezTo>
                          <a:pt x="11" y="3"/>
                          <a:pt x="11" y="3"/>
                          <a:pt x="11" y="3"/>
                        </a:cubicBezTo>
                        <a:cubicBezTo>
                          <a:pt x="9" y="2"/>
                          <a:pt x="9" y="2"/>
                          <a:pt x="9" y="2"/>
                        </a:cubicBezTo>
                        <a:cubicBezTo>
                          <a:pt x="8" y="1"/>
                          <a:pt x="8" y="1"/>
                          <a:pt x="8" y="1"/>
                        </a:cubicBezTo>
                        <a:cubicBezTo>
                          <a:pt x="7" y="1"/>
                          <a:pt x="7" y="1"/>
                          <a:pt x="7"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496"/>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497"/>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498"/>
                  <p:cNvSpPr>
                    <a:spLocks/>
                  </p:cNvSpPr>
                  <p:nvPr/>
                </p:nvSpPr>
                <p:spPr bwMode="auto">
                  <a:xfrm>
                    <a:off x="2426" y="1259"/>
                    <a:ext cx="3" cy="9"/>
                  </a:xfrm>
                  <a:custGeom>
                    <a:avLst/>
                    <a:gdLst>
                      <a:gd name="T0" fmla="*/ 0 w 3"/>
                      <a:gd name="T1" fmla="*/ 6 h 9"/>
                      <a:gd name="T2" fmla="*/ 0 w 3"/>
                      <a:gd name="T3" fmla="*/ 3 h 9"/>
                      <a:gd name="T4" fmla="*/ 0 w 3"/>
                      <a:gd name="T5" fmla="*/ 0 h 9"/>
                      <a:gd name="T6" fmla="*/ 0 w 3"/>
                      <a:gd name="T7" fmla="*/ 0 h 9"/>
                      <a:gd name="T8" fmla="*/ 0 w 3"/>
                      <a:gd name="T9" fmla="*/ 3 h 9"/>
                      <a:gd name="T10" fmla="*/ 3 w 3"/>
                      <a:gd name="T11" fmla="*/ 3 h 9"/>
                      <a:gd name="T12" fmla="*/ 3 w 3"/>
                      <a:gd name="T13" fmla="*/ 3 h 9"/>
                      <a:gd name="T14" fmla="*/ 3 w 3"/>
                      <a:gd name="T15" fmla="*/ 3 h 9"/>
                      <a:gd name="T16" fmla="*/ 0 w 3"/>
                      <a:gd name="T17" fmla="*/ 9 h 9"/>
                      <a:gd name="T18" fmla="*/ 0 w 3"/>
                      <a:gd name="T19" fmla="*/ 9 h 9"/>
                      <a:gd name="T20" fmla="*/ 0 w 3"/>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0" y="6"/>
                        </a:moveTo>
                        <a:lnTo>
                          <a:pt x="0" y="3"/>
                        </a:lnTo>
                        <a:lnTo>
                          <a:pt x="0" y="0"/>
                        </a:lnTo>
                        <a:lnTo>
                          <a:pt x="0" y="0"/>
                        </a:lnTo>
                        <a:lnTo>
                          <a:pt x="0" y="3"/>
                        </a:lnTo>
                        <a:lnTo>
                          <a:pt x="3" y="3"/>
                        </a:lnTo>
                        <a:lnTo>
                          <a:pt x="3" y="3"/>
                        </a:lnTo>
                        <a:lnTo>
                          <a:pt x="3" y="3"/>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499"/>
                  <p:cNvSpPr>
                    <a:spLocks/>
                  </p:cNvSpPr>
                  <p:nvPr/>
                </p:nvSpPr>
                <p:spPr bwMode="auto">
                  <a:xfrm>
                    <a:off x="2423" y="1259"/>
                    <a:ext cx="9" cy="9"/>
                  </a:xfrm>
                  <a:custGeom>
                    <a:avLst/>
                    <a:gdLst>
                      <a:gd name="T0" fmla="*/ 3 w 9"/>
                      <a:gd name="T1" fmla="*/ 0 h 9"/>
                      <a:gd name="T2" fmla="*/ 3 w 9"/>
                      <a:gd name="T3" fmla="*/ 0 h 9"/>
                      <a:gd name="T4" fmla="*/ 3 w 9"/>
                      <a:gd name="T5" fmla="*/ 3 h 9"/>
                      <a:gd name="T6" fmla="*/ 0 w 9"/>
                      <a:gd name="T7" fmla="*/ 6 h 9"/>
                      <a:gd name="T8" fmla="*/ 3 w 9"/>
                      <a:gd name="T9" fmla="*/ 9 h 9"/>
                      <a:gd name="T10" fmla="*/ 3 w 9"/>
                      <a:gd name="T11" fmla="*/ 9 h 9"/>
                      <a:gd name="T12" fmla="*/ 6 w 9"/>
                      <a:gd name="T13" fmla="*/ 6 h 9"/>
                      <a:gd name="T14" fmla="*/ 9 w 9"/>
                      <a:gd name="T15" fmla="*/ 3 h 9"/>
                      <a:gd name="T16" fmla="*/ 6 w 9"/>
                      <a:gd name="T17" fmla="*/ 0 h 9"/>
                      <a:gd name="T18" fmla="*/ 6 w 9"/>
                      <a:gd name="T19" fmla="*/ 3 h 9"/>
                      <a:gd name="T20" fmla="*/ 3 w 9"/>
                      <a:gd name="T21" fmla="*/ 0 h 9"/>
                      <a:gd name="T22" fmla="*/ 3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3" y="0"/>
                        </a:moveTo>
                        <a:lnTo>
                          <a:pt x="3" y="0"/>
                        </a:lnTo>
                        <a:lnTo>
                          <a:pt x="3" y="3"/>
                        </a:lnTo>
                        <a:lnTo>
                          <a:pt x="0" y="6"/>
                        </a:lnTo>
                        <a:lnTo>
                          <a:pt x="3" y="9"/>
                        </a:lnTo>
                        <a:lnTo>
                          <a:pt x="3" y="9"/>
                        </a:lnTo>
                        <a:lnTo>
                          <a:pt x="6" y="6"/>
                        </a:lnTo>
                        <a:lnTo>
                          <a:pt x="9" y="3"/>
                        </a:lnTo>
                        <a:lnTo>
                          <a:pt x="6" y="0"/>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500"/>
                  <p:cNvSpPr>
                    <a:spLocks/>
                  </p:cNvSpPr>
                  <p:nvPr/>
                </p:nvSpPr>
                <p:spPr bwMode="auto">
                  <a:xfrm>
                    <a:off x="2402" y="1030"/>
                    <a:ext cx="3" cy="3"/>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0" y="1"/>
                          <a:pt x="0" y="1"/>
                          <a:pt x="0" y="1"/>
                        </a:cubicBezTo>
                        <a:cubicBezTo>
                          <a:pt x="1" y="1"/>
                          <a:pt x="1" y="1"/>
                          <a:pt x="1" y="1"/>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501"/>
                  <p:cNvSpPr>
                    <a:spLocks/>
                  </p:cNvSpPr>
                  <p:nvPr/>
                </p:nvSpPr>
                <p:spPr bwMode="auto">
                  <a:xfrm>
                    <a:off x="2402" y="1030"/>
                    <a:ext cx="3" cy="3"/>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502"/>
                  <p:cNvSpPr>
                    <a:spLocks noEditPoints="1"/>
                  </p:cNvSpPr>
                  <p:nvPr/>
                </p:nvSpPr>
                <p:spPr bwMode="auto">
                  <a:xfrm>
                    <a:off x="2176" y="1120"/>
                    <a:ext cx="368" cy="505"/>
                  </a:xfrm>
                  <a:custGeom>
                    <a:avLst/>
                    <a:gdLst>
                      <a:gd name="T0" fmla="*/ 65 w 122"/>
                      <a:gd name="T1" fmla="*/ 155 h 167"/>
                      <a:gd name="T2" fmla="*/ 55 w 122"/>
                      <a:gd name="T3" fmla="*/ 142 h 167"/>
                      <a:gd name="T4" fmla="*/ 44 w 122"/>
                      <a:gd name="T5" fmla="*/ 134 h 167"/>
                      <a:gd name="T6" fmla="*/ 31 w 122"/>
                      <a:gd name="T7" fmla="*/ 124 h 167"/>
                      <a:gd name="T8" fmla="*/ 50 w 122"/>
                      <a:gd name="T9" fmla="*/ 124 h 167"/>
                      <a:gd name="T10" fmla="*/ 64 w 122"/>
                      <a:gd name="T11" fmla="*/ 106 h 167"/>
                      <a:gd name="T12" fmla="*/ 68 w 122"/>
                      <a:gd name="T13" fmla="*/ 89 h 167"/>
                      <a:gd name="T14" fmla="*/ 64 w 122"/>
                      <a:gd name="T15" fmla="*/ 78 h 167"/>
                      <a:gd name="T16" fmla="*/ 59 w 122"/>
                      <a:gd name="T17" fmla="*/ 75 h 167"/>
                      <a:gd name="T18" fmla="*/ 55 w 122"/>
                      <a:gd name="T19" fmla="*/ 59 h 167"/>
                      <a:gd name="T20" fmla="*/ 48 w 122"/>
                      <a:gd name="T21" fmla="*/ 60 h 167"/>
                      <a:gd name="T22" fmla="*/ 29 w 122"/>
                      <a:gd name="T23" fmla="*/ 56 h 167"/>
                      <a:gd name="T24" fmla="*/ 20 w 122"/>
                      <a:gd name="T25" fmla="*/ 54 h 167"/>
                      <a:gd name="T26" fmla="*/ 7 w 122"/>
                      <a:gd name="T27" fmla="*/ 50 h 167"/>
                      <a:gd name="T28" fmla="*/ 4 w 122"/>
                      <a:gd name="T29" fmla="*/ 40 h 167"/>
                      <a:gd name="T30" fmla="*/ 5 w 122"/>
                      <a:gd name="T31" fmla="*/ 23 h 167"/>
                      <a:gd name="T32" fmla="*/ 21 w 122"/>
                      <a:gd name="T33" fmla="*/ 7 h 167"/>
                      <a:gd name="T34" fmla="*/ 24 w 122"/>
                      <a:gd name="T35" fmla="*/ 19 h 167"/>
                      <a:gd name="T36" fmla="*/ 23 w 122"/>
                      <a:gd name="T37" fmla="*/ 41 h 167"/>
                      <a:gd name="T38" fmla="*/ 25 w 122"/>
                      <a:gd name="T39" fmla="*/ 28 h 167"/>
                      <a:gd name="T40" fmla="*/ 30 w 122"/>
                      <a:gd name="T41" fmla="*/ 18 h 167"/>
                      <a:gd name="T42" fmla="*/ 38 w 122"/>
                      <a:gd name="T43" fmla="*/ 12 h 167"/>
                      <a:gd name="T44" fmla="*/ 57 w 122"/>
                      <a:gd name="T45" fmla="*/ 8 h 167"/>
                      <a:gd name="T46" fmla="*/ 51 w 122"/>
                      <a:gd name="T47" fmla="*/ 29 h 167"/>
                      <a:gd name="T48" fmla="*/ 55 w 122"/>
                      <a:gd name="T49" fmla="*/ 28 h 167"/>
                      <a:gd name="T50" fmla="*/ 64 w 122"/>
                      <a:gd name="T51" fmla="*/ 34 h 167"/>
                      <a:gd name="T52" fmla="*/ 78 w 122"/>
                      <a:gd name="T53" fmla="*/ 32 h 167"/>
                      <a:gd name="T54" fmla="*/ 80 w 122"/>
                      <a:gd name="T55" fmla="*/ 39 h 167"/>
                      <a:gd name="T56" fmla="*/ 75 w 122"/>
                      <a:gd name="T57" fmla="*/ 48 h 167"/>
                      <a:gd name="T58" fmla="*/ 79 w 122"/>
                      <a:gd name="T59" fmla="*/ 50 h 167"/>
                      <a:gd name="T60" fmla="*/ 87 w 122"/>
                      <a:gd name="T61" fmla="*/ 45 h 167"/>
                      <a:gd name="T62" fmla="*/ 83 w 122"/>
                      <a:gd name="T63" fmla="*/ 59 h 167"/>
                      <a:gd name="T64" fmla="*/ 86 w 122"/>
                      <a:gd name="T65" fmla="*/ 62 h 167"/>
                      <a:gd name="T66" fmla="*/ 92 w 122"/>
                      <a:gd name="T67" fmla="*/ 61 h 167"/>
                      <a:gd name="T68" fmla="*/ 92 w 122"/>
                      <a:gd name="T69" fmla="*/ 68 h 167"/>
                      <a:gd name="T70" fmla="*/ 91 w 122"/>
                      <a:gd name="T71" fmla="*/ 74 h 167"/>
                      <a:gd name="T72" fmla="*/ 99 w 122"/>
                      <a:gd name="T73" fmla="*/ 75 h 167"/>
                      <a:gd name="T74" fmla="*/ 102 w 122"/>
                      <a:gd name="T75" fmla="*/ 82 h 167"/>
                      <a:gd name="T76" fmla="*/ 97 w 122"/>
                      <a:gd name="T77" fmla="*/ 85 h 167"/>
                      <a:gd name="T78" fmla="*/ 94 w 122"/>
                      <a:gd name="T79" fmla="*/ 91 h 167"/>
                      <a:gd name="T80" fmla="*/ 100 w 122"/>
                      <a:gd name="T81" fmla="*/ 96 h 167"/>
                      <a:gd name="T82" fmla="*/ 104 w 122"/>
                      <a:gd name="T83" fmla="*/ 100 h 167"/>
                      <a:gd name="T84" fmla="*/ 109 w 122"/>
                      <a:gd name="T85" fmla="*/ 106 h 167"/>
                      <a:gd name="T86" fmla="*/ 111 w 122"/>
                      <a:gd name="T87" fmla="*/ 113 h 167"/>
                      <a:gd name="T88" fmla="*/ 120 w 122"/>
                      <a:gd name="T89" fmla="*/ 114 h 167"/>
                      <a:gd name="T90" fmla="*/ 117 w 122"/>
                      <a:gd name="T91" fmla="*/ 119 h 167"/>
                      <a:gd name="T92" fmla="*/ 116 w 122"/>
                      <a:gd name="T93" fmla="*/ 123 h 167"/>
                      <a:gd name="T94" fmla="*/ 109 w 122"/>
                      <a:gd name="T95" fmla="*/ 127 h 167"/>
                      <a:gd name="T96" fmla="*/ 106 w 122"/>
                      <a:gd name="T97" fmla="*/ 131 h 167"/>
                      <a:gd name="T98" fmla="*/ 101 w 122"/>
                      <a:gd name="T99" fmla="*/ 131 h 167"/>
                      <a:gd name="T100" fmla="*/ 98 w 122"/>
                      <a:gd name="T101" fmla="*/ 126 h 167"/>
                      <a:gd name="T102" fmla="*/ 95 w 122"/>
                      <a:gd name="T103" fmla="*/ 122 h 167"/>
                      <a:gd name="T104" fmla="*/ 91 w 122"/>
                      <a:gd name="T105" fmla="*/ 114 h 167"/>
                      <a:gd name="T106" fmla="*/ 88 w 122"/>
                      <a:gd name="T107" fmla="*/ 121 h 167"/>
                      <a:gd name="T108" fmla="*/ 86 w 122"/>
                      <a:gd name="T109" fmla="*/ 123 h 167"/>
                      <a:gd name="T110" fmla="*/ 88 w 122"/>
                      <a:gd name="T111" fmla="*/ 135 h 167"/>
                      <a:gd name="T112" fmla="*/ 92 w 122"/>
                      <a:gd name="T113" fmla="*/ 141 h 167"/>
                      <a:gd name="T114" fmla="*/ 90 w 122"/>
                      <a:gd name="T115" fmla="*/ 156 h 167"/>
                      <a:gd name="T116" fmla="*/ 83 w 122"/>
                      <a:gd name="T117" fmla="*/ 151 h 167"/>
                      <a:gd name="T118" fmla="*/ 74 w 122"/>
                      <a:gd name="T119" fmla="*/ 150 h 167"/>
                      <a:gd name="T120" fmla="*/ 84 w 122"/>
                      <a:gd name="T121" fmla="*/ 164 h 167"/>
                      <a:gd name="T122" fmla="*/ 63 w 122"/>
                      <a:gd name="T123" fmla="*/ 12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 h="167">
                        <a:moveTo>
                          <a:pt x="82" y="167"/>
                        </a:moveTo>
                        <a:cubicBezTo>
                          <a:pt x="81" y="166"/>
                          <a:pt x="81" y="166"/>
                          <a:pt x="81" y="166"/>
                        </a:cubicBezTo>
                        <a:cubicBezTo>
                          <a:pt x="79" y="166"/>
                          <a:pt x="79" y="166"/>
                          <a:pt x="79" y="166"/>
                        </a:cubicBezTo>
                        <a:cubicBezTo>
                          <a:pt x="78" y="165"/>
                          <a:pt x="78" y="165"/>
                          <a:pt x="78" y="165"/>
                        </a:cubicBezTo>
                        <a:cubicBezTo>
                          <a:pt x="77" y="165"/>
                          <a:pt x="77" y="165"/>
                          <a:pt x="77" y="165"/>
                        </a:cubicBezTo>
                        <a:cubicBezTo>
                          <a:pt x="76" y="163"/>
                          <a:pt x="76" y="163"/>
                          <a:pt x="76" y="163"/>
                        </a:cubicBezTo>
                        <a:cubicBezTo>
                          <a:pt x="75" y="163"/>
                          <a:pt x="75" y="163"/>
                          <a:pt x="75" y="163"/>
                        </a:cubicBezTo>
                        <a:cubicBezTo>
                          <a:pt x="74" y="162"/>
                          <a:pt x="74" y="162"/>
                          <a:pt x="74" y="162"/>
                        </a:cubicBezTo>
                        <a:cubicBezTo>
                          <a:pt x="74" y="162"/>
                          <a:pt x="74" y="162"/>
                          <a:pt x="74"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7" y="158"/>
                          <a:pt x="67" y="158"/>
                          <a:pt x="67" y="158"/>
                        </a:cubicBezTo>
                        <a:cubicBezTo>
                          <a:pt x="66" y="157"/>
                          <a:pt x="66" y="157"/>
                          <a:pt x="66" y="157"/>
                        </a:cubicBezTo>
                        <a:cubicBezTo>
                          <a:pt x="66" y="156"/>
                          <a:pt x="66" y="156"/>
                          <a:pt x="66" y="156"/>
                        </a:cubicBezTo>
                        <a:cubicBezTo>
                          <a:pt x="66" y="156"/>
                          <a:pt x="66" y="156"/>
                          <a:pt x="66" y="156"/>
                        </a:cubicBezTo>
                        <a:cubicBezTo>
                          <a:pt x="67" y="156"/>
                          <a:pt x="67" y="156"/>
                          <a:pt x="67" y="156"/>
                        </a:cubicBezTo>
                        <a:cubicBezTo>
                          <a:pt x="66" y="155"/>
                          <a:pt x="66" y="155"/>
                          <a:pt x="66" y="155"/>
                        </a:cubicBezTo>
                        <a:cubicBezTo>
                          <a:pt x="65" y="155"/>
                          <a:pt x="65" y="155"/>
                          <a:pt x="65" y="155"/>
                        </a:cubicBezTo>
                        <a:cubicBezTo>
                          <a:pt x="65" y="156"/>
                          <a:pt x="65" y="156"/>
                          <a:pt x="65" y="156"/>
                        </a:cubicBezTo>
                        <a:cubicBezTo>
                          <a:pt x="64" y="155"/>
                          <a:pt x="64" y="155"/>
                          <a:pt x="64" y="155"/>
                        </a:cubicBezTo>
                        <a:cubicBezTo>
                          <a:pt x="65" y="155"/>
                          <a:pt x="65" y="155"/>
                          <a:pt x="65" y="155"/>
                        </a:cubicBezTo>
                        <a:cubicBezTo>
                          <a:pt x="63" y="155"/>
                          <a:pt x="63" y="155"/>
                          <a:pt x="63" y="155"/>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8" y="151"/>
                          <a:pt x="58" y="151"/>
                          <a:pt x="58" y="151"/>
                        </a:cubicBezTo>
                        <a:cubicBezTo>
                          <a:pt x="57" y="149"/>
                          <a:pt x="57" y="149"/>
                          <a:pt x="57" y="149"/>
                        </a:cubicBezTo>
                        <a:cubicBezTo>
                          <a:pt x="57" y="148"/>
                          <a:pt x="57" y="148"/>
                          <a:pt x="57" y="148"/>
                        </a:cubicBezTo>
                        <a:cubicBezTo>
                          <a:pt x="55" y="147"/>
                          <a:pt x="55" y="147"/>
                          <a:pt x="55" y="147"/>
                        </a:cubicBezTo>
                        <a:cubicBezTo>
                          <a:pt x="56" y="147"/>
                          <a:pt x="56" y="147"/>
                          <a:pt x="56" y="147"/>
                        </a:cubicBezTo>
                        <a:cubicBezTo>
                          <a:pt x="57" y="147"/>
                          <a:pt x="57" y="147"/>
                          <a:pt x="57" y="147"/>
                        </a:cubicBezTo>
                        <a:cubicBezTo>
                          <a:pt x="60" y="146"/>
                          <a:pt x="60" y="146"/>
                          <a:pt x="60" y="146"/>
                        </a:cubicBezTo>
                        <a:cubicBezTo>
                          <a:pt x="61" y="144"/>
                          <a:pt x="61" y="144"/>
                          <a:pt x="61" y="144"/>
                        </a:cubicBezTo>
                        <a:cubicBezTo>
                          <a:pt x="58" y="145"/>
                          <a:pt x="58" y="145"/>
                          <a:pt x="58" y="145"/>
                        </a:cubicBezTo>
                        <a:cubicBezTo>
                          <a:pt x="58" y="144"/>
                          <a:pt x="58" y="144"/>
                          <a:pt x="58" y="144"/>
                        </a:cubicBezTo>
                        <a:cubicBezTo>
                          <a:pt x="57" y="142"/>
                          <a:pt x="57" y="142"/>
                          <a:pt x="57" y="142"/>
                        </a:cubicBezTo>
                        <a:cubicBezTo>
                          <a:pt x="57" y="142"/>
                          <a:pt x="57" y="142"/>
                          <a:pt x="57" y="142"/>
                        </a:cubicBezTo>
                        <a:cubicBezTo>
                          <a:pt x="58" y="141"/>
                          <a:pt x="58" y="141"/>
                          <a:pt x="58" y="141"/>
                        </a:cubicBezTo>
                        <a:cubicBezTo>
                          <a:pt x="56" y="142"/>
                          <a:pt x="56" y="142"/>
                          <a:pt x="56" y="142"/>
                        </a:cubicBezTo>
                        <a:cubicBezTo>
                          <a:pt x="56" y="143"/>
                          <a:pt x="56" y="143"/>
                          <a:pt x="56" y="143"/>
                        </a:cubicBezTo>
                        <a:cubicBezTo>
                          <a:pt x="56" y="144"/>
                          <a:pt x="56" y="144"/>
                          <a:pt x="56" y="144"/>
                        </a:cubicBezTo>
                        <a:cubicBezTo>
                          <a:pt x="55" y="143"/>
                          <a:pt x="55" y="143"/>
                          <a:pt x="55" y="143"/>
                        </a:cubicBezTo>
                        <a:cubicBezTo>
                          <a:pt x="56" y="142"/>
                          <a:pt x="56" y="142"/>
                          <a:pt x="56" y="142"/>
                        </a:cubicBezTo>
                        <a:cubicBezTo>
                          <a:pt x="56" y="140"/>
                          <a:pt x="56" y="140"/>
                          <a:pt x="56" y="140"/>
                        </a:cubicBezTo>
                        <a:cubicBezTo>
                          <a:pt x="56" y="139"/>
                          <a:pt x="56" y="139"/>
                          <a:pt x="56" y="139"/>
                        </a:cubicBezTo>
                        <a:cubicBezTo>
                          <a:pt x="55" y="142"/>
                          <a:pt x="55" y="142"/>
                          <a:pt x="55" y="142"/>
                        </a:cubicBezTo>
                        <a:cubicBezTo>
                          <a:pt x="55" y="141"/>
                          <a:pt x="55" y="141"/>
                          <a:pt x="55" y="141"/>
                        </a:cubicBezTo>
                        <a:cubicBezTo>
                          <a:pt x="55" y="140"/>
                          <a:pt x="55" y="140"/>
                          <a:pt x="55" y="140"/>
                        </a:cubicBezTo>
                        <a:cubicBezTo>
                          <a:pt x="53" y="140"/>
                          <a:pt x="53" y="140"/>
                          <a:pt x="53" y="140"/>
                        </a:cubicBezTo>
                        <a:cubicBezTo>
                          <a:pt x="53" y="139"/>
                          <a:pt x="53" y="139"/>
                          <a:pt x="53" y="139"/>
                        </a:cubicBezTo>
                        <a:cubicBezTo>
                          <a:pt x="54" y="138"/>
                          <a:pt x="54" y="138"/>
                          <a:pt x="54" y="138"/>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3" y="133"/>
                          <a:pt x="53" y="133"/>
                          <a:pt x="53" y="133"/>
                        </a:cubicBezTo>
                        <a:cubicBezTo>
                          <a:pt x="51" y="134"/>
                          <a:pt x="51" y="134"/>
                          <a:pt x="51" y="134"/>
                        </a:cubicBezTo>
                        <a:cubicBezTo>
                          <a:pt x="51" y="133"/>
                          <a:pt x="51" y="133"/>
                          <a:pt x="51" y="133"/>
                        </a:cubicBezTo>
                        <a:cubicBezTo>
                          <a:pt x="50" y="133"/>
                          <a:pt x="50" y="133"/>
                          <a:pt x="50" y="133"/>
                        </a:cubicBezTo>
                        <a:cubicBezTo>
                          <a:pt x="49" y="133"/>
                          <a:pt x="49" y="133"/>
                          <a:pt x="49" y="133"/>
                        </a:cubicBezTo>
                        <a:cubicBezTo>
                          <a:pt x="49" y="133"/>
                          <a:pt x="49" y="133"/>
                          <a:pt x="49" y="133"/>
                        </a:cubicBezTo>
                        <a:cubicBezTo>
                          <a:pt x="49" y="133"/>
                          <a:pt x="49" y="133"/>
                          <a:pt x="49" y="133"/>
                        </a:cubicBezTo>
                        <a:cubicBezTo>
                          <a:pt x="48" y="135"/>
                          <a:pt x="48" y="135"/>
                          <a:pt x="48" y="135"/>
                        </a:cubicBezTo>
                        <a:cubicBezTo>
                          <a:pt x="48" y="135"/>
                          <a:pt x="48" y="135"/>
                          <a:pt x="48" y="135"/>
                        </a:cubicBezTo>
                        <a:cubicBezTo>
                          <a:pt x="48" y="134"/>
                          <a:pt x="48" y="134"/>
                          <a:pt x="48" y="134"/>
                        </a:cubicBezTo>
                        <a:cubicBezTo>
                          <a:pt x="48" y="134"/>
                          <a:pt x="48" y="134"/>
                          <a:pt x="48" y="134"/>
                        </a:cubicBezTo>
                        <a:cubicBezTo>
                          <a:pt x="48" y="132"/>
                          <a:pt x="48" y="132"/>
                          <a:pt x="48" y="132"/>
                        </a:cubicBezTo>
                        <a:cubicBezTo>
                          <a:pt x="49" y="131"/>
                          <a:pt x="49" y="131"/>
                          <a:pt x="49" y="131"/>
                        </a:cubicBezTo>
                        <a:cubicBezTo>
                          <a:pt x="47" y="132"/>
                          <a:pt x="47" y="132"/>
                          <a:pt x="47" y="132"/>
                        </a:cubicBezTo>
                        <a:cubicBezTo>
                          <a:pt x="46" y="133"/>
                          <a:pt x="46" y="133"/>
                          <a:pt x="46" y="133"/>
                        </a:cubicBezTo>
                        <a:cubicBezTo>
                          <a:pt x="46" y="133"/>
                          <a:pt x="46" y="133"/>
                          <a:pt x="46" y="133"/>
                        </a:cubicBezTo>
                        <a:cubicBezTo>
                          <a:pt x="45" y="134"/>
                          <a:pt x="45" y="134"/>
                          <a:pt x="45" y="134"/>
                        </a:cubicBezTo>
                        <a:cubicBezTo>
                          <a:pt x="44" y="134"/>
                          <a:pt x="44" y="134"/>
                          <a:pt x="44" y="134"/>
                        </a:cubicBezTo>
                        <a:cubicBezTo>
                          <a:pt x="43" y="134"/>
                          <a:pt x="43" y="134"/>
                          <a:pt x="43" y="134"/>
                        </a:cubicBezTo>
                        <a:cubicBezTo>
                          <a:pt x="42" y="133"/>
                          <a:pt x="42" y="133"/>
                          <a:pt x="42" y="133"/>
                        </a:cubicBezTo>
                        <a:cubicBezTo>
                          <a:pt x="41" y="133"/>
                          <a:pt x="41" y="133"/>
                          <a:pt x="41" y="133"/>
                        </a:cubicBezTo>
                        <a:cubicBezTo>
                          <a:pt x="40" y="131"/>
                          <a:pt x="40" y="131"/>
                          <a:pt x="40" y="131"/>
                        </a:cubicBezTo>
                        <a:cubicBezTo>
                          <a:pt x="40" y="131"/>
                          <a:pt x="40" y="131"/>
                          <a:pt x="40" y="131"/>
                        </a:cubicBezTo>
                        <a:cubicBezTo>
                          <a:pt x="39" y="132"/>
                          <a:pt x="39" y="132"/>
                          <a:pt x="39" y="132"/>
                        </a:cubicBezTo>
                        <a:cubicBezTo>
                          <a:pt x="39" y="133"/>
                          <a:pt x="39" y="133"/>
                          <a:pt x="39" y="133"/>
                        </a:cubicBezTo>
                        <a:cubicBezTo>
                          <a:pt x="39" y="134"/>
                          <a:pt x="39" y="134"/>
                          <a:pt x="39" y="134"/>
                        </a:cubicBezTo>
                        <a:cubicBezTo>
                          <a:pt x="38" y="133"/>
                          <a:pt x="38" y="133"/>
                          <a:pt x="38" y="133"/>
                        </a:cubicBezTo>
                        <a:cubicBezTo>
                          <a:pt x="37" y="134"/>
                          <a:pt x="37" y="134"/>
                          <a:pt x="37" y="134"/>
                        </a:cubicBezTo>
                        <a:cubicBezTo>
                          <a:pt x="36" y="134"/>
                          <a:pt x="36" y="134"/>
                          <a:pt x="36" y="134"/>
                        </a:cubicBezTo>
                        <a:cubicBezTo>
                          <a:pt x="35" y="134"/>
                          <a:pt x="35" y="134"/>
                          <a:pt x="35" y="134"/>
                        </a:cubicBezTo>
                        <a:cubicBezTo>
                          <a:pt x="34" y="134"/>
                          <a:pt x="34" y="134"/>
                          <a:pt x="34" y="134"/>
                        </a:cubicBezTo>
                        <a:cubicBezTo>
                          <a:pt x="33" y="135"/>
                          <a:pt x="33" y="135"/>
                          <a:pt x="33" y="135"/>
                        </a:cubicBezTo>
                        <a:cubicBezTo>
                          <a:pt x="32" y="134"/>
                          <a:pt x="32" y="134"/>
                          <a:pt x="32" y="134"/>
                        </a:cubicBezTo>
                        <a:cubicBezTo>
                          <a:pt x="30" y="134"/>
                          <a:pt x="30" y="134"/>
                          <a:pt x="30" y="134"/>
                        </a:cubicBezTo>
                        <a:cubicBezTo>
                          <a:pt x="31" y="134"/>
                          <a:pt x="31" y="134"/>
                          <a:pt x="31" y="134"/>
                        </a:cubicBezTo>
                        <a:cubicBezTo>
                          <a:pt x="30" y="132"/>
                          <a:pt x="30" y="132"/>
                          <a:pt x="30" y="132"/>
                        </a:cubicBezTo>
                        <a:cubicBezTo>
                          <a:pt x="29" y="133"/>
                          <a:pt x="29" y="133"/>
                          <a:pt x="29" y="133"/>
                        </a:cubicBezTo>
                        <a:cubicBezTo>
                          <a:pt x="28" y="131"/>
                          <a:pt x="28" y="131"/>
                          <a:pt x="28" y="131"/>
                        </a:cubicBezTo>
                        <a:cubicBezTo>
                          <a:pt x="27" y="129"/>
                          <a:pt x="27" y="129"/>
                          <a:pt x="27" y="129"/>
                        </a:cubicBezTo>
                        <a:cubicBezTo>
                          <a:pt x="28" y="128"/>
                          <a:pt x="28" y="128"/>
                          <a:pt x="28" y="128"/>
                        </a:cubicBezTo>
                        <a:cubicBezTo>
                          <a:pt x="28" y="127"/>
                          <a:pt x="28" y="127"/>
                          <a:pt x="28" y="127"/>
                        </a:cubicBezTo>
                        <a:cubicBezTo>
                          <a:pt x="29" y="126"/>
                          <a:pt x="29" y="126"/>
                          <a:pt x="29" y="126"/>
                        </a:cubicBezTo>
                        <a:cubicBezTo>
                          <a:pt x="29" y="125"/>
                          <a:pt x="29" y="125"/>
                          <a:pt x="29" y="125"/>
                        </a:cubicBezTo>
                        <a:cubicBezTo>
                          <a:pt x="31" y="125"/>
                          <a:pt x="31" y="125"/>
                          <a:pt x="31" y="125"/>
                        </a:cubicBezTo>
                        <a:cubicBezTo>
                          <a:pt x="31" y="124"/>
                          <a:pt x="31" y="124"/>
                          <a:pt x="31" y="124"/>
                        </a:cubicBezTo>
                        <a:cubicBezTo>
                          <a:pt x="33" y="124"/>
                          <a:pt x="33" y="124"/>
                          <a:pt x="33" y="124"/>
                        </a:cubicBezTo>
                        <a:cubicBezTo>
                          <a:pt x="33" y="124"/>
                          <a:pt x="33" y="124"/>
                          <a:pt x="33" y="124"/>
                        </a:cubicBezTo>
                        <a:cubicBezTo>
                          <a:pt x="33" y="123"/>
                          <a:pt x="33" y="123"/>
                          <a:pt x="33" y="123"/>
                        </a:cubicBezTo>
                        <a:cubicBezTo>
                          <a:pt x="33" y="122"/>
                          <a:pt x="33" y="122"/>
                          <a:pt x="33" y="122"/>
                        </a:cubicBezTo>
                        <a:cubicBezTo>
                          <a:pt x="33" y="121"/>
                          <a:pt x="33" y="121"/>
                          <a:pt x="33" y="121"/>
                        </a:cubicBezTo>
                        <a:cubicBezTo>
                          <a:pt x="34" y="122"/>
                          <a:pt x="34" y="122"/>
                          <a:pt x="34" y="122"/>
                        </a:cubicBezTo>
                        <a:cubicBezTo>
                          <a:pt x="34" y="121"/>
                          <a:pt x="34" y="121"/>
                          <a:pt x="34" y="121"/>
                        </a:cubicBezTo>
                        <a:cubicBezTo>
                          <a:pt x="34" y="120"/>
                          <a:pt x="34" y="120"/>
                          <a:pt x="34" y="120"/>
                        </a:cubicBezTo>
                        <a:cubicBezTo>
                          <a:pt x="34" y="120"/>
                          <a:pt x="34" y="120"/>
                          <a:pt x="34" y="120"/>
                        </a:cubicBezTo>
                        <a:cubicBezTo>
                          <a:pt x="35" y="122"/>
                          <a:pt x="35" y="122"/>
                          <a:pt x="35" y="122"/>
                        </a:cubicBezTo>
                        <a:cubicBezTo>
                          <a:pt x="37" y="122"/>
                          <a:pt x="37" y="122"/>
                          <a:pt x="37" y="122"/>
                        </a:cubicBezTo>
                        <a:cubicBezTo>
                          <a:pt x="38" y="123"/>
                          <a:pt x="38" y="123"/>
                          <a:pt x="38" y="123"/>
                        </a:cubicBezTo>
                        <a:cubicBezTo>
                          <a:pt x="39" y="124"/>
                          <a:pt x="39" y="124"/>
                          <a:pt x="39" y="124"/>
                        </a:cubicBezTo>
                        <a:cubicBezTo>
                          <a:pt x="39" y="124"/>
                          <a:pt x="39" y="124"/>
                          <a:pt x="39" y="124"/>
                        </a:cubicBezTo>
                        <a:cubicBezTo>
                          <a:pt x="41" y="125"/>
                          <a:pt x="41" y="125"/>
                          <a:pt x="41" y="125"/>
                        </a:cubicBezTo>
                        <a:cubicBezTo>
                          <a:pt x="42" y="124"/>
                          <a:pt x="42" y="124"/>
                          <a:pt x="42" y="124"/>
                        </a:cubicBezTo>
                        <a:cubicBezTo>
                          <a:pt x="43" y="124"/>
                          <a:pt x="43" y="124"/>
                          <a:pt x="43" y="124"/>
                        </a:cubicBezTo>
                        <a:cubicBezTo>
                          <a:pt x="43" y="125"/>
                          <a:pt x="43" y="125"/>
                          <a:pt x="43" y="125"/>
                        </a:cubicBezTo>
                        <a:cubicBezTo>
                          <a:pt x="44" y="125"/>
                          <a:pt x="44" y="125"/>
                          <a:pt x="44" y="125"/>
                        </a:cubicBezTo>
                        <a:cubicBezTo>
                          <a:pt x="45" y="125"/>
                          <a:pt x="45" y="125"/>
                          <a:pt x="45" y="125"/>
                        </a:cubicBezTo>
                        <a:cubicBezTo>
                          <a:pt x="46" y="124"/>
                          <a:pt x="46" y="124"/>
                          <a:pt x="46" y="124"/>
                        </a:cubicBezTo>
                        <a:cubicBezTo>
                          <a:pt x="47" y="123"/>
                          <a:pt x="47" y="123"/>
                          <a:pt x="47" y="123"/>
                        </a:cubicBezTo>
                        <a:cubicBezTo>
                          <a:pt x="48" y="123"/>
                          <a:pt x="48" y="123"/>
                          <a:pt x="48" y="123"/>
                        </a:cubicBezTo>
                        <a:cubicBezTo>
                          <a:pt x="48" y="123"/>
                          <a:pt x="48" y="123"/>
                          <a:pt x="48" y="123"/>
                        </a:cubicBezTo>
                        <a:cubicBezTo>
                          <a:pt x="48" y="124"/>
                          <a:pt x="48" y="124"/>
                          <a:pt x="48" y="124"/>
                        </a:cubicBezTo>
                        <a:cubicBezTo>
                          <a:pt x="49" y="125"/>
                          <a:pt x="49" y="125"/>
                          <a:pt x="49" y="125"/>
                        </a:cubicBezTo>
                        <a:cubicBezTo>
                          <a:pt x="50" y="124"/>
                          <a:pt x="50" y="124"/>
                          <a:pt x="50" y="124"/>
                        </a:cubicBezTo>
                        <a:cubicBezTo>
                          <a:pt x="51" y="122"/>
                          <a:pt x="51" y="122"/>
                          <a:pt x="51" y="122"/>
                        </a:cubicBezTo>
                        <a:cubicBezTo>
                          <a:pt x="52" y="122"/>
                          <a:pt x="52" y="122"/>
                          <a:pt x="52" y="122"/>
                        </a:cubicBezTo>
                        <a:cubicBezTo>
                          <a:pt x="52" y="122"/>
                          <a:pt x="52" y="122"/>
                          <a:pt x="52" y="122"/>
                        </a:cubicBezTo>
                        <a:cubicBezTo>
                          <a:pt x="52" y="124"/>
                          <a:pt x="52" y="124"/>
                          <a:pt x="52" y="124"/>
                        </a:cubicBezTo>
                        <a:cubicBezTo>
                          <a:pt x="53" y="126"/>
                          <a:pt x="53" y="126"/>
                          <a:pt x="53" y="126"/>
                        </a:cubicBezTo>
                        <a:cubicBezTo>
                          <a:pt x="53" y="124"/>
                          <a:pt x="53" y="124"/>
                          <a:pt x="53" y="124"/>
                        </a:cubicBezTo>
                        <a:cubicBezTo>
                          <a:pt x="54" y="123"/>
                          <a:pt x="54" y="123"/>
                          <a:pt x="54" y="123"/>
                        </a:cubicBezTo>
                        <a:cubicBezTo>
                          <a:pt x="54" y="124"/>
                          <a:pt x="54" y="124"/>
                          <a:pt x="54" y="124"/>
                        </a:cubicBezTo>
                        <a:cubicBezTo>
                          <a:pt x="55" y="123"/>
                          <a:pt x="55" y="123"/>
                          <a:pt x="55" y="123"/>
                        </a:cubicBezTo>
                        <a:cubicBezTo>
                          <a:pt x="55" y="120"/>
                          <a:pt x="55" y="120"/>
                          <a:pt x="55" y="120"/>
                        </a:cubicBezTo>
                        <a:cubicBezTo>
                          <a:pt x="54" y="118"/>
                          <a:pt x="54" y="118"/>
                          <a:pt x="54" y="118"/>
                        </a:cubicBezTo>
                        <a:cubicBezTo>
                          <a:pt x="53" y="117"/>
                          <a:pt x="53" y="117"/>
                          <a:pt x="53"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6" y="113"/>
                          <a:pt x="56" y="113"/>
                          <a:pt x="56" y="113"/>
                        </a:cubicBezTo>
                        <a:cubicBezTo>
                          <a:pt x="58" y="111"/>
                          <a:pt x="58" y="111"/>
                          <a:pt x="58" y="111"/>
                        </a:cubicBezTo>
                        <a:cubicBezTo>
                          <a:pt x="59" y="111"/>
                          <a:pt x="59" y="111"/>
                          <a:pt x="59" y="111"/>
                        </a:cubicBezTo>
                        <a:cubicBezTo>
                          <a:pt x="61" y="109"/>
                          <a:pt x="61" y="109"/>
                          <a:pt x="61" y="109"/>
                        </a:cubicBezTo>
                        <a:cubicBezTo>
                          <a:pt x="61" y="109"/>
                          <a:pt x="61" y="109"/>
                          <a:pt x="61" y="109"/>
                        </a:cubicBezTo>
                        <a:cubicBezTo>
                          <a:pt x="62" y="110"/>
                          <a:pt x="62" y="110"/>
                          <a:pt x="62" y="110"/>
                        </a:cubicBezTo>
                        <a:cubicBezTo>
                          <a:pt x="63" y="110"/>
                          <a:pt x="63" y="110"/>
                          <a:pt x="63" y="110"/>
                        </a:cubicBezTo>
                        <a:cubicBezTo>
                          <a:pt x="64" y="109"/>
                          <a:pt x="64" y="109"/>
                          <a:pt x="64" y="109"/>
                        </a:cubicBezTo>
                        <a:cubicBezTo>
                          <a:pt x="62" y="108"/>
                          <a:pt x="62" y="108"/>
                          <a:pt x="62" y="108"/>
                        </a:cubicBezTo>
                        <a:cubicBezTo>
                          <a:pt x="62" y="107"/>
                          <a:pt x="62" y="107"/>
                          <a:pt x="62" y="107"/>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8" y="104"/>
                          <a:pt x="68" y="104"/>
                          <a:pt x="68" y="104"/>
                        </a:cubicBezTo>
                        <a:cubicBezTo>
                          <a:pt x="69" y="103"/>
                          <a:pt x="69" y="103"/>
                          <a:pt x="69" y="103"/>
                        </a:cubicBezTo>
                        <a:cubicBezTo>
                          <a:pt x="68" y="102"/>
                          <a:pt x="68" y="102"/>
                          <a:pt x="68" y="102"/>
                        </a:cubicBezTo>
                        <a:cubicBezTo>
                          <a:pt x="69" y="101"/>
                          <a:pt x="69" y="101"/>
                          <a:pt x="69" y="101"/>
                        </a:cubicBezTo>
                        <a:cubicBezTo>
                          <a:pt x="69" y="99"/>
                          <a:pt x="69" y="99"/>
                          <a:pt x="69" y="99"/>
                        </a:cubicBezTo>
                        <a:cubicBezTo>
                          <a:pt x="69" y="99"/>
                          <a:pt x="69" y="99"/>
                          <a:pt x="69" y="99"/>
                        </a:cubicBezTo>
                        <a:cubicBezTo>
                          <a:pt x="69" y="98"/>
                          <a:pt x="69" y="98"/>
                          <a:pt x="69" y="98"/>
                        </a:cubicBezTo>
                        <a:cubicBezTo>
                          <a:pt x="69" y="97"/>
                          <a:pt x="69" y="97"/>
                          <a:pt x="69" y="97"/>
                        </a:cubicBezTo>
                        <a:cubicBezTo>
                          <a:pt x="70" y="96"/>
                          <a:pt x="70" y="96"/>
                          <a:pt x="70" y="96"/>
                        </a:cubicBezTo>
                        <a:cubicBezTo>
                          <a:pt x="70" y="95"/>
                          <a:pt x="70" y="95"/>
                          <a:pt x="70" y="95"/>
                        </a:cubicBezTo>
                        <a:cubicBezTo>
                          <a:pt x="69" y="94"/>
                          <a:pt x="69" y="94"/>
                          <a:pt x="69" y="94"/>
                        </a:cubicBezTo>
                        <a:cubicBezTo>
                          <a:pt x="69" y="94"/>
                          <a:pt x="69" y="94"/>
                          <a:pt x="69" y="94"/>
                        </a:cubicBezTo>
                        <a:cubicBezTo>
                          <a:pt x="69" y="92"/>
                          <a:pt x="69" y="92"/>
                          <a:pt x="69" y="92"/>
                        </a:cubicBezTo>
                        <a:cubicBezTo>
                          <a:pt x="70" y="92"/>
                          <a:pt x="70" y="92"/>
                          <a:pt x="70" y="92"/>
                        </a:cubicBezTo>
                        <a:cubicBezTo>
                          <a:pt x="70" y="91"/>
                          <a:pt x="70" y="91"/>
                          <a:pt x="70" y="91"/>
                        </a:cubicBezTo>
                        <a:cubicBezTo>
                          <a:pt x="71" y="90"/>
                          <a:pt x="71" y="90"/>
                          <a:pt x="71" y="90"/>
                        </a:cubicBezTo>
                        <a:cubicBezTo>
                          <a:pt x="71" y="90"/>
                          <a:pt x="71" y="90"/>
                          <a:pt x="71" y="90"/>
                        </a:cubicBezTo>
                        <a:cubicBezTo>
                          <a:pt x="70" y="89"/>
                          <a:pt x="70" y="89"/>
                          <a:pt x="70" y="89"/>
                        </a:cubicBezTo>
                        <a:cubicBezTo>
                          <a:pt x="69" y="90"/>
                          <a:pt x="69" y="90"/>
                          <a:pt x="69" y="90"/>
                        </a:cubicBezTo>
                        <a:cubicBezTo>
                          <a:pt x="69" y="91"/>
                          <a:pt x="69" y="91"/>
                          <a:pt x="69" y="91"/>
                        </a:cubicBezTo>
                        <a:cubicBezTo>
                          <a:pt x="69" y="91"/>
                          <a:pt x="69" y="91"/>
                          <a:pt x="69" y="91"/>
                        </a:cubicBezTo>
                        <a:cubicBezTo>
                          <a:pt x="69" y="91"/>
                          <a:pt x="69" y="91"/>
                          <a:pt x="69" y="91"/>
                        </a:cubicBezTo>
                        <a:cubicBezTo>
                          <a:pt x="69" y="89"/>
                          <a:pt x="69" y="89"/>
                          <a:pt x="69" y="89"/>
                        </a:cubicBezTo>
                        <a:cubicBezTo>
                          <a:pt x="68" y="89"/>
                          <a:pt x="68" y="89"/>
                          <a:pt x="68" y="89"/>
                        </a:cubicBezTo>
                        <a:cubicBezTo>
                          <a:pt x="66" y="89"/>
                          <a:pt x="66" y="89"/>
                          <a:pt x="66" y="89"/>
                        </a:cubicBezTo>
                        <a:cubicBezTo>
                          <a:pt x="65" y="88"/>
                          <a:pt x="65" y="88"/>
                          <a:pt x="65" y="88"/>
                        </a:cubicBezTo>
                        <a:cubicBezTo>
                          <a:pt x="65" y="88"/>
                          <a:pt x="65" y="88"/>
                          <a:pt x="65" y="88"/>
                        </a:cubicBezTo>
                        <a:cubicBezTo>
                          <a:pt x="67" y="87"/>
                          <a:pt x="67" y="87"/>
                          <a:pt x="67" y="87"/>
                        </a:cubicBezTo>
                        <a:cubicBezTo>
                          <a:pt x="67" y="86"/>
                          <a:pt x="67" y="86"/>
                          <a:pt x="67" y="86"/>
                        </a:cubicBezTo>
                        <a:cubicBezTo>
                          <a:pt x="66" y="86"/>
                          <a:pt x="66" y="86"/>
                          <a:pt x="66" y="86"/>
                        </a:cubicBezTo>
                        <a:cubicBezTo>
                          <a:pt x="67" y="85"/>
                          <a:pt x="67" y="85"/>
                          <a:pt x="67" y="85"/>
                        </a:cubicBezTo>
                        <a:cubicBezTo>
                          <a:pt x="67" y="84"/>
                          <a:pt x="67" y="84"/>
                          <a:pt x="67" y="84"/>
                        </a:cubicBezTo>
                        <a:cubicBezTo>
                          <a:pt x="65" y="83"/>
                          <a:pt x="65" y="83"/>
                          <a:pt x="65" y="83"/>
                        </a:cubicBezTo>
                        <a:cubicBezTo>
                          <a:pt x="65" y="83"/>
                          <a:pt x="65" y="83"/>
                          <a:pt x="65" y="83"/>
                        </a:cubicBezTo>
                        <a:cubicBezTo>
                          <a:pt x="64" y="84"/>
                          <a:pt x="64" y="84"/>
                          <a:pt x="64" y="84"/>
                        </a:cubicBezTo>
                        <a:cubicBezTo>
                          <a:pt x="65" y="85"/>
                          <a:pt x="65" y="85"/>
                          <a:pt x="65" y="85"/>
                        </a:cubicBezTo>
                        <a:cubicBezTo>
                          <a:pt x="64" y="85"/>
                          <a:pt x="64" y="85"/>
                          <a:pt x="64" y="85"/>
                        </a:cubicBezTo>
                        <a:cubicBezTo>
                          <a:pt x="63" y="85"/>
                          <a:pt x="63" y="85"/>
                          <a:pt x="63" y="85"/>
                        </a:cubicBezTo>
                        <a:cubicBezTo>
                          <a:pt x="63" y="84"/>
                          <a:pt x="63" y="84"/>
                          <a:pt x="63" y="84"/>
                        </a:cubicBezTo>
                        <a:cubicBezTo>
                          <a:pt x="62" y="84"/>
                          <a:pt x="62" y="84"/>
                          <a:pt x="62" y="84"/>
                        </a:cubicBezTo>
                        <a:cubicBezTo>
                          <a:pt x="62" y="83"/>
                          <a:pt x="62" y="83"/>
                          <a:pt x="62" y="83"/>
                        </a:cubicBezTo>
                        <a:cubicBezTo>
                          <a:pt x="63" y="82"/>
                          <a:pt x="63" y="82"/>
                          <a:pt x="63" y="82"/>
                        </a:cubicBezTo>
                        <a:cubicBezTo>
                          <a:pt x="63" y="81"/>
                          <a:pt x="63" y="81"/>
                          <a:pt x="63" y="81"/>
                        </a:cubicBezTo>
                        <a:cubicBezTo>
                          <a:pt x="61" y="81"/>
                          <a:pt x="61" y="81"/>
                          <a:pt x="61" y="81"/>
                        </a:cubicBezTo>
                        <a:cubicBezTo>
                          <a:pt x="61" y="81"/>
                          <a:pt x="61" y="81"/>
                          <a:pt x="61" y="81"/>
                        </a:cubicBezTo>
                        <a:cubicBezTo>
                          <a:pt x="63" y="81"/>
                          <a:pt x="63" y="81"/>
                          <a:pt x="63" y="81"/>
                        </a:cubicBezTo>
                        <a:cubicBezTo>
                          <a:pt x="63" y="80"/>
                          <a:pt x="63" y="80"/>
                          <a:pt x="63" y="80"/>
                        </a:cubicBezTo>
                        <a:cubicBezTo>
                          <a:pt x="62" y="80"/>
                          <a:pt x="62" y="80"/>
                          <a:pt x="62" y="80"/>
                        </a:cubicBezTo>
                        <a:cubicBezTo>
                          <a:pt x="63" y="79"/>
                          <a:pt x="63" y="79"/>
                          <a:pt x="63" y="79"/>
                        </a:cubicBezTo>
                        <a:cubicBezTo>
                          <a:pt x="63" y="79"/>
                          <a:pt x="63" y="79"/>
                          <a:pt x="63" y="79"/>
                        </a:cubicBezTo>
                        <a:cubicBezTo>
                          <a:pt x="64" y="78"/>
                          <a:pt x="64" y="78"/>
                          <a:pt x="64" y="78"/>
                        </a:cubicBezTo>
                        <a:cubicBezTo>
                          <a:pt x="63" y="78"/>
                          <a:pt x="63" y="78"/>
                          <a:pt x="63" y="78"/>
                        </a:cubicBezTo>
                        <a:cubicBezTo>
                          <a:pt x="62" y="78"/>
                          <a:pt x="62" y="78"/>
                          <a:pt x="62" y="78"/>
                        </a:cubicBezTo>
                        <a:cubicBezTo>
                          <a:pt x="61" y="80"/>
                          <a:pt x="61" y="80"/>
                          <a:pt x="61" y="80"/>
                        </a:cubicBezTo>
                        <a:cubicBezTo>
                          <a:pt x="60" y="80"/>
                          <a:pt x="60" y="80"/>
                          <a:pt x="60" y="80"/>
                        </a:cubicBezTo>
                        <a:cubicBezTo>
                          <a:pt x="60" y="80"/>
                          <a:pt x="60" y="80"/>
                          <a:pt x="60" y="80"/>
                        </a:cubicBezTo>
                        <a:cubicBezTo>
                          <a:pt x="60" y="79"/>
                          <a:pt x="60" y="79"/>
                          <a:pt x="60" y="79"/>
                        </a:cubicBezTo>
                        <a:cubicBezTo>
                          <a:pt x="60" y="78"/>
                          <a:pt x="60" y="78"/>
                          <a:pt x="60" y="78"/>
                        </a:cubicBezTo>
                        <a:cubicBezTo>
                          <a:pt x="59" y="79"/>
                          <a:pt x="59" y="79"/>
                          <a:pt x="59" y="79"/>
                        </a:cubicBezTo>
                        <a:cubicBezTo>
                          <a:pt x="58" y="80"/>
                          <a:pt x="58" y="80"/>
                          <a:pt x="58" y="80"/>
                        </a:cubicBezTo>
                        <a:cubicBezTo>
                          <a:pt x="57" y="80"/>
                          <a:pt x="57" y="80"/>
                          <a:pt x="57" y="80"/>
                        </a:cubicBezTo>
                        <a:cubicBezTo>
                          <a:pt x="56" y="80"/>
                          <a:pt x="56" y="80"/>
                          <a:pt x="56" y="80"/>
                        </a:cubicBezTo>
                        <a:cubicBezTo>
                          <a:pt x="55" y="80"/>
                          <a:pt x="55" y="80"/>
                          <a:pt x="55" y="80"/>
                        </a:cubicBezTo>
                        <a:cubicBezTo>
                          <a:pt x="54" y="81"/>
                          <a:pt x="54" y="81"/>
                          <a:pt x="54" y="81"/>
                        </a:cubicBezTo>
                        <a:cubicBezTo>
                          <a:pt x="54" y="81"/>
                          <a:pt x="54" y="81"/>
                          <a:pt x="54" y="81"/>
                        </a:cubicBezTo>
                        <a:cubicBezTo>
                          <a:pt x="54" y="81"/>
                          <a:pt x="54" y="81"/>
                          <a:pt x="54" y="81"/>
                        </a:cubicBezTo>
                        <a:cubicBezTo>
                          <a:pt x="54" y="81"/>
                          <a:pt x="54" y="81"/>
                          <a:pt x="54" y="81"/>
                        </a:cubicBezTo>
                        <a:cubicBezTo>
                          <a:pt x="54" y="80"/>
                          <a:pt x="54" y="80"/>
                          <a:pt x="54" y="80"/>
                        </a:cubicBezTo>
                        <a:cubicBezTo>
                          <a:pt x="54" y="79"/>
                          <a:pt x="54" y="79"/>
                          <a:pt x="54" y="79"/>
                        </a:cubicBezTo>
                        <a:cubicBezTo>
                          <a:pt x="54" y="79"/>
                          <a:pt x="54" y="79"/>
                          <a:pt x="54" y="79"/>
                        </a:cubicBezTo>
                        <a:cubicBezTo>
                          <a:pt x="55" y="78"/>
                          <a:pt x="55" y="78"/>
                          <a:pt x="55" y="78"/>
                        </a:cubicBezTo>
                        <a:cubicBezTo>
                          <a:pt x="55" y="78"/>
                          <a:pt x="55" y="78"/>
                          <a:pt x="55" y="78"/>
                        </a:cubicBezTo>
                        <a:cubicBezTo>
                          <a:pt x="56" y="79"/>
                          <a:pt x="56" y="79"/>
                          <a:pt x="56" y="79"/>
                        </a:cubicBezTo>
                        <a:cubicBezTo>
                          <a:pt x="57" y="78"/>
                          <a:pt x="57" y="78"/>
                          <a:pt x="57" y="78"/>
                        </a:cubicBezTo>
                        <a:cubicBezTo>
                          <a:pt x="58" y="78"/>
                          <a:pt x="58" y="78"/>
                          <a:pt x="58" y="78"/>
                        </a:cubicBezTo>
                        <a:cubicBezTo>
                          <a:pt x="59" y="77"/>
                          <a:pt x="59" y="77"/>
                          <a:pt x="59" y="77"/>
                        </a:cubicBezTo>
                        <a:cubicBezTo>
                          <a:pt x="59" y="76"/>
                          <a:pt x="59" y="76"/>
                          <a:pt x="59" y="76"/>
                        </a:cubicBezTo>
                        <a:cubicBezTo>
                          <a:pt x="59" y="75"/>
                          <a:pt x="59" y="75"/>
                          <a:pt x="59" y="75"/>
                        </a:cubicBezTo>
                        <a:cubicBezTo>
                          <a:pt x="58" y="74"/>
                          <a:pt x="58" y="74"/>
                          <a:pt x="58" y="74"/>
                        </a:cubicBezTo>
                        <a:cubicBezTo>
                          <a:pt x="57" y="74"/>
                          <a:pt x="57" y="74"/>
                          <a:pt x="57" y="74"/>
                        </a:cubicBezTo>
                        <a:cubicBezTo>
                          <a:pt x="57" y="73"/>
                          <a:pt x="57" y="73"/>
                          <a:pt x="57" y="73"/>
                        </a:cubicBezTo>
                        <a:cubicBezTo>
                          <a:pt x="57" y="72"/>
                          <a:pt x="57" y="72"/>
                          <a:pt x="57" y="72"/>
                        </a:cubicBezTo>
                        <a:cubicBezTo>
                          <a:pt x="56" y="72"/>
                          <a:pt x="56" y="72"/>
                          <a:pt x="56" y="72"/>
                        </a:cubicBezTo>
                        <a:cubicBezTo>
                          <a:pt x="56" y="71"/>
                          <a:pt x="56" y="71"/>
                          <a:pt x="56" y="71"/>
                        </a:cubicBezTo>
                        <a:cubicBezTo>
                          <a:pt x="55" y="71"/>
                          <a:pt x="55" y="71"/>
                          <a:pt x="55" y="71"/>
                        </a:cubicBezTo>
                        <a:cubicBezTo>
                          <a:pt x="54" y="70"/>
                          <a:pt x="54" y="70"/>
                          <a:pt x="54" y="70"/>
                        </a:cubicBezTo>
                        <a:cubicBezTo>
                          <a:pt x="54" y="69"/>
                          <a:pt x="54" y="69"/>
                          <a:pt x="54" y="69"/>
                        </a:cubicBezTo>
                        <a:cubicBezTo>
                          <a:pt x="55" y="69"/>
                          <a:pt x="55" y="69"/>
                          <a:pt x="55" y="69"/>
                        </a:cubicBezTo>
                        <a:cubicBezTo>
                          <a:pt x="55" y="70"/>
                          <a:pt x="55" y="70"/>
                          <a:pt x="55" y="70"/>
                        </a:cubicBezTo>
                        <a:cubicBezTo>
                          <a:pt x="56" y="70"/>
                          <a:pt x="56" y="70"/>
                          <a:pt x="56" y="70"/>
                        </a:cubicBezTo>
                        <a:cubicBezTo>
                          <a:pt x="56" y="69"/>
                          <a:pt x="56" y="69"/>
                          <a:pt x="56" y="69"/>
                        </a:cubicBezTo>
                        <a:cubicBezTo>
                          <a:pt x="57" y="68"/>
                          <a:pt x="57" y="68"/>
                          <a:pt x="57" y="68"/>
                        </a:cubicBezTo>
                        <a:cubicBezTo>
                          <a:pt x="58" y="68"/>
                          <a:pt x="58" y="68"/>
                          <a:pt x="58" y="68"/>
                        </a:cubicBezTo>
                        <a:cubicBezTo>
                          <a:pt x="55" y="67"/>
                          <a:pt x="55" y="67"/>
                          <a:pt x="55" y="67"/>
                        </a:cubicBezTo>
                        <a:cubicBezTo>
                          <a:pt x="55" y="67"/>
                          <a:pt x="55" y="67"/>
                          <a:pt x="55" y="67"/>
                        </a:cubicBezTo>
                        <a:cubicBezTo>
                          <a:pt x="54" y="67"/>
                          <a:pt x="54" y="67"/>
                          <a:pt x="54" y="67"/>
                        </a:cubicBezTo>
                        <a:cubicBezTo>
                          <a:pt x="53" y="66"/>
                          <a:pt x="53" y="66"/>
                          <a:pt x="53" y="66"/>
                        </a:cubicBezTo>
                        <a:cubicBezTo>
                          <a:pt x="52" y="67"/>
                          <a:pt x="52" y="67"/>
                          <a:pt x="52" y="67"/>
                        </a:cubicBezTo>
                        <a:cubicBezTo>
                          <a:pt x="52" y="67"/>
                          <a:pt x="52" y="67"/>
                          <a:pt x="52" y="67"/>
                        </a:cubicBezTo>
                        <a:cubicBezTo>
                          <a:pt x="53" y="65"/>
                          <a:pt x="53" y="65"/>
                          <a:pt x="53" y="65"/>
                        </a:cubicBezTo>
                        <a:cubicBezTo>
                          <a:pt x="54" y="63"/>
                          <a:pt x="54" y="63"/>
                          <a:pt x="54" y="63"/>
                        </a:cubicBezTo>
                        <a:cubicBezTo>
                          <a:pt x="54" y="63"/>
                          <a:pt x="54" y="63"/>
                          <a:pt x="54" y="63"/>
                        </a:cubicBezTo>
                        <a:cubicBezTo>
                          <a:pt x="55" y="61"/>
                          <a:pt x="55" y="61"/>
                          <a:pt x="55" y="61"/>
                        </a:cubicBezTo>
                        <a:cubicBezTo>
                          <a:pt x="55" y="60"/>
                          <a:pt x="55" y="60"/>
                          <a:pt x="55" y="60"/>
                        </a:cubicBezTo>
                        <a:cubicBezTo>
                          <a:pt x="55" y="59"/>
                          <a:pt x="55" y="59"/>
                          <a:pt x="55" y="59"/>
                        </a:cubicBezTo>
                        <a:cubicBezTo>
                          <a:pt x="55" y="58"/>
                          <a:pt x="55" y="58"/>
                          <a:pt x="55" y="58"/>
                        </a:cubicBezTo>
                        <a:cubicBezTo>
                          <a:pt x="53" y="59"/>
                          <a:pt x="53" y="59"/>
                          <a:pt x="53" y="59"/>
                        </a:cubicBezTo>
                        <a:cubicBezTo>
                          <a:pt x="53" y="58"/>
                          <a:pt x="53" y="58"/>
                          <a:pt x="53" y="58"/>
                        </a:cubicBezTo>
                        <a:cubicBezTo>
                          <a:pt x="52" y="59"/>
                          <a:pt x="52" y="59"/>
                          <a:pt x="52" y="59"/>
                        </a:cubicBezTo>
                        <a:cubicBezTo>
                          <a:pt x="52" y="60"/>
                          <a:pt x="52" y="60"/>
                          <a:pt x="52" y="60"/>
                        </a:cubicBezTo>
                        <a:cubicBezTo>
                          <a:pt x="50" y="58"/>
                          <a:pt x="50" y="58"/>
                          <a:pt x="50" y="58"/>
                        </a:cubicBezTo>
                        <a:cubicBezTo>
                          <a:pt x="50" y="57"/>
                          <a:pt x="50" y="57"/>
                          <a:pt x="50" y="57"/>
                        </a:cubicBezTo>
                        <a:cubicBezTo>
                          <a:pt x="49" y="56"/>
                          <a:pt x="49" y="56"/>
                          <a:pt x="49" y="56"/>
                        </a:cubicBezTo>
                        <a:cubicBezTo>
                          <a:pt x="49" y="56"/>
                          <a:pt x="49" y="56"/>
                          <a:pt x="49" y="56"/>
                        </a:cubicBezTo>
                        <a:cubicBezTo>
                          <a:pt x="49" y="55"/>
                          <a:pt x="49" y="55"/>
                          <a:pt x="49" y="55"/>
                        </a:cubicBezTo>
                        <a:cubicBezTo>
                          <a:pt x="50" y="54"/>
                          <a:pt x="50" y="54"/>
                          <a:pt x="50" y="54"/>
                        </a:cubicBezTo>
                        <a:cubicBezTo>
                          <a:pt x="51" y="53"/>
                          <a:pt x="51" y="53"/>
                          <a:pt x="51" y="53"/>
                        </a:cubicBezTo>
                        <a:cubicBezTo>
                          <a:pt x="50" y="53"/>
                          <a:pt x="50" y="53"/>
                          <a:pt x="50" y="53"/>
                        </a:cubicBezTo>
                        <a:cubicBezTo>
                          <a:pt x="50" y="51"/>
                          <a:pt x="50" y="51"/>
                          <a:pt x="50" y="51"/>
                        </a:cubicBezTo>
                        <a:cubicBezTo>
                          <a:pt x="49" y="51"/>
                          <a:pt x="49" y="51"/>
                          <a:pt x="49" y="51"/>
                        </a:cubicBezTo>
                        <a:cubicBezTo>
                          <a:pt x="48" y="52"/>
                          <a:pt x="48" y="52"/>
                          <a:pt x="48" y="52"/>
                        </a:cubicBezTo>
                        <a:cubicBezTo>
                          <a:pt x="48" y="54"/>
                          <a:pt x="48" y="54"/>
                          <a:pt x="48" y="54"/>
                        </a:cubicBezTo>
                        <a:cubicBezTo>
                          <a:pt x="48" y="55"/>
                          <a:pt x="48" y="55"/>
                          <a:pt x="48" y="55"/>
                        </a:cubicBezTo>
                        <a:cubicBezTo>
                          <a:pt x="48" y="54"/>
                          <a:pt x="48" y="54"/>
                          <a:pt x="48" y="54"/>
                        </a:cubicBezTo>
                        <a:cubicBezTo>
                          <a:pt x="47" y="53"/>
                          <a:pt x="47" y="53"/>
                          <a:pt x="47" y="53"/>
                        </a:cubicBezTo>
                        <a:cubicBezTo>
                          <a:pt x="46" y="54"/>
                          <a:pt x="46" y="54"/>
                          <a:pt x="46" y="54"/>
                        </a:cubicBezTo>
                        <a:cubicBezTo>
                          <a:pt x="46" y="55"/>
                          <a:pt x="46" y="55"/>
                          <a:pt x="46" y="55"/>
                        </a:cubicBezTo>
                        <a:cubicBezTo>
                          <a:pt x="46" y="55"/>
                          <a:pt x="46" y="55"/>
                          <a:pt x="46" y="55"/>
                        </a:cubicBezTo>
                        <a:cubicBezTo>
                          <a:pt x="45" y="56"/>
                          <a:pt x="45" y="56"/>
                          <a:pt x="45" y="56"/>
                        </a:cubicBezTo>
                        <a:cubicBezTo>
                          <a:pt x="46" y="58"/>
                          <a:pt x="46" y="58"/>
                          <a:pt x="46" y="58"/>
                        </a:cubicBezTo>
                        <a:cubicBezTo>
                          <a:pt x="47" y="58"/>
                          <a:pt x="47" y="58"/>
                          <a:pt x="47" y="58"/>
                        </a:cubicBezTo>
                        <a:cubicBezTo>
                          <a:pt x="48" y="60"/>
                          <a:pt x="48" y="60"/>
                          <a:pt x="48" y="60"/>
                        </a:cubicBezTo>
                        <a:cubicBezTo>
                          <a:pt x="49" y="60"/>
                          <a:pt x="49" y="60"/>
                          <a:pt x="49" y="60"/>
                        </a:cubicBezTo>
                        <a:cubicBezTo>
                          <a:pt x="48" y="61"/>
                          <a:pt x="48" y="61"/>
                          <a:pt x="48" y="61"/>
                        </a:cubicBezTo>
                        <a:cubicBezTo>
                          <a:pt x="48" y="62"/>
                          <a:pt x="48" y="62"/>
                          <a:pt x="48" y="62"/>
                        </a:cubicBezTo>
                        <a:cubicBezTo>
                          <a:pt x="47" y="64"/>
                          <a:pt x="47" y="64"/>
                          <a:pt x="47" y="64"/>
                        </a:cubicBezTo>
                        <a:cubicBezTo>
                          <a:pt x="47" y="64"/>
                          <a:pt x="47" y="64"/>
                          <a:pt x="47" y="64"/>
                        </a:cubicBezTo>
                        <a:cubicBezTo>
                          <a:pt x="44" y="64"/>
                          <a:pt x="44" y="64"/>
                          <a:pt x="44" y="64"/>
                        </a:cubicBezTo>
                        <a:cubicBezTo>
                          <a:pt x="44" y="64"/>
                          <a:pt x="44" y="64"/>
                          <a:pt x="44" y="64"/>
                        </a:cubicBezTo>
                        <a:cubicBezTo>
                          <a:pt x="43" y="64"/>
                          <a:pt x="43" y="64"/>
                          <a:pt x="43" y="64"/>
                        </a:cubicBezTo>
                        <a:cubicBezTo>
                          <a:pt x="42" y="63"/>
                          <a:pt x="42" y="63"/>
                          <a:pt x="42" y="63"/>
                        </a:cubicBezTo>
                        <a:cubicBezTo>
                          <a:pt x="42" y="63"/>
                          <a:pt x="42" y="63"/>
                          <a:pt x="42" y="63"/>
                        </a:cubicBezTo>
                        <a:cubicBezTo>
                          <a:pt x="42" y="62"/>
                          <a:pt x="42" y="62"/>
                          <a:pt x="42" y="62"/>
                        </a:cubicBezTo>
                        <a:cubicBezTo>
                          <a:pt x="40" y="61"/>
                          <a:pt x="40" y="61"/>
                          <a:pt x="40" y="61"/>
                        </a:cubicBezTo>
                        <a:cubicBezTo>
                          <a:pt x="38" y="60"/>
                          <a:pt x="38" y="60"/>
                          <a:pt x="38" y="60"/>
                        </a:cubicBezTo>
                        <a:cubicBezTo>
                          <a:pt x="36" y="60"/>
                          <a:pt x="36" y="60"/>
                          <a:pt x="36" y="60"/>
                        </a:cubicBezTo>
                        <a:cubicBezTo>
                          <a:pt x="37" y="63"/>
                          <a:pt x="37" y="63"/>
                          <a:pt x="37" y="63"/>
                        </a:cubicBezTo>
                        <a:cubicBezTo>
                          <a:pt x="37" y="64"/>
                          <a:pt x="37" y="64"/>
                          <a:pt x="37" y="64"/>
                        </a:cubicBezTo>
                        <a:cubicBezTo>
                          <a:pt x="36" y="64"/>
                          <a:pt x="36" y="64"/>
                          <a:pt x="36" y="64"/>
                        </a:cubicBezTo>
                        <a:cubicBezTo>
                          <a:pt x="36" y="63"/>
                          <a:pt x="36" y="63"/>
                          <a:pt x="36" y="63"/>
                        </a:cubicBezTo>
                        <a:cubicBezTo>
                          <a:pt x="35" y="62"/>
                          <a:pt x="35" y="62"/>
                          <a:pt x="35" y="62"/>
                        </a:cubicBezTo>
                        <a:cubicBezTo>
                          <a:pt x="34" y="62"/>
                          <a:pt x="34" y="62"/>
                          <a:pt x="34" y="62"/>
                        </a:cubicBezTo>
                        <a:cubicBezTo>
                          <a:pt x="34" y="61"/>
                          <a:pt x="34" y="61"/>
                          <a:pt x="34" y="61"/>
                        </a:cubicBezTo>
                        <a:cubicBezTo>
                          <a:pt x="33" y="59"/>
                          <a:pt x="33" y="59"/>
                          <a:pt x="33" y="59"/>
                        </a:cubicBezTo>
                        <a:cubicBezTo>
                          <a:pt x="32" y="58"/>
                          <a:pt x="32" y="58"/>
                          <a:pt x="32" y="58"/>
                        </a:cubicBezTo>
                        <a:cubicBezTo>
                          <a:pt x="32" y="58"/>
                          <a:pt x="32" y="58"/>
                          <a:pt x="32" y="58"/>
                        </a:cubicBezTo>
                        <a:cubicBezTo>
                          <a:pt x="31" y="57"/>
                          <a:pt x="31" y="57"/>
                          <a:pt x="31" y="57"/>
                        </a:cubicBezTo>
                        <a:cubicBezTo>
                          <a:pt x="30" y="56"/>
                          <a:pt x="30" y="56"/>
                          <a:pt x="30" y="56"/>
                        </a:cubicBezTo>
                        <a:cubicBezTo>
                          <a:pt x="29" y="56"/>
                          <a:pt x="29" y="56"/>
                          <a:pt x="29" y="56"/>
                        </a:cubicBezTo>
                        <a:cubicBezTo>
                          <a:pt x="29" y="55"/>
                          <a:pt x="29" y="55"/>
                          <a:pt x="29" y="55"/>
                        </a:cubicBezTo>
                        <a:cubicBezTo>
                          <a:pt x="27" y="55"/>
                          <a:pt x="27" y="55"/>
                          <a:pt x="27" y="55"/>
                        </a:cubicBezTo>
                        <a:cubicBezTo>
                          <a:pt x="27" y="56"/>
                          <a:pt x="27" y="56"/>
                          <a:pt x="27" y="56"/>
                        </a:cubicBezTo>
                        <a:cubicBezTo>
                          <a:pt x="30" y="58"/>
                          <a:pt x="30" y="58"/>
                          <a:pt x="30" y="58"/>
                        </a:cubicBezTo>
                        <a:cubicBezTo>
                          <a:pt x="30" y="59"/>
                          <a:pt x="30" y="59"/>
                          <a:pt x="30" y="59"/>
                        </a:cubicBezTo>
                        <a:cubicBezTo>
                          <a:pt x="31" y="60"/>
                          <a:pt x="31" y="60"/>
                          <a:pt x="31" y="60"/>
                        </a:cubicBezTo>
                        <a:cubicBezTo>
                          <a:pt x="32" y="61"/>
                          <a:pt x="32" y="61"/>
                          <a:pt x="32" y="61"/>
                        </a:cubicBezTo>
                        <a:cubicBezTo>
                          <a:pt x="33" y="62"/>
                          <a:pt x="33" y="62"/>
                          <a:pt x="33" y="62"/>
                        </a:cubicBezTo>
                        <a:cubicBezTo>
                          <a:pt x="32" y="62"/>
                          <a:pt x="32" y="62"/>
                          <a:pt x="32" y="62"/>
                        </a:cubicBezTo>
                        <a:cubicBezTo>
                          <a:pt x="32" y="62"/>
                          <a:pt x="32" y="62"/>
                          <a:pt x="32" y="62"/>
                        </a:cubicBezTo>
                        <a:cubicBezTo>
                          <a:pt x="31" y="62"/>
                          <a:pt x="31" y="62"/>
                          <a:pt x="31" y="62"/>
                        </a:cubicBezTo>
                        <a:cubicBezTo>
                          <a:pt x="29" y="61"/>
                          <a:pt x="29" y="61"/>
                          <a:pt x="29" y="61"/>
                        </a:cubicBezTo>
                        <a:cubicBezTo>
                          <a:pt x="29" y="61"/>
                          <a:pt x="29" y="61"/>
                          <a:pt x="29" y="61"/>
                        </a:cubicBezTo>
                        <a:cubicBezTo>
                          <a:pt x="28" y="60"/>
                          <a:pt x="28" y="60"/>
                          <a:pt x="28" y="60"/>
                        </a:cubicBezTo>
                        <a:cubicBezTo>
                          <a:pt x="27" y="60"/>
                          <a:pt x="27" y="60"/>
                          <a:pt x="27" y="60"/>
                        </a:cubicBezTo>
                        <a:cubicBezTo>
                          <a:pt x="27" y="59"/>
                          <a:pt x="27" y="59"/>
                          <a:pt x="27" y="59"/>
                        </a:cubicBezTo>
                        <a:cubicBezTo>
                          <a:pt x="24" y="59"/>
                          <a:pt x="24" y="59"/>
                          <a:pt x="24" y="59"/>
                        </a:cubicBezTo>
                        <a:cubicBezTo>
                          <a:pt x="23" y="60"/>
                          <a:pt x="23" y="60"/>
                          <a:pt x="23" y="60"/>
                        </a:cubicBezTo>
                        <a:cubicBezTo>
                          <a:pt x="23" y="59"/>
                          <a:pt x="23" y="59"/>
                          <a:pt x="23" y="59"/>
                        </a:cubicBezTo>
                        <a:cubicBezTo>
                          <a:pt x="21" y="59"/>
                          <a:pt x="21" y="59"/>
                          <a:pt x="21" y="59"/>
                        </a:cubicBezTo>
                        <a:cubicBezTo>
                          <a:pt x="20" y="59"/>
                          <a:pt x="20" y="59"/>
                          <a:pt x="20" y="59"/>
                        </a:cubicBezTo>
                        <a:cubicBezTo>
                          <a:pt x="20" y="58"/>
                          <a:pt x="20" y="58"/>
                          <a:pt x="20" y="58"/>
                        </a:cubicBezTo>
                        <a:cubicBezTo>
                          <a:pt x="18" y="57"/>
                          <a:pt x="18" y="57"/>
                          <a:pt x="18" y="57"/>
                        </a:cubicBezTo>
                        <a:cubicBezTo>
                          <a:pt x="18" y="56"/>
                          <a:pt x="18" y="56"/>
                          <a:pt x="18" y="56"/>
                        </a:cubicBezTo>
                        <a:cubicBezTo>
                          <a:pt x="20" y="55"/>
                          <a:pt x="20" y="55"/>
                          <a:pt x="20" y="55"/>
                        </a:cubicBezTo>
                        <a:cubicBezTo>
                          <a:pt x="20" y="55"/>
                          <a:pt x="20" y="55"/>
                          <a:pt x="20" y="55"/>
                        </a:cubicBezTo>
                        <a:cubicBezTo>
                          <a:pt x="20" y="54"/>
                          <a:pt x="20" y="54"/>
                          <a:pt x="20"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5" y="55"/>
                          <a:pt x="15" y="55"/>
                          <a:pt x="15" y="55"/>
                        </a:cubicBezTo>
                        <a:cubicBezTo>
                          <a:pt x="14" y="55"/>
                          <a:pt x="14" y="55"/>
                          <a:pt x="14" y="55"/>
                        </a:cubicBezTo>
                        <a:cubicBezTo>
                          <a:pt x="14" y="55"/>
                          <a:pt x="14" y="55"/>
                          <a:pt x="14" y="55"/>
                        </a:cubicBezTo>
                        <a:cubicBezTo>
                          <a:pt x="15" y="56"/>
                          <a:pt x="15" y="56"/>
                          <a:pt x="15" y="56"/>
                        </a:cubicBezTo>
                        <a:cubicBezTo>
                          <a:pt x="14" y="56"/>
                          <a:pt x="14" y="56"/>
                          <a:pt x="14" y="56"/>
                        </a:cubicBezTo>
                        <a:cubicBezTo>
                          <a:pt x="13" y="56"/>
                          <a:pt x="13" y="56"/>
                          <a:pt x="13" y="56"/>
                        </a:cubicBezTo>
                        <a:cubicBezTo>
                          <a:pt x="12" y="55"/>
                          <a:pt x="12" y="55"/>
                          <a:pt x="12" y="55"/>
                        </a:cubicBezTo>
                        <a:cubicBezTo>
                          <a:pt x="11" y="54"/>
                          <a:pt x="11" y="54"/>
                          <a:pt x="11" y="54"/>
                        </a:cubicBezTo>
                        <a:cubicBezTo>
                          <a:pt x="10" y="53"/>
                          <a:pt x="10" y="53"/>
                          <a:pt x="10" y="53"/>
                        </a:cubicBezTo>
                        <a:cubicBezTo>
                          <a:pt x="11" y="52"/>
                          <a:pt x="11" y="52"/>
                          <a:pt x="11" y="52"/>
                        </a:cubicBezTo>
                        <a:cubicBezTo>
                          <a:pt x="13" y="51"/>
                          <a:pt x="13" y="51"/>
                          <a:pt x="13" y="51"/>
                        </a:cubicBezTo>
                        <a:cubicBezTo>
                          <a:pt x="13" y="50"/>
                          <a:pt x="13" y="50"/>
                          <a:pt x="13" y="50"/>
                        </a:cubicBezTo>
                        <a:cubicBezTo>
                          <a:pt x="13" y="49"/>
                          <a:pt x="13" y="49"/>
                          <a:pt x="13" y="49"/>
                        </a:cubicBezTo>
                        <a:cubicBezTo>
                          <a:pt x="11" y="50"/>
                          <a:pt x="11" y="50"/>
                          <a:pt x="11" y="50"/>
                        </a:cubicBezTo>
                        <a:cubicBezTo>
                          <a:pt x="10" y="50"/>
                          <a:pt x="10" y="50"/>
                          <a:pt x="10" y="50"/>
                        </a:cubicBezTo>
                        <a:cubicBezTo>
                          <a:pt x="9" y="52"/>
                          <a:pt x="9" y="52"/>
                          <a:pt x="9" y="52"/>
                        </a:cubicBezTo>
                        <a:cubicBezTo>
                          <a:pt x="9" y="52"/>
                          <a:pt x="9" y="52"/>
                          <a:pt x="9" y="52"/>
                        </a:cubicBezTo>
                        <a:cubicBezTo>
                          <a:pt x="9" y="51"/>
                          <a:pt x="9" y="51"/>
                          <a:pt x="9" y="51"/>
                        </a:cubicBezTo>
                        <a:cubicBezTo>
                          <a:pt x="9" y="50"/>
                          <a:pt x="9" y="50"/>
                          <a:pt x="9" y="50"/>
                        </a:cubicBezTo>
                        <a:cubicBezTo>
                          <a:pt x="9" y="49"/>
                          <a:pt x="9" y="49"/>
                          <a:pt x="9" y="49"/>
                        </a:cubicBezTo>
                        <a:cubicBezTo>
                          <a:pt x="8" y="50"/>
                          <a:pt x="8" y="50"/>
                          <a:pt x="8" y="50"/>
                        </a:cubicBezTo>
                        <a:cubicBezTo>
                          <a:pt x="7" y="50"/>
                          <a:pt x="7" y="50"/>
                          <a:pt x="7" y="50"/>
                        </a:cubicBezTo>
                        <a:cubicBezTo>
                          <a:pt x="8" y="51"/>
                          <a:pt x="8" y="51"/>
                          <a:pt x="8" y="51"/>
                        </a:cubicBezTo>
                        <a:cubicBezTo>
                          <a:pt x="7" y="52"/>
                          <a:pt x="7" y="52"/>
                          <a:pt x="7" y="52"/>
                        </a:cubicBezTo>
                        <a:cubicBezTo>
                          <a:pt x="7" y="51"/>
                          <a:pt x="7" y="51"/>
                          <a:pt x="7" y="51"/>
                        </a:cubicBezTo>
                        <a:cubicBezTo>
                          <a:pt x="6" y="51"/>
                          <a:pt x="6" y="51"/>
                          <a:pt x="6" y="51"/>
                        </a:cubicBezTo>
                        <a:cubicBezTo>
                          <a:pt x="5" y="50"/>
                          <a:pt x="5" y="50"/>
                          <a:pt x="5" y="50"/>
                        </a:cubicBezTo>
                        <a:cubicBezTo>
                          <a:pt x="4" y="51"/>
                          <a:pt x="4" y="51"/>
                          <a:pt x="4" y="51"/>
                        </a:cubicBezTo>
                        <a:cubicBezTo>
                          <a:pt x="4" y="51"/>
                          <a:pt x="4" y="51"/>
                          <a:pt x="4" y="51"/>
                        </a:cubicBezTo>
                        <a:cubicBezTo>
                          <a:pt x="3" y="51"/>
                          <a:pt x="3" y="51"/>
                          <a:pt x="3" y="51"/>
                        </a:cubicBezTo>
                        <a:cubicBezTo>
                          <a:pt x="3" y="50"/>
                          <a:pt x="3" y="50"/>
                          <a:pt x="3" y="50"/>
                        </a:cubicBezTo>
                        <a:cubicBezTo>
                          <a:pt x="3" y="50"/>
                          <a:pt x="3" y="50"/>
                          <a:pt x="3" y="50"/>
                        </a:cubicBezTo>
                        <a:cubicBezTo>
                          <a:pt x="3" y="50"/>
                          <a:pt x="3" y="50"/>
                          <a:pt x="3" y="50"/>
                        </a:cubicBezTo>
                        <a:cubicBezTo>
                          <a:pt x="3" y="51"/>
                          <a:pt x="3" y="51"/>
                          <a:pt x="3" y="51"/>
                        </a:cubicBezTo>
                        <a:cubicBezTo>
                          <a:pt x="3" y="50"/>
                          <a:pt x="3" y="50"/>
                          <a:pt x="3" y="50"/>
                        </a:cubicBezTo>
                        <a:cubicBezTo>
                          <a:pt x="2" y="48"/>
                          <a:pt x="2" y="48"/>
                          <a:pt x="2" y="48"/>
                        </a:cubicBezTo>
                        <a:cubicBezTo>
                          <a:pt x="1" y="47"/>
                          <a:pt x="1" y="47"/>
                          <a:pt x="1" y="47"/>
                        </a:cubicBezTo>
                        <a:cubicBezTo>
                          <a:pt x="0" y="47"/>
                          <a:pt x="0" y="47"/>
                          <a:pt x="0" y="47"/>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0"/>
                          <a:pt x="1" y="40"/>
                          <a:pt x="1" y="40"/>
                        </a:cubicBezTo>
                        <a:cubicBezTo>
                          <a:pt x="1" y="39"/>
                          <a:pt x="1" y="39"/>
                          <a:pt x="1" y="39"/>
                        </a:cubicBezTo>
                        <a:cubicBezTo>
                          <a:pt x="1" y="38"/>
                          <a:pt x="1" y="38"/>
                          <a:pt x="1" y="38"/>
                        </a:cubicBezTo>
                        <a:cubicBezTo>
                          <a:pt x="2" y="39"/>
                          <a:pt x="2" y="39"/>
                          <a:pt x="2" y="39"/>
                        </a:cubicBezTo>
                        <a:cubicBezTo>
                          <a:pt x="2" y="39"/>
                          <a:pt x="2" y="39"/>
                          <a:pt x="2" y="39"/>
                        </a:cubicBezTo>
                        <a:cubicBezTo>
                          <a:pt x="4" y="40"/>
                          <a:pt x="4" y="40"/>
                          <a:pt x="4" y="40"/>
                        </a:cubicBezTo>
                        <a:cubicBezTo>
                          <a:pt x="5" y="40"/>
                          <a:pt x="5" y="40"/>
                          <a:pt x="5" y="40"/>
                        </a:cubicBezTo>
                        <a:cubicBezTo>
                          <a:pt x="5" y="41"/>
                          <a:pt x="5" y="41"/>
                          <a:pt x="5" y="41"/>
                        </a:cubicBezTo>
                        <a:cubicBezTo>
                          <a:pt x="8" y="42"/>
                          <a:pt x="8" y="42"/>
                          <a:pt x="8" y="42"/>
                        </a:cubicBezTo>
                        <a:cubicBezTo>
                          <a:pt x="10" y="42"/>
                          <a:pt x="10" y="42"/>
                          <a:pt x="10" y="42"/>
                        </a:cubicBezTo>
                        <a:cubicBezTo>
                          <a:pt x="11" y="42"/>
                          <a:pt x="11" y="42"/>
                          <a:pt x="11" y="42"/>
                        </a:cubicBezTo>
                        <a:cubicBezTo>
                          <a:pt x="13" y="42"/>
                          <a:pt x="13" y="42"/>
                          <a:pt x="13" y="42"/>
                        </a:cubicBezTo>
                        <a:cubicBezTo>
                          <a:pt x="12" y="41"/>
                          <a:pt x="12" y="41"/>
                          <a:pt x="12" y="41"/>
                        </a:cubicBezTo>
                        <a:cubicBezTo>
                          <a:pt x="12" y="40"/>
                          <a:pt x="12" y="40"/>
                          <a:pt x="12" y="40"/>
                        </a:cubicBezTo>
                        <a:cubicBezTo>
                          <a:pt x="10" y="39"/>
                          <a:pt x="10" y="39"/>
                          <a:pt x="10" y="39"/>
                        </a:cubicBezTo>
                        <a:cubicBezTo>
                          <a:pt x="10" y="38"/>
                          <a:pt x="10" y="38"/>
                          <a:pt x="10" y="38"/>
                        </a:cubicBezTo>
                        <a:cubicBezTo>
                          <a:pt x="8" y="37"/>
                          <a:pt x="8" y="37"/>
                          <a:pt x="8" y="37"/>
                        </a:cubicBezTo>
                        <a:cubicBezTo>
                          <a:pt x="7" y="37"/>
                          <a:pt x="7" y="37"/>
                          <a:pt x="7" y="37"/>
                        </a:cubicBezTo>
                        <a:cubicBezTo>
                          <a:pt x="6" y="37"/>
                          <a:pt x="6" y="37"/>
                          <a:pt x="6" y="37"/>
                        </a:cubicBezTo>
                        <a:cubicBezTo>
                          <a:pt x="4" y="36"/>
                          <a:pt x="4" y="36"/>
                          <a:pt x="4" y="36"/>
                        </a:cubicBezTo>
                        <a:cubicBezTo>
                          <a:pt x="3" y="36"/>
                          <a:pt x="3" y="36"/>
                          <a:pt x="3" y="36"/>
                        </a:cubicBezTo>
                        <a:cubicBezTo>
                          <a:pt x="1" y="34"/>
                          <a:pt x="1" y="34"/>
                          <a:pt x="1" y="34"/>
                        </a:cubicBezTo>
                        <a:cubicBezTo>
                          <a:pt x="0" y="33"/>
                          <a:pt x="0" y="33"/>
                          <a:pt x="0" y="33"/>
                        </a:cubicBezTo>
                        <a:cubicBezTo>
                          <a:pt x="1" y="32"/>
                          <a:pt x="1" y="32"/>
                          <a:pt x="1" y="32"/>
                        </a:cubicBezTo>
                        <a:cubicBezTo>
                          <a:pt x="2" y="31"/>
                          <a:pt x="2" y="31"/>
                          <a:pt x="2" y="31"/>
                        </a:cubicBezTo>
                        <a:cubicBezTo>
                          <a:pt x="2" y="30"/>
                          <a:pt x="2" y="30"/>
                          <a:pt x="2" y="30"/>
                        </a:cubicBezTo>
                        <a:cubicBezTo>
                          <a:pt x="2" y="29"/>
                          <a:pt x="2" y="29"/>
                          <a:pt x="2" y="29"/>
                        </a:cubicBezTo>
                        <a:cubicBezTo>
                          <a:pt x="3" y="29"/>
                          <a:pt x="3" y="29"/>
                          <a:pt x="3" y="29"/>
                        </a:cubicBezTo>
                        <a:cubicBezTo>
                          <a:pt x="4" y="27"/>
                          <a:pt x="4" y="27"/>
                          <a:pt x="4" y="27"/>
                        </a:cubicBezTo>
                        <a:cubicBezTo>
                          <a:pt x="4" y="25"/>
                          <a:pt x="4" y="25"/>
                          <a:pt x="4" y="25"/>
                        </a:cubicBezTo>
                        <a:cubicBezTo>
                          <a:pt x="4" y="24"/>
                          <a:pt x="4" y="24"/>
                          <a:pt x="4" y="24"/>
                        </a:cubicBezTo>
                        <a:cubicBezTo>
                          <a:pt x="5" y="24"/>
                          <a:pt x="5" y="24"/>
                          <a:pt x="5" y="24"/>
                        </a:cubicBezTo>
                        <a:cubicBezTo>
                          <a:pt x="5" y="23"/>
                          <a:pt x="5" y="23"/>
                          <a:pt x="5" y="23"/>
                        </a:cubicBezTo>
                        <a:cubicBezTo>
                          <a:pt x="7" y="22"/>
                          <a:pt x="7" y="22"/>
                          <a:pt x="7" y="22"/>
                        </a:cubicBezTo>
                        <a:cubicBezTo>
                          <a:pt x="8" y="22"/>
                          <a:pt x="8" y="22"/>
                          <a:pt x="8" y="22"/>
                        </a:cubicBezTo>
                        <a:cubicBezTo>
                          <a:pt x="8" y="21"/>
                          <a:pt x="8" y="21"/>
                          <a:pt x="8" y="21"/>
                        </a:cubicBezTo>
                        <a:cubicBezTo>
                          <a:pt x="8" y="21"/>
                          <a:pt x="8" y="21"/>
                          <a:pt x="8" y="21"/>
                        </a:cubicBezTo>
                        <a:cubicBezTo>
                          <a:pt x="8" y="21"/>
                          <a:pt x="8" y="21"/>
                          <a:pt x="8" y="21"/>
                        </a:cubicBezTo>
                        <a:cubicBezTo>
                          <a:pt x="7" y="21"/>
                          <a:pt x="7" y="21"/>
                          <a:pt x="7" y="21"/>
                        </a:cubicBezTo>
                        <a:cubicBezTo>
                          <a:pt x="7" y="20"/>
                          <a:pt x="7" y="20"/>
                          <a:pt x="7" y="20"/>
                        </a:cubicBezTo>
                        <a:cubicBezTo>
                          <a:pt x="8" y="18"/>
                          <a:pt x="8" y="18"/>
                          <a:pt x="8" y="18"/>
                        </a:cubicBezTo>
                        <a:cubicBezTo>
                          <a:pt x="9" y="17"/>
                          <a:pt x="9" y="17"/>
                          <a:pt x="9" y="17"/>
                        </a:cubicBezTo>
                        <a:cubicBezTo>
                          <a:pt x="10" y="16"/>
                          <a:pt x="10" y="16"/>
                          <a:pt x="10" y="16"/>
                        </a:cubicBezTo>
                        <a:cubicBezTo>
                          <a:pt x="11" y="15"/>
                          <a:pt x="11" y="15"/>
                          <a:pt x="11" y="15"/>
                        </a:cubicBezTo>
                        <a:cubicBezTo>
                          <a:pt x="11" y="15"/>
                          <a:pt x="11" y="15"/>
                          <a:pt x="11" y="15"/>
                        </a:cubicBezTo>
                        <a:cubicBezTo>
                          <a:pt x="12" y="15"/>
                          <a:pt x="12" y="15"/>
                          <a:pt x="12" y="15"/>
                        </a:cubicBezTo>
                        <a:cubicBezTo>
                          <a:pt x="13" y="13"/>
                          <a:pt x="13" y="13"/>
                          <a:pt x="13" y="13"/>
                        </a:cubicBezTo>
                        <a:cubicBezTo>
                          <a:pt x="13" y="13"/>
                          <a:pt x="13" y="13"/>
                          <a:pt x="13" y="13"/>
                        </a:cubicBezTo>
                        <a:cubicBezTo>
                          <a:pt x="13" y="14"/>
                          <a:pt x="13" y="14"/>
                          <a:pt x="13" y="14"/>
                        </a:cubicBezTo>
                        <a:cubicBezTo>
                          <a:pt x="13" y="15"/>
                          <a:pt x="13" y="15"/>
                          <a:pt x="13" y="15"/>
                        </a:cubicBezTo>
                        <a:cubicBezTo>
                          <a:pt x="14" y="13"/>
                          <a:pt x="14" y="13"/>
                          <a:pt x="14" y="13"/>
                        </a:cubicBezTo>
                        <a:cubicBezTo>
                          <a:pt x="14" y="12"/>
                          <a:pt x="14" y="12"/>
                          <a:pt x="14" y="12"/>
                        </a:cubicBezTo>
                        <a:cubicBezTo>
                          <a:pt x="15" y="10"/>
                          <a:pt x="15" y="10"/>
                          <a:pt x="15" y="10"/>
                        </a:cubicBezTo>
                        <a:cubicBezTo>
                          <a:pt x="16" y="10"/>
                          <a:pt x="16" y="10"/>
                          <a:pt x="16" y="10"/>
                        </a:cubicBezTo>
                        <a:cubicBezTo>
                          <a:pt x="16" y="9"/>
                          <a:pt x="16" y="9"/>
                          <a:pt x="16" y="9"/>
                        </a:cubicBezTo>
                        <a:cubicBezTo>
                          <a:pt x="17" y="8"/>
                          <a:pt x="17" y="8"/>
                          <a:pt x="17" y="8"/>
                        </a:cubicBezTo>
                        <a:cubicBezTo>
                          <a:pt x="18" y="8"/>
                          <a:pt x="18" y="8"/>
                          <a:pt x="18" y="8"/>
                        </a:cubicBezTo>
                        <a:cubicBezTo>
                          <a:pt x="19" y="7"/>
                          <a:pt x="19" y="7"/>
                          <a:pt x="19" y="7"/>
                        </a:cubicBezTo>
                        <a:cubicBezTo>
                          <a:pt x="20" y="7"/>
                          <a:pt x="20" y="7"/>
                          <a:pt x="20" y="7"/>
                        </a:cubicBezTo>
                        <a:cubicBezTo>
                          <a:pt x="21" y="7"/>
                          <a:pt x="21" y="7"/>
                          <a:pt x="21" y="7"/>
                        </a:cubicBezTo>
                        <a:cubicBezTo>
                          <a:pt x="21" y="6"/>
                          <a:pt x="21" y="6"/>
                          <a:pt x="21" y="6"/>
                        </a:cubicBezTo>
                        <a:cubicBezTo>
                          <a:pt x="21" y="5"/>
                          <a:pt x="21" y="5"/>
                          <a:pt x="21" y="5"/>
                        </a:cubicBezTo>
                        <a:cubicBezTo>
                          <a:pt x="23" y="4"/>
                          <a:pt x="23" y="4"/>
                          <a:pt x="23" y="4"/>
                        </a:cubicBezTo>
                        <a:cubicBezTo>
                          <a:pt x="25" y="2"/>
                          <a:pt x="25" y="2"/>
                          <a:pt x="25" y="2"/>
                        </a:cubicBezTo>
                        <a:cubicBezTo>
                          <a:pt x="29" y="1"/>
                          <a:pt x="29" y="1"/>
                          <a:pt x="29" y="1"/>
                        </a:cubicBezTo>
                        <a:cubicBezTo>
                          <a:pt x="31" y="1"/>
                          <a:pt x="31" y="1"/>
                          <a:pt x="31" y="1"/>
                        </a:cubicBezTo>
                        <a:cubicBezTo>
                          <a:pt x="32" y="0"/>
                          <a:pt x="32" y="0"/>
                          <a:pt x="32" y="0"/>
                        </a:cubicBezTo>
                        <a:cubicBezTo>
                          <a:pt x="33" y="1"/>
                          <a:pt x="33" y="1"/>
                          <a:pt x="33" y="1"/>
                        </a:cubicBezTo>
                        <a:cubicBezTo>
                          <a:pt x="34" y="0"/>
                          <a:pt x="34" y="0"/>
                          <a:pt x="34" y="0"/>
                        </a:cubicBezTo>
                        <a:cubicBezTo>
                          <a:pt x="35" y="1"/>
                          <a:pt x="35" y="1"/>
                          <a:pt x="35" y="1"/>
                        </a:cubicBezTo>
                        <a:cubicBezTo>
                          <a:pt x="37" y="1"/>
                          <a:pt x="37" y="1"/>
                          <a:pt x="37" y="1"/>
                        </a:cubicBezTo>
                        <a:cubicBezTo>
                          <a:pt x="38" y="2"/>
                          <a:pt x="38" y="2"/>
                          <a:pt x="38" y="2"/>
                        </a:cubicBezTo>
                        <a:cubicBezTo>
                          <a:pt x="41" y="3"/>
                          <a:pt x="41" y="3"/>
                          <a:pt x="41" y="3"/>
                        </a:cubicBezTo>
                        <a:cubicBezTo>
                          <a:pt x="41" y="3"/>
                          <a:pt x="41" y="3"/>
                          <a:pt x="41" y="3"/>
                        </a:cubicBezTo>
                        <a:cubicBezTo>
                          <a:pt x="41" y="4"/>
                          <a:pt x="41" y="4"/>
                          <a:pt x="41" y="4"/>
                        </a:cubicBezTo>
                        <a:cubicBezTo>
                          <a:pt x="39" y="5"/>
                          <a:pt x="39" y="5"/>
                          <a:pt x="39" y="5"/>
                        </a:cubicBezTo>
                        <a:cubicBezTo>
                          <a:pt x="37" y="6"/>
                          <a:pt x="37" y="6"/>
                          <a:pt x="37" y="6"/>
                        </a:cubicBezTo>
                        <a:cubicBezTo>
                          <a:pt x="36" y="6"/>
                          <a:pt x="36" y="6"/>
                          <a:pt x="36" y="6"/>
                        </a:cubicBezTo>
                        <a:cubicBezTo>
                          <a:pt x="35" y="7"/>
                          <a:pt x="35" y="7"/>
                          <a:pt x="35" y="7"/>
                        </a:cubicBezTo>
                        <a:cubicBezTo>
                          <a:pt x="34" y="8"/>
                          <a:pt x="34" y="8"/>
                          <a:pt x="34" y="8"/>
                        </a:cubicBezTo>
                        <a:cubicBezTo>
                          <a:pt x="33" y="8"/>
                          <a:pt x="33" y="8"/>
                          <a:pt x="33" y="8"/>
                        </a:cubicBezTo>
                        <a:cubicBezTo>
                          <a:pt x="30" y="11"/>
                          <a:pt x="30" y="11"/>
                          <a:pt x="30" y="11"/>
                        </a:cubicBezTo>
                        <a:cubicBezTo>
                          <a:pt x="28" y="13"/>
                          <a:pt x="28" y="13"/>
                          <a:pt x="28" y="13"/>
                        </a:cubicBezTo>
                        <a:cubicBezTo>
                          <a:pt x="26" y="14"/>
                          <a:pt x="26" y="14"/>
                          <a:pt x="26" y="14"/>
                        </a:cubicBezTo>
                        <a:cubicBezTo>
                          <a:pt x="26" y="15"/>
                          <a:pt x="26" y="15"/>
                          <a:pt x="26" y="15"/>
                        </a:cubicBezTo>
                        <a:cubicBezTo>
                          <a:pt x="24" y="17"/>
                          <a:pt x="24" y="17"/>
                          <a:pt x="24" y="17"/>
                        </a:cubicBezTo>
                        <a:cubicBezTo>
                          <a:pt x="24" y="19"/>
                          <a:pt x="24" y="19"/>
                          <a:pt x="24" y="19"/>
                        </a:cubicBezTo>
                        <a:cubicBezTo>
                          <a:pt x="25" y="20"/>
                          <a:pt x="25" y="20"/>
                          <a:pt x="25" y="20"/>
                        </a:cubicBezTo>
                        <a:cubicBezTo>
                          <a:pt x="25" y="21"/>
                          <a:pt x="25" y="21"/>
                          <a:pt x="25" y="21"/>
                        </a:cubicBezTo>
                        <a:cubicBezTo>
                          <a:pt x="25" y="22"/>
                          <a:pt x="25" y="22"/>
                          <a:pt x="25" y="22"/>
                        </a:cubicBezTo>
                        <a:cubicBezTo>
                          <a:pt x="24" y="22"/>
                          <a:pt x="24" y="22"/>
                          <a:pt x="24" y="22"/>
                        </a:cubicBezTo>
                        <a:cubicBezTo>
                          <a:pt x="23" y="24"/>
                          <a:pt x="23" y="24"/>
                          <a:pt x="23" y="24"/>
                        </a:cubicBezTo>
                        <a:cubicBezTo>
                          <a:pt x="22" y="25"/>
                          <a:pt x="22" y="25"/>
                          <a:pt x="22" y="25"/>
                        </a:cubicBezTo>
                        <a:cubicBezTo>
                          <a:pt x="22" y="26"/>
                          <a:pt x="22" y="26"/>
                          <a:pt x="22" y="26"/>
                        </a:cubicBezTo>
                        <a:cubicBezTo>
                          <a:pt x="21" y="28"/>
                          <a:pt x="21" y="28"/>
                          <a:pt x="21" y="28"/>
                        </a:cubicBezTo>
                        <a:cubicBezTo>
                          <a:pt x="21" y="28"/>
                          <a:pt x="21" y="28"/>
                          <a:pt x="21" y="28"/>
                        </a:cubicBezTo>
                        <a:cubicBezTo>
                          <a:pt x="21" y="29"/>
                          <a:pt x="21" y="29"/>
                          <a:pt x="21" y="29"/>
                        </a:cubicBezTo>
                        <a:cubicBezTo>
                          <a:pt x="21" y="31"/>
                          <a:pt x="21" y="31"/>
                          <a:pt x="21" y="31"/>
                        </a:cubicBezTo>
                        <a:cubicBezTo>
                          <a:pt x="22" y="32"/>
                          <a:pt x="22" y="32"/>
                          <a:pt x="22" y="32"/>
                        </a:cubicBezTo>
                        <a:cubicBezTo>
                          <a:pt x="22" y="33"/>
                          <a:pt x="22" y="33"/>
                          <a:pt x="22" y="33"/>
                        </a:cubicBezTo>
                        <a:cubicBezTo>
                          <a:pt x="22" y="35"/>
                          <a:pt x="22" y="35"/>
                          <a:pt x="22" y="35"/>
                        </a:cubicBezTo>
                        <a:cubicBezTo>
                          <a:pt x="23" y="36"/>
                          <a:pt x="23" y="36"/>
                          <a:pt x="23" y="36"/>
                        </a:cubicBezTo>
                        <a:cubicBezTo>
                          <a:pt x="23" y="37"/>
                          <a:pt x="23" y="37"/>
                          <a:pt x="23" y="37"/>
                        </a:cubicBezTo>
                        <a:cubicBezTo>
                          <a:pt x="25" y="38"/>
                          <a:pt x="25" y="38"/>
                          <a:pt x="25" y="38"/>
                        </a:cubicBezTo>
                        <a:cubicBezTo>
                          <a:pt x="25" y="39"/>
                          <a:pt x="25" y="39"/>
                          <a:pt x="25" y="39"/>
                        </a:cubicBezTo>
                        <a:cubicBezTo>
                          <a:pt x="24" y="39"/>
                          <a:pt x="24" y="39"/>
                          <a:pt x="24" y="39"/>
                        </a:cubicBezTo>
                        <a:cubicBezTo>
                          <a:pt x="24" y="39"/>
                          <a:pt x="24" y="39"/>
                          <a:pt x="24" y="39"/>
                        </a:cubicBezTo>
                        <a:cubicBezTo>
                          <a:pt x="23" y="39"/>
                          <a:pt x="23" y="39"/>
                          <a:pt x="23" y="39"/>
                        </a:cubicBezTo>
                        <a:cubicBezTo>
                          <a:pt x="23" y="39"/>
                          <a:pt x="23" y="39"/>
                          <a:pt x="23" y="39"/>
                        </a:cubicBezTo>
                        <a:cubicBezTo>
                          <a:pt x="22" y="39"/>
                          <a:pt x="22" y="39"/>
                          <a:pt x="22" y="39"/>
                        </a:cubicBezTo>
                        <a:cubicBezTo>
                          <a:pt x="20" y="40"/>
                          <a:pt x="20" y="40"/>
                          <a:pt x="20" y="40"/>
                        </a:cubicBezTo>
                        <a:cubicBezTo>
                          <a:pt x="21" y="41"/>
                          <a:pt x="21" y="41"/>
                          <a:pt x="21" y="41"/>
                        </a:cubicBezTo>
                        <a:cubicBezTo>
                          <a:pt x="22" y="41"/>
                          <a:pt x="22" y="41"/>
                          <a:pt x="22" y="41"/>
                        </a:cubicBezTo>
                        <a:cubicBezTo>
                          <a:pt x="23" y="41"/>
                          <a:pt x="23" y="41"/>
                          <a:pt x="23" y="41"/>
                        </a:cubicBezTo>
                        <a:cubicBezTo>
                          <a:pt x="24" y="41"/>
                          <a:pt x="24" y="41"/>
                          <a:pt x="24" y="41"/>
                        </a:cubicBezTo>
                        <a:cubicBezTo>
                          <a:pt x="24" y="42"/>
                          <a:pt x="24" y="42"/>
                          <a:pt x="24" y="42"/>
                        </a:cubicBezTo>
                        <a:cubicBezTo>
                          <a:pt x="23" y="42"/>
                          <a:pt x="23" y="42"/>
                          <a:pt x="23" y="42"/>
                        </a:cubicBezTo>
                        <a:cubicBezTo>
                          <a:pt x="22" y="44"/>
                          <a:pt x="22" y="44"/>
                          <a:pt x="22" y="44"/>
                        </a:cubicBezTo>
                        <a:cubicBezTo>
                          <a:pt x="22" y="45"/>
                          <a:pt x="22" y="45"/>
                          <a:pt x="22" y="45"/>
                        </a:cubicBezTo>
                        <a:cubicBezTo>
                          <a:pt x="22" y="46"/>
                          <a:pt x="22" y="46"/>
                          <a:pt x="22" y="46"/>
                        </a:cubicBezTo>
                        <a:cubicBezTo>
                          <a:pt x="21" y="47"/>
                          <a:pt x="21" y="47"/>
                          <a:pt x="21" y="47"/>
                        </a:cubicBezTo>
                        <a:cubicBezTo>
                          <a:pt x="24" y="45"/>
                          <a:pt x="24" y="45"/>
                          <a:pt x="24" y="45"/>
                        </a:cubicBezTo>
                        <a:cubicBezTo>
                          <a:pt x="24" y="44"/>
                          <a:pt x="24" y="44"/>
                          <a:pt x="24" y="44"/>
                        </a:cubicBezTo>
                        <a:cubicBezTo>
                          <a:pt x="25" y="41"/>
                          <a:pt x="25" y="41"/>
                          <a:pt x="25" y="41"/>
                        </a:cubicBezTo>
                        <a:cubicBezTo>
                          <a:pt x="26" y="41"/>
                          <a:pt x="26" y="41"/>
                          <a:pt x="26" y="41"/>
                        </a:cubicBezTo>
                        <a:cubicBezTo>
                          <a:pt x="26" y="38"/>
                          <a:pt x="26" y="38"/>
                          <a:pt x="26" y="38"/>
                        </a:cubicBezTo>
                        <a:cubicBezTo>
                          <a:pt x="27" y="38"/>
                          <a:pt x="27" y="38"/>
                          <a:pt x="27" y="38"/>
                        </a:cubicBezTo>
                        <a:cubicBezTo>
                          <a:pt x="28" y="37"/>
                          <a:pt x="28" y="37"/>
                          <a:pt x="28" y="37"/>
                        </a:cubicBezTo>
                        <a:cubicBezTo>
                          <a:pt x="28" y="36"/>
                          <a:pt x="28" y="36"/>
                          <a:pt x="28" y="36"/>
                        </a:cubicBezTo>
                        <a:cubicBezTo>
                          <a:pt x="27" y="35"/>
                          <a:pt x="27" y="35"/>
                          <a:pt x="27" y="35"/>
                        </a:cubicBezTo>
                        <a:cubicBezTo>
                          <a:pt x="28" y="34"/>
                          <a:pt x="28" y="34"/>
                          <a:pt x="28" y="34"/>
                        </a:cubicBezTo>
                        <a:cubicBezTo>
                          <a:pt x="27" y="33"/>
                          <a:pt x="27" y="33"/>
                          <a:pt x="27" y="33"/>
                        </a:cubicBezTo>
                        <a:cubicBezTo>
                          <a:pt x="26" y="33"/>
                          <a:pt x="26" y="33"/>
                          <a:pt x="26" y="33"/>
                        </a:cubicBezTo>
                        <a:cubicBezTo>
                          <a:pt x="26" y="32"/>
                          <a:pt x="26" y="32"/>
                          <a:pt x="26" y="32"/>
                        </a:cubicBezTo>
                        <a:cubicBezTo>
                          <a:pt x="26" y="31"/>
                          <a:pt x="26" y="31"/>
                          <a:pt x="26" y="31"/>
                        </a:cubicBezTo>
                        <a:cubicBezTo>
                          <a:pt x="26" y="30"/>
                          <a:pt x="26" y="30"/>
                          <a:pt x="26" y="30"/>
                        </a:cubicBezTo>
                        <a:cubicBezTo>
                          <a:pt x="25" y="29"/>
                          <a:pt x="25" y="29"/>
                          <a:pt x="25" y="29"/>
                        </a:cubicBezTo>
                        <a:cubicBezTo>
                          <a:pt x="25" y="27"/>
                          <a:pt x="25" y="27"/>
                          <a:pt x="25" y="27"/>
                        </a:cubicBezTo>
                        <a:cubicBezTo>
                          <a:pt x="25" y="27"/>
                          <a:pt x="25" y="27"/>
                          <a:pt x="25" y="27"/>
                        </a:cubicBezTo>
                        <a:cubicBezTo>
                          <a:pt x="25" y="28"/>
                          <a:pt x="25" y="28"/>
                          <a:pt x="25" y="28"/>
                        </a:cubicBezTo>
                        <a:cubicBezTo>
                          <a:pt x="25" y="28"/>
                          <a:pt x="25" y="28"/>
                          <a:pt x="25" y="28"/>
                        </a:cubicBezTo>
                        <a:cubicBezTo>
                          <a:pt x="26" y="28"/>
                          <a:pt x="26" y="28"/>
                          <a:pt x="26" y="28"/>
                        </a:cubicBezTo>
                        <a:cubicBezTo>
                          <a:pt x="27" y="27"/>
                          <a:pt x="27" y="27"/>
                          <a:pt x="27" y="27"/>
                        </a:cubicBezTo>
                        <a:cubicBezTo>
                          <a:pt x="28" y="26"/>
                          <a:pt x="28" y="26"/>
                          <a:pt x="28" y="26"/>
                        </a:cubicBezTo>
                        <a:cubicBezTo>
                          <a:pt x="28" y="25"/>
                          <a:pt x="28" y="25"/>
                          <a:pt x="28" y="25"/>
                        </a:cubicBezTo>
                        <a:cubicBezTo>
                          <a:pt x="29" y="25"/>
                          <a:pt x="29" y="25"/>
                          <a:pt x="29" y="25"/>
                        </a:cubicBezTo>
                        <a:cubicBezTo>
                          <a:pt x="29" y="25"/>
                          <a:pt x="29" y="25"/>
                          <a:pt x="29" y="25"/>
                        </a:cubicBezTo>
                        <a:cubicBezTo>
                          <a:pt x="30" y="26"/>
                          <a:pt x="30" y="26"/>
                          <a:pt x="30" y="26"/>
                        </a:cubicBezTo>
                        <a:cubicBezTo>
                          <a:pt x="30" y="27"/>
                          <a:pt x="30" y="27"/>
                          <a:pt x="30" y="27"/>
                        </a:cubicBezTo>
                        <a:cubicBezTo>
                          <a:pt x="30" y="28"/>
                          <a:pt x="30" y="28"/>
                          <a:pt x="30" y="28"/>
                        </a:cubicBezTo>
                        <a:cubicBezTo>
                          <a:pt x="31" y="27"/>
                          <a:pt x="31" y="27"/>
                          <a:pt x="31" y="27"/>
                        </a:cubicBezTo>
                        <a:cubicBezTo>
                          <a:pt x="31" y="25"/>
                          <a:pt x="31" y="25"/>
                          <a:pt x="31" y="25"/>
                        </a:cubicBezTo>
                        <a:cubicBezTo>
                          <a:pt x="32" y="25"/>
                          <a:pt x="32" y="25"/>
                          <a:pt x="32" y="25"/>
                        </a:cubicBezTo>
                        <a:cubicBezTo>
                          <a:pt x="33" y="25"/>
                          <a:pt x="33" y="25"/>
                          <a:pt x="33" y="25"/>
                        </a:cubicBezTo>
                        <a:cubicBezTo>
                          <a:pt x="33" y="24"/>
                          <a:pt x="33" y="24"/>
                          <a:pt x="33" y="24"/>
                        </a:cubicBezTo>
                        <a:cubicBezTo>
                          <a:pt x="33" y="24"/>
                          <a:pt x="33" y="24"/>
                          <a:pt x="33" y="24"/>
                        </a:cubicBezTo>
                        <a:cubicBezTo>
                          <a:pt x="34" y="23"/>
                          <a:pt x="34" y="23"/>
                          <a:pt x="34" y="23"/>
                        </a:cubicBezTo>
                        <a:cubicBezTo>
                          <a:pt x="34" y="22"/>
                          <a:pt x="34" y="22"/>
                          <a:pt x="34" y="22"/>
                        </a:cubicBezTo>
                        <a:cubicBezTo>
                          <a:pt x="33" y="22"/>
                          <a:pt x="33" y="22"/>
                          <a:pt x="33" y="22"/>
                        </a:cubicBezTo>
                        <a:cubicBezTo>
                          <a:pt x="31" y="23"/>
                          <a:pt x="31" y="23"/>
                          <a:pt x="31" y="23"/>
                        </a:cubicBezTo>
                        <a:cubicBezTo>
                          <a:pt x="30" y="23"/>
                          <a:pt x="30" y="23"/>
                          <a:pt x="30" y="23"/>
                        </a:cubicBezTo>
                        <a:cubicBezTo>
                          <a:pt x="30" y="22"/>
                          <a:pt x="30" y="22"/>
                          <a:pt x="30" y="22"/>
                        </a:cubicBezTo>
                        <a:cubicBezTo>
                          <a:pt x="29" y="21"/>
                          <a:pt x="29" y="21"/>
                          <a:pt x="29" y="21"/>
                        </a:cubicBezTo>
                        <a:cubicBezTo>
                          <a:pt x="29" y="21"/>
                          <a:pt x="29" y="21"/>
                          <a:pt x="29" y="21"/>
                        </a:cubicBezTo>
                        <a:cubicBezTo>
                          <a:pt x="31" y="21"/>
                          <a:pt x="31" y="21"/>
                          <a:pt x="31" y="21"/>
                        </a:cubicBezTo>
                        <a:cubicBezTo>
                          <a:pt x="31" y="21"/>
                          <a:pt x="31" y="21"/>
                          <a:pt x="31" y="21"/>
                        </a:cubicBezTo>
                        <a:cubicBezTo>
                          <a:pt x="30" y="19"/>
                          <a:pt x="30" y="19"/>
                          <a:pt x="30" y="19"/>
                        </a:cubicBezTo>
                        <a:cubicBezTo>
                          <a:pt x="30" y="18"/>
                          <a:pt x="30" y="18"/>
                          <a:pt x="30" y="18"/>
                        </a:cubicBezTo>
                        <a:cubicBezTo>
                          <a:pt x="31" y="16"/>
                          <a:pt x="31" y="16"/>
                          <a:pt x="31" y="16"/>
                        </a:cubicBezTo>
                        <a:cubicBezTo>
                          <a:pt x="31" y="15"/>
                          <a:pt x="31" y="15"/>
                          <a:pt x="31" y="15"/>
                        </a:cubicBezTo>
                        <a:cubicBezTo>
                          <a:pt x="32" y="14"/>
                          <a:pt x="32" y="14"/>
                          <a:pt x="32" y="14"/>
                        </a:cubicBezTo>
                        <a:cubicBezTo>
                          <a:pt x="34" y="15"/>
                          <a:pt x="34" y="15"/>
                          <a:pt x="34" y="15"/>
                        </a:cubicBezTo>
                        <a:cubicBezTo>
                          <a:pt x="35" y="16"/>
                          <a:pt x="35" y="16"/>
                          <a:pt x="35" y="16"/>
                        </a:cubicBezTo>
                        <a:cubicBezTo>
                          <a:pt x="35" y="16"/>
                          <a:pt x="35" y="16"/>
                          <a:pt x="35" y="16"/>
                        </a:cubicBezTo>
                        <a:cubicBezTo>
                          <a:pt x="36" y="17"/>
                          <a:pt x="36" y="17"/>
                          <a:pt x="36" y="17"/>
                        </a:cubicBezTo>
                        <a:cubicBezTo>
                          <a:pt x="37" y="18"/>
                          <a:pt x="37" y="18"/>
                          <a:pt x="37" y="18"/>
                        </a:cubicBezTo>
                        <a:cubicBezTo>
                          <a:pt x="38" y="19"/>
                          <a:pt x="38" y="19"/>
                          <a:pt x="38" y="19"/>
                        </a:cubicBezTo>
                        <a:cubicBezTo>
                          <a:pt x="39" y="19"/>
                          <a:pt x="39" y="19"/>
                          <a:pt x="39" y="19"/>
                        </a:cubicBezTo>
                        <a:cubicBezTo>
                          <a:pt x="38" y="17"/>
                          <a:pt x="38" y="17"/>
                          <a:pt x="38" y="17"/>
                        </a:cubicBezTo>
                        <a:cubicBezTo>
                          <a:pt x="38" y="17"/>
                          <a:pt x="38" y="17"/>
                          <a:pt x="38" y="17"/>
                        </a:cubicBezTo>
                        <a:cubicBezTo>
                          <a:pt x="36" y="15"/>
                          <a:pt x="36" y="15"/>
                          <a:pt x="36" y="15"/>
                        </a:cubicBezTo>
                        <a:cubicBezTo>
                          <a:pt x="35" y="14"/>
                          <a:pt x="35" y="14"/>
                          <a:pt x="35" y="14"/>
                        </a:cubicBezTo>
                        <a:cubicBezTo>
                          <a:pt x="35" y="13"/>
                          <a:pt x="35" y="13"/>
                          <a:pt x="35" y="13"/>
                        </a:cubicBezTo>
                        <a:cubicBezTo>
                          <a:pt x="34" y="13"/>
                          <a:pt x="34" y="13"/>
                          <a:pt x="34" y="13"/>
                        </a:cubicBezTo>
                        <a:cubicBezTo>
                          <a:pt x="33" y="13"/>
                          <a:pt x="33" y="13"/>
                          <a:pt x="33" y="13"/>
                        </a:cubicBezTo>
                        <a:cubicBezTo>
                          <a:pt x="34" y="13"/>
                          <a:pt x="34" y="13"/>
                          <a:pt x="34" y="13"/>
                        </a:cubicBezTo>
                        <a:cubicBezTo>
                          <a:pt x="36" y="13"/>
                          <a:pt x="36" y="13"/>
                          <a:pt x="36" y="13"/>
                        </a:cubicBezTo>
                        <a:cubicBezTo>
                          <a:pt x="36" y="12"/>
                          <a:pt x="36" y="12"/>
                          <a:pt x="36" y="12"/>
                        </a:cubicBezTo>
                        <a:cubicBezTo>
                          <a:pt x="36" y="12"/>
                          <a:pt x="36" y="12"/>
                          <a:pt x="36" y="12"/>
                        </a:cubicBezTo>
                        <a:cubicBezTo>
                          <a:pt x="38" y="14"/>
                          <a:pt x="38" y="14"/>
                          <a:pt x="38" y="14"/>
                        </a:cubicBezTo>
                        <a:cubicBezTo>
                          <a:pt x="40" y="15"/>
                          <a:pt x="40" y="15"/>
                          <a:pt x="40" y="15"/>
                        </a:cubicBezTo>
                        <a:cubicBezTo>
                          <a:pt x="41" y="15"/>
                          <a:pt x="41" y="15"/>
                          <a:pt x="41" y="15"/>
                        </a:cubicBezTo>
                        <a:cubicBezTo>
                          <a:pt x="42" y="15"/>
                          <a:pt x="42" y="15"/>
                          <a:pt x="42" y="15"/>
                        </a:cubicBezTo>
                        <a:cubicBezTo>
                          <a:pt x="39" y="14"/>
                          <a:pt x="39" y="14"/>
                          <a:pt x="39" y="14"/>
                        </a:cubicBezTo>
                        <a:cubicBezTo>
                          <a:pt x="38" y="12"/>
                          <a:pt x="38" y="12"/>
                          <a:pt x="38" y="12"/>
                        </a:cubicBezTo>
                        <a:cubicBezTo>
                          <a:pt x="37" y="11"/>
                          <a:pt x="37" y="11"/>
                          <a:pt x="37" y="11"/>
                        </a:cubicBezTo>
                        <a:cubicBezTo>
                          <a:pt x="37" y="11"/>
                          <a:pt x="37" y="11"/>
                          <a:pt x="37" y="11"/>
                        </a:cubicBezTo>
                        <a:cubicBezTo>
                          <a:pt x="37" y="10"/>
                          <a:pt x="37" y="10"/>
                          <a:pt x="37" y="10"/>
                        </a:cubicBezTo>
                        <a:cubicBezTo>
                          <a:pt x="39" y="9"/>
                          <a:pt x="39" y="9"/>
                          <a:pt x="39" y="9"/>
                        </a:cubicBezTo>
                        <a:cubicBezTo>
                          <a:pt x="39" y="10"/>
                          <a:pt x="39" y="10"/>
                          <a:pt x="39" y="10"/>
                        </a:cubicBezTo>
                        <a:cubicBezTo>
                          <a:pt x="39" y="10"/>
                          <a:pt x="39" y="10"/>
                          <a:pt x="39" y="10"/>
                        </a:cubicBezTo>
                        <a:cubicBezTo>
                          <a:pt x="39" y="12"/>
                          <a:pt x="39" y="12"/>
                          <a:pt x="39" y="12"/>
                        </a:cubicBezTo>
                        <a:cubicBezTo>
                          <a:pt x="40" y="11"/>
                          <a:pt x="40" y="11"/>
                          <a:pt x="40" y="11"/>
                        </a:cubicBezTo>
                        <a:cubicBezTo>
                          <a:pt x="40" y="10"/>
                          <a:pt x="40" y="10"/>
                          <a:pt x="40" y="10"/>
                        </a:cubicBezTo>
                        <a:cubicBezTo>
                          <a:pt x="41" y="9"/>
                          <a:pt x="41" y="9"/>
                          <a:pt x="41" y="9"/>
                        </a:cubicBezTo>
                        <a:cubicBezTo>
                          <a:pt x="42" y="9"/>
                          <a:pt x="42" y="9"/>
                          <a:pt x="42" y="9"/>
                        </a:cubicBezTo>
                        <a:cubicBezTo>
                          <a:pt x="43" y="10"/>
                          <a:pt x="43" y="10"/>
                          <a:pt x="43" y="10"/>
                        </a:cubicBezTo>
                        <a:cubicBezTo>
                          <a:pt x="43" y="11"/>
                          <a:pt x="43" y="11"/>
                          <a:pt x="43" y="11"/>
                        </a:cubicBezTo>
                        <a:cubicBezTo>
                          <a:pt x="44" y="13"/>
                          <a:pt x="44" y="13"/>
                          <a:pt x="44" y="13"/>
                        </a:cubicBezTo>
                        <a:cubicBezTo>
                          <a:pt x="45" y="12"/>
                          <a:pt x="45" y="12"/>
                          <a:pt x="45" y="12"/>
                        </a:cubicBezTo>
                        <a:cubicBezTo>
                          <a:pt x="45" y="11"/>
                          <a:pt x="45" y="11"/>
                          <a:pt x="45" y="11"/>
                        </a:cubicBezTo>
                        <a:cubicBezTo>
                          <a:pt x="43" y="9"/>
                          <a:pt x="43" y="9"/>
                          <a:pt x="43" y="9"/>
                        </a:cubicBezTo>
                        <a:cubicBezTo>
                          <a:pt x="44" y="9"/>
                          <a:pt x="44" y="9"/>
                          <a:pt x="44" y="9"/>
                        </a:cubicBezTo>
                        <a:cubicBezTo>
                          <a:pt x="47" y="8"/>
                          <a:pt x="47" y="8"/>
                          <a:pt x="47" y="8"/>
                        </a:cubicBezTo>
                        <a:cubicBezTo>
                          <a:pt x="49" y="7"/>
                          <a:pt x="49" y="7"/>
                          <a:pt x="49" y="7"/>
                        </a:cubicBezTo>
                        <a:cubicBezTo>
                          <a:pt x="50" y="7"/>
                          <a:pt x="50" y="7"/>
                          <a:pt x="50" y="7"/>
                        </a:cubicBezTo>
                        <a:cubicBezTo>
                          <a:pt x="52" y="6"/>
                          <a:pt x="52" y="6"/>
                          <a:pt x="52" y="6"/>
                        </a:cubicBezTo>
                        <a:cubicBezTo>
                          <a:pt x="53" y="7"/>
                          <a:pt x="53" y="7"/>
                          <a:pt x="53" y="7"/>
                        </a:cubicBezTo>
                        <a:cubicBezTo>
                          <a:pt x="55" y="7"/>
                          <a:pt x="55" y="7"/>
                          <a:pt x="55" y="7"/>
                        </a:cubicBezTo>
                        <a:cubicBezTo>
                          <a:pt x="57" y="7"/>
                          <a:pt x="57" y="7"/>
                          <a:pt x="57" y="7"/>
                        </a:cubicBezTo>
                        <a:cubicBezTo>
                          <a:pt x="57" y="8"/>
                          <a:pt x="57" y="8"/>
                          <a:pt x="57" y="8"/>
                        </a:cubicBezTo>
                        <a:cubicBezTo>
                          <a:pt x="57" y="8"/>
                          <a:pt x="57" y="8"/>
                          <a:pt x="57" y="8"/>
                        </a:cubicBezTo>
                        <a:cubicBezTo>
                          <a:pt x="56" y="11"/>
                          <a:pt x="56" y="11"/>
                          <a:pt x="56" y="11"/>
                        </a:cubicBezTo>
                        <a:cubicBezTo>
                          <a:pt x="56" y="12"/>
                          <a:pt x="56" y="12"/>
                          <a:pt x="56" y="12"/>
                        </a:cubicBezTo>
                        <a:cubicBezTo>
                          <a:pt x="55" y="13"/>
                          <a:pt x="55" y="13"/>
                          <a:pt x="55" y="13"/>
                        </a:cubicBezTo>
                        <a:cubicBezTo>
                          <a:pt x="55" y="14"/>
                          <a:pt x="55" y="14"/>
                          <a:pt x="55" y="14"/>
                        </a:cubicBezTo>
                        <a:cubicBezTo>
                          <a:pt x="55" y="15"/>
                          <a:pt x="55" y="15"/>
                          <a:pt x="55" y="15"/>
                        </a:cubicBezTo>
                        <a:cubicBezTo>
                          <a:pt x="56" y="16"/>
                          <a:pt x="56" y="16"/>
                          <a:pt x="56" y="16"/>
                        </a:cubicBezTo>
                        <a:cubicBezTo>
                          <a:pt x="56" y="17"/>
                          <a:pt x="56" y="17"/>
                          <a:pt x="56" y="17"/>
                        </a:cubicBezTo>
                        <a:cubicBezTo>
                          <a:pt x="56" y="17"/>
                          <a:pt x="56" y="17"/>
                          <a:pt x="56" y="17"/>
                        </a:cubicBezTo>
                        <a:cubicBezTo>
                          <a:pt x="55" y="19"/>
                          <a:pt x="55" y="19"/>
                          <a:pt x="55" y="19"/>
                        </a:cubicBezTo>
                        <a:cubicBezTo>
                          <a:pt x="54" y="20"/>
                          <a:pt x="54" y="20"/>
                          <a:pt x="54" y="20"/>
                        </a:cubicBezTo>
                        <a:cubicBezTo>
                          <a:pt x="54" y="21"/>
                          <a:pt x="54" y="21"/>
                          <a:pt x="54" y="21"/>
                        </a:cubicBezTo>
                        <a:cubicBezTo>
                          <a:pt x="55" y="22"/>
                          <a:pt x="55" y="22"/>
                          <a:pt x="55" y="22"/>
                        </a:cubicBezTo>
                        <a:cubicBezTo>
                          <a:pt x="55" y="23"/>
                          <a:pt x="55" y="23"/>
                          <a:pt x="55" y="23"/>
                        </a:cubicBezTo>
                        <a:cubicBezTo>
                          <a:pt x="54" y="24"/>
                          <a:pt x="54" y="24"/>
                          <a:pt x="54" y="24"/>
                        </a:cubicBezTo>
                        <a:cubicBezTo>
                          <a:pt x="53" y="24"/>
                          <a:pt x="53" y="24"/>
                          <a:pt x="53" y="24"/>
                        </a:cubicBezTo>
                        <a:cubicBezTo>
                          <a:pt x="52" y="25"/>
                          <a:pt x="52" y="25"/>
                          <a:pt x="52" y="25"/>
                        </a:cubicBezTo>
                        <a:cubicBezTo>
                          <a:pt x="51" y="25"/>
                          <a:pt x="51" y="25"/>
                          <a:pt x="51" y="25"/>
                        </a:cubicBezTo>
                        <a:cubicBezTo>
                          <a:pt x="50" y="26"/>
                          <a:pt x="50" y="26"/>
                          <a:pt x="50" y="26"/>
                        </a:cubicBezTo>
                        <a:cubicBezTo>
                          <a:pt x="50" y="27"/>
                          <a:pt x="50" y="27"/>
                          <a:pt x="50" y="27"/>
                        </a:cubicBezTo>
                        <a:cubicBezTo>
                          <a:pt x="48" y="28"/>
                          <a:pt x="48" y="28"/>
                          <a:pt x="48" y="28"/>
                        </a:cubicBezTo>
                        <a:cubicBezTo>
                          <a:pt x="50" y="28"/>
                          <a:pt x="50" y="28"/>
                          <a:pt x="50" y="28"/>
                        </a:cubicBezTo>
                        <a:cubicBezTo>
                          <a:pt x="51" y="27"/>
                          <a:pt x="51" y="27"/>
                          <a:pt x="51" y="27"/>
                        </a:cubicBezTo>
                        <a:cubicBezTo>
                          <a:pt x="53" y="26"/>
                          <a:pt x="53" y="26"/>
                          <a:pt x="53" y="26"/>
                        </a:cubicBezTo>
                        <a:cubicBezTo>
                          <a:pt x="53" y="26"/>
                          <a:pt x="53" y="26"/>
                          <a:pt x="53" y="26"/>
                        </a:cubicBezTo>
                        <a:cubicBezTo>
                          <a:pt x="53" y="26"/>
                          <a:pt x="53" y="26"/>
                          <a:pt x="53" y="26"/>
                        </a:cubicBezTo>
                        <a:cubicBezTo>
                          <a:pt x="53" y="27"/>
                          <a:pt x="53" y="27"/>
                          <a:pt x="53" y="27"/>
                        </a:cubicBezTo>
                        <a:cubicBezTo>
                          <a:pt x="51" y="29"/>
                          <a:pt x="51" y="29"/>
                          <a:pt x="51" y="29"/>
                        </a:cubicBezTo>
                        <a:cubicBezTo>
                          <a:pt x="50" y="29"/>
                          <a:pt x="50" y="29"/>
                          <a:pt x="50" y="29"/>
                        </a:cubicBezTo>
                        <a:cubicBezTo>
                          <a:pt x="50" y="30"/>
                          <a:pt x="50" y="30"/>
                          <a:pt x="50" y="30"/>
                        </a:cubicBezTo>
                        <a:cubicBezTo>
                          <a:pt x="50" y="31"/>
                          <a:pt x="50" y="31"/>
                          <a:pt x="50" y="31"/>
                        </a:cubicBezTo>
                        <a:cubicBezTo>
                          <a:pt x="50" y="31"/>
                          <a:pt x="50" y="31"/>
                          <a:pt x="50" y="31"/>
                        </a:cubicBezTo>
                        <a:cubicBezTo>
                          <a:pt x="49" y="31"/>
                          <a:pt x="49" y="31"/>
                          <a:pt x="49" y="31"/>
                        </a:cubicBezTo>
                        <a:cubicBezTo>
                          <a:pt x="48" y="31"/>
                          <a:pt x="48" y="31"/>
                          <a:pt x="48" y="31"/>
                        </a:cubicBezTo>
                        <a:cubicBezTo>
                          <a:pt x="48" y="32"/>
                          <a:pt x="48" y="32"/>
                          <a:pt x="48" y="32"/>
                        </a:cubicBezTo>
                        <a:cubicBezTo>
                          <a:pt x="49" y="32"/>
                          <a:pt x="49" y="32"/>
                          <a:pt x="49" y="32"/>
                        </a:cubicBezTo>
                        <a:cubicBezTo>
                          <a:pt x="49" y="32"/>
                          <a:pt x="49" y="32"/>
                          <a:pt x="49" y="32"/>
                        </a:cubicBezTo>
                        <a:cubicBezTo>
                          <a:pt x="49" y="33"/>
                          <a:pt x="49" y="33"/>
                          <a:pt x="49" y="33"/>
                        </a:cubicBezTo>
                        <a:cubicBezTo>
                          <a:pt x="48" y="34"/>
                          <a:pt x="48" y="34"/>
                          <a:pt x="48" y="34"/>
                        </a:cubicBezTo>
                        <a:cubicBezTo>
                          <a:pt x="48" y="34"/>
                          <a:pt x="48" y="34"/>
                          <a:pt x="48" y="34"/>
                        </a:cubicBezTo>
                        <a:cubicBezTo>
                          <a:pt x="49" y="34"/>
                          <a:pt x="49" y="34"/>
                          <a:pt x="49" y="34"/>
                        </a:cubicBezTo>
                        <a:cubicBezTo>
                          <a:pt x="50" y="33"/>
                          <a:pt x="50" y="33"/>
                          <a:pt x="50" y="33"/>
                        </a:cubicBezTo>
                        <a:cubicBezTo>
                          <a:pt x="51" y="33"/>
                          <a:pt x="51" y="33"/>
                          <a:pt x="51" y="33"/>
                        </a:cubicBezTo>
                        <a:cubicBezTo>
                          <a:pt x="52" y="32"/>
                          <a:pt x="52" y="32"/>
                          <a:pt x="52" y="32"/>
                        </a:cubicBezTo>
                        <a:cubicBezTo>
                          <a:pt x="52" y="31"/>
                          <a:pt x="52" y="31"/>
                          <a:pt x="52" y="31"/>
                        </a:cubicBezTo>
                        <a:cubicBezTo>
                          <a:pt x="53" y="31"/>
                          <a:pt x="53" y="31"/>
                          <a:pt x="53" y="31"/>
                        </a:cubicBezTo>
                        <a:cubicBezTo>
                          <a:pt x="53" y="30"/>
                          <a:pt x="53" y="30"/>
                          <a:pt x="53" y="30"/>
                        </a:cubicBezTo>
                        <a:cubicBezTo>
                          <a:pt x="53" y="30"/>
                          <a:pt x="53" y="30"/>
                          <a:pt x="53" y="30"/>
                        </a:cubicBezTo>
                        <a:cubicBezTo>
                          <a:pt x="53" y="31"/>
                          <a:pt x="53" y="31"/>
                          <a:pt x="53" y="31"/>
                        </a:cubicBezTo>
                        <a:cubicBezTo>
                          <a:pt x="54" y="32"/>
                          <a:pt x="54" y="32"/>
                          <a:pt x="54" y="32"/>
                        </a:cubicBezTo>
                        <a:cubicBezTo>
                          <a:pt x="55" y="32"/>
                          <a:pt x="55" y="32"/>
                          <a:pt x="55" y="32"/>
                        </a:cubicBezTo>
                        <a:cubicBezTo>
                          <a:pt x="55" y="30"/>
                          <a:pt x="55" y="30"/>
                          <a:pt x="55" y="30"/>
                        </a:cubicBezTo>
                        <a:cubicBezTo>
                          <a:pt x="54" y="29"/>
                          <a:pt x="54" y="29"/>
                          <a:pt x="54" y="29"/>
                        </a:cubicBezTo>
                        <a:cubicBezTo>
                          <a:pt x="54" y="28"/>
                          <a:pt x="54" y="28"/>
                          <a:pt x="54" y="28"/>
                        </a:cubicBezTo>
                        <a:cubicBezTo>
                          <a:pt x="55" y="28"/>
                          <a:pt x="55" y="28"/>
                          <a:pt x="55" y="28"/>
                        </a:cubicBezTo>
                        <a:cubicBezTo>
                          <a:pt x="56" y="28"/>
                          <a:pt x="56" y="28"/>
                          <a:pt x="56" y="28"/>
                        </a:cubicBezTo>
                        <a:cubicBezTo>
                          <a:pt x="56" y="29"/>
                          <a:pt x="56" y="29"/>
                          <a:pt x="56" y="29"/>
                        </a:cubicBezTo>
                        <a:cubicBezTo>
                          <a:pt x="56" y="30"/>
                          <a:pt x="56" y="30"/>
                          <a:pt x="56" y="30"/>
                        </a:cubicBezTo>
                        <a:cubicBezTo>
                          <a:pt x="57" y="30"/>
                          <a:pt x="57" y="30"/>
                          <a:pt x="57" y="30"/>
                        </a:cubicBezTo>
                        <a:cubicBezTo>
                          <a:pt x="58" y="29"/>
                          <a:pt x="58" y="29"/>
                          <a:pt x="58" y="29"/>
                        </a:cubicBezTo>
                        <a:cubicBezTo>
                          <a:pt x="58" y="29"/>
                          <a:pt x="58" y="29"/>
                          <a:pt x="58" y="29"/>
                        </a:cubicBezTo>
                        <a:cubicBezTo>
                          <a:pt x="59" y="30"/>
                          <a:pt x="59" y="30"/>
                          <a:pt x="59" y="30"/>
                        </a:cubicBezTo>
                        <a:cubicBezTo>
                          <a:pt x="59" y="31"/>
                          <a:pt x="59" y="31"/>
                          <a:pt x="59" y="31"/>
                        </a:cubicBezTo>
                        <a:cubicBezTo>
                          <a:pt x="57" y="33"/>
                          <a:pt x="57" y="33"/>
                          <a:pt x="57" y="33"/>
                        </a:cubicBezTo>
                        <a:cubicBezTo>
                          <a:pt x="56" y="34"/>
                          <a:pt x="56" y="34"/>
                          <a:pt x="56" y="34"/>
                        </a:cubicBezTo>
                        <a:cubicBezTo>
                          <a:pt x="55" y="35"/>
                          <a:pt x="55" y="35"/>
                          <a:pt x="55" y="35"/>
                        </a:cubicBezTo>
                        <a:cubicBezTo>
                          <a:pt x="57" y="36"/>
                          <a:pt x="57" y="36"/>
                          <a:pt x="57" y="36"/>
                        </a:cubicBezTo>
                        <a:cubicBezTo>
                          <a:pt x="58" y="36"/>
                          <a:pt x="58" y="36"/>
                          <a:pt x="58" y="36"/>
                        </a:cubicBezTo>
                        <a:cubicBezTo>
                          <a:pt x="59" y="35"/>
                          <a:pt x="59" y="35"/>
                          <a:pt x="59" y="35"/>
                        </a:cubicBezTo>
                        <a:cubicBezTo>
                          <a:pt x="58" y="34"/>
                          <a:pt x="58" y="34"/>
                          <a:pt x="58" y="34"/>
                        </a:cubicBezTo>
                        <a:cubicBezTo>
                          <a:pt x="59" y="33"/>
                          <a:pt x="59" y="33"/>
                          <a:pt x="59" y="33"/>
                        </a:cubicBezTo>
                        <a:cubicBezTo>
                          <a:pt x="59" y="33"/>
                          <a:pt x="59" y="33"/>
                          <a:pt x="59" y="33"/>
                        </a:cubicBezTo>
                        <a:cubicBezTo>
                          <a:pt x="60" y="34"/>
                          <a:pt x="60" y="34"/>
                          <a:pt x="60" y="34"/>
                        </a:cubicBezTo>
                        <a:cubicBezTo>
                          <a:pt x="60" y="35"/>
                          <a:pt x="60" y="35"/>
                          <a:pt x="60" y="35"/>
                        </a:cubicBezTo>
                        <a:cubicBezTo>
                          <a:pt x="60" y="36"/>
                          <a:pt x="60" y="36"/>
                          <a:pt x="60" y="36"/>
                        </a:cubicBezTo>
                        <a:cubicBezTo>
                          <a:pt x="61" y="34"/>
                          <a:pt x="61" y="34"/>
                          <a:pt x="61" y="34"/>
                        </a:cubicBezTo>
                        <a:cubicBezTo>
                          <a:pt x="61" y="32"/>
                          <a:pt x="61" y="32"/>
                          <a:pt x="61" y="32"/>
                        </a:cubicBezTo>
                        <a:cubicBezTo>
                          <a:pt x="61" y="32"/>
                          <a:pt x="61" y="32"/>
                          <a:pt x="61" y="32"/>
                        </a:cubicBezTo>
                        <a:cubicBezTo>
                          <a:pt x="62" y="31"/>
                          <a:pt x="62" y="31"/>
                          <a:pt x="62" y="31"/>
                        </a:cubicBezTo>
                        <a:cubicBezTo>
                          <a:pt x="63" y="31"/>
                          <a:pt x="63" y="31"/>
                          <a:pt x="63" y="31"/>
                        </a:cubicBezTo>
                        <a:cubicBezTo>
                          <a:pt x="65" y="33"/>
                          <a:pt x="65" y="33"/>
                          <a:pt x="65" y="33"/>
                        </a:cubicBezTo>
                        <a:cubicBezTo>
                          <a:pt x="64" y="34"/>
                          <a:pt x="64" y="34"/>
                          <a:pt x="64" y="34"/>
                        </a:cubicBezTo>
                        <a:cubicBezTo>
                          <a:pt x="66" y="34"/>
                          <a:pt x="66" y="34"/>
                          <a:pt x="66" y="34"/>
                        </a:cubicBezTo>
                        <a:cubicBezTo>
                          <a:pt x="67" y="34"/>
                          <a:pt x="67" y="34"/>
                          <a:pt x="67" y="34"/>
                        </a:cubicBezTo>
                        <a:cubicBezTo>
                          <a:pt x="68" y="34"/>
                          <a:pt x="68" y="34"/>
                          <a:pt x="68" y="34"/>
                        </a:cubicBezTo>
                        <a:cubicBezTo>
                          <a:pt x="67" y="33"/>
                          <a:pt x="67" y="33"/>
                          <a:pt x="67" y="33"/>
                        </a:cubicBezTo>
                        <a:cubicBezTo>
                          <a:pt x="66" y="32"/>
                          <a:pt x="66" y="32"/>
                          <a:pt x="66" y="32"/>
                        </a:cubicBezTo>
                        <a:cubicBezTo>
                          <a:pt x="66" y="32"/>
                          <a:pt x="66" y="32"/>
                          <a:pt x="66" y="32"/>
                        </a:cubicBezTo>
                        <a:cubicBezTo>
                          <a:pt x="64" y="30"/>
                          <a:pt x="64" y="30"/>
                          <a:pt x="64" y="30"/>
                        </a:cubicBezTo>
                        <a:cubicBezTo>
                          <a:pt x="63" y="30"/>
                          <a:pt x="63" y="30"/>
                          <a:pt x="63" y="30"/>
                        </a:cubicBezTo>
                        <a:cubicBezTo>
                          <a:pt x="62" y="29"/>
                          <a:pt x="62" y="29"/>
                          <a:pt x="62" y="29"/>
                        </a:cubicBezTo>
                        <a:cubicBezTo>
                          <a:pt x="64" y="28"/>
                          <a:pt x="64" y="28"/>
                          <a:pt x="64" y="28"/>
                        </a:cubicBezTo>
                        <a:cubicBezTo>
                          <a:pt x="65" y="28"/>
                          <a:pt x="65" y="28"/>
                          <a:pt x="65" y="28"/>
                        </a:cubicBezTo>
                        <a:cubicBezTo>
                          <a:pt x="66" y="26"/>
                          <a:pt x="66" y="26"/>
                          <a:pt x="66" y="26"/>
                        </a:cubicBezTo>
                        <a:cubicBezTo>
                          <a:pt x="68" y="26"/>
                          <a:pt x="68" y="26"/>
                          <a:pt x="68" y="26"/>
                        </a:cubicBezTo>
                        <a:cubicBezTo>
                          <a:pt x="69" y="26"/>
                          <a:pt x="69" y="26"/>
                          <a:pt x="69" y="26"/>
                        </a:cubicBezTo>
                        <a:cubicBezTo>
                          <a:pt x="70" y="27"/>
                          <a:pt x="70" y="27"/>
                          <a:pt x="70" y="27"/>
                        </a:cubicBezTo>
                        <a:cubicBezTo>
                          <a:pt x="71" y="27"/>
                          <a:pt x="71" y="27"/>
                          <a:pt x="71" y="27"/>
                        </a:cubicBezTo>
                        <a:cubicBezTo>
                          <a:pt x="72" y="28"/>
                          <a:pt x="72" y="28"/>
                          <a:pt x="72" y="28"/>
                        </a:cubicBezTo>
                        <a:cubicBezTo>
                          <a:pt x="72" y="28"/>
                          <a:pt x="72" y="28"/>
                          <a:pt x="72" y="28"/>
                        </a:cubicBezTo>
                        <a:cubicBezTo>
                          <a:pt x="73" y="29"/>
                          <a:pt x="73" y="29"/>
                          <a:pt x="73" y="29"/>
                        </a:cubicBezTo>
                        <a:cubicBezTo>
                          <a:pt x="74" y="30"/>
                          <a:pt x="74" y="30"/>
                          <a:pt x="74" y="30"/>
                        </a:cubicBezTo>
                        <a:cubicBezTo>
                          <a:pt x="74" y="30"/>
                          <a:pt x="74" y="30"/>
                          <a:pt x="74" y="30"/>
                        </a:cubicBezTo>
                        <a:cubicBezTo>
                          <a:pt x="75" y="31"/>
                          <a:pt x="75" y="31"/>
                          <a:pt x="75" y="31"/>
                        </a:cubicBezTo>
                        <a:cubicBezTo>
                          <a:pt x="75" y="30"/>
                          <a:pt x="75" y="30"/>
                          <a:pt x="75" y="30"/>
                        </a:cubicBezTo>
                        <a:cubicBezTo>
                          <a:pt x="76" y="30"/>
                          <a:pt x="76" y="30"/>
                          <a:pt x="76" y="30"/>
                        </a:cubicBezTo>
                        <a:cubicBezTo>
                          <a:pt x="76" y="31"/>
                          <a:pt x="76" y="31"/>
                          <a:pt x="76" y="31"/>
                        </a:cubicBezTo>
                        <a:cubicBezTo>
                          <a:pt x="78" y="32"/>
                          <a:pt x="78" y="32"/>
                          <a:pt x="78" y="32"/>
                        </a:cubicBezTo>
                        <a:cubicBezTo>
                          <a:pt x="78" y="32"/>
                          <a:pt x="78" y="32"/>
                          <a:pt x="78" y="32"/>
                        </a:cubicBezTo>
                        <a:cubicBezTo>
                          <a:pt x="78" y="33"/>
                          <a:pt x="78" y="33"/>
                          <a:pt x="78" y="33"/>
                        </a:cubicBezTo>
                        <a:cubicBezTo>
                          <a:pt x="78" y="34"/>
                          <a:pt x="78" y="34"/>
                          <a:pt x="78" y="34"/>
                        </a:cubicBezTo>
                        <a:cubicBezTo>
                          <a:pt x="78" y="35"/>
                          <a:pt x="78" y="35"/>
                          <a:pt x="78" y="35"/>
                        </a:cubicBezTo>
                        <a:cubicBezTo>
                          <a:pt x="77" y="36"/>
                          <a:pt x="77" y="36"/>
                          <a:pt x="77" y="36"/>
                        </a:cubicBezTo>
                        <a:cubicBezTo>
                          <a:pt x="76" y="36"/>
                          <a:pt x="76" y="36"/>
                          <a:pt x="76" y="36"/>
                        </a:cubicBezTo>
                        <a:cubicBezTo>
                          <a:pt x="75" y="35"/>
                          <a:pt x="75" y="35"/>
                          <a:pt x="75" y="35"/>
                        </a:cubicBezTo>
                        <a:cubicBezTo>
                          <a:pt x="73" y="36"/>
                          <a:pt x="73" y="36"/>
                          <a:pt x="73" y="36"/>
                        </a:cubicBezTo>
                        <a:cubicBezTo>
                          <a:pt x="71" y="38"/>
                          <a:pt x="71" y="38"/>
                          <a:pt x="71" y="38"/>
                        </a:cubicBezTo>
                        <a:cubicBezTo>
                          <a:pt x="72" y="38"/>
                          <a:pt x="72" y="38"/>
                          <a:pt x="72" y="38"/>
                        </a:cubicBezTo>
                        <a:cubicBezTo>
                          <a:pt x="74" y="37"/>
                          <a:pt x="74" y="37"/>
                          <a:pt x="74" y="37"/>
                        </a:cubicBezTo>
                        <a:cubicBezTo>
                          <a:pt x="76" y="37"/>
                          <a:pt x="76" y="37"/>
                          <a:pt x="76" y="37"/>
                        </a:cubicBezTo>
                        <a:cubicBezTo>
                          <a:pt x="76" y="37"/>
                          <a:pt x="76" y="37"/>
                          <a:pt x="76" y="37"/>
                        </a:cubicBezTo>
                        <a:cubicBezTo>
                          <a:pt x="75" y="38"/>
                          <a:pt x="75" y="38"/>
                          <a:pt x="75" y="38"/>
                        </a:cubicBezTo>
                        <a:cubicBezTo>
                          <a:pt x="74" y="38"/>
                          <a:pt x="74" y="38"/>
                          <a:pt x="74" y="38"/>
                        </a:cubicBezTo>
                        <a:cubicBezTo>
                          <a:pt x="72" y="41"/>
                          <a:pt x="72" y="41"/>
                          <a:pt x="72" y="41"/>
                        </a:cubicBezTo>
                        <a:cubicBezTo>
                          <a:pt x="71" y="41"/>
                          <a:pt x="71" y="41"/>
                          <a:pt x="71" y="41"/>
                        </a:cubicBezTo>
                        <a:cubicBezTo>
                          <a:pt x="71" y="41"/>
                          <a:pt x="71" y="41"/>
                          <a:pt x="71" y="41"/>
                        </a:cubicBezTo>
                        <a:cubicBezTo>
                          <a:pt x="70" y="42"/>
                          <a:pt x="70" y="42"/>
                          <a:pt x="70" y="42"/>
                        </a:cubicBezTo>
                        <a:cubicBezTo>
                          <a:pt x="71" y="43"/>
                          <a:pt x="71" y="43"/>
                          <a:pt x="71" y="43"/>
                        </a:cubicBezTo>
                        <a:cubicBezTo>
                          <a:pt x="74" y="40"/>
                          <a:pt x="74" y="40"/>
                          <a:pt x="74" y="40"/>
                        </a:cubicBezTo>
                        <a:cubicBezTo>
                          <a:pt x="75" y="39"/>
                          <a:pt x="75" y="39"/>
                          <a:pt x="75" y="39"/>
                        </a:cubicBezTo>
                        <a:cubicBezTo>
                          <a:pt x="76" y="38"/>
                          <a:pt x="76" y="38"/>
                          <a:pt x="76" y="38"/>
                        </a:cubicBezTo>
                        <a:cubicBezTo>
                          <a:pt x="78" y="37"/>
                          <a:pt x="78" y="37"/>
                          <a:pt x="78" y="37"/>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1"/>
                          <a:pt x="79" y="41"/>
                          <a:pt x="79" y="41"/>
                        </a:cubicBezTo>
                        <a:cubicBezTo>
                          <a:pt x="78" y="41"/>
                          <a:pt x="78" y="41"/>
                          <a:pt x="78" y="41"/>
                        </a:cubicBezTo>
                        <a:cubicBezTo>
                          <a:pt x="78" y="42"/>
                          <a:pt x="78" y="42"/>
                          <a:pt x="78" y="42"/>
                        </a:cubicBezTo>
                        <a:cubicBezTo>
                          <a:pt x="76" y="42"/>
                          <a:pt x="76" y="42"/>
                          <a:pt x="76" y="42"/>
                        </a:cubicBezTo>
                        <a:cubicBezTo>
                          <a:pt x="76" y="42"/>
                          <a:pt x="76" y="42"/>
                          <a:pt x="76" y="42"/>
                        </a:cubicBezTo>
                        <a:cubicBezTo>
                          <a:pt x="75" y="42"/>
                          <a:pt x="75" y="42"/>
                          <a:pt x="75" y="42"/>
                        </a:cubicBezTo>
                        <a:cubicBezTo>
                          <a:pt x="74" y="43"/>
                          <a:pt x="74" y="43"/>
                          <a:pt x="74" y="43"/>
                        </a:cubicBezTo>
                        <a:cubicBezTo>
                          <a:pt x="74" y="43"/>
                          <a:pt x="74" y="43"/>
                          <a:pt x="74" y="43"/>
                        </a:cubicBezTo>
                        <a:cubicBezTo>
                          <a:pt x="75" y="43"/>
                          <a:pt x="75" y="43"/>
                          <a:pt x="75" y="43"/>
                        </a:cubicBezTo>
                        <a:cubicBezTo>
                          <a:pt x="75" y="44"/>
                          <a:pt x="75" y="44"/>
                          <a:pt x="75" y="44"/>
                        </a:cubicBezTo>
                        <a:cubicBezTo>
                          <a:pt x="73" y="45"/>
                          <a:pt x="73" y="45"/>
                          <a:pt x="73" y="45"/>
                        </a:cubicBezTo>
                        <a:cubicBezTo>
                          <a:pt x="73" y="45"/>
                          <a:pt x="73" y="45"/>
                          <a:pt x="73" y="45"/>
                        </a:cubicBezTo>
                        <a:cubicBezTo>
                          <a:pt x="74" y="45"/>
                          <a:pt x="74" y="45"/>
                          <a:pt x="74" y="45"/>
                        </a:cubicBezTo>
                        <a:cubicBezTo>
                          <a:pt x="75" y="44"/>
                          <a:pt x="75" y="44"/>
                          <a:pt x="75" y="44"/>
                        </a:cubicBezTo>
                        <a:cubicBezTo>
                          <a:pt x="76" y="44"/>
                          <a:pt x="76" y="44"/>
                          <a:pt x="76" y="44"/>
                        </a:cubicBezTo>
                        <a:cubicBezTo>
                          <a:pt x="77" y="44"/>
                          <a:pt x="77" y="44"/>
                          <a:pt x="77" y="44"/>
                        </a:cubicBezTo>
                        <a:cubicBezTo>
                          <a:pt x="77" y="44"/>
                          <a:pt x="77" y="44"/>
                          <a:pt x="77" y="44"/>
                        </a:cubicBezTo>
                        <a:cubicBezTo>
                          <a:pt x="77" y="45"/>
                          <a:pt x="77" y="45"/>
                          <a:pt x="77" y="45"/>
                        </a:cubicBezTo>
                        <a:cubicBezTo>
                          <a:pt x="75" y="45"/>
                          <a:pt x="75" y="45"/>
                          <a:pt x="75" y="45"/>
                        </a:cubicBezTo>
                        <a:cubicBezTo>
                          <a:pt x="73" y="46"/>
                          <a:pt x="73" y="46"/>
                          <a:pt x="73" y="46"/>
                        </a:cubicBezTo>
                        <a:cubicBezTo>
                          <a:pt x="75" y="46"/>
                          <a:pt x="75" y="46"/>
                          <a:pt x="75" y="46"/>
                        </a:cubicBezTo>
                        <a:cubicBezTo>
                          <a:pt x="75" y="46"/>
                          <a:pt x="75" y="46"/>
                          <a:pt x="75" y="46"/>
                        </a:cubicBezTo>
                        <a:cubicBezTo>
                          <a:pt x="75" y="47"/>
                          <a:pt x="75" y="47"/>
                          <a:pt x="75" y="47"/>
                        </a:cubicBezTo>
                        <a:cubicBezTo>
                          <a:pt x="72" y="49"/>
                          <a:pt x="72" y="49"/>
                          <a:pt x="72" y="49"/>
                        </a:cubicBezTo>
                        <a:cubicBezTo>
                          <a:pt x="73" y="49"/>
                          <a:pt x="73" y="49"/>
                          <a:pt x="73" y="49"/>
                        </a:cubicBezTo>
                        <a:cubicBezTo>
                          <a:pt x="75" y="48"/>
                          <a:pt x="75" y="48"/>
                          <a:pt x="75" y="48"/>
                        </a:cubicBezTo>
                        <a:cubicBezTo>
                          <a:pt x="76" y="46"/>
                          <a:pt x="76" y="46"/>
                          <a:pt x="76" y="46"/>
                        </a:cubicBezTo>
                        <a:cubicBezTo>
                          <a:pt x="77" y="45"/>
                          <a:pt x="77" y="45"/>
                          <a:pt x="77" y="45"/>
                        </a:cubicBezTo>
                        <a:cubicBezTo>
                          <a:pt x="79" y="44"/>
                          <a:pt x="79" y="44"/>
                          <a:pt x="79" y="44"/>
                        </a:cubicBezTo>
                        <a:cubicBezTo>
                          <a:pt x="79" y="45"/>
                          <a:pt x="79" y="45"/>
                          <a:pt x="79" y="45"/>
                        </a:cubicBezTo>
                        <a:cubicBezTo>
                          <a:pt x="79" y="45"/>
                          <a:pt x="79" y="45"/>
                          <a:pt x="79" y="45"/>
                        </a:cubicBezTo>
                        <a:cubicBezTo>
                          <a:pt x="80" y="45"/>
                          <a:pt x="80" y="45"/>
                          <a:pt x="80" y="45"/>
                        </a:cubicBezTo>
                        <a:cubicBezTo>
                          <a:pt x="80" y="44"/>
                          <a:pt x="80" y="44"/>
                          <a:pt x="80" y="44"/>
                        </a:cubicBezTo>
                        <a:cubicBezTo>
                          <a:pt x="82" y="43"/>
                          <a:pt x="82" y="43"/>
                          <a:pt x="82" y="43"/>
                        </a:cubicBezTo>
                        <a:cubicBezTo>
                          <a:pt x="82" y="43"/>
                          <a:pt x="82" y="43"/>
                          <a:pt x="82" y="43"/>
                        </a:cubicBezTo>
                        <a:cubicBezTo>
                          <a:pt x="82" y="43"/>
                          <a:pt x="82" y="43"/>
                          <a:pt x="82" y="43"/>
                        </a:cubicBezTo>
                        <a:cubicBezTo>
                          <a:pt x="80" y="45"/>
                          <a:pt x="80" y="45"/>
                          <a:pt x="80" y="45"/>
                        </a:cubicBezTo>
                        <a:cubicBezTo>
                          <a:pt x="78" y="46"/>
                          <a:pt x="78" y="46"/>
                          <a:pt x="78" y="46"/>
                        </a:cubicBezTo>
                        <a:cubicBezTo>
                          <a:pt x="77" y="46"/>
                          <a:pt x="77" y="46"/>
                          <a:pt x="77" y="46"/>
                        </a:cubicBezTo>
                        <a:cubicBezTo>
                          <a:pt x="77" y="47"/>
                          <a:pt x="77" y="47"/>
                          <a:pt x="77" y="47"/>
                        </a:cubicBezTo>
                        <a:cubicBezTo>
                          <a:pt x="78" y="48"/>
                          <a:pt x="78" y="48"/>
                          <a:pt x="78" y="48"/>
                        </a:cubicBezTo>
                        <a:cubicBezTo>
                          <a:pt x="77" y="49"/>
                          <a:pt x="77" y="49"/>
                          <a:pt x="77" y="49"/>
                        </a:cubicBezTo>
                        <a:cubicBezTo>
                          <a:pt x="77" y="50"/>
                          <a:pt x="77" y="50"/>
                          <a:pt x="77" y="50"/>
                        </a:cubicBezTo>
                        <a:cubicBezTo>
                          <a:pt x="77" y="50"/>
                          <a:pt x="77" y="50"/>
                          <a:pt x="77" y="50"/>
                        </a:cubicBezTo>
                        <a:cubicBezTo>
                          <a:pt x="78" y="49"/>
                          <a:pt x="78" y="49"/>
                          <a:pt x="78" y="49"/>
                        </a:cubicBezTo>
                        <a:cubicBezTo>
                          <a:pt x="79" y="48"/>
                          <a:pt x="79" y="48"/>
                          <a:pt x="79" y="48"/>
                        </a:cubicBezTo>
                        <a:cubicBezTo>
                          <a:pt x="80" y="47"/>
                          <a:pt x="80" y="47"/>
                          <a:pt x="80" y="47"/>
                        </a:cubicBezTo>
                        <a:cubicBezTo>
                          <a:pt x="81" y="46"/>
                          <a:pt x="81" y="46"/>
                          <a:pt x="81" y="46"/>
                        </a:cubicBezTo>
                        <a:cubicBezTo>
                          <a:pt x="81" y="46"/>
                          <a:pt x="81" y="46"/>
                          <a:pt x="81" y="46"/>
                        </a:cubicBezTo>
                        <a:cubicBezTo>
                          <a:pt x="81" y="47"/>
                          <a:pt x="81" y="47"/>
                          <a:pt x="81" y="47"/>
                        </a:cubicBezTo>
                        <a:cubicBezTo>
                          <a:pt x="81" y="48"/>
                          <a:pt x="81" y="48"/>
                          <a:pt x="81" y="48"/>
                        </a:cubicBezTo>
                        <a:cubicBezTo>
                          <a:pt x="79" y="49"/>
                          <a:pt x="79" y="49"/>
                          <a:pt x="79" y="49"/>
                        </a:cubicBezTo>
                        <a:cubicBezTo>
                          <a:pt x="79" y="50"/>
                          <a:pt x="79" y="50"/>
                          <a:pt x="79" y="50"/>
                        </a:cubicBezTo>
                        <a:cubicBezTo>
                          <a:pt x="78" y="52"/>
                          <a:pt x="78" y="52"/>
                          <a:pt x="78" y="52"/>
                        </a:cubicBezTo>
                        <a:cubicBezTo>
                          <a:pt x="77" y="52"/>
                          <a:pt x="77" y="52"/>
                          <a:pt x="77" y="52"/>
                        </a:cubicBezTo>
                        <a:cubicBezTo>
                          <a:pt x="78" y="53"/>
                          <a:pt x="78" y="53"/>
                          <a:pt x="78" y="53"/>
                        </a:cubicBezTo>
                        <a:cubicBezTo>
                          <a:pt x="79" y="53"/>
                          <a:pt x="79" y="53"/>
                          <a:pt x="79" y="53"/>
                        </a:cubicBezTo>
                        <a:cubicBezTo>
                          <a:pt x="80" y="52"/>
                          <a:pt x="80" y="52"/>
                          <a:pt x="80" y="52"/>
                        </a:cubicBezTo>
                        <a:cubicBezTo>
                          <a:pt x="81" y="50"/>
                          <a:pt x="81" y="50"/>
                          <a:pt x="81" y="50"/>
                        </a:cubicBezTo>
                        <a:cubicBezTo>
                          <a:pt x="82" y="49"/>
                          <a:pt x="82" y="49"/>
                          <a:pt x="82" y="49"/>
                        </a:cubicBezTo>
                        <a:cubicBezTo>
                          <a:pt x="82" y="50"/>
                          <a:pt x="82" y="50"/>
                          <a:pt x="82" y="50"/>
                        </a:cubicBezTo>
                        <a:cubicBezTo>
                          <a:pt x="82" y="50"/>
                          <a:pt x="82" y="50"/>
                          <a:pt x="82" y="50"/>
                        </a:cubicBezTo>
                        <a:cubicBezTo>
                          <a:pt x="83" y="50"/>
                          <a:pt x="83" y="50"/>
                          <a:pt x="83" y="50"/>
                        </a:cubicBezTo>
                        <a:cubicBezTo>
                          <a:pt x="82" y="51"/>
                          <a:pt x="82" y="51"/>
                          <a:pt x="82" y="51"/>
                        </a:cubicBezTo>
                        <a:cubicBezTo>
                          <a:pt x="82" y="51"/>
                          <a:pt x="82" y="51"/>
                          <a:pt x="82" y="51"/>
                        </a:cubicBezTo>
                        <a:cubicBezTo>
                          <a:pt x="81" y="52"/>
                          <a:pt x="81" y="52"/>
                          <a:pt x="81" y="52"/>
                        </a:cubicBezTo>
                        <a:cubicBezTo>
                          <a:pt x="80" y="54"/>
                          <a:pt x="80" y="54"/>
                          <a:pt x="80" y="54"/>
                        </a:cubicBezTo>
                        <a:cubicBezTo>
                          <a:pt x="81" y="55"/>
                          <a:pt x="81" y="55"/>
                          <a:pt x="81" y="55"/>
                        </a:cubicBezTo>
                        <a:cubicBezTo>
                          <a:pt x="82" y="54"/>
                          <a:pt x="82" y="54"/>
                          <a:pt x="82" y="54"/>
                        </a:cubicBezTo>
                        <a:cubicBezTo>
                          <a:pt x="82" y="53"/>
                          <a:pt x="82" y="53"/>
                          <a:pt x="82" y="53"/>
                        </a:cubicBezTo>
                        <a:cubicBezTo>
                          <a:pt x="83" y="51"/>
                          <a:pt x="83" y="51"/>
                          <a:pt x="83" y="51"/>
                        </a:cubicBezTo>
                        <a:cubicBezTo>
                          <a:pt x="84" y="51"/>
                          <a:pt x="84" y="51"/>
                          <a:pt x="84" y="51"/>
                        </a:cubicBezTo>
                        <a:cubicBezTo>
                          <a:pt x="84" y="49"/>
                          <a:pt x="84" y="49"/>
                          <a:pt x="84" y="49"/>
                        </a:cubicBezTo>
                        <a:cubicBezTo>
                          <a:pt x="84" y="49"/>
                          <a:pt x="84" y="49"/>
                          <a:pt x="84" y="49"/>
                        </a:cubicBezTo>
                        <a:cubicBezTo>
                          <a:pt x="85" y="48"/>
                          <a:pt x="85" y="48"/>
                          <a:pt x="85" y="48"/>
                        </a:cubicBezTo>
                        <a:cubicBezTo>
                          <a:pt x="86" y="47"/>
                          <a:pt x="86" y="47"/>
                          <a:pt x="86" y="47"/>
                        </a:cubicBezTo>
                        <a:cubicBezTo>
                          <a:pt x="86" y="47"/>
                          <a:pt x="86" y="47"/>
                          <a:pt x="86" y="47"/>
                        </a:cubicBezTo>
                        <a:cubicBezTo>
                          <a:pt x="86" y="46"/>
                          <a:pt x="86" y="46"/>
                          <a:pt x="86" y="46"/>
                        </a:cubicBezTo>
                        <a:cubicBezTo>
                          <a:pt x="87" y="45"/>
                          <a:pt x="87" y="45"/>
                          <a:pt x="87" y="45"/>
                        </a:cubicBezTo>
                        <a:cubicBezTo>
                          <a:pt x="87" y="45"/>
                          <a:pt x="87" y="45"/>
                          <a:pt x="87" y="45"/>
                        </a:cubicBezTo>
                        <a:cubicBezTo>
                          <a:pt x="88" y="44"/>
                          <a:pt x="88" y="44"/>
                          <a:pt x="88" y="44"/>
                        </a:cubicBezTo>
                        <a:cubicBezTo>
                          <a:pt x="88" y="46"/>
                          <a:pt x="88" y="46"/>
                          <a:pt x="88" y="46"/>
                        </a:cubicBezTo>
                        <a:cubicBezTo>
                          <a:pt x="89" y="47"/>
                          <a:pt x="89" y="47"/>
                          <a:pt x="89" y="47"/>
                        </a:cubicBezTo>
                        <a:cubicBezTo>
                          <a:pt x="90" y="48"/>
                          <a:pt x="90" y="48"/>
                          <a:pt x="90" y="48"/>
                        </a:cubicBezTo>
                        <a:cubicBezTo>
                          <a:pt x="91" y="50"/>
                          <a:pt x="91" y="50"/>
                          <a:pt x="91" y="50"/>
                        </a:cubicBezTo>
                        <a:cubicBezTo>
                          <a:pt x="92" y="52"/>
                          <a:pt x="92" y="52"/>
                          <a:pt x="92" y="52"/>
                        </a:cubicBezTo>
                        <a:cubicBezTo>
                          <a:pt x="92" y="52"/>
                          <a:pt x="92" y="52"/>
                          <a:pt x="92" y="52"/>
                        </a:cubicBezTo>
                        <a:cubicBezTo>
                          <a:pt x="91" y="53"/>
                          <a:pt x="91" y="53"/>
                          <a:pt x="91" y="53"/>
                        </a:cubicBezTo>
                        <a:cubicBezTo>
                          <a:pt x="90" y="54"/>
                          <a:pt x="90" y="54"/>
                          <a:pt x="90" y="54"/>
                        </a:cubicBezTo>
                        <a:cubicBezTo>
                          <a:pt x="89" y="54"/>
                          <a:pt x="89" y="54"/>
                          <a:pt x="89" y="54"/>
                        </a:cubicBezTo>
                        <a:cubicBezTo>
                          <a:pt x="89" y="53"/>
                          <a:pt x="89" y="53"/>
                          <a:pt x="89" y="53"/>
                        </a:cubicBezTo>
                        <a:cubicBezTo>
                          <a:pt x="88" y="53"/>
                          <a:pt x="88" y="53"/>
                          <a:pt x="88" y="53"/>
                        </a:cubicBezTo>
                        <a:cubicBezTo>
                          <a:pt x="87" y="53"/>
                          <a:pt x="87" y="53"/>
                          <a:pt x="87" y="53"/>
                        </a:cubicBezTo>
                        <a:cubicBezTo>
                          <a:pt x="86" y="53"/>
                          <a:pt x="86" y="53"/>
                          <a:pt x="86" y="53"/>
                        </a:cubicBezTo>
                        <a:cubicBezTo>
                          <a:pt x="85" y="53"/>
                          <a:pt x="85" y="53"/>
                          <a:pt x="85" y="53"/>
                        </a:cubicBezTo>
                        <a:cubicBezTo>
                          <a:pt x="85" y="55"/>
                          <a:pt x="85" y="55"/>
                          <a:pt x="85" y="55"/>
                        </a:cubicBezTo>
                        <a:cubicBezTo>
                          <a:pt x="84" y="55"/>
                          <a:pt x="84" y="55"/>
                          <a:pt x="84" y="55"/>
                        </a:cubicBezTo>
                        <a:cubicBezTo>
                          <a:pt x="83" y="55"/>
                          <a:pt x="83" y="55"/>
                          <a:pt x="83" y="55"/>
                        </a:cubicBezTo>
                        <a:cubicBezTo>
                          <a:pt x="82" y="56"/>
                          <a:pt x="82" y="56"/>
                          <a:pt x="82" y="56"/>
                        </a:cubicBezTo>
                        <a:cubicBezTo>
                          <a:pt x="82" y="56"/>
                          <a:pt x="82" y="56"/>
                          <a:pt x="82" y="56"/>
                        </a:cubicBezTo>
                        <a:cubicBezTo>
                          <a:pt x="84" y="56"/>
                          <a:pt x="84" y="56"/>
                          <a:pt x="84" y="56"/>
                        </a:cubicBezTo>
                        <a:cubicBezTo>
                          <a:pt x="85" y="56"/>
                          <a:pt x="85" y="56"/>
                          <a:pt x="85" y="56"/>
                        </a:cubicBezTo>
                        <a:cubicBezTo>
                          <a:pt x="85" y="57"/>
                          <a:pt x="85" y="57"/>
                          <a:pt x="85" y="57"/>
                        </a:cubicBezTo>
                        <a:cubicBezTo>
                          <a:pt x="84" y="57"/>
                          <a:pt x="84" y="57"/>
                          <a:pt x="84" y="57"/>
                        </a:cubicBezTo>
                        <a:cubicBezTo>
                          <a:pt x="83" y="58"/>
                          <a:pt x="83" y="58"/>
                          <a:pt x="83" y="58"/>
                        </a:cubicBezTo>
                        <a:cubicBezTo>
                          <a:pt x="81" y="59"/>
                          <a:pt x="81" y="59"/>
                          <a:pt x="81" y="59"/>
                        </a:cubicBezTo>
                        <a:cubicBezTo>
                          <a:pt x="83" y="59"/>
                          <a:pt x="83" y="59"/>
                          <a:pt x="83" y="59"/>
                        </a:cubicBezTo>
                        <a:cubicBezTo>
                          <a:pt x="85" y="58"/>
                          <a:pt x="85" y="58"/>
                          <a:pt x="85" y="58"/>
                        </a:cubicBezTo>
                        <a:cubicBezTo>
                          <a:pt x="86" y="58"/>
                          <a:pt x="86" y="58"/>
                          <a:pt x="86" y="58"/>
                        </a:cubicBezTo>
                        <a:cubicBezTo>
                          <a:pt x="87" y="58"/>
                          <a:pt x="87" y="58"/>
                          <a:pt x="87" y="58"/>
                        </a:cubicBezTo>
                        <a:cubicBezTo>
                          <a:pt x="88" y="57"/>
                          <a:pt x="88" y="57"/>
                          <a:pt x="88" y="57"/>
                        </a:cubicBezTo>
                        <a:cubicBezTo>
                          <a:pt x="89" y="57"/>
                          <a:pt x="89" y="57"/>
                          <a:pt x="89" y="57"/>
                        </a:cubicBezTo>
                        <a:cubicBezTo>
                          <a:pt x="90" y="58"/>
                          <a:pt x="90" y="58"/>
                          <a:pt x="90" y="58"/>
                        </a:cubicBezTo>
                        <a:cubicBezTo>
                          <a:pt x="90" y="58"/>
                          <a:pt x="90" y="58"/>
                          <a:pt x="90" y="58"/>
                        </a:cubicBezTo>
                        <a:cubicBezTo>
                          <a:pt x="89" y="59"/>
                          <a:pt x="89" y="59"/>
                          <a:pt x="89" y="59"/>
                        </a:cubicBezTo>
                        <a:cubicBezTo>
                          <a:pt x="89" y="59"/>
                          <a:pt x="89" y="59"/>
                          <a:pt x="89" y="59"/>
                        </a:cubicBezTo>
                        <a:cubicBezTo>
                          <a:pt x="90" y="59"/>
                          <a:pt x="90" y="59"/>
                          <a:pt x="90" y="59"/>
                        </a:cubicBezTo>
                        <a:cubicBezTo>
                          <a:pt x="91" y="57"/>
                          <a:pt x="91" y="57"/>
                          <a:pt x="91" y="57"/>
                        </a:cubicBezTo>
                        <a:cubicBezTo>
                          <a:pt x="91" y="56"/>
                          <a:pt x="91" y="56"/>
                          <a:pt x="91" y="56"/>
                        </a:cubicBezTo>
                        <a:cubicBezTo>
                          <a:pt x="91" y="55"/>
                          <a:pt x="91" y="55"/>
                          <a:pt x="91" y="55"/>
                        </a:cubicBezTo>
                        <a:cubicBezTo>
                          <a:pt x="93" y="54"/>
                          <a:pt x="93" y="54"/>
                          <a:pt x="93" y="54"/>
                        </a:cubicBezTo>
                        <a:cubicBezTo>
                          <a:pt x="93" y="55"/>
                          <a:pt x="93" y="55"/>
                          <a:pt x="93" y="55"/>
                        </a:cubicBezTo>
                        <a:cubicBezTo>
                          <a:pt x="93" y="55"/>
                          <a:pt x="93" y="55"/>
                          <a:pt x="93" y="55"/>
                        </a:cubicBezTo>
                        <a:cubicBezTo>
                          <a:pt x="93" y="56"/>
                          <a:pt x="93" y="56"/>
                          <a:pt x="93" y="56"/>
                        </a:cubicBezTo>
                        <a:cubicBezTo>
                          <a:pt x="93" y="57"/>
                          <a:pt x="93" y="57"/>
                          <a:pt x="93" y="57"/>
                        </a:cubicBezTo>
                        <a:cubicBezTo>
                          <a:pt x="91" y="59"/>
                          <a:pt x="91" y="59"/>
                          <a:pt x="91" y="59"/>
                        </a:cubicBezTo>
                        <a:cubicBezTo>
                          <a:pt x="90" y="59"/>
                          <a:pt x="90" y="59"/>
                          <a:pt x="90" y="59"/>
                        </a:cubicBezTo>
                        <a:cubicBezTo>
                          <a:pt x="89" y="60"/>
                          <a:pt x="89" y="60"/>
                          <a:pt x="89" y="60"/>
                        </a:cubicBezTo>
                        <a:cubicBezTo>
                          <a:pt x="89" y="61"/>
                          <a:pt x="89" y="61"/>
                          <a:pt x="89" y="61"/>
                        </a:cubicBezTo>
                        <a:cubicBezTo>
                          <a:pt x="88" y="60"/>
                          <a:pt x="88" y="60"/>
                          <a:pt x="88" y="60"/>
                        </a:cubicBezTo>
                        <a:cubicBezTo>
                          <a:pt x="88" y="60"/>
                          <a:pt x="88" y="60"/>
                          <a:pt x="88" y="60"/>
                        </a:cubicBezTo>
                        <a:cubicBezTo>
                          <a:pt x="87" y="60"/>
                          <a:pt x="87" y="60"/>
                          <a:pt x="87" y="60"/>
                        </a:cubicBezTo>
                        <a:cubicBezTo>
                          <a:pt x="86" y="61"/>
                          <a:pt x="86" y="61"/>
                          <a:pt x="86" y="61"/>
                        </a:cubicBezTo>
                        <a:cubicBezTo>
                          <a:pt x="86" y="62"/>
                          <a:pt x="86" y="62"/>
                          <a:pt x="86" y="62"/>
                        </a:cubicBezTo>
                        <a:cubicBezTo>
                          <a:pt x="85" y="63"/>
                          <a:pt x="85" y="63"/>
                          <a:pt x="85" y="63"/>
                        </a:cubicBezTo>
                        <a:cubicBezTo>
                          <a:pt x="84" y="64"/>
                          <a:pt x="84" y="64"/>
                          <a:pt x="84" y="64"/>
                        </a:cubicBezTo>
                        <a:cubicBezTo>
                          <a:pt x="84" y="65"/>
                          <a:pt x="84" y="65"/>
                          <a:pt x="84" y="65"/>
                        </a:cubicBezTo>
                        <a:cubicBezTo>
                          <a:pt x="85" y="65"/>
                          <a:pt x="85" y="65"/>
                          <a:pt x="85" y="65"/>
                        </a:cubicBezTo>
                        <a:cubicBezTo>
                          <a:pt x="86" y="63"/>
                          <a:pt x="86" y="63"/>
                          <a:pt x="86" y="63"/>
                        </a:cubicBezTo>
                        <a:cubicBezTo>
                          <a:pt x="87" y="62"/>
                          <a:pt x="87" y="62"/>
                          <a:pt x="87" y="62"/>
                        </a:cubicBezTo>
                        <a:cubicBezTo>
                          <a:pt x="88" y="61"/>
                          <a:pt x="88" y="61"/>
                          <a:pt x="88" y="61"/>
                        </a:cubicBezTo>
                        <a:cubicBezTo>
                          <a:pt x="88" y="62"/>
                          <a:pt x="88" y="62"/>
                          <a:pt x="88" y="62"/>
                        </a:cubicBezTo>
                        <a:cubicBezTo>
                          <a:pt x="89" y="62"/>
                          <a:pt x="89" y="62"/>
                          <a:pt x="89" y="62"/>
                        </a:cubicBezTo>
                        <a:cubicBezTo>
                          <a:pt x="89" y="62"/>
                          <a:pt x="89" y="62"/>
                          <a:pt x="89" y="62"/>
                        </a:cubicBezTo>
                        <a:cubicBezTo>
                          <a:pt x="88" y="62"/>
                          <a:pt x="88" y="62"/>
                          <a:pt x="88" y="62"/>
                        </a:cubicBezTo>
                        <a:cubicBezTo>
                          <a:pt x="87" y="64"/>
                          <a:pt x="87" y="64"/>
                          <a:pt x="87" y="64"/>
                        </a:cubicBezTo>
                        <a:cubicBezTo>
                          <a:pt x="85" y="66"/>
                          <a:pt x="85" y="66"/>
                          <a:pt x="85" y="66"/>
                        </a:cubicBezTo>
                        <a:cubicBezTo>
                          <a:pt x="85" y="67"/>
                          <a:pt x="85" y="67"/>
                          <a:pt x="85" y="67"/>
                        </a:cubicBezTo>
                        <a:cubicBezTo>
                          <a:pt x="87" y="66"/>
                          <a:pt x="87" y="66"/>
                          <a:pt x="87" y="66"/>
                        </a:cubicBezTo>
                        <a:cubicBezTo>
                          <a:pt x="89" y="64"/>
                          <a:pt x="89" y="64"/>
                          <a:pt x="89" y="64"/>
                        </a:cubicBezTo>
                        <a:cubicBezTo>
                          <a:pt x="90" y="62"/>
                          <a:pt x="90" y="62"/>
                          <a:pt x="90" y="62"/>
                        </a:cubicBezTo>
                        <a:cubicBezTo>
                          <a:pt x="90" y="61"/>
                          <a:pt x="90" y="61"/>
                          <a:pt x="90" y="61"/>
                        </a:cubicBezTo>
                        <a:cubicBezTo>
                          <a:pt x="91" y="60"/>
                          <a:pt x="91" y="60"/>
                          <a:pt x="91" y="60"/>
                        </a:cubicBezTo>
                        <a:cubicBezTo>
                          <a:pt x="91" y="60"/>
                          <a:pt x="91" y="60"/>
                          <a:pt x="91" y="60"/>
                        </a:cubicBezTo>
                        <a:cubicBezTo>
                          <a:pt x="93" y="59"/>
                          <a:pt x="93" y="59"/>
                          <a:pt x="93" y="59"/>
                        </a:cubicBezTo>
                        <a:cubicBezTo>
                          <a:pt x="95" y="58"/>
                          <a:pt x="95" y="58"/>
                          <a:pt x="95" y="58"/>
                        </a:cubicBezTo>
                        <a:cubicBezTo>
                          <a:pt x="96" y="58"/>
                          <a:pt x="96" y="58"/>
                          <a:pt x="96" y="58"/>
                        </a:cubicBezTo>
                        <a:cubicBezTo>
                          <a:pt x="95" y="59"/>
                          <a:pt x="95" y="59"/>
                          <a:pt x="95" y="59"/>
                        </a:cubicBezTo>
                        <a:cubicBezTo>
                          <a:pt x="94" y="60"/>
                          <a:pt x="94" y="60"/>
                          <a:pt x="94" y="60"/>
                        </a:cubicBezTo>
                        <a:cubicBezTo>
                          <a:pt x="93" y="60"/>
                          <a:pt x="93" y="60"/>
                          <a:pt x="93" y="60"/>
                        </a:cubicBezTo>
                        <a:cubicBezTo>
                          <a:pt x="92" y="61"/>
                          <a:pt x="92" y="61"/>
                          <a:pt x="92" y="61"/>
                        </a:cubicBezTo>
                        <a:cubicBezTo>
                          <a:pt x="92" y="62"/>
                          <a:pt x="92" y="62"/>
                          <a:pt x="92" y="62"/>
                        </a:cubicBezTo>
                        <a:cubicBezTo>
                          <a:pt x="92" y="62"/>
                          <a:pt x="92" y="62"/>
                          <a:pt x="92" y="62"/>
                        </a:cubicBezTo>
                        <a:cubicBezTo>
                          <a:pt x="93" y="62"/>
                          <a:pt x="93" y="62"/>
                          <a:pt x="93" y="62"/>
                        </a:cubicBezTo>
                        <a:cubicBezTo>
                          <a:pt x="94" y="61"/>
                          <a:pt x="94" y="61"/>
                          <a:pt x="94" y="61"/>
                        </a:cubicBezTo>
                        <a:cubicBezTo>
                          <a:pt x="95" y="60"/>
                          <a:pt x="95" y="60"/>
                          <a:pt x="95" y="60"/>
                        </a:cubicBezTo>
                        <a:cubicBezTo>
                          <a:pt x="96" y="60"/>
                          <a:pt x="96" y="60"/>
                          <a:pt x="96" y="60"/>
                        </a:cubicBezTo>
                        <a:cubicBezTo>
                          <a:pt x="97" y="60"/>
                          <a:pt x="97" y="60"/>
                          <a:pt x="97" y="60"/>
                        </a:cubicBezTo>
                        <a:cubicBezTo>
                          <a:pt x="98" y="59"/>
                          <a:pt x="98" y="59"/>
                          <a:pt x="98" y="59"/>
                        </a:cubicBezTo>
                        <a:cubicBezTo>
                          <a:pt x="98" y="59"/>
                          <a:pt x="98" y="59"/>
                          <a:pt x="98" y="59"/>
                        </a:cubicBezTo>
                        <a:cubicBezTo>
                          <a:pt x="99" y="60"/>
                          <a:pt x="99" y="60"/>
                          <a:pt x="99" y="60"/>
                        </a:cubicBezTo>
                        <a:cubicBezTo>
                          <a:pt x="100" y="62"/>
                          <a:pt x="100" y="62"/>
                          <a:pt x="100" y="62"/>
                        </a:cubicBezTo>
                        <a:cubicBezTo>
                          <a:pt x="101" y="63"/>
                          <a:pt x="101" y="63"/>
                          <a:pt x="101" y="63"/>
                        </a:cubicBezTo>
                        <a:cubicBezTo>
                          <a:pt x="102" y="63"/>
                          <a:pt x="102" y="63"/>
                          <a:pt x="102" y="63"/>
                        </a:cubicBezTo>
                        <a:cubicBezTo>
                          <a:pt x="102" y="64"/>
                          <a:pt x="102" y="64"/>
                          <a:pt x="102" y="64"/>
                        </a:cubicBezTo>
                        <a:cubicBezTo>
                          <a:pt x="102" y="65"/>
                          <a:pt x="102" y="65"/>
                          <a:pt x="102" y="65"/>
                        </a:cubicBezTo>
                        <a:cubicBezTo>
                          <a:pt x="101" y="66"/>
                          <a:pt x="101" y="66"/>
                          <a:pt x="101" y="66"/>
                        </a:cubicBezTo>
                        <a:cubicBezTo>
                          <a:pt x="101" y="66"/>
                          <a:pt x="101" y="66"/>
                          <a:pt x="101" y="66"/>
                        </a:cubicBezTo>
                        <a:cubicBezTo>
                          <a:pt x="101" y="65"/>
                          <a:pt x="101" y="65"/>
                          <a:pt x="101" y="65"/>
                        </a:cubicBezTo>
                        <a:cubicBezTo>
                          <a:pt x="101" y="64"/>
                          <a:pt x="101" y="64"/>
                          <a:pt x="101" y="64"/>
                        </a:cubicBezTo>
                        <a:cubicBezTo>
                          <a:pt x="100" y="65"/>
                          <a:pt x="100" y="65"/>
                          <a:pt x="100" y="65"/>
                        </a:cubicBezTo>
                        <a:cubicBezTo>
                          <a:pt x="99" y="65"/>
                          <a:pt x="99" y="65"/>
                          <a:pt x="99" y="65"/>
                        </a:cubicBezTo>
                        <a:cubicBezTo>
                          <a:pt x="99" y="66"/>
                          <a:pt x="99" y="66"/>
                          <a:pt x="99" y="66"/>
                        </a:cubicBezTo>
                        <a:cubicBezTo>
                          <a:pt x="98" y="67"/>
                          <a:pt x="98" y="67"/>
                          <a:pt x="98" y="67"/>
                        </a:cubicBezTo>
                        <a:cubicBezTo>
                          <a:pt x="96" y="67"/>
                          <a:pt x="96" y="67"/>
                          <a:pt x="96" y="67"/>
                        </a:cubicBezTo>
                        <a:cubicBezTo>
                          <a:pt x="95" y="67"/>
                          <a:pt x="95" y="67"/>
                          <a:pt x="95" y="67"/>
                        </a:cubicBezTo>
                        <a:cubicBezTo>
                          <a:pt x="94" y="67"/>
                          <a:pt x="94" y="67"/>
                          <a:pt x="94" y="67"/>
                        </a:cubicBezTo>
                        <a:cubicBezTo>
                          <a:pt x="92" y="68"/>
                          <a:pt x="92" y="68"/>
                          <a:pt x="92" y="68"/>
                        </a:cubicBezTo>
                        <a:cubicBezTo>
                          <a:pt x="91" y="68"/>
                          <a:pt x="91" y="68"/>
                          <a:pt x="91" y="68"/>
                        </a:cubicBezTo>
                        <a:cubicBezTo>
                          <a:pt x="88" y="70"/>
                          <a:pt x="88" y="70"/>
                          <a:pt x="88" y="70"/>
                        </a:cubicBezTo>
                        <a:cubicBezTo>
                          <a:pt x="91" y="70"/>
                          <a:pt x="91" y="70"/>
                          <a:pt x="91" y="70"/>
                        </a:cubicBezTo>
                        <a:cubicBezTo>
                          <a:pt x="91" y="70"/>
                          <a:pt x="91" y="70"/>
                          <a:pt x="91" y="70"/>
                        </a:cubicBezTo>
                        <a:cubicBezTo>
                          <a:pt x="91" y="70"/>
                          <a:pt x="91" y="70"/>
                          <a:pt x="91" y="70"/>
                        </a:cubicBezTo>
                        <a:cubicBezTo>
                          <a:pt x="89" y="71"/>
                          <a:pt x="89" y="71"/>
                          <a:pt x="89" y="71"/>
                        </a:cubicBezTo>
                        <a:cubicBezTo>
                          <a:pt x="89" y="71"/>
                          <a:pt x="89" y="71"/>
                          <a:pt x="89" y="71"/>
                        </a:cubicBezTo>
                        <a:cubicBezTo>
                          <a:pt x="88" y="72"/>
                          <a:pt x="88" y="72"/>
                          <a:pt x="88" y="72"/>
                        </a:cubicBezTo>
                        <a:cubicBezTo>
                          <a:pt x="91" y="71"/>
                          <a:pt x="91" y="71"/>
                          <a:pt x="91" y="71"/>
                        </a:cubicBezTo>
                        <a:cubicBezTo>
                          <a:pt x="92" y="70"/>
                          <a:pt x="92" y="70"/>
                          <a:pt x="92" y="70"/>
                        </a:cubicBezTo>
                        <a:cubicBezTo>
                          <a:pt x="94" y="68"/>
                          <a:pt x="94" y="68"/>
                          <a:pt x="94" y="68"/>
                        </a:cubicBezTo>
                        <a:cubicBezTo>
                          <a:pt x="95" y="68"/>
                          <a:pt x="95" y="68"/>
                          <a:pt x="95" y="68"/>
                        </a:cubicBezTo>
                        <a:cubicBezTo>
                          <a:pt x="96" y="69"/>
                          <a:pt x="96" y="69"/>
                          <a:pt x="96" y="69"/>
                        </a:cubicBezTo>
                        <a:cubicBezTo>
                          <a:pt x="97" y="68"/>
                          <a:pt x="97" y="68"/>
                          <a:pt x="97" y="68"/>
                        </a:cubicBezTo>
                        <a:cubicBezTo>
                          <a:pt x="98" y="68"/>
                          <a:pt x="98" y="68"/>
                          <a:pt x="98" y="68"/>
                        </a:cubicBezTo>
                        <a:cubicBezTo>
                          <a:pt x="98" y="69"/>
                          <a:pt x="98" y="69"/>
                          <a:pt x="98" y="69"/>
                        </a:cubicBezTo>
                        <a:cubicBezTo>
                          <a:pt x="98" y="70"/>
                          <a:pt x="98" y="70"/>
                          <a:pt x="98" y="70"/>
                        </a:cubicBezTo>
                        <a:cubicBezTo>
                          <a:pt x="97" y="70"/>
                          <a:pt x="97" y="70"/>
                          <a:pt x="97" y="70"/>
                        </a:cubicBezTo>
                        <a:cubicBezTo>
                          <a:pt x="96" y="71"/>
                          <a:pt x="96" y="71"/>
                          <a:pt x="96" y="71"/>
                        </a:cubicBezTo>
                        <a:cubicBezTo>
                          <a:pt x="95" y="71"/>
                          <a:pt x="95" y="71"/>
                          <a:pt x="95" y="71"/>
                        </a:cubicBezTo>
                        <a:cubicBezTo>
                          <a:pt x="94" y="71"/>
                          <a:pt x="94" y="71"/>
                          <a:pt x="94" y="71"/>
                        </a:cubicBezTo>
                        <a:cubicBezTo>
                          <a:pt x="93" y="72"/>
                          <a:pt x="93" y="72"/>
                          <a:pt x="93" y="72"/>
                        </a:cubicBezTo>
                        <a:cubicBezTo>
                          <a:pt x="93" y="73"/>
                          <a:pt x="93" y="73"/>
                          <a:pt x="93" y="73"/>
                        </a:cubicBezTo>
                        <a:cubicBezTo>
                          <a:pt x="92" y="72"/>
                          <a:pt x="92" y="72"/>
                          <a:pt x="92" y="72"/>
                        </a:cubicBezTo>
                        <a:cubicBezTo>
                          <a:pt x="91" y="73"/>
                          <a:pt x="91" y="73"/>
                          <a:pt x="91" y="73"/>
                        </a:cubicBezTo>
                        <a:cubicBezTo>
                          <a:pt x="89" y="74"/>
                          <a:pt x="89" y="74"/>
                          <a:pt x="89" y="74"/>
                        </a:cubicBezTo>
                        <a:cubicBezTo>
                          <a:pt x="91" y="74"/>
                          <a:pt x="91" y="74"/>
                          <a:pt x="91" y="74"/>
                        </a:cubicBezTo>
                        <a:cubicBezTo>
                          <a:pt x="92" y="74"/>
                          <a:pt x="92" y="74"/>
                          <a:pt x="92" y="74"/>
                        </a:cubicBezTo>
                        <a:cubicBezTo>
                          <a:pt x="93" y="74"/>
                          <a:pt x="93" y="74"/>
                          <a:pt x="93" y="74"/>
                        </a:cubicBezTo>
                        <a:cubicBezTo>
                          <a:pt x="93" y="74"/>
                          <a:pt x="93" y="74"/>
                          <a:pt x="93" y="74"/>
                        </a:cubicBezTo>
                        <a:cubicBezTo>
                          <a:pt x="95" y="73"/>
                          <a:pt x="95" y="73"/>
                          <a:pt x="95" y="73"/>
                        </a:cubicBezTo>
                        <a:cubicBezTo>
                          <a:pt x="95" y="72"/>
                          <a:pt x="95" y="72"/>
                          <a:pt x="95" y="72"/>
                        </a:cubicBezTo>
                        <a:cubicBezTo>
                          <a:pt x="96" y="72"/>
                          <a:pt x="96" y="72"/>
                          <a:pt x="96" y="72"/>
                        </a:cubicBezTo>
                        <a:cubicBezTo>
                          <a:pt x="97" y="72"/>
                          <a:pt x="97" y="72"/>
                          <a:pt x="97" y="72"/>
                        </a:cubicBezTo>
                        <a:cubicBezTo>
                          <a:pt x="98" y="72"/>
                          <a:pt x="98" y="72"/>
                          <a:pt x="98" y="72"/>
                        </a:cubicBezTo>
                        <a:cubicBezTo>
                          <a:pt x="99" y="71"/>
                          <a:pt x="99" y="71"/>
                          <a:pt x="99" y="71"/>
                        </a:cubicBezTo>
                        <a:cubicBezTo>
                          <a:pt x="100" y="71"/>
                          <a:pt x="100" y="71"/>
                          <a:pt x="100" y="71"/>
                        </a:cubicBezTo>
                        <a:cubicBezTo>
                          <a:pt x="101" y="70"/>
                          <a:pt x="101" y="70"/>
                          <a:pt x="101" y="70"/>
                        </a:cubicBezTo>
                        <a:cubicBezTo>
                          <a:pt x="101" y="69"/>
                          <a:pt x="101" y="69"/>
                          <a:pt x="101" y="69"/>
                        </a:cubicBezTo>
                        <a:cubicBezTo>
                          <a:pt x="100" y="69"/>
                          <a:pt x="100" y="69"/>
                          <a:pt x="100" y="69"/>
                        </a:cubicBezTo>
                        <a:cubicBezTo>
                          <a:pt x="101" y="68"/>
                          <a:pt x="101" y="68"/>
                          <a:pt x="101" y="68"/>
                        </a:cubicBezTo>
                        <a:cubicBezTo>
                          <a:pt x="101" y="67"/>
                          <a:pt x="101" y="67"/>
                          <a:pt x="101" y="67"/>
                        </a:cubicBezTo>
                        <a:cubicBezTo>
                          <a:pt x="102" y="67"/>
                          <a:pt x="102" y="67"/>
                          <a:pt x="102" y="67"/>
                        </a:cubicBezTo>
                        <a:cubicBezTo>
                          <a:pt x="103" y="67"/>
                          <a:pt x="103" y="67"/>
                          <a:pt x="103" y="67"/>
                        </a:cubicBezTo>
                        <a:cubicBezTo>
                          <a:pt x="103" y="68"/>
                          <a:pt x="103" y="68"/>
                          <a:pt x="103" y="68"/>
                        </a:cubicBezTo>
                        <a:cubicBezTo>
                          <a:pt x="104" y="71"/>
                          <a:pt x="104" y="71"/>
                          <a:pt x="104" y="71"/>
                        </a:cubicBezTo>
                        <a:cubicBezTo>
                          <a:pt x="104" y="72"/>
                          <a:pt x="104" y="72"/>
                          <a:pt x="104" y="72"/>
                        </a:cubicBezTo>
                        <a:cubicBezTo>
                          <a:pt x="105" y="73"/>
                          <a:pt x="105" y="73"/>
                          <a:pt x="105" y="73"/>
                        </a:cubicBezTo>
                        <a:cubicBezTo>
                          <a:pt x="105" y="74"/>
                          <a:pt x="105" y="74"/>
                          <a:pt x="105" y="74"/>
                        </a:cubicBezTo>
                        <a:cubicBezTo>
                          <a:pt x="104" y="75"/>
                          <a:pt x="104" y="75"/>
                          <a:pt x="104" y="75"/>
                        </a:cubicBezTo>
                        <a:cubicBezTo>
                          <a:pt x="103" y="75"/>
                          <a:pt x="103" y="75"/>
                          <a:pt x="103" y="75"/>
                        </a:cubicBezTo>
                        <a:cubicBezTo>
                          <a:pt x="102" y="74"/>
                          <a:pt x="102" y="74"/>
                          <a:pt x="102" y="74"/>
                        </a:cubicBezTo>
                        <a:cubicBezTo>
                          <a:pt x="100" y="74"/>
                          <a:pt x="100" y="74"/>
                          <a:pt x="100" y="74"/>
                        </a:cubicBezTo>
                        <a:cubicBezTo>
                          <a:pt x="99" y="75"/>
                          <a:pt x="99" y="75"/>
                          <a:pt x="99" y="75"/>
                        </a:cubicBezTo>
                        <a:cubicBezTo>
                          <a:pt x="98" y="75"/>
                          <a:pt x="98" y="75"/>
                          <a:pt x="98" y="75"/>
                        </a:cubicBezTo>
                        <a:cubicBezTo>
                          <a:pt x="98" y="75"/>
                          <a:pt x="98" y="75"/>
                          <a:pt x="98" y="75"/>
                        </a:cubicBezTo>
                        <a:cubicBezTo>
                          <a:pt x="98" y="75"/>
                          <a:pt x="98" y="75"/>
                          <a:pt x="98" y="75"/>
                        </a:cubicBezTo>
                        <a:cubicBezTo>
                          <a:pt x="96" y="75"/>
                          <a:pt x="96" y="75"/>
                          <a:pt x="96" y="75"/>
                        </a:cubicBezTo>
                        <a:cubicBezTo>
                          <a:pt x="95" y="76"/>
                          <a:pt x="95" y="76"/>
                          <a:pt x="95" y="76"/>
                        </a:cubicBezTo>
                        <a:cubicBezTo>
                          <a:pt x="94" y="76"/>
                          <a:pt x="94" y="76"/>
                          <a:pt x="94" y="76"/>
                        </a:cubicBezTo>
                        <a:cubicBezTo>
                          <a:pt x="93" y="76"/>
                          <a:pt x="93" y="76"/>
                          <a:pt x="93" y="76"/>
                        </a:cubicBezTo>
                        <a:cubicBezTo>
                          <a:pt x="94" y="77"/>
                          <a:pt x="94" y="77"/>
                          <a:pt x="94" y="77"/>
                        </a:cubicBezTo>
                        <a:cubicBezTo>
                          <a:pt x="97" y="77"/>
                          <a:pt x="97" y="77"/>
                          <a:pt x="97" y="77"/>
                        </a:cubicBezTo>
                        <a:cubicBezTo>
                          <a:pt x="98" y="77"/>
                          <a:pt x="98" y="77"/>
                          <a:pt x="98" y="77"/>
                        </a:cubicBezTo>
                        <a:cubicBezTo>
                          <a:pt x="99" y="78"/>
                          <a:pt x="99" y="78"/>
                          <a:pt x="99" y="78"/>
                        </a:cubicBezTo>
                        <a:cubicBezTo>
                          <a:pt x="100" y="79"/>
                          <a:pt x="100" y="79"/>
                          <a:pt x="100" y="79"/>
                        </a:cubicBezTo>
                        <a:cubicBezTo>
                          <a:pt x="101" y="79"/>
                          <a:pt x="101" y="79"/>
                          <a:pt x="101" y="79"/>
                        </a:cubicBezTo>
                        <a:cubicBezTo>
                          <a:pt x="102" y="78"/>
                          <a:pt x="102" y="78"/>
                          <a:pt x="102" y="78"/>
                        </a:cubicBezTo>
                        <a:cubicBezTo>
                          <a:pt x="102" y="79"/>
                          <a:pt x="102" y="79"/>
                          <a:pt x="102" y="79"/>
                        </a:cubicBezTo>
                        <a:cubicBezTo>
                          <a:pt x="103" y="79"/>
                          <a:pt x="103" y="79"/>
                          <a:pt x="103" y="79"/>
                        </a:cubicBezTo>
                        <a:cubicBezTo>
                          <a:pt x="104" y="80"/>
                          <a:pt x="104" y="80"/>
                          <a:pt x="104" y="80"/>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3" y="82"/>
                          <a:pt x="103" y="82"/>
                          <a:pt x="103" y="82"/>
                        </a:cubicBezTo>
                        <a:cubicBezTo>
                          <a:pt x="102" y="83"/>
                          <a:pt x="102" y="83"/>
                          <a:pt x="102" y="83"/>
                        </a:cubicBezTo>
                        <a:cubicBezTo>
                          <a:pt x="102" y="82"/>
                          <a:pt x="102" y="82"/>
                          <a:pt x="102" y="82"/>
                        </a:cubicBezTo>
                        <a:cubicBezTo>
                          <a:pt x="102" y="82"/>
                          <a:pt x="102" y="82"/>
                          <a:pt x="102" y="82"/>
                        </a:cubicBezTo>
                        <a:cubicBezTo>
                          <a:pt x="101" y="82"/>
                          <a:pt x="101" y="82"/>
                          <a:pt x="101" y="82"/>
                        </a:cubicBezTo>
                        <a:cubicBezTo>
                          <a:pt x="100" y="82"/>
                          <a:pt x="100" y="82"/>
                          <a:pt x="100" y="82"/>
                        </a:cubicBezTo>
                        <a:cubicBezTo>
                          <a:pt x="99" y="80"/>
                          <a:pt x="99" y="80"/>
                          <a:pt x="99" y="80"/>
                        </a:cubicBezTo>
                        <a:cubicBezTo>
                          <a:pt x="98" y="80"/>
                          <a:pt x="98" y="80"/>
                          <a:pt x="98" y="80"/>
                        </a:cubicBezTo>
                        <a:cubicBezTo>
                          <a:pt x="96" y="80"/>
                          <a:pt x="96" y="80"/>
                          <a:pt x="96" y="80"/>
                        </a:cubicBezTo>
                        <a:cubicBezTo>
                          <a:pt x="95" y="80"/>
                          <a:pt x="95" y="80"/>
                          <a:pt x="95" y="80"/>
                        </a:cubicBezTo>
                        <a:cubicBezTo>
                          <a:pt x="94" y="79"/>
                          <a:pt x="94" y="79"/>
                          <a:pt x="94" y="79"/>
                        </a:cubicBezTo>
                        <a:cubicBezTo>
                          <a:pt x="95" y="81"/>
                          <a:pt x="95" y="81"/>
                          <a:pt x="95" y="81"/>
                        </a:cubicBezTo>
                        <a:cubicBezTo>
                          <a:pt x="97" y="81"/>
                          <a:pt x="97" y="81"/>
                          <a:pt x="97" y="81"/>
                        </a:cubicBezTo>
                        <a:cubicBezTo>
                          <a:pt x="97" y="81"/>
                          <a:pt x="97" y="81"/>
                          <a:pt x="97" y="81"/>
                        </a:cubicBezTo>
                        <a:cubicBezTo>
                          <a:pt x="97" y="82"/>
                          <a:pt x="97" y="82"/>
                          <a:pt x="97" y="82"/>
                        </a:cubicBezTo>
                        <a:cubicBezTo>
                          <a:pt x="96" y="82"/>
                          <a:pt x="96" y="82"/>
                          <a:pt x="96" y="82"/>
                        </a:cubicBezTo>
                        <a:cubicBezTo>
                          <a:pt x="95" y="82"/>
                          <a:pt x="95" y="82"/>
                          <a:pt x="95" y="82"/>
                        </a:cubicBezTo>
                        <a:cubicBezTo>
                          <a:pt x="94" y="82"/>
                          <a:pt x="94" y="82"/>
                          <a:pt x="94" y="82"/>
                        </a:cubicBezTo>
                        <a:cubicBezTo>
                          <a:pt x="93" y="83"/>
                          <a:pt x="93" y="83"/>
                          <a:pt x="93" y="83"/>
                        </a:cubicBezTo>
                        <a:cubicBezTo>
                          <a:pt x="93" y="84"/>
                          <a:pt x="93" y="84"/>
                          <a:pt x="93" y="84"/>
                        </a:cubicBezTo>
                        <a:cubicBezTo>
                          <a:pt x="94" y="84"/>
                          <a:pt x="94" y="84"/>
                          <a:pt x="94" y="84"/>
                        </a:cubicBezTo>
                        <a:cubicBezTo>
                          <a:pt x="94" y="83"/>
                          <a:pt x="94" y="83"/>
                          <a:pt x="94" y="83"/>
                        </a:cubicBezTo>
                        <a:cubicBezTo>
                          <a:pt x="96" y="83"/>
                          <a:pt x="96" y="83"/>
                          <a:pt x="96" y="83"/>
                        </a:cubicBezTo>
                        <a:cubicBezTo>
                          <a:pt x="97" y="83"/>
                          <a:pt x="97" y="83"/>
                          <a:pt x="97" y="83"/>
                        </a:cubicBezTo>
                        <a:cubicBezTo>
                          <a:pt x="98" y="83"/>
                          <a:pt x="98" y="83"/>
                          <a:pt x="98" y="83"/>
                        </a:cubicBezTo>
                        <a:cubicBezTo>
                          <a:pt x="98" y="83"/>
                          <a:pt x="98" y="83"/>
                          <a:pt x="98" y="83"/>
                        </a:cubicBezTo>
                        <a:cubicBezTo>
                          <a:pt x="98" y="84"/>
                          <a:pt x="98" y="84"/>
                          <a:pt x="98" y="84"/>
                        </a:cubicBezTo>
                        <a:cubicBezTo>
                          <a:pt x="99" y="84"/>
                          <a:pt x="99" y="84"/>
                          <a:pt x="99" y="84"/>
                        </a:cubicBezTo>
                        <a:cubicBezTo>
                          <a:pt x="99" y="84"/>
                          <a:pt x="99" y="84"/>
                          <a:pt x="99" y="84"/>
                        </a:cubicBezTo>
                        <a:cubicBezTo>
                          <a:pt x="98" y="84"/>
                          <a:pt x="98" y="84"/>
                          <a:pt x="98" y="84"/>
                        </a:cubicBezTo>
                        <a:cubicBezTo>
                          <a:pt x="97" y="85"/>
                          <a:pt x="97" y="85"/>
                          <a:pt x="97" y="85"/>
                        </a:cubicBezTo>
                        <a:cubicBezTo>
                          <a:pt x="97" y="84"/>
                          <a:pt x="97" y="84"/>
                          <a:pt x="97" y="84"/>
                        </a:cubicBezTo>
                        <a:cubicBezTo>
                          <a:pt x="96" y="84"/>
                          <a:pt x="96" y="84"/>
                          <a:pt x="96" y="84"/>
                        </a:cubicBezTo>
                        <a:cubicBezTo>
                          <a:pt x="95" y="84"/>
                          <a:pt x="95" y="84"/>
                          <a:pt x="95" y="84"/>
                        </a:cubicBezTo>
                        <a:cubicBezTo>
                          <a:pt x="95" y="84"/>
                          <a:pt x="95" y="84"/>
                          <a:pt x="95" y="84"/>
                        </a:cubicBezTo>
                        <a:cubicBezTo>
                          <a:pt x="96" y="85"/>
                          <a:pt x="96" y="85"/>
                          <a:pt x="96" y="85"/>
                        </a:cubicBezTo>
                        <a:cubicBezTo>
                          <a:pt x="97" y="86"/>
                          <a:pt x="97" y="86"/>
                          <a:pt x="97" y="86"/>
                        </a:cubicBezTo>
                        <a:cubicBezTo>
                          <a:pt x="97" y="86"/>
                          <a:pt x="97" y="86"/>
                          <a:pt x="97" y="86"/>
                        </a:cubicBezTo>
                        <a:cubicBezTo>
                          <a:pt x="97" y="87"/>
                          <a:pt x="97" y="87"/>
                          <a:pt x="97" y="87"/>
                        </a:cubicBezTo>
                        <a:cubicBezTo>
                          <a:pt x="97" y="87"/>
                          <a:pt x="97" y="87"/>
                          <a:pt x="97" y="87"/>
                        </a:cubicBezTo>
                        <a:cubicBezTo>
                          <a:pt x="97" y="87"/>
                          <a:pt x="97" y="87"/>
                          <a:pt x="97" y="87"/>
                        </a:cubicBezTo>
                        <a:cubicBezTo>
                          <a:pt x="95" y="87"/>
                          <a:pt x="95" y="87"/>
                          <a:pt x="95" y="87"/>
                        </a:cubicBezTo>
                        <a:cubicBezTo>
                          <a:pt x="93" y="87"/>
                          <a:pt x="93" y="87"/>
                          <a:pt x="93" y="87"/>
                        </a:cubicBezTo>
                        <a:cubicBezTo>
                          <a:pt x="91" y="86"/>
                          <a:pt x="91" y="86"/>
                          <a:pt x="91" y="86"/>
                        </a:cubicBezTo>
                        <a:cubicBezTo>
                          <a:pt x="90" y="86"/>
                          <a:pt x="90" y="86"/>
                          <a:pt x="90" y="86"/>
                        </a:cubicBezTo>
                        <a:cubicBezTo>
                          <a:pt x="90" y="87"/>
                          <a:pt x="90" y="87"/>
                          <a:pt x="90" y="87"/>
                        </a:cubicBezTo>
                        <a:cubicBezTo>
                          <a:pt x="92" y="87"/>
                          <a:pt x="92" y="87"/>
                          <a:pt x="92" y="87"/>
                        </a:cubicBezTo>
                        <a:cubicBezTo>
                          <a:pt x="95" y="89"/>
                          <a:pt x="95" y="89"/>
                          <a:pt x="95" y="89"/>
                        </a:cubicBezTo>
                        <a:cubicBezTo>
                          <a:pt x="95" y="89"/>
                          <a:pt x="95" y="89"/>
                          <a:pt x="95" y="89"/>
                        </a:cubicBezTo>
                        <a:cubicBezTo>
                          <a:pt x="94" y="89"/>
                          <a:pt x="94" y="89"/>
                          <a:pt x="94" y="89"/>
                        </a:cubicBezTo>
                        <a:cubicBezTo>
                          <a:pt x="93" y="88"/>
                          <a:pt x="93" y="88"/>
                          <a:pt x="93" y="88"/>
                        </a:cubicBezTo>
                        <a:cubicBezTo>
                          <a:pt x="92" y="88"/>
                          <a:pt x="92" y="88"/>
                          <a:pt x="92" y="88"/>
                        </a:cubicBezTo>
                        <a:cubicBezTo>
                          <a:pt x="91" y="90"/>
                          <a:pt x="91" y="90"/>
                          <a:pt x="91" y="90"/>
                        </a:cubicBezTo>
                        <a:cubicBezTo>
                          <a:pt x="92" y="89"/>
                          <a:pt x="92" y="89"/>
                          <a:pt x="92" y="89"/>
                        </a:cubicBezTo>
                        <a:cubicBezTo>
                          <a:pt x="93" y="90"/>
                          <a:pt x="93" y="90"/>
                          <a:pt x="93" y="90"/>
                        </a:cubicBezTo>
                        <a:cubicBezTo>
                          <a:pt x="94" y="90"/>
                          <a:pt x="94" y="90"/>
                          <a:pt x="94" y="90"/>
                        </a:cubicBezTo>
                        <a:cubicBezTo>
                          <a:pt x="94" y="90"/>
                          <a:pt x="94" y="90"/>
                          <a:pt x="94" y="90"/>
                        </a:cubicBezTo>
                        <a:cubicBezTo>
                          <a:pt x="94" y="91"/>
                          <a:pt x="94" y="91"/>
                          <a:pt x="94" y="91"/>
                        </a:cubicBezTo>
                        <a:cubicBezTo>
                          <a:pt x="95" y="92"/>
                          <a:pt x="95" y="92"/>
                          <a:pt x="95" y="92"/>
                        </a:cubicBezTo>
                        <a:cubicBezTo>
                          <a:pt x="95" y="91"/>
                          <a:pt x="95" y="91"/>
                          <a:pt x="95" y="91"/>
                        </a:cubicBezTo>
                        <a:cubicBezTo>
                          <a:pt x="96" y="91"/>
                          <a:pt x="96" y="91"/>
                          <a:pt x="96" y="91"/>
                        </a:cubicBezTo>
                        <a:cubicBezTo>
                          <a:pt x="96" y="91"/>
                          <a:pt x="96" y="91"/>
                          <a:pt x="96" y="91"/>
                        </a:cubicBezTo>
                        <a:cubicBezTo>
                          <a:pt x="96" y="92"/>
                          <a:pt x="96" y="92"/>
                          <a:pt x="96" y="92"/>
                        </a:cubicBezTo>
                        <a:cubicBezTo>
                          <a:pt x="96" y="92"/>
                          <a:pt x="96" y="92"/>
                          <a:pt x="96" y="92"/>
                        </a:cubicBezTo>
                        <a:cubicBezTo>
                          <a:pt x="97" y="92"/>
                          <a:pt x="97" y="92"/>
                          <a:pt x="97" y="92"/>
                        </a:cubicBezTo>
                        <a:cubicBezTo>
                          <a:pt x="97" y="91"/>
                          <a:pt x="97" y="91"/>
                          <a:pt x="97" y="91"/>
                        </a:cubicBezTo>
                        <a:cubicBezTo>
                          <a:pt x="98" y="91"/>
                          <a:pt x="98" y="91"/>
                          <a:pt x="98" y="91"/>
                        </a:cubicBezTo>
                        <a:cubicBezTo>
                          <a:pt x="99" y="92"/>
                          <a:pt x="99" y="92"/>
                          <a:pt x="99" y="92"/>
                        </a:cubicBezTo>
                        <a:cubicBezTo>
                          <a:pt x="100" y="92"/>
                          <a:pt x="100" y="92"/>
                          <a:pt x="100" y="92"/>
                        </a:cubicBezTo>
                        <a:cubicBezTo>
                          <a:pt x="100" y="92"/>
                          <a:pt x="100" y="92"/>
                          <a:pt x="100" y="92"/>
                        </a:cubicBezTo>
                        <a:cubicBezTo>
                          <a:pt x="100" y="93"/>
                          <a:pt x="100" y="93"/>
                          <a:pt x="100" y="93"/>
                        </a:cubicBezTo>
                        <a:cubicBezTo>
                          <a:pt x="100" y="93"/>
                          <a:pt x="100" y="93"/>
                          <a:pt x="100" y="93"/>
                        </a:cubicBezTo>
                        <a:cubicBezTo>
                          <a:pt x="99" y="93"/>
                          <a:pt x="99" y="93"/>
                          <a:pt x="99" y="93"/>
                        </a:cubicBezTo>
                        <a:cubicBezTo>
                          <a:pt x="97" y="93"/>
                          <a:pt x="97" y="93"/>
                          <a:pt x="97" y="93"/>
                        </a:cubicBezTo>
                        <a:cubicBezTo>
                          <a:pt x="95" y="94"/>
                          <a:pt x="95" y="94"/>
                          <a:pt x="95" y="94"/>
                        </a:cubicBezTo>
                        <a:cubicBezTo>
                          <a:pt x="95" y="95"/>
                          <a:pt x="95" y="95"/>
                          <a:pt x="95" y="95"/>
                        </a:cubicBezTo>
                        <a:cubicBezTo>
                          <a:pt x="95" y="95"/>
                          <a:pt x="95" y="95"/>
                          <a:pt x="95" y="95"/>
                        </a:cubicBezTo>
                        <a:cubicBezTo>
                          <a:pt x="96" y="94"/>
                          <a:pt x="96" y="94"/>
                          <a:pt x="96" y="94"/>
                        </a:cubicBezTo>
                        <a:cubicBezTo>
                          <a:pt x="98" y="94"/>
                          <a:pt x="98" y="94"/>
                          <a:pt x="98" y="94"/>
                        </a:cubicBezTo>
                        <a:cubicBezTo>
                          <a:pt x="97" y="95"/>
                          <a:pt x="97" y="95"/>
                          <a:pt x="97" y="95"/>
                        </a:cubicBezTo>
                        <a:cubicBezTo>
                          <a:pt x="97" y="96"/>
                          <a:pt x="97" y="96"/>
                          <a:pt x="97" y="96"/>
                        </a:cubicBezTo>
                        <a:cubicBezTo>
                          <a:pt x="98" y="95"/>
                          <a:pt x="98" y="95"/>
                          <a:pt x="98" y="95"/>
                        </a:cubicBezTo>
                        <a:cubicBezTo>
                          <a:pt x="100" y="95"/>
                          <a:pt x="100" y="95"/>
                          <a:pt x="100" y="95"/>
                        </a:cubicBezTo>
                        <a:cubicBezTo>
                          <a:pt x="100" y="96"/>
                          <a:pt x="100" y="96"/>
                          <a:pt x="100" y="96"/>
                        </a:cubicBezTo>
                        <a:cubicBezTo>
                          <a:pt x="100" y="96"/>
                          <a:pt x="100" y="96"/>
                          <a:pt x="100" y="96"/>
                        </a:cubicBezTo>
                        <a:cubicBezTo>
                          <a:pt x="99" y="96"/>
                          <a:pt x="99" y="96"/>
                          <a:pt x="99" y="96"/>
                        </a:cubicBezTo>
                        <a:cubicBezTo>
                          <a:pt x="101" y="96"/>
                          <a:pt x="101" y="96"/>
                          <a:pt x="101" y="96"/>
                        </a:cubicBezTo>
                        <a:cubicBezTo>
                          <a:pt x="101" y="97"/>
                          <a:pt x="101" y="97"/>
                          <a:pt x="101" y="97"/>
                        </a:cubicBezTo>
                        <a:cubicBezTo>
                          <a:pt x="101" y="97"/>
                          <a:pt x="101" y="97"/>
                          <a:pt x="101" y="97"/>
                        </a:cubicBezTo>
                        <a:cubicBezTo>
                          <a:pt x="100" y="99"/>
                          <a:pt x="100" y="99"/>
                          <a:pt x="100" y="99"/>
                        </a:cubicBezTo>
                        <a:cubicBezTo>
                          <a:pt x="100" y="100"/>
                          <a:pt x="100" y="100"/>
                          <a:pt x="100" y="100"/>
                        </a:cubicBezTo>
                        <a:cubicBezTo>
                          <a:pt x="100" y="100"/>
                          <a:pt x="100" y="100"/>
                          <a:pt x="100" y="100"/>
                        </a:cubicBezTo>
                        <a:cubicBezTo>
                          <a:pt x="101" y="100"/>
                          <a:pt x="101" y="100"/>
                          <a:pt x="101" y="100"/>
                        </a:cubicBezTo>
                        <a:cubicBezTo>
                          <a:pt x="101" y="99"/>
                          <a:pt x="101" y="99"/>
                          <a:pt x="101" y="99"/>
                        </a:cubicBezTo>
                        <a:cubicBezTo>
                          <a:pt x="102" y="98"/>
                          <a:pt x="102" y="98"/>
                          <a:pt x="102" y="98"/>
                        </a:cubicBezTo>
                        <a:cubicBezTo>
                          <a:pt x="103" y="98"/>
                          <a:pt x="103" y="98"/>
                          <a:pt x="103" y="98"/>
                        </a:cubicBezTo>
                        <a:cubicBezTo>
                          <a:pt x="103" y="99"/>
                          <a:pt x="103" y="99"/>
                          <a:pt x="103" y="99"/>
                        </a:cubicBezTo>
                        <a:cubicBezTo>
                          <a:pt x="102" y="99"/>
                          <a:pt x="102" y="99"/>
                          <a:pt x="102" y="99"/>
                        </a:cubicBezTo>
                        <a:cubicBezTo>
                          <a:pt x="101" y="101"/>
                          <a:pt x="101" y="101"/>
                          <a:pt x="101" y="101"/>
                        </a:cubicBezTo>
                        <a:cubicBezTo>
                          <a:pt x="100" y="102"/>
                          <a:pt x="100" y="102"/>
                          <a:pt x="100" y="102"/>
                        </a:cubicBezTo>
                        <a:cubicBezTo>
                          <a:pt x="100" y="104"/>
                          <a:pt x="100" y="104"/>
                          <a:pt x="100" y="104"/>
                        </a:cubicBezTo>
                        <a:cubicBezTo>
                          <a:pt x="101" y="103"/>
                          <a:pt x="101" y="103"/>
                          <a:pt x="101" y="103"/>
                        </a:cubicBezTo>
                        <a:cubicBezTo>
                          <a:pt x="102" y="101"/>
                          <a:pt x="102" y="101"/>
                          <a:pt x="102" y="101"/>
                        </a:cubicBezTo>
                        <a:cubicBezTo>
                          <a:pt x="102" y="101"/>
                          <a:pt x="102" y="101"/>
                          <a:pt x="102" y="101"/>
                        </a:cubicBezTo>
                        <a:cubicBezTo>
                          <a:pt x="103" y="100"/>
                          <a:pt x="103" y="100"/>
                          <a:pt x="103" y="100"/>
                        </a:cubicBezTo>
                        <a:cubicBezTo>
                          <a:pt x="104" y="99"/>
                          <a:pt x="104" y="99"/>
                          <a:pt x="104" y="99"/>
                        </a:cubicBezTo>
                        <a:cubicBezTo>
                          <a:pt x="104" y="99"/>
                          <a:pt x="104" y="99"/>
                          <a:pt x="104" y="99"/>
                        </a:cubicBezTo>
                        <a:cubicBezTo>
                          <a:pt x="104" y="98"/>
                          <a:pt x="104" y="98"/>
                          <a:pt x="104" y="98"/>
                        </a:cubicBezTo>
                        <a:cubicBezTo>
                          <a:pt x="105" y="98"/>
                          <a:pt x="105" y="98"/>
                          <a:pt x="105" y="98"/>
                        </a:cubicBezTo>
                        <a:cubicBezTo>
                          <a:pt x="105" y="98"/>
                          <a:pt x="105" y="98"/>
                          <a:pt x="105" y="98"/>
                        </a:cubicBezTo>
                        <a:cubicBezTo>
                          <a:pt x="105" y="99"/>
                          <a:pt x="105" y="99"/>
                          <a:pt x="105" y="99"/>
                        </a:cubicBezTo>
                        <a:cubicBezTo>
                          <a:pt x="104" y="100"/>
                          <a:pt x="104" y="100"/>
                          <a:pt x="104" y="100"/>
                        </a:cubicBezTo>
                        <a:cubicBezTo>
                          <a:pt x="103" y="101"/>
                          <a:pt x="103" y="101"/>
                          <a:pt x="103" y="101"/>
                        </a:cubicBezTo>
                        <a:cubicBezTo>
                          <a:pt x="103" y="102"/>
                          <a:pt x="103" y="102"/>
                          <a:pt x="103" y="102"/>
                        </a:cubicBezTo>
                        <a:cubicBezTo>
                          <a:pt x="103" y="104"/>
                          <a:pt x="103" y="104"/>
                          <a:pt x="103" y="104"/>
                        </a:cubicBezTo>
                        <a:cubicBezTo>
                          <a:pt x="104" y="103"/>
                          <a:pt x="104" y="103"/>
                          <a:pt x="104" y="103"/>
                        </a:cubicBezTo>
                        <a:cubicBezTo>
                          <a:pt x="104" y="102"/>
                          <a:pt x="104" y="102"/>
                          <a:pt x="104" y="102"/>
                        </a:cubicBezTo>
                        <a:cubicBezTo>
                          <a:pt x="104" y="101"/>
                          <a:pt x="104" y="101"/>
                          <a:pt x="104" y="101"/>
                        </a:cubicBezTo>
                        <a:cubicBezTo>
                          <a:pt x="105" y="101"/>
                          <a:pt x="105" y="101"/>
                          <a:pt x="105" y="101"/>
                        </a:cubicBezTo>
                        <a:cubicBezTo>
                          <a:pt x="106" y="100"/>
                          <a:pt x="106" y="100"/>
                          <a:pt x="106" y="100"/>
                        </a:cubicBezTo>
                        <a:cubicBezTo>
                          <a:pt x="108" y="98"/>
                          <a:pt x="108" y="98"/>
                          <a:pt x="108" y="98"/>
                        </a:cubicBezTo>
                        <a:cubicBezTo>
                          <a:pt x="108" y="98"/>
                          <a:pt x="108" y="98"/>
                          <a:pt x="108" y="98"/>
                        </a:cubicBezTo>
                        <a:cubicBezTo>
                          <a:pt x="108" y="99"/>
                          <a:pt x="108" y="99"/>
                          <a:pt x="108" y="99"/>
                        </a:cubicBezTo>
                        <a:cubicBezTo>
                          <a:pt x="107" y="100"/>
                          <a:pt x="107" y="100"/>
                          <a:pt x="107" y="100"/>
                        </a:cubicBezTo>
                        <a:cubicBezTo>
                          <a:pt x="106" y="100"/>
                          <a:pt x="106" y="100"/>
                          <a:pt x="106" y="100"/>
                        </a:cubicBezTo>
                        <a:cubicBezTo>
                          <a:pt x="106" y="101"/>
                          <a:pt x="106" y="101"/>
                          <a:pt x="106" y="101"/>
                        </a:cubicBezTo>
                        <a:cubicBezTo>
                          <a:pt x="105" y="102"/>
                          <a:pt x="105" y="102"/>
                          <a:pt x="105" y="102"/>
                        </a:cubicBezTo>
                        <a:cubicBezTo>
                          <a:pt x="106" y="103"/>
                          <a:pt x="106" y="103"/>
                          <a:pt x="106" y="103"/>
                        </a:cubicBezTo>
                        <a:cubicBezTo>
                          <a:pt x="107" y="102"/>
                          <a:pt x="107" y="102"/>
                          <a:pt x="107" y="102"/>
                        </a:cubicBezTo>
                        <a:cubicBezTo>
                          <a:pt x="107" y="103"/>
                          <a:pt x="107" y="103"/>
                          <a:pt x="107" y="103"/>
                        </a:cubicBezTo>
                        <a:cubicBezTo>
                          <a:pt x="108" y="102"/>
                          <a:pt x="108" y="102"/>
                          <a:pt x="108" y="102"/>
                        </a:cubicBezTo>
                        <a:cubicBezTo>
                          <a:pt x="109" y="102"/>
                          <a:pt x="109" y="102"/>
                          <a:pt x="109" y="102"/>
                        </a:cubicBezTo>
                        <a:cubicBezTo>
                          <a:pt x="109" y="102"/>
                          <a:pt x="109" y="102"/>
                          <a:pt x="109" y="102"/>
                        </a:cubicBezTo>
                        <a:cubicBezTo>
                          <a:pt x="110" y="104"/>
                          <a:pt x="110" y="104"/>
                          <a:pt x="110" y="104"/>
                        </a:cubicBezTo>
                        <a:cubicBezTo>
                          <a:pt x="109" y="104"/>
                          <a:pt x="109" y="104"/>
                          <a:pt x="109" y="104"/>
                        </a:cubicBezTo>
                        <a:cubicBezTo>
                          <a:pt x="109" y="105"/>
                          <a:pt x="109" y="105"/>
                          <a:pt x="109" y="105"/>
                        </a:cubicBezTo>
                        <a:cubicBezTo>
                          <a:pt x="108" y="105"/>
                          <a:pt x="108" y="105"/>
                          <a:pt x="108" y="105"/>
                        </a:cubicBezTo>
                        <a:cubicBezTo>
                          <a:pt x="108" y="105"/>
                          <a:pt x="108" y="105"/>
                          <a:pt x="108" y="105"/>
                        </a:cubicBezTo>
                        <a:cubicBezTo>
                          <a:pt x="109" y="106"/>
                          <a:pt x="109" y="106"/>
                          <a:pt x="109" y="106"/>
                        </a:cubicBezTo>
                        <a:cubicBezTo>
                          <a:pt x="110" y="107"/>
                          <a:pt x="110" y="107"/>
                          <a:pt x="110" y="107"/>
                        </a:cubicBezTo>
                        <a:cubicBezTo>
                          <a:pt x="109" y="106"/>
                          <a:pt x="109" y="106"/>
                          <a:pt x="109" y="106"/>
                        </a:cubicBezTo>
                        <a:cubicBezTo>
                          <a:pt x="108" y="106"/>
                          <a:pt x="108" y="106"/>
                          <a:pt x="108" y="106"/>
                        </a:cubicBezTo>
                        <a:cubicBezTo>
                          <a:pt x="107" y="106"/>
                          <a:pt x="107" y="106"/>
                          <a:pt x="107" y="106"/>
                        </a:cubicBezTo>
                        <a:cubicBezTo>
                          <a:pt x="109" y="107"/>
                          <a:pt x="109" y="107"/>
                          <a:pt x="109" y="107"/>
                        </a:cubicBezTo>
                        <a:cubicBezTo>
                          <a:pt x="109" y="107"/>
                          <a:pt x="109" y="107"/>
                          <a:pt x="109" y="107"/>
                        </a:cubicBezTo>
                        <a:cubicBezTo>
                          <a:pt x="108" y="108"/>
                          <a:pt x="108" y="108"/>
                          <a:pt x="108" y="108"/>
                        </a:cubicBezTo>
                        <a:cubicBezTo>
                          <a:pt x="106" y="108"/>
                          <a:pt x="106" y="108"/>
                          <a:pt x="106" y="108"/>
                        </a:cubicBezTo>
                        <a:cubicBezTo>
                          <a:pt x="107" y="109"/>
                          <a:pt x="107" y="109"/>
                          <a:pt x="107" y="109"/>
                        </a:cubicBezTo>
                        <a:cubicBezTo>
                          <a:pt x="108" y="109"/>
                          <a:pt x="108" y="109"/>
                          <a:pt x="108" y="109"/>
                        </a:cubicBezTo>
                        <a:cubicBezTo>
                          <a:pt x="110" y="109"/>
                          <a:pt x="110" y="109"/>
                          <a:pt x="110" y="109"/>
                        </a:cubicBezTo>
                        <a:cubicBezTo>
                          <a:pt x="111" y="108"/>
                          <a:pt x="111" y="108"/>
                          <a:pt x="111" y="108"/>
                        </a:cubicBezTo>
                        <a:cubicBezTo>
                          <a:pt x="112" y="108"/>
                          <a:pt x="112" y="108"/>
                          <a:pt x="112" y="108"/>
                        </a:cubicBezTo>
                        <a:cubicBezTo>
                          <a:pt x="111" y="109"/>
                          <a:pt x="111" y="109"/>
                          <a:pt x="111" y="109"/>
                        </a:cubicBezTo>
                        <a:cubicBezTo>
                          <a:pt x="110" y="112"/>
                          <a:pt x="110" y="112"/>
                          <a:pt x="110" y="112"/>
                        </a:cubicBezTo>
                        <a:cubicBezTo>
                          <a:pt x="112" y="110"/>
                          <a:pt x="112" y="110"/>
                          <a:pt x="112" y="110"/>
                        </a:cubicBezTo>
                        <a:cubicBezTo>
                          <a:pt x="113" y="109"/>
                          <a:pt x="113" y="109"/>
                          <a:pt x="113" y="109"/>
                        </a:cubicBezTo>
                        <a:cubicBezTo>
                          <a:pt x="113" y="109"/>
                          <a:pt x="113" y="109"/>
                          <a:pt x="113" y="109"/>
                        </a:cubicBezTo>
                        <a:cubicBezTo>
                          <a:pt x="115" y="108"/>
                          <a:pt x="115" y="108"/>
                          <a:pt x="115" y="108"/>
                        </a:cubicBezTo>
                        <a:cubicBezTo>
                          <a:pt x="115" y="108"/>
                          <a:pt x="115" y="108"/>
                          <a:pt x="115" y="108"/>
                        </a:cubicBezTo>
                        <a:cubicBezTo>
                          <a:pt x="115" y="108"/>
                          <a:pt x="115" y="108"/>
                          <a:pt x="115" y="108"/>
                        </a:cubicBezTo>
                        <a:cubicBezTo>
                          <a:pt x="114" y="109"/>
                          <a:pt x="114" y="109"/>
                          <a:pt x="114" y="109"/>
                        </a:cubicBezTo>
                        <a:cubicBezTo>
                          <a:pt x="114" y="109"/>
                          <a:pt x="114" y="109"/>
                          <a:pt x="114" y="109"/>
                        </a:cubicBezTo>
                        <a:cubicBezTo>
                          <a:pt x="113" y="110"/>
                          <a:pt x="113" y="110"/>
                          <a:pt x="113" y="110"/>
                        </a:cubicBezTo>
                        <a:cubicBezTo>
                          <a:pt x="113" y="111"/>
                          <a:pt x="113" y="111"/>
                          <a:pt x="113" y="111"/>
                        </a:cubicBezTo>
                        <a:cubicBezTo>
                          <a:pt x="111" y="112"/>
                          <a:pt x="111" y="112"/>
                          <a:pt x="111" y="112"/>
                        </a:cubicBezTo>
                        <a:cubicBezTo>
                          <a:pt x="111" y="113"/>
                          <a:pt x="111" y="113"/>
                          <a:pt x="111" y="113"/>
                        </a:cubicBezTo>
                        <a:cubicBezTo>
                          <a:pt x="111" y="114"/>
                          <a:pt x="111" y="114"/>
                          <a:pt x="111" y="114"/>
                        </a:cubicBezTo>
                        <a:cubicBezTo>
                          <a:pt x="111" y="114"/>
                          <a:pt x="111" y="114"/>
                          <a:pt x="111" y="114"/>
                        </a:cubicBezTo>
                        <a:cubicBezTo>
                          <a:pt x="113" y="113"/>
                          <a:pt x="113" y="113"/>
                          <a:pt x="113" y="113"/>
                        </a:cubicBezTo>
                        <a:cubicBezTo>
                          <a:pt x="113" y="112"/>
                          <a:pt x="113" y="112"/>
                          <a:pt x="113" y="112"/>
                        </a:cubicBezTo>
                        <a:cubicBezTo>
                          <a:pt x="114" y="111"/>
                          <a:pt x="114" y="111"/>
                          <a:pt x="114" y="111"/>
                        </a:cubicBezTo>
                        <a:cubicBezTo>
                          <a:pt x="114" y="111"/>
                          <a:pt x="114" y="111"/>
                          <a:pt x="114" y="111"/>
                        </a:cubicBezTo>
                        <a:cubicBezTo>
                          <a:pt x="114" y="111"/>
                          <a:pt x="114" y="111"/>
                          <a:pt x="114" y="111"/>
                        </a:cubicBezTo>
                        <a:cubicBezTo>
                          <a:pt x="114" y="113"/>
                          <a:pt x="114" y="113"/>
                          <a:pt x="114" y="113"/>
                        </a:cubicBezTo>
                        <a:cubicBezTo>
                          <a:pt x="113" y="114"/>
                          <a:pt x="113" y="114"/>
                          <a:pt x="113" y="114"/>
                        </a:cubicBezTo>
                        <a:cubicBezTo>
                          <a:pt x="113" y="116"/>
                          <a:pt x="113" y="116"/>
                          <a:pt x="113" y="116"/>
                        </a:cubicBezTo>
                        <a:cubicBezTo>
                          <a:pt x="114" y="115"/>
                          <a:pt x="114" y="115"/>
                          <a:pt x="114" y="115"/>
                        </a:cubicBezTo>
                        <a:cubicBezTo>
                          <a:pt x="115" y="113"/>
                          <a:pt x="115" y="113"/>
                          <a:pt x="115" y="113"/>
                        </a:cubicBezTo>
                        <a:cubicBezTo>
                          <a:pt x="115" y="112"/>
                          <a:pt x="115" y="112"/>
                          <a:pt x="115" y="112"/>
                        </a:cubicBezTo>
                        <a:cubicBezTo>
                          <a:pt x="115" y="112"/>
                          <a:pt x="115" y="112"/>
                          <a:pt x="115" y="112"/>
                        </a:cubicBezTo>
                        <a:cubicBezTo>
                          <a:pt x="116" y="112"/>
                          <a:pt x="116" y="112"/>
                          <a:pt x="116" y="112"/>
                        </a:cubicBezTo>
                        <a:cubicBezTo>
                          <a:pt x="116" y="114"/>
                          <a:pt x="116" y="114"/>
                          <a:pt x="116" y="114"/>
                        </a:cubicBezTo>
                        <a:cubicBezTo>
                          <a:pt x="116" y="115"/>
                          <a:pt x="116" y="115"/>
                          <a:pt x="116" y="115"/>
                        </a:cubicBezTo>
                        <a:cubicBezTo>
                          <a:pt x="117" y="115"/>
                          <a:pt x="117" y="115"/>
                          <a:pt x="117" y="115"/>
                        </a:cubicBezTo>
                        <a:cubicBezTo>
                          <a:pt x="117" y="113"/>
                          <a:pt x="117" y="113"/>
                          <a:pt x="117" y="113"/>
                        </a:cubicBezTo>
                        <a:cubicBezTo>
                          <a:pt x="117" y="112"/>
                          <a:pt x="117" y="112"/>
                          <a:pt x="117" y="112"/>
                        </a:cubicBezTo>
                        <a:cubicBezTo>
                          <a:pt x="119" y="112"/>
                          <a:pt x="119" y="112"/>
                          <a:pt x="119" y="112"/>
                        </a:cubicBezTo>
                        <a:cubicBezTo>
                          <a:pt x="119" y="112"/>
                          <a:pt x="119" y="112"/>
                          <a:pt x="119" y="112"/>
                        </a:cubicBezTo>
                        <a:cubicBezTo>
                          <a:pt x="118" y="112"/>
                          <a:pt x="118" y="112"/>
                          <a:pt x="118" y="112"/>
                        </a:cubicBezTo>
                        <a:cubicBezTo>
                          <a:pt x="118" y="113"/>
                          <a:pt x="118" y="113"/>
                          <a:pt x="118"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2" y="117"/>
                          <a:pt x="122" y="117"/>
                          <a:pt x="122" y="117"/>
                        </a:cubicBezTo>
                        <a:cubicBezTo>
                          <a:pt x="122" y="117"/>
                          <a:pt x="122" y="117"/>
                          <a:pt x="122" y="117"/>
                        </a:cubicBezTo>
                        <a:cubicBezTo>
                          <a:pt x="122" y="118"/>
                          <a:pt x="122" y="118"/>
                          <a:pt x="122" y="118"/>
                        </a:cubicBezTo>
                        <a:cubicBezTo>
                          <a:pt x="121" y="118"/>
                          <a:pt x="121" y="118"/>
                          <a:pt x="121" y="118"/>
                        </a:cubicBezTo>
                        <a:cubicBezTo>
                          <a:pt x="120" y="118"/>
                          <a:pt x="120" y="118"/>
                          <a:pt x="120" y="118"/>
                        </a:cubicBezTo>
                        <a:cubicBezTo>
                          <a:pt x="121" y="117"/>
                          <a:pt x="121" y="117"/>
                          <a:pt x="121" y="117"/>
                        </a:cubicBezTo>
                        <a:cubicBezTo>
                          <a:pt x="120" y="116"/>
                          <a:pt x="120" y="116"/>
                          <a:pt x="120" y="116"/>
                        </a:cubicBezTo>
                        <a:cubicBezTo>
                          <a:pt x="119" y="116"/>
                          <a:pt x="119" y="116"/>
                          <a:pt x="119" y="116"/>
                        </a:cubicBezTo>
                        <a:cubicBezTo>
                          <a:pt x="119" y="116"/>
                          <a:pt x="119" y="116"/>
                          <a:pt x="119" y="116"/>
                        </a:cubicBezTo>
                        <a:cubicBezTo>
                          <a:pt x="118" y="116"/>
                          <a:pt x="118" y="116"/>
                          <a:pt x="118" y="116"/>
                        </a:cubicBezTo>
                        <a:cubicBezTo>
                          <a:pt x="117" y="118"/>
                          <a:pt x="117" y="118"/>
                          <a:pt x="117" y="118"/>
                        </a:cubicBezTo>
                        <a:cubicBezTo>
                          <a:pt x="119" y="117"/>
                          <a:pt x="119" y="117"/>
                          <a:pt x="119" y="117"/>
                        </a:cubicBezTo>
                        <a:cubicBezTo>
                          <a:pt x="119" y="117"/>
                          <a:pt x="119" y="117"/>
                          <a:pt x="119" y="117"/>
                        </a:cubicBezTo>
                        <a:cubicBezTo>
                          <a:pt x="119" y="118"/>
                          <a:pt x="119" y="118"/>
                          <a:pt x="119" y="118"/>
                        </a:cubicBezTo>
                        <a:cubicBezTo>
                          <a:pt x="119" y="118"/>
                          <a:pt x="119" y="118"/>
                          <a:pt x="119" y="118"/>
                        </a:cubicBezTo>
                        <a:cubicBezTo>
                          <a:pt x="119" y="118"/>
                          <a:pt x="119" y="118"/>
                          <a:pt x="119" y="118"/>
                        </a:cubicBezTo>
                        <a:cubicBezTo>
                          <a:pt x="119" y="118"/>
                          <a:pt x="119" y="118"/>
                          <a:pt x="119" y="118"/>
                        </a:cubicBezTo>
                        <a:cubicBezTo>
                          <a:pt x="120" y="119"/>
                          <a:pt x="120" y="119"/>
                          <a:pt x="120" y="119"/>
                        </a:cubicBezTo>
                        <a:cubicBezTo>
                          <a:pt x="119" y="119"/>
                          <a:pt x="119" y="119"/>
                          <a:pt x="119" y="119"/>
                        </a:cubicBezTo>
                        <a:cubicBezTo>
                          <a:pt x="118" y="119"/>
                          <a:pt x="118" y="119"/>
                          <a:pt x="118" y="119"/>
                        </a:cubicBezTo>
                        <a:cubicBezTo>
                          <a:pt x="118" y="119"/>
                          <a:pt x="118" y="119"/>
                          <a:pt x="118" y="119"/>
                        </a:cubicBezTo>
                        <a:cubicBezTo>
                          <a:pt x="117" y="119"/>
                          <a:pt x="117" y="119"/>
                          <a:pt x="117" y="119"/>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20" y="121"/>
                          <a:pt x="120" y="121"/>
                          <a:pt x="120" y="121"/>
                        </a:cubicBezTo>
                        <a:cubicBezTo>
                          <a:pt x="119" y="121"/>
                          <a:pt x="119" y="121"/>
                          <a:pt x="119" y="121"/>
                        </a:cubicBezTo>
                        <a:cubicBezTo>
                          <a:pt x="118" y="121"/>
                          <a:pt x="118" y="121"/>
                          <a:pt x="118" y="121"/>
                        </a:cubicBezTo>
                        <a:cubicBezTo>
                          <a:pt x="117" y="121"/>
                          <a:pt x="117" y="121"/>
                          <a:pt x="117" y="121"/>
                        </a:cubicBezTo>
                        <a:cubicBezTo>
                          <a:pt x="116" y="120"/>
                          <a:pt x="116" y="120"/>
                          <a:pt x="116" y="120"/>
                        </a:cubicBezTo>
                        <a:cubicBezTo>
                          <a:pt x="116" y="120"/>
                          <a:pt x="116" y="120"/>
                          <a:pt x="116" y="120"/>
                        </a:cubicBezTo>
                        <a:cubicBezTo>
                          <a:pt x="116" y="119"/>
                          <a:pt x="116" y="119"/>
                          <a:pt x="116" y="119"/>
                        </a:cubicBezTo>
                        <a:cubicBezTo>
                          <a:pt x="115" y="118"/>
                          <a:pt x="115" y="118"/>
                          <a:pt x="115" y="118"/>
                        </a:cubicBezTo>
                        <a:cubicBezTo>
                          <a:pt x="115" y="118"/>
                          <a:pt x="115" y="118"/>
                          <a:pt x="115" y="118"/>
                        </a:cubicBezTo>
                        <a:cubicBezTo>
                          <a:pt x="114" y="118"/>
                          <a:pt x="114" y="118"/>
                          <a:pt x="114" y="118"/>
                        </a:cubicBezTo>
                        <a:cubicBezTo>
                          <a:pt x="114" y="119"/>
                          <a:pt x="114" y="119"/>
                          <a:pt x="114" y="119"/>
                        </a:cubicBezTo>
                        <a:cubicBezTo>
                          <a:pt x="115" y="120"/>
                          <a:pt x="115" y="120"/>
                          <a:pt x="115" y="120"/>
                        </a:cubicBezTo>
                        <a:cubicBezTo>
                          <a:pt x="115" y="121"/>
                          <a:pt x="115" y="121"/>
                          <a:pt x="115" y="121"/>
                        </a:cubicBezTo>
                        <a:cubicBezTo>
                          <a:pt x="115" y="121"/>
                          <a:pt x="115" y="121"/>
                          <a:pt x="115" y="121"/>
                        </a:cubicBezTo>
                        <a:cubicBezTo>
                          <a:pt x="114" y="121"/>
                          <a:pt x="114" y="121"/>
                          <a:pt x="114" y="121"/>
                        </a:cubicBezTo>
                        <a:cubicBezTo>
                          <a:pt x="113" y="120"/>
                          <a:pt x="113" y="120"/>
                          <a:pt x="113" y="120"/>
                        </a:cubicBezTo>
                        <a:cubicBezTo>
                          <a:pt x="113" y="120"/>
                          <a:pt x="113" y="120"/>
                          <a:pt x="113" y="120"/>
                        </a:cubicBezTo>
                        <a:cubicBezTo>
                          <a:pt x="113" y="119"/>
                          <a:pt x="113" y="119"/>
                          <a:pt x="113" y="119"/>
                        </a:cubicBezTo>
                        <a:cubicBezTo>
                          <a:pt x="113" y="121"/>
                          <a:pt x="113" y="121"/>
                          <a:pt x="113" y="121"/>
                        </a:cubicBezTo>
                        <a:cubicBezTo>
                          <a:pt x="113" y="122"/>
                          <a:pt x="113" y="122"/>
                          <a:pt x="113" y="122"/>
                        </a:cubicBezTo>
                        <a:cubicBezTo>
                          <a:pt x="115" y="122"/>
                          <a:pt x="115" y="122"/>
                          <a:pt x="115" y="122"/>
                        </a:cubicBezTo>
                        <a:cubicBezTo>
                          <a:pt x="115" y="122"/>
                          <a:pt x="115" y="122"/>
                          <a:pt x="115" y="122"/>
                        </a:cubicBezTo>
                        <a:cubicBezTo>
                          <a:pt x="116" y="123"/>
                          <a:pt x="116" y="123"/>
                          <a:pt x="116" y="123"/>
                        </a:cubicBezTo>
                        <a:cubicBezTo>
                          <a:pt x="116" y="123"/>
                          <a:pt x="116" y="123"/>
                          <a:pt x="116" y="123"/>
                        </a:cubicBezTo>
                        <a:cubicBezTo>
                          <a:pt x="116" y="124"/>
                          <a:pt x="116" y="124"/>
                          <a:pt x="116" y="124"/>
                        </a:cubicBezTo>
                        <a:cubicBezTo>
                          <a:pt x="114" y="124"/>
                          <a:pt x="114" y="124"/>
                          <a:pt x="114" y="124"/>
                        </a:cubicBezTo>
                        <a:cubicBezTo>
                          <a:pt x="114" y="123"/>
                          <a:pt x="114" y="123"/>
                          <a:pt x="114" y="123"/>
                        </a:cubicBezTo>
                        <a:cubicBezTo>
                          <a:pt x="113" y="122"/>
                          <a:pt x="113" y="122"/>
                          <a:pt x="113" y="122"/>
                        </a:cubicBezTo>
                        <a:cubicBezTo>
                          <a:pt x="112" y="122"/>
                          <a:pt x="112" y="122"/>
                          <a:pt x="112" y="122"/>
                        </a:cubicBezTo>
                        <a:cubicBezTo>
                          <a:pt x="111" y="122"/>
                          <a:pt x="111" y="122"/>
                          <a:pt x="111" y="122"/>
                        </a:cubicBezTo>
                        <a:cubicBezTo>
                          <a:pt x="112" y="123"/>
                          <a:pt x="112" y="123"/>
                          <a:pt x="112" y="123"/>
                        </a:cubicBezTo>
                        <a:cubicBezTo>
                          <a:pt x="113" y="124"/>
                          <a:pt x="113" y="124"/>
                          <a:pt x="113" y="124"/>
                        </a:cubicBezTo>
                        <a:cubicBezTo>
                          <a:pt x="114" y="124"/>
                          <a:pt x="114" y="124"/>
                          <a:pt x="114" y="124"/>
                        </a:cubicBezTo>
                        <a:cubicBezTo>
                          <a:pt x="113" y="126"/>
                          <a:pt x="113" y="126"/>
                          <a:pt x="113" y="126"/>
                        </a:cubicBezTo>
                        <a:cubicBezTo>
                          <a:pt x="113" y="126"/>
                          <a:pt x="113" y="126"/>
                          <a:pt x="113" y="126"/>
                        </a:cubicBezTo>
                        <a:cubicBezTo>
                          <a:pt x="113" y="126"/>
                          <a:pt x="113" y="126"/>
                          <a:pt x="113" y="126"/>
                        </a:cubicBezTo>
                        <a:cubicBezTo>
                          <a:pt x="113" y="125"/>
                          <a:pt x="113" y="125"/>
                          <a:pt x="113" y="125"/>
                        </a:cubicBezTo>
                        <a:cubicBezTo>
                          <a:pt x="112" y="125"/>
                          <a:pt x="112" y="125"/>
                          <a:pt x="112" y="125"/>
                        </a:cubicBezTo>
                        <a:cubicBezTo>
                          <a:pt x="110" y="124"/>
                          <a:pt x="110" y="124"/>
                          <a:pt x="110" y="124"/>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0" y="128"/>
                          <a:pt x="110" y="128"/>
                          <a:pt x="110" y="128"/>
                        </a:cubicBezTo>
                        <a:cubicBezTo>
                          <a:pt x="110" y="128"/>
                          <a:pt x="110" y="128"/>
                          <a:pt x="110" y="128"/>
                        </a:cubicBezTo>
                        <a:cubicBezTo>
                          <a:pt x="110" y="127"/>
                          <a:pt x="110" y="127"/>
                          <a:pt x="110" y="127"/>
                        </a:cubicBezTo>
                        <a:cubicBezTo>
                          <a:pt x="110" y="126"/>
                          <a:pt x="110" y="126"/>
                          <a:pt x="110" y="126"/>
                        </a:cubicBezTo>
                        <a:cubicBezTo>
                          <a:pt x="110" y="127"/>
                          <a:pt x="110" y="127"/>
                          <a:pt x="110" y="127"/>
                        </a:cubicBezTo>
                        <a:cubicBezTo>
                          <a:pt x="109" y="127"/>
                          <a:pt x="109" y="127"/>
                          <a:pt x="109" y="127"/>
                        </a:cubicBezTo>
                        <a:cubicBezTo>
                          <a:pt x="109" y="127"/>
                          <a:pt x="109" y="127"/>
                          <a:pt x="109" y="127"/>
                        </a:cubicBezTo>
                        <a:cubicBezTo>
                          <a:pt x="108" y="127"/>
                          <a:pt x="108" y="127"/>
                          <a:pt x="108" y="127"/>
                        </a:cubicBezTo>
                        <a:cubicBezTo>
                          <a:pt x="108" y="127"/>
                          <a:pt x="108" y="127"/>
                          <a:pt x="108" y="127"/>
                        </a:cubicBezTo>
                        <a:cubicBezTo>
                          <a:pt x="108" y="126"/>
                          <a:pt x="108" y="126"/>
                          <a:pt x="108" y="126"/>
                        </a:cubicBezTo>
                        <a:cubicBezTo>
                          <a:pt x="108" y="125"/>
                          <a:pt x="108" y="125"/>
                          <a:pt x="108" y="125"/>
                        </a:cubicBezTo>
                        <a:cubicBezTo>
                          <a:pt x="108" y="124"/>
                          <a:pt x="108" y="124"/>
                          <a:pt x="108" y="124"/>
                        </a:cubicBezTo>
                        <a:cubicBezTo>
                          <a:pt x="107" y="124"/>
                          <a:pt x="107" y="124"/>
                          <a:pt x="107" y="124"/>
                        </a:cubicBezTo>
                        <a:cubicBezTo>
                          <a:pt x="107" y="125"/>
                          <a:pt x="107" y="125"/>
                          <a:pt x="107" y="125"/>
                        </a:cubicBezTo>
                        <a:cubicBezTo>
                          <a:pt x="107" y="127"/>
                          <a:pt x="107" y="127"/>
                          <a:pt x="107" y="127"/>
                        </a:cubicBezTo>
                        <a:cubicBezTo>
                          <a:pt x="107" y="127"/>
                          <a:pt x="107" y="127"/>
                          <a:pt x="107" y="127"/>
                        </a:cubicBezTo>
                        <a:cubicBezTo>
                          <a:pt x="106" y="127"/>
                          <a:pt x="106" y="127"/>
                          <a:pt x="106" y="127"/>
                        </a:cubicBezTo>
                        <a:cubicBezTo>
                          <a:pt x="105" y="127"/>
                          <a:pt x="105" y="127"/>
                          <a:pt x="105" y="127"/>
                        </a:cubicBezTo>
                        <a:cubicBezTo>
                          <a:pt x="106" y="128"/>
                          <a:pt x="106" y="128"/>
                          <a:pt x="106" y="128"/>
                        </a:cubicBezTo>
                        <a:cubicBezTo>
                          <a:pt x="107" y="128"/>
                          <a:pt x="107" y="128"/>
                          <a:pt x="107" y="128"/>
                        </a:cubicBezTo>
                        <a:cubicBezTo>
                          <a:pt x="107" y="128"/>
                          <a:pt x="107" y="128"/>
                          <a:pt x="107" y="128"/>
                        </a:cubicBezTo>
                        <a:cubicBezTo>
                          <a:pt x="106" y="129"/>
                          <a:pt x="106" y="129"/>
                          <a:pt x="106" y="129"/>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6" y="129"/>
                          <a:pt x="106" y="129"/>
                          <a:pt x="106" y="129"/>
                        </a:cubicBezTo>
                        <a:cubicBezTo>
                          <a:pt x="107" y="130"/>
                          <a:pt x="107" y="130"/>
                          <a:pt x="107" y="130"/>
                        </a:cubicBezTo>
                        <a:cubicBezTo>
                          <a:pt x="107" y="130"/>
                          <a:pt x="107" y="130"/>
                          <a:pt x="107" y="130"/>
                        </a:cubicBezTo>
                        <a:cubicBezTo>
                          <a:pt x="106" y="130"/>
                          <a:pt x="106" y="130"/>
                          <a:pt x="106" y="130"/>
                        </a:cubicBezTo>
                        <a:cubicBezTo>
                          <a:pt x="106" y="130"/>
                          <a:pt x="106" y="130"/>
                          <a:pt x="106" y="130"/>
                        </a:cubicBezTo>
                        <a:cubicBezTo>
                          <a:pt x="106" y="131"/>
                          <a:pt x="106" y="131"/>
                          <a:pt x="106" y="131"/>
                        </a:cubicBezTo>
                        <a:cubicBezTo>
                          <a:pt x="106" y="132"/>
                          <a:pt x="106" y="132"/>
                          <a:pt x="106" y="132"/>
                        </a:cubicBezTo>
                        <a:cubicBezTo>
                          <a:pt x="106" y="133"/>
                          <a:pt x="106" y="133"/>
                          <a:pt x="106" y="133"/>
                        </a:cubicBezTo>
                        <a:cubicBezTo>
                          <a:pt x="106" y="132"/>
                          <a:pt x="106" y="132"/>
                          <a:pt x="106" y="132"/>
                        </a:cubicBezTo>
                        <a:cubicBezTo>
                          <a:pt x="106" y="132"/>
                          <a:pt x="106" y="132"/>
                          <a:pt x="106" y="132"/>
                        </a:cubicBezTo>
                        <a:cubicBezTo>
                          <a:pt x="105" y="132"/>
                          <a:pt x="105" y="132"/>
                          <a:pt x="105" y="132"/>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6"/>
                          <a:pt x="104" y="136"/>
                          <a:pt x="104" y="136"/>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3" y="134"/>
                          <a:pt x="103" y="134"/>
                          <a:pt x="103" y="134"/>
                        </a:cubicBezTo>
                        <a:cubicBezTo>
                          <a:pt x="103" y="134"/>
                          <a:pt x="103" y="134"/>
                          <a:pt x="103" y="134"/>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2" y="133"/>
                          <a:pt x="102" y="133"/>
                          <a:pt x="102" y="133"/>
                        </a:cubicBezTo>
                        <a:cubicBezTo>
                          <a:pt x="102" y="134"/>
                          <a:pt x="102" y="134"/>
                          <a:pt x="102" y="134"/>
                        </a:cubicBezTo>
                        <a:cubicBezTo>
                          <a:pt x="101" y="133"/>
                          <a:pt x="101" y="133"/>
                          <a:pt x="101" y="133"/>
                        </a:cubicBezTo>
                        <a:cubicBezTo>
                          <a:pt x="101" y="133"/>
                          <a:pt x="101" y="133"/>
                          <a:pt x="101" y="133"/>
                        </a:cubicBezTo>
                        <a:cubicBezTo>
                          <a:pt x="101" y="132"/>
                          <a:pt x="101" y="132"/>
                          <a:pt x="101" y="132"/>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1" y="130"/>
                          <a:pt x="101" y="130"/>
                          <a:pt x="101" y="130"/>
                        </a:cubicBezTo>
                        <a:cubicBezTo>
                          <a:pt x="100" y="130"/>
                          <a:pt x="100" y="130"/>
                          <a:pt x="100" y="130"/>
                        </a:cubicBezTo>
                        <a:cubicBezTo>
                          <a:pt x="100" y="132"/>
                          <a:pt x="100" y="132"/>
                          <a:pt x="100" y="132"/>
                        </a:cubicBezTo>
                        <a:cubicBezTo>
                          <a:pt x="99" y="132"/>
                          <a:pt x="99" y="132"/>
                          <a:pt x="99"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0" y="129"/>
                          <a:pt x="100" y="129"/>
                          <a:pt x="100" y="129"/>
                        </a:cubicBezTo>
                        <a:cubicBezTo>
                          <a:pt x="100" y="129"/>
                          <a:pt x="100" y="129"/>
                          <a:pt x="100" y="129"/>
                        </a:cubicBezTo>
                        <a:cubicBezTo>
                          <a:pt x="101" y="129"/>
                          <a:pt x="101" y="129"/>
                          <a:pt x="101" y="129"/>
                        </a:cubicBezTo>
                        <a:cubicBezTo>
                          <a:pt x="101" y="129"/>
                          <a:pt x="101" y="129"/>
                          <a:pt x="101" y="129"/>
                        </a:cubicBezTo>
                        <a:cubicBezTo>
                          <a:pt x="101" y="128"/>
                          <a:pt x="101" y="128"/>
                          <a:pt x="101" y="128"/>
                        </a:cubicBezTo>
                        <a:cubicBezTo>
                          <a:pt x="100" y="128"/>
                          <a:pt x="100" y="128"/>
                          <a:pt x="100" y="128"/>
                        </a:cubicBezTo>
                        <a:cubicBezTo>
                          <a:pt x="99" y="128"/>
                          <a:pt x="99" y="128"/>
                          <a:pt x="99" y="128"/>
                        </a:cubicBezTo>
                        <a:cubicBezTo>
                          <a:pt x="98" y="128"/>
                          <a:pt x="98" y="128"/>
                          <a:pt x="98" y="128"/>
                        </a:cubicBezTo>
                        <a:cubicBezTo>
                          <a:pt x="98" y="128"/>
                          <a:pt x="98" y="128"/>
                          <a:pt x="98" y="128"/>
                        </a:cubicBezTo>
                        <a:cubicBezTo>
                          <a:pt x="98" y="127"/>
                          <a:pt x="98" y="127"/>
                          <a:pt x="98" y="127"/>
                        </a:cubicBezTo>
                        <a:cubicBezTo>
                          <a:pt x="99" y="127"/>
                          <a:pt x="99" y="127"/>
                          <a:pt x="99" y="127"/>
                        </a:cubicBezTo>
                        <a:cubicBezTo>
                          <a:pt x="100" y="126"/>
                          <a:pt x="100" y="126"/>
                          <a:pt x="100" y="126"/>
                        </a:cubicBezTo>
                        <a:cubicBezTo>
                          <a:pt x="100" y="125"/>
                          <a:pt x="100" y="125"/>
                          <a:pt x="100" y="125"/>
                        </a:cubicBezTo>
                        <a:cubicBezTo>
                          <a:pt x="99" y="126"/>
                          <a:pt x="99" y="126"/>
                          <a:pt x="99" y="126"/>
                        </a:cubicBezTo>
                        <a:cubicBezTo>
                          <a:pt x="98" y="126"/>
                          <a:pt x="98" y="126"/>
                          <a:pt x="98" y="126"/>
                        </a:cubicBezTo>
                        <a:cubicBezTo>
                          <a:pt x="98" y="126"/>
                          <a:pt x="98" y="126"/>
                          <a:pt x="98" y="126"/>
                        </a:cubicBezTo>
                        <a:cubicBezTo>
                          <a:pt x="98" y="126"/>
                          <a:pt x="98" y="126"/>
                          <a:pt x="98" y="126"/>
                        </a:cubicBezTo>
                        <a:cubicBezTo>
                          <a:pt x="99" y="126"/>
                          <a:pt x="99" y="126"/>
                          <a:pt x="99" y="126"/>
                        </a:cubicBezTo>
                        <a:cubicBezTo>
                          <a:pt x="99" y="125"/>
                          <a:pt x="99" y="125"/>
                          <a:pt x="99" y="125"/>
                        </a:cubicBezTo>
                        <a:cubicBezTo>
                          <a:pt x="101" y="125"/>
                          <a:pt x="101" y="125"/>
                          <a:pt x="101" y="125"/>
                        </a:cubicBezTo>
                        <a:cubicBezTo>
                          <a:pt x="100" y="124"/>
                          <a:pt x="100" y="124"/>
                          <a:pt x="100" y="124"/>
                        </a:cubicBezTo>
                        <a:cubicBezTo>
                          <a:pt x="99" y="124"/>
                          <a:pt x="99" y="124"/>
                          <a:pt x="99" y="124"/>
                        </a:cubicBezTo>
                        <a:cubicBezTo>
                          <a:pt x="98" y="125"/>
                          <a:pt x="98" y="125"/>
                          <a:pt x="98" y="125"/>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0" y="122"/>
                          <a:pt x="100" y="122"/>
                          <a:pt x="100" y="122"/>
                        </a:cubicBezTo>
                        <a:cubicBezTo>
                          <a:pt x="102" y="122"/>
                          <a:pt x="102" y="122"/>
                          <a:pt x="102" y="122"/>
                        </a:cubicBezTo>
                        <a:cubicBezTo>
                          <a:pt x="102" y="121"/>
                          <a:pt x="102" y="121"/>
                          <a:pt x="102" y="121"/>
                        </a:cubicBezTo>
                        <a:cubicBezTo>
                          <a:pt x="103" y="120"/>
                          <a:pt x="103" y="120"/>
                          <a:pt x="103" y="120"/>
                        </a:cubicBezTo>
                        <a:cubicBezTo>
                          <a:pt x="104" y="119"/>
                          <a:pt x="104" y="119"/>
                          <a:pt x="104" y="119"/>
                        </a:cubicBezTo>
                        <a:cubicBezTo>
                          <a:pt x="104" y="119"/>
                          <a:pt x="104" y="119"/>
                          <a:pt x="104" y="119"/>
                        </a:cubicBezTo>
                        <a:cubicBezTo>
                          <a:pt x="104" y="118"/>
                          <a:pt x="104" y="118"/>
                          <a:pt x="104" y="118"/>
                        </a:cubicBezTo>
                        <a:cubicBezTo>
                          <a:pt x="103" y="118"/>
                          <a:pt x="103" y="118"/>
                          <a:pt x="103" y="118"/>
                        </a:cubicBezTo>
                        <a:cubicBezTo>
                          <a:pt x="102" y="119"/>
                          <a:pt x="102" y="119"/>
                          <a:pt x="102" y="119"/>
                        </a:cubicBezTo>
                        <a:cubicBezTo>
                          <a:pt x="102" y="119"/>
                          <a:pt x="102" y="119"/>
                          <a:pt x="102" y="119"/>
                        </a:cubicBezTo>
                        <a:cubicBezTo>
                          <a:pt x="101" y="120"/>
                          <a:pt x="101" y="120"/>
                          <a:pt x="101" y="120"/>
                        </a:cubicBezTo>
                        <a:cubicBezTo>
                          <a:pt x="100" y="121"/>
                          <a:pt x="100" y="121"/>
                          <a:pt x="100" y="121"/>
                        </a:cubicBezTo>
                        <a:cubicBezTo>
                          <a:pt x="99" y="121"/>
                          <a:pt x="99" y="121"/>
                          <a:pt x="99" y="121"/>
                        </a:cubicBezTo>
                        <a:cubicBezTo>
                          <a:pt x="97" y="122"/>
                          <a:pt x="97" y="122"/>
                          <a:pt x="97" y="122"/>
                        </a:cubicBezTo>
                        <a:cubicBezTo>
                          <a:pt x="96" y="122"/>
                          <a:pt x="96" y="122"/>
                          <a:pt x="96" y="122"/>
                        </a:cubicBezTo>
                        <a:cubicBezTo>
                          <a:pt x="95" y="122"/>
                          <a:pt x="95" y="122"/>
                          <a:pt x="95" y="122"/>
                        </a:cubicBezTo>
                        <a:cubicBezTo>
                          <a:pt x="97" y="120"/>
                          <a:pt x="97" y="120"/>
                          <a:pt x="97" y="120"/>
                        </a:cubicBezTo>
                        <a:cubicBezTo>
                          <a:pt x="98" y="119"/>
                          <a:pt x="98" y="119"/>
                          <a:pt x="98" y="119"/>
                        </a:cubicBezTo>
                        <a:cubicBezTo>
                          <a:pt x="99" y="119"/>
                          <a:pt x="99" y="119"/>
                          <a:pt x="99" y="119"/>
                        </a:cubicBezTo>
                        <a:cubicBezTo>
                          <a:pt x="99" y="118"/>
                          <a:pt x="99" y="118"/>
                          <a:pt x="99" y="118"/>
                        </a:cubicBezTo>
                        <a:cubicBezTo>
                          <a:pt x="99" y="117"/>
                          <a:pt x="99" y="117"/>
                          <a:pt x="99" y="117"/>
                        </a:cubicBezTo>
                        <a:cubicBezTo>
                          <a:pt x="99" y="116"/>
                          <a:pt x="99" y="116"/>
                          <a:pt x="99" y="116"/>
                        </a:cubicBezTo>
                        <a:cubicBezTo>
                          <a:pt x="98" y="118"/>
                          <a:pt x="98" y="118"/>
                          <a:pt x="98" y="118"/>
                        </a:cubicBezTo>
                        <a:cubicBezTo>
                          <a:pt x="96" y="120"/>
                          <a:pt x="96" y="120"/>
                          <a:pt x="96" y="120"/>
                        </a:cubicBezTo>
                        <a:cubicBezTo>
                          <a:pt x="95" y="120"/>
                          <a:pt x="95" y="120"/>
                          <a:pt x="95" y="120"/>
                        </a:cubicBezTo>
                        <a:cubicBezTo>
                          <a:pt x="95" y="120"/>
                          <a:pt x="95" y="120"/>
                          <a:pt x="95" y="120"/>
                        </a:cubicBezTo>
                        <a:cubicBezTo>
                          <a:pt x="94" y="120"/>
                          <a:pt x="94" y="120"/>
                          <a:pt x="94" y="120"/>
                        </a:cubicBezTo>
                        <a:cubicBezTo>
                          <a:pt x="95" y="119"/>
                          <a:pt x="95" y="119"/>
                          <a:pt x="95" y="119"/>
                        </a:cubicBezTo>
                        <a:cubicBezTo>
                          <a:pt x="94" y="118"/>
                          <a:pt x="94" y="118"/>
                          <a:pt x="94" y="118"/>
                        </a:cubicBezTo>
                        <a:cubicBezTo>
                          <a:pt x="93" y="118"/>
                          <a:pt x="93" y="118"/>
                          <a:pt x="93" y="118"/>
                        </a:cubicBezTo>
                        <a:cubicBezTo>
                          <a:pt x="93" y="118"/>
                          <a:pt x="93" y="118"/>
                          <a:pt x="93" y="118"/>
                        </a:cubicBezTo>
                        <a:cubicBezTo>
                          <a:pt x="93" y="118"/>
                          <a:pt x="93" y="118"/>
                          <a:pt x="93" y="118"/>
                        </a:cubicBezTo>
                        <a:cubicBezTo>
                          <a:pt x="94" y="118"/>
                          <a:pt x="94" y="118"/>
                          <a:pt x="94" y="118"/>
                        </a:cubicBezTo>
                        <a:cubicBezTo>
                          <a:pt x="94" y="117"/>
                          <a:pt x="94" y="117"/>
                          <a:pt x="94" y="117"/>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3" y="114"/>
                          <a:pt x="93" y="114"/>
                          <a:pt x="93" y="114"/>
                        </a:cubicBezTo>
                        <a:cubicBezTo>
                          <a:pt x="93" y="114"/>
                          <a:pt x="93" y="114"/>
                          <a:pt x="93" y="114"/>
                        </a:cubicBezTo>
                        <a:cubicBezTo>
                          <a:pt x="92" y="113"/>
                          <a:pt x="92" y="113"/>
                          <a:pt x="92" y="113"/>
                        </a:cubicBezTo>
                        <a:cubicBezTo>
                          <a:pt x="92" y="113"/>
                          <a:pt x="92" y="113"/>
                          <a:pt x="92" y="113"/>
                        </a:cubicBezTo>
                        <a:cubicBezTo>
                          <a:pt x="91" y="114"/>
                          <a:pt x="91" y="114"/>
                          <a:pt x="91" y="114"/>
                        </a:cubicBezTo>
                        <a:cubicBezTo>
                          <a:pt x="92" y="115"/>
                          <a:pt x="92" y="115"/>
                          <a:pt x="92" y="115"/>
                        </a:cubicBezTo>
                        <a:cubicBezTo>
                          <a:pt x="91" y="115"/>
                          <a:pt x="91" y="115"/>
                          <a:pt x="91" y="115"/>
                        </a:cubicBezTo>
                        <a:cubicBezTo>
                          <a:pt x="91" y="114"/>
                          <a:pt x="91" y="114"/>
                          <a:pt x="91" y="114"/>
                        </a:cubicBezTo>
                        <a:cubicBezTo>
                          <a:pt x="90" y="114"/>
                          <a:pt x="90" y="114"/>
                          <a:pt x="90" y="114"/>
                        </a:cubicBezTo>
                        <a:cubicBezTo>
                          <a:pt x="89" y="114"/>
                          <a:pt x="89" y="114"/>
                          <a:pt x="89" y="114"/>
                        </a:cubicBezTo>
                        <a:cubicBezTo>
                          <a:pt x="88" y="114"/>
                          <a:pt x="88" y="114"/>
                          <a:pt x="88" y="114"/>
                        </a:cubicBezTo>
                        <a:cubicBezTo>
                          <a:pt x="90" y="115"/>
                          <a:pt x="90" y="115"/>
                          <a:pt x="90" y="115"/>
                        </a:cubicBezTo>
                        <a:cubicBezTo>
                          <a:pt x="90" y="116"/>
                          <a:pt x="90" y="116"/>
                          <a:pt x="90" y="116"/>
                        </a:cubicBezTo>
                        <a:cubicBezTo>
                          <a:pt x="90" y="117"/>
                          <a:pt x="90" y="117"/>
                          <a:pt x="90" y="117"/>
                        </a:cubicBezTo>
                        <a:cubicBezTo>
                          <a:pt x="90" y="116"/>
                          <a:pt x="90" y="116"/>
                          <a:pt x="90" y="116"/>
                        </a:cubicBezTo>
                        <a:cubicBezTo>
                          <a:pt x="89" y="117"/>
                          <a:pt x="89" y="117"/>
                          <a:pt x="89" y="117"/>
                        </a:cubicBezTo>
                        <a:cubicBezTo>
                          <a:pt x="89" y="117"/>
                          <a:pt x="89" y="117"/>
                          <a:pt x="89" y="117"/>
                        </a:cubicBezTo>
                        <a:cubicBezTo>
                          <a:pt x="89" y="117"/>
                          <a:pt x="89" y="117"/>
                          <a:pt x="89" y="117"/>
                        </a:cubicBezTo>
                        <a:cubicBezTo>
                          <a:pt x="88" y="116"/>
                          <a:pt x="88" y="116"/>
                          <a:pt x="88" y="116"/>
                        </a:cubicBezTo>
                        <a:cubicBezTo>
                          <a:pt x="88" y="115"/>
                          <a:pt x="88" y="115"/>
                          <a:pt x="88" y="115"/>
                        </a:cubicBezTo>
                        <a:cubicBezTo>
                          <a:pt x="87" y="115"/>
                          <a:pt x="87" y="115"/>
                          <a:pt x="87" y="115"/>
                        </a:cubicBezTo>
                        <a:cubicBezTo>
                          <a:pt x="88" y="116"/>
                          <a:pt x="88" y="116"/>
                          <a:pt x="88" y="116"/>
                        </a:cubicBezTo>
                        <a:cubicBezTo>
                          <a:pt x="88" y="117"/>
                          <a:pt x="88" y="117"/>
                          <a:pt x="88" y="117"/>
                        </a:cubicBezTo>
                        <a:cubicBezTo>
                          <a:pt x="87" y="118"/>
                          <a:pt x="87" y="118"/>
                          <a:pt x="87" y="118"/>
                        </a:cubicBezTo>
                        <a:cubicBezTo>
                          <a:pt x="88" y="118"/>
                          <a:pt x="88" y="118"/>
                          <a:pt x="88" y="118"/>
                        </a:cubicBezTo>
                        <a:cubicBezTo>
                          <a:pt x="89" y="119"/>
                          <a:pt x="89" y="119"/>
                          <a:pt x="89" y="119"/>
                        </a:cubicBezTo>
                        <a:cubicBezTo>
                          <a:pt x="89" y="120"/>
                          <a:pt x="89" y="120"/>
                          <a:pt x="89" y="120"/>
                        </a:cubicBezTo>
                        <a:cubicBezTo>
                          <a:pt x="89" y="121"/>
                          <a:pt x="89" y="121"/>
                          <a:pt x="89" y="121"/>
                        </a:cubicBezTo>
                        <a:cubicBezTo>
                          <a:pt x="90" y="121"/>
                          <a:pt x="90" y="121"/>
                          <a:pt x="90" y="121"/>
                        </a:cubicBezTo>
                        <a:cubicBezTo>
                          <a:pt x="90" y="122"/>
                          <a:pt x="90" y="122"/>
                          <a:pt x="90" y="122"/>
                        </a:cubicBezTo>
                        <a:cubicBezTo>
                          <a:pt x="89" y="122"/>
                          <a:pt x="89" y="122"/>
                          <a:pt x="89" y="122"/>
                        </a:cubicBezTo>
                        <a:cubicBezTo>
                          <a:pt x="88" y="121"/>
                          <a:pt x="88" y="121"/>
                          <a:pt x="88" y="121"/>
                        </a:cubicBezTo>
                        <a:cubicBezTo>
                          <a:pt x="88" y="121"/>
                          <a:pt x="88" y="121"/>
                          <a:pt x="88" y="121"/>
                        </a:cubicBezTo>
                        <a:cubicBezTo>
                          <a:pt x="87" y="120"/>
                          <a:pt x="87" y="120"/>
                          <a:pt x="87" y="120"/>
                        </a:cubicBezTo>
                        <a:cubicBezTo>
                          <a:pt x="87" y="122"/>
                          <a:pt x="87" y="122"/>
                          <a:pt x="87" y="122"/>
                        </a:cubicBezTo>
                        <a:cubicBezTo>
                          <a:pt x="87" y="122"/>
                          <a:pt x="87" y="122"/>
                          <a:pt x="87" y="122"/>
                        </a:cubicBezTo>
                        <a:cubicBezTo>
                          <a:pt x="86" y="121"/>
                          <a:pt x="86" y="121"/>
                          <a:pt x="86" y="121"/>
                        </a:cubicBezTo>
                        <a:cubicBezTo>
                          <a:pt x="85" y="120"/>
                          <a:pt x="85" y="120"/>
                          <a:pt x="85" y="120"/>
                        </a:cubicBezTo>
                        <a:cubicBezTo>
                          <a:pt x="86" y="119"/>
                          <a:pt x="86" y="119"/>
                          <a:pt x="86" y="119"/>
                        </a:cubicBezTo>
                        <a:cubicBezTo>
                          <a:pt x="86" y="118"/>
                          <a:pt x="86" y="118"/>
                          <a:pt x="86" y="118"/>
                        </a:cubicBezTo>
                        <a:cubicBezTo>
                          <a:pt x="85" y="118"/>
                          <a:pt x="85" y="118"/>
                          <a:pt x="85" y="118"/>
                        </a:cubicBezTo>
                        <a:cubicBezTo>
                          <a:pt x="83" y="118"/>
                          <a:pt x="83" y="118"/>
                          <a:pt x="83" y="118"/>
                        </a:cubicBezTo>
                        <a:cubicBezTo>
                          <a:pt x="84" y="117"/>
                          <a:pt x="84" y="117"/>
                          <a:pt x="84" y="117"/>
                        </a:cubicBezTo>
                        <a:cubicBezTo>
                          <a:pt x="83" y="116"/>
                          <a:pt x="83" y="116"/>
                          <a:pt x="83" y="116"/>
                        </a:cubicBezTo>
                        <a:cubicBezTo>
                          <a:pt x="82" y="117"/>
                          <a:pt x="82" y="117"/>
                          <a:pt x="82" y="117"/>
                        </a:cubicBezTo>
                        <a:cubicBezTo>
                          <a:pt x="81" y="117"/>
                          <a:pt x="81" y="117"/>
                          <a:pt x="81" y="117"/>
                        </a:cubicBezTo>
                        <a:cubicBezTo>
                          <a:pt x="79" y="117"/>
                          <a:pt x="79" y="117"/>
                          <a:pt x="79" y="117"/>
                        </a:cubicBezTo>
                        <a:cubicBezTo>
                          <a:pt x="80" y="118"/>
                          <a:pt x="80" y="118"/>
                          <a:pt x="80" y="118"/>
                        </a:cubicBezTo>
                        <a:cubicBezTo>
                          <a:pt x="82" y="118"/>
                          <a:pt x="82" y="118"/>
                          <a:pt x="82" y="118"/>
                        </a:cubicBezTo>
                        <a:cubicBezTo>
                          <a:pt x="83" y="118"/>
                          <a:pt x="83" y="118"/>
                          <a:pt x="83" y="118"/>
                        </a:cubicBezTo>
                        <a:cubicBezTo>
                          <a:pt x="84" y="119"/>
                          <a:pt x="84" y="119"/>
                          <a:pt x="84" y="119"/>
                        </a:cubicBezTo>
                        <a:cubicBezTo>
                          <a:pt x="84" y="120"/>
                          <a:pt x="84" y="120"/>
                          <a:pt x="84" y="120"/>
                        </a:cubicBezTo>
                        <a:cubicBezTo>
                          <a:pt x="83" y="121"/>
                          <a:pt x="83" y="121"/>
                          <a:pt x="83" y="121"/>
                        </a:cubicBezTo>
                        <a:cubicBezTo>
                          <a:pt x="83" y="121"/>
                          <a:pt x="83" y="121"/>
                          <a:pt x="83" y="121"/>
                        </a:cubicBezTo>
                        <a:cubicBezTo>
                          <a:pt x="84" y="122"/>
                          <a:pt x="84" y="122"/>
                          <a:pt x="84" y="122"/>
                        </a:cubicBezTo>
                        <a:cubicBezTo>
                          <a:pt x="84" y="122"/>
                          <a:pt x="84" y="122"/>
                          <a:pt x="84" y="122"/>
                        </a:cubicBezTo>
                        <a:cubicBezTo>
                          <a:pt x="84" y="122"/>
                          <a:pt x="84" y="122"/>
                          <a:pt x="84" y="122"/>
                        </a:cubicBezTo>
                        <a:cubicBezTo>
                          <a:pt x="84" y="123"/>
                          <a:pt x="84" y="123"/>
                          <a:pt x="84" y="123"/>
                        </a:cubicBezTo>
                        <a:cubicBezTo>
                          <a:pt x="86" y="123"/>
                          <a:pt x="86" y="123"/>
                          <a:pt x="86" y="123"/>
                        </a:cubicBezTo>
                        <a:cubicBezTo>
                          <a:pt x="85" y="123"/>
                          <a:pt x="85" y="123"/>
                          <a:pt x="85" y="123"/>
                        </a:cubicBezTo>
                        <a:cubicBezTo>
                          <a:pt x="85" y="124"/>
                          <a:pt x="85" y="124"/>
                          <a:pt x="85" y="124"/>
                        </a:cubicBezTo>
                        <a:cubicBezTo>
                          <a:pt x="83" y="126"/>
                          <a:pt x="83" y="126"/>
                          <a:pt x="83" y="126"/>
                        </a:cubicBezTo>
                        <a:cubicBezTo>
                          <a:pt x="81" y="127"/>
                          <a:pt x="81" y="127"/>
                          <a:pt x="81" y="127"/>
                        </a:cubicBezTo>
                        <a:cubicBezTo>
                          <a:pt x="84" y="126"/>
                          <a:pt x="84" y="126"/>
                          <a:pt x="84" y="126"/>
                        </a:cubicBezTo>
                        <a:cubicBezTo>
                          <a:pt x="85" y="125"/>
                          <a:pt x="85" y="125"/>
                          <a:pt x="85" y="125"/>
                        </a:cubicBezTo>
                        <a:cubicBezTo>
                          <a:pt x="86" y="125"/>
                          <a:pt x="86" y="125"/>
                          <a:pt x="86" y="125"/>
                        </a:cubicBezTo>
                        <a:cubicBezTo>
                          <a:pt x="87" y="125"/>
                          <a:pt x="87" y="125"/>
                          <a:pt x="87" y="125"/>
                        </a:cubicBezTo>
                        <a:cubicBezTo>
                          <a:pt x="87" y="126"/>
                          <a:pt x="87" y="126"/>
                          <a:pt x="87" y="126"/>
                        </a:cubicBezTo>
                        <a:cubicBezTo>
                          <a:pt x="87" y="126"/>
                          <a:pt x="87" y="126"/>
                          <a:pt x="87" y="126"/>
                        </a:cubicBezTo>
                        <a:cubicBezTo>
                          <a:pt x="86" y="126"/>
                          <a:pt x="86" y="126"/>
                          <a:pt x="86" y="126"/>
                        </a:cubicBezTo>
                        <a:cubicBezTo>
                          <a:pt x="86" y="127"/>
                          <a:pt x="86" y="127"/>
                          <a:pt x="86" y="127"/>
                        </a:cubicBezTo>
                        <a:cubicBezTo>
                          <a:pt x="86" y="128"/>
                          <a:pt x="86" y="128"/>
                          <a:pt x="86" y="128"/>
                        </a:cubicBezTo>
                        <a:cubicBezTo>
                          <a:pt x="87" y="128"/>
                          <a:pt x="87" y="128"/>
                          <a:pt x="87" y="128"/>
                        </a:cubicBezTo>
                        <a:cubicBezTo>
                          <a:pt x="88" y="128"/>
                          <a:pt x="88" y="128"/>
                          <a:pt x="88" y="128"/>
                        </a:cubicBezTo>
                        <a:cubicBezTo>
                          <a:pt x="87" y="128"/>
                          <a:pt x="87" y="128"/>
                          <a:pt x="87" y="128"/>
                        </a:cubicBezTo>
                        <a:cubicBezTo>
                          <a:pt x="86" y="129"/>
                          <a:pt x="86" y="129"/>
                          <a:pt x="86" y="129"/>
                        </a:cubicBezTo>
                        <a:cubicBezTo>
                          <a:pt x="86" y="129"/>
                          <a:pt x="86" y="129"/>
                          <a:pt x="86" y="129"/>
                        </a:cubicBezTo>
                        <a:cubicBezTo>
                          <a:pt x="87" y="130"/>
                          <a:pt x="87" y="130"/>
                          <a:pt x="87" y="130"/>
                        </a:cubicBezTo>
                        <a:cubicBezTo>
                          <a:pt x="87" y="130"/>
                          <a:pt x="87" y="130"/>
                          <a:pt x="87" y="130"/>
                        </a:cubicBezTo>
                        <a:cubicBezTo>
                          <a:pt x="87" y="131"/>
                          <a:pt x="87" y="131"/>
                          <a:pt x="87" y="131"/>
                        </a:cubicBezTo>
                        <a:cubicBezTo>
                          <a:pt x="87" y="131"/>
                          <a:pt x="87" y="131"/>
                          <a:pt x="87" y="131"/>
                        </a:cubicBezTo>
                        <a:cubicBezTo>
                          <a:pt x="87" y="132"/>
                          <a:pt x="87" y="132"/>
                          <a:pt x="87" y="132"/>
                        </a:cubicBezTo>
                        <a:cubicBezTo>
                          <a:pt x="88" y="132"/>
                          <a:pt x="88" y="132"/>
                          <a:pt x="88" y="132"/>
                        </a:cubicBezTo>
                        <a:cubicBezTo>
                          <a:pt x="88" y="133"/>
                          <a:pt x="88" y="133"/>
                          <a:pt x="88" y="133"/>
                        </a:cubicBezTo>
                        <a:cubicBezTo>
                          <a:pt x="88" y="134"/>
                          <a:pt x="88" y="134"/>
                          <a:pt x="88" y="134"/>
                        </a:cubicBezTo>
                        <a:cubicBezTo>
                          <a:pt x="88" y="135"/>
                          <a:pt x="88" y="135"/>
                          <a:pt x="88" y="135"/>
                        </a:cubicBezTo>
                        <a:cubicBezTo>
                          <a:pt x="89" y="134"/>
                          <a:pt x="89" y="134"/>
                          <a:pt x="89" y="134"/>
                        </a:cubicBezTo>
                        <a:cubicBezTo>
                          <a:pt x="89" y="133"/>
                          <a:pt x="89" y="133"/>
                          <a:pt x="89" y="133"/>
                        </a:cubicBezTo>
                        <a:cubicBezTo>
                          <a:pt x="89" y="132"/>
                          <a:pt x="89" y="132"/>
                          <a:pt x="89" y="132"/>
                        </a:cubicBezTo>
                        <a:cubicBezTo>
                          <a:pt x="90" y="133"/>
                          <a:pt x="90" y="133"/>
                          <a:pt x="90" y="133"/>
                        </a:cubicBezTo>
                        <a:cubicBezTo>
                          <a:pt x="90" y="134"/>
                          <a:pt x="90" y="134"/>
                          <a:pt x="90" y="134"/>
                        </a:cubicBezTo>
                        <a:cubicBezTo>
                          <a:pt x="90" y="135"/>
                          <a:pt x="90" y="135"/>
                          <a:pt x="90" y="135"/>
                        </a:cubicBezTo>
                        <a:cubicBezTo>
                          <a:pt x="89" y="136"/>
                          <a:pt x="89" y="136"/>
                          <a:pt x="89" y="136"/>
                        </a:cubicBezTo>
                        <a:cubicBezTo>
                          <a:pt x="89" y="136"/>
                          <a:pt x="89" y="136"/>
                          <a:pt x="89" y="136"/>
                        </a:cubicBezTo>
                        <a:cubicBezTo>
                          <a:pt x="91" y="136"/>
                          <a:pt x="91" y="136"/>
                          <a:pt x="91" y="136"/>
                        </a:cubicBezTo>
                        <a:cubicBezTo>
                          <a:pt x="91" y="136"/>
                          <a:pt x="91" y="136"/>
                          <a:pt x="91" y="136"/>
                        </a:cubicBezTo>
                        <a:cubicBezTo>
                          <a:pt x="91" y="137"/>
                          <a:pt x="91" y="137"/>
                          <a:pt x="91" y="137"/>
                        </a:cubicBezTo>
                        <a:cubicBezTo>
                          <a:pt x="92" y="136"/>
                          <a:pt x="92" y="136"/>
                          <a:pt x="92" y="136"/>
                        </a:cubicBezTo>
                        <a:cubicBezTo>
                          <a:pt x="92" y="135"/>
                          <a:pt x="92" y="135"/>
                          <a:pt x="92" y="135"/>
                        </a:cubicBezTo>
                        <a:cubicBezTo>
                          <a:pt x="93" y="135"/>
                          <a:pt x="93" y="135"/>
                          <a:pt x="93" y="135"/>
                        </a:cubicBezTo>
                        <a:cubicBezTo>
                          <a:pt x="93" y="136"/>
                          <a:pt x="93" y="136"/>
                          <a:pt x="93" y="136"/>
                        </a:cubicBezTo>
                        <a:cubicBezTo>
                          <a:pt x="93" y="137"/>
                          <a:pt x="93" y="137"/>
                          <a:pt x="93" y="137"/>
                        </a:cubicBezTo>
                        <a:cubicBezTo>
                          <a:pt x="92" y="138"/>
                          <a:pt x="92" y="138"/>
                          <a:pt x="92" y="138"/>
                        </a:cubicBezTo>
                        <a:cubicBezTo>
                          <a:pt x="92" y="139"/>
                          <a:pt x="92" y="139"/>
                          <a:pt x="92" y="139"/>
                        </a:cubicBezTo>
                        <a:cubicBezTo>
                          <a:pt x="92" y="139"/>
                          <a:pt x="92" y="139"/>
                          <a:pt x="92" y="139"/>
                        </a:cubicBezTo>
                        <a:cubicBezTo>
                          <a:pt x="92" y="140"/>
                          <a:pt x="92" y="140"/>
                          <a:pt x="92" y="140"/>
                        </a:cubicBezTo>
                        <a:cubicBezTo>
                          <a:pt x="94" y="140"/>
                          <a:pt x="94" y="140"/>
                          <a:pt x="94" y="140"/>
                        </a:cubicBezTo>
                        <a:cubicBezTo>
                          <a:pt x="95" y="139"/>
                          <a:pt x="95" y="139"/>
                          <a:pt x="95" y="139"/>
                        </a:cubicBezTo>
                        <a:cubicBezTo>
                          <a:pt x="95" y="140"/>
                          <a:pt x="95" y="140"/>
                          <a:pt x="95" y="140"/>
                        </a:cubicBezTo>
                        <a:cubicBezTo>
                          <a:pt x="94" y="140"/>
                          <a:pt x="94" y="140"/>
                          <a:pt x="94" y="140"/>
                        </a:cubicBezTo>
                        <a:cubicBezTo>
                          <a:pt x="94" y="141"/>
                          <a:pt x="94" y="141"/>
                          <a:pt x="94" y="141"/>
                        </a:cubicBezTo>
                        <a:cubicBezTo>
                          <a:pt x="93" y="141"/>
                          <a:pt x="93" y="141"/>
                          <a:pt x="93" y="141"/>
                        </a:cubicBezTo>
                        <a:cubicBezTo>
                          <a:pt x="92" y="141"/>
                          <a:pt x="92" y="141"/>
                          <a:pt x="92" y="141"/>
                        </a:cubicBezTo>
                        <a:cubicBezTo>
                          <a:pt x="93" y="142"/>
                          <a:pt x="93" y="142"/>
                          <a:pt x="93" y="142"/>
                        </a:cubicBezTo>
                        <a:cubicBezTo>
                          <a:pt x="94" y="143"/>
                          <a:pt x="94" y="143"/>
                          <a:pt x="94" y="143"/>
                        </a:cubicBezTo>
                        <a:cubicBezTo>
                          <a:pt x="94" y="144"/>
                          <a:pt x="94" y="144"/>
                          <a:pt x="94" y="144"/>
                        </a:cubicBezTo>
                        <a:cubicBezTo>
                          <a:pt x="94" y="144"/>
                          <a:pt x="94" y="144"/>
                          <a:pt x="94" y="144"/>
                        </a:cubicBezTo>
                        <a:cubicBezTo>
                          <a:pt x="95" y="146"/>
                          <a:pt x="95" y="146"/>
                          <a:pt x="95" y="146"/>
                        </a:cubicBezTo>
                        <a:cubicBezTo>
                          <a:pt x="96" y="148"/>
                          <a:pt x="96" y="148"/>
                          <a:pt x="96" y="148"/>
                        </a:cubicBezTo>
                        <a:cubicBezTo>
                          <a:pt x="96" y="148"/>
                          <a:pt x="96" y="148"/>
                          <a:pt x="96" y="148"/>
                        </a:cubicBezTo>
                        <a:cubicBezTo>
                          <a:pt x="96" y="148"/>
                          <a:pt x="96" y="148"/>
                          <a:pt x="96" y="148"/>
                        </a:cubicBezTo>
                        <a:cubicBezTo>
                          <a:pt x="95" y="150"/>
                          <a:pt x="95" y="150"/>
                          <a:pt x="95" y="150"/>
                        </a:cubicBezTo>
                        <a:cubicBezTo>
                          <a:pt x="95" y="151"/>
                          <a:pt x="95" y="151"/>
                          <a:pt x="95" y="151"/>
                        </a:cubicBezTo>
                        <a:cubicBezTo>
                          <a:pt x="95" y="153"/>
                          <a:pt x="95" y="153"/>
                          <a:pt x="95" y="153"/>
                        </a:cubicBezTo>
                        <a:cubicBezTo>
                          <a:pt x="95" y="153"/>
                          <a:pt x="95" y="153"/>
                          <a:pt x="95" y="153"/>
                        </a:cubicBezTo>
                        <a:cubicBezTo>
                          <a:pt x="93" y="151"/>
                          <a:pt x="93" y="151"/>
                          <a:pt x="93" y="151"/>
                        </a:cubicBezTo>
                        <a:cubicBezTo>
                          <a:pt x="93" y="150"/>
                          <a:pt x="93" y="150"/>
                          <a:pt x="93" y="150"/>
                        </a:cubicBezTo>
                        <a:cubicBezTo>
                          <a:pt x="93" y="149"/>
                          <a:pt x="93" y="149"/>
                          <a:pt x="93" y="149"/>
                        </a:cubicBezTo>
                        <a:cubicBezTo>
                          <a:pt x="93" y="145"/>
                          <a:pt x="93" y="145"/>
                          <a:pt x="93" y="145"/>
                        </a:cubicBezTo>
                        <a:cubicBezTo>
                          <a:pt x="92" y="149"/>
                          <a:pt x="92" y="149"/>
                          <a:pt x="92" y="149"/>
                        </a:cubicBezTo>
                        <a:cubicBezTo>
                          <a:pt x="92" y="150"/>
                          <a:pt x="92" y="150"/>
                          <a:pt x="92" y="150"/>
                        </a:cubicBezTo>
                        <a:cubicBezTo>
                          <a:pt x="93" y="153"/>
                          <a:pt x="93" y="153"/>
                          <a:pt x="93" y="153"/>
                        </a:cubicBezTo>
                        <a:cubicBezTo>
                          <a:pt x="93" y="154"/>
                          <a:pt x="93" y="154"/>
                          <a:pt x="93" y="154"/>
                        </a:cubicBezTo>
                        <a:cubicBezTo>
                          <a:pt x="92" y="155"/>
                          <a:pt x="92" y="155"/>
                          <a:pt x="92" y="155"/>
                        </a:cubicBezTo>
                        <a:cubicBezTo>
                          <a:pt x="93" y="157"/>
                          <a:pt x="93" y="157"/>
                          <a:pt x="93" y="157"/>
                        </a:cubicBezTo>
                        <a:cubicBezTo>
                          <a:pt x="93" y="157"/>
                          <a:pt x="93" y="157"/>
                          <a:pt x="93" y="157"/>
                        </a:cubicBezTo>
                        <a:cubicBezTo>
                          <a:pt x="92" y="157"/>
                          <a:pt x="92" y="157"/>
                          <a:pt x="92" y="157"/>
                        </a:cubicBezTo>
                        <a:cubicBezTo>
                          <a:pt x="91" y="156"/>
                          <a:pt x="91" y="156"/>
                          <a:pt x="91" y="156"/>
                        </a:cubicBezTo>
                        <a:cubicBezTo>
                          <a:pt x="90" y="156"/>
                          <a:pt x="90" y="156"/>
                          <a:pt x="90" y="156"/>
                        </a:cubicBezTo>
                        <a:cubicBezTo>
                          <a:pt x="90" y="156"/>
                          <a:pt x="90" y="156"/>
                          <a:pt x="90" y="156"/>
                        </a:cubicBezTo>
                        <a:cubicBezTo>
                          <a:pt x="91" y="158"/>
                          <a:pt x="91" y="158"/>
                          <a:pt x="91" y="158"/>
                        </a:cubicBezTo>
                        <a:cubicBezTo>
                          <a:pt x="91" y="160"/>
                          <a:pt x="91" y="160"/>
                          <a:pt x="91" y="160"/>
                        </a:cubicBezTo>
                        <a:cubicBezTo>
                          <a:pt x="91" y="160"/>
                          <a:pt x="91" y="160"/>
                          <a:pt x="91" y="160"/>
                        </a:cubicBezTo>
                        <a:cubicBezTo>
                          <a:pt x="91" y="161"/>
                          <a:pt x="91" y="161"/>
                          <a:pt x="91" y="161"/>
                        </a:cubicBezTo>
                        <a:cubicBezTo>
                          <a:pt x="90" y="160"/>
                          <a:pt x="90" y="160"/>
                          <a:pt x="90" y="160"/>
                        </a:cubicBezTo>
                        <a:cubicBezTo>
                          <a:pt x="90" y="160"/>
                          <a:pt x="90" y="160"/>
                          <a:pt x="90" y="160"/>
                        </a:cubicBezTo>
                        <a:cubicBezTo>
                          <a:pt x="89" y="158"/>
                          <a:pt x="89" y="158"/>
                          <a:pt x="89" y="158"/>
                        </a:cubicBezTo>
                        <a:cubicBezTo>
                          <a:pt x="90" y="158"/>
                          <a:pt x="90" y="158"/>
                          <a:pt x="90" y="158"/>
                        </a:cubicBezTo>
                        <a:cubicBezTo>
                          <a:pt x="90" y="156"/>
                          <a:pt x="90" y="156"/>
                          <a:pt x="90" y="156"/>
                        </a:cubicBezTo>
                        <a:cubicBezTo>
                          <a:pt x="90" y="155"/>
                          <a:pt x="90" y="155"/>
                          <a:pt x="90" y="155"/>
                        </a:cubicBezTo>
                        <a:cubicBezTo>
                          <a:pt x="89" y="157"/>
                          <a:pt x="89" y="157"/>
                          <a:pt x="89" y="157"/>
                        </a:cubicBezTo>
                        <a:cubicBezTo>
                          <a:pt x="88" y="157"/>
                          <a:pt x="88" y="157"/>
                          <a:pt x="88" y="157"/>
                        </a:cubicBezTo>
                        <a:cubicBezTo>
                          <a:pt x="88" y="156"/>
                          <a:pt x="88" y="156"/>
                          <a:pt x="88" y="156"/>
                        </a:cubicBezTo>
                        <a:cubicBezTo>
                          <a:pt x="88" y="154"/>
                          <a:pt x="88" y="154"/>
                          <a:pt x="88" y="154"/>
                        </a:cubicBezTo>
                        <a:cubicBezTo>
                          <a:pt x="87" y="155"/>
                          <a:pt x="87" y="155"/>
                          <a:pt x="87" y="155"/>
                        </a:cubicBezTo>
                        <a:cubicBezTo>
                          <a:pt x="86" y="153"/>
                          <a:pt x="86" y="153"/>
                          <a:pt x="86" y="153"/>
                        </a:cubicBezTo>
                        <a:cubicBezTo>
                          <a:pt x="85" y="153"/>
                          <a:pt x="85" y="153"/>
                          <a:pt x="85" y="153"/>
                        </a:cubicBezTo>
                        <a:cubicBezTo>
                          <a:pt x="85" y="154"/>
                          <a:pt x="85" y="154"/>
                          <a:pt x="85" y="154"/>
                        </a:cubicBezTo>
                        <a:cubicBezTo>
                          <a:pt x="86" y="155"/>
                          <a:pt x="86" y="155"/>
                          <a:pt x="86" y="155"/>
                        </a:cubicBezTo>
                        <a:cubicBezTo>
                          <a:pt x="85" y="155"/>
                          <a:pt x="85" y="155"/>
                          <a:pt x="85" y="155"/>
                        </a:cubicBezTo>
                        <a:cubicBezTo>
                          <a:pt x="85" y="154"/>
                          <a:pt x="85" y="154"/>
                          <a:pt x="85" y="154"/>
                        </a:cubicBezTo>
                        <a:cubicBezTo>
                          <a:pt x="84" y="154"/>
                          <a:pt x="84" y="154"/>
                          <a:pt x="84" y="154"/>
                        </a:cubicBezTo>
                        <a:cubicBezTo>
                          <a:pt x="84" y="153"/>
                          <a:pt x="84" y="153"/>
                          <a:pt x="84" y="153"/>
                        </a:cubicBezTo>
                        <a:cubicBezTo>
                          <a:pt x="84" y="152"/>
                          <a:pt x="84" y="152"/>
                          <a:pt x="84" y="152"/>
                        </a:cubicBezTo>
                        <a:cubicBezTo>
                          <a:pt x="84" y="150"/>
                          <a:pt x="84" y="150"/>
                          <a:pt x="84" y="150"/>
                        </a:cubicBezTo>
                        <a:cubicBezTo>
                          <a:pt x="84" y="148"/>
                          <a:pt x="84" y="148"/>
                          <a:pt x="84" y="148"/>
                        </a:cubicBezTo>
                        <a:cubicBezTo>
                          <a:pt x="83" y="151"/>
                          <a:pt x="83" y="151"/>
                          <a:pt x="83" y="151"/>
                        </a:cubicBezTo>
                        <a:cubicBezTo>
                          <a:pt x="83" y="153"/>
                          <a:pt x="83" y="153"/>
                          <a:pt x="83" y="153"/>
                        </a:cubicBezTo>
                        <a:cubicBezTo>
                          <a:pt x="83" y="154"/>
                          <a:pt x="83" y="154"/>
                          <a:pt x="83" y="154"/>
                        </a:cubicBezTo>
                        <a:cubicBezTo>
                          <a:pt x="83" y="154"/>
                          <a:pt x="83" y="154"/>
                          <a:pt x="83" y="154"/>
                        </a:cubicBezTo>
                        <a:cubicBezTo>
                          <a:pt x="82" y="152"/>
                          <a:pt x="82" y="152"/>
                          <a:pt x="82" y="152"/>
                        </a:cubicBezTo>
                        <a:cubicBezTo>
                          <a:pt x="81" y="151"/>
                          <a:pt x="81" y="151"/>
                          <a:pt x="81" y="151"/>
                        </a:cubicBezTo>
                        <a:cubicBezTo>
                          <a:pt x="81" y="151"/>
                          <a:pt x="81" y="151"/>
                          <a:pt x="81" y="151"/>
                        </a:cubicBezTo>
                        <a:cubicBezTo>
                          <a:pt x="80" y="151"/>
                          <a:pt x="80" y="151"/>
                          <a:pt x="80" y="151"/>
                        </a:cubicBezTo>
                        <a:cubicBezTo>
                          <a:pt x="80" y="149"/>
                          <a:pt x="80" y="149"/>
                          <a:pt x="80" y="149"/>
                        </a:cubicBezTo>
                        <a:cubicBezTo>
                          <a:pt x="79" y="148"/>
                          <a:pt x="79" y="148"/>
                          <a:pt x="79" y="148"/>
                        </a:cubicBezTo>
                        <a:cubicBezTo>
                          <a:pt x="79" y="148"/>
                          <a:pt x="79" y="148"/>
                          <a:pt x="79" y="148"/>
                        </a:cubicBezTo>
                        <a:cubicBezTo>
                          <a:pt x="79" y="147"/>
                          <a:pt x="79" y="147"/>
                          <a:pt x="79" y="147"/>
                        </a:cubicBezTo>
                        <a:cubicBezTo>
                          <a:pt x="78" y="147"/>
                          <a:pt x="78" y="147"/>
                          <a:pt x="78" y="147"/>
                        </a:cubicBezTo>
                        <a:cubicBezTo>
                          <a:pt x="78" y="148"/>
                          <a:pt x="78" y="148"/>
                          <a:pt x="78" y="148"/>
                        </a:cubicBezTo>
                        <a:cubicBezTo>
                          <a:pt x="78" y="149"/>
                          <a:pt x="78" y="149"/>
                          <a:pt x="78" y="149"/>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4" y="144"/>
                          <a:pt x="74" y="144"/>
                          <a:pt x="74" y="144"/>
                        </a:cubicBezTo>
                        <a:cubicBezTo>
                          <a:pt x="73" y="145"/>
                          <a:pt x="73" y="145"/>
                          <a:pt x="73" y="145"/>
                        </a:cubicBezTo>
                        <a:cubicBezTo>
                          <a:pt x="72" y="145"/>
                          <a:pt x="72" y="145"/>
                          <a:pt x="72" y="145"/>
                        </a:cubicBezTo>
                        <a:cubicBezTo>
                          <a:pt x="72" y="145"/>
                          <a:pt x="72" y="145"/>
                          <a:pt x="72" y="145"/>
                        </a:cubicBezTo>
                        <a:cubicBezTo>
                          <a:pt x="72" y="146"/>
                          <a:pt x="72" y="146"/>
                          <a:pt x="72" y="146"/>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5" y="152"/>
                          <a:pt x="75" y="152"/>
                          <a:pt x="75" y="152"/>
                        </a:cubicBezTo>
                        <a:cubicBezTo>
                          <a:pt x="76" y="152"/>
                          <a:pt x="76" y="152"/>
                          <a:pt x="76" y="152"/>
                        </a:cubicBezTo>
                        <a:cubicBezTo>
                          <a:pt x="77" y="153"/>
                          <a:pt x="77" y="153"/>
                          <a:pt x="77" y="153"/>
                        </a:cubicBezTo>
                        <a:cubicBezTo>
                          <a:pt x="77" y="154"/>
                          <a:pt x="77" y="154"/>
                          <a:pt x="77" y="154"/>
                        </a:cubicBezTo>
                        <a:cubicBezTo>
                          <a:pt x="77" y="154"/>
                          <a:pt x="77" y="154"/>
                          <a:pt x="77" y="154"/>
                        </a:cubicBezTo>
                        <a:cubicBezTo>
                          <a:pt x="78" y="154"/>
                          <a:pt x="78" y="154"/>
                          <a:pt x="78" y="154"/>
                        </a:cubicBezTo>
                        <a:cubicBezTo>
                          <a:pt x="78" y="154"/>
                          <a:pt x="78" y="154"/>
                          <a:pt x="78" y="154"/>
                        </a:cubicBezTo>
                        <a:cubicBezTo>
                          <a:pt x="77" y="155"/>
                          <a:pt x="77" y="155"/>
                          <a:pt x="77" y="155"/>
                        </a:cubicBezTo>
                        <a:cubicBezTo>
                          <a:pt x="79" y="155"/>
                          <a:pt x="79" y="155"/>
                          <a:pt x="79" y="155"/>
                        </a:cubicBezTo>
                        <a:cubicBezTo>
                          <a:pt x="79" y="156"/>
                          <a:pt x="79" y="156"/>
                          <a:pt x="79" y="156"/>
                        </a:cubicBezTo>
                        <a:cubicBezTo>
                          <a:pt x="80" y="157"/>
                          <a:pt x="80" y="157"/>
                          <a:pt x="80" y="157"/>
                        </a:cubicBezTo>
                        <a:cubicBezTo>
                          <a:pt x="79" y="158"/>
                          <a:pt x="79" y="158"/>
                          <a:pt x="79" y="158"/>
                        </a:cubicBezTo>
                        <a:cubicBezTo>
                          <a:pt x="79" y="158"/>
                          <a:pt x="79" y="158"/>
                          <a:pt x="79"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80" y="161"/>
                          <a:pt x="80" y="161"/>
                          <a:pt x="80" y="161"/>
                        </a:cubicBezTo>
                        <a:cubicBezTo>
                          <a:pt x="81" y="161"/>
                          <a:pt x="81" y="161"/>
                          <a:pt x="81" y="161"/>
                        </a:cubicBezTo>
                        <a:cubicBezTo>
                          <a:pt x="81" y="161"/>
                          <a:pt x="81" y="161"/>
                          <a:pt x="81" y="161"/>
                        </a:cubicBezTo>
                        <a:cubicBezTo>
                          <a:pt x="81" y="162"/>
                          <a:pt x="81" y="162"/>
                          <a:pt x="81" y="162"/>
                        </a:cubicBezTo>
                        <a:cubicBezTo>
                          <a:pt x="83" y="161"/>
                          <a:pt x="83" y="161"/>
                          <a:pt x="83" y="161"/>
                        </a:cubicBezTo>
                        <a:cubicBezTo>
                          <a:pt x="83" y="162"/>
                          <a:pt x="83" y="162"/>
                          <a:pt x="83" y="162"/>
                        </a:cubicBezTo>
                        <a:cubicBezTo>
                          <a:pt x="83" y="163"/>
                          <a:pt x="83" y="163"/>
                          <a:pt x="83" y="163"/>
                        </a:cubicBezTo>
                        <a:cubicBezTo>
                          <a:pt x="84" y="163"/>
                          <a:pt x="84" y="163"/>
                          <a:pt x="84" y="163"/>
                        </a:cubicBezTo>
                        <a:cubicBezTo>
                          <a:pt x="84" y="164"/>
                          <a:pt x="84" y="164"/>
                          <a:pt x="84" y="164"/>
                        </a:cubicBezTo>
                        <a:cubicBezTo>
                          <a:pt x="83" y="164"/>
                          <a:pt x="83" y="164"/>
                          <a:pt x="83" y="164"/>
                        </a:cubicBezTo>
                        <a:cubicBezTo>
                          <a:pt x="83" y="164"/>
                          <a:pt x="83" y="164"/>
                          <a:pt x="83" y="164"/>
                        </a:cubicBezTo>
                        <a:cubicBezTo>
                          <a:pt x="82" y="164"/>
                          <a:pt x="82" y="164"/>
                          <a:pt x="82" y="164"/>
                        </a:cubicBezTo>
                        <a:cubicBezTo>
                          <a:pt x="82" y="165"/>
                          <a:pt x="82" y="165"/>
                          <a:pt x="82" y="165"/>
                        </a:cubicBezTo>
                        <a:cubicBezTo>
                          <a:pt x="83" y="166"/>
                          <a:pt x="83" y="166"/>
                          <a:pt x="83" y="166"/>
                        </a:cubicBezTo>
                        <a:cubicBezTo>
                          <a:pt x="83" y="167"/>
                          <a:pt x="83" y="167"/>
                          <a:pt x="83" y="167"/>
                        </a:cubicBezTo>
                        <a:cubicBezTo>
                          <a:pt x="83" y="167"/>
                          <a:pt x="83" y="167"/>
                          <a:pt x="83" y="167"/>
                        </a:cubicBezTo>
                        <a:lnTo>
                          <a:pt x="82" y="167"/>
                        </a:lnTo>
                        <a:close/>
                        <a:moveTo>
                          <a:pt x="67" y="134"/>
                        </a:moveTo>
                        <a:cubicBezTo>
                          <a:pt x="66" y="134"/>
                          <a:pt x="66" y="134"/>
                          <a:pt x="66" y="134"/>
                        </a:cubicBezTo>
                        <a:cubicBezTo>
                          <a:pt x="66" y="134"/>
                          <a:pt x="66" y="134"/>
                          <a:pt x="66" y="134"/>
                        </a:cubicBezTo>
                        <a:cubicBezTo>
                          <a:pt x="67" y="135"/>
                          <a:pt x="67" y="135"/>
                          <a:pt x="67" y="135"/>
                        </a:cubicBezTo>
                        <a:cubicBezTo>
                          <a:pt x="69" y="136"/>
                          <a:pt x="69" y="136"/>
                          <a:pt x="69" y="136"/>
                        </a:cubicBezTo>
                        <a:cubicBezTo>
                          <a:pt x="68" y="134"/>
                          <a:pt x="68" y="134"/>
                          <a:pt x="68" y="134"/>
                        </a:cubicBezTo>
                        <a:cubicBezTo>
                          <a:pt x="68" y="134"/>
                          <a:pt x="68" y="134"/>
                          <a:pt x="68" y="134"/>
                        </a:cubicBezTo>
                        <a:cubicBezTo>
                          <a:pt x="68" y="132"/>
                          <a:pt x="68" y="132"/>
                          <a:pt x="68" y="132"/>
                        </a:cubicBezTo>
                        <a:cubicBezTo>
                          <a:pt x="68" y="130"/>
                          <a:pt x="68" y="130"/>
                          <a:pt x="68" y="130"/>
                        </a:cubicBezTo>
                        <a:cubicBezTo>
                          <a:pt x="66" y="128"/>
                          <a:pt x="66" y="128"/>
                          <a:pt x="66" y="128"/>
                        </a:cubicBezTo>
                        <a:cubicBezTo>
                          <a:pt x="66" y="127"/>
                          <a:pt x="66" y="127"/>
                          <a:pt x="66" y="127"/>
                        </a:cubicBezTo>
                        <a:cubicBezTo>
                          <a:pt x="65" y="126"/>
                          <a:pt x="65" y="126"/>
                          <a:pt x="65" y="126"/>
                        </a:cubicBezTo>
                        <a:cubicBezTo>
                          <a:pt x="64" y="124"/>
                          <a:pt x="64" y="124"/>
                          <a:pt x="64" y="124"/>
                        </a:cubicBezTo>
                        <a:cubicBezTo>
                          <a:pt x="63" y="123"/>
                          <a:pt x="63" y="123"/>
                          <a:pt x="63" y="123"/>
                        </a:cubicBezTo>
                        <a:cubicBezTo>
                          <a:pt x="63" y="126"/>
                          <a:pt x="63" y="126"/>
                          <a:pt x="63" y="126"/>
                        </a:cubicBezTo>
                        <a:cubicBezTo>
                          <a:pt x="63" y="126"/>
                          <a:pt x="63" y="126"/>
                          <a:pt x="63" y="126"/>
                        </a:cubicBezTo>
                        <a:cubicBezTo>
                          <a:pt x="64" y="127"/>
                          <a:pt x="64" y="127"/>
                          <a:pt x="64" y="127"/>
                        </a:cubicBezTo>
                        <a:cubicBezTo>
                          <a:pt x="64" y="128"/>
                          <a:pt x="64" y="128"/>
                          <a:pt x="64" y="128"/>
                        </a:cubicBezTo>
                        <a:cubicBezTo>
                          <a:pt x="63" y="129"/>
                          <a:pt x="63" y="129"/>
                          <a:pt x="63" y="129"/>
                        </a:cubicBezTo>
                        <a:cubicBezTo>
                          <a:pt x="63" y="131"/>
                          <a:pt x="63" y="131"/>
                          <a:pt x="63" y="131"/>
                        </a:cubicBezTo>
                        <a:cubicBezTo>
                          <a:pt x="62" y="131"/>
                          <a:pt x="62" y="131"/>
                          <a:pt x="62" y="131"/>
                        </a:cubicBezTo>
                        <a:cubicBezTo>
                          <a:pt x="62" y="132"/>
                          <a:pt x="62" y="132"/>
                          <a:pt x="62" y="132"/>
                        </a:cubicBezTo>
                        <a:cubicBezTo>
                          <a:pt x="61" y="132"/>
                          <a:pt x="61" y="132"/>
                          <a:pt x="61" y="132"/>
                        </a:cubicBezTo>
                        <a:cubicBezTo>
                          <a:pt x="61" y="131"/>
                          <a:pt x="61" y="131"/>
                          <a:pt x="61" y="131"/>
                        </a:cubicBezTo>
                        <a:cubicBezTo>
                          <a:pt x="60" y="132"/>
                          <a:pt x="60" y="132"/>
                          <a:pt x="60" y="132"/>
                        </a:cubicBezTo>
                        <a:cubicBezTo>
                          <a:pt x="60" y="133"/>
                          <a:pt x="60" y="133"/>
                          <a:pt x="60" y="133"/>
                        </a:cubicBezTo>
                        <a:cubicBezTo>
                          <a:pt x="60" y="133"/>
                          <a:pt x="60" y="133"/>
                          <a:pt x="60" y="133"/>
                        </a:cubicBezTo>
                        <a:cubicBezTo>
                          <a:pt x="59" y="133"/>
                          <a:pt x="59" y="133"/>
                          <a:pt x="59" y="133"/>
                        </a:cubicBezTo>
                        <a:cubicBezTo>
                          <a:pt x="58" y="134"/>
                          <a:pt x="58" y="134"/>
                          <a:pt x="58" y="134"/>
                        </a:cubicBezTo>
                        <a:cubicBezTo>
                          <a:pt x="57" y="135"/>
                          <a:pt x="57" y="135"/>
                          <a:pt x="57" y="135"/>
                        </a:cubicBezTo>
                        <a:cubicBezTo>
                          <a:pt x="58" y="135"/>
                          <a:pt x="58" y="135"/>
                          <a:pt x="58" y="135"/>
                        </a:cubicBezTo>
                        <a:cubicBezTo>
                          <a:pt x="59" y="134"/>
                          <a:pt x="59" y="134"/>
                          <a:pt x="59" y="134"/>
                        </a:cubicBezTo>
                        <a:cubicBezTo>
                          <a:pt x="60" y="133"/>
                          <a:pt x="60" y="133"/>
                          <a:pt x="60" y="133"/>
                        </a:cubicBezTo>
                        <a:cubicBezTo>
                          <a:pt x="61" y="134"/>
                          <a:pt x="61" y="134"/>
                          <a:pt x="61" y="134"/>
                        </a:cubicBezTo>
                        <a:cubicBezTo>
                          <a:pt x="65" y="135"/>
                          <a:pt x="65" y="135"/>
                          <a:pt x="65" y="135"/>
                        </a:cubicBezTo>
                        <a:cubicBezTo>
                          <a:pt x="66" y="133"/>
                          <a:pt x="66" y="133"/>
                          <a:pt x="66" y="133"/>
                        </a:cubicBezTo>
                        <a:cubicBezTo>
                          <a:pt x="66" y="133"/>
                          <a:pt x="66" y="133"/>
                          <a:pt x="66" y="133"/>
                        </a:cubicBezTo>
                        <a:lnTo>
                          <a:pt x="67" y="134"/>
                        </a:lnTo>
                        <a:close/>
                        <a:moveTo>
                          <a:pt x="60" y="31"/>
                        </a:moveTo>
                        <a:cubicBezTo>
                          <a:pt x="60" y="29"/>
                          <a:pt x="60" y="29"/>
                          <a:pt x="60" y="29"/>
                        </a:cubicBezTo>
                        <a:cubicBezTo>
                          <a:pt x="60" y="29"/>
                          <a:pt x="60" y="29"/>
                          <a:pt x="60" y="29"/>
                        </a:cubicBezTo>
                        <a:cubicBezTo>
                          <a:pt x="62" y="29"/>
                          <a:pt x="62" y="29"/>
                          <a:pt x="62" y="29"/>
                        </a:cubicBezTo>
                        <a:cubicBezTo>
                          <a:pt x="61" y="32"/>
                          <a:pt x="61" y="32"/>
                          <a:pt x="61" y="32"/>
                        </a:cubicBezTo>
                        <a:lnTo>
                          <a:pt x="60"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503"/>
                  <p:cNvSpPr>
                    <a:spLocks noEditPoints="1"/>
                  </p:cNvSpPr>
                  <p:nvPr/>
                </p:nvSpPr>
                <p:spPr bwMode="auto">
                  <a:xfrm>
                    <a:off x="2176" y="1120"/>
                    <a:ext cx="368" cy="505"/>
                  </a:xfrm>
                  <a:custGeom>
                    <a:avLst/>
                    <a:gdLst>
                      <a:gd name="T0" fmla="*/ 24 w 122"/>
                      <a:gd name="T1" fmla="*/ 38 h 167"/>
                      <a:gd name="T2" fmla="*/ 29 w 122"/>
                      <a:gd name="T3" fmla="*/ 27 h 167"/>
                      <a:gd name="T4" fmla="*/ 41 w 122"/>
                      <a:gd name="T5" fmla="*/ 16 h 167"/>
                      <a:gd name="T6" fmla="*/ 54 w 122"/>
                      <a:gd name="T7" fmla="*/ 20 h 167"/>
                      <a:gd name="T8" fmla="*/ 55 w 122"/>
                      <a:gd name="T9" fmla="*/ 28 h 167"/>
                      <a:gd name="T10" fmla="*/ 65 w 122"/>
                      <a:gd name="T11" fmla="*/ 28 h 167"/>
                      <a:gd name="T12" fmla="*/ 79 w 122"/>
                      <a:gd name="T13" fmla="*/ 38 h 167"/>
                      <a:gd name="T14" fmla="*/ 81 w 122"/>
                      <a:gd name="T15" fmla="*/ 48 h 167"/>
                      <a:gd name="T16" fmla="*/ 88 w 122"/>
                      <a:gd name="T17" fmla="*/ 52 h 167"/>
                      <a:gd name="T18" fmla="*/ 88 w 122"/>
                      <a:gd name="T19" fmla="*/ 62 h 167"/>
                      <a:gd name="T20" fmla="*/ 98 w 122"/>
                      <a:gd name="T21" fmla="*/ 66 h 167"/>
                      <a:gd name="T22" fmla="*/ 100 w 122"/>
                      <a:gd name="T23" fmla="*/ 71 h 167"/>
                      <a:gd name="T24" fmla="*/ 103 w 122"/>
                      <a:gd name="T25" fmla="*/ 82 h 167"/>
                      <a:gd name="T26" fmla="*/ 95 w 122"/>
                      <a:gd name="T27" fmla="*/ 86 h 167"/>
                      <a:gd name="T28" fmla="*/ 101 w 122"/>
                      <a:gd name="T29" fmla="*/ 101 h 167"/>
                      <a:gd name="T30" fmla="*/ 111 w 122"/>
                      <a:gd name="T31" fmla="*/ 109 h 167"/>
                      <a:gd name="T32" fmla="*/ 121 w 122"/>
                      <a:gd name="T33" fmla="*/ 115 h 167"/>
                      <a:gd name="T34" fmla="*/ 113 w 122"/>
                      <a:gd name="T35" fmla="*/ 122 h 167"/>
                      <a:gd name="T36" fmla="*/ 106 w 122"/>
                      <a:gd name="T37" fmla="*/ 127 h 167"/>
                      <a:gd name="T38" fmla="*/ 101 w 122"/>
                      <a:gd name="T39" fmla="*/ 129 h 167"/>
                      <a:gd name="T40" fmla="*/ 101 w 122"/>
                      <a:gd name="T41" fmla="*/ 120 h 167"/>
                      <a:gd name="T42" fmla="*/ 89 w 122"/>
                      <a:gd name="T43" fmla="*/ 117 h 167"/>
                      <a:gd name="T44" fmla="*/ 85 w 122"/>
                      <a:gd name="T45" fmla="*/ 124 h 167"/>
                      <a:gd name="T46" fmla="*/ 93 w 122"/>
                      <a:gd name="T47" fmla="*/ 136 h 167"/>
                      <a:gd name="T48" fmla="*/ 87 w 122"/>
                      <a:gd name="T49" fmla="*/ 153 h 167"/>
                      <a:gd name="T50" fmla="*/ 74 w 122"/>
                      <a:gd name="T51" fmla="*/ 152 h 167"/>
                      <a:gd name="T52" fmla="*/ 69 w 122"/>
                      <a:gd name="T53" fmla="*/ 160 h 167"/>
                      <a:gd name="T54" fmla="*/ 53 w 122"/>
                      <a:gd name="T55" fmla="*/ 136 h 167"/>
                      <a:gd name="T56" fmla="*/ 29 w 122"/>
                      <a:gd name="T57" fmla="*/ 132 h 167"/>
                      <a:gd name="T58" fmla="*/ 52 w 122"/>
                      <a:gd name="T59" fmla="*/ 125 h 167"/>
                      <a:gd name="T60" fmla="*/ 69 w 122"/>
                      <a:gd name="T61" fmla="*/ 94 h 167"/>
                      <a:gd name="T62" fmla="*/ 63 w 122"/>
                      <a:gd name="T63" fmla="*/ 77 h 167"/>
                      <a:gd name="T64" fmla="*/ 58 w 122"/>
                      <a:gd name="T65" fmla="*/ 68 h 167"/>
                      <a:gd name="T66" fmla="*/ 45 w 122"/>
                      <a:gd name="T67" fmla="*/ 54 h 167"/>
                      <a:gd name="T68" fmla="*/ 31 w 122"/>
                      <a:gd name="T69" fmla="*/ 60 h 167"/>
                      <a:gd name="T70" fmla="*/ 13 w 122"/>
                      <a:gd name="T71" fmla="*/ 49 h 167"/>
                      <a:gd name="T72" fmla="*/ 13 w 122"/>
                      <a:gd name="T73" fmla="*/ 41 h 167"/>
                      <a:gd name="T74" fmla="*/ 18 w 122"/>
                      <a:gd name="T75" fmla="*/ 8 h 167"/>
                      <a:gd name="T76" fmla="*/ 68 w 122"/>
                      <a:gd name="T77" fmla="*/ 133 h 167"/>
                      <a:gd name="T78" fmla="*/ 90 w 122"/>
                      <a:gd name="T79" fmla="*/ 158 h 167"/>
                      <a:gd name="T80" fmla="*/ 1 w 122"/>
                      <a:gd name="T81" fmla="*/ 41 h 167"/>
                      <a:gd name="T82" fmla="*/ 28 w 122"/>
                      <a:gd name="T83" fmla="*/ 56 h 167"/>
                      <a:gd name="T84" fmla="*/ 55 w 122"/>
                      <a:gd name="T85" fmla="*/ 67 h 167"/>
                      <a:gd name="T86" fmla="*/ 68 w 122"/>
                      <a:gd name="T87" fmla="*/ 89 h 167"/>
                      <a:gd name="T88" fmla="*/ 35 w 122"/>
                      <a:gd name="T89" fmla="*/ 122 h 167"/>
                      <a:gd name="T90" fmla="*/ 56 w 122"/>
                      <a:gd name="T91" fmla="*/ 143 h 167"/>
                      <a:gd name="T92" fmla="*/ 79 w 122"/>
                      <a:gd name="T93" fmla="*/ 155 h 167"/>
                      <a:gd name="T94" fmla="*/ 93 w 122"/>
                      <a:gd name="T95" fmla="*/ 157 h 167"/>
                      <a:gd name="T96" fmla="*/ 85 w 122"/>
                      <a:gd name="T97" fmla="*/ 125 h 167"/>
                      <a:gd name="T98" fmla="*/ 93 w 122"/>
                      <a:gd name="T99" fmla="*/ 118 h 167"/>
                      <a:gd name="T100" fmla="*/ 101 w 122"/>
                      <a:gd name="T101" fmla="*/ 132 h 167"/>
                      <a:gd name="T102" fmla="*/ 116 w 122"/>
                      <a:gd name="T103" fmla="*/ 124 h 167"/>
                      <a:gd name="T104" fmla="*/ 115 w 122"/>
                      <a:gd name="T105" fmla="*/ 111 h 167"/>
                      <a:gd name="T106" fmla="*/ 101 w 122"/>
                      <a:gd name="T107" fmla="*/ 103 h 167"/>
                      <a:gd name="T108" fmla="*/ 96 w 122"/>
                      <a:gd name="T109" fmla="*/ 85 h 167"/>
                      <a:gd name="T110" fmla="*/ 101 w 122"/>
                      <a:gd name="T111" fmla="*/ 69 h 167"/>
                      <a:gd name="T112" fmla="*/ 93 w 122"/>
                      <a:gd name="T113" fmla="*/ 59 h 167"/>
                      <a:gd name="T114" fmla="*/ 90 w 122"/>
                      <a:gd name="T115" fmla="*/ 48 h 167"/>
                      <a:gd name="T116" fmla="*/ 74 w 122"/>
                      <a:gd name="T117" fmla="*/ 45 h 167"/>
                      <a:gd name="T118" fmla="*/ 62 w 122"/>
                      <a:gd name="T119" fmla="*/ 29 h 167"/>
                      <a:gd name="T120" fmla="*/ 57 w 122"/>
                      <a:gd name="T121" fmla="*/ 17 h 167"/>
                      <a:gd name="T122" fmla="*/ 33 w 122"/>
                      <a:gd name="T123" fmla="*/ 24 h 167"/>
                      <a:gd name="T124" fmla="*/ 28 w 122"/>
                      <a:gd name="T125"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67">
                        <a:moveTo>
                          <a:pt x="32" y="1"/>
                        </a:moveTo>
                        <a:cubicBezTo>
                          <a:pt x="33" y="1"/>
                          <a:pt x="33" y="1"/>
                          <a:pt x="33" y="1"/>
                        </a:cubicBezTo>
                        <a:cubicBezTo>
                          <a:pt x="33" y="1"/>
                          <a:pt x="33" y="1"/>
                          <a:pt x="33" y="1"/>
                        </a:cubicBezTo>
                        <a:cubicBezTo>
                          <a:pt x="33" y="1"/>
                          <a:pt x="33" y="1"/>
                          <a:pt x="33" y="1"/>
                        </a:cubicBezTo>
                        <a:cubicBezTo>
                          <a:pt x="34" y="1"/>
                          <a:pt x="34" y="1"/>
                          <a:pt x="34" y="1"/>
                        </a:cubicBezTo>
                        <a:cubicBezTo>
                          <a:pt x="35" y="1"/>
                          <a:pt x="35" y="1"/>
                          <a:pt x="35" y="1"/>
                        </a:cubicBezTo>
                        <a:cubicBezTo>
                          <a:pt x="35" y="1"/>
                          <a:pt x="35" y="1"/>
                          <a:pt x="35" y="1"/>
                        </a:cubicBezTo>
                        <a:cubicBezTo>
                          <a:pt x="35" y="1"/>
                          <a:pt x="35" y="1"/>
                          <a:pt x="35" y="1"/>
                        </a:cubicBezTo>
                        <a:cubicBezTo>
                          <a:pt x="37" y="1"/>
                          <a:pt x="37" y="1"/>
                          <a:pt x="37" y="1"/>
                        </a:cubicBezTo>
                        <a:cubicBezTo>
                          <a:pt x="38" y="2"/>
                          <a:pt x="38" y="2"/>
                          <a:pt x="38" y="2"/>
                        </a:cubicBezTo>
                        <a:cubicBezTo>
                          <a:pt x="40" y="3"/>
                          <a:pt x="40" y="3"/>
                          <a:pt x="40" y="3"/>
                        </a:cubicBezTo>
                        <a:cubicBezTo>
                          <a:pt x="41" y="3"/>
                          <a:pt x="41" y="3"/>
                          <a:pt x="41" y="3"/>
                        </a:cubicBezTo>
                        <a:cubicBezTo>
                          <a:pt x="40" y="4"/>
                          <a:pt x="40" y="4"/>
                          <a:pt x="40" y="4"/>
                        </a:cubicBezTo>
                        <a:cubicBezTo>
                          <a:pt x="39" y="5"/>
                          <a:pt x="39" y="5"/>
                          <a:pt x="39" y="5"/>
                        </a:cubicBezTo>
                        <a:cubicBezTo>
                          <a:pt x="37" y="5"/>
                          <a:pt x="37" y="5"/>
                          <a:pt x="37" y="5"/>
                        </a:cubicBezTo>
                        <a:cubicBezTo>
                          <a:pt x="36" y="5"/>
                          <a:pt x="36" y="5"/>
                          <a:pt x="36" y="5"/>
                        </a:cubicBezTo>
                        <a:cubicBezTo>
                          <a:pt x="36" y="5"/>
                          <a:pt x="36" y="5"/>
                          <a:pt x="36" y="5"/>
                        </a:cubicBezTo>
                        <a:cubicBezTo>
                          <a:pt x="35" y="6"/>
                          <a:pt x="35" y="6"/>
                          <a:pt x="35" y="6"/>
                        </a:cubicBezTo>
                        <a:cubicBezTo>
                          <a:pt x="35" y="7"/>
                          <a:pt x="35" y="7"/>
                          <a:pt x="35" y="7"/>
                        </a:cubicBezTo>
                        <a:cubicBezTo>
                          <a:pt x="34" y="8"/>
                          <a:pt x="34" y="8"/>
                          <a:pt x="34" y="8"/>
                        </a:cubicBezTo>
                        <a:cubicBezTo>
                          <a:pt x="33" y="8"/>
                          <a:pt x="33" y="8"/>
                          <a:pt x="33" y="8"/>
                        </a:cubicBezTo>
                        <a:cubicBezTo>
                          <a:pt x="33" y="8"/>
                          <a:pt x="33" y="8"/>
                          <a:pt x="33" y="8"/>
                        </a:cubicBezTo>
                        <a:cubicBezTo>
                          <a:pt x="33" y="8"/>
                          <a:pt x="33" y="8"/>
                          <a:pt x="33" y="8"/>
                        </a:cubicBezTo>
                        <a:cubicBezTo>
                          <a:pt x="30" y="10"/>
                          <a:pt x="30" y="10"/>
                          <a:pt x="30" y="10"/>
                        </a:cubicBezTo>
                        <a:cubicBezTo>
                          <a:pt x="28" y="13"/>
                          <a:pt x="28" y="13"/>
                          <a:pt x="28" y="13"/>
                        </a:cubicBezTo>
                        <a:cubicBezTo>
                          <a:pt x="26" y="14"/>
                          <a:pt x="26" y="14"/>
                          <a:pt x="26" y="14"/>
                        </a:cubicBezTo>
                        <a:cubicBezTo>
                          <a:pt x="26" y="15"/>
                          <a:pt x="26" y="15"/>
                          <a:pt x="26" y="15"/>
                        </a:cubicBezTo>
                        <a:cubicBezTo>
                          <a:pt x="25" y="15"/>
                          <a:pt x="25" y="15"/>
                          <a:pt x="25" y="15"/>
                        </a:cubicBezTo>
                        <a:cubicBezTo>
                          <a:pt x="25" y="15"/>
                          <a:pt x="25" y="15"/>
                          <a:pt x="25" y="15"/>
                        </a:cubicBezTo>
                        <a:cubicBezTo>
                          <a:pt x="24" y="17"/>
                          <a:pt x="24" y="17"/>
                          <a:pt x="24" y="17"/>
                        </a:cubicBezTo>
                        <a:cubicBezTo>
                          <a:pt x="24" y="17"/>
                          <a:pt x="24" y="17"/>
                          <a:pt x="24" y="17"/>
                        </a:cubicBezTo>
                        <a:cubicBezTo>
                          <a:pt x="24" y="17"/>
                          <a:pt x="24" y="17"/>
                          <a:pt x="24" y="17"/>
                        </a:cubicBezTo>
                        <a:cubicBezTo>
                          <a:pt x="24" y="19"/>
                          <a:pt x="24" y="19"/>
                          <a:pt x="24" y="19"/>
                        </a:cubicBezTo>
                        <a:cubicBezTo>
                          <a:pt x="24" y="19"/>
                          <a:pt x="24" y="19"/>
                          <a:pt x="24" y="19"/>
                        </a:cubicBezTo>
                        <a:cubicBezTo>
                          <a:pt x="24" y="19"/>
                          <a:pt x="24" y="19"/>
                          <a:pt x="24" y="19"/>
                        </a:cubicBezTo>
                        <a:cubicBezTo>
                          <a:pt x="24" y="20"/>
                          <a:pt x="24" y="20"/>
                          <a:pt x="24" y="20"/>
                        </a:cubicBezTo>
                        <a:cubicBezTo>
                          <a:pt x="25" y="20"/>
                          <a:pt x="25" y="20"/>
                          <a:pt x="25" y="20"/>
                        </a:cubicBezTo>
                        <a:cubicBezTo>
                          <a:pt x="25" y="20"/>
                          <a:pt x="25" y="20"/>
                          <a:pt x="25" y="20"/>
                        </a:cubicBezTo>
                        <a:cubicBezTo>
                          <a:pt x="25" y="21"/>
                          <a:pt x="25" y="21"/>
                          <a:pt x="25" y="21"/>
                        </a:cubicBezTo>
                        <a:cubicBezTo>
                          <a:pt x="25" y="22"/>
                          <a:pt x="25" y="22"/>
                          <a:pt x="25" y="22"/>
                        </a:cubicBezTo>
                        <a:cubicBezTo>
                          <a:pt x="24" y="22"/>
                          <a:pt x="24" y="22"/>
                          <a:pt x="24" y="22"/>
                        </a:cubicBezTo>
                        <a:cubicBezTo>
                          <a:pt x="24" y="22"/>
                          <a:pt x="24" y="22"/>
                          <a:pt x="24" y="22"/>
                        </a:cubicBezTo>
                        <a:cubicBezTo>
                          <a:pt x="24" y="22"/>
                          <a:pt x="24" y="22"/>
                          <a:pt x="24" y="22"/>
                        </a:cubicBezTo>
                        <a:cubicBezTo>
                          <a:pt x="23" y="23"/>
                          <a:pt x="23" y="23"/>
                          <a:pt x="23" y="23"/>
                        </a:cubicBezTo>
                        <a:cubicBezTo>
                          <a:pt x="22" y="25"/>
                          <a:pt x="22" y="25"/>
                          <a:pt x="22" y="25"/>
                        </a:cubicBezTo>
                        <a:cubicBezTo>
                          <a:pt x="22" y="25"/>
                          <a:pt x="22" y="25"/>
                          <a:pt x="22" y="25"/>
                        </a:cubicBezTo>
                        <a:cubicBezTo>
                          <a:pt x="22" y="25"/>
                          <a:pt x="22" y="25"/>
                          <a:pt x="22" y="25"/>
                        </a:cubicBezTo>
                        <a:cubicBezTo>
                          <a:pt x="22" y="26"/>
                          <a:pt x="22" y="26"/>
                          <a:pt x="22" y="26"/>
                        </a:cubicBezTo>
                        <a:cubicBezTo>
                          <a:pt x="21" y="28"/>
                          <a:pt x="21" y="28"/>
                          <a:pt x="21" y="28"/>
                        </a:cubicBezTo>
                        <a:cubicBezTo>
                          <a:pt x="21" y="28"/>
                          <a:pt x="21" y="28"/>
                          <a:pt x="21" y="28"/>
                        </a:cubicBezTo>
                        <a:cubicBezTo>
                          <a:pt x="21" y="28"/>
                          <a:pt x="21" y="28"/>
                          <a:pt x="21" y="28"/>
                        </a:cubicBezTo>
                        <a:cubicBezTo>
                          <a:pt x="21" y="28"/>
                          <a:pt x="21" y="28"/>
                          <a:pt x="21" y="28"/>
                        </a:cubicBezTo>
                        <a:cubicBezTo>
                          <a:pt x="20" y="29"/>
                          <a:pt x="20" y="29"/>
                          <a:pt x="20" y="29"/>
                        </a:cubicBezTo>
                        <a:cubicBezTo>
                          <a:pt x="20" y="29"/>
                          <a:pt x="20" y="29"/>
                          <a:pt x="20" y="29"/>
                        </a:cubicBezTo>
                        <a:cubicBezTo>
                          <a:pt x="21" y="30"/>
                          <a:pt x="21" y="30"/>
                          <a:pt x="21" y="30"/>
                        </a:cubicBezTo>
                        <a:cubicBezTo>
                          <a:pt x="21" y="31"/>
                          <a:pt x="21" y="31"/>
                          <a:pt x="21" y="31"/>
                        </a:cubicBezTo>
                        <a:cubicBezTo>
                          <a:pt x="21" y="32"/>
                          <a:pt x="21" y="32"/>
                          <a:pt x="21" y="32"/>
                        </a:cubicBezTo>
                        <a:cubicBezTo>
                          <a:pt x="21" y="32"/>
                          <a:pt x="21" y="32"/>
                          <a:pt x="21" y="32"/>
                        </a:cubicBezTo>
                        <a:cubicBezTo>
                          <a:pt x="21" y="32"/>
                          <a:pt x="21" y="32"/>
                          <a:pt x="21" y="32"/>
                        </a:cubicBezTo>
                        <a:cubicBezTo>
                          <a:pt x="22" y="33"/>
                          <a:pt x="22" y="33"/>
                          <a:pt x="22" y="33"/>
                        </a:cubicBezTo>
                        <a:cubicBezTo>
                          <a:pt x="22" y="35"/>
                          <a:pt x="22" y="35"/>
                          <a:pt x="22" y="35"/>
                        </a:cubicBezTo>
                        <a:cubicBezTo>
                          <a:pt x="22" y="35"/>
                          <a:pt x="22" y="35"/>
                          <a:pt x="22" y="35"/>
                        </a:cubicBezTo>
                        <a:cubicBezTo>
                          <a:pt x="22" y="35"/>
                          <a:pt x="22" y="35"/>
                          <a:pt x="22" y="35"/>
                        </a:cubicBezTo>
                        <a:cubicBezTo>
                          <a:pt x="23" y="36"/>
                          <a:pt x="23" y="36"/>
                          <a:pt x="23" y="36"/>
                        </a:cubicBezTo>
                        <a:cubicBezTo>
                          <a:pt x="23" y="37"/>
                          <a:pt x="23" y="37"/>
                          <a:pt x="23" y="37"/>
                        </a:cubicBezTo>
                        <a:cubicBezTo>
                          <a:pt x="23" y="37"/>
                          <a:pt x="23" y="37"/>
                          <a:pt x="23" y="37"/>
                        </a:cubicBezTo>
                        <a:cubicBezTo>
                          <a:pt x="23" y="37"/>
                          <a:pt x="23" y="37"/>
                          <a:pt x="23" y="37"/>
                        </a:cubicBezTo>
                        <a:cubicBezTo>
                          <a:pt x="24" y="38"/>
                          <a:pt x="24" y="38"/>
                          <a:pt x="24" y="38"/>
                        </a:cubicBezTo>
                        <a:cubicBezTo>
                          <a:pt x="24" y="38"/>
                          <a:pt x="24" y="38"/>
                          <a:pt x="24" y="38"/>
                        </a:cubicBezTo>
                        <a:cubicBezTo>
                          <a:pt x="24" y="38"/>
                          <a:pt x="24" y="38"/>
                          <a:pt x="24" y="38"/>
                        </a:cubicBezTo>
                        <a:cubicBezTo>
                          <a:pt x="24" y="38"/>
                          <a:pt x="24" y="38"/>
                          <a:pt x="24" y="38"/>
                        </a:cubicBezTo>
                        <a:cubicBezTo>
                          <a:pt x="23" y="38"/>
                          <a:pt x="23" y="38"/>
                          <a:pt x="23" y="38"/>
                        </a:cubicBezTo>
                        <a:cubicBezTo>
                          <a:pt x="23" y="38"/>
                          <a:pt x="23" y="38"/>
                          <a:pt x="23" y="38"/>
                        </a:cubicBezTo>
                        <a:cubicBezTo>
                          <a:pt x="23" y="39"/>
                          <a:pt x="23" y="39"/>
                          <a:pt x="23" y="39"/>
                        </a:cubicBezTo>
                        <a:cubicBezTo>
                          <a:pt x="23" y="39"/>
                          <a:pt x="23" y="39"/>
                          <a:pt x="23" y="39"/>
                        </a:cubicBezTo>
                        <a:cubicBezTo>
                          <a:pt x="22" y="39"/>
                          <a:pt x="22" y="39"/>
                          <a:pt x="22" y="39"/>
                        </a:cubicBezTo>
                        <a:cubicBezTo>
                          <a:pt x="22" y="39"/>
                          <a:pt x="22" y="39"/>
                          <a:pt x="22" y="39"/>
                        </a:cubicBezTo>
                        <a:cubicBezTo>
                          <a:pt x="22" y="39"/>
                          <a:pt x="22" y="39"/>
                          <a:pt x="22" y="39"/>
                        </a:cubicBezTo>
                        <a:cubicBezTo>
                          <a:pt x="21" y="39"/>
                          <a:pt x="21" y="39"/>
                          <a:pt x="21" y="39"/>
                        </a:cubicBezTo>
                        <a:cubicBezTo>
                          <a:pt x="21" y="40"/>
                          <a:pt x="21" y="40"/>
                          <a:pt x="21" y="40"/>
                        </a:cubicBezTo>
                        <a:cubicBezTo>
                          <a:pt x="20" y="40"/>
                          <a:pt x="20" y="40"/>
                          <a:pt x="20" y="40"/>
                        </a:cubicBezTo>
                        <a:cubicBezTo>
                          <a:pt x="21" y="40"/>
                          <a:pt x="21" y="40"/>
                          <a:pt x="21" y="40"/>
                        </a:cubicBezTo>
                        <a:cubicBezTo>
                          <a:pt x="21" y="41"/>
                          <a:pt x="21" y="41"/>
                          <a:pt x="21" y="41"/>
                        </a:cubicBezTo>
                        <a:cubicBezTo>
                          <a:pt x="22" y="42"/>
                          <a:pt x="22" y="42"/>
                          <a:pt x="22" y="42"/>
                        </a:cubicBezTo>
                        <a:cubicBezTo>
                          <a:pt x="22" y="42"/>
                          <a:pt x="22" y="42"/>
                          <a:pt x="22" y="42"/>
                        </a:cubicBezTo>
                        <a:cubicBezTo>
                          <a:pt x="22" y="42"/>
                          <a:pt x="22" y="42"/>
                          <a:pt x="22" y="42"/>
                        </a:cubicBezTo>
                        <a:cubicBezTo>
                          <a:pt x="23" y="42"/>
                          <a:pt x="23" y="42"/>
                          <a:pt x="23" y="42"/>
                        </a:cubicBezTo>
                        <a:cubicBezTo>
                          <a:pt x="22" y="42"/>
                          <a:pt x="22" y="42"/>
                          <a:pt x="22" y="42"/>
                        </a:cubicBezTo>
                        <a:cubicBezTo>
                          <a:pt x="22" y="42"/>
                          <a:pt x="22" y="42"/>
                          <a:pt x="22" y="42"/>
                        </a:cubicBezTo>
                        <a:cubicBezTo>
                          <a:pt x="22" y="42"/>
                          <a:pt x="22" y="42"/>
                          <a:pt x="22" y="42"/>
                        </a:cubicBezTo>
                        <a:cubicBezTo>
                          <a:pt x="22" y="44"/>
                          <a:pt x="22" y="44"/>
                          <a:pt x="22" y="44"/>
                        </a:cubicBezTo>
                        <a:cubicBezTo>
                          <a:pt x="22" y="45"/>
                          <a:pt x="22" y="45"/>
                          <a:pt x="22" y="45"/>
                        </a:cubicBezTo>
                        <a:cubicBezTo>
                          <a:pt x="22" y="46"/>
                          <a:pt x="22" y="46"/>
                          <a:pt x="22" y="46"/>
                        </a:cubicBezTo>
                        <a:cubicBezTo>
                          <a:pt x="20" y="48"/>
                          <a:pt x="20" y="48"/>
                          <a:pt x="20" y="48"/>
                        </a:cubicBezTo>
                        <a:cubicBezTo>
                          <a:pt x="22" y="46"/>
                          <a:pt x="22" y="46"/>
                          <a:pt x="22" y="46"/>
                        </a:cubicBezTo>
                        <a:cubicBezTo>
                          <a:pt x="24" y="45"/>
                          <a:pt x="24" y="45"/>
                          <a:pt x="24" y="45"/>
                        </a:cubicBezTo>
                        <a:cubicBezTo>
                          <a:pt x="24" y="45"/>
                          <a:pt x="24" y="45"/>
                          <a:pt x="24" y="45"/>
                        </a:cubicBezTo>
                        <a:cubicBezTo>
                          <a:pt x="24" y="44"/>
                          <a:pt x="24" y="44"/>
                          <a:pt x="24" y="44"/>
                        </a:cubicBezTo>
                        <a:cubicBezTo>
                          <a:pt x="24" y="44"/>
                          <a:pt x="24" y="44"/>
                          <a:pt x="24" y="44"/>
                        </a:cubicBezTo>
                        <a:cubicBezTo>
                          <a:pt x="25" y="42"/>
                          <a:pt x="25" y="42"/>
                          <a:pt x="25" y="42"/>
                        </a:cubicBezTo>
                        <a:cubicBezTo>
                          <a:pt x="26" y="41"/>
                          <a:pt x="26" y="41"/>
                          <a:pt x="26" y="41"/>
                        </a:cubicBezTo>
                        <a:cubicBezTo>
                          <a:pt x="26" y="41"/>
                          <a:pt x="26" y="41"/>
                          <a:pt x="26" y="41"/>
                        </a:cubicBezTo>
                        <a:cubicBezTo>
                          <a:pt x="26" y="41"/>
                          <a:pt x="26" y="41"/>
                          <a:pt x="26" y="41"/>
                        </a:cubicBezTo>
                        <a:cubicBezTo>
                          <a:pt x="26" y="39"/>
                          <a:pt x="26" y="39"/>
                          <a:pt x="26" y="39"/>
                        </a:cubicBezTo>
                        <a:cubicBezTo>
                          <a:pt x="27" y="38"/>
                          <a:pt x="27" y="38"/>
                          <a:pt x="27" y="38"/>
                        </a:cubicBezTo>
                        <a:cubicBezTo>
                          <a:pt x="28" y="37"/>
                          <a:pt x="28" y="37"/>
                          <a:pt x="28"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5"/>
                          <a:pt x="28" y="35"/>
                          <a:pt x="28" y="35"/>
                        </a:cubicBezTo>
                        <a:cubicBezTo>
                          <a:pt x="28" y="34"/>
                          <a:pt x="28" y="34"/>
                          <a:pt x="28" y="34"/>
                        </a:cubicBezTo>
                        <a:cubicBezTo>
                          <a:pt x="28" y="34"/>
                          <a:pt x="28" y="34"/>
                          <a:pt x="28" y="34"/>
                        </a:cubicBezTo>
                        <a:cubicBezTo>
                          <a:pt x="28" y="34"/>
                          <a:pt x="28" y="34"/>
                          <a:pt x="28" y="34"/>
                        </a:cubicBezTo>
                        <a:cubicBezTo>
                          <a:pt x="27" y="33"/>
                          <a:pt x="27" y="33"/>
                          <a:pt x="27" y="33"/>
                        </a:cubicBezTo>
                        <a:cubicBezTo>
                          <a:pt x="27" y="33"/>
                          <a:pt x="27" y="33"/>
                          <a:pt x="27" y="33"/>
                        </a:cubicBezTo>
                        <a:cubicBezTo>
                          <a:pt x="27" y="33"/>
                          <a:pt x="27" y="33"/>
                          <a:pt x="27" y="33"/>
                        </a:cubicBezTo>
                        <a:cubicBezTo>
                          <a:pt x="26" y="33"/>
                          <a:pt x="26" y="33"/>
                          <a:pt x="26" y="33"/>
                        </a:cubicBezTo>
                        <a:cubicBezTo>
                          <a:pt x="26" y="32"/>
                          <a:pt x="26" y="32"/>
                          <a:pt x="26" y="32"/>
                        </a:cubicBezTo>
                        <a:cubicBezTo>
                          <a:pt x="26" y="32"/>
                          <a:pt x="26" y="32"/>
                          <a:pt x="26" y="32"/>
                        </a:cubicBezTo>
                        <a:cubicBezTo>
                          <a:pt x="26" y="32"/>
                          <a:pt x="26" y="32"/>
                          <a:pt x="26" y="32"/>
                        </a:cubicBezTo>
                        <a:cubicBezTo>
                          <a:pt x="26" y="31"/>
                          <a:pt x="26" y="31"/>
                          <a:pt x="26" y="31"/>
                        </a:cubicBezTo>
                        <a:cubicBezTo>
                          <a:pt x="26" y="30"/>
                          <a:pt x="26" y="30"/>
                          <a:pt x="26" y="30"/>
                        </a:cubicBezTo>
                        <a:cubicBezTo>
                          <a:pt x="26" y="30"/>
                          <a:pt x="26" y="30"/>
                          <a:pt x="26" y="30"/>
                        </a:cubicBezTo>
                        <a:cubicBezTo>
                          <a:pt x="26" y="30"/>
                          <a:pt x="26" y="30"/>
                          <a:pt x="26" y="30"/>
                        </a:cubicBezTo>
                        <a:cubicBezTo>
                          <a:pt x="25" y="29"/>
                          <a:pt x="25" y="29"/>
                          <a:pt x="25" y="29"/>
                        </a:cubicBezTo>
                        <a:cubicBezTo>
                          <a:pt x="26" y="28"/>
                          <a:pt x="26" y="28"/>
                          <a:pt x="26" y="28"/>
                        </a:cubicBezTo>
                        <a:cubicBezTo>
                          <a:pt x="26" y="28"/>
                          <a:pt x="26" y="28"/>
                          <a:pt x="26" y="28"/>
                        </a:cubicBezTo>
                        <a:cubicBezTo>
                          <a:pt x="27" y="28"/>
                          <a:pt x="27" y="28"/>
                          <a:pt x="27" y="28"/>
                        </a:cubicBezTo>
                        <a:cubicBezTo>
                          <a:pt x="28" y="28"/>
                          <a:pt x="28" y="28"/>
                          <a:pt x="28" y="28"/>
                        </a:cubicBezTo>
                        <a:cubicBezTo>
                          <a:pt x="28" y="27"/>
                          <a:pt x="28" y="27"/>
                          <a:pt x="28" y="27"/>
                        </a:cubicBezTo>
                        <a:cubicBezTo>
                          <a:pt x="28" y="27"/>
                          <a:pt x="28" y="27"/>
                          <a:pt x="28" y="27"/>
                        </a:cubicBezTo>
                        <a:cubicBezTo>
                          <a:pt x="29" y="26"/>
                          <a:pt x="29" y="26"/>
                          <a:pt x="29" y="26"/>
                        </a:cubicBezTo>
                        <a:cubicBezTo>
                          <a:pt x="28" y="26"/>
                          <a:pt x="28" y="26"/>
                          <a:pt x="28" y="26"/>
                        </a:cubicBezTo>
                        <a:cubicBezTo>
                          <a:pt x="28" y="26"/>
                          <a:pt x="28" y="26"/>
                          <a:pt x="28" y="26"/>
                        </a:cubicBezTo>
                        <a:cubicBezTo>
                          <a:pt x="29" y="25"/>
                          <a:pt x="29" y="25"/>
                          <a:pt x="29" y="25"/>
                        </a:cubicBezTo>
                        <a:cubicBezTo>
                          <a:pt x="29" y="25"/>
                          <a:pt x="29" y="25"/>
                          <a:pt x="29" y="25"/>
                        </a:cubicBezTo>
                        <a:cubicBezTo>
                          <a:pt x="30" y="26"/>
                          <a:pt x="30" y="26"/>
                          <a:pt x="30" y="26"/>
                        </a:cubicBezTo>
                        <a:cubicBezTo>
                          <a:pt x="29" y="27"/>
                          <a:pt x="29" y="27"/>
                          <a:pt x="29" y="27"/>
                        </a:cubicBezTo>
                        <a:cubicBezTo>
                          <a:pt x="29" y="27"/>
                          <a:pt x="29" y="27"/>
                          <a:pt x="29" y="27"/>
                        </a:cubicBezTo>
                        <a:cubicBezTo>
                          <a:pt x="29" y="27"/>
                          <a:pt x="29" y="27"/>
                          <a:pt x="29" y="27"/>
                        </a:cubicBezTo>
                        <a:cubicBezTo>
                          <a:pt x="30" y="28"/>
                          <a:pt x="30" y="28"/>
                          <a:pt x="30" y="28"/>
                        </a:cubicBezTo>
                        <a:cubicBezTo>
                          <a:pt x="30" y="28"/>
                          <a:pt x="30" y="28"/>
                          <a:pt x="30" y="28"/>
                        </a:cubicBezTo>
                        <a:cubicBezTo>
                          <a:pt x="31" y="28"/>
                          <a:pt x="31" y="28"/>
                          <a:pt x="31" y="28"/>
                        </a:cubicBezTo>
                        <a:cubicBezTo>
                          <a:pt x="32" y="27"/>
                          <a:pt x="32" y="27"/>
                          <a:pt x="32" y="27"/>
                        </a:cubicBezTo>
                        <a:cubicBezTo>
                          <a:pt x="32" y="27"/>
                          <a:pt x="32" y="27"/>
                          <a:pt x="32" y="27"/>
                        </a:cubicBezTo>
                        <a:cubicBezTo>
                          <a:pt x="32" y="27"/>
                          <a:pt x="32" y="27"/>
                          <a:pt x="32" y="27"/>
                        </a:cubicBezTo>
                        <a:cubicBezTo>
                          <a:pt x="32" y="26"/>
                          <a:pt x="32" y="26"/>
                          <a:pt x="32" y="26"/>
                        </a:cubicBezTo>
                        <a:cubicBezTo>
                          <a:pt x="32" y="25"/>
                          <a:pt x="32" y="25"/>
                          <a:pt x="32" y="25"/>
                        </a:cubicBezTo>
                        <a:cubicBezTo>
                          <a:pt x="33" y="25"/>
                          <a:pt x="33" y="25"/>
                          <a:pt x="33" y="25"/>
                        </a:cubicBezTo>
                        <a:cubicBezTo>
                          <a:pt x="33" y="25"/>
                          <a:pt x="33" y="25"/>
                          <a:pt x="33" y="25"/>
                        </a:cubicBezTo>
                        <a:cubicBezTo>
                          <a:pt x="33" y="24"/>
                          <a:pt x="33" y="24"/>
                          <a:pt x="33" y="24"/>
                        </a:cubicBezTo>
                        <a:cubicBezTo>
                          <a:pt x="33" y="24"/>
                          <a:pt x="33" y="24"/>
                          <a:pt x="33" y="24"/>
                        </a:cubicBezTo>
                        <a:cubicBezTo>
                          <a:pt x="33" y="24"/>
                          <a:pt x="33" y="24"/>
                          <a:pt x="33" y="24"/>
                        </a:cubicBezTo>
                        <a:cubicBezTo>
                          <a:pt x="34" y="23"/>
                          <a:pt x="34" y="23"/>
                          <a:pt x="34" y="23"/>
                        </a:cubicBezTo>
                        <a:cubicBezTo>
                          <a:pt x="35" y="23"/>
                          <a:pt x="35" y="23"/>
                          <a:pt x="35" y="23"/>
                        </a:cubicBezTo>
                        <a:cubicBezTo>
                          <a:pt x="35" y="23"/>
                          <a:pt x="35" y="23"/>
                          <a:pt x="35" y="23"/>
                        </a:cubicBezTo>
                        <a:cubicBezTo>
                          <a:pt x="34" y="22"/>
                          <a:pt x="34" y="22"/>
                          <a:pt x="34" y="22"/>
                        </a:cubicBez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cubicBezTo>
                          <a:pt x="31" y="23"/>
                          <a:pt x="31" y="23"/>
                          <a:pt x="31" y="23"/>
                        </a:cubicBezTo>
                        <a:cubicBezTo>
                          <a:pt x="31" y="23"/>
                          <a:pt x="31" y="23"/>
                          <a:pt x="31" y="23"/>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0" y="19"/>
                          <a:pt x="30" y="19"/>
                          <a:pt x="30" y="19"/>
                        </a:cubicBezTo>
                        <a:cubicBezTo>
                          <a:pt x="31" y="18"/>
                          <a:pt x="31" y="18"/>
                          <a:pt x="31" y="18"/>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3" y="15"/>
                          <a:pt x="33" y="15"/>
                          <a:pt x="33" y="15"/>
                        </a:cubicBezTo>
                        <a:cubicBezTo>
                          <a:pt x="34" y="16"/>
                          <a:pt x="34" y="16"/>
                          <a:pt x="34" y="16"/>
                        </a:cubicBezTo>
                        <a:cubicBezTo>
                          <a:pt x="34" y="16"/>
                          <a:pt x="34" y="16"/>
                          <a:pt x="34" y="16"/>
                        </a:cubicBezTo>
                        <a:cubicBezTo>
                          <a:pt x="34" y="17"/>
                          <a:pt x="34" y="17"/>
                          <a:pt x="34" y="17"/>
                        </a:cubicBezTo>
                        <a:cubicBezTo>
                          <a:pt x="35" y="17"/>
                          <a:pt x="35" y="17"/>
                          <a:pt x="35" y="17"/>
                        </a:cubicBezTo>
                        <a:cubicBezTo>
                          <a:pt x="36" y="18"/>
                          <a:pt x="36" y="18"/>
                          <a:pt x="36" y="18"/>
                        </a:cubicBezTo>
                        <a:cubicBezTo>
                          <a:pt x="37" y="19"/>
                          <a:pt x="37" y="19"/>
                          <a:pt x="37" y="19"/>
                        </a:cubicBezTo>
                        <a:cubicBezTo>
                          <a:pt x="37" y="19"/>
                          <a:pt x="37" y="19"/>
                          <a:pt x="37" y="19"/>
                        </a:cubicBezTo>
                        <a:cubicBezTo>
                          <a:pt x="37" y="19"/>
                          <a:pt x="37" y="19"/>
                          <a:pt x="37" y="19"/>
                        </a:cubicBezTo>
                        <a:cubicBezTo>
                          <a:pt x="38" y="19"/>
                          <a:pt x="38" y="19"/>
                          <a:pt x="38" y="19"/>
                        </a:cubicBezTo>
                        <a:cubicBezTo>
                          <a:pt x="40" y="19"/>
                          <a:pt x="40" y="19"/>
                          <a:pt x="40" y="19"/>
                        </a:cubicBezTo>
                        <a:cubicBezTo>
                          <a:pt x="39" y="18"/>
                          <a:pt x="39" y="18"/>
                          <a:pt x="39" y="18"/>
                        </a:cubicBezTo>
                        <a:cubicBezTo>
                          <a:pt x="38" y="17"/>
                          <a:pt x="38" y="17"/>
                          <a:pt x="38" y="17"/>
                        </a:cubicBezTo>
                        <a:cubicBezTo>
                          <a:pt x="38" y="17"/>
                          <a:pt x="38" y="17"/>
                          <a:pt x="38" y="17"/>
                        </a:cubicBezTo>
                        <a:cubicBezTo>
                          <a:pt x="38" y="16"/>
                          <a:pt x="38" y="16"/>
                          <a:pt x="38" y="16"/>
                        </a:cubicBezTo>
                        <a:cubicBezTo>
                          <a:pt x="38" y="16"/>
                          <a:pt x="38" y="16"/>
                          <a:pt x="38" y="16"/>
                        </a:cubicBezTo>
                        <a:cubicBezTo>
                          <a:pt x="36" y="15"/>
                          <a:pt x="36" y="15"/>
                          <a:pt x="36" y="15"/>
                        </a:cubicBezTo>
                        <a:cubicBezTo>
                          <a:pt x="36" y="14"/>
                          <a:pt x="36" y="14"/>
                          <a:pt x="36" y="14"/>
                        </a:cubicBezTo>
                        <a:cubicBezTo>
                          <a:pt x="35" y="13"/>
                          <a:pt x="35" y="13"/>
                          <a:pt x="35" y="13"/>
                        </a:cubicBezTo>
                        <a:cubicBezTo>
                          <a:pt x="35" y="13"/>
                          <a:pt x="35" y="13"/>
                          <a:pt x="35"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8" y="15"/>
                          <a:pt x="38" y="15"/>
                          <a:pt x="38" y="15"/>
                        </a:cubicBezTo>
                        <a:cubicBezTo>
                          <a:pt x="38" y="15"/>
                          <a:pt x="38" y="15"/>
                          <a:pt x="38" y="15"/>
                        </a:cubicBezTo>
                        <a:cubicBezTo>
                          <a:pt x="38" y="15"/>
                          <a:pt x="38" y="15"/>
                          <a:pt x="38" y="15"/>
                        </a:cubicBezTo>
                        <a:cubicBezTo>
                          <a:pt x="40" y="16"/>
                          <a:pt x="40" y="16"/>
                          <a:pt x="40" y="16"/>
                        </a:cubicBezTo>
                        <a:cubicBezTo>
                          <a:pt x="40" y="16"/>
                          <a:pt x="40" y="16"/>
                          <a:pt x="40" y="16"/>
                        </a:cubicBezTo>
                        <a:cubicBezTo>
                          <a:pt x="40" y="16"/>
                          <a:pt x="40" y="16"/>
                          <a:pt x="40" y="16"/>
                        </a:cubicBezTo>
                        <a:cubicBezTo>
                          <a:pt x="41" y="16"/>
                          <a:pt x="41" y="16"/>
                          <a:pt x="41" y="16"/>
                        </a:cubicBezTo>
                        <a:cubicBezTo>
                          <a:pt x="42" y="15"/>
                          <a:pt x="42" y="15"/>
                          <a:pt x="42" y="15"/>
                        </a:cubicBezTo>
                        <a:cubicBezTo>
                          <a:pt x="41" y="15"/>
                          <a:pt x="41" y="15"/>
                          <a:pt x="41" y="15"/>
                        </a:cubicBezTo>
                        <a:cubicBezTo>
                          <a:pt x="40" y="14"/>
                          <a:pt x="40" y="14"/>
                          <a:pt x="40" y="14"/>
                        </a:cubicBezTo>
                        <a:cubicBezTo>
                          <a:pt x="39" y="12"/>
                          <a:pt x="39" y="12"/>
                          <a:pt x="39" y="12"/>
                        </a:cubicBezTo>
                        <a:cubicBezTo>
                          <a:pt x="38" y="12"/>
                          <a:pt x="38" y="12"/>
                          <a:pt x="38" y="12"/>
                        </a:cubicBezTo>
                        <a:cubicBezTo>
                          <a:pt x="38" y="12"/>
                          <a:pt x="38" y="12"/>
                          <a:pt x="38" y="12"/>
                        </a:cubicBezTo>
                        <a:cubicBezTo>
                          <a:pt x="37" y="11"/>
                          <a:pt x="37" y="11"/>
                          <a:pt x="37" y="11"/>
                        </a:cubicBezTo>
                        <a:cubicBezTo>
                          <a:pt x="37" y="11"/>
                          <a:pt x="37" y="11"/>
                          <a:pt x="37" y="11"/>
                        </a:cubicBezTo>
                        <a:cubicBezTo>
                          <a:pt x="37" y="10"/>
                          <a:pt x="37" y="10"/>
                          <a:pt x="37"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2"/>
                          <a:pt x="39" y="12"/>
                          <a:pt x="39" y="12"/>
                        </a:cubicBezTo>
                        <a:cubicBezTo>
                          <a:pt x="40" y="12"/>
                          <a:pt x="40" y="12"/>
                          <a:pt x="40" y="12"/>
                        </a:cubicBezTo>
                        <a:cubicBezTo>
                          <a:pt x="40" y="11"/>
                          <a:pt x="40" y="11"/>
                          <a:pt x="40" y="11"/>
                        </a:cubicBezTo>
                        <a:cubicBezTo>
                          <a:pt x="41" y="11"/>
                          <a:pt x="41" y="11"/>
                          <a:pt x="41" y="11"/>
                        </a:cubicBezTo>
                        <a:cubicBezTo>
                          <a:pt x="41" y="11"/>
                          <a:pt x="41" y="11"/>
                          <a:pt x="41" y="11"/>
                        </a:cubicBezTo>
                        <a:cubicBezTo>
                          <a:pt x="41" y="10"/>
                          <a:pt x="41" y="10"/>
                          <a:pt x="41" y="10"/>
                        </a:cubicBezTo>
                        <a:cubicBezTo>
                          <a:pt x="41" y="9"/>
                          <a:pt x="41" y="9"/>
                          <a:pt x="41" y="9"/>
                        </a:cubicBezTo>
                        <a:cubicBezTo>
                          <a:pt x="42" y="9"/>
                          <a:pt x="42" y="9"/>
                          <a:pt x="42" y="9"/>
                        </a:cubicBezTo>
                        <a:cubicBezTo>
                          <a:pt x="42" y="11"/>
                          <a:pt x="42" y="11"/>
                          <a:pt x="42" y="11"/>
                        </a:cubicBezTo>
                        <a:cubicBezTo>
                          <a:pt x="42" y="11"/>
                          <a:pt x="42" y="11"/>
                          <a:pt x="42" y="11"/>
                        </a:cubicBezTo>
                        <a:cubicBezTo>
                          <a:pt x="43" y="11"/>
                          <a:pt x="43" y="11"/>
                          <a:pt x="43" y="11"/>
                        </a:cubicBezTo>
                        <a:cubicBezTo>
                          <a:pt x="43" y="11"/>
                          <a:pt x="43" y="11"/>
                          <a:pt x="43" y="11"/>
                        </a:cubicBezTo>
                        <a:cubicBezTo>
                          <a:pt x="43" y="13"/>
                          <a:pt x="43" y="13"/>
                          <a:pt x="43" y="13"/>
                        </a:cubicBezTo>
                        <a:cubicBezTo>
                          <a:pt x="44" y="13"/>
                          <a:pt x="44" y="13"/>
                          <a:pt x="44" y="13"/>
                        </a:cubicBezTo>
                        <a:cubicBezTo>
                          <a:pt x="44" y="13"/>
                          <a:pt x="44" y="13"/>
                          <a:pt x="44" y="13"/>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0"/>
                          <a:pt x="45" y="10"/>
                          <a:pt x="45" y="10"/>
                        </a:cubicBezTo>
                        <a:cubicBezTo>
                          <a:pt x="44" y="9"/>
                          <a:pt x="44" y="9"/>
                          <a:pt x="44" y="9"/>
                        </a:cubicBezTo>
                        <a:cubicBezTo>
                          <a:pt x="44" y="9"/>
                          <a:pt x="44" y="9"/>
                          <a:pt x="44" y="9"/>
                        </a:cubicBezTo>
                        <a:cubicBezTo>
                          <a:pt x="47" y="8"/>
                          <a:pt x="47" y="8"/>
                          <a:pt x="47" y="8"/>
                        </a:cubicBezTo>
                        <a:cubicBezTo>
                          <a:pt x="49" y="8"/>
                          <a:pt x="49" y="8"/>
                          <a:pt x="49" y="8"/>
                        </a:cubicBezTo>
                        <a:cubicBezTo>
                          <a:pt x="50" y="7"/>
                          <a:pt x="50" y="7"/>
                          <a:pt x="50" y="7"/>
                        </a:cubicBezTo>
                        <a:cubicBezTo>
                          <a:pt x="50" y="7"/>
                          <a:pt x="50" y="7"/>
                          <a:pt x="50" y="7"/>
                        </a:cubicBezTo>
                        <a:cubicBezTo>
                          <a:pt x="50" y="7"/>
                          <a:pt x="50" y="7"/>
                          <a:pt x="50" y="7"/>
                        </a:cubicBezTo>
                        <a:cubicBezTo>
                          <a:pt x="52" y="7"/>
                          <a:pt x="52" y="7"/>
                          <a:pt x="52" y="7"/>
                        </a:cubicBezTo>
                        <a:cubicBezTo>
                          <a:pt x="53" y="7"/>
                          <a:pt x="53" y="7"/>
                          <a:pt x="53" y="7"/>
                        </a:cubicBezTo>
                        <a:cubicBezTo>
                          <a:pt x="53" y="7"/>
                          <a:pt x="53" y="7"/>
                          <a:pt x="53" y="7"/>
                        </a:cubicBezTo>
                        <a:cubicBezTo>
                          <a:pt x="53" y="7"/>
                          <a:pt x="53" y="7"/>
                          <a:pt x="53" y="7"/>
                        </a:cubicBezTo>
                        <a:cubicBezTo>
                          <a:pt x="55" y="7"/>
                          <a:pt x="55" y="7"/>
                          <a:pt x="55" y="7"/>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11"/>
                          <a:pt x="56" y="11"/>
                          <a:pt x="56" y="11"/>
                        </a:cubicBezTo>
                        <a:cubicBezTo>
                          <a:pt x="56" y="12"/>
                          <a:pt x="56" y="12"/>
                          <a:pt x="56" y="12"/>
                        </a:cubicBezTo>
                        <a:cubicBezTo>
                          <a:pt x="55" y="13"/>
                          <a:pt x="55" y="13"/>
                          <a:pt x="55" y="13"/>
                        </a:cubicBezTo>
                        <a:cubicBezTo>
                          <a:pt x="54" y="14"/>
                          <a:pt x="54" y="14"/>
                          <a:pt x="54" y="14"/>
                        </a:cubicBezTo>
                        <a:cubicBezTo>
                          <a:pt x="54" y="14"/>
                          <a:pt x="54" y="14"/>
                          <a:pt x="54" y="14"/>
                        </a:cubicBezTo>
                        <a:cubicBezTo>
                          <a:pt x="54" y="15"/>
                          <a:pt x="54" y="15"/>
                          <a:pt x="54" y="15"/>
                        </a:cubicBezTo>
                        <a:cubicBezTo>
                          <a:pt x="55" y="15"/>
                          <a:pt x="55" y="15"/>
                          <a:pt x="55" y="15"/>
                        </a:cubicBezTo>
                        <a:cubicBezTo>
                          <a:pt x="55" y="15"/>
                          <a:pt x="55" y="15"/>
                          <a:pt x="55" y="15"/>
                        </a:cubicBezTo>
                        <a:cubicBezTo>
                          <a:pt x="55" y="15"/>
                          <a:pt x="55" y="15"/>
                          <a:pt x="55" y="15"/>
                        </a:cubicBezTo>
                        <a:cubicBezTo>
                          <a:pt x="56" y="16"/>
                          <a:pt x="56" y="16"/>
                          <a:pt x="56" y="16"/>
                        </a:cubicBezTo>
                        <a:cubicBezTo>
                          <a:pt x="56" y="17"/>
                          <a:pt x="56" y="17"/>
                          <a:pt x="56" y="17"/>
                        </a:cubicBezTo>
                        <a:cubicBezTo>
                          <a:pt x="56" y="17"/>
                          <a:pt x="56" y="17"/>
                          <a:pt x="56" y="17"/>
                        </a:cubicBezTo>
                        <a:cubicBezTo>
                          <a:pt x="54" y="19"/>
                          <a:pt x="54" y="19"/>
                          <a:pt x="54" y="19"/>
                        </a:cubicBezTo>
                        <a:cubicBezTo>
                          <a:pt x="54" y="19"/>
                          <a:pt x="54" y="19"/>
                          <a:pt x="54" y="19"/>
                        </a:cubicBezTo>
                        <a:cubicBezTo>
                          <a:pt x="54" y="19"/>
                          <a:pt x="54" y="19"/>
                          <a:pt x="54" y="19"/>
                        </a:cubicBezTo>
                        <a:cubicBezTo>
                          <a:pt x="54" y="20"/>
                          <a:pt x="54" y="20"/>
                          <a:pt x="54" y="20"/>
                        </a:cubicBezTo>
                        <a:cubicBezTo>
                          <a:pt x="54" y="20"/>
                          <a:pt x="54" y="20"/>
                          <a:pt x="54" y="20"/>
                        </a:cubicBezTo>
                        <a:cubicBezTo>
                          <a:pt x="54" y="20"/>
                          <a:pt x="54" y="20"/>
                          <a:pt x="54" y="20"/>
                        </a:cubicBezTo>
                        <a:cubicBezTo>
                          <a:pt x="54" y="21"/>
                          <a:pt x="54" y="21"/>
                          <a:pt x="54" y="21"/>
                        </a:cubicBezTo>
                        <a:cubicBezTo>
                          <a:pt x="54" y="21"/>
                          <a:pt x="54" y="21"/>
                          <a:pt x="54" y="21"/>
                        </a:cubicBezTo>
                        <a:cubicBezTo>
                          <a:pt x="54" y="21"/>
                          <a:pt x="54" y="21"/>
                          <a:pt x="54" y="21"/>
                        </a:cubicBezTo>
                        <a:cubicBezTo>
                          <a:pt x="55" y="22"/>
                          <a:pt x="55" y="22"/>
                          <a:pt x="55" y="22"/>
                        </a:cubicBezTo>
                        <a:cubicBezTo>
                          <a:pt x="55" y="22"/>
                          <a:pt x="55" y="22"/>
                          <a:pt x="55" y="22"/>
                        </a:cubicBezTo>
                        <a:cubicBezTo>
                          <a:pt x="54" y="23"/>
                          <a:pt x="54" y="23"/>
                          <a:pt x="54" y="23"/>
                        </a:cubicBezTo>
                        <a:cubicBezTo>
                          <a:pt x="53" y="23"/>
                          <a:pt x="53" y="23"/>
                          <a:pt x="53" y="23"/>
                        </a:cubicBezTo>
                        <a:cubicBezTo>
                          <a:pt x="53" y="23"/>
                          <a:pt x="53" y="23"/>
                          <a:pt x="53" y="23"/>
                        </a:cubicBezTo>
                        <a:cubicBezTo>
                          <a:pt x="53" y="24"/>
                          <a:pt x="53" y="24"/>
                          <a:pt x="53" y="24"/>
                        </a:cubicBezTo>
                        <a:cubicBezTo>
                          <a:pt x="52" y="25"/>
                          <a:pt x="52" y="25"/>
                          <a:pt x="52" y="25"/>
                        </a:cubicBezTo>
                        <a:cubicBezTo>
                          <a:pt x="51" y="25"/>
                          <a:pt x="51" y="25"/>
                          <a:pt x="51" y="25"/>
                        </a:cubicBezTo>
                        <a:cubicBezTo>
                          <a:pt x="51" y="25"/>
                          <a:pt x="51" y="25"/>
                          <a:pt x="51" y="25"/>
                        </a:cubicBezTo>
                        <a:cubicBezTo>
                          <a:pt x="51" y="25"/>
                          <a:pt x="51" y="25"/>
                          <a:pt x="51" y="25"/>
                        </a:cubicBezTo>
                        <a:cubicBezTo>
                          <a:pt x="50" y="26"/>
                          <a:pt x="50" y="26"/>
                          <a:pt x="50" y="26"/>
                        </a:cubicBezTo>
                        <a:cubicBezTo>
                          <a:pt x="50" y="27"/>
                          <a:pt x="50" y="27"/>
                          <a:pt x="50" y="27"/>
                        </a:cubicBezTo>
                        <a:cubicBezTo>
                          <a:pt x="49" y="28"/>
                          <a:pt x="49" y="28"/>
                          <a:pt x="49" y="28"/>
                        </a:cubicBezTo>
                        <a:cubicBezTo>
                          <a:pt x="48" y="29"/>
                          <a:pt x="48" y="29"/>
                          <a:pt x="48" y="29"/>
                        </a:cubicBezTo>
                        <a:cubicBezTo>
                          <a:pt x="49" y="29"/>
                          <a:pt x="49" y="29"/>
                          <a:pt x="49" y="29"/>
                        </a:cubicBezTo>
                        <a:cubicBezTo>
                          <a:pt x="50" y="29"/>
                          <a:pt x="50" y="29"/>
                          <a:pt x="50" y="29"/>
                        </a:cubicBezTo>
                        <a:cubicBezTo>
                          <a:pt x="50" y="29"/>
                          <a:pt x="50" y="29"/>
                          <a:pt x="50" y="29"/>
                        </a:cubicBezTo>
                        <a:cubicBezTo>
                          <a:pt x="50" y="28"/>
                          <a:pt x="50" y="28"/>
                          <a:pt x="50" y="28"/>
                        </a:cubicBezTo>
                        <a:cubicBezTo>
                          <a:pt x="52" y="27"/>
                          <a:pt x="52" y="27"/>
                          <a:pt x="52" y="27"/>
                        </a:cubicBezTo>
                        <a:cubicBezTo>
                          <a:pt x="53" y="26"/>
                          <a:pt x="53" y="26"/>
                          <a:pt x="53" y="26"/>
                        </a:cubicBezTo>
                        <a:cubicBezTo>
                          <a:pt x="52" y="27"/>
                          <a:pt x="52" y="27"/>
                          <a:pt x="52" y="27"/>
                        </a:cubicBezTo>
                        <a:cubicBezTo>
                          <a:pt x="51" y="28"/>
                          <a:pt x="51" y="28"/>
                          <a:pt x="51" y="28"/>
                        </a:cubicBezTo>
                        <a:cubicBezTo>
                          <a:pt x="50" y="29"/>
                          <a:pt x="50" y="29"/>
                          <a:pt x="50" y="29"/>
                        </a:cubicBezTo>
                        <a:cubicBezTo>
                          <a:pt x="50" y="29"/>
                          <a:pt x="50" y="29"/>
                          <a:pt x="50" y="29"/>
                        </a:cubicBezTo>
                        <a:cubicBezTo>
                          <a:pt x="49" y="29"/>
                          <a:pt x="49" y="29"/>
                          <a:pt x="49" y="29"/>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1"/>
                          <a:pt x="48" y="31"/>
                          <a:pt x="48" y="31"/>
                        </a:cubicBezTo>
                        <a:cubicBezTo>
                          <a:pt x="48" y="32"/>
                          <a:pt x="48" y="32"/>
                          <a:pt x="48" y="32"/>
                        </a:cubicBezTo>
                        <a:cubicBezTo>
                          <a:pt x="48" y="32"/>
                          <a:pt x="48" y="32"/>
                          <a:pt x="48" y="32"/>
                        </a:cubicBezTo>
                        <a:cubicBezTo>
                          <a:pt x="48" y="32"/>
                          <a:pt x="48" y="32"/>
                          <a:pt x="48" y="32"/>
                        </a:cubicBezTo>
                        <a:cubicBezTo>
                          <a:pt x="49" y="32"/>
                          <a:pt x="49" y="32"/>
                          <a:pt x="49" y="32"/>
                        </a:cubicBezTo>
                        <a:cubicBezTo>
                          <a:pt x="49" y="32"/>
                          <a:pt x="49" y="32"/>
                          <a:pt x="49" y="32"/>
                        </a:cubicBezTo>
                        <a:cubicBezTo>
                          <a:pt x="49" y="33"/>
                          <a:pt x="49" y="33"/>
                          <a:pt x="49" y="33"/>
                        </a:cubicBezTo>
                        <a:cubicBezTo>
                          <a:pt x="48" y="33"/>
                          <a:pt x="48" y="33"/>
                          <a:pt x="48" y="33"/>
                        </a:cubicBezTo>
                        <a:cubicBezTo>
                          <a:pt x="47" y="34"/>
                          <a:pt x="47" y="34"/>
                          <a:pt x="47" y="34"/>
                        </a:cubicBezTo>
                        <a:cubicBezTo>
                          <a:pt x="48" y="34"/>
                          <a:pt x="48" y="34"/>
                          <a:pt x="48" y="34"/>
                        </a:cubicBezTo>
                        <a:cubicBezTo>
                          <a:pt x="49" y="34"/>
                          <a:pt x="49" y="34"/>
                          <a:pt x="49" y="34"/>
                        </a:cubicBezTo>
                        <a:cubicBezTo>
                          <a:pt x="50" y="34"/>
                          <a:pt x="50" y="34"/>
                          <a:pt x="50" y="34"/>
                        </a:cubicBezTo>
                        <a:cubicBezTo>
                          <a:pt x="50" y="34"/>
                          <a:pt x="50" y="34"/>
                          <a:pt x="50" y="34"/>
                        </a:cubicBezTo>
                        <a:cubicBezTo>
                          <a:pt x="50" y="34"/>
                          <a:pt x="50" y="34"/>
                          <a:pt x="50" y="34"/>
                        </a:cubicBezTo>
                        <a:cubicBezTo>
                          <a:pt x="51" y="33"/>
                          <a:pt x="51" y="33"/>
                          <a:pt x="51" y="33"/>
                        </a:cubicBezTo>
                        <a:cubicBezTo>
                          <a:pt x="51" y="33"/>
                          <a:pt x="51" y="33"/>
                          <a:pt x="51" y="33"/>
                        </a:cubicBezTo>
                        <a:cubicBezTo>
                          <a:pt x="51" y="33"/>
                          <a:pt x="51" y="33"/>
                          <a:pt x="51" y="33"/>
                        </a:cubicBezTo>
                        <a:cubicBezTo>
                          <a:pt x="52" y="32"/>
                          <a:pt x="52" y="32"/>
                          <a:pt x="52" y="32"/>
                        </a:cubicBezTo>
                        <a:cubicBezTo>
                          <a:pt x="52" y="32"/>
                          <a:pt x="52" y="32"/>
                          <a:pt x="52" y="32"/>
                        </a:cubicBezTo>
                        <a:cubicBezTo>
                          <a:pt x="52" y="32"/>
                          <a:pt x="52" y="32"/>
                          <a:pt x="52" y="32"/>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3" y="31"/>
                          <a:pt x="53" y="31"/>
                        </a:cubicBezTo>
                        <a:cubicBezTo>
                          <a:pt x="53" y="32"/>
                          <a:pt x="53" y="32"/>
                          <a:pt x="53" y="32"/>
                        </a:cubicBezTo>
                        <a:cubicBezTo>
                          <a:pt x="54" y="32"/>
                          <a:pt x="54" y="32"/>
                          <a:pt x="54" y="32"/>
                        </a:cubicBezTo>
                        <a:cubicBezTo>
                          <a:pt x="55" y="33"/>
                          <a:pt x="55" y="33"/>
                          <a:pt x="55" y="33"/>
                        </a:cubicBezTo>
                        <a:cubicBezTo>
                          <a:pt x="55" y="32"/>
                          <a:pt x="55" y="32"/>
                          <a:pt x="55" y="32"/>
                        </a:cubicBezTo>
                        <a:cubicBezTo>
                          <a:pt x="55" y="30"/>
                          <a:pt x="55" y="30"/>
                          <a:pt x="55" y="30"/>
                        </a:cubicBezTo>
                        <a:cubicBezTo>
                          <a:pt x="54" y="29"/>
                          <a:pt x="54" y="29"/>
                          <a:pt x="54" y="29"/>
                        </a:cubicBezTo>
                        <a:cubicBezTo>
                          <a:pt x="55" y="28"/>
                          <a:pt x="55" y="28"/>
                          <a:pt x="55" y="28"/>
                        </a:cubicBezTo>
                        <a:cubicBezTo>
                          <a:pt x="55" y="28"/>
                          <a:pt x="55" y="28"/>
                          <a:pt x="55" y="28"/>
                        </a:cubicBezTo>
                        <a:cubicBezTo>
                          <a:pt x="55" y="28"/>
                          <a:pt x="55" y="28"/>
                          <a:pt x="55" y="28"/>
                        </a:cubicBezTo>
                        <a:cubicBezTo>
                          <a:pt x="55" y="29"/>
                          <a:pt x="55" y="29"/>
                          <a:pt x="55" y="29"/>
                        </a:cubicBezTo>
                        <a:cubicBezTo>
                          <a:pt x="55" y="29"/>
                          <a:pt x="55" y="29"/>
                          <a:pt x="55" y="29"/>
                        </a:cubicBezTo>
                        <a:cubicBezTo>
                          <a:pt x="55" y="30"/>
                          <a:pt x="55" y="30"/>
                          <a:pt x="55" y="30"/>
                        </a:cubicBezTo>
                        <a:cubicBezTo>
                          <a:pt x="56" y="30"/>
                          <a:pt x="56" y="30"/>
                          <a:pt x="56" y="30"/>
                        </a:cubicBezTo>
                        <a:cubicBezTo>
                          <a:pt x="56" y="31"/>
                          <a:pt x="56" y="31"/>
                          <a:pt x="56" y="31"/>
                        </a:cubicBezTo>
                        <a:cubicBezTo>
                          <a:pt x="57" y="30"/>
                          <a:pt x="57" y="30"/>
                          <a:pt x="57" y="30"/>
                        </a:cubicBezTo>
                        <a:cubicBezTo>
                          <a:pt x="57" y="30"/>
                          <a:pt x="57" y="30"/>
                          <a:pt x="57" y="30"/>
                        </a:cubicBezTo>
                        <a:cubicBezTo>
                          <a:pt x="58" y="29"/>
                          <a:pt x="58" y="29"/>
                          <a:pt x="58" y="29"/>
                        </a:cubicBezTo>
                        <a:cubicBezTo>
                          <a:pt x="58" y="29"/>
                          <a:pt x="58" y="29"/>
                          <a:pt x="58" y="29"/>
                        </a:cubicBezTo>
                        <a:cubicBezTo>
                          <a:pt x="58" y="29"/>
                          <a:pt x="58" y="29"/>
                          <a:pt x="58" y="29"/>
                        </a:cubicBezTo>
                        <a:cubicBezTo>
                          <a:pt x="58" y="29"/>
                          <a:pt x="58" y="29"/>
                          <a:pt x="58" y="29"/>
                        </a:cubicBezTo>
                        <a:cubicBezTo>
                          <a:pt x="59" y="30"/>
                          <a:pt x="59" y="30"/>
                          <a:pt x="59" y="30"/>
                        </a:cubicBezTo>
                        <a:cubicBezTo>
                          <a:pt x="58" y="31"/>
                          <a:pt x="58" y="31"/>
                          <a:pt x="58" y="31"/>
                        </a:cubicBezTo>
                        <a:cubicBezTo>
                          <a:pt x="57" y="33"/>
                          <a:pt x="57" y="33"/>
                          <a:pt x="57" y="33"/>
                        </a:cubicBezTo>
                        <a:cubicBezTo>
                          <a:pt x="56" y="34"/>
                          <a:pt x="56" y="34"/>
                          <a:pt x="56" y="34"/>
                        </a:cubicBezTo>
                        <a:cubicBezTo>
                          <a:pt x="56" y="34"/>
                          <a:pt x="56" y="34"/>
                          <a:pt x="56" y="34"/>
                        </a:cubicBezTo>
                        <a:cubicBezTo>
                          <a:pt x="56" y="34"/>
                          <a:pt x="56" y="34"/>
                          <a:pt x="56" y="34"/>
                        </a:cubicBezTo>
                        <a:cubicBezTo>
                          <a:pt x="55" y="35"/>
                          <a:pt x="55" y="35"/>
                          <a:pt x="55" y="35"/>
                        </a:cubicBezTo>
                        <a:cubicBezTo>
                          <a:pt x="55" y="35"/>
                          <a:pt x="55" y="35"/>
                          <a:pt x="55" y="35"/>
                        </a:cubicBezTo>
                        <a:cubicBezTo>
                          <a:pt x="55" y="35"/>
                          <a:pt x="55" y="35"/>
                          <a:pt x="55" y="35"/>
                        </a:cubicBezTo>
                        <a:cubicBezTo>
                          <a:pt x="57" y="36"/>
                          <a:pt x="57" y="36"/>
                          <a:pt x="57" y="36"/>
                        </a:cubicBezTo>
                        <a:cubicBezTo>
                          <a:pt x="58" y="36"/>
                          <a:pt x="58" y="36"/>
                          <a:pt x="58" y="36"/>
                        </a:cubicBezTo>
                        <a:cubicBezTo>
                          <a:pt x="58" y="36"/>
                          <a:pt x="58" y="36"/>
                          <a:pt x="58" y="36"/>
                        </a:cubicBezTo>
                        <a:cubicBezTo>
                          <a:pt x="58" y="36"/>
                          <a:pt x="58" y="36"/>
                          <a:pt x="58" y="36"/>
                        </a:cubicBezTo>
                        <a:cubicBezTo>
                          <a:pt x="59" y="36"/>
                          <a:pt x="59" y="36"/>
                          <a:pt x="59" y="36"/>
                        </a:cubicBezTo>
                        <a:cubicBezTo>
                          <a:pt x="59" y="35"/>
                          <a:pt x="59" y="35"/>
                          <a:pt x="59" y="35"/>
                        </a:cubicBezTo>
                        <a:cubicBezTo>
                          <a:pt x="59" y="35"/>
                          <a:pt x="59" y="35"/>
                          <a:pt x="59" y="35"/>
                        </a:cubicBezTo>
                        <a:cubicBezTo>
                          <a:pt x="59" y="34"/>
                          <a:pt x="59" y="34"/>
                          <a:pt x="59" y="34"/>
                        </a:cubicBezTo>
                        <a:cubicBezTo>
                          <a:pt x="59" y="34"/>
                          <a:pt x="59" y="34"/>
                          <a:pt x="59" y="34"/>
                        </a:cubicBezTo>
                        <a:cubicBezTo>
                          <a:pt x="59" y="33"/>
                          <a:pt x="59" y="33"/>
                          <a:pt x="59" y="33"/>
                        </a:cubicBezTo>
                        <a:cubicBezTo>
                          <a:pt x="60" y="34"/>
                          <a:pt x="60" y="34"/>
                          <a:pt x="60" y="34"/>
                        </a:cubicBezTo>
                        <a:cubicBezTo>
                          <a:pt x="60" y="35"/>
                          <a:pt x="60" y="35"/>
                          <a:pt x="60" y="35"/>
                        </a:cubicBezTo>
                        <a:cubicBezTo>
                          <a:pt x="60" y="37"/>
                          <a:pt x="60" y="37"/>
                          <a:pt x="60" y="37"/>
                        </a:cubicBezTo>
                        <a:cubicBezTo>
                          <a:pt x="61" y="35"/>
                          <a:pt x="61" y="35"/>
                          <a:pt x="61" y="35"/>
                        </a:cubicBezTo>
                        <a:cubicBezTo>
                          <a:pt x="61" y="34"/>
                          <a:pt x="61" y="34"/>
                          <a:pt x="61" y="34"/>
                        </a:cubicBezTo>
                        <a:cubicBezTo>
                          <a:pt x="61" y="34"/>
                          <a:pt x="61" y="34"/>
                          <a:pt x="61" y="34"/>
                        </a:cubicBezTo>
                        <a:cubicBezTo>
                          <a:pt x="61" y="34"/>
                          <a:pt x="61" y="34"/>
                          <a:pt x="61" y="34"/>
                        </a:cubicBezTo>
                        <a:cubicBezTo>
                          <a:pt x="61" y="32"/>
                          <a:pt x="61" y="32"/>
                          <a:pt x="61" y="32"/>
                        </a:cubicBezTo>
                        <a:cubicBezTo>
                          <a:pt x="61" y="32"/>
                          <a:pt x="61" y="32"/>
                          <a:pt x="61" y="32"/>
                        </a:cubicBezTo>
                        <a:cubicBezTo>
                          <a:pt x="61" y="32"/>
                          <a:pt x="61" y="32"/>
                          <a:pt x="61" y="32"/>
                        </a:cubicBezTo>
                        <a:cubicBezTo>
                          <a:pt x="61" y="32"/>
                          <a:pt x="61" y="32"/>
                          <a:pt x="61" y="32"/>
                        </a:cubicBezTo>
                        <a:cubicBezTo>
                          <a:pt x="61" y="32"/>
                          <a:pt x="61" y="32"/>
                          <a:pt x="61" y="32"/>
                        </a:cubicBezTo>
                        <a:cubicBezTo>
                          <a:pt x="62" y="32"/>
                          <a:pt x="62" y="32"/>
                          <a:pt x="62" y="32"/>
                        </a:cubicBezTo>
                        <a:cubicBezTo>
                          <a:pt x="63" y="31"/>
                          <a:pt x="63" y="31"/>
                          <a:pt x="63" y="31"/>
                        </a:cubicBezTo>
                        <a:cubicBezTo>
                          <a:pt x="64" y="33"/>
                          <a:pt x="64" y="33"/>
                          <a:pt x="64" y="33"/>
                        </a:cubicBezTo>
                        <a:cubicBezTo>
                          <a:pt x="64" y="34"/>
                          <a:pt x="64" y="34"/>
                          <a:pt x="64" y="34"/>
                        </a:cubicBezTo>
                        <a:cubicBezTo>
                          <a:pt x="64" y="34"/>
                          <a:pt x="64" y="34"/>
                          <a:pt x="64" y="34"/>
                        </a:cubicBezTo>
                        <a:cubicBezTo>
                          <a:pt x="65" y="34"/>
                          <a:pt x="65" y="34"/>
                          <a:pt x="65" y="34"/>
                        </a:cubicBezTo>
                        <a:cubicBezTo>
                          <a:pt x="66" y="34"/>
                          <a:pt x="66" y="34"/>
                          <a:pt x="66" y="34"/>
                        </a:cubicBezTo>
                        <a:cubicBezTo>
                          <a:pt x="67" y="35"/>
                          <a:pt x="67" y="35"/>
                          <a:pt x="67" y="35"/>
                        </a:cubicBezTo>
                        <a:cubicBezTo>
                          <a:pt x="67" y="35"/>
                          <a:pt x="67" y="35"/>
                          <a:pt x="67" y="35"/>
                        </a:cubicBezTo>
                        <a:cubicBezTo>
                          <a:pt x="67" y="35"/>
                          <a:pt x="67" y="35"/>
                          <a:pt x="67" y="35"/>
                        </a:cubicBezTo>
                        <a:cubicBezTo>
                          <a:pt x="68" y="35"/>
                          <a:pt x="68" y="35"/>
                          <a:pt x="68" y="35"/>
                        </a:cubicBezTo>
                        <a:cubicBezTo>
                          <a:pt x="68" y="35"/>
                          <a:pt x="68" y="35"/>
                          <a:pt x="68" y="35"/>
                        </a:cubicBezTo>
                        <a:cubicBezTo>
                          <a:pt x="68" y="34"/>
                          <a:pt x="68" y="34"/>
                          <a:pt x="68" y="34"/>
                        </a:cubicBezTo>
                        <a:cubicBezTo>
                          <a:pt x="67" y="33"/>
                          <a:pt x="67" y="33"/>
                          <a:pt x="67" y="33"/>
                        </a:cubicBezTo>
                        <a:cubicBezTo>
                          <a:pt x="67" y="32"/>
                          <a:pt x="67" y="32"/>
                          <a:pt x="67" y="32"/>
                        </a:cubicBezTo>
                        <a:cubicBezTo>
                          <a:pt x="67" y="32"/>
                          <a:pt x="67" y="32"/>
                          <a:pt x="67" y="32"/>
                        </a:cubicBezTo>
                        <a:cubicBezTo>
                          <a:pt x="66" y="32"/>
                          <a:pt x="66" y="32"/>
                          <a:pt x="66" y="32"/>
                        </a:cubicBezTo>
                        <a:cubicBezTo>
                          <a:pt x="66" y="32"/>
                          <a:pt x="66" y="32"/>
                          <a:pt x="66" y="32"/>
                        </a:cubicBezTo>
                        <a:cubicBezTo>
                          <a:pt x="66" y="32"/>
                          <a:pt x="66" y="32"/>
                          <a:pt x="66" y="32"/>
                        </a:cubicBezTo>
                        <a:cubicBezTo>
                          <a:pt x="66" y="32"/>
                          <a:pt x="66" y="32"/>
                          <a:pt x="66" y="32"/>
                        </a:cubicBezTo>
                        <a:cubicBezTo>
                          <a:pt x="64" y="30"/>
                          <a:pt x="64" y="30"/>
                          <a:pt x="64" y="30"/>
                        </a:cubicBezTo>
                        <a:cubicBezTo>
                          <a:pt x="64" y="30"/>
                          <a:pt x="64" y="30"/>
                          <a:pt x="64" y="30"/>
                        </a:cubicBezTo>
                        <a:cubicBezTo>
                          <a:pt x="64" y="30"/>
                          <a:pt x="64" y="30"/>
                          <a:pt x="64" y="30"/>
                        </a:cubicBezTo>
                        <a:cubicBezTo>
                          <a:pt x="63" y="29"/>
                          <a:pt x="63" y="29"/>
                          <a:pt x="63" y="29"/>
                        </a:cubicBezTo>
                        <a:cubicBezTo>
                          <a:pt x="63" y="29"/>
                          <a:pt x="63" y="29"/>
                          <a:pt x="63" y="29"/>
                        </a:cubicBezTo>
                        <a:cubicBezTo>
                          <a:pt x="64" y="28"/>
                          <a:pt x="64" y="28"/>
                          <a:pt x="64" y="28"/>
                        </a:cubicBezTo>
                        <a:cubicBezTo>
                          <a:pt x="65" y="28"/>
                          <a:pt x="65" y="28"/>
                          <a:pt x="65" y="28"/>
                        </a:cubicBezTo>
                        <a:cubicBezTo>
                          <a:pt x="65" y="28"/>
                          <a:pt x="65" y="28"/>
                          <a:pt x="65" y="28"/>
                        </a:cubicBezTo>
                        <a:cubicBezTo>
                          <a:pt x="65" y="28"/>
                          <a:pt x="65" y="28"/>
                          <a:pt x="65" y="28"/>
                        </a:cubicBezTo>
                        <a:cubicBezTo>
                          <a:pt x="66" y="27"/>
                          <a:pt x="66" y="27"/>
                          <a:pt x="66" y="27"/>
                        </a:cubicBezTo>
                        <a:cubicBezTo>
                          <a:pt x="68" y="26"/>
                          <a:pt x="68" y="26"/>
                          <a:pt x="68" y="26"/>
                        </a:cubicBezTo>
                        <a:cubicBezTo>
                          <a:pt x="69" y="27"/>
                          <a:pt x="69" y="27"/>
                          <a:pt x="69" y="27"/>
                        </a:cubicBezTo>
                        <a:cubicBezTo>
                          <a:pt x="70" y="27"/>
                          <a:pt x="70" y="27"/>
                          <a:pt x="70" y="27"/>
                        </a:cubicBezTo>
                        <a:cubicBezTo>
                          <a:pt x="70" y="27"/>
                          <a:pt x="70" y="27"/>
                          <a:pt x="70" y="27"/>
                        </a:cubicBezTo>
                        <a:cubicBezTo>
                          <a:pt x="70" y="27"/>
                          <a:pt x="70" y="27"/>
                          <a:pt x="70" y="27"/>
                        </a:cubicBezTo>
                        <a:cubicBezTo>
                          <a:pt x="71" y="27"/>
                          <a:pt x="71" y="27"/>
                          <a:pt x="71" y="27"/>
                        </a:cubicBezTo>
                        <a:cubicBezTo>
                          <a:pt x="72" y="28"/>
                          <a:pt x="72" y="28"/>
                          <a:pt x="72" y="28"/>
                        </a:cubicBezTo>
                        <a:cubicBezTo>
                          <a:pt x="72" y="28"/>
                          <a:pt x="72" y="28"/>
                          <a:pt x="72" y="28"/>
                        </a:cubicBezTo>
                        <a:cubicBezTo>
                          <a:pt x="72" y="28"/>
                          <a:pt x="72" y="28"/>
                          <a:pt x="72" y="28"/>
                        </a:cubicBezTo>
                        <a:cubicBezTo>
                          <a:pt x="72" y="29"/>
                          <a:pt x="72" y="29"/>
                          <a:pt x="72" y="29"/>
                        </a:cubicBezTo>
                        <a:cubicBezTo>
                          <a:pt x="73" y="29"/>
                          <a:pt x="73" y="29"/>
                          <a:pt x="73" y="29"/>
                        </a:cubicBezTo>
                        <a:cubicBezTo>
                          <a:pt x="73" y="29"/>
                          <a:pt x="73" y="29"/>
                          <a:pt x="73" y="29"/>
                        </a:cubicBezTo>
                        <a:cubicBezTo>
                          <a:pt x="73" y="29"/>
                          <a:pt x="73" y="29"/>
                          <a:pt x="73" y="29"/>
                        </a:cubicBezTo>
                        <a:cubicBezTo>
                          <a:pt x="74" y="30"/>
                          <a:pt x="74" y="30"/>
                          <a:pt x="74" y="30"/>
                        </a:cubicBezTo>
                        <a:cubicBezTo>
                          <a:pt x="74" y="30"/>
                          <a:pt x="74" y="30"/>
                          <a:pt x="74" y="30"/>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5" y="31"/>
                          <a:pt x="75" y="31"/>
                        </a:cubicBezTo>
                        <a:cubicBezTo>
                          <a:pt x="76" y="30"/>
                          <a:pt x="76" y="30"/>
                          <a:pt x="76" y="30"/>
                        </a:cubicBezTo>
                        <a:cubicBezTo>
                          <a:pt x="76" y="30"/>
                          <a:pt x="76" y="30"/>
                          <a:pt x="76" y="30"/>
                        </a:cubicBezTo>
                        <a:cubicBezTo>
                          <a:pt x="76" y="31"/>
                          <a:pt x="76" y="31"/>
                          <a:pt x="76" y="31"/>
                        </a:cubicBezTo>
                        <a:cubicBezTo>
                          <a:pt x="76" y="31"/>
                          <a:pt x="76" y="31"/>
                          <a:pt x="76" y="31"/>
                        </a:cubicBezTo>
                        <a:cubicBezTo>
                          <a:pt x="76" y="31"/>
                          <a:pt x="76" y="31"/>
                          <a:pt x="76" y="31"/>
                        </a:cubicBezTo>
                        <a:cubicBezTo>
                          <a:pt x="78" y="32"/>
                          <a:pt x="78" y="32"/>
                          <a:pt x="78" y="32"/>
                        </a:cubicBezTo>
                        <a:cubicBezTo>
                          <a:pt x="78" y="32"/>
                          <a:pt x="78" y="32"/>
                          <a:pt x="78" y="32"/>
                        </a:cubicBezTo>
                        <a:cubicBezTo>
                          <a:pt x="78" y="33"/>
                          <a:pt x="78" y="33"/>
                          <a:pt x="78" y="33"/>
                        </a:cubicBezTo>
                        <a:cubicBezTo>
                          <a:pt x="78" y="33"/>
                          <a:pt x="78" y="33"/>
                          <a:pt x="78" y="33"/>
                        </a:cubicBezTo>
                        <a:cubicBezTo>
                          <a:pt x="78" y="34"/>
                          <a:pt x="78" y="34"/>
                          <a:pt x="78" y="34"/>
                        </a:cubicBezTo>
                        <a:cubicBezTo>
                          <a:pt x="78" y="34"/>
                          <a:pt x="78" y="34"/>
                          <a:pt x="78" y="34"/>
                        </a:cubicBezTo>
                        <a:cubicBezTo>
                          <a:pt x="78" y="35"/>
                          <a:pt x="78" y="35"/>
                          <a:pt x="78" y="35"/>
                        </a:cubicBezTo>
                        <a:cubicBezTo>
                          <a:pt x="77" y="35"/>
                          <a:pt x="77" y="35"/>
                          <a:pt x="77" y="35"/>
                        </a:cubicBezTo>
                        <a:cubicBezTo>
                          <a:pt x="77" y="35"/>
                          <a:pt x="77" y="35"/>
                          <a:pt x="77" y="35"/>
                        </a:cubicBezTo>
                        <a:cubicBezTo>
                          <a:pt x="75" y="35"/>
                          <a:pt x="75" y="35"/>
                          <a:pt x="75" y="35"/>
                        </a:cubicBezTo>
                        <a:cubicBezTo>
                          <a:pt x="75" y="35"/>
                          <a:pt x="75" y="35"/>
                          <a:pt x="75" y="35"/>
                        </a:cubicBezTo>
                        <a:cubicBezTo>
                          <a:pt x="75" y="35"/>
                          <a:pt x="75" y="35"/>
                          <a:pt x="75" y="35"/>
                        </a:cubicBezTo>
                        <a:cubicBezTo>
                          <a:pt x="73" y="36"/>
                          <a:pt x="73" y="36"/>
                          <a:pt x="73" y="36"/>
                        </a:cubicBezTo>
                        <a:cubicBezTo>
                          <a:pt x="73" y="36"/>
                          <a:pt x="73" y="36"/>
                          <a:pt x="73" y="36"/>
                        </a:cubicBezTo>
                        <a:cubicBezTo>
                          <a:pt x="73" y="36"/>
                          <a:pt x="73" y="36"/>
                          <a:pt x="73" y="36"/>
                        </a:cubicBezTo>
                        <a:cubicBezTo>
                          <a:pt x="71" y="37"/>
                          <a:pt x="71" y="37"/>
                          <a:pt x="71" y="37"/>
                        </a:cubicBezTo>
                        <a:cubicBezTo>
                          <a:pt x="72" y="38"/>
                          <a:pt x="72" y="38"/>
                          <a:pt x="72" y="38"/>
                        </a:cubicBezTo>
                        <a:cubicBezTo>
                          <a:pt x="74" y="37"/>
                          <a:pt x="74" y="37"/>
                          <a:pt x="74" y="37"/>
                        </a:cubicBezTo>
                        <a:cubicBezTo>
                          <a:pt x="75" y="37"/>
                          <a:pt x="75" y="37"/>
                          <a:pt x="75" y="37"/>
                        </a:cubicBezTo>
                        <a:cubicBezTo>
                          <a:pt x="76" y="37"/>
                          <a:pt x="76" y="37"/>
                          <a:pt x="76" y="37"/>
                        </a:cubicBezTo>
                        <a:cubicBezTo>
                          <a:pt x="75" y="37"/>
                          <a:pt x="75" y="37"/>
                          <a:pt x="75" y="37"/>
                        </a:cubicBezTo>
                        <a:cubicBezTo>
                          <a:pt x="74" y="38"/>
                          <a:pt x="74" y="38"/>
                          <a:pt x="74" y="38"/>
                        </a:cubicBezTo>
                        <a:cubicBezTo>
                          <a:pt x="74" y="38"/>
                          <a:pt x="74" y="38"/>
                          <a:pt x="74" y="38"/>
                        </a:cubicBezTo>
                        <a:cubicBezTo>
                          <a:pt x="74" y="38"/>
                          <a:pt x="74" y="38"/>
                          <a:pt x="74" y="38"/>
                        </a:cubicBezTo>
                        <a:cubicBezTo>
                          <a:pt x="72" y="40"/>
                          <a:pt x="72" y="40"/>
                          <a:pt x="72" y="40"/>
                        </a:cubicBezTo>
                        <a:cubicBezTo>
                          <a:pt x="71" y="41"/>
                          <a:pt x="71" y="41"/>
                          <a:pt x="71" y="41"/>
                        </a:cubicBezTo>
                        <a:cubicBezTo>
                          <a:pt x="71" y="41"/>
                          <a:pt x="71" y="41"/>
                          <a:pt x="71" y="41"/>
                        </a:cubicBezTo>
                        <a:cubicBezTo>
                          <a:pt x="70" y="41"/>
                          <a:pt x="70" y="41"/>
                          <a:pt x="70" y="41"/>
                        </a:cubicBezTo>
                        <a:cubicBezTo>
                          <a:pt x="70" y="41"/>
                          <a:pt x="70" y="41"/>
                          <a:pt x="70" y="41"/>
                        </a:cubicBezTo>
                        <a:cubicBezTo>
                          <a:pt x="70" y="42"/>
                          <a:pt x="70" y="42"/>
                          <a:pt x="70" y="42"/>
                        </a:cubicBezTo>
                        <a:cubicBezTo>
                          <a:pt x="70" y="43"/>
                          <a:pt x="70" y="43"/>
                          <a:pt x="70" y="43"/>
                        </a:cubicBezTo>
                        <a:cubicBezTo>
                          <a:pt x="71" y="43"/>
                          <a:pt x="71" y="43"/>
                          <a:pt x="71" y="43"/>
                        </a:cubicBezTo>
                        <a:cubicBezTo>
                          <a:pt x="71" y="43"/>
                          <a:pt x="71" y="43"/>
                          <a:pt x="71" y="43"/>
                        </a:cubicBezTo>
                        <a:cubicBezTo>
                          <a:pt x="72" y="43"/>
                          <a:pt x="72" y="43"/>
                          <a:pt x="72" y="43"/>
                        </a:cubicBezTo>
                        <a:cubicBezTo>
                          <a:pt x="72" y="43"/>
                          <a:pt x="72" y="43"/>
                          <a:pt x="72" y="43"/>
                        </a:cubicBezTo>
                        <a:cubicBezTo>
                          <a:pt x="74" y="41"/>
                          <a:pt x="74" y="41"/>
                          <a:pt x="74" y="41"/>
                        </a:cubicBezTo>
                        <a:cubicBezTo>
                          <a:pt x="75" y="39"/>
                          <a:pt x="75" y="39"/>
                          <a:pt x="75" y="39"/>
                        </a:cubicBezTo>
                        <a:cubicBezTo>
                          <a:pt x="76" y="39"/>
                          <a:pt x="76" y="39"/>
                          <a:pt x="76" y="39"/>
                        </a:cubicBezTo>
                        <a:cubicBezTo>
                          <a:pt x="76" y="39"/>
                          <a:pt x="76" y="39"/>
                          <a:pt x="76" y="39"/>
                        </a:cubicBezTo>
                        <a:cubicBezTo>
                          <a:pt x="77" y="39"/>
                          <a:pt x="77" y="39"/>
                          <a:pt x="77" y="39"/>
                        </a:cubicBezTo>
                        <a:cubicBezTo>
                          <a:pt x="78" y="37"/>
                          <a:pt x="78" y="37"/>
                          <a:pt x="78" y="37"/>
                        </a:cubicBezTo>
                        <a:cubicBezTo>
                          <a:pt x="78" y="38"/>
                          <a:pt x="78" y="38"/>
                          <a:pt x="78" y="38"/>
                        </a:cubicBezTo>
                        <a:cubicBezTo>
                          <a:pt x="79" y="38"/>
                          <a:pt x="79" y="38"/>
                          <a:pt x="79" y="38"/>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0"/>
                          <a:pt x="79" y="40"/>
                          <a:pt x="79" y="40"/>
                        </a:cubicBezTo>
                        <a:cubicBezTo>
                          <a:pt x="79" y="40"/>
                          <a:pt x="79" y="40"/>
                          <a:pt x="79" y="40"/>
                        </a:cubicBezTo>
                        <a:cubicBezTo>
                          <a:pt x="79" y="40"/>
                          <a:pt x="79" y="40"/>
                          <a:pt x="79" y="40"/>
                        </a:cubicBezTo>
                        <a:cubicBezTo>
                          <a:pt x="78" y="41"/>
                          <a:pt x="78" y="41"/>
                          <a:pt x="78" y="41"/>
                        </a:cubicBezTo>
                        <a:cubicBezTo>
                          <a:pt x="78" y="41"/>
                          <a:pt x="78" y="41"/>
                          <a:pt x="78" y="41"/>
                        </a:cubicBezTo>
                        <a:cubicBezTo>
                          <a:pt x="78" y="41"/>
                          <a:pt x="78" y="41"/>
                          <a:pt x="78" y="41"/>
                        </a:cubicBezTo>
                        <a:cubicBezTo>
                          <a:pt x="77" y="42"/>
                          <a:pt x="77" y="42"/>
                          <a:pt x="77" y="42"/>
                        </a:cubicBezTo>
                        <a:cubicBezTo>
                          <a:pt x="77" y="42"/>
                          <a:pt x="77" y="42"/>
                          <a:pt x="77" y="42"/>
                        </a:cubicBezTo>
                        <a:cubicBezTo>
                          <a:pt x="76" y="42"/>
                          <a:pt x="76" y="42"/>
                          <a:pt x="76" y="42"/>
                        </a:cubicBezTo>
                        <a:cubicBezTo>
                          <a:pt x="76" y="42"/>
                          <a:pt x="76" y="42"/>
                          <a:pt x="76" y="42"/>
                        </a:cubicBezTo>
                        <a:cubicBezTo>
                          <a:pt x="76" y="42"/>
                          <a:pt x="76" y="42"/>
                          <a:pt x="76" y="42"/>
                        </a:cubicBezTo>
                        <a:cubicBezTo>
                          <a:pt x="75" y="42"/>
                          <a:pt x="75" y="42"/>
                          <a:pt x="75" y="42"/>
                        </a:cubicBezTo>
                        <a:cubicBezTo>
                          <a:pt x="74" y="42"/>
                          <a:pt x="74" y="42"/>
                          <a:pt x="74" y="42"/>
                        </a:cubicBezTo>
                        <a:cubicBezTo>
                          <a:pt x="74" y="42"/>
                          <a:pt x="74" y="42"/>
                          <a:pt x="74" y="42"/>
                        </a:cubicBezTo>
                        <a:cubicBezTo>
                          <a:pt x="74" y="43"/>
                          <a:pt x="74" y="43"/>
                          <a:pt x="74" y="43"/>
                        </a:cubicBezTo>
                        <a:cubicBezTo>
                          <a:pt x="73" y="43"/>
                          <a:pt x="73" y="43"/>
                          <a:pt x="73" y="43"/>
                        </a:cubicBezTo>
                        <a:cubicBezTo>
                          <a:pt x="74" y="43"/>
                          <a:pt x="74" y="43"/>
                          <a:pt x="74" y="43"/>
                        </a:cubicBezTo>
                        <a:cubicBezTo>
                          <a:pt x="75" y="43"/>
                          <a:pt x="75" y="43"/>
                          <a:pt x="75" y="43"/>
                        </a:cubicBezTo>
                        <a:cubicBezTo>
                          <a:pt x="73" y="44"/>
                          <a:pt x="73" y="44"/>
                          <a:pt x="73" y="44"/>
                        </a:cubicBezTo>
                        <a:cubicBezTo>
                          <a:pt x="72" y="45"/>
                          <a:pt x="72" y="45"/>
                          <a:pt x="72" y="45"/>
                        </a:cubicBezTo>
                        <a:cubicBezTo>
                          <a:pt x="73" y="45"/>
                          <a:pt x="73" y="45"/>
                          <a:pt x="73" y="45"/>
                        </a:cubicBezTo>
                        <a:cubicBezTo>
                          <a:pt x="74" y="45"/>
                          <a:pt x="74" y="45"/>
                          <a:pt x="74" y="45"/>
                        </a:cubicBezTo>
                        <a:cubicBezTo>
                          <a:pt x="74" y="46"/>
                          <a:pt x="74" y="46"/>
                          <a:pt x="74" y="46"/>
                        </a:cubicBezTo>
                        <a:cubicBezTo>
                          <a:pt x="73" y="47"/>
                          <a:pt x="73" y="47"/>
                          <a:pt x="73" y="47"/>
                        </a:cubicBezTo>
                        <a:cubicBezTo>
                          <a:pt x="74" y="46"/>
                          <a:pt x="74" y="46"/>
                          <a:pt x="74" y="46"/>
                        </a:cubicBezTo>
                        <a:cubicBezTo>
                          <a:pt x="75" y="46"/>
                          <a:pt x="75" y="46"/>
                          <a:pt x="75" y="46"/>
                        </a:cubicBezTo>
                        <a:cubicBezTo>
                          <a:pt x="74" y="47"/>
                          <a:pt x="74" y="47"/>
                          <a:pt x="74" y="47"/>
                        </a:cubicBezTo>
                        <a:cubicBezTo>
                          <a:pt x="73" y="48"/>
                          <a:pt x="73" y="48"/>
                          <a:pt x="73" y="48"/>
                        </a:cubicBezTo>
                        <a:cubicBezTo>
                          <a:pt x="72" y="49"/>
                          <a:pt x="72" y="49"/>
                          <a:pt x="72" y="49"/>
                        </a:cubicBezTo>
                        <a:cubicBezTo>
                          <a:pt x="71" y="49"/>
                          <a:pt x="71" y="49"/>
                          <a:pt x="71" y="49"/>
                        </a:cubicBezTo>
                        <a:cubicBezTo>
                          <a:pt x="73" y="50"/>
                          <a:pt x="73" y="50"/>
                          <a:pt x="73" y="50"/>
                        </a:cubicBezTo>
                        <a:cubicBezTo>
                          <a:pt x="73" y="50"/>
                          <a:pt x="73" y="50"/>
                          <a:pt x="73" y="50"/>
                        </a:cubicBezTo>
                        <a:cubicBezTo>
                          <a:pt x="74" y="50"/>
                          <a:pt x="74" y="50"/>
                          <a:pt x="74" y="50"/>
                        </a:cubicBezTo>
                        <a:cubicBezTo>
                          <a:pt x="74" y="50"/>
                          <a:pt x="74" y="50"/>
                          <a:pt x="74" y="50"/>
                        </a:cubicBezTo>
                        <a:cubicBezTo>
                          <a:pt x="75" y="49"/>
                          <a:pt x="75" y="49"/>
                          <a:pt x="75" y="49"/>
                        </a:cubicBezTo>
                        <a:cubicBezTo>
                          <a:pt x="75" y="49"/>
                          <a:pt x="75" y="49"/>
                          <a:pt x="75" y="49"/>
                        </a:cubicBezTo>
                        <a:cubicBezTo>
                          <a:pt x="75" y="48"/>
                          <a:pt x="75" y="48"/>
                          <a:pt x="75" y="48"/>
                        </a:cubicBezTo>
                        <a:cubicBezTo>
                          <a:pt x="76" y="47"/>
                          <a:pt x="76" y="47"/>
                          <a:pt x="76" y="47"/>
                        </a:cubicBezTo>
                        <a:cubicBezTo>
                          <a:pt x="77" y="46"/>
                          <a:pt x="77" y="46"/>
                          <a:pt x="77" y="46"/>
                        </a:cubicBezTo>
                        <a:cubicBezTo>
                          <a:pt x="78" y="45"/>
                          <a:pt x="78" y="45"/>
                          <a:pt x="78" y="45"/>
                        </a:cubicBezTo>
                        <a:cubicBezTo>
                          <a:pt x="78" y="45"/>
                          <a:pt x="78" y="45"/>
                          <a:pt x="78" y="45"/>
                        </a:cubicBezTo>
                        <a:cubicBezTo>
                          <a:pt x="78" y="46"/>
                          <a:pt x="78" y="46"/>
                          <a:pt x="78" y="46"/>
                        </a:cubicBezTo>
                        <a:cubicBezTo>
                          <a:pt x="79" y="45"/>
                          <a:pt x="79" y="45"/>
                          <a:pt x="79" y="45"/>
                        </a:cubicBezTo>
                        <a:cubicBezTo>
                          <a:pt x="78" y="46"/>
                          <a:pt x="78" y="46"/>
                          <a:pt x="78" y="46"/>
                        </a:cubicBezTo>
                        <a:cubicBezTo>
                          <a:pt x="77" y="46"/>
                          <a:pt x="77" y="46"/>
                          <a:pt x="77" y="46"/>
                        </a:cubicBezTo>
                        <a:cubicBezTo>
                          <a:pt x="77" y="46"/>
                          <a:pt x="77" y="46"/>
                          <a:pt x="77" y="46"/>
                        </a:cubicBezTo>
                        <a:cubicBezTo>
                          <a:pt x="77" y="47"/>
                          <a:pt x="77" y="47"/>
                          <a:pt x="77" y="47"/>
                        </a:cubicBezTo>
                        <a:cubicBezTo>
                          <a:pt x="77" y="47"/>
                          <a:pt x="77" y="47"/>
                          <a:pt x="77" y="47"/>
                        </a:cubicBezTo>
                        <a:cubicBezTo>
                          <a:pt x="77" y="48"/>
                          <a:pt x="77" y="48"/>
                          <a:pt x="77" y="48"/>
                        </a:cubicBezTo>
                        <a:cubicBezTo>
                          <a:pt x="77" y="48"/>
                          <a:pt x="77" y="48"/>
                          <a:pt x="77" y="48"/>
                        </a:cubicBezTo>
                        <a:cubicBezTo>
                          <a:pt x="77" y="48"/>
                          <a:pt x="77" y="48"/>
                          <a:pt x="77" y="48"/>
                        </a:cubicBezTo>
                        <a:cubicBezTo>
                          <a:pt x="77" y="48"/>
                          <a:pt x="77" y="48"/>
                          <a:pt x="77" y="48"/>
                        </a:cubicBezTo>
                        <a:cubicBezTo>
                          <a:pt x="77" y="48"/>
                          <a:pt x="77" y="48"/>
                          <a:pt x="77" y="48"/>
                        </a:cubicBezTo>
                        <a:cubicBezTo>
                          <a:pt x="77" y="49"/>
                          <a:pt x="77" y="49"/>
                          <a:pt x="77" y="49"/>
                        </a:cubicBezTo>
                        <a:cubicBezTo>
                          <a:pt x="77" y="50"/>
                          <a:pt x="77" y="50"/>
                          <a:pt x="77" y="50"/>
                        </a:cubicBezTo>
                        <a:cubicBezTo>
                          <a:pt x="77" y="50"/>
                          <a:pt x="77" y="50"/>
                          <a:pt x="77" y="50"/>
                        </a:cubicBezTo>
                        <a:cubicBezTo>
                          <a:pt x="77" y="50"/>
                          <a:pt x="77" y="50"/>
                          <a:pt x="77" y="50"/>
                        </a:cubicBezTo>
                        <a:cubicBezTo>
                          <a:pt x="77" y="50"/>
                          <a:pt x="77" y="50"/>
                          <a:pt x="77" y="50"/>
                        </a:cubicBezTo>
                        <a:cubicBezTo>
                          <a:pt x="78" y="51"/>
                          <a:pt x="78" y="51"/>
                          <a:pt x="78" y="51"/>
                        </a:cubicBezTo>
                        <a:cubicBezTo>
                          <a:pt x="78" y="50"/>
                          <a:pt x="78" y="50"/>
                          <a:pt x="78" y="50"/>
                        </a:cubicBezTo>
                        <a:cubicBezTo>
                          <a:pt x="79" y="49"/>
                          <a:pt x="79" y="49"/>
                          <a:pt x="79" y="49"/>
                        </a:cubicBezTo>
                        <a:cubicBezTo>
                          <a:pt x="79" y="49"/>
                          <a:pt x="79" y="49"/>
                          <a:pt x="79" y="49"/>
                        </a:cubicBezTo>
                        <a:cubicBezTo>
                          <a:pt x="79" y="49"/>
                          <a:pt x="79" y="49"/>
                          <a:pt x="79" y="49"/>
                        </a:cubicBezTo>
                        <a:cubicBezTo>
                          <a:pt x="79" y="48"/>
                          <a:pt x="79" y="48"/>
                          <a:pt x="79" y="48"/>
                        </a:cubicBezTo>
                        <a:cubicBezTo>
                          <a:pt x="81" y="47"/>
                          <a:pt x="81" y="47"/>
                          <a:pt x="81" y="47"/>
                        </a:cubicBezTo>
                        <a:cubicBezTo>
                          <a:pt x="81" y="46"/>
                          <a:pt x="81" y="46"/>
                          <a:pt x="81" y="46"/>
                        </a:cubicBezTo>
                        <a:cubicBezTo>
                          <a:pt x="81" y="47"/>
                          <a:pt x="81" y="47"/>
                          <a:pt x="81" y="47"/>
                        </a:cubicBezTo>
                        <a:cubicBezTo>
                          <a:pt x="81" y="48"/>
                          <a:pt x="81" y="48"/>
                          <a:pt x="81" y="48"/>
                        </a:cubicBezTo>
                        <a:cubicBezTo>
                          <a:pt x="79" y="49"/>
                          <a:pt x="79" y="49"/>
                          <a:pt x="79" y="49"/>
                        </a:cubicBezTo>
                        <a:cubicBezTo>
                          <a:pt x="79" y="49"/>
                          <a:pt x="79" y="49"/>
                          <a:pt x="79" y="49"/>
                        </a:cubicBezTo>
                        <a:cubicBezTo>
                          <a:pt x="79" y="49"/>
                          <a:pt x="79" y="49"/>
                          <a:pt x="79" y="49"/>
                        </a:cubicBezTo>
                        <a:cubicBezTo>
                          <a:pt x="79" y="50"/>
                          <a:pt x="79" y="50"/>
                          <a:pt x="79" y="50"/>
                        </a:cubicBezTo>
                        <a:cubicBezTo>
                          <a:pt x="78" y="51"/>
                          <a:pt x="78" y="51"/>
                          <a:pt x="78" y="51"/>
                        </a:cubicBezTo>
                        <a:cubicBezTo>
                          <a:pt x="77" y="52"/>
                          <a:pt x="77" y="52"/>
                          <a:pt x="77" y="52"/>
                        </a:cubicBezTo>
                        <a:cubicBezTo>
                          <a:pt x="77" y="52"/>
                          <a:pt x="77" y="52"/>
                          <a:pt x="77" y="52"/>
                        </a:cubicBezTo>
                        <a:cubicBezTo>
                          <a:pt x="77" y="52"/>
                          <a:pt x="77" y="52"/>
                          <a:pt x="77" y="52"/>
                        </a:cubicBezTo>
                        <a:cubicBezTo>
                          <a:pt x="77" y="53"/>
                          <a:pt x="77" y="53"/>
                          <a:pt x="77" y="53"/>
                        </a:cubicBezTo>
                        <a:cubicBezTo>
                          <a:pt x="77" y="53"/>
                          <a:pt x="77" y="53"/>
                          <a:pt x="77" y="53"/>
                        </a:cubicBezTo>
                        <a:cubicBezTo>
                          <a:pt x="78" y="53"/>
                          <a:pt x="78" y="53"/>
                          <a:pt x="78" y="53"/>
                        </a:cubicBezTo>
                        <a:cubicBezTo>
                          <a:pt x="79" y="53"/>
                          <a:pt x="79" y="53"/>
                          <a:pt x="79" y="53"/>
                        </a:cubicBezTo>
                        <a:cubicBezTo>
                          <a:pt x="79" y="53"/>
                          <a:pt x="79" y="53"/>
                          <a:pt x="79" y="53"/>
                        </a:cubicBezTo>
                        <a:cubicBezTo>
                          <a:pt x="79" y="53"/>
                          <a:pt x="79" y="53"/>
                          <a:pt x="79" y="53"/>
                        </a:cubicBezTo>
                        <a:cubicBezTo>
                          <a:pt x="80" y="52"/>
                          <a:pt x="80" y="52"/>
                          <a:pt x="80" y="52"/>
                        </a:cubicBezTo>
                        <a:cubicBezTo>
                          <a:pt x="81" y="50"/>
                          <a:pt x="81" y="50"/>
                          <a:pt x="81"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1"/>
                          <a:pt x="82" y="51"/>
                          <a:pt x="82" y="51"/>
                        </a:cubicBezTo>
                        <a:cubicBezTo>
                          <a:pt x="81" y="51"/>
                          <a:pt x="81" y="51"/>
                          <a:pt x="81" y="51"/>
                        </a:cubicBezTo>
                        <a:cubicBezTo>
                          <a:pt x="80" y="52"/>
                          <a:pt x="80" y="52"/>
                          <a:pt x="80" y="52"/>
                        </a:cubicBezTo>
                        <a:cubicBezTo>
                          <a:pt x="80" y="52"/>
                          <a:pt x="80" y="52"/>
                          <a:pt x="80" y="52"/>
                        </a:cubicBezTo>
                        <a:cubicBezTo>
                          <a:pt x="80" y="52"/>
                          <a:pt x="80" y="52"/>
                          <a:pt x="80" y="52"/>
                        </a:cubicBezTo>
                        <a:cubicBezTo>
                          <a:pt x="80" y="54"/>
                          <a:pt x="80" y="54"/>
                          <a:pt x="80" y="54"/>
                        </a:cubicBezTo>
                        <a:cubicBezTo>
                          <a:pt x="80" y="54"/>
                          <a:pt x="80" y="54"/>
                          <a:pt x="80" y="54"/>
                        </a:cubicBezTo>
                        <a:cubicBezTo>
                          <a:pt x="80" y="55"/>
                          <a:pt x="80" y="55"/>
                          <a:pt x="80" y="55"/>
                        </a:cubicBezTo>
                        <a:cubicBezTo>
                          <a:pt x="81" y="55"/>
                          <a:pt x="81" y="55"/>
                          <a:pt x="81" y="55"/>
                        </a:cubicBezTo>
                        <a:cubicBezTo>
                          <a:pt x="81" y="55"/>
                          <a:pt x="81" y="55"/>
                          <a:pt x="81" y="55"/>
                        </a:cubicBezTo>
                        <a:cubicBezTo>
                          <a:pt x="81" y="55"/>
                          <a:pt x="81" y="55"/>
                          <a:pt x="81" y="55"/>
                        </a:cubicBezTo>
                        <a:cubicBezTo>
                          <a:pt x="82" y="54"/>
                          <a:pt x="82" y="54"/>
                          <a:pt x="82" y="54"/>
                        </a:cubicBezTo>
                        <a:cubicBezTo>
                          <a:pt x="82" y="53"/>
                          <a:pt x="82" y="53"/>
                          <a:pt x="82" y="53"/>
                        </a:cubicBezTo>
                        <a:cubicBezTo>
                          <a:pt x="83" y="52"/>
                          <a:pt x="83" y="52"/>
                          <a:pt x="83" y="52"/>
                        </a:cubicBezTo>
                        <a:cubicBezTo>
                          <a:pt x="84" y="51"/>
                          <a:pt x="84" y="51"/>
                          <a:pt x="84" y="51"/>
                        </a:cubicBezTo>
                        <a:cubicBezTo>
                          <a:pt x="84" y="51"/>
                          <a:pt x="84" y="51"/>
                          <a:pt x="84" y="51"/>
                        </a:cubicBezTo>
                        <a:cubicBezTo>
                          <a:pt x="84" y="51"/>
                          <a:pt x="84" y="51"/>
                          <a:pt x="84" y="51"/>
                        </a:cubicBezTo>
                        <a:cubicBezTo>
                          <a:pt x="84" y="50"/>
                          <a:pt x="84" y="50"/>
                          <a:pt x="84" y="50"/>
                        </a:cubicBezTo>
                        <a:cubicBezTo>
                          <a:pt x="85" y="49"/>
                          <a:pt x="85" y="49"/>
                          <a:pt x="85" y="49"/>
                        </a:cubicBezTo>
                        <a:cubicBezTo>
                          <a:pt x="85" y="48"/>
                          <a:pt x="85" y="48"/>
                          <a:pt x="85" y="48"/>
                        </a:cubicBezTo>
                        <a:cubicBezTo>
                          <a:pt x="86" y="48"/>
                          <a:pt x="86" y="48"/>
                          <a:pt x="86" y="48"/>
                        </a:cubicBezTo>
                        <a:cubicBezTo>
                          <a:pt x="86" y="48"/>
                          <a:pt x="86" y="48"/>
                          <a:pt x="86" y="48"/>
                        </a:cubicBezTo>
                        <a:cubicBezTo>
                          <a:pt x="86" y="47"/>
                          <a:pt x="86" y="47"/>
                          <a:pt x="86" y="47"/>
                        </a:cubicBezTo>
                        <a:cubicBezTo>
                          <a:pt x="86" y="47"/>
                          <a:pt x="86" y="47"/>
                          <a:pt x="86" y="47"/>
                        </a:cubicBezTo>
                        <a:cubicBezTo>
                          <a:pt x="86" y="47"/>
                          <a:pt x="86" y="47"/>
                          <a:pt x="86" y="47"/>
                        </a:cubicBezTo>
                        <a:cubicBezTo>
                          <a:pt x="87" y="47"/>
                          <a:pt x="87" y="47"/>
                          <a:pt x="87" y="47"/>
                        </a:cubicBezTo>
                        <a:cubicBezTo>
                          <a:pt x="87" y="47"/>
                          <a:pt x="87" y="47"/>
                          <a:pt x="87" y="47"/>
                        </a:cubicBezTo>
                        <a:cubicBezTo>
                          <a:pt x="87" y="46"/>
                          <a:pt x="87" y="46"/>
                          <a:pt x="87" y="46"/>
                        </a:cubicBezTo>
                        <a:cubicBezTo>
                          <a:pt x="87" y="46"/>
                          <a:pt x="87" y="46"/>
                          <a:pt x="87" y="46"/>
                        </a:cubicBezTo>
                        <a:cubicBezTo>
                          <a:pt x="87" y="45"/>
                          <a:pt x="87" y="45"/>
                          <a:pt x="87" y="45"/>
                        </a:cubicBezTo>
                        <a:cubicBezTo>
                          <a:pt x="87" y="45"/>
                          <a:pt x="87" y="45"/>
                          <a:pt x="87" y="45"/>
                        </a:cubicBezTo>
                        <a:cubicBezTo>
                          <a:pt x="88" y="46"/>
                          <a:pt x="88" y="46"/>
                          <a:pt x="88" y="46"/>
                        </a:cubicBezTo>
                        <a:cubicBezTo>
                          <a:pt x="88" y="47"/>
                          <a:pt x="88" y="47"/>
                          <a:pt x="88" y="47"/>
                        </a:cubicBezTo>
                        <a:cubicBezTo>
                          <a:pt x="88" y="47"/>
                          <a:pt x="88" y="47"/>
                          <a:pt x="88" y="47"/>
                        </a:cubicBezTo>
                        <a:cubicBezTo>
                          <a:pt x="89" y="47"/>
                          <a:pt x="89" y="47"/>
                          <a:pt x="89" y="47"/>
                        </a:cubicBezTo>
                        <a:cubicBezTo>
                          <a:pt x="90" y="48"/>
                          <a:pt x="90" y="48"/>
                          <a:pt x="90" y="48"/>
                        </a:cubicBezTo>
                        <a:cubicBezTo>
                          <a:pt x="90" y="49"/>
                          <a:pt x="90" y="49"/>
                          <a:pt x="90" y="49"/>
                        </a:cubicBezTo>
                        <a:cubicBezTo>
                          <a:pt x="90" y="50"/>
                          <a:pt x="90" y="50"/>
                          <a:pt x="90" y="50"/>
                        </a:cubicBezTo>
                        <a:cubicBezTo>
                          <a:pt x="90" y="50"/>
                          <a:pt x="90" y="50"/>
                          <a:pt x="90" y="50"/>
                        </a:cubicBezTo>
                        <a:cubicBezTo>
                          <a:pt x="90" y="50"/>
                          <a:pt x="90" y="50"/>
                          <a:pt x="90" y="50"/>
                        </a:cubicBezTo>
                        <a:cubicBezTo>
                          <a:pt x="92" y="52"/>
                          <a:pt x="92" y="52"/>
                          <a:pt x="92" y="52"/>
                        </a:cubicBezTo>
                        <a:cubicBezTo>
                          <a:pt x="92" y="52"/>
                          <a:pt x="92" y="52"/>
                          <a:pt x="92" y="52"/>
                        </a:cubicBezTo>
                        <a:cubicBezTo>
                          <a:pt x="91" y="52"/>
                          <a:pt x="91" y="52"/>
                          <a:pt x="91" y="52"/>
                        </a:cubicBezTo>
                        <a:cubicBezTo>
                          <a:pt x="90" y="54"/>
                          <a:pt x="90" y="54"/>
                          <a:pt x="90" y="54"/>
                        </a:cubicBezTo>
                        <a:cubicBezTo>
                          <a:pt x="90" y="54"/>
                          <a:pt x="90" y="54"/>
                          <a:pt x="90" y="54"/>
                        </a:cubicBezTo>
                        <a:cubicBezTo>
                          <a:pt x="89" y="53"/>
                          <a:pt x="89" y="53"/>
                          <a:pt x="89" y="53"/>
                        </a:cubicBezTo>
                        <a:cubicBezTo>
                          <a:pt x="88" y="52"/>
                          <a:pt x="88" y="52"/>
                          <a:pt x="88" y="52"/>
                        </a:cubicBezTo>
                        <a:cubicBezTo>
                          <a:pt x="88" y="52"/>
                          <a:pt x="88" y="52"/>
                          <a:pt x="88" y="52"/>
                        </a:cubicBezTo>
                        <a:cubicBezTo>
                          <a:pt x="87" y="52"/>
                          <a:pt x="87" y="52"/>
                          <a:pt x="87" y="52"/>
                        </a:cubicBezTo>
                        <a:cubicBezTo>
                          <a:pt x="87" y="52"/>
                          <a:pt x="87" y="52"/>
                          <a:pt x="87" y="52"/>
                        </a:cubicBezTo>
                        <a:cubicBezTo>
                          <a:pt x="87" y="52"/>
                          <a:pt x="87" y="52"/>
                          <a:pt x="87" y="52"/>
                        </a:cubicBezTo>
                        <a:cubicBezTo>
                          <a:pt x="87" y="52"/>
                          <a:pt x="87" y="52"/>
                          <a:pt x="87" y="52"/>
                        </a:cubicBezTo>
                        <a:cubicBezTo>
                          <a:pt x="86" y="53"/>
                          <a:pt x="86" y="53"/>
                          <a:pt x="86" y="53"/>
                        </a:cubicBezTo>
                        <a:cubicBezTo>
                          <a:pt x="85" y="53"/>
                          <a:pt x="85" y="53"/>
                          <a:pt x="85" y="53"/>
                        </a:cubicBezTo>
                        <a:cubicBezTo>
                          <a:pt x="85" y="53"/>
                          <a:pt x="85" y="53"/>
                          <a:pt x="85" y="53"/>
                        </a:cubicBezTo>
                        <a:cubicBezTo>
                          <a:pt x="85" y="53"/>
                          <a:pt x="85" y="53"/>
                          <a:pt x="85" y="53"/>
                        </a:cubicBezTo>
                        <a:cubicBezTo>
                          <a:pt x="85" y="54"/>
                          <a:pt x="85" y="54"/>
                          <a:pt x="85" y="54"/>
                        </a:cubicBezTo>
                        <a:cubicBezTo>
                          <a:pt x="84" y="55"/>
                          <a:pt x="84" y="55"/>
                          <a:pt x="84" y="55"/>
                        </a:cubicBezTo>
                        <a:cubicBezTo>
                          <a:pt x="83" y="55"/>
                          <a:pt x="83" y="55"/>
                          <a:pt x="83" y="55"/>
                        </a:cubicBezTo>
                        <a:cubicBezTo>
                          <a:pt x="83" y="55"/>
                          <a:pt x="83" y="55"/>
                          <a:pt x="83" y="55"/>
                        </a:cubicBezTo>
                        <a:cubicBezTo>
                          <a:pt x="83" y="55"/>
                          <a:pt x="83" y="55"/>
                          <a:pt x="83" y="55"/>
                        </a:cubicBezTo>
                        <a:cubicBezTo>
                          <a:pt x="82" y="56"/>
                          <a:pt x="82" y="56"/>
                          <a:pt x="82" y="56"/>
                        </a:cubicBezTo>
                        <a:cubicBezTo>
                          <a:pt x="81" y="57"/>
                          <a:pt x="81" y="57"/>
                          <a:pt x="81" y="57"/>
                        </a:cubicBezTo>
                        <a:cubicBezTo>
                          <a:pt x="83" y="56"/>
                          <a:pt x="83" y="56"/>
                          <a:pt x="83" y="56"/>
                        </a:cubicBezTo>
                        <a:cubicBezTo>
                          <a:pt x="84" y="56"/>
                          <a:pt x="84" y="56"/>
                          <a:pt x="84" y="56"/>
                        </a:cubicBezTo>
                        <a:cubicBezTo>
                          <a:pt x="84" y="56"/>
                          <a:pt x="84" y="56"/>
                          <a:pt x="84" y="56"/>
                        </a:cubicBezTo>
                        <a:cubicBezTo>
                          <a:pt x="84" y="56"/>
                          <a:pt x="84" y="56"/>
                          <a:pt x="84" y="56"/>
                        </a:cubicBezTo>
                        <a:cubicBezTo>
                          <a:pt x="84" y="57"/>
                          <a:pt x="84" y="57"/>
                          <a:pt x="84" y="57"/>
                        </a:cubicBezTo>
                        <a:cubicBezTo>
                          <a:pt x="83" y="58"/>
                          <a:pt x="83" y="58"/>
                          <a:pt x="83" y="58"/>
                        </a:cubicBezTo>
                        <a:cubicBezTo>
                          <a:pt x="82" y="58"/>
                          <a:pt x="82" y="58"/>
                          <a:pt x="82" y="58"/>
                        </a:cubicBezTo>
                        <a:cubicBezTo>
                          <a:pt x="80" y="59"/>
                          <a:pt x="80" y="59"/>
                          <a:pt x="80" y="59"/>
                        </a:cubicBezTo>
                        <a:cubicBezTo>
                          <a:pt x="82" y="59"/>
                          <a:pt x="82" y="59"/>
                          <a:pt x="82" y="59"/>
                        </a:cubicBezTo>
                        <a:cubicBezTo>
                          <a:pt x="83" y="59"/>
                          <a:pt x="83" y="59"/>
                          <a:pt x="83" y="59"/>
                        </a:cubicBezTo>
                        <a:cubicBezTo>
                          <a:pt x="84" y="59"/>
                          <a:pt x="84" y="59"/>
                          <a:pt x="84" y="59"/>
                        </a:cubicBezTo>
                        <a:cubicBezTo>
                          <a:pt x="84" y="59"/>
                          <a:pt x="84" y="59"/>
                          <a:pt x="84" y="59"/>
                        </a:cubicBezTo>
                        <a:cubicBezTo>
                          <a:pt x="85" y="59"/>
                          <a:pt x="85" y="59"/>
                          <a:pt x="85" y="59"/>
                        </a:cubicBezTo>
                        <a:cubicBezTo>
                          <a:pt x="86" y="58"/>
                          <a:pt x="86" y="58"/>
                          <a:pt x="86" y="58"/>
                        </a:cubicBezTo>
                        <a:cubicBezTo>
                          <a:pt x="87" y="59"/>
                          <a:pt x="87" y="59"/>
                          <a:pt x="87" y="59"/>
                        </a:cubicBezTo>
                        <a:cubicBezTo>
                          <a:pt x="87" y="59"/>
                          <a:pt x="87" y="59"/>
                          <a:pt x="87" y="59"/>
                        </a:cubicBezTo>
                        <a:cubicBezTo>
                          <a:pt x="87" y="58"/>
                          <a:pt x="87" y="58"/>
                          <a:pt x="87" y="58"/>
                        </a:cubicBezTo>
                        <a:cubicBezTo>
                          <a:pt x="88" y="58"/>
                          <a:pt x="88" y="58"/>
                          <a:pt x="88" y="58"/>
                        </a:cubicBezTo>
                        <a:cubicBezTo>
                          <a:pt x="89" y="58"/>
                          <a:pt x="89" y="58"/>
                          <a:pt x="89" y="58"/>
                        </a:cubicBezTo>
                        <a:cubicBezTo>
                          <a:pt x="89" y="58"/>
                          <a:pt x="89" y="58"/>
                          <a:pt x="89" y="58"/>
                        </a:cubicBezTo>
                        <a:cubicBezTo>
                          <a:pt x="89" y="58"/>
                          <a:pt x="89" y="58"/>
                          <a:pt x="89" y="58"/>
                        </a:cubicBezTo>
                        <a:cubicBezTo>
                          <a:pt x="89" y="59"/>
                          <a:pt x="89" y="59"/>
                          <a:pt x="89" y="59"/>
                        </a:cubicBezTo>
                        <a:cubicBezTo>
                          <a:pt x="88" y="60"/>
                          <a:pt x="88" y="60"/>
                          <a:pt x="88" y="60"/>
                        </a:cubicBezTo>
                        <a:cubicBezTo>
                          <a:pt x="90" y="59"/>
                          <a:pt x="90" y="59"/>
                          <a:pt x="90" y="59"/>
                        </a:cubicBezTo>
                        <a:cubicBezTo>
                          <a:pt x="90" y="59"/>
                          <a:pt x="90" y="59"/>
                          <a:pt x="90" y="59"/>
                        </a:cubicBezTo>
                        <a:cubicBezTo>
                          <a:pt x="90" y="59"/>
                          <a:pt x="90" y="59"/>
                          <a:pt x="90" y="59"/>
                        </a:cubicBezTo>
                        <a:cubicBezTo>
                          <a:pt x="89" y="60"/>
                          <a:pt x="89" y="60"/>
                          <a:pt x="89" y="60"/>
                        </a:cubicBezTo>
                        <a:cubicBezTo>
                          <a:pt x="89" y="60"/>
                          <a:pt x="89" y="60"/>
                          <a:pt x="89" y="60"/>
                        </a:cubicBezTo>
                        <a:cubicBezTo>
                          <a:pt x="89" y="60"/>
                          <a:pt x="89" y="60"/>
                          <a:pt x="89" y="60"/>
                        </a:cubicBezTo>
                        <a:cubicBezTo>
                          <a:pt x="89" y="60"/>
                          <a:pt x="89" y="60"/>
                          <a:pt x="89" y="60"/>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6" y="60"/>
                          <a:pt x="86" y="60"/>
                          <a:pt x="86" y="60"/>
                        </a:cubicBezTo>
                        <a:cubicBezTo>
                          <a:pt x="86" y="60"/>
                          <a:pt x="86" y="60"/>
                          <a:pt x="86" y="60"/>
                        </a:cubicBezTo>
                        <a:cubicBezTo>
                          <a:pt x="86" y="61"/>
                          <a:pt x="86" y="61"/>
                          <a:pt x="86" y="61"/>
                        </a:cubicBezTo>
                        <a:cubicBezTo>
                          <a:pt x="86" y="61"/>
                          <a:pt x="86" y="61"/>
                          <a:pt x="86" y="61"/>
                        </a:cubicBezTo>
                        <a:cubicBezTo>
                          <a:pt x="86" y="61"/>
                          <a:pt x="86" y="61"/>
                          <a:pt x="86" y="61"/>
                        </a:cubicBezTo>
                        <a:cubicBezTo>
                          <a:pt x="85" y="62"/>
                          <a:pt x="85" y="62"/>
                          <a:pt x="85" y="62"/>
                        </a:cubicBezTo>
                        <a:cubicBezTo>
                          <a:pt x="84" y="63"/>
                          <a:pt x="84" y="63"/>
                          <a:pt x="84" y="63"/>
                        </a:cubicBezTo>
                        <a:cubicBezTo>
                          <a:pt x="84" y="63"/>
                          <a:pt x="84" y="63"/>
                          <a:pt x="84" y="63"/>
                        </a:cubicBezTo>
                        <a:cubicBezTo>
                          <a:pt x="84" y="63"/>
                          <a:pt x="84" y="63"/>
                          <a:pt x="84" y="63"/>
                        </a:cubicBezTo>
                        <a:cubicBezTo>
                          <a:pt x="84" y="64"/>
                          <a:pt x="84" y="64"/>
                          <a:pt x="84" y="64"/>
                        </a:cubicBezTo>
                        <a:cubicBezTo>
                          <a:pt x="84" y="64"/>
                          <a:pt x="84" y="64"/>
                          <a:pt x="84" y="64"/>
                        </a:cubicBezTo>
                        <a:cubicBezTo>
                          <a:pt x="83" y="65"/>
                          <a:pt x="83" y="65"/>
                          <a:pt x="83" y="65"/>
                        </a:cubicBezTo>
                        <a:cubicBezTo>
                          <a:pt x="84" y="65"/>
                          <a:pt x="84" y="65"/>
                          <a:pt x="84" y="65"/>
                        </a:cubicBezTo>
                        <a:cubicBezTo>
                          <a:pt x="85" y="65"/>
                          <a:pt x="85" y="65"/>
                          <a:pt x="85" y="65"/>
                        </a:cubicBezTo>
                        <a:cubicBezTo>
                          <a:pt x="85" y="65"/>
                          <a:pt x="85" y="65"/>
                          <a:pt x="85" y="65"/>
                        </a:cubicBezTo>
                        <a:cubicBezTo>
                          <a:pt x="85" y="65"/>
                          <a:pt x="85" y="65"/>
                          <a:pt x="85" y="65"/>
                        </a:cubicBezTo>
                        <a:cubicBezTo>
                          <a:pt x="87" y="63"/>
                          <a:pt x="87" y="63"/>
                          <a:pt x="87" y="63"/>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7" y="64"/>
                          <a:pt x="87" y="64"/>
                          <a:pt x="87" y="64"/>
                        </a:cubicBezTo>
                        <a:cubicBezTo>
                          <a:pt x="86" y="65"/>
                          <a:pt x="86" y="65"/>
                          <a:pt x="86" y="65"/>
                        </a:cubicBezTo>
                        <a:cubicBezTo>
                          <a:pt x="85" y="66"/>
                          <a:pt x="85" y="66"/>
                          <a:pt x="85" y="66"/>
                        </a:cubicBezTo>
                        <a:cubicBezTo>
                          <a:pt x="84" y="66"/>
                          <a:pt x="84" y="66"/>
                          <a:pt x="84" y="66"/>
                        </a:cubicBezTo>
                        <a:cubicBezTo>
                          <a:pt x="85" y="67"/>
                          <a:pt x="85" y="67"/>
                          <a:pt x="85" y="67"/>
                        </a:cubicBezTo>
                        <a:cubicBezTo>
                          <a:pt x="85" y="67"/>
                          <a:pt x="85" y="67"/>
                          <a:pt x="85" y="67"/>
                        </a:cubicBezTo>
                        <a:cubicBezTo>
                          <a:pt x="85" y="68"/>
                          <a:pt x="85" y="68"/>
                          <a:pt x="85" y="68"/>
                        </a:cubicBezTo>
                        <a:cubicBezTo>
                          <a:pt x="85" y="67"/>
                          <a:pt x="85" y="67"/>
                          <a:pt x="85" y="67"/>
                        </a:cubicBezTo>
                        <a:cubicBezTo>
                          <a:pt x="87" y="66"/>
                          <a:pt x="87" y="66"/>
                          <a:pt x="87" y="66"/>
                        </a:cubicBezTo>
                        <a:cubicBezTo>
                          <a:pt x="87" y="66"/>
                          <a:pt x="87" y="66"/>
                          <a:pt x="87" y="66"/>
                        </a:cubicBezTo>
                        <a:cubicBezTo>
                          <a:pt x="87" y="66"/>
                          <a:pt x="87" y="66"/>
                          <a:pt x="87" y="66"/>
                        </a:cubicBezTo>
                        <a:cubicBezTo>
                          <a:pt x="89" y="64"/>
                          <a:pt x="89" y="64"/>
                          <a:pt x="89" y="64"/>
                        </a:cubicBezTo>
                        <a:cubicBezTo>
                          <a:pt x="90" y="64"/>
                          <a:pt x="90" y="64"/>
                          <a:pt x="90" y="64"/>
                        </a:cubicBezTo>
                        <a:cubicBezTo>
                          <a:pt x="90" y="64"/>
                          <a:pt x="90" y="64"/>
                          <a:pt x="90" y="64"/>
                        </a:cubicBezTo>
                        <a:cubicBezTo>
                          <a:pt x="90" y="62"/>
                          <a:pt x="90" y="62"/>
                          <a:pt x="90" y="62"/>
                        </a:cubicBezTo>
                        <a:cubicBezTo>
                          <a:pt x="91" y="61"/>
                          <a:pt x="91" y="61"/>
                          <a:pt x="91" y="61"/>
                        </a:cubicBezTo>
                        <a:cubicBezTo>
                          <a:pt x="91" y="61"/>
                          <a:pt x="91" y="61"/>
                          <a:pt x="91" y="61"/>
                        </a:cubicBezTo>
                        <a:cubicBezTo>
                          <a:pt x="91" y="61"/>
                          <a:pt x="91" y="61"/>
                          <a:pt x="91" y="61"/>
                        </a:cubicBezTo>
                        <a:cubicBezTo>
                          <a:pt x="91" y="61"/>
                          <a:pt x="91" y="61"/>
                          <a:pt x="91" y="61"/>
                        </a:cubicBezTo>
                        <a:cubicBezTo>
                          <a:pt x="92" y="60"/>
                          <a:pt x="92" y="60"/>
                          <a:pt x="92" y="60"/>
                        </a:cubicBezTo>
                        <a:cubicBezTo>
                          <a:pt x="93" y="59"/>
                          <a:pt x="93" y="59"/>
                          <a:pt x="93" y="59"/>
                        </a:cubicBezTo>
                        <a:cubicBezTo>
                          <a:pt x="95" y="59"/>
                          <a:pt x="95" y="59"/>
                          <a:pt x="95" y="59"/>
                        </a:cubicBezTo>
                        <a:cubicBezTo>
                          <a:pt x="95" y="59"/>
                          <a:pt x="95" y="59"/>
                          <a:pt x="95" y="59"/>
                        </a:cubicBezTo>
                        <a:cubicBezTo>
                          <a:pt x="95" y="59"/>
                          <a:pt x="95" y="59"/>
                          <a:pt x="95" y="59"/>
                        </a:cubicBezTo>
                        <a:cubicBezTo>
                          <a:pt x="94" y="60"/>
                          <a:pt x="94" y="60"/>
                          <a:pt x="94" y="60"/>
                        </a:cubicBezTo>
                        <a:cubicBezTo>
                          <a:pt x="93" y="60"/>
                          <a:pt x="93" y="60"/>
                          <a:pt x="93" y="60"/>
                        </a:cubicBezTo>
                        <a:cubicBezTo>
                          <a:pt x="93" y="60"/>
                          <a:pt x="93" y="60"/>
                          <a:pt x="93" y="60"/>
                        </a:cubicBezTo>
                        <a:cubicBezTo>
                          <a:pt x="92" y="60"/>
                          <a:pt x="92" y="60"/>
                          <a:pt x="92" y="60"/>
                        </a:cubicBezTo>
                        <a:cubicBezTo>
                          <a:pt x="92" y="61"/>
                          <a:pt x="92" y="61"/>
                          <a:pt x="92" y="61"/>
                        </a:cubicBezTo>
                        <a:cubicBezTo>
                          <a:pt x="92" y="61"/>
                          <a:pt x="92" y="61"/>
                          <a:pt x="92" y="61"/>
                        </a:cubicBezTo>
                        <a:cubicBezTo>
                          <a:pt x="91" y="61"/>
                          <a:pt x="91" y="61"/>
                          <a:pt x="91" y="61"/>
                        </a:cubicBezTo>
                        <a:cubicBezTo>
                          <a:pt x="91" y="62"/>
                          <a:pt x="91" y="62"/>
                          <a:pt x="91" y="62"/>
                        </a:cubicBezTo>
                        <a:cubicBezTo>
                          <a:pt x="91" y="62"/>
                          <a:pt x="91" y="62"/>
                          <a:pt x="91" y="62"/>
                        </a:cubicBezTo>
                        <a:cubicBezTo>
                          <a:pt x="92" y="62"/>
                          <a:pt x="92" y="62"/>
                          <a:pt x="92" y="62"/>
                        </a:cubicBezTo>
                        <a:cubicBezTo>
                          <a:pt x="92" y="63"/>
                          <a:pt x="92" y="63"/>
                          <a:pt x="92" y="63"/>
                        </a:cubicBezTo>
                        <a:cubicBezTo>
                          <a:pt x="92" y="63"/>
                          <a:pt x="92" y="63"/>
                          <a:pt x="92" y="63"/>
                        </a:cubicBezTo>
                        <a:cubicBezTo>
                          <a:pt x="92" y="63"/>
                          <a:pt x="92" y="63"/>
                          <a:pt x="92" y="63"/>
                        </a:cubicBezTo>
                        <a:cubicBezTo>
                          <a:pt x="93" y="62"/>
                          <a:pt x="93" y="62"/>
                          <a:pt x="93" y="62"/>
                        </a:cubicBezTo>
                        <a:cubicBezTo>
                          <a:pt x="94" y="62"/>
                          <a:pt x="94" y="62"/>
                          <a:pt x="94" y="62"/>
                        </a:cubicBezTo>
                        <a:cubicBezTo>
                          <a:pt x="94" y="62"/>
                          <a:pt x="94" y="62"/>
                          <a:pt x="94" y="62"/>
                        </a:cubicBezTo>
                        <a:cubicBezTo>
                          <a:pt x="95" y="62"/>
                          <a:pt x="95" y="62"/>
                          <a:pt x="95" y="62"/>
                        </a:cubicBezTo>
                        <a:cubicBezTo>
                          <a:pt x="96" y="61"/>
                          <a:pt x="96" y="61"/>
                          <a:pt x="96" y="61"/>
                        </a:cubicBezTo>
                        <a:cubicBezTo>
                          <a:pt x="96" y="60"/>
                          <a:pt x="96" y="60"/>
                          <a:pt x="96" y="60"/>
                        </a:cubicBezTo>
                        <a:cubicBezTo>
                          <a:pt x="96" y="60"/>
                          <a:pt x="96" y="60"/>
                          <a:pt x="96" y="60"/>
                        </a:cubicBezTo>
                        <a:cubicBezTo>
                          <a:pt x="97" y="60"/>
                          <a:pt x="97" y="60"/>
                          <a:pt x="97" y="60"/>
                        </a:cubicBezTo>
                        <a:cubicBezTo>
                          <a:pt x="97" y="60"/>
                          <a:pt x="97" y="60"/>
                          <a:pt x="97" y="60"/>
                        </a:cubicBezTo>
                        <a:cubicBezTo>
                          <a:pt x="98" y="59"/>
                          <a:pt x="98" y="59"/>
                          <a:pt x="98" y="59"/>
                        </a:cubicBezTo>
                        <a:cubicBezTo>
                          <a:pt x="98" y="59"/>
                          <a:pt x="98" y="59"/>
                          <a:pt x="98" y="59"/>
                        </a:cubicBezTo>
                        <a:cubicBezTo>
                          <a:pt x="99" y="60"/>
                          <a:pt x="99" y="60"/>
                          <a:pt x="99" y="60"/>
                        </a:cubicBezTo>
                        <a:cubicBezTo>
                          <a:pt x="99" y="60"/>
                          <a:pt x="99" y="60"/>
                          <a:pt x="99" y="60"/>
                        </a:cubicBezTo>
                        <a:cubicBezTo>
                          <a:pt x="99" y="60"/>
                          <a:pt x="99" y="60"/>
                          <a:pt x="99" y="60"/>
                        </a:cubicBezTo>
                        <a:cubicBezTo>
                          <a:pt x="100" y="62"/>
                          <a:pt x="100" y="62"/>
                          <a:pt x="100" y="62"/>
                        </a:cubicBezTo>
                        <a:cubicBezTo>
                          <a:pt x="101" y="63"/>
                          <a:pt x="101" y="63"/>
                          <a:pt x="101" y="63"/>
                        </a:cubicBezTo>
                        <a:cubicBezTo>
                          <a:pt x="101" y="63"/>
                          <a:pt x="101" y="63"/>
                          <a:pt x="101" y="63"/>
                        </a:cubicBezTo>
                        <a:cubicBezTo>
                          <a:pt x="101" y="63"/>
                          <a:pt x="101" y="63"/>
                          <a:pt x="101" y="63"/>
                        </a:cubicBezTo>
                        <a:cubicBezTo>
                          <a:pt x="102" y="64"/>
                          <a:pt x="102" y="64"/>
                          <a:pt x="102" y="64"/>
                        </a:cubicBezTo>
                        <a:cubicBezTo>
                          <a:pt x="102" y="64"/>
                          <a:pt x="102" y="64"/>
                          <a:pt x="102" y="64"/>
                        </a:cubicBezTo>
                        <a:cubicBezTo>
                          <a:pt x="102" y="65"/>
                          <a:pt x="102" y="65"/>
                          <a:pt x="102" y="65"/>
                        </a:cubicBezTo>
                        <a:cubicBezTo>
                          <a:pt x="101" y="65"/>
                          <a:pt x="101" y="65"/>
                          <a:pt x="101" y="65"/>
                        </a:cubicBezTo>
                        <a:cubicBezTo>
                          <a:pt x="101" y="65"/>
                          <a:pt x="101" y="65"/>
                          <a:pt x="101" y="65"/>
                        </a:cubicBezTo>
                        <a:cubicBezTo>
                          <a:pt x="101" y="64"/>
                          <a:pt x="101" y="64"/>
                          <a:pt x="101" y="64"/>
                        </a:cubicBezTo>
                        <a:cubicBezTo>
                          <a:pt x="100" y="64"/>
                          <a:pt x="100" y="64"/>
                          <a:pt x="100" y="64"/>
                        </a:cubicBezTo>
                        <a:cubicBezTo>
                          <a:pt x="100" y="64"/>
                          <a:pt x="100" y="64"/>
                          <a:pt x="100" y="64"/>
                        </a:cubicBezTo>
                        <a:cubicBezTo>
                          <a:pt x="99" y="64"/>
                          <a:pt x="99" y="64"/>
                          <a:pt x="99" y="64"/>
                        </a:cubicBezTo>
                        <a:cubicBezTo>
                          <a:pt x="99" y="65"/>
                          <a:pt x="99" y="65"/>
                          <a:pt x="99" y="65"/>
                        </a:cubicBezTo>
                        <a:cubicBezTo>
                          <a:pt x="99" y="65"/>
                          <a:pt x="99" y="65"/>
                          <a:pt x="99" y="65"/>
                        </a:cubicBezTo>
                        <a:cubicBezTo>
                          <a:pt x="99" y="66"/>
                          <a:pt x="99" y="66"/>
                          <a:pt x="99" y="66"/>
                        </a:cubicBezTo>
                        <a:cubicBezTo>
                          <a:pt x="98" y="66"/>
                          <a:pt x="98" y="66"/>
                          <a:pt x="98" y="66"/>
                        </a:cubicBezTo>
                        <a:cubicBezTo>
                          <a:pt x="96" y="66"/>
                          <a:pt x="96" y="66"/>
                          <a:pt x="96" y="66"/>
                        </a:cubicBezTo>
                        <a:cubicBezTo>
                          <a:pt x="96" y="66"/>
                          <a:pt x="96" y="66"/>
                          <a:pt x="96" y="66"/>
                        </a:cubicBezTo>
                        <a:cubicBezTo>
                          <a:pt x="96" y="67"/>
                          <a:pt x="96" y="67"/>
                          <a:pt x="96" y="67"/>
                        </a:cubicBezTo>
                        <a:cubicBezTo>
                          <a:pt x="95" y="67"/>
                          <a:pt x="95" y="67"/>
                          <a:pt x="95" y="67"/>
                        </a:cubicBezTo>
                        <a:cubicBezTo>
                          <a:pt x="94" y="67"/>
                          <a:pt x="94" y="67"/>
                          <a:pt x="94" y="67"/>
                        </a:cubicBezTo>
                        <a:cubicBezTo>
                          <a:pt x="94" y="67"/>
                          <a:pt x="94" y="67"/>
                          <a:pt x="94" y="67"/>
                        </a:cubicBezTo>
                        <a:cubicBezTo>
                          <a:pt x="94" y="67"/>
                          <a:pt x="94" y="67"/>
                          <a:pt x="94" y="67"/>
                        </a:cubicBezTo>
                        <a:cubicBezTo>
                          <a:pt x="92" y="68"/>
                          <a:pt x="92" y="68"/>
                          <a:pt x="92" y="68"/>
                        </a:cubicBezTo>
                        <a:cubicBezTo>
                          <a:pt x="91" y="68"/>
                          <a:pt x="91" y="68"/>
                          <a:pt x="91" y="68"/>
                        </a:cubicBezTo>
                        <a:cubicBezTo>
                          <a:pt x="91" y="68"/>
                          <a:pt x="91" y="68"/>
                          <a:pt x="91" y="68"/>
                        </a:cubicBezTo>
                        <a:cubicBezTo>
                          <a:pt x="91" y="68"/>
                          <a:pt x="91" y="68"/>
                          <a:pt x="91" y="68"/>
                        </a:cubicBezTo>
                        <a:cubicBezTo>
                          <a:pt x="89" y="69"/>
                          <a:pt x="89" y="69"/>
                          <a:pt x="89" y="69"/>
                        </a:cubicBezTo>
                        <a:cubicBezTo>
                          <a:pt x="87" y="70"/>
                          <a:pt x="87" y="70"/>
                          <a:pt x="87" y="70"/>
                        </a:cubicBezTo>
                        <a:cubicBezTo>
                          <a:pt x="90" y="70"/>
                          <a:pt x="90" y="70"/>
                          <a:pt x="90" y="70"/>
                        </a:cubicBezTo>
                        <a:cubicBezTo>
                          <a:pt x="91" y="70"/>
                          <a:pt x="91" y="70"/>
                          <a:pt x="91" y="70"/>
                        </a:cubicBezTo>
                        <a:cubicBezTo>
                          <a:pt x="91" y="70"/>
                          <a:pt x="91" y="70"/>
                          <a:pt x="91" y="70"/>
                        </a:cubicBezTo>
                        <a:cubicBezTo>
                          <a:pt x="91" y="70"/>
                          <a:pt x="91" y="70"/>
                          <a:pt x="91" y="70"/>
                        </a:cubicBezTo>
                        <a:cubicBezTo>
                          <a:pt x="89" y="70"/>
                          <a:pt x="89" y="70"/>
                          <a:pt x="89" y="70"/>
                        </a:cubicBezTo>
                        <a:cubicBezTo>
                          <a:pt x="89" y="70"/>
                          <a:pt x="89" y="70"/>
                          <a:pt x="89" y="70"/>
                        </a:cubicBezTo>
                        <a:cubicBezTo>
                          <a:pt x="89" y="71"/>
                          <a:pt x="89" y="71"/>
                          <a:pt x="89" y="71"/>
                        </a:cubicBezTo>
                        <a:cubicBezTo>
                          <a:pt x="89" y="71"/>
                          <a:pt x="89" y="71"/>
                          <a:pt x="89" y="71"/>
                        </a:cubicBezTo>
                        <a:cubicBezTo>
                          <a:pt x="88" y="72"/>
                          <a:pt x="88" y="72"/>
                          <a:pt x="88" y="72"/>
                        </a:cubicBezTo>
                        <a:cubicBezTo>
                          <a:pt x="89" y="72"/>
                          <a:pt x="89" y="72"/>
                          <a:pt x="89" y="72"/>
                        </a:cubicBezTo>
                        <a:cubicBezTo>
                          <a:pt x="91" y="72"/>
                          <a:pt x="91" y="72"/>
                          <a:pt x="91" y="72"/>
                        </a:cubicBezTo>
                        <a:cubicBezTo>
                          <a:pt x="91" y="72"/>
                          <a:pt x="91" y="72"/>
                          <a:pt x="91" y="72"/>
                        </a:cubicBezTo>
                        <a:cubicBezTo>
                          <a:pt x="91" y="71"/>
                          <a:pt x="91" y="71"/>
                          <a:pt x="91" y="71"/>
                        </a:cubicBezTo>
                        <a:cubicBezTo>
                          <a:pt x="93" y="70"/>
                          <a:pt x="93" y="70"/>
                          <a:pt x="93" y="70"/>
                        </a:cubicBezTo>
                        <a:cubicBezTo>
                          <a:pt x="94" y="69"/>
                          <a:pt x="94" y="69"/>
                          <a:pt x="94" y="69"/>
                        </a:cubicBezTo>
                        <a:cubicBezTo>
                          <a:pt x="95" y="69"/>
                          <a:pt x="95" y="69"/>
                          <a:pt x="95" y="69"/>
                        </a:cubicBezTo>
                        <a:cubicBezTo>
                          <a:pt x="96" y="69"/>
                          <a:pt x="96" y="69"/>
                          <a:pt x="96" y="69"/>
                        </a:cubicBezTo>
                        <a:cubicBezTo>
                          <a:pt x="96" y="69"/>
                          <a:pt x="96" y="69"/>
                          <a:pt x="96" y="69"/>
                        </a:cubicBezTo>
                        <a:cubicBezTo>
                          <a:pt x="97" y="69"/>
                          <a:pt x="97" y="69"/>
                          <a:pt x="97" y="69"/>
                        </a:cubicBezTo>
                        <a:cubicBezTo>
                          <a:pt x="97" y="69"/>
                          <a:pt x="97" y="69"/>
                          <a:pt x="97" y="69"/>
                        </a:cubicBezTo>
                        <a:cubicBezTo>
                          <a:pt x="98" y="69"/>
                          <a:pt x="98" y="69"/>
                          <a:pt x="98" y="69"/>
                        </a:cubicBezTo>
                        <a:cubicBezTo>
                          <a:pt x="97" y="70"/>
                          <a:pt x="97" y="70"/>
                          <a:pt x="97" y="70"/>
                        </a:cubicBezTo>
                        <a:cubicBezTo>
                          <a:pt x="97" y="70"/>
                          <a:pt x="97" y="70"/>
                          <a:pt x="97" y="70"/>
                        </a:cubicBezTo>
                        <a:cubicBezTo>
                          <a:pt x="96" y="71"/>
                          <a:pt x="96" y="71"/>
                          <a:pt x="96" y="71"/>
                        </a:cubicBezTo>
                        <a:cubicBezTo>
                          <a:pt x="95" y="71"/>
                          <a:pt x="95" y="71"/>
                          <a:pt x="95" y="71"/>
                        </a:cubicBezTo>
                        <a:cubicBezTo>
                          <a:pt x="95" y="71"/>
                          <a:pt x="95" y="71"/>
                          <a:pt x="95" y="71"/>
                        </a:cubicBezTo>
                        <a:cubicBezTo>
                          <a:pt x="95" y="71"/>
                          <a:pt x="95" y="71"/>
                          <a:pt x="95" y="71"/>
                        </a:cubicBezTo>
                        <a:cubicBezTo>
                          <a:pt x="94" y="71"/>
                          <a:pt x="94" y="71"/>
                          <a:pt x="94" y="71"/>
                        </a:cubicBezTo>
                        <a:cubicBezTo>
                          <a:pt x="94" y="71"/>
                          <a:pt x="94" y="71"/>
                          <a:pt x="94" y="71"/>
                        </a:cubicBezTo>
                        <a:cubicBezTo>
                          <a:pt x="94" y="71"/>
                          <a:pt x="94" y="71"/>
                          <a:pt x="94" y="71"/>
                        </a:cubicBezTo>
                        <a:cubicBezTo>
                          <a:pt x="93" y="72"/>
                          <a:pt x="93" y="72"/>
                          <a:pt x="93" y="72"/>
                        </a:cubicBezTo>
                        <a:cubicBezTo>
                          <a:pt x="93" y="72"/>
                          <a:pt x="93" y="72"/>
                          <a:pt x="93" y="72"/>
                        </a:cubicBezTo>
                        <a:cubicBezTo>
                          <a:pt x="92" y="72"/>
                          <a:pt x="92" y="72"/>
                          <a:pt x="92" y="72"/>
                        </a:cubicBezTo>
                        <a:cubicBezTo>
                          <a:pt x="92" y="72"/>
                          <a:pt x="92" y="72"/>
                          <a:pt x="92" y="72"/>
                        </a:cubicBezTo>
                        <a:cubicBezTo>
                          <a:pt x="92" y="72"/>
                          <a:pt x="92" y="72"/>
                          <a:pt x="92" y="72"/>
                        </a:cubicBezTo>
                        <a:cubicBezTo>
                          <a:pt x="91" y="72"/>
                          <a:pt x="91" y="72"/>
                          <a:pt x="91" y="72"/>
                        </a:cubicBezTo>
                        <a:cubicBezTo>
                          <a:pt x="91" y="72"/>
                          <a:pt x="91" y="72"/>
                          <a:pt x="91" y="72"/>
                        </a:cubicBezTo>
                        <a:cubicBezTo>
                          <a:pt x="91" y="72"/>
                          <a:pt x="91" y="72"/>
                          <a:pt x="91" y="72"/>
                        </a:cubicBezTo>
                        <a:cubicBezTo>
                          <a:pt x="90" y="73"/>
                          <a:pt x="90" y="73"/>
                          <a:pt x="90" y="73"/>
                        </a:cubicBezTo>
                        <a:cubicBezTo>
                          <a:pt x="88" y="75"/>
                          <a:pt x="88" y="75"/>
                          <a:pt x="88" y="75"/>
                        </a:cubicBezTo>
                        <a:cubicBezTo>
                          <a:pt x="90" y="74"/>
                          <a:pt x="90" y="74"/>
                          <a:pt x="90" y="74"/>
                        </a:cubicBezTo>
                        <a:cubicBezTo>
                          <a:pt x="91" y="74"/>
                          <a:pt x="91" y="74"/>
                          <a:pt x="91" y="74"/>
                        </a:cubicBezTo>
                        <a:cubicBezTo>
                          <a:pt x="92" y="74"/>
                          <a:pt x="92" y="74"/>
                          <a:pt x="92" y="74"/>
                        </a:cubicBezTo>
                        <a:cubicBezTo>
                          <a:pt x="92" y="74"/>
                          <a:pt x="92" y="74"/>
                          <a:pt x="92" y="74"/>
                        </a:cubicBezTo>
                        <a:cubicBezTo>
                          <a:pt x="93" y="74"/>
                          <a:pt x="93" y="74"/>
                          <a:pt x="93" y="74"/>
                        </a:cubicBezTo>
                        <a:cubicBezTo>
                          <a:pt x="93" y="74"/>
                          <a:pt x="93" y="74"/>
                          <a:pt x="93" y="74"/>
                        </a:cubicBezTo>
                        <a:cubicBezTo>
                          <a:pt x="93" y="74"/>
                          <a:pt x="93" y="74"/>
                          <a:pt x="93" y="74"/>
                        </a:cubicBezTo>
                        <a:cubicBezTo>
                          <a:pt x="95" y="73"/>
                          <a:pt x="95" y="73"/>
                          <a:pt x="95" y="73"/>
                        </a:cubicBezTo>
                        <a:cubicBezTo>
                          <a:pt x="95" y="73"/>
                          <a:pt x="95" y="73"/>
                          <a:pt x="95" y="73"/>
                        </a:cubicBezTo>
                        <a:cubicBezTo>
                          <a:pt x="95" y="73"/>
                          <a:pt x="95" y="73"/>
                          <a:pt x="95" y="73"/>
                        </a:cubicBezTo>
                        <a:cubicBezTo>
                          <a:pt x="96" y="72"/>
                          <a:pt x="96" y="72"/>
                          <a:pt x="96" y="72"/>
                        </a:cubicBezTo>
                        <a:cubicBezTo>
                          <a:pt x="96" y="72"/>
                          <a:pt x="96" y="72"/>
                          <a:pt x="96" y="72"/>
                        </a:cubicBezTo>
                        <a:cubicBezTo>
                          <a:pt x="97" y="72"/>
                          <a:pt x="97" y="72"/>
                          <a:pt x="97" y="72"/>
                        </a:cubicBezTo>
                        <a:cubicBezTo>
                          <a:pt x="98" y="72"/>
                          <a:pt x="98" y="72"/>
                          <a:pt x="98" y="72"/>
                        </a:cubicBezTo>
                        <a:cubicBezTo>
                          <a:pt x="98" y="72"/>
                          <a:pt x="98" y="72"/>
                          <a:pt x="98" y="72"/>
                        </a:cubicBezTo>
                        <a:cubicBezTo>
                          <a:pt x="99" y="72"/>
                          <a:pt x="99" y="72"/>
                          <a:pt x="99" y="72"/>
                        </a:cubicBezTo>
                        <a:cubicBezTo>
                          <a:pt x="99" y="71"/>
                          <a:pt x="99" y="71"/>
                          <a:pt x="99" y="71"/>
                        </a:cubicBezTo>
                        <a:cubicBezTo>
                          <a:pt x="100" y="71"/>
                          <a:pt x="100" y="71"/>
                          <a:pt x="100" y="71"/>
                        </a:cubicBezTo>
                        <a:cubicBezTo>
                          <a:pt x="100" y="71"/>
                          <a:pt x="100" y="71"/>
                          <a:pt x="100" y="71"/>
                        </a:cubicBezTo>
                        <a:cubicBezTo>
                          <a:pt x="101" y="71"/>
                          <a:pt x="101" y="71"/>
                          <a:pt x="101" y="71"/>
                        </a:cubicBezTo>
                        <a:cubicBezTo>
                          <a:pt x="101" y="70"/>
                          <a:pt x="101" y="70"/>
                          <a:pt x="101" y="70"/>
                        </a:cubicBezTo>
                        <a:cubicBezTo>
                          <a:pt x="101" y="70"/>
                          <a:pt x="101" y="70"/>
                          <a:pt x="101" y="70"/>
                        </a:cubicBezTo>
                        <a:cubicBezTo>
                          <a:pt x="101" y="70"/>
                          <a:pt x="101" y="70"/>
                          <a:pt x="101" y="70"/>
                        </a:cubicBezTo>
                        <a:cubicBezTo>
                          <a:pt x="101" y="69"/>
                          <a:pt x="101" y="69"/>
                          <a:pt x="101" y="69"/>
                        </a:cubicBezTo>
                        <a:cubicBezTo>
                          <a:pt x="101" y="69"/>
                          <a:pt x="101" y="69"/>
                          <a:pt x="101" y="69"/>
                        </a:cubicBezTo>
                        <a:cubicBezTo>
                          <a:pt x="101" y="69"/>
                          <a:pt x="101" y="69"/>
                          <a:pt x="101" y="69"/>
                        </a:cubicBezTo>
                        <a:cubicBezTo>
                          <a:pt x="101" y="69"/>
                          <a:pt x="101" y="69"/>
                          <a:pt x="101" y="69"/>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2" y="68"/>
                          <a:pt x="102" y="68"/>
                          <a:pt x="102" y="68"/>
                        </a:cubicBezTo>
                        <a:cubicBezTo>
                          <a:pt x="102" y="68"/>
                          <a:pt x="102" y="68"/>
                          <a:pt x="102" y="68"/>
                        </a:cubicBezTo>
                        <a:cubicBezTo>
                          <a:pt x="102" y="68"/>
                          <a:pt x="102" y="68"/>
                          <a:pt x="102" y="68"/>
                        </a:cubicBezTo>
                        <a:cubicBezTo>
                          <a:pt x="102" y="68"/>
                          <a:pt x="102" y="68"/>
                          <a:pt x="102" y="68"/>
                        </a:cubicBezTo>
                        <a:cubicBezTo>
                          <a:pt x="102" y="69"/>
                          <a:pt x="102" y="69"/>
                          <a:pt x="102" y="69"/>
                        </a:cubicBezTo>
                        <a:cubicBezTo>
                          <a:pt x="104" y="71"/>
                          <a:pt x="104" y="71"/>
                          <a:pt x="104" y="71"/>
                        </a:cubicBezTo>
                        <a:cubicBezTo>
                          <a:pt x="104" y="72"/>
                          <a:pt x="104" y="72"/>
                          <a:pt x="104" y="72"/>
                        </a:cubicBezTo>
                        <a:cubicBezTo>
                          <a:pt x="104" y="73"/>
                          <a:pt x="104" y="73"/>
                          <a:pt x="104" y="73"/>
                        </a:cubicBezTo>
                        <a:cubicBezTo>
                          <a:pt x="104" y="73"/>
                          <a:pt x="104" y="73"/>
                          <a:pt x="104" y="73"/>
                        </a:cubicBezTo>
                        <a:cubicBezTo>
                          <a:pt x="104" y="73"/>
                          <a:pt x="104" y="73"/>
                          <a:pt x="104" y="73"/>
                        </a:cubicBezTo>
                        <a:cubicBezTo>
                          <a:pt x="104" y="74"/>
                          <a:pt x="104" y="74"/>
                          <a:pt x="104" y="74"/>
                        </a:cubicBezTo>
                        <a:cubicBezTo>
                          <a:pt x="104" y="75"/>
                          <a:pt x="104" y="75"/>
                          <a:pt x="104" y="75"/>
                        </a:cubicBezTo>
                        <a:cubicBezTo>
                          <a:pt x="103" y="75"/>
                          <a:pt x="103" y="75"/>
                          <a:pt x="103" y="75"/>
                        </a:cubicBezTo>
                        <a:cubicBezTo>
                          <a:pt x="102" y="74"/>
                          <a:pt x="102" y="74"/>
                          <a:pt x="102" y="74"/>
                        </a:cubicBezTo>
                        <a:cubicBezTo>
                          <a:pt x="102" y="74"/>
                          <a:pt x="102" y="74"/>
                          <a:pt x="102" y="74"/>
                        </a:cubicBezTo>
                        <a:cubicBezTo>
                          <a:pt x="102" y="74"/>
                          <a:pt x="102" y="74"/>
                          <a:pt x="102" y="74"/>
                        </a:cubicBezTo>
                        <a:cubicBezTo>
                          <a:pt x="100" y="74"/>
                          <a:pt x="100" y="74"/>
                          <a:pt x="100" y="74"/>
                        </a:cubicBezTo>
                        <a:cubicBezTo>
                          <a:pt x="100" y="74"/>
                          <a:pt x="100" y="74"/>
                          <a:pt x="100" y="74"/>
                        </a:cubicBezTo>
                        <a:cubicBezTo>
                          <a:pt x="100" y="74"/>
                          <a:pt x="100" y="74"/>
                          <a:pt x="100" y="74"/>
                        </a:cubicBezTo>
                        <a:cubicBezTo>
                          <a:pt x="99" y="74"/>
                          <a:pt x="99" y="74"/>
                          <a:pt x="99" y="74"/>
                        </a:cubicBezTo>
                        <a:cubicBezTo>
                          <a:pt x="98" y="75"/>
                          <a:pt x="98" y="75"/>
                          <a:pt x="98" y="75"/>
                        </a:cubicBezTo>
                        <a:cubicBezTo>
                          <a:pt x="98" y="75"/>
                          <a:pt x="98" y="75"/>
                          <a:pt x="98" y="75"/>
                        </a:cubicBezTo>
                        <a:cubicBezTo>
                          <a:pt x="98" y="75"/>
                          <a:pt x="98" y="75"/>
                          <a:pt x="98" y="75"/>
                        </a:cubicBezTo>
                        <a:cubicBezTo>
                          <a:pt x="98" y="75"/>
                          <a:pt x="98" y="75"/>
                          <a:pt x="98" y="75"/>
                        </a:cubicBezTo>
                        <a:cubicBezTo>
                          <a:pt x="97" y="75"/>
                          <a:pt x="97" y="75"/>
                          <a:pt x="97" y="75"/>
                        </a:cubicBezTo>
                        <a:cubicBezTo>
                          <a:pt x="96" y="75"/>
                          <a:pt x="96" y="75"/>
                          <a:pt x="96" y="75"/>
                        </a:cubicBezTo>
                        <a:cubicBezTo>
                          <a:pt x="96" y="75"/>
                          <a:pt x="96" y="75"/>
                          <a:pt x="96" y="75"/>
                        </a:cubicBezTo>
                        <a:cubicBezTo>
                          <a:pt x="96" y="75"/>
                          <a:pt x="96" y="75"/>
                          <a:pt x="96" y="75"/>
                        </a:cubicBezTo>
                        <a:cubicBezTo>
                          <a:pt x="95" y="75"/>
                          <a:pt x="95" y="75"/>
                          <a:pt x="95" y="75"/>
                        </a:cubicBezTo>
                        <a:cubicBezTo>
                          <a:pt x="94" y="76"/>
                          <a:pt x="94" y="76"/>
                          <a:pt x="94" y="76"/>
                        </a:cubicBezTo>
                        <a:cubicBezTo>
                          <a:pt x="92" y="76"/>
                          <a:pt x="92" y="76"/>
                          <a:pt x="92" y="76"/>
                        </a:cubicBezTo>
                        <a:cubicBezTo>
                          <a:pt x="94" y="77"/>
                          <a:pt x="94" y="77"/>
                          <a:pt x="94" y="77"/>
                        </a:cubicBezTo>
                        <a:cubicBezTo>
                          <a:pt x="94" y="77"/>
                          <a:pt x="94" y="77"/>
                          <a:pt x="94" y="77"/>
                        </a:cubicBezTo>
                        <a:cubicBezTo>
                          <a:pt x="95" y="77"/>
                          <a:pt x="95" y="77"/>
                          <a:pt x="95" y="77"/>
                        </a:cubicBezTo>
                        <a:cubicBezTo>
                          <a:pt x="95" y="77"/>
                          <a:pt x="95" y="77"/>
                          <a:pt x="95" y="77"/>
                        </a:cubicBezTo>
                        <a:cubicBezTo>
                          <a:pt x="97" y="77"/>
                          <a:pt x="97" y="77"/>
                          <a:pt x="97" y="77"/>
                        </a:cubicBezTo>
                        <a:cubicBezTo>
                          <a:pt x="98" y="77"/>
                          <a:pt x="98" y="77"/>
                          <a:pt x="98" y="77"/>
                        </a:cubicBezTo>
                        <a:cubicBezTo>
                          <a:pt x="99" y="79"/>
                          <a:pt x="99" y="79"/>
                          <a:pt x="99" y="79"/>
                        </a:cubicBezTo>
                        <a:cubicBezTo>
                          <a:pt x="100" y="79"/>
                          <a:pt x="100" y="79"/>
                          <a:pt x="100" y="79"/>
                        </a:cubicBezTo>
                        <a:cubicBezTo>
                          <a:pt x="100" y="79"/>
                          <a:pt x="100" y="79"/>
                          <a:pt x="100" y="79"/>
                        </a:cubicBezTo>
                        <a:cubicBezTo>
                          <a:pt x="101" y="79"/>
                          <a:pt x="101" y="79"/>
                          <a:pt x="101" y="79"/>
                        </a:cubicBezTo>
                        <a:cubicBezTo>
                          <a:pt x="101" y="79"/>
                          <a:pt x="101" y="79"/>
                          <a:pt x="101" y="79"/>
                        </a:cubicBezTo>
                        <a:cubicBezTo>
                          <a:pt x="102" y="79"/>
                          <a:pt x="102" y="79"/>
                          <a:pt x="102" y="79"/>
                        </a:cubicBezTo>
                        <a:cubicBezTo>
                          <a:pt x="102" y="79"/>
                          <a:pt x="102" y="79"/>
                          <a:pt x="102" y="79"/>
                        </a:cubicBezTo>
                        <a:cubicBezTo>
                          <a:pt x="103" y="80"/>
                          <a:pt x="103" y="80"/>
                          <a:pt x="103" y="80"/>
                        </a:cubicBezTo>
                        <a:cubicBezTo>
                          <a:pt x="104" y="80"/>
                          <a:pt x="104" y="80"/>
                          <a:pt x="104" y="80"/>
                        </a:cubicBezTo>
                        <a:cubicBezTo>
                          <a:pt x="104" y="81"/>
                          <a:pt x="104" y="81"/>
                          <a:pt x="104" y="81"/>
                        </a:cubicBezTo>
                        <a:cubicBezTo>
                          <a:pt x="104" y="81"/>
                          <a:pt x="104" y="81"/>
                          <a:pt x="104" y="81"/>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4" y="82"/>
                          <a:pt x="104" y="82"/>
                          <a:pt x="104" y="82"/>
                        </a:cubicBezTo>
                        <a:cubicBezTo>
                          <a:pt x="103" y="82"/>
                          <a:pt x="103" y="82"/>
                          <a:pt x="103" y="82"/>
                        </a:cubicBezTo>
                        <a:cubicBezTo>
                          <a:pt x="103" y="82"/>
                          <a:pt x="103" y="82"/>
                          <a:pt x="103" y="82"/>
                        </a:cubicBezTo>
                        <a:cubicBezTo>
                          <a:pt x="103" y="82"/>
                          <a:pt x="103" y="82"/>
                          <a:pt x="103" y="82"/>
                        </a:cubicBezTo>
                        <a:cubicBezTo>
                          <a:pt x="103" y="82"/>
                          <a:pt x="103" y="82"/>
                          <a:pt x="103" y="82"/>
                        </a:cubicBezTo>
                        <a:cubicBezTo>
                          <a:pt x="102" y="82"/>
                          <a:pt x="102" y="82"/>
                          <a:pt x="102" y="82"/>
                        </a:cubicBezTo>
                        <a:cubicBezTo>
                          <a:pt x="102" y="82"/>
                          <a:pt x="102" y="82"/>
                          <a:pt x="102" y="82"/>
                        </a:cubicBezTo>
                        <a:cubicBezTo>
                          <a:pt x="102" y="82"/>
                          <a:pt x="102" y="82"/>
                          <a:pt x="102" y="82"/>
                        </a:cubicBezTo>
                        <a:cubicBezTo>
                          <a:pt x="102" y="81"/>
                          <a:pt x="102" y="81"/>
                          <a:pt x="102" y="81"/>
                        </a:cubicBezTo>
                        <a:cubicBezTo>
                          <a:pt x="101" y="82"/>
                          <a:pt x="101" y="82"/>
                          <a:pt x="101" y="82"/>
                        </a:cubicBezTo>
                        <a:cubicBezTo>
                          <a:pt x="101" y="82"/>
                          <a:pt x="101" y="82"/>
                          <a:pt x="101" y="82"/>
                        </a:cubicBezTo>
                        <a:cubicBezTo>
                          <a:pt x="100" y="82"/>
                          <a:pt x="100" y="82"/>
                          <a:pt x="100" y="82"/>
                        </a:cubicBezTo>
                        <a:cubicBezTo>
                          <a:pt x="99" y="80"/>
                          <a:pt x="99" y="80"/>
                          <a:pt x="99" y="80"/>
                        </a:cubicBezTo>
                        <a:cubicBezTo>
                          <a:pt x="99" y="80"/>
                          <a:pt x="99" y="80"/>
                          <a:pt x="99" y="80"/>
                        </a:cubicBezTo>
                        <a:cubicBezTo>
                          <a:pt x="99" y="80"/>
                          <a:pt x="99" y="80"/>
                          <a:pt x="99" y="80"/>
                        </a:cubicBezTo>
                        <a:cubicBezTo>
                          <a:pt x="98" y="80"/>
                          <a:pt x="98" y="80"/>
                          <a:pt x="98" y="80"/>
                        </a:cubicBezTo>
                        <a:cubicBezTo>
                          <a:pt x="98" y="80"/>
                          <a:pt x="98" y="80"/>
                          <a:pt x="98" y="80"/>
                        </a:cubicBezTo>
                        <a:cubicBezTo>
                          <a:pt x="98" y="80"/>
                          <a:pt x="98" y="80"/>
                          <a:pt x="98" y="80"/>
                        </a:cubicBezTo>
                        <a:cubicBezTo>
                          <a:pt x="97" y="80"/>
                          <a:pt x="97" y="80"/>
                          <a:pt x="97" y="80"/>
                        </a:cubicBezTo>
                        <a:cubicBezTo>
                          <a:pt x="96" y="80"/>
                          <a:pt x="96" y="80"/>
                          <a:pt x="96" y="80"/>
                        </a:cubicBezTo>
                        <a:cubicBezTo>
                          <a:pt x="95" y="80"/>
                          <a:pt x="95" y="80"/>
                          <a:pt x="95" y="80"/>
                        </a:cubicBezTo>
                        <a:cubicBezTo>
                          <a:pt x="94" y="79"/>
                          <a:pt x="94" y="79"/>
                          <a:pt x="94" y="79"/>
                        </a:cubicBezTo>
                        <a:cubicBezTo>
                          <a:pt x="95" y="80"/>
                          <a:pt x="95" y="80"/>
                          <a:pt x="95" y="80"/>
                        </a:cubicBezTo>
                        <a:cubicBezTo>
                          <a:pt x="95" y="81"/>
                          <a:pt x="95" y="81"/>
                          <a:pt x="95" y="81"/>
                        </a:cubicBezTo>
                        <a:cubicBezTo>
                          <a:pt x="95" y="81"/>
                          <a:pt x="95" y="81"/>
                          <a:pt x="95" y="81"/>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6" y="81"/>
                          <a:pt x="96" y="81"/>
                        </a:cubicBezTo>
                        <a:cubicBezTo>
                          <a:pt x="95" y="82"/>
                          <a:pt x="95" y="82"/>
                          <a:pt x="95" y="82"/>
                        </a:cubicBezTo>
                        <a:cubicBezTo>
                          <a:pt x="94" y="82"/>
                          <a:pt x="94" y="82"/>
                          <a:pt x="94" y="82"/>
                        </a:cubicBezTo>
                        <a:cubicBezTo>
                          <a:pt x="94" y="82"/>
                          <a:pt x="94" y="82"/>
                          <a:pt x="94" y="82"/>
                        </a:cubicBezTo>
                        <a:cubicBezTo>
                          <a:pt x="94" y="82"/>
                          <a:pt x="94" y="82"/>
                          <a:pt x="94" y="82"/>
                        </a:cubicBezTo>
                        <a:cubicBezTo>
                          <a:pt x="93" y="82"/>
                          <a:pt x="93" y="82"/>
                          <a:pt x="93" y="82"/>
                        </a:cubicBezTo>
                        <a:cubicBezTo>
                          <a:pt x="92" y="83"/>
                          <a:pt x="92" y="83"/>
                          <a:pt x="92" y="83"/>
                        </a:cubicBezTo>
                        <a:cubicBezTo>
                          <a:pt x="92" y="83"/>
                          <a:pt x="92" y="83"/>
                          <a:pt x="92" y="83"/>
                        </a:cubicBezTo>
                        <a:cubicBezTo>
                          <a:pt x="93" y="84"/>
                          <a:pt x="93" y="84"/>
                          <a:pt x="93" y="84"/>
                        </a:cubicBezTo>
                        <a:cubicBezTo>
                          <a:pt x="93" y="84"/>
                          <a:pt x="93" y="84"/>
                          <a:pt x="93" y="84"/>
                        </a:cubicBezTo>
                        <a:cubicBezTo>
                          <a:pt x="93" y="84"/>
                          <a:pt x="93" y="84"/>
                          <a:pt x="93" y="84"/>
                        </a:cubicBezTo>
                        <a:cubicBezTo>
                          <a:pt x="94" y="84"/>
                          <a:pt x="94" y="84"/>
                          <a:pt x="94" y="84"/>
                        </a:cubicBezTo>
                        <a:cubicBezTo>
                          <a:pt x="94" y="84"/>
                          <a:pt x="94" y="84"/>
                          <a:pt x="94" y="84"/>
                        </a:cubicBezTo>
                        <a:cubicBezTo>
                          <a:pt x="94" y="84"/>
                          <a:pt x="94" y="84"/>
                          <a:pt x="94" y="84"/>
                        </a:cubicBezTo>
                        <a:cubicBezTo>
                          <a:pt x="94" y="84"/>
                          <a:pt x="94" y="84"/>
                          <a:pt x="94" y="84"/>
                        </a:cubicBezTo>
                        <a:cubicBezTo>
                          <a:pt x="96" y="84"/>
                          <a:pt x="96" y="84"/>
                          <a:pt x="96" y="84"/>
                        </a:cubicBezTo>
                        <a:cubicBezTo>
                          <a:pt x="96" y="84"/>
                          <a:pt x="96" y="84"/>
                          <a:pt x="96" y="84"/>
                        </a:cubicBezTo>
                        <a:cubicBezTo>
                          <a:pt x="96" y="83"/>
                          <a:pt x="96" y="83"/>
                          <a:pt x="96" y="83"/>
                        </a:cubicBezTo>
                        <a:cubicBezTo>
                          <a:pt x="97" y="83"/>
                          <a:pt x="97" y="83"/>
                          <a:pt x="97" y="83"/>
                        </a:cubicBezTo>
                        <a:cubicBezTo>
                          <a:pt x="97" y="83"/>
                          <a:pt x="97" y="83"/>
                          <a:pt x="97" y="83"/>
                        </a:cubicBezTo>
                        <a:cubicBezTo>
                          <a:pt x="98" y="83"/>
                          <a:pt x="98" y="83"/>
                          <a:pt x="98" y="83"/>
                        </a:cubicBezTo>
                        <a:cubicBezTo>
                          <a:pt x="98" y="84"/>
                          <a:pt x="98" y="84"/>
                          <a:pt x="98" y="84"/>
                        </a:cubicBezTo>
                        <a:cubicBezTo>
                          <a:pt x="98" y="84"/>
                          <a:pt x="98" y="84"/>
                          <a:pt x="98" y="84"/>
                        </a:cubicBezTo>
                        <a:cubicBezTo>
                          <a:pt x="98" y="84"/>
                          <a:pt x="98" y="84"/>
                          <a:pt x="98" y="84"/>
                        </a:cubicBezTo>
                        <a:cubicBezTo>
                          <a:pt x="98" y="84"/>
                          <a:pt x="98" y="84"/>
                          <a:pt x="98" y="84"/>
                        </a:cubicBezTo>
                        <a:cubicBezTo>
                          <a:pt x="97" y="84"/>
                          <a:pt x="97" y="84"/>
                          <a:pt x="97" y="84"/>
                        </a:cubicBezTo>
                        <a:cubicBezTo>
                          <a:pt x="97" y="84"/>
                          <a:pt x="97" y="84"/>
                          <a:pt x="97" y="84"/>
                        </a:cubicBezTo>
                        <a:cubicBezTo>
                          <a:pt x="97" y="84"/>
                          <a:pt x="97" y="84"/>
                          <a:pt x="97" y="84"/>
                        </a:cubicBezTo>
                        <a:cubicBezTo>
                          <a:pt x="97" y="84"/>
                          <a:pt x="97" y="84"/>
                          <a:pt x="97" y="84"/>
                        </a:cubicBezTo>
                        <a:cubicBezTo>
                          <a:pt x="97" y="84"/>
                          <a:pt x="97" y="84"/>
                          <a:pt x="97" y="84"/>
                        </a:cubicBezTo>
                        <a:cubicBezTo>
                          <a:pt x="96" y="84"/>
                          <a:pt x="96" y="84"/>
                          <a:pt x="96" y="84"/>
                        </a:cubicBezTo>
                        <a:cubicBezTo>
                          <a:pt x="96" y="84"/>
                          <a:pt x="96" y="84"/>
                          <a:pt x="96" y="84"/>
                        </a:cubicBezTo>
                        <a:cubicBezTo>
                          <a:pt x="95" y="84"/>
                          <a:pt x="95" y="84"/>
                          <a:pt x="95" y="84"/>
                        </a:cubicBezTo>
                        <a:cubicBezTo>
                          <a:pt x="95" y="84"/>
                          <a:pt x="95" y="84"/>
                          <a:pt x="95" y="84"/>
                        </a:cubicBezTo>
                        <a:cubicBezTo>
                          <a:pt x="95" y="84"/>
                          <a:pt x="95" y="84"/>
                          <a:pt x="95" y="84"/>
                        </a:cubicBezTo>
                        <a:cubicBezTo>
                          <a:pt x="95" y="84"/>
                          <a:pt x="95" y="84"/>
                          <a:pt x="95" y="84"/>
                        </a:cubicBezTo>
                        <a:cubicBezTo>
                          <a:pt x="94" y="85"/>
                          <a:pt x="94" y="85"/>
                          <a:pt x="94" y="85"/>
                        </a:cubicBezTo>
                        <a:cubicBezTo>
                          <a:pt x="95" y="85"/>
                          <a:pt x="95" y="85"/>
                          <a:pt x="95" y="85"/>
                        </a:cubicBezTo>
                        <a:cubicBezTo>
                          <a:pt x="96" y="86"/>
                          <a:pt x="96" y="86"/>
                          <a:pt x="96" y="86"/>
                        </a:cubicBezTo>
                        <a:cubicBezTo>
                          <a:pt x="96" y="86"/>
                          <a:pt x="96" y="86"/>
                          <a:pt x="96" y="86"/>
                        </a:cubicBezTo>
                        <a:cubicBezTo>
                          <a:pt x="96" y="86"/>
                          <a:pt x="96" y="86"/>
                          <a:pt x="96" y="86"/>
                        </a:cubicBezTo>
                        <a:cubicBezTo>
                          <a:pt x="97" y="86"/>
                          <a:pt x="97" y="86"/>
                          <a:pt x="97" y="86"/>
                        </a:cubicBezTo>
                        <a:cubicBezTo>
                          <a:pt x="97" y="86"/>
                          <a:pt x="97" y="86"/>
                          <a:pt x="97" y="86"/>
                        </a:cubicBezTo>
                        <a:cubicBezTo>
                          <a:pt x="97" y="87"/>
                          <a:pt x="97" y="87"/>
                          <a:pt x="97" y="87"/>
                        </a:cubicBezTo>
                        <a:cubicBezTo>
                          <a:pt x="97" y="87"/>
                          <a:pt x="97" y="87"/>
                          <a:pt x="97" y="87"/>
                        </a:cubicBezTo>
                        <a:cubicBezTo>
                          <a:pt x="95" y="86"/>
                          <a:pt x="95" y="86"/>
                          <a:pt x="95" y="86"/>
                        </a:cubicBezTo>
                        <a:cubicBezTo>
                          <a:pt x="93" y="86"/>
                          <a:pt x="93" y="86"/>
                          <a:pt x="93" y="86"/>
                        </a:cubicBezTo>
                        <a:cubicBezTo>
                          <a:pt x="91" y="85"/>
                          <a:pt x="91" y="85"/>
                          <a:pt x="91" y="85"/>
                        </a:cubicBezTo>
                        <a:cubicBezTo>
                          <a:pt x="91" y="85"/>
                          <a:pt x="91" y="85"/>
                          <a:pt x="91" y="85"/>
                        </a:cubicBezTo>
                        <a:cubicBezTo>
                          <a:pt x="91" y="85"/>
                          <a:pt x="91" y="85"/>
                          <a:pt x="91" y="85"/>
                        </a:cubicBezTo>
                        <a:cubicBezTo>
                          <a:pt x="90" y="86"/>
                          <a:pt x="90" y="86"/>
                          <a:pt x="90" y="86"/>
                        </a:cubicBezTo>
                        <a:cubicBezTo>
                          <a:pt x="89" y="86"/>
                          <a:pt x="89" y="86"/>
                          <a:pt x="89" y="86"/>
                        </a:cubicBezTo>
                        <a:cubicBezTo>
                          <a:pt x="90" y="86"/>
                          <a:pt x="90" y="86"/>
                          <a:pt x="90" y="86"/>
                        </a:cubicBezTo>
                        <a:cubicBezTo>
                          <a:pt x="90" y="87"/>
                          <a:pt x="90" y="87"/>
                          <a:pt x="90" y="87"/>
                        </a:cubicBezTo>
                        <a:cubicBezTo>
                          <a:pt x="90" y="87"/>
                          <a:pt x="90" y="87"/>
                          <a:pt x="90" y="87"/>
                        </a:cubicBezTo>
                        <a:cubicBezTo>
                          <a:pt x="90" y="87"/>
                          <a:pt x="90" y="87"/>
                          <a:pt x="90" y="87"/>
                        </a:cubicBezTo>
                        <a:cubicBezTo>
                          <a:pt x="91" y="87"/>
                          <a:pt x="91" y="87"/>
                          <a:pt x="91" y="87"/>
                        </a:cubicBezTo>
                        <a:cubicBezTo>
                          <a:pt x="92" y="88"/>
                          <a:pt x="92" y="88"/>
                          <a:pt x="92" y="88"/>
                        </a:cubicBezTo>
                        <a:cubicBezTo>
                          <a:pt x="92" y="88"/>
                          <a:pt x="92" y="88"/>
                          <a:pt x="92" y="88"/>
                        </a:cubicBezTo>
                        <a:cubicBezTo>
                          <a:pt x="92" y="88"/>
                          <a:pt x="92" y="88"/>
                          <a:pt x="92" y="88"/>
                        </a:cubicBezTo>
                        <a:cubicBezTo>
                          <a:pt x="92" y="88"/>
                          <a:pt x="92" y="88"/>
                          <a:pt x="92" y="88"/>
                        </a:cubicBezTo>
                        <a:cubicBezTo>
                          <a:pt x="91" y="89"/>
                          <a:pt x="91" y="89"/>
                          <a:pt x="91" y="89"/>
                        </a:cubicBezTo>
                        <a:cubicBezTo>
                          <a:pt x="90" y="90"/>
                          <a:pt x="90" y="90"/>
                          <a:pt x="90" y="90"/>
                        </a:cubicBezTo>
                        <a:cubicBezTo>
                          <a:pt x="91" y="90"/>
                          <a:pt x="91" y="90"/>
                          <a:pt x="91" y="90"/>
                        </a:cubicBezTo>
                        <a:cubicBezTo>
                          <a:pt x="92" y="90"/>
                          <a:pt x="92" y="90"/>
                          <a:pt x="92" y="90"/>
                        </a:cubicBezTo>
                        <a:cubicBezTo>
                          <a:pt x="92" y="90"/>
                          <a:pt x="92" y="90"/>
                          <a:pt x="92" y="90"/>
                        </a:cubicBezTo>
                        <a:cubicBezTo>
                          <a:pt x="93" y="90"/>
                          <a:pt x="93" y="90"/>
                          <a:pt x="93" y="90"/>
                        </a:cubicBezTo>
                        <a:cubicBezTo>
                          <a:pt x="93" y="91"/>
                          <a:pt x="93" y="91"/>
                          <a:pt x="93" y="91"/>
                        </a:cubicBezTo>
                        <a:cubicBezTo>
                          <a:pt x="94" y="90"/>
                          <a:pt x="94" y="90"/>
                          <a:pt x="94" y="90"/>
                        </a:cubicBezTo>
                        <a:cubicBezTo>
                          <a:pt x="94" y="90"/>
                          <a:pt x="94" y="90"/>
                          <a:pt x="94" y="90"/>
                        </a:cubicBezTo>
                        <a:cubicBezTo>
                          <a:pt x="94" y="90"/>
                          <a:pt x="94" y="90"/>
                          <a:pt x="94" y="90"/>
                        </a:cubicBezTo>
                        <a:cubicBezTo>
                          <a:pt x="94" y="91"/>
                          <a:pt x="94" y="91"/>
                          <a:pt x="94" y="91"/>
                        </a:cubicBezTo>
                        <a:cubicBezTo>
                          <a:pt x="94" y="91"/>
                          <a:pt x="94" y="91"/>
                          <a:pt x="94" y="91"/>
                        </a:cubicBezTo>
                        <a:cubicBezTo>
                          <a:pt x="94" y="91"/>
                          <a:pt x="94" y="91"/>
                          <a:pt x="94" y="91"/>
                        </a:cubicBezTo>
                        <a:cubicBezTo>
                          <a:pt x="94" y="92"/>
                          <a:pt x="94" y="92"/>
                          <a:pt x="94" y="92"/>
                        </a:cubicBezTo>
                        <a:cubicBezTo>
                          <a:pt x="95" y="92"/>
                          <a:pt x="95" y="92"/>
                          <a:pt x="95" y="92"/>
                        </a:cubicBezTo>
                        <a:cubicBezTo>
                          <a:pt x="95" y="92"/>
                          <a:pt x="95" y="92"/>
                          <a:pt x="95" y="92"/>
                        </a:cubicBezTo>
                        <a:cubicBezTo>
                          <a:pt x="95" y="92"/>
                          <a:pt x="95" y="92"/>
                          <a:pt x="95" y="92"/>
                        </a:cubicBezTo>
                        <a:cubicBezTo>
                          <a:pt x="95" y="92"/>
                          <a:pt x="95" y="92"/>
                          <a:pt x="95" y="92"/>
                        </a:cubicBezTo>
                        <a:cubicBezTo>
                          <a:pt x="95" y="93"/>
                          <a:pt x="95" y="93"/>
                          <a:pt x="95" y="93"/>
                        </a:cubicBezTo>
                        <a:cubicBezTo>
                          <a:pt x="96" y="93"/>
                          <a:pt x="96" y="93"/>
                          <a:pt x="96" y="93"/>
                        </a:cubicBezTo>
                        <a:cubicBezTo>
                          <a:pt x="96" y="93"/>
                          <a:pt x="96" y="93"/>
                          <a:pt x="96" y="93"/>
                        </a:cubicBezTo>
                        <a:cubicBezTo>
                          <a:pt x="95" y="93"/>
                          <a:pt x="95" y="93"/>
                          <a:pt x="95" y="93"/>
                        </a:cubicBezTo>
                        <a:cubicBezTo>
                          <a:pt x="95" y="94"/>
                          <a:pt x="95" y="94"/>
                          <a:pt x="95" y="94"/>
                        </a:cubicBezTo>
                        <a:cubicBezTo>
                          <a:pt x="95" y="94"/>
                          <a:pt x="95" y="94"/>
                          <a:pt x="95" y="94"/>
                        </a:cubicBezTo>
                        <a:cubicBezTo>
                          <a:pt x="95" y="95"/>
                          <a:pt x="95" y="95"/>
                          <a:pt x="95" y="95"/>
                        </a:cubicBezTo>
                        <a:cubicBezTo>
                          <a:pt x="95" y="96"/>
                          <a:pt x="95" y="96"/>
                          <a:pt x="95" y="96"/>
                        </a:cubicBezTo>
                        <a:cubicBezTo>
                          <a:pt x="96" y="95"/>
                          <a:pt x="96" y="95"/>
                          <a:pt x="96" y="95"/>
                        </a:cubicBezTo>
                        <a:cubicBezTo>
                          <a:pt x="96" y="94"/>
                          <a:pt x="96" y="94"/>
                          <a:pt x="96" y="94"/>
                        </a:cubicBezTo>
                        <a:cubicBezTo>
                          <a:pt x="97" y="94"/>
                          <a:pt x="97" y="94"/>
                          <a:pt x="97" y="94"/>
                        </a:cubicBezTo>
                        <a:cubicBezTo>
                          <a:pt x="97" y="95"/>
                          <a:pt x="97" y="95"/>
                          <a:pt x="97" y="95"/>
                        </a:cubicBezTo>
                        <a:cubicBezTo>
                          <a:pt x="96" y="96"/>
                          <a:pt x="96" y="96"/>
                          <a:pt x="96" y="96"/>
                        </a:cubicBezTo>
                        <a:cubicBezTo>
                          <a:pt x="97" y="96"/>
                          <a:pt x="97" y="96"/>
                          <a:pt x="97" y="96"/>
                        </a:cubicBezTo>
                        <a:cubicBezTo>
                          <a:pt x="98" y="95"/>
                          <a:pt x="98" y="95"/>
                          <a:pt x="98" y="95"/>
                        </a:cubicBezTo>
                        <a:cubicBezTo>
                          <a:pt x="99" y="95"/>
                          <a:pt x="99" y="95"/>
                          <a:pt x="99" y="95"/>
                        </a:cubicBezTo>
                        <a:cubicBezTo>
                          <a:pt x="99" y="95"/>
                          <a:pt x="99" y="95"/>
                          <a:pt x="99" y="95"/>
                        </a:cubicBezTo>
                        <a:cubicBezTo>
                          <a:pt x="99" y="95"/>
                          <a:pt x="99" y="95"/>
                          <a:pt x="99" y="95"/>
                        </a:cubicBezTo>
                        <a:cubicBezTo>
                          <a:pt x="99" y="96"/>
                          <a:pt x="99" y="96"/>
                          <a:pt x="99" y="96"/>
                        </a:cubicBezTo>
                        <a:cubicBezTo>
                          <a:pt x="100" y="96"/>
                          <a:pt x="100" y="96"/>
                          <a:pt x="100" y="96"/>
                        </a:cubicBezTo>
                        <a:cubicBezTo>
                          <a:pt x="100" y="97"/>
                          <a:pt x="100" y="97"/>
                          <a:pt x="100" y="97"/>
                        </a:cubicBezTo>
                        <a:cubicBezTo>
                          <a:pt x="101" y="97"/>
                          <a:pt x="101" y="97"/>
                          <a:pt x="101" y="97"/>
                        </a:cubicBezTo>
                        <a:cubicBezTo>
                          <a:pt x="100" y="97"/>
                          <a:pt x="100" y="97"/>
                          <a:pt x="100" y="97"/>
                        </a:cubicBezTo>
                        <a:cubicBezTo>
                          <a:pt x="100" y="99"/>
                          <a:pt x="100" y="99"/>
                          <a:pt x="100" y="99"/>
                        </a:cubicBezTo>
                        <a:cubicBezTo>
                          <a:pt x="100" y="99"/>
                          <a:pt x="100" y="99"/>
                          <a:pt x="100" y="99"/>
                        </a:cubicBezTo>
                        <a:cubicBezTo>
                          <a:pt x="100" y="99"/>
                          <a:pt x="100" y="99"/>
                          <a:pt x="100" y="99"/>
                        </a:cubicBezTo>
                        <a:cubicBezTo>
                          <a:pt x="100" y="100"/>
                          <a:pt x="100" y="100"/>
                          <a:pt x="100" y="100"/>
                        </a:cubicBezTo>
                        <a:cubicBezTo>
                          <a:pt x="100" y="101"/>
                          <a:pt x="100" y="101"/>
                          <a:pt x="100" y="101"/>
                        </a:cubicBezTo>
                        <a:cubicBezTo>
                          <a:pt x="101" y="100"/>
                          <a:pt x="101" y="100"/>
                          <a:pt x="101" y="100"/>
                        </a:cubicBezTo>
                        <a:cubicBezTo>
                          <a:pt x="101" y="100"/>
                          <a:pt x="101" y="100"/>
                          <a:pt x="101" y="100"/>
                        </a:cubicBezTo>
                        <a:cubicBezTo>
                          <a:pt x="101" y="100"/>
                          <a:pt x="101" y="100"/>
                          <a:pt x="101" y="100"/>
                        </a:cubicBezTo>
                        <a:cubicBezTo>
                          <a:pt x="101" y="100"/>
                          <a:pt x="101" y="100"/>
                          <a:pt x="101" y="100"/>
                        </a:cubicBezTo>
                        <a:cubicBezTo>
                          <a:pt x="101" y="99"/>
                          <a:pt x="101" y="99"/>
                          <a:pt x="101" y="99"/>
                        </a:cubicBezTo>
                        <a:cubicBezTo>
                          <a:pt x="102" y="98"/>
                          <a:pt x="102" y="98"/>
                          <a:pt x="102" y="98"/>
                        </a:cubicBezTo>
                        <a:cubicBezTo>
                          <a:pt x="102" y="98"/>
                          <a:pt x="102" y="98"/>
                          <a:pt x="102" y="98"/>
                        </a:cubicBezTo>
                        <a:cubicBezTo>
                          <a:pt x="102" y="98"/>
                          <a:pt x="102" y="98"/>
                          <a:pt x="102" y="98"/>
                        </a:cubicBezTo>
                        <a:cubicBezTo>
                          <a:pt x="102" y="99"/>
                          <a:pt x="102" y="99"/>
                          <a:pt x="102" y="99"/>
                        </a:cubicBezTo>
                        <a:cubicBezTo>
                          <a:pt x="101" y="101"/>
                          <a:pt x="101" y="101"/>
                          <a:pt x="101" y="101"/>
                        </a:cubicBezTo>
                        <a:cubicBezTo>
                          <a:pt x="100" y="102"/>
                          <a:pt x="100" y="102"/>
                          <a:pt x="100" y="102"/>
                        </a:cubicBezTo>
                        <a:cubicBezTo>
                          <a:pt x="100" y="102"/>
                          <a:pt x="100" y="102"/>
                          <a:pt x="100" y="102"/>
                        </a:cubicBezTo>
                        <a:cubicBezTo>
                          <a:pt x="100" y="102"/>
                          <a:pt x="100" y="102"/>
                          <a:pt x="100" y="102"/>
                        </a:cubicBezTo>
                        <a:cubicBezTo>
                          <a:pt x="100" y="103"/>
                          <a:pt x="100" y="103"/>
                          <a:pt x="100" y="103"/>
                        </a:cubicBezTo>
                        <a:cubicBezTo>
                          <a:pt x="100" y="104"/>
                          <a:pt x="100" y="104"/>
                          <a:pt x="100" y="104"/>
                        </a:cubicBezTo>
                        <a:cubicBezTo>
                          <a:pt x="101" y="104"/>
                          <a:pt x="101" y="104"/>
                          <a:pt x="101" y="104"/>
                        </a:cubicBezTo>
                        <a:cubicBezTo>
                          <a:pt x="102" y="103"/>
                          <a:pt x="102" y="103"/>
                          <a:pt x="102" y="103"/>
                        </a:cubicBezTo>
                        <a:cubicBezTo>
                          <a:pt x="102" y="103"/>
                          <a:pt x="102" y="103"/>
                          <a:pt x="102" y="103"/>
                        </a:cubicBezTo>
                        <a:cubicBezTo>
                          <a:pt x="102" y="103"/>
                          <a:pt x="102" y="103"/>
                          <a:pt x="102" y="103"/>
                        </a:cubicBezTo>
                        <a:cubicBezTo>
                          <a:pt x="103" y="102"/>
                          <a:pt x="103" y="102"/>
                          <a:pt x="103" y="102"/>
                        </a:cubicBezTo>
                        <a:cubicBezTo>
                          <a:pt x="103" y="101"/>
                          <a:pt x="103" y="101"/>
                          <a:pt x="103" y="101"/>
                        </a:cubicBez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3" y="101"/>
                          <a:pt x="103" y="101"/>
                          <a:pt x="103" y="101"/>
                        </a:cubicBezTo>
                        <a:cubicBezTo>
                          <a:pt x="103" y="101"/>
                          <a:pt x="103" y="101"/>
                          <a:pt x="103" y="101"/>
                        </a:cubicBezTo>
                        <a:cubicBezTo>
                          <a:pt x="103" y="101"/>
                          <a:pt x="103" y="101"/>
                          <a:pt x="103" y="101"/>
                        </a:cubicBezTo>
                        <a:cubicBezTo>
                          <a:pt x="103" y="102"/>
                          <a:pt x="103" y="102"/>
                          <a:pt x="103" y="102"/>
                        </a:cubicBezTo>
                        <a:cubicBezTo>
                          <a:pt x="103" y="103"/>
                          <a:pt x="103" y="103"/>
                          <a:pt x="103" y="103"/>
                        </a:cubicBezTo>
                        <a:cubicBezTo>
                          <a:pt x="103" y="104"/>
                          <a:pt x="103" y="104"/>
                          <a:pt x="103" y="104"/>
                        </a:cubicBezTo>
                        <a:cubicBezTo>
                          <a:pt x="104" y="104"/>
                          <a:pt x="104" y="104"/>
                          <a:pt x="104" y="104"/>
                        </a:cubicBezTo>
                        <a:cubicBezTo>
                          <a:pt x="104" y="103"/>
                          <a:pt x="104" y="103"/>
                          <a:pt x="104" y="103"/>
                        </a:cubicBezTo>
                        <a:cubicBezTo>
                          <a:pt x="105" y="103"/>
                          <a:pt x="105" y="103"/>
                          <a:pt x="105" y="103"/>
                        </a:cubicBezTo>
                        <a:cubicBezTo>
                          <a:pt x="105" y="103"/>
                          <a:pt x="105" y="103"/>
                          <a:pt x="105" y="103"/>
                        </a:cubicBezTo>
                        <a:cubicBezTo>
                          <a:pt x="104" y="102"/>
                          <a:pt x="104" y="102"/>
                          <a:pt x="104" y="102"/>
                        </a:cubicBezTo>
                        <a:cubicBezTo>
                          <a:pt x="105" y="101"/>
                          <a:pt x="105" y="101"/>
                          <a:pt x="105" y="101"/>
                        </a:cubicBezTo>
                        <a:cubicBezTo>
                          <a:pt x="105" y="101"/>
                          <a:pt x="105" y="101"/>
                          <a:pt x="105" y="101"/>
                        </a:cubicBezTo>
                        <a:cubicBezTo>
                          <a:pt x="106" y="100"/>
                          <a:pt x="106" y="100"/>
                          <a:pt x="106" y="100"/>
                        </a:cubicBezTo>
                        <a:cubicBezTo>
                          <a:pt x="106" y="100"/>
                          <a:pt x="106" y="100"/>
                          <a:pt x="106" y="100"/>
                        </a:cubicBezTo>
                        <a:cubicBezTo>
                          <a:pt x="106" y="101"/>
                          <a:pt x="106" y="101"/>
                          <a:pt x="106" y="101"/>
                        </a:cubicBezTo>
                        <a:cubicBezTo>
                          <a:pt x="105" y="102"/>
                          <a:pt x="105" y="102"/>
                          <a:pt x="105" y="102"/>
                        </a:cubicBezTo>
                        <a:cubicBezTo>
                          <a:pt x="105" y="102"/>
                          <a:pt x="105" y="102"/>
                          <a:pt x="105" y="102"/>
                        </a:cubicBezTo>
                        <a:cubicBezTo>
                          <a:pt x="105" y="103"/>
                          <a:pt x="105" y="103"/>
                          <a:pt x="105" y="103"/>
                        </a:cubicBezTo>
                        <a:cubicBezTo>
                          <a:pt x="106" y="103"/>
                          <a:pt x="106" y="103"/>
                          <a:pt x="106" y="103"/>
                        </a:cubicBezTo>
                        <a:cubicBezTo>
                          <a:pt x="106" y="103"/>
                          <a:pt x="106" y="103"/>
                          <a:pt x="106" y="103"/>
                        </a:cubicBezTo>
                        <a:cubicBezTo>
                          <a:pt x="106" y="103"/>
                          <a:pt x="106" y="103"/>
                          <a:pt x="106" y="103"/>
                        </a:cubicBezTo>
                        <a:cubicBezTo>
                          <a:pt x="106" y="103"/>
                          <a:pt x="106" y="103"/>
                          <a:pt x="106" y="103"/>
                        </a:cubicBezTo>
                        <a:cubicBezTo>
                          <a:pt x="107" y="103"/>
                          <a:pt x="107" y="103"/>
                          <a:pt x="107" y="103"/>
                        </a:cubicBezTo>
                        <a:cubicBezTo>
                          <a:pt x="107" y="103"/>
                          <a:pt x="107" y="103"/>
                          <a:pt x="107" y="103"/>
                        </a:cubicBezTo>
                        <a:cubicBezTo>
                          <a:pt x="107" y="103"/>
                          <a:pt x="107" y="103"/>
                          <a:pt x="107" y="103"/>
                        </a:cubicBezTo>
                        <a:cubicBezTo>
                          <a:pt x="108" y="103"/>
                          <a:pt x="108" y="103"/>
                          <a:pt x="108" y="103"/>
                        </a:cubicBezTo>
                        <a:cubicBezTo>
                          <a:pt x="109" y="102"/>
                          <a:pt x="109" y="102"/>
                          <a:pt x="109" y="102"/>
                        </a:cubicBezTo>
                        <a:cubicBezTo>
                          <a:pt x="109" y="102"/>
                          <a:pt x="109" y="102"/>
                          <a:pt x="109" y="102"/>
                        </a:cubicBezTo>
                        <a:cubicBezTo>
                          <a:pt x="109" y="104"/>
                          <a:pt x="109" y="104"/>
                          <a:pt x="109" y="104"/>
                        </a:cubicBezTo>
                        <a:cubicBezTo>
                          <a:pt x="109" y="104"/>
                          <a:pt x="109" y="104"/>
                          <a:pt x="109" y="104"/>
                        </a:cubicBezTo>
                        <a:cubicBezTo>
                          <a:pt x="108" y="104"/>
                          <a:pt x="108" y="104"/>
                          <a:pt x="108" y="104"/>
                        </a:cubicBezTo>
                        <a:cubicBezTo>
                          <a:pt x="108" y="105"/>
                          <a:pt x="108" y="105"/>
                          <a:pt x="108" y="105"/>
                        </a:cubicBezTo>
                        <a:cubicBezTo>
                          <a:pt x="108" y="105"/>
                          <a:pt x="108" y="105"/>
                          <a:pt x="108" y="105"/>
                        </a:cubicBezTo>
                        <a:cubicBezTo>
                          <a:pt x="108" y="105"/>
                          <a:pt x="108" y="105"/>
                          <a:pt x="108" y="105"/>
                        </a:cubicBezTo>
                        <a:cubicBezTo>
                          <a:pt x="108" y="106"/>
                          <a:pt x="108" y="106"/>
                          <a:pt x="108"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8" y="106"/>
                          <a:pt x="108" y="106"/>
                          <a:pt x="108" y="106"/>
                        </a:cubicBezTo>
                        <a:cubicBezTo>
                          <a:pt x="106" y="106"/>
                          <a:pt x="106" y="106"/>
                          <a:pt x="106" y="106"/>
                        </a:cubicBezTo>
                        <a:cubicBezTo>
                          <a:pt x="108" y="107"/>
                          <a:pt x="108" y="107"/>
                          <a:pt x="108" y="107"/>
                        </a:cubicBezTo>
                        <a:cubicBezTo>
                          <a:pt x="109" y="107"/>
                          <a:pt x="109" y="107"/>
                          <a:pt x="109" y="107"/>
                        </a:cubicBezTo>
                        <a:cubicBezTo>
                          <a:pt x="108" y="108"/>
                          <a:pt x="108" y="108"/>
                          <a:pt x="108" y="108"/>
                        </a:cubicBezTo>
                        <a:cubicBezTo>
                          <a:pt x="107" y="107"/>
                          <a:pt x="107" y="107"/>
                          <a:pt x="107" y="107"/>
                        </a:cubicBezTo>
                        <a:cubicBezTo>
                          <a:pt x="105" y="107"/>
                          <a:pt x="105" y="107"/>
                          <a:pt x="105" y="107"/>
                        </a:cubicBezTo>
                        <a:cubicBezTo>
                          <a:pt x="106" y="108"/>
                          <a:pt x="106" y="108"/>
                          <a:pt x="106" y="108"/>
                        </a:cubicBezTo>
                        <a:cubicBezTo>
                          <a:pt x="107" y="109"/>
                          <a:pt x="107" y="109"/>
                          <a:pt x="107" y="109"/>
                        </a:cubicBezTo>
                        <a:cubicBezTo>
                          <a:pt x="107" y="109"/>
                          <a:pt x="107" y="109"/>
                          <a:pt x="107" y="109"/>
                        </a:cubicBezTo>
                        <a:cubicBezTo>
                          <a:pt x="107" y="109"/>
                          <a:pt x="107" y="109"/>
                          <a:pt x="107" y="109"/>
                        </a:cubicBezTo>
                        <a:cubicBezTo>
                          <a:pt x="108" y="109"/>
                          <a:pt x="108" y="109"/>
                          <a:pt x="108" y="109"/>
                        </a:cubicBezTo>
                        <a:cubicBezTo>
                          <a:pt x="110" y="109"/>
                          <a:pt x="110" y="109"/>
                          <a:pt x="110" y="109"/>
                        </a:cubicBezTo>
                        <a:cubicBezTo>
                          <a:pt x="110" y="109"/>
                          <a:pt x="110" y="109"/>
                          <a:pt x="110" y="109"/>
                        </a:cubicBezTo>
                        <a:cubicBezTo>
                          <a:pt x="110" y="109"/>
                          <a:pt x="110" y="109"/>
                          <a:pt x="110" y="109"/>
                        </a:cubicBezTo>
                        <a:cubicBezTo>
                          <a:pt x="111" y="109"/>
                          <a:pt x="111" y="109"/>
                          <a:pt x="111" y="109"/>
                        </a:cubicBezTo>
                        <a:cubicBezTo>
                          <a:pt x="111" y="109"/>
                          <a:pt x="111" y="109"/>
                          <a:pt x="111" y="109"/>
                        </a:cubicBezTo>
                        <a:cubicBezTo>
                          <a:pt x="110" y="109"/>
                          <a:pt x="110" y="109"/>
                          <a:pt x="110" y="109"/>
                        </a:cubicBezTo>
                        <a:cubicBezTo>
                          <a:pt x="110" y="110"/>
                          <a:pt x="110" y="110"/>
                          <a:pt x="110" y="110"/>
                        </a:cubicBezTo>
                        <a:cubicBezTo>
                          <a:pt x="109" y="113"/>
                          <a:pt x="109" y="113"/>
                          <a:pt x="109" y="113"/>
                        </a:cubicBezTo>
                        <a:cubicBezTo>
                          <a:pt x="111" y="111"/>
                          <a:pt x="111" y="111"/>
                          <a:pt x="111" y="111"/>
                        </a:cubicBezTo>
                        <a:cubicBezTo>
                          <a:pt x="112" y="110"/>
                          <a:pt x="112" y="110"/>
                          <a:pt x="112" y="110"/>
                        </a:cubicBezTo>
                        <a:cubicBezTo>
                          <a:pt x="113" y="110"/>
                          <a:pt x="113" y="110"/>
                          <a:pt x="113" y="110"/>
                        </a:cubicBezTo>
                        <a:cubicBezTo>
                          <a:pt x="113" y="110"/>
                          <a:pt x="113" y="110"/>
                          <a:pt x="113" y="110"/>
                        </a:cubicBezTo>
                        <a:cubicBezTo>
                          <a:pt x="113" y="110"/>
                          <a:pt x="113" y="110"/>
                          <a:pt x="113" y="110"/>
                        </a:cubicBezTo>
                        <a:cubicBezTo>
                          <a:pt x="114" y="109"/>
                          <a:pt x="114" y="109"/>
                          <a:pt x="114" y="109"/>
                        </a:cubicBezTo>
                        <a:cubicBezTo>
                          <a:pt x="114" y="108"/>
                          <a:pt x="114" y="108"/>
                          <a:pt x="114" y="108"/>
                        </a:cubicBezTo>
                        <a:cubicBezTo>
                          <a:pt x="115" y="108"/>
                          <a:pt x="115" y="108"/>
                          <a:pt x="115" y="108"/>
                        </a:cubicBezTo>
                        <a:cubicBezTo>
                          <a:pt x="114" y="109"/>
                          <a:pt x="114" y="109"/>
                          <a:pt x="114" y="109"/>
                        </a:cubicBezTo>
                        <a:cubicBezTo>
                          <a:pt x="114" y="109"/>
                          <a:pt x="114" y="109"/>
                          <a:pt x="114" y="109"/>
                        </a:cubicBezTo>
                        <a:cubicBezTo>
                          <a:pt x="114" y="109"/>
                          <a:pt x="114" y="109"/>
                          <a:pt x="114" y="109"/>
                        </a:cubicBezTo>
                        <a:cubicBezTo>
                          <a:pt x="113" y="109"/>
                          <a:pt x="113" y="109"/>
                          <a:pt x="113" y="109"/>
                        </a:cubicBezTo>
                        <a:cubicBezTo>
                          <a:pt x="113" y="110"/>
                          <a:pt x="113" y="110"/>
                          <a:pt x="113" y="110"/>
                        </a:cubicBezTo>
                        <a:cubicBezTo>
                          <a:pt x="112" y="111"/>
                          <a:pt x="112" y="111"/>
                          <a:pt x="112" y="111"/>
                        </a:cubicBezTo>
                        <a:cubicBezTo>
                          <a:pt x="111" y="111"/>
                          <a:pt x="111" y="111"/>
                          <a:pt x="111" y="111"/>
                        </a:cubicBezTo>
                        <a:cubicBezTo>
                          <a:pt x="111" y="112"/>
                          <a:pt x="111" y="112"/>
                          <a:pt x="111" y="112"/>
                        </a:cubicBezTo>
                        <a:cubicBezTo>
                          <a:pt x="111" y="112"/>
                          <a:pt x="111" y="112"/>
                          <a:pt x="111" y="112"/>
                        </a:cubicBezTo>
                        <a:cubicBezTo>
                          <a:pt x="110" y="113"/>
                          <a:pt x="110" y="113"/>
                          <a:pt x="110" y="113"/>
                        </a:cubicBezTo>
                        <a:cubicBezTo>
                          <a:pt x="110" y="113"/>
                          <a:pt x="110" y="113"/>
                          <a:pt x="110" y="113"/>
                        </a:cubicBezTo>
                        <a:cubicBezTo>
                          <a:pt x="110" y="113"/>
                          <a:pt x="110" y="113"/>
                          <a:pt x="110" y="113"/>
                        </a:cubicBezTo>
                        <a:cubicBezTo>
                          <a:pt x="110" y="114"/>
                          <a:pt x="110" y="114"/>
                          <a:pt x="110" y="114"/>
                        </a:cubicBezTo>
                        <a:cubicBezTo>
                          <a:pt x="110" y="114"/>
                          <a:pt x="110" y="114"/>
                          <a:pt x="110" y="114"/>
                        </a:cubicBezTo>
                        <a:cubicBezTo>
                          <a:pt x="111" y="114"/>
                          <a:pt x="111" y="114"/>
                          <a:pt x="111" y="114"/>
                        </a:cubicBezTo>
                        <a:cubicBezTo>
                          <a:pt x="111" y="114"/>
                          <a:pt x="111" y="114"/>
                          <a:pt x="111" y="114"/>
                        </a:cubicBezTo>
                        <a:cubicBezTo>
                          <a:pt x="112" y="114"/>
                          <a:pt x="112" y="114"/>
                          <a:pt x="112" y="114"/>
                        </a:cubicBezTo>
                        <a:cubicBezTo>
                          <a:pt x="112" y="114"/>
                          <a:pt x="112" y="114"/>
                          <a:pt x="112" y="114"/>
                        </a:cubicBezTo>
                        <a:cubicBezTo>
                          <a:pt x="113" y="113"/>
                          <a:pt x="113" y="113"/>
                          <a:pt x="113" y="113"/>
                        </a:cubicBezTo>
                        <a:cubicBezTo>
                          <a:pt x="113" y="113"/>
                          <a:pt x="113" y="113"/>
                          <a:pt x="113" y="113"/>
                        </a:cubicBezTo>
                        <a:cubicBezTo>
                          <a:pt x="113" y="113"/>
                          <a:pt x="113" y="113"/>
                          <a:pt x="113" y="113"/>
                        </a:cubicBezTo>
                        <a:cubicBezTo>
                          <a:pt x="113" y="113"/>
                          <a:pt x="113" y="113"/>
                          <a:pt x="113" y="113"/>
                        </a:cubicBezTo>
                        <a:cubicBezTo>
                          <a:pt x="114" y="111"/>
                          <a:pt x="114" y="111"/>
                          <a:pt x="114" y="111"/>
                        </a:cubicBezTo>
                        <a:cubicBezTo>
                          <a:pt x="114" y="111"/>
                          <a:pt x="114" y="111"/>
                          <a:pt x="114" y="111"/>
                        </a:cubicBezTo>
                        <a:cubicBezTo>
                          <a:pt x="113" y="113"/>
                          <a:pt x="113" y="113"/>
                          <a:pt x="113" y="113"/>
                        </a:cubicBezTo>
                        <a:cubicBezTo>
                          <a:pt x="113" y="113"/>
                          <a:pt x="113" y="113"/>
                          <a:pt x="113" y="113"/>
                        </a:cubicBezTo>
                        <a:cubicBezTo>
                          <a:pt x="113" y="113"/>
                          <a:pt x="113" y="113"/>
                          <a:pt x="113" y="113"/>
                        </a:cubicBezTo>
                        <a:cubicBezTo>
                          <a:pt x="113" y="114"/>
                          <a:pt x="113" y="114"/>
                          <a:pt x="113" y="114"/>
                        </a:cubicBezTo>
                        <a:cubicBezTo>
                          <a:pt x="113" y="115"/>
                          <a:pt x="113" y="115"/>
                          <a:pt x="113" y="115"/>
                        </a:cubicBezTo>
                        <a:cubicBezTo>
                          <a:pt x="112" y="116"/>
                          <a:pt x="112" y="116"/>
                          <a:pt x="112" y="116"/>
                        </a:cubicBezTo>
                        <a:cubicBezTo>
                          <a:pt x="114" y="115"/>
                          <a:pt x="114" y="115"/>
                          <a:pt x="114" y="115"/>
                        </a:cubicBezTo>
                        <a:cubicBezTo>
                          <a:pt x="114" y="115"/>
                          <a:pt x="114" y="115"/>
                          <a:pt x="114" y="115"/>
                        </a:cubicBezTo>
                        <a:cubicBezTo>
                          <a:pt x="114" y="115"/>
                          <a:pt x="114" y="115"/>
                          <a:pt x="114" y="115"/>
                        </a:cubicBezTo>
                        <a:cubicBezTo>
                          <a:pt x="114" y="115"/>
                          <a:pt x="114" y="115"/>
                          <a:pt x="114" y="115"/>
                        </a:cubicBezTo>
                        <a:cubicBezTo>
                          <a:pt x="115" y="113"/>
                          <a:pt x="115" y="113"/>
                          <a:pt x="115" y="113"/>
                        </a:cubicBezTo>
                        <a:cubicBezTo>
                          <a:pt x="115" y="114"/>
                          <a:pt x="115" y="114"/>
                          <a:pt x="115" y="114"/>
                        </a:cubicBezTo>
                        <a:cubicBezTo>
                          <a:pt x="115" y="114"/>
                          <a:pt x="115" y="114"/>
                          <a:pt x="115" y="114"/>
                        </a:cubicBezTo>
                        <a:cubicBezTo>
                          <a:pt x="116" y="114"/>
                          <a:pt x="116" y="114"/>
                          <a:pt x="116" y="114"/>
                        </a:cubicBezTo>
                        <a:cubicBezTo>
                          <a:pt x="116" y="115"/>
                          <a:pt x="116" y="115"/>
                          <a:pt x="116" y="115"/>
                        </a:cubicBezTo>
                        <a:cubicBezTo>
                          <a:pt x="116" y="115"/>
                          <a:pt x="116" y="115"/>
                          <a:pt x="116" y="115"/>
                        </a:cubicBezTo>
                        <a:cubicBezTo>
                          <a:pt x="117" y="115"/>
                          <a:pt x="117" y="115"/>
                          <a:pt x="117" y="115"/>
                        </a:cubicBezTo>
                        <a:cubicBezTo>
                          <a:pt x="117" y="115"/>
                          <a:pt x="117" y="115"/>
                          <a:pt x="117" y="115"/>
                        </a:cubicBezTo>
                        <a:cubicBezTo>
                          <a:pt x="117" y="115"/>
                          <a:pt x="117" y="115"/>
                          <a:pt x="117" y="115"/>
                        </a:cubicBezTo>
                        <a:cubicBezTo>
                          <a:pt x="117" y="114"/>
                          <a:pt x="117" y="114"/>
                          <a:pt x="117" y="114"/>
                        </a:cubicBezTo>
                        <a:cubicBezTo>
                          <a:pt x="117" y="113"/>
                          <a:pt x="117" y="113"/>
                          <a:pt x="117" y="113"/>
                        </a:cubicBezTo>
                        <a:cubicBezTo>
                          <a:pt x="118" y="113"/>
                          <a:pt x="118" y="113"/>
                          <a:pt x="118" y="113"/>
                        </a:cubicBezTo>
                        <a:cubicBezTo>
                          <a:pt x="118" y="112"/>
                          <a:pt x="118" y="112"/>
                          <a:pt x="118" y="112"/>
                        </a:cubicBezTo>
                        <a:cubicBezTo>
                          <a:pt x="118" y="113"/>
                          <a:pt x="118" y="113"/>
                          <a:pt x="118" y="113"/>
                        </a:cubicBezTo>
                        <a:cubicBezTo>
                          <a:pt x="118" y="113"/>
                          <a:pt x="118" y="113"/>
                          <a:pt x="118" y="113"/>
                        </a:cubicBezTo>
                        <a:cubicBezTo>
                          <a:pt x="119" y="113"/>
                          <a:pt x="119" y="113"/>
                          <a:pt x="119" y="113"/>
                        </a:cubicBezTo>
                        <a:cubicBezTo>
                          <a:pt x="119" y="113"/>
                          <a:pt x="119" y="113"/>
                          <a:pt x="119"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19" y="115"/>
                          <a:pt x="119" y="115"/>
                          <a:pt x="119"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1" y="116"/>
                          <a:pt x="121" y="116"/>
                          <a:pt x="121" y="116"/>
                        </a:cubicBezTo>
                        <a:cubicBezTo>
                          <a:pt x="121" y="116"/>
                          <a:pt x="121" y="116"/>
                          <a:pt x="121" y="116"/>
                        </a:cubicBezTo>
                        <a:cubicBezTo>
                          <a:pt x="122" y="117"/>
                          <a:pt x="122" y="117"/>
                          <a:pt x="122" y="117"/>
                        </a:cubicBezTo>
                        <a:cubicBezTo>
                          <a:pt x="122" y="117"/>
                          <a:pt x="122" y="117"/>
                          <a:pt x="122" y="117"/>
                        </a:cubicBezTo>
                        <a:cubicBezTo>
                          <a:pt x="122" y="117"/>
                          <a:pt x="122" y="117"/>
                          <a:pt x="122" y="117"/>
                        </a:cubicBezTo>
                        <a:cubicBezTo>
                          <a:pt x="121" y="118"/>
                          <a:pt x="121" y="118"/>
                          <a:pt x="121" y="118"/>
                        </a:cubicBezTo>
                        <a:cubicBezTo>
                          <a:pt x="121" y="118"/>
                          <a:pt x="121" y="118"/>
                          <a:pt x="121" y="118"/>
                        </a:cubicBezTo>
                        <a:cubicBezTo>
                          <a:pt x="121" y="117"/>
                          <a:pt x="121" y="117"/>
                          <a:pt x="121" y="117"/>
                        </a:cubicBezTo>
                        <a:cubicBezTo>
                          <a:pt x="121" y="117"/>
                          <a:pt x="121" y="117"/>
                          <a:pt x="121" y="117"/>
                        </a:cubicBezTo>
                        <a:cubicBezTo>
                          <a:pt x="121" y="117"/>
                          <a:pt x="121" y="117"/>
                          <a:pt x="121" y="117"/>
                        </a:cubicBezTo>
                        <a:cubicBezTo>
                          <a:pt x="120" y="116"/>
                          <a:pt x="120" y="116"/>
                          <a:pt x="120" y="116"/>
                        </a:cubicBezTo>
                        <a:cubicBezTo>
                          <a:pt x="120" y="116"/>
                          <a:pt x="120" y="116"/>
                          <a:pt x="120" y="116"/>
                        </a:cubicBezTo>
                        <a:cubicBezTo>
                          <a:pt x="120" y="116"/>
                          <a:pt x="120" y="116"/>
                          <a:pt x="120" y="116"/>
                        </a:cubicBezTo>
                        <a:cubicBezTo>
                          <a:pt x="119" y="116"/>
                          <a:pt x="119" y="116"/>
                          <a:pt x="119" y="116"/>
                        </a:cubicBezTo>
                        <a:cubicBezTo>
                          <a:pt x="119" y="116"/>
                          <a:pt x="119" y="116"/>
                          <a:pt x="119" y="116"/>
                        </a:cubicBezTo>
                        <a:cubicBezTo>
                          <a:pt x="119" y="115"/>
                          <a:pt x="119" y="115"/>
                          <a:pt x="119" y="115"/>
                        </a:cubicBezTo>
                        <a:cubicBezTo>
                          <a:pt x="118" y="116"/>
                          <a:pt x="118" y="116"/>
                          <a:pt x="118" y="116"/>
                        </a:cubicBezTo>
                        <a:cubicBezTo>
                          <a:pt x="118" y="116"/>
                          <a:pt x="118" y="116"/>
                          <a:pt x="118" y="116"/>
                        </a:cubicBezTo>
                        <a:cubicBezTo>
                          <a:pt x="117" y="117"/>
                          <a:pt x="117" y="117"/>
                          <a:pt x="117" y="117"/>
                        </a:cubicBezTo>
                        <a:cubicBezTo>
                          <a:pt x="116" y="119"/>
                          <a:pt x="116" y="119"/>
                          <a:pt x="116" y="119"/>
                        </a:cubicBezTo>
                        <a:cubicBezTo>
                          <a:pt x="118" y="118"/>
                          <a:pt x="118" y="118"/>
                          <a:pt x="118" y="118"/>
                        </a:cubicBezTo>
                        <a:cubicBezTo>
                          <a:pt x="118" y="117"/>
                          <a:pt x="118" y="117"/>
                          <a:pt x="118" y="117"/>
                        </a:cubicBezTo>
                        <a:cubicBezTo>
                          <a:pt x="119" y="117"/>
                          <a:pt x="119" y="117"/>
                          <a:pt x="119" y="117"/>
                        </a:cubicBezTo>
                        <a:cubicBezTo>
                          <a:pt x="118" y="118"/>
                          <a:pt x="118" y="118"/>
                          <a:pt x="118" y="118"/>
                        </a:cubicBezTo>
                        <a:cubicBezTo>
                          <a:pt x="119" y="118"/>
                          <a:pt x="119" y="118"/>
                          <a:pt x="119" y="118"/>
                        </a:cubicBezTo>
                        <a:cubicBezTo>
                          <a:pt x="119" y="118"/>
                          <a:pt x="119" y="118"/>
                          <a:pt x="119" y="118"/>
                        </a:cubicBezTo>
                        <a:cubicBezTo>
                          <a:pt x="119" y="118"/>
                          <a:pt x="119" y="118"/>
                          <a:pt x="119" y="118"/>
                        </a:cubicBezTo>
                        <a:cubicBezTo>
                          <a:pt x="118" y="118"/>
                          <a:pt x="118" y="118"/>
                          <a:pt x="118" y="118"/>
                        </a:cubicBezTo>
                        <a:cubicBezTo>
                          <a:pt x="118" y="118"/>
                          <a:pt x="118" y="118"/>
                          <a:pt x="118" y="118"/>
                        </a:cubicBezTo>
                        <a:cubicBezTo>
                          <a:pt x="117" y="119"/>
                          <a:pt x="117" y="119"/>
                          <a:pt x="117" y="119"/>
                        </a:cubicBezTo>
                        <a:cubicBezTo>
                          <a:pt x="117" y="119"/>
                          <a:pt x="117" y="119"/>
                          <a:pt x="117" y="119"/>
                        </a:cubicBezTo>
                        <a:cubicBezTo>
                          <a:pt x="117" y="120"/>
                          <a:pt x="117" y="120"/>
                          <a:pt x="117" y="120"/>
                        </a:cubicBezTo>
                        <a:cubicBezTo>
                          <a:pt x="118" y="120"/>
                          <a:pt x="118" y="120"/>
                          <a:pt x="118" y="120"/>
                        </a:cubicBezTo>
                        <a:cubicBezTo>
                          <a:pt x="118" y="120"/>
                          <a:pt x="118" y="120"/>
                          <a:pt x="118" y="120"/>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19" y="120"/>
                          <a:pt x="119" y="120"/>
                          <a:pt x="119" y="120"/>
                        </a:cubicBezTo>
                        <a:cubicBezTo>
                          <a:pt x="118" y="120"/>
                          <a:pt x="118" y="120"/>
                          <a:pt x="118" y="120"/>
                        </a:cubicBezTo>
                        <a:cubicBezTo>
                          <a:pt x="117" y="120"/>
                          <a:pt x="117" y="120"/>
                          <a:pt x="117" y="120"/>
                        </a:cubicBezTo>
                        <a:cubicBezTo>
                          <a:pt x="116" y="120"/>
                          <a:pt x="116" y="120"/>
                          <a:pt x="116" y="120"/>
                        </a:cubicBezTo>
                        <a:cubicBezTo>
                          <a:pt x="116" y="120"/>
                          <a:pt x="116" y="120"/>
                          <a:pt x="116" y="120"/>
                        </a:cubicBezTo>
                        <a:cubicBezTo>
                          <a:pt x="117" y="120"/>
                          <a:pt x="117" y="120"/>
                          <a:pt x="117" y="120"/>
                        </a:cubicBezTo>
                        <a:cubicBezTo>
                          <a:pt x="116" y="120"/>
                          <a:pt x="116" y="120"/>
                          <a:pt x="116" y="120"/>
                        </a:cubicBezTo>
                        <a:cubicBezTo>
                          <a:pt x="116" y="119"/>
                          <a:pt x="116" y="119"/>
                          <a:pt x="116" y="119"/>
                        </a:cubicBezTo>
                        <a:cubicBezTo>
                          <a:pt x="116" y="119"/>
                          <a:pt x="116" y="119"/>
                          <a:pt x="116" y="119"/>
                        </a:cubicBezTo>
                        <a:cubicBezTo>
                          <a:pt x="116" y="119"/>
                          <a:pt x="116" y="119"/>
                          <a:pt x="116" y="119"/>
                        </a:cubicBezTo>
                        <a:cubicBezTo>
                          <a:pt x="115" y="118"/>
                          <a:pt x="115" y="118"/>
                          <a:pt x="115" y="118"/>
                        </a:cubicBezTo>
                        <a:cubicBezTo>
                          <a:pt x="115" y="118"/>
                          <a:pt x="115" y="118"/>
                          <a:pt x="115" y="118"/>
                        </a:cubicBezTo>
                        <a:cubicBezTo>
                          <a:pt x="115" y="118"/>
                          <a:pt x="115" y="118"/>
                          <a:pt x="115" y="118"/>
                        </a:cubicBezTo>
                        <a:cubicBezTo>
                          <a:pt x="115" y="118"/>
                          <a:pt x="115" y="118"/>
                          <a:pt x="115" y="118"/>
                        </a:cubicBezTo>
                        <a:cubicBezTo>
                          <a:pt x="114" y="118"/>
                          <a:pt x="114" y="118"/>
                          <a:pt x="114" y="118"/>
                        </a:cubicBezTo>
                        <a:cubicBezTo>
                          <a:pt x="114" y="118"/>
                          <a:pt x="114" y="118"/>
                          <a:pt x="114" y="118"/>
                        </a:cubicBezTo>
                        <a:cubicBezTo>
                          <a:pt x="114" y="119"/>
                          <a:pt x="114" y="119"/>
                          <a:pt x="114" y="119"/>
                        </a:cubicBezTo>
                        <a:cubicBezTo>
                          <a:pt x="114" y="119"/>
                          <a:pt x="114" y="119"/>
                          <a:pt x="114" y="119"/>
                        </a:cubicBezTo>
                        <a:cubicBezTo>
                          <a:pt x="114" y="119"/>
                          <a:pt x="114" y="119"/>
                          <a:pt x="114" y="119"/>
                        </a:cubicBezTo>
                        <a:cubicBezTo>
                          <a:pt x="114" y="120"/>
                          <a:pt x="114" y="120"/>
                          <a:pt x="114" y="120"/>
                        </a:cubicBezTo>
                        <a:cubicBezTo>
                          <a:pt x="114" y="120"/>
                          <a:pt x="114" y="120"/>
                          <a:pt x="114" y="120"/>
                        </a:cubicBezTo>
                        <a:cubicBezTo>
                          <a:pt x="115" y="120"/>
                          <a:pt x="115" y="120"/>
                          <a:pt x="115" y="120"/>
                        </a:cubicBezTo>
                        <a:cubicBezTo>
                          <a:pt x="115" y="121"/>
                          <a:pt x="115" y="121"/>
                          <a:pt x="115" y="121"/>
                        </a:cubicBezTo>
                        <a:cubicBezTo>
                          <a:pt x="114" y="121"/>
                          <a:pt x="114" y="121"/>
                          <a:pt x="114" y="121"/>
                        </a:cubicBezTo>
                        <a:cubicBezTo>
                          <a:pt x="114" y="120"/>
                          <a:pt x="114" y="120"/>
                          <a:pt x="114" y="120"/>
                        </a:cubicBezTo>
                        <a:cubicBezTo>
                          <a:pt x="114" y="120"/>
                          <a:pt x="114" y="120"/>
                          <a:pt x="114" y="120"/>
                        </a:cubicBezTo>
                        <a:cubicBezTo>
                          <a:pt x="113" y="118"/>
                          <a:pt x="113" y="118"/>
                          <a:pt x="113" y="118"/>
                        </a:cubicBezTo>
                        <a:cubicBezTo>
                          <a:pt x="113" y="120"/>
                          <a:pt x="113" y="120"/>
                          <a:pt x="113" y="120"/>
                        </a:cubicBezTo>
                        <a:cubicBezTo>
                          <a:pt x="112" y="121"/>
                          <a:pt x="112" y="121"/>
                          <a:pt x="112" y="121"/>
                        </a:cubicBezTo>
                        <a:cubicBezTo>
                          <a:pt x="112" y="121"/>
                          <a:pt x="112" y="121"/>
                          <a:pt x="112" y="121"/>
                        </a:cubicBezTo>
                        <a:cubicBezTo>
                          <a:pt x="113" y="121"/>
                          <a:pt x="113" y="121"/>
                          <a:pt x="113" y="121"/>
                        </a:cubicBezTo>
                        <a:cubicBezTo>
                          <a:pt x="113" y="122"/>
                          <a:pt x="113" y="122"/>
                          <a:pt x="113" y="122"/>
                        </a:cubicBezTo>
                        <a:cubicBezTo>
                          <a:pt x="113" y="122"/>
                          <a:pt x="113" y="122"/>
                          <a:pt x="113" y="122"/>
                        </a:cubicBezTo>
                        <a:cubicBezTo>
                          <a:pt x="114" y="122"/>
                          <a:pt x="114" y="122"/>
                          <a:pt x="114" y="122"/>
                        </a:cubicBezTo>
                        <a:cubicBezTo>
                          <a:pt x="115" y="122"/>
                          <a:pt x="115" y="122"/>
                          <a:pt x="115" y="122"/>
                        </a:cubicBezTo>
                        <a:cubicBezTo>
                          <a:pt x="115" y="123"/>
                          <a:pt x="115" y="123"/>
                          <a:pt x="115" y="123"/>
                        </a:cubicBezTo>
                        <a:cubicBezTo>
                          <a:pt x="115" y="123"/>
                          <a:pt x="115" y="123"/>
                          <a:pt x="115" y="123"/>
                        </a:cubicBezTo>
                        <a:cubicBezTo>
                          <a:pt x="115" y="123"/>
                          <a:pt x="115" y="123"/>
                          <a:pt x="115" y="123"/>
                        </a:cubicBezTo>
                        <a:cubicBezTo>
                          <a:pt x="116" y="123"/>
                          <a:pt x="116" y="123"/>
                          <a:pt x="116" y="123"/>
                        </a:cubicBezTo>
                        <a:cubicBezTo>
                          <a:pt x="116" y="123"/>
                          <a:pt x="116" y="123"/>
                          <a:pt x="116" y="123"/>
                        </a:cubicBezTo>
                        <a:cubicBezTo>
                          <a:pt x="116" y="123"/>
                          <a:pt x="116" y="123"/>
                          <a:pt x="116" y="123"/>
                        </a:cubicBezTo>
                        <a:cubicBezTo>
                          <a:pt x="114" y="123"/>
                          <a:pt x="114" y="123"/>
                          <a:pt x="114" y="123"/>
                        </a:cubicBezTo>
                        <a:cubicBezTo>
                          <a:pt x="114" y="123"/>
                          <a:pt x="114" y="123"/>
                          <a:pt x="114" y="123"/>
                        </a:cubicBezTo>
                        <a:cubicBezTo>
                          <a:pt x="114" y="123"/>
                          <a:pt x="114" y="123"/>
                          <a:pt x="114" y="123"/>
                        </a:cubicBezTo>
                        <a:cubicBezTo>
                          <a:pt x="114" y="123"/>
                          <a:pt x="114" y="123"/>
                          <a:pt x="114" y="123"/>
                        </a:cubicBezTo>
                        <a:cubicBezTo>
                          <a:pt x="113" y="122"/>
                          <a:pt x="113" y="122"/>
                          <a:pt x="113" y="122"/>
                        </a:cubicBezTo>
                        <a:cubicBezTo>
                          <a:pt x="112" y="122"/>
                          <a:pt x="112" y="122"/>
                          <a:pt x="112" y="122"/>
                        </a:cubicBezTo>
                        <a:cubicBezTo>
                          <a:pt x="112" y="121"/>
                          <a:pt x="112" y="121"/>
                          <a:pt x="112" y="121"/>
                        </a:cubicBezTo>
                        <a:cubicBezTo>
                          <a:pt x="112" y="121"/>
                          <a:pt x="112" y="121"/>
                          <a:pt x="112" y="121"/>
                        </a:cubicBezTo>
                        <a:cubicBezTo>
                          <a:pt x="112" y="121"/>
                          <a:pt x="112" y="121"/>
                          <a:pt x="112" y="121"/>
                        </a:cubicBezTo>
                        <a:cubicBezTo>
                          <a:pt x="111" y="122"/>
                          <a:pt x="111" y="122"/>
                          <a:pt x="111" y="122"/>
                        </a:cubicBezTo>
                        <a:cubicBezTo>
                          <a:pt x="111" y="122"/>
                          <a:pt x="111" y="122"/>
                          <a:pt x="111" y="122"/>
                        </a:cubicBezTo>
                        <a:cubicBezTo>
                          <a:pt x="112" y="123"/>
                          <a:pt x="112" y="123"/>
                          <a:pt x="112" y="123"/>
                        </a:cubicBezTo>
                        <a:cubicBezTo>
                          <a:pt x="112" y="123"/>
                          <a:pt x="112" y="123"/>
                          <a:pt x="112" y="123"/>
                        </a:cubicBezTo>
                        <a:cubicBezTo>
                          <a:pt x="112" y="123"/>
                          <a:pt x="112" y="123"/>
                          <a:pt x="112" y="123"/>
                        </a:cubicBezTo>
                        <a:cubicBezTo>
                          <a:pt x="113" y="124"/>
                          <a:pt x="113" y="124"/>
                          <a:pt x="113" y="124"/>
                        </a:cubicBezTo>
                        <a:cubicBezTo>
                          <a:pt x="113" y="124"/>
                          <a:pt x="113" y="124"/>
                          <a:pt x="113" y="124"/>
                        </a:cubicBezTo>
                        <a:cubicBezTo>
                          <a:pt x="113" y="126"/>
                          <a:pt x="113" y="126"/>
                          <a:pt x="113" y="126"/>
                        </a:cubicBezTo>
                        <a:cubicBezTo>
                          <a:pt x="113" y="126"/>
                          <a:pt x="113" y="126"/>
                          <a:pt x="113" y="126"/>
                        </a:cubicBezTo>
                        <a:cubicBezTo>
                          <a:pt x="113" y="125"/>
                          <a:pt x="113" y="125"/>
                          <a:pt x="113" y="125"/>
                        </a:cubicBezTo>
                        <a:cubicBezTo>
                          <a:pt x="113" y="125"/>
                          <a:pt x="113" y="125"/>
                          <a:pt x="113" y="125"/>
                        </a:cubicBezTo>
                        <a:cubicBezTo>
                          <a:pt x="113" y="125"/>
                          <a:pt x="113" y="125"/>
                          <a:pt x="113" y="125"/>
                        </a:cubicBezTo>
                        <a:cubicBezTo>
                          <a:pt x="112" y="124"/>
                          <a:pt x="112" y="124"/>
                          <a:pt x="112" y="124"/>
                        </a:cubicBezTo>
                        <a:cubicBezTo>
                          <a:pt x="112" y="124"/>
                          <a:pt x="112" y="124"/>
                          <a:pt x="112" y="124"/>
                        </a:cubicBezTo>
                        <a:cubicBezTo>
                          <a:pt x="112" y="124"/>
                          <a:pt x="112" y="124"/>
                          <a:pt x="112" y="124"/>
                        </a:cubicBezTo>
                        <a:cubicBezTo>
                          <a:pt x="111" y="124"/>
                          <a:pt x="111" y="124"/>
                          <a:pt x="111" y="124"/>
                        </a:cubicBezTo>
                        <a:cubicBezTo>
                          <a:pt x="110" y="124"/>
                          <a:pt x="110" y="124"/>
                          <a:pt x="110" y="124"/>
                        </a:cubicBezTo>
                        <a:cubicBezTo>
                          <a:pt x="110" y="125"/>
                          <a:pt x="110" y="125"/>
                          <a:pt x="110" y="125"/>
                        </a:cubicBezTo>
                        <a:cubicBezTo>
                          <a:pt x="111" y="125"/>
                          <a:pt x="111" y="125"/>
                          <a:pt x="111" y="125"/>
                        </a:cubicBezTo>
                        <a:cubicBezTo>
                          <a:pt x="111" y="125"/>
                          <a:pt x="111" y="125"/>
                          <a:pt x="111" y="125"/>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1" y="128"/>
                          <a:pt x="111" y="128"/>
                          <a:pt x="111" y="128"/>
                        </a:cubicBezTo>
                        <a:cubicBezTo>
                          <a:pt x="111" y="127"/>
                          <a:pt x="111" y="127"/>
                          <a:pt x="111" y="127"/>
                        </a:cubicBezTo>
                        <a:cubicBezTo>
                          <a:pt x="111" y="126"/>
                          <a:pt x="111" y="126"/>
                          <a:pt x="111" y="126"/>
                        </a:cubicBezTo>
                        <a:cubicBezTo>
                          <a:pt x="110" y="126"/>
                          <a:pt x="110" y="126"/>
                          <a:pt x="110" y="126"/>
                        </a:cubicBezTo>
                        <a:cubicBezTo>
                          <a:pt x="109" y="126"/>
                          <a:pt x="109" y="126"/>
                          <a:pt x="109" y="126"/>
                        </a:cubicBezTo>
                        <a:cubicBezTo>
                          <a:pt x="109" y="126"/>
                          <a:pt x="109" y="126"/>
                          <a:pt x="109" y="126"/>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6"/>
                          <a:pt x="109" y="126"/>
                          <a:pt x="109" y="126"/>
                        </a:cubicBezTo>
                        <a:cubicBezTo>
                          <a:pt x="108" y="126"/>
                          <a:pt x="108" y="126"/>
                          <a:pt x="108" y="126"/>
                        </a:cubicBezTo>
                        <a:cubicBezTo>
                          <a:pt x="108" y="125"/>
                          <a:pt x="108" y="125"/>
                          <a:pt x="108" y="125"/>
                        </a:cubicBezTo>
                        <a:cubicBezTo>
                          <a:pt x="108" y="125"/>
                          <a:pt x="108" y="125"/>
                          <a:pt x="108" y="125"/>
                        </a:cubicBezTo>
                        <a:cubicBezTo>
                          <a:pt x="108" y="124"/>
                          <a:pt x="108" y="124"/>
                          <a:pt x="108" y="124"/>
                        </a:cubicBezTo>
                        <a:cubicBezTo>
                          <a:pt x="108" y="124"/>
                          <a:pt x="108" y="124"/>
                          <a:pt x="108" y="124"/>
                        </a:cubicBezTo>
                        <a:cubicBezTo>
                          <a:pt x="107" y="123"/>
                          <a:pt x="107" y="123"/>
                          <a:pt x="107" y="123"/>
                        </a:cubicBezTo>
                        <a:cubicBezTo>
                          <a:pt x="107" y="124"/>
                          <a:pt x="107" y="124"/>
                          <a:pt x="107" y="124"/>
                        </a:cubicBezTo>
                        <a:cubicBezTo>
                          <a:pt x="107" y="125"/>
                          <a:pt x="107" y="125"/>
                          <a:pt x="107" y="125"/>
                        </a:cubicBezTo>
                        <a:cubicBezTo>
                          <a:pt x="107" y="125"/>
                          <a:pt x="107" y="125"/>
                          <a:pt x="107" y="125"/>
                        </a:cubicBezTo>
                        <a:cubicBezTo>
                          <a:pt x="107" y="125"/>
                          <a:pt x="107" y="125"/>
                          <a:pt x="107" y="125"/>
                        </a:cubicBezTo>
                        <a:cubicBezTo>
                          <a:pt x="107" y="126"/>
                          <a:pt x="107" y="126"/>
                          <a:pt x="107" y="126"/>
                        </a:cubicBezTo>
                        <a:cubicBezTo>
                          <a:pt x="107" y="127"/>
                          <a:pt x="107" y="127"/>
                          <a:pt x="107" y="127"/>
                        </a:cubicBezTo>
                        <a:cubicBezTo>
                          <a:pt x="106" y="127"/>
                          <a:pt x="106" y="127"/>
                          <a:pt x="106" y="127"/>
                        </a:cubicBezTo>
                        <a:cubicBezTo>
                          <a:pt x="105" y="127"/>
                          <a:pt x="105" y="127"/>
                          <a:pt x="105" y="127"/>
                        </a:cubicBezTo>
                        <a:cubicBezTo>
                          <a:pt x="106" y="127"/>
                          <a:pt x="106" y="127"/>
                          <a:pt x="106" y="127"/>
                        </a:cubicBezTo>
                        <a:cubicBezTo>
                          <a:pt x="106" y="128"/>
                          <a:pt x="106" y="128"/>
                          <a:pt x="106" y="128"/>
                        </a:cubicBezTo>
                        <a:cubicBezTo>
                          <a:pt x="106" y="128"/>
                          <a:pt x="106" y="128"/>
                          <a:pt x="106" y="128"/>
                        </a:cubicBezTo>
                        <a:cubicBezTo>
                          <a:pt x="106" y="128"/>
                          <a:pt x="106" y="128"/>
                          <a:pt x="106" y="128"/>
                        </a:cubicBezTo>
                        <a:cubicBezTo>
                          <a:pt x="107" y="128"/>
                          <a:pt x="107" y="128"/>
                          <a:pt x="107" y="128"/>
                        </a:cubicBezTo>
                        <a:cubicBezTo>
                          <a:pt x="106" y="128"/>
                          <a:pt x="106" y="128"/>
                          <a:pt x="106" y="128"/>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5" y="129"/>
                          <a:pt x="105" y="129"/>
                          <a:pt x="105" y="129"/>
                        </a:cubicBezTo>
                        <a:cubicBezTo>
                          <a:pt x="105" y="129"/>
                          <a:pt x="105" y="129"/>
                          <a:pt x="105" y="129"/>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1"/>
                          <a:pt x="106" y="131"/>
                          <a:pt x="106" y="131"/>
                        </a:cubicBezTo>
                        <a:cubicBezTo>
                          <a:pt x="106" y="131"/>
                          <a:pt x="106" y="131"/>
                          <a:pt x="106" y="131"/>
                        </a:cubicBezTo>
                        <a:cubicBezTo>
                          <a:pt x="106" y="131"/>
                          <a:pt x="106" y="131"/>
                          <a:pt x="106" y="131"/>
                        </a:cubicBezTo>
                        <a:cubicBezTo>
                          <a:pt x="106" y="131"/>
                          <a:pt x="106" y="131"/>
                          <a:pt x="106" y="131"/>
                        </a:cubicBezTo>
                        <a:cubicBezTo>
                          <a:pt x="106" y="132"/>
                          <a:pt x="106" y="132"/>
                          <a:pt x="106" y="132"/>
                        </a:cubicBezTo>
                        <a:cubicBezTo>
                          <a:pt x="106" y="132"/>
                          <a:pt x="106" y="132"/>
                          <a:pt x="106" y="132"/>
                        </a:cubicBezTo>
                        <a:cubicBezTo>
                          <a:pt x="106" y="132"/>
                          <a:pt x="106" y="132"/>
                          <a:pt x="106" y="132"/>
                        </a:cubicBezTo>
                        <a:cubicBezTo>
                          <a:pt x="105" y="132"/>
                          <a:pt x="105" y="132"/>
                          <a:pt x="105" y="132"/>
                        </a:cubicBezTo>
                        <a:cubicBezTo>
                          <a:pt x="105" y="132"/>
                          <a:pt x="105" y="132"/>
                          <a:pt x="105" y="132"/>
                        </a:cubicBezTo>
                        <a:cubicBezTo>
                          <a:pt x="104" y="132"/>
                          <a:pt x="104" y="132"/>
                          <a:pt x="104" y="132"/>
                        </a:cubicBezTo>
                        <a:cubicBezTo>
                          <a:pt x="105" y="133"/>
                          <a:pt x="105" y="133"/>
                          <a:pt x="105" y="133"/>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4" y="134"/>
                          <a:pt x="104" y="134"/>
                          <a:pt x="104" y="134"/>
                        </a:cubicBezTo>
                        <a:cubicBezTo>
                          <a:pt x="104" y="134"/>
                          <a:pt x="104" y="134"/>
                          <a:pt x="104" y="134"/>
                        </a:cubicBezTo>
                        <a:cubicBezTo>
                          <a:pt x="104" y="133"/>
                          <a:pt x="104" y="133"/>
                          <a:pt x="104" y="133"/>
                        </a:cubicBezTo>
                        <a:cubicBezTo>
                          <a:pt x="104" y="133"/>
                          <a:pt x="104" y="133"/>
                          <a:pt x="104" y="133"/>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3" y="132"/>
                          <a:pt x="103" y="132"/>
                          <a:pt x="103" y="132"/>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2"/>
                          <a:pt x="102" y="132"/>
                          <a:pt x="102" y="132"/>
                        </a:cubicBezTo>
                        <a:cubicBezTo>
                          <a:pt x="102" y="132"/>
                          <a:pt x="102" y="132"/>
                          <a:pt x="102" y="132"/>
                        </a:cubicBezTo>
                        <a:cubicBezTo>
                          <a:pt x="101" y="132"/>
                          <a:pt x="101" y="132"/>
                          <a:pt x="101" y="132"/>
                        </a:cubicBezTo>
                        <a:cubicBezTo>
                          <a:pt x="101" y="132"/>
                          <a:pt x="101" y="132"/>
                          <a:pt x="101" y="132"/>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29"/>
                          <a:pt x="102" y="129"/>
                          <a:pt x="102" y="129"/>
                        </a:cubicBezTo>
                        <a:cubicBezTo>
                          <a:pt x="101" y="129"/>
                          <a:pt x="101" y="129"/>
                          <a:pt x="101" y="129"/>
                        </a:cubicBezTo>
                        <a:cubicBezTo>
                          <a:pt x="101" y="130"/>
                          <a:pt x="101" y="130"/>
                          <a:pt x="101" y="130"/>
                        </a:cubicBezTo>
                        <a:cubicBezTo>
                          <a:pt x="100" y="130"/>
                          <a:pt x="100" y="130"/>
                          <a:pt x="100" y="130"/>
                        </a:cubicBezTo>
                        <a:cubicBezTo>
                          <a:pt x="100" y="130"/>
                          <a:pt x="100" y="130"/>
                          <a:pt x="100" y="130"/>
                        </a:cubicBezTo>
                        <a:cubicBezTo>
                          <a:pt x="100" y="130"/>
                          <a:pt x="100" y="130"/>
                          <a:pt x="100" y="130"/>
                        </a:cubicBezTo>
                        <a:cubicBezTo>
                          <a:pt x="100" y="131"/>
                          <a:pt x="100" y="131"/>
                          <a:pt x="100" y="131"/>
                        </a:cubicBezTo>
                        <a:cubicBezTo>
                          <a:pt x="100" y="131"/>
                          <a:pt x="100" y="131"/>
                          <a:pt x="100" y="131"/>
                        </a:cubicBezTo>
                        <a:cubicBezTo>
                          <a:pt x="100" y="131"/>
                          <a:pt x="100" y="131"/>
                          <a:pt x="100" y="131"/>
                        </a:cubicBezTo>
                        <a:cubicBezTo>
                          <a:pt x="99" y="131"/>
                          <a:pt x="99" y="131"/>
                          <a:pt x="99" y="131"/>
                        </a:cubicBezTo>
                        <a:cubicBezTo>
                          <a:pt x="99" y="130"/>
                          <a:pt x="99" y="130"/>
                          <a:pt x="99" y="130"/>
                        </a:cubicBezTo>
                        <a:cubicBezTo>
                          <a:pt x="99" y="130"/>
                          <a:pt x="99" y="130"/>
                          <a:pt x="99" y="130"/>
                        </a:cubicBezTo>
                        <a:cubicBezTo>
                          <a:pt x="100" y="130"/>
                          <a:pt x="100" y="130"/>
                          <a:pt x="100" y="130"/>
                        </a:cubicBezTo>
                        <a:cubicBezTo>
                          <a:pt x="101" y="129"/>
                          <a:pt x="101" y="129"/>
                          <a:pt x="101" y="129"/>
                        </a:cubicBezTo>
                        <a:cubicBezTo>
                          <a:pt x="101" y="129"/>
                          <a:pt x="101" y="129"/>
                          <a:pt x="101" y="129"/>
                        </a:cubicBezTo>
                        <a:cubicBezTo>
                          <a:pt x="101" y="129"/>
                          <a:pt x="101" y="129"/>
                          <a:pt x="101" y="129"/>
                        </a:cubicBezTo>
                        <a:cubicBezTo>
                          <a:pt x="101" y="129"/>
                          <a:pt x="101" y="129"/>
                          <a:pt x="101" y="129"/>
                        </a:cubicBezTo>
                        <a:cubicBezTo>
                          <a:pt x="101" y="128"/>
                          <a:pt x="101" y="128"/>
                          <a:pt x="101" y="128"/>
                        </a:cubicBezTo>
                        <a:cubicBezTo>
                          <a:pt x="101" y="128"/>
                          <a:pt x="101" y="128"/>
                          <a:pt x="101" y="128"/>
                        </a:cubicBezTo>
                        <a:cubicBezTo>
                          <a:pt x="101" y="128"/>
                          <a:pt x="101" y="128"/>
                          <a:pt x="101" y="128"/>
                        </a:cubicBezTo>
                        <a:cubicBezTo>
                          <a:pt x="101" y="128"/>
                          <a:pt x="101" y="128"/>
                          <a:pt x="101" y="128"/>
                        </a:cubicBezTo>
                        <a:cubicBezTo>
                          <a:pt x="100" y="128"/>
                          <a:pt x="100" y="128"/>
                          <a:pt x="100" y="128"/>
                        </a:cubicBezTo>
                        <a:cubicBezTo>
                          <a:pt x="100" y="128"/>
                          <a:pt x="100" y="128"/>
                          <a:pt x="100" y="128"/>
                        </a:cubicBezTo>
                        <a:cubicBezTo>
                          <a:pt x="99" y="128"/>
                          <a:pt x="99" y="128"/>
                          <a:pt x="99" y="128"/>
                        </a:cubicBezTo>
                        <a:cubicBezTo>
                          <a:pt x="99" y="128"/>
                          <a:pt x="99" y="128"/>
                          <a:pt x="99" y="128"/>
                        </a:cubicBezTo>
                        <a:cubicBezTo>
                          <a:pt x="98" y="128"/>
                          <a:pt x="98" y="128"/>
                          <a:pt x="98" y="128"/>
                        </a:cubicBezTo>
                        <a:cubicBezTo>
                          <a:pt x="98" y="128"/>
                          <a:pt x="98" y="128"/>
                          <a:pt x="98" y="128"/>
                        </a:cubicBezTo>
                        <a:cubicBezTo>
                          <a:pt x="99" y="127"/>
                          <a:pt x="99" y="127"/>
                          <a:pt x="99" y="127"/>
                        </a:cubicBezTo>
                        <a:cubicBezTo>
                          <a:pt x="99" y="127"/>
                          <a:pt x="99" y="127"/>
                          <a:pt x="99" y="127"/>
                        </a:cubicBezTo>
                        <a:cubicBezTo>
                          <a:pt x="99" y="127"/>
                          <a:pt x="99" y="127"/>
                          <a:pt x="99" y="127"/>
                        </a:cubicBezTo>
                        <a:cubicBezTo>
                          <a:pt x="100" y="126"/>
                          <a:pt x="100" y="126"/>
                          <a:pt x="100" y="126"/>
                        </a:cubicBezTo>
                        <a:cubicBezTo>
                          <a:pt x="101" y="125"/>
                          <a:pt x="101" y="125"/>
                          <a:pt x="101" y="125"/>
                        </a:cubicBezTo>
                        <a:cubicBezTo>
                          <a:pt x="100" y="125"/>
                          <a:pt x="100" y="125"/>
                          <a:pt x="100" y="125"/>
                        </a:cubicBezTo>
                        <a:cubicBezTo>
                          <a:pt x="99" y="126"/>
                          <a:pt x="99" y="126"/>
                          <a:pt x="99" y="126"/>
                        </a:cubicBezTo>
                        <a:cubicBezTo>
                          <a:pt x="99" y="126"/>
                          <a:pt x="99" y="126"/>
                          <a:pt x="99" y="126"/>
                        </a:cubicBezTo>
                        <a:cubicBezTo>
                          <a:pt x="98" y="126"/>
                          <a:pt x="98" y="126"/>
                          <a:pt x="98" y="126"/>
                        </a:cubicBezTo>
                        <a:cubicBezTo>
                          <a:pt x="99" y="126"/>
                          <a:pt x="99" y="126"/>
                          <a:pt x="99" y="126"/>
                        </a:cubicBezTo>
                        <a:cubicBezTo>
                          <a:pt x="99" y="125"/>
                          <a:pt x="99" y="125"/>
                          <a:pt x="99" y="125"/>
                        </a:cubicBezTo>
                        <a:cubicBezTo>
                          <a:pt x="100" y="125"/>
                          <a:pt x="100" y="125"/>
                          <a:pt x="100" y="125"/>
                        </a:cubicBezTo>
                        <a:cubicBezTo>
                          <a:pt x="102" y="125"/>
                          <a:pt x="102" y="125"/>
                          <a:pt x="102" y="125"/>
                        </a:cubicBezTo>
                        <a:cubicBezTo>
                          <a:pt x="100" y="124"/>
                          <a:pt x="100" y="124"/>
                          <a:pt x="100" y="124"/>
                        </a:cubicBezTo>
                        <a:cubicBezTo>
                          <a:pt x="100" y="124"/>
                          <a:pt x="100" y="124"/>
                          <a:pt x="100" y="124"/>
                        </a:cubicBezTo>
                        <a:cubicBezTo>
                          <a:pt x="100" y="124"/>
                          <a:pt x="100" y="124"/>
                          <a:pt x="100" y="124"/>
                        </a:cubicBezTo>
                        <a:cubicBezTo>
                          <a:pt x="99" y="124"/>
                          <a:pt x="99" y="124"/>
                          <a:pt x="99" y="124"/>
                        </a:cubicBezTo>
                        <a:cubicBezTo>
                          <a:pt x="99" y="124"/>
                          <a:pt x="99" y="124"/>
                          <a:pt x="99" y="124"/>
                        </a:cubicBezTo>
                        <a:cubicBezTo>
                          <a:pt x="98" y="124"/>
                          <a:pt x="98" y="124"/>
                          <a:pt x="98" y="124"/>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1" y="123"/>
                          <a:pt x="101" y="123"/>
                          <a:pt x="101" y="123"/>
                        </a:cubicBezTo>
                        <a:cubicBezTo>
                          <a:pt x="101" y="123"/>
                          <a:pt x="101" y="123"/>
                          <a:pt x="101" y="123"/>
                        </a:cubicBezTo>
                        <a:cubicBezTo>
                          <a:pt x="101" y="123"/>
                          <a:pt x="101" y="123"/>
                          <a:pt x="101" y="123"/>
                        </a:cubicBezTo>
                        <a:cubicBezTo>
                          <a:pt x="102" y="122"/>
                          <a:pt x="102" y="122"/>
                          <a:pt x="102" y="122"/>
                        </a:cubicBezTo>
                        <a:cubicBezTo>
                          <a:pt x="102" y="121"/>
                          <a:pt x="102" y="121"/>
                          <a:pt x="102" y="121"/>
                        </a:cubicBezTo>
                        <a:cubicBezTo>
                          <a:pt x="103" y="121"/>
                          <a:pt x="103" y="121"/>
                          <a:pt x="103" y="121"/>
                        </a:cubicBezTo>
                        <a:cubicBezTo>
                          <a:pt x="103" y="121"/>
                          <a:pt x="103" y="121"/>
                          <a:pt x="103" y="121"/>
                        </a:cubicBezTo>
                        <a:cubicBezTo>
                          <a:pt x="103" y="120"/>
                          <a:pt x="103" y="120"/>
                          <a:pt x="103" y="120"/>
                        </a:cubicBezTo>
                        <a:cubicBezTo>
                          <a:pt x="104" y="119"/>
                          <a:pt x="104" y="119"/>
                          <a:pt x="104" y="119"/>
                        </a:cubicBezTo>
                        <a:cubicBezTo>
                          <a:pt x="104" y="119"/>
                          <a:pt x="104" y="119"/>
                          <a:pt x="104" y="119"/>
                        </a:cubicBezTo>
                        <a:cubicBezTo>
                          <a:pt x="105" y="119"/>
                          <a:pt x="105" y="119"/>
                          <a:pt x="105" y="119"/>
                        </a:cubicBezTo>
                        <a:cubicBezTo>
                          <a:pt x="105" y="118"/>
                          <a:pt x="105" y="118"/>
                          <a:pt x="105" y="118"/>
                        </a:cubicBezTo>
                        <a:cubicBezTo>
                          <a:pt x="104" y="118"/>
                          <a:pt x="104" y="118"/>
                          <a:pt x="104" y="118"/>
                        </a:cubicBezTo>
                        <a:cubicBezTo>
                          <a:pt x="104" y="118"/>
                          <a:pt x="104" y="118"/>
                          <a:pt x="104" y="118"/>
                        </a:cubicBezTo>
                        <a:cubicBezTo>
                          <a:pt x="104" y="118"/>
                          <a:pt x="104" y="118"/>
                          <a:pt x="104" y="118"/>
                        </a:cubicBezTo>
                        <a:cubicBezTo>
                          <a:pt x="103" y="118"/>
                          <a:pt x="103" y="118"/>
                          <a:pt x="103" y="118"/>
                        </a:cubicBezTo>
                        <a:cubicBezTo>
                          <a:pt x="103" y="118"/>
                          <a:pt x="103" y="118"/>
                          <a:pt x="103" y="118"/>
                        </a:cubicBezTo>
                        <a:cubicBezTo>
                          <a:pt x="103" y="118"/>
                          <a:pt x="103" y="118"/>
                          <a:pt x="103" y="118"/>
                        </a:cubicBezTo>
                        <a:cubicBezTo>
                          <a:pt x="102" y="119"/>
                          <a:pt x="102" y="119"/>
                          <a:pt x="102" y="119"/>
                        </a:cubicBezTo>
                        <a:cubicBezTo>
                          <a:pt x="101" y="119"/>
                          <a:pt x="101" y="119"/>
                          <a:pt x="101" y="119"/>
                        </a:cubicBezTo>
                        <a:cubicBezTo>
                          <a:pt x="101" y="119"/>
                          <a:pt x="101" y="119"/>
                          <a:pt x="101" y="119"/>
                        </a:cubicBezTo>
                        <a:cubicBezTo>
                          <a:pt x="101" y="119"/>
                          <a:pt x="101" y="119"/>
                          <a:pt x="101" y="119"/>
                        </a:cubicBezTo>
                        <a:cubicBezTo>
                          <a:pt x="101" y="120"/>
                          <a:pt x="101" y="120"/>
                          <a:pt x="101" y="120"/>
                        </a:cubicBezTo>
                        <a:cubicBezTo>
                          <a:pt x="100" y="121"/>
                          <a:pt x="100" y="121"/>
                          <a:pt x="100" y="121"/>
                        </a:cubicBezTo>
                        <a:cubicBezTo>
                          <a:pt x="99" y="121"/>
                          <a:pt x="99" y="121"/>
                          <a:pt x="99" y="121"/>
                        </a:cubicBezTo>
                        <a:cubicBezTo>
                          <a:pt x="99" y="121"/>
                          <a:pt x="99" y="121"/>
                          <a:pt x="99" y="121"/>
                        </a:cubicBezTo>
                        <a:cubicBezTo>
                          <a:pt x="99" y="121"/>
                          <a:pt x="99" y="121"/>
                          <a:pt x="99" y="121"/>
                        </a:cubicBezTo>
                        <a:cubicBezTo>
                          <a:pt x="97" y="122"/>
                          <a:pt x="97" y="122"/>
                          <a:pt x="97" y="122"/>
                        </a:cubicBezTo>
                        <a:cubicBezTo>
                          <a:pt x="96" y="122"/>
                          <a:pt x="96" y="122"/>
                          <a:pt x="96" y="122"/>
                        </a:cubicBezTo>
                        <a:cubicBezTo>
                          <a:pt x="96" y="122"/>
                          <a:pt x="96" y="122"/>
                          <a:pt x="96" y="122"/>
                        </a:cubicBezTo>
                        <a:cubicBezTo>
                          <a:pt x="97" y="120"/>
                          <a:pt x="97" y="120"/>
                          <a:pt x="97" y="120"/>
                        </a:cubicBezTo>
                        <a:cubicBezTo>
                          <a:pt x="99" y="120"/>
                          <a:pt x="99" y="120"/>
                          <a:pt x="99" y="120"/>
                        </a:cubicBezTo>
                        <a:cubicBezTo>
                          <a:pt x="99" y="120"/>
                          <a:pt x="99" y="120"/>
                          <a:pt x="99" y="120"/>
                        </a:cubicBezTo>
                        <a:cubicBezTo>
                          <a:pt x="99" y="119"/>
                          <a:pt x="99" y="119"/>
                          <a:pt x="99" y="119"/>
                        </a:cubicBezTo>
                        <a:cubicBezTo>
                          <a:pt x="99" y="119"/>
                          <a:pt x="99" y="119"/>
                          <a:pt x="99" y="119"/>
                        </a:cubicBezTo>
                        <a:cubicBezTo>
                          <a:pt x="100" y="118"/>
                          <a:pt x="100" y="118"/>
                          <a:pt x="100" y="118"/>
                        </a:cubicBezTo>
                        <a:cubicBezTo>
                          <a:pt x="100" y="118"/>
                          <a:pt x="100" y="118"/>
                          <a:pt x="100" y="118"/>
                        </a:cubicBezTo>
                        <a:cubicBezTo>
                          <a:pt x="100" y="118"/>
                          <a:pt x="100" y="118"/>
                          <a:pt x="100" y="118"/>
                        </a:cubicBezTo>
                        <a:cubicBezTo>
                          <a:pt x="100" y="117"/>
                          <a:pt x="100" y="117"/>
                          <a:pt x="100" y="117"/>
                        </a:cubicBezTo>
                        <a:cubicBezTo>
                          <a:pt x="99" y="116"/>
                          <a:pt x="99" y="116"/>
                          <a:pt x="99" y="116"/>
                        </a:cubicBezTo>
                        <a:cubicBezTo>
                          <a:pt x="99" y="117"/>
                          <a:pt x="99" y="117"/>
                          <a:pt x="99" y="117"/>
                        </a:cubicBezTo>
                        <a:cubicBezTo>
                          <a:pt x="98" y="118"/>
                          <a:pt x="98" y="118"/>
                          <a:pt x="98" y="118"/>
                        </a:cubicBezTo>
                        <a:cubicBezTo>
                          <a:pt x="96" y="119"/>
                          <a:pt x="96" y="119"/>
                          <a:pt x="96" y="119"/>
                        </a:cubicBezTo>
                        <a:cubicBezTo>
                          <a:pt x="95" y="120"/>
                          <a:pt x="95" y="120"/>
                          <a:pt x="95" y="120"/>
                        </a:cubicBezTo>
                        <a:cubicBezTo>
                          <a:pt x="95" y="120"/>
                          <a:pt x="95" y="120"/>
                          <a:pt x="95" y="120"/>
                        </a:cubicBezTo>
                        <a:cubicBezTo>
                          <a:pt x="95" y="120"/>
                          <a:pt x="95" y="120"/>
                          <a:pt x="95" y="120"/>
                        </a:cubicBezTo>
                        <a:cubicBezTo>
                          <a:pt x="95" y="119"/>
                          <a:pt x="95" y="119"/>
                          <a:pt x="95" y="119"/>
                        </a:cubicBezTo>
                        <a:cubicBezTo>
                          <a:pt x="95" y="119"/>
                          <a:pt x="95" y="119"/>
                          <a:pt x="95" y="119"/>
                        </a:cubicBezTo>
                        <a:cubicBezTo>
                          <a:pt x="95" y="118"/>
                          <a:pt x="95" y="118"/>
                          <a:pt x="95" y="118"/>
                        </a:cubicBezTo>
                        <a:cubicBezTo>
                          <a:pt x="94" y="118"/>
                          <a:pt x="94" y="118"/>
                          <a:pt x="94" y="118"/>
                        </a:cubicBezTo>
                        <a:cubicBezTo>
                          <a:pt x="94" y="118"/>
                          <a:pt x="94" y="118"/>
                          <a:pt x="94" y="118"/>
                        </a:cubicBezTo>
                        <a:cubicBezTo>
                          <a:pt x="94" y="118"/>
                          <a:pt x="94" y="118"/>
                          <a:pt x="94" y="118"/>
                        </a:cubicBezTo>
                        <a:cubicBezTo>
                          <a:pt x="94" y="118"/>
                          <a:pt x="94" y="118"/>
                          <a:pt x="94" y="118"/>
                        </a:cubicBezTo>
                        <a:cubicBezTo>
                          <a:pt x="94" y="117"/>
                          <a:pt x="94" y="117"/>
                          <a:pt x="94" y="117"/>
                        </a:cubicBezTo>
                        <a:cubicBezTo>
                          <a:pt x="94" y="117"/>
                          <a:pt x="94" y="117"/>
                          <a:pt x="94" y="117"/>
                        </a:cubicBezTo>
                        <a:cubicBezTo>
                          <a:pt x="94" y="117"/>
                          <a:pt x="94" y="117"/>
                          <a:pt x="94" y="117"/>
                        </a:cubicBezTo>
                        <a:cubicBezTo>
                          <a:pt x="94" y="116"/>
                          <a:pt x="94" y="116"/>
                          <a:pt x="94" y="116"/>
                        </a:cubicBezTo>
                        <a:cubicBezTo>
                          <a:pt x="93" y="116"/>
                          <a:pt x="93" y="116"/>
                          <a:pt x="93" y="116"/>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4" y="115"/>
                          <a:pt x="94" y="115"/>
                          <a:pt x="94" y="115"/>
                        </a:cubicBezTo>
                        <a:cubicBezTo>
                          <a:pt x="94" y="115"/>
                          <a:pt x="94" y="115"/>
                          <a:pt x="94" y="115"/>
                        </a:cubicBezTo>
                        <a:cubicBezTo>
                          <a:pt x="94" y="114"/>
                          <a:pt x="94" y="114"/>
                          <a:pt x="94" y="114"/>
                        </a:cubicBezTo>
                        <a:cubicBezTo>
                          <a:pt x="94" y="114"/>
                          <a:pt x="94" y="114"/>
                          <a:pt x="94" y="114"/>
                        </a:cubicBezTo>
                        <a:cubicBezTo>
                          <a:pt x="93" y="114"/>
                          <a:pt x="93" y="114"/>
                          <a:pt x="93" y="114"/>
                        </a:cubicBezTo>
                        <a:cubicBezTo>
                          <a:pt x="93" y="113"/>
                          <a:pt x="93" y="113"/>
                          <a:pt x="93" y="113"/>
                        </a:cubicBezTo>
                        <a:cubicBezTo>
                          <a:pt x="92" y="113"/>
                          <a:pt x="92" y="113"/>
                          <a:pt x="92" y="113"/>
                        </a:cubicBezTo>
                        <a:cubicBezTo>
                          <a:pt x="92" y="113"/>
                          <a:pt x="92" y="113"/>
                          <a:pt x="92" y="113"/>
                        </a:cubicBezTo>
                        <a:cubicBezTo>
                          <a:pt x="92" y="113"/>
                          <a:pt x="92" y="113"/>
                          <a:pt x="92" y="113"/>
                        </a:cubicBezTo>
                        <a:cubicBezTo>
                          <a:pt x="92" y="113"/>
                          <a:pt x="92" y="113"/>
                          <a:pt x="92" y="113"/>
                        </a:cubicBezTo>
                        <a:cubicBezTo>
                          <a:pt x="91" y="113"/>
                          <a:pt x="91" y="113"/>
                          <a:pt x="91" y="113"/>
                        </a:cubicBezTo>
                        <a:cubicBezTo>
                          <a:pt x="91" y="113"/>
                          <a:pt x="91" y="113"/>
                          <a:pt x="91" y="113"/>
                        </a:cubicBezTo>
                        <a:cubicBezTo>
                          <a:pt x="91" y="114"/>
                          <a:pt x="91" y="114"/>
                          <a:pt x="91" y="114"/>
                        </a:cubicBezTo>
                        <a:cubicBezTo>
                          <a:pt x="91" y="114"/>
                          <a:pt x="91" y="114"/>
                          <a:pt x="91" y="114"/>
                        </a:cubicBezTo>
                        <a:cubicBezTo>
                          <a:pt x="91" y="114"/>
                          <a:pt x="91" y="114"/>
                          <a:pt x="91" y="114"/>
                        </a:cubicBezTo>
                        <a:cubicBezTo>
                          <a:pt x="91" y="114"/>
                          <a:pt x="91" y="114"/>
                          <a:pt x="91" y="114"/>
                        </a:cubicBezTo>
                        <a:cubicBezTo>
                          <a:pt x="91" y="115"/>
                          <a:pt x="91" y="115"/>
                          <a:pt x="91" y="115"/>
                        </a:cubicBezTo>
                        <a:cubicBezTo>
                          <a:pt x="91" y="114"/>
                          <a:pt x="91" y="114"/>
                          <a:pt x="91" y="114"/>
                        </a:cubicBezTo>
                        <a:cubicBezTo>
                          <a:pt x="90" y="114"/>
                          <a:pt x="90" y="114"/>
                          <a:pt x="90" y="114"/>
                        </a:cubicBezTo>
                        <a:cubicBezTo>
                          <a:pt x="90" y="113"/>
                          <a:pt x="90" y="113"/>
                          <a:pt x="90" y="113"/>
                        </a:cubicBezTo>
                        <a:cubicBezTo>
                          <a:pt x="90" y="113"/>
                          <a:pt x="90" y="113"/>
                          <a:pt x="90" y="113"/>
                        </a:cubicBezTo>
                        <a:cubicBezTo>
                          <a:pt x="89" y="114"/>
                          <a:pt x="89" y="114"/>
                          <a:pt x="89" y="114"/>
                        </a:cubicBezTo>
                        <a:cubicBezTo>
                          <a:pt x="87" y="114"/>
                          <a:pt x="87" y="114"/>
                          <a:pt x="87" y="114"/>
                        </a:cubicBezTo>
                        <a:cubicBezTo>
                          <a:pt x="88" y="114"/>
                          <a:pt x="88" y="114"/>
                          <a:pt x="88" y="114"/>
                        </a:cubicBezTo>
                        <a:cubicBezTo>
                          <a:pt x="89" y="115"/>
                          <a:pt x="89" y="115"/>
                          <a:pt x="89"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89" y="116"/>
                          <a:pt x="89" y="116"/>
                          <a:pt x="89" y="116"/>
                        </a:cubicBezTo>
                        <a:cubicBezTo>
                          <a:pt x="89" y="117"/>
                          <a:pt x="89" y="117"/>
                          <a:pt x="89" y="117"/>
                        </a:cubicBezTo>
                        <a:cubicBezTo>
                          <a:pt x="89" y="117"/>
                          <a:pt x="89" y="117"/>
                          <a:pt x="89" y="117"/>
                        </a:cubicBezTo>
                        <a:cubicBezTo>
                          <a:pt x="89" y="117"/>
                          <a:pt x="89" y="117"/>
                          <a:pt x="89" y="117"/>
                        </a:cubicBezTo>
                        <a:cubicBezTo>
                          <a:pt x="89" y="117"/>
                          <a:pt x="89" y="117"/>
                          <a:pt x="89" y="117"/>
                        </a:cubicBezTo>
                        <a:cubicBezTo>
                          <a:pt x="89" y="116"/>
                          <a:pt x="89" y="116"/>
                          <a:pt x="89" y="116"/>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6"/>
                          <a:pt x="87" y="116"/>
                          <a:pt x="87" y="116"/>
                        </a:cubicBezTo>
                        <a:cubicBezTo>
                          <a:pt x="87" y="116"/>
                          <a:pt x="87" y="116"/>
                          <a:pt x="87" y="116"/>
                        </a:cubicBezTo>
                        <a:cubicBezTo>
                          <a:pt x="87" y="117"/>
                          <a:pt x="87" y="117"/>
                          <a:pt x="87" y="117"/>
                        </a:cubicBezTo>
                        <a:cubicBezTo>
                          <a:pt x="87" y="117"/>
                          <a:pt x="87" y="117"/>
                          <a:pt x="87" y="117"/>
                        </a:cubicBezTo>
                        <a:cubicBezTo>
                          <a:pt x="87" y="118"/>
                          <a:pt x="87" y="118"/>
                          <a:pt x="87" y="118"/>
                        </a:cubicBezTo>
                        <a:cubicBezTo>
                          <a:pt x="87" y="118"/>
                          <a:pt x="87" y="118"/>
                          <a:pt x="87" y="118"/>
                        </a:cubicBezTo>
                        <a:cubicBezTo>
                          <a:pt x="88" y="118"/>
                          <a:pt x="88" y="118"/>
                          <a:pt x="88" y="118"/>
                        </a:cubicBezTo>
                        <a:cubicBezTo>
                          <a:pt x="88" y="119"/>
                          <a:pt x="88" y="119"/>
                          <a:pt x="88" y="119"/>
                        </a:cubicBezTo>
                        <a:cubicBezTo>
                          <a:pt x="89" y="119"/>
                          <a:pt x="89" y="119"/>
                          <a:pt x="89" y="119"/>
                        </a:cubicBezTo>
                        <a:cubicBezTo>
                          <a:pt x="89" y="120"/>
                          <a:pt x="89" y="120"/>
                          <a:pt x="89" y="120"/>
                        </a:cubicBezTo>
                        <a:cubicBezTo>
                          <a:pt x="89" y="121"/>
                          <a:pt x="89" y="121"/>
                          <a:pt x="89" y="121"/>
                        </a:cubicBezTo>
                        <a:cubicBezTo>
                          <a:pt x="89" y="121"/>
                          <a:pt x="89" y="121"/>
                          <a:pt x="89" y="121"/>
                        </a:cubicBezTo>
                        <a:cubicBezTo>
                          <a:pt x="89" y="121"/>
                          <a:pt x="89" y="121"/>
                          <a:pt x="89" y="121"/>
                        </a:cubicBezTo>
                        <a:cubicBezTo>
                          <a:pt x="89" y="121"/>
                          <a:pt x="89" y="121"/>
                          <a:pt x="89" y="121"/>
                        </a:cubicBezTo>
                        <a:cubicBezTo>
                          <a:pt x="88" y="121"/>
                          <a:pt x="88" y="121"/>
                          <a:pt x="88" y="121"/>
                        </a:cubicBezTo>
                        <a:cubicBezTo>
                          <a:pt x="88" y="121"/>
                          <a:pt x="88" y="121"/>
                          <a:pt x="88" y="121"/>
                        </a:cubicBezTo>
                        <a:cubicBezTo>
                          <a:pt x="87" y="120"/>
                          <a:pt x="87" y="120"/>
                          <a:pt x="87" y="120"/>
                        </a:cubicBezTo>
                        <a:cubicBezTo>
                          <a:pt x="87" y="121"/>
                          <a:pt x="87" y="121"/>
                          <a:pt x="87" y="121"/>
                        </a:cubicBezTo>
                        <a:cubicBezTo>
                          <a:pt x="87" y="121"/>
                          <a:pt x="87" y="121"/>
                          <a:pt x="87" y="121"/>
                        </a:cubicBezTo>
                        <a:cubicBezTo>
                          <a:pt x="86" y="121"/>
                          <a:pt x="86" y="121"/>
                          <a:pt x="86" y="121"/>
                        </a:cubicBezTo>
                        <a:cubicBezTo>
                          <a:pt x="86" y="120"/>
                          <a:pt x="86" y="120"/>
                          <a:pt x="86" y="120"/>
                        </a:cubicBezTo>
                        <a:cubicBezTo>
                          <a:pt x="86" y="119"/>
                          <a:pt x="86" y="119"/>
                          <a:pt x="86" y="119"/>
                        </a:cubicBezTo>
                        <a:cubicBezTo>
                          <a:pt x="86" y="119"/>
                          <a:pt x="86" y="119"/>
                          <a:pt x="86" y="119"/>
                        </a:cubicBezTo>
                        <a:cubicBezTo>
                          <a:pt x="86" y="119"/>
                          <a:pt x="86" y="119"/>
                          <a:pt x="86" y="119"/>
                        </a:cubicBezTo>
                        <a:cubicBezTo>
                          <a:pt x="86" y="118"/>
                          <a:pt x="86" y="118"/>
                          <a:pt x="86" y="118"/>
                        </a:cubicBezTo>
                        <a:cubicBezTo>
                          <a:pt x="86" y="118"/>
                          <a:pt x="86" y="118"/>
                          <a:pt x="86" y="118"/>
                        </a:cubicBezTo>
                        <a:cubicBezTo>
                          <a:pt x="86" y="118"/>
                          <a:pt x="86" y="118"/>
                          <a:pt x="86" y="118"/>
                        </a:cubicBezTo>
                        <a:cubicBezTo>
                          <a:pt x="85" y="117"/>
                          <a:pt x="85" y="117"/>
                          <a:pt x="85" y="117"/>
                        </a:cubicBezTo>
                        <a:cubicBezTo>
                          <a:pt x="85" y="117"/>
                          <a:pt x="85" y="117"/>
                          <a:pt x="85" y="117"/>
                        </a:cubicBezTo>
                        <a:cubicBezTo>
                          <a:pt x="84" y="117"/>
                          <a:pt x="84" y="117"/>
                          <a:pt x="84" y="117"/>
                        </a:cubicBezTo>
                        <a:cubicBezTo>
                          <a:pt x="84" y="117"/>
                          <a:pt x="84" y="117"/>
                          <a:pt x="84" y="117"/>
                        </a:cubicBezTo>
                        <a:cubicBezTo>
                          <a:pt x="84" y="117"/>
                          <a:pt x="84" y="117"/>
                          <a:pt x="84" y="117"/>
                        </a:cubicBezTo>
                        <a:cubicBezTo>
                          <a:pt x="83" y="116"/>
                          <a:pt x="83" y="116"/>
                          <a:pt x="83" y="116"/>
                        </a:cubicBezTo>
                        <a:cubicBezTo>
                          <a:pt x="83" y="116"/>
                          <a:pt x="83" y="116"/>
                          <a:pt x="83" y="116"/>
                        </a:cubicBezTo>
                        <a:cubicBezTo>
                          <a:pt x="83" y="116"/>
                          <a:pt x="83" y="116"/>
                          <a:pt x="83" y="116"/>
                        </a:cubicBezTo>
                        <a:cubicBezTo>
                          <a:pt x="82" y="116"/>
                          <a:pt x="82" y="116"/>
                          <a:pt x="82" y="116"/>
                        </a:cubicBezTo>
                        <a:cubicBezTo>
                          <a:pt x="81" y="117"/>
                          <a:pt x="81" y="117"/>
                          <a:pt x="81" y="117"/>
                        </a:cubicBezTo>
                        <a:cubicBezTo>
                          <a:pt x="80" y="117"/>
                          <a:pt x="80" y="117"/>
                          <a:pt x="80" y="117"/>
                        </a:cubicBezTo>
                        <a:cubicBezTo>
                          <a:pt x="79" y="116"/>
                          <a:pt x="79" y="116"/>
                          <a:pt x="79" y="116"/>
                        </a:cubicBezTo>
                        <a:cubicBezTo>
                          <a:pt x="79" y="117"/>
                          <a:pt x="79" y="117"/>
                          <a:pt x="79" y="117"/>
                        </a:cubicBezTo>
                        <a:cubicBezTo>
                          <a:pt x="80" y="118"/>
                          <a:pt x="80" y="118"/>
                          <a:pt x="80" y="118"/>
                        </a:cubicBezTo>
                        <a:cubicBezTo>
                          <a:pt x="80" y="118"/>
                          <a:pt x="80" y="118"/>
                          <a:pt x="80" y="118"/>
                        </a:cubicBezTo>
                        <a:cubicBezTo>
                          <a:pt x="80" y="118"/>
                          <a:pt x="80" y="118"/>
                          <a:pt x="80" y="118"/>
                        </a:cubicBezTo>
                        <a:cubicBezTo>
                          <a:pt x="82" y="118"/>
                          <a:pt x="82" y="118"/>
                          <a:pt x="82" y="118"/>
                        </a:cubicBezTo>
                        <a:cubicBezTo>
                          <a:pt x="83" y="119"/>
                          <a:pt x="83" y="119"/>
                          <a:pt x="83" y="119"/>
                        </a:cubicBezTo>
                        <a:cubicBezTo>
                          <a:pt x="84" y="119"/>
                          <a:pt x="84" y="119"/>
                          <a:pt x="84" y="119"/>
                        </a:cubicBezTo>
                        <a:cubicBezTo>
                          <a:pt x="84" y="120"/>
                          <a:pt x="84" y="120"/>
                          <a:pt x="84" y="120"/>
                        </a:cubicBezTo>
                        <a:cubicBezTo>
                          <a:pt x="83" y="120"/>
                          <a:pt x="83" y="120"/>
                          <a:pt x="83" y="120"/>
                        </a:cubicBezTo>
                        <a:cubicBezTo>
                          <a:pt x="83" y="121"/>
                          <a:pt x="83" y="121"/>
                          <a:pt x="83" y="121"/>
                        </a:cubicBezTo>
                        <a:cubicBezTo>
                          <a:pt x="83" y="121"/>
                          <a:pt x="83" y="121"/>
                          <a:pt x="83" y="121"/>
                        </a:cubicBezTo>
                        <a:cubicBezTo>
                          <a:pt x="83" y="121"/>
                          <a:pt x="83" y="121"/>
                          <a:pt x="83" y="121"/>
                        </a:cubicBezTo>
                        <a:cubicBezTo>
                          <a:pt x="83" y="122"/>
                          <a:pt x="83" y="122"/>
                          <a:pt x="83" y="122"/>
                        </a:cubicBezTo>
                        <a:cubicBezTo>
                          <a:pt x="83" y="122"/>
                          <a:pt x="83" y="122"/>
                          <a:pt x="83" y="122"/>
                        </a:cubicBezTo>
                        <a:cubicBezTo>
                          <a:pt x="84" y="122"/>
                          <a:pt x="84" y="122"/>
                          <a:pt x="84" y="122"/>
                        </a:cubicBezTo>
                        <a:cubicBezTo>
                          <a:pt x="84" y="122"/>
                          <a:pt x="84" y="122"/>
                          <a:pt x="84" y="122"/>
                        </a:cubicBezTo>
                        <a:cubicBezTo>
                          <a:pt x="83" y="123"/>
                          <a:pt x="83" y="123"/>
                          <a:pt x="83" y="123"/>
                        </a:cubicBezTo>
                        <a:cubicBezTo>
                          <a:pt x="84" y="123"/>
                          <a:pt x="84" y="123"/>
                          <a:pt x="84" y="123"/>
                        </a:cubicBezTo>
                        <a:cubicBezTo>
                          <a:pt x="84" y="123"/>
                          <a:pt x="84" y="123"/>
                          <a:pt x="84" y="123"/>
                        </a:cubicBezTo>
                        <a:cubicBezTo>
                          <a:pt x="84" y="123"/>
                          <a:pt x="84" y="123"/>
                          <a:pt x="84" y="123"/>
                        </a:cubicBezTo>
                        <a:cubicBezTo>
                          <a:pt x="84" y="123"/>
                          <a:pt x="84" y="123"/>
                          <a:pt x="84" y="123"/>
                        </a:cubicBezTo>
                        <a:cubicBezTo>
                          <a:pt x="85" y="123"/>
                          <a:pt x="85" y="123"/>
                          <a:pt x="85" y="123"/>
                        </a:cubicBezTo>
                        <a:cubicBezTo>
                          <a:pt x="85" y="124"/>
                          <a:pt x="85" y="124"/>
                          <a:pt x="85" y="124"/>
                        </a:cubicBezTo>
                        <a:cubicBezTo>
                          <a:pt x="83" y="125"/>
                          <a:pt x="83" y="125"/>
                          <a:pt x="83" y="125"/>
                        </a:cubicBezTo>
                        <a:cubicBezTo>
                          <a:pt x="82" y="126"/>
                          <a:pt x="82" y="126"/>
                          <a:pt x="82" y="126"/>
                        </a:cubicBezTo>
                        <a:cubicBezTo>
                          <a:pt x="80" y="128"/>
                          <a:pt x="80" y="128"/>
                          <a:pt x="80" y="128"/>
                        </a:cubicBezTo>
                        <a:cubicBezTo>
                          <a:pt x="82" y="127"/>
                          <a:pt x="82" y="127"/>
                          <a:pt x="82" y="127"/>
                        </a:cubicBezTo>
                        <a:cubicBezTo>
                          <a:pt x="85" y="127"/>
                          <a:pt x="85" y="127"/>
                          <a:pt x="85" y="127"/>
                        </a:cubicBezTo>
                        <a:cubicBezTo>
                          <a:pt x="85" y="127"/>
                          <a:pt x="85" y="127"/>
                          <a:pt x="85" y="127"/>
                        </a:cubicBezTo>
                        <a:cubicBezTo>
                          <a:pt x="85" y="126"/>
                          <a:pt x="85" y="126"/>
                          <a:pt x="85" y="126"/>
                        </a:cubicBezTo>
                        <a:cubicBezTo>
                          <a:pt x="85" y="126"/>
                          <a:pt x="85" y="126"/>
                          <a:pt x="85" y="126"/>
                        </a:cubicBezTo>
                        <a:cubicBezTo>
                          <a:pt x="86" y="126"/>
                          <a:pt x="86" y="126"/>
                          <a:pt x="86" y="126"/>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6" y="126"/>
                          <a:pt x="86" y="126"/>
                          <a:pt x="86" y="126"/>
                        </a:cubicBezTo>
                        <a:cubicBezTo>
                          <a:pt x="86" y="126"/>
                          <a:pt x="86" y="126"/>
                          <a:pt x="86" y="126"/>
                        </a:cubicBezTo>
                        <a:cubicBezTo>
                          <a:pt x="86" y="126"/>
                          <a:pt x="86" y="126"/>
                          <a:pt x="86" y="126"/>
                        </a:cubicBezTo>
                        <a:cubicBezTo>
                          <a:pt x="86" y="127"/>
                          <a:pt x="86" y="127"/>
                          <a:pt x="86" y="127"/>
                        </a:cubicBezTo>
                        <a:cubicBezTo>
                          <a:pt x="85" y="127"/>
                          <a:pt x="85" y="127"/>
                          <a:pt x="85" y="127"/>
                        </a:cubicBezTo>
                        <a:cubicBezTo>
                          <a:pt x="86" y="128"/>
                          <a:pt x="86" y="128"/>
                          <a:pt x="86" y="128"/>
                        </a:cubicBezTo>
                        <a:cubicBezTo>
                          <a:pt x="86" y="128"/>
                          <a:pt x="86" y="128"/>
                          <a:pt x="86" y="128"/>
                        </a:cubicBezTo>
                        <a:cubicBezTo>
                          <a:pt x="86" y="128"/>
                          <a:pt x="86" y="128"/>
                          <a:pt x="86" y="128"/>
                        </a:cubicBezTo>
                        <a:cubicBezTo>
                          <a:pt x="86" y="128"/>
                          <a:pt x="86" y="128"/>
                          <a:pt x="86" y="128"/>
                        </a:cubicBezTo>
                        <a:cubicBezTo>
                          <a:pt x="87" y="128"/>
                          <a:pt x="87" y="128"/>
                          <a:pt x="87" y="128"/>
                        </a:cubicBezTo>
                        <a:cubicBezTo>
                          <a:pt x="87" y="128"/>
                          <a:pt x="87" y="128"/>
                          <a:pt x="87" y="128"/>
                        </a:cubicBezTo>
                        <a:cubicBezTo>
                          <a:pt x="86" y="128"/>
                          <a:pt x="86" y="128"/>
                          <a:pt x="86" y="128"/>
                        </a:cubicBezTo>
                        <a:cubicBezTo>
                          <a:pt x="86" y="128"/>
                          <a:pt x="86" y="128"/>
                          <a:pt x="86" y="128"/>
                        </a:cubicBezTo>
                        <a:cubicBezTo>
                          <a:pt x="86" y="129"/>
                          <a:pt x="86" y="129"/>
                          <a:pt x="86" y="129"/>
                        </a:cubicBezTo>
                        <a:cubicBezTo>
                          <a:pt x="86" y="129"/>
                          <a:pt x="86" y="129"/>
                          <a:pt x="86" y="129"/>
                        </a:cubicBezTo>
                        <a:cubicBezTo>
                          <a:pt x="85" y="130"/>
                          <a:pt x="85" y="130"/>
                          <a:pt x="85"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1"/>
                          <a:pt x="86" y="131"/>
                          <a:pt x="86" y="131"/>
                        </a:cubicBezTo>
                        <a:cubicBezTo>
                          <a:pt x="86" y="131"/>
                          <a:pt x="86" y="131"/>
                          <a:pt x="86" y="131"/>
                        </a:cubicBezTo>
                        <a:cubicBezTo>
                          <a:pt x="87" y="131"/>
                          <a:pt x="87" y="131"/>
                          <a:pt x="87" y="131"/>
                        </a:cubicBezTo>
                        <a:cubicBezTo>
                          <a:pt x="87" y="131"/>
                          <a:pt x="87" y="131"/>
                          <a:pt x="87" y="131"/>
                        </a:cubicBezTo>
                        <a:cubicBezTo>
                          <a:pt x="87" y="132"/>
                          <a:pt x="87" y="132"/>
                          <a:pt x="87" y="132"/>
                        </a:cubicBezTo>
                        <a:cubicBezTo>
                          <a:pt x="87" y="132"/>
                          <a:pt x="87" y="132"/>
                          <a:pt x="87" y="132"/>
                        </a:cubicBezTo>
                        <a:cubicBezTo>
                          <a:pt x="87" y="132"/>
                          <a:pt x="87" y="132"/>
                          <a:pt x="87" y="132"/>
                        </a:cubicBezTo>
                        <a:cubicBezTo>
                          <a:pt x="87" y="132"/>
                          <a:pt x="87" y="132"/>
                          <a:pt x="87" y="132"/>
                        </a:cubicBezTo>
                        <a:cubicBezTo>
                          <a:pt x="87" y="133"/>
                          <a:pt x="87" y="133"/>
                          <a:pt x="87" y="133"/>
                        </a:cubicBezTo>
                        <a:cubicBezTo>
                          <a:pt x="88" y="134"/>
                          <a:pt x="88" y="134"/>
                          <a:pt x="88" y="134"/>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9" y="135"/>
                          <a:pt x="89" y="135"/>
                          <a:pt x="89" y="135"/>
                        </a:cubicBezTo>
                        <a:cubicBezTo>
                          <a:pt x="89" y="134"/>
                          <a:pt x="89" y="134"/>
                          <a:pt x="89" y="134"/>
                        </a:cubicBezTo>
                        <a:cubicBezTo>
                          <a:pt x="89" y="134"/>
                          <a:pt x="89" y="134"/>
                          <a:pt x="89" y="134"/>
                        </a:cubicBezTo>
                        <a:cubicBezTo>
                          <a:pt x="89" y="134"/>
                          <a:pt x="89" y="134"/>
                          <a:pt x="89" y="134"/>
                        </a:cubicBezTo>
                        <a:cubicBezTo>
                          <a:pt x="89" y="133"/>
                          <a:pt x="89" y="133"/>
                          <a:pt x="89" y="133"/>
                        </a:cubicBezTo>
                        <a:cubicBezTo>
                          <a:pt x="89" y="133"/>
                          <a:pt x="89" y="133"/>
                          <a:pt x="89" y="133"/>
                        </a:cubicBezTo>
                        <a:cubicBezTo>
                          <a:pt x="90" y="133"/>
                          <a:pt x="90" y="133"/>
                          <a:pt x="90" y="133"/>
                        </a:cubicBezTo>
                        <a:cubicBezTo>
                          <a:pt x="90" y="134"/>
                          <a:pt x="90" y="134"/>
                          <a:pt x="90" y="134"/>
                        </a:cubicBezTo>
                        <a:cubicBezTo>
                          <a:pt x="90" y="134"/>
                          <a:pt x="90" y="134"/>
                          <a:pt x="90" y="134"/>
                        </a:cubicBezTo>
                        <a:cubicBezTo>
                          <a:pt x="90" y="135"/>
                          <a:pt x="90" y="135"/>
                          <a:pt x="90" y="135"/>
                        </a:cubicBezTo>
                        <a:cubicBezTo>
                          <a:pt x="90" y="135"/>
                          <a:pt x="90" y="135"/>
                          <a:pt x="90" y="135"/>
                        </a:cubicBezTo>
                        <a:cubicBezTo>
                          <a:pt x="90" y="135"/>
                          <a:pt x="90" y="135"/>
                          <a:pt x="90" y="135"/>
                        </a:cubicBezTo>
                        <a:cubicBezTo>
                          <a:pt x="89" y="135"/>
                          <a:pt x="89" y="135"/>
                          <a:pt x="89" y="135"/>
                        </a:cubicBezTo>
                        <a:cubicBezTo>
                          <a:pt x="89" y="136"/>
                          <a:pt x="89" y="136"/>
                          <a:pt x="89" y="136"/>
                        </a:cubicBezTo>
                        <a:cubicBezTo>
                          <a:pt x="89" y="136"/>
                          <a:pt x="89" y="136"/>
                          <a:pt x="89" y="136"/>
                        </a:cubicBezTo>
                        <a:cubicBezTo>
                          <a:pt x="89" y="136"/>
                          <a:pt x="89" y="136"/>
                          <a:pt x="89" y="136"/>
                        </a:cubicBezTo>
                        <a:cubicBezTo>
                          <a:pt x="89" y="137"/>
                          <a:pt x="89" y="137"/>
                          <a:pt x="89" y="137"/>
                        </a:cubicBezTo>
                        <a:cubicBezTo>
                          <a:pt x="90" y="137"/>
                          <a:pt x="90" y="137"/>
                          <a:pt x="90" y="137"/>
                        </a:cubicBezTo>
                        <a:cubicBezTo>
                          <a:pt x="91" y="137"/>
                          <a:pt x="91" y="137"/>
                          <a:pt x="91" y="137"/>
                        </a:cubicBezTo>
                        <a:cubicBezTo>
                          <a:pt x="91" y="137"/>
                          <a:pt x="91" y="137"/>
                          <a:pt x="91" y="137"/>
                        </a:cubicBezTo>
                        <a:cubicBezTo>
                          <a:pt x="91" y="138"/>
                          <a:pt x="91" y="138"/>
                          <a:pt x="91" y="138"/>
                        </a:cubicBezTo>
                        <a:cubicBezTo>
                          <a:pt x="92" y="137"/>
                          <a:pt x="92" y="137"/>
                          <a:pt x="92" y="137"/>
                        </a:cubicBezTo>
                        <a:cubicBezTo>
                          <a:pt x="93" y="136"/>
                          <a:pt x="93" y="136"/>
                          <a:pt x="93" y="136"/>
                        </a:cubicBezTo>
                        <a:cubicBezTo>
                          <a:pt x="93" y="136"/>
                          <a:pt x="93" y="136"/>
                          <a:pt x="93" y="136"/>
                        </a:cubicBezTo>
                        <a:cubicBezTo>
                          <a:pt x="93" y="136"/>
                          <a:pt x="93" y="136"/>
                          <a:pt x="93" y="136"/>
                        </a:cubicBezTo>
                        <a:cubicBezTo>
                          <a:pt x="93" y="136"/>
                          <a:pt x="93" y="136"/>
                          <a:pt x="93" y="136"/>
                        </a:cubicBezTo>
                        <a:cubicBezTo>
                          <a:pt x="93" y="137"/>
                          <a:pt x="93" y="137"/>
                          <a:pt x="93" y="137"/>
                        </a:cubicBezTo>
                        <a:cubicBezTo>
                          <a:pt x="92" y="138"/>
                          <a:pt x="92" y="138"/>
                          <a:pt x="92" y="138"/>
                        </a:cubicBezTo>
                        <a:cubicBezTo>
                          <a:pt x="92" y="138"/>
                          <a:pt x="92" y="138"/>
                          <a:pt x="92" y="138"/>
                        </a:cubicBezTo>
                        <a:cubicBezTo>
                          <a:pt x="92" y="138"/>
                          <a:pt x="92" y="138"/>
                          <a:pt x="92" y="138"/>
                        </a:cubicBezTo>
                        <a:cubicBezTo>
                          <a:pt x="92" y="138"/>
                          <a:pt x="92" y="138"/>
                          <a:pt x="92" y="138"/>
                        </a:cubicBezTo>
                        <a:cubicBezTo>
                          <a:pt x="92" y="139"/>
                          <a:pt x="92" y="139"/>
                          <a:pt x="92" y="139"/>
                        </a:cubicBezTo>
                        <a:cubicBezTo>
                          <a:pt x="91" y="139"/>
                          <a:pt x="91" y="139"/>
                          <a:pt x="91" y="139"/>
                        </a:cubicBezTo>
                        <a:cubicBezTo>
                          <a:pt x="92" y="139"/>
                          <a:pt x="92" y="139"/>
                          <a:pt x="92" y="139"/>
                        </a:cubicBezTo>
                        <a:cubicBezTo>
                          <a:pt x="92" y="140"/>
                          <a:pt x="92" y="140"/>
                          <a:pt x="92" y="140"/>
                        </a:cubicBezTo>
                        <a:cubicBezTo>
                          <a:pt x="92" y="140"/>
                          <a:pt x="92" y="140"/>
                          <a:pt x="92" y="140"/>
                        </a:cubicBezTo>
                        <a:cubicBezTo>
                          <a:pt x="93" y="140"/>
                          <a:pt x="93" y="140"/>
                          <a:pt x="93" y="140"/>
                        </a:cubicBezTo>
                        <a:cubicBezTo>
                          <a:pt x="94" y="140"/>
                          <a:pt x="94" y="140"/>
                          <a:pt x="94" y="140"/>
                        </a:cubicBezTo>
                        <a:cubicBezTo>
                          <a:pt x="94" y="140"/>
                          <a:pt x="94" y="140"/>
                          <a:pt x="94" y="140"/>
                        </a:cubicBezTo>
                        <a:cubicBezTo>
                          <a:pt x="94" y="140"/>
                          <a:pt x="94" y="140"/>
                          <a:pt x="94" y="140"/>
                        </a:cubicBezTo>
                        <a:cubicBezTo>
                          <a:pt x="93" y="140"/>
                          <a:pt x="93" y="140"/>
                          <a:pt x="93" y="140"/>
                        </a:cubicBezTo>
                        <a:cubicBezTo>
                          <a:pt x="92" y="141"/>
                          <a:pt x="92" y="141"/>
                          <a:pt x="92" y="141"/>
                        </a:cubicBezTo>
                        <a:cubicBezTo>
                          <a:pt x="92" y="141"/>
                          <a:pt x="92" y="141"/>
                          <a:pt x="92" y="141"/>
                        </a:cubicBezTo>
                        <a:cubicBezTo>
                          <a:pt x="93" y="142"/>
                          <a:pt x="93" y="142"/>
                          <a:pt x="93" y="142"/>
                        </a:cubicBezTo>
                        <a:cubicBezTo>
                          <a:pt x="94" y="143"/>
                          <a:pt x="94" y="143"/>
                          <a:pt x="94" y="143"/>
                        </a:cubicBezTo>
                        <a:cubicBezTo>
                          <a:pt x="93" y="144"/>
                          <a:pt x="93" y="144"/>
                          <a:pt x="93" y="144"/>
                        </a:cubicBezTo>
                        <a:cubicBezTo>
                          <a:pt x="93" y="144"/>
                          <a:pt x="93" y="144"/>
                          <a:pt x="93" y="144"/>
                        </a:cubicBezTo>
                        <a:cubicBezTo>
                          <a:pt x="94" y="144"/>
                          <a:pt x="94" y="144"/>
                          <a:pt x="94" y="144"/>
                        </a:cubicBezTo>
                        <a:cubicBezTo>
                          <a:pt x="94" y="144"/>
                          <a:pt x="94" y="144"/>
                          <a:pt x="94" y="144"/>
                        </a:cubicBezTo>
                        <a:cubicBezTo>
                          <a:pt x="94" y="146"/>
                          <a:pt x="94" y="146"/>
                          <a:pt x="94" y="146"/>
                        </a:cubicBezTo>
                        <a:cubicBezTo>
                          <a:pt x="94" y="146"/>
                          <a:pt x="94" y="146"/>
                          <a:pt x="94" y="146"/>
                        </a:cubicBezTo>
                        <a:cubicBezTo>
                          <a:pt x="94" y="146"/>
                          <a:pt x="94" y="146"/>
                          <a:pt x="94" y="146"/>
                        </a:cubicBezTo>
                        <a:cubicBezTo>
                          <a:pt x="96" y="148"/>
                          <a:pt x="96" y="148"/>
                          <a:pt x="96" y="148"/>
                        </a:cubicBezTo>
                        <a:cubicBezTo>
                          <a:pt x="95" y="148"/>
                          <a:pt x="95" y="148"/>
                          <a:pt x="95" y="148"/>
                        </a:cubicBezTo>
                        <a:cubicBezTo>
                          <a:pt x="95" y="148"/>
                          <a:pt x="95" y="148"/>
                          <a:pt x="95" y="148"/>
                        </a:cubicBezTo>
                        <a:cubicBezTo>
                          <a:pt x="95" y="149"/>
                          <a:pt x="95" y="149"/>
                          <a:pt x="95" y="149"/>
                        </a:cubicBezTo>
                        <a:cubicBezTo>
                          <a:pt x="95" y="150"/>
                          <a:pt x="95" y="150"/>
                          <a:pt x="95" y="150"/>
                        </a:cubicBezTo>
                        <a:cubicBezTo>
                          <a:pt x="95" y="151"/>
                          <a:pt x="95" y="151"/>
                          <a:pt x="95" y="151"/>
                        </a:cubicBezTo>
                        <a:cubicBezTo>
                          <a:pt x="94" y="151"/>
                          <a:pt x="94" y="151"/>
                          <a:pt x="94" y="151"/>
                        </a:cubicBezTo>
                        <a:cubicBezTo>
                          <a:pt x="94" y="152"/>
                          <a:pt x="94" y="152"/>
                          <a:pt x="94" y="152"/>
                        </a:cubicBezTo>
                        <a:cubicBezTo>
                          <a:pt x="95" y="152"/>
                          <a:pt x="95" y="152"/>
                          <a:pt x="95" y="152"/>
                        </a:cubicBezTo>
                        <a:cubicBezTo>
                          <a:pt x="94" y="151"/>
                          <a:pt x="94" y="151"/>
                          <a:pt x="94" y="151"/>
                        </a:cubicBezTo>
                        <a:cubicBezTo>
                          <a:pt x="93" y="150"/>
                          <a:pt x="93" y="150"/>
                          <a:pt x="93" y="150"/>
                        </a:cubicBezTo>
                        <a:cubicBezTo>
                          <a:pt x="94" y="149"/>
                          <a:pt x="94" y="149"/>
                          <a:pt x="94" y="149"/>
                        </a:cubicBezTo>
                        <a:cubicBezTo>
                          <a:pt x="94" y="149"/>
                          <a:pt x="94" y="149"/>
                          <a:pt x="94" y="149"/>
                        </a:cubicBezTo>
                        <a:cubicBezTo>
                          <a:pt x="94" y="149"/>
                          <a:pt x="94" y="149"/>
                          <a:pt x="94" y="149"/>
                        </a:cubicBezTo>
                        <a:cubicBezTo>
                          <a:pt x="93" y="147"/>
                          <a:pt x="93" y="147"/>
                          <a:pt x="93" y="147"/>
                        </a:cubicBezTo>
                        <a:cubicBezTo>
                          <a:pt x="92" y="144"/>
                          <a:pt x="92" y="144"/>
                          <a:pt x="92" y="144"/>
                        </a:cubicBezTo>
                        <a:cubicBezTo>
                          <a:pt x="92" y="147"/>
                          <a:pt x="92" y="147"/>
                          <a:pt x="92" y="147"/>
                        </a:cubicBezTo>
                        <a:cubicBezTo>
                          <a:pt x="92" y="149"/>
                          <a:pt x="92" y="149"/>
                          <a:pt x="92" y="149"/>
                        </a:cubicBezTo>
                        <a:cubicBezTo>
                          <a:pt x="92" y="150"/>
                          <a:pt x="92" y="150"/>
                          <a:pt x="92" y="150"/>
                        </a:cubicBezTo>
                        <a:cubicBezTo>
                          <a:pt x="92" y="150"/>
                          <a:pt x="92" y="150"/>
                          <a:pt x="92" y="150"/>
                        </a:cubicBezTo>
                        <a:cubicBezTo>
                          <a:pt x="92" y="151"/>
                          <a:pt x="92" y="151"/>
                          <a:pt x="92" y="151"/>
                        </a:cubicBezTo>
                        <a:cubicBezTo>
                          <a:pt x="93" y="153"/>
                          <a:pt x="93" y="153"/>
                          <a:pt x="93" y="153"/>
                        </a:cubicBezTo>
                        <a:cubicBezTo>
                          <a:pt x="93" y="154"/>
                          <a:pt x="93" y="154"/>
                          <a:pt x="93" y="154"/>
                        </a:cubicBezTo>
                        <a:cubicBezTo>
                          <a:pt x="92" y="155"/>
                          <a:pt x="92" y="155"/>
                          <a:pt x="92" y="155"/>
                        </a:cubicBezTo>
                        <a:cubicBezTo>
                          <a:pt x="92" y="155"/>
                          <a:pt x="92" y="155"/>
                          <a:pt x="92" y="155"/>
                        </a:cubicBezTo>
                        <a:cubicBezTo>
                          <a:pt x="92" y="156"/>
                          <a:pt x="92" y="156"/>
                          <a:pt x="92" y="156"/>
                        </a:cubicBezTo>
                        <a:cubicBezTo>
                          <a:pt x="93" y="156"/>
                          <a:pt x="93" y="156"/>
                          <a:pt x="93" y="156"/>
                        </a:cubicBezTo>
                        <a:cubicBezTo>
                          <a:pt x="92" y="156"/>
                          <a:pt x="92" y="156"/>
                          <a:pt x="92" y="156"/>
                        </a:cubicBezTo>
                        <a:cubicBezTo>
                          <a:pt x="92" y="156"/>
                          <a:pt x="92" y="156"/>
                          <a:pt x="92" y="156"/>
                        </a:cubicBezTo>
                        <a:cubicBezTo>
                          <a:pt x="92" y="155"/>
                          <a:pt x="92" y="155"/>
                          <a:pt x="92" y="155"/>
                        </a:cubicBezTo>
                        <a:cubicBezTo>
                          <a:pt x="91" y="155"/>
                          <a:pt x="91" y="155"/>
                          <a:pt x="91" y="155"/>
                        </a:cubicBezTo>
                        <a:cubicBezTo>
                          <a:pt x="90" y="155"/>
                          <a:pt x="90" y="155"/>
                          <a:pt x="90" y="155"/>
                        </a:cubicBezTo>
                        <a:cubicBezTo>
                          <a:pt x="90" y="155"/>
                          <a:pt x="90" y="155"/>
                          <a:pt x="90" y="155"/>
                        </a:cubicBezTo>
                        <a:cubicBezTo>
                          <a:pt x="90" y="155"/>
                          <a:pt x="90" y="155"/>
                          <a:pt x="90" y="155"/>
                        </a:cubicBezTo>
                        <a:cubicBezTo>
                          <a:pt x="89" y="156"/>
                          <a:pt x="89" y="156"/>
                          <a:pt x="89" y="156"/>
                        </a:cubicBezTo>
                        <a:cubicBezTo>
                          <a:pt x="89" y="156"/>
                          <a:pt x="89" y="156"/>
                          <a:pt x="89" y="156"/>
                        </a:cubicBezTo>
                        <a:cubicBezTo>
                          <a:pt x="88" y="156"/>
                          <a:pt x="88" y="156"/>
                          <a:pt x="88" y="156"/>
                        </a:cubicBezTo>
                        <a:cubicBezTo>
                          <a:pt x="88" y="156"/>
                          <a:pt x="88" y="156"/>
                          <a:pt x="88" y="156"/>
                        </a:cubicBezTo>
                        <a:cubicBezTo>
                          <a:pt x="88" y="154"/>
                          <a:pt x="88" y="154"/>
                          <a:pt x="88" y="154"/>
                        </a:cubicBezTo>
                        <a:cubicBezTo>
                          <a:pt x="88" y="154"/>
                          <a:pt x="88" y="154"/>
                          <a:pt x="88" y="154"/>
                        </a:cubicBezTo>
                        <a:cubicBezTo>
                          <a:pt x="87" y="154"/>
                          <a:pt x="87" y="154"/>
                          <a:pt x="87" y="154"/>
                        </a:cubicBezTo>
                        <a:cubicBezTo>
                          <a:pt x="87" y="154"/>
                          <a:pt x="87" y="154"/>
                          <a:pt x="87" y="154"/>
                        </a:cubicBezTo>
                        <a:cubicBezTo>
                          <a:pt x="87" y="153"/>
                          <a:pt x="87" y="153"/>
                          <a:pt x="87" y="153"/>
                        </a:cubicBezTo>
                        <a:cubicBezTo>
                          <a:pt x="86" y="153"/>
                          <a:pt x="86" y="153"/>
                          <a:pt x="86" y="153"/>
                        </a:cubicBezTo>
                        <a:cubicBezTo>
                          <a:pt x="86" y="153"/>
                          <a:pt x="86" y="153"/>
                          <a:pt x="86" y="153"/>
                        </a:cubicBezTo>
                        <a:cubicBezTo>
                          <a:pt x="85" y="153"/>
                          <a:pt x="85" y="153"/>
                          <a:pt x="85" y="153"/>
                        </a:cubicBezTo>
                        <a:cubicBezTo>
                          <a:pt x="85" y="153"/>
                          <a:pt x="85" y="153"/>
                          <a:pt x="85" y="153"/>
                        </a:cubicBezTo>
                        <a:cubicBezTo>
                          <a:pt x="85" y="153"/>
                          <a:pt x="85" y="153"/>
                          <a:pt x="85" y="153"/>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4" y="154"/>
                          <a:pt x="84" y="154"/>
                          <a:pt x="84" y="154"/>
                        </a:cubicBezTo>
                        <a:cubicBezTo>
                          <a:pt x="84" y="153"/>
                          <a:pt x="84" y="153"/>
                          <a:pt x="84" y="153"/>
                        </a:cubicBezTo>
                        <a:cubicBezTo>
                          <a:pt x="85" y="152"/>
                          <a:pt x="85" y="152"/>
                          <a:pt x="85" y="152"/>
                        </a:cubicBezTo>
                        <a:cubicBezTo>
                          <a:pt x="85" y="152"/>
                          <a:pt x="85" y="152"/>
                          <a:pt x="85" y="152"/>
                        </a:cubicBezTo>
                        <a:cubicBezTo>
                          <a:pt x="85" y="152"/>
                          <a:pt x="85" y="152"/>
                          <a:pt x="85" y="152"/>
                        </a:cubicBezTo>
                        <a:cubicBezTo>
                          <a:pt x="84" y="150"/>
                          <a:pt x="84" y="150"/>
                          <a:pt x="84" y="150"/>
                        </a:cubicBezTo>
                        <a:cubicBezTo>
                          <a:pt x="84" y="150"/>
                          <a:pt x="84" y="150"/>
                          <a:pt x="84" y="150"/>
                        </a:cubicBezTo>
                        <a:cubicBezTo>
                          <a:pt x="84" y="146"/>
                          <a:pt x="84" y="146"/>
                          <a:pt x="84" y="146"/>
                        </a:cubicBezTo>
                        <a:cubicBezTo>
                          <a:pt x="83" y="149"/>
                          <a:pt x="83" y="149"/>
                          <a:pt x="83" y="149"/>
                        </a:cubicBezTo>
                        <a:cubicBezTo>
                          <a:pt x="83" y="151"/>
                          <a:pt x="83" y="151"/>
                          <a:pt x="83" y="151"/>
                        </a:cubicBezTo>
                        <a:cubicBezTo>
                          <a:pt x="83" y="151"/>
                          <a:pt x="83" y="151"/>
                          <a:pt x="83" y="151"/>
                        </a:cubicBezTo>
                        <a:cubicBezTo>
                          <a:pt x="83" y="151"/>
                          <a:pt x="83" y="151"/>
                          <a:pt x="83" y="151"/>
                        </a:cubicBezTo>
                        <a:cubicBezTo>
                          <a:pt x="83" y="153"/>
                          <a:pt x="83" y="153"/>
                          <a:pt x="83" y="153"/>
                        </a:cubicBezTo>
                        <a:cubicBezTo>
                          <a:pt x="83" y="153"/>
                          <a:pt x="83" y="153"/>
                          <a:pt x="83" y="153"/>
                        </a:cubicBezTo>
                        <a:cubicBezTo>
                          <a:pt x="82" y="152"/>
                          <a:pt x="82" y="152"/>
                          <a:pt x="82" y="152"/>
                        </a:cubicBezTo>
                        <a:cubicBezTo>
                          <a:pt x="82" y="152"/>
                          <a:pt x="82" y="152"/>
                          <a:pt x="82" y="152"/>
                        </a:cubicBezTo>
                        <a:cubicBezTo>
                          <a:pt x="82" y="152"/>
                          <a:pt x="82" y="152"/>
                          <a:pt x="82" y="152"/>
                        </a:cubicBezTo>
                        <a:cubicBezTo>
                          <a:pt x="82" y="151"/>
                          <a:pt x="82" y="151"/>
                          <a:pt x="82" y="151"/>
                        </a:cubicBezTo>
                        <a:cubicBezTo>
                          <a:pt x="82" y="151"/>
                          <a:pt x="82" y="151"/>
                          <a:pt x="82" y="151"/>
                        </a:cubicBezTo>
                        <a:cubicBezTo>
                          <a:pt x="82" y="151"/>
                          <a:pt x="82" y="151"/>
                          <a:pt x="82" y="151"/>
                        </a:cubicBezTo>
                        <a:cubicBezTo>
                          <a:pt x="81" y="151"/>
                          <a:pt x="81" y="151"/>
                          <a:pt x="81" y="151"/>
                        </a:cubicBezTo>
                        <a:cubicBezTo>
                          <a:pt x="81" y="150"/>
                          <a:pt x="81" y="150"/>
                          <a:pt x="81" y="150"/>
                        </a:cubicBezTo>
                        <a:cubicBezTo>
                          <a:pt x="80" y="149"/>
                          <a:pt x="80" y="149"/>
                          <a:pt x="80" y="149"/>
                        </a:cubicBezTo>
                        <a:cubicBezTo>
                          <a:pt x="80" y="149"/>
                          <a:pt x="80" y="149"/>
                          <a:pt x="80" y="149"/>
                        </a:cubicBezTo>
                        <a:cubicBezTo>
                          <a:pt x="80" y="149"/>
                          <a:pt x="80" y="149"/>
                          <a:pt x="80" y="149"/>
                        </a:cubicBezTo>
                        <a:cubicBezTo>
                          <a:pt x="80" y="148"/>
                          <a:pt x="80" y="148"/>
                          <a:pt x="80" y="148"/>
                        </a:cubicBezTo>
                        <a:cubicBezTo>
                          <a:pt x="80" y="148"/>
                          <a:pt x="80" y="148"/>
                          <a:pt x="80" y="148"/>
                        </a:cubicBezTo>
                        <a:cubicBezTo>
                          <a:pt x="80" y="148"/>
                          <a:pt x="80" y="148"/>
                          <a:pt x="80" y="148"/>
                        </a:cubicBezTo>
                        <a:cubicBezTo>
                          <a:pt x="79" y="147"/>
                          <a:pt x="79" y="147"/>
                          <a:pt x="79" y="147"/>
                        </a:cubicBezTo>
                        <a:cubicBezTo>
                          <a:pt x="79" y="147"/>
                          <a:pt x="79" y="147"/>
                          <a:pt x="79" y="147"/>
                        </a:cubicBezTo>
                        <a:cubicBezTo>
                          <a:pt x="79" y="146"/>
                          <a:pt x="79" y="146"/>
                          <a:pt x="79" y="146"/>
                        </a:cubicBezTo>
                        <a:cubicBezTo>
                          <a:pt x="78" y="146"/>
                          <a:pt x="78" y="146"/>
                          <a:pt x="78" y="146"/>
                        </a:cubicBezTo>
                        <a:cubicBezTo>
                          <a:pt x="78" y="147"/>
                          <a:pt x="78" y="147"/>
                          <a:pt x="78" y="147"/>
                        </a:cubicBezTo>
                        <a:cubicBezTo>
                          <a:pt x="77" y="147"/>
                          <a:pt x="77" y="147"/>
                          <a:pt x="77" y="147"/>
                        </a:cubicBezTo>
                        <a:cubicBezTo>
                          <a:pt x="77" y="147"/>
                          <a:pt x="77" y="147"/>
                          <a:pt x="77" y="147"/>
                        </a:cubicBezTo>
                        <a:cubicBezTo>
                          <a:pt x="77" y="148"/>
                          <a:pt x="77" y="148"/>
                          <a:pt x="77" y="148"/>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5" y="144"/>
                          <a:pt x="75" y="144"/>
                          <a:pt x="75" y="144"/>
                        </a:cubicBezTo>
                        <a:cubicBezTo>
                          <a:pt x="75" y="144"/>
                          <a:pt x="75" y="144"/>
                          <a:pt x="75" y="144"/>
                        </a:cubicBezTo>
                        <a:cubicBezTo>
                          <a:pt x="74" y="144"/>
                          <a:pt x="74" y="144"/>
                          <a:pt x="74" y="144"/>
                        </a:cubicBezTo>
                        <a:cubicBezTo>
                          <a:pt x="73" y="144"/>
                          <a:pt x="73" y="144"/>
                          <a:pt x="73" y="144"/>
                        </a:cubicBezTo>
                        <a:cubicBezTo>
                          <a:pt x="73" y="144"/>
                          <a:pt x="73" y="144"/>
                          <a:pt x="73" y="144"/>
                        </a:cubicBezTo>
                        <a:cubicBezTo>
                          <a:pt x="73" y="145"/>
                          <a:pt x="73" y="145"/>
                          <a:pt x="73" y="145"/>
                        </a:cubicBezTo>
                        <a:cubicBezTo>
                          <a:pt x="73" y="144"/>
                          <a:pt x="73" y="144"/>
                          <a:pt x="73" y="144"/>
                        </a:cubicBezTo>
                        <a:cubicBezTo>
                          <a:pt x="72" y="144"/>
                          <a:pt x="72" y="144"/>
                          <a:pt x="72" y="144"/>
                        </a:cubicBezTo>
                        <a:cubicBezTo>
                          <a:pt x="72" y="145"/>
                          <a:pt x="72" y="145"/>
                          <a:pt x="72" y="145"/>
                        </a:cubicBezTo>
                        <a:cubicBezTo>
                          <a:pt x="72" y="146"/>
                          <a:pt x="72" y="146"/>
                          <a:pt x="72" y="146"/>
                        </a:cubicBezTo>
                        <a:cubicBezTo>
                          <a:pt x="72" y="146"/>
                          <a:pt x="72" y="146"/>
                          <a:pt x="72" y="146"/>
                        </a:cubicBezTo>
                        <a:cubicBezTo>
                          <a:pt x="72" y="146"/>
                          <a:pt x="72" y="146"/>
                          <a:pt x="72" y="146"/>
                        </a:cubicBezTo>
                        <a:cubicBezTo>
                          <a:pt x="72" y="148"/>
                          <a:pt x="72" y="148"/>
                          <a:pt x="72" y="148"/>
                        </a:cubicBezTo>
                        <a:cubicBezTo>
                          <a:pt x="72" y="148"/>
                          <a:pt x="72" y="148"/>
                          <a:pt x="72" y="148"/>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4" y="152"/>
                          <a:pt x="74" y="152"/>
                          <a:pt x="74" y="152"/>
                        </a:cubicBezTo>
                        <a:cubicBezTo>
                          <a:pt x="75" y="152"/>
                          <a:pt x="75" y="152"/>
                          <a:pt x="75" y="152"/>
                        </a:cubicBezTo>
                        <a:cubicBezTo>
                          <a:pt x="75" y="152"/>
                          <a:pt x="75" y="152"/>
                          <a:pt x="75" y="152"/>
                        </a:cubicBezTo>
                        <a:cubicBezTo>
                          <a:pt x="76" y="153"/>
                          <a:pt x="76" y="153"/>
                          <a:pt x="76" y="153"/>
                        </a:cubicBezTo>
                        <a:cubicBezTo>
                          <a:pt x="77" y="153"/>
                          <a:pt x="77" y="153"/>
                          <a:pt x="77" y="153"/>
                        </a:cubicBezTo>
                        <a:cubicBezTo>
                          <a:pt x="77" y="154"/>
                          <a:pt x="77" y="154"/>
                          <a:pt x="77" y="154"/>
                        </a:cubicBezTo>
                        <a:cubicBezTo>
                          <a:pt x="76" y="154"/>
                          <a:pt x="76" y="154"/>
                          <a:pt x="76" y="154"/>
                        </a:cubicBezTo>
                        <a:cubicBezTo>
                          <a:pt x="77" y="154"/>
                          <a:pt x="77" y="154"/>
                          <a:pt x="77" y="154"/>
                        </a:cubicBezTo>
                        <a:cubicBezTo>
                          <a:pt x="77" y="154"/>
                          <a:pt x="77" y="154"/>
                          <a:pt x="77" y="154"/>
                        </a:cubicBezTo>
                        <a:cubicBezTo>
                          <a:pt x="77" y="154"/>
                          <a:pt x="77" y="154"/>
                          <a:pt x="77" y="154"/>
                        </a:cubicBezTo>
                        <a:cubicBezTo>
                          <a:pt x="77" y="155"/>
                          <a:pt x="77" y="155"/>
                          <a:pt x="77" y="155"/>
                        </a:cubicBezTo>
                        <a:cubicBezTo>
                          <a:pt x="78" y="155"/>
                          <a:pt x="78" y="155"/>
                          <a:pt x="78" y="155"/>
                        </a:cubicBezTo>
                        <a:cubicBezTo>
                          <a:pt x="78" y="155"/>
                          <a:pt x="78" y="155"/>
                          <a:pt x="78" y="155"/>
                        </a:cubicBezTo>
                        <a:cubicBezTo>
                          <a:pt x="79" y="156"/>
                          <a:pt x="79" y="156"/>
                          <a:pt x="79" y="156"/>
                        </a:cubicBezTo>
                        <a:cubicBezTo>
                          <a:pt x="79" y="157"/>
                          <a:pt x="79" y="157"/>
                          <a:pt x="79" y="157"/>
                        </a:cubicBezTo>
                        <a:cubicBezTo>
                          <a:pt x="79" y="158"/>
                          <a:pt x="79" y="158"/>
                          <a:pt x="79" y="158"/>
                        </a:cubicBezTo>
                        <a:cubicBezTo>
                          <a:pt x="79" y="158"/>
                          <a:pt x="79" y="158"/>
                          <a:pt x="79" y="158"/>
                        </a:cubicBezTo>
                        <a:cubicBezTo>
                          <a:pt x="80" y="158"/>
                          <a:pt x="80" y="158"/>
                          <a:pt x="80"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79" y="161"/>
                          <a:pt x="79" y="161"/>
                          <a:pt x="79" y="161"/>
                        </a:cubicBezTo>
                        <a:cubicBezTo>
                          <a:pt x="81" y="161"/>
                          <a:pt x="81" y="161"/>
                          <a:pt x="81" y="161"/>
                        </a:cubicBezTo>
                        <a:cubicBezTo>
                          <a:pt x="81" y="161"/>
                          <a:pt x="81" y="161"/>
                          <a:pt x="81" y="161"/>
                        </a:cubicBezTo>
                        <a:cubicBezTo>
                          <a:pt x="81" y="161"/>
                          <a:pt x="81" y="161"/>
                          <a:pt x="81" y="161"/>
                        </a:cubicBezTo>
                        <a:cubicBezTo>
                          <a:pt x="81" y="162"/>
                          <a:pt x="81" y="162"/>
                          <a:pt x="81" y="162"/>
                        </a:cubicBezTo>
                        <a:cubicBezTo>
                          <a:pt x="81" y="163"/>
                          <a:pt x="81" y="163"/>
                          <a:pt x="81" y="163"/>
                        </a:cubicBezTo>
                        <a:cubicBezTo>
                          <a:pt x="82" y="162"/>
                          <a:pt x="82" y="162"/>
                          <a:pt x="82" y="162"/>
                        </a:cubicBezTo>
                        <a:cubicBezTo>
                          <a:pt x="82" y="162"/>
                          <a:pt x="82" y="162"/>
                          <a:pt x="82" y="162"/>
                        </a:cubicBezTo>
                        <a:cubicBezTo>
                          <a:pt x="82" y="162"/>
                          <a:pt x="82" y="162"/>
                          <a:pt x="82" y="162"/>
                        </a:cubicBezTo>
                        <a:cubicBezTo>
                          <a:pt x="82" y="163"/>
                          <a:pt x="82" y="163"/>
                          <a:pt x="82" y="163"/>
                        </a:cubicBezTo>
                        <a:cubicBezTo>
                          <a:pt x="82" y="163"/>
                          <a:pt x="82" y="163"/>
                          <a:pt x="82" y="163"/>
                        </a:cubicBezTo>
                        <a:cubicBezTo>
                          <a:pt x="83" y="163"/>
                          <a:pt x="83" y="163"/>
                          <a:pt x="83" y="163"/>
                        </a:cubicBezTo>
                        <a:cubicBezTo>
                          <a:pt x="83" y="163"/>
                          <a:pt x="83" y="163"/>
                          <a:pt x="83" y="163"/>
                        </a:cubicBezTo>
                        <a:cubicBezTo>
                          <a:pt x="83" y="163"/>
                          <a:pt x="83" y="163"/>
                          <a:pt x="83" y="163"/>
                        </a:cubicBezTo>
                        <a:cubicBezTo>
                          <a:pt x="82" y="164"/>
                          <a:pt x="82" y="164"/>
                          <a:pt x="82" y="164"/>
                        </a:cubicBezTo>
                        <a:cubicBezTo>
                          <a:pt x="82" y="164"/>
                          <a:pt x="82" y="164"/>
                          <a:pt x="82" y="164"/>
                        </a:cubicBezTo>
                        <a:cubicBezTo>
                          <a:pt x="82" y="164"/>
                          <a:pt x="82" y="164"/>
                          <a:pt x="82" y="164"/>
                        </a:cubicBezTo>
                        <a:cubicBezTo>
                          <a:pt x="82" y="165"/>
                          <a:pt x="82" y="165"/>
                          <a:pt x="82" y="165"/>
                        </a:cubicBezTo>
                        <a:cubicBezTo>
                          <a:pt x="82" y="166"/>
                          <a:pt x="82" y="166"/>
                          <a:pt x="82" y="166"/>
                        </a:cubicBezTo>
                        <a:cubicBezTo>
                          <a:pt x="83" y="166"/>
                          <a:pt x="83" y="166"/>
                          <a:pt x="83" y="166"/>
                        </a:cubicBezTo>
                        <a:cubicBezTo>
                          <a:pt x="83" y="167"/>
                          <a:pt x="83" y="167"/>
                          <a:pt x="83" y="167"/>
                        </a:cubicBezTo>
                        <a:cubicBezTo>
                          <a:pt x="83" y="167"/>
                          <a:pt x="83" y="167"/>
                          <a:pt x="83" y="167"/>
                        </a:cubicBezTo>
                        <a:cubicBezTo>
                          <a:pt x="82" y="167"/>
                          <a:pt x="82" y="167"/>
                          <a:pt x="82" y="167"/>
                        </a:cubicBezTo>
                        <a:cubicBezTo>
                          <a:pt x="81" y="166"/>
                          <a:pt x="81" y="166"/>
                          <a:pt x="81" y="166"/>
                        </a:cubicBezTo>
                        <a:cubicBezTo>
                          <a:pt x="79" y="165"/>
                          <a:pt x="79" y="165"/>
                          <a:pt x="79" y="165"/>
                        </a:cubicBezTo>
                        <a:cubicBezTo>
                          <a:pt x="78" y="165"/>
                          <a:pt x="78" y="165"/>
                          <a:pt x="78" y="165"/>
                        </a:cubicBezTo>
                        <a:cubicBezTo>
                          <a:pt x="78" y="165"/>
                          <a:pt x="78" y="165"/>
                          <a:pt x="78" y="165"/>
                        </a:cubicBezTo>
                        <a:cubicBezTo>
                          <a:pt x="78" y="165"/>
                          <a:pt x="78" y="165"/>
                          <a:pt x="78" y="165"/>
                        </a:cubicBezTo>
                        <a:cubicBezTo>
                          <a:pt x="77" y="165"/>
                          <a:pt x="77" y="165"/>
                          <a:pt x="77" y="165"/>
                        </a:cubicBezTo>
                        <a:cubicBezTo>
                          <a:pt x="76" y="163"/>
                          <a:pt x="76" y="163"/>
                          <a:pt x="76" y="163"/>
                        </a:cubicBezTo>
                        <a:cubicBezTo>
                          <a:pt x="76" y="163"/>
                          <a:pt x="76" y="163"/>
                          <a:pt x="76" y="163"/>
                        </a:cubicBezTo>
                        <a:cubicBezTo>
                          <a:pt x="76" y="162"/>
                          <a:pt x="76" y="162"/>
                          <a:pt x="76" y="162"/>
                        </a:cubicBezTo>
                        <a:cubicBezTo>
                          <a:pt x="75" y="162"/>
                          <a:pt x="75" y="162"/>
                          <a:pt x="75" y="162"/>
                        </a:cubicBezTo>
                        <a:cubicBezTo>
                          <a:pt x="75" y="162"/>
                          <a:pt x="75" y="162"/>
                          <a:pt x="75" y="162"/>
                        </a:cubicBezTo>
                        <a:cubicBezTo>
                          <a:pt x="74" y="162"/>
                          <a:pt x="74" y="162"/>
                          <a:pt x="74" y="162"/>
                        </a:cubicBezTo>
                        <a:cubicBezTo>
                          <a:pt x="74" y="162"/>
                          <a:pt x="74" y="162"/>
                          <a:pt x="74" y="162"/>
                        </a:cubicBezTo>
                        <a:cubicBezTo>
                          <a:pt x="74" y="162"/>
                          <a:pt x="74" y="162"/>
                          <a:pt x="74" y="162"/>
                        </a:cubicBezTo>
                        <a:cubicBezTo>
                          <a:pt x="73" y="162"/>
                          <a:pt x="73" y="162"/>
                          <a:pt x="73" y="162"/>
                        </a:cubicBezTo>
                        <a:cubicBezTo>
                          <a:pt x="73" y="162"/>
                          <a:pt x="73" y="162"/>
                          <a:pt x="73"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1" y="161"/>
                          <a:pt x="71" y="161"/>
                          <a:pt x="71" y="161"/>
                        </a:cubicBezTo>
                        <a:cubicBezTo>
                          <a:pt x="71" y="161"/>
                          <a:pt x="71" y="161"/>
                          <a:pt x="71" y="161"/>
                        </a:cubicBezTo>
                        <a:cubicBezTo>
                          <a:pt x="70" y="160"/>
                          <a:pt x="70" y="160"/>
                          <a:pt x="70" y="160"/>
                        </a:cubicBezTo>
                        <a:cubicBezTo>
                          <a:pt x="70" y="160"/>
                          <a:pt x="70" y="160"/>
                          <a:pt x="70" y="160"/>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8" y="158"/>
                          <a:pt x="68" y="158"/>
                          <a:pt x="68" y="158"/>
                        </a:cubicBezTo>
                        <a:cubicBezTo>
                          <a:pt x="67" y="158"/>
                          <a:pt x="67" y="158"/>
                          <a:pt x="67" y="158"/>
                        </a:cubicBezTo>
                        <a:cubicBezTo>
                          <a:pt x="67" y="158"/>
                          <a:pt x="67" y="158"/>
                          <a:pt x="67" y="158"/>
                        </a:cubicBezTo>
                        <a:cubicBezTo>
                          <a:pt x="67" y="157"/>
                          <a:pt x="67" y="157"/>
                          <a:pt x="67" y="157"/>
                        </a:cubicBezTo>
                        <a:cubicBezTo>
                          <a:pt x="66" y="157"/>
                          <a:pt x="66" y="157"/>
                          <a:pt x="66" y="157"/>
                        </a:cubicBezTo>
                        <a:cubicBezTo>
                          <a:pt x="66" y="156"/>
                          <a:pt x="66" y="156"/>
                          <a:pt x="66" y="156"/>
                        </a:cubicBezTo>
                        <a:cubicBezTo>
                          <a:pt x="67" y="156"/>
                          <a:pt x="67" y="156"/>
                          <a:pt x="67" y="156"/>
                        </a:cubicBezTo>
                        <a:cubicBezTo>
                          <a:pt x="68" y="156"/>
                          <a:pt x="68" y="156"/>
                          <a:pt x="68" y="156"/>
                        </a:cubicBezTo>
                        <a:cubicBezTo>
                          <a:pt x="67" y="155"/>
                          <a:pt x="67" y="155"/>
                          <a:pt x="67" y="155"/>
                        </a:cubicBezTo>
                        <a:cubicBezTo>
                          <a:pt x="66" y="155"/>
                          <a:pt x="66" y="155"/>
                          <a:pt x="66" y="155"/>
                        </a:cubicBezTo>
                        <a:cubicBezTo>
                          <a:pt x="66" y="155"/>
                          <a:pt x="66" y="155"/>
                          <a:pt x="66"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4"/>
                          <a:pt x="65" y="154"/>
                          <a:pt x="65" y="154"/>
                        </a:cubicBezTo>
                        <a:cubicBezTo>
                          <a:pt x="64" y="154"/>
                          <a:pt x="64" y="154"/>
                          <a:pt x="64" y="154"/>
                        </a:cubicBezTo>
                        <a:cubicBezTo>
                          <a:pt x="63" y="154"/>
                          <a:pt x="63" y="154"/>
                          <a:pt x="63" y="154"/>
                        </a:cubicBezTo>
                        <a:cubicBezTo>
                          <a:pt x="62" y="153"/>
                          <a:pt x="62" y="153"/>
                          <a:pt x="62" y="153"/>
                        </a:cubicBezTo>
                        <a:cubicBezTo>
                          <a:pt x="61" y="153"/>
                          <a:pt x="61" y="153"/>
                          <a:pt x="61" y="153"/>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9" y="151"/>
                          <a:pt x="59" y="151"/>
                          <a:pt x="59" y="151"/>
                        </a:cubicBezTo>
                        <a:cubicBezTo>
                          <a:pt x="59" y="151"/>
                          <a:pt x="59" y="151"/>
                          <a:pt x="59" y="151"/>
                        </a:cubicBezTo>
                        <a:cubicBezTo>
                          <a:pt x="58" y="151"/>
                          <a:pt x="58" y="151"/>
                          <a:pt x="58" y="151"/>
                        </a:cubicBezTo>
                        <a:cubicBezTo>
                          <a:pt x="58" y="150"/>
                          <a:pt x="58" y="150"/>
                          <a:pt x="58" y="150"/>
                        </a:cubicBezTo>
                        <a:cubicBezTo>
                          <a:pt x="57" y="149"/>
                          <a:pt x="57" y="149"/>
                          <a:pt x="57" y="149"/>
                        </a:cubicBezTo>
                        <a:cubicBezTo>
                          <a:pt x="57" y="148"/>
                          <a:pt x="57" y="148"/>
                          <a:pt x="57" y="148"/>
                        </a:cubicBezTo>
                        <a:cubicBezTo>
                          <a:pt x="57" y="148"/>
                          <a:pt x="57" y="148"/>
                          <a:pt x="57" y="148"/>
                        </a:cubicBezTo>
                        <a:cubicBezTo>
                          <a:pt x="57" y="147"/>
                          <a:pt x="57" y="147"/>
                          <a:pt x="57" y="147"/>
                        </a:cubicBezTo>
                        <a:cubicBezTo>
                          <a:pt x="56" y="147"/>
                          <a:pt x="56" y="147"/>
                          <a:pt x="56" y="147"/>
                        </a:cubicBezTo>
                        <a:cubicBezTo>
                          <a:pt x="57" y="147"/>
                          <a:pt x="57" y="147"/>
                          <a:pt x="57" y="147"/>
                        </a:cubicBezTo>
                        <a:cubicBezTo>
                          <a:pt x="57" y="147"/>
                          <a:pt x="57" y="147"/>
                          <a:pt x="57" y="147"/>
                        </a:cubicBezTo>
                        <a:cubicBezTo>
                          <a:pt x="58" y="147"/>
                          <a:pt x="58" y="147"/>
                          <a:pt x="58" y="147"/>
                        </a:cubicBezTo>
                        <a:cubicBezTo>
                          <a:pt x="60" y="146"/>
                          <a:pt x="60" y="146"/>
                          <a:pt x="60" y="146"/>
                        </a:cubicBezTo>
                        <a:cubicBezTo>
                          <a:pt x="60" y="146"/>
                          <a:pt x="60" y="146"/>
                          <a:pt x="60" y="146"/>
                        </a:cubicBezTo>
                        <a:cubicBezTo>
                          <a:pt x="60" y="146"/>
                          <a:pt x="60" y="146"/>
                          <a:pt x="60" y="146"/>
                        </a:cubicBezTo>
                        <a:cubicBezTo>
                          <a:pt x="60" y="145"/>
                          <a:pt x="60" y="145"/>
                          <a:pt x="60" y="145"/>
                        </a:cubicBezTo>
                        <a:cubicBezTo>
                          <a:pt x="61" y="144"/>
                          <a:pt x="61" y="144"/>
                          <a:pt x="61" y="144"/>
                        </a:cubicBezTo>
                        <a:cubicBezTo>
                          <a:pt x="60" y="144"/>
                          <a:pt x="60" y="144"/>
                          <a:pt x="60" y="144"/>
                        </a:cubicBezTo>
                        <a:cubicBezTo>
                          <a:pt x="58" y="144"/>
                          <a:pt x="58" y="144"/>
                          <a:pt x="58" y="144"/>
                        </a:cubicBezTo>
                        <a:cubicBezTo>
                          <a:pt x="58" y="143"/>
                          <a:pt x="58" y="143"/>
                          <a:pt x="58" y="143"/>
                        </a:cubicBezTo>
                        <a:cubicBezTo>
                          <a:pt x="58" y="142"/>
                          <a:pt x="58" y="142"/>
                          <a:pt x="58" y="142"/>
                        </a:cubicBezTo>
                        <a:cubicBezTo>
                          <a:pt x="58" y="142"/>
                          <a:pt x="58" y="142"/>
                          <a:pt x="58" y="142"/>
                        </a:cubicBezTo>
                        <a:cubicBezTo>
                          <a:pt x="58" y="141"/>
                          <a:pt x="58" y="141"/>
                          <a:pt x="58" y="141"/>
                        </a:cubicBezTo>
                        <a:cubicBezTo>
                          <a:pt x="57" y="141"/>
                          <a:pt x="57" y="141"/>
                          <a:pt x="57" y="141"/>
                        </a:cubicBezTo>
                        <a:cubicBezTo>
                          <a:pt x="56" y="142"/>
                          <a:pt x="56" y="142"/>
                          <a:pt x="56" y="142"/>
                        </a:cubicBezTo>
                        <a:cubicBezTo>
                          <a:pt x="56" y="142"/>
                          <a:pt x="56" y="142"/>
                          <a:pt x="56" y="142"/>
                        </a:cubicBezTo>
                        <a:cubicBezTo>
                          <a:pt x="56" y="142"/>
                          <a:pt x="56" y="142"/>
                          <a:pt x="56" y="142"/>
                        </a:cubicBezTo>
                        <a:cubicBezTo>
                          <a:pt x="56" y="142"/>
                          <a:pt x="56" y="142"/>
                          <a:pt x="56" y="142"/>
                        </a:cubicBezTo>
                        <a:cubicBezTo>
                          <a:pt x="56" y="140"/>
                          <a:pt x="56" y="140"/>
                          <a:pt x="56" y="140"/>
                        </a:cubicBezTo>
                        <a:cubicBezTo>
                          <a:pt x="57" y="138"/>
                          <a:pt x="57" y="138"/>
                          <a:pt x="57" y="138"/>
                        </a:cubicBezTo>
                        <a:cubicBezTo>
                          <a:pt x="55" y="140"/>
                          <a:pt x="55" y="140"/>
                          <a:pt x="55" y="140"/>
                        </a:cubicBezTo>
                        <a:cubicBezTo>
                          <a:pt x="55" y="141"/>
                          <a:pt x="55" y="141"/>
                          <a:pt x="55" y="141"/>
                        </a:cubicBezTo>
                        <a:cubicBezTo>
                          <a:pt x="55" y="140"/>
                          <a:pt x="55" y="140"/>
                          <a:pt x="55" y="140"/>
                        </a:cubicBezTo>
                        <a:cubicBezTo>
                          <a:pt x="55" y="139"/>
                          <a:pt x="55" y="139"/>
                          <a:pt x="55" y="139"/>
                        </a:cubicBezTo>
                        <a:cubicBezTo>
                          <a:pt x="54" y="139"/>
                          <a:pt x="54" y="139"/>
                          <a:pt x="54" y="139"/>
                        </a:cubicBezTo>
                        <a:cubicBezTo>
                          <a:pt x="54" y="139"/>
                          <a:pt x="54" y="139"/>
                          <a:pt x="54" y="139"/>
                        </a:cubicBezTo>
                        <a:cubicBezTo>
                          <a:pt x="54" y="139"/>
                          <a:pt x="54" y="139"/>
                          <a:pt x="54" y="139"/>
                        </a:cubicBezTo>
                        <a:cubicBezTo>
                          <a:pt x="54" y="138"/>
                          <a:pt x="54" y="138"/>
                          <a:pt x="54" y="138"/>
                        </a:cubicBezTo>
                        <a:cubicBezTo>
                          <a:pt x="54" y="138"/>
                          <a:pt x="54" y="138"/>
                          <a:pt x="54" y="138"/>
                        </a:cubicBezTo>
                        <a:cubicBezTo>
                          <a:pt x="54" y="138"/>
                          <a:pt x="54" y="138"/>
                          <a:pt x="54" y="138"/>
                        </a:cubicBezTo>
                        <a:cubicBezTo>
                          <a:pt x="53" y="136"/>
                          <a:pt x="53" y="136"/>
                          <a:pt x="53" y="136"/>
                        </a:cubicBezTo>
                        <a:cubicBezTo>
                          <a:pt x="53" y="136"/>
                          <a:pt x="53" y="136"/>
                          <a:pt x="53" y="136"/>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4" y="133"/>
                          <a:pt x="54" y="133"/>
                          <a:pt x="54" y="133"/>
                        </a:cubicBezTo>
                        <a:cubicBezTo>
                          <a:pt x="54" y="133"/>
                          <a:pt x="54" y="133"/>
                          <a:pt x="54" y="133"/>
                        </a:cubicBezTo>
                        <a:cubicBezTo>
                          <a:pt x="53" y="133"/>
                          <a:pt x="53" y="133"/>
                          <a:pt x="53" y="133"/>
                        </a:cubicBezTo>
                        <a:cubicBezTo>
                          <a:pt x="53" y="132"/>
                          <a:pt x="53" y="132"/>
                          <a:pt x="53" y="132"/>
                        </a:cubicBezTo>
                        <a:cubicBezTo>
                          <a:pt x="52" y="132"/>
                          <a:pt x="52" y="132"/>
                          <a:pt x="52" y="132"/>
                        </a:cubicBezTo>
                        <a:cubicBezTo>
                          <a:pt x="52" y="133"/>
                          <a:pt x="52" y="133"/>
                          <a:pt x="52" y="133"/>
                        </a:cubicBezTo>
                        <a:cubicBezTo>
                          <a:pt x="52" y="133"/>
                          <a:pt x="52" y="133"/>
                          <a:pt x="52" y="133"/>
                        </a:cubicBezTo>
                        <a:cubicBezTo>
                          <a:pt x="51" y="133"/>
                          <a:pt x="51" y="133"/>
                          <a:pt x="51" y="133"/>
                        </a:cubicBezTo>
                        <a:cubicBezTo>
                          <a:pt x="50" y="133"/>
                          <a:pt x="50" y="133"/>
                          <a:pt x="50" y="133"/>
                        </a:cubicBezTo>
                        <a:cubicBezTo>
                          <a:pt x="50" y="132"/>
                          <a:pt x="50" y="132"/>
                          <a:pt x="50" y="132"/>
                        </a:cubicBezTo>
                        <a:cubicBezTo>
                          <a:pt x="50" y="133"/>
                          <a:pt x="50" y="133"/>
                          <a:pt x="50" y="133"/>
                        </a:cubicBezTo>
                        <a:cubicBezTo>
                          <a:pt x="49" y="133"/>
                          <a:pt x="49" y="133"/>
                          <a:pt x="49" y="133"/>
                        </a:cubicBezTo>
                        <a:cubicBezTo>
                          <a:pt x="49" y="133"/>
                          <a:pt x="49" y="133"/>
                          <a:pt x="49" y="133"/>
                        </a:cubicBezTo>
                        <a:cubicBezTo>
                          <a:pt x="49" y="132"/>
                          <a:pt x="49" y="132"/>
                          <a:pt x="49" y="132"/>
                        </a:cubicBezTo>
                        <a:cubicBezTo>
                          <a:pt x="49" y="133"/>
                          <a:pt x="49" y="133"/>
                          <a:pt x="49" y="133"/>
                        </a:cubicBezTo>
                        <a:cubicBezTo>
                          <a:pt x="49" y="133"/>
                          <a:pt x="49" y="133"/>
                          <a:pt x="49" y="133"/>
                        </a:cubicBezTo>
                        <a:cubicBezTo>
                          <a:pt x="49" y="132"/>
                          <a:pt x="49" y="132"/>
                          <a:pt x="49" y="132"/>
                        </a:cubicBezTo>
                        <a:cubicBezTo>
                          <a:pt x="49" y="132"/>
                          <a:pt x="49" y="132"/>
                          <a:pt x="49" y="132"/>
                        </a:cubicBezTo>
                        <a:cubicBezTo>
                          <a:pt x="49" y="131"/>
                          <a:pt x="49" y="131"/>
                          <a:pt x="49" y="131"/>
                        </a:cubicBezTo>
                        <a:cubicBezTo>
                          <a:pt x="48" y="131"/>
                          <a:pt x="48" y="131"/>
                          <a:pt x="48" y="131"/>
                        </a:cubicBezTo>
                        <a:cubicBezTo>
                          <a:pt x="47" y="131"/>
                          <a:pt x="47" y="131"/>
                          <a:pt x="47" y="131"/>
                        </a:cubicBezTo>
                        <a:cubicBezTo>
                          <a:pt x="47" y="131"/>
                          <a:pt x="47" y="131"/>
                          <a:pt x="47" y="131"/>
                        </a:cubicBezTo>
                        <a:cubicBezTo>
                          <a:pt x="47" y="131"/>
                          <a:pt x="47" y="131"/>
                          <a:pt x="47" y="131"/>
                        </a:cubicBezTo>
                        <a:cubicBezTo>
                          <a:pt x="46" y="132"/>
                          <a:pt x="46" y="132"/>
                          <a:pt x="46" y="132"/>
                        </a:cubicBezTo>
                        <a:cubicBezTo>
                          <a:pt x="46" y="132"/>
                          <a:pt x="46" y="132"/>
                          <a:pt x="46" y="132"/>
                        </a:cubicBezTo>
                        <a:cubicBezTo>
                          <a:pt x="45" y="132"/>
                          <a:pt x="45" y="132"/>
                          <a:pt x="45" y="132"/>
                        </a:cubicBezTo>
                        <a:cubicBezTo>
                          <a:pt x="45" y="133"/>
                          <a:pt x="45" y="133"/>
                          <a:pt x="45" y="133"/>
                        </a:cubicBezTo>
                        <a:cubicBezTo>
                          <a:pt x="45" y="134"/>
                          <a:pt x="45" y="134"/>
                          <a:pt x="45" y="134"/>
                        </a:cubicBezTo>
                        <a:cubicBezTo>
                          <a:pt x="44" y="134"/>
                          <a:pt x="44" y="134"/>
                          <a:pt x="44" y="134"/>
                        </a:cubicBezTo>
                        <a:cubicBezTo>
                          <a:pt x="43" y="134"/>
                          <a:pt x="43" y="134"/>
                          <a:pt x="43" y="134"/>
                        </a:cubicBezTo>
                        <a:cubicBezTo>
                          <a:pt x="43" y="133"/>
                          <a:pt x="43" y="133"/>
                          <a:pt x="43" y="133"/>
                        </a:cubicBezTo>
                        <a:cubicBezTo>
                          <a:pt x="43" y="133"/>
                          <a:pt x="43" y="133"/>
                          <a:pt x="43" y="133"/>
                        </a:cubicBezTo>
                        <a:cubicBezTo>
                          <a:pt x="42" y="133"/>
                          <a:pt x="42" y="133"/>
                          <a:pt x="42" y="133"/>
                        </a:cubicBezTo>
                        <a:cubicBezTo>
                          <a:pt x="42" y="133"/>
                          <a:pt x="42" y="133"/>
                          <a:pt x="42" y="133"/>
                        </a:cubicBezTo>
                        <a:cubicBezTo>
                          <a:pt x="41" y="131"/>
                          <a:pt x="41" y="131"/>
                          <a:pt x="41" y="131"/>
                        </a:cubicBezTo>
                        <a:cubicBezTo>
                          <a:pt x="40" y="131"/>
                          <a:pt x="40" y="131"/>
                          <a:pt x="40" y="131"/>
                        </a:cubicBezTo>
                        <a:cubicBezTo>
                          <a:pt x="40" y="131"/>
                          <a:pt x="40" y="131"/>
                          <a:pt x="40" y="131"/>
                        </a:cubicBezTo>
                        <a:cubicBezTo>
                          <a:pt x="40" y="131"/>
                          <a:pt x="40" y="131"/>
                          <a:pt x="40" y="131"/>
                        </a:cubicBezTo>
                        <a:cubicBezTo>
                          <a:pt x="39" y="131"/>
                          <a:pt x="39" y="131"/>
                          <a:pt x="39" y="131"/>
                        </a:cubicBezTo>
                        <a:cubicBezTo>
                          <a:pt x="39" y="131"/>
                          <a:pt x="39" y="131"/>
                          <a:pt x="39" y="131"/>
                        </a:cubicBezTo>
                        <a:cubicBezTo>
                          <a:pt x="39" y="132"/>
                          <a:pt x="39" y="132"/>
                          <a:pt x="39" y="132"/>
                        </a:cubicBezTo>
                        <a:cubicBezTo>
                          <a:pt x="39" y="132"/>
                          <a:pt x="39" y="132"/>
                          <a:pt x="39" y="132"/>
                        </a:cubicBezTo>
                        <a:cubicBezTo>
                          <a:pt x="39" y="132"/>
                          <a:pt x="39" y="132"/>
                          <a:pt x="39" y="132"/>
                        </a:cubicBezTo>
                        <a:cubicBezTo>
                          <a:pt x="39" y="133"/>
                          <a:pt x="39" y="133"/>
                          <a:pt x="39" y="133"/>
                        </a:cubicBezTo>
                        <a:cubicBezTo>
                          <a:pt x="39" y="133"/>
                          <a:pt x="39" y="133"/>
                          <a:pt x="39" y="133"/>
                        </a:cubicBezTo>
                        <a:cubicBezTo>
                          <a:pt x="38" y="133"/>
                          <a:pt x="38" y="133"/>
                          <a:pt x="38" y="133"/>
                        </a:cubicBezTo>
                        <a:cubicBezTo>
                          <a:pt x="38" y="133"/>
                          <a:pt x="38" y="133"/>
                          <a:pt x="38" y="133"/>
                        </a:cubicBezTo>
                        <a:cubicBezTo>
                          <a:pt x="38" y="133"/>
                          <a:pt x="38" y="133"/>
                          <a:pt x="38" y="133"/>
                        </a:cubicBezTo>
                        <a:cubicBezTo>
                          <a:pt x="37" y="133"/>
                          <a:pt x="37" y="133"/>
                          <a:pt x="37" y="133"/>
                        </a:cubicBezTo>
                        <a:cubicBezTo>
                          <a:pt x="36" y="133"/>
                          <a:pt x="36" y="133"/>
                          <a:pt x="36" y="133"/>
                        </a:cubicBezTo>
                        <a:cubicBezTo>
                          <a:pt x="35" y="133"/>
                          <a:pt x="35" y="133"/>
                          <a:pt x="35" y="133"/>
                        </a:cubicBezTo>
                        <a:cubicBezTo>
                          <a:pt x="35" y="134"/>
                          <a:pt x="35" y="134"/>
                          <a:pt x="35" y="134"/>
                        </a:cubicBezTo>
                        <a:cubicBezTo>
                          <a:pt x="35" y="134"/>
                          <a:pt x="35" y="134"/>
                          <a:pt x="35" y="134"/>
                        </a:cubicBezTo>
                        <a:cubicBezTo>
                          <a:pt x="34" y="134"/>
                          <a:pt x="34" y="134"/>
                          <a:pt x="34" y="134"/>
                        </a:cubicBezTo>
                        <a:cubicBezTo>
                          <a:pt x="34" y="134"/>
                          <a:pt x="34" y="134"/>
                          <a:pt x="34" y="134"/>
                        </a:cubicBezTo>
                        <a:cubicBezTo>
                          <a:pt x="34" y="134"/>
                          <a:pt x="34" y="134"/>
                          <a:pt x="34" y="134"/>
                        </a:cubicBezTo>
                        <a:cubicBezTo>
                          <a:pt x="33" y="134"/>
                          <a:pt x="33" y="134"/>
                          <a:pt x="33" y="134"/>
                        </a:cubicBezTo>
                        <a:cubicBezTo>
                          <a:pt x="32" y="134"/>
                          <a:pt x="32" y="134"/>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3"/>
                          <a:pt x="31" y="133"/>
                          <a:pt x="31" y="133"/>
                        </a:cubicBezTo>
                        <a:cubicBezTo>
                          <a:pt x="30" y="132"/>
                          <a:pt x="30" y="132"/>
                          <a:pt x="30" y="132"/>
                        </a:cubicBezTo>
                        <a:cubicBezTo>
                          <a:pt x="29" y="132"/>
                          <a:pt x="29" y="132"/>
                          <a:pt x="29" y="132"/>
                        </a:cubicBezTo>
                        <a:cubicBezTo>
                          <a:pt x="29" y="132"/>
                          <a:pt x="29" y="132"/>
                          <a:pt x="29" y="132"/>
                        </a:cubicBezTo>
                        <a:cubicBezTo>
                          <a:pt x="29" y="132"/>
                          <a:pt x="29" y="132"/>
                          <a:pt x="29" y="132"/>
                        </a:cubicBezTo>
                        <a:cubicBezTo>
                          <a:pt x="28" y="131"/>
                          <a:pt x="28" y="131"/>
                          <a:pt x="28" y="131"/>
                        </a:cubicBezTo>
                        <a:cubicBezTo>
                          <a:pt x="27" y="129"/>
                          <a:pt x="27" y="129"/>
                          <a:pt x="27" y="129"/>
                        </a:cubicBezTo>
                        <a:cubicBezTo>
                          <a:pt x="28" y="128"/>
                          <a:pt x="28" y="128"/>
                          <a:pt x="28" y="128"/>
                        </a:cubicBezTo>
                        <a:cubicBezTo>
                          <a:pt x="29" y="128"/>
                          <a:pt x="29" y="128"/>
                          <a:pt x="29" y="128"/>
                        </a:cubicBezTo>
                        <a:cubicBezTo>
                          <a:pt x="29" y="128"/>
                          <a:pt x="29" y="128"/>
                          <a:pt x="29" y="128"/>
                        </a:cubicBezTo>
                        <a:cubicBezTo>
                          <a:pt x="29" y="127"/>
                          <a:pt x="29" y="127"/>
                          <a:pt x="29" y="127"/>
                        </a:cubicBezTo>
                        <a:cubicBezTo>
                          <a:pt x="29" y="126"/>
                          <a:pt x="29" y="126"/>
                          <a:pt x="29" y="126"/>
                        </a:cubicBezTo>
                        <a:cubicBezTo>
                          <a:pt x="29" y="126"/>
                          <a:pt x="29" y="126"/>
                          <a:pt x="29" y="126"/>
                        </a:cubicBezTo>
                        <a:cubicBezTo>
                          <a:pt x="31" y="125"/>
                          <a:pt x="31" y="125"/>
                          <a:pt x="31" y="125"/>
                        </a:cubicBezTo>
                        <a:cubicBezTo>
                          <a:pt x="31" y="125"/>
                          <a:pt x="31" y="125"/>
                          <a:pt x="31" y="125"/>
                        </a:cubicBezTo>
                        <a:cubicBezTo>
                          <a:pt x="31" y="125"/>
                          <a:pt x="31" y="125"/>
                          <a:pt x="31" y="125"/>
                        </a:cubicBezTo>
                        <a:cubicBezTo>
                          <a:pt x="32" y="125"/>
                          <a:pt x="32" y="125"/>
                          <a:pt x="32" y="125"/>
                        </a:cubicBezTo>
                        <a:cubicBezTo>
                          <a:pt x="32" y="124"/>
                          <a:pt x="32" y="124"/>
                          <a:pt x="32" y="124"/>
                        </a:cubicBezTo>
                        <a:cubicBezTo>
                          <a:pt x="33" y="125"/>
                          <a:pt x="33" y="125"/>
                          <a:pt x="33" y="125"/>
                        </a:cubicBezTo>
                        <a:cubicBezTo>
                          <a:pt x="33" y="125"/>
                          <a:pt x="33" y="125"/>
                          <a:pt x="33" y="125"/>
                        </a:cubicBezTo>
                        <a:cubicBezTo>
                          <a:pt x="33" y="124"/>
                          <a:pt x="33" y="124"/>
                          <a:pt x="33" y="124"/>
                        </a:cubicBezTo>
                        <a:cubicBezTo>
                          <a:pt x="34" y="123"/>
                          <a:pt x="34" y="123"/>
                          <a:pt x="34" y="123"/>
                        </a:cubicBezTo>
                        <a:cubicBezTo>
                          <a:pt x="34" y="123"/>
                          <a:pt x="34" y="123"/>
                          <a:pt x="34" y="123"/>
                        </a:cubicBezTo>
                        <a:cubicBezTo>
                          <a:pt x="34" y="123"/>
                          <a:pt x="34" y="123"/>
                          <a:pt x="34" y="123"/>
                        </a:cubicBezTo>
                        <a:cubicBezTo>
                          <a:pt x="33" y="122"/>
                          <a:pt x="33" y="122"/>
                          <a:pt x="33" y="122"/>
                        </a:cubicBezTo>
                        <a:cubicBezTo>
                          <a:pt x="33" y="122"/>
                          <a:pt x="33" y="122"/>
                          <a:pt x="33" y="122"/>
                        </a:cubicBezTo>
                        <a:cubicBezTo>
                          <a:pt x="33" y="122"/>
                          <a:pt x="33" y="122"/>
                          <a:pt x="33" y="122"/>
                        </a:cubicBezTo>
                        <a:cubicBezTo>
                          <a:pt x="34" y="122"/>
                          <a:pt x="34" y="122"/>
                          <a:pt x="34" y="122"/>
                        </a:cubicBezTo>
                        <a:cubicBezTo>
                          <a:pt x="34" y="122"/>
                          <a:pt x="34" y="122"/>
                          <a:pt x="34" y="122"/>
                        </a:cubicBezTo>
                        <a:cubicBezTo>
                          <a:pt x="34" y="121"/>
                          <a:pt x="34" y="121"/>
                          <a:pt x="34" y="121"/>
                        </a:cubicBezTo>
                        <a:cubicBezTo>
                          <a:pt x="34" y="121"/>
                          <a:pt x="34" y="121"/>
                          <a:pt x="34" y="121"/>
                        </a:cubicBezTo>
                        <a:cubicBezTo>
                          <a:pt x="34" y="121"/>
                          <a:pt x="34" y="121"/>
                          <a:pt x="34" y="121"/>
                        </a:cubicBezTo>
                        <a:cubicBezTo>
                          <a:pt x="35" y="122"/>
                          <a:pt x="35" y="122"/>
                          <a:pt x="35" y="122"/>
                        </a:cubicBezTo>
                        <a:cubicBezTo>
                          <a:pt x="35" y="122"/>
                          <a:pt x="35" y="122"/>
                          <a:pt x="35" y="122"/>
                        </a:cubicBezTo>
                        <a:cubicBezTo>
                          <a:pt x="35" y="122"/>
                          <a:pt x="35" y="122"/>
                          <a:pt x="35" y="122"/>
                        </a:cubicBezTo>
                        <a:cubicBezTo>
                          <a:pt x="36" y="122"/>
                          <a:pt x="36" y="122"/>
                          <a:pt x="36" y="122"/>
                        </a:cubicBezTo>
                        <a:cubicBezTo>
                          <a:pt x="38" y="123"/>
                          <a:pt x="38" y="123"/>
                          <a:pt x="38" y="123"/>
                        </a:cubicBezTo>
                        <a:cubicBezTo>
                          <a:pt x="39" y="124"/>
                          <a:pt x="39" y="124"/>
                          <a:pt x="39" y="124"/>
                        </a:cubicBezTo>
                        <a:cubicBezTo>
                          <a:pt x="39" y="124"/>
                          <a:pt x="39" y="124"/>
                          <a:pt x="39" y="124"/>
                        </a:cubicBezTo>
                        <a:cubicBezTo>
                          <a:pt x="39" y="124"/>
                          <a:pt x="39" y="124"/>
                          <a:pt x="39" y="124"/>
                        </a:cubicBezTo>
                        <a:cubicBezTo>
                          <a:pt x="39" y="124"/>
                          <a:pt x="39" y="124"/>
                          <a:pt x="39" y="124"/>
                        </a:cubicBezTo>
                        <a:cubicBezTo>
                          <a:pt x="41" y="125"/>
                          <a:pt x="41" y="125"/>
                          <a:pt x="41" y="125"/>
                        </a:cubicBezTo>
                        <a:cubicBezTo>
                          <a:pt x="41" y="125"/>
                          <a:pt x="41" y="125"/>
                          <a:pt x="41" y="125"/>
                        </a:cubicBezTo>
                        <a:cubicBezTo>
                          <a:pt x="41" y="125"/>
                          <a:pt x="41" y="125"/>
                          <a:pt x="41" y="125"/>
                        </a:cubicBezTo>
                        <a:cubicBezTo>
                          <a:pt x="42" y="124"/>
                          <a:pt x="42" y="124"/>
                          <a:pt x="42" y="124"/>
                        </a:cubicBezTo>
                        <a:cubicBezTo>
                          <a:pt x="42" y="124"/>
                          <a:pt x="42" y="124"/>
                          <a:pt x="42" y="124"/>
                        </a:cubicBezTo>
                        <a:cubicBezTo>
                          <a:pt x="43" y="125"/>
                          <a:pt x="43" y="125"/>
                          <a:pt x="43" y="125"/>
                        </a:cubicBezTo>
                        <a:cubicBezTo>
                          <a:pt x="43" y="125"/>
                          <a:pt x="43" y="125"/>
                          <a:pt x="43" y="125"/>
                        </a:cubicBezTo>
                        <a:cubicBezTo>
                          <a:pt x="43" y="125"/>
                          <a:pt x="43" y="125"/>
                          <a:pt x="43" y="125"/>
                        </a:cubicBezTo>
                        <a:cubicBezTo>
                          <a:pt x="44" y="125"/>
                          <a:pt x="44" y="125"/>
                          <a:pt x="44" y="125"/>
                        </a:cubicBezTo>
                        <a:cubicBezTo>
                          <a:pt x="45" y="125"/>
                          <a:pt x="45" y="125"/>
                          <a:pt x="45" y="125"/>
                        </a:cubicBezTo>
                        <a:cubicBezTo>
                          <a:pt x="45" y="125"/>
                          <a:pt x="45" y="125"/>
                          <a:pt x="45" y="125"/>
                        </a:cubicBezTo>
                        <a:cubicBezTo>
                          <a:pt x="46" y="125"/>
                          <a:pt x="46" y="125"/>
                          <a:pt x="46" y="125"/>
                        </a:cubicBezTo>
                        <a:cubicBezTo>
                          <a:pt x="47" y="124"/>
                          <a:pt x="47" y="124"/>
                          <a:pt x="47" y="124"/>
                        </a:cubicBezTo>
                        <a:cubicBezTo>
                          <a:pt x="47" y="124"/>
                          <a:pt x="47" y="124"/>
                          <a:pt x="47" y="124"/>
                        </a:cubicBezTo>
                        <a:cubicBezTo>
                          <a:pt x="47" y="124"/>
                          <a:pt x="47" y="124"/>
                          <a:pt x="47" y="124"/>
                        </a:cubicBezTo>
                        <a:cubicBezTo>
                          <a:pt x="47" y="123"/>
                          <a:pt x="47" y="123"/>
                          <a:pt x="47" y="123"/>
                        </a:cubicBezTo>
                        <a:cubicBezTo>
                          <a:pt x="48" y="123"/>
                          <a:pt x="48" y="123"/>
                          <a:pt x="48" y="123"/>
                        </a:cubicBezTo>
                        <a:cubicBezTo>
                          <a:pt x="48" y="124"/>
                          <a:pt x="48" y="124"/>
                          <a:pt x="48" y="124"/>
                        </a:cubicBezTo>
                        <a:cubicBezTo>
                          <a:pt x="47" y="124"/>
                          <a:pt x="47" y="124"/>
                          <a:pt x="47" y="124"/>
                        </a:cubicBezTo>
                        <a:cubicBezTo>
                          <a:pt x="48" y="124"/>
                          <a:pt x="48" y="124"/>
                          <a:pt x="48" y="124"/>
                        </a:cubicBezTo>
                        <a:cubicBezTo>
                          <a:pt x="49" y="125"/>
                          <a:pt x="49" y="125"/>
                          <a:pt x="49" y="125"/>
                        </a:cubicBezTo>
                        <a:cubicBezTo>
                          <a:pt x="49" y="125"/>
                          <a:pt x="49" y="125"/>
                          <a:pt x="49" y="125"/>
                        </a:cubicBezTo>
                        <a:cubicBezTo>
                          <a:pt x="49" y="125"/>
                          <a:pt x="49" y="125"/>
                          <a:pt x="49" y="125"/>
                        </a:cubicBezTo>
                        <a:cubicBezTo>
                          <a:pt x="50" y="124"/>
                          <a:pt x="50" y="124"/>
                          <a:pt x="50" y="124"/>
                        </a:cubicBezTo>
                        <a:cubicBezTo>
                          <a:pt x="50" y="124"/>
                          <a:pt x="50" y="124"/>
                          <a:pt x="50" y="124"/>
                        </a:cubicBezTo>
                        <a:cubicBezTo>
                          <a:pt x="50" y="124"/>
                          <a:pt x="50" y="124"/>
                          <a:pt x="50" y="124"/>
                        </a:cubicBezTo>
                        <a:cubicBezTo>
                          <a:pt x="51" y="123"/>
                          <a:pt x="51" y="123"/>
                          <a:pt x="51" y="123"/>
                        </a:cubicBezTo>
                        <a:cubicBezTo>
                          <a:pt x="52" y="122"/>
                          <a:pt x="52" y="122"/>
                          <a:pt x="52" y="122"/>
                        </a:cubicBezTo>
                        <a:cubicBezTo>
                          <a:pt x="52" y="122"/>
                          <a:pt x="52" y="122"/>
                          <a:pt x="52" y="122"/>
                        </a:cubicBezTo>
                        <a:cubicBezTo>
                          <a:pt x="52" y="124"/>
                          <a:pt x="52" y="124"/>
                          <a:pt x="52" y="124"/>
                        </a:cubicBezTo>
                        <a:cubicBezTo>
                          <a:pt x="52" y="124"/>
                          <a:pt x="52" y="124"/>
                          <a:pt x="52" y="124"/>
                        </a:cubicBezTo>
                        <a:cubicBezTo>
                          <a:pt x="52" y="124"/>
                          <a:pt x="52" y="124"/>
                          <a:pt x="52" y="124"/>
                        </a:cubicBezTo>
                        <a:cubicBezTo>
                          <a:pt x="52" y="125"/>
                          <a:pt x="52" y="125"/>
                          <a:pt x="52" y="125"/>
                        </a:cubicBezTo>
                        <a:cubicBezTo>
                          <a:pt x="53" y="127"/>
                          <a:pt x="53" y="127"/>
                          <a:pt x="53" y="127"/>
                        </a:cubicBezTo>
                        <a:cubicBezTo>
                          <a:pt x="53" y="125"/>
                          <a:pt x="53" y="125"/>
                          <a:pt x="53" y="125"/>
                        </a:cubicBezTo>
                        <a:cubicBezTo>
                          <a:pt x="53" y="124"/>
                          <a:pt x="53" y="124"/>
                          <a:pt x="53" y="124"/>
                        </a:cubicBezTo>
                        <a:cubicBezTo>
                          <a:pt x="54" y="124"/>
                          <a:pt x="54" y="124"/>
                          <a:pt x="54" y="124"/>
                        </a:cubicBezTo>
                        <a:cubicBezTo>
                          <a:pt x="54" y="124"/>
                          <a:pt x="54" y="124"/>
                          <a:pt x="54" y="124"/>
                        </a:cubicBezTo>
                        <a:cubicBezTo>
                          <a:pt x="54" y="124"/>
                          <a:pt x="54" y="124"/>
                          <a:pt x="54" y="124"/>
                        </a:cubicBezTo>
                        <a:cubicBezTo>
                          <a:pt x="54" y="124"/>
                          <a:pt x="54" y="124"/>
                          <a:pt x="54" y="124"/>
                        </a:cubicBezTo>
                        <a:cubicBezTo>
                          <a:pt x="55" y="123"/>
                          <a:pt x="55" y="123"/>
                          <a:pt x="55" y="123"/>
                        </a:cubicBezTo>
                        <a:cubicBezTo>
                          <a:pt x="55" y="123"/>
                          <a:pt x="55" y="123"/>
                          <a:pt x="55" y="123"/>
                        </a:cubicBezTo>
                        <a:cubicBezTo>
                          <a:pt x="55" y="123"/>
                          <a:pt x="55" y="123"/>
                          <a:pt x="55" y="123"/>
                        </a:cubicBezTo>
                        <a:cubicBezTo>
                          <a:pt x="55" y="120"/>
                          <a:pt x="55" y="120"/>
                          <a:pt x="55" y="120"/>
                        </a:cubicBezTo>
                        <a:cubicBezTo>
                          <a:pt x="55" y="120"/>
                          <a:pt x="55" y="120"/>
                          <a:pt x="55" y="120"/>
                        </a:cubicBezTo>
                        <a:cubicBezTo>
                          <a:pt x="55" y="120"/>
                          <a:pt x="55" y="120"/>
                          <a:pt x="55" y="120"/>
                        </a:cubicBezTo>
                        <a:cubicBezTo>
                          <a:pt x="54" y="118"/>
                          <a:pt x="54" y="118"/>
                          <a:pt x="54" y="118"/>
                        </a:cubicBezTo>
                        <a:cubicBezTo>
                          <a:pt x="54" y="117"/>
                          <a:pt x="54" y="117"/>
                          <a:pt x="54" y="117"/>
                        </a:cubicBezTo>
                        <a:cubicBezTo>
                          <a:pt x="54" y="117"/>
                          <a:pt x="54" y="117"/>
                          <a:pt x="54" y="117"/>
                        </a:cubicBezTo>
                        <a:cubicBezTo>
                          <a:pt x="54" y="117"/>
                          <a:pt x="54" y="117"/>
                          <a:pt x="54"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4" y="114"/>
                          <a:pt x="54" y="114"/>
                          <a:pt x="54" y="114"/>
                        </a:cubicBezTo>
                        <a:cubicBezTo>
                          <a:pt x="54" y="114"/>
                          <a:pt x="54" y="114"/>
                          <a:pt x="54" y="114"/>
                        </a:cubicBezTo>
                        <a:cubicBezTo>
                          <a:pt x="56" y="113"/>
                          <a:pt x="56" y="113"/>
                          <a:pt x="56" y="113"/>
                        </a:cubicBezTo>
                        <a:cubicBezTo>
                          <a:pt x="58" y="112"/>
                          <a:pt x="58" y="112"/>
                          <a:pt x="58" y="112"/>
                        </a:cubicBezTo>
                        <a:cubicBezTo>
                          <a:pt x="59" y="111"/>
                          <a:pt x="59" y="111"/>
                          <a:pt x="59" y="111"/>
                        </a:cubicBezTo>
                        <a:cubicBezTo>
                          <a:pt x="59" y="111"/>
                          <a:pt x="59" y="111"/>
                          <a:pt x="59" y="111"/>
                        </a:cubicBezTo>
                        <a:cubicBezTo>
                          <a:pt x="59" y="111"/>
                          <a:pt x="59" y="111"/>
                          <a:pt x="59" y="111"/>
                        </a:cubicBezTo>
                        <a:cubicBezTo>
                          <a:pt x="61" y="110"/>
                          <a:pt x="61" y="110"/>
                          <a:pt x="61" y="110"/>
                        </a:cubicBezTo>
                        <a:cubicBezTo>
                          <a:pt x="61" y="110"/>
                          <a:pt x="61" y="110"/>
                          <a:pt x="61" y="110"/>
                        </a:cubicBezTo>
                        <a:cubicBezTo>
                          <a:pt x="61" y="110"/>
                          <a:pt x="61" y="110"/>
                          <a:pt x="61" y="110"/>
                        </a:cubicBezTo>
                        <a:cubicBezTo>
                          <a:pt x="62" y="110"/>
                          <a:pt x="62" y="110"/>
                          <a:pt x="62" y="110"/>
                        </a:cubicBezTo>
                        <a:cubicBezTo>
                          <a:pt x="62" y="110"/>
                          <a:pt x="62" y="110"/>
                          <a:pt x="62" y="110"/>
                        </a:cubicBezTo>
                        <a:cubicBezTo>
                          <a:pt x="63" y="110"/>
                          <a:pt x="63" y="110"/>
                          <a:pt x="63" y="110"/>
                        </a:cubicBezTo>
                        <a:cubicBezTo>
                          <a:pt x="63" y="110"/>
                          <a:pt x="63" y="110"/>
                          <a:pt x="63" y="110"/>
                        </a:cubicBezTo>
                        <a:cubicBezTo>
                          <a:pt x="65" y="110"/>
                          <a:pt x="65" y="110"/>
                          <a:pt x="65" y="110"/>
                        </a:cubicBezTo>
                        <a:cubicBezTo>
                          <a:pt x="63" y="109"/>
                          <a:pt x="63" y="109"/>
                          <a:pt x="63" y="109"/>
                        </a:cubicBezTo>
                        <a:cubicBezTo>
                          <a:pt x="62" y="108"/>
                          <a:pt x="62" y="108"/>
                          <a:pt x="62" y="108"/>
                        </a:cubicBezTo>
                        <a:cubicBezTo>
                          <a:pt x="62" y="108"/>
                          <a:pt x="62" y="108"/>
                          <a:pt x="62" y="108"/>
                        </a:cubicBezTo>
                        <a:cubicBezTo>
                          <a:pt x="64" y="106"/>
                          <a:pt x="64" y="106"/>
                          <a:pt x="64" y="106"/>
                        </a:cubicBezTo>
                        <a:cubicBezTo>
                          <a:pt x="64" y="106"/>
                          <a:pt x="64" y="106"/>
                          <a:pt x="64" y="106"/>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7" y="105"/>
                          <a:pt x="67" y="105"/>
                          <a:pt x="67" y="105"/>
                        </a:cubicBezTo>
                        <a:cubicBezTo>
                          <a:pt x="67" y="105"/>
                          <a:pt x="67" y="105"/>
                          <a:pt x="67" y="105"/>
                        </a:cubicBezTo>
                        <a:cubicBezTo>
                          <a:pt x="69" y="105"/>
                          <a:pt x="69" y="105"/>
                          <a:pt x="69" y="105"/>
                        </a:cubicBezTo>
                        <a:cubicBezTo>
                          <a:pt x="69" y="105"/>
                          <a:pt x="69" y="105"/>
                          <a:pt x="69" y="105"/>
                        </a:cubicBezTo>
                        <a:cubicBezTo>
                          <a:pt x="69" y="104"/>
                          <a:pt x="69" y="104"/>
                          <a:pt x="69" y="104"/>
                        </a:cubicBezTo>
                        <a:cubicBezTo>
                          <a:pt x="69" y="103"/>
                          <a:pt x="69" y="103"/>
                          <a:pt x="69" y="103"/>
                        </a:cubicBezTo>
                        <a:cubicBezTo>
                          <a:pt x="69" y="103"/>
                          <a:pt x="69" y="103"/>
                          <a:pt x="69" y="103"/>
                        </a:cubicBezTo>
                        <a:cubicBezTo>
                          <a:pt x="69" y="103"/>
                          <a:pt x="69" y="103"/>
                          <a:pt x="69" y="103"/>
                        </a:cubicBezTo>
                        <a:cubicBezTo>
                          <a:pt x="69" y="102"/>
                          <a:pt x="69" y="102"/>
                          <a:pt x="69" y="102"/>
                        </a:cubicBezTo>
                        <a:cubicBezTo>
                          <a:pt x="69" y="102"/>
                          <a:pt x="69" y="102"/>
                          <a:pt x="69" y="102"/>
                        </a:cubicBezTo>
                        <a:cubicBezTo>
                          <a:pt x="69" y="101"/>
                          <a:pt x="69" y="101"/>
                          <a:pt x="69" y="101"/>
                        </a:cubicBezTo>
                        <a:cubicBezTo>
                          <a:pt x="69" y="101"/>
                          <a:pt x="69" y="101"/>
                          <a:pt x="69" y="101"/>
                        </a:cubicBezTo>
                        <a:cubicBezTo>
                          <a:pt x="69" y="99"/>
                          <a:pt x="69" y="99"/>
                          <a:pt x="69" y="99"/>
                        </a:cubicBezTo>
                        <a:cubicBezTo>
                          <a:pt x="69" y="99"/>
                          <a:pt x="69" y="99"/>
                          <a:pt x="69" y="99"/>
                        </a:cubicBezTo>
                        <a:cubicBezTo>
                          <a:pt x="69" y="98"/>
                          <a:pt x="69" y="98"/>
                          <a:pt x="69" y="98"/>
                        </a:cubicBezTo>
                        <a:cubicBezTo>
                          <a:pt x="69" y="98"/>
                          <a:pt x="69" y="98"/>
                          <a:pt x="69" y="98"/>
                        </a:cubicBezTo>
                        <a:cubicBezTo>
                          <a:pt x="69" y="98"/>
                          <a:pt x="69" y="98"/>
                          <a:pt x="69" y="98"/>
                        </a:cubicBezTo>
                        <a:cubicBezTo>
                          <a:pt x="69" y="97"/>
                          <a:pt x="69" y="97"/>
                          <a:pt x="69" y="97"/>
                        </a:cubicBezTo>
                        <a:cubicBezTo>
                          <a:pt x="70" y="96"/>
                          <a:pt x="70" y="96"/>
                          <a:pt x="70" y="96"/>
                        </a:cubicBezTo>
                        <a:cubicBezTo>
                          <a:pt x="70" y="96"/>
                          <a:pt x="70" y="96"/>
                          <a:pt x="70" y="96"/>
                        </a:cubicBezTo>
                        <a:cubicBezTo>
                          <a:pt x="70" y="96"/>
                          <a:pt x="70" y="96"/>
                          <a:pt x="70" y="96"/>
                        </a:cubicBezTo>
                        <a:cubicBezTo>
                          <a:pt x="70" y="95"/>
                          <a:pt x="70" y="95"/>
                          <a:pt x="70" y="95"/>
                        </a:cubicBezTo>
                        <a:cubicBezTo>
                          <a:pt x="70" y="95"/>
                          <a:pt x="70" y="95"/>
                          <a:pt x="70" y="95"/>
                        </a:cubicBezTo>
                        <a:cubicBezTo>
                          <a:pt x="70" y="94"/>
                          <a:pt x="70" y="94"/>
                          <a:pt x="70" y="94"/>
                        </a:cubicBezTo>
                        <a:cubicBezTo>
                          <a:pt x="69" y="94"/>
                          <a:pt x="69" y="94"/>
                          <a:pt x="69" y="94"/>
                        </a:cubicBezTo>
                        <a:cubicBezTo>
                          <a:pt x="69" y="94"/>
                          <a:pt x="69" y="94"/>
                          <a:pt x="69" y="94"/>
                        </a:cubicBezTo>
                        <a:cubicBezTo>
                          <a:pt x="69" y="93"/>
                          <a:pt x="69" y="93"/>
                          <a:pt x="69" y="93"/>
                        </a:cubicBezTo>
                        <a:cubicBezTo>
                          <a:pt x="70" y="93"/>
                          <a:pt x="70" y="93"/>
                          <a:pt x="70" y="93"/>
                        </a:cubicBezTo>
                        <a:cubicBezTo>
                          <a:pt x="70" y="93"/>
                          <a:pt x="70" y="93"/>
                          <a:pt x="70" y="93"/>
                        </a:cubicBezTo>
                        <a:cubicBezTo>
                          <a:pt x="70" y="92"/>
                          <a:pt x="70" y="92"/>
                          <a:pt x="70" y="92"/>
                        </a:cubicBezTo>
                        <a:cubicBezTo>
                          <a:pt x="70" y="91"/>
                          <a:pt x="70" y="91"/>
                          <a:pt x="70" y="91"/>
                        </a:cubicBezTo>
                        <a:cubicBezTo>
                          <a:pt x="71" y="91"/>
                          <a:pt x="71" y="91"/>
                          <a:pt x="71" y="91"/>
                        </a:cubicBezTo>
                        <a:cubicBezTo>
                          <a:pt x="71" y="90"/>
                          <a:pt x="71" y="90"/>
                          <a:pt x="71" y="90"/>
                        </a:cubicBezTo>
                        <a:cubicBezTo>
                          <a:pt x="71" y="90"/>
                          <a:pt x="71" y="90"/>
                          <a:pt x="71" y="90"/>
                        </a:cubicBezTo>
                        <a:cubicBezTo>
                          <a:pt x="71" y="89"/>
                          <a:pt x="71" y="89"/>
                          <a:pt x="71" y="89"/>
                        </a:cubicBezTo>
                        <a:cubicBezTo>
                          <a:pt x="71" y="89"/>
                          <a:pt x="71" y="89"/>
                          <a:pt x="71" y="89"/>
                        </a:cubicBezTo>
                        <a:cubicBezTo>
                          <a:pt x="70" y="89"/>
                          <a:pt x="70" y="89"/>
                          <a:pt x="70" y="89"/>
                        </a:cubicBezTo>
                        <a:cubicBezTo>
                          <a:pt x="70" y="89"/>
                          <a:pt x="70" y="89"/>
                          <a:pt x="70" y="89"/>
                        </a:cubicBezTo>
                        <a:cubicBezTo>
                          <a:pt x="70" y="89"/>
                          <a:pt x="70" y="89"/>
                          <a:pt x="70" y="89"/>
                        </a:cubicBezTo>
                        <a:cubicBezTo>
                          <a:pt x="69" y="89"/>
                          <a:pt x="69" y="89"/>
                          <a:pt x="69" y="89"/>
                        </a:cubicBezTo>
                        <a:cubicBezTo>
                          <a:pt x="69" y="90"/>
                          <a:pt x="69" y="90"/>
                          <a:pt x="69" y="90"/>
                        </a:cubicBezTo>
                        <a:cubicBezTo>
                          <a:pt x="69" y="89"/>
                          <a:pt x="69" y="89"/>
                          <a:pt x="69" y="89"/>
                        </a:cubicBezTo>
                        <a:cubicBezTo>
                          <a:pt x="69" y="89"/>
                          <a:pt x="69" y="89"/>
                          <a:pt x="69" y="89"/>
                        </a:cubicBezTo>
                        <a:cubicBezTo>
                          <a:pt x="69" y="89"/>
                          <a:pt x="69" y="89"/>
                          <a:pt x="69" y="89"/>
                        </a:cubicBezTo>
                        <a:cubicBezTo>
                          <a:pt x="68" y="89"/>
                          <a:pt x="68" y="89"/>
                          <a:pt x="68" y="89"/>
                        </a:cubicBezTo>
                        <a:cubicBezTo>
                          <a:pt x="68" y="89"/>
                          <a:pt x="68" y="89"/>
                          <a:pt x="68" y="89"/>
                        </a:cubicBezTo>
                        <a:cubicBezTo>
                          <a:pt x="68" y="89"/>
                          <a:pt x="68" y="89"/>
                          <a:pt x="68" y="89"/>
                        </a:cubicBezTo>
                        <a:cubicBezTo>
                          <a:pt x="66" y="89"/>
                          <a:pt x="66" y="89"/>
                          <a:pt x="66" y="89"/>
                        </a:cubicBezTo>
                        <a:cubicBezTo>
                          <a:pt x="66" y="88"/>
                          <a:pt x="66" y="88"/>
                          <a:pt x="66" y="88"/>
                        </a:cubicBezTo>
                        <a:cubicBezTo>
                          <a:pt x="66" y="88"/>
                          <a:pt x="66" y="88"/>
                          <a:pt x="66" y="88"/>
                        </a:cubicBezTo>
                        <a:cubicBezTo>
                          <a:pt x="67" y="87"/>
                          <a:pt x="67" y="87"/>
                          <a:pt x="67" y="87"/>
                        </a:cubicBezTo>
                        <a:cubicBezTo>
                          <a:pt x="68" y="87"/>
                          <a:pt x="68" y="87"/>
                          <a:pt x="68" y="87"/>
                        </a:cubicBezTo>
                        <a:cubicBezTo>
                          <a:pt x="67" y="87"/>
                          <a:pt x="67" y="87"/>
                          <a:pt x="67" y="87"/>
                        </a:cubicBezTo>
                        <a:cubicBezTo>
                          <a:pt x="67" y="86"/>
                          <a:pt x="67" y="86"/>
                          <a:pt x="67" y="86"/>
                        </a:cubicBezTo>
                        <a:cubicBezTo>
                          <a:pt x="67" y="86"/>
                          <a:pt x="67" y="86"/>
                          <a:pt x="67" y="86"/>
                        </a:cubicBezTo>
                        <a:cubicBezTo>
                          <a:pt x="67" y="86"/>
                          <a:pt x="67" y="86"/>
                          <a:pt x="67" y="86"/>
                        </a:cubicBezTo>
                        <a:cubicBezTo>
                          <a:pt x="67" y="86"/>
                          <a:pt x="67" y="86"/>
                          <a:pt x="67" y="86"/>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4"/>
                        </a:cubicBezTo>
                        <a:cubicBezTo>
                          <a:pt x="67" y="84"/>
                          <a:pt x="67" y="84"/>
                          <a:pt x="67" y="84"/>
                        </a:cubicBezTo>
                        <a:cubicBezTo>
                          <a:pt x="65" y="83"/>
                          <a:pt x="65" y="83"/>
                          <a:pt x="65" y="83"/>
                        </a:cubicBezTo>
                        <a:cubicBezTo>
                          <a:pt x="65" y="82"/>
                          <a:pt x="65" y="82"/>
                          <a:pt x="65" y="82"/>
                        </a:cubicBezTo>
                        <a:cubicBezTo>
                          <a:pt x="65" y="82"/>
                          <a:pt x="65" y="82"/>
                          <a:pt x="65" y="82"/>
                        </a:cubicBezTo>
                        <a:cubicBezTo>
                          <a:pt x="64" y="83"/>
                          <a:pt x="64" y="83"/>
                          <a:pt x="64" y="83"/>
                        </a:cubicBezTo>
                        <a:cubicBezTo>
                          <a:pt x="64" y="83"/>
                          <a:pt x="64" y="83"/>
                          <a:pt x="64" y="83"/>
                        </a:cubicBezTo>
                        <a:cubicBezTo>
                          <a:pt x="64" y="83"/>
                          <a:pt x="64" y="83"/>
                          <a:pt x="64" y="83"/>
                        </a:cubicBezTo>
                        <a:cubicBezTo>
                          <a:pt x="64" y="84"/>
                          <a:pt x="64" y="84"/>
                          <a:pt x="64" y="84"/>
                        </a:cubicBezTo>
                        <a:cubicBezTo>
                          <a:pt x="64" y="84"/>
                          <a:pt x="64" y="84"/>
                          <a:pt x="64" y="84"/>
                        </a:cubicBezTo>
                        <a:cubicBezTo>
                          <a:pt x="64" y="84"/>
                          <a:pt x="64" y="84"/>
                          <a:pt x="64" y="84"/>
                        </a:cubicBezTo>
                        <a:cubicBezTo>
                          <a:pt x="64" y="85"/>
                          <a:pt x="64" y="85"/>
                          <a:pt x="64" y="85"/>
                        </a:cubicBezTo>
                        <a:cubicBezTo>
                          <a:pt x="64" y="85"/>
                          <a:pt x="64" y="85"/>
                          <a:pt x="64" y="85"/>
                        </a:cubicBezTo>
                        <a:cubicBezTo>
                          <a:pt x="63" y="85"/>
                          <a:pt x="63" y="85"/>
                          <a:pt x="63" y="85"/>
                        </a:cubicBezTo>
                        <a:cubicBezTo>
                          <a:pt x="63" y="84"/>
                          <a:pt x="63" y="84"/>
                          <a:pt x="63" y="84"/>
                        </a:cubicBezTo>
                        <a:cubicBezTo>
                          <a:pt x="63" y="84"/>
                          <a:pt x="63" y="84"/>
                          <a:pt x="63" y="84"/>
                        </a:cubicBezTo>
                        <a:cubicBezTo>
                          <a:pt x="63" y="84"/>
                          <a:pt x="63" y="84"/>
                          <a:pt x="63" y="84"/>
                        </a:cubicBezTo>
                        <a:cubicBezTo>
                          <a:pt x="63" y="84"/>
                          <a:pt x="63" y="84"/>
                          <a:pt x="63" y="84"/>
                        </a:cubicBezTo>
                        <a:cubicBezTo>
                          <a:pt x="62" y="83"/>
                          <a:pt x="62" y="83"/>
                          <a:pt x="62" y="83"/>
                        </a:cubicBezTo>
                        <a:cubicBezTo>
                          <a:pt x="63" y="82"/>
                          <a:pt x="63" y="82"/>
                          <a:pt x="63" y="82"/>
                        </a:cubicBezTo>
                        <a:cubicBezTo>
                          <a:pt x="63" y="82"/>
                          <a:pt x="63" y="82"/>
                          <a:pt x="63" y="82"/>
                        </a:cubicBezTo>
                        <a:cubicBezTo>
                          <a:pt x="63" y="82"/>
                          <a:pt x="63" y="82"/>
                          <a:pt x="63" y="82"/>
                        </a:cubicBezTo>
                        <a:cubicBezTo>
                          <a:pt x="63" y="81"/>
                          <a:pt x="63" y="81"/>
                          <a:pt x="63" y="81"/>
                        </a:cubicBezTo>
                        <a:cubicBezTo>
                          <a:pt x="63" y="81"/>
                          <a:pt x="63" y="81"/>
                          <a:pt x="63" y="81"/>
                        </a:cubicBezTo>
                        <a:cubicBezTo>
                          <a:pt x="63" y="81"/>
                          <a:pt x="63" y="81"/>
                          <a:pt x="63" y="81"/>
                        </a:cubicBezTo>
                        <a:cubicBezTo>
                          <a:pt x="63" y="80"/>
                          <a:pt x="63" y="80"/>
                          <a:pt x="63" y="80"/>
                        </a:cubicBezTo>
                        <a:cubicBezTo>
                          <a:pt x="63" y="80"/>
                          <a:pt x="63" y="80"/>
                          <a:pt x="63" y="80"/>
                        </a:cubicBezTo>
                        <a:cubicBezTo>
                          <a:pt x="63" y="80"/>
                          <a:pt x="63" y="80"/>
                          <a:pt x="63" y="80"/>
                        </a:cubicBezTo>
                        <a:cubicBezTo>
                          <a:pt x="63" y="79"/>
                          <a:pt x="63" y="79"/>
                          <a:pt x="63" y="79"/>
                        </a:cubicBezTo>
                        <a:cubicBezTo>
                          <a:pt x="64" y="79"/>
                          <a:pt x="64" y="79"/>
                          <a:pt x="64" y="79"/>
                        </a:cubicBezTo>
                        <a:cubicBezTo>
                          <a:pt x="64" y="79"/>
                          <a:pt x="64" y="79"/>
                          <a:pt x="64" y="79"/>
                        </a:cubicBezTo>
                        <a:cubicBezTo>
                          <a:pt x="64" y="78"/>
                          <a:pt x="64" y="78"/>
                          <a:pt x="64" y="78"/>
                        </a:cubicBezTo>
                        <a:cubicBezTo>
                          <a:pt x="64" y="78"/>
                          <a:pt x="64" y="78"/>
                          <a:pt x="64" y="78"/>
                        </a:cubicBezTo>
                        <a:cubicBezTo>
                          <a:pt x="64" y="78"/>
                          <a:pt x="64" y="78"/>
                          <a:pt x="64" y="78"/>
                        </a:cubicBezTo>
                        <a:cubicBezTo>
                          <a:pt x="63" y="77"/>
                          <a:pt x="63" y="77"/>
                          <a:pt x="63" y="77"/>
                        </a:cubicBezTo>
                        <a:cubicBezTo>
                          <a:pt x="63" y="77"/>
                          <a:pt x="63" y="77"/>
                          <a:pt x="63" y="77"/>
                        </a:cubicBezTo>
                        <a:cubicBezTo>
                          <a:pt x="62" y="77"/>
                          <a:pt x="62" y="77"/>
                          <a:pt x="62" y="77"/>
                        </a:cubicBezTo>
                        <a:cubicBezTo>
                          <a:pt x="61" y="78"/>
                          <a:pt x="61" y="78"/>
                          <a:pt x="61" y="78"/>
                        </a:cubicBezTo>
                        <a:cubicBezTo>
                          <a:pt x="61" y="78"/>
                          <a:pt x="61" y="78"/>
                          <a:pt x="61" y="78"/>
                        </a:cubicBezTo>
                        <a:cubicBezTo>
                          <a:pt x="61" y="78"/>
                          <a:pt x="61" y="78"/>
                          <a:pt x="61" y="78"/>
                        </a:cubicBezTo>
                        <a:cubicBezTo>
                          <a:pt x="60" y="80"/>
                          <a:pt x="60" y="80"/>
                          <a:pt x="60" y="80"/>
                        </a:cubicBezTo>
                        <a:cubicBezTo>
                          <a:pt x="60" y="80"/>
                          <a:pt x="60" y="80"/>
                          <a:pt x="60" y="80"/>
                        </a:cubicBezTo>
                        <a:cubicBezTo>
                          <a:pt x="60" y="80"/>
                          <a:pt x="60" y="80"/>
                          <a:pt x="60" y="80"/>
                        </a:cubicBezTo>
                        <a:cubicBezTo>
                          <a:pt x="60" y="79"/>
                          <a:pt x="60" y="79"/>
                          <a:pt x="60" y="79"/>
                        </a:cubicBezTo>
                        <a:cubicBezTo>
                          <a:pt x="60" y="78"/>
                          <a:pt x="60" y="78"/>
                          <a:pt x="60" y="78"/>
                        </a:cubicBezTo>
                        <a:cubicBezTo>
                          <a:pt x="59" y="78"/>
                          <a:pt x="59" y="78"/>
                          <a:pt x="59" y="78"/>
                        </a:cubicBezTo>
                        <a:cubicBezTo>
                          <a:pt x="59" y="79"/>
                          <a:pt x="59" y="79"/>
                          <a:pt x="59" y="79"/>
                        </a:cubicBezTo>
                        <a:cubicBezTo>
                          <a:pt x="58" y="79"/>
                          <a:pt x="58" y="79"/>
                          <a:pt x="58" y="79"/>
                        </a:cubicBezTo>
                        <a:cubicBezTo>
                          <a:pt x="58" y="79"/>
                          <a:pt x="58" y="79"/>
                          <a:pt x="58" y="79"/>
                        </a:cubicBezTo>
                        <a:cubicBezTo>
                          <a:pt x="58" y="80"/>
                          <a:pt x="58" y="80"/>
                          <a:pt x="58" y="80"/>
                        </a:cubicBezTo>
                        <a:cubicBezTo>
                          <a:pt x="57" y="80"/>
                          <a:pt x="57" y="80"/>
                          <a:pt x="57" y="80"/>
                        </a:cubicBezTo>
                        <a:cubicBezTo>
                          <a:pt x="57" y="80"/>
                          <a:pt x="57" y="80"/>
                          <a:pt x="57" y="80"/>
                        </a:cubicBezTo>
                        <a:cubicBezTo>
                          <a:pt x="57" y="80"/>
                          <a:pt x="57" y="80"/>
                          <a:pt x="57" y="80"/>
                        </a:cubicBezTo>
                        <a:cubicBezTo>
                          <a:pt x="56" y="80"/>
                          <a:pt x="56" y="80"/>
                          <a:pt x="56" y="80"/>
                        </a:cubicBezTo>
                        <a:cubicBezTo>
                          <a:pt x="55" y="80"/>
                          <a:pt x="55" y="80"/>
                          <a:pt x="55" y="80"/>
                        </a:cubicBezTo>
                        <a:cubicBezTo>
                          <a:pt x="55" y="80"/>
                          <a:pt x="55" y="80"/>
                          <a:pt x="55" y="80"/>
                        </a:cubicBezTo>
                        <a:cubicBezTo>
                          <a:pt x="55" y="80"/>
                          <a:pt x="55" y="80"/>
                          <a:pt x="55" y="80"/>
                        </a:cubicBezTo>
                        <a:cubicBezTo>
                          <a:pt x="54" y="80"/>
                          <a:pt x="54" y="80"/>
                          <a:pt x="54" y="80"/>
                        </a:cubicBezTo>
                        <a:cubicBezTo>
                          <a:pt x="55" y="80"/>
                          <a:pt x="55" y="80"/>
                          <a:pt x="55" y="80"/>
                        </a:cubicBezTo>
                        <a:cubicBezTo>
                          <a:pt x="55" y="80"/>
                          <a:pt x="55" y="80"/>
                          <a:pt x="55" y="80"/>
                        </a:cubicBezTo>
                        <a:cubicBezTo>
                          <a:pt x="55" y="80"/>
                          <a:pt x="55" y="80"/>
                          <a:pt x="55" y="80"/>
                        </a:cubicBezTo>
                        <a:cubicBezTo>
                          <a:pt x="55" y="79"/>
                          <a:pt x="55" y="79"/>
                          <a:pt x="55" y="79"/>
                        </a:cubicBezTo>
                        <a:cubicBezTo>
                          <a:pt x="55" y="79"/>
                          <a:pt x="55" y="79"/>
                          <a:pt x="55" y="79"/>
                        </a:cubicBezTo>
                        <a:cubicBezTo>
                          <a:pt x="54" y="79"/>
                          <a:pt x="54" y="79"/>
                          <a:pt x="54" y="79"/>
                        </a:cubicBezTo>
                        <a:cubicBezTo>
                          <a:pt x="54" y="79"/>
                          <a:pt x="54" y="79"/>
                          <a:pt x="54" y="79"/>
                        </a:cubicBezTo>
                        <a:cubicBezTo>
                          <a:pt x="55" y="78"/>
                          <a:pt x="55" y="78"/>
                          <a:pt x="55" y="78"/>
                        </a:cubicBezTo>
                        <a:cubicBezTo>
                          <a:pt x="55" y="78"/>
                          <a:pt x="55" y="78"/>
                          <a:pt x="55" y="78"/>
                        </a:cubicBezTo>
                        <a:cubicBezTo>
                          <a:pt x="56" y="78"/>
                          <a:pt x="56" y="78"/>
                          <a:pt x="56" y="78"/>
                        </a:cubicBezTo>
                        <a:cubicBezTo>
                          <a:pt x="56" y="79"/>
                          <a:pt x="56" y="79"/>
                          <a:pt x="56" y="79"/>
                        </a:cubicBezTo>
                        <a:cubicBezTo>
                          <a:pt x="56" y="79"/>
                          <a:pt x="56" y="79"/>
                          <a:pt x="56" y="79"/>
                        </a:cubicBezTo>
                        <a:cubicBezTo>
                          <a:pt x="57" y="79"/>
                          <a:pt x="57" y="79"/>
                          <a:pt x="57" y="79"/>
                        </a:cubicBezTo>
                        <a:cubicBezTo>
                          <a:pt x="57" y="78"/>
                          <a:pt x="57" y="78"/>
                          <a:pt x="57" y="78"/>
                        </a:cubicBezTo>
                        <a:cubicBezTo>
                          <a:pt x="58" y="78"/>
                          <a:pt x="58" y="78"/>
                          <a:pt x="58" y="78"/>
                        </a:cubicBezTo>
                        <a:cubicBezTo>
                          <a:pt x="58" y="78"/>
                          <a:pt x="58" y="78"/>
                          <a:pt x="58" y="78"/>
                        </a:cubicBezTo>
                        <a:cubicBezTo>
                          <a:pt x="58" y="78"/>
                          <a:pt x="58" y="78"/>
                          <a:pt x="58" y="78"/>
                        </a:cubicBezTo>
                        <a:cubicBezTo>
                          <a:pt x="59" y="77"/>
                          <a:pt x="59" y="77"/>
                          <a:pt x="59" y="77"/>
                        </a:cubicBezTo>
                        <a:cubicBezTo>
                          <a:pt x="59" y="77"/>
                          <a:pt x="59" y="77"/>
                          <a:pt x="59" y="77"/>
                        </a:cubicBezTo>
                        <a:cubicBezTo>
                          <a:pt x="59" y="77"/>
                          <a:pt x="59" y="77"/>
                          <a:pt x="59" y="77"/>
                        </a:cubicBezTo>
                        <a:cubicBezTo>
                          <a:pt x="60" y="76"/>
                          <a:pt x="60" y="76"/>
                          <a:pt x="60" y="76"/>
                        </a:cubicBezTo>
                        <a:cubicBezTo>
                          <a:pt x="60" y="76"/>
                          <a:pt x="60" y="76"/>
                          <a:pt x="60" y="76"/>
                        </a:cubicBezTo>
                        <a:cubicBezTo>
                          <a:pt x="60" y="76"/>
                          <a:pt x="60" y="76"/>
                          <a:pt x="60" y="76"/>
                        </a:cubicBezTo>
                        <a:cubicBezTo>
                          <a:pt x="59" y="75"/>
                          <a:pt x="59" y="75"/>
                          <a:pt x="59" y="75"/>
                        </a:cubicBezTo>
                        <a:cubicBezTo>
                          <a:pt x="59" y="75"/>
                          <a:pt x="59" y="75"/>
                          <a:pt x="59" y="75"/>
                        </a:cubicBezTo>
                        <a:cubicBezTo>
                          <a:pt x="59" y="75"/>
                          <a:pt x="59" y="75"/>
                          <a:pt x="59" y="75"/>
                        </a:cubicBezTo>
                        <a:cubicBezTo>
                          <a:pt x="58" y="74"/>
                          <a:pt x="58" y="74"/>
                          <a:pt x="58" y="74"/>
                        </a:cubicBezTo>
                        <a:cubicBezTo>
                          <a:pt x="58" y="74"/>
                          <a:pt x="58" y="74"/>
                          <a:pt x="58" y="74"/>
                        </a:cubicBezTo>
                        <a:cubicBezTo>
                          <a:pt x="58" y="74"/>
                          <a:pt x="58" y="74"/>
                          <a:pt x="58" y="74"/>
                        </a:cubicBezTo>
                        <a:cubicBezTo>
                          <a:pt x="57" y="74"/>
                          <a:pt x="57" y="74"/>
                          <a:pt x="57" y="74"/>
                        </a:cubicBezTo>
                        <a:cubicBezTo>
                          <a:pt x="57" y="73"/>
                          <a:pt x="57" y="73"/>
                          <a:pt x="57" y="73"/>
                        </a:cubicBezTo>
                        <a:cubicBezTo>
                          <a:pt x="57" y="72"/>
                          <a:pt x="57" y="72"/>
                          <a:pt x="57" y="72"/>
                        </a:cubicBezTo>
                        <a:cubicBezTo>
                          <a:pt x="57" y="72"/>
                          <a:pt x="57" y="72"/>
                          <a:pt x="57" y="72"/>
                        </a:cubicBezTo>
                        <a:cubicBezTo>
                          <a:pt x="57" y="72"/>
                          <a:pt x="57" y="72"/>
                          <a:pt x="57" y="72"/>
                        </a:cubicBezTo>
                        <a:cubicBezTo>
                          <a:pt x="56" y="72"/>
                          <a:pt x="56" y="72"/>
                          <a:pt x="56" y="72"/>
                        </a:cubicBezTo>
                        <a:cubicBezTo>
                          <a:pt x="56" y="71"/>
                          <a:pt x="56" y="71"/>
                          <a:pt x="56" y="71"/>
                        </a:cubicBezTo>
                        <a:cubicBezTo>
                          <a:pt x="57" y="71"/>
                          <a:pt x="57" y="71"/>
                          <a:pt x="57" y="71"/>
                        </a:cubicBezTo>
                        <a:cubicBezTo>
                          <a:pt x="56" y="71"/>
                          <a:pt x="56" y="71"/>
                          <a:pt x="56" y="71"/>
                        </a:cubicBezTo>
                        <a:cubicBezTo>
                          <a:pt x="55" y="70"/>
                          <a:pt x="55" y="70"/>
                          <a:pt x="55" y="70"/>
                        </a:cubicBezTo>
                        <a:cubicBezTo>
                          <a:pt x="55" y="70"/>
                          <a:pt x="55" y="70"/>
                          <a:pt x="55" y="70"/>
                        </a:cubicBezTo>
                        <a:cubicBezTo>
                          <a:pt x="55" y="70"/>
                          <a:pt x="55" y="70"/>
                          <a:pt x="55" y="70"/>
                        </a:cubicBezTo>
                        <a:cubicBezTo>
                          <a:pt x="55" y="70"/>
                          <a:pt x="55" y="70"/>
                          <a:pt x="55" y="70"/>
                        </a:cubicBezTo>
                        <a:cubicBezTo>
                          <a:pt x="55" y="70"/>
                          <a:pt x="55" y="70"/>
                          <a:pt x="55" y="70"/>
                        </a:cubicBezTo>
                        <a:cubicBezTo>
                          <a:pt x="56" y="70"/>
                          <a:pt x="56" y="70"/>
                          <a:pt x="56" y="70"/>
                        </a:cubicBezTo>
                        <a:cubicBezTo>
                          <a:pt x="56" y="70"/>
                          <a:pt x="56" y="70"/>
                          <a:pt x="56" y="70"/>
                        </a:cubicBezTo>
                        <a:cubicBezTo>
                          <a:pt x="56" y="69"/>
                          <a:pt x="56" y="69"/>
                          <a:pt x="56" y="69"/>
                        </a:cubicBezTo>
                        <a:cubicBezTo>
                          <a:pt x="56" y="69"/>
                          <a:pt x="56" y="69"/>
                          <a:pt x="56" y="69"/>
                        </a:cubicBezTo>
                        <a:cubicBezTo>
                          <a:pt x="57" y="68"/>
                          <a:pt x="57" y="68"/>
                          <a:pt x="57" y="68"/>
                        </a:cubicBezTo>
                        <a:cubicBezTo>
                          <a:pt x="58" y="68"/>
                          <a:pt x="58" y="68"/>
                          <a:pt x="58" y="68"/>
                        </a:cubicBezTo>
                        <a:cubicBezTo>
                          <a:pt x="57" y="68"/>
                          <a:pt x="57" y="68"/>
                          <a:pt x="57" y="68"/>
                        </a:cubicBezTo>
                        <a:cubicBezTo>
                          <a:pt x="55" y="67"/>
                          <a:pt x="55" y="67"/>
                          <a:pt x="55" y="67"/>
                        </a:cubicBezTo>
                        <a:cubicBezTo>
                          <a:pt x="55" y="67"/>
                          <a:pt x="55" y="67"/>
                          <a:pt x="55" y="67"/>
                        </a:cubicBezTo>
                        <a:cubicBezTo>
                          <a:pt x="55" y="66"/>
                          <a:pt x="55" y="66"/>
                          <a:pt x="55" y="66"/>
                        </a:cubicBezTo>
                        <a:cubicBezTo>
                          <a:pt x="55" y="66"/>
                          <a:pt x="55" y="66"/>
                          <a:pt x="55" y="66"/>
                        </a:cubicBezTo>
                        <a:cubicBezTo>
                          <a:pt x="54" y="66"/>
                          <a:pt x="54" y="66"/>
                          <a:pt x="54" y="66"/>
                        </a:cubicBezTo>
                        <a:cubicBezTo>
                          <a:pt x="54" y="66"/>
                          <a:pt x="54" y="66"/>
                          <a:pt x="54" y="66"/>
                        </a:cubicBezTo>
                        <a:cubicBezTo>
                          <a:pt x="54" y="66"/>
                          <a:pt x="54" y="66"/>
                          <a:pt x="54" y="66"/>
                        </a:cubicBezTo>
                        <a:cubicBezTo>
                          <a:pt x="54" y="66"/>
                          <a:pt x="54" y="66"/>
                          <a:pt x="54" y="66"/>
                        </a:cubicBezTo>
                        <a:cubicBezTo>
                          <a:pt x="53" y="66"/>
                          <a:pt x="53" y="66"/>
                          <a:pt x="53" y="66"/>
                        </a:cubicBezTo>
                        <a:cubicBezTo>
                          <a:pt x="53" y="66"/>
                          <a:pt x="53" y="66"/>
                          <a:pt x="53" y="66"/>
                        </a:cubicBezTo>
                        <a:cubicBezTo>
                          <a:pt x="53" y="65"/>
                          <a:pt x="53" y="65"/>
                          <a:pt x="53" y="65"/>
                        </a:cubicBezTo>
                        <a:cubicBezTo>
                          <a:pt x="54" y="63"/>
                          <a:pt x="54" y="63"/>
                          <a:pt x="54" y="63"/>
                        </a:cubicBezTo>
                        <a:cubicBezTo>
                          <a:pt x="54" y="63"/>
                          <a:pt x="54" y="63"/>
                          <a:pt x="54" y="63"/>
                        </a:cubicBezTo>
                        <a:cubicBezTo>
                          <a:pt x="54" y="63"/>
                          <a:pt x="54" y="63"/>
                          <a:pt x="54" y="63"/>
                        </a:cubicBezTo>
                        <a:cubicBezTo>
                          <a:pt x="54" y="63"/>
                          <a:pt x="54" y="63"/>
                          <a:pt x="54" y="63"/>
                        </a:cubicBezTo>
                        <a:cubicBezTo>
                          <a:pt x="55" y="61"/>
                          <a:pt x="55" y="61"/>
                          <a:pt x="55" y="61"/>
                        </a:cubicBezTo>
                        <a:cubicBezTo>
                          <a:pt x="55" y="61"/>
                          <a:pt x="55" y="61"/>
                          <a:pt x="55" y="61"/>
                        </a:cubicBezTo>
                        <a:cubicBezTo>
                          <a:pt x="55" y="61"/>
                          <a:pt x="55" y="61"/>
                          <a:pt x="55" y="61"/>
                        </a:cubicBezTo>
                        <a:cubicBezTo>
                          <a:pt x="55" y="60"/>
                          <a:pt x="55" y="60"/>
                          <a:pt x="55" y="60"/>
                        </a:cubicBezTo>
                        <a:cubicBezTo>
                          <a:pt x="55" y="59"/>
                          <a:pt x="55" y="59"/>
                          <a:pt x="55" y="59"/>
                        </a:cubicBezTo>
                        <a:cubicBezTo>
                          <a:pt x="55" y="59"/>
                          <a:pt x="55" y="59"/>
                          <a:pt x="55" y="59"/>
                        </a:cubicBezTo>
                        <a:cubicBezTo>
                          <a:pt x="55" y="59"/>
                          <a:pt x="55" y="59"/>
                          <a:pt x="55" y="59"/>
                        </a:cubicBezTo>
                        <a:cubicBezTo>
                          <a:pt x="55" y="58"/>
                          <a:pt x="55" y="58"/>
                          <a:pt x="55" y="58"/>
                        </a:cubicBezTo>
                        <a:cubicBezTo>
                          <a:pt x="55" y="58"/>
                          <a:pt x="55" y="58"/>
                          <a:pt x="55" y="58"/>
                        </a:cubicBezTo>
                        <a:cubicBezTo>
                          <a:pt x="54" y="58"/>
                          <a:pt x="54" y="58"/>
                          <a:pt x="54" y="58"/>
                        </a:cubicBezTo>
                        <a:cubicBezTo>
                          <a:pt x="53" y="58"/>
                          <a:pt x="53" y="58"/>
                          <a:pt x="53" y="58"/>
                        </a:cubicBezTo>
                        <a:cubicBezTo>
                          <a:pt x="53" y="58"/>
                          <a:pt x="53" y="58"/>
                          <a:pt x="53" y="58"/>
                        </a:cubicBezTo>
                        <a:cubicBezTo>
                          <a:pt x="53" y="58"/>
                          <a:pt x="53" y="58"/>
                          <a:pt x="53" y="58"/>
                        </a:cubicBezTo>
                        <a:cubicBezTo>
                          <a:pt x="52" y="58"/>
                          <a:pt x="52" y="58"/>
                          <a:pt x="52" y="58"/>
                        </a:cubicBezTo>
                        <a:cubicBezTo>
                          <a:pt x="52" y="58"/>
                          <a:pt x="52" y="58"/>
                          <a:pt x="52" y="58"/>
                        </a:cubicBezTo>
                        <a:cubicBezTo>
                          <a:pt x="52" y="59"/>
                          <a:pt x="52" y="59"/>
                          <a:pt x="52" y="59"/>
                        </a:cubicBezTo>
                        <a:cubicBezTo>
                          <a:pt x="52" y="59"/>
                          <a:pt x="52" y="59"/>
                          <a:pt x="52" y="59"/>
                        </a:cubicBezTo>
                        <a:cubicBezTo>
                          <a:pt x="52" y="59"/>
                          <a:pt x="52" y="59"/>
                          <a:pt x="52" y="59"/>
                        </a:cubicBezTo>
                        <a:cubicBezTo>
                          <a:pt x="50" y="58"/>
                          <a:pt x="50" y="58"/>
                          <a:pt x="50" y="58"/>
                        </a:cubicBezTo>
                        <a:cubicBezTo>
                          <a:pt x="50" y="57"/>
                          <a:pt x="50" y="57"/>
                          <a:pt x="50" y="57"/>
                        </a:cubicBezTo>
                        <a:cubicBezTo>
                          <a:pt x="50" y="57"/>
                          <a:pt x="50" y="57"/>
                          <a:pt x="50" y="57"/>
                        </a:cubicBezTo>
                        <a:cubicBezTo>
                          <a:pt x="50" y="57"/>
                          <a:pt x="50" y="57"/>
                          <a:pt x="50" y="57"/>
                        </a:cubicBezTo>
                        <a:cubicBezTo>
                          <a:pt x="50" y="56"/>
                          <a:pt x="50" y="56"/>
                          <a:pt x="50" y="56"/>
                        </a:cubicBezTo>
                        <a:cubicBezTo>
                          <a:pt x="50" y="56"/>
                          <a:pt x="50" y="56"/>
                          <a:pt x="50" y="56"/>
                        </a:cubicBezTo>
                        <a:cubicBezTo>
                          <a:pt x="50" y="56"/>
                          <a:pt x="50" y="56"/>
                          <a:pt x="50" y="56"/>
                        </a:cubicBezTo>
                        <a:cubicBezTo>
                          <a:pt x="49" y="56"/>
                          <a:pt x="49" y="56"/>
                          <a:pt x="49" y="56"/>
                        </a:cubicBezTo>
                        <a:cubicBezTo>
                          <a:pt x="49" y="55"/>
                          <a:pt x="49" y="55"/>
                          <a:pt x="49" y="55"/>
                        </a:cubicBezTo>
                        <a:cubicBezTo>
                          <a:pt x="50" y="54"/>
                          <a:pt x="50" y="54"/>
                          <a:pt x="50" y="54"/>
                        </a:cubicBezTo>
                        <a:cubicBezTo>
                          <a:pt x="51" y="54"/>
                          <a:pt x="51" y="54"/>
                          <a:pt x="51" y="54"/>
                        </a:cubicBezTo>
                        <a:cubicBezTo>
                          <a:pt x="51" y="54"/>
                          <a:pt x="51" y="54"/>
                          <a:pt x="51" y="54"/>
                        </a:cubicBezTo>
                        <a:cubicBezTo>
                          <a:pt x="51" y="54"/>
                          <a:pt x="51" y="54"/>
                          <a:pt x="51" y="54"/>
                        </a:cubicBezTo>
                        <a:cubicBezTo>
                          <a:pt x="51" y="53"/>
                          <a:pt x="51" y="53"/>
                          <a:pt x="51" y="53"/>
                        </a:cubicBezTo>
                        <a:cubicBezTo>
                          <a:pt x="51" y="53"/>
                          <a:pt x="51" y="53"/>
                          <a:pt x="51" y="53"/>
                        </a:cubicBezTo>
                        <a:cubicBezTo>
                          <a:pt x="50" y="53"/>
                          <a:pt x="50" y="53"/>
                          <a:pt x="50" y="53"/>
                        </a:cubicBezTo>
                        <a:cubicBezTo>
                          <a:pt x="50" y="51"/>
                          <a:pt x="50" y="51"/>
                          <a:pt x="50" y="51"/>
                        </a:cubicBezTo>
                        <a:cubicBezTo>
                          <a:pt x="50" y="51"/>
                          <a:pt x="50" y="51"/>
                          <a:pt x="50" y="51"/>
                        </a:cubicBezTo>
                        <a:cubicBezTo>
                          <a:pt x="50" y="51"/>
                          <a:pt x="50" y="51"/>
                          <a:pt x="50" y="51"/>
                        </a:cubicBezTo>
                        <a:cubicBezTo>
                          <a:pt x="49" y="51"/>
                          <a:pt x="49" y="51"/>
                          <a:pt x="49" y="51"/>
                        </a:cubicBezTo>
                        <a:cubicBezTo>
                          <a:pt x="49" y="51"/>
                          <a:pt x="49" y="51"/>
                          <a:pt x="49" y="51"/>
                        </a:cubicBezTo>
                        <a:cubicBezTo>
                          <a:pt x="49" y="51"/>
                          <a:pt x="49" y="51"/>
                          <a:pt x="49" y="51"/>
                        </a:cubicBezTo>
                        <a:cubicBezTo>
                          <a:pt x="48" y="52"/>
                          <a:pt x="48" y="52"/>
                          <a:pt x="48" y="52"/>
                        </a:cubicBezTo>
                        <a:cubicBezTo>
                          <a:pt x="48" y="52"/>
                          <a:pt x="48" y="52"/>
                          <a:pt x="48" y="52"/>
                        </a:cubicBezTo>
                        <a:cubicBezTo>
                          <a:pt x="48" y="52"/>
                          <a:pt x="48" y="52"/>
                          <a:pt x="48" y="52"/>
                        </a:cubicBezTo>
                        <a:cubicBezTo>
                          <a:pt x="48" y="54"/>
                          <a:pt x="48" y="54"/>
                          <a:pt x="48" y="54"/>
                        </a:cubicBezTo>
                        <a:cubicBezTo>
                          <a:pt x="48" y="54"/>
                          <a:pt x="48" y="54"/>
                          <a:pt x="48" y="54"/>
                        </a:cubicBezTo>
                        <a:cubicBezTo>
                          <a:pt x="48" y="54"/>
                          <a:pt x="48" y="54"/>
                          <a:pt x="48" y="54"/>
                        </a:cubicBezTo>
                        <a:cubicBezTo>
                          <a:pt x="47" y="53"/>
                          <a:pt x="47" y="53"/>
                          <a:pt x="47" y="53"/>
                        </a:cubicBezTo>
                        <a:cubicBezTo>
                          <a:pt x="47" y="53"/>
                          <a:pt x="47" y="53"/>
                          <a:pt x="47" y="53"/>
                        </a:cubicBezTo>
                        <a:cubicBezTo>
                          <a:pt x="47" y="53"/>
                          <a:pt x="47" y="53"/>
                          <a:pt x="47" y="53"/>
                        </a:cubicBezTo>
                        <a:cubicBezTo>
                          <a:pt x="46" y="53"/>
                          <a:pt x="46" y="53"/>
                          <a:pt x="46" y="53"/>
                        </a:cubicBezTo>
                        <a:cubicBezTo>
                          <a:pt x="46" y="54"/>
                          <a:pt x="46" y="54"/>
                          <a:pt x="46" y="54"/>
                        </a:cubicBezTo>
                        <a:cubicBezTo>
                          <a:pt x="46" y="54"/>
                          <a:pt x="46" y="54"/>
                          <a:pt x="46" y="54"/>
                        </a:cubicBezTo>
                        <a:cubicBezTo>
                          <a:pt x="46" y="54"/>
                          <a:pt x="46" y="54"/>
                          <a:pt x="46" y="54"/>
                        </a:cubicBezTo>
                        <a:cubicBezTo>
                          <a:pt x="46" y="54"/>
                          <a:pt x="46" y="54"/>
                          <a:pt x="46" y="54"/>
                        </a:cubicBezTo>
                        <a:cubicBezTo>
                          <a:pt x="45" y="54"/>
                          <a:pt x="45" y="54"/>
                          <a:pt x="45" y="54"/>
                        </a:cubicBezTo>
                        <a:cubicBezTo>
                          <a:pt x="45" y="55"/>
                          <a:pt x="45" y="55"/>
                          <a:pt x="45" y="55"/>
                        </a:cubicBezTo>
                        <a:cubicBezTo>
                          <a:pt x="45" y="56"/>
                          <a:pt x="45" y="56"/>
                          <a:pt x="45" y="56"/>
                        </a:cubicBezTo>
                        <a:cubicBezTo>
                          <a:pt x="45" y="56"/>
                          <a:pt x="45" y="56"/>
                          <a:pt x="45" y="56"/>
                        </a:cubicBezTo>
                        <a:cubicBezTo>
                          <a:pt x="45" y="56"/>
                          <a:pt x="45" y="56"/>
                          <a:pt x="45" y="56"/>
                        </a:cubicBezTo>
                        <a:cubicBezTo>
                          <a:pt x="46" y="58"/>
                          <a:pt x="46" y="58"/>
                          <a:pt x="46" y="58"/>
                        </a:cubicBezTo>
                        <a:cubicBezTo>
                          <a:pt x="46" y="58"/>
                          <a:pt x="46" y="58"/>
                          <a:pt x="46" y="58"/>
                        </a:cubicBezTo>
                        <a:cubicBezTo>
                          <a:pt x="47" y="58"/>
                          <a:pt x="47" y="58"/>
                          <a:pt x="47" y="58"/>
                        </a:cubicBezTo>
                        <a:cubicBezTo>
                          <a:pt x="47" y="58"/>
                          <a:pt x="47" y="58"/>
                          <a:pt x="47" y="58"/>
                        </a:cubicBezTo>
                        <a:cubicBezTo>
                          <a:pt x="48" y="60"/>
                          <a:pt x="48" y="60"/>
                          <a:pt x="48" y="60"/>
                        </a:cubicBezTo>
                        <a:cubicBezTo>
                          <a:pt x="48" y="60"/>
                          <a:pt x="48" y="60"/>
                          <a:pt x="48" y="60"/>
                        </a:cubicBezTo>
                        <a:cubicBezTo>
                          <a:pt x="48" y="60"/>
                          <a:pt x="48" y="60"/>
                          <a:pt x="48" y="60"/>
                        </a:cubicBezTo>
                        <a:cubicBezTo>
                          <a:pt x="48" y="60"/>
                          <a:pt x="48" y="60"/>
                          <a:pt x="48" y="60"/>
                        </a:cubicBezTo>
                        <a:cubicBezTo>
                          <a:pt x="48" y="61"/>
                          <a:pt x="48" y="61"/>
                          <a:pt x="48" y="61"/>
                        </a:cubicBezTo>
                        <a:cubicBezTo>
                          <a:pt x="48" y="62"/>
                          <a:pt x="48" y="62"/>
                          <a:pt x="48" y="62"/>
                        </a:cubicBezTo>
                        <a:cubicBezTo>
                          <a:pt x="47" y="63"/>
                          <a:pt x="47" y="63"/>
                          <a:pt x="47" y="63"/>
                        </a:cubicBezTo>
                        <a:cubicBezTo>
                          <a:pt x="47" y="64"/>
                          <a:pt x="47" y="64"/>
                          <a:pt x="47" y="64"/>
                        </a:cubicBezTo>
                        <a:cubicBezTo>
                          <a:pt x="44" y="64"/>
                          <a:pt x="44" y="64"/>
                          <a:pt x="44" y="64"/>
                        </a:cubicBezTo>
                        <a:cubicBezTo>
                          <a:pt x="44" y="64"/>
                          <a:pt x="44" y="64"/>
                          <a:pt x="44" y="64"/>
                        </a:cubicBezTo>
                        <a:cubicBezTo>
                          <a:pt x="44" y="63"/>
                          <a:pt x="44" y="63"/>
                          <a:pt x="44" y="63"/>
                        </a:cubicBezTo>
                        <a:cubicBezTo>
                          <a:pt x="44" y="63"/>
                          <a:pt x="44" y="63"/>
                          <a:pt x="44" y="63"/>
                        </a:cubicBezTo>
                        <a:cubicBezTo>
                          <a:pt x="43" y="64"/>
                          <a:pt x="43" y="64"/>
                          <a:pt x="43" y="64"/>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1"/>
                          <a:pt x="42" y="61"/>
                          <a:pt x="42" y="61"/>
                        </a:cubicBezTo>
                        <a:cubicBezTo>
                          <a:pt x="42" y="61"/>
                          <a:pt x="42" y="61"/>
                          <a:pt x="42" y="61"/>
                        </a:cubicBezTo>
                        <a:cubicBezTo>
                          <a:pt x="40" y="61"/>
                          <a:pt x="40" y="61"/>
                          <a:pt x="40" y="61"/>
                        </a:cubicBezTo>
                        <a:cubicBezTo>
                          <a:pt x="38" y="60"/>
                          <a:pt x="38" y="60"/>
                          <a:pt x="38" y="60"/>
                        </a:cubicBezTo>
                        <a:cubicBezTo>
                          <a:pt x="38" y="60"/>
                          <a:pt x="38" y="60"/>
                          <a:pt x="38" y="60"/>
                        </a:cubicBezTo>
                        <a:cubicBezTo>
                          <a:pt x="38" y="60"/>
                          <a:pt x="38" y="60"/>
                          <a:pt x="38" y="60"/>
                        </a:cubicBezTo>
                        <a:cubicBezTo>
                          <a:pt x="36" y="60"/>
                          <a:pt x="36" y="60"/>
                          <a:pt x="36" y="60"/>
                        </a:cubicBezTo>
                        <a:cubicBezTo>
                          <a:pt x="35" y="60"/>
                          <a:pt x="35" y="60"/>
                          <a:pt x="35" y="60"/>
                        </a:cubicBezTo>
                        <a:cubicBezTo>
                          <a:pt x="35" y="61"/>
                          <a:pt x="35" y="61"/>
                          <a:pt x="35" y="61"/>
                        </a:cubicBezTo>
                        <a:cubicBezTo>
                          <a:pt x="36" y="63"/>
                          <a:pt x="36" y="63"/>
                          <a:pt x="36" y="63"/>
                        </a:cubicBezTo>
                        <a:cubicBezTo>
                          <a:pt x="37" y="64"/>
                          <a:pt x="37" y="64"/>
                          <a:pt x="37" y="64"/>
                        </a:cubicBezTo>
                        <a:cubicBezTo>
                          <a:pt x="36" y="64"/>
                          <a:pt x="36" y="64"/>
                          <a:pt x="36" y="64"/>
                        </a:cubicBezTo>
                        <a:cubicBezTo>
                          <a:pt x="36" y="63"/>
                          <a:pt x="36" y="63"/>
                          <a:pt x="36" y="63"/>
                        </a:cubicBezTo>
                        <a:cubicBezTo>
                          <a:pt x="36" y="63"/>
                          <a:pt x="36" y="63"/>
                          <a:pt x="36" y="63"/>
                        </a:cubicBezTo>
                        <a:cubicBezTo>
                          <a:pt x="36" y="63"/>
                          <a:pt x="36" y="63"/>
                          <a:pt x="36" y="63"/>
                        </a:cubicBezTo>
                        <a:cubicBezTo>
                          <a:pt x="35" y="62"/>
                          <a:pt x="35" y="62"/>
                          <a:pt x="35" y="62"/>
                        </a:cubicBezTo>
                        <a:cubicBezTo>
                          <a:pt x="35" y="62"/>
                          <a:pt x="35" y="62"/>
                          <a:pt x="35" y="62"/>
                        </a:cubicBezTo>
                        <a:cubicBezTo>
                          <a:pt x="35" y="62"/>
                          <a:pt x="35" y="62"/>
                          <a:pt x="35" y="62"/>
                        </a:cubicBezTo>
                        <a:cubicBezTo>
                          <a:pt x="34" y="61"/>
                          <a:pt x="34" y="61"/>
                          <a:pt x="34" y="61"/>
                        </a:cubicBezTo>
                        <a:cubicBezTo>
                          <a:pt x="34" y="61"/>
                          <a:pt x="34" y="61"/>
                          <a:pt x="34" y="61"/>
                        </a:cubicBezTo>
                        <a:cubicBezTo>
                          <a:pt x="34" y="61"/>
                          <a:pt x="34" y="61"/>
                          <a:pt x="34" y="61"/>
                        </a:cubicBezTo>
                        <a:cubicBezTo>
                          <a:pt x="34" y="61"/>
                          <a:pt x="34" y="61"/>
                          <a:pt x="34" y="61"/>
                        </a:cubicBezTo>
                        <a:cubicBezTo>
                          <a:pt x="33" y="59"/>
                          <a:pt x="33" y="59"/>
                          <a:pt x="33" y="59"/>
                        </a:cubicBezTo>
                        <a:cubicBezTo>
                          <a:pt x="32" y="58"/>
                          <a:pt x="32" y="58"/>
                          <a:pt x="32" y="58"/>
                        </a:cubicBezTo>
                        <a:cubicBezTo>
                          <a:pt x="32" y="58"/>
                          <a:pt x="32" y="58"/>
                          <a:pt x="32" y="58"/>
                        </a:cubicBezTo>
                        <a:cubicBezTo>
                          <a:pt x="32" y="57"/>
                          <a:pt x="32" y="57"/>
                          <a:pt x="32" y="57"/>
                        </a:cubicBezTo>
                        <a:cubicBezTo>
                          <a:pt x="32" y="57"/>
                          <a:pt x="32" y="57"/>
                          <a:pt x="32" y="57"/>
                        </a:cubicBezTo>
                        <a:cubicBezTo>
                          <a:pt x="31" y="57"/>
                          <a:pt x="31" y="57"/>
                          <a:pt x="31" y="57"/>
                        </a:cubicBezTo>
                        <a:cubicBezTo>
                          <a:pt x="30" y="56"/>
                          <a:pt x="30" y="56"/>
                          <a:pt x="30" y="56"/>
                        </a:cubicBezTo>
                        <a:cubicBezTo>
                          <a:pt x="30" y="56"/>
                          <a:pt x="30" y="56"/>
                          <a:pt x="30" y="56"/>
                        </a:cubicBezTo>
                        <a:cubicBezTo>
                          <a:pt x="30" y="56"/>
                          <a:pt x="30" y="56"/>
                          <a:pt x="30" y="56"/>
                        </a:cubicBezTo>
                        <a:cubicBezTo>
                          <a:pt x="29" y="56"/>
                          <a:pt x="29" y="56"/>
                          <a:pt x="29" y="56"/>
                        </a:cubicBezTo>
                        <a:cubicBezTo>
                          <a:pt x="29" y="55"/>
                          <a:pt x="29" y="55"/>
                          <a:pt x="29" y="55"/>
                        </a:cubicBezTo>
                        <a:cubicBezTo>
                          <a:pt x="29" y="55"/>
                          <a:pt x="29" y="55"/>
                          <a:pt x="29" y="55"/>
                        </a:cubicBezTo>
                        <a:cubicBezTo>
                          <a:pt x="29" y="55"/>
                          <a:pt x="29" y="55"/>
                          <a:pt x="29" y="55"/>
                        </a:cubicBezTo>
                        <a:cubicBezTo>
                          <a:pt x="28" y="55"/>
                          <a:pt x="28" y="55"/>
                          <a:pt x="28" y="55"/>
                        </a:cubicBezTo>
                        <a:cubicBezTo>
                          <a:pt x="27" y="54"/>
                          <a:pt x="27" y="54"/>
                          <a:pt x="27" y="54"/>
                        </a:cubicBezTo>
                        <a:cubicBezTo>
                          <a:pt x="27" y="55"/>
                          <a:pt x="27" y="55"/>
                          <a:pt x="27" y="55"/>
                        </a:cubicBezTo>
                        <a:cubicBezTo>
                          <a:pt x="27" y="56"/>
                          <a:pt x="27" y="56"/>
                          <a:pt x="27" y="56"/>
                        </a:cubicBezTo>
                        <a:cubicBezTo>
                          <a:pt x="27" y="56"/>
                          <a:pt x="27" y="56"/>
                          <a:pt x="27" y="56"/>
                        </a:cubicBezTo>
                        <a:cubicBezTo>
                          <a:pt x="27" y="56"/>
                          <a:pt x="27" y="56"/>
                          <a:pt x="27" y="56"/>
                        </a:cubicBezTo>
                        <a:cubicBezTo>
                          <a:pt x="30" y="58"/>
                          <a:pt x="30" y="58"/>
                          <a:pt x="30" y="58"/>
                        </a:cubicBezTo>
                        <a:cubicBezTo>
                          <a:pt x="30" y="59"/>
                          <a:pt x="30" y="59"/>
                          <a:pt x="30" y="59"/>
                        </a:cubicBezTo>
                        <a:cubicBezTo>
                          <a:pt x="31" y="60"/>
                          <a:pt x="31" y="60"/>
                          <a:pt x="31" y="60"/>
                        </a:cubicBezTo>
                        <a:cubicBezTo>
                          <a:pt x="31" y="60"/>
                          <a:pt x="31" y="60"/>
                          <a:pt x="31" y="60"/>
                        </a:cubicBezTo>
                        <a:cubicBezTo>
                          <a:pt x="31" y="60"/>
                          <a:pt x="31" y="60"/>
                          <a:pt x="31" y="60"/>
                        </a:cubicBezTo>
                        <a:cubicBezTo>
                          <a:pt x="32" y="61"/>
                          <a:pt x="32" y="61"/>
                          <a:pt x="32" y="61"/>
                        </a:cubicBezTo>
                        <a:cubicBezTo>
                          <a:pt x="32" y="61"/>
                          <a:pt x="32" y="61"/>
                          <a:pt x="32" y="61"/>
                        </a:cubicBezTo>
                        <a:cubicBezTo>
                          <a:pt x="32" y="62"/>
                          <a:pt x="32" y="62"/>
                          <a:pt x="32" y="62"/>
                        </a:cubicBezTo>
                        <a:cubicBezTo>
                          <a:pt x="32" y="61"/>
                          <a:pt x="32" y="61"/>
                          <a:pt x="32" y="61"/>
                        </a:cubicBezTo>
                        <a:cubicBezTo>
                          <a:pt x="32" y="61"/>
                          <a:pt x="32" y="61"/>
                          <a:pt x="32" y="61"/>
                        </a:cubicBezTo>
                        <a:cubicBezTo>
                          <a:pt x="31" y="61"/>
                          <a:pt x="31" y="61"/>
                          <a:pt x="31" y="61"/>
                        </a:cubicBezTo>
                        <a:cubicBezTo>
                          <a:pt x="31" y="62"/>
                          <a:pt x="31" y="62"/>
                          <a:pt x="31" y="62"/>
                        </a:cubicBezTo>
                        <a:cubicBezTo>
                          <a:pt x="30" y="61"/>
                          <a:pt x="30" y="61"/>
                          <a:pt x="30" y="61"/>
                        </a:cubicBezTo>
                        <a:cubicBezTo>
                          <a:pt x="29" y="61"/>
                          <a:pt x="29" y="61"/>
                          <a:pt x="29" y="61"/>
                        </a:cubicBezTo>
                        <a:cubicBezTo>
                          <a:pt x="29" y="61"/>
                          <a:pt x="29" y="61"/>
                          <a:pt x="29" y="61"/>
                        </a:cubicBezTo>
                        <a:cubicBezTo>
                          <a:pt x="29" y="61"/>
                          <a:pt x="29" y="61"/>
                          <a:pt x="29" y="61"/>
                        </a:cubicBezTo>
                        <a:cubicBezTo>
                          <a:pt x="28" y="60"/>
                          <a:pt x="28" y="60"/>
                          <a:pt x="28" y="60"/>
                        </a:cubicBezTo>
                        <a:cubicBezTo>
                          <a:pt x="28" y="60"/>
                          <a:pt x="28" y="60"/>
                          <a:pt x="28" y="60"/>
                        </a:cubicBezTo>
                        <a:cubicBezTo>
                          <a:pt x="28" y="60"/>
                          <a:pt x="28" y="60"/>
                          <a:pt x="28" y="60"/>
                        </a:cubicBezTo>
                        <a:cubicBezTo>
                          <a:pt x="27" y="60"/>
                          <a:pt x="27" y="60"/>
                          <a:pt x="27" y="60"/>
                        </a:cubicBezTo>
                        <a:cubicBezTo>
                          <a:pt x="27" y="59"/>
                          <a:pt x="27" y="59"/>
                          <a:pt x="27" y="59"/>
                        </a:cubicBezTo>
                        <a:cubicBezTo>
                          <a:pt x="27" y="59"/>
                          <a:pt x="27" y="59"/>
                          <a:pt x="27" y="59"/>
                        </a:cubicBezTo>
                        <a:cubicBezTo>
                          <a:pt x="26" y="59"/>
                          <a:pt x="26" y="59"/>
                          <a:pt x="26" y="59"/>
                        </a:cubicBezTo>
                        <a:cubicBezTo>
                          <a:pt x="24" y="59"/>
                          <a:pt x="24" y="59"/>
                          <a:pt x="24" y="59"/>
                        </a:cubicBezTo>
                        <a:cubicBezTo>
                          <a:pt x="24" y="59"/>
                          <a:pt x="24" y="59"/>
                          <a:pt x="24" y="59"/>
                        </a:cubicBezTo>
                        <a:cubicBezTo>
                          <a:pt x="24" y="59"/>
                          <a:pt x="24" y="59"/>
                          <a:pt x="24" y="59"/>
                        </a:cubicBezTo>
                        <a:cubicBezTo>
                          <a:pt x="23" y="59"/>
                          <a:pt x="23" y="59"/>
                          <a:pt x="23" y="59"/>
                        </a:cubicBezTo>
                        <a:cubicBezTo>
                          <a:pt x="23" y="59"/>
                          <a:pt x="23" y="59"/>
                          <a:pt x="23" y="59"/>
                        </a:cubicBezTo>
                        <a:cubicBezTo>
                          <a:pt x="23" y="59"/>
                          <a:pt x="23" y="59"/>
                          <a:pt x="23" y="59"/>
                        </a:cubicBezTo>
                        <a:cubicBezTo>
                          <a:pt x="23" y="59"/>
                          <a:pt x="23" y="59"/>
                          <a:pt x="23" y="59"/>
                        </a:cubicBezTo>
                        <a:cubicBezTo>
                          <a:pt x="21" y="58"/>
                          <a:pt x="21" y="58"/>
                          <a:pt x="21" y="58"/>
                        </a:cubicBezTo>
                        <a:cubicBezTo>
                          <a:pt x="21" y="58"/>
                          <a:pt x="21" y="58"/>
                          <a:pt x="21" y="58"/>
                        </a:cubicBezTo>
                        <a:cubicBezTo>
                          <a:pt x="21" y="58"/>
                          <a:pt x="21" y="58"/>
                          <a:pt x="21" y="58"/>
                        </a:cubicBezTo>
                        <a:cubicBezTo>
                          <a:pt x="20" y="59"/>
                          <a:pt x="20" y="59"/>
                          <a:pt x="20" y="59"/>
                        </a:cubicBezTo>
                        <a:cubicBezTo>
                          <a:pt x="20" y="58"/>
                          <a:pt x="20" y="58"/>
                          <a:pt x="20" y="58"/>
                        </a:cubicBezTo>
                        <a:cubicBezTo>
                          <a:pt x="20" y="58"/>
                          <a:pt x="20" y="58"/>
                          <a:pt x="20" y="58"/>
                        </a:cubicBezTo>
                        <a:cubicBezTo>
                          <a:pt x="20" y="58"/>
                          <a:pt x="20" y="58"/>
                          <a:pt x="20" y="58"/>
                        </a:cubicBezTo>
                        <a:cubicBezTo>
                          <a:pt x="18" y="57"/>
                          <a:pt x="18" y="57"/>
                          <a:pt x="18" y="57"/>
                        </a:cubicBezTo>
                        <a:cubicBezTo>
                          <a:pt x="18" y="57"/>
                          <a:pt x="18" y="57"/>
                          <a:pt x="18" y="57"/>
                        </a:cubicBezTo>
                        <a:cubicBezTo>
                          <a:pt x="20" y="55"/>
                          <a:pt x="20" y="55"/>
                          <a:pt x="20" y="55"/>
                        </a:cubicBezTo>
                        <a:cubicBezTo>
                          <a:pt x="21" y="55"/>
                          <a:pt x="21" y="55"/>
                          <a:pt x="21" y="55"/>
                        </a:cubicBezTo>
                        <a:cubicBezTo>
                          <a:pt x="21" y="55"/>
                          <a:pt x="21" y="55"/>
                          <a:pt x="21" y="55"/>
                        </a:cubicBezTo>
                        <a:cubicBezTo>
                          <a:pt x="21" y="54"/>
                          <a:pt x="21" y="54"/>
                          <a:pt x="21" y="54"/>
                        </a:cubicBezTo>
                        <a:cubicBezTo>
                          <a:pt x="21" y="54"/>
                          <a:pt x="21" y="54"/>
                          <a:pt x="21" y="54"/>
                        </a:cubicBezTo>
                        <a:cubicBezTo>
                          <a:pt x="21" y="53"/>
                          <a:pt x="21" y="53"/>
                          <a:pt x="21" y="53"/>
                        </a:cubicBezTo>
                        <a:cubicBezTo>
                          <a:pt x="20" y="53"/>
                          <a:pt x="20" y="53"/>
                          <a:pt x="20" y="53"/>
                        </a:cubicBezTo>
                        <a:cubicBezTo>
                          <a:pt x="19" y="54"/>
                          <a:pt x="19" y="54"/>
                          <a:pt x="19" y="54"/>
                        </a:cubicBezTo>
                        <a:cubicBezTo>
                          <a:pt x="19" y="54"/>
                          <a:pt x="19" y="54"/>
                          <a:pt x="19"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6" y="55"/>
                          <a:pt x="16" y="55"/>
                          <a:pt x="16" y="55"/>
                        </a:cubicBezTo>
                        <a:cubicBezTo>
                          <a:pt x="16" y="55"/>
                          <a:pt x="16" y="55"/>
                          <a:pt x="16" y="55"/>
                        </a:cubicBezTo>
                        <a:cubicBezTo>
                          <a:pt x="15" y="55"/>
                          <a:pt x="15" y="55"/>
                          <a:pt x="15" y="55"/>
                        </a:cubicBezTo>
                        <a:cubicBezTo>
                          <a:pt x="15" y="55"/>
                          <a:pt x="15" y="55"/>
                          <a:pt x="15" y="55"/>
                        </a:cubicBezTo>
                        <a:cubicBezTo>
                          <a:pt x="15" y="55"/>
                          <a:pt x="15" y="55"/>
                          <a:pt x="15" y="55"/>
                        </a:cubicBezTo>
                        <a:cubicBezTo>
                          <a:pt x="14" y="55"/>
                          <a:pt x="14" y="55"/>
                          <a:pt x="14" y="55"/>
                        </a:cubicBezTo>
                        <a:cubicBezTo>
                          <a:pt x="13" y="55"/>
                          <a:pt x="13" y="55"/>
                          <a:pt x="13" y="55"/>
                        </a:cubicBezTo>
                        <a:cubicBezTo>
                          <a:pt x="14" y="56"/>
                          <a:pt x="14" y="56"/>
                          <a:pt x="14" y="56"/>
                        </a:cubicBezTo>
                        <a:cubicBezTo>
                          <a:pt x="14" y="56"/>
                          <a:pt x="14" y="56"/>
                          <a:pt x="14" y="56"/>
                        </a:cubicBezTo>
                        <a:cubicBezTo>
                          <a:pt x="13" y="56"/>
                          <a:pt x="13" y="56"/>
                          <a:pt x="13" y="56"/>
                        </a:cubicBezTo>
                        <a:cubicBezTo>
                          <a:pt x="12" y="55"/>
                          <a:pt x="12" y="55"/>
                          <a:pt x="12" y="55"/>
                        </a:cubicBezTo>
                        <a:cubicBezTo>
                          <a:pt x="12" y="54"/>
                          <a:pt x="12" y="54"/>
                          <a:pt x="12" y="54"/>
                        </a:cubicBezTo>
                        <a:cubicBezTo>
                          <a:pt x="12" y="53"/>
                          <a:pt x="12" y="53"/>
                          <a:pt x="12" y="53"/>
                        </a:cubicBezTo>
                        <a:cubicBezTo>
                          <a:pt x="12" y="53"/>
                          <a:pt x="12" y="53"/>
                          <a:pt x="12" y="53"/>
                        </a:cubicBezTo>
                        <a:cubicBezTo>
                          <a:pt x="11" y="53"/>
                          <a:pt x="11" y="53"/>
                          <a:pt x="11" y="53"/>
                        </a:cubicBezTo>
                        <a:cubicBezTo>
                          <a:pt x="11" y="52"/>
                          <a:pt x="11" y="52"/>
                          <a:pt x="11" y="52"/>
                        </a:cubicBezTo>
                        <a:cubicBezTo>
                          <a:pt x="13" y="51"/>
                          <a:pt x="13" y="51"/>
                          <a:pt x="13" y="51"/>
                        </a:cubicBezTo>
                        <a:cubicBezTo>
                          <a:pt x="13" y="51"/>
                          <a:pt x="13" y="51"/>
                          <a:pt x="13" y="51"/>
                        </a:cubicBezTo>
                        <a:cubicBezTo>
                          <a:pt x="13" y="51"/>
                          <a:pt x="13" y="51"/>
                          <a:pt x="13" y="51"/>
                        </a:cubicBezTo>
                        <a:cubicBezTo>
                          <a:pt x="13" y="50"/>
                          <a:pt x="13" y="50"/>
                          <a:pt x="13" y="50"/>
                        </a:cubicBezTo>
                        <a:cubicBezTo>
                          <a:pt x="14" y="50"/>
                          <a:pt x="14" y="50"/>
                          <a:pt x="14" y="50"/>
                        </a:cubicBezTo>
                        <a:cubicBezTo>
                          <a:pt x="13" y="49"/>
                          <a:pt x="13" y="49"/>
                          <a:pt x="13" y="49"/>
                        </a:cubicBezTo>
                        <a:cubicBezTo>
                          <a:pt x="13" y="49"/>
                          <a:pt x="13" y="49"/>
                          <a:pt x="13" y="49"/>
                        </a:cubicBezTo>
                        <a:cubicBezTo>
                          <a:pt x="13" y="49"/>
                          <a:pt x="13" y="49"/>
                          <a:pt x="13" y="49"/>
                        </a:cubicBezTo>
                        <a:cubicBezTo>
                          <a:pt x="12" y="49"/>
                          <a:pt x="12" y="49"/>
                          <a:pt x="12" y="49"/>
                        </a:cubicBezTo>
                        <a:cubicBezTo>
                          <a:pt x="11" y="50"/>
                          <a:pt x="11" y="50"/>
                          <a:pt x="11" y="50"/>
                        </a:cubicBezTo>
                        <a:cubicBezTo>
                          <a:pt x="10" y="50"/>
                          <a:pt x="10" y="50"/>
                          <a:pt x="10" y="50"/>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10" y="50"/>
                          <a:pt x="10" y="50"/>
                          <a:pt x="10" y="50"/>
                        </a:cubicBezTo>
                        <a:cubicBezTo>
                          <a:pt x="9" y="50"/>
                          <a:pt x="9" y="50"/>
                          <a:pt x="9" y="50"/>
                        </a:cubicBezTo>
                        <a:cubicBezTo>
                          <a:pt x="9" y="49"/>
                          <a:pt x="9" y="49"/>
                          <a:pt x="9" y="49"/>
                        </a:cubicBezTo>
                        <a:cubicBezTo>
                          <a:pt x="9" y="49"/>
                          <a:pt x="9" y="49"/>
                          <a:pt x="9" y="49"/>
                        </a:cubicBezTo>
                        <a:cubicBezTo>
                          <a:pt x="8" y="49"/>
                          <a:pt x="8" y="49"/>
                          <a:pt x="8" y="49"/>
                        </a:cubicBezTo>
                        <a:cubicBezTo>
                          <a:pt x="8" y="49"/>
                          <a:pt x="8" y="49"/>
                          <a:pt x="8" y="49"/>
                        </a:cubicBezTo>
                        <a:cubicBezTo>
                          <a:pt x="7" y="49"/>
                          <a:pt x="7" y="49"/>
                          <a:pt x="7" y="49"/>
                        </a:cubicBezTo>
                        <a:cubicBezTo>
                          <a:pt x="7" y="50"/>
                          <a:pt x="7" y="50"/>
                          <a:pt x="7"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4" y="49"/>
                          <a:pt x="4" y="49"/>
                          <a:pt x="4" y="49"/>
                        </a:cubicBezTo>
                        <a:cubicBezTo>
                          <a:pt x="3" y="49"/>
                          <a:pt x="3" y="49"/>
                          <a:pt x="3" y="49"/>
                        </a:cubicBezTo>
                        <a:cubicBezTo>
                          <a:pt x="2" y="48"/>
                          <a:pt x="2" y="48"/>
                          <a:pt x="2" y="48"/>
                        </a:cubicBezTo>
                        <a:cubicBezTo>
                          <a:pt x="1" y="47"/>
                          <a:pt x="1" y="47"/>
                          <a:pt x="1" y="47"/>
                        </a:cubicBezTo>
                        <a:cubicBezTo>
                          <a:pt x="1" y="47"/>
                          <a:pt x="1" y="47"/>
                          <a:pt x="1" y="47"/>
                        </a:cubicBezTo>
                        <a:cubicBezTo>
                          <a:pt x="1" y="45"/>
                          <a:pt x="1" y="45"/>
                          <a:pt x="1" y="45"/>
                        </a:cubicBezTo>
                        <a:cubicBezTo>
                          <a:pt x="1" y="45"/>
                          <a:pt x="1" y="45"/>
                          <a:pt x="1" y="45"/>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1"/>
                          <a:pt x="1" y="41"/>
                          <a:pt x="1" y="41"/>
                        </a:cubicBezTo>
                        <a:cubicBezTo>
                          <a:pt x="1" y="41"/>
                          <a:pt x="1" y="41"/>
                          <a:pt x="1" y="41"/>
                        </a:cubicBezTo>
                        <a:cubicBezTo>
                          <a:pt x="1" y="40"/>
                          <a:pt x="1" y="40"/>
                          <a:pt x="1" y="40"/>
                        </a:cubicBezTo>
                        <a:cubicBezTo>
                          <a:pt x="1" y="40"/>
                          <a:pt x="1" y="40"/>
                          <a:pt x="1" y="40"/>
                        </a:cubicBezTo>
                        <a:cubicBezTo>
                          <a:pt x="1" y="40"/>
                          <a:pt x="1" y="40"/>
                          <a:pt x="1" y="40"/>
                        </a:cubicBezTo>
                        <a:cubicBezTo>
                          <a:pt x="1" y="39"/>
                          <a:pt x="1" y="39"/>
                          <a:pt x="1" y="39"/>
                        </a:cubicBezTo>
                        <a:cubicBezTo>
                          <a:pt x="1" y="39"/>
                          <a:pt x="1" y="39"/>
                          <a:pt x="1" y="39"/>
                        </a:cubicBezTo>
                        <a:cubicBezTo>
                          <a:pt x="2" y="40"/>
                          <a:pt x="2" y="40"/>
                          <a:pt x="2" y="40"/>
                        </a:cubicBezTo>
                        <a:cubicBezTo>
                          <a:pt x="2" y="40"/>
                          <a:pt x="2" y="40"/>
                          <a:pt x="2" y="40"/>
                        </a:cubicBezTo>
                        <a:cubicBezTo>
                          <a:pt x="2" y="40"/>
                          <a:pt x="2" y="40"/>
                          <a:pt x="2" y="40"/>
                        </a:cubicBezTo>
                        <a:cubicBezTo>
                          <a:pt x="4" y="40"/>
                          <a:pt x="4" y="40"/>
                          <a:pt x="4" y="40"/>
                        </a:cubicBezTo>
                        <a:cubicBezTo>
                          <a:pt x="5" y="41"/>
                          <a:pt x="5" y="41"/>
                          <a:pt x="5" y="41"/>
                        </a:cubicBezTo>
                        <a:cubicBezTo>
                          <a:pt x="5" y="42"/>
                          <a:pt x="5" y="42"/>
                          <a:pt x="5" y="42"/>
                        </a:cubicBezTo>
                        <a:cubicBezTo>
                          <a:pt x="5" y="42"/>
                          <a:pt x="5" y="42"/>
                          <a:pt x="5" y="42"/>
                        </a:cubicBezTo>
                        <a:cubicBezTo>
                          <a:pt x="6" y="42"/>
                          <a:pt x="6" y="42"/>
                          <a:pt x="6" y="42"/>
                        </a:cubicBezTo>
                        <a:cubicBezTo>
                          <a:pt x="8" y="43"/>
                          <a:pt x="8" y="43"/>
                          <a:pt x="8" y="43"/>
                        </a:cubicBezTo>
                        <a:cubicBezTo>
                          <a:pt x="8" y="43"/>
                          <a:pt x="8" y="43"/>
                          <a:pt x="8" y="43"/>
                        </a:cubicBezTo>
                        <a:cubicBezTo>
                          <a:pt x="8" y="43"/>
                          <a:pt x="8" y="43"/>
                          <a:pt x="8" y="43"/>
                        </a:cubicBezTo>
                        <a:cubicBezTo>
                          <a:pt x="10" y="43"/>
                          <a:pt x="10" y="43"/>
                          <a:pt x="10" y="43"/>
                        </a:cubicBezTo>
                        <a:cubicBezTo>
                          <a:pt x="10" y="43"/>
                          <a:pt x="10" y="43"/>
                          <a:pt x="10" y="43"/>
                        </a:cubicBezTo>
                        <a:cubicBezTo>
                          <a:pt x="10" y="43"/>
                          <a:pt x="10" y="43"/>
                          <a:pt x="10" y="43"/>
                        </a:cubicBezTo>
                        <a:cubicBezTo>
                          <a:pt x="11" y="42"/>
                          <a:pt x="11" y="42"/>
                          <a:pt x="11" y="42"/>
                        </a:cubicBezTo>
                        <a:cubicBezTo>
                          <a:pt x="12" y="42"/>
                          <a:pt x="12" y="42"/>
                          <a:pt x="12" y="42"/>
                        </a:cubicBezTo>
                        <a:cubicBezTo>
                          <a:pt x="14" y="42"/>
                          <a:pt x="14" y="42"/>
                          <a:pt x="14" y="42"/>
                        </a:cubicBezTo>
                        <a:cubicBezTo>
                          <a:pt x="13" y="41"/>
                          <a:pt x="13" y="41"/>
                          <a:pt x="13" y="41"/>
                        </a:cubicBezTo>
                        <a:cubicBezTo>
                          <a:pt x="12" y="41"/>
                          <a:pt x="12" y="41"/>
                          <a:pt x="12" y="41"/>
                        </a:cubicBezTo>
                        <a:cubicBezTo>
                          <a:pt x="12" y="40"/>
                          <a:pt x="12" y="40"/>
                          <a:pt x="12" y="40"/>
                        </a:cubicBezTo>
                        <a:cubicBezTo>
                          <a:pt x="12" y="40"/>
                          <a:pt x="12" y="40"/>
                          <a:pt x="12" y="40"/>
                        </a:cubicBezTo>
                        <a:cubicBezTo>
                          <a:pt x="12" y="40"/>
                          <a:pt x="12" y="40"/>
                          <a:pt x="12" y="40"/>
                        </a:cubicBezTo>
                        <a:cubicBezTo>
                          <a:pt x="10" y="39"/>
                          <a:pt x="10" y="39"/>
                          <a:pt x="10" y="39"/>
                        </a:cubicBezTo>
                        <a:cubicBezTo>
                          <a:pt x="10" y="38"/>
                          <a:pt x="10" y="38"/>
                          <a:pt x="10" y="38"/>
                        </a:cubicBezTo>
                        <a:cubicBezTo>
                          <a:pt x="10" y="37"/>
                          <a:pt x="10" y="37"/>
                          <a:pt x="10" y="37"/>
                        </a:cubicBezTo>
                        <a:cubicBezTo>
                          <a:pt x="9" y="37"/>
                          <a:pt x="9" y="37"/>
                          <a:pt x="9" y="37"/>
                        </a:cubicBezTo>
                        <a:cubicBezTo>
                          <a:pt x="8" y="37"/>
                          <a:pt x="8" y="37"/>
                          <a:pt x="8" y="37"/>
                        </a:cubicBezTo>
                        <a:cubicBezTo>
                          <a:pt x="7" y="36"/>
                          <a:pt x="7" y="36"/>
                          <a:pt x="7" y="36"/>
                        </a:cubicBezTo>
                        <a:cubicBezTo>
                          <a:pt x="7" y="36"/>
                          <a:pt x="7" y="36"/>
                          <a:pt x="7" y="36"/>
                        </a:cubicBezTo>
                        <a:cubicBezTo>
                          <a:pt x="6" y="36"/>
                          <a:pt x="6" y="36"/>
                          <a:pt x="6" y="36"/>
                        </a:cubicBezTo>
                        <a:cubicBezTo>
                          <a:pt x="6" y="36"/>
                          <a:pt x="6" y="36"/>
                          <a:pt x="6" y="36"/>
                        </a:cubicBezTo>
                        <a:cubicBezTo>
                          <a:pt x="4" y="35"/>
                          <a:pt x="4" y="35"/>
                          <a:pt x="4" y="35"/>
                        </a:cubicBezTo>
                        <a:cubicBezTo>
                          <a:pt x="4" y="35"/>
                          <a:pt x="4" y="35"/>
                          <a:pt x="4" y="35"/>
                        </a:cubicBezTo>
                        <a:cubicBezTo>
                          <a:pt x="4" y="35"/>
                          <a:pt x="4" y="35"/>
                          <a:pt x="4" y="35"/>
                        </a:cubicBezTo>
                        <a:cubicBezTo>
                          <a:pt x="3" y="35"/>
                          <a:pt x="3" y="35"/>
                          <a:pt x="3" y="35"/>
                        </a:cubicBezTo>
                        <a:cubicBezTo>
                          <a:pt x="1" y="34"/>
                          <a:pt x="1" y="34"/>
                          <a:pt x="1" y="34"/>
                        </a:cubicBezTo>
                        <a:cubicBezTo>
                          <a:pt x="1" y="33"/>
                          <a:pt x="1" y="33"/>
                          <a:pt x="1" y="33"/>
                        </a:cubicBezTo>
                        <a:cubicBezTo>
                          <a:pt x="1" y="32"/>
                          <a:pt x="1" y="32"/>
                          <a:pt x="1" y="32"/>
                        </a:cubicBezTo>
                        <a:cubicBezTo>
                          <a:pt x="2" y="31"/>
                          <a:pt x="2" y="31"/>
                          <a:pt x="2" y="31"/>
                        </a:cubicBezTo>
                        <a:cubicBezTo>
                          <a:pt x="2" y="31"/>
                          <a:pt x="2" y="31"/>
                          <a:pt x="2" y="31"/>
                        </a:cubicBezTo>
                        <a:cubicBezTo>
                          <a:pt x="2" y="31"/>
                          <a:pt x="2" y="31"/>
                          <a:pt x="2" y="31"/>
                        </a:cubicBezTo>
                        <a:cubicBezTo>
                          <a:pt x="2" y="30"/>
                          <a:pt x="2" y="30"/>
                          <a:pt x="2" y="30"/>
                        </a:cubicBezTo>
                        <a:cubicBezTo>
                          <a:pt x="2" y="29"/>
                          <a:pt x="2" y="29"/>
                          <a:pt x="2" y="29"/>
                        </a:cubicBezTo>
                        <a:cubicBezTo>
                          <a:pt x="3" y="29"/>
                          <a:pt x="3" y="29"/>
                          <a:pt x="3" y="29"/>
                        </a:cubicBezTo>
                        <a:cubicBezTo>
                          <a:pt x="3" y="29"/>
                          <a:pt x="3" y="29"/>
                          <a:pt x="3" y="29"/>
                        </a:cubicBezTo>
                        <a:cubicBezTo>
                          <a:pt x="3" y="29"/>
                          <a:pt x="3" y="29"/>
                          <a:pt x="3" y="29"/>
                        </a:cubicBezTo>
                        <a:cubicBezTo>
                          <a:pt x="4" y="28"/>
                          <a:pt x="4" y="28"/>
                          <a:pt x="4" y="28"/>
                        </a:cubicBezTo>
                        <a:cubicBezTo>
                          <a:pt x="4" y="27"/>
                          <a:pt x="4" y="27"/>
                          <a:pt x="4" y="27"/>
                        </a:cubicBezTo>
                        <a:cubicBezTo>
                          <a:pt x="4" y="27"/>
                          <a:pt x="4" y="27"/>
                          <a:pt x="4" y="27"/>
                        </a:cubicBezTo>
                        <a:cubicBezTo>
                          <a:pt x="4" y="25"/>
                          <a:pt x="4" y="25"/>
                          <a:pt x="4" y="25"/>
                        </a:cubicBezTo>
                        <a:cubicBezTo>
                          <a:pt x="4" y="25"/>
                          <a:pt x="4" y="25"/>
                          <a:pt x="4" y="25"/>
                        </a:cubicBezTo>
                        <a:cubicBezTo>
                          <a:pt x="5" y="24"/>
                          <a:pt x="5" y="24"/>
                          <a:pt x="5" y="24"/>
                        </a:cubicBezTo>
                        <a:cubicBezTo>
                          <a:pt x="5" y="24"/>
                          <a:pt x="5" y="24"/>
                          <a:pt x="5" y="24"/>
                        </a:cubicBezTo>
                        <a:cubicBezTo>
                          <a:pt x="5" y="24"/>
                          <a:pt x="5" y="24"/>
                          <a:pt x="5" y="24"/>
                        </a:cubicBezTo>
                        <a:cubicBezTo>
                          <a:pt x="6" y="23"/>
                          <a:pt x="6" y="23"/>
                          <a:pt x="6" y="23"/>
                        </a:cubicBezTo>
                        <a:cubicBezTo>
                          <a:pt x="7" y="22"/>
                          <a:pt x="7" y="22"/>
                          <a:pt x="7" y="22"/>
                        </a:cubicBezTo>
                        <a:cubicBezTo>
                          <a:pt x="8" y="22"/>
                          <a:pt x="8" y="22"/>
                          <a:pt x="8" y="22"/>
                        </a:cubicBezTo>
                        <a:cubicBezTo>
                          <a:pt x="8" y="22"/>
                          <a:pt x="8" y="22"/>
                          <a:pt x="8" y="22"/>
                        </a:cubicBezTo>
                        <a:cubicBezTo>
                          <a:pt x="8" y="22"/>
                          <a:pt x="8" y="22"/>
                          <a:pt x="8" y="22"/>
                        </a:cubicBezTo>
                        <a:cubicBezTo>
                          <a:pt x="9" y="21"/>
                          <a:pt x="9" y="21"/>
                          <a:pt x="9" y="21"/>
                        </a:cubicBezTo>
                        <a:cubicBezTo>
                          <a:pt x="9" y="20"/>
                          <a:pt x="9" y="20"/>
                          <a:pt x="9" y="20"/>
                        </a:cubicBezTo>
                        <a:cubicBezTo>
                          <a:pt x="8" y="20"/>
                          <a:pt x="8" y="20"/>
                          <a:pt x="8" y="20"/>
                        </a:cubicBezTo>
                        <a:cubicBezTo>
                          <a:pt x="8" y="21"/>
                          <a:pt x="8" y="21"/>
                          <a:pt x="8" y="21"/>
                        </a:cubicBezTo>
                        <a:cubicBezTo>
                          <a:pt x="8" y="21"/>
                          <a:pt x="8" y="21"/>
                          <a:pt x="8" y="21"/>
                        </a:cubicBezTo>
                        <a:cubicBezTo>
                          <a:pt x="7" y="21"/>
                          <a:pt x="7" y="21"/>
                          <a:pt x="7" y="21"/>
                        </a:cubicBezTo>
                        <a:cubicBezTo>
                          <a:pt x="7" y="20"/>
                          <a:pt x="7" y="20"/>
                          <a:pt x="7" y="20"/>
                        </a:cubicBezTo>
                        <a:cubicBezTo>
                          <a:pt x="9" y="19"/>
                          <a:pt x="9" y="19"/>
                          <a:pt x="9" y="19"/>
                        </a:cubicBezTo>
                        <a:cubicBezTo>
                          <a:pt x="10" y="17"/>
                          <a:pt x="10" y="17"/>
                          <a:pt x="10" y="17"/>
                        </a:cubicBezTo>
                        <a:cubicBezTo>
                          <a:pt x="10" y="16"/>
                          <a:pt x="10" y="16"/>
                          <a:pt x="10" y="16"/>
                        </a:cubicBezTo>
                        <a:cubicBezTo>
                          <a:pt x="11" y="15"/>
                          <a:pt x="11" y="15"/>
                          <a:pt x="11" y="15"/>
                        </a:cubicBezTo>
                        <a:cubicBezTo>
                          <a:pt x="11" y="15"/>
                          <a:pt x="11" y="15"/>
                          <a:pt x="11" y="15"/>
                        </a:cubicBezTo>
                        <a:cubicBezTo>
                          <a:pt x="12" y="15"/>
                          <a:pt x="12" y="15"/>
                          <a:pt x="12" y="15"/>
                        </a:cubicBezTo>
                        <a:cubicBezTo>
                          <a:pt x="12" y="16"/>
                          <a:pt x="12" y="16"/>
                          <a:pt x="12" y="16"/>
                        </a:cubicBezTo>
                        <a:cubicBezTo>
                          <a:pt x="12" y="15"/>
                          <a:pt x="12" y="15"/>
                          <a:pt x="12" y="15"/>
                        </a:cubicBezTo>
                        <a:cubicBezTo>
                          <a:pt x="13" y="14"/>
                          <a:pt x="13" y="14"/>
                          <a:pt x="13" y="14"/>
                        </a:cubicBezTo>
                        <a:cubicBezTo>
                          <a:pt x="13" y="14"/>
                          <a:pt x="13" y="14"/>
                          <a:pt x="13" y="14"/>
                        </a:cubicBezTo>
                        <a:cubicBezTo>
                          <a:pt x="13" y="15"/>
                          <a:pt x="13" y="15"/>
                          <a:pt x="13" y="15"/>
                        </a:cubicBezTo>
                        <a:cubicBezTo>
                          <a:pt x="14" y="14"/>
                          <a:pt x="14" y="14"/>
                          <a:pt x="14" y="14"/>
                        </a:cubicBezTo>
                        <a:cubicBezTo>
                          <a:pt x="14" y="14"/>
                          <a:pt x="14" y="14"/>
                          <a:pt x="14" y="14"/>
                        </a:cubicBezTo>
                        <a:cubicBezTo>
                          <a:pt x="15" y="13"/>
                          <a:pt x="15" y="13"/>
                          <a:pt x="15" y="13"/>
                        </a:cubicBezTo>
                        <a:cubicBezTo>
                          <a:pt x="15" y="13"/>
                          <a:pt x="15" y="13"/>
                          <a:pt x="15" y="13"/>
                        </a:cubicBezTo>
                        <a:cubicBezTo>
                          <a:pt x="14" y="12"/>
                          <a:pt x="14" y="12"/>
                          <a:pt x="14" y="12"/>
                        </a:cubicBezTo>
                        <a:cubicBezTo>
                          <a:pt x="15" y="11"/>
                          <a:pt x="15" y="11"/>
                          <a:pt x="15" y="11"/>
                        </a:cubicBezTo>
                        <a:cubicBezTo>
                          <a:pt x="16" y="11"/>
                          <a:pt x="16" y="11"/>
                          <a:pt x="16" y="11"/>
                        </a:cubicBezTo>
                        <a:cubicBezTo>
                          <a:pt x="17" y="11"/>
                          <a:pt x="17" y="11"/>
                          <a:pt x="17" y="11"/>
                        </a:cubicBezTo>
                        <a:cubicBezTo>
                          <a:pt x="17" y="10"/>
                          <a:pt x="17" y="10"/>
                          <a:pt x="17" y="10"/>
                        </a:cubicBezTo>
                        <a:cubicBezTo>
                          <a:pt x="17" y="9"/>
                          <a:pt x="17" y="9"/>
                          <a:pt x="17" y="9"/>
                        </a:cubicBezTo>
                        <a:cubicBezTo>
                          <a:pt x="17" y="8"/>
                          <a:pt x="17" y="8"/>
                          <a:pt x="17" y="8"/>
                        </a:cubicBezTo>
                        <a:cubicBezTo>
                          <a:pt x="18" y="8"/>
                          <a:pt x="18" y="8"/>
                          <a:pt x="18" y="8"/>
                        </a:cubicBezTo>
                        <a:cubicBezTo>
                          <a:pt x="19" y="8"/>
                          <a:pt x="19" y="8"/>
                          <a:pt x="19" y="8"/>
                        </a:cubicBezTo>
                        <a:cubicBezTo>
                          <a:pt x="19" y="8"/>
                          <a:pt x="19" y="8"/>
                          <a:pt x="19" y="8"/>
                        </a:cubicBezTo>
                        <a:cubicBezTo>
                          <a:pt x="19" y="7"/>
                          <a:pt x="19" y="7"/>
                          <a:pt x="19" y="7"/>
                        </a:cubicBezTo>
                        <a:cubicBezTo>
                          <a:pt x="20" y="7"/>
                          <a:pt x="20" y="7"/>
                          <a:pt x="20" y="7"/>
                        </a:cubicBezTo>
                        <a:cubicBezTo>
                          <a:pt x="21" y="7"/>
                          <a:pt x="21" y="7"/>
                          <a:pt x="21" y="7"/>
                        </a:cubicBezTo>
                        <a:cubicBezTo>
                          <a:pt x="22" y="8"/>
                          <a:pt x="22" y="8"/>
                          <a:pt x="22" y="8"/>
                        </a:cubicBezTo>
                        <a:cubicBezTo>
                          <a:pt x="21" y="7"/>
                          <a:pt x="21" y="7"/>
                          <a:pt x="21" y="7"/>
                        </a:cubicBezTo>
                        <a:cubicBezTo>
                          <a:pt x="21" y="6"/>
                          <a:pt x="21" y="6"/>
                          <a:pt x="21" y="6"/>
                        </a:cubicBezTo>
                        <a:cubicBezTo>
                          <a:pt x="21" y="5"/>
                          <a:pt x="21" y="5"/>
                          <a:pt x="21" y="5"/>
                        </a:cubicBezTo>
                        <a:cubicBezTo>
                          <a:pt x="23" y="4"/>
                          <a:pt x="23" y="4"/>
                          <a:pt x="23" y="4"/>
                        </a:cubicBezTo>
                        <a:cubicBezTo>
                          <a:pt x="23" y="4"/>
                          <a:pt x="23" y="4"/>
                          <a:pt x="23" y="4"/>
                        </a:cubicBezTo>
                        <a:cubicBezTo>
                          <a:pt x="23" y="4"/>
                          <a:pt x="23" y="4"/>
                          <a:pt x="23" y="4"/>
                        </a:cubicBezTo>
                        <a:cubicBezTo>
                          <a:pt x="25" y="2"/>
                          <a:pt x="25" y="2"/>
                          <a:pt x="25" y="2"/>
                        </a:cubicBezTo>
                        <a:cubicBezTo>
                          <a:pt x="29" y="1"/>
                          <a:pt x="29" y="1"/>
                          <a:pt x="29" y="1"/>
                        </a:cubicBezTo>
                        <a:cubicBezTo>
                          <a:pt x="31" y="1"/>
                          <a:pt x="31" y="1"/>
                          <a:pt x="31" y="1"/>
                        </a:cubicBezTo>
                        <a:cubicBezTo>
                          <a:pt x="31" y="1"/>
                          <a:pt x="31" y="1"/>
                          <a:pt x="31" y="1"/>
                        </a:cubicBezTo>
                        <a:cubicBezTo>
                          <a:pt x="31" y="1"/>
                          <a:pt x="31" y="1"/>
                          <a:pt x="31" y="1"/>
                        </a:cubicBezTo>
                        <a:cubicBezTo>
                          <a:pt x="32" y="1"/>
                          <a:pt x="32" y="1"/>
                          <a:pt x="32" y="1"/>
                        </a:cubicBezTo>
                        <a:moveTo>
                          <a:pt x="63" y="125"/>
                        </a:moveTo>
                        <a:cubicBezTo>
                          <a:pt x="63" y="126"/>
                          <a:pt x="63" y="126"/>
                          <a:pt x="63" y="126"/>
                        </a:cubicBezTo>
                        <a:cubicBezTo>
                          <a:pt x="62" y="127"/>
                          <a:pt x="62" y="127"/>
                          <a:pt x="62" y="127"/>
                        </a:cubicBezTo>
                        <a:cubicBezTo>
                          <a:pt x="63" y="127"/>
                          <a:pt x="63" y="127"/>
                          <a:pt x="63" y="127"/>
                        </a:cubicBezTo>
                        <a:cubicBezTo>
                          <a:pt x="64" y="127"/>
                          <a:pt x="64" y="127"/>
                          <a:pt x="64" y="127"/>
                        </a:cubicBezTo>
                        <a:cubicBezTo>
                          <a:pt x="64" y="128"/>
                          <a:pt x="64" y="128"/>
                          <a:pt x="64" y="128"/>
                        </a:cubicBezTo>
                        <a:cubicBezTo>
                          <a:pt x="62" y="129"/>
                          <a:pt x="62" y="129"/>
                          <a:pt x="62" y="129"/>
                        </a:cubicBezTo>
                        <a:cubicBezTo>
                          <a:pt x="62" y="130"/>
                          <a:pt x="62" y="130"/>
                          <a:pt x="62" y="130"/>
                        </a:cubicBezTo>
                        <a:cubicBezTo>
                          <a:pt x="62" y="130"/>
                          <a:pt x="62" y="130"/>
                          <a:pt x="62" y="130"/>
                        </a:cubicBezTo>
                        <a:cubicBezTo>
                          <a:pt x="63" y="130"/>
                          <a:pt x="63" y="130"/>
                          <a:pt x="63" y="130"/>
                        </a:cubicBezTo>
                        <a:cubicBezTo>
                          <a:pt x="62" y="130"/>
                          <a:pt x="62" y="130"/>
                          <a:pt x="62" y="130"/>
                        </a:cubicBezTo>
                        <a:cubicBezTo>
                          <a:pt x="62" y="131"/>
                          <a:pt x="62" y="131"/>
                          <a:pt x="62" y="131"/>
                        </a:cubicBezTo>
                        <a:cubicBezTo>
                          <a:pt x="62" y="131"/>
                          <a:pt x="62" y="131"/>
                          <a:pt x="62" y="131"/>
                        </a:cubicBezTo>
                        <a:cubicBezTo>
                          <a:pt x="62" y="131"/>
                          <a:pt x="62" y="131"/>
                          <a:pt x="62" y="131"/>
                        </a:cubicBezTo>
                        <a:cubicBezTo>
                          <a:pt x="62" y="131"/>
                          <a:pt x="62" y="131"/>
                          <a:pt x="62" y="131"/>
                        </a:cubicBezTo>
                        <a:cubicBezTo>
                          <a:pt x="61" y="131"/>
                          <a:pt x="61" y="131"/>
                          <a:pt x="61" y="131"/>
                        </a:cubicBezTo>
                        <a:cubicBezTo>
                          <a:pt x="61" y="131"/>
                          <a:pt x="61" y="131"/>
                          <a:pt x="61" y="131"/>
                        </a:cubicBezTo>
                        <a:cubicBezTo>
                          <a:pt x="60" y="131"/>
                          <a:pt x="60" y="131"/>
                          <a:pt x="60" y="131"/>
                        </a:cubicBezTo>
                        <a:cubicBezTo>
                          <a:pt x="60" y="132"/>
                          <a:pt x="60" y="132"/>
                          <a:pt x="60" y="132"/>
                        </a:cubicBezTo>
                        <a:cubicBezTo>
                          <a:pt x="59" y="132"/>
                          <a:pt x="59" y="132"/>
                          <a:pt x="59" y="132"/>
                        </a:cubicBezTo>
                        <a:cubicBezTo>
                          <a:pt x="60" y="132"/>
                          <a:pt x="60" y="132"/>
                          <a:pt x="60" y="132"/>
                        </a:cubicBezTo>
                        <a:cubicBezTo>
                          <a:pt x="60" y="133"/>
                          <a:pt x="60" y="133"/>
                          <a:pt x="60" y="133"/>
                        </a:cubicBezTo>
                        <a:cubicBezTo>
                          <a:pt x="60" y="133"/>
                          <a:pt x="60" y="133"/>
                          <a:pt x="60" y="133"/>
                        </a:cubicBezTo>
                        <a:cubicBezTo>
                          <a:pt x="60" y="133"/>
                          <a:pt x="60" y="133"/>
                          <a:pt x="60" y="133"/>
                        </a:cubicBezTo>
                        <a:cubicBezTo>
                          <a:pt x="60" y="133"/>
                          <a:pt x="60" y="133"/>
                          <a:pt x="60" y="133"/>
                        </a:cubicBezTo>
                        <a:cubicBezTo>
                          <a:pt x="59" y="133"/>
                          <a:pt x="59" y="133"/>
                          <a:pt x="59" y="133"/>
                        </a:cubicBezTo>
                        <a:cubicBezTo>
                          <a:pt x="58" y="133"/>
                          <a:pt x="58" y="133"/>
                          <a:pt x="58" y="133"/>
                        </a:cubicBezTo>
                        <a:cubicBezTo>
                          <a:pt x="58" y="133"/>
                          <a:pt x="58" y="133"/>
                          <a:pt x="58" y="133"/>
                        </a:cubicBezTo>
                        <a:cubicBezTo>
                          <a:pt x="57" y="134"/>
                          <a:pt x="57" y="134"/>
                          <a:pt x="57" y="134"/>
                        </a:cubicBezTo>
                        <a:cubicBezTo>
                          <a:pt x="57" y="134"/>
                          <a:pt x="57" y="134"/>
                          <a:pt x="57" y="134"/>
                        </a:cubicBezTo>
                        <a:cubicBezTo>
                          <a:pt x="57" y="135"/>
                          <a:pt x="57" y="135"/>
                          <a:pt x="57" y="135"/>
                        </a:cubicBezTo>
                        <a:cubicBezTo>
                          <a:pt x="57" y="135"/>
                          <a:pt x="57" y="135"/>
                          <a:pt x="57" y="135"/>
                        </a:cubicBezTo>
                        <a:cubicBezTo>
                          <a:pt x="58" y="136"/>
                          <a:pt x="58" y="136"/>
                          <a:pt x="58" y="136"/>
                        </a:cubicBezTo>
                        <a:cubicBezTo>
                          <a:pt x="58" y="136"/>
                          <a:pt x="58" y="136"/>
                          <a:pt x="58" y="136"/>
                        </a:cubicBezTo>
                        <a:cubicBezTo>
                          <a:pt x="58" y="135"/>
                          <a:pt x="58" y="135"/>
                          <a:pt x="58" y="135"/>
                        </a:cubicBezTo>
                        <a:cubicBezTo>
                          <a:pt x="59" y="135"/>
                          <a:pt x="59" y="135"/>
                          <a:pt x="59" y="135"/>
                        </a:cubicBezTo>
                        <a:cubicBezTo>
                          <a:pt x="60" y="134"/>
                          <a:pt x="60" y="134"/>
                          <a:pt x="60" y="134"/>
                        </a:cubicBezTo>
                        <a:cubicBezTo>
                          <a:pt x="61" y="135"/>
                          <a:pt x="61" y="135"/>
                          <a:pt x="61" y="135"/>
                        </a:cubicBezTo>
                        <a:cubicBezTo>
                          <a:pt x="61" y="135"/>
                          <a:pt x="61" y="135"/>
                          <a:pt x="61" y="135"/>
                        </a:cubicBezTo>
                        <a:cubicBezTo>
                          <a:pt x="61" y="135"/>
                          <a:pt x="61" y="135"/>
                          <a:pt x="61" y="135"/>
                        </a:cubicBezTo>
                        <a:cubicBezTo>
                          <a:pt x="65" y="135"/>
                          <a:pt x="65" y="135"/>
                          <a:pt x="65" y="135"/>
                        </a:cubicBezTo>
                        <a:cubicBezTo>
                          <a:pt x="65" y="135"/>
                          <a:pt x="65" y="135"/>
                          <a:pt x="65" y="135"/>
                        </a:cubicBezTo>
                        <a:cubicBezTo>
                          <a:pt x="65" y="135"/>
                          <a:pt x="65" y="135"/>
                          <a:pt x="65" y="135"/>
                        </a:cubicBezTo>
                        <a:cubicBezTo>
                          <a:pt x="65" y="134"/>
                          <a:pt x="65" y="134"/>
                          <a:pt x="65" y="134"/>
                        </a:cubicBezTo>
                        <a:cubicBezTo>
                          <a:pt x="66" y="135"/>
                          <a:pt x="66" y="135"/>
                          <a:pt x="66" y="135"/>
                        </a:cubicBezTo>
                        <a:cubicBezTo>
                          <a:pt x="67" y="135"/>
                          <a:pt x="67" y="135"/>
                          <a:pt x="67" y="135"/>
                        </a:cubicBezTo>
                        <a:cubicBezTo>
                          <a:pt x="68" y="136"/>
                          <a:pt x="68" y="136"/>
                          <a:pt x="68" y="136"/>
                        </a:cubicBezTo>
                        <a:cubicBezTo>
                          <a:pt x="70" y="136"/>
                          <a:pt x="70" y="136"/>
                          <a:pt x="70" y="136"/>
                        </a:cubicBezTo>
                        <a:cubicBezTo>
                          <a:pt x="69" y="135"/>
                          <a:pt x="69" y="135"/>
                          <a:pt x="69" y="135"/>
                        </a:cubicBezTo>
                        <a:cubicBezTo>
                          <a:pt x="68" y="134"/>
                          <a:pt x="68" y="134"/>
                          <a:pt x="68" y="134"/>
                        </a:cubicBezTo>
                        <a:cubicBezTo>
                          <a:pt x="68" y="134"/>
                          <a:pt x="68" y="134"/>
                          <a:pt x="68" y="134"/>
                        </a:cubicBezTo>
                        <a:cubicBezTo>
                          <a:pt x="69" y="133"/>
                          <a:pt x="69" y="133"/>
                          <a:pt x="69" y="133"/>
                        </a:cubicBezTo>
                        <a:cubicBezTo>
                          <a:pt x="68" y="133"/>
                          <a:pt x="68" y="133"/>
                          <a:pt x="68" y="133"/>
                        </a:cubicBezTo>
                        <a:cubicBezTo>
                          <a:pt x="68" y="132"/>
                          <a:pt x="68" y="132"/>
                          <a:pt x="68" y="132"/>
                        </a:cubicBezTo>
                        <a:cubicBezTo>
                          <a:pt x="68" y="130"/>
                          <a:pt x="68" y="130"/>
                          <a:pt x="68" y="130"/>
                        </a:cubicBezTo>
                        <a:cubicBezTo>
                          <a:pt x="68" y="129"/>
                          <a:pt x="68" y="129"/>
                          <a:pt x="68" y="129"/>
                        </a:cubicBezTo>
                        <a:cubicBezTo>
                          <a:pt x="68" y="129"/>
                          <a:pt x="68" y="129"/>
                          <a:pt x="68" y="129"/>
                        </a:cubicBezTo>
                        <a:cubicBezTo>
                          <a:pt x="67" y="128"/>
                          <a:pt x="67" y="128"/>
                          <a:pt x="67" y="128"/>
                        </a:cubicBezTo>
                        <a:cubicBezTo>
                          <a:pt x="67" y="127"/>
                          <a:pt x="67" y="127"/>
                          <a:pt x="67" y="127"/>
                        </a:cubicBezTo>
                        <a:cubicBezTo>
                          <a:pt x="67" y="127"/>
                          <a:pt x="67" y="127"/>
                          <a:pt x="67" y="127"/>
                        </a:cubicBezTo>
                        <a:cubicBezTo>
                          <a:pt x="66" y="126"/>
                          <a:pt x="66" y="126"/>
                          <a:pt x="66" y="126"/>
                        </a:cubicBezTo>
                        <a:cubicBezTo>
                          <a:pt x="65" y="126"/>
                          <a:pt x="65" y="126"/>
                          <a:pt x="65" y="126"/>
                        </a:cubicBezTo>
                        <a:cubicBezTo>
                          <a:pt x="64" y="124"/>
                          <a:pt x="64" y="124"/>
                          <a:pt x="64" y="124"/>
                        </a:cubicBezTo>
                        <a:cubicBezTo>
                          <a:pt x="63" y="122"/>
                          <a:pt x="63" y="122"/>
                          <a:pt x="63" y="122"/>
                        </a:cubicBezTo>
                        <a:cubicBezTo>
                          <a:pt x="63" y="124"/>
                          <a:pt x="63" y="124"/>
                          <a:pt x="63" y="124"/>
                        </a:cubicBezTo>
                        <a:cubicBezTo>
                          <a:pt x="63" y="125"/>
                          <a:pt x="63" y="125"/>
                          <a:pt x="63" y="125"/>
                        </a:cubicBezTo>
                        <a:moveTo>
                          <a:pt x="82" y="43"/>
                        </a:moveTo>
                        <a:cubicBezTo>
                          <a:pt x="82" y="43"/>
                          <a:pt x="82" y="43"/>
                          <a:pt x="82" y="43"/>
                        </a:cubicBezTo>
                        <a:cubicBezTo>
                          <a:pt x="82" y="43"/>
                          <a:pt x="82" y="43"/>
                          <a:pt x="82" y="43"/>
                        </a:cubicBezTo>
                        <a:cubicBezTo>
                          <a:pt x="80" y="44"/>
                          <a:pt x="80" y="44"/>
                          <a:pt x="80" y="44"/>
                        </a:cubicBezTo>
                        <a:cubicBezTo>
                          <a:pt x="81" y="44"/>
                          <a:pt x="81" y="44"/>
                          <a:pt x="81" y="44"/>
                        </a:cubicBezTo>
                        <a:cubicBezTo>
                          <a:pt x="82" y="43"/>
                          <a:pt x="82" y="43"/>
                          <a:pt x="82" y="43"/>
                        </a:cubicBezTo>
                        <a:moveTo>
                          <a:pt x="93" y="55"/>
                        </a:moveTo>
                        <a:cubicBezTo>
                          <a:pt x="92" y="55"/>
                          <a:pt x="92" y="55"/>
                          <a:pt x="92" y="55"/>
                        </a:cubicBezTo>
                        <a:cubicBezTo>
                          <a:pt x="92" y="55"/>
                          <a:pt x="92" y="55"/>
                          <a:pt x="92" y="55"/>
                        </a:cubicBezTo>
                        <a:cubicBezTo>
                          <a:pt x="93" y="56"/>
                          <a:pt x="93" y="56"/>
                          <a:pt x="93" y="56"/>
                        </a:cubicBezTo>
                        <a:cubicBezTo>
                          <a:pt x="93" y="56"/>
                          <a:pt x="93" y="56"/>
                          <a:pt x="93" y="56"/>
                        </a:cubicBezTo>
                        <a:cubicBezTo>
                          <a:pt x="92" y="57"/>
                          <a:pt x="92" y="57"/>
                          <a:pt x="92" y="57"/>
                        </a:cubicBezTo>
                        <a:cubicBezTo>
                          <a:pt x="91" y="59"/>
                          <a:pt x="91" y="59"/>
                          <a:pt x="91" y="59"/>
                        </a:cubicBezTo>
                        <a:cubicBezTo>
                          <a:pt x="90" y="59"/>
                          <a:pt x="90" y="59"/>
                          <a:pt x="90" y="59"/>
                        </a:cubicBezTo>
                        <a:cubicBezTo>
                          <a:pt x="90" y="59"/>
                          <a:pt x="90" y="59"/>
                          <a:pt x="90" y="59"/>
                        </a:cubicBezTo>
                        <a:cubicBezTo>
                          <a:pt x="90" y="59"/>
                          <a:pt x="90" y="59"/>
                          <a:pt x="90" y="59"/>
                        </a:cubicBezTo>
                        <a:cubicBezTo>
                          <a:pt x="91" y="59"/>
                          <a:pt x="91" y="59"/>
                          <a:pt x="91" y="59"/>
                        </a:cubicBezTo>
                        <a:cubicBezTo>
                          <a:pt x="91" y="59"/>
                          <a:pt x="91" y="59"/>
                          <a:pt x="91" y="59"/>
                        </a:cubicBezTo>
                        <a:cubicBezTo>
                          <a:pt x="91" y="57"/>
                          <a:pt x="91" y="57"/>
                          <a:pt x="91" y="57"/>
                        </a:cubicBezTo>
                        <a:cubicBezTo>
                          <a:pt x="91" y="57"/>
                          <a:pt x="91" y="57"/>
                          <a:pt x="91" y="57"/>
                        </a:cubicBezTo>
                        <a:cubicBezTo>
                          <a:pt x="91" y="57"/>
                          <a:pt x="91" y="57"/>
                          <a:pt x="91" y="57"/>
                        </a:cubicBezTo>
                        <a:cubicBezTo>
                          <a:pt x="91" y="56"/>
                          <a:pt x="91" y="56"/>
                          <a:pt x="91" y="56"/>
                        </a:cubicBezTo>
                        <a:cubicBezTo>
                          <a:pt x="91" y="55"/>
                          <a:pt x="91" y="55"/>
                          <a:pt x="91" y="55"/>
                        </a:cubicBezTo>
                        <a:cubicBezTo>
                          <a:pt x="93" y="55"/>
                          <a:pt x="93" y="55"/>
                          <a:pt x="93" y="55"/>
                        </a:cubicBezTo>
                        <a:moveTo>
                          <a:pt x="97" y="92"/>
                        </a:moveTo>
                        <a:cubicBezTo>
                          <a:pt x="99" y="92"/>
                          <a:pt x="99" y="92"/>
                          <a:pt x="99" y="92"/>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99" y="93"/>
                          <a:pt x="99" y="93"/>
                          <a:pt x="99" y="93"/>
                        </a:cubicBezTo>
                        <a:cubicBezTo>
                          <a:pt x="99" y="92"/>
                          <a:pt x="99" y="92"/>
                          <a:pt x="99" y="92"/>
                        </a:cubicBezTo>
                        <a:cubicBezTo>
                          <a:pt x="99" y="92"/>
                          <a:pt x="99" y="92"/>
                          <a:pt x="99" y="92"/>
                        </a:cubicBezTo>
                        <a:cubicBezTo>
                          <a:pt x="98" y="92"/>
                          <a:pt x="98" y="92"/>
                          <a:pt x="98" y="92"/>
                        </a:cubicBezTo>
                        <a:cubicBezTo>
                          <a:pt x="97" y="92"/>
                          <a:pt x="97" y="92"/>
                          <a:pt x="97" y="92"/>
                        </a:cubicBezTo>
                        <a:cubicBezTo>
                          <a:pt x="97" y="92"/>
                          <a:pt x="97" y="92"/>
                          <a:pt x="97" y="92"/>
                        </a:cubicBezTo>
                        <a:cubicBezTo>
                          <a:pt x="97" y="92"/>
                          <a:pt x="97" y="92"/>
                          <a:pt x="97" y="92"/>
                        </a:cubicBezTo>
                        <a:cubicBezTo>
                          <a:pt x="97" y="92"/>
                          <a:pt x="97" y="92"/>
                          <a:pt x="97" y="92"/>
                        </a:cubicBezTo>
                        <a:moveTo>
                          <a:pt x="108" y="98"/>
                        </a:moveTo>
                        <a:cubicBezTo>
                          <a:pt x="108" y="99"/>
                          <a:pt x="108" y="99"/>
                          <a:pt x="108" y="99"/>
                        </a:cubicBezTo>
                        <a:cubicBezTo>
                          <a:pt x="107" y="100"/>
                          <a:pt x="107" y="100"/>
                          <a:pt x="107" y="100"/>
                        </a:cubicBezTo>
                        <a:cubicBezTo>
                          <a:pt x="106" y="100"/>
                          <a:pt x="106" y="100"/>
                          <a:pt x="106" y="100"/>
                        </a:cubicBezTo>
                        <a:cubicBezTo>
                          <a:pt x="106" y="100"/>
                          <a:pt x="106" y="100"/>
                          <a:pt x="106" y="100"/>
                        </a:cubicBezTo>
                        <a:cubicBezTo>
                          <a:pt x="107" y="99"/>
                          <a:pt x="107" y="99"/>
                          <a:pt x="107" y="99"/>
                        </a:cubicBezTo>
                        <a:cubicBezTo>
                          <a:pt x="108" y="98"/>
                          <a:pt x="108" y="98"/>
                          <a:pt x="108" y="98"/>
                        </a:cubicBezTo>
                        <a:moveTo>
                          <a:pt x="90" y="156"/>
                        </a:moveTo>
                        <a:cubicBezTo>
                          <a:pt x="90" y="158"/>
                          <a:pt x="90" y="158"/>
                          <a:pt x="90" y="158"/>
                        </a:cubicBezTo>
                        <a:cubicBezTo>
                          <a:pt x="90" y="160"/>
                          <a:pt x="90" y="160"/>
                          <a:pt x="90" y="160"/>
                        </a:cubicBezTo>
                        <a:cubicBezTo>
                          <a:pt x="90" y="160"/>
                          <a:pt x="90" y="160"/>
                          <a:pt x="90" y="160"/>
                        </a:cubicBezTo>
                        <a:cubicBezTo>
                          <a:pt x="91" y="160"/>
                          <a:pt x="91" y="160"/>
                          <a:pt x="91" y="160"/>
                        </a:cubicBezTo>
                        <a:cubicBezTo>
                          <a:pt x="91" y="160"/>
                          <a:pt x="91" y="160"/>
                          <a:pt x="91" y="160"/>
                        </a:cubicBezTo>
                        <a:cubicBezTo>
                          <a:pt x="91" y="160"/>
                          <a:pt x="91" y="160"/>
                          <a:pt x="91" y="160"/>
                        </a:cubicBezTo>
                        <a:cubicBezTo>
                          <a:pt x="90" y="160"/>
                          <a:pt x="90" y="160"/>
                          <a:pt x="90" y="160"/>
                        </a:cubicBezTo>
                        <a:cubicBezTo>
                          <a:pt x="90" y="160"/>
                          <a:pt x="90" y="160"/>
                          <a:pt x="90" y="160"/>
                        </a:cubicBezTo>
                        <a:cubicBezTo>
                          <a:pt x="90" y="158"/>
                          <a:pt x="90" y="158"/>
                          <a:pt x="90" y="158"/>
                        </a:cubicBezTo>
                        <a:cubicBezTo>
                          <a:pt x="90" y="158"/>
                          <a:pt x="90" y="158"/>
                          <a:pt x="90" y="158"/>
                        </a:cubicBezTo>
                        <a:cubicBezTo>
                          <a:pt x="90" y="158"/>
                          <a:pt x="90" y="158"/>
                          <a:pt x="90" y="158"/>
                        </a:cubicBezTo>
                        <a:cubicBezTo>
                          <a:pt x="90" y="157"/>
                          <a:pt x="90" y="157"/>
                          <a:pt x="90" y="157"/>
                        </a:cubicBezTo>
                        <a:cubicBezTo>
                          <a:pt x="90" y="156"/>
                          <a:pt x="90" y="156"/>
                          <a:pt x="90" y="156"/>
                        </a:cubicBezTo>
                        <a:moveTo>
                          <a:pt x="34" y="0"/>
                        </a:moveTo>
                        <a:cubicBezTo>
                          <a:pt x="33" y="0"/>
                          <a:pt x="33" y="0"/>
                          <a:pt x="33" y="0"/>
                        </a:cubicBezTo>
                        <a:cubicBezTo>
                          <a:pt x="32" y="0"/>
                          <a:pt x="32" y="0"/>
                          <a:pt x="32" y="0"/>
                        </a:cubicBezTo>
                        <a:cubicBezTo>
                          <a:pt x="31" y="1"/>
                          <a:pt x="31" y="1"/>
                          <a:pt x="31" y="1"/>
                        </a:cubicBezTo>
                        <a:cubicBezTo>
                          <a:pt x="28" y="1"/>
                          <a:pt x="28" y="1"/>
                          <a:pt x="28" y="1"/>
                        </a:cubicBezTo>
                        <a:cubicBezTo>
                          <a:pt x="25" y="2"/>
                          <a:pt x="25" y="2"/>
                          <a:pt x="25" y="2"/>
                        </a:cubicBezTo>
                        <a:cubicBezTo>
                          <a:pt x="23" y="4"/>
                          <a:pt x="23" y="4"/>
                          <a:pt x="23" y="4"/>
                        </a:cubicBezTo>
                        <a:cubicBezTo>
                          <a:pt x="21" y="5"/>
                          <a:pt x="21" y="5"/>
                          <a:pt x="21" y="5"/>
                        </a:cubicBezTo>
                        <a:cubicBezTo>
                          <a:pt x="20" y="6"/>
                          <a:pt x="20" y="6"/>
                          <a:pt x="20" y="6"/>
                        </a:cubicBezTo>
                        <a:cubicBezTo>
                          <a:pt x="21" y="7"/>
                          <a:pt x="21" y="7"/>
                          <a:pt x="21" y="7"/>
                        </a:cubicBezTo>
                        <a:cubicBezTo>
                          <a:pt x="20" y="7"/>
                          <a:pt x="20" y="7"/>
                          <a:pt x="20" y="7"/>
                        </a:cubicBezTo>
                        <a:cubicBezTo>
                          <a:pt x="19" y="7"/>
                          <a:pt x="19" y="7"/>
                          <a:pt x="19" y="7"/>
                        </a:cubicBezTo>
                        <a:cubicBezTo>
                          <a:pt x="18" y="8"/>
                          <a:pt x="18" y="8"/>
                          <a:pt x="18" y="8"/>
                        </a:cubicBezTo>
                        <a:cubicBezTo>
                          <a:pt x="17" y="8"/>
                          <a:pt x="17" y="8"/>
                          <a:pt x="17" y="8"/>
                        </a:cubicBezTo>
                        <a:cubicBezTo>
                          <a:pt x="16" y="9"/>
                          <a:pt x="16" y="9"/>
                          <a:pt x="16" y="9"/>
                        </a:cubicBezTo>
                        <a:cubicBezTo>
                          <a:pt x="16" y="10"/>
                          <a:pt x="16" y="10"/>
                          <a:pt x="16" y="10"/>
                        </a:cubicBezTo>
                        <a:cubicBezTo>
                          <a:pt x="15" y="10"/>
                          <a:pt x="15" y="10"/>
                          <a:pt x="15" y="10"/>
                        </a:cubicBezTo>
                        <a:cubicBezTo>
                          <a:pt x="14" y="12"/>
                          <a:pt x="14" y="12"/>
                          <a:pt x="14" y="12"/>
                        </a:cubicBezTo>
                        <a:cubicBezTo>
                          <a:pt x="14" y="13"/>
                          <a:pt x="14" y="13"/>
                          <a:pt x="14" y="13"/>
                        </a:cubicBezTo>
                        <a:cubicBezTo>
                          <a:pt x="13" y="14"/>
                          <a:pt x="13" y="14"/>
                          <a:pt x="13" y="14"/>
                        </a:cubicBezTo>
                        <a:cubicBezTo>
                          <a:pt x="13" y="13"/>
                          <a:pt x="13" y="13"/>
                          <a:pt x="13" y="13"/>
                        </a:cubicBezTo>
                        <a:cubicBezTo>
                          <a:pt x="12" y="13"/>
                          <a:pt x="12" y="13"/>
                          <a:pt x="12" y="13"/>
                        </a:cubicBezTo>
                        <a:cubicBezTo>
                          <a:pt x="12" y="15"/>
                          <a:pt x="12" y="15"/>
                          <a:pt x="12" y="15"/>
                        </a:cubicBezTo>
                        <a:cubicBezTo>
                          <a:pt x="11" y="15"/>
                          <a:pt x="11" y="15"/>
                          <a:pt x="11" y="15"/>
                        </a:cubicBezTo>
                        <a:cubicBezTo>
                          <a:pt x="11" y="15"/>
                          <a:pt x="11" y="15"/>
                          <a:pt x="11" y="15"/>
                        </a:cubicBezTo>
                        <a:cubicBezTo>
                          <a:pt x="10" y="16"/>
                          <a:pt x="10" y="16"/>
                          <a:pt x="10" y="16"/>
                        </a:cubicBezTo>
                        <a:cubicBezTo>
                          <a:pt x="9" y="17"/>
                          <a:pt x="9" y="17"/>
                          <a:pt x="9" y="17"/>
                        </a:cubicBezTo>
                        <a:cubicBezTo>
                          <a:pt x="8" y="18"/>
                          <a:pt x="8" y="18"/>
                          <a:pt x="8" y="18"/>
                        </a:cubicBezTo>
                        <a:cubicBezTo>
                          <a:pt x="7" y="20"/>
                          <a:pt x="7" y="20"/>
                          <a:pt x="7" y="20"/>
                        </a:cubicBezTo>
                        <a:cubicBezTo>
                          <a:pt x="7" y="21"/>
                          <a:pt x="7" y="21"/>
                          <a:pt x="7" y="21"/>
                        </a:cubicBezTo>
                        <a:cubicBezTo>
                          <a:pt x="8" y="21"/>
                          <a:pt x="8" y="21"/>
                          <a:pt x="8" y="21"/>
                        </a:cubicBezTo>
                        <a:cubicBezTo>
                          <a:pt x="8" y="21"/>
                          <a:pt x="8" y="21"/>
                          <a:pt x="8" y="21"/>
                        </a:cubicBezTo>
                        <a:cubicBezTo>
                          <a:pt x="8" y="22"/>
                          <a:pt x="8" y="22"/>
                          <a:pt x="8" y="22"/>
                        </a:cubicBezTo>
                        <a:cubicBezTo>
                          <a:pt x="7" y="22"/>
                          <a:pt x="7" y="22"/>
                          <a:pt x="7" y="22"/>
                        </a:cubicBezTo>
                        <a:cubicBezTo>
                          <a:pt x="5" y="23"/>
                          <a:pt x="5" y="23"/>
                          <a:pt x="5" y="23"/>
                        </a:cubicBezTo>
                        <a:cubicBezTo>
                          <a:pt x="5" y="24"/>
                          <a:pt x="5" y="24"/>
                          <a:pt x="5" y="24"/>
                        </a:cubicBezTo>
                        <a:cubicBezTo>
                          <a:pt x="4" y="24"/>
                          <a:pt x="4" y="24"/>
                          <a:pt x="4" y="24"/>
                        </a:cubicBezTo>
                        <a:cubicBezTo>
                          <a:pt x="3" y="25"/>
                          <a:pt x="3" y="25"/>
                          <a:pt x="3" y="25"/>
                        </a:cubicBezTo>
                        <a:cubicBezTo>
                          <a:pt x="3" y="27"/>
                          <a:pt x="3" y="27"/>
                          <a:pt x="3" y="27"/>
                        </a:cubicBezTo>
                        <a:cubicBezTo>
                          <a:pt x="3" y="29"/>
                          <a:pt x="3" y="29"/>
                          <a:pt x="3" y="29"/>
                        </a:cubicBezTo>
                        <a:cubicBezTo>
                          <a:pt x="2" y="29"/>
                          <a:pt x="2" y="29"/>
                          <a:pt x="2" y="29"/>
                        </a:cubicBezTo>
                        <a:cubicBezTo>
                          <a:pt x="1" y="30"/>
                          <a:pt x="1" y="30"/>
                          <a:pt x="1" y="30"/>
                        </a:cubicBezTo>
                        <a:cubicBezTo>
                          <a:pt x="2" y="31"/>
                          <a:pt x="2" y="31"/>
                          <a:pt x="2" y="31"/>
                        </a:cubicBezTo>
                        <a:cubicBezTo>
                          <a:pt x="0" y="32"/>
                          <a:pt x="0" y="32"/>
                          <a:pt x="0" y="32"/>
                        </a:cubicBezTo>
                        <a:cubicBezTo>
                          <a:pt x="0" y="34"/>
                          <a:pt x="0" y="34"/>
                          <a:pt x="0" y="34"/>
                        </a:cubicBezTo>
                        <a:cubicBezTo>
                          <a:pt x="1" y="35"/>
                          <a:pt x="1" y="35"/>
                          <a:pt x="1" y="35"/>
                        </a:cubicBezTo>
                        <a:cubicBezTo>
                          <a:pt x="3" y="36"/>
                          <a:pt x="3" y="36"/>
                          <a:pt x="3" y="36"/>
                        </a:cubicBezTo>
                        <a:cubicBezTo>
                          <a:pt x="4" y="36"/>
                          <a:pt x="4" y="36"/>
                          <a:pt x="4" y="36"/>
                        </a:cubicBezTo>
                        <a:cubicBezTo>
                          <a:pt x="6" y="37"/>
                          <a:pt x="6" y="37"/>
                          <a:pt x="6" y="37"/>
                        </a:cubicBezTo>
                        <a:cubicBezTo>
                          <a:pt x="6" y="37"/>
                          <a:pt x="6" y="37"/>
                          <a:pt x="6" y="37"/>
                        </a:cubicBezTo>
                        <a:cubicBezTo>
                          <a:pt x="8" y="38"/>
                          <a:pt x="8" y="38"/>
                          <a:pt x="8" y="38"/>
                        </a:cubicBezTo>
                        <a:cubicBezTo>
                          <a:pt x="9" y="38"/>
                          <a:pt x="9" y="38"/>
                          <a:pt x="9" y="38"/>
                        </a:cubicBezTo>
                        <a:cubicBezTo>
                          <a:pt x="10" y="39"/>
                          <a:pt x="10" y="39"/>
                          <a:pt x="10" y="39"/>
                        </a:cubicBezTo>
                        <a:cubicBezTo>
                          <a:pt x="11" y="40"/>
                          <a:pt x="11" y="40"/>
                          <a:pt x="11" y="40"/>
                        </a:cubicBezTo>
                        <a:cubicBezTo>
                          <a:pt x="11" y="41"/>
                          <a:pt x="11" y="41"/>
                          <a:pt x="11" y="41"/>
                        </a:cubicBezTo>
                        <a:cubicBezTo>
                          <a:pt x="12" y="42"/>
                          <a:pt x="12" y="42"/>
                          <a:pt x="12" y="42"/>
                        </a:cubicBezTo>
                        <a:cubicBezTo>
                          <a:pt x="10" y="42"/>
                          <a:pt x="10" y="42"/>
                          <a:pt x="10" y="42"/>
                        </a:cubicBezTo>
                        <a:cubicBezTo>
                          <a:pt x="10" y="42"/>
                          <a:pt x="10" y="42"/>
                          <a:pt x="10" y="42"/>
                        </a:cubicBezTo>
                        <a:cubicBezTo>
                          <a:pt x="8" y="42"/>
                          <a:pt x="8" y="42"/>
                          <a:pt x="8" y="42"/>
                        </a:cubicBezTo>
                        <a:cubicBezTo>
                          <a:pt x="6" y="41"/>
                          <a:pt x="6" y="41"/>
                          <a:pt x="6" y="41"/>
                        </a:cubicBezTo>
                        <a:cubicBezTo>
                          <a:pt x="5" y="40"/>
                          <a:pt x="5" y="40"/>
                          <a:pt x="5" y="40"/>
                        </a:cubicBezTo>
                        <a:cubicBezTo>
                          <a:pt x="4" y="39"/>
                          <a:pt x="4" y="39"/>
                          <a:pt x="4" y="39"/>
                        </a:cubicBezTo>
                        <a:cubicBezTo>
                          <a:pt x="2" y="39"/>
                          <a:pt x="2" y="39"/>
                          <a:pt x="2" y="39"/>
                        </a:cubicBezTo>
                        <a:cubicBezTo>
                          <a:pt x="2" y="39"/>
                          <a:pt x="2" y="39"/>
                          <a:pt x="2" y="39"/>
                        </a:cubicBezTo>
                        <a:cubicBezTo>
                          <a:pt x="1" y="38"/>
                          <a:pt x="1" y="38"/>
                          <a:pt x="1" y="38"/>
                        </a:cubicBezTo>
                        <a:cubicBezTo>
                          <a:pt x="0" y="39"/>
                          <a:pt x="0" y="39"/>
                          <a:pt x="0" y="39"/>
                        </a:cubicBezTo>
                        <a:cubicBezTo>
                          <a:pt x="1" y="40"/>
                          <a:pt x="1" y="40"/>
                          <a:pt x="1" y="40"/>
                        </a:cubicBezTo>
                        <a:cubicBezTo>
                          <a:pt x="1" y="41"/>
                          <a:pt x="1" y="41"/>
                          <a:pt x="1" y="41"/>
                        </a:cubicBezTo>
                        <a:cubicBezTo>
                          <a:pt x="0" y="41"/>
                          <a:pt x="0" y="41"/>
                          <a:pt x="0" y="41"/>
                        </a:cubicBezTo>
                        <a:cubicBezTo>
                          <a:pt x="0" y="42"/>
                          <a:pt x="0" y="42"/>
                          <a:pt x="0" y="42"/>
                        </a:cubicBezTo>
                        <a:cubicBezTo>
                          <a:pt x="0" y="44"/>
                          <a:pt x="0" y="44"/>
                          <a:pt x="0" y="44"/>
                        </a:cubicBezTo>
                        <a:cubicBezTo>
                          <a:pt x="0" y="45"/>
                          <a:pt x="0" y="45"/>
                          <a:pt x="0" y="45"/>
                        </a:cubicBezTo>
                        <a:cubicBezTo>
                          <a:pt x="0" y="47"/>
                          <a:pt x="0" y="47"/>
                          <a:pt x="0" y="47"/>
                        </a:cubicBezTo>
                        <a:cubicBezTo>
                          <a:pt x="0" y="48"/>
                          <a:pt x="0" y="48"/>
                          <a:pt x="0" y="48"/>
                        </a:cubicBezTo>
                        <a:cubicBezTo>
                          <a:pt x="2" y="49"/>
                          <a:pt x="2" y="49"/>
                          <a:pt x="2" y="49"/>
                        </a:cubicBezTo>
                        <a:cubicBezTo>
                          <a:pt x="3" y="50"/>
                          <a:pt x="3" y="50"/>
                          <a:pt x="3" y="50"/>
                        </a:cubicBezTo>
                        <a:cubicBezTo>
                          <a:pt x="3" y="50"/>
                          <a:pt x="3" y="50"/>
                          <a:pt x="3" y="50"/>
                        </a:cubicBezTo>
                        <a:cubicBezTo>
                          <a:pt x="2" y="50"/>
                          <a:pt x="2" y="50"/>
                          <a:pt x="2" y="50"/>
                        </a:cubicBezTo>
                        <a:cubicBezTo>
                          <a:pt x="2" y="50"/>
                          <a:pt x="2" y="50"/>
                          <a:pt x="2" y="50"/>
                        </a:cubicBezTo>
                        <a:cubicBezTo>
                          <a:pt x="2" y="51"/>
                          <a:pt x="2" y="51"/>
                          <a:pt x="2" y="51"/>
                        </a:cubicBezTo>
                        <a:cubicBezTo>
                          <a:pt x="3" y="52"/>
                          <a:pt x="3" y="52"/>
                          <a:pt x="3" y="52"/>
                        </a:cubicBezTo>
                        <a:cubicBezTo>
                          <a:pt x="4" y="52"/>
                          <a:pt x="4" y="52"/>
                          <a:pt x="4" y="52"/>
                        </a:cubicBezTo>
                        <a:cubicBezTo>
                          <a:pt x="4" y="51"/>
                          <a:pt x="4" y="51"/>
                          <a:pt x="4" y="51"/>
                        </a:cubicBezTo>
                        <a:cubicBezTo>
                          <a:pt x="5" y="51"/>
                          <a:pt x="5" y="51"/>
                          <a:pt x="5" y="51"/>
                        </a:cubicBezTo>
                        <a:cubicBezTo>
                          <a:pt x="6" y="51"/>
                          <a:pt x="6" y="51"/>
                          <a:pt x="6" y="51"/>
                        </a:cubicBezTo>
                        <a:cubicBezTo>
                          <a:pt x="7" y="52"/>
                          <a:pt x="7" y="52"/>
                          <a:pt x="7" y="52"/>
                        </a:cubicBezTo>
                        <a:cubicBezTo>
                          <a:pt x="8" y="52"/>
                          <a:pt x="8" y="52"/>
                          <a:pt x="8" y="52"/>
                        </a:cubicBezTo>
                        <a:cubicBezTo>
                          <a:pt x="8" y="51"/>
                          <a:pt x="8" y="51"/>
                          <a:pt x="8" y="51"/>
                        </a:cubicBezTo>
                        <a:cubicBezTo>
                          <a:pt x="8" y="51"/>
                          <a:pt x="8" y="51"/>
                          <a:pt x="8" y="51"/>
                        </a:cubicBezTo>
                        <a:cubicBezTo>
                          <a:pt x="8" y="50"/>
                          <a:pt x="8" y="50"/>
                          <a:pt x="8" y="50"/>
                        </a:cubicBezTo>
                        <a:cubicBezTo>
                          <a:pt x="8" y="50"/>
                          <a:pt x="8" y="50"/>
                          <a:pt x="8" y="50"/>
                        </a:cubicBezTo>
                        <a:cubicBezTo>
                          <a:pt x="9" y="50"/>
                          <a:pt x="9" y="50"/>
                          <a:pt x="9" y="50"/>
                        </a:cubicBezTo>
                        <a:cubicBezTo>
                          <a:pt x="9" y="51"/>
                          <a:pt x="9" y="51"/>
                          <a:pt x="9" y="51"/>
                        </a:cubicBezTo>
                        <a:cubicBezTo>
                          <a:pt x="9" y="52"/>
                          <a:pt x="9" y="52"/>
                          <a:pt x="9" y="52"/>
                        </a:cubicBezTo>
                        <a:cubicBezTo>
                          <a:pt x="10" y="52"/>
                          <a:pt x="10" y="52"/>
                          <a:pt x="10" y="52"/>
                        </a:cubicBezTo>
                        <a:cubicBezTo>
                          <a:pt x="10" y="51"/>
                          <a:pt x="10" y="51"/>
                          <a:pt x="10" y="51"/>
                        </a:cubicBezTo>
                        <a:cubicBezTo>
                          <a:pt x="12" y="50"/>
                          <a:pt x="12" y="50"/>
                          <a:pt x="12" y="50"/>
                        </a:cubicBezTo>
                        <a:cubicBezTo>
                          <a:pt x="13" y="50"/>
                          <a:pt x="13" y="50"/>
                          <a:pt x="13" y="50"/>
                        </a:cubicBezTo>
                        <a:cubicBezTo>
                          <a:pt x="13" y="50"/>
                          <a:pt x="13" y="50"/>
                          <a:pt x="13" y="50"/>
                        </a:cubicBezTo>
                        <a:cubicBezTo>
                          <a:pt x="12" y="51"/>
                          <a:pt x="12" y="51"/>
                          <a:pt x="12" y="51"/>
                        </a:cubicBezTo>
                        <a:cubicBezTo>
                          <a:pt x="10" y="52"/>
                          <a:pt x="10" y="52"/>
                          <a:pt x="10" y="52"/>
                        </a:cubicBezTo>
                        <a:cubicBezTo>
                          <a:pt x="10" y="53"/>
                          <a:pt x="10" y="53"/>
                          <a:pt x="10" y="53"/>
                        </a:cubicBezTo>
                        <a:cubicBezTo>
                          <a:pt x="11" y="54"/>
                          <a:pt x="11" y="54"/>
                          <a:pt x="11" y="54"/>
                        </a:cubicBezTo>
                        <a:cubicBezTo>
                          <a:pt x="11" y="55"/>
                          <a:pt x="11" y="55"/>
                          <a:pt x="11" y="55"/>
                        </a:cubicBezTo>
                        <a:cubicBezTo>
                          <a:pt x="13" y="57"/>
                          <a:pt x="13" y="57"/>
                          <a:pt x="13" y="57"/>
                        </a:cubicBezTo>
                        <a:cubicBezTo>
                          <a:pt x="15" y="57"/>
                          <a:pt x="15" y="57"/>
                          <a:pt x="15" y="57"/>
                        </a:cubicBezTo>
                        <a:cubicBezTo>
                          <a:pt x="15" y="56"/>
                          <a:pt x="15" y="56"/>
                          <a:pt x="15" y="56"/>
                        </a:cubicBezTo>
                        <a:cubicBezTo>
                          <a:pt x="14" y="55"/>
                          <a:pt x="14" y="55"/>
                          <a:pt x="14" y="55"/>
                        </a:cubicBezTo>
                        <a:cubicBezTo>
                          <a:pt x="15" y="55"/>
                          <a:pt x="15" y="55"/>
                          <a:pt x="15" y="55"/>
                        </a:cubicBezTo>
                        <a:cubicBezTo>
                          <a:pt x="16" y="56"/>
                          <a:pt x="16" y="56"/>
                          <a:pt x="16" y="56"/>
                        </a:cubicBezTo>
                        <a:cubicBezTo>
                          <a:pt x="17" y="56"/>
                          <a:pt x="17" y="56"/>
                          <a:pt x="17" y="56"/>
                        </a:cubicBezTo>
                        <a:cubicBezTo>
                          <a:pt x="17" y="56"/>
                          <a:pt x="17" y="56"/>
                          <a:pt x="17" y="56"/>
                        </a:cubicBezTo>
                        <a:cubicBezTo>
                          <a:pt x="18" y="55"/>
                          <a:pt x="18" y="55"/>
                          <a:pt x="18" y="55"/>
                        </a:cubicBezTo>
                        <a:cubicBezTo>
                          <a:pt x="19" y="54"/>
                          <a:pt x="19" y="54"/>
                          <a:pt x="19" y="54"/>
                        </a:cubicBezTo>
                        <a:cubicBezTo>
                          <a:pt x="20" y="54"/>
                          <a:pt x="20" y="54"/>
                          <a:pt x="20" y="54"/>
                        </a:cubicBezTo>
                        <a:cubicBezTo>
                          <a:pt x="20" y="54"/>
                          <a:pt x="20" y="54"/>
                          <a:pt x="20" y="54"/>
                        </a:cubicBezTo>
                        <a:cubicBezTo>
                          <a:pt x="20" y="55"/>
                          <a:pt x="20" y="55"/>
                          <a:pt x="20" y="55"/>
                        </a:cubicBezTo>
                        <a:cubicBezTo>
                          <a:pt x="18" y="56"/>
                          <a:pt x="18" y="56"/>
                          <a:pt x="18" y="56"/>
                        </a:cubicBezTo>
                        <a:cubicBezTo>
                          <a:pt x="18" y="57"/>
                          <a:pt x="18" y="57"/>
                          <a:pt x="18" y="57"/>
                        </a:cubicBezTo>
                        <a:cubicBezTo>
                          <a:pt x="19" y="58"/>
                          <a:pt x="19" y="58"/>
                          <a:pt x="19" y="58"/>
                        </a:cubicBezTo>
                        <a:cubicBezTo>
                          <a:pt x="20" y="59"/>
                          <a:pt x="20" y="59"/>
                          <a:pt x="20" y="59"/>
                        </a:cubicBezTo>
                        <a:cubicBezTo>
                          <a:pt x="21" y="59"/>
                          <a:pt x="21" y="59"/>
                          <a:pt x="21" y="59"/>
                        </a:cubicBezTo>
                        <a:cubicBezTo>
                          <a:pt x="22" y="59"/>
                          <a:pt x="22" y="59"/>
                          <a:pt x="22" y="59"/>
                        </a:cubicBezTo>
                        <a:cubicBezTo>
                          <a:pt x="23" y="60"/>
                          <a:pt x="23" y="60"/>
                          <a:pt x="23" y="60"/>
                        </a:cubicBezTo>
                        <a:cubicBezTo>
                          <a:pt x="24" y="59"/>
                          <a:pt x="24" y="59"/>
                          <a:pt x="24" y="59"/>
                        </a:cubicBezTo>
                        <a:cubicBezTo>
                          <a:pt x="26" y="59"/>
                          <a:pt x="26" y="59"/>
                          <a:pt x="26" y="59"/>
                        </a:cubicBezTo>
                        <a:cubicBezTo>
                          <a:pt x="27" y="60"/>
                          <a:pt x="27" y="60"/>
                          <a:pt x="27" y="60"/>
                        </a:cubicBezTo>
                        <a:cubicBezTo>
                          <a:pt x="28" y="61"/>
                          <a:pt x="28" y="61"/>
                          <a:pt x="28" y="61"/>
                        </a:cubicBezTo>
                        <a:cubicBezTo>
                          <a:pt x="29" y="62"/>
                          <a:pt x="29" y="62"/>
                          <a:pt x="29" y="62"/>
                        </a:cubicBezTo>
                        <a:cubicBezTo>
                          <a:pt x="29" y="61"/>
                          <a:pt x="29" y="61"/>
                          <a:pt x="29" y="61"/>
                        </a:cubicBezTo>
                        <a:cubicBezTo>
                          <a:pt x="31" y="62"/>
                          <a:pt x="31" y="62"/>
                          <a:pt x="31" y="62"/>
                        </a:cubicBezTo>
                        <a:cubicBezTo>
                          <a:pt x="32" y="62"/>
                          <a:pt x="32" y="62"/>
                          <a:pt x="32" y="62"/>
                        </a:cubicBezTo>
                        <a:cubicBezTo>
                          <a:pt x="32" y="62"/>
                          <a:pt x="32" y="62"/>
                          <a:pt x="32" y="62"/>
                        </a:cubicBezTo>
                        <a:cubicBezTo>
                          <a:pt x="33" y="61"/>
                          <a:pt x="33" y="61"/>
                          <a:pt x="33" y="61"/>
                        </a:cubicBezTo>
                        <a:cubicBezTo>
                          <a:pt x="32" y="61"/>
                          <a:pt x="32" y="61"/>
                          <a:pt x="32" y="61"/>
                        </a:cubicBezTo>
                        <a:cubicBezTo>
                          <a:pt x="31" y="60"/>
                          <a:pt x="31" y="60"/>
                          <a:pt x="31" y="60"/>
                        </a:cubicBezTo>
                        <a:cubicBezTo>
                          <a:pt x="31" y="59"/>
                          <a:pt x="31" y="59"/>
                          <a:pt x="31" y="59"/>
                        </a:cubicBezTo>
                        <a:cubicBezTo>
                          <a:pt x="30" y="58"/>
                          <a:pt x="30" y="58"/>
                          <a:pt x="30" y="58"/>
                        </a:cubicBezTo>
                        <a:cubicBezTo>
                          <a:pt x="28" y="56"/>
                          <a:pt x="28" y="56"/>
                          <a:pt x="28" y="56"/>
                        </a:cubicBezTo>
                        <a:cubicBezTo>
                          <a:pt x="27" y="55"/>
                          <a:pt x="27" y="55"/>
                          <a:pt x="27" y="55"/>
                        </a:cubicBezTo>
                        <a:cubicBezTo>
                          <a:pt x="28" y="56"/>
                          <a:pt x="28" y="56"/>
                          <a:pt x="28" y="56"/>
                        </a:cubicBezTo>
                        <a:cubicBezTo>
                          <a:pt x="29" y="56"/>
                          <a:pt x="29" y="56"/>
                          <a:pt x="29" y="56"/>
                        </a:cubicBezTo>
                        <a:cubicBezTo>
                          <a:pt x="30" y="56"/>
                          <a:pt x="30" y="56"/>
                          <a:pt x="30" y="56"/>
                        </a:cubicBezTo>
                        <a:cubicBezTo>
                          <a:pt x="31" y="58"/>
                          <a:pt x="31" y="58"/>
                          <a:pt x="31" y="58"/>
                        </a:cubicBezTo>
                        <a:cubicBezTo>
                          <a:pt x="31" y="58"/>
                          <a:pt x="31" y="58"/>
                          <a:pt x="31" y="58"/>
                        </a:cubicBezTo>
                        <a:cubicBezTo>
                          <a:pt x="32" y="59"/>
                          <a:pt x="32" y="59"/>
                          <a:pt x="32" y="59"/>
                        </a:cubicBezTo>
                        <a:cubicBezTo>
                          <a:pt x="33" y="60"/>
                          <a:pt x="33" y="60"/>
                          <a:pt x="33" y="60"/>
                        </a:cubicBezTo>
                        <a:cubicBezTo>
                          <a:pt x="34" y="61"/>
                          <a:pt x="34" y="61"/>
                          <a:pt x="34" y="61"/>
                        </a:cubicBezTo>
                        <a:cubicBezTo>
                          <a:pt x="34" y="62"/>
                          <a:pt x="34" y="62"/>
                          <a:pt x="34" y="62"/>
                        </a:cubicBezTo>
                        <a:cubicBezTo>
                          <a:pt x="34" y="62"/>
                          <a:pt x="34" y="62"/>
                          <a:pt x="34" y="62"/>
                        </a:cubicBezTo>
                        <a:cubicBezTo>
                          <a:pt x="35" y="63"/>
                          <a:pt x="35" y="63"/>
                          <a:pt x="35" y="63"/>
                        </a:cubicBezTo>
                        <a:cubicBezTo>
                          <a:pt x="36" y="64"/>
                          <a:pt x="36" y="64"/>
                          <a:pt x="36" y="64"/>
                        </a:cubicBezTo>
                        <a:cubicBezTo>
                          <a:pt x="37" y="64"/>
                          <a:pt x="37" y="64"/>
                          <a:pt x="37" y="64"/>
                        </a:cubicBezTo>
                        <a:cubicBezTo>
                          <a:pt x="37" y="64"/>
                          <a:pt x="37" y="64"/>
                          <a:pt x="37" y="64"/>
                        </a:cubicBezTo>
                        <a:cubicBezTo>
                          <a:pt x="37" y="63"/>
                          <a:pt x="37" y="63"/>
                          <a:pt x="37" y="63"/>
                        </a:cubicBezTo>
                        <a:cubicBezTo>
                          <a:pt x="36" y="60"/>
                          <a:pt x="36" y="60"/>
                          <a:pt x="36" y="60"/>
                        </a:cubicBezTo>
                        <a:cubicBezTo>
                          <a:pt x="38" y="61"/>
                          <a:pt x="38" y="61"/>
                          <a:pt x="38" y="61"/>
                        </a:cubicBezTo>
                        <a:cubicBezTo>
                          <a:pt x="40" y="62"/>
                          <a:pt x="40" y="62"/>
                          <a:pt x="40" y="62"/>
                        </a:cubicBezTo>
                        <a:cubicBezTo>
                          <a:pt x="42" y="62"/>
                          <a:pt x="42" y="62"/>
                          <a:pt x="42" y="62"/>
                        </a:cubicBezTo>
                        <a:cubicBezTo>
                          <a:pt x="42" y="63"/>
                          <a:pt x="42" y="63"/>
                          <a:pt x="42" y="63"/>
                        </a:cubicBezTo>
                        <a:cubicBezTo>
                          <a:pt x="41" y="63"/>
                          <a:pt x="41" y="63"/>
                          <a:pt x="41" y="63"/>
                        </a:cubicBezTo>
                        <a:cubicBezTo>
                          <a:pt x="43" y="64"/>
                          <a:pt x="43" y="64"/>
                          <a:pt x="43" y="64"/>
                        </a:cubicBezTo>
                        <a:cubicBezTo>
                          <a:pt x="44" y="64"/>
                          <a:pt x="44" y="64"/>
                          <a:pt x="44" y="64"/>
                        </a:cubicBezTo>
                        <a:cubicBezTo>
                          <a:pt x="44" y="64"/>
                          <a:pt x="44" y="64"/>
                          <a:pt x="44" y="64"/>
                        </a:cubicBezTo>
                        <a:cubicBezTo>
                          <a:pt x="47" y="64"/>
                          <a:pt x="47" y="64"/>
                          <a:pt x="47" y="64"/>
                        </a:cubicBezTo>
                        <a:cubicBezTo>
                          <a:pt x="48" y="64"/>
                          <a:pt x="48" y="64"/>
                          <a:pt x="48" y="64"/>
                        </a:cubicBezTo>
                        <a:cubicBezTo>
                          <a:pt x="49" y="62"/>
                          <a:pt x="49" y="62"/>
                          <a:pt x="49" y="62"/>
                        </a:cubicBezTo>
                        <a:cubicBezTo>
                          <a:pt x="49" y="61"/>
                          <a:pt x="49" y="61"/>
                          <a:pt x="49" y="61"/>
                        </a:cubicBezTo>
                        <a:cubicBezTo>
                          <a:pt x="49" y="60"/>
                          <a:pt x="49" y="60"/>
                          <a:pt x="49" y="60"/>
                        </a:cubicBezTo>
                        <a:cubicBezTo>
                          <a:pt x="48" y="60"/>
                          <a:pt x="48" y="60"/>
                          <a:pt x="48" y="60"/>
                        </a:cubicBezTo>
                        <a:cubicBezTo>
                          <a:pt x="47" y="57"/>
                          <a:pt x="47" y="57"/>
                          <a:pt x="47" y="57"/>
                        </a:cubicBezTo>
                        <a:cubicBezTo>
                          <a:pt x="47" y="57"/>
                          <a:pt x="47" y="57"/>
                          <a:pt x="47" y="57"/>
                        </a:cubicBezTo>
                        <a:cubicBezTo>
                          <a:pt x="46" y="56"/>
                          <a:pt x="46" y="56"/>
                          <a:pt x="46" y="56"/>
                        </a:cubicBezTo>
                        <a:cubicBezTo>
                          <a:pt x="46" y="55"/>
                          <a:pt x="46" y="55"/>
                          <a:pt x="46" y="55"/>
                        </a:cubicBezTo>
                        <a:cubicBezTo>
                          <a:pt x="46" y="55"/>
                          <a:pt x="46" y="55"/>
                          <a:pt x="46" y="55"/>
                        </a:cubicBezTo>
                        <a:cubicBezTo>
                          <a:pt x="47" y="54"/>
                          <a:pt x="47" y="54"/>
                          <a:pt x="47" y="54"/>
                        </a:cubicBezTo>
                        <a:cubicBezTo>
                          <a:pt x="47" y="54"/>
                          <a:pt x="47" y="54"/>
                          <a:pt x="47" y="54"/>
                        </a:cubicBezTo>
                        <a:cubicBezTo>
                          <a:pt x="47" y="54"/>
                          <a:pt x="47" y="54"/>
                          <a:pt x="47" y="54"/>
                        </a:cubicBezTo>
                        <a:cubicBezTo>
                          <a:pt x="48" y="55"/>
                          <a:pt x="48" y="55"/>
                          <a:pt x="48" y="55"/>
                        </a:cubicBezTo>
                        <a:cubicBezTo>
                          <a:pt x="48" y="54"/>
                          <a:pt x="48" y="54"/>
                          <a:pt x="48" y="54"/>
                        </a:cubicBezTo>
                        <a:cubicBezTo>
                          <a:pt x="49" y="52"/>
                          <a:pt x="49" y="52"/>
                          <a:pt x="49" y="52"/>
                        </a:cubicBezTo>
                        <a:cubicBezTo>
                          <a:pt x="49" y="52"/>
                          <a:pt x="49" y="52"/>
                          <a:pt x="49" y="52"/>
                        </a:cubicBezTo>
                        <a:cubicBezTo>
                          <a:pt x="50" y="51"/>
                          <a:pt x="50" y="51"/>
                          <a:pt x="50" y="51"/>
                        </a:cubicBezTo>
                        <a:cubicBezTo>
                          <a:pt x="50" y="53"/>
                          <a:pt x="50" y="53"/>
                          <a:pt x="50" y="53"/>
                        </a:cubicBezTo>
                        <a:cubicBezTo>
                          <a:pt x="50" y="53"/>
                          <a:pt x="50" y="53"/>
                          <a:pt x="50" y="53"/>
                        </a:cubicBezTo>
                        <a:cubicBezTo>
                          <a:pt x="50" y="54"/>
                          <a:pt x="50" y="54"/>
                          <a:pt x="50" y="54"/>
                        </a:cubicBezTo>
                        <a:cubicBezTo>
                          <a:pt x="49" y="54"/>
                          <a:pt x="49" y="54"/>
                          <a:pt x="49" y="54"/>
                        </a:cubicBezTo>
                        <a:cubicBezTo>
                          <a:pt x="49" y="56"/>
                          <a:pt x="49" y="56"/>
                          <a:pt x="49" y="56"/>
                        </a:cubicBezTo>
                        <a:cubicBezTo>
                          <a:pt x="49" y="56"/>
                          <a:pt x="49" y="56"/>
                          <a:pt x="49" y="56"/>
                        </a:cubicBezTo>
                        <a:cubicBezTo>
                          <a:pt x="50" y="57"/>
                          <a:pt x="50" y="57"/>
                          <a:pt x="50" y="57"/>
                        </a:cubicBezTo>
                        <a:cubicBezTo>
                          <a:pt x="50" y="58"/>
                          <a:pt x="50" y="58"/>
                          <a:pt x="50" y="58"/>
                        </a:cubicBezTo>
                        <a:cubicBezTo>
                          <a:pt x="51" y="59"/>
                          <a:pt x="51" y="59"/>
                          <a:pt x="51" y="59"/>
                        </a:cubicBezTo>
                        <a:cubicBezTo>
                          <a:pt x="52" y="60"/>
                          <a:pt x="52" y="60"/>
                          <a:pt x="52" y="60"/>
                        </a:cubicBezTo>
                        <a:cubicBezTo>
                          <a:pt x="52" y="59"/>
                          <a:pt x="52" y="59"/>
                          <a:pt x="52" y="59"/>
                        </a:cubicBezTo>
                        <a:cubicBezTo>
                          <a:pt x="53" y="59"/>
                          <a:pt x="53" y="59"/>
                          <a:pt x="53" y="59"/>
                        </a:cubicBezTo>
                        <a:cubicBezTo>
                          <a:pt x="53" y="59"/>
                          <a:pt x="53" y="59"/>
                          <a:pt x="53" y="59"/>
                        </a:cubicBezTo>
                        <a:cubicBezTo>
                          <a:pt x="54" y="58"/>
                          <a:pt x="54" y="58"/>
                          <a:pt x="54" y="58"/>
                        </a:cubicBezTo>
                        <a:cubicBezTo>
                          <a:pt x="55" y="59"/>
                          <a:pt x="55" y="59"/>
                          <a:pt x="55" y="59"/>
                        </a:cubicBezTo>
                        <a:cubicBezTo>
                          <a:pt x="54" y="60"/>
                          <a:pt x="54" y="60"/>
                          <a:pt x="54" y="60"/>
                        </a:cubicBezTo>
                        <a:cubicBezTo>
                          <a:pt x="54" y="61"/>
                          <a:pt x="54" y="61"/>
                          <a:pt x="54" y="61"/>
                        </a:cubicBezTo>
                        <a:cubicBezTo>
                          <a:pt x="54" y="63"/>
                          <a:pt x="54" y="63"/>
                          <a:pt x="54" y="63"/>
                        </a:cubicBezTo>
                        <a:cubicBezTo>
                          <a:pt x="54" y="63"/>
                          <a:pt x="54" y="63"/>
                          <a:pt x="54" y="63"/>
                        </a:cubicBezTo>
                        <a:cubicBezTo>
                          <a:pt x="53" y="65"/>
                          <a:pt x="53" y="65"/>
                          <a:pt x="53" y="65"/>
                        </a:cubicBezTo>
                        <a:cubicBezTo>
                          <a:pt x="52" y="67"/>
                          <a:pt x="52" y="67"/>
                          <a:pt x="52" y="67"/>
                        </a:cubicBezTo>
                        <a:cubicBezTo>
                          <a:pt x="52" y="67"/>
                          <a:pt x="52" y="67"/>
                          <a:pt x="52" y="67"/>
                        </a:cubicBezTo>
                        <a:cubicBezTo>
                          <a:pt x="52" y="67"/>
                          <a:pt x="52" y="67"/>
                          <a:pt x="52" y="67"/>
                        </a:cubicBezTo>
                        <a:cubicBezTo>
                          <a:pt x="53" y="66"/>
                          <a:pt x="53" y="66"/>
                          <a:pt x="53" y="66"/>
                        </a:cubicBezTo>
                        <a:cubicBezTo>
                          <a:pt x="54" y="67"/>
                          <a:pt x="54" y="67"/>
                          <a:pt x="54" y="67"/>
                        </a:cubicBezTo>
                        <a:cubicBezTo>
                          <a:pt x="54" y="67"/>
                          <a:pt x="54" y="67"/>
                          <a:pt x="54" y="67"/>
                        </a:cubicBezTo>
                        <a:cubicBezTo>
                          <a:pt x="55" y="67"/>
                          <a:pt x="55" y="67"/>
                          <a:pt x="55" y="67"/>
                        </a:cubicBezTo>
                        <a:cubicBezTo>
                          <a:pt x="55" y="68"/>
                          <a:pt x="55" y="68"/>
                          <a:pt x="55" y="68"/>
                        </a:cubicBezTo>
                        <a:cubicBezTo>
                          <a:pt x="57" y="68"/>
                          <a:pt x="57" y="68"/>
                          <a:pt x="57" y="68"/>
                        </a:cubicBezTo>
                        <a:cubicBezTo>
                          <a:pt x="56" y="69"/>
                          <a:pt x="56" y="69"/>
                          <a:pt x="56" y="69"/>
                        </a:cubicBezTo>
                        <a:cubicBezTo>
                          <a:pt x="56" y="69"/>
                          <a:pt x="56" y="69"/>
                          <a:pt x="56" y="69"/>
                        </a:cubicBezTo>
                        <a:cubicBezTo>
                          <a:pt x="55" y="70"/>
                          <a:pt x="55" y="70"/>
                          <a:pt x="55" y="70"/>
                        </a:cubicBezTo>
                        <a:cubicBezTo>
                          <a:pt x="55" y="69"/>
                          <a:pt x="55" y="69"/>
                          <a:pt x="55" y="69"/>
                        </a:cubicBezTo>
                        <a:cubicBezTo>
                          <a:pt x="54" y="69"/>
                          <a:pt x="54" y="69"/>
                          <a:pt x="54" y="69"/>
                        </a:cubicBezTo>
                        <a:cubicBezTo>
                          <a:pt x="54" y="70"/>
                          <a:pt x="54" y="70"/>
                          <a:pt x="54" y="70"/>
                        </a:cubicBezTo>
                        <a:cubicBezTo>
                          <a:pt x="55" y="71"/>
                          <a:pt x="55" y="71"/>
                          <a:pt x="55" y="71"/>
                        </a:cubicBezTo>
                        <a:cubicBezTo>
                          <a:pt x="55" y="71"/>
                          <a:pt x="55" y="71"/>
                          <a:pt x="55" y="71"/>
                        </a:cubicBezTo>
                        <a:cubicBezTo>
                          <a:pt x="56" y="71"/>
                          <a:pt x="56" y="71"/>
                          <a:pt x="56" y="71"/>
                        </a:cubicBezTo>
                        <a:cubicBezTo>
                          <a:pt x="56" y="72"/>
                          <a:pt x="56" y="72"/>
                          <a:pt x="56" y="72"/>
                        </a:cubicBezTo>
                        <a:cubicBezTo>
                          <a:pt x="56" y="72"/>
                          <a:pt x="56" y="72"/>
                          <a:pt x="56" y="72"/>
                        </a:cubicBezTo>
                        <a:cubicBezTo>
                          <a:pt x="56" y="73"/>
                          <a:pt x="56" y="73"/>
                          <a:pt x="56" y="73"/>
                        </a:cubicBezTo>
                        <a:cubicBezTo>
                          <a:pt x="57" y="74"/>
                          <a:pt x="57" y="74"/>
                          <a:pt x="57" y="74"/>
                        </a:cubicBezTo>
                        <a:cubicBezTo>
                          <a:pt x="58" y="74"/>
                          <a:pt x="58" y="74"/>
                          <a:pt x="58" y="74"/>
                        </a:cubicBezTo>
                        <a:cubicBezTo>
                          <a:pt x="59" y="75"/>
                          <a:pt x="59" y="75"/>
                          <a:pt x="59" y="75"/>
                        </a:cubicBezTo>
                        <a:cubicBezTo>
                          <a:pt x="59" y="76"/>
                          <a:pt x="59" y="76"/>
                          <a:pt x="59" y="76"/>
                        </a:cubicBezTo>
                        <a:cubicBezTo>
                          <a:pt x="59" y="77"/>
                          <a:pt x="59" y="77"/>
                          <a:pt x="59" y="77"/>
                        </a:cubicBezTo>
                        <a:cubicBezTo>
                          <a:pt x="58" y="78"/>
                          <a:pt x="58" y="78"/>
                          <a:pt x="58" y="78"/>
                        </a:cubicBezTo>
                        <a:cubicBezTo>
                          <a:pt x="57" y="78"/>
                          <a:pt x="57" y="78"/>
                          <a:pt x="57" y="78"/>
                        </a:cubicBezTo>
                        <a:cubicBezTo>
                          <a:pt x="57" y="78"/>
                          <a:pt x="57" y="78"/>
                          <a:pt x="57" y="78"/>
                        </a:cubicBezTo>
                        <a:cubicBezTo>
                          <a:pt x="56" y="78"/>
                          <a:pt x="56" y="78"/>
                          <a:pt x="56" y="78"/>
                        </a:cubicBezTo>
                        <a:cubicBezTo>
                          <a:pt x="55" y="78"/>
                          <a:pt x="55" y="78"/>
                          <a:pt x="55" y="78"/>
                        </a:cubicBezTo>
                        <a:cubicBezTo>
                          <a:pt x="55" y="78"/>
                          <a:pt x="55" y="78"/>
                          <a:pt x="55" y="78"/>
                        </a:cubicBezTo>
                        <a:cubicBezTo>
                          <a:pt x="54" y="79"/>
                          <a:pt x="54" y="79"/>
                          <a:pt x="54" y="79"/>
                        </a:cubicBezTo>
                        <a:cubicBezTo>
                          <a:pt x="54" y="79"/>
                          <a:pt x="54" y="79"/>
                          <a:pt x="54" y="79"/>
                        </a:cubicBezTo>
                        <a:cubicBezTo>
                          <a:pt x="54" y="80"/>
                          <a:pt x="54" y="80"/>
                          <a:pt x="54" y="80"/>
                        </a:cubicBezTo>
                        <a:cubicBezTo>
                          <a:pt x="54" y="81"/>
                          <a:pt x="54" y="81"/>
                          <a:pt x="54" y="81"/>
                        </a:cubicBezTo>
                        <a:cubicBezTo>
                          <a:pt x="54" y="81"/>
                          <a:pt x="54" y="81"/>
                          <a:pt x="54" y="81"/>
                        </a:cubicBezTo>
                        <a:cubicBezTo>
                          <a:pt x="54" y="81"/>
                          <a:pt x="54" y="81"/>
                          <a:pt x="54" y="81"/>
                        </a:cubicBezTo>
                        <a:cubicBezTo>
                          <a:pt x="55" y="81"/>
                          <a:pt x="55" y="81"/>
                          <a:pt x="55" y="81"/>
                        </a:cubicBezTo>
                        <a:cubicBezTo>
                          <a:pt x="55" y="81"/>
                          <a:pt x="55" y="81"/>
                          <a:pt x="55" y="81"/>
                        </a:cubicBezTo>
                        <a:cubicBezTo>
                          <a:pt x="56" y="81"/>
                          <a:pt x="56" y="81"/>
                          <a:pt x="56" y="81"/>
                        </a:cubicBezTo>
                        <a:cubicBezTo>
                          <a:pt x="57" y="80"/>
                          <a:pt x="57" y="80"/>
                          <a:pt x="57" y="80"/>
                        </a:cubicBezTo>
                        <a:cubicBezTo>
                          <a:pt x="58" y="80"/>
                          <a:pt x="58" y="80"/>
                          <a:pt x="58" y="80"/>
                        </a:cubicBezTo>
                        <a:cubicBezTo>
                          <a:pt x="59" y="79"/>
                          <a:pt x="59" y="79"/>
                          <a:pt x="59" y="79"/>
                        </a:cubicBezTo>
                        <a:cubicBezTo>
                          <a:pt x="59" y="79"/>
                          <a:pt x="59" y="79"/>
                          <a:pt x="59" y="79"/>
                        </a:cubicBezTo>
                        <a:cubicBezTo>
                          <a:pt x="60" y="80"/>
                          <a:pt x="60" y="80"/>
                          <a:pt x="60" y="80"/>
                        </a:cubicBezTo>
                        <a:cubicBezTo>
                          <a:pt x="60" y="80"/>
                          <a:pt x="60" y="80"/>
                          <a:pt x="60" y="80"/>
                        </a:cubicBezTo>
                        <a:cubicBezTo>
                          <a:pt x="61" y="80"/>
                          <a:pt x="61" y="80"/>
                          <a:pt x="61" y="80"/>
                        </a:cubicBezTo>
                        <a:cubicBezTo>
                          <a:pt x="62" y="79"/>
                          <a:pt x="62" y="79"/>
                          <a:pt x="62" y="79"/>
                        </a:cubicBezTo>
                        <a:cubicBezTo>
                          <a:pt x="63" y="78"/>
                          <a:pt x="63" y="78"/>
                          <a:pt x="63" y="78"/>
                        </a:cubicBezTo>
                        <a:cubicBezTo>
                          <a:pt x="63" y="78"/>
                          <a:pt x="63" y="78"/>
                          <a:pt x="63" y="78"/>
                        </a:cubicBezTo>
                        <a:cubicBezTo>
                          <a:pt x="63" y="79"/>
                          <a:pt x="63" y="79"/>
                          <a:pt x="63" y="79"/>
                        </a:cubicBezTo>
                        <a:cubicBezTo>
                          <a:pt x="62" y="79"/>
                          <a:pt x="62" y="79"/>
                          <a:pt x="62" y="79"/>
                        </a:cubicBezTo>
                        <a:cubicBezTo>
                          <a:pt x="62" y="80"/>
                          <a:pt x="62" y="80"/>
                          <a:pt x="62" y="80"/>
                        </a:cubicBezTo>
                        <a:cubicBezTo>
                          <a:pt x="63" y="80"/>
                          <a:pt x="63" y="80"/>
                          <a:pt x="63" y="80"/>
                        </a:cubicBezTo>
                        <a:cubicBezTo>
                          <a:pt x="62" y="81"/>
                          <a:pt x="62" y="81"/>
                          <a:pt x="62" y="81"/>
                        </a:cubicBezTo>
                        <a:cubicBezTo>
                          <a:pt x="61" y="81"/>
                          <a:pt x="61" y="81"/>
                          <a:pt x="61" y="81"/>
                        </a:cubicBezTo>
                        <a:cubicBezTo>
                          <a:pt x="61" y="81"/>
                          <a:pt x="61" y="81"/>
                          <a:pt x="61" y="81"/>
                        </a:cubicBezTo>
                        <a:cubicBezTo>
                          <a:pt x="63" y="81"/>
                          <a:pt x="63" y="81"/>
                          <a:pt x="63" y="81"/>
                        </a:cubicBezTo>
                        <a:cubicBezTo>
                          <a:pt x="63" y="82"/>
                          <a:pt x="63" y="82"/>
                          <a:pt x="63" y="82"/>
                        </a:cubicBezTo>
                        <a:cubicBezTo>
                          <a:pt x="62" y="83"/>
                          <a:pt x="62" y="83"/>
                          <a:pt x="62" y="83"/>
                        </a:cubicBezTo>
                        <a:cubicBezTo>
                          <a:pt x="62" y="84"/>
                          <a:pt x="62" y="84"/>
                          <a:pt x="62" y="84"/>
                        </a:cubicBezTo>
                        <a:cubicBezTo>
                          <a:pt x="63" y="85"/>
                          <a:pt x="63" y="85"/>
                          <a:pt x="63" y="85"/>
                        </a:cubicBezTo>
                        <a:cubicBezTo>
                          <a:pt x="63" y="86"/>
                          <a:pt x="63" y="86"/>
                          <a:pt x="63" y="86"/>
                        </a:cubicBezTo>
                        <a:cubicBezTo>
                          <a:pt x="65" y="85"/>
                          <a:pt x="65" y="85"/>
                          <a:pt x="65" y="85"/>
                        </a:cubicBezTo>
                        <a:cubicBezTo>
                          <a:pt x="65" y="85"/>
                          <a:pt x="65" y="85"/>
                          <a:pt x="65" y="85"/>
                        </a:cubicBezTo>
                        <a:cubicBezTo>
                          <a:pt x="65" y="84"/>
                          <a:pt x="65" y="84"/>
                          <a:pt x="65" y="84"/>
                        </a:cubicBezTo>
                        <a:cubicBezTo>
                          <a:pt x="65" y="83"/>
                          <a:pt x="65" y="83"/>
                          <a:pt x="65" y="83"/>
                        </a:cubicBezTo>
                        <a:cubicBezTo>
                          <a:pt x="65" y="83"/>
                          <a:pt x="65" y="83"/>
                          <a:pt x="65" y="83"/>
                        </a:cubicBezTo>
                        <a:cubicBezTo>
                          <a:pt x="66" y="84"/>
                          <a:pt x="66" y="84"/>
                          <a:pt x="66" y="84"/>
                        </a:cubicBezTo>
                        <a:cubicBezTo>
                          <a:pt x="66" y="85"/>
                          <a:pt x="66" y="85"/>
                          <a:pt x="66" y="85"/>
                        </a:cubicBezTo>
                        <a:cubicBezTo>
                          <a:pt x="66" y="86"/>
                          <a:pt x="66" y="86"/>
                          <a:pt x="66" y="86"/>
                        </a:cubicBezTo>
                        <a:cubicBezTo>
                          <a:pt x="67" y="86"/>
                          <a:pt x="67" y="86"/>
                          <a:pt x="67" y="86"/>
                        </a:cubicBezTo>
                        <a:cubicBezTo>
                          <a:pt x="67" y="87"/>
                          <a:pt x="67" y="87"/>
                          <a:pt x="67" y="87"/>
                        </a:cubicBezTo>
                        <a:cubicBezTo>
                          <a:pt x="65" y="88"/>
                          <a:pt x="65" y="88"/>
                          <a:pt x="65" y="88"/>
                        </a:cubicBezTo>
                        <a:cubicBezTo>
                          <a:pt x="65" y="88"/>
                          <a:pt x="65" y="88"/>
                          <a:pt x="65" y="88"/>
                        </a:cubicBezTo>
                        <a:cubicBezTo>
                          <a:pt x="66" y="89"/>
                          <a:pt x="66" y="89"/>
                          <a:pt x="66" y="89"/>
                        </a:cubicBezTo>
                        <a:cubicBezTo>
                          <a:pt x="68" y="89"/>
                          <a:pt x="68" y="89"/>
                          <a:pt x="68" y="89"/>
                        </a:cubicBezTo>
                        <a:cubicBezTo>
                          <a:pt x="69" y="89"/>
                          <a:pt x="69" y="89"/>
                          <a:pt x="69" y="89"/>
                        </a:cubicBezTo>
                        <a:cubicBezTo>
                          <a:pt x="69" y="91"/>
                          <a:pt x="69" y="91"/>
                          <a:pt x="69" y="91"/>
                        </a:cubicBezTo>
                        <a:cubicBezTo>
                          <a:pt x="69" y="91"/>
                          <a:pt x="69" y="91"/>
                          <a:pt x="69" y="91"/>
                        </a:cubicBezTo>
                        <a:cubicBezTo>
                          <a:pt x="69" y="91"/>
                          <a:pt x="69" y="91"/>
                          <a:pt x="69" y="91"/>
                        </a:cubicBezTo>
                        <a:cubicBezTo>
                          <a:pt x="69" y="90"/>
                          <a:pt x="69" y="90"/>
                          <a:pt x="69" y="90"/>
                        </a:cubicBezTo>
                        <a:cubicBezTo>
                          <a:pt x="70" y="90"/>
                          <a:pt x="70" y="90"/>
                          <a:pt x="70" y="90"/>
                        </a:cubicBezTo>
                        <a:cubicBezTo>
                          <a:pt x="70" y="90"/>
                          <a:pt x="70" y="90"/>
                          <a:pt x="70" y="90"/>
                        </a:cubicBezTo>
                        <a:cubicBezTo>
                          <a:pt x="71" y="90"/>
                          <a:pt x="71" y="90"/>
                          <a:pt x="71" y="90"/>
                        </a:cubicBezTo>
                        <a:cubicBezTo>
                          <a:pt x="70" y="91"/>
                          <a:pt x="70" y="91"/>
                          <a:pt x="70" y="91"/>
                        </a:cubicBezTo>
                        <a:cubicBezTo>
                          <a:pt x="70" y="92"/>
                          <a:pt x="70" y="92"/>
                          <a:pt x="70" y="92"/>
                        </a:cubicBezTo>
                        <a:cubicBezTo>
                          <a:pt x="69" y="92"/>
                          <a:pt x="69" y="92"/>
                          <a:pt x="69" y="92"/>
                        </a:cubicBezTo>
                        <a:cubicBezTo>
                          <a:pt x="68" y="94"/>
                          <a:pt x="68" y="94"/>
                          <a:pt x="68" y="94"/>
                        </a:cubicBezTo>
                        <a:cubicBezTo>
                          <a:pt x="68" y="95"/>
                          <a:pt x="68" y="95"/>
                          <a:pt x="68" y="95"/>
                        </a:cubicBezTo>
                        <a:cubicBezTo>
                          <a:pt x="69" y="95"/>
                          <a:pt x="69" y="95"/>
                          <a:pt x="69" y="95"/>
                        </a:cubicBezTo>
                        <a:cubicBezTo>
                          <a:pt x="69" y="96"/>
                          <a:pt x="69" y="96"/>
                          <a:pt x="69" y="96"/>
                        </a:cubicBezTo>
                        <a:cubicBezTo>
                          <a:pt x="69" y="97"/>
                          <a:pt x="69" y="97"/>
                          <a:pt x="69" y="97"/>
                        </a:cubicBezTo>
                        <a:cubicBezTo>
                          <a:pt x="69" y="98"/>
                          <a:pt x="69" y="98"/>
                          <a:pt x="69" y="98"/>
                        </a:cubicBezTo>
                        <a:cubicBezTo>
                          <a:pt x="69" y="99"/>
                          <a:pt x="69" y="99"/>
                          <a:pt x="69" y="99"/>
                        </a:cubicBezTo>
                        <a:cubicBezTo>
                          <a:pt x="69" y="99"/>
                          <a:pt x="69" y="99"/>
                          <a:pt x="69" y="99"/>
                        </a:cubicBezTo>
                        <a:cubicBezTo>
                          <a:pt x="69" y="101"/>
                          <a:pt x="69" y="101"/>
                          <a:pt x="69" y="101"/>
                        </a:cubicBezTo>
                        <a:cubicBezTo>
                          <a:pt x="68" y="102"/>
                          <a:pt x="68" y="102"/>
                          <a:pt x="68" y="102"/>
                        </a:cubicBezTo>
                        <a:cubicBezTo>
                          <a:pt x="69" y="103"/>
                          <a:pt x="69" y="103"/>
                          <a:pt x="69" y="103"/>
                        </a:cubicBezTo>
                        <a:cubicBezTo>
                          <a:pt x="68" y="104"/>
                          <a:pt x="68" y="104"/>
                          <a:pt x="68" y="104"/>
                        </a:cubicBezTo>
                        <a:cubicBezTo>
                          <a:pt x="67" y="105"/>
                          <a:pt x="67" y="105"/>
                          <a:pt x="67" y="105"/>
                        </a:cubicBezTo>
                        <a:cubicBezTo>
                          <a:pt x="65" y="104"/>
                          <a:pt x="65" y="104"/>
                          <a:pt x="65" y="104"/>
                        </a:cubicBezTo>
                        <a:cubicBezTo>
                          <a:pt x="64" y="105"/>
                          <a:pt x="64" y="105"/>
                          <a:pt x="64" y="105"/>
                        </a:cubicBezTo>
                        <a:cubicBezTo>
                          <a:pt x="64" y="106"/>
                          <a:pt x="64" y="106"/>
                          <a:pt x="64" y="106"/>
                        </a:cubicBezTo>
                        <a:cubicBezTo>
                          <a:pt x="62" y="107"/>
                          <a:pt x="62" y="107"/>
                          <a:pt x="62" y="107"/>
                        </a:cubicBezTo>
                        <a:cubicBezTo>
                          <a:pt x="62" y="108"/>
                          <a:pt x="62" y="108"/>
                          <a:pt x="62" y="108"/>
                        </a:cubicBezTo>
                        <a:cubicBezTo>
                          <a:pt x="63" y="109"/>
                          <a:pt x="63" y="109"/>
                          <a:pt x="63" y="109"/>
                        </a:cubicBezTo>
                        <a:cubicBezTo>
                          <a:pt x="63" y="109"/>
                          <a:pt x="63" y="109"/>
                          <a:pt x="63" y="109"/>
                        </a:cubicBezTo>
                        <a:cubicBezTo>
                          <a:pt x="62" y="110"/>
                          <a:pt x="62" y="110"/>
                          <a:pt x="62" y="110"/>
                        </a:cubicBezTo>
                        <a:cubicBezTo>
                          <a:pt x="61" y="109"/>
                          <a:pt x="61" y="109"/>
                          <a:pt x="61" y="109"/>
                        </a:cubicBezTo>
                        <a:cubicBezTo>
                          <a:pt x="60" y="109"/>
                          <a:pt x="60" y="109"/>
                          <a:pt x="60" y="109"/>
                        </a:cubicBezTo>
                        <a:cubicBezTo>
                          <a:pt x="59" y="111"/>
                          <a:pt x="59" y="111"/>
                          <a:pt x="59" y="111"/>
                        </a:cubicBezTo>
                        <a:cubicBezTo>
                          <a:pt x="58" y="111"/>
                          <a:pt x="58" y="111"/>
                          <a:pt x="58" y="111"/>
                        </a:cubicBezTo>
                        <a:cubicBezTo>
                          <a:pt x="56" y="112"/>
                          <a:pt x="56" y="112"/>
                          <a:pt x="56" y="112"/>
                        </a:cubicBezTo>
                        <a:cubicBezTo>
                          <a:pt x="54" y="114"/>
                          <a:pt x="54" y="114"/>
                          <a:pt x="54" y="114"/>
                        </a:cubicBezTo>
                        <a:cubicBezTo>
                          <a:pt x="53" y="114"/>
                          <a:pt x="53" y="114"/>
                          <a:pt x="53" y="114"/>
                        </a:cubicBezTo>
                        <a:cubicBezTo>
                          <a:pt x="53" y="115"/>
                          <a:pt x="53" y="115"/>
                          <a:pt x="53" y="115"/>
                        </a:cubicBezTo>
                        <a:cubicBezTo>
                          <a:pt x="52" y="116"/>
                          <a:pt x="52" y="116"/>
                          <a:pt x="52" y="116"/>
                        </a:cubicBezTo>
                        <a:cubicBezTo>
                          <a:pt x="53" y="117"/>
                          <a:pt x="53" y="117"/>
                          <a:pt x="53" y="117"/>
                        </a:cubicBezTo>
                        <a:cubicBezTo>
                          <a:pt x="53" y="118"/>
                          <a:pt x="53" y="118"/>
                          <a:pt x="53" y="118"/>
                        </a:cubicBezTo>
                        <a:cubicBezTo>
                          <a:pt x="54" y="120"/>
                          <a:pt x="54" y="120"/>
                          <a:pt x="54" y="120"/>
                        </a:cubicBezTo>
                        <a:cubicBezTo>
                          <a:pt x="55" y="123"/>
                          <a:pt x="55" y="123"/>
                          <a:pt x="55" y="123"/>
                        </a:cubicBezTo>
                        <a:cubicBezTo>
                          <a:pt x="54" y="123"/>
                          <a:pt x="54" y="123"/>
                          <a:pt x="54" y="123"/>
                        </a:cubicBezTo>
                        <a:cubicBezTo>
                          <a:pt x="53" y="123"/>
                          <a:pt x="53" y="123"/>
                          <a:pt x="53" y="123"/>
                        </a:cubicBezTo>
                        <a:cubicBezTo>
                          <a:pt x="53" y="124"/>
                          <a:pt x="53" y="124"/>
                          <a:pt x="53" y="124"/>
                        </a:cubicBezTo>
                        <a:cubicBezTo>
                          <a:pt x="53" y="125"/>
                          <a:pt x="53" y="125"/>
                          <a:pt x="53" y="125"/>
                        </a:cubicBezTo>
                        <a:cubicBezTo>
                          <a:pt x="52" y="124"/>
                          <a:pt x="52" y="124"/>
                          <a:pt x="52" y="124"/>
                        </a:cubicBezTo>
                        <a:cubicBezTo>
                          <a:pt x="52" y="122"/>
                          <a:pt x="52" y="122"/>
                          <a:pt x="52" y="122"/>
                        </a:cubicBezTo>
                        <a:cubicBezTo>
                          <a:pt x="52" y="122"/>
                          <a:pt x="52" y="122"/>
                          <a:pt x="52" y="122"/>
                        </a:cubicBezTo>
                        <a:cubicBezTo>
                          <a:pt x="51" y="122"/>
                          <a:pt x="51" y="122"/>
                          <a:pt x="51" y="122"/>
                        </a:cubicBezTo>
                        <a:cubicBezTo>
                          <a:pt x="50" y="123"/>
                          <a:pt x="50" y="123"/>
                          <a:pt x="50" y="123"/>
                        </a:cubicBezTo>
                        <a:cubicBezTo>
                          <a:pt x="49" y="124"/>
                          <a:pt x="49" y="124"/>
                          <a:pt x="49" y="124"/>
                        </a:cubicBezTo>
                        <a:cubicBezTo>
                          <a:pt x="48" y="124"/>
                          <a:pt x="48" y="124"/>
                          <a:pt x="48" y="124"/>
                        </a:cubicBezTo>
                        <a:cubicBezTo>
                          <a:pt x="48" y="123"/>
                          <a:pt x="48" y="123"/>
                          <a:pt x="48" y="123"/>
                        </a:cubicBezTo>
                        <a:cubicBezTo>
                          <a:pt x="48" y="123"/>
                          <a:pt x="48" y="123"/>
                          <a:pt x="48" y="123"/>
                        </a:cubicBezTo>
                        <a:cubicBezTo>
                          <a:pt x="47" y="123"/>
                          <a:pt x="47" y="123"/>
                          <a:pt x="47" y="123"/>
                        </a:cubicBezTo>
                        <a:cubicBezTo>
                          <a:pt x="46" y="124"/>
                          <a:pt x="46" y="124"/>
                          <a:pt x="46" y="124"/>
                        </a:cubicBezTo>
                        <a:cubicBezTo>
                          <a:pt x="45" y="125"/>
                          <a:pt x="45" y="125"/>
                          <a:pt x="45" y="125"/>
                        </a:cubicBezTo>
                        <a:cubicBezTo>
                          <a:pt x="44" y="125"/>
                          <a:pt x="44" y="125"/>
                          <a:pt x="44" y="125"/>
                        </a:cubicBezTo>
                        <a:cubicBezTo>
                          <a:pt x="43" y="125"/>
                          <a:pt x="43" y="125"/>
                          <a:pt x="43" y="125"/>
                        </a:cubicBezTo>
                        <a:cubicBezTo>
                          <a:pt x="43" y="124"/>
                          <a:pt x="43" y="124"/>
                          <a:pt x="43" y="124"/>
                        </a:cubicBezTo>
                        <a:cubicBezTo>
                          <a:pt x="42" y="124"/>
                          <a:pt x="42" y="124"/>
                          <a:pt x="42" y="124"/>
                        </a:cubicBezTo>
                        <a:cubicBezTo>
                          <a:pt x="41" y="125"/>
                          <a:pt x="41" y="125"/>
                          <a:pt x="41" y="125"/>
                        </a:cubicBezTo>
                        <a:cubicBezTo>
                          <a:pt x="40" y="124"/>
                          <a:pt x="40" y="124"/>
                          <a:pt x="40" y="124"/>
                        </a:cubicBezTo>
                        <a:cubicBezTo>
                          <a:pt x="39" y="124"/>
                          <a:pt x="39" y="124"/>
                          <a:pt x="39" y="124"/>
                        </a:cubicBezTo>
                        <a:cubicBezTo>
                          <a:pt x="38" y="123"/>
                          <a:pt x="38" y="123"/>
                          <a:pt x="38" y="123"/>
                        </a:cubicBezTo>
                        <a:cubicBezTo>
                          <a:pt x="37" y="122"/>
                          <a:pt x="37" y="122"/>
                          <a:pt x="37" y="122"/>
                        </a:cubicBezTo>
                        <a:cubicBezTo>
                          <a:pt x="35" y="122"/>
                          <a:pt x="35" y="122"/>
                          <a:pt x="35" y="122"/>
                        </a:cubicBezTo>
                        <a:cubicBezTo>
                          <a:pt x="34" y="120"/>
                          <a:pt x="34" y="120"/>
                          <a:pt x="34" y="120"/>
                        </a:cubicBezTo>
                        <a:cubicBezTo>
                          <a:pt x="34" y="120"/>
                          <a:pt x="34" y="120"/>
                          <a:pt x="34" y="120"/>
                        </a:cubicBezTo>
                        <a:cubicBezTo>
                          <a:pt x="34" y="121"/>
                          <a:pt x="34" y="121"/>
                          <a:pt x="34" y="121"/>
                        </a:cubicBezTo>
                        <a:cubicBezTo>
                          <a:pt x="34" y="121"/>
                          <a:pt x="34" y="121"/>
                          <a:pt x="34" y="121"/>
                        </a:cubicBezTo>
                        <a:cubicBezTo>
                          <a:pt x="33" y="121"/>
                          <a:pt x="33" y="121"/>
                          <a:pt x="33" y="121"/>
                        </a:cubicBezTo>
                        <a:cubicBezTo>
                          <a:pt x="33" y="121"/>
                          <a:pt x="33" y="121"/>
                          <a:pt x="33" y="121"/>
                        </a:cubicBezTo>
                        <a:cubicBezTo>
                          <a:pt x="33" y="122"/>
                          <a:pt x="33" y="122"/>
                          <a:pt x="33" y="122"/>
                        </a:cubicBezTo>
                        <a:cubicBezTo>
                          <a:pt x="33" y="123"/>
                          <a:pt x="33" y="123"/>
                          <a:pt x="33" y="123"/>
                        </a:cubicBezTo>
                        <a:cubicBezTo>
                          <a:pt x="33" y="124"/>
                          <a:pt x="33" y="124"/>
                          <a:pt x="33" y="124"/>
                        </a:cubicBezTo>
                        <a:cubicBezTo>
                          <a:pt x="32" y="124"/>
                          <a:pt x="32" y="124"/>
                          <a:pt x="32" y="124"/>
                        </a:cubicBezTo>
                        <a:cubicBezTo>
                          <a:pt x="31" y="124"/>
                          <a:pt x="31" y="124"/>
                          <a:pt x="31" y="124"/>
                        </a:cubicBezTo>
                        <a:cubicBezTo>
                          <a:pt x="31" y="125"/>
                          <a:pt x="31" y="125"/>
                          <a:pt x="31" y="125"/>
                        </a:cubicBezTo>
                        <a:cubicBezTo>
                          <a:pt x="29" y="125"/>
                          <a:pt x="29" y="125"/>
                          <a:pt x="29" y="125"/>
                        </a:cubicBezTo>
                        <a:cubicBezTo>
                          <a:pt x="28" y="126"/>
                          <a:pt x="28" y="126"/>
                          <a:pt x="28" y="126"/>
                        </a:cubicBezTo>
                        <a:cubicBezTo>
                          <a:pt x="28" y="127"/>
                          <a:pt x="28" y="127"/>
                          <a:pt x="28" y="127"/>
                        </a:cubicBezTo>
                        <a:cubicBezTo>
                          <a:pt x="27" y="128"/>
                          <a:pt x="27" y="128"/>
                          <a:pt x="27" y="128"/>
                        </a:cubicBezTo>
                        <a:cubicBezTo>
                          <a:pt x="27" y="129"/>
                          <a:pt x="27" y="129"/>
                          <a:pt x="27" y="129"/>
                        </a:cubicBezTo>
                        <a:cubicBezTo>
                          <a:pt x="28" y="132"/>
                          <a:pt x="28" y="132"/>
                          <a:pt x="28" y="132"/>
                        </a:cubicBezTo>
                        <a:cubicBezTo>
                          <a:pt x="29" y="133"/>
                          <a:pt x="29" y="133"/>
                          <a:pt x="29" y="133"/>
                        </a:cubicBezTo>
                        <a:cubicBezTo>
                          <a:pt x="29" y="132"/>
                          <a:pt x="29" y="132"/>
                          <a:pt x="29" y="132"/>
                        </a:cubicBezTo>
                        <a:cubicBezTo>
                          <a:pt x="31" y="134"/>
                          <a:pt x="31" y="134"/>
                          <a:pt x="31" y="134"/>
                        </a:cubicBezTo>
                        <a:cubicBezTo>
                          <a:pt x="30" y="135"/>
                          <a:pt x="30" y="135"/>
                          <a:pt x="30" y="135"/>
                        </a:cubicBezTo>
                        <a:cubicBezTo>
                          <a:pt x="32" y="135"/>
                          <a:pt x="32" y="135"/>
                          <a:pt x="32" y="135"/>
                        </a:cubicBezTo>
                        <a:cubicBezTo>
                          <a:pt x="33" y="135"/>
                          <a:pt x="33" y="135"/>
                          <a:pt x="33" y="135"/>
                        </a:cubicBezTo>
                        <a:cubicBezTo>
                          <a:pt x="34" y="134"/>
                          <a:pt x="34" y="134"/>
                          <a:pt x="34" y="134"/>
                        </a:cubicBezTo>
                        <a:cubicBezTo>
                          <a:pt x="35" y="135"/>
                          <a:pt x="35" y="135"/>
                          <a:pt x="35" y="135"/>
                        </a:cubicBezTo>
                        <a:cubicBezTo>
                          <a:pt x="36" y="134"/>
                          <a:pt x="36" y="134"/>
                          <a:pt x="36" y="134"/>
                        </a:cubicBezTo>
                        <a:cubicBezTo>
                          <a:pt x="37" y="134"/>
                          <a:pt x="37" y="134"/>
                          <a:pt x="37" y="134"/>
                        </a:cubicBezTo>
                        <a:cubicBezTo>
                          <a:pt x="38" y="134"/>
                          <a:pt x="38" y="134"/>
                          <a:pt x="38" y="134"/>
                        </a:cubicBezTo>
                        <a:cubicBezTo>
                          <a:pt x="39" y="134"/>
                          <a:pt x="39" y="134"/>
                          <a:pt x="39" y="134"/>
                        </a:cubicBezTo>
                        <a:cubicBezTo>
                          <a:pt x="39" y="133"/>
                          <a:pt x="39" y="133"/>
                          <a:pt x="39" y="133"/>
                        </a:cubicBezTo>
                        <a:cubicBezTo>
                          <a:pt x="39" y="132"/>
                          <a:pt x="39" y="132"/>
                          <a:pt x="39" y="132"/>
                        </a:cubicBezTo>
                        <a:cubicBezTo>
                          <a:pt x="40" y="131"/>
                          <a:pt x="40" y="131"/>
                          <a:pt x="40" y="131"/>
                        </a:cubicBezTo>
                        <a:cubicBezTo>
                          <a:pt x="40" y="131"/>
                          <a:pt x="40" y="131"/>
                          <a:pt x="40" y="131"/>
                        </a:cubicBezTo>
                        <a:cubicBezTo>
                          <a:pt x="41" y="133"/>
                          <a:pt x="41" y="133"/>
                          <a:pt x="41" y="133"/>
                        </a:cubicBezTo>
                        <a:cubicBezTo>
                          <a:pt x="42" y="133"/>
                          <a:pt x="42" y="133"/>
                          <a:pt x="42" y="133"/>
                        </a:cubicBezTo>
                        <a:cubicBezTo>
                          <a:pt x="43" y="134"/>
                          <a:pt x="43" y="134"/>
                          <a:pt x="43" y="134"/>
                        </a:cubicBezTo>
                        <a:cubicBezTo>
                          <a:pt x="45" y="135"/>
                          <a:pt x="45" y="135"/>
                          <a:pt x="45" y="135"/>
                        </a:cubicBezTo>
                        <a:cubicBezTo>
                          <a:pt x="45" y="134"/>
                          <a:pt x="45" y="134"/>
                          <a:pt x="45" y="134"/>
                        </a:cubicBezTo>
                        <a:cubicBezTo>
                          <a:pt x="46" y="133"/>
                          <a:pt x="46" y="133"/>
                          <a:pt x="46" y="133"/>
                        </a:cubicBezTo>
                        <a:cubicBezTo>
                          <a:pt x="46" y="133"/>
                          <a:pt x="46" y="133"/>
                          <a:pt x="46" y="133"/>
                        </a:cubicBezTo>
                        <a:cubicBezTo>
                          <a:pt x="47" y="132"/>
                          <a:pt x="47" y="132"/>
                          <a:pt x="47" y="132"/>
                        </a:cubicBezTo>
                        <a:cubicBezTo>
                          <a:pt x="48" y="131"/>
                          <a:pt x="48" y="131"/>
                          <a:pt x="48" y="131"/>
                        </a:cubicBezTo>
                        <a:cubicBezTo>
                          <a:pt x="48" y="132"/>
                          <a:pt x="48" y="132"/>
                          <a:pt x="48" y="132"/>
                        </a:cubicBezTo>
                        <a:cubicBezTo>
                          <a:pt x="48" y="133"/>
                          <a:pt x="48" y="133"/>
                          <a:pt x="48" y="133"/>
                        </a:cubicBezTo>
                        <a:cubicBezTo>
                          <a:pt x="47" y="134"/>
                          <a:pt x="47" y="134"/>
                          <a:pt x="47" y="134"/>
                        </a:cubicBezTo>
                        <a:cubicBezTo>
                          <a:pt x="47" y="136"/>
                          <a:pt x="47" y="136"/>
                          <a:pt x="47" y="136"/>
                        </a:cubicBezTo>
                        <a:cubicBezTo>
                          <a:pt x="48" y="135"/>
                          <a:pt x="48" y="135"/>
                          <a:pt x="48" y="135"/>
                        </a:cubicBezTo>
                        <a:cubicBezTo>
                          <a:pt x="49" y="133"/>
                          <a:pt x="49" y="133"/>
                          <a:pt x="49" y="133"/>
                        </a:cubicBezTo>
                        <a:cubicBezTo>
                          <a:pt x="49" y="133"/>
                          <a:pt x="49" y="133"/>
                          <a:pt x="49" y="133"/>
                        </a:cubicBezTo>
                        <a:cubicBezTo>
                          <a:pt x="50" y="133"/>
                          <a:pt x="50" y="133"/>
                          <a:pt x="50" y="133"/>
                        </a:cubicBezTo>
                        <a:cubicBezTo>
                          <a:pt x="51" y="133"/>
                          <a:pt x="51" y="133"/>
                          <a:pt x="51" y="133"/>
                        </a:cubicBezTo>
                        <a:cubicBezTo>
                          <a:pt x="50" y="135"/>
                          <a:pt x="50" y="135"/>
                          <a:pt x="50" y="135"/>
                        </a:cubicBezTo>
                        <a:cubicBezTo>
                          <a:pt x="51" y="136"/>
                          <a:pt x="51" y="136"/>
                          <a:pt x="51" y="136"/>
                        </a:cubicBezTo>
                        <a:cubicBezTo>
                          <a:pt x="51" y="135"/>
                          <a:pt x="51" y="135"/>
                          <a:pt x="51" y="135"/>
                        </a:cubicBezTo>
                        <a:cubicBezTo>
                          <a:pt x="53" y="133"/>
                          <a:pt x="53" y="133"/>
                          <a:pt x="53" y="133"/>
                        </a:cubicBezTo>
                        <a:cubicBezTo>
                          <a:pt x="53" y="133"/>
                          <a:pt x="53" y="133"/>
                          <a:pt x="53" y="133"/>
                        </a:cubicBezTo>
                        <a:cubicBezTo>
                          <a:pt x="52" y="135"/>
                          <a:pt x="52" y="135"/>
                          <a:pt x="52" y="135"/>
                        </a:cubicBezTo>
                        <a:cubicBezTo>
                          <a:pt x="52" y="136"/>
                          <a:pt x="52" y="136"/>
                          <a:pt x="52" y="136"/>
                        </a:cubicBezTo>
                        <a:cubicBezTo>
                          <a:pt x="53" y="136"/>
                          <a:pt x="53" y="136"/>
                          <a:pt x="53" y="136"/>
                        </a:cubicBezTo>
                        <a:cubicBezTo>
                          <a:pt x="53" y="138"/>
                          <a:pt x="53" y="138"/>
                          <a:pt x="53" y="138"/>
                        </a:cubicBezTo>
                        <a:cubicBezTo>
                          <a:pt x="53" y="139"/>
                          <a:pt x="53" y="139"/>
                          <a:pt x="53" y="139"/>
                        </a:cubicBezTo>
                        <a:cubicBezTo>
                          <a:pt x="53" y="140"/>
                          <a:pt x="53" y="140"/>
                          <a:pt x="53" y="140"/>
                        </a:cubicBezTo>
                        <a:cubicBezTo>
                          <a:pt x="54" y="140"/>
                          <a:pt x="54" y="140"/>
                          <a:pt x="54" y="140"/>
                        </a:cubicBezTo>
                        <a:cubicBezTo>
                          <a:pt x="54" y="141"/>
                          <a:pt x="54" y="141"/>
                          <a:pt x="54" y="141"/>
                        </a:cubicBezTo>
                        <a:cubicBezTo>
                          <a:pt x="55" y="142"/>
                          <a:pt x="55" y="142"/>
                          <a:pt x="55" y="142"/>
                        </a:cubicBezTo>
                        <a:cubicBezTo>
                          <a:pt x="56" y="140"/>
                          <a:pt x="56" y="140"/>
                          <a:pt x="56" y="140"/>
                        </a:cubicBezTo>
                        <a:cubicBezTo>
                          <a:pt x="56" y="142"/>
                          <a:pt x="56" y="142"/>
                          <a:pt x="56" y="142"/>
                        </a:cubicBezTo>
                        <a:cubicBezTo>
                          <a:pt x="55" y="143"/>
                          <a:pt x="55" y="143"/>
                          <a:pt x="55" y="143"/>
                        </a:cubicBezTo>
                        <a:cubicBezTo>
                          <a:pt x="56" y="144"/>
                          <a:pt x="56" y="144"/>
                          <a:pt x="56" y="144"/>
                        </a:cubicBezTo>
                        <a:cubicBezTo>
                          <a:pt x="56" y="143"/>
                          <a:pt x="56" y="143"/>
                          <a:pt x="56" y="143"/>
                        </a:cubicBezTo>
                        <a:cubicBezTo>
                          <a:pt x="57" y="142"/>
                          <a:pt x="57" y="142"/>
                          <a:pt x="57" y="142"/>
                        </a:cubicBezTo>
                        <a:cubicBezTo>
                          <a:pt x="57" y="142"/>
                          <a:pt x="57" y="142"/>
                          <a:pt x="57" y="142"/>
                        </a:cubicBezTo>
                        <a:cubicBezTo>
                          <a:pt x="57" y="142"/>
                          <a:pt x="57" y="142"/>
                          <a:pt x="57" y="142"/>
                        </a:cubicBezTo>
                        <a:cubicBezTo>
                          <a:pt x="57" y="144"/>
                          <a:pt x="57" y="144"/>
                          <a:pt x="57" y="144"/>
                        </a:cubicBezTo>
                        <a:cubicBezTo>
                          <a:pt x="58" y="145"/>
                          <a:pt x="58" y="145"/>
                          <a:pt x="58" y="145"/>
                        </a:cubicBezTo>
                        <a:cubicBezTo>
                          <a:pt x="60" y="145"/>
                          <a:pt x="60" y="145"/>
                          <a:pt x="60" y="145"/>
                        </a:cubicBezTo>
                        <a:cubicBezTo>
                          <a:pt x="60" y="145"/>
                          <a:pt x="60" y="145"/>
                          <a:pt x="60" y="145"/>
                        </a:cubicBezTo>
                        <a:cubicBezTo>
                          <a:pt x="57" y="147"/>
                          <a:pt x="57" y="147"/>
                          <a:pt x="57" y="147"/>
                        </a:cubicBezTo>
                        <a:cubicBezTo>
                          <a:pt x="56" y="147"/>
                          <a:pt x="56" y="147"/>
                          <a:pt x="56" y="147"/>
                        </a:cubicBezTo>
                        <a:cubicBezTo>
                          <a:pt x="55" y="147"/>
                          <a:pt x="55" y="147"/>
                          <a:pt x="55" y="147"/>
                        </a:cubicBezTo>
                        <a:cubicBezTo>
                          <a:pt x="56" y="148"/>
                          <a:pt x="56" y="148"/>
                          <a:pt x="56" y="148"/>
                        </a:cubicBezTo>
                        <a:cubicBezTo>
                          <a:pt x="57" y="149"/>
                          <a:pt x="57" y="149"/>
                          <a:pt x="57" y="149"/>
                        </a:cubicBezTo>
                        <a:cubicBezTo>
                          <a:pt x="57" y="150"/>
                          <a:pt x="57" y="150"/>
                          <a:pt x="57" y="150"/>
                        </a:cubicBezTo>
                        <a:cubicBezTo>
                          <a:pt x="58" y="151"/>
                          <a:pt x="58" y="151"/>
                          <a:pt x="58" y="151"/>
                        </a:cubicBezTo>
                        <a:cubicBezTo>
                          <a:pt x="59" y="151"/>
                          <a:pt x="59" y="151"/>
                          <a:pt x="59" y="151"/>
                        </a:cubicBezTo>
                        <a:cubicBezTo>
                          <a:pt x="59" y="152"/>
                          <a:pt x="59" y="152"/>
                          <a:pt x="59" y="152"/>
                        </a:cubicBezTo>
                        <a:cubicBezTo>
                          <a:pt x="60" y="153"/>
                          <a:pt x="60" y="153"/>
                          <a:pt x="60" y="153"/>
                        </a:cubicBezTo>
                        <a:cubicBezTo>
                          <a:pt x="61" y="154"/>
                          <a:pt x="61" y="154"/>
                          <a:pt x="61" y="154"/>
                        </a:cubicBezTo>
                        <a:cubicBezTo>
                          <a:pt x="61" y="154"/>
                          <a:pt x="61" y="154"/>
                          <a:pt x="61" y="154"/>
                        </a:cubicBezTo>
                        <a:cubicBezTo>
                          <a:pt x="63" y="155"/>
                          <a:pt x="63" y="155"/>
                          <a:pt x="63" y="155"/>
                        </a:cubicBezTo>
                        <a:cubicBezTo>
                          <a:pt x="64" y="155"/>
                          <a:pt x="64" y="155"/>
                          <a:pt x="64" y="155"/>
                        </a:cubicBezTo>
                        <a:cubicBezTo>
                          <a:pt x="64" y="155"/>
                          <a:pt x="64" y="155"/>
                          <a:pt x="64" y="155"/>
                        </a:cubicBezTo>
                        <a:cubicBezTo>
                          <a:pt x="65" y="156"/>
                          <a:pt x="65" y="156"/>
                          <a:pt x="65" y="156"/>
                        </a:cubicBezTo>
                        <a:cubicBezTo>
                          <a:pt x="65" y="155"/>
                          <a:pt x="65" y="155"/>
                          <a:pt x="65" y="155"/>
                        </a:cubicBezTo>
                        <a:cubicBezTo>
                          <a:pt x="66" y="155"/>
                          <a:pt x="66" y="155"/>
                          <a:pt x="66" y="155"/>
                        </a:cubicBezTo>
                        <a:cubicBezTo>
                          <a:pt x="67" y="156"/>
                          <a:pt x="67" y="156"/>
                          <a:pt x="67" y="156"/>
                        </a:cubicBezTo>
                        <a:cubicBezTo>
                          <a:pt x="66" y="156"/>
                          <a:pt x="66" y="156"/>
                          <a:pt x="66" y="156"/>
                        </a:cubicBezTo>
                        <a:cubicBezTo>
                          <a:pt x="66" y="157"/>
                          <a:pt x="66" y="157"/>
                          <a:pt x="66" y="157"/>
                        </a:cubicBezTo>
                        <a:cubicBezTo>
                          <a:pt x="66" y="158"/>
                          <a:pt x="66" y="158"/>
                          <a:pt x="66" y="158"/>
                        </a:cubicBezTo>
                        <a:cubicBezTo>
                          <a:pt x="67" y="158"/>
                          <a:pt x="67" y="158"/>
                          <a:pt x="67" y="158"/>
                        </a:cubicBezTo>
                        <a:cubicBezTo>
                          <a:pt x="68" y="158"/>
                          <a:pt x="68" y="158"/>
                          <a:pt x="68" y="158"/>
                        </a:cubicBezTo>
                        <a:cubicBezTo>
                          <a:pt x="67" y="159"/>
                          <a:pt x="67" y="159"/>
                          <a:pt x="67" y="159"/>
                        </a:cubicBezTo>
                        <a:cubicBezTo>
                          <a:pt x="69" y="160"/>
                          <a:pt x="69" y="160"/>
                          <a:pt x="69" y="160"/>
                        </a:cubicBezTo>
                        <a:cubicBezTo>
                          <a:pt x="70" y="160"/>
                          <a:pt x="70" y="160"/>
                          <a:pt x="70" y="160"/>
                        </a:cubicBezTo>
                        <a:cubicBezTo>
                          <a:pt x="70" y="161"/>
                          <a:pt x="70" y="161"/>
                          <a:pt x="70" y="161"/>
                        </a:cubicBezTo>
                        <a:cubicBezTo>
                          <a:pt x="71" y="162"/>
                          <a:pt x="71" y="162"/>
                          <a:pt x="71" y="162"/>
                        </a:cubicBezTo>
                        <a:cubicBezTo>
                          <a:pt x="72" y="162"/>
                          <a:pt x="72" y="162"/>
                          <a:pt x="72" y="162"/>
                        </a:cubicBezTo>
                        <a:cubicBezTo>
                          <a:pt x="73" y="162"/>
                          <a:pt x="73" y="162"/>
                          <a:pt x="73" y="162"/>
                        </a:cubicBezTo>
                        <a:cubicBezTo>
                          <a:pt x="74" y="162"/>
                          <a:pt x="74" y="162"/>
                          <a:pt x="74" y="162"/>
                        </a:cubicBezTo>
                        <a:cubicBezTo>
                          <a:pt x="74" y="162"/>
                          <a:pt x="74" y="162"/>
                          <a:pt x="74" y="162"/>
                        </a:cubicBezTo>
                        <a:cubicBezTo>
                          <a:pt x="75" y="163"/>
                          <a:pt x="75" y="163"/>
                          <a:pt x="75" y="163"/>
                        </a:cubicBezTo>
                        <a:cubicBezTo>
                          <a:pt x="76" y="164"/>
                          <a:pt x="76" y="164"/>
                          <a:pt x="76" y="164"/>
                        </a:cubicBezTo>
                        <a:cubicBezTo>
                          <a:pt x="77" y="165"/>
                          <a:pt x="77" y="165"/>
                          <a:pt x="77" y="165"/>
                        </a:cubicBezTo>
                        <a:cubicBezTo>
                          <a:pt x="78" y="165"/>
                          <a:pt x="78" y="165"/>
                          <a:pt x="78" y="165"/>
                        </a:cubicBezTo>
                        <a:cubicBezTo>
                          <a:pt x="79" y="166"/>
                          <a:pt x="79" y="166"/>
                          <a:pt x="79" y="166"/>
                        </a:cubicBezTo>
                        <a:cubicBezTo>
                          <a:pt x="81" y="166"/>
                          <a:pt x="81" y="166"/>
                          <a:pt x="81" y="166"/>
                        </a:cubicBezTo>
                        <a:cubicBezTo>
                          <a:pt x="82" y="167"/>
                          <a:pt x="82" y="167"/>
                          <a:pt x="82" y="167"/>
                        </a:cubicBezTo>
                        <a:cubicBezTo>
                          <a:pt x="83" y="167"/>
                          <a:pt x="83" y="167"/>
                          <a:pt x="83" y="167"/>
                        </a:cubicBezTo>
                        <a:cubicBezTo>
                          <a:pt x="83" y="167"/>
                          <a:pt x="83" y="167"/>
                          <a:pt x="83" y="167"/>
                        </a:cubicBezTo>
                        <a:cubicBezTo>
                          <a:pt x="83" y="166"/>
                          <a:pt x="83" y="166"/>
                          <a:pt x="83" y="166"/>
                        </a:cubicBezTo>
                        <a:cubicBezTo>
                          <a:pt x="83" y="165"/>
                          <a:pt x="83" y="165"/>
                          <a:pt x="83" y="165"/>
                        </a:cubicBezTo>
                        <a:cubicBezTo>
                          <a:pt x="82" y="164"/>
                          <a:pt x="82" y="164"/>
                          <a:pt x="82" y="164"/>
                        </a:cubicBezTo>
                        <a:cubicBezTo>
                          <a:pt x="83" y="164"/>
                          <a:pt x="83" y="164"/>
                          <a:pt x="83" y="164"/>
                        </a:cubicBezTo>
                        <a:cubicBezTo>
                          <a:pt x="84" y="164"/>
                          <a:pt x="84" y="164"/>
                          <a:pt x="84" y="164"/>
                        </a:cubicBezTo>
                        <a:cubicBezTo>
                          <a:pt x="84" y="163"/>
                          <a:pt x="84" y="163"/>
                          <a:pt x="84" y="163"/>
                        </a:cubicBezTo>
                        <a:cubicBezTo>
                          <a:pt x="84" y="163"/>
                          <a:pt x="84" y="163"/>
                          <a:pt x="84" y="163"/>
                        </a:cubicBezTo>
                        <a:cubicBezTo>
                          <a:pt x="83" y="163"/>
                          <a:pt x="83" y="163"/>
                          <a:pt x="83" y="163"/>
                        </a:cubicBezTo>
                        <a:cubicBezTo>
                          <a:pt x="83" y="163"/>
                          <a:pt x="83" y="163"/>
                          <a:pt x="83" y="163"/>
                        </a:cubicBezTo>
                        <a:cubicBezTo>
                          <a:pt x="83" y="161"/>
                          <a:pt x="83" y="161"/>
                          <a:pt x="83" y="161"/>
                        </a:cubicBezTo>
                        <a:cubicBezTo>
                          <a:pt x="83" y="161"/>
                          <a:pt x="83" y="161"/>
                          <a:pt x="83" y="161"/>
                        </a:cubicBezTo>
                        <a:cubicBezTo>
                          <a:pt x="82" y="162"/>
                          <a:pt x="82" y="162"/>
                          <a:pt x="82" y="162"/>
                        </a:cubicBezTo>
                        <a:cubicBezTo>
                          <a:pt x="82" y="161"/>
                          <a:pt x="82" y="161"/>
                          <a:pt x="82" y="161"/>
                        </a:cubicBezTo>
                        <a:cubicBezTo>
                          <a:pt x="81" y="161"/>
                          <a:pt x="81" y="161"/>
                          <a:pt x="81" y="161"/>
                        </a:cubicBezTo>
                        <a:cubicBezTo>
                          <a:pt x="81" y="161"/>
                          <a:pt x="81" y="161"/>
                          <a:pt x="81" y="161"/>
                        </a:cubicBezTo>
                        <a:cubicBezTo>
                          <a:pt x="82" y="159"/>
                          <a:pt x="82" y="159"/>
                          <a:pt x="82" y="159"/>
                        </a:cubicBezTo>
                        <a:cubicBezTo>
                          <a:pt x="81" y="158"/>
                          <a:pt x="81" y="158"/>
                          <a:pt x="81" y="158"/>
                        </a:cubicBezTo>
                        <a:cubicBezTo>
                          <a:pt x="81" y="158"/>
                          <a:pt x="81" y="158"/>
                          <a:pt x="81" y="158"/>
                        </a:cubicBezTo>
                        <a:cubicBezTo>
                          <a:pt x="80" y="158"/>
                          <a:pt x="80" y="158"/>
                          <a:pt x="80" y="158"/>
                        </a:cubicBezTo>
                        <a:cubicBezTo>
                          <a:pt x="80" y="157"/>
                          <a:pt x="80" y="157"/>
                          <a:pt x="80" y="157"/>
                        </a:cubicBezTo>
                        <a:cubicBezTo>
                          <a:pt x="79" y="156"/>
                          <a:pt x="79" y="156"/>
                          <a:pt x="79" y="156"/>
                        </a:cubicBezTo>
                        <a:cubicBezTo>
                          <a:pt x="79" y="155"/>
                          <a:pt x="79" y="155"/>
                          <a:pt x="79" y="155"/>
                        </a:cubicBezTo>
                        <a:cubicBezTo>
                          <a:pt x="78" y="155"/>
                          <a:pt x="78" y="155"/>
                          <a:pt x="78" y="155"/>
                        </a:cubicBezTo>
                        <a:cubicBezTo>
                          <a:pt x="78" y="154"/>
                          <a:pt x="78" y="154"/>
                          <a:pt x="78" y="154"/>
                        </a:cubicBezTo>
                        <a:cubicBezTo>
                          <a:pt x="78" y="154"/>
                          <a:pt x="78" y="154"/>
                          <a:pt x="78" y="154"/>
                        </a:cubicBezTo>
                        <a:cubicBezTo>
                          <a:pt x="77" y="154"/>
                          <a:pt x="77" y="154"/>
                          <a:pt x="77" y="154"/>
                        </a:cubicBezTo>
                        <a:cubicBezTo>
                          <a:pt x="77" y="153"/>
                          <a:pt x="77" y="153"/>
                          <a:pt x="77" y="153"/>
                        </a:cubicBezTo>
                        <a:cubicBezTo>
                          <a:pt x="77" y="152"/>
                          <a:pt x="77" y="152"/>
                          <a:pt x="77" y="152"/>
                        </a:cubicBezTo>
                        <a:cubicBezTo>
                          <a:pt x="75" y="152"/>
                          <a:pt x="75" y="152"/>
                          <a:pt x="75" y="152"/>
                        </a:cubicBezTo>
                        <a:cubicBezTo>
                          <a:pt x="75" y="152"/>
                          <a:pt x="75" y="152"/>
                          <a:pt x="75" y="152"/>
                        </a:cubicBezTo>
                        <a:cubicBezTo>
                          <a:pt x="74" y="150"/>
                          <a:pt x="74" y="150"/>
                          <a:pt x="74" y="150"/>
                        </a:cubicBezTo>
                        <a:cubicBezTo>
                          <a:pt x="74" y="150"/>
                          <a:pt x="74" y="150"/>
                          <a:pt x="74" y="150"/>
                        </a:cubicBezTo>
                        <a:cubicBezTo>
                          <a:pt x="74" y="149"/>
                          <a:pt x="74" y="149"/>
                          <a:pt x="74" y="149"/>
                        </a:cubicBezTo>
                        <a:cubicBezTo>
                          <a:pt x="73" y="148"/>
                          <a:pt x="73" y="148"/>
                          <a:pt x="73" y="148"/>
                        </a:cubicBezTo>
                        <a:cubicBezTo>
                          <a:pt x="72" y="146"/>
                          <a:pt x="72" y="146"/>
                          <a:pt x="72" y="146"/>
                        </a:cubicBezTo>
                        <a:cubicBezTo>
                          <a:pt x="72" y="145"/>
                          <a:pt x="72" y="145"/>
                          <a:pt x="72" y="145"/>
                        </a:cubicBezTo>
                        <a:cubicBezTo>
                          <a:pt x="73" y="145"/>
                          <a:pt x="73" y="145"/>
                          <a:pt x="73" y="145"/>
                        </a:cubicBezTo>
                        <a:cubicBezTo>
                          <a:pt x="74" y="145"/>
                          <a:pt x="74" y="145"/>
                          <a:pt x="74" y="145"/>
                        </a:cubicBezTo>
                        <a:cubicBezTo>
                          <a:pt x="75" y="145"/>
                          <a:pt x="75" y="145"/>
                          <a:pt x="75" y="145"/>
                        </a:cubicBezTo>
                        <a:cubicBezTo>
                          <a:pt x="75" y="146"/>
                          <a:pt x="75" y="146"/>
                          <a:pt x="75" y="146"/>
                        </a:cubicBezTo>
                        <a:cubicBezTo>
                          <a:pt x="76" y="148"/>
                          <a:pt x="76" y="148"/>
                          <a:pt x="76" y="148"/>
                        </a:cubicBezTo>
                        <a:cubicBezTo>
                          <a:pt x="77" y="148"/>
                          <a:pt x="77" y="148"/>
                          <a:pt x="77" y="148"/>
                        </a:cubicBezTo>
                        <a:cubicBezTo>
                          <a:pt x="78" y="149"/>
                          <a:pt x="78" y="149"/>
                          <a:pt x="78" y="149"/>
                        </a:cubicBezTo>
                        <a:cubicBezTo>
                          <a:pt x="78" y="150"/>
                          <a:pt x="78" y="150"/>
                          <a:pt x="78" y="150"/>
                        </a:cubicBezTo>
                        <a:cubicBezTo>
                          <a:pt x="78" y="150"/>
                          <a:pt x="78" y="150"/>
                          <a:pt x="78" y="150"/>
                        </a:cubicBezTo>
                        <a:cubicBezTo>
                          <a:pt x="78" y="149"/>
                          <a:pt x="78" y="149"/>
                          <a:pt x="78" y="149"/>
                        </a:cubicBezTo>
                        <a:cubicBezTo>
                          <a:pt x="78" y="148"/>
                          <a:pt x="78" y="148"/>
                          <a:pt x="78" y="148"/>
                        </a:cubicBezTo>
                        <a:cubicBezTo>
                          <a:pt x="78" y="147"/>
                          <a:pt x="78" y="147"/>
                          <a:pt x="78" y="147"/>
                        </a:cubicBezTo>
                        <a:cubicBezTo>
                          <a:pt x="79" y="147"/>
                          <a:pt x="79" y="147"/>
                          <a:pt x="79" y="147"/>
                        </a:cubicBezTo>
                        <a:cubicBezTo>
                          <a:pt x="79" y="148"/>
                          <a:pt x="79" y="148"/>
                          <a:pt x="79" y="148"/>
                        </a:cubicBezTo>
                        <a:cubicBezTo>
                          <a:pt x="79" y="148"/>
                          <a:pt x="79" y="148"/>
                          <a:pt x="79" y="148"/>
                        </a:cubicBezTo>
                        <a:cubicBezTo>
                          <a:pt x="80" y="149"/>
                          <a:pt x="80" y="149"/>
                          <a:pt x="80" y="149"/>
                        </a:cubicBezTo>
                        <a:cubicBezTo>
                          <a:pt x="80" y="151"/>
                          <a:pt x="80" y="151"/>
                          <a:pt x="80" y="151"/>
                        </a:cubicBezTo>
                        <a:cubicBezTo>
                          <a:pt x="81" y="151"/>
                          <a:pt x="81" y="151"/>
                          <a:pt x="81" y="151"/>
                        </a:cubicBezTo>
                        <a:cubicBezTo>
                          <a:pt x="81" y="152"/>
                          <a:pt x="81" y="152"/>
                          <a:pt x="81" y="152"/>
                        </a:cubicBezTo>
                        <a:cubicBezTo>
                          <a:pt x="82" y="152"/>
                          <a:pt x="82" y="152"/>
                          <a:pt x="82" y="152"/>
                        </a:cubicBezTo>
                        <a:cubicBezTo>
                          <a:pt x="83" y="154"/>
                          <a:pt x="83" y="154"/>
                          <a:pt x="83" y="154"/>
                        </a:cubicBezTo>
                        <a:cubicBezTo>
                          <a:pt x="83" y="154"/>
                          <a:pt x="83" y="154"/>
                          <a:pt x="83" y="154"/>
                        </a:cubicBezTo>
                        <a:cubicBezTo>
                          <a:pt x="83" y="153"/>
                          <a:pt x="83" y="153"/>
                          <a:pt x="83" y="153"/>
                        </a:cubicBezTo>
                        <a:cubicBezTo>
                          <a:pt x="83" y="151"/>
                          <a:pt x="83" y="151"/>
                          <a:pt x="83" y="151"/>
                        </a:cubicBezTo>
                        <a:cubicBezTo>
                          <a:pt x="83" y="150"/>
                          <a:pt x="83" y="150"/>
                          <a:pt x="83" y="150"/>
                        </a:cubicBezTo>
                        <a:cubicBezTo>
                          <a:pt x="83" y="150"/>
                          <a:pt x="83" y="150"/>
                          <a:pt x="83" y="150"/>
                        </a:cubicBezTo>
                        <a:cubicBezTo>
                          <a:pt x="84" y="152"/>
                          <a:pt x="84" y="152"/>
                          <a:pt x="84" y="152"/>
                        </a:cubicBezTo>
                        <a:cubicBezTo>
                          <a:pt x="84" y="153"/>
                          <a:pt x="84" y="153"/>
                          <a:pt x="84" y="153"/>
                        </a:cubicBezTo>
                        <a:cubicBezTo>
                          <a:pt x="84" y="154"/>
                          <a:pt x="84" y="154"/>
                          <a:pt x="84" y="154"/>
                        </a:cubicBezTo>
                        <a:cubicBezTo>
                          <a:pt x="85" y="155"/>
                          <a:pt x="85" y="155"/>
                          <a:pt x="85" y="155"/>
                        </a:cubicBezTo>
                        <a:cubicBezTo>
                          <a:pt x="85" y="155"/>
                          <a:pt x="85" y="155"/>
                          <a:pt x="85" y="155"/>
                        </a:cubicBezTo>
                        <a:cubicBezTo>
                          <a:pt x="86" y="154"/>
                          <a:pt x="86" y="154"/>
                          <a:pt x="86" y="154"/>
                        </a:cubicBezTo>
                        <a:cubicBezTo>
                          <a:pt x="85" y="154"/>
                          <a:pt x="85" y="154"/>
                          <a:pt x="85" y="154"/>
                        </a:cubicBezTo>
                        <a:cubicBezTo>
                          <a:pt x="85" y="153"/>
                          <a:pt x="85" y="153"/>
                          <a:pt x="85" y="153"/>
                        </a:cubicBezTo>
                        <a:cubicBezTo>
                          <a:pt x="86" y="153"/>
                          <a:pt x="86" y="153"/>
                          <a:pt x="86" y="153"/>
                        </a:cubicBezTo>
                        <a:cubicBezTo>
                          <a:pt x="86" y="155"/>
                          <a:pt x="86" y="155"/>
                          <a:pt x="86" y="155"/>
                        </a:cubicBezTo>
                        <a:cubicBezTo>
                          <a:pt x="86" y="155"/>
                          <a:pt x="86" y="155"/>
                          <a:pt x="86" y="155"/>
                        </a:cubicBezTo>
                        <a:cubicBezTo>
                          <a:pt x="87" y="156"/>
                          <a:pt x="87" y="156"/>
                          <a:pt x="87" y="156"/>
                        </a:cubicBezTo>
                        <a:cubicBezTo>
                          <a:pt x="87" y="155"/>
                          <a:pt x="87" y="155"/>
                          <a:pt x="87" y="155"/>
                        </a:cubicBezTo>
                        <a:cubicBezTo>
                          <a:pt x="87" y="154"/>
                          <a:pt x="87" y="154"/>
                          <a:pt x="87" y="154"/>
                        </a:cubicBezTo>
                        <a:cubicBezTo>
                          <a:pt x="87" y="156"/>
                          <a:pt x="87" y="156"/>
                          <a:pt x="87" y="156"/>
                        </a:cubicBezTo>
                        <a:cubicBezTo>
                          <a:pt x="88" y="157"/>
                          <a:pt x="88" y="157"/>
                          <a:pt x="88" y="157"/>
                        </a:cubicBezTo>
                        <a:cubicBezTo>
                          <a:pt x="89" y="157"/>
                          <a:pt x="89" y="157"/>
                          <a:pt x="89" y="157"/>
                        </a:cubicBezTo>
                        <a:cubicBezTo>
                          <a:pt x="89" y="156"/>
                          <a:pt x="89" y="156"/>
                          <a:pt x="89" y="156"/>
                        </a:cubicBezTo>
                        <a:cubicBezTo>
                          <a:pt x="89" y="157"/>
                          <a:pt x="89" y="157"/>
                          <a:pt x="89" y="157"/>
                        </a:cubicBezTo>
                        <a:cubicBezTo>
                          <a:pt x="89" y="158"/>
                          <a:pt x="89" y="158"/>
                          <a:pt x="89" y="158"/>
                        </a:cubicBezTo>
                        <a:cubicBezTo>
                          <a:pt x="89" y="160"/>
                          <a:pt x="89" y="160"/>
                          <a:pt x="89" y="160"/>
                        </a:cubicBezTo>
                        <a:cubicBezTo>
                          <a:pt x="90" y="161"/>
                          <a:pt x="90" y="161"/>
                          <a:pt x="90" y="161"/>
                        </a:cubicBezTo>
                        <a:cubicBezTo>
                          <a:pt x="91" y="161"/>
                          <a:pt x="91" y="161"/>
                          <a:pt x="91" y="161"/>
                        </a:cubicBezTo>
                        <a:cubicBezTo>
                          <a:pt x="91" y="160"/>
                          <a:pt x="91" y="160"/>
                          <a:pt x="91" y="160"/>
                        </a:cubicBezTo>
                        <a:cubicBezTo>
                          <a:pt x="91" y="160"/>
                          <a:pt x="91" y="160"/>
                          <a:pt x="91" y="160"/>
                        </a:cubicBezTo>
                        <a:cubicBezTo>
                          <a:pt x="91" y="158"/>
                          <a:pt x="91" y="158"/>
                          <a:pt x="91" y="158"/>
                        </a:cubicBezTo>
                        <a:cubicBezTo>
                          <a:pt x="90" y="156"/>
                          <a:pt x="90" y="156"/>
                          <a:pt x="90" y="156"/>
                        </a:cubicBezTo>
                        <a:cubicBezTo>
                          <a:pt x="91" y="156"/>
                          <a:pt x="91" y="156"/>
                          <a:pt x="91" y="156"/>
                        </a:cubicBezTo>
                        <a:cubicBezTo>
                          <a:pt x="92" y="157"/>
                          <a:pt x="92" y="157"/>
                          <a:pt x="92" y="157"/>
                        </a:cubicBezTo>
                        <a:cubicBezTo>
                          <a:pt x="93" y="157"/>
                          <a:pt x="93" y="157"/>
                          <a:pt x="93" y="157"/>
                        </a:cubicBezTo>
                        <a:cubicBezTo>
                          <a:pt x="93" y="157"/>
                          <a:pt x="93" y="157"/>
                          <a:pt x="93" y="157"/>
                        </a:cubicBezTo>
                        <a:cubicBezTo>
                          <a:pt x="93" y="155"/>
                          <a:pt x="93" y="155"/>
                          <a:pt x="93" y="155"/>
                        </a:cubicBezTo>
                        <a:cubicBezTo>
                          <a:pt x="93" y="154"/>
                          <a:pt x="93" y="154"/>
                          <a:pt x="93" y="154"/>
                        </a:cubicBezTo>
                        <a:cubicBezTo>
                          <a:pt x="93" y="152"/>
                          <a:pt x="93" y="152"/>
                          <a:pt x="93" y="152"/>
                        </a:cubicBezTo>
                        <a:cubicBezTo>
                          <a:pt x="92" y="150"/>
                          <a:pt x="92" y="150"/>
                          <a:pt x="92" y="150"/>
                        </a:cubicBezTo>
                        <a:cubicBezTo>
                          <a:pt x="93" y="149"/>
                          <a:pt x="93" y="149"/>
                          <a:pt x="93" y="149"/>
                        </a:cubicBezTo>
                        <a:cubicBezTo>
                          <a:pt x="93" y="147"/>
                          <a:pt x="93" y="147"/>
                          <a:pt x="93" y="147"/>
                        </a:cubicBezTo>
                        <a:cubicBezTo>
                          <a:pt x="93" y="149"/>
                          <a:pt x="93" y="149"/>
                          <a:pt x="93" y="149"/>
                        </a:cubicBezTo>
                        <a:cubicBezTo>
                          <a:pt x="93" y="150"/>
                          <a:pt x="93" y="150"/>
                          <a:pt x="93" y="150"/>
                        </a:cubicBezTo>
                        <a:cubicBezTo>
                          <a:pt x="93" y="151"/>
                          <a:pt x="93" y="151"/>
                          <a:pt x="93" y="151"/>
                        </a:cubicBezTo>
                        <a:cubicBezTo>
                          <a:pt x="95" y="153"/>
                          <a:pt x="95" y="153"/>
                          <a:pt x="95" y="153"/>
                        </a:cubicBezTo>
                        <a:cubicBezTo>
                          <a:pt x="95" y="153"/>
                          <a:pt x="95" y="153"/>
                          <a:pt x="95" y="153"/>
                        </a:cubicBezTo>
                        <a:cubicBezTo>
                          <a:pt x="95" y="152"/>
                          <a:pt x="95" y="152"/>
                          <a:pt x="95" y="152"/>
                        </a:cubicBezTo>
                        <a:cubicBezTo>
                          <a:pt x="96" y="150"/>
                          <a:pt x="96" y="150"/>
                          <a:pt x="96" y="150"/>
                        </a:cubicBezTo>
                        <a:cubicBezTo>
                          <a:pt x="96" y="149"/>
                          <a:pt x="96" y="149"/>
                          <a:pt x="96" y="149"/>
                        </a:cubicBezTo>
                        <a:cubicBezTo>
                          <a:pt x="97" y="148"/>
                          <a:pt x="97" y="148"/>
                          <a:pt x="97" y="148"/>
                        </a:cubicBezTo>
                        <a:cubicBezTo>
                          <a:pt x="96" y="148"/>
                          <a:pt x="96" y="148"/>
                          <a:pt x="96" y="148"/>
                        </a:cubicBezTo>
                        <a:cubicBezTo>
                          <a:pt x="95" y="146"/>
                          <a:pt x="95" y="146"/>
                          <a:pt x="95" y="146"/>
                        </a:cubicBezTo>
                        <a:cubicBezTo>
                          <a:pt x="95" y="144"/>
                          <a:pt x="95" y="144"/>
                          <a:pt x="95" y="144"/>
                        </a:cubicBezTo>
                        <a:cubicBezTo>
                          <a:pt x="94" y="144"/>
                          <a:pt x="94" y="144"/>
                          <a:pt x="94" y="144"/>
                        </a:cubicBezTo>
                        <a:cubicBezTo>
                          <a:pt x="94" y="143"/>
                          <a:pt x="94" y="143"/>
                          <a:pt x="94" y="143"/>
                        </a:cubicBezTo>
                        <a:cubicBezTo>
                          <a:pt x="93" y="142"/>
                          <a:pt x="93" y="142"/>
                          <a:pt x="93" y="142"/>
                        </a:cubicBezTo>
                        <a:cubicBezTo>
                          <a:pt x="93" y="141"/>
                          <a:pt x="93" y="141"/>
                          <a:pt x="93" y="141"/>
                        </a:cubicBezTo>
                        <a:cubicBezTo>
                          <a:pt x="94" y="141"/>
                          <a:pt x="94" y="141"/>
                          <a:pt x="94" y="141"/>
                        </a:cubicBezTo>
                        <a:cubicBezTo>
                          <a:pt x="94" y="140"/>
                          <a:pt x="94" y="140"/>
                          <a:pt x="94" y="140"/>
                        </a:cubicBezTo>
                        <a:cubicBezTo>
                          <a:pt x="95" y="139"/>
                          <a:pt x="95" y="139"/>
                          <a:pt x="95" y="139"/>
                        </a:cubicBezTo>
                        <a:cubicBezTo>
                          <a:pt x="95" y="139"/>
                          <a:pt x="95" y="139"/>
                          <a:pt x="95" y="139"/>
                        </a:cubicBezTo>
                        <a:cubicBezTo>
                          <a:pt x="94" y="139"/>
                          <a:pt x="94" y="139"/>
                          <a:pt x="94" y="139"/>
                        </a:cubicBezTo>
                        <a:cubicBezTo>
                          <a:pt x="93" y="140"/>
                          <a:pt x="93" y="140"/>
                          <a:pt x="93" y="140"/>
                        </a:cubicBezTo>
                        <a:cubicBezTo>
                          <a:pt x="92" y="139"/>
                          <a:pt x="92" y="139"/>
                          <a:pt x="92" y="139"/>
                        </a:cubicBezTo>
                        <a:cubicBezTo>
                          <a:pt x="92" y="139"/>
                          <a:pt x="92" y="139"/>
                          <a:pt x="92" y="139"/>
                        </a:cubicBezTo>
                        <a:cubicBezTo>
                          <a:pt x="92" y="138"/>
                          <a:pt x="92" y="138"/>
                          <a:pt x="92" y="138"/>
                        </a:cubicBezTo>
                        <a:cubicBezTo>
                          <a:pt x="93" y="137"/>
                          <a:pt x="93" y="137"/>
                          <a:pt x="93" y="137"/>
                        </a:cubicBezTo>
                        <a:cubicBezTo>
                          <a:pt x="93" y="136"/>
                          <a:pt x="93" y="136"/>
                          <a:pt x="93" y="136"/>
                        </a:cubicBezTo>
                        <a:cubicBezTo>
                          <a:pt x="93" y="135"/>
                          <a:pt x="93" y="135"/>
                          <a:pt x="93" y="135"/>
                        </a:cubicBezTo>
                        <a:cubicBezTo>
                          <a:pt x="92" y="135"/>
                          <a:pt x="92" y="135"/>
                          <a:pt x="92" y="135"/>
                        </a:cubicBezTo>
                        <a:cubicBezTo>
                          <a:pt x="92" y="136"/>
                          <a:pt x="92" y="136"/>
                          <a:pt x="92" y="136"/>
                        </a:cubicBezTo>
                        <a:cubicBezTo>
                          <a:pt x="92" y="137"/>
                          <a:pt x="92" y="137"/>
                          <a:pt x="92" y="137"/>
                        </a:cubicBezTo>
                        <a:cubicBezTo>
                          <a:pt x="92" y="136"/>
                          <a:pt x="92" y="136"/>
                          <a:pt x="92" y="136"/>
                        </a:cubicBezTo>
                        <a:cubicBezTo>
                          <a:pt x="91" y="136"/>
                          <a:pt x="91" y="136"/>
                          <a:pt x="91" y="136"/>
                        </a:cubicBezTo>
                        <a:cubicBezTo>
                          <a:pt x="90" y="136"/>
                          <a:pt x="90" y="136"/>
                          <a:pt x="90" y="136"/>
                        </a:cubicBezTo>
                        <a:cubicBezTo>
                          <a:pt x="90" y="136"/>
                          <a:pt x="90" y="136"/>
                          <a:pt x="90" y="136"/>
                        </a:cubicBezTo>
                        <a:cubicBezTo>
                          <a:pt x="90" y="135"/>
                          <a:pt x="90" y="135"/>
                          <a:pt x="90" y="135"/>
                        </a:cubicBezTo>
                        <a:cubicBezTo>
                          <a:pt x="91" y="135"/>
                          <a:pt x="91" y="135"/>
                          <a:pt x="91" y="135"/>
                        </a:cubicBezTo>
                        <a:cubicBezTo>
                          <a:pt x="90" y="134"/>
                          <a:pt x="90" y="134"/>
                          <a:pt x="90" y="134"/>
                        </a:cubicBezTo>
                        <a:cubicBezTo>
                          <a:pt x="90" y="133"/>
                          <a:pt x="90" y="133"/>
                          <a:pt x="90" y="133"/>
                        </a:cubicBezTo>
                        <a:cubicBezTo>
                          <a:pt x="89" y="132"/>
                          <a:pt x="89" y="132"/>
                          <a:pt x="89" y="132"/>
                        </a:cubicBezTo>
                        <a:cubicBezTo>
                          <a:pt x="89" y="133"/>
                          <a:pt x="89" y="133"/>
                          <a:pt x="89" y="133"/>
                        </a:cubicBezTo>
                        <a:cubicBezTo>
                          <a:pt x="89" y="134"/>
                          <a:pt x="89" y="134"/>
                          <a:pt x="89" y="134"/>
                        </a:cubicBezTo>
                        <a:cubicBezTo>
                          <a:pt x="88" y="134"/>
                          <a:pt x="88" y="134"/>
                          <a:pt x="88" y="134"/>
                        </a:cubicBezTo>
                        <a:cubicBezTo>
                          <a:pt x="88" y="134"/>
                          <a:pt x="88" y="134"/>
                          <a:pt x="88" y="134"/>
                        </a:cubicBezTo>
                        <a:cubicBezTo>
                          <a:pt x="88" y="133"/>
                          <a:pt x="88" y="133"/>
                          <a:pt x="88" y="133"/>
                        </a:cubicBezTo>
                        <a:cubicBezTo>
                          <a:pt x="88" y="132"/>
                          <a:pt x="88" y="132"/>
                          <a:pt x="88" y="132"/>
                        </a:cubicBezTo>
                        <a:cubicBezTo>
                          <a:pt x="87" y="132"/>
                          <a:pt x="87" y="132"/>
                          <a:pt x="87" y="132"/>
                        </a:cubicBezTo>
                        <a:cubicBezTo>
                          <a:pt x="87" y="131"/>
                          <a:pt x="87" y="131"/>
                          <a:pt x="87" y="131"/>
                        </a:cubicBezTo>
                        <a:cubicBezTo>
                          <a:pt x="87" y="131"/>
                          <a:pt x="87" y="131"/>
                          <a:pt x="87" y="131"/>
                        </a:cubicBezTo>
                        <a:cubicBezTo>
                          <a:pt x="87" y="130"/>
                          <a:pt x="87" y="130"/>
                          <a:pt x="87" y="130"/>
                        </a:cubicBezTo>
                        <a:cubicBezTo>
                          <a:pt x="87" y="130"/>
                          <a:pt x="87" y="130"/>
                          <a:pt x="87" y="130"/>
                        </a:cubicBezTo>
                        <a:cubicBezTo>
                          <a:pt x="87" y="130"/>
                          <a:pt x="87" y="130"/>
                          <a:pt x="87" y="130"/>
                        </a:cubicBezTo>
                        <a:cubicBezTo>
                          <a:pt x="86" y="129"/>
                          <a:pt x="86" y="129"/>
                          <a:pt x="86" y="129"/>
                        </a:cubicBezTo>
                        <a:cubicBezTo>
                          <a:pt x="86" y="129"/>
                          <a:pt x="86" y="129"/>
                          <a:pt x="86" y="129"/>
                        </a:cubicBezTo>
                        <a:cubicBezTo>
                          <a:pt x="88" y="129"/>
                          <a:pt x="88" y="129"/>
                          <a:pt x="88" y="129"/>
                        </a:cubicBezTo>
                        <a:cubicBezTo>
                          <a:pt x="88" y="128"/>
                          <a:pt x="88" y="128"/>
                          <a:pt x="88" y="128"/>
                        </a:cubicBezTo>
                        <a:cubicBezTo>
                          <a:pt x="87" y="128"/>
                          <a:pt x="87" y="128"/>
                          <a:pt x="87" y="128"/>
                        </a:cubicBezTo>
                        <a:cubicBezTo>
                          <a:pt x="86" y="127"/>
                          <a:pt x="86" y="127"/>
                          <a:pt x="86" y="127"/>
                        </a:cubicBezTo>
                        <a:cubicBezTo>
                          <a:pt x="86" y="127"/>
                          <a:pt x="86" y="127"/>
                          <a:pt x="86" y="127"/>
                        </a:cubicBezTo>
                        <a:cubicBezTo>
                          <a:pt x="87" y="126"/>
                          <a:pt x="87" y="126"/>
                          <a:pt x="87" y="126"/>
                        </a:cubicBezTo>
                        <a:cubicBezTo>
                          <a:pt x="88" y="126"/>
                          <a:pt x="88" y="126"/>
                          <a:pt x="88" y="126"/>
                        </a:cubicBezTo>
                        <a:cubicBezTo>
                          <a:pt x="88" y="125"/>
                          <a:pt x="88" y="125"/>
                          <a:pt x="88" y="125"/>
                        </a:cubicBezTo>
                        <a:cubicBezTo>
                          <a:pt x="87" y="125"/>
                          <a:pt x="87" y="125"/>
                          <a:pt x="87" y="125"/>
                        </a:cubicBezTo>
                        <a:cubicBezTo>
                          <a:pt x="85" y="125"/>
                          <a:pt x="85" y="125"/>
                          <a:pt x="85" y="125"/>
                        </a:cubicBezTo>
                        <a:cubicBezTo>
                          <a:pt x="85" y="125"/>
                          <a:pt x="85" y="125"/>
                          <a:pt x="85" y="125"/>
                        </a:cubicBezTo>
                        <a:cubicBezTo>
                          <a:pt x="84" y="126"/>
                          <a:pt x="84" y="126"/>
                          <a:pt x="84" y="126"/>
                        </a:cubicBezTo>
                        <a:cubicBezTo>
                          <a:pt x="82" y="127"/>
                          <a:pt x="82" y="127"/>
                          <a:pt x="82" y="127"/>
                        </a:cubicBezTo>
                        <a:cubicBezTo>
                          <a:pt x="83" y="126"/>
                          <a:pt x="83" y="126"/>
                          <a:pt x="83" y="126"/>
                        </a:cubicBezTo>
                        <a:cubicBezTo>
                          <a:pt x="85" y="124"/>
                          <a:pt x="85" y="124"/>
                          <a:pt x="85" y="124"/>
                        </a:cubicBezTo>
                        <a:cubicBezTo>
                          <a:pt x="86" y="123"/>
                          <a:pt x="86" y="123"/>
                          <a:pt x="86" y="123"/>
                        </a:cubicBezTo>
                        <a:cubicBezTo>
                          <a:pt x="86" y="123"/>
                          <a:pt x="86" y="123"/>
                          <a:pt x="86" y="123"/>
                        </a:cubicBezTo>
                        <a:cubicBezTo>
                          <a:pt x="84" y="123"/>
                          <a:pt x="84" y="123"/>
                          <a:pt x="84" y="123"/>
                        </a:cubicBezTo>
                        <a:cubicBezTo>
                          <a:pt x="84" y="122"/>
                          <a:pt x="84" y="122"/>
                          <a:pt x="84" y="122"/>
                        </a:cubicBezTo>
                        <a:cubicBezTo>
                          <a:pt x="84" y="122"/>
                          <a:pt x="84" y="122"/>
                          <a:pt x="84" y="122"/>
                        </a:cubicBezTo>
                        <a:cubicBezTo>
                          <a:pt x="84" y="121"/>
                          <a:pt x="84" y="121"/>
                          <a:pt x="84" y="121"/>
                        </a:cubicBezTo>
                        <a:cubicBezTo>
                          <a:pt x="83" y="121"/>
                          <a:pt x="83" y="121"/>
                          <a:pt x="83" y="121"/>
                        </a:cubicBezTo>
                        <a:cubicBezTo>
                          <a:pt x="83" y="121"/>
                          <a:pt x="83" y="121"/>
                          <a:pt x="83" y="121"/>
                        </a:cubicBezTo>
                        <a:cubicBezTo>
                          <a:pt x="84" y="120"/>
                          <a:pt x="84" y="120"/>
                          <a:pt x="84" y="120"/>
                        </a:cubicBezTo>
                        <a:cubicBezTo>
                          <a:pt x="84" y="119"/>
                          <a:pt x="84" y="119"/>
                          <a:pt x="84" y="119"/>
                        </a:cubicBezTo>
                        <a:cubicBezTo>
                          <a:pt x="83" y="118"/>
                          <a:pt x="83" y="118"/>
                          <a:pt x="83" y="118"/>
                        </a:cubicBezTo>
                        <a:cubicBezTo>
                          <a:pt x="82" y="118"/>
                          <a:pt x="82" y="118"/>
                          <a:pt x="82" y="118"/>
                        </a:cubicBezTo>
                        <a:cubicBezTo>
                          <a:pt x="80" y="118"/>
                          <a:pt x="80" y="118"/>
                          <a:pt x="80" y="118"/>
                        </a:cubicBezTo>
                        <a:cubicBezTo>
                          <a:pt x="80" y="117"/>
                          <a:pt x="80" y="117"/>
                          <a:pt x="80" y="117"/>
                        </a:cubicBezTo>
                        <a:cubicBezTo>
                          <a:pt x="81" y="117"/>
                          <a:pt x="81" y="117"/>
                          <a:pt x="81" y="117"/>
                        </a:cubicBezTo>
                        <a:cubicBezTo>
                          <a:pt x="82" y="117"/>
                          <a:pt x="82" y="117"/>
                          <a:pt x="82" y="117"/>
                        </a:cubicBezTo>
                        <a:cubicBezTo>
                          <a:pt x="83" y="116"/>
                          <a:pt x="83" y="116"/>
                          <a:pt x="83" y="116"/>
                        </a:cubicBezTo>
                        <a:cubicBezTo>
                          <a:pt x="83" y="117"/>
                          <a:pt x="83" y="117"/>
                          <a:pt x="83" y="117"/>
                        </a:cubicBezTo>
                        <a:cubicBezTo>
                          <a:pt x="83" y="118"/>
                          <a:pt x="83" y="118"/>
                          <a:pt x="83" y="118"/>
                        </a:cubicBezTo>
                        <a:cubicBezTo>
                          <a:pt x="84" y="118"/>
                          <a:pt x="84" y="118"/>
                          <a:pt x="84" y="118"/>
                        </a:cubicBezTo>
                        <a:cubicBezTo>
                          <a:pt x="85" y="118"/>
                          <a:pt x="85" y="118"/>
                          <a:pt x="85" y="118"/>
                        </a:cubicBezTo>
                        <a:cubicBezTo>
                          <a:pt x="86" y="119"/>
                          <a:pt x="86" y="119"/>
                          <a:pt x="86" y="119"/>
                        </a:cubicBezTo>
                        <a:cubicBezTo>
                          <a:pt x="85" y="120"/>
                          <a:pt x="85" y="120"/>
                          <a:pt x="85" y="120"/>
                        </a:cubicBezTo>
                        <a:cubicBezTo>
                          <a:pt x="85" y="121"/>
                          <a:pt x="85" y="121"/>
                          <a:pt x="85" y="121"/>
                        </a:cubicBezTo>
                        <a:cubicBezTo>
                          <a:pt x="87" y="122"/>
                          <a:pt x="87" y="122"/>
                          <a:pt x="87" y="122"/>
                        </a:cubicBezTo>
                        <a:cubicBezTo>
                          <a:pt x="87" y="122"/>
                          <a:pt x="87" y="122"/>
                          <a:pt x="87" y="122"/>
                        </a:cubicBezTo>
                        <a:cubicBezTo>
                          <a:pt x="87" y="121"/>
                          <a:pt x="87" y="121"/>
                          <a:pt x="87" y="121"/>
                        </a:cubicBezTo>
                        <a:cubicBezTo>
                          <a:pt x="88" y="122"/>
                          <a:pt x="88" y="122"/>
                          <a:pt x="88" y="122"/>
                        </a:cubicBezTo>
                        <a:cubicBezTo>
                          <a:pt x="89" y="122"/>
                          <a:pt x="89" y="122"/>
                          <a:pt x="89" y="122"/>
                        </a:cubicBezTo>
                        <a:cubicBezTo>
                          <a:pt x="90" y="122"/>
                          <a:pt x="90" y="122"/>
                          <a:pt x="90" y="122"/>
                        </a:cubicBezTo>
                        <a:cubicBezTo>
                          <a:pt x="90" y="121"/>
                          <a:pt x="90" y="121"/>
                          <a:pt x="90" y="121"/>
                        </a:cubicBezTo>
                        <a:cubicBezTo>
                          <a:pt x="89" y="121"/>
                          <a:pt x="89" y="121"/>
                          <a:pt x="89" y="121"/>
                        </a:cubicBezTo>
                        <a:cubicBezTo>
                          <a:pt x="90" y="120"/>
                          <a:pt x="90" y="120"/>
                          <a:pt x="90" y="120"/>
                        </a:cubicBezTo>
                        <a:cubicBezTo>
                          <a:pt x="89" y="119"/>
                          <a:pt x="89" y="119"/>
                          <a:pt x="89" y="119"/>
                        </a:cubicBezTo>
                        <a:cubicBezTo>
                          <a:pt x="88" y="118"/>
                          <a:pt x="88" y="118"/>
                          <a:pt x="88" y="118"/>
                        </a:cubicBezTo>
                        <a:cubicBezTo>
                          <a:pt x="88" y="118"/>
                          <a:pt x="88" y="118"/>
                          <a:pt x="88" y="118"/>
                        </a:cubicBezTo>
                        <a:cubicBezTo>
                          <a:pt x="88" y="117"/>
                          <a:pt x="88" y="117"/>
                          <a:pt x="88" y="117"/>
                        </a:cubicBezTo>
                        <a:cubicBezTo>
                          <a:pt x="88" y="116"/>
                          <a:pt x="88" y="116"/>
                          <a:pt x="88" y="116"/>
                        </a:cubicBezTo>
                        <a:cubicBezTo>
                          <a:pt x="87" y="116"/>
                          <a:pt x="87" y="116"/>
                          <a:pt x="87" y="116"/>
                        </a:cubicBezTo>
                        <a:cubicBezTo>
                          <a:pt x="88" y="115"/>
                          <a:pt x="88" y="115"/>
                          <a:pt x="88" y="115"/>
                        </a:cubicBezTo>
                        <a:cubicBezTo>
                          <a:pt x="88" y="116"/>
                          <a:pt x="88" y="116"/>
                          <a:pt x="88" y="116"/>
                        </a:cubicBezTo>
                        <a:cubicBezTo>
                          <a:pt x="88" y="117"/>
                          <a:pt x="88" y="117"/>
                          <a:pt x="88" y="117"/>
                        </a:cubicBezTo>
                        <a:cubicBezTo>
                          <a:pt x="89" y="118"/>
                          <a:pt x="89" y="118"/>
                          <a:pt x="89" y="118"/>
                        </a:cubicBezTo>
                        <a:cubicBezTo>
                          <a:pt x="90" y="117"/>
                          <a:pt x="90" y="117"/>
                          <a:pt x="90" y="117"/>
                        </a:cubicBezTo>
                        <a:cubicBezTo>
                          <a:pt x="90" y="117"/>
                          <a:pt x="90" y="117"/>
                          <a:pt x="90" y="117"/>
                        </a:cubicBezTo>
                        <a:cubicBezTo>
                          <a:pt x="90" y="117"/>
                          <a:pt x="90" y="117"/>
                          <a:pt x="90" y="117"/>
                        </a:cubicBezTo>
                        <a:cubicBezTo>
                          <a:pt x="91" y="117"/>
                          <a:pt x="91" y="117"/>
                          <a:pt x="91" y="117"/>
                        </a:cubicBezTo>
                        <a:cubicBezTo>
                          <a:pt x="91" y="116"/>
                          <a:pt x="91" y="116"/>
                          <a:pt x="91" y="116"/>
                        </a:cubicBezTo>
                        <a:cubicBezTo>
                          <a:pt x="90" y="115"/>
                          <a:pt x="90" y="115"/>
                          <a:pt x="90" y="115"/>
                        </a:cubicBezTo>
                        <a:cubicBezTo>
                          <a:pt x="89" y="114"/>
                          <a:pt x="89" y="114"/>
                          <a:pt x="89" y="114"/>
                        </a:cubicBezTo>
                        <a:cubicBezTo>
                          <a:pt x="90" y="114"/>
                          <a:pt x="90" y="114"/>
                          <a:pt x="90" y="114"/>
                        </a:cubicBezTo>
                        <a:cubicBezTo>
                          <a:pt x="90" y="115"/>
                          <a:pt x="90" y="115"/>
                          <a:pt x="90" y="115"/>
                        </a:cubicBezTo>
                        <a:cubicBezTo>
                          <a:pt x="91" y="115"/>
                          <a:pt x="91" y="115"/>
                          <a:pt x="91" y="115"/>
                        </a:cubicBezTo>
                        <a:cubicBezTo>
                          <a:pt x="92" y="115"/>
                          <a:pt x="92" y="115"/>
                          <a:pt x="92" y="115"/>
                        </a:cubicBezTo>
                        <a:cubicBezTo>
                          <a:pt x="92" y="114"/>
                          <a:pt x="92" y="114"/>
                          <a:pt x="92" y="114"/>
                        </a:cubicBezTo>
                        <a:cubicBezTo>
                          <a:pt x="92" y="113"/>
                          <a:pt x="92" y="113"/>
                          <a:pt x="92" y="113"/>
                        </a:cubicBezTo>
                        <a:cubicBezTo>
                          <a:pt x="92" y="113"/>
                          <a:pt x="92" y="113"/>
                          <a:pt x="92" y="113"/>
                        </a:cubicBezTo>
                        <a:cubicBezTo>
                          <a:pt x="92" y="114"/>
                          <a:pt x="92" y="114"/>
                          <a:pt x="92" y="114"/>
                        </a:cubicBezTo>
                        <a:cubicBezTo>
                          <a:pt x="93" y="114"/>
                          <a:pt x="93" y="114"/>
                          <a:pt x="93" y="114"/>
                        </a:cubicBezTo>
                        <a:cubicBezTo>
                          <a:pt x="93" y="115"/>
                          <a:pt x="93" y="115"/>
                          <a:pt x="93" y="115"/>
                        </a:cubicBezTo>
                        <a:cubicBezTo>
                          <a:pt x="93" y="115"/>
                          <a:pt x="93" y="115"/>
                          <a:pt x="93" y="115"/>
                        </a:cubicBezTo>
                        <a:cubicBezTo>
                          <a:pt x="92" y="116"/>
                          <a:pt x="92" y="116"/>
                          <a:pt x="92" y="116"/>
                        </a:cubicBezTo>
                        <a:cubicBezTo>
                          <a:pt x="93" y="117"/>
                          <a:pt x="93" y="117"/>
                          <a:pt x="93" y="117"/>
                        </a:cubicBezTo>
                        <a:cubicBezTo>
                          <a:pt x="93" y="117"/>
                          <a:pt x="93" y="117"/>
                          <a:pt x="93" y="117"/>
                        </a:cubicBezTo>
                        <a:cubicBezTo>
                          <a:pt x="94" y="117"/>
                          <a:pt x="94" y="117"/>
                          <a:pt x="94" y="117"/>
                        </a:cubicBezTo>
                        <a:cubicBezTo>
                          <a:pt x="94" y="118"/>
                          <a:pt x="94" y="118"/>
                          <a:pt x="94" y="118"/>
                        </a:cubicBezTo>
                        <a:cubicBezTo>
                          <a:pt x="93" y="118"/>
                          <a:pt x="93" y="118"/>
                          <a:pt x="93" y="118"/>
                        </a:cubicBezTo>
                        <a:cubicBezTo>
                          <a:pt x="93" y="118"/>
                          <a:pt x="93" y="118"/>
                          <a:pt x="93" y="118"/>
                        </a:cubicBezTo>
                        <a:cubicBezTo>
                          <a:pt x="93" y="119"/>
                          <a:pt x="93" y="119"/>
                          <a:pt x="93" y="119"/>
                        </a:cubicBezTo>
                        <a:cubicBezTo>
                          <a:pt x="94" y="118"/>
                          <a:pt x="94" y="118"/>
                          <a:pt x="94" y="118"/>
                        </a:cubicBezTo>
                        <a:cubicBezTo>
                          <a:pt x="94" y="119"/>
                          <a:pt x="94" y="119"/>
                          <a:pt x="94" y="119"/>
                        </a:cubicBezTo>
                        <a:cubicBezTo>
                          <a:pt x="94" y="120"/>
                          <a:pt x="94" y="120"/>
                          <a:pt x="94" y="120"/>
                        </a:cubicBezTo>
                        <a:cubicBezTo>
                          <a:pt x="94" y="120"/>
                          <a:pt x="94" y="120"/>
                          <a:pt x="94" y="120"/>
                        </a:cubicBezTo>
                        <a:cubicBezTo>
                          <a:pt x="95" y="120"/>
                          <a:pt x="95" y="120"/>
                          <a:pt x="95" y="120"/>
                        </a:cubicBezTo>
                        <a:cubicBezTo>
                          <a:pt x="96" y="120"/>
                          <a:pt x="96" y="120"/>
                          <a:pt x="96" y="120"/>
                        </a:cubicBezTo>
                        <a:cubicBezTo>
                          <a:pt x="98" y="118"/>
                          <a:pt x="98" y="118"/>
                          <a:pt x="98" y="118"/>
                        </a:cubicBezTo>
                        <a:cubicBezTo>
                          <a:pt x="99" y="117"/>
                          <a:pt x="99" y="117"/>
                          <a:pt x="99" y="117"/>
                        </a:cubicBezTo>
                        <a:cubicBezTo>
                          <a:pt x="99" y="118"/>
                          <a:pt x="99" y="118"/>
                          <a:pt x="99" y="118"/>
                        </a:cubicBezTo>
                        <a:cubicBezTo>
                          <a:pt x="99" y="119"/>
                          <a:pt x="99" y="119"/>
                          <a:pt x="99" y="119"/>
                        </a:cubicBezTo>
                        <a:cubicBezTo>
                          <a:pt x="98" y="119"/>
                          <a:pt x="98" y="119"/>
                          <a:pt x="98" y="119"/>
                        </a:cubicBezTo>
                        <a:cubicBezTo>
                          <a:pt x="97" y="120"/>
                          <a:pt x="97" y="120"/>
                          <a:pt x="97" y="120"/>
                        </a:cubicBezTo>
                        <a:cubicBezTo>
                          <a:pt x="95" y="122"/>
                          <a:pt x="95" y="122"/>
                          <a:pt x="95" y="122"/>
                        </a:cubicBezTo>
                        <a:cubicBezTo>
                          <a:pt x="95" y="122"/>
                          <a:pt x="95" y="122"/>
                          <a:pt x="95" y="122"/>
                        </a:cubicBezTo>
                        <a:cubicBezTo>
                          <a:pt x="96" y="122"/>
                          <a:pt x="96" y="122"/>
                          <a:pt x="96" y="122"/>
                        </a:cubicBezTo>
                        <a:cubicBezTo>
                          <a:pt x="97" y="122"/>
                          <a:pt x="97" y="122"/>
                          <a:pt x="97" y="122"/>
                        </a:cubicBezTo>
                        <a:cubicBezTo>
                          <a:pt x="99" y="121"/>
                          <a:pt x="99" y="121"/>
                          <a:pt x="99" y="121"/>
                        </a:cubicBezTo>
                        <a:cubicBezTo>
                          <a:pt x="100" y="121"/>
                          <a:pt x="100" y="121"/>
                          <a:pt x="100" y="121"/>
                        </a:cubicBezTo>
                        <a:cubicBezTo>
                          <a:pt x="101" y="120"/>
                          <a:pt x="101" y="120"/>
                          <a:pt x="101" y="120"/>
                        </a:cubicBezTo>
                        <a:cubicBezTo>
                          <a:pt x="102" y="119"/>
                          <a:pt x="102" y="119"/>
                          <a:pt x="102" y="119"/>
                        </a:cubicBezTo>
                        <a:cubicBezTo>
                          <a:pt x="102" y="119"/>
                          <a:pt x="102" y="119"/>
                          <a:pt x="102" y="119"/>
                        </a:cubicBezTo>
                        <a:cubicBezTo>
                          <a:pt x="103" y="118"/>
                          <a:pt x="103" y="118"/>
                          <a:pt x="103" y="118"/>
                        </a:cubicBezTo>
                        <a:cubicBezTo>
                          <a:pt x="104" y="118"/>
                          <a:pt x="104" y="118"/>
                          <a:pt x="104" y="118"/>
                        </a:cubicBezTo>
                        <a:cubicBezTo>
                          <a:pt x="104" y="119"/>
                          <a:pt x="104" y="119"/>
                          <a:pt x="104" y="119"/>
                        </a:cubicBezTo>
                        <a:cubicBezTo>
                          <a:pt x="104" y="119"/>
                          <a:pt x="104" y="119"/>
                          <a:pt x="104" y="119"/>
                        </a:cubicBezTo>
                        <a:cubicBezTo>
                          <a:pt x="103" y="120"/>
                          <a:pt x="103" y="120"/>
                          <a:pt x="103" y="120"/>
                        </a:cubicBezTo>
                        <a:cubicBezTo>
                          <a:pt x="102" y="121"/>
                          <a:pt x="102" y="121"/>
                          <a:pt x="102" y="121"/>
                        </a:cubicBezTo>
                        <a:cubicBezTo>
                          <a:pt x="101" y="121"/>
                          <a:pt x="101" y="121"/>
                          <a:pt x="101" y="121"/>
                        </a:cubicBezTo>
                        <a:cubicBezTo>
                          <a:pt x="100" y="122"/>
                          <a:pt x="100" y="122"/>
                          <a:pt x="100" y="122"/>
                        </a:cubicBezTo>
                        <a:cubicBezTo>
                          <a:pt x="99" y="122"/>
                          <a:pt x="99" y="122"/>
                          <a:pt x="99" y="122"/>
                        </a:cubicBezTo>
                        <a:cubicBezTo>
                          <a:pt x="99" y="123"/>
                          <a:pt x="99" y="123"/>
                          <a:pt x="99" y="123"/>
                        </a:cubicBezTo>
                        <a:cubicBezTo>
                          <a:pt x="98" y="124"/>
                          <a:pt x="98" y="124"/>
                          <a:pt x="98" y="124"/>
                        </a:cubicBezTo>
                        <a:cubicBezTo>
                          <a:pt x="98" y="125"/>
                          <a:pt x="98" y="125"/>
                          <a:pt x="98" y="125"/>
                        </a:cubicBezTo>
                        <a:cubicBezTo>
                          <a:pt x="98" y="125"/>
                          <a:pt x="98" y="125"/>
                          <a:pt x="98" y="125"/>
                        </a:cubicBezTo>
                        <a:cubicBezTo>
                          <a:pt x="99" y="124"/>
                          <a:pt x="99" y="124"/>
                          <a:pt x="99" y="124"/>
                        </a:cubicBezTo>
                        <a:cubicBezTo>
                          <a:pt x="99" y="124"/>
                          <a:pt x="99" y="124"/>
                          <a:pt x="99" y="124"/>
                        </a:cubicBezTo>
                        <a:cubicBezTo>
                          <a:pt x="100" y="125"/>
                          <a:pt x="100" y="125"/>
                          <a:pt x="100" y="125"/>
                        </a:cubicBezTo>
                        <a:cubicBezTo>
                          <a:pt x="99" y="125"/>
                          <a:pt x="99" y="125"/>
                          <a:pt x="99" y="125"/>
                        </a:cubicBezTo>
                        <a:cubicBezTo>
                          <a:pt x="99" y="125"/>
                          <a:pt x="99" y="125"/>
                          <a:pt x="99" y="125"/>
                        </a:cubicBezTo>
                        <a:cubicBezTo>
                          <a:pt x="98" y="126"/>
                          <a:pt x="98" y="126"/>
                          <a:pt x="98" y="126"/>
                        </a:cubicBezTo>
                        <a:cubicBezTo>
                          <a:pt x="98" y="126"/>
                          <a:pt x="98" y="126"/>
                          <a:pt x="98" y="126"/>
                        </a:cubicBezTo>
                        <a:cubicBezTo>
                          <a:pt x="99" y="126"/>
                          <a:pt x="99" y="126"/>
                          <a:pt x="99" y="126"/>
                        </a:cubicBezTo>
                        <a:cubicBezTo>
                          <a:pt x="99" y="126"/>
                          <a:pt x="99" y="126"/>
                          <a:pt x="99" y="126"/>
                        </a:cubicBezTo>
                        <a:cubicBezTo>
                          <a:pt x="100" y="126"/>
                          <a:pt x="100" y="126"/>
                          <a:pt x="100" y="126"/>
                        </a:cubicBezTo>
                        <a:cubicBezTo>
                          <a:pt x="99" y="127"/>
                          <a:pt x="99" y="127"/>
                          <a:pt x="99" y="127"/>
                        </a:cubicBezTo>
                        <a:cubicBezTo>
                          <a:pt x="98" y="127"/>
                          <a:pt x="98" y="127"/>
                          <a:pt x="98" y="127"/>
                        </a:cubicBezTo>
                        <a:cubicBezTo>
                          <a:pt x="98" y="128"/>
                          <a:pt x="98" y="128"/>
                          <a:pt x="98" y="128"/>
                        </a:cubicBezTo>
                        <a:cubicBezTo>
                          <a:pt x="98" y="128"/>
                          <a:pt x="98" y="128"/>
                          <a:pt x="98" y="128"/>
                        </a:cubicBezTo>
                        <a:cubicBezTo>
                          <a:pt x="99" y="128"/>
                          <a:pt x="99" y="128"/>
                          <a:pt x="99" y="128"/>
                        </a:cubicBezTo>
                        <a:cubicBezTo>
                          <a:pt x="100" y="128"/>
                          <a:pt x="100" y="128"/>
                          <a:pt x="100" y="128"/>
                        </a:cubicBezTo>
                        <a:cubicBezTo>
                          <a:pt x="100" y="128"/>
                          <a:pt x="100" y="128"/>
                          <a:pt x="100" y="128"/>
                        </a:cubicBezTo>
                        <a:cubicBezTo>
                          <a:pt x="101" y="129"/>
                          <a:pt x="101" y="129"/>
                          <a:pt x="101" y="129"/>
                        </a:cubicBezTo>
                        <a:cubicBezTo>
                          <a:pt x="100" y="129"/>
                          <a:pt x="100" y="129"/>
                          <a:pt x="100" y="129"/>
                        </a:cubicBezTo>
                        <a:cubicBezTo>
                          <a:pt x="100" y="129"/>
                          <a:pt x="100" y="129"/>
                          <a:pt x="100" y="129"/>
                        </a:cubicBezTo>
                        <a:cubicBezTo>
                          <a:pt x="99" y="130"/>
                          <a:pt x="99" y="130"/>
                          <a:pt x="99" y="130"/>
                        </a:cubicBezTo>
                        <a:cubicBezTo>
                          <a:pt x="99" y="130"/>
                          <a:pt x="99" y="130"/>
                          <a:pt x="99" y="130"/>
                        </a:cubicBezTo>
                        <a:cubicBezTo>
                          <a:pt x="99" y="131"/>
                          <a:pt x="99" y="131"/>
                          <a:pt x="99" y="131"/>
                        </a:cubicBezTo>
                        <a:cubicBezTo>
                          <a:pt x="99" y="132"/>
                          <a:pt x="99" y="132"/>
                          <a:pt x="99" y="132"/>
                        </a:cubicBezTo>
                        <a:cubicBezTo>
                          <a:pt x="99" y="132"/>
                          <a:pt x="99" y="132"/>
                          <a:pt x="99" y="132"/>
                        </a:cubicBezTo>
                        <a:cubicBezTo>
                          <a:pt x="99" y="133"/>
                          <a:pt x="99" y="133"/>
                          <a:pt x="99" y="133"/>
                        </a:cubicBezTo>
                        <a:cubicBezTo>
                          <a:pt x="100" y="132"/>
                          <a:pt x="100" y="132"/>
                          <a:pt x="100" y="132"/>
                        </a:cubicBezTo>
                        <a:cubicBezTo>
                          <a:pt x="101" y="131"/>
                          <a:pt x="101" y="131"/>
                          <a:pt x="101" y="131"/>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2"/>
                          <a:pt x="101" y="132"/>
                          <a:pt x="101" y="132"/>
                        </a:cubicBezTo>
                        <a:cubicBezTo>
                          <a:pt x="101" y="132"/>
                          <a:pt x="101" y="132"/>
                          <a:pt x="101" y="132"/>
                        </a:cubicBezTo>
                        <a:cubicBezTo>
                          <a:pt x="101" y="133"/>
                          <a:pt x="101" y="133"/>
                          <a:pt x="101" y="133"/>
                        </a:cubicBezTo>
                        <a:cubicBezTo>
                          <a:pt x="101" y="134"/>
                          <a:pt x="101" y="134"/>
                          <a:pt x="101" y="134"/>
                        </a:cubicBezTo>
                        <a:cubicBezTo>
                          <a:pt x="102" y="134"/>
                          <a:pt x="102" y="134"/>
                          <a:pt x="102" y="134"/>
                        </a:cubicBezTo>
                        <a:cubicBezTo>
                          <a:pt x="102" y="133"/>
                          <a:pt x="102" y="133"/>
                          <a:pt x="102" y="133"/>
                        </a:cubicBezTo>
                        <a:cubicBezTo>
                          <a:pt x="103" y="133"/>
                          <a:pt x="103" y="133"/>
                          <a:pt x="103" y="133"/>
                        </a:cubicBezTo>
                        <a:cubicBezTo>
                          <a:pt x="103" y="133"/>
                          <a:pt x="103" y="133"/>
                          <a:pt x="103" y="133"/>
                        </a:cubicBezTo>
                        <a:cubicBezTo>
                          <a:pt x="103" y="133"/>
                          <a:pt x="103" y="133"/>
                          <a:pt x="103" y="133"/>
                        </a:cubicBezTo>
                        <a:cubicBezTo>
                          <a:pt x="103" y="134"/>
                          <a:pt x="103" y="134"/>
                          <a:pt x="103" y="134"/>
                        </a:cubicBezTo>
                        <a:cubicBezTo>
                          <a:pt x="103" y="134"/>
                          <a:pt x="103" y="134"/>
                          <a:pt x="103" y="134"/>
                        </a:cubicBezTo>
                        <a:cubicBezTo>
                          <a:pt x="104" y="134"/>
                          <a:pt x="104" y="134"/>
                          <a:pt x="104" y="134"/>
                        </a:cubicBezTo>
                        <a:cubicBezTo>
                          <a:pt x="104" y="135"/>
                          <a:pt x="104" y="135"/>
                          <a:pt x="104" y="135"/>
                        </a:cubicBezTo>
                        <a:cubicBezTo>
                          <a:pt x="104" y="135"/>
                          <a:pt x="104" y="135"/>
                          <a:pt x="104" y="135"/>
                        </a:cubicBezTo>
                        <a:cubicBezTo>
                          <a:pt x="104" y="136"/>
                          <a:pt x="104" y="136"/>
                          <a:pt x="104" y="136"/>
                        </a:cubicBezTo>
                        <a:cubicBezTo>
                          <a:pt x="105" y="136"/>
                          <a:pt x="105" y="136"/>
                          <a:pt x="105" y="136"/>
                        </a:cubicBezTo>
                        <a:cubicBezTo>
                          <a:pt x="105" y="135"/>
                          <a:pt x="105" y="135"/>
                          <a:pt x="105" y="135"/>
                        </a:cubicBezTo>
                        <a:cubicBezTo>
                          <a:pt x="106" y="135"/>
                          <a:pt x="106" y="135"/>
                          <a:pt x="106" y="135"/>
                        </a:cubicBezTo>
                        <a:cubicBezTo>
                          <a:pt x="106" y="134"/>
                          <a:pt x="106" y="134"/>
                          <a:pt x="106" y="134"/>
                        </a:cubicBezTo>
                        <a:cubicBezTo>
                          <a:pt x="106" y="133"/>
                          <a:pt x="106" y="133"/>
                          <a:pt x="106" y="133"/>
                        </a:cubicBezTo>
                        <a:cubicBezTo>
                          <a:pt x="105" y="133"/>
                          <a:pt x="105" y="133"/>
                          <a:pt x="105" y="133"/>
                        </a:cubicBezTo>
                        <a:cubicBezTo>
                          <a:pt x="106" y="132"/>
                          <a:pt x="106" y="132"/>
                          <a:pt x="106" y="132"/>
                        </a:cubicBezTo>
                        <a:cubicBezTo>
                          <a:pt x="106" y="133"/>
                          <a:pt x="106" y="133"/>
                          <a:pt x="106" y="133"/>
                        </a:cubicBezTo>
                        <a:cubicBezTo>
                          <a:pt x="106" y="133"/>
                          <a:pt x="106" y="133"/>
                          <a:pt x="106" y="133"/>
                        </a:cubicBezTo>
                        <a:cubicBezTo>
                          <a:pt x="106" y="132"/>
                          <a:pt x="106" y="132"/>
                          <a:pt x="106" y="132"/>
                        </a:cubicBezTo>
                        <a:cubicBezTo>
                          <a:pt x="106" y="131"/>
                          <a:pt x="106" y="131"/>
                          <a:pt x="106" y="131"/>
                        </a:cubicBezTo>
                        <a:cubicBezTo>
                          <a:pt x="106" y="131"/>
                          <a:pt x="106" y="131"/>
                          <a:pt x="106" y="131"/>
                        </a:cubicBezTo>
                        <a:cubicBezTo>
                          <a:pt x="107" y="131"/>
                          <a:pt x="107" y="131"/>
                          <a:pt x="107" y="131"/>
                        </a:cubicBezTo>
                        <a:cubicBezTo>
                          <a:pt x="107" y="130"/>
                          <a:pt x="107" y="130"/>
                          <a:pt x="107" y="130"/>
                        </a:cubicBezTo>
                        <a:cubicBezTo>
                          <a:pt x="107" y="129"/>
                          <a:pt x="107" y="129"/>
                          <a:pt x="107" y="129"/>
                        </a:cubicBezTo>
                        <a:cubicBezTo>
                          <a:pt x="106" y="129"/>
                          <a:pt x="106" y="129"/>
                          <a:pt x="106" y="129"/>
                        </a:cubicBezTo>
                        <a:cubicBezTo>
                          <a:pt x="105" y="129"/>
                          <a:pt x="105" y="129"/>
                          <a:pt x="105" y="129"/>
                        </a:cubicBezTo>
                        <a:cubicBezTo>
                          <a:pt x="106" y="128"/>
                          <a:pt x="106" y="128"/>
                          <a:pt x="106" y="128"/>
                        </a:cubicBezTo>
                        <a:cubicBezTo>
                          <a:pt x="106" y="129"/>
                          <a:pt x="106" y="129"/>
                          <a:pt x="106" y="129"/>
                        </a:cubicBezTo>
                        <a:cubicBezTo>
                          <a:pt x="107" y="129"/>
                          <a:pt x="107" y="129"/>
                          <a:pt x="107" y="129"/>
                        </a:cubicBezTo>
                        <a:cubicBezTo>
                          <a:pt x="107" y="128"/>
                          <a:pt x="107" y="128"/>
                          <a:pt x="107" y="128"/>
                        </a:cubicBezTo>
                        <a:cubicBezTo>
                          <a:pt x="107" y="128"/>
                          <a:pt x="107" y="128"/>
                          <a:pt x="107" y="128"/>
                        </a:cubicBezTo>
                        <a:cubicBezTo>
                          <a:pt x="106" y="127"/>
                          <a:pt x="106" y="127"/>
                          <a:pt x="106" y="127"/>
                        </a:cubicBezTo>
                        <a:cubicBezTo>
                          <a:pt x="106" y="127"/>
                          <a:pt x="106" y="127"/>
                          <a:pt x="106" y="127"/>
                        </a:cubicBezTo>
                        <a:cubicBezTo>
                          <a:pt x="107" y="127"/>
                          <a:pt x="107" y="127"/>
                          <a:pt x="107" y="127"/>
                        </a:cubicBezTo>
                        <a:cubicBezTo>
                          <a:pt x="107" y="127"/>
                          <a:pt x="107" y="127"/>
                          <a:pt x="107" y="127"/>
                        </a:cubicBezTo>
                        <a:cubicBezTo>
                          <a:pt x="107" y="125"/>
                          <a:pt x="107" y="125"/>
                          <a:pt x="107" y="125"/>
                        </a:cubicBezTo>
                        <a:cubicBezTo>
                          <a:pt x="108" y="124"/>
                          <a:pt x="108" y="124"/>
                          <a:pt x="108" y="124"/>
                        </a:cubicBezTo>
                        <a:cubicBezTo>
                          <a:pt x="108" y="125"/>
                          <a:pt x="108" y="125"/>
                          <a:pt x="108" y="125"/>
                        </a:cubicBezTo>
                        <a:cubicBezTo>
                          <a:pt x="108" y="126"/>
                          <a:pt x="108" y="126"/>
                          <a:pt x="108" y="126"/>
                        </a:cubicBezTo>
                        <a:cubicBezTo>
                          <a:pt x="108" y="127"/>
                          <a:pt x="108" y="127"/>
                          <a:pt x="108" y="127"/>
                        </a:cubicBezTo>
                        <a:cubicBezTo>
                          <a:pt x="108" y="127"/>
                          <a:pt x="108" y="127"/>
                          <a:pt x="108" y="127"/>
                        </a:cubicBezTo>
                        <a:cubicBezTo>
                          <a:pt x="109" y="128"/>
                          <a:pt x="109" y="128"/>
                          <a:pt x="109" y="128"/>
                        </a:cubicBezTo>
                        <a:cubicBezTo>
                          <a:pt x="109" y="127"/>
                          <a:pt x="109" y="127"/>
                          <a:pt x="109" y="127"/>
                        </a:cubicBezTo>
                        <a:cubicBezTo>
                          <a:pt x="110" y="127"/>
                          <a:pt x="110" y="127"/>
                          <a:pt x="110" y="127"/>
                        </a:cubicBezTo>
                        <a:cubicBezTo>
                          <a:pt x="110" y="127"/>
                          <a:pt x="110" y="127"/>
                          <a:pt x="110" y="127"/>
                        </a:cubicBezTo>
                        <a:cubicBezTo>
                          <a:pt x="110" y="128"/>
                          <a:pt x="110" y="128"/>
                          <a:pt x="110" y="128"/>
                        </a:cubicBezTo>
                        <a:cubicBezTo>
                          <a:pt x="110" y="128"/>
                          <a:pt x="110" y="128"/>
                          <a:pt x="110" y="128"/>
                        </a:cubicBezTo>
                        <a:cubicBezTo>
                          <a:pt x="111" y="128"/>
                          <a:pt x="111" y="128"/>
                          <a:pt x="111" y="128"/>
                        </a:cubicBezTo>
                        <a:cubicBezTo>
                          <a:pt x="111" y="128"/>
                          <a:pt x="111" y="128"/>
                          <a:pt x="111" y="128"/>
                        </a:cubicBezTo>
                        <a:cubicBezTo>
                          <a:pt x="111" y="126"/>
                          <a:pt x="111" y="126"/>
                          <a:pt x="111" y="126"/>
                        </a:cubicBezTo>
                        <a:cubicBezTo>
                          <a:pt x="111" y="125"/>
                          <a:pt x="111" y="125"/>
                          <a:pt x="111" y="125"/>
                        </a:cubicBezTo>
                        <a:cubicBezTo>
                          <a:pt x="111" y="125"/>
                          <a:pt x="111" y="125"/>
                          <a:pt x="111" y="125"/>
                        </a:cubicBezTo>
                        <a:cubicBezTo>
                          <a:pt x="111" y="125"/>
                          <a:pt x="111" y="125"/>
                          <a:pt x="111" y="125"/>
                        </a:cubicBezTo>
                        <a:cubicBezTo>
                          <a:pt x="112" y="125"/>
                          <a:pt x="112" y="125"/>
                          <a:pt x="112" y="125"/>
                        </a:cubicBezTo>
                        <a:cubicBezTo>
                          <a:pt x="112" y="125"/>
                          <a:pt x="112" y="125"/>
                          <a:pt x="112" y="125"/>
                        </a:cubicBezTo>
                        <a:cubicBezTo>
                          <a:pt x="113" y="126"/>
                          <a:pt x="113" y="126"/>
                          <a:pt x="113" y="126"/>
                        </a:cubicBezTo>
                        <a:cubicBezTo>
                          <a:pt x="113" y="126"/>
                          <a:pt x="113" y="126"/>
                          <a:pt x="113" y="126"/>
                        </a:cubicBezTo>
                        <a:cubicBezTo>
                          <a:pt x="114" y="126"/>
                          <a:pt x="114" y="126"/>
                          <a:pt x="114" y="126"/>
                        </a:cubicBezTo>
                        <a:cubicBezTo>
                          <a:pt x="114" y="124"/>
                          <a:pt x="114" y="124"/>
                          <a:pt x="114" y="124"/>
                        </a:cubicBezTo>
                        <a:cubicBezTo>
                          <a:pt x="113" y="123"/>
                          <a:pt x="113" y="123"/>
                          <a:pt x="113" y="123"/>
                        </a:cubicBezTo>
                        <a:cubicBezTo>
                          <a:pt x="112" y="122"/>
                          <a:pt x="112" y="122"/>
                          <a:pt x="112" y="122"/>
                        </a:cubicBezTo>
                        <a:cubicBezTo>
                          <a:pt x="112" y="122"/>
                          <a:pt x="112" y="122"/>
                          <a:pt x="112" y="122"/>
                        </a:cubicBezTo>
                        <a:cubicBezTo>
                          <a:pt x="112" y="122"/>
                          <a:pt x="112" y="122"/>
                          <a:pt x="112" y="122"/>
                        </a:cubicBezTo>
                        <a:cubicBezTo>
                          <a:pt x="113" y="122"/>
                          <a:pt x="113" y="122"/>
                          <a:pt x="113" y="122"/>
                        </a:cubicBezTo>
                        <a:cubicBezTo>
                          <a:pt x="114" y="123"/>
                          <a:pt x="114" y="123"/>
                          <a:pt x="114" y="123"/>
                        </a:cubicBezTo>
                        <a:cubicBezTo>
                          <a:pt x="114" y="124"/>
                          <a:pt x="114" y="124"/>
                          <a:pt x="114" y="124"/>
                        </a:cubicBezTo>
                        <a:cubicBezTo>
                          <a:pt x="116" y="124"/>
                          <a:pt x="116" y="124"/>
                          <a:pt x="116" y="124"/>
                        </a:cubicBezTo>
                        <a:cubicBezTo>
                          <a:pt x="116" y="123"/>
                          <a:pt x="116" y="123"/>
                          <a:pt x="116" y="123"/>
                        </a:cubicBezTo>
                        <a:cubicBezTo>
                          <a:pt x="116" y="122"/>
                          <a:pt x="116" y="122"/>
                          <a:pt x="116" y="122"/>
                        </a:cubicBezTo>
                        <a:cubicBezTo>
                          <a:pt x="115" y="122"/>
                          <a:pt x="115" y="122"/>
                          <a:pt x="115" y="122"/>
                        </a:cubicBezTo>
                        <a:cubicBezTo>
                          <a:pt x="115" y="122"/>
                          <a:pt x="115" y="122"/>
                          <a:pt x="115" y="122"/>
                        </a:cubicBezTo>
                        <a:cubicBezTo>
                          <a:pt x="114" y="122"/>
                          <a:pt x="114" y="122"/>
                          <a:pt x="114" y="122"/>
                        </a:cubicBezTo>
                        <a:cubicBezTo>
                          <a:pt x="113" y="121"/>
                          <a:pt x="113" y="121"/>
                          <a:pt x="113" y="121"/>
                        </a:cubicBezTo>
                        <a:cubicBezTo>
                          <a:pt x="113" y="120"/>
                          <a:pt x="113" y="120"/>
                          <a:pt x="113" y="120"/>
                        </a:cubicBezTo>
                        <a:cubicBezTo>
                          <a:pt x="113" y="120"/>
                          <a:pt x="113" y="120"/>
                          <a:pt x="113" y="120"/>
                        </a:cubicBezTo>
                        <a:cubicBezTo>
                          <a:pt x="114" y="121"/>
                          <a:pt x="114" y="121"/>
                          <a:pt x="114" y="121"/>
                        </a:cubicBezTo>
                        <a:cubicBezTo>
                          <a:pt x="115" y="121"/>
                          <a:pt x="115" y="121"/>
                          <a:pt x="115" y="121"/>
                        </a:cubicBezTo>
                        <a:cubicBezTo>
                          <a:pt x="115" y="120"/>
                          <a:pt x="115" y="120"/>
                          <a:pt x="115" y="120"/>
                        </a:cubicBezTo>
                        <a:cubicBezTo>
                          <a:pt x="115" y="120"/>
                          <a:pt x="115" y="120"/>
                          <a:pt x="115" y="120"/>
                        </a:cubicBezTo>
                        <a:cubicBezTo>
                          <a:pt x="114" y="119"/>
                          <a:pt x="114" y="119"/>
                          <a:pt x="114" y="119"/>
                        </a:cubicBezTo>
                        <a:cubicBezTo>
                          <a:pt x="114" y="118"/>
                          <a:pt x="114" y="118"/>
                          <a:pt x="114" y="118"/>
                        </a:cubicBezTo>
                        <a:cubicBezTo>
                          <a:pt x="115" y="118"/>
                          <a:pt x="115" y="118"/>
                          <a:pt x="115" y="118"/>
                        </a:cubicBezTo>
                        <a:cubicBezTo>
                          <a:pt x="115" y="119"/>
                          <a:pt x="115" y="119"/>
                          <a:pt x="115" y="119"/>
                        </a:cubicBezTo>
                        <a:cubicBezTo>
                          <a:pt x="116" y="119"/>
                          <a:pt x="116" y="119"/>
                          <a:pt x="116" y="119"/>
                        </a:cubicBezTo>
                        <a:cubicBezTo>
                          <a:pt x="116" y="120"/>
                          <a:pt x="116" y="120"/>
                          <a:pt x="116" y="120"/>
                        </a:cubicBezTo>
                        <a:cubicBezTo>
                          <a:pt x="116" y="121"/>
                          <a:pt x="116" y="121"/>
                          <a:pt x="116" y="121"/>
                        </a:cubicBezTo>
                        <a:cubicBezTo>
                          <a:pt x="117" y="121"/>
                          <a:pt x="117" y="121"/>
                          <a:pt x="117" y="121"/>
                        </a:cubicBezTo>
                        <a:cubicBezTo>
                          <a:pt x="118" y="121"/>
                          <a:pt x="118" y="121"/>
                          <a:pt x="118" y="121"/>
                        </a:cubicBezTo>
                        <a:cubicBezTo>
                          <a:pt x="119" y="121"/>
                          <a:pt x="119" y="121"/>
                          <a:pt x="119" y="121"/>
                        </a:cubicBezTo>
                        <a:cubicBezTo>
                          <a:pt x="120" y="121"/>
                          <a:pt x="120" y="121"/>
                          <a:pt x="120" y="121"/>
                        </a:cubicBezTo>
                        <a:cubicBezTo>
                          <a:pt x="120" y="120"/>
                          <a:pt x="120" y="120"/>
                          <a:pt x="120" y="120"/>
                        </a:cubicBezTo>
                        <a:cubicBezTo>
                          <a:pt x="120" y="120"/>
                          <a:pt x="120" y="120"/>
                          <a:pt x="120" y="120"/>
                        </a:cubicBezTo>
                        <a:cubicBezTo>
                          <a:pt x="120" y="120"/>
                          <a:pt x="120" y="120"/>
                          <a:pt x="120" y="120"/>
                        </a:cubicBezTo>
                        <a:cubicBezTo>
                          <a:pt x="118" y="120"/>
                          <a:pt x="118" y="120"/>
                          <a:pt x="118" y="120"/>
                        </a:cubicBezTo>
                        <a:cubicBezTo>
                          <a:pt x="118" y="119"/>
                          <a:pt x="118" y="119"/>
                          <a:pt x="118" y="119"/>
                        </a:cubicBezTo>
                        <a:cubicBezTo>
                          <a:pt x="118" y="119"/>
                          <a:pt x="118" y="119"/>
                          <a:pt x="118" y="119"/>
                        </a:cubicBezTo>
                        <a:cubicBezTo>
                          <a:pt x="119" y="119"/>
                          <a:pt x="119" y="119"/>
                          <a:pt x="119" y="119"/>
                        </a:cubicBezTo>
                        <a:cubicBezTo>
                          <a:pt x="120" y="119"/>
                          <a:pt x="120" y="119"/>
                          <a:pt x="120" y="119"/>
                        </a:cubicBezTo>
                        <a:cubicBezTo>
                          <a:pt x="120" y="118"/>
                          <a:pt x="120" y="118"/>
                          <a:pt x="120" y="118"/>
                        </a:cubicBezTo>
                        <a:cubicBezTo>
                          <a:pt x="119" y="118"/>
                          <a:pt x="119" y="118"/>
                          <a:pt x="119" y="118"/>
                        </a:cubicBezTo>
                        <a:cubicBezTo>
                          <a:pt x="119" y="118"/>
                          <a:pt x="119" y="118"/>
                          <a:pt x="119" y="118"/>
                        </a:cubicBezTo>
                        <a:cubicBezTo>
                          <a:pt x="119" y="117"/>
                          <a:pt x="119" y="117"/>
                          <a:pt x="119" y="117"/>
                        </a:cubicBezTo>
                        <a:cubicBezTo>
                          <a:pt x="118" y="117"/>
                          <a:pt x="118" y="117"/>
                          <a:pt x="118" y="117"/>
                        </a:cubicBezTo>
                        <a:cubicBezTo>
                          <a:pt x="118" y="117"/>
                          <a:pt x="118" y="117"/>
                          <a:pt x="118" y="117"/>
                        </a:cubicBezTo>
                        <a:cubicBezTo>
                          <a:pt x="118" y="116"/>
                          <a:pt x="118" y="116"/>
                          <a:pt x="118" y="116"/>
                        </a:cubicBezTo>
                        <a:cubicBezTo>
                          <a:pt x="119" y="116"/>
                          <a:pt x="119" y="116"/>
                          <a:pt x="119" y="116"/>
                        </a:cubicBezTo>
                        <a:cubicBezTo>
                          <a:pt x="119" y="116"/>
                          <a:pt x="119" y="116"/>
                          <a:pt x="119" y="116"/>
                        </a:cubicBezTo>
                        <a:cubicBezTo>
                          <a:pt x="120" y="117"/>
                          <a:pt x="120" y="117"/>
                          <a:pt x="120" y="117"/>
                        </a:cubicBezTo>
                        <a:cubicBezTo>
                          <a:pt x="120" y="117"/>
                          <a:pt x="120" y="117"/>
                          <a:pt x="120" y="117"/>
                        </a:cubicBezTo>
                        <a:cubicBezTo>
                          <a:pt x="120" y="118"/>
                          <a:pt x="120" y="118"/>
                          <a:pt x="120" y="118"/>
                        </a:cubicBezTo>
                        <a:cubicBezTo>
                          <a:pt x="122" y="118"/>
                          <a:pt x="122" y="118"/>
                          <a:pt x="122" y="118"/>
                        </a:cubicBezTo>
                        <a:cubicBezTo>
                          <a:pt x="122" y="118"/>
                          <a:pt x="122" y="118"/>
                          <a:pt x="122" y="118"/>
                        </a:cubicBezTo>
                        <a:cubicBezTo>
                          <a:pt x="122" y="117"/>
                          <a:pt x="122" y="117"/>
                          <a:pt x="122" y="117"/>
                        </a:cubicBezTo>
                        <a:cubicBezTo>
                          <a:pt x="122" y="117"/>
                          <a:pt x="122" y="117"/>
                          <a:pt x="122" y="117"/>
                        </a:cubicBezTo>
                        <a:cubicBezTo>
                          <a:pt x="122" y="116"/>
                          <a:pt x="122" y="116"/>
                          <a:pt x="122" y="116"/>
                        </a:cubicBezTo>
                        <a:cubicBezTo>
                          <a:pt x="121" y="115"/>
                          <a:pt x="121" y="115"/>
                          <a:pt x="121" y="115"/>
                        </a:cubicBezTo>
                        <a:cubicBezTo>
                          <a:pt x="121" y="115"/>
                          <a:pt x="121" y="115"/>
                          <a:pt x="121" y="115"/>
                        </a:cubicBezTo>
                        <a:cubicBezTo>
                          <a:pt x="120" y="115"/>
                          <a:pt x="120" y="115"/>
                          <a:pt x="120" y="115"/>
                        </a:cubicBezTo>
                        <a:cubicBezTo>
                          <a:pt x="120" y="113"/>
                          <a:pt x="120" y="113"/>
                          <a:pt x="120" y="113"/>
                        </a:cubicBezTo>
                        <a:cubicBezTo>
                          <a:pt x="120" y="113"/>
                          <a:pt x="120" y="113"/>
                          <a:pt x="120" y="113"/>
                        </a:cubicBezTo>
                        <a:cubicBezTo>
                          <a:pt x="119" y="113"/>
                          <a:pt x="119" y="113"/>
                          <a:pt x="119" y="113"/>
                        </a:cubicBezTo>
                        <a:cubicBezTo>
                          <a:pt x="119" y="113"/>
                          <a:pt x="119" y="113"/>
                          <a:pt x="119" y="113"/>
                        </a:cubicBezTo>
                        <a:cubicBezTo>
                          <a:pt x="119" y="112"/>
                          <a:pt x="119" y="112"/>
                          <a:pt x="119" y="112"/>
                        </a:cubicBezTo>
                        <a:cubicBezTo>
                          <a:pt x="119" y="112"/>
                          <a:pt x="119" y="112"/>
                          <a:pt x="119" y="112"/>
                        </a:cubicBezTo>
                        <a:cubicBezTo>
                          <a:pt x="117" y="112"/>
                          <a:pt x="117" y="112"/>
                          <a:pt x="117" y="112"/>
                        </a:cubicBezTo>
                        <a:cubicBezTo>
                          <a:pt x="117" y="113"/>
                          <a:pt x="117" y="113"/>
                          <a:pt x="117" y="113"/>
                        </a:cubicBezTo>
                        <a:cubicBezTo>
                          <a:pt x="117" y="114"/>
                          <a:pt x="117" y="114"/>
                          <a:pt x="117" y="114"/>
                        </a:cubicBezTo>
                        <a:cubicBezTo>
                          <a:pt x="117" y="114"/>
                          <a:pt x="117" y="114"/>
                          <a:pt x="117" y="114"/>
                        </a:cubicBezTo>
                        <a:cubicBezTo>
                          <a:pt x="116" y="114"/>
                          <a:pt x="116" y="114"/>
                          <a:pt x="116" y="114"/>
                        </a:cubicBezTo>
                        <a:cubicBezTo>
                          <a:pt x="116" y="112"/>
                          <a:pt x="116" y="112"/>
                          <a:pt x="116" y="112"/>
                        </a:cubicBezTo>
                        <a:cubicBezTo>
                          <a:pt x="115" y="112"/>
                          <a:pt x="115" y="112"/>
                          <a:pt x="115" y="112"/>
                        </a:cubicBezTo>
                        <a:cubicBezTo>
                          <a:pt x="115" y="112"/>
                          <a:pt x="115" y="112"/>
                          <a:pt x="115" y="112"/>
                        </a:cubicBezTo>
                        <a:cubicBezTo>
                          <a:pt x="115" y="113"/>
                          <a:pt x="115" y="113"/>
                          <a:pt x="115" y="113"/>
                        </a:cubicBezTo>
                        <a:cubicBezTo>
                          <a:pt x="114" y="114"/>
                          <a:pt x="114" y="114"/>
                          <a:pt x="114" y="114"/>
                        </a:cubicBezTo>
                        <a:cubicBezTo>
                          <a:pt x="113" y="115"/>
                          <a:pt x="113" y="115"/>
                          <a:pt x="113" y="115"/>
                        </a:cubicBezTo>
                        <a:cubicBezTo>
                          <a:pt x="114" y="114"/>
                          <a:pt x="114" y="114"/>
                          <a:pt x="114" y="114"/>
                        </a:cubicBezTo>
                        <a:cubicBezTo>
                          <a:pt x="114" y="113"/>
                          <a:pt x="114" y="113"/>
                          <a:pt x="114" y="113"/>
                        </a:cubicBezTo>
                        <a:cubicBezTo>
                          <a:pt x="115" y="111"/>
                          <a:pt x="115" y="111"/>
                          <a:pt x="115" y="111"/>
                        </a:cubicBezTo>
                        <a:cubicBezTo>
                          <a:pt x="115" y="111"/>
                          <a:pt x="115" y="111"/>
                          <a:pt x="115" y="111"/>
                        </a:cubicBezTo>
                        <a:cubicBezTo>
                          <a:pt x="114" y="111"/>
                          <a:pt x="114" y="111"/>
                          <a:pt x="114" y="111"/>
                        </a:cubicBezTo>
                        <a:cubicBezTo>
                          <a:pt x="112" y="112"/>
                          <a:pt x="112" y="112"/>
                          <a:pt x="112" y="112"/>
                        </a:cubicBezTo>
                        <a:cubicBezTo>
                          <a:pt x="112" y="113"/>
                          <a:pt x="112" y="113"/>
                          <a:pt x="112" y="113"/>
                        </a:cubicBezTo>
                        <a:cubicBezTo>
                          <a:pt x="112" y="114"/>
                          <a:pt x="112" y="114"/>
                          <a:pt x="112" y="114"/>
                        </a:cubicBezTo>
                        <a:cubicBezTo>
                          <a:pt x="111" y="114"/>
                          <a:pt x="111" y="114"/>
                          <a:pt x="111" y="114"/>
                        </a:cubicBezTo>
                        <a:cubicBezTo>
                          <a:pt x="111" y="113"/>
                          <a:pt x="111" y="113"/>
                          <a:pt x="111" y="113"/>
                        </a:cubicBezTo>
                        <a:cubicBezTo>
                          <a:pt x="111" y="112"/>
                          <a:pt x="111" y="112"/>
                          <a:pt x="111" y="112"/>
                        </a:cubicBezTo>
                        <a:cubicBezTo>
                          <a:pt x="113" y="111"/>
                          <a:pt x="113" y="111"/>
                          <a:pt x="113" y="111"/>
                        </a:cubicBezTo>
                        <a:cubicBezTo>
                          <a:pt x="113" y="110"/>
                          <a:pt x="113" y="110"/>
                          <a:pt x="113" y="110"/>
                        </a:cubicBezTo>
                        <a:cubicBezTo>
                          <a:pt x="114" y="109"/>
                          <a:pt x="114" y="109"/>
                          <a:pt x="114" y="109"/>
                        </a:cubicBezTo>
                        <a:cubicBezTo>
                          <a:pt x="114" y="109"/>
                          <a:pt x="114" y="109"/>
                          <a:pt x="114" y="109"/>
                        </a:cubicBezTo>
                        <a:cubicBezTo>
                          <a:pt x="115" y="108"/>
                          <a:pt x="115" y="108"/>
                          <a:pt x="115" y="108"/>
                        </a:cubicBezTo>
                        <a:cubicBezTo>
                          <a:pt x="115" y="108"/>
                          <a:pt x="115" y="108"/>
                          <a:pt x="115" y="108"/>
                        </a:cubicBezTo>
                        <a:cubicBezTo>
                          <a:pt x="114" y="108"/>
                          <a:pt x="114" y="108"/>
                          <a:pt x="114" y="108"/>
                        </a:cubicBezTo>
                        <a:cubicBezTo>
                          <a:pt x="113" y="108"/>
                          <a:pt x="113" y="108"/>
                          <a:pt x="113" y="108"/>
                        </a:cubicBezTo>
                        <a:cubicBezTo>
                          <a:pt x="112" y="109"/>
                          <a:pt x="112" y="109"/>
                          <a:pt x="112" y="109"/>
                        </a:cubicBezTo>
                        <a:cubicBezTo>
                          <a:pt x="112" y="110"/>
                          <a:pt x="112" y="110"/>
                          <a:pt x="112" y="110"/>
                        </a:cubicBezTo>
                        <a:cubicBezTo>
                          <a:pt x="110" y="111"/>
                          <a:pt x="110" y="111"/>
                          <a:pt x="110" y="111"/>
                        </a:cubicBezTo>
                        <a:cubicBezTo>
                          <a:pt x="111" y="109"/>
                          <a:pt x="111" y="109"/>
                          <a:pt x="111" y="109"/>
                        </a:cubicBezTo>
                        <a:cubicBezTo>
                          <a:pt x="112" y="108"/>
                          <a:pt x="112" y="108"/>
                          <a:pt x="112" y="108"/>
                        </a:cubicBezTo>
                        <a:cubicBezTo>
                          <a:pt x="112" y="108"/>
                          <a:pt x="112" y="108"/>
                          <a:pt x="112" y="108"/>
                        </a:cubicBezTo>
                        <a:cubicBezTo>
                          <a:pt x="110" y="108"/>
                          <a:pt x="110" y="108"/>
                          <a:pt x="110" y="108"/>
                        </a:cubicBezTo>
                        <a:cubicBezTo>
                          <a:pt x="110" y="109"/>
                          <a:pt x="110" y="109"/>
                          <a:pt x="110" y="109"/>
                        </a:cubicBezTo>
                        <a:cubicBezTo>
                          <a:pt x="108" y="108"/>
                          <a:pt x="108" y="108"/>
                          <a:pt x="108" y="108"/>
                        </a:cubicBezTo>
                        <a:cubicBezTo>
                          <a:pt x="107" y="109"/>
                          <a:pt x="107" y="109"/>
                          <a:pt x="107" y="109"/>
                        </a:cubicBezTo>
                        <a:cubicBezTo>
                          <a:pt x="107" y="108"/>
                          <a:pt x="107" y="108"/>
                          <a:pt x="107" y="108"/>
                        </a:cubicBezTo>
                        <a:cubicBezTo>
                          <a:pt x="108" y="108"/>
                          <a:pt x="108" y="108"/>
                          <a:pt x="108" y="108"/>
                        </a:cubicBezTo>
                        <a:cubicBezTo>
                          <a:pt x="110" y="108"/>
                          <a:pt x="110" y="108"/>
                          <a:pt x="110" y="108"/>
                        </a:cubicBezTo>
                        <a:cubicBezTo>
                          <a:pt x="109" y="107"/>
                          <a:pt x="109" y="107"/>
                          <a:pt x="109" y="107"/>
                        </a:cubicBezTo>
                        <a:cubicBezTo>
                          <a:pt x="108" y="107"/>
                          <a:pt x="108" y="107"/>
                          <a:pt x="108" y="107"/>
                        </a:cubicBezTo>
                        <a:cubicBezTo>
                          <a:pt x="109" y="107"/>
                          <a:pt x="109" y="107"/>
                          <a:pt x="109" y="107"/>
                        </a:cubicBezTo>
                        <a:cubicBezTo>
                          <a:pt x="110" y="106"/>
                          <a:pt x="110" y="106"/>
                          <a:pt x="110" y="106"/>
                        </a:cubicBezTo>
                        <a:cubicBezTo>
                          <a:pt x="109" y="105"/>
                          <a:pt x="109" y="105"/>
                          <a:pt x="109" y="105"/>
                        </a:cubicBezTo>
                        <a:cubicBezTo>
                          <a:pt x="109" y="105"/>
                          <a:pt x="109" y="105"/>
                          <a:pt x="109" y="105"/>
                        </a:cubicBezTo>
                        <a:cubicBezTo>
                          <a:pt x="109" y="105"/>
                          <a:pt x="109" y="105"/>
                          <a:pt x="109" y="105"/>
                        </a:cubicBezTo>
                        <a:cubicBezTo>
                          <a:pt x="110" y="104"/>
                          <a:pt x="110" y="104"/>
                          <a:pt x="110" y="104"/>
                        </a:cubicBezTo>
                        <a:cubicBezTo>
                          <a:pt x="110" y="104"/>
                          <a:pt x="110" y="104"/>
                          <a:pt x="110" y="104"/>
                        </a:cubicBezTo>
                        <a:cubicBezTo>
                          <a:pt x="109" y="102"/>
                          <a:pt x="109" y="102"/>
                          <a:pt x="109" y="102"/>
                        </a:cubicBezTo>
                        <a:cubicBezTo>
                          <a:pt x="109" y="102"/>
                          <a:pt x="109" y="102"/>
                          <a:pt x="109" y="102"/>
                        </a:cubicBezTo>
                        <a:cubicBezTo>
                          <a:pt x="108" y="102"/>
                          <a:pt x="108" y="102"/>
                          <a:pt x="108" y="102"/>
                        </a:cubicBezTo>
                        <a:cubicBezTo>
                          <a:pt x="107" y="103"/>
                          <a:pt x="107" y="103"/>
                          <a:pt x="107" y="103"/>
                        </a:cubicBezTo>
                        <a:cubicBezTo>
                          <a:pt x="106" y="102"/>
                          <a:pt x="106" y="102"/>
                          <a:pt x="106" y="102"/>
                        </a:cubicBezTo>
                        <a:cubicBezTo>
                          <a:pt x="106" y="103"/>
                          <a:pt x="106" y="103"/>
                          <a:pt x="106" y="103"/>
                        </a:cubicBezTo>
                        <a:cubicBezTo>
                          <a:pt x="106" y="102"/>
                          <a:pt x="106" y="102"/>
                          <a:pt x="106" y="102"/>
                        </a:cubicBezTo>
                        <a:cubicBezTo>
                          <a:pt x="106" y="101"/>
                          <a:pt x="106" y="101"/>
                          <a:pt x="106" y="101"/>
                        </a:cubicBezTo>
                        <a:cubicBezTo>
                          <a:pt x="106" y="100"/>
                          <a:pt x="106" y="100"/>
                          <a:pt x="106" y="100"/>
                        </a:cubicBezTo>
                        <a:cubicBezTo>
                          <a:pt x="108" y="100"/>
                          <a:pt x="108" y="100"/>
                          <a:pt x="108" y="100"/>
                        </a:cubicBezTo>
                        <a:cubicBezTo>
                          <a:pt x="108" y="99"/>
                          <a:pt x="108" y="99"/>
                          <a:pt x="108" y="99"/>
                        </a:cubicBezTo>
                        <a:cubicBezTo>
                          <a:pt x="108" y="98"/>
                          <a:pt x="108" y="98"/>
                          <a:pt x="108" y="98"/>
                        </a:cubicBezTo>
                        <a:cubicBezTo>
                          <a:pt x="108" y="98"/>
                          <a:pt x="108" y="98"/>
                          <a:pt x="108" y="98"/>
                        </a:cubicBezTo>
                        <a:cubicBezTo>
                          <a:pt x="107" y="98"/>
                          <a:pt x="107" y="98"/>
                          <a:pt x="107" y="98"/>
                        </a:cubicBezTo>
                        <a:cubicBezTo>
                          <a:pt x="106" y="100"/>
                          <a:pt x="106" y="100"/>
                          <a:pt x="106" y="100"/>
                        </a:cubicBezTo>
                        <a:cubicBezTo>
                          <a:pt x="105" y="100"/>
                          <a:pt x="105" y="100"/>
                          <a:pt x="105" y="100"/>
                        </a:cubicBezTo>
                        <a:cubicBezTo>
                          <a:pt x="104" y="101"/>
                          <a:pt x="104" y="101"/>
                          <a:pt x="104" y="101"/>
                        </a:cubicBezTo>
                        <a:cubicBezTo>
                          <a:pt x="104" y="102"/>
                          <a:pt x="104" y="102"/>
                          <a:pt x="104" y="102"/>
                        </a:cubicBezTo>
                        <a:cubicBezTo>
                          <a:pt x="104" y="103"/>
                          <a:pt x="104" y="103"/>
                          <a:pt x="104" y="103"/>
                        </a:cubicBezTo>
                        <a:cubicBezTo>
                          <a:pt x="104" y="103"/>
                          <a:pt x="104" y="103"/>
                          <a:pt x="104" y="103"/>
                        </a:cubicBezTo>
                        <a:cubicBezTo>
                          <a:pt x="103" y="102"/>
                          <a:pt x="103" y="102"/>
                          <a:pt x="103" y="102"/>
                        </a:cubicBezTo>
                        <a:cubicBezTo>
                          <a:pt x="103" y="101"/>
                          <a:pt x="103" y="101"/>
                          <a:pt x="103" y="101"/>
                        </a:cubicBezTo>
                        <a:cubicBezTo>
                          <a:pt x="104" y="100"/>
                          <a:pt x="104" y="100"/>
                          <a:pt x="104" y="100"/>
                        </a:cubicBezTo>
                        <a:cubicBezTo>
                          <a:pt x="105" y="99"/>
                          <a:pt x="105" y="99"/>
                          <a:pt x="105" y="99"/>
                        </a:cubicBezTo>
                        <a:cubicBezTo>
                          <a:pt x="105" y="98"/>
                          <a:pt x="105" y="98"/>
                          <a:pt x="105" y="98"/>
                        </a:cubicBezTo>
                        <a:cubicBezTo>
                          <a:pt x="105" y="98"/>
                          <a:pt x="105" y="98"/>
                          <a:pt x="105" y="98"/>
                        </a:cubicBezTo>
                        <a:cubicBezTo>
                          <a:pt x="104" y="98"/>
                          <a:pt x="104" y="98"/>
                          <a:pt x="104" y="98"/>
                        </a:cubicBezTo>
                        <a:cubicBezTo>
                          <a:pt x="104" y="99"/>
                          <a:pt x="104" y="99"/>
                          <a:pt x="104" y="99"/>
                        </a:cubicBezTo>
                        <a:cubicBezTo>
                          <a:pt x="104" y="99"/>
                          <a:pt x="104" y="99"/>
                          <a:pt x="104" y="99"/>
                        </a:cubicBezTo>
                        <a:cubicBezTo>
                          <a:pt x="103" y="100"/>
                          <a:pt x="103" y="100"/>
                          <a:pt x="103" y="100"/>
                        </a:cubicBezTo>
                        <a:cubicBezTo>
                          <a:pt x="102" y="101"/>
                          <a:pt x="102" y="101"/>
                          <a:pt x="102" y="101"/>
                        </a:cubicBezTo>
                        <a:cubicBezTo>
                          <a:pt x="102" y="101"/>
                          <a:pt x="102" y="101"/>
                          <a:pt x="102" y="101"/>
                        </a:cubicBezTo>
                        <a:cubicBezTo>
                          <a:pt x="101" y="103"/>
                          <a:pt x="101" y="103"/>
                          <a:pt x="101" y="103"/>
                        </a:cubicBezTo>
                        <a:cubicBezTo>
                          <a:pt x="101" y="103"/>
                          <a:pt x="101" y="103"/>
                          <a:pt x="101" y="103"/>
                        </a:cubicBezTo>
                        <a:cubicBezTo>
                          <a:pt x="101" y="102"/>
                          <a:pt x="101" y="102"/>
                          <a:pt x="101" y="102"/>
                        </a:cubicBezTo>
                        <a:cubicBezTo>
                          <a:pt x="101" y="101"/>
                          <a:pt x="101" y="101"/>
                          <a:pt x="101" y="101"/>
                        </a:cubicBezTo>
                        <a:cubicBezTo>
                          <a:pt x="102" y="99"/>
                          <a:pt x="102" y="99"/>
                          <a:pt x="102" y="99"/>
                        </a:cubicBezTo>
                        <a:cubicBezTo>
                          <a:pt x="103" y="99"/>
                          <a:pt x="103" y="99"/>
                          <a:pt x="103" y="99"/>
                        </a:cubicBezTo>
                        <a:cubicBezTo>
                          <a:pt x="103" y="98"/>
                          <a:pt x="103" y="98"/>
                          <a:pt x="103" y="98"/>
                        </a:cubicBezTo>
                        <a:cubicBezTo>
                          <a:pt x="102" y="98"/>
                          <a:pt x="102" y="98"/>
                          <a:pt x="102" y="98"/>
                        </a:cubicBezTo>
                        <a:cubicBezTo>
                          <a:pt x="101" y="99"/>
                          <a:pt x="101" y="99"/>
                          <a:pt x="101" y="99"/>
                        </a:cubicBezTo>
                        <a:cubicBezTo>
                          <a:pt x="101" y="99"/>
                          <a:pt x="101" y="99"/>
                          <a:pt x="101" y="99"/>
                        </a:cubicBezTo>
                        <a:cubicBezTo>
                          <a:pt x="100" y="100"/>
                          <a:pt x="100" y="100"/>
                          <a:pt x="100" y="100"/>
                        </a:cubicBezTo>
                        <a:cubicBezTo>
                          <a:pt x="100" y="99"/>
                          <a:pt x="100" y="99"/>
                          <a:pt x="100" y="99"/>
                        </a:cubicBezTo>
                        <a:cubicBezTo>
                          <a:pt x="101" y="98"/>
                          <a:pt x="101" y="98"/>
                          <a:pt x="101" y="98"/>
                        </a:cubicBezTo>
                        <a:cubicBezTo>
                          <a:pt x="101" y="97"/>
                          <a:pt x="101" y="97"/>
                          <a:pt x="101" y="97"/>
                        </a:cubicBezTo>
                        <a:cubicBezTo>
                          <a:pt x="101" y="96"/>
                          <a:pt x="101" y="96"/>
                          <a:pt x="101" y="96"/>
                        </a:cubicBezTo>
                        <a:cubicBezTo>
                          <a:pt x="100" y="96"/>
                          <a:pt x="100" y="96"/>
                          <a:pt x="100" y="96"/>
                        </a:cubicBezTo>
                        <a:cubicBezTo>
                          <a:pt x="100" y="95"/>
                          <a:pt x="100" y="95"/>
                          <a:pt x="100" y="95"/>
                        </a:cubicBezTo>
                        <a:cubicBezTo>
                          <a:pt x="100" y="95"/>
                          <a:pt x="100" y="95"/>
                          <a:pt x="100" y="95"/>
                        </a:cubicBezTo>
                        <a:cubicBezTo>
                          <a:pt x="98" y="95"/>
                          <a:pt x="98" y="95"/>
                          <a:pt x="98" y="95"/>
                        </a:cubicBezTo>
                        <a:cubicBezTo>
                          <a:pt x="97" y="95"/>
                          <a:pt x="97" y="95"/>
                          <a:pt x="97" y="95"/>
                        </a:cubicBezTo>
                        <a:cubicBezTo>
                          <a:pt x="98" y="94"/>
                          <a:pt x="98" y="94"/>
                          <a:pt x="98" y="94"/>
                        </a:cubicBezTo>
                        <a:cubicBezTo>
                          <a:pt x="99" y="94"/>
                          <a:pt x="99" y="94"/>
                          <a:pt x="99" y="94"/>
                        </a:cubicBezTo>
                        <a:cubicBezTo>
                          <a:pt x="97" y="94"/>
                          <a:pt x="97" y="94"/>
                          <a:pt x="97" y="94"/>
                        </a:cubicBezTo>
                        <a:cubicBezTo>
                          <a:pt x="96" y="94"/>
                          <a:pt x="96" y="94"/>
                          <a:pt x="96" y="94"/>
                        </a:cubicBezTo>
                        <a:cubicBezTo>
                          <a:pt x="95" y="95"/>
                          <a:pt x="95" y="95"/>
                          <a:pt x="95" y="95"/>
                        </a:cubicBezTo>
                        <a:cubicBezTo>
                          <a:pt x="95" y="94"/>
                          <a:pt x="95" y="94"/>
                          <a:pt x="95" y="94"/>
                        </a:cubicBezTo>
                        <a:cubicBezTo>
                          <a:pt x="97" y="93"/>
                          <a:pt x="97" y="93"/>
                          <a:pt x="97" y="93"/>
                        </a:cubicBezTo>
                        <a:cubicBezTo>
                          <a:pt x="99" y="93"/>
                          <a:pt x="99" y="93"/>
                          <a:pt x="99" y="93"/>
                        </a:cubicBezTo>
                        <a:cubicBezTo>
                          <a:pt x="99" y="93"/>
                          <a:pt x="99" y="93"/>
                          <a:pt x="99" y="93"/>
                        </a:cubicBezTo>
                        <a:cubicBezTo>
                          <a:pt x="100" y="94"/>
                          <a:pt x="100" y="94"/>
                          <a:pt x="100" y="94"/>
                        </a:cubicBezTo>
                        <a:cubicBezTo>
                          <a:pt x="100" y="93"/>
                          <a:pt x="100" y="93"/>
                          <a:pt x="100" y="93"/>
                        </a:cubicBezTo>
                        <a:cubicBezTo>
                          <a:pt x="101" y="92"/>
                          <a:pt x="101" y="92"/>
                          <a:pt x="101" y="92"/>
                        </a:cubicBezTo>
                        <a:cubicBezTo>
                          <a:pt x="100" y="92"/>
                          <a:pt x="100" y="92"/>
                          <a:pt x="100" y="92"/>
                        </a:cubicBezTo>
                        <a:cubicBezTo>
                          <a:pt x="99" y="92"/>
                          <a:pt x="99" y="92"/>
                          <a:pt x="99" y="92"/>
                        </a:cubicBezTo>
                        <a:cubicBezTo>
                          <a:pt x="98" y="91"/>
                          <a:pt x="98" y="91"/>
                          <a:pt x="98" y="91"/>
                        </a:cubicBezTo>
                        <a:cubicBezTo>
                          <a:pt x="97" y="91"/>
                          <a:pt x="97" y="91"/>
                          <a:pt x="97" y="91"/>
                        </a:cubicBezTo>
                        <a:cubicBezTo>
                          <a:pt x="97" y="92"/>
                          <a:pt x="97" y="92"/>
                          <a:pt x="97" y="92"/>
                        </a:cubicBezTo>
                        <a:cubicBezTo>
                          <a:pt x="96" y="92"/>
                          <a:pt x="96" y="92"/>
                          <a:pt x="96" y="92"/>
                        </a:cubicBezTo>
                        <a:cubicBezTo>
                          <a:pt x="96" y="92"/>
                          <a:pt x="96" y="92"/>
                          <a:pt x="96" y="92"/>
                        </a:cubicBezTo>
                        <a:cubicBezTo>
                          <a:pt x="96" y="91"/>
                          <a:pt x="96" y="91"/>
                          <a:pt x="96" y="91"/>
                        </a:cubicBezTo>
                        <a:cubicBezTo>
                          <a:pt x="96" y="91"/>
                          <a:pt x="96" y="91"/>
                          <a:pt x="96" y="91"/>
                        </a:cubicBezTo>
                        <a:cubicBezTo>
                          <a:pt x="95" y="91"/>
                          <a:pt x="95" y="91"/>
                          <a:pt x="95" y="91"/>
                        </a:cubicBezTo>
                        <a:cubicBezTo>
                          <a:pt x="95" y="91"/>
                          <a:pt x="95" y="91"/>
                          <a:pt x="95" y="91"/>
                        </a:cubicBezTo>
                        <a:cubicBezTo>
                          <a:pt x="95" y="92"/>
                          <a:pt x="95" y="92"/>
                          <a:pt x="95" y="92"/>
                        </a:cubicBezTo>
                        <a:cubicBezTo>
                          <a:pt x="94" y="91"/>
                          <a:pt x="94" y="91"/>
                          <a:pt x="94" y="91"/>
                        </a:cubicBezTo>
                        <a:cubicBezTo>
                          <a:pt x="94" y="90"/>
                          <a:pt x="94" y="90"/>
                          <a:pt x="94" y="90"/>
                        </a:cubicBezTo>
                        <a:cubicBezTo>
                          <a:pt x="94" y="90"/>
                          <a:pt x="94" y="90"/>
                          <a:pt x="94" y="90"/>
                        </a:cubicBezTo>
                        <a:cubicBezTo>
                          <a:pt x="93" y="90"/>
                          <a:pt x="93" y="90"/>
                          <a:pt x="93" y="90"/>
                        </a:cubicBezTo>
                        <a:cubicBezTo>
                          <a:pt x="93" y="89"/>
                          <a:pt x="93" y="89"/>
                          <a:pt x="93" y="89"/>
                        </a:cubicBezTo>
                        <a:cubicBezTo>
                          <a:pt x="92" y="89"/>
                          <a:pt x="92" y="89"/>
                          <a:pt x="92" y="89"/>
                        </a:cubicBezTo>
                        <a:cubicBezTo>
                          <a:pt x="91" y="89"/>
                          <a:pt x="91" y="89"/>
                          <a:pt x="91" y="89"/>
                        </a:cubicBezTo>
                        <a:cubicBezTo>
                          <a:pt x="92" y="88"/>
                          <a:pt x="92" y="88"/>
                          <a:pt x="92" y="88"/>
                        </a:cubicBezTo>
                        <a:cubicBezTo>
                          <a:pt x="93" y="88"/>
                          <a:pt x="93" y="88"/>
                          <a:pt x="93" y="88"/>
                        </a:cubicBezTo>
                        <a:cubicBezTo>
                          <a:pt x="95" y="89"/>
                          <a:pt x="95" y="89"/>
                          <a:pt x="95" y="89"/>
                        </a:cubicBezTo>
                        <a:cubicBezTo>
                          <a:pt x="95" y="89"/>
                          <a:pt x="95" y="89"/>
                          <a:pt x="95" y="89"/>
                        </a:cubicBezTo>
                        <a:cubicBezTo>
                          <a:pt x="95" y="88"/>
                          <a:pt x="95" y="88"/>
                          <a:pt x="95" y="88"/>
                        </a:cubicBezTo>
                        <a:cubicBezTo>
                          <a:pt x="92" y="87"/>
                          <a:pt x="92" y="87"/>
                          <a:pt x="92" y="87"/>
                        </a:cubicBezTo>
                        <a:cubicBezTo>
                          <a:pt x="90" y="86"/>
                          <a:pt x="90" y="86"/>
                          <a:pt x="90" y="86"/>
                        </a:cubicBezTo>
                        <a:cubicBezTo>
                          <a:pt x="90" y="86"/>
                          <a:pt x="90" y="86"/>
                          <a:pt x="90" y="86"/>
                        </a:cubicBezTo>
                        <a:cubicBezTo>
                          <a:pt x="91" y="86"/>
                          <a:pt x="91" y="86"/>
                          <a:pt x="91" y="86"/>
                        </a:cubicBezTo>
                        <a:cubicBezTo>
                          <a:pt x="93" y="87"/>
                          <a:pt x="93" y="87"/>
                          <a:pt x="93" y="87"/>
                        </a:cubicBezTo>
                        <a:cubicBezTo>
                          <a:pt x="95" y="87"/>
                          <a:pt x="95" y="87"/>
                          <a:pt x="95" y="87"/>
                        </a:cubicBezTo>
                        <a:cubicBezTo>
                          <a:pt x="97" y="88"/>
                          <a:pt x="97" y="88"/>
                          <a:pt x="97" y="88"/>
                        </a:cubicBezTo>
                        <a:cubicBezTo>
                          <a:pt x="98" y="87"/>
                          <a:pt x="98" y="87"/>
                          <a:pt x="98" y="87"/>
                        </a:cubicBezTo>
                        <a:cubicBezTo>
                          <a:pt x="97" y="87"/>
                          <a:pt x="97" y="87"/>
                          <a:pt x="97" y="87"/>
                        </a:cubicBezTo>
                        <a:cubicBezTo>
                          <a:pt x="97" y="86"/>
                          <a:pt x="97" y="86"/>
                          <a:pt x="97" y="86"/>
                        </a:cubicBezTo>
                        <a:cubicBezTo>
                          <a:pt x="97" y="86"/>
                          <a:pt x="97" y="86"/>
                          <a:pt x="97" y="86"/>
                        </a:cubicBezTo>
                        <a:cubicBezTo>
                          <a:pt x="96" y="85"/>
                          <a:pt x="96" y="85"/>
                          <a:pt x="96" y="85"/>
                        </a:cubicBezTo>
                        <a:cubicBezTo>
                          <a:pt x="95" y="85"/>
                          <a:pt x="95" y="85"/>
                          <a:pt x="95" y="85"/>
                        </a:cubicBezTo>
                        <a:cubicBezTo>
                          <a:pt x="95" y="84"/>
                          <a:pt x="95" y="84"/>
                          <a:pt x="95" y="84"/>
                        </a:cubicBezTo>
                        <a:cubicBezTo>
                          <a:pt x="96" y="84"/>
                          <a:pt x="96" y="84"/>
                          <a:pt x="96" y="84"/>
                        </a:cubicBezTo>
                        <a:cubicBezTo>
                          <a:pt x="96" y="85"/>
                          <a:pt x="96" y="85"/>
                          <a:pt x="96" y="85"/>
                        </a:cubicBezTo>
                        <a:cubicBezTo>
                          <a:pt x="97" y="85"/>
                          <a:pt x="97" y="85"/>
                          <a:pt x="97" y="85"/>
                        </a:cubicBezTo>
                        <a:cubicBezTo>
                          <a:pt x="98" y="85"/>
                          <a:pt x="98" y="85"/>
                          <a:pt x="98" y="85"/>
                        </a:cubicBezTo>
                        <a:cubicBezTo>
                          <a:pt x="99" y="85"/>
                          <a:pt x="99" y="85"/>
                          <a:pt x="99" y="85"/>
                        </a:cubicBezTo>
                        <a:cubicBezTo>
                          <a:pt x="99" y="84"/>
                          <a:pt x="99" y="84"/>
                          <a:pt x="99" y="84"/>
                        </a:cubicBezTo>
                        <a:cubicBezTo>
                          <a:pt x="99" y="84"/>
                          <a:pt x="99" y="84"/>
                          <a:pt x="99" y="84"/>
                        </a:cubicBezTo>
                        <a:cubicBezTo>
                          <a:pt x="98" y="84"/>
                          <a:pt x="98" y="84"/>
                          <a:pt x="98" y="84"/>
                        </a:cubicBezTo>
                        <a:cubicBezTo>
                          <a:pt x="98" y="83"/>
                          <a:pt x="98" y="83"/>
                          <a:pt x="98" y="83"/>
                        </a:cubicBezTo>
                        <a:cubicBezTo>
                          <a:pt x="97" y="82"/>
                          <a:pt x="97" y="82"/>
                          <a:pt x="97" y="82"/>
                        </a:cubicBezTo>
                        <a:cubicBezTo>
                          <a:pt x="97" y="82"/>
                          <a:pt x="97" y="82"/>
                          <a:pt x="97" y="82"/>
                        </a:cubicBezTo>
                        <a:cubicBezTo>
                          <a:pt x="96" y="83"/>
                          <a:pt x="96" y="83"/>
                          <a:pt x="96" y="83"/>
                        </a:cubicBezTo>
                        <a:cubicBezTo>
                          <a:pt x="94" y="83"/>
                          <a:pt x="94" y="83"/>
                          <a:pt x="94" y="83"/>
                        </a:cubicBezTo>
                        <a:cubicBezTo>
                          <a:pt x="94" y="84"/>
                          <a:pt x="94" y="84"/>
                          <a:pt x="94" y="84"/>
                        </a:cubicBezTo>
                        <a:cubicBezTo>
                          <a:pt x="93" y="84"/>
                          <a:pt x="93" y="84"/>
                          <a:pt x="93" y="84"/>
                        </a:cubicBezTo>
                        <a:cubicBezTo>
                          <a:pt x="93" y="83"/>
                          <a:pt x="93" y="83"/>
                          <a:pt x="93" y="83"/>
                        </a:cubicBezTo>
                        <a:cubicBezTo>
                          <a:pt x="94" y="82"/>
                          <a:pt x="94" y="82"/>
                          <a:pt x="94" y="82"/>
                        </a:cubicBezTo>
                        <a:cubicBezTo>
                          <a:pt x="95" y="82"/>
                          <a:pt x="95" y="82"/>
                          <a:pt x="95" y="82"/>
                        </a:cubicBezTo>
                        <a:cubicBezTo>
                          <a:pt x="96" y="82"/>
                          <a:pt x="96" y="82"/>
                          <a:pt x="96" y="82"/>
                        </a:cubicBezTo>
                        <a:cubicBezTo>
                          <a:pt x="97" y="82"/>
                          <a:pt x="97" y="82"/>
                          <a:pt x="97" y="82"/>
                        </a:cubicBezTo>
                        <a:cubicBezTo>
                          <a:pt x="98" y="81"/>
                          <a:pt x="98" y="81"/>
                          <a:pt x="98" y="81"/>
                        </a:cubicBezTo>
                        <a:cubicBezTo>
                          <a:pt x="97" y="81"/>
                          <a:pt x="97" y="81"/>
                          <a:pt x="97" y="81"/>
                        </a:cubicBezTo>
                        <a:cubicBezTo>
                          <a:pt x="96" y="81"/>
                          <a:pt x="96" y="81"/>
                          <a:pt x="96" y="81"/>
                        </a:cubicBezTo>
                        <a:cubicBezTo>
                          <a:pt x="95" y="80"/>
                          <a:pt x="95" y="80"/>
                          <a:pt x="95" y="80"/>
                        </a:cubicBezTo>
                        <a:cubicBezTo>
                          <a:pt x="96" y="81"/>
                          <a:pt x="96" y="81"/>
                          <a:pt x="96" y="81"/>
                        </a:cubicBezTo>
                        <a:cubicBezTo>
                          <a:pt x="97" y="80"/>
                          <a:pt x="97" y="80"/>
                          <a:pt x="97" y="80"/>
                        </a:cubicBezTo>
                        <a:cubicBezTo>
                          <a:pt x="98" y="80"/>
                          <a:pt x="98" y="80"/>
                          <a:pt x="98" y="80"/>
                        </a:cubicBezTo>
                        <a:cubicBezTo>
                          <a:pt x="99" y="81"/>
                          <a:pt x="99" y="81"/>
                          <a:pt x="99" y="81"/>
                        </a:cubicBezTo>
                        <a:cubicBezTo>
                          <a:pt x="100" y="82"/>
                          <a:pt x="100" y="82"/>
                          <a:pt x="100" y="82"/>
                        </a:cubicBezTo>
                        <a:cubicBezTo>
                          <a:pt x="101" y="82"/>
                          <a:pt x="101" y="82"/>
                          <a:pt x="101" y="82"/>
                        </a:cubicBezTo>
                        <a:cubicBezTo>
                          <a:pt x="101" y="82"/>
                          <a:pt x="101" y="82"/>
                          <a:pt x="101" y="82"/>
                        </a:cubicBezTo>
                        <a:cubicBezTo>
                          <a:pt x="102" y="83"/>
                          <a:pt x="102" y="83"/>
                          <a:pt x="102" y="83"/>
                        </a:cubicBezTo>
                        <a:cubicBezTo>
                          <a:pt x="102" y="83"/>
                          <a:pt x="102" y="83"/>
                          <a:pt x="102" y="83"/>
                        </a:cubicBezTo>
                        <a:cubicBezTo>
                          <a:pt x="103" y="82"/>
                          <a:pt x="103" y="82"/>
                          <a:pt x="103" y="82"/>
                        </a:cubicBezTo>
                        <a:cubicBezTo>
                          <a:pt x="103" y="82"/>
                          <a:pt x="103" y="82"/>
                          <a:pt x="103" y="82"/>
                        </a:cubicBezTo>
                        <a:cubicBezTo>
                          <a:pt x="104" y="83"/>
                          <a:pt x="104" y="83"/>
                          <a:pt x="104" y="83"/>
                        </a:cubicBezTo>
                        <a:cubicBezTo>
                          <a:pt x="105" y="83"/>
                          <a:pt x="105" y="83"/>
                          <a:pt x="105" y="83"/>
                        </a:cubicBezTo>
                        <a:cubicBezTo>
                          <a:pt x="105" y="83"/>
                          <a:pt x="105" y="83"/>
                          <a:pt x="105" y="83"/>
                        </a:cubicBezTo>
                        <a:cubicBezTo>
                          <a:pt x="105" y="82"/>
                          <a:pt x="105" y="82"/>
                          <a:pt x="105" y="82"/>
                        </a:cubicBezTo>
                        <a:cubicBezTo>
                          <a:pt x="105" y="81"/>
                          <a:pt x="105" y="81"/>
                          <a:pt x="105" y="81"/>
                        </a:cubicBezTo>
                        <a:cubicBezTo>
                          <a:pt x="105" y="80"/>
                          <a:pt x="105" y="80"/>
                          <a:pt x="105" y="80"/>
                        </a:cubicBezTo>
                        <a:cubicBezTo>
                          <a:pt x="103" y="79"/>
                          <a:pt x="103" y="79"/>
                          <a:pt x="103" y="79"/>
                        </a:cubicBezTo>
                        <a:cubicBezTo>
                          <a:pt x="102" y="79"/>
                          <a:pt x="102" y="79"/>
                          <a:pt x="102" y="79"/>
                        </a:cubicBezTo>
                        <a:cubicBezTo>
                          <a:pt x="102" y="78"/>
                          <a:pt x="102" y="78"/>
                          <a:pt x="102" y="78"/>
                        </a:cubicBezTo>
                        <a:cubicBezTo>
                          <a:pt x="101" y="78"/>
                          <a:pt x="101" y="78"/>
                          <a:pt x="101" y="78"/>
                        </a:cubicBezTo>
                        <a:cubicBezTo>
                          <a:pt x="100" y="79"/>
                          <a:pt x="100" y="79"/>
                          <a:pt x="100" y="79"/>
                        </a:cubicBezTo>
                        <a:cubicBezTo>
                          <a:pt x="100" y="78"/>
                          <a:pt x="100" y="78"/>
                          <a:pt x="100" y="78"/>
                        </a:cubicBezTo>
                        <a:cubicBezTo>
                          <a:pt x="98" y="77"/>
                          <a:pt x="98" y="77"/>
                          <a:pt x="98" y="77"/>
                        </a:cubicBezTo>
                        <a:cubicBezTo>
                          <a:pt x="97" y="76"/>
                          <a:pt x="97" y="76"/>
                          <a:pt x="97" y="76"/>
                        </a:cubicBezTo>
                        <a:cubicBezTo>
                          <a:pt x="95" y="77"/>
                          <a:pt x="95" y="77"/>
                          <a:pt x="95" y="77"/>
                        </a:cubicBezTo>
                        <a:cubicBezTo>
                          <a:pt x="94" y="76"/>
                          <a:pt x="94" y="76"/>
                          <a:pt x="94" y="76"/>
                        </a:cubicBezTo>
                        <a:cubicBezTo>
                          <a:pt x="96" y="76"/>
                          <a:pt x="96" y="76"/>
                          <a:pt x="96" y="76"/>
                        </a:cubicBezTo>
                        <a:cubicBezTo>
                          <a:pt x="96" y="75"/>
                          <a:pt x="96" y="75"/>
                          <a:pt x="96" y="75"/>
                        </a:cubicBezTo>
                        <a:cubicBezTo>
                          <a:pt x="97" y="75"/>
                          <a:pt x="97" y="75"/>
                          <a:pt x="97" y="75"/>
                        </a:cubicBezTo>
                        <a:cubicBezTo>
                          <a:pt x="98" y="75"/>
                          <a:pt x="98" y="75"/>
                          <a:pt x="98" y="75"/>
                        </a:cubicBezTo>
                        <a:cubicBezTo>
                          <a:pt x="99" y="75"/>
                          <a:pt x="99" y="75"/>
                          <a:pt x="99" y="75"/>
                        </a:cubicBezTo>
                        <a:cubicBezTo>
                          <a:pt x="99" y="75"/>
                          <a:pt x="99" y="75"/>
                          <a:pt x="99" y="75"/>
                        </a:cubicBezTo>
                        <a:cubicBezTo>
                          <a:pt x="100" y="74"/>
                          <a:pt x="100" y="74"/>
                          <a:pt x="100" y="74"/>
                        </a:cubicBezTo>
                        <a:cubicBezTo>
                          <a:pt x="102" y="74"/>
                          <a:pt x="102" y="74"/>
                          <a:pt x="102" y="74"/>
                        </a:cubicBezTo>
                        <a:cubicBezTo>
                          <a:pt x="103" y="75"/>
                          <a:pt x="103" y="75"/>
                          <a:pt x="103" y="75"/>
                        </a:cubicBezTo>
                        <a:cubicBezTo>
                          <a:pt x="104" y="75"/>
                          <a:pt x="104" y="75"/>
                          <a:pt x="104" y="75"/>
                        </a:cubicBezTo>
                        <a:cubicBezTo>
                          <a:pt x="105" y="74"/>
                          <a:pt x="105" y="74"/>
                          <a:pt x="105" y="74"/>
                        </a:cubicBezTo>
                        <a:cubicBezTo>
                          <a:pt x="105" y="73"/>
                          <a:pt x="105" y="73"/>
                          <a:pt x="105" y="73"/>
                        </a:cubicBezTo>
                        <a:cubicBezTo>
                          <a:pt x="104" y="72"/>
                          <a:pt x="104" y="72"/>
                          <a:pt x="104" y="72"/>
                        </a:cubicBezTo>
                        <a:cubicBezTo>
                          <a:pt x="104" y="71"/>
                          <a:pt x="104" y="71"/>
                          <a:pt x="104" y="71"/>
                        </a:cubicBezTo>
                        <a:cubicBezTo>
                          <a:pt x="103" y="68"/>
                          <a:pt x="103" y="68"/>
                          <a:pt x="103" y="68"/>
                        </a:cubicBezTo>
                        <a:cubicBezTo>
                          <a:pt x="103" y="67"/>
                          <a:pt x="103" y="67"/>
                          <a:pt x="103" y="67"/>
                        </a:cubicBezTo>
                        <a:cubicBezTo>
                          <a:pt x="102" y="67"/>
                          <a:pt x="102" y="67"/>
                          <a:pt x="102" y="67"/>
                        </a:cubicBezTo>
                        <a:cubicBezTo>
                          <a:pt x="102" y="67"/>
                          <a:pt x="102" y="67"/>
                          <a:pt x="102" y="67"/>
                        </a:cubicBezTo>
                        <a:cubicBezTo>
                          <a:pt x="101" y="67"/>
                          <a:pt x="101" y="67"/>
                          <a:pt x="101" y="67"/>
                        </a:cubicBezTo>
                        <a:cubicBezTo>
                          <a:pt x="101" y="68"/>
                          <a:pt x="101" y="68"/>
                          <a:pt x="101" y="68"/>
                        </a:cubicBezTo>
                        <a:cubicBezTo>
                          <a:pt x="100" y="69"/>
                          <a:pt x="100" y="69"/>
                          <a:pt x="100" y="69"/>
                        </a:cubicBezTo>
                        <a:cubicBezTo>
                          <a:pt x="101" y="69"/>
                          <a:pt x="101" y="69"/>
                          <a:pt x="101" y="69"/>
                        </a:cubicBezTo>
                        <a:cubicBezTo>
                          <a:pt x="101" y="70"/>
                          <a:pt x="101" y="70"/>
                          <a:pt x="101" y="70"/>
                        </a:cubicBezTo>
                        <a:cubicBezTo>
                          <a:pt x="100" y="70"/>
                          <a:pt x="100" y="70"/>
                          <a:pt x="100" y="70"/>
                        </a:cubicBezTo>
                        <a:cubicBezTo>
                          <a:pt x="99" y="71"/>
                          <a:pt x="99" y="71"/>
                          <a:pt x="99" y="71"/>
                        </a:cubicBezTo>
                        <a:cubicBezTo>
                          <a:pt x="98" y="72"/>
                          <a:pt x="98" y="72"/>
                          <a:pt x="98" y="72"/>
                        </a:cubicBezTo>
                        <a:cubicBezTo>
                          <a:pt x="97" y="72"/>
                          <a:pt x="97" y="72"/>
                          <a:pt x="97" y="72"/>
                        </a:cubicBezTo>
                        <a:cubicBezTo>
                          <a:pt x="96" y="71"/>
                          <a:pt x="96" y="71"/>
                          <a:pt x="96" y="71"/>
                        </a:cubicBezTo>
                        <a:cubicBezTo>
                          <a:pt x="95" y="72"/>
                          <a:pt x="95" y="72"/>
                          <a:pt x="95" y="72"/>
                        </a:cubicBezTo>
                        <a:cubicBezTo>
                          <a:pt x="94" y="73"/>
                          <a:pt x="94" y="73"/>
                          <a:pt x="94" y="73"/>
                        </a:cubicBezTo>
                        <a:cubicBezTo>
                          <a:pt x="93" y="74"/>
                          <a:pt x="93" y="74"/>
                          <a:pt x="93" y="74"/>
                        </a:cubicBezTo>
                        <a:cubicBezTo>
                          <a:pt x="93" y="73"/>
                          <a:pt x="93" y="73"/>
                          <a:pt x="93" y="73"/>
                        </a:cubicBezTo>
                        <a:cubicBezTo>
                          <a:pt x="92" y="73"/>
                          <a:pt x="92" y="73"/>
                          <a:pt x="92" y="73"/>
                        </a:cubicBezTo>
                        <a:cubicBezTo>
                          <a:pt x="91" y="74"/>
                          <a:pt x="91" y="74"/>
                          <a:pt x="91" y="74"/>
                        </a:cubicBezTo>
                        <a:cubicBezTo>
                          <a:pt x="90" y="74"/>
                          <a:pt x="90" y="74"/>
                          <a:pt x="90" y="74"/>
                        </a:cubicBezTo>
                        <a:cubicBezTo>
                          <a:pt x="91" y="73"/>
                          <a:pt x="91" y="73"/>
                          <a:pt x="91" y="73"/>
                        </a:cubicBezTo>
                        <a:cubicBezTo>
                          <a:pt x="92" y="72"/>
                          <a:pt x="92" y="72"/>
                          <a:pt x="92" y="72"/>
                        </a:cubicBezTo>
                        <a:cubicBezTo>
                          <a:pt x="93" y="73"/>
                          <a:pt x="93" y="73"/>
                          <a:pt x="93" y="73"/>
                        </a:cubicBezTo>
                        <a:cubicBezTo>
                          <a:pt x="94" y="73"/>
                          <a:pt x="94" y="73"/>
                          <a:pt x="94" y="73"/>
                        </a:cubicBezTo>
                        <a:cubicBezTo>
                          <a:pt x="94" y="71"/>
                          <a:pt x="94" y="71"/>
                          <a:pt x="94" y="71"/>
                        </a:cubicBezTo>
                        <a:cubicBezTo>
                          <a:pt x="95" y="71"/>
                          <a:pt x="95" y="71"/>
                          <a:pt x="95" y="71"/>
                        </a:cubicBezTo>
                        <a:cubicBezTo>
                          <a:pt x="96" y="71"/>
                          <a:pt x="96" y="71"/>
                          <a:pt x="96" y="71"/>
                        </a:cubicBezTo>
                        <a:cubicBezTo>
                          <a:pt x="97" y="70"/>
                          <a:pt x="97" y="70"/>
                          <a:pt x="97" y="70"/>
                        </a:cubicBezTo>
                        <a:cubicBezTo>
                          <a:pt x="98" y="70"/>
                          <a:pt x="98" y="70"/>
                          <a:pt x="98" y="70"/>
                        </a:cubicBezTo>
                        <a:cubicBezTo>
                          <a:pt x="98" y="69"/>
                          <a:pt x="98" y="69"/>
                          <a:pt x="98" y="69"/>
                        </a:cubicBezTo>
                        <a:cubicBezTo>
                          <a:pt x="98" y="68"/>
                          <a:pt x="98" y="68"/>
                          <a:pt x="98" y="68"/>
                        </a:cubicBezTo>
                        <a:cubicBezTo>
                          <a:pt x="97" y="68"/>
                          <a:pt x="97" y="68"/>
                          <a:pt x="97" y="68"/>
                        </a:cubicBezTo>
                        <a:cubicBezTo>
                          <a:pt x="96" y="68"/>
                          <a:pt x="96" y="68"/>
                          <a:pt x="96" y="68"/>
                        </a:cubicBezTo>
                        <a:cubicBezTo>
                          <a:pt x="95" y="68"/>
                          <a:pt x="95" y="68"/>
                          <a:pt x="95" y="68"/>
                        </a:cubicBezTo>
                        <a:cubicBezTo>
                          <a:pt x="94" y="68"/>
                          <a:pt x="94" y="68"/>
                          <a:pt x="94" y="68"/>
                        </a:cubicBezTo>
                        <a:cubicBezTo>
                          <a:pt x="92" y="70"/>
                          <a:pt x="92" y="70"/>
                          <a:pt x="92" y="70"/>
                        </a:cubicBezTo>
                        <a:cubicBezTo>
                          <a:pt x="91" y="71"/>
                          <a:pt x="91" y="71"/>
                          <a:pt x="91" y="71"/>
                        </a:cubicBezTo>
                        <a:cubicBezTo>
                          <a:pt x="89" y="71"/>
                          <a:pt x="89" y="71"/>
                          <a:pt x="89" y="71"/>
                        </a:cubicBezTo>
                        <a:cubicBezTo>
                          <a:pt x="89" y="71"/>
                          <a:pt x="89" y="71"/>
                          <a:pt x="89" y="71"/>
                        </a:cubicBezTo>
                        <a:cubicBezTo>
                          <a:pt x="91" y="70"/>
                          <a:pt x="91" y="70"/>
                          <a:pt x="91" y="70"/>
                        </a:cubicBezTo>
                        <a:cubicBezTo>
                          <a:pt x="91" y="70"/>
                          <a:pt x="91" y="70"/>
                          <a:pt x="91" y="70"/>
                        </a:cubicBezTo>
                        <a:cubicBezTo>
                          <a:pt x="91" y="69"/>
                          <a:pt x="91" y="69"/>
                          <a:pt x="91" y="69"/>
                        </a:cubicBezTo>
                        <a:cubicBezTo>
                          <a:pt x="90" y="69"/>
                          <a:pt x="90" y="69"/>
                          <a:pt x="90" y="69"/>
                        </a:cubicBezTo>
                        <a:cubicBezTo>
                          <a:pt x="91" y="69"/>
                          <a:pt x="91" y="69"/>
                          <a:pt x="91" y="69"/>
                        </a:cubicBezTo>
                        <a:cubicBezTo>
                          <a:pt x="92" y="68"/>
                          <a:pt x="92" y="68"/>
                          <a:pt x="92" y="68"/>
                        </a:cubicBezTo>
                        <a:cubicBezTo>
                          <a:pt x="94" y="67"/>
                          <a:pt x="94" y="67"/>
                          <a:pt x="94" y="67"/>
                        </a:cubicBezTo>
                        <a:cubicBezTo>
                          <a:pt x="95" y="67"/>
                          <a:pt x="95" y="67"/>
                          <a:pt x="95" y="67"/>
                        </a:cubicBezTo>
                        <a:cubicBezTo>
                          <a:pt x="96" y="67"/>
                          <a:pt x="96" y="67"/>
                          <a:pt x="96" y="67"/>
                        </a:cubicBezTo>
                        <a:cubicBezTo>
                          <a:pt x="98" y="67"/>
                          <a:pt x="98" y="67"/>
                          <a:pt x="98" y="67"/>
                        </a:cubicBezTo>
                        <a:cubicBezTo>
                          <a:pt x="99" y="66"/>
                          <a:pt x="99" y="66"/>
                          <a:pt x="99" y="66"/>
                        </a:cubicBezTo>
                        <a:cubicBezTo>
                          <a:pt x="100" y="65"/>
                          <a:pt x="100" y="65"/>
                          <a:pt x="100" y="65"/>
                        </a:cubicBezTo>
                        <a:cubicBezTo>
                          <a:pt x="100" y="65"/>
                          <a:pt x="100" y="65"/>
                          <a:pt x="100" y="65"/>
                        </a:cubicBezTo>
                        <a:cubicBezTo>
                          <a:pt x="101" y="65"/>
                          <a:pt x="101" y="65"/>
                          <a:pt x="101" y="65"/>
                        </a:cubicBezTo>
                        <a:cubicBezTo>
                          <a:pt x="100" y="66"/>
                          <a:pt x="100" y="66"/>
                          <a:pt x="100" y="66"/>
                        </a:cubicBezTo>
                        <a:cubicBezTo>
                          <a:pt x="101" y="66"/>
                          <a:pt x="101" y="66"/>
                          <a:pt x="101" y="66"/>
                        </a:cubicBezTo>
                        <a:cubicBezTo>
                          <a:pt x="102" y="65"/>
                          <a:pt x="102" y="65"/>
                          <a:pt x="102" y="65"/>
                        </a:cubicBezTo>
                        <a:cubicBezTo>
                          <a:pt x="102" y="64"/>
                          <a:pt x="102" y="64"/>
                          <a:pt x="102" y="64"/>
                        </a:cubicBezTo>
                        <a:cubicBezTo>
                          <a:pt x="102" y="63"/>
                          <a:pt x="102" y="63"/>
                          <a:pt x="102" y="63"/>
                        </a:cubicBezTo>
                        <a:cubicBezTo>
                          <a:pt x="101" y="63"/>
                          <a:pt x="101" y="63"/>
                          <a:pt x="101" y="63"/>
                        </a:cubicBezTo>
                        <a:cubicBezTo>
                          <a:pt x="100" y="62"/>
                          <a:pt x="100" y="62"/>
                          <a:pt x="100" y="62"/>
                        </a:cubicBezTo>
                        <a:cubicBezTo>
                          <a:pt x="99" y="60"/>
                          <a:pt x="99" y="60"/>
                          <a:pt x="99" y="60"/>
                        </a:cubicBezTo>
                        <a:cubicBezTo>
                          <a:pt x="99" y="59"/>
                          <a:pt x="99" y="59"/>
                          <a:pt x="99" y="59"/>
                        </a:cubicBezTo>
                        <a:cubicBezTo>
                          <a:pt x="98" y="59"/>
                          <a:pt x="98" y="59"/>
                          <a:pt x="98" y="59"/>
                        </a:cubicBezTo>
                        <a:cubicBezTo>
                          <a:pt x="97" y="59"/>
                          <a:pt x="97" y="59"/>
                          <a:pt x="97" y="59"/>
                        </a:cubicBezTo>
                        <a:cubicBezTo>
                          <a:pt x="96" y="60"/>
                          <a:pt x="96" y="60"/>
                          <a:pt x="96" y="60"/>
                        </a:cubicBezTo>
                        <a:cubicBezTo>
                          <a:pt x="95" y="60"/>
                          <a:pt x="95" y="60"/>
                          <a:pt x="95" y="60"/>
                        </a:cubicBezTo>
                        <a:cubicBezTo>
                          <a:pt x="94" y="61"/>
                          <a:pt x="94" y="61"/>
                          <a:pt x="94" y="61"/>
                        </a:cubicBezTo>
                        <a:cubicBezTo>
                          <a:pt x="93" y="61"/>
                          <a:pt x="93" y="61"/>
                          <a:pt x="93" y="61"/>
                        </a:cubicBezTo>
                        <a:cubicBezTo>
                          <a:pt x="92" y="62"/>
                          <a:pt x="92" y="62"/>
                          <a:pt x="92" y="62"/>
                        </a:cubicBezTo>
                        <a:cubicBezTo>
                          <a:pt x="92" y="62"/>
                          <a:pt x="92" y="62"/>
                          <a:pt x="92" y="62"/>
                        </a:cubicBezTo>
                        <a:cubicBezTo>
                          <a:pt x="92" y="61"/>
                          <a:pt x="92" y="61"/>
                          <a:pt x="92" y="61"/>
                        </a:cubicBezTo>
                        <a:cubicBezTo>
                          <a:pt x="93" y="60"/>
                          <a:pt x="93" y="60"/>
                          <a:pt x="93" y="60"/>
                        </a:cubicBezTo>
                        <a:cubicBezTo>
                          <a:pt x="94" y="60"/>
                          <a:pt x="94" y="60"/>
                          <a:pt x="94" y="60"/>
                        </a:cubicBezTo>
                        <a:cubicBezTo>
                          <a:pt x="95" y="59"/>
                          <a:pt x="95" y="59"/>
                          <a:pt x="95" y="59"/>
                        </a:cubicBezTo>
                        <a:cubicBezTo>
                          <a:pt x="96" y="58"/>
                          <a:pt x="96" y="58"/>
                          <a:pt x="96" y="58"/>
                        </a:cubicBezTo>
                        <a:cubicBezTo>
                          <a:pt x="96" y="58"/>
                          <a:pt x="96" y="58"/>
                          <a:pt x="96" y="58"/>
                        </a:cubicBezTo>
                        <a:cubicBezTo>
                          <a:pt x="95" y="58"/>
                          <a:pt x="95" y="58"/>
                          <a:pt x="95" y="58"/>
                        </a:cubicBezTo>
                        <a:cubicBezTo>
                          <a:pt x="93" y="59"/>
                          <a:pt x="93" y="59"/>
                          <a:pt x="93" y="59"/>
                        </a:cubicBezTo>
                        <a:cubicBezTo>
                          <a:pt x="91" y="60"/>
                          <a:pt x="91" y="60"/>
                          <a:pt x="91" y="60"/>
                        </a:cubicBezTo>
                        <a:cubicBezTo>
                          <a:pt x="91" y="60"/>
                          <a:pt x="91" y="60"/>
                          <a:pt x="91" y="60"/>
                        </a:cubicBezTo>
                        <a:cubicBezTo>
                          <a:pt x="90" y="61"/>
                          <a:pt x="90" y="61"/>
                          <a:pt x="90" y="61"/>
                        </a:cubicBezTo>
                        <a:cubicBezTo>
                          <a:pt x="90" y="61"/>
                          <a:pt x="90" y="61"/>
                          <a:pt x="90" y="61"/>
                        </a:cubicBezTo>
                        <a:cubicBezTo>
                          <a:pt x="89" y="63"/>
                          <a:pt x="89" y="63"/>
                          <a:pt x="89" y="63"/>
                        </a:cubicBezTo>
                        <a:cubicBezTo>
                          <a:pt x="87" y="66"/>
                          <a:pt x="87" y="66"/>
                          <a:pt x="87" y="66"/>
                        </a:cubicBezTo>
                        <a:cubicBezTo>
                          <a:pt x="85" y="67"/>
                          <a:pt x="85" y="67"/>
                          <a:pt x="85" y="67"/>
                        </a:cubicBezTo>
                        <a:cubicBezTo>
                          <a:pt x="85" y="66"/>
                          <a:pt x="85" y="66"/>
                          <a:pt x="85" y="66"/>
                        </a:cubicBezTo>
                        <a:cubicBezTo>
                          <a:pt x="86" y="66"/>
                          <a:pt x="86" y="66"/>
                          <a:pt x="86" y="66"/>
                        </a:cubicBezTo>
                        <a:cubicBezTo>
                          <a:pt x="88" y="64"/>
                          <a:pt x="88" y="64"/>
                          <a:pt x="88" y="64"/>
                        </a:cubicBezTo>
                        <a:cubicBezTo>
                          <a:pt x="88" y="63"/>
                          <a:pt x="88" y="63"/>
                          <a:pt x="88" y="63"/>
                        </a:cubicBezTo>
                        <a:cubicBezTo>
                          <a:pt x="89" y="62"/>
                          <a:pt x="89" y="62"/>
                          <a:pt x="89" y="62"/>
                        </a:cubicBezTo>
                        <a:cubicBezTo>
                          <a:pt x="89" y="62"/>
                          <a:pt x="89" y="62"/>
                          <a:pt x="89" y="62"/>
                        </a:cubicBezTo>
                        <a:cubicBezTo>
                          <a:pt x="88" y="61"/>
                          <a:pt x="88" y="61"/>
                          <a:pt x="88" y="61"/>
                        </a:cubicBezTo>
                        <a:cubicBezTo>
                          <a:pt x="88" y="61"/>
                          <a:pt x="88" y="61"/>
                          <a:pt x="88" y="61"/>
                        </a:cubicBezTo>
                        <a:cubicBezTo>
                          <a:pt x="87" y="61"/>
                          <a:pt x="87" y="61"/>
                          <a:pt x="87" y="61"/>
                        </a:cubicBezTo>
                        <a:cubicBezTo>
                          <a:pt x="86" y="63"/>
                          <a:pt x="86" y="63"/>
                          <a:pt x="86" y="63"/>
                        </a:cubicBezTo>
                        <a:cubicBezTo>
                          <a:pt x="85" y="65"/>
                          <a:pt x="85" y="65"/>
                          <a:pt x="85" y="65"/>
                        </a:cubicBezTo>
                        <a:cubicBezTo>
                          <a:pt x="84" y="65"/>
                          <a:pt x="84" y="65"/>
                          <a:pt x="84" y="65"/>
                        </a:cubicBezTo>
                        <a:cubicBezTo>
                          <a:pt x="85" y="64"/>
                          <a:pt x="85" y="64"/>
                          <a:pt x="85" y="64"/>
                        </a:cubicBezTo>
                        <a:cubicBezTo>
                          <a:pt x="85" y="63"/>
                          <a:pt x="85" y="63"/>
                          <a:pt x="85" y="63"/>
                        </a:cubicBezTo>
                        <a:cubicBezTo>
                          <a:pt x="86" y="62"/>
                          <a:pt x="86" y="62"/>
                          <a:pt x="86" y="62"/>
                        </a:cubicBezTo>
                        <a:cubicBezTo>
                          <a:pt x="86" y="61"/>
                          <a:pt x="86" y="61"/>
                          <a:pt x="86" y="61"/>
                        </a:cubicBezTo>
                        <a:cubicBezTo>
                          <a:pt x="87" y="60"/>
                          <a:pt x="87" y="60"/>
                          <a:pt x="87" y="60"/>
                        </a:cubicBezTo>
                        <a:cubicBezTo>
                          <a:pt x="87" y="60"/>
                          <a:pt x="87" y="60"/>
                          <a:pt x="87" y="60"/>
                        </a:cubicBezTo>
                        <a:cubicBezTo>
                          <a:pt x="88" y="61"/>
                          <a:pt x="88" y="61"/>
                          <a:pt x="88" y="61"/>
                        </a:cubicBezTo>
                        <a:cubicBezTo>
                          <a:pt x="89" y="61"/>
                          <a:pt x="89" y="61"/>
                          <a:pt x="89" y="61"/>
                        </a:cubicBezTo>
                        <a:cubicBezTo>
                          <a:pt x="90" y="60"/>
                          <a:pt x="90" y="60"/>
                          <a:pt x="90" y="60"/>
                        </a:cubicBezTo>
                        <a:cubicBezTo>
                          <a:pt x="90" y="59"/>
                          <a:pt x="90" y="59"/>
                          <a:pt x="90" y="59"/>
                        </a:cubicBezTo>
                        <a:cubicBezTo>
                          <a:pt x="92" y="59"/>
                          <a:pt x="92" y="59"/>
                          <a:pt x="92" y="59"/>
                        </a:cubicBezTo>
                        <a:cubicBezTo>
                          <a:pt x="93" y="57"/>
                          <a:pt x="93" y="57"/>
                          <a:pt x="93" y="57"/>
                        </a:cubicBezTo>
                        <a:cubicBezTo>
                          <a:pt x="93" y="56"/>
                          <a:pt x="93" y="56"/>
                          <a:pt x="93" y="56"/>
                        </a:cubicBezTo>
                        <a:cubicBezTo>
                          <a:pt x="93" y="55"/>
                          <a:pt x="93" y="55"/>
                          <a:pt x="93" y="55"/>
                        </a:cubicBezTo>
                        <a:cubicBezTo>
                          <a:pt x="93" y="55"/>
                          <a:pt x="93" y="55"/>
                          <a:pt x="93" y="55"/>
                        </a:cubicBezTo>
                        <a:cubicBezTo>
                          <a:pt x="93" y="54"/>
                          <a:pt x="93" y="54"/>
                          <a:pt x="93" y="54"/>
                        </a:cubicBezTo>
                        <a:cubicBezTo>
                          <a:pt x="91" y="55"/>
                          <a:pt x="91" y="55"/>
                          <a:pt x="91" y="55"/>
                        </a:cubicBezTo>
                        <a:cubicBezTo>
                          <a:pt x="90" y="56"/>
                          <a:pt x="90" y="56"/>
                          <a:pt x="90" y="56"/>
                        </a:cubicBezTo>
                        <a:cubicBezTo>
                          <a:pt x="90" y="57"/>
                          <a:pt x="90" y="57"/>
                          <a:pt x="90" y="57"/>
                        </a:cubicBezTo>
                        <a:cubicBezTo>
                          <a:pt x="90" y="58"/>
                          <a:pt x="90" y="58"/>
                          <a:pt x="90" y="58"/>
                        </a:cubicBezTo>
                        <a:cubicBezTo>
                          <a:pt x="90" y="59"/>
                          <a:pt x="90" y="59"/>
                          <a:pt x="90" y="59"/>
                        </a:cubicBezTo>
                        <a:cubicBezTo>
                          <a:pt x="90" y="58"/>
                          <a:pt x="90" y="58"/>
                          <a:pt x="90" y="58"/>
                        </a:cubicBezTo>
                        <a:cubicBezTo>
                          <a:pt x="90" y="58"/>
                          <a:pt x="90" y="58"/>
                          <a:pt x="90" y="58"/>
                        </a:cubicBezTo>
                        <a:cubicBezTo>
                          <a:pt x="89" y="57"/>
                          <a:pt x="89" y="57"/>
                          <a:pt x="89" y="57"/>
                        </a:cubicBezTo>
                        <a:cubicBezTo>
                          <a:pt x="88" y="57"/>
                          <a:pt x="88" y="57"/>
                          <a:pt x="88" y="57"/>
                        </a:cubicBezTo>
                        <a:cubicBezTo>
                          <a:pt x="87" y="58"/>
                          <a:pt x="87" y="58"/>
                          <a:pt x="87" y="58"/>
                        </a:cubicBezTo>
                        <a:cubicBezTo>
                          <a:pt x="86" y="58"/>
                          <a:pt x="86" y="58"/>
                          <a:pt x="86" y="58"/>
                        </a:cubicBezTo>
                        <a:cubicBezTo>
                          <a:pt x="84" y="58"/>
                          <a:pt x="84" y="58"/>
                          <a:pt x="84" y="58"/>
                        </a:cubicBezTo>
                        <a:cubicBezTo>
                          <a:pt x="83" y="59"/>
                          <a:pt x="83" y="59"/>
                          <a:pt x="83" y="59"/>
                        </a:cubicBezTo>
                        <a:cubicBezTo>
                          <a:pt x="82" y="59"/>
                          <a:pt x="82" y="59"/>
                          <a:pt x="82" y="59"/>
                        </a:cubicBezTo>
                        <a:cubicBezTo>
                          <a:pt x="83" y="58"/>
                          <a:pt x="83" y="58"/>
                          <a:pt x="83" y="58"/>
                        </a:cubicBezTo>
                        <a:cubicBezTo>
                          <a:pt x="84" y="58"/>
                          <a:pt x="84" y="58"/>
                          <a:pt x="84" y="58"/>
                        </a:cubicBezTo>
                        <a:cubicBezTo>
                          <a:pt x="85" y="57"/>
                          <a:pt x="85" y="57"/>
                          <a:pt x="85" y="57"/>
                        </a:cubicBezTo>
                        <a:cubicBezTo>
                          <a:pt x="85" y="56"/>
                          <a:pt x="85" y="56"/>
                          <a:pt x="85" y="56"/>
                        </a:cubicBezTo>
                        <a:cubicBezTo>
                          <a:pt x="84" y="56"/>
                          <a:pt x="84" y="56"/>
                          <a:pt x="84" y="56"/>
                        </a:cubicBezTo>
                        <a:cubicBezTo>
                          <a:pt x="83" y="56"/>
                          <a:pt x="83" y="56"/>
                          <a:pt x="83" y="56"/>
                        </a:cubicBezTo>
                        <a:cubicBezTo>
                          <a:pt x="83" y="55"/>
                          <a:pt x="83" y="55"/>
                          <a:pt x="83" y="55"/>
                        </a:cubicBezTo>
                        <a:cubicBezTo>
                          <a:pt x="84" y="55"/>
                          <a:pt x="84" y="55"/>
                          <a:pt x="84" y="55"/>
                        </a:cubicBezTo>
                        <a:cubicBezTo>
                          <a:pt x="85" y="55"/>
                          <a:pt x="85" y="55"/>
                          <a:pt x="85" y="55"/>
                        </a:cubicBezTo>
                        <a:cubicBezTo>
                          <a:pt x="86" y="54"/>
                          <a:pt x="86" y="54"/>
                          <a:pt x="86" y="54"/>
                        </a:cubicBezTo>
                        <a:cubicBezTo>
                          <a:pt x="86" y="53"/>
                          <a:pt x="86" y="53"/>
                          <a:pt x="86" y="53"/>
                        </a:cubicBezTo>
                        <a:cubicBezTo>
                          <a:pt x="87" y="53"/>
                          <a:pt x="87" y="53"/>
                          <a:pt x="87" y="53"/>
                        </a:cubicBezTo>
                        <a:cubicBezTo>
                          <a:pt x="87" y="53"/>
                          <a:pt x="87" y="53"/>
                          <a:pt x="87" y="53"/>
                        </a:cubicBezTo>
                        <a:cubicBezTo>
                          <a:pt x="89" y="54"/>
                          <a:pt x="89" y="54"/>
                          <a:pt x="89" y="54"/>
                        </a:cubicBezTo>
                        <a:cubicBezTo>
                          <a:pt x="89" y="54"/>
                          <a:pt x="89" y="54"/>
                          <a:pt x="89" y="54"/>
                        </a:cubicBezTo>
                        <a:cubicBezTo>
                          <a:pt x="90" y="54"/>
                          <a:pt x="90" y="54"/>
                          <a:pt x="90" y="54"/>
                        </a:cubicBezTo>
                        <a:cubicBezTo>
                          <a:pt x="91" y="53"/>
                          <a:pt x="91" y="53"/>
                          <a:pt x="91" y="53"/>
                        </a:cubicBezTo>
                        <a:cubicBezTo>
                          <a:pt x="92" y="52"/>
                          <a:pt x="92" y="52"/>
                          <a:pt x="92" y="52"/>
                        </a:cubicBezTo>
                        <a:cubicBezTo>
                          <a:pt x="92" y="51"/>
                          <a:pt x="92" y="51"/>
                          <a:pt x="92" y="51"/>
                        </a:cubicBezTo>
                        <a:cubicBezTo>
                          <a:pt x="91" y="50"/>
                          <a:pt x="91" y="50"/>
                          <a:pt x="91" y="50"/>
                        </a:cubicBezTo>
                        <a:cubicBezTo>
                          <a:pt x="91" y="49"/>
                          <a:pt x="91" y="49"/>
                          <a:pt x="91" y="49"/>
                        </a:cubicBezTo>
                        <a:cubicBezTo>
                          <a:pt x="90" y="48"/>
                          <a:pt x="90" y="48"/>
                          <a:pt x="90" y="48"/>
                        </a:cubicBezTo>
                        <a:cubicBezTo>
                          <a:pt x="89" y="47"/>
                          <a:pt x="89" y="47"/>
                          <a:pt x="89" y="47"/>
                        </a:cubicBezTo>
                        <a:cubicBezTo>
                          <a:pt x="88" y="46"/>
                          <a:pt x="88" y="46"/>
                          <a:pt x="88" y="46"/>
                        </a:cubicBezTo>
                        <a:cubicBezTo>
                          <a:pt x="87" y="44"/>
                          <a:pt x="87" y="44"/>
                          <a:pt x="87" y="44"/>
                        </a:cubicBezTo>
                        <a:cubicBezTo>
                          <a:pt x="87" y="44"/>
                          <a:pt x="87" y="44"/>
                          <a:pt x="87" y="44"/>
                        </a:cubicBezTo>
                        <a:cubicBezTo>
                          <a:pt x="87" y="45"/>
                          <a:pt x="87" y="45"/>
                          <a:pt x="87" y="45"/>
                        </a:cubicBezTo>
                        <a:cubicBezTo>
                          <a:pt x="86" y="46"/>
                          <a:pt x="86" y="46"/>
                          <a:pt x="86" y="46"/>
                        </a:cubicBezTo>
                        <a:cubicBezTo>
                          <a:pt x="86" y="46"/>
                          <a:pt x="86" y="46"/>
                          <a:pt x="86" y="46"/>
                        </a:cubicBezTo>
                        <a:cubicBezTo>
                          <a:pt x="85" y="47"/>
                          <a:pt x="85" y="47"/>
                          <a:pt x="85" y="47"/>
                        </a:cubicBezTo>
                        <a:cubicBezTo>
                          <a:pt x="85" y="48"/>
                          <a:pt x="85" y="48"/>
                          <a:pt x="85" y="48"/>
                        </a:cubicBezTo>
                        <a:cubicBezTo>
                          <a:pt x="84" y="49"/>
                          <a:pt x="84" y="49"/>
                          <a:pt x="84" y="49"/>
                        </a:cubicBezTo>
                        <a:cubicBezTo>
                          <a:pt x="84" y="49"/>
                          <a:pt x="84" y="49"/>
                          <a:pt x="84" y="49"/>
                        </a:cubicBezTo>
                        <a:cubicBezTo>
                          <a:pt x="84" y="51"/>
                          <a:pt x="84" y="51"/>
                          <a:pt x="84" y="51"/>
                        </a:cubicBezTo>
                        <a:cubicBezTo>
                          <a:pt x="82" y="51"/>
                          <a:pt x="82" y="51"/>
                          <a:pt x="82" y="51"/>
                        </a:cubicBezTo>
                        <a:cubicBezTo>
                          <a:pt x="82" y="52"/>
                          <a:pt x="82" y="52"/>
                          <a:pt x="82" y="52"/>
                        </a:cubicBezTo>
                        <a:cubicBezTo>
                          <a:pt x="81" y="53"/>
                          <a:pt x="81" y="53"/>
                          <a:pt x="81" y="53"/>
                        </a:cubicBezTo>
                        <a:cubicBezTo>
                          <a:pt x="81" y="54"/>
                          <a:pt x="81" y="54"/>
                          <a:pt x="81" y="54"/>
                        </a:cubicBezTo>
                        <a:cubicBezTo>
                          <a:pt x="80" y="54"/>
                          <a:pt x="80" y="54"/>
                          <a:pt x="80" y="54"/>
                        </a:cubicBezTo>
                        <a:cubicBezTo>
                          <a:pt x="81" y="53"/>
                          <a:pt x="81" y="53"/>
                          <a:pt x="81" y="53"/>
                        </a:cubicBezTo>
                        <a:cubicBezTo>
                          <a:pt x="82" y="51"/>
                          <a:pt x="82" y="51"/>
                          <a:pt x="82" y="51"/>
                        </a:cubicBezTo>
                        <a:cubicBezTo>
                          <a:pt x="83" y="51"/>
                          <a:pt x="83" y="51"/>
                          <a:pt x="83" y="51"/>
                        </a:cubicBezTo>
                        <a:cubicBezTo>
                          <a:pt x="83" y="50"/>
                          <a:pt x="83" y="50"/>
                          <a:pt x="83" y="50"/>
                        </a:cubicBezTo>
                        <a:cubicBezTo>
                          <a:pt x="82" y="50"/>
                          <a:pt x="82" y="50"/>
                          <a:pt x="82" y="50"/>
                        </a:cubicBezTo>
                        <a:cubicBezTo>
                          <a:pt x="82" y="49"/>
                          <a:pt x="82" y="49"/>
                          <a:pt x="82" y="49"/>
                        </a:cubicBezTo>
                        <a:cubicBezTo>
                          <a:pt x="81" y="49"/>
                          <a:pt x="81" y="49"/>
                          <a:pt x="81" y="49"/>
                        </a:cubicBezTo>
                        <a:cubicBezTo>
                          <a:pt x="79" y="51"/>
                          <a:pt x="79" y="51"/>
                          <a:pt x="79" y="51"/>
                        </a:cubicBezTo>
                        <a:cubicBezTo>
                          <a:pt x="79" y="52"/>
                          <a:pt x="79" y="52"/>
                          <a:pt x="79" y="52"/>
                        </a:cubicBezTo>
                        <a:cubicBezTo>
                          <a:pt x="78" y="53"/>
                          <a:pt x="78" y="53"/>
                          <a:pt x="78" y="53"/>
                        </a:cubicBezTo>
                        <a:cubicBezTo>
                          <a:pt x="78" y="52"/>
                          <a:pt x="78" y="52"/>
                          <a:pt x="78" y="52"/>
                        </a:cubicBezTo>
                        <a:cubicBezTo>
                          <a:pt x="78" y="52"/>
                          <a:pt x="78" y="52"/>
                          <a:pt x="78" y="52"/>
                        </a:cubicBezTo>
                        <a:cubicBezTo>
                          <a:pt x="79" y="50"/>
                          <a:pt x="79" y="50"/>
                          <a:pt x="79" y="50"/>
                        </a:cubicBezTo>
                        <a:cubicBezTo>
                          <a:pt x="80" y="49"/>
                          <a:pt x="80" y="49"/>
                          <a:pt x="80" y="49"/>
                        </a:cubicBezTo>
                        <a:cubicBezTo>
                          <a:pt x="81" y="48"/>
                          <a:pt x="81" y="48"/>
                          <a:pt x="81" y="48"/>
                        </a:cubicBezTo>
                        <a:cubicBezTo>
                          <a:pt x="82" y="47"/>
                          <a:pt x="82" y="47"/>
                          <a:pt x="82" y="47"/>
                        </a:cubicBezTo>
                        <a:cubicBezTo>
                          <a:pt x="82" y="46"/>
                          <a:pt x="82" y="46"/>
                          <a:pt x="82" y="46"/>
                        </a:cubicBezTo>
                        <a:cubicBezTo>
                          <a:pt x="82" y="46"/>
                          <a:pt x="82" y="46"/>
                          <a:pt x="82" y="46"/>
                        </a:cubicBezTo>
                        <a:cubicBezTo>
                          <a:pt x="80" y="46"/>
                          <a:pt x="80" y="46"/>
                          <a:pt x="80" y="46"/>
                        </a:cubicBezTo>
                        <a:cubicBezTo>
                          <a:pt x="79" y="48"/>
                          <a:pt x="79" y="48"/>
                          <a:pt x="79" y="48"/>
                        </a:cubicBezTo>
                        <a:cubicBezTo>
                          <a:pt x="78" y="49"/>
                          <a:pt x="78" y="49"/>
                          <a:pt x="78" y="49"/>
                        </a:cubicBezTo>
                        <a:cubicBezTo>
                          <a:pt x="78" y="50"/>
                          <a:pt x="78" y="50"/>
                          <a:pt x="78" y="50"/>
                        </a:cubicBezTo>
                        <a:cubicBezTo>
                          <a:pt x="77" y="50"/>
                          <a:pt x="77" y="50"/>
                          <a:pt x="77" y="50"/>
                        </a:cubicBezTo>
                        <a:cubicBezTo>
                          <a:pt x="77" y="49"/>
                          <a:pt x="77" y="49"/>
                          <a:pt x="77" y="49"/>
                        </a:cubicBezTo>
                        <a:cubicBezTo>
                          <a:pt x="78" y="48"/>
                          <a:pt x="78" y="48"/>
                          <a:pt x="78" y="48"/>
                        </a:cubicBezTo>
                        <a:cubicBezTo>
                          <a:pt x="78" y="47"/>
                          <a:pt x="78" y="47"/>
                          <a:pt x="78" y="47"/>
                        </a:cubicBezTo>
                        <a:cubicBezTo>
                          <a:pt x="78" y="47"/>
                          <a:pt x="78" y="47"/>
                          <a:pt x="78" y="47"/>
                        </a:cubicBezTo>
                        <a:cubicBezTo>
                          <a:pt x="78" y="46"/>
                          <a:pt x="78" y="46"/>
                          <a:pt x="78" y="46"/>
                        </a:cubicBezTo>
                        <a:cubicBezTo>
                          <a:pt x="81" y="45"/>
                          <a:pt x="81" y="45"/>
                          <a:pt x="81" y="45"/>
                        </a:cubicBezTo>
                        <a:cubicBezTo>
                          <a:pt x="82" y="43"/>
                          <a:pt x="82" y="43"/>
                          <a:pt x="82" y="43"/>
                        </a:cubicBezTo>
                        <a:cubicBezTo>
                          <a:pt x="82" y="43"/>
                          <a:pt x="82" y="43"/>
                          <a:pt x="82" y="43"/>
                        </a:cubicBezTo>
                        <a:cubicBezTo>
                          <a:pt x="82" y="43"/>
                          <a:pt x="82" y="43"/>
                          <a:pt x="82" y="43"/>
                        </a:cubicBezTo>
                        <a:cubicBezTo>
                          <a:pt x="80" y="44"/>
                          <a:pt x="80" y="44"/>
                          <a:pt x="80" y="44"/>
                        </a:cubicBezTo>
                        <a:cubicBezTo>
                          <a:pt x="80" y="44"/>
                          <a:pt x="80" y="44"/>
                          <a:pt x="80" y="44"/>
                        </a:cubicBezTo>
                        <a:cubicBezTo>
                          <a:pt x="79" y="45"/>
                          <a:pt x="79" y="45"/>
                          <a:pt x="79" y="45"/>
                        </a:cubicBezTo>
                        <a:cubicBezTo>
                          <a:pt x="79" y="44"/>
                          <a:pt x="79" y="44"/>
                          <a:pt x="79" y="44"/>
                        </a:cubicBezTo>
                        <a:cubicBezTo>
                          <a:pt x="79" y="44"/>
                          <a:pt x="79" y="44"/>
                          <a:pt x="79" y="44"/>
                        </a:cubicBezTo>
                        <a:cubicBezTo>
                          <a:pt x="77" y="45"/>
                          <a:pt x="77" y="45"/>
                          <a:pt x="77" y="45"/>
                        </a:cubicBezTo>
                        <a:cubicBezTo>
                          <a:pt x="76" y="46"/>
                          <a:pt x="76" y="46"/>
                          <a:pt x="76" y="46"/>
                        </a:cubicBezTo>
                        <a:cubicBezTo>
                          <a:pt x="75" y="48"/>
                          <a:pt x="75" y="48"/>
                          <a:pt x="75" y="48"/>
                        </a:cubicBezTo>
                        <a:cubicBezTo>
                          <a:pt x="73" y="49"/>
                          <a:pt x="73" y="49"/>
                          <a:pt x="73" y="49"/>
                        </a:cubicBezTo>
                        <a:cubicBezTo>
                          <a:pt x="73" y="49"/>
                          <a:pt x="73" y="49"/>
                          <a:pt x="73" y="49"/>
                        </a:cubicBezTo>
                        <a:cubicBezTo>
                          <a:pt x="74" y="48"/>
                          <a:pt x="74" y="48"/>
                          <a:pt x="74" y="48"/>
                        </a:cubicBezTo>
                        <a:cubicBezTo>
                          <a:pt x="75" y="47"/>
                          <a:pt x="75" y="47"/>
                          <a:pt x="75" y="47"/>
                        </a:cubicBezTo>
                        <a:cubicBezTo>
                          <a:pt x="76" y="46"/>
                          <a:pt x="76" y="46"/>
                          <a:pt x="76" y="46"/>
                        </a:cubicBezTo>
                        <a:cubicBezTo>
                          <a:pt x="75" y="46"/>
                          <a:pt x="75" y="46"/>
                          <a:pt x="75" y="46"/>
                        </a:cubicBezTo>
                        <a:cubicBezTo>
                          <a:pt x="74" y="46"/>
                          <a:pt x="74" y="46"/>
                          <a:pt x="74" y="46"/>
                        </a:cubicBezTo>
                        <a:cubicBezTo>
                          <a:pt x="75" y="45"/>
                          <a:pt x="75" y="45"/>
                          <a:pt x="75" y="45"/>
                        </a:cubicBezTo>
                        <a:cubicBezTo>
                          <a:pt x="77" y="45"/>
                          <a:pt x="77" y="45"/>
                          <a:pt x="77" y="45"/>
                        </a:cubicBezTo>
                        <a:cubicBezTo>
                          <a:pt x="77" y="44"/>
                          <a:pt x="77" y="44"/>
                          <a:pt x="77" y="44"/>
                        </a:cubicBezTo>
                        <a:cubicBezTo>
                          <a:pt x="77" y="43"/>
                          <a:pt x="77" y="43"/>
                          <a:pt x="77" y="43"/>
                        </a:cubicBezTo>
                        <a:cubicBezTo>
                          <a:pt x="76" y="44"/>
                          <a:pt x="76" y="44"/>
                          <a:pt x="76" y="44"/>
                        </a:cubicBezTo>
                        <a:cubicBezTo>
                          <a:pt x="75" y="44"/>
                          <a:pt x="75" y="44"/>
                          <a:pt x="75" y="44"/>
                        </a:cubicBezTo>
                        <a:cubicBezTo>
                          <a:pt x="74" y="45"/>
                          <a:pt x="74" y="45"/>
                          <a:pt x="74" y="45"/>
                        </a:cubicBezTo>
                        <a:cubicBezTo>
                          <a:pt x="73" y="45"/>
                          <a:pt x="73" y="45"/>
                          <a:pt x="73" y="45"/>
                        </a:cubicBezTo>
                        <a:cubicBezTo>
                          <a:pt x="76" y="44"/>
                          <a:pt x="76" y="44"/>
                          <a:pt x="76" y="44"/>
                        </a:cubicBezTo>
                        <a:cubicBezTo>
                          <a:pt x="75" y="43"/>
                          <a:pt x="75" y="43"/>
                          <a:pt x="75" y="43"/>
                        </a:cubicBezTo>
                        <a:cubicBezTo>
                          <a:pt x="74" y="43"/>
                          <a:pt x="74" y="43"/>
                          <a:pt x="74" y="43"/>
                        </a:cubicBezTo>
                        <a:cubicBezTo>
                          <a:pt x="75" y="42"/>
                          <a:pt x="75" y="42"/>
                          <a:pt x="75" y="42"/>
                        </a:cubicBezTo>
                        <a:cubicBezTo>
                          <a:pt x="76" y="42"/>
                          <a:pt x="76" y="42"/>
                          <a:pt x="76" y="42"/>
                        </a:cubicBezTo>
                        <a:cubicBezTo>
                          <a:pt x="76" y="43"/>
                          <a:pt x="76" y="43"/>
                          <a:pt x="76" y="43"/>
                        </a:cubicBezTo>
                        <a:cubicBezTo>
                          <a:pt x="78" y="42"/>
                          <a:pt x="78" y="42"/>
                          <a:pt x="78" y="42"/>
                        </a:cubicBezTo>
                        <a:cubicBezTo>
                          <a:pt x="78" y="41"/>
                          <a:pt x="78" y="41"/>
                          <a:pt x="78" y="41"/>
                        </a:cubicBezTo>
                        <a:cubicBezTo>
                          <a:pt x="80" y="41"/>
                          <a:pt x="80" y="41"/>
                          <a:pt x="80" y="41"/>
                        </a:cubicBezTo>
                        <a:cubicBezTo>
                          <a:pt x="80" y="40"/>
                          <a:pt x="80" y="40"/>
                          <a:pt x="80" y="40"/>
                        </a:cubicBezTo>
                        <a:cubicBezTo>
                          <a:pt x="80" y="39"/>
                          <a:pt x="80" y="39"/>
                          <a:pt x="80" y="39"/>
                        </a:cubicBezTo>
                        <a:cubicBezTo>
                          <a:pt x="80" y="38"/>
                          <a:pt x="80" y="38"/>
                          <a:pt x="80" y="38"/>
                        </a:cubicBezTo>
                        <a:cubicBezTo>
                          <a:pt x="79" y="38"/>
                          <a:pt x="79" y="38"/>
                          <a:pt x="79" y="38"/>
                        </a:cubicBezTo>
                        <a:cubicBezTo>
                          <a:pt x="79" y="37"/>
                          <a:pt x="79" y="37"/>
                          <a:pt x="79" y="37"/>
                        </a:cubicBezTo>
                        <a:cubicBezTo>
                          <a:pt x="77" y="37"/>
                          <a:pt x="77" y="37"/>
                          <a:pt x="77" y="37"/>
                        </a:cubicBezTo>
                        <a:cubicBezTo>
                          <a:pt x="76" y="38"/>
                          <a:pt x="76" y="38"/>
                          <a:pt x="76" y="38"/>
                        </a:cubicBezTo>
                        <a:cubicBezTo>
                          <a:pt x="75" y="39"/>
                          <a:pt x="75" y="39"/>
                          <a:pt x="75" y="39"/>
                        </a:cubicBezTo>
                        <a:cubicBezTo>
                          <a:pt x="74" y="40"/>
                          <a:pt x="74" y="40"/>
                          <a:pt x="74" y="40"/>
                        </a:cubicBezTo>
                        <a:cubicBezTo>
                          <a:pt x="71" y="43"/>
                          <a:pt x="71" y="43"/>
                          <a:pt x="71" y="43"/>
                        </a:cubicBezTo>
                        <a:cubicBezTo>
                          <a:pt x="71" y="42"/>
                          <a:pt x="71" y="42"/>
                          <a:pt x="71" y="42"/>
                        </a:cubicBezTo>
                        <a:cubicBezTo>
                          <a:pt x="71" y="42"/>
                          <a:pt x="71" y="42"/>
                          <a:pt x="71" y="42"/>
                        </a:cubicBezTo>
                        <a:cubicBezTo>
                          <a:pt x="72" y="41"/>
                          <a:pt x="72" y="41"/>
                          <a:pt x="72" y="41"/>
                        </a:cubicBezTo>
                        <a:cubicBezTo>
                          <a:pt x="73" y="41"/>
                          <a:pt x="73" y="41"/>
                          <a:pt x="73" y="41"/>
                        </a:cubicBezTo>
                        <a:cubicBezTo>
                          <a:pt x="74" y="39"/>
                          <a:pt x="74" y="39"/>
                          <a:pt x="74" y="39"/>
                        </a:cubicBezTo>
                        <a:cubicBezTo>
                          <a:pt x="75" y="38"/>
                          <a:pt x="75" y="38"/>
                          <a:pt x="75" y="38"/>
                        </a:cubicBezTo>
                        <a:cubicBezTo>
                          <a:pt x="76" y="37"/>
                          <a:pt x="76" y="37"/>
                          <a:pt x="76" y="37"/>
                        </a:cubicBezTo>
                        <a:cubicBezTo>
                          <a:pt x="76" y="36"/>
                          <a:pt x="76" y="36"/>
                          <a:pt x="76" y="36"/>
                        </a:cubicBezTo>
                        <a:cubicBezTo>
                          <a:pt x="74" y="36"/>
                          <a:pt x="74" y="36"/>
                          <a:pt x="74" y="36"/>
                        </a:cubicBezTo>
                        <a:cubicBezTo>
                          <a:pt x="72" y="38"/>
                          <a:pt x="72" y="38"/>
                          <a:pt x="72" y="38"/>
                        </a:cubicBezTo>
                        <a:cubicBezTo>
                          <a:pt x="73" y="36"/>
                          <a:pt x="73" y="36"/>
                          <a:pt x="73" y="36"/>
                        </a:cubicBezTo>
                        <a:cubicBezTo>
                          <a:pt x="75" y="36"/>
                          <a:pt x="75" y="36"/>
                          <a:pt x="75" y="36"/>
                        </a:cubicBezTo>
                        <a:cubicBezTo>
                          <a:pt x="76" y="36"/>
                          <a:pt x="76" y="36"/>
                          <a:pt x="76" y="36"/>
                        </a:cubicBezTo>
                        <a:cubicBezTo>
                          <a:pt x="77" y="36"/>
                          <a:pt x="77" y="36"/>
                          <a:pt x="77" y="36"/>
                        </a:cubicBezTo>
                        <a:cubicBezTo>
                          <a:pt x="78" y="35"/>
                          <a:pt x="78" y="35"/>
                          <a:pt x="78" y="35"/>
                        </a:cubicBezTo>
                        <a:cubicBezTo>
                          <a:pt x="78" y="34"/>
                          <a:pt x="78" y="34"/>
                          <a:pt x="78" y="34"/>
                        </a:cubicBezTo>
                        <a:cubicBezTo>
                          <a:pt x="78" y="33"/>
                          <a:pt x="78" y="33"/>
                          <a:pt x="78" y="33"/>
                        </a:cubicBezTo>
                        <a:cubicBezTo>
                          <a:pt x="78" y="32"/>
                          <a:pt x="78" y="32"/>
                          <a:pt x="78" y="32"/>
                        </a:cubicBezTo>
                        <a:cubicBezTo>
                          <a:pt x="78" y="32"/>
                          <a:pt x="78" y="32"/>
                          <a:pt x="78" y="32"/>
                        </a:cubicBezTo>
                        <a:cubicBezTo>
                          <a:pt x="77" y="31"/>
                          <a:pt x="77" y="31"/>
                          <a:pt x="77" y="31"/>
                        </a:cubicBezTo>
                        <a:cubicBezTo>
                          <a:pt x="76" y="30"/>
                          <a:pt x="76" y="30"/>
                          <a:pt x="76" y="30"/>
                        </a:cubicBezTo>
                        <a:cubicBezTo>
                          <a:pt x="75" y="30"/>
                          <a:pt x="75" y="30"/>
                          <a:pt x="75" y="30"/>
                        </a:cubicBezTo>
                        <a:cubicBezTo>
                          <a:pt x="75" y="30"/>
                          <a:pt x="75" y="30"/>
                          <a:pt x="75" y="30"/>
                        </a:cubicBezTo>
                        <a:cubicBezTo>
                          <a:pt x="74" y="30"/>
                          <a:pt x="74" y="30"/>
                          <a:pt x="74" y="30"/>
                        </a:cubicBezTo>
                        <a:cubicBezTo>
                          <a:pt x="74" y="29"/>
                          <a:pt x="74" y="29"/>
                          <a:pt x="74" y="29"/>
                        </a:cubicBezTo>
                        <a:cubicBezTo>
                          <a:pt x="73" y="29"/>
                          <a:pt x="73" y="29"/>
                          <a:pt x="73" y="29"/>
                        </a:cubicBezTo>
                        <a:cubicBezTo>
                          <a:pt x="72" y="28"/>
                          <a:pt x="72" y="28"/>
                          <a:pt x="72" y="28"/>
                        </a:cubicBezTo>
                        <a:cubicBezTo>
                          <a:pt x="72" y="27"/>
                          <a:pt x="72" y="27"/>
                          <a:pt x="72" y="27"/>
                        </a:cubicBezTo>
                        <a:cubicBezTo>
                          <a:pt x="71" y="27"/>
                          <a:pt x="71" y="27"/>
                          <a:pt x="71" y="27"/>
                        </a:cubicBezTo>
                        <a:cubicBezTo>
                          <a:pt x="70" y="27"/>
                          <a:pt x="70" y="27"/>
                          <a:pt x="70" y="27"/>
                        </a:cubicBezTo>
                        <a:cubicBezTo>
                          <a:pt x="70" y="26"/>
                          <a:pt x="70" y="26"/>
                          <a:pt x="70" y="26"/>
                        </a:cubicBezTo>
                        <a:cubicBezTo>
                          <a:pt x="68" y="26"/>
                          <a:pt x="68" y="26"/>
                          <a:pt x="68" y="26"/>
                        </a:cubicBezTo>
                        <a:cubicBezTo>
                          <a:pt x="66" y="26"/>
                          <a:pt x="66" y="26"/>
                          <a:pt x="66" y="26"/>
                        </a:cubicBezTo>
                        <a:cubicBezTo>
                          <a:pt x="65" y="27"/>
                          <a:pt x="65" y="27"/>
                          <a:pt x="65" y="27"/>
                        </a:cubicBezTo>
                        <a:cubicBezTo>
                          <a:pt x="64" y="27"/>
                          <a:pt x="64" y="27"/>
                          <a:pt x="64" y="27"/>
                        </a:cubicBezTo>
                        <a:cubicBezTo>
                          <a:pt x="62" y="29"/>
                          <a:pt x="62" y="29"/>
                          <a:pt x="62" y="29"/>
                        </a:cubicBezTo>
                        <a:cubicBezTo>
                          <a:pt x="63" y="30"/>
                          <a:pt x="63" y="30"/>
                          <a:pt x="63" y="30"/>
                        </a:cubicBezTo>
                        <a:cubicBezTo>
                          <a:pt x="64" y="30"/>
                          <a:pt x="64" y="30"/>
                          <a:pt x="64" y="30"/>
                        </a:cubicBezTo>
                        <a:cubicBezTo>
                          <a:pt x="66" y="32"/>
                          <a:pt x="66" y="32"/>
                          <a:pt x="66" y="32"/>
                        </a:cubicBezTo>
                        <a:cubicBezTo>
                          <a:pt x="66" y="33"/>
                          <a:pt x="66" y="33"/>
                          <a:pt x="66" y="33"/>
                        </a:cubicBezTo>
                        <a:cubicBezTo>
                          <a:pt x="67" y="33"/>
                          <a:pt x="67" y="33"/>
                          <a:pt x="67" y="33"/>
                        </a:cubicBezTo>
                        <a:cubicBezTo>
                          <a:pt x="68" y="34"/>
                          <a:pt x="68" y="34"/>
                          <a:pt x="68" y="34"/>
                        </a:cubicBezTo>
                        <a:cubicBezTo>
                          <a:pt x="67" y="34"/>
                          <a:pt x="67" y="34"/>
                          <a:pt x="67" y="34"/>
                        </a:cubicBezTo>
                        <a:cubicBezTo>
                          <a:pt x="66" y="34"/>
                          <a:pt x="66" y="34"/>
                          <a:pt x="66" y="34"/>
                        </a:cubicBezTo>
                        <a:cubicBezTo>
                          <a:pt x="65" y="34"/>
                          <a:pt x="65" y="34"/>
                          <a:pt x="65" y="34"/>
                        </a:cubicBezTo>
                        <a:cubicBezTo>
                          <a:pt x="65" y="33"/>
                          <a:pt x="65" y="33"/>
                          <a:pt x="65" y="33"/>
                        </a:cubicBezTo>
                        <a:cubicBezTo>
                          <a:pt x="63" y="31"/>
                          <a:pt x="63" y="31"/>
                          <a:pt x="63" y="31"/>
                        </a:cubicBezTo>
                        <a:cubicBezTo>
                          <a:pt x="62" y="31"/>
                          <a:pt x="62" y="31"/>
                          <a:pt x="62" y="31"/>
                        </a:cubicBezTo>
                        <a:cubicBezTo>
                          <a:pt x="61" y="31"/>
                          <a:pt x="61" y="31"/>
                          <a:pt x="61" y="31"/>
                        </a:cubicBezTo>
                        <a:cubicBezTo>
                          <a:pt x="61" y="30"/>
                          <a:pt x="61" y="30"/>
                          <a:pt x="61" y="30"/>
                        </a:cubicBezTo>
                        <a:cubicBezTo>
                          <a:pt x="62" y="29"/>
                          <a:pt x="62" y="29"/>
                          <a:pt x="62" y="29"/>
                        </a:cubicBezTo>
                        <a:cubicBezTo>
                          <a:pt x="60" y="29"/>
                          <a:pt x="60" y="29"/>
                          <a:pt x="60" y="29"/>
                        </a:cubicBezTo>
                        <a:cubicBezTo>
                          <a:pt x="60" y="29"/>
                          <a:pt x="60" y="29"/>
                          <a:pt x="60" y="29"/>
                        </a:cubicBezTo>
                        <a:cubicBezTo>
                          <a:pt x="60" y="31"/>
                          <a:pt x="60" y="31"/>
                          <a:pt x="60" y="31"/>
                        </a:cubicBezTo>
                        <a:cubicBezTo>
                          <a:pt x="61" y="32"/>
                          <a:pt x="61" y="32"/>
                          <a:pt x="61" y="32"/>
                        </a:cubicBezTo>
                        <a:cubicBezTo>
                          <a:pt x="61" y="34"/>
                          <a:pt x="61" y="34"/>
                          <a:pt x="61" y="34"/>
                        </a:cubicBezTo>
                        <a:cubicBezTo>
                          <a:pt x="60" y="35"/>
                          <a:pt x="60" y="35"/>
                          <a:pt x="60" y="35"/>
                        </a:cubicBezTo>
                        <a:cubicBezTo>
                          <a:pt x="60" y="34"/>
                          <a:pt x="60" y="34"/>
                          <a:pt x="60" y="34"/>
                        </a:cubicBezTo>
                        <a:cubicBezTo>
                          <a:pt x="60" y="32"/>
                          <a:pt x="60" y="32"/>
                          <a:pt x="60" y="32"/>
                        </a:cubicBezTo>
                        <a:cubicBezTo>
                          <a:pt x="59" y="33"/>
                          <a:pt x="59" y="33"/>
                          <a:pt x="59" y="33"/>
                        </a:cubicBezTo>
                        <a:cubicBezTo>
                          <a:pt x="58" y="34"/>
                          <a:pt x="58" y="34"/>
                          <a:pt x="58" y="34"/>
                        </a:cubicBezTo>
                        <a:cubicBezTo>
                          <a:pt x="59" y="35"/>
                          <a:pt x="59" y="35"/>
                          <a:pt x="59" y="35"/>
                        </a:cubicBezTo>
                        <a:cubicBezTo>
                          <a:pt x="58" y="36"/>
                          <a:pt x="58" y="36"/>
                          <a:pt x="58" y="36"/>
                        </a:cubicBezTo>
                        <a:cubicBezTo>
                          <a:pt x="57" y="35"/>
                          <a:pt x="57" y="35"/>
                          <a:pt x="57" y="35"/>
                        </a:cubicBezTo>
                        <a:cubicBezTo>
                          <a:pt x="56" y="35"/>
                          <a:pt x="56" y="35"/>
                          <a:pt x="56" y="35"/>
                        </a:cubicBezTo>
                        <a:cubicBezTo>
                          <a:pt x="56" y="34"/>
                          <a:pt x="56" y="34"/>
                          <a:pt x="56" y="34"/>
                        </a:cubicBezTo>
                        <a:cubicBezTo>
                          <a:pt x="57" y="33"/>
                          <a:pt x="57" y="33"/>
                          <a:pt x="57" y="33"/>
                        </a:cubicBezTo>
                        <a:cubicBezTo>
                          <a:pt x="59" y="31"/>
                          <a:pt x="59" y="31"/>
                          <a:pt x="59" y="31"/>
                        </a:cubicBezTo>
                        <a:cubicBezTo>
                          <a:pt x="59" y="30"/>
                          <a:pt x="59" y="30"/>
                          <a:pt x="59" y="30"/>
                        </a:cubicBezTo>
                        <a:cubicBezTo>
                          <a:pt x="58" y="29"/>
                          <a:pt x="58" y="29"/>
                          <a:pt x="58" y="29"/>
                        </a:cubicBezTo>
                        <a:cubicBezTo>
                          <a:pt x="58" y="28"/>
                          <a:pt x="58" y="28"/>
                          <a:pt x="58" y="28"/>
                        </a:cubicBezTo>
                        <a:cubicBezTo>
                          <a:pt x="57" y="29"/>
                          <a:pt x="57" y="29"/>
                          <a:pt x="57" y="29"/>
                        </a:cubicBezTo>
                        <a:cubicBezTo>
                          <a:pt x="56" y="30"/>
                          <a:pt x="56" y="30"/>
                          <a:pt x="56" y="30"/>
                        </a:cubicBezTo>
                        <a:cubicBezTo>
                          <a:pt x="56" y="29"/>
                          <a:pt x="56" y="29"/>
                          <a:pt x="56" y="29"/>
                        </a:cubicBezTo>
                        <a:cubicBezTo>
                          <a:pt x="56" y="28"/>
                          <a:pt x="56" y="28"/>
                          <a:pt x="56" y="28"/>
                        </a:cubicBezTo>
                        <a:cubicBezTo>
                          <a:pt x="55" y="28"/>
                          <a:pt x="55" y="28"/>
                          <a:pt x="55" y="28"/>
                        </a:cubicBezTo>
                        <a:cubicBezTo>
                          <a:pt x="54" y="28"/>
                          <a:pt x="54" y="28"/>
                          <a:pt x="54" y="28"/>
                        </a:cubicBezTo>
                        <a:cubicBezTo>
                          <a:pt x="54" y="29"/>
                          <a:pt x="54" y="29"/>
                          <a:pt x="54" y="29"/>
                        </a:cubicBezTo>
                        <a:cubicBezTo>
                          <a:pt x="54" y="30"/>
                          <a:pt x="54" y="30"/>
                          <a:pt x="54" y="30"/>
                        </a:cubicBezTo>
                        <a:cubicBezTo>
                          <a:pt x="54" y="32"/>
                          <a:pt x="54" y="32"/>
                          <a:pt x="54" y="32"/>
                        </a:cubicBezTo>
                        <a:cubicBezTo>
                          <a:pt x="54" y="31"/>
                          <a:pt x="54" y="31"/>
                          <a:pt x="54" y="31"/>
                        </a:cubicBezTo>
                        <a:cubicBezTo>
                          <a:pt x="54" y="30"/>
                          <a:pt x="54" y="30"/>
                          <a:pt x="54" y="30"/>
                        </a:cubicBezTo>
                        <a:cubicBezTo>
                          <a:pt x="53" y="29"/>
                          <a:pt x="53" y="29"/>
                          <a:pt x="53" y="29"/>
                        </a:cubicBezTo>
                        <a:cubicBezTo>
                          <a:pt x="53" y="30"/>
                          <a:pt x="53" y="30"/>
                          <a:pt x="53" y="30"/>
                        </a:cubicBezTo>
                        <a:cubicBezTo>
                          <a:pt x="52" y="31"/>
                          <a:pt x="52" y="31"/>
                          <a:pt x="52" y="31"/>
                        </a:cubicBezTo>
                        <a:cubicBezTo>
                          <a:pt x="52" y="32"/>
                          <a:pt x="52" y="32"/>
                          <a:pt x="52" y="32"/>
                        </a:cubicBezTo>
                        <a:cubicBezTo>
                          <a:pt x="51" y="33"/>
                          <a:pt x="51" y="33"/>
                          <a:pt x="51" y="33"/>
                        </a:cubicBezTo>
                        <a:cubicBezTo>
                          <a:pt x="50" y="33"/>
                          <a:pt x="50" y="33"/>
                          <a:pt x="50" y="33"/>
                        </a:cubicBezTo>
                        <a:cubicBezTo>
                          <a:pt x="49" y="34"/>
                          <a:pt x="49" y="34"/>
                          <a:pt x="49" y="34"/>
                        </a:cubicBezTo>
                        <a:cubicBezTo>
                          <a:pt x="48" y="34"/>
                          <a:pt x="48" y="34"/>
                          <a:pt x="48" y="34"/>
                        </a:cubicBezTo>
                        <a:cubicBezTo>
                          <a:pt x="49" y="33"/>
                          <a:pt x="49" y="33"/>
                          <a:pt x="49" y="33"/>
                        </a:cubicBezTo>
                        <a:cubicBezTo>
                          <a:pt x="49" y="32"/>
                          <a:pt x="49" y="32"/>
                          <a:pt x="49" y="32"/>
                        </a:cubicBezTo>
                        <a:cubicBezTo>
                          <a:pt x="49" y="32"/>
                          <a:pt x="49" y="32"/>
                          <a:pt x="49" y="32"/>
                        </a:cubicBezTo>
                        <a:cubicBezTo>
                          <a:pt x="48" y="32"/>
                          <a:pt x="48" y="32"/>
                          <a:pt x="48" y="32"/>
                        </a:cubicBezTo>
                        <a:cubicBezTo>
                          <a:pt x="48" y="31"/>
                          <a:pt x="48" y="31"/>
                          <a:pt x="48" y="31"/>
                        </a:cubicBezTo>
                        <a:cubicBezTo>
                          <a:pt x="49" y="31"/>
                          <a:pt x="49" y="31"/>
                          <a:pt x="49" y="31"/>
                        </a:cubicBezTo>
                        <a:cubicBezTo>
                          <a:pt x="50" y="31"/>
                          <a:pt x="50" y="31"/>
                          <a:pt x="50" y="31"/>
                        </a:cubicBezTo>
                        <a:cubicBezTo>
                          <a:pt x="50" y="31"/>
                          <a:pt x="50" y="31"/>
                          <a:pt x="50" y="31"/>
                        </a:cubicBezTo>
                        <a:cubicBezTo>
                          <a:pt x="50" y="30"/>
                          <a:pt x="50" y="30"/>
                          <a:pt x="50" y="30"/>
                        </a:cubicBezTo>
                        <a:cubicBezTo>
                          <a:pt x="50" y="29"/>
                          <a:pt x="50" y="29"/>
                          <a:pt x="50" y="29"/>
                        </a:cubicBezTo>
                        <a:cubicBezTo>
                          <a:pt x="51" y="29"/>
                          <a:pt x="51" y="29"/>
                          <a:pt x="51" y="29"/>
                        </a:cubicBezTo>
                        <a:cubicBezTo>
                          <a:pt x="53" y="27"/>
                          <a:pt x="53" y="27"/>
                          <a:pt x="53" y="27"/>
                        </a:cubicBezTo>
                        <a:cubicBezTo>
                          <a:pt x="53" y="26"/>
                          <a:pt x="53" y="26"/>
                          <a:pt x="53" y="26"/>
                        </a:cubicBezTo>
                        <a:cubicBezTo>
                          <a:pt x="54" y="25"/>
                          <a:pt x="54" y="25"/>
                          <a:pt x="54" y="25"/>
                        </a:cubicBezTo>
                        <a:cubicBezTo>
                          <a:pt x="53" y="26"/>
                          <a:pt x="53" y="26"/>
                          <a:pt x="53" y="26"/>
                        </a:cubicBezTo>
                        <a:cubicBezTo>
                          <a:pt x="53" y="26"/>
                          <a:pt x="53" y="26"/>
                          <a:pt x="53" y="26"/>
                        </a:cubicBezTo>
                        <a:cubicBezTo>
                          <a:pt x="51" y="27"/>
                          <a:pt x="51" y="27"/>
                          <a:pt x="51" y="27"/>
                        </a:cubicBezTo>
                        <a:cubicBezTo>
                          <a:pt x="50" y="28"/>
                          <a:pt x="50" y="28"/>
                          <a:pt x="50" y="28"/>
                        </a:cubicBezTo>
                        <a:cubicBezTo>
                          <a:pt x="49" y="28"/>
                          <a:pt x="49" y="28"/>
                          <a:pt x="49" y="28"/>
                        </a:cubicBezTo>
                        <a:cubicBezTo>
                          <a:pt x="50" y="27"/>
                          <a:pt x="50" y="27"/>
                          <a:pt x="50" y="27"/>
                        </a:cubicBezTo>
                        <a:cubicBezTo>
                          <a:pt x="51" y="26"/>
                          <a:pt x="51" y="26"/>
                          <a:pt x="51" y="26"/>
                        </a:cubicBezTo>
                        <a:cubicBezTo>
                          <a:pt x="52" y="25"/>
                          <a:pt x="52" y="25"/>
                          <a:pt x="52" y="25"/>
                        </a:cubicBezTo>
                        <a:cubicBezTo>
                          <a:pt x="53" y="25"/>
                          <a:pt x="53" y="25"/>
                          <a:pt x="53" y="25"/>
                        </a:cubicBezTo>
                        <a:cubicBezTo>
                          <a:pt x="53" y="24"/>
                          <a:pt x="53" y="24"/>
                          <a:pt x="53" y="24"/>
                        </a:cubicBezTo>
                        <a:cubicBezTo>
                          <a:pt x="54" y="24"/>
                          <a:pt x="54" y="24"/>
                          <a:pt x="54" y="24"/>
                        </a:cubicBezTo>
                        <a:cubicBezTo>
                          <a:pt x="55" y="23"/>
                          <a:pt x="55" y="23"/>
                          <a:pt x="55" y="23"/>
                        </a:cubicBezTo>
                        <a:cubicBezTo>
                          <a:pt x="55" y="22"/>
                          <a:pt x="55" y="22"/>
                          <a:pt x="55" y="22"/>
                        </a:cubicBezTo>
                        <a:cubicBezTo>
                          <a:pt x="54" y="21"/>
                          <a:pt x="54" y="21"/>
                          <a:pt x="54" y="21"/>
                        </a:cubicBezTo>
                        <a:cubicBezTo>
                          <a:pt x="54" y="20"/>
                          <a:pt x="54" y="20"/>
                          <a:pt x="54" y="20"/>
                        </a:cubicBezTo>
                        <a:cubicBezTo>
                          <a:pt x="55" y="19"/>
                          <a:pt x="55" y="19"/>
                          <a:pt x="55" y="19"/>
                        </a:cubicBezTo>
                        <a:cubicBezTo>
                          <a:pt x="56" y="17"/>
                          <a:pt x="56" y="17"/>
                          <a:pt x="56" y="17"/>
                        </a:cubicBezTo>
                        <a:cubicBezTo>
                          <a:pt x="57" y="17"/>
                          <a:pt x="57" y="17"/>
                          <a:pt x="57" y="17"/>
                        </a:cubicBezTo>
                        <a:cubicBezTo>
                          <a:pt x="56" y="16"/>
                          <a:pt x="56" y="16"/>
                          <a:pt x="56" y="16"/>
                        </a:cubicBezTo>
                        <a:cubicBezTo>
                          <a:pt x="55" y="15"/>
                          <a:pt x="55" y="15"/>
                          <a:pt x="55" y="15"/>
                        </a:cubicBezTo>
                        <a:cubicBezTo>
                          <a:pt x="55" y="14"/>
                          <a:pt x="55" y="14"/>
                          <a:pt x="55" y="14"/>
                        </a:cubicBezTo>
                        <a:cubicBezTo>
                          <a:pt x="56" y="13"/>
                          <a:pt x="56" y="13"/>
                          <a:pt x="56" y="13"/>
                        </a:cubicBezTo>
                        <a:cubicBezTo>
                          <a:pt x="56" y="12"/>
                          <a:pt x="56" y="12"/>
                          <a:pt x="56" y="12"/>
                        </a:cubicBezTo>
                        <a:cubicBezTo>
                          <a:pt x="57" y="11"/>
                          <a:pt x="57" y="11"/>
                          <a:pt x="57" y="11"/>
                        </a:cubicBezTo>
                        <a:cubicBezTo>
                          <a:pt x="57" y="8"/>
                          <a:pt x="57" y="8"/>
                          <a:pt x="57" y="8"/>
                        </a:cubicBezTo>
                        <a:cubicBezTo>
                          <a:pt x="57" y="8"/>
                          <a:pt x="57" y="8"/>
                          <a:pt x="57" y="8"/>
                        </a:cubicBezTo>
                        <a:cubicBezTo>
                          <a:pt x="57" y="7"/>
                          <a:pt x="57" y="7"/>
                          <a:pt x="57" y="7"/>
                        </a:cubicBezTo>
                        <a:cubicBezTo>
                          <a:pt x="55" y="7"/>
                          <a:pt x="55" y="7"/>
                          <a:pt x="55" y="7"/>
                        </a:cubicBezTo>
                        <a:cubicBezTo>
                          <a:pt x="53" y="7"/>
                          <a:pt x="53" y="7"/>
                          <a:pt x="53" y="7"/>
                        </a:cubicBezTo>
                        <a:cubicBezTo>
                          <a:pt x="51" y="6"/>
                          <a:pt x="51" y="6"/>
                          <a:pt x="51" y="6"/>
                        </a:cubicBezTo>
                        <a:cubicBezTo>
                          <a:pt x="50" y="7"/>
                          <a:pt x="50" y="7"/>
                          <a:pt x="50" y="7"/>
                        </a:cubicBezTo>
                        <a:cubicBezTo>
                          <a:pt x="49" y="7"/>
                          <a:pt x="49" y="7"/>
                          <a:pt x="49" y="7"/>
                        </a:cubicBezTo>
                        <a:cubicBezTo>
                          <a:pt x="47" y="8"/>
                          <a:pt x="47" y="8"/>
                          <a:pt x="47" y="8"/>
                        </a:cubicBezTo>
                        <a:cubicBezTo>
                          <a:pt x="44" y="9"/>
                          <a:pt x="44" y="9"/>
                          <a:pt x="44" y="9"/>
                        </a:cubicBezTo>
                        <a:cubicBezTo>
                          <a:pt x="43" y="9"/>
                          <a:pt x="43" y="9"/>
                          <a:pt x="43" y="9"/>
                        </a:cubicBezTo>
                        <a:cubicBezTo>
                          <a:pt x="44" y="11"/>
                          <a:pt x="44" y="11"/>
                          <a:pt x="44" y="11"/>
                        </a:cubicBezTo>
                        <a:cubicBezTo>
                          <a:pt x="44" y="12"/>
                          <a:pt x="44" y="12"/>
                          <a:pt x="44" y="12"/>
                        </a:cubicBezTo>
                        <a:cubicBezTo>
                          <a:pt x="44" y="12"/>
                          <a:pt x="44" y="12"/>
                          <a:pt x="44" y="12"/>
                        </a:cubicBezTo>
                        <a:cubicBezTo>
                          <a:pt x="43" y="11"/>
                          <a:pt x="43" y="11"/>
                          <a:pt x="43" y="11"/>
                        </a:cubicBezTo>
                        <a:cubicBezTo>
                          <a:pt x="43" y="10"/>
                          <a:pt x="43" y="10"/>
                          <a:pt x="43" y="10"/>
                        </a:cubicBezTo>
                        <a:cubicBezTo>
                          <a:pt x="42" y="9"/>
                          <a:pt x="42" y="9"/>
                          <a:pt x="42" y="9"/>
                        </a:cubicBezTo>
                        <a:cubicBezTo>
                          <a:pt x="41" y="9"/>
                          <a:pt x="41" y="9"/>
                          <a:pt x="41" y="9"/>
                        </a:cubicBezTo>
                        <a:cubicBezTo>
                          <a:pt x="40" y="10"/>
                          <a:pt x="40" y="10"/>
                          <a:pt x="40" y="10"/>
                        </a:cubicBezTo>
                        <a:cubicBezTo>
                          <a:pt x="40" y="11"/>
                          <a:pt x="40" y="11"/>
                          <a:pt x="40" y="11"/>
                        </a:cubicBezTo>
                        <a:cubicBezTo>
                          <a:pt x="40" y="11"/>
                          <a:pt x="40" y="11"/>
                          <a:pt x="40" y="11"/>
                        </a:cubicBezTo>
                        <a:cubicBezTo>
                          <a:pt x="39" y="10"/>
                          <a:pt x="39" y="10"/>
                          <a:pt x="39" y="10"/>
                        </a:cubicBezTo>
                        <a:cubicBezTo>
                          <a:pt x="40" y="9"/>
                          <a:pt x="40" y="9"/>
                          <a:pt x="40" y="9"/>
                        </a:cubicBezTo>
                        <a:cubicBezTo>
                          <a:pt x="39" y="9"/>
                          <a:pt x="39" y="9"/>
                          <a:pt x="39" y="9"/>
                        </a:cubicBezTo>
                        <a:cubicBezTo>
                          <a:pt x="37" y="9"/>
                          <a:pt x="37" y="9"/>
                          <a:pt x="37" y="9"/>
                        </a:cubicBezTo>
                        <a:cubicBezTo>
                          <a:pt x="37" y="11"/>
                          <a:pt x="37" y="11"/>
                          <a:pt x="37" y="11"/>
                        </a:cubicBezTo>
                        <a:cubicBezTo>
                          <a:pt x="37" y="11"/>
                          <a:pt x="37" y="11"/>
                          <a:pt x="37" y="11"/>
                        </a:cubicBezTo>
                        <a:cubicBezTo>
                          <a:pt x="38" y="12"/>
                          <a:pt x="38" y="12"/>
                          <a:pt x="38" y="12"/>
                        </a:cubicBezTo>
                        <a:cubicBezTo>
                          <a:pt x="39" y="14"/>
                          <a:pt x="39" y="14"/>
                          <a:pt x="39" y="14"/>
                        </a:cubicBezTo>
                        <a:cubicBezTo>
                          <a:pt x="41" y="15"/>
                          <a:pt x="41" y="15"/>
                          <a:pt x="41" y="15"/>
                        </a:cubicBezTo>
                        <a:cubicBezTo>
                          <a:pt x="40" y="15"/>
                          <a:pt x="40" y="15"/>
                          <a:pt x="40" y="15"/>
                        </a:cubicBezTo>
                        <a:cubicBezTo>
                          <a:pt x="38" y="14"/>
                          <a:pt x="38" y="14"/>
                          <a:pt x="38" y="14"/>
                        </a:cubicBezTo>
                        <a:cubicBezTo>
                          <a:pt x="36" y="12"/>
                          <a:pt x="36" y="12"/>
                          <a:pt x="36" y="12"/>
                        </a:cubicBezTo>
                        <a:cubicBezTo>
                          <a:pt x="36" y="12"/>
                          <a:pt x="36" y="12"/>
                          <a:pt x="36" y="12"/>
                        </a:cubicBezTo>
                        <a:cubicBezTo>
                          <a:pt x="36" y="13"/>
                          <a:pt x="36" y="13"/>
                          <a:pt x="36" y="13"/>
                        </a:cubicBezTo>
                        <a:cubicBezTo>
                          <a:pt x="33" y="13"/>
                          <a:pt x="33" y="13"/>
                          <a:pt x="33" y="13"/>
                        </a:cubicBezTo>
                        <a:cubicBezTo>
                          <a:pt x="33" y="13"/>
                          <a:pt x="33" y="13"/>
                          <a:pt x="33" y="13"/>
                        </a:cubicBezTo>
                        <a:cubicBezTo>
                          <a:pt x="34" y="14"/>
                          <a:pt x="34" y="14"/>
                          <a:pt x="34" y="14"/>
                        </a:cubicBezTo>
                        <a:cubicBezTo>
                          <a:pt x="35" y="14"/>
                          <a:pt x="35" y="14"/>
                          <a:pt x="35" y="14"/>
                        </a:cubicBezTo>
                        <a:cubicBezTo>
                          <a:pt x="35" y="14"/>
                          <a:pt x="35" y="14"/>
                          <a:pt x="35" y="14"/>
                        </a:cubicBezTo>
                        <a:cubicBezTo>
                          <a:pt x="36" y="16"/>
                          <a:pt x="36" y="16"/>
                          <a:pt x="36" y="16"/>
                        </a:cubicBezTo>
                        <a:cubicBezTo>
                          <a:pt x="37" y="17"/>
                          <a:pt x="37" y="17"/>
                          <a:pt x="37" y="17"/>
                        </a:cubicBezTo>
                        <a:cubicBezTo>
                          <a:pt x="38" y="18"/>
                          <a:pt x="38" y="18"/>
                          <a:pt x="38" y="18"/>
                        </a:cubicBezTo>
                        <a:cubicBezTo>
                          <a:pt x="38" y="18"/>
                          <a:pt x="38" y="18"/>
                          <a:pt x="38" y="18"/>
                        </a:cubicBezTo>
                        <a:cubicBezTo>
                          <a:pt x="37" y="18"/>
                          <a:pt x="37" y="18"/>
                          <a:pt x="37" y="18"/>
                        </a:cubicBezTo>
                        <a:cubicBezTo>
                          <a:pt x="37" y="17"/>
                          <a:pt x="37" y="17"/>
                          <a:pt x="37" y="17"/>
                        </a:cubicBezTo>
                        <a:cubicBezTo>
                          <a:pt x="35" y="16"/>
                          <a:pt x="35" y="16"/>
                          <a:pt x="35" y="16"/>
                        </a:cubicBezTo>
                        <a:cubicBezTo>
                          <a:pt x="35" y="15"/>
                          <a:pt x="35" y="15"/>
                          <a:pt x="35" y="15"/>
                        </a:cubicBezTo>
                        <a:cubicBezTo>
                          <a:pt x="34" y="14"/>
                          <a:pt x="34" y="14"/>
                          <a:pt x="34" y="14"/>
                        </a:cubicBezTo>
                        <a:cubicBezTo>
                          <a:pt x="32" y="14"/>
                          <a:pt x="32" y="14"/>
                          <a:pt x="32" y="14"/>
                        </a:cubicBezTo>
                        <a:cubicBezTo>
                          <a:pt x="31" y="15"/>
                          <a:pt x="31" y="15"/>
                          <a:pt x="31" y="15"/>
                        </a:cubicBezTo>
                        <a:cubicBezTo>
                          <a:pt x="31" y="16"/>
                          <a:pt x="31" y="16"/>
                          <a:pt x="31" y="16"/>
                        </a:cubicBezTo>
                        <a:cubicBezTo>
                          <a:pt x="30" y="18"/>
                          <a:pt x="30" y="18"/>
                          <a:pt x="30" y="18"/>
                        </a:cubicBezTo>
                        <a:cubicBezTo>
                          <a:pt x="30" y="19"/>
                          <a:pt x="30" y="19"/>
                          <a:pt x="30" y="19"/>
                        </a:cubicBezTo>
                        <a:cubicBezTo>
                          <a:pt x="31" y="20"/>
                          <a:pt x="31" y="20"/>
                          <a:pt x="31" y="20"/>
                        </a:cubicBezTo>
                        <a:cubicBezTo>
                          <a:pt x="29" y="21"/>
                          <a:pt x="29" y="21"/>
                          <a:pt x="29" y="21"/>
                        </a:cubicBezTo>
                        <a:cubicBezTo>
                          <a:pt x="29" y="22"/>
                          <a:pt x="29" y="22"/>
                          <a:pt x="29" y="22"/>
                        </a:cubicBezTo>
                        <a:cubicBezTo>
                          <a:pt x="30" y="22"/>
                          <a:pt x="30" y="22"/>
                          <a:pt x="30" y="22"/>
                        </a:cubicBezTo>
                        <a:cubicBezTo>
                          <a:pt x="30" y="24"/>
                          <a:pt x="30" y="24"/>
                          <a:pt x="30" y="24"/>
                        </a:cubicBezTo>
                        <a:cubicBezTo>
                          <a:pt x="31" y="24"/>
                          <a:pt x="31" y="24"/>
                          <a:pt x="31" y="24"/>
                        </a:cubicBezTo>
                        <a:cubicBezTo>
                          <a:pt x="33" y="22"/>
                          <a:pt x="33" y="22"/>
                          <a:pt x="33" y="22"/>
                        </a:cubicBezTo>
                        <a:cubicBezTo>
                          <a:pt x="34" y="22"/>
                          <a:pt x="34" y="22"/>
                          <a:pt x="34" y="22"/>
                        </a:cubicBezTo>
                        <a:cubicBezTo>
                          <a:pt x="34" y="23"/>
                          <a:pt x="34" y="23"/>
                          <a:pt x="34" y="23"/>
                        </a:cubicBezTo>
                        <a:cubicBezTo>
                          <a:pt x="33" y="23"/>
                          <a:pt x="33" y="23"/>
                          <a:pt x="33" y="23"/>
                        </a:cubicBezTo>
                        <a:cubicBezTo>
                          <a:pt x="33" y="24"/>
                          <a:pt x="33" y="24"/>
                          <a:pt x="33" y="24"/>
                        </a:cubicBezTo>
                        <a:cubicBezTo>
                          <a:pt x="33" y="24"/>
                          <a:pt x="33" y="24"/>
                          <a:pt x="33" y="24"/>
                        </a:cubicBezTo>
                        <a:cubicBezTo>
                          <a:pt x="32" y="24"/>
                          <a:pt x="32" y="24"/>
                          <a:pt x="32" y="24"/>
                        </a:cubicBezTo>
                        <a:cubicBezTo>
                          <a:pt x="31" y="25"/>
                          <a:pt x="31" y="25"/>
                          <a:pt x="31" y="25"/>
                        </a:cubicBezTo>
                        <a:cubicBezTo>
                          <a:pt x="31" y="27"/>
                          <a:pt x="31" y="27"/>
                          <a:pt x="31" y="27"/>
                        </a:cubicBezTo>
                        <a:cubicBezTo>
                          <a:pt x="30" y="28"/>
                          <a:pt x="30" y="28"/>
                          <a:pt x="30" y="28"/>
                        </a:cubicBezTo>
                        <a:cubicBezTo>
                          <a:pt x="30" y="27"/>
                          <a:pt x="30" y="27"/>
                          <a:pt x="30" y="27"/>
                        </a:cubicBezTo>
                        <a:cubicBezTo>
                          <a:pt x="30" y="26"/>
                          <a:pt x="30" y="26"/>
                          <a:pt x="30" y="26"/>
                        </a:cubicBezTo>
                        <a:cubicBezTo>
                          <a:pt x="29" y="25"/>
                          <a:pt x="29" y="25"/>
                          <a:pt x="29" y="25"/>
                        </a:cubicBezTo>
                        <a:cubicBezTo>
                          <a:pt x="28" y="24"/>
                          <a:pt x="28" y="24"/>
                          <a:pt x="28" y="24"/>
                        </a:cubicBezTo>
                        <a:cubicBezTo>
                          <a:pt x="28" y="25"/>
                          <a:pt x="28" y="25"/>
                          <a:pt x="28" y="25"/>
                        </a:cubicBezTo>
                        <a:cubicBezTo>
                          <a:pt x="28" y="26"/>
                          <a:pt x="28" y="26"/>
                          <a:pt x="28" y="26"/>
                        </a:cubicBezTo>
                        <a:cubicBezTo>
                          <a:pt x="27" y="27"/>
                          <a:pt x="27" y="27"/>
                          <a:pt x="27" y="27"/>
                        </a:cubicBezTo>
                        <a:cubicBezTo>
                          <a:pt x="26" y="28"/>
                          <a:pt x="26" y="28"/>
                          <a:pt x="26" y="28"/>
                        </a:cubicBezTo>
                        <a:cubicBezTo>
                          <a:pt x="25" y="28"/>
                          <a:pt x="25" y="28"/>
                          <a:pt x="25" y="28"/>
                        </a:cubicBezTo>
                        <a:cubicBezTo>
                          <a:pt x="25" y="27"/>
                          <a:pt x="25" y="27"/>
                          <a:pt x="25" y="27"/>
                        </a:cubicBezTo>
                        <a:cubicBezTo>
                          <a:pt x="24" y="27"/>
                          <a:pt x="24" y="27"/>
                          <a:pt x="24" y="27"/>
                        </a:cubicBezTo>
                        <a:cubicBezTo>
                          <a:pt x="25" y="29"/>
                          <a:pt x="25" y="29"/>
                          <a:pt x="25" y="29"/>
                        </a:cubicBezTo>
                        <a:cubicBezTo>
                          <a:pt x="25" y="30"/>
                          <a:pt x="25" y="30"/>
                          <a:pt x="25" y="30"/>
                        </a:cubicBezTo>
                        <a:cubicBezTo>
                          <a:pt x="25" y="32"/>
                          <a:pt x="25" y="32"/>
                          <a:pt x="25" y="32"/>
                        </a:cubicBezTo>
                        <a:cubicBezTo>
                          <a:pt x="26" y="32"/>
                          <a:pt x="26" y="32"/>
                          <a:pt x="26" y="32"/>
                        </a:cubicBezTo>
                        <a:cubicBezTo>
                          <a:pt x="26" y="33"/>
                          <a:pt x="26" y="33"/>
                          <a:pt x="26" y="33"/>
                        </a:cubicBezTo>
                        <a:cubicBezTo>
                          <a:pt x="26" y="34"/>
                          <a:pt x="26" y="34"/>
                          <a:pt x="26" y="34"/>
                        </a:cubicBezTo>
                        <a:cubicBezTo>
                          <a:pt x="27" y="34"/>
                          <a:pt x="27" y="34"/>
                          <a:pt x="27" y="34"/>
                        </a:cubicBezTo>
                        <a:cubicBezTo>
                          <a:pt x="27" y="35"/>
                          <a:pt x="27" y="35"/>
                          <a:pt x="27" y="35"/>
                        </a:cubicBezTo>
                        <a:cubicBezTo>
                          <a:pt x="27" y="36"/>
                          <a:pt x="27" y="36"/>
                          <a:pt x="27" y="36"/>
                        </a:cubicBezTo>
                        <a:cubicBezTo>
                          <a:pt x="27" y="37"/>
                          <a:pt x="27" y="37"/>
                          <a:pt x="27" y="37"/>
                        </a:cubicBezTo>
                        <a:cubicBezTo>
                          <a:pt x="26" y="38"/>
                          <a:pt x="26" y="38"/>
                          <a:pt x="26" y="38"/>
                        </a:cubicBezTo>
                        <a:cubicBezTo>
                          <a:pt x="26" y="38"/>
                          <a:pt x="26" y="38"/>
                          <a:pt x="26" y="38"/>
                        </a:cubicBezTo>
                        <a:cubicBezTo>
                          <a:pt x="25" y="41"/>
                          <a:pt x="25" y="41"/>
                          <a:pt x="25" y="41"/>
                        </a:cubicBezTo>
                        <a:cubicBezTo>
                          <a:pt x="25" y="41"/>
                          <a:pt x="25" y="41"/>
                          <a:pt x="25" y="41"/>
                        </a:cubicBezTo>
                        <a:cubicBezTo>
                          <a:pt x="24" y="44"/>
                          <a:pt x="24" y="44"/>
                          <a:pt x="24" y="44"/>
                        </a:cubicBezTo>
                        <a:cubicBezTo>
                          <a:pt x="24" y="44"/>
                          <a:pt x="24" y="44"/>
                          <a:pt x="24" y="44"/>
                        </a:cubicBezTo>
                        <a:cubicBezTo>
                          <a:pt x="22" y="46"/>
                          <a:pt x="22" y="46"/>
                          <a:pt x="22" y="46"/>
                        </a:cubicBezTo>
                        <a:cubicBezTo>
                          <a:pt x="22" y="45"/>
                          <a:pt x="22" y="45"/>
                          <a:pt x="22" y="45"/>
                        </a:cubicBezTo>
                        <a:cubicBezTo>
                          <a:pt x="22" y="44"/>
                          <a:pt x="22" y="44"/>
                          <a:pt x="22" y="44"/>
                        </a:cubicBezTo>
                        <a:cubicBezTo>
                          <a:pt x="23" y="42"/>
                          <a:pt x="23" y="42"/>
                          <a:pt x="23" y="42"/>
                        </a:cubicBezTo>
                        <a:cubicBezTo>
                          <a:pt x="24" y="41"/>
                          <a:pt x="24" y="41"/>
                          <a:pt x="24" y="41"/>
                        </a:cubicBezTo>
                        <a:cubicBezTo>
                          <a:pt x="23" y="41"/>
                          <a:pt x="23" y="41"/>
                          <a:pt x="23" y="41"/>
                        </a:cubicBezTo>
                        <a:cubicBezTo>
                          <a:pt x="23" y="41"/>
                          <a:pt x="23" y="41"/>
                          <a:pt x="23" y="41"/>
                        </a:cubicBezTo>
                        <a:cubicBezTo>
                          <a:pt x="22" y="41"/>
                          <a:pt x="22" y="41"/>
                          <a:pt x="22" y="41"/>
                        </a:cubicBezTo>
                        <a:cubicBezTo>
                          <a:pt x="21" y="40"/>
                          <a:pt x="21" y="40"/>
                          <a:pt x="21" y="40"/>
                        </a:cubicBezTo>
                        <a:cubicBezTo>
                          <a:pt x="21" y="40"/>
                          <a:pt x="21" y="40"/>
                          <a:pt x="21" y="40"/>
                        </a:cubicBezTo>
                        <a:cubicBezTo>
                          <a:pt x="22" y="40"/>
                          <a:pt x="22" y="40"/>
                          <a:pt x="22" y="40"/>
                        </a:cubicBezTo>
                        <a:cubicBezTo>
                          <a:pt x="22" y="39"/>
                          <a:pt x="22" y="39"/>
                          <a:pt x="22" y="39"/>
                        </a:cubicBezTo>
                        <a:cubicBezTo>
                          <a:pt x="23" y="39"/>
                          <a:pt x="23" y="39"/>
                          <a:pt x="23" y="39"/>
                        </a:cubicBezTo>
                        <a:cubicBezTo>
                          <a:pt x="23" y="39"/>
                          <a:pt x="23" y="39"/>
                          <a:pt x="23" y="39"/>
                        </a:cubicBezTo>
                        <a:cubicBezTo>
                          <a:pt x="24" y="39"/>
                          <a:pt x="24" y="39"/>
                          <a:pt x="24" y="39"/>
                        </a:cubicBezTo>
                        <a:cubicBezTo>
                          <a:pt x="24" y="40"/>
                          <a:pt x="24" y="40"/>
                          <a:pt x="24" y="40"/>
                        </a:cubicBezTo>
                        <a:cubicBezTo>
                          <a:pt x="25" y="39"/>
                          <a:pt x="25" y="39"/>
                          <a:pt x="25" y="39"/>
                        </a:cubicBezTo>
                        <a:cubicBezTo>
                          <a:pt x="25" y="37"/>
                          <a:pt x="25" y="37"/>
                          <a:pt x="25" y="37"/>
                        </a:cubicBezTo>
                        <a:cubicBezTo>
                          <a:pt x="24" y="37"/>
                          <a:pt x="24" y="37"/>
                          <a:pt x="24" y="37"/>
                        </a:cubicBezTo>
                        <a:cubicBezTo>
                          <a:pt x="23" y="36"/>
                          <a:pt x="23" y="36"/>
                          <a:pt x="23" y="36"/>
                        </a:cubicBezTo>
                        <a:cubicBezTo>
                          <a:pt x="22" y="35"/>
                          <a:pt x="22" y="35"/>
                          <a:pt x="22" y="35"/>
                        </a:cubicBezTo>
                        <a:cubicBezTo>
                          <a:pt x="22" y="33"/>
                          <a:pt x="22" y="33"/>
                          <a:pt x="22" y="33"/>
                        </a:cubicBezTo>
                        <a:cubicBezTo>
                          <a:pt x="22" y="32"/>
                          <a:pt x="22" y="32"/>
                          <a:pt x="22" y="32"/>
                        </a:cubicBezTo>
                        <a:cubicBezTo>
                          <a:pt x="22" y="30"/>
                          <a:pt x="22" y="30"/>
                          <a:pt x="22" y="30"/>
                        </a:cubicBezTo>
                        <a:cubicBezTo>
                          <a:pt x="21" y="29"/>
                          <a:pt x="21" y="29"/>
                          <a:pt x="21" y="29"/>
                        </a:cubicBezTo>
                        <a:cubicBezTo>
                          <a:pt x="21" y="28"/>
                          <a:pt x="21" y="28"/>
                          <a:pt x="21" y="28"/>
                        </a:cubicBezTo>
                        <a:cubicBezTo>
                          <a:pt x="22" y="28"/>
                          <a:pt x="22" y="28"/>
                          <a:pt x="22" y="28"/>
                        </a:cubicBezTo>
                        <a:cubicBezTo>
                          <a:pt x="22" y="26"/>
                          <a:pt x="22" y="26"/>
                          <a:pt x="22" y="26"/>
                        </a:cubicBezTo>
                        <a:cubicBezTo>
                          <a:pt x="23" y="25"/>
                          <a:pt x="23" y="25"/>
                          <a:pt x="23" y="25"/>
                        </a:cubicBezTo>
                        <a:cubicBezTo>
                          <a:pt x="24" y="24"/>
                          <a:pt x="24" y="24"/>
                          <a:pt x="24" y="24"/>
                        </a:cubicBezTo>
                        <a:cubicBezTo>
                          <a:pt x="25" y="23"/>
                          <a:pt x="25" y="23"/>
                          <a:pt x="25" y="23"/>
                        </a:cubicBezTo>
                        <a:cubicBezTo>
                          <a:pt x="26" y="22"/>
                          <a:pt x="26" y="22"/>
                          <a:pt x="26" y="22"/>
                        </a:cubicBezTo>
                        <a:cubicBezTo>
                          <a:pt x="26" y="21"/>
                          <a:pt x="26" y="21"/>
                          <a:pt x="26" y="21"/>
                        </a:cubicBezTo>
                        <a:cubicBezTo>
                          <a:pt x="25" y="20"/>
                          <a:pt x="25" y="20"/>
                          <a:pt x="25" y="20"/>
                        </a:cubicBezTo>
                        <a:cubicBezTo>
                          <a:pt x="24" y="19"/>
                          <a:pt x="24" y="19"/>
                          <a:pt x="24" y="19"/>
                        </a:cubicBezTo>
                        <a:cubicBezTo>
                          <a:pt x="25" y="17"/>
                          <a:pt x="25" y="17"/>
                          <a:pt x="25" y="17"/>
                        </a:cubicBezTo>
                        <a:cubicBezTo>
                          <a:pt x="26" y="15"/>
                          <a:pt x="26" y="15"/>
                          <a:pt x="26" y="15"/>
                        </a:cubicBezTo>
                        <a:cubicBezTo>
                          <a:pt x="27" y="15"/>
                          <a:pt x="27" y="15"/>
                          <a:pt x="27" y="15"/>
                        </a:cubicBezTo>
                        <a:cubicBezTo>
                          <a:pt x="28" y="13"/>
                          <a:pt x="28" y="13"/>
                          <a:pt x="28" y="13"/>
                        </a:cubicBezTo>
                        <a:cubicBezTo>
                          <a:pt x="31" y="11"/>
                          <a:pt x="31" y="11"/>
                          <a:pt x="31" y="11"/>
                        </a:cubicBezTo>
                        <a:cubicBezTo>
                          <a:pt x="33" y="8"/>
                          <a:pt x="33" y="8"/>
                          <a:pt x="33" y="8"/>
                        </a:cubicBezTo>
                        <a:cubicBezTo>
                          <a:pt x="34" y="8"/>
                          <a:pt x="34" y="8"/>
                          <a:pt x="34" y="8"/>
                        </a:cubicBezTo>
                        <a:cubicBezTo>
                          <a:pt x="35" y="7"/>
                          <a:pt x="35" y="7"/>
                          <a:pt x="35" y="7"/>
                        </a:cubicBezTo>
                        <a:cubicBezTo>
                          <a:pt x="36" y="6"/>
                          <a:pt x="36" y="6"/>
                          <a:pt x="36" y="6"/>
                        </a:cubicBezTo>
                        <a:cubicBezTo>
                          <a:pt x="37" y="6"/>
                          <a:pt x="37" y="6"/>
                          <a:pt x="37" y="6"/>
                        </a:cubicBezTo>
                        <a:cubicBezTo>
                          <a:pt x="39" y="5"/>
                          <a:pt x="39" y="5"/>
                          <a:pt x="39" y="5"/>
                        </a:cubicBezTo>
                        <a:cubicBezTo>
                          <a:pt x="41" y="4"/>
                          <a:pt x="41" y="4"/>
                          <a:pt x="41" y="4"/>
                        </a:cubicBezTo>
                        <a:cubicBezTo>
                          <a:pt x="41" y="3"/>
                          <a:pt x="41" y="3"/>
                          <a:pt x="41" y="3"/>
                        </a:cubicBezTo>
                        <a:cubicBezTo>
                          <a:pt x="41" y="3"/>
                          <a:pt x="41" y="3"/>
                          <a:pt x="41" y="3"/>
                        </a:cubicBezTo>
                        <a:cubicBezTo>
                          <a:pt x="38" y="1"/>
                          <a:pt x="38" y="1"/>
                          <a:pt x="38" y="1"/>
                        </a:cubicBezTo>
                        <a:cubicBezTo>
                          <a:pt x="37" y="0"/>
                          <a:pt x="37" y="0"/>
                          <a:pt x="37" y="0"/>
                        </a:cubicBezTo>
                        <a:cubicBezTo>
                          <a:pt x="35" y="0"/>
                          <a:pt x="35" y="0"/>
                          <a:pt x="35" y="0"/>
                        </a:cubicBezTo>
                        <a:cubicBezTo>
                          <a:pt x="34" y="0"/>
                          <a:pt x="34" y="0"/>
                          <a:pt x="34" y="0"/>
                        </a:cubicBezTo>
                        <a:close/>
                        <a:moveTo>
                          <a:pt x="61" y="132"/>
                        </a:moveTo>
                        <a:cubicBezTo>
                          <a:pt x="63" y="132"/>
                          <a:pt x="63" y="132"/>
                          <a:pt x="63" y="132"/>
                        </a:cubicBezTo>
                        <a:cubicBezTo>
                          <a:pt x="62" y="131"/>
                          <a:pt x="62" y="131"/>
                          <a:pt x="62" y="131"/>
                        </a:cubicBezTo>
                        <a:cubicBezTo>
                          <a:pt x="63" y="131"/>
                          <a:pt x="63" y="131"/>
                          <a:pt x="63" y="131"/>
                        </a:cubicBezTo>
                        <a:cubicBezTo>
                          <a:pt x="63" y="130"/>
                          <a:pt x="63" y="130"/>
                          <a:pt x="63" y="130"/>
                        </a:cubicBezTo>
                        <a:cubicBezTo>
                          <a:pt x="64" y="128"/>
                          <a:pt x="64" y="128"/>
                          <a:pt x="64" y="128"/>
                        </a:cubicBezTo>
                        <a:cubicBezTo>
                          <a:pt x="64" y="127"/>
                          <a:pt x="64" y="127"/>
                          <a:pt x="64" y="127"/>
                        </a:cubicBezTo>
                        <a:cubicBezTo>
                          <a:pt x="63" y="126"/>
                          <a:pt x="63" y="126"/>
                          <a:pt x="63" y="126"/>
                        </a:cubicBezTo>
                        <a:cubicBezTo>
                          <a:pt x="64" y="126"/>
                          <a:pt x="64" y="126"/>
                          <a:pt x="64" y="126"/>
                        </a:cubicBezTo>
                        <a:cubicBezTo>
                          <a:pt x="64" y="124"/>
                          <a:pt x="64" y="124"/>
                          <a:pt x="64" y="124"/>
                        </a:cubicBezTo>
                        <a:cubicBezTo>
                          <a:pt x="65" y="126"/>
                          <a:pt x="65" y="126"/>
                          <a:pt x="65" y="126"/>
                        </a:cubicBezTo>
                        <a:cubicBezTo>
                          <a:pt x="66" y="127"/>
                          <a:pt x="66" y="127"/>
                          <a:pt x="66" y="127"/>
                        </a:cubicBezTo>
                        <a:cubicBezTo>
                          <a:pt x="66" y="128"/>
                          <a:pt x="66" y="128"/>
                          <a:pt x="66" y="128"/>
                        </a:cubicBezTo>
                        <a:cubicBezTo>
                          <a:pt x="67" y="130"/>
                          <a:pt x="67" y="130"/>
                          <a:pt x="67" y="130"/>
                        </a:cubicBezTo>
                        <a:cubicBezTo>
                          <a:pt x="68" y="133"/>
                          <a:pt x="68" y="133"/>
                          <a:pt x="68" y="133"/>
                        </a:cubicBezTo>
                        <a:cubicBezTo>
                          <a:pt x="68" y="133"/>
                          <a:pt x="68" y="133"/>
                          <a:pt x="68" y="133"/>
                        </a:cubicBezTo>
                        <a:cubicBezTo>
                          <a:pt x="68" y="134"/>
                          <a:pt x="68" y="134"/>
                          <a:pt x="68" y="134"/>
                        </a:cubicBezTo>
                        <a:cubicBezTo>
                          <a:pt x="68" y="135"/>
                          <a:pt x="68" y="135"/>
                          <a:pt x="68" y="135"/>
                        </a:cubicBezTo>
                        <a:cubicBezTo>
                          <a:pt x="67" y="135"/>
                          <a:pt x="67" y="135"/>
                          <a:pt x="67" y="135"/>
                        </a:cubicBezTo>
                        <a:cubicBezTo>
                          <a:pt x="66" y="134"/>
                          <a:pt x="66" y="134"/>
                          <a:pt x="66" y="134"/>
                        </a:cubicBezTo>
                        <a:cubicBezTo>
                          <a:pt x="67" y="134"/>
                          <a:pt x="67" y="134"/>
                          <a:pt x="67" y="134"/>
                        </a:cubicBezTo>
                        <a:cubicBezTo>
                          <a:pt x="66" y="133"/>
                          <a:pt x="66" y="133"/>
                          <a:pt x="66" y="133"/>
                        </a:cubicBezTo>
                        <a:cubicBezTo>
                          <a:pt x="65" y="133"/>
                          <a:pt x="65" y="133"/>
                          <a:pt x="65" y="133"/>
                        </a:cubicBezTo>
                        <a:cubicBezTo>
                          <a:pt x="65" y="134"/>
                          <a:pt x="65" y="134"/>
                          <a:pt x="65" y="134"/>
                        </a:cubicBezTo>
                        <a:cubicBezTo>
                          <a:pt x="62" y="134"/>
                          <a:pt x="62" y="134"/>
                          <a:pt x="62" y="134"/>
                        </a:cubicBezTo>
                        <a:cubicBezTo>
                          <a:pt x="60" y="133"/>
                          <a:pt x="60" y="133"/>
                          <a:pt x="60" y="133"/>
                        </a:cubicBezTo>
                        <a:cubicBezTo>
                          <a:pt x="59" y="134"/>
                          <a:pt x="59" y="134"/>
                          <a:pt x="59" y="134"/>
                        </a:cubicBezTo>
                        <a:cubicBezTo>
                          <a:pt x="58" y="135"/>
                          <a:pt x="58" y="135"/>
                          <a:pt x="58" y="135"/>
                        </a:cubicBezTo>
                        <a:cubicBezTo>
                          <a:pt x="58" y="135"/>
                          <a:pt x="57" y="135"/>
                          <a:pt x="57" y="135"/>
                        </a:cubicBezTo>
                        <a:cubicBezTo>
                          <a:pt x="58" y="134"/>
                          <a:pt x="58" y="134"/>
                          <a:pt x="58" y="134"/>
                        </a:cubicBezTo>
                        <a:cubicBezTo>
                          <a:pt x="59" y="134"/>
                          <a:pt x="59" y="134"/>
                          <a:pt x="59" y="134"/>
                        </a:cubicBezTo>
                        <a:cubicBezTo>
                          <a:pt x="60" y="133"/>
                          <a:pt x="60" y="133"/>
                          <a:pt x="60" y="133"/>
                        </a:cubicBezTo>
                        <a:cubicBezTo>
                          <a:pt x="61" y="133"/>
                          <a:pt x="61" y="133"/>
                          <a:pt x="61" y="133"/>
                        </a:cubicBezTo>
                        <a:cubicBezTo>
                          <a:pt x="60" y="132"/>
                          <a:pt x="60" y="132"/>
                          <a:pt x="60" y="132"/>
                        </a:cubicBezTo>
                        <a:cubicBezTo>
                          <a:pt x="61" y="131"/>
                          <a:pt x="61" y="131"/>
                          <a:pt x="61" y="131"/>
                        </a:cubicBezTo>
                        <a:cubicBezTo>
                          <a:pt x="61" y="132"/>
                          <a:pt x="61" y="132"/>
                          <a:pt x="61"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504"/>
                  <p:cNvSpPr>
                    <a:spLocks/>
                  </p:cNvSpPr>
                  <p:nvPr/>
                </p:nvSpPr>
                <p:spPr bwMode="auto">
                  <a:xfrm>
                    <a:off x="2432" y="1253"/>
                    <a:ext cx="3" cy="6"/>
                  </a:xfrm>
                  <a:custGeom>
                    <a:avLst/>
                    <a:gdLst>
                      <a:gd name="T0" fmla="*/ 0 w 3"/>
                      <a:gd name="T1" fmla="*/ 0 h 6"/>
                      <a:gd name="T2" fmla="*/ 0 w 3"/>
                      <a:gd name="T3" fmla="*/ 3 h 6"/>
                      <a:gd name="T4" fmla="*/ 0 w 3"/>
                      <a:gd name="T5" fmla="*/ 6 h 6"/>
                      <a:gd name="T6" fmla="*/ 3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505"/>
                  <p:cNvSpPr>
                    <a:spLocks/>
                  </p:cNvSpPr>
                  <p:nvPr/>
                </p:nvSpPr>
                <p:spPr bwMode="auto">
                  <a:xfrm>
                    <a:off x="2432" y="1253"/>
                    <a:ext cx="3" cy="6"/>
                  </a:xfrm>
                  <a:custGeom>
                    <a:avLst/>
                    <a:gdLst>
                      <a:gd name="T0" fmla="*/ 0 w 3"/>
                      <a:gd name="T1" fmla="*/ 0 h 6"/>
                      <a:gd name="T2" fmla="*/ 0 w 3"/>
                      <a:gd name="T3" fmla="*/ 0 h 6"/>
                      <a:gd name="T4" fmla="*/ 0 w 3"/>
                      <a:gd name="T5" fmla="*/ 3 h 6"/>
                      <a:gd name="T6" fmla="*/ 0 w 3"/>
                      <a:gd name="T7" fmla="*/ 6 h 6"/>
                      <a:gd name="T8" fmla="*/ 3 w 3"/>
                      <a:gd name="T9" fmla="*/ 6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3"/>
                        </a:lnTo>
                        <a:lnTo>
                          <a:pt x="0"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0" name="Freeform 506"/>
                  <p:cNvSpPr>
                    <a:spLocks/>
                  </p:cNvSpPr>
                  <p:nvPr/>
                </p:nvSpPr>
                <p:spPr bwMode="auto">
                  <a:xfrm>
                    <a:off x="2420" y="1036"/>
                    <a:ext cx="15" cy="15"/>
                  </a:xfrm>
                  <a:custGeom>
                    <a:avLst/>
                    <a:gdLst>
                      <a:gd name="T0" fmla="*/ 6 w 15"/>
                      <a:gd name="T1" fmla="*/ 12 h 15"/>
                      <a:gd name="T2" fmla="*/ 6 w 15"/>
                      <a:gd name="T3" fmla="*/ 12 h 15"/>
                      <a:gd name="T4" fmla="*/ 3 w 15"/>
                      <a:gd name="T5" fmla="*/ 12 h 15"/>
                      <a:gd name="T6" fmla="*/ 0 w 15"/>
                      <a:gd name="T7" fmla="*/ 12 h 15"/>
                      <a:gd name="T8" fmla="*/ 0 w 15"/>
                      <a:gd name="T9" fmla="*/ 12 h 15"/>
                      <a:gd name="T10" fmla="*/ 0 w 15"/>
                      <a:gd name="T11" fmla="*/ 9 h 15"/>
                      <a:gd name="T12" fmla="*/ 3 w 15"/>
                      <a:gd name="T13" fmla="*/ 9 h 15"/>
                      <a:gd name="T14" fmla="*/ 3 w 15"/>
                      <a:gd name="T15" fmla="*/ 6 h 15"/>
                      <a:gd name="T16" fmla="*/ 12 w 15"/>
                      <a:gd name="T17" fmla="*/ 0 h 15"/>
                      <a:gd name="T18" fmla="*/ 15 w 15"/>
                      <a:gd name="T19" fmla="*/ 0 h 15"/>
                      <a:gd name="T20" fmla="*/ 12 w 15"/>
                      <a:gd name="T21" fmla="*/ 3 h 15"/>
                      <a:gd name="T22" fmla="*/ 6 w 15"/>
                      <a:gd name="T23" fmla="*/ 6 h 15"/>
                      <a:gd name="T24" fmla="*/ 6 w 15"/>
                      <a:gd name="T25" fmla="*/ 9 h 15"/>
                      <a:gd name="T26" fmla="*/ 6 w 15"/>
                      <a:gd name="T27" fmla="*/ 12 h 15"/>
                      <a:gd name="T28" fmla="*/ 6 w 15"/>
                      <a:gd name="T29" fmla="*/ 15 h 15"/>
                      <a:gd name="T30" fmla="*/ 6 w 15"/>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5">
                        <a:moveTo>
                          <a:pt x="6" y="12"/>
                        </a:moveTo>
                        <a:lnTo>
                          <a:pt x="6" y="12"/>
                        </a:lnTo>
                        <a:lnTo>
                          <a:pt x="3" y="12"/>
                        </a:lnTo>
                        <a:lnTo>
                          <a:pt x="0" y="12"/>
                        </a:lnTo>
                        <a:lnTo>
                          <a:pt x="0" y="12"/>
                        </a:lnTo>
                        <a:lnTo>
                          <a:pt x="0" y="9"/>
                        </a:lnTo>
                        <a:lnTo>
                          <a:pt x="3" y="9"/>
                        </a:lnTo>
                        <a:lnTo>
                          <a:pt x="3" y="6"/>
                        </a:lnTo>
                        <a:lnTo>
                          <a:pt x="12" y="0"/>
                        </a:lnTo>
                        <a:lnTo>
                          <a:pt x="15" y="0"/>
                        </a:lnTo>
                        <a:lnTo>
                          <a:pt x="12" y="3"/>
                        </a:lnTo>
                        <a:lnTo>
                          <a:pt x="6" y="6"/>
                        </a:lnTo>
                        <a:lnTo>
                          <a:pt x="6" y="9"/>
                        </a:lnTo>
                        <a:lnTo>
                          <a:pt x="6" y="12"/>
                        </a:lnTo>
                        <a:lnTo>
                          <a:pt x="6" y="15"/>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507"/>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close/>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508"/>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509"/>
                  <p:cNvSpPr>
                    <a:spLocks/>
                  </p:cNvSpPr>
                  <p:nvPr/>
                </p:nvSpPr>
                <p:spPr bwMode="auto">
                  <a:xfrm>
                    <a:off x="2408" y="858"/>
                    <a:ext cx="15" cy="9"/>
                  </a:xfrm>
                  <a:custGeom>
                    <a:avLst/>
                    <a:gdLst>
                      <a:gd name="T0" fmla="*/ 0 w 15"/>
                      <a:gd name="T1" fmla="*/ 9 h 9"/>
                      <a:gd name="T2" fmla="*/ 0 w 15"/>
                      <a:gd name="T3" fmla="*/ 9 h 9"/>
                      <a:gd name="T4" fmla="*/ 3 w 15"/>
                      <a:gd name="T5" fmla="*/ 3 h 9"/>
                      <a:gd name="T6" fmla="*/ 6 w 15"/>
                      <a:gd name="T7" fmla="*/ 3 h 9"/>
                      <a:gd name="T8" fmla="*/ 9 w 15"/>
                      <a:gd name="T9" fmla="*/ 0 h 9"/>
                      <a:gd name="T10" fmla="*/ 12 w 15"/>
                      <a:gd name="T11" fmla="*/ 3 h 9"/>
                      <a:gd name="T12" fmla="*/ 15 w 15"/>
                      <a:gd name="T13" fmla="*/ 6 h 9"/>
                      <a:gd name="T14" fmla="*/ 15 w 15"/>
                      <a:gd name="T15" fmla="*/ 6 h 9"/>
                      <a:gd name="T16" fmla="*/ 9 w 15"/>
                      <a:gd name="T17" fmla="*/ 6 h 9"/>
                      <a:gd name="T18" fmla="*/ 6 w 15"/>
                      <a:gd name="T19" fmla="*/ 9 h 9"/>
                      <a:gd name="T20" fmla="*/ 3 w 15"/>
                      <a:gd name="T21" fmla="*/ 9 h 9"/>
                      <a:gd name="T22" fmla="*/ 0 w 1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0" y="9"/>
                        </a:moveTo>
                        <a:lnTo>
                          <a:pt x="0" y="9"/>
                        </a:lnTo>
                        <a:lnTo>
                          <a:pt x="3" y="3"/>
                        </a:lnTo>
                        <a:lnTo>
                          <a:pt x="6" y="3"/>
                        </a:lnTo>
                        <a:lnTo>
                          <a:pt x="9" y="0"/>
                        </a:lnTo>
                        <a:lnTo>
                          <a:pt x="12" y="3"/>
                        </a:lnTo>
                        <a:lnTo>
                          <a:pt x="15" y="6"/>
                        </a:lnTo>
                        <a:lnTo>
                          <a:pt x="15" y="6"/>
                        </a:lnTo>
                        <a:lnTo>
                          <a:pt x="9" y="6"/>
                        </a:lnTo>
                        <a:lnTo>
                          <a:pt x="6" y="9"/>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510"/>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close/>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511"/>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512"/>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0" y="0"/>
                        </a:lnTo>
                        <a:lnTo>
                          <a:pt x="0"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513"/>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0"/>
                        </a:lnTo>
                        <a:lnTo>
                          <a:pt x="0"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514"/>
                  <p:cNvSpPr>
                    <a:spLocks/>
                  </p:cNvSpPr>
                  <p:nvPr/>
                </p:nvSpPr>
                <p:spPr bwMode="auto">
                  <a:xfrm>
                    <a:off x="2498" y="2051"/>
                    <a:ext cx="3" cy="15"/>
                  </a:xfrm>
                  <a:custGeom>
                    <a:avLst/>
                    <a:gdLst>
                      <a:gd name="T0" fmla="*/ 3 w 3"/>
                      <a:gd name="T1" fmla="*/ 3 h 15"/>
                      <a:gd name="T2" fmla="*/ 0 w 3"/>
                      <a:gd name="T3" fmla="*/ 3 h 15"/>
                      <a:gd name="T4" fmla="*/ 3 w 3"/>
                      <a:gd name="T5" fmla="*/ 6 h 15"/>
                      <a:gd name="T6" fmla="*/ 3 w 3"/>
                      <a:gd name="T7" fmla="*/ 9 h 15"/>
                      <a:gd name="T8" fmla="*/ 0 w 3"/>
                      <a:gd name="T9" fmla="*/ 12 h 15"/>
                      <a:gd name="T10" fmla="*/ 3 w 3"/>
                      <a:gd name="T11" fmla="*/ 15 h 15"/>
                      <a:gd name="T12" fmla="*/ 3 w 3"/>
                      <a:gd name="T13" fmla="*/ 15 h 15"/>
                      <a:gd name="T14" fmla="*/ 3 w 3"/>
                      <a:gd name="T15" fmla="*/ 12 h 15"/>
                      <a:gd name="T16" fmla="*/ 3 w 3"/>
                      <a:gd name="T17" fmla="*/ 9 h 15"/>
                      <a:gd name="T18" fmla="*/ 3 w 3"/>
                      <a:gd name="T19" fmla="*/ 9 h 15"/>
                      <a:gd name="T20" fmla="*/ 3 w 3"/>
                      <a:gd name="T21" fmla="*/ 9 h 15"/>
                      <a:gd name="T22" fmla="*/ 3 w 3"/>
                      <a:gd name="T23" fmla="*/ 6 h 15"/>
                      <a:gd name="T24" fmla="*/ 3 w 3"/>
                      <a:gd name="T25" fmla="*/ 3 h 15"/>
                      <a:gd name="T26" fmla="*/ 3 w 3"/>
                      <a:gd name="T27" fmla="*/ 3 h 15"/>
                      <a:gd name="T28" fmla="*/ 3 w 3"/>
                      <a:gd name="T29" fmla="*/ 0 h 15"/>
                      <a:gd name="T30" fmla="*/ 3 w 3"/>
                      <a:gd name="T3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3" y="3"/>
                        </a:move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515"/>
                  <p:cNvSpPr>
                    <a:spLocks/>
                  </p:cNvSpPr>
                  <p:nvPr/>
                </p:nvSpPr>
                <p:spPr bwMode="auto">
                  <a:xfrm>
                    <a:off x="2498" y="2051"/>
                    <a:ext cx="3" cy="15"/>
                  </a:xfrm>
                  <a:custGeom>
                    <a:avLst/>
                    <a:gdLst>
                      <a:gd name="T0" fmla="*/ 3 w 3"/>
                      <a:gd name="T1" fmla="*/ 0 h 15"/>
                      <a:gd name="T2" fmla="*/ 3 w 3"/>
                      <a:gd name="T3" fmla="*/ 3 h 15"/>
                      <a:gd name="T4" fmla="*/ 0 w 3"/>
                      <a:gd name="T5" fmla="*/ 3 h 15"/>
                      <a:gd name="T6" fmla="*/ 3 w 3"/>
                      <a:gd name="T7" fmla="*/ 6 h 15"/>
                      <a:gd name="T8" fmla="*/ 3 w 3"/>
                      <a:gd name="T9" fmla="*/ 9 h 15"/>
                      <a:gd name="T10" fmla="*/ 0 w 3"/>
                      <a:gd name="T11" fmla="*/ 12 h 15"/>
                      <a:gd name="T12" fmla="*/ 3 w 3"/>
                      <a:gd name="T13" fmla="*/ 15 h 15"/>
                      <a:gd name="T14" fmla="*/ 3 w 3"/>
                      <a:gd name="T15" fmla="*/ 15 h 15"/>
                      <a:gd name="T16" fmla="*/ 3 w 3"/>
                      <a:gd name="T17" fmla="*/ 12 h 15"/>
                      <a:gd name="T18" fmla="*/ 3 w 3"/>
                      <a:gd name="T19" fmla="*/ 9 h 15"/>
                      <a:gd name="T20" fmla="*/ 3 w 3"/>
                      <a:gd name="T21" fmla="*/ 9 h 15"/>
                      <a:gd name="T22" fmla="*/ 3 w 3"/>
                      <a:gd name="T23" fmla="*/ 9 h 15"/>
                      <a:gd name="T24" fmla="*/ 3 w 3"/>
                      <a:gd name="T25" fmla="*/ 6 h 15"/>
                      <a:gd name="T26" fmla="*/ 3 w 3"/>
                      <a:gd name="T27" fmla="*/ 3 h 15"/>
                      <a:gd name="T28" fmla="*/ 3 w 3"/>
                      <a:gd name="T29" fmla="*/ 3 h 15"/>
                      <a:gd name="T30" fmla="*/ 3 w 3"/>
                      <a:gd name="T31" fmla="*/ 0 h 15"/>
                      <a:gd name="T32" fmla="*/ 3 w 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5">
                        <a:moveTo>
                          <a:pt x="3" y="0"/>
                        </a:moveTo>
                        <a:lnTo>
                          <a:pt x="3" y="3"/>
                        </a:ln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 name="Freeform 516"/>
                  <p:cNvSpPr>
                    <a:spLocks noEditPoints="1"/>
                  </p:cNvSpPr>
                  <p:nvPr/>
                </p:nvSpPr>
                <p:spPr bwMode="auto">
                  <a:xfrm>
                    <a:off x="2453" y="1942"/>
                    <a:ext cx="115" cy="127"/>
                  </a:xfrm>
                  <a:custGeom>
                    <a:avLst/>
                    <a:gdLst>
                      <a:gd name="T0" fmla="*/ 34 w 38"/>
                      <a:gd name="T1" fmla="*/ 38 h 42"/>
                      <a:gd name="T2" fmla="*/ 31 w 38"/>
                      <a:gd name="T3" fmla="*/ 38 h 42"/>
                      <a:gd name="T4" fmla="*/ 30 w 38"/>
                      <a:gd name="T5" fmla="*/ 37 h 42"/>
                      <a:gd name="T6" fmla="*/ 30 w 38"/>
                      <a:gd name="T7" fmla="*/ 31 h 42"/>
                      <a:gd name="T8" fmla="*/ 26 w 38"/>
                      <a:gd name="T9" fmla="*/ 35 h 42"/>
                      <a:gd name="T10" fmla="*/ 22 w 38"/>
                      <a:gd name="T11" fmla="*/ 39 h 42"/>
                      <a:gd name="T12" fmla="*/ 19 w 38"/>
                      <a:gd name="T13" fmla="*/ 39 h 42"/>
                      <a:gd name="T14" fmla="*/ 21 w 38"/>
                      <a:gd name="T15" fmla="*/ 37 h 42"/>
                      <a:gd name="T16" fmla="*/ 24 w 38"/>
                      <a:gd name="T17" fmla="*/ 35 h 42"/>
                      <a:gd name="T18" fmla="*/ 25 w 38"/>
                      <a:gd name="T19" fmla="*/ 33 h 42"/>
                      <a:gd name="T20" fmla="*/ 21 w 38"/>
                      <a:gd name="T21" fmla="*/ 34 h 42"/>
                      <a:gd name="T22" fmla="*/ 21 w 38"/>
                      <a:gd name="T23" fmla="*/ 33 h 42"/>
                      <a:gd name="T24" fmla="*/ 19 w 38"/>
                      <a:gd name="T25" fmla="*/ 31 h 42"/>
                      <a:gd name="T26" fmla="*/ 18 w 38"/>
                      <a:gd name="T27" fmla="*/ 32 h 42"/>
                      <a:gd name="T28" fmla="*/ 16 w 38"/>
                      <a:gd name="T29" fmla="*/ 33 h 42"/>
                      <a:gd name="T30" fmla="*/ 12 w 38"/>
                      <a:gd name="T31" fmla="*/ 33 h 42"/>
                      <a:gd name="T32" fmla="*/ 7 w 38"/>
                      <a:gd name="T33" fmla="*/ 32 h 42"/>
                      <a:gd name="T34" fmla="*/ 4 w 38"/>
                      <a:gd name="T35" fmla="*/ 32 h 42"/>
                      <a:gd name="T36" fmla="*/ 0 w 38"/>
                      <a:gd name="T37" fmla="*/ 30 h 42"/>
                      <a:gd name="T38" fmla="*/ 6 w 38"/>
                      <a:gd name="T39" fmla="*/ 24 h 42"/>
                      <a:gd name="T40" fmla="*/ 8 w 38"/>
                      <a:gd name="T41" fmla="*/ 21 h 42"/>
                      <a:gd name="T42" fmla="*/ 9 w 38"/>
                      <a:gd name="T43" fmla="*/ 17 h 42"/>
                      <a:gd name="T44" fmla="*/ 12 w 38"/>
                      <a:gd name="T45" fmla="*/ 13 h 42"/>
                      <a:gd name="T46" fmla="*/ 14 w 38"/>
                      <a:gd name="T47" fmla="*/ 10 h 42"/>
                      <a:gd name="T48" fmla="*/ 15 w 38"/>
                      <a:gd name="T49" fmla="*/ 8 h 42"/>
                      <a:gd name="T50" fmla="*/ 18 w 38"/>
                      <a:gd name="T51" fmla="*/ 4 h 42"/>
                      <a:gd name="T52" fmla="*/ 23 w 38"/>
                      <a:gd name="T53" fmla="*/ 1 h 42"/>
                      <a:gd name="T54" fmla="*/ 26 w 38"/>
                      <a:gd name="T55" fmla="*/ 1 h 42"/>
                      <a:gd name="T56" fmla="*/ 24 w 38"/>
                      <a:gd name="T57" fmla="*/ 1 h 42"/>
                      <a:gd name="T58" fmla="*/ 25 w 38"/>
                      <a:gd name="T59" fmla="*/ 3 h 42"/>
                      <a:gd name="T60" fmla="*/ 24 w 38"/>
                      <a:gd name="T61" fmla="*/ 3 h 42"/>
                      <a:gd name="T62" fmla="*/ 20 w 38"/>
                      <a:gd name="T63" fmla="*/ 9 h 42"/>
                      <a:gd name="T64" fmla="*/ 17 w 38"/>
                      <a:gd name="T65" fmla="*/ 14 h 42"/>
                      <a:gd name="T66" fmla="*/ 20 w 38"/>
                      <a:gd name="T67" fmla="*/ 13 h 42"/>
                      <a:gd name="T68" fmla="*/ 22 w 38"/>
                      <a:gd name="T69" fmla="*/ 13 h 42"/>
                      <a:gd name="T70" fmla="*/ 23 w 38"/>
                      <a:gd name="T71" fmla="*/ 15 h 42"/>
                      <a:gd name="T72" fmla="*/ 21 w 38"/>
                      <a:gd name="T73" fmla="*/ 17 h 42"/>
                      <a:gd name="T74" fmla="*/ 24 w 38"/>
                      <a:gd name="T75" fmla="*/ 18 h 42"/>
                      <a:gd name="T76" fmla="*/ 26 w 38"/>
                      <a:gd name="T77" fmla="*/ 19 h 42"/>
                      <a:gd name="T78" fmla="*/ 26 w 38"/>
                      <a:gd name="T79" fmla="*/ 20 h 42"/>
                      <a:gd name="T80" fmla="*/ 30 w 38"/>
                      <a:gd name="T81" fmla="*/ 18 h 42"/>
                      <a:gd name="T82" fmla="*/ 29 w 38"/>
                      <a:gd name="T83" fmla="*/ 22 h 42"/>
                      <a:gd name="T84" fmla="*/ 34 w 38"/>
                      <a:gd name="T85" fmla="*/ 18 h 42"/>
                      <a:gd name="T86" fmla="*/ 34 w 38"/>
                      <a:gd name="T87" fmla="*/ 22 h 42"/>
                      <a:gd name="T88" fmla="*/ 31 w 38"/>
                      <a:gd name="T89" fmla="*/ 24 h 42"/>
                      <a:gd name="T90" fmla="*/ 32 w 38"/>
                      <a:gd name="T91" fmla="*/ 25 h 42"/>
                      <a:gd name="T92" fmla="*/ 32 w 38"/>
                      <a:gd name="T93" fmla="*/ 27 h 42"/>
                      <a:gd name="T94" fmla="*/ 34 w 38"/>
                      <a:gd name="T95" fmla="*/ 27 h 42"/>
                      <a:gd name="T96" fmla="*/ 37 w 38"/>
                      <a:gd name="T97" fmla="*/ 25 h 42"/>
                      <a:gd name="T98" fmla="*/ 34 w 38"/>
                      <a:gd name="T99" fmla="*/ 28 h 42"/>
                      <a:gd name="T100" fmla="*/ 30 w 38"/>
                      <a:gd name="T101" fmla="*/ 30 h 42"/>
                      <a:gd name="T102" fmla="*/ 34 w 38"/>
                      <a:gd name="T103" fmla="*/ 33 h 42"/>
                      <a:gd name="T104" fmla="*/ 38 w 38"/>
                      <a:gd name="T105" fmla="*/ 30 h 42"/>
                      <a:gd name="T106" fmla="*/ 35 w 38"/>
                      <a:gd name="T107" fmla="*/ 34 h 42"/>
                      <a:gd name="T108" fmla="*/ 38 w 38"/>
                      <a:gd name="T109" fmla="*/ 33 h 42"/>
                      <a:gd name="T110" fmla="*/ 36 w 38"/>
                      <a:gd name="T111" fmla="*/ 40 h 42"/>
                      <a:gd name="T112" fmla="*/ 34 w 38"/>
                      <a:gd name="T113" fmla="*/ 41 h 42"/>
                      <a:gd name="T114" fmla="*/ 3 w 38"/>
                      <a:gd name="T11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32" y="42"/>
                        </a:moveTo>
                        <a:cubicBezTo>
                          <a:pt x="32" y="41"/>
                          <a:pt x="32" y="41"/>
                          <a:pt x="32" y="41"/>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1" y="38"/>
                          <a:pt x="31" y="38"/>
                          <a:pt x="31" y="38"/>
                        </a:cubicBezTo>
                        <a:cubicBezTo>
                          <a:pt x="31" y="38"/>
                          <a:pt x="31" y="38"/>
                          <a:pt x="31" y="38"/>
                        </a:cubicBezTo>
                        <a:cubicBezTo>
                          <a:pt x="30" y="40"/>
                          <a:pt x="30" y="40"/>
                          <a:pt x="30" y="40"/>
                        </a:cubicBezTo>
                        <a:cubicBezTo>
                          <a:pt x="29" y="41"/>
                          <a:pt x="29" y="41"/>
                          <a:pt x="29" y="41"/>
                        </a:cubicBezTo>
                        <a:cubicBezTo>
                          <a:pt x="29" y="40"/>
                          <a:pt x="29" y="40"/>
                          <a:pt x="29" y="40"/>
                        </a:cubicBezTo>
                        <a:cubicBezTo>
                          <a:pt x="29" y="40"/>
                          <a:pt x="29" y="40"/>
                          <a:pt x="29" y="40"/>
                        </a:cubicBezTo>
                        <a:cubicBezTo>
                          <a:pt x="29" y="40"/>
                          <a:pt x="29" y="40"/>
                          <a:pt x="29" y="40"/>
                        </a:cubicBezTo>
                        <a:cubicBezTo>
                          <a:pt x="29" y="39"/>
                          <a:pt x="29" y="39"/>
                          <a:pt x="29" y="39"/>
                        </a:cubicBezTo>
                        <a:cubicBezTo>
                          <a:pt x="30" y="37"/>
                          <a:pt x="30" y="37"/>
                          <a:pt x="30" y="37"/>
                        </a:cubicBezTo>
                        <a:cubicBezTo>
                          <a:pt x="31" y="36"/>
                          <a:pt x="31" y="36"/>
                          <a:pt x="31" y="36"/>
                        </a:cubicBezTo>
                        <a:cubicBezTo>
                          <a:pt x="31" y="36"/>
                          <a:pt x="31" y="36"/>
                          <a:pt x="31" y="36"/>
                        </a:cubicBezTo>
                        <a:cubicBezTo>
                          <a:pt x="31" y="35"/>
                          <a:pt x="31" y="35"/>
                          <a:pt x="31" y="35"/>
                        </a:cubicBezTo>
                        <a:cubicBezTo>
                          <a:pt x="31" y="33"/>
                          <a:pt x="31" y="33"/>
                          <a:pt x="31" y="33"/>
                        </a:cubicBezTo>
                        <a:cubicBezTo>
                          <a:pt x="31" y="32"/>
                          <a:pt x="31" y="32"/>
                          <a:pt x="31" y="32"/>
                        </a:cubicBezTo>
                        <a:cubicBezTo>
                          <a:pt x="30" y="31"/>
                          <a:pt x="30" y="31"/>
                          <a:pt x="30" y="31"/>
                        </a:cubicBezTo>
                        <a:cubicBezTo>
                          <a:pt x="30" y="31"/>
                          <a:pt x="30" y="31"/>
                          <a:pt x="30" y="31"/>
                        </a:cubicBezTo>
                        <a:cubicBezTo>
                          <a:pt x="29" y="31"/>
                          <a:pt x="29" y="31"/>
                          <a:pt x="29" y="31"/>
                        </a:cubicBezTo>
                        <a:cubicBezTo>
                          <a:pt x="29" y="31"/>
                          <a:pt x="29" y="31"/>
                          <a:pt x="29" y="31"/>
                        </a:cubicBezTo>
                        <a:cubicBezTo>
                          <a:pt x="28" y="31"/>
                          <a:pt x="28" y="31"/>
                          <a:pt x="28" y="31"/>
                        </a:cubicBezTo>
                        <a:cubicBezTo>
                          <a:pt x="28" y="33"/>
                          <a:pt x="28" y="33"/>
                          <a:pt x="28" y="33"/>
                        </a:cubicBezTo>
                        <a:cubicBezTo>
                          <a:pt x="28" y="34"/>
                          <a:pt x="28" y="34"/>
                          <a:pt x="28" y="34"/>
                        </a:cubicBezTo>
                        <a:cubicBezTo>
                          <a:pt x="27" y="35"/>
                          <a:pt x="27" y="35"/>
                          <a:pt x="27" y="35"/>
                        </a:cubicBezTo>
                        <a:cubicBezTo>
                          <a:pt x="26" y="35"/>
                          <a:pt x="26" y="35"/>
                          <a:pt x="26" y="35"/>
                        </a:cubicBezTo>
                        <a:cubicBezTo>
                          <a:pt x="26" y="35"/>
                          <a:pt x="26" y="35"/>
                          <a:pt x="26" y="35"/>
                        </a:cubicBezTo>
                        <a:cubicBezTo>
                          <a:pt x="25" y="35"/>
                          <a:pt x="25" y="35"/>
                          <a:pt x="25" y="35"/>
                        </a:cubicBezTo>
                        <a:cubicBezTo>
                          <a:pt x="24" y="36"/>
                          <a:pt x="24" y="36"/>
                          <a:pt x="24" y="36"/>
                        </a:cubicBezTo>
                        <a:cubicBezTo>
                          <a:pt x="24" y="36"/>
                          <a:pt x="24" y="36"/>
                          <a:pt x="24" y="36"/>
                        </a:cubicBezTo>
                        <a:cubicBezTo>
                          <a:pt x="23" y="37"/>
                          <a:pt x="23" y="37"/>
                          <a:pt x="23" y="37"/>
                        </a:cubicBezTo>
                        <a:cubicBezTo>
                          <a:pt x="23" y="38"/>
                          <a:pt x="23" y="38"/>
                          <a:pt x="23" y="38"/>
                        </a:cubicBezTo>
                        <a:cubicBezTo>
                          <a:pt x="22" y="39"/>
                          <a:pt x="22" y="39"/>
                          <a:pt x="22" y="39"/>
                        </a:cubicBezTo>
                        <a:cubicBezTo>
                          <a:pt x="21" y="39"/>
                          <a:pt x="21" y="39"/>
                          <a:pt x="21" y="39"/>
                        </a:cubicBezTo>
                        <a:cubicBezTo>
                          <a:pt x="21" y="39"/>
                          <a:pt x="21" y="39"/>
                          <a:pt x="21" y="39"/>
                        </a:cubicBezTo>
                        <a:cubicBezTo>
                          <a:pt x="21" y="39"/>
                          <a:pt x="21" y="39"/>
                          <a:pt x="21" y="39"/>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8" y="39"/>
                          <a:pt x="18" y="39"/>
                          <a:pt x="18" y="39"/>
                        </a:cubicBezTo>
                        <a:cubicBezTo>
                          <a:pt x="19" y="38"/>
                          <a:pt x="19" y="38"/>
                          <a:pt x="19" y="38"/>
                        </a:cubicBezTo>
                        <a:cubicBezTo>
                          <a:pt x="20" y="38"/>
                          <a:pt x="20" y="38"/>
                          <a:pt x="20" y="38"/>
                        </a:cubicBezTo>
                        <a:cubicBezTo>
                          <a:pt x="21" y="38"/>
                          <a:pt x="21" y="38"/>
                          <a:pt x="21" y="38"/>
                        </a:cubicBezTo>
                        <a:cubicBezTo>
                          <a:pt x="21" y="37"/>
                          <a:pt x="21" y="37"/>
                          <a:pt x="21" y="37"/>
                        </a:cubicBezTo>
                        <a:cubicBezTo>
                          <a:pt x="21" y="37"/>
                          <a:pt x="21" y="37"/>
                          <a:pt x="21" y="37"/>
                        </a:cubicBezTo>
                        <a:cubicBezTo>
                          <a:pt x="22" y="37"/>
                          <a:pt x="22" y="37"/>
                          <a:pt x="22" y="37"/>
                        </a:cubicBezTo>
                        <a:cubicBezTo>
                          <a:pt x="22" y="37"/>
                          <a:pt x="22" y="37"/>
                          <a:pt x="22" y="37"/>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6" y="34"/>
                          <a:pt x="26" y="34"/>
                          <a:pt x="26" y="34"/>
                        </a:cubicBezTo>
                        <a:cubicBezTo>
                          <a:pt x="26" y="34"/>
                          <a:pt x="26" y="34"/>
                          <a:pt x="26" y="34"/>
                        </a:cubicBezTo>
                        <a:cubicBezTo>
                          <a:pt x="27" y="33"/>
                          <a:pt x="27" y="33"/>
                          <a:pt x="27" y="33"/>
                        </a:cubicBezTo>
                        <a:cubicBezTo>
                          <a:pt x="27" y="33"/>
                          <a:pt x="27" y="33"/>
                          <a:pt x="27" y="33"/>
                        </a:cubicBezTo>
                        <a:cubicBezTo>
                          <a:pt x="26" y="33"/>
                          <a:pt x="26" y="33"/>
                          <a:pt x="26" y="33"/>
                        </a:cubicBezTo>
                        <a:cubicBezTo>
                          <a:pt x="25" y="33"/>
                          <a:pt x="25" y="33"/>
                          <a:pt x="25" y="33"/>
                        </a:cubicBezTo>
                        <a:cubicBezTo>
                          <a:pt x="24" y="33"/>
                          <a:pt x="24" y="33"/>
                          <a:pt x="24" y="33"/>
                        </a:cubicBezTo>
                        <a:cubicBezTo>
                          <a:pt x="24" y="33"/>
                          <a:pt x="24" y="33"/>
                          <a:pt x="24" y="33"/>
                        </a:cubicBezTo>
                        <a:cubicBezTo>
                          <a:pt x="23" y="33"/>
                          <a:pt x="23" y="33"/>
                          <a:pt x="23" y="33"/>
                        </a:cubicBezTo>
                        <a:cubicBezTo>
                          <a:pt x="22" y="32"/>
                          <a:pt x="22" y="32"/>
                          <a:pt x="22" y="32"/>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19" y="34"/>
                          <a:pt x="19" y="34"/>
                          <a:pt x="19" y="34"/>
                        </a:cubicBezTo>
                        <a:cubicBezTo>
                          <a:pt x="20" y="34"/>
                          <a:pt x="20" y="34"/>
                          <a:pt x="20" y="34"/>
                        </a:cubicBezTo>
                        <a:cubicBezTo>
                          <a:pt x="21" y="33"/>
                          <a:pt x="21" y="33"/>
                          <a:pt x="21" y="33"/>
                        </a:cubicBezTo>
                        <a:cubicBezTo>
                          <a:pt x="21" y="32"/>
                          <a:pt x="21" y="32"/>
                          <a:pt x="21" y="32"/>
                        </a:cubicBezTo>
                        <a:cubicBezTo>
                          <a:pt x="20" y="32"/>
                          <a:pt x="20" y="32"/>
                          <a:pt x="20" y="32"/>
                        </a:cubicBezTo>
                        <a:cubicBezTo>
                          <a:pt x="20" y="32"/>
                          <a:pt x="20" y="32"/>
                          <a:pt x="20" y="32"/>
                        </a:cubicBezTo>
                        <a:cubicBezTo>
                          <a:pt x="20" y="32"/>
                          <a:pt x="20" y="32"/>
                          <a:pt x="20" y="32"/>
                        </a:cubicBezTo>
                        <a:cubicBezTo>
                          <a:pt x="20" y="30"/>
                          <a:pt x="20" y="30"/>
                          <a:pt x="20" y="30"/>
                        </a:cubicBezTo>
                        <a:cubicBezTo>
                          <a:pt x="20" y="31"/>
                          <a:pt x="20" y="31"/>
                          <a:pt x="20" y="31"/>
                        </a:cubicBezTo>
                        <a:cubicBezTo>
                          <a:pt x="19" y="31"/>
                          <a:pt x="19" y="31"/>
                          <a:pt x="19" y="31"/>
                        </a:cubicBezTo>
                        <a:cubicBezTo>
                          <a:pt x="19" y="31"/>
                          <a:pt x="19" y="31"/>
                          <a:pt x="19" y="31"/>
                        </a:cubicBezTo>
                        <a:cubicBezTo>
                          <a:pt x="19" y="30"/>
                          <a:pt x="19" y="30"/>
                          <a:pt x="19" y="30"/>
                        </a:cubicBezTo>
                        <a:cubicBezTo>
                          <a:pt x="20" y="30"/>
                          <a:pt x="20" y="30"/>
                          <a:pt x="20" y="30"/>
                        </a:cubicBezTo>
                        <a:cubicBezTo>
                          <a:pt x="19" y="30"/>
                          <a:pt x="19" y="30"/>
                          <a:pt x="19" y="30"/>
                        </a:cubicBezTo>
                        <a:cubicBezTo>
                          <a:pt x="18" y="31"/>
                          <a:pt x="18" y="31"/>
                          <a:pt x="18" y="31"/>
                        </a:cubicBezTo>
                        <a:cubicBezTo>
                          <a:pt x="18" y="30"/>
                          <a:pt x="18" y="30"/>
                          <a:pt x="18" y="30"/>
                        </a:cubicBezTo>
                        <a:cubicBezTo>
                          <a:pt x="18" y="32"/>
                          <a:pt x="18" y="32"/>
                          <a:pt x="18" y="32"/>
                        </a:cubicBezTo>
                        <a:cubicBezTo>
                          <a:pt x="18" y="32"/>
                          <a:pt x="18" y="32"/>
                          <a:pt x="18" y="32"/>
                        </a:cubicBezTo>
                        <a:cubicBezTo>
                          <a:pt x="18" y="33"/>
                          <a:pt x="18" y="33"/>
                          <a:pt x="18" y="33"/>
                        </a:cubicBezTo>
                        <a:cubicBezTo>
                          <a:pt x="17" y="32"/>
                          <a:pt x="17" y="32"/>
                          <a:pt x="17" y="32"/>
                        </a:cubicBezTo>
                        <a:cubicBezTo>
                          <a:pt x="17" y="32"/>
                          <a:pt x="17" y="32"/>
                          <a:pt x="17" y="32"/>
                        </a:cubicBezTo>
                        <a:cubicBezTo>
                          <a:pt x="16" y="33"/>
                          <a:pt x="16" y="33"/>
                          <a:pt x="16" y="33"/>
                        </a:cubicBezTo>
                        <a:cubicBezTo>
                          <a:pt x="16" y="33"/>
                          <a:pt x="16" y="33"/>
                          <a:pt x="16" y="33"/>
                        </a:cubicBezTo>
                        <a:cubicBezTo>
                          <a:pt x="16" y="33"/>
                          <a:pt x="16" y="33"/>
                          <a:pt x="16" y="33"/>
                        </a:cubicBezTo>
                        <a:cubicBezTo>
                          <a:pt x="14" y="32"/>
                          <a:pt x="14" y="32"/>
                          <a:pt x="14" y="32"/>
                        </a:cubicBezTo>
                        <a:cubicBezTo>
                          <a:pt x="14" y="32"/>
                          <a:pt x="14" y="32"/>
                          <a:pt x="14" y="32"/>
                        </a:cubicBezTo>
                        <a:cubicBezTo>
                          <a:pt x="14" y="33"/>
                          <a:pt x="14" y="33"/>
                          <a:pt x="14" y="33"/>
                        </a:cubicBezTo>
                        <a:cubicBezTo>
                          <a:pt x="14" y="33"/>
                          <a:pt x="14" y="33"/>
                          <a:pt x="14" y="33"/>
                        </a:cubicBezTo>
                        <a:cubicBezTo>
                          <a:pt x="13" y="33"/>
                          <a:pt x="13" y="33"/>
                          <a:pt x="13" y="33"/>
                        </a:cubicBezTo>
                        <a:cubicBezTo>
                          <a:pt x="13" y="33"/>
                          <a:pt x="13" y="33"/>
                          <a:pt x="13" y="33"/>
                        </a:cubicBezTo>
                        <a:cubicBezTo>
                          <a:pt x="12" y="33"/>
                          <a:pt x="12" y="33"/>
                          <a:pt x="12" y="33"/>
                        </a:cubicBezTo>
                        <a:cubicBezTo>
                          <a:pt x="11" y="33"/>
                          <a:pt x="11" y="33"/>
                          <a:pt x="11" y="33"/>
                        </a:cubicBezTo>
                        <a:cubicBezTo>
                          <a:pt x="11" y="32"/>
                          <a:pt x="11" y="32"/>
                          <a:pt x="11" y="32"/>
                        </a:cubicBezTo>
                        <a:cubicBezTo>
                          <a:pt x="11" y="32"/>
                          <a:pt x="11" y="32"/>
                          <a:pt x="11" y="32"/>
                        </a:cubicBezTo>
                        <a:cubicBezTo>
                          <a:pt x="10" y="32"/>
                          <a:pt x="10" y="32"/>
                          <a:pt x="10" y="32"/>
                        </a:cubicBezTo>
                        <a:cubicBezTo>
                          <a:pt x="8" y="32"/>
                          <a:pt x="8" y="32"/>
                          <a:pt x="8" y="32"/>
                        </a:cubicBezTo>
                        <a:cubicBezTo>
                          <a:pt x="8" y="32"/>
                          <a:pt x="8" y="32"/>
                          <a:pt x="8" y="32"/>
                        </a:cubicBezTo>
                        <a:cubicBezTo>
                          <a:pt x="7" y="32"/>
                          <a:pt x="7" y="32"/>
                          <a:pt x="7" y="32"/>
                        </a:cubicBezTo>
                        <a:cubicBezTo>
                          <a:pt x="6" y="32"/>
                          <a:pt x="6" y="32"/>
                          <a:pt x="6" y="32"/>
                        </a:cubicBezTo>
                        <a:cubicBezTo>
                          <a:pt x="6" y="31"/>
                          <a:pt x="6" y="31"/>
                          <a:pt x="6" y="31"/>
                        </a:cubicBezTo>
                        <a:cubicBezTo>
                          <a:pt x="6" y="31"/>
                          <a:pt x="6" y="31"/>
                          <a:pt x="6" y="31"/>
                        </a:cubicBezTo>
                        <a:cubicBezTo>
                          <a:pt x="6" y="30"/>
                          <a:pt x="6" y="30"/>
                          <a:pt x="6" y="30"/>
                        </a:cubicBezTo>
                        <a:cubicBezTo>
                          <a:pt x="6" y="31"/>
                          <a:pt x="6" y="31"/>
                          <a:pt x="6" y="31"/>
                        </a:cubicBezTo>
                        <a:cubicBezTo>
                          <a:pt x="5" y="32"/>
                          <a:pt x="5" y="32"/>
                          <a:pt x="5" y="32"/>
                        </a:cubicBezTo>
                        <a:cubicBezTo>
                          <a:pt x="4" y="32"/>
                          <a:pt x="4" y="32"/>
                          <a:pt x="4" y="32"/>
                        </a:cubicBezTo>
                        <a:cubicBezTo>
                          <a:pt x="3" y="32"/>
                          <a:pt x="3" y="32"/>
                          <a:pt x="3" y="32"/>
                        </a:cubicBezTo>
                        <a:cubicBezTo>
                          <a:pt x="2" y="33"/>
                          <a:pt x="2" y="33"/>
                          <a:pt x="2" y="33"/>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0" y="30"/>
                          <a:pt x="0" y="30"/>
                          <a:pt x="0" y="30"/>
                        </a:cubicBezTo>
                        <a:cubicBezTo>
                          <a:pt x="0" y="30"/>
                          <a:pt x="0" y="30"/>
                          <a:pt x="0" y="30"/>
                        </a:cubicBezTo>
                        <a:cubicBezTo>
                          <a:pt x="2" y="29"/>
                          <a:pt x="2" y="29"/>
                          <a:pt x="2" y="29"/>
                        </a:cubicBezTo>
                        <a:cubicBezTo>
                          <a:pt x="3" y="28"/>
                          <a:pt x="3" y="28"/>
                          <a:pt x="3" y="28"/>
                        </a:cubicBezTo>
                        <a:cubicBezTo>
                          <a:pt x="4" y="27"/>
                          <a:pt x="4" y="27"/>
                          <a:pt x="4" y="27"/>
                        </a:cubicBezTo>
                        <a:cubicBezTo>
                          <a:pt x="5" y="25"/>
                          <a:pt x="5" y="25"/>
                          <a:pt x="5" y="25"/>
                        </a:cubicBezTo>
                        <a:cubicBezTo>
                          <a:pt x="6" y="24"/>
                          <a:pt x="6" y="24"/>
                          <a:pt x="6" y="24"/>
                        </a:cubicBezTo>
                        <a:cubicBezTo>
                          <a:pt x="5" y="24"/>
                          <a:pt x="5" y="24"/>
                          <a:pt x="5" y="24"/>
                        </a:cubicBezTo>
                        <a:cubicBezTo>
                          <a:pt x="6" y="23"/>
                          <a:pt x="6" y="23"/>
                          <a:pt x="6" y="23"/>
                        </a:cubicBezTo>
                        <a:cubicBezTo>
                          <a:pt x="6" y="22"/>
                          <a:pt x="6" y="22"/>
                          <a:pt x="6" y="22"/>
                        </a:cubicBezTo>
                        <a:cubicBezTo>
                          <a:pt x="7" y="21"/>
                          <a:pt x="7" y="21"/>
                          <a:pt x="7" y="21"/>
                        </a:cubicBezTo>
                        <a:cubicBezTo>
                          <a:pt x="7" y="21"/>
                          <a:pt x="7" y="21"/>
                          <a:pt x="7" y="21"/>
                        </a:cubicBezTo>
                        <a:cubicBezTo>
                          <a:pt x="7" y="20"/>
                          <a:pt x="7" y="20"/>
                          <a:pt x="7" y="20"/>
                        </a:cubicBezTo>
                        <a:cubicBezTo>
                          <a:pt x="8" y="21"/>
                          <a:pt x="8" y="21"/>
                          <a:pt x="8" y="21"/>
                        </a:cubicBezTo>
                        <a:cubicBezTo>
                          <a:pt x="9" y="20"/>
                          <a:pt x="9" y="20"/>
                          <a:pt x="9" y="20"/>
                        </a:cubicBezTo>
                        <a:cubicBezTo>
                          <a:pt x="10" y="20"/>
                          <a:pt x="10" y="20"/>
                          <a:pt x="10" y="20"/>
                        </a:cubicBezTo>
                        <a:cubicBezTo>
                          <a:pt x="10" y="19"/>
                          <a:pt x="10" y="19"/>
                          <a:pt x="10" y="19"/>
                        </a:cubicBezTo>
                        <a:cubicBezTo>
                          <a:pt x="9" y="19"/>
                          <a:pt x="9" y="19"/>
                          <a:pt x="9" y="19"/>
                        </a:cubicBezTo>
                        <a:cubicBezTo>
                          <a:pt x="9" y="18"/>
                          <a:pt x="9" y="18"/>
                          <a:pt x="9" y="18"/>
                        </a:cubicBezTo>
                        <a:cubicBezTo>
                          <a:pt x="9" y="18"/>
                          <a:pt x="9" y="18"/>
                          <a:pt x="9" y="18"/>
                        </a:cubicBezTo>
                        <a:cubicBezTo>
                          <a:pt x="9" y="17"/>
                          <a:pt x="9" y="17"/>
                          <a:pt x="9" y="17"/>
                        </a:cubicBezTo>
                        <a:cubicBezTo>
                          <a:pt x="10" y="17"/>
                          <a:pt x="10" y="17"/>
                          <a:pt x="10" y="17"/>
                        </a:cubicBezTo>
                        <a:cubicBezTo>
                          <a:pt x="11" y="17"/>
                          <a:pt x="11" y="17"/>
                          <a:pt x="11" y="17"/>
                        </a:cubicBezTo>
                        <a:cubicBezTo>
                          <a:pt x="11" y="17"/>
                          <a:pt x="11" y="17"/>
                          <a:pt x="11" y="17"/>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3" y="12"/>
                          <a:pt x="13" y="12"/>
                          <a:pt x="13" y="12"/>
                        </a:cubicBezTo>
                        <a:cubicBezTo>
                          <a:pt x="14" y="12"/>
                          <a:pt x="14" y="12"/>
                          <a:pt x="14" y="12"/>
                        </a:cubicBezTo>
                        <a:cubicBezTo>
                          <a:pt x="15" y="11"/>
                          <a:pt x="15" y="11"/>
                          <a:pt x="15" y="11"/>
                        </a:cubicBezTo>
                        <a:cubicBezTo>
                          <a:pt x="14" y="11"/>
                          <a:pt x="14" y="11"/>
                          <a:pt x="14" y="11"/>
                        </a:cubicBezTo>
                        <a:cubicBezTo>
                          <a:pt x="13" y="11"/>
                          <a:pt x="13" y="11"/>
                          <a:pt x="13" y="11"/>
                        </a:cubicBezTo>
                        <a:cubicBezTo>
                          <a:pt x="14" y="10"/>
                          <a:pt x="14" y="10"/>
                          <a:pt x="14" y="10"/>
                        </a:cubicBezTo>
                        <a:cubicBezTo>
                          <a:pt x="14" y="10"/>
                          <a:pt x="14" y="10"/>
                          <a:pt x="14" y="10"/>
                        </a:cubicBezTo>
                        <a:cubicBezTo>
                          <a:pt x="15" y="10"/>
                          <a:pt x="15" y="10"/>
                          <a:pt x="15" y="10"/>
                        </a:cubicBezTo>
                        <a:cubicBezTo>
                          <a:pt x="16" y="9"/>
                          <a:pt x="16" y="9"/>
                          <a:pt x="16" y="9"/>
                        </a:cubicBezTo>
                        <a:cubicBezTo>
                          <a:pt x="16" y="9"/>
                          <a:pt x="16" y="9"/>
                          <a:pt x="16" y="9"/>
                        </a:cubicBezTo>
                        <a:cubicBezTo>
                          <a:pt x="15" y="8"/>
                          <a:pt x="15" y="8"/>
                          <a:pt x="15" y="8"/>
                        </a:cubicBezTo>
                        <a:cubicBezTo>
                          <a:pt x="15" y="8"/>
                          <a:pt x="15" y="8"/>
                          <a:pt x="15" y="8"/>
                        </a:cubicBezTo>
                        <a:cubicBezTo>
                          <a:pt x="15" y="8"/>
                          <a:pt x="15" y="8"/>
                          <a:pt x="15" y="8"/>
                        </a:cubicBezTo>
                        <a:cubicBezTo>
                          <a:pt x="16" y="8"/>
                          <a:pt x="16" y="8"/>
                          <a:pt x="16" y="8"/>
                        </a:cubicBezTo>
                        <a:cubicBezTo>
                          <a:pt x="16" y="7"/>
                          <a:pt x="16" y="7"/>
                          <a:pt x="16" y="7"/>
                        </a:cubicBezTo>
                        <a:cubicBezTo>
                          <a:pt x="16" y="7"/>
                          <a:pt x="16" y="7"/>
                          <a:pt x="16" y="7"/>
                        </a:cubicBezTo>
                        <a:cubicBezTo>
                          <a:pt x="17" y="6"/>
                          <a:pt x="17" y="6"/>
                          <a:pt x="17" y="6"/>
                        </a:cubicBezTo>
                        <a:cubicBezTo>
                          <a:pt x="18" y="5"/>
                          <a:pt x="18" y="5"/>
                          <a:pt x="18" y="5"/>
                        </a:cubicBezTo>
                        <a:cubicBezTo>
                          <a:pt x="18" y="5"/>
                          <a:pt x="18" y="5"/>
                          <a:pt x="18" y="5"/>
                        </a:cubicBezTo>
                        <a:cubicBezTo>
                          <a:pt x="18" y="4"/>
                          <a:pt x="18" y="4"/>
                          <a:pt x="18" y="4"/>
                        </a:cubicBezTo>
                        <a:cubicBezTo>
                          <a:pt x="18" y="5"/>
                          <a:pt x="18" y="5"/>
                          <a:pt x="18"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3" y="1"/>
                          <a:pt x="23" y="1"/>
                          <a:pt x="23" y="1"/>
                        </a:cubicBezTo>
                        <a:cubicBezTo>
                          <a:pt x="23" y="1"/>
                          <a:pt x="23" y="1"/>
                          <a:pt x="23" y="1"/>
                        </a:cubicBezTo>
                        <a:cubicBezTo>
                          <a:pt x="24" y="1"/>
                          <a:pt x="24" y="1"/>
                          <a:pt x="24" y="1"/>
                        </a:cubicBezTo>
                        <a:cubicBezTo>
                          <a:pt x="25" y="0"/>
                          <a:pt x="25" y="0"/>
                          <a:pt x="25" y="0"/>
                        </a:cubicBezTo>
                        <a:cubicBezTo>
                          <a:pt x="25" y="0"/>
                          <a:pt x="25" y="0"/>
                          <a:pt x="25" y="0"/>
                        </a:cubicBezTo>
                        <a:cubicBezTo>
                          <a:pt x="25" y="0"/>
                          <a:pt x="25" y="0"/>
                          <a:pt x="25" y="0"/>
                        </a:cubicBezTo>
                        <a:cubicBezTo>
                          <a:pt x="25" y="1"/>
                          <a:pt x="25" y="1"/>
                          <a:pt x="25" y="1"/>
                        </a:cubicBezTo>
                        <a:cubicBezTo>
                          <a:pt x="26" y="1"/>
                          <a:pt x="26" y="1"/>
                          <a:pt x="26" y="1"/>
                        </a:cubicBezTo>
                        <a:cubicBezTo>
                          <a:pt x="26" y="0"/>
                          <a:pt x="26" y="0"/>
                          <a:pt x="26" y="0"/>
                        </a:cubicBezTo>
                        <a:cubicBezTo>
                          <a:pt x="27" y="0"/>
                          <a:pt x="27" y="0"/>
                          <a:pt x="27" y="0"/>
                        </a:cubicBezTo>
                        <a:cubicBezTo>
                          <a:pt x="27" y="1"/>
                          <a:pt x="27" y="1"/>
                          <a:pt x="27" y="1"/>
                        </a:cubicBezTo>
                        <a:cubicBezTo>
                          <a:pt x="27" y="2"/>
                          <a:pt x="27" y="2"/>
                          <a:pt x="27" y="2"/>
                        </a:cubicBezTo>
                        <a:cubicBezTo>
                          <a:pt x="26" y="2"/>
                          <a:pt x="26" y="2"/>
                          <a:pt x="26" y="2"/>
                        </a:cubicBezTo>
                        <a:cubicBezTo>
                          <a:pt x="25" y="2"/>
                          <a:pt x="25" y="2"/>
                          <a:pt x="25" y="2"/>
                        </a:cubicBezTo>
                        <a:cubicBezTo>
                          <a:pt x="24" y="1"/>
                          <a:pt x="24" y="1"/>
                          <a:pt x="24" y="1"/>
                        </a:cubicBezTo>
                        <a:cubicBezTo>
                          <a:pt x="24" y="2"/>
                          <a:pt x="24" y="2"/>
                          <a:pt x="24" y="2"/>
                        </a:cubicBezTo>
                        <a:cubicBezTo>
                          <a:pt x="23" y="2"/>
                          <a:pt x="23" y="2"/>
                          <a:pt x="23" y="2"/>
                        </a:cubicBezTo>
                        <a:cubicBezTo>
                          <a:pt x="24" y="3"/>
                          <a:pt x="24" y="3"/>
                          <a:pt x="24" y="3"/>
                        </a:cubicBezTo>
                        <a:cubicBezTo>
                          <a:pt x="24" y="4"/>
                          <a:pt x="24" y="4"/>
                          <a:pt x="24" y="4"/>
                        </a:cubicBezTo>
                        <a:cubicBezTo>
                          <a:pt x="24" y="4"/>
                          <a:pt x="24" y="4"/>
                          <a:pt x="24" y="4"/>
                        </a:cubicBezTo>
                        <a:cubicBezTo>
                          <a:pt x="25" y="3"/>
                          <a:pt x="25" y="3"/>
                          <a:pt x="25" y="3"/>
                        </a:cubicBezTo>
                        <a:cubicBezTo>
                          <a:pt x="25" y="3"/>
                          <a:pt x="25" y="3"/>
                          <a:pt x="25" y="3"/>
                        </a:cubicBezTo>
                        <a:cubicBezTo>
                          <a:pt x="25" y="4"/>
                          <a:pt x="25" y="4"/>
                          <a:pt x="25" y="4"/>
                        </a:cubicBezTo>
                        <a:cubicBezTo>
                          <a:pt x="25" y="4"/>
                          <a:pt x="25" y="4"/>
                          <a:pt x="25" y="4"/>
                        </a:cubicBezTo>
                        <a:cubicBezTo>
                          <a:pt x="24" y="5"/>
                          <a:pt x="24" y="5"/>
                          <a:pt x="24" y="5"/>
                        </a:cubicBezTo>
                        <a:cubicBezTo>
                          <a:pt x="23" y="6"/>
                          <a:pt x="23" y="6"/>
                          <a:pt x="23" y="6"/>
                        </a:cubicBezTo>
                        <a:cubicBezTo>
                          <a:pt x="23" y="6"/>
                          <a:pt x="23" y="6"/>
                          <a:pt x="23" y="6"/>
                        </a:cubicBezTo>
                        <a:cubicBezTo>
                          <a:pt x="23" y="6"/>
                          <a:pt x="23" y="6"/>
                          <a:pt x="23" y="6"/>
                        </a:cubicBezTo>
                        <a:cubicBezTo>
                          <a:pt x="24" y="3"/>
                          <a:pt x="24" y="3"/>
                          <a:pt x="24" y="3"/>
                        </a:cubicBezTo>
                        <a:cubicBezTo>
                          <a:pt x="23" y="6"/>
                          <a:pt x="23" y="6"/>
                          <a:pt x="23" y="6"/>
                        </a:cubicBezTo>
                        <a:cubicBezTo>
                          <a:pt x="22" y="6"/>
                          <a:pt x="22" y="6"/>
                          <a:pt x="22" y="6"/>
                        </a:cubicBezTo>
                        <a:cubicBezTo>
                          <a:pt x="22" y="7"/>
                          <a:pt x="22" y="7"/>
                          <a:pt x="22" y="7"/>
                        </a:cubicBezTo>
                        <a:cubicBezTo>
                          <a:pt x="22" y="7"/>
                          <a:pt x="22" y="7"/>
                          <a:pt x="22" y="7"/>
                        </a:cubicBezTo>
                        <a:cubicBezTo>
                          <a:pt x="22" y="7"/>
                          <a:pt x="22" y="7"/>
                          <a:pt x="22" y="7"/>
                        </a:cubicBezTo>
                        <a:cubicBezTo>
                          <a:pt x="21" y="8"/>
                          <a:pt x="21" y="8"/>
                          <a:pt x="21" y="8"/>
                        </a:cubicBezTo>
                        <a:cubicBezTo>
                          <a:pt x="20" y="9"/>
                          <a:pt x="20" y="9"/>
                          <a:pt x="20" y="9"/>
                        </a:cubicBezTo>
                        <a:cubicBezTo>
                          <a:pt x="20" y="10"/>
                          <a:pt x="20" y="10"/>
                          <a:pt x="20" y="10"/>
                        </a:cubicBezTo>
                        <a:cubicBezTo>
                          <a:pt x="19" y="11"/>
                          <a:pt x="19" y="11"/>
                          <a:pt x="19" y="11"/>
                        </a:cubicBezTo>
                        <a:cubicBezTo>
                          <a:pt x="19" y="11"/>
                          <a:pt x="19" y="11"/>
                          <a:pt x="19" y="11"/>
                        </a:cubicBezTo>
                        <a:cubicBezTo>
                          <a:pt x="18" y="12"/>
                          <a:pt x="18" y="12"/>
                          <a:pt x="18" y="12"/>
                        </a:cubicBezTo>
                        <a:cubicBezTo>
                          <a:pt x="17" y="13"/>
                          <a:pt x="17" y="13"/>
                          <a:pt x="17" y="13"/>
                        </a:cubicBezTo>
                        <a:cubicBezTo>
                          <a:pt x="17" y="14"/>
                          <a:pt x="17" y="14"/>
                          <a:pt x="17" y="14"/>
                        </a:cubicBezTo>
                        <a:cubicBezTo>
                          <a:pt x="17" y="14"/>
                          <a:pt x="17" y="14"/>
                          <a:pt x="17" y="14"/>
                        </a:cubicBezTo>
                        <a:cubicBezTo>
                          <a:pt x="17" y="15"/>
                          <a:pt x="17" y="15"/>
                          <a:pt x="17" y="15"/>
                        </a:cubicBezTo>
                        <a:cubicBezTo>
                          <a:pt x="17" y="17"/>
                          <a:pt x="17" y="17"/>
                          <a:pt x="17" y="17"/>
                        </a:cubicBezTo>
                        <a:cubicBezTo>
                          <a:pt x="18" y="16"/>
                          <a:pt x="18" y="16"/>
                          <a:pt x="18" y="16"/>
                        </a:cubicBezTo>
                        <a:cubicBezTo>
                          <a:pt x="19" y="15"/>
                          <a:pt x="19" y="15"/>
                          <a:pt x="19" y="15"/>
                        </a:cubicBezTo>
                        <a:cubicBezTo>
                          <a:pt x="19" y="15"/>
                          <a:pt x="19" y="15"/>
                          <a:pt x="19" y="15"/>
                        </a:cubicBezTo>
                        <a:cubicBezTo>
                          <a:pt x="19" y="14"/>
                          <a:pt x="19" y="14"/>
                          <a:pt x="19" y="14"/>
                        </a:cubicBezTo>
                        <a:cubicBezTo>
                          <a:pt x="20" y="13"/>
                          <a:pt x="20" y="13"/>
                          <a:pt x="20" y="13"/>
                        </a:cubicBezTo>
                        <a:cubicBezTo>
                          <a:pt x="21" y="13"/>
                          <a:pt x="21" y="13"/>
                          <a:pt x="21" y="13"/>
                        </a:cubicBezTo>
                        <a:cubicBezTo>
                          <a:pt x="21" y="12"/>
                          <a:pt x="21" y="12"/>
                          <a:pt x="21" y="12"/>
                        </a:cubicBezTo>
                        <a:cubicBezTo>
                          <a:pt x="22" y="12"/>
                          <a:pt x="22" y="12"/>
                          <a:pt x="22" y="12"/>
                        </a:cubicBezTo>
                        <a:cubicBezTo>
                          <a:pt x="21" y="12"/>
                          <a:pt x="21" y="12"/>
                          <a:pt x="21" y="12"/>
                        </a:cubicBezTo>
                        <a:cubicBezTo>
                          <a:pt x="21" y="14"/>
                          <a:pt x="21" y="14"/>
                          <a:pt x="21" y="14"/>
                        </a:cubicBezTo>
                        <a:cubicBezTo>
                          <a:pt x="22" y="13"/>
                          <a:pt x="22" y="13"/>
                          <a:pt x="22" y="13"/>
                        </a:cubicBezTo>
                        <a:cubicBezTo>
                          <a:pt x="22" y="13"/>
                          <a:pt x="22" y="13"/>
                          <a:pt x="22" y="13"/>
                        </a:cubicBezTo>
                        <a:cubicBezTo>
                          <a:pt x="23" y="14"/>
                          <a:pt x="23" y="14"/>
                          <a:pt x="23" y="14"/>
                        </a:cubicBezTo>
                        <a:cubicBezTo>
                          <a:pt x="24" y="14"/>
                          <a:pt x="24" y="14"/>
                          <a:pt x="24" y="14"/>
                        </a:cubicBezTo>
                        <a:cubicBezTo>
                          <a:pt x="25" y="14"/>
                          <a:pt x="25" y="14"/>
                          <a:pt x="25" y="14"/>
                        </a:cubicBezTo>
                        <a:cubicBezTo>
                          <a:pt x="25" y="14"/>
                          <a:pt x="25" y="14"/>
                          <a:pt x="25" y="14"/>
                        </a:cubicBezTo>
                        <a:cubicBezTo>
                          <a:pt x="24" y="14"/>
                          <a:pt x="24" y="14"/>
                          <a:pt x="24" y="14"/>
                        </a:cubicBezTo>
                        <a:cubicBezTo>
                          <a:pt x="24" y="14"/>
                          <a:pt x="24" y="14"/>
                          <a:pt x="24" y="14"/>
                        </a:cubicBezTo>
                        <a:cubicBezTo>
                          <a:pt x="23" y="15"/>
                          <a:pt x="23" y="15"/>
                          <a:pt x="23" y="15"/>
                        </a:cubicBezTo>
                        <a:cubicBezTo>
                          <a:pt x="22" y="15"/>
                          <a:pt x="22" y="15"/>
                          <a:pt x="22" y="15"/>
                        </a:cubicBezTo>
                        <a:cubicBezTo>
                          <a:pt x="21" y="16"/>
                          <a:pt x="21" y="16"/>
                          <a:pt x="21" y="16"/>
                        </a:cubicBezTo>
                        <a:cubicBezTo>
                          <a:pt x="20" y="18"/>
                          <a:pt x="20" y="18"/>
                          <a:pt x="20" y="18"/>
                        </a:cubicBezTo>
                        <a:cubicBezTo>
                          <a:pt x="22" y="16"/>
                          <a:pt x="22" y="16"/>
                          <a:pt x="22" y="16"/>
                        </a:cubicBezTo>
                        <a:cubicBezTo>
                          <a:pt x="22" y="16"/>
                          <a:pt x="22" y="16"/>
                          <a:pt x="22" y="16"/>
                        </a:cubicBezTo>
                        <a:cubicBezTo>
                          <a:pt x="22" y="16"/>
                          <a:pt x="22" y="16"/>
                          <a:pt x="22" y="16"/>
                        </a:cubicBezTo>
                        <a:cubicBezTo>
                          <a:pt x="21" y="17"/>
                          <a:pt x="21" y="17"/>
                          <a:pt x="21" y="17"/>
                        </a:cubicBezTo>
                        <a:cubicBezTo>
                          <a:pt x="20" y="18"/>
                          <a:pt x="20" y="18"/>
                          <a:pt x="20" y="18"/>
                        </a:cubicBezTo>
                        <a:cubicBezTo>
                          <a:pt x="20" y="19"/>
                          <a:pt x="20" y="19"/>
                          <a:pt x="20" y="19"/>
                        </a:cubicBezTo>
                        <a:cubicBezTo>
                          <a:pt x="21" y="19"/>
                          <a:pt x="21" y="19"/>
                          <a:pt x="21" y="19"/>
                        </a:cubicBezTo>
                        <a:cubicBezTo>
                          <a:pt x="22" y="18"/>
                          <a:pt x="22" y="18"/>
                          <a:pt x="22" y="18"/>
                        </a:cubicBezTo>
                        <a:cubicBezTo>
                          <a:pt x="22" y="19"/>
                          <a:pt x="22" y="19"/>
                          <a:pt x="22" y="19"/>
                        </a:cubicBezTo>
                        <a:cubicBezTo>
                          <a:pt x="23" y="19"/>
                          <a:pt x="23" y="19"/>
                          <a:pt x="23" y="19"/>
                        </a:cubicBezTo>
                        <a:cubicBezTo>
                          <a:pt x="24" y="18"/>
                          <a:pt x="24" y="18"/>
                          <a:pt x="24" y="18"/>
                        </a:cubicBezTo>
                        <a:cubicBezTo>
                          <a:pt x="25" y="18"/>
                          <a:pt x="25" y="18"/>
                          <a:pt x="25" y="18"/>
                        </a:cubicBezTo>
                        <a:cubicBezTo>
                          <a:pt x="25" y="19"/>
                          <a:pt x="25" y="19"/>
                          <a:pt x="25" y="19"/>
                        </a:cubicBezTo>
                        <a:cubicBezTo>
                          <a:pt x="24" y="19"/>
                          <a:pt x="24" y="19"/>
                          <a:pt x="24" y="19"/>
                        </a:cubicBezTo>
                        <a:cubicBezTo>
                          <a:pt x="24" y="20"/>
                          <a:pt x="24" y="20"/>
                          <a:pt x="24" y="20"/>
                        </a:cubicBezTo>
                        <a:cubicBezTo>
                          <a:pt x="25" y="20"/>
                          <a:pt x="25" y="20"/>
                          <a:pt x="25" y="20"/>
                        </a:cubicBezTo>
                        <a:cubicBezTo>
                          <a:pt x="25" y="19"/>
                          <a:pt x="25" y="19"/>
                          <a:pt x="25" y="19"/>
                        </a:cubicBezTo>
                        <a:cubicBezTo>
                          <a:pt x="26" y="19"/>
                          <a:pt x="26" y="19"/>
                          <a:pt x="26" y="19"/>
                        </a:cubicBezTo>
                        <a:cubicBezTo>
                          <a:pt x="26" y="18"/>
                          <a:pt x="26" y="18"/>
                          <a:pt x="26" y="18"/>
                        </a:cubicBezTo>
                        <a:cubicBezTo>
                          <a:pt x="26" y="19"/>
                          <a:pt x="26" y="19"/>
                          <a:pt x="26" y="19"/>
                        </a:cubicBezTo>
                        <a:cubicBezTo>
                          <a:pt x="25" y="21"/>
                          <a:pt x="25" y="21"/>
                          <a:pt x="25" y="21"/>
                        </a:cubicBezTo>
                        <a:cubicBezTo>
                          <a:pt x="25" y="21"/>
                          <a:pt x="25" y="21"/>
                          <a:pt x="25" y="21"/>
                        </a:cubicBezTo>
                        <a:cubicBezTo>
                          <a:pt x="23" y="23"/>
                          <a:pt x="23" y="23"/>
                          <a:pt x="23" y="23"/>
                        </a:cubicBezTo>
                        <a:cubicBezTo>
                          <a:pt x="26" y="21"/>
                          <a:pt x="26" y="21"/>
                          <a:pt x="26" y="21"/>
                        </a:cubicBezTo>
                        <a:cubicBezTo>
                          <a:pt x="26" y="20"/>
                          <a:pt x="26" y="20"/>
                          <a:pt x="26" y="20"/>
                        </a:cubicBezTo>
                        <a:cubicBezTo>
                          <a:pt x="27" y="20"/>
                          <a:pt x="27" y="20"/>
                          <a:pt x="27" y="20"/>
                        </a:cubicBezTo>
                        <a:cubicBezTo>
                          <a:pt x="27" y="20"/>
                          <a:pt x="27" y="20"/>
                          <a:pt x="27" y="20"/>
                        </a:cubicBezTo>
                        <a:cubicBezTo>
                          <a:pt x="28" y="20"/>
                          <a:pt x="28" y="20"/>
                          <a:pt x="28" y="20"/>
                        </a:cubicBezTo>
                        <a:cubicBezTo>
                          <a:pt x="28" y="19"/>
                          <a:pt x="28" y="19"/>
                          <a:pt x="28" y="19"/>
                        </a:cubicBezTo>
                        <a:cubicBezTo>
                          <a:pt x="28" y="20"/>
                          <a:pt x="28" y="20"/>
                          <a:pt x="28" y="20"/>
                        </a:cubicBezTo>
                        <a:cubicBezTo>
                          <a:pt x="29" y="19"/>
                          <a:pt x="29" y="19"/>
                          <a:pt x="29" y="19"/>
                        </a:cubicBezTo>
                        <a:cubicBezTo>
                          <a:pt x="30" y="18"/>
                          <a:pt x="30" y="18"/>
                          <a:pt x="30" y="18"/>
                        </a:cubicBezTo>
                        <a:cubicBezTo>
                          <a:pt x="31" y="18"/>
                          <a:pt x="31" y="18"/>
                          <a:pt x="31" y="18"/>
                        </a:cubicBezTo>
                        <a:cubicBezTo>
                          <a:pt x="30" y="19"/>
                          <a:pt x="30" y="19"/>
                          <a:pt x="30" y="19"/>
                        </a:cubicBezTo>
                        <a:cubicBezTo>
                          <a:pt x="30" y="19"/>
                          <a:pt x="30" y="19"/>
                          <a:pt x="30" y="19"/>
                        </a:cubicBezTo>
                        <a:cubicBezTo>
                          <a:pt x="30" y="20"/>
                          <a:pt x="30" y="20"/>
                          <a:pt x="30" y="20"/>
                        </a:cubicBezTo>
                        <a:cubicBezTo>
                          <a:pt x="30" y="21"/>
                          <a:pt x="30" y="21"/>
                          <a:pt x="30" y="21"/>
                        </a:cubicBezTo>
                        <a:cubicBezTo>
                          <a:pt x="30" y="21"/>
                          <a:pt x="30" y="21"/>
                          <a:pt x="30" y="21"/>
                        </a:cubicBezTo>
                        <a:cubicBezTo>
                          <a:pt x="29" y="22"/>
                          <a:pt x="29" y="22"/>
                          <a:pt x="29" y="22"/>
                        </a:cubicBezTo>
                        <a:cubicBezTo>
                          <a:pt x="31" y="21"/>
                          <a:pt x="31" y="21"/>
                          <a:pt x="31" y="21"/>
                        </a:cubicBezTo>
                        <a:cubicBezTo>
                          <a:pt x="31" y="20"/>
                          <a:pt x="31" y="20"/>
                          <a:pt x="31" y="20"/>
                        </a:cubicBezTo>
                        <a:cubicBezTo>
                          <a:pt x="32" y="19"/>
                          <a:pt x="32" y="19"/>
                          <a:pt x="32" y="19"/>
                        </a:cubicBezTo>
                        <a:cubicBezTo>
                          <a:pt x="32" y="18"/>
                          <a:pt x="32" y="18"/>
                          <a:pt x="32" y="18"/>
                        </a:cubicBezTo>
                        <a:cubicBezTo>
                          <a:pt x="32" y="18"/>
                          <a:pt x="32" y="18"/>
                          <a:pt x="32" y="18"/>
                        </a:cubicBezTo>
                        <a:cubicBezTo>
                          <a:pt x="33" y="18"/>
                          <a:pt x="33" y="18"/>
                          <a:pt x="33" y="18"/>
                        </a:cubicBezTo>
                        <a:cubicBezTo>
                          <a:pt x="34" y="18"/>
                          <a:pt x="34" y="18"/>
                          <a:pt x="34" y="18"/>
                        </a:cubicBezTo>
                        <a:cubicBezTo>
                          <a:pt x="35" y="19"/>
                          <a:pt x="35" y="19"/>
                          <a:pt x="35" y="19"/>
                        </a:cubicBezTo>
                        <a:cubicBezTo>
                          <a:pt x="36" y="20"/>
                          <a:pt x="36" y="20"/>
                          <a:pt x="36" y="20"/>
                        </a:cubicBezTo>
                        <a:cubicBezTo>
                          <a:pt x="35" y="20"/>
                          <a:pt x="35" y="20"/>
                          <a:pt x="35" y="20"/>
                        </a:cubicBezTo>
                        <a:cubicBezTo>
                          <a:pt x="35" y="20"/>
                          <a:pt x="35" y="20"/>
                          <a:pt x="35" y="20"/>
                        </a:cubicBezTo>
                        <a:cubicBezTo>
                          <a:pt x="35" y="21"/>
                          <a:pt x="35" y="21"/>
                          <a:pt x="35" y="21"/>
                        </a:cubicBezTo>
                        <a:cubicBezTo>
                          <a:pt x="34" y="22"/>
                          <a:pt x="34" y="22"/>
                          <a:pt x="34" y="22"/>
                        </a:cubicBezTo>
                        <a:cubicBezTo>
                          <a:pt x="34" y="22"/>
                          <a:pt x="34" y="22"/>
                          <a:pt x="34" y="22"/>
                        </a:cubicBezTo>
                        <a:cubicBezTo>
                          <a:pt x="33" y="22"/>
                          <a:pt x="33" y="22"/>
                          <a:pt x="33" y="22"/>
                        </a:cubicBezTo>
                        <a:cubicBezTo>
                          <a:pt x="33" y="22"/>
                          <a:pt x="33" y="22"/>
                          <a:pt x="33" y="22"/>
                        </a:cubicBezTo>
                        <a:cubicBezTo>
                          <a:pt x="32" y="23"/>
                          <a:pt x="32" y="23"/>
                          <a:pt x="32" y="23"/>
                        </a:cubicBezTo>
                        <a:cubicBezTo>
                          <a:pt x="31" y="23"/>
                          <a:pt x="31" y="23"/>
                          <a:pt x="31" y="23"/>
                        </a:cubicBezTo>
                        <a:cubicBezTo>
                          <a:pt x="30" y="23"/>
                          <a:pt x="30" y="23"/>
                          <a:pt x="30" y="23"/>
                        </a:cubicBezTo>
                        <a:cubicBezTo>
                          <a:pt x="30" y="24"/>
                          <a:pt x="30" y="24"/>
                          <a:pt x="30" y="24"/>
                        </a:cubicBezTo>
                        <a:cubicBezTo>
                          <a:pt x="31" y="24"/>
                          <a:pt x="31" y="24"/>
                          <a:pt x="31" y="24"/>
                        </a:cubicBezTo>
                        <a:cubicBezTo>
                          <a:pt x="32" y="23"/>
                          <a:pt x="32" y="23"/>
                          <a:pt x="32" y="23"/>
                        </a:cubicBezTo>
                        <a:cubicBezTo>
                          <a:pt x="32" y="24"/>
                          <a:pt x="32" y="24"/>
                          <a:pt x="32" y="24"/>
                        </a:cubicBezTo>
                        <a:cubicBezTo>
                          <a:pt x="32" y="24"/>
                          <a:pt x="32" y="24"/>
                          <a:pt x="32" y="24"/>
                        </a:cubicBezTo>
                        <a:cubicBezTo>
                          <a:pt x="31" y="26"/>
                          <a:pt x="31" y="26"/>
                          <a:pt x="31" y="26"/>
                        </a:cubicBezTo>
                        <a:cubicBezTo>
                          <a:pt x="33" y="24"/>
                          <a:pt x="33" y="24"/>
                          <a:pt x="33" y="24"/>
                        </a:cubicBezTo>
                        <a:cubicBezTo>
                          <a:pt x="33" y="25"/>
                          <a:pt x="33" y="25"/>
                          <a:pt x="33" y="25"/>
                        </a:cubicBezTo>
                        <a:cubicBezTo>
                          <a:pt x="32" y="25"/>
                          <a:pt x="32" y="25"/>
                          <a:pt x="32" y="25"/>
                        </a:cubicBezTo>
                        <a:cubicBezTo>
                          <a:pt x="32" y="26"/>
                          <a:pt x="32" y="26"/>
                          <a:pt x="32" y="26"/>
                        </a:cubicBezTo>
                        <a:cubicBezTo>
                          <a:pt x="32" y="26"/>
                          <a:pt x="32" y="26"/>
                          <a:pt x="32" y="26"/>
                        </a:cubicBezTo>
                        <a:cubicBezTo>
                          <a:pt x="32" y="26"/>
                          <a:pt x="32" y="26"/>
                          <a:pt x="32" y="26"/>
                        </a:cubicBezTo>
                        <a:cubicBezTo>
                          <a:pt x="31" y="27"/>
                          <a:pt x="31" y="27"/>
                          <a:pt x="31" y="27"/>
                        </a:cubicBezTo>
                        <a:cubicBezTo>
                          <a:pt x="30" y="27"/>
                          <a:pt x="30" y="27"/>
                          <a:pt x="30" y="27"/>
                        </a:cubicBezTo>
                        <a:cubicBezTo>
                          <a:pt x="32" y="28"/>
                          <a:pt x="32" y="28"/>
                          <a:pt x="32" y="28"/>
                        </a:cubicBezTo>
                        <a:cubicBezTo>
                          <a:pt x="32" y="27"/>
                          <a:pt x="32" y="27"/>
                          <a:pt x="32" y="27"/>
                        </a:cubicBezTo>
                        <a:cubicBezTo>
                          <a:pt x="32" y="28"/>
                          <a:pt x="32" y="28"/>
                          <a:pt x="32" y="28"/>
                        </a:cubicBezTo>
                        <a:cubicBezTo>
                          <a:pt x="31" y="29"/>
                          <a:pt x="31" y="29"/>
                          <a:pt x="31" y="29"/>
                        </a:cubicBezTo>
                        <a:cubicBezTo>
                          <a:pt x="32" y="28"/>
                          <a:pt x="32" y="28"/>
                          <a:pt x="32" y="28"/>
                        </a:cubicBezTo>
                        <a:cubicBezTo>
                          <a:pt x="33" y="27"/>
                          <a:pt x="33" y="27"/>
                          <a:pt x="33" y="27"/>
                        </a:cubicBezTo>
                        <a:cubicBezTo>
                          <a:pt x="33" y="27"/>
                          <a:pt x="33" y="27"/>
                          <a:pt x="33" y="27"/>
                        </a:cubicBezTo>
                        <a:cubicBezTo>
                          <a:pt x="34" y="27"/>
                          <a:pt x="34" y="27"/>
                          <a:pt x="34" y="27"/>
                        </a:cubicBezTo>
                        <a:cubicBezTo>
                          <a:pt x="34" y="27"/>
                          <a:pt x="34" y="27"/>
                          <a:pt x="34" y="27"/>
                        </a:cubicBezTo>
                        <a:cubicBezTo>
                          <a:pt x="35" y="26"/>
                          <a:pt x="35" y="26"/>
                          <a:pt x="35" y="26"/>
                        </a:cubicBezTo>
                        <a:cubicBezTo>
                          <a:pt x="35" y="25"/>
                          <a:pt x="35" y="25"/>
                          <a:pt x="35" y="25"/>
                        </a:cubicBezTo>
                        <a:cubicBezTo>
                          <a:pt x="35" y="25"/>
                          <a:pt x="35" y="25"/>
                          <a:pt x="35" y="25"/>
                        </a:cubicBezTo>
                        <a:cubicBezTo>
                          <a:pt x="35" y="25"/>
                          <a:pt x="35" y="25"/>
                          <a:pt x="35" y="25"/>
                        </a:cubicBezTo>
                        <a:cubicBezTo>
                          <a:pt x="35" y="25"/>
                          <a:pt x="35" y="25"/>
                          <a:pt x="35" y="25"/>
                        </a:cubicBezTo>
                        <a:cubicBezTo>
                          <a:pt x="36" y="25"/>
                          <a:pt x="36" y="25"/>
                          <a:pt x="36" y="25"/>
                        </a:cubicBezTo>
                        <a:cubicBezTo>
                          <a:pt x="37" y="25"/>
                          <a:pt x="37" y="25"/>
                          <a:pt x="37" y="25"/>
                        </a:cubicBezTo>
                        <a:cubicBezTo>
                          <a:pt x="37" y="25"/>
                          <a:pt x="37" y="25"/>
                          <a:pt x="37" y="25"/>
                        </a:cubicBezTo>
                        <a:cubicBezTo>
                          <a:pt x="37" y="26"/>
                          <a:pt x="37" y="26"/>
                          <a:pt x="37" y="26"/>
                        </a:cubicBezTo>
                        <a:cubicBezTo>
                          <a:pt x="37" y="26"/>
                          <a:pt x="37" y="26"/>
                          <a:pt x="37" y="26"/>
                        </a:cubicBezTo>
                        <a:cubicBezTo>
                          <a:pt x="36" y="27"/>
                          <a:pt x="36" y="27"/>
                          <a:pt x="36" y="27"/>
                        </a:cubicBezTo>
                        <a:cubicBezTo>
                          <a:pt x="36" y="27"/>
                          <a:pt x="36" y="27"/>
                          <a:pt x="36" y="27"/>
                        </a:cubicBezTo>
                        <a:cubicBezTo>
                          <a:pt x="35" y="27"/>
                          <a:pt x="35" y="27"/>
                          <a:pt x="35" y="27"/>
                        </a:cubicBezTo>
                        <a:cubicBezTo>
                          <a:pt x="34" y="28"/>
                          <a:pt x="34" y="28"/>
                          <a:pt x="34" y="28"/>
                        </a:cubicBezTo>
                        <a:cubicBezTo>
                          <a:pt x="33" y="29"/>
                          <a:pt x="33" y="29"/>
                          <a:pt x="33" y="29"/>
                        </a:cubicBezTo>
                        <a:cubicBezTo>
                          <a:pt x="32" y="29"/>
                          <a:pt x="32" y="29"/>
                          <a:pt x="32" y="29"/>
                        </a:cubicBezTo>
                        <a:cubicBezTo>
                          <a:pt x="31" y="29"/>
                          <a:pt x="31" y="29"/>
                          <a:pt x="31" y="29"/>
                        </a:cubicBezTo>
                        <a:cubicBezTo>
                          <a:pt x="31" y="30"/>
                          <a:pt x="31" y="30"/>
                          <a:pt x="31" y="30"/>
                        </a:cubicBezTo>
                        <a:cubicBezTo>
                          <a:pt x="32" y="30"/>
                          <a:pt x="32" y="30"/>
                          <a:pt x="32" y="30"/>
                        </a:cubicBezTo>
                        <a:cubicBezTo>
                          <a:pt x="31" y="30"/>
                          <a:pt x="31" y="30"/>
                          <a:pt x="31" y="30"/>
                        </a:cubicBezTo>
                        <a:cubicBezTo>
                          <a:pt x="30" y="30"/>
                          <a:pt x="30" y="30"/>
                          <a:pt x="30" y="30"/>
                        </a:cubicBezTo>
                        <a:cubicBezTo>
                          <a:pt x="31" y="30"/>
                          <a:pt x="31" y="30"/>
                          <a:pt x="31" y="30"/>
                        </a:cubicBezTo>
                        <a:cubicBezTo>
                          <a:pt x="31" y="32"/>
                          <a:pt x="31" y="32"/>
                          <a:pt x="31" y="32"/>
                        </a:cubicBezTo>
                        <a:cubicBezTo>
                          <a:pt x="31" y="33"/>
                          <a:pt x="31" y="33"/>
                          <a:pt x="31" y="33"/>
                        </a:cubicBezTo>
                        <a:cubicBezTo>
                          <a:pt x="32" y="33"/>
                          <a:pt x="32" y="33"/>
                          <a:pt x="32" y="33"/>
                        </a:cubicBezTo>
                        <a:cubicBezTo>
                          <a:pt x="32" y="34"/>
                          <a:pt x="32" y="34"/>
                          <a:pt x="32" y="34"/>
                        </a:cubicBezTo>
                        <a:cubicBezTo>
                          <a:pt x="33" y="34"/>
                          <a:pt x="33" y="34"/>
                          <a:pt x="33" y="34"/>
                        </a:cubicBezTo>
                        <a:cubicBezTo>
                          <a:pt x="34" y="33"/>
                          <a:pt x="34" y="33"/>
                          <a:pt x="34" y="33"/>
                        </a:cubicBezTo>
                        <a:cubicBezTo>
                          <a:pt x="35" y="32"/>
                          <a:pt x="35" y="32"/>
                          <a:pt x="35" y="32"/>
                        </a:cubicBezTo>
                        <a:cubicBezTo>
                          <a:pt x="35" y="32"/>
                          <a:pt x="35" y="32"/>
                          <a:pt x="35" y="32"/>
                        </a:cubicBezTo>
                        <a:cubicBezTo>
                          <a:pt x="36" y="31"/>
                          <a:pt x="36" y="31"/>
                          <a:pt x="36" y="31"/>
                        </a:cubicBezTo>
                        <a:cubicBezTo>
                          <a:pt x="36" y="31"/>
                          <a:pt x="36" y="31"/>
                          <a:pt x="36" y="31"/>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6" y="31"/>
                          <a:pt x="36" y="31"/>
                          <a:pt x="36" y="31"/>
                        </a:cubicBezTo>
                        <a:cubicBezTo>
                          <a:pt x="36" y="32"/>
                          <a:pt x="36" y="32"/>
                          <a:pt x="36" y="32"/>
                        </a:cubicBezTo>
                        <a:cubicBezTo>
                          <a:pt x="35" y="32"/>
                          <a:pt x="35" y="32"/>
                          <a:pt x="35" y="32"/>
                        </a:cubicBezTo>
                        <a:cubicBezTo>
                          <a:pt x="35" y="34"/>
                          <a:pt x="35" y="34"/>
                          <a:pt x="35" y="34"/>
                        </a:cubicBezTo>
                        <a:cubicBezTo>
                          <a:pt x="35" y="34"/>
                          <a:pt x="35" y="34"/>
                          <a:pt x="35" y="34"/>
                        </a:cubicBezTo>
                        <a:cubicBezTo>
                          <a:pt x="35" y="35"/>
                          <a:pt x="35" y="35"/>
                          <a:pt x="35" y="35"/>
                        </a:cubicBezTo>
                        <a:cubicBezTo>
                          <a:pt x="36" y="35"/>
                          <a:pt x="36" y="35"/>
                          <a:pt x="36" y="35"/>
                        </a:cubicBezTo>
                        <a:cubicBezTo>
                          <a:pt x="37" y="34"/>
                          <a:pt x="37" y="34"/>
                          <a:pt x="37" y="34"/>
                        </a:cubicBezTo>
                        <a:cubicBezTo>
                          <a:pt x="38" y="34"/>
                          <a:pt x="38" y="34"/>
                          <a:pt x="38" y="34"/>
                        </a:cubicBezTo>
                        <a:cubicBezTo>
                          <a:pt x="38" y="33"/>
                          <a:pt x="38" y="33"/>
                          <a:pt x="38" y="33"/>
                        </a:cubicBezTo>
                        <a:cubicBezTo>
                          <a:pt x="38" y="32"/>
                          <a:pt x="38" y="32"/>
                          <a:pt x="38" y="32"/>
                        </a:cubicBezTo>
                        <a:cubicBezTo>
                          <a:pt x="38" y="33"/>
                          <a:pt x="38" y="33"/>
                          <a:pt x="38" y="33"/>
                        </a:cubicBezTo>
                        <a:cubicBezTo>
                          <a:pt x="38" y="35"/>
                          <a:pt x="38" y="35"/>
                          <a:pt x="38" y="35"/>
                        </a:cubicBezTo>
                        <a:cubicBezTo>
                          <a:pt x="38" y="36"/>
                          <a:pt x="38" y="36"/>
                          <a:pt x="38" y="36"/>
                        </a:cubicBezTo>
                        <a:cubicBezTo>
                          <a:pt x="37" y="37"/>
                          <a:pt x="37" y="37"/>
                          <a:pt x="37" y="37"/>
                        </a:cubicBezTo>
                        <a:cubicBezTo>
                          <a:pt x="36" y="38"/>
                          <a:pt x="36" y="38"/>
                          <a:pt x="36" y="38"/>
                        </a:cubicBezTo>
                        <a:cubicBezTo>
                          <a:pt x="37" y="39"/>
                          <a:pt x="37" y="39"/>
                          <a:pt x="37" y="39"/>
                        </a:cubicBezTo>
                        <a:cubicBezTo>
                          <a:pt x="37" y="39"/>
                          <a:pt x="37" y="39"/>
                          <a:pt x="37" y="39"/>
                        </a:cubicBezTo>
                        <a:cubicBezTo>
                          <a:pt x="36" y="40"/>
                          <a:pt x="36" y="40"/>
                          <a:pt x="36" y="40"/>
                        </a:cubicBezTo>
                        <a:cubicBezTo>
                          <a:pt x="36" y="41"/>
                          <a:pt x="36" y="41"/>
                          <a:pt x="36" y="41"/>
                        </a:cubicBezTo>
                        <a:cubicBezTo>
                          <a:pt x="36" y="41"/>
                          <a:pt x="36" y="41"/>
                          <a:pt x="36" y="41"/>
                        </a:cubicBezTo>
                        <a:cubicBezTo>
                          <a:pt x="36" y="41"/>
                          <a:pt x="36" y="41"/>
                          <a:pt x="36" y="41"/>
                        </a:cubicBezTo>
                        <a:cubicBezTo>
                          <a:pt x="36" y="42"/>
                          <a:pt x="36" y="42"/>
                          <a:pt x="36" y="42"/>
                        </a:cubicBezTo>
                        <a:cubicBezTo>
                          <a:pt x="35" y="42"/>
                          <a:pt x="35" y="42"/>
                          <a:pt x="35" y="42"/>
                        </a:cubicBezTo>
                        <a:cubicBezTo>
                          <a:pt x="35" y="42"/>
                          <a:pt x="35" y="42"/>
                          <a:pt x="35" y="42"/>
                        </a:cubicBezTo>
                        <a:cubicBezTo>
                          <a:pt x="34" y="41"/>
                          <a:pt x="34" y="41"/>
                          <a:pt x="34" y="41"/>
                        </a:cubicBezTo>
                        <a:cubicBezTo>
                          <a:pt x="33" y="41"/>
                          <a:pt x="33" y="41"/>
                          <a:pt x="33" y="41"/>
                        </a:cubicBezTo>
                        <a:cubicBezTo>
                          <a:pt x="33" y="42"/>
                          <a:pt x="33" y="42"/>
                          <a:pt x="33" y="42"/>
                        </a:cubicBezTo>
                        <a:cubicBezTo>
                          <a:pt x="33" y="42"/>
                          <a:pt x="33" y="42"/>
                          <a:pt x="33" y="42"/>
                        </a:cubicBezTo>
                        <a:lnTo>
                          <a:pt x="32" y="42"/>
                        </a:lnTo>
                        <a:close/>
                        <a:moveTo>
                          <a:pt x="2" y="23"/>
                        </a:moveTo>
                        <a:cubicBezTo>
                          <a:pt x="3" y="23"/>
                          <a:pt x="3" y="23"/>
                          <a:pt x="3" y="23"/>
                        </a:cubicBezTo>
                        <a:cubicBezTo>
                          <a:pt x="3" y="23"/>
                          <a:pt x="3" y="23"/>
                          <a:pt x="3" y="23"/>
                        </a:cubicBezTo>
                        <a:cubicBezTo>
                          <a:pt x="4" y="24"/>
                          <a:pt x="4" y="24"/>
                          <a:pt x="4" y="24"/>
                        </a:cubicBezTo>
                        <a:cubicBezTo>
                          <a:pt x="3" y="24"/>
                          <a:pt x="3" y="24"/>
                          <a:pt x="3" y="24"/>
                        </a:cubicBezTo>
                        <a:cubicBezTo>
                          <a:pt x="2" y="25"/>
                          <a:pt x="2" y="25"/>
                          <a:pt x="2" y="25"/>
                        </a:cubicBezTo>
                        <a:lnTo>
                          <a:pt x="2" y="2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 name="Freeform 517"/>
                  <p:cNvSpPr>
                    <a:spLocks noEditPoints="1"/>
                  </p:cNvSpPr>
                  <p:nvPr/>
                </p:nvSpPr>
                <p:spPr bwMode="auto">
                  <a:xfrm>
                    <a:off x="2453" y="1942"/>
                    <a:ext cx="118" cy="130"/>
                  </a:xfrm>
                  <a:custGeom>
                    <a:avLst/>
                    <a:gdLst>
                      <a:gd name="T0" fmla="*/ 23 w 39"/>
                      <a:gd name="T1" fmla="*/ 3 h 43"/>
                      <a:gd name="T2" fmla="*/ 19 w 39"/>
                      <a:gd name="T3" fmla="*/ 10 h 43"/>
                      <a:gd name="T4" fmla="*/ 16 w 39"/>
                      <a:gd name="T5" fmla="*/ 18 h 43"/>
                      <a:gd name="T6" fmla="*/ 23 w 39"/>
                      <a:gd name="T7" fmla="*/ 14 h 43"/>
                      <a:gd name="T8" fmla="*/ 20 w 39"/>
                      <a:gd name="T9" fmla="*/ 18 h 43"/>
                      <a:gd name="T10" fmla="*/ 24 w 39"/>
                      <a:gd name="T11" fmla="*/ 19 h 43"/>
                      <a:gd name="T12" fmla="*/ 27 w 39"/>
                      <a:gd name="T13" fmla="*/ 20 h 43"/>
                      <a:gd name="T14" fmla="*/ 31 w 39"/>
                      <a:gd name="T15" fmla="*/ 21 h 43"/>
                      <a:gd name="T16" fmla="*/ 35 w 39"/>
                      <a:gd name="T17" fmla="*/ 20 h 43"/>
                      <a:gd name="T18" fmla="*/ 32 w 39"/>
                      <a:gd name="T19" fmla="*/ 24 h 43"/>
                      <a:gd name="T20" fmla="*/ 31 w 39"/>
                      <a:gd name="T21" fmla="*/ 31 h 43"/>
                      <a:gd name="T22" fmla="*/ 27 w 39"/>
                      <a:gd name="T23" fmla="*/ 35 h 43"/>
                      <a:gd name="T24" fmla="*/ 24 w 39"/>
                      <a:gd name="T25" fmla="*/ 33 h 43"/>
                      <a:gd name="T26" fmla="*/ 21 w 39"/>
                      <a:gd name="T27" fmla="*/ 33 h 43"/>
                      <a:gd name="T28" fmla="*/ 18 w 39"/>
                      <a:gd name="T29" fmla="*/ 30 h 43"/>
                      <a:gd name="T30" fmla="*/ 16 w 39"/>
                      <a:gd name="T31" fmla="*/ 32 h 43"/>
                      <a:gd name="T32" fmla="*/ 10 w 39"/>
                      <a:gd name="T33" fmla="*/ 32 h 43"/>
                      <a:gd name="T34" fmla="*/ 4 w 39"/>
                      <a:gd name="T35" fmla="*/ 32 h 43"/>
                      <a:gd name="T36" fmla="*/ 4 w 39"/>
                      <a:gd name="T37" fmla="*/ 28 h 43"/>
                      <a:gd name="T38" fmla="*/ 10 w 39"/>
                      <a:gd name="T39" fmla="*/ 20 h 43"/>
                      <a:gd name="T40" fmla="*/ 12 w 39"/>
                      <a:gd name="T41" fmla="*/ 17 h 43"/>
                      <a:gd name="T42" fmla="*/ 14 w 39"/>
                      <a:gd name="T43" fmla="*/ 11 h 43"/>
                      <a:gd name="T44" fmla="*/ 18 w 39"/>
                      <a:gd name="T45" fmla="*/ 6 h 43"/>
                      <a:gd name="T46" fmla="*/ 23 w 39"/>
                      <a:gd name="T47" fmla="*/ 1 h 43"/>
                      <a:gd name="T48" fmla="*/ 24 w 39"/>
                      <a:gd name="T49" fmla="*/ 5 h 43"/>
                      <a:gd name="T50" fmla="*/ 36 w 39"/>
                      <a:gd name="T51" fmla="*/ 26 h 43"/>
                      <a:gd name="T52" fmla="*/ 35 w 39"/>
                      <a:gd name="T53" fmla="*/ 34 h 43"/>
                      <a:gd name="T54" fmla="*/ 36 w 39"/>
                      <a:gd name="T55" fmla="*/ 37 h 43"/>
                      <a:gd name="T56" fmla="*/ 34 w 39"/>
                      <a:gd name="T57" fmla="*/ 41 h 43"/>
                      <a:gd name="T58" fmla="*/ 34 w 39"/>
                      <a:gd name="T59" fmla="*/ 37 h 43"/>
                      <a:gd name="T60" fmla="*/ 29 w 39"/>
                      <a:gd name="T61" fmla="*/ 40 h 43"/>
                      <a:gd name="T62" fmla="*/ 31 w 39"/>
                      <a:gd name="T63" fmla="*/ 33 h 43"/>
                      <a:gd name="T64" fmla="*/ 23 w 39"/>
                      <a:gd name="T65" fmla="*/ 37 h 43"/>
                      <a:gd name="T66" fmla="*/ 19 w 39"/>
                      <a:gd name="T67" fmla="*/ 39 h 43"/>
                      <a:gd name="T68" fmla="*/ 23 w 39"/>
                      <a:gd name="T69" fmla="*/ 36 h 43"/>
                      <a:gd name="T70" fmla="*/ 19 w 39"/>
                      <a:gd name="T71" fmla="*/ 4 h 43"/>
                      <a:gd name="T72" fmla="*/ 13 w 39"/>
                      <a:gd name="T73" fmla="*/ 11 h 43"/>
                      <a:gd name="T74" fmla="*/ 9 w 39"/>
                      <a:gd name="T75" fmla="*/ 19 h 43"/>
                      <a:gd name="T76" fmla="*/ 5 w 39"/>
                      <a:gd name="T77" fmla="*/ 22 h 43"/>
                      <a:gd name="T78" fmla="*/ 0 w 39"/>
                      <a:gd name="T79" fmla="*/ 32 h 43"/>
                      <a:gd name="T80" fmla="*/ 11 w 39"/>
                      <a:gd name="T81" fmla="*/ 33 h 43"/>
                      <a:gd name="T82" fmla="*/ 19 w 39"/>
                      <a:gd name="T83" fmla="*/ 30 h 43"/>
                      <a:gd name="T84" fmla="*/ 19 w 39"/>
                      <a:gd name="T85" fmla="*/ 34 h 43"/>
                      <a:gd name="T86" fmla="*/ 25 w 39"/>
                      <a:gd name="T87" fmla="*/ 34 h 43"/>
                      <a:gd name="T88" fmla="*/ 20 w 39"/>
                      <a:gd name="T89" fmla="*/ 39 h 43"/>
                      <a:gd name="T90" fmla="*/ 28 w 39"/>
                      <a:gd name="T91" fmla="*/ 35 h 43"/>
                      <a:gd name="T92" fmla="*/ 28 w 39"/>
                      <a:gd name="T93" fmla="*/ 40 h 43"/>
                      <a:gd name="T94" fmla="*/ 33 w 39"/>
                      <a:gd name="T95" fmla="*/ 43 h 43"/>
                      <a:gd name="T96" fmla="*/ 38 w 39"/>
                      <a:gd name="T97" fmla="*/ 33 h 43"/>
                      <a:gd name="T98" fmla="*/ 37 w 39"/>
                      <a:gd name="T99" fmla="*/ 30 h 43"/>
                      <a:gd name="T100" fmla="*/ 31 w 39"/>
                      <a:gd name="T101" fmla="*/ 30 h 43"/>
                      <a:gd name="T102" fmla="*/ 36 w 39"/>
                      <a:gd name="T103" fmla="*/ 25 h 43"/>
                      <a:gd name="T104" fmla="*/ 32 w 39"/>
                      <a:gd name="T105" fmla="*/ 26 h 43"/>
                      <a:gd name="T106" fmla="*/ 34 w 39"/>
                      <a:gd name="T107" fmla="*/ 22 h 43"/>
                      <a:gd name="T108" fmla="*/ 31 w 39"/>
                      <a:gd name="T109" fmla="*/ 19 h 43"/>
                      <a:gd name="T110" fmla="*/ 26 w 39"/>
                      <a:gd name="T111" fmla="*/ 18 h 43"/>
                      <a:gd name="T112" fmla="*/ 22 w 39"/>
                      <a:gd name="T113" fmla="*/ 16 h 43"/>
                      <a:gd name="T114" fmla="*/ 22 w 39"/>
                      <a:gd name="T115" fmla="*/ 12 h 43"/>
                      <a:gd name="T116" fmla="*/ 19 w 39"/>
                      <a:gd name="T117" fmla="*/ 11 h 43"/>
                      <a:gd name="T118" fmla="*/ 25 w 39"/>
                      <a:gd name="T119" fmla="*/ 3 h 43"/>
                      <a:gd name="T120" fmla="*/ 25 w 39"/>
                      <a:gd name="T1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43">
                        <a:moveTo>
                          <a:pt x="27" y="0"/>
                        </a:moveTo>
                        <a:cubicBezTo>
                          <a:pt x="27" y="1"/>
                          <a:pt x="27" y="1"/>
                          <a:pt x="27" y="1"/>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3" y="1"/>
                          <a:pt x="23" y="1"/>
                          <a:pt x="23" y="1"/>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5"/>
                          <a:pt x="23" y="5"/>
                          <a:pt x="23" y="5"/>
                        </a:cubicBezTo>
                        <a:cubicBezTo>
                          <a:pt x="22" y="5"/>
                          <a:pt x="22" y="5"/>
                          <a:pt x="22" y="5"/>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8"/>
                          <a:pt x="21" y="8"/>
                          <a:pt x="21" y="8"/>
                        </a:cubicBezTo>
                        <a:cubicBezTo>
                          <a:pt x="20" y="8"/>
                          <a:pt x="20" y="8"/>
                          <a:pt x="20" y="8"/>
                        </a:cubicBezTo>
                        <a:cubicBezTo>
                          <a:pt x="20" y="8"/>
                          <a:pt x="20" y="8"/>
                          <a:pt x="20" y="8"/>
                        </a:cubicBezTo>
                        <a:cubicBezTo>
                          <a:pt x="20" y="9"/>
                          <a:pt x="20" y="9"/>
                          <a:pt x="20" y="9"/>
                        </a:cubicBezTo>
                        <a:cubicBezTo>
                          <a:pt x="19" y="10"/>
                          <a:pt x="19" y="10"/>
                          <a:pt x="19" y="10"/>
                        </a:cubicBezTo>
                        <a:cubicBezTo>
                          <a:pt x="19" y="10"/>
                          <a:pt x="19" y="10"/>
                          <a:pt x="19" y="10"/>
                        </a:cubicBezTo>
                        <a:cubicBezTo>
                          <a:pt x="19" y="10"/>
                          <a:pt x="19" y="10"/>
                          <a:pt x="19" y="10"/>
                        </a:cubicBezTo>
                        <a:cubicBezTo>
                          <a:pt x="18" y="11"/>
                          <a:pt x="18" y="11"/>
                          <a:pt x="18" y="11"/>
                        </a:cubicBezTo>
                        <a:cubicBezTo>
                          <a:pt x="18" y="11"/>
                          <a:pt x="18" y="11"/>
                          <a:pt x="18" y="11"/>
                        </a:cubicBezTo>
                        <a:cubicBezTo>
                          <a:pt x="18" y="11"/>
                          <a:pt x="18" y="11"/>
                          <a:pt x="18" y="11"/>
                        </a:cubicBezTo>
                        <a:cubicBezTo>
                          <a:pt x="18" y="12"/>
                          <a:pt x="18" y="12"/>
                          <a:pt x="18" y="12"/>
                        </a:cubicBezTo>
                        <a:cubicBezTo>
                          <a:pt x="18" y="12"/>
                          <a:pt x="18" y="12"/>
                          <a:pt x="18" y="12"/>
                        </a:cubicBezTo>
                        <a:cubicBezTo>
                          <a:pt x="18" y="12"/>
                          <a:pt x="18" y="12"/>
                          <a:pt x="18" y="12"/>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6" y="15"/>
                          <a:pt x="16" y="15"/>
                          <a:pt x="16" y="15"/>
                        </a:cubicBezTo>
                        <a:cubicBezTo>
                          <a:pt x="16" y="15"/>
                          <a:pt x="16" y="15"/>
                          <a:pt x="16" y="15"/>
                        </a:cubicBezTo>
                        <a:cubicBezTo>
                          <a:pt x="16" y="16"/>
                          <a:pt x="16" y="16"/>
                          <a:pt x="16" y="16"/>
                        </a:cubicBezTo>
                        <a:cubicBezTo>
                          <a:pt x="16" y="18"/>
                          <a:pt x="16" y="18"/>
                          <a:pt x="16" y="18"/>
                        </a:cubicBezTo>
                        <a:cubicBezTo>
                          <a:pt x="17" y="17"/>
                          <a:pt x="17" y="17"/>
                          <a:pt x="17" y="17"/>
                        </a:cubicBezTo>
                        <a:cubicBezTo>
                          <a:pt x="18" y="16"/>
                          <a:pt x="18" y="16"/>
                          <a:pt x="18" y="16"/>
                        </a:cubicBezTo>
                        <a:cubicBezTo>
                          <a:pt x="19" y="16"/>
                          <a:pt x="19" y="16"/>
                          <a:pt x="19" y="16"/>
                        </a:cubicBezTo>
                        <a:cubicBezTo>
                          <a:pt x="19" y="15"/>
                          <a:pt x="19" y="15"/>
                          <a:pt x="19" y="15"/>
                        </a:cubicBezTo>
                        <a:cubicBezTo>
                          <a:pt x="19" y="15"/>
                          <a:pt x="19" y="15"/>
                          <a:pt x="19" y="15"/>
                        </a:cubicBezTo>
                        <a:cubicBezTo>
                          <a:pt x="19" y="15"/>
                          <a:pt x="19" y="15"/>
                          <a:pt x="19" y="15"/>
                        </a:cubicBezTo>
                        <a:cubicBezTo>
                          <a:pt x="20" y="14"/>
                          <a:pt x="20" y="14"/>
                          <a:pt x="20" y="14"/>
                        </a:cubicBezTo>
                        <a:cubicBezTo>
                          <a:pt x="20" y="14"/>
                          <a:pt x="20" y="14"/>
                          <a:pt x="20" y="14"/>
                        </a:cubicBezTo>
                        <a:cubicBezTo>
                          <a:pt x="21" y="13"/>
                          <a:pt x="21" y="13"/>
                          <a:pt x="21" y="13"/>
                        </a:cubicBezTo>
                        <a:cubicBezTo>
                          <a:pt x="21" y="13"/>
                          <a:pt x="21" y="13"/>
                          <a:pt x="21" y="13"/>
                        </a:cubicBezTo>
                        <a:cubicBezTo>
                          <a:pt x="21" y="13"/>
                          <a:pt x="21" y="13"/>
                          <a:pt x="21" y="13"/>
                        </a:cubicBezTo>
                        <a:cubicBezTo>
                          <a:pt x="20" y="15"/>
                          <a:pt x="20" y="15"/>
                          <a:pt x="20" y="15"/>
                        </a:cubicBezTo>
                        <a:cubicBezTo>
                          <a:pt x="21" y="14"/>
                          <a:pt x="21" y="14"/>
                          <a:pt x="21" y="14"/>
                        </a:cubicBezTo>
                        <a:cubicBezTo>
                          <a:pt x="22" y="13"/>
                          <a:pt x="22" y="13"/>
                          <a:pt x="22" y="13"/>
                        </a:cubicBezTo>
                        <a:cubicBezTo>
                          <a:pt x="22" y="13"/>
                          <a:pt x="22" y="13"/>
                          <a:pt x="22"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4"/>
                          <a:pt x="22" y="14"/>
                          <a:pt x="22" y="14"/>
                        </a:cubicBezTo>
                        <a:cubicBezTo>
                          <a:pt x="22" y="15"/>
                          <a:pt x="22" y="15"/>
                          <a:pt x="22" y="15"/>
                        </a:cubicBezTo>
                        <a:cubicBezTo>
                          <a:pt x="21" y="15"/>
                          <a:pt x="21" y="15"/>
                          <a:pt x="21" y="15"/>
                        </a:cubicBezTo>
                        <a:cubicBezTo>
                          <a:pt x="21" y="15"/>
                          <a:pt x="21" y="15"/>
                          <a:pt x="21" y="15"/>
                        </a:cubicBezTo>
                        <a:cubicBezTo>
                          <a:pt x="21" y="16"/>
                          <a:pt x="21" y="16"/>
                          <a:pt x="21" y="16"/>
                        </a:cubicBezTo>
                        <a:cubicBezTo>
                          <a:pt x="20" y="16"/>
                          <a:pt x="20" y="16"/>
                          <a:pt x="20" y="16"/>
                        </a:cubicBezTo>
                        <a:cubicBezTo>
                          <a:pt x="19" y="19"/>
                          <a:pt x="19" y="19"/>
                          <a:pt x="19" y="19"/>
                        </a:cubicBezTo>
                        <a:cubicBezTo>
                          <a:pt x="21" y="17"/>
                          <a:pt x="21" y="17"/>
                          <a:pt x="21" y="17"/>
                        </a:cubicBezTo>
                        <a:cubicBezTo>
                          <a:pt x="22" y="16"/>
                          <a:pt x="22" y="16"/>
                          <a:pt x="22" y="16"/>
                        </a:cubicBezTo>
                        <a:cubicBezTo>
                          <a:pt x="21" y="17"/>
                          <a:pt x="21" y="17"/>
                          <a:pt x="21" y="17"/>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3" y="20"/>
                          <a:pt x="23" y="20"/>
                          <a:pt x="23" y="20"/>
                        </a:cubicBezTo>
                        <a:cubicBezTo>
                          <a:pt x="23" y="20"/>
                          <a:pt x="23"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1"/>
                          <a:pt x="24" y="21"/>
                          <a:pt x="24" y="21"/>
                        </a:cubicBezTo>
                        <a:cubicBezTo>
                          <a:pt x="25" y="20"/>
                          <a:pt x="25" y="20"/>
                          <a:pt x="25" y="20"/>
                        </a:cubicBezTo>
                        <a:cubicBezTo>
                          <a:pt x="25" y="20"/>
                          <a:pt x="25" y="20"/>
                          <a:pt x="25" y="20"/>
                        </a:cubicBezTo>
                        <a:cubicBezTo>
                          <a:pt x="25" y="21"/>
                          <a:pt x="25" y="21"/>
                          <a:pt x="25" y="21"/>
                        </a:cubicBezTo>
                        <a:cubicBezTo>
                          <a:pt x="25" y="21"/>
                          <a:pt x="25" y="21"/>
                          <a:pt x="25" y="21"/>
                        </a:cubicBezTo>
                        <a:cubicBezTo>
                          <a:pt x="21" y="25"/>
                          <a:pt x="21" y="25"/>
                          <a:pt x="21" y="25"/>
                        </a:cubicBezTo>
                        <a:cubicBezTo>
                          <a:pt x="25" y="22"/>
                          <a:pt x="25" y="22"/>
                          <a:pt x="25" y="22"/>
                        </a:cubicBezTo>
                        <a:cubicBezTo>
                          <a:pt x="26" y="21"/>
                          <a:pt x="26" y="21"/>
                          <a:pt x="26" y="21"/>
                        </a:cubicBezTo>
                        <a:cubicBezTo>
                          <a:pt x="26" y="21"/>
                          <a:pt x="26" y="21"/>
                          <a:pt x="26" y="21"/>
                        </a:cubicBezTo>
                        <a:cubicBezTo>
                          <a:pt x="26" y="21"/>
                          <a:pt x="26" y="21"/>
                          <a:pt x="26" y="21"/>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1"/>
                          <a:pt x="30" y="21"/>
                          <a:pt x="30" y="21"/>
                        </a:cubicBezTo>
                        <a:cubicBezTo>
                          <a:pt x="27" y="24"/>
                          <a:pt x="27" y="24"/>
                          <a:pt x="27" y="24"/>
                        </a:cubicBezTo>
                        <a:cubicBezTo>
                          <a:pt x="30" y="22"/>
                          <a:pt x="30" y="22"/>
                          <a:pt x="30" y="22"/>
                        </a:cubicBezTo>
                        <a:cubicBezTo>
                          <a:pt x="31" y="21"/>
                          <a:pt x="31" y="21"/>
                          <a:pt x="31" y="21"/>
                        </a:cubicBezTo>
                        <a:cubicBezTo>
                          <a:pt x="31" y="21"/>
                          <a:pt x="31" y="21"/>
                          <a:pt x="31" y="21"/>
                        </a:cubicBezTo>
                        <a:cubicBezTo>
                          <a:pt x="31" y="21"/>
                          <a:pt x="31" y="21"/>
                          <a:pt x="31" y="21"/>
                        </a:cubicBezTo>
                        <a:cubicBezTo>
                          <a:pt x="31" y="20"/>
                          <a:pt x="31" y="20"/>
                          <a:pt x="31"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8"/>
                          <a:pt x="33" y="18"/>
                          <a:pt x="33" y="18"/>
                        </a:cubicBezTo>
                        <a:cubicBezTo>
                          <a:pt x="34" y="19"/>
                          <a:pt x="34" y="19"/>
                          <a:pt x="34" y="19"/>
                        </a:cubicBezTo>
                        <a:cubicBezTo>
                          <a:pt x="35" y="19"/>
                          <a:pt x="35" y="19"/>
                          <a:pt x="35" y="19"/>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4" y="21"/>
                          <a:pt x="34" y="21"/>
                          <a:pt x="34" y="21"/>
                        </a:cubicBezTo>
                        <a:cubicBezTo>
                          <a:pt x="34" y="21"/>
                          <a:pt x="34" y="21"/>
                          <a:pt x="34" y="21"/>
                        </a:cubicBezTo>
                        <a:cubicBezTo>
                          <a:pt x="34" y="21"/>
                          <a:pt x="34" y="21"/>
                          <a:pt x="34" y="21"/>
                        </a:cubicBezTo>
                        <a:cubicBezTo>
                          <a:pt x="33" y="22"/>
                          <a:pt x="33" y="22"/>
                          <a:pt x="33" y="22"/>
                        </a:cubicBezTo>
                        <a:cubicBezTo>
                          <a:pt x="33" y="22"/>
                          <a:pt x="33" y="22"/>
                          <a:pt x="33" y="22"/>
                        </a:cubicBezTo>
                        <a:cubicBezTo>
                          <a:pt x="33" y="22"/>
                          <a:pt x="33" y="22"/>
                          <a:pt x="33" y="22"/>
                        </a:cubicBezTo>
                        <a:cubicBezTo>
                          <a:pt x="31" y="22"/>
                          <a:pt x="31" y="22"/>
                          <a:pt x="31" y="22"/>
                        </a:cubicBezTo>
                        <a:cubicBezTo>
                          <a:pt x="31" y="22"/>
                          <a:pt x="31" y="22"/>
                          <a:pt x="31" y="22"/>
                        </a:cubicBezTo>
                        <a:cubicBezTo>
                          <a:pt x="31" y="23"/>
                          <a:pt x="31" y="23"/>
                          <a:pt x="31" y="23"/>
                        </a:cubicBezTo>
                        <a:cubicBezTo>
                          <a:pt x="31" y="23"/>
                          <a:pt x="31" y="23"/>
                          <a:pt x="31" y="23"/>
                        </a:cubicBezTo>
                        <a:cubicBezTo>
                          <a:pt x="30" y="23"/>
                          <a:pt x="30" y="23"/>
                          <a:pt x="30" y="23"/>
                        </a:cubicBezTo>
                        <a:cubicBezTo>
                          <a:pt x="30" y="24"/>
                          <a:pt x="30" y="24"/>
                          <a:pt x="30" y="24"/>
                        </a:cubicBezTo>
                        <a:cubicBezTo>
                          <a:pt x="31" y="24"/>
                          <a:pt x="31" y="24"/>
                          <a:pt x="31" y="24"/>
                        </a:cubicBezTo>
                        <a:cubicBezTo>
                          <a:pt x="31" y="24"/>
                          <a:pt x="31" y="24"/>
                          <a:pt x="31" y="24"/>
                        </a:cubicBezTo>
                        <a:cubicBezTo>
                          <a:pt x="31" y="24"/>
                          <a:pt x="31" y="24"/>
                          <a:pt x="31" y="24"/>
                        </a:cubicBezTo>
                        <a:cubicBezTo>
                          <a:pt x="32" y="24"/>
                          <a:pt x="32" y="24"/>
                          <a:pt x="32" y="24"/>
                        </a:cubicBezTo>
                        <a:cubicBezTo>
                          <a:pt x="32" y="24"/>
                          <a:pt x="32" y="24"/>
                          <a:pt x="32" y="24"/>
                        </a:cubicBezTo>
                        <a:cubicBezTo>
                          <a:pt x="32" y="24"/>
                          <a:pt x="32" y="24"/>
                          <a:pt x="32" y="24"/>
                        </a:cubicBezTo>
                        <a:cubicBezTo>
                          <a:pt x="31" y="27"/>
                          <a:pt x="31" y="27"/>
                          <a:pt x="31" y="27"/>
                        </a:cubicBezTo>
                        <a:cubicBezTo>
                          <a:pt x="29" y="28"/>
                          <a:pt x="29" y="28"/>
                          <a:pt x="29"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29"/>
                          <a:pt x="31" y="29"/>
                          <a:pt x="31" y="29"/>
                        </a:cubicBezTo>
                        <a:cubicBezTo>
                          <a:pt x="31" y="30"/>
                          <a:pt x="31" y="30"/>
                          <a:pt x="31" y="30"/>
                        </a:cubicBezTo>
                        <a:cubicBezTo>
                          <a:pt x="28" y="30"/>
                          <a:pt x="28" y="30"/>
                          <a:pt x="28" y="30"/>
                        </a:cubicBezTo>
                        <a:cubicBezTo>
                          <a:pt x="31" y="31"/>
                          <a:pt x="31" y="31"/>
                          <a:pt x="31" y="31"/>
                        </a:cubicBezTo>
                        <a:cubicBezTo>
                          <a:pt x="31" y="31"/>
                          <a:pt x="31" y="31"/>
                          <a:pt x="31" y="31"/>
                        </a:cubicBezTo>
                        <a:cubicBezTo>
                          <a:pt x="31" y="32"/>
                          <a:pt x="31" y="32"/>
                          <a:pt x="31" y="32"/>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8" y="31"/>
                          <a:pt x="28" y="31"/>
                          <a:pt x="28" y="31"/>
                        </a:cubicBezTo>
                        <a:cubicBezTo>
                          <a:pt x="28" y="31"/>
                          <a:pt x="28" y="31"/>
                          <a:pt x="28" y="31"/>
                        </a:cubicBezTo>
                        <a:cubicBezTo>
                          <a:pt x="28" y="31"/>
                          <a:pt x="28" y="31"/>
                          <a:pt x="28" y="31"/>
                        </a:cubicBezTo>
                        <a:cubicBezTo>
                          <a:pt x="28" y="32"/>
                          <a:pt x="28" y="32"/>
                          <a:pt x="28" y="32"/>
                        </a:cubicBezTo>
                        <a:cubicBezTo>
                          <a:pt x="28" y="34"/>
                          <a:pt x="28" y="34"/>
                          <a:pt x="28" y="34"/>
                        </a:cubicBezTo>
                        <a:cubicBezTo>
                          <a:pt x="27" y="35"/>
                          <a:pt x="27" y="35"/>
                          <a:pt x="27" y="35"/>
                        </a:cubicBezTo>
                        <a:cubicBezTo>
                          <a:pt x="27" y="35"/>
                          <a:pt x="27" y="35"/>
                          <a:pt x="27"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7" y="34"/>
                          <a:pt x="27" y="34"/>
                          <a:pt x="27" y="34"/>
                        </a:cubicBezTo>
                        <a:cubicBezTo>
                          <a:pt x="28" y="33"/>
                          <a:pt x="28" y="33"/>
                          <a:pt x="28" y="33"/>
                        </a:cubicBezTo>
                        <a:cubicBezTo>
                          <a:pt x="26" y="33"/>
                          <a:pt x="26" y="33"/>
                          <a:pt x="26" y="33"/>
                        </a:cubicBezTo>
                        <a:cubicBezTo>
                          <a:pt x="26" y="33"/>
                          <a:pt x="26" y="33"/>
                          <a:pt x="26"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3" y="32"/>
                          <a:pt x="23" y="32"/>
                          <a:pt x="23" y="32"/>
                        </a:cubicBezTo>
                        <a:cubicBezTo>
                          <a:pt x="23" y="32"/>
                          <a:pt x="23" y="32"/>
                          <a:pt x="23" y="32"/>
                        </a:cubicBezTo>
                        <a:cubicBezTo>
                          <a:pt x="22" y="31"/>
                          <a:pt x="22" y="31"/>
                          <a:pt x="22" y="31"/>
                        </a:cubicBezTo>
                        <a:cubicBezTo>
                          <a:pt x="22" y="33"/>
                          <a:pt x="22" y="33"/>
                          <a:pt x="22" y="33"/>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1" y="33"/>
                          <a:pt x="21" y="33"/>
                          <a:pt x="21"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0" y="30"/>
                          <a:pt x="20" y="30"/>
                          <a:pt x="20" y="30"/>
                        </a:cubicBezTo>
                        <a:cubicBezTo>
                          <a:pt x="20" y="30"/>
                          <a:pt x="20" y="30"/>
                          <a:pt x="20" y="30"/>
                        </a:cubicBezTo>
                        <a:cubicBezTo>
                          <a:pt x="21" y="29"/>
                          <a:pt x="21" y="29"/>
                          <a:pt x="21" y="29"/>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8" y="30"/>
                          <a:pt x="18" y="30"/>
                          <a:pt x="18" y="30"/>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5" y="32"/>
                          <a:pt x="15" y="32"/>
                          <a:pt x="15"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3"/>
                          <a:pt x="12" y="33"/>
                          <a:pt x="12" y="33"/>
                        </a:cubicBezTo>
                        <a:cubicBezTo>
                          <a:pt x="11" y="32"/>
                          <a:pt x="11" y="32"/>
                          <a:pt x="11" y="32"/>
                        </a:cubicBezTo>
                        <a:cubicBezTo>
                          <a:pt x="11" y="32"/>
                          <a:pt x="11" y="32"/>
                          <a:pt x="11" y="32"/>
                        </a:cubicBezTo>
                        <a:cubicBezTo>
                          <a:pt x="11" y="32"/>
                          <a:pt x="11" y="32"/>
                          <a:pt x="11" y="32"/>
                        </a:cubicBezTo>
                        <a:cubicBezTo>
                          <a:pt x="11" y="32"/>
                          <a:pt x="11" y="32"/>
                          <a:pt x="11" y="32"/>
                        </a:cubicBezTo>
                        <a:cubicBezTo>
                          <a:pt x="10" y="32"/>
                          <a:pt x="10" y="32"/>
                          <a:pt x="10" y="32"/>
                        </a:cubicBezTo>
                        <a:cubicBezTo>
                          <a:pt x="8" y="32"/>
                          <a:pt x="8" y="32"/>
                          <a:pt x="8" y="32"/>
                        </a:cubicBezTo>
                        <a:cubicBezTo>
                          <a:pt x="8" y="31"/>
                          <a:pt x="8" y="31"/>
                          <a:pt x="8" y="31"/>
                        </a:cubicBezTo>
                        <a:cubicBezTo>
                          <a:pt x="8" y="31"/>
                          <a:pt x="8" y="31"/>
                          <a:pt x="8" y="31"/>
                        </a:cubicBezTo>
                        <a:cubicBezTo>
                          <a:pt x="8" y="31"/>
                          <a:pt x="8" y="31"/>
                          <a:pt x="8" y="31"/>
                        </a:cubicBezTo>
                        <a:cubicBezTo>
                          <a:pt x="7" y="32"/>
                          <a:pt x="7" y="32"/>
                          <a:pt x="7" y="32"/>
                        </a:cubicBezTo>
                        <a:cubicBezTo>
                          <a:pt x="6" y="32"/>
                          <a:pt x="6" y="32"/>
                          <a:pt x="6" y="32"/>
                        </a:cubicBezTo>
                        <a:cubicBezTo>
                          <a:pt x="6" y="31"/>
                          <a:pt x="6" y="31"/>
                          <a:pt x="6" y="31"/>
                        </a:cubicBezTo>
                        <a:cubicBezTo>
                          <a:pt x="7" y="31"/>
                          <a:pt x="7" y="31"/>
                          <a:pt x="7" y="31"/>
                        </a:cubicBezTo>
                        <a:cubicBezTo>
                          <a:pt x="7" y="31"/>
                          <a:pt x="7" y="31"/>
                          <a:pt x="7" y="31"/>
                        </a:cubicBezTo>
                        <a:cubicBezTo>
                          <a:pt x="6" y="30"/>
                          <a:pt x="6" y="30"/>
                          <a:pt x="6" y="30"/>
                        </a:cubicBezTo>
                        <a:cubicBezTo>
                          <a:pt x="6" y="29"/>
                          <a:pt x="6" y="29"/>
                          <a:pt x="6" y="29"/>
                        </a:cubicBezTo>
                        <a:cubicBezTo>
                          <a:pt x="6" y="30"/>
                          <a:pt x="6" y="30"/>
                          <a:pt x="6" y="30"/>
                        </a:cubicBezTo>
                        <a:cubicBezTo>
                          <a:pt x="5" y="31"/>
                          <a:pt x="5" y="31"/>
                          <a:pt x="5" y="31"/>
                        </a:cubicBezTo>
                        <a:cubicBezTo>
                          <a:pt x="5" y="31"/>
                          <a:pt x="5" y="31"/>
                          <a:pt x="5" y="31"/>
                        </a:cubicBezTo>
                        <a:cubicBezTo>
                          <a:pt x="4" y="31"/>
                          <a:pt x="4" y="31"/>
                          <a:pt x="4" y="31"/>
                        </a:cubicBezTo>
                        <a:cubicBezTo>
                          <a:pt x="4" y="31"/>
                          <a:pt x="4" y="31"/>
                          <a:pt x="4" y="31"/>
                        </a:cubicBezTo>
                        <a:cubicBezTo>
                          <a:pt x="4" y="32"/>
                          <a:pt x="4" y="32"/>
                          <a:pt x="4" y="32"/>
                        </a:cubicBezTo>
                        <a:cubicBezTo>
                          <a:pt x="3" y="32"/>
                          <a:pt x="3" y="32"/>
                          <a:pt x="3" y="32"/>
                        </a:cubicBezTo>
                        <a:cubicBezTo>
                          <a:pt x="2" y="32"/>
                          <a:pt x="2" y="32"/>
                          <a:pt x="2" y="32"/>
                        </a:cubicBezTo>
                        <a:cubicBezTo>
                          <a:pt x="0" y="32"/>
                          <a:pt x="0" y="32"/>
                          <a:pt x="0" y="32"/>
                        </a:cubicBezTo>
                        <a:cubicBezTo>
                          <a:pt x="0" y="32"/>
                          <a:pt x="0" y="32"/>
                          <a:pt x="0" y="32"/>
                        </a:cubicBezTo>
                        <a:cubicBezTo>
                          <a:pt x="0" y="32"/>
                          <a:pt x="0" y="32"/>
                          <a:pt x="0" y="32"/>
                        </a:cubicBezTo>
                        <a:cubicBezTo>
                          <a:pt x="0" y="31"/>
                          <a:pt x="0" y="31"/>
                          <a:pt x="0" y="31"/>
                        </a:cubicBezTo>
                        <a:cubicBezTo>
                          <a:pt x="0" y="31"/>
                          <a:pt x="0" y="31"/>
                          <a:pt x="0" y="31"/>
                        </a:cubicBezTo>
                        <a:cubicBezTo>
                          <a:pt x="0" y="31"/>
                          <a:pt x="0" y="31"/>
                          <a:pt x="0" y="31"/>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2" y="29"/>
                          <a:pt x="2" y="29"/>
                          <a:pt x="2" y="29"/>
                        </a:cubicBezTo>
                        <a:cubicBezTo>
                          <a:pt x="3" y="28"/>
                          <a:pt x="3" y="28"/>
                          <a:pt x="3" y="28"/>
                        </a:cubicBezTo>
                        <a:cubicBezTo>
                          <a:pt x="3" y="28"/>
                          <a:pt x="3" y="28"/>
                          <a:pt x="3" y="28"/>
                        </a:cubicBezTo>
                        <a:cubicBezTo>
                          <a:pt x="4" y="28"/>
                          <a:pt x="4" y="28"/>
                          <a:pt x="4" y="28"/>
                        </a:cubicBezTo>
                        <a:cubicBezTo>
                          <a:pt x="4" y="27"/>
                          <a:pt x="4" y="27"/>
                          <a:pt x="4" y="27"/>
                        </a:cubicBezTo>
                        <a:cubicBezTo>
                          <a:pt x="5" y="26"/>
                          <a:pt x="5" y="26"/>
                          <a:pt x="5" y="26"/>
                        </a:cubicBezTo>
                        <a:cubicBezTo>
                          <a:pt x="6" y="25"/>
                          <a:pt x="6" y="25"/>
                          <a:pt x="6" y="25"/>
                        </a:cubicBezTo>
                        <a:cubicBezTo>
                          <a:pt x="7" y="24"/>
                          <a:pt x="7" y="24"/>
                          <a:pt x="7" y="24"/>
                        </a:cubicBezTo>
                        <a:cubicBezTo>
                          <a:pt x="6" y="24"/>
                          <a:pt x="6" y="24"/>
                          <a:pt x="6" y="24"/>
                        </a:cubicBezTo>
                        <a:cubicBezTo>
                          <a:pt x="6" y="24"/>
                          <a:pt x="6" y="24"/>
                          <a:pt x="6" y="24"/>
                        </a:cubicBezTo>
                        <a:cubicBezTo>
                          <a:pt x="6" y="23"/>
                          <a:pt x="6" y="23"/>
                          <a:pt x="6" y="23"/>
                        </a:cubicBezTo>
                        <a:cubicBezTo>
                          <a:pt x="6" y="22"/>
                          <a:pt x="6" y="22"/>
                          <a:pt x="6" y="22"/>
                        </a:cubicBezTo>
                        <a:cubicBezTo>
                          <a:pt x="7" y="22"/>
                          <a:pt x="7" y="22"/>
                          <a:pt x="7" y="22"/>
                        </a:cubicBezTo>
                        <a:cubicBezTo>
                          <a:pt x="7" y="21"/>
                          <a:pt x="7" y="21"/>
                          <a:pt x="7" y="21"/>
                        </a:cubicBezTo>
                        <a:cubicBezTo>
                          <a:pt x="7" y="21"/>
                          <a:pt x="7" y="21"/>
                          <a:pt x="7" y="21"/>
                        </a:cubicBezTo>
                        <a:cubicBezTo>
                          <a:pt x="7" y="21"/>
                          <a:pt x="7" y="21"/>
                          <a:pt x="7" y="21"/>
                        </a:cubicBezTo>
                        <a:cubicBezTo>
                          <a:pt x="8" y="21"/>
                          <a:pt x="8" y="21"/>
                          <a:pt x="8" y="21"/>
                        </a:cubicBezTo>
                        <a:cubicBezTo>
                          <a:pt x="9" y="21"/>
                          <a:pt x="9" y="21"/>
                          <a:pt x="9" y="21"/>
                        </a:cubicBezTo>
                        <a:cubicBezTo>
                          <a:pt x="9" y="21"/>
                          <a:pt x="9" y="21"/>
                          <a:pt x="9" y="21"/>
                        </a:cubicBezTo>
                        <a:cubicBezTo>
                          <a:pt x="9" y="21"/>
                          <a:pt x="9" y="21"/>
                          <a:pt x="9" y="21"/>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10" y="17"/>
                          <a:pt x="10" y="17"/>
                          <a:pt x="10" y="17"/>
                        </a:cubicBezTo>
                        <a:cubicBezTo>
                          <a:pt x="10" y="17"/>
                          <a:pt x="10" y="17"/>
                          <a:pt x="10" y="17"/>
                        </a:cubicBezTo>
                        <a:cubicBezTo>
                          <a:pt x="10" y="17"/>
                          <a:pt x="10" y="17"/>
                          <a:pt x="10" y="17"/>
                        </a:cubicBezTo>
                        <a:cubicBezTo>
                          <a:pt x="10" y="18"/>
                          <a:pt x="10" y="18"/>
                          <a:pt x="10" y="18"/>
                        </a:cubicBezTo>
                        <a:cubicBezTo>
                          <a:pt x="11" y="17"/>
                          <a:pt x="11" y="17"/>
                          <a:pt x="11" y="17"/>
                        </a:cubicBezTo>
                        <a:cubicBezTo>
                          <a:pt x="11" y="17"/>
                          <a:pt x="11" y="17"/>
                          <a:pt x="11" y="17"/>
                        </a:cubicBezTo>
                        <a:cubicBezTo>
                          <a:pt x="12" y="17"/>
                          <a:pt x="12" y="17"/>
                          <a:pt x="12" y="17"/>
                        </a:cubicBezTo>
                        <a:cubicBezTo>
                          <a:pt x="12" y="17"/>
                          <a:pt x="12" y="17"/>
                          <a:pt x="12" y="17"/>
                        </a:cubicBezTo>
                        <a:cubicBezTo>
                          <a:pt x="12" y="16"/>
                          <a:pt x="12" y="16"/>
                          <a:pt x="12" y="16"/>
                        </a:cubicBezTo>
                        <a:cubicBezTo>
                          <a:pt x="12" y="16"/>
                          <a:pt x="12" y="16"/>
                          <a:pt x="12" y="16"/>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2" y="13"/>
                          <a:pt x="12" y="13"/>
                          <a:pt x="12" y="13"/>
                        </a:cubicBezTo>
                        <a:cubicBezTo>
                          <a:pt x="13" y="13"/>
                          <a:pt x="13" y="13"/>
                          <a:pt x="13" y="13"/>
                        </a:cubicBezTo>
                        <a:cubicBezTo>
                          <a:pt x="13" y="12"/>
                          <a:pt x="13" y="12"/>
                          <a:pt x="13" y="12"/>
                        </a:cubicBezTo>
                        <a:cubicBezTo>
                          <a:pt x="14" y="12"/>
                          <a:pt x="14" y="12"/>
                          <a:pt x="14" y="12"/>
                        </a:cubicBezTo>
                        <a:cubicBezTo>
                          <a:pt x="14" y="12"/>
                          <a:pt x="14" y="12"/>
                          <a:pt x="14" y="12"/>
                        </a:cubicBezTo>
                        <a:cubicBezTo>
                          <a:pt x="14" y="12"/>
                          <a:pt x="14" y="12"/>
                          <a:pt x="14" y="12"/>
                        </a:cubicBezTo>
                        <a:cubicBezTo>
                          <a:pt x="14" y="11"/>
                          <a:pt x="14" y="11"/>
                          <a:pt x="14" y="11"/>
                        </a:cubicBezTo>
                        <a:cubicBezTo>
                          <a:pt x="15" y="11"/>
                          <a:pt x="15" y="11"/>
                          <a:pt x="15" y="11"/>
                        </a:cubicBezTo>
                        <a:cubicBezTo>
                          <a:pt x="14" y="11"/>
                          <a:pt x="14" y="11"/>
                          <a:pt x="14" y="11"/>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6" y="9"/>
                          <a:pt x="16" y="9"/>
                          <a:pt x="16" y="9"/>
                        </a:cubicBezTo>
                        <a:cubicBezTo>
                          <a:pt x="16" y="9"/>
                          <a:pt x="16" y="9"/>
                          <a:pt x="16" y="9"/>
                        </a:cubicBezTo>
                        <a:cubicBezTo>
                          <a:pt x="16" y="9"/>
                          <a:pt x="16" y="9"/>
                          <a:pt x="16" y="9"/>
                        </a:cubicBezTo>
                        <a:cubicBezTo>
                          <a:pt x="15" y="8"/>
                          <a:pt x="15" y="8"/>
                          <a:pt x="15"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9" y="5"/>
                          <a:pt x="19" y="5"/>
                          <a:pt x="19" y="5"/>
                        </a:cubicBezTo>
                        <a:cubicBezTo>
                          <a:pt x="19" y="5"/>
                          <a:pt x="19" y="5"/>
                          <a:pt x="19"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2" y="2"/>
                          <a:pt x="22" y="2"/>
                          <a:pt x="22" y="2"/>
                        </a:cubicBezTo>
                        <a:cubicBezTo>
                          <a:pt x="22" y="2"/>
                          <a:pt x="22" y="2"/>
                          <a:pt x="22" y="2"/>
                        </a:cubicBezTo>
                        <a:cubicBezTo>
                          <a:pt x="23" y="1"/>
                          <a:pt x="23" y="1"/>
                          <a:pt x="23" y="1"/>
                        </a:cubicBezTo>
                        <a:cubicBezTo>
                          <a:pt x="23" y="1"/>
                          <a:pt x="23" y="1"/>
                          <a:pt x="23" y="1"/>
                        </a:cubicBezTo>
                        <a:cubicBezTo>
                          <a:pt x="23" y="1"/>
                          <a:pt x="23" y="1"/>
                          <a:pt x="23" y="1"/>
                        </a:cubicBezTo>
                        <a:cubicBezTo>
                          <a:pt x="23" y="1"/>
                          <a:pt x="23" y="1"/>
                          <a:pt x="23" y="1"/>
                        </a:cubicBezTo>
                        <a:cubicBezTo>
                          <a:pt x="24" y="1"/>
                          <a:pt x="24" y="1"/>
                          <a:pt x="24" y="1"/>
                        </a:cubicBezTo>
                        <a:cubicBezTo>
                          <a:pt x="24" y="1"/>
                          <a:pt x="24" y="1"/>
                          <a:pt x="24" y="1"/>
                        </a:cubicBezTo>
                        <a:cubicBezTo>
                          <a:pt x="24" y="1"/>
                          <a:pt x="24" y="1"/>
                          <a:pt x="24" y="1"/>
                        </a:cubicBezTo>
                        <a:cubicBezTo>
                          <a:pt x="25" y="0"/>
                          <a:pt x="25" y="0"/>
                          <a:pt x="25" y="0"/>
                        </a:cubicBezTo>
                        <a:cubicBezTo>
                          <a:pt x="25" y="1"/>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7" y="0"/>
                          <a:pt x="27" y="0"/>
                          <a:pt x="27" y="0"/>
                        </a:cubicBezTo>
                        <a:moveTo>
                          <a:pt x="25" y="4"/>
                        </a:moveTo>
                        <a:cubicBezTo>
                          <a:pt x="25" y="4"/>
                          <a:pt x="25" y="4"/>
                          <a:pt x="25" y="4"/>
                        </a:cubicBezTo>
                        <a:cubicBezTo>
                          <a:pt x="25" y="4"/>
                          <a:pt x="25" y="4"/>
                          <a:pt x="25" y="4"/>
                        </a:cubicBezTo>
                        <a:cubicBezTo>
                          <a:pt x="24" y="5"/>
                          <a:pt x="24" y="5"/>
                          <a:pt x="24" y="5"/>
                        </a:cubicBezTo>
                        <a:cubicBezTo>
                          <a:pt x="24" y="5"/>
                          <a:pt x="24" y="5"/>
                          <a:pt x="24" y="5"/>
                        </a:cubicBezTo>
                        <a:cubicBezTo>
                          <a:pt x="24" y="4"/>
                          <a:pt x="24" y="4"/>
                          <a:pt x="24" y="4"/>
                        </a:cubicBezTo>
                        <a:cubicBezTo>
                          <a:pt x="24" y="5"/>
                          <a:pt x="24" y="5"/>
                          <a:pt x="24" y="5"/>
                        </a:cubicBezTo>
                        <a:cubicBezTo>
                          <a:pt x="24" y="4"/>
                          <a:pt x="24" y="4"/>
                          <a:pt x="24" y="4"/>
                        </a:cubicBezTo>
                        <a:cubicBezTo>
                          <a:pt x="25" y="4"/>
                          <a:pt x="25" y="4"/>
                          <a:pt x="25" y="4"/>
                        </a:cubicBezTo>
                        <a:moveTo>
                          <a:pt x="37" y="25"/>
                        </a:moveTo>
                        <a:cubicBezTo>
                          <a:pt x="37" y="26"/>
                          <a:pt x="37" y="26"/>
                          <a:pt x="37" y="26"/>
                        </a:cubicBezTo>
                        <a:cubicBezTo>
                          <a:pt x="37" y="26"/>
                          <a:pt x="37" y="26"/>
                          <a:pt x="37" y="26"/>
                        </a:cubicBezTo>
                        <a:cubicBezTo>
                          <a:pt x="36" y="26"/>
                          <a:pt x="36" y="26"/>
                          <a:pt x="36" y="26"/>
                        </a:cubicBezTo>
                        <a:cubicBezTo>
                          <a:pt x="36" y="26"/>
                          <a:pt x="36" y="26"/>
                          <a:pt x="36" y="26"/>
                        </a:cubicBezTo>
                        <a:cubicBezTo>
                          <a:pt x="36" y="26"/>
                          <a:pt x="36" y="26"/>
                          <a:pt x="36" y="26"/>
                        </a:cubicBezTo>
                        <a:cubicBezTo>
                          <a:pt x="36" y="26"/>
                          <a:pt x="36" y="26"/>
                          <a:pt x="36"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7" y="25"/>
                          <a:pt x="37" y="25"/>
                          <a:pt x="37" y="25"/>
                        </a:cubicBezTo>
                        <a:cubicBezTo>
                          <a:pt x="37" y="25"/>
                          <a:pt x="37" y="25"/>
                          <a:pt x="37" y="25"/>
                        </a:cubicBezTo>
                        <a:cubicBezTo>
                          <a:pt x="37" y="25"/>
                          <a:pt x="37" y="25"/>
                          <a:pt x="37" y="25"/>
                        </a:cubicBezTo>
                        <a:cubicBezTo>
                          <a:pt x="37" y="25"/>
                          <a:pt x="37" y="25"/>
                          <a:pt x="37" y="25"/>
                        </a:cubicBezTo>
                        <a:moveTo>
                          <a:pt x="34" y="27"/>
                        </a:moveTo>
                        <a:cubicBezTo>
                          <a:pt x="34" y="27"/>
                          <a:pt x="34" y="27"/>
                          <a:pt x="34" y="27"/>
                        </a:cubicBezTo>
                        <a:cubicBezTo>
                          <a:pt x="34" y="28"/>
                          <a:pt x="34" y="28"/>
                          <a:pt x="34"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7"/>
                          <a:pt x="33" y="27"/>
                          <a:pt x="33" y="27"/>
                        </a:cubicBezTo>
                        <a:cubicBezTo>
                          <a:pt x="34" y="27"/>
                          <a:pt x="34" y="27"/>
                          <a:pt x="34" y="27"/>
                        </a:cubicBezTo>
                        <a:moveTo>
                          <a:pt x="35" y="33"/>
                        </a:moveTo>
                        <a:cubicBezTo>
                          <a:pt x="35" y="34"/>
                          <a:pt x="35" y="34"/>
                          <a:pt x="35" y="34"/>
                        </a:cubicBezTo>
                        <a:cubicBezTo>
                          <a:pt x="35" y="34"/>
                          <a:pt x="35" y="34"/>
                          <a:pt x="35" y="34"/>
                        </a:cubicBezTo>
                        <a:cubicBezTo>
                          <a:pt x="35" y="35"/>
                          <a:pt x="35" y="35"/>
                          <a:pt x="35" y="35"/>
                        </a:cubicBezTo>
                        <a:cubicBezTo>
                          <a:pt x="35" y="35"/>
                          <a:pt x="35" y="35"/>
                          <a:pt x="35" y="35"/>
                        </a:cubicBezTo>
                        <a:cubicBezTo>
                          <a:pt x="35" y="35"/>
                          <a:pt x="35" y="35"/>
                          <a:pt x="35" y="35"/>
                        </a:cubicBezTo>
                        <a:cubicBezTo>
                          <a:pt x="35" y="36"/>
                          <a:pt x="35" y="36"/>
                          <a:pt x="35" y="36"/>
                        </a:cubicBezTo>
                        <a:cubicBezTo>
                          <a:pt x="36" y="36"/>
                          <a:pt x="36" y="36"/>
                          <a:pt x="36" y="36"/>
                        </a:cubicBezTo>
                        <a:cubicBezTo>
                          <a:pt x="36" y="36"/>
                          <a:pt x="36" y="36"/>
                          <a:pt x="36" y="36"/>
                        </a:cubicBezTo>
                        <a:cubicBezTo>
                          <a:pt x="36" y="36"/>
                          <a:pt x="36" y="36"/>
                          <a:pt x="36" y="36"/>
                        </a:cubicBezTo>
                        <a:cubicBezTo>
                          <a:pt x="36" y="35"/>
                          <a:pt x="36" y="35"/>
                          <a:pt x="36" y="35"/>
                        </a:cubicBezTo>
                        <a:cubicBezTo>
                          <a:pt x="37" y="35"/>
                          <a:pt x="37" y="35"/>
                          <a:pt x="37" y="35"/>
                        </a:cubicBezTo>
                        <a:cubicBezTo>
                          <a:pt x="38" y="34"/>
                          <a:pt x="38" y="34"/>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6" y="37"/>
                          <a:pt x="36" y="37"/>
                          <a:pt x="36" y="37"/>
                        </a:cubicBezTo>
                        <a:cubicBezTo>
                          <a:pt x="36" y="37"/>
                          <a:pt x="36" y="37"/>
                          <a:pt x="36" y="37"/>
                        </a:cubicBezTo>
                        <a:cubicBezTo>
                          <a:pt x="36" y="37"/>
                          <a:pt x="36" y="37"/>
                          <a:pt x="36" y="37"/>
                        </a:cubicBezTo>
                        <a:cubicBezTo>
                          <a:pt x="36" y="38"/>
                          <a:pt x="36" y="38"/>
                          <a:pt x="36"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40"/>
                          <a:pt x="36" y="40"/>
                          <a:pt x="36" y="40"/>
                        </a:cubicBezTo>
                        <a:cubicBezTo>
                          <a:pt x="36" y="40"/>
                          <a:pt x="36" y="40"/>
                          <a:pt x="36" y="40"/>
                        </a:cubicBezTo>
                        <a:cubicBezTo>
                          <a:pt x="36" y="40"/>
                          <a:pt x="36" y="40"/>
                          <a:pt x="36" y="40"/>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1"/>
                          <a:pt x="34" y="41"/>
                          <a:pt x="34" y="41"/>
                        </a:cubicBezTo>
                        <a:cubicBezTo>
                          <a:pt x="34"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2" y="37"/>
                          <a:pt x="32" y="37"/>
                          <a:pt x="32" y="37"/>
                        </a:cubicBezTo>
                        <a:cubicBezTo>
                          <a:pt x="31" y="38"/>
                          <a:pt x="31" y="38"/>
                          <a:pt x="31" y="38"/>
                        </a:cubicBezTo>
                        <a:cubicBezTo>
                          <a:pt x="31" y="38"/>
                          <a:pt x="31" y="38"/>
                          <a:pt x="31" y="38"/>
                        </a:cubicBezTo>
                        <a:cubicBezTo>
                          <a:pt x="30" y="38"/>
                          <a:pt x="30" y="38"/>
                          <a:pt x="30" y="38"/>
                        </a:cubicBezTo>
                        <a:cubicBezTo>
                          <a:pt x="30" y="38"/>
                          <a:pt x="30" y="38"/>
                          <a:pt x="30" y="38"/>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30" y="37"/>
                          <a:pt x="30" y="37"/>
                          <a:pt x="30" y="37"/>
                        </a:cubicBezTo>
                        <a:cubicBezTo>
                          <a:pt x="31" y="36"/>
                          <a:pt x="31" y="36"/>
                          <a:pt x="31"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1" y="35"/>
                          <a:pt x="31" y="35"/>
                          <a:pt x="31" y="35"/>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4"/>
                          <a:pt x="31" y="34"/>
                          <a:pt x="31" y="34"/>
                        </a:cubicBezTo>
                        <a:cubicBezTo>
                          <a:pt x="32" y="34"/>
                          <a:pt x="32" y="34"/>
                          <a:pt x="32" y="34"/>
                        </a:cubicBezTo>
                        <a:cubicBezTo>
                          <a:pt x="33" y="35"/>
                          <a:pt x="33" y="35"/>
                          <a:pt x="33" y="35"/>
                        </a:cubicBezTo>
                        <a:cubicBezTo>
                          <a:pt x="33" y="34"/>
                          <a:pt x="33" y="34"/>
                          <a:pt x="33" y="34"/>
                        </a:cubicBezTo>
                        <a:cubicBezTo>
                          <a:pt x="34" y="34"/>
                          <a:pt x="34" y="34"/>
                          <a:pt x="34" y="34"/>
                        </a:cubicBezTo>
                        <a:cubicBezTo>
                          <a:pt x="34" y="34"/>
                          <a:pt x="34" y="34"/>
                          <a:pt x="34" y="34"/>
                        </a:cubicBezTo>
                        <a:cubicBezTo>
                          <a:pt x="34" y="34"/>
                          <a:pt x="34" y="34"/>
                          <a:pt x="34" y="34"/>
                        </a:cubicBezTo>
                        <a:cubicBezTo>
                          <a:pt x="34" y="33"/>
                          <a:pt x="34" y="33"/>
                          <a:pt x="34" y="33"/>
                        </a:cubicBezTo>
                        <a:cubicBezTo>
                          <a:pt x="35" y="33"/>
                          <a:pt x="35" y="33"/>
                          <a:pt x="35" y="33"/>
                        </a:cubicBezTo>
                        <a:moveTo>
                          <a:pt x="25" y="35"/>
                        </a:moveTo>
                        <a:cubicBezTo>
                          <a:pt x="25" y="35"/>
                          <a:pt x="25" y="35"/>
                          <a:pt x="25" y="35"/>
                        </a:cubicBezTo>
                        <a:cubicBezTo>
                          <a:pt x="25" y="35"/>
                          <a:pt x="25" y="35"/>
                          <a:pt x="25" y="35"/>
                        </a:cubicBezTo>
                        <a:cubicBezTo>
                          <a:pt x="24" y="36"/>
                          <a:pt x="24" y="36"/>
                          <a:pt x="24" y="36"/>
                        </a:cubicBezTo>
                        <a:cubicBezTo>
                          <a:pt x="24" y="36"/>
                          <a:pt x="24" y="36"/>
                          <a:pt x="24" y="36"/>
                        </a:cubicBezTo>
                        <a:cubicBezTo>
                          <a:pt x="23" y="36"/>
                          <a:pt x="23" y="36"/>
                          <a:pt x="23" y="36"/>
                        </a:cubicBezTo>
                        <a:cubicBezTo>
                          <a:pt x="23" y="36"/>
                          <a:pt x="23" y="36"/>
                          <a:pt x="23" y="36"/>
                        </a:cubicBezTo>
                        <a:cubicBezTo>
                          <a:pt x="23" y="37"/>
                          <a:pt x="23" y="37"/>
                          <a:pt x="23" y="37"/>
                        </a:cubicBezTo>
                        <a:cubicBezTo>
                          <a:pt x="23" y="38"/>
                          <a:pt x="23" y="38"/>
                          <a:pt x="23" y="38"/>
                        </a:cubicBezTo>
                        <a:cubicBezTo>
                          <a:pt x="23" y="38"/>
                          <a:pt x="23" y="38"/>
                          <a:pt x="23" y="38"/>
                        </a:cubicBezTo>
                        <a:cubicBezTo>
                          <a:pt x="23" y="38"/>
                          <a:pt x="23" y="38"/>
                          <a:pt x="23" y="38"/>
                        </a:cubicBezTo>
                        <a:cubicBezTo>
                          <a:pt x="22" y="38"/>
                          <a:pt x="22" y="38"/>
                          <a:pt x="22" y="38"/>
                        </a:cubicBezTo>
                        <a:cubicBezTo>
                          <a:pt x="22" y="39"/>
                          <a:pt x="22" y="39"/>
                          <a:pt x="22" y="39"/>
                        </a:cubicBezTo>
                        <a:cubicBezTo>
                          <a:pt x="21" y="39"/>
                          <a:pt x="21" y="39"/>
                          <a:pt x="21" y="39"/>
                        </a:cubicBezTo>
                        <a:cubicBezTo>
                          <a:pt x="21" y="39"/>
                          <a:pt x="21" y="39"/>
                          <a:pt x="21" y="39"/>
                        </a:cubicBezTo>
                        <a:cubicBezTo>
                          <a:pt x="21" y="39"/>
                          <a:pt x="21" y="39"/>
                          <a:pt x="21" y="39"/>
                        </a:cubicBezTo>
                        <a:cubicBezTo>
                          <a:pt x="21" y="38"/>
                          <a:pt x="21" y="38"/>
                          <a:pt x="21" y="38"/>
                        </a:cubicBezTo>
                        <a:cubicBezTo>
                          <a:pt x="21" y="38"/>
                          <a:pt x="21" y="38"/>
                          <a:pt x="21" y="38"/>
                        </a:cubicBezTo>
                        <a:cubicBezTo>
                          <a:pt x="20" y="38"/>
                          <a:pt x="20" y="38"/>
                          <a:pt x="20" y="38"/>
                        </a:cubicBezTo>
                        <a:cubicBezTo>
                          <a:pt x="20" y="38"/>
                          <a:pt x="20" y="38"/>
                          <a:pt x="20" y="38"/>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20" y="38"/>
                          <a:pt x="20" y="38"/>
                          <a:pt x="20" y="38"/>
                        </a:cubicBezTo>
                        <a:cubicBezTo>
                          <a:pt x="21" y="38"/>
                          <a:pt x="21" y="38"/>
                          <a:pt x="21" y="38"/>
                        </a:cubicBezTo>
                        <a:cubicBezTo>
                          <a:pt x="21" y="38"/>
                          <a:pt x="21" y="38"/>
                          <a:pt x="21" y="38"/>
                        </a:cubicBezTo>
                        <a:cubicBezTo>
                          <a:pt x="21" y="38"/>
                          <a:pt x="21" y="38"/>
                          <a:pt x="21" y="38"/>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3" y="37"/>
                          <a:pt x="23" y="37"/>
                          <a:pt x="23" y="37"/>
                        </a:cubicBezTo>
                        <a:cubicBezTo>
                          <a:pt x="23" y="37"/>
                          <a:pt x="23" y="37"/>
                          <a:pt x="23" y="37"/>
                        </a:cubicBezTo>
                        <a:cubicBezTo>
                          <a:pt x="23" y="36"/>
                          <a:pt x="23" y="36"/>
                          <a:pt x="23" y="36"/>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moveTo>
                          <a:pt x="25" y="0"/>
                        </a:moveTo>
                        <a:cubicBezTo>
                          <a:pt x="25" y="0"/>
                          <a:pt x="25" y="0"/>
                          <a:pt x="25" y="0"/>
                        </a:cubicBezTo>
                        <a:cubicBezTo>
                          <a:pt x="24" y="1"/>
                          <a:pt x="24" y="1"/>
                          <a:pt x="24" y="1"/>
                        </a:cubicBezTo>
                        <a:cubicBezTo>
                          <a:pt x="23" y="1"/>
                          <a:pt x="23" y="1"/>
                          <a:pt x="23" y="1"/>
                        </a:cubicBezTo>
                        <a:cubicBezTo>
                          <a:pt x="23" y="1"/>
                          <a:pt x="23" y="1"/>
                          <a:pt x="23" y="1"/>
                        </a:cubicBezTo>
                        <a:cubicBezTo>
                          <a:pt x="22" y="2"/>
                          <a:pt x="22" y="2"/>
                          <a:pt x="22" y="2"/>
                        </a:cubicBezTo>
                        <a:cubicBezTo>
                          <a:pt x="21" y="2"/>
                          <a:pt x="21" y="2"/>
                          <a:pt x="21" y="2"/>
                        </a:cubicBezTo>
                        <a:cubicBezTo>
                          <a:pt x="20" y="2"/>
                          <a:pt x="20" y="2"/>
                          <a:pt x="20" y="2"/>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7" y="6"/>
                          <a:pt x="17" y="6"/>
                          <a:pt x="17" y="6"/>
                        </a:cubicBezTo>
                        <a:cubicBezTo>
                          <a:pt x="16" y="7"/>
                          <a:pt x="16" y="7"/>
                          <a:pt x="16" y="7"/>
                        </a:cubicBezTo>
                        <a:cubicBezTo>
                          <a:pt x="16" y="7"/>
                          <a:pt x="16" y="7"/>
                          <a:pt x="16" y="7"/>
                        </a:cubicBezTo>
                        <a:cubicBezTo>
                          <a:pt x="16" y="7"/>
                          <a:pt x="16" y="7"/>
                          <a:pt x="16" y="7"/>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4" y="9"/>
                          <a:pt x="14" y="9"/>
                          <a:pt x="14" y="9"/>
                        </a:cubicBezTo>
                        <a:cubicBezTo>
                          <a:pt x="14" y="10"/>
                          <a:pt x="14" y="10"/>
                          <a:pt x="14" y="10"/>
                        </a:cubicBezTo>
                        <a:cubicBezTo>
                          <a:pt x="13" y="11"/>
                          <a:pt x="13" y="11"/>
                          <a:pt x="13" y="11"/>
                        </a:cubicBezTo>
                        <a:cubicBezTo>
                          <a:pt x="14" y="11"/>
                          <a:pt x="14" y="11"/>
                          <a:pt x="14" y="11"/>
                        </a:cubicBezTo>
                        <a:cubicBezTo>
                          <a:pt x="14" y="11"/>
                          <a:pt x="14" y="11"/>
                          <a:pt x="14" y="11"/>
                        </a:cubicBezTo>
                        <a:cubicBezTo>
                          <a:pt x="14" y="11"/>
                          <a:pt x="14" y="11"/>
                          <a:pt x="14" y="11"/>
                        </a:cubicBezTo>
                        <a:cubicBezTo>
                          <a:pt x="13" y="11"/>
                          <a:pt x="13" y="11"/>
                          <a:pt x="13" y="11"/>
                        </a:cubicBezTo>
                        <a:cubicBezTo>
                          <a:pt x="12" y="13"/>
                          <a:pt x="12" y="13"/>
                          <a:pt x="12" y="13"/>
                        </a:cubicBezTo>
                        <a:cubicBezTo>
                          <a:pt x="12" y="13"/>
                          <a:pt x="12" y="13"/>
                          <a:pt x="12" y="13"/>
                        </a:cubicBezTo>
                        <a:cubicBezTo>
                          <a:pt x="11" y="15"/>
                          <a:pt x="11" y="15"/>
                          <a:pt x="11" y="15"/>
                        </a:cubicBezTo>
                        <a:cubicBezTo>
                          <a:pt x="11" y="16"/>
                          <a:pt x="11" y="16"/>
                          <a:pt x="11" y="16"/>
                        </a:cubicBezTo>
                        <a:cubicBezTo>
                          <a:pt x="11" y="16"/>
                          <a:pt x="11" y="16"/>
                          <a:pt x="11" y="16"/>
                        </a:cubicBezTo>
                        <a:cubicBezTo>
                          <a:pt x="11" y="17"/>
                          <a:pt x="11" y="17"/>
                          <a:pt x="11" y="17"/>
                        </a:cubicBezTo>
                        <a:cubicBezTo>
                          <a:pt x="11" y="17"/>
                          <a:pt x="11" y="17"/>
                          <a:pt x="11" y="17"/>
                        </a:cubicBezTo>
                        <a:cubicBezTo>
                          <a:pt x="10" y="17"/>
                          <a:pt x="10" y="17"/>
                          <a:pt x="10" y="17"/>
                        </a:cubicBezTo>
                        <a:cubicBezTo>
                          <a:pt x="10" y="17"/>
                          <a:pt x="10" y="17"/>
                          <a:pt x="10" y="17"/>
                        </a:cubicBezTo>
                        <a:cubicBezTo>
                          <a:pt x="9" y="17"/>
                          <a:pt x="9" y="17"/>
                          <a:pt x="9" y="17"/>
                        </a:cubicBezTo>
                        <a:cubicBezTo>
                          <a:pt x="9" y="18"/>
                          <a:pt x="9" y="18"/>
                          <a:pt x="9" y="18"/>
                        </a:cubicBezTo>
                        <a:cubicBezTo>
                          <a:pt x="9" y="19"/>
                          <a:pt x="9" y="19"/>
                          <a:pt x="9" y="19"/>
                        </a:cubicBezTo>
                        <a:cubicBezTo>
                          <a:pt x="9" y="19"/>
                          <a:pt x="9" y="19"/>
                          <a:pt x="9" y="19"/>
                        </a:cubicBezTo>
                        <a:cubicBezTo>
                          <a:pt x="10" y="19"/>
                          <a:pt x="10" y="19"/>
                          <a:pt x="10" y="19"/>
                        </a:cubicBezTo>
                        <a:cubicBezTo>
                          <a:pt x="9" y="19"/>
                          <a:pt x="9" y="19"/>
                          <a:pt x="9" y="19"/>
                        </a:cubicBezTo>
                        <a:cubicBezTo>
                          <a:pt x="9" y="20"/>
                          <a:pt x="9" y="20"/>
                          <a:pt x="9" y="20"/>
                        </a:cubicBezTo>
                        <a:cubicBezTo>
                          <a:pt x="8" y="21"/>
                          <a:pt x="8" y="21"/>
                          <a:pt x="8" y="21"/>
                        </a:cubicBezTo>
                        <a:cubicBezTo>
                          <a:pt x="7" y="20"/>
                          <a:pt x="7" y="20"/>
                          <a:pt x="7" y="20"/>
                        </a:cubicBezTo>
                        <a:cubicBezTo>
                          <a:pt x="7" y="21"/>
                          <a:pt x="7" y="21"/>
                          <a:pt x="7" y="21"/>
                        </a:cubicBezTo>
                        <a:cubicBezTo>
                          <a:pt x="7" y="21"/>
                          <a:pt x="7" y="21"/>
                          <a:pt x="7" y="21"/>
                        </a:cubicBezTo>
                        <a:cubicBezTo>
                          <a:pt x="6" y="22"/>
                          <a:pt x="6" y="22"/>
                          <a:pt x="6" y="22"/>
                        </a:cubicBezTo>
                        <a:cubicBezTo>
                          <a:pt x="5" y="23"/>
                          <a:pt x="5" y="23"/>
                          <a:pt x="5" y="23"/>
                        </a:cubicBezTo>
                        <a:cubicBezTo>
                          <a:pt x="5" y="24"/>
                          <a:pt x="5" y="24"/>
                          <a:pt x="5" y="24"/>
                        </a:cubicBezTo>
                        <a:cubicBezTo>
                          <a:pt x="4" y="24"/>
                          <a:pt x="4" y="24"/>
                          <a:pt x="4" y="24"/>
                        </a:cubicBezTo>
                        <a:cubicBezTo>
                          <a:pt x="4" y="23"/>
                          <a:pt x="4" y="23"/>
                          <a:pt x="4" y="23"/>
                        </a:cubicBezTo>
                        <a:cubicBezTo>
                          <a:pt x="4" y="24"/>
                          <a:pt x="4" y="24"/>
                          <a:pt x="4" y="24"/>
                        </a:cubicBezTo>
                        <a:cubicBezTo>
                          <a:pt x="3" y="23"/>
                          <a:pt x="3" y="23"/>
                          <a:pt x="3" y="23"/>
                        </a:cubicBezTo>
                        <a:cubicBezTo>
                          <a:pt x="4" y="23"/>
                          <a:pt x="4" y="23"/>
                          <a:pt x="4" y="23"/>
                        </a:cubicBezTo>
                        <a:cubicBezTo>
                          <a:pt x="4" y="22"/>
                          <a:pt x="4" y="22"/>
                          <a:pt x="4" y="22"/>
                        </a:cubicBezTo>
                        <a:cubicBezTo>
                          <a:pt x="5" y="22"/>
                          <a:pt x="5" y="22"/>
                          <a:pt x="5" y="22"/>
                        </a:cubicBezTo>
                        <a:cubicBezTo>
                          <a:pt x="4" y="22"/>
                          <a:pt x="4" y="22"/>
                          <a:pt x="4" y="22"/>
                        </a:cubicBezTo>
                        <a:cubicBezTo>
                          <a:pt x="3" y="23"/>
                          <a:pt x="3" y="23"/>
                          <a:pt x="3" y="23"/>
                        </a:cubicBezTo>
                        <a:cubicBezTo>
                          <a:pt x="2" y="23"/>
                          <a:pt x="2" y="23"/>
                          <a:pt x="2" y="23"/>
                        </a:cubicBezTo>
                        <a:cubicBezTo>
                          <a:pt x="1" y="25"/>
                          <a:pt x="1" y="25"/>
                          <a:pt x="1" y="25"/>
                        </a:cubicBezTo>
                        <a:cubicBezTo>
                          <a:pt x="2" y="25"/>
                          <a:pt x="2" y="25"/>
                          <a:pt x="2" y="25"/>
                        </a:cubicBezTo>
                        <a:cubicBezTo>
                          <a:pt x="3" y="25"/>
                          <a:pt x="3" y="25"/>
                          <a:pt x="3" y="25"/>
                        </a:cubicBezTo>
                        <a:cubicBezTo>
                          <a:pt x="4" y="24"/>
                          <a:pt x="4" y="24"/>
                          <a:pt x="4" y="24"/>
                        </a:cubicBezTo>
                        <a:cubicBezTo>
                          <a:pt x="6" y="24"/>
                          <a:pt x="6" y="24"/>
                          <a:pt x="6" y="24"/>
                        </a:cubicBezTo>
                        <a:cubicBezTo>
                          <a:pt x="5" y="25"/>
                          <a:pt x="5" y="25"/>
                          <a:pt x="5" y="25"/>
                        </a:cubicBezTo>
                        <a:cubicBezTo>
                          <a:pt x="4" y="27"/>
                          <a:pt x="4" y="27"/>
                          <a:pt x="4" y="27"/>
                        </a:cubicBezTo>
                        <a:cubicBezTo>
                          <a:pt x="3" y="28"/>
                          <a:pt x="3" y="28"/>
                          <a:pt x="3" y="28"/>
                        </a:cubicBezTo>
                        <a:cubicBezTo>
                          <a:pt x="2" y="29"/>
                          <a:pt x="2" y="29"/>
                          <a:pt x="2" y="29"/>
                        </a:cubicBezTo>
                        <a:cubicBezTo>
                          <a:pt x="0" y="30"/>
                          <a:pt x="0" y="30"/>
                          <a:pt x="0" y="30"/>
                        </a:cubicBezTo>
                        <a:cubicBezTo>
                          <a:pt x="0" y="30"/>
                          <a:pt x="0" y="30"/>
                          <a:pt x="0" y="30"/>
                        </a:cubicBezTo>
                        <a:cubicBezTo>
                          <a:pt x="0" y="30"/>
                          <a:pt x="0" y="30"/>
                          <a:pt x="0" y="30"/>
                        </a:cubicBezTo>
                        <a:cubicBezTo>
                          <a:pt x="0" y="31"/>
                          <a:pt x="0" y="31"/>
                          <a:pt x="0" y="31"/>
                        </a:cubicBezTo>
                        <a:cubicBezTo>
                          <a:pt x="0" y="32"/>
                          <a:pt x="0" y="32"/>
                          <a:pt x="0" y="32"/>
                        </a:cubicBezTo>
                        <a:cubicBezTo>
                          <a:pt x="0" y="32"/>
                          <a:pt x="0" y="32"/>
                          <a:pt x="0" y="32"/>
                        </a:cubicBezTo>
                        <a:cubicBezTo>
                          <a:pt x="0" y="32"/>
                          <a:pt x="0" y="32"/>
                          <a:pt x="0" y="32"/>
                        </a:cubicBezTo>
                        <a:cubicBezTo>
                          <a:pt x="2" y="33"/>
                          <a:pt x="2" y="33"/>
                          <a:pt x="2" y="33"/>
                        </a:cubicBezTo>
                        <a:cubicBezTo>
                          <a:pt x="3" y="33"/>
                          <a:pt x="3" y="33"/>
                          <a:pt x="3" y="33"/>
                        </a:cubicBezTo>
                        <a:cubicBezTo>
                          <a:pt x="4" y="32"/>
                          <a:pt x="4" y="32"/>
                          <a:pt x="4" y="32"/>
                        </a:cubicBezTo>
                        <a:cubicBezTo>
                          <a:pt x="5" y="32"/>
                          <a:pt x="5" y="32"/>
                          <a:pt x="5" y="32"/>
                        </a:cubicBezTo>
                        <a:cubicBezTo>
                          <a:pt x="6" y="31"/>
                          <a:pt x="6" y="31"/>
                          <a:pt x="6" y="31"/>
                        </a:cubicBezTo>
                        <a:cubicBezTo>
                          <a:pt x="6" y="31"/>
                          <a:pt x="6" y="31"/>
                          <a:pt x="6" y="31"/>
                        </a:cubicBezTo>
                        <a:cubicBezTo>
                          <a:pt x="6" y="31"/>
                          <a:pt x="6" y="31"/>
                          <a:pt x="6" y="31"/>
                        </a:cubicBezTo>
                        <a:cubicBezTo>
                          <a:pt x="5" y="32"/>
                          <a:pt x="5" y="32"/>
                          <a:pt x="5" y="32"/>
                        </a:cubicBezTo>
                        <a:cubicBezTo>
                          <a:pt x="7" y="32"/>
                          <a:pt x="7" y="32"/>
                          <a:pt x="7" y="32"/>
                        </a:cubicBezTo>
                        <a:cubicBezTo>
                          <a:pt x="8" y="32"/>
                          <a:pt x="8" y="32"/>
                          <a:pt x="8" y="32"/>
                        </a:cubicBezTo>
                        <a:cubicBezTo>
                          <a:pt x="8" y="32"/>
                          <a:pt x="8" y="32"/>
                          <a:pt x="8" y="32"/>
                        </a:cubicBezTo>
                        <a:cubicBezTo>
                          <a:pt x="10" y="32"/>
                          <a:pt x="10" y="32"/>
                          <a:pt x="10" y="32"/>
                        </a:cubicBezTo>
                        <a:cubicBezTo>
                          <a:pt x="11" y="32"/>
                          <a:pt x="11" y="32"/>
                          <a:pt x="11" y="32"/>
                        </a:cubicBezTo>
                        <a:cubicBezTo>
                          <a:pt x="11" y="33"/>
                          <a:pt x="11" y="33"/>
                          <a:pt x="11" y="33"/>
                        </a:cubicBezTo>
                        <a:cubicBezTo>
                          <a:pt x="11" y="33"/>
                          <a:pt x="11" y="33"/>
                          <a:pt x="11" y="33"/>
                        </a:cubicBez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5" y="33"/>
                          <a:pt x="15" y="33"/>
                          <a:pt x="15" y="33"/>
                        </a:cubicBezTo>
                        <a:cubicBezTo>
                          <a:pt x="16" y="33"/>
                          <a:pt x="16" y="33"/>
                          <a:pt x="16" y="33"/>
                        </a:cubicBezTo>
                        <a:cubicBezTo>
                          <a:pt x="16" y="33"/>
                          <a:pt x="16" y="33"/>
                          <a:pt x="16" y="33"/>
                        </a:cubicBezTo>
                        <a:cubicBezTo>
                          <a:pt x="17" y="33"/>
                          <a:pt x="17" y="33"/>
                          <a:pt x="17" y="33"/>
                        </a:cubicBezTo>
                        <a:cubicBezTo>
                          <a:pt x="17" y="33"/>
                          <a:pt x="17" y="33"/>
                          <a:pt x="17" y="33"/>
                        </a:cubicBezTo>
                        <a:cubicBezTo>
                          <a:pt x="18" y="33"/>
                          <a:pt x="18" y="33"/>
                          <a:pt x="18" y="33"/>
                        </a:cubicBezTo>
                        <a:cubicBezTo>
                          <a:pt x="18" y="32"/>
                          <a:pt x="18" y="32"/>
                          <a:pt x="18" y="32"/>
                        </a:cubicBezTo>
                        <a:cubicBezTo>
                          <a:pt x="18" y="32"/>
                          <a:pt x="18" y="32"/>
                          <a:pt x="18" y="32"/>
                        </a:cubicBezTo>
                        <a:cubicBezTo>
                          <a:pt x="18" y="31"/>
                          <a:pt x="18" y="31"/>
                          <a:pt x="18" y="31"/>
                        </a:cubicBezTo>
                        <a:cubicBezTo>
                          <a:pt x="18" y="31"/>
                          <a:pt x="18" y="31"/>
                          <a:pt x="18" y="31"/>
                        </a:cubicBezTo>
                        <a:cubicBezTo>
                          <a:pt x="19" y="30"/>
                          <a:pt x="19" y="30"/>
                          <a:pt x="19" y="30"/>
                        </a:cubicBezTo>
                        <a:cubicBezTo>
                          <a:pt x="19" y="30"/>
                          <a:pt x="19" y="30"/>
                          <a:pt x="19" y="30"/>
                        </a:cubicBezTo>
                        <a:cubicBezTo>
                          <a:pt x="19" y="31"/>
                          <a:pt x="19" y="31"/>
                          <a:pt x="19" y="31"/>
                        </a:cubicBezTo>
                        <a:cubicBezTo>
                          <a:pt x="19" y="32"/>
                          <a:pt x="19" y="32"/>
                          <a:pt x="19" y="32"/>
                        </a:cubicBezTo>
                        <a:cubicBezTo>
                          <a:pt x="19" y="32"/>
                          <a:pt x="19" y="32"/>
                          <a:pt x="19" y="32"/>
                        </a:cubicBezTo>
                        <a:cubicBezTo>
                          <a:pt x="19" y="31"/>
                          <a:pt x="19" y="31"/>
                          <a:pt x="19" y="31"/>
                        </a:cubicBezTo>
                        <a:cubicBezTo>
                          <a:pt x="20" y="31"/>
                          <a:pt x="20" y="31"/>
                          <a:pt x="20" y="31"/>
                        </a:cubicBezTo>
                        <a:cubicBezTo>
                          <a:pt x="20" y="31"/>
                          <a:pt x="20" y="31"/>
                          <a:pt x="20" y="31"/>
                        </a:cubicBezTo>
                        <a:cubicBezTo>
                          <a:pt x="20" y="31"/>
                          <a:pt x="20" y="31"/>
                          <a:pt x="20" y="31"/>
                        </a:cubicBezTo>
                        <a:cubicBezTo>
                          <a:pt x="20" y="32"/>
                          <a:pt x="20" y="32"/>
                          <a:pt x="20" y="32"/>
                        </a:cubicBezTo>
                        <a:cubicBezTo>
                          <a:pt x="20" y="33"/>
                          <a:pt x="20" y="33"/>
                          <a:pt x="20" y="33"/>
                        </a:cubicBezTo>
                        <a:cubicBezTo>
                          <a:pt x="20" y="32"/>
                          <a:pt x="20" y="32"/>
                          <a:pt x="20" y="32"/>
                        </a:cubicBezTo>
                        <a:cubicBezTo>
                          <a:pt x="21" y="32"/>
                          <a:pt x="21" y="32"/>
                          <a:pt x="21" y="32"/>
                        </a:cubicBezTo>
                        <a:cubicBezTo>
                          <a:pt x="21" y="33"/>
                          <a:pt x="21" y="33"/>
                          <a:pt x="21" y="33"/>
                        </a:cubicBezTo>
                        <a:cubicBezTo>
                          <a:pt x="19" y="33"/>
                          <a:pt x="19" y="33"/>
                          <a:pt x="19" y="33"/>
                        </a:cubicBezTo>
                        <a:cubicBezTo>
                          <a:pt x="18" y="34"/>
                          <a:pt x="18" y="34"/>
                          <a:pt x="18" y="34"/>
                        </a:cubicBezTo>
                        <a:cubicBezTo>
                          <a:pt x="19" y="34"/>
                          <a:pt x="19" y="34"/>
                          <a:pt x="19" y="34"/>
                        </a:cubicBezTo>
                        <a:cubicBezTo>
                          <a:pt x="19" y="34"/>
                          <a:pt x="19" y="34"/>
                          <a:pt x="19" y="34"/>
                        </a:cubicBezTo>
                        <a:cubicBezTo>
                          <a:pt x="20" y="34"/>
                          <a:pt x="20" y="34"/>
                          <a:pt x="20" y="34"/>
                        </a:cubicBezTo>
                        <a:cubicBezTo>
                          <a:pt x="20" y="34"/>
                          <a:pt x="20" y="34"/>
                          <a:pt x="20" y="34"/>
                        </a:cubicBezTo>
                        <a:cubicBezTo>
                          <a:pt x="21" y="34"/>
                          <a:pt x="21" y="34"/>
                          <a:pt x="21" y="34"/>
                        </a:cubicBezTo>
                        <a:cubicBezTo>
                          <a:pt x="21" y="35"/>
                          <a:pt x="21" y="35"/>
                          <a:pt x="21" y="35"/>
                        </a:cubicBezTo>
                        <a:cubicBezTo>
                          <a:pt x="21" y="34"/>
                          <a:pt x="21" y="34"/>
                          <a:pt x="21" y="34"/>
                        </a:cubicBezTo>
                        <a:cubicBezTo>
                          <a:pt x="22" y="34"/>
                          <a:pt x="22" y="34"/>
                          <a:pt x="22"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5" y="33"/>
                          <a:pt x="25" y="33"/>
                          <a:pt x="25" y="33"/>
                        </a:cubicBezTo>
                        <a:cubicBezTo>
                          <a:pt x="26" y="33"/>
                          <a:pt x="26" y="33"/>
                          <a:pt x="26" y="33"/>
                        </a:cubicBezTo>
                        <a:cubicBezTo>
                          <a:pt x="26" y="33"/>
                          <a:pt x="26" y="33"/>
                          <a:pt x="26" y="33"/>
                        </a:cubicBezTo>
                        <a:cubicBezTo>
                          <a:pt x="26" y="34"/>
                          <a:pt x="26" y="34"/>
                          <a:pt x="26" y="34"/>
                        </a:cubicBezTo>
                        <a:cubicBezTo>
                          <a:pt x="26" y="34"/>
                          <a:pt x="26" y="34"/>
                          <a:pt x="26" y="34"/>
                        </a:cubicBezTo>
                        <a:cubicBezTo>
                          <a:pt x="25" y="34"/>
                          <a:pt x="25" y="34"/>
                          <a:pt x="25" y="34"/>
                        </a:cubicBezTo>
                        <a:cubicBezTo>
                          <a:pt x="24" y="35"/>
                          <a:pt x="24" y="35"/>
                          <a:pt x="24" y="35"/>
                        </a:cubicBezTo>
                        <a:cubicBezTo>
                          <a:pt x="23" y="35"/>
                          <a:pt x="23" y="35"/>
                          <a:pt x="23" y="35"/>
                        </a:cubicBezTo>
                        <a:cubicBezTo>
                          <a:pt x="23" y="36"/>
                          <a:pt x="23" y="36"/>
                          <a:pt x="23" y="36"/>
                        </a:cubicBezTo>
                        <a:cubicBezTo>
                          <a:pt x="23" y="36"/>
                          <a:pt x="23" y="36"/>
                          <a:pt x="23" y="36"/>
                        </a:cubicBezTo>
                        <a:cubicBezTo>
                          <a:pt x="22" y="36"/>
                          <a:pt x="22" y="36"/>
                          <a:pt x="22" y="36"/>
                        </a:cubicBezTo>
                        <a:cubicBezTo>
                          <a:pt x="22" y="36"/>
                          <a:pt x="22" y="36"/>
                          <a:pt x="22" y="36"/>
                        </a:cubicBezTo>
                        <a:cubicBezTo>
                          <a:pt x="21" y="37"/>
                          <a:pt x="21" y="37"/>
                          <a:pt x="21" y="37"/>
                        </a:cubicBezTo>
                        <a:cubicBezTo>
                          <a:pt x="21" y="37"/>
                          <a:pt x="21" y="37"/>
                          <a:pt x="21" y="37"/>
                        </a:cubicBezTo>
                        <a:cubicBezTo>
                          <a:pt x="20" y="37"/>
                          <a:pt x="20" y="37"/>
                          <a:pt x="20" y="37"/>
                        </a:cubicBezTo>
                        <a:cubicBezTo>
                          <a:pt x="19" y="38"/>
                          <a:pt x="19" y="38"/>
                          <a:pt x="19" y="38"/>
                        </a:cubicBezTo>
                        <a:cubicBezTo>
                          <a:pt x="18" y="38"/>
                          <a:pt x="18" y="38"/>
                          <a:pt x="18" y="38"/>
                        </a:cubicBezTo>
                        <a:cubicBezTo>
                          <a:pt x="18" y="39"/>
                          <a:pt x="18" y="39"/>
                          <a:pt x="18" y="39"/>
                        </a:cubicBezTo>
                        <a:cubicBezTo>
                          <a:pt x="19" y="39"/>
                          <a:pt x="19" y="39"/>
                          <a:pt x="19" y="39"/>
                        </a:cubicBezTo>
                        <a:cubicBezTo>
                          <a:pt x="19" y="40"/>
                          <a:pt x="19" y="40"/>
                          <a:pt x="19" y="40"/>
                        </a:cubicBezTo>
                        <a:cubicBezTo>
                          <a:pt x="20" y="40"/>
                          <a:pt x="20" y="40"/>
                          <a:pt x="20" y="40"/>
                        </a:cubicBezTo>
                        <a:cubicBezTo>
                          <a:pt x="20" y="39"/>
                          <a:pt x="20" y="39"/>
                          <a:pt x="20" y="39"/>
                        </a:cubicBezTo>
                        <a:cubicBezTo>
                          <a:pt x="20" y="39"/>
                          <a:pt x="20" y="39"/>
                          <a:pt x="20" y="39"/>
                        </a:cubicBezTo>
                        <a:cubicBezTo>
                          <a:pt x="21" y="39"/>
                          <a:pt x="21" y="39"/>
                          <a:pt x="21" y="39"/>
                        </a:cubicBezTo>
                        <a:cubicBezTo>
                          <a:pt x="21" y="39"/>
                          <a:pt x="21" y="39"/>
                          <a:pt x="21" y="39"/>
                        </a:cubicBezTo>
                        <a:cubicBezTo>
                          <a:pt x="21" y="40"/>
                          <a:pt x="21" y="40"/>
                          <a:pt x="21" y="40"/>
                        </a:cubicBezTo>
                        <a:cubicBezTo>
                          <a:pt x="22" y="39"/>
                          <a:pt x="22" y="39"/>
                          <a:pt x="22" y="39"/>
                        </a:cubicBezTo>
                        <a:cubicBezTo>
                          <a:pt x="23" y="39"/>
                          <a:pt x="23" y="39"/>
                          <a:pt x="23" y="39"/>
                        </a:cubicBezTo>
                        <a:cubicBezTo>
                          <a:pt x="23" y="38"/>
                          <a:pt x="23" y="38"/>
                          <a:pt x="23" y="38"/>
                        </a:cubicBezTo>
                        <a:cubicBezTo>
                          <a:pt x="23" y="38"/>
                          <a:pt x="23" y="38"/>
                          <a:pt x="23" y="38"/>
                        </a:cubicBezTo>
                        <a:cubicBezTo>
                          <a:pt x="24" y="37"/>
                          <a:pt x="24" y="37"/>
                          <a:pt x="24" y="37"/>
                        </a:cubicBezTo>
                        <a:cubicBezTo>
                          <a:pt x="24" y="37"/>
                          <a:pt x="24" y="37"/>
                          <a:pt x="24" y="37"/>
                        </a:cubicBezTo>
                        <a:cubicBezTo>
                          <a:pt x="24" y="36"/>
                          <a:pt x="24" y="36"/>
                          <a:pt x="24" y="36"/>
                        </a:cubicBezTo>
                        <a:cubicBezTo>
                          <a:pt x="25" y="35"/>
                          <a:pt x="25" y="35"/>
                          <a:pt x="25" y="35"/>
                        </a:cubicBezTo>
                        <a:cubicBezTo>
                          <a:pt x="26" y="35"/>
                          <a:pt x="26" y="35"/>
                          <a:pt x="26" y="35"/>
                        </a:cubicBezTo>
                        <a:cubicBezTo>
                          <a:pt x="26" y="35"/>
                          <a:pt x="26" y="35"/>
                          <a:pt x="26" y="35"/>
                        </a:cubicBezTo>
                        <a:cubicBezTo>
                          <a:pt x="27" y="35"/>
                          <a:pt x="27" y="35"/>
                          <a:pt x="27" y="35"/>
                        </a:cubicBezTo>
                        <a:cubicBezTo>
                          <a:pt x="26" y="36"/>
                          <a:pt x="26" y="36"/>
                          <a:pt x="26" y="36"/>
                        </a:cubicBezTo>
                        <a:cubicBezTo>
                          <a:pt x="27" y="36"/>
                          <a:pt x="27" y="36"/>
                          <a:pt x="27" y="36"/>
                        </a:cubicBezTo>
                        <a:cubicBezTo>
                          <a:pt x="28" y="35"/>
                          <a:pt x="28" y="35"/>
                          <a:pt x="28" y="35"/>
                        </a:cubicBezTo>
                        <a:cubicBezTo>
                          <a:pt x="28" y="34"/>
                          <a:pt x="28" y="34"/>
                          <a:pt x="28" y="34"/>
                        </a:cubicBezTo>
                        <a:cubicBezTo>
                          <a:pt x="29" y="33"/>
                          <a:pt x="29" y="33"/>
                          <a:pt x="29" y="33"/>
                        </a:cubicBezTo>
                        <a:cubicBezTo>
                          <a:pt x="29" y="31"/>
                          <a:pt x="29" y="31"/>
                          <a:pt x="29" y="31"/>
                        </a:cubicBezTo>
                        <a:cubicBezTo>
                          <a:pt x="29" y="31"/>
                          <a:pt x="29" y="31"/>
                          <a:pt x="29" y="31"/>
                        </a:cubicBezTo>
                        <a:cubicBezTo>
                          <a:pt x="29" y="31"/>
                          <a:pt x="29" y="31"/>
                          <a:pt x="29" y="31"/>
                        </a:cubicBezTo>
                        <a:cubicBezTo>
                          <a:pt x="30" y="31"/>
                          <a:pt x="30" y="31"/>
                          <a:pt x="30" y="31"/>
                        </a:cubicBezTo>
                        <a:cubicBezTo>
                          <a:pt x="30" y="32"/>
                          <a:pt x="30" y="32"/>
                          <a:pt x="30" y="32"/>
                        </a:cubicBezTo>
                        <a:cubicBezTo>
                          <a:pt x="31" y="32"/>
                          <a:pt x="31" y="32"/>
                          <a:pt x="31" y="32"/>
                        </a:cubicBezTo>
                        <a:cubicBezTo>
                          <a:pt x="31" y="33"/>
                          <a:pt x="31" y="33"/>
                          <a:pt x="31" y="33"/>
                        </a:cubicBezTo>
                        <a:cubicBezTo>
                          <a:pt x="31" y="34"/>
                          <a:pt x="31" y="34"/>
                          <a:pt x="31" y="34"/>
                        </a:cubicBezTo>
                        <a:cubicBezTo>
                          <a:pt x="30" y="35"/>
                          <a:pt x="30" y="35"/>
                          <a:pt x="30" y="35"/>
                        </a:cubicBezTo>
                        <a:cubicBezTo>
                          <a:pt x="31" y="35"/>
                          <a:pt x="31" y="35"/>
                          <a:pt x="31" y="35"/>
                        </a:cubicBezTo>
                        <a:cubicBezTo>
                          <a:pt x="30" y="36"/>
                          <a:pt x="30" y="36"/>
                          <a:pt x="30" y="36"/>
                        </a:cubicBezTo>
                        <a:cubicBezTo>
                          <a:pt x="29" y="37"/>
                          <a:pt x="29" y="37"/>
                          <a:pt x="29" y="37"/>
                        </a:cubicBezTo>
                        <a:cubicBezTo>
                          <a:pt x="29" y="39"/>
                          <a:pt x="29" y="39"/>
                          <a:pt x="29" y="39"/>
                        </a:cubicBezTo>
                        <a:cubicBezTo>
                          <a:pt x="29" y="39"/>
                          <a:pt x="29" y="39"/>
                          <a:pt x="29" y="39"/>
                        </a:cubicBezTo>
                        <a:cubicBezTo>
                          <a:pt x="28" y="40"/>
                          <a:pt x="28" y="40"/>
                          <a:pt x="28" y="40"/>
                        </a:cubicBezTo>
                        <a:cubicBezTo>
                          <a:pt x="28" y="41"/>
                          <a:pt x="28" y="41"/>
                          <a:pt x="28" y="41"/>
                        </a:cubicBezTo>
                        <a:cubicBezTo>
                          <a:pt x="29" y="41"/>
                          <a:pt x="29" y="41"/>
                          <a:pt x="29" y="41"/>
                        </a:cubicBezTo>
                        <a:cubicBezTo>
                          <a:pt x="30" y="40"/>
                          <a:pt x="30" y="40"/>
                          <a:pt x="30" y="40"/>
                        </a:cubicBezTo>
                        <a:cubicBezTo>
                          <a:pt x="31" y="39"/>
                          <a:pt x="31" y="39"/>
                          <a:pt x="31" y="39"/>
                        </a:cubicBezTo>
                        <a:cubicBezTo>
                          <a:pt x="31" y="39"/>
                          <a:pt x="31" y="39"/>
                          <a:pt x="31" y="39"/>
                        </a:cubicBezTo>
                        <a:cubicBezTo>
                          <a:pt x="32" y="37"/>
                          <a:pt x="32" y="37"/>
                          <a:pt x="32" y="37"/>
                        </a:cubicBezTo>
                        <a:cubicBezTo>
                          <a:pt x="33" y="37"/>
                          <a:pt x="33" y="37"/>
                          <a:pt x="33" y="37"/>
                        </a:cubicBezTo>
                        <a:cubicBezTo>
                          <a:pt x="33" y="37"/>
                          <a:pt x="33" y="37"/>
                          <a:pt x="33" y="37"/>
                        </a:cubicBezTo>
                        <a:cubicBezTo>
                          <a:pt x="34" y="37"/>
                          <a:pt x="34" y="37"/>
                          <a:pt x="34" y="37"/>
                        </a:cubicBezTo>
                        <a:cubicBezTo>
                          <a:pt x="34" y="38"/>
                          <a:pt x="34" y="38"/>
                          <a:pt x="34" y="38"/>
                        </a:cubicBezTo>
                        <a:cubicBezTo>
                          <a:pt x="33" y="38"/>
                          <a:pt x="33" y="38"/>
                          <a:pt x="33" y="38"/>
                        </a:cubicBezTo>
                        <a:cubicBezTo>
                          <a:pt x="32" y="39"/>
                          <a:pt x="32" y="39"/>
                          <a:pt x="32" y="39"/>
                        </a:cubicBezTo>
                        <a:cubicBezTo>
                          <a:pt x="32" y="40"/>
                          <a:pt x="32" y="40"/>
                          <a:pt x="32" y="40"/>
                        </a:cubicBezTo>
                        <a:cubicBezTo>
                          <a:pt x="32" y="40"/>
                          <a:pt x="32" y="40"/>
                          <a:pt x="32" y="40"/>
                        </a:cubicBezTo>
                        <a:cubicBezTo>
                          <a:pt x="32" y="41"/>
                          <a:pt x="32" y="41"/>
                          <a:pt x="32" y="41"/>
                        </a:cubicBezTo>
                        <a:cubicBezTo>
                          <a:pt x="32" y="42"/>
                          <a:pt x="32" y="42"/>
                          <a:pt x="32" y="42"/>
                        </a:cubicBezTo>
                        <a:cubicBezTo>
                          <a:pt x="33" y="43"/>
                          <a:pt x="33" y="43"/>
                          <a:pt x="33" y="43"/>
                        </a:cubicBezTo>
                        <a:cubicBezTo>
                          <a:pt x="33" y="42"/>
                          <a:pt x="33" y="42"/>
                          <a:pt x="33" y="42"/>
                        </a:cubicBezTo>
                        <a:cubicBezTo>
                          <a:pt x="33" y="41"/>
                          <a:pt x="33" y="41"/>
                          <a:pt x="33" y="41"/>
                        </a:cubicBezTo>
                        <a:cubicBezTo>
                          <a:pt x="33" y="41"/>
                          <a:pt x="34" y="41"/>
                          <a:pt x="34" y="41"/>
                        </a:cubicBezTo>
                        <a:cubicBezTo>
                          <a:pt x="34" y="41"/>
                          <a:pt x="35" y="42"/>
                          <a:pt x="35" y="42"/>
                        </a:cubicBezTo>
                        <a:cubicBezTo>
                          <a:pt x="35" y="42"/>
                          <a:pt x="35" y="42"/>
                          <a:pt x="35" y="42"/>
                        </a:cubicBezTo>
                        <a:cubicBezTo>
                          <a:pt x="36" y="42"/>
                          <a:pt x="36" y="42"/>
                          <a:pt x="36" y="42"/>
                        </a:cubicBezTo>
                        <a:cubicBezTo>
                          <a:pt x="36" y="41"/>
                          <a:pt x="36" y="41"/>
                          <a:pt x="36" y="41"/>
                        </a:cubicBezTo>
                        <a:cubicBezTo>
                          <a:pt x="36" y="41"/>
                          <a:pt x="36" y="41"/>
                          <a:pt x="36" y="41"/>
                        </a:cubicBezTo>
                        <a:cubicBezTo>
                          <a:pt x="36" y="40"/>
                          <a:pt x="36" y="40"/>
                          <a:pt x="36" y="40"/>
                        </a:cubicBezTo>
                        <a:cubicBezTo>
                          <a:pt x="36" y="39"/>
                          <a:pt x="36" y="39"/>
                          <a:pt x="36" y="39"/>
                        </a:cubicBezTo>
                        <a:cubicBezTo>
                          <a:pt x="37" y="39"/>
                          <a:pt x="37" y="39"/>
                          <a:pt x="37" y="39"/>
                        </a:cubicBezTo>
                        <a:cubicBezTo>
                          <a:pt x="37" y="39"/>
                          <a:pt x="37" y="39"/>
                          <a:pt x="37" y="39"/>
                        </a:cubicBezTo>
                        <a:cubicBezTo>
                          <a:pt x="37" y="38"/>
                          <a:pt x="37" y="38"/>
                          <a:pt x="37" y="38"/>
                        </a:cubicBezTo>
                        <a:cubicBezTo>
                          <a:pt x="37" y="37"/>
                          <a:pt x="37" y="37"/>
                          <a:pt x="37" y="37"/>
                        </a:cubicBezTo>
                        <a:cubicBezTo>
                          <a:pt x="38" y="36"/>
                          <a:pt x="38" y="36"/>
                          <a:pt x="38" y="36"/>
                        </a:cubicBezTo>
                        <a:cubicBezTo>
                          <a:pt x="39" y="35"/>
                          <a:pt x="39" y="35"/>
                          <a:pt x="39" y="35"/>
                        </a:cubicBezTo>
                        <a:cubicBezTo>
                          <a:pt x="38" y="33"/>
                          <a:pt x="38" y="33"/>
                          <a:pt x="38" y="33"/>
                        </a:cubicBezTo>
                        <a:cubicBezTo>
                          <a:pt x="38" y="32"/>
                          <a:pt x="38" y="32"/>
                          <a:pt x="38" y="32"/>
                        </a:cubicBezTo>
                        <a:cubicBezTo>
                          <a:pt x="38" y="32"/>
                          <a:pt x="38" y="32"/>
                          <a:pt x="38" y="32"/>
                        </a:cubicBezTo>
                        <a:cubicBezTo>
                          <a:pt x="38" y="33"/>
                          <a:pt x="38" y="33"/>
                          <a:pt x="38" y="33"/>
                        </a:cubicBezTo>
                        <a:cubicBezTo>
                          <a:pt x="38" y="34"/>
                          <a:pt x="38" y="34"/>
                          <a:pt x="38" y="34"/>
                        </a:cubicBezTo>
                        <a:cubicBezTo>
                          <a:pt x="37" y="34"/>
                          <a:pt x="37" y="34"/>
                          <a:pt x="37" y="34"/>
                        </a:cubicBezTo>
                        <a:cubicBezTo>
                          <a:pt x="36" y="35"/>
                          <a:pt x="36" y="35"/>
                          <a:pt x="36" y="35"/>
                        </a:cubicBezTo>
                        <a:cubicBezTo>
                          <a:pt x="35" y="35"/>
                          <a:pt x="35" y="35"/>
                          <a:pt x="35" y="35"/>
                        </a:cubicBezTo>
                        <a:cubicBezTo>
                          <a:pt x="35" y="34"/>
                          <a:pt x="35" y="34"/>
                          <a:pt x="35" y="34"/>
                        </a:cubicBezTo>
                        <a:cubicBezTo>
                          <a:pt x="35" y="34"/>
                          <a:pt x="35" y="34"/>
                          <a:pt x="35" y="34"/>
                        </a:cubicBezTo>
                        <a:cubicBezTo>
                          <a:pt x="35" y="33"/>
                          <a:pt x="35" y="33"/>
                          <a:pt x="35" y="33"/>
                        </a:cubicBezTo>
                        <a:cubicBezTo>
                          <a:pt x="36" y="32"/>
                          <a:pt x="36" y="32"/>
                          <a:pt x="36" y="32"/>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7" y="30"/>
                          <a:pt x="37" y="30"/>
                          <a:pt x="37" y="30"/>
                        </a:cubicBezTo>
                        <a:cubicBezTo>
                          <a:pt x="37" y="30"/>
                          <a:pt x="37" y="30"/>
                          <a:pt x="37" y="30"/>
                        </a:cubicBezTo>
                        <a:cubicBezTo>
                          <a:pt x="36" y="31"/>
                          <a:pt x="36" y="31"/>
                          <a:pt x="36" y="31"/>
                        </a:cubicBezTo>
                        <a:cubicBezTo>
                          <a:pt x="36" y="31"/>
                          <a:pt x="36" y="31"/>
                          <a:pt x="36" y="31"/>
                        </a:cubicBezTo>
                        <a:cubicBezTo>
                          <a:pt x="35" y="31"/>
                          <a:pt x="35" y="31"/>
                          <a:pt x="35" y="31"/>
                        </a:cubicBezTo>
                        <a:cubicBezTo>
                          <a:pt x="35" y="32"/>
                          <a:pt x="35" y="32"/>
                          <a:pt x="35" y="32"/>
                        </a:cubicBezTo>
                        <a:cubicBezTo>
                          <a:pt x="33" y="33"/>
                          <a:pt x="33" y="33"/>
                          <a:pt x="33" y="33"/>
                        </a:cubicBezTo>
                        <a:cubicBezTo>
                          <a:pt x="33" y="34"/>
                          <a:pt x="33" y="34"/>
                          <a:pt x="33" y="34"/>
                        </a:cubicBezTo>
                        <a:cubicBezTo>
                          <a:pt x="33" y="34"/>
                          <a:pt x="33" y="34"/>
                          <a:pt x="33" y="34"/>
                        </a:cubicBezTo>
                        <a:cubicBezTo>
                          <a:pt x="32" y="33"/>
                          <a:pt x="32" y="33"/>
                          <a:pt x="32" y="33"/>
                        </a:cubicBezTo>
                        <a:cubicBezTo>
                          <a:pt x="32" y="33"/>
                          <a:pt x="32" y="33"/>
                          <a:pt x="32" y="33"/>
                        </a:cubicBezTo>
                        <a:cubicBezTo>
                          <a:pt x="31" y="32"/>
                          <a:pt x="31" y="32"/>
                          <a:pt x="31" y="32"/>
                        </a:cubicBezTo>
                        <a:cubicBezTo>
                          <a:pt x="31" y="31"/>
                          <a:pt x="31" y="31"/>
                          <a:pt x="31" y="31"/>
                        </a:cubicBezTo>
                        <a:cubicBezTo>
                          <a:pt x="32" y="32"/>
                          <a:pt x="32" y="32"/>
                          <a:pt x="32" y="32"/>
                        </a:cubicBezTo>
                        <a:cubicBezTo>
                          <a:pt x="32" y="32"/>
                          <a:pt x="32" y="32"/>
                          <a:pt x="32" y="32"/>
                        </a:cubicBezTo>
                        <a:cubicBezTo>
                          <a:pt x="33" y="31"/>
                          <a:pt x="33" y="31"/>
                          <a:pt x="33" y="31"/>
                        </a:cubicBezTo>
                        <a:cubicBezTo>
                          <a:pt x="32" y="31"/>
                          <a:pt x="32" y="31"/>
                          <a:pt x="32" y="31"/>
                        </a:cubicBezTo>
                        <a:cubicBezTo>
                          <a:pt x="31" y="30"/>
                          <a:pt x="31" y="30"/>
                          <a:pt x="31" y="30"/>
                        </a:cubicBezTo>
                        <a:cubicBezTo>
                          <a:pt x="32" y="30"/>
                          <a:pt x="32" y="30"/>
                          <a:pt x="32" y="30"/>
                        </a:cubicBezTo>
                        <a:cubicBezTo>
                          <a:pt x="33" y="30"/>
                          <a:pt x="33" y="30"/>
                          <a:pt x="33" y="30"/>
                        </a:cubicBezTo>
                        <a:cubicBezTo>
                          <a:pt x="32" y="30"/>
                          <a:pt x="32" y="30"/>
                          <a:pt x="32" y="30"/>
                        </a:cubicBezTo>
                        <a:cubicBezTo>
                          <a:pt x="32" y="30"/>
                          <a:pt x="32" y="30"/>
                          <a:pt x="32" y="30"/>
                        </a:cubicBezTo>
                        <a:cubicBezTo>
                          <a:pt x="32" y="29"/>
                          <a:pt x="32" y="29"/>
                          <a:pt x="32" y="29"/>
                        </a:cubicBezTo>
                        <a:cubicBezTo>
                          <a:pt x="32" y="29"/>
                          <a:pt x="32" y="29"/>
                          <a:pt x="32" y="29"/>
                        </a:cubicBezTo>
                        <a:cubicBezTo>
                          <a:pt x="33" y="29"/>
                          <a:pt x="33" y="29"/>
                          <a:pt x="33" y="29"/>
                        </a:cubicBezTo>
                        <a:cubicBezTo>
                          <a:pt x="33" y="29"/>
                          <a:pt x="33" y="29"/>
                          <a:pt x="33" y="29"/>
                        </a:cubicBezTo>
                        <a:cubicBezTo>
                          <a:pt x="34" y="28"/>
                          <a:pt x="34" y="28"/>
                          <a:pt x="34" y="28"/>
                        </a:cubicBezTo>
                        <a:cubicBezTo>
                          <a:pt x="35" y="27"/>
                          <a:pt x="35" y="27"/>
                          <a:pt x="35" y="27"/>
                        </a:cubicBezTo>
                        <a:cubicBezTo>
                          <a:pt x="36" y="27"/>
                          <a:pt x="36" y="27"/>
                          <a:pt x="36" y="27"/>
                        </a:cubicBezTo>
                        <a:cubicBezTo>
                          <a:pt x="36" y="27"/>
                          <a:pt x="36" y="27"/>
                          <a:pt x="36" y="27"/>
                        </a:cubicBezTo>
                        <a:cubicBezTo>
                          <a:pt x="37" y="26"/>
                          <a:pt x="37" y="26"/>
                          <a:pt x="37" y="26"/>
                        </a:cubicBezTo>
                        <a:cubicBezTo>
                          <a:pt x="37" y="26"/>
                          <a:pt x="37" y="26"/>
                          <a:pt x="37" y="26"/>
                        </a:cubicBezTo>
                        <a:cubicBezTo>
                          <a:pt x="37" y="25"/>
                          <a:pt x="37" y="25"/>
                          <a:pt x="37" y="25"/>
                        </a:cubicBezTo>
                        <a:cubicBezTo>
                          <a:pt x="37" y="24"/>
                          <a:pt x="37" y="24"/>
                          <a:pt x="37" y="24"/>
                        </a:cubicBezTo>
                        <a:cubicBezTo>
                          <a:pt x="36" y="25"/>
                          <a:pt x="36" y="25"/>
                          <a:pt x="36" y="25"/>
                        </a:cubicBezTo>
                        <a:cubicBezTo>
                          <a:pt x="36" y="25"/>
                          <a:pt x="36" y="25"/>
                          <a:pt x="36" y="25"/>
                        </a:cubicBezTo>
                        <a:cubicBezTo>
                          <a:pt x="35" y="25"/>
                          <a:pt x="35" y="25"/>
                          <a:pt x="35" y="25"/>
                        </a:cubicBezTo>
                        <a:cubicBezTo>
                          <a:pt x="35" y="25"/>
                          <a:pt x="35" y="25"/>
                          <a:pt x="35" y="25"/>
                        </a:cubicBezTo>
                        <a:cubicBezTo>
                          <a:pt x="35" y="25"/>
                          <a:pt x="35" y="25"/>
                          <a:pt x="35" y="25"/>
                        </a:cubicBezTo>
                        <a:cubicBezTo>
                          <a:pt x="35" y="26"/>
                          <a:pt x="35" y="26"/>
                          <a:pt x="35" y="26"/>
                        </a:cubicBezTo>
                        <a:cubicBezTo>
                          <a:pt x="34" y="26"/>
                          <a:pt x="34" y="26"/>
                          <a:pt x="34" y="26"/>
                        </a:cubicBezTo>
                        <a:cubicBezTo>
                          <a:pt x="34" y="26"/>
                          <a:pt x="34" y="26"/>
                          <a:pt x="34" y="26"/>
                        </a:cubicBezTo>
                        <a:cubicBezTo>
                          <a:pt x="33" y="27"/>
                          <a:pt x="33" y="27"/>
                          <a:pt x="33" y="27"/>
                        </a:cubicBezTo>
                        <a:cubicBezTo>
                          <a:pt x="32" y="27"/>
                          <a:pt x="32" y="27"/>
                          <a:pt x="32" y="27"/>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1" y="27"/>
                          <a:pt x="31" y="27"/>
                          <a:pt x="31" y="27"/>
                        </a:cubicBezTo>
                        <a:cubicBezTo>
                          <a:pt x="32" y="27"/>
                          <a:pt x="32" y="27"/>
                          <a:pt x="32" y="27"/>
                        </a:cubicBezTo>
                        <a:cubicBezTo>
                          <a:pt x="32" y="26"/>
                          <a:pt x="32" y="26"/>
                          <a:pt x="32" y="26"/>
                        </a:cubicBezTo>
                        <a:cubicBezTo>
                          <a:pt x="33" y="26"/>
                          <a:pt x="33" y="26"/>
                          <a:pt x="33" y="26"/>
                        </a:cubicBezTo>
                        <a:cubicBezTo>
                          <a:pt x="32" y="26"/>
                          <a:pt x="32" y="26"/>
                          <a:pt x="32" y="26"/>
                        </a:cubicBezTo>
                        <a:cubicBezTo>
                          <a:pt x="33" y="25"/>
                          <a:pt x="33" y="25"/>
                          <a:pt x="33" y="25"/>
                        </a:cubicBezTo>
                        <a:cubicBezTo>
                          <a:pt x="33" y="24"/>
                          <a:pt x="33" y="24"/>
                          <a:pt x="33" y="24"/>
                        </a:cubicBezTo>
                        <a:cubicBezTo>
                          <a:pt x="33" y="24"/>
                          <a:pt x="33" y="24"/>
                          <a:pt x="33" y="24"/>
                        </a:cubicBezTo>
                        <a:cubicBezTo>
                          <a:pt x="32" y="25"/>
                          <a:pt x="32" y="25"/>
                          <a:pt x="32" y="25"/>
                        </a:cubicBezTo>
                        <a:cubicBezTo>
                          <a:pt x="32" y="24"/>
                          <a:pt x="32" y="24"/>
                          <a:pt x="32" y="24"/>
                        </a:cubicBezTo>
                        <a:cubicBezTo>
                          <a:pt x="32" y="23"/>
                          <a:pt x="32" y="23"/>
                          <a:pt x="32" y="23"/>
                        </a:cubicBezTo>
                        <a:cubicBezTo>
                          <a:pt x="32" y="23"/>
                          <a:pt x="32" y="23"/>
                          <a:pt x="32" y="23"/>
                        </a:cubicBezTo>
                        <a:cubicBezTo>
                          <a:pt x="31" y="23"/>
                          <a:pt x="31" y="23"/>
                          <a:pt x="31" y="23"/>
                        </a:cubicBezTo>
                        <a:cubicBezTo>
                          <a:pt x="30" y="23"/>
                          <a:pt x="30" y="23"/>
                          <a:pt x="30" y="23"/>
                        </a:cubicBezTo>
                        <a:cubicBezTo>
                          <a:pt x="31" y="23"/>
                          <a:pt x="31" y="23"/>
                          <a:pt x="31" y="23"/>
                        </a:cubicBezTo>
                        <a:cubicBezTo>
                          <a:pt x="32" y="23"/>
                          <a:pt x="32" y="23"/>
                          <a:pt x="32" y="23"/>
                        </a:cubicBezTo>
                        <a:cubicBezTo>
                          <a:pt x="33" y="23"/>
                          <a:pt x="33" y="23"/>
                          <a:pt x="33" y="23"/>
                        </a:cubicBezTo>
                        <a:cubicBezTo>
                          <a:pt x="33" y="22"/>
                          <a:pt x="33" y="22"/>
                          <a:pt x="33" y="22"/>
                        </a:cubicBezTo>
                        <a:cubicBezTo>
                          <a:pt x="34" y="22"/>
                          <a:pt x="34" y="22"/>
                          <a:pt x="34" y="22"/>
                        </a:cubicBezTo>
                        <a:cubicBezTo>
                          <a:pt x="34" y="22"/>
                          <a:pt x="34" y="22"/>
                          <a:pt x="34" y="22"/>
                        </a:cubicBezTo>
                        <a:cubicBezTo>
                          <a:pt x="35" y="21"/>
                          <a:pt x="35" y="21"/>
                          <a:pt x="35" y="21"/>
                        </a:cubicBezTo>
                        <a:cubicBezTo>
                          <a:pt x="35" y="21"/>
                          <a:pt x="35" y="21"/>
                          <a:pt x="35" y="21"/>
                        </a:cubicBezTo>
                        <a:cubicBezTo>
                          <a:pt x="36" y="20"/>
                          <a:pt x="36" y="20"/>
                          <a:pt x="36" y="20"/>
                        </a:cubicBezTo>
                        <a:cubicBezTo>
                          <a:pt x="36" y="19"/>
                          <a:pt x="36" y="19"/>
                          <a:pt x="36" y="19"/>
                        </a:cubicBezTo>
                        <a:cubicBezTo>
                          <a:pt x="35" y="19"/>
                          <a:pt x="35" y="19"/>
                          <a:pt x="35" y="19"/>
                        </a:cubicBezTo>
                        <a:cubicBezTo>
                          <a:pt x="34" y="18"/>
                          <a:pt x="34" y="18"/>
                          <a:pt x="34" y="18"/>
                        </a:cubicBezTo>
                        <a:cubicBezTo>
                          <a:pt x="33" y="18"/>
                          <a:pt x="33" y="18"/>
                          <a:pt x="33" y="18"/>
                        </a:cubicBezTo>
                        <a:cubicBezTo>
                          <a:pt x="32" y="18"/>
                          <a:pt x="32" y="18"/>
                          <a:pt x="32" y="18"/>
                        </a:cubicBezTo>
                        <a:cubicBezTo>
                          <a:pt x="31" y="18"/>
                          <a:pt x="31" y="18"/>
                          <a:pt x="31" y="18"/>
                        </a:cubicBezTo>
                        <a:cubicBezTo>
                          <a:pt x="31" y="19"/>
                          <a:pt x="31" y="19"/>
                          <a:pt x="31" y="19"/>
                        </a:cubicBezTo>
                        <a:cubicBezTo>
                          <a:pt x="31" y="20"/>
                          <a:pt x="31" y="20"/>
                          <a:pt x="31" y="20"/>
                        </a:cubicBezTo>
                        <a:cubicBezTo>
                          <a:pt x="31" y="21"/>
                          <a:pt x="31" y="21"/>
                          <a:pt x="31" y="21"/>
                        </a:cubicBezTo>
                        <a:cubicBezTo>
                          <a:pt x="30" y="21"/>
                          <a:pt x="30" y="21"/>
                          <a:pt x="30" y="21"/>
                        </a:cubicBezTo>
                        <a:cubicBezTo>
                          <a:pt x="30" y="21"/>
                          <a:pt x="30" y="21"/>
                          <a:pt x="30" y="21"/>
                        </a:cubicBezTo>
                        <a:cubicBezTo>
                          <a:pt x="31" y="20"/>
                          <a:pt x="31" y="20"/>
                          <a:pt x="31" y="20"/>
                        </a:cubicBezTo>
                        <a:cubicBezTo>
                          <a:pt x="30" y="19"/>
                          <a:pt x="30" y="19"/>
                          <a:pt x="30" y="19"/>
                        </a:cubicBezTo>
                        <a:cubicBezTo>
                          <a:pt x="31" y="19"/>
                          <a:pt x="31" y="19"/>
                          <a:pt x="31" y="19"/>
                        </a:cubicBezTo>
                        <a:cubicBezTo>
                          <a:pt x="31" y="18"/>
                          <a:pt x="31" y="18"/>
                          <a:pt x="31" y="18"/>
                        </a:cubicBezTo>
                        <a:cubicBezTo>
                          <a:pt x="31" y="18"/>
                          <a:pt x="31" y="18"/>
                          <a:pt x="31" y="18"/>
                        </a:cubicBezTo>
                        <a:cubicBezTo>
                          <a:pt x="30" y="18"/>
                          <a:pt x="30" y="18"/>
                          <a:pt x="30" y="18"/>
                        </a:cubicBezTo>
                        <a:cubicBezTo>
                          <a:pt x="29" y="19"/>
                          <a:pt x="29" y="19"/>
                          <a:pt x="29" y="19"/>
                        </a:cubicBezTo>
                        <a:cubicBezTo>
                          <a:pt x="29" y="19"/>
                          <a:pt x="29" y="19"/>
                          <a:pt x="29" y="19"/>
                        </a:cubicBezTo>
                        <a:cubicBezTo>
                          <a:pt x="28" y="19"/>
                          <a:pt x="28" y="19"/>
                          <a:pt x="28" y="19"/>
                        </a:cubicBezTo>
                        <a:cubicBezTo>
                          <a:pt x="28" y="19"/>
                          <a:pt x="28" y="19"/>
                          <a:pt x="28" y="19"/>
                        </a:cubicBezTo>
                        <a:cubicBezTo>
                          <a:pt x="27" y="20"/>
                          <a:pt x="27" y="20"/>
                          <a:pt x="27" y="20"/>
                        </a:cubicBezTo>
                        <a:cubicBezTo>
                          <a:pt x="27" y="19"/>
                          <a:pt x="27" y="19"/>
                          <a:pt x="27" y="19"/>
                        </a:cubicBezTo>
                        <a:cubicBezTo>
                          <a:pt x="26" y="20"/>
                          <a:pt x="26" y="20"/>
                          <a:pt x="26" y="20"/>
                        </a:cubicBezTo>
                        <a:cubicBezTo>
                          <a:pt x="26" y="21"/>
                          <a:pt x="26" y="21"/>
                          <a:pt x="26" y="21"/>
                        </a:cubicBezTo>
                        <a:cubicBezTo>
                          <a:pt x="25" y="22"/>
                          <a:pt x="25" y="22"/>
                          <a:pt x="25" y="22"/>
                        </a:cubicBezTo>
                        <a:cubicBezTo>
                          <a:pt x="26" y="21"/>
                          <a:pt x="26" y="21"/>
                          <a:pt x="26" y="21"/>
                        </a:cubicBezTo>
                        <a:cubicBezTo>
                          <a:pt x="26" y="19"/>
                          <a:pt x="26" y="19"/>
                          <a:pt x="26" y="19"/>
                        </a:cubicBezTo>
                        <a:cubicBezTo>
                          <a:pt x="27" y="18"/>
                          <a:pt x="27" y="18"/>
                          <a:pt x="27" y="18"/>
                        </a:cubicBezTo>
                        <a:cubicBezTo>
                          <a:pt x="26" y="18"/>
                          <a:pt x="26" y="18"/>
                          <a:pt x="26" y="18"/>
                        </a:cubicBezTo>
                        <a:cubicBezTo>
                          <a:pt x="26" y="18"/>
                          <a:pt x="26" y="18"/>
                          <a:pt x="26" y="18"/>
                        </a:cubicBezTo>
                        <a:cubicBezTo>
                          <a:pt x="25" y="19"/>
                          <a:pt x="25" y="19"/>
                          <a:pt x="25" y="19"/>
                        </a:cubicBezTo>
                        <a:cubicBezTo>
                          <a:pt x="25" y="20"/>
                          <a:pt x="25" y="20"/>
                          <a:pt x="25" y="20"/>
                        </a:cubicBezTo>
                        <a:cubicBezTo>
                          <a:pt x="24" y="19"/>
                          <a:pt x="24" y="19"/>
                          <a:pt x="24" y="19"/>
                        </a:cubicBezTo>
                        <a:cubicBezTo>
                          <a:pt x="25" y="19"/>
                          <a:pt x="25" y="19"/>
                          <a:pt x="25" y="19"/>
                        </a:cubicBezTo>
                        <a:cubicBezTo>
                          <a:pt x="25" y="18"/>
                          <a:pt x="25" y="18"/>
                          <a:pt x="25" y="18"/>
                        </a:cubicBezTo>
                        <a:cubicBezTo>
                          <a:pt x="25" y="18"/>
                          <a:pt x="25" y="18"/>
                          <a:pt x="25" y="18"/>
                        </a:cubicBezTo>
                        <a:cubicBezTo>
                          <a:pt x="24" y="18"/>
                          <a:pt x="24" y="18"/>
                          <a:pt x="24" y="18"/>
                        </a:cubicBezTo>
                        <a:cubicBezTo>
                          <a:pt x="23" y="19"/>
                          <a:pt x="23" y="19"/>
                          <a:pt x="23" y="19"/>
                        </a:cubicBezTo>
                        <a:cubicBezTo>
                          <a:pt x="23" y="19"/>
                          <a:pt x="23" y="19"/>
                          <a:pt x="23" y="19"/>
                        </a:cubicBezTo>
                        <a:cubicBezTo>
                          <a:pt x="22" y="18"/>
                          <a:pt x="22" y="18"/>
                          <a:pt x="22" y="18"/>
                        </a:cubicBezTo>
                        <a:cubicBezTo>
                          <a:pt x="22" y="18"/>
                          <a:pt x="22" y="18"/>
                          <a:pt x="22" y="18"/>
                        </a:cubicBezTo>
                        <a:cubicBezTo>
                          <a:pt x="21" y="19"/>
                          <a:pt x="21" y="19"/>
                          <a:pt x="21" y="19"/>
                        </a:cubicBezTo>
                        <a:cubicBezTo>
                          <a:pt x="21" y="19"/>
                          <a:pt x="21" y="19"/>
                          <a:pt x="21" y="19"/>
                        </a:cubicBezTo>
                        <a:cubicBezTo>
                          <a:pt x="21" y="18"/>
                          <a:pt x="21" y="18"/>
                          <a:pt x="21" y="18"/>
                        </a:cubicBezTo>
                        <a:cubicBezTo>
                          <a:pt x="22" y="18"/>
                          <a:pt x="22" y="18"/>
                          <a:pt x="22" y="18"/>
                        </a:cubicBezTo>
                        <a:cubicBezTo>
                          <a:pt x="22" y="17"/>
                          <a:pt x="22" y="17"/>
                          <a:pt x="22" y="17"/>
                        </a:cubicBezTo>
                        <a:cubicBezTo>
                          <a:pt x="22" y="16"/>
                          <a:pt x="22" y="16"/>
                          <a:pt x="22" y="16"/>
                        </a:cubicBezTo>
                        <a:cubicBezTo>
                          <a:pt x="22" y="16"/>
                          <a:pt x="22" y="16"/>
                          <a:pt x="22" y="16"/>
                        </a:cubicBezTo>
                        <a:cubicBezTo>
                          <a:pt x="22" y="16"/>
                          <a:pt x="22" y="16"/>
                          <a:pt x="22" y="16"/>
                        </a:cubicBezTo>
                        <a:cubicBezTo>
                          <a:pt x="21" y="17"/>
                          <a:pt x="21" y="17"/>
                          <a:pt x="21" y="17"/>
                        </a:cubicBezTo>
                        <a:cubicBezTo>
                          <a:pt x="21" y="16"/>
                          <a:pt x="21" y="16"/>
                          <a:pt x="21" y="16"/>
                        </a:cubicBezTo>
                        <a:cubicBezTo>
                          <a:pt x="22" y="15"/>
                          <a:pt x="22" y="15"/>
                          <a:pt x="22" y="15"/>
                        </a:cubicBezTo>
                        <a:cubicBezTo>
                          <a:pt x="23" y="15"/>
                          <a:pt x="23" y="15"/>
                          <a:pt x="23" y="15"/>
                        </a:cubicBezTo>
                        <a:cubicBezTo>
                          <a:pt x="24" y="15"/>
                          <a:pt x="24" y="15"/>
                          <a:pt x="24" y="15"/>
                        </a:cubicBezTo>
                        <a:cubicBezTo>
                          <a:pt x="25" y="14"/>
                          <a:pt x="25" y="14"/>
                          <a:pt x="25" y="14"/>
                        </a:cubicBezTo>
                        <a:cubicBezTo>
                          <a:pt x="25" y="14"/>
                          <a:pt x="25" y="14"/>
                          <a:pt x="25" y="14"/>
                        </a:cubicBezTo>
                        <a:cubicBezTo>
                          <a:pt x="25" y="13"/>
                          <a:pt x="25" y="13"/>
                          <a:pt x="25" y="13"/>
                        </a:cubicBezTo>
                        <a:cubicBezTo>
                          <a:pt x="25" y="13"/>
                          <a:pt x="25" y="13"/>
                          <a:pt x="25" y="13"/>
                        </a:cubicBezTo>
                        <a:cubicBezTo>
                          <a:pt x="24" y="14"/>
                          <a:pt x="24" y="14"/>
                          <a:pt x="24" y="14"/>
                        </a:cubicBezTo>
                        <a:cubicBezTo>
                          <a:pt x="23" y="14"/>
                          <a:pt x="23" y="14"/>
                          <a:pt x="23" y="14"/>
                        </a:cubicBezTo>
                        <a:cubicBezTo>
                          <a:pt x="22" y="13"/>
                          <a:pt x="22" y="13"/>
                          <a:pt x="22" y="13"/>
                        </a:cubicBezTo>
                        <a:cubicBezTo>
                          <a:pt x="22" y="13"/>
                          <a:pt x="22" y="13"/>
                          <a:pt x="22" y="13"/>
                        </a:cubicBezTo>
                        <a:cubicBezTo>
                          <a:pt x="21" y="13"/>
                          <a:pt x="21" y="13"/>
                          <a:pt x="21" y="13"/>
                        </a:cubicBezTo>
                        <a:cubicBezTo>
                          <a:pt x="22" y="12"/>
                          <a:pt x="22" y="12"/>
                          <a:pt x="22" y="12"/>
                        </a:cubicBezTo>
                        <a:cubicBezTo>
                          <a:pt x="22" y="12"/>
                          <a:pt x="22" y="12"/>
                          <a:pt x="22" y="12"/>
                        </a:cubicBezTo>
                        <a:cubicBezTo>
                          <a:pt x="22" y="12"/>
                          <a:pt x="22" y="12"/>
                          <a:pt x="22" y="12"/>
                        </a:cubicBezTo>
                        <a:cubicBezTo>
                          <a:pt x="21" y="12"/>
                          <a:pt x="21" y="12"/>
                          <a:pt x="21" y="12"/>
                        </a:cubicBezTo>
                        <a:cubicBezTo>
                          <a:pt x="20" y="12"/>
                          <a:pt x="20" y="12"/>
                          <a:pt x="20" y="12"/>
                        </a:cubicBezTo>
                        <a:cubicBezTo>
                          <a:pt x="20" y="13"/>
                          <a:pt x="20" y="13"/>
                          <a:pt x="20" y="13"/>
                        </a:cubicBezTo>
                        <a:cubicBezTo>
                          <a:pt x="19" y="14"/>
                          <a:pt x="19" y="14"/>
                          <a:pt x="19" y="14"/>
                        </a:cubicBezTo>
                        <a:cubicBezTo>
                          <a:pt x="19" y="14"/>
                          <a:pt x="19" y="14"/>
                          <a:pt x="19" y="14"/>
                        </a:cubicBezTo>
                        <a:cubicBezTo>
                          <a:pt x="18" y="15"/>
                          <a:pt x="18" y="15"/>
                          <a:pt x="18" y="15"/>
                        </a:cubicBezTo>
                        <a:cubicBezTo>
                          <a:pt x="17" y="16"/>
                          <a:pt x="17" y="16"/>
                          <a:pt x="17" y="16"/>
                        </a:cubicBezTo>
                        <a:cubicBezTo>
                          <a:pt x="17" y="16"/>
                          <a:pt x="17" y="16"/>
                          <a:pt x="17" y="16"/>
                        </a:cubicBezTo>
                        <a:cubicBezTo>
                          <a:pt x="17" y="15"/>
                          <a:pt x="17" y="15"/>
                          <a:pt x="17" y="15"/>
                        </a:cubicBezTo>
                        <a:cubicBezTo>
                          <a:pt x="17" y="15"/>
                          <a:pt x="17" y="15"/>
                          <a:pt x="17" y="15"/>
                        </a:cubicBezTo>
                        <a:cubicBezTo>
                          <a:pt x="18" y="14"/>
                          <a:pt x="18" y="14"/>
                          <a:pt x="18" y="14"/>
                        </a:cubicBezTo>
                        <a:cubicBezTo>
                          <a:pt x="18" y="13"/>
                          <a:pt x="18" y="13"/>
                          <a:pt x="18" y="13"/>
                        </a:cubicBezTo>
                        <a:cubicBezTo>
                          <a:pt x="18" y="12"/>
                          <a:pt x="18" y="12"/>
                          <a:pt x="18" y="12"/>
                        </a:cubicBezTo>
                        <a:cubicBezTo>
                          <a:pt x="19" y="11"/>
                          <a:pt x="19" y="11"/>
                          <a:pt x="19" y="11"/>
                        </a:cubicBezTo>
                        <a:cubicBezTo>
                          <a:pt x="19" y="11"/>
                          <a:pt x="19" y="11"/>
                          <a:pt x="19" y="11"/>
                        </a:cubicBezTo>
                        <a:cubicBezTo>
                          <a:pt x="20" y="10"/>
                          <a:pt x="20" y="10"/>
                          <a:pt x="20" y="10"/>
                        </a:cubicBezTo>
                        <a:cubicBezTo>
                          <a:pt x="20" y="10"/>
                          <a:pt x="20" y="10"/>
                          <a:pt x="20" y="10"/>
                        </a:cubicBezTo>
                        <a:cubicBezTo>
                          <a:pt x="20" y="9"/>
                          <a:pt x="20" y="9"/>
                          <a:pt x="20" y="9"/>
                        </a:cubicBezTo>
                        <a:cubicBezTo>
                          <a:pt x="21" y="8"/>
                          <a:pt x="21" y="8"/>
                          <a:pt x="21" y="8"/>
                        </a:cubicBezTo>
                        <a:cubicBezTo>
                          <a:pt x="22" y="8"/>
                          <a:pt x="22" y="8"/>
                          <a:pt x="22" y="8"/>
                        </a:cubicBezTo>
                        <a:cubicBezTo>
                          <a:pt x="22" y="7"/>
                          <a:pt x="22" y="7"/>
                          <a:pt x="22" y="7"/>
                        </a:cubicBezTo>
                        <a:cubicBezTo>
                          <a:pt x="22" y="7"/>
                          <a:pt x="22" y="7"/>
                          <a:pt x="22" y="7"/>
                        </a:cubicBezTo>
                        <a:cubicBezTo>
                          <a:pt x="22" y="6"/>
                          <a:pt x="22" y="6"/>
                          <a:pt x="22" y="6"/>
                        </a:cubicBezTo>
                        <a:cubicBezTo>
                          <a:pt x="23" y="6"/>
                          <a:pt x="23" y="6"/>
                          <a:pt x="23" y="6"/>
                        </a:cubicBezTo>
                        <a:cubicBezTo>
                          <a:pt x="23" y="5"/>
                          <a:pt x="23" y="5"/>
                          <a:pt x="23" y="5"/>
                        </a:cubicBezTo>
                        <a:cubicBezTo>
                          <a:pt x="23" y="6"/>
                          <a:pt x="23" y="6"/>
                          <a:pt x="23" y="6"/>
                        </a:cubicBezTo>
                        <a:cubicBezTo>
                          <a:pt x="23" y="6"/>
                          <a:pt x="23" y="6"/>
                          <a:pt x="23" y="6"/>
                        </a:cubicBezTo>
                        <a:cubicBezTo>
                          <a:pt x="23" y="7"/>
                          <a:pt x="23" y="7"/>
                          <a:pt x="23" y="7"/>
                        </a:cubicBezTo>
                        <a:cubicBezTo>
                          <a:pt x="24" y="6"/>
                          <a:pt x="24" y="6"/>
                          <a:pt x="24" y="6"/>
                        </a:cubicBezTo>
                        <a:cubicBezTo>
                          <a:pt x="25" y="4"/>
                          <a:pt x="25" y="4"/>
                          <a:pt x="25" y="4"/>
                        </a:cubicBezTo>
                        <a:cubicBezTo>
                          <a:pt x="25" y="4"/>
                          <a:pt x="25" y="4"/>
                          <a:pt x="25" y="4"/>
                        </a:cubicBezTo>
                        <a:cubicBezTo>
                          <a:pt x="25" y="3"/>
                          <a:pt x="25" y="3"/>
                          <a:pt x="25" y="3"/>
                        </a:cubicBezTo>
                        <a:cubicBezTo>
                          <a:pt x="25" y="3"/>
                          <a:pt x="25" y="3"/>
                          <a:pt x="25" y="3"/>
                        </a:cubicBezTo>
                        <a:cubicBezTo>
                          <a:pt x="24" y="4"/>
                          <a:pt x="24" y="4"/>
                          <a:pt x="24" y="4"/>
                        </a:cubicBezTo>
                        <a:cubicBezTo>
                          <a:pt x="24" y="3"/>
                          <a:pt x="24" y="3"/>
                          <a:pt x="24" y="3"/>
                        </a:cubicBezTo>
                        <a:cubicBezTo>
                          <a:pt x="23" y="2"/>
                          <a:pt x="23" y="2"/>
                          <a:pt x="23" y="2"/>
                        </a:cubicBezTo>
                        <a:cubicBezTo>
                          <a:pt x="24" y="2"/>
                          <a:pt x="24" y="2"/>
                          <a:pt x="24" y="2"/>
                        </a:cubicBezTo>
                        <a:cubicBezTo>
                          <a:pt x="24" y="2"/>
                          <a:pt x="24" y="2"/>
                          <a:pt x="24" y="2"/>
                        </a:cubicBezTo>
                        <a:cubicBezTo>
                          <a:pt x="25" y="2"/>
                          <a:pt x="25" y="2"/>
                          <a:pt x="25" y="2"/>
                        </a:cubicBezTo>
                        <a:cubicBezTo>
                          <a:pt x="26" y="2"/>
                          <a:pt x="26" y="2"/>
                          <a:pt x="26" y="2"/>
                        </a:cubicBezTo>
                        <a:cubicBezTo>
                          <a:pt x="27" y="2"/>
                          <a:pt x="27" y="2"/>
                          <a:pt x="27" y="2"/>
                        </a:cubicBezTo>
                        <a:cubicBezTo>
                          <a:pt x="27" y="1"/>
                          <a:pt x="27" y="1"/>
                          <a:pt x="27" y="1"/>
                        </a:cubicBezTo>
                        <a:cubicBezTo>
                          <a:pt x="27" y="0"/>
                          <a:pt x="27" y="0"/>
                          <a:pt x="27" y="0"/>
                        </a:cubicBezTo>
                        <a:cubicBezTo>
                          <a:pt x="26" y="0"/>
                          <a:pt x="26" y="0"/>
                          <a:pt x="26" y="0"/>
                        </a:cubicBezTo>
                        <a:cubicBezTo>
                          <a:pt x="26" y="0"/>
                          <a:pt x="26" y="0"/>
                          <a:pt x="26" y="0"/>
                        </a:cubicBezTo>
                        <a:cubicBezTo>
                          <a:pt x="26" y="1"/>
                          <a:pt x="26" y="1"/>
                          <a:pt x="26" y="1"/>
                        </a:cubicBezTo>
                        <a:cubicBezTo>
                          <a:pt x="25" y="1"/>
                          <a:pt x="25" y="1"/>
                          <a:pt x="25" y="1"/>
                        </a:cubicBezTo>
                        <a:cubicBezTo>
                          <a:pt x="25" y="0"/>
                          <a:pt x="25" y="0"/>
                          <a:pt x="25" y="0"/>
                        </a:cubicBezTo>
                        <a:cubicBezTo>
                          <a:pt x="25" y="0"/>
                          <a:pt x="25"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 name="Freeform 518"/>
                  <p:cNvSpPr>
                    <a:spLocks/>
                  </p:cNvSpPr>
                  <p:nvPr/>
                </p:nvSpPr>
                <p:spPr bwMode="auto">
                  <a:xfrm>
                    <a:off x="2191" y="1580"/>
                    <a:ext cx="21" cy="30"/>
                  </a:xfrm>
                  <a:custGeom>
                    <a:avLst/>
                    <a:gdLst>
                      <a:gd name="T0" fmla="*/ 6 w 21"/>
                      <a:gd name="T1" fmla="*/ 30 h 30"/>
                      <a:gd name="T2" fmla="*/ 6 w 21"/>
                      <a:gd name="T3" fmla="*/ 30 h 30"/>
                      <a:gd name="T4" fmla="*/ 6 w 21"/>
                      <a:gd name="T5" fmla="*/ 27 h 30"/>
                      <a:gd name="T6" fmla="*/ 6 w 21"/>
                      <a:gd name="T7" fmla="*/ 27 h 30"/>
                      <a:gd name="T8" fmla="*/ 3 w 21"/>
                      <a:gd name="T9" fmla="*/ 24 h 30"/>
                      <a:gd name="T10" fmla="*/ 0 w 21"/>
                      <a:gd name="T11" fmla="*/ 24 h 30"/>
                      <a:gd name="T12" fmla="*/ 3 w 21"/>
                      <a:gd name="T13" fmla="*/ 21 h 30"/>
                      <a:gd name="T14" fmla="*/ 3 w 21"/>
                      <a:gd name="T15" fmla="*/ 18 h 30"/>
                      <a:gd name="T16" fmla="*/ 3 w 21"/>
                      <a:gd name="T17" fmla="*/ 18 h 30"/>
                      <a:gd name="T18" fmla="*/ 6 w 21"/>
                      <a:gd name="T19" fmla="*/ 15 h 30"/>
                      <a:gd name="T20" fmla="*/ 6 w 21"/>
                      <a:gd name="T21" fmla="*/ 12 h 30"/>
                      <a:gd name="T22" fmla="*/ 6 w 21"/>
                      <a:gd name="T23" fmla="*/ 9 h 30"/>
                      <a:gd name="T24" fmla="*/ 9 w 21"/>
                      <a:gd name="T25" fmla="*/ 6 h 30"/>
                      <a:gd name="T26" fmla="*/ 9 w 21"/>
                      <a:gd name="T27" fmla="*/ 6 h 30"/>
                      <a:gd name="T28" fmla="*/ 12 w 21"/>
                      <a:gd name="T29" fmla="*/ 3 h 30"/>
                      <a:gd name="T30" fmla="*/ 15 w 21"/>
                      <a:gd name="T31" fmla="*/ 0 h 30"/>
                      <a:gd name="T32" fmla="*/ 15 w 21"/>
                      <a:gd name="T33" fmla="*/ 3 h 30"/>
                      <a:gd name="T34" fmla="*/ 15 w 21"/>
                      <a:gd name="T35" fmla="*/ 3 h 30"/>
                      <a:gd name="T36" fmla="*/ 18 w 21"/>
                      <a:gd name="T37" fmla="*/ 3 h 30"/>
                      <a:gd name="T38" fmla="*/ 21 w 21"/>
                      <a:gd name="T39" fmla="*/ 3 h 30"/>
                      <a:gd name="T40" fmla="*/ 21 w 21"/>
                      <a:gd name="T41" fmla="*/ 6 h 30"/>
                      <a:gd name="T42" fmla="*/ 21 w 21"/>
                      <a:gd name="T43" fmla="*/ 6 h 30"/>
                      <a:gd name="T44" fmla="*/ 21 w 21"/>
                      <a:gd name="T45" fmla="*/ 9 h 30"/>
                      <a:gd name="T46" fmla="*/ 21 w 21"/>
                      <a:gd name="T47" fmla="*/ 9 h 30"/>
                      <a:gd name="T48" fmla="*/ 18 w 21"/>
                      <a:gd name="T49" fmla="*/ 12 h 30"/>
                      <a:gd name="T50" fmla="*/ 18 w 21"/>
                      <a:gd name="T51" fmla="*/ 15 h 30"/>
                      <a:gd name="T52" fmla="*/ 15 w 21"/>
                      <a:gd name="T53" fmla="*/ 18 h 30"/>
                      <a:gd name="T54" fmla="*/ 15 w 21"/>
                      <a:gd name="T55" fmla="*/ 21 h 30"/>
                      <a:gd name="T56" fmla="*/ 12 w 21"/>
                      <a:gd name="T57" fmla="*/ 24 h 30"/>
                      <a:gd name="T58" fmla="*/ 9 w 21"/>
                      <a:gd name="T59" fmla="*/ 24 h 30"/>
                      <a:gd name="T60" fmla="*/ 12 w 21"/>
                      <a:gd name="T61" fmla="*/ 27 h 30"/>
                      <a:gd name="T62" fmla="*/ 9 w 21"/>
                      <a:gd name="T63" fmla="*/ 27 h 30"/>
                      <a:gd name="T64" fmla="*/ 9 w 21"/>
                      <a:gd name="T65" fmla="*/ 30 h 30"/>
                      <a:gd name="T66" fmla="*/ 9 w 21"/>
                      <a:gd name="T67" fmla="*/ 30 h 30"/>
                      <a:gd name="T68" fmla="*/ 9 w 21"/>
                      <a:gd name="T69" fmla="*/ 30 h 30"/>
                      <a:gd name="T70" fmla="*/ 6 w 2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0">
                        <a:moveTo>
                          <a:pt x="6" y="30"/>
                        </a:moveTo>
                        <a:lnTo>
                          <a:pt x="6" y="30"/>
                        </a:lnTo>
                        <a:lnTo>
                          <a:pt x="6" y="27"/>
                        </a:lnTo>
                        <a:lnTo>
                          <a:pt x="6" y="27"/>
                        </a:lnTo>
                        <a:lnTo>
                          <a:pt x="3" y="24"/>
                        </a:lnTo>
                        <a:lnTo>
                          <a:pt x="0" y="24"/>
                        </a:lnTo>
                        <a:lnTo>
                          <a:pt x="3" y="21"/>
                        </a:lnTo>
                        <a:lnTo>
                          <a:pt x="3" y="18"/>
                        </a:lnTo>
                        <a:lnTo>
                          <a:pt x="3" y="18"/>
                        </a:lnTo>
                        <a:lnTo>
                          <a:pt x="6" y="15"/>
                        </a:lnTo>
                        <a:lnTo>
                          <a:pt x="6" y="12"/>
                        </a:lnTo>
                        <a:lnTo>
                          <a:pt x="6" y="9"/>
                        </a:lnTo>
                        <a:lnTo>
                          <a:pt x="9" y="6"/>
                        </a:lnTo>
                        <a:lnTo>
                          <a:pt x="9" y="6"/>
                        </a:lnTo>
                        <a:lnTo>
                          <a:pt x="12" y="3"/>
                        </a:lnTo>
                        <a:lnTo>
                          <a:pt x="15" y="0"/>
                        </a:lnTo>
                        <a:lnTo>
                          <a:pt x="15" y="3"/>
                        </a:lnTo>
                        <a:lnTo>
                          <a:pt x="15" y="3"/>
                        </a:lnTo>
                        <a:lnTo>
                          <a:pt x="18" y="3"/>
                        </a:lnTo>
                        <a:lnTo>
                          <a:pt x="21" y="3"/>
                        </a:lnTo>
                        <a:lnTo>
                          <a:pt x="21" y="6"/>
                        </a:lnTo>
                        <a:lnTo>
                          <a:pt x="21" y="6"/>
                        </a:lnTo>
                        <a:lnTo>
                          <a:pt x="21" y="9"/>
                        </a:lnTo>
                        <a:lnTo>
                          <a:pt x="21" y="9"/>
                        </a:lnTo>
                        <a:lnTo>
                          <a:pt x="18" y="12"/>
                        </a:lnTo>
                        <a:lnTo>
                          <a:pt x="18" y="15"/>
                        </a:lnTo>
                        <a:lnTo>
                          <a:pt x="15" y="18"/>
                        </a:lnTo>
                        <a:lnTo>
                          <a:pt x="15" y="21"/>
                        </a:lnTo>
                        <a:lnTo>
                          <a:pt x="12" y="24"/>
                        </a:lnTo>
                        <a:lnTo>
                          <a:pt x="9" y="24"/>
                        </a:lnTo>
                        <a:lnTo>
                          <a:pt x="12" y="27"/>
                        </a:lnTo>
                        <a:lnTo>
                          <a:pt x="9" y="27"/>
                        </a:lnTo>
                        <a:lnTo>
                          <a:pt x="9" y="30"/>
                        </a:lnTo>
                        <a:lnTo>
                          <a:pt x="9" y="30"/>
                        </a:lnTo>
                        <a:lnTo>
                          <a:pt x="9" y="30"/>
                        </a:lnTo>
                        <a:lnTo>
                          <a:pt x="6"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519"/>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close/>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520"/>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521"/>
                  <p:cNvSpPr>
                    <a:spLocks/>
                  </p:cNvSpPr>
                  <p:nvPr/>
                </p:nvSpPr>
                <p:spPr bwMode="auto">
                  <a:xfrm>
                    <a:off x="2345" y="1704"/>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Rectangle 522"/>
                  <p:cNvSpPr>
                    <a:spLocks noChangeArrowheads="1"/>
                  </p:cNvSpPr>
                  <p:nvPr/>
                </p:nvSpPr>
                <p:spPr bwMode="auto">
                  <a:xfrm>
                    <a:off x="2345" y="1704"/>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523"/>
                  <p:cNvSpPr>
                    <a:spLocks/>
                  </p:cNvSpPr>
                  <p:nvPr/>
                </p:nvSpPr>
                <p:spPr bwMode="auto">
                  <a:xfrm>
                    <a:off x="2529" y="1960"/>
                    <a:ext cx="3" cy="3"/>
                  </a:xfrm>
                  <a:custGeom>
                    <a:avLst/>
                    <a:gdLst>
                      <a:gd name="T0" fmla="*/ 0 w 3"/>
                      <a:gd name="T1" fmla="*/ 0 h 3"/>
                      <a:gd name="T2" fmla="*/ 0 w 3"/>
                      <a:gd name="T3" fmla="*/ 3 h 3"/>
                      <a:gd name="T4" fmla="*/ 3 w 3"/>
                      <a:gd name="T5" fmla="*/ 3 h 3"/>
                      <a:gd name="T6" fmla="*/ 3 w 3"/>
                      <a:gd name="T7" fmla="*/ 3 h 3"/>
                      <a:gd name="T8" fmla="*/ 3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3"/>
                        </a:lnTo>
                        <a:lnTo>
                          <a:pt x="3" y="3"/>
                        </a:lnTo>
                        <a:lnTo>
                          <a:pt x="3" y="3"/>
                        </a:lnTo>
                        <a:lnTo>
                          <a:pt x="3" y="3"/>
                        </a:lnTo>
                        <a:lnTo>
                          <a:pt x="3"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524"/>
                  <p:cNvSpPr>
                    <a:spLocks/>
                  </p:cNvSpPr>
                  <p:nvPr/>
                </p:nvSpPr>
                <p:spPr bwMode="auto">
                  <a:xfrm>
                    <a:off x="2529" y="1960"/>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3"/>
                        </a:lnTo>
                        <a:lnTo>
                          <a:pt x="3" y="3"/>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525"/>
                  <p:cNvSpPr>
                    <a:spLocks/>
                  </p:cNvSpPr>
                  <p:nvPr/>
                </p:nvSpPr>
                <p:spPr bwMode="auto">
                  <a:xfrm>
                    <a:off x="2550" y="1988"/>
                    <a:ext cx="3" cy="6"/>
                  </a:xfrm>
                  <a:custGeom>
                    <a:avLst/>
                    <a:gdLst>
                      <a:gd name="T0" fmla="*/ 0 w 1"/>
                      <a:gd name="T1" fmla="*/ 2 h 2"/>
                      <a:gd name="T2" fmla="*/ 1 w 1"/>
                      <a:gd name="T3" fmla="*/ 2 h 2"/>
                      <a:gd name="T4" fmla="*/ 1 w 1"/>
                      <a:gd name="T5" fmla="*/ 1 h 2"/>
                      <a:gd name="T6" fmla="*/ 1 w 1"/>
                      <a:gd name="T7" fmla="*/ 1 h 2"/>
                      <a:gd name="T8" fmla="*/ 0 w 1"/>
                      <a:gd name="T9" fmla="*/ 1 h 2"/>
                      <a:gd name="T10" fmla="*/ 0 w 1"/>
                      <a:gd name="T11" fmla="*/ 0 h 2"/>
                      <a:gd name="T12" fmla="*/ 0 w 1"/>
                      <a:gd name="T13" fmla="*/ 0 h 2"/>
                      <a:gd name="T14" fmla="*/ 0 w 1"/>
                      <a:gd name="T15" fmla="*/ 1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 name="Freeform 526"/>
                  <p:cNvSpPr>
                    <a:spLocks/>
                  </p:cNvSpPr>
                  <p:nvPr/>
                </p:nvSpPr>
                <p:spPr bwMode="auto">
                  <a:xfrm>
                    <a:off x="2550" y="1988"/>
                    <a:ext cx="3" cy="6"/>
                  </a:xfrm>
                  <a:custGeom>
                    <a:avLst/>
                    <a:gdLst>
                      <a:gd name="T0" fmla="*/ 0 w 1"/>
                      <a:gd name="T1" fmla="*/ 0 h 2"/>
                      <a:gd name="T2" fmla="*/ 0 w 1"/>
                      <a:gd name="T3" fmla="*/ 1 h 2"/>
                      <a:gd name="T4" fmla="*/ 0 w 1"/>
                      <a:gd name="T5" fmla="*/ 2 h 2"/>
                      <a:gd name="T6" fmla="*/ 0 w 1"/>
                      <a:gd name="T7" fmla="*/ 2 h 2"/>
                      <a:gd name="T8" fmla="*/ 0 w 1"/>
                      <a:gd name="T9" fmla="*/ 2 h 2"/>
                      <a:gd name="T10" fmla="*/ 1 w 1"/>
                      <a:gd name="T11" fmla="*/ 2 h 2"/>
                      <a:gd name="T12" fmla="*/ 1 w 1"/>
                      <a:gd name="T13" fmla="*/ 1 h 2"/>
                      <a:gd name="T14" fmla="*/ 1 w 1"/>
                      <a:gd name="T15" fmla="*/ 1 h 2"/>
                      <a:gd name="T16" fmla="*/ 0 w 1"/>
                      <a:gd name="T17" fmla="*/ 1 h 2"/>
                      <a:gd name="T18" fmla="*/ 0 w 1"/>
                      <a:gd name="T19" fmla="*/ 0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 name="Freeform 527"/>
                  <p:cNvSpPr>
                    <a:spLocks/>
                  </p:cNvSpPr>
                  <p:nvPr/>
                </p:nvSpPr>
                <p:spPr bwMode="auto">
                  <a:xfrm>
                    <a:off x="2302" y="637"/>
                    <a:ext cx="507" cy="396"/>
                  </a:xfrm>
                  <a:custGeom>
                    <a:avLst/>
                    <a:gdLst>
                      <a:gd name="T0" fmla="*/ 97 w 507"/>
                      <a:gd name="T1" fmla="*/ 357 h 396"/>
                      <a:gd name="T2" fmla="*/ 73 w 507"/>
                      <a:gd name="T3" fmla="*/ 372 h 396"/>
                      <a:gd name="T4" fmla="*/ 58 w 507"/>
                      <a:gd name="T5" fmla="*/ 372 h 396"/>
                      <a:gd name="T6" fmla="*/ 33 w 507"/>
                      <a:gd name="T7" fmla="*/ 357 h 396"/>
                      <a:gd name="T8" fmla="*/ 18 w 507"/>
                      <a:gd name="T9" fmla="*/ 360 h 396"/>
                      <a:gd name="T10" fmla="*/ 3 w 507"/>
                      <a:gd name="T11" fmla="*/ 347 h 396"/>
                      <a:gd name="T12" fmla="*/ 55 w 507"/>
                      <a:gd name="T13" fmla="*/ 326 h 396"/>
                      <a:gd name="T14" fmla="*/ 55 w 507"/>
                      <a:gd name="T15" fmla="*/ 308 h 396"/>
                      <a:gd name="T16" fmla="*/ 82 w 507"/>
                      <a:gd name="T17" fmla="*/ 314 h 396"/>
                      <a:gd name="T18" fmla="*/ 118 w 507"/>
                      <a:gd name="T19" fmla="*/ 305 h 396"/>
                      <a:gd name="T20" fmla="*/ 97 w 507"/>
                      <a:gd name="T21" fmla="*/ 296 h 396"/>
                      <a:gd name="T22" fmla="*/ 106 w 507"/>
                      <a:gd name="T23" fmla="*/ 281 h 396"/>
                      <a:gd name="T24" fmla="*/ 88 w 507"/>
                      <a:gd name="T25" fmla="*/ 278 h 396"/>
                      <a:gd name="T26" fmla="*/ 91 w 507"/>
                      <a:gd name="T27" fmla="*/ 248 h 396"/>
                      <a:gd name="T28" fmla="*/ 157 w 507"/>
                      <a:gd name="T29" fmla="*/ 251 h 396"/>
                      <a:gd name="T30" fmla="*/ 130 w 507"/>
                      <a:gd name="T31" fmla="*/ 224 h 396"/>
                      <a:gd name="T32" fmla="*/ 148 w 507"/>
                      <a:gd name="T33" fmla="*/ 175 h 396"/>
                      <a:gd name="T34" fmla="*/ 190 w 507"/>
                      <a:gd name="T35" fmla="*/ 196 h 396"/>
                      <a:gd name="T36" fmla="*/ 205 w 507"/>
                      <a:gd name="T37" fmla="*/ 160 h 396"/>
                      <a:gd name="T38" fmla="*/ 278 w 507"/>
                      <a:gd name="T39" fmla="*/ 157 h 396"/>
                      <a:gd name="T40" fmla="*/ 302 w 507"/>
                      <a:gd name="T41" fmla="*/ 118 h 396"/>
                      <a:gd name="T42" fmla="*/ 209 w 507"/>
                      <a:gd name="T43" fmla="*/ 148 h 396"/>
                      <a:gd name="T44" fmla="*/ 190 w 507"/>
                      <a:gd name="T45" fmla="*/ 145 h 396"/>
                      <a:gd name="T46" fmla="*/ 227 w 507"/>
                      <a:gd name="T47" fmla="*/ 118 h 396"/>
                      <a:gd name="T48" fmla="*/ 142 w 507"/>
                      <a:gd name="T49" fmla="*/ 109 h 396"/>
                      <a:gd name="T50" fmla="*/ 205 w 507"/>
                      <a:gd name="T51" fmla="*/ 94 h 396"/>
                      <a:gd name="T52" fmla="*/ 148 w 507"/>
                      <a:gd name="T53" fmla="*/ 82 h 396"/>
                      <a:gd name="T54" fmla="*/ 151 w 507"/>
                      <a:gd name="T55" fmla="*/ 72 h 396"/>
                      <a:gd name="T56" fmla="*/ 142 w 507"/>
                      <a:gd name="T57" fmla="*/ 63 h 396"/>
                      <a:gd name="T58" fmla="*/ 181 w 507"/>
                      <a:gd name="T59" fmla="*/ 51 h 396"/>
                      <a:gd name="T60" fmla="*/ 202 w 507"/>
                      <a:gd name="T61" fmla="*/ 54 h 396"/>
                      <a:gd name="T62" fmla="*/ 230 w 507"/>
                      <a:gd name="T63" fmla="*/ 54 h 396"/>
                      <a:gd name="T64" fmla="*/ 236 w 507"/>
                      <a:gd name="T65" fmla="*/ 15 h 396"/>
                      <a:gd name="T66" fmla="*/ 272 w 507"/>
                      <a:gd name="T67" fmla="*/ 27 h 396"/>
                      <a:gd name="T68" fmla="*/ 296 w 507"/>
                      <a:gd name="T69" fmla="*/ 24 h 396"/>
                      <a:gd name="T70" fmla="*/ 320 w 507"/>
                      <a:gd name="T71" fmla="*/ 24 h 396"/>
                      <a:gd name="T72" fmla="*/ 329 w 507"/>
                      <a:gd name="T73" fmla="*/ 12 h 396"/>
                      <a:gd name="T74" fmla="*/ 353 w 507"/>
                      <a:gd name="T75" fmla="*/ 0 h 396"/>
                      <a:gd name="T76" fmla="*/ 414 w 507"/>
                      <a:gd name="T77" fmla="*/ 12 h 396"/>
                      <a:gd name="T78" fmla="*/ 450 w 507"/>
                      <a:gd name="T79" fmla="*/ 30 h 396"/>
                      <a:gd name="T80" fmla="*/ 438 w 507"/>
                      <a:gd name="T81" fmla="*/ 57 h 396"/>
                      <a:gd name="T82" fmla="*/ 486 w 507"/>
                      <a:gd name="T83" fmla="*/ 57 h 396"/>
                      <a:gd name="T84" fmla="*/ 501 w 507"/>
                      <a:gd name="T85" fmla="*/ 82 h 396"/>
                      <a:gd name="T86" fmla="*/ 444 w 507"/>
                      <a:gd name="T87" fmla="*/ 130 h 396"/>
                      <a:gd name="T88" fmla="*/ 405 w 507"/>
                      <a:gd name="T89" fmla="*/ 133 h 396"/>
                      <a:gd name="T90" fmla="*/ 393 w 507"/>
                      <a:gd name="T91" fmla="*/ 154 h 396"/>
                      <a:gd name="T92" fmla="*/ 384 w 507"/>
                      <a:gd name="T93" fmla="*/ 178 h 396"/>
                      <a:gd name="T94" fmla="*/ 335 w 507"/>
                      <a:gd name="T95" fmla="*/ 199 h 396"/>
                      <a:gd name="T96" fmla="*/ 314 w 507"/>
                      <a:gd name="T97" fmla="*/ 218 h 396"/>
                      <a:gd name="T98" fmla="*/ 275 w 507"/>
                      <a:gd name="T99" fmla="*/ 218 h 396"/>
                      <a:gd name="T100" fmla="*/ 245 w 507"/>
                      <a:gd name="T101" fmla="*/ 224 h 396"/>
                      <a:gd name="T102" fmla="*/ 233 w 507"/>
                      <a:gd name="T103" fmla="*/ 239 h 396"/>
                      <a:gd name="T104" fmla="*/ 245 w 507"/>
                      <a:gd name="T105" fmla="*/ 245 h 396"/>
                      <a:gd name="T106" fmla="*/ 221 w 507"/>
                      <a:gd name="T107" fmla="*/ 254 h 396"/>
                      <a:gd name="T108" fmla="*/ 251 w 507"/>
                      <a:gd name="T109" fmla="*/ 272 h 396"/>
                      <a:gd name="T110" fmla="*/ 218 w 507"/>
                      <a:gd name="T111" fmla="*/ 296 h 396"/>
                      <a:gd name="T112" fmla="*/ 178 w 507"/>
                      <a:gd name="T113" fmla="*/ 323 h 396"/>
                      <a:gd name="T114" fmla="*/ 130 w 507"/>
                      <a:gd name="T115" fmla="*/ 329 h 396"/>
                      <a:gd name="T116" fmla="*/ 124 w 507"/>
                      <a:gd name="T117" fmla="*/ 338 h 396"/>
                      <a:gd name="T118" fmla="*/ 151 w 507"/>
                      <a:gd name="T119" fmla="*/ 366 h 396"/>
                      <a:gd name="T120" fmla="*/ 127 w 507"/>
                      <a:gd name="T121" fmla="*/ 39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96">
                        <a:moveTo>
                          <a:pt x="109" y="396"/>
                        </a:moveTo>
                        <a:lnTo>
                          <a:pt x="109" y="393"/>
                        </a:lnTo>
                        <a:lnTo>
                          <a:pt x="106" y="393"/>
                        </a:lnTo>
                        <a:lnTo>
                          <a:pt x="109" y="390"/>
                        </a:lnTo>
                        <a:lnTo>
                          <a:pt x="112" y="387"/>
                        </a:lnTo>
                        <a:lnTo>
                          <a:pt x="112" y="384"/>
                        </a:lnTo>
                        <a:lnTo>
                          <a:pt x="109" y="378"/>
                        </a:lnTo>
                        <a:lnTo>
                          <a:pt x="106" y="378"/>
                        </a:lnTo>
                        <a:lnTo>
                          <a:pt x="100" y="378"/>
                        </a:lnTo>
                        <a:lnTo>
                          <a:pt x="100" y="375"/>
                        </a:lnTo>
                        <a:lnTo>
                          <a:pt x="103" y="372"/>
                        </a:lnTo>
                        <a:lnTo>
                          <a:pt x="103" y="372"/>
                        </a:lnTo>
                        <a:lnTo>
                          <a:pt x="106" y="372"/>
                        </a:lnTo>
                        <a:lnTo>
                          <a:pt x="103" y="369"/>
                        </a:lnTo>
                        <a:lnTo>
                          <a:pt x="100" y="369"/>
                        </a:lnTo>
                        <a:lnTo>
                          <a:pt x="97" y="363"/>
                        </a:lnTo>
                        <a:lnTo>
                          <a:pt x="100" y="360"/>
                        </a:lnTo>
                        <a:lnTo>
                          <a:pt x="100" y="357"/>
                        </a:lnTo>
                        <a:lnTo>
                          <a:pt x="97" y="354"/>
                        </a:lnTo>
                        <a:lnTo>
                          <a:pt x="97" y="350"/>
                        </a:lnTo>
                        <a:lnTo>
                          <a:pt x="97" y="357"/>
                        </a:lnTo>
                        <a:lnTo>
                          <a:pt x="94" y="363"/>
                        </a:lnTo>
                        <a:lnTo>
                          <a:pt x="97" y="369"/>
                        </a:lnTo>
                        <a:lnTo>
                          <a:pt x="97" y="372"/>
                        </a:lnTo>
                        <a:lnTo>
                          <a:pt x="94" y="375"/>
                        </a:lnTo>
                        <a:lnTo>
                          <a:pt x="94" y="378"/>
                        </a:lnTo>
                        <a:lnTo>
                          <a:pt x="94" y="378"/>
                        </a:lnTo>
                        <a:lnTo>
                          <a:pt x="91" y="378"/>
                        </a:lnTo>
                        <a:lnTo>
                          <a:pt x="88" y="378"/>
                        </a:lnTo>
                        <a:lnTo>
                          <a:pt x="85" y="375"/>
                        </a:lnTo>
                        <a:lnTo>
                          <a:pt x="85" y="375"/>
                        </a:lnTo>
                        <a:lnTo>
                          <a:pt x="88" y="369"/>
                        </a:lnTo>
                        <a:lnTo>
                          <a:pt x="85" y="363"/>
                        </a:lnTo>
                        <a:lnTo>
                          <a:pt x="88" y="360"/>
                        </a:lnTo>
                        <a:lnTo>
                          <a:pt x="91" y="357"/>
                        </a:lnTo>
                        <a:lnTo>
                          <a:pt x="85" y="357"/>
                        </a:lnTo>
                        <a:lnTo>
                          <a:pt x="82" y="360"/>
                        </a:lnTo>
                        <a:lnTo>
                          <a:pt x="82" y="366"/>
                        </a:lnTo>
                        <a:lnTo>
                          <a:pt x="82" y="369"/>
                        </a:lnTo>
                        <a:lnTo>
                          <a:pt x="79" y="375"/>
                        </a:lnTo>
                        <a:lnTo>
                          <a:pt x="76" y="375"/>
                        </a:lnTo>
                        <a:lnTo>
                          <a:pt x="73" y="372"/>
                        </a:lnTo>
                        <a:lnTo>
                          <a:pt x="76" y="372"/>
                        </a:lnTo>
                        <a:lnTo>
                          <a:pt x="73" y="369"/>
                        </a:lnTo>
                        <a:lnTo>
                          <a:pt x="73" y="366"/>
                        </a:lnTo>
                        <a:lnTo>
                          <a:pt x="76" y="363"/>
                        </a:lnTo>
                        <a:lnTo>
                          <a:pt x="76" y="363"/>
                        </a:lnTo>
                        <a:lnTo>
                          <a:pt x="76" y="357"/>
                        </a:lnTo>
                        <a:lnTo>
                          <a:pt x="73" y="357"/>
                        </a:lnTo>
                        <a:lnTo>
                          <a:pt x="70" y="360"/>
                        </a:lnTo>
                        <a:lnTo>
                          <a:pt x="70" y="363"/>
                        </a:lnTo>
                        <a:lnTo>
                          <a:pt x="70" y="366"/>
                        </a:lnTo>
                        <a:lnTo>
                          <a:pt x="67" y="369"/>
                        </a:lnTo>
                        <a:lnTo>
                          <a:pt x="67" y="369"/>
                        </a:lnTo>
                        <a:lnTo>
                          <a:pt x="64" y="369"/>
                        </a:lnTo>
                        <a:lnTo>
                          <a:pt x="64" y="369"/>
                        </a:lnTo>
                        <a:lnTo>
                          <a:pt x="61" y="369"/>
                        </a:lnTo>
                        <a:lnTo>
                          <a:pt x="61" y="366"/>
                        </a:lnTo>
                        <a:lnTo>
                          <a:pt x="61" y="360"/>
                        </a:lnTo>
                        <a:lnTo>
                          <a:pt x="61" y="360"/>
                        </a:lnTo>
                        <a:lnTo>
                          <a:pt x="58" y="360"/>
                        </a:lnTo>
                        <a:lnTo>
                          <a:pt x="55" y="366"/>
                        </a:lnTo>
                        <a:lnTo>
                          <a:pt x="58" y="372"/>
                        </a:lnTo>
                        <a:lnTo>
                          <a:pt x="58" y="378"/>
                        </a:lnTo>
                        <a:lnTo>
                          <a:pt x="58" y="378"/>
                        </a:lnTo>
                        <a:lnTo>
                          <a:pt x="58" y="378"/>
                        </a:lnTo>
                        <a:lnTo>
                          <a:pt x="55" y="378"/>
                        </a:lnTo>
                        <a:lnTo>
                          <a:pt x="49" y="378"/>
                        </a:lnTo>
                        <a:lnTo>
                          <a:pt x="49" y="375"/>
                        </a:lnTo>
                        <a:lnTo>
                          <a:pt x="46" y="375"/>
                        </a:lnTo>
                        <a:lnTo>
                          <a:pt x="40" y="369"/>
                        </a:lnTo>
                        <a:lnTo>
                          <a:pt x="37" y="369"/>
                        </a:lnTo>
                        <a:lnTo>
                          <a:pt x="37" y="369"/>
                        </a:lnTo>
                        <a:lnTo>
                          <a:pt x="37" y="369"/>
                        </a:lnTo>
                        <a:lnTo>
                          <a:pt x="33" y="369"/>
                        </a:lnTo>
                        <a:lnTo>
                          <a:pt x="33" y="366"/>
                        </a:lnTo>
                        <a:lnTo>
                          <a:pt x="37" y="363"/>
                        </a:lnTo>
                        <a:lnTo>
                          <a:pt x="37" y="363"/>
                        </a:lnTo>
                        <a:lnTo>
                          <a:pt x="40" y="360"/>
                        </a:lnTo>
                        <a:lnTo>
                          <a:pt x="40" y="357"/>
                        </a:lnTo>
                        <a:lnTo>
                          <a:pt x="37" y="350"/>
                        </a:lnTo>
                        <a:lnTo>
                          <a:pt x="33" y="350"/>
                        </a:lnTo>
                        <a:lnTo>
                          <a:pt x="33" y="354"/>
                        </a:lnTo>
                        <a:lnTo>
                          <a:pt x="33" y="357"/>
                        </a:lnTo>
                        <a:lnTo>
                          <a:pt x="33" y="360"/>
                        </a:lnTo>
                        <a:lnTo>
                          <a:pt x="33" y="360"/>
                        </a:lnTo>
                        <a:lnTo>
                          <a:pt x="30" y="360"/>
                        </a:lnTo>
                        <a:lnTo>
                          <a:pt x="30" y="360"/>
                        </a:lnTo>
                        <a:lnTo>
                          <a:pt x="30" y="363"/>
                        </a:lnTo>
                        <a:lnTo>
                          <a:pt x="30" y="363"/>
                        </a:lnTo>
                        <a:lnTo>
                          <a:pt x="30" y="366"/>
                        </a:lnTo>
                        <a:lnTo>
                          <a:pt x="27" y="366"/>
                        </a:lnTo>
                        <a:lnTo>
                          <a:pt x="27" y="366"/>
                        </a:lnTo>
                        <a:lnTo>
                          <a:pt x="24" y="363"/>
                        </a:lnTo>
                        <a:lnTo>
                          <a:pt x="24" y="360"/>
                        </a:lnTo>
                        <a:lnTo>
                          <a:pt x="24" y="357"/>
                        </a:lnTo>
                        <a:lnTo>
                          <a:pt x="27" y="354"/>
                        </a:lnTo>
                        <a:lnTo>
                          <a:pt x="27" y="350"/>
                        </a:lnTo>
                        <a:lnTo>
                          <a:pt x="27" y="347"/>
                        </a:lnTo>
                        <a:lnTo>
                          <a:pt x="24" y="350"/>
                        </a:lnTo>
                        <a:lnTo>
                          <a:pt x="21" y="354"/>
                        </a:lnTo>
                        <a:lnTo>
                          <a:pt x="21" y="357"/>
                        </a:lnTo>
                        <a:lnTo>
                          <a:pt x="21" y="360"/>
                        </a:lnTo>
                        <a:lnTo>
                          <a:pt x="21" y="363"/>
                        </a:lnTo>
                        <a:lnTo>
                          <a:pt x="18" y="360"/>
                        </a:lnTo>
                        <a:lnTo>
                          <a:pt x="15" y="360"/>
                        </a:lnTo>
                        <a:lnTo>
                          <a:pt x="12" y="360"/>
                        </a:lnTo>
                        <a:lnTo>
                          <a:pt x="12" y="357"/>
                        </a:lnTo>
                        <a:lnTo>
                          <a:pt x="15" y="354"/>
                        </a:lnTo>
                        <a:lnTo>
                          <a:pt x="15" y="350"/>
                        </a:lnTo>
                        <a:lnTo>
                          <a:pt x="15" y="350"/>
                        </a:lnTo>
                        <a:lnTo>
                          <a:pt x="15" y="344"/>
                        </a:lnTo>
                        <a:lnTo>
                          <a:pt x="21" y="335"/>
                        </a:lnTo>
                        <a:lnTo>
                          <a:pt x="15" y="338"/>
                        </a:lnTo>
                        <a:lnTo>
                          <a:pt x="12" y="341"/>
                        </a:lnTo>
                        <a:lnTo>
                          <a:pt x="12" y="347"/>
                        </a:lnTo>
                        <a:lnTo>
                          <a:pt x="12" y="354"/>
                        </a:lnTo>
                        <a:lnTo>
                          <a:pt x="9" y="357"/>
                        </a:lnTo>
                        <a:lnTo>
                          <a:pt x="9" y="354"/>
                        </a:lnTo>
                        <a:lnTo>
                          <a:pt x="12" y="350"/>
                        </a:lnTo>
                        <a:lnTo>
                          <a:pt x="12" y="350"/>
                        </a:lnTo>
                        <a:lnTo>
                          <a:pt x="9" y="350"/>
                        </a:lnTo>
                        <a:lnTo>
                          <a:pt x="6" y="357"/>
                        </a:lnTo>
                        <a:lnTo>
                          <a:pt x="3" y="354"/>
                        </a:lnTo>
                        <a:lnTo>
                          <a:pt x="3" y="354"/>
                        </a:lnTo>
                        <a:lnTo>
                          <a:pt x="3" y="347"/>
                        </a:lnTo>
                        <a:lnTo>
                          <a:pt x="0" y="347"/>
                        </a:lnTo>
                        <a:lnTo>
                          <a:pt x="3" y="344"/>
                        </a:lnTo>
                        <a:lnTo>
                          <a:pt x="6" y="341"/>
                        </a:lnTo>
                        <a:lnTo>
                          <a:pt x="6" y="338"/>
                        </a:lnTo>
                        <a:lnTo>
                          <a:pt x="6" y="335"/>
                        </a:lnTo>
                        <a:lnTo>
                          <a:pt x="9" y="332"/>
                        </a:lnTo>
                        <a:lnTo>
                          <a:pt x="12" y="332"/>
                        </a:lnTo>
                        <a:lnTo>
                          <a:pt x="12" y="332"/>
                        </a:lnTo>
                        <a:lnTo>
                          <a:pt x="15" y="329"/>
                        </a:lnTo>
                        <a:lnTo>
                          <a:pt x="21" y="329"/>
                        </a:lnTo>
                        <a:lnTo>
                          <a:pt x="21" y="326"/>
                        </a:lnTo>
                        <a:lnTo>
                          <a:pt x="27" y="323"/>
                        </a:lnTo>
                        <a:lnTo>
                          <a:pt x="27" y="320"/>
                        </a:lnTo>
                        <a:lnTo>
                          <a:pt x="30" y="320"/>
                        </a:lnTo>
                        <a:lnTo>
                          <a:pt x="33" y="320"/>
                        </a:lnTo>
                        <a:lnTo>
                          <a:pt x="37" y="323"/>
                        </a:lnTo>
                        <a:lnTo>
                          <a:pt x="43" y="323"/>
                        </a:lnTo>
                        <a:lnTo>
                          <a:pt x="46" y="320"/>
                        </a:lnTo>
                        <a:lnTo>
                          <a:pt x="49" y="323"/>
                        </a:lnTo>
                        <a:lnTo>
                          <a:pt x="49" y="326"/>
                        </a:lnTo>
                        <a:lnTo>
                          <a:pt x="55" y="326"/>
                        </a:lnTo>
                        <a:lnTo>
                          <a:pt x="55" y="323"/>
                        </a:lnTo>
                        <a:lnTo>
                          <a:pt x="55" y="323"/>
                        </a:lnTo>
                        <a:lnTo>
                          <a:pt x="58" y="326"/>
                        </a:lnTo>
                        <a:lnTo>
                          <a:pt x="61" y="326"/>
                        </a:lnTo>
                        <a:lnTo>
                          <a:pt x="64" y="326"/>
                        </a:lnTo>
                        <a:lnTo>
                          <a:pt x="67" y="323"/>
                        </a:lnTo>
                        <a:lnTo>
                          <a:pt x="64" y="320"/>
                        </a:lnTo>
                        <a:lnTo>
                          <a:pt x="61" y="323"/>
                        </a:lnTo>
                        <a:lnTo>
                          <a:pt x="61" y="320"/>
                        </a:lnTo>
                        <a:lnTo>
                          <a:pt x="58" y="320"/>
                        </a:lnTo>
                        <a:lnTo>
                          <a:pt x="58" y="320"/>
                        </a:lnTo>
                        <a:lnTo>
                          <a:pt x="61" y="317"/>
                        </a:lnTo>
                        <a:lnTo>
                          <a:pt x="61" y="314"/>
                        </a:lnTo>
                        <a:lnTo>
                          <a:pt x="58" y="314"/>
                        </a:lnTo>
                        <a:lnTo>
                          <a:pt x="61" y="314"/>
                        </a:lnTo>
                        <a:lnTo>
                          <a:pt x="64" y="311"/>
                        </a:lnTo>
                        <a:lnTo>
                          <a:pt x="64" y="311"/>
                        </a:lnTo>
                        <a:lnTo>
                          <a:pt x="61" y="311"/>
                        </a:lnTo>
                        <a:lnTo>
                          <a:pt x="58" y="311"/>
                        </a:lnTo>
                        <a:lnTo>
                          <a:pt x="55" y="311"/>
                        </a:lnTo>
                        <a:lnTo>
                          <a:pt x="55" y="308"/>
                        </a:lnTo>
                        <a:lnTo>
                          <a:pt x="55" y="308"/>
                        </a:lnTo>
                        <a:lnTo>
                          <a:pt x="58" y="305"/>
                        </a:lnTo>
                        <a:lnTo>
                          <a:pt x="58" y="302"/>
                        </a:lnTo>
                        <a:lnTo>
                          <a:pt x="55" y="302"/>
                        </a:lnTo>
                        <a:lnTo>
                          <a:pt x="55" y="299"/>
                        </a:lnTo>
                        <a:lnTo>
                          <a:pt x="55" y="293"/>
                        </a:lnTo>
                        <a:lnTo>
                          <a:pt x="55" y="293"/>
                        </a:lnTo>
                        <a:lnTo>
                          <a:pt x="55" y="287"/>
                        </a:lnTo>
                        <a:lnTo>
                          <a:pt x="55" y="284"/>
                        </a:lnTo>
                        <a:lnTo>
                          <a:pt x="58" y="284"/>
                        </a:lnTo>
                        <a:lnTo>
                          <a:pt x="61" y="284"/>
                        </a:lnTo>
                        <a:lnTo>
                          <a:pt x="67" y="284"/>
                        </a:lnTo>
                        <a:lnTo>
                          <a:pt x="67" y="284"/>
                        </a:lnTo>
                        <a:lnTo>
                          <a:pt x="73" y="284"/>
                        </a:lnTo>
                        <a:lnTo>
                          <a:pt x="76" y="284"/>
                        </a:lnTo>
                        <a:lnTo>
                          <a:pt x="79" y="290"/>
                        </a:lnTo>
                        <a:lnTo>
                          <a:pt x="79" y="296"/>
                        </a:lnTo>
                        <a:lnTo>
                          <a:pt x="79" y="308"/>
                        </a:lnTo>
                        <a:lnTo>
                          <a:pt x="79" y="311"/>
                        </a:lnTo>
                        <a:lnTo>
                          <a:pt x="79" y="314"/>
                        </a:lnTo>
                        <a:lnTo>
                          <a:pt x="82" y="314"/>
                        </a:lnTo>
                        <a:lnTo>
                          <a:pt x="91" y="317"/>
                        </a:lnTo>
                        <a:lnTo>
                          <a:pt x="91" y="320"/>
                        </a:lnTo>
                        <a:lnTo>
                          <a:pt x="94" y="323"/>
                        </a:lnTo>
                        <a:lnTo>
                          <a:pt x="94" y="323"/>
                        </a:lnTo>
                        <a:lnTo>
                          <a:pt x="94" y="320"/>
                        </a:lnTo>
                        <a:lnTo>
                          <a:pt x="103" y="320"/>
                        </a:lnTo>
                        <a:lnTo>
                          <a:pt x="106" y="323"/>
                        </a:lnTo>
                        <a:lnTo>
                          <a:pt x="109" y="323"/>
                        </a:lnTo>
                        <a:lnTo>
                          <a:pt x="106" y="320"/>
                        </a:lnTo>
                        <a:lnTo>
                          <a:pt x="115" y="314"/>
                        </a:lnTo>
                        <a:lnTo>
                          <a:pt x="121" y="311"/>
                        </a:lnTo>
                        <a:lnTo>
                          <a:pt x="127" y="305"/>
                        </a:lnTo>
                        <a:lnTo>
                          <a:pt x="133" y="299"/>
                        </a:lnTo>
                        <a:lnTo>
                          <a:pt x="133" y="296"/>
                        </a:lnTo>
                        <a:lnTo>
                          <a:pt x="136" y="293"/>
                        </a:lnTo>
                        <a:lnTo>
                          <a:pt x="136" y="293"/>
                        </a:lnTo>
                        <a:lnTo>
                          <a:pt x="133" y="293"/>
                        </a:lnTo>
                        <a:lnTo>
                          <a:pt x="130" y="293"/>
                        </a:lnTo>
                        <a:lnTo>
                          <a:pt x="130" y="299"/>
                        </a:lnTo>
                        <a:lnTo>
                          <a:pt x="124" y="305"/>
                        </a:lnTo>
                        <a:lnTo>
                          <a:pt x="118" y="305"/>
                        </a:lnTo>
                        <a:lnTo>
                          <a:pt x="118" y="308"/>
                        </a:lnTo>
                        <a:lnTo>
                          <a:pt x="115" y="311"/>
                        </a:lnTo>
                        <a:lnTo>
                          <a:pt x="109" y="314"/>
                        </a:lnTo>
                        <a:lnTo>
                          <a:pt x="106" y="314"/>
                        </a:lnTo>
                        <a:lnTo>
                          <a:pt x="103" y="314"/>
                        </a:lnTo>
                        <a:lnTo>
                          <a:pt x="103" y="314"/>
                        </a:lnTo>
                        <a:lnTo>
                          <a:pt x="100" y="314"/>
                        </a:lnTo>
                        <a:lnTo>
                          <a:pt x="94" y="311"/>
                        </a:lnTo>
                        <a:lnTo>
                          <a:pt x="94" y="308"/>
                        </a:lnTo>
                        <a:lnTo>
                          <a:pt x="97" y="308"/>
                        </a:lnTo>
                        <a:lnTo>
                          <a:pt x="100" y="305"/>
                        </a:lnTo>
                        <a:lnTo>
                          <a:pt x="103" y="302"/>
                        </a:lnTo>
                        <a:lnTo>
                          <a:pt x="103" y="299"/>
                        </a:lnTo>
                        <a:lnTo>
                          <a:pt x="97" y="305"/>
                        </a:lnTo>
                        <a:lnTo>
                          <a:pt x="94" y="305"/>
                        </a:lnTo>
                        <a:lnTo>
                          <a:pt x="91" y="305"/>
                        </a:lnTo>
                        <a:lnTo>
                          <a:pt x="91" y="302"/>
                        </a:lnTo>
                        <a:lnTo>
                          <a:pt x="91" y="299"/>
                        </a:lnTo>
                        <a:lnTo>
                          <a:pt x="94" y="302"/>
                        </a:lnTo>
                        <a:lnTo>
                          <a:pt x="97" y="299"/>
                        </a:lnTo>
                        <a:lnTo>
                          <a:pt x="97" y="296"/>
                        </a:lnTo>
                        <a:lnTo>
                          <a:pt x="94" y="296"/>
                        </a:lnTo>
                        <a:lnTo>
                          <a:pt x="94" y="296"/>
                        </a:lnTo>
                        <a:lnTo>
                          <a:pt x="94" y="293"/>
                        </a:lnTo>
                        <a:lnTo>
                          <a:pt x="97" y="296"/>
                        </a:lnTo>
                        <a:lnTo>
                          <a:pt x="100" y="296"/>
                        </a:lnTo>
                        <a:lnTo>
                          <a:pt x="100" y="293"/>
                        </a:lnTo>
                        <a:lnTo>
                          <a:pt x="97" y="293"/>
                        </a:lnTo>
                        <a:lnTo>
                          <a:pt x="97" y="290"/>
                        </a:lnTo>
                        <a:lnTo>
                          <a:pt x="94" y="293"/>
                        </a:lnTo>
                        <a:lnTo>
                          <a:pt x="91" y="293"/>
                        </a:lnTo>
                        <a:lnTo>
                          <a:pt x="91" y="290"/>
                        </a:lnTo>
                        <a:lnTo>
                          <a:pt x="91" y="287"/>
                        </a:lnTo>
                        <a:lnTo>
                          <a:pt x="94" y="287"/>
                        </a:lnTo>
                        <a:lnTo>
                          <a:pt x="97" y="287"/>
                        </a:lnTo>
                        <a:lnTo>
                          <a:pt x="100" y="287"/>
                        </a:lnTo>
                        <a:lnTo>
                          <a:pt x="103" y="287"/>
                        </a:lnTo>
                        <a:lnTo>
                          <a:pt x="106" y="287"/>
                        </a:lnTo>
                        <a:lnTo>
                          <a:pt x="109" y="284"/>
                        </a:lnTo>
                        <a:lnTo>
                          <a:pt x="103" y="284"/>
                        </a:lnTo>
                        <a:lnTo>
                          <a:pt x="103" y="284"/>
                        </a:lnTo>
                        <a:lnTo>
                          <a:pt x="106" y="281"/>
                        </a:lnTo>
                        <a:lnTo>
                          <a:pt x="109" y="281"/>
                        </a:lnTo>
                        <a:lnTo>
                          <a:pt x="109" y="278"/>
                        </a:lnTo>
                        <a:lnTo>
                          <a:pt x="109" y="278"/>
                        </a:lnTo>
                        <a:lnTo>
                          <a:pt x="106" y="278"/>
                        </a:lnTo>
                        <a:lnTo>
                          <a:pt x="106" y="275"/>
                        </a:lnTo>
                        <a:lnTo>
                          <a:pt x="109" y="272"/>
                        </a:lnTo>
                        <a:lnTo>
                          <a:pt x="112" y="272"/>
                        </a:lnTo>
                        <a:lnTo>
                          <a:pt x="112" y="272"/>
                        </a:lnTo>
                        <a:lnTo>
                          <a:pt x="112" y="269"/>
                        </a:lnTo>
                        <a:lnTo>
                          <a:pt x="115" y="263"/>
                        </a:lnTo>
                        <a:lnTo>
                          <a:pt x="118" y="260"/>
                        </a:lnTo>
                        <a:lnTo>
                          <a:pt x="118" y="257"/>
                        </a:lnTo>
                        <a:lnTo>
                          <a:pt x="121" y="257"/>
                        </a:lnTo>
                        <a:lnTo>
                          <a:pt x="115" y="257"/>
                        </a:lnTo>
                        <a:lnTo>
                          <a:pt x="109" y="263"/>
                        </a:lnTo>
                        <a:lnTo>
                          <a:pt x="106" y="272"/>
                        </a:lnTo>
                        <a:lnTo>
                          <a:pt x="100" y="278"/>
                        </a:lnTo>
                        <a:lnTo>
                          <a:pt x="94" y="281"/>
                        </a:lnTo>
                        <a:lnTo>
                          <a:pt x="94" y="281"/>
                        </a:lnTo>
                        <a:lnTo>
                          <a:pt x="88" y="281"/>
                        </a:lnTo>
                        <a:lnTo>
                          <a:pt x="88" y="278"/>
                        </a:lnTo>
                        <a:lnTo>
                          <a:pt x="91" y="275"/>
                        </a:lnTo>
                        <a:lnTo>
                          <a:pt x="94" y="272"/>
                        </a:lnTo>
                        <a:lnTo>
                          <a:pt x="94" y="269"/>
                        </a:lnTo>
                        <a:lnTo>
                          <a:pt x="94" y="269"/>
                        </a:lnTo>
                        <a:lnTo>
                          <a:pt x="88" y="272"/>
                        </a:lnTo>
                        <a:lnTo>
                          <a:pt x="85" y="272"/>
                        </a:lnTo>
                        <a:lnTo>
                          <a:pt x="82" y="275"/>
                        </a:lnTo>
                        <a:lnTo>
                          <a:pt x="79" y="278"/>
                        </a:lnTo>
                        <a:lnTo>
                          <a:pt x="76" y="275"/>
                        </a:lnTo>
                        <a:lnTo>
                          <a:pt x="70" y="272"/>
                        </a:lnTo>
                        <a:lnTo>
                          <a:pt x="73" y="272"/>
                        </a:lnTo>
                        <a:lnTo>
                          <a:pt x="79" y="272"/>
                        </a:lnTo>
                        <a:lnTo>
                          <a:pt x="76" y="269"/>
                        </a:lnTo>
                        <a:lnTo>
                          <a:pt x="73" y="269"/>
                        </a:lnTo>
                        <a:lnTo>
                          <a:pt x="76" y="263"/>
                        </a:lnTo>
                        <a:lnTo>
                          <a:pt x="79" y="260"/>
                        </a:lnTo>
                        <a:lnTo>
                          <a:pt x="79" y="257"/>
                        </a:lnTo>
                        <a:lnTo>
                          <a:pt x="82" y="257"/>
                        </a:lnTo>
                        <a:lnTo>
                          <a:pt x="88" y="254"/>
                        </a:lnTo>
                        <a:lnTo>
                          <a:pt x="91" y="254"/>
                        </a:lnTo>
                        <a:lnTo>
                          <a:pt x="91" y="248"/>
                        </a:lnTo>
                        <a:lnTo>
                          <a:pt x="94" y="245"/>
                        </a:lnTo>
                        <a:lnTo>
                          <a:pt x="100" y="239"/>
                        </a:lnTo>
                        <a:lnTo>
                          <a:pt x="100" y="239"/>
                        </a:lnTo>
                        <a:lnTo>
                          <a:pt x="109" y="239"/>
                        </a:lnTo>
                        <a:lnTo>
                          <a:pt x="115" y="239"/>
                        </a:lnTo>
                        <a:lnTo>
                          <a:pt x="118" y="236"/>
                        </a:lnTo>
                        <a:lnTo>
                          <a:pt x="121" y="239"/>
                        </a:lnTo>
                        <a:lnTo>
                          <a:pt x="124" y="236"/>
                        </a:lnTo>
                        <a:lnTo>
                          <a:pt x="127" y="236"/>
                        </a:lnTo>
                        <a:lnTo>
                          <a:pt x="127" y="236"/>
                        </a:lnTo>
                        <a:lnTo>
                          <a:pt x="130" y="242"/>
                        </a:lnTo>
                        <a:lnTo>
                          <a:pt x="133" y="242"/>
                        </a:lnTo>
                        <a:lnTo>
                          <a:pt x="142" y="245"/>
                        </a:lnTo>
                        <a:lnTo>
                          <a:pt x="142" y="248"/>
                        </a:lnTo>
                        <a:lnTo>
                          <a:pt x="145" y="251"/>
                        </a:lnTo>
                        <a:lnTo>
                          <a:pt x="148" y="254"/>
                        </a:lnTo>
                        <a:lnTo>
                          <a:pt x="154" y="260"/>
                        </a:lnTo>
                        <a:lnTo>
                          <a:pt x="154" y="263"/>
                        </a:lnTo>
                        <a:lnTo>
                          <a:pt x="154" y="254"/>
                        </a:lnTo>
                        <a:lnTo>
                          <a:pt x="157" y="254"/>
                        </a:lnTo>
                        <a:lnTo>
                          <a:pt x="157" y="251"/>
                        </a:lnTo>
                        <a:lnTo>
                          <a:pt x="151" y="251"/>
                        </a:lnTo>
                        <a:lnTo>
                          <a:pt x="151" y="251"/>
                        </a:lnTo>
                        <a:lnTo>
                          <a:pt x="151" y="248"/>
                        </a:lnTo>
                        <a:lnTo>
                          <a:pt x="154" y="248"/>
                        </a:lnTo>
                        <a:lnTo>
                          <a:pt x="160" y="248"/>
                        </a:lnTo>
                        <a:lnTo>
                          <a:pt x="163" y="248"/>
                        </a:lnTo>
                        <a:lnTo>
                          <a:pt x="166" y="248"/>
                        </a:lnTo>
                        <a:lnTo>
                          <a:pt x="166" y="242"/>
                        </a:lnTo>
                        <a:lnTo>
                          <a:pt x="169" y="239"/>
                        </a:lnTo>
                        <a:lnTo>
                          <a:pt x="169" y="236"/>
                        </a:lnTo>
                        <a:lnTo>
                          <a:pt x="166" y="236"/>
                        </a:lnTo>
                        <a:lnTo>
                          <a:pt x="163" y="239"/>
                        </a:lnTo>
                        <a:lnTo>
                          <a:pt x="160" y="242"/>
                        </a:lnTo>
                        <a:lnTo>
                          <a:pt x="157" y="245"/>
                        </a:lnTo>
                        <a:lnTo>
                          <a:pt x="151" y="242"/>
                        </a:lnTo>
                        <a:lnTo>
                          <a:pt x="145" y="242"/>
                        </a:lnTo>
                        <a:lnTo>
                          <a:pt x="145" y="239"/>
                        </a:lnTo>
                        <a:lnTo>
                          <a:pt x="142" y="236"/>
                        </a:lnTo>
                        <a:lnTo>
                          <a:pt x="136" y="236"/>
                        </a:lnTo>
                        <a:lnTo>
                          <a:pt x="130" y="230"/>
                        </a:lnTo>
                        <a:lnTo>
                          <a:pt x="130" y="224"/>
                        </a:lnTo>
                        <a:lnTo>
                          <a:pt x="133" y="221"/>
                        </a:lnTo>
                        <a:lnTo>
                          <a:pt x="136" y="224"/>
                        </a:lnTo>
                        <a:lnTo>
                          <a:pt x="136" y="227"/>
                        </a:lnTo>
                        <a:lnTo>
                          <a:pt x="139" y="230"/>
                        </a:lnTo>
                        <a:lnTo>
                          <a:pt x="142" y="227"/>
                        </a:lnTo>
                        <a:lnTo>
                          <a:pt x="145" y="218"/>
                        </a:lnTo>
                        <a:lnTo>
                          <a:pt x="139" y="221"/>
                        </a:lnTo>
                        <a:lnTo>
                          <a:pt x="139" y="218"/>
                        </a:lnTo>
                        <a:lnTo>
                          <a:pt x="139" y="215"/>
                        </a:lnTo>
                        <a:lnTo>
                          <a:pt x="142" y="211"/>
                        </a:lnTo>
                        <a:lnTo>
                          <a:pt x="142" y="205"/>
                        </a:lnTo>
                        <a:lnTo>
                          <a:pt x="145" y="199"/>
                        </a:lnTo>
                        <a:lnTo>
                          <a:pt x="145" y="187"/>
                        </a:lnTo>
                        <a:lnTo>
                          <a:pt x="142" y="184"/>
                        </a:lnTo>
                        <a:lnTo>
                          <a:pt x="139" y="181"/>
                        </a:lnTo>
                        <a:lnTo>
                          <a:pt x="139" y="178"/>
                        </a:lnTo>
                        <a:lnTo>
                          <a:pt x="139" y="175"/>
                        </a:lnTo>
                        <a:lnTo>
                          <a:pt x="142" y="175"/>
                        </a:lnTo>
                        <a:lnTo>
                          <a:pt x="142" y="175"/>
                        </a:lnTo>
                        <a:lnTo>
                          <a:pt x="145" y="175"/>
                        </a:lnTo>
                        <a:lnTo>
                          <a:pt x="148" y="175"/>
                        </a:lnTo>
                        <a:lnTo>
                          <a:pt x="148" y="181"/>
                        </a:lnTo>
                        <a:lnTo>
                          <a:pt x="151" y="181"/>
                        </a:lnTo>
                        <a:lnTo>
                          <a:pt x="151" y="175"/>
                        </a:lnTo>
                        <a:lnTo>
                          <a:pt x="151" y="172"/>
                        </a:lnTo>
                        <a:lnTo>
                          <a:pt x="145" y="169"/>
                        </a:lnTo>
                        <a:lnTo>
                          <a:pt x="142" y="169"/>
                        </a:lnTo>
                        <a:lnTo>
                          <a:pt x="142" y="166"/>
                        </a:lnTo>
                        <a:lnTo>
                          <a:pt x="145" y="160"/>
                        </a:lnTo>
                        <a:lnTo>
                          <a:pt x="157" y="148"/>
                        </a:lnTo>
                        <a:lnTo>
                          <a:pt x="160" y="148"/>
                        </a:lnTo>
                        <a:lnTo>
                          <a:pt x="163" y="148"/>
                        </a:lnTo>
                        <a:lnTo>
                          <a:pt x="166" y="151"/>
                        </a:lnTo>
                        <a:lnTo>
                          <a:pt x="169" y="157"/>
                        </a:lnTo>
                        <a:lnTo>
                          <a:pt x="172" y="157"/>
                        </a:lnTo>
                        <a:lnTo>
                          <a:pt x="181" y="163"/>
                        </a:lnTo>
                        <a:lnTo>
                          <a:pt x="181" y="166"/>
                        </a:lnTo>
                        <a:lnTo>
                          <a:pt x="184" y="172"/>
                        </a:lnTo>
                        <a:lnTo>
                          <a:pt x="187" y="178"/>
                        </a:lnTo>
                        <a:lnTo>
                          <a:pt x="187" y="187"/>
                        </a:lnTo>
                        <a:lnTo>
                          <a:pt x="187" y="193"/>
                        </a:lnTo>
                        <a:lnTo>
                          <a:pt x="190" y="196"/>
                        </a:lnTo>
                        <a:lnTo>
                          <a:pt x="193" y="193"/>
                        </a:lnTo>
                        <a:lnTo>
                          <a:pt x="193" y="193"/>
                        </a:lnTo>
                        <a:lnTo>
                          <a:pt x="196" y="196"/>
                        </a:lnTo>
                        <a:lnTo>
                          <a:pt x="196" y="199"/>
                        </a:lnTo>
                        <a:lnTo>
                          <a:pt x="199" y="202"/>
                        </a:lnTo>
                        <a:lnTo>
                          <a:pt x="199" y="199"/>
                        </a:lnTo>
                        <a:lnTo>
                          <a:pt x="202" y="196"/>
                        </a:lnTo>
                        <a:lnTo>
                          <a:pt x="205" y="199"/>
                        </a:lnTo>
                        <a:lnTo>
                          <a:pt x="209" y="199"/>
                        </a:lnTo>
                        <a:lnTo>
                          <a:pt x="202" y="193"/>
                        </a:lnTo>
                        <a:lnTo>
                          <a:pt x="199" y="193"/>
                        </a:lnTo>
                        <a:lnTo>
                          <a:pt x="196" y="190"/>
                        </a:lnTo>
                        <a:lnTo>
                          <a:pt x="193" y="187"/>
                        </a:lnTo>
                        <a:lnTo>
                          <a:pt x="193" y="187"/>
                        </a:lnTo>
                        <a:lnTo>
                          <a:pt x="196" y="184"/>
                        </a:lnTo>
                        <a:lnTo>
                          <a:pt x="196" y="181"/>
                        </a:lnTo>
                        <a:lnTo>
                          <a:pt x="196" y="166"/>
                        </a:lnTo>
                        <a:lnTo>
                          <a:pt x="196" y="163"/>
                        </a:lnTo>
                        <a:lnTo>
                          <a:pt x="196" y="160"/>
                        </a:lnTo>
                        <a:lnTo>
                          <a:pt x="202" y="160"/>
                        </a:lnTo>
                        <a:lnTo>
                          <a:pt x="205" y="160"/>
                        </a:lnTo>
                        <a:lnTo>
                          <a:pt x="212" y="163"/>
                        </a:lnTo>
                        <a:lnTo>
                          <a:pt x="215" y="163"/>
                        </a:lnTo>
                        <a:lnTo>
                          <a:pt x="221" y="166"/>
                        </a:lnTo>
                        <a:lnTo>
                          <a:pt x="230" y="166"/>
                        </a:lnTo>
                        <a:lnTo>
                          <a:pt x="236" y="163"/>
                        </a:lnTo>
                        <a:lnTo>
                          <a:pt x="239" y="163"/>
                        </a:lnTo>
                        <a:lnTo>
                          <a:pt x="242" y="166"/>
                        </a:lnTo>
                        <a:lnTo>
                          <a:pt x="251" y="166"/>
                        </a:lnTo>
                        <a:lnTo>
                          <a:pt x="254" y="169"/>
                        </a:lnTo>
                        <a:lnTo>
                          <a:pt x="257" y="169"/>
                        </a:lnTo>
                        <a:lnTo>
                          <a:pt x="257" y="166"/>
                        </a:lnTo>
                        <a:lnTo>
                          <a:pt x="254" y="163"/>
                        </a:lnTo>
                        <a:lnTo>
                          <a:pt x="248" y="163"/>
                        </a:lnTo>
                        <a:lnTo>
                          <a:pt x="242" y="160"/>
                        </a:lnTo>
                        <a:lnTo>
                          <a:pt x="242" y="160"/>
                        </a:lnTo>
                        <a:lnTo>
                          <a:pt x="242" y="157"/>
                        </a:lnTo>
                        <a:lnTo>
                          <a:pt x="245" y="160"/>
                        </a:lnTo>
                        <a:lnTo>
                          <a:pt x="251" y="157"/>
                        </a:lnTo>
                        <a:lnTo>
                          <a:pt x="263" y="154"/>
                        </a:lnTo>
                        <a:lnTo>
                          <a:pt x="272" y="154"/>
                        </a:lnTo>
                        <a:lnTo>
                          <a:pt x="278" y="157"/>
                        </a:lnTo>
                        <a:lnTo>
                          <a:pt x="281" y="160"/>
                        </a:lnTo>
                        <a:lnTo>
                          <a:pt x="287" y="160"/>
                        </a:lnTo>
                        <a:lnTo>
                          <a:pt x="293" y="157"/>
                        </a:lnTo>
                        <a:lnTo>
                          <a:pt x="290" y="154"/>
                        </a:lnTo>
                        <a:lnTo>
                          <a:pt x="287" y="154"/>
                        </a:lnTo>
                        <a:lnTo>
                          <a:pt x="284" y="154"/>
                        </a:lnTo>
                        <a:lnTo>
                          <a:pt x="284" y="151"/>
                        </a:lnTo>
                        <a:lnTo>
                          <a:pt x="281" y="148"/>
                        </a:lnTo>
                        <a:lnTo>
                          <a:pt x="275" y="148"/>
                        </a:lnTo>
                        <a:lnTo>
                          <a:pt x="272" y="148"/>
                        </a:lnTo>
                        <a:lnTo>
                          <a:pt x="263" y="148"/>
                        </a:lnTo>
                        <a:lnTo>
                          <a:pt x="263" y="148"/>
                        </a:lnTo>
                        <a:lnTo>
                          <a:pt x="266" y="145"/>
                        </a:lnTo>
                        <a:lnTo>
                          <a:pt x="266" y="139"/>
                        </a:lnTo>
                        <a:lnTo>
                          <a:pt x="272" y="139"/>
                        </a:lnTo>
                        <a:lnTo>
                          <a:pt x="275" y="136"/>
                        </a:lnTo>
                        <a:lnTo>
                          <a:pt x="278" y="133"/>
                        </a:lnTo>
                        <a:lnTo>
                          <a:pt x="287" y="127"/>
                        </a:lnTo>
                        <a:lnTo>
                          <a:pt x="293" y="127"/>
                        </a:lnTo>
                        <a:lnTo>
                          <a:pt x="302" y="121"/>
                        </a:lnTo>
                        <a:lnTo>
                          <a:pt x="302" y="118"/>
                        </a:lnTo>
                        <a:lnTo>
                          <a:pt x="302" y="118"/>
                        </a:lnTo>
                        <a:lnTo>
                          <a:pt x="290" y="121"/>
                        </a:lnTo>
                        <a:lnTo>
                          <a:pt x="284" y="124"/>
                        </a:lnTo>
                        <a:lnTo>
                          <a:pt x="272" y="130"/>
                        </a:lnTo>
                        <a:lnTo>
                          <a:pt x="272" y="136"/>
                        </a:lnTo>
                        <a:lnTo>
                          <a:pt x="272" y="133"/>
                        </a:lnTo>
                        <a:lnTo>
                          <a:pt x="272" y="130"/>
                        </a:lnTo>
                        <a:lnTo>
                          <a:pt x="269" y="130"/>
                        </a:lnTo>
                        <a:lnTo>
                          <a:pt x="266" y="133"/>
                        </a:lnTo>
                        <a:lnTo>
                          <a:pt x="263" y="133"/>
                        </a:lnTo>
                        <a:lnTo>
                          <a:pt x="257" y="142"/>
                        </a:lnTo>
                        <a:lnTo>
                          <a:pt x="260" y="142"/>
                        </a:lnTo>
                        <a:lnTo>
                          <a:pt x="260" y="142"/>
                        </a:lnTo>
                        <a:lnTo>
                          <a:pt x="254" y="148"/>
                        </a:lnTo>
                        <a:lnTo>
                          <a:pt x="251" y="148"/>
                        </a:lnTo>
                        <a:lnTo>
                          <a:pt x="236" y="154"/>
                        </a:lnTo>
                        <a:lnTo>
                          <a:pt x="233" y="154"/>
                        </a:lnTo>
                        <a:lnTo>
                          <a:pt x="230" y="154"/>
                        </a:lnTo>
                        <a:lnTo>
                          <a:pt x="218" y="154"/>
                        </a:lnTo>
                        <a:lnTo>
                          <a:pt x="215" y="148"/>
                        </a:lnTo>
                        <a:lnTo>
                          <a:pt x="209" y="148"/>
                        </a:lnTo>
                        <a:lnTo>
                          <a:pt x="205" y="148"/>
                        </a:lnTo>
                        <a:lnTo>
                          <a:pt x="205" y="145"/>
                        </a:lnTo>
                        <a:lnTo>
                          <a:pt x="209" y="142"/>
                        </a:lnTo>
                        <a:lnTo>
                          <a:pt x="215" y="142"/>
                        </a:lnTo>
                        <a:lnTo>
                          <a:pt x="218" y="142"/>
                        </a:lnTo>
                        <a:lnTo>
                          <a:pt x="224" y="139"/>
                        </a:lnTo>
                        <a:lnTo>
                          <a:pt x="227" y="136"/>
                        </a:lnTo>
                        <a:lnTo>
                          <a:pt x="230" y="136"/>
                        </a:lnTo>
                        <a:lnTo>
                          <a:pt x="224" y="136"/>
                        </a:lnTo>
                        <a:lnTo>
                          <a:pt x="221" y="136"/>
                        </a:lnTo>
                        <a:lnTo>
                          <a:pt x="215" y="136"/>
                        </a:lnTo>
                        <a:lnTo>
                          <a:pt x="212" y="139"/>
                        </a:lnTo>
                        <a:lnTo>
                          <a:pt x="209" y="139"/>
                        </a:lnTo>
                        <a:lnTo>
                          <a:pt x="209" y="136"/>
                        </a:lnTo>
                        <a:lnTo>
                          <a:pt x="212" y="133"/>
                        </a:lnTo>
                        <a:lnTo>
                          <a:pt x="215" y="133"/>
                        </a:lnTo>
                        <a:lnTo>
                          <a:pt x="209" y="133"/>
                        </a:lnTo>
                        <a:lnTo>
                          <a:pt x="202" y="133"/>
                        </a:lnTo>
                        <a:lnTo>
                          <a:pt x="199" y="139"/>
                        </a:lnTo>
                        <a:lnTo>
                          <a:pt x="196" y="145"/>
                        </a:lnTo>
                        <a:lnTo>
                          <a:pt x="190" y="145"/>
                        </a:lnTo>
                        <a:lnTo>
                          <a:pt x="181" y="142"/>
                        </a:lnTo>
                        <a:lnTo>
                          <a:pt x="175" y="142"/>
                        </a:lnTo>
                        <a:lnTo>
                          <a:pt x="172" y="139"/>
                        </a:lnTo>
                        <a:lnTo>
                          <a:pt x="172" y="136"/>
                        </a:lnTo>
                        <a:lnTo>
                          <a:pt x="166" y="136"/>
                        </a:lnTo>
                        <a:lnTo>
                          <a:pt x="163" y="133"/>
                        </a:lnTo>
                        <a:lnTo>
                          <a:pt x="163" y="130"/>
                        </a:lnTo>
                        <a:lnTo>
                          <a:pt x="166" y="130"/>
                        </a:lnTo>
                        <a:lnTo>
                          <a:pt x="169" y="124"/>
                        </a:lnTo>
                        <a:lnTo>
                          <a:pt x="175" y="121"/>
                        </a:lnTo>
                        <a:lnTo>
                          <a:pt x="178" y="118"/>
                        </a:lnTo>
                        <a:lnTo>
                          <a:pt x="184" y="115"/>
                        </a:lnTo>
                        <a:lnTo>
                          <a:pt x="187" y="112"/>
                        </a:lnTo>
                        <a:lnTo>
                          <a:pt x="190" y="112"/>
                        </a:lnTo>
                        <a:lnTo>
                          <a:pt x="196" y="112"/>
                        </a:lnTo>
                        <a:lnTo>
                          <a:pt x="199" y="112"/>
                        </a:lnTo>
                        <a:lnTo>
                          <a:pt x="202" y="112"/>
                        </a:lnTo>
                        <a:lnTo>
                          <a:pt x="209" y="115"/>
                        </a:lnTo>
                        <a:lnTo>
                          <a:pt x="218" y="115"/>
                        </a:lnTo>
                        <a:lnTo>
                          <a:pt x="221" y="118"/>
                        </a:lnTo>
                        <a:lnTo>
                          <a:pt x="227" y="118"/>
                        </a:lnTo>
                        <a:lnTo>
                          <a:pt x="227" y="115"/>
                        </a:lnTo>
                        <a:lnTo>
                          <a:pt x="224" y="112"/>
                        </a:lnTo>
                        <a:lnTo>
                          <a:pt x="218" y="112"/>
                        </a:lnTo>
                        <a:lnTo>
                          <a:pt x="209" y="112"/>
                        </a:lnTo>
                        <a:lnTo>
                          <a:pt x="205" y="109"/>
                        </a:lnTo>
                        <a:lnTo>
                          <a:pt x="199" y="109"/>
                        </a:lnTo>
                        <a:lnTo>
                          <a:pt x="193" y="109"/>
                        </a:lnTo>
                        <a:lnTo>
                          <a:pt x="184" y="106"/>
                        </a:lnTo>
                        <a:lnTo>
                          <a:pt x="181" y="106"/>
                        </a:lnTo>
                        <a:lnTo>
                          <a:pt x="178" y="109"/>
                        </a:lnTo>
                        <a:lnTo>
                          <a:pt x="175" y="115"/>
                        </a:lnTo>
                        <a:lnTo>
                          <a:pt x="169" y="118"/>
                        </a:lnTo>
                        <a:lnTo>
                          <a:pt x="163" y="121"/>
                        </a:lnTo>
                        <a:lnTo>
                          <a:pt x="157" y="127"/>
                        </a:lnTo>
                        <a:lnTo>
                          <a:pt x="157" y="127"/>
                        </a:lnTo>
                        <a:lnTo>
                          <a:pt x="154" y="127"/>
                        </a:lnTo>
                        <a:lnTo>
                          <a:pt x="148" y="121"/>
                        </a:lnTo>
                        <a:lnTo>
                          <a:pt x="145" y="118"/>
                        </a:lnTo>
                        <a:lnTo>
                          <a:pt x="145" y="118"/>
                        </a:lnTo>
                        <a:lnTo>
                          <a:pt x="142" y="112"/>
                        </a:lnTo>
                        <a:lnTo>
                          <a:pt x="142" y="109"/>
                        </a:lnTo>
                        <a:lnTo>
                          <a:pt x="142" y="106"/>
                        </a:lnTo>
                        <a:lnTo>
                          <a:pt x="142" y="100"/>
                        </a:lnTo>
                        <a:lnTo>
                          <a:pt x="142" y="100"/>
                        </a:lnTo>
                        <a:lnTo>
                          <a:pt x="145" y="100"/>
                        </a:lnTo>
                        <a:lnTo>
                          <a:pt x="148" y="100"/>
                        </a:lnTo>
                        <a:lnTo>
                          <a:pt x="151" y="100"/>
                        </a:lnTo>
                        <a:lnTo>
                          <a:pt x="163" y="100"/>
                        </a:lnTo>
                        <a:lnTo>
                          <a:pt x="166" y="106"/>
                        </a:lnTo>
                        <a:lnTo>
                          <a:pt x="172" y="106"/>
                        </a:lnTo>
                        <a:lnTo>
                          <a:pt x="172" y="106"/>
                        </a:lnTo>
                        <a:lnTo>
                          <a:pt x="178" y="106"/>
                        </a:lnTo>
                        <a:lnTo>
                          <a:pt x="181" y="103"/>
                        </a:lnTo>
                        <a:lnTo>
                          <a:pt x="187" y="106"/>
                        </a:lnTo>
                        <a:lnTo>
                          <a:pt x="187" y="103"/>
                        </a:lnTo>
                        <a:lnTo>
                          <a:pt x="190" y="103"/>
                        </a:lnTo>
                        <a:lnTo>
                          <a:pt x="193" y="103"/>
                        </a:lnTo>
                        <a:lnTo>
                          <a:pt x="199" y="100"/>
                        </a:lnTo>
                        <a:lnTo>
                          <a:pt x="209" y="100"/>
                        </a:lnTo>
                        <a:lnTo>
                          <a:pt x="209" y="97"/>
                        </a:lnTo>
                        <a:lnTo>
                          <a:pt x="209" y="94"/>
                        </a:lnTo>
                        <a:lnTo>
                          <a:pt x="205" y="94"/>
                        </a:lnTo>
                        <a:lnTo>
                          <a:pt x="202" y="94"/>
                        </a:lnTo>
                        <a:lnTo>
                          <a:pt x="202" y="97"/>
                        </a:lnTo>
                        <a:lnTo>
                          <a:pt x="196" y="97"/>
                        </a:lnTo>
                        <a:lnTo>
                          <a:pt x="190" y="97"/>
                        </a:lnTo>
                        <a:lnTo>
                          <a:pt x="184" y="100"/>
                        </a:lnTo>
                        <a:lnTo>
                          <a:pt x="181" y="100"/>
                        </a:lnTo>
                        <a:lnTo>
                          <a:pt x="175" y="100"/>
                        </a:lnTo>
                        <a:lnTo>
                          <a:pt x="172" y="100"/>
                        </a:lnTo>
                        <a:lnTo>
                          <a:pt x="169" y="100"/>
                        </a:lnTo>
                        <a:lnTo>
                          <a:pt x="166" y="97"/>
                        </a:lnTo>
                        <a:lnTo>
                          <a:pt x="163" y="97"/>
                        </a:lnTo>
                        <a:lnTo>
                          <a:pt x="163" y="97"/>
                        </a:lnTo>
                        <a:lnTo>
                          <a:pt x="157" y="97"/>
                        </a:lnTo>
                        <a:lnTo>
                          <a:pt x="151" y="94"/>
                        </a:lnTo>
                        <a:lnTo>
                          <a:pt x="148" y="94"/>
                        </a:lnTo>
                        <a:lnTo>
                          <a:pt x="142" y="94"/>
                        </a:lnTo>
                        <a:lnTo>
                          <a:pt x="142" y="91"/>
                        </a:lnTo>
                        <a:lnTo>
                          <a:pt x="145" y="88"/>
                        </a:lnTo>
                        <a:lnTo>
                          <a:pt x="145" y="85"/>
                        </a:lnTo>
                        <a:lnTo>
                          <a:pt x="148" y="82"/>
                        </a:lnTo>
                        <a:lnTo>
                          <a:pt x="148" y="82"/>
                        </a:lnTo>
                        <a:lnTo>
                          <a:pt x="151" y="85"/>
                        </a:lnTo>
                        <a:lnTo>
                          <a:pt x="157" y="85"/>
                        </a:lnTo>
                        <a:lnTo>
                          <a:pt x="160" y="85"/>
                        </a:lnTo>
                        <a:lnTo>
                          <a:pt x="157" y="82"/>
                        </a:lnTo>
                        <a:lnTo>
                          <a:pt x="154" y="82"/>
                        </a:lnTo>
                        <a:lnTo>
                          <a:pt x="151" y="79"/>
                        </a:lnTo>
                        <a:lnTo>
                          <a:pt x="151" y="76"/>
                        </a:lnTo>
                        <a:lnTo>
                          <a:pt x="157" y="76"/>
                        </a:lnTo>
                        <a:lnTo>
                          <a:pt x="163" y="72"/>
                        </a:lnTo>
                        <a:lnTo>
                          <a:pt x="169" y="72"/>
                        </a:lnTo>
                        <a:lnTo>
                          <a:pt x="172" y="69"/>
                        </a:lnTo>
                        <a:lnTo>
                          <a:pt x="175" y="69"/>
                        </a:lnTo>
                        <a:lnTo>
                          <a:pt x="175" y="72"/>
                        </a:lnTo>
                        <a:lnTo>
                          <a:pt x="181" y="69"/>
                        </a:lnTo>
                        <a:lnTo>
                          <a:pt x="181" y="66"/>
                        </a:lnTo>
                        <a:lnTo>
                          <a:pt x="178" y="66"/>
                        </a:lnTo>
                        <a:lnTo>
                          <a:pt x="169" y="66"/>
                        </a:lnTo>
                        <a:lnTo>
                          <a:pt x="163" y="66"/>
                        </a:lnTo>
                        <a:lnTo>
                          <a:pt x="157" y="69"/>
                        </a:lnTo>
                        <a:lnTo>
                          <a:pt x="154" y="69"/>
                        </a:lnTo>
                        <a:lnTo>
                          <a:pt x="151" y="72"/>
                        </a:lnTo>
                        <a:lnTo>
                          <a:pt x="148" y="72"/>
                        </a:lnTo>
                        <a:lnTo>
                          <a:pt x="151" y="69"/>
                        </a:lnTo>
                        <a:lnTo>
                          <a:pt x="148" y="66"/>
                        </a:lnTo>
                        <a:lnTo>
                          <a:pt x="154" y="66"/>
                        </a:lnTo>
                        <a:lnTo>
                          <a:pt x="160" y="60"/>
                        </a:lnTo>
                        <a:lnTo>
                          <a:pt x="163" y="60"/>
                        </a:lnTo>
                        <a:lnTo>
                          <a:pt x="169" y="57"/>
                        </a:lnTo>
                        <a:lnTo>
                          <a:pt x="163" y="57"/>
                        </a:lnTo>
                        <a:lnTo>
                          <a:pt x="163" y="57"/>
                        </a:lnTo>
                        <a:lnTo>
                          <a:pt x="163" y="51"/>
                        </a:lnTo>
                        <a:lnTo>
                          <a:pt x="163" y="51"/>
                        </a:lnTo>
                        <a:lnTo>
                          <a:pt x="160" y="51"/>
                        </a:lnTo>
                        <a:lnTo>
                          <a:pt x="157" y="54"/>
                        </a:lnTo>
                        <a:lnTo>
                          <a:pt x="157" y="57"/>
                        </a:lnTo>
                        <a:lnTo>
                          <a:pt x="157" y="54"/>
                        </a:lnTo>
                        <a:lnTo>
                          <a:pt x="154" y="54"/>
                        </a:lnTo>
                        <a:lnTo>
                          <a:pt x="151" y="54"/>
                        </a:lnTo>
                        <a:lnTo>
                          <a:pt x="148" y="54"/>
                        </a:lnTo>
                        <a:lnTo>
                          <a:pt x="148" y="60"/>
                        </a:lnTo>
                        <a:lnTo>
                          <a:pt x="145" y="60"/>
                        </a:lnTo>
                        <a:lnTo>
                          <a:pt x="142" y="63"/>
                        </a:lnTo>
                        <a:lnTo>
                          <a:pt x="142" y="60"/>
                        </a:lnTo>
                        <a:lnTo>
                          <a:pt x="142" y="54"/>
                        </a:lnTo>
                        <a:lnTo>
                          <a:pt x="142" y="54"/>
                        </a:lnTo>
                        <a:lnTo>
                          <a:pt x="142" y="51"/>
                        </a:lnTo>
                        <a:lnTo>
                          <a:pt x="142" y="51"/>
                        </a:lnTo>
                        <a:lnTo>
                          <a:pt x="142" y="51"/>
                        </a:lnTo>
                        <a:lnTo>
                          <a:pt x="145" y="54"/>
                        </a:lnTo>
                        <a:lnTo>
                          <a:pt x="145" y="48"/>
                        </a:lnTo>
                        <a:lnTo>
                          <a:pt x="148" y="45"/>
                        </a:lnTo>
                        <a:lnTo>
                          <a:pt x="151" y="48"/>
                        </a:lnTo>
                        <a:lnTo>
                          <a:pt x="154" y="42"/>
                        </a:lnTo>
                        <a:lnTo>
                          <a:pt x="157" y="42"/>
                        </a:lnTo>
                        <a:lnTo>
                          <a:pt x="160" y="42"/>
                        </a:lnTo>
                        <a:lnTo>
                          <a:pt x="166" y="39"/>
                        </a:lnTo>
                        <a:lnTo>
                          <a:pt x="175" y="39"/>
                        </a:lnTo>
                        <a:lnTo>
                          <a:pt x="178" y="36"/>
                        </a:lnTo>
                        <a:lnTo>
                          <a:pt x="178" y="36"/>
                        </a:lnTo>
                        <a:lnTo>
                          <a:pt x="178" y="39"/>
                        </a:lnTo>
                        <a:lnTo>
                          <a:pt x="178" y="42"/>
                        </a:lnTo>
                        <a:lnTo>
                          <a:pt x="178" y="51"/>
                        </a:lnTo>
                        <a:lnTo>
                          <a:pt x="181" y="51"/>
                        </a:lnTo>
                        <a:lnTo>
                          <a:pt x="184" y="45"/>
                        </a:lnTo>
                        <a:lnTo>
                          <a:pt x="184" y="42"/>
                        </a:lnTo>
                        <a:lnTo>
                          <a:pt x="184" y="45"/>
                        </a:lnTo>
                        <a:lnTo>
                          <a:pt x="184" y="45"/>
                        </a:lnTo>
                        <a:lnTo>
                          <a:pt x="184" y="48"/>
                        </a:lnTo>
                        <a:lnTo>
                          <a:pt x="184" y="48"/>
                        </a:lnTo>
                        <a:lnTo>
                          <a:pt x="187" y="48"/>
                        </a:lnTo>
                        <a:lnTo>
                          <a:pt x="187" y="42"/>
                        </a:lnTo>
                        <a:lnTo>
                          <a:pt x="190" y="42"/>
                        </a:lnTo>
                        <a:lnTo>
                          <a:pt x="190" y="39"/>
                        </a:lnTo>
                        <a:lnTo>
                          <a:pt x="190" y="33"/>
                        </a:lnTo>
                        <a:lnTo>
                          <a:pt x="190" y="33"/>
                        </a:lnTo>
                        <a:lnTo>
                          <a:pt x="196" y="30"/>
                        </a:lnTo>
                        <a:lnTo>
                          <a:pt x="199" y="30"/>
                        </a:lnTo>
                        <a:lnTo>
                          <a:pt x="199" y="33"/>
                        </a:lnTo>
                        <a:lnTo>
                          <a:pt x="199" y="39"/>
                        </a:lnTo>
                        <a:lnTo>
                          <a:pt x="202" y="39"/>
                        </a:lnTo>
                        <a:lnTo>
                          <a:pt x="202" y="45"/>
                        </a:lnTo>
                        <a:lnTo>
                          <a:pt x="202" y="48"/>
                        </a:lnTo>
                        <a:lnTo>
                          <a:pt x="202" y="51"/>
                        </a:lnTo>
                        <a:lnTo>
                          <a:pt x="202" y="54"/>
                        </a:lnTo>
                        <a:lnTo>
                          <a:pt x="205" y="54"/>
                        </a:lnTo>
                        <a:lnTo>
                          <a:pt x="209" y="54"/>
                        </a:lnTo>
                        <a:lnTo>
                          <a:pt x="205" y="51"/>
                        </a:lnTo>
                        <a:lnTo>
                          <a:pt x="205" y="48"/>
                        </a:lnTo>
                        <a:lnTo>
                          <a:pt x="209" y="45"/>
                        </a:lnTo>
                        <a:lnTo>
                          <a:pt x="212" y="39"/>
                        </a:lnTo>
                        <a:lnTo>
                          <a:pt x="215" y="39"/>
                        </a:lnTo>
                        <a:lnTo>
                          <a:pt x="215" y="45"/>
                        </a:lnTo>
                        <a:lnTo>
                          <a:pt x="215" y="48"/>
                        </a:lnTo>
                        <a:lnTo>
                          <a:pt x="215" y="54"/>
                        </a:lnTo>
                        <a:lnTo>
                          <a:pt x="218" y="54"/>
                        </a:lnTo>
                        <a:lnTo>
                          <a:pt x="218" y="60"/>
                        </a:lnTo>
                        <a:lnTo>
                          <a:pt x="221" y="57"/>
                        </a:lnTo>
                        <a:lnTo>
                          <a:pt x="221" y="51"/>
                        </a:lnTo>
                        <a:lnTo>
                          <a:pt x="224" y="51"/>
                        </a:lnTo>
                        <a:lnTo>
                          <a:pt x="224" y="48"/>
                        </a:lnTo>
                        <a:lnTo>
                          <a:pt x="224" y="51"/>
                        </a:lnTo>
                        <a:lnTo>
                          <a:pt x="224" y="51"/>
                        </a:lnTo>
                        <a:lnTo>
                          <a:pt x="224" y="54"/>
                        </a:lnTo>
                        <a:lnTo>
                          <a:pt x="227" y="57"/>
                        </a:lnTo>
                        <a:lnTo>
                          <a:pt x="230" y="54"/>
                        </a:lnTo>
                        <a:lnTo>
                          <a:pt x="230" y="54"/>
                        </a:lnTo>
                        <a:lnTo>
                          <a:pt x="230" y="57"/>
                        </a:lnTo>
                        <a:lnTo>
                          <a:pt x="230" y="60"/>
                        </a:lnTo>
                        <a:lnTo>
                          <a:pt x="233" y="57"/>
                        </a:lnTo>
                        <a:lnTo>
                          <a:pt x="233" y="51"/>
                        </a:lnTo>
                        <a:lnTo>
                          <a:pt x="230" y="45"/>
                        </a:lnTo>
                        <a:lnTo>
                          <a:pt x="227" y="45"/>
                        </a:lnTo>
                        <a:lnTo>
                          <a:pt x="227" y="42"/>
                        </a:lnTo>
                        <a:lnTo>
                          <a:pt x="227" y="39"/>
                        </a:lnTo>
                        <a:lnTo>
                          <a:pt x="224" y="36"/>
                        </a:lnTo>
                        <a:lnTo>
                          <a:pt x="221" y="33"/>
                        </a:lnTo>
                        <a:lnTo>
                          <a:pt x="221" y="30"/>
                        </a:lnTo>
                        <a:lnTo>
                          <a:pt x="221" y="27"/>
                        </a:lnTo>
                        <a:lnTo>
                          <a:pt x="224" y="27"/>
                        </a:lnTo>
                        <a:lnTo>
                          <a:pt x="227" y="30"/>
                        </a:lnTo>
                        <a:lnTo>
                          <a:pt x="230" y="30"/>
                        </a:lnTo>
                        <a:lnTo>
                          <a:pt x="233" y="30"/>
                        </a:lnTo>
                        <a:lnTo>
                          <a:pt x="236" y="27"/>
                        </a:lnTo>
                        <a:lnTo>
                          <a:pt x="236" y="21"/>
                        </a:lnTo>
                        <a:lnTo>
                          <a:pt x="233" y="18"/>
                        </a:lnTo>
                        <a:lnTo>
                          <a:pt x="236" y="15"/>
                        </a:lnTo>
                        <a:lnTo>
                          <a:pt x="239" y="15"/>
                        </a:lnTo>
                        <a:lnTo>
                          <a:pt x="239" y="15"/>
                        </a:lnTo>
                        <a:lnTo>
                          <a:pt x="248" y="15"/>
                        </a:lnTo>
                        <a:lnTo>
                          <a:pt x="248" y="18"/>
                        </a:lnTo>
                        <a:lnTo>
                          <a:pt x="248" y="21"/>
                        </a:lnTo>
                        <a:lnTo>
                          <a:pt x="245" y="21"/>
                        </a:lnTo>
                        <a:lnTo>
                          <a:pt x="248" y="24"/>
                        </a:lnTo>
                        <a:lnTo>
                          <a:pt x="254" y="27"/>
                        </a:lnTo>
                        <a:lnTo>
                          <a:pt x="254" y="30"/>
                        </a:lnTo>
                        <a:lnTo>
                          <a:pt x="254" y="36"/>
                        </a:lnTo>
                        <a:lnTo>
                          <a:pt x="254" y="42"/>
                        </a:lnTo>
                        <a:lnTo>
                          <a:pt x="257" y="42"/>
                        </a:lnTo>
                        <a:lnTo>
                          <a:pt x="260" y="39"/>
                        </a:lnTo>
                        <a:lnTo>
                          <a:pt x="260" y="39"/>
                        </a:lnTo>
                        <a:lnTo>
                          <a:pt x="260" y="42"/>
                        </a:lnTo>
                        <a:lnTo>
                          <a:pt x="263" y="42"/>
                        </a:lnTo>
                        <a:lnTo>
                          <a:pt x="266" y="42"/>
                        </a:lnTo>
                        <a:lnTo>
                          <a:pt x="269" y="39"/>
                        </a:lnTo>
                        <a:lnTo>
                          <a:pt x="272" y="36"/>
                        </a:lnTo>
                        <a:lnTo>
                          <a:pt x="272" y="36"/>
                        </a:lnTo>
                        <a:lnTo>
                          <a:pt x="272" y="27"/>
                        </a:lnTo>
                        <a:lnTo>
                          <a:pt x="272" y="24"/>
                        </a:lnTo>
                        <a:lnTo>
                          <a:pt x="275" y="27"/>
                        </a:lnTo>
                        <a:lnTo>
                          <a:pt x="275" y="27"/>
                        </a:lnTo>
                        <a:lnTo>
                          <a:pt x="284" y="27"/>
                        </a:lnTo>
                        <a:lnTo>
                          <a:pt x="284" y="24"/>
                        </a:lnTo>
                        <a:lnTo>
                          <a:pt x="278" y="18"/>
                        </a:lnTo>
                        <a:lnTo>
                          <a:pt x="275" y="15"/>
                        </a:lnTo>
                        <a:lnTo>
                          <a:pt x="278" y="12"/>
                        </a:lnTo>
                        <a:lnTo>
                          <a:pt x="278" y="9"/>
                        </a:lnTo>
                        <a:lnTo>
                          <a:pt x="281" y="9"/>
                        </a:lnTo>
                        <a:lnTo>
                          <a:pt x="287" y="15"/>
                        </a:lnTo>
                        <a:lnTo>
                          <a:pt x="287" y="18"/>
                        </a:lnTo>
                        <a:lnTo>
                          <a:pt x="287" y="24"/>
                        </a:lnTo>
                        <a:lnTo>
                          <a:pt x="287" y="27"/>
                        </a:lnTo>
                        <a:lnTo>
                          <a:pt x="290" y="30"/>
                        </a:lnTo>
                        <a:lnTo>
                          <a:pt x="290" y="36"/>
                        </a:lnTo>
                        <a:lnTo>
                          <a:pt x="293" y="39"/>
                        </a:lnTo>
                        <a:lnTo>
                          <a:pt x="296" y="36"/>
                        </a:lnTo>
                        <a:lnTo>
                          <a:pt x="296" y="33"/>
                        </a:lnTo>
                        <a:lnTo>
                          <a:pt x="296" y="30"/>
                        </a:lnTo>
                        <a:lnTo>
                          <a:pt x="296" y="24"/>
                        </a:lnTo>
                        <a:lnTo>
                          <a:pt x="293" y="18"/>
                        </a:lnTo>
                        <a:lnTo>
                          <a:pt x="293" y="12"/>
                        </a:lnTo>
                        <a:lnTo>
                          <a:pt x="293" y="6"/>
                        </a:lnTo>
                        <a:lnTo>
                          <a:pt x="293" y="3"/>
                        </a:lnTo>
                        <a:lnTo>
                          <a:pt x="296" y="3"/>
                        </a:lnTo>
                        <a:lnTo>
                          <a:pt x="299" y="6"/>
                        </a:lnTo>
                        <a:lnTo>
                          <a:pt x="302" y="6"/>
                        </a:lnTo>
                        <a:lnTo>
                          <a:pt x="302" y="6"/>
                        </a:lnTo>
                        <a:lnTo>
                          <a:pt x="302" y="12"/>
                        </a:lnTo>
                        <a:lnTo>
                          <a:pt x="305" y="15"/>
                        </a:lnTo>
                        <a:lnTo>
                          <a:pt x="305" y="21"/>
                        </a:lnTo>
                        <a:lnTo>
                          <a:pt x="305" y="27"/>
                        </a:lnTo>
                        <a:lnTo>
                          <a:pt x="308" y="27"/>
                        </a:lnTo>
                        <a:lnTo>
                          <a:pt x="308" y="27"/>
                        </a:lnTo>
                        <a:lnTo>
                          <a:pt x="308" y="24"/>
                        </a:lnTo>
                        <a:lnTo>
                          <a:pt x="308" y="21"/>
                        </a:lnTo>
                        <a:lnTo>
                          <a:pt x="311" y="21"/>
                        </a:lnTo>
                        <a:lnTo>
                          <a:pt x="317" y="30"/>
                        </a:lnTo>
                        <a:lnTo>
                          <a:pt x="317" y="27"/>
                        </a:lnTo>
                        <a:lnTo>
                          <a:pt x="320" y="27"/>
                        </a:lnTo>
                        <a:lnTo>
                          <a:pt x="320" y="24"/>
                        </a:lnTo>
                        <a:lnTo>
                          <a:pt x="317" y="24"/>
                        </a:lnTo>
                        <a:lnTo>
                          <a:pt x="314" y="18"/>
                        </a:lnTo>
                        <a:lnTo>
                          <a:pt x="317" y="18"/>
                        </a:lnTo>
                        <a:lnTo>
                          <a:pt x="317" y="15"/>
                        </a:lnTo>
                        <a:lnTo>
                          <a:pt x="311" y="12"/>
                        </a:lnTo>
                        <a:lnTo>
                          <a:pt x="311" y="9"/>
                        </a:lnTo>
                        <a:lnTo>
                          <a:pt x="311" y="9"/>
                        </a:lnTo>
                        <a:lnTo>
                          <a:pt x="317" y="9"/>
                        </a:lnTo>
                        <a:lnTo>
                          <a:pt x="317" y="9"/>
                        </a:lnTo>
                        <a:lnTo>
                          <a:pt x="314" y="6"/>
                        </a:lnTo>
                        <a:lnTo>
                          <a:pt x="311" y="6"/>
                        </a:lnTo>
                        <a:lnTo>
                          <a:pt x="308" y="3"/>
                        </a:lnTo>
                        <a:lnTo>
                          <a:pt x="311" y="3"/>
                        </a:lnTo>
                        <a:lnTo>
                          <a:pt x="314" y="3"/>
                        </a:lnTo>
                        <a:lnTo>
                          <a:pt x="320" y="0"/>
                        </a:lnTo>
                        <a:lnTo>
                          <a:pt x="326" y="0"/>
                        </a:lnTo>
                        <a:lnTo>
                          <a:pt x="326" y="3"/>
                        </a:lnTo>
                        <a:lnTo>
                          <a:pt x="326" y="6"/>
                        </a:lnTo>
                        <a:lnTo>
                          <a:pt x="326" y="9"/>
                        </a:lnTo>
                        <a:lnTo>
                          <a:pt x="326" y="12"/>
                        </a:lnTo>
                        <a:lnTo>
                          <a:pt x="329" y="12"/>
                        </a:lnTo>
                        <a:lnTo>
                          <a:pt x="332" y="6"/>
                        </a:lnTo>
                        <a:lnTo>
                          <a:pt x="335" y="6"/>
                        </a:lnTo>
                        <a:lnTo>
                          <a:pt x="335" y="6"/>
                        </a:lnTo>
                        <a:lnTo>
                          <a:pt x="332" y="12"/>
                        </a:lnTo>
                        <a:lnTo>
                          <a:pt x="335" y="15"/>
                        </a:lnTo>
                        <a:lnTo>
                          <a:pt x="338" y="12"/>
                        </a:lnTo>
                        <a:lnTo>
                          <a:pt x="338" y="12"/>
                        </a:lnTo>
                        <a:lnTo>
                          <a:pt x="344" y="6"/>
                        </a:lnTo>
                        <a:lnTo>
                          <a:pt x="344" y="9"/>
                        </a:lnTo>
                        <a:lnTo>
                          <a:pt x="344" y="12"/>
                        </a:lnTo>
                        <a:lnTo>
                          <a:pt x="341" y="15"/>
                        </a:lnTo>
                        <a:lnTo>
                          <a:pt x="341" y="21"/>
                        </a:lnTo>
                        <a:lnTo>
                          <a:pt x="341" y="24"/>
                        </a:lnTo>
                        <a:lnTo>
                          <a:pt x="341" y="27"/>
                        </a:lnTo>
                        <a:lnTo>
                          <a:pt x="347" y="27"/>
                        </a:lnTo>
                        <a:lnTo>
                          <a:pt x="350" y="27"/>
                        </a:lnTo>
                        <a:lnTo>
                          <a:pt x="350" y="24"/>
                        </a:lnTo>
                        <a:lnTo>
                          <a:pt x="353" y="18"/>
                        </a:lnTo>
                        <a:lnTo>
                          <a:pt x="353" y="12"/>
                        </a:lnTo>
                        <a:lnTo>
                          <a:pt x="350" y="3"/>
                        </a:lnTo>
                        <a:lnTo>
                          <a:pt x="353" y="0"/>
                        </a:lnTo>
                        <a:lnTo>
                          <a:pt x="353" y="0"/>
                        </a:lnTo>
                        <a:lnTo>
                          <a:pt x="356" y="0"/>
                        </a:lnTo>
                        <a:lnTo>
                          <a:pt x="359" y="0"/>
                        </a:lnTo>
                        <a:lnTo>
                          <a:pt x="362" y="3"/>
                        </a:lnTo>
                        <a:lnTo>
                          <a:pt x="368" y="0"/>
                        </a:lnTo>
                        <a:lnTo>
                          <a:pt x="371" y="0"/>
                        </a:lnTo>
                        <a:lnTo>
                          <a:pt x="371" y="3"/>
                        </a:lnTo>
                        <a:lnTo>
                          <a:pt x="377" y="6"/>
                        </a:lnTo>
                        <a:lnTo>
                          <a:pt x="384" y="3"/>
                        </a:lnTo>
                        <a:lnTo>
                          <a:pt x="387" y="6"/>
                        </a:lnTo>
                        <a:lnTo>
                          <a:pt x="387" y="9"/>
                        </a:lnTo>
                        <a:lnTo>
                          <a:pt x="390" y="12"/>
                        </a:lnTo>
                        <a:lnTo>
                          <a:pt x="390" y="15"/>
                        </a:lnTo>
                        <a:lnTo>
                          <a:pt x="387" y="21"/>
                        </a:lnTo>
                        <a:lnTo>
                          <a:pt x="390" y="24"/>
                        </a:lnTo>
                        <a:lnTo>
                          <a:pt x="393" y="24"/>
                        </a:lnTo>
                        <a:lnTo>
                          <a:pt x="396" y="18"/>
                        </a:lnTo>
                        <a:lnTo>
                          <a:pt x="402" y="15"/>
                        </a:lnTo>
                        <a:lnTo>
                          <a:pt x="405" y="12"/>
                        </a:lnTo>
                        <a:lnTo>
                          <a:pt x="408" y="12"/>
                        </a:lnTo>
                        <a:lnTo>
                          <a:pt x="414" y="12"/>
                        </a:lnTo>
                        <a:lnTo>
                          <a:pt x="417" y="12"/>
                        </a:lnTo>
                        <a:lnTo>
                          <a:pt x="417" y="15"/>
                        </a:lnTo>
                        <a:lnTo>
                          <a:pt x="411" y="18"/>
                        </a:lnTo>
                        <a:lnTo>
                          <a:pt x="414" y="24"/>
                        </a:lnTo>
                        <a:lnTo>
                          <a:pt x="417" y="21"/>
                        </a:lnTo>
                        <a:lnTo>
                          <a:pt x="420" y="18"/>
                        </a:lnTo>
                        <a:lnTo>
                          <a:pt x="423" y="15"/>
                        </a:lnTo>
                        <a:lnTo>
                          <a:pt x="426" y="15"/>
                        </a:lnTo>
                        <a:lnTo>
                          <a:pt x="432" y="18"/>
                        </a:lnTo>
                        <a:lnTo>
                          <a:pt x="438" y="18"/>
                        </a:lnTo>
                        <a:lnTo>
                          <a:pt x="441" y="21"/>
                        </a:lnTo>
                        <a:lnTo>
                          <a:pt x="438" y="21"/>
                        </a:lnTo>
                        <a:lnTo>
                          <a:pt x="438" y="21"/>
                        </a:lnTo>
                        <a:lnTo>
                          <a:pt x="438" y="27"/>
                        </a:lnTo>
                        <a:lnTo>
                          <a:pt x="435" y="27"/>
                        </a:lnTo>
                        <a:lnTo>
                          <a:pt x="438" y="30"/>
                        </a:lnTo>
                        <a:lnTo>
                          <a:pt x="441" y="30"/>
                        </a:lnTo>
                        <a:lnTo>
                          <a:pt x="444" y="27"/>
                        </a:lnTo>
                        <a:lnTo>
                          <a:pt x="444" y="30"/>
                        </a:lnTo>
                        <a:lnTo>
                          <a:pt x="447" y="33"/>
                        </a:lnTo>
                        <a:lnTo>
                          <a:pt x="450" y="30"/>
                        </a:lnTo>
                        <a:lnTo>
                          <a:pt x="453" y="30"/>
                        </a:lnTo>
                        <a:lnTo>
                          <a:pt x="453" y="30"/>
                        </a:lnTo>
                        <a:lnTo>
                          <a:pt x="453" y="33"/>
                        </a:lnTo>
                        <a:lnTo>
                          <a:pt x="453" y="36"/>
                        </a:lnTo>
                        <a:lnTo>
                          <a:pt x="456" y="36"/>
                        </a:lnTo>
                        <a:lnTo>
                          <a:pt x="459" y="36"/>
                        </a:lnTo>
                        <a:lnTo>
                          <a:pt x="462" y="33"/>
                        </a:lnTo>
                        <a:lnTo>
                          <a:pt x="462" y="33"/>
                        </a:lnTo>
                        <a:lnTo>
                          <a:pt x="462" y="36"/>
                        </a:lnTo>
                        <a:lnTo>
                          <a:pt x="468" y="39"/>
                        </a:lnTo>
                        <a:lnTo>
                          <a:pt x="474" y="39"/>
                        </a:lnTo>
                        <a:lnTo>
                          <a:pt x="474" y="42"/>
                        </a:lnTo>
                        <a:lnTo>
                          <a:pt x="471" y="42"/>
                        </a:lnTo>
                        <a:lnTo>
                          <a:pt x="465" y="45"/>
                        </a:lnTo>
                        <a:lnTo>
                          <a:pt x="462" y="51"/>
                        </a:lnTo>
                        <a:lnTo>
                          <a:pt x="459" y="51"/>
                        </a:lnTo>
                        <a:lnTo>
                          <a:pt x="453" y="54"/>
                        </a:lnTo>
                        <a:lnTo>
                          <a:pt x="450" y="54"/>
                        </a:lnTo>
                        <a:lnTo>
                          <a:pt x="447" y="51"/>
                        </a:lnTo>
                        <a:lnTo>
                          <a:pt x="444" y="54"/>
                        </a:lnTo>
                        <a:lnTo>
                          <a:pt x="438" y="57"/>
                        </a:lnTo>
                        <a:lnTo>
                          <a:pt x="432" y="57"/>
                        </a:lnTo>
                        <a:lnTo>
                          <a:pt x="447" y="57"/>
                        </a:lnTo>
                        <a:lnTo>
                          <a:pt x="456" y="57"/>
                        </a:lnTo>
                        <a:lnTo>
                          <a:pt x="456" y="60"/>
                        </a:lnTo>
                        <a:lnTo>
                          <a:pt x="459" y="60"/>
                        </a:lnTo>
                        <a:lnTo>
                          <a:pt x="462" y="57"/>
                        </a:lnTo>
                        <a:lnTo>
                          <a:pt x="465" y="54"/>
                        </a:lnTo>
                        <a:lnTo>
                          <a:pt x="468" y="54"/>
                        </a:lnTo>
                        <a:lnTo>
                          <a:pt x="471" y="51"/>
                        </a:lnTo>
                        <a:lnTo>
                          <a:pt x="477" y="48"/>
                        </a:lnTo>
                        <a:lnTo>
                          <a:pt x="480" y="48"/>
                        </a:lnTo>
                        <a:lnTo>
                          <a:pt x="480" y="51"/>
                        </a:lnTo>
                        <a:lnTo>
                          <a:pt x="477" y="54"/>
                        </a:lnTo>
                        <a:lnTo>
                          <a:pt x="480" y="57"/>
                        </a:lnTo>
                        <a:lnTo>
                          <a:pt x="483" y="57"/>
                        </a:lnTo>
                        <a:lnTo>
                          <a:pt x="486" y="51"/>
                        </a:lnTo>
                        <a:lnTo>
                          <a:pt x="489" y="51"/>
                        </a:lnTo>
                        <a:lnTo>
                          <a:pt x="489" y="51"/>
                        </a:lnTo>
                        <a:lnTo>
                          <a:pt x="486" y="54"/>
                        </a:lnTo>
                        <a:lnTo>
                          <a:pt x="486" y="57"/>
                        </a:lnTo>
                        <a:lnTo>
                          <a:pt x="486" y="57"/>
                        </a:lnTo>
                        <a:lnTo>
                          <a:pt x="486" y="60"/>
                        </a:lnTo>
                        <a:lnTo>
                          <a:pt x="489" y="60"/>
                        </a:lnTo>
                        <a:lnTo>
                          <a:pt x="492" y="57"/>
                        </a:lnTo>
                        <a:lnTo>
                          <a:pt x="492" y="54"/>
                        </a:lnTo>
                        <a:lnTo>
                          <a:pt x="498" y="54"/>
                        </a:lnTo>
                        <a:lnTo>
                          <a:pt x="498" y="54"/>
                        </a:lnTo>
                        <a:lnTo>
                          <a:pt x="498" y="63"/>
                        </a:lnTo>
                        <a:lnTo>
                          <a:pt x="495" y="63"/>
                        </a:lnTo>
                        <a:lnTo>
                          <a:pt x="492" y="63"/>
                        </a:lnTo>
                        <a:lnTo>
                          <a:pt x="495" y="66"/>
                        </a:lnTo>
                        <a:lnTo>
                          <a:pt x="498" y="69"/>
                        </a:lnTo>
                        <a:lnTo>
                          <a:pt x="498" y="72"/>
                        </a:lnTo>
                        <a:lnTo>
                          <a:pt x="495" y="76"/>
                        </a:lnTo>
                        <a:lnTo>
                          <a:pt x="492" y="79"/>
                        </a:lnTo>
                        <a:lnTo>
                          <a:pt x="489" y="85"/>
                        </a:lnTo>
                        <a:lnTo>
                          <a:pt x="489" y="88"/>
                        </a:lnTo>
                        <a:lnTo>
                          <a:pt x="492" y="85"/>
                        </a:lnTo>
                        <a:lnTo>
                          <a:pt x="495" y="82"/>
                        </a:lnTo>
                        <a:lnTo>
                          <a:pt x="498" y="82"/>
                        </a:lnTo>
                        <a:lnTo>
                          <a:pt x="501" y="82"/>
                        </a:lnTo>
                        <a:lnTo>
                          <a:pt x="501" y="82"/>
                        </a:lnTo>
                        <a:lnTo>
                          <a:pt x="507" y="85"/>
                        </a:lnTo>
                        <a:lnTo>
                          <a:pt x="507" y="88"/>
                        </a:lnTo>
                        <a:lnTo>
                          <a:pt x="507" y="94"/>
                        </a:lnTo>
                        <a:lnTo>
                          <a:pt x="507" y="103"/>
                        </a:lnTo>
                        <a:lnTo>
                          <a:pt x="501" y="112"/>
                        </a:lnTo>
                        <a:lnTo>
                          <a:pt x="495" y="115"/>
                        </a:lnTo>
                        <a:lnTo>
                          <a:pt x="495" y="115"/>
                        </a:lnTo>
                        <a:lnTo>
                          <a:pt x="492" y="115"/>
                        </a:lnTo>
                        <a:lnTo>
                          <a:pt x="486" y="115"/>
                        </a:lnTo>
                        <a:lnTo>
                          <a:pt x="486" y="118"/>
                        </a:lnTo>
                        <a:lnTo>
                          <a:pt x="483" y="121"/>
                        </a:lnTo>
                        <a:lnTo>
                          <a:pt x="474" y="127"/>
                        </a:lnTo>
                        <a:lnTo>
                          <a:pt x="468" y="130"/>
                        </a:lnTo>
                        <a:lnTo>
                          <a:pt x="465" y="130"/>
                        </a:lnTo>
                        <a:lnTo>
                          <a:pt x="459" y="133"/>
                        </a:lnTo>
                        <a:lnTo>
                          <a:pt x="456" y="133"/>
                        </a:lnTo>
                        <a:lnTo>
                          <a:pt x="453" y="130"/>
                        </a:lnTo>
                        <a:lnTo>
                          <a:pt x="453" y="130"/>
                        </a:lnTo>
                        <a:lnTo>
                          <a:pt x="450" y="133"/>
                        </a:lnTo>
                        <a:lnTo>
                          <a:pt x="447" y="133"/>
                        </a:lnTo>
                        <a:lnTo>
                          <a:pt x="444" y="130"/>
                        </a:lnTo>
                        <a:lnTo>
                          <a:pt x="441" y="130"/>
                        </a:lnTo>
                        <a:lnTo>
                          <a:pt x="435" y="127"/>
                        </a:lnTo>
                        <a:lnTo>
                          <a:pt x="435" y="130"/>
                        </a:lnTo>
                        <a:lnTo>
                          <a:pt x="438" y="133"/>
                        </a:lnTo>
                        <a:lnTo>
                          <a:pt x="441" y="133"/>
                        </a:lnTo>
                        <a:lnTo>
                          <a:pt x="438" y="133"/>
                        </a:lnTo>
                        <a:lnTo>
                          <a:pt x="435" y="133"/>
                        </a:lnTo>
                        <a:lnTo>
                          <a:pt x="432" y="133"/>
                        </a:lnTo>
                        <a:lnTo>
                          <a:pt x="429" y="133"/>
                        </a:lnTo>
                        <a:lnTo>
                          <a:pt x="423" y="130"/>
                        </a:lnTo>
                        <a:lnTo>
                          <a:pt x="420" y="130"/>
                        </a:lnTo>
                        <a:lnTo>
                          <a:pt x="417" y="130"/>
                        </a:lnTo>
                        <a:lnTo>
                          <a:pt x="414" y="130"/>
                        </a:lnTo>
                        <a:lnTo>
                          <a:pt x="411" y="124"/>
                        </a:lnTo>
                        <a:lnTo>
                          <a:pt x="405" y="118"/>
                        </a:lnTo>
                        <a:lnTo>
                          <a:pt x="405" y="124"/>
                        </a:lnTo>
                        <a:lnTo>
                          <a:pt x="411" y="130"/>
                        </a:lnTo>
                        <a:lnTo>
                          <a:pt x="411" y="130"/>
                        </a:lnTo>
                        <a:lnTo>
                          <a:pt x="408" y="130"/>
                        </a:lnTo>
                        <a:lnTo>
                          <a:pt x="402" y="127"/>
                        </a:lnTo>
                        <a:lnTo>
                          <a:pt x="405" y="133"/>
                        </a:lnTo>
                        <a:lnTo>
                          <a:pt x="417" y="136"/>
                        </a:lnTo>
                        <a:lnTo>
                          <a:pt x="423" y="136"/>
                        </a:lnTo>
                        <a:lnTo>
                          <a:pt x="426" y="139"/>
                        </a:lnTo>
                        <a:lnTo>
                          <a:pt x="423" y="139"/>
                        </a:lnTo>
                        <a:lnTo>
                          <a:pt x="408" y="145"/>
                        </a:lnTo>
                        <a:lnTo>
                          <a:pt x="396" y="148"/>
                        </a:lnTo>
                        <a:lnTo>
                          <a:pt x="393" y="148"/>
                        </a:lnTo>
                        <a:lnTo>
                          <a:pt x="387" y="148"/>
                        </a:lnTo>
                        <a:lnTo>
                          <a:pt x="381" y="148"/>
                        </a:lnTo>
                        <a:lnTo>
                          <a:pt x="381" y="145"/>
                        </a:lnTo>
                        <a:lnTo>
                          <a:pt x="377" y="148"/>
                        </a:lnTo>
                        <a:lnTo>
                          <a:pt x="374" y="145"/>
                        </a:lnTo>
                        <a:lnTo>
                          <a:pt x="371" y="148"/>
                        </a:lnTo>
                        <a:lnTo>
                          <a:pt x="368" y="151"/>
                        </a:lnTo>
                        <a:lnTo>
                          <a:pt x="368" y="151"/>
                        </a:lnTo>
                        <a:lnTo>
                          <a:pt x="371" y="151"/>
                        </a:lnTo>
                        <a:lnTo>
                          <a:pt x="371" y="154"/>
                        </a:lnTo>
                        <a:lnTo>
                          <a:pt x="371" y="157"/>
                        </a:lnTo>
                        <a:lnTo>
                          <a:pt x="377" y="151"/>
                        </a:lnTo>
                        <a:lnTo>
                          <a:pt x="390" y="151"/>
                        </a:lnTo>
                        <a:lnTo>
                          <a:pt x="393" y="154"/>
                        </a:lnTo>
                        <a:lnTo>
                          <a:pt x="408" y="151"/>
                        </a:lnTo>
                        <a:lnTo>
                          <a:pt x="417" y="151"/>
                        </a:lnTo>
                        <a:lnTo>
                          <a:pt x="423" y="145"/>
                        </a:lnTo>
                        <a:lnTo>
                          <a:pt x="429" y="145"/>
                        </a:lnTo>
                        <a:lnTo>
                          <a:pt x="432" y="145"/>
                        </a:lnTo>
                        <a:lnTo>
                          <a:pt x="435" y="145"/>
                        </a:lnTo>
                        <a:lnTo>
                          <a:pt x="441" y="145"/>
                        </a:lnTo>
                        <a:lnTo>
                          <a:pt x="438" y="148"/>
                        </a:lnTo>
                        <a:lnTo>
                          <a:pt x="435" y="154"/>
                        </a:lnTo>
                        <a:lnTo>
                          <a:pt x="429" y="157"/>
                        </a:lnTo>
                        <a:lnTo>
                          <a:pt x="426" y="160"/>
                        </a:lnTo>
                        <a:lnTo>
                          <a:pt x="420" y="160"/>
                        </a:lnTo>
                        <a:lnTo>
                          <a:pt x="417" y="163"/>
                        </a:lnTo>
                        <a:lnTo>
                          <a:pt x="414" y="163"/>
                        </a:lnTo>
                        <a:lnTo>
                          <a:pt x="411" y="169"/>
                        </a:lnTo>
                        <a:lnTo>
                          <a:pt x="405" y="172"/>
                        </a:lnTo>
                        <a:lnTo>
                          <a:pt x="402" y="172"/>
                        </a:lnTo>
                        <a:lnTo>
                          <a:pt x="399" y="172"/>
                        </a:lnTo>
                        <a:lnTo>
                          <a:pt x="393" y="172"/>
                        </a:lnTo>
                        <a:lnTo>
                          <a:pt x="390" y="175"/>
                        </a:lnTo>
                        <a:lnTo>
                          <a:pt x="384" y="178"/>
                        </a:lnTo>
                        <a:lnTo>
                          <a:pt x="381" y="181"/>
                        </a:lnTo>
                        <a:lnTo>
                          <a:pt x="374" y="181"/>
                        </a:lnTo>
                        <a:lnTo>
                          <a:pt x="368" y="184"/>
                        </a:lnTo>
                        <a:lnTo>
                          <a:pt x="368" y="184"/>
                        </a:lnTo>
                        <a:lnTo>
                          <a:pt x="362" y="187"/>
                        </a:lnTo>
                        <a:lnTo>
                          <a:pt x="362" y="187"/>
                        </a:lnTo>
                        <a:lnTo>
                          <a:pt x="359" y="187"/>
                        </a:lnTo>
                        <a:lnTo>
                          <a:pt x="359" y="193"/>
                        </a:lnTo>
                        <a:lnTo>
                          <a:pt x="356" y="193"/>
                        </a:lnTo>
                        <a:lnTo>
                          <a:pt x="353" y="199"/>
                        </a:lnTo>
                        <a:lnTo>
                          <a:pt x="344" y="199"/>
                        </a:lnTo>
                        <a:lnTo>
                          <a:pt x="341" y="199"/>
                        </a:lnTo>
                        <a:lnTo>
                          <a:pt x="338" y="199"/>
                        </a:lnTo>
                        <a:lnTo>
                          <a:pt x="338" y="196"/>
                        </a:lnTo>
                        <a:lnTo>
                          <a:pt x="341" y="196"/>
                        </a:lnTo>
                        <a:lnTo>
                          <a:pt x="341" y="193"/>
                        </a:lnTo>
                        <a:lnTo>
                          <a:pt x="338" y="190"/>
                        </a:lnTo>
                        <a:lnTo>
                          <a:pt x="338" y="187"/>
                        </a:lnTo>
                        <a:lnTo>
                          <a:pt x="338" y="196"/>
                        </a:lnTo>
                        <a:lnTo>
                          <a:pt x="335" y="196"/>
                        </a:lnTo>
                        <a:lnTo>
                          <a:pt x="335" y="199"/>
                        </a:lnTo>
                        <a:lnTo>
                          <a:pt x="338" y="202"/>
                        </a:lnTo>
                        <a:lnTo>
                          <a:pt x="341" y="205"/>
                        </a:lnTo>
                        <a:lnTo>
                          <a:pt x="335" y="208"/>
                        </a:lnTo>
                        <a:lnTo>
                          <a:pt x="335" y="208"/>
                        </a:lnTo>
                        <a:lnTo>
                          <a:pt x="332" y="205"/>
                        </a:lnTo>
                        <a:lnTo>
                          <a:pt x="329" y="208"/>
                        </a:lnTo>
                        <a:lnTo>
                          <a:pt x="323" y="205"/>
                        </a:lnTo>
                        <a:lnTo>
                          <a:pt x="320" y="208"/>
                        </a:lnTo>
                        <a:lnTo>
                          <a:pt x="317" y="208"/>
                        </a:lnTo>
                        <a:lnTo>
                          <a:pt x="317" y="205"/>
                        </a:lnTo>
                        <a:lnTo>
                          <a:pt x="317" y="202"/>
                        </a:lnTo>
                        <a:lnTo>
                          <a:pt x="314" y="205"/>
                        </a:lnTo>
                        <a:lnTo>
                          <a:pt x="311" y="205"/>
                        </a:lnTo>
                        <a:lnTo>
                          <a:pt x="308" y="208"/>
                        </a:lnTo>
                        <a:lnTo>
                          <a:pt x="317" y="211"/>
                        </a:lnTo>
                        <a:lnTo>
                          <a:pt x="326" y="211"/>
                        </a:lnTo>
                        <a:lnTo>
                          <a:pt x="329" y="215"/>
                        </a:lnTo>
                        <a:lnTo>
                          <a:pt x="329" y="218"/>
                        </a:lnTo>
                        <a:lnTo>
                          <a:pt x="326" y="218"/>
                        </a:lnTo>
                        <a:lnTo>
                          <a:pt x="320" y="218"/>
                        </a:lnTo>
                        <a:lnTo>
                          <a:pt x="314" y="218"/>
                        </a:lnTo>
                        <a:lnTo>
                          <a:pt x="314" y="221"/>
                        </a:lnTo>
                        <a:lnTo>
                          <a:pt x="314" y="224"/>
                        </a:lnTo>
                        <a:lnTo>
                          <a:pt x="317" y="224"/>
                        </a:lnTo>
                        <a:lnTo>
                          <a:pt x="320" y="224"/>
                        </a:lnTo>
                        <a:lnTo>
                          <a:pt x="320" y="227"/>
                        </a:lnTo>
                        <a:lnTo>
                          <a:pt x="314" y="233"/>
                        </a:lnTo>
                        <a:lnTo>
                          <a:pt x="308" y="230"/>
                        </a:lnTo>
                        <a:lnTo>
                          <a:pt x="299" y="230"/>
                        </a:lnTo>
                        <a:lnTo>
                          <a:pt x="299" y="230"/>
                        </a:lnTo>
                        <a:lnTo>
                          <a:pt x="293" y="230"/>
                        </a:lnTo>
                        <a:lnTo>
                          <a:pt x="293" y="227"/>
                        </a:lnTo>
                        <a:lnTo>
                          <a:pt x="293" y="221"/>
                        </a:lnTo>
                        <a:lnTo>
                          <a:pt x="287" y="221"/>
                        </a:lnTo>
                        <a:lnTo>
                          <a:pt x="287" y="218"/>
                        </a:lnTo>
                        <a:lnTo>
                          <a:pt x="287" y="215"/>
                        </a:lnTo>
                        <a:lnTo>
                          <a:pt x="284" y="211"/>
                        </a:lnTo>
                        <a:lnTo>
                          <a:pt x="281" y="215"/>
                        </a:lnTo>
                        <a:lnTo>
                          <a:pt x="278" y="211"/>
                        </a:lnTo>
                        <a:lnTo>
                          <a:pt x="272" y="211"/>
                        </a:lnTo>
                        <a:lnTo>
                          <a:pt x="272" y="215"/>
                        </a:lnTo>
                        <a:lnTo>
                          <a:pt x="275" y="218"/>
                        </a:lnTo>
                        <a:lnTo>
                          <a:pt x="275" y="218"/>
                        </a:lnTo>
                        <a:lnTo>
                          <a:pt x="278" y="218"/>
                        </a:lnTo>
                        <a:lnTo>
                          <a:pt x="287" y="224"/>
                        </a:lnTo>
                        <a:lnTo>
                          <a:pt x="287" y="236"/>
                        </a:lnTo>
                        <a:lnTo>
                          <a:pt x="284" y="236"/>
                        </a:lnTo>
                        <a:lnTo>
                          <a:pt x="281" y="236"/>
                        </a:lnTo>
                        <a:lnTo>
                          <a:pt x="278" y="233"/>
                        </a:lnTo>
                        <a:lnTo>
                          <a:pt x="275" y="233"/>
                        </a:lnTo>
                        <a:lnTo>
                          <a:pt x="275" y="236"/>
                        </a:lnTo>
                        <a:lnTo>
                          <a:pt x="275" y="236"/>
                        </a:lnTo>
                        <a:lnTo>
                          <a:pt x="272" y="233"/>
                        </a:lnTo>
                        <a:lnTo>
                          <a:pt x="266" y="233"/>
                        </a:lnTo>
                        <a:lnTo>
                          <a:pt x="263" y="236"/>
                        </a:lnTo>
                        <a:lnTo>
                          <a:pt x="263" y="236"/>
                        </a:lnTo>
                        <a:lnTo>
                          <a:pt x="263" y="233"/>
                        </a:lnTo>
                        <a:lnTo>
                          <a:pt x="257" y="233"/>
                        </a:lnTo>
                        <a:lnTo>
                          <a:pt x="257" y="230"/>
                        </a:lnTo>
                        <a:lnTo>
                          <a:pt x="254" y="230"/>
                        </a:lnTo>
                        <a:lnTo>
                          <a:pt x="254" y="227"/>
                        </a:lnTo>
                        <a:lnTo>
                          <a:pt x="251" y="224"/>
                        </a:lnTo>
                        <a:lnTo>
                          <a:pt x="245" y="224"/>
                        </a:lnTo>
                        <a:lnTo>
                          <a:pt x="242" y="221"/>
                        </a:lnTo>
                        <a:lnTo>
                          <a:pt x="242" y="224"/>
                        </a:lnTo>
                        <a:lnTo>
                          <a:pt x="242" y="227"/>
                        </a:lnTo>
                        <a:lnTo>
                          <a:pt x="245" y="230"/>
                        </a:lnTo>
                        <a:lnTo>
                          <a:pt x="251" y="230"/>
                        </a:lnTo>
                        <a:lnTo>
                          <a:pt x="254" y="236"/>
                        </a:lnTo>
                        <a:lnTo>
                          <a:pt x="251" y="239"/>
                        </a:lnTo>
                        <a:lnTo>
                          <a:pt x="242" y="236"/>
                        </a:lnTo>
                        <a:lnTo>
                          <a:pt x="239" y="233"/>
                        </a:lnTo>
                        <a:lnTo>
                          <a:pt x="239" y="230"/>
                        </a:lnTo>
                        <a:lnTo>
                          <a:pt x="236" y="227"/>
                        </a:lnTo>
                        <a:lnTo>
                          <a:pt x="236" y="230"/>
                        </a:lnTo>
                        <a:lnTo>
                          <a:pt x="236" y="230"/>
                        </a:lnTo>
                        <a:lnTo>
                          <a:pt x="233" y="233"/>
                        </a:lnTo>
                        <a:lnTo>
                          <a:pt x="233" y="233"/>
                        </a:lnTo>
                        <a:lnTo>
                          <a:pt x="230" y="230"/>
                        </a:lnTo>
                        <a:lnTo>
                          <a:pt x="227" y="230"/>
                        </a:lnTo>
                        <a:lnTo>
                          <a:pt x="227" y="233"/>
                        </a:lnTo>
                        <a:lnTo>
                          <a:pt x="233" y="236"/>
                        </a:lnTo>
                        <a:lnTo>
                          <a:pt x="230" y="239"/>
                        </a:lnTo>
                        <a:lnTo>
                          <a:pt x="233" y="239"/>
                        </a:lnTo>
                        <a:lnTo>
                          <a:pt x="236" y="239"/>
                        </a:lnTo>
                        <a:lnTo>
                          <a:pt x="239" y="239"/>
                        </a:lnTo>
                        <a:lnTo>
                          <a:pt x="239" y="242"/>
                        </a:lnTo>
                        <a:lnTo>
                          <a:pt x="245" y="242"/>
                        </a:lnTo>
                        <a:lnTo>
                          <a:pt x="248" y="245"/>
                        </a:lnTo>
                        <a:lnTo>
                          <a:pt x="251" y="245"/>
                        </a:lnTo>
                        <a:lnTo>
                          <a:pt x="254" y="245"/>
                        </a:lnTo>
                        <a:lnTo>
                          <a:pt x="263" y="248"/>
                        </a:lnTo>
                        <a:lnTo>
                          <a:pt x="266" y="248"/>
                        </a:lnTo>
                        <a:lnTo>
                          <a:pt x="263" y="251"/>
                        </a:lnTo>
                        <a:lnTo>
                          <a:pt x="263" y="254"/>
                        </a:lnTo>
                        <a:lnTo>
                          <a:pt x="263" y="257"/>
                        </a:lnTo>
                        <a:lnTo>
                          <a:pt x="263" y="260"/>
                        </a:lnTo>
                        <a:lnTo>
                          <a:pt x="260" y="263"/>
                        </a:lnTo>
                        <a:lnTo>
                          <a:pt x="260" y="260"/>
                        </a:lnTo>
                        <a:lnTo>
                          <a:pt x="257" y="260"/>
                        </a:lnTo>
                        <a:lnTo>
                          <a:pt x="254" y="257"/>
                        </a:lnTo>
                        <a:lnTo>
                          <a:pt x="248" y="254"/>
                        </a:lnTo>
                        <a:lnTo>
                          <a:pt x="248" y="251"/>
                        </a:lnTo>
                        <a:lnTo>
                          <a:pt x="248" y="248"/>
                        </a:lnTo>
                        <a:lnTo>
                          <a:pt x="245" y="245"/>
                        </a:lnTo>
                        <a:lnTo>
                          <a:pt x="239" y="242"/>
                        </a:lnTo>
                        <a:lnTo>
                          <a:pt x="230" y="242"/>
                        </a:lnTo>
                        <a:lnTo>
                          <a:pt x="227" y="239"/>
                        </a:lnTo>
                        <a:lnTo>
                          <a:pt x="224" y="239"/>
                        </a:lnTo>
                        <a:lnTo>
                          <a:pt x="224" y="242"/>
                        </a:lnTo>
                        <a:lnTo>
                          <a:pt x="227" y="245"/>
                        </a:lnTo>
                        <a:lnTo>
                          <a:pt x="236" y="245"/>
                        </a:lnTo>
                        <a:lnTo>
                          <a:pt x="245" y="248"/>
                        </a:lnTo>
                        <a:lnTo>
                          <a:pt x="242" y="251"/>
                        </a:lnTo>
                        <a:lnTo>
                          <a:pt x="242" y="251"/>
                        </a:lnTo>
                        <a:lnTo>
                          <a:pt x="239" y="248"/>
                        </a:lnTo>
                        <a:lnTo>
                          <a:pt x="230" y="248"/>
                        </a:lnTo>
                        <a:lnTo>
                          <a:pt x="227" y="251"/>
                        </a:lnTo>
                        <a:lnTo>
                          <a:pt x="227" y="248"/>
                        </a:lnTo>
                        <a:lnTo>
                          <a:pt x="224" y="245"/>
                        </a:lnTo>
                        <a:lnTo>
                          <a:pt x="218" y="245"/>
                        </a:lnTo>
                        <a:lnTo>
                          <a:pt x="212" y="242"/>
                        </a:lnTo>
                        <a:lnTo>
                          <a:pt x="215" y="245"/>
                        </a:lnTo>
                        <a:lnTo>
                          <a:pt x="221" y="251"/>
                        </a:lnTo>
                        <a:lnTo>
                          <a:pt x="221" y="251"/>
                        </a:lnTo>
                        <a:lnTo>
                          <a:pt x="221" y="254"/>
                        </a:lnTo>
                        <a:lnTo>
                          <a:pt x="224" y="254"/>
                        </a:lnTo>
                        <a:lnTo>
                          <a:pt x="224" y="254"/>
                        </a:lnTo>
                        <a:lnTo>
                          <a:pt x="224" y="254"/>
                        </a:lnTo>
                        <a:lnTo>
                          <a:pt x="227" y="254"/>
                        </a:lnTo>
                        <a:lnTo>
                          <a:pt x="230" y="254"/>
                        </a:lnTo>
                        <a:lnTo>
                          <a:pt x="230" y="251"/>
                        </a:lnTo>
                        <a:lnTo>
                          <a:pt x="233" y="254"/>
                        </a:lnTo>
                        <a:lnTo>
                          <a:pt x="236" y="254"/>
                        </a:lnTo>
                        <a:lnTo>
                          <a:pt x="239" y="254"/>
                        </a:lnTo>
                        <a:lnTo>
                          <a:pt x="242" y="260"/>
                        </a:lnTo>
                        <a:lnTo>
                          <a:pt x="242" y="260"/>
                        </a:lnTo>
                        <a:lnTo>
                          <a:pt x="239" y="260"/>
                        </a:lnTo>
                        <a:lnTo>
                          <a:pt x="236" y="263"/>
                        </a:lnTo>
                        <a:lnTo>
                          <a:pt x="233" y="263"/>
                        </a:lnTo>
                        <a:lnTo>
                          <a:pt x="233" y="266"/>
                        </a:lnTo>
                        <a:lnTo>
                          <a:pt x="239" y="263"/>
                        </a:lnTo>
                        <a:lnTo>
                          <a:pt x="242" y="263"/>
                        </a:lnTo>
                        <a:lnTo>
                          <a:pt x="245" y="263"/>
                        </a:lnTo>
                        <a:lnTo>
                          <a:pt x="248" y="266"/>
                        </a:lnTo>
                        <a:lnTo>
                          <a:pt x="251" y="269"/>
                        </a:lnTo>
                        <a:lnTo>
                          <a:pt x="251" y="272"/>
                        </a:lnTo>
                        <a:lnTo>
                          <a:pt x="245" y="278"/>
                        </a:lnTo>
                        <a:lnTo>
                          <a:pt x="245" y="284"/>
                        </a:lnTo>
                        <a:lnTo>
                          <a:pt x="245" y="284"/>
                        </a:lnTo>
                        <a:lnTo>
                          <a:pt x="239" y="287"/>
                        </a:lnTo>
                        <a:lnTo>
                          <a:pt x="236" y="287"/>
                        </a:lnTo>
                        <a:lnTo>
                          <a:pt x="233" y="287"/>
                        </a:lnTo>
                        <a:lnTo>
                          <a:pt x="230" y="284"/>
                        </a:lnTo>
                        <a:lnTo>
                          <a:pt x="230" y="284"/>
                        </a:lnTo>
                        <a:lnTo>
                          <a:pt x="227" y="281"/>
                        </a:lnTo>
                        <a:lnTo>
                          <a:pt x="221" y="281"/>
                        </a:lnTo>
                        <a:lnTo>
                          <a:pt x="221" y="284"/>
                        </a:lnTo>
                        <a:lnTo>
                          <a:pt x="227" y="287"/>
                        </a:lnTo>
                        <a:lnTo>
                          <a:pt x="227" y="287"/>
                        </a:lnTo>
                        <a:lnTo>
                          <a:pt x="230" y="290"/>
                        </a:lnTo>
                        <a:lnTo>
                          <a:pt x="236" y="293"/>
                        </a:lnTo>
                        <a:lnTo>
                          <a:pt x="236" y="296"/>
                        </a:lnTo>
                        <a:lnTo>
                          <a:pt x="233" y="299"/>
                        </a:lnTo>
                        <a:lnTo>
                          <a:pt x="230" y="299"/>
                        </a:lnTo>
                        <a:lnTo>
                          <a:pt x="227" y="302"/>
                        </a:lnTo>
                        <a:lnTo>
                          <a:pt x="224" y="302"/>
                        </a:lnTo>
                        <a:lnTo>
                          <a:pt x="218" y="296"/>
                        </a:lnTo>
                        <a:lnTo>
                          <a:pt x="215" y="299"/>
                        </a:lnTo>
                        <a:lnTo>
                          <a:pt x="215" y="296"/>
                        </a:lnTo>
                        <a:lnTo>
                          <a:pt x="209" y="296"/>
                        </a:lnTo>
                        <a:lnTo>
                          <a:pt x="205" y="296"/>
                        </a:lnTo>
                        <a:lnTo>
                          <a:pt x="209" y="302"/>
                        </a:lnTo>
                        <a:lnTo>
                          <a:pt x="218" y="308"/>
                        </a:lnTo>
                        <a:lnTo>
                          <a:pt x="224" y="308"/>
                        </a:lnTo>
                        <a:lnTo>
                          <a:pt x="224" y="308"/>
                        </a:lnTo>
                        <a:lnTo>
                          <a:pt x="221" y="311"/>
                        </a:lnTo>
                        <a:lnTo>
                          <a:pt x="218" y="314"/>
                        </a:lnTo>
                        <a:lnTo>
                          <a:pt x="215" y="314"/>
                        </a:lnTo>
                        <a:lnTo>
                          <a:pt x="212" y="311"/>
                        </a:lnTo>
                        <a:lnTo>
                          <a:pt x="209" y="311"/>
                        </a:lnTo>
                        <a:lnTo>
                          <a:pt x="205" y="314"/>
                        </a:lnTo>
                        <a:lnTo>
                          <a:pt x="199" y="314"/>
                        </a:lnTo>
                        <a:lnTo>
                          <a:pt x="196" y="311"/>
                        </a:lnTo>
                        <a:lnTo>
                          <a:pt x="190" y="308"/>
                        </a:lnTo>
                        <a:lnTo>
                          <a:pt x="184" y="311"/>
                        </a:lnTo>
                        <a:lnTo>
                          <a:pt x="181" y="317"/>
                        </a:lnTo>
                        <a:lnTo>
                          <a:pt x="178" y="320"/>
                        </a:lnTo>
                        <a:lnTo>
                          <a:pt x="178" y="323"/>
                        </a:lnTo>
                        <a:lnTo>
                          <a:pt x="184" y="323"/>
                        </a:lnTo>
                        <a:lnTo>
                          <a:pt x="184" y="323"/>
                        </a:lnTo>
                        <a:lnTo>
                          <a:pt x="184" y="326"/>
                        </a:lnTo>
                        <a:lnTo>
                          <a:pt x="178" y="329"/>
                        </a:lnTo>
                        <a:lnTo>
                          <a:pt x="178" y="332"/>
                        </a:lnTo>
                        <a:lnTo>
                          <a:pt x="172" y="335"/>
                        </a:lnTo>
                        <a:lnTo>
                          <a:pt x="172" y="332"/>
                        </a:lnTo>
                        <a:lnTo>
                          <a:pt x="172" y="335"/>
                        </a:lnTo>
                        <a:lnTo>
                          <a:pt x="169" y="338"/>
                        </a:lnTo>
                        <a:lnTo>
                          <a:pt x="166" y="338"/>
                        </a:lnTo>
                        <a:lnTo>
                          <a:pt x="166" y="338"/>
                        </a:lnTo>
                        <a:lnTo>
                          <a:pt x="169" y="335"/>
                        </a:lnTo>
                        <a:lnTo>
                          <a:pt x="163" y="335"/>
                        </a:lnTo>
                        <a:lnTo>
                          <a:pt x="163" y="338"/>
                        </a:lnTo>
                        <a:lnTo>
                          <a:pt x="160" y="344"/>
                        </a:lnTo>
                        <a:lnTo>
                          <a:pt x="157" y="344"/>
                        </a:lnTo>
                        <a:lnTo>
                          <a:pt x="148" y="338"/>
                        </a:lnTo>
                        <a:lnTo>
                          <a:pt x="145" y="338"/>
                        </a:lnTo>
                        <a:lnTo>
                          <a:pt x="142" y="341"/>
                        </a:lnTo>
                        <a:lnTo>
                          <a:pt x="139" y="341"/>
                        </a:lnTo>
                        <a:lnTo>
                          <a:pt x="130" y="329"/>
                        </a:lnTo>
                        <a:lnTo>
                          <a:pt x="130" y="323"/>
                        </a:lnTo>
                        <a:lnTo>
                          <a:pt x="130" y="323"/>
                        </a:lnTo>
                        <a:lnTo>
                          <a:pt x="133" y="317"/>
                        </a:lnTo>
                        <a:lnTo>
                          <a:pt x="130" y="314"/>
                        </a:lnTo>
                        <a:lnTo>
                          <a:pt x="130" y="314"/>
                        </a:lnTo>
                        <a:lnTo>
                          <a:pt x="133" y="311"/>
                        </a:lnTo>
                        <a:lnTo>
                          <a:pt x="127" y="317"/>
                        </a:lnTo>
                        <a:lnTo>
                          <a:pt x="127" y="320"/>
                        </a:lnTo>
                        <a:lnTo>
                          <a:pt x="124" y="326"/>
                        </a:lnTo>
                        <a:lnTo>
                          <a:pt x="124" y="329"/>
                        </a:lnTo>
                        <a:lnTo>
                          <a:pt x="127" y="332"/>
                        </a:lnTo>
                        <a:lnTo>
                          <a:pt x="127" y="335"/>
                        </a:lnTo>
                        <a:lnTo>
                          <a:pt x="124" y="332"/>
                        </a:lnTo>
                        <a:lnTo>
                          <a:pt x="118" y="335"/>
                        </a:lnTo>
                        <a:lnTo>
                          <a:pt x="115" y="335"/>
                        </a:lnTo>
                        <a:lnTo>
                          <a:pt x="112" y="335"/>
                        </a:lnTo>
                        <a:lnTo>
                          <a:pt x="118" y="338"/>
                        </a:lnTo>
                        <a:lnTo>
                          <a:pt x="115" y="344"/>
                        </a:lnTo>
                        <a:lnTo>
                          <a:pt x="115" y="344"/>
                        </a:lnTo>
                        <a:lnTo>
                          <a:pt x="118" y="344"/>
                        </a:lnTo>
                        <a:lnTo>
                          <a:pt x="124" y="338"/>
                        </a:lnTo>
                        <a:lnTo>
                          <a:pt x="124" y="338"/>
                        </a:lnTo>
                        <a:lnTo>
                          <a:pt x="127" y="338"/>
                        </a:lnTo>
                        <a:lnTo>
                          <a:pt x="130" y="335"/>
                        </a:lnTo>
                        <a:lnTo>
                          <a:pt x="133" y="338"/>
                        </a:lnTo>
                        <a:lnTo>
                          <a:pt x="136" y="344"/>
                        </a:lnTo>
                        <a:lnTo>
                          <a:pt x="133" y="347"/>
                        </a:lnTo>
                        <a:lnTo>
                          <a:pt x="133" y="350"/>
                        </a:lnTo>
                        <a:lnTo>
                          <a:pt x="139" y="344"/>
                        </a:lnTo>
                        <a:lnTo>
                          <a:pt x="145" y="344"/>
                        </a:lnTo>
                        <a:lnTo>
                          <a:pt x="151" y="344"/>
                        </a:lnTo>
                        <a:lnTo>
                          <a:pt x="151" y="347"/>
                        </a:lnTo>
                        <a:lnTo>
                          <a:pt x="148" y="350"/>
                        </a:lnTo>
                        <a:lnTo>
                          <a:pt x="145" y="357"/>
                        </a:lnTo>
                        <a:lnTo>
                          <a:pt x="145" y="357"/>
                        </a:lnTo>
                        <a:lnTo>
                          <a:pt x="142" y="360"/>
                        </a:lnTo>
                        <a:lnTo>
                          <a:pt x="145" y="363"/>
                        </a:lnTo>
                        <a:lnTo>
                          <a:pt x="148" y="363"/>
                        </a:lnTo>
                        <a:lnTo>
                          <a:pt x="148" y="363"/>
                        </a:lnTo>
                        <a:lnTo>
                          <a:pt x="142" y="369"/>
                        </a:lnTo>
                        <a:lnTo>
                          <a:pt x="148" y="366"/>
                        </a:lnTo>
                        <a:lnTo>
                          <a:pt x="151" y="366"/>
                        </a:lnTo>
                        <a:lnTo>
                          <a:pt x="154" y="363"/>
                        </a:lnTo>
                        <a:lnTo>
                          <a:pt x="157" y="363"/>
                        </a:lnTo>
                        <a:lnTo>
                          <a:pt x="160" y="360"/>
                        </a:lnTo>
                        <a:lnTo>
                          <a:pt x="160" y="363"/>
                        </a:lnTo>
                        <a:lnTo>
                          <a:pt x="160" y="366"/>
                        </a:lnTo>
                        <a:lnTo>
                          <a:pt x="160" y="369"/>
                        </a:lnTo>
                        <a:lnTo>
                          <a:pt x="160" y="375"/>
                        </a:lnTo>
                        <a:lnTo>
                          <a:pt x="154" y="381"/>
                        </a:lnTo>
                        <a:lnTo>
                          <a:pt x="151" y="381"/>
                        </a:lnTo>
                        <a:lnTo>
                          <a:pt x="148" y="384"/>
                        </a:lnTo>
                        <a:lnTo>
                          <a:pt x="145" y="387"/>
                        </a:lnTo>
                        <a:lnTo>
                          <a:pt x="142" y="390"/>
                        </a:lnTo>
                        <a:lnTo>
                          <a:pt x="142" y="390"/>
                        </a:lnTo>
                        <a:lnTo>
                          <a:pt x="142" y="384"/>
                        </a:lnTo>
                        <a:lnTo>
                          <a:pt x="145" y="381"/>
                        </a:lnTo>
                        <a:lnTo>
                          <a:pt x="142" y="378"/>
                        </a:lnTo>
                        <a:lnTo>
                          <a:pt x="139" y="381"/>
                        </a:lnTo>
                        <a:lnTo>
                          <a:pt x="136" y="387"/>
                        </a:lnTo>
                        <a:lnTo>
                          <a:pt x="133" y="387"/>
                        </a:lnTo>
                        <a:lnTo>
                          <a:pt x="127" y="393"/>
                        </a:lnTo>
                        <a:lnTo>
                          <a:pt x="127" y="390"/>
                        </a:lnTo>
                        <a:lnTo>
                          <a:pt x="124" y="390"/>
                        </a:lnTo>
                        <a:lnTo>
                          <a:pt x="118" y="396"/>
                        </a:lnTo>
                        <a:lnTo>
                          <a:pt x="115" y="393"/>
                        </a:lnTo>
                        <a:lnTo>
                          <a:pt x="112" y="396"/>
                        </a:lnTo>
                        <a:lnTo>
                          <a:pt x="109" y="39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528"/>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close/>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close/>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close/>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29"/>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530"/>
                  <p:cNvSpPr>
                    <a:spLocks/>
                  </p:cNvSpPr>
                  <p:nvPr/>
                </p:nvSpPr>
                <p:spPr bwMode="auto">
                  <a:xfrm>
                    <a:off x="2390" y="945"/>
                    <a:ext cx="3" cy="6"/>
                  </a:xfrm>
                  <a:custGeom>
                    <a:avLst/>
                    <a:gdLst>
                      <a:gd name="T0" fmla="*/ 0 w 3"/>
                      <a:gd name="T1" fmla="*/ 0 h 6"/>
                      <a:gd name="T2" fmla="*/ 0 w 3"/>
                      <a:gd name="T3" fmla="*/ 0 h 6"/>
                      <a:gd name="T4" fmla="*/ 0 w 3"/>
                      <a:gd name="T5" fmla="*/ 0 h 6"/>
                      <a:gd name="T6" fmla="*/ 3 w 3"/>
                      <a:gd name="T7" fmla="*/ 0 h 6"/>
                      <a:gd name="T8" fmla="*/ 3 w 3"/>
                      <a:gd name="T9" fmla="*/ 3 h 6"/>
                      <a:gd name="T10" fmla="*/ 0 w 3"/>
                      <a:gd name="T11" fmla="*/ 6 h 6"/>
                      <a:gd name="T12" fmla="*/ 0 w 3"/>
                      <a:gd name="T13" fmla="*/ 6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0"/>
                        </a:lnTo>
                        <a:lnTo>
                          <a:pt x="3" y="0"/>
                        </a:lnTo>
                        <a:lnTo>
                          <a:pt x="3" y="3"/>
                        </a:lnTo>
                        <a:lnTo>
                          <a:pt x="0" y="6"/>
                        </a:lnTo>
                        <a:lnTo>
                          <a:pt x="0" y="6"/>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531"/>
                  <p:cNvSpPr>
                    <a:spLocks/>
                  </p:cNvSpPr>
                  <p:nvPr/>
                </p:nvSpPr>
                <p:spPr bwMode="auto">
                  <a:xfrm>
                    <a:off x="2390" y="942"/>
                    <a:ext cx="3" cy="9"/>
                  </a:xfrm>
                  <a:custGeom>
                    <a:avLst/>
                    <a:gdLst>
                      <a:gd name="T0" fmla="*/ 0 w 3"/>
                      <a:gd name="T1" fmla="*/ 0 h 9"/>
                      <a:gd name="T2" fmla="*/ 0 w 3"/>
                      <a:gd name="T3" fmla="*/ 3 h 9"/>
                      <a:gd name="T4" fmla="*/ 0 w 3"/>
                      <a:gd name="T5" fmla="*/ 3 h 9"/>
                      <a:gd name="T6" fmla="*/ 0 w 3"/>
                      <a:gd name="T7" fmla="*/ 9 h 9"/>
                      <a:gd name="T8" fmla="*/ 3 w 3"/>
                      <a:gd name="T9" fmla="*/ 9 h 9"/>
                      <a:gd name="T10" fmla="*/ 3 w 3"/>
                      <a:gd name="T11" fmla="*/ 6 h 9"/>
                      <a:gd name="T12" fmla="*/ 3 w 3"/>
                      <a:gd name="T13" fmla="*/ 3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0" y="3"/>
                        </a:lnTo>
                        <a:lnTo>
                          <a:pt x="0" y="9"/>
                        </a:lnTo>
                        <a:lnTo>
                          <a:pt x="3"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 name="Freeform 532"/>
                  <p:cNvSpPr>
                    <a:spLocks/>
                  </p:cNvSpPr>
                  <p:nvPr/>
                </p:nvSpPr>
                <p:spPr bwMode="auto">
                  <a:xfrm>
                    <a:off x="2348" y="1704"/>
                    <a:ext cx="3" cy="9"/>
                  </a:xfrm>
                  <a:custGeom>
                    <a:avLst/>
                    <a:gdLst>
                      <a:gd name="T0" fmla="*/ 3 w 3"/>
                      <a:gd name="T1" fmla="*/ 6 h 9"/>
                      <a:gd name="T2" fmla="*/ 3 w 3"/>
                      <a:gd name="T3" fmla="*/ 3 h 9"/>
                      <a:gd name="T4" fmla="*/ 0 w 3"/>
                      <a:gd name="T5" fmla="*/ 0 h 9"/>
                      <a:gd name="T6" fmla="*/ 0 w 3"/>
                      <a:gd name="T7" fmla="*/ 3 h 9"/>
                      <a:gd name="T8" fmla="*/ 0 w 3"/>
                      <a:gd name="T9" fmla="*/ 6 h 9"/>
                      <a:gd name="T10" fmla="*/ 0 w 3"/>
                      <a:gd name="T11" fmla="*/ 9 h 9"/>
                      <a:gd name="T12" fmla="*/ 3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6"/>
                        </a:moveTo>
                        <a:lnTo>
                          <a:pt x="3" y="3"/>
                        </a:lnTo>
                        <a:lnTo>
                          <a:pt x="0" y="0"/>
                        </a:lnTo>
                        <a:lnTo>
                          <a:pt x="0" y="3"/>
                        </a:lnTo>
                        <a:lnTo>
                          <a:pt x="0" y="6"/>
                        </a:lnTo>
                        <a:lnTo>
                          <a:pt x="0"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533"/>
                  <p:cNvSpPr>
                    <a:spLocks/>
                  </p:cNvSpPr>
                  <p:nvPr/>
                </p:nvSpPr>
                <p:spPr bwMode="auto">
                  <a:xfrm>
                    <a:off x="2348" y="1704"/>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0" y="6"/>
                        </a:lnTo>
                        <a:lnTo>
                          <a:pt x="0"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 name="Freeform 534"/>
                  <p:cNvSpPr>
                    <a:spLocks/>
                  </p:cNvSpPr>
                  <p:nvPr/>
                </p:nvSpPr>
                <p:spPr bwMode="auto">
                  <a:xfrm>
                    <a:off x="2553" y="909"/>
                    <a:ext cx="6" cy="6"/>
                  </a:xfrm>
                  <a:custGeom>
                    <a:avLst/>
                    <a:gdLst>
                      <a:gd name="T0" fmla="*/ 2 w 2"/>
                      <a:gd name="T1" fmla="*/ 1 h 2"/>
                      <a:gd name="T2" fmla="*/ 1 w 2"/>
                      <a:gd name="T3" fmla="*/ 0 h 2"/>
                      <a:gd name="T4" fmla="*/ 1 w 2"/>
                      <a:gd name="T5" fmla="*/ 0 h 2"/>
                      <a:gd name="T6" fmla="*/ 0 w 2"/>
                      <a:gd name="T7" fmla="*/ 1 h 2"/>
                      <a:gd name="T8" fmla="*/ 1 w 2"/>
                      <a:gd name="T9" fmla="*/ 2 h 2"/>
                      <a:gd name="T10" fmla="*/ 2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 name="Freeform 535"/>
                  <p:cNvSpPr>
                    <a:spLocks/>
                  </p:cNvSpPr>
                  <p:nvPr/>
                </p:nvSpPr>
                <p:spPr bwMode="auto">
                  <a:xfrm>
                    <a:off x="2553" y="909"/>
                    <a:ext cx="6" cy="6"/>
                  </a:xfrm>
                  <a:custGeom>
                    <a:avLst/>
                    <a:gdLst>
                      <a:gd name="T0" fmla="*/ 1 w 2"/>
                      <a:gd name="T1" fmla="*/ 0 h 2"/>
                      <a:gd name="T2" fmla="*/ 1 w 2"/>
                      <a:gd name="T3" fmla="*/ 0 h 2"/>
                      <a:gd name="T4" fmla="*/ 1 w 2"/>
                      <a:gd name="T5" fmla="*/ 0 h 2"/>
                      <a:gd name="T6" fmla="*/ 0 w 2"/>
                      <a:gd name="T7" fmla="*/ 1 h 2"/>
                      <a:gd name="T8" fmla="*/ 1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 name="Freeform 536"/>
                  <p:cNvSpPr>
                    <a:spLocks/>
                  </p:cNvSpPr>
                  <p:nvPr/>
                </p:nvSpPr>
                <p:spPr bwMode="auto">
                  <a:xfrm>
                    <a:off x="2550" y="2030"/>
                    <a:ext cx="6" cy="3"/>
                  </a:xfrm>
                  <a:custGeom>
                    <a:avLst/>
                    <a:gdLst>
                      <a:gd name="T0" fmla="*/ 0 w 6"/>
                      <a:gd name="T1" fmla="*/ 0 h 3"/>
                      <a:gd name="T2" fmla="*/ 0 w 6"/>
                      <a:gd name="T3" fmla="*/ 3 h 3"/>
                      <a:gd name="T4" fmla="*/ 3 w 6"/>
                      <a:gd name="T5" fmla="*/ 3 h 3"/>
                      <a:gd name="T6" fmla="*/ 3 w 6"/>
                      <a:gd name="T7" fmla="*/ 3 h 3"/>
                      <a:gd name="T8" fmla="*/ 6 w 6"/>
                      <a:gd name="T9" fmla="*/ 3 h 3"/>
                      <a:gd name="T10" fmla="*/ 0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0" y="3"/>
                        </a:lnTo>
                        <a:lnTo>
                          <a:pt x="3" y="3"/>
                        </a:lnTo>
                        <a:lnTo>
                          <a:pt x="3" y="3"/>
                        </a:lnTo>
                        <a:lnTo>
                          <a:pt x="6"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 name="Freeform 537"/>
                  <p:cNvSpPr>
                    <a:spLocks/>
                  </p:cNvSpPr>
                  <p:nvPr/>
                </p:nvSpPr>
                <p:spPr bwMode="auto">
                  <a:xfrm>
                    <a:off x="2550" y="2030"/>
                    <a:ext cx="6" cy="3"/>
                  </a:xfrm>
                  <a:custGeom>
                    <a:avLst/>
                    <a:gdLst>
                      <a:gd name="T0" fmla="*/ 0 w 6"/>
                      <a:gd name="T1" fmla="*/ 0 h 3"/>
                      <a:gd name="T2" fmla="*/ 0 w 6"/>
                      <a:gd name="T3" fmla="*/ 0 h 3"/>
                      <a:gd name="T4" fmla="*/ 0 w 6"/>
                      <a:gd name="T5" fmla="*/ 3 h 3"/>
                      <a:gd name="T6" fmla="*/ 3 w 6"/>
                      <a:gd name="T7" fmla="*/ 3 h 3"/>
                      <a:gd name="T8" fmla="*/ 3 w 6"/>
                      <a:gd name="T9" fmla="*/ 3 h 3"/>
                      <a:gd name="T10" fmla="*/ 6 w 6"/>
                      <a:gd name="T11" fmla="*/ 3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3"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538"/>
                  <p:cNvSpPr>
                    <a:spLocks/>
                  </p:cNvSpPr>
                  <p:nvPr/>
                </p:nvSpPr>
                <p:spPr bwMode="auto">
                  <a:xfrm>
                    <a:off x="2345" y="170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539"/>
                  <p:cNvSpPr>
                    <a:spLocks/>
                  </p:cNvSpPr>
                  <p:nvPr/>
                </p:nvSpPr>
                <p:spPr bwMode="auto">
                  <a:xfrm>
                    <a:off x="2345" y="1707"/>
                    <a:ext cx="3" cy="0"/>
                  </a:xfrm>
                  <a:custGeom>
                    <a:avLst/>
                    <a:gdLst>
                      <a:gd name="T0" fmla="*/ 3 w 3"/>
                      <a:gd name="T1" fmla="*/ 0 w 3"/>
                      <a:gd name="T2" fmla="*/ 3 w 3"/>
                      <a:gd name="T3" fmla="*/ 3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540"/>
                  <p:cNvSpPr>
                    <a:spLocks/>
                  </p:cNvSpPr>
                  <p:nvPr/>
                </p:nvSpPr>
                <p:spPr bwMode="auto">
                  <a:xfrm>
                    <a:off x="2139" y="1562"/>
                    <a:ext cx="40" cy="24"/>
                  </a:xfrm>
                  <a:custGeom>
                    <a:avLst/>
                    <a:gdLst>
                      <a:gd name="T0" fmla="*/ 1 w 13"/>
                      <a:gd name="T1" fmla="*/ 8 h 8"/>
                      <a:gd name="T2" fmla="*/ 1 w 13"/>
                      <a:gd name="T3" fmla="*/ 7 h 8"/>
                      <a:gd name="T4" fmla="*/ 1 w 13"/>
                      <a:gd name="T5" fmla="*/ 6 h 8"/>
                      <a:gd name="T6" fmla="*/ 1 w 13"/>
                      <a:gd name="T7" fmla="*/ 5 h 8"/>
                      <a:gd name="T8" fmla="*/ 0 w 13"/>
                      <a:gd name="T9" fmla="*/ 4 h 8"/>
                      <a:gd name="T10" fmla="*/ 0 w 13"/>
                      <a:gd name="T11" fmla="*/ 4 h 8"/>
                      <a:gd name="T12" fmla="*/ 2 w 13"/>
                      <a:gd name="T13" fmla="*/ 4 h 8"/>
                      <a:gd name="T14" fmla="*/ 3 w 13"/>
                      <a:gd name="T15" fmla="*/ 3 h 8"/>
                      <a:gd name="T16" fmla="*/ 3 w 13"/>
                      <a:gd name="T17" fmla="*/ 2 h 8"/>
                      <a:gd name="T18" fmla="*/ 4 w 13"/>
                      <a:gd name="T19" fmla="*/ 1 h 8"/>
                      <a:gd name="T20" fmla="*/ 5 w 13"/>
                      <a:gd name="T21" fmla="*/ 0 h 8"/>
                      <a:gd name="T22" fmla="*/ 6 w 13"/>
                      <a:gd name="T23" fmla="*/ 0 h 8"/>
                      <a:gd name="T24" fmla="*/ 6 w 13"/>
                      <a:gd name="T25" fmla="*/ 1 h 8"/>
                      <a:gd name="T26" fmla="*/ 7 w 13"/>
                      <a:gd name="T27" fmla="*/ 2 h 8"/>
                      <a:gd name="T28" fmla="*/ 8 w 13"/>
                      <a:gd name="T29" fmla="*/ 1 h 8"/>
                      <a:gd name="T30" fmla="*/ 9 w 13"/>
                      <a:gd name="T31" fmla="*/ 1 h 8"/>
                      <a:gd name="T32" fmla="*/ 9 w 13"/>
                      <a:gd name="T33" fmla="*/ 1 h 8"/>
                      <a:gd name="T34" fmla="*/ 10 w 13"/>
                      <a:gd name="T35" fmla="*/ 0 h 8"/>
                      <a:gd name="T36" fmla="*/ 11 w 13"/>
                      <a:gd name="T37" fmla="*/ 0 h 8"/>
                      <a:gd name="T38" fmla="*/ 11 w 13"/>
                      <a:gd name="T39" fmla="*/ 1 h 8"/>
                      <a:gd name="T40" fmla="*/ 13 w 13"/>
                      <a:gd name="T41" fmla="*/ 1 h 8"/>
                      <a:gd name="T42" fmla="*/ 13 w 13"/>
                      <a:gd name="T43" fmla="*/ 1 h 8"/>
                      <a:gd name="T44" fmla="*/ 12 w 13"/>
                      <a:gd name="T45" fmla="*/ 2 h 8"/>
                      <a:gd name="T46" fmla="*/ 12 w 13"/>
                      <a:gd name="T47" fmla="*/ 3 h 8"/>
                      <a:gd name="T48" fmla="*/ 10 w 13"/>
                      <a:gd name="T49" fmla="*/ 4 h 8"/>
                      <a:gd name="T50" fmla="*/ 9 w 13"/>
                      <a:gd name="T51" fmla="*/ 4 h 8"/>
                      <a:gd name="T52" fmla="*/ 8 w 13"/>
                      <a:gd name="T53" fmla="*/ 5 h 8"/>
                      <a:gd name="T54" fmla="*/ 7 w 13"/>
                      <a:gd name="T55" fmla="*/ 6 h 8"/>
                      <a:gd name="T56" fmla="*/ 6 w 13"/>
                      <a:gd name="T57" fmla="*/ 6 h 8"/>
                      <a:gd name="T58" fmla="*/ 5 w 13"/>
                      <a:gd name="T59" fmla="*/ 8 h 8"/>
                      <a:gd name="T60" fmla="*/ 4 w 13"/>
                      <a:gd name="T61" fmla="*/ 8 h 8"/>
                      <a:gd name="T62" fmla="*/ 4 w 13"/>
                      <a:gd name="T63" fmla="*/ 7 h 8"/>
                      <a:gd name="T64" fmla="*/ 3 w 13"/>
                      <a:gd name="T65" fmla="*/ 7 h 8"/>
                      <a:gd name="T66" fmla="*/ 2 w 13"/>
                      <a:gd name="T67" fmla="*/ 7 h 8"/>
                      <a:gd name="T68" fmla="*/ 1 w 13"/>
                      <a:gd name="T69" fmla="*/ 8 h 8"/>
                      <a:gd name="T70" fmla="*/ 1 w 13"/>
                      <a:gd name="T71" fmla="*/ 8 h 8"/>
                      <a:gd name="T72" fmla="*/ 1 w 13"/>
                      <a:gd name="T7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8">
                        <a:moveTo>
                          <a:pt x="1" y="8"/>
                        </a:moveTo>
                        <a:cubicBezTo>
                          <a:pt x="1" y="7"/>
                          <a:pt x="1" y="7"/>
                          <a:pt x="1" y="7"/>
                        </a:cubicBezTo>
                        <a:cubicBezTo>
                          <a:pt x="1" y="6"/>
                          <a:pt x="1" y="6"/>
                          <a:pt x="1" y="6"/>
                        </a:cubicBezTo>
                        <a:cubicBezTo>
                          <a:pt x="1" y="5"/>
                          <a:pt x="1" y="5"/>
                          <a:pt x="1" y="5"/>
                        </a:cubicBezTo>
                        <a:cubicBezTo>
                          <a:pt x="0" y="4"/>
                          <a:pt x="0" y="4"/>
                          <a:pt x="0" y="4"/>
                        </a:cubicBezTo>
                        <a:cubicBezTo>
                          <a:pt x="0" y="4"/>
                          <a:pt x="0" y="4"/>
                          <a:pt x="0" y="4"/>
                        </a:cubicBezTo>
                        <a:cubicBezTo>
                          <a:pt x="2" y="4"/>
                          <a:pt x="2" y="4"/>
                          <a:pt x="2" y="4"/>
                        </a:cubicBezTo>
                        <a:cubicBezTo>
                          <a:pt x="3" y="3"/>
                          <a:pt x="3" y="3"/>
                          <a:pt x="3" y="3"/>
                        </a:cubicBezTo>
                        <a:cubicBezTo>
                          <a:pt x="3" y="2"/>
                          <a:pt x="3" y="2"/>
                          <a:pt x="3" y="2"/>
                        </a:cubicBezTo>
                        <a:cubicBezTo>
                          <a:pt x="4" y="1"/>
                          <a:pt x="4" y="1"/>
                          <a:pt x="4" y="1"/>
                        </a:cubicBezTo>
                        <a:cubicBezTo>
                          <a:pt x="5" y="0"/>
                          <a:pt x="5" y="0"/>
                          <a:pt x="5" y="0"/>
                        </a:cubicBezTo>
                        <a:cubicBezTo>
                          <a:pt x="6" y="0"/>
                          <a:pt x="6" y="0"/>
                          <a:pt x="6" y="0"/>
                        </a:cubicBezTo>
                        <a:cubicBezTo>
                          <a:pt x="6" y="1"/>
                          <a:pt x="6" y="1"/>
                          <a:pt x="6" y="1"/>
                        </a:cubicBezTo>
                        <a:cubicBezTo>
                          <a:pt x="7" y="2"/>
                          <a:pt x="7" y="2"/>
                          <a:pt x="7" y="2"/>
                        </a:cubicBezTo>
                        <a:cubicBezTo>
                          <a:pt x="8" y="1"/>
                          <a:pt x="8" y="1"/>
                          <a:pt x="8" y="1"/>
                        </a:cubicBezTo>
                        <a:cubicBezTo>
                          <a:pt x="9" y="1"/>
                          <a:pt x="9" y="1"/>
                          <a:pt x="9" y="1"/>
                        </a:cubicBezTo>
                        <a:cubicBezTo>
                          <a:pt x="9" y="1"/>
                          <a:pt x="9" y="1"/>
                          <a:pt x="9" y="1"/>
                        </a:cubicBezTo>
                        <a:cubicBezTo>
                          <a:pt x="10" y="0"/>
                          <a:pt x="10" y="0"/>
                          <a:pt x="10" y="0"/>
                        </a:cubicBezTo>
                        <a:cubicBezTo>
                          <a:pt x="11" y="0"/>
                          <a:pt x="11" y="0"/>
                          <a:pt x="11" y="0"/>
                        </a:cubicBezTo>
                        <a:cubicBezTo>
                          <a:pt x="11" y="1"/>
                          <a:pt x="11" y="1"/>
                          <a:pt x="11" y="1"/>
                        </a:cubicBezTo>
                        <a:cubicBezTo>
                          <a:pt x="13" y="1"/>
                          <a:pt x="13" y="1"/>
                          <a:pt x="13" y="1"/>
                        </a:cubicBezTo>
                        <a:cubicBezTo>
                          <a:pt x="13" y="1"/>
                          <a:pt x="13" y="1"/>
                          <a:pt x="13" y="1"/>
                        </a:cubicBezTo>
                        <a:cubicBezTo>
                          <a:pt x="12" y="2"/>
                          <a:pt x="12" y="2"/>
                          <a:pt x="12" y="2"/>
                        </a:cubicBezTo>
                        <a:cubicBezTo>
                          <a:pt x="12" y="3"/>
                          <a:pt x="12" y="3"/>
                          <a:pt x="12" y="3"/>
                        </a:cubicBezTo>
                        <a:cubicBezTo>
                          <a:pt x="10" y="4"/>
                          <a:pt x="10" y="4"/>
                          <a:pt x="10" y="4"/>
                        </a:cubicBezTo>
                        <a:cubicBezTo>
                          <a:pt x="9" y="4"/>
                          <a:pt x="9" y="4"/>
                          <a:pt x="9" y="4"/>
                        </a:cubicBezTo>
                        <a:cubicBezTo>
                          <a:pt x="8" y="5"/>
                          <a:pt x="8" y="5"/>
                          <a:pt x="8" y="5"/>
                        </a:cubicBezTo>
                        <a:cubicBezTo>
                          <a:pt x="7" y="6"/>
                          <a:pt x="7" y="6"/>
                          <a:pt x="7" y="6"/>
                        </a:cubicBezTo>
                        <a:cubicBezTo>
                          <a:pt x="6" y="6"/>
                          <a:pt x="6" y="6"/>
                          <a:pt x="6" y="6"/>
                        </a:cubicBezTo>
                        <a:cubicBezTo>
                          <a:pt x="5" y="8"/>
                          <a:pt x="5" y="8"/>
                          <a:pt x="5" y="8"/>
                        </a:cubicBezTo>
                        <a:cubicBezTo>
                          <a:pt x="4" y="8"/>
                          <a:pt x="4" y="8"/>
                          <a:pt x="4" y="8"/>
                        </a:cubicBezTo>
                        <a:cubicBezTo>
                          <a:pt x="4" y="7"/>
                          <a:pt x="4" y="7"/>
                          <a:pt x="4" y="7"/>
                        </a:cubicBezTo>
                        <a:cubicBezTo>
                          <a:pt x="3" y="7"/>
                          <a:pt x="3" y="7"/>
                          <a:pt x="3" y="7"/>
                        </a:cubicBezTo>
                        <a:cubicBezTo>
                          <a:pt x="2" y="7"/>
                          <a:pt x="2" y="7"/>
                          <a:pt x="2" y="7"/>
                        </a:cubicBezTo>
                        <a:cubicBezTo>
                          <a:pt x="1" y="8"/>
                          <a:pt x="1" y="8"/>
                          <a:pt x="1" y="8"/>
                        </a:cubicBezTo>
                        <a:cubicBezTo>
                          <a:pt x="1" y="8"/>
                          <a:pt x="1" y="8"/>
                          <a:pt x="1" y="8"/>
                        </a:cubicBezTo>
                        <a:cubicBezTo>
                          <a:pt x="1" y="8"/>
                          <a:pt x="1" y="8"/>
                          <a:pt x="1" y="8"/>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541"/>
                  <p:cNvSpPr>
                    <a:spLocks noEditPoints="1"/>
                  </p:cNvSpPr>
                  <p:nvPr/>
                </p:nvSpPr>
                <p:spPr bwMode="auto">
                  <a:xfrm>
                    <a:off x="2139" y="1562"/>
                    <a:ext cx="40" cy="27"/>
                  </a:xfrm>
                  <a:custGeom>
                    <a:avLst/>
                    <a:gdLst>
                      <a:gd name="T0" fmla="*/ 6 w 13"/>
                      <a:gd name="T1" fmla="*/ 1 h 9"/>
                      <a:gd name="T2" fmla="*/ 6 w 13"/>
                      <a:gd name="T3" fmla="*/ 1 h 9"/>
                      <a:gd name="T4" fmla="*/ 7 w 13"/>
                      <a:gd name="T5" fmla="*/ 2 h 9"/>
                      <a:gd name="T6" fmla="*/ 8 w 13"/>
                      <a:gd name="T7" fmla="*/ 1 h 9"/>
                      <a:gd name="T8" fmla="*/ 9 w 13"/>
                      <a:gd name="T9" fmla="*/ 1 h 9"/>
                      <a:gd name="T10" fmla="*/ 9 w 13"/>
                      <a:gd name="T11" fmla="*/ 1 h 9"/>
                      <a:gd name="T12" fmla="*/ 11 w 13"/>
                      <a:gd name="T13" fmla="*/ 1 h 9"/>
                      <a:gd name="T14" fmla="*/ 11 w 13"/>
                      <a:gd name="T15" fmla="*/ 1 h 9"/>
                      <a:gd name="T16" fmla="*/ 12 w 13"/>
                      <a:gd name="T17" fmla="*/ 1 h 9"/>
                      <a:gd name="T18" fmla="*/ 11 w 13"/>
                      <a:gd name="T19" fmla="*/ 2 h 9"/>
                      <a:gd name="T20" fmla="*/ 11 w 13"/>
                      <a:gd name="T21" fmla="*/ 3 h 9"/>
                      <a:gd name="T22" fmla="*/ 9 w 13"/>
                      <a:gd name="T23" fmla="*/ 4 h 9"/>
                      <a:gd name="T24" fmla="*/ 9 w 13"/>
                      <a:gd name="T25" fmla="*/ 4 h 9"/>
                      <a:gd name="T26" fmla="*/ 7 w 13"/>
                      <a:gd name="T27" fmla="*/ 6 h 9"/>
                      <a:gd name="T28" fmla="*/ 6 w 13"/>
                      <a:gd name="T29" fmla="*/ 6 h 9"/>
                      <a:gd name="T30" fmla="*/ 5 w 13"/>
                      <a:gd name="T31" fmla="*/ 7 h 9"/>
                      <a:gd name="T32" fmla="*/ 4 w 13"/>
                      <a:gd name="T33" fmla="*/ 7 h 9"/>
                      <a:gd name="T34" fmla="*/ 4 w 13"/>
                      <a:gd name="T35" fmla="*/ 7 h 9"/>
                      <a:gd name="T36" fmla="*/ 3 w 13"/>
                      <a:gd name="T37" fmla="*/ 7 h 9"/>
                      <a:gd name="T38" fmla="*/ 2 w 13"/>
                      <a:gd name="T39" fmla="*/ 7 h 9"/>
                      <a:gd name="T40" fmla="*/ 2 w 13"/>
                      <a:gd name="T41" fmla="*/ 7 h 9"/>
                      <a:gd name="T42" fmla="*/ 1 w 13"/>
                      <a:gd name="T43" fmla="*/ 7 h 9"/>
                      <a:gd name="T44" fmla="*/ 1 w 13"/>
                      <a:gd name="T45" fmla="*/ 6 h 9"/>
                      <a:gd name="T46" fmla="*/ 1 w 13"/>
                      <a:gd name="T47" fmla="*/ 5 h 9"/>
                      <a:gd name="T48" fmla="*/ 1 w 13"/>
                      <a:gd name="T49" fmla="*/ 5 h 9"/>
                      <a:gd name="T50" fmla="*/ 0 w 13"/>
                      <a:gd name="T51" fmla="*/ 4 h 9"/>
                      <a:gd name="T52" fmla="*/ 3 w 13"/>
                      <a:gd name="T53" fmla="*/ 4 h 9"/>
                      <a:gd name="T54" fmla="*/ 3 w 13"/>
                      <a:gd name="T55" fmla="*/ 3 h 9"/>
                      <a:gd name="T56" fmla="*/ 3 w 13"/>
                      <a:gd name="T57" fmla="*/ 3 h 9"/>
                      <a:gd name="T58" fmla="*/ 4 w 13"/>
                      <a:gd name="T59" fmla="*/ 1 h 9"/>
                      <a:gd name="T60" fmla="*/ 5 w 13"/>
                      <a:gd name="T61" fmla="*/ 1 h 9"/>
                      <a:gd name="T62" fmla="*/ 5 w 13"/>
                      <a:gd name="T63" fmla="*/ 0 h 9"/>
                      <a:gd name="T64" fmla="*/ 3 w 13"/>
                      <a:gd name="T65" fmla="*/ 2 h 9"/>
                      <a:gd name="T66" fmla="*/ 2 w 13"/>
                      <a:gd name="T67" fmla="*/ 3 h 9"/>
                      <a:gd name="T68" fmla="*/ 0 w 13"/>
                      <a:gd name="T69" fmla="*/ 5 h 9"/>
                      <a:gd name="T70" fmla="*/ 1 w 13"/>
                      <a:gd name="T71" fmla="*/ 6 h 9"/>
                      <a:gd name="T72" fmla="*/ 0 w 13"/>
                      <a:gd name="T73" fmla="*/ 8 h 9"/>
                      <a:gd name="T74" fmla="*/ 1 w 13"/>
                      <a:gd name="T75" fmla="*/ 9 h 9"/>
                      <a:gd name="T76" fmla="*/ 3 w 13"/>
                      <a:gd name="T77" fmla="*/ 7 h 9"/>
                      <a:gd name="T78" fmla="*/ 4 w 13"/>
                      <a:gd name="T79" fmla="*/ 8 h 9"/>
                      <a:gd name="T80" fmla="*/ 6 w 13"/>
                      <a:gd name="T81" fmla="*/ 6 h 9"/>
                      <a:gd name="T82" fmla="*/ 8 w 13"/>
                      <a:gd name="T83" fmla="*/ 5 h 9"/>
                      <a:gd name="T84" fmla="*/ 10 w 13"/>
                      <a:gd name="T85" fmla="*/ 4 h 9"/>
                      <a:gd name="T86" fmla="*/ 12 w 13"/>
                      <a:gd name="T87" fmla="*/ 2 h 9"/>
                      <a:gd name="T88" fmla="*/ 13 w 13"/>
                      <a:gd name="T89" fmla="*/ 1 h 9"/>
                      <a:gd name="T90" fmla="*/ 11 w 13"/>
                      <a:gd name="T91" fmla="*/ 0 h 9"/>
                      <a:gd name="T92" fmla="*/ 9 w 13"/>
                      <a:gd name="T93" fmla="*/ 1 h 9"/>
                      <a:gd name="T94" fmla="*/ 8 w 13"/>
                      <a:gd name="T95" fmla="*/ 1 h 9"/>
                      <a:gd name="T96" fmla="*/ 6 w 13"/>
                      <a:gd name="T9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9">
                        <a:moveTo>
                          <a:pt x="5" y="1"/>
                        </a:moveTo>
                        <a:cubicBezTo>
                          <a:pt x="6" y="1"/>
                          <a:pt x="6" y="1"/>
                          <a:pt x="6" y="1"/>
                        </a:cubicBezTo>
                        <a:cubicBezTo>
                          <a:pt x="6" y="1"/>
                          <a:pt x="6" y="1"/>
                          <a:pt x="6" y="1"/>
                        </a:cubicBezTo>
                        <a:cubicBezTo>
                          <a:pt x="6" y="1"/>
                          <a:pt x="6" y="1"/>
                          <a:pt x="6" y="1"/>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2" y="2"/>
                          <a:pt x="12" y="2"/>
                          <a:pt x="12" y="2"/>
                        </a:cubicBezTo>
                        <a:cubicBezTo>
                          <a:pt x="11" y="2"/>
                          <a:pt x="11" y="2"/>
                          <a:pt x="11" y="2"/>
                        </a:cubicBezTo>
                        <a:cubicBezTo>
                          <a:pt x="11" y="2"/>
                          <a:pt x="11" y="2"/>
                          <a:pt x="11" y="2"/>
                        </a:cubicBezTo>
                        <a:cubicBezTo>
                          <a:pt x="11" y="3"/>
                          <a:pt x="11" y="3"/>
                          <a:pt x="11" y="3"/>
                        </a:cubicBezTo>
                        <a:cubicBezTo>
                          <a:pt x="10" y="4"/>
                          <a:pt x="10" y="4"/>
                          <a:pt x="10" y="4"/>
                        </a:cubicBezTo>
                        <a:cubicBezTo>
                          <a:pt x="9" y="4"/>
                          <a:pt x="9" y="4"/>
                          <a:pt x="9" y="4"/>
                        </a:cubicBezTo>
                        <a:cubicBezTo>
                          <a:pt x="9" y="4"/>
                          <a:pt x="9" y="4"/>
                          <a:pt x="9" y="4"/>
                        </a:cubicBezTo>
                        <a:cubicBezTo>
                          <a:pt x="9" y="4"/>
                          <a:pt x="9" y="4"/>
                          <a:pt x="9" y="4"/>
                        </a:cubicBezTo>
                        <a:cubicBezTo>
                          <a:pt x="8" y="5"/>
                          <a:pt x="8" y="5"/>
                          <a:pt x="8" y="5"/>
                        </a:cubicBezTo>
                        <a:cubicBezTo>
                          <a:pt x="7" y="6"/>
                          <a:pt x="7" y="6"/>
                          <a:pt x="7" y="6"/>
                        </a:cubicBezTo>
                        <a:cubicBezTo>
                          <a:pt x="6" y="6"/>
                          <a:pt x="6" y="6"/>
                          <a:pt x="6" y="6"/>
                        </a:cubicBezTo>
                        <a:cubicBezTo>
                          <a:pt x="6" y="6"/>
                          <a:pt x="6" y="6"/>
                          <a:pt x="6" y="6"/>
                        </a:cubicBezTo>
                        <a:cubicBezTo>
                          <a:pt x="6" y="6"/>
                          <a:pt x="6" y="6"/>
                          <a:pt x="6" y="6"/>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1" y="8"/>
                          <a:pt x="1" y="8"/>
                          <a:pt x="1" y="8"/>
                        </a:cubicBezTo>
                        <a:cubicBezTo>
                          <a:pt x="1" y="7"/>
                          <a:pt x="1" y="7"/>
                          <a:pt x="1" y="7"/>
                        </a:cubicBezTo>
                        <a:cubicBezTo>
                          <a:pt x="1" y="7"/>
                          <a:pt x="1" y="7"/>
                          <a:pt x="1" y="7"/>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0" y="4"/>
                          <a:pt x="0" y="4"/>
                          <a:pt x="0" y="4"/>
                        </a:cubicBezTo>
                        <a:cubicBezTo>
                          <a:pt x="0" y="4"/>
                          <a:pt x="0" y="4"/>
                          <a:pt x="0" y="4"/>
                        </a:cubicBezTo>
                        <a:cubicBezTo>
                          <a:pt x="2" y="4"/>
                          <a:pt x="2" y="4"/>
                          <a:pt x="2"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2"/>
                          <a:pt x="3" y="2"/>
                          <a:pt x="3" y="2"/>
                        </a:cubicBezTo>
                        <a:cubicBezTo>
                          <a:pt x="4" y="1"/>
                          <a:pt x="4" y="1"/>
                          <a:pt x="4" y="1"/>
                        </a:cubicBezTo>
                        <a:cubicBezTo>
                          <a:pt x="5" y="1"/>
                          <a:pt x="5" y="1"/>
                          <a:pt x="5" y="1"/>
                        </a:cubicBezTo>
                        <a:cubicBezTo>
                          <a:pt x="5" y="1"/>
                          <a:pt x="5" y="1"/>
                          <a:pt x="5" y="1"/>
                        </a:cubicBezTo>
                        <a:moveTo>
                          <a:pt x="6" y="0"/>
                        </a:moveTo>
                        <a:cubicBezTo>
                          <a:pt x="5" y="0"/>
                          <a:pt x="5" y="0"/>
                          <a:pt x="5" y="0"/>
                        </a:cubicBezTo>
                        <a:cubicBezTo>
                          <a:pt x="4" y="0"/>
                          <a:pt x="4" y="0"/>
                          <a:pt x="4" y="0"/>
                        </a:cubicBezTo>
                        <a:cubicBezTo>
                          <a:pt x="3" y="2"/>
                          <a:pt x="3" y="2"/>
                          <a:pt x="3" y="2"/>
                        </a:cubicBezTo>
                        <a:cubicBezTo>
                          <a:pt x="3" y="3"/>
                          <a:pt x="3" y="3"/>
                          <a:pt x="3" y="3"/>
                        </a:cubicBezTo>
                        <a:cubicBezTo>
                          <a:pt x="2" y="3"/>
                          <a:pt x="2" y="3"/>
                          <a:pt x="2" y="3"/>
                        </a:cubicBezTo>
                        <a:cubicBezTo>
                          <a:pt x="0" y="4"/>
                          <a:pt x="0" y="4"/>
                          <a:pt x="0" y="4"/>
                        </a:cubicBezTo>
                        <a:cubicBezTo>
                          <a:pt x="0" y="5"/>
                          <a:pt x="0" y="5"/>
                          <a:pt x="0" y="5"/>
                        </a:cubicBezTo>
                        <a:cubicBezTo>
                          <a:pt x="0" y="5"/>
                          <a:pt x="0" y="5"/>
                          <a:pt x="0" y="5"/>
                        </a:cubicBezTo>
                        <a:cubicBezTo>
                          <a:pt x="1" y="6"/>
                          <a:pt x="1" y="6"/>
                          <a:pt x="1" y="6"/>
                        </a:cubicBezTo>
                        <a:cubicBezTo>
                          <a:pt x="0" y="7"/>
                          <a:pt x="0" y="7"/>
                          <a:pt x="0" y="7"/>
                        </a:cubicBezTo>
                        <a:cubicBezTo>
                          <a:pt x="0" y="8"/>
                          <a:pt x="0" y="8"/>
                          <a:pt x="0" y="8"/>
                        </a:cubicBezTo>
                        <a:cubicBezTo>
                          <a:pt x="0" y="8"/>
                          <a:pt x="1" y="9"/>
                          <a:pt x="1" y="9"/>
                        </a:cubicBezTo>
                        <a:cubicBezTo>
                          <a:pt x="1" y="9"/>
                          <a:pt x="1" y="9"/>
                          <a:pt x="1" y="9"/>
                        </a:cubicBezTo>
                        <a:cubicBezTo>
                          <a:pt x="2" y="7"/>
                          <a:pt x="2" y="7"/>
                          <a:pt x="2" y="7"/>
                        </a:cubicBezTo>
                        <a:cubicBezTo>
                          <a:pt x="3" y="7"/>
                          <a:pt x="3" y="7"/>
                          <a:pt x="3" y="7"/>
                        </a:cubicBezTo>
                        <a:cubicBezTo>
                          <a:pt x="4" y="7"/>
                          <a:pt x="4" y="7"/>
                          <a:pt x="4" y="7"/>
                        </a:cubicBezTo>
                        <a:cubicBezTo>
                          <a:pt x="4" y="8"/>
                          <a:pt x="4" y="8"/>
                          <a:pt x="4" y="8"/>
                        </a:cubicBezTo>
                        <a:cubicBezTo>
                          <a:pt x="5" y="8"/>
                          <a:pt x="5" y="8"/>
                          <a:pt x="5" y="8"/>
                        </a:cubicBezTo>
                        <a:cubicBezTo>
                          <a:pt x="6" y="6"/>
                          <a:pt x="6" y="6"/>
                          <a:pt x="6" y="6"/>
                        </a:cubicBezTo>
                        <a:cubicBezTo>
                          <a:pt x="7" y="6"/>
                          <a:pt x="7" y="6"/>
                          <a:pt x="7" y="6"/>
                        </a:cubicBezTo>
                        <a:cubicBezTo>
                          <a:pt x="8" y="5"/>
                          <a:pt x="8" y="5"/>
                          <a:pt x="8" y="5"/>
                        </a:cubicBezTo>
                        <a:cubicBezTo>
                          <a:pt x="9" y="4"/>
                          <a:pt x="9" y="4"/>
                          <a:pt x="9" y="4"/>
                        </a:cubicBezTo>
                        <a:cubicBezTo>
                          <a:pt x="10" y="4"/>
                          <a:pt x="10" y="4"/>
                          <a:pt x="10" y="4"/>
                        </a:cubicBezTo>
                        <a:cubicBezTo>
                          <a:pt x="12" y="3"/>
                          <a:pt x="12" y="3"/>
                          <a:pt x="12" y="3"/>
                        </a:cubicBezTo>
                        <a:cubicBezTo>
                          <a:pt x="12" y="2"/>
                          <a:pt x="12" y="2"/>
                          <a:pt x="12" y="2"/>
                        </a:cubicBezTo>
                        <a:cubicBezTo>
                          <a:pt x="13" y="1"/>
                          <a:pt x="13" y="1"/>
                          <a:pt x="13" y="1"/>
                        </a:cubicBezTo>
                        <a:cubicBezTo>
                          <a:pt x="13" y="1"/>
                          <a:pt x="13" y="1"/>
                          <a:pt x="13" y="1"/>
                        </a:cubicBezTo>
                        <a:cubicBezTo>
                          <a:pt x="11" y="1"/>
                          <a:pt x="11" y="1"/>
                          <a:pt x="11" y="1"/>
                        </a:cubicBezTo>
                        <a:cubicBezTo>
                          <a:pt x="11" y="0"/>
                          <a:pt x="11" y="0"/>
                          <a:pt x="11" y="0"/>
                        </a:cubicBezTo>
                        <a:cubicBezTo>
                          <a:pt x="10" y="0"/>
                          <a:pt x="10" y="0"/>
                          <a:pt x="10" y="0"/>
                        </a:cubicBezTo>
                        <a:cubicBezTo>
                          <a:pt x="9" y="1"/>
                          <a:pt x="9" y="1"/>
                          <a:pt x="9" y="1"/>
                        </a:cubicBezTo>
                        <a:cubicBezTo>
                          <a:pt x="9" y="0"/>
                          <a:pt x="9" y="0"/>
                          <a:pt x="9" y="0"/>
                        </a:cubicBezTo>
                        <a:cubicBezTo>
                          <a:pt x="8" y="1"/>
                          <a:pt x="8" y="1"/>
                          <a:pt x="8" y="1"/>
                        </a:cubicBezTo>
                        <a:cubicBezTo>
                          <a:pt x="7" y="1"/>
                          <a:pt x="7" y="1"/>
                          <a:pt x="7" y="1"/>
                        </a:cubicBezTo>
                        <a:cubicBezTo>
                          <a:pt x="6" y="1"/>
                          <a:pt x="6" y="1"/>
                          <a:pt x="6"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542"/>
                  <p:cNvSpPr>
                    <a:spLocks/>
                  </p:cNvSpPr>
                  <p:nvPr/>
                </p:nvSpPr>
                <p:spPr bwMode="auto">
                  <a:xfrm>
                    <a:off x="2160" y="1770"/>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543"/>
                  <p:cNvSpPr>
                    <a:spLocks/>
                  </p:cNvSpPr>
                  <p:nvPr/>
                </p:nvSpPr>
                <p:spPr bwMode="auto">
                  <a:xfrm>
                    <a:off x="2160" y="1770"/>
                    <a:ext cx="0" cy="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544"/>
                  <p:cNvSpPr>
                    <a:spLocks/>
                  </p:cNvSpPr>
                  <p:nvPr/>
                </p:nvSpPr>
                <p:spPr bwMode="auto">
                  <a:xfrm>
                    <a:off x="2163" y="1779"/>
                    <a:ext cx="3" cy="9"/>
                  </a:xfrm>
                  <a:custGeom>
                    <a:avLst/>
                    <a:gdLst>
                      <a:gd name="T0" fmla="*/ 1 w 1"/>
                      <a:gd name="T1" fmla="*/ 2 h 3"/>
                      <a:gd name="T2" fmla="*/ 1 w 1"/>
                      <a:gd name="T3" fmla="*/ 0 h 3"/>
                      <a:gd name="T4" fmla="*/ 1 w 1"/>
                      <a:gd name="T5" fmla="*/ 0 h 3"/>
                      <a:gd name="T6" fmla="*/ 0 w 1"/>
                      <a:gd name="T7" fmla="*/ 1 h 3"/>
                      <a:gd name="T8" fmla="*/ 0 w 1"/>
                      <a:gd name="T9" fmla="*/ 2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0"/>
                          <a:pt x="1" y="0"/>
                          <a:pt x="1" y="0"/>
                        </a:cubicBezTo>
                        <a:cubicBezTo>
                          <a:pt x="1" y="0"/>
                          <a:pt x="1" y="0"/>
                          <a:pt x="1" y="0"/>
                        </a:cubicBezTo>
                        <a:cubicBezTo>
                          <a:pt x="0" y="1"/>
                          <a:pt x="0" y="1"/>
                          <a:pt x="0" y="1"/>
                        </a:cubicBezTo>
                        <a:cubicBezTo>
                          <a:pt x="0" y="2"/>
                          <a:pt x="0" y="2"/>
                          <a:pt x="0" y="2"/>
                        </a:cubicBezTo>
                        <a:cubicBezTo>
                          <a:pt x="0" y="3"/>
                          <a:pt x="0" y="3"/>
                          <a:pt x="0" y="3"/>
                        </a:cubicBezTo>
                        <a:lnTo>
                          <a:pt x="1"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545"/>
                  <p:cNvSpPr>
                    <a:spLocks/>
                  </p:cNvSpPr>
                  <p:nvPr/>
                </p:nvSpPr>
                <p:spPr bwMode="auto">
                  <a:xfrm>
                    <a:off x="2163" y="1779"/>
                    <a:ext cx="3" cy="9"/>
                  </a:xfrm>
                  <a:custGeom>
                    <a:avLst/>
                    <a:gdLst>
                      <a:gd name="T0" fmla="*/ 1 w 1"/>
                      <a:gd name="T1" fmla="*/ 0 h 3"/>
                      <a:gd name="T2" fmla="*/ 1 w 1"/>
                      <a:gd name="T3" fmla="*/ 0 h 3"/>
                      <a:gd name="T4" fmla="*/ 0 w 1"/>
                      <a:gd name="T5" fmla="*/ 1 h 3"/>
                      <a:gd name="T6" fmla="*/ 0 w 1"/>
                      <a:gd name="T7" fmla="*/ 2 h 3"/>
                      <a:gd name="T8" fmla="*/ 0 w 1"/>
                      <a:gd name="T9" fmla="*/ 3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0" y="1"/>
                          <a:pt x="0" y="1"/>
                          <a:pt x="0" y="1"/>
                        </a:cubicBezTo>
                        <a:cubicBezTo>
                          <a:pt x="0" y="2"/>
                          <a:pt x="0" y="2"/>
                          <a:pt x="0" y="2"/>
                        </a:cubicBezTo>
                        <a:cubicBezTo>
                          <a:pt x="0" y="3"/>
                          <a:pt x="0" y="3"/>
                          <a:pt x="0" y="3"/>
                        </a:cubicBezTo>
                        <a:cubicBezTo>
                          <a:pt x="1" y="2"/>
                          <a:pt x="1" y="2"/>
                          <a:pt x="1" y="2"/>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 name="Freeform 546"/>
                  <p:cNvSpPr>
                    <a:spLocks/>
                  </p:cNvSpPr>
                  <p:nvPr/>
                </p:nvSpPr>
                <p:spPr bwMode="auto">
                  <a:xfrm>
                    <a:off x="2085" y="1870"/>
                    <a:ext cx="21" cy="9"/>
                  </a:xfrm>
                  <a:custGeom>
                    <a:avLst/>
                    <a:gdLst>
                      <a:gd name="T0" fmla="*/ 12 w 21"/>
                      <a:gd name="T1" fmla="*/ 9 h 9"/>
                      <a:gd name="T2" fmla="*/ 9 w 21"/>
                      <a:gd name="T3" fmla="*/ 6 h 9"/>
                      <a:gd name="T4" fmla="*/ 6 w 21"/>
                      <a:gd name="T5" fmla="*/ 6 h 9"/>
                      <a:gd name="T6" fmla="*/ 6 w 21"/>
                      <a:gd name="T7" fmla="*/ 9 h 9"/>
                      <a:gd name="T8" fmla="*/ 6 w 21"/>
                      <a:gd name="T9" fmla="*/ 9 h 9"/>
                      <a:gd name="T10" fmla="*/ 6 w 21"/>
                      <a:gd name="T11" fmla="*/ 6 h 9"/>
                      <a:gd name="T12" fmla="*/ 0 w 21"/>
                      <a:gd name="T13" fmla="*/ 6 h 9"/>
                      <a:gd name="T14" fmla="*/ 0 w 21"/>
                      <a:gd name="T15" fmla="*/ 6 h 9"/>
                      <a:gd name="T16" fmla="*/ 3 w 21"/>
                      <a:gd name="T17" fmla="*/ 3 h 9"/>
                      <a:gd name="T18" fmla="*/ 6 w 21"/>
                      <a:gd name="T19" fmla="*/ 3 h 9"/>
                      <a:gd name="T20" fmla="*/ 9 w 21"/>
                      <a:gd name="T21" fmla="*/ 0 h 9"/>
                      <a:gd name="T22" fmla="*/ 9 w 21"/>
                      <a:gd name="T23" fmla="*/ 0 h 9"/>
                      <a:gd name="T24" fmla="*/ 12 w 21"/>
                      <a:gd name="T25" fmla="*/ 0 h 9"/>
                      <a:gd name="T26" fmla="*/ 12 w 21"/>
                      <a:gd name="T27" fmla="*/ 0 h 9"/>
                      <a:gd name="T28" fmla="*/ 18 w 21"/>
                      <a:gd name="T29" fmla="*/ 0 h 9"/>
                      <a:gd name="T30" fmla="*/ 21 w 21"/>
                      <a:gd name="T31" fmla="*/ 3 h 9"/>
                      <a:gd name="T32" fmla="*/ 21 w 21"/>
                      <a:gd name="T33" fmla="*/ 6 h 9"/>
                      <a:gd name="T34" fmla="*/ 21 w 21"/>
                      <a:gd name="T35" fmla="*/ 9 h 9"/>
                      <a:gd name="T36" fmla="*/ 21 w 21"/>
                      <a:gd name="T37" fmla="*/ 9 h 9"/>
                      <a:gd name="T38" fmla="*/ 12 w 21"/>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9">
                        <a:moveTo>
                          <a:pt x="12" y="9"/>
                        </a:moveTo>
                        <a:lnTo>
                          <a:pt x="9" y="6"/>
                        </a:lnTo>
                        <a:lnTo>
                          <a:pt x="6" y="6"/>
                        </a:lnTo>
                        <a:lnTo>
                          <a:pt x="6" y="9"/>
                        </a:lnTo>
                        <a:lnTo>
                          <a:pt x="6" y="9"/>
                        </a:lnTo>
                        <a:lnTo>
                          <a:pt x="6" y="6"/>
                        </a:lnTo>
                        <a:lnTo>
                          <a:pt x="0" y="6"/>
                        </a:lnTo>
                        <a:lnTo>
                          <a:pt x="0" y="6"/>
                        </a:lnTo>
                        <a:lnTo>
                          <a:pt x="3" y="3"/>
                        </a:lnTo>
                        <a:lnTo>
                          <a:pt x="6" y="3"/>
                        </a:lnTo>
                        <a:lnTo>
                          <a:pt x="9" y="0"/>
                        </a:lnTo>
                        <a:lnTo>
                          <a:pt x="9" y="0"/>
                        </a:lnTo>
                        <a:lnTo>
                          <a:pt x="12" y="0"/>
                        </a:lnTo>
                        <a:lnTo>
                          <a:pt x="12" y="0"/>
                        </a:lnTo>
                        <a:lnTo>
                          <a:pt x="18" y="0"/>
                        </a:lnTo>
                        <a:lnTo>
                          <a:pt x="21" y="3"/>
                        </a:lnTo>
                        <a:lnTo>
                          <a:pt x="21" y="6"/>
                        </a:lnTo>
                        <a:lnTo>
                          <a:pt x="21" y="9"/>
                        </a:lnTo>
                        <a:lnTo>
                          <a:pt x="21" y="9"/>
                        </a:lnTo>
                        <a:lnTo>
                          <a:pt x="12"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 name="Freeform 547"/>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close/>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548"/>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549"/>
                  <p:cNvSpPr>
                    <a:spLocks noEditPoints="1"/>
                  </p:cNvSpPr>
                  <p:nvPr/>
                </p:nvSpPr>
                <p:spPr bwMode="auto">
                  <a:xfrm>
                    <a:off x="2142" y="1773"/>
                    <a:ext cx="21" cy="21"/>
                  </a:xfrm>
                  <a:custGeom>
                    <a:avLst/>
                    <a:gdLst>
                      <a:gd name="T0" fmla="*/ 2 w 7"/>
                      <a:gd name="T1" fmla="*/ 6 h 7"/>
                      <a:gd name="T2" fmla="*/ 2 w 7"/>
                      <a:gd name="T3" fmla="*/ 6 h 7"/>
                      <a:gd name="T4" fmla="*/ 3 w 7"/>
                      <a:gd name="T5" fmla="*/ 4 h 7"/>
                      <a:gd name="T6" fmla="*/ 2 w 7"/>
                      <a:gd name="T7" fmla="*/ 5 h 7"/>
                      <a:gd name="T8" fmla="*/ 1 w 7"/>
                      <a:gd name="T9" fmla="*/ 6 h 7"/>
                      <a:gd name="T10" fmla="*/ 0 w 7"/>
                      <a:gd name="T11" fmla="*/ 6 h 7"/>
                      <a:gd name="T12" fmla="*/ 0 w 7"/>
                      <a:gd name="T13" fmla="*/ 6 h 7"/>
                      <a:gd name="T14" fmla="*/ 1 w 7"/>
                      <a:gd name="T15" fmla="*/ 5 h 7"/>
                      <a:gd name="T16" fmla="*/ 1 w 7"/>
                      <a:gd name="T17" fmla="*/ 4 h 7"/>
                      <a:gd name="T18" fmla="*/ 3 w 7"/>
                      <a:gd name="T19" fmla="*/ 3 h 7"/>
                      <a:gd name="T20" fmla="*/ 3 w 7"/>
                      <a:gd name="T21" fmla="*/ 1 h 7"/>
                      <a:gd name="T22" fmla="*/ 4 w 7"/>
                      <a:gd name="T23" fmla="*/ 1 h 7"/>
                      <a:gd name="T24" fmla="*/ 4 w 7"/>
                      <a:gd name="T25" fmla="*/ 2 h 7"/>
                      <a:gd name="T26" fmla="*/ 3 w 7"/>
                      <a:gd name="T27" fmla="*/ 3 h 7"/>
                      <a:gd name="T28" fmla="*/ 2 w 7"/>
                      <a:gd name="T29" fmla="*/ 4 h 7"/>
                      <a:gd name="T30" fmla="*/ 2 w 7"/>
                      <a:gd name="T31" fmla="*/ 4 h 7"/>
                      <a:gd name="T32" fmla="*/ 4 w 7"/>
                      <a:gd name="T33" fmla="*/ 3 h 7"/>
                      <a:gd name="T34" fmla="*/ 5 w 7"/>
                      <a:gd name="T35" fmla="*/ 2 h 7"/>
                      <a:gd name="T36" fmla="*/ 5 w 7"/>
                      <a:gd name="T37" fmla="*/ 1 h 7"/>
                      <a:gd name="T38" fmla="*/ 6 w 7"/>
                      <a:gd name="T39" fmla="*/ 0 h 7"/>
                      <a:gd name="T40" fmla="*/ 6 w 7"/>
                      <a:gd name="T41" fmla="*/ 1 h 7"/>
                      <a:gd name="T42" fmla="*/ 6 w 7"/>
                      <a:gd name="T43" fmla="*/ 1 h 7"/>
                      <a:gd name="T44" fmla="*/ 6 w 7"/>
                      <a:gd name="T45" fmla="*/ 1 h 7"/>
                      <a:gd name="T46" fmla="*/ 7 w 7"/>
                      <a:gd name="T47" fmla="*/ 1 h 7"/>
                      <a:gd name="T48" fmla="*/ 7 w 7"/>
                      <a:gd name="T49" fmla="*/ 2 h 7"/>
                      <a:gd name="T50" fmla="*/ 7 w 7"/>
                      <a:gd name="T51" fmla="*/ 3 h 7"/>
                      <a:gd name="T52" fmla="*/ 6 w 7"/>
                      <a:gd name="T53" fmla="*/ 3 h 7"/>
                      <a:gd name="T54" fmla="*/ 7 w 7"/>
                      <a:gd name="T55" fmla="*/ 3 h 7"/>
                      <a:gd name="T56" fmla="*/ 7 w 7"/>
                      <a:gd name="T57" fmla="*/ 2 h 7"/>
                      <a:gd name="T58" fmla="*/ 6 w 7"/>
                      <a:gd name="T59" fmla="*/ 2 h 7"/>
                      <a:gd name="T60" fmla="*/ 6 w 7"/>
                      <a:gd name="T61" fmla="*/ 3 h 7"/>
                      <a:gd name="T62" fmla="*/ 4 w 7"/>
                      <a:gd name="T63" fmla="*/ 5 h 7"/>
                      <a:gd name="T64" fmla="*/ 4 w 7"/>
                      <a:gd name="T65" fmla="*/ 5 h 7"/>
                      <a:gd name="T66" fmla="*/ 3 w 7"/>
                      <a:gd name="T67" fmla="*/ 6 h 7"/>
                      <a:gd name="T68" fmla="*/ 3 w 7"/>
                      <a:gd name="T69" fmla="*/ 6 h 7"/>
                      <a:gd name="T70" fmla="*/ 2 w 7"/>
                      <a:gd name="T71" fmla="*/ 7 h 7"/>
                      <a:gd name="T72" fmla="*/ 2 w 7"/>
                      <a:gd name="T73" fmla="*/ 6 h 7"/>
                      <a:gd name="T74" fmla="*/ 3 w 7"/>
                      <a:gd name="T75" fmla="*/ 4 h 7"/>
                      <a:gd name="T76" fmla="*/ 3 w 7"/>
                      <a:gd name="T77" fmla="*/ 5 h 7"/>
                      <a:gd name="T78" fmla="*/ 3 w 7"/>
                      <a:gd name="T79" fmla="*/ 6 h 7"/>
                      <a:gd name="T80" fmla="*/ 4 w 7"/>
                      <a:gd name="T81" fmla="*/ 5 h 7"/>
                      <a:gd name="T82" fmla="*/ 4 w 7"/>
                      <a:gd name="T83" fmla="*/ 4 h 7"/>
                      <a:gd name="T84" fmla="*/ 6 w 7"/>
                      <a:gd name="T85" fmla="*/ 1 h 7"/>
                      <a:gd name="T86" fmla="*/ 3 w 7"/>
                      <a:gd name="T8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7">
                        <a:moveTo>
                          <a:pt x="2" y="6"/>
                        </a:moveTo>
                        <a:cubicBezTo>
                          <a:pt x="2" y="6"/>
                          <a:pt x="2" y="6"/>
                          <a:pt x="2" y="6"/>
                        </a:cubicBezTo>
                        <a:cubicBezTo>
                          <a:pt x="3" y="4"/>
                          <a:pt x="3" y="4"/>
                          <a:pt x="3" y="4"/>
                        </a:cubicBezTo>
                        <a:cubicBezTo>
                          <a:pt x="2" y="5"/>
                          <a:pt x="2" y="5"/>
                          <a:pt x="2" y="5"/>
                        </a:cubicBezTo>
                        <a:cubicBezTo>
                          <a:pt x="1" y="6"/>
                          <a:pt x="1" y="6"/>
                          <a:pt x="1" y="6"/>
                        </a:cubicBezTo>
                        <a:cubicBezTo>
                          <a:pt x="0" y="6"/>
                          <a:pt x="0" y="6"/>
                          <a:pt x="0" y="6"/>
                        </a:cubicBezTo>
                        <a:cubicBezTo>
                          <a:pt x="0" y="6"/>
                          <a:pt x="0" y="6"/>
                          <a:pt x="0" y="6"/>
                        </a:cubicBezTo>
                        <a:cubicBezTo>
                          <a:pt x="1" y="5"/>
                          <a:pt x="1" y="5"/>
                          <a:pt x="1" y="5"/>
                        </a:cubicBezTo>
                        <a:cubicBezTo>
                          <a:pt x="1" y="4"/>
                          <a:pt x="1" y="4"/>
                          <a:pt x="1" y="4"/>
                        </a:cubicBezTo>
                        <a:cubicBezTo>
                          <a:pt x="3" y="3"/>
                          <a:pt x="3" y="3"/>
                          <a:pt x="3" y="3"/>
                        </a:cubicBezTo>
                        <a:cubicBezTo>
                          <a:pt x="3" y="1"/>
                          <a:pt x="3" y="1"/>
                          <a:pt x="3" y="1"/>
                        </a:cubicBezTo>
                        <a:cubicBezTo>
                          <a:pt x="4" y="1"/>
                          <a:pt x="4" y="1"/>
                          <a:pt x="4" y="1"/>
                        </a:cubicBezTo>
                        <a:cubicBezTo>
                          <a:pt x="4" y="2"/>
                          <a:pt x="4" y="2"/>
                          <a:pt x="4" y="2"/>
                        </a:cubicBezTo>
                        <a:cubicBezTo>
                          <a:pt x="3" y="3"/>
                          <a:pt x="3" y="3"/>
                          <a:pt x="3" y="3"/>
                        </a:cubicBezTo>
                        <a:cubicBezTo>
                          <a:pt x="2" y="4"/>
                          <a:pt x="2" y="4"/>
                          <a:pt x="2" y="4"/>
                        </a:cubicBezTo>
                        <a:cubicBezTo>
                          <a:pt x="2" y="4"/>
                          <a:pt x="2" y="4"/>
                          <a:pt x="2" y="4"/>
                        </a:cubicBezTo>
                        <a:cubicBezTo>
                          <a:pt x="4" y="3"/>
                          <a:pt x="4" y="3"/>
                          <a:pt x="4" y="3"/>
                        </a:cubicBezTo>
                        <a:cubicBezTo>
                          <a:pt x="5" y="2"/>
                          <a:pt x="5" y="2"/>
                          <a:pt x="5" y="2"/>
                        </a:cubicBezTo>
                        <a:cubicBezTo>
                          <a:pt x="5" y="1"/>
                          <a:pt x="5" y="1"/>
                          <a:pt x="5" y="1"/>
                        </a:cubicBezTo>
                        <a:cubicBezTo>
                          <a:pt x="6" y="0"/>
                          <a:pt x="6" y="0"/>
                          <a:pt x="6" y="0"/>
                        </a:cubicBezTo>
                        <a:cubicBezTo>
                          <a:pt x="6" y="1"/>
                          <a:pt x="6" y="1"/>
                          <a:pt x="6" y="1"/>
                        </a:cubicBezTo>
                        <a:cubicBezTo>
                          <a:pt x="6" y="1"/>
                          <a:pt x="6" y="1"/>
                          <a:pt x="6" y="1"/>
                        </a:cubicBezTo>
                        <a:cubicBezTo>
                          <a:pt x="6" y="1"/>
                          <a:pt x="6" y="1"/>
                          <a:pt x="6" y="1"/>
                        </a:cubicBezTo>
                        <a:cubicBezTo>
                          <a:pt x="7" y="1"/>
                          <a:pt x="7" y="1"/>
                          <a:pt x="7" y="1"/>
                        </a:cubicBezTo>
                        <a:cubicBezTo>
                          <a:pt x="7" y="2"/>
                          <a:pt x="7" y="2"/>
                          <a:pt x="7" y="2"/>
                        </a:cubicBezTo>
                        <a:cubicBezTo>
                          <a:pt x="7" y="3"/>
                          <a:pt x="7" y="3"/>
                          <a:pt x="7" y="3"/>
                        </a:cubicBezTo>
                        <a:cubicBezTo>
                          <a:pt x="6" y="3"/>
                          <a:pt x="6" y="3"/>
                          <a:pt x="6" y="3"/>
                        </a:cubicBezTo>
                        <a:cubicBezTo>
                          <a:pt x="7" y="3"/>
                          <a:pt x="7" y="3"/>
                          <a:pt x="7" y="3"/>
                        </a:cubicBezTo>
                        <a:cubicBezTo>
                          <a:pt x="7" y="2"/>
                          <a:pt x="7" y="2"/>
                          <a:pt x="7" y="2"/>
                        </a:cubicBezTo>
                        <a:cubicBezTo>
                          <a:pt x="6" y="2"/>
                          <a:pt x="6" y="2"/>
                          <a:pt x="6" y="2"/>
                        </a:cubicBezTo>
                        <a:cubicBezTo>
                          <a:pt x="6" y="3"/>
                          <a:pt x="6" y="3"/>
                          <a:pt x="6" y="3"/>
                        </a:cubicBezTo>
                        <a:cubicBezTo>
                          <a:pt x="4" y="5"/>
                          <a:pt x="4" y="5"/>
                          <a:pt x="4" y="5"/>
                        </a:cubicBezTo>
                        <a:cubicBezTo>
                          <a:pt x="4" y="5"/>
                          <a:pt x="4" y="5"/>
                          <a:pt x="4" y="5"/>
                        </a:cubicBezTo>
                        <a:cubicBezTo>
                          <a:pt x="4" y="5"/>
                          <a:pt x="4" y="5"/>
                          <a:pt x="3" y="6"/>
                        </a:cubicBezTo>
                        <a:cubicBezTo>
                          <a:pt x="3" y="6"/>
                          <a:pt x="3" y="6"/>
                          <a:pt x="3" y="6"/>
                        </a:cubicBezTo>
                        <a:cubicBezTo>
                          <a:pt x="2" y="7"/>
                          <a:pt x="2" y="7"/>
                          <a:pt x="2" y="7"/>
                        </a:cubicBezTo>
                        <a:lnTo>
                          <a:pt x="2" y="6"/>
                        </a:lnTo>
                        <a:close/>
                        <a:moveTo>
                          <a:pt x="3" y="4"/>
                        </a:moveTo>
                        <a:cubicBezTo>
                          <a:pt x="3" y="5"/>
                          <a:pt x="3" y="5"/>
                          <a:pt x="3" y="5"/>
                        </a:cubicBezTo>
                        <a:cubicBezTo>
                          <a:pt x="3" y="6"/>
                          <a:pt x="3" y="6"/>
                          <a:pt x="3" y="6"/>
                        </a:cubicBezTo>
                        <a:cubicBezTo>
                          <a:pt x="4" y="5"/>
                          <a:pt x="4" y="5"/>
                          <a:pt x="4" y="5"/>
                        </a:cubicBezTo>
                        <a:cubicBezTo>
                          <a:pt x="4" y="4"/>
                          <a:pt x="4" y="4"/>
                          <a:pt x="4" y="4"/>
                        </a:cubicBezTo>
                        <a:cubicBezTo>
                          <a:pt x="6" y="1"/>
                          <a:pt x="6" y="1"/>
                          <a:pt x="6" y="1"/>
                        </a:cubicBez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50"/>
                  <p:cNvSpPr>
                    <a:spLocks noEditPoints="1"/>
                  </p:cNvSpPr>
                  <p:nvPr/>
                </p:nvSpPr>
                <p:spPr bwMode="auto">
                  <a:xfrm>
                    <a:off x="2142" y="1773"/>
                    <a:ext cx="21" cy="21"/>
                  </a:xfrm>
                  <a:custGeom>
                    <a:avLst/>
                    <a:gdLst>
                      <a:gd name="T0" fmla="*/ 5 w 7"/>
                      <a:gd name="T1" fmla="*/ 0 h 7"/>
                      <a:gd name="T2" fmla="*/ 5 w 7"/>
                      <a:gd name="T3" fmla="*/ 0 h 7"/>
                      <a:gd name="T4" fmla="*/ 5 w 7"/>
                      <a:gd name="T5" fmla="*/ 2 h 7"/>
                      <a:gd name="T6" fmla="*/ 4 w 7"/>
                      <a:gd name="T7" fmla="*/ 3 h 7"/>
                      <a:gd name="T8" fmla="*/ 3 w 7"/>
                      <a:gd name="T9" fmla="*/ 4 h 7"/>
                      <a:gd name="T10" fmla="*/ 3 w 7"/>
                      <a:gd name="T11" fmla="*/ 3 h 7"/>
                      <a:gd name="T12" fmla="*/ 4 w 7"/>
                      <a:gd name="T13" fmla="*/ 2 h 7"/>
                      <a:gd name="T14" fmla="*/ 4 w 7"/>
                      <a:gd name="T15" fmla="*/ 1 h 7"/>
                      <a:gd name="T16" fmla="*/ 4 w 7"/>
                      <a:gd name="T17" fmla="*/ 1 h 7"/>
                      <a:gd name="T18" fmla="*/ 3 w 7"/>
                      <a:gd name="T19" fmla="*/ 1 h 7"/>
                      <a:gd name="T20" fmla="*/ 2 w 7"/>
                      <a:gd name="T21" fmla="*/ 3 h 7"/>
                      <a:gd name="T22" fmla="*/ 1 w 7"/>
                      <a:gd name="T23" fmla="*/ 4 h 7"/>
                      <a:gd name="T24" fmla="*/ 1 w 7"/>
                      <a:gd name="T25" fmla="*/ 5 h 7"/>
                      <a:gd name="T26" fmla="*/ 0 w 7"/>
                      <a:gd name="T27" fmla="*/ 6 h 7"/>
                      <a:gd name="T28" fmla="*/ 0 w 7"/>
                      <a:gd name="T29" fmla="*/ 7 h 7"/>
                      <a:gd name="T30" fmla="*/ 1 w 7"/>
                      <a:gd name="T31" fmla="*/ 6 h 7"/>
                      <a:gd name="T32" fmla="*/ 2 w 7"/>
                      <a:gd name="T33" fmla="*/ 5 h 7"/>
                      <a:gd name="T34" fmla="*/ 3 w 7"/>
                      <a:gd name="T35" fmla="*/ 5 h 7"/>
                      <a:gd name="T36" fmla="*/ 2 w 7"/>
                      <a:gd name="T37" fmla="*/ 5 h 7"/>
                      <a:gd name="T38" fmla="*/ 1 w 7"/>
                      <a:gd name="T39" fmla="*/ 7 h 7"/>
                      <a:gd name="T40" fmla="*/ 2 w 7"/>
                      <a:gd name="T41" fmla="*/ 7 h 7"/>
                      <a:gd name="T42" fmla="*/ 3 w 7"/>
                      <a:gd name="T43" fmla="*/ 6 h 7"/>
                      <a:gd name="T44" fmla="*/ 3 w 7"/>
                      <a:gd name="T45" fmla="*/ 6 h 7"/>
                      <a:gd name="T46" fmla="*/ 4 w 7"/>
                      <a:gd name="T47" fmla="*/ 5 h 7"/>
                      <a:gd name="T48" fmla="*/ 4 w 7"/>
                      <a:gd name="T49" fmla="*/ 5 h 7"/>
                      <a:gd name="T50" fmla="*/ 6 w 7"/>
                      <a:gd name="T51" fmla="*/ 3 h 7"/>
                      <a:gd name="T52" fmla="*/ 6 w 7"/>
                      <a:gd name="T53" fmla="*/ 2 h 7"/>
                      <a:gd name="T54" fmla="*/ 6 w 7"/>
                      <a:gd name="T55" fmla="*/ 2 h 7"/>
                      <a:gd name="T56" fmla="*/ 6 w 7"/>
                      <a:gd name="T57" fmla="*/ 3 h 7"/>
                      <a:gd name="T58" fmla="*/ 5 w 7"/>
                      <a:gd name="T59" fmla="*/ 5 h 7"/>
                      <a:gd name="T60" fmla="*/ 4 w 7"/>
                      <a:gd name="T61" fmla="*/ 6 h 7"/>
                      <a:gd name="T62" fmla="*/ 5 w 7"/>
                      <a:gd name="T63" fmla="*/ 5 h 7"/>
                      <a:gd name="T64" fmla="*/ 7 w 7"/>
                      <a:gd name="T65" fmla="*/ 4 h 7"/>
                      <a:gd name="T66" fmla="*/ 7 w 7"/>
                      <a:gd name="T67" fmla="*/ 3 h 7"/>
                      <a:gd name="T68" fmla="*/ 7 w 7"/>
                      <a:gd name="T69" fmla="*/ 2 h 7"/>
                      <a:gd name="T70" fmla="*/ 7 w 7"/>
                      <a:gd name="T71" fmla="*/ 1 h 7"/>
                      <a:gd name="T72" fmla="*/ 6 w 7"/>
                      <a:gd name="T73" fmla="*/ 1 h 7"/>
                      <a:gd name="T74" fmla="*/ 6 w 7"/>
                      <a:gd name="T75" fmla="*/ 0 h 7"/>
                      <a:gd name="T76" fmla="*/ 5 w 7"/>
                      <a:gd name="T77" fmla="*/ 0 h 7"/>
                      <a:gd name="T78" fmla="*/ 3 w 7"/>
                      <a:gd name="T79" fmla="*/ 5 h 7"/>
                      <a:gd name="T80" fmla="*/ 3 w 7"/>
                      <a:gd name="T81" fmla="*/ 4 h 7"/>
                      <a:gd name="T82" fmla="*/ 5 w 7"/>
                      <a:gd name="T83" fmla="*/ 3 h 7"/>
                      <a:gd name="T84" fmla="*/ 4 w 7"/>
                      <a:gd name="T85" fmla="*/ 4 h 7"/>
                      <a:gd name="T86" fmla="*/ 4 w 7"/>
                      <a:gd name="T87" fmla="*/ 5 h 7"/>
                      <a:gd name="T88" fmla="*/ 3 w 7"/>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7">
                        <a:moveTo>
                          <a:pt x="5" y="0"/>
                        </a:moveTo>
                        <a:cubicBezTo>
                          <a:pt x="5" y="0"/>
                          <a:pt x="5" y="0"/>
                          <a:pt x="5" y="0"/>
                        </a:cubicBezTo>
                        <a:cubicBezTo>
                          <a:pt x="5" y="2"/>
                          <a:pt x="5" y="2"/>
                          <a:pt x="5" y="2"/>
                        </a:cubicBezTo>
                        <a:cubicBezTo>
                          <a:pt x="4" y="3"/>
                          <a:pt x="4" y="3"/>
                          <a:pt x="4" y="3"/>
                        </a:cubicBezTo>
                        <a:cubicBezTo>
                          <a:pt x="3" y="4"/>
                          <a:pt x="3" y="4"/>
                          <a:pt x="3" y="4"/>
                        </a:cubicBezTo>
                        <a:cubicBezTo>
                          <a:pt x="3" y="3"/>
                          <a:pt x="3" y="3"/>
                          <a:pt x="3" y="3"/>
                        </a:cubicBezTo>
                        <a:cubicBezTo>
                          <a:pt x="4" y="2"/>
                          <a:pt x="4" y="2"/>
                          <a:pt x="4" y="2"/>
                        </a:cubicBezTo>
                        <a:cubicBezTo>
                          <a:pt x="4" y="1"/>
                          <a:pt x="4" y="1"/>
                          <a:pt x="4" y="1"/>
                        </a:cubicBezTo>
                        <a:cubicBezTo>
                          <a:pt x="4" y="1"/>
                          <a:pt x="4" y="1"/>
                          <a:pt x="4" y="1"/>
                        </a:cubicBezTo>
                        <a:cubicBezTo>
                          <a:pt x="3" y="1"/>
                          <a:pt x="3" y="1"/>
                          <a:pt x="3" y="1"/>
                        </a:cubicBezTo>
                        <a:cubicBezTo>
                          <a:pt x="2" y="3"/>
                          <a:pt x="2" y="3"/>
                          <a:pt x="2" y="3"/>
                        </a:cubicBezTo>
                        <a:cubicBezTo>
                          <a:pt x="1" y="4"/>
                          <a:pt x="1" y="4"/>
                          <a:pt x="1" y="4"/>
                        </a:cubicBezTo>
                        <a:cubicBezTo>
                          <a:pt x="1" y="5"/>
                          <a:pt x="1" y="5"/>
                          <a:pt x="1" y="5"/>
                        </a:cubicBezTo>
                        <a:cubicBezTo>
                          <a:pt x="0" y="6"/>
                          <a:pt x="0" y="6"/>
                          <a:pt x="0" y="6"/>
                        </a:cubicBezTo>
                        <a:cubicBezTo>
                          <a:pt x="0" y="7"/>
                          <a:pt x="0" y="7"/>
                          <a:pt x="0" y="7"/>
                        </a:cubicBezTo>
                        <a:cubicBezTo>
                          <a:pt x="1" y="6"/>
                          <a:pt x="1" y="6"/>
                          <a:pt x="1" y="6"/>
                        </a:cubicBezTo>
                        <a:cubicBezTo>
                          <a:pt x="2" y="5"/>
                          <a:pt x="2" y="5"/>
                          <a:pt x="2" y="5"/>
                        </a:cubicBezTo>
                        <a:cubicBezTo>
                          <a:pt x="3" y="5"/>
                          <a:pt x="3" y="5"/>
                          <a:pt x="3" y="5"/>
                        </a:cubicBezTo>
                        <a:cubicBezTo>
                          <a:pt x="2" y="5"/>
                          <a:pt x="2" y="5"/>
                          <a:pt x="2" y="5"/>
                        </a:cubicBezTo>
                        <a:cubicBezTo>
                          <a:pt x="1" y="7"/>
                          <a:pt x="1" y="7"/>
                          <a:pt x="1" y="7"/>
                        </a:cubicBezTo>
                        <a:cubicBezTo>
                          <a:pt x="2" y="7"/>
                          <a:pt x="2" y="7"/>
                          <a:pt x="2" y="7"/>
                        </a:cubicBezTo>
                        <a:cubicBezTo>
                          <a:pt x="3" y="6"/>
                          <a:pt x="3" y="6"/>
                          <a:pt x="3" y="6"/>
                        </a:cubicBezTo>
                        <a:cubicBezTo>
                          <a:pt x="3" y="6"/>
                          <a:pt x="3" y="6"/>
                          <a:pt x="3" y="6"/>
                        </a:cubicBezTo>
                        <a:cubicBezTo>
                          <a:pt x="3" y="6"/>
                          <a:pt x="4" y="5"/>
                          <a:pt x="4" y="5"/>
                        </a:cubicBezTo>
                        <a:cubicBezTo>
                          <a:pt x="4" y="5"/>
                          <a:pt x="4" y="5"/>
                          <a:pt x="4" y="5"/>
                        </a:cubicBezTo>
                        <a:cubicBezTo>
                          <a:pt x="6" y="3"/>
                          <a:pt x="6" y="3"/>
                          <a:pt x="6" y="3"/>
                        </a:cubicBezTo>
                        <a:cubicBezTo>
                          <a:pt x="6" y="2"/>
                          <a:pt x="6" y="2"/>
                          <a:pt x="6" y="2"/>
                        </a:cubicBezTo>
                        <a:cubicBezTo>
                          <a:pt x="6" y="2"/>
                          <a:pt x="6" y="2"/>
                          <a:pt x="6" y="2"/>
                        </a:cubicBezTo>
                        <a:cubicBezTo>
                          <a:pt x="6" y="3"/>
                          <a:pt x="6" y="3"/>
                          <a:pt x="6" y="3"/>
                        </a:cubicBezTo>
                        <a:cubicBezTo>
                          <a:pt x="5" y="5"/>
                          <a:pt x="5" y="5"/>
                          <a:pt x="5" y="5"/>
                        </a:cubicBezTo>
                        <a:cubicBezTo>
                          <a:pt x="4" y="6"/>
                          <a:pt x="4" y="6"/>
                          <a:pt x="4" y="6"/>
                        </a:cubicBezTo>
                        <a:cubicBezTo>
                          <a:pt x="5" y="5"/>
                          <a:pt x="5" y="5"/>
                          <a:pt x="5" y="5"/>
                        </a:cubicBezTo>
                        <a:cubicBezTo>
                          <a:pt x="7" y="4"/>
                          <a:pt x="7" y="4"/>
                          <a:pt x="7" y="4"/>
                        </a:cubicBezTo>
                        <a:cubicBezTo>
                          <a:pt x="7" y="3"/>
                          <a:pt x="7" y="3"/>
                          <a:pt x="7" y="3"/>
                        </a:cubicBezTo>
                        <a:cubicBezTo>
                          <a:pt x="7" y="2"/>
                          <a:pt x="7" y="2"/>
                          <a:pt x="7" y="2"/>
                        </a:cubicBezTo>
                        <a:cubicBezTo>
                          <a:pt x="7" y="1"/>
                          <a:pt x="7" y="1"/>
                          <a:pt x="7" y="1"/>
                        </a:cubicBezTo>
                        <a:cubicBezTo>
                          <a:pt x="6" y="1"/>
                          <a:pt x="6" y="1"/>
                          <a:pt x="6" y="1"/>
                        </a:cubicBezTo>
                        <a:cubicBezTo>
                          <a:pt x="6" y="0"/>
                          <a:pt x="6" y="0"/>
                          <a:pt x="6" y="0"/>
                        </a:cubicBezTo>
                        <a:cubicBezTo>
                          <a:pt x="5" y="0"/>
                          <a:pt x="5" y="0"/>
                          <a:pt x="5" y="0"/>
                        </a:cubicBezTo>
                        <a:close/>
                        <a:moveTo>
                          <a:pt x="3" y="5"/>
                        </a:moveTo>
                        <a:cubicBezTo>
                          <a:pt x="3" y="4"/>
                          <a:pt x="3" y="4"/>
                          <a:pt x="3" y="4"/>
                        </a:cubicBezTo>
                        <a:cubicBezTo>
                          <a:pt x="5" y="3"/>
                          <a:pt x="5" y="3"/>
                          <a:pt x="5" y="3"/>
                        </a:cubicBezTo>
                        <a:cubicBezTo>
                          <a:pt x="4" y="4"/>
                          <a:pt x="4" y="4"/>
                          <a:pt x="4" y="4"/>
                        </a:cubicBezTo>
                        <a:cubicBezTo>
                          <a:pt x="4" y="5"/>
                          <a:pt x="4" y="5"/>
                          <a:pt x="4" y="5"/>
                        </a:cubicBezTo>
                        <a:cubicBezTo>
                          <a:pt x="3"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551"/>
                  <p:cNvSpPr>
                    <a:spLocks/>
                  </p:cNvSpPr>
                  <p:nvPr/>
                </p:nvSpPr>
                <p:spPr bwMode="auto">
                  <a:xfrm>
                    <a:off x="2109" y="1450"/>
                    <a:ext cx="103" cy="100"/>
                  </a:xfrm>
                  <a:custGeom>
                    <a:avLst/>
                    <a:gdLst>
                      <a:gd name="T0" fmla="*/ 12 w 103"/>
                      <a:gd name="T1" fmla="*/ 100 h 100"/>
                      <a:gd name="T2" fmla="*/ 15 w 103"/>
                      <a:gd name="T3" fmla="*/ 90 h 100"/>
                      <a:gd name="T4" fmla="*/ 18 w 103"/>
                      <a:gd name="T5" fmla="*/ 81 h 100"/>
                      <a:gd name="T6" fmla="*/ 12 w 103"/>
                      <a:gd name="T7" fmla="*/ 78 h 100"/>
                      <a:gd name="T8" fmla="*/ 6 w 103"/>
                      <a:gd name="T9" fmla="*/ 78 h 100"/>
                      <a:gd name="T10" fmla="*/ 0 w 103"/>
                      <a:gd name="T11" fmla="*/ 81 h 100"/>
                      <a:gd name="T12" fmla="*/ 3 w 103"/>
                      <a:gd name="T13" fmla="*/ 69 h 100"/>
                      <a:gd name="T14" fmla="*/ 15 w 103"/>
                      <a:gd name="T15" fmla="*/ 63 h 100"/>
                      <a:gd name="T16" fmla="*/ 15 w 103"/>
                      <a:gd name="T17" fmla="*/ 51 h 100"/>
                      <a:gd name="T18" fmla="*/ 24 w 103"/>
                      <a:gd name="T19" fmla="*/ 39 h 100"/>
                      <a:gd name="T20" fmla="*/ 24 w 103"/>
                      <a:gd name="T21" fmla="*/ 33 h 100"/>
                      <a:gd name="T22" fmla="*/ 30 w 103"/>
                      <a:gd name="T23" fmla="*/ 21 h 100"/>
                      <a:gd name="T24" fmla="*/ 36 w 103"/>
                      <a:gd name="T25" fmla="*/ 6 h 100"/>
                      <a:gd name="T26" fmla="*/ 48 w 103"/>
                      <a:gd name="T27" fmla="*/ 3 h 100"/>
                      <a:gd name="T28" fmla="*/ 51 w 103"/>
                      <a:gd name="T29" fmla="*/ 6 h 100"/>
                      <a:gd name="T30" fmla="*/ 51 w 103"/>
                      <a:gd name="T31" fmla="*/ 15 h 100"/>
                      <a:gd name="T32" fmla="*/ 45 w 103"/>
                      <a:gd name="T33" fmla="*/ 15 h 100"/>
                      <a:gd name="T34" fmla="*/ 48 w 103"/>
                      <a:gd name="T35" fmla="*/ 27 h 100"/>
                      <a:gd name="T36" fmla="*/ 54 w 103"/>
                      <a:gd name="T37" fmla="*/ 18 h 100"/>
                      <a:gd name="T38" fmla="*/ 61 w 103"/>
                      <a:gd name="T39" fmla="*/ 24 h 100"/>
                      <a:gd name="T40" fmla="*/ 61 w 103"/>
                      <a:gd name="T41" fmla="*/ 30 h 100"/>
                      <a:gd name="T42" fmla="*/ 73 w 103"/>
                      <a:gd name="T43" fmla="*/ 36 h 100"/>
                      <a:gd name="T44" fmla="*/ 76 w 103"/>
                      <a:gd name="T45" fmla="*/ 42 h 100"/>
                      <a:gd name="T46" fmla="*/ 82 w 103"/>
                      <a:gd name="T47" fmla="*/ 51 h 100"/>
                      <a:gd name="T48" fmla="*/ 88 w 103"/>
                      <a:gd name="T49" fmla="*/ 60 h 100"/>
                      <a:gd name="T50" fmla="*/ 88 w 103"/>
                      <a:gd name="T51" fmla="*/ 66 h 100"/>
                      <a:gd name="T52" fmla="*/ 85 w 103"/>
                      <a:gd name="T53" fmla="*/ 72 h 100"/>
                      <a:gd name="T54" fmla="*/ 82 w 103"/>
                      <a:gd name="T55" fmla="*/ 78 h 100"/>
                      <a:gd name="T56" fmla="*/ 91 w 103"/>
                      <a:gd name="T57" fmla="*/ 75 h 100"/>
                      <a:gd name="T58" fmla="*/ 100 w 103"/>
                      <a:gd name="T59" fmla="*/ 78 h 100"/>
                      <a:gd name="T60" fmla="*/ 100 w 103"/>
                      <a:gd name="T61" fmla="*/ 78 h 100"/>
                      <a:gd name="T62" fmla="*/ 100 w 103"/>
                      <a:gd name="T63" fmla="*/ 81 h 100"/>
                      <a:gd name="T64" fmla="*/ 103 w 103"/>
                      <a:gd name="T65" fmla="*/ 87 h 100"/>
                      <a:gd name="T66" fmla="*/ 97 w 103"/>
                      <a:gd name="T67" fmla="*/ 90 h 100"/>
                      <a:gd name="T68" fmla="*/ 91 w 103"/>
                      <a:gd name="T69" fmla="*/ 96 h 100"/>
                      <a:gd name="T70" fmla="*/ 85 w 103"/>
                      <a:gd name="T71" fmla="*/ 90 h 100"/>
                      <a:gd name="T72" fmla="*/ 76 w 103"/>
                      <a:gd name="T73" fmla="*/ 90 h 100"/>
                      <a:gd name="T74" fmla="*/ 70 w 103"/>
                      <a:gd name="T75" fmla="*/ 90 h 100"/>
                      <a:gd name="T76" fmla="*/ 73 w 103"/>
                      <a:gd name="T77" fmla="*/ 84 h 100"/>
                      <a:gd name="T78" fmla="*/ 70 w 103"/>
                      <a:gd name="T79" fmla="*/ 75 h 100"/>
                      <a:gd name="T80" fmla="*/ 64 w 103"/>
                      <a:gd name="T81" fmla="*/ 72 h 100"/>
                      <a:gd name="T82" fmla="*/ 64 w 103"/>
                      <a:gd name="T83" fmla="*/ 66 h 100"/>
                      <a:gd name="T84" fmla="*/ 57 w 103"/>
                      <a:gd name="T85" fmla="*/ 66 h 100"/>
                      <a:gd name="T86" fmla="*/ 51 w 103"/>
                      <a:gd name="T87" fmla="*/ 72 h 100"/>
                      <a:gd name="T88" fmla="*/ 48 w 103"/>
                      <a:gd name="T89" fmla="*/ 81 h 100"/>
                      <a:gd name="T90" fmla="*/ 42 w 103"/>
                      <a:gd name="T91" fmla="*/ 81 h 100"/>
                      <a:gd name="T92" fmla="*/ 36 w 103"/>
                      <a:gd name="T93" fmla="*/ 87 h 100"/>
                      <a:gd name="T94" fmla="*/ 30 w 103"/>
                      <a:gd name="T95" fmla="*/ 93 h 100"/>
                      <a:gd name="T96" fmla="*/ 21 w 103"/>
                      <a:gd name="T9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00">
                        <a:moveTo>
                          <a:pt x="18" y="100"/>
                        </a:moveTo>
                        <a:lnTo>
                          <a:pt x="15" y="96"/>
                        </a:lnTo>
                        <a:lnTo>
                          <a:pt x="12" y="100"/>
                        </a:lnTo>
                        <a:lnTo>
                          <a:pt x="15" y="96"/>
                        </a:lnTo>
                        <a:lnTo>
                          <a:pt x="15" y="93"/>
                        </a:lnTo>
                        <a:lnTo>
                          <a:pt x="15" y="90"/>
                        </a:lnTo>
                        <a:lnTo>
                          <a:pt x="15" y="87"/>
                        </a:lnTo>
                        <a:lnTo>
                          <a:pt x="18" y="84"/>
                        </a:lnTo>
                        <a:lnTo>
                          <a:pt x="18" y="81"/>
                        </a:lnTo>
                        <a:lnTo>
                          <a:pt x="15" y="78"/>
                        </a:lnTo>
                        <a:lnTo>
                          <a:pt x="12" y="78"/>
                        </a:lnTo>
                        <a:lnTo>
                          <a:pt x="12" y="78"/>
                        </a:lnTo>
                        <a:lnTo>
                          <a:pt x="9" y="78"/>
                        </a:lnTo>
                        <a:lnTo>
                          <a:pt x="6" y="78"/>
                        </a:lnTo>
                        <a:lnTo>
                          <a:pt x="6" y="78"/>
                        </a:lnTo>
                        <a:lnTo>
                          <a:pt x="3" y="78"/>
                        </a:lnTo>
                        <a:lnTo>
                          <a:pt x="3" y="81"/>
                        </a:lnTo>
                        <a:lnTo>
                          <a:pt x="0" y="81"/>
                        </a:lnTo>
                        <a:lnTo>
                          <a:pt x="0" y="78"/>
                        </a:lnTo>
                        <a:lnTo>
                          <a:pt x="3" y="72"/>
                        </a:lnTo>
                        <a:lnTo>
                          <a:pt x="3" y="69"/>
                        </a:lnTo>
                        <a:lnTo>
                          <a:pt x="9" y="66"/>
                        </a:lnTo>
                        <a:lnTo>
                          <a:pt x="12" y="66"/>
                        </a:lnTo>
                        <a:lnTo>
                          <a:pt x="15" y="63"/>
                        </a:lnTo>
                        <a:lnTo>
                          <a:pt x="15" y="57"/>
                        </a:lnTo>
                        <a:lnTo>
                          <a:pt x="15" y="54"/>
                        </a:lnTo>
                        <a:lnTo>
                          <a:pt x="15" y="51"/>
                        </a:lnTo>
                        <a:lnTo>
                          <a:pt x="18" y="48"/>
                        </a:lnTo>
                        <a:lnTo>
                          <a:pt x="21" y="42"/>
                        </a:lnTo>
                        <a:lnTo>
                          <a:pt x="24" y="39"/>
                        </a:lnTo>
                        <a:lnTo>
                          <a:pt x="24" y="36"/>
                        </a:lnTo>
                        <a:lnTo>
                          <a:pt x="27" y="36"/>
                        </a:lnTo>
                        <a:lnTo>
                          <a:pt x="24" y="33"/>
                        </a:lnTo>
                        <a:lnTo>
                          <a:pt x="27" y="27"/>
                        </a:lnTo>
                        <a:lnTo>
                          <a:pt x="30" y="24"/>
                        </a:lnTo>
                        <a:lnTo>
                          <a:pt x="30" y="21"/>
                        </a:lnTo>
                        <a:lnTo>
                          <a:pt x="30" y="18"/>
                        </a:lnTo>
                        <a:lnTo>
                          <a:pt x="33" y="15"/>
                        </a:lnTo>
                        <a:lnTo>
                          <a:pt x="36" y="6"/>
                        </a:lnTo>
                        <a:lnTo>
                          <a:pt x="42" y="3"/>
                        </a:lnTo>
                        <a:lnTo>
                          <a:pt x="48" y="0"/>
                        </a:lnTo>
                        <a:lnTo>
                          <a:pt x="48" y="3"/>
                        </a:lnTo>
                        <a:lnTo>
                          <a:pt x="45" y="3"/>
                        </a:lnTo>
                        <a:lnTo>
                          <a:pt x="45" y="9"/>
                        </a:lnTo>
                        <a:lnTo>
                          <a:pt x="51" y="6"/>
                        </a:lnTo>
                        <a:lnTo>
                          <a:pt x="51" y="9"/>
                        </a:lnTo>
                        <a:lnTo>
                          <a:pt x="48" y="12"/>
                        </a:lnTo>
                        <a:lnTo>
                          <a:pt x="51" y="15"/>
                        </a:lnTo>
                        <a:lnTo>
                          <a:pt x="48" y="15"/>
                        </a:lnTo>
                        <a:lnTo>
                          <a:pt x="45" y="15"/>
                        </a:lnTo>
                        <a:lnTo>
                          <a:pt x="45" y="15"/>
                        </a:lnTo>
                        <a:lnTo>
                          <a:pt x="48" y="21"/>
                        </a:lnTo>
                        <a:lnTo>
                          <a:pt x="45" y="24"/>
                        </a:lnTo>
                        <a:lnTo>
                          <a:pt x="48" y="27"/>
                        </a:lnTo>
                        <a:lnTo>
                          <a:pt x="51" y="24"/>
                        </a:lnTo>
                        <a:lnTo>
                          <a:pt x="51" y="21"/>
                        </a:lnTo>
                        <a:lnTo>
                          <a:pt x="54" y="18"/>
                        </a:lnTo>
                        <a:lnTo>
                          <a:pt x="57" y="18"/>
                        </a:lnTo>
                        <a:lnTo>
                          <a:pt x="57" y="21"/>
                        </a:lnTo>
                        <a:lnTo>
                          <a:pt x="61" y="24"/>
                        </a:lnTo>
                        <a:lnTo>
                          <a:pt x="61" y="24"/>
                        </a:lnTo>
                        <a:lnTo>
                          <a:pt x="57" y="27"/>
                        </a:lnTo>
                        <a:lnTo>
                          <a:pt x="61" y="30"/>
                        </a:lnTo>
                        <a:lnTo>
                          <a:pt x="67" y="33"/>
                        </a:lnTo>
                        <a:lnTo>
                          <a:pt x="73" y="33"/>
                        </a:lnTo>
                        <a:lnTo>
                          <a:pt x="73" y="36"/>
                        </a:lnTo>
                        <a:lnTo>
                          <a:pt x="70" y="39"/>
                        </a:lnTo>
                        <a:lnTo>
                          <a:pt x="73" y="42"/>
                        </a:lnTo>
                        <a:lnTo>
                          <a:pt x="76" y="42"/>
                        </a:lnTo>
                        <a:lnTo>
                          <a:pt x="76" y="45"/>
                        </a:lnTo>
                        <a:lnTo>
                          <a:pt x="76" y="48"/>
                        </a:lnTo>
                        <a:lnTo>
                          <a:pt x="82" y="51"/>
                        </a:lnTo>
                        <a:lnTo>
                          <a:pt x="85" y="54"/>
                        </a:lnTo>
                        <a:lnTo>
                          <a:pt x="85" y="57"/>
                        </a:lnTo>
                        <a:lnTo>
                          <a:pt x="88" y="60"/>
                        </a:lnTo>
                        <a:lnTo>
                          <a:pt x="88" y="60"/>
                        </a:lnTo>
                        <a:lnTo>
                          <a:pt x="88" y="63"/>
                        </a:lnTo>
                        <a:lnTo>
                          <a:pt x="88" y="66"/>
                        </a:lnTo>
                        <a:lnTo>
                          <a:pt x="88" y="69"/>
                        </a:lnTo>
                        <a:lnTo>
                          <a:pt x="88" y="72"/>
                        </a:lnTo>
                        <a:lnTo>
                          <a:pt x="85" y="72"/>
                        </a:lnTo>
                        <a:lnTo>
                          <a:pt x="85" y="72"/>
                        </a:lnTo>
                        <a:lnTo>
                          <a:pt x="79" y="75"/>
                        </a:lnTo>
                        <a:lnTo>
                          <a:pt x="82" y="78"/>
                        </a:lnTo>
                        <a:lnTo>
                          <a:pt x="88" y="78"/>
                        </a:lnTo>
                        <a:lnTo>
                          <a:pt x="91" y="75"/>
                        </a:lnTo>
                        <a:lnTo>
                          <a:pt x="91" y="75"/>
                        </a:lnTo>
                        <a:lnTo>
                          <a:pt x="97" y="78"/>
                        </a:lnTo>
                        <a:lnTo>
                          <a:pt x="97" y="78"/>
                        </a:lnTo>
                        <a:lnTo>
                          <a:pt x="100" y="78"/>
                        </a:lnTo>
                        <a:lnTo>
                          <a:pt x="100" y="75"/>
                        </a:lnTo>
                        <a:lnTo>
                          <a:pt x="100" y="75"/>
                        </a:lnTo>
                        <a:lnTo>
                          <a:pt x="100" y="78"/>
                        </a:lnTo>
                        <a:lnTo>
                          <a:pt x="103" y="78"/>
                        </a:lnTo>
                        <a:lnTo>
                          <a:pt x="103" y="81"/>
                        </a:lnTo>
                        <a:lnTo>
                          <a:pt x="100" y="81"/>
                        </a:lnTo>
                        <a:lnTo>
                          <a:pt x="100" y="81"/>
                        </a:lnTo>
                        <a:lnTo>
                          <a:pt x="103" y="84"/>
                        </a:lnTo>
                        <a:lnTo>
                          <a:pt x="103" y="87"/>
                        </a:lnTo>
                        <a:lnTo>
                          <a:pt x="103" y="87"/>
                        </a:lnTo>
                        <a:lnTo>
                          <a:pt x="100" y="87"/>
                        </a:lnTo>
                        <a:lnTo>
                          <a:pt x="97" y="90"/>
                        </a:lnTo>
                        <a:lnTo>
                          <a:pt x="94" y="90"/>
                        </a:lnTo>
                        <a:lnTo>
                          <a:pt x="94" y="96"/>
                        </a:lnTo>
                        <a:lnTo>
                          <a:pt x="91" y="96"/>
                        </a:lnTo>
                        <a:lnTo>
                          <a:pt x="88" y="93"/>
                        </a:lnTo>
                        <a:lnTo>
                          <a:pt x="85" y="93"/>
                        </a:lnTo>
                        <a:lnTo>
                          <a:pt x="85" y="90"/>
                        </a:lnTo>
                        <a:lnTo>
                          <a:pt x="79" y="90"/>
                        </a:lnTo>
                        <a:lnTo>
                          <a:pt x="79" y="90"/>
                        </a:lnTo>
                        <a:lnTo>
                          <a:pt x="76" y="90"/>
                        </a:lnTo>
                        <a:lnTo>
                          <a:pt x="76" y="87"/>
                        </a:lnTo>
                        <a:lnTo>
                          <a:pt x="73" y="87"/>
                        </a:lnTo>
                        <a:lnTo>
                          <a:pt x="70" y="90"/>
                        </a:lnTo>
                        <a:lnTo>
                          <a:pt x="70" y="87"/>
                        </a:lnTo>
                        <a:lnTo>
                          <a:pt x="70" y="84"/>
                        </a:lnTo>
                        <a:lnTo>
                          <a:pt x="73" y="84"/>
                        </a:lnTo>
                        <a:lnTo>
                          <a:pt x="76" y="81"/>
                        </a:lnTo>
                        <a:lnTo>
                          <a:pt x="73" y="78"/>
                        </a:lnTo>
                        <a:lnTo>
                          <a:pt x="70" y="75"/>
                        </a:lnTo>
                        <a:lnTo>
                          <a:pt x="64" y="75"/>
                        </a:lnTo>
                        <a:lnTo>
                          <a:pt x="64" y="72"/>
                        </a:lnTo>
                        <a:lnTo>
                          <a:pt x="64" y="72"/>
                        </a:lnTo>
                        <a:lnTo>
                          <a:pt x="67" y="72"/>
                        </a:lnTo>
                        <a:lnTo>
                          <a:pt x="67" y="66"/>
                        </a:lnTo>
                        <a:lnTo>
                          <a:pt x="64" y="66"/>
                        </a:lnTo>
                        <a:lnTo>
                          <a:pt x="61" y="66"/>
                        </a:lnTo>
                        <a:lnTo>
                          <a:pt x="61" y="69"/>
                        </a:lnTo>
                        <a:lnTo>
                          <a:pt x="57" y="66"/>
                        </a:lnTo>
                        <a:lnTo>
                          <a:pt x="54" y="66"/>
                        </a:lnTo>
                        <a:lnTo>
                          <a:pt x="54" y="69"/>
                        </a:lnTo>
                        <a:lnTo>
                          <a:pt x="51" y="72"/>
                        </a:lnTo>
                        <a:lnTo>
                          <a:pt x="51" y="78"/>
                        </a:lnTo>
                        <a:lnTo>
                          <a:pt x="48" y="81"/>
                        </a:lnTo>
                        <a:lnTo>
                          <a:pt x="48" y="81"/>
                        </a:lnTo>
                        <a:lnTo>
                          <a:pt x="45" y="81"/>
                        </a:lnTo>
                        <a:lnTo>
                          <a:pt x="42" y="84"/>
                        </a:lnTo>
                        <a:lnTo>
                          <a:pt x="42" y="81"/>
                        </a:lnTo>
                        <a:lnTo>
                          <a:pt x="39" y="81"/>
                        </a:lnTo>
                        <a:lnTo>
                          <a:pt x="36" y="84"/>
                        </a:lnTo>
                        <a:lnTo>
                          <a:pt x="36" y="87"/>
                        </a:lnTo>
                        <a:lnTo>
                          <a:pt x="33" y="93"/>
                        </a:lnTo>
                        <a:lnTo>
                          <a:pt x="30" y="93"/>
                        </a:lnTo>
                        <a:lnTo>
                          <a:pt x="30" y="93"/>
                        </a:lnTo>
                        <a:lnTo>
                          <a:pt x="24" y="96"/>
                        </a:lnTo>
                        <a:lnTo>
                          <a:pt x="24" y="96"/>
                        </a:lnTo>
                        <a:lnTo>
                          <a:pt x="21" y="96"/>
                        </a:lnTo>
                        <a:lnTo>
                          <a:pt x="21" y="100"/>
                        </a:lnTo>
                        <a:lnTo>
                          <a:pt x="18" y="10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552"/>
                  <p:cNvSpPr>
                    <a:spLocks noEditPoints="1"/>
                  </p:cNvSpPr>
                  <p:nvPr/>
                </p:nvSpPr>
                <p:spPr bwMode="auto">
                  <a:xfrm>
                    <a:off x="2109" y="1450"/>
                    <a:ext cx="106" cy="100"/>
                  </a:xfrm>
                  <a:custGeom>
                    <a:avLst/>
                    <a:gdLst>
                      <a:gd name="T0" fmla="*/ 16 w 35"/>
                      <a:gd name="T1" fmla="*/ 3 h 33"/>
                      <a:gd name="T2" fmla="*/ 16 w 35"/>
                      <a:gd name="T3" fmla="*/ 4 h 33"/>
                      <a:gd name="T4" fmla="*/ 15 w 35"/>
                      <a:gd name="T5" fmla="*/ 7 h 33"/>
                      <a:gd name="T6" fmla="*/ 17 w 35"/>
                      <a:gd name="T7" fmla="*/ 9 h 33"/>
                      <a:gd name="T8" fmla="*/ 19 w 35"/>
                      <a:gd name="T9" fmla="*/ 7 h 33"/>
                      <a:gd name="T10" fmla="*/ 20 w 35"/>
                      <a:gd name="T11" fmla="*/ 10 h 33"/>
                      <a:gd name="T12" fmla="*/ 23 w 35"/>
                      <a:gd name="T13" fmla="*/ 13 h 33"/>
                      <a:gd name="T14" fmla="*/ 25 w 35"/>
                      <a:gd name="T15" fmla="*/ 15 h 33"/>
                      <a:gd name="T16" fmla="*/ 28 w 35"/>
                      <a:gd name="T17" fmla="*/ 19 h 33"/>
                      <a:gd name="T18" fmla="*/ 28 w 35"/>
                      <a:gd name="T19" fmla="*/ 22 h 33"/>
                      <a:gd name="T20" fmla="*/ 27 w 35"/>
                      <a:gd name="T21" fmla="*/ 24 h 33"/>
                      <a:gd name="T22" fmla="*/ 27 w 35"/>
                      <a:gd name="T23" fmla="*/ 26 h 33"/>
                      <a:gd name="T24" fmla="*/ 31 w 35"/>
                      <a:gd name="T25" fmla="*/ 26 h 33"/>
                      <a:gd name="T26" fmla="*/ 33 w 35"/>
                      <a:gd name="T27" fmla="*/ 26 h 33"/>
                      <a:gd name="T28" fmla="*/ 33 w 35"/>
                      <a:gd name="T29" fmla="*/ 28 h 33"/>
                      <a:gd name="T30" fmla="*/ 31 w 35"/>
                      <a:gd name="T31" fmla="*/ 30 h 33"/>
                      <a:gd name="T32" fmla="*/ 29 w 35"/>
                      <a:gd name="T33" fmla="*/ 31 h 33"/>
                      <a:gd name="T34" fmla="*/ 26 w 35"/>
                      <a:gd name="T35" fmla="*/ 29 h 33"/>
                      <a:gd name="T36" fmla="*/ 24 w 35"/>
                      <a:gd name="T37" fmla="*/ 29 h 33"/>
                      <a:gd name="T38" fmla="*/ 24 w 35"/>
                      <a:gd name="T39" fmla="*/ 28 h 33"/>
                      <a:gd name="T40" fmla="*/ 23 w 35"/>
                      <a:gd name="T41" fmla="*/ 25 h 33"/>
                      <a:gd name="T42" fmla="*/ 22 w 35"/>
                      <a:gd name="T43" fmla="*/ 24 h 33"/>
                      <a:gd name="T44" fmla="*/ 21 w 35"/>
                      <a:gd name="T45" fmla="*/ 22 h 33"/>
                      <a:gd name="T46" fmla="*/ 19 w 35"/>
                      <a:gd name="T47" fmla="*/ 22 h 33"/>
                      <a:gd name="T48" fmla="*/ 16 w 35"/>
                      <a:gd name="T49" fmla="*/ 24 h 33"/>
                      <a:gd name="T50" fmla="*/ 14 w 35"/>
                      <a:gd name="T51" fmla="*/ 27 h 33"/>
                      <a:gd name="T52" fmla="*/ 12 w 35"/>
                      <a:gd name="T53" fmla="*/ 28 h 33"/>
                      <a:gd name="T54" fmla="*/ 9 w 35"/>
                      <a:gd name="T55" fmla="*/ 31 h 33"/>
                      <a:gd name="T56" fmla="*/ 7 w 35"/>
                      <a:gd name="T57" fmla="*/ 32 h 33"/>
                      <a:gd name="T58" fmla="*/ 5 w 35"/>
                      <a:gd name="T59" fmla="*/ 32 h 33"/>
                      <a:gd name="T60" fmla="*/ 6 w 35"/>
                      <a:gd name="T61" fmla="*/ 28 h 33"/>
                      <a:gd name="T62" fmla="*/ 5 w 35"/>
                      <a:gd name="T63" fmla="*/ 26 h 33"/>
                      <a:gd name="T64" fmla="*/ 2 w 35"/>
                      <a:gd name="T65" fmla="*/ 25 h 33"/>
                      <a:gd name="T66" fmla="*/ 1 w 35"/>
                      <a:gd name="T67" fmla="*/ 26 h 33"/>
                      <a:gd name="T68" fmla="*/ 4 w 35"/>
                      <a:gd name="T69" fmla="*/ 22 h 33"/>
                      <a:gd name="T70" fmla="*/ 6 w 35"/>
                      <a:gd name="T71" fmla="*/ 18 h 33"/>
                      <a:gd name="T72" fmla="*/ 8 w 35"/>
                      <a:gd name="T73" fmla="*/ 13 h 33"/>
                      <a:gd name="T74" fmla="*/ 10 w 35"/>
                      <a:gd name="T75" fmla="*/ 9 h 33"/>
                      <a:gd name="T76" fmla="*/ 12 w 35"/>
                      <a:gd name="T77" fmla="*/ 5 h 33"/>
                      <a:gd name="T78" fmla="*/ 11 w 35"/>
                      <a:gd name="T79" fmla="*/ 4 h 33"/>
                      <a:gd name="T80" fmla="*/ 8 w 35"/>
                      <a:gd name="T81" fmla="*/ 12 h 33"/>
                      <a:gd name="T82" fmla="*/ 5 w 35"/>
                      <a:gd name="T83" fmla="*/ 21 h 33"/>
                      <a:gd name="T84" fmla="*/ 0 w 35"/>
                      <a:gd name="T85" fmla="*/ 27 h 33"/>
                      <a:gd name="T86" fmla="*/ 4 w 35"/>
                      <a:gd name="T87" fmla="*/ 26 h 33"/>
                      <a:gd name="T88" fmla="*/ 4 w 35"/>
                      <a:gd name="T89" fmla="*/ 32 h 33"/>
                      <a:gd name="T90" fmla="*/ 9 w 35"/>
                      <a:gd name="T91" fmla="*/ 32 h 33"/>
                      <a:gd name="T92" fmla="*/ 14 w 35"/>
                      <a:gd name="T93" fmla="*/ 28 h 33"/>
                      <a:gd name="T94" fmla="*/ 18 w 35"/>
                      <a:gd name="T95" fmla="*/ 23 h 33"/>
                      <a:gd name="T96" fmla="*/ 22 w 35"/>
                      <a:gd name="T97" fmla="*/ 23 h 33"/>
                      <a:gd name="T98" fmla="*/ 24 w 35"/>
                      <a:gd name="T99" fmla="*/ 28 h 33"/>
                      <a:gd name="T100" fmla="*/ 26 w 35"/>
                      <a:gd name="T101" fmla="*/ 30 h 33"/>
                      <a:gd name="T102" fmla="*/ 32 w 35"/>
                      <a:gd name="T103" fmla="*/ 30 h 33"/>
                      <a:gd name="T104" fmla="*/ 34 w 35"/>
                      <a:gd name="T105" fmla="*/ 27 h 33"/>
                      <a:gd name="T106" fmla="*/ 32 w 35"/>
                      <a:gd name="T107" fmla="*/ 26 h 33"/>
                      <a:gd name="T108" fmla="*/ 28 w 35"/>
                      <a:gd name="T109" fmla="*/ 24 h 33"/>
                      <a:gd name="T110" fmla="*/ 29 w 35"/>
                      <a:gd name="T111" fmla="*/ 20 h 33"/>
                      <a:gd name="T112" fmla="*/ 24 w 35"/>
                      <a:gd name="T113" fmla="*/ 14 h 33"/>
                      <a:gd name="T114" fmla="*/ 20 w 35"/>
                      <a:gd name="T115" fmla="*/ 8 h 33"/>
                      <a:gd name="T116" fmla="*/ 16 w 35"/>
                      <a:gd name="T117" fmla="*/ 9 h 33"/>
                      <a:gd name="T118" fmla="*/ 17 w 35"/>
                      <a:gd name="T1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3">
                        <a:moveTo>
                          <a:pt x="15" y="1"/>
                        </a:moveTo>
                        <a:cubicBezTo>
                          <a:pt x="15" y="1"/>
                          <a:pt x="15" y="1"/>
                          <a:pt x="15" y="1"/>
                        </a:cubicBezTo>
                        <a:cubicBezTo>
                          <a:pt x="15" y="1"/>
                          <a:pt x="15" y="1"/>
                          <a:pt x="15" y="1"/>
                        </a:cubicBezTo>
                        <a:cubicBezTo>
                          <a:pt x="15" y="1"/>
                          <a:pt x="15" y="1"/>
                          <a:pt x="15" y="1"/>
                        </a:cubicBezTo>
                        <a:cubicBezTo>
                          <a:pt x="15" y="2"/>
                          <a:pt x="15" y="2"/>
                          <a:pt x="15" y="2"/>
                        </a:cubicBezTo>
                        <a:cubicBezTo>
                          <a:pt x="15" y="3"/>
                          <a:pt x="15" y="3"/>
                          <a:pt x="15"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5" y="7"/>
                          <a:pt x="15" y="7"/>
                          <a:pt x="15" y="7"/>
                        </a:cubicBezTo>
                        <a:cubicBezTo>
                          <a:pt x="15" y="8"/>
                          <a:pt x="15" y="8"/>
                          <a:pt x="15" y="8"/>
                        </a:cubicBezTo>
                        <a:cubicBezTo>
                          <a:pt x="15" y="8"/>
                          <a:pt x="15" y="8"/>
                          <a:pt x="15" y="8"/>
                        </a:cubicBezTo>
                        <a:cubicBezTo>
                          <a:pt x="15" y="9"/>
                          <a:pt x="15" y="9"/>
                          <a:pt x="15" y="9"/>
                        </a:cubicBezTo>
                        <a:cubicBezTo>
                          <a:pt x="16" y="9"/>
                          <a:pt x="16" y="9"/>
                          <a:pt x="16" y="9"/>
                        </a:cubicBezTo>
                        <a:cubicBezTo>
                          <a:pt x="16" y="9"/>
                          <a:pt x="16" y="9"/>
                          <a:pt x="16" y="9"/>
                        </a:cubicBezTo>
                        <a:cubicBezTo>
                          <a:pt x="17" y="9"/>
                          <a:pt x="17" y="9"/>
                          <a:pt x="17" y="9"/>
                        </a:cubicBezTo>
                        <a:cubicBezTo>
                          <a:pt x="17" y="9"/>
                          <a:pt x="17" y="9"/>
                          <a:pt x="17" y="9"/>
                        </a:cubicBezTo>
                        <a:cubicBezTo>
                          <a:pt x="17" y="8"/>
                          <a:pt x="17" y="8"/>
                          <a:pt x="17" y="8"/>
                        </a:cubicBezTo>
                        <a:cubicBezTo>
                          <a:pt x="17" y="8"/>
                          <a:pt x="17" y="8"/>
                          <a:pt x="17" y="8"/>
                        </a:cubicBezTo>
                        <a:cubicBezTo>
                          <a:pt x="18" y="7"/>
                          <a:pt x="18" y="7"/>
                          <a:pt x="18" y="7"/>
                        </a:cubicBezTo>
                        <a:cubicBezTo>
                          <a:pt x="18" y="6"/>
                          <a:pt x="18" y="6"/>
                          <a:pt x="18" y="6"/>
                        </a:cubicBezTo>
                        <a:cubicBezTo>
                          <a:pt x="18" y="7"/>
                          <a:pt x="18" y="7"/>
                          <a:pt x="18"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10"/>
                          <a:pt x="19" y="10"/>
                          <a:pt x="19" y="10"/>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3" y="11"/>
                          <a:pt x="23" y="11"/>
                          <a:pt x="23" y="11"/>
                        </a:cubicBezTo>
                        <a:cubicBezTo>
                          <a:pt x="23" y="12"/>
                          <a:pt x="23" y="12"/>
                          <a:pt x="23" y="12"/>
                        </a:cubicBezTo>
                        <a:cubicBezTo>
                          <a:pt x="23" y="13"/>
                          <a:pt x="23" y="13"/>
                          <a:pt x="23" y="13"/>
                        </a:cubicBezTo>
                        <a:cubicBezTo>
                          <a:pt x="23" y="13"/>
                          <a:pt x="23" y="13"/>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5" y="15"/>
                          <a:pt x="25" y="15"/>
                          <a:pt x="25" y="15"/>
                        </a:cubicBezTo>
                        <a:cubicBezTo>
                          <a:pt x="25" y="16"/>
                          <a:pt x="25" y="16"/>
                          <a:pt x="25" y="16"/>
                        </a:cubicBezTo>
                        <a:cubicBezTo>
                          <a:pt x="25" y="16"/>
                          <a:pt x="25" y="16"/>
                          <a:pt x="25" y="16"/>
                        </a:cubicBezTo>
                        <a:cubicBezTo>
                          <a:pt x="25" y="16"/>
                          <a:pt x="25" y="16"/>
                          <a:pt x="25" y="16"/>
                        </a:cubicBezTo>
                        <a:cubicBezTo>
                          <a:pt x="27" y="17"/>
                          <a:pt x="27" y="17"/>
                          <a:pt x="27" y="17"/>
                        </a:cubicBezTo>
                        <a:cubicBezTo>
                          <a:pt x="28" y="18"/>
                          <a:pt x="28" y="18"/>
                          <a:pt x="28" y="18"/>
                        </a:cubicBezTo>
                        <a:cubicBezTo>
                          <a:pt x="28" y="19"/>
                          <a:pt x="28" y="19"/>
                          <a:pt x="28" y="19"/>
                        </a:cubicBezTo>
                        <a:cubicBezTo>
                          <a:pt x="28" y="19"/>
                          <a:pt x="28" y="19"/>
                          <a:pt x="28" y="19"/>
                        </a:cubicBezTo>
                        <a:cubicBezTo>
                          <a:pt x="28" y="19"/>
                          <a:pt x="28" y="19"/>
                          <a:pt x="28" y="19"/>
                        </a:cubicBezTo>
                        <a:cubicBezTo>
                          <a:pt x="29" y="20"/>
                          <a:pt x="29" y="20"/>
                          <a:pt x="29" y="20"/>
                        </a:cubicBezTo>
                        <a:cubicBezTo>
                          <a:pt x="29" y="20"/>
                          <a:pt x="29" y="20"/>
                          <a:pt x="29" y="20"/>
                        </a:cubicBezTo>
                        <a:cubicBezTo>
                          <a:pt x="28" y="21"/>
                          <a:pt x="28" y="21"/>
                          <a:pt x="28" y="21"/>
                        </a:cubicBezTo>
                        <a:cubicBezTo>
                          <a:pt x="28" y="21"/>
                          <a:pt x="28" y="21"/>
                          <a:pt x="28" y="21"/>
                        </a:cubicBezTo>
                        <a:cubicBezTo>
                          <a:pt x="28" y="21"/>
                          <a:pt x="28" y="21"/>
                          <a:pt x="28" y="21"/>
                        </a:cubicBezTo>
                        <a:cubicBezTo>
                          <a:pt x="28" y="22"/>
                          <a:pt x="28" y="22"/>
                          <a:pt x="28" y="22"/>
                        </a:cubicBezTo>
                        <a:cubicBezTo>
                          <a:pt x="29" y="23"/>
                          <a:pt x="29" y="23"/>
                          <a:pt x="29" y="23"/>
                        </a:cubicBezTo>
                        <a:cubicBezTo>
                          <a:pt x="29" y="23"/>
                          <a:pt x="29" y="23"/>
                          <a:pt x="29" y="23"/>
                        </a:cubicBezTo>
                        <a:cubicBezTo>
                          <a:pt x="29" y="23"/>
                          <a:pt x="29" y="23"/>
                          <a:pt x="29" y="23"/>
                        </a:cubicBezTo>
                        <a:cubicBezTo>
                          <a:pt x="29" y="23"/>
                          <a:pt x="29" y="23"/>
                          <a:pt x="29" y="23"/>
                        </a:cubicBezTo>
                        <a:cubicBezTo>
                          <a:pt x="28" y="24"/>
                          <a:pt x="28" y="24"/>
                          <a:pt x="28" y="24"/>
                        </a:cubicBezTo>
                        <a:cubicBezTo>
                          <a:pt x="28" y="24"/>
                          <a:pt x="28" y="24"/>
                          <a:pt x="28" y="24"/>
                        </a:cubicBezTo>
                        <a:cubicBezTo>
                          <a:pt x="27" y="24"/>
                          <a:pt x="27" y="24"/>
                          <a:pt x="27" y="24"/>
                        </a:cubicBezTo>
                        <a:cubicBezTo>
                          <a:pt x="27" y="24"/>
                          <a:pt x="27" y="24"/>
                          <a:pt x="27" y="24"/>
                        </a:cubicBezTo>
                        <a:cubicBezTo>
                          <a:pt x="26" y="25"/>
                          <a:pt x="26" y="25"/>
                          <a:pt x="26" y="25"/>
                        </a:cubicBezTo>
                        <a:cubicBezTo>
                          <a:pt x="26" y="25"/>
                          <a:pt x="26" y="25"/>
                          <a:pt x="26" y="25"/>
                        </a:cubicBezTo>
                        <a:cubicBezTo>
                          <a:pt x="26" y="25"/>
                          <a:pt x="26" y="25"/>
                          <a:pt x="26" y="25"/>
                        </a:cubicBezTo>
                        <a:cubicBezTo>
                          <a:pt x="27" y="26"/>
                          <a:pt x="27" y="26"/>
                          <a:pt x="27" y="26"/>
                        </a:cubicBezTo>
                        <a:cubicBezTo>
                          <a:pt x="27" y="26"/>
                          <a:pt x="27" y="26"/>
                          <a:pt x="27" y="26"/>
                        </a:cubicBezTo>
                        <a:cubicBezTo>
                          <a:pt x="27" y="26"/>
                          <a:pt x="27" y="26"/>
                          <a:pt x="27"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2" y="27"/>
                          <a:pt x="32" y="27"/>
                          <a:pt x="32" y="27"/>
                        </a:cubicBezTo>
                        <a:cubicBezTo>
                          <a:pt x="32" y="27"/>
                          <a:pt x="32" y="27"/>
                          <a:pt x="32" y="27"/>
                        </a:cubicBezTo>
                        <a:cubicBezTo>
                          <a:pt x="32" y="27"/>
                          <a:pt x="32" y="27"/>
                          <a:pt x="32" y="27"/>
                        </a:cubicBezTo>
                        <a:cubicBezTo>
                          <a:pt x="33" y="26"/>
                          <a:pt x="33" y="26"/>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7"/>
                          <a:pt x="34" y="27"/>
                          <a:pt x="34" y="27"/>
                        </a:cubicBezTo>
                        <a:cubicBezTo>
                          <a:pt x="33" y="27"/>
                          <a:pt x="33" y="27"/>
                          <a:pt x="33" y="27"/>
                        </a:cubicBezTo>
                        <a:cubicBezTo>
                          <a:pt x="32" y="27"/>
                          <a:pt x="32" y="27"/>
                          <a:pt x="32" y="27"/>
                        </a:cubicBezTo>
                        <a:cubicBezTo>
                          <a:pt x="33" y="28"/>
                          <a:pt x="33" y="28"/>
                          <a:pt x="33" y="28"/>
                        </a:cubicBezTo>
                        <a:cubicBezTo>
                          <a:pt x="33" y="28"/>
                          <a:pt x="33" y="28"/>
                          <a:pt x="33" y="28"/>
                        </a:cubicBezTo>
                        <a:cubicBezTo>
                          <a:pt x="33" y="28"/>
                          <a:pt x="33" y="28"/>
                          <a:pt x="33" y="28"/>
                        </a:cubicBezTo>
                        <a:cubicBezTo>
                          <a:pt x="34" y="28"/>
                          <a:pt x="34" y="28"/>
                          <a:pt x="34" y="28"/>
                        </a:cubicBezTo>
                        <a:cubicBezTo>
                          <a:pt x="34" y="28"/>
                          <a:pt x="34" y="28"/>
                          <a:pt x="34" y="28"/>
                        </a:cubicBezTo>
                        <a:cubicBezTo>
                          <a:pt x="33" y="28"/>
                          <a:pt x="33" y="28"/>
                          <a:pt x="33" y="28"/>
                        </a:cubicBezTo>
                        <a:cubicBezTo>
                          <a:pt x="33" y="29"/>
                          <a:pt x="33" y="29"/>
                          <a:pt x="33" y="29"/>
                        </a:cubicBezTo>
                        <a:cubicBezTo>
                          <a:pt x="33" y="29"/>
                          <a:pt x="33" y="29"/>
                          <a:pt x="33" y="29"/>
                        </a:cubicBezTo>
                        <a:cubicBezTo>
                          <a:pt x="32" y="30"/>
                          <a:pt x="32" y="30"/>
                          <a:pt x="32" y="30"/>
                        </a:cubicBezTo>
                        <a:cubicBezTo>
                          <a:pt x="31" y="30"/>
                          <a:pt x="31" y="30"/>
                          <a:pt x="31" y="30"/>
                        </a:cubicBezTo>
                        <a:cubicBezTo>
                          <a:pt x="31" y="30"/>
                          <a:pt x="31" y="30"/>
                          <a:pt x="31" y="30"/>
                        </a:cubicBezTo>
                        <a:cubicBezTo>
                          <a:pt x="31" y="30"/>
                          <a:pt x="31" y="30"/>
                          <a:pt x="31" y="30"/>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8" y="31"/>
                          <a:pt x="28" y="31"/>
                          <a:pt x="28" y="31"/>
                        </a:cubicBezTo>
                        <a:cubicBezTo>
                          <a:pt x="28" y="30"/>
                          <a:pt x="28" y="30"/>
                          <a:pt x="28" y="30"/>
                        </a:cubicBezTo>
                        <a:cubicBezTo>
                          <a:pt x="28" y="30"/>
                          <a:pt x="28" y="30"/>
                          <a:pt x="28" y="30"/>
                        </a:cubicBezTo>
                        <a:cubicBezTo>
                          <a:pt x="27" y="30"/>
                          <a:pt x="27" y="30"/>
                          <a:pt x="27" y="30"/>
                        </a:cubicBezTo>
                        <a:cubicBezTo>
                          <a:pt x="27" y="30"/>
                          <a:pt x="27" y="30"/>
                          <a:pt x="27" y="30"/>
                        </a:cubicBezTo>
                        <a:cubicBezTo>
                          <a:pt x="26" y="29"/>
                          <a:pt x="26" y="29"/>
                          <a:pt x="26" y="29"/>
                        </a:cubicBezTo>
                        <a:cubicBezTo>
                          <a:pt x="26" y="29"/>
                          <a:pt x="26" y="29"/>
                          <a:pt x="26" y="29"/>
                        </a:cubicBezTo>
                        <a:cubicBezTo>
                          <a:pt x="26" y="29"/>
                          <a:pt x="26" y="29"/>
                          <a:pt x="26" y="29"/>
                        </a:cubicBezTo>
                        <a:cubicBezTo>
                          <a:pt x="25" y="29"/>
                          <a:pt x="25" y="29"/>
                          <a:pt x="25" y="29"/>
                        </a:cubicBezTo>
                        <a:cubicBezTo>
                          <a:pt x="25" y="29"/>
                          <a:pt x="25" y="29"/>
                          <a:pt x="25" y="29"/>
                        </a:cubicBezTo>
                        <a:cubicBezTo>
                          <a:pt x="25" y="29"/>
                          <a:pt x="25" y="29"/>
                          <a:pt x="25" y="29"/>
                        </a:cubicBezTo>
                        <a:cubicBezTo>
                          <a:pt x="25" y="29"/>
                          <a:pt x="25" y="29"/>
                          <a:pt x="25" y="29"/>
                        </a:cubicBezTo>
                        <a:cubicBezTo>
                          <a:pt x="24" y="29"/>
                          <a:pt x="24" y="29"/>
                          <a:pt x="24" y="29"/>
                        </a:cubicBezTo>
                        <a:cubicBezTo>
                          <a:pt x="24" y="29"/>
                          <a:pt x="24" y="29"/>
                          <a:pt x="24" y="29"/>
                        </a:cubicBezTo>
                        <a:cubicBezTo>
                          <a:pt x="24" y="29"/>
                          <a:pt x="24" y="29"/>
                          <a:pt x="24" y="29"/>
                        </a:cubicBezTo>
                        <a:cubicBezTo>
                          <a:pt x="23" y="29"/>
                          <a:pt x="23" y="29"/>
                          <a:pt x="23" y="29"/>
                        </a:cubicBezTo>
                        <a:cubicBezTo>
                          <a:pt x="23" y="29"/>
                          <a:pt x="23" y="29"/>
                          <a:pt x="23" y="29"/>
                        </a:cubicBezTo>
                        <a:cubicBezTo>
                          <a:pt x="23" y="28"/>
                          <a:pt x="23" y="28"/>
                          <a:pt x="23" y="28"/>
                        </a:cubicBezTo>
                        <a:cubicBezTo>
                          <a:pt x="24" y="28"/>
                          <a:pt x="24" y="28"/>
                          <a:pt x="24" y="28"/>
                        </a:cubicBezTo>
                        <a:cubicBezTo>
                          <a:pt x="24" y="28"/>
                          <a:pt x="24" y="28"/>
                          <a:pt x="24" y="28"/>
                        </a:cubicBezTo>
                        <a:cubicBezTo>
                          <a:pt x="24" y="28"/>
                          <a:pt x="24" y="28"/>
                          <a:pt x="24" y="28"/>
                        </a:cubicBezTo>
                        <a:cubicBezTo>
                          <a:pt x="25" y="27"/>
                          <a:pt x="25" y="27"/>
                          <a:pt x="25" y="27"/>
                        </a:cubicBezTo>
                        <a:cubicBezTo>
                          <a:pt x="25" y="27"/>
                          <a:pt x="25" y="27"/>
                          <a:pt x="25" y="27"/>
                        </a:cubicBezTo>
                        <a:cubicBezTo>
                          <a:pt x="25" y="26"/>
                          <a:pt x="25" y="26"/>
                          <a:pt x="25" y="26"/>
                        </a:cubicBezTo>
                        <a:cubicBezTo>
                          <a:pt x="25" y="25"/>
                          <a:pt x="25" y="25"/>
                          <a:pt x="25" y="25"/>
                        </a:cubicBezTo>
                        <a:cubicBezTo>
                          <a:pt x="24" y="25"/>
                          <a:pt x="24" y="25"/>
                          <a:pt x="24" y="25"/>
                        </a:cubicBezTo>
                        <a:cubicBezTo>
                          <a:pt x="24" y="25"/>
                          <a:pt x="24" y="25"/>
                          <a:pt x="24" y="25"/>
                        </a:cubicBezTo>
                        <a:cubicBezTo>
                          <a:pt x="23" y="25"/>
                          <a:pt x="23" y="25"/>
                          <a:pt x="23" y="25"/>
                        </a:cubicBezTo>
                        <a:cubicBezTo>
                          <a:pt x="23" y="25"/>
                          <a:pt x="23" y="25"/>
                          <a:pt x="23" y="25"/>
                        </a:cubicBezTo>
                        <a:cubicBezTo>
                          <a:pt x="23" y="25"/>
                          <a:pt x="23" y="25"/>
                          <a:pt x="23" y="25"/>
                        </a:cubicBezTo>
                        <a:cubicBezTo>
                          <a:pt x="22" y="25"/>
                          <a:pt x="22" y="25"/>
                          <a:pt x="22" y="25"/>
                        </a:cubicBezTo>
                        <a:cubicBezTo>
                          <a:pt x="21" y="25"/>
                          <a:pt x="21" y="25"/>
                          <a:pt x="21" y="25"/>
                        </a:cubicBezTo>
                        <a:cubicBezTo>
                          <a:pt x="21" y="24"/>
                          <a:pt x="21" y="24"/>
                          <a:pt x="21" y="24"/>
                        </a:cubicBezTo>
                        <a:cubicBezTo>
                          <a:pt x="22" y="24"/>
                          <a:pt x="22" y="24"/>
                          <a:pt x="22" y="24"/>
                        </a:cubicBezTo>
                        <a:cubicBezTo>
                          <a:pt x="22" y="24"/>
                          <a:pt x="22" y="24"/>
                          <a:pt x="22" y="24"/>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1"/>
                          <a:pt x="21" y="21"/>
                          <a:pt x="21" y="21"/>
                        </a:cubicBezTo>
                        <a:cubicBezTo>
                          <a:pt x="21" y="22"/>
                          <a:pt x="21" y="22"/>
                          <a:pt x="21"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7" y="24"/>
                          <a:pt x="17" y="24"/>
                          <a:pt x="17" y="24"/>
                        </a:cubicBezTo>
                        <a:cubicBezTo>
                          <a:pt x="16" y="24"/>
                          <a:pt x="16" y="24"/>
                          <a:pt x="16" y="24"/>
                        </a:cubicBezTo>
                        <a:cubicBezTo>
                          <a:pt x="16" y="24"/>
                          <a:pt x="16" y="24"/>
                          <a:pt x="16" y="24"/>
                        </a:cubicBezTo>
                        <a:cubicBezTo>
                          <a:pt x="16" y="25"/>
                          <a:pt x="16" y="25"/>
                          <a:pt x="16" y="25"/>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4" y="27"/>
                          <a:pt x="14" y="27"/>
                          <a:pt x="14" y="27"/>
                        </a:cubicBezTo>
                        <a:cubicBezTo>
                          <a:pt x="14" y="27"/>
                          <a:pt x="14" y="27"/>
                          <a:pt x="14" y="27"/>
                        </a:cubicBezTo>
                        <a:cubicBezTo>
                          <a:pt x="14" y="27"/>
                          <a:pt x="14" y="27"/>
                          <a:pt x="14" y="27"/>
                        </a:cubicBezTo>
                        <a:cubicBezTo>
                          <a:pt x="14" y="27"/>
                          <a:pt x="14" y="27"/>
                          <a:pt x="14" y="27"/>
                        </a:cubicBezTo>
                        <a:cubicBezTo>
                          <a:pt x="13" y="27"/>
                          <a:pt x="13" y="27"/>
                          <a:pt x="13" y="27"/>
                        </a:cubicBezTo>
                        <a:cubicBezTo>
                          <a:pt x="13" y="27"/>
                          <a:pt x="13" y="27"/>
                          <a:pt x="13" y="27"/>
                        </a:cubicBezTo>
                        <a:cubicBezTo>
                          <a:pt x="13" y="27"/>
                          <a:pt x="13" y="27"/>
                          <a:pt x="13" y="27"/>
                        </a:cubicBezTo>
                        <a:cubicBezTo>
                          <a:pt x="12" y="28"/>
                          <a:pt x="12" y="28"/>
                          <a:pt x="12" y="28"/>
                        </a:cubicBezTo>
                        <a:cubicBezTo>
                          <a:pt x="11" y="29"/>
                          <a:pt x="11" y="29"/>
                          <a:pt x="11" y="29"/>
                        </a:cubicBezTo>
                        <a:cubicBezTo>
                          <a:pt x="11" y="29"/>
                          <a:pt x="11" y="29"/>
                          <a:pt x="11" y="29"/>
                        </a:cubicBezTo>
                        <a:cubicBezTo>
                          <a:pt x="11" y="29"/>
                          <a:pt x="11" y="29"/>
                          <a:pt x="11" y="29"/>
                        </a:cubicBezTo>
                        <a:cubicBezTo>
                          <a:pt x="11" y="30"/>
                          <a:pt x="11" y="30"/>
                          <a:pt x="11" y="30"/>
                        </a:cubicBezTo>
                        <a:cubicBezTo>
                          <a:pt x="10" y="31"/>
                          <a:pt x="10" y="31"/>
                          <a:pt x="10" y="31"/>
                        </a:cubicBezTo>
                        <a:cubicBezTo>
                          <a:pt x="10" y="31"/>
                          <a:pt x="10" y="31"/>
                          <a:pt x="10" y="31"/>
                        </a:cubicBezTo>
                        <a:cubicBezTo>
                          <a:pt x="9" y="31"/>
                          <a:pt x="9" y="31"/>
                          <a:pt x="9" y="31"/>
                        </a:cubicBezTo>
                        <a:cubicBezTo>
                          <a:pt x="9" y="31"/>
                          <a:pt x="9" y="31"/>
                          <a:pt x="9" y="31"/>
                        </a:cubicBezTo>
                        <a:cubicBezTo>
                          <a:pt x="8" y="32"/>
                          <a:pt x="8" y="32"/>
                          <a:pt x="8" y="32"/>
                        </a:cubicBezTo>
                        <a:cubicBezTo>
                          <a:pt x="8" y="32"/>
                          <a:pt x="8" y="32"/>
                          <a:pt x="8"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1"/>
                          <a:pt x="5" y="31"/>
                          <a:pt x="5" y="31"/>
                        </a:cubicBezTo>
                        <a:cubicBezTo>
                          <a:pt x="5" y="30"/>
                          <a:pt x="5" y="30"/>
                          <a:pt x="5" y="30"/>
                        </a:cubicBezTo>
                        <a:cubicBezTo>
                          <a:pt x="6" y="30"/>
                          <a:pt x="6" y="30"/>
                          <a:pt x="6" y="30"/>
                        </a:cubicBezTo>
                        <a:cubicBezTo>
                          <a:pt x="5" y="30"/>
                          <a:pt x="5" y="30"/>
                          <a:pt x="5" y="30"/>
                        </a:cubicBezTo>
                        <a:cubicBezTo>
                          <a:pt x="5" y="29"/>
                          <a:pt x="5" y="29"/>
                          <a:pt x="5" y="29"/>
                        </a:cubicBezTo>
                        <a:cubicBezTo>
                          <a:pt x="6" y="28"/>
                          <a:pt x="6" y="28"/>
                          <a:pt x="6" y="28"/>
                        </a:cubicBezTo>
                        <a:cubicBezTo>
                          <a:pt x="6" y="28"/>
                          <a:pt x="6" y="28"/>
                          <a:pt x="6" y="28"/>
                        </a:cubicBezTo>
                        <a:cubicBezTo>
                          <a:pt x="6" y="27"/>
                          <a:pt x="6" y="27"/>
                          <a:pt x="6" y="27"/>
                        </a:cubicBezTo>
                        <a:cubicBezTo>
                          <a:pt x="6" y="27"/>
                          <a:pt x="6" y="27"/>
                          <a:pt x="6" y="27"/>
                        </a:cubicBezTo>
                        <a:cubicBezTo>
                          <a:pt x="6"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2" y="26"/>
                          <a:pt x="2" y="26"/>
                          <a:pt x="2" y="26"/>
                        </a:cubicBezTo>
                        <a:cubicBezTo>
                          <a:pt x="2" y="25"/>
                          <a:pt x="2" y="25"/>
                          <a:pt x="2" y="25"/>
                        </a:cubicBezTo>
                        <a:cubicBezTo>
                          <a:pt x="2" y="25"/>
                          <a:pt x="2" y="25"/>
                          <a:pt x="2"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4"/>
                          <a:pt x="1" y="24"/>
                          <a:pt x="1" y="24"/>
                        </a:cubicBezTo>
                        <a:cubicBezTo>
                          <a:pt x="1" y="24"/>
                          <a:pt x="1" y="24"/>
                          <a:pt x="1" y="24"/>
                        </a:cubicBezTo>
                        <a:cubicBezTo>
                          <a:pt x="1" y="24"/>
                          <a:pt x="1" y="24"/>
                          <a:pt x="1" y="24"/>
                        </a:cubicBezTo>
                        <a:cubicBezTo>
                          <a:pt x="1" y="23"/>
                          <a:pt x="1" y="23"/>
                          <a:pt x="1" y="23"/>
                        </a:cubicBezTo>
                        <a:cubicBezTo>
                          <a:pt x="3" y="22"/>
                          <a:pt x="3" y="22"/>
                          <a:pt x="3" y="22"/>
                        </a:cubicBezTo>
                        <a:cubicBezTo>
                          <a:pt x="4" y="22"/>
                          <a:pt x="4" y="22"/>
                          <a:pt x="4" y="22"/>
                        </a:cubicBezTo>
                        <a:cubicBezTo>
                          <a:pt x="4" y="22"/>
                          <a:pt x="4" y="22"/>
                          <a:pt x="4" y="22"/>
                        </a:cubicBezTo>
                        <a:cubicBezTo>
                          <a:pt x="5" y="22"/>
                          <a:pt x="5" y="22"/>
                          <a:pt x="5" y="22"/>
                        </a:cubicBezTo>
                        <a:cubicBezTo>
                          <a:pt x="5" y="21"/>
                          <a:pt x="5" y="21"/>
                          <a:pt x="5" y="21"/>
                        </a:cubicBezTo>
                        <a:cubicBezTo>
                          <a:pt x="5" y="21"/>
                          <a:pt x="5" y="21"/>
                          <a:pt x="5" y="21"/>
                        </a:cubicBezTo>
                        <a:cubicBezTo>
                          <a:pt x="5" y="21"/>
                          <a:pt x="5" y="21"/>
                          <a:pt x="5" y="21"/>
                        </a:cubicBezTo>
                        <a:cubicBezTo>
                          <a:pt x="5" y="19"/>
                          <a:pt x="5" y="19"/>
                          <a:pt x="5" y="19"/>
                        </a:cubicBezTo>
                        <a:cubicBezTo>
                          <a:pt x="6" y="19"/>
                          <a:pt x="6" y="19"/>
                          <a:pt x="6" y="19"/>
                        </a:cubicBezTo>
                        <a:cubicBezTo>
                          <a:pt x="6" y="18"/>
                          <a:pt x="6" y="18"/>
                          <a:pt x="6" y="18"/>
                        </a:cubicBezTo>
                        <a:cubicBezTo>
                          <a:pt x="6" y="18"/>
                          <a:pt x="6" y="18"/>
                          <a:pt x="6" y="18"/>
                        </a:cubicBezTo>
                        <a:cubicBezTo>
                          <a:pt x="6" y="17"/>
                          <a:pt x="6" y="17"/>
                          <a:pt x="6" y="17"/>
                        </a:cubicBezTo>
                        <a:cubicBezTo>
                          <a:pt x="6" y="16"/>
                          <a:pt x="6" y="16"/>
                          <a:pt x="6" y="16"/>
                        </a:cubicBezTo>
                        <a:cubicBezTo>
                          <a:pt x="8" y="15"/>
                          <a:pt x="8" y="15"/>
                          <a:pt x="8" y="15"/>
                        </a:cubicBezTo>
                        <a:cubicBezTo>
                          <a:pt x="8" y="14"/>
                          <a:pt x="8" y="14"/>
                          <a:pt x="8" y="14"/>
                        </a:cubicBezTo>
                        <a:cubicBezTo>
                          <a:pt x="8" y="14"/>
                          <a:pt x="8" y="14"/>
                          <a:pt x="8" y="14"/>
                        </a:cubicBezTo>
                        <a:cubicBezTo>
                          <a:pt x="8" y="13"/>
                          <a:pt x="8" y="13"/>
                          <a:pt x="8" y="13"/>
                        </a:cubicBezTo>
                        <a:cubicBezTo>
                          <a:pt x="8" y="12"/>
                          <a:pt x="8" y="12"/>
                          <a:pt x="8" y="12"/>
                        </a:cubicBezTo>
                        <a:cubicBezTo>
                          <a:pt x="9" y="12"/>
                          <a:pt x="9" y="12"/>
                          <a:pt x="9" y="12"/>
                        </a:cubicBezTo>
                        <a:cubicBezTo>
                          <a:pt x="9" y="12"/>
                          <a:pt x="9" y="12"/>
                          <a:pt x="9" y="12"/>
                        </a:cubicBezTo>
                        <a:cubicBezTo>
                          <a:pt x="9" y="11"/>
                          <a:pt x="9" y="11"/>
                          <a:pt x="9" y="11"/>
                        </a:cubicBezTo>
                        <a:cubicBezTo>
                          <a:pt x="9" y="11"/>
                          <a:pt x="9" y="11"/>
                          <a:pt x="9" y="11"/>
                        </a:cubicBezTo>
                        <a:cubicBezTo>
                          <a:pt x="10" y="9"/>
                          <a:pt x="10" y="9"/>
                          <a:pt x="10" y="9"/>
                        </a:cubicBezTo>
                        <a:cubicBezTo>
                          <a:pt x="10" y="9"/>
                          <a:pt x="10" y="9"/>
                          <a:pt x="10" y="9"/>
                        </a:cubicBezTo>
                        <a:cubicBezTo>
                          <a:pt x="10" y="9"/>
                          <a:pt x="10" y="9"/>
                          <a:pt x="10" y="9"/>
                        </a:cubicBezTo>
                        <a:cubicBezTo>
                          <a:pt x="10" y="8"/>
                          <a:pt x="10" y="8"/>
                          <a:pt x="10" y="8"/>
                        </a:cubicBezTo>
                        <a:cubicBezTo>
                          <a:pt x="10" y="7"/>
                          <a:pt x="10" y="7"/>
                          <a:pt x="10" y="7"/>
                        </a:cubicBezTo>
                        <a:cubicBezTo>
                          <a:pt x="11" y="7"/>
                          <a:pt x="11" y="7"/>
                          <a:pt x="11" y="7"/>
                        </a:cubicBezTo>
                        <a:cubicBezTo>
                          <a:pt x="11" y="7"/>
                          <a:pt x="11" y="7"/>
                          <a:pt x="11" y="7"/>
                        </a:cubicBezTo>
                        <a:cubicBezTo>
                          <a:pt x="11" y="6"/>
                          <a:pt x="11" y="6"/>
                          <a:pt x="11" y="6"/>
                        </a:cubicBezTo>
                        <a:cubicBezTo>
                          <a:pt x="12" y="5"/>
                          <a:pt x="12" y="5"/>
                          <a:pt x="12" y="5"/>
                        </a:cubicBezTo>
                        <a:cubicBezTo>
                          <a:pt x="13" y="2"/>
                          <a:pt x="13" y="2"/>
                          <a:pt x="13" y="2"/>
                        </a:cubicBezTo>
                        <a:cubicBezTo>
                          <a:pt x="14" y="1"/>
                          <a:pt x="14" y="1"/>
                          <a:pt x="14" y="1"/>
                        </a:cubicBezTo>
                        <a:cubicBezTo>
                          <a:pt x="15" y="1"/>
                          <a:pt x="15" y="1"/>
                          <a:pt x="15" y="1"/>
                        </a:cubicBezTo>
                        <a:moveTo>
                          <a:pt x="16" y="0"/>
                        </a:moveTo>
                        <a:cubicBezTo>
                          <a:pt x="13" y="1"/>
                          <a:pt x="13" y="1"/>
                          <a:pt x="13" y="1"/>
                        </a:cubicBezTo>
                        <a:cubicBezTo>
                          <a:pt x="12" y="2"/>
                          <a:pt x="12" y="2"/>
                          <a:pt x="12" y="2"/>
                        </a:cubicBezTo>
                        <a:cubicBezTo>
                          <a:pt x="11" y="4"/>
                          <a:pt x="11" y="4"/>
                          <a:pt x="11" y="4"/>
                        </a:cubicBezTo>
                        <a:cubicBezTo>
                          <a:pt x="10" y="6"/>
                          <a:pt x="10" y="6"/>
                          <a:pt x="10" y="6"/>
                        </a:cubicBezTo>
                        <a:cubicBezTo>
                          <a:pt x="10" y="7"/>
                          <a:pt x="10" y="7"/>
                          <a:pt x="10" y="7"/>
                        </a:cubicBezTo>
                        <a:cubicBezTo>
                          <a:pt x="9" y="8"/>
                          <a:pt x="9" y="8"/>
                          <a:pt x="9" y="8"/>
                        </a:cubicBezTo>
                        <a:cubicBezTo>
                          <a:pt x="9" y="9"/>
                          <a:pt x="9" y="9"/>
                          <a:pt x="9" y="9"/>
                        </a:cubicBezTo>
                        <a:cubicBezTo>
                          <a:pt x="8" y="11"/>
                          <a:pt x="8" y="11"/>
                          <a:pt x="8" y="11"/>
                        </a:cubicBezTo>
                        <a:cubicBezTo>
                          <a:pt x="8" y="12"/>
                          <a:pt x="8" y="12"/>
                          <a:pt x="8" y="12"/>
                        </a:cubicBezTo>
                        <a:cubicBezTo>
                          <a:pt x="8" y="12"/>
                          <a:pt x="8" y="12"/>
                          <a:pt x="8" y="12"/>
                        </a:cubicBezTo>
                        <a:cubicBezTo>
                          <a:pt x="7" y="13"/>
                          <a:pt x="7" y="13"/>
                          <a:pt x="7" y="13"/>
                        </a:cubicBezTo>
                        <a:cubicBezTo>
                          <a:pt x="7" y="14"/>
                          <a:pt x="7" y="14"/>
                          <a:pt x="7" y="14"/>
                        </a:cubicBezTo>
                        <a:cubicBezTo>
                          <a:pt x="6" y="16"/>
                          <a:pt x="6" y="16"/>
                          <a:pt x="6" y="16"/>
                        </a:cubicBezTo>
                        <a:cubicBezTo>
                          <a:pt x="5" y="17"/>
                          <a:pt x="5" y="17"/>
                          <a:pt x="5" y="17"/>
                        </a:cubicBezTo>
                        <a:cubicBezTo>
                          <a:pt x="5" y="18"/>
                          <a:pt x="5" y="18"/>
                          <a:pt x="5" y="18"/>
                        </a:cubicBezTo>
                        <a:cubicBezTo>
                          <a:pt x="5" y="19"/>
                          <a:pt x="5" y="19"/>
                          <a:pt x="5" y="19"/>
                        </a:cubicBezTo>
                        <a:cubicBezTo>
                          <a:pt x="5" y="21"/>
                          <a:pt x="5" y="21"/>
                          <a:pt x="5" y="21"/>
                        </a:cubicBezTo>
                        <a:cubicBezTo>
                          <a:pt x="4" y="22"/>
                          <a:pt x="4" y="22"/>
                          <a:pt x="4" y="22"/>
                        </a:cubicBezTo>
                        <a:cubicBezTo>
                          <a:pt x="3" y="22"/>
                          <a:pt x="3" y="22"/>
                          <a:pt x="3" y="22"/>
                        </a:cubicBezTo>
                        <a:cubicBezTo>
                          <a:pt x="1" y="23"/>
                          <a:pt x="1" y="23"/>
                          <a:pt x="1" y="23"/>
                        </a:cubicBezTo>
                        <a:cubicBezTo>
                          <a:pt x="1" y="24"/>
                          <a:pt x="1" y="24"/>
                          <a:pt x="1" y="24"/>
                        </a:cubicBezTo>
                        <a:cubicBezTo>
                          <a:pt x="0" y="26"/>
                          <a:pt x="0" y="26"/>
                          <a:pt x="0" y="26"/>
                        </a:cubicBezTo>
                        <a:cubicBezTo>
                          <a:pt x="0" y="27"/>
                          <a:pt x="0" y="27"/>
                          <a:pt x="0" y="27"/>
                        </a:cubicBezTo>
                        <a:cubicBezTo>
                          <a:pt x="0" y="27"/>
                          <a:pt x="0" y="27"/>
                          <a:pt x="0" y="27"/>
                        </a:cubicBezTo>
                        <a:cubicBezTo>
                          <a:pt x="0" y="27"/>
                          <a:pt x="1" y="27"/>
                          <a:pt x="1" y="27"/>
                        </a:cubicBezTo>
                        <a:cubicBezTo>
                          <a:pt x="1" y="26"/>
                          <a:pt x="1" y="26"/>
                          <a:pt x="1" y="26"/>
                        </a:cubicBezTo>
                        <a:cubicBezTo>
                          <a:pt x="2" y="26"/>
                          <a:pt x="2" y="26"/>
                          <a:pt x="2" y="26"/>
                        </a:cubicBezTo>
                        <a:cubicBezTo>
                          <a:pt x="2" y="26"/>
                          <a:pt x="2" y="26"/>
                          <a:pt x="2" y="26"/>
                        </a:cubicBezTo>
                        <a:cubicBezTo>
                          <a:pt x="3" y="27"/>
                          <a:pt x="3" y="27"/>
                          <a:pt x="3" y="27"/>
                        </a:cubicBezTo>
                        <a:cubicBezTo>
                          <a:pt x="4" y="27"/>
                          <a:pt x="4" y="27"/>
                          <a:pt x="4" y="27"/>
                        </a:cubicBezTo>
                        <a:cubicBezTo>
                          <a:pt x="4" y="26"/>
                          <a:pt x="4" y="26"/>
                          <a:pt x="4" y="26"/>
                        </a:cubicBezTo>
                        <a:cubicBezTo>
                          <a:pt x="5" y="26"/>
                          <a:pt x="5" y="26"/>
                          <a:pt x="5" y="26"/>
                        </a:cubicBezTo>
                        <a:cubicBezTo>
                          <a:pt x="6" y="27"/>
                          <a:pt x="6" y="27"/>
                          <a:pt x="6" y="27"/>
                        </a:cubicBezTo>
                        <a:cubicBezTo>
                          <a:pt x="6" y="28"/>
                          <a:pt x="6" y="28"/>
                          <a:pt x="6" y="28"/>
                        </a:cubicBezTo>
                        <a:cubicBezTo>
                          <a:pt x="5" y="29"/>
                          <a:pt x="5" y="29"/>
                          <a:pt x="5" y="29"/>
                        </a:cubicBezTo>
                        <a:cubicBezTo>
                          <a:pt x="5" y="30"/>
                          <a:pt x="5" y="30"/>
                          <a:pt x="5" y="30"/>
                        </a:cubicBezTo>
                        <a:cubicBezTo>
                          <a:pt x="4" y="31"/>
                          <a:pt x="4" y="31"/>
                          <a:pt x="4" y="31"/>
                        </a:cubicBezTo>
                        <a:cubicBezTo>
                          <a:pt x="4" y="32"/>
                          <a:pt x="4" y="32"/>
                          <a:pt x="4" y="32"/>
                        </a:cubicBezTo>
                        <a:cubicBezTo>
                          <a:pt x="5" y="33"/>
                          <a:pt x="5" y="33"/>
                          <a:pt x="5" y="33"/>
                        </a:cubicBezTo>
                        <a:cubicBezTo>
                          <a:pt x="5" y="33"/>
                          <a:pt x="5" y="33"/>
                          <a:pt x="5" y="33"/>
                        </a:cubicBezTo>
                        <a:cubicBezTo>
                          <a:pt x="6" y="33"/>
                          <a:pt x="6" y="33"/>
                          <a:pt x="6" y="33"/>
                        </a:cubicBezTo>
                        <a:cubicBezTo>
                          <a:pt x="7" y="33"/>
                          <a:pt x="7" y="33"/>
                          <a:pt x="7" y="33"/>
                        </a:cubicBezTo>
                        <a:cubicBezTo>
                          <a:pt x="7" y="32"/>
                          <a:pt x="7" y="32"/>
                          <a:pt x="7" y="32"/>
                        </a:cubicBezTo>
                        <a:cubicBezTo>
                          <a:pt x="8" y="33"/>
                          <a:pt x="8" y="33"/>
                          <a:pt x="8" y="33"/>
                        </a:cubicBezTo>
                        <a:cubicBezTo>
                          <a:pt x="9" y="32"/>
                          <a:pt x="9" y="32"/>
                          <a:pt x="9" y="32"/>
                        </a:cubicBezTo>
                        <a:cubicBezTo>
                          <a:pt x="10" y="31"/>
                          <a:pt x="10" y="31"/>
                          <a:pt x="10" y="31"/>
                        </a:cubicBezTo>
                        <a:cubicBezTo>
                          <a:pt x="10" y="32"/>
                          <a:pt x="10" y="32"/>
                          <a:pt x="10" y="32"/>
                        </a:cubicBezTo>
                        <a:cubicBezTo>
                          <a:pt x="11" y="31"/>
                          <a:pt x="11" y="31"/>
                          <a:pt x="11" y="31"/>
                        </a:cubicBezTo>
                        <a:cubicBezTo>
                          <a:pt x="12" y="29"/>
                          <a:pt x="12" y="29"/>
                          <a:pt x="12" y="29"/>
                        </a:cubicBezTo>
                        <a:cubicBezTo>
                          <a:pt x="13" y="28"/>
                          <a:pt x="13" y="28"/>
                          <a:pt x="13" y="28"/>
                        </a:cubicBezTo>
                        <a:cubicBezTo>
                          <a:pt x="13" y="28"/>
                          <a:pt x="13" y="28"/>
                          <a:pt x="13" y="28"/>
                        </a:cubicBezTo>
                        <a:cubicBezTo>
                          <a:pt x="14" y="28"/>
                          <a:pt x="14" y="28"/>
                          <a:pt x="14" y="28"/>
                        </a:cubicBezTo>
                        <a:cubicBezTo>
                          <a:pt x="14" y="28"/>
                          <a:pt x="14" y="28"/>
                          <a:pt x="14" y="28"/>
                        </a:cubicBezTo>
                        <a:cubicBezTo>
                          <a:pt x="15" y="27"/>
                          <a:pt x="15" y="27"/>
                          <a:pt x="15" y="27"/>
                        </a:cubicBezTo>
                        <a:cubicBezTo>
                          <a:pt x="16" y="27"/>
                          <a:pt x="16" y="27"/>
                          <a:pt x="16" y="27"/>
                        </a:cubicBezTo>
                        <a:cubicBezTo>
                          <a:pt x="17" y="27"/>
                          <a:pt x="17" y="27"/>
                          <a:pt x="17" y="27"/>
                        </a:cubicBezTo>
                        <a:cubicBezTo>
                          <a:pt x="17" y="26"/>
                          <a:pt x="17" y="26"/>
                          <a:pt x="17" y="26"/>
                        </a:cubicBezTo>
                        <a:cubicBezTo>
                          <a:pt x="17" y="24"/>
                          <a:pt x="17" y="24"/>
                          <a:pt x="17" y="24"/>
                        </a:cubicBezTo>
                        <a:cubicBezTo>
                          <a:pt x="18" y="23"/>
                          <a:pt x="18" y="23"/>
                          <a:pt x="18" y="23"/>
                        </a:cubicBezTo>
                        <a:cubicBezTo>
                          <a:pt x="18" y="22"/>
                          <a:pt x="18" y="22"/>
                          <a:pt x="18" y="22"/>
                        </a:cubicBezTo>
                        <a:cubicBezTo>
                          <a:pt x="19" y="22"/>
                          <a:pt x="19" y="22"/>
                          <a:pt x="19" y="22"/>
                        </a:cubicBezTo>
                        <a:cubicBezTo>
                          <a:pt x="20" y="23"/>
                          <a:pt x="20" y="23"/>
                          <a:pt x="20" y="23"/>
                        </a:cubicBezTo>
                        <a:cubicBezTo>
                          <a:pt x="20" y="22"/>
                          <a:pt x="20" y="22"/>
                          <a:pt x="20" y="22"/>
                        </a:cubicBezTo>
                        <a:cubicBezTo>
                          <a:pt x="21" y="22"/>
                          <a:pt x="21" y="22"/>
                          <a:pt x="21" y="22"/>
                        </a:cubicBezTo>
                        <a:cubicBezTo>
                          <a:pt x="22" y="22"/>
                          <a:pt x="22" y="22"/>
                          <a:pt x="22" y="22"/>
                        </a:cubicBezTo>
                        <a:cubicBezTo>
                          <a:pt x="22" y="23"/>
                          <a:pt x="22" y="23"/>
                          <a:pt x="22" y="23"/>
                        </a:cubicBezTo>
                        <a:cubicBezTo>
                          <a:pt x="21" y="24"/>
                          <a:pt x="21" y="24"/>
                          <a:pt x="21" y="24"/>
                        </a:cubicBezTo>
                        <a:cubicBezTo>
                          <a:pt x="20" y="25"/>
                          <a:pt x="20" y="25"/>
                          <a:pt x="20" y="25"/>
                        </a:cubicBezTo>
                        <a:cubicBezTo>
                          <a:pt x="21" y="25"/>
                          <a:pt x="21" y="25"/>
                          <a:pt x="21" y="25"/>
                        </a:cubicBezTo>
                        <a:cubicBezTo>
                          <a:pt x="23" y="25"/>
                          <a:pt x="23" y="25"/>
                          <a:pt x="23" y="25"/>
                        </a:cubicBezTo>
                        <a:cubicBezTo>
                          <a:pt x="24" y="26"/>
                          <a:pt x="24" y="26"/>
                          <a:pt x="24" y="26"/>
                        </a:cubicBezTo>
                        <a:cubicBezTo>
                          <a:pt x="24" y="27"/>
                          <a:pt x="24" y="27"/>
                          <a:pt x="24" y="27"/>
                        </a:cubicBezTo>
                        <a:cubicBezTo>
                          <a:pt x="24" y="28"/>
                          <a:pt x="24" y="28"/>
                          <a:pt x="24" y="28"/>
                        </a:cubicBezTo>
                        <a:cubicBezTo>
                          <a:pt x="23" y="28"/>
                          <a:pt x="23" y="28"/>
                          <a:pt x="23" y="28"/>
                        </a:cubicBezTo>
                        <a:cubicBezTo>
                          <a:pt x="23" y="29"/>
                          <a:pt x="23" y="29"/>
                          <a:pt x="23" y="29"/>
                        </a:cubicBezTo>
                        <a:cubicBezTo>
                          <a:pt x="23" y="30"/>
                          <a:pt x="23" y="30"/>
                          <a:pt x="23" y="30"/>
                        </a:cubicBezTo>
                        <a:cubicBezTo>
                          <a:pt x="24" y="29"/>
                          <a:pt x="24" y="29"/>
                          <a:pt x="24" y="29"/>
                        </a:cubicBezTo>
                        <a:cubicBezTo>
                          <a:pt x="25" y="29"/>
                          <a:pt x="25" y="29"/>
                          <a:pt x="25" y="29"/>
                        </a:cubicBezTo>
                        <a:cubicBezTo>
                          <a:pt x="25" y="30"/>
                          <a:pt x="25" y="30"/>
                          <a:pt x="25" y="30"/>
                        </a:cubicBezTo>
                        <a:cubicBezTo>
                          <a:pt x="26" y="30"/>
                          <a:pt x="26" y="30"/>
                          <a:pt x="26" y="30"/>
                        </a:cubicBezTo>
                        <a:cubicBezTo>
                          <a:pt x="26" y="30"/>
                          <a:pt x="26" y="30"/>
                          <a:pt x="26" y="30"/>
                        </a:cubicBezTo>
                        <a:cubicBezTo>
                          <a:pt x="27" y="30"/>
                          <a:pt x="27" y="30"/>
                          <a:pt x="27" y="30"/>
                        </a:cubicBezTo>
                        <a:cubicBezTo>
                          <a:pt x="28" y="31"/>
                          <a:pt x="28" y="31"/>
                          <a:pt x="28" y="31"/>
                        </a:cubicBezTo>
                        <a:cubicBezTo>
                          <a:pt x="29" y="31"/>
                          <a:pt x="29" y="31"/>
                          <a:pt x="29" y="31"/>
                        </a:cubicBezTo>
                        <a:cubicBezTo>
                          <a:pt x="30" y="32"/>
                          <a:pt x="30" y="32"/>
                          <a:pt x="30" y="32"/>
                        </a:cubicBezTo>
                        <a:cubicBezTo>
                          <a:pt x="31" y="32"/>
                          <a:pt x="31" y="32"/>
                          <a:pt x="31" y="32"/>
                        </a:cubicBezTo>
                        <a:cubicBezTo>
                          <a:pt x="32" y="30"/>
                          <a:pt x="32" y="30"/>
                          <a:pt x="32" y="30"/>
                        </a:cubicBezTo>
                        <a:cubicBezTo>
                          <a:pt x="32" y="30"/>
                          <a:pt x="32" y="30"/>
                          <a:pt x="32" y="30"/>
                        </a:cubicBezTo>
                        <a:cubicBezTo>
                          <a:pt x="33" y="29"/>
                          <a:pt x="33" y="29"/>
                          <a:pt x="33" y="29"/>
                        </a:cubicBezTo>
                        <a:cubicBezTo>
                          <a:pt x="34" y="29"/>
                          <a:pt x="34" y="29"/>
                          <a:pt x="34" y="29"/>
                        </a:cubicBezTo>
                        <a:cubicBezTo>
                          <a:pt x="35" y="28"/>
                          <a:pt x="35" y="28"/>
                          <a:pt x="35" y="28"/>
                        </a:cubicBezTo>
                        <a:cubicBezTo>
                          <a:pt x="34" y="28"/>
                          <a:pt x="34" y="28"/>
                          <a:pt x="34" y="28"/>
                        </a:cubicBezTo>
                        <a:cubicBezTo>
                          <a:pt x="33" y="27"/>
                          <a:pt x="33" y="27"/>
                          <a:pt x="33" y="27"/>
                        </a:cubicBezTo>
                        <a:cubicBezTo>
                          <a:pt x="34" y="27"/>
                          <a:pt x="34" y="27"/>
                          <a:pt x="34" y="27"/>
                        </a:cubicBezTo>
                        <a:cubicBezTo>
                          <a:pt x="34" y="26"/>
                          <a:pt x="34" y="26"/>
                          <a:pt x="34" y="26"/>
                        </a:cubicBezTo>
                        <a:cubicBezTo>
                          <a:pt x="34" y="26"/>
                          <a:pt x="34" y="26"/>
                          <a:pt x="34" y="26"/>
                        </a:cubicBezTo>
                        <a:cubicBezTo>
                          <a:pt x="33" y="25"/>
                          <a:pt x="33" y="25"/>
                          <a:pt x="33" y="25"/>
                        </a:cubicBezTo>
                        <a:cubicBezTo>
                          <a:pt x="33" y="25"/>
                          <a:pt x="33" y="25"/>
                          <a:pt x="33" y="25"/>
                        </a:cubicBezTo>
                        <a:cubicBezTo>
                          <a:pt x="33" y="26"/>
                          <a:pt x="33" y="26"/>
                          <a:pt x="33" y="26"/>
                        </a:cubicBezTo>
                        <a:cubicBezTo>
                          <a:pt x="32" y="26"/>
                          <a:pt x="32" y="26"/>
                          <a:pt x="32" y="26"/>
                        </a:cubicBezTo>
                        <a:cubicBezTo>
                          <a:pt x="32" y="26"/>
                          <a:pt x="32" y="26"/>
                          <a:pt x="32" y="26"/>
                        </a:cubicBezTo>
                        <a:cubicBezTo>
                          <a:pt x="31" y="25"/>
                          <a:pt x="31" y="25"/>
                          <a:pt x="31" y="25"/>
                        </a:cubicBezTo>
                        <a:cubicBezTo>
                          <a:pt x="31" y="25"/>
                          <a:pt x="31" y="25"/>
                          <a:pt x="31" y="25"/>
                        </a:cubicBezTo>
                        <a:cubicBezTo>
                          <a:pt x="30" y="25"/>
                          <a:pt x="30" y="25"/>
                          <a:pt x="30" y="25"/>
                        </a:cubicBezTo>
                        <a:cubicBezTo>
                          <a:pt x="29" y="26"/>
                          <a:pt x="29" y="26"/>
                          <a:pt x="29" y="26"/>
                        </a:cubicBezTo>
                        <a:cubicBezTo>
                          <a:pt x="27" y="26"/>
                          <a:pt x="27" y="26"/>
                          <a:pt x="27" y="26"/>
                        </a:cubicBezTo>
                        <a:cubicBezTo>
                          <a:pt x="27" y="25"/>
                          <a:pt x="27" y="25"/>
                          <a:pt x="27" y="25"/>
                        </a:cubicBezTo>
                        <a:cubicBezTo>
                          <a:pt x="28" y="24"/>
                          <a:pt x="28" y="24"/>
                          <a:pt x="28" y="24"/>
                        </a:cubicBezTo>
                        <a:cubicBezTo>
                          <a:pt x="28" y="24"/>
                          <a:pt x="28" y="24"/>
                          <a:pt x="28" y="24"/>
                        </a:cubicBezTo>
                        <a:cubicBezTo>
                          <a:pt x="29" y="24"/>
                          <a:pt x="29" y="24"/>
                          <a:pt x="29" y="24"/>
                        </a:cubicBezTo>
                        <a:cubicBezTo>
                          <a:pt x="29" y="23"/>
                          <a:pt x="29" y="23"/>
                          <a:pt x="29" y="23"/>
                        </a:cubicBezTo>
                        <a:cubicBezTo>
                          <a:pt x="29" y="22"/>
                          <a:pt x="29" y="22"/>
                          <a:pt x="29" y="22"/>
                        </a:cubicBezTo>
                        <a:cubicBezTo>
                          <a:pt x="29" y="21"/>
                          <a:pt x="29" y="21"/>
                          <a:pt x="29" y="21"/>
                        </a:cubicBezTo>
                        <a:cubicBezTo>
                          <a:pt x="29" y="20"/>
                          <a:pt x="29" y="20"/>
                          <a:pt x="29" y="20"/>
                        </a:cubicBezTo>
                        <a:cubicBezTo>
                          <a:pt x="29" y="20"/>
                          <a:pt x="29" y="20"/>
                          <a:pt x="29" y="20"/>
                        </a:cubicBezTo>
                        <a:cubicBezTo>
                          <a:pt x="29" y="19"/>
                          <a:pt x="29" y="19"/>
                          <a:pt x="29" y="19"/>
                        </a:cubicBezTo>
                        <a:cubicBezTo>
                          <a:pt x="29" y="18"/>
                          <a:pt x="29" y="18"/>
                          <a:pt x="29" y="18"/>
                        </a:cubicBezTo>
                        <a:cubicBezTo>
                          <a:pt x="27" y="16"/>
                          <a:pt x="27" y="16"/>
                          <a:pt x="27" y="16"/>
                        </a:cubicBezTo>
                        <a:cubicBezTo>
                          <a:pt x="25" y="16"/>
                          <a:pt x="25" y="16"/>
                          <a:pt x="25" y="16"/>
                        </a:cubicBezTo>
                        <a:cubicBezTo>
                          <a:pt x="25" y="15"/>
                          <a:pt x="25" y="15"/>
                          <a:pt x="25" y="15"/>
                        </a:cubicBezTo>
                        <a:cubicBezTo>
                          <a:pt x="25" y="14"/>
                          <a:pt x="25" y="14"/>
                          <a:pt x="25" y="14"/>
                        </a:cubicBezTo>
                        <a:cubicBezTo>
                          <a:pt x="24" y="14"/>
                          <a:pt x="24" y="14"/>
                          <a:pt x="24" y="14"/>
                        </a:cubicBezTo>
                        <a:cubicBezTo>
                          <a:pt x="24" y="13"/>
                          <a:pt x="24" y="13"/>
                          <a:pt x="24" y="13"/>
                        </a:cubicBezTo>
                        <a:cubicBezTo>
                          <a:pt x="24" y="12"/>
                          <a:pt x="24" y="12"/>
                          <a:pt x="24" y="12"/>
                        </a:cubicBezTo>
                        <a:cubicBezTo>
                          <a:pt x="24" y="11"/>
                          <a:pt x="24" y="11"/>
                          <a:pt x="24" y="11"/>
                        </a:cubicBezTo>
                        <a:cubicBezTo>
                          <a:pt x="22" y="11"/>
                          <a:pt x="22" y="11"/>
                          <a:pt x="22" y="11"/>
                        </a:cubicBezTo>
                        <a:cubicBezTo>
                          <a:pt x="20" y="10"/>
                          <a:pt x="20" y="10"/>
                          <a:pt x="20" y="10"/>
                        </a:cubicBezTo>
                        <a:cubicBezTo>
                          <a:pt x="19" y="9"/>
                          <a:pt x="19" y="9"/>
                          <a:pt x="19" y="9"/>
                        </a:cubicBezTo>
                        <a:cubicBezTo>
                          <a:pt x="20" y="8"/>
                          <a:pt x="20" y="8"/>
                          <a:pt x="20" y="8"/>
                        </a:cubicBezTo>
                        <a:cubicBezTo>
                          <a:pt x="20" y="7"/>
                          <a:pt x="20" y="7"/>
                          <a:pt x="20" y="7"/>
                        </a:cubicBezTo>
                        <a:cubicBezTo>
                          <a:pt x="19" y="7"/>
                          <a:pt x="19" y="7"/>
                          <a:pt x="19" y="7"/>
                        </a:cubicBezTo>
                        <a:cubicBezTo>
                          <a:pt x="19" y="6"/>
                          <a:pt x="19" y="6"/>
                          <a:pt x="19" y="6"/>
                        </a:cubicBezTo>
                        <a:cubicBezTo>
                          <a:pt x="18" y="6"/>
                          <a:pt x="18" y="6"/>
                          <a:pt x="18" y="6"/>
                        </a:cubicBezTo>
                        <a:cubicBezTo>
                          <a:pt x="17" y="7"/>
                          <a:pt x="17" y="7"/>
                          <a:pt x="17" y="7"/>
                        </a:cubicBezTo>
                        <a:cubicBezTo>
                          <a:pt x="17" y="8"/>
                          <a:pt x="17" y="8"/>
                          <a:pt x="17" y="8"/>
                        </a:cubicBezTo>
                        <a:cubicBezTo>
                          <a:pt x="16" y="9"/>
                          <a:pt x="16" y="9"/>
                          <a:pt x="16" y="9"/>
                        </a:cubicBezTo>
                        <a:cubicBezTo>
                          <a:pt x="16" y="8"/>
                          <a:pt x="16" y="8"/>
                          <a:pt x="16" y="8"/>
                        </a:cubicBezTo>
                        <a:cubicBezTo>
                          <a:pt x="16" y="7"/>
                          <a:pt x="16" y="7"/>
                          <a:pt x="16" y="7"/>
                        </a:cubicBezTo>
                        <a:cubicBezTo>
                          <a:pt x="15" y="6"/>
                          <a:pt x="15" y="6"/>
                          <a:pt x="15" y="6"/>
                        </a:cubicBezTo>
                        <a:cubicBezTo>
                          <a:pt x="15" y="5"/>
                          <a:pt x="15" y="5"/>
                          <a:pt x="15" y="5"/>
                        </a:cubicBezTo>
                        <a:cubicBezTo>
                          <a:pt x="16" y="5"/>
                          <a:pt x="16" y="5"/>
                          <a:pt x="16" y="5"/>
                        </a:cubicBezTo>
                        <a:cubicBezTo>
                          <a:pt x="17" y="5"/>
                          <a:pt x="17" y="5"/>
                          <a:pt x="17" y="5"/>
                        </a:cubicBezTo>
                        <a:cubicBezTo>
                          <a:pt x="17" y="4"/>
                          <a:pt x="17" y="4"/>
                          <a:pt x="17" y="4"/>
                        </a:cubicBezTo>
                        <a:cubicBezTo>
                          <a:pt x="17" y="3"/>
                          <a:pt x="17" y="3"/>
                          <a:pt x="17" y="3"/>
                        </a:cubicBezTo>
                        <a:cubicBezTo>
                          <a:pt x="17" y="2"/>
                          <a:pt x="17" y="2"/>
                          <a:pt x="17" y="2"/>
                        </a:cubicBezTo>
                        <a:cubicBezTo>
                          <a:pt x="15" y="2"/>
                          <a:pt x="15" y="2"/>
                          <a:pt x="15" y="2"/>
                        </a:cubicBezTo>
                        <a:cubicBezTo>
                          <a:pt x="15" y="1"/>
                          <a:pt x="15" y="1"/>
                          <a:pt x="15" y="1"/>
                        </a:cubicBezTo>
                        <a:cubicBezTo>
                          <a:pt x="16" y="0"/>
                          <a:pt x="16" y="0"/>
                          <a:pt x="16" y="0"/>
                        </a:cubicBezTo>
                        <a:cubicBezTo>
                          <a:pt x="16" y="0"/>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553"/>
                  <p:cNvSpPr>
                    <a:spLocks/>
                  </p:cNvSpPr>
                  <p:nvPr/>
                </p:nvSpPr>
                <p:spPr bwMode="auto">
                  <a:xfrm>
                    <a:off x="2139" y="1776"/>
                    <a:ext cx="9" cy="6"/>
                  </a:xfrm>
                  <a:custGeom>
                    <a:avLst/>
                    <a:gdLst>
                      <a:gd name="T0" fmla="*/ 0 w 9"/>
                      <a:gd name="T1" fmla="*/ 6 h 6"/>
                      <a:gd name="T2" fmla="*/ 3 w 9"/>
                      <a:gd name="T3" fmla="*/ 3 h 6"/>
                      <a:gd name="T4" fmla="*/ 6 w 9"/>
                      <a:gd name="T5" fmla="*/ 3 h 6"/>
                      <a:gd name="T6" fmla="*/ 6 w 9"/>
                      <a:gd name="T7" fmla="*/ 0 h 6"/>
                      <a:gd name="T8" fmla="*/ 6 w 9"/>
                      <a:gd name="T9" fmla="*/ 0 h 6"/>
                      <a:gd name="T10" fmla="*/ 9 w 9"/>
                      <a:gd name="T11" fmla="*/ 0 h 6"/>
                      <a:gd name="T12" fmla="*/ 9 w 9"/>
                      <a:gd name="T13" fmla="*/ 3 h 6"/>
                      <a:gd name="T14" fmla="*/ 3 w 9"/>
                      <a:gd name="T15" fmla="*/ 6 h 6"/>
                      <a:gd name="T16" fmla="*/ 3 w 9"/>
                      <a:gd name="T17" fmla="*/ 6 h 6"/>
                      <a:gd name="T18" fmla="*/ 0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6"/>
                        </a:moveTo>
                        <a:lnTo>
                          <a:pt x="3" y="3"/>
                        </a:lnTo>
                        <a:lnTo>
                          <a:pt x="6" y="3"/>
                        </a:lnTo>
                        <a:lnTo>
                          <a:pt x="6" y="0"/>
                        </a:lnTo>
                        <a:lnTo>
                          <a:pt x="6" y="0"/>
                        </a:lnTo>
                        <a:lnTo>
                          <a:pt x="9" y="0"/>
                        </a:lnTo>
                        <a:lnTo>
                          <a:pt x="9"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554"/>
                  <p:cNvSpPr>
                    <a:spLocks/>
                  </p:cNvSpPr>
                  <p:nvPr/>
                </p:nvSpPr>
                <p:spPr bwMode="auto">
                  <a:xfrm>
                    <a:off x="2139" y="1773"/>
                    <a:ext cx="12" cy="9"/>
                  </a:xfrm>
                  <a:custGeom>
                    <a:avLst/>
                    <a:gdLst>
                      <a:gd name="T0" fmla="*/ 12 w 12"/>
                      <a:gd name="T1" fmla="*/ 0 h 9"/>
                      <a:gd name="T2" fmla="*/ 9 w 12"/>
                      <a:gd name="T3" fmla="*/ 3 h 9"/>
                      <a:gd name="T4" fmla="*/ 6 w 12"/>
                      <a:gd name="T5" fmla="*/ 3 h 9"/>
                      <a:gd name="T6" fmla="*/ 6 w 12"/>
                      <a:gd name="T7" fmla="*/ 3 h 9"/>
                      <a:gd name="T8" fmla="*/ 6 w 12"/>
                      <a:gd name="T9" fmla="*/ 6 h 9"/>
                      <a:gd name="T10" fmla="*/ 3 w 12"/>
                      <a:gd name="T11" fmla="*/ 6 h 9"/>
                      <a:gd name="T12" fmla="*/ 0 w 12"/>
                      <a:gd name="T13" fmla="*/ 9 h 9"/>
                      <a:gd name="T14" fmla="*/ 3 w 12"/>
                      <a:gd name="T15" fmla="*/ 9 h 9"/>
                      <a:gd name="T16" fmla="*/ 6 w 12"/>
                      <a:gd name="T17" fmla="*/ 9 h 9"/>
                      <a:gd name="T18" fmla="*/ 9 w 12"/>
                      <a:gd name="T19" fmla="*/ 6 h 9"/>
                      <a:gd name="T20" fmla="*/ 12 w 12"/>
                      <a:gd name="T21" fmla="*/ 0 h 9"/>
                      <a:gd name="T22" fmla="*/ 12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2" y="0"/>
                        </a:moveTo>
                        <a:lnTo>
                          <a:pt x="9" y="3"/>
                        </a:lnTo>
                        <a:lnTo>
                          <a:pt x="6" y="3"/>
                        </a:lnTo>
                        <a:lnTo>
                          <a:pt x="6" y="3"/>
                        </a:lnTo>
                        <a:lnTo>
                          <a:pt x="6" y="6"/>
                        </a:lnTo>
                        <a:lnTo>
                          <a:pt x="3" y="6"/>
                        </a:lnTo>
                        <a:lnTo>
                          <a:pt x="0" y="9"/>
                        </a:lnTo>
                        <a:lnTo>
                          <a:pt x="3" y="9"/>
                        </a:lnTo>
                        <a:lnTo>
                          <a:pt x="6" y="9"/>
                        </a:lnTo>
                        <a:lnTo>
                          <a:pt x="9" y="6"/>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555"/>
                  <p:cNvSpPr>
                    <a:spLocks/>
                  </p:cNvSpPr>
                  <p:nvPr/>
                </p:nvSpPr>
                <p:spPr bwMode="auto">
                  <a:xfrm>
                    <a:off x="2179" y="1444"/>
                    <a:ext cx="15" cy="18"/>
                  </a:xfrm>
                  <a:custGeom>
                    <a:avLst/>
                    <a:gdLst>
                      <a:gd name="T0" fmla="*/ 9 w 15"/>
                      <a:gd name="T1" fmla="*/ 18 h 18"/>
                      <a:gd name="T2" fmla="*/ 6 w 15"/>
                      <a:gd name="T3" fmla="*/ 15 h 18"/>
                      <a:gd name="T4" fmla="*/ 3 w 15"/>
                      <a:gd name="T5" fmla="*/ 12 h 18"/>
                      <a:gd name="T6" fmla="*/ 3 w 15"/>
                      <a:gd name="T7" fmla="*/ 12 h 18"/>
                      <a:gd name="T8" fmla="*/ 3 w 15"/>
                      <a:gd name="T9" fmla="*/ 6 h 18"/>
                      <a:gd name="T10" fmla="*/ 0 w 15"/>
                      <a:gd name="T11" fmla="*/ 6 h 18"/>
                      <a:gd name="T12" fmla="*/ 0 w 15"/>
                      <a:gd name="T13" fmla="*/ 0 h 18"/>
                      <a:gd name="T14" fmla="*/ 0 w 15"/>
                      <a:gd name="T15" fmla="*/ 3 h 18"/>
                      <a:gd name="T16" fmla="*/ 6 w 15"/>
                      <a:gd name="T17" fmla="*/ 6 h 18"/>
                      <a:gd name="T18" fmla="*/ 6 w 15"/>
                      <a:gd name="T19" fmla="*/ 6 h 18"/>
                      <a:gd name="T20" fmla="*/ 6 w 15"/>
                      <a:gd name="T21" fmla="*/ 9 h 18"/>
                      <a:gd name="T22" fmla="*/ 6 w 15"/>
                      <a:gd name="T23" fmla="*/ 15 h 18"/>
                      <a:gd name="T24" fmla="*/ 12 w 15"/>
                      <a:gd name="T25" fmla="*/ 15 h 18"/>
                      <a:gd name="T26" fmla="*/ 15 w 15"/>
                      <a:gd name="T27" fmla="*/ 15 h 18"/>
                      <a:gd name="T28" fmla="*/ 12 w 15"/>
                      <a:gd name="T29" fmla="*/ 18 h 18"/>
                      <a:gd name="T30" fmla="*/ 9 w 15"/>
                      <a:gd name="T31" fmla="*/ 18 h 18"/>
                      <a:gd name="T32" fmla="*/ 6 w 15"/>
                      <a:gd name="T33" fmla="*/ 18 h 18"/>
                      <a:gd name="T34" fmla="*/ 9 w 15"/>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8">
                        <a:moveTo>
                          <a:pt x="9" y="18"/>
                        </a:moveTo>
                        <a:lnTo>
                          <a:pt x="6" y="15"/>
                        </a:lnTo>
                        <a:lnTo>
                          <a:pt x="3" y="12"/>
                        </a:lnTo>
                        <a:lnTo>
                          <a:pt x="3" y="12"/>
                        </a:lnTo>
                        <a:lnTo>
                          <a:pt x="3" y="6"/>
                        </a:lnTo>
                        <a:lnTo>
                          <a:pt x="0" y="6"/>
                        </a:lnTo>
                        <a:lnTo>
                          <a:pt x="0" y="0"/>
                        </a:lnTo>
                        <a:lnTo>
                          <a:pt x="0" y="3"/>
                        </a:lnTo>
                        <a:lnTo>
                          <a:pt x="6" y="6"/>
                        </a:lnTo>
                        <a:lnTo>
                          <a:pt x="6" y="6"/>
                        </a:lnTo>
                        <a:lnTo>
                          <a:pt x="6" y="9"/>
                        </a:lnTo>
                        <a:lnTo>
                          <a:pt x="6" y="15"/>
                        </a:lnTo>
                        <a:lnTo>
                          <a:pt x="12" y="15"/>
                        </a:lnTo>
                        <a:lnTo>
                          <a:pt x="15" y="15"/>
                        </a:lnTo>
                        <a:lnTo>
                          <a:pt x="12" y="18"/>
                        </a:lnTo>
                        <a:lnTo>
                          <a:pt x="9" y="18"/>
                        </a:lnTo>
                        <a:lnTo>
                          <a:pt x="6" y="18"/>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556"/>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close/>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 name="Freeform 557"/>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 name="Freeform 558"/>
                  <p:cNvSpPr>
                    <a:spLocks/>
                  </p:cNvSpPr>
                  <p:nvPr/>
                </p:nvSpPr>
                <p:spPr bwMode="auto">
                  <a:xfrm>
                    <a:off x="2121" y="1900"/>
                    <a:ext cx="6" cy="6"/>
                  </a:xfrm>
                  <a:custGeom>
                    <a:avLst/>
                    <a:gdLst>
                      <a:gd name="T0" fmla="*/ 0 w 6"/>
                      <a:gd name="T1" fmla="*/ 6 h 6"/>
                      <a:gd name="T2" fmla="*/ 6 w 6"/>
                      <a:gd name="T3" fmla="*/ 3 h 6"/>
                      <a:gd name="T4" fmla="*/ 3 w 6"/>
                      <a:gd name="T5" fmla="*/ 0 h 6"/>
                      <a:gd name="T6" fmla="*/ 3 w 6"/>
                      <a:gd name="T7" fmla="*/ 3 h 6"/>
                      <a:gd name="T8" fmla="*/ 0 w 6"/>
                      <a:gd name="T9" fmla="*/ 3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3"/>
                        </a:lnTo>
                        <a:lnTo>
                          <a:pt x="3" y="0"/>
                        </a:lnTo>
                        <a:lnTo>
                          <a:pt x="3" y="3"/>
                        </a:lnTo>
                        <a:lnTo>
                          <a:pt x="0" y="3"/>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559"/>
                  <p:cNvSpPr>
                    <a:spLocks/>
                  </p:cNvSpPr>
                  <p:nvPr/>
                </p:nvSpPr>
                <p:spPr bwMode="auto">
                  <a:xfrm>
                    <a:off x="2121" y="1900"/>
                    <a:ext cx="6" cy="6"/>
                  </a:xfrm>
                  <a:custGeom>
                    <a:avLst/>
                    <a:gdLst>
                      <a:gd name="T0" fmla="*/ 3 w 6"/>
                      <a:gd name="T1" fmla="*/ 0 h 6"/>
                      <a:gd name="T2" fmla="*/ 3 w 6"/>
                      <a:gd name="T3" fmla="*/ 3 h 6"/>
                      <a:gd name="T4" fmla="*/ 0 w 6"/>
                      <a:gd name="T5" fmla="*/ 3 h 6"/>
                      <a:gd name="T6" fmla="*/ 0 w 6"/>
                      <a:gd name="T7" fmla="*/ 6 h 6"/>
                      <a:gd name="T8" fmla="*/ 0 w 6"/>
                      <a:gd name="T9" fmla="*/ 6 h 6"/>
                      <a:gd name="T10" fmla="*/ 6 w 6"/>
                      <a:gd name="T11" fmla="*/ 3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3" y="3"/>
                        </a:lnTo>
                        <a:lnTo>
                          <a:pt x="0" y="3"/>
                        </a:lnTo>
                        <a:lnTo>
                          <a:pt x="0" y="6"/>
                        </a:lnTo>
                        <a:lnTo>
                          <a:pt x="0"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560"/>
                  <p:cNvSpPr>
                    <a:spLocks/>
                  </p:cNvSpPr>
                  <p:nvPr/>
                </p:nvSpPr>
                <p:spPr bwMode="auto">
                  <a:xfrm>
                    <a:off x="2200" y="1441"/>
                    <a:ext cx="3" cy="3"/>
                  </a:xfrm>
                  <a:custGeom>
                    <a:avLst/>
                    <a:gdLst>
                      <a:gd name="T0" fmla="*/ 3 w 3"/>
                      <a:gd name="T1" fmla="*/ 3 h 3"/>
                      <a:gd name="T2" fmla="*/ 3 w 3"/>
                      <a:gd name="T3" fmla="*/ 3 h 3"/>
                      <a:gd name="T4" fmla="*/ 0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3"/>
                        </a:lnTo>
                        <a:lnTo>
                          <a:pt x="0"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 name="Freeform 561"/>
                  <p:cNvSpPr>
                    <a:spLocks/>
                  </p:cNvSpPr>
                  <p:nvPr/>
                </p:nvSpPr>
                <p:spPr bwMode="auto">
                  <a:xfrm>
                    <a:off x="2200" y="1441"/>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0 w 3"/>
                      <a:gd name="T11" fmla="*/ 0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3"/>
                        </a:lnTo>
                        <a:lnTo>
                          <a:pt x="3" y="3"/>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 name="Freeform 562"/>
                  <p:cNvSpPr>
                    <a:spLocks/>
                  </p:cNvSpPr>
                  <p:nvPr/>
                </p:nvSpPr>
                <p:spPr bwMode="auto">
                  <a:xfrm>
                    <a:off x="2163" y="1447"/>
                    <a:ext cx="7" cy="15"/>
                  </a:xfrm>
                  <a:custGeom>
                    <a:avLst/>
                    <a:gdLst>
                      <a:gd name="T0" fmla="*/ 3 w 7"/>
                      <a:gd name="T1" fmla="*/ 12 h 15"/>
                      <a:gd name="T2" fmla="*/ 0 w 7"/>
                      <a:gd name="T3" fmla="*/ 9 h 15"/>
                      <a:gd name="T4" fmla="*/ 0 w 7"/>
                      <a:gd name="T5" fmla="*/ 6 h 15"/>
                      <a:gd name="T6" fmla="*/ 0 w 7"/>
                      <a:gd name="T7" fmla="*/ 3 h 15"/>
                      <a:gd name="T8" fmla="*/ 3 w 7"/>
                      <a:gd name="T9" fmla="*/ 0 h 15"/>
                      <a:gd name="T10" fmla="*/ 3 w 7"/>
                      <a:gd name="T11" fmla="*/ 0 h 15"/>
                      <a:gd name="T12" fmla="*/ 3 w 7"/>
                      <a:gd name="T13" fmla="*/ 3 h 15"/>
                      <a:gd name="T14" fmla="*/ 3 w 7"/>
                      <a:gd name="T15" fmla="*/ 3 h 15"/>
                      <a:gd name="T16" fmla="*/ 3 w 7"/>
                      <a:gd name="T17" fmla="*/ 6 h 15"/>
                      <a:gd name="T18" fmla="*/ 7 w 7"/>
                      <a:gd name="T19" fmla="*/ 9 h 15"/>
                      <a:gd name="T20" fmla="*/ 3 w 7"/>
                      <a:gd name="T21" fmla="*/ 15 h 15"/>
                      <a:gd name="T22" fmla="*/ 0 w 7"/>
                      <a:gd name="T23" fmla="*/ 15 h 15"/>
                      <a:gd name="T24" fmla="*/ 3 w 7"/>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3" y="12"/>
                        </a:moveTo>
                        <a:lnTo>
                          <a:pt x="0" y="9"/>
                        </a:lnTo>
                        <a:lnTo>
                          <a:pt x="0" y="6"/>
                        </a:lnTo>
                        <a:lnTo>
                          <a:pt x="0" y="3"/>
                        </a:lnTo>
                        <a:lnTo>
                          <a:pt x="3" y="0"/>
                        </a:lnTo>
                        <a:lnTo>
                          <a:pt x="3" y="0"/>
                        </a:lnTo>
                        <a:lnTo>
                          <a:pt x="3" y="3"/>
                        </a:lnTo>
                        <a:lnTo>
                          <a:pt x="3" y="3"/>
                        </a:lnTo>
                        <a:lnTo>
                          <a:pt x="3" y="6"/>
                        </a:lnTo>
                        <a:lnTo>
                          <a:pt x="7" y="9"/>
                        </a:lnTo>
                        <a:lnTo>
                          <a:pt x="3" y="15"/>
                        </a:lnTo>
                        <a:lnTo>
                          <a:pt x="0" y="15"/>
                        </a:lnTo>
                        <a:lnTo>
                          <a:pt x="3"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563"/>
                  <p:cNvSpPr>
                    <a:spLocks/>
                  </p:cNvSpPr>
                  <p:nvPr/>
                </p:nvSpPr>
                <p:spPr bwMode="auto">
                  <a:xfrm>
                    <a:off x="2163" y="1447"/>
                    <a:ext cx="7" cy="15"/>
                  </a:xfrm>
                  <a:custGeom>
                    <a:avLst/>
                    <a:gdLst>
                      <a:gd name="T0" fmla="*/ 3 w 7"/>
                      <a:gd name="T1" fmla="*/ 0 h 15"/>
                      <a:gd name="T2" fmla="*/ 0 w 7"/>
                      <a:gd name="T3" fmla="*/ 3 h 15"/>
                      <a:gd name="T4" fmla="*/ 0 w 7"/>
                      <a:gd name="T5" fmla="*/ 6 h 15"/>
                      <a:gd name="T6" fmla="*/ 0 w 7"/>
                      <a:gd name="T7" fmla="*/ 9 h 15"/>
                      <a:gd name="T8" fmla="*/ 0 w 7"/>
                      <a:gd name="T9" fmla="*/ 12 h 15"/>
                      <a:gd name="T10" fmla="*/ 0 w 7"/>
                      <a:gd name="T11" fmla="*/ 15 h 15"/>
                      <a:gd name="T12" fmla="*/ 3 w 7"/>
                      <a:gd name="T13" fmla="*/ 15 h 15"/>
                      <a:gd name="T14" fmla="*/ 7 w 7"/>
                      <a:gd name="T15" fmla="*/ 9 h 15"/>
                      <a:gd name="T16" fmla="*/ 3 w 7"/>
                      <a:gd name="T17" fmla="*/ 6 h 15"/>
                      <a:gd name="T18" fmla="*/ 3 w 7"/>
                      <a:gd name="T19" fmla="*/ 3 h 15"/>
                      <a:gd name="T20" fmla="*/ 7 w 7"/>
                      <a:gd name="T21" fmla="*/ 3 h 15"/>
                      <a:gd name="T22" fmla="*/ 3 w 7"/>
                      <a:gd name="T23" fmla="*/ 0 h 15"/>
                      <a:gd name="T24" fmla="*/ 3 w 7"/>
                      <a:gd name="T25" fmla="*/ 0 h 15"/>
                      <a:gd name="T26" fmla="*/ 3 w 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3" y="0"/>
                        </a:moveTo>
                        <a:lnTo>
                          <a:pt x="0" y="3"/>
                        </a:lnTo>
                        <a:lnTo>
                          <a:pt x="0" y="6"/>
                        </a:lnTo>
                        <a:lnTo>
                          <a:pt x="0" y="9"/>
                        </a:lnTo>
                        <a:lnTo>
                          <a:pt x="0" y="12"/>
                        </a:lnTo>
                        <a:lnTo>
                          <a:pt x="0" y="15"/>
                        </a:lnTo>
                        <a:lnTo>
                          <a:pt x="3" y="15"/>
                        </a:lnTo>
                        <a:lnTo>
                          <a:pt x="7" y="9"/>
                        </a:lnTo>
                        <a:lnTo>
                          <a:pt x="3" y="6"/>
                        </a:lnTo>
                        <a:lnTo>
                          <a:pt x="3" y="3"/>
                        </a:lnTo>
                        <a:lnTo>
                          <a:pt x="7"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564"/>
                  <p:cNvSpPr>
                    <a:spLocks/>
                  </p:cNvSpPr>
                  <p:nvPr/>
                </p:nvSpPr>
                <p:spPr bwMode="auto">
                  <a:xfrm>
                    <a:off x="2121" y="1864"/>
                    <a:ext cx="3" cy="6"/>
                  </a:xfrm>
                  <a:custGeom>
                    <a:avLst/>
                    <a:gdLst>
                      <a:gd name="T0" fmla="*/ 3 w 3"/>
                      <a:gd name="T1" fmla="*/ 3 h 6"/>
                      <a:gd name="T2" fmla="*/ 3 w 3"/>
                      <a:gd name="T3" fmla="*/ 0 h 6"/>
                      <a:gd name="T4" fmla="*/ 0 w 3"/>
                      <a:gd name="T5" fmla="*/ 0 h 6"/>
                      <a:gd name="T6" fmla="*/ 0 w 3"/>
                      <a:gd name="T7" fmla="*/ 0 h 6"/>
                      <a:gd name="T8" fmla="*/ 0 w 3"/>
                      <a:gd name="T9" fmla="*/ 3 h 6"/>
                      <a:gd name="T10" fmla="*/ 0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3" y="0"/>
                        </a:lnTo>
                        <a:lnTo>
                          <a:pt x="0" y="0"/>
                        </a:lnTo>
                        <a:lnTo>
                          <a:pt x="0"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565"/>
                  <p:cNvSpPr>
                    <a:spLocks/>
                  </p:cNvSpPr>
                  <p:nvPr/>
                </p:nvSpPr>
                <p:spPr bwMode="auto">
                  <a:xfrm>
                    <a:off x="2121" y="1864"/>
                    <a:ext cx="3" cy="6"/>
                  </a:xfrm>
                  <a:custGeom>
                    <a:avLst/>
                    <a:gdLst>
                      <a:gd name="T0" fmla="*/ 3 w 3"/>
                      <a:gd name="T1" fmla="*/ 0 h 6"/>
                      <a:gd name="T2" fmla="*/ 0 w 3"/>
                      <a:gd name="T3" fmla="*/ 0 h 6"/>
                      <a:gd name="T4" fmla="*/ 0 w 3"/>
                      <a:gd name="T5" fmla="*/ 0 h 6"/>
                      <a:gd name="T6" fmla="*/ 0 w 3"/>
                      <a:gd name="T7" fmla="*/ 3 h 6"/>
                      <a:gd name="T8" fmla="*/ 0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0"/>
                        </a:lnTo>
                        <a:lnTo>
                          <a:pt x="0" y="0"/>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 name="Freeform 566"/>
                  <p:cNvSpPr>
                    <a:spLocks/>
                  </p:cNvSpPr>
                  <p:nvPr/>
                </p:nvSpPr>
                <p:spPr bwMode="auto">
                  <a:xfrm>
                    <a:off x="2511" y="203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 name="Freeform 567"/>
                  <p:cNvSpPr>
                    <a:spLocks/>
                  </p:cNvSpPr>
                  <p:nvPr/>
                </p:nvSpPr>
                <p:spPr bwMode="auto">
                  <a:xfrm>
                    <a:off x="2511" y="2039"/>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568"/>
                  <p:cNvSpPr>
                    <a:spLocks/>
                  </p:cNvSpPr>
                  <p:nvPr/>
                </p:nvSpPr>
                <p:spPr bwMode="auto">
                  <a:xfrm>
                    <a:off x="2354" y="1368"/>
                    <a:ext cx="3" cy="15"/>
                  </a:xfrm>
                  <a:custGeom>
                    <a:avLst/>
                    <a:gdLst>
                      <a:gd name="T0" fmla="*/ 0 w 3"/>
                      <a:gd name="T1" fmla="*/ 12 h 15"/>
                      <a:gd name="T2" fmla="*/ 0 w 3"/>
                      <a:gd name="T3" fmla="*/ 12 h 15"/>
                      <a:gd name="T4" fmla="*/ 0 w 3"/>
                      <a:gd name="T5" fmla="*/ 9 h 15"/>
                      <a:gd name="T6" fmla="*/ 0 w 3"/>
                      <a:gd name="T7" fmla="*/ 6 h 15"/>
                      <a:gd name="T8" fmla="*/ 0 w 3"/>
                      <a:gd name="T9" fmla="*/ 0 h 15"/>
                      <a:gd name="T10" fmla="*/ 3 w 3"/>
                      <a:gd name="T11" fmla="*/ 0 h 15"/>
                      <a:gd name="T12" fmla="*/ 3 w 3"/>
                      <a:gd name="T13" fmla="*/ 3 h 15"/>
                      <a:gd name="T14" fmla="*/ 3 w 3"/>
                      <a:gd name="T15" fmla="*/ 9 h 15"/>
                      <a:gd name="T16" fmla="*/ 3 w 3"/>
                      <a:gd name="T17" fmla="*/ 15 h 15"/>
                      <a:gd name="T18" fmla="*/ 3 w 3"/>
                      <a:gd name="T19" fmla="*/ 15 h 15"/>
                      <a:gd name="T20" fmla="*/ 0 w 3"/>
                      <a:gd name="T21" fmla="*/ 15 h 15"/>
                      <a:gd name="T22" fmla="*/ 0 w 3"/>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5">
                        <a:moveTo>
                          <a:pt x="0" y="12"/>
                        </a:moveTo>
                        <a:lnTo>
                          <a:pt x="0" y="12"/>
                        </a:lnTo>
                        <a:lnTo>
                          <a:pt x="0" y="9"/>
                        </a:lnTo>
                        <a:lnTo>
                          <a:pt x="0" y="6"/>
                        </a:lnTo>
                        <a:lnTo>
                          <a:pt x="0" y="0"/>
                        </a:lnTo>
                        <a:lnTo>
                          <a:pt x="3" y="0"/>
                        </a:lnTo>
                        <a:lnTo>
                          <a:pt x="3" y="3"/>
                        </a:lnTo>
                        <a:lnTo>
                          <a:pt x="3" y="9"/>
                        </a:lnTo>
                        <a:lnTo>
                          <a:pt x="3" y="15"/>
                        </a:lnTo>
                        <a:lnTo>
                          <a:pt x="3" y="15"/>
                        </a:lnTo>
                        <a:lnTo>
                          <a:pt x="0" y="15"/>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569"/>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close/>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570"/>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571"/>
                  <p:cNvSpPr>
                    <a:spLocks/>
                  </p:cNvSpPr>
                  <p:nvPr/>
                </p:nvSpPr>
                <p:spPr bwMode="auto">
                  <a:xfrm>
                    <a:off x="2263" y="1326"/>
                    <a:ext cx="6" cy="3"/>
                  </a:xfrm>
                  <a:custGeom>
                    <a:avLst/>
                    <a:gdLst>
                      <a:gd name="T0" fmla="*/ 0 w 6"/>
                      <a:gd name="T1" fmla="*/ 0 h 3"/>
                      <a:gd name="T2" fmla="*/ 3 w 6"/>
                      <a:gd name="T3" fmla="*/ 3 h 3"/>
                      <a:gd name="T4" fmla="*/ 3 w 6"/>
                      <a:gd name="T5" fmla="*/ 3 h 3"/>
                      <a:gd name="T6" fmla="*/ 6 w 6"/>
                      <a:gd name="T7" fmla="*/ 3 h 3"/>
                      <a:gd name="T8" fmla="*/ 6 w 6"/>
                      <a:gd name="T9" fmla="*/ 3 h 3"/>
                      <a:gd name="T10" fmla="*/ 6 w 6"/>
                      <a:gd name="T11" fmla="*/ 0 h 3"/>
                      <a:gd name="T12" fmla="*/ 3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572"/>
                  <p:cNvSpPr>
                    <a:spLocks/>
                  </p:cNvSpPr>
                  <p:nvPr/>
                </p:nvSpPr>
                <p:spPr bwMode="auto">
                  <a:xfrm>
                    <a:off x="2263" y="1326"/>
                    <a:ext cx="6" cy="3"/>
                  </a:xfrm>
                  <a:custGeom>
                    <a:avLst/>
                    <a:gdLst>
                      <a:gd name="T0" fmla="*/ 6 w 6"/>
                      <a:gd name="T1" fmla="*/ 0 h 3"/>
                      <a:gd name="T2" fmla="*/ 3 w 6"/>
                      <a:gd name="T3" fmla="*/ 0 h 3"/>
                      <a:gd name="T4" fmla="*/ 0 w 6"/>
                      <a:gd name="T5" fmla="*/ 0 h 3"/>
                      <a:gd name="T6" fmla="*/ 3 w 6"/>
                      <a:gd name="T7" fmla="*/ 3 h 3"/>
                      <a:gd name="T8" fmla="*/ 3 w 6"/>
                      <a:gd name="T9" fmla="*/ 3 h 3"/>
                      <a:gd name="T10" fmla="*/ 6 w 6"/>
                      <a:gd name="T11" fmla="*/ 3 h 3"/>
                      <a:gd name="T12" fmla="*/ 6 w 6"/>
                      <a:gd name="T13" fmla="*/ 3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0"/>
                        </a:lnTo>
                        <a:lnTo>
                          <a:pt x="3" y="3"/>
                        </a:lnTo>
                        <a:lnTo>
                          <a:pt x="3"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573"/>
                  <p:cNvSpPr>
                    <a:spLocks/>
                  </p:cNvSpPr>
                  <p:nvPr/>
                </p:nvSpPr>
                <p:spPr bwMode="auto">
                  <a:xfrm>
                    <a:off x="2266" y="132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Rectangle 574"/>
                  <p:cNvSpPr>
                    <a:spLocks noChangeArrowheads="1"/>
                  </p:cNvSpPr>
                  <p:nvPr/>
                </p:nvSpPr>
                <p:spPr bwMode="auto">
                  <a:xfrm>
                    <a:off x="2266" y="1323"/>
                    <a:ext cx="3"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575"/>
                  <p:cNvSpPr>
                    <a:spLocks/>
                  </p:cNvSpPr>
                  <p:nvPr/>
                </p:nvSpPr>
                <p:spPr bwMode="auto">
                  <a:xfrm>
                    <a:off x="2260" y="1320"/>
                    <a:ext cx="3" cy="6"/>
                  </a:xfrm>
                  <a:custGeom>
                    <a:avLst/>
                    <a:gdLst>
                      <a:gd name="T0" fmla="*/ 3 w 3"/>
                      <a:gd name="T1" fmla="*/ 6 h 6"/>
                      <a:gd name="T2" fmla="*/ 3 w 3"/>
                      <a:gd name="T3" fmla="*/ 3 h 6"/>
                      <a:gd name="T4" fmla="*/ 3 w 3"/>
                      <a:gd name="T5" fmla="*/ 3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3"/>
                        </a:lnTo>
                        <a:lnTo>
                          <a:pt x="0" y="0"/>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576"/>
                  <p:cNvSpPr>
                    <a:spLocks/>
                  </p:cNvSpPr>
                  <p:nvPr/>
                </p:nvSpPr>
                <p:spPr bwMode="auto">
                  <a:xfrm>
                    <a:off x="2260" y="1320"/>
                    <a:ext cx="3" cy="6"/>
                  </a:xfrm>
                  <a:custGeom>
                    <a:avLst/>
                    <a:gdLst>
                      <a:gd name="T0" fmla="*/ 0 w 3"/>
                      <a:gd name="T1" fmla="*/ 0 h 6"/>
                      <a:gd name="T2" fmla="*/ 3 w 3"/>
                      <a:gd name="T3" fmla="*/ 6 h 6"/>
                      <a:gd name="T4" fmla="*/ 3 w 3"/>
                      <a:gd name="T5" fmla="*/ 3 h 6"/>
                      <a:gd name="T6" fmla="*/ 3 w 3"/>
                      <a:gd name="T7" fmla="*/ 3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3" y="6"/>
                        </a:lnTo>
                        <a:lnTo>
                          <a:pt x="3"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577"/>
                  <p:cNvSpPr>
                    <a:spLocks/>
                  </p:cNvSpPr>
                  <p:nvPr/>
                </p:nvSpPr>
                <p:spPr bwMode="auto">
                  <a:xfrm>
                    <a:off x="2366" y="1383"/>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578"/>
                  <p:cNvSpPr>
                    <a:spLocks/>
                  </p:cNvSpPr>
                  <p:nvPr/>
                </p:nvSpPr>
                <p:spPr bwMode="auto">
                  <a:xfrm>
                    <a:off x="2366" y="138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579"/>
                  <p:cNvSpPr>
                    <a:spLocks/>
                  </p:cNvSpPr>
                  <p:nvPr/>
                </p:nvSpPr>
                <p:spPr bwMode="auto">
                  <a:xfrm>
                    <a:off x="2254" y="1308"/>
                    <a:ext cx="6" cy="3"/>
                  </a:xfrm>
                  <a:custGeom>
                    <a:avLst/>
                    <a:gdLst>
                      <a:gd name="T0" fmla="*/ 6 w 6"/>
                      <a:gd name="T1" fmla="*/ 3 h 3"/>
                      <a:gd name="T2" fmla="*/ 3 w 6"/>
                      <a:gd name="T3" fmla="*/ 3 h 3"/>
                      <a:gd name="T4" fmla="*/ 0 w 6"/>
                      <a:gd name="T5" fmla="*/ 3 h 3"/>
                      <a:gd name="T6" fmla="*/ 0 w 6"/>
                      <a:gd name="T7" fmla="*/ 0 h 3"/>
                      <a:gd name="T8" fmla="*/ 0 w 6"/>
                      <a:gd name="T9" fmla="*/ 0 h 3"/>
                      <a:gd name="T10" fmla="*/ 3 w 6"/>
                      <a:gd name="T11" fmla="*/ 0 h 3"/>
                      <a:gd name="T12" fmla="*/ 6 w 6"/>
                      <a:gd name="T13" fmla="*/ 3 h 3"/>
                      <a:gd name="T14" fmla="*/ 6 w 6"/>
                      <a:gd name="T15" fmla="*/ 3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lnTo>
                          <a:pt x="3" y="3"/>
                        </a:lnTo>
                        <a:lnTo>
                          <a:pt x="0" y="3"/>
                        </a:lnTo>
                        <a:lnTo>
                          <a:pt x="0" y="0"/>
                        </a:lnTo>
                        <a:lnTo>
                          <a:pt x="0" y="0"/>
                        </a:lnTo>
                        <a:lnTo>
                          <a:pt x="3" y="0"/>
                        </a:lnTo>
                        <a:lnTo>
                          <a:pt x="6" y="3"/>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580"/>
                  <p:cNvSpPr>
                    <a:spLocks/>
                  </p:cNvSpPr>
                  <p:nvPr/>
                </p:nvSpPr>
                <p:spPr bwMode="auto">
                  <a:xfrm>
                    <a:off x="2254" y="1308"/>
                    <a:ext cx="6" cy="6"/>
                  </a:xfrm>
                  <a:custGeom>
                    <a:avLst/>
                    <a:gdLst>
                      <a:gd name="T0" fmla="*/ 3 w 6"/>
                      <a:gd name="T1" fmla="*/ 0 h 6"/>
                      <a:gd name="T2" fmla="*/ 0 w 6"/>
                      <a:gd name="T3" fmla="*/ 0 h 6"/>
                      <a:gd name="T4" fmla="*/ 0 w 6"/>
                      <a:gd name="T5" fmla="*/ 3 h 6"/>
                      <a:gd name="T6" fmla="*/ 0 w 6"/>
                      <a:gd name="T7" fmla="*/ 3 h 6"/>
                      <a:gd name="T8" fmla="*/ 3 w 6"/>
                      <a:gd name="T9" fmla="*/ 3 h 6"/>
                      <a:gd name="T10" fmla="*/ 3 w 6"/>
                      <a:gd name="T11" fmla="*/ 6 h 6"/>
                      <a:gd name="T12" fmla="*/ 6 w 6"/>
                      <a:gd name="T13" fmla="*/ 3 h 6"/>
                      <a:gd name="T14" fmla="*/ 6 w 6"/>
                      <a:gd name="T15" fmla="*/ 3 h 6"/>
                      <a:gd name="T16" fmla="*/ 3 w 6"/>
                      <a:gd name="T17" fmla="*/ 0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0" y="0"/>
                        </a:lnTo>
                        <a:lnTo>
                          <a:pt x="0" y="3"/>
                        </a:lnTo>
                        <a:lnTo>
                          <a:pt x="0" y="3"/>
                        </a:lnTo>
                        <a:lnTo>
                          <a:pt x="3" y="3"/>
                        </a:lnTo>
                        <a:lnTo>
                          <a:pt x="3" y="6"/>
                        </a:lnTo>
                        <a:lnTo>
                          <a:pt x="6" y="3"/>
                        </a:lnTo>
                        <a:lnTo>
                          <a:pt x="6"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5" name="Freeform 581"/>
                  <p:cNvSpPr>
                    <a:spLocks/>
                  </p:cNvSpPr>
                  <p:nvPr/>
                </p:nvSpPr>
                <p:spPr bwMode="auto">
                  <a:xfrm>
                    <a:off x="2360" y="1371"/>
                    <a:ext cx="3" cy="9"/>
                  </a:xfrm>
                  <a:custGeom>
                    <a:avLst/>
                    <a:gdLst>
                      <a:gd name="T0" fmla="*/ 3 w 3"/>
                      <a:gd name="T1" fmla="*/ 9 h 9"/>
                      <a:gd name="T2" fmla="*/ 3 w 3"/>
                      <a:gd name="T3" fmla="*/ 6 h 9"/>
                      <a:gd name="T4" fmla="*/ 3 w 3"/>
                      <a:gd name="T5" fmla="*/ 6 h 9"/>
                      <a:gd name="T6" fmla="*/ 0 w 3"/>
                      <a:gd name="T7" fmla="*/ 0 h 9"/>
                      <a:gd name="T8" fmla="*/ 0 w 3"/>
                      <a:gd name="T9" fmla="*/ 6 h 9"/>
                      <a:gd name="T10" fmla="*/ 0 w 3"/>
                      <a:gd name="T11" fmla="*/ 9 h 9"/>
                      <a:gd name="T12" fmla="*/ 3 w 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9"/>
                        </a:moveTo>
                        <a:lnTo>
                          <a:pt x="3" y="6"/>
                        </a:lnTo>
                        <a:lnTo>
                          <a:pt x="3" y="6"/>
                        </a:lnTo>
                        <a:lnTo>
                          <a:pt x="0" y="0"/>
                        </a:lnTo>
                        <a:lnTo>
                          <a:pt x="0" y="6"/>
                        </a:lnTo>
                        <a:lnTo>
                          <a:pt x="0"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6" name="Freeform 582"/>
                  <p:cNvSpPr>
                    <a:spLocks/>
                  </p:cNvSpPr>
                  <p:nvPr/>
                </p:nvSpPr>
                <p:spPr bwMode="auto">
                  <a:xfrm>
                    <a:off x="2360" y="1371"/>
                    <a:ext cx="3" cy="9"/>
                  </a:xfrm>
                  <a:custGeom>
                    <a:avLst/>
                    <a:gdLst>
                      <a:gd name="T0" fmla="*/ 0 w 3"/>
                      <a:gd name="T1" fmla="*/ 0 h 9"/>
                      <a:gd name="T2" fmla="*/ 0 w 3"/>
                      <a:gd name="T3" fmla="*/ 6 h 9"/>
                      <a:gd name="T4" fmla="*/ 0 w 3"/>
                      <a:gd name="T5" fmla="*/ 9 h 9"/>
                      <a:gd name="T6" fmla="*/ 3 w 3"/>
                      <a:gd name="T7" fmla="*/ 9 h 9"/>
                      <a:gd name="T8" fmla="*/ 3 w 3"/>
                      <a:gd name="T9" fmla="*/ 6 h 9"/>
                      <a:gd name="T10" fmla="*/ 3 w 3"/>
                      <a:gd name="T11" fmla="*/ 6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6"/>
                        </a:lnTo>
                        <a:lnTo>
                          <a:pt x="0" y="9"/>
                        </a:lnTo>
                        <a:lnTo>
                          <a:pt x="3" y="9"/>
                        </a:lnTo>
                        <a:lnTo>
                          <a:pt x="3" y="6"/>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7" name="Freeform 583"/>
                  <p:cNvSpPr>
                    <a:spLocks/>
                  </p:cNvSpPr>
                  <p:nvPr/>
                </p:nvSpPr>
                <p:spPr bwMode="auto">
                  <a:xfrm>
                    <a:off x="2293" y="1374"/>
                    <a:ext cx="6" cy="6"/>
                  </a:xfrm>
                  <a:custGeom>
                    <a:avLst/>
                    <a:gdLst>
                      <a:gd name="T0" fmla="*/ 0 w 6"/>
                      <a:gd name="T1" fmla="*/ 3 h 6"/>
                      <a:gd name="T2" fmla="*/ 3 w 6"/>
                      <a:gd name="T3" fmla="*/ 0 h 6"/>
                      <a:gd name="T4" fmla="*/ 3 w 6"/>
                      <a:gd name="T5" fmla="*/ 0 h 6"/>
                      <a:gd name="T6" fmla="*/ 6 w 6"/>
                      <a:gd name="T7" fmla="*/ 0 h 6"/>
                      <a:gd name="T8" fmla="*/ 6 w 6"/>
                      <a:gd name="T9" fmla="*/ 3 h 6"/>
                      <a:gd name="T10" fmla="*/ 3 w 6"/>
                      <a:gd name="T11" fmla="*/ 3 h 6"/>
                      <a:gd name="T12" fmla="*/ 3 w 6"/>
                      <a:gd name="T13" fmla="*/ 6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3" y="0"/>
                        </a:lnTo>
                        <a:lnTo>
                          <a:pt x="3" y="0"/>
                        </a:lnTo>
                        <a:lnTo>
                          <a:pt x="6" y="0"/>
                        </a:lnTo>
                        <a:lnTo>
                          <a:pt x="6" y="3"/>
                        </a:lnTo>
                        <a:lnTo>
                          <a:pt x="3" y="3"/>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584"/>
                  <p:cNvSpPr>
                    <a:spLocks/>
                  </p:cNvSpPr>
                  <p:nvPr/>
                </p:nvSpPr>
                <p:spPr bwMode="auto">
                  <a:xfrm>
                    <a:off x="2293" y="1374"/>
                    <a:ext cx="6" cy="6"/>
                  </a:xfrm>
                  <a:custGeom>
                    <a:avLst/>
                    <a:gdLst>
                      <a:gd name="T0" fmla="*/ 0 w 6"/>
                      <a:gd name="T1" fmla="*/ 0 h 6"/>
                      <a:gd name="T2" fmla="*/ 0 w 6"/>
                      <a:gd name="T3" fmla="*/ 3 h 6"/>
                      <a:gd name="T4" fmla="*/ 0 w 6"/>
                      <a:gd name="T5" fmla="*/ 6 h 6"/>
                      <a:gd name="T6" fmla="*/ 3 w 6"/>
                      <a:gd name="T7" fmla="*/ 6 h 6"/>
                      <a:gd name="T8" fmla="*/ 3 w 6"/>
                      <a:gd name="T9" fmla="*/ 3 h 6"/>
                      <a:gd name="T10" fmla="*/ 6 w 6"/>
                      <a:gd name="T11" fmla="*/ 3 h 6"/>
                      <a:gd name="T12" fmla="*/ 6 w 6"/>
                      <a:gd name="T13" fmla="*/ 0 h 6"/>
                      <a:gd name="T14" fmla="*/ 3 w 6"/>
                      <a:gd name="T15" fmla="*/ 0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3"/>
                        </a:lnTo>
                        <a:lnTo>
                          <a:pt x="0" y="6"/>
                        </a:lnTo>
                        <a:lnTo>
                          <a:pt x="3" y="6"/>
                        </a:lnTo>
                        <a:lnTo>
                          <a:pt x="3"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585"/>
                  <p:cNvSpPr>
                    <a:spLocks/>
                  </p:cNvSpPr>
                  <p:nvPr/>
                </p:nvSpPr>
                <p:spPr bwMode="auto">
                  <a:xfrm>
                    <a:off x="2290" y="1314"/>
                    <a:ext cx="12" cy="9"/>
                  </a:xfrm>
                  <a:custGeom>
                    <a:avLst/>
                    <a:gdLst>
                      <a:gd name="T0" fmla="*/ 1 w 4"/>
                      <a:gd name="T1" fmla="*/ 3 h 3"/>
                      <a:gd name="T2" fmla="*/ 1 w 4"/>
                      <a:gd name="T3" fmla="*/ 2 h 3"/>
                      <a:gd name="T4" fmla="*/ 1 w 4"/>
                      <a:gd name="T5" fmla="*/ 2 h 3"/>
                      <a:gd name="T6" fmla="*/ 1 w 4"/>
                      <a:gd name="T7" fmla="*/ 1 h 3"/>
                      <a:gd name="T8" fmla="*/ 0 w 4"/>
                      <a:gd name="T9" fmla="*/ 1 h 3"/>
                      <a:gd name="T10" fmla="*/ 1 w 4"/>
                      <a:gd name="T11" fmla="*/ 1 h 3"/>
                      <a:gd name="T12" fmla="*/ 1 w 4"/>
                      <a:gd name="T13" fmla="*/ 0 h 3"/>
                      <a:gd name="T14" fmla="*/ 2 w 4"/>
                      <a:gd name="T15" fmla="*/ 0 h 3"/>
                      <a:gd name="T16" fmla="*/ 2 w 4"/>
                      <a:gd name="T17" fmla="*/ 1 h 3"/>
                      <a:gd name="T18" fmla="*/ 4 w 4"/>
                      <a:gd name="T19" fmla="*/ 1 h 3"/>
                      <a:gd name="T20" fmla="*/ 4 w 4"/>
                      <a:gd name="T21" fmla="*/ 2 h 3"/>
                      <a:gd name="T22" fmla="*/ 4 w 4"/>
                      <a:gd name="T23" fmla="*/ 2 h 3"/>
                      <a:gd name="T24" fmla="*/ 4 w 4"/>
                      <a:gd name="T25" fmla="*/ 2 h 3"/>
                      <a:gd name="T26" fmla="*/ 3 w 4"/>
                      <a:gd name="T27" fmla="*/ 2 h 3"/>
                      <a:gd name="T28" fmla="*/ 2 w 4"/>
                      <a:gd name="T29" fmla="*/ 2 h 3"/>
                      <a:gd name="T30" fmla="*/ 1 w 4"/>
                      <a:gd name="T31" fmla="*/ 3 h 3"/>
                      <a:gd name="T32" fmla="*/ 1 w 4"/>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3"/>
                        </a:moveTo>
                        <a:cubicBezTo>
                          <a:pt x="1" y="2"/>
                          <a:pt x="1" y="2"/>
                          <a:pt x="1" y="2"/>
                        </a:cubicBezTo>
                        <a:cubicBezTo>
                          <a:pt x="1" y="2"/>
                          <a:pt x="1" y="2"/>
                          <a:pt x="1" y="2"/>
                        </a:cubicBezTo>
                        <a:cubicBezTo>
                          <a:pt x="1" y="1"/>
                          <a:pt x="1" y="1"/>
                          <a:pt x="1" y="1"/>
                        </a:cubicBezTo>
                        <a:cubicBezTo>
                          <a:pt x="0" y="1"/>
                          <a:pt x="0" y="1"/>
                          <a:pt x="0" y="1"/>
                        </a:cubicBezTo>
                        <a:cubicBezTo>
                          <a:pt x="0" y="1"/>
                          <a:pt x="0" y="1"/>
                          <a:pt x="1" y="1"/>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3"/>
                          <a:pt x="1" y="3"/>
                          <a:pt x="1" y="3"/>
                        </a:cubicBezTo>
                        <a:cubicBezTo>
                          <a:pt x="1" y="3"/>
                          <a:pt x="1" y="3"/>
                          <a:pt x="1"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586"/>
                  <p:cNvSpPr>
                    <a:spLocks noEditPoints="1"/>
                  </p:cNvSpPr>
                  <p:nvPr/>
                </p:nvSpPr>
                <p:spPr bwMode="auto">
                  <a:xfrm>
                    <a:off x="2287" y="1314"/>
                    <a:ext cx="18" cy="12"/>
                  </a:xfrm>
                  <a:custGeom>
                    <a:avLst/>
                    <a:gdLst>
                      <a:gd name="T0" fmla="*/ 2 w 6"/>
                      <a:gd name="T1" fmla="*/ 0 h 4"/>
                      <a:gd name="T2" fmla="*/ 2 w 6"/>
                      <a:gd name="T3" fmla="*/ 0 h 4"/>
                      <a:gd name="T4" fmla="*/ 3 w 6"/>
                      <a:gd name="T5" fmla="*/ 1 h 4"/>
                      <a:gd name="T6" fmla="*/ 3 w 6"/>
                      <a:gd name="T7" fmla="*/ 1 h 4"/>
                      <a:gd name="T8" fmla="*/ 3 w 6"/>
                      <a:gd name="T9" fmla="*/ 1 h 4"/>
                      <a:gd name="T10" fmla="*/ 5 w 6"/>
                      <a:gd name="T11" fmla="*/ 2 h 4"/>
                      <a:gd name="T12" fmla="*/ 5 w 6"/>
                      <a:gd name="T13" fmla="*/ 2 h 4"/>
                      <a:gd name="T14" fmla="*/ 5 w 6"/>
                      <a:gd name="T15" fmla="*/ 2 h 4"/>
                      <a:gd name="T16" fmla="*/ 5 w 6"/>
                      <a:gd name="T17" fmla="*/ 2 h 4"/>
                      <a:gd name="T18" fmla="*/ 5 w 6"/>
                      <a:gd name="T19" fmla="*/ 2 h 4"/>
                      <a:gd name="T20" fmla="*/ 4 w 6"/>
                      <a:gd name="T21" fmla="*/ 2 h 4"/>
                      <a:gd name="T22" fmla="*/ 4 w 6"/>
                      <a:gd name="T23" fmla="*/ 2 h 4"/>
                      <a:gd name="T24" fmla="*/ 3 w 6"/>
                      <a:gd name="T25" fmla="*/ 2 h 4"/>
                      <a:gd name="T26" fmla="*/ 2 w 6"/>
                      <a:gd name="T27" fmla="*/ 2 h 4"/>
                      <a:gd name="T28" fmla="*/ 2 w 6"/>
                      <a:gd name="T29" fmla="*/ 2 h 4"/>
                      <a:gd name="T30" fmla="*/ 2 w 6"/>
                      <a:gd name="T31" fmla="*/ 2 h 4"/>
                      <a:gd name="T32" fmla="*/ 2 w 6"/>
                      <a:gd name="T33" fmla="*/ 2 h 4"/>
                      <a:gd name="T34" fmla="*/ 2 w 6"/>
                      <a:gd name="T35" fmla="*/ 1 h 4"/>
                      <a:gd name="T36" fmla="*/ 2 w 6"/>
                      <a:gd name="T37" fmla="*/ 1 h 4"/>
                      <a:gd name="T38" fmla="*/ 2 w 6"/>
                      <a:gd name="T39" fmla="*/ 1 h 4"/>
                      <a:gd name="T40" fmla="*/ 2 w 6"/>
                      <a:gd name="T41" fmla="*/ 1 h 4"/>
                      <a:gd name="T42" fmla="*/ 2 w 6"/>
                      <a:gd name="T43" fmla="*/ 1 h 4"/>
                      <a:gd name="T44" fmla="*/ 2 w 6"/>
                      <a:gd name="T45" fmla="*/ 1 h 4"/>
                      <a:gd name="T46" fmla="*/ 2 w 6"/>
                      <a:gd name="T47" fmla="*/ 0 h 4"/>
                      <a:gd name="T48" fmla="*/ 1 w 6"/>
                      <a:gd name="T49" fmla="*/ 0 h 4"/>
                      <a:gd name="T50" fmla="*/ 1 w 6"/>
                      <a:gd name="T51" fmla="*/ 0 h 4"/>
                      <a:gd name="T52" fmla="*/ 0 w 6"/>
                      <a:gd name="T53" fmla="*/ 1 h 4"/>
                      <a:gd name="T54" fmla="*/ 1 w 6"/>
                      <a:gd name="T55" fmla="*/ 1 h 4"/>
                      <a:gd name="T56" fmla="*/ 2 w 6"/>
                      <a:gd name="T57" fmla="*/ 2 h 4"/>
                      <a:gd name="T58" fmla="*/ 2 w 6"/>
                      <a:gd name="T59" fmla="*/ 2 h 4"/>
                      <a:gd name="T60" fmla="*/ 2 w 6"/>
                      <a:gd name="T61" fmla="*/ 3 h 4"/>
                      <a:gd name="T62" fmla="*/ 2 w 6"/>
                      <a:gd name="T63" fmla="*/ 4 h 4"/>
                      <a:gd name="T64" fmla="*/ 3 w 6"/>
                      <a:gd name="T65" fmla="*/ 3 h 4"/>
                      <a:gd name="T66" fmla="*/ 3 w 6"/>
                      <a:gd name="T67" fmla="*/ 2 h 4"/>
                      <a:gd name="T68" fmla="*/ 4 w 6"/>
                      <a:gd name="T69" fmla="*/ 3 h 4"/>
                      <a:gd name="T70" fmla="*/ 5 w 6"/>
                      <a:gd name="T71" fmla="*/ 2 h 4"/>
                      <a:gd name="T72" fmla="*/ 5 w 6"/>
                      <a:gd name="T73" fmla="*/ 3 h 4"/>
                      <a:gd name="T74" fmla="*/ 6 w 6"/>
                      <a:gd name="T75" fmla="*/ 2 h 4"/>
                      <a:gd name="T76" fmla="*/ 5 w 6"/>
                      <a:gd name="T77" fmla="*/ 1 h 4"/>
                      <a:gd name="T78" fmla="*/ 4 w 6"/>
                      <a:gd name="T79" fmla="*/ 1 h 4"/>
                      <a:gd name="T80" fmla="*/ 3 w 6"/>
                      <a:gd name="T81" fmla="*/ 0 h 4"/>
                      <a:gd name="T82" fmla="*/ 1 w 6"/>
                      <a:gd name="T8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4">
                        <a:moveTo>
                          <a:pt x="2" y="0"/>
                        </a:moveTo>
                        <a:cubicBezTo>
                          <a:pt x="2" y="0"/>
                          <a:pt x="2" y="0"/>
                          <a:pt x="2" y="0"/>
                        </a:cubicBezTo>
                        <a:cubicBezTo>
                          <a:pt x="3" y="1"/>
                          <a:pt x="3" y="1"/>
                          <a:pt x="3" y="1"/>
                        </a:cubicBezTo>
                        <a:cubicBezTo>
                          <a:pt x="3" y="1"/>
                          <a:pt x="3" y="1"/>
                          <a:pt x="3" y="1"/>
                        </a:cubicBezTo>
                        <a:cubicBezTo>
                          <a:pt x="3" y="1"/>
                          <a:pt x="3" y="1"/>
                          <a:pt x="3"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moveTo>
                          <a:pt x="1" y="0"/>
                        </a:moveTo>
                        <a:cubicBezTo>
                          <a:pt x="1" y="0"/>
                          <a:pt x="1" y="0"/>
                          <a:pt x="1" y="0"/>
                        </a:cubicBezTo>
                        <a:cubicBezTo>
                          <a:pt x="1" y="0"/>
                          <a:pt x="0" y="1"/>
                          <a:pt x="0" y="1"/>
                        </a:cubicBezTo>
                        <a:cubicBezTo>
                          <a:pt x="1" y="1"/>
                          <a:pt x="1" y="1"/>
                          <a:pt x="1" y="1"/>
                        </a:cubicBezTo>
                        <a:cubicBezTo>
                          <a:pt x="2" y="2"/>
                          <a:pt x="2" y="2"/>
                          <a:pt x="2" y="2"/>
                        </a:cubicBezTo>
                        <a:cubicBezTo>
                          <a:pt x="2" y="2"/>
                          <a:pt x="2" y="2"/>
                          <a:pt x="2" y="2"/>
                        </a:cubicBezTo>
                        <a:cubicBezTo>
                          <a:pt x="2" y="3"/>
                          <a:pt x="2" y="3"/>
                          <a:pt x="2" y="3"/>
                        </a:cubicBezTo>
                        <a:cubicBezTo>
                          <a:pt x="2" y="4"/>
                          <a:pt x="2" y="4"/>
                          <a:pt x="2" y="4"/>
                        </a:cubicBezTo>
                        <a:cubicBezTo>
                          <a:pt x="3" y="3"/>
                          <a:pt x="3" y="3"/>
                          <a:pt x="3" y="3"/>
                        </a:cubicBezTo>
                        <a:cubicBezTo>
                          <a:pt x="3" y="2"/>
                          <a:pt x="3" y="2"/>
                          <a:pt x="3" y="2"/>
                        </a:cubicBezTo>
                        <a:cubicBezTo>
                          <a:pt x="4" y="3"/>
                          <a:pt x="4" y="3"/>
                          <a:pt x="4" y="3"/>
                        </a:cubicBezTo>
                        <a:cubicBezTo>
                          <a:pt x="5" y="2"/>
                          <a:pt x="5" y="2"/>
                          <a:pt x="5" y="2"/>
                        </a:cubicBezTo>
                        <a:cubicBezTo>
                          <a:pt x="5" y="3"/>
                          <a:pt x="5" y="3"/>
                          <a:pt x="5" y="3"/>
                        </a:cubicBezTo>
                        <a:cubicBezTo>
                          <a:pt x="6" y="2"/>
                          <a:pt x="6" y="2"/>
                          <a:pt x="6" y="2"/>
                        </a:cubicBezTo>
                        <a:cubicBezTo>
                          <a:pt x="5" y="1"/>
                          <a:pt x="5" y="1"/>
                          <a:pt x="5" y="1"/>
                        </a:cubicBezTo>
                        <a:cubicBezTo>
                          <a:pt x="4" y="1"/>
                          <a:pt x="4" y="1"/>
                          <a:pt x="4" y="1"/>
                        </a:cubicBezTo>
                        <a:cubicBezTo>
                          <a:pt x="3" y="0"/>
                          <a:pt x="3" y="0"/>
                          <a:pt x="3"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1" name="Freeform 587"/>
                  <p:cNvSpPr>
                    <a:spLocks/>
                  </p:cNvSpPr>
                  <p:nvPr/>
                </p:nvSpPr>
                <p:spPr bwMode="auto">
                  <a:xfrm>
                    <a:off x="2354" y="1392"/>
                    <a:ext cx="18" cy="15"/>
                  </a:xfrm>
                  <a:custGeom>
                    <a:avLst/>
                    <a:gdLst>
                      <a:gd name="T0" fmla="*/ 12 w 18"/>
                      <a:gd name="T1" fmla="*/ 12 h 15"/>
                      <a:gd name="T2" fmla="*/ 9 w 18"/>
                      <a:gd name="T3" fmla="*/ 15 h 15"/>
                      <a:gd name="T4" fmla="*/ 9 w 18"/>
                      <a:gd name="T5" fmla="*/ 12 h 15"/>
                      <a:gd name="T6" fmla="*/ 3 w 18"/>
                      <a:gd name="T7" fmla="*/ 12 h 15"/>
                      <a:gd name="T8" fmla="*/ 3 w 18"/>
                      <a:gd name="T9" fmla="*/ 12 h 15"/>
                      <a:gd name="T10" fmla="*/ 0 w 18"/>
                      <a:gd name="T11" fmla="*/ 12 h 15"/>
                      <a:gd name="T12" fmla="*/ 0 w 18"/>
                      <a:gd name="T13" fmla="*/ 6 h 15"/>
                      <a:gd name="T14" fmla="*/ 0 w 18"/>
                      <a:gd name="T15" fmla="*/ 3 h 15"/>
                      <a:gd name="T16" fmla="*/ 0 w 18"/>
                      <a:gd name="T17" fmla="*/ 3 h 15"/>
                      <a:gd name="T18" fmla="*/ 3 w 18"/>
                      <a:gd name="T19" fmla="*/ 3 h 15"/>
                      <a:gd name="T20" fmla="*/ 3 w 18"/>
                      <a:gd name="T21" fmla="*/ 3 h 15"/>
                      <a:gd name="T22" fmla="*/ 6 w 18"/>
                      <a:gd name="T23" fmla="*/ 0 h 15"/>
                      <a:gd name="T24" fmla="*/ 6 w 18"/>
                      <a:gd name="T25" fmla="*/ 0 h 15"/>
                      <a:gd name="T26" fmla="*/ 6 w 18"/>
                      <a:gd name="T27" fmla="*/ 3 h 15"/>
                      <a:gd name="T28" fmla="*/ 6 w 18"/>
                      <a:gd name="T29" fmla="*/ 6 h 15"/>
                      <a:gd name="T30" fmla="*/ 9 w 18"/>
                      <a:gd name="T31" fmla="*/ 3 h 15"/>
                      <a:gd name="T32" fmla="*/ 12 w 18"/>
                      <a:gd name="T33" fmla="*/ 3 h 15"/>
                      <a:gd name="T34" fmla="*/ 12 w 18"/>
                      <a:gd name="T35" fmla="*/ 6 h 15"/>
                      <a:gd name="T36" fmla="*/ 15 w 18"/>
                      <a:gd name="T37" fmla="*/ 6 h 15"/>
                      <a:gd name="T38" fmla="*/ 15 w 18"/>
                      <a:gd name="T39" fmla="*/ 9 h 15"/>
                      <a:gd name="T40" fmla="*/ 18 w 18"/>
                      <a:gd name="T41" fmla="*/ 12 h 15"/>
                      <a:gd name="T42" fmla="*/ 15 w 18"/>
                      <a:gd name="T43" fmla="*/ 15 h 15"/>
                      <a:gd name="T44" fmla="*/ 12 w 18"/>
                      <a:gd name="T4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5">
                        <a:moveTo>
                          <a:pt x="12" y="12"/>
                        </a:moveTo>
                        <a:lnTo>
                          <a:pt x="9" y="15"/>
                        </a:lnTo>
                        <a:lnTo>
                          <a:pt x="9" y="12"/>
                        </a:lnTo>
                        <a:lnTo>
                          <a:pt x="3" y="12"/>
                        </a:lnTo>
                        <a:lnTo>
                          <a:pt x="3" y="12"/>
                        </a:lnTo>
                        <a:lnTo>
                          <a:pt x="0" y="12"/>
                        </a:lnTo>
                        <a:lnTo>
                          <a:pt x="0" y="6"/>
                        </a:lnTo>
                        <a:lnTo>
                          <a:pt x="0" y="3"/>
                        </a:lnTo>
                        <a:lnTo>
                          <a:pt x="0" y="3"/>
                        </a:lnTo>
                        <a:lnTo>
                          <a:pt x="3" y="3"/>
                        </a:lnTo>
                        <a:lnTo>
                          <a:pt x="3" y="3"/>
                        </a:lnTo>
                        <a:lnTo>
                          <a:pt x="6" y="0"/>
                        </a:lnTo>
                        <a:lnTo>
                          <a:pt x="6" y="0"/>
                        </a:lnTo>
                        <a:lnTo>
                          <a:pt x="6" y="3"/>
                        </a:lnTo>
                        <a:lnTo>
                          <a:pt x="6" y="6"/>
                        </a:lnTo>
                        <a:lnTo>
                          <a:pt x="9" y="3"/>
                        </a:lnTo>
                        <a:lnTo>
                          <a:pt x="12" y="3"/>
                        </a:lnTo>
                        <a:lnTo>
                          <a:pt x="12" y="6"/>
                        </a:lnTo>
                        <a:lnTo>
                          <a:pt x="15" y="6"/>
                        </a:lnTo>
                        <a:lnTo>
                          <a:pt x="15" y="9"/>
                        </a:lnTo>
                        <a:lnTo>
                          <a:pt x="18" y="12"/>
                        </a:lnTo>
                        <a:lnTo>
                          <a:pt x="15" y="15"/>
                        </a:lnTo>
                        <a:lnTo>
                          <a:pt x="12"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2" name="Freeform 588"/>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close/>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3" name="Freeform 589"/>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4" name="Freeform 590"/>
                  <p:cNvSpPr>
                    <a:spLocks/>
                  </p:cNvSpPr>
                  <p:nvPr/>
                </p:nvSpPr>
                <p:spPr bwMode="auto">
                  <a:xfrm>
                    <a:off x="2115" y="1081"/>
                    <a:ext cx="112" cy="97"/>
                  </a:xfrm>
                  <a:custGeom>
                    <a:avLst/>
                    <a:gdLst>
                      <a:gd name="T0" fmla="*/ 2 w 37"/>
                      <a:gd name="T1" fmla="*/ 31 h 32"/>
                      <a:gd name="T2" fmla="*/ 1 w 37"/>
                      <a:gd name="T3" fmla="*/ 30 h 32"/>
                      <a:gd name="T4" fmla="*/ 2 w 37"/>
                      <a:gd name="T5" fmla="*/ 30 h 32"/>
                      <a:gd name="T6" fmla="*/ 3 w 37"/>
                      <a:gd name="T7" fmla="*/ 29 h 32"/>
                      <a:gd name="T8" fmla="*/ 1 w 37"/>
                      <a:gd name="T9" fmla="*/ 28 h 32"/>
                      <a:gd name="T10" fmla="*/ 4 w 37"/>
                      <a:gd name="T11" fmla="*/ 24 h 32"/>
                      <a:gd name="T12" fmla="*/ 4 w 37"/>
                      <a:gd name="T13" fmla="*/ 23 h 32"/>
                      <a:gd name="T14" fmla="*/ 3 w 37"/>
                      <a:gd name="T15" fmla="*/ 21 h 32"/>
                      <a:gd name="T16" fmla="*/ 4 w 37"/>
                      <a:gd name="T17" fmla="*/ 19 h 32"/>
                      <a:gd name="T18" fmla="*/ 6 w 37"/>
                      <a:gd name="T19" fmla="*/ 16 h 32"/>
                      <a:gd name="T20" fmla="*/ 7 w 37"/>
                      <a:gd name="T21" fmla="*/ 14 h 32"/>
                      <a:gd name="T22" fmla="*/ 8 w 37"/>
                      <a:gd name="T23" fmla="*/ 12 h 32"/>
                      <a:gd name="T24" fmla="*/ 10 w 37"/>
                      <a:gd name="T25" fmla="*/ 9 h 32"/>
                      <a:gd name="T26" fmla="*/ 11 w 37"/>
                      <a:gd name="T27" fmla="*/ 7 h 32"/>
                      <a:gd name="T28" fmla="*/ 11 w 37"/>
                      <a:gd name="T29" fmla="*/ 5 h 32"/>
                      <a:gd name="T30" fmla="*/ 12 w 37"/>
                      <a:gd name="T31" fmla="*/ 4 h 32"/>
                      <a:gd name="T32" fmla="*/ 13 w 37"/>
                      <a:gd name="T33" fmla="*/ 7 h 32"/>
                      <a:gd name="T34" fmla="*/ 15 w 37"/>
                      <a:gd name="T35" fmla="*/ 6 h 32"/>
                      <a:gd name="T36" fmla="*/ 14 w 37"/>
                      <a:gd name="T37" fmla="*/ 4 h 32"/>
                      <a:gd name="T38" fmla="*/ 15 w 37"/>
                      <a:gd name="T39" fmla="*/ 4 h 32"/>
                      <a:gd name="T40" fmla="*/ 15 w 37"/>
                      <a:gd name="T41" fmla="*/ 1 h 32"/>
                      <a:gd name="T42" fmla="*/ 20 w 37"/>
                      <a:gd name="T43" fmla="*/ 0 h 32"/>
                      <a:gd name="T44" fmla="*/ 21 w 37"/>
                      <a:gd name="T45" fmla="*/ 0 h 32"/>
                      <a:gd name="T46" fmla="*/ 23 w 37"/>
                      <a:gd name="T47" fmla="*/ 1 h 32"/>
                      <a:gd name="T48" fmla="*/ 24 w 37"/>
                      <a:gd name="T49" fmla="*/ 0 h 32"/>
                      <a:gd name="T50" fmla="*/ 26 w 37"/>
                      <a:gd name="T51" fmla="*/ 2 h 32"/>
                      <a:gd name="T52" fmla="*/ 27 w 37"/>
                      <a:gd name="T53" fmla="*/ 3 h 32"/>
                      <a:gd name="T54" fmla="*/ 29 w 37"/>
                      <a:gd name="T55" fmla="*/ 4 h 32"/>
                      <a:gd name="T56" fmla="*/ 29 w 37"/>
                      <a:gd name="T57" fmla="*/ 5 h 32"/>
                      <a:gd name="T58" fmla="*/ 35 w 37"/>
                      <a:gd name="T59" fmla="*/ 5 h 32"/>
                      <a:gd name="T60" fmla="*/ 36 w 37"/>
                      <a:gd name="T61" fmla="*/ 7 h 32"/>
                      <a:gd name="T62" fmla="*/ 37 w 37"/>
                      <a:gd name="T63" fmla="*/ 8 h 32"/>
                      <a:gd name="T64" fmla="*/ 36 w 37"/>
                      <a:gd name="T65" fmla="*/ 10 h 32"/>
                      <a:gd name="T66" fmla="*/ 33 w 37"/>
                      <a:gd name="T67" fmla="*/ 13 h 32"/>
                      <a:gd name="T68" fmla="*/ 32 w 37"/>
                      <a:gd name="T69" fmla="*/ 14 h 32"/>
                      <a:gd name="T70" fmla="*/ 28 w 37"/>
                      <a:gd name="T71" fmla="*/ 17 h 32"/>
                      <a:gd name="T72" fmla="*/ 26 w 37"/>
                      <a:gd name="T73" fmla="*/ 18 h 32"/>
                      <a:gd name="T74" fmla="*/ 26 w 37"/>
                      <a:gd name="T75" fmla="*/ 19 h 32"/>
                      <a:gd name="T76" fmla="*/ 23 w 37"/>
                      <a:gd name="T77" fmla="*/ 22 h 32"/>
                      <a:gd name="T78" fmla="*/ 19 w 37"/>
                      <a:gd name="T79" fmla="*/ 24 h 32"/>
                      <a:gd name="T80" fmla="*/ 18 w 37"/>
                      <a:gd name="T81" fmla="*/ 23 h 32"/>
                      <a:gd name="T82" fmla="*/ 16 w 37"/>
                      <a:gd name="T83" fmla="*/ 22 h 32"/>
                      <a:gd name="T84" fmla="*/ 15 w 37"/>
                      <a:gd name="T85" fmla="*/ 21 h 32"/>
                      <a:gd name="T86" fmla="*/ 13 w 37"/>
                      <a:gd name="T87" fmla="*/ 21 h 32"/>
                      <a:gd name="T88" fmla="*/ 11 w 37"/>
                      <a:gd name="T89" fmla="*/ 20 h 32"/>
                      <a:gd name="T90" fmla="*/ 9 w 37"/>
                      <a:gd name="T91" fmla="*/ 21 h 32"/>
                      <a:gd name="T92" fmla="*/ 12 w 37"/>
                      <a:gd name="T93" fmla="*/ 22 h 32"/>
                      <a:gd name="T94" fmla="*/ 11 w 37"/>
                      <a:gd name="T95" fmla="*/ 24 h 32"/>
                      <a:gd name="T96" fmla="*/ 12 w 37"/>
                      <a:gd name="T97" fmla="*/ 26 h 32"/>
                      <a:gd name="T98" fmla="*/ 10 w 37"/>
                      <a:gd name="T99" fmla="*/ 27 h 32"/>
                      <a:gd name="T100" fmla="*/ 8 w 37"/>
                      <a:gd name="T101" fmla="*/ 28 h 32"/>
                      <a:gd name="T102" fmla="*/ 7 w 37"/>
                      <a:gd name="T103" fmla="*/ 30 h 32"/>
                      <a:gd name="T104" fmla="*/ 5 w 37"/>
                      <a:gd name="T105" fmla="*/ 31 h 32"/>
                      <a:gd name="T106" fmla="*/ 5 w 37"/>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2">
                        <a:moveTo>
                          <a:pt x="3" y="31"/>
                        </a:moveTo>
                        <a:cubicBezTo>
                          <a:pt x="2" y="31"/>
                          <a:pt x="2" y="31"/>
                          <a:pt x="2" y="31"/>
                        </a:cubicBezTo>
                        <a:cubicBezTo>
                          <a:pt x="0" y="31"/>
                          <a:pt x="0" y="31"/>
                          <a:pt x="0" y="31"/>
                        </a:cubicBezTo>
                        <a:cubicBezTo>
                          <a:pt x="1" y="30"/>
                          <a:pt x="1" y="30"/>
                          <a:pt x="1" y="30"/>
                        </a:cubicBezTo>
                        <a:cubicBezTo>
                          <a:pt x="2" y="30"/>
                          <a:pt x="2" y="30"/>
                          <a:pt x="2" y="30"/>
                        </a:cubicBezTo>
                        <a:cubicBezTo>
                          <a:pt x="2" y="30"/>
                          <a:pt x="2" y="30"/>
                          <a:pt x="2" y="30"/>
                        </a:cubicBezTo>
                        <a:cubicBezTo>
                          <a:pt x="3" y="29"/>
                          <a:pt x="3" y="29"/>
                          <a:pt x="3" y="29"/>
                        </a:cubicBezTo>
                        <a:cubicBezTo>
                          <a:pt x="3" y="29"/>
                          <a:pt x="3" y="29"/>
                          <a:pt x="3" y="29"/>
                        </a:cubicBezTo>
                        <a:cubicBezTo>
                          <a:pt x="2" y="28"/>
                          <a:pt x="2" y="28"/>
                          <a:pt x="2" y="28"/>
                        </a:cubicBezTo>
                        <a:cubicBezTo>
                          <a:pt x="1" y="28"/>
                          <a:pt x="1" y="28"/>
                          <a:pt x="1" y="28"/>
                        </a:cubicBezTo>
                        <a:cubicBezTo>
                          <a:pt x="3" y="26"/>
                          <a:pt x="3" y="26"/>
                          <a:pt x="3" y="26"/>
                        </a:cubicBezTo>
                        <a:cubicBezTo>
                          <a:pt x="4" y="24"/>
                          <a:pt x="4" y="24"/>
                          <a:pt x="4" y="24"/>
                        </a:cubicBezTo>
                        <a:cubicBezTo>
                          <a:pt x="4" y="23"/>
                          <a:pt x="4" y="23"/>
                          <a:pt x="4" y="23"/>
                        </a:cubicBezTo>
                        <a:cubicBezTo>
                          <a:pt x="4" y="23"/>
                          <a:pt x="4" y="23"/>
                          <a:pt x="4" y="23"/>
                        </a:cubicBezTo>
                        <a:cubicBezTo>
                          <a:pt x="4" y="22"/>
                          <a:pt x="4" y="22"/>
                          <a:pt x="4" y="22"/>
                        </a:cubicBezTo>
                        <a:cubicBezTo>
                          <a:pt x="3" y="21"/>
                          <a:pt x="3" y="21"/>
                          <a:pt x="3" y="21"/>
                        </a:cubicBezTo>
                        <a:cubicBezTo>
                          <a:pt x="4" y="20"/>
                          <a:pt x="4" y="20"/>
                          <a:pt x="4" y="20"/>
                        </a:cubicBezTo>
                        <a:cubicBezTo>
                          <a:pt x="4" y="19"/>
                          <a:pt x="4" y="19"/>
                          <a:pt x="4" y="19"/>
                        </a:cubicBezTo>
                        <a:cubicBezTo>
                          <a:pt x="5" y="16"/>
                          <a:pt x="5" y="16"/>
                          <a:pt x="5" y="16"/>
                        </a:cubicBezTo>
                        <a:cubicBezTo>
                          <a:pt x="6" y="16"/>
                          <a:pt x="6" y="16"/>
                          <a:pt x="6" y="16"/>
                        </a:cubicBezTo>
                        <a:cubicBezTo>
                          <a:pt x="6" y="15"/>
                          <a:pt x="6" y="15"/>
                          <a:pt x="6" y="15"/>
                        </a:cubicBezTo>
                        <a:cubicBezTo>
                          <a:pt x="7" y="14"/>
                          <a:pt x="7" y="14"/>
                          <a:pt x="7" y="14"/>
                        </a:cubicBezTo>
                        <a:cubicBezTo>
                          <a:pt x="8" y="13"/>
                          <a:pt x="8" y="13"/>
                          <a:pt x="8" y="13"/>
                        </a:cubicBezTo>
                        <a:cubicBezTo>
                          <a:pt x="8" y="12"/>
                          <a:pt x="8" y="12"/>
                          <a:pt x="8" y="12"/>
                        </a:cubicBezTo>
                        <a:cubicBezTo>
                          <a:pt x="8" y="10"/>
                          <a:pt x="8" y="10"/>
                          <a:pt x="8" y="10"/>
                        </a:cubicBezTo>
                        <a:cubicBezTo>
                          <a:pt x="10" y="9"/>
                          <a:pt x="10" y="9"/>
                          <a:pt x="10" y="9"/>
                        </a:cubicBezTo>
                        <a:cubicBezTo>
                          <a:pt x="10" y="7"/>
                          <a:pt x="10" y="7"/>
                          <a:pt x="10" y="7"/>
                        </a:cubicBezTo>
                        <a:cubicBezTo>
                          <a:pt x="11" y="7"/>
                          <a:pt x="11" y="7"/>
                          <a:pt x="11" y="7"/>
                        </a:cubicBezTo>
                        <a:cubicBezTo>
                          <a:pt x="11" y="6"/>
                          <a:pt x="11" y="6"/>
                          <a:pt x="11" y="6"/>
                        </a:cubicBezTo>
                        <a:cubicBezTo>
                          <a:pt x="11" y="5"/>
                          <a:pt x="11" y="5"/>
                          <a:pt x="11" y="5"/>
                        </a:cubicBezTo>
                        <a:cubicBezTo>
                          <a:pt x="12" y="4"/>
                          <a:pt x="12" y="4"/>
                          <a:pt x="12" y="4"/>
                        </a:cubicBezTo>
                        <a:cubicBezTo>
                          <a:pt x="12" y="4"/>
                          <a:pt x="12" y="4"/>
                          <a:pt x="12" y="4"/>
                        </a:cubicBezTo>
                        <a:cubicBezTo>
                          <a:pt x="13" y="6"/>
                          <a:pt x="13" y="6"/>
                          <a:pt x="13" y="6"/>
                        </a:cubicBezTo>
                        <a:cubicBezTo>
                          <a:pt x="13" y="7"/>
                          <a:pt x="13" y="7"/>
                          <a:pt x="13" y="7"/>
                        </a:cubicBezTo>
                        <a:cubicBezTo>
                          <a:pt x="15" y="7"/>
                          <a:pt x="15" y="7"/>
                          <a:pt x="15" y="7"/>
                        </a:cubicBezTo>
                        <a:cubicBezTo>
                          <a:pt x="15" y="6"/>
                          <a:pt x="15" y="6"/>
                          <a:pt x="15" y="6"/>
                        </a:cubicBezTo>
                        <a:cubicBezTo>
                          <a:pt x="14" y="4"/>
                          <a:pt x="14" y="4"/>
                          <a:pt x="14" y="4"/>
                        </a:cubicBezTo>
                        <a:cubicBezTo>
                          <a:pt x="14" y="4"/>
                          <a:pt x="14" y="4"/>
                          <a:pt x="14" y="4"/>
                        </a:cubicBezTo>
                        <a:cubicBezTo>
                          <a:pt x="15" y="4"/>
                          <a:pt x="15" y="4"/>
                          <a:pt x="15" y="4"/>
                        </a:cubicBezTo>
                        <a:cubicBezTo>
                          <a:pt x="15" y="4"/>
                          <a:pt x="15" y="4"/>
                          <a:pt x="15" y="4"/>
                        </a:cubicBezTo>
                        <a:cubicBezTo>
                          <a:pt x="14" y="2"/>
                          <a:pt x="14" y="2"/>
                          <a:pt x="14" y="2"/>
                        </a:cubicBezTo>
                        <a:cubicBezTo>
                          <a:pt x="15" y="1"/>
                          <a:pt x="15" y="1"/>
                          <a:pt x="15" y="1"/>
                        </a:cubicBezTo>
                        <a:cubicBezTo>
                          <a:pt x="18" y="0"/>
                          <a:pt x="18" y="0"/>
                          <a:pt x="18" y="0"/>
                        </a:cubicBezTo>
                        <a:cubicBezTo>
                          <a:pt x="20" y="0"/>
                          <a:pt x="20" y="0"/>
                          <a:pt x="20" y="0"/>
                        </a:cubicBezTo>
                        <a:cubicBezTo>
                          <a:pt x="21" y="0"/>
                          <a:pt x="21" y="0"/>
                          <a:pt x="21" y="0"/>
                        </a:cubicBezTo>
                        <a:cubicBezTo>
                          <a:pt x="21" y="0"/>
                          <a:pt x="21" y="0"/>
                          <a:pt x="21" y="0"/>
                        </a:cubicBezTo>
                        <a:cubicBezTo>
                          <a:pt x="22" y="0"/>
                          <a:pt x="22" y="0"/>
                          <a:pt x="22" y="0"/>
                        </a:cubicBezTo>
                        <a:cubicBezTo>
                          <a:pt x="23" y="1"/>
                          <a:pt x="23" y="1"/>
                          <a:pt x="23" y="1"/>
                        </a:cubicBezTo>
                        <a:cubicBezTo>
                          <a:pt x="23" y="1"/>
                          <a:pt x="23" y="1"/>
                          <a:pt x="23" y="1"/>
                        </a:cubicBezTo>
                        <a:cubicBezTo>
                          <a:pt x="24" y="0"/>
                          <a:pt x="24" y="0"/>
                          <a:pt x="24" y="0"/>
                        </a:cubicBezTo>
                        <a:cubicBezTo>
                          <a:pt x="25" y="1"/>
                          <a:pt x="25" y="1"/>
                          <a:pt x="25" y="1"/>
                        </a:cubicBezTo>
                        <a:cubicBezTo>
                          <a:pt x="26" y="2"/>
                          <a:pt x="26" y="2"/>
                          <a:pt x="26" y="2"/>
                        </a:cubicBezTo>
                        <a:cubicBezTo>
                          <a:pt x="27" y="2"/>
                          <a:pt x="27" y="2"/>
                          <a:pt x="27" y="2"/>
                        </a:cubicBezTo>
                        <a:cubicBezTo>
                          <a:pt x="27" y="3"/>
                          <a:pt x="27" y="3"/>
                          <a:pt x="27" y="3"/>
                        </a:cubicBezTo>
                        <a:cubicBezTo>
                          <a:pt x="28" y="3"/>
                          <a:pt x="28" y="3"/>
                          <a:pt x="28" y="3"/>
                        </a:cubicBezTo>
                        <a:cubicBezTo>
                          <a:pt x="29" y="4"/>
                          <a:pt x="29" y="4"/>
                          <a:pt x="29" y="4"/>
                        </a:cubicBezTo>
                        <a:cubicBezTo>
                          <a:pt x="28" y="4"/>
                          <a:pt x="28" y="4"/>
                          <a:pt x="28" y="4"/>
                        </a:cubicBezTo>
                        <a:cubicBezTo>
                          <a:pt x="29" y="5"/>
                          <a:pt x="29" y="5"/>
                          <a:pt x="29" y="5"/>
                        </a:cubicBezTo>
                        <a:cubicBezTo>
                          <a:pt x="30" y="5"/>
                          <a:pt x="30" y="5"/>
                          <a:pt x="30" y="5"/>
                        </a:cubicBezTo>
                        <a:cubicBezTo>
                          <a:pt x="35" y="5"/>
                          <a:pt x="35" y="5"/>
                          <a:pt x="35" y="5"/>
                        </a:cubicBezTo>
                        <a:cubicBezTo>
                          <a:pt x="36" y="6"/>
                          <a:pt x="36" y="6"/>
                          <a:pt x="36" y="6"/>
                        </a:cubicBezTo>
                        <a:cubicBezTo>
                          <a:pt x="36" y="7"/>
                          <a:pt x="36" y="7"/>
                          <a:pt x="36" y="7"/>
                        </a:cubicBezTo>
                        <a:cubicBezTo>
                          <a:pt x="37" y="8"/>
                          <a:pt x="37" y="8"/>
                          <a:pt x="37" y="8"/>
                        </a:cubicBezTo>
                        <a:cubicBezTo>
                          <a:pt x="37" y="8"/>
                          <a:pt x="37" y="8"/>
                          <a:pt x="37" y="8"/>
                        </a:cubicBezTo>
                        <a:cubicBezTo>
                          <a:pt x="36" y="8"/>
                          <a:pt x="36" y="8"/>
                          <a:pt x="36" y="8"/>
                        </a:cubicBezTo>
                        <a:cubicBezTo>
                          <a:pt x="36" y="10"/>
                          <a:pt x="36" y="10"/>
                          <a:pt x="36" y="10"/>
                        </a:cubicBezTo>
                        <a:cubicBezTo>
                          <a:pt x="34" y="11"/>
                          <a:pt x="34" y="11"/>
                          <a:pt x="34" y="11"/>
                        </a:cubicBezTo>
                        <a:cubicBezTo>
                          <a:pt x="33" y="13"/>
                          <a:pt x="33" y="13"/>
                          <a:pt x="33" y="13"/>
                        </a:cubicBezTo>
                        <a:cubicBezTo>
                          <a:pt x="32" y="13"/>
                          <a:pt x="32" y="13"/>
                          <a:pt x="32" y="13"/>
                        </a:cubicBezTo>
                        <a:cubicBezTo>
                          <a:pt x="32" y="14"/>
                          <a:pt x="32" y="14"/>
                          <a:pt x="32" y="14"/>
                        </a:cubicBezTo>
                        <a:cubicBezTo>
                          <a:pt x="29" y="15"/>
                          <a:pt x="29" y="15"/>
                          <a:pt x="29" y="15"/>
                        </a:cubicBezTo>
                        <a:cubicBezTo>
                          <a:pt x="28" y="17"/>
                          <a:pt x="28" y="17"/>
                          <a:pt x="28" y="17"/>
                        </a:cubicBezTo>
                        <a:cubicBezTo>
                          <a:pt x="27" y="17"/>
                          <a:pt x="27" y="17"/>
                          <a:pt x="27" y="17"/>
                        </a:cubicBezTo>
                        <a:cubicBezTo>
                          <a:pt x="26" y="18"/>
                          <a:pt x="26" y="18"/>
                          <a:pt x="26" y="18"/>
                        </a:cubicBezTo>
                        <a:cubicBezTo>
                          <a:pt x="27" y="19"/>
                          <a:pt x="27" y="19"/>
                          <a:pt x="27" y="19"/>
                        </a:cubicBezTo>
                        <a:cubicBezTo>
                          <a:pt x="26" y="19"/>
                          <a:pt x="26" y="19"/>
                          <a:pt x="26" y="19"/>
                        </a:cubicBezTo>
                        <a:cubicBezTo>
                          <a:pt x="24" y="21"/>
                          <a:pt x="24" y="21"/>
                          <a:pt x="24" y="21"/>
                        </a:cubicBezTo>
                        <a:cubicBezTo>
                          <a:pt x="23" y="22"/>
                          <a:pt x="23" y="22"/>
                          <a:pt x="23" y="22"/>
                        </a:cubicBezTo>
                        <a:cubicBezTo>
                          <a:pt x="20" y="24"/>
                          <a:pt x="20" y="24"/>
                          <a:pt x="20" y="24"/>
                        </a:cubicBezTo>
                        <a:cubicBezTo>
                          <a:pt x="19" y="24"/>
                          <a:pt x="19" y="24"/>
                          <a:pt x="19" y="24"/>
                        </a:cubicBezTo>
                        <a:cubicBezTo>
                          <a:pt x="18" y="24"/>
                          <a:pt x="18" y="24"/>
                          <a:pt x="18" y="24"/>
                        </a:cubicBezTo>
                        <a:cubicBezTo>
                          <a:pt x="18" y="23"/>
                          <a:pt x="18" y="23"/>
                          <a:pt x="18" y="23"/>
                        </a:cubicBezTo>
                        <a:cubicBezTo>
                          <a:pt x="17" y="23"/>
                          <a:pt x="17" y="23"/>
                          <a:pt x="17" y="23"/>
                        </a:cubicBezTo>
                        <a:cubicBezTo>
                          <a:pt x="16" y="22"/>
                          <a:pt x="16" y="22"/>
                          <a:pt x="16" y="22"/>
                        </a:cubicBezTo>
                        <a:cubicBezTo>
                          <a:pt x="16" y="21"/>
                          <a:pt x="16" y="21"/>
                          <a:pt x="16" y="21"/>
                        </a:cubicBezTo>
                        <a:cubicBezTo>
                          <a:pt x="15" y="21"/>
                          <a:pt x="15" y="21"/>
                          <a:pt x="15" y="21"/>
                        </a:cubicBezTo>
                        <a:cubicBezTo>
                          <a:pt x="14" y="21"/>
                          <a:pt x="14" y="21"/>
                          <a:pt x="14" y="21"/>
                        </a:cubicBezTo>
                        <a:cubicBezTo>
                          <a:pt x="13" y="21"/>
                          <a:pt x="13" y="21"/>
                          <a:pt x="13" y="21"/>
                        </a:cubicBezTo>
                        <a:cubicBezTo>
                          <a:pt x="11" y="21"/>
                          <a:pt x="11" y="21"/>
                          <a:pt x="11" y="21"/>
                        </a:cubicBezTo>
                        <a:cubicBezTo>
                          <a:pt x="11" y="20"/>
                          <a:pt x="11" y="20"/>
                          <a:pt x="11" y="20"/>
                        </a:cubicBezTo>
                        <a:cubicBezTo>
                          <a:pt x="10" y="20"/>
                          <a:pt x="10" y="20"/>
                          <a:pt x="10" y="20"/>
                        </a:cubicBezTo>
                        <a:cubicBezTo>
                          <a:pt x="9" y="21"/>
                          <a:pt x="9" y="21"/>
                          <a:pt x="9" y="21"/>
                        </a:cubicBezTo>
                        <a:cubicBezTo>
                          <a:pt x="10" y="22"/>
                          <a:pt x="10" y="22"/>
                          <a:pt x="10" y="22"/>
                        </a:cubicBezTo>
                        <a:cubicBezTo>
                          <a:pt x="12" y="22"/>
                          <a:pt x="12" y="22"/>
                          <a:pt x="12" y="22"/>
                        </a:cubicBezTo>
                        <a:cubicBezTo>
                          <a:pt x="12" y="23"/>
                          <a:pt x="12" y="23"/>
                          <a:pt x="12" y="23"/>
                        </a:cubicBezTo>
                        <a:cubicBezTo>
                          <a:pt x="11" y="24"/>
                          <a:pt x="11" y="24"/>
                          <a:pt x="11" y="24"/>
                        </a:cubicBezTo>
                        <a:cubicBezTo>
                          <a:pt x="12" y="25"/>
                          <a:pt x="12" y="25"/>
                          <a:pt x="12" y="25"/>
                        </a:cubicBezTo>
                        <a:cubicBezTo>
                          <a:pt x="12" y="26"/>
                          <a:pt x="12" y="26"/>
                          <a:pt x="12" y="26"/>
                        </a:cubicBezTo>
                        <a:cubicBezTo>
                          <a:pt x="11" y="27"/>
                          <a:pt x="11" y="27"/>
                          <a:pt x="11" y="27"/>
                        </a:cubicBezTo>
                        <a:cubicBezTo>
                          <a:pt x="10" y="27"/>
                          <a:pt x="10" y="27"/>
                          <a:pt x="10" y="27"/>
                        </a:cubicBezTo>
                        <a:cubicBezTo>
                          <a:pt x="10" y="28"/>
                          <a:pt x="10" y="28"/>
                          <a:pt x="10" y="28"/>
                        </a:cubicBezTo>
                        <a:cubicBezTo>
                          <a:pt x="8" y="28"/>
                          <a:pt x="8" y="28"/>
                          <a:pt x="8" y="28"/>
                        </a:cubicBezTo>
                        <a:cubicBezTo>
                          <a:pt x="8" y="29"/>
                          <a:pt x="8" y="29"/>
                          <a:pt x="8" y="29"/>
                        </a:cubicBezTo>
                        <a:cubicBezTo>
                          <a:pt x="7" y="30"/>
                          <a:pt x="7" y="30"/>
                          <a:pt x="7" y="30"/>
                        </a:cubicBezTo>
                        <a:cubicBezTo>
                          <a:pt x="6" y="31"/>
                          <a:pt x="6" y="31"/>
                          <a:pt x="6" y="31"/>
                        </a:cubicBezTo>
                        <a:cubicBezTo>
                          <a:pt x="5" y="31"/>
                          <a:pt x="5" y="31"/>
                          <a:pt x="5" y="31"/>
                        </a:cubicBezTo>
                        <a:cubicBezTo>
                          <a:pt x="5" y="32"/>
                          <a:pt x="5" y="32"/>
                          <a:pt x="5" y="32"/>
                        </a:cubicBezTo>
                        <a:cubicBezTo>
                          <a:pt x="5" y="32"/>
                          <a:pt x="5" y="32"/>
                          <a:pt x="5" y="32"/>
                        </a:cubicBezTo>
                        <a:lnTo>
                          <a:pt x="3"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591"/>
                  <p:cNvSpPr>
                    <a:spLocks noEditPoints="1"/>
                  </p:cNvSpPr>
                  <p:nvPr/>
                </p:nvSpPr>
                <p:spPr bwMode="auto">
                  <a:xfrm>
                    <a:off x="2115" y="1081"/>
                    <a:ext cx="112" cy="100"/>
                  </a:xfrm>
                  <a:custGeom>
                    <a:avLst/>
                    <a:gdLst>
                      <a:gd name="T0" fmla="*/ 22 w 37"/>
                      <a:gd name="T1" fmla="*/ 1 h 33"/>
                      <a:gd name="T2" fmla="*/ 25 w 37"/>
                      <a:gd name="T3" fmla="*/ 1 h 33"/>
                      <a:gd name="T4" fmla="*/ 27 w 37"/>
                      <a:gd name="T5" fmla="*/ 3 h 33"/>
                      <a:gd name="T6" fmla="*/ 28 w 37"/>
                      <a:gd name="T7" fmla="*/ 4 h 33"/>
                      <a:gd name="T8" fmla="*/ 29 w 37"/>
                      <a:gd name="T9" fmla="*/ 5 h 33"/>
                      <a:gd name="T10" fmla="*/ 36 w 37"/>
                      <a:gd name="T11" fmla="*/ 7 h 33"/>
                      <a:gd name="T12" fmla="*/ 36 w 37"/>
                      <a:gd name="T13" fmla="*/ 8 h 33"/>
                      <a:gd name="T14" fmla="*/ 32 w 37"/>
                      <a:gd name="T15" fmla="*/ 13 h 33"/>
                      <a:gd name="T16" fmla="*/ 29 w 37"/>
                      <a:gd name="T17" fmla="*/ 15 h 33"/>
                      <a:gd name="T18" fmla="*/ 26 w 37"/>
                      <a:gd name="T19" fmla="*/ 17 h 33"/>
                      <a:gd name="T20" fmla="*/ 26 w 37"/>
                      <a:gd name="T21" fmla="*/ 19 h 33"/>
                      <a:gd name="T22" fmla="*/ 19 w 37"/>
                      <a:gd name="T23" fmla="*/ 24 h 33"/>
                      <a:gd name="T24" fmla="*/ 16 w 37"/>
                      <a:gd name="T25" fmla="*/ 22 h 33"/>
                      <a:gd name="T26" fmla="*/ 15 w 37"/>
                      <a:gd name="T27" fmla="*/ 20 h 33"/>
                      <a:gd name="T28" fmla="*/ 13 w 37"/>
                      <a:gd name="T29" fmla="*/ 21 h 33"/>
                      <a:gd name="T30" fmla="*/ 10 w 37"/>
                      <a:gd name="T31" fmla="*/ 20 h 33"/>
                      <a:gd name="T32" fmla="*/ 9 w 37"/>
                      <a:gd name="T33" fmla="*/ 22 h 33"/>
                      <a:gd name="T34" fmla="*/ 12 w 37"/>
                      <a:gd name="T35" fmla="*/ 23 h 33"/>
                      <a:gd name="T36" fmla="*/ 11 w 37"/>
                      <a:gd name="T37" fmla="*/ 26 h 33"/>
                      <a:gd name="T38" fmla="*/ 9 w 37"/>
                      <a:gd name="T39" fmla="*/ 28 h 33"/>
                      <a:gd name="T40" fmla="*/ 7 w 37"/>
                      <a:gd name="T41" fmla="*/ 29 h 33"/>
                      <a:gd name="T42" fmla="*/ 5 w 37"/>
                      <a:gd name="T43" fmla="*/ 30 h 33"/>
                      <a:gd name="T44" fmla="*/ 3 w 37"/>
                      <a:gd name="T45" fmla="*/ 31 h 33"/>
                      <a:gd name="T46" fmla="*/ 2 w 37"/>
                      <a:gd name="T47" fmla="*/ 30 h 33"/>
                      <a:gd name="T48" fmla="*/ 3 w 37"/>
                      <a:gd name="T49" fmla="*/ 29 h 33"/>
                      <a:gd name="T50" fmla="*/ 3 w 37"/>
                      <a:gd name="T51" fmla="*/ 26 h 33"/>
                      <a:gd name="T52" fmla="*/ 4 w 37"/>
                      <a:gd name="T53" fmla="*/ 24 h 33"/>
                      <a:gd name="T54" fmla="*/ 5 w 37"/>
                      <a:gd name="T55" fmla="*/ 22 h 33"/>
                      <a:gd name="T56" fmla="*/ 4 w 37"/>
                      <a:gd name="T57" fmla="*/ 20 h 33"/>
                      <a:gd name="T58" fmla="*/ 6 w 37"/>
                      <a:gd name="T59" fmla="*/ 16 h 33"/>
                      <a:gd name="T60" fmla="*/ 7 w 37"/>
                      <a:gd name="T61" fmla="*/ 14 h 33"/>
                      <a:gd name="T62" fmla="*/ 8 w 37"/>
                      <a:gd name="T63" fmla="*/ 11 h 33"/>
                      <a:gd name="T64" fmla="*/ 11 w 37"/>
                      <a:gd name="T65" fmla="*/ 7 h 33"/>
                      <a:gd name="T66" fmla="*/ 11 w 37"/>
                      <a:gd name="T67" fmla="*/ 6 h 33"/>
                      <a:gd name="T68" fmla="*/ 13 w 37"/>
                      <a:gd name="T69" fmla="*/ 7 h 33"/>
                      <a:gd name="T70" fmla="*/ 16 w 37"/>
                      <a:gd name="T71" fmla="*/ 7 h 33"/>
                      <a:gd name="T72" fmla="*/ 14 w 37"/>
                      <a:gd name="T73" fmla="*/ 4 h 33"/>
                      <a:gd name="T74" fmla="*/ 15 w 37"/>
                      <a:gd name="T75" fmla="*/ 1 h 33"/>
                      <a:gd name="T76" fmla="*/ 21 w 37"/>
                      <a:gd name="T77" fmla="*/ 0 h 33"/>
                      <a:gd name="T78" fmla="*/ 14 w 37"/>
                      <a:gd name="T79" fmla="*/ 2 h 33"/>
                      <a:gd name="T80" fmla="*/ 15 w 37"/>
                      <a:gd name="T81" fmla="*/ 7 h 33"/>
                      <a:gd name="T82" fmla="*/ 11 w 37"/>
                      <a:gd name="T83" fmla="*/ 5 h 33"/>
                      <a:gd name="T84" fmla="*/ 8 w 37"/>
                      <a:gd name="T85" fmla="*/ 10 h 33"/>
                      <a:gd name="T86" fmla="*/ 6 w 37"/>
                      <a:gd name="T87" fmla="*/ 16 h 33"/>
                      <a:gd name="T88" fmla="*/ 4 w 37"/>
                      <a:gd name="T89" fmla="*/ 22 h 33"/>
                      <a:gd name="T90" fmla="*/ 1 w 37"/>
                      <a:gd name="T91" fmla="*/ 28 h 33"/>
                      <a:gd name="T92" fmla="*/ 2 w 37"/>
                      <a:gd name="T93" fmla="*/ 29 h 33"/>
                      <a:gd name="T94" fmla="*/ 5 w 37"/>
                      <a:gd name="T95" fmla="*/ 33 h 33"/>
                      <a:gd name="T96" fmla="*/ 8 w 37"/>
                      <a:gd name="T97" fmla="*/ 29 h 33"/>
                      <a:gd name="T98" fmla="*/ 12 w 37"/>
                      <a:gd name="T99" fmla="*/ 26 h 33"/>
                      <a:gd name="T100" fmla="*/ 10 w 37"/>
                      <a:gd name="T101" fmla="*/ 22 h 33"/>
                      <a:gd name="T102" fmla="*/ 13 w 37"/>
                      <a:gd name="T103" fmla="*/ 21 h 33"/>
                      <a:gd name="T104" fmla="*/ 17 w 37"/>
                      <a:gd name="T105" fmla="*/ 24 h 33"/>
                      <a:gd name="T106" fmla="*/ 23 w 37"/>
                      <a:gd name="T107" fmla="*/ 22 h 33"/>
                      <a:gd name="T108" fmla="*/ 27 w 37"/>
                      <a:gd name="T109" fmla="*/ 17 h 33"/>
                      <a:gd name="T110" fmla="*/ 33 w 37"/>
                      <a:gd name="T111" fmla="*/ 13 h 33"/>
                      <a:gd name="T112" fmla="*/ 37 w 37"/>
                      <a:gd name="T113" fmla="*/ 9 h 33"/>
                      <a:gd name="T114" fmla="*/ 32 w 37"/>
                      <a:gd name="T115" fmla="*/ 5 h 33"/>
                      <a:gd name="T116" fmla="*/ 28 w 37"/>
                      <a:gd name="T117" fmla="*/ 2 h 33"/>
                      <a:gd name="T118" fmla="*/ 24 w 37"/>
                      <a:gd name="T119" fmla="*/ 0 h 33"/>
                      <a:gd name="T120" fmla="*/ 5 w 37"/>
                      <a:gd name="T1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3">
                        <a:moveTo>
                          <a:pt x="21" y="0"/>
                        </a:move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3" y="2"/>
                          <a:pt x="23" y="2"/>
                          <a:pt x="23" y="2"/>
                        </a:cubicBezTo>
                        <a:cubicBezTo>
                          <a:pt x="23" y="1"/>
                          <a:pt x="23" y="1"/>
                          <a:pt x="23" y="1"/>
                        </a:cubicBezTo>
                        <a:cubicBezTo>
                          <a:pt x="24" y="1"/>
                          <a:pt x="24" y="1"/>
                          <a:pt x="24" y="1"/>
                        </a:cubicBezTo>
                        <a:cubicBezTo>
                          <a:pt x="25" y="1"/>
                          <a:pt x="25" y="1"/>
                          <a:pt x="25" y="1"/>
                        </a:cubicBezTo>
                        <a:cubicBezTo>
                          <a:pt x="26" y="2"/>
                          <a:pt x="26" y="2"/>
                          <a:pt x="26" y="2"/>
                        </a:cubicBezTo>
                        <a:cubicBezTo>
                          <a:pt x="26" y="2"/>
                          <a:pt x="26" y="2"/>
                          <a:pt x="26" y="2"/>
                        </a:cubicBezTo>
                        <a:cubicBezTo>
                          <a:pt x="26" y="2"/>
                          <a:pt x="26" y="2"/>
                          <a:pt x="26" y="2"/>
                        </a:cubicBezTo>
                        <a:cubicBezTo>
                          <a:pt x="27" y="2"/>
                          <a:pt x="27" y="2"/>
                          <a:pt x="27" y="2"/>
                        </a:cubicBezTo>
                        <a:cubicBezTo>
                          <a:pt x="27" y="3"/>
                          <a:pt x="27" y="3"/>
                          <a:pt x="27" y="3"/>
                        </a:cubicBezTo>
                        <a:cubicBezTo>
                          <a:pt x="27" y="3"/>
                          <a:pt x="27" y="3"/>
                          <a:pt x="27" y="3"/>
                        </a:cubicBezTo>
                        <a:cubicBezTo>
                          <a:pt x="27" y="3"/>
                          <a:pt x="27" y="3"/>
                          <a:pt x="27" y="3"/>
                        </a:cubicBezTo>
                        <a:cubicBezTo>
                          <a:pt x="28" y="3"/>
                          <a:pt x="28" y="3"/>
                          <a:pt x="28" y="3"/>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6"/>
                        </a:cubicBezTo>
                        <a:cubicBezTo>
                          <a:pt x="29" y="5"/>
                          <a:pt x="29" y="5"/>
                          <a:pt x="29" y="5"/>
                        </a:cubicBezTo>
                        <a:cubicBezTo>
                          <a:pt x="30" y="5"/>
                          <a:pt x="30" y="5"/>
                          <a:pt x="30" y="5"/>
                        </a:cubicBezTo>
                        <a:cubicBezTo>
                          <a:pt x="32" y="5"/>
                          <a:pt x="32" y="5"/>
                          <a:pt x="32" y="5"/>
                        </a:cubicBezTo>
                        <a:cubicBezTo>
                          <a:pt x="34" y="6"/>
                          <a:pt x="34" y="6"/>
                          <a:pt x="34" y="6"/>
                        </a:cubicBezTo>
                        <a:cubicBezTo>
                          <a:pt x="36" y="6"/>
                          <a:pt x="36" y="6"/>
                          <a:pt x="36" y="6"/>
                        </a:cubicBezTo>
                        <a:cubicBezTo>
                          <a:pt x="36" y="7"/>
                          <a:pt x="36" y="7"/>
                          <a:pt x="36" y="7"/>
                        </a:cubicBezTo>
                        <a:cubicBezTo>
                          <a:pt x="36" y="7"/>
                          <a:pt x="36" y="7"/>
                          <a:pt x="36" y="7"/>
                        </a:cubicBezTo>
                        <a:cubicBezTo>
                          <a:pt x="36" y="8"/>
                          <a:pt x="36" y="8"/>
                          <a:pt x="36" y="8"/>
                        </a:cubicBezTo>
                        <a:cubicBezTo>
                          <a:pt x="37" y="8"/>
                          <a:pt x="37" y="8"/>
                          <a:pt x="37" y="8"/>
                        </a:cubicBezTo>
                        <a:cubicBezTo>
                          <a:pt x="36" y="8"/>
                          <a:pt x="36" y="8"/>
                          <a:pt x="36" y="8"/>
                        </a:cubicBezTo>
                        <a:cubicBezTo>
                          <a:pt x="36" y="8"/>
                          <a:pt x="36" y="8"/>
                          <a:pt x="36" y="8"/>
                        </a:cubicBezTo>
                        <a:cubicBezTo>
                          <a:pt x="36" y="8"/>
                          <a:pt x="36" y="8"/>
                          <a:pt x="36" y="8"/>
                        </a:cubicBezTo>
                        <a:cubicBezTo>
                          <a:pt x="35" y="10"/>
                          <a:pt x="35" y="10"/>
                          <a:pt x="35" y="10"/>
                        </a:cubicBezTo>
                        <a:cubicBezTo>
                          <a:pt x="34" y="11"/>
                          <a:pt x="34" y="11"/>
                          <a:pt x="34" y="11"/>
                        </a:cubicBezTo>
                        <a:cubicBezTo>
                          <a:pt x="33" y="12"/>
                          <a:pt x="33" y="12"/>
                          <a:pt x="33" y="12"/>
                        </a:cubicBezTo>
                        <a:cubicBezTo>
                          <a:pt x="32" y="13"/>
                          <a:pt x="32" y="13"/>
                          <a:pt x="32" y="13"/>
                        </a:cubicBezTo>
                        <a:cubicBezTo>
                          <a:pt x="31" y="13"/>
                          <a:pt x="31" y="13"/>
                          <a:pt x="31" y="13"/>
                        </a:cubicBezTo>
                        <a:cubicBezTo>
                          <a:pt x="31" y="13"/>
                          <a:pt x="31" y="13"/>
                          <a:pt x="31" y="13"/>
                        </a:cubicBezTo>
                        <a:cubicBezTo>
                          <a:pt x="31" y="13"/>
                          <a:pt x="31" y="13"/>
                          <a:pt x="31" y="13"/>
                        </a:cubicBezTo>
                        <a:cubicBezTo>
                          <a:pt x="29" y="15"/>
                          <a:pt x="29" y="15"/>
                          <a:pt x="29" y="15"/>
                        </a:cubicBezTo>
                        <a:cubicBezTo>
                          <a:pt x="29" y="15"/>
                          <a:pt x="29" y="15"/>
                          <a:pt x="29" y="15"/>
                        </a:cubicBezTo>
                        <a:cubicBezTo>
                          <a:pt x="29" y="15"/>
                          <a:pt x="29" y="15"/>
                          <a:pt x="29" y="15"/>
                        </a:cubicBezTo>
                        <a:cubicBezTo>
                          <a:pt x="28" y="17"/>
                          <a:pt x="28" y="17"/>
                          <a:pt x="28" y="17"/>
                        </a:cubicBezTo>
                        <a:cubicBezTo>
                          <a:pt x="27" y="17"/>
                          <a:pt x="27" y="17"/>
                          <a:pt x="27" y="17"/>
                        </a:cubicBezTo>
                        <a:cubicBezTo>
                          <a:pt x="26" y="17"/>
                          <a:pt x="26" y="17"/>
                          <a:pt x="26" y="17"/>
                        </a:cubicBezTo>
                        <a:cubicBezTo>
                          <a:pt x="26" y="17"/>
                          <a:pt x="26" y="17"/>
                          <a:pt x="26" y="17"/>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4" y="20"/>
                          <a:pt x="24" y="20"/>
                          <a:pt x="24" y="20"/>
                        </a:cubicBezTo>
                        <a:cubicBezTo>
                          <a:pt x="23" y="22"/>
                          <a:pt x="23" y="22"/>
                          <a:pt x="23" y="22"/>
                        </a:cubicBezTo>
                        <a:cubicBezTo>
                          <a:pt x="20" y="23"/>
                          <a:pt x="20" y="23"/>
                          <a:pt x="20" y="23"/>
                        </a:cubicBezTo>
                        <a:cubicBezTo>
                          <a:pt x="19" y="24"/>
                          <a:pt x="19" y="24"/>
                          <a:pt x="19" y="24"/>
                        </a:cubicBezTo>
                        <a:cubicBezTo>
                          <a:pt x="19" y="24"/>
                          <a:pt x="19" y="24"/>
                          <a:pt x="19" y="24"/>
                        </a:cubicBezTo>
                        <a:cubicBezTo>
                          <a:pt x="19" y="23"/>
                          <a:pt x="19" y="23"/>
                          <a:pt x="19" y="23"/>
                        </a:cubicBezTo>
                        <a:cubicBezTo>
                          <a:pt x="18" y="23"/>
                          <a:pt x="18" y="23"/>
                          <a:pt x="18" y="23"/>
                        </a:cubicBezTo>
                        <a:cubicBezTo>
                          <a:pt x="18" y="23"/>
                          <a:pt x="18" y="23"/>
                          <a:pt x="18" y="23"/>
                        </a:cubicBezTo>
                        <a:cubicBezTo>
                          <a:pt x="17" y="23"/>
                          <a:pt x="17" y="23"/>
                          <a:pt x="17" y="23"/>
                        </a:cubicBezTo>
                        <a:cubicBezTo>
                          <a:pt x="16" y="22"/>
                          <a:pt x="16" y="22"/>
                          <a:pt x="16" y="22"/>
                        </a:cubicBezTo>
                        <a:cubicBezTo>
                          <a:pt x="16" y="21"/>
                          <a:pt x="16" y="21"/>
                          <a:pt x="16" y="21"/>
                        </a:cubicBezTo>
                        <a:cubicBezTo>
                          <a:pt x="16" y="21"/>
                          <a:pt x="16" y="21"/>
                          <a:pt x="16" y="21"/>
                        </a:cubicBezTo>
                        <a:cubicBezTo>
                          <a:pt x="16" y="21"/>
                          <a:pt x="16" y="21"/>
                          <a:pt x="16" y="21"/>
                        </a:cubicBezTo>
                        <a:cubicBezTo>
                          <a:pt x="15" y="20"/>
                          <a:pt x="15" y="20"/>
                          <a:pt x="15" y="20"/>
                        </a:cubicBezTo>
                        <a:cubicBezTo>
                          <a:pt x="15" y="20"/>
                          <a:pt x="15" y="20"/>
                          <a:pt x="15" y="20"/>
                        </a:cubicBezTo>
                        <a:cubicBezTo>
                          <a:pt x="14" y="20"/>
                          <a:pt x="14" y="20"/>
                          <a:pt x="14" y="20"/>
                        </a:cubicBezTo>
                        <a:cubicBezTo>
                          <a:pt x="14" y="21"/>
                          <a:pt x="14" y="21"/>
                          <a:pt x="14" y="21"/>
                        </a:cubicBezTo>
                        <a:cubicBezTo>
                          <a:pt x="13" y="21"/>
                          <a:pt x="13" y="21"/>
                          <a:pt x="13" y="21"/>
                        </a:cubicBezTo>
                        <a:cubicBezTo>
                          <a:pt x="13" y="21"/>
                          <a:pt x="13" y="21"/>
                          <a:pt x="13" y="21"/>
                        </a:cubicBezTo>
                        <a:cubicBezTo>
                          <a:pt x="13" y="21"/>
                          <a:pt x="13" y="21"/>
                          <a:pt x="13" y="21"/>
                        </a:cubicBezTo>
                        <a:cubicBezTo>
                          <a:pt x="12" y="21"/>
                          <a:pt x="12" y="21"/>
                          <a:pt x="12" y="21"/>
                        </a:cubicBezTo>
                        <a:cubicBezTo>
                          <a:pt x="11" y="20"/>
                          <a:pt x="11" y="20"/>
                          <a:pt x="11" y="20"/>
                        </a:cubicBezTo>
                        <a:cubicBezTo>
                          <a:pt x="11" y="20"/>
                          <a:pt x="11" y="20"/>
                          <a:pt x="11" y="20"/>
                        </a:cubicBezTo>
                        <a:cubicBezTo>
                          <a:pt x="11" y="20"/>
                          <a:pt x="11" y="20"/>
                          <a:pt x="11" y="20"/>
                        </a:cubicBezTo>
                        <a:cubicBezTo>
                          <a:pt x="10" y="20"/>
                          <a:pt x="10" y="20"/>
                          <a:pt x="10" y="20"/>
                        </a:cubicBezTo>
                        <a:cubicBezTo>
                          <a:pt x="9" y="20"/>
                          <a:pt x="9" y="20"/>
                          <a:pt x="9" y="20"/>
                        </a:cubicBezTo>
                        <a:cubicBezTo>
                          <a:pt x="9" y="20"/>
                          <a:pt x="9" y="20"/>
                          <a:pt x="9" y="20"/>
                        </a:cubicBezTo>
                        <a:cubicBezTo>
                          <a:pt x="9" y="21"/>
                          <a:pt x="9" y="21"/>
                          <a:pt x="9" y="21"/>
                        </a:cubicBezTo>
                        <a:cubicBezTo>
                          <a:pt x="9" y="21"/>
                          <a:pt x="9" y="21"/>
                          <a:pt x="9" y="21"/>
                        </a:cubicBezTo>
                        <a:cubicBezTo>
                          <a:pt x="9" y="22"/>
                          <a:pt x="9" y="22"/>
                          <a:pt x="9" y="22"/>
                        </a:cubicBezTo>
                        <a:cubicBezTo>
                          <a:pt x="10" y="22"/>
                          <a:pt x="10" y="22"/>
                          <a:pt x="10" y="22"/>
                        </a:cubicBezTo>
                        <a:cubicBezTo>
                          <a:pt x="10" y="22"/>
                          <a:pt x="10" y="22"/>
                          <a:pt x="10" y="22"/>
                        </a:cubicBezTo>
                        <a:cubicBezTo>
                          <a:pt x="10" y="22"/>
                          <a:pt x="10" y="22"/>
                          <a:pt x="10" y="22"/>
                        </a:cubicBezTo>
                        <a:cubicBezTo>
                          <a:pt x="12" y="23"/>
                          <a:pt x="12" y="23"/>
                          <a:pt x="12" y="23"/>
                        </a:cubicBezTo>
                        <a:cubicBezTo>
                          <a:pt x="12" y="23"/>
                          <a:pt x="12" y="23"/>
                          <a:pt x="12" y="23"/>
                        </a:cubicBezTo>
                        <a:cubicBezTo>
                          <a:pt x="11" y="24"/>
                          <a:pt x="11" y="24"/>
                          <a:pt x="11" y="24"/>
                        </a:cubicBezTo>
                        <a:cubicBezTo>
                          <a:pt x="10" y="24"/>
                          <a:pt x="10" y="24"/>
                          <a:pt x="10" y="24"/>
                        </a:cubicBezTo>
                        <a:cubicBezTo>
                          <a:pt x="11" y="24"/>
                          <a:pt x="11" y="24"/>
                          <a:pt x="11" y="24"/>
                        </a:cubicBezTo>
                        <a:cubicBezTo>
                          <a:pt x="11" y="25"/>
                          <a:pt x="11" y="25"/>
                          <a:pt x="11" y="25"/>
                        </a:cubicBezTo>
                        <a:cubicBezTo>
                          <a:pt x="11" y="26"/>
                          <a:pt x="11" y="26"/>
                          <a:pt x="11" y="26"/>
                        </a:cubicBezTo>
                        <a:cubicBezTo>
                          <a:pt x="11" y="27"/>
                          <a:pt x="11" y="27"/>
                          <a:pt x="11" y="27"/>
                        </a:cubicBezTo>
                        <a:cubicBezTo>
                          <a:pt x="10" y="27"/>
                          <a:pt x="10" y="27"/>
                          <a:pt x="10" y="27"/>
                        </a:cubicBezTo>
                        <a:cubicBezTo>
                          <a:pt x="10" y="27"/>
                          <a:pt x="10" y="27"/>
                          <a:pt x="10" y="27"/>
                        </a:cubicBezTo>
                        <a:cubicBezTo>
                          <a:pt x="10" y="27"/>
                          <a:pt x="10" y="27"/>
                          <a:pt x="10" y="27"/>
                        </a:cubicBezTo>
                        <a:cubicBezTo>
                          <a:pt x="9" y="28"/>
                          <a:pt x="9" y="28"/>
                          <a:pt x="9" y="28"/>
                        </a:cubicBezTo>
                        <a:cubicBezTo>
                          <a:pt x="8" y="28"/>
                          <a:pt x="8" y="28"/>
                          <a:pt x="8" y="28"/>
                        </a:cubicBezTo>
                        <a:cubicBezTo>
                          <a:pt x="8" y="28"/>
                          <a:pt x="8" y="28"/>
                          <a:pt x="8" y="28"/>
                        </a:cubicBezTo>
                        <a:cubicBezTo>
                          <a:pt x="8" y="28"/>
                          <a:pt x="8" y="28"/>
                          <a:pt x="8" y="28"/>
                        </a:cubicBezTo>
                        <a:cubicBezTo>
                          <a:pt x="7" y="29"/>
                          <a:pt x="7" y="29"/>
                          <a:pt x="7" y="29"/>
                        </a:cubicBezTo>
                        <a:cubicBezTo>
                          <a:pt x="7" y="29"/>
                          <a:pt x="7" y="29"/>
                          <a:pt x="7" y="29"/>
                        </a:cubicBezTo>
                        <a:cubicBezTo>
                          <a:pt x="7" y="29"/>
                          <a:pt x="7" y="29"/>
                          <a:pt x="7" y="29"/>
                        </a:cubicBezTo>
                        <a:cubicBezTo>
                          <a:pt x="7" y="30"/>
                          <a:pt x="7" y="30"/>
                          <a:pt x="7" y="30"/>
                        </a:cubicBezTo>
                        <a:cubicBezTo>
                          <a:pt x="6" y="31"/>
                          <a:pt x="6" y="31"/>
                          <a:pt x="6" y="31"/>
                        </a:cubicBezTo>
                        <a:cubicBezTo>
                          <a:pt x="5" y="31"/>
                          <a:pt x="5" y="31"/>
                          <a:pt x="5" y="31"/>
                        </a:cubicBezTo>
                        <a:cubicBezTo>
                          <a:pt x="5" y="30"/>
                          <a:pt x="5" y="30"/>
                          <a:pt x="5" y="30"/>
                        </a:cubicBezTo>
                        <a:cubicBezTo>
                          <a:pt x="5" y="31"/>
                          <a:pt x="5" y="31"/>
                          <a:pt x="5" y="31"/>
                        </a:cubicBezTo>
                        <a:cubicBezTo>
                          <a:pt x="5" y="32"/>
                          <a:pt x="5" y="32"/>
                          <a:pt x="5" y="32"/>
                        </a:cubicBezTo>
                        <a:cubicBezTo>
                          <a:pt x="3" y="31"/>
                          <a:pt x="3" y="31"/>
                          <a:pt x="3" y="31"/>
                        </a:cubicBezTo>
                        <a:cubicBezTo>
                          <a:pt x="3" y="30"/>
                          <a:pt x="3" y="30"/>
                          <a:pt x="3" y="30"/>
                        </a:cubicBezTo>
                        <a:cubicBezTo>
                          <a:pt x="3" y="31"/>
                          <a:pt x="3" y="31"/>
                          <a:pt x="3" y="31"/>
                        </a:cubicBezTo>
                        <a:cubicBezTo>
                          <a:pt x="2" y="31"/>
                          <a:pt x="2" y="31"/>
                          <a:pt x="2" y="31"/>
                        </a:cubicBezTo>
                        <a:cubicBezTo>
                          <a:pt x="1" y="31"/>
                          <a:pt x="1" y="31"/>
                          <a:pt x="1" y="31"/>
                        </a:cubicBezTo>
                        <a:cubicBezTo>
                          <a:pt x="1" y="30"/>
                          <a:pt x="1" y="30"/>
                          <a:pt x="1" y="30"/>
                        </a:cubicBezTo>
                        <a:cubicBezTo>
                          <a:pt x="2" y="30"/>
                          <a:pt x="2" y="30"/>
                          <a:pt x="2" y="30"/>
                        </a:cubicBezTo>
                        <a:cubicBezTo>
                          <a:pt x="2" y="30"/>
                          <a:pt x="2" y="30"/>
                          <a:pt x="2" y="30"/>
                        </a:cubicBezTo>
                        <a:cubicBezTo>
                          <a:pt x="3" y="30"/>
                          <a:pt x="3" y="30"/>
                          <a:pt x="3" y="30"/>
                        </a:cubicBezTo>
                        <a:cubicBezTo>
                          <a:pt x="3" y="30"/>
                          <a:pt x="3" y="30"/>
                          <a:pt x="3" y="30"/>
                        </a:cubicBezTo>
                        <a:cubicBezTo>
                          <a:pt x="3" y="30"/>
                          <a:pt x="3" y="30"/>
                          <a:pt x="3" y="30"/>
                        </a:cubicBezTo>
                        <a:cubicBezTo>
                          <a:pt x="3" y="29"/>
                          <a:pt x="3" y="29"/>
                          <a:pt x="3" y="29"/>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3" y="26"/>
                          <a:pt x="3" y="26"/>
                          <a:pt x="3" y="26"/>
                        </a:cubicBezTo>
                        <a:cubicBezTo>
                          <a:pt x="3" y="26"/>
                          <a:pt x="3" y="26"/>
                          <a:pt x="3" y="26"/>
                        </a:cubicBezTo>
                        <a:cubicBezTo>
                          <a:pt x="3" y="26"/>
                          <a:pt x="3" y="26"/>
                          <a:pt x="3" y="26"/>
                        </a:cubicBezTo>
                        <a:cubicBezTo>
                          <a:pt x="4" y="24"/>
                          <a:pt x="4" y="24"/>
                          <a:pt x="4" y="24"/>
                        </a:cubicBezTo>
                        <a:cubicBezTo>
                          <a:pt x="4" y="24"/>
                          <a:pt x="4" y="24"/>
                          <a:pt x="4" y="24"/>
                        </a:cubicBezTo>
                        <a:cubicBezTo>
                          <a:pt x="4" y="24"/>
                          <a:pt x="4" y="24"/>
                          <a:pt x="4" y="24"/>
                        </a:cubicBezTo>
                        <a:cubicBezTo>
                          <a:pt x="4" y="23"/>
                          <a:pt x="4" y="23"/>
                          <a:pt x="4" y="23"/>
                        </a:cubicBezTo>
                        <a:cubicBezTo>
                          <a:pt x="4" y="23"/>
                          <a:pt x="4" y="23"/>
                          <a:pt x="4" y="23"/>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1"/>
                          <a:pt x="4" y="21"/>
                          <a:pt x="4" y="21"/>
                        </a:cubicBezTo>
                        <a:cubicBezTo>
                          <a:pt x="4" y="21"/>
                          <a:pt x="4" y="21"/>
                          <a:pt x="4" y="21"/>
                        </a:cubicBezTo>
                        <a:cubicBezTo>
                          <a:pt x="4" y="20"/>
                          <a:pt x="4" y="20"/>
                          <a:pt x="4" y="20"/>
                        </a:cubicBezTo>
                        <a:cubicBezTo>
                          <a:pt x="4" y="20"/>
                          <a:pt x="4" y="20"/>
                          <a:pt x="4" y="20"/>
                        </a:cubicBezTo>
                        <a:cubicBezTo>
                          <a:pt x="4" y="19"/>
                          <a:pt x="4" y="19"/>
                          <a:pt x="4" y="19"/>
                        </a:cubicBezTo>
                        <a:cubicBezTo>
                          <a:pt x="5" y="17"/>
                          <a:pt x="5" y="17"/>
                          <a:pt x="5" y="17"/>
                        </a:cubicBezTo>
                        <a:cubicBezTo>
                          <a:pt x="6" y="16"/>
                          <a:pt x="6" y="16"/>
                          <a:pt x="6" y="16"/>
                        </a:cubicBezTo>
                        <a:cubicBezTo>
                          <a:pt x="6" y="16"/>
                          <a:pt x="6" y="16"/>
                          <a:pt x="6" y="16"/>
                        </a:cubicBezTo>
                        <a:cubicBezTo>
                          <a:pt x="6" y="16"/>
                          <a:pt x="6" y="16"/>
                          <a:pt x="6" y="16"/>
                        </a:cubicBezTo>
                        <a:cubicBezTo>
                          <a:pt x="6" y="15"/>
                          <a:pt x="6" y="15"/>
                          <a:pt x="6" y="15"/>
                        </a:cubicBezTo>
                        <a:cubicBezTo>
                          <a:pt x="7" y="14"/>
                          <a:pt x="7" y="14"/>
                          <a:pt x="7" y="14"/>
                        </a:cubicBezTo>
                        <a:cubicBezTo>
                          <a:pt x="7" y="14"/>
                          <a:pt x="7" y="14"/>
                          <a:pt x="7" y="14"/>
                        </a:cubicBezTo>
                        <a:cubicBezTo>
                          <a:pt x="7" y="14"/>
                          <a:pt x="7" y="14"/>
                          <a:pt x="7" y="14"/>
                        </a:cubicBezTo>
                        <a:cubicBezTo>
                          <a:pt x="8" y="13"/>
                          <a:pt x="8" y="13"/>
                          <a:pt x="8" y="13"/>
                        </a:cubicBezTo>
                        <a:cubicBezTo>
                          <a:pt x="8" y="12"/>
                          <a:pt x="8" y="12"/>
                          <a:pt x="8" y="12"/>
                        </a:cubicBezTo>
                        <a:cubicBezTo>
                          <a:pt x="8" y="12"/>
                          <a:pt x="8" y="12"/>
                          <a:pt x="8" y="12"/>
                        </a:cubicBezTo>
                        <a:cubicBezTo>
                          <a:pt x="8" y="12"/>
                          <a:pt x="8" y="12"/>
                          <a:pt x="8" y="12"/>
                        </a:cubicBezTo>
                        <a:cubicBezTo>
                          <a:pt x="8" y="11"/>
                          <a:pt x="8" y="11"/>
                          <a:pt x="8" y="11"/>
                        </a:cubicBezTo>
                        <a:cubicBezTo>
                          <a:pt x="10" y="9"/>
                          <a:pt x="10" y="9"/>
                          <a:pt x="10" y="9"/>
                        </a:cubicBezTo>
                        <a:cubicBezTo>
                          <a:pt x="10" y="9"/>
                          <a:pt x="10" y="9"/>
                          <a:pt x="10" y="9"/>
                        </a:cubicBezTo>
                        <a:cubicBezTo>
                          <a:pt x="10" y="9"/>
                          <a:pt x="10" y="9"/>
                          <a:pt x="10" y="9"/>
                        </a:cubicBezTo>
                        <a:cubicBezTo>
                          <a:pt x="10" y="7"/>
                          <a:pt x="10" y="7"/>
                          <a:pt x="10" y="7"/>
                        </a:cubicBezTo>
                        <a:cubicBezTo>
                          <a:pt x="11" y="7"/>
                          <a:pt x="11" y="7"/>
                          <a:pt x="11" y="7"/>
                        </a:cubicBezTo>
                        <a:cubicBezTo>
                          <a:pt x="11" y="7"/>
                          <a:pt x="11" y="7"/>
                          <a:pt x="11" y="7"/>
                        </a:cubicBezTo>
                        <a:cubicBezTo>
                          <a:pt x="11" y="7"/>
                          <a:pt x="11" y="7"/>
                          <a:pt x="11" y="7"/>
                        </a:cubicBezTo>
                        <a:cubicBezTo>
                          <a:pt x="12" y="6"/>
                          <a:pt x="12" y="6"/>
                          <a:pt x="12" y="6"/>
                        </a:cubicBezTo>
                        <a:cubicBezTo>
                          <a:pt x="12" y="6"/>
                          <a:pt x="12" y="6"/>
                          <a:pt x="12" y="6"/>
                        </a:cubicBezTo>
                        <a:cubicBezTo>
                          <a:pt x="11" y="6"/>
                          <a:pt x="11" y="6"/>
                          <a:pt x="11" y="6"/>
                        </a:cubicBezTo>
                        <a:cubicBezTo>
                          <a:pt x="11" y="5"/>
                          <a:pt x="11" y="5"/>
                          <a:pt x="11" y="5"/>
                        </a:cubicBezTo>
                        <a:cubicBezTo>
                          <a:pt x="12" y="4"/>
                          <a:pt x="12" y="4"/>
                          <a:pt x="12" y="4"/>
                        </a:cubicBezTo>
                        <a:cubicBezTo>
                          <a:pt x="12" y="5"/>
                          <a:pt x="12" y="5"/>
                          <a:pt x="12" y="5"/>
                        </a:cubicBezTo>
                        <a:cubicBezTo>
                          <a:pt x="13" y="6"/>
                          <a:pt x="13" y="6"/>
                          <a:pt x="13" y="6"/>
                        </a:cubicBezTo>
                        <a:cubicBezTo>
                          <a:pt x="13" y="7"/>
                          <a:pt x="13" y="7"/>
                          <a:pt x="13" y="7"/>
                        </a:cubicBezTo>
                        <a:cubicBezTo>
                          <a:pt x="13" y="7"/>
                          <a:pt x="13" y="7"/>
                          <a:pt x="13" y="7"/>
                        </a:cubicBezTo>
                        <a:cubicBezTo>
                          <a:pt x="14" y="7"/>
                          <a:pt x="14" y="7"/>
                          <a:pt x="14" y="7"/>
                        </a:cubicBezTo>
                        <a:cubicBezTo>
                          <a:pt x="15" y="7"/>
                          <a:pt x="15" y="7"/>
                          <a:pt x="15" y="7"/>
                        </a:cubicBezTo>
                        <a:cubicBezTo>
                          <a:pt x="16" y="7"/>
                          <a:pt x="16" y="7"/>
                          <a:pt x="16" y="7"/>
                        </a:cubicBezTo>
                        <a:cubicBezTo>
                          <a:pt x="16" y="7"/>
                          <a:pt x="16" y="7"/>
                          <a:pt x="16" y="7"/>
                        </a:cubicBezTo>
                        <a:cubicBezTo>
                          <a:pt x="15" y="5"/>
                          <a:pt x="15" y="5"/>
                          <a:pt x="15" y="5"/>
                        </a:cubicBezTo>
                        <a:cubicBezTo>
                          <a:pt x="15" y="5"/>
                          <a:pt x="15" y="5"/>
                          <a:pt x="15" y="5"/>
                        </a:cubicBezTo>
                        <a:cubicBezTo>
                          <a:pt x="15" y="5"/>
                          <a:pt x="15" y="5"/>
                          <a:pt x="15" y="5"/>
                        </a:cubicBezTo>
                        <a:cubicBezTo>
                          <a:pt x="14" y="4"/>
                          <a:pt x="14" y="4"/>
                          <a:pt x="14" y="4"/>
                        </a:cubicBezTo>
                        <a:cubicBezTo>
                          <a:pt x="14" y="4"/>
                          <a:pt x="14" y="4"/>
                          <a:pt x="14" y="4"/>
                        </a:cubicBezTo>
                        <a:cubicBezTo>
                          <a:pt x="15" y="4"/>
                          <a:pt x="15" y="4"/>
                          <a:pt x="15" y="4"/>
                        </a:cubicBezTo>
                        <a:cubicBezTo>
                          <a:pt x="16" y="4"/>
                          <a:pt x="16" y="4"/>
                          <a:pt x="16" y="4"/>
                        </a:cubicBezTo>
                        <a:cubicBezTo>
                          <a:pt x="15" y="3"/>
                          <a:pt x="15" y="3"/>
                          <a:pt x="15" y="3"/>
                        </a:cubicBezTo>
                        <a:cubicBezTo>
                          <a:pt x="15" y="2"/>
                          <a:pt x="15" y="2"/>
                          <a:pt x="15" y="2"/>
                        </a:cubicBezTo>
                        <a:cubicBezTo>
                          <a:pt x="15" y="1"/>
                          <a:pt x="15" y="1"/>
                          <a:pt x="15" y="1"/>
                        </a:cubicBezTo>
                        <a:cubicBezTo>
                          <a:pt x="18" y="1"/>
                          <a:pt x="18" y="1"/>
                          <a:pt x="18" y="1"/>
                        </a:cubicBezTo>
                        <a:cubicBezTo>
                          <a:pt x="20" y="1"/>
                          <a:pt x="20" y="1"/>
                          <a:pt x="20" y="1"/>
                        </a:cubicBezTo>
                        <a:cubicBezTo>
                          <a:pt x="20" y="1"/>
                          <a:pt x="20" y="1"/>
                          <a:pt x="20" y="1"/>
                        </a:cubicBezTo>
                        <a:cubicBezTo>
                          <a:pt x="20" y="1"/>
                          <a:pt x="20" y="1"/>
                          <a:pt x="20" y="1"/>
                        </a:cubicBezTo>
                        <a:cubicBezTo>
                          <a:pt x="21" y="0"/>
                          <a:pt x="21" y="0"/>
                          <a:pt x="21" y="0"/>
                        </a:cubicBezTo>
                        <a:moveTo>
                          <a:pt x="21" y="0"/>
                        </a:moveTo>
                        <a:cubicBezTo>
                          <a:pt x="20" y="0"/>
                          <a:pt x="20" y="0"/>
                          <a:pt x="20" y="0"/>
                        </a:cubicBezTo>
                        <a:cubicBezTo>
                          <a:pt x="18" y="0"/>
                          <a:pt x="18" y="0"/>
                          <a:pt x="18" y="0"/>
                        </a:cubicBezTo>
                        <a:cubicBezTo>
                          <a:pt x="15" y="1"/>
                          <a:pt x="15" y="1"/>
                          <a:pt x="15" y="1"/>
                        </a:cubicBezTo>
                        <a:cubicBezTo>
                          <a:pt x="14" y="2"/>
                          <a:pt x="14" y="2"/>
                          <a:pt x="14" y="2"/>
                        </a:cubicBezTo>
                        <a:cubicBezTo>
                          <a:pt x="15" y="4"/>
                          <a:pt x="15" y="4"/>
                          <a:pt x="15" y="4"/>
                        </a:cubicBezTo>
                        <a:cubicBezTo>
                          <a:pt x="14" y="4"/>
                          <a:pt x="14" y="4"/>
                          <a:pt x="14" y="4"/>
                        </a:cubicBezTo>
                        <a:cubicBezTo>
                          <a:pt x="14" y="4"/>
                          <a:pt x="14" y="4"/>
                          <a:pt x="14" y="4"/>
                        </a:cubicBezTo>
                        <a:cubicBezTo>
                          <a:pt x="15" y="6"/>
                          <a:pt x="15" y="6"/>
                          <a:pt x="15" y="6"/>
                        </a:cubicBezTo>
                        <a:cubicBezTo>
                          <a:pt x="15" y="7"/>
                          <a:pt x="15" y="7"/>
                          <a:pt x="15" y="7"/>
                        </a:cubicBezTo>
                        <a:cubicBezTo>
                          <a:pt x="14" y="7"/>
                          <a:pt x="14" y="7"/>
                          <a:pt x="14" y="7"/>
                        </a:cubicBezTo>
                        <a:cubicBezTo>
                          <a:pt x="13" y="6"/>
                          <a:pt x="13" y="6"/>
                          <a:pt x="13" y="6"/>
                        </a:cubicBezTo>
                        <a:cubicBezTo>
                          <a:pt x="12" y="4"/>
                          <a:pt x="12" y="4"/>
                          <a:pt x="12" y="4"/>
                        </a:cubicBezTo>
                        <a:cubicBezTo>
                          <a:pt x="12" y="4"/>
                          <a:pt x="12" y="4"/>
                          <a:pt x="12" y="4"/>
                        </a:cubicBezTo>
                        <a:cubicBezTo>
                          <a:pt x="11" y="5"/>
                          <a:pt x="11" y="5"/>
                          <a:pt x="11" y="5"/>
                        </a:cubicBezTo>
                        <a:cubicBezTo>
                          <a:pt x="11" y="6"/>
                          <a:pt x="11" y="6"/>
                          <a:pt x="11" y="6"/>
                        </a:cubicBezTo>
                        <a:cubicBezTo>
                          <a:pt x="11" y="7"/>
                          <a:pt x="11" y="7"/>
                          <a:pt x="11" y="7"/>
                        </a:cubicBezTo>
                        <a:cubicBezTo>
                          <a:pt x="10" y="7"/>
                          <a:pt x="10" y="7"/>
                          <a:pt x="10" y="7"/>
                        </a:cubicBezTo>
                        <a:cubicBezTo>
                          <a:pt x="10" y="9"/>
                          <a:pt x="10" y="9"/>
                          <a:pt x="10" y="9"/>
                        </a:cubicBezTo>
                        <a:cubicBezTo>
                          <a:pt x="8" y="10"/>
                          <a:pt x="8" y="10"/>
                          <a:pt x="8" y="10"/>
                        </a:cubicBezTo>
                        <a:cubicBezTo>
                          <a:pt x="8" y="12"/>
                          <a:pt x="8" y="12"/>
                          <a:pt x="8" y="12"/>
                        </a:cubicBezTo>
                        <a:cubicBezTo>
                          <a:pt x="7" y="12"/>
                          <a:pt x="7" y="12"/>
                          <a:pt x="7" y="12"/>
                        </a:cubicBezTo>
                        <a:cubicBezTo>
                          <a:pt x="7" y="14"/>
                          <a:pt x="7" y="14"/>
                          <a:pt x="7" y="14"/>
                        </a:cubicBezTo>
                        <a:cubicBezTo>
                          <a:pt x="6" y="15"/>
                          <a:pt x="6" y="15"/>
                          <a:pt x="6" y="15"/>
                        </a:cubicBezTo>
                        <a:cubicBezTo>
                          <a:pt x="6" y="16"/>
                          <a:pt x="6" y="16"/>
                          <a:pt x="6" y="16"/>
                        </a:cubicBezTo>
                        <a:cubicBezTo>
                          <a:pt x="5" y="16"/>
                          <a:pt x="5" y="16"/>
                          <a:pt x="5" y="16"/>
                        </a:cubicBezTo>
                        <a:cubicBezTo>
                          <a:pt x="4" y="19"/>
                          <a:pt x="4" y="19"/>
                          <a:pt x="4" y="19"/>
                        </a:cubicBezTo>
                        <a:cubicBezTo>
                          <a:pt x="4" y="20"/>
                          <a:pt x="4" y="20"/>
                          <a:pt x="4" y="20"/>
                        </a:cubicBezTo>
                        <a:cubicBezTo>
                          <a:pt x="3" y="21"/>
                          <a:pt x="3" y="21"/>
                          <a:pt x="3" y="21"/>
                        </a:cubicBezTo>
                        <a:cubicBezTo>
                          <a:pt x="4" y="22"/>
                          <a:pt x="4" y="22"/>
                          <a:pt x="4" y="22"/>
                        </a:cubicBezTo>
                        <a:cubicBezTo>
                          <a:pt x="4" y="23"/>
                          <a:pt x="4" y="23"/>
                          <a:pt x="4" y="23"/>
                        </a:cubicBezTo>
                        <a:cubicBezTo>
                          <a:pt x="3" y="23"/>
                          <a:pt x="3" y="23"/>
                          <a:pt x="3" y="23"/>
                        </a:cubicBezTo>
                        <a:cubicBezTo>
                          <a:pt x="3" y="24"/>
                          <a:pt x="3" y="24"/>
                          <a:pt x="3" y="24"/>
                        </a:cubicBezTo>
                        <a:cubicBezTo>
                          <a:pt x="3" y="26"/>
                          <a:pt x="3" y="26"/>
                          <a:pt x="3" y="26"/>
                        </a:cubicBezTo>
                        <a:cubicBezTo>
                          <a:pt x="1" y="28"/>
                          <a:pt x="1" y="28"/>
                          <a:pt x="1" y="28"/>
                        </a:cubicBezTo>
                        <a:cubicBezTo>
                          <a:pt x="2" y="29"/>
                          <a:pt x="2" y="29"/>
                          <a:pt x="2" y="29"/>
                        </a:cubicBezTo>
                        <a:cubicBezTo>
                          <a:pt x="3" y="29"/>
                          <a:pt x="3" y="29"/>
                          <a:pt x="3" y="29"/>
                        </a:cubicBezTo>
                        <a:cubicBezTo>
                          <a:pt x="3" y="29"/>
                          <a:pt x="3" y="29"/>
                          <a:pt x="3" y="29"/>
                        </a:cubicBezTo>
                        <a:cubicBezTo>
                          <a:pt x="2" y="30"/>
                          <a:pt x="2" y="30"/>
                          <a:pt x="2" y="30"/>
                        </a:cubicBezTo>
                        <a:cubicBezTo>
                          <a:pt x="2" y="29"/>
                          <a:pt x="2" y="29"/>
                          <a:pt x="2" y="29"/>
                        </a:cubicBezTo>
                        <a:cubicBezTo>
                          <a:pt x="1" y="30"/>
                          <a:pt x="1" y="30"/>
                          <a:pt x="1" y="30"/>
                        </a:cubicBezTo>
                        <a:cubicBezTo>
                          <a:pt x="0" y="31"/>
                          <a:pt x="0" y="31"/>
                          <a:pt x="0" y="31"/>
                        </a:cubicBezTo>
                        <a:cubicBezTo>
                          <a:pt x="2" y="31"/>
                          <a:pt x="2" y="31"/>
                          <a:pt x="2" y="31"/>
                        </a:cubicBezTo>
                        <a:cubicBezTo>
                          <a:pt x="3" y="31"/>
                          <a:pt x="3" y="31"/>
                          <a:pt x="3" y="31"/>
                        </a:cubicBezTo>
                        <a:cubicBezTo>
                          <a:pt x="5" y="33"/>
                          <a:pt x="5" y="33"/>
                          <a:pt x="5" y="33"/>
                        </a:cubicBezTo>
                        <a:cubicBezTo>
                          <a:pt x="5" y="33"/>
                          <a:pt x="5" y="32"/>
                          <a:pt x="5" y="32"/>
                        </a:cubicBezTo>
                        <a:cubicBezTo>
                          <a:pt x="5" y="31"/>
                          <a:pt x="5" y="31"/>
                          <a:pt x="5" y="31"/>
                        </a:cubicBezTo>
                        <a:cubicBezTo>
                          <a:pt x="6" y="31"/>
                          <a:pt x="6" y="31"/>
                          <a:pt x="6" y="31"/>
                        </a:cubicBezTo>
                        <a:cubicBezTo>
                          <a:pt x="7" y="30"/>
                          <a:pt x="7" y="30"/>
                          <a:pt x="7" y="30"/>
                        </a:cubicBezTo>
                        <a:cubicBezTo>
                          <a:pt x="8" y="29"/>
                          <a:pt x="8" y="29"/>
                          <a:pt x="8" y="29"/>
                        </a:cubicBezTo>
                        <a:cubicBezTo>
                          <a:pt x="8" y="28"/>
                          <a:pt x="8" y="28"/>
                          <a:pt x="8" y="28"/>
                        </a:cubicBezTo>
                        <a:cubicBezTo>
                          <a:pt x="10" y="28"/>
                          <a:pt x="10" y="28"/>
                          <a:pt x="10" y="28"/>
                        </a:cubicBezTo>
                        <a:cubicBezTo>
                          <a:pt x="10" y="28"/>
                          <a:pt x="10" y="28"/>
                          <a:pt x="10" y="28"/>
                        </a:cubicBezTo>
                        <a:cubicBezTo>
                          <a:pt x="11" y="27"/>
                          <a:pt x="11" y="27"/>
                          <a:pt x="11" y="27"/>
                        </a:cubicBezTo>
                        <a:cubicBezTo>
                          <a:pt x="12" y="26"/>
                          <a:pt x="12" y="26"/>
                          <a:pt x="12" y="26"/>
                        </a:cubicBezTo>
                        <a:cubicBezTo>
                          <a:pt x="12" y="25"/>
                          <a:pt x="12" y="25"/>
                          <a:pt x="12" y="25"/>
                        </a:cubicBezTo>
                        <a:cubicBezTo>
                          <a:pt x="11" y="24"/>
                          <a:pt x="11" y="24"/>
                          <a:pt x="11" y="24"/>
                        </a:cubicBezTo>
                        <a:cubicBezTo>
                          <a:pt x="12" y="23"/>
                          <a:pt x="12" y="23"/>
                          <a:pt x="12" y="23"/>
                        </a:cubicBezTo>
                        <a:cubicBezTo>
                          <a:pt x="12" y="22"/>
                          <a:pt x="12" y="22"/>
                          <a:pt x="12" y="22"/>
                        </a:cubicBezTo>
                        <a:cubicBezTo>
                          <a:pt x="10" y="22"/>
                          <a:pt x="10" y="22"/>
                          <a:pt x="10" y="22"/>
                        </a:cubicBezTo>
                        <a:cubicBezTo>
                          <a:pt x="9" y="21"/>
                          <a:pt x="9" y="21"/>
                          <a:pt x="9" y="21"/>
                        </a:cubicBezTo>
                        <a:cubicBezTo>
                          <a:pt x="10" y="21"/>
                          <a:pt x="10" y="21"/>
                          <a:pt x="10" y="21"/>
                        </a:cubicBezTo>
                        <a:cubicBezTo>
                          <a:pt x="11" y="21"/>
                          <a:pt x="11" y="21"/>
                          <a:pt x="11" y="21"/>
                        </a:cubicBezTo>
                        <a:cubicBezTo>
                          <a:pt x="11" y="21"/>
                          <a:pt x="11" y="21"/>
                          <a:pt x="11" y="21"/>
                        </a:cubicBezTo>
                        <a:cubicBezTo>
                          <a:pt x="13" y="21"/>
                          <a:pt x="13" y="21"/>
                          <a:pt x="13" y="21"/>
                        </a:cubicBezTo>
                        <a:cubicBezTo>
                          <a:pt x="14" y="21"/>
                          <a:pt x="14" y="21"/>
                          <a:pt x="14" y="21"/>
                        </a:cubicBezTo>
                        <a:cubicBezTo>
                          <a:pt x="15" y="21"/>
                          <a:pt x="15" y="21"/>
                          <a:pt x="15" y="21"/>
                        </a:cubicBezTo>
                        <a:cubicBezTo>
                          <a:pt x="15" y="21"/>
                          <a:pt x="15" y="21"/>
                          <a:pt x="15" y="21"/>
                        </a:cubicBezTo>
                        <a:cubicBezTo>
                          <a:pt x="16" y="22"/>
                          <a:pt x="16" y="22"/>
                          <a:pt x="16" y="22"/>
                        </a:cubicBezTo>
                        <a:cubicBezTo>
                          <a:pt x="17" y="24"/>
                          <a:pt x="17" y="24"/>
                          <a:pt x="17" y="24"/>
                        </a:cubicBezTo>
                        <a:cubicBezTo>
                          <a:pt x="18" y="24"/>
                          <a:pt x="18" y="24"/>
                          <a:pt x="18" y="24"/>
                        </a:cubicBezTo>
                        <a:cubicBezTo>
                          <a:pt x="18" y="24"/>
                          <a:pt x="18" y="24"/>
                          <a:pt x="18" y="24"/>
                        </a:cubicBezTo>
                        <a:cubicBezTo>
                          <a:pt x="19" y="25"/>
                          <a:pt x="19" y="25"/>
                          <a:pt x="19" y="25"/>
                        </a:cubicBezTo>
                        <a:cubicBezTo>
                          <a:pt x="21" y="24"/>
                          <a:pt x="21" y="24"/>
                          <a:pt x="21" y="24"/>
                        </a:cubicBezTo>
                        <a:cubicBezTo>
                          <a:pt x="23" y="22"/>
                          <a:pt x="23" y="22"/>
                          <a:pt x="23" y="22"/>
                        </a:cubicBezTo>
                        <a:cubicBezTo>
                          <a:pt x="24" y="21"/>
                          <a:pt x="24" y="21"/>
                          <a:pt x="24" y="21"/>
                        </a:cubicBezTo>
                        <a:cubicBezTo>
                          <a:pt x="26" y="19"/>
                          <a:pt x="26" y="19"/>
                          <a:pt x="26" y="19"/>
                        </a:cubicBezTo>
                        <a:cubicBezTo>
                          <a:pt x="27" y="18"/>
                          <a:pt x="27" y="18"/>
                          <a:pt x="27" y="18"/>
                        </a:cubicBezTo>
                        <a:cubicBezTo>
                          <a:pt x="26" y="18"/>
                          <a:pt x="26" y="18"/>
                          <a:pt x="26" y="18"/>
                        </a:cubicBezTo>
                        <a:cubicBezTo>
                          <a:pt x="27" y="17"/>
                          <a:pt x="27" y="17"/>
                          <a:pt x="27" y="17"/>
                        </a:cubicBezTo>
                        <a:cubicBezTo>
                          <a:pt x="28" y="17"/>
                          <a:pt x="28" y="17"/>
                          <a:pt x="28" y="17"/>
                        </a:cubicBezTo>
                        <a:cubicBezTo>
                          <a:pt x="29" y="16"/>
                          <a:pt x="29" y="16"/>
                          <a:pt x="29" y="16"/>
                        </a:cubicBezTo>
                        <a:cubicBezTo>
                          <a:pt x="32" y="14"/>
                          <a:pt x="32" y="14"/>
                          <a:pt x="32" y="14"/>
                        </a:cubicBezTo>
                        <a:cubicBezTo>
                          <a:pt x="32" y="13"/>
                          <a:pt x="32" y="13"/>
                          <a:pt x="32" y="13"/>
                        </a:cubicBezTo>
                        <a:cubicBezTo>
                          <a:pt x="33" y="13"/>
                          <a:pt x="33" y="13"/>
                          <a:pt x="33" y="13"/>
                        </a:cubicBezTo>
                        <a:cubicBezTo>
                          <a:pt x="34" y="11"/>
                          <a:pt x="34" y="11"/>
                          <a:pt x="34" y="11"/>
                        </a:cubicBezTo>
                        <a:cubicBezTo>
                          <a:pt x="36" y="10"/>
                          <a:pt x="36" y="10"/>
                          <a:pt x="36" y="10"/>
                        </a:cubicBezTo>
                        <a:cubicBezTo>
                          <a:pt x="36" y="8"/>
                          <a:pt x="36" y="8"/>
                          <a:pt x="36" y="8"/>
                        </a:cubicBezTo>
                        <a:cubicBezTo>
                          <a:pt x="37" y="8"/>
                          <a:pt x="37" y="8"/>
                          <a:pt x="37" y="8"/>
                        </a:cubicBezTo>
                        <a:cubicBezTo>
                          <a:pt x="37" y="9"/>
                          <a:pt x="37" y="9"/>
                          <a:pt x="37" y="9"/>
                        </a:cubicBezTo>
                        <a:cubicBezTo>
                          <a:pt x="37" y="8"/>
                          <a:pt x="37" y="8"/>
                          <a:pt x="37" y="8"/>
                        </a:cubicBezTo>
                        <a:cubicBezTo>
                          <a:pt x="36" y="7"/>
                          <a:pt x="36" y="7"/>
                          <a:pt x="36" y="7"/>
                        </a:cubicBezTo>
                        <a:cubicBezTo>
                          <a:pt x="36" y="6"/>
                          <a:pt x="36" y="6"/>
                          <a:pt x="36" y="6"/>
                        </a:cubicBezTo>
                        <a:cubicBezTo>
                          <a:pt x="35" y="5"/>
                          <a:pt x="35" y="5"/>
                          <a:pt x="35" y="5"/>
                        </a:cubicBezTo>
                        <a:cubicBezTo>
                          <a:pt x="32" y="5"/>
                          <a:pt x="32" y="5"/>
                          <a:pt x="32" y="5"/>
                        </a:cubicBezTo>
                        <a:cubicBezTo>
                          <a:pt x="30" y="5"/>
                          <a:pt x="30" y="5"/>
                          <a:pt x="30" y="5"/>
                        </a:cubicBezTo>
                        <a:cubicBezTo>
                          <a:pt x="29" y="5"/>
                          <a:pt x="29" y="5"/>
                          <a:pt x="29" y="5"/>
                        </a:cubicBezTo>
                        <a:cubicBezTo>
                          <a:pt x="29" y="5"/>
                          <a:pt x="29" y="5"/>
                          <a:pt x="29" y="5"/>
                        </a:cubicBezTo>
                        <a:cubicBezTo>
                          <a:pt x="29" y="4"/>
                          <a:pt x="29" y="4"/>
                          <a:pt x="29" y="4"/>
                        </a:cubicBezTo>
                        <a:cubicBezTo>
                          <a:pt x="28" y="2"/>
                          <a:pt x="28" y="2"/>
                          <a:pt x="28" y="2"/>
                        </a:cubicBezTo>
                        <a:cubicBezTo>
                          <a:pt x="27" y="2"/>
                          <a:pt x="27" y="2"/>
                          <a:pt x="27" y="2"/>
                        </a:cubicBezTo>
                        <a:cubicBezTo>
                          <a:pt x="27" y="2"/>
                          <a:pt x="27" y="2"/>
                          <a:pt x="27" y="2"/>
                        </a:cubicBezTo>
                        <a:cubicBezTo>
                          <a:pt x="26" y="2"/>
                          <a:pt x="26" y="2"/>
                          <a:pt x="26" y="2"/>
                        </a:cubicBezTo>
                        <a:cubicBezTo>
                          <a:pt x="25" y="0"/>
                          <a:pt x="25" y="0"/>
                          <a:pt x="25" y="0"/>
                        </a:cubicBezTo>
                        <a:cubicBezTo>
                          <a:pt x="24" y="0"/>
                          <a:pt x="24" y="0"/>
                          <a:pt x="24" y="0"/>
                        </a:cubicBezTo>
                        <a:cubicBezTo>
                          <a:pt x="23" y="1"/>
                          <a:pt x="23" y="1"/>
                          <a:pt x="23" y="1"/>
                        </a:cubicBezTo>
                        <a:cubicBezTo>
                          <a:pt x="22" y="0"/>
                          <a:pt x="22" y="0"/>
                          <a:pt x="22" y="0"/>
                        </a:cubicBezTo>
                        <a:cubicBezTo>
                          <a:pt x="21" y="0"/>
                          <a:pt x="21" y="0"/>
                          <a:pt x="21" y="0"/>
                        </a:cubicBezTo>
                        <a:cubicBezTo>
                          <a:pt x="21" y="0"/>
                          <a:pt x="21" y="0"/>
                          <a:pt x="21" y="0"/>
                        </a:cubicBezTo>
                        <a:close/>
                        <a:moveTo>
                          <a:pt x="5" y="33"/>
                        </a:moveTo>
                        <a:cubicBezTo>
                          <a:pt x="5" y="33"/>
                          <a:pt x="5" y="33"/>
                          <a:pt x="5" y="33"/>
                        </a:cubicBezTo>
                        <a:cubicBezTo>
                          <a:pt x="5" y="33"/>
                          <a:pt x="5" y="33"/>
                          <a:pt x="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592"/>
                  <p:cNvSpPr>
                    <a:spLocks/>
                  </p:cNvSpPr>
                  <p:nvPr/>
                </p:nvSpPr>
                <p:spPr bwMode="auto">
                  <a:xfrm>
                    <a:off x="2076" y="1199"/>
                    <a:ext cx="3" cy="6"/>
                  </a:xfrm>
                  <a:custGeom>
                    <a:avLst/>
                    <a:gdLst>
                      <a:gd name="T0" fmla="*/ 0 w 3"/>
                      <a:gd name="T1" fmla="*/ 3 h 6"/>
                      <a:gd name="T2" fmla="*/ 3 w 3"/>
                      <a:gd name="T3" fmla="*/ 6 h 6"/>
                      <a:gd name="T4" fmla="*/ 3 w 3"/>
                      <a:gd name="T5" fmla="*/ 3 h 6"/>
                      <a:gd name="T6" fmla="*/ 3 w 3"/>
                      <a:gd name="T7" fmla="*/ 0 h 6"/>
                      <a:gd name="T8" fmla="*/ 3 w 3"/>
                      <a:gd name="T9" fmla="*/ 3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3" y="6"/>
                        </a:lnTo>
                        <a:lnTo>
                          <a:pt x="3" y="3"/>
                        </a:lnTo>
                        <a:lnTo>
                          <a:pt x="3" y="0"/>
                        </a:lnTo>
                        <a:lnTo>
                          <a:pt x="3"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7" name="Freeform 593"/>
                  <p:cNvSpPr>
                    <a:spLocks/>
                  </p:cNvSpPr>
                  <p:nvPr/>
                </p:nvSpPr>
                <p:spPr bwMode="auto">
                  <a:xfrm>
                    <a:off x="2076" y="1199"/>
                    <a:ext cx="3" cy="6"/>
                  </a:xfrm>
                  <a:custGeom>
                    <a:avLst/>
                    <a:gdLst>
                      <a:gd name="T0" fmla="*/ 3 w 3"/>
                      <a:gd name="T1" fmla="*/ 0 h 6"/>
                      <a:gd name="T2" fmla="*/ 3 w 3"/>
                      <a:gd name="T3" fmla="*/ 3 h 6"/>
                      <a:gd name="T4" fmla="*/ 0 w 3"/>
                      <a:gd name="T5" fmla="*/ 3 h 6"/>
                      <a:gd name="T6" fmla="*/ 3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3" y="3"/>
                        </a:lnTo>
                        <a:lnTo>
                          <a:pt x="0" y="3"/>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8" name="Freeform 594"/>
                  <p:cNvSpPr>
                    <a:spLocks/>
                  </p:cNvSpPr>
                  <p:nvPr/>
                </p:nvSpPr>
                <p:spPr bwMode="auto">
                  <a:xfrm>
                    <a:off x="2248" y="13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595"/>
                  <p:cNvSpPr>
                    <a:spLocks/>
                  </p:cNvSpPr>
                  <p:nvPr/>
                </p:nvSpPr>
                <p:spPr bwMode="auto">
                  <a:xfrm>
                    <a:off x="2248" y="1308"/>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596"/>
                  <p:cNvSpPr>
                    <a:spLocks/>
                  </p:cNvSpPr>
                  <p:nvPr/>
                </p:nvSpPr>
                <p:spPr bwMode="auto">
                  <a:xfrm>
                    <a:off x="2052" y="1281"/>
                    <a:ext cx="12" cy="12"/>
                  </a:xfrm>
                  <a:custGeom>
                    <a:avLst/>
                    <a:gdLst>
                      <a:gd name="T0" fmla="*/ 2 w 4"/>
                      <a:gd name="T1" fmla="*/ 3 h 4"/>
                      <a:gd name="T2" fmla="*/ 2 w 4"/>
                      <a:gd name="T3" fmla="*/ 1 h 4"/>
                      <a:gd name="T4" fmla="*/ 1 w 4"/>
                      <a:gd name="T5" fmla="*/ 3 h 4"/>
                      <a:gd name="T6" fmla="*/ 1 w 4"/>
                      <a:gd name="T7" fmla="*/ 3 h 4"/>
                      <a:gd name="T8" fmla="*/ 0 w 4"/>
                      <a:gd name="T9" fmla="*/ 3 h 4"/>
                      <a:gd name="T10" fmla="*/ 1 w 4"/>
                      <a:gd name="T11" fmla="*/ 1 h 4"/>
                      <a:gd name="T12" fmla="*/ 2 w 4"/>
                      <a:gd name="T13" fmla="*/ 0 h 4"/>
                      <a:gd name="T14" fmla="*/ 4 w 4"/>
                      <a:gd name="T15" fmla="*/ 1 h 4"/>
                      <a:gd name="T16" fmla="*/ 4 w 4"/>
                      <a:gd name="T17" fmla="*/ 2 h 4"/>
                      <a:gd name="T18" fmla="*/ 2 w 4"/>
                      <a:gd name="T19" fmla="*/ 4 h 4"/>
                      <a:gd name="T20" fmla="*/ 2 w 4"/>
                      <a:gd name="T21" fmla="*/ 4 h 4"/>
                      <a:gd name="T22" fmla="*/ 2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3"/>
                        </a:moveTo>
                        <a:cubicBezTo>
                          <a:pt x="2" y="1"/>
                          <a:pt x="2" y="1"/>
                          <a:pt x="2" y="1"/>
                        </a:cubicBezTo>
                        <a:cubicBezTo>
                          <a:pt x="1" y="3"/>
                          <a:pt x="1" y="3"/>
                          <a:pt x="1" y="3"/>
                        </a:cubicBezTo>
                        <a:cubicBezTo>
                          <a:pt x="1" y="3"/>
                          <a:pt x="1" y="3"/>
                          <a:pt x="1" y="3"/>
                        </a:cubicBezTo>
                        <a:cubicBezTo>
                          <a:pt x="1" y="3"/>
                          <a:pt x="1" y="3"/>
                          <a:pt x="0" y="3"/>
                        </a:cubicBezTo>
                        <a:cubicBezTo>
                          <a:pt x="1" y="1"/>
                          <a:pt x="1" y="1"/>
                          <a:pt x="1" y="1"/>
                        </a:cubicBezTo>
                        <a:cubicBezTo>
                          <a:pt x="2" y="0"/>
                          <a:pt x="2" y="0"/>
                          <a:pt x="2" y="0"/>
                        </a:cubicBezTo>
                        <a:cubicBezTo>
                          <a:pt x="4" y="1"/>
                          <a:pt x="4" y="1"/>
                          <a:pt x="4" y="1"/>
                        </a:cubicBezTo>
                        <a:cubicBezTo>
                          <a:pt x="4" y="2"/>
                          <a:pt x="4" y="2"/>
                          <a:pt x="4" y="2"/>
                        </a:cubicBezTo>
                        <a:cubicBezTo>
                          <a:pt x="2" y="4"/>
                          <a:pt x="2" y="4"/>
                          <a:pt x="2" y="4"/>
                        </a:cubicBezTo>
                        <a:cubicBezTo>
                          <a:pt x="2" y="4"/>
                          <a:pt x="2" y="4"/>
                          <a:pt x="2" y="4"/>
                        </a:cubicBezTo>
                        <a:lnTo>
                          <a:pt x="2"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1" name="Freeform 597"/>
                  <p:cNvSpPr>
                    <a:spLocks noEditPoints="1"/>
                  </p:cNvSpPr>
                  <p:nvPr/>
                </p:nvSpPr>
                <p:spPr bwMode="auto">
                  <a:xfrm>
                    <a:off x="2052" y="1281"/>
                    <a:ext cx="12" cy="12"/>
                  </a:xfrm>
                  <a:custGeom>
                    <a:avLst/>
                    <a:gdLst>
                      <a:gd name="T0" fmla="*/ 2 w 4"/>
                      <a:gd name="T1" fmla="*/ 1 h 4"/>
                      <a:gd name="T2" fmla="*/ 3 w 4"/>
                      <a:gd name="T3" fmla="*/ 1 h 4"/>
                      <a:gd name="T4" fmla="*/ 3 w 4"/>
                      <a:gd name="T5" fmla="*/ 2 h 4"/>
                      <a:gd name="T6" fmla="*/ 2 w 4"/>
                      <a:gd name="T7" fmla="*/ 3 h 4"/>
                      <a:gd name="T8" fmla="*/ 2 w 4"/>
                      <a:gd name="T9" fmla="*/ 2 h 4"/>
                      <a:gd name="T10" fmla="*/ 2 w 4"/>
                      <a:gd name="T11" fmla="*/ 1 h 4"/>
                      <a:gd name="T12" fmla="*/ 2 w 4"/>
                      <a:gd name="T13" fmla="*/ 1 h 4"/>
                      <a:gd name="T14" fmla="*/ 2 w 4"/>
                      <a:gd name="T15" fmla="*/ 0 h 4"/>
                      <a:gd name="T16" fmla="*/ 1 w 4"/>
                      <a:gd name="T17" fmla="*/ 1 h 4"/>
                      <a:gd name="T18" fmla="*/ 0 w 4"/>
                      <a:gd name="T19" fmla="*/ 3 h 4"/>
                      <a:gd name="T20" fmla="*/ 1 w 4"/>
                      <a:gd name="T21" fmla="*/ 3 h 4"/>
                      <a:gd name="T22" fmla="*/ 1 w 4"/>
                      <a:gd name="T23" fmla="*/ 3 h 4"/>
                      <a:gd name="T24" fmla="*/ 2 w 4"/>
                      <a:gd name="T25" fmla="*/ 2 h 4"/>
                      <a:gd name="T26" fmla="*/ 2 w 4"/>
                      <a:gd name="T27" fmla="*/ 3 h 4"/>
                      <a:gd name="T28" fmla="*/ 2 w 4"/>
                      <a:gd name="T29" fmla="*/ 4 h 4"/>
                      <a:gd name="T30" fmla="*/ 3 w 4"/>
                      <a:gd name="T31" fmla="*/ 4 h 4"/>
                      <a:gd name="T32" fmla="*/ 4 w 4"/>
                      <a:gd name="T33" fmla="*/ 2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1"/>
                        </a:moveTo>
                        <a:cubicBezTo>
                          <a:pt x="3" y="1"/>
                          <a:pt x="3" y="1"/>
                          <a:pt x="3" y="1"/>
                        </a:cubicBezTo>
                        <a:cubicBezTo>
                          <a:pt x="3" y="2"/>
                          <a:pt x="3" y="2"/>
                          <a:pt x="3" y="2"/>
                        </a:cubicBezTo>
                        <a:cubicBezTo>
                          <a:pt x="2" y="3"/>
                          <a:pt x="2" y="3"/>
                          <a:pt x="2" y="3"/>
                        </a:cubicBezTo>
                        <a:cubicBezTo>
                          <a:pt x="2" y="2"/>
                          <a:pt x="2" y="2"/>
                          <a:pt x="2" y="2"/>
                        </a:cubicBezTo>
                        <a:cubicBezTo>
                          <a:pt x="2" y="1"/>
                          <a:pt x="2" y="1"/>
                          <a:pt x="2" y="1"/>
                        </a:cubicBezTo>
                        <a:cubicBezTo>
                          <a:pt x="2" y="1"/>
                          <a:pt x="2" y="1"/>
                          <a:pt x="2" y="1"/>
                        </a:cubicBezTo>
                        <a:moveTo>
                          <a:pt x="2" y="0"/>
                        </a:moveTo>
                        <a:cubicBezTo>
                          <a:pt x="1" y="1"/>
                          <a:pt x="1" y="1"/>
                          <a:pt x="1" y="1"/>
                        </a:cubicBezTo>
                        <a:cubicBezTo>
                          <a:pt x="0" y="3"/>
                          <a:pt x="0" y="3"/>
                          <a:pt x="0" y="3"/>
                        </a:cubicBezTo>
                        <a:cubicBezTo>
                          <a:pt x="0" y="3"/>
                          <a:pt x="1" y="3"/>
                          <a:pt x="1" y="3"/>
                        </a:cubicBezTo>
                        <a:cubicBezTo>
                          <a:pt x="1" y="3"/>
                          <a:pt x="1" y="3"/>
                          <a:pt x="1" y="3"/>
                        </a:cubicBezTo>
                        <a:cubicBezTo>
                          <a:pt x="2" y="2"/>
                          <a:pt x="2" y="2"/>
                          <a:pt x="2" y="2"/>
                        </a:cubicBezTo>
                        <a:cubicBezTo>
                          <a:pt x="2" y="3"/>
                          <a:pt x="2" y="3"/>
                          <a:pt x="2" y="3"/>
                        </a:cubicBezTo>
                        <a:cubicBezTo>
                          <a:pt x="2" y="4"/>
                          <a:pt x="2" y="4"/>
                          <a:pt x="2" y="4"/>
                        </a:cubicBezTo>
                        <a:cubicBezTo>
                          <a:pt x="3" y="4"/>
                          <a:pt x="3" y="4"/>
                          <a:pt x="3" y="4"/>
                        </a:cubicBezTo>
                        <a:cubicBezTo>
                          <a:pt x="4" y="2"/>
                          <a:pt x="4" y="2"/>
                          <a:pt x="4" y="2"/>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2" name="Freeform 598"/>
                  <p:cNvSpPr>
                    <a:spLocks/>
                  </p:cNvSpPr>
                  <p:nvPr/>
                </p:nvSpPr>
                <p:spPr bwMode="auto">
                  <a:xfrm>
                    <a:off x="2299" y="1365"/>
                    <a:ext cx="3" cy="3"/>
                  </a:xfrm>
                  <a:custGeom>
                    <a:avLst/>
                    <a:gdLst>
                      <a:gd name="T0" fmla="*/ 0 w 3"/>
                      <a:gd name="T1" fmla="*/ 3 h 3"/>
                      <a:gd name="T2" fmla="*/ 0 w 3"/>
                      <a:gd name="T3" fmla="*/ 3 h 3"/>
                      <a:gd name="T4" fmla="*/ 0 w 3"/>
                      <a:gd name="T5" fmla="*/ 0 h 3"/>
                      <a:gd name="T6" fmla="*/ 0 w 3"/>
                      <a:gd name="T7" fmla="*/ 0 h 3"/>
                      <a:gd name="T8" fmla="*/ 0 w 3"/>
                      <a:gd name="T9" fmla="*/ 0 h 3"/>
                      <a:gd name="T10" fmla="*/ 3 w 3"/>
                      <a:gd name="T11" fmla="*/ 0 h 3"/>
                      <a:gd name="T12" fmla="*/ 0 w 3"/>
                      <a:gd name="T13" fmla="*/ 3 h 3"/>
                      <a:gd name="T14" fmla="*/ 0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lnTo>
                          <a:pt x="0" y="3"/>
                        </a:lnTo>
                        <a:lnTo>
                          <a:pt x="0" y="0"/>
                        </a:lnTo>
                        <a:lnTo>
                          <a:pt x="0" y="0"/>
                        </a:lnTo>
                        <a:lnTo>
                          <a:pt x="0" y="0"/>
                        </a:lnTo>
                        <a:lnTo>
                          <a:pt x="3"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599"/>
                  <p:cNvSpPr>
                    <a:spLocks/>
                  </p:cNvSpPr>
                  <p:nvPr/>
                </p:nvSpPr>
                <p:spPr bwMode="auto">
                  <a:xfrm>
                    <a:off x="2299" y="1362"/>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6 h 9"/>
                      <a:gd name="T12" fmla="*/ 3 w 3"/>
                      <a:gd name="T13" fmla="*/ 3 h 9"/>
                      <a:gd name="T14" fmla="*/ 0 w 3"/>
                      <a:gd name="T15" fmla="*/ 0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3"/>
                        </a:lnTo>
                        <a:lnTo>
                          <a:pt x="0" y="6"/>
                        </a:lnTo>
                        <a:lnTo>
                          <a:pt x="0" y="9"/>
                        </a:lnTo>
                        <a:lnTo>
                          <a:pt x="3" y="6"/>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600"/>
                  <p:cNvSpPr>
                    <a:spLocks/>
                  </p:cNvSpPr>
                  <p:nvPr/>
                </p:nvSpPr>
                <p:spPr bwMode="auto">
                  <a:xfrm>
                    <a:off x="1991" y="1259"/>
                    <a:ext cx="64" cy="64"/>
                  </a:xfrm>
                  <a:custGeom>
                    <a:avLst/>
                    <a:gdLst>
                      <a:gd name="T0" fmla="*/ 34 w 64"/>
                      <a:gd name="T1" fmla="*/ 58 h 64"/>
                      <a:gd name="T2" fmla="*/ 28 w 64"/>
                      <a:gd name="T3" fmla="*/ 61 h 64"/>
                      <a:gd name="T4" fmla="*/ 25 w 64"/>
                      <a:gd name="T5" fmla="*/ 55 h 64"/>
                      <a:gd name="T6" fmla="*/ 19 w 64"/>
                      <a:gd name="T7" fmla="*/ 49 h 64"/>
                      <a:gd name="T8" fmla="*/ 19 w 64"/>
                      <a:gd name="T9" fmla="*/ 43 h 64"/>
                      <a:gd name="T10" fmla="*/ 16 w 64"/>
                      <a:gd name="T11" fmla="*/ 46 h 64"/>
                      <a:gd name="T12" fmla="*/ 13 w 64"/>
                      <a:gd name="T13" fmla="*/ 37 h 64"/>
                      <a:gd name="T14" fmla="*/ 10 w 64"/>
                      <a:gd name="T15" fmla="*/ 34 h 64"/>
                      <a:gd name="T16" fmla="*/ 7 w 64"/>
                      <a:gd name="T17" fmla="*/ 40 h 64"/>
                      <a:gd name="T18" fmla="*/ 0 w 64"/>
                      <a:gd name="T19" fmla="*/ 37 h 64"/>
                      <a:gd name="T20" fmla="*/ 10 w 64"/>
                      <a:gd name="T21" fmla="*/ 28 h 64"/>
                      <a:gd name="T22" fmla="*/ 16 w 64"/>
                      <a:gd name="T23" fmla="*/ 28 h 64"/>
                      <a:gd name="T24" fmla="*/ 22 w 64"/>
                      <a:gd name="T25" fmla="*/ 25 h 64"/>
                      <a:gd name="T26" fmla="*/ 28 w 64"/>
                      <a:gd name="T27" fmla="*/ 22 h 64"/>
                      <a:gd name="T28" fmla="*/ 28 w 64"/>
                      <a:gd name="T29" fmla="*/ 19 h 64"/>
                      <a:gd name="T30" fmla="*/ 31 w 64"/>
                      <a:gd name="T31" fmla="*/ 13 h 64"/>
                      <a:gd name="T32" fmla="*/ 34 w 64"/>
                      <a:gd name="T33" fmla="*/ 19 h 64"/>
                      <a:gd name="T34" fmla="*/ 34 w 64"/>
                      <a:gd name="T35" fmla="*/ 13 h 64"/>
                      <a:gd name="T36" fmla="*/ 43 w 64"/>
                      <a:gd name="T37" fmla="*/ 3 h 64"/>
                      <a:gd name="T38" fmla="*/ 46 w 64"/>
                      <a:gd name="T39" fmla="*/ 3 h 64"/>
                      <a:gd name="T40" fmla="*/ 46 w 64"/>
                      <a:gd name="T41" fmla="*/ 13 h 64"/>
                      <a:gd name="T42" fmla="*/ 43 w 64"/>
                      <a:gd name="T43" fmla="*/ 19 h 64"/>
                      <a:gd name="T44" fmla="*/ 49 w 64"/>
                      <a:gd name="T45" fmla="*/ 16 h 64"/>
                      <a:gd name="T46" fmla="*/ 49 w 64"/>
                      <a:gd name="T47" fmla="*/ 19 h 64"/>
                      <a:gd name="T48" fmla="*/ 58 w 64"/>
                      <a:gd name="T49" fmla="*/ 34 h 64"/>
                      <a:gd name="T50" fmla="*/ 55 w 64"/>
                      <a:gd name="T51" fmla="*/ 49 h 64"/>
                      <a:gd name="T52" fmla="*/ 61 w 64"/>
                      <a:gd name="T53" fmla="*/ 40 h 64"/>
                      <a:gd name="T54" fmla="*/ 58 w 64"/>
                      <a:gd name="T55" fmla="*/ 49 h 64"/>
                      <a:gd name="T56" fmla="*/ 64 w 64"/>
                      <a:gd name="T57" fmla="*/ 52 h 64"/>
                      <a:gd name="T58" fmla="*/ 58 w 64"/>
                      <a:gd name="T59" fmla="*/ 58 h 64"/>
                      <a:gd name="T60" fmla="*/ 55 w 64"/>
                      <a:gd name="T61" fmla="*/ 58 h 64"/>
                      <a:gd name="T62" fmla="*/ 49 w 64"/>
                      <a:gd name="T63" fmla="*/ 61 h 64"/>
                      <a:gd name="T64" fmla="*/ 40 w 64"/>
                      <a:gd name="T65" fmla="*/ 64 h 64"/>
                      <a:gd name="T66" fmla="*/ 34 w 64"/>
                      <a:gd name="T6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64">
                        <a:moveTo>
                          <a:pt x="34" y="61"/>
                        </a:moveTo>
                        <a:lnTo>
                          <a:pt x="34" y="58"/>
                        </a:lnTo>
                        <a:lnTo>
                          <a:pt x="34" y="55"/>
                        </a:lnTo>
                        <a:lnTo>
                          <a:pt x="28" y="61"/>
                        </a:lnTo>
                        <a:lnTo>
                          <a:pt x="28" y="58"/>
                        </a:lnTo>
                        <a:lnTo>
                          <a:pt x="25" y="55"/>
                        </a:lnTo>
                        <a:lnTo>
                          <a:pt x="22" y="52"/>
                        </a:lnTo>
                        <a:lnTo>
                          <a:pt x="19" y="49"/>
                        </a:lnTo>
                        <a:lnTo>
                          <a:pt x="19" y="46"/>
                        </a:lnTo>
                        <a:lnTo>
                          <a:pt x="19" y="43"/>
                        </a:lnTo>
                        <a:lnTo>
                          <a:pt x="19" y="40"/>
                        </a:lnTo>
                        <a:lnTo>
                          <a:pt x="16" y="46"/>
                        </a:lnTo>
                        <a:lnTo>
                          <a:pt x="13" y="43"/>
                        </a:lnTo>
                        <a:lnTo>
                          <a:pt x="13" y="37"/>
                        </a:lnTo>
                        <a:lnTo>
                          <a:pt x="10" y="34"/>
                        </a:lnTo>
                        <a:lnTo>
                          <a:pt x="10" y="34"/>
                        </a:lnTo>
                        <a:lnTo>
                          <a:pt x="7" y="37"/>
                        </a:lnTo>
                        <a:lnTo>
                          <a:pt x="7" y="40"/>
                        </a:lnTo>
                        <a:lnTo>
                          <a:pt x="3" y="40"/>
                        </a:lnTo>
                        <a:lnTo>
                          <a:pt x="0" y="37"/>
                        </a:lnTo>
                        <a:lnTo>
                          <a:pt x="0" y="34"/>
                        </a:lnTo>
                        <a:lnTo>
                          <a:pt x="10" y="28"/>
                        </a:lnTo>
                        <a:lnTo>
                          <a:pt x="13" y="28"/>
                        </a:lnTo>
                        <a:lnTo>
                          <a:pt x="16" y="28"/>
                        </a:lnTo>
                        <a:lnTo>
                          <a:pt x="19" y="28"/>
                        </a:lnTo>
                        <a:lnTo>
                          <a:pt x="22" y="25"/>
                        </a:lnTo>
                        <a:lnTo>
                          <a:pt x="25" y="25"/>
                        </a:lnTo>
                        <a:lnTo>
                          <a:pt x="28" y="22"/>
                        </a:lnTo>
                        <a:lnTo>
                          <a:pt x="28" y="19"/>
                        </a:lnTo>
                        <a:lnTo>
                          <a:pt x="28" y="19"/>
                        </a:lnTo>
                        <a:lnTo>
                          <a:pt x="31" y="13"/>
                        </a:lnTo>
                        <a:lnTo>
                          <a:pt x="31" y="13"/>
                        </a:lnTo>
                        <a:lnTo>
                          <a:pt x="31" y="19"/>
                        </a:lnTo>
                        <a:lnTo>
                          <a:pt x="34" y="19"/>
                        </a:lnTo>
                        <a:lnTo>
                          <a:pt x="37" y="22"/>
                        </a:lnTo>
                        <a:lnTo>
                          <a:pt x="34" y="13"/>
                        </a:lnTo>
                        <a:lnTo>
                          <a:pt x="37" y="6"/>
                        </a:lnTo>
                        <a:lnTo>
                          <a:pt x="43" y="3"/>
                        </a:lnTo>
                        <a:lnTo>
                          <a:pt x="46" y="0"/>
                        </a:lnTo>
                        <a:lnTo>
                          <a:pt x="46" y="3"/>
                        </a:lnTo>
                        <a:lnTo>
                          <a:pt x="46" y="6"/>
                        </a:lnTo>
                        <a:lnTo>
                          <a:pt x="46" y="13"/>
                        </a:lnTo>
                        <a:lnTo>
                          <a:pt x="46" y="13"/>
                        </a:lnTo>
                        <a:lnTo>
                          <a:pt x="43" y="19"/>
                        </a:lnTo>
                        <a:lnTo>
                          <a:pt x="43" y="22"/>
                        </a:lnTo>
                        <a:lnTo>
                          <a:pt x="49" y="16"/>
                        </a:lnTo>
                        <a:lnTo>
                          <a:pt x="52" y="16"/>
                        </a:lnTo>
                        <a:lnTo>
                          <a:pt x="49" y="19"/>
                        </a:lnTo>
                        <a:lnTo>
                          <a:pt x="55" y="22"/>
                        </a:lnTo>
                        <a:lnTo>
                          <a:pt x="58" y="34"/>
                        </a:lnTo>
                        <a:lnTo>
                          <a:pt x="55" y="43"/>
                        </a:lnTo>
                        <a:lnTo>
                          <a:pt x="55" y="49"/>
                        </a:lnTo>
                        <a:lnTo>
                          <a:pt x="58" y="43"/>
                        </a:lnTo>
                        <a:lnTo>
                          <a:pt x="61" y="40"/>
                        </a:lnTo>
                        <a:lnTo>
                          <a:pt x="61" y="43"/>
                        </a:lnTo>
                        <a:lnTo>
                          <a:pt x="58" y="49"/>
                        </a:lnTo>
                        <a:lnTo>
                          <a:pt x="58" y="55"/>
                        </a:lnTo>
                        <a:lnTo>
                          <a:pt x="64" y="52"/>
                        </a:lnTo>
                        <a:lnTo>
                          <a:pt x="64" y="55"/>
                        </a:lnTo>
                        <a:lnTo>
                          <a:pt x="58" y="58"/>
                        </a:lnTo>
                        <a:lnTo>
                          <a:pt x="58" y="58"/>
                        </a:lnTo>
                        <a:lnTo>
                          <a:pt x="55" y="58"/>
                        </a:lnTo>
                        <a:lnTo>
                          <a:pt x="49" y="61"/>
                        </a:lnTo>
                        <a:lnTo>
                          <a:pt x="49" y="61"/>
                        </a:lnTo>
                        <a:lnTo>
                          <a:pt x="43" y="64"/>
                        </a:lnTo>
                        <a:lnTo>
                          <a:pt x="40" y="64"/>
                        </a:lnTo>
                        <a:lnTo>
                          <a:pt x="37" y="64"/>
                        </a:lnTo>
                        <a:lnTo>
                          <a:pt x="34" y="6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601"/>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close/>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6" name="Freeform 602"/>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7" name="Freeform 603"/>
                  <p:cNvSpPr>
                    <a:spLocks/>
                  </p:cNvSpPr>
                  <p:nvPr/>
                </p:nvSpPr>
                <p:spPr bwMode="auto">
                  <a:xfrm>
                    <a:off x="2025" y="1072"/>
                    <a:ext cx="105" cy="127"/>
                  </a:xfrm>
                  <a:custGeom>
                    <a:avLst/>
                    <a:gdLst>
                      <a:gd name="T0" fmla="*/ 8 w 35"/>
                      <a:gd name="T1" fmla="*/ 40 h 42"/>
                      <a:gd name="T2" fmla="*/ 7 w 35"/>
                      <a:gd name="T3" fmla="*/ 36 h 42"/>
                      <a:gd name="T4" fmla="*/ 7 w 35"/>
                      <a:gd name="T5" fmla="*/ 32 h 42"/>
                      <a:gd name="T6" fmla="*/ 6 w 35"/>
                      <a:gd name="T7" fmla="*/ 27 h 42"/>
                      <a:gd name="T8" fmla="*/ 4 w 35"/>
                      <a:gd name="T9" fmla="*/ 23 h 42"/>
                      <a:gd name="T10" fmla="*/ 1 w 35"/>
                      <a:gd name="T11" fmla="*/ 23 h 42"/>
                      <a:gd name="T12" fmla="*/ 2 w 35"/>
                      <a:gd name="T13" fmla="*/ 19 h 42"/>
                      <a:gd name="T14" fmla="*/ 1 w 35"/>
                      <a:gd name="T15" fmla="*/ 14 h 42"/>
                      <a:gd name="T16" fmla="*/ 5 w 35"/>
                      <a:gd name="T17" fmla="*/ 11 h 42"/>
                      <a:gd name="T18" fmla="*/ 8 w 35"/>
                      <a:gd name="T19" fmla="*/ 12 h 42"/>
                      <a:gd name="T20" fmla="*/ 8 w 35"/>
                      <a:gd name="T21" fmla="*/ 14 h 42"/>
                      <a:gd name="T22" fmla="*/ 10 w 35"/>
                      <a:gd name="T23" fmla="*/ 18 h 42"/>
                      <a:gd name="T24" fmla="*/ 13 w 35"/>
                      <a:gd name="T25" fmla="*/ 18 h 42"/>
                      <a:gd name="T26" fmla="*/ 15 w 35"/>
                      <a:gd name="T27" fmla="*/ 14 h 42"/>
                      <a:gd name="T28" fmla="*/ 16 w 35"/>
                      <a:gd name="T29" fmla="*/ 12 h 42"/>
                      <a:gd name="T30" fmla="*/ 18 w 35"/>
                      <a:gd name="T31" fmla="*/ 12 h 42"/>
                      <a:gd name="T32" fmla="*/ 16 w 35"/>
                      <a:gd name="T33" fmla="*/ 11 h 42"/>
                      <a:gd name="T34" fmla="*/ 13 w 35"/>
                      <a:gd name="T35" fmla="*/ 7 h 42"/>
                      <a:gd name="T36" fmla="*/ 15 w 35"/>
                      <a:gd name="T37" fmla="*/ 4 h 42"/>
                      <a:gd name="T38" fmla="*/ 17 w 35"/>
                      <a:gd name="T39" fmla="*/ 9 h 42"/>
                      <a:gd name="T40" fmla="*/ 16 w 35"/>
                      <a:gd name="T41" fmla="*/ 4 h 42"/>
                      <a:gd name="T42" fmla="*/ 17 w 35"/>
                      <a:gd name="T43" fmla="*/ 1 h 42"/>
                      <a:gd name="T44" fmla="*/ 20 w 35"/>
                      <a:gd name="T45" fmla="*/ 2 h 42"/>
                      <a:gd name="T46" fmla="*/ 21 w 35"/>
                      <a:gd name="T47" fmla="*/ 1 h 42"/>
                      <a:gd name="T48" fmla="*/ 24 w 35"/>
                      <a:gd name="T49" fmla="*/ 0 h 42"/>
                      <a:gd name="T50" fmla="*/ 24 w 35"/>
                      <a:gd name="T51" fmla="*/ 2 h 42"/>
                      <a:gd name="T52" fmla="*/ 29 w 35"/>
                      <a:gd name="T53" fmla="*/ 4 h 42"/>
                      <a:gd name="T54" fmla="*/ 34 w 35"/>
                      <a:gd name="T55" fmla="*/ 4 h 42"/>
                      <a:gd name="T56" fmla="*/ 35 w 35"/>
                      <a:gd name="T57" fmla="*/ 6 h 42"/>
                      <a:gd name="T58" fmla="*/ 32 w 35"/>
                      <a:gd name="T59" fmla="*/ 7 h 42"/>
                      <a:gd name="T60" fmla="*/ 31 w 35"/>
                      <a:gd name="T61" fmla="*/ 9 h 42"/>
                      <a:gd name="T62" fmla="*/ 31 w 35"/>
                      <a:gd name="T63" fmla="*/ 12 h 42"/>
                      <a:gd name="T64" fmla="*/ 28 w 35"/>
                      <a:gd name="T65" fmla="*/ 13 h 42"/>
                      <a:gd name="T66" fmla="*/ 22 w 35"/>
                      <a:gd name="T67" fmla="*/ 16 h 42"/>
                      <a:gd name="T68" fmla="*/ 26 w 35"/>
                      <a:gd name="T69" fmla="*/ 16 h 42"/>
                      <a:gd name="T70" fmla="*/ 28 w 35"/>
                      <a:gd name="T71" fmla="*/ 18 h 42"/>
                      <a:gd name="T72" fmla="*/ 28 w 35"/>
                      <a:gd name="T73" fmla="*/ 20 h 42"/>
                      <a:gd name="T74" fmla="*/ 27 w 35"/>
                      <a:gd name="T75" fmla="*/ 24 h 42"/>
                      <a:gd name="T76" fmla="*/ 30 w 35"/>
                      <a:gd name="T77" fmla="*/ 21 h 42"/>
                      <a:gd name="T78" fmla="*/ 29 w 35"/>
                      <a:gd name="T79" fmla="*/ 26 h 42"/>
                      <a:gd name="T80" fmla="*/ 26 w 35"/>
                      <a:gd name="T81" fmla="*/ 29 h 42"/>
                      <a:gd name="T82" fmla="*/ 25 w 35"/>
                      <a:gd name="T83" fmla="*/ 31 h 42"/>
                      <a:gd name="T84" fmla="*/ 25 w 35"/>
                      <a:gd name="T85" fmla="*/ 33 h 42"/>
                      <a:gd name="T86" fmla="*/ 23 w 35"/>
                      <a:gd name="T87" fmla="*/ 35 h 42"/>
                      <a:gd name="T88" fmla="*/ 19 w 35"/>
                      <a:gd name="T89" fmla="*/ 36 h 42"/>
                      <a:gd name="T90" fmla="*/ 15 w 35"/>
                      <a:gd name="T91" fmla="*/ 37 h 42"/>
                      <a:gd name="T92" fmla="*/ 15 w 35"/>
                      <a:gd name="T93" fmla="*/ 32 h 42"/>
                      <a:gd name="T94" fmla="*/ 14 w 35"/>
                      <a:gd name="T95" fmla="*/ 39 h 42"/>
                      <a:gd name="T96" fmla="*/ 12 w 35"/>
                      <a:gd name="T9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2">
                        <a:moveTo>
                          <a:pt x="10" y="42"/>
                        </a:moveTo>
                        <a:cubicBezTo>
                          <a:pt x="10" y="40"/>
                          <a:pt x="10" y="40"/>
                          <a:pt x="10" y="40"/>
                        </a:cubicBezTo>
                        <a:cubicBezTo>
                          <a:pt x="9" y="40"/>
                          <a:pt x="9" y="40"/>
                          <a:pt x="9" y="40"/>
                        </a:cubicBezTo>
                        <a:cubicBezTo>
                          <a:pt x="8" y="40"/>
                          <a:pt x="8" y="40"/>
                          <a:pt x="8" y="40"/>
                        </a:cubicBezTo>
                        <a:cubicBezTo>
                          <a:pt x="8" y="40"/>
                          <a:pt x="8" y="40"/>
                          <a:pt x="8" y="40"/>
                        </a:cubicBezTo>
                        <a:cubicBezTo>
                          <a:pt x="8" y="39"/>
                          <a:pt x="8" y="39"/>
                          <a:pt x="8" y="39"/>
                        </a:cubicBezTo>
                        <a:cubicBezTo>
                          <a:pt x="8" y="37"/>
                          <a:pt x="8" y="37"/>
                          <a:pt x="8" y="37"/>
                        </a:cubicBezTo>
                        <a:cubicBezTo>
                          <a:pt x="7" y="36"/>
                          <a:pt x="7" y="36"/>
                          <a:pt x="7" y="36"/>
                        </a:cubicBezTo>
                        <a:cubicBezTo>
                          <a:pt x="8" y="35"/>
                          <a:pt x="8" y="35"/>
                          <a:pt x="8" y="35"/>
                        </a:cubicBezTo>
                        <a:cubicBezTo>
                          <a:pt x="8" y="33"/>
                          <a:pt x="8" y="33"/>
                          <a:pt x="8" y="33"/>
                        </a:cubicBezTo>
                        <a:cubicBezTo>
                          <a:pt x="8" y="33"/>
                          <a:pt x="8" y="33"/>
                          <a:pt x="8" y="33"/>
                        </a:cubicBezTo>
                        <a:cubicBezTo>
                          <a:pt x="7" y="32"/>
                          <a:pt x="7" y="32"/>
                          <a:pt x="7" y="32"/>
                        </a:cubicBezTo>
                        <a:cubicBezTo>
                          <a:pt x="7" y="31"/>
                          <a:pt x="7" y="31"/>
                          <a:pt x="7" y="31"/>
                        </a:cubicBezTo>
                        <a:cubicBezTo>
                          <a:pt x="7" y="30"/>
                          <a:pt x="7" y="30"/>
                          <a:pt x="7" y="30"/>
                        </a:cubicBezTo>
                        <a:cubicBezTo>
                          <a:pt x="6" y="28"/>
                          <a:pt x="6" y="28"/>
                          <a:pt x="6" y="28"/>
                        </a:cubicBezTo>
                        <a:cubicBezTo>
                          <a:pt x="6" y="27"/>
                          <a:pt x="6" y="27"/>
                          <a:pt x="6" y="27"/>
                        </a:cubicBezTo>
                        <a:cubicBezTo>
                          <a:pt x="5" y="25"/>
                          <a:pt x="5" y="25"/>
                          <a:pt x="5" y="25"/>
                        </a:cubicBezTo>
                        <a:cubicBezTo>
                          <a:pt x="4" y="25"/>
                          <a:pt x="4" y="25"/>
                          <a:pt x="4" y="25"/>
                        </a:cubicBezTo>
                        <a:cubicBezTo>
                          <a:pt x="4" y="24"/>
                          <a:pt x="4" y="24"/>
                          <a:pt x="4" y="24"/>
                        </a:cubicBezTo>
                        <a:cubicBezTo>
                          <a:pt x="4" y="23"/>
                          <a:pt x="4" y="23"/>
                          <a:pt x="4" y="23"/>
                        </a:cubicBezTo>
                        <a:cubicBezTo>
                          <a:pt x="3" y="23"/>
                          <a:pt x="3" y="23"/>
                          <a:pt x="3" y="23"/>
                        </a:cubicBezTo>
                        <a:cubicBezTo>
                          <a:pt x="2" y="23"/>
                          <a:pt x="2" y="23"/>
                          <a:pt x="2" y="23"/>
                        </a:cubicBezTo>
                        <a:cubicBezTo>
                          <a:pt x="2" y="23"/>
                          <a:pt x="2" y="23"/>
                          <a:pt x="2" y="23"/>
                        </a:cubicBezTo>
                        <a:cubicBezTo>
                          <a:pt x="1" y="23"/>
                          <a:pt x="1" y="23"/>
                          <a:pt x="1" y="23"/>
                        </a:cubicBezTo>
                        <a:cubicBezTo>
                          <a:pt x="0" y="22"/>
                          <a:pt x="0" y="22"/>
                          <a:pt x="0" y="22"/>
                        </a:cubicBezTo>
                        <a:cubicBezTo>
                          <a:pt x="0" y="21"/>
                          <a:pt x="0" y="21"/>
                          <a:pt x="0" y="21"/>
                        </a:cubicBezTo>
                        <a:cubicBezTo>
                          <a:pt x="1" y="21"/>
                          <a:pt x="1" y="21"/>
                          <a:pt x="1" y="21"/>
                        </a:cubicBezTo>
                        <a:cubicBezTo>
                          <a:pt x="2" y="19"/>
                          <a:pt x="2" y="19"/>
                          <a:pt x="2" y="19"/>
                        </a:cubicBezTo>
                        <a:cubicBezTo>
                          <a:pt x="1" y="18"/>
                          <a:pt x="1" y="18"/>
                          <a:pt x="1" y="18"/>
                        </a:cubicBezTo>
                        <a:cubicBezTo>
                          <a:pt x="2" y="17"/>
                          <a:pt x="2" y="17"/>
                          <a:pt x="2" y="17"/>
                        </a:cubicBezTo>
                        <a:cubicBezTo>
                          <a:pt x="2" y="15"/>
                          <a:pt x="2" y="15"/>
                          <a:pt x="2" y="15"/>
                        </a:cubicBezTo>
                        <a:cubicBezTo>
                          <a:pt x="1" y="14"/>
                          <a:pt x="1" y="14"/>
                          <a:pt x="1" y="14"/>
                        </a:cubicBezTo>
                        <a:cubicBezTo>
                          <a:pt x="3" y="12"/>
                          <a:pt x="3" y="12"/>
                          <a:pt x="3" y="12"/>
                        </a:cubicBezTo>
                        <a:cubicBezTo>
                          <a:pt x="4" y="12"/>
                          <a:pt x="4" y="12"/>
                          <a:pt x="4" y="12"/>
                        </a:cubicBezTo>
                        <a:cubicBezTo>
                          <a:pt x="4" y="11"/>
                          <a:pt x="4" y="11"/>
                          <a:pt x="4" y="11"/>
                        </a:cubicBezTo>
                        <a:cubicBezTo>
                          <a:pt x="5" y="11"/>
                          <a:pt x="5" y="11"/>
                          <a:pt x="5" y="11"/>
                        </a:cubicBezTo>
                        <a:cubicBezTo>
                          <a:pt x="5" y="12"/>
                          <a:pt x="5" y="12"/>
                          <a:pt x="5" y="12"/>
                        </a:cubicBezTo>
                        <a:cubicBezTo>
                          <a:pt x="7" y="11"/>
                          <a:pt x="7" y="11"/>
                          <a:pt x="7" y="11"/>
                        </a:cubicBezTo>
                        <a:cubicBezTo>
                          <a:pt x="8" y="11"/>
                          <a:pt x="8" y="11"/>
                          <a:pt x="8" y="11"/>
                        </a:cubicBezTo>
                        <a:cubicBezTo>
                          <a:pt x="8" y="12"/>
                          <a:pt x="8" y="12"/>
                          <a:pt x="8" y="12"/>
                        </a:cubicBezTo>
                        <a:cubicBezTo>
                          <a:pt x="8" y="12"/>
                          <a:pt x="8" y="12"/>
                          <a:pt x="8" y="12"/>
                        </a:cubicBezTo>
                        <a:cubicBezTo>
                          <a:pt x="7" y="12"/>
                          <a:pt x="7" y="12"/>
                          <a:pt x="7" y="12"/>
                        </a:cubicBezTo>
                        <a:cubicBezTo>
                          <a:pt x="7" y="13"/>
                          <a:pt x="7" y="13"/>
                          <a:pt x="7" y="13"/>
                        </a:cubicBezTo>
                        <a:cubicBezTo>
                          <a:pt x="8" y="14"/>
                          <a:pt x="8" y="14"/>
                          <a:pt x="8" y="14"/>
                        </a:cubicBezTo>
                        <a:cubicBezTo>
                          <a:pt x="8" y="14"/>
                          <a:pt x="8" y="14"/>
                          <a:pt x="8" y="14"/>
                        </a:cubicBezTo>
                        <a:cubicBezTo>
                          <a:pt x="8" y="15"/>
                          <a:pt x="8" y="15"/>
                          <a:pt x="8" y="15"/>
                        </a:cubicBezTo>
                        <a:cubicBezTo>
                          <a:pt x="10" y="17"/>
                          <a:pt x="10" y="17"/>
                          <a:pt x="10" y="17"/>
                        </a:cubicBezTo>
                        <a:cubicBezTo>
                          <a:pt x="10" y="18"/>
                          <a:pt x="10" y="18"/>
                          <a:pt x="10" y="18"/>
                        </a:cubicBezTo>
                        <a:cubicBezTo>
                          <a:pt x="11" y="19"/>
                          <a:pt x="11" y="19"/>
                          <a:pt x="11" y="19"/>
                        </a:cubicBezTo>
                        <a:cubicBezTo>
                          <a:pt x="12" y="19"/>
                          <a:pt x="12" y="19"/>
                          <a:pt x="12" y="19"/>
                        </a:cubicBezTo>
                        <a:cubicBezTo>
                          <a:pt x="13" y="19"/>
                          <a:pt x="13" y="19"/>
                          <a:pt x="13" y="19"/>
                        </a:cubicBezTo>
                        <a:cubicBezTo>
                          <a:pt x="13" y="18"/>
                          <a:pt x="13" y="18"/>
                          <a:pt x="13" y="18"/>
                        </a:cubicBezTo>
                        <a:cubicBezTo>
                          <a:pt x="13" y="17"/>
                          <a:pt x="13" y="17"/>
                          <a:pt x="13" y="17"/>
                        </a:cubicBezTo>
                        <a:cubicBezTo>
                          <a:pt x="14" y="16"/>
                          <a:pt x="14" y="16"/>
                          <a:pt x="14" y="16"/>
                        </a:cubicBezTo>
                        <a:cubicBezTo>
                          <a:pt x="14" y="15"/>
                          <a:pt x="14" y="15"/>
                          <a:pt x="14" y="15"/>
                        </a:cubicBezTo>
                        <a:cubicBezTo>
                          <a:pt x="15" y="14"/>
                          <a:pt x="15" y="14"/>
                          <a:pt x="15" y="14"/>
                        </a:cubicBezTo>
                        <a:cubicBezTo>
                          <a:pt x="15" y="13"/>
                          <a:pt x="15" y="13"/>
                          <a:pt x="15" y="13"/>
                        </a:cubicBezTo>
                        <a:cubicBezTo>
                          <a:pt x="14" y="12"/>
                          <a:pt x="14" y="12"/>
                          <a:pt x="14" y="12"/>
                        </a:cubicBezTo>
                        <a:cubicBezTo>
                          <a:pt x="15" y="12"/>
                          <a:pt x="15" y="12"/>
                          <a:pt x="15" y="12"/>
                        </a:cubicBezTo>
                        <a:cubicBezTo>
                          <a:pt x="16" y="12"/>
                          <a:pt x="16" y="12"/>
                          <a:pt x="16" y="12"/>
                        </a:cubicBezTo>
                        <a:cubicBezTo>
                          <a:pt x="17" y="12"/>
                          <a:pt x="17" y="12"/>
                          <a:pt x="17" y="12"/>
                        </a:cubicBezTo>
                        <a:cubicBezTo>
                          <a:pt x="17" y="13"/>
                          <a:pt x="17" y="13"/>
                          <a:pt x="17" y="13"/>
                        </a:cubicBezTo>
                        <a:cubicBezTo>
                          <a:pt x="18" y="13"/>
                          <a:pt x="18" y="13"/>
                          <a:pt x="18" y="13"/>
                        </a:cubicBezTo>
                        <a:cubicBezTo>
                          <a:pt x="18" y="12"/>
                          <a:pt x="18" y="12"/>
                          <a:pt x="18" y="12"/>
                        </a:cubicBezTo>
                        <a:cubicBezTo>
                          <a:pt x="17" y="11"/>
                          <a:pt x="17" y="11"/>
                          <a:pt x="17" y="11"/>
                        </a:cubicBezTo>
                        <a:cubicBezTo>
                          <a:pt x="17" y="9"/>
                          <a:pt x="17" y="9"/>
                          <a:pt x="17" y="9"/>
                        </a:cubicBezTo>
                        <a:cubicBezTo>
                          <a:pt x="16" y="9"/>
                          <a:pt x="16" y="9"/>
                          <a:pt x="16" y="9"/>
                        </a:cubicBezTo>
                        <a:cubicBezTo>
                          <a:pt x="16" y="11"/>
                          <a:pt x="16" y="11"/>
                          <a:pt x="16" y="11"/>
                        </a:cubicBezTo>
                        <a:cubicBezTo>
                          <a:pt x="14" y="11"/>
                          <a:pt x="14" y="11"/>
                          <a:pt x="14" y="11"/>
                        </a:cubicBezTo>
                        <a:cubicBezTo>
                          <a:pt x="14" y="9"/>
                          <a:pt x="14" y="9"/>
                          <a:pt x="14" y="9"/>
                        </a:cubicBezTo>
                        <a:cubicBezTo>
                          <a:pt x="14" y="9"/>
                          <a:pt x="14" y="9"/>
                          <a:pt x="14" y="9"/>
                        </a:cubicBezTo>
                        <a:cubicBezTo>
                          <a:pt x="13" y="7"/>
                          <a:pt x="13" y="7"/>
                          <a:pt x="13" y="7"/>
                        </a:cubicBezTo>
                        <a:cubicBezTo>
                          <a:pt x="13" y="6"/>
                          <a:pt x="13" y="6"/>
                          <a:pt x="13" y="6"/>
                        </a:cubicBezTo>
                        <a:cubicBezTo>
                          <a:pt x="13" y="5"/>
                          <a:pt x="13" y="5"/>
                          <a:pt x="13" y="5"/>
                        </a:cubicBezTo>
                        <a:cubicBezTo>
                          <a:pt x="14" y="5"/>
                          <a:pt x="14" y="5"/>
                          <a:pt x="14" y="5"/>
                        </a:cubicBezTo>
                        <a:cubicBezTo>
                          <a:pt x="15" y="4"/>
                          <a:pt x="15" y="4"/>
                          <a:pt x="15" y="4"/>
                        </a:cubicBezTo>
                        <a:cubicBezTo>
                          <a:pt x="15" y="5"/>
                          <a:pt x="15" y="5"/>
                          <a:pt x="15" y="5"/>
                        </a:cubicBezTo>
                        <a:cubicBezTo>
                          <a:pt x="16" y="6"/>
                          <a:pt x="16" y="6"/>
                          <a:pt x="16" y="6"/>
                        </a:cubicBezTo>
                        <a:cubicBezTo>
                          <a:pt x="16" y="8"/>
                          <a:pt x="16" y="8"/>
                          <a:pt x="16" y="8"/>
                        </a:cubicBezTo>
                        <a:cubicBezTo>
                          <a:pt x="17" y="9"/>
                          <a:pt x="17" y="9"/>
                          <a:pt x="17" y="9"/>
                        </a:cubicBezTo>
                        <a:cubicBezTo>
                          <a:pt x="17" y="7"/>
                          <a:pt x="17" y="7"/>
                          <a:pt x="17" y="7"/>
                        </a:cubicBezTo>
                        <a:cubicBezTo>
                          <a:pt x="17" y="7"/>
                          <a:pt x="17" y="7"/>
                          <a:pt x="17" y="7"/>
                        </a:cubicBezTo>
                        <a:cubicBezTo>
                          <a:pt x="17" y="5"/>
                          <a:pt x="17" y="5"/>
                          <a:pt x="17" y="5"/>
                        </a:cubicBezTo>
                        <a:cubicBezTo>
                          <a:pt x="16" y="4"/>
                          <a:pt x="16" y="4"/>
                          <a:pt x="16" y="4"/>
                        </a:cubicBezTo>
                        <a:cubicBezTo>
                          <a:pt x="16" y="3"/>
                          <a:pt x="16" y="3"/>
                          <a:pt x="16" y="3"/>
                        </a:cubicBezTo>
                        <a:cubicBezTo>
                          <a:pt x="16" y="2"/>
                          <a:pt x="16" y="2"/>
                          <a:pt x="16" y="2"/>
                        </a:cubicBezTo>
                        <a:cubicBezTo>
                          <a:pt x="17" y="2"/>
                          <a:pt x="17" y="2"/>
                          <a:pt x="17" y="2"/>
                        </a:cubicBezTo>
                        <a:cubicBezTo>
                          <a:pt x="17" y="1"/>
                          <a:pt x="17" y="1"/>
                          <a:pt x="17" y="1"/>
                        </a:cubicBezTo>
                        <a:cubicBezTo>
                          <a:pt x="18" y="0"/>
                          <a:pt x="18" y="0"/>
                          <a:pt x="18" y="0"/>
                        </a:cubicBezTo>
                        <a:cubicBezTo>
                          <a:pt x="18" y="1"/>
                          <a:pt x="18" y="1"/>
                          <a:pt x="18" y="1"/>
                        </a:cubicBezTo>
                        <a:cubicBezTo>
                          <a:pt x="19" y="0"/>
                          <a:pt x="19" y="0"/>
                          <a:pt x="19" y="0"/>
                        </a:cubicBezTo>
                        <a:cubicBezTo>
                          <a:pt x="20" y="2"/>
                          <a:pt x="20" y="2"/>
                          <a:pt x="20" y="2"/>
                        </a:cubicBezTo>
                        <a:cubicBezTo>
                          <a:pt x="21" y="2"/>
                          <a:pt x="21" y="2"/>
                          <a:pt x="21" y="2"/>
                        </a:cubicBezTo>
                        <a:cubicBezTo>
                          <a:pt x="22" y="1"/>
                          <a:pt x="22" y="1"/>
                          <a:pt x="22" y="1"/>
                        </a:cubicBezTo>
                        <a:cubicBezTo>
                          <a:pt x="23" y="1"/>
                          <a:pt x="23" y="1"/>
                          <a:pt x="23" y="1"/>
                        </a:cubicBezTo>
                        <a:cubicBezTo>
                          <a:pt x="21" y="1"/>
                          <a:pt x="21" y="1"/>
                          <a:pt x="21" y="1"/>
                        </a:cubicBezTo>
                        <a:cubicBezTo>
                          <a:pt x="21" y="0"/>
                          <a:pt x="21" y="0"/>
                          <a:pt x="21" y="0"/>
                        </a:cubicBezTo>
                        <a:cubicBezTo>
                          <a:pt x="21" y="0"/>
                          <a:pt x="21" y="0"/>
                          <a:pt x="21" y="0"/>
                        </a:cubicBezTo>
                        <a:cubicBezTo>
                          <a:pt x="22" y="0"/>
                          <a:pt x="22" y="0"/>
                          <a:pt x="22" y="0"/>
                        </a:cubicBezTo>
                        <a:cubicBezTo>
                          <a:pt x="24" y="0"/>
                          <a:pt x="24" y="0"/>
                          <a:pt x="24" y="0"/>
                        </a:cubicBezTo>
                        <a:cubicBezTo>
                          <a:pt x="24" y="0"/>
                          <a:pt x="24" y="0"/>
                          <a:pt x="24" y="0"/>
                        </a:cubicBezTo>
                        <a:cubicBezTo>
                          <a:pt x="23" y="0"/>
                          <a:pt x="23" y="0"/>
                          <a:pt x="23" y="0"/>
                        </a:cubicBezTo>
                        <a:cubicBezTo>
                          <a:pt x="23" y="1"/>
                          <a:pt x="23" y="1"/>
                          <a:pt x="23" y="1"/>
                        </a:cubicBezTo>
                        <a:cubicBezTo>
                          <a:pt x="24" y="2"/>
                          <a:pt x="24" y="2"/>
                          <a:pt x="24" y="2"/>
                        </a:cubicBezTo>
                        <a:cubicBezTo>
                          <a:pt x="25" y="3"/>
                          <a:pt x="25" y="3"/>
                          <a:pt x="25" y="3"/>
                        </a:cubicBezTo>
                        <a:cubicBezTo>
                          <a:pt x="26" y="3"/>
                          <a:pt x="26" y="3"/>
                          <a:pt x="26" y="3"/>
                        </a:cubicBezTo>
                        <a:cubicBezTo>
                          <a:pt x="27" y="4"/>
                          <a:pt x="27" y="4"/>
                          <a:pt x="27" y="4"/>
                        </a:cubicBezTo>
                        <a:cubicBezTo>
                          <a:pt x="29" y="4"/>
                          <a:pt x="29" y="4"/>
                          <a:pt x="29" y="4"/>
                        </a:cubicBezTo>
                        <a:cubicBezTo>
                          <a:pt x="30" y="3"/>
                          <a:pt x="30" y="3"/>
                          <a:pt x="30" y="3"/>
                        </a:cubicBezTo>
                        <a:cubicBezTo>
                          <a:pt x="30" y="3"/>
                          <a:pt x="30" y="3"/>
                          <a:pt x="30" y="3"/>
                        </a:cubicBezTo>
                        <a:cubicBezTo>
                          <a:pt x="33" y="3"/>
                          <a:pt x="33" y="3"/>
                          <a:pt x="33" y="3"/>
                        </a:cubicBezTo>
                        <a:cubicBezTo>
                          <a:pt x="34" y="4"/>
                          <a:pt x="34" y="4"/>
                          <a:pt x="34" y="4"/>
                        </a:cubicBezTo>
                        <a:cubicBezTo>
                          <a:pt x="35" y="4"/>
                          <a:pt x="35" y="4"/>
                          <a:pt x="35" y="4"/>
                        </a:cubicBezTo>
                        <a:cubicBezTo>
                          <a:pt x="35" y="5"/>
                          <a:pt x="35" y="5"/>
                          <a:pt x="35" y="5"/>
                        </a:cubicBezTo>
                        <a:cubicBezTo>
                          <a:pt x="35" y="5"/>
                          <a:pt x="35" y="5"/>
                          <a:pt x="35" y="5"/>
                        </a:cubicBezTo>
                        <a:cubicBezTo>
                          <a:pt x="35" y="6"/>
                          <a:pt x="35" y="6"/>
                          <a:pt x="35" y="6"/>
                        </a:cubicBezTo>
                        <a:cubicBezTo>
                          <a:pt x="35" y="7"/>
                          <a:pt x="35" y="7"/>
                          <a:pt x="35" y="7"/>
                        </a:cubicBezTo>
                        <a:cubicBezTo>
                          <a:pt x="33" y="8"/>
                          <a:pt x="33" y="8"/>
                          <a:pt x="33" y="8"/>
                        </a:cubicBezTo>
                        <a:cubicBezTo>
                          <a:pt x="33" y="8"/>
                          <a:pt x="33" y="8"/>
                          <a:pt x="33" y="8"/>
                        </a:cubicBezTo>
                        <a:cubicBezTo>
                          <a:pt x="32" y="7"/>
                          <a:pt x="32" y="7"/>
                          <a:pt x="32" y="7"/>
                        </a:cubicBezTo>
                        <a:cubicBezTo>
                          <a:pt x="32" y="7"/>
                          <a:pt x="32" y="7"/>
                          <a:pt x="32" y="7"/>
                        </a:cubicBezTo>
                        <a:cubicBezTo>
                          <a:pt x="31" y="8"/>
                          <a:pt x="31" y="8"/>
                          <a:pt x="31" y="8"/>
                        </a:cubicBezTo>
                        <a:cubicBezTo>
                          <a:pt x="31" y="8"/>
                          <a:pt x="31" y="8"/>
                          <a:pt x="31" y="8"/>
                        </a:cubicBezTo>
                        <a:cubicBezTo>
                          <a:pt x="31" y="9"/>
                          <a:pt x="31" y="9"/>
                          <a:pt x="31" y="9"/>
                        </a:cubicBezTo>
                        <a:cubicBezTo>
                          <a:pt x="32" y="10"/>
                          <a:pt x="32" y="10"/>
                          <a:pt x="32" y="10"/>
                        </a:cubicBezTo>
                        <a:cubicBezTo>
                          <a:pt x="32" y="10"/>
                          <a:pt x="32" y="10"/>
                          <a:pt x="32" y="10"/>
                        </a:cubicBezTo>
                        <a:cubicBezTo>
                          <a:pt x="32" y="12"/>
                          <a:pt x="32" y="12"/>
                          <a:pt x="32" y="12"/>
                        </a:cubicBezTo>
                        <a:cubicBezTo>
                          <a:pt x="31" y="12"/>
                          <a:pt x="31" y="12"/>
                          <a:pt x="31" y="12"/>
                        </a:cubicBezTo>
                        <a:cubicBezTo>
                          <a:pt x="31" y="12"/>
                          <a:pt x="31" y="12"/>
                          <a:pt x="31" y="12"/>
                        </a:cubicBezTo>
                        <a:cubicBezTo>
                          <a:pt x="30" y="12"/>
                          <a:pt x="30" y="12"/>
                          <a:pt x="30" y="12"/>
                        </a:cubicBezTo>
                        <a:cubicBezTo>
                          <a:pt x="28" y="12"/>
                          <a:pt x="28" y="12"/>
                          <a:pt x="28" y="12"/>
                        </a:cubicBezTo>
                        <a:cubicBezTo>
                          <a:pt x="28" y="13"/>
                          <a:pt x="28" y="13"/>
                          <a:pt x="28" y="13"/>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3" y="17"/>
                          <a:pt x="23" y="17"/>
                          <a:pt x="23" y="17"/>
                        </a:cubicBezTo>
                        <a:cubicBezTo>
                          <a:pt x="24" y="17"/>
                          <a:pt x="24" y="17"/>
                          <a:pt x="24" y="17"/>
                        </a:cubicBezTo>
                        <a:cubicBezTo>
                          <a:pt x="26" y="16"/>
                          <a:pt x="26" y="16"/>
                          <a:pt x="26" y="16"/>
                        </a:cubicBezTo>
                        <a:cubicBezTo>
                          <a:pt x="26" y="16"/>
                          <a:pt x="26" y="16"/>
                          <a:pt x="26" y="16"/>
                        </a:cubicBezTo>
                        <a:cubicBezTo>
                          <a:pt x="28" y="17"/>
                          <a:pt x="28" y="17"/>
                          <a:pt x="28" y="17"/>
                        </a:cubicBezTo>
                        <a:cubicBezTo>
                          <a:pt x="28" y="18"/>
                          <a:pt x="28" y="18"/>
                          <a:pt x="28" y="18"/>
                        </a:cubicBezTo>
                        <a:cubicBezTo>
                          <a:pt x="28" y="18"/>
                          <a:pt x="28" y="18"/>
                          <a:pt x="28" y="18"/>
                        </a:cubicBezTo>
                        <a:cubicBezTo>
                          <a:pt x="27" y="18"/>
                          <a:pt x="27" y="18"/>
                          <a:pt x="27" y="18"/>
                        </a:cubicBezTo>
                        <a:cubicBezTo>
                          <a:pt x="26" y="19"/>
                          <a:pt x="26" y="19"/>
                          <a:pt x="26" y="19"/>
                        </a:cubicBezTo>
                        <a:cubicBezTo>
                          <a:pt x="28" y="19"/>
                          <a:pt x="28" y="19"/>
                          <a:pt x="28" y="19"/>
                        </a:cubicBezTo>
                        <a:cubicBezTo>
                          <a:pt x="28" y="20"/>
                          <a:pt x="28" y="20"/>
                          <a:pt x="28" y="20"/>
                        </a:cubicBezTo>
                        <a:cubicBezTo>
                          <a:pt x="28" y="21"/>
                          <a:pt x="28" y="21"/>
                          <a:pt x="28" y="21"/>
                        </a:cubicBezTo>
                        <a:cubicBezTo>
                          <a:pt x="27" y="22"/>
                          <a:pt x="27" y="22"/>
                          <a:pt x="27" y="22"/>
                        </a:cubicBezTo>
                        <a:cubicBezTo>
                          <a:pt x="27" y="23"/>
                          <a:pt x="27" y="23"/>
                          <a:pt x="27" y="23"/>
                        </a:cubicBezTo>
                        <a:cubicBezTo>
                          <a:pt x="27" y="24"/>
                          <a:pt x="27" y="24"/>
                          <a:pt x="27" y="24"/>
                        </a:cubicBezTo>
                        <a:cubicBezTo>
                          <a:pt x="27" y="24"/>
                          <a:pt x="27" y="24"/>
                          <a:pt x="27" y="24"/>
                        </a:cubicBezTo>
                        <a:cubicBezTo>
                          <a:pt x="28" y="22"/>
                          <a:pt x="28" y="22"/>
                          <a:pt x="28" y="22"/>
                        </a:cubicBezTo>
                        <a:cubicBezTo>
                          <a:pt x="30" y="22"/>
                          <a:pt x="30" y="22"/>
                          <a:pt x="30" y="22"/>
                        </a:cubicBezTo>
                        <a:cubicBezTo>
                          <a:pt x="30" y="21"/>
                          <a:pt x="30" y="21"/>
                          <a:pt x="30" y="21"/>
                        </a:cubicBezTo>
                        <a:cubicBezTo>
                          <a:pt x="30" y="21"/>
                          <a:pt x="30" y="21"/>
                          <a:pt x="30" y="21"/>
                        </a:cubicBezTo>
                        <a:cubicBezTo>
                          <a:pt x="30" y="22"/>
                          <a:pt x="30" y="22"/>
                          <a:pt x="30" y="22"/>
                        </a:cubicBezTo>
                        <a:cubicBezTo>
                          <a:pt x="30" y="24"/>
                          <a:pt x="30" y="24"/>
                          <a:pt x="30" y="24"/>
                        </a:cubicBezTo>
                        <a:cubicBezTo>
                          <a:pt x="29" y="26"/>
                          <a:pt x="29" y="26"/>
                          <a:pt x="29" y="26"/>
                        </a:cubicBezTo>
                        <a:cubicBezTo>
                          <a:pt x="29" y="27"/>
                          <a:pt x="29" y="27"/>
                          <a:pt x="29" y="27"/>
                        </a:cubicBezTo>
                        <a:cubicBezTo>
                          <a:pt x="27" y="28"/>
                          <a:pt x="27" y="28"/>
                          <a:pt x="27" y="28"/>
                        </a:cubicBezTo>
                        <a:cubicBezTo>
                          <a:pt x="26" y="28"/>
                          <a:pt x="26" y="28"/>
                          <a:pt x="26" y="28"/>
                        </a:cubicBezTo>
                        <a:cubicBezTo>
                          <a:pt x="26" y="29"/>
                          <a:pt x="26" y="29"/>
                          <a:pt x="26" y="29"/>
                        </a:cubicBezTo>
                        <a:cubicBezTo>
                          <a:pt x="26" y="30"/>
                          <a:pt x="26" y="30"/>
                          <a:pt x="26" y="30"/>
                        </a:cubicBezTo>
                        <a:cubicBezTo>
                          <a:pt x="26" y="31"/>
                          <a:pt x="26" y="31"/>
                          <a:pt x="26" y="31"/>
                        </a:cubicBezTo>
                        <a:cubicBezTo>
                          <a:pt x="25" y="31"/>
                          <a:pt x="25" y="31"/>
                          <a:pt x="25" y="31"/>
                        </a:cubicBezTo>
                        <a:cubicBezTo>
                          <a:pt x="25" y="31"/>
                          <a:pt x="25" y="31"/>
                          <a:pt x="25" y="31"/>
                        </a:cubicBezTo>
                        <a:cubicBezTo>
                          <a:pt x="24" y="31"/>
                          <a:pt x="24" y="31"/>
                          <a:pt x="24" y="31"/>
                        </a:cubicBezTo>
                        <a:cubicBezTo>
                          <a:pt x="24" y="32"/>
                          <a:pt x="24" y="32"/>
                          <a:pt x="24" y="32"/>
                        </a:cubicBezTo>
                        <a:cubicBezTo>
                          <a:pt x="26" y="33"/>
                          <a:pt x="26" y="33"/>
                          <a:pt x="26" y="33"/>
                        </a:cubicBezTo>
                        <a:cubicBezTo>
                          <a:pt x="25" y="33"/>
                          <a:pt x="25" y="33"/>
                          <a:pt x="25" y="33"/>
                        </a:cubicBezTo>
                        <a:cubicBezTo>
                          <a:pt x="24" y="33"/>
                          <a:pt x="24" y="33"/>
                          <a:pt x="24" y="33"/>
                        </a:cubicBezTo>
                        <a:cubicBezTo>
                          <a:pt x="24" y="33"/>
                          <a:pt x="24" y="33"/>
                          <a:pt x="24" y="33"/>
                        </a:cubicBezTo>
                        <a:cubicBezTo>
                          <a:pt x="25" y="35"/>
                          <a:pt x="25" y="35"/>
                          <a:pt x="25" y="35"/>
                        </a:cubicBezTo>
                        <a:cubicBezTo>
                          <a:pt x="23" y="35"/>
                          <a:pt x="23" y="35"/>
                          <a:pt x="23" y="35"/>
                        </a:cubicBezTo>
                        <a:cubicBezTo>
                          <a:pt x="23" y="35"/>
                          <a:pt x="23" y="35"/>
                          <a:pt x="23" y="35"/>
                        </a:cubicBezTo>
                        <a:cubicBezTo>
                          <a:pt x="22" y="36"/>
                          <a:pt x="22" y="36"/>
                          <a:pt x="22" y="36"/>
                        </a:cubicBezTo>
                        <a:cubicBezTo>
                          <a:pt x="21" y="36"/>
                          <a:pt x="21" y="36"/>
                          <a:pt x="21" y="36"/>
                        </a:cubicBezTo>
                        <a:cubicBezTo>
                          <a:pt x="19" y="36"/>
                          <a:pt x="19" y="36"/>
                          <a:pt x="19" y="36"/>
                        </a:cubicBezTo>
                        <a:cubicBezTo>
                          <a:pt x="19" y="37"/>
                          <a:pt x="19" y="37"/>
                          <a:pt x="19" y="37"/>
                        </a:cubicBezTo>
                        <a:cubicBezTo>
                          <a:pt x="18" y="38"/>
                          <a:pt x="18" y="38"/>
                          <a:pt x="18" y="38"/>
                        </a:cubicBezTo>
                        <a:cubicBezTo>
                          <a:pt x="17" y="37"/>
                          <a:pt x="17" y="37"/>
                          <a:pt x="17" y="37"/>
                        </a:cubicBezTo>
                        <a:cubicBezTo>
                          <a:pt x="15" y="37"/>
                          <a:pt x="15" y="37"/>
                          <a:pt x="15" y="37"/>
                        </a:cubicBezTo>
                        <a:cubicBezTo>
                          <a:pt x="14" y="37"/>
                          <a:pt x="14" y="37"/>
                          <a:pt x="14" y="37"/>
                        </a:cubicBezTo>
                        <a:cubicBezTo>
                          <a:pt x="14" y="35"/>
                          <a:pt x="14" y="35"/>
                          <a:pt x="14" y="35"/>
                        </a:cubicBezTo>
                        <a:cubicBezTo>
                          <a:pt x="15" y="34"/>
                          <a:pt x="15" y="34"/>
                          <a:pt x="15" y="34"/>
                        </a:cubicBezTo>
                        <a:cubicBezTo>
                          <a:pt x="15" y="32"/>
                          <a:pt x="15" y="32"/>
                          <a:pt x="15" y="32"/>
                        </a:cubicBezTo>
                        <a:cubicBezTo>
                          <a:pt x="13" y="34"/>
                          <a:pt x="13" y="34"/>
                          <a:pt x="13" y="34"/>
                        </a:cubicBezTo>
                        <a:cubicBezTo>
                          <a:pt x="13" y="36"/>
                          <a:pt x="13" y="36"/>
                          <a:pt x="13" y="36"/>
                        </a:cubicBezTo>
                        <a:cubicBezTo>
                          <a:pt x="13" y="38"/>
                          <a:pt x="13" y="38"/>
                          <a:pt x="13" y="38"/>
                        </a:cubicBezTo>
                        <a:cubicBezTo>
                          <a:pt x="14" y="39"/>
                          <a:pt x="14" y="39"/>
                          <a:pt x="14" y="39"/>
                        </a:cubicBezTo>
                        <a:cubicBezTo>
                          <a:pt x="14" y="40"/>
                          <a:pt x="14" y="40"/>
                          <a:pt x="14" y="40"/>
                        </a:cubicBezTo>
                        <a:cubicBezTo>
                          <a:pt x="12" y="40"/>
                          <a:pt x="12" y="40"/>
                          <a:pt x="12" y="40"/>
                        </a:cubicBezTo>
                        <a:cubicBezTo>
                          <a:pt x="12" y="42"/>
                          <a:pt x="12" y="42"/>
                          <a:pt x="12" y="42"/>
                        </a:cubicBezTo>
                        <a:cubicBezTo>
                          <a:pt x="12" y="42"/>
                          <a:pt x="12" y="42"/>
                          <a:pt x="12" y="42"/>
                        </a:cubicBezTo>
                        <a:cubicBezTo>
                          <a:pt x="12" y="42"/>
                          <a:pt x="11" y="42"/>
                          <a:pt x="10"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604"/>
                  <p:cNvSpPr>
                    <a:spLocks noEditPoints="1"/>
                  </p:cNvSpPr>
                  <p:nvPr/>
                </p:nvSpPr>
                <p:spPr bwMode="auto">
                  <a:xfrm>
                    <a:off x="2025" y="1069"/>
                    <a:ext cx="108" cy="130"/>
                  </a:xfrm>
                  <a:custGeom>
                    <a:avLst/>
                    <a:gdLst>
                      <a:gd name="T0" fmla="*/ 25 w 36"/>
                      <a:gd name="T1" fmla="*/ 5 h 43"/>
                      <a:gd name="T2" fmla="*/ 30 w 36"/>
                      <a:gd name="T3" fmla="*/ 5 h 43"/>
                      <a:gd name="T4" fmla="*/ 35 w 36"/>
                      <a:gd name="T5" fmla="*/ 7 h 43"/>
                      <a:gd name="T6" fmla="*/ 31 w 36"/>
                      <a:gd name="T7" fmla="*/ 9 h 43"/>
                      <a:gd name="T8" fmla="*/ 31 w 36"/>
                      <a:gd name="T9" fmla="*/ 11 h 43"/>
                      <a:gd name="T10" fmla="*/ 28 w 36"/>
                      <a:gd name="T11" fmla="*/ 13 h 43"/>
                      <a:gd name="T12" fmla="*/ 22 w 36"/>
                      <a:gd name="T13" fmla="*/ 17 h 43"/>
                      <a:gd name="T14" fmla="*/ 24 w 36"/>
                      <a:gd name="T15" fmla="*/ 18 h 43"/>
                      <a:gd name="T16" fmla="*/ 28 w 36"/>
                      <a:gd name="T17" fmla="*/ 20 h 43"/>
                      <a:gd name="T18" fmla="*/ 27 w 36"/>
                      <a:gd name="T19" fmla="*/ 25 h 43"/>
                      <a:gd name="T20" fmla="*/ 29 w 36"/>
                      <a:gd name="T21" fmla="*/ 28 h 43"/>
                      <a:gd name="T22" fmla="*/ 25 w 36"/>
                      <a:gd name="T23" fmla="*/ 32 h 43"/>
                      <a:gd name="T24" fmla="*/ 24 w 36"/>
                      <a:gd name="T25" fmla="*/ 33 h 43"/>
                      <a:gd name="T26" fmla="*/ 23 w 36"/>
                      <a:gd name="T27" fmla="*/ 35 h 43"/>
                      <a:gd name="T28" fmla="*/ 19 w 36"/>
                      <a:gd name="T29" fmla="*/ 38 h 43"/>
                      <a:gd name="T30" fmla="*/ 15 w 36"/>
                      <a:gd name="T31" fmla="*/ 35 h 43"/>
                      <a:gd name="T32" fmla="*/ 12 w 36"/>
                      <a:gd name="T33" fmla="*/ 37 h 43"/>
                      <a:gd name="T34" fmla="*/ 12 w 36"/>
                      <a:gd name="T35" fmla="*/ 41 h 43"/>
                      <a:gd name="T36" fmla="*/ 9 w 36"/>
                      <a:gd name="T37" fmla="*/ 41 h 43"/>
                      <a:gd name="T38" fmla="*/ 8 w 36"/>
                      <a:gd name="T39" fmla="*/ 36 h 43"/>
                      <a:gd name="T40" fmla="*/ 7 w 36"/>
                      <a:gd name="T41" fmla="*/ 31 h 43"/>
                      <a:gd name="T42" fmla="*/ 5 w 36"/>
                      <a:gd name="T43" fmla="*/ 26 h 43"/>
                      <a:gd name="T44" fmla="*/ 2 w 36"/>
                      <a:gd name="T45" fmla="*/ 24 h 43"/>
                      <a:gd name="T46" fmla="*/ 2 w 36"/>
                      <a:gd name="T47" fmla="*/ 22 h 43"/>
                      <a:gd name="T48" fmla="*/ 2 w 36"/>
                      <a:gd name="T49" fmla="*/ 16 h 43"/>
                      <a:gd name="T50" fmla="*/ 5 w 36"/>
                      <a:gd name="T51" fmla="*/ 13 h 43"/>
                      <a:gd name="T52" fmla="*/ 7 w 36"/>
                      <a:gd name="T53" fmla="*/ 14 h 43"/>
                      <a:gd name="T54" fmla="*/ 10 w 36"/>
                      <a:gd name="T55" fmla="*/ 18 h 43"/>
                      <a:gd name="T56" fmla="*/ 12 w 36"/>
                      <a:gd name="T57" fmla="*/ 21 h 43"/>
                      <a:gd name="T58" fmla="*/ 14 w 36"/>
                      <a:gd name="T59" fmla="*/ 17 h 43"/>
                      <a:gd name="T60" fmla="*/ 15 w 36"/>
                      <a:gd name="T61" fmla="*/ 13 h 43"/>
                      <a:gd name="T62" fmla="*/ 19 w 36"/>
                      <a:gd name="T63" fmla="*/ 14 h 43"/>
                      <a:gd name="T64" fmla="*/ 16 w 36"/>
                      <a:gd name="T65" fmla="*/ 10 h 43"/>
                      <a:gd name="T66" fmla="*/ 13 w 36"/>
                      <a:gd name="T67" fmla="*/ 7 h 43"/>
                      <a:gd name="T68" fmla="*/ 16 w 36"/>
                      <a:gd name="T69" fmla="*/ 10 h 43"/>
                      <a:gd name="T70" fmla="*/ 18 w 36"/>
                      <a:gd name="T71" fmla="*/ 6 h 43"/>
                      <a:gd name="T72" fmla="*/ 17 w 36"/>
                      <a:gd name="T73" fmla="*/ 2 h 43"/>
                      <a:gd name="T74" fmla="*/ 21 w 36"/>
                      <a:gd name="T75" fmla="*/ 3 h 43"/>
                      <a:gd name="T76" fmla="*/ 22 w 36"/>
                      <a:gd name="T77" fmla="*/ 2 h 43"/>
                      <a:gd name="T78" fmla="*/ 16 w 36"/>
                      <a:gd name="T79" fmla="*/ 4 h 43"/>
                      <a:gd name="T80" fmla="*/ 14 w 36"/>
                      <a:gd name="T81" fmla="*/ 5 h 43"/>
                      <a:gd name="T82" fmla="*/ 16 w 36"/>
                      <a:gd name="T83" fmla="*/ 11 h 43"/>
                      <a:gd name="T84" fmla="*/ 14 w 36"/>
                      <a:gd name="T85" fmla="*/ 13 h 43"/>
                      <a:gd name="T86" fmla="*/ 11 w 36"/>
                      <a:gd name="T87" fmla="*/ 20 h 43"/>
                      <a:gd name="T88" fmla="*/ 9 w 36"/>
                      <a:gd name="T89" fmla="*/ 13 h 43"/>
                      <a:gd name="T90" fmla="*/ 1 w 36"/>
                      <a:gd name="T91" fmla="*/ 16 h 43"/>
                      <a:gd name="T92" fmla="*/ 2 w 36"/>
                      <a:gd name="T93" fmla="*/ 24 h 43"/>
                      <a:gd name="T94" fmla="*/ 7 w 36"/>
                      <a:gd name="T95" fmla="*/ 32 h 43"/>
                      <a:gd name="T96" fmla="*/ 8 w 36"/>
                      <a:gd name="T97" fmla="*/ 42 h 43"/>
                      <a:gd name="T98" fmla="*/ 14 w 36"/>
                      <a:gd name="T99" fmla="*/ 39 h 43"/>
                      <a:gd name="T100" fmla="*/ 18 w 36"/>
                      <a:gd name="T101" fmla="*/ 39 h 43"/>
                      <a:gd name="T102" fmla="*/ 25 w 36"/>
                      <a:gd name="T103" fmla="*/ 34 h 43"/>
                      <a:gd name="T104" fmla="*/ 26 w 36"/>
                      <a:gd name="T105" fmla="*/ 29 h 43"/>
                      <a:gd name="T106" fmla="*/ 28 w 36"/>
                      <a:gd name="T107" fmla="*/ 23 h 43"/>
                      <a:gd name="T108" fmla="*/ 28 w 36"/>
                      <a:gd name="T109" fmla="*/ 19 h 43"/>
                      <a:gd name="T110" fmla="*/ 24 w 36"/>
                      <a:gd name="T111" fmla="*/ 16 h 43"/>
                      <a:gd name="T112" fmla="*/ 32 w 36"/>
                      <a:gd name="T113" fmla="*/ 11 h 43"/>
                      <a:gd name="T114" fmla="*/ 35 w 36"/>
                      <a:gd name="T115" fmla="*/ 6 h 43"/>
                      <a:gd name="T116" fmla="*/ 26 w 36"/>
                      <a:gd name="T1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43">
                        <a:moveTo>
                          <a:pt x="23" y="2"/>
                        </a:moveTo>
                        <a:cubicBezTo>
                          <a:pt x="23" y="2"/>
                          <a:pt x="23" y="2"/>
                          <a:pt x="23" y="2"/>
                        </a:cubicBezTo>
                        <a:cubicBezTo>
                          <a:pt x="23" y="2"/>
                          <a:pt x="23" y="2"/>
                          <a:pt x="23" y="2"/>
                        </a:cubicBezTo>
                        <a:cubicBezTo>
                          <a:pt x="23" y="3"/>
                          <a:pt x="23" y="3"/>
                          <a:pt x="23" y="3"/>
                        </a:cubicBezTo>
                        <a:cubicBezTo>
                          <a:pt x="23" y="3"/>
                          <a:pt x="23" y="3"/>
                          <a:pt x="23" y="3"/>
                        </a:cubicBezTo>
                        <a:cubicBezTo>
                          <a:pt x="24" y="3"/>
                          <a:pt x="24" y="3"/>
                          <a:pt x="24" y="3"/>
                        </a:cubicBezTo>
                        <a:cubicBezTo>
                          <a:pt x="25" y="4"/>
                          <a:pt x="25" y="4"/>
                          <a:pt x="25" y="4"/>
                        </a:cubicBezTo>
                        <a:cubicBezTo>
                          <a:pt x="25" y="5"/>
                          <a:pt x="25" y="5"/>
                          <a:pt x="25" y="5"/>
                        </a:cubicBezTo>
                        <a:cubicBezTo>
                          <a:pt x="25" y="5"/>
                          <a:pt x="25" y="5"/>
                          <a:pt x="25" y="5"/>
                        </a:cubicBezTo>
                        <a:cubicBezTo>
                          <a:pt x="26" y="4"/>
                          <a:pt x="26" y="4"/>
                          <a:pt x="26" y="4"/>
                        </a:cubicBezTo>
                        <a:cubicBezTo>
                          <a:pt x="27" y="5"/>
                          <a:pt x="27" y="5"/>
                          <a:pt x="27" y="5"/>
                        </a:cubicBezTo>
                        <a:cubicBezTo>
                          <a:pt x="27" y="5"/>
                          <a:pt x="27" y="5"/>
                          <a:pt x="27" y="5"/>
                        </a:cubicBezTo>
                        <a:cubicBezTo>
                          <a:pt x="27" y="5"/>
                          <a:pt x="27" y="5"/>
                          <a:pt x="27" y="5"/>
                        </a:cubicBezTo>
                        <a:cubicBezTo>
                          <a:pt x="29" y="5"/>
                          <a:pt x="29" y="5"/>
                          <a:pt x="29" y="5"/>
                        </a:cubicBezTo>
                        <a:cubicBezTo>
                          <a:pt x="29" y="5"/>
                          <a:pt x="29" y="5"/>
                          <a:pt x="29" y="5"/>
                        </a:cubicBezTo>
                        <a:cubicBezTo>
                          <a:pt x="29" y="5"/>
                          <a:pt x="29" y="5"/>
                          <a:pt x="29" y="5"/>
                        </a:cubicBezTo>
                        <a:cubicBezTo>
                          <a:pt x="30" y="4"/>
                          <a:pt x="30" y="4"/>
                          <a:pt x="30" y="4"/>
                        </a:cubicBezTo>
                        <a:cubicBezTo>
                          <a:pt x="30" y="5"/>
                          <a:pt x="30" y="5"/>
                          <a:pt x="30" y="5"/>
                        </a:cubicBezTo>
                        <a:cubicBezTo>
                          <a:pt x="33" y="5"/>
                          <a:pt x="33" y="5"/>
                          <a:pt x="33" y="5"/>
                        </a:cubicBezTo>
                        <a:cubicBezTo>
                          <a:pt x="34" y="5"/>
                          <a:pt x="34" y="5"/>
                          <a:pt x="34" y="5"/>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7"/>
                          <a:pt x="35" y="7"/>
                          <a:pt x="35" y="7"/>
                        </a:cubicBezTo>
                        <a:cubicBezTo>
                          <a:pt x="35" y="7"/>
                          <a:pt x="35" y="7"/>
                          <a:pt x="35" y="7"/>
                        </a:cubicBezTo>
                        <a:cubicBezTo>
                          <a:pt x="35" y="8"/>
                          <a:pt x="35" y="8"/>
                          <a:pt x="35" y="8"/>
                        </a:cubicBezTo>
                        <a:cubicBezTo>
                          <a:pt x="33" y="9"/>
                          <a:pt x="33" y="9"/>
                          <a:pt x="33" y="9"/>
                        </a:cubicBezTo>
                        <a:cubicBezTo>
                          <a:pt x="33" y="8"/>
                          <a:pt x="33" y="8"/>
                          <a:pt x="33" y="8"/>
                        </a:cubicBezTo>
                        <a:cubicBezTo>
                          <a:pt x="33" y="8"/>
                          <a:pt x="33" y="8"/>
                          <a:pt x="33" y="8"/>
                        </a:cubicBezTo>
                        <a:cubicBezTo>
                          <a:pt x="32" y="7"/>
                          <a:pt x="32" y="7"/>
                          <a:pt x="32" y="7"/>
                        </a:cubicBezTo>
                        <a:cubicBezTo>
                          <a:pt x="32" y="8"/>
                          <a:pt x="32" y="8"/>
                          <a:pt x="32" y="8"/>
                        </a:cubicBezTo>
                        <a:cubicBezTo>
                          <a:pt x="31" y="8"/>
                          <a:pt x="31" y="8"/>
                          <a:pt x="31" y="8"/>
                        </a:cubicBezTo>
                        <a:cubicBezTo>
                          <a:pt x="31" y="9"/>
                          <a:pt x="31" y="9"/>
                          <a:pt x="31" y="9"/>
                        </a:cubicBezTo>
                        <a:cubicBezTo>
                          <a:pt x="30" y="9"/>
                          <a:pt x="30" y="9"/>
                          <a:pt x="30" y="9"/>
                        </a:cubicBezTo>
                        <a:cubicBezTo>
                          <a:pt x="30" y="9"/>
                          <a:pt x="30" y="9"/>
                          <a:pt x="30" y="9"/>
                        </a:cubicBezTo>
                        <a:cubicBezTo>
                          <a:pt x="31" y="10"/>
                          <a:pt x="31" y="10"/>
                          <a:pt x="31" y="10"/>
                        </a:cubicBezTo>
                        <a:cubicBezTo>
                          <a:pt x="31" y="10"/>
                          <a:pt x="31" y="10"/>
                          <a:pt x="31" y="10"/>
                        </a:cubicBezTo>
                        <a:cubicBezTo>
                          <a:pt x="31" y="10"/>
                          <a:pt x="31" y="10"/>
                          <a:pt x="31" y="10"/>
                        </a:cubicBezTo>
                        <a:cubicBezTo>
                          <a:pt x="32" y="11"/>
                          <a:pt x="32" y="11"/>
                          <a:pt x="32" y="11"/>
                        </a:cubicBezTo>
                        <a:cubicBezTo>
                          <a:pt x="32" y="11"/>
                          <a:pt x="32" y="11"/>
                          <a:pt x="32" y="11"/>
                        </a:cubicBezTo>
                        <a:cubicBezTo>
                          <a:pt x="31" y="11"/>
                          <a:pt x="31" y="11"/>
                          <a:pt x="31" y="11"/>
                        </a:cubicBezTo>
                        <a:cubicBezTo>
                          <a:pt x="31" y="11"/>
                          <a:pt x="31" y="11"/>
                          <a:pt x="31" y="11"/>
                        </a:cubicBezTo>
                        <a:cubicBezTo>
                          <a:pt x="31" y="13"/>
                          <a:pt x="31" y="13"/>
                          <a:pt x="31" y="13"/>
                        </a:cubicBezTo>
                        <a:cubicBezTo>
                          <a:pt x="31" y="13"/>
                          <a:pt x="31" y="13"/>
                          <a:pt x="31" y="13"/>
                        </a:cubicBezTo>
                        <a:cubicBezTo>
                          <a:pt x="31" y="13"/>
                          <a:pt x="31" y="13"/>
                          <a:pt x="31" y="13"/>
                        </a:cubicBezTo>
                        <a:cubicBezTo>
                          <a:pt x="31" y="12"/>
                          <a:pt x="31" y="12"/>
                          <a:pt x="31" y="12"/>
                        </a:cubicBezTo>
                        <a:cubicBezTo>
                          <a:pt x="31" y="12"/>
                          <a:pt x="31" y="12"/>
                          <a:pt x="31" y="12"/>
                        </a:cubicBezTo>
                        <a:cubicBezTo>
                          <a:pt x="30" y="12"/>
                          <a:pt x="30" y="12"/>
                          <a:pt x="30" y="12"/>
                        </a:cubicBezTo>
                        <a:cubicBezTo>
                          <a:pt x="28" y="13"/>
                          <a:pt x="28" y="13"/>
                          <a:pt x="28" y="13"/>
                        </a:cubicBezTo>
                        <a:cubicBezTo>
                          <a:pt x="28" y="13"/>
                          <a:pt x="28" y="13"/>
                          <a:pt x="28" y="13"/>
                        </a:cubicBezTo>
                        <a:cubicBezTo>
                          <a:pt x="28" y="13"/>
                          <a:pt x="28" y="13"/>
                          <a:pt x="28" y="13"/>
                        </a:cubicBezTo>
                        <a:cubicBezTo>
                          <a:pt x="28" y="14"/>
                          <a:pt x="28" y="14"/>
                          <a:pt x="28" y="14"/>
                        </a:cubicBezTo>
                        <a:cubicBezTo>
                          <a:pt x="25" y="14"/>
                          <a:pt x="25" y="14"/>
                          <a:pt x="25" y="14"/>
                        </a:cubicBezTo>
                        <a:cubicBezTo>
                          <a:pt x="25" y="14"/>
                          <a:pt x="25" y="14"/>
                          <a:pt x="25" y="14"/>
                        </a:cubicBezTo>
                        <a:cubicBezTo>
                          <a:pt x="25" y="14"/>
                          <a:pt x="25" y="14"/>
                          <a:pt x="25" y="14"/>
                        </a:cubicBezTo>
                        <a:cubicBezTo>
                          <a:pt x="24" y="15"/>
                          <a:pt x="24" y="15"/>
                          <a:pt x="24" y="15"/>
                        </a:cubicBezTo>
                        <a:cubicBezTo>
                          <a:pt x="23" y="15"/>
                          <a:pt x="23" y="15"/>
                          <a:pt x="23" y="15"/>
                        </a:cubicBezTo>
                        <a:cubicBezTo>
                          <a:pt x="23" y="15"/>
                          <a:pt x="23" y="15"/>
                          <a:pt x="23" y="15"/>
                        </a:cubicBezTo>
                        <a:cubicBezTo>
                          <a:pt x="23" y="15"/>
                          <a:pt x="23" y="15"/>
                          <a:pt x="23" y="15"/>
                        </a:cubicBezTo>
                        <a:cubicBezTo>
                          <a:pt x="22" y="17"/>
                          <a:pt x="22" y="17"/>
                          <a:pt x="22" y="17"/>
                        </a:cubicBezTo>
                        <a:cubicBezTo>
                          <a:pt x="22" y="17"/>
                          <a:pt x="22" y="17"/>
                          <a:pt x="22" y="17"/>
                        </a:cubicBezTo>
                        <a:cubicBezTo>
                          <a:pt x="22" y="17"/>
                          <a:pt x="22" y="17"/>
                          <a:pt x="22" y="17"/>
                        </a:cubicBezTo>
                        <a:cubicBezTo>
                          <a:pt x="22" y="18"/>
                          <a:pt x="22" y="18"/>
                          <a:pt x="22" y="18"/>
                        </a:cubicBezTo>
                        <a:cubicBezTo>
                          <a:pt x="22" y="19"/>
                          <a:pt x="22" y="19"/>
                          <a:pt x="22" y="19"/>
                        </a:cubicBezTo>
                        <a:cubicBezTo>
                          <a:pt x="23" y="19"/>
                          <a:pt x="23" y="19"/>
                          <a:pt x="23" y="19"/>
                        </a:cubicBezTo>
                        <a:cubicBezTo>
                          <a:pt x="23" y="18"/>
                          <a:pt x="23" y="18"/>
                          <a:pt x="23" y="18"/>
                        </a:cubicBezTo>
                        <a:cubicBezTo>
                          <a:pt x="24" y="18"/>
                          <a:pt x="24" y="18"/>
                          <a:pt x="24" y="18"/>
                        </a:cubicBezTo>
                        <a:cubicBezTo>
                          <a:pt x="24" y="18"/>
                          <a:pt x="24" y="18"/>
                          <a:pt x="24" y="18"/>
                        </a:cubicBezTo>
                        <a:cubicBezTo>
                          <a:pt x="24" y="18"/>
                          <a:pt x="24" y="18"/>
                          <a:pt x="24" y="18"/>
                        </a:cubicBezTo>
                        <a:cubicBezTo>
                          <a:pt x="26" y="17"/>
                          <a:pt x="26" y="17"/>
                          <a:pt x="26" y="17"/>
                        </a:cubicBezTo>
                        <a:cubicBezTo>
                          <a:pt x="26" y="17"/>
                          <a:pt x="26" y="17"/>
                          <a:pt x="26" y="17"/>
                        </a:cubicBezTo>
                        <a:cubicBezTo>
                          <a:pt x="28" y="18"/>
                          <a:pt x="28" y="18"/>
                          <a:pt x="28" y="18"/>
                        </a:cubicBezTo>
                        <a:cubicBezTo>
                          <a:pt x="28" y="19"/>
                          <a:pt x="28" y="19"/>
                          <a:pt x="28" y="19"/>
                        </a:cubicBezTo>
                        <a:cubicBezTo>
                          <a:pt x="28" y="19"/>
                          <a:pt x="28" y="19"/>
                          <a:pt x="28" y="19"/>
                        </a:cubicBezTo>
                        <a:cubicBezTo>
                          <a:pt x="27" y="19"/>
                          <a:pt x="27" y="19"/>
                          <a:pt x="27" y="19"/>
                        </a:cubicBezTo>
                        <a:cubicBezTo>
                          <a:pt x="25" y="19"/>
                          <a:pt x="25" y="19"/>
                          <a:pt x="25" y="19"/>
                        </a:cubicBezTo>
                        <a:cubicBezTo>
                          <a:pt x="27" y="20"/>
                          <a:pt x="27" y="20"/>
                          <a:pt x="27" y="20"/>
                        </a:cubicBezTo>
                        <a:cubicBezTo>
                          <a:pt x="28" y="20"/>
                          <a:pt x="28" y="20"/>
                          <a:pt x="28" y="20"/>
                        </a:cubicBezTo>
                        <a:cubicBezTo>
                          <a:pt x="28" y="21"/>
                          <a:pt x="28" y="21"/>
                          <a:pt x="28" y="21"/>
                        </a:cubicBezTo>
                        <a:cubicBezTo>
                          <a:pt x="28" y="22"/>
                          <a:pt x="28" y="22"/>
                          <a:pt x="28" y="22"/>
                        </a:cubicBezTo>
                        <a:cubicBezTo>
                          <a:pt x="27" y="22"/>
                          <a:pt x="27" y="22"/>
                          <a:pt x="27" y="22"/>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5"/>
                          <a:pt x="27" y="25"/>
                          <a:pt x="27" y="25"/>
                        </a:cubicBezTo>
                        <a:cubicBezTo>
                          <a:pt x="28" y="26"/>
                          <a:pt x="28" y="26"/>
                          <a:pt x="28" y="26"/>
                        </a:cubicBezTo>
                        <a:cubicBezTo>
                          <a:pt x="28" y="25"/>
                          <a:pt x="28" y="25"/>
                          <a:pt x="28" y="25"/>
                        </a:cubicBezTo>
                        <a:cubicBezTo>
                          <a:pt x="29" y="24"/>
                          <a:pt x="29" y="24"/>
                          <a:pt x="29" y="24"/>
                        </a:cubicBezTo>
                        <a:cubicBezTo>
                          <a:pt x="30" y="23"/>
                          <a:pt x="30" y="23"/>
                          <a:pt x="30" y="23"/>
                        </a:cubicBezTo>
                        <a:cubicBezTo>
                          <a:pt x="30" y="25"/>
                          <a:pt x="30" y="25"/>
                          <a:pt x="30" y="25"/>
                        </a:cubicBezTo>
                        <a:cubicBezTo>
                          <a:pt x="29" y="27"/>
                          <a:pt x="29" y="27"/>
                          <a:pt x="29" y="27"/>
                        </a:cubicBezTo>
                        <a:cubicBezTo>
                          <a:pt x="29" y="27"/>
                          <a:pt x="29" y="27"/>
                          <a:pt x="29" y="27"/>
                        </a:cubicBezTo>
                        <a:cubicBezTo>
                          <a:pt x="29" y="27"/>
                          <a:pt x="29" y="27"/>
                          <a:pt x="29" y="27"/>
                        </a:cubicBezTo>
                        <a:cubicBezTo>
                          <a:pt x="29" y="28"/>
                          <a:pt x="29" y="28"/>
                          <a:pt x="29" y="28"/>
                        </a:cubicBezTo>
                        <a:cubicBezTo>
                          <a:pt x="27" y="29"/>
                          <a:pt x="27" y="29"/>
                          <a:pt x="27" y="29"/>
                        </a:cubicBezTo>
                        <a:cubicBezTo>
                          <a:pt x="26" y="29"/>
                          <a:pt x="26" y="29"/>
                          <a:pt x="26" y="29"/>
                        </a:cubicBezTo>
                        <a:cubicBezTo>
                          <a:pt x="26" y="29"/>
                          <a:pt x="26" y="29"/>
                          <a:pt x="26" y="29"/>
                        </a:cubicBezTo>
                        <a:cubicBezTo>
                          <a:pt x="26" y="29"/>
                          <a:pt x="26" y="29"/>
                          <a:pt x="26" y="29"/>
                        </a:cubicBezTo>
                        <a:cubicBezTo>
                          <a:pt x="26" y="30"/>
                          <a:pt x="26" y="30"/>
                          <a:pt x="26" y="30"/>
                        </a:cubicBezTo>
                        <a:cubicBezTo>
                          <a:pt x="25" y="30"/>
                          <a:pt x="25" y="30"/>
                          <a:pt x="25" y="30"/>
                        </a:cubicBezTo>
                        <a:cubicBezTo>
                          <a:pt x="26" y="30"/>
                          <a:pt x="26" y="30"/>
                          <a:pt x="26" y="30"/>
                        </a:cubicBezTo>
                        <a:cubicBezTo>
                          <a:pt x="26" y="31"/>
                          <a:pt x="26" y="31"/>
                          <a:pt x="26" y="31"/>
                        </a:cubicBezTo>
                        <a:cubicBezTo>
                          <a:pt x="25" y="32"/>
                          <a:pt x="25" y="32"/>
                          <a:pt x="25" y="32"/>
                        </a:cubicBezTo>
                        <a:cubicBezTo>
                          <a:pt x="25" y="32"/>
                          <a:pt x="25" y="32"/>
                          <a:pt x="25" y="32"/>
                        </a:cubicBezTo>
                        <a:cubicBezTo>
                          <a:pt x="25" y="32"/>
                          <a:pt x="25" y="32"/>
                          <a:pt x="25" y="32"/>
                        </a:cubicBezTo>
                        <a:cubicBezTo>
                          <a:pt x="25" y="31"/>
                          <a:pt x="25" y="31"/>
                          <a:pt x="25" y="31"/>
                        </a:cubicBezTo>
                        <a:cubicBezTo>
                          <a:pt x="25" y="31"/>
                          <a:pt x="25" y="31"/>
                          <a:pt x="25" y="31"/>
                        </a:cubicBezTo>
                        <a:cubicBezTo>
                          <a:pt x="24" y="32"/>
                          <a:pt x="24" y="32"/>
                          <a:pt x="24" y="32"/>
                        </a:cubicBezTo>
                        <a:cubicBezTo>
                          <a:pt x="24" y="32"/>
                          <a:pt x="24" y="32"/>
                          <a:pt x="24" y="32"/>
                        </a:cubicBezTo>
                        <a:cubicBezTo>
                          <a:pt x="24" y="32"/>
                          <a:pt x="24" y="32"/>
                          <a:pt x="24" y="32"/>
                        </a:cubicBezTo>
                        <a:cubicBezTo>
                          <a:pt x="24" y="33"/>
                          <a:pt x="24" y="33"/>
                          <a:pt x="24" y="33"/>
                        </a:cubicBezTo>
                        <a:cubicBezTo>
                          <a:pt x="24" y="33"/>
                          <a:pt x="24" y="33"/>
                          <a:pt x="24" y="33"/>
                        </a:cubicBezTo>
                        <a:cubicBezTo>
                          <a:pt x="24" y="33"/>
                          <a:pt x="24" y="33"/>
                          <a:pt x="24" y="33"/>
                        </a:cubicBezTo>
                        <a:cubicBezTo>
                          <a:pt x="25" y="34"/>
                          <a:pt x="25" y="34"/>
                          <a:pt x="25" y="34"/>
                        </a:cubicBezTo>
                        <a:cubicBezTo>
                          <a:pt x="24" y="34"/>
                          <a:pt x="24" y="34"/>
                          <a:pt x="24" y="34"/>
                        </a:cubicBezTo>
                        <a:cubicBezTo>
                          <a:pt x="23" y="34"/>
                          <a:pt x="23" y="34"/>
                          <a:pt x="23" y="34"/>
                        </a:cubicBezTo>
                        <a:cubicBezTo>
                          <a:pt x="24" y="35"/>
                          <a:pt x="24" y="35"/>
                          <a:pt x="24" y="35"/>
                        </a:cubicBezTo>
                        <a:cubicBezTo>
                          <a:pt x="24" y="35"/>
                          <a:pt x="24" y="35"/>
                          <a:pt x="24" y="35"/>
                        </a:cubicBezTo>
                        <a:cubicBezTo>
                          <a:pt x="24" y="36"/>
                          <a:pt x="24" y="36"/>
                          <a:pt x="24" y="36"/>
                        </a:cubicBezTo>
                        <a:cubicBezTo>
                          <a:pt x="23" y="36"/>
                          <a:pt x="23" y="36"/>
                          <a:pt x="23" y="36"/>
                        </a:cubicBezTo>
                        <a:cubicBezTo>
                          <a:pt x="23" y="35"/>
                          <a:pt x="23" y="35"/>
                          <a:pt x="23" y="35"/>
                        </a:cubicBezTo>
                        <a:cubicBezTo>
                          <a:pt x="23" y="36"/>
                          <a:pt x="23" y="36"/>
                          <a:pt x="23" y="36"/>
                        </a:cubicBezTo>
                        <a:cubicBezTo>
                          <a:pt x="22" y="36"/>
                          <a:pt x="22" y="36"/>
                          <a:pt x="22" y="36"/>
                        </a:cubicBezTo>
                        <a:cubicBezTo>
                          <a:pt x="21" y="36"/>
                          <a:pt x="21" y="36"/>
                          <a:pt x="21" y="36"/>
                        </a:cubicBezTo>
                        <a:cubicBezTo>
                          <a:pt x="21" y="36"/>
                          <a:pt x="21" y="36"/>
                          <a:pt x="21" y="36"/>
                        </a:cubicBezTo>
                        <a:cubicBezTo>
                          <a:pt x="21" y="36"/>
                          <a:pt x="21" y="36"/>
                          <a:pt x="21" y="36"/>
                        </a:cubicBezTo>
                        <a:cubicBezTo>
                          <a:pt x="19" y="37"/>
                          <a:pt x="19" y="37"/>
                          <a:pt x="19" y="37"/>
                        </a:cubicBezTo>
                        <a:cubicBezTo>
                          <a:pt x="19" y="37"/>
                          <a:pt x="19" y="37"/>
                          <a:pt x="19" y="37"/>
                        </a:cubicBezTo>
                        <a:cubicBezTo>
                          <a:pt x="19" y="37"/>
                          <a:pt x="19" y="37"/>
                          <a:pt x="19" y="37"/>
                        </a:cubicBezTo>
                        <a:cubicBezTo>
                          <a:pt x="19" y="38"/>
                          <a:pt x="19" y="38"/>
                          <a:pt x="19" y="38"/>
                        </a:cubicBezTo>
                        <a:cubicBezTo>
                          <a:pt x="18" y="38"/>
                          <a:pt x="18" y="38"/>
                          <a:pt x="18" y="38"/>
                        </a:cubicBezTo>
                        <a:cubicBezTo>
                          <a:pt x="17" y="38"/>
                          <a:pt x="17" y="38"/>
                          <a:pt x="17" y="38"/>
                        </a:cubicBezTo>
                        <a:cubicBezTo>
                          <a:pt x="16" y="37"/>
                          <a:pt x="16" y="37"/>
                          <a:pt x="16" y="37"/>
                        </a:cubicBezTo>
                        <a:cubicBezTo>
                          <a:pt x="16" y="37"/>
                          <a:pt x="16" y="37"/>
                          <a:pt x="16" y="37"/>
                        </a:cubicBezTo>
                        <a:cubicBezTo>
                          <a:pt x="15" y="38"/>
                          <a:pt x="15" y="38"/>
                          <a:pt x="15" y="38"/>
                        </a:cubicBezTo>
                        <a:cubicBezTo>
                          <a:pt x="15" y="38"/>
                          <a:pt x="15" y="38"/>
                          <a:pt x="15" y="38"/>
                        </a:cubicBezTo>
                        <a:cubicBezTo>
                          <a:pt x="14" y="36"/>
                          <a:pt x="14" y="36"/>
                          <a:pt x="14" y="36"/>
                        </a:cubicBezTo>
                        <a:cubicBezTo>
                          <a:pt x="15" y="35"/>
                          <a:pt x="15" y="35"/>
                          <a:pt x="15" y="35"/>
                        </a:cubicBezTo>
                        <a:cubicBezTo>
                          <a:pt x="15" y="35"/>
                          <a:pt x="15" y="35"/>
                          <a:pt x="15" y="35"/>
                        </a:cubicBezTo>
                        <a:cubicBezTo>
                          <a:pt x="15" y="34"/>
                          <a:pt x="15" y="34"/>
                          <a:pt x="15" y="34"/>
                        </a:cubicBezTo>
                        <a:cubicBezTo>
                          <a:pt x="16" y="34"/>
                          <a:pt x="16" y="34"/>
                          <a:pt x="16" y="34"/>
                        </a:cubicBezTo>
                        <a:cubicBezTo>
                          <a:pt x="16" y="32"/>
                          <a:pt x="16" y="32"/>
                          <a:pt x="16" y="32"/>
                        </a:cubicBezTo>
                        <a:cubicBezTo>
                          <a:pt x="15" y="33"/>
                          <a:pt x="15" y="33"/>
                          <a:pt x="15" y="33"/>
                        </a:cubicBezTo>
                        <a:cubicBezTo>
                          <a:pt x="13" y="35"/>
                          <a:pt x="13" y="35"/>
                          <a:pt x="13" y="35"/>
                        </a:cubicBezTo>
                        <a:cubicBezTo>
                          <a:pt x="12" y="35"/>
                          <a:pt x="12" y="35"/>
                          <a:pt x="12" y="35"/>
                        </a:cubicBezTo>
                        <a:cubicBezTo>
                          <a:pt x="12" y="35"/>
                          <a:pt x="12" y="35"/>
                          <a:pt x="12" y="35"/>
                        </a:cubicBezTo>
                        <a:cubicBezTo>
                          <a:pt x="12" y="37"/>
                          <a:pt x="12" y="37"/>
                          <a:pt x="12" y="37"/>
                        </a:cubicBezTo>
                        <a:cubicBezTo>
                          <a:pt x="12" y="37"/>
                          <a:pt x="12" y="37"/>
                          <a:pt x="12" y="37"/>
                        </a:cubicBezTo>
                        <a:cubicBezTo>
                          <a:pt x="12" y="37"/>
                          <a:pt x="12" y="37"/>
                          <a:pt x="12" y="37"/>
                        </a:cubicBezTo>
                        <a:cubicBezTo>
                          <a:pt x="13" y="39"/>
                          <a:pt x="13" y="39"/>
                          <a:pt x="13" y="39"/>
                        </a:cubicBezTo>
                        <a:cubicBezTo>
                          <a:pt x="13" y="39"/>
                          <a:pt x="13" y="39"/>
                          <a:pt x="13" y="39"/>
                        </a:cubicBezTo>
                        <a:cubicBezTo>
                          <a:pt x="13" y="39"/>
                          <a:pt x="13" y="39"/>
                          <a:pt x="13" y="39"/>
                        </a:cubicBezTo>
                        <a:cubicBezTo>
                          <a:pt x="14" y="40"/>
                          <a:pt x="14" y="40"/>
                          <a:pt x="14" y="40"/>
                        </a:cubicBezTo>
                        <a:cubicBezTo>
                          <a:pt x="14" y="40"/>
                          <a:pt x="14" y="40"/>
                          <a:pt x="14" y="40"/>
                        </a:cubicBezTo>
                        <a:cubicBezTo>
                          <a:pt x="12" y="41"/>
                          <a:pt x="12" y="41"/>
                          <a:pt x="12" y="41"/>
                        </a:cubicBezTo>
                        <a:cubicBezTo>
                          <a:pt x="12" y="41"/>
                          <a:pt x="12" y="41"/>
                          <a:pt x="12" y="41"/>
                        </a:cubicBezTo>
                        <a:cubicBezTo>
                          <a:pt x="12" y="41"/>
                          <a:pt x="12" y="41"/>
                          <a:pt x="12" y="41"/>
                        </a:cubicBezTo>
                        <a:cubicBezTo>
                          <a:pt x="12" y="43"/>
                          <a:pt x="12" y="43"/>
                          <a:pt x="12" y="43"/>
                        </a:cubicBezTo>
                        <a:cubicBezTo>
                          <a:pt x="11" y="43"/>
                          <a:pt x="11" y="43"/>
                          <a:pt x="10" y="43"/>
                        </a:cubicBezTo>
                        <a:cubicBezTo>
                          <a:pt x="10" y="43"/>
                          <a:pt x="10" y="43"/>
                          <a:pt x="10" y="43"/>
                        </a:cubicBezTo>
                        <a:cubicBezTo>
                          <a:pt x="10" y="41"/>
                          <a:pt x="10" y="41"/>
                          <a:pt x="10" y="41"/>
                        </a:cubicBezTo>
                        <a:cubicBezTo>
                          <a:pt x="10" y="41"/>
                          <a:pt x="10" y="41"/>
                          <a:pt x="10" y="41"/>
                        </a:cubicBezTo>
                        <a:cubicBezTo>
                          <a:pt x="10" y="41"/>
                          <a:pt x="10" y="41"/>
                          <a:pt x="10" y="41"/>
                        </a:cubicBezTo>
                        <a:cubicBezTo>
                          <a:pt x="9" y="41"/>
                          <a:pt x="9" y="41"/>
                          <a:pt x="9" y="41"/>
                        </a:cubicBezTo>
                        <a:cubicBezTo>
                          <a:pt x="9" y="40"/>
                          <a:pt x="9" y="40"/>
                          <a:pt x="9" y="40"/>
                        </a:cubicBezTo>
                        <a:cubicBezTo>
                          <a:pt x="9" y="41"/>
                          <a:pt x="9" y="41"/>
                          <a:pt x="9" y="41"/>
                        </a:cubicBezTo>
                        <a:cubicBezTo>
                          <a:pt x="8" y="41"/>
                          <a:pt x="8" y="41"/>
                          <a:pt x="8" y="41"/>
                        </a:cubicBezTo>
                        <a:cubicBezTo>
                          <a:pt x="9" y="40"/>
                          <a:pt x="9" y="40"/>
                          <a:pt x="9" y="40"/>
                        </a:cubicBezTo>
                        <a:cubicBezTo>
                          <a:pt x="9" y="40"/>
                          <a:pt x="9" y="40"/>
                          <a:pt x="9" y="40"/>
                        </a:cubicBezTo>
                        <a:cubicBezTo>
                          <a:pt x="9" y="40"/>
                          <a:pt x="9" y="40"/>
                          <a:pt x="9" y="40"/>
                        </a:cubicBezTo>
                        <a:cubicBezTo>
                          <a:pt x="8" y="38"/>
                          <a:pt x="8" y="38"/>
                          <a:pt x="8" y="38"/>
                        </a:cubicBezTo>
                        <a:cubicBezTo>
                          <a:pt x="8" y="38"/>
                          <a:pt x="8" y="38"/>
                          <a:pt x="8" y="38"/>
                        </a:cubicBezTo>
                        <a:cubicBezTo>
                          <a:pt x="8" y="38"/>
                          <a:pt x="8" y="38"/>
                          <a:pt x="8" y="38"/>
                        </a:cubicBezTo>
                        <a:cubicBezTo>
                          <a:pt x="8" y="37"/>
                          <a:pt x="8" y="37"/>
                          <a:pt x="8" y="37"/>
                        </a:cubicBezTo>
                        <a:cubicBezTo>
                          <a:pt x="8" y="36"/>
                          <a:pt x="8" y="36"/>
                          <a:pt x="8" y="36"/>
                        </a:cubicBezTo>
                        <a:cubicBezTo>
                          <a:pt x="8" y="36"/>
                          <a:pt x="8" y="36"/>
                          <a:pt x="8" y="36"/>
                        </a:cubicBezTo>
                        <a:cubicBezTo>
                          <a:pt x="8" y="36"/>
                          <a:pt x="8" y="36"/>
                          <a:pt x="8" y="36"/>
                        </a:cubicBezTo>
                        <a:cubicBezTo>
                          <a:pt x="8" y="34"/>
                          <a:pt x="8" y="34"/>
                          <a:pt x="8" y="34"/>
                        </a:cubicBezTo>
                        <a:cubicBezTo>
                          <a:pt x="8" y="34"/>
                          <a:pt x="8" y="34"/>
                          <a:pt x="8" y="34"/>
                        </a:cubicBezTo>
                        <a:cubicBezTo>
                          <a:pt x="9" y="33"/>
                          <a:pt x="9" y="33"/>
                          <a:pt x="9" y="33"/>
                        </a:cubicBezTo>
                        <a:cubicBezTo>
                          <a:pt x="8" y="33"/>
                          <a:pt x="8" y="33"/>
                          <a:pt x="8" y="33"/>
                        </a:cubicBezTo>
                        <a:cubicBezTo>
                          <a:pt x="7" y="33"/>
                          <a:pt x="7" y="33"/>
                          <a:pt x="7" y="33"/>
                        </a:cubicBezTo>
                        <a:cubicBezTo>
                          <a:pt x="7" y="32"/>
                          <a:pt x="7" y="32"/>
                          <a:pt x="7" y="32"/>
                        </a:cubicBezTo>
                        <a:cubicBezTo>
                          <a:pt x="7" y="31"/>
                          <a:pt x="7" y="31"/>
                          <a:pt x="7" y="31"/>
                        </a:cubicBezTo>
                        <a:cubicBezTo>
                          <a:pt x="7" y="31"/>
                          <a:pt x="7" y="31"/>
                          <a:pt x="7" y="31"/>
                        </a:cubicBezTo>
                        <a:cubicBezTo>
                          <a:pt x="7" y="31"/>
                          <a:pt x="7" y="31"/>
                          <a:pt x="7" y="31"/>
                        </a:cubicBezTo>
                        <a:cubicBezTo>
                          <a:pt x="6" y="29"/>
                          <a:pt x="6" y="29"/>
                          <a:pt x="6" y="29"/>
                        </a:cubicBezTo>
                        <a:cubicBezTo>
                          <a:pt x="6" y="28"/>
                          <a:pt x="6" y="28"/>
                          <a:pt x="6" y="28"/>
                        </a:cubicBezTo>
                        <a:cubicBezTo>
                          <a:pt x="6" y="28"/>
                          <a:pt x="6" y="28"/>
                          <a:pt x="6" y="28"/>
                        </a:cubicBezTo>
                        <a:cubicBezTo>
                          <a:pt x="6" y="27"/>
                          <a:pt x="6" y="27"/>
                          <a:pt x="6" y="27"/>
                        </a:cubicBezTo>
                        <a:cubicBezTo>
                          <a:pt x="5" y="26"/>
                          <a:pt x="5" y="26"/>
                          <a:pt x="5" y="26"/>
                        </a:cubicBezTo>
                        <a:cubicBezTo>
                          <a:pt x="5" y="26"/>
                          <a:pt x="5" y="26"/>
                          <a:pt x="5" y="26"/>
                        </a:cubicBezTo>
                        <a:cubicBezTo>
                          <a:pt x="5" y="26"/>
                          <a:pt x="5" y="26"/>
                          <a:pt x="5" y="26"/>
                        </a:cubicBezTo>
                        <a:cubicBezTo>
                          <a:pt x="4" y="26"/>
                          <a:pt x="4" y="26"/>
                          <a:pt x="4" y="26"/>
                        </a:cubicBezTo>
                        <a:cubicBezTo>
                          <a:pt x="4" y="25"/>
                          <a:pt x="4" y="25"/>
                          <a:pt x="4" y="25"/>
                        </a:cubicBezTo>
                        <a:cubicBezTo>
                          <a:pt x="4" y="24"/>
                          <a:pt x="4" y="24"/>
                          <a:pt x="4" y="24"/>
                        </a:cubicBezTo>
                        <a:cubicBezTo>
                          <a:pt x="4" y="24"/>
                          <a:pt x="4" y="24"/>
                          <a:pt x="4" y="24"/>
                        </a:cubicBezTo>
                        <a:cubicBezTo>
                          <a:pt x="4" y="24"/>
                          <a:pt x="4" y="24"/>
                          <a:pt x="4" y="24"/>
                        </a:cubicBezTo>
                        <a:cubicBezTo>
                          <a:pt x="3" y="23"/>
                          <a:pt x="3" y="23"/>
                          <a:pt x="3" y="23"/>
                        </a:cubicBezTo>
                        <a:cubicBezTo>
                          <a:pt x="3" y="23"/>
                          <a:pt x="3" y="23"/>
                          <a:pt x="3" y="23"/>
                        </a:cubicBezTo>
                        <a:cubicBezTo>
                          <a:pt x="3" y="23"/>
                          <a:pt x="3" y="23"/>
                          <a:pt x="3" y="23"/>
                        </a:cubicBezTo>
                        <a:cubicBezTo>
                          <a:pt x="2" y="24"/>
                          <a:pt x="2" y="24"/>
                          <a:pt x="2" y="24"/>
                        </a:cubicBezTo>
                        <a:cubicBezTo>
                          <a:pt x="2" y="24"/>
                          <a:pt x="2" y="24"/>
                          <a:pt x="2" y="24"/>
                        </a:cubicBezTo>
                        <a:cubicBezTo>
                          <a:pt x="2" y="23"/>
                          <a:pt x="2" y="23"/>
                          <a:pt x="2" y="23"/>
                        </a:cubicBezTo>
                        <a:cubicBezTo>
                          <a:pt x="2" y="23"/>
                          <a:pt x="2" y="23"/>
                          <a:pt x="2" y="23"/>
                        </a:cubicBezTo>
                        <a:cubicBezTo>
                          <a:pt x="1" y="24"/>
                          <a:pt x="1" y="24"/>
                          <a:pt x="1" y="24"/>
                        </a:cubicBezTo>
                        <a:cubicBezTo>
                          <a:pt x="1" y="23"/>
                          <a:pt x="1" y="23"/>
                          <a:pt x="1" y="23"/>
                        </a:cubicBezTo>
                        <a:cubicBezTo>
                          <a:pt x="1" y="22"/>
                          <a:pt x="1" y="22"/>
                          <a:pt x="1" y="22"/>
                        </a:cubicBezTo>
                        <a:cubicBezTo>
                          <a:pt x="2" y="22"/>
                          <a:pt x="2" y="22"/>
                          <a:pt x="2" y="22"/>
                        </a:cubicBezTo>
                        <a:cubicBezTo>
                          <a:pt x="2" y="22"/>
                          <a:pt x="2" y="22"/>
                          <a:pt x="2" y="22"/>
                        </a:cubicBezTo>
                        <a:cubicBezTo>
                          <a:pt x="2" y="22"/>
                          <a:pt x="2" y="22"/>
                          <a:pt x="2" y="22"/>
                        </a:cubicBezTo>
                        <a:cubicBezTo>
                          <a:pt x="2" y="20"/>
                          <a:pt x="2" y="20"/>
                          <a:pt x="2" y="20"/>
                        </a:cubicBezTo>
                        <a:cubicBezTo>
                          <a:pt x="2" y="20"/>
                          <a:pt x="2" y="20"/>
                          <a:pt x="2" y="20"/>
                        </a:cubicBezTo>
                        <a:cubicBezTo>
                          <a:pt x="2" y="19"/>
                          <a:pt x="2" y="19"/>
                          <a:pt x="2" y="19"/>
                        </a:cubicBezTo>
                        <a:cubicBezTo>
                          <a:pt x="2" y="19"/>
                          <a:pt x="2" y="19"/>
                          <a:pt x="2" y="19"/>
                        </a:cubicBezTo>
                        <a:cubicBezTo>
                          <a:pt x="2" y="18"/>
                          <a:pt x="2" y="18"/>
                          <a:pt x="2" y="18"/>
                        </a:cubicBezTo>
                        <a:cubicBezTo>
                          <a:pt x="2" y="18"/>
                          <a:pt x="2" y="18"/>
                          <a:pt x="2" y="18"/>
                        </a:cubicBezTo>
                        <a:cubicBezTo>
                          <a:pt x="2" y="18"/>
                          <a:pt x="2" y="18"/>
                          <a:pt x="2" y="18"/>
                        </a:cubicBezTo>
                        <a:cubicBezTo>
                          <a:pt x="2" y="16"/>
                          <a:pt x="2" y="16"/>
                          <a:pt x="2" y="16"/>
                        </a:cubicBezTo>
                        <a:cubicBezTo>
                          <a:pt x="2" y="16"/>
                          <a:pt x="2" y="16"/>
                          <a:pt x="2" y="16"/>
                        </a:cubicBezTo>
                        <a:cubicBezTo>
                          <a:pt x="2" y="16"/>
                          <a:pt x="2" y="16"/>
                          <a:pt x="2" y="16"/>
                        </a:cubicBezTo>
                        <a:cubicBezTo>
                          <a:pt x="1" y="15"/>
                          <a:pt x="1" y="15"/>
                          <a:pt x="1" y="15"/>
                        </a:cubicBezTo>
                        <a:cubicBezTo>
                          <a:pt x="3" y="14"/>
                          <a:pt x="3" y="14"/>
                          <a:pt x="3"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3"/>
                          <a:pt x="5" y="13"/>
                          <a:pt x="5" y="13"/>
                        </a:cubicBezTo>
                        <a:cubicBezTo>
                          <a:pt x="5" y="13"/>
                          <a:pt x="5" y="13"/>
                          <a:pt x="5" y="13"/>
                        </a:cubicBezTo>
                        <a:cubicBezTo>
                          <a:pt x="5" y="13"/>
                          <a:pt x="5" y="13"/>
                          <a:pt x="5" y="13"/>
                        </a:cubicBezTo>
                        <a:cubicBezTo>
                          <a:pt x="7" y="12"/>
                          <a:pt x="7" y="12"/>
                          <a:pt x="7"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8" y="15"/>
                          <a:pt x="8" y="15"/>
                          <a:pt x="8" y="15"/>
                        </a:cubicBezTo>
                        <a:cubicBezTo>
                          <a:pt x="8" y="16"/>
                          <a:pt x="8" y="16"/>
                          <a:pt x="8" y="16"/>
                        </a:cubicBezTo>
                        <a:cubicBezTo>
                          <a:pt x="8" y="16"/>
                          <a:pt x="8" y="16"/>
                          <a:pt x="8" y="16"/>
                        </a:cubicBezTo>
                        <a:cubicBezTo>
                          <a:pt x="8" y="17"/>
                          <a:pt x="8" y="17"/>
                          <a:pt x="8" y="17"/>
                        </a:cubicBezTo>
                        <a:cubicBezTo>
                          <a:pt x="10" y="18"/>
                          <a:pt x="10" y="18"/>
                          <a:pt x="10" y="18"/>
                        </a:cubicBezTo>
                        <a:cubicBezTo>
                          <a:pt x="10" y="19"/>
                          <a:pt x="10" y="19"/>
                          <a:pt x="10" y="19"/>
                        </a:cubicBezTo>
                        <a:cubicBezTo>
                          <a:pt x="10" y="19"/>
                          <a:pt x="10" y="19"/>
                          <a:pt x="10" y="19"/>
                        </a:cubicBezTo>
                        <a:cubicBezTo>
                          <a:pt x="10" y="19"/>
                          <a:pt x="10" y="19"/>
                          <a:pt x="10" y="19"/>
                        </a:cubicBezTo>
                        <a:cubicBezTo>
                          <a:pt x="10" y="20"/>
                          <a:pt x="10" y="20"/>
                          <a:pt x="10"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7"/>
                          <a:pt x="14" y="17"/>
                          <a:pt x="14" y="17"/>
                        </a:cubicBezTo>
                        <a:cubicBezTo>
                          <a:pt x="14" y="17"/>
                          <a:pt x="14" y="17"/>
                          <a:pt x="14" y="17"/>
                        </a:cubicBezTo>
                        <a:cubicBezTo>
                          <a:pt x="14" y="17"/>
                          <a:pt x="14" y="17"/>
                          <a:pt x="14" y="17"/>
                        </a:cubicBezTo>
                        <a:cubicBezTo>
                          <a:pt x="14" y="16"/>
                          <a:pt x="14" y="16"/>
                          <a:pt x="14" y="16"/>
                        </a:cubicBezTo>
                        <a:cubicBezTo>
                          <a:pt x="15" y="16"/>
                          <a:pt x="15" y="16"/>
                          <a:pt x="15" y="16"/>
                        </a:cubicBezTo>
                        <a:cubicBezTo>
                          <a:pt x="15" y="16"/>
                          <a:pt x="15" y="16"/>
                          <a:pt x="15" y="16"/>
                        </a:cubicBezTo>
                        <a:cubicBezTo>
                          <a:pt x="15" y="15"/>
                          <a:pt x="15" y="15"/>
                          <a:pt x="15" y="15"/>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6" y="13"/>
                          <a:pt x="16" y="13"/>
                          <a:pt x="16" y="13"/>
                        </a:cubicBezTo>
                        <a:cubicBezTo>
                          <a:pt x="16" y="13"/>
                          <a:pt x="16" y="13"/>
                          <a:pt x="16" y="13"/>
                        </a:cubicBezTo>
                        <a:cubicBezTo>
                          <a:pt x="17" y="14"/>
                          <a:pt x="17" y="14"/>
                          <a:pt x="17" y="14"/>
                        </a:cubicBezTo>
                        <a:cubicBezTo>
                          <a:pt x="17" y="15"/>
                          <a:pt x="17" y="15"/>
                          <a:pt x="17" y="15"/>
                        </a:cubicBezTo>
                        <a:cubicBezTo>
                          <a:pt x="17" y="15"/>
                          <a:pt x="17" y="15"/>
                          <a:pt x="17" y="15"/>
                        </a:cubicBezTo>
                        <a:cubicBezTo>
                          <a:pt x="18" y="15"/>
                          <a:pt x="18" y="15"/>
                          <a:pt x="18" y="15"/>
                        </a:cubicBezTo>
                        <a:cubicBezTo>
                          <a:pt x="19" y="15"/>
                          <a:pt x="19" y="15"/>
                          <a:pt x="19" y="15"/>
                        </a:cubicBezTo>
                        <a:cubicBezTo>
                          <a:pt x="19" y="14"/>
                          <a:pt x="19" y="14"/>
                          <a:pt x="19" y="14"/>
                        </a:cubicBezTo>
                        <a:cubicBezTo>
                          <a:pt x="18" y="13"/>
                          <a:pt x="18" y="13"/>
                          <a:pt x="18" y="13"/>
                        </a:cubicBezTo>
                        <a:cubicBezTo>
                          <a:pt x="18" y="13"/>
                          <a:pt x="18" y="13"/>
                          <a:pt x="18" y="13"/>
                        </a:cubicBezTo>
                        <a:cubicBezTo>
                          <a:pt x="18" y="13"/>
                          <a:pt x="18" y="13"/>
                          <a:pt x="18" y="13"/>
                        </a:cubicBezTo>
                        <a:cubicBezTo>
                          <a:pt x="18" y="12"/>
                          <a:pt x="18" y="12"/>
                          <a:pt x="18" y="12"/>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1"/>
                          <a:pt x="16" y="11"/>
                          <a:pt x="16" y="11"/>
                        </a:cubicBezTo>
                        <a:cubicBezTo>
                          <a:pt x="15" y="11"/>
                          <a:pt x="15" y="11"/>
                          <a:pt x="15" y="11"/>
                        </a:cubicBezTo>
                        <a:cubicBezTo>
                          <a:pt x="14" y="10"/>
                          <a:pt x="14" y="10"/>
                          <a:pt x="14" y="10"/>
                        </a:cubicBezTo>
                        <a:cubicBezTo>
                          <a:pt x="14" y="10"/>
                          <a:pt x="14" y="10"/>
                          <a:pt x="14" y="10"/>
                        </a:cubicBezTo>
                        <a:cubicBezTo>
                          <a:pt x="14" y="9"/>
                          <a:pt x="14" y="9"/>
                          <a:pt x="14" y="9"/>
                        </a:cubicBezTo>
                        <a:cubicBezTo>
                          <a:pt x="14" y="9"/>
                          <a:pt x="14" y="9"/>
                          <a:pt x="14" y="9"/>
                        </a:cubicBezTo>
                        <a:cubicBezTo>
                          <a:pt x="13" y="8"/>
                          <a:pt x="13" y="8"/>
                          <a:pt x="13" y="8"/>
                        </a:cubicBezTo>
                        <a:cubicBezTo>
                          <a:pt x="13" y="7"/>
                          <a:pt x="13" y="7"/>
                          <a:pt x="13" y="7"/>
                        </a:cubicBezTo>
                        <a:cubicBezTo>
                          <a:pt x="13" y="7"/>
                          <a:pt x="13" y="7"/>
                          <a:pt x="13" y="7"/>
                        </a:cubicBezTo>
                        <a:cubicBezTo>
                          <a:pt x="14" y="7"/>
                          <a:pt x="14" y="7"/>
                          <a:pt x="14" y="7"/>
                        </a:cubicBezTo>
                        <a:cubicBezTo>
                          <a:pt x="14" y="7"/>
                          <a:pt x="14" y="7"/>
                          <a:pt x="14" y="7"/>
                        </a:cubicBezTo>
                        <a:cubicBezTo>
                          <a:pt x="14" y="6"/>
                          <a:pt x="14" y="6"/>
                          <a:pt x="14" y="6"/>
                        </a:cubicBezTo>
                        <a:cubicBezTo>
                          <a:pt x="15" y="6"/>
                          <a:pt x="15" y="6"/>
                          <a:pt x="15" y="6"/>
                        </a:cubicBezTo>
                        <a:cubicBezTo>
                          <a:pt x="15" y="6"/>
                          <a:pt x="15" y="6"/>
                          <a:pt x="15" y="6"/>
                        </a:cubicBezTo>
                        <a:cubicBezTo>
                          <a:pt x="15" y="7"/>
                          <a:pt x="15" y="7"/>
                          <a:pt x="15" y="7"/>
                        </a:cubicBezTo>
                        <a:cubicBezTo>
                          <a:pt x="16" y="9"/>
                          <a:pt x="16" y="9"/>
                          <a:pt x="16" y="9"/>
                        </a:cubicBezTo>
                        <a:cubicBezTo>
                          <a:pt x="16" y="10"/>
                          <a:pt x="16" y="10"/>
                          <a:pt x="16" y="10"/>
                        </a:cubicBezTo>
                        <a:cubicBezTo>
                          <a:pt x="16" y="10"/>
                          <a:pt x="16" y="10"/>
                          <a:pt x="16" y="10"/>
                        </a:cubicBezTo>
                        <a:cubicBezTo>
                          <a:pt x="16" y="10"/>
                          <a:pt x="16" y="10"/>
                          <a:pt x="16" y="10"/>
                        </a:cubicBezTo>
                        <a:cubicBezTo>
                          <a:pt x="17" y="10"/>
                          <a:pt x="17" y="10"/>
                          <a:pt x="17" y="10"/>
                        </a:cubicBezTo>
                        <a:cubicBezTo>
                          <a:pt x="17" y="9"/>
                          <a:pt x="17" y="9"/>
                          <a:pt x="17" y="9"/>
                        </a:cubicBezTo>
                        <a:cubicBezTo>
                          <a:pt x="17" y="8"/>
                          <a:pt x="17" y="8"/>
                          <a:pt x="17" y="8"/>
                        </a:cubicBezTo>
                        <a:cubicBezTo>
                          <a:pt x="18" y="8"/>
                          <a:pt x="18" y="8"/>
                          <a:pt x="18" y="8"/>
                        </a:cubicBezTo>
                        <a:cubicBezTo>
                          <a:pt x="18" y="8"/>
                          <a:pt x="18" y="8"/>
                          <a:pt x="18" y="8"/>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4"/>
                          <a:pt x="17" y="4"/>
                          <a:pt x="17" y="4"/>
                        </a:cubicBezTo>
                        <a:cubicBezTo>
                          <a:pt x="16" y="3"/>
                          <a:pt x="16" y="3"/>
                          <a:pt x="16" y="3"/>
                        </a:cubicBezTo>
                        <a:cubicBezTo>
                          <a:pt x="17" y="3"/>
                          <a:pt x="17" y="3"/>
                          <a:pt x="17" y="3"/>
                        </a:cubicBezTo>
                        <a:cubicBezTo>
                          <a:pt x="17" y="3"/>
                          <a:pt x="17" y="3"/>
                          <a:pt x="17" y="3"/>
                        </a:cubicBezTo>
                        <a:cubicBezTo>
                          <a:pt x="17" y="3"/>
                          <a:pt x="17" y="3"/>
                          <a:pt x="17" y="3"/>
                        </a:cubicBezTo>
                        <a:cubicBezTo>
                          <a:pt x="17" y="2"/>
                          <a:pt x="17" y="2"/>
                          <a:pt x="17" y="2"/>
                        </a:cubicBezTo>
                        <a:cubicBezTo>
                          <a:pt x="18" y="2"/>
                          <a:pt x="18" y="2"/>
                          <a:pt x="18" y="2"/>
                        </a:cubicBezTo>
                        <a:cubicBezTo>
                          <a:pt x="18" y="2"/>
                          <a:pt x="18" y="2"/>
                          <a:pt x="18" y="2"/>
                        </a:cubicBezTo>
                        <a:cubicBezTo>
                          <a:pt x="18" y="2"/>
                          <a:pt x="18" y="2"/>
                          <a:pt x="18" y="2"/>
                        </a:cubicBezTo>
                        <a:cubicBezTo>
                          <a:pt x="19" y="2"/>
                          <a:pt x="19" y="2"/>
                          <a:pt x="19" y="2"/>
                        </a:cubicBezTo>
                        <a:cubicBezTo>
                          <a:pt x="19" y="2"/>
                          <a:pt x="19" y="2"/>
                          <a:pt x="19" y="2"/>
                        </a:cubicBezTo>
                        <a:cubicBezTo>
                          <a:pt x="20" y="3"/>
                          <a:pt x="20" y="3"/>
                          <a:pt x="20" y="3"/>
                        </a:cubicBezTo>
                        <a:cubicBezTo>
                          <a:pt x="20" y="3"/>
                          <a:pt x="20" y="3"/>
                          <a:pt x="20" y="3"/>
                        </a:cubicBezTo>
                        <a:cubicBezTo>
                          <a:pt x="20" y="3"/>
                          <a:pt x="20" y="3"/>
                          <a:pt x="20" y="3"/>
                        </a:cubicBezTo>
                        <a:cubicBezTo>
                          <a:pt x="21" y="3"/>
                          <a:pt x="21" y="3"/>
                          <a:pt x="21" y="3"/>
                        </a:cubicBezTo>
                        <a:cubicBezTo>
                          <a:pt x="22" y="4"/>
                          <a:pt x="22" y="4"/>
                          <a:pt x="22" y="4"/>
                        </a:cubicBezTo>
                        <a:cubicBezTo>
                          <a:pt x="22" y="3"/>
                          <a:pt x="22" y="3"/>
                          <a:pt x="22" y="3"/>
                        </a:cubicBezTo>
                        <a:cubicBezTo>
                          <a:pt x="23" y="2"/>
                          <a:pt x="23" y="2"/>
                          <a:pt x="23" y="2"/>
                        </a:cubicBezTo>
                        <a:cubicBezTo>
                          <a:pt x="23" y="2"/>
                          <a:pt x="23" y="2"/>
                          <a:pt x="23" y="2"/>
                        </a:cubicBezTo>
                        <a:moveTo>
                          <a:pt x="22" y="0"/>
                        </a:moveTo>
                        <a:cubicBezTo>
                          <a:pt x="21" y="1"/>
                          <a:pt x="21" y="1"/>
                          <a:pt x="21" y="1"/>
                        </a:cubicBezTo>
                        <a:cubicBezTo>
                          <a:pt x="20" y="1"/>
                          <a:pt x="20" y="1"/>
                          <a:pt x="20" y="1"/>
                        </a:cubicBezTo>
                        <a:cubicBezTo>
                          <a:pt x="21" y="2"/>
                          <a:pt x="21" y="2"/>
                          <a:pt x="21" y="2"/>
                        </a:cubicBezTo>
                        <a:cubicBezTo>
                          <a:pt x="22" y="2"/>
                          <a:pt x="22" y="2"/>
                          <a:pt x="22" y="2"/>
                        </a:cubicBezTo>
                        <a:cubicBezTo>
                          <a:pt x="22" y="3"/>
                          <a:pt x="22" y="3"/>
                          <a:pt x="22" y="3"/>
                        </a:cubicBezTo>
                        <a:cubicBezTo>
                          <a:pt x="20" y="3"/>
                          <a:pt x="20" y="3"/>
                          <a:pt x="20" y="3"/>
                        </a:cubicBezTo>
                        <a:cubicBezTo>
                          <a:pt x="19" y="1"/>
                          <a:pt x="19" y="1"/>
                          <a:pt x="19" y="1"/>
                        </a:cubicBezTo>
                        <a:cubicBezTo>
                          <a:pt x="19" y="1"/>
                          <a:pt x="19" y="1"/>
                          <a:pt x="19" y="1"/>
                        </a:cubicBezTo>
                        <a:cubicBezTo>
                          <a:pt x="18" y="1"/>
                          <a:pt x="18" y="1"/>
                          <a:pt x="18" y="1"/>
                        </a:cubicBezTo>
                        <a:cubicBezTo>
                          <a:pt x="17" y="2"/>
                          <a:pt x="17" y="2"/>
                          <a:pt x="17" y="2"/>
                        </a:cubicBezTo>
                        <a:cubicBezTo>
                          <a:pt x="16" y="3"/>
                          <a:pt x="16" y="3"/>
                          <a:pt x="16" y="3"/>
                        </a:cubicBezTo>
                        <a:cubicBezTo>
                          <a:pt x="16" y="3"/>
                          <a:pt x="16" y="3"/>
                          <a:pt x="16" y="3"/>
                        </a:cubicBezTo>
                        <a:cubicBezTo>
                          <a:pt x="16" y="4"/>
                          <a:pt x="16" y="4"/>
                          <a:pt x="16" y="4"/>
                        </a:cubicBezTo>
                        <a:cubicBezTo>
                          <a:pt x="16" y="6"/>
                          <a:pt x="16" y="6"/>
                          <a:pt x="16" y="6"/>
                        </a:cubicBezTo>
                        <a:cubicBezTo>
                          <a:pt x="17" y="6"/>
                          <a:pt x="17" y="6"/>
                          <a:pt x="17" y="6"/>
                        </a:cubicBezTo>
                        <a:cubicBezTo>
                          <a:pt x="17" y="7"/>
                          <a:pt x="17" y="7"/>
                          <a:pt x="17" y="7"/>
                        </a:cubicBezTo>
                        <a:cubicBezTo>
                          <a:pt x="17" y="8"/>
                          <a:pt x="17" y="8"/>
                          <a:pt x="17" y="8"/>
                        </a:cubicBezTo>
                        <a:cubicBezTo>
                          <a:pt x="17" y="9"/>
                          <a:pt x="17" y="9"/>
                          <a:pt x="17" y="9"/>
                        </a:cubicBezTo>
                        <a:cubicBezTo>
                          <a:pt x="16" y="9"/>
                          <a:pt x="16" y="9"/>
                          <a:pt x="16" y="9"/>
                        </a:cubicBezTo>
                        <a:cubicBezTo>
                          <a:pt x="16" y="7"/>
                          <a:pt x="16" y="7"/>
                          <a:pt x="16" y="7"/>
                        </a:cubicBezTo>
                        <a:cubicBezTo>
                          <a:pt x="15" y="6"/>
                          <a:pt x="15" y="6"/>
                          <a:pt x="15" y="6"/>
                        </a:cubicBezTo>
                        <a:cubicBezTo>
                          <a:pt x="14" y="5"/>
                          <a:pt x="14" y="5"/>
                          <a:pt x="14" y="5"/>
                        </a:cubicBezTo>
                        <a:cubicBezTo>
                          <a:pt x="14" y="6"/>
                          <a:pt x="14" y="6"/>
                          <a:pt x="14" y="6"/>
                        </a:cubicBezTo>
                        <a:cubicBezTo>
                          <a:pt x="13" y="6"/>
                          <a:pt x="13" y="6"/>
                          <a:pt x="13" y="6"/>
                        </a:cubicBezTo>
                        <a:cubicBezTo>
                          <a:pt x="12" y="7"/>
                          <a:pt x="12" y="7"/>
                          <a:pt x="12" y="7"/>
                        </a:cubicBezTo>
                        <a:cubicBezTo>
                          <a:pt x="12" y="8"/>
                          <a:pt x="12" y="8"/>
                          <a:pt x="12" y="8"/>
                        </a:cubicBezTo>
                        <a:cubicBezTo>
                          <a:pt x="13" y="10"/>
                          <a:pt x="13" y="10"/>
                          <a:pt x="13" y="10"/>
                        </a:cubicBezTo>
                        <a:cubicBezTo>
                          <a:pt x="13" y="10"/>
                          <a:pt x="13" y="10"/>
                          <a:pt x="13" y="10"/>
                        </a:cubicBezTo>
                        <a:cubicBezTo>
                          <a:pt x="14" y="12"/>
                          <a:pt x="14" y="12"/>
                          <a:pt x="14" y="12"/>
                        </a:cubicBezTo>
                        <a:cubicBezTo>
                          <a:pt x="16" y="12"/>
                          <a:pt x="16" y="12"/>
                          <a:pt x="16" y="12"/>
                        </a:cubicBezTo>
                        <a:cubicBezTo>
                          <a:pt x="16" y="11"/>
                          <a:pt x="16" y="11"/>
                          <a:pt x="16" y="11"/>
                        </a:cubicBezTo>
                        <a:cubicBezTo>
                          <a:pt x="17" y="11"/>
                          <a:pt x="17" y="11"/>
                          <a:pt x="17" y="11"/>
                        </a:cubicBezTo>
                        <a:cubicBezTo>
                          <a:pt x="17" y="12"/>
                          <a:pt x="17" y="12"/>
                          <a:pt x="17" y="12"/>
                        </a:cubicBezTo>
                        <a:cubicBezTo>
                          <a:pt x="18" y="13"/>
                          <a:pt x="18" y="13"/>
                          <a:pt x="18" y="13"/>
                        </a:cubicBezTo>
                        <a:cubicBezTo>
                          <a:pt x="18" y="14"/>
                          <a:pt x="18" y="14"/>
                          <a:pt x="18" y="14"/>
                        </a:cubicBezTo>
                        <a:cubicBezTo>
                          <a:pt x="17" y="14"/>
                          <a:pt x="17" y="14"/>
                          <a:pt x="17" y="14"/>
                        </a:cubicBezTo>
                        <a:cubicBezTo>
                          <a:pt x="17" y="13"/>
                          <a:pt x="17" y="13"/>
                          <a:pt x="17" y="13"/>
                        </a:cubicBezTo>
                        <a:cubicBezTo>
                          <a:pt x="16" y="12"/>
                          <a:pt x="16" y="12"/>
                          <a:pt x="16" y="12"/>
                        </a:cubicBezTo>
                        <a:cubicBezTo>
                          <a:pt x="15" y="13"/>
                          <a:pt x="15" y="13"/>
                          <a:pt x="15" y="13"/>
                        </a:cubicBezTo>
                        <a:cubicBezTo>
                          <a:pt x="14" y="13"/>
                          <a:pt x="14" y="13"/>
                          <a:pt x="14" y="13"/>
                        </a:cubicBezTo>
                        <a:cubicBezTo>
                          <a:pt x="15" y="14"/>
                          <a:pt x="15" y="14"/>
                          <a:pt x="15" y="14"/>
                        </a:cubicBezTo>
                        <a:cubicBezTo>
                          <a:pt x="15" y="15"/>
                          <a:pt x="15" y="15"/>
                          <a:pt x="15" y="15"/>
                        </a:cubicBezTo>
                        <a:cubicBezTo>
                          <a:pt x="14" y="16"/>
                          <a:pt x="14" y="16"/>
                          <a:pt x="14" y="16"/>
                        </a:cubicBezTo>
                        <a:cubicBezTo>
                          <a:pt x="14" y="17"/>
                          <a:pt x="14" y="17"/>
                          <a:pt x="14" y="17"/>
                        </a:cubicBezTo>
                        <a:cubicBezTo>
                          <a:pt x="13" y="18"/>
                          <a:pt x="13" y="18"/>
                          <a:pt x="13" y="18"/>
                        </a:cubicBezTo>
                        <a:cubicBezTo>
                          <a:pt x="12" y="19"/>
                          <a:pt x="12" y="19"/>
                          <a:pt x="12" y="19"/>
                        </a:cubicBezTo>
                        <a:cubicBezTo>
                          <a:pt x="13" y="20"/>
                          <a:pt x="13" y="20"/>
                          <a:pt x="13" y="20"/>
                        </a:cubicBezTo>
                        <a:cubicBezTo>
                          <a:pt x="12" y="20"/>
                          <a:pt x="12" y="20"/>
                          <a:pt x="12" y="20"/>
                        </a:cubicBezTo>
                        <a:cubicBezTo>
                          <a:pt x="11" y="20"/>
                          <a:pt x="11" y="20"/>
                          <a:pt x="11" y="20"/>
                        </a:cubicBezTo>
                        <a:cubicBezTo>
                          <a:pt x="10" y="19"/>
                          <a:pt x="10" y="19"/>
                          <a:pt x="10" y="19"/>
                        </a:cubicBezTo>
                        <a:cubicBezTo>
                          <a:pt x="10" y="18"/>
                          <a:pt x="10" y="18"/>
                          <a:pt x="10" y="18"/>
                        </a:cubicBezTo>
                        <a:cubicBezTo>
                          <a:pt x="9" y="16"/>
                          <a:pt x="9" y="16"/>
                          <a:pt x="9" y="16"/>
                        </a:cubicBezTo>
                        <a:cubicBezTo>
                          <a:pt x="9" y="15"/>
                          <a:pt x="9" y="15"/>
                          <a:pt x="9" y="15"/>
                        </a:cubicBezTo>
                        <a:cubicBezTo>
                          <a:pt x="8" y="14"/>
                          <a:pt x="8" y="14"/>
                          <a:pt x="8" y="14"/>
                        </a:cubicBezTo>
                        <a:cubicBezTo>
                          <a:pt x="7" y="14"/>
                          <a:pt x="7" y="14"/>
                          <a:pt x="7" y="14"/>
                        </a:cubicBezTo>
                        <a:cubicBezTo>
                          <a:pt x="8" y="14"/>
                          <a:pt x="8" y="14"/>
                          <a:pt x="8" y="14"/>
                        </a:cubicBezTo>
                        <a:cubicBezTo>
                          <a:pt x="8" y="13"/>
                          <a:pt x="8" y="13"/>
                          <a:pt x="8" y="13"/>
                        </a:cubicBezTo>
                        <a:cubicBezTo>
                          <a:pt x="9" y="13"/>
                          <a:pt x="9" y="13"/>
                          <a:pt x="9" y="13"/>
                        </a:cubicBezTo>
                        <a:cubicBezTo>
                          <a:pt x="8" y="12"/>
                          <a:pt x="8" y="12"/>
                          <a:pt x="8" y="12"/>
                        </a:cubicBezTo>
                        <a:cubicBezTo>
                          <a:pt x="7" y="12"/>
                          <a:pt x="7" y="12"/>
                          <a:pt x="7" y="12"/>
                        </a:cubicBezTo>
                        <a:cubicBezTo>
                          <a:pt x="5" y="12"/>
                          <a:pt x="5" y="12"/>
                          <a:pt x="5" y="12"/>
                        </a:cubicBezTo>
                        <a:cubicBezTo>
                          <a:pt x="5" y="12"/>
                          <a:pt x="5" y="12"/>
                          <a:pt x="5" y="12"/>
                        </a:cubicBezTo>
                        <a:cubicBezTo>
                          <a:pt x="4" y="12"/>
                          <a:pt x="4" y="12"/>
                          <a:pt x="4" y="12"/>
                        </a:cubicBezTo>
                        <a:cubicBezTo>
                          <a:pt x="4" y="13"/>
                          <a:pt x="4" y="13"/>
                          <a:pt x="4" y="13"/>
                        </a:cubicBezTo>
                        <a:cubicBezTo>
                          <a:pt x="2" y="13"/>
                          <a:pt x="2" y="13"/>
                          <a:pt x="2" y="13"/>
                        </a:cubicBezTo>
                        <a:cubicBezTo>
                          <a:pt x="1" y="15"/>
                          <a:pt x="1" y="15"/>
                          <a:pt x="1" y="15"/>
                        </a:cubicBezTo>
                        <a:cubicBezTo>
                          <a:pt x="1" y="16"/>
                          <a:pt x="1" y="16"/>
                          <a:pt x="1" y="16"/>
                        </a:cubicBezTo>
                        <a:cubicBezTo>
                          <a:pt x="1" y="18"/>
                          <a:pt x="1" y="18"/>
                          <a:pt x="1" y="18"/>
                        </a:cubicBezTo>
                        <a:cubicBezTo>
                          <a:pt x="1" y="19"/>
                          <a:pt x="1" y="19"/>
                          <a:pt x="1" y="19"/>
                        </a:cubicBezTo>
                        <a:cubicBezTo>
                          <a:pt x="2" y="20"/>
                          <a:pt x="2" y="20"/>
                          <a:pt x="2" y="20"/>
                        </a:cubicBezTo>
                        <a:cubicBezTo>
                          <a:pt x="1" y="21"/>
                          <a:pt x="1" y="21"/>
                          <a:pt x="1" y="21"/>
                        </a:cubicBezTo>
                        <a:cubicBezTo>
                          <a:pt x="0" y="22"/>
                          <a:pt x="0" y="22"/>
                          <a:pt x="0" y="22"/>
                        </a:cubicBezTo>
                        <a:cubicBezTo>
                          <a:pt x="0" y="24"/>
                          <a:pt x="0" y="24"/>
                          <a:pt x="0" y="24"/>
                        </a:cubicBezTo>
                        <a:cubicBezTo>
                          <a:pt x="1" y="24"/>
                          <a:pt x="1" y="24"/>
                          <a:pt x="1" y="24"/>
                        </a:cubicBezTo>
                        <a:cubicBezTo>
                          <a:pt x="2" y="24"/>
                          <a:pt x="2" y="24"/>
                          <a:pt x="2" y="24"/>
                        </a:cubicBezTo>
                        <a:cubicBezTo>
                          <a:pt x="2" y="24"/>
                          <a:pt x="2" y="24"/>
                          <a:pt x="2" y="24"/>
                        </a:cubicBezTo>
                        <a:cubicBezTo>
                          <a:pt x="3" y="24"/>
                          <a:pt x="3" y="24"/>
                          <a:pt x="3" y="24"/>
                        </a:cubicBezTo>
                        <a:cubicBezTo>
                          <a:pt x="4" y="24"/>
                          <a:pt x="4" y="24"/>
                          <a:pt x="4" y="24"/>
                        </a:cubicBezTo>
                        <a:cubicBezTo>
                          <a:pt x="4" y="26"/>
                          <a:pt x="4" y="26"/>
                          <a:pt x="4" y="26"/>
                        </a:cubicBezTo>
                        <a:cubicBezTo>
                          <a:pt x="4" y="26"/>
                          <a:pt x="4" y="26"/>
                          <a:pt x="4" y="26"/>
                        </a:cubicBezTo>
                        <a:cubicBezTo>
                          <a:pt x="5" y="26"/>
                          <a:pt x="5" y="26"/>
                          <a:pt x="5" y="26"/>
                        </a:cubicBezTo>
                        <a:cubicBezTo>
                          <a:pt x="6" y="28"/>
                          <a:pt x="6" y="28"/>
                          <a:pt x="6" y="28"/>
                        </a:cubicBezTo>
                        <a:cubicBezTo>
                          <a:pt x="5" y="30"/>
                          <a:pt x="5" y="30"/>
                          <a:pt x="5" y="30"/>
                        </a:cubicBezTo>
                        <a:cubicBezTo>
                          <a:pt x="7" y="31"/>
                          <a:pt x="7" y="31"/>
                          <a:pt x="7" y="31"/>
                        </a:cubicBezTo>
                        <a:cubicBezTo>
                          <a:pt x="7" y="32"/>
                          <a:pt x="7" y="32"/>
                          <a:pt x="7" y="32"/>
                        </a:cubicBezTo>
                        <a:cubicBezTo>
                          <a:pt x="7" y="33"/>
                          <a:pt x="7" y="33"/>
                          <a:pt x="7" y="33"/>
                        </a:cubicBezTo>
                        <a:cubicBezTo>
                          <a:pt x="8" y="33"/>
                          <a:pt x="8" y="33"/>
                          <a:pt x="8" y="33"/>
                        </a:cubicBezTo>
                        <a:cubicBezTo>
                          <a:pt x="8" y="34"/>
                          <a:pt x="8" y="34"/>
                          <a:pt x="8" y="34"/>
                        </a:cubicBezTo>
                        <a:cubicBezTo>
                          <a:pt x="8" y="36"/>
                          <a:pt x="8" y="36"/>
                          <a:pt x="8" y="36"/>
                        </a:cubicBezTo>
                        <a:cubicBezTo>
                          <a:pt x="7" y="37"/>
                          <a:pt x="7" y="37"/>
                          <a:pt x="7" y="37"/>
                        </a:cubicBezTo>
                        <a:cubicBezTo>
                          <a:pt x="8" y="38"/>
                          <a:pt x="8" y="38"/>
                          <a:pt x="8" y="38"/>
                        </a:cubicBezTo>
                        <a:cubicBezTo>
                          <a:pt x="8" y="40"/>
                          <a:pt x="8" y="40"/>
                          <a:pt x="8" y="40"/>
                        </a:cubicBezTo>
                        <a:cubicBezTo>
                          <a:pt x="8" y="41"/>
                          <a:pt x="8" y="41"/>
                          <a:pt x="8" y="41"/>
                        </a:cubicBezTo>
                        <a:cubicBezTo>
                          <a:pt x="8" y="42"/>
                          <a:pt x="8" y="42"/>
                          <a:pt x="8" y="42"/>
                        </a:cubicBezTo>
                        <a:cubicBezTo>
                          <a:pt x="9" y="41"/>
                          <a:pt x="9" y="41"/>
                          <a:pt x="9" y="41"/>
                        </a:cubicBezTo>
                        <a:cubicBezTo>
                          <a:pt x="9" y="41"/>
                          <a:pt x="9" y="41"/>
                          <a:pt x="9" y="41"/>
                        </a:cubicBezTo>
                        <a:cubicBezTo>
                          <a:pt x="9" y="43"/>
                          <a:pt x="9" y="43"/>
                          <a:pt x="9" y="43"/>
                        </a:cubicBezTo>
                        <a:cubicBezTo>
                          <a:pt x="10" y="43"/>
                          <a:pt x="10" y="43"/>
                          <a:pt x="10" y="43"/>
                        </a:cubicBezTo>
                        <a:cubicBezTo>
                          <a:pt x="10" y="43"/>
                          <a:pt x="12" y="43"/>
                          <a:pt x="12" y="43"/>
                        </a:cubicBezTo>
                        <a:cubicBezTo>
                          <a:pt x="13" y="42"/>
                          <a:pt x="13" y="42"/>
                          <a:pt x="13" y="42"/>
                        </a:cubicBezTo>
                        <a:cubicBezTo>
                          <a:pt x="14" y="41"/>
                          <a:pt x="14" y="41"/>
                          <a:pt x="14" y="41"/>
                        </a:cubicBezTo>
                        <a:cubicBezTo>
                          <a:pt x="14" y="40"/>
                          <a:pt x="14" y="40"/>
                          <a:pt x="14" y="40"/>
                        </a:cubicBezTo>
                        <a:cubicBezTo>
                          <a:pt x="14" y="39"/>
                          <a:pt x="14" y="39"/>
                          <a:pt x="14" y="39"/>
                        </a:cubicBezTo>
                        <a:cubicBezTo>
                          <a:pt x="13" y="37"/>
                          <a:pt x="13" y="37"/>
                          <a:pt x="13" y="37"/>
                        </a:cubicBezTo>
                        <a:cubicBezTo>
                          <a:pt x="13" y="35"/>
                          <a:pt x="13" y="35"/>
                          <a:pt x="13" y="35"/>
                        </a:cubicBezTo>
                        <a:cubicBezTo>
                          <a:pt x="15" y="33"/>
                          <a:pt x="15" y="33"/>
                          <a:pt x="15" y="33"/>
                        </a:cubicBezTo>
                        <a:cubicBezTo>
                          <a:pt x="15" y="34"/>
                          <a:pt x="15" y="34"/>
                          <a:pt x="15" y="34"/>
                        </a:cubicBezTo>
                        <a:cubicBezTo>
                          <a:pt x="14" y="36"/>
                          <a:pt x="14" y="36"/>
                          <a:pt x="14" y="36"/>
                        </a:cubicBezTo>
                        <a:cubicBezTo>
                          <a:pt x="14" y="38"/>
                          <a:pt x="14" y="38"/>
                          <a:pt x="14" y="38"/>
                        </a:cubicBezTo>
                        <a:cubicBezTo>
                          <a:pt x="15" y="39"/>
                          <a:pt x="15" y="39"/>
                          <a:pt x="15" y="39"/>
                        </a:cubicBezTo>
                        <a:cubicBezTo>
                          <a:pt x="16" y="38"/>
                          <a:pt x="16" y="38"/>
                          <a:pt x="16" y="38"/>
                        </a:cubicBezTo>
                        <a:cubicBezTo>
                          <a:pt x="18" y="39"/>
                          <a:pt x="18" y="39"/>
                          <a:pt x="18" y="39"/>
                        </a:cubicBezTo>
                        <a:cubicBezTo>
                          <a:pt x="20" y="38"/>
                          <a:pt x="20" y="38"/>
                          <a:pt x="20" y="38"/>
                        </a:cubicBezTo>
                        <a:cubicBezTo>
                          <a:pt x="20" y="37"/>
                          <a:pt x="20" y="37"/>
                          <a:pt x="20" y="37"/>
                        </a:cubicBezTo>
                        <a:cubicBezTo>
                          <a:pt x="21" y="37"/>
                          <a:pt x="21" y="37"/>
                          <a:pt x="21" y="37"/>
                        </a:cubicBezTo>
                        <a:cubicBezTo>
                          <a:pt x="22" y="37"/>
                          <a:pt x="22" y="37"/>
                          <a:pt x="22" y="37"/>
                        </a:cubicBezTo>
                        <a:cubicBezTo>
                          <a:pt x="23" y="36"/>
                          <a:pt x="23" y="36"/>
                          <a:pt x="23" y="36"/>
                        </a:cubicBezTo>
                        <a:cubicBezTo>
                          <a:pt x="24" y="37"/>
                          <a:pt x="24" y="37"/>
                          <a:pt x="24" y="37"/>
                        </a:cubicBezTo>
                        <a:cubicBezTo>
                          <a:pt x="25" y="35"/>
                          <a:pt x="25" y="35"/>
                          <a:pt x="25" y="35"/>
                        </a:cubicBezTo>
                        <a:cubicBezTo>
                          <a:pt x="24" y="34"/>
                          <a:pt x="24" y="34"/>
                          <a:pt x="24" y="34"/>
                        </a:cubicBezTo>
                        <a:cubicBezTo>
                          <a:pt x="25" y="34"/>
                          <a:pt x="25" y="34"/>
                          <a:pt x="25" y="34"/>
                        </a:cubicBezTo>
                        <a:cubicBezTo>
                          <a:pt x="26" y="34"/>
                          <a:pt x="26" y="34"/>
                          <a:pt x="26" y="34"/>
                        </a:cubicBezTo>
                        <a:cubicBezTo>
                          <a:pt x="24" y="33"/>
                          <a:pt x="24" y="33"/>
                          <a:pt x="24" y="33"/>
                        </a:cubicBezTo>
                        <a:cubicBezTo>
                          <a:pt x="24" y="32"/>
                          <a:pt x="24" y="32"/>
                          <a:pt x="24" y="32"/>
                        </a:cubicBezTo>
                        <a:cubicBezTo>
                          <a:pt x="25" y="32"/>
                          <a:pt x="25" y="32"/>
                          <a:pt x="25" y="32"/>
                        </a:cubicBezTo>
                        <a:cubicBezTo>
                          <a:pt x="25" y="32"/>
                          <a:pt x="25" y="32"/>
                          <a:pt x="25" y="32"/>
                        </a:cubicBezTo>
                        <a:cubicBezTo>
                          <a:pt x="26" y="32"/>
                          <a:pt x="26" y="32"/>
                          <a:pt x="26" y="32"/>
                        </a:cubicBezTo>
                        <a:cubicBezTo>
                          <a:pt x="26" y="30"/>
                          <a:pt x="26" y="30"/>
                          <a:pt x="26" y="30"/>
                        </a:cubicBezTo>
                        <a:cubicBezTo>
                          <a:pt x="26" y="30"/>
                          <a:pt x="26" y="30"/>
                          <a:pt x="26" y="30"/>
                        </a:cubicBezTo>
                        <a:cubicBezTo>
                          <a:pt x="26" y="29"/>
                          <a:pt x="26" y="29"/>
                          <a:pt x="26" y="29"/>
                        </a:cubicBezTo>
                        <a:cubicBezTo>
                          <a:pt x="27" y="29"/>
                          <a:pt x="27" y="29"/>
                          <a:pt x="27" y="29"/>
                        </a:cubicBezTo>
                        <a:cubicBezTo>
                          <a:pt x="29" y="28"/>
                          <a:pt x="29" y="28"/>
                          <a:pt x="29" y="28"/>
                        </a:cubicBezTo>
                        <a:cubicBezTo>
                          <a:pt x="29" y="27"/>
                          <a:pt x="29" y="27"/>
                          <a:pt x="29" y="27"/>
                        </a:cubicBezTo>
                        <a:cubicBezTo>
                          <a:pt x="30" y="25"/>
                          <a:pt x="30" y="25"/>
                          <a:pt x="30" y="25"/>
                        </a:cubicBezTo>
                        <a:cubicBezTo>
                          <a:pt x="30" y="23"/>
                          <a:pt x="30" y="23"/>
                          <a:pt x="30" y="23"/>
                        </a:cubicBezTo>
                        <a:cubicBezTo>
                          <a:pt x="31" y="22"/>
                          <a:pt x="31" y="22"/>
                          <a:pt x="31" y="22"/>
                        </a:cubicBezTo>
                        <a:cubicBezTo>
                          <a:pt x="30" y="22"/>
                          <a:pt x="30" y="22"/>
                          <a:pt x="30" y="22"/>
                        </a:cubicBezTo>
                        <a:cubicBezTo>
                          <a:pt x="30" y="23"/>
                          <a:pt x="30" y="23"/>
                          <a:pt x="30" y="23"/>
                        </a:cubicBezTo>
                        <a:cubicBezTo>
                          <a:pt x="28" y="23"/>
                          <a:pt x="28" y="23"/>
                          <a:pt x="28" y="23"/>
                        </a:cubicBezTo>
                        <a:cubicBezTo>
                          <a:pt x="27" y="25"/>
                          <a:pt x="27" y="25"/>
                          <a:pt x="27" y="25"/>
                        </a:cubicBezTo>
                        <a:cubicBezTo>
                          <a:pt x="27" y="24"/>
                          <a:pt x="27" y="24"/>
                          <a:pt x="27" y="24"/>
                        </a:cubicBezTo>
                        <a:cubicBezTo>
                          <a:pt x="27" y="23"/>
                          <a:pt x="27" y="23"/>
                          <a:pt x="27" y="23"/>
                        </a:cubicBezTo>
                        <a:cubicBezTo>
                          <a:pt x="28" y="22"/>
                          <a:pt x="28" y="22"/>
                          <a:pt x="28" y="22"/>
                        </a:cubicBezTo>
                        <a:cubicBezTo>
                          <a:pt x="28" y="21"/>
                          <a:pt x="28" y="21"/>
                          <a:pt x="28" y="21"/>
                        </a:cubicBezTo>
                        <a:cubicBezTo>
                          <a:pt x="28" y="20"/>
                          <a:pt x="28" y="20"/>
                          <a:pt x="28" y="20"/>
                        </a:cubicBezTo>
                        <a:cubicBezTo>
                          <a:pt x="27" y="20"/>
                          <a:pt x="27" y="20"/>
                          <a:pt x="27" y="20"/>
                        </a:cubicBezTo>
                        <a:cubicBezTo>
                          <a:pt x="28" y="20"/>
                          <a:pt x="28" y="20"/>
                          <a:pt x="28" y="20"/>
                        </a:cubicBezTo>
                        <a:cubicBezTo>
                          <a:pt x="28" y="19"/>
                          <a:pt x="28" y="19"/>
                          <a:pt x="28" y="19"/>
                        </a:cubicBezTo>
                        <a:cubicBezTo>
                          <a:pt x="28" y="18"/>
                          <a:pt x="28" y="18"/>
                          <a:pt x="28" y="18"/>
                        </a:cubicBezTo>
                        <a:cubicBezTo>
                          <a:pt x="26" y="17"/>
                          <a:pt x="26" y="17"/>
                          <a:pt x="26" y="17"/>
                        </a:cubicBezTo>
                        <a:cubicBezTo>
                          <a:pt x="25" y="17"/>
                          <a:pt x="25" y="17"/>
                          <a:pt x="25" y="17"/>
                        </a:cubicBezTo>
                        <a:cubicBezTo>
                          <a:pt x="24" y="17"/>
                          <a:pt x="24" y="17"/>
                          <a:pt x="24" y="17"/>
                        </a:cubicBezTo>
                        <a:cubicBezTo>
                          <a:pt x="23" y="18"/>
                          <a:pt x="23" y="18"/>
                          <a:pt x="23" y="18"/>
                        </a:cubicBezTo>
                        <a:cubicBezTo>
                          <a:pt x="22" y="18"/>
                          <a:pt x="22" y="18"/>
                          <a:pt x="22" y="18"/>
                        </a:cubicBezTo>
                        <a:cubicBezTo>
                          <a:pt x="22" y="17"/>
                          <a:pt x="22" y="17"/>
                          <a:pt x="22" y="17"/>
                        </a:cubicBezTo>
                        <a:cubicBezTo>
                          <a:pt x="23" y="16"/>
                          <a:pt x="23" y="16"/>
                          <a:pt x="23" y="16"/>
                        </a:cubicBezTo>
                        <a:cubicBezTo>
                          <a:pt x="24" y="16"/>
                          <a:pt x="24" y="16"/>
                          <a:pt x="24" y="16"/>
                        </a:cubicBezTo>
                        <a:cubicBezTo>
                          <a:pt x="26" y="15"/>
                          <a:pt x="26" y="15"/>
                          <a:pt x="26" y="15"/>
                        </a:cubicBezTo>
                        <a:cubicBezTo>
                          <a:pt x="28" y="14"/>
                          <a:pt x="28" y="14"/>
                          <a:pt x="28" y="14"/>
                        </a:cubicBezTo>
                        <a:cubicBezTo>
                          <a:pt x="28" y="13"/>
                          <a:pt x="28" y="13"/>
                          <a:pt x="28" y="13"/>
                        </a:cubicBezTo>
                        <a:cubicBezTo>
                          <a:pt x="30" y="13"/>
                          <a:pt x="30" y="13"/>
                          <a:pt x="30" y="13"/>
                        </a:cubicBezTo>
                        <a:cubicBezTo>
                          <a:pt x="31" y="13"/>
                          <a:pt x="31" y="13"/>
                          <a:pt x="31" y="13"/>
                        </a:cubicBezTo>
                        <a:cubicBezTo>
                          <a:pt x="31" y="13"/>
                          <a:pt x="31" y="13"/>
                          <a:pt x="31" y="13"/>
                        </a:cubicBezTo>
                        <a:cubicBezTo>
                          <a:pt x="32" y="13"/>
                          <a:pt x="32" y="13"/>
                          <a:pt x="32" y="13"/>
                        </a:cubicBezTo>
                        <a:cubicBezTo>
                          <a:pt x="32" y="11"/>
                          <a:pt x="32" y="11"/>
                          <a:pt x="32" y="11"/>
                        </a:cubicBezTo>
                        <a:cubicBezTo>
                          <a:pt x="32" y="11"/>
                          <a:pt x="32" y="11"/>
                          <a:pt x="32" y="11"/>
                        </a:cubicBezTo>
                        <a:cubicBezTo>
                          <a:pt x="31" y="10"/>
                          <a:pt x="31" y="10"/>
                          <a:pt x="31" y="10"/>
                        </a:cubicBezTo>
                        <a:cubicBezTo>
                          <a:pt x="31" y="9"/>
                          <a:pt x="31" y="9"/>
                          <a:pt x="31" y="9"/>
                        </a:cubicBezTo>
                        <a:cubicBezTo>
                          <a:pt x="32" y="9"/>
                          <a:pt x="32" y="9"/>
                          <a:pt x="32" y="9"/>
                        </a:cubicBezTo>
                        <a:cubicBezTo>
                          <a:pt x="32" y="8"/>
                          <a:pt x="32" y="8"/>
                          <a:pt x="32" y="8"/>
                        </a:cubicBezTo>
                        <a:cubicBezTo>
                          <a:pt x="32" y="9"/>
                          <a:pt x="32" y="9"/>
                          <a:pt x="32" y="9"/>
                        </a:cubicBezTo>
                        <a:cubicBezTo>
                          <a:pt x="33" y="9"/>
                          <a:pt x="33" y="9"/>
                          <a:pt x="33" y="9"/>
                        </a:cubicBezTo>
                        <a:cubicBezTo>
                          <a:pt x="35" y="8"/>
                          <a:pt x="35" y="8"/>
                          <a:pt x="35" y="8"/>
                        </a:cubicBezTo>
                        <a:cubicBezTo>
                          <a:pt x="36" y="7"/>
                          <a:pt x="36" y="7"/>
                          <a:pt x="36" y="7"/>
                        </a:cubicBezTo>
                        <a:cubicBezTo>
                          <a:pt x="35" y="6"/>
                          <a:pt x="35" y="6"/>
                          <a:pt x="35" y="6"/>
                        </a:cubicBezTo>
                        <a:cubicBezTo>
                          <a:pt x="35" y="6"/>
                          <a:pt x="35" y="6"/>
                          <a:pt x="35" y="6"/>
                        </a:cubicBezTo>
                        <a:cubicBezTo>
                          <a:pt x="35" y="5"/>
                          <a:pt x="35" y="5"/>
                          <a:pt x="35" y="5"/>
                        </a:cubicBezTo>
                        <a:cubicBezTo>
                          <a:pt x="34" y="5"/>
                          <a:pt x="34" y="5"/>
                          <a:pt x="34" y="5"/>
                        </a:cubicBezTo>
                        <a:cubicBezTo>
                          <a:pt x="33" y="4"/>
                          <a:pt x="33" y="4"/>
                          <a:pt x="33" y="4"/>
                        </a:cubicBezTo>
                        <a:cubicBezTo>
                          <a:pt x="30" y="4"/>
                          <a:pt x="30" y="4"/>
                          <a:pt x="30" y="4"/>
                        </a:cubicBezTo>
                        <a:cubicBezTo>
                          <a:pt x="30" y="4"/>
                          <a:pt x="30" y="4"/>
                          <a:pt x="30" y="4"/>
                        </a:cubicBezTo>
                        <a:cubicBezTo>
                          <a:pt x="29" y="4"/>
                          <a:pt x="29" y="4"/>
                          <a:pt x="29" y="4"/>
                        </a:cubicBezTo>
                        <a:cubicBezTo>
                          <a:pt x="27" y="4"/>
                          <a:pt x="27" y="4"/>
                          <a:pt x="27" y="4"/>
                        </a:cubicBezTo>
                        <a:cubicBezTo>
                          <a:pt x="26" y="4"/>
                          <a:pt x="26" y="4"/>
                          <a:pt x="26" y="4"/>
                        </a:cubicBezTo>
                        <a:cubicBezTo>
                          <a:pt x="25" y="4"/>
                          <a:pt x="25" y="4"/>
                          <a:pt x="25" y="4"/>
                        </a:cubicBezTo>
                        <a:cubicBezTo>
                          <a:pt x="24" y="3"/>
                          <a:pt x="24" y="3"/>
                          <a:pt x="24" y="3"/>
                        </a:cubicBezTo>
                        <a:cubicBezTo>
                          <a:pt x="23" y="2"/>
                          <a:pt x="23" y="2"/>
                          <a:pt x="23" y="2"/>
                        </a:cubicBezTo>
                        <a:cubicBezTo>
                          <a:pt x="23" y="2"/>
                          <a:pt x="23" y="2"/>
                          <a:pt x="23" y="2"/>
                        </a:cubicBezTo>
                        <a:cubicBezTo>
                          <a:pt x="24" y="1"/>
                          <a:pt x="24" y="1"/>
                          <a:pt x="24" y="1"/>
                        </a:cubicBezTo>
                        <a:cubicBezTo>
                          <a:pt x="24" y="1"/>
                          <a:pt x="24" y="1"/>
                          <a:pt x="24" y="1"/>
                        </a:cubicBezTo>
                        <a:cubicBezTo>
                          <a:pt x="22" y="0"/>
                          <a:pt x="22"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605"/>
                  <p:cNvSpPr>
                    <a:spLocks/>
                  </p:cNvSpPr>
                  <p:nvPr/>
                </p:nvSpPr>
                <p:spPr bwMode="auto">
                  <a:xfrm>
                    <a:off x="2194" y="1284"/>
                    <a:ext cx="12" cy="6"/>
                  </a:xfrm>
                  <a:custGeom>
                    <a:avLst/>
                    <a:gdLst>
                      <a:gd name="T0" fmla="*/ 3 w 4"/>
                      <a:gd name="T1" fmla="*/ 2 h 2"/>
                      <a:gd name="T2" fmla="*/ 2 w 4"/>
                      <a:gd name="T3" fmla="*/ 2 h 2"/>
                      <a:gd name="T4" fmla="*/ 1 w 4"/>
                      <a:gd name="T5" fmla="*/ 1 h 2"/>
                      <a:gd name="T6" fmla="*/ 1 w 4"/>
                      <a:gd name="T7" fmla="*/ 1 h 2"/>
                      <a:gd name="T8" fmla="*/ 0 w 4"/>
                      <a:gd name="T9" fmla="*/ 2 h 2"/>
                      <a:gd name="T10" fmla="*/ 0 w 4"/>
                      <a:gd name="T11" fmla="*/ 1 h 2"/>
                      <a:gd name="T12" fmla="*/ 0 w 4"/>
                      <a:gd name="T13" fmla="*/ 1 h 2"/>
                      <a:gd name="T14" fmla="*/ 0 w 4"/>
                      <a:gd name="T15" fmla="*/ 0 h 2"/>
                      <a:gd name="T16" fmla="*/ 1 w 4"/>
                      <a:gd name="T17" fmla="*/ 0 h 2"/>
                      <a:gd name="T18" fmla="*/ 1 w 4"/>
                      <a:gd name="T19" fmla="*/ 0 h 2"/>
                      <a:gd name="T20" fmla="*/ 2 w 4"/>
                      <a:gd name="T21" fmla="*/ 0 h 2"/>
                      <a:gd name="T22" fmla="*/ 2 w 4"/>
                      <a:gd name="T23" fmla="*/ 1 h 2"/>
                      <a:gd name="T24" fmla="*/ 4 w 4"/>
                      <a:gd name="T25" fmla="*/ 1 h 2"/>
                      <a:gd name="T26" fmla="*/ 4 w 4"/>
                      <a:gd name="T27" fmla="*/ 2 h 2"/>
                      <a:gd name="T28" fmla="*/ 3 w 4"/>
                      <a:gd name="T29" fmla="*/ 2 h 2"/>
                      <a:gd name="T30" fmla="*/ 3 w 4"/>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3" y="2"/>
                        </a:moveTo>
                        <a:cubicBezTo>
                          <a:pt x="2" y="2"/>
                          <a:pt x="2" y="2"/>
                          <a:pt x="2" y="2"/>
                        </a:cubicBezTo>
                        <a:cubicBezTo>
                          <a:pt x="1" y="1"/>
                          <a:pt x="1" y="1"/>
                          <a:pt x="1" y="1"/>
                        </a:cubicBezTo>
                        <a:cubicBezTo>
                          <a:pt x="1" y="1"/>
                          <a:pt x="1" y="1"/>
                          <a:pt x="1" y="1"/>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3" y="2"/>
                          <a:pt x="3" y="2"/>
                          <a:pt x="3" y="2"/>
                        </a:cubicBezTo>
                        <a:cubicBezTo>
                          <a:pt x="3" y="2"/>
                          <a:pt x="3" y="2"/>
                          <a:pt x="3"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606"/>
                  <p:cNvSpPr>
                    <a:spLocks noEditPoints="1"/>
                  </p:cNvSpPr>
                  <p:nvPr/>
                </p:nvSpPr>
                <p:spPr bwMode="auto">
                  <a:xfrm>
                    <a:off x="2191" y="1281"/>
                    <a:ext cx="15" cy="12"/>
                  </a:xfrm>
                  <a:custGeom>
                    <a:avLst/>
                    <a:gdLst>
                      <a:gd name="T0" fmla="*/ 2 w 5"/>
                      <a:gd name="T1" fmla="*/ 1 h 4"/>
                      <a:gd name="T2" fmla="*/ 3 w 5"/>
                      <a:gd name="T3" fmla="*/ 1 h 4"/>
                      <a:gd name="T4" fmla="*/ 3 w 5"/>
                      <a:gd name="T5" fmla="*/ 2 h 4"/>
                      <a:gd name="T6" fmla="*/ 3 w 5"/>
                      <a:gd name="T7" fmla="*/ 2 h 4"/>
                      <a:gd name="T8" fmla="*/ 3 w 5"/>
                      <a:gd name="T9" fmla="*/ 2 h 4"/>
                      <a:gd name="T10" fmla="*/ 4 w 5"/>
                      <a:gd name="T11" fmla="*/ 2 h 4"/>
                      <a:gd name="T12" fmla="*/ 5 w 5"/>
                      <a:gd name="T13" fmla="*/ 3 h 4"/>
                      <a:gd name="T14" fmla="*/ 4 w 5"/>
                      <a:gd name="T15" fmla="*/ 3 h 4"/>
                      <a:gd name="T16" fmla="*/ 4 w 5"/>
                      <a:gd name="T17" fmla="*/ 3 h 4"/>
                      <a:gd name="T18" fmla="*/ 4 w 5"/>
                      <a:gd name="T19" fmla="*/ 3 h 4"/>
                      <a:gd name="T20" fmla="*/ 4 w 5"/>
                      <a:gd name="T21" fmla="*/ 3 h 4"/>
                      <a:gd name="T22" fmla="*/ 4 w 5"/>
                      <a:gd name="T23" fmla="*/ 3 h 4"/>
                      <a:gd name="T24" fmla="*/ 3 w 5"/>
                      <a:gd name="T25" fmla="*/ 3 h 4"/>
                      <a:gd name="T26" fmla="*/ 2 w 5"/>
                      <a:gd name="T27" fmla="*/ 2 h 4"/>
                      <a:gd name="T28" fmla="*/ 2 w 5"/>
                      <a:gd name="T29" fmla="*/ 1 h 4"/>
                      <a:gd name="T30" fmla="*/ 1 w 5"/>
                      <a:gd name="T31" fmla="*/ 2 h 4"/>
                      <a:gd name="T32" fmla="*/ 1 w 5"/>
                      <a:gd name="T33" fmla="*/ 2 h 4"/>
                      <a:gd name="T34" fmla="*/ 1 w 5"/>
                      <a:gd name="T35" fmla="*/ 2 h 4"/>
                      <a:gd name="T36" fmla="*/ 1 w 5"/>
                      <a:gd name="T37" fmla="*/ 2 h 4"/>
                      <a:gd name="T38" fmla="*/ 1 w 5"/>
                      <a:gd name="T39" fmla="*/ 1 h 4"/>
                      <a:gd name="T40" fmla="*/ 2 w 5"/>
                      <a:gd name="T41" fmla="*/ 1 h 4"/>
                      <a:gd name="T42" fmla="*/ 2 w 5"/>
                      <a:gd name="T43" fmla="*/ 1 h 4"/>
                      <a:gd name="T44" fmla="*/ 2 w 5"/>
                      <a:gd name="T45" fmla="*/ 1 h 4"/>
                      <a:gd name="T46" fmla="*/ 2 w 5"/>
                      <a:gd name="T47" fmla="*/ 1 h 4"/>
                      <a:gd name="T48" fmla="*/ 2 w 5"/>
                      <a:gd name="T49" fmla="*/ 0 h 4"/>
                      <a:gd name="T50" fmla="*/ 2 w 5"/>
                      <a:gd name="T51" fmla="*/ 1 h 4"/>
                      <a:gd name="T52" fmla="*/ 0 w 5"/>
                      <a:gd name="T53" fmla="*/ 1 h 4"/>
                      <a:gd name="T54" fmla="*/ 1 w 5"/>
                      <a:gd name="T55" fmla="*/ 2 h 4"/>
                      <a:gd name="T56" fmla="*/ 1 w 5"/>
                      <a:gd name="T57" fmla="*/ 3 h 4"/>
                      <a:gd name="T58" fmla="*/ 2 w 5"/>
                      <a:gd name="T59" fmla="*/ 3 h 4"/>
                      <a:gd name="T60" fmla="*/ 2 w 5"/>
                      <a:gd name="T61" fmla="*/ 2 h 4"/>
                      <a:gd name="T62" fmla="*/ 3 w 5"/>
                      <a:gd name="T63" fmla="*/ 3 h 4"/>
                      <a:gd name="T64" fmla="*/ 4 w 5"/>
                      <a:gd name="T65" fmla="*/ 3 h 4"/>
                      <a:gd name="T66" fmla="*/ 4 w 5"/>
                      <a:gd name="T67" fmla="*/ 4 h 4"/>
                      <a:gd name="T68" fmla="*/ 5 w 5"/>
                      <a:gd name="T69" fmla="*/ 3 h 4"/>
                      <a:gd name="T70" fmla="*/ 5 w 5"/>
                      <a:gd name="T71" fmla="*/ 3 h 4"/>
                      <a:gd name="T72" fmla="*/ 5 w 5"/>
                      <a:gd name="T73" fmla="*/ 2 h 4"/>
                      <a:gd name="T74" fmla="*/ 4 w 5"/>
                      <a:gd name="T75" fmla="*/ 1 h 4"/>
                      <a:gd name="T76" fmla="*/ 3 w 5"/>
                      <a:gd name="T77" fmla="*/ 1 h 4"/>
                      <a:gd name="T78" fmla="*/ 2 w 5"/>
                      <a:gd name="T79" fmla="*/ 0 h 4"/>
                      <a:gd name="T80" fmla="*/ 4 w 5"/>
                      <a:gd name="T81" fmla="*/ 4 h 4"/>
                      <a:gd name="T82" fmla="*/ 4 w 5"/>
                      <a:gd name="T83" fmla="*/ 4 h 4"/>
                      <a:gd name="T84" fmla="*/ 4 w 5"/>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4">
                        <a:moveTo>
                          <a:pt x="2" y="1"/>
                        </a:moveTo>
                        <a:cubicBezTo>
                          <a:pt x="3" y="1"/>
                          <a:pt x="3" y="1"/>
                          <a:pt x="3" y="1"/>
                        </a:cubicBezTo>
                        <a:cubicBezTo>
                          <a:pt x="3" y="2"/>
                          <a:pt x="3" y="2"/>
                          <a:pt x="3" y="2"/>
                        </a:cubicBezTo>
                        <a:cubicBezTo>
                          <a:pt x="3" y="2"/>
                          <a:pt x="3" y="2"/>
                          <a:pt x="3" y="2"/>
                        </a:cubicBezTo>
                        <a:cubicBezTo>
                          <a:pt x="3" y="2"/>
                          <a:pt x="3" y="2"/>
                          <a:pt x="3" y="2"/>
                        </a:cubicBezTo>
                        <a:cubicBezTo>
                          <a:pt x="4" y="2"/>
                          <a:pt x="4" y="2"/>
                          <a:pt x="4" y="2"/>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2" y="2"/>
                          <a:pt x="2" y="2"/>
                          <a:pt x="2" y="2"/>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moveTo>
                          <a:pt x="2" y="0"/>
                        </a:moveTo>
                        <a:cubicBezTo>
                          <a:pt x="2" y="1"/>
                          <a:pt x="2" y="1"/>
                          <a:pt x="2" y="1"/>
                        </a:cubicBezTo>
                        <a:cubicBezTo>
                          <a:pt x="0" y="1"/>
                          <a:pt x="0" y="1"/>
                          <a:pt x="0" y="1"/>
                        </a:cubicBezTo>
                        <a:cubicBezTo>
                          <a:pt x="1" y="2"/>
                          <a:pt x="1" y="2"/>
                          <a:pt x="1" y="2"/>
                        </a:cubicBezTo>
                        <a:cubicBezTo>
                          <a:pt x="1" y="3"/>
                          <a:pt x="1" y="3"/>
                          <a:pt x="1" y="3"/>
                        </a:cubicBezTo>
                        <a:cubicBezTo>
                          <a:pt x="2" y="3"/>
                          <a:pt x="2" y="3"/>
                          <a:pt x="2" y="3"/>
                        </a:cubicBezTo>
                        <a:cubicBezTo>
                          <a:pt x="2" y="2"/>
                          <a:pt x="2" y="2"/>
                          <a:pt x="2" y="2"/>
                        </a:cubicBezTo>
                        <a:cubicBezTo>
                          <a:pt x="3" y="3"/>
                          <a:pt x="3" y="3"/>
                          <a:pt x="3" y="3"/>
                        </a:cubicBezTo>
                        <a:cubicBezTo>
                          <a:pt x="4" y="3"/>
                          <a:pt x="4" y="3"/>
                          <a:pt x="4" y="3"/>
                        </a:cubicBezTo>
                        <a:cubicBezTo>
                          <a:pt x="4" y="4"/>
                          <a:pt x="4" y="4"/>
                          <a:pt x="4" y="4"/>
                        </a:cubicBezTo>
                        <a:cubicBezTo>
                          <a:pt x="4" y="4"/>
                          <a:pt x="5" y="3"/>
                          <a:pt x="5" y="3"/>
                        </a:cubicBezTo>
                        <a:cubicBezTo>
                          <a:pt x="5" y="3"/>
                          <a:pt x="5" y="3"/>
                          <a:pt x="5" y="3"/>
                        </a:cubicBezTo>
                        <a:cubicBezTo>
                          <a:pt x="5" y="2"/>
                          <a:pt x="5" y="2"/>
                          <a:pt x="5" y="2"/>
                        </a:cubicBezTo>
                        <a:cubicBezTo>
                          <a:pt x="4" y="1"/>
                          <a:pt x="4" y="1"/>
                          <a:pt x="4" y="1"/>
                        </a:cubicBezTo>
                        <a:cubicBezTo>
                          <a:pt x="3" y="1"/>
                          <a:pt x="3" y="1"/>
                          <a:pt x="3" y="1"/>
                        </a:cubicBezTo>
                        <a:cubicBezTo>
                          <a:pt x="2" y="0"/>
                          <a:pt x="2" y="0"/>
                          <a:pt x="2" y="0"/>
                        </a:cubicBezTo>
                        <a:close/>
                        <a:moveTo>
                          <a:pt x="4" y="4"/>
                        </a:moveTo>
                        <a:cubicBezTo>
                          <a:pt x="4" y="4"/>
                          <a:pt x="4" y="4"/>
                          <a:pt x="4"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9" name="Freeform 608"/>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09"/>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6"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0"/>
              <p:cNvSpPr>
                <a:spLocks/>
              </p:cNvSpPr>
              <p:nvPr/>
            </p:nvSpPr>
            <p:spPr bwMode="auto">
              <a:xfrm>
                <a:off x="4063743" y="2176463"/>
                <a:ext cx="11113" cy="9525"/>
              </a:xfrm>
              <a:custGeom>
                <a:avLst/>
                <a:gdLst>
                  <a:gd name="T0" fmla="*/ 0 w 7"/>
                  <a:gd name="T1" fmla="*/ 6 h 6"/>
                  <a:gd name="T2" fmla="*/ 0 w 7"/>
                  <a:gd name="T3" fmla="*/ 3 h 6"/>
                  <a:gd name="T4" fmla="*/ 0 w 7"/>
                  <a:gd name="T5" fmla="*/ 0 h 6"/>
                  <a:gd name="T6" fmla="*/ 3 w 7"/>
                  <a:gd name="T7" fmla="*/ 3 h 6"/>
                  <a:gd name="T8" fmla="*/ 7 w 7"/>
                  <a:gd name="T9" fmla="*/ 3 h 6"/>
                  <a:gd name="T10" fmla="*/ 7 w 7"/>
                  <a:gd name="T11" fmla="*/ 3 h 6"/>
                  <a:gd name="T12" fmla="*/ 3 w 7"/>
                  <a:gd name="T13" fmla="*/ 6 h 6"/>
                  <a:gd name="T14" fmla="*/ 0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0" y="6"/>
                    </a:moveTo>
                    <a:lnTo>
                      <a:pt x="0" y="3"/>
                    </a:lnTo>
                    <a:lnTo>
                      <a:pt x="0" y="0"/>
                    </a:lnTo>
                    <a:lnTo>
                      <a:pt x="3" y="3"/>
                    </a:lnTo>
                    <a:lnTo>
                      <a:pt x="7" y="3"/>
                    </a:lnTo>
                    <a:lnTo>
                      <a:pt x="7"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1"/>
              <p:cNvSpPr>
                <a:spLocks/>
              </p:cNvSpPr>
              <p:nvPr/>
            </p:nvSpPr>
            <p:spPr bwMode="auto">
              <a:xfrm>
                <a:off x="4063743" y="2176463"/>
                <a:ext cx="11113" cy="9525"/>
              </a:xfrm>
              <a:custGeom>
                <a:avLst/>
                <a:gdLst>
                  <a:gd name="T0" fmla="*/ 3 w 7"/>
                  <a:gd name="T1" fmla="*/ 0 h 6"/>
                  <a:gd name="T2" fmla="*/ 0 w 7"/>
                  <a:gd name="T3" fmla="*/ 0 h 6"/>
                  <a:gd name="T4" fmla="*/ 0 w 7"/>
                  <a:gd name="T5" fmla="*/ 3 h 6"/>
                  <a:gd name="T6" fmla="*/ 0 w 7"/>
                  <a:gd name="T7" fmla="*/ 6 h 6"/>
                  <a:gd name="T8" fmla="*/ 3 w 7"/>
                  <a:gd name="T9" fmla="*/ 6 h 6"/>
                  <a:gd name="T10" fmla="*/ 7 w 7"/>
                  <a:gd name="T11" fmla="*/ 3 h 6"/>
                  <a:gd name="T12" fmla="*/ 7 w 7"/>
                  <a:gd name="T13" fmla="*/ 0 h 6"/>
                  <a:gd name="T14" fmla="*/ 3 w 7"/>
                  <a:gd name="T15" fmla="*/ 0 h 6"/>
                  <a:gd name="T16" fmla="*/ 3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0"/>
                    </a:moveTo>
                    <a:lnTo>
                      <a:pt x="0" y="0"/>
                    </a:lnTo>
                    <a:lnTo>
                      <a:pt x="0" y="3"/>
                    </a:lnTo>
                    <a:lnTo>
                      <a:pt x="0" y="6"/>
                    </a:lnTo>
                    <a:lnTo>
                      <a:pt x="3" y="6"/>
                    </a:lnTo>
                    <a:lnTo>
                      <a:pt x="7" y="3"/>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12"/>
              <p:cNvSpPr>
                <a:spLocks/>
              </p:cNvSpPr>
              <p:nvPr/>
            </p:nvSpPr>
            <p:spPr bwMode="auto">
              <a:xfrm>
                <a:off x="4063743" y="2157413"/>
                <a:ext cx="15875" cy="19050"/>
              </a:xfrm>
              <a:custGeom>
                <a:avLst/>
                <a:gdLst>
                  <a:gd name="T0" fmla="*/ 0 w 10"/>
                  <a:gd name="T1" fmla="*/ 12 h 12"/>
                  <a:gd name="T2" fmla="*/ 3 w 10"/>
                  <a:gd name="T3" fmla="*/ 9 h 12"/>
                  <a:gd name="T4" fmla="*/ 3 w 10"/>
                  <a:gd name="T5" fmla="*/ 3 h 12"/>
                  <a:gd name="T6" fmla="*/ 7 w 10"/>
                  <a:gd name="T7" fmla="*/ 0 h 12"/>
                  <a:gd name="T8" fmla="*/ 10 w 10"/>
                  <a:gd name="T9" fmla="*/ 0 h 12"/>
                  <a:gd name="T10" fmla="*/ 10 w 10"/>
                  <a:gd name="T11" fmla="*/ 0 h 12"/>
                  <a:gd name="T12" fmla="*/ 10 w 10"/>
                  <a:gd name="T13" fmla="*/ 3 h 12"/>
                  <a:gd name="T14" fmla="*/ 7 w 10"/>
                  <a:gd name="T15" fmla="*/ 6 h 12"/>
                  <a:gd name="T16" fmla="*/ 7 w 10"/>
                  <a:gd name="T17" fmla="*/ 12 h 12"/>
                  <a:gd name="T18" fmla="*/ 7 w 10"/>
                  <a:gd name="T19" fmla="*/ 12 h 12"/>
                  <a:gd name="T20" fmla="*/ 0 w 1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0" y="12"/>
                    </a:moveTo>
                    <a:lnTo>
                      <a:pt x="3" y="9"/>
                    </a:lnTo>
                    <a:lnTo>
                      <a:pt x="3" y="3"/>
                    </a:lnTo>
                    <a:lnTo>
                      <a:pt x="7" y="0"/>
                    </a:lnTo>
                    <a:lnTo>
                      <a:pt x="10" y="0"/>
                    </a:lnTo>
                    <a:lnTo>
                      <a:pt x="10" y="0"/>
                    </a:lnTo>
                    <a:lnTo>
                      <a:pt x="10" y="3"/>
                    </a:lnTo>
                    <a:lnTo>
                      <a:pt x="7" y="6"/>
                    </a:lnTo>
                    <a:lnTo>
                      <a:pt x="7" y="12"/>
                    </a:lnTo>
                    <a:lnTo>
                      <a:pt x="7"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13"/>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close/>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14"/>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615"/>
              <p:cNvSpPr>
                <a:spLocks/>
              </p:cNvSpPr>
              <p:nvPr/>
            </p:nvSpPr>
            <p:spPr bwMode="auto">
              <a:xfrm>
                <a:off x="4270118" y="2513013"/>
                <a:ext cx="9525" cy="4763"/>
              </a:xfrm>
              <a:custGeom>
                <a:avLst/>
                <a:gdLst>
                  <a:gd name="T0" fmla="*/ 3 w 6"/>
                  <a:gd name="T1" fmla="*/ 3 h 3"/>
                  <a:gd name="T2" fmla="*/ 3 w 6"/>
                  <a:gd name="T3" fmla="*/ 0 h 3"/>
                  <a:gd name="T4" fmla="*/ 0 w 6"/>
                  <a:gd name="T5" fmla="*/ 0 h 3"/>
                  <a:gd name="T6" fmla="*/ 3 w 6"/>
                  <a:gd name="T7" fmla="*/ 0 h 3"/>
                  <a:gd name="T8" fmla="*/ 6 w 6"/>
                  <a:gd name="T9" fmla="*/ 3 h 3"/>
                  <a:gd name="T10" fmla="*/ 6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0" y="0"/>
                    </a:lnTo>
                    <a:lnTo>
                      <a:pt x="3"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616"/>
              <p:cNvSpPr>
                <a:spLocks/>
              </p:cNvSpPr>
              <p:nvPr/>
            </p:nvSpPr>
            <p:spPr bwMode="auto">
              <a:xfrm>
                <a:off x="4265356" y="2513013"/>
                <a:ext cx="19050" cy="9525"/>
              </a:xfrm>
              <a:custGeom>
                <a:avLst/>
                <a:gdLst>
                  <a:gd name="T0" fmla="*/ 3 w 12"/>
                  <a:gd name="T1" fmla="*/ 0 h 6"/>
                  <a:gd name="T2" fmla="*/ 0 w 12"/>
                  <a:gd name="T3" fmla="*/ 0 h 6"/>
                  <a:gd name="T4" fmla="*/ 3 w 12"/>
                  <a:gd name="T5" fmla="*/ 3 h 6"/>
                  <a:gd name="T6" fmla="*/ 6 w 12"/>
                  <a:gd name="T7" fmla="*/ 6 h 6"/>
                  <a:gd name="T8" fmla="*/ 9 w 12"/>
                  <a:gd name="T9" fmla="*/ 6 h 6"/>
                  <a:gd name="T10" fmla="*/ 12 w 12"/>
                  <a:gd name="T11" fmla="*/ 6 h 6"/>
                  <a:gd name="T12" fmla="*/ 12 w 12"/>
                  <a:gd name="T13" fmla="*/ 6 h 6"/>
                  <a:gd name="T14" fmla="*/ 9 w 12"/>
                  <a:gd name="T15" fmla="*/ 3 h 6"/>
                  <a:gd name="T16" fmla="*/ 6 w 12"/>
                  <a:gd name="T17" fmla="*/ 0 h 6"/>
                  <a:gd name="T18" fmla="*/ 3 w 12"/>
                  <a:gd name="T19" fmla="*/ 0 h 6"/>
                  <a:gd name="T20" fmla="*/ 3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3" y="0"/>
                    </a:moveTo>
                    <a:lnTo>
                      <a:pt x="0" y="0"/>
                    </a:lnTo>
                    <a:lnTo>
                      <a:pt x="3" y="3"/>
                    </a:lnTo>
                    <a:lnTo>
                      <a:pt x="6" y="6"/>
                    </a:lnTo>
                    <a:lnTo>
                      <a:pt x="9" y="6"/>
                    </a:lnTo>
                    <a:lnTo>
                      <a:pt x="12" y="6"/>
                    </a:lnTo>
                    <a:lnTo>
                      <a:pt x="12" y="6"/>
                    </a:lnTo>
                    <a:lnTo>
                      <a:pt x="9"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617"/>
              <p:cNvSpPr>
                <a:spLocks/>
              </p:cNvSpPr>
              <p:nvPr/>
            </p:nvSpPr>
            <p:spPr bwMode="auto">
              <a:xfrm>
                <a:off x="4528881" y="2435225"/>
                <a:ext cx="9525" cy="4763"/>
              </a:xfrm>
              <a:custGeom>
                <a:avLst/>
                <a:gdLst>
                  <a:gd name="T0" fmla="*/ 3 w 6"/>
                  <a:gd name="T1" fmla="*/ 0 h 3"/>
                  <a:gd name="T2" fmla="*/ 0 w 6"/>
                  <a:gd name="T3" fmla="*/ 3 h 3"/>
                  <a:gd name="T4" fmla="*/ 3 w 6"/>
                  <a:gd name="T5" fmla="*/ 3 h 3"/>
                  <a:gd name="T6" fmla="*/ 3 w 6"/>
                  <a:gd name="T7" fmla="*/ 3 h 3"/>
                  <a:gd name="T8" fmla="*/ 6 w 6"/>
                  <a:gd name="T9" fmla="*/ 0 h 3"/>
                  <a:gd name="T10" fmla="*/ 6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3"/>
                    </a:lnTo>
                    <a:lnTo>
                      <a:pt x="3" y="3"/>
                    </a:lnTo>
                    <a:lnTo>
                      <a:pt x="3" y="3"/>
                    </a:lnTo>
                    <a:lnTo>
                      <a:pt x="6" y="0"/>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618"/>
              <p:cNvSpPr>
                <a:spLocks/>
              </p:cNvSpPr>
              <p:nvPr/>
            </p:nvSpPr>
            <p:spPr bwMode="auto">
              <a:xfrm>
                <a:off x="4528881" y="2435225"/>
                <a:ext cx="9525" cy="476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3" y="0"/>
                    </a:lnTo>
                    <a:lnTo>
                      <a:pt x="0" y="3"/>
                    </a:lnTo>
                    <a:lnTo>
                      <a:pt x="3" y="3"/>
                    </a:lnTo>
                    <a:lnTo>
                      <a:pt x="3"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619"/>
              <p:cNvSpPr>
                <a:spLocks/>
              </p:cNvSpPr>
              <p:nvPr/>
            </p:nvSpPr>
            <p:spPr bwMode="auto">
              <a:xfrm>
                <a:off x="4514593" y="2555875"/>
                <a:ext cx="14288" cy="9525"/>
              </a:xfrm>
              <a:custGeom>
                <a:avLst/>
                <a:gdLst>
                  <a:gd name="T0" fmla="*/ 3 w 9"/>
                  <a:gd name="T1" fmla="*/ 3 h 6"/>
                  <a:gd name="T2" fmla="*/ 0 w 9"/>
                  <a:gd name="T3" fmla="*/ 3 h 6"/>
                  <a:gd name="T4" fmla="*/ 3 w 9"/>
                  <a:gd name="T5" fmla="*/ 0 h 6"/>
                  <a:gd name="T6" fmla="*/ 6 w 9"/>
                  <a:gd name="T7" fmla="*/ 0 h 6"/>
                  <a:gd name="T8" fmla="*/ 9 w 9"/>
                  <a:gd name="T9" fmla="*/ 0 h 6"/>
                  <a:gd name="T10" fmla="*/ 9 w 9"/>
                  <a:gd name="T11" fmla="*/ 0 h 6"/>
                  <a:gd name="T12" fmla="*/ 9 w 9"/>
                  <a:gd name="T13" fmla="*/ 0 h 6"/>
                  <a:gd name="T14" fmla="*/ 9 w 9"/>
                  <a:gd name="T15" fmla="*/ 3 h 6"/>
                  <a:gd name="T16" fmla="*/ 6 w 9"/>
                  <a:gd name="T17" fmla="*/ 3 h 6"/>
                  <a:gd name="T18" fmla="*/ 6 w 9"/>
                  <a:gd name="T19" fmla="*/ 6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0" y="3"/>
                    </a:lnTo>
                    <a:lnTo>
                      <a:pt x="3" y="0"/>
                    </a:lnTo>
                    <a:lnTo>
                      <a:pt x="6" y="0"/>
                    </a:lnTo>
                    <a:lnTo>
                      <a:pt x="9" y="0"/>
                    </a:lnTo>
                    <a:lnTo>
                      <a:pt x="9" y="0"/>
                    </a:lnTo>
                    <a:lnTo>
                      <a:pt x="9" y="0"/>
                    </a:lnTo>
                    <a:lnTo>
                      <a:pt x="9" y="3"/>
                    </a:lnTo>
                    <a:lnTo>
                      <a:pt x="6" y="3"/>
                    </a:lnTo>
                    <a:lnTo>
                      <a:pt x="6"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620"/>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close/>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621"/>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622"/>
              <p:cNvSpPr>
                <a:spLocks/>
              </p:cNvSpPr>
              <p:nvPr/>
            </p:nvSpPr>
            <p:spPr bwMode="auto">
              <a:xfrm>
                <a:off x="4500306" y="2584450"/>
                <a:ext cx="4763" cy="9525"/>
              </a:xfrm>
              <a:custGeom>
                <a:avLst/>
                <a:gdLst>
                  <a:gd name="T0" fmla="*/ 0 w 3"/>
                  <a:gd name="T1" fmla="*/ 6 h 6"/>
                  <a:gd name="T2" fmla="*/ 3 w 3"/>
                  <a:gd name="T3" fmla="*/ 3 h 6"/>
                  <a:gd name="T4" fmla="*/ 0 w 3"/>
                  <a:gd name="T5" fmla="*/ 0 h 6"/>
                  <a:gd name="T6" fmla="*/ 0 w 3"/>
                  <a:gd name="T7" fmla="*/ 0 h 6"/>
                  <a:gd name="T8" fmla="*/ 0 w 3"/>
                  <a:gd name="T9" fmla="*/ 0 h 6"/>
                  <a:gd name="T10" fmla="*/ 3 w 3"/>
                  <a:gd name="T11" fmla="*/ 3 h 6"/>
                  <a:gd name="T12" fmla="*/ 3 w 3"/>
                  <a:gd name="T13" fmla="*/ 6 h 6"/>
                  <a:gd name="T14" fmla="*/ 3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lnTo>
                      <a:pt x="3" y="3"/>
                    </a:lnTo>
                    <a:lnTo>
                      <a:pt x="0" y="0"/>
                    </a:lnTo>
                    <a:lnTo>
                      <a:pt x="0" y="0"/>
                    </a:lnTo>
                    <a:lnTo>
                      <a:pt x="0" y="0"/>
                    </a:lnTo>
                    <a:lnTo>
                      <a:pt x="3"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623"/>
              <p:cNvSpPr>
                <a:spLocks/>
              </p:cNvSpPr>
              <p:nvPr/>
            </p:nvSpPr>
            <p:spPr bwMode="auto">
              <a:xfrm>
                <a:off x="4500306" y="2579688"/>
                <a:ext cx="9525" cy="19050"/>
              </a:xfrm>
              <a:custGeom>
                <a:avLst/>
                <a:gdLst>
                  <a:gd name="T0" fmla="*/ 0 w 6"/>
                  <a:gd name="T1" fmla="*/ 0 h 12"/>
                  <a:gd name="T2" fmla="*/ 0 w 6"/>
                  <a:gd name="T3" fmla="*/ 3 h 12"/>
                  <a:gd name="T4" fmla="*/ 0 w 6"/>
                  <a:gd name="T5" fmla="*/ 6 h 12"/>
                  <a:gd name="T6" fmla="*/ 0 w 6"/>
                  <a:gd name="T7" fmla="*/ 6 h 12"/>
                  <a:gd name="T8" fmla="*/ 0 w 6"/>
                  <a:gd name="T9" fmla="*/ 9 h 12"/>
                  <a:gd name="T10" fmla="*/ 3 w 6"/>
                  <a:gd name="T11" fmla="*/ 12 h 12"/>
                  <a:gd name="T12" fmla="*/ 6 w 6"/>
                  <a:gd name="T13" fmla="*/ 9 h 12"/>
                  <a:gd name="T14" fmla="*/ 6 w 6"/>
                  <a:gd name="T15" fmla="*/ 6 h 12"/>
                  <a:gd name="T16" fmla="*/ 3 w 6"/>
                  <a:gd name="T17" fmla="*/ 6 h 12"/>
                  <a:gd name="T18" fmla="*/ 3 w 6"/>
                  <a:gd name="T19" fmla="*/ 3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3"/>
                    </a:lnTo>
                    <a:lnTo>
                      <a:pt x="0" y="6"/>
                    </a:lnTo>
                    <a:lnTo>
                      <a:pt x="0" y="6"/>
                    </a:lnTo>
                    <a:lnTo>
                      <a:pt x="0" y="9"/>
                    </a:lnTo>
                    <a:lnTo>
                      <a:pt x="3" y="12"/>
                    </a:lnTo>
                    <a:lnTo>
                      <a:pt x="6" y="9"/>
                    </a:lnTo>
                    <a:lnTo>
                      <a:pt x="6"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624"/>
              <p:cNvSpPr>
                <a:spLocks/>
              </p:cNvSpPr>
              <p:nvPr/>
            </p:nvSpPr>
            <p:spPr bwMode="auto">
              <a:xfrm>
                <a:off x="4538406" y="2454275"/>
                <a:ext cx="4763" cy="6350"/>
              </a:xfrm>
              <a:custGeom>
                <a:avLst/>
                <a:gdLst>
                  <a:gd name="T0" fmla="*/ 0 w 3"/>
                  <a:gd name="T1" fmla="*/ 4 h 4"/>
                  <a:gd name="T2" fmla="*/ 0 w 3"/>
                  <a:gd name="T3" fmla="*/ 4 h 4"/>
                  <a:gd name="T4" fmla="*/ 3 w 3"/>
                  <a:gd name="T5" fmla="*/ 4 h 4"/>
                  <a:gd name="T6" fmla="*/ 3 w 3"/>
                  <a:gd name="T7" fmla="*/ 4 h 4"/>
                  <a:gd name="T8" fmla="*/ 0 w 3"/>
                  <a:gd name="T9" fmla="*/ 0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0" y="4"/>
                    </a:lnTo>
                    <a:lnTo>
                      <a:pt x="3" y="4"/>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625"/>
              <p:cNvSpPr>
                <a:spLocks/>
              </p:cNvSpPr>
              <p:nvPr/>
            </p:nvSpPr>
            <p:spPr bwMode="auto">
              <a:xfrm>
                <a:off x="4538406" y="2454275"/>
                <a:ext cx="4763" cy="6350"/>
              </a:xfrm>
              <a:custGeom>
                <a:avLst/>
                <a:gdLst>
                  <a:gd name="T0" fmla="*/ 0 w 3"/>
                  <a:gd name="T1" fmla="*/ 0 h 4"/>
                  <a:gd name="T2" fmla="*/ 0 w 3"/>
                  <a:gd name="T3" fmla="*/ 4 h 4"/>
                  <a:gd name="T4" fmla="*/ 0 w 3"/>
                  <a:gd name="T5" fmla="*/ 4 h 4"/>
                  <a:gd name="T6" fmla="*/ 3 w 3"/>
                  <a:gd name="T7" fmla="*/ 4 h 4"/>
                  <a:gd name="T8" fmla="*/ 3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0" y="4"/>
                    </a:lnTo>
                    <a:lnTo>
                      <a:pt x="3" y="4"/>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626"/>
              <p:cNvSpPr>
                <a:spLocks/>
              </p:cNvSpPr>
              <p:nvPr/>
            </p:nvSpPr>
            <p:spPr bwMode="auto">
              <a:xfrm>
                <a:off x="4490781" y="2598738"/>
                <a:ext cx="19050" cy="14288"/>
              </a:xfrm>
              <a:custGeom>
                <a:avLst/>
                <a:gdLst>
                  <a:gd name="T0" fmla="*/ 6 w 12"/>
                  <a:gd name="T1" fmla="*/ 9 h 9"/>
                  <a:gd name="T2" fmla="*/ 6 w 12"/>
                  <a:gd name="T3" fmla="*/ 6 h 9"/>
                  <a:gd name="T4" fmla="*/ 3 w 12"/>
                  <a:gd name="T5" fmla="*/ 6 h 9"/>
                  <a:gd name="T6" fmla="*/ 3 w 12"/>
                  <a:gd name="T7" fmla="*/ 3 h 9"/>
                  <a:gd name="T8" fmla="*/ 0 w 12"/>
                  <a:gd name="T9" fmla="*/ 3 h 9"/>
                  <a:gd name="T10" fmla="*/ 0 w 12"/>
                  <a:gd name="T11" fmla="*/ 0 h 9"/>
                  <a:gd name="T12" fmla="*/ 0 w 12"/>
                  <a:gd name="T13" fmla="*/ 0 h 9"/>
                  <a:gd name="T14" fmla="*/ 3 w 12"/>
                  <a:gd name="T15" fmla="*/ 0 h 9"/>
                  <a:gd name="T16" fmla="*/ 9 w 12"/>
                  <a:gd name="T17" fmla="*/ 0 h 9"/>
                  <a:gd name="T18" fmla="*/ 12 w 12"/>
                  <a:gd name="T19" fmla="*/ 3 h 9"/>
                  <a:gd name="T20" fmla="*/ 12 w 12"/>
                  <a:gd name="T21" fmla="*/ 3 h 9"/>
                  <a:gd name="T22" fmla="*/ 9 w 12"/>
                  <a:gd name="T23" fmla="*/ 3 h 9"/>
                  <a:gd name="T24" fmla="*/ 9 w 12"/>
                  <a:gd name="T25" fmla="*/ 6 h 9"/>
                  <a:gd name="T26" fmla="*/ 9 w 12"/>
                  <a:gd name="T27" fmla="*/ 6 h 9"/>
                  <a:gd name="T28" fmla="*/ 6 w 12"/>
                  <a:gd name="T29" fmla="*/ 9 h 9"/>
                  <a:gd name="T30" fmla="*/ 6 w 1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9">
                    <a:moveTo>
                      <a:pt x="6" y="9"/>
                    </a:moveTo>
                    <a:lnTo>
                      <a:pt x="6" y="6"/>
                    </a:lnTo>
                    <a:lnTo>
                      <a:pt x="3" y="6"/>
                    </a:lnTo>
                    <a:lnTo>
                      <a:pt x="3" y="3"/>
                    </a:lnTo>
                    <a:lnTo>
                      <a:pt x="0" y="3"/>
                    </a:lnTo>
                    <a:lnTo>
                      <a:pt x="0" y="0"/>
                    </a:lnTo>
                    <a:lnTo>
                      <a:pt x="0" y="0"/>
                    </a:lnTo>
                    <a:lnTo>
                      <a:pt x="3" y="0"/>
                    </a:lnTo>
                    <a:lnTo>
                      <a:pt x="9" y="0"/>
                    </a:lnTo>
                    <a:lnTo>
                      <a:pt x="12" y="3"/>
                    </a:lnTo>
                    <a:lnTo>
                      <a:pt x="12" y="3"/>
                    </a:lnTo>
                    <a:lnTo>
                      <a:pt x="9" y="3"/>
                    </a:lnTo>
                    <a:lnTo>
                      <a:pt x="9" y="6"/>
                    </a:lnTo>
                    <a:lnTo>
                      <a:pt x="9" y="6"/>
                    </a:lnTo>
                    <a:lnTo>
                      <a:pt x="6"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627"/>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close/>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628"/>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629"/>
              <p:cNvSpPr>
                <a:spLocks/>
              </p:cNvSpPr>
              <p:nvPr/>
            </p:nvSpPr>
            <p:spPr bwMode="auto">
              <a:xfrm>
                <a:off x="4400293" y="2641600"/>
                <a:ext cx="14288" cy="19050"/>
              </a:xfrm>
              <a:custGeom>
                <a:avLst/>
                <a:gdLst>
                  <a:gd name="T0" fmla="*/ 0 w 9"/>
                  <a:gd name="T1" fmla="*/ 12 h 12"/>
                  <a:gd name="T2" fmla="*/ 0 w 9"/>
                  <a:gd name="T3" fmla="*/ 9 h 12"/>
                  <a:gd name="T4" fmla="*/ 0 w 9"/>
                  <a:gd name="T5" fmla="*/ 6 h 12"/>
                  <a:gd name="T6" fmla="*/ 3 w 9"/>
                  <a:gd name="T7" fmla="*/ 6 h 12"/>
                  <a:gd name="T8" fmla="*/ 3 w 9"/>
                  <a:gd name="T9" fmla="*/ 3 h 12"/>
                  <a:gd name="T10" fmla="*/ 6 w 9"/>
                  <a:gd name="T11" fmla="*/ 0 h 12"/>
                  <a:gd name="T12" fmla="*/ 9 w 9"/>
                  <a:gd name="T13" fmla="*/ 0 h 12"/>
                  <a:gd name="T14" fmla="*/ 9 w 9"/>
                  <a:gd name="T15" fmla="*/ 0 h 12"/>
                  <a:gd name="T16" fmla="*/ 9 w 9"/>
                  <a:gd name="T17" fmla="*/ 3 h 12"/>
                  <a:gd name="T18" fmla="*/ 9 w 9"/>
                  <a:gd name="T19" fmla="*/ 3 h 12"/>
                  <a:gd name="T20" fmla="*/ 9 w 9"/>
                  <a:gd name="T21" fmla="*/ 6 h 12"/>
                  <a:gd name="T22" fmla="*/ 6 w 9"/>
                  <a:gd name="T23" fmla="*/ 6 h 12"/>
                  <a:gd name="T24" fmla="*/ 6 w 9"/>
                  <a:gd name="T25" fmla="*/ 9 h 12"/>
                  <a:gd name="T26" fmla="*/ 3 w 9"/>
                  <a:gd name="T27" fmla="*/ 9 h 12"/>
                  <a:gd name="T28" fmla="*/ 0 w 9"/>
                  <a:gd name="T29" fmla="*/ 12 h 12"/>
                  <a:gd name="T30" fmla="*/ 0 w 9"/>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0" y="12"/>
                    </a:moveTo>
                    <a:lnTo>
                      <a:pt x="0" y="9"/>
                    </a:lnTo>
                    <a:lnTo>
                      <a:pt x="0" y="6"/>
                    </a:lnTo>
                    <a:lnTo>
                      <a:pt x="3" y="6"/>
                    </a:lnTo>
                    <a:lnTo>
                      <a:pt x="3" y="3"/>
                    </a:lnTo>
                    <a:lnTo>
                      <a:pt x="6" y="0"/>
                    </a:lnTo>
                    <a:lnTo>
                      <a:pt x="9" y="0"/>
                    </a:lnTo>
                    <a:lnTo>
                      <a:pt x="9" y="0"/>
                    </a:lnTo>
                    <a:lnTo>
                      <a:pt x="9" y="3"/>
                    </a:lnTo>
                    <a:lnTo>
                      <a:pt x="9" y="3"/>
                    </a:lnTo>
                    <a:lnTo>
                      <a:pt x="9" y="6"/>
                    </a:lnTo>
                    <a:lnTo>
                      <a:pt x="6" y="6"/>
                    </a:lnTo>
                    <a:lnTo>
                      <a:pt x="6" y="9"/>
                    </a:lnTo>
                    <a:lnTo>
                      <a:pt x="3" y="9"/>
                    </a:lnTo>
                    <a:lnTo>
                      <a:pt x="0"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630"/>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close/>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631"/>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34"/>
              <p:cNvSpPr>
                <a:spLocks/>
              </p:cNvSpPr>
              <p:nvPr/>
            </p:nvSpPr>
            <p:spPr bwMode="auto">
              <a:xfrm>
                <a:off x="4270118" y="2124075"/>
                <a:ext cx="38100" cy="23813"/>
              </a:xfrm>
              <a:custGeom>
                <a:avLst/>
                <a:gdLst>
                  <a:gd name="T0" fmla="*/ 6 w 24"/>
                  <a:gd name="T1" fmla="*/ 15 h 15"/>
                  <a:gd name="T2" fmla="*/ 3 w 24"/>
                  <a:gd name="T3" fmla="*/ 15 h 15"/>
                  <a:gd name="T4" fmla="*/ 3 w 24"/>
                  <a:gd name="T5" fmla="*/ 15 h 15"/>
                  <a:gd name="T6" fmla="*/ 0 w 24"/>
                  <a:gd name="T7" fmla="*/ 12 h 15"/>
                  <a:gd name="T8" fmla="*/ 3 w 24"/>
                  <a:gd name="T9" fmla="*/ 12 h 15"/>
                  <a:gd name="T10" fmla="*/ 6 w 24"/>
                  <a:gd name="T11" fmla="*/ 9 h 15"/>
                  <a:gd name="T12" fmla="*/ 9 w 24"/>
                  <a:gd name="T13" fmla="*/ 6 h 15"/>
                  <a:gd name="T14" fmla="*/ 12 w 24"/>
                  <a:gd name="T15" fmla="*/ 6 h 15"/>
                  <a:gd name="T16" fmla="*/ 15 w 24"/>
                  <a:gd name="T17" fmla="*/ 6 h 15"/>
                  <a:gd name="T18" fmla="*/ 18 w 24"/>
                  <a:gd name="T19" fmla="*/ 3 h 15"/>
                  <a:gd name="T20" fmla="*/ 21 w 24"/>
                  <a:gd name="T21" fmla="*/ 3 h 15"/>
                  <a:gd name="T22" fmla="*/ 21 w 24"/>
                  <a:gd name="T23" fmla="*/ 0 h 15"/>
                  <a:gd name="T24" fmla="*/ 24 w 24"/>
                  <a:gd name="T25" fmla="*/ 0 h 15"/>
                  <a:gd name="T26" fmla="*/ 24 w 24"/>
                  <a:gd name="T27" fmla="*/ 0 h 15"/>
                  <a:gd name="T28" fmla="*/ 24 w 24"/>
                  <a:gd name="T29" fmla="*/ 3 h 15"/>
                  <a:gd name="T30" fmla="*/ 21 w 24"/>
                  <a:gd name="T31" fmla="*/ 6 h 15"/>
                  <a:gd name="T32" fmla="*/ 18 w 24"/>
                  <a:gd name="T33" fmla="*/ 9 h 15"/>
                  <a:gd name="T34" fmla="*/ 18 w 24"/>
                  <a:gd name="T35" fmla="*/ 9 h 15"/>
                  <a:gd name="T36" fmla="*/ 15 w 24"/>
                  <a:gd name="T37" fmla="*/ 12 h 15"/>
                  <a:gd name="T38" fmla="*/ 9 w 24"/>
                  <a:gd name="T39" fmla="*/ 15 h 15"/>
                  <a:gd name="T40" fmla="*/ 6 w 24"/>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6" y="15"/>
                    </a:moveTo>
                    <a:lnTo>
                      <a:pt x="3" y="15"/>
                    </a:lnTo>
                    <a:lnTo>
                      <a:pt x="3" y="15"/>
                    </a:lnTo>
                    <a:lnTo>
                      <a:pt x="0" y="12"/>
                    </a:lnTo>
                    <a:lnTo>
                      <a:pt x="3" y="12"/>
                    </a:lnTo>
                    <a:lnTo>
                      <a:pt x="6" y="9"/>
                    </a:lnTo>
                    <a:lnTo>
                      <a:pt x="9" y="6"/>
                    </a:lnTo>
                    <a:lnTo>
                      <a:pt x="12" y="6"/>
                    </a:lnTo>
                    <a:lnTo>
                      <a:pt x="15" y="6"/>
                    </a:lnTo>
                    <a:lnTo>
                      <a:pt x="18" y="3"/>
                    </a:lnTo>
                    <a:lnTo>
                      <a:pt x="21" y="3"/>
                    </a:lnTo>
                    <a:lnTo>
                      <a:pt x="21" y="0"/>
                    </a:lnTo>
                    <a:lnTo>
                      <a:pt x="24" y="0"/>
                    </a:lnTo>
                    <a:lnTo>
                      <a:pt x="24" y="0"/>
                    </a:lnTo>
                    <a:lnTo>
                      <a:pt x="24" y="3"/>
                    </a:lnTo>
                    <a:lnTo>
                      <a:pt x="21" y="6"/>
                    </a:lnTo>
                    <a:lnTo>
                      <a:pt x="18" y="9"/>
                    </a:lnTo>
                    <a:lnTo>
                      <a:pt x="18" y="9"/>
                    </a:lnTo>
                    <a:lnTo>
                      <a:pt x="15" y="12"/>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35"/>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close/>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36"/>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37"/>
              <p:cNvSpPr>
                <a:spLocks/>
              </p:cNvSpPr>
              <p:nvPr/>
            </p:nvSpPr>
            <p:spPr bwMode="auto">
              <a:xfrm>
                <a:off x="4640006" y="2301875"/>
                <a:ext cx="9525" cy="4763"/>
              </a:xfrm>
              <a:custGeom>
                <a:avLst/>
                <a:gdLst>
                  <a:gd name="T0" fmla="*/ 0 w 2"/>
                  <a:gd name="T1" fmla="*/ 0 h 1"/>
                  <a:gd name="T2" fmla="*/ 1 w 2"/>
                  <a:gd name="T3" fmla="*/ 0 h 1"/>
                  <a:gd name="T4" fmla="*/ 1 w 2"/>
                  <a:gd name="T5" fmla="*/ 0 h 1"/>
                  <a:gd name="T6" fmla="*/ 2 w 2"/>
                  <a:gd name="T7" fmla="*/ 0 h 1"/>
                  <a:gd name="T8" fmla="*/ 1 w 2"/>
                  <a:gd name="T9" fmla="*/ 1 h 1"/>
                  <a:gd name="T10" fmla="*/ 0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1" y="0"/>
                      <a:pt x="1" y="0"/>
                      <a:pt x="1" y="0"/>
                    </a:cubicBezTo>
                    <a:cubicBezTo>
                      <a:pt x="1" y="0"/>
                      <a:pt x="1" y="0"/>
                      <a:pt x="1" y="0"/>
                    </a:cubicBezTo>
                    <a:cubicBezTo>
                      <a:pt x="2" y="0"/>
                      <a:pt x="2" y="0"/>
                      <a:pt x="2" y="0"/>
                    </a:cubicBezTo>
                    <a:cubicBezTo>
                      <a:pt x="1" y="1"/>
                      <a:pt x="1" y="1"/>
                      <a:pt x="1" y="1"/>
                    </a:cubicBezTo>
                    <a:cubicBezTo>
                      <a:pt x="0" y="1"/>
                      <a:pt x="0" y="1"/>
                      <a:pt x="0" y="1"/>
                    </a:cubicBezTo>
                    <a:cubicBezTo>
                      <a:pt x="0" y="1"/>
                      <a:pt x="0" y="1"/>
                      <a:pt x="0" y="1"/>
                    </a:cubicBez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38"/>
              <p:cNvSpPr>
                <a:spLocks/>
              </p:cNvSpPr>
              <p:nvPr/>
            </p:nvSpPr>
            <p:spPr bwMode="auto">
              <a:xfrm>
                <a:off x="4640006" y="2301875"/>
                <a:ext cx="9525" cy="9525"/>
              </a:xfrm>
              <a:custGeom>
                <a:avLst/>
                <a:gdLst>
                  <a:gd name="T0" fmla="*/ 1 w 2"/>
                  <a:gd name="T1" fmla="*/ 0 h 2"/>
                  <a:gd name="T2" fmla="*/ 1 w 2"/>
                  <a:gd name="T3" fmla="*/ 0 h 2"/>
                  <a:gd name="T4" fmla="*/ 0 w 2"/>
                  <a:gd name="T5" fmla="*/ 0 h 2"/>
                  <a:gd name="T6" fmla="*/ 0 w 2"/>
                  <a:gd name="T7" fmla="*/ 2 h 2"/>
                  <a:gd name="T8" fmla="*/ 0 w 2"/>
                  <a:gd name="T9" fmla="*/ 2 h 2"/>
                  <a:gd name="T10" fmla="*/ 0 w 2"/>
                  <a:gd name="T11" fmla="*/ 1 h 2"/>
                  <a:gd name="T12" fmla="*/ 1 w 2"/>
                  <a:gd name="T13" fmla="*/ 1 h 2"/>
                  <a:gd name="T14" fmla="*/ 2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0" y="0"/>
                      <a:pt x="0" y="0"/>
                      <a:pt x="0" y="0"/>
                    </a:cubicBezTo>
                    <a:cubicBezTo>
                      <a:pt x="0" y="2"/>
                      <a:pt x="0" y="2"/>
                      <a:pt x="0" y="2"/>
                    </a:cubicBezTo>
                    <a:cubicBezTo>
                      <a:pt x="0" y="2"/>
                      <a:pt x="0" y="2"/>
                      <a:pt x="0" y="2"/>
                    </a:cubicBezTo>
                    <a:cubicBezTo>
                      <a:pt x="0" y="2"/>
                      <a:pt x="0" y="1"/>
                      <a:pt x="0" y="1"/>
                    </a:cubicBezTo>
                    <a:cubicBezTo>
                      <a:pt x="1" y="1"/>
                      <a:pt x="1" y="1"/>
                      <a:pt x="1" y="1"/>
                    </a:cubicBezTo>
                    <a:cubicBezTo>
                      <a:pt x="2" y="0"/>
                      <a:pt x="2" y="0"/>
                      <a:pt x="2"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641"/>
              <p:cNvSpPr>
                <a:spLocks/>
              </p:cNvSpPr>
              <p:nvPr/>
            </p:nvSpPr>
            <p:spPr bwMode="auto">
              <a:xfrm>
                <a:off x="4543168" y="2498725"/>
                <a:ext cx="4763" cy="14288"/>
              </a:xfrm>
              <a:custGeom>
                <a:avLst/>
                <a:gdLst>
                  <a:gd name="T0" fmla="*/ 0 w 3"/>
                  <a:gd name="T1" fmla="*/ 6 h 9"/>
                  <a:gd name="T2" fmla="*/ 0 w 3"/>
                  <a:gd name="T3" fmla="*/ 3 h 9"/>
                  <a:gd name="T4" fmla="*/ 0 w 3"/>
                  <a:gd name="T5" fmla="*/ 0 h 9"/>
                  <a:gd name="T6" fmla="*/ 3 w 3"/>
                  <a:gd name="T7" fmla="*/ 0 h 9"/>
                  <a:gd name="T8" fmla="*/ 3 w 3"/>
                  <a:gd name="T9" fmla="*/ 3 h 9"/>
                  <a:gd name="T10" fmla="*/ 0 w 3"/>
                  <a:gd name="T11" fmla="*/ 6 h 9"/>
                  <a:gd name="T12" fmla="*/ 0 w 3"/>
                  <a:gd name="T13" fmla="*/ 9 h 9"/>
                  <a:gd name="T14" fmla="*/ 0 w 3"/>
                  <a:gd name="T15" fmla="*/ 9 h 9"/>
                  <a:gd name="T16" fmla="*/ 0 w 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6"/>
                    </a:moveTo>
                    <a:lnTo>
                      <a:pt x="0" y="3"/>
                    </a:lnTo>
                    <a:lnTo>
                      <a:pt x="0" y="0"/>
                    </a:lnTo>
                    <a:lnTo>
                      <a:pt x="3" y="0"/>
                    </a:lnTo>
                    <a:lnTo>
                      <a:pt x="3" y="3"/>
                    </a:lnTo>
                    <a:lnTo>
                      <a:pt x="0" y="6"/>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642"/>
              <p:cNvSpPr>
                <a:spLocks/>
              </p:cNvSpPr>
              <p:nvPr/>
            </p:nvSpPr>
            <p:spPr bwMode="auto">
              <a:xfrm>
                <a:off x="4543168" y="2493963"/>
                <a:ext cx="4763" cy="19050"/>
              </a:xfrm>
              <a:custGeom>
                <a:avLst/>
                <a:gdLst>
                  <a:gd name="T0" fmla="*/ 0 w 3"/>
                  <a:gd name="T1" fmla="*/ 0 h 12"/>
                  <a:gd name="T2" fmla="*/ 0 w 3"/>
                  <a:gd name="T3" fmla="*/ 6 h 12"/>
                  <a:gd name="T4" fmla="*/ 0 w 3"/>
                  <a:gd name="T5" fmla="*/ 9 h 12"/>
                  <a:gd name="T6" fmla="*/ 0 w 3"/>
                  <a:gd name="T7" fmla="*/ 12 h 12"/>
                  <a:gd name="T8" fmla="*/ 3 w 3"/>
                  <a:gd name="T9" fmla="*/ 12 h 12"/>
                  <a:gd name="T10" fmla="*/ 0 w 3"/>
                  <a:gd name="T11" fmla="*/ 9 h 12"/>
                  <a:gd name="T12" fmla="*/ 3 w 3"/>
                  <a:gd name="T13" fmla="*/ 6 h 12"/>
                  <a:gd name="T14" fmla="*/ 3 w 3"/>
                  <a:gd name="T15" fmla="*/ 0 h 12"/>
                  <a:gd name="T16" fmla="*/ 0 w 3"/>
                  <a:gd name="T17" fmla="*/ 0 h 12"/>
                  <a:gd name="T18" fmla="*/ 0 w 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0" y="0"/>
                    </a:moveTo>
                    <a:lnTo>
                      <a:pt x="0" y="6"/>
                    </a:lnTo>
                    <a:lnTo>
                      <a:pt x="0" y="9"/>
                    </a:lnTo>
                    <a:lnTo>
                      <a:pt x="0" y="12"/>
                    </a:lnTo>
                    <a:lnTo>
                      <a:pt x="3" y="12"/>
                    </a:lnTo>
                    <a:lnTo>
                      <a:pt x="0" y="9"/>
                    </a:lnTo>
                    <a:lnTo>
                      <a:pt x="3" y="6"/>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43"/>
              <p:cNvSpPr>
                <a:spLocks/>
              </p:cNvSpPr>
              <p:nvPr/>
            </p:nvSpPr>
            <p:spPr bwMode="auto">
              <a:xfrm>
                <a:off x="4332031" y="2128838"/>
                <a:ext cx="15875" cy="14288"/>
              </a:xfrm>
              <a:custGeom>
                <a:avLst/>
                <a:gdLst>
                  <a:gd name="T0" fmla="*/ 0 w 10"/>
                  <a:gd name="T1" fmla="*/ 9 h 9"/>
                  <a:gd name="T2" fmla="*/ 0 w 10"/>
                  <a:gd name="T3" fmla="*/ 6 h 9"/>
                  <a:gd name="T4" fmla="*/ 0 w 10"/>
                  <a:gd name="T5" fmla="*/ 3 h 9"/>
                  <a:gd name="T6" fmla="*/ 3 w 10"/>
                  <a:gd name="T7" fmla="*/ 0 h 9"/>
                  <a:gd name="T8" fmla="*/ 3 w 10"/>
                  <a:gd name="T9" fmla="*/ 0 h 9"/>
                  <a:gd name="T10" fmla="*/ 10 w 10"/>
                  <a:gd name="T11" fmla="*/ 0 h 9"/>
                  <a:gd name="T12" fmla="*/ 10 w 10"/>
                  <a:gd name="T13" fmla="*/ 3 h 9"/>
                  <a:gd name="T14" fmla="*/ 7 w 10"/>
                  <a:gd name="T15" fmla="*/ 6 h 9"/>
                  <a:gd name="T16" fmla="*/ 7 w 10"/>
                  <a:gd name="T17" fmla="*/ 6 h 9"/>
                  <a:gd name="T18" fmla="*/ 3 w 10"/>
                  <a:gd name="T19" fmla="*/ 9 h 9"/>
                  <a:gd name="T20" fmla="*/ 0 w 10"/>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9"/>
                    </a:moveTo>
                    <a:lnTo>
                      <a:pt x="0" y="6"/>
                    </a:lnTo>
                    <a:lnTo>
                      <a:pt x="0" y="3"/>
                    </a:lnTo>
                    <a:lnTo>
                      <a:pt x="3" y="0"/>
                    </a:lnTo>
                    <a:lnTo>
                      <a:pt x="3" y="0"/>
                    </a:lnTo>
                    <a:lnTo>
                      <a:pt x="10" y="0"/>
                    </a:lnTo>
                    <a:lnTo>
                      <a:pt x="10" y="3"/>
                    </a:lnTo>
                    <a:lnTo>
                      <a:pt x="7" y="6"/>
                    </a:lnTo>
                    <a:lnTo>
                      <a:pt x="7"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644"/>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close/>
                    <a:moveTo>
                      <a:pt x="3" y="0"/>
                    </a:moveTo>
                    <a:lnTo>
                      <a:pt x="0" y="3"/>
                    </a:lnTo>
                    <a:lnTo>
                      <a:pt x="0" y="6"/>
                    </a:lnTo>
                    <a:lnTo>
                      <a:pt x="0" y="9"/>
                    </a:lnTo>
                    <a:lnTo>
                      <a:pt x="3" y="12"/>
                    </a:lnTo>
                    <a:lnTo>
                      <a:pt x="7" y="9"/>
                    </a:lnTo>
                    <a:lnTo>
                      <a:pt x="10" y="6"/>
                    </a:lnTo>
                    <a:lnTo>
                      <a:pt x="10" y="3"/>
                    </a:lnTo>
                    <a:lnTo>
                      <a:pt x="10" y="0"/>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645"/>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moveTo>
                      <a:pt x="3" y="0"/>
                    </a:moveTo>
                    <a:lnTo>
                      <a:pt x="0" y="3"/>
                    </a:lnTo>
                    <a:lnTo>
                      <a:pt x="0" y="6"/>
                    </a:lnTo>
                    <a:lnTo>
                      <a:pt x="0" y="9"/>
                    </a:lnTo>
                    <a:lnTo>
                      <a:pt x="3" y="12"/>
                    </a:lnTo>
                    <a:lnTo>
                      <a:pt x="7" y="9"/>
                    </a:lnTo>
                    <a:lnTo>
                      <a:pt x="10" y="6"/>
                    </a:lnTo>
                    <a:lnTo>
                      <a:pt x="10" y="3"/>
                    </a:lnTo>
                    <a:lnTo>
                      <a:pt x="10" y="0"/>
                    </a:lnTo>
                    <a:lnTo>
                      <a:pt x="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646"/>
              <p:cNvSpPr>
                <a:spLocks/>
              </p:cNvSpPr>
              <p:nvPr/>
            </p:nvSpPr>
            <p:spPr bwMode="auto">
              <a:xfrm>
                <a:off x="4293931" y="2190750"/>
                <a:ext cx="63500" cy="63500"/>
              </a:xfrm>
              <a:custGeom>
                <a:avLst/>
                <a:gdLst>
                  <a:gd name="T0" fmla="*/ 12 w 40"/>
                  <a:gd name="T1" fmla="*/ 37 h 40"/>
                  <a:gd name="T2" fmla="*/ 6 w 40"/>
                  <a:gd name="T3" fmla="*/ 40 h 40"/>
                  <a:gd name="T4" fmla="*/ 3 w 40"/>
                  <a:gd name="T5" fmla="*/ 37 h 40"/>
                  <a:gd name="T6" fmla="*/ 0 w 40"/>
                  <a:gd name="T7" fmla="*/ 37 h 40"/>
                  <a:gd name="T8" fmla="*/ 0 w 40"/>
                  <a:gd name="T9" fmla="*/ 37 h 40"/>
                  <a:gd name="T10" fmla="*/ 3 w 40"/>
                  <a:gd name="T11" fmla="*/ 34 h 40"/>
                  <a:gd name="T12" fmla="*/ 0 w 40"/>
                  <a:gd name="T13" fmla="*/ 31 h 40"/>
                  <a:gd name="T14" fmla="*/ 3 w 40"/>
                  <a:gd name="T15" fmla="*/ 27 h 40"/>
                  <a:gd name="T16" fmla="*/ 3 w 40"/>
                  <a:gd name="T17" fmla="*/ 24 h 40"/>
                  <a:gd name="T18" fmla="*/ 6 w 40"/>
                  <a:gd name="T19" fmla="*/ 18 h 40"/>
                  <a:gd name="T20" fmla="*/ 9 w 40"/>
                  <a:gd name="T21" fmla="*/ 15 h 40"/>
                  <a:gd name="T22" fmla="*/ 12 w 40"/>
                  <a:gd name="T23" fmla="*/ 12 h 40"/>
                  <a:gd name="T24" fmla="*/ 18 w 40"/>
                  <a:gd name="T25" fmla="*/ 3 h 40"/>
                  <a:gd name="T26" fmla="*/ 21 w 40"/>
                  <a:gd name="T27" fmla="*/ 3 h 40"/>
                  <a:gd name="T28" fmla="*/ 21 w 40"/>
                  <a:gd name="T29" fmla="*/ 3 h 40"/>
                  <a:gd name="T30" fmla="*/ 24 w 40"/>
                  <a:gd name="T31" fmla="*/ 0 h 40"/>
                  <a:gd name="T32" fmla="*/ 24 w 40"/>
                  <a:gd name="T33" fmla="*/ 3 h 40"/>
                  <a:gd name="T34" fmla="*/ 31 w 40"/>
                  <a:gd name="T35" fmla="*/ 0 h 40"/>
                  <a:gd name="T36" fmla="*/ 34 w 40"/>
                  <a:gd name="T37" fmla="*/ 0 h 40"/>
                  <a:gd name="T38" fmla="*/ 34 w 40"/>
                  <a:gd name="T39" fmla="*/ 3 h 40"/>
                  <a:gd name="T40" fmla="*/ 37 w 40"/>
                  <a:gd name="T41" fmla="*/ 3 h 40"/>
                  <a:gd name="T42" fmla="*/ 40 w 40"/>
                  <a:gd name="T43" fmla="*/ 6 h 40"/>
                  <a:gd name="T44" fmla="*/ 40 w 40"/>
                  <a:gd name="T45" fmla="*/ 9 h 40"/>
                  <a:gd name="T46" fmla="*/ 40 w 40"/>
                  <a:gd name="T47" fmla="*/ 12 h 40"/>
                  <a:gd name="T48" fmla="*/ 37 w 40"/>
                  <a:gd name="T49" fmla="*/ 15 h 40"/>
                  <a:gd name="T50" fmla="*/ 37 w 40"/>
                  <a:gd name="T51" fmla="*/ 18 h 40"/>
                  <a:gd name="T52" fmla="*/ 37 w 40"/>
                  <a:gd name="T53" fmla="*/ 21 h 40"/>
                  <a:gd name="T54" fmla="*/ 31 w 40"/>
                  <a:gd name="T55" fmla="*/ 31 h 40"/>
                  <a:gd name="T56" fmla="*/ 31 w 40"/>
                  <a:gd name="T57" fmla="*/ 34 h 40"/>
                  <a:gd name="T58" fmla="*/ 27 w 40"/>
                  <a:gd name="T59" fmla="*/ 34 h 40"/>
                  <a:gd name="T60" fmla="*/ 21 w 40"/>
                  <a:gd name="T61" fmla="*/ 37 h 40"/>
                  <a:gd name="T62" fmla="*/ 21 w 40"/>
                  <a:gd name="T63" fmla="*/ 37 h 40"/>
                  <a:gd name="T64" fmla="*/ 18 w 40"/>
                  <a:gd name="T65" fmla="*/ 37 h 40"/>
                  <a:gd name="T66" fmla="*/ 15 w 40"/>
                  <a:gd name="T67" fmla="*/ 40 h 40"/>
                  <a:gd name="T68" fmla="*/ 12 w 40"/>
                  <a:gd name="T6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0">
                    <a:moveTo>
                      <a:pt x="12" y="37"/>
                    </a:moveTo>
                    <a:lnTo>
                      <a:pt x="6" y="40"/>
                    </a:lnTo>
                    <a:lnTo>
                      <a:pt x="3" y="37"/>
                    </a:lnTo>
                    <a:lnTo>
                      <a:pt x="0" y="37"/>
                    </a:lnTo>
                    <a:lnTo>
                      <a:pt x="0" y="37"/>
                    </a:lnTo>
                    <a:lnTo>
                      <a:pt x="3" y="34"/>
                    </a:lnTo>
                    <a:lnTo>
                      <a:pt x="0" y="31"/>
                    </a:lnTo>
                    <a:lnTo>
                      <a:pt x="3" y="27"/>
                    </a:lnTo>
                    <a:lnTo>
                      <a:pt x="3" y="24"/>
                    </a:lnTo>
                    <a:lnTo>
                      <a:pt x="6" y="18"/>
                    </a:lnTo>
                    <a:lnTo>
                      <a:pt x="9" y="15"/>
                    </a:lnTo>
                    <a:lnTo>
                      <a:pt x="12" y="12"/>
                    </a:lnTo>
                    <a:lnTo>
                      <a:pt x="18" y="3"/>
                    </a:lnTo>
                    <a:lnTo>
                      <a:pt x="21" y="3"/>
                    </a:lnTo>
                    <a:lnTo>
                      <a:pt x="21" y="3"/>
                    </a:lnTo>
                    <a:lnTo>
                      <a:pt x="24" y="0"/>
                    </a:lnTo>
                    <a:lnTo>
                      <a:pt x="24" y="3"/>
                    </a:lnTo>
                    <a:lnTo>
                      <a:pt x="31" y="0"/>
                    </a:lnTo>
                    <a:lnTo>
                      <a:pt x="34" y="0"/>
                    </a:lnTo>
                    <a:lnTo>
                      <a:pt x="34" y="3"/>
                    </a:lnTo>
                    <a:lnTo>
                      <a:pt x="37" y="3"/>
                    </a:lnTo>
                    <a:lnTo>
                      <a:pt x="40" y="6"/>
                    </a:lnTo>
                    <a:lnTo>
                      <a:pt x="40" y="9"/>
                    </a:lnTo>
                    <a:lnTo>
                      <a:pt x="40" y="12"/>
                    </a:lnTo>
                    <a:lnTo>
                      <a:pt x="37" y="15"/>
                    </a:lnTo>
                    <a:lnTo>
                      <a:pt x="37" y="18"/>
                    </a:lnTo>
                    <a:lnTo>
                      <a:pt x="37" y="21"/>
                    </a:lnTo>
                    <a:lnTo>
                      <a:pt x="31" y="31"/>
                    </a:lnTo>
                    <a:lnTo>
                      <a:pt x="31" y="34"/>
                    </a:lnTo>
                    <a:lnTo>
                      <a:pt x="27" y="34"/>
                    </a:lnTo>
                    <a:lnTo>
                      <a:pt x="21" y="37"/>
                    </a:lnTo>
                    <a:lnTo>
                      <a:pt x="21" y="37"/>
                    </a:lnTo>
                    <a:lnTo>
                      <a:pt x="18" y="37"/>
                    </a:lnTo>
                    <a:lnTo>
                      <a:pt x="15" y="40"/>
                    </a:lnTo>
                    <a:lnTo>
                      <a:pt x="12" y="3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647"/>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close/>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648"/>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Rectangle 649"/>
              <p:cNvSpPr>
                <a:spLocks noChangeArrowheads="1"/>
              </p:cNvSpPr>
              <p:nvPr/>
            </p:nvSpPr>
            <p:spPr bwMode="auto">
              <a:xfrm>
                <a:off x="4332031" y="2081213"/>
                <a:ext cx="1588" cy="476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650"/>
              <p:cNvSpPr>
                <a:spLocks/>
              </p:cNvSpPr>
              <p:nvPr/>
            </p:nvSpPr>
            <p:spPr bwMode="auto">
              <a:xfrm>
                <a:off x="4332031" y="2081213"/>
                <a:ext cx="0" cy="4763"/>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651"/>
              <p:cNvSpPr>
                <a:spLocks/>
              </p:cNvSpPr>
              <p:nvPr/>
            </p:nvSpPr>
            <p:spPr bwMode="auto">
              <a:xfrm>
                <a:off x="4308218" y="2100263"/>
                <a:ext cx="14288" cy="14288"/>
              </a:xfrm>
              <a:custGeom>
                <a:avLst/>
                <a:gdLst>
                  <a:gd name="T0" fmla="*/ 0 w 9"/>
                  <a:gd name="T1" fmla="*/ 9 h 9"/>
                  <a:gd name="T2" fmla="*/ 3 w 9"/>
                  <a:gd name="T3" fmla="*/ 6 h 9"/>
                  <a:gd name="T4" fmla="*/ 3 w 9"/>
                  <a:gd name="T5" fmla="*/ 3 h 9"/>
                  <a:gd name="T6" fmla="*/ 6 w 9"/>
                  <a:gd name="T7" fmla="*/ 3 h 9"/>
                  <a:gd name="T8" fmla="*/ 9 w 9"/>
                  <a:gd name="T9" fmla="*/ 0 h 9"/>
                  <a:gd name="T10" fmla="*/ 9 w 9"/>
                  <a:gd name="T11" fmla="*/ 0 h 9"/>
                  <a:gd name="T12" fmla="*/ 9 w 9"/>
                  <a:gd name="T13" fmla="*/ 3 h 9"/>
                  <a:gd name="T14" fmla="*/ 9 w 9"/>
                  <a:gd name="T15" fmla="*/ 3 h 9"/>
                  <a:gd name="T16" fmla="*/ 6 w 9"/>
                  <a:gd name="T17" fmla="*/ 6 h 9"/>
                  <a:gd name="T18" fmla="*/ 3 w 9"/>
                  <a:gd name="T19" fmla="*/ 9 h 9"/>
                  <a:gd name="T20" fmla="*/ 0 w 9"/>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0" y="9"/>
                    </a:moveTo>
                    <a:lnTo>
                      <a:pt x="3" y="6"/>
                    </a:lnTo>
                    <a:lnTo>
                      <a:pt x="3" y="3"/>
                    </a:lnTo>
                    <a:lnTo>
                      <a:pt x="6" y="3"/>
                    </a:lnTo>
                    <a:lnTo>
                      <a:pt x="9" y="0"/>
                    </a:lnTo>
                    <a:lnTo>
                      <a:pt x="9" y="0"/>
                    </a:lnTo>
                    <a:lnTo>
                      <a:pt x="9" y="3"/>
                    </a:lnTo>
                    <a:lnTo>
                      <a:pt x="9" y="3"/>
                    </a:lnTo>
                    <a:lnTo>
                      <a:pt x="6"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652"/>
              <p:cNvSpPr>
                <a:spLocks/>
              </p:cNvSpPr>
              <p:nvPr/>
            </p:nvSpPr>
            <p:spPr bwMode="auto">
              <a:xfrm>
                <a:off x="4308218" y="2100263"/>
                <a:ext cx="14288" cy="14288"/>
              </a:xfrm>
              <a:custGeom>
                <a:avLst/>
                <a:gdLst>
                  <a:gd name="T0" fmla="*/ 9 w 9"/>
                  <a:gd name="T1" fmla="*/ 0 h 9"/>
                  <a:gd name="T2" fmla="*/ 6 w 9"/>
                  <a:gd name="T3" fmla="*/ 0 h 9"/>
                  <a:gd name="T4" fmla="*/ 6 w 9"/>
                  <a:gd name="T5" fmla="*/ 3 h 9"/>
                  <a:gd name="T6" fmla="*/ 3 w 9"/>
                  <a:gd name="T7" fmla="*/ 3 h 9"/>
                  <a:gd name="T8" fmla="*/ 0 w 9"/>
                  <a:gd name="T9" fmla="*/ 6 h 9"/>
                  <a:gd name="T10" fmla="*/ 0 w 9"/>
                  <a:gd name="T11" fmla="*/ 9 h 9"/>
                  <a:gd name="T12" fmla="*/ 0 w 9"/>
                  <a:gd name="T13" fmla="*/ 9 h 9"/>
                  <a:gd name="T14" fmla="*/ 3 w 9"/>
                  <a:gd name="T15" fmla="*/ 9 h 9"/>
                  <a:gd name="T16" fmla="*/ 6 w 9"/>
                  <a:gd name="T17" fmla="*/ 6 h 9"/>
                  <a:gd name="T18" fmla="*/ 9 w 9"/>
                  <a:gd name="T19" fmla="*/ 3 h 9"/>
                  <a:gd name="T20" fmla="*/ 9 w 9"/>
                  <a:gd name="T21" fmla="*/ 3 h 9"/>
                  <a:gd name="T22" fmla="*/ 9 w 9"/>
                  <a:gd name="T23" fmla="*/ 0 h 9"/>
                  <a:gd name="T24" fmla="*/ 9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0"/>
                    </a:moveTo>
                    <a:lnTo>
                      <a:pt x="6" y="0"/>
                    </a:lnTo>
                    <a:lnTo>
                      <a:pt x="6" y="3"/>
                    </a:lnTo>
                    <a:lnTo>
                      <a:pt x="3" y="3"/>
                    </a:lnTo>
                    <a:lnTo>
                      <a:pt x="0" y="6"/>
                    </a:lnTo>
                    <a:lnTo>
                      <a:pt x="0" y="9"/>
                    </a:lnTo>
                    <a:lnTo>
                      <a:pt x="0" y="9"/>
                    </a:lnTo>
                    <a:lnTo>
                      <a:pt x="3" y="9"/>
                    </a:lnTo>
                    <a:lnTo>
                      <a:pt x="6"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653"/>
              <p:cNvSpPr>
                <a:spLocks/>
              </p:cNvSpPr>
              <p:nvPr/>
            </p:nvSpPr>
            <p:spPr bwMode="auto">
              <a:xfrm>
                <a:off x="4366956" y="2517775"/>
                <a:ext cx="14288" cy="14288"/>
              </a:xfrm>
              <a:custGeom>
                <a:avLst/>
                <a:gdLst>
                  <a:gd name="T0" fmla="*/ 6 w 9"/>
                  <a:gd name="T1" fmla="*/ 9 h 9"/>
                  <a:gd name="T2" fmla="*/ 6 w 9"/>
                  <a:gd name="T3" fmla="*/ 9 h 9"/>
                  <a:gd name="T4" fmla="*/ 3 w 9"/>
                  <a:gd name="T5" fmla="*/ 6 h 9"/>
                  <a:gd name="T6" fmla="*/ 3 w 9"/>
                  <a:gd name="T7" fmla="*/ 6 h 9"/>
                  <a:gd name="T8" fmla="*/ 3 w 9"/>
                  <a:gd name="T9" fmla="*/ 3 h 9"/>
                  <a:gd name="T10" fmla="*/ 0 w 9"/>
                  <a:gd name="T11" fmla="*/ 0 h 9"/>
                  <a:gd name="T12" fmla="*/ 0 w 9"/>
                  <a:gd name="T13" fmla="*/ 0 h 9"/>
                  <a:gd name="T14" fmla="*/ 3 w 9"/>
                  <a:gd name="T15" fmla="*/ 3 h 9"/>
                  <a:gd name="T16" fmla="*/ 3 w 9"/>
                  <a:gd name="T17" fmla="*/ 3 h 9"/>
                  <a:gd name="T18" fmla="*/ 6 w 9"/>
                  <a:gd name="T19" fmla="*/ 6 h 9"/>
                  <a:gd name="T20" fmla="*/ 9 w 9"/>
                  <a:gd name="T21" fmla="*/ 6 h 9"/>
                  <a:gd name="T22" fmla="*/ 9 w 9"/>
                  <a:gd name="T23" fmla="*/ 9 h 9"/>
                  <a:gd name="T24" fmla="*/ 9 w 9"/>
                  <a:gd name="T25" fmla="*/ 9 h 9"/>
                  <a:gd name="T26" fmla="*/ 6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6" y="9"/>
                    </a:moveTo>
                    <a:lnTo>
                      <a:pt x="6" y="9"/>
                    </a:lnTo>
                    <a:lnTo>
                      <a:pt x="3" y="6"/>
                    </a:lnTo>
                    <a:lnTo>
                      <a:pt x="3" y="6"/>
                    </a:lnTo>
                    <a:lnTo>
                      <a:pt x="3" y="3"/>
                    </a:lnTo>
                    <a:lnTo>
                      <a:pt x="0" y="0"/>
                    </a:lnTo>
                    <a:lnTo>
                      <a:pt x="0" y="0"/>
                    </a:lnTo>
                    <a:lnTo>
                      <a:pt x="3" y="3"/>
                    </a:lnTo>
                    <a:lnTo>
                      <a:pt x="3" y="3"/>
                    </a:lnTo>
                    <a:lnTo>
                      <a:pt x="6" y="6"/>
                    </a:lnTo>
                    <a:lnTo>
                      <a:pt x="9" y="6"/>
                    </a:lnTo>
                    <a:lnTo>
                      <a:pt x="9" y="9"/>
                    </a:lnTo>
                    <a:lnTo>
                      <a:pt x="9"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654"/>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close/>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655"/>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656"/>
              <p:cNvSpPr>
                <a:spLocks/>
              </p:cNvSpPr>
              <p:nvPr/>
            </p:nvSpPr>
            <p:spPr bwMode="auto">
              <a:xfrm>
                <a:off x="4616193" y="2273300"/>
                <a:ext cx="4763" cy="4763"/>
              </a:xfrm>
              <a:custGeom>
                <a:avLst/>
                <a:gdLst>
                  <a:gd name="T0" fmla="*/ 0 w 3"/>
                  <a:gd name="T1" fmla="*/ 3 h 3"/>
                  <a:gd name="T2" fmla="*/ 0 w 3"/>
                  <a:gd name="T3" fmla="*/ 0 h 3"/>
                  <a:gd name="T4" fmla="*/ 0 w 3"/>
                  <a:gd name="T5" fmla="*/ 0 h 3"/>
                  <a:gd name="T6" fmla="*/ 3 w 3"/>
                  <a:gd name="T7" fmla="*/ 0 h 3"/>
                  <a:gd name="T8" fmla="*/ 3 w 3"/>
                  <a:gd name="T9" fmla="*/ 3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0"/>
                    </a:lnTo>
                    <a:lnTo>
                      <a:pt x="0" y="0"/>
                    </a:lnTo>
                    <a:lnTo>
                      <a:pt x="3" y="0"/>
                    </a:lnTo>
                    <a:lnTo>
                      <a:pt x="3"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57"/>
              <p:cNvSpPr>
                <a:spLocks/>
              </p:cNvSpPr>
              <p:nvPr/>
            </p:nvSpPr>
            <p:spPr bwMode="auto">
              <a:xfrm>
                <a:off x="4609843" y="2268538"/>
                <a:ext cx="11113" cy="14288"/>
              </a:xfrm>
              <a:custGeom>
                <a:avLst/>
                <a:gdLst>
                  <a:gd name="T0" fmla="*/ 4 w 7"/>
                  <a:gd name="T1" fmla="*/ 0 h 9"/>
                  <a:gd name="T2" fmla="*/ 0 w 7"/>
                  <a:gd name="T3" fmla="*/ 3 h 9"/>
                  <a:gd name="T4" fmla="*/ 4 w 7"/>
                  <a:gd name="T5" fmla="*/ 9 h 9"/>
                  <a:gd name="T6" fmla="*/ 4 w 7"/>
                  <a:gd name="T7" fmla="*/ 9 h 9"/>
                  <a:gd name="T8" fmla="*/ 7 w 7"/>
                  <a:gd name="T9" fmla="*/ 6 h 9"/>
                  <a:gd name="T10" fmla="*/ 7 w 7"/>
                  <a:gd name="T11" fmla="*/ 3 h 9"/>
                  <a:gd name="T12" fmla="*/ 4 w 7"/>
                  <a:gd name="T13" fmla="*/ 0 h 9"/>
                  <a:gd name="T14" fmla="*/ 4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0"/>
                    </a:moveTo>
                    <a:lnTo>
                      <a:pt x="0" y="3"/>
                    </a:lnTo>
                    <a:lnTo>
                      <a:pt x="4" y="9"/>
                    </a:lnTo>
                    <a:lnTo>
                      <a:pt x="4" y="9"/>
                    </a:lnTo>
                    <a:lnTo>
                      <a:pt x="7" y="6"/>
                    </a:lnTo>
                    <a:lnTo>
                      <a:pt x="7" y="3"/>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658"/>
              <p:cNvSpPr>
                <a:spLocks/>
              </p:cNvSpPr>
              <p:nvPr/>
            </p:nvSpPr>
            <p:spPr bwMode="auto">
              <a:xfrm>
                <a:off x="4212968" y="2454275"/>
                <a:ext cx="19050" cy="20638"/>
              </a:xfrm>
              <a:custGeom>
                <a:avLst/>
                <a:gdLst>
                  <a:gd name="T0" fmla="*/ 9 w 12"/>
                  <a:gd name="T1" fmla="*/ 13 h 13"/>
                  <a:gd name="T2" fmla="*/ 6 w 12"/>
                  <a:gd name="T3" fmla="*/ 13 h 13"/>
                  <a:gd name="T4" fmla="*/ 6 w 12"/>
                  <a:gd name="T5" fmla="*/ 10 h 13"/>
                  <a:gd name="T6" fmla="*/ 3 w 12"/>
                  <a:gd name="T7" fmla="*/ 7 h 13"/>
                  <a:gd name="T8" fmla="*/ 3 w 12"/>
                  <a:gd name="T9" fmla="*/ 4 h 13"/>
                  <a:gd name="T10" fmla="*/ 3 w 12"/>
                  <a:gd name="T11" fmla="*/ 4 h 13"/>
                  <a:gd name="T12" fmla="*/ 0 w 12"/>
                  <a:gd name="T13" fmla="*/ 4 h 13"/>
                  <a:gd name="T14" fmla="*/ 0 w 12"/>
                  <a:gd name="T15" fmla="*/ 0 h 13"/>
                  <a:gd name="T16" fmla="*/ 3 w 12"/>
                  <a:gd name="T17" fmla="*/ 0 h 13"/>
                  <a:gd name="T18" fmla="*/ 3 w 12"/>
                  <a:gd name="T19" fmla="*/ 0 h 13"/>
                  <a:gd name="T20" fmla="*/ 6 w 12"/>
                  <a:gd name="T21" fmla="*/ 0 h 13"/>
                  <a:gd name="T22" fmla="*/ 6 w 12"/>
                  <a:gd name="T23" fmla="*/ 0 h 13"/>
                  <a:gd name="T24" fmla="*/ 6 w 12"/>
                  <a:gd name="T25" fmla="*/ 4 h 13"/>
                  <a:gd name="T26" fmla="*/ 9 w 12"/>
                  <a:gd name="T27" fmla="*/ 4 h 13"/>
                  <a:gd name="T28" fmla="*/ 12 w 12"/>
                  <a:gd name="T29" fmla="*/ 7 h 13"/>
                  <a:gd name="T30" fmla="*/ 12 w 12"/>
                  <a:gd name="T31" fmla="*/ 7 h 13"/>
                  <a:gd name="T32" fmla="*/ 9 w 12"/>
                  <a:gd name="T33" fmla="*/ 7 h 13"/>
                  <a:gd name="T34" fmla="*/ 12 w 12"/>
                  <a:gd name="T35" fmla="*/ 10 h 13"/>
                  <a:gd name="T36" fmla="*/ 12 w 12"/>
                  <a:gd name="T37" fmla="*/ 10 h 13"/>
                  <a:gd name="T38" fmla="*/ 12 w 12"/>
                  <a:gd name="T39" fmla="*/ 10 h 13"/>
                  <a:gd name="T40" fmla="*/ 12 w 12"/>
                  <a:gd name="T41" fmla="*/ 13 h 13"/>
                  <a:gd name="T42" fmla="*/ 9 w 12"/>
                  <a:gd name="T43" fmla="*/ 13 h 13"/>
                  <a:gd name="T44" fmla="*/ 9 w 12"/>
                  <a:gd name="T4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3">
                    <a:moveTo>
                      <a:pt x="9" y="13"/>
                    </a:moveTo>
                    <a:lnTo>
                      <a:pt x="6" y="13"/>
                    </a:lnTo>
                    <a:lnTo>
                      <a:pt x="6" y="10"/>
                    </a:lnTo>
                    <a:lnTo>
                      <a:pt x="3" y="7"/>
                    </a:lnTo>
                    <a:lnTo>
                      <a:pt x="3" y="4"/>
                    </a:lnTo>
                    <a:lnTo>
                      <a:pt x="3" y="4"/>
                    </a:lnTo>
                    <a:lnTo>
                      <a:pt x="0" y="4"/>
                    </a:lnTo>
                    <a:lnTo>
                      <a:pt x="0" y="0"/>
                    </a:lnTo>
                    <a:lnTo>
                      <a:pt x="3" y="0"/>
                    </a:lnTo>
                    <a:lnTo>
                      <a:pt x="3" y="0"/>
                    </a:lnTo>
                    <a:lnTo>
                      <a:pt x="6" y="0"/>
                    </a:lnTo>
                    <a:lnTo>
                      <a:pt x="6" y="0"/>
                    </a:lnTo>
                    <a:lnTo>
                      <a:pt x="6" y="4"/>
                    </a:lnTo>
                    <a:lnTo>
                      <a:pt x="9" y="4"/>
                    </a:lnTo>
                    <a:lnTo>
                      <a:pt x="12" y="7"/>
                    </a:lnTo>
                    <a:lnTo>
                      <a:pt x="12" y="7"/>
                    </a:lnTo>
                    <a:lnTo>
                      <a:pt x="9" y="7"/>
                    </a:lnTo>
                    <a:lnTo>
                      <a:pt x="12" y="10"/>
                    </a:lnTo>
                    <a:lnTo>
                      <a:pt x="12" y="10"/>
                    </a:lnTo>
                    <a:lnTo>
                      <a:pt x="12" y="10"/>
                    </a:lnTo>
                    <a:lnTo>
                      <a:pt x="12" y="13"/>
                    </a:lnTo>
                    <a:lnTo>
                      <a:pt x="9" y="13"/>
                    </a:lnTo>
                    <a:lnTo>
                      <a:pt x="9" y="1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659"/>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close/>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660"/>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661"/>
              <p:cNvSpPr>
                <a:spLocks/>
              </p:cNvSpPr>
              <p:nvPr/>
            </p:nvSpPr>
            <p:spPr bwMode="auto">
              <a:xfrm>
                <a:off x="4208206" y="2430463"/>
                <a:ext cx="9525" cy="4763"/>
              </a:xfrm>
              <a:custGeom>
                <a:avLst/>
                <a:gdLst>
                  <a:gd name="T0" fmla="*/ 6 w 6"/>
                  <a:gd name="T1" fmla="*/ 3 h 3"/>
                  <a:gd name="T2" fmla="*/ 3 w 6"/>
                  <a:gd name="T3" fmla="*/ 0 h 3"/>
                  <a:gd name="T4" fmla="*/ 0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0"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62"/>
              <p:cNvSpPr>
                <a:spLocks/>
              </p:cNvSpPr>
              <p:nvPr/>
            </p:nvSpPr>
            <p:spPr bwMode="auto">
              <a:xfrm>
                <a:off x="4208206" y="2430463"/>
                <a:ext cx="9525" cy="4763"/>
              </a:xfrm>
              <a:custGeom>
                <a:avLst/>
                <a:gdLst>
                  <a:gd name="T0" fmla="*/ 3 w 6"/>
                  <a:gd name="T1" fmla="*/ 0 h 3"/>
                  <a:gd name="T2" fmla="*/ 0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64" name="Freeform 663"/>
          <p:cNvSpPr>
            <a:spLocks/>
          </p:cNvSpPr>
          <p:nvPr/>
        </p:nvSpPr>
        <p:spPr bwMode="auto">
          <a:xfrm>
            <a:off x="4063743" y="3874536"/>
            <a:ext cx="58738" cy="19050"/>
          </a:xfrm>
          <a:custGeom>
            <a:avLst/>
            <a:gdLst>
              <a:gd name="T0" fmla="*/ 28 w 37"/>
              <a:gd name="T1" fmla="*/ 9 h 12"/>
              <a:gd name="T2" fmla="*/ 31 w 37"/>
              <a:gd name="T3" fmla="*/ 6 h 12"/>
              <a:gd name="T4" fmla="*/ 31 w 37"/>
              <a:gd name="T5" fmla="*/ 6 h 12"/>
              <a:gd name="T6" fmla="*/ 37 w 37"/>
              <a:gd name="T7" fmla="*/ 6 h 12"/>
              <a:gd name="T8" fmla="*/ 37 w 37"/>
              <a:gd name="T9" fmla="*/ 3 h 12"/>
              <a:gd name="T10" fmla="*/ 34 w 37"/>
              <a:gd name="T11" fmla="*/ 6 h 12"/>
              <a:gd name="T12" fmla="*/ 34 w 37"/>
              <a:gd name="T13" fmla="*/ 3 h 12"/>
              <a:gd name="T14" fmla="*/ 31 w 37"/>
              <a:gd name="T15" fmla="*/ 6 h 12"/>
              <a:gd name="T16" fmla="*/ 31 w 37"/>
              <a:gd name="T17" fmla="*/ 3 h 12"/>
              <a:gd name="T18" fmla="*/ 31 w 37"/>
              <a:gd name="T19" fmla="*/ 3 h 12"/>
              <a:gd name="T20" fmla="*/ 31 w 37"/>
              <a:gd name="T21" fmla="*/ 0 h 12"/>
              <a:gd name="T22" fmla="*/ 28 w 37"/>
              <a:gd name="T23" fmla="*/ 3 h 12"/>
              <a:gd name="T24" fmla="*/ 22 w 37"/>
              <a:gd name="T25" fmla="*/ 3 h 12"/>
              <a:gd name="T26" fmla="*/ 16 w 37"/>
              <a:gd name="T27" fmla="*/ 6 h 12"/>
              <a:gd name="T28" fmla="*/ 13 w 37"/>
              <a:gd name="T29" fmla="*/ 6 h 12"/>
              <a:gd name="T30" fmla="*/ 7 w 37"/>
              <a:gd name="T31" fmla="*/ 6 h 12"/>
              <a:gd name="T32" fmla="*/ 3 w 37"/>
              <a:gd name="T33" fmla="*/ 9 h 12"/>
              <a:gd name="T34" fmla="*/ 0 w 37"/>
              <a:gd name="T35" fmla="*/ 9 h 12"/>
              <a:gd name="T36" fmla="*/ 0 w 37"/>
              <a:gd name="T37" fmla="*/ 12 h 12"/>
              <a:gd name="T38" fmla="*/ 3 w 37"/>
              <a:gd name="T39" fmla="*/ 12 h 12"/>
              <a:gd name="T40" fmla="*/ 0 w 37"/>
              <a:gd name="T41" fmla="*/ 12 h 12"/>
              <a:gd name="T42" fmla="*/ 3 w 37"/>
              <a:gd name="T43" fmla="*/ 12 h 12"/>
              <a:gd name="T44" fmla="*/ 7 w 37"/>
              <a:gd name="T45" fmla="*/ 12 h 12"/>
              <a:gd name="T46" fmla="*/ 10 w 37"/>
              <a:gd name="T47" fmla="*/ 12 h 12"/>
              <a:gd name="T48" fmla="*/ 13 w 37"/>
              <a:gd name="T49" fmla="*/ 9 h 12"/>
              <a:gd name="T50" fmla="*/ 19 w 37"/>
              <a:gd name="T51" fmla="*/ 9 h 12"/>
              <a:gd name="T52" fmla="*/ 22 w 37"/>
              <a:gd name="T53" fmla="*/ 9 h 12"/>
              <a:gd name="T54" fmla="*/ 28 w 37"/>
              <a:gd name="T5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2">
                <a:moveTo>
                  <a:pt x="28" y="9"/>
                </a:moveTo>
                <a:lnTo>
                  <a:pt x="31" y="6"/>
                </a:lnTo>
                <a:lnTo>
                  <a:pt x="31" y="6"/>
                </a:lnTo>
                <a:lnTo>
                  <a:pt x="37" y="6"/>
                </a:lnTo>
                <a:lnTo>
                  <a:pt x="37" y="3"/>
                </a:lnTo>
                <a:lnTo>
                  <a:pt x="34" y="6"/>
                </a:lnTo>
                <a:lnTo>
                  <a:pt x="34" y="3"/>
                </a:lnTo>
                <a:lnTo>
                  <a:pt x="31" y="6"/>
                </a:lnTo>
                <a:lnTo>
                  <a:pt x="31" y="3"/>
                </a:lnTo>
                <a:lnTo>
                  <a:pt x="31" y="3"/>
                </a:lnTo>
                <a:lnTo>
                  <a:pt x="31" y="0"/>
                </a:lnTo>
                <a:lnTo>
                  <a:pt x="28" y="3"/>
                </a:lnTo>
                <a:lnTo>
                  <a:pt x="22" y="3"/>
                </a:lnTo>
                <a:lnTo>
                  <a:pt x="16" y="6"/>
                </a:lnTo>
                <a:lnTo>
                  <a:pt x="13" y="6"/>
                </a:lnTo>
                <a:lnTo>
                  <a:pt x="7" y="6"/>
                </a:lnTo>
                <a:lnTo>
                  <a:pt x="3" y="9"/>
                </a:lnTo>
                <a:lnTo>
                  <a:pt x="0" y="9"/>
                </a:lnTo>
                <a:lnTo>
                  <a:pt x="0" y="12"/>
                </a:lnTo>
                <a:lnTo>
                  <a:pt x="3" y="12"/>
                </a:lnTo>
                <a:lnTo>
                  <a:pt x="0" y="12"/>
                </a:lnTo>
                <a:lnTo>
                  <a:pt x="3" y="12"/>
                </a:lnTo>
                <a:lnTo>
                  <a:pt x="7" y="12"/>
                </a:lnTo>
                <a:lnTo>
                  <a:pt x="10" y="12"/>
                </a:lnTo>
                <a:lnTo>
                  <a:pt x="13" y="9"/>
                </a:lnTo>
                <a:lnTo>
                  <a:pt x="19" y="9"/>
                </a:lnTo>
                <a:lnTo>
                  <a:pt x="22" y="9"/>
                </a:lnTo>
                <a:lnTo>
                  <a:pt x="28"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665"/>
          <p:cNvSpPr>
            <a:spLocks/>
          </p:cNvSpPr>
          <p:nvPr/>
        </p:nvSpPr>
        <p:spPr bwMode="auto">
          <a:xfrm>
            <a:off x="4160581" y="3865011"/>
            <a:ext cx="9525" cy="4763"/>
          </a:xfrm>
          <a:custGeom>
            <a:avLst/>
            <a:gdLst>
              <a:gd name="T0" fmla="*/ 3 w 6"/>
              <a:gd name="T1" fmla="*/ 0 h 3"/>
              <a:gd name="T2" fmla="*/ 0 w 6"/>
              <a:gd name="T3" fmla="*/ 0 h 3"/>
              <a:gd name="T4" fmla="*/ 0 w 6"/>
              <a:gd name="T5" fmla="*/ 3 h 3"/>
              <a:gd name="T6" fmla="*/ 0 w 6"/>
              <a:gd name="T7" fmla="*/ 3 h 3"/>
              <a:gd name="T8" fmla="*/ 3 w 6"/>
              <a:gd name="T9" fmla="*/ 3 h 3"/>
              <a:gd name="T10" fmla="*/ 3 w 6"/>
              <a:gd name="T11" fmla="*/ 3 h 3"/>
              <a:gd name="T12" fmla="*/ 6 w 6"/>
              <a:gd name="T13" fmla="*/ 3 h 3"/>
              <a:gd name="T14" fmla="*/ 6 w 6"/>
              <a:gd name="T15" fmla="*/ 0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0" y="0"/>
                </a:lnTo>
                <a:lnTo>
                  <a:pt x="0" y="3"/>
                </a:lnTo>
                <a:lnTo>
                  <a:pt x="0" y="3"/>
                </a:lnTo>
                <a:lnTo>
                  <a:pt x="3" y="3"/>
                </a:lnTo>
                <a:lnTo>
                  <a:pt x="3" y="3"/>
                </a:lnTo>
                <a:lnTo>
                  <a:pt x="6" y="3"/>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667"/>
          <p:cNvSpPr>
            <a:spLocks noEditPoints="1"/>
          </p:cNvSpPr>
          <p:nvPr/>
        </p:nvSpPr>
        <p:spPr bwMode="auto">
          <a:xfrm>
            <a:off x="2598481" y="3442736"/>
            <a:ext cx="1700213" cy="1003300"/>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668"/>
          <p:cNvSpPr>
            <a:spLocks/>
          </p:cNvSpPr>
          <p:nvPr/>
        </p:nvSpPr>
        <p:spPr bwMode="auto">
          <a:xfrm>
            <a:off x="2742943" y="3471311"/>
            <a:ext cx="4763" cy="19050"/>
          </a:xfrm>
          <a:custGeom>
            <a:avLst/>
            <a:gdLst>
              <a:gd name="T0" fmla="*/ 3 w 3"/>
              <a:gd name="T1" fmla="*/ 0 h 12"/>
              <a:gd name="T2" fmla="*/ 3 w 3"/>
              <a:gd name="T3" fmla="*/ 0 h 12"/>
              <a:gd name="T4" fmla="*/ 0 w 3"/>
              <a:gd name="T5" fmla="*/ 3 h 12"/>
              <a:gd name="T6" fmla="*/ 0 w 3"/>
              <a:gd name="T7" fmla="*/ 9 h 12"/>
              <a:gd name="T8" fmla="*/ 0 w 3"/>
              <a:gd name="T9" fmla="*/ 12 h 12"/>
              <a:gd name="T10" fmla="*/ 3 w 3"/>
              <a:gd name="T11" fmla="*/ 12 h 12"/>
              <a:gd name="T12" fmla="*/ 0 w 3"/>
              <a:gd name="T13" fmla="*/ 6 h 12"/>
              <a:gd name="T14" fmla="*/ 0 w 3"/>
              <a:gd name="T15" fmla="*/ 3 h 12"/>
              <a:gd name="T16" fmla="*/ 3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0"/>
                </a:moveTo>
                <a:lnTo>
                  <a:pt x="3" y="0"/>
                </a:lnTo>
                <a:lnTo>
                  <a:pt x="0" y="3"/>
                </a:lnTo>
                <a:lnTo>
                  <a:pt x="0" y="9"/>
                </a:lnTo>
                <a:lnTo>
                  <a:pt x="0" y="12"/>
                </a:lnTo>
                <a:lnTo>
                  <a:pt x="3" y="12"/>
                </a:lnTo>
                <a:lnTo>
                  <a:pt x="0" y="6"/>
                </a:lnTo>
                <a:lnTo>
                  <a:pt x="0"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72" name="Group 671"/>
          <p:cNvGrpSpPr/>
          <p:nvPr/>
        </p:nvGrpSpPr>
        <p:grpSpPr>
          <a:xfrm>
            <a:off x="2742943" y="4152349"/>
            <a:ext cx="2462213" cy="3065463"/>
            <a:chOff x="2112963" y="3754438"/>
            <a:chExt cx="2462213" cy="3065463"/>
          </a:xfrm>
        </p:grpSpPr>
        <p:sp>
          <p:nvSpPr>
            <p:cNvPr id="472" name="Freeform 6"/>
            <p:cNvSpPr>
              <a:spLocks/>
            </p:cNvSpPr>
            <p:nvPr/>
          </p:nvSpPr>
          <p:spPr bwMode="auto">
            <a:xfrm>
              <a:off x="3122613" y="4240213"/>
              <a:ext cx="9525" cy="4763"/>
            </a:xfrm>
            <a:custGeom>
              <a:avLst/>
              <a:gdLst>
                <a:gd name="T0" fmla="*/ 6 w 6"/>
                <a:gd name="T1" fmla="*/ 0 h 3"/>
                <a:gd name="T2" fmla="*/ 3 w 6"/>
                <a:gd name="T3" fmla="*/ 0 h 3"/>
                <a:gd name="T4" fmla="*/ 0 w 6"/>
                <a:gd name="T5" fmla="*/ 3 h 3"/>
                <a:gd name="T6" fmla="*/ 3 w 6"/>
                <a:gd name="T7" fmla="*/ 3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3" y="0"/>
                  </a:lnTo>
                  <a:lnTo>
                    <a:pt x="0" y="3"/>
                  </a:lnTo>
                  <a:lnTo>
                    <a:pt x="3"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3" name="Freeform 7"/>
            <p:cNvSpPr>
              <a:spLocks/>
            </p:cNvSpPr>
            <p:nvPr/>
          </p:nvSpPr>
          <p:spPr bwMode="auto">
            <a:xfrm>
              <a:off x="3692526" y="4321176"/>
              <a:ext cx="4763" cy="476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4" name="Freeform 8"/>
            <p:cNvSpPr>
              <a:spLocks noEditPoints="1"/>
            </p:cNvSpPr>
            <p:nvPr/>
          </p:nvSpPr>
          <p:spPr bwMode="auto">
            <a:xfrm>
              <a:off x="3706813" y="4325938"/>
              <a:ext cx="20638" cy="28575"/>
            </a:xfrm>
            <a:custGeom>
              <a:avLst/>
              <a:gdLst>
                <a:gd name="T0" fmla="*/ 13 w 13"/>
                <a:gd name="T1" fmla="*/ 12 h 18"/>
                <a:gd name="T2" fmla="*/ 10 w 13"/>
                <a:gd name="T3" fmla="*/ 15 h 18"/>
                <a:gd name="T4" fmla="*/ 13 w 13"/>
                <a:gd name="T5" fmla="*/ 18 h 18"/>
                <a:gd name="T6" fmla="*/ 13 w 13"/>
                <a:gd name="T7" fmla="*/ 12 h 18"/>
                <a:gd name="T8" fmla="*/ 13 w 13"/>
                <a:gd name="T9" fmla="*/ 12 h 18"/>
                <a:gd name="T10" fmla="*/ 10 w 13"/>
                <a:gd name="T11" fmla="*/ 0 h 18"/>
                <a:gd name="T12" fmla="*/ 7 w 13"/>
                <a:gd name="T13" fmla="*/ 3 h 18"/>
                <a:gd name="T14" fmla="*/ 10 w 13"/>
                <a:gd name="T15" fmla="*/ 9 h 18"/>
                <a:gd name="T16" fmla="*/ 13 w 13"/>
                <a:gd name="T17" fmla="*/ 9 h 18"/>
                <a:gd name="T18" fmla="*/ 10 w 13"/>
                <a:gd name="T19" fmla="*/ 0 h 18"/>
                <a:gd name="T20" fmla="*/ 10 w 13"/>
                <a:gd name="T21" fmla="*/ 0 h 18"/>
                <a:gd name="T22" fmla="*/ 4 w 13"/>
                <a:gd name="T23" fmla="*/ 6 h 18"/>
                <a:gd name="T24" fmla="*/ 7 w 13"/>
                <a:gd name="T25" fmla="*/ 9 h 18"/>
                <a:gd name="T26" fmla="*/ 4 w 13"/>
                <a:gd name="T27" fmla="*/ 15 h 18"/>
                <a:gd name="T28" fmla="*/ 0 w 13"/>
                <a:gd name="T29" fmla="*/ 9 h 18"/>
                <a:gd name="T30" fmla="*/ 0 w 13"/>
                <a:gd name="T31" fmla="*/ 6 h 18"/>
                <a:gd name="T32" fmla="*/ 4 w 13"/>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13" y="12"/>
                  </a:moveTo>
                  <a:lnTo>
                    <a:pt x="10" y="15"/>
                  </a:lnTo>
                  <a:lnTo>
                    <a:pt x="13" y="18"/>
                  </a:lnTo>
                  <a:lnTo>
                    <a:pt x="13" y="12"/>
                  </a:lnTo>
                  <a:lnTo>
                    <a:pt x="13" y="12"/>
                  </a:lnTo>
                  <a:close/>
                  <a:moveTo>
                    <a:pt x="10" y="0"/>
                  </a:moveTo>
                  <a:lnTo>
                    <a:pt x="7" y="3"/>
                  </a:lnTo>
                  <a:lnTo>
                    <a:pt x="10" y="9"/>
                  </a:lnTo>
                  <a:lnTo>
                    <a:pt x="13" y="9"/>
                  </a:lnTo>
                  <a:lnTo>
                    <a:pt x="10" y="0"/>
                  </a:lnTo>
                  <a:lnTo>
                    <a:pt x="10" y="0"/>
                  </a:lnTo>
                  <a:close/>
                  <a:moveTo>
                    <a:pt x="4" y="6"/>
                  </a:moveTo>
                  <a:lnTo>
                    <a:pt x="7" y="9"/>
                  </a:lnTo>
                  <a:lnTo>
                    <a:pt x="4" y="15"/>
                  </a:lnTo>
                  <a:lnTo>
                    <a:pt x="0" y="9"/>
                  </a:lnTo>
                  <a:lnTo>
                    <a:pt x="0" y="6"/>
                  </a:lnTo>
                  <a:lnTo>
                    <a:pt x="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5" name="Freeform 9"/>
            <p:cNvSpPr>
              <a:spLocks/>
            </p:cNvSpPr>
            <p:nvPr/>
          </p:nvSpPr>
          <p:spPr bwMode="auto">
            <a:xfrm>
              <a:off x="3717926" y="4359276"/>
              <a:ext cx="4763" cy="14288"/>
            </a:xfrm>
            <a:custGeom>
              <a:avLst/>
              <a:gdLst>
                <a:gd name="T0" fmla="*/ 0 w 1"/>
                <a:gd name="T1" fmla="*/ 0 h 3"/>
                <a:gd name="T2" fmla="*/ 1 w 1"/>
                <a:gd name="T3" fmla="*/ 1 h 3"/>
                <a:gd name="T4" fmla="*/ 1 w 1"/>
                <a:gd name="T5" fmla="*/ 3 h 3"/>
                <a:gd name="T6" fmla="*/ 0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1" y="1"/>
                    <a:pt x="1" y="1"/>
                    <a:pt x="1" y="1"/>
                  </a:cubicBezTo>
                  <a:cubicBezTo>
                    <a:pt x="1" y="3"/>
                    <a:pt x="1" y="3"/>
                    <a:pt x="1" y="3"/>
                  </a:cubicBezTo>
                  <a:cubicBezTo>
                    <a:pt x="0" y="3"/>
                    <a:pt x="0" y="3"/>
                    <a:pt x="0" y="3"/>
                  </a:cubicBezTo>
                  <a:cubicBezTo>
                    <a:pt x="0" y="1"/>
                    <a:pt x="0" y="1"/>
                    <a:pt x="0" y="1"/>
                  </a:cubicBezTo>
                  <a:cubicBezTo>
                    <a:pt x="0" y="1"/>
                    <a:pt x="1" y="0"/>
                    <a:pt x="0"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6" name="Freeform 10"/>
            <p:cNvSpPr>
              <a:spLocks noEditPoints="1"/>
            </p:cNvSpPr>
            <p:nvPr/>
          </p:nvSpPr>
          <p:spPr bwMode="auto">
            <a:xfrm>
              <a:off x="3717926" y="4383088"/>
              <a:ext cx="19050" cy="42863"/>
            </a:xfrm>
            <a:custGeom>
              <a:avLst/>
              <a:gdLst>
                <a:gd name="T0" fmla="*/ 9 w 12"/>
                <a:gd name="T1" fmla="*/ 15 h 27"/>
                <a:gd name="T2" fmla="*/ 3 w 12"/>
                <a:gd name="T3" fmla="*/ 21 h 27"/>
                <a:gd name="T4" fmla="*/ 6 w 12"/>
                <a:gd name="T5" fmla="*/ 24 h 27"/>
                <a:gd name="T6" fmla="*/ 9 w 12"/>
                <a:gd name="T7" fmla="*/ 27 h 27"/>
                <a:gd name="T8" fmla="*/ 9 w 12"/>
                <a:gd name="T9" fmla="*/ 21 h 27"/>
                <a:gd name="T10" fmla="*/ 9 w 12"/>
                <a:gd name="T11" fmla="*/ 15 h 27"/>
                <a:gd name="T12" fmla="*/ 9 w 12"/>
                <a:gd name="T13" fmla="*/ 15 h 27"/>
                <a:gd name="T14" fmla="*/ 0 w 12"/>
                <a:gd name="T15" fmla="*/ 0 h 27"/>
                <a:gd name="T16" fmla="*/ 9 w 12"/>
                <a:gd name="T17" fmla="*/ 0 h 27"/>
                <a:gd name="T18" fmla="*/ 12 w 12"/>
                <a:gd name="T19" fmla="*/ 9 h 27"/>
                <a:gd name="T20" fmla="*/ 9 w 12"/>
                <a:gd name="T21" fmla="*/ 12 h 27"/>
                <a:gd name="T22" fmla="*/ 6 w 12"/>
                <a:gd name="T23" fmla="*/ 9 h 27"/>
                <a:gd name="T24" fmla="*/ 6 w 12"/>
                <a:gd name="T25" fmla="*/ 9 h 27"/>
                <a:gd name="T26" fmla="*/ 6 w 12"/>
                <a:gd name="T27" fmla="*/ 6 h 27"/>
                <a:gd name="T28" fmla="*/ 0 w 12"/>
                <a:gd name="T29" fmla="*/ 3 h 27"/>
                <a:gd name="T30" fmla="*/ 0 w 1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9" y="15"/>
                  </a:moveTo>
                  <a:lnTo>
                    <a:pt x="3" y="21"/>
                  </a:lnTo>
                  <a:lnTo>
                    <a:pt x="6" y="24"/>
                  </a:lnTo>
                  <a:lnTo>
                    <a:pt x="9" y="27"/>
                  </a:lnTo>
                  <a:lnTo>
                    <a:pt x="9" y="21"/>
                  </a:lnTo>
                  <a:lnTo>
                    <a:pt x="9" y="15"/>
                  </a:lnTo>
                  <a:lnTo>
                    <a:pt x="9" y="15"/>
                  </a:lnTo>
                  <a:close/>
                  <a:moveTo>
                    <a:pt x="0" y="0"/>
                  </a:moveTo>
                  <a:lnTo>
                    <a:pt x="9" y="0"/>
                  </a:lnTo>
                  <a:lnTo>
                    <a:pt x="12" y="9"/>
                  </a:lnTo>
                  <a:lnTo>
                    <a:pt x="9" y="12"/>
                  </a:lnTo>
                  <a:lnTo>
                    <a:pt x="6" y="9"/>
                  </a:lnTo>
                  <a:lnTo>
                    <a:pt x="6" y="9"/>
                  </a:lnTo>
                  <a:lnTo>
                    <a:pt x="6" y="6"/>
                  </a:lnTo>
                  <a:lnTo>
                    <a:pt x="0"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7" name="Freeform 11"/>
            <p:cNvSpPr>
              <a:spLocks/>
            </p:cNvSpPr>
            <p:nvPr/>
          </p:nvSpPr>
          <p:spPr bwMode="auto">
            <a:xfrm>
              <a:off x="3770313" y="4430713"/>
              <a:ext cx="9525" cy="9525"/>
            </a:xfrm>
            <a:custGeom>
              <a:avLst/>
              <a:gdLst>
                <a:gd name="T0" fmla="*/ 3 w 6"/>
                <a:gd name="T1" fmla="*/ 0 h 6"/>
                <a:gd name="T2" fmla="*/ 0 w 6"/>
                <a:gd name="T3" fmla="*/ 3 h 6"/>
                <a:gd name="T4" fmla="*/ 3 w 6"/>
                <a:gd name="T5" fmla="*/ 6 h 6"/>
                <a:gd name="T6" fmla="*/ 6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0" y="3"/>
                  </a:lnTo>
                  <a:lnTo>
                    <a:pt x="3" y="6"/>
                  </a:lnTo>
                  <a:lnTo>
                    <a:pt x="6" y="6"/>
                  </a:lnTo>
                  <a:lnTo>
                    <a:pt x="6"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8" name="Freeform 12"/>
            <p:cNvSpPr>
              <a:spLocks noEditPoints="1"/>
            </p:cNvSpPr>
            <p:nvPr/>
          </p:nvSpPr>
          <p:spPr bwMode="auto">
            <a:xfrm>
              <a:off x="3702051" y="4425951"/>
              <a:ext cx="25400" cy="49213"/>
            </a:xfrm>
            <a:custGeom>
              <a:avLst/>
              <a:gdLst>
                <a:gd name="T0" fmla="*/ 3 w 5"/>
                <a:gd name="T1" fmla="*/ 9 h 10"/>
                <a:gd name="T2" fmla="*/ 2 w 5"/>
                <a:gd name="T3" fmla="*/ 8 h 10"/>
                <a:gd name="T4" fmla="*/ 1 w 5"/>
                <a:gd name="T5" fmla="*/ 8 h 10"/>
                <a:gd name="T6" fmla="*/ 0 w 5"/>
                <a:gd name="T7" fmla="*/ 10 h 10"/>
                <a:gd name="T8" fmla="*/ 2 w 5"/>
                <a:gd name="T9" fmla="*/ 10 h 10"/>
                <a:gd name="T10" fmla="*/ 3 w 5"/>
                <a:gd name="T11" fmla="*/ 9 h 10"/>
                <a:gd name="T12" fmla="*/ 3 w 5"/>
                <a:gd name="T13" fmla="*/ 6 h 10"/>
                <a:gd name="T14" fmla="*/ 4 w 5"/>
                <a:gd name="T15" fmla="*/ 7 h 10"/>
                <a:gd name="T16" fmla="*/ 3 w 5"/>
                <a:gd name="T17" fmla="*/ 7 h 10"/>
                <a:gd name="T18" fmla="*/ 3 w 5"/>
                <a:gd name="T19" fmla="*/ 6 h 10"/>
                <a:gd name="T20" fmla="*/ 4 w 5"/>
                <a:gd name="T21" fmla="*/ 0 h 10"/>
                <a:gd name="T22" fmla="*/ 5 w 5"/>
                <a:gd name="T23" fmla="*/ 2 h 10"/>
                <a:gd name="T24" fmla="*/ 4 w 5"/>
                <a:gd name="T25" fmla="*/ 4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9"/>
                  </a:moveTo>
                  <a:cubicBezTo>
                    <a:pt x="2" y="8"/>
                    <a:pt x="2" y="8"/>
                    <a:pt x="2" y="8"/>
                  </a:cubicBezTo>
                  <a:cubicBezTo>
                    <a:pt x="1" y="8"/>
                    <a:pt x="1" y="8"/>
                    <a:pt x="1" y="8"/>
                  </a:cubicBezTo>
                  <a:cubicBezTo>
                    <a:pt x="0" y="10"/>
                    <a:pt x="0" y="10"/>
                    <a:pt x="0" y="10"/>
                  </a:cubicBezTo>
                  <a:cubicBezTo>
                    <a:pt x="2" y="10"/>
                    <a:pt x="2" y="10"/>
                    <a:pt x="2" y="10"/>
                  </a:cubicBezTo>
                  <a:cubicBezTo>
                    <a:pt x="3" y="9"/>
                    <a:pt x="3" y="9"/>
                    <a:pt x="3" y="9"/>
                  </a:cubicBezTo>
                  <a:close/>
                  <a:moveTo>
                    <a:pt x="3" y="6"/>
                  </a:moveTo>
                  <a:cubicBezTo>
                    <a:pt x="4" y="7"/>
                    <a:pt x="4" y="7"/>
                    <a:pt x="4" y="7"/>
                  </a:cubicBezTo>
                  <a:cubicBezTo>
                    <a:pt x="3" y="7"/>
                    <a:pt x="3" y="7"/>
                    <a:pt x="3" y="7"/>
                  </a:cubicBezTo>
                  <a:cubicBezTo>
                    <a:pt x="3" y="7"/>
                    <a:pt x="3" y="6"/>
                    <a:pt x="3" y="6"/>
                  </a:cubicBezTo>
                  <a:close/>
                  <a:moveTo>
                    <a:pt x="4" y="0"/>
                  </a:moveTo>
                  <a:cubicBezTo>
                    <a:pt x="5" y="2"/>
                    <a:pt x="5" y="2"/>
                    <a:pt x="5" y="2"/>
                  </a:cubicBezTo>
                  <a:cubicBezTo>
                    <a:pt x="4" y="4"/>
                    <a:pt x="4" y="4"/>
                    <a:pt x="4" y="4"/>
                  </a:cubicBezTo>
                  <a:lnTo>
                    <a:pt x="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9" name="Freeform 13"/>
            <p:cNvSpPr>
              <a:spLocks noEditPoints="1"/>
            </p:cNvSpPr>
            <p:nvPr/>
          </p:nvSpPr>
          <p:spPr bwMode="auto">
            <a:xfrm>
              <a:off x="2801938" y="4843463"/>
              <a:ext cx="61913" cy="42863"/>
            </a:xfrm>
            <a:custGeom>
              <a:avLst/>
              <a:gdLst>
                <a:gd name="T0" fmla="*/ 36 w 39"/>
                <a:gd name="T1" fmla="*/ 21 h 27"/>
                <a:gd name="T2" fmla="*/ 33 w 39"/>
                <a:gd name="T3" fmla="*/ 24 h 27"/>
                <a:gd name="T4" fmla="*/ 33 w 39"/>
                <a:gd name="T5" fmla="*/ 27 h 27"/>
                <a:gd name="T6" fmla="*/ 39 w 39"/>
                <a:gd name="T7" fmla="*/ 21 h 27"/>
                <a:gd name="T8" fmla="*/ 39 w 39"/>
                <a:gd name="T9" fmla="*/ 21 h 27"/>
                <a:gd name="T10" fmla="*/ 36 w 39"/>
                <a:gd name="T11" fmla="*/ 21 h 27"/>
                <a:gd name="T12" fmla="*/ 36 w 39"/>
                <a:gd name="T13" fmla="*/ 21 h 27"/>
                <a:gd name="T14" fmla="*/ 21 w 39"/>
                <a:gd name="T15" fmla="*/ 15 h 27"/>
                <a:gd name="T16" fmla="*/ 24 w 39"/>
                <a:gd name="T17" fmla="*/ 15 h 27"/>
                <a:gd name="T18" fmla="*/ 27 w 39"/>
                <a:gd name="T19" fmla="*/ 15 h 27"/>
                <a:gd name="T20" fmla="*/ 24 w 39"/>
                <a:gd name="T21" fmla="*/ 18 h 27"/>
                <a:gd name="T22" fmla="*/ 21 w 39"/>
                <a:gd name="T23" fmla="*/ 15 h 27"/>
                <a:gd name="T24" fmla="*/ 21 w 39"/>
                <a:gd name="T25" fmla="*/ 15 h 27"/>
                <a:gd name="T26" fmla="*/ 15 w 39"/>
                <a:gd name="T27" fmla="*/ 6 h 27"/>
                <a:gd name="T28" fmla="*/ 15 w 39"/>
                <a:gd name="T29" fmla="*/ 9 h 27"/>
                <a:gd name="T30" fmla="*/ 18 w 39"/>
                <a:gd name="T31" fmla="*/ 9 h 27"/>
                <a:gd name="T32" fmla="*/ 15 w 39"/>
                <a:gd name="T33" fmla="*/ 6 h 27"/>
                <a:gd name="T34" fmla="*/ 15 w 39"/>
                <a:gd name="T35" fmla="*/ 6 h 27"/>
                <a:gd name="T36" fmla="*/ 0 w 39"/>
                <a:gd name="T37" fmla="*/ 12 h 27"/>
                <a:gd name="T38" fmla="*/ 3 w 39"/>
                <a:gd name="T39" fmla="*/ 12 h 27"/>
                <a:gd name="T40" fmla="*/ 3 w 39"/>
                <a:gd name="T41" fmla="*/ 15 h 27"/>
                <a:gd name="T42" fmla="*/ 0 w 39"/>
                <a:gd name="T43" fmla="*/ 15 h 27"/>
                <a:gd name="T44" fmla="*/ 0 w 39"/>
                <a:gd name="T45" fmla="*/ 12 h 27"/>
                <a:gd name="T46" fmla="*/ 0 w 39"/>
                <a:gd name="T47" fmla="*/ 12 h 27"/>
                <a:gd name="T48" fmla="*/ 0 w 39"/>
                <a:gd name="T49" fmla="*/ 12 h 27"/>
                <a:gd name="T50" fmla="*/ 3 w 39"/>
                <a:gd name="T51" fmla="*/ 6 h 27"/>
                <a:gd name="T52" fmla="*/ 6 w 39"/>
                <a:gd name="T53" fmla="*/ 6 h 27"/>
                <a:gd name="T54" fmla="*/ 6 w 39"/>
                <a:gd name="T55" fmla="*/ 12 h 27"/>
                <a:gd name="T56" fmla="*/ 9 w 39"/>
                <a:gd name="T57" fmla="*/ 18 h 27"/>
                <a:gd name="T58" fmla="*/ 6 w 39"/>
                <a:gd name="T59" fmla="*/ 18 h 27"/>
                <a:gd name="T60" fmla="*/ 3 w 39"/>
                <a:gd name="T61" fmla="*/ 24 h 27"/>
                <a:gd name="T62" fmla="*/ 6 w 39"/>
                <a:gd name="T63" fmla="*/ 24 h 27"/>
                <a:gd name="T64" fmla="*/ 12 w 39"/>
                <a:gd name="T65" fmla="*/ 24 h 27"/>
                <a:gd name="T66" fmla="*/ 12 w 39"/>
                <a:gd name="T67" fmla="*/ 18 h 27"/>
                <a:gd name="T68" fmla="*/ 9 w 39"/>
                <a:gd name="T69" fmla="*/ 15 h 27"/>
                <a:gd name="T70" fmla="*/ 9 w 39"/>
                <a:gd name="T71" fmla="*/ 12 h 27"/>
                <a:gd name="T72" fmla="*/ 9 w 39"/>
                <a:gd name="T73" fmla="*/ 9 h 27"/>
                <a:gd name="T74" fmla="*/ 9 w 39"/>
                <a:gd name="T75" fmla="*/ 3 h 27"/>
                <a:gd name="T76" fmla="*/ 6 w 39"/>
                <a:gd name="T77" fmla="*/ 0 h 27"/>
                <a:gd name="T78" fmla="*/ 3 w 39"/>
                <a:gd name="T79" fmla="*/ 3 h 27"/>
                <a:gd name="T80" fmla="*/ 3 w 39"/>
                <a:gd name="T8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27">
                  <a:moveTo>
                    <a:pt x="36" y="21"/>
                  </a:moveTo>
                  <a:lnTo>
                    <a:pt x="33" y="24"/>
                  </a:lnTo>
                  <a:lnTo>
                    <a:pt x="33" y="27"/>
                  </a:lnTo>
                  <a:lnTo>
                    <a:pt x="39" y="21"/>
                  </a:lnTo>
                  <a:lnTo>
                    <a:pt x="39" y="21"/>
                  </a:lnTo>
                  <a:lnTo>
                    <a:pt x="36" y="21"/>
                  </a:lnTo>
                  <a:lnTo>
                    <a:pt x="36" y="21"/>
                  </a:lnTo>
                  <a:close/>
                  <a:moveTo>
                    <a:pt x="21" y="15"/>
                  </a:moveTo>
                  <a:lnTo>
                    <a:pt x="24" y="15"/>
                  </a:lnTo>
                  <a:lnTo>
                    <a:pt x="27" y="15"/>
                  </a:lnTo>
                  <a:lnTo>
                    <a:pt x="24" y="18"/>
                  </a:lnTo>
                  <a:lnTo>
                    <a:pt x="21" y="15"/>
                  </a:lnTo>
                  <a:lnTo>
                    <a:pt x="21" y="15"/>
                  </a:lnTo>
                  <a:close/>
                  <a:moveTo>
                    <a:pt x="15" y="6"/>
                  </a:moveTo>
                  <a:lnTo>
                    <a:pt x="15" y="9"/>
                  </a:lnTo>
                  <a:lnTo>
                    <a:pt x="18" y="9"/>
                  </a:lnTo>
                  <a:lnTo>
                    <a:pt x="15" y="6"/>
                  </a:lnTo>
                  <a:lnTo>
                    <a:pt x="15" y="6"/>
                  </a:lnTo>
                  <a:close/>
                  <a:moveTo>
                    <a:pt x="0" y="12"/>
                  </a:moveTo>
                  <a:lnTo>
                    <a:pt x="3" y="12"/>
                  </a:lnTo>
                  <a:lnTo>
                    <a:pt x="3" y="15"/>
                  </a:lnTo>
                  <a:lnTo>
                    <a:pt x="0" y="15"/>
                  </a:lnTo>
                  <a:lnTo>
                    <a:pt x="0" y="12"/>
                  </a:lnTo>
                  <a:lnTo>
                    <a:pt x="0" y="12"/>
                  </a:lnTo>
                  <a:lnTo>
                    <a:pt x="0" y="12"/>
                  </a:lnTo>
                  <a:close/>
                  <a:moveTo>
                    <a:pt x="3" y="6"/>
                  </a:moveTo>
                  <a:lnTo>
                    <a:pt x="6" y="6"/>
                  </a:lnTo>
                  <a:lnTo>
                    <a:pt x="6" y="12"/>
                  </a:lnTo>
                  <a:lnTo>
                    <a:pt x="9" y="18"/>
                  </a:lnTo>
                  <a:lnTo>
                    <a:pt x="6" y="18"/>
                  </a:lnTo>
                  <a:lnTo>
                    <a:pt x="3" y="24"/>
                  </a:lnTo>
                  <a:lnTo>
                    <a:pt x="6" y="24"/>
                  </a:lnTo>
                  <a:lnTo>
                    <a:pt x="12" y="24"/>
                  </a:lnTo>
                  <a:lnTo>
                    <a:pt x="12" y="18"/>
                  </a:lnTo>
                  <a:lnTo>
                    <a:pt x="9" y="15"/>
                  </a:lnTo>
                  <a:lnTo>
                    <a:pt x="9" y="12"/>
                  </a:lnTo>
                  <a:lnTo>
                    <a:pt x="9" y="9"/>
                  </a:lnTo>
                  <a:lnTo>
                    <a:pt x="9" y="3"/>
                  </a:lnTo>
                  <a:lnTo>
                    <a:pt x="6" y="0"/>
                  </a:lnTo>
                  <a:lnTo>
                    <a:pt x="3" y="3"/>
                  </a:lnTo>
                  <a:lnTo>
                    <a:pt x="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0" name="Freeform 14"/>
            <p:cNvSpPr>
              <a:spLocks noEditPoints="1"/>
            </p:cNvSpPr>
            <p:nvPr/>
          </p:nvSpPr>
          <p:spPr bwMode="auto">
            <a:xfrm>
              <a:off x="3616326" y="4273551"/>
              <a:ext cx="96838" cy="42863"/>
            </a:xfrm>
            <a:custGeom>
              <a:avLst/>
              <a:gdLst>
                <a:gd name="T0" fmla="*/ 54 w 61"/>
                <a:gd name="T1" fmla="*/ 21 h 27"/>
                <a:gd name="T2" fmla="*/ 61 w 61"/>
                <a:gd name="T3" fmla="*/ 24 h 27"/>
                <a:gd name="T4" fmla="*/ 57 w 61"/>
                <a:gd name="T5" fmla="*/ 27 h 27"/>
                <a:gd name="T6" fmla="*/ 54 w 61"/>
                <a:gd name="T7" fmla="*/ 24 h 27"/>
                <a:gd name="T8" fmla="*/ 54 w 61"/>
                <a:gd name="T9" fmla="*/ 21 h 27"/>
                <a:gd name="T10" fmla="*/ 54 w 61"/>
                <a:gd name="T11" fmla="*/ 21 h 27"/>
                <a:gd name="T12" fmla="*/ 57 w 61"/>
                <a:gd name="T13" fmla="*/ 9 h 27"/>
                <a:gd name="T14" fmla="*/ 54 w 61"/>
                <a:gd name="T15" fmla="*/ 12 h 27"/>
                <a:gd name="T16" fmla="*/ 57 w 61"/>
                <a:gd name="T17" fmla="*/ 15 h 27"/>
                <a:gd name="T18" fmla="*/ 61 w 61"/>
                <a:gd name="T19" fmla="*/ 12 h 27"/>
                <a:gd name="T20" fmla="*/ 57 w 61"/>
                <a:gd name="T21" fmla="*/ 9 h 27"/>
                <a:gd name="T22" fmla="*/ 57 w 61"/>
                <a:gd name="T23" fmla="*/ 9 h 27"/>
                <a:gd name="T24" fmla="*/ 39 w 61"/>
                <a:gd name="T25" fmla="*/ 15 h 27"/>
                <a:gd name="T26" fmla="*/ 36 w 61"/>
                <a:gd name="T27" fmla="*/ 18 h 27"/>
                <a:gd name="T28" fmla="*/ 39 w 61"/>
                <a:gd name="T29" fmla="*/ 21 h 27"/>
                <a:gd name="T30" fmla="*/ 42 w 61"/>
                <a:gd name="T31" fmla="*/ 21 h 27"/>
                <a:gd name="T32" fmla="*/ 39 w 61"/>
                <a:gd name="T33" fmla="*/ 15 h 27"/>
                <a:gd name="T34" fmla="*/ 39 w 61"/>
                <a:gd name="T35" fmla="*/ 15 h 27"/>
                <a:gd name="T36" fmla="*/ 30 w 61"/>
                <a:gd name="T37" fmla="*/ 3 h 27"/>
                <a:gd name="T38" fmla="*/ 33 w 61"/>
                <a:gd name="T39" fmla="*/ 0 h 27"/>
                <a:gd name="T40" fmla="*/ 39 w 61"/>
                <a:gd name="T41" fmla="*/ 0 h 27"/>
                <a:gd name="T42" fmla="*/ 36 w 61"/>
                <a:gd name="T43" fmla="*/ 6 h 27"/>
                <a:gd name="T44" fmla="*/ 36 w 61"/>
                <a:gd name="T45" fmla="*/ 9 h 27"/>
                <a:gd name="T46" fmla="*/ 30 w 61"/>
                <a:gd name="T47" fmla="*/ 6 h 27"/>
                <a:gd name="T48" fmla="*/ 30 w 61"/>
                <a:gd name="T49" fmla="*/ 3 h 27"/>
                <a:gd name="T50" fmla="*/ 30 w 61"/>
                <a:gd name="T51" fmla="*/ 3 h 27"/>
                <a:gd name="T52" fmla="*/ 6 w 61"/>
                <a:gd name="T53" fmla="*/ 9 h 27"/>
                <a:gd name="T54" fmla="*/ 6 w 61"/>
                <a:gd name="T55" fmla="*/ 12 h 27"/>
                <a:gd name="T56" fmla="*/ 0 w 61"/>
                <a:gd name="T57" fmla="*/ 12 h 27"/>
                <a:gd name="T58" fmla="*/ 6 w 61"/>
                <a:gd name="T5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7">
                  <a:moveTo>
                    <a:pt x="54" y="21"/>
                  </a:moveTo>
                  <a:lnTo>
                    <a:pt x="61" y="24"/>
                  </a:lnTo>
                  <a:lnTo>
                    <a:pt x="57" y="27"/>
                  </a:lnTo>
                  <a:lnTo>
                    <a:pt x="54" y="24"/>
                  </a:lnTo>
                  <a:lnTo>
                    <a:pt x="54" y="21"/>
                  </a:lnTo>
                  <a:lnTo>
                    <a:pt x="54" y="21"/>
                  </a:lnTo>
                  <a:close/>
                  <a:moveTo>
                    <a:pt x="57" y="9"/>
                  </a:moveTo>
                  <a:lnTo>
                    <a:pt x="54" y="12"/>
                  </a:lnTo>
                  <a:lnTo>
                    <a:pt x="57" y="15"/>
                  </a:lnTo>
                  <a:lnTo>
                    <a:pt x="61" y="12"/>
                  </a:lnTo>
                  <a:lnTo>
                    <a:pt x="57" y="9"/>
                  </a:lnTo>
                  <a:lnTo>
                    <a:pt x="57" y="9"/>
                  </a:lnTo>
                  <a:close/>
                  <a:moveTo>
                    <a:pt x="39" y="15"/>
                  </a:moveTo>
                  <a:lnTo>
                    <a:pt x="36" y="18"/>
                  </a:lnTo>
                  <a:lnTo>
                    <a:pt x="39" y="21"/>
                  </a:lnTo>
                  <a:lnTo>
                    <a:pt x="42" y="21"/>
                  </a:lnTo>
                  <a:lnTo>
                    <a:pt x="39" y="15"/>
                  </a:lnTo>
                  <a:lnTo>
                    <a:pt x="39" y="15"/>
                  </a:lnTo>
                  <a:close/>
                  <a:moveTo>
                    <a:pt x="30" y="3"/>
                  </a:moveTo>
                  <a:lnTo>
                    <a:pt x="33" y="0"/>
                  </a:lnTo>
                  <a:lnTo>
                    <a:pt x="39" y="0"/>
                  </a:lnTo>
                  <a:lnTo>
                    <a:pt x="36" y="6"/>
                  </a:lnTo>
                  <a:lnTo>
                    <a:pt x="36" y="9"/>
                  </a:lnTo>
                  <a:lnTo>
                    <a:pt x="30" y="6"/>
                  </a:lnTo>
                  <a:lnTo>
                    <a:pt x="30" y="3"/>
                  </a:lnTo>
                  <a:lnTo>
                    <a:pt x="30" y="3"/>
                  </a:lnTo>
                  <a:close/>
                  <a:moveTo>
                    <a:pt x="6" y="9"/>
                  </a:moveTo>
                  <a:lnTo>
                    <a:pt x="6" y="12"/>
                  </a:lnTo>
                  <a:lnTo>
                    <a:pt x="0" y="12"/>
                  </a:lnTo>
                  <a:lnTo>
                    <a:pt x="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1" name="Freeform 15"/>
            <p:cNvSpPr>
              <a:spLocks noEditPoints="1"/>
            </p:cNvSpPr>
            <p:nvPr/>
          </p:nvSpPr>
          <p:spPr bwMode="auto">
            <a:xfrm>
              <a:off x="3544888" y="4268788"/>
              <a:ext cx="66675" cy="19050"/>
            </a:xfrm>
            <a:custGeom>
              <a:avLst/>
              <a:gdLst>
                <a:gd name="T0" fmla="*/ 33 w 42"/>
                <a:gd name="T1" fmla="*/ 12 h 12"/>
                <a:gd name="T2" fmla="*/ 36 w 42"/>
                <a:gd name="T3" fmla="*/ 9 h 12"/>
                <a:gd name="T4" fmla="*/ 42 w 42"/>
                <a:gd name="T5" fmla="*/ 9 h 12"/>
                <a:gd name="T6" fmla="*/ 39 w 42"/>
                <a:gd name="T7" fmla="*/ 9 h 12"/>
                <a:gd name="T8" fmla="*/ 33 w 42"/>
                <a:gd name="T9" fmla="*/ 12 h 12"/>
                <a:gd name="T10" fmla="*/ 33 w 42"/>
                <a:gd name="T11" fmla="*/ 12 h 12"/>
                <a:gd name="T12" fmla="*/ 30 w 42"/>
                <a:gd name="T13" fmla="*/ 0 h 12"/>
                <a:gd name="T14" fmla="*/ 27 w 42"/>
                <a:gd name="T15" fmla="*/ 0 h 12"/>
                <a:gd name="T16" fmla="*/ 21 w 42"/>
                <a:gd name="T17" fmla="*/ 0 h 12"/>
                <a:gd name="T18" fmla="*/ 6 w 42"/>
                <a:gd name="T19" fmla="*/ 0 h 12"/>
                <a:gd name="T20" fmla="*/ 6 w 42"/>
                <a:gd name="T21" fmla="*/ 3 h 12"/>
                <a:gd name="T22" fmla="*/ 0 w 42"/>
                <a:gd name="T23" fmla="*/ 3 h 12"/>
                <a:gd name="T24" fmla="*/ 3 w 42"/>
                <a:gd name="T25" fmla="*/ 6 h 12"/>
                <a:gd name="T26" fmla="*/ 0 w 42"/>
                <a:gd name="T27" fmla="*/ 9 h 12"/>
                <a:gd name="T28" fmla="*/ 3 w 42"/>
                <a:gd name="T29" fmla="*/ 12 h 12"/>
                <a:gd name="T30" fmla="*/ 12 w 42"/>
                <a:gd name="T31" fmla="*/ 12 h 12"/>
                <a:gd name="T32" fmla="*/ 15 w 42"/>
                <a:gd name="T33" fmla="*/ 12 h 12"/>
                <a:gd name="T34" fmla="*/ 21 w 42"/>
                <a:gd name="T35" fmla="*/ 12 h 12"/>
                <a:gd name="T36" fmla="*/ 24 w 42"/>
                <a:gd name="T37" fmla="*/ 12 h 12"/>
                <a:gd name="T38" fmla="*/ 30 w 42"/>
                <a:gd name="T39" fmla="*/ 9 h 12"/>
                <a:gd name="T40" fmla="*/ 33 w 42"/>
                <a:gd name="T41" fmla="*/ 6 h 12"/>
                <a:gd name="T42" fmla="*/ 30 w 42"/>
                <a:gd name="T43" fmla="*/ 3 h 12"/>
                <a:gd name="T44" fmla="*/ 30 w 42"/>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12">
                  <a:moveTo>
                    <a:pt x="33" y="12"/>
                  </a:moveTo>
                  <a:lnTo>
                    <a:pt x="36" y="9"/>
                  </a:lnTo>
                  <a:lnTo>
                    <a:pt x="42" y="9"/>
                  </a:lnTo>
                  <a:lnTo>
                    <a:pt x="39" y="9"/>
                  </a:lnTo>
                  <a:lnTo>
                    <a:pt x="33" y="12"/>
                  </a:lnTo>
                  <a:lnTo>
                    <a:pt x="33" y="12"/>
                  </a:lnTo>
                  <a:close/>
                  <a:moveTo>
                    <a:pt x="30" y="0"/>
                  </a:moveTo>
                  <a:lnTo>
                    <a:pt x="27" y="0"/>
                  </a:lnTo>
                  <a:lnTo>
                    <a:pt x="21" y="0"/>
                  </a:lnTo>
                  <a:lnTo>
                    <a:pt x="6" y="0"/>
                  </a:lnTo>
                  <a:lnTo>
                    <a:pt x="6" y="3"/>
                  </a:lnTo>
                  <a:lnTo>
                    <a:pt x="0" y="3"/>
                  </a:lnTo>
                  <a:lnTo>
                    <a:pt x="3" y="6"/>
                  </a:lnTo>
                  <a:lnTo>
                    <a:pt x="0" y="9"/>
                  </a:lnTo>
                  <a:lnTo>
                    <a:pt x="3" y="12"/>
                  </a:lnTo>
                  <a:lnTo>
                    <a:pt x="12" y="12"/>
                  </a:lnTo>
                  <a:lnTo>
                    <a:pt x="15" y="12"/>
                  </a:lnTo>
                  <a:lnTo>
                    <a:pt x="21" y="12"/>
                  </a:lnTo>
                  <a:lnTo>
                    <a:pt x="24" y="12"/>
                  </a:lnTo>
                  <a:lnTo>
                    <a:pt x="30" y="9"/>
                  </a:lnTo>
                  <a:lnTo>
                    <a:pt x="33" y="6"/>
                  </a:lnTo>
                  <a:lnTo>
                    <a:pt x="30" y="3"/>
                  </a:lnTo>
                  <a:lnTo>
                    <a:pt x="3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2" name="Freeform 16"/>
            <p:cNvSpPr>
              <a:spLocks noEditPoints="1"/>
            </p:cNvSpPr>
            <p:nvPr/>
          </p:nvSpPr>
          <p:spPr bwMode="auto">
            <a:xfrm>
              <a:off x="3405188" y="4219576"/>
              <a:ext cx="115888" cy="82550"/>
            </a:xfrm>
            <a:custGeom>
              <a:avLst/>
              <a:gdLst>
                <a:gd name="T0" fmla="*/ 67 w 73"/>
                <a:gd name="T1" fmla="*/ 37 h 52"/>
                <a:gd name="T2" fmla="*/ 67 w 73"/>
                <a:gd name="T3" fmla="*/ 40 h 52"/>
                <a:gd name="T4" fmla="*/ 64 w 73"/>
                <a:gd name="T5" fmla="*/ 37 h 52"/>
                <a:gd name="T6" fmla="*/ 64 w 73"/>
                <a:gd name="T7" fmla="*/ 37 h 52"/>
                <a:gd name="T8" fmla="*/ 6 w 73"/>
                <a:gd name="T9" fmla="*/ 10 h 52"/>
                <a:gd name="T10" fmla="*/ 6 w 73"/>
                <a:gd name="T11" fmla="*/ 16 h 52"/>
                <a:gd name="T12" fmla="*/ 3 w 73"/>
                <a:gd name="T13" fmla="*/ 22 h 52"/>
                <a:gd name="T14" fmla="*/ 3 w 73"/>
                <a:gd name="T15" fmla="*/ 25 h 52"/>
                <a:gd name="T16" fmla="*/ 3 w 73"/>
                <a:gd name="T17" fmla="*/ 31 h 52"/>
                <a:gd name="T18" fmla="*/ 0 w 73"/>
                <a:gd name="T19" fmla="*/ 40 h 52"/>
                <a:gd name="T20" fmla="*/ 3 w 73"/>
                <a:gd name="T21" fmla="*/ 43 h 52"/>
                <a:gd name="T22" fmla="*/ 6 w 73"/>
                <a:gd name="T23" fmla="*/ 46 h 52"/>
                <a:gd name="T24" fmla="*/ 9 w 73"/>
                <a:gd name="T25" fmla="*/ 52 h 52"/>
                <a:gd name="T26" fmla="*/ 15 w 73"/>
                <a:gd name="T27" fmla="*/ 40 h 52"/>
                <a:gd name="T28" fmla="*/ 18 w 73"/>
                <a:gd name="T29" fmla="*/ 34 h 52"/>
                <a:gd name="T30" fmla="*/ 21 w 73"/>
                <a:gd name="T31" fmla="*/ 37 h 52"/>
                <a:gd name="T32" fmla="*/ 28 w 73"/>
                <a:gd name="T33" fmla="*/ 34 h 52"/>
                <a:gd name="T34" fmla="*/ 31 w 73"/>
                <a:gd name="T35" fmla="*/ 40 h 52"/>
                <a:gd name="T36" fmla="*/ 40 w 73"/>
                <a:gd name="T37" fmla="*/ 34 h 52"/>
                <a:gd name="T38" fmla="*/ 52 w 73"/>
                <a:gd name="T39" fmla="*/ 34 h 52"/>
                <a:gd name="T40" fmla="*/ 58 w 73"/>
                <a:gd name="T41" fmla="*/ 34 h 52"/>
                <a:gd name="T42" fmla="*/ 67 w 73"/>
                <a:gd name="T43" fmla="*/ 34 h 52"/>
                <a:gd name="T44" fmla="*/ 70 w 73"/>
                <a:gd name="T45" fmla="*/ 31 h 52"/>
                <a:gd name="T46" fmla="*/ 70 w 73"/>
                <a:gd name="T47" fmla="*/ 25 h 52"/>
                <a:gd name="T48" fmla="*/ 61 w 73"/>
                <a:gd name="T49" fmla="*/ 22 h 52"/>
                <a:gd name="T50" fmla="*/ 52 w 73"/>
                <a:gd name="T51" fmla="*/ 22 h 52"/>
                <a:gd name="T52" fmla="*/ 43 w 73"/>
                <a:gd name="T53" fmla="*/ 16 h 52"/>
                <a:gd name="T54" fmla="*/ 40 w 73"/>
                <a:gd name="T55" fmla="*/ 13 h 52"/>
                <a:gd name="T56" fmla="*/ 55 w 73"/>
                <a:gd name="T57" fmla="*/ 16 h 52"/>
                <a:gd name="T58" fmla="*/ 55 w 73"/>
                <a:gd name="T59" fmla="*/ 13 h 52"/>
                <a:gd name="T60" fmla="*/ 46 w 73"/>
                <a:gd name="T61" fmla="*/ 13 h 52"/>
                <a:gd name="T62" fmla="*/ 40 w 73"/>
                <a:gd name="T63" fmla="*/ 6 h 52"/>
                <a:gd name="T64" fmla="*/ 37 w 73"/>
                <a:gd name="T65" fmla="*/ 6 h 52"/>
                <a:gd name="T66" fmla="*/ 18 w 73"/>
                <a:gd name="T67" fmla="*/ 3 h 52"/>
                <a:gd name="T68" fmla="*/ 9 w 73"/>
                <a:gd name="T6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2">
                  <a:moveTo>
                    <a:pt x="64" y="37"/>
                  </a:moveTo>
                  <a:lnTo>
                    <a:pt x="67" y="37"/>
                  </a:lnTo>
                  <a:lnTo>
                    <a:pt x="70" y="40"/>
                  </a:lnTo>
                  <a:lnTo>
                    <a:pt x="67" y="40"/>
                  </a:lnTo>
                  <a:lnTo>
                    <a:pt x="64" y="40"/>
                  </a:lnTo>
                  <a:lnTo>
                    <a:pt x="64" y="37"/>
                  </a:lnTo>
                  <a:lnTo>
                    <a:pt x="64" y="37"/>
                  </a:lnTo>
                  <a:lnTo>
                    <a:pt x="64" y="37"/>
                  </a:lnTo>
                  <a:close/>
                  <a:moveTo>
                    <a:pt x="6" y="6"/>
                  </a:moveTo>
                  <a:lnTo>
                    <a:pt x="6" y="10"/>
                  </a:lnTo>
                  <a:lnTo>
                    <a:pt x="6" y="13"/>
                  </a:lnTo>
                  <a:lnTo>
                    <a:pt x="6" y="16"/>
                  </a:lnTo>
                  <a:lnTo>
                    <a:pt x="6" y="19"/>
                  </a:lnTo>
                  <a:lnTo>
                    <a:pt x="3" y="22"/>
                  </a:lnTo>
                  <a:lnTo>
                    <a:pt x="3" y="22"/>
                  </a:lnTo>
                  <a:lnTo>
                    <a:pt x="3" y="25"/>
                  </a:lnTo>
                  <a:lnTo>
                    <a:pt x="3" y="28"/>
                  </a:lnTo>
                  <a:lnTo>
                    <a:pt x="3" y="31"/>
                  </a:lnTo>
                  <a:lnTo>
                    <a:pt x="0" y="37"/>
                  </a:lnTo>
                  <a:lnTo>
                    <a:pt x="0" y="40"/>
                  </a:lnTo>
                  <a:lnTo>
                    <a:pt x="0" y="40"/>
                  </a:lnTo>
                  <a:lnTo>
                    <a:pt x="3" y="43"/>
                  </a:lnTo>
                  <a:lnTo>
                    <a:pt x="3" y="46"/>
                  </a:lnTo>
                  <a:lnTo>
                    <a:pt x="6" y="46"/>
                  </a:lnTo>
                  <a:lnTo>
                    <a:pt x="6" y="49"/>
                  </a:lnTo>
                  <a:lnTo>
                    <a:pt x="9" y="52"/>
                  </a:lnTo>
                  <a:lnTo>
                    <a:pt x="12" y="46"/>
                  </a:lnTo>
                  <a:lnTo>
                    <a:pt x="15" y="40"/>
                  </a:lnTo>
                  <a:lnTo>
                    <a:pt x="15" y="37"/>
                  </a:lnTo>
                  <a:lnTo>
                    <a:pt x="18" y="34"/>
                  </a:lnTo>
                  <a:lnTo>
                    <a:pt x="18" y="37"/>
                  </a:lnTo>
                  <a:lnTo>
                    <a:pt x="21" y="37"/>
                  </a:lnTo>
                  <a:lnTo>
                    <a:pt x="25" y="31"/>
                  </a:lnTo>
                  <a:lnTo>
                    <a:pt x="28" y="34"/>
                  </a:lnTo>
                  <a:lnTo>
                    <a:pt x="28" y="37"/>
                  </a:lnTo>
                  <a:lnTo>
                    <a:pt x="31" y="40"/>
                  </a:lnTo>
                  <a:lnTo>
                    <a:pt x="34" y="37"/>
                  </a:lnTo>
                  <a:lnTo>
                    <a:pt x="40" y="34"/>
                  </a:lnTo>
                  <a:lnTo>
                    <a:pt x="46" y="31"/>
                  </a:lnTo>
                  <a:lnTo>
                    <a:pt x="52" y="34"/>
                  </a:lnTo>
                  <a:lnTo>
                    <a:pt x="55" y="31"/>
                  </a:lnTo>
                  <a:lnTo>
                    <a:pt x="58" y="34"/>
                  </a:lnTo>
                  <a:lnTo>
                    <a:pt x="61" y="34"/>
                  </a:lnTo>
                  <a:lnTo>
                    <a:pt x="67" y="34"/>
                  </a:lnTo>
                  <a:lnTo>
                    <a:pt x="67" y="31"/>
                  </a:lnTo>
                  <a:lnTo>
                    <a:pt x="70" y="31"/>
                  </a:lnTo>
                  <a:lnTo>
                    <a:pt x="73" y="28"/>
                  </a:lnTo>
                  <a:lnTo>
                    <a:pt x="70" y="25"/>
                  </a:lnTo>
                  <a:lnTo>
                    <a:pt x="64" y="22"/>
                  </a:lnTo>
                  <a:lnTo>
                    <a:pt x="61" y="22"/>
                  </a:lnTo>
                  <a:lnTo>
                    <a:pt x="55" y="19"/>
                  </a:lnTo>
                  <a:lnTo>
                    <a:pt x="52" y="22"/>
                  </a:lnTo>
                  <a:lnTo>
                    <a:pt x="49" y="19"/>
                  </a:lnTo>
                  <a:lnTo>
                    <a:pt x="43" y="16"/>
                  </a:lnTo>
                  <a:lnTo>
                    <a:pt x="40" y="16"/>
                  </a:lnTo>
                  <a:lnTo>
                    <a:pt x="40" y="13"/>
                  </a:lnTo>
                  <a:lnTo>
                    <a:pt x="46" y="16"/>
                  </a:lnTo>
                  <a:lnTo>
                    <a:pt x="55" y="16"/>
                  </a:lnTo>
                  <a:lnTo>
                    <a:pt x="58" y="16"/>
                  </a:lnTo>
                  <a:lnTo>
                    <a:pt x="55" y="13"/>
                  </a:lnTo>
                  <a:lnTo>
                    <a:pt x="52" y="13"/>
                  </a:lnTo>
                  <a:lnTo>
                    <a:pt x="46" y="13"/>
                  </a:lnTo>
                  <a:lnTo>
                    <a:pt x="43" y="6"/>
                  </a:lnTo>
                  <a:lnTo>
                    <a:pt x="40" y="6"/>
                  </a:lnTo>
                  <a:lnTo>
                    <a:pt x="40" y="6"/>
                  </a:lnTo>
                  <a:lnTo>
                    <a:pt x="37" y="6"/>
                  </a:lnTo>
                  <a:lnTo>
                    <a:pt x="21" y="0"/>
                  </a:lnTo>
                  <a:lnTo>
                    <a:pt x="18" y="3"/>
                  </a:lnTo>
                  <a:lnTo>
                    <a:pt x="15" y="0"/>
                  </a:lnTo>
                  <a:lnTo>
                    <a:pt x="9" y="3"/>
                  </a:lnTo>
                  <a:lnTo>
                    <a:pt x="6"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3" name="Freeform 17"/>
            <p:cNvSpPr>
              <a:spLocks/>
            </p:cNvSpPr>
            <p:nvPr/>
          </p:nvSpPr>
          <p:spPr bwMode="auto">
            <a:xfrm>
              <a:off x="3214688" y="4268788"/>
              <a:ext cx="66675" cy="28575"/>
            </a:xfrm>
            <a:custGeom>
              <a:avLst/>
              <a:gdLst>
                <a:gd name="T0" fmla="*/ 6 w 42"/>
                <a:gd name="T1" fmla="*/ 0 h 18"/>
                <a:gd name="T2" fmla="*/ 9 w 42"/>
                <a:gd name="T3" fmla="*/ 0 h 18"/>
                <a:gd name="T4" fmla="*/ 15 w 42"/>
                <a:gd name="T5" fmla="*/ 0 h 18"/>
                <a:gd name="T6" fmla="*/ 30 w 42"/>
                <a:gd name="T7" fmla="*/ 0 h 18"/>
                <a:gd name="T8" fmla="*/ 33 w 42"/>
                <a:gd name="T9" fmla="*/ 6 h 18"/>
                <a:gd name="T10" fmla="*/ 39 w 42"/>
                <a:gd name="T11" fmla="*/ 6 h 18"/>
                <a:gd name="T12" fmla="*/ 42 w 42"/>
                <a:gd name="T13" fmla="*/ 9 h 18"/>
                <a:gd name="T14" fmla="*/ 42 w 42"/>
                <a:gd name="T15" fmla="*/ 12 h 18"/>
                <a:gd name="T16" fmla="*/ 36 w 42"/>
                <a:gd name="T17" fmla="*/ 12 h 18"/>
                <a:gd name="T18" fmla="*/ 33 w 42"/>
                <a:gd name="T19" fmla="*/ 12 h 18"/>
                <a:gd name="T20" fmla="*/ 30 w 42"/>
                <a:gd name="T21" fmla="*/ 15 h 18"/>
                <a:gd name="T22" fmla="*/ 30 w 42"/>
                <a:gd name="T23" fmla="*/ 15 h 18"/>
                <a:gd name="T24" fmla="*/ 27 w 42"/>
                <a:gd name="T25" fmla="*/ 12 h 18"/>
                <a:gd name="T26" fmla="*/ 24 w 42"/>
                <a:gd name="T27" fmla="*/ 12 h 18"/>
                <a:gd name="T28" fmla="*/ 24 w 42"/>
                <a:gd name="T29" fmla="*/ 18 h 18"/>
                <a:gd name="T30" fmla="*/ 21 w 42"/>
                <a:gd name="T31" fmla="*/ 15 h 18"/>
                <a:gd name="T32" fmla="*/ 18 w 42"/>
                <a:gd name="T33" fmla="*/ 15 h 18"/>
                <a:gd name="T34" fmla="*/ 12 w 42"/>
                <a:gd name="T35" fmla="*/ 15 h 18"/>
                <a:gd name="T36" fmla="*/ 9 w 42"/>
                <a:gd name="T37" fmla="*/ 12 h 18"/>
                <a:gd name="T38" fmla="*/ 9 w 42"/>
                <a:gd name="T39" fmla="*/ 6 h 18"/>
                <a:gd name="T40" fmla="*/ 6 w 42"/>
                <a:gd name="T41" fmla="*/ 6 h 18"/>
                <a:gd name="T42" fmla="*/ 3 w 42"/>
                <a:gd name="T43" fmla="*/ 6 h 18"/>
                <a:gd name="T44" fmla="*/ 0 w 42"/>
                <a:gd name="T45" fmla="*/ 3 h 18"/>
                <a:gd name="T46" fmla="*/ 3 w 42"/>
                <a:gd name="T47" fmla="*/ 0 h 18"/>
                <a:gd name="T48" fmla="*/ 6 w 4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8">
                  <a:moveTo>
                    <a:pt x="6" y="0"/>
                  </a:moveTo>
                  <a:lnTo>
                    <a:pt x="9" y="0"/>
                  </a:lnTo>
                  <a:lnTo>
                    <a:pt x="15" y="0"/>
                  </a:lnTo>
                  <a:lnTo>
                    <a:pt x="30" y="0"/>
                  </a:lnTo>
                  <a:lnTo>
                    <a:pt x="33" y="6"/>
                  </a:lnTo>
                  <a:lnTo>
                    <a:pt x="39" y="6"/>
                  </a:lnTo>
                  <a:lnTo>
                    <a:pt x="42" y="9"/>
                  </a:lnTo>
                  <a:lnTo>
                    <a:pt x="42" y="12"/>
                  </a:lnTo>
                  <a:lnTo>
                    <a:pt x="36" y="12"/>
                  </a:lnTo>
                  <a:lnTo>
                    <a:pt x="33" y="12"/>
                  </a:lnTo>
                  <a:lnTo>
                    <a:pt x="30" y="15"/>
                  </a:lnTo>
                  <a:lnTo>
                    <a:pt x="30" y="15"/>
                  </a:lnTo>
                  <a:lnTo>
                    <a:pt x="27" y="12"/>
                  </a:lnTo>
                  <a:lnTo>
                    <a:pt x="24" y="12"/>
                  </a:lnTo>
                  <a:lnTo>
                    <a:pt x="24" y="18"/>
                  </a:lnTo>
                  <a:lnTo>
                    <a:pt x="21" y="15"/>
                  </a:lnTo>
                  <a:lnTo>
                    <a:pt x="18" y="15"/>
                  </a:lnTo>
                  <a:lnTo>
                    <a:pt x="12" y="15"/>
                  </a:lnTo>
                  <a:lnTo>
                    <a:pt x="9" y="12"/>
                  </a:lnTo>
                  <a:lnTo>
                    <a:pt x="9" y="6"/>
                  </a:lnTo>
                  <a:lnTo>
                    <a:pt x="6" y="6"/>
                  </a:lnTo>
                  <a:lnTo>
                    <a:pt x="3" y="6"/>
                  </a:lnTo>
                  <a:lnTo>
                    <a:pt x="0" y="3"/>
                  </a:lnTo>
                  <a:lnTo>
                    <a:pt x="3" y="0"/>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4" name="Freeform 18"/>
            <p:cNvSpPr>
              <a:spLocks noEditPoints="1"/>
            </p:cNvSpPr>
            <p:nvPr/>
          </p:nvSpPr>
          <p:spPr bwMode="auto">
            <a:xfrm>
              <a:off x="3333751" y="4214813"/>
              <a:ext cx="80963" cy="68263"/>
            </a:xfrm>
            <a:custGeom>
              <a:avLst/>
              <a:gdLst>
                <a:gd name="T0" fmla="*/ 15 w 17"/>
                <a:gd name="T1" fmla="*/ 13 h 14"/>
                <a:gd name="T2" fmla="*/ 16 w 17"/>
                <a:gd name="T3" fmla="*/ 10 h 14"/>
                <a:gd name="T4" fmla="*/ 16 w 17"/>
                <a:gd name="T5" fmla="*/ 8 h 14"/>
                <a:gd name="T6" fmla="*/ 17 w 17"/>
                <a:gd name="T7" fmla="*/ 7 h 14"/>
                <a:gd name="T8" fmla="*/ 17 w 17"/>
                <a:gd name="T9" fmla="*/ 5 h 14"/>
                <a:gd name="T10" fmla="*/ 17 w 17"/>
                <a:gd name="T11" fmla="*/ 3 h 14"/>
                <a:gd name="T12" fmla="*/ 16 w 17"/>
                <a:gd name="T13" fmla="*/ 3 h 14"/>
                <a:gd name="T14" fmla="*/ 14 w 17"/>
                <a:gd name="T15" fmla="*/ 2 h 14"/>
                <a:gd name="T16" fmla="*/ 10 w 17"/>
                <a:gd name="T17" fmla="*/ 2 h 14"/>
                <a:gd name="T18" fmla="*/ 7 w 17"/>
                <a:gd name="T19" fmla="*/ 2 h 14"/>
                <a:gd name="T20" fmla="*/ 8 w 17"/>
                <a:gd name="T21" fmla="*/ 3 h 14"/>
                <a:gd name="T22" fmla="*/ 11 w 17"/>
                <a:gd name="T23" fmla="*/ 5 h 14"/>
                <a:gd name="T24" fmla="*/ 11 w 17"/>
                <a:gd name="T25" fmla="*/ 7 h 14"/>
                <a:gd name="T26" fmla="*/ 13 w 17"/>
                <a:gd name="T27" fmla="*/ 9 h 14"/>
                <a:gd name="T28" fmla="*/ 14 w 17"/>
                <a:gd name="T29" fmla="*/ 11 h 14"/>
                <a:gd name="T30" fmla="*/ 11 w 17"/>
                <a:gd name="T31" fmla="*/ 11 h 14"/>
                <a:gd name="T32" fmla="*/ 8 w 17"/>
                <a:gd name="T33" fmla="*/ 11 h 14"/>
                <a:gd name="T34" fmla="*/ 5 w 17"/>
                <a:gd name="T35" fmla="*/ 11 h 14"/>
                <a:gd name="T36" fmla="*/ 5 w 17"/>
                <a:gd name="T37" fmla="*/ 10 h 14"/>
                <a:gd name="T38" fmla="*/ 2 w 17"/>
                <a:gd name="T39" fmla="*/ 10 h 14"/>
                <a:gd name="T40" fmla="*/ 0 w 17"/>
                <a:gd name="T41" fmla="*/ 11 h 14"/>
                <a:gd name="T42" fmla="*/ 2 w 17"/>
                <a:gd name="T43" fmla="*/ 12 h 14"/>
                <a:gd name="T44" fmla="*/ 4 w 17"/>
                <a:gd name="T45" fmla="*/ 14 h 14"/>
                <a:gd name="T46" fmla="*/ 5 w 17"/>
                <a:gd name="T47" fmla="*/ 13 h 14"/>
                <a:gd name="T48" fmla="*/ 9 w 17"/>
                <a:gd name="T49" fmla="*/ 13 h 14"/>
                <a:gd name="T50" fmla="*/ 13 w 17"/>
                <a:gd name="T51" fmla="*/ 13 h 14"/>
                <a:gd name="T52" fmla="*/ 15 w 17"/>
                <a:gd name="T53" fmla="*/ 14 h 14"/>
                <a:gd name="T54" fmla="*/ 11 w 17"/>
                <a:gd name="T55" fmla="*/ 0 h 14"/>
                <a:gd name="T56" fmla="*/ 11 w 17"/>
                <a:gd name="T57" fmla="*/ 1 h 14"/>
                <a:gd name="T58" fmla="*/ 7 w 17"/>
                <a:gd name="T59" fmla="*/ 8 h 14"/>
                <a:gd name="T60" fmla="*/ 10 w 17"/>
                <a:gd name="T61" fmla="*/ 8 h 14"/>
                <a:gd name="T62" fmla="*/ 8 w 17"/>
                <a:gd name="T6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4">
                  <a:moveTo>
                    <a:pt x="15" y="14"/>
                  </a:moveTo>
                  <a:cubicBezTo>
                    <a:pt x="15" y="13"/>
                    <a:pt x="15" y="13"/>
                    <a:pt x="15" y="13"/>
                  </a:cubicBezTo>
                  <a:cubicBezTo>
                    <a:pt x="16" y="11"/>
                    <a:pt x="16" y="11"/>
                    <a:pt x="16" y="11"/>
                  </a:cubicBezTo>
                  <a:cubicBezTo>
                    <a:pt x="16" y="10"/>
                    <a:pt x="16" y="10"/>
                    <a:pt x="16" y="10"/>
                  </a:cubicBezTo>
                  <a:cubicBezTo>
                    <a:pt x="16" y="9"/>
                    <a:pt x="16" y="9"/>
                    <a:pt x="16" y="9"/>
                  </a:cubicBezTo>
                  <a:cubicBezTo>
                    <a:pt x="16" y="8"/>
                    <a:pt x="16" y="8"/>
                    <a:pt x="16" y="8"/>
                  </a:cubicBezTo>
                  <a:cubicBezTo>
                    <a:pt x="16" y="8"/>
                    <a:pt x="16" y="8"/>
                    <a:pt x="16" y="8"/>
                  </a:cubicBezTo>
                  <a:cubicBezTo>
                    <a:pt x="17" y="7"/>
                    <a:pt x="17" y="7"/>
                    <a:pt x="17" y="7"/>
                  </a:cubicBezTo>
                  <a:cubicBezTo>
                    <a:pt x="17" y="6"/>
                    <a:pt x="17" y="6"/>
                    <a:pt x="17" y="6"/>
                  </a:cubicBezTo>
                  <a:cubicBezTo>
                    <a:pt x="17" y="5"/>
                    <a:pt x="17" y="5"/>
                    <a:pt x="17" y="5"/>
                  </a:cubicBezTo>
                  <a:cubicBezTo>
                    <a:pt x="17" y="4"/>
                    <a:pt x="17" y="4"/>
                    <a:pt x="17" y="4"/>
                  </a:cubicBezTo>
                  <a:cubicBezTo>
                    <a:pt x="17" y="3"/>
                    <a:pt x="17" y="3"/>
                    <a:pt x="17" y="3"/>
                  </a:cubicBezTo>
                  <a:cubicBezTo>
                    <a:pt x="17" y="3"/>
                    <a:pt x="17" y="3"/>
                    <a:pt x="17" y="3"/>
                  </a:cubicBezTo>
                  <a:cubicBezTo>
                    <a:pt x="16" y="3"/>
                    <a:pt x="16" y="3"/>
                    <a:pt x="16" y="3"/>
                  </a:cubicBezTo>
                  <a:cubicBezTo>
                    <a:pt x="15" y="3"/>
                    <a:pt x="15" y="3"/>
                    <a:pt x="15" y="3"/>
                  </a:cubicBezTo>
                  <a:cubicBezTo>
                    <a:pt x="14" y="2"/>
                    <a:pt x="14" y="2"/>
                    <a:pt x="14" y="2"/>
                  </a:cubicBezTo>
                  <a:cubicBezTo>
                    <a:pt x="11" y="2"/>
                    <a:pt x="11" y="2"/>
                    <a:pt x="11" y="2"/>
                  </a:cubicBezTo>
                  <a:cubicBezTo>
                    <a:pt x="10" y="2"/>
                    <a:pt x="10" y="2"/>
                    <a:pt x="10" y="2"/>
                  </a:cubicBezTo>
                  <a:cubicBezTo>
                    <a:pt x="9" y="2"/>
                    <a:pt x="9" y="2"/>
                    <a:pt x="9" y="2"/>
                  </a:cubicBezTo>
                  <a:cubicBezTo>
                    <a:pt x="7" y="2"/>
                    <a:pt x="7" y="2"/>
                    <a:pt x="7" y="2"/>
                  </a:cubicBezTo>
                  <a:cubicBezTo>
                    <a:pt x="7" y="2"/>
                    <a:pt x="7" y="2"/>
                    <a:pt x="7" y="2"/>
                  </a:cubicBezTo>
                  <a:cubicBezTo>
                    <a:pt x="7" y="2"/>
                    <a:pt x="8" y="3"/>
                    <a:pt x="8" y="3"/>
                  </a:cubicBezTo>
                  <a:cubicBezTo>
                    <a:pt x="11" y="4"/>
                    <a:pt x="11" y="4"/>
                    <a:pt x="11" y="4"/>
                  </a:cubicBezTo>
                  <a:cubicBezTo>
                    <a:pt x="11" y="5"/>
                    <a:pt x="11" y="5"/>
                    <a:pt x="11" y="5"/>
                  </a:cubicBezTo>
                  <a:cubicBezTo>
                    <a:pt x="11" y="6"/>
                    <a:pt x="11" y="6"/>
                    <a:pt x="11" y="6"/>
                  </a:cubicBezTo>
                  <a:cubicBezTo>
                    <a:pt x="11" y="7"/>
                    <a:pt x="11" y="7"/>
                    <a:pt x="11" y="7"/>
                  </a:cubicBezTo>
                  <a:cubicBezTo>
                    <a:pt x="11" y="8"/>
                    <a:pt x="11" y="8"/>
                    <a:pt x="11" y="8"/>
                  </a:cubicBezTo>
                  <a:cubicBezTo>
                    <a:pt x="13" y="9"/>
                    <a:pt x="13" y="9"/>
                    <a:pt x="13" y="9"/>
                  </a:cubicBezTo>
                  <a:cubicBezTo>
                    <a:pt x="14" y="10"/>
                    <a:pt x="14" y="10"/>
                    <a:pt x="14" y="10"/>
                  </a:cubicBezTo>
                  <a:cubicBezTo>
                    <a:pt x="14" y="11"/>
                    <a:pt x="14" y="11"/>
                    <a:pt x="14" y="11"/>
                  </a:cubicBezTo>
                  <a:cubicBezTo>
                    <a:pt x="11" y="11"/>
                    <a:pt x="11" y="11"/>
                    <a:pt x="11" y="11"/>
                  </a:cubicBezTo>
                  <a:cubicBezTo>
                    <a:pt x="11" y="11"/>
                    <a:pt x="11" y="11"/>
                    <a:pt x="11" y="11"/>
                  </a:cubicBezTo>
                  <a:cubicBezTo>
                    <a:pt x="9" y="11"/>
                    <a:pt x="9" y="11"/>
                    <a:pt x="9" y="11"/>
                  </a:cubicBezTo>
                  <a:cubicBezTo>
                    <a:pt x="8" y="11"/>
                    <a:pt x="8" y="11"/>
                    <a:pt x="8" y="11"/>
                  </a:cubicBezTo>
                  <a:cubicBezTo>
                    <a:pt x="7" y="10"/>
                    <a:pt x="7" y="10"/>
                    <a:pt x="7" y="10"/>
                  </a:cubicBezTo>
                  <a:cubicBezTo>
                    <a:pt x="5" y="11"/>
                    <a:pt x="5" y="11"/>
                    <a:pt x="5" y="11"/>
                  </a:cubicBezTo>
                  <a:cubicBezTo>
                    <a:pt x="5" y="10"/>
                    <a:pt x="5" y="10"/>
                    <a:pt x="5" y="10"/>
                  </a:cubicBezTo>
                  <a:cubicBezTo>
                    <a:pt x="5" y="10"/>
                    <a:pt x="5" y="10"/>
                    <a:pt x="5" y="10"/>
                  </a:cubicBezTo>
                  <a:cubicBezTo>
                    <a:pt x="3" y="11"/>
                    <a:pt x="3" y="11"/>
                    <a:pt x="3" y="11"/>
                  </a:cubicBezTo>
                  <a:cubicBezTo>
                    <a:pt x="2" y="10"/>
                    <a:pt x="2" y="10"/>
                    <a:pt x="2" y="10"/>
                  </a:cubicBezTo>
                  <a:cubicBezTo>
                    <a:pt x="0" y="10"/>
                    <a:pt x="0" y="10"/>
                    <a:pt x="0" y="10"/>
                  </a:cubicBezTo>
                  <a:cubicBezTo>
                    <a:pt x="0" y="11"/>
                    <a:pt x="0" y="11"/>
                    <a:pt x="0" y="11"/>
                  </a:cubicBezTo>
                  <a:cubicBezTo>
                    <a:pt x="0" y="12"/>
                    <a:pt x="0" y="12"/>
                    <a:pt x="0" y="12"/>
                  </a:cubicBezTo>
                  <a:cubicBezTo>
                    <a:pt x="2" y="12"/>
                    <a:pt x="2" y="12"/>
                    <a:pt x="2" y="12"/>
                  </a:cubicBezTo>
                  <a:cubicBezTo>
                    <a:pt x="3" y="14"/>
                    <a:pt x="3" y="14"/>
                    <a:pt x="3" y="14"/>
                  </a:cubicBezTo>
                  <a:cubicBezTo>
                    <a:pt x="4" y="14"/>
                    <a:pt x="4" y="14"/>
                    <a:pt x="4" y="14"/>
                  </a:cubicBezTo>
                  <a:cubicBezTo>
                    <a:pt x="4" y="13"/>
                    <a:pt x="4" y="13"/>
                    <a:pt x="4" y="13"/>
                  </a:cubicBezTo>
                  <a:cubicBezTo>
                    <a:pt x="5" y="13"/>
                    <a:pt x="5" y="13"/>
                    <a:pt x="5" y="13"/>
                  </a:cubicBezTo>
                  <a:cubicBezTo>
                    <a:pt x="7" y="13"/>
                    <a:pt x="7" y="13"/>
                    <a:pt x="7" y="13"/>
                  </a:cubicBezTo>
                  <a:cubicBezTo>
                    <a:pt x="9" y="13"/>
                    <a:pt x="9" y="13"/>
                    <a:pt x="9" y="13"/>
                  </a:cubicBezTo>
                  <a:cubicBezTo>
                    <a:pt x="12" y="13"/>
                    <a:pt x="12" y="13"/>
                    <a:pt x="12" y="13"/>
                  </a:cubicBezTo>
                  <a:cubicBezTo>
                    <a:pt x="13" y="13"/>
                    <a:pt x="13" y="13"/>
                    <a:pt x="13" y="13"/>
                  </a:cubicBezTo>
                  <a:cubicBezTo>
                    <a:pt x="14" y="13"/>
                    <a:pt x="14" y="13"/>
                    <a:pt x="14" y="13"/>
                  </a:cubicBezTo>
                  <a:cubicBezTo>
                    <a:pt x="15" y="14"/>
                    <a:pt x="15" y="14"/>
                    <a:pt x="15" y="14"/>
                  </a:cubicBezTo>
                  <a:close/>
                  <a:moveTo>
                    <a:pt x="10" y="0"/>
                  </a:moveTo>
                  <a:cubicBezTo>
                    <a:pt x="11" y="0"/>
                    <a:pt x="11" y="0"/>
                    <a:pt x="11" y="0"/>
                  </a:cubicBezTo>
                  <a:cubicBezTo>
                    <a:pt x="13" y="1"/>
                    <a:pt x="13" y="1"/>
                    <a:pt x="13" y="1"/>
                  </a:cubicBezTo>
                  <a:cubicBezTo>
                    <a:pt x="11" y="1"/>
                    <a:pt x="11" y="1"/>
                    <a:pt x="11" y="1"/>
                  </a:cubicBezTo>
                  <a:cubicBezTo>
                    <a:pt x="10" y="0"/>
                    <a:pt x="10" y="0"/>
                    <a:pt x="10" y="0"/>
                  </a:cubicBezTo>
                  <a:close/>
                  <a:moveTo>
                    <a:pt x="7" y="8"/>
                  </a:moveTo>
                  <a:cubicBezTo>
                    <a:pt x="9" y="7"/>
                    <a:pt x="9" y="7"/>
                    <a:pt x="9" y="7"/>
                  </a:cubicBezTo>
                  <a:cubicBezTo>
                    <a:pt x="10" y="8"/>
                    <a:pt x="10" y="8"/>
                    <a:pt x="10" y="8"/>
                  </a:cubicBezTo>
                  <a:cubicBezTo>
                    <a:pt x="10" y="9"/>
                    <a:pt x="10" y="9"/>
                    <a:pt x="10" y="9"/>
                  </a:cubicBezTo>
                  <a:cubicBezTo>
                    <a:pt x="8" y="9"/>
                    <a:pt x="8" y="9"/>
                    <a:pt x="8" y="9"/>
                  </a:cubicBezTo>
                  <a:lnTo>
                    <a:pt x="7" y="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5" name="Freeform 19"/>
            <p:cNvSpPr>
              <a:spLocks noEditPoints="1"/>
            </p:cNvSpPr>
            <p:nvPr/>
          </p:nvSpPr>
          <p:spPr bwMode="auto">
            <a:xfrm>
              <a:off x="3022601" y="4114801"/>
              <a:ext cx="320675" cy="114300"/>
            </a:xfrm>
            <a:custGeom>
              <a:avLst/>
              <a:gdLst>
                <a:gd name="T0" fmla="*/ 42 w 202"/>
                <a:gd name="T1" fmla="*/ 27 h 72"/>
                <a:gd name="T2" fmla="*/ 42 w 202"/>
                <a:gd name="T3" fmla="*/ 36 h 72"/>
                <a:gd name="T4" fmla="*/ 39 w 202"/>
                <a:gd name="T5" fmla="*/ 33 h 72"/>
                <a:gd name="T6" fmla="*/ 39 w 202"/>
                <a:gd name="T7" fmla="*/ 30 h 72"/>
                <a:gd name="T8" fmla="*/ 12 w 202"/>
                <a:gd name="T9" fmla="*/ 18 h 72"/>
                <a:gd name="T10" fmla="*/ 9 w 202"/>
                <a:gd name="T11" fmla="*/ 21 h 72"/>
                <a:gd name="T12" fmla="*/ 0 w 202"/>
                <a:gd name="T13" fmla="*/ 27 h 72"/>
                <a:gd name="T14" fmla="*/ 9 w 202"/>
                <a:gd name="T15" fmla="*/ 24 h 72"/>
                <a:gd name="T16" fmla="*/ 18 w 202"/>
                <a:gd name="T17" fmla="*/ 24 h 72"/>
                <a:gd name="T18" fmla="*/ 27 w 202"/>
                <a:gd name="T19" fmla="*/ 18 h 72"/>
                <a:gd name="T20" fmla="*/ 39 w 202"/>
                <a:gd name="T21" fmla="*/ 12 h 72"/>
                <a:gd name="T22" fmla="*/ 51 w 202"/>
                <a:gd name="T23" fmla="*/ 12 h 72"/>
                <a:gd name="T24" fmla="*/ 66 w 202"/>
                <a:gd name="T25" fmla="*/ 15 h 72"/>
                <a:gd name="T26" fmla="*/ 54 w 202"/>
                <a:gd name="T27" fmla="*/ 18 h 72"/>
                <a:gd name="T28" fmla="*/ 72 w 202"/>
                <a:gd name="T29" fmla="*/ 21 h 72"/>
                <a:gd name="T30" fmla="*/ 84 w 202"/>
                <a:gd name="T31" fmla="*/ 24 h 72"/>
                <a:gd name="T32" fmla="*/ 90 w 202"/>
                <a:gd name="T33" fmla="*/ 24 h 72"/>
                <a:gd name="T34" fmla="*/ 103 w 202"/>
                <a:gd name="T35" fmla="*/ 30 h 72"/>
                <a:gd name="T36" fmla="*/ 112 w 202"/>
                <a:gd name="T37" fmla="*/ 33 h 72"/>
                <a:gd name="T38" fmla="*/ 121 w 202"/>
                <a:gd name="T39" fmla="*/ 33 h 72"/>
                <a:gd name="T40" fmla="*/ 133 w 202"/>
                <a:gd name="T41" fmla="*/ 51 h 72"/>
                <a:gd name="T42" fmla="*/ 145 w 202"/>
                <a:gd name="T43" fmla="*/ 51 h 72"/>
                <a:gd name="T44" fmla="*/ 148 w 202"/>
                <a:gd name="T45" fmla="*/ 60 h 72"/>
                <a:gd name="T46" fmla="*/ 139 w 202"/>
                <a:gd name="T47" fmla="*/ 69 h 72"/>
                <a:gd name="T48" fmla="*/ 151 w 202"/>
                <a:gd name="T49" fmla="*/ 69 h 72"/>
                <a:gd name="T50" fmla="*/ 172 w 202"/>
                <a:gd name="T51" fmla="*/ 72 h 72"/>
                <a:gd name="T52" fmla="*/ 187 w 202"/>
                <a:gd name="T53" fmla="*/ 66 h 72"/>
                <a:gd name="T54" fmla="*/ 199 w 202"/>
                <a:gd name="T55" fmla="*/ 63 h 72"/>
                <a:gd name="T56" fmla="*/ 196 w 202"/>
                <a:gd name="T57" fmla="*/ 57 h 72"/>
                <a:gd name="T58" fmla="*/ 178 w 202"/>
                <a:gd name="T59" fmla="*/ 51 h 72"/>
                <a:gd name="T60" fmla="*/ 178 w 202"/>
                <a:gd name="T61" fmla="*/ 42 h 72"/>
                <a:gd name="T62" fmla="*/ 169 w 202"/>
                <a:gd name="T63" fmla="*/ 42 h 72"/>
                <a:gd name="T64" fmla="*/ 157 w 202"/>
                <a:gd name="T65" fmla="*/ 36 h 72"/>
                <a:gd name="T66" fmla="*/ 148 w 202"/>
                <a:gd name="T67" fmla="*/ 33 h 72"/>
                <a:gd name="T68" fmla="*/ 145 w 202"/>
                <a:gd name="T69" fmla="*/ 33 h 72"/>
                <a:gd name="T70" fmla="*/ 130 w 202"/>
                <a:gd name="T71" fmla="*/ 24 h 72"/>
                <a:gd name="T72" fmla="*/ 112 w 202"/>
                <a:gd name="T73" fmla="*/ 18 h 72"/>
                <a:gd name="T74" fmla="*/ 103 w 202"/>
                <a:gd name="T75" fmla="*/ 6 h 72"/>
                <a:gd name="T76" fmla="*/ 81 w 202"/>
                <a:gd name="T77" fmla="*/ 3 h 72"/>
                <a:gd name="T78" fmla="*/ 69 w 202"/>
                <a:gd name="T79" fmla="*/ 0 h 72"/>
                <a:gd name="T80" fmla="*/ 48 w 202"/>
                <a:gd name="T81" fmla="*/ 3 h 72"/>
                <a:gd name="T82" fmla="*/ 27 w 202"/>
                <a:gd name="T83" fmla="*/ 6 h 72"/>
                <a:gd name="T84" fmla="*/ 12 w 202"/>
                <a:gd name="T8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72">
                  <a:moveTo>
                    <a:pt x="39" y="27"/>
                  </a:moveTo>
                  <a:lnTo>
                    <a:pt x="39" y="24"/>
                  </a:lnTo>
                  <a:lnTo>
                    <a:pt x="42" y="27"/>
                  </a:lnTo>
                  <a:lnTo>
                    <a:pt x="48" y="30"/>
                  </a:lnTo>
                  <a:lnTo>
                    <a:pt x="45" y="33"/>
                  </a:lnTo>
                  <a:lnTo>
                    <a:pt x="42" y="36"/>
                  </a:lnTo>
                  <a:lnTo>
                    <a:pt x="36" y="33"/>
                  </a:lnTo>
                  <a:lnTo>
                    <a:pt x="36" y="30"/>
                  </a:lnTo>
                  <a:lnTo>
                    <a:pt x="39" y="33"/>
                  </a:lnTo>
                  <a:lnTo>
                    <a:pt x="39" y="33"/>
                  </a:lnTo>
                  <a:lnTo>
                    <a:pt x="42" y="30"/>
                  </a:lnTo>
                  <a:lnTo>
                    <a:pt x="39" y="30"/>
                  </a:lnTo>
                  <a:lnTo>
                    <a:pt x="39" y="27"/>
                  </a:lnTo>
                  <a:lnTo>
                    <a:pt x="39" y="27"/>
                  </a:lnTo>
                  <a:close/>
                  <a:moveTo>
                    <a:pt x="12" y="18"/>
                  </a:moveTo>
                  <a:lnTo>
                    <a:pt x="15" y="21"/>
                  </a:lnTo>
                  <a:lnTo>
                    <a:pt x="12" y="24"/>
                  </a:lnTo>
                  <a:lnTo>
                    <a:pt x="9" y="21"/>
                  </a:lnTo>
                  <a:lnTo>
                    <a:pt x="3" y="27"/>
                  </a:lnTo>
                  <a:lnTo>
                    <a:pt x="0" y="24"/>
                  </a:lnTo>
                  <a:lnTo>
                    <a:pt x="0" y="27"/>
                  </a:lnTo>
                  <a:lnTo>
                    <a:pt x="3" y="30"/>
                  </a:lnTo>
                  <a:lnTo>
                    <a:pt x="9" y="24"/>
                  </a:lnTo>
                  <a:lnTo>
                    <a:pt x="9" y="24"/>
                  </a:lnTo>
                  <a:lnTo>
                    <a:pt x="9" y="27"/>
                  </a:lnTo>
                  <a:lnTo>
                    <a:pt x="15" y="27"/>
                  </a:lnTo>
                  <a:lnTo>
                    <a:pt x="18" y="24"/>
                  </a:lnTo>
                  <a:lnTo>
                    <a:pt x="21" y="21"/>
                  </a:lnTo>
                  <a:lnTo>
                    <a:pt x="27" y="21"/>
                  </a:lnTo>
                  <a:lnTo>
                    <a:pt x="27" y="18"/>
                  </a:lnTo>
                  <a:lnTo>
                    <a:pt x="30" y="21"/>
                  </a:lnTo>
                  <a:lnTo>
                    <a:pt x="33" y="21"/>
                  </a:lnTo>
                  <a:lnTo>
                    <a:pt x="39" y="12"/>
                  </a:lnTo>
                  <a:lnTo>
                    <a:pt x="42" y="12"/>
                  </a:lnTo>
                  <a:lnTo>
                    <a:pt x="45" y="9"/>
                  </a:lnTo>
                  <a:lnTo>
                    <a:pt x="51" y="12"/>
                  </a:lnTo>
                  <a:lnTo>
                    <a:pt x="54" y="12"/>
                  </a:lnTo>
                  <a:lnTo>
                    <a:pt x="63" y="12"/>
                  </a:lnTo>
                  <a:lnTo>
                    <a:pt x="66" y="15"/>
                  </a:lnTo>
                  <a:lnTo>
                    <a:pt x="63" y="15"/>
                  </a:lnTo>
                  <a:lnTo>
                    <a:pt x="57" y="15"/>
                  </a:lnTo>
                  <a:lnTo>
                    <a:pt x="54" y="18"/>
                  </a:lnTo>
                  <a:lnTo>
                    <a:pt x="57" y="21"/>
                  </a:lnTo>
                  <a:lnTo>
                    <a:pt x="69" y="21"/>
                  </a:lnTo>
                  <a:lnTo>
                    <a:pt x="72" y="21"/>
                  </a:lnTo>
                  <a:lnTo>
                    <a:pt x="75" y="21"/>
                  </a:lnTo>
                  <a:lnTo>
                    <a:pt x="78" y="24"/>
                  </a:lnTo>
                  <a:lnTo>
                    <a:pt x="84" y="24"/>
                  </a:lnTo>
                  <a:lnTo>
                    <a:pt x="87" y="24"/>
                  </a:lnTo>
                  <a:lnTo>
                    <a:pt x="87" y="21"/>
                  </a:lnTo>
                  <a:lnTo>
                    <a:pt x="90" y="24"/>
                  </a:lnTo>
                  <a:lnTo>
                    <a:pt x="90" y="24"/>
                  </a:lnTo>
                  <a:lnTo>
                    <a:pt x="97" y="30"/>
                  </a:lnTo>
                  <a:lnTo>
                    <a:pt x="103" y="30"/>
                  </a:lnTo>
                  <a:lnTo>
                    <a:pt x="103" y="30"/>
                  </a:lnTo>
                  <a:lnTo>
                    <a:pt x="106" y="33"/>
                  </a:lnTo>
                  <a:lnTo>
                    <a:pt x="112" y="33"/>
                  </a:lnTo>
                  <a:lnTo>
                    <a:pt x="115" y="33"/>
                  </a:lnTo>
                  <a:lnTo>
                    <a:pt x="118" y="30"/>
                  </a:lnTo>
                  <a:lnTo>
                    <a:pt x="121" y="33"/>
                  </a:lnTo>
                  <a:lnTo>
                    <a:pt x="124" y="42"/>
                  </a:lnTo>
                  <a:lnTo>
                    <a:pt x="130" y="51"/>
                  </a:lnTo>
                  <a:lnTo>
                    <a:pt x="133" y="51"/>
                  </a:lnTo>
                  <a:lnTo>
                    <a:pt x="136" y="48"/>
                  </a:lnTo>
                  <a:lnTo>
                    <a:pt x="139" y="51"/>
                  </a:lnTo>
                  <a:lnTo>
                    <a:pt x="145" y="51"/>
                  </a:lnTo>
                  <a:lnTo>
                    <a:pt x="148" y="54"/>
                  </a:lnTo>
                  <a:lnTo>
                    <a:pt x="151" y="54"/>
                  </a:lnTo>
                  <a:lnTo>
                    <a:pt x="148" y="60"/>
                  </a:lnTo>
                  <a:lnTo>
                    <a:pt x="145" y="60"/>
                  </a:lnTo>
                  <a:lnTo>
                    <a:pt x="139" y="66"/>
                  </a:lnTo>
                  <a:lnTo>
                    <a:pt x="139" y="69"/>
                  </a:lnTo>
                  <a:lnTo>
                    <a:pt x="145" y="69"/>
                  </a:lnTo>
                  <a:lnTo>
                    <a:pt x="148" y="69"/>
                  </a:lnTo>
                  <a:lnTo>
                    <a:pt x="151" y="69"/>
                  </a:lnTo>
                  <a:lnTo>
                    <a:pt x="160" y="66"/>
                  </a:lnTo>
                  <a:lnTo>
                    <a:pt x="166" y="69"/>
                  </a:lnTo>
                  <a:lnTo>
                    <a:pt x="172" y="72"/>
                  </a:lnTo>
                  <a:lnTo>
                    <a:pt x="184" y="69"/>
                  </a:lnTo>
                  <a:lnTo>
                    <a:pt x="184" y="66"/>
                  </a:lnTo>
                  <a:lnTo>
                    <a:pt x="187" y="66"/>
                  </a:lnTo>
                  <a:lnTo>
                    <a:pt x="190" y="63"/>
                  </a:lnTo>
                  <a:lnTo>
                    <a:pt x="196" y="66"/>
                  </a:lnTo>
                  <a:lnTo>
                    <a:pt x="199" y="63"/>
                  </a:lnTo>
                  <a:lnTo>
                    <a:pt x="202" y="60"/>
                  </a:lnTo>
                  <a:lnTo>
                    <a:pt x="202" y="57"/>
                  </a:lnTo>
                  <a:lnTo>
                    <a:pt x="196" y="57"/>
                  </a:lnTo>
                  <a:lnTo>
                    <a:pt x="196" y="54"/>
                  </a:lnTo>
                  <a:lnTo>
                    <a:pt x="187" y="51"/>
                  </a:lnTo>
                  <a:lnTo>
                    <a:pt x="178" y="51"/>
                  </a:lnTo>
                  <a:lnTo>
                    <a:pt x="175" y="48"/>
                  </a:lnTo>
                  <a:lnTo>
                    <a:pt x="175" y="48"/>
                  </a:lnTo>
                  <a:lnTo>
                    <a:pt x="178" y="42"/>
                  </a:lnTo>
                  <a:lnTo>
                    <a:pt x="175" y="42"/>
                  </a:lnTo>
                  <a:lnTo>
                    <a:pt x="172" y="42"/>
                  </a:lnTo>
                  <a:lnTo>
                    <a:pt x="169" y="42"/>
                  </a:lnTo>
                  <a:lnTo>
                    <a:pt x="163" y="36"/>
                  </a:lnTo>
                  <a:lnTo>
                    <a:pt x="160" y="39"/>
                  </a:lnTo>
                  <a:lnTo>
                    <a:pt x="157" y="36"/>
                  </a:lnTo>
                  <a:lnTo>
                    <a:pt x="151" y="33"/>
                  </a:lnTo>
                  <a:lnTo>
                    <a:pt x="148" y="36"/>
                  </a:lnTo>
                  <a:lnTo>
                    <a:pt x="148" y="33"/>
                  </a:lnTo>
                  <a:lnTo>
                    <a:pt x="148" y="30"/>
                  </a:lnTo>
                  <a:lnTo>
                    <a:pt x="145" y="30"/>
                  </a:lnTo>
                  <a:lnTo>
                    <a:pt x="145" y="33"/>
                  </a:lnTo>
                  <a:lnTo>
                    <a:pt x="142" y="30"/>
                  </a:lnTo>
                  <a:lnTo>
                    <a:pt x="136" y="30"/>
                  </a:lnTo>
                  <a:lnTo>
                    <a:pt x="130" y="24"/>
                  </a:lnTo>
                  <a:lnTo>
                    <a:pt x="127" y="21"/>
                  </a:lnTo>
                  <a:lnTo>
                    <a:pt x="121" y="18"/>
                  </a:lnTo>
                  <a:lnTo>
                    <a:pt x="112" y="18"/>
                  </a:lnTo>
                  <a:lnTo>
                    <a:pt x="109" y="15"/>
                  </a:lnTo>
                  <a:lnTo>
                    <a:pt x="106" y="12"/>
                  </a:lnTo>
                  <a:lnTo>
                    <a:pt x="103" y="6"/>
                  </a:lnTo>
                  <a:lnTo>
                    <a:pt x="97" y="9"/>
                  </a:lnTo>
                  <a:lnTo>
                    <a:pt x="97" y="6"/>
                  </a:lnTo>
                  <a:lnTo>
                    <a:pt x="81" y="3"/>
                  </a:lnTo>
                  <a:lnTo>
                    <a:pt x="78" y="6"/>
                  </a:lnTo>
                  <a:lnTo>
                    <a:pt x="72" y="3"/>
                  </a:lnTo>
                  <a:lnTo>
                    <a:pt x="69" y="0"/>
                  </a:lnTo>
                  <a:lnTo>
                    <a:pt x="60" y="0"/>
                  </a:lnTo>
                  <a:lnTo>
                    <a:pt x="51" y="0"/>
                  </a:lnTo>
                  <a:lnTo>
                    <a:pt x="48" y="3"/>
                  </a:lnTo>
                  <a:lnTo>
                    <a:pt x="36" y="3"/>
                  </a:lnTo>
                  <a:lnTo>
                    <a:pt x="30" y="3"/>
                  </a:lnTo>
                  <a:lnTo>
                    <a:pt x="27" y="6"/>
                  </a:lnTo>
                  <a:lnTo>
                    <a:pt x="18" y="9"/>
                  </a:lnTo>
                  <a:lnTo>
                    <a:pt x="15" y="12"/>
                  </a:lnTo>
                  <a:lnTo>
                    <a:pt x="12" y="15"/>
                  </a:lnTo>
                  <a:lnTo>
                    <a:pt x="1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6" name="Freeform 20"/>
            <p:cNvSpPr>
              <a:spLocks noEditPoints="1"/>
            </p:cNvSpPr>
            <p:nvPr/>
          </p:nvSpPr>
          <p:spPr bwMode="auto">
            <a:xfrm>
              <a:off x="3219451" y="3989388"/>
              <a:ext cx="171450" cy="201613"/>
            </a:xfrm>
            <a:custGeom>
              <a:avLst/>
              <a:gdLst>
                <a:gd name="T0" fmla="*/ 102 w 108"/>
                <a:gd name="T1" fmla="*/ 112 h 127"/>
                <a:gd name="T2" fmla="*/ 87 w 108"/>
                <a:gd name="T3" fmla="*/ 127 h 127"/>
                <a:gd name="T4" fmla="*/ 102 w 108"/>
                <a:gd name="T5" fmla="*/ 118 h 127"/>
                <a:gd name="T6" fmla="*/ 93 w 108"/>
                <a:gd name="T7" fmla="*/ 118 h 127"/>
                <a:gd name="T8" fmla="*/ 87 w 108"/>
                <a:gd name="T9" fmla="*/ 127 h 127"/>
                <a:gd name="T10" fmla="*/ 108 w 108"/>
                <a:gd name="T11" fmla="*/ 97 h 127"/>
                <a:gd name="T12" fmla="*/ 102 w 108"/>
                <a:gd name="T13" fmla="*/ 97 h 127"/>
                <a:gd name="T14" fmla="*/ 90 w 108"/>
                <a:gd name="T15" fmla="*/ 88 h 127"/>
                <a:gd name="T16" fmla="*/ 81 w 108"/>
                <a:gd name="T17" fmla="*/ 94 h 127"/>
                <a:gd name="T18" fmla="*/ 81 w 108"/>
                <a:gd name="T19" fmla="*/ 97 h 127"/>
                <a:gd name="T20" fmla="*/ 90 w 108"/>
                <a:gd name="T21" fmla="*/ 88 h 127"/>
                <a:gd name="T22" fmla="*/ 81 w 108"/>
                <a:gd name="T23" fmla="*/ 85 h 127"/>
                <a:gd name="T24" fmla="*/ 78 w 108"/>
                <a:gd name="T25" fmla="*/ 85 h 127"/>
                <a:gd name="T26" fmla="*/ 63 w 108"/>
                <a:gd name="T27" fmla="*/ 70 h 127"/>
                <a:gd name="T28" fmla="*/ 72 w 108"/>
                <a:gd name="T29" fmla="*/ 85 h 127"/>
                <a:gd name="T30" fmla="*/ 63 w 108"/>
                <a:gd name="T31" fmla="*/ 76 h 127"/>
                <a:gd name="T32" fmla="*/ 63 w 108"/>
                <a:gd name="T33" fmla="*/ 70 h 127"/>
                <a:gd name="T34" fmla="*/ 48 w 108"/>
                <a:gd name="T35" fmla="*/ 70 h 127"/>
                <a:gd name="T36" fmla="*/ 51 w 108"/>
                <a:gd name="T37" fmla="*/ 67 h 127"/>
                <a:gd name="T38" fmla="*/ 78 w 108"/>
                <a:gd name="T39" fmla="*/ 64 h 127"/>
                <a:gd name="T40" fmla="*/ 78 w 108"/>
                <a:gd name="T41" fmla="*/ 58 h 127"/>
                <a:gd name="T42" fmla="*/ 60 w 108"/>
                <a:gd name="T43" fmla="*/ 55 h 127"/>
                <a:gd name="T44" fmla="*/ 63 w 108"/>
                <a:gd name="T45" fmla="*/ 64 h 127"/>
                <a:gd name="T46" fmla="*/ 63 w 108"/>
                <a:gd name="T47" fmla="*/ 55 h 127"/>
                <a:gd name="T48" fmla="*/ 60 w 108"/>
                <a:gd name="T49" fmla="*/ 49 h 127"/>
                <a:gd name="T50" fmla="*/ 51 w 108"/>
                <a:gd name="T51" fmla="*/ 40 h 127"/>
                <a:gd name="T52" fmla="*/ 48 w 108"/>
                <a:gd name="T53" fmla="*/ 46 h 127"/>
                <a:gd name="T54" fmla="*/ 48 w 108"/>
                <a:gd name="T55" fmla="*/ 37 h 127"/>
                <a:gd name="T56" fmla="*/ 42 w 108"/>
                <a:gd name="T57" fmla="*/ 34 h 127"/>
                <a:gd name="T58" fmla="*/ 36 w 108"/>
                <a:gd name="T59" fmla="*/ 3 h 127"/>
                <a:gd name="T60" fmla="*/ 39 w 108"/>
                <a:gd name="T61" fmla="*/ 16 h 127"/>
                <a:gd name="T62" fmla="*/ 33 w 108"/>
                <a:gd name="T63" fmla="*/ 22 h 127"/>
                <a:gd name="T64" fmla="*/ 33 w 108"/>
                <a:gd name="T65" fmla="*/ 9 h 127"/>
                <a:gd name="T66" fmla="*/ 24 w 108"/>
                <a:gd name="T67" fmla="*/ 0 h 127"/>
                <a:gd name="T68" fmla="*/ 6 w 108"/>
                <a:gd name="T69" fmla="*/ 3 h 127"/>
                <a:gd name="T70" fmla="*/ 18 w 108"/>
                <a:gd name="T71" fmla="*/ 0 h 127"/>
                <a:gd name="T72" fmla="*/ 18 w 108"/>
                <a:gd name="T73" fmla="*/ 3 h 127"/>
                <a:gd name="T74" fmla="*/ 0 w 108"/>
                <a:gd name="T75" fmla="*/ 3 h 127"/>
                <a:gd name="T76" fmla="*/ 30 w 108"/>
                <a:gd name="T77" fmla="*/ 37 h 127"/>
                <a:gd name="T78" fmla="*/ 27 w 108"/>
                <a:gd name="T79" fmla="*/ 40 h 127"/>
                <a:gd name="T80" fmla="*/ 18 w 108"/>
                <a:gd name="T81" fmla="*/ 58 h 127"/>
                <a:gd name="T82" fmla="*/ 18 w 108"/>
                <a:gd name="T83" fmla="*/ 58 h 127"/>
                <a:gd name="T84" fmla="*/ 18 w 108"/>
                <a:gd name="T85" fmla="*/ 58 h 127"/>
                <a:gd name="T86" fmla="*/ 15 w 108"/>
                <a:gd name="T87" fmla="*/ 58 h 127"/>
                <a:gd name="T88" fmla="*/ 18 w 108"/>
                <a:gd name="T89" fmla="*/ 46 h 127"/>
                <a:gd name="T90" fmla="*/ 12 w 108"/>
                <a:gd name="T91" fmla="*/ 43 h 127"/>
                <a:gd name="T92" fmla="*/ 15 w 108"/>
                <a:gd name="T93" fmla="*/ 49 h 127"/>
                <a:gd name="T94" fmla="*/ 21 w 108"/>
                <a:gd name="T95" fmla="*/ 58 h 127"/>
                <a:gd name="T96" fmla="*/ 18 w 108"/>
                <a:gd name="T97" fmla="*/ 70 h 127"/>
                <a:gd name="T98" fmla="*/ 24 w 108"/>
                <a:gd name="T99"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127">
                  <a:moveTo>
                    <a:pt x="102" y="115"/>
                  </a:moveTo>
                  <a:lnTo>
                    <a:pt x="102" y="115"/>
                  </a:lnTo>
                  <a:lnTo>
                    <a:pt x="102" y="112"/>
                  </a:lnTo>
                  <a:lnTo>
                    <a:pt x="102" y="115"/>
                  </a:lnTo>
                  <a:lnTo>
                    <a:pt x="102" y="115"/>
                  </a:lnTo>
                  <a:close/>
                  <a:moveTo>
                    <a:pt x="87" y="127"/>
                  </a:moveTo>
                  <a:lnTo>
                    <a:pt x="99" y="127"/>
                  </a:lnTo>
                  <a:lnTo>
                    <a:pt x="102" y="121"/>
                  </a:lnTo>
                  <a:lnTo>
                    <a:pt x="102" y="118"/>
                  </a:lnTo>
                  <a:lnTo>
                    <a:pt x="99" y="118"/>
                  </a:lnTo>
                  <a:lnTo>
                    <a:pt x="99" y="121"/>
                  </a:lnTo>
                  <a:lnTo>
                    <a:pt x="93" y="118"/>
                  </a:lnTo>
                  <a:lnTo>
                    <a:pt x="90" y="121"/>
                  </a:lnTo>
                  <a:lnTo>
                    <a:pt x="87" y="127"/>
                  </a:lnTo>
                  <a:lnTo>
                    <a:pt x="87" y="127"/>
                  </a:lnTo>
                  <a:close/>
                  <a:moveTo>
                    <a:pt x="99" y="97"/>
                  </a:moveTo>
                  <a:lnTo>
                    <a:pt x="102" y="94"/>
                  </a:lnTo>
                  <a:lnTo>
                    <a:pt x="108" y="97"/>
                  </a:lnTo>
                  <a:lnTo>
                    <a:pt x="108" y="100"/>
                  </a:lnTo>
                  <a:lnTo>
                    <a:pt x="105" y="97"/>
                  </a:lnTo>
                  <a:lnTo>
                    <a:pt x="102" y="97"/>
                  </a:lnTo>
                  <a:lnTo>
                    <a:pt x="99" y="97"/>
                  </a:lnTo>
                  <a:lnTo>
                    <a:pt x="99" y="97"/>
                  </a:lnTo>
                  <a:close/>
                  <a:moveTo>
                    <a:pt x="90" y="88"/>
                  </a:moveTo>
                  <a:lnTo>
                    <a:pt x="84" y="88"/>
                  </a:lnTo>
                  <a:lnTo>
                    <a:pt x="84" y="91"/>
                  </a:lnTo>
                  <a:lnTo>
                    <a:pt x="81" y="94"/>
                  </a:lnTo>
                  <a:lnTo>
                    <a:pt x="81" y="97"/>
                  </a:lnTo>
                  <a:lnTo>
                    <a:pt x="78" y="97"/>
                  </a:lnTo>
                  <a:lnTo>
                    <a:pt x="81" y="97"/>
                  </a:lnTo>
                  <a:lnTo>
                    <a:pt x="90" y="94"/>
                  </a:lnTo>
                  <a:lnTo>
                    <a:pt x="90" y="88"/>
                  </a:lnTo>
                  <a:lnTo>
                    <a:pt x="90" y="88"/>
                  </a:lnTo>
                  <a:lnTo>
                    <a:pt x="90" y="88"/>
                  </a:lnTo>
                  <a:close/>
                  <a:moveTo>
                    <a:pt x="78" y="85"/>
                  </a:moveTo>
                  <a:lnTo>
                    <a:pt x="81" y="85"/>
                  </a:lnTo>
                  <a:lnTo>
                    <a:pt x="84" y="88"/>
                  </a:lnTo>
                  <a:lnTo>
                    <a:pt x="81" y="88"/>
                  </a:lnTo>
                  <a:lnTo>
                    <a:pt x="78" y="85"/>
                  </a:lnTo>
                  <a:lnTo>
                    <a:pt x="78" y="85"/>
                  </a:lnTo>
                  <a:lnTo>
                    <a:pt x="78" y="85"/>
                  </a:lnTo>
                  <a:close/>
                  <a:moveTo>
                    <a:pt x="63" y="70"/>
                  </a:moveTo>
                  <a:lnTo>
                    <a:pt x="66" y="76"/>
                  </a:lnTo>
                  <a:lnTo>
                    <a:pt x="69" y="79"/>
                  </a:lnTo>
                  <a:lnTo>
                    <a:pt x="72" y="85"/>
                  </a:lnTo>
                  <a:lnTo>
                    <a:pt x="69" y="85"/>
                  </a:lnTo>
                  <a:lnTo>
                    <a:pt x="66" y="82"/>
                  </a:lnTo>
                  <a:lnTo>
                    <a:pt x="63" y="76"/>
                  </a:lnTo>
                  <a:lnTo>
                    <a:pt x="66" y="76"/>
                  </a:lnTo>
                  <a:lnTo>
                    <a:pt x="63" y="70"/>
                  </a:lnTo>
                  <a:lnTo>
                    <a:pt x="63" y="70"/>
                  </a:lnTo>
                  <a:lnTo>
                    <a:pt x="63" y="70"/>
                  </a:lnTo>
                  <a:close/>
                  <a:moveTo>
                    <a:pt x="51" y="67"/>
                  </a:moveTo>
                  <a:lnTo>
                    <a:pt x="48" y="70"/>
                  </a:lnTo>
                  <a:lnTo>
                    <a:pt x="51" y="70"/>
                  </a:lnTo>
                  <a:lnTo>
                    <a:pt x="51" y="67"/>
                  </a:lnTo>
                  <a:lnTo>
                    <a:pt x="51" y="67"/>
                  </a:lnTo>
                  <a:close/>
                  <a:moveTo>
                    <a:pt x="78" y="58"/>
                  </a:moveTo>
                  <a:lnTo>
                    <a:pt x="78" y="64"/>
                  </a:lnTo>
                  <a:lnTo>
                    <a:pt x="78" y="64"/>
                  </a:lnTo>
                  <a:lnTo>
                    <a:pt x="81" y="61"/>
                  </a:lnTo>
                  <a:lnTo>
                    <a:pt x="78" y="58"/>
                  </a:lnTo>
                  <a:lnTo>
                    <a:pt x="78" y="58"/>
                  </a:lnTo>
                  <a:close/>
                  <a:moveTo>
                    <a:pt x="60" y="49"/>
                  </a:moveTo>
                  <a:lnTo>
                    <a:pt x="57" y="52"/>
                  </a:lnTo>
                  <a:lnTo>
                    <a:pt x="60" y="55"/>
                  </a:lnTo>
                  <a:lnTo>
                    <a:pt x="63" y="61"/>
                  </a:lnTo>
                  <a:lnTo>
                    <a:pt x="60" y="61"/>
                  </a:lnTo>
                  <a:lnTo>
                    <a:pt x="63" y="64"/>
                  </a:lnTo>
                  <a:lnTo>
                    <a:pt x="66" y="64"/>
                  </a:lnTo>
                  <a:lnTo>
                    <a:pt x="66" y="61"/>
                  </a:lnTo>
                  <a:lnTo>
                    <a:pt x="63" y="55"/>
                  </a:lnTo>
                  <a:lnTo>
                    <a:pt x="63" y="52"/>
                  </a:lnTo>
                  <a:lnTo>
                    <a:pt x="60" y="49"/>
                  </a:lnTo>
                  <a:lnTo>
                    <a:pt x="60" y="49"/>
                  </a:lnTo>
                  <a:close/>
                  <a:moveTo>
                    <a:pt x="42" y="34"/>
                  </a:moveTo>
                  <a:lnTo>
                    <a:pt x="48" y="37"/>
                  </a:lnTo>
                  <a:lnTo>
                    <a:pt x="51" y="40"/>
                  </a:lnTo>
                  <a:lnTo>
                    <a:pt x="51" y="46"/>
                  </a:lnTo>
                  <a:lnTo>
                    <a:pt x="48" y="46"/>
                  </a:lnTo>
                  <a:lnTo>
                    <a:pt x="48" y="46"/>
                  </a:lnTo>
                  <a:lnTo>
                    <a:pt x="48" y="43"/>
                  </a:lnTo>
                  <a:lnTo>
                    <a:pt x="51" y="40"/>
                  </a:lnTo>
                  <a:lnTo>
                    <a:pt x="48" y="37"/>
                  </a:lnTo>
                  <a:lnTo>
                    <a:pt x="42" y="37"/>
                  </a:lnTo>
                  <a:lnTo>
                    <a:pt x="42" y="34"/>
                  </a:lnTo>
                  <a:lnTo>
                    <a:pt x="42" y="34"/>
                  </a:lnTo>
                  <a:close/>
                  <a:moveTo>
                    <a:pt x="24" y="0"/>
                  </a:moveTo>
                  <a:lnTo>
                    <a:pt x="30" y="0"/>
                  </a:lnTo>
                  <a:lnTo>
                    <a:pt x="36" y="3"/>
                  </a:lnTo>
                  <a:lnTo>
                    <a:pt x="36" y="6"/>
                  </a:lnTo>
                  <a:lnTo>
                    <a:pt x="39" y="9"/>
                  </a:lnTo>
                  <a:lnTo>
                    <a:pt x="39" y="16"/>
                  </a:lnTo>
                  <a:lnTo>
                    <a:pt x="36" y="16"/>
                  </a:lnTo>
                  <a:lnTo>
                    <a:pt x="36" y="19"/>
                  </a:lnTo>
                  <a:lnTo>
                    <a:pt x="33" y="22"/>
                  </a:lnTo>
                  <a:lnTo>
                    <a:pt x="33" y="16"/>
                  </a:lnTo>
                  <a:lnTo>
                    <a:pt x="33" y="13"/>
                  </a:lnTo>
                  <a:lnTo>
                    <a:pt x="33" y="9"/>
                  </a:lnTo>
                  <a:lnTo>
                    <a:pt x="30" y="6"/>
                  </a:lnTo>
                  <a:lnTo>
                    <a:pt x="30" y="0"/>
                  </a:lnTo>
                  <a:lnTo>
                    <a:pt x="24" y="0"/>
                  </a:lnTo>
                  <a:lnTo>
                    <a:pt x="24" y="0"/>
                  </a:lnTo>
                  <a:close/>
                  <a:moveTo>
                    <a:pt x="0" y="3"/>
                  </a:moveTo>
                  <a:lnTo>
                    <a:pt x="6" y="3"/>
                  </a:lnTo>
                  <a:lnTo>
                    <a:pt x="9" y="6"/>
                  </a:lnTo>
                  <a:lnTo>
                    <a:pt x="15" y="0"/>
                  </a:lnTo>
                  <a:lnTo>
                    <a:pt x="18" y="0"/>
                  </a:lnTo>
                  <a:lnTo>
                    <a:pt x="24" y="6"/>
                  </a:lnTo>
                  <a:lnTo>
                    <a:pt x="21" y="6"/>
                  </a:lnTo>
                  <a:lnTo>
                    <a:pt x="18" y="3"/>
                  </a:lnTo>
                  <a:lnTo>
                    <a:pt x="9" y="9"/>
                  </a:lnTo>
                  <a:lnTo>
                    <a:pt x="6" y="9"/>
                  </a:lnTo>
                  <a:lnTo>
                    <a:pt x="0" y="3"/>
                  </a:lnTo>
                  <a:lnTo>
                    <a:pt x="0" y="3"/>
                  </a:lnTo>
                  <a:close/>
                  <a:moveTo>
                    <a:pt x="24" y="40"/>
                  </a:moveTo>
                  <a:lnTo>
                    <a:pt x="30" y="37"/>
                  </a:lnTo>
                  <a:lnTo>
                    <a:pt x="33" y="37"/>
                  </a:lnTo>
                  <a:lnTo>
                    <a:pt x="33" y="40"/>
                  </a:lnTo>
                  <a:lnTo>
                    <a:pt x="27" y="40"/>
                  </a:lnTo>
                  <a:lnTo>
                    <a:pt x="24" y="40"/>
                  </a:lnTo>
                  <a:lnTo>
                    <a:pt x="24" y="40"/>
                  </a:lnTo>
                  <a:close/>
                  <a:moveTo>
                    <a:pt x="18" y="58"/>
                  </a:moveTo>
                  <a:lnTo>
                    <a:pt x="18" y="55"/>
                  </a:lnTo>
                  <a:lnTo>
                    <a:pt x="21" y="55"/>
                  </a:lnTo>
                  <a:lnTo>
                    <a:pt x="18" y="58"/>
                  </a:lnTo>
                  <a:lnTo>
                    <a:pt x="18" y="58"/>
                  </a:lnTo>
                  <a:close/>
                  <a:moveTo>
                    <a:pt x="15" y="58"/>
                  </a:moveTo>
                  <a:lnTo>
                    <a:pt x="18" y="58"/>
                  </a:lnTo>
                  <a:lnTo>
                    <a:pt x="18" y="61"/>
                  </a:lnTo>
                  <a:lnTo>
                    <a:pt x="15" y="58"/>
                  </a:lnTo>
                  <a:lnTo>
                    <a:pt x="15" y="58"/>
                  </a:lnTo>
                  <a:close/>
                  <a:moveTo>
                    <a:pt x="15" y="55"/>
                  </a:moveTo>
                  <a:lnTo>
                    <a:pt x="21" y="52"/>
                  </a:lnTo>
                  <a:lnTo>
                    <a:pt x="18" y="46"/>
                  </a:lnTo>
                  <a:lnTo>
                    <a:pt x="18" y="40"/>
                  </a:lnTo>
                  <a:lnTo>
                    <a:pt x="15" y="40"/>
                  </a:lnTo>
                  <a:lnTo>
                    <a:pt x="12" y="43"/>
                  </a:lnTo>
                  <a:lnTo>
                    <a:pt x="9" y="49"/>
                  </a:lnTo>
                  <a:lnTo>
                    <a:pt x="12" y="52"/>
                  </a:lnTo>
                  <a:lnTo>
                    <a:pt x="15" y="49"/>
                  </a:lnTo>
                  <a:lnTo>
                    <a:pt x="15" y="55"/>
                  </a:lnTo>
                  <a:lnTo>
                    <a:pt x="15" y="55"/>
                  </a:lnTo>
                  <a:close/>
                  <a:moveTo>
                    <a:pt x="21" y="58"/>
                  </a:moveTo>
                  <a:lnTo>
                    <a:pt x="18" y="61"/>
                  </a:lnTo>
                  <a:lnTo>
                    <a:pt x="18" y="64"/>
                  </a:lnTo>
                  <a:lnTo>
                    <a:pt x="18" y="70"/>
                  </a:lnTo>
                  <a:lnTo>
                    <a:pt x="21" y="70"/>
                  </a:lnTo>
                  <a:lnTo>
                    <a:pt x="24" y="64"/>
                  </a:lnTo>
                  <a:lnTo>
                    <a:pt x="24" y="64"/>
                  </a:lnTo>
                  <a:lnTo>
                    <a:pt x="24" y="61"/>
                  </a:lnTo>
                  <a:lnTo>
                    <a:pt x="21"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7" name="Freeform 21"/>
            <p:cNvSpPr>
              <a:spLocks noEditPoints="1"/>
            </p:cNvSpPr>
            <p:nvPr/>
          </p:nvSpPr>
          <p:spPr bwMode="auto">
            <a:xfrm>
              <a:off x="3879851" y="6594476"/>
              <a:ext cx="695325" cy="125413"/>
            </a:xfrm>
            <a:custGeom>
              <a:avLst/>
              <a:gdLst>
                <a:gd name="T0" fmla="*/ 142 w 145"/>
                <a:gd name="T1" fmla="*/ 24 h 26"/>
                <a:gd name="T2" fmla="*/ 141 w 145"/>
                <a:gd name="T3" fmla="*/ 22 h 26"/>
                <a:gd name="T4" fmla="*/ 139 w 145"/>
                <a:gd name="T5" fmla="*/ 21 h 26"/>
                <a:gd name="T6" fmla="*/ 138 w 145"/>
                <a:gd name="T7" fmla="*/ 20 h 26"/>
                <a:gd name="T8" fmla="*/ 141 w 145"/>
                <a:gd name="T9" fmla="*/ 21 h 26"/>
                <a:gd name="T10" fmla="*/ 141 w 145"/>
                <a:gd name="T11" fmla="*/ 21 h 26"/>
                <a:gd name="T12" fmla="*/ 143 w 145"/>
                <a:gd name="T13" fmla="*/ 23 h 26"/>
                <a:gd name="T14" fmla="*/ 144 w 145"/>
                <a:gd name="T15" fmla="*/ 24 h 26"/>
                <a:gd name="T16" fmla="*/ 145 w 145"/>
                <a:gd name="T17" fmla="*/ 25 h 26"/>
                <a:gd name="T18" fmla="*/ 143 w 145"/>
                <a:gd name="T19" fmla="*/ 26 h 26"/>
                <a:gd name="T20" fmla="*/ 142 w 145"/>
                <a:gd name="T21" fmla="*/ 25 h 26"/>
                <a:gd name="T22" fmla="*/ 8 w 145"/>
                <a:gd name="T23" fmla="*/ 0 h 26"/>
                <a:gd name="T24" fmla="*/ 7 w 145"/>
                <a:gd name="T25" fmla="*/ 0 h 26"/>
                <a:gd name="T26" fmla="*/ 5 w 145"/>
                <a:gd name="T27" fmla="*/ 1 h 26"/>
                <a:gd name="T28" fmla="*/ 5 w 145"/>
                <a:gd name="T29" fmla="*/ 0 h 26"/>
                <a:gd name="T30" fmla="*/ 1 w 145"/>
                <a:gd name="T31" fmla="*/ 5 h 26"/>
                <a:gd name="T32" fmla="*/ 2 w 145"/>
                <a:gd name="T33" fmla="*/ 6 h 26"/>
                <a:gd name="T34" fmla="*/ 0 w 145"/>
                <a:gd name="T35" fmla="*/ 6 h 26"/>
                <a:gd name="T36" fmla="*/ 10 w 145"/>
                <a:gd name="T37" fmla="*/ 8 h 26"/>
                <a:gd name="T38" fmla="*/ 12 w 145"/>
                <a:gd name="T39" fmla="*/ 9 h 26"/>
                <a:gd name="T40" fmla="*/ 11 w 145"/>
                <a:gd name="T41" fmla="*/ 8 h 26"/>
                <a:gd name="T42" fmla="*/ 13 w 145"/>
                <a:gd name="T43" fmla="*/ 8 h 26"/>
                <a:gd name="T44" fmla="*/ 13 w 145"/>
                <a:gd name="T45" fmla="*/ 7 h 26"/>
                <a:gd name="T46" fmla="*/ 14 w 145"/>
                <a:gd name="T47" fmla="*/ 7 h 26"/>
                <a:gd name="T48" fmla="*/ 15 w 145"/>
                <a:gd name="T49" fmla="*/ 6 h 26"/>
                <a:gd name="T50" fmla="*/ 13 w 145"/>
                <a:gd name="T51" fmla="*/ 6 h 26"/>
                <a:gd name="T52" fmla="*/ 15 w 145"/>
                <a:gd name="T53" fmla="*/ 5 h 26"/>
                <a:gd name="T54" fmla="*/ 18 w 145"/>
                <a:gd name="T55" fmla="*/ 4 h 26"/>
                <a:gd name="T56" fmla="*/ 19 w 145"/>
                <a:gd name="T57" fmla="*/ 3 h 26"/>
                <a:gd name="T58" fmla="*/ 18 w 145"/>
                <a:gd name="T59" fmla="*/ 3 h 26"/>
                <a:gd name="T60" fmla="*/ 19 w 145"/>
                <a:gd name="T61" fmla="*/ 2 h 26"/>
                <a:gd name="T62" fmla="*/ 17 w 145"/>
                <a:gd name="T63" fmla="*/ 1 h 26"/>
                <a:gd name="T64" fmla="*/ 17 w 145"/>
                <a:gd name="T65" fmla="*/ 2 h 26"/>
                <a:gd name="T66" fmla="*/ 15 w 145"/>
                <a:gd name="T67" fmla="*/ 1 h 26"/>
                <a:gd name="T68" fmla="*/ 13 w 145"/>
                <a:gd name="T69" fmla="*/ 0 h 26"/>
                <a:gd name="T70" fmla="*/ 12 w 145"/>
                <a:gd name="T71" fmla="*/ 1 h 26"/>
                <a:gd name="T72" fmla="*/ 12 w 145"/>
                <a:gd name="T73" fmla="*/ 3 h 26"/>
                <a:gd name="T74" fmla="*/ 13 w 145"/>
                <a:gd name="T75" fmla="*/ 5 h 26"/>
                <a:gd name="T76" fmla="*/ 11 w 145"/>
                <a:gd name="T77" fmla="*/ 5 h 26"/>
                <a:gd name="T78" fmla="*/ 8 w 145"/>
                <a:gd name="T79" fmla="*/ 1 h 26"/>
                <a:gd name="T80" fmla="*/ 9 w 145"/>
                <a:gd name="T81" fmla="*/ 2 h 26"/>
                <a:gd name="T82" fmla="*/ 10 w 145"/>
                <a:gd name="T83" fmla="*/ 1 h 26"/>
                <a:gd name="T84" fmla="*/ 10 w 145"/>
                <a:gd name="T85" fmla="*/ 3 h 26"/>
                <a:gd name="T86" fmla="*/ 9 w 145"/>
                <a:gd name="T87" fmla="*/ 6 h 26"/>
                <a:gd name="T88" fmla="*/ 6 w 145"/>
                <a:gd name="T89" fmla="*/ 6 h 26"/>
                <a:gd name="T90" fmla="*/ 6 w 145"/>
                <a:gd name="T91" fmla="*/ 8 h 26"/>
                <a:gd name="T92" fmla="*/ 4 w 145"/>
                <a:gd name="T93" fmla="*/ 8 h 26"/>
                <a:gd name="T94" fmla="*/ 2 w 145"/>
                <a:gd name="T95" fmla="*/ 8 h 26"/>
                <a:gd name="T96" fmla="*/ 3 w 145"/>
                <a:gd name="T97" fmla="*/ 7 h 26"/>
                <a:gd name="T98" fmla="*/ 4 w 145"/>
                <a:gd name="T99" fmla="*/ 5 h 26"/>
                <a:gd name="T100" fmla="*/ 6 w 145"/>
                <a:gd name="T101" fmla="*/ 5 h 26"/>
                <a:gd name="T102" fmla="*/ 5 w 145"/>
                <a:gd name="T103" fmla="*/ 4 h 26"/>
                <a:gd name="T104" fmla="*/ 4 w 145"/>
                <a:gd name="T105" fmla="*/ 2 h 26"/>
                <a:gd name="T106" fmla="*/ 6 w 145"/>
                <a:gd name="T107" fmla="*/ 3 h 26"/>
                <a:gd name="T108" fmla="*/ 8 w 145"/>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6">
                  <a:moveTo>
                    <a:pt x="142" y="25"/>
                  </a:moveTo>
                  <a:cubicBezTo>
                    <a:pt x="142" y="24"/>
                    <a:pt x="142" y="24"/>
                    <a:pt x="142" y="24"/>
                  </a:cubicBezTo>
                  <a:cubicBezTo>
                    <a:pt x="141" y="23"/>
                    <a:pt x="141" y="23"/>
                    <a:pt x="141" y="23"/>
                  </a:cubicBezTo>
                  <a:cubicBezTo>
                    <a:pt x="141" y="22"/>
                    <a:pt x="141" y="22"/>
                    <a:pt x="141" y="22"/>
                  </a:cubicBezTo>
                  <a:cubicBezTo>
                    <a:pt x="140" y="22"/>
                    <a:pt x="140" y="22"/>
                    <a:pt x="140" y="22"/>
                  </a:cubicBezTo>
                  <a:cubicBezTo>
                    <a:pt x="139" y="21"/>
                    <a:pt x="139" y="21"/>
                    <a:pt x="139" y="21"/>
                  </a:cubicBezTo>
                  <a:cubicBezTo>
                    <a:pt x="138" y="21"/>
                    <a:pt x="138" y="21"/>
                    <a:pt x="138" y="21"/>
                  </a:cubicBezTo>
                  <a:cubicBezTo>
                    <a:pt x="138" y="20"/>
                    <a:pt x="138" y="20"/>
                    <a:pt x="138" y="20"/>
                  </a:cubicBezTo>
                  <a:cubicBezTo>
                    <a:pt x="139" y="20"/>
                    <a:pt x="139" y="20"/>
                    <a:pt x="139" y="20"/>
                  </a:cubicBezTo>
                  <a:cubicBezTo>
                    <a:pt x="141" y="21"/>
                    <a:pt x="141" y="21"/>
                    <a:pt x="141" y="21"/>
                  </a:cubicBezTo>
                  <a:cubicBezTo>
                    <a:pt x="141" y="21"/>
                    <a:pt x="141" y="21"/>
                    <a:pt x="141" y="21"/>
                  </a:cubicBezTo>
                  <a:cubicBezTo>
                    <a:pt x="141" y="21"/>
                    <a:pt x="141" y="21"/>
                    <a:pt x="141" y="21"/>
                  </a:cubicBezTo>
                  <a:cubicBezTo>
                    <a:pt x="142" y="22"/>
                    <a:pt x="143" y="22"/>
                    <a:pt x="143" y="22"/>
                  </a:cubicBezTo>
                  <a:cubicBezTo>
                    <a:pt x="143" y="23"/>
                    <a:pt x="143" y="23"/>
                    <a:pt x="143" y="23"/>
                  </a:cubicBezTo>
                  <a:cubicBezTo>
                    <a:pt x="143" y="24"/>
                    <a:pt x="143" y="24"/>
                    <a:pt x="143" y="24"/>
                  </a:cubicBezTo>
                  <a:cubicBezTo>
                    <a:pt x="144" y="24"/>
                    <a:pt x="144" y="24"/>
                    <a:pt x="144" y="24"/>
                  </a:cubicBezTo>
                  <a:cubicBezTo>
                    <a:pt x="145" y="24"/>
                    <a:pt x="145" y="24"/>
                    <a:pt x="145" y="24"/>
                  </a:cubicBezTo>
                  <a:cubicBezTo>
                    <a:pt x="145" y="25"/>
                    <a:pt x="145" y="25"/>
                    <a:pt x="145" y="25"/>
                  </a:cubicBezTo>
                  <a:cubicBezTo>
                    <a:pt x="144" y="25"/>
                    <a:pt x="144" y="25"/>
                    <a:pt x="144" y="25"/>
                  </a:cubicBezTo>
                  <a:cubicBezTo>
                    <a:pt x="143" y="26"/>
                    <a:pt x="143" y="26"/>
                    <a:pt x="143" y="26"/>
                  </a:cubicBezTo>
                  <a:cubicBezTo>
                    <a:pt x="142" y="26"/>
                    <a:pt x="142" y="26"/>
                    <a:pt x="142" y="26"/>
                  </a:cubicBezTo>
                  <a:cubicBezTo>
                    <a:pt x="142" y="25"/>
                    <a:pt x="142" y="25"/>
                    <a:pt x="142" y="25"/>
                  </a:cubicBezTo>
                  <a:close/>
                  <a:moveTo>
                    <a:pt x="7" y="0"/>
                  </a:moveTo>
                  <a:cubicBezTo>
                    <a:pt x="8" y="0"/>
                    <a:pt x="8" y="0"/>
                    <a:pt x="8" y="0"/>
                  </a:cubicBezTo>
                  <a:cubicBezTo>
                    <a:pt x="9" y="0"/>
                    <a:pt x="9" y="0"/>
                    <a:pt x="9" y="0"/>
                  </a:cubicBezTo>
                  <a:cubicBezTo>
                    <a:pt x="7" y="0"/>
                    <a:pt x="7" y="0"/>
                    <a:pt x="7" y="0"/>
                  </a:cubicBezTo>
                  <a:close/>
                  <a:moveTo>
                    <a:pt x="5" y="0"/>
                  </a:moveTo>
                  <a:cubicBezTo>
                    <a:pt x="5" y="1"/>
                    <a:pt x="5" y="1"/>
                    <a:pt x="5" y="1"/>
                  </a:cubicBezTo>
                  <a:cubicBezTo>
                    <a:pt x="6" y="1"/>
                    <a:pt x="6" y="1"/>
                    <a:pt x="6" y="1"/>
                  </a:cubicBezTo>
                  <a:cubicBezTo>
                    <a:pt x="5" y="0"/>
                    <a:pt x="5" y="0"/>
                    <a:pt x="5" y="0"/>
                  </a:cubicBezTo>
                  <a:close/>
                  <a:moveTo>
                    <a:pt x="0" y="6"/>
                  </a:moveTo>
                  <a:cubicBezTo>
                    <a:pt x="1" y="5"/>
                    <a:pt x="1" y="5"/>
                    <a:pt x="1" y="5"/>
                  </a:cubicBezTo>
                  <a:cubicBezTo>
                    <a:pt x="2" y="6"/>
                    <a:pt x="2" y="6"/>
                    <a:pt x="2" y="6"/>
                  </a:cubicBezTo>
                  <a:cubicBezTo>
                    <a:pt x="2" y="6"/>
                    <a:pt x="2" y="6"/>
                    <a:pt x="2" y="6"/>
                  </a:cubicBezTo>
                  <a:cubicBezTo>
                    <a:pt x="1" y="6"/>
                    <a:pt x="1" y="6"/>
                    <a:pt x="1" y="6"/>
                  </a:cubicBezTo>
                  <a:cubicBezTo>
                    <a:pt x="0" y="6"/>
                    <a:pt x="0" y="6"/>
                    <a:pt x="0" y="6"/>
                  </a:cubicBezTo>
                  <a:close/>
                  <a:moveTo>
                    <a:pt x="9" y="8"/>
                  </a:moveTo>
                  <a:cubicBezTo>
                    <a:pt x="10" y="8"/>
                    <a:pt x="10" y="8"/>
                    <a:pt x="10" y="8"/>
                  </a:cubicBezTo>
                  <a:cubicBezTo>
                    <a:pt x="11" y="9"/>
                    <a:pt x="11" y="9"/>
                    <a:pt x="11" y="9"/>
                  </a:cubicBezTo>
                  <a:cubicBezTo>
                    <a:pt x="12" y="9"/>
                    <a:pt x="12" y="9"/>
                    <a:pt x="12" y="9"/>
                  </a:cubicBezTo>
                  <a:cubicBezTo>
                    <a:pt x="12" y="9"/>
                    <a:pt x="12" y="9"/>
                    <a:pt x="12" y="9"/>
                  </a:cubicBezTo>
                  <a:cubicBezTo>
                    <a:pt x="11" y="8"/>
                    <a:pt x="11" y="8"/>
                    <a:pt x="11" y="8"/>
                  </a:cubicBezTo>
                  <a:cubicBezTo>
                    <a:pt x="12" y="7"/>
                    <a:pt x="12" y="7"/>
                    <a:pt x="12" y="7"/>
                  </a:cubicBezTo>
                  <a:cubicBezTo>
                    <a:pt x="13" y="8"/>
                    <a:pt x="13" y="8"/>
                    <a:pt x="13" y="8"/>
                  </a:cubicBezTo>
                  <a:cubicBezTo>
                    <a:pt x="13" y="8"/>
                    <a:pt x="13" y="8"/>
                    <a:pt x="13" y="8"/>
                  </a:cubicBezTo>
                  <a:cubicBezTo>
                    <a:pt x="13" y="7"/>
                    <a:pt x="13" y="7"/>
                    <a:pt x="13" y="7"/>
                  </a:cubicBezTo>
                  <a:cubicBezTo>
                    <a:pt x="13" y="6"/>
                    <a:pt x="13" y="6"/>
                    <a:pt x="13" y="6"/>
                  </a:cubicBezTo>
                  <a:cubicBezTo>
                    <a:pt x="14" y="7"/>
                    <a:pt x="14" y="7"/>
                    <a:pt x="14" y="7"/>
                  </a:cubicBezTo>
                  <a:cubicBezTo>
                    <a:pt x="15" y="6"/>
                    <a:pt x="15" y="6"/>
                    <a:pt x="15" y="6"/>
                  </a:cubicBezTo>
                  <a:cubicBezTo>
                    <a:pt x="15" y="6"/>
                    <a:pt x="15" y="6"/>
                    <a:pt x="15" y="6"/>
                  </a:cubicBezTo>
                  <a:cubicBezTo>
                    <a:pt x="14" y="6"/>
                    <a:pt x="14" y="6"/>
                    <a:pt x="14" y="6"/>
                  </a:cubicBezTo>
                  <a:cubicBezTo>
                    <a:pt x="13" y="6"/>
                    <a:pt x="13" y="6"/>
                    <a:pt x="13" y="6"/>
                  </a:cubicBezTo>
                  <a:cubicBezTo>
                    <a:pt x="14" y="5"/>
                    <a:pt x="14" y="5"/>
                    <a:pt x="14" y="5"/>
                  </a:cubicBezTo>
                  <a:cubicBezTo>
                    <a:pt x="15" y="5"/>
                    <a:pt x="15" y="5"/>
                    <a:pt x="15" y="5"/>
                  </a:cubicBezTo>
                  <a:cubicBezTo>
                    <a:pt x="17" y="5"/>
                    <a:pt x="17" y="5"/>
                    <a:pt x="17" y="5"/>
                  </a:cubicBezTo>
                  <a:cubicBezTo>
                    <a:pt x="18" y="4"/>
                    <a:pt x="18" y="4"/>
                    <a:pt x="18" y="4"/>
                  </a:cubicBezTo>
                  <a:cubicBezTo>
                    <a:pt x="19" y="4"/>
                    <a:pt x="19" y="4"/>
                    <a:pt x="19" y="4"/>
                  </a:cubicBezTo>
                  <a:cubicBezTo>
                    <a:pt x="19" y="3"/>
                    <a:pt x="19" y="3"/>
                    <a:pt x="19" y="3"/>
                  </a:cubicBezTo>
                  <a:cubicBezTo>
                    <a:pt x="18" y="3"/>
                    <a:pt x="18" y="3"/>
                    <a:pt x="18" y="3"/>
                  </a:cubicBezTo>
                  <a:cubicBezTo>
                    <a:pt x="18" y="3"/>
                    <a:pt x="18" y="3"/>
                    <a:pt x="18" y="3"/>
                  </a:cubicBezTo>
                  <a:cubicBezTo>
                    <a:pt x="18" y="2"/>
                    <a:pt x="18" y="2"/>
                    <a:pt x="18" y="2"/>
                  </a:cubicBezTo>
                  <a:cubicBezTo>
                    <a:pt x="19" y="2"/>
                    <a:pt x="19" y="2"/>
                    <a:pt x="19" y="2"/>
                  </a:cubicBezTo>
                  <a:cubicBezTo>
                    <a:pt x="19" y="2"/>
                    <a:pt x="19" y="2"/>
                    <a:pt x="19" y="2"/>
                  </a:cubicBezTo>
                  <a:cubicBezTo>
                    <a:pt x="17" y="1"/>
                    <a:pt x="17" y="1"/>
                    <a:pt x="17" y="1"/>
                  </a:cubicBezTo>
                  <a:cubicBezTo>
                    <a:pt x="16" y="1"/>
                    <a:pt x="16" y="1"/>
                    <a:pt x="16" y="1"/>
                  </a:cubicBezTo>
                  <a:cubicBezTo>
                    <a:pt x="17" y="2"/>
                    <a:pt x="17" y="2"/>
                    <a:pt x="17" y="2"/>
                  </a:cubicBezTo>
                  <a:cubicBezTo>
                    <a:pt x="16" y="3"/>
                    <a:pt x="16" y="3"/>
                    <a:pt x="16" y="3"/>
                  </a:cubicBezTo>
                  <a:cubicBezTo>
                    <a:pt x="15" y="1"/>
                    <a:pt x="15" y="1"/>
                    <a:pt x="15" y="1"/>
                  </a:cubicBezTo>
                  <a:cubicBezTo>
                    <a:pt x="15" y="0"/>
                    <a:pt x="15" y="0"/>
                    <a:pt x="15" y="0"/>
                  </a:cubicBezTo>
                  <a:cubicBezTo>
                    <a:pt x="13" y="0"/>
                    <a:pt x="13" y="0"/>
                    <a:pt x="13" y="0"/>
                  </a:cubicBezTo>
                  <a:cubicBezTo>
                    <a:pt x="13" y="1"/>
                    <a:pt x="13" y="1"/>
                    <a:pt x="13" y="1"/>
                  </a:cubicBezTo>
                  <a:cubicBezTo>
                    <a:pt x="12" y="1"/>
                    <a:pt x="12" y="1"/>
                    <a:pt x="12" y="1"/>
                  </a:cubicBezTo>
                  <a:cubicBezTo>
                    <a:pt x="12" y="2"/>
                    <a:pt x="12" y="2"/>
                    <a:pt x="12" y="2"/>
                  </a:cubicBezTo>
                  <a:cubicBezTo>
                    <a:pt x="12" y="3"/>
                    <a:pt x="12" y="3"/>
                    <a:pt x="12" y="3"/>
                  </a:cubicBezTo>
                  <a:cubicBezTo>
                    <a:pt x="13" y="4"/>
                    <a:pt x="13" y="4"/>
                    <a:pt x="13" y="4"/>
                  </a:cubicBezTo>
                  <a:cubicBezTo>
                    <a:pt x="13" y="5"/>
                    <a:pt x="13" y="5"/>
                    <a:pt x="13" y="5"/>
                  </a:cubicBezTo>
                  <a:cubicBezTo>
                    <a:pt x="12" y="4"/>
                    <a:pt x="12" y="4"/>
                    <a:pt x="12" y="4"/>
                  </a:cubicBezTo>
                  <a:cubicBezTo>
                    <a:pt x="11" y="5"/>
                    <a:pt x="11" y="5"/>
                    <a:pt x="11" y="5"/>
                  </a:cubicBezTo>
                  <a:cubicBezTo>
                    <a:pt x="9" y="8"/>
                    <a:pt x="9" y="8"/>
                    <a:pt x="9" y="8"/>
                  </a:cubicBezTo>
                  <a:close/>
                  <a:moveTo>
                    <a:pt x="8" y="1"/>
                  </a:moveTo>
                  <a:cubicBezTo>
                    <a:pt x="9" y="2"/>
                    <a:pt x="9" y="2"/>
                    <a:pt x="9" y="2"/>
                  </a:cubicBezTo>
                  <a:cubicBezTo>
                    <a:pt x="9" y="2"/>
                    <a:pt x="9" y="2"/>
                    <a:pt x="9" y="2"/>
                  </a:cubicBezTo>
                  <a:cubicBezTo>
                    <a:pt x="10" y="1"/>
                    <a:pt x="10" y="1"/>
                    <a:pt x="10" y="1"/>
                  </a:cubicBezTo>
                  <a:cubicBezTo>
                    <a:pt x="10" y="1"/>
                    <a:pt x="10" y="1"/>
                    <a:pt x="10" y="1"/>
                  </a:cubicBezTo>
                  <a:cubicBezTo>
                    <a:pt x="11" y="2"/>
                    <a:pt x="11" y="2"/>
                    <a:pt x="11" y="2"/>
                  </a:cubicBezTo>
                  <a:cubicBezTo>
                    <a:pt x="10" y="3"/>
                    <a:pt x="10" y="3"/>
                    <a:pt x="10" y="3"/>
                  </a:cubicBezTo>
                  <a:cubicBezTo>
                    <a:pt x="9" y="5"/>
                    <a:pt x="9" y="5"/>
                    <a:pt x="9" y="5"/>
                  </a:cubicBezTo>
                  <a:cubicBezTo>
                    <a:pt x="9" y="6"/>
                    <a:pt x="9" y="6"/>
                    <a:pt x="9" y="6"/>
                  </a:cubicBezTo>
                  <a:cubicBezTo>
                    <a:pt x="7" y="7"/>
                    <a:pt x="7" y="7"/>
                    <a:pt x="7" y="7"/>
                  </a:cubicBezTo>
                  <a:cubicBezTo>
                    <a:pt x="6" y="6"/>
                    <a:pt x="6" y="6"/>
                    <a:pt x="6" y="6"/>
                  </a:cubicBezTo>
                  <a:cubicBezTo>
                    <a:pt x="5" y="7"/>
                    <a:pt x="5" y="7"/>
                    <a:pt x="5" y="7"/>
                  </a:cubicBezTo>
                  <a:cubicBezTo>
                    <a:pt x="6" y="8"/>
                    <a:pt x="6" y="8"/>
                    <a:pt x="6" y="8"/>
                  </a:cubicBezTo>
                  <a:cubicBezTo>
                    <a:pt x="5" y="9"/>
                    <a:pt x="5" y="9"/>
                    <a:pt x="5" y="9"/>
                  </a:cubicBezTo>
                  <a:cubicBezTo>
                    <a:pt x="4" y="8"/>
                    <a:pt x="4" y="8"/>
                    <a:pt x="4" y="8"/>
                  </a:cubicBezTo>
                  <a:cubicBezTo>
                    <a:pt x="3" y="9"/>
                    <a:pt x="3" y="9"/>
                    <a:pt x="3" y="9"/>
                  </a:cubicBezTo>
                  <a:cubicBezTo>
                    <a:pt x="2" y="8"/>
                    <a:pt x="2" y="8"/>
                    <a:pt x="2" y="8"/>
                  </a:cubicBezTo>
                  <a:cubicBezTo>
                    <a:pt x="2" y="7"/>
                    <a:pt x="2" y="7"/>
                    <a:pt x="2" y="7"/>
                  </a:cubicBezTo>
                  <a:cubicBezTo>
                    <a:pt x="3" y="7"/>
                    <a:pt x="3" y="7"/>
                    <a:pt x="3" y="7"/>
                  </a:cubicBezTo>
                  <a:cubicBezTo>
                    <a:pt x="4" y="6"/>
                    <a:pt x="4" y="6"/>
                    <a:pt x="4" y="6"/>
                  </a:cubicBezTo>
                  <a:cubicBezTo>
                    <a:pt x="4" y="5"/>
                    <a:pt x="4" y="5"/>
                    <a:pt x="4" y="5"/>
                  </a:cubicBezTo>
                  <a:cubicBezTo>
                    <a:pt x="5" y="5"/>
                    <a:pt x="5" y="5"/>
                    <a:pt x="5" y="5"/>
                  </a:cubicBezTo>
                  <a:cubicBezTo>
                    <a:pt x="6" y="5"/>
                    <a:pt x="6" y="5"/>
                    <a:pt x="6" y="5"/>
                  </a:cubicBezTo>
                  <a:cubicBezTo>
                    <a:pt x="6" y="4"/>
                    <a:pt x="6" y="4"/>
                    <a:pt x="6" y="4"/>
                  </a:cubicBezTo>
                  <a:cubicBezTo>
                    <a:pt x="5" y="4"/>
                    <a:pt x="5" y="4"/>
                    <a:pt x="5" y="4"/>
                  </a:cubicBezTo>
                  <a:cubicBezTo>
                    <a:pt x="3" y="2"/>
                    <a:pt x="3" y="2"/>
                    <a:pt x="3" y="2"/>
                  </a:cubicBezTo>
                  <a:cubicBezTo>
                    <a:pt x="4" y="2"/>
                    <a:pt x="4" y="2"/>
                    <a:pt x="4" y="2"/>
                  </a:cubicBezTo>
                  <a:cubicBezTo>
                    <a:pt x="5" y="3"/>
                    <a:pt x="5" y="3"/>
                    <a:pt x="5" y="3"/>
                  </a:cubicBezTo>
                  <a:cubicBezTo>
                    <a:pt x="6" y="3"/>
                    <a:pt x="6" y="3"/>
                    <a:pt x="6" y="3"/>
                  </a:cubicBezTo>
                  <a:cubicBezTo>
                    <a:pt x="7" y="1"/>
                    <a:pt x="7" y="1"/>
                    <a:pt x="7" y="1"/>
                  </a:cubicBezTo>
                  <a:lnTo>
                    <a:pt x="8" y="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8" name="Freeform 22"/>
            <p:cNvSpPr>
              <a:spLocks/>
            </p:cNvSpPr>
            <p:nvPr/>
          </p:nvSpPr>
          <p:spPr bwMode="auto">
            <a:xfrm>
              <a:off x="3065463" y="4546601"/>
              <a:ext cx="168275" cy="76200"/>
            </a:xfrm>
            <a:custGeom>
              <a:avLst/>
              <a:gdLst>
                <a:gd name="T0" fmla="*/ 91 w 106"/>
                <a:gd name="T1" fmla="*/ 42 h 48"/>
                <a:gd name="T2" fmla="*/ 85 w 106"/>
                <a:gd name="T3" fmla="*/ 30 h 48"/>
                <a:gd name="T4" fmla="*/ 91 w 106"/>
                <a:gd name="T5" fmla="*/ 24 h 48"/>
                <a:gd name="T6" fmla="*/ 94 w 106"/>
                <a:gd name="T7" fmla="*/ 24 h 48"/>
                <a:gd name="T8" fmla="*/ 91 w 106"/>
                <a:gd name="T9" fmla="*/ 21 h 48"/>
                <a:gd name="T10" fmla="*/ 88 w 106"/>
                <a:gd name="T11" fmla="*/ 24 h 48"/>
                <a:gd name="T12" fmla="*/ 85 w 106"/>
                <a:gd name="T13" fmla="*/ 18 h 48"/>
                <a:gd name="T14" fmla="*/ 79 w 106"/>
                <a:gd name="T15" fmla="*/ 15 h 48"/>
                <a:gd name="T16" fmla="*/ 73 w 106"/>
                <a:gd name="T17" fmla="*/ 9 h 48"/>
                <a:gd name="T18" fmla="*/ 63 w 106"/>
                <a:gd name="T19" fmla="*/ 12 h 48"/>
                <a:gd name="T20" fmla="*/ 63 w 106"/>
                <a:gd name="T21" fmla="*/ 18 h 48"/>
                <a:gd name="T22" fmla="*/ 57 w 106"/>
                <a:gd name="T23" fmla="*/ 24 h 48"/>
                <a:gd name="T24" fmla="*/ 48 w 106"/>
                <a:gd name="T25" fmla="*/ 27 h 48"/>
                <a:gd name="T26" fmla="*/ 48 w 106"/>
                <a:gd name="T27" fmla="*/ 33 h 48"/>
                <a:gd name="T28" fmla="*/ 54 w 106"/>
                <a:gd name="T29" fmla="*/ 36 h 48"/>
                <a:gd name="T30" fmla="*/ 54 w 106"/>
                <a:gd name="T31" fmla="*/ 42 h 48"/>
                <a:gd name="T32" fmla="*/ 48 w 106"/>
                <a:gd name="T33" fmla="*/ 45 h 48"/>
                <a:gd name="T34" fmla="*/ 39 w 106"/>
                <a:gd name="T35" fmla="*/ 45 h 48"/>
                <a:gd name="T36" fmla="*/ 39 w 106"/>
                <a:gd name="T37" fmla="*/ 42 h 48"/>
                <a:gd name="T38" fmla="*/ 39 w 106"/>
                <a:gd name="T39" fmla="*/ 36 h 48"/>
                <a:gd name="T40" fmla="*/ 36 w 106"/>
                <a:gd name="T41" fmla="*/ 33 h 48"/>
                <a:gd name="T42" fmla="*/ 36 w 106"/>
                <a:gd name="T43" fmla="*/ 36 h 48"/>
                <a:gd name="T44" fmla="*/ 30 w 106"/>
                <a:gd name="T45" fmla="*/ 39 h 48"/>
                <a:gd name="T46" fmla="*/ 24 w 106"/>
                <a:gd name="T47" fmla="*/ 33 h 48"/>
                <a:gd name="T48" fmla="*/ 18 w 106"/>
                <a:gd name="T49" fmla="*/ 27 h 48"/>
                <a:gd name="T50" fmla="*/ 15 w 106"/>
                <a:gd name="T51" fmla="*/ 24 h 48"/>
                <a:gd name="T52" fmla="*/ 12 w 106"/>
                <a:gd name="T53" fmla="*/ 24 h 48"/>
                <a:gd name="T54" fmla="*/ 6 w 106"/>
                <a:gd name="T55" fmla="*/ 24 h 48"/>
                <a:gd name="T56" fmla="*/ 3 w 106"/>
                <a:gd name="T57" fmla="*/ 24 h 48"/>
                <a:gd name="T58" fmla="*/ 3 w 106"/>
                <a:gd name="T59" fmla="*/ 18 h 48"/>
                <a:gd name="T60" fmla="*/ 3 w 106"/>
                <a:gd name="T61" fmla="*/ 12 h 48"/>
                <a:gd name="T62" fmla="*/ 3 w 106"/>
                <a:gd name="T63" fmla="*/ 9 h 48"/>
                <a:gd name="T64" fmla="*/ 3 w 106"/>
                <a:gd name="T65" fmla="*/ 3 h 48"/>
                <a:gd name="T66" fmla="*/ 9 w 106"/>
                <a:gd name="T67" fmla="*/ 3 h 48"/>
                <a:gd name="T68" fmla="*/ 12 w 106"/>
                <a:gd name="T69" fmla="*/ 6 h 48"/>
                <a:gd name="T70" fmla="*/ 15 w 106"/>
                <a:gd name="T71" fmla="*/ 6 h 48"/>
                <a:gd name="T72" fmla="*/ 15 w 106"/>
                <a:gd name="T73" fmla="*/ 9 h 48"/>
                <a:gd name="T74" fmla="*/ 15 w 106"/>
                <a:gd name="T75" fmla="*/ 12 h 48"/>
                <a:gd name="T76" fmla="*/ 21 w 106"/>
                <a:gd name="T77" fmla="*/ 12 h 48"/>
                <a:gd name="T78" fmla="*/ 18 w 106"/>
                <a:gd name="T79" fmla="*/ 9 h 48"/>
                <a:gd name="T80" fmla="*/ 24 w 106"/>
                <a:gd name="T81" fmla="*/ 9 h 48"/>
                <a:gd name="T82" fmla="*/ 36 w 106"/>
                <a:gd name="T83" fmla="*/ 15 h 48"/>
                <a:gd name="T84" fmla="*/ 45 w 106"/>
                <a:gd name="T85" fmla="*/ 12 h 48"/>
                <a:gd name="T86" fmla="*/ 60 w 106"/>
                <a:gd name="T87" fmla="*/ 3 h 48"/>
                <a:gd name="T88" fmla="*/ 70 w 106"/>
                <a:gd name="T89" fmla="*/ 0 h 48"/>
                <a:gd name="T90" fmla="*/ 73 w 106"/>
                <a:gd name="T91" fmla="*/ 3 h 48"/>
                <a:gd name="T92" fmla="*/ 85 w 106"/>
                <a:gd name="T93" fmla="*/ 3 h 48"/>
                <a:gd name="T94" fmla="*/ 97 w 106"/>
                <a:gd name="T95" fmla="*/ 9 h 48"/>
                <a:gd name="T96" fmla="*/ 100 w 106"/>
                <a:gd name="T97" fmla="*/ 15 h 48"/>
                <a:gd name="T98" fmla="*/ 106 w 106"/>
                <a:gd name="T99" fmla="*/ 18 h 48"/>
                <a:gd name="T100" fmla="*/ 106 w 106"/>
                <a:gd name="T101" fmla="*/ 24 h 48"/>
                <a:gd name="T102" fmla="*/ 103 w 106"/>
                <a:gd name="T103" fmla="*/ 33 h 48"/>
                <a:gd name="T104" fmla="*/ 100 w 106"/>
                <a:gd name="T105" fmla="*/ 39 h 48"/>
                <a:gd name="T106" fmla="*/ 97 w 106"/>
                <a:gd name="T10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8">
                  <a:moveTo>
                    <a:pt x="97" y="45"/>
                  </a:moveTo>
                  <a:lnTo>
                    <a:pt x="91" y="42"/>
                  </a:lnTo>
                  <a:lnTo>
                    <a:pt x="88" y="36"/>
                  </a:lnTo>
                  <a:lnTo>
                    <a:pt x="85" y="30"/>
                  </a:lnTo>
                  <a:lnTo>
                    <a:pt x="88" y="30"/>
                  </a:lnTo>
                  <a:lnTo>
                    <a:pt x="91" y="24"/>
                  </a:lnTo>
                  <a:lnTo>
                    <a:pt x="94" y="24"/>
                  </a:lnTo>
                  <a:lnTo>
                    <a:pt x="94" y="24"/>
                  </a:lnTo>
                  <a:lnTo>
                    <a:pt x="94" y="21"/>
                  </a:lnTo>
                  <a:lnTo>
                    <a:pt x="91" y="21"/>
                  </a:lnTo>
                  <a:lnTo>
                    <a:pt x="88" y="24"/>
                  </a:lnTo>
                  <a:lnTo>
                    <a:pt x="88" y="24"/>
                  </a:lnTo>
                  <a:lnTo>
                    <a:pt x="85" y="24"/>
                  </a:lnTo>
                  <a:lnTo>
                    <a:pt x="85" y="18"/>
                  </a:lnTo>
                  <a:lnTo>
                    <a:pt x="82" y="15"/>
                  </a:lnTo>
                  <a:lnTo>
                    <a:pt x="79" y="15"/>
                  </a:lnTo>
                  <a:lnTo>
                    <a:pt x="76" y="12"/>
                  </a:lnTo>
                  <a:lnTo>
                    <a:pt x="73" y="9"/>
                  </a:lnTo>
                  <a:lnTo>
                    <a:pt x="67" y="9"/>
                  </a:lnTo>
                  <a:lnTo>
                    <a:pt x="63" y="12"/>
                  </a:lnTo>
                  <a:lnTo>
                    <a:pt x="60" y="18"/>
                  </a:lnTo>
                  <a:lnTo>
                    <a:pt x="63" y="18"/>
                  </a:lnTo>
                  <a:lnTo>
                    <a:pt x="63" y="18"/>
                  </a:lnTo>
                  <a:lnTo>
                    <a:pt x="57" y="24"/>
                  </a:lnTo>
                  <a:lnTo>
                    <a:pt x="51" y="24"/>
                  </a:lnTo>
                  <a:lnTo>
                    <a:pt x="48" y="27"/>
                  </a:lnTo>
                  <a:lnTo>
                    <a:pt x="48" y="30"/>
                  </a:lnTo>
                  <a:lnTo>
                    <a:pt x="48" y="33"/>
                  </a:lnTo>
                  <a:lnTo>
                    <a:pt x="51" y="33"/>
                  </a:lnTo>
                  <a:lnTo>
                    <a:pt x="54" y="36"/>
                  </a:lnTo>
                  <a:lnTo>
                    <a:pt x="54" y="42"/>
                  </a:lnTo>
                  <a:lnTo>
                    <a:pt x="54" y="42"/>
                  </a:lnTo>
                  <a:lnTo>
                    <a:pt x="51" y="42"/>
                  </a:lnTo>
                  <a:lnTo>
                    <a:pt x="48" y="45"/>
                  </a:lnTo>
                  <a:lnTo>
                    <a:pt x="45" y="48"/>
                  </a:lnTo>
                  <a:lnTo>
                    <a:pt x="39" y="45"/>
                  </a:lnTo>
                  <a:lnTo>
                    <a:pt x="39" y="45"/>
                  </a:lnTo>
                  <a:lnTo>
                    <a:pt x="39" y="42"/>
                  </a:lnTo>
                  <a:lnTo>
                    <a:pt x="39" y="39"/>
                  </a:lnTo>
                  <a:lnTo>
                    <a:pt x="39" y="36"/>
                  </a:lnTo>
                  <a:lnTo>
                    <a:pt x="36" y="33"/>
                  </a:lnTo>
                  <a:lnTo>
                    <a:pt x="36" y="33"/>
                  </a:lnTo>
                  <a:lnTo>
                    <a:pt x="33" y="36"/>
                  </a:lnTo>
                  <a:lnTo>
                    <a:pt x="36" y="36"/>
                  </a:lnTo>
                  <a:lnTo>
                    <a:pt x="33" y="39"/>
                  </a:lnTo>
                  <a:lnTo>
                    <a:pt x="30" y="39"/>
                  </a:lnTo>
                  <a:lnTo>
                    <a:pt x="27" y="39"/>
                  </a:lnTo>
                  <a:lnTo>
                    <a:pt x="24" y="33"/>
                  </a:lnTo>
                  <a:lnTo>
                    <a:pt x="24" y="27"/>
                  </a:lnTo>
                  <a:lnTo>
                    <a:pt x="18" y="27"/>
                  </a:lnTo>
                  <a:lnTo>
                    <a:pt x="15" y="27"/>
                  </a:lnTo>
                  <a:lnTo>
                    <a:pt x="15" y="24"/>
                  </a:lnTo>
                  <a:lnTo>
                    <a:pt x="15" y="24"/>
                  </a:lnTo>
                  <a:lnTo>
                    <a:pt x="12" y="24"/>
                  </a:lnTo>
                  <a:lnTo>
                    <a:pt x="9" y="24"/>
                  </a:lnTo>
                  <a:lnTo>
                    <a:pt x="6" y="24"/>
                  </a:lnTo>
                  <a:lnTo>
                    <a:pt x="3" y="24"/>
                  </a:lnTo>
                  <a:lnTo>
                    <a:pt x="3" y="24"/>
                  </a:lnTo>
                  <a:lnTo>
                    <a:pt x="3" y="21"/>
                  </a:lnTo>
                  <a:lnTo>
                    <a:pt x="3" y="18"/>
                  </a:lnTo>
                  <a:lnTo>
                    <a:pt x="6" y="15"/>
                  </a:lnTo>
                  <a:lnTo>
                    <a:pt x="3" y="12"/>
                  </a:lnTo>
                  <a:lnTo>
                    <a:pt x="0" y="12"/>
                  </a:lnTo>
                  <a:lnTo>
                    <a:pt x="3" y="9"/>
                  </a:lnTo>
                  <a:lnTo>
                    <a:pt x="3" y="6"/>
                  </a:lnTo>
                  <a:lnTo>
                    <a:pt x="3" y="3"/>
                  </a:lnTo>
                  <a:lnTo>
                    <a:pt x="6" y="3"/>
                  </a:lnTo>
                  <a:lnTo>
                    <a:pt x="9" y="3"/>
                  </a:lnTo>
                  <a:lnTo>
                    <a:pt x="9" y="3"/>
                  </a:lnTo>
                  <a:lnTo>
                    <a:pt x="12" y="6"/>
                  </a:lnTo>
                  <a:lnTo>
                    <a:pt x="15" y="6"/>
                  </a:lnTo>
                  <a:lnTo>
                    <a:pt x="15" y="6"/>
                  </a:lnTo>
                  <a:lnTo>
                    <a:pt x="15" y="9"/>
                  </a:lnTo>
                  <a:lnTo>
                    <a:pt x="15" y="9"/>
                  </a:lnTo>
                  <a:lnTo>
                    <a:pt x="15" y="9"/>
                  </a:lnTo>
                  <a:lnTo>
                    <a:pt x="15" y="12"/>
                  </a:lnTo>
                  <a:lnTo>
                    <a:pt x="18" y="12"/>
                  </a:lnTo>
                  <a:lnTo>
                    <a:pt x="21" y="12"/>
                  </a:lnTo>
                  <a:lnTo>
                    <a:pt x="21" y="9"/>
                  </a:lnTo>
                  <a:lnTo>
                    <a:pt x="18" y="9"/>
                  </a:lnTo>
                  <a:lnTo>
                    <a:pt x="21" y="9"/>
                  </a:lnTo>
                  <a:lnTo>
                    <a:pt x="24" y="9"/>
                  </a:lnTo>
                  <a:lnTo>
                    <a:pt x="30" y="15"/>
                  </a:lnTo>
                  <a:lnTo>
                    <a:pt x="36" y="15"/>
                  </a:lnTo>
                  <a:lnTo>
                    <a:pt x="42" y="15"/>
                  </a:lnTo>
                  <a:lnTo>
                    <a:pt x="45" y="12"/>
                  </a:lnTo>
                  <a:lnTo>
                    <a:pt x="54" y="6"/>
                  </a:lnTo>
                  <a:lnTo>
                    <a:pt x="60" y="3"/>
                  </a:lnTo>
                  <a:lnTo>
                    <a:pt x="67" y="0"/>
                  </a:lnTo>
                  <a:lnTo>
                    <a:pt x="70" y="0"/>
                  </a:lnTo>
                  <a:lnTo>
                    <a:pt x="73" y="0"/>
                  </a:lnTo>
                  <a:lnTo>
                    <a:pt x="73" y="3"/>
                  </a:lnTo>
                  <a:lnTo>
                    <a:pt x="76" y="3"/>
                  </a:lnTo>
                  <a:lnTo>
                    <a:pt x="85" y="3"/>
                  </a:lnTo>
                  <a:lnTo>
                    <a:pt x="88" y="3"/>
                  </a:lnTo>
                  <a:lnTo>
                    <a:pt x="97" y="9"/>
                  </a:lnTo>
                  <a:lnTo>
                    <a:pt x="100" y="12"/>
                  </a:lnTo>
                  <a:lnTo>
                    <a:pt x="100" y="15"/>
                  </a:lnTo>
                  <a:lnTo>
                    <a:pt x="103" y="15"/>
                  </a:lnTo>
                  <a:lnTo>
                    <a:pt x="106" y="18"/>
                  </a:lnTo>
                  <a:lnTo>
                    <a:pt x="103" y="21"/>
                  </a:lnTo>
                  <a:lnTo>
                    <a:pt x="106" y="24"/>
                  </a:lnTo>
                  <a:lnTo>
                    <a:pt x="106" y="27"/>
                  </a:lnTo>
                  <a:lnTo>
                    <a:pt x="103" y="33"/>
                  </a:lnTo>
                  <a:lnTo>
                    <a:pt x="103" y="36"/>
                  </a:lnTo>
                  <a:lnTo>
                    <a:pt x="100" y="39"/>
                  </a:lnTo>
                  <a:lnTo>
                    <a:pt x="97" y="39"/>
                  </a:lnTo>
                  <a:lnTo>
                    <a:pt x="97"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9" name="Freeform 23"/>
            <p:cNvSpPr>
              <a:spLocks/>
            </p:cNvSpPr>
            <p:nvPr/>
          </p:nvSpPr>
          <p:spPr bwMode="auto">
            <a:xfrm>
              <a:off x="2979738" y="4498976"/>
              <a:ext cx="100013" cy="95250"/>
            </a:xfrm>
            <a:custGeom>
              <a:avLst/>
              <a:gdLst>
                <a:gd name="T0" fmla="*/ 57 w 63"/>
                <a:gd name="T1" fmla="*/ 54 h 60"/>
                <a:gd name="T2" fmla="*/ 57 w 63"/>
                <a:gd name="T3" fmla="*/ 54 h 60"/>
                <a:gd name="T4" fmla="*/ 57 w 63"/>
                <a:gd name="T5" fmla="*/ 60 h 60"/>
                <a:gd name="T6" fmla="*/ 51 w 63"/>
                <a:gd name="T7" fmla="*/ 57 h 60"/>
                <a:gd name="T8" fmla="*/ 51 w 63"/>
                <a:gd name="T9" fmla="*/ 57 h 60"/>
                <a:gd name="T10" fmla="*/ 48 w 63"/>
                <a:gd name="T11" fmla="*/ 48 h 60"/>
                <a:gd name="T12" fmla="*/ 45 w 63"/>
                <a:gd name="T13" fmla="*/ 48 h 60"/>
                <a:gd name="T14" fmla="*/ 48 w 63"/>
                <a:gd name="T15" fmla="*/ 51 h 60"/>
                <a:gd name="T16" fmla="*/ 48 w 63"/>
                <a:gd name="T17" fmla="*/ 57 h 60"/>
                <a:gd name="T18" fmla="*/ 45 w 63"/>
                <a:gd name="T19" fmla="*/ 54 h 60"/>
                <a:gd name="T20" fmla="*/ 39 w 63"/>
                <a:gd name="T21" fmla="*/ 51 h 60"/>
                <a:gd name="T22" fmla="*/ 39 w 63"/>
                <a:gd name="T23" fmla="*/ 45 h 60"/>
                <a:gd name="T24" fmla="*/ 36 w 63"/>
                <a:gd name="T25" fmla="*/ 39 h 60"/>
                <a:gd name="T26" fmla="*/ 30 w 63"/>
                <a:gd name="T27" fmla="*/ 33 h 60"/>
                <a:gd name="T28" fmla="*/ 24 w 63"/>
                <a:gd name="T29" fmla="*/ 27 h 60"/>
                <a:gd name="T30" fmla="*/ 21 w 63"/>
                <a:gd name="T31" fmla="*/ 21 h 60"/>
                <a:gd name="T32" fmla="*/ 12 w 63"/>
                <a:gd name="T33" fmla="*/ 18 h 60"/>
                <a:gd name="T34" fmla="*/ 12 w 63"/>
                <a:gd name="T35" fmla="*/ 21 h 60"/>
                <a:gd name="T36" fmla="*/ 18 w 63"/>
                <a:gd name="T37" fmla="*/ 27 h 60"/>
                <a:gd name="T38" fmla="*/ 15 w 63"/>
                <a:gd name="T39" fmla="*/ 33 h 60"/>
                <a:gd name="T40" fmla="*/ 9 w 63"/>
                <a:gd name="T41" fmla="*/ 27 h 60"/>
                <a:gd name="T42" fmla="*/ 0 w 63"/>
                <a:gd name="T43" fmla="*/ 21 h 60"/>
                <a:gd name="T44" fmla="*/ 0 w 63"/>
                <a:gd name="T45" fmla="*/ 15 h 60"/>
                <a:gd name="T46" fmla="*/ 3 w 63"/>
                <a:gd name="T47" fmla="*/ 9 h 60"/>
                <a:gd name="T48" fmla="*/ 0 w 63"/>
                <a:gd name="T49" fmla="*/ 6 h 60"/>
                <a:gd name="T50" fmla="*/ 3 w 63"/>
                <a:gd name="T51" fmla="*/ 3 h 60"/>
                <a:gd name="T52" fmla="*/ 3 w 63"/>
                <a:gd name="T53" fmla="*/ 0 h 60"/>
                <a:gd name="T54" fmla="*/ 9 w 63"/>
                <a:gd name="T55" fmla="*/ 0 h 60"/>
                <a:gd name="T56" fmla="*/ 24 w 63"/>
                <a:gd name="T57" fmla="*/ 0 h 60"/>
                <a:gd name="T58" fmla="*/ 30 w 63"/>
                <a:gd name="T59" fmla="*/ 3 h 60"/>
                <a:gd name="T60" fmla="*/ 33 w 63"/>
                <a:gd name="T61" fmla="*/ 6 h 60"/>
                <a:gd name="T62" fmla="*/ 39 w 63"/>
                <a:gd name="T63" fmla="*/ 9 h 60"/>
                <a:gd name="T64" fmla="*/ 39 w 63"/>
                <a:gd name="T65" fmla="*/ 9 h 60"/>
                <a:gd name="T66" fmla="*/ 45 w 63"/>
                <a:gd name="T67" fmla="*/ 9 h 60"/>
                <a:gd name="T68" fmla="*/ 48 w 63"/>
                <a:gd name="T69" fmla="*/ 12 h 60"/>
                <a:gd name="T70" fmla="*/ 51 w 63"/>
                <a:gd name="T71" fmla="*/ 18 h 60"/>
                <a:gd name="T72" fmla="*/ 54 w 63"/>
                <a:gd name="T73" fmla="*/ 27 h 60"/>
                <a:gd name="T74" fmla="*/ 60 w 63"/>
                <a:gd name="T75" fmla="*/ 30 h 60"/>
                <a:gd name="T76" fmla="*/ 63 w 63"/>
                <a:gd name="T77" fmla="*/ 33 h 60"/>
                <a:gd name="T78" fmla="*/ 57 w 63"/>
                <a:gd name="T79" fmla="*/ 33 h 60"/>
                <a:gd name="T80" fmla="*/ 57 w 63"/>
                <a:gd name="T81" fmla="*/ 39 h 60"/>
                <a:gd name="T82" fmla="*/ 57 w 63"/>
                <a:gd name="T83" fmla="*/ 42 h 60"/>
                <a:gd name="T84" fmla="*/ 57 w 63"/>
                <a:gd name="T85" fmla="*/ 48 h 60"/>
                <a:gd name="T86" fmla="*/ 57 w 63"/>
                <a:gd name="T87" fmla="*/ 54 h 60"/>
                <a:gd name="T88" fmla="*/ 57 w 63"/>
                <a:gd name="T8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60">
                  <a:moveTo>
                    <a:pt x="57" y="54"/>
                  </a:moveTo>
                  <a:lnTo>
                    <a:pt x="57" y="54"/>
                  </a:lnTo>
                  <a:lnTo>
                    <a:pt x="57" y="54"/>
                  </a:lnTo>
                  <a:lnTo>
                    <a:pt x="57" y="54"/>
                  </a:lnTo>
                  <a:lnTo>
                    <a:pt x="57" y="57"/>
                  </a:lnTo>
                  <a:lnTo>
                    <a:pt x="57" y="60"/>
                  </a:lnTo>
                  <a:lnTo>
                    <a:pt x="54" y="60"/>
                  </a:lnTo>
                  <a:lnTo>
                    <a:pt x="51" y="57"/>
                  </a:lnTo>
                  <a:lnTo>
                    <a:pt x="51" y="57"/>
                  </a:lnTo>
                  <a:lnTo>
                    <a:pt x="51" y="57"/>
                  </a:lnTo>
                  <a:lnTo>
                    <a:pt x="51" y="54"/>
                  </a:lnTo>
                  <a:lnTo>
                    <a:pt x="48" y="48"/>
                  </a:lnTo>
                  <a:lnTo>
                    <a:pt x="45" y="48"/>
                  </a:lnTo>
                  <a:lnTo>
                    <a:pt x="45" y="48"/>
                  </a:lnTo>
                  <a:lnTo>
                    <a:pt x="45" y="48"/>
                  </a:lnTo>
                  <a:lnTo>
                    <a:pt x="48" y="51"/>
                  </a:lnTo>
                  <a:lnTo>
                    <a:pt x="48" y="54"/>
                  </a:lnTo>
                  <a:lnTo>
                    <a:pt x="48" y="57"/>
                  </a:lnTo>
                  <a:lnTo>
                    <a:pt x="48" y="57"/>
                  </a:lnTo>
                  <a:lnTo>
                    <a:pt x="45" y="54"/>
                  </a:lnTo>
                  <a:lnTo>
                    <a:pt x="39" y="54"/>
                  </a:lnTo>
                  <a:lnTo>
                    <a:pt x="39" y="51"/>
                  </a:lnTo>
                  <a:lnTo>
                    <a:pt x="39" y="48"/>
                  </a:lnTo>
                  <a:lnTo>
                    <a:pt x="39" y="45"/>
                  </a:lnTo>
                  <a:lnTo>
                    <a:pt x="39" y="42"/>
                  </a:lnTo>
                  <a:lnTo>
                    <a:pt x="36" y="39"/>
                  </a:lnTo>
                  <a:lnTo>
                    <a:pt x="33" y="36"/>
                  </a:lnTo>
                  <a:lnTo>
                    <a:pt x="30" y="33"/>
                  </a:lnTo>
                  <a:lnTo>
                    <a:pt x="24" y="30"/>
                  </a:lnTo>
                  <a:lnTo>
                    <a:pt x="24" y="27"/>
                  </a:lnTo>
                  <a:lnTo>
                    <a:pt x="21" y="24"/>
                  </a:lnTo>
                  <a:lnTo>
                    <a:pt x="21" y="21"/>
                  </a:lnTo>
                  <a:lnTo>
                    <a:pt x="18" y="21"/>
                  </a:lnTo>
                  <a:lnTo>
                    <a:pt x="12" y="18"/>
                  </a:lnTo>
                  <a:lnTo>
                    <a:pt x="12" y="18"/>
                  </a:lnTo>
                  <a:lnTo>
                    <a:pt x="12" y="21"/>
                  </a:lnTo>
                  <a:lnTo>
                    <a:pt x="18" y="24"/>
                  </a:lnTo>
                  <a:lnTo>
                    <a:pt x="18" y="27"/>
                  </a:lnTo>
                  <a:lnTo>
                    <a:pt x="18" y="33"/>
                  </a:lnTo>
                  <a:lnTo>
                    <a:pt x="15" y="33"/>
                  </a:lnTo>
                  <a:lnTo>
                    <a:pt x="12" y="30"/>
                  </a:lnTo>
                  <a:lnTo>
                    <a:pt x="9" y="27"/>
                  </a:lnTo>
                  <a:lnTo>
                    <a:pt x="6" y="27"/>
                  </a:lnTo>
                  <a:lnTo>
                    <a:pt x="0" y="21"/>
                  </a:lnTo>
                  <a:lnTo>
                    <a:pt x="0" y="18"/>
                  </a:lnTo>
                  <a:lnTo>
                    <a:pt x="0" y="15"/>
                  </a:lnTo>
                  <a:lnTo>
                    <a:pt x="3" y="12"/>
                  </a:lnTo>
                  <a:lnTo>
                    <a:pt x="3" y="9"/>
                  </a:lnTo>
                  <a:lnTo>
                    <a:pt x="0" y="9"/>
                  </a:lnTo>
                  <a:lnTo>
                    <a:pt x="0" y="6"/>
                  </a:lnTo>
                  <a:lnTo>
                    <a:pt x="0" y="6"/>
                  </a:lnTo>
                  <a:lnTo>
                    <a:pt x="3" y="3"/>
                  </a:lnTo>
                  <a:lnTo>
                    <a:pt x="0" y="0"/>
                  </a:lnTo>
                  <a:lnTo>
                    <a:pt x="3" y="0"/>
                  </a:lnTo>
                  <a:lnTo>
                    <a:pt x="3" y="0"/>
                  </a:lnTo>
                  <a:lnTo>
                    <a:pt x="9" y="0"/>
                  </a:lnTo>
                  <a:lnTo>
                    <a:pt x="18" y="3"/>
                  </a:lnTo>
                  <a:lnTo>
                    <a:pt x="24" y="0"/>
                  </a:lnTo>
                  <a:lnTo>
                    <a:pt x="27" y="0"/>
                  </a:lnTo>
                  <a:lnTo>
                    <a:pt x="30" y="3"/>
                  </a:lnTo>
                  <a:lnTo>
                    <a:pt x="33" y="6"/>
                  </a:lnTo>
                  <a:lnTo>
                    <a:pt x="33" y="6"/>
                  </a:lnTo>
                  <a:lnTo>
                    <a:pt x="36" y="9"/>
                  </a:lnTo>
                  <a:lnTo>
                    <a:pt x="39" y="9"/>
                  </a:lnTo>
                  <a:lnTo>
                    <a:pt x="39" y="9"/>
                  </a:lnTo>
                  <a:lnTo>
                    <a:pt x="39" y="9"/>
                  </a:lnTo>
                  <a:lnTo>
                    <a:pt x="42" y="9"/>
                  </a:lnTo>
                  <a:lnTo>
                    <a:pt x="45" y="9"/>
                  </a:lnTo>
                  <a:lnTo>
                    <a:pt x="45" y="9"/>
                  </a:lnTo>
                  <a:lnTo>
                    <a:pt x="48" y="12"/>
                  </a:lnTo>
                  <a:lnTo>
                    <a:pt x="48" y="15"/>
                  </a:lnTo>
                  <a:lnTo>
                    <a:pt x="51" y="18"/>
                  </a:lnTo>
                  <a:lnTo>
                    <a:pt x="54" y="24"/>
                  </a:lnTo>
                  <a:lnTo>
                    <a:pt x="54" y="27"/>
                  </a:lnTo>
                  <a:lnTo>
                    <a:pt x="57" y="27"/>
                  </a:lnTo>
                  <a:lnTo>
                    <a:pt x="60" y="30"/>
                  </a:lnTo>
                  <a:lnTo>
                    <a:pt x="63" y="30"/>
                  </a:lnTo>
                  <a:lnTo>
                    <a:pt x="63" y="33"/>
                  </a:lnTo>
                  <a:lnTo>
                    <a:pt x="60" y="33"/>
                  </a:lnTo>
                  <a:lnTo>
                    <a:pt x="57" y="33"/>
                  </a:lnTo>
                  <a:lnTo>
                    <a:pt x="57" y="36"/>
                  </a:lnTo>
                  <a:lnTo>
                    <a:pt x="57" y="39"/>
                  </a:lnTo>
                  <a:lnTo>
                    <a:pt x="54" y="42"/>
                  </a:lnTo>
                  <a:lnTo>
                    <a:pt x="57" y="42"/>
                  </a:lnTo>
                  <a:lnTo>
                    <a:pt x="60" y="45"/>
                  </a:lnTo>
                  <a:lnTo>
                    <a:pt x="57" y="48"/>
                  </a:lnTo>
                  <a:lnTo>
                    <a:pt x="57" y="51"/>
                  </a:lnTo>
                  <a:lnTo>
                    <a:pt x="57" y="54"/>
                  </a:lnTo>
                  <a:lnTo>
                    <a:pt x="57" y="54"/>
                  </a:lnTo>
                  <a:lnTo>
                    <a:pt x="57"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0" name="Freeform 24"/>
            <p:cNvSpPr>
              <a:spLocks/>
            </p:cNvSpPr>
            <p:nvPr/>
          </p:nvSpPr>
          <p:spPr bwMode="auto">
            <a:xfrm>
              <a:off x="2932113" y="4378326"/>
              <a:ext cx="138113" cy="134938"/>
            </a:xfrm>
            <a:custGeom>
              <a:avLst/>
              <a:gdLst>
                <a:gd name="T0" fmla="*/ 11 w 29"/>
                <a:gd name="T1" fmla="*/ 25 h 28"/>
                <a:gd name="T2" fmla="*/ 13 w 29"/>
                <a:gd name="T3" fmla="*/ 25 h 28"/>
                <a:gd name="T4" fmla="*/ 18 w 29"/>
                <a:gd name="T5" fmla="*/ 25 h 28"/>
                <a:gd name="T6" fmla="*/ 20 w 29"/>
                <a:gd name="T7" fmla="*/ 26 h 28"/>
                <a:gd name="T8" fmla="*/ 21 w 29"/>
                <a:gd name="T9" fmla="*/ 27 h 28"/>
                <a:gd name="T10" fmla="*/ 23 w 29"/>
                <a:gd name="T11" fmla="*/ 28 h 28"/>
                <a:gd name="T12" fmla="*/ 23 w 29"/>
                <a:gd name="T13" fmla="*/ 28 h 28"/>
                <a:gd name="T14" fmla="*/ 24 w 29"/>
                <a:gd name="T15" fmla="*/ 26 h 28"/>
                <a:gd name="T16" fmla="*/ 23 w 29"/>
                <a:gd name="T17" fmla="*/ 24 h 28"/>
                <a:gd name="T18" fmla="*/ 24 w 29"/>
                <a:gd name="T19" fmla="*/ 22 h 28"/>
                <a:gd name="T20" fmla="*/ 24 w 29"/>
                <a:gd name="T21" fmla="*/ 21 h 28"/>
                <a:gd name="T22" fmla="*/ 23 w 29"/>
                <a:gd name="T23" fmla="*/ 22 h 28"/>
                <a:gd name="T24" fmla="*/ 23 w 29"/>
                <a:gd name="T25" fmla="*/ 20 h 28"/>
                <a:gd name="T26" fmla="*/ 24 w 29"/>
                <a:gd name="T27" fmla="*/ 18 h 28"/>
                <a:gd name="T28" fmla="*/ 24 w 29"/>
                <a:gd name="T29" fmla="*/ 15 h 28"/>
                <a:gd name="T30" fmla="*/ 25 w 29"/>
                <a:gd name="T31" fmla="*/ 16 h 28"/>
                <a:gd name="T32" fmla="*/ 25 w 29"/>
                <a:gd name="T33" fmla="*/ 18 h 28"/>
                <a:gd name="T34" fmla="*/ 26 w 29"/>
                <a:gd name="T35" fmla="*/ 18 h 28"/>
                <a:gd name="T36" fmla="*/ 26 w 29"/>
                <a:gd name="T37" fmla="*/ 12 h 28"/>
                <a:gd name="T38" fmla="*/ 26 w 29"/>
                <a:gd name="T39" fmla="*/ 11 h 28"/>
                <a:gd name="T40" fmla="*/ 25 w 29"/>
                <a:gd name="T41" fmla="*/ 10 h 28"/>
                <a:gd name="T42" fmla="*/ 26 w 29"/>
                <a:gd name="T43" fmla="*/ 10 h 28"/>
                <a:gd name="T44" fmla="*/ 27 w 29"/>
                <a:gd name="T45" fmla="*/ 8 h 28"/>
                <a:gd name="T46" fmla="*/ 28 w 29"/>
                <a:gd name="T47" fmla="*/ 6 h 28"/>
                <a:gd name="T48" fmla="*/ 28 w 29"/>
                <a:gd name="T49" fmla="*/ 5 h 28"/>
                <a:gd name="T50" fmla="*/ 28 w 29"/>
                <a:gd name="T51" fmla="*/ 4 h 28"/>
                <a:gd name="T52" fmla="*/ 28 w 29"/>
                <a:gd name="T53" fmla="*/ 1 h 28"/>
                <a:gd name="T54" fmla="*/ 29 w 29"/>
                <a:gd name="T55" fmla="*/ 0 h 28"/>
                <a:gd name="T56" fmla="*/ 27 w 29"/>
                <a:gd name="T57" fmla="*/ 0 h 28"/>
                <a:gd name="T58" fmla="*/ 26 w 29"/>
                <a:gd name="T59" fmla="*/ 0 h 28"/>
                <a:gd name="T60" fmla="*/ 25 w 29"/>
                <a:gd name="T61" fmla="*/ 1 h 28"/>
                <a:gd name="T62" fmla="*/ 23 w 29"/>
                <a:gd name="T63" fmla="*/ 2 h 28"/>
                <a:gd name="T64" fmla="*/ 22 w 29"/>
                <a:gd name="T65" fmla="*/ 3 h 28"/>
                <a:gd name="T66" fmla="*/ 20 w 29"/>
                <a:gd name="T67" fmla="*/ 3 h 28"/>
                <a:gd name="T68" fmla="*/ 19 w 29"/>
                <a:gd name="T69" fmla="*/ 2 h 28"/>
                <a:gd name="T70" fmla="*/ 18 w 29"/>
                <a:gd name="T71" fmla="*/ 3 h 28"/>
                <a:gd name="T72" fmla="*/ 16 w 29"/>
                <a:gd name="T73" fmla="*/ 4 h 28"/>
                <a:gd name="T74" fmla="*/ 15 w 29"/>
                <a:gd name="T75" fmla="*/ 5 h 28"/>
                <a:gd name="T76" fmla="*/ 13 w 29"/>
                <a:gd name="T77" fmla="*/ 7 h 28"/>
                <a:gd name="T78" fmla="*/ 11 w 29"/>
                <a:gd name="T79" fmla="*/ 8 h 28"/>
                <a:gd name="T80" fmla="*/ 10 w 29"/>
                <a:gd name="T81" fmla="*/ 7 h 28"/>
                <a:gd name="T82" fmla="*/ 7 w 29"/>
                <a:gd name="T83" fmla="*/ 8 h 28"/>
                <a:gd name="T84" fmla="*/ 5 w 29"/>
                <a:gd name="T85" fmla="*/ 9 h 28"/>
                <a:gd name="T86" fmla="*/ 5 w 29"/>
                <a:gd name="T87" fmla="*/ 12 h 28"/>
                <a:gd name="T88" fmla="*/ 3 w 29"/>
                <a:gd name="T89" fmla="*/ 13 h 28"/>
                <a:gd name="T90" fmla="*/ 1 w 29"/>
                <a:gd name="T91" fmla="*/ 14 h 28"/>
                <a:gd name="T92" fmla="*/ 0 w 29"/>
                <a:gd name="T93" fmla="*/ 13 h 28"/>
                <a:gd name="T94" fmla="*/ 2 w 29"/>
                <a:gd name="T95" fmla="*/ 17 h 28"/>
                <a:gd name="T96" fmla="*/ 3 w 29"/>
                <a:gd name="T97" fmla="*/ 18 h 28"/>
                <a:gd name="T98" fmla="*/ 6 w 29"/>
                <a:gd name="T99" fmla="*/ 22 h 28"/>
                <a:gd name="T100" fmla="*/ 10 w 29"/>
                <a:gd name="T10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28">
                  <a:moveTo>
                    <a:pt x="10" y="25"/>
                  </a:moveTo>
                  <a:cubicBezTo>
                    <a:pt x="11" y="25"/>
                    <a:pt x="11" y="25"/>
                    <a:pt x="11" y="25"/>
                  </a:cubicBezTo>
                  <a:cubicBezTo>
                    <a:pt x="11" y="25"/>
                    <a:pt x="11" y="25"/>
                    <a:pt x="11" y="25"/>
                  </a:cubicBezTo>
                  <a:cubicBezTo>
                    <a:pt x="13" y="25"/>
                    <a:pt x="13" y="25"/>
                    <a:pt x="13" y="25"/>
                  </a:cubicBezTo>
                  <a:cubicBezTo>
                    <a:pt x="16" y="26"/>
                    <a:pt x="16" y="26"/>
                    <a:pt x="16" y="26"/>
                  </a:cubicBezTo>
                  <a:cubicBezTo>
                    <a:pt x="18" y="25"/>
                    <a:pt x="18" y="25"/>
                    <a:pt x="18" y="25"/>
                  </a:cubicBezTo>
                  <a:cubicBezTo>
                    <a:pt x="19" y="25"/>
                    <a:pt x="19" y="25"/>
                    <a:pt x="19" y="25"/>
                  </a:cubicBezTo>
                  <a:cubicBezTo>
                    <a:pt x="20" y="26"/>
                    <a:pt x="20" y="26"/>
                    <a:pt x="20" y="26"/>
                  </a:cubicBezTo>
                  <a:cubicBezTo>
                    <a:pt x="21" y="27"/>
                    <a:pt x="21" y="27"/>
                    <a:pt x="21" y="27"/>
                  </a:cubicBezTo>
                  <a:cubicBezTo>
                    <a:pt x="21" y="27"/>
                    <a:pt x="21" y="27"/>
                    <a:pt x="21" y="27"/>
                  </a:cubicBezTo>
                  <a:cubicBezTo>
                    <a:pt x="22" y="28"/>
                    <a:pt x="22" y="28"/>
                    <a:pt x="22" y="28"/>
                  </a:cubicBezTo>
                  <a:cubicBezTo>
                    <a:pt x="23" y="28"/>
                    <a:pt x="23" y="28"/>
                    <a:pt x="23" y="28"/>
                  </a:cubicBezTo>
                  <a:cubicBezTo>
                    <a:pt x="23" y="28"/>
                    <a:pt x="23" y="28"/>
                    <a:pt x="23" y="28"/>
                  </a:cubicBezTo>
                  <a:cubicBezTo>
                    <a:pt x="23" y="28"/>
                    <a:pt x="23" y="28"/>
                    <a:pt x="23" y="28"/>
                  </a:cubicBezTo>
                  <a:cubicBezTo>
                    <a:pt x="24" y="27"/>
                    <a:pt x="24" y="27"/>
                    <a:pt x="24" y="27"/>
                  </a:cubicBezTo>
                  <a:cubicBezTo>
                    <a:pt x="24" y="26"/>
                    <a:pt x="24" y="26"/>
                    <a:pt x="24" y="26"/>
                  </a:cubicBezTo>
                  <a:cubicBezTo>
                    <a:pt x="23" y="26"/>
                    <a:pt x="23" y="26"/>
                    <a:pt x="23" y="26"/>
                  </a:cubicBezTo>
                  <a:cubicBezTo>
                    <a:pt x="23" y="24"/>
                    <a:pt x="23" y="24"/>
                    <a:pt x="23" y="24"/>
                  </a:cubicBezTo>
                  <a:cubicBezTo>
                    <a:pt x="24" y="23"/>
                    <a:pt x="24" y="23"/>
                    <a:pt x="24" y="23"/>
                  </a:cubicBezTo>
                  <a:cubicBezTo>
                    <a:pt x="24" y="22"/>
                    <a:pt x="24" y="22"/>
                    <a:pt x="24" y="22"/>
                  </a:cubicBezTo>
                  <a:cubicBezTo>
                    <a:pt x="24" y="20"/>
                    <a:pt x="24" y="20"/>
                    <a:pt x="24" y="20"/>
                  </a:cubicBezTo>
                  <a:cubicBezTo>
                    <a:pt x="24" y="21"/>
                    <a:pt x="24" y="21"/>
                    <a:pt x="24" y="21"/>
                  </a:cubicBezTo>
                  <a:cubicBezTo>
                    <a:pt x="24" y="22"/>
                    <a:pt x="24" y="22"/>
                    <a:pt x="24" y="22"/>
                  </a:cubicBezTo>
                  <a:cubicBezTo>
                    <a:pt x="23" y="22"/>
                    <a:pt x="23" y="22"/>
                    <a:pt x="23" y="22"/>
                  </a:cubicBezTo>
                  <a:cubicBezTo>
                    <a:pt x="23" y="21"/>
                    <a:pt x="23" y="21"/>
                    <a:pt x="23" y="21"/>
                  </a:cubicBezTo>
                  <a:cubicBezTo>
                    <a:pt x="23" y="20"/>
                    <a:pt x="23" y="20"/>
                    <a:pt x="23" y="20"/>
                  </a:cubicBezTo>
                  <a:cubicBezTo>
                    <a:pt x="24" y="19"/>
                    <a:pt x="24" y="19"/>
                    <a:pt x="24" y="19"/>
                  </a:cubicBezTo>
                  <a:cubicBezTo>
                    <a:pt x="24" y="18"/>
                    <a:pt x="24" y="18"/>
                    <a:pt x="24" y="18"/>
                  </a:cubicBezTo>
                  <a:cubicBezTo>
                    <a:pt x="24" y="17"/>
                    <a:pt x="24" y="17"/>
                    <a:pt x="24" y="17"/>
                  </a:cubicBezTo>
                  <a:cubicBezTo>
                    <a:pt x="24" y="15"/>
                    <a:pt x="24" y="15"/>
                    <a:pt x="24" y="15"/>
                  </a:cubicBezTo>
                  <a:cubicBezTo>
                    <a:pt x="25" y="15"/>
                    <a:pt x="25" y="15"/>
                    <a:pt x="25" y="15"/>
                  </a:cubicBezTo>
                  <a:cubicBezTo>
                    <a:pt x="25" y="16"/>
                    <a:pt x="25" y="16"/>
                    <a:pt x="25" y="16"/>
                  </a:cubicBezTo>
                  <a:cubicBezTo>
                    <a:pt x="25" y="16"/>
                    <a:pt x="25" y="17"/>
                    <a:pt x="25" y="17"/>
                  </a:cubicBezTo>
                  <a:cubicBezTo>
                    <a:pt x="25" y="17"/>
                    <a:pt x="25" y="18"/>
                    <a:pt x="25" y="18"/>
                  </a:cubicBezTo>
                  <a:cubicBezTo>
                    <a:pt x="25" y="18"/>
                    <a:pt x="25" y="18"/>
                    <a:pt x="25" y="18"/>
                  </a:cubicBezTo>
                  <a:cubicBezTo>
                    <a:pt x="26" y="18"/>
                    <a:pt x="26" y="18"/>
                    <a:pt x="26" y="18"/>
                  </a:cubicBezTo>
                  <a:cubicBezTo>
                    <a:pt x="26" y="15"/>
                    <a:pt x="26" y="15"/>
                    <a:pt x="26" y="15"/>
                  </a:cubicBezTo>
                  <a:cubicBezTo>
                    <a:pt x="26" y="12"/>
                    <a:pt x="26" y="12"/>
                    <a:pt x="26" y="12"/>
                  </a:cubicBezTo>
                  <a:cubicBezTo>
                    <a:pt x="26" y="12"/>
                    <a:pt x="26" y="12"/>
                    <a:pt x="26" y="12"/>
                  </a:cubicBezTo>
                  <a:cubicBezTo>
                    <a:pt x="26" y="11"/>
                    <a:pt x="26" y="11"/>
                    <a:pt x="26" y="11"/>
                  </a:cubicBezTo>
                  <a:cubicBezTo>
                    <a:pt x="25" y="11"/>
                    <a:pt x="25" y="11"/>
                    <a:pt x="25" y="11"/>
                  </a:cubicBezTo>
                  <a:cubicBezTo>
                    <a:pt x="25" y="10"/>
                    <a:pt x="25" y="10"/>
                    <a:pt x="25" y="10"/>
                  </a:cubicBezTo>
                  <a:cubicBezTo>
                    <a:pt x="26" y="10"/>
                    <a:pt x="26" y="10"/>
                    <a:pt x="26" y="10"/>
                  </a:cubicBezTo>
                  <a:cubicBezTo>
                    <a:pt x="26" y="10"/>
                    <a:pt x="26" y="10"/>
                    <a:pt x="26" y="10"/>
                  </a:cubicBezTo>
                  <a:cubicBezTo>
                    <a:pt x="26" y="10"/>
                    <a:pt x="26" y="10"/>
                    <a:pt x="26" y="10"/>
                  </a:cubicBezTo>
                  <a:cubicBezTo>
                    <a:pt x="27" y="8"/>
                    <a:pt x="27" y="8"/>
                    <a:pt x="27" y="8"/>
                  </a:cubicBezTo>
                  <a:cubicBezTo>
                    <a:pt x="28" y="7"/>
                    <a:pt x="28" y="7"/>
                    <a:pt x="28"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4"/>
                  </a:cubicBezTo>
                  <a:cubicBezTo>
                    <a:pt x="28" y="3"/>
                    <a:pt x="28" y="3"/>
                    <a:pt x="28" y="3"/>
                  </a:cubicBezTo>
                  <a:cubicBezTo>
                    <a:pt x="28" y="1"/>
                    <a:pt x="28" y="1"/>
                    <a:pt x="28" y="1"/>
                  </a:cubicBezTo>
                  <a:cubicBezTo>
                    <a:pt x="28" y="0"/>
                    <a:pt x="28" y="0"/>
                    <a:pt x="28" y="0"/>
                  </a:cubicBezTo>
                  <a:cubicBezTo>
                    <a:pt x="29" y="0"/>
                    <a:pt x="29" y="0"/>
                    <a:pt x="29" y="0"/>
                  </a:cubicBezTo>
                  <a:cubicBezTo>
                    <a:pt x="28" y="0"/>
                    <a:pt x="28" y="0"/>
                    <a:pt x="28" y="0"/>
                  </a:cubicBezTo>
                  <a:cubicBezTo>
                    <a:pt x="27" y="0"/>
                    <a:pt x="27" y="0"/>
                    <a:pt x="27" y="0"/>
                  </a:cubicBezTo>
                  <a:cubicBezTo>
                    <a:pt x="27" y="0"/>
                    <a:pt x="27" y="0"/>
                    <a:pt x="27" y="0"/>
                  </a:cubicBezTo>
                  <a:cubicBezTo>
                    <a:pt x="26" y="0"/>
                    <a:pt x="26" y="0"/>
                    <a:pt x="26" y="0"/>
                  </a:cubicBezTo>
                  <a:cubicBezTo>
                    <a:pt x="25" y="0"/>
                    <a:pt x="25" y="0"/>
                    <a:pt x="25" y="0"/>
                  </a:cubicBezTo>
                  <a:cubicBezTo>
                    <a:pt x="25" y="1"/>
                    <a:pt x="25" y="1"/>
                    <a:pt x="25" y="1"/>
                  </a:cubicBezTo>
                  <a:cubicBezTo>
                    <a:pt x="24" y="1"/>
                    <a:pt x="24" y="1"/>
                    <a:pt x="24" y="1"/>
                  </a:cubicBezTo>
                  <a:cubicBezTo>
                    <a:pt x="23" y="2"/>
                    <a:pt x="23" y="2"/>
                    <a:pt x="23" y="2"/>
                  </a:cubicBezTo>
                  <a:cubicBezTo>
                    <a:pt x="22" y="2"/>
                    <a:pt x="22" y="2"/>
                    <a:pt x="22" y="2"/>
                  </a:cubicBezTo>
                  <a:cubicBezTo>
                    <a:pt x="22" y="3"/>
                    <a:pt x="22" y="3"/>
                    <a:pt x="22" y="3"/>
                  </a:cubicBezTo>
                  <a:cubicBezTo>
                    <a:pt x="21" y="3"/>
                    <a:pt x="21" y="3"/>
                    <a:pt x="21" y="3"/>
                  </a:cubicBezTo>
                  <a:cubicBezTo>
                    <a:pt x="20" y="3"/>
                    <a:pt x="20" y="3"/>
                    <a:pt x="20" y="3"/>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6" y="4"/>
                    <a:pt x="16" y="4"/>
                    <a:pt x="16" y="4"/>
                  </a:cubicBezTo>
                  <a:cubicBezTo>
                    <a:pt x="16" y="5"/>
                    <a:pt x="16" y="5"/>
                    <a:pt x="16" y="5"/>
                  </a:cubicBezTo>
                  <a:cubicBezTo>
                    <a:pt x="15" y="5"/>
                    <a:pt x="15" y="5"/>
                    <a:pt x="15" y="5"/>
                  </a:cubicBezTo>
                  <a:cubicBezTo>
                    <a:pt x="14" y="7"/>
                    <a:pt x="14" y="7"/>
                    <a:pt x="14" y="7"/>
                  </a:cubicBezTo>
                  <a:cubicBezTo>
                    <a:pt x="13" y="7"/>
                    <a:pt x="13" y="7"/>
                    <a:pt x="13" y="7"/>
                  </a:cubicBezTo>
                  <a:cubicBezTo>
                    <a:pt x="12" y="8"/>
                    <a:pt x="12" y="8"/>
                    <a:pt x="12" y="8"/>
                  </a:cubicBezTo>
                  <a:cubicBezTo>
                    <a:pt x="11" y="8"/>
                    <a:pt x="11" y="8"/>
                    <a:pt x="11" y="8"/>
                  </a:cubicBezTo>
                  <a:cubicBezTo>
                    <a:pt x="11" y="8"/>
                    <a:pt x="11" y="8"/>
                    <a:pt x="11" y="8"/>
                  </a:cubicBezTo>
                  <a:cubicBezTo>
                    <a:pt x="10" y="7"/>
                    <a:pt x="10" y="7"/>
                    <a:pt x="10" y="7"/>
                  </a:cubicBezTo>
                  <a:cubicBezTo>
                    <a:pt x="9" y="7"/>
                    <a:pt x="9" y="7"/>
                    <a:pt x="9" y="7"/>
                  </a:cubicBezTo>
                  <a:cubicBezTo>
                    <a:pt x="7" y="8"/>
                    <a:pt x="7" y="8"/>
                    <a:pt x="7" y="8"/>
                  </a:cubicBezTo>
                  <a:cubicBezTo>
                    <a:pt x="5" y="8"/>
                    <a:pt x="5" y="8"/>
                    <a:pt x="5" y="8"/>
                  </a:cubicBezTo>
                  <a:cubicBezTo>
                    <a:pt x="5" y="9"/>
                    <a:pt x="5" y="9"/>
                    <a:pt x="5" y="9"/>
                  </a:cubicBezTo>
                  <a:cubicBezTo>
                    <a:pt x="5" y="10"/>
                    <a:pt x="5" y="10"/>
                    <a:pt x="5" y="10"/>
                  </a:cubicBezTo>
                  <a:cubicBezTo>
                    <a:pt x="5" y="12"/>
                    <a:pt x="5" y="12"/>
                    <a:pt x="5" y="12"/>
                  </a:cubicBezTo>
                  <a:cubicBezTo>
                    <a:pt x="4" y="13"/>
                    <a:pt x="4" y="13"/>
                    <a:pt x="4" y="13"/>
                  </a:cubicBezTo>
                  <a:cubicBezTo>
                    <a:pt x="3" y="13"/>
                    <a:pt x="3" y="13"/>
                    <a:pt x="3" y="13"/>
                  </a:cubicBezTo>
                  <a:cubicBezTo>
                    <a:pt x="2" y="13"/>
                    <a:pt x="2" y="13"/>
                    <a:pt x="2" y="13"/>
                  </a:cubicBezTo>
                  <a:cubicBezTo>
                    <a:pt x="1" y="14"/>
                    <a:pt x="1" y="14"/>
                    <a:pt x="1" y="14"/>
                  </a:cubicBezTo>
                  <a:cubicBezTo>
                    <a:pt x="1" y="14"/>
                    <a:pt x="1" y="14"/>
                    <a:pt x="1" y="14"/>
                  </a:cubicBezTo>
                  <a:cubicBezTo>
                    <a:pt x="0" y="13"/>
                    <a:pt x="0" y="13"/>
                    <a:pt x="0" y="13"/>
                  </a:cubicBezTo>
                  <a:cubicBezTo>
                    <a:pt x="0" y="14"/>
                    <a:pt x="0" y="14"/>
                    <a:pt x="0" y="14"/>
                  </a:cubicBezTo>
                  <a:cubicBezTo>
                    <a:pt x="2" y="17"/>
                    <a:pt x="2" y="17"/>
                    <a:pt x="2" y="17"/>
                  </a:cubicBezTo>
                  <a:cubicBezTo>
                    <a:pt x="3" y="17"/>
                    <a:pt x="3" y="17"/>
                    <a:pt x="3" y="17"/>
                  </a:cubicBezTo>
                  <a:cubicBezTo>
                    <a:pt x="3" y="18"/>
                    <a:pt x="3" y="18"/>
                    <a:pt x="3" y="18"/>
                  </a:cubicBezTo>
                  <a:cubicBezTo>
                    <a:pt x="5" y="20"/>
                    <a:pt x="5" y="20"/>
                    <a:pt x="5" y="20"/>
                  </a:cubicBezTo>
                  <a:cubicBezTo>
                    <a:pt x="6" y="22"/>
                    <a:pt x="6" y="22"/>
                    <a:pt x="6" y="22"/>
                  </a:cubicBezTo>
                  <a:cubicBezTo>
                    <a:pt x="9" y="25"/>
                    <a:pt x="9" y="25"/>
                    <a:pt x="9" y="25"/>
                  </a:cubicBezTo>
                  <a:cubicBezTo>
                    <a:pt x="10" y="25"/>
                    <a:pt x="10" y="25"/>
                    <a:pt x="10" y="25"/>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1" name="Freeform 25"/>
            <p:cNvSpPr>
              <a:spLocks/>
            </p:cNvSpPr>
            <p:nvPr/>
          </p:nvSpPr>
          <p:spPr bwMode="auto">
            <a:xfrm>
              <a:off x="2868613" y="4344988"/>
              <a:ext cx="201613" cy="95250"/>
            </a:xfrm>
            <a:custGeom>
              <a:avLst/>
              <a:gdLst>
                <a:gd name="T0" fmla="*/ 49 w 127"/>
                <a:gd name="T1" fmla="*/ 60 h 60"/>
                <a:gd name="T2" fmla="*/ 55 w 127"/>
                <a:gd name="T3" fmla="*/ 57 h 60"/>
                <a:gd name="T4" fmla="*/ 55 w 127"/>
                <a:gd name="T5" fmla="*/ 48 h 60"/>
                <a:gd name="T6" fmla="*/ 61 w 127"/>
                <a:gd name="T7" fmla="*/ 45 h 60"/>
                <a:gd name="T8" fmla="*/ 70 w 127"/>
                <a:gd name="T9" fmla="*/ 42 h 60"/>
                <a:gd name="T10" fmla="*/ 73 w 127"/>
                <a:gd name="T11" fmla="*/ 45 h 60"/>
                <a:gd name="T12" fmla="*/ 79 w 127"/>
                <a:gd name="T13" fmla="*/ 42 h 60"/>
                <a:gd name="T14" fmla="*/ 85 w 127"/>
                <a:gd name="T15" fmla="*/ 36 h 60"/>
                <a:gd name="T16" fmla="*/ 88 w 127"/>
                <a:gd name="T17" fmla="*/ 33 h 60"/>
                <a:gd name="T18" fmla="*/ 94 w 127"/>
                <a:gd name="T19" fmla="*/ 30 h 60"/>
                <a:gd name="T20" fmla="*/ 97 w 127"/>
                <a:gd name="T21" fmla="*/ 27 h 60"/>
                <a:gd name="T22" fmla="*/ 100 w 127"/>
                <a:gd name="T23" fmla="*/ 30 h 60"/>
                <a:gd name="T24" fmla="*/ 106 w 127"/>
                <a:gd name="T25" fmla="*/ 30 h 60"/>
                <a:gd name="T26" fmla="*/ 109 w 127"/>
                <a:gd name="T27" fmla="*/ 27 h 60"/>
                <a:gd name="T28" fmla="*/ 115 w 127"/>
                <a:gd name="T29" fmla="*/ 24 h 60"/>
                <a:gd name="T30" fmla="*/ 118 w 127"/>
                <a:gd name="T31" fmla="*/ 21 h 60"/>
                <a:gd name="T32" fmla="*/ 121 w 127"/>
                <a:gd name="T33" fmla="*/ 21 h 60"/>
                <a:gd name="T34" fmla="*/ 127 w 127"/>
                <a:gd name="T35" fmla="*/ 21 h 60"/>
                <a:gd name="T36" fmla="*/ 127 w 127"/>
                <a:gd name="T37" fmla="*/ 18 h 60"/>
                <a:gd name="T38" fmla="*/ 118 w 127"/>
                <a:gd name="T39" fmla="*/ 12 h 60"/>
                <a:gd name="T40" fmla="*/ 118 w 127"/>
                <a:gd name="T41" fmla="*/ 18 h 60"/>
                <a:gd name="T42" fmla="*/ 109 w 127"/>
                <a:gd name="T43" fmla="*/ 15 h 60"/>
                <a:gd name="T44" fmla="*/ 103 w 127"/>
                <a:gd name="T45" fmla="*/ 15 h 60"/>
                <a:gd name="T46" fmla="*/ 103 w 127"/>
                <a:gd name="T47" fmla="*/ 12 h 60"/>
                <a:gd name="T48" fmla="*/ 103 w 127"/>
                <a:gd name="T49" fmla="*/ 9 h 60"/>
                <a:gd name="T50" fmla="*/ 109 w 127"/>
                <a:gd name="T51" fmla="*/ 9 h 60"/>
                <a:gd name="T52" fmla="*/ 115 w 127"/>
                <a:gd name="T53" fmla="*/ 12 h 60"/>
                <a:gd name="T54" fmla="*/ 106 w 127"/>
                <a:gd name="T55" fmla="*/ 6 h 60"/>
                <a:gd name="T56" fmla="*/ 100 w 127"/>
                <a:gd name="T57" fmla="*/ 6 h 60"/>
                <a:gd name="T58" fmla="*/ 97 w 127"/>
                <a:gd name="T59" fmla="*/ 9 h 60"/>
                <a:gd name="T60" fmla="*/ 88 w 127"/>
                <a:gd name="T61" fmla="*/ 6 h 60"/>
                <a:gd name="T62" fmla="*/ 73 w 127"/>
                <a:gd name="T63" fmla="*/ 0 h 60"/>
                <a:gd name="T64" fmla="*/ 70 w 127"/>
                <a:gd name="T65" fmla="*/ 3 h 60"/>
                <a:gd name="T66" fmla="*/ 67 w 127"/>
                <a:gd name="T67" fmla="*/ 3 h 60"/>
                <a:gd name="T68" fmla="*/ 64 w 127"/>
                <a:gd name="T69" fmla="*/ 3 h 60"/>
                <a:gd name="T70" fmla="*/ 49 w 127"/>
                <a:gd name="T71" fmla="*/ 6 h 60"/>
                <a:gd name="T72" fmla="*/ 34 w 127"/>
                <a:gd name="T73" fmla="*/ 9 h 60"/>
                <a:gd name="T74" fmla="*/ 31 w 127"/>
                <a:gd name="T75" fmla="*/ 9 h 60"/>
                <a:gd name="T76" fmla="*/ 25 w 127"/>
                <a:gd name="T77" fmla="*/ 12 h 60"/>
                <a:gd name="T78" fmla="*/ 19 w 127"/>
                <a:gd name="T79" fmla="*/ 15 h 60"/>
                <a:gd name="T80" fmla="*/ 9 w 127"/>
                <a:gd name="T81" fmla="*/ 24 h 60"/>
                <a:gd name="T82" fmla="*/ 9 w 127"/>
                <a:gd name="T83" fmla="*/ 33 h 60"/>
                <a:gd name="T84" fmla="*/ 3 w 127"/>
                <a:gd name="T85" fmla="*/ 36 h 60"/>
                <a:gd name="T86" fmla="*/ 3 w 127"/>
                <a:gd name="T87" fmla="*/ 39 h 60"/>
                <a:gd name="T88" fmla="*/ 3 w 127"/>
                <a:gd name="T89" fmla="*/ 51 h 60"/>
                <a:gd name="T90" fmla="*/ 12 w 127"/>
                <a:gd name="T91" fmla="*/ 54 h 60"/>
                <a:gd name="T92" fmla="*/ 19 w 127"/>
                <a:gd name="T93" fmla="*/ 57 h 60"/>
                <a:gd name="T94" fmla="*/ 15 w 127"/>
                <a:gd name="T95" fmla="*/ 54 h 60"/>
                <a:gd name="T96" fmla="*/ 25 w 127"/>
                <a:gd name="T97" fmla="*/ 57 h 60"/>
                <a:gd name="T98" fmla="*/ 34 w 127"/>
                <a:gd name="T99" fmla="*/ 60 h 60"/>
                <a:gd name="T100" fmla="*/ 37 w 127"/>
                <a:gd name="T101" fmla="*/ 54 h 60"/>
                <a:gd name="T102" fmla="*/ 40 w 127"/>
                <a:gd name="T103" fmla="*/ 54 h 60"/>
                <a:gd name="T104" fmla="*/ 40 w 127"/>
                <a:gd name="T105" fmla="*/ 57 h 60"/>
                <a:gd name="T106" fmla="*/ 43 w 127"/>
                <a:gd name="T107" fmla="*/ 57 h 60"/>
                <a:gd name="T108" fmla="*/ 46 w 127"/>
                <a:gd name="T10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60">
                  <a:moveTo>
                    <a:pt x="46" y="60"/>
                  </a:moveTo>
                  <a:lnTo>
                    <a:pt x="49" y="60"/>
                  </a:lnTo>
                  <a:lnTo>
                    <a:pt x="52" y="60"/>
                  </a:lnTo>
                  <a:lnTo>
                    <a:pt x="55" y="57"/>
                  </a:lnTo>
                  <a:lnTo>
                    <a:pt x="55" y="51"/>
                  </a:lnTo>
                  <a:lnTo>
                    <a:pt x="55" y="48"/>
                  </a:lnTo>
                  <a:lnTo>
                    <a:pt x="55" y="45"/>
                  </a:lnTo>
                  <a:lnTo>
                    <a:pt x="61" y="45"/>
                  </a:lnTo>
                  <a:lnTo>
                    <a:pt x="67" y="42"/>
                  </a:lnTo>
                  <a:lnTo>
                    <a:pt x="70" y="42"/>
                  </a:lnTo>
                  <a:lnTo>
                    <a:pt x="73" y="45"/>
                  </a:lnTo>
                  <a:lnTo>
                    <a:pt x="73" y="45"/>
                  </a:lnTo>
                  <a:lnTo>
                    <a:pt x="76" y="45"/>
                  </a:lnTo>
                  <a:lnTo>
                    <a:pt x="79" y="42"/>
                  </a:lnTo>
                  <a:lnTo>
                    <a:pt x="82" y="42"/>
                  </a:lnTo>
                  <a:lnTo>
                    <a:pt x="85" y="36"/>
                  </a:lnTo>
                  <a:lnTo>
                    <a:pt x="88" y="36"/>
                  </a:lnTo>
                  <a:lnTo>
                    <a:pt x="88" y="33"/>
                  </a:lnTo>
                  <a:lnTo>
                    <a:pt x="91" y="30"/>
                  </a:lnTo>
                  <a:lnTo>
                    <a:pt x="94" y="30"/>
                  </a:lnTo>
                  <a:lnTo>
                    <a:pt x="94" y="27"/>
                  </a:lnTo>
                  <a:lnTo>
                    <a:pt x="97" y="27"/>
                  </a:lnTo>
                  <a:lnTo>
                    <a:pt x="100" y="27"/>
                  </a:lnTo>
                  <a:lnTo>
                    <a:pt x="100" y="30"/>
                  </a:lnTo>
                  <a:lnTo>
                    <a:pt x="103" y="30"/>
                  </a:lnTo>
                  <a:lnTo>
                    <a:pt x="106" y="30"/>
                  </a:lnTo>
                  <a:lnTo>
                    <a:pt x="106" y="27"/>
                  </a:lnTo>
                  <a:lnTo>
                    <a:pt x="109" y="27"/>
                  </a:lnTo>
                  <a:lnTo>
                    <a:pt x="112" y="24"/>
                  </a:lnTo>
                  <a:lnTo>
                    <a:pt x="115" y="24"/>
                  </a:lnTo>
                  <a:lnTo>
                    <a:pt x="115" y="21"/>
                  </a:lnTo>
                  <a:lnTo>
                    <a:pt x="118" y="21"/>
                  </a:lnTo>
                  <a:lnTo>
                    <a:pt x="121" y="21"/>
                  </a:lnTo>
                  <a:lnTo>
                    <a:pt x="121" y="21"/>
                  </a:lnTo>
                  <a:lnTo>
                    <a:pt x="124" y="21"/>
                  </a:lnTo>
                  <a:lnTo>
                    <a:pt x="127" y="21"/>
                  </a:lnTo>
                  <a:lnTo>
                    <a:pt x="127" y="21"/>
                  </a:lnTo>
                  <a:lnTo>
                    <a:pt x="127" y="18"/>
                  </a:lnTo>
                  <a:lnTo>
                    <a:pt x="121" y="15"/>
                  </a:lnTo>
                  <a:lnTo>
                    <a:pt x="118" y="12"/>
                  </a:lnTo>
                  <a:lnTo>
                    <a:pt x="118" y="12"/>
                  </a:lnTo>
                  <a:lnTo>
                    <a:pt x="118" y="18"/>
                  </a:lnTo>
                  <a:lnTo>
                    <a:pt x="115" y="15"/>
                  </a:lnTo>
                  <a:lnTo>
                    <a:pt x="109" y="15"/>
                  </a:lnTo>
                  <a:lnTo>
                    <a:pt x="109" y="15"/>
                  </a:lnTo>
                  <a:lnTo>
                    <a:pt x="103" y="15"/>
                  </a:lnTo>
                  <a:lnTo>
                    <a:pt x="100" y="15"/>
                  </a:lnTo>
                  <a:lnTo>
                    <a:pt x="103" y="12"/>
                  </a:lnTo>
                  <a:lnTo>
                    <a:pt x="103" y="12"/>
                  </a:lnTo>
                  <a:lnTo>
                    <a:pt x="103" y="9"/>
                  </a:lnTo>
                  <a:lnTo>
                    <a:pt x="106" y="9"/>
                  </a:lnTo>
                  <a:lnTo>
                    <a:pt x="109" y="9"/>
                  </a:lnTo>
                  <a:lnTo>
                    <a:pt x="115" y="12"/>
                  </a:lnTo>
                  <a:lnTo>
                    <a:pt x="115" y="12"/>
                  </a:lnTo>
                  <a:lnTo>
                    <a:pt x="112" y="9"/>
                  </a:lnTo>
                  <a:lnTo>
                    <a:pt x="106" y="6"/>
                  </a:lnTo>
                  <a:lnTo>
                    <a:pt x="103" y="6"/>
                  </a:lnTo>
                  <a:lnTo>
                    <a:pt x="100" y="6"/>
                  </a:lnTo>
                  <a:lnTo>
                    <a:pt x="97" y="6"/>
                  </a:lnTo>
                  <a:lnTo>
                    <a:pt x="97" y="9"/>
                  </a:lnTo>
                  <a:lnTo>
                    <a:pt x="94" y="6"/>
                  </a:lnTo>
                  <a:lnTo>
                    <a:pt x="88" y="6"/>
                  </a:lnTo>
                  <a:lnTo>
                    <a:pt x="79" y="6"/>
                  </a:lnTo>
                  <a:lnTo>
                    <a:pt x="73" y="0"/>
                  </a:lnTo>
                  <a:lnTo>
                    <a:pt x="70" y="0"/>
                  </a:lnTo>
                  <a:lnTo>
                    <a:pt x="70" y="3"/>
                  </a:lnTo>
                  <a:lnTo>
                    <a:pt x="70" y="3"/>
                  </a:lnTo>
                  <a:lnTo>
                    <a:pt x="67" y="3"/>
                  </a:lnTo>
                  <a:lnTo>
                    <a:pt x="67" y="6"/>
                  </a:lnTo>
                  <a:lnTo>
                    <a:pt x="64" y="3"/>
                  </a:lnTo>
                  <a:lnTo>
                    <a:pt x="58" y="6"/>
                  </a:lnTo>
                  <a:lnTo>
                    <a:pt x="49" y="6"/>
                  </a:lnTo>
                  <a:lnTo>
                    <a:pt x="37" y="6"/>
                  </a:lnTo>
                  <a:lnTo>
                    <a:pt x="34" y="9"/>
                  </a:lnTo>
                  <a:lnTo>
                    <a:pt x="31" y="6"/>
                  </a:lnTo>
                  <a:lnTo>
                    <a:pt x="31" y="9"/>
                  </a:lnTo>
                  <a:lnTo>
                    <a:pt x="28" y="9"/>
                  </a:lnTo>
                  <a:lnTo>
                    <a:pt x="25" y="12"/>
                  </a:lnTo>
                  <a:lnTo>
                    <a:pt x="22" y="15"/>
                  </a:lnTo>
                  <a:lnTo>
                    <a:pt x="19" y="15"/>
                  </a:lnTo>
                  <a:lnTo>
                    <a:pt x="12" y="21"/>
                  </a:lnTo>
                  <a:lnTo>
                    <a:pt x="9" y="24"/>
                  </a:lnTo>
                  <a:lnTo>
                    <a:pt x="9" y="27"/>
                  </a:lnTo>
                  <a:lnTo>
                    <a:pt x="9" y="33"/>
                  </a:lnTo>
                  <a:lnTo>
                    <a:pt x="3" y="36"/>
                  </a:lnTo>
                  <a:lnTo>
                    <a:pt x="3" y="36"/>
                  </a:lnTo>
                  <a:lnTo>
                    <a:pt x="3" y="39"/>
                  </a:lnTo>
                  <a:lnTo>
                    <a:pt x="3" y="39"/>
                  </a:lnTo>
                  <a:lnTo>
                    <a:pt x="0" y="48"/>
                  </a:lnTo>
                  <a:lnTo>
                    <a:pt x="3" y="51"/>
                  </a:lnTo>
                  <a:lnTo>
                    <a:pt x="3" y="51"/>
                  </a:lnTo>
                  <a:lnTo>
                    <a:pt x="12" y="54"/>
                  </a:lnTo>
                  <a:lnTo>
                    <a:pt x="19" y="57"/>
                  </a:lnTo>
                  <a:lnTo>
                    <a:pt x="19" y="57"/>
                  </a:lnTo>
                  <a:lnTo>
                    <a:pt x="15" y="54"/>
                  </a:lnTo>
                  <a:lnTo>
                    <a:pt x="15" y="54"/>
                  </a:lnTo>
                  <a:lnTo>
                    <a:pt x="22" y="54"/>
                  </a:lnTo>
                  <a:lnTo>
                    <a:pt x="25" y="57"/>
                  </a:lnTo>
                  <a:lnTo>
                    <a:pt x="25" y="60"/>
                  </a:lnTo>
                  <a:lnTo>
                    <a:pt x="34" y="60"/>
                  </a:lnTo>
                  <a:lnTo>
                    <a:pt x="37" y="57"/>
                  </a:lnTo>
                  <a:lnTo>
                    <a:pt x="37" y="54"/>
                  </a:lnTo>
                  <a:lnTo>
                    <a:pt x="37" y="54"/>
                  </a:lnTo>
                  <a:lnTo>
                    <a:pt x="40" y="54"/>
                  </a:lnTo>
                  <a:lnTo>
                    <a:pt x="40" y="57"/>
                  </a:lnTo>
                  <a:lnTo>
                    <a:pt x="40" y="57"/>
                  </a:lnTo>
                  <a:lnTo>
                    <a:pt x="43" y="54"/>
                  </a:lnTo>
                  <a:lnTo>
                    <a:pt x="43" y="57"/>
                  </a:lnTo>
                  <a:lnTo>
                    <a:pt x="43" y="57"/>
                  </a:lnTo>
                  <a:lnTo>
                    <a:pt x="46" y="60"/>
                  </a:lnTo>
                  <a:lnTo>
                    <a:pt x="4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2" name="Freeform 26"/>
            <p:cNvSpPr>
              <a:spLocks/>
            </p:cNvSpPr>
            <p:nvPr/>
          </p:nvSpPr>
          <p:spPr bwMode="auto">
            <a:xfrm>
              <a:off x="2854326" y="4397376"/>
              <a:ext cx="73025" cy="42863"/>
            </a:xfrm>
            <a:custGeom>
              <a:avLst/>
              <a:gdLst>
                <a:gd name="T0" fmla="*/ 15 w 46"/>
                <a:gd name="T1" fmla="*/ 0 h 27"/>
                <a:gd name="T2" fmla="*/ 18 w 46"/>
                <a:gd name="T3" fmla="*/ 0 h 27"/>
                <a:gd name="T4" fmla="*/ 21 w 46"/>
                <a:gd name="T5" fmla="*/ 0 h 27"/>
                <a:gd name="T6" fmla="*/ 21 w 46"/>
                <a:gd name="T7" fmla="*/ 3 h 27"/>
                <a:gd name="T8" fmla="*/ 24 w 46"/>
                <a:gd name="T9" fmla="*/ 3 h 27"/>
                <a:gd name="T10" fmla="*/ 28 w 46"/>
                <a:gd name="T11" fmla="*/ 3 h 27"/>
                <a:gd name="T12" fmla="*/ 31 w 46"/>
                <a:gd name="T13" fmla="*/ 3 h 27"/>
                <a:gd name="T14" fmla="*/ 34 w 46"/>
                <a:gd name="T15" fmla="*/ 6 h 27"/>
                <a:gd name="T16" fmla="*/ 34 w 46"/>
                <a:gd name="T17" fmla="*/ 9 h 27"/>
                <a:gd name="T18" fmla="*/ 37 w 46"/>
                <a:gd name="T19" fmla="*/ 12 h 27"/>
                <a:gd name="T20" fmla="*/ 37 w 46"/>
                <a:gd name="T21" fmla="*/ 9 h 27"/>
                <a:gd name="T22" fmla="*/ 40 w 46"/>
                <a:gd name="T23" fmla="*/ 6 h 27"/>
                <a:gd name="T24" fmla="*/ 43 w 46"/>
                <a:gd name="T25" fmla="*/ 6 h 27"/>
                <a:gd name="T26" fmla="*/ 43 w 46"/>
                <a:gd name="T27" fmla="*/ 6 h 27"/>
                <a:gd name="T28" fmla="*/ 46 w 46"/>
                <a:gd name="T29" fmla="*/ 9 h 27"/>
                <a:gd name="T30" fmla="*/ 46 w 46"/>
                <a:gd name="T31" fmla="*/ 12 h 27"/>
                <a:gd name="T32" fmla="*/ 46 w 46"/>
                <a:gd name="T33" fmla="*/ 15 h 27"/>
                <a:gd name="T34" fmla="*/ 46 w 46"/>
                <a:gd name="T35" fmla="*/ 15 h 27"/>
                <a:gd name="T36" fmla="*/ 46 w 46"/>
                <a:gd name="T37" fmla="*/ 18 h 27"/>
                <a:gd name="T38" fmla="*/ 46 w 46"/>
                <a:gd name="T39" fmla="*/ 21 h 27"/>
                <a:gd name="T40" fmla="*/ 46 w 46"/>
                <a:gd name="T41" fmla="*/ 21 h 27"/>
                <a:gd name="T42" fmla="*/ 46 w 46"/>
                <a:gd name="T43" fmla="*/ 24 h 27"/>
                <a:gd name="T44" fmla="*/ 43 w 46"/>
                <a:gd name="T45" fmla="*/ 27 h 27"/>
                <a:gd name="T46" fmla="*/ 34 w 46"/>
                <a:gd name="T47" fmla="*/ 27 h 27"/>
                <a:gd name="T48" fmla="*/ 34 w 46"/>
                <a:gd name="T49" fmla="*/ 24 h 27"/>
                <a:gd name="T50" fmla="*/ 31 w 46"/>
                <a:gd name="T51" fmla="*/ 21 h 27"/>
                <a:gd name="T52" fmla="*/ 24 w 46"/>
                <a:gd name="T53" fmla="*/ 21 h 27"/>
                <a:gd name="T54" fmla="*/ 24 w 46"/>
                <a:gd name="T55" fmla="*/ 21 h 27"/>
                <a:gd name="T56" fmla="*/ 28 w 46"/>
                <a:gd name="T57" fmla="*/ 24 h 27"/>
                <a:gd name="T58" fmla="*/ 28 w 46"/>
                <a:gd name="T59" fmla="*/ 24 h 27"/>
                <a:gd name="T60" fmla="*/ 21 w 46"/>
                <a:gd name="T61" fmla="*/ 21 h 27"/>
                <a:gd name="T62" fmla="*/ 12 w 46"/>
                <a:gd name="T63" fmla="*/ 18 h 27"/>
                <a:gd name="T64" fmla="*/ 12 w 46"/>
                <a:gd name="T65" fmla="*/ 18 h 27"/>
                <a:gd name="T66" fmla="*/ 6 w 46"/>
                <a:gd name="T67" fmla="*/ 18 h 27"/>
                <a:gd name="T68" fmla="*/ 3 w 46"/>
                <a:gd name="T69" fmla="*/ 15 h 27"/>
                <a:gd name="T70" fmla="*/ 0 w 46"/>
                <a:gd name="T71" fmla="*/ 15 h 27"/>
                <a:gd name="T72" fmla="*/ 0 w 46"/>
                <a:gd name="T73" fmla="*/ 15 h 27"/>
                <a:gd name="T74" fmla="*/ 0 w 46"/>
                <a:gd name="T75" fmla="*/ 12 h 27"/>
                <a:gd name="T76" fmla="*/ 0 w 46"/>
                <a:gd name="T77" fmla="*/ 12 h 27"/>
                <a:gd name="T78" fmla="*/ 3 w 46"/>
                <a:gd name="T79" fmla="*/ 6 h 27"/>
                <a:gd name="T80" fmla="*/ 9 w 46"/>
                <a:gd name="T81" fmla="*/ 6 h 27"/>
                <a:gd name="T82" fmla="*/ 12 w 46"/>
                <a:gd name="T83" fmla="*/ 6 h 27"/>
                <a:gd name="T84" fmla="*/ 12 w 46"/>
                <a:gd name="T85" fmla="*/ 3 h 27"/>
                <a:gd name="T86" fmla="*/ 15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15" y="0"/>
                  </a:moveTo>
                  <a:lnTo>
                    <a:pt x="18" y="0"/>
                  </a:lnTo>
                  <a:lnTo>
                    <a:pt x="21" y="0"/>
                  </a:lnTo>
                  <a:lnTo>
                    <a:pt x="21" y="3"/>
                  </a:lnTo>
                  <a:lnTo>
                    <a:pt x="24" y="3"/>
                  </a:lnTo>
                  <a:lnTo>
                    <a:pt x="28" y="3"/>
                  </a:lnTo>
                  <a:lnTo>
                    <a:pt x="31" y="3"/>
                  </a:lnTo>
                  <a:lnTo>
                    <a:pt x="34" y="6"/>
                  </a:lnTo>
                  <a:lnTo>
                    <a:pt x="34" y="9"/>
                  </a:lnTo>
                  <a:lnTo>
                    <a:pt x="37" y="12"/>
                  </a:lnTo>
                  <a:lnTo>
                    <a:pt x="37" y="9"/>
                  </a:lnTo>
                  <a:lnTo>
                    <a:pt x="40" y="6"/>
                  </a:lnTo>
                  <a:lnTo>
                    <a:pt x="43" y="6"/>
                  </a:lnTo>
                  <a:lnTo>
                    <a:pt x="43" y="6"/>
                  </a:lnTo>
                  <a:lnTo>
                    <a:pt x="46" y="9"/>
                  </a:lnTo>
                  <a:lnTo>
                    <a:pt x="46" y="12"/>
                  </a:lnTo>
                  <a:lnTo>
                    <a:pt x="46" y="15"/>
                  </a:lnTo>
                  <a:lnTo>
                    <a:pt x="46" y="15"/>
                  </a:lnTo>
                  <a:lnTo>
                    <a:pt x="46" y="18"/>
                  </a:lnTo>
                  <a:lnTo>
                    <a:pt x="46" y="21"/>
                  </a:lnTo>
                  <a:lnTo>
                    <a:pt x="46" y="21"/>
                  </a:lnTo>
                  <a:lnTo>
                    <a:pt x="46" y="24"/>
                  </a:lnTo>
                  <a:lnTo>
                    <a:pt x="43" y="27"/>
                  </a:lnTo>
                  <a:lnTo>
                    <a:pt x="34" y="27"/>
                  </a:lnTo>
                  <a:lnTo>
                    <a:pt x="34" y="24"/>
                  </a:lnTo>
                  <a:lnTo>
                    <a:pt x="31" y="21"/>
                  </a:lnTo>
                  <a:lnTo>
                    <a:pt x="24" y="21"/>
                  </a:lnTo>
                  <a:lnTo>
                    <a:pt x="24" y="21"/>
                  </a:lnTo>
                  <a:lnTo>
                    <a:pt x="28" y="24"/>
                  </a:lnTo>
                  <a:lnTo>
                    <a:pt x="28" y="24"/>
                  </a:lnTo>
                  <a:lnTo>
                    <a:pt x="21" y="21"/>
                  </a:lnTo>
                  <a:lnTo>
                    <a:pt x="12" y="18"/>
                  </a:lnTo>
                  <a:lnTo>
                    <a:pt x="12" y="18"/>
                  </a:lnTo>
                  <a:lnTo>
                    <a:pt x="6" y="18"/>
                  </a:lnTo>
                  <a:lnTo>
                    <a:pt x="3" y="15"/>
                  </a:lnTo>
                  <a:lnTo>
                    <a:pt x="0" y="15"/>
                  </a:lnTo>
                  <a:lnTo>
                    <a:pt x="0" y="15"/>
                  </a:lnTo>
                  <a:lnTo>
                    <a:pt x="0" y="12"/>
                  </a:lnTo>
                  <a:lnTo>
                    <a:pt x="0" y="12"/>
                  </a:lnTo>
                  <a:lnTo>
                    <a:pt x="3" y="6"/>
                  </a:lnTo>
                  <a:lnTo>
                    <a:pt x="9" y="6"/>
                  </a:lnTo>
                  <a:lnTo>
                    <a:pt x="12" y="6"/>
                  </a:lnTo>
                  <a:lnTo>
                    <a:pt x="12" y="3"/>
                  </a:lnTo>
                  <a:lnTo>
                    <a:pt x="1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3" name="Freeform 27"/>
            <p:cNvSpPr>
              <a:spLocks/>
            </p:cNvSpPr>
            <p:nvPr/>
          </p:nvSpPr>
          <p:spPr bwMode="auto">
            <a:xfrm>
              <a:off x="2887663" y="4273551"/>
              <a:ext cx="34925" cy="76200"/>
            </a:xfrm>
            <a:custGeom>
              <a:avLst/>
              <a:gdLst>
                <a:gd name="T0" fmla="*/ 0 w 22"/>
                <a:gd name="T1" fmla="*/ 12 h 48"/>
                <a:gd name="T2" fmla="*/ 0 w 22"/>
                <a:gd name="T3" fmla="*/ 12 h 48"/>
                <a:gd name="T4" fmla="*/ 0 w 22"/>
                <a:gd name="T5" fmla="*/ 9 h 48"/>
                <a:gd name="T6" fmla="*/ 3 w 22"/>
                <a:gd name="T7" fmla="*/ 9 h 48"/>
                <a:gd name="T8" fmla="*/ 3 w 22"/>
                <a:gd name="T9" fmla="*/ 9 h 48"/>
                <a:gd name="T10" fmla="*/ 3 w 22"/>
                <a:gd name="T11" fmla="*/ 9 h 48"/>
                <a:gd name="T12" fmla="*/ 7 w 22"/>
                <a:gd name="T13" fmla="*/ 9 h 48"/>
                <a:gd name="T14" fmla="*/ 7 w 22"/>
                <a:gd name="T15" fmla="*/ 9 h 48"/>
                <a:gd name="T16" fmla="*/ 7 w 22"/>
                <a:gd name="T17" fmla="*/ 9 h 48"/>
                <a:gd name="T18" fmla="*/ 10 w 22"/>
                <a:gd name="T19" fmla="*/ 9 h 48"/>
                <a:gd name="T20" fmla="*/ 10 w 22"/>
                <a:gd name="T21" fmla="*/ 6 h 48"/>
                <a:gd name="T22" fmla="*/ 13 w 22"/>
                <a:gd name="T23" fmla="*/ 3 h 48"/>
                <a:gd name="T24" fmla="*/ 13 w 22"/>
                <a:gd name="T25" fmla="*/ 0 h 48"/>
                <a:gd name="T26" fmla="*/ 16 w 22"/>
                <a:gd name="T27" fmla="*/ 0 h 48"/>
                <a:gd name="T28" fmla="*/ 16 w 22"/>
                <a:gd name="T29" fmla="*/ 0 h 48"/>
                <a:gd name="T30" fmla="*/ 16 w 22"/>
                <a:gd name="T31" fmla="*/ 0 h 48"/>
                <a:gd name="T32" fmla="*/ 19 w 22"/>
                <a:gd name="T33" fmla="*/ 0 h 48"/>
                <a:gd name="T34" fmla="*/ 22 w 22"/>
                <a:gd name="T35" fmla="*/ 0 h 48"/>
                <a:gd name="T36" fmla="*/ 22 w 22"/>
                <a:gd name="T37" fmla="*/ 3 h 48"/>
                <a:gd name="T38" fmla="*/ 22 w 22"/>
                <a:gd name="T39" fmla="*/ 3 h 48"/>
                <a:gd name="T40" fmla="*/ 22 w 22"/>
                <a:gd name="T41" fmla="*/ 12 h 48"/>
                <a:gd name="T42" fmla="*/ 19 w 22"/>
                <a:gd name="T43" fmla="*/ 15 h 48"/>
                <a:gd name="T44" fmla="*/ 19 w 22"/>
                <a:gd name="T45" fmla="*/ 21 h 48"/>
                <a:gd name="T46" fmla="*/ 19 w 22"/>
                <a:gd name="T47" fmla="*/ 24 h 48"/>
                <a:gd name="T48" fmla="*/ 19 w 22"/>
                <a:gd name="T49" fmla="*/ 30 h 48"/>
                <a:gd name="T50" fmla="*/ 19 w 22"/>
                <a:gd name="T51" fmla="*/ 36 h 48"/>
                <a:gd name="T52" fmla="*/ 13 w 22"/>
                <a:gd name="T53" fmla="*/ 42 h 48"/>
                <a:gd name="T54" fmla="*/ 10 w 22"/>
                <a:gd name="T55" fmla="*/ 42 h 48"/>
                <a:gd name="T56" fmla="*/ 7 w 22"/>
                <a:gd name="T57" fmla="*/ 45 h 48"/>
                <a:gd name="T58" fmla="*/ 7 w 22"/>
                <a:gd name="T59" fmla="*/ 48 h 48"/>
                <a:gd name="T60" fmla="*/ 7 w 22"/>
                <a:gd name="T61" fmla="*/ 48 h 48"/>
                <a:gd name="T62" fmla="*/ 3 w 22"/>
                <a:gd name="T63" fmla="*/ 48 h 48"/>
                <a:gd name="T64" fmla="*/ 0 w 22"/>
                <a:gd name="T65" fmla="*/ 48 h 48"/>
                <a:gd name="T66" fmla="*/ 0 w 22"/>
                <a:gd name="T67" fmla="*/ 48 h 48"/>
                <a:gd name="T68" fmla="*/ 0 w 22"/>
                <a:gd name="T69" fmla="*/ 12 h 48"/>
                <a:gd name="T70" fmla="*/ 0 w 22"/>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8">
                  <a:moveTo>
                    <a:pt x="0" y="12"/>
                  </a:moveTo>
                  <a:lnTo>
                    <a:pt x="0" y="12"/>
                  </a:lnTo>
                  <a:lnTo>
                    <a:pt x="0" y="9"/>
                  </a:lnTo>
                  <a:lnTo>
                    <a:pt x="3" y="9"/>
                  </a:lnTo>
                  <a:lnTo>
                    <a:pt x="3" y="9"/>
                  </a:lnTo>
                  <a:lnTo>
                    <a:pt x="3" y="9"/>
                  </a:lnTo>
                  <a:lnTo>
                    <a:pt x="7" y="9"/>
                  </a:lnTo>
                  <a:lnTo>
                    <a:pt x="7" y="9"/>
                  </a:lnTo>
                  <a:lnTo>
                    <a:pt x="7" y="9"/>
                  </a:lnTo>
                  <a:lnTo>
                    <a:pt x="10" y="9"/>
                  </a:lnTo>
                  <a:lnTo>
                    <a:pt x="10" y="6"/>
                  </a:lnTo>
                  <a:lnTo>
                    <a:pt x="13" y="3"/>
                  </a:lnTo>
                  <a:lnTo>
                    <a:pt x="13" y="0"/>
                  </a:lnTo>
                  <a:lnTo>
                    <a:pt x="16" y="0"/>
                  </a:lnTo>
                  <a:lnTo>
                    <a:pt x="16" y="0"/>
                  </a:lnTo>
                  <a:lnTo>
                    <a:pt x="16" y="0"/>
                  </a:lnTo>
                  <a:lnTo>
                    <a:pt x="19" y="0"/>
                  </a:lnTo>
                  <a:lnTo>
                    <a:pt x="22" y="0"/>
                  </a:lnTo>
                  <a:lnTo>
                    <a:pt x="22" y="3"/>
                  </a:lnTo>
                  <a:lnTo>
                    <a:pt x="22" y="3"/>
                  </a:lnTo>
                  <a:lnTo>
                    <a:pt x="22" y="12"/>
                  </a:lnTo>
                  <a:lnTo>
                    <a:pt x="19" y="15"/>
                  </a:lnTo>
                  <a:lnTo>
                    <a:pt x="19" y="21"/>
                  </a:lnTo>
                  <a:lnTo>
                    <a:pt x="19" y="24"/>
                  </a:lnTo>
                  <a:lnTo>
                    <a:pt x="19" y="30"/>
                  </a:lnTo>
                  <a:lnTo>
                    <a:pt x="19" y="36"/>
                  </a:lnTo>
                  <a:lnTo>
                    <a:pt x="13" y="42"/>
                  </a:lnTo>
                  <a:lnTo>
                    <a:pt x="10" y="42"/>
                  </a:lnTo>
                  <a:lnTo>
                    <a:pt x="7" y="45"/>
                  </a:lnTo>
                  <a:lnTo>
                    <a:pt x="7" y="48"/>
                  </a:lnTo>
                  <a:lnTo>
                    <a:pt x="7" y="48"/>
                  </a:lnTo>
                  <a:lnTo>
                    <a:pt x="3" y="48"/>
                  </a:lnTo>
                  <a:lnTo>
                    <a:pt x="0" y="48"/>
                  </a:lnTo>
                  <a:lnTo>
                    <a:pt x="0" y="48"/>
                  </a:lnTo>
                  <a:lnTo>
                    <a:pt x="0"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4" name="Freeform 28"/>
            <p:cNvSpPr>
              <a:spLocks/>
            </p:cNvSpPr>
            <p:nvPr/>
          </p:nvSpPr>
          <p:spPr bwMode="auto">
            <a:xfrm>
              <a:off x="2792413" y="4292601"/>
              <a:ext cx="125413" cy="128588"/>
            </a:xfrm>
            <a:custGeom>
              <a:avLst/>
              <a:gdLst>
                <a:gd name="T0" fmla="*/ 39 w 79"/>
                <a:gd name="T1" fmla="*/ 81 h 81"/>
                <a:gd name="T2" fmla="*/ 39 w 79"/>
                <a:gd name="T3" fmla="*/ 78 h 81"/>
                <a:gd name="T4" fmla="*/ 39 w 79"/>
                <a:gd name="T5" fmla="*/ 78 h 81"/>
                <a:gd name="T6" fmla="*/ 42 w 79"/>
                <a:gd name="T7" fmla="*/ 72 h 81"/>
                <a:gd name="T8" fmla="*/ 48 w 79"/>
                <a:gd name="T9" fmla="*/ 72 h 81"/>
                <a:gd name="T10" fmla="*/ 51 w 79"/>
                <a:gd name="T11" fmla="*/ 72 h 81"/>
                <a:gd name="T12" fmla="*/ 51 w 79"/>
                <a:gd name="T13" fmla="*/ 69 h 81"/>
                <a:gd name="T14" fmla="*/ 57 w 79"/>
                <a:gd name="T15" fmla="*/ 66 h 81"/>
                <a:gd name="T16" fmla="*/ 57 w 79"/>
                <a:gd name="T17" fmla="*/ 60 h 81"/>
                <a:gd name="T18" fmla="*/ 57 w 79"/>
                <a:gd name="T19" fmla="*/ 57 h 81"/>
                <a:gd name="T20" fmla="*/ 60 w 79"/>
                <a:gd name="T21" fmla="*/ 54 h 81"/>
                <a:gd name="T22" fmla="*/ 67 w 79"/>
                <a:gd name="T23" fmla="*/ 48 h 81"/>
                <a:gd name="T24" fmla="*/ 70 w 79"/>
                <a:gd name="T25" fmla="*/ 48 h 81"/>
                <a:gd name="T26" fmla="*/ 73 w 79"/>
                <a:gd name="T27" fmla="*/ 45 h 81"/>
                <a:gd name="T28" fmla="*/ 76 w 79"/>
                <a:gd name="T29" fmla="*/ 42 h 81"/>
                <a:gd name="T30" fmla="*/ 79 w 79"/>
                <a:gd name="T31" fmla="*/ 42 h 81"/>
                <a:gd name="T32" fmla="*/ 79 w 79"/>
                <a:gd name="T33" fmla="*/ 39 h 81"/>
                <a:gd name="T34" fmla="*/ 76 w 79"/>
                <a:gd name="T35" fmla="*/ 39 h 81"/>
                <a:gd name="T36" fmla="*/ 73 w 79"/>
                <a:gd name="T37" fmla="*/ 39 h 81"/>
                <a:gd name="T38" fmla="*/ 73 w 79"/>
                <a:gd name="T39" fmla="*/ 39 h 81"/>
                <a:gd name="T40" fmla="*/ 70 w 79"/>
                <a:gd name="T41" fmla="*/ 39 h 81"/>
                <a:gd name="T42" fmla="*/ 67 w 79"/>
                <a:gd name="T43" fmla="*/ 39 h 81"/>
                <a:gd name="T44" fmla="*/ 67 w 79"/>
                <a:gd name="T45" fmla="*/ 36 h 81"/>
                <a:gd name="T46" fmla="*/ 63 w 79"/>
                <a:gd name="T47" fmla="*/ 36 h 81"/>
                <a:gd name="T48" fmla="*/ 60 w 79"/>
                <a:gd name="T49" fmla="*/ 36 h 81"/>
                <a:gd name="T50" fmla="*/ 60 w 79"/>
                <a:gd name="T51" fmla="*/ 36 h 81"/>
                <a:gd name="T52" fmla="*/ 60 w 79"/>
                <a:gd name="T53" fmla="*/ 0 h 81"/>
                <a:gd name="T54" fmla="*/ 60 w 79"/>
                <a:gd name="T55" fmla="*/ 0 h 81"/>
                <a:gd name="T56" fmla="*/ 27 w 79"/>
                <a:gd name="T57" fmla="*/ 0 h 81"/>
                <a:gd name="T58" fmla="*/ 27 w 79"/>
                <a:gd name="T59" fmla="*/ 9 h 81"/>
                <a:gd name="T60" fmla="*/ 18 w 79"/>
                <a:gd name="T61" fmla="*/ 9 h 81"/>
                <a:gd name="T62" fmla="*/ 21 w 79"/>
                <a:gd name="T63" fmla="*/ 12 h 81"/>
                <a:gd name="T64" fmla="*/ 21 w 79"/>
                <a:gd name="T65" fmla="*/ 15 h 81"/>
                <a:gd name="T66" fmla="*/ 24 w 79"/>
                <a:gd name="T67" fmla="*/ 18 h 81"/>
                <a:gd name="T68" fmla="*/ 27 w 79"/>
                <a:gd name="T69" fmla="*/ 21 h 81"/>
                <a:gd name="T70" fmla="*/ 30 w 79"/>
                <a:gd name="T71" fmla="*/ 21 h 81"/>
                <a:gd name="T72" fmla="*/ 30 w 79"/>
                <a:gd name="T73" fmla="*/ 24 h 81"/>
                <a:gd name="T74" fmla="*/ 33 w 79"/>
                <a:gd name="T75" fmla="*/ 24 h 81"/>
                <a:gd name="T76" fmla="*/ 33 w 79"/>
                <a:gd name="T77" fmla="*/ 27 h 81"/>
                <a:gd name="T78" fmla="*/ 36 w 79"/>
                <a:gd name="T79" fmla="*/ 27 h 81"/>
                <a:gd name="T80" fmla="*/ 39 w 79"/>
                <a:gd name="T81" fmla="*/ 27 h 81"/>
                <a:gd name="T82" fmla="*/ 39 w 79"/>
                <a:gd name="T83" fmla="*/ 30 h 81"/>
                <a:gd name="T84" fmla="*/ 36 w 79"/>
                <a:gd name="T85" fmla="*/ 33 h 81"/>
                <a:gd name="T86" fmla="*/ 12 w 79"/>
                <a:gd name="T87" fmla="*/ 33 h 81"/>
                <a:gd name="T88" fmla="*/ 0 w 79"/>
                <a:gd name="T89" fmla="*/ 51 h 81"/>
                <a:gd name="T90" fmla="*/ 0 w 79"/>
                <a:gd name="T91" fmla="*/ 54 h 81"/>
                <a:gd name="T92" fmla="*/ 3 w 79"/>
                <a:gd name="T93" fmla="*/ 54 h 81"/>
                <a:gd name="T94" fmla="*/ 0 w 79"/>
                <a:gd name="T95" fmla="*/ 57 h 81"/>
                <a:gd name="T96" fmla="*/ 3 w 79"/>
                <a:gd name="T97" fmla="*/ 57 h 81"/>
                <a:gd name="T98" fmla="*/ 3 w 79"/>
                <a:gd name="T99" fmla="*/ 60 h 81"/>
                <a:gd name="T100" fmla="*/ 3 w 79"/>
                <a:gd name="T101" fmla="*/ 60 h 81"/>
                <a:gd name="T102" fmla="*/ 0 w 79"/>
                <a:gd name="T103" fmla="*/ 63 h 81"/>
                <a:gd name="T104" fmla="*/ 0 w 79"/>
                <a:gd name="T105" fmla="*/ 63 h 81"/>
                <a:gd name="T106" fmla="*/ 0 w 79"/>
                <a:gd name="T107" fmla="*/ 63 h 81"/>
                <a:gd name="T108" fmla="*/ 3 w 79"/>
                <a:gd name="T109" fmla="*/ 69 h 81"/>
                <a:gd name="T110" fmla="*/ 6 w 79"/>
                <a:gd name="T111" fmla="*/ 72 h 81"/>
                <a:gd name="T112" fmla="*/ 9 w 79"/>
                <a:gd name="T113" fmla="*/ 72 h 81"/>
                <a:gd name="T114" fmla="*/ 9 w 79"/>
                <a:gd name="T115" fmla="*/ 75 h 81"/>
                <a:gd name="T116" fmla="*/ 21 w 79"/>
                <a:gd name="T117" fmla="*/ 78 h 81"/>
                <a:gd name="T118" fmla="*/ 27 w 79"/>
                <a:gd name="T119" fmla="*/ 78 h 81"/>
                <a:gd name="T120" fmla="*/ 30 w 79"/>
                <a:gd name="T121" fmla="*/ 78 h 81"/>
                <a:gd name="T122" fmla="*/ 39 w 79"/>
                <a:gd name="T1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 h="81">
                  <a:moveTo>
                    <a:pt x="39" y="81"/>
                  </a:moveTo>
                  <a:lnTo>
                    <a:pt x="39" y="78"/>
                  </a:lnTo>
                  <a:lnTo>
                    <a:pt x="39" y="78"/>
                  </a:lnTo>
                  <a:lnTo>
                    <a:pt x="42" y="72"/>
                  </a:lnTo>
                  <a:lnTo>
                    <a:pt x="48" y="72"/>
                  </a:lnTo>
                  <a:lnTo>
                    <a:pt x="51" y="72"/>
                  </a:lnTo>
                  <a:lnTo>
                    <a:pt x="51" y="69"/>
                  </a:lnTo>
                  <a:lnTo>
                    <a:pt x="57" y="66"/>
                  </a:lnTo>
                  <a:lnTo>
                    <a:pt x="57" y="60"/>
                  </a:lnTo>
                  <a:lnTo>
                    <a:pt x="57" y="57"/>
                  </a:lnTo>
                  <a:lnTo>
                    <a:pt x="60" y="54"/>
                  </a:lnTo>
                  <a:lnTo>
                    <a:pt x="67" y="48"/>
                  </a:lnTo>
                  <a:lnTo>
                    <a:pt x="70" y="48"/>
                  </a:lnTo>
                  <a:lnTo>
                    <a:pt x="73" y="45"/>
                  </a:lnTo>
                  <a:lnTo>
                    <a:pt x="76" y="42"/>
                  </a:lnTo>
                  <a:lnTo>
                    <a:pt x="79" y="42"/>
                  </a:lnTo>
                  <a:lnTo>
                    <a:pt x="79" y="39"/>
                  </a:lnTo>
                  <a:lnTo>
                    <a:pt x="76" y="39"/>
                  </a:lnTo>
                  <a:lnTo>
                    <a:pt x="73" y="39"/>
                  </a:lnTo>
                  <a:lnTo>
                    <a:pt x="73" y="39"/>
                  </a:lnTo>
                  <a:lnTo>
                    <a:pt x="70" y="39"/>
                  </a:lnTo>
                  <a:lnTo>
                    <a:pt x="67" y="39"/>
                  </a:lnTo>
                  <a:lnTo>
                    <a:pt x="67" y="36"/>
                  </a:lnTo>
                  <a:lnTo>
                    <a:pt x="63" y="36"/>
                  </a:lnTo>
                  <a:lnTo>
                    <a:pt x="60" y="36"/>
                  </a:lnTo>
                  <a:lnTo>
                    <a:pt x="60" y="36"/>
                  </a:lnTo>
                  <a:lnTo>
                    <a:pt x="60" y="0"/>
                  </a:lnTo>
                  <a:lnTo>
                    <a:pt x="60" y="0"/>
                  </a:lnTo>
                  <a:lnTo>
                    <a:pt x="27" y="0"/>
                  </a:lnTo>
                  <a:lnTo>
                    <a:pt x="27" y="9"/>
                  </a:lnTo>
                  <a:lnTo>
                    <a:pt x="18" y="9"/>
                  </a:lnTo>
                  <a:lnTo>
                    <a:pt x="21" y="12"/>
                  </a:lnTo>
                  <a:lnTo>
                    <a:pt x="21" y="15"/>
                  </a:lnTo>
                  <a:lnTo>
                    <a:pt x="24" y="18"/>
                  </a:lnTo>
                  <a:lnTo>
                    <a:pt x="27" y="21"/>
                  </a:lnTo>
                  <a:lnTo>
                    <a:pt x="30" y="21"/>
                  </a:lnTo>
                  <a:lnTo>
                    <a:pt x="30" y="24"/>
                  </a:lnTo>
                  <a:lnTo>
                    <a:pt x="33" y="24"/>
                  </a:lnTo>
                  <a:lnTo>
                    <a:pt x="33" y="27"/>
                  </a:lnTo>
                  <a:lnTo>
                    <a:pt x="36" y="27"/>
                  </a:lnTo>
                  <a:lnTo>
                    <a:pt x="39" y="27"/>
                  </a:lnTo>
                  <a:lnTo>
                    <a:pt x="39" y="30"/>
                  </a:lnTo>
                  <a:lnTo>
                    <a:pt x="36" y="33"/>
                  </a:lnTo>
                  <a:lnTo>
                    <a:pt x="12" y="33"/>
                  </a:lnTo>
                  <a:lnTo>
                    <a:pt x="0" y="51"/>
                  </a:lnTo>
                  <a:lnTo>
                    <a:pt x="0" y="54"/>
                  </a:lnTo>
                  <a:lnTo>
                    <a:pt x="3" y="54"/>
                  </a:lnTo>
                  <a:lnTo>
                    <a:pt x="0" y="57"/>
                  </a:lnTo>
                  <a:lnTo>
                    <a:pt x="3" y="57"/>
                  </a:lnTo>
                  <a:lnTo>
                    <a:pt x="3" y="60"/>
                  </a:lnTo>
                  <a:lnTo>
                    <a:pt x="3" y="60"/>
                  </a:lnTo>
                  <a:lnTo>
                    <a:pt x="0" y="63"/>
                  </a:lnTo>
                  <a:lnTo>
                    <a:pt x="0" y="63"/>
                  </a:lnTo>
                  <a:lnTo>
                    <a:pt x="0" y="63"/>
                  </a:lnTo>
                  <a:lnTo>
                    <a:pt x="3" y="69"/>
                  </a:lnTo>
                  <a:lnTo>
                    <a:pt x="6" y="72"/>
                  </a:lnTo>
                  <a:lnTo>
                    <a:pt x="9" y="72"/>
                  </a:lnTo>
                  <a:lnTo>
                    <a:pt x="9" y="75"/>
                  </a:lnTo>
                  <a:lnTo>
                    <a:pt x="21" y="78"/>
                  </a:lnTo>
                  <a:lnTo>
                    <a:pt x="27" y="78"/>
                  </a:lnTo>
                  <a:lnTo>
                    <a:pt x="30" y="78"/>
                  </a:lnTo>
                  <a:lnTo>
                    <a:pt x="39"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5" name="Freeform 29"/>
            <p:cNvSpPr>
              <a:spLocks noEditPoints="1"/>
            </p:cNvSpPr>
            <p:nvPr/>
          </p:nvSpPr>
          <p:spPr bwMode="auto">
            <a:xfrm>
              <a:off x="2112963" y="3754438"/>
              <a:ext cx="862013" cy="638175"/>
            </a:xfrm>
            <a:custGeom>
              <a:avLst/>
              <a:gdLst>
                <a:gd name="T0" fmla="*/ 205 w 543"/>
                <a:gd name="T1" fmla="*/ 40 h 402"/>
                <a:gd name="T2" fmla="*/ 220 w 543"/>
                <a:gd name="T3" fmla="*/ 55 h 402"/>
                <a:gd name="T4" fmla="*/ 226 w 543"/>
                <a:gd name="T5" fmla="*/ 79 h 402"/>
                <a:gd name="T6" fmla="*/ 241 w 543"/>
                <a:gd name="T7" fmla="*/ 91 h 402"/>
                <a:gd name="T8" fmla="*/ 259 w 543"/>
                <a:gd name="T9" fmla="*/ 88 h 402"/>
                <a:gd name="T10" fmla="*/ 280 w 543"/>
                <a:gd name="T11" fmla="*/ 76 h 402"/>
                <a:gd name="T12" fmla="*/ 301 w 543"/>
                <a:gd name="T13" fmla="*/ 103 h 402"/>
                <a:gd name="T14" fmla="*/ 316 w 543"/>
                <a:gd name="T15" fmla="*/ 136 h 402"/>
                <a:gd name="T16" fmla="*/ 338 w 543"/>
                <a:gd name="T17" fmla="*/ 164 h 402"/>
                <a:gd name="T18" fmla="*/ 353 w 543"/>
                <a:gd name="T19" fmla="*/ 170 h 402"/>
                <a:gd name="T20" fmla="*/ 344 w 543"/>
                <a:gd name="T21" fmla="*/ 188 h 402"/>
                <a:gd name="T22" fmla="*/ 335 w 543"/>
                <a:gd name="T23" fmla="*/ 239 h 402"/>
                <a:gd name="T24" fmla="*/ 341 w 543"/>
                <a:gd name="T25" fmla="*/ 269 h 402"/>
                <a:gd name="T26" fmla="*/ 371 w 543"/>
                <a:gd name="T27" fmla="*/ 318 h 402"/>
                <a:gd name="T28" fmla="*/ 413 w 543"/>
                <a:gd name="T29" fmla="*/ 324 h 402"/>
                <a:gd name="T30" fmla="*/ 446 w 543"/>
                <a:gd name="T31" fmla="*/ 330 h 402"/>
                <a:gd name="T32" fmla="*/ 464 w 543"/>
                <a:gd name="T33" fmla="*/ 299 h 402"/>
                <a:gd name="T34" fmla="*/ 513 w 543"/>
                <a:gd name="T35" fmla="*/ 263 h 402"/>
                <a:gd name="T36" fmla="*/ 537 w 543"/>
                <a:gd name="T37" fmla="*/ 281 h 402"/>
                <a:gd name="T38" fmla="*/ 522 w 543"/>
                <a:gd name="T39" fmla="*/ 312 h 402"/>
                <a:gd name="T40" fmla="*/ 513 w 543"/>
                <a:gd name="T41" fmla="*/ 318 h 402"/>
                <a:gd name="T42" fmla="*/ 495 w 543"/>
                <a:gd name="T43" fmla="*/ 336 h 402"/>
                <a:gd name="T44" fmla="*/ 449 w 543"/>
                <a:gd name="T45" fmla="*/ 354 h 402"/>
                <a:gd name="T46" fmla="*/ 440 w 543"/>
                <a:gd name="T47" fmla="*/ 372 h 402"/>
                <a:gd name="T48" fmla="*/ 425 w 543"/>
                <a:gd name="T49" fmla="*/ 399 h 402"/>
                <a:gd name="T50" fmla="*/ 389 w 543"/>
                <a:gd name="T51" fmla="*/ 369 h 402"/>
                <a:gd name="T52" fmla="*/ 386 w 543"/>
                <a:gd name="T53" fmla="*/ 369 h 402"/>
                <a:gd name="T54" fmla="*/ 380 w 543"/>
                <a:gd name="T55" fmla="*/ 372 h 402"/>
                <a:gd name="T56" fmla="*/ 316 w 543"/>
                <a:gd name="T57" fmla="*/ 369 h 402"/>
                <a:gd name="T58" fmla="*/ 274 w 543"/>
                <a:gd name="T59" fmla="*/ 354 h 402"/>
                <a:gd name="T60" fmla="*/ 229 w 543"/>
                <a:gd name="T61" fmla="*/ 330 h 402"/>
                <a:gd name="T62" fmla="*/ 196 w 543"/>
                <a:gd name="T63" fmla="*/ 309 h 402"/>
                <a:gd name="T64" fmla="*/ 187 w 543"/>
                <a:gd name="T65" fmla="*/ 281 h 402"/>
                <a:gd name="T66" fmla="*/ 187 w 543"/>
                <a:gd name="T67" fmla="*/ 242 h 402"/>
                <a:gd name="T68" fmla="*/ 144 w 543"/>
                <a:gd name="T69" fmla="*/ 191 h 402"/>
                <a:gd name="T70" fmla="*/ 126 w 543"/>
                <a:gd name="T71" fmla="*/ 170 h 402"/>
                <a:gd name="T72" fmla="*/ 126 w 543"/>
                <a:gd name="T73" fmla="*/ 148 h 402"/>
                <a:gd name="T74" fmla="*/ 105 w 543"/>
                <a:gd name="T75" fmla="*/ 121 h 402"/>
                <a:gd name="T76" fmla="*/ 87 w 543"/>
                <a:gd name="T77" fmla="*/ 100 h 402"/>
                <a:gd name="T78" fmla="*/ 72 w 543"/>
                <a:gd name="T79" fmla="*/ 67 h 402"/>
                <a:gd name="T80" fmla="*/ 63 w 543"/>
                <a:gd name="T81" fmla="*/ 34 h 402"/>
                <a:gd name="T82" fmla="*/ 39 w 543"/>
                <a:gd name="T83" fmla="*/ 37 h 402"/>
                <a:gd name="T84" fmla="*/ 54 w 543"/>
                <a:gd name="T85" fmla="*/ 88 h 402"/>
                <a:gd name="T86" fmla="*/ 72 w 543"/>
                <a:gd name="T87" fmla="*/ 118 h 402"/>
                <a:gd name="T88" fmla="*/ 84 w 543"/>
                <a:gd name="T89" fmla="*/ 139 h 402"/>
                <a:gd name="T90" fmla="*/ 93 w 543"/>
                <a:gd name="T91" fmla="*/ 176 h 402"/>
                <a:gd name="T92" fmla="*/ 102 w 543"/>
                <a:gd name="T93" fmla="*/ 197 h 402"/>
                <a:gd name="T94" fmla="*/ 108 w 543"/>
                <a:gd name="T95" fmla="*/ 227 h 402"/>
                <a:gd name="T96" fmla="*/ 81 w 543"/>
                <a:gd name="T97" fmla="*/ 194 h 402"/>
                <a:gd name="T98" fmla="*/ 69 w 543"/>
                <a:gd name="T99" fmla="*/ 151 h 402"/>
                <a:gd name="T100" fmla="*/ 45 w 543"/>
                <a:gd name="T101" fmla="*/ 136 h 402"/>
                <a:gd name="T102" fmla="*/ 30 w 543"/>
                <a:gd name="T103" fmla="*/ 115 h 402"/>
                <a:gd name="T104" fmla="*/ 42 w 543"/>
                <a:gd name="T105" fmla="*/ 106 h 402"/>
                <a:gd name="T106" fmla="*/ 21 w 543"/>
                <a:gd name="T107" fmla="*/ 70 h 402"/>
                <a:gd name="T108" fmla="*/ 12 w 543"/>
                <a:gd name="T109" fmla="*/ 37 h 402"/>
                <a:gd name="T110" fmla="*/ 99 w 543"/>
                <a:gd name="T111" fmla="*/ 182 h 402"/>
                <a:gd name="T112" fmla="*/ 102 w 543"/>
                <a:gd name="T113" fmla="*/ 194 h 402"/>
                <a:gd name="T114" fmla="*/ 344 w 543"/>
                <a:gd name="T115" fmla="*/ 18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402">
                  <a:moveTo>
                    <a:pt x="0" y="3"/>
                  </a:moveTo>
                  <a:lnTo>
                    <a:pt x="45" y="0"/>
                  </a:lnTo>
                  <a:lnTo>
                    <a:pt x="48" y="3"/>
                  </a:lnTo>
                  <a:lnTo>
                    <a:pt x="45" y="3"/>
                  </a:lnTo>
                  <a:lnTo>
                    <a:pt x="111" y="34"/>
                  </a:lnTo>
                  <a:lnTo>
                    <a:pt x="166" y="37"/>
                  </a:lnTo>
                  <a:lnTo>
                    <a:pt x="166" y="28"/>
                  </a:lnTo>
                  <a:lnTo>
                    <a:pt x="196" y="31"/>
                  </a:lnTo>
                  <a:lnTo>
                    <a:pt x="199" y="31"/>
                  </a:lnTo>
                  <a:lnTo>
                    <a:pt x="202" y="37"/>
                  </a:lnTo>
                  <a:lnTo>
                    <a:pt x="205" y="40"/>
                  </a:lnTo>
                  <a:lnTo>
                    <a:pt x="205" y="40"/>
                  </a:lnTo>
                  <a:lnTo>
                    <a:pt x="205" y="40"/>
                  </a:lnTo>
                  <a:lnTo>
                    <a:pt x="208" y="43"/>
                  </a:lnTo>
                  <a:lnTo>
                    <a:pt x="208" y="46"/>
                  </a:lnTo>
                  <a:lnTo>
                    <a:pt x="211" y="46"/>
                  </a:lnTo>
                  <a:lnTo>
                    <a:pt x="214" y="49"/>
                  </a:lnTo>
                  <a:lnTo>
                    <a:pt x="214" y="49"/>
                  </a:lnTo>
                  <a:lnTo>
                    <a:pt x="211" y="52"/>
                  </a:lnTo>
                  <a:lnTo>
                    <a:pt x="214" y="52"/>
                  </a:lnTo>
                  <a:lnTo>
                    <a:pt x="217" y="55"/>
                  </a:lnTo>
                  <a:lnTo>
                    <a:pt x="220" y="55"/>
                  </a:lnTo>
                  <a:lnTo>
                    <a:pt x="220" y="61"/>
                  </a:lnTo>
                  <a:lnTo>
                    <a:pt x="220" y="61"/>
                  </a:lnTo>
                  <a:lnTo>
                    <a:pt x="220" y="61"/>
                  </a:lnTo>
                  <a:lnTo>
                    <a:pt x="223" y="64"/>
                  </a:lnTo>
                  <a:lnTo>
                    <a:pt x="223" y="67"/>
                  </a:lnTo>
                  <a:lnTo>
                    <a:pt x="223" y="70"/>
                  </a:lnTo>
                  <a:lnTo>
                    <a:pt x="223" y="70"/>
                  </a:lnTo>
                  <a:lnTo>
                    <a:pt x="220" y="70"/>
                  </a:lnTo>
                  <a:lnTo>
                    <a:pt x="220" y="70"/>
                  </a:lnTo>
                  <a:lnTo>
                    <a:pt x="223" y="76"/>
                  </a:lnTo>
                  <a:lnTo>
                    <a:pt x="226" y="79"/>
                  </a:lnTo>
                  <a:lnTo>
                    <a:pt x="229" y="82"/>
                  </a:lnTo>
                  <a:lnTo>
                    <a:pt x="229" y="82"/>
                  </a:lnTo>
                  <a:lnTo>
                    <a:pt x="229" y="82"/>
                  </a:lnTo>
                  <a:lnTo>
                    <a:pt x="229" y="82"/>
                  </a:lnTo>
                  <a:lnTo>
                    <a:pt x="232" y="82"/>
                  </a:lnTo>
                  <a:lnTo>
                    <a:pt x="232" y="85"/>
                  </a:lnTo>
                  <a:lnTo>
                    <a:pt x="235" y="85"/>
                  </a:lnTo>
                  <a:lnTo>
                    <a:pt x="235" y="88"/>
                  </a:lnTo>
                  <a:lnTo>
                    <a:pt x="235" y="88"/>
                  </a:lnTo>
                  <a:lnTo>
                    <a:pt x="238" y="88"/>
                  </a:lnTo>
                  <a:lnTo>
                    <a:pt x="241" y="91"/>
                  </a:lnTo>
                  <a:lnTo>
                    <a:pt x="241" y="91"/>
                  </a:lnTo>
                  <a:lnTo>
                    <a:pt x="244" y="91"/>
                  </a:lnTo>
                  <a:lnTo>
                    <a:pt x="250" y="94"/>
                  </a:lnTo>
                  <a:lnTo>
                    <a:pt x="250" y="97"/>
                  </a:lnTo>
                  <a:lnTo>
                    <a:pt x="253" y="97"/>
                  </a:lnTo>
                  <a:lnTo>
                    <a:pt x="253" y="94"/>
                  </a:lnTo>
                  <a:lnTo>
                    <a:pt x="253" y="94"/>
                  </a:lnTo>
                  <a:lnTo>
                    <a:pt x="256" y="91"/>
                  </a:lnTo>
                  <a:lnTo>
                    <a:pt x="259" y="91"/>
                  </a:lnTo>
                  <a:lnTo>
                    <a:pt x="259" y="91"/>
                  </a:lnTo>
                  <a:lnTo>
                    <a:pt x="259" y="88"/>
                  </a:lnTo>
                  <a:lnTo>
                    <a:pt x="259" y="88"/>
                  </a:lnTo>
                  <a:lnTo>
                    <a:pt x="262" y="82"/>
                  </a:lnTo>
                  <a:lnTo>
                    <a:pt x="265" y="79"/>
                  </a:lnTo>
                  <a:lnTo>
                    <a:pt x="268" y="79"/>
                  </a:lnTo>
                  <a:lnTo>
                    <a:pt x="268" y="79"/>
                  </a:lnTo>
                  <a:lnTo>
                    <a:pt x="268" y="79"/>
                  </a:lnTo>
                  <a:lnTo>
                    <a:pt x="271" y="79"/>
                  </a:lnTo>
                  <a:lnTo>
                    <a:pt x="271" y="76"/>
                  </a:lnTo>
                  <a:lnTo>
                    <a:pt x="274" y="76"/>
                  </a:lnTo>
                  <a:lnTo>
                    <a:pt x="277" y="79"/>
                  </a:lnTo>
                  <a:lnTo>
                    <a:pt x="280" y="76"/>
                  </a:lnTo>
                  <a:lnTo>
                    <a:pt x="283" y="79"/>
                  </a:lnTo>
                  <a:lnTo>
                    <a:pt x="283" y="79"/>
                  </a:lnTo>
                  <a:lnTo>
                    <a:pt x="286" y="79"/>
                  </a:lnTo>
                  <a:lnTo>
                    <a:pt x="289" y="79"/>
                  </a:lnTo>
                  <a:lnTo>
                    <a:pt x="289" y="82"/>
                  </a:lnTo>
                  <a:lnTo>
                    <a:pt x="295" y="85"/>
                  </a:lnTo>
                  <a:lnTo>
                    <a:pt x="298" y="91"/>
                  </a:lnTo>
                  <a:lnTo>
                    <a:pt x="298" y="94"/>
                  </a:lnTo>
                  <a:lnTo>
                    <a:pt x="298" y="97"/>
                  </a:lnTo>
                  <a:lnTo>
                    <a:pt x="301" y="100"/>
                  </a:lnTo>
                  <a:lnTo>
                    <a:pt x="301" y="103"/>
                  </a:lnTo>
                  <a:lnTo>
                    <a:pt x="301" y="103"/>
                  </a:lnTo>
                  <a:lnTo>
                    <a:pt x="304" y="106"/>
                  </a:lnTo>
                  <a:lnTo>
                    <a:pt x="307" y="115"/>
                  </a:lnTo>
                  <a:lnTo>
                    <a:pt x="307" y="115"/>
                  </a:lnTo>
                  <a:lnTo>
                    <a:pt x="307" y="118"/>
                  </a:lnTo>
                  <a:lnTo>
                    <a:pt x="310" y="118"/>
                  </a:lnTo>
                  <a:lnTo>
                    <a:pt x="313" y="121"/>
                  </a:lnTo>
                  <a:lnTo>
                    <a:pt x="313" y="124"/>
                  </a:lnTo>
                  <a:lnTo>
                    <a:pt x="316" y="130"/>
                  </a:lnTo>
                  <a:lnTo>
                    <a:pt x="316" y="133"/>
                  </a:lnTo>
                  <a:lnTo>
                    <a:pt x="316" y="136"/>
                  </a:lnTo>
                  <a:lnTo>
                    <a:pt x="316" y="136"/>
                  </a:lnTo>
                  <a:lnTo>
                    <a:pt x="316" y="139"/>
                  </a:lnTo>
                  <a:lnTo>
                    <a:pt x="319" y="148"/>
                  </a:lnTo>
                  <a:lnTo>
                    <a:pt x="319" y="154"/>
                  </a:lnTo>
                  <a:lnTo>
                    <a:pt x="323" y="157"/>
                  </a:lnTo>
                  <a:lnTo>
                    <a:pt x="323" y="157"/>
                  </a:lnTo>
                  <a:lnTo>
                    <a:pt x="326" y="157"/>
                  </a:lnTo>
                  <a:lnTo>
                    <a:pt x="326" y="157"/>
                  </a:lnTo>
                  <a:lnTo>
                    <a:pt x="329" y="157"/>
                  </a:lnTo>
                  <a:lnTo>
                    <a:pt x="332" y="161"/>
                  </a:lnTo>
                  <a:lnTo>
                    <a:pt x="338" y="164"/>
                  </a:lnTo>
                  <a:lnTo>
                    <a:pt x="344" y="167"/>
                  </a:lnTo>
                  <a:lnTo>
                    <a:pt x="347" y="167"/>
                  </a:lnTo>
                  <a:lnTo>
                    <a:pt x="347" y="170"/>
                  </a:lnTo>
                  <a:lnTo>
                    <a:pt x="350" y="170"/>
                  </a:lnTo>
                  <a:lnTo>
                    <a:pt x="347" y="173"/>
                  </a:lnTo>
                  <a:lnTo>
                    <a:pt x="350" y="170"/>
                  </a:lnTo>
                  <a:lnTo>
                    <a:pt x="353" y="164"/>
                  </a:lnTo>
                  <a:lnTo>
                    <a:pt x="356" y="164"/>
                  </a:lnTo>
                  <a:lnTo>
                    <a:pt x="353" y="164"/>
                  </a:lnTo>
                  <a:lnTo>
                    <a:pt x="353" y="170"/>
                  </a:lnTo>
                  <a:lnTo>
                    <a:pt x="353" y="170"/>
                  </a:lnTo>
                  <a:lnTo>
                    <a:pt x="350" y="176"/>
                  </a:lnTo>
                  <a:lnTo>
                    <a:pt x="347" y="179"/>
                  </a:lnTo>
                  <a:lnTo>
                    <a:pt x="347" y="182"/>
                  </a:lnTo>
                  <a:lnTo>
                    <a:pt x="347" y="182"/>
                  </a:lnTo>
                  <a:lnTo>
                    <a:pt x="347" y="182"/>
                  </a:lnTo>
                  <a:lnTo>
                    <a:pt x="347" y="179"/>
                  </a:lnTo>
                  <a:lnTo>
                    <a:pt x="344" y="176"/>
                  </a:lnTo>
                  <a:lnTo>
                    <a:pt x="344" y="182"/>
                  </a:lnTo>
                  <a:lnTo>
                    <a:pt x="341" y="185"/>
                  </a:lnTo>
                  <a:lnTo>
                    <a:pt x="344" y="188"/>
                  </a:lnTo>
                  <a:lnTo>
                    <a:pt x="344" y="188"/>
                  </a:lnTo>
                  <a:lnTo>
                    <a:pt x="341" y="194"/>
                  </a:lnTo>
                  <a:lnTo>
                    <a:pt x="341" y="197"/>
                  </a:lnTo>
                  <a:lnTo>
                    <a:pt x="341" y="200"/>
                  </a:lnTo>
                  <a:lnTo>
                    <a:pt x="341" y="203"/>
                  </a:lnTo>
                  <a:lnTo>
                    <a:pt x="341" y="206"/>
                  </a:lnTo>
                  <a:lnTo>
                    <a:pt x="341" y="209"/>
                  </a:lnTo>
                  <a:lnTo>
                    <a:pt x="338" y="218"/>
                  </a:lnTo>
                  <a:lnTo>
                    <a:pt x="338" y="224"/>
                  </a:lnTo>
                  <a:lnTo>
                    <a:pt x="338" y="233"/>
                  </a:lnTo>
                  <a:lnTo>
                    <a:pt x="335" y="236"/>
                  </a:lnTo>
                  <a:lnTo>
                    <a:pt x="335" y="239"/>
                  </a:lnTo>
                  <a:lnTo>
                    <a:pt x="338" y="245"/>
                  </a:lnTo>
                  <a:lnTo>
                    <a:pt x="335" y="251"/>
                  </a:lnTo>
                  <a:lnTo>
                    <a:pt x="341" y="257"/>
                  </a:lnTo>
                  <a:lnTo>
                    <a:pt x="341" y="263"/>
                  </a:lnTo>
                  <a:lnTo>
                    <a:pt x="341" y="263"/>
                  </a:lnTo>
                  <a:lnTo>
                    <a:pt x="341" y="257"/>
                  </a:lnTo>
                  <a:lnTo>
                    <a:pt x="335" y="251"/>
                  </a:lnTo>
                  <a:lnTo>
                    <a:pt x="335" y="257"/>
                  </a:lnTo>
                  <a:lnTo>
                    <a:pt x="338" y="260"/>
                  </a:lnTo>
                  <a:lnTo>
                    <a:pt x="341" y="266"/>
                  </a:lnTo>
                  <a:lnTo>
                    <a:pt x="341" y="269"/>
                  </a:lnTo>
                  <a:lnTo>
                    <a:pt x="341" y="272"/>
                  </a:lnTo>
                  <a:lnTo>
                    <a:pt x="341" y="275"/>
                  </a:lnTo>
                  <a:lnTo>
                    <a:pt x="344" y="278"/>
                  </a:lnTo>
                  <a:lnTo>
                    <a:pt x="353" y="290"/>
                  </a:lnTo>
                  <a:lnTo>
                    <a:pt x="356" y="293"/>
                  </a:lnTo>
                  <a:lnTo>
                    <a:pt x="359" y="299"/>
                  </a:lnTo>
                  <a:lnTo>
                    <a:pt x="359" y="303"/>
                  </a:lnTo>
                  <a:lnTo>
                    <a:pt x="359" y="306"/>
                  </a:lnTo>
                  <a:lnTo>
                    <a:pt x="368" y="315"/>
                  </a:lnTo>
                  <a:lnTo>
                    <a:pt x="368" y="318"/>
                  </a:lnTo>
                  <a:lnTo>
                    <a:pt x="371" y="318"/>
                  </a:lnTo>
                  <a:lnTo>
                    <a:pt x="377" y="318"/>
                  </a:lnTo>
                  <a:lnTo>
                    <a:pt x="377" y="318"/>
                  </a:lnTo>
                  <a:lnTo>
                    <a:pt x="383" y="321"/>
                  </a:lnTo>
                  <a:lnTo>
                    <a:pt x="386" y="327"/>
                  </a:lnTo>
                  <a:lnTo>
                    <a:pt x="389" y="333"/>
                  </a:lnTo>
                  <a:lnTo>
                    <a:pt x="392" y="330"/>
                  </a:lnTo>
                  <a:lnTo>
                    <a:pt x="398" y="330"/>
                  </a:lnTo>
                  <a:lnTo>
                    <a:pt x="401" y="330"/>
                  </a:lnTo>
                  <a:lnTo>
                    <a:pt x="404" y="330"/>
                  </a:lnTo>
                  <a:lnTo>
                    <a:pt x="410" y="327"/>
                  </a:lnTo>
                  <a:lnTo>
                    <a:pt x="413" y="324"/>
                  </a:lnTo>
                  <a:lnTo>
                    <a:pt x="419" y="324"/>
                  </a:lnTo>
                  <a:lnTo>
                    <a:pt x="422" y="324"/>
                  </a:lnTo>
                  <a:lnTo>
                    <a:pt x="428" y="321"/>
                  </a:lnTo>
                  <a:lnTo>
                    <a:pt x="431" y="321"/>
                  </a:lnTo>
                  <a:lnTo>
                    <a:pt x="437" y="321"/>
                  </a:lnTo>
                  <a:lnTo>
                    <a:pt x="437" y="321"/>
                  </a:lnTo>
                  <a:lnTo>
                    <a:pt x="443" y="321"/>
                  </a:lnTo>
                  <a:lnTo>
                    <a:pt x="440" y="324"/>
                  </a:lnTo>
                  <a:lnTo>
                    <a:pt x="437" y="327"/>
                  </a:lnTo>
                  <a:lnTo>
                    <a:pt x="443" y="327"/>
                  </a:lnTo>
                  <a:lnTo>
                    <a:pt x="446" y="330"/>
                  </a:lnTo>
                  <a:lnTo>
                    <a:pt x="446" y="327"/>
                  </a:lnTo>
                  <a:lnTo>
                    <a:pt x="449" y="327"/>
                  </a:lnTo>
                  <a:lnTo>
                    <a:pt x="452" y="324"/>
                  </a:lnTo>
                  <a:lnTo>
                    <a:pt x="452" y="318"/>
                  </a:lnTo>
                  <a:lnTo>
                    <a:pt x="452" y="315"/>
                  </a:lnTo>
                  <a:lnTo>
                    <a:pt x="449" y="318"/>
                  </a:lnTo>
                  <a:lnTo>
                    <a:pt x="449" y="315"/>
                  </a:lnTo>
                  <a:lnTo>
                    <a:pt x="455" y="312"/>
                  </a:lnTo>
                  <a:lnTo>
                    <a:pt x="458" y="312"/>
                  </a:lnTo>
                  <a:lnTo>
                    <a:pt x="464" y="306"/>
                  </a:lnTo>
                  <a:lnTo>
                    <a:pt x="464" y="299"/>
                  </a:lnTo>
                  <a:lnTo>
                    <a:pt x="470" y="293"/>
                  </a:lnTo>
                  <a:lnTo>
                    <a:pt x="470" y="290"/>
                  </a:lnTo>
                  <a:lnTo>
                    <a:pt x="470" y="278"/>
                  </a:lnTo>
                  <a:lnTo>
                    <a:pt x="476" y="272"/>
                  </a:lnTo>
                  <a:lnTo>
                    <a:pt x="473" y="272"/>
                  </a:lnTo>
                  <a:lnTo>
                    <a:pt x="473" y="269"/>
                  </a:lnTo>
                  <a:lnTo>
                    <a:pt x="485" y="266"/>
                  </a:lnTo>
                  <a:lnTo>
                    <a:pt x="504" y="266"/>
                  </a:lnTo>
                  <a:lnTo>
                    <a:pt x="507" y="260"/>
                  </a:lnTo>
                  <a:lnTo>
                    <a:pt x="510" y="260"/>
                  </a:lnTo>
                  <a:lnTo>
                    <a:pt x="513" y="263"/>
                  </a:lnTo>
                  <a:lnTo>
                    <a:pt x="516" y="260"/>
                  </a:lnTo>
                  <a:lnTo>
                    <a:pt x="516" y="257"/>
                  </a:lnTo>
                  <a:lnTo>
                    <a:pt x="525" y="257"/>
                  </a:lnTo>
                  <a:lnTo>
                    <a:pt x="531" y="260"/>
                  </a:lnTo>
                  <a:lnTo>
                    <a:pt x="534" y="260"/>
                  </a:lnTo>
                  <a:lnTo>
                    <a:pt x="534" y="257"/>
                  </a:lnTo>
                  <a:lnTo>
                    <a:pt x="537" y="257"/>
                  </a:lnTo>
                  <a:lnTo>
                    <a:pt x="543" y="263"/>
                  </a:lnTo>
                  <a:lnTo>
                    <a:pt x="543" y="269"/>
                  </a:lnTo>
                  <a:lnTo>
                    <a:pt x="540" y="272"/>
                  </a:lnTo>
                  <a:lnTo>
                    <a:pt x="537" y="281"/>
                  </a:lnTo>
                  <a:lnTo>
                    <a:pt x="528" y="287"/>
                  </a:lnTo>
                  <a:lnTo>
                    <a:pt x="525" y="290"/>
                  </a:lnTo>
                  <a:lnTo>
                    <a:pt x="525" y="296"/>
                  </a:lnTo>
                  <a:lnTo>
                    <a:pt x="522" y="296"/>
                  </a:lnTo>
                  <a:lnTo>
                    <a:pt x="522" y="299"/>
                  </a:lnTo>
                  <a:lnTo>
                    <a:pt x="522" y="303"/>
                  </a:lnTo>
                  <a:lnTo>
                    <a:pt x="525" y="303"/>
                  </a:lnTo>
                  <a:lnTo>
                    <a:pt x="525" y="306"/>
                  </a:lnTo>
                  <a:lnTo>
                    <a:pt x="522" y="309"/>
                  </a:lnTo>
                  <a:lnTo>
                    <a:pt x="522" y="312"/>
                  </a:lnTo>
                  <a:lnTo>
                    <a:pt x="522" y="312"/>
                  </a:lnTo>
                  <a:lnTo>
                    <a:pt x="525" y="309"/>
                  </a:lnTo>
                  <a:lnTo>
                    <a:pt x="528" y="309"/>
                  </a:lnTo>
                  <a:lnTo>
                    <a:pt x="525" y="312"/>
                  </a:lnTo>
                  <a:lnTo>
                    <a:pt x="522" y="324"/>
                  </a:lnTo>
                  <a:lnTo>
                    <a:pt x="519" y="330"/>
                  </a:lnTo>
                  <a:lnTo>
                    <a:pt x="516" y="330"/>
                  </a:lnTo>
                  <a:lnTo>
                    <a:pt x="516" y="327"/>
                  </a:lnTo>
                  <a:lnTo>
                    <a:pt x="513" y="324"/>
                  </a:lnTo>
                  <a:lnTo>
                    <a:pt x="510" y="324"/>
                  </a:lnTo>
                  <a:lnTo>
                    <a:pt x="513" y="321"/>
                  </a:lnTo>
                  <a:lnTo>
                    <a:pt x="513" y="318"/>
                  </a:lnTo>
                  <a:lnTo>
                    <a:pt x="510" y="318"/>
                  </a:lnTo>
                  <a:lnTo>
                    <a:pt x="507" y="324"/>
                  </a:lnTo>
                  <a:lnTo>
                    <a:pt x="504" y="327"/>
                  </a:lnTo>
                  <a:lnTo>
                    <a:pt x="504" y="327"/>
                  </a:lnTo>
                  <a:lnTo>
                    <a:pt x="504" y="327"/>
                  </a:lnTo>
                  <a:lnTo>
                    <a:pt x="501" y="327"/>
                  </a:lnTo>
                  <a:lnTo>
                    <a:pt x="501" y="330"/>
                  </a:lnTo>
                  <a:lnTo>
                    <a:pt x="498" y="333"/>
                  </a:lnTo>
                  <a:lnTo>
                    <a:pt x="498" y="336"/>
                  </a:lnTo>
                  <a:lnTo>
                    <a:pt x="495" y="336"/>
                  </a:lnTo>
                  <a:lnTo>
                    <a:pt x="495" y="336"/>
                  </a:lnTo>
                  <a:lnTo>
                    <a:pt x="495" y="336"/>
                  </a:lnTo>
                  <a:lnTo>
                    <a:pt x="491" y="336"/>
                  </a:lnTo>
                  <a:lnTo>
                    <a:pt x="491" y="336"/>
                  </a:lnTo>
                  <a:lnTo>
                    <a:pt x="491" y="336"/>
                  </a:lnTo>
                  <a:lnTo>
                    <a:pt x="488" y="336"/>
                  </a:lnTo>
                  <a:lnTo>
                    <a:pt x="488" y="339"/>
                  </a:lnTo>
                  <a:lnTo>
                    <a:pt x="455" y="339"/>
                  </a:lnTo>
                  <a:lnTo>
                    <a:pt x="455" y="348"/>
                  </a:lnTo>
                  <a:lnTo>
                    <a:pt x="446" y="348"/>
                  </a:lnTo>
                  <a:lnTo>
                    <a:pt x="449" y="351"/>
                  </a:lnTo>
                  <a:lnTo>
                    <a:pt x="449" y="354"/>
                  </a:lnTo>
                  <a:lnTo>
                    <a:pt x="452" y="357"/>
                  </a:lnTo>
                  <a:lnTo>
                    <a:pt x="455" y="360"/>
                  </a:lnTo>
                  <a:lnTo>
                    <a:pt x="458" y="360"/>
                  </a:lnTo>
                  <a:lnTo>
                    <a:pt x="458" y="363"/>
                  </a:lnTo>
                  <a:lnTo>
                    <a:pt x="461" y="363"/>
                  </a:lnTo>
                  <a:lnTo>
                    <a:pt x="461" y="366"/>
                  </a:lnTo>
                  <a:lnTo>
                    <a:pt x="464" y="366"/>
                  </a:lnTo>
                  <a:lnTo>
                    <a:pt x="467" y="366"/>
                  </a:lnTo>
                  <a:lnTo>
                    <a:pt x="467" y="369"/>
                  </a:lnTo>
                  <a:lnTo>
                    <a:pt x="464" y="372"/>
                  </a:lnTo>
                  <a:lnTo>
                    <a:pt x="440" y="372"/>
                  </a:lnTo>
                  <a:lnTo>
                    <a:pt x="428" y="390"/>
                  </a:lnTo>
                  <a:lnTo>
                    <a:pt x="428" y="393"/>
                  </a:lnTo>
                  <a:lnTo>
                    <a:pt x="431" y="393"/>
                  </a:lnTo>
                  <a:lnTo>
                    <a:pt x="428" y="396"/>
                  </a:lnTo>
                  <a:lnTo>
                    <a:pt x="431" y="396"/>
                  </a:lnTo>
                  <a:lnTo>
                    <a:pt x="431" y="399"/>
                  </a:lnTo>
                  <a:lnTo>
                    <a:pt x="431" y="399"/>
                  </a:lnTo>
                  <a:lnTo>
                    <a:pt x="428" y="402"/>
                  </a:lnTo>
                  <a:lnTo>
                    <a:pt x="428" y="402"/>
                  </a:lnTo>
                  <a:lnTo>
                    <a:pt x="428" y="402"/>
                  </a:lnTo>
                  <a:lnTo>
                    <a:pt x="425" y="399"/>
                  </a:lnTo>
                  <a:lnTo>
                    <a:pt x="419" y="396"/>
                  </a:lnTo>
                  <a:lnTo>
                    <a:pt x="419" y="393"/>
                  </a:lnTo>
                  <a:lnTo>
                    <a:pt x="416" y="393"/>
                  </a:lnTo>
                  <a:lnTo>
                    <a:pt x="401" y="381"/>
                  </a:lnTo>
                  <a:lnTo>
                    <a:pt x="401" y="378"/>
                  </a:lnTo>
                  <a:lnTo>
                    <a:pt x="401" y="378"/>
                  </a:lnTo>
                  <a:lnTo>
                    <a:pt x="398" y="372"/>
                  </a:lnTo>
                  <a:lnTo>
                    <a:pt x="392" y="369"/>
                  </a:lnTo>
                  <a:lnTo>
                    <a:pt x="389" y="369"/>
                  </a:lnTo>
                  <a:lnTo>
                    <a:pt x="389" y="369"/>
                  </a:lnTo>
                  <a:lnTo>
                    <a:pt x="389" y="369"/>
                  </a:lnTo>
                  <a:lnTo>
                    <a:pt x="389" y="369"/>
                  </a:lnTo>
                  <a:lnTo>
                    <a:pt x="395" y="372"/>
                  </a:lnTo>
                  <a:lnTo>
                    <a:pt x="398" y="378"/>
                  </a:lnTo>
                  <a:lnTo>
                    <a:pt x="398" y="378"/>
                  </a:lnTo>
                  <a:lnTo>
                    <a:pt x="395" y="375"/>
                  </a:lnTo>
                  <a:lnTo>
                    <a:pt x="389" y="372"/>
                  </a:lnTo>
                  <a:lnTo>
                    <a:pt x="386" y="372"/>
                  </a:lnTo>
                  <a:lnTo>
                    <a:pt x="383" y="372"/>
                  </a:lnTo>
                  <a:lnTo>
                    <a:pt x="383" y="372"/>
                  </a:lnTo>
                  <a:lnTo>
                    <a:pt x="383" y="369"/>
                  </a:lnTo>
                  <a:lnTo>
                    <a:pt x="386" y="369"/>
                  </a:lnTo>
                  <a:lnTo>
                    <a:pt x="386" y="369"/>
                  </a:lnTo>
                  <a:lnTo>
                    <a:pt x="383" y="369"/>
                  </a:lnTo>
                  <a:lnTo>
                    <a:pt x="380" y="369"/>
                  </a:lnTo>
                  <a:lnTo>
                    <a:pt x="380" y="366"/>
                  </a:lnTo>
                  <a:lnTo>
                    <a:pt x="380" y="366"/>
                  </a:lnTo>
                  <a:lnTo>
                    <a:pt x="374" y="369"/>
                  </a:lnTo>
                  <a:lnTo>
                    <a:pt x="374" y="372"/>
                  </a:lnTo>
                  <a:lnTo>
                    <a:pt x="377" y="372"/>
                  </a:lnTo>
                  <a:lnTo>
                    <a:pt x="383" y="372"/>
                  </a:lnTo>
                  <a:lnTo>
                    <a:pt x="383" y="372"/>
                  </a:lnTo>
                  <a:lnTo>
                    <a:pt x="380" y="372"/>
                  </a:lnTo>
                  <a:lnTo>
                    <a:pt x="374" y="372"/>
                  </a:lnTo>
                  <a:lnTo>
                    <a:pt x="371" y="372"/>
                  </a:lnTo>
                  <a:lnTo>
                    <a:pt x="365" y="378"/>
                  </a:lnTo>
                  <a:lnTo>
                    <a:pt x="362" y="378"/>
                  </a:lnTo>
                  <a:lnTo>
                    <a:pt x="353" y="381"/>
                  </a:lnTo>
                  <a:lnTo>
                    <a:pt x="350" y="381"/>
                  </a:lnTo>
                  <a:lnTo>
                    <a:pt x="338" y="378"/>
                  </a:lnTo>
                  <a:lnTo>
                    <a:pt x="335" y="375"/>
                  </a:lnTo>
                  <a:lnTo>
                    <a:pt x="329" y="375"/>
                  </a:lnTo>
                  <a:lnTo>
                    <a:pt x="319" y="372"/>
                  </a:lnTo>
                  <a:lnTo>
                    <a:pt x="316" y="369"/>
                  </a:lnTo>
                  <a:lnTo>
                    <a:pt x="316" y="372"/>
                  </a:lnTo>
                  <a:lnTo>
                    <a:pt x="313" y="369"/>
                  </a:lnTo>
                  <a:lnTo>
                    <a:pt x="307" y="369"/>
                  </a:lnTo>
                  <a:lnTo>
                    <a:pt x="304" y="363"/>
                  </a:lnTo>
                  <a:lnTo>
                    <a:pt x="304" y="363"/>
                  </a:lnTo>
                  <a:lnTo>
                    <a:pt x="301" y="363"/>
                  </a:lnTo>
                  <a:lnTo>
                    <a:pt x="295" y="363"/>
                  </a:lnTo>
                  <a:lnTo>
                    <a:pt x="289" y="363"/>
                  </a:lnTo>
                  <a:lnTo>
                    <a:pt x="289" y="357"/>
                  </a:lnTo>
                  <a:lnTo>
                    <a:pt x="283" y="354"/>
                  </a:lnTo>
                  <a:lnTo>
                    <a:pt x="274" y="354"/>
                  </a:lnTo>
                  <a:lnTo>
                    <a:pt x="265" y="351"/>
                  </a:lnTo>
                  <a:lnTo>
                    <a:pt x="262" y="345"/>
                  </a:lnTo>
                  <a:lnTo>
                    <a:pt x="259" y="345"/>
                  </a:lnTo>
                  <a:lnTo>
                    <a:pt x="250" y="336"/>
                  </a:lnTo>
                  <a:lnTo>
                    <a:pt x="247" y="333"/>
                  </a:lnTo>
                  <a:lnTo>
                    <a:pt x="244" y="333"/>
                  </a:lnTo>
                  <a:lnTo>
                    <a:pt x="244" y="336"/>
                  </a:lnTo>
                  <a:lnTo>
                    <a:pt x="241" y="336"/>
                  </a:lnTo>
                  <a:lnTo>
                    <a:pt x="235" y="333"/>
                  </a:lnTo>
                  <a:lnTo>
                    <a:pt x="232" y="333"/>
                  </a:lnTo>
                  <a:lnTo>
                    <a:pt x="229" y="330"/>
                  </a:lnTo>
                  <a:lnTo>
                    <a:pt x="226" y="330"/>
                  </a:lnTo>
                  <a:lnTo>
                    <a:pt x="223" y="330"/>
                  </a:lnTo>
                  <a:lnTo>
                    <a:pt x="220" y="324"/>
                  </a:lnTo>
                  <a:lnTo>
                    <a:pt x="217" y="321"/>
                  </a:lnTo>
                  <a:lnTo>
                    <a:pt x="211" y="315"/>
                  </a:lnTo>
                  <a:lnTo>
                    <a:pt x="208" y="315"/>
                  </a:lnTo>
                  <a:lnTo>
                    <a:pt x="208" y="312"/>
                  </a:lnTo>
                  <a:lnTo>
                    <a:pt x="208" y="309"/>
                  </a:lnTo>
                  <a:lnTo>
                    <a:pt x="208" y="309"/>
                  </a:lnTo>
                  <a:lnTo>
                    <a:pt x="202" y="312"/>
                  </a:lnTo>
                  <a:lnTo>
                    <a:pt x="196" y="309"/>
                  </a:lnTo>
                  <a:lnTo>
                    <a:pt x="196" y="306"/>
                  </a:lnTo>
                  <a:lnTo>
                    <a:pt x="193" y="306"/>
                  </a:lnTo>
                  <a:lnTo>
                    <a:pt x="190" y="306"/>
                  </a:lnTo>
                  <a:lnTo>
                    <a:pt x="190" y="299"/>
                  </a:lnTo>
                  <a:lnTo>
                    <a:pt x="187" y="296"/>
                  </a:lnTo>
                  <a:lnTo>
                    <a:pt x="187" y="293"/>
                  </a:lnTo>
                  <a:lnTo>
                    <a:pt x="184" y="290"/>
                  </a:lnTo>
                  <a:lnTo>
                    <a:pt x="181" y="284"/>
                  </a:lnTo>
                  <a:lnTo>
                    <a:pt x="181" y="281"/>
                  </a:lnTo>
                  <a:lnTo>
                    <a:pt x="184" y="281"/>
                  </a:lnTo>
                  <a:lnTo>
                    <a:pt x="187" y="281"/>
                  </a:lnTo>
                  <a:lnTo>
                    <a:pt x="190" y="278"/>
                  </a:lnTo>
                  <a:lnTo>
                    <a:pt x="187" y="278"/>
                  </a:lnTo>
                  <a:lnTo>
                    <a:pt x="184" y="275"/>
                  </a:lnTo>
                  <a:lnTo>
                    <a:pt x="187" y="275"/>
                  </a:lnTo>
                  <a:lnTo>
                    <a:pt x="190" y="269"/>
                  </a:lnTo>
                  <a:lnTo>
                    <a:pt x="193" y="266"/>
                  </a:lnTo>
                  <a:lnTo>
                    <a:pt x="193" y="263"/>
                  </a:lnTo>
                  <a:lnTo>
                    <a:pt x="187" y="251"/>
                  </a:lnTo>
                  <a:lnTo>
                    <a:pt x="187" y="248"/>
                  </a:lnTo>
                  <a:lnTo>
                    <a:pt x="184" y="245"/>
                  </a:lnTo>
                  <a:lnTo>
                    <a:pt x="187" y="242"/>
                  </a:lnTo>
                  <a:lnTo>
                    <a:pt x="184" y="236"/>
                  </a:lnTo>
                  <a:lnTo>
                    <a:pt x="178" y="230"/>
                  </a:lnTo>
                  <a:lnTo>
                    <a:pt x="178" y="224"/>
                  </a:lnTo>
                  <a:lnTo>
                    <a:pt x="172" y="218"/>
                  </a:lnTo>
                  <a:lnTo>
                    <a:pt x="169" y="212"/>
                  </a:lnTo>
                  <a:lnTo>
                    <a:pt x="163" y="203"/>
                  </a:lnTo>
                  <a:lnTo>
                    <a:pt x="157" y="200"/>
                  </a:lnTo>
                  <a:lnTo>
                    <a:pt x="154" y="197"/>
                  </a:lnTo>
                  <a:lnTo>
                    <a:pt x="154" y="194"/>
                  </a:lnTo>
                  <a:lnTo>
                    <a:pt x="147" y="194"/>
                  </a:lnTo>
                  <a:lnTo>
                    <a:pt x="144" y="191"/>
                  </a:lnTo>
                  <a:lnTo>
                    <a:pt x="144" y="191"/>
                  </a:lnTo>
                  <a:lnTo>
                    <a:pt x="147" y="188"/>
                  </a:lnTo>
                  <a:lnTo>
                    <a:pt x="151" y="185"/>
                  </a:lnTo>
                  <a:lnTo>
                    <a:pt x="147" y="182"/>
                  </a:lnTo>
                  <a:lnTo>
                    <a:pt x="147" y="179"/>
                  </a:lnTo>
                  <a:lnTo>
                    <a:pt x="144" y="179"/>
                  </a:lnTo>
                  <a:lnTo>
                    <a:pt x="144" y="179"/>
                  </a:lnTo>
                  <a:lnTo>
                    <a:pt x="138" y="176"/>
                  </a:lnTo>
                  <a:lnTo>
                    <a:pt x="132" y="170"/>
                  </a:lnTo>
                  <a:lnTo>
                    <a:pt x="129" y="170"/>
                  </a:lnTo>
                  <a:lnTo>
                    <a:pt x="126" y="170"/>
                  </a:lnTo>
                  <a:lnTo>
                    <a:pt x="123" y="167"/>
                  </a:lnTo>
                  <a:lnTo>
                    <a:pt x="123" y="164"/>
                  </a:lnTo>
                  <a:lnTo>
                    <a:pt x="123" y="157"/>
                  </a:lnTo>
                  <a:lnTo>
                    <a:pt x="126" y="154"/>
                  </a:lnTo>
                  <a:lnTo>
                    <a:pt x="129" y="151"/>
                  </a:lnTo>
                  <a:lnTo>
                    <a:pt x="132" y="154"/>
                  </a:lnTo>
                  <a:lnTo>
                    <a:pt x="132" y="151"/>
                  </a:lnTo>
                  <a:lnTo>
                    <a:pt x="132" y="151"/>
                  </a:lnTo>
                  <a:lnTo>
                    <a:pt x="132" y="148"/>
                  </a:lnTo>
                  <a:lnTo>
                    <a:pt x="129" y="151"/>
                  </a:lnTo>
                  <a:lnTo>
                    <a:pt x="126" y="148"/>
                  </a:lnTo>
                  <a:lnTo>
                    <a:pt x="126" y="145"/>
                  </a:lnTo>
                  <a:lnTo>
                    <a:pt x="123" y="142"/>
                  </a:lnTo>
                  <a:lnTo>
                    <a:pt x="120" y="142"/>
                  </a:lnTo>
                  <a:lnTo>
                    <a:pt x="117" y="142"/>
                  </a:lnTo>
                  <a:lnTo>
                    <a:pt x="117" y="139"/>
                  </a:lnTo>
                  <a:lnTo>
                    <a:pt x="117" y="136"/>
                  </a:lnTo>
                  <a:lnTo>
                    <a:pt x="114" y="133"/>
                  </a:lnTo>
                  <a:lnTo>
                    <a:pt x="111" y="133"/>
                  </a:lnTo>
                  <a:lnTo>
                    <a:pt x="105" y="127"/>
                  </a:lnTo>
                  <a:lnTo>
                    <a:pt x="105" y="124"/>
                  </a:lnTo>
                  <a:lnTo>
                    <a:pt x="105" y="121"/>
                  </a:lnTo>
                  <a:lnTo>
                    <a:pt x="105" y="118"/>
                  </a:lnTo>
                  <a:lnTo>
                    <a:pt x="105" y="115"/>
                  </a:lnTo>
                  <a:lnTo>
                    <a:pt x="102" y="115"/>
                  </a:lnTo>
                  <a:lnTo>
                    <a:pt x="99" y="115"/>
                  </a:lnTo>
                  <a:lnTo>
                    <a:pt x="99" y="115"/>
                  </a:lnTo>
                  <a:lnTo>
                    <a:pt x="96" y="112"/>
                  </a:lnTo>
                  <a:lnTo>
                    <a:pt x="96" y="112"/>
                  </a:lnTo>
                  <a:lnTo>
                    <a:pt x="93" y="109"/>
                  </a:lnTo>
                  <a:lnTo>
                    <a:pt x="93" y="103"/>
                  </a:lnTo>
                  <a:lnTo>
                    <a:pt x="90" y="103"/>
                  </a:lnTo>
                  <a:lnTo>
                    <a:pt x="87" y="100"/>
                  </a:lnTo>
                  <a:lnTo>
                    <a:pt x="87" y="97"/>
                  </a:lnTo>
                  <a:lnTo>
                    <a:pt x="87" y="94"/>
                  </a:lnTo>
                  <a:lnTo>
                    <a:pt x="84" y="94"/>
                  </a:lnTo>
                  <a:lnTo>
                    <a:pt x="81" y="85"/>
                  </a:lnTo>
                  <a:lnTo>
                    <a:pt x="81" y="85"/>
                  </a:lnTo>
                  <a:lnTo>
                    <a:pt x="78" y="85"/>
                  </a:lnTo>
                  <a:lnTo>
                    <a:pt x="78" y="82"/>
                  </a:lnTo>
                  <a:lnTo>
                    <a:pt x="78" y="79"/>
                  </a:lnTo>
                  <a:lnTo>
                    <a:pt x="78" y="79"/>
                  </a:lnTo>
                  <a:lnTo>
                    <a:pt x="75" y="73"/>
                  </a:lnTo>
                  <a:lnTo>
                    <a:pt x="72" y="67"/>
                  </a:lnTo>
                  <a:lnTo>
                    <a:pt x="75" y="67"/>
                  </a:lnTo>
                  <a:lnTo>
                    <a:pt x="72" y="61"/>
                  </a:lnTo>
                  <a:lnTo>
                    <a:pt x="72" y="58"/>
                  </a:lnTo>
                  <a:lnTo>
                    <a:pt x="72" y="52"/>
                  </a:lnTo>
                  <a:lnTo>
                    <a:pt x="69" y="46"/>
                  </a:lnTo>
                  <a:lnTo>
                    <a:pt x="69" y="43"/>
                  </a:lnTo>
                  <a:lnTo>
                    <a:pt x="72" y="40"/>
                  </a:lnTo>
                  <a:lnTo>
                    <a:pt x="72" y="40"/>
                  </a:lnTo>
                  <a:lnTo>
                    <a:pt x="66" y="37"/>
                  </a:lnTo>
                  <a:lnTo>
                    <a:pt x="63" y="37"/>
                  </a:lnTo>
                  <a:lnTo>
                    <a:pt x="63" y="34"/>
                  </a:lnTo>
                  <a:lnTo>
                    <a:pt x="60" y="31"/>
                  </a:lnTo>
                  <a:lnTo>
                    <a:pt x="57" y="34"/>
                  </a:lnTo>
                  <a:lnTo>
                    <a:pt x="54" y="34"/>
                  </a:lnTo>
                  <a:lnTo>
                    <a:pt x="51" y="31"/>
                  </a:lnTo>
                  <a:lnTo>
                    <a:pt x="48" y="28"/>
                  </a:lnTo>
                  <a:lnTo>
                    <a:pt x="45" y="25"/>
                  </a:lnTo>
                  <a:lnTo>
                    <a:pt x="42" y="18"/>
                  </a:lnTo>
                  <a:lnTo>
                    <a:pt x="42" y="25"/>
                  </a:lnTo>
                  <a:lnTo>
                    <a:pt x="42" y="28"/>
                  </a:lnTo>
                  <a:lnTo>
                    <a:pt x="42" y="34"/>
                  </a:lnTo>
                  <a:lnTo>
                    <a:pt x="39" y="37"/>
                  </a:lnTo>
                  <a:lnTo>
                    <a:pt x="42" y="46"/>
                  </a:lnTo>
                  <a:lnTo>
                    <a:pt x="42" y="61"/>
                  </a:lnTo>
                  <a:lnTo>
                    <a:pt x="39" y="64"/>
                  </a:lnTo>
                  <a:lnTo>
                    <a:pt x="42" y="64"/>
                  </a:lnTo>
                  <a:lnTo>
                    <a:pt x="45" y="70"/>
                  </a:lnTo>
                  <a:lnTo>
                    <a:pt x="45" y="73"/>
                  </a:lnTo>
                  <a:lnTo>
                    <a:pt x="45" y="73"/>
                  </a:lnTo>
                  <a:lnTo>
                    <a:pt x="48" y="76"/>
                  </a:lnTo>
                  <a:lnTo>
                    <a:pt x="54" y="79"/>
                  </a:lnTo>
                  <a:lnTo>
                    <a:pt x="54" y="85"/>
                  </a:lnTo>
                  <a:lnTo>
                    <a:pt x="54" y="88"/>
                  </a:lnTo>
                  <a:lnTo>
                    <a:pt x="54" y="91"/>
                  </a:lnTo>
                  <a:lnTo>
                    <a:pt x="57" y="94"/>
                  </a:lnTo>
                  <a:lnTo>
                    <a:pt x="60" y="94"/>
                  </a:lnTo>
                  <a:lnTo>
                    <a:pt x="60" y="100"/>
                  </a:lnTo>
                  <a:lnTo>
                    <a:pt x="63" y="100"/>
                  </a:lnTo>
                  <a:lnTo>
                    <a:pt x="63" y="103"/>
                  </a:lnTo>
                  <a:lnTo>
                    <a:pt x="69" y="106"/>
                  </a:lnTo>
                  <a:lnTo>
                    <a:pt x="66" y="109"/>
                  </a:lnTo>
                  <a:lnTo>
                    <a:pt x="66" y="115"/>
                  </a:lnTo>
                  <a:lnTo>
                    <a:pt x="72" y="118"/>
                  </a:lnTo>
                  <a:lnTo>
                    <a:pt x="72" y="118"/>
                  </a:lnTo>
                  <a:lnTo>
                    <a:pt x="75" y="124"/>
                  </a:lnTo>
                  <a:lnTo>
                    <a:pt x="75" y="130"/>
                  </a:lnTo>
                  <a:lnTo>
                    <a:pt x="78" y="130"/>
                  </a:lnTo>
                  <a:lnTo>
                    <a:pt x="78" y="133"/>
                  </a:lnTo>
                  <a:lnTo>
                    <a:pt x="78" y="136"/>
                  </a:lnTo>
                  <a:lnTo>
                    <a:pt x="78" y="139"/>
                  </a:lnTo>
                  <a:lnTo>
                    <a:pt x="81" y="145"/>
                  </a:lnTo>
                  <a:lnTo>
                    <a:pt x="84" y="142"/>
                  </a:lnTo>
                  <a:lnTo>
                    <a:pt x="84" y="139"/>
                  </a:lnTo>
                  <a:lnTo>
                    <a:pt x="84" y="139"/>
                  </a:lnTo>
                  <a:lnTo>
                    <a:pt x="84" y="139"/>
                  </a:lnTo>
                  <a:lnTo>
                    <a:pt x="84" y="142"/>
                  </a:lnTo>
                  <a:lnTo>
                    <a:pt x="87" y="145"/>
                  </a:lnTo>
                  <a:lnTo>
                    <a:pt x="90" y="151"/>
                  </a:lnTo>
                  <a:lnTo>
                    <a:pt x="87" y="154"/>
                  </a:lnTo>
                  <a:lnTo>
                    <a:pt x="87" y="161"/>
                  </a:lnTo>
                  <a:lnTo>
                    <a:pt x="90" y="164"/>
                  </a:lnTo>
                  <a:lnTo>
                    <a:pt x="90" y="167"/>
                  </a:lnTo>
                  <a:lnTo>
                    <a:pt x="93" y="170"/>
                  </a:lnTo>
                  <a:lnTo>
                    <a:pt x="93" y="173"/>
                  </a:lnTo>
                  <a:lnTo>
                    <a:pt x="93" y="173"/>
                  </a:lnTo>
                  <a:lnTo>
                    <a:pt x="93" y="176"/>
                  </a:lnTo>
                  <a:lnTo>
                    <a:pt x="93" y="179"/>
                  </a:lnTo>
                  <a:lnTo>
                    <a:pt x="96" y="182"/>
                  </a:lnTo>
                  <a:lnTo>
                    <a:pt x="96" y="185"/>
                  </a:lnTo>
                  <a:lnTo>
                    <a:pt x="93" y="191"/>
                  </a:lnTo>
                  <a:lnTo>
                    <a:pt x="93" y="194"/>
                  </a:lnTo>
                  <a:lnTo>
                    <a:pt x="96" y="197"/>
                  </a:lnTo>
                  <a:lnTo>
                    <a:pt x="99" y="200"/>
                  </a:lnTo>
                  <a:lnTo>
                    <a:pt x="102" y="200"/>
                  </a:lnTo>
                  <a:lnTo>
                    <a:pt x="102" y="200"/>
                  </a:lnTo>
                  <a:lnTo>
                    <a:pt x="102" y="197"/>
                  </a:lnTo>
                  <a:lnTo>
                    <a:pt x="102" y="197"/>
                  </a:lnTo>
                  <a:lnTo>
                    <a:pt x="105" y="197"/>
                  </a:lnTo>
                  <a:lnTo>
                    <a:pt x="108" y="200"/>
                  </a:lnTo>
                  <a:lnTo>
                    <a:pt x="108" y="203"/>
                  </a:lnTo>
                  <a:lnTo>
                    <a:pt x="111" y="203"/>
                  </a:lnTo>
                  <a:lnTo>
                    <a:pt x="111" y="209"/>
                  </a:lnTo>
                  <a:lnTo>
                    <a:pt x="114" y="209"/>
                  </a:lnTo>
                  <a:lnTo>
                    <a:pt x="114" y="212"/>
                  </a:lnTo>
                  <a:lnTo>
                    <a:pt x="117" y="215"/>
                  </a:lnTo>
                  <a:lnTo>
                    <a:pt x="117" y="218"/>
                  </a:lnTo>
                  <a:lnTo>
                    <a:pt x="114" y="224"/>
                  </a:lnTo>
                  <a:lnTo>
                    <a:pt x="108" y="227"/>
                  </a:lnTo>
                  <a:lnTo>
                    <a:pt x="105" y="227"/>
                  </a:lnTo>
                  <a:lnTo>
                    <a:pt x="105" y="221"/>
                  </a:lnTo>
                  <a:lnTo>
                    <a:pt x="105" y="221"/>
                  </a:lnTo>
                  <a:lnTo>
                    <a:pt x="102" y="218"/>
                  </a:lnTo>
                  <a:lnTo>
                    <a:pt x="102" y="212"/>
                  </a:lnTo>
                  <a:lnTo>
                    <a:pt x="99" y="209"/>
                  </a:lnTo>
                  <a:lnTo>
                    <a:pt x="96" y="209"/>
                  </a:lnTo>
                  <a:lnTo>
                    <a:pt x="93" y="206"/>
                  </a:lnTo>
                  <a:lnTo>
                    <a:pt x="90" y="203"/>
                  </a:lnTo>
                  <a:lnTo>
                    <a:pt x="87" y="203"/>
                  </a:lnTo>
                  <a:lnTo>
                    <a:pt x="81" y="194"/>
                  </a:lnTo>
                  <a:lnTo>
                    <a:pt x="78" y="191"/>
                  </a:lnTo>
                  <a:lnTo>
                    <a:pt x="75" y="191"/>
                  </a:lnTo>
                  <a:lnTo>
                    <a:pt x="75" y="188"/>
                  </a:lnTo>
                  <a:lnTo>
                    <a:pt x="72" y="188"/>
                  </a:lnTo>
                  <a:lnTo>
                    <a:pt x="69" y="185"/>
                  </a:lnTo>
                  <a:lnTo>
                    <a:pt x="69" y="182"/>
                  </a:lnTo>
                  <a:lnTo>
                    <a:pt x="72" y="176"/>
                  </a:lnTo>
                  <a:lnTo>
                    <a:pt x="72" y="170"/>
                  </a:lnTo>
                  <a:lnTo>
                    <a:pt x="72" y="161"/>
                  </a:lnTo>
                  <a:lnTo>
                    <a:pt x="69" y="154"/>
                  </a:lnTo>
                  <a:lnTo>
                    <a:pt x="69" y="151"/>
                  </a:lnTo>
                  <a:lnTo>
                    <a:pt x="66" y="151"/>
                  </a:lnTo>
                  <a:lnTo>
                    <a:pt x="63" y="151"/>
                  </a:lnTo>
                  <a:lnTo>
                    <a:pt x="57" y="145"/>
                  </a:lnTo>
                  <a:lnTo>
                    <a:pt x="57" y="139"/>
                  </a:lnTo>
                  <a:lnTo>
                    <a:pt x="57" y="136"/>
                  </a:lnTo>
                  <a:lnTo>
                    <a:pt x="54" y="136"/>
                  </a:lnTo>
                  <a:lnTo>
                    <a:pt x="51" y="139"/>
                  </a:lnTo>
                  <a:lnTo>
                    <a:pt x="51" y="139"/>
                  </a:lnTo>
                  <a:lnTo>
                    <a:pt x="48" y="139"/>
                  </a:lnTo>
                  <a:lnTo>
                    <a:pt x="45" y="136"/>
                  </a:lnTo>
                  <a:lnTo>
                    <a:pt x="45" y="136"/>
                  </a:lnTo>
                  <a:lnTo>
                    <a:pt x="45" y="136"/>
                  </a:lnTo>
                  <a:lnTo>
                    <a:pt x="42" y="136"/>
                  </a:lnTo>
                  <a:lnTo>
                    <a:pt x="42" y="133"/>
                  </a:lnTo>
                  <a:lnTo>
                    <a:pt x="36" y="130"/>
                  </a:lnTo>
                  <a:lnTo>
                    <a:pt x="33" y="130"/>
                  </a:lnTo>
                  <a:lnTo>
                    <a:pt x="33" y="127"/>
                  </a:lnTo>
                  <a:lnTo>
                    <a:pt x="33" y="124"/>
                  </a:lnTo>
                  <a:lnTo>
                    <a:pt x="27" y="121"/>
                  </a:lnTo>
                  <a:lnTo>
                    <a:pt x="24" y="115"/>
                  </a:lnTo>
                  <a:lnTo>
                    <a:pt x="27" y="115"/>
                  </a:lnTo>
                  <a:lnTo>
                    <a:pt x="30" y="115"/>
                  </a:lnTo>
                  <a:lnTo>
                    <a:pt x="33" y="115"/>
                  </a:lnTo>
                  <a:lnTo>
                    <a:pt x="39" y="118"/>
                  </a:lnTo>
                  <a:lnTo>
                    <a:pt x="42" y="118"/>
                  </a:lnTo>
                  <a:lnTo>
                    <a:pt x="42" y="118"/>
                  </a:lnTo>
                  <a:lnTo>
                    <a:pt x="42" y="115"/>
                  </a:lnTo>
                  <a:lnTo>
                    <a:pt x="39" y="115"/>
                  </a:lnTo>
                  <a:lnTo>
                    <a:pt x="39" y="112"/>
                  </a:lnTo>
                  <a:lnTo>
                    <a:pt x="42" y="112"/>
                  </a:lnTo>
                  <a:lnTo>
                    <a:pt x="42" y="112"/>
                  </a:lnTo>
                  <a:lnTo>
                    <a:pt x="45" y="109"/>
                  </a:lnTo>
                  <a:lnTo>
                    <a:pt x="42" y="106"/>
                  </a:lnTo>
                  <a:lnTo>
                    <a:pt x="42" y="103"/>
                  </a:lnTo>
                  <a:lnTo>
                    <a:pt x="45" y="103"/>
                  </a:lnTo>
                  <a:lnTo>
                    <a:pt x="42" y="97"/>
                  </a:lnTo>
                  <a:lnTo>
                    <a:pt x="42" y="97"/>
                  </a:lnTo>
                  <a:lnTo>
                    <a:pt x="39" y="91"/>
                  </a:lnTo>
                  <a:lnTo>
                    <a:pt x="33" y="88"/>
                  </a:lnTo>
                  <a:lnTo>
                    <a:pt x="33" y="85"/>
                  </a:lnTo>
                  <a:lnTo>
                    <a:pt x="30" y="79"/>
                  </a:lnTo>
                  <a:lnTo>
                    <a:pt x="24" y="73"/>
                  </a:lnTo>
                  <a:lnTo>
                    <a:pt x="24" y="76"/>
                  </a:lnTo>
                  <a:lnTo>
                    <a:pt x="21" y="70"/>
                  </a:lnTo>
                  <a:lnTo>
                    <a:pt x="18" y="67"/>
                  </a:lnTo>
                  <a:lnTo>
                    <a:pt x="18" y="61"/>
                  </a:lnTo>
                  <a:lnTo>
                    <a:pt x="18" y="58"/>
                  </a:lnTo>
                  <a:lnTo>
                    <a:pt x="15" y="55"/>
                  </a:lnTo>
                  <a:lnTo>
                    <a:pt x="15" y="52"/>
                  </a:lnTo>
                  <a:lnTo>
                    <a:pt x="15" y="49"/>
                  </a:lnTo>
                  <a:lnTo>
                    <a:pt x="15" y="46"/>
                  </a:lnTo>
                  <a:lnTo>
                    <a:pt x="12" y="43"/>
                  </a:lnTo>
                  <a:lnTo>
                    <a:pt x="12" y="40"/>
                  </a:lnTo>
                  <a:lnTo>
                    <a:pt x="12" y="40"/>
                  </a:lnTo>
                  <a:lnTo>
                    <a:pt x="12" y="37"/>
                  </a:lnTo>
                  <a:lnTo>
                    <a:pt x="6" y="31"/>
                  </a:lnTo>
                  <a:lnTo>
                    <a:pt x="6" y="28"/>
                  </a:lnTo>
                  <a:lnTo>
                    <a:pt x="6" y="25"/>
                  </a:lnTo>
                  <a:lnTo>
                    <a:pt x="9" y="25"/>
                  </a:lnTo>
                  <a:lnTo>
                    <a:pt x="6" y="22"/>
                  </a:lnTo>
                  <a:lnTo>
                    <a:pt x="3" y="15"/>
                  </a:lnTo>
                  <a:lnTo>
                    <a:pt x="0" y="6"/>
                  </a:lnTo>
                  <a:lnTo>
                    <a:pt x="0" y="3"/>
                  </a:lnTo>
                  <a:lnTo>
                    <a:pt x="0" y="3"/>
                  </a:lnTo>
                  <a:close/>
                  <a:moveTo>
                    <a:pt x="99" y="185"/>
                  </a:moveTo>
                  <a:lnTo>
                    <a:pt x="99" y="182"/>
                  </a:lnTo>
                  <a:lnTo>
                    <a:pt x="99" y="182"/>
                  </a:lnTo>
                  <a:lnTo>
                    <a:pt x="99" y="179"/>
                  </a:lnTo>
                  <a:lnTo>
                    <a:pt x="96" y="179"/>
                  </a:lnTo>
                  <a:lnTo>
                    <a:pt x="99" y="182"/>
                  </a:lnTo>
                  <a:lnTo>
                    <a:pt x="99" y="185"/>
                  </a:lnTo>
                  <a:lnTo>
                    <a:pt x="99" y="185"/>
                  </a:lnTo>
                  <a:close/>
                  <a:moveTo>
                    <a:pt x="102" y="194"/>
                  </a:moveTo>
                  <a:lnTo>
                    <a:pt x="102" y="194"/>
                  </a:lnTo>
                  <a:lnTo>
                    <a:pt x="102" y="194"/>
                  </a:lnTo>
                  <a:lnTo>
                    <a:pt x="105" y="194"/>
                  </a:lnTo>
                  <a:lnTo>
                    <a:pt x="102" y="194"/>
                  </a:lnTo>
                  <a:lnTo>
                    <a:pt x="102" y="194"/>
                  </a:lnTo>
                  <a:close/>
                  <a:moveTo>
                    <a:pt x="344" y="188"/>
                  </a:moveTo>
                  <a:lnTo>
                    <a:pt x="347" y="188"/>
                  </a:lnTo>
                  <a:lnTo>
                    <a:pt x="347" y="185"/>
                  </a:lnTo>
                  <a:lnTo>
                    <a:pt x="344" y="185"/>
                  </a:lnTo>
                  <a:lnTo>
                    <a:pt x="344" y="188"/>
                  </a:lnTo>
                  <a:lnTo>
                    <a:pt x="344" y="188"/>
                  </a:lnTo>
                  <a:close/>
                  <a:moveTo>
                    <a:pt x="344" y="191"/>
                  </a:moveTo>
                  <a:lnTo>
                    <a:pt x="344" y="191"/>
                  </a:lnTo>
                  <a:lnTo>
                    <a:pt x="344" y="188"/>
                  </a:lnTo>
                  <a:lnTo>
                    <a:pt x="344" y="188"/>
                  </a:lnTo>
                  <a:lnTo>
                    <a:pt x="344" y="191"/>
                  </a:lnTo>
                  <a:lnTo>
                    <a:pt x="344" y="191"/>
                  </a:lnTo>
                  <a:close/>
                  <a:moveTo>
                    <a:pt x="341" y="200"/>
                  </a:moveTo>
                  <a:lnTo>
                    <a:pt x="344" y="197"/>
                  </a:lnTo>
                  <a:lnTo>
                    <a:pt x="344" y="194"/>
                  </a:lnTo>
                  <a:lnTo>
                    <a:pt x="341" y="2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6" name="Freeform 30"/>
            <p:cNvSpPr>
              <a:spLocks noEditPoints="1"/>
            </p:cNvSpPr>
            <p:nvPr/>
          </p:nvSpPr>
          <p:spPr bwMode="auto">
            <a:xfrm>
              <a:off x="3338513" y="4681538"/>
              <a:ext cx="1173163" cy="1236663"/>
            </a:xfrm>
            <a:custGeom>
              <a:avLst/>
              <a:gdLst>
                <a:gd name="T0" fmla="*/ 146 w 245"/>
                <a:gd name="T1" fmla="*/ 35 h 258"/>
                <a:gd name="T2" fmla="*/ 148 w 245"/>
                <a:gd name="T3" fmla="*/ 34 h 258"/>
                <a:gd name="T4" fmla="*/ 150 w 245"/>
                <a:gd name="T5" fmla="*/ 34 h 258"/>
                <a:gd name="T6" fmla="*/ 154 w 245"/>
                <a:gd name="T7" fmla="*/ 35 h 258"/>
                <a:gd name="T8" fmla="*/ 141 w 245"/>
                <a:gd name="T9" fmla="*/ 7 h 258"/>
                <a:gd name="T10" fmla="*/ 133 w 245"/>
                <a:gd name="T11" fmla="*/ 19 h 258"/>
                <a:gd name="T12" fmla="*/ 124 w 245"/>
                <a:gd name="T13" fmla="*/ 21 h 258"/>
                <a:gd name="T14" fmla="*/ 112 w 245"/>
                <a:gd name="T15" fmla="*/ 19 h 258"/>
                <a:gd name="T16" fmla="*/ 106 w 245"/>
                <a:gd name="T17" fmla="*/ 21 h 258"/>
                <a:gd name="T18" fmla="*/ 91 w 245"/>
                <a:gd name="T19" fmla="*/ 24 h 258"/>
                <a:gd name="T20" fmla="*/ 90 w 245"/>
                <a:gd name="T21" fmla="*/ 8 h 258"/>
                <a:gd name="T22" fmla="*/ 83 w 245"/>
                <a:gd name="T23" fmla="*/ 0 h 258"/>
                <a:gd name="T24" fmla="*/ 62 w 245"/>
                <a:gd name="T25" fmla="*/ 9 h 258"/>
                <a:gd name="T26" fmla="*/ 65 w 245"/>
                <a:gd name="T27" fmla="*/ 18 h 258"/>
                <a:gd name="T28" fmla="*/ 43 w 245"/>
                <a:gd name="T29" fmla="*/ 26 h 258"/>
                <a:gd name="T30" fmla="*/ 25 w 245"/>
                <a:gd name="T31" fmla="*/ 25 h 258"/>
                <a:gd name="T32" fmla="*/ 28 w 245"/>
                <a:gd name="T33" fmla="*/ 44 h 258"/>
                <a:gd name="T34" fmla="*/ 14 w 245"/>
                <a:gd name="T35" fmla="*/ 63 h 258"/>
                <a:gd name="T36" fmla="*/ 3 w 245"/>
                <a:gd name="T37" fmla="*/ 77 h 258"/>
                <a:gd name="T38" fmla="*/ 7 w 245"/>
                <a:gd name="T39" fmla="*/ 94 h 258"/>
                <a:gd name="T40" fmla="*/ 22 w 245"/>
                <a:gd name="T41" fmla="*/ 105 h 258"/>
                <a:gd name="T42" fmla="*/ 38 w 245"/>
                <a:gd name="T43" fmla="*/ 103 h 258"/>
                <a:gd name="T44" fmla="*/ 53 w 245"/>
                <a:gd name="T45" fmla="*/ 103 h 258"/>
                <a:gd name="T46" fmla="*/ 71 w 245"/>
                <a:gd name="T47" fmla="*/ 118 h 258"/>
                <a:gd name="T48" fmla="*/ 88 w 245"/>
                <a:gd name="T49" fmla="*/ 135 h 258"/>
                <a:gd name="T50" fmla="*/ 104 w 245"/>
                <a:gd name="T51" fmla="*/ 166 h 258"/>
                <a:gd name="T52" fmla="*/ 119 w 245"/>
                <a:gd name="T53" fmla="*/ 179 h 258"/>
                <a:gd name="T54" fmla="*/ 127 w 245"/>
                <a:gd name="T55" fmla="*/ 199 h 258"/>
                <a:gd name="T56" fmla="*/ 130 w 245"/>
                <a:gd name="T57" fmla="*/ 213 h 258"/>
                <a:gd name="T58" fmla="*/ 117 w 245"/>
                <a:gd name="T59" fmla="*/ 225 h 258"/>
                <a:gd name="T60" fmla="*/ 119 w 245"/>
                <a:gd name="T61" fmla="*/ 235 h 258"/>
                <a:gd name="T62" fmla="*/ 135 w 245"/>
                <a:gd name="T63" fmla="*/ 246 h 258"/>
                <a:gd name="T64" fmla="*/ 144 w 245"/>
                <a:gd name="T65" fmla="*/ 250 h 258"/>
                <a:gd name="T66" fmla="*/ 149 w 245"/>
                <a:gd name="T67" fmla="*/ 238 h 258"/>
                <a:gd name="T68" fmla="*/ 153 w 245"/>
                <a:gd name="T69" fmla="*/ 233 h 258"/>
                <a:gd name="T70" fmla="*/ 147 w 245"/>
                <a:gd name="T71" fmla="*/ 244 h 258"/>
                <a:gd name="T72" fmla="*/ 164 w 245"/>
                <a:gd name="T73" fmla="*/ 219 h 258"/>
                <a:gd name="T74" fmla="*/ 164 w 245"/>
                <a:gd name="T75" fmla="*/ 208 h 258"/>
                <a:gd name="T76" fmla="*/ 168 w 245"/>
                <a:gd name="T77" fmla="*/ 197 h 258"/>
                <a:gd name="T78" fmla="*/ 184 w 245"/>
                <a:gd name="T79" fmla="*/ 186 h 258"/>
                <a:gd name="T80" fmla="*/ 193 w 245"/>
                <a:gd name="T81" fmla="*/ 181 h 258"/>
                <a:gd name="T82" fmla="*/ 199 w 245"/>
                <a:gd name="T83" fmla="*/ 181 h 258"/>
                <a:gd name="T84" fmla="*/ 210 w 245"/>
                <a:gd name="T85" fmla="*/ 170 h 258"/>
                <a:gd name="T86" fmla="*/ 217 w 245"/>
                <a:gd name="T87" fmla="*/ 150 h 258"/>
                <a:gd name="T88" fmla="*/ 221 w 245"/>
                <a:gd name="T89" fmla="*/ 123 h 258"/>
                <a:gd name="T90" fmla="*/ 219 w 245"/>
                <a:gd name="T91" fmla="*/ 114 h 258"/>
                <a:gd name="T92" fmla="*/ 227 w 245"/>
                <a:gd name="T93" fmla="*/ 112 h 258"/>
                <a:gd name="T94" fmla="*/ 244 w 245"/>
                <a:gd name="T95" fmla="*/ 88 h 258"/>
                <a:gd name="T96" fmla="*/ 238 w 245"/>
                <a:gd name="T97" fmla="*/ 66 h 258"/>
                <a:gd name="T98" fmla="*/ 214 w 245"/>
                <a:gd name="T99" fmla="*/ 52 h 258"/>
                <a:gd name="T100" fmla="*/ 201 w 245"/>
                <a:gd name="T101" fmla="*/ 52 h 258"/>
                <a:gd name="T102" fmla="*/ 190 w 245"/>
                <a:gd name="T103" fmla="*/ 50 h 258"/>
                <a:gd name="T104" fmla="*/ 184 w 245"/>
                <a:gd name="T105" fmla="*/ 55 h 258"/>
                <a:gd name="T106" fmla="*/ 178 w 245"/>
                <a:gd name="T107" fmla="*/ 45 h 258"/>
                <a:gd name="T108" fmla="*/ 170 w 245"/>
                <a:gd name="T109" fmla="*/ 40 h 258"/>
                <a:gd name="T110" fmla="*/ 160 w 245"/>
                <a:gd name="T111" fmla="*/ 43 h 258"/>
                <a:gd name="T112" fmla="*/ 151 w 245"/>
                <a:gd name="T113" fmla="*/ 52 h 258"/>
                <a:gd name="T114" fmla="*/ 148 w 245"/>
                <a:gd name="T115" fmla="*/ 46 h 258"/>
                <a:gd name="T116" fmla="*/ 160 w 245"/>
                <a:gd name="T117" fmla="*/ 37 h 258"/>
                <a:gd name="T118" fmla="*/ 146 w 245"/>
                <a:gd name="T119" fmla="*/ 39 h 258"/>
                <a:gd name="T120" fmla="*/ 139 w 245"/>
                <a:gd name="T121" fmla="*/ 40 h 258"/>
                <a:gd name="T122" fmla="*/ 149 w 245"/>
                <a:gd name="T123" fmla="*/ 28 h 258"/>
                <a:gd name="T124" fmla="*/ 143 w 245"/>
                <a:gd name="T125" fmla="*/ 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258">
                  <a:moveTo>
                    <a:pt x="143" y="38"/>
                  </a:moveTo>
                  <a:cubicBezTo>
                    <a:pt x="144" y="37"/>
                    <a:pt x="144" y="37"/>
                    <a:pt x="144" y="37"/>
                  </a:cubicBezTo>
                  <a:cubicBezTo>
                    <a:pt x="145" y="37"/>
                    <a:pt x="145" y="37"/>
                    <a:pt x="145" y="37"/>
                  </a:cubicBezTo>
                  <a:cubicBezTo>
                    <a:pt x="145" y="37"/>
                    <a:pt x="145" y="37"/>
                    <a:pt x="145" y="37"/>
                  </a:cubicBezTo>
                  <a:cubicBezTo>
                    <a:pt x="145" y="38"/>
                    <a:pt x="145" y="38"/>
                    <a:pt x="145" y="38"/>
                  </a:cubicBezTo>
                  <a:cubicBezTo>
                    <a:pt x="144" y="38"/>
                    <a:pt x="144" y="38"/>
                    <a:pt x="144" y="38"/>
                  </a:cubicBezTo>
                  <a:cubicBezTo>
                    <a:pt x="143" y="38"/>
                    <a:pt x="143" y="38"/>
                    <a:pt x="143" y="38"/>
                  </a:cubicBezTo>
                  <a:close/>
                  <a:moveTo>
                    <a:pt x="142" y="38"/>
                  </a:moveTo>
                  <a:cubicBezTo>
                    <a:pt x="143" y="38"/>
                    <a:pt x="143" y="38"/>
                    <a:pt x="143" y="38"/>
                  </a:cubicBezTo>
                  <a:cubicBezTo>
                    <a:pt x="143" y="37"/>
                    <a:pt x="143" y="37"/>
                    <a:pt x="143" y="37"/>
                  </a:cubicBezTo>
                  <a:cubicBezTo>
                    <a:pt x="144" y="36"/>
                    <a:pt x="144" y="36"/>
                    <a:pt x="144" y="36"/>
                  </a:cubicBezTo>
                  <a:cubicBezTo>
                    <a:pt x="145" y="36"/>
                    <a:pt x="145" y="36"/>
                    <a:pt x="145" y="36"/>
                  </a:cubicBezTo>
                  <a:cubicBezTo>
                    <a:pt x="146" y="35"/>
                    <a:pt x="146" y="35"/>
                    <a:pt x="146" y="35"/>
                  </a:cubicBezTo>
                  <a:cubicBezTo>
                    <a:pt x="146" y="35"/>
                    <a:pt x="146" y="35"/>
                    <a:pt x="146" y="35"/>
                  </a:cubicBezTo>
                  <a:cubicBezTo>
                    <a:pt x="145" y="35"/>
                    <a:pt x="145" y="35"/>
                    <a:pt x="145" y="35"/>
                  </a:cubicBezTo>
                  <a:cubicBezTo>
                    <a:pt x="145" y="35"/>
                    <a:pt x="145" y="35"/>
                    <a:pt x="145" y="35"/>
                  </a:cubicBezTo>
                  <a:cubicBezTo>
                    <a:pt x="144" y="35"/>
                    <a:pt x="144" y="35"/>
                    <a:pt x="144" y="35"/>
                  </a:cubicBezTo>
                  <a:cubicBezTo>
                    <a:pt x="143" y="36"/>
                    <a:pt x="143" y="36"/>
                    <a:pt x="143" y="36"/>
                  </a:cubicBezTo>
                  <a:cubicBezTo>
                    <a:pt x="142" y="38"/>
                    <a:pt x="142" y="38"/>
                    <a:pt x="142" y="38"/>
                  </a:cubicBezTo>
                  <a:close/>
                  <a:moveTo>
                    <a:pt x="148" y="34"/>
                  </a:moveTo>
                  <a:cubicBezTo>
                    <a:pt x="147" y="33"/>
                    <a:pt x="147" y="33"/>
                    <a:pt x="147" y="33"/>
                  </a:cubicBezTo>
                  <a:cubicBezTo>
                    <a:pt x="147" y="33"/>
                    <a:pt x="147" y="33"/>
                    <a:pt x="147" y="33"/>
                  </a:cubicBezTo>
                  <a:cubicBezTo>
                    <a:pt x="147" y="33"/>
                    <a:pt x="147" y="33"/>
                    <a:pt x="147" y="33"/>
                  </a:cubicBezTo>
                  <a:cubicBezTo>
                    <a:pt x="147" y="34"/>
                    <a:pt x="147" y="34"/>
                    <a:pt x="147" y="34"/>
                  </a:cubicBezTo>
                  <a:cubicBezTo>
                    <a:pt x="148" y="34"/>
                    <a:pt x="148" y="34"/>
                    <a:pt x="148" y="34"/>
                  </a:cubicBezTo>
                  <a:cubicBezTo>
                    <a:pt x="148" y="34"/>
                    <a:pt x="148" y="34"/>
                    <a:pt x="148" y="34"/>
                  </a:cubicBezTo>
                  <a:close/>
                  <a:moveTo>
                    <a:pt x="148" y="32"/>
                  </a:moveTo>
                  <a:cubicBezTo>
                    <a:pt x="147" y="31"/>
                    <a:pt x="147" y="31"/>
                    <a:pt x="147" y="31"/>
                  </a:cubicBezTo>
                  <a:cubicBezTo>
                    <a:pt x="148" y="30"/>
                    <a:pt x="148" y="30"/>
                    <a:pt x="148" y="30"/>
                  </a:cubicBezTo>
                  <a:cubicBezTo>
                    <a:pt x="149" y="30"/>
                    <a:pt x="149" y="30"/>
                    <a:pt x="149" y="30"/>
                  </a:cubicBezTo>
                  <a:cubicBezTo>
                    <a:pt x="150" y="29"/>
                    <a:pt x="150" y="29"/>
                    <a:pt x="150" y="29"/>
                  </a:cubicBezTo>
                  <a:cubicBezTo>
                    <a:pt x="150" y="30"/>
                    <a:pt x="150" y="30"/>
                    <a:pt x="150" y="30"/>
                  </a:cubicBezTo>
                  <a:cubicBezTo>
                    <a:pt x="150" y="30"/>
                    <a:pt x="150" y="30"/>
                    <a:pt x="150" y="30"/>
                  </a:cubicBezTo>
                  <a:cubicBezTo>
                    <a:pt x="149" y="31"/>
                    <a:pt x="149" y="31"/>
                    <a:pt x="149" y="31"/>
                  </a:cubicBezTo>
                  <a:cubicBezTo>
                    <a:pt x="148" y="32"/>
                    <a:pt x="148" y="32"/>
                    <a:pt x="148" y="32"/>
                  </a:cubicBezTo>
                  <a:cubicBezTo>
                    <a:pt x="148" y="32"/>
                    <a:pt x="148" y="32"/>
                    <a:pt x="148" y="32"/>
                  </a:cubicBezTo>
                  <a:close/>
                  <a:moveTo>
                    <a:pt x="148" y="33"/>
                  </a:moveTo>
                  <a:cubicBezTo>
                    <a:pt x="149" y="33"/>
                    <a:pt x="149" y="33"/>
                    <a:pt x="149" y="33"/>
                  </a:cubicBezTo>
                  <a:cubicBezTo>
                    <a:pt x="150" y="34"/>
                    <a:pt x="150" y="34"/>
                    <a:pt x="150" y="34"/>
                  </a:cubicBezTo>
                  <a:cubicBezTo>
                    <a:pt x="151" y="34"/>
                    <a:pt x="151" y="34"/>
                    <a:pt x="151" y="34"/>
                  </a:cubicBezTo>
                  <a:cubicBezTo>
                    <a:pt x="151" y="33"/>
                    <a:pt x="151" y="33"/>
                    <a:pt x="151" y="33"/>
                  </a:cubicBezTo>
                  <a:cubicBezTo>
                    <a:pt x="152" y="33"/>
                    <a:pt x="152" y="33"/>
                    <a:pt x="152" y="33"/>
                  </a:cubicBezTo>
                  <a:cubicBezTo>
                    <a:pt x="151" y="32"/>
                    <a:pt x="151" y="32"/>
                    <a:pt x="151" y="32"/>
                  </a:cubicBezTo>
                  <a:cubicBezTo>
                    <a:pt x="149" y="33"/>
                    <a:pt x="149" y="33"/>
                    <a:pt x="149" y="33"/>
                  </a:cubicBezTo>
                  <a:cubicBezTo>
                    <a:pt x="148" y="33"/>
                    <a:pt x="148" y="33"/>
                    <a:pt x="148" y="33"/>
                  </a:cubicBezTo>
                  <a:cubicBezTo>
                    <a:pt x="148" y="33"/>
                    <a:pt x="148" y="33"/>
                    <a:pt x="148" y="33"/>
                  </a:cubicBezTo>
                  <a:close/>
                  <a:moveTo>
                    <a:pt x="152" y="35"/>
                  </a:moveTo>
                  <a:cubicBezTo>
                    <a:pt x="153" y="34"/>
                    <a:pt x="153" y="34"/>
                    <a:pt x="153" y="34"/>
                  </a:cubicBezTo>
                  <a:cubicBezTo>
                    <a:pt x="153" y="34"/>
                    <a:pt x="153" y="34"/>
                    <a:pt x="153"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2" y="35"/>
                    <a:pt x="152" y="35"/>
                    <a:pt x="152" y="35"/>
                  </a:cubicBezTo>
                  <a:close/>
                  <a:moveTo>
                    <a:pt x="148" y="22"/>
                  </a:moveTo>
                  <a:cubicBezTo>
                    <a:pt x="147" y="21"/>
                    <a:pt x="147" y="21"/>
                    <a:pt x="147" y="21"/>
                  </a:cubicBezTo>
                  <a:cubicBezTo>
                    <a:pt x="147" y="19"/>
                    <a:pt x="147" y="19"/>
                    <a:pt x="147" y="19"/>
                  </a:cubicBezTo>
                  <a:cubicBezTo>
                    <a:pt x="147" y="19"/>
                    <a:pt x="147" y="19"/>
                    <a:pt x="147" y="19"/>
                  </a:cubicBezTo>
                  <a:cubicBezTo>
                    <a:pt x="148" y="19"/>
                    <a:pt x="148" y="19"/>
                    <a:pt x="148" y="19"/>
                  </a:cubicBezTo>
                  <a:cubicBezTo>
                    <a:pt x="149" y="21"/>
                    <a:pt x="149" y="21"/>
                    <a:pt x="149" y="21"/>
                  </a:cubicBezTo>
                  <a:cubicBezTo>
                    <a:pt x="148" y="22"/>
                    <a:pt x="148" y="22"/>
                    <a:pt x="148" y="22"/>
                  </a:cubicBezTo>
                  <a:cubicBezTo>
                    <a:pt x="148" y="22"/>
                    <a:pt x="148" y="22"/>
                    <a:pt x="148" y="22"/>
                  </a:cubicBezTo>
                  <a:close/>
                  <a:moveTo>
                    <a:pt x="142" y="9"/>
                  </a:moveTo>
                  <a:cubicBezTo>
                    <a:pt x="142" y="9"/>
                    <a:pt x="142" y="9"/>
                    <a:pt x="142" y="9"/>
                  </a:cubicBezTo>
                  <a:cubicBezTo>
                    <a:pt x="141" y="7"/>
                    <a:pt x="141" y="7"/>
                    <a:pt x="141" y="7"/>
                  </a:cubicBezTo>
                  <a:cubicBezTo>
                    <a:pt x="141" y="6"/>
                    <a:pt x="141" y="6"/>
                    <a:pt x="141" y="6"/>
                  </a:cubicBezTo>
                  <a:cubicBezTo>
                    <a:pt x="140" y="6"/>
                    <a:pt x="140" y="6"/>
                    <a:pt x="140" y="6"/>
                  </a:cubicBezTo>
                  <a:cubicBezTo>
                    <a:pt x="140" y="7"/>
                    <a:pt x="140" y="7"/>
                    <a:pt x="140" y="7"/>
                  </a:cubicBezTo>
                  <a:cubicBezTo>
                    <a:pt x="140" y="8"/>
                    <a:pt x="140" y="8"/>
                    <a:pt x="140" y="8"/>
                  </a:cubicBezTo>
                  <a:cubicBezTo>
                    <a:pt x="138" y="9"/>
                    <a:pt x="138" y="9"/>
                    <a:pt x="138" y="9"/>
                  </a:cubicBezTo>
                  <a:cubicBezTo>
                    <a:pt x="138" y="9"/>
                    <a:pt x="138" y="9"/>
                    <a:pt x="138" y="9"/>
                  </a:cubicBezTo>
                  <a:cubicBezTo>
                    <a:pt x="138" y="9"/>
                    <a:pt x="138" y="9"/>
                    <a:pt x="138" y="9"/>
                  </a:cubicBezTo>
                  <a:cubicBezTo>
                    <a:pt x="138" y="10"/>
                    <a:pt x="138" y="10"/>
                    <a:pt x="138" y="10"/>
                  </a:cubicBezTo>
                  <a:cubicBezTo>
                    <a:pt x="136" y="12"/>
                    <a:pt x="136" y="12"/>
                    <a:pt x="136" y="12"/>
                  </a:cubicBezTo>
                  <a:cubicBezTo>
                    <a:pt x="135" y="14"/>
                    <a:pt x="135" y="14"/>
                    <a:pt x="135" y="14"/>
                  </a:cubicBezTo>
                  <a:cubicBezTo>
                    <a:pt x="135" y="15"/>
                    <a:pt x="135" y="15"/>
                    <a:pt x="135" y="15"/>
                  </a:cubicBezTo>
                  <a:cubicBezTo>
                    <a:pt x="134" y="17"/>
                    <a:pt x="134" y="17"/>
                    <a:pt x="134" y="17"/>
                  </a:cubicBezTo>
                  <a:cubicBezTo>
                    <a:pt x="133" y="19"/>
                    <a:pt x="133" y="19"/>
                    <a:pt x="133" y="19"/>
                  </a:cubicBezTo>
                  <a:cubicBezTo>
                    <a:pt x="132" y="21"/>
                    <a:pt x="132" y="21"/>
                    <a:pt x="132" y="21"/>
                  </a:cubicBezTo>
                  <a:cubicBezTo>
                    <a:pt x="131" y="21"/>
                    <a:pt x="131" y="21"/>
                    <a:pt x="131" y="21"/>
                  </a:cubicBezTo>
                  <a:cubicBezTo>
                    <a:pt x="130" y="21"/>
                    <a:pt x="130" y="21"/>
                    <a:pt x="130" y="21"/>
                  </a:cubicBezTo>
                  <a:cubicBezTo>
                    <a:pt x="130" y="22"/>
                    <a:pt x="130" y="22"/>
                    <a:pt x="130" y="22"/>
                  </a:cubicBezTo>
                  <a:cubicBezTo>
                    <a:pt x="129" y="23"/>
                    <a:pt x="129" y="23"/>
                    <a:pt x="129" y="23"/>
                  </a:cubicBezTo>
                  <a:cubicBezTo>
                    <a:pt x="128" y="23"/>
                    <a:pt x="128" y="23"/>
                    <a:pt x="128" y="23"/>
                  </a:cubicBezTo>
                  <a:cubicBezTo>
                    <a:pt x="128" y="21"/>
                    <a:pt x="128" y="21"/>
                    <a:pt x="128" y="21"/>
                  </a:cubicBezTo>
                  <a:cubicBezTo>
                    <a:pt x="127" y="21"/>
                    <a:pt x="127" y="21"/>
                    <a:pt x="127" y="21"/>
                  </a:cubicBezTo>
                  <a:cubicBezTo>
                    <a:pt x="127" y="20"/>
                    <a:pt x="127" y="20"/>
                    <a:pt x="127" y="20"/>
                  </a:cubicBezTo>
                  <a:cubicBezTo>
                    <a:pt x="127" y="20"/>
                    <a:pt x="127" y="20"/>
                    <a:pt x="127" y="20"/>
                  </a:cubicBezTo>
                  <a:cubicBezTo>
                    <a:pt x="126" y="21"/>
                    <a:pt x="126" y="21"/>
                    <a:pt x="126" y="21"/>
                  </a:cubicBezTo>
                  <a:cubicBezTo>
                    <a:pt x="125" y="21"/>
                    <a:pt x="125" y="21"/>
                    <a:pt x="125" y="21"/>
                  </a:cubicBezTo>
                  <a:cubicBezTo>
                    <a:pt x="124" y="21"/>
                    <a:pt x="124" y="21"/>
                    <a:pt x="124" y="21"/>
                  </a:cubicBezTo>
                  <a:cubicBezTo>
                    <a:pt x="123" y="20"/>
                    <a:pt x="123" y="20"/>
                    <a:pt x="123" y="20"/>
                  </a:cubicBezTo>
                  <a:cubicBezTo>
                    <a:pt x="123" y="20"/>
                    <a:pt x="123" y="20"/>
                    <a:pt x="123" y="20"/>
                  </a:cubicBezTo>
                  <a:cubicBezTo>
                    <a:pt x="123" y="19"/>
                    <a:pt x="123" y="19"/>
                    <a:pt x="123" y="19"/>
                  </a:cubicBezTo>
                  <a:cubicBezTo>
                    <a:pt x="122" y="18"/>
                    <a:pt x="122" y="18"/>
                    <a:pt x="122" y="18"/>
                  </a:cubicBezTo>
                  <a:cubicBezTo>
                    <a:pt x="122" y="18"/>
                    <a:pt x="122" y="18"/>
                    <a:pt x="122" y="18"/>
                  </a:cubicBezTo>
                  <a:cubicBezTo>
                    <a:pt x="121" y="18"/>
                    <a:pt x="121" y="18"/>
                    <a:pt x="121" y="18"/>
                  </a:cubicBezTo>
                  <a:cubicBezTo>
                    <a:pt x="120" y="16"/>
                    <a:pt x="120" y="16"/>
                    <a:pt x="120" y="16"/>
                  </a:cubicBezTo>
                  <a:cubicBezTo>
                    <a:pt x="118" y="16"/>
                    <a:pt x="118" y="16"/>
                    <a:pt x="118" y="16"/>
                  </a:cubicBezTo>
                  <a:cubicBezTo>
                    <a:pt x="117" y="17"/>
                    <a:pt x="117" y="17"/>
                    <a:pt x="117" y="17"/>
                  </a:cubicBezTo>
                  <a:cubicBezTo>
                    <a:pt x="115" y="17"/>
                    <a:pt x="115" y="17"/>
                    <a:pt x="115" y="17"/>
                  </a:cubicBezTo>
                  <a:cubicBezTo>
                    <a:pt x="113" y="17"/>
                    <a:pt x="113" y="17"/>
                    <a:pt x="113" y="17"/>
                  </a:cubicBezTo>
                  <a:cubicBezTo>
                    <a:pt x="112" y="17"/>
                    <a:pt x="112" y="17"/>
                    <a:pt x="112" y="17"/>
                  </a:cubicBezTo>
                  <a:cubicBezTo>
                    <a:pt x="112" y="19"/>
                    <a:pt x="112" y="19"/>
                    <a:pt x="112" y="19"/>
                  </a:cubicBezTo>
                  <a:cubicBezTo>
                    <a:pt x="113" y="20"/>
                    <a:pt x="113" y="20"/>
                    <a:pt x="113" y="20"/>
                  </a:cubicBezTo>
                  <a:cubicBezTo>
                    <a:pt x="113" y="20"/>
                    <a:pt x="113" y="20"/>
                    <a:pt x="113" y="20"/>
                  </a:cubicBezTo>
                  <a:cubicBezTo>
                    <a:pt x="114" y="22"/>
                    <a:pt x="114" y="22"/>
                    <a:pt x="114" y="22"/>
                  </a:cubicBezTo>
                  <a:cubicBezTo>
                    <a:pt x="114" y="22"/>
                    <a:pt x="114" y="22"/>
                    <a:pt x="114" y="22"/>
                  </a:cubicBezTo>
                  <a:cubicBezTo>
                    <a:pt x="112" y="22"/>
                    <a:pt x="112" y="22"/>
                    <a:pt x="112" y="22"/>
                  </a:cubicBezTo>
                  <a:cubicBezTo>
                    <a:pt x="111" y="22"/>
                    <a:pt x="111" y="22"/>
                    <a:pt x="111" y="22"/>
                  </a:cubicBezTo>
                  <a:cubicBezTo>
                    <a:pt x="111" y="22"/>
                    <a:pt x="111" y="22"/>
                    <a:pt x="111" y="22"/>
                  </a:cubicBezTo>
                  <a:cubicBezTo>
                    <a:pt x="110" y="22"/>
                    <a:pt x="110" y="22"/>
                    <a:pt x="110" y="22"/>
                  </a:cubicBezTo>
                  <a:cubicBezTo>
                    <a:pt x="110" y="22"/>
                    <a:pt x="110" y="22"/>
                    <a:pt x="110" y="22"/>
                  </a:cubicBezTo>
                  <a:cubicBezTo>
                    <a:pt x="110" y="22"/>
                    <a:pt x="110" y="22"/>
                    <a:pt x="110" y="22"/>
                  </a:cubicBezTo>
                  <a:cubicBezTo>
                    <a:pt x="108" y="22"/>
                    <a:pt x="108" y="22"/>
                    <a:pt x="108" y="22"/>
                  </a:cubicBezTo>
                  <a:cubicBezTo>
                    <a:pt x="107" y="22"/>
                    <a:pt x="107" y="22"/>
                    <a:pt x="107" y="22"/>
                  </a:cubicBezTo>
                  <a:cubicBezTo>
                    <a:pt x="106" y="21"/>
                    <a:pt x="106" y="21"/>
                    <a:pt x="106" y="21"/>
                  </a:cubicBezTo>
                  <a:cubicBezTo>
                    <a:pt x="104" y="21"/>
                    <a:pt x="104" y="21"/>
                    <a:pt x="104" y="21"/>
                  </a:cubicBezTo>
                  <a:cubicBezTo>
                    <a:pt x="103" y="22"/>
                    <a:pt x="103" y="22"/>
                    <a:pt x="103" y="22"/>
                  </a:cubicBezTo>
                  <a:cubicBezTo>
                    <a:pt x="102" y="24"/>
                    <a:pt x="102" y="24"/>
                    <a:pt x="102" y="24"/>
                  </a:cubicBezTo>
                  <a:cubicBezTo>
                    <a:pt x="100" y="24"/>
                    <a:pt x="100" y="24"/>
                    <a:pt x="100" y="24"/>
                  </a:cubicBezTo>
                  <a:cubicBezTo>
                    <a:pt x="98" y="24"/>
                    <a:pt x="98" y="24"/>
                    <a:pt x="98" y="24"/>
                  </a:cubicBezTo>
                  <a:cubicBezTo>
                    <a:pt x="98" y="25"/>
                    <a:pt x="98" y="25"/>
                    <a:pt x="98" y="25"/>
                  </a:cubicBezTo>
                  <a:cubicBezTo>
                    <a:pt x="97" y="26"/>
                    <a:pt x="97" y="26"/>
                    <a:pt x="97" y="26"/>
                  </a:cubicBezTo>
                  <a:cubicBezTo>
                    <a:pt x="96" y="26"/>
                    <a:pt x="96" y="26"/>
                    <a:pt x="96" y="26"/>
                  </a:cubicBezTo>
                  <a:cubicBezTo>
                    <a:pt x="96" y="26"/>
                    <a:pt x="96" y="26"/>
                    <a:pt x="96" y="26"/>
                  </a:cubicBezTo>
                  <a:cubicBezTo>
                    <a:pt x="95" y="26"/>
                    <a:pt x="95" y="26"/>
                    <a:pt x="95" y="26"/>
                  </a:cubicBezTo>
                  <a:cubicBezTo>
                    <a:pt x="94" y="27"/>
                    <a:pt x="94" y="27"/>
                    <a:pt x="94" y="27"/>
                  </a:cubicBezTo>
                  <a:cubicBezTo>
                    <a:pt x="93" y="26"/>
                    <a:pt x="93" y="26"/>
                    <a:pt x="93" y="26"/>
                  </a:cubicBezTo>
                  <a:cubicBezTo>
                    <a:pt x="91" y="24"/>
                    <a:pt x="91" y="24"/>
                    <a:pt x="91" y="24"/>
                  </a:cubicBezTo>
                  <a:cubicBezTo>
                    <a:pt x="90" y="23"/>
                    <a:pt x="90" y="23"/>
                    <a:pt x="90" y="23"/>
                  </a:cubicBezTo>
                  <a:cubicBezTo>
                    <a:pt x="90" y="22"/>
                    <a:pt x="90" y="22"/>
                    <a:pt x="90" y="22"/>
                  </a:cubicBezTo>
                  <a:cubicBezTo>
                    <a:pt x="88" y="21"/>
                    <a:pt x="88" y="21"/>
                    <a:pt x="88" y="21"/>
                  </a:cubicBezTo>
                  <a:cubicBezTo>
                    <a:pt x="87" y="20"/>
                    <a:pt x="87" y="20"/>
                    <a:pt x="87" y="20"/>
                  </a:cubicBezTo>
                  <a:cubicBezTo>
                    <a:pt x="87" y="18"/>
                    <a:pt x="87" y="18"/>
                    <a:pt x="87" y="18"/>
                  </a:cubicBezTo>
                  <a:cubicBezTo>
                    <a:pt x="87" y="18"/>
                    <a:pt x="87" y="18"/>
                    <a:pt x="87" y="18"/>
                  </a:cubicBezTo>
                  <a:cubicBezTo>
                    <a:pt x="87" y="17"/>
                    <a:pt x="87" y="17"/>
                    <a:pt x="87" y="17"/>
                  </a:cubicBezTo>
                  <a:cubicBezTo>
                    <a:pt x="87" y="16"/>
                    <a:pt x="87" y="16"/>
                    <a:pt x="87" y="16"/>
                  </a:cubicBezTo>
                  <a:cubicBezTo>
                    <a:pt x="88" y="15"/>
                    <a:pt x="88" y="15"/>
                    <a:pt x="88" y="15"/>
                  </a:cubicBezTo>
                  <a:cubicBezTo>
                    <a:pt x="88" y="13"/>
                    <a:pt x="88" y="13"/>
                    <a:pt x="88" y="13"/>
                  </a:cubicBezTo>
                  <a:cubicBezTo>
                    <a:pt x="89" y="11"/>
                    <a:pt x="89" y="11"/>
                    <a:pt x="89" y="11"/>
                  </a:cubicBezTo>
                  <a:cubicBezTo>
                    <a:pt x="89" y="10"/>
                    <a:pt x="89" y="10"/>
                    <a:pt x="89" y="10"/>
                  </a:cubicBezTo>
                  <a:cubicBezTo>
                    <a:pt x="90" y="8"/>
                    <a:pt x="90" y="8"/>
                    <a:pt x="90" y="8"/>
                  </a:cubicBezTo>
                  <a:cubicBezTo>
                    <a:pt x="90" y="8"/>
                    <a:pt x="90" y="8"/>
                    <a:pt x="90" y="8"/>
                  </a:cubicBezTo>
                  <a:cubicBezTo>
                    <a:pt x="89" y="8"/>
                    <a:pt x="89" y="8"/>
                    <a:pt x="89" y="8"/>
                  </a:cubicBezTo>
                  <a:cubicBezTo>
                    <a:pt x="89" y="7"/>
                    <a:pt x="89" y="7"/>
                    <a:pt x="89" y="7"/>
                  </a:cubicBezTo>
                  <a:cubicBezTo>
                    <a:pt x="88" y="6"/>
                    <a:pt x="88" y="6"/>
                    <a:pt x="88" y="6"/>
                  </a:cubicBezTo>
                  <a:cubicBezTo>
                    <a:pt x="87" y="6"/>
                    <a:pt x="87" y="6"/>
                    <a:pt x="87" y="6"/>
                  </a:cubicBezTo>
                  <a:cubicBezTo>
                    <a:pt x="86" y="5"/>
                    <a:pt x="86" y="5"/>
                    <a:pt x="86" y="5"/>
                  </a:cubicBezTo>
                  <a:cubicBezTo>
                    <a:pt x="86" y="5"/>
                    <a:pt x="86" y="5"/>
                    <a:pt x="86" y="5"/>
                  </a:cubicBezTo>
                  <a:cubicBezTo>
                    <a:pt x="87" y="3"/>
                    <a:pt x="87" y="3"/>
                    <a:pt x="87" y="3"/>
                  </a:cubicBezTo>
                  <a:cubicBezTo>
                    <a:pt x="87" y="2"/>
                    <a:pt x="87" y="2"/>
                    <a:pt x="87" y="2"/>
                  </a:cubicBezTo>
                  <a:cubicBezTo>
                    <a:pt x="86" y="0"/>
                    <a:pt x="86" y="0"/>
                    <a:pt x="86" y="0"/>
                  </a:cubicBezTo>
                  <a:cubicBezTo>
                    <a:pt x="85" y="0"/>
                    <a:pt x="85" y="0"/>
                    <a:pt x="85" y="0"/>
                  </a:cubicBezTo>
                  <a:cubicBezTo>
                    <a:pt x="84" y="1"/>
                    <a:pt x="84" y="1"/>
                    <a:pt x="84" y="1"/>
                  </a:cubicBezTo>
                  <a:cubicBezTo>
                    <a:pt x="83" y="0"/>
                    <a:pt x="83" y="0"/>
                    <a:pt x="83" y="0"/>
                  </a:cubicBezTo>
                  <a:cubicBezTo>
                    <a:pt x="83" y="0"/>
                    <a:pt x="83" y="0"/>
                    <a:pt x="83" y="0"/>
                  </a:cubicBezTo>
                  <a:cubicBezTo>
                    <a:pt x="83" y="1"/>
                    <a:pt x="83" y="1"/>
                    <a:pt x="83" y="1"/>
                  </a:cubicBezTo>
                  <a:cubicBezTo>
                    <a:pt x="82" y="3"/>
                    <a:pt x="82" y="3"/>
                    <a:pt x="82" y="3"/>
                  </a:cubicBezTo>
                  <a:cubicBezTo>
                    <a:pt x="79" y="5"/>
                    <a:pt x="79" y="5"/>
                    <a:pt x="79" y="5"/>
                  </a:cubicBezTo>
                  <a:cubicBezTo>
                    <a:pt x="77" y="5"/>
                    <a:pt x="77" y="5"/>
                    <a:pt x="77" y="5"/>
                  </a:cubicBezTo>
                  <a:cubicBezTo>
                    <a:pt x="74" y="7"/>
                    <a:pt x="74" y="7"/>
                    <a:pt x="74" y="7"/>
                  </a:cubicBezTo>
                  <a:cubicBezTo>
                    <a:pt x="73" y="6"/>
                    <a:pt x="73" y="6"/>
                    <a:pt x="73" y="6"/>
                  </a:cubicBezTo>
                  <a:cubicBezTo>
                    <a:pt x="71" y="6"/>
                    <a:pt x="71" y="6"/>
                    <a:pt x="71" y="6"/>
                  </a:cubicBezTo>
                  <a:cubicBezTo>
                    <a:pt x="69" y="8"/>
                    <a:pt x="69" y="8"/>
                    <a:pt x="69" y="8"/>
                  </a:cubicBezTo>
                  <a:cubicBezTo>
                    <a:pt x="67" y="9"/>
                    <a:pt x="67" y="9"/>
                    <a:pt x="67" y="9"/>
                  </a:cubicBezTo>
                  <a:cubicBezTo>
                    <a:pt x="67" y="8"/>
                    <a:pt x="67" y="8"/>
                    <a:pt x="67" y="8"/>
                  </a:cubicBezTo>
                  <a:cubicBezTo>
                    <a:pt x="64" y="9"/>
                    <a:pt x="64" y="9"/>
                    <a:pt x="64" y="9"/>
                  </a:cubicBezTo>
                  <a:cubicBezTo>
                    <a:pt x="62" y="9"/>
                    <a:pt x="62" y="9"/>
                    <a:pt x="62" y="9"/>
                  </a:cubicBezTo>
                  <a:cubicBezTo>
                    <a:pt x="60" y="8"/>
                    <a:pt x="60" y="8"/>
                    <a:pt x="60" y="8"/>
                  </a:cubicBezTo>
                  <a:cubicBezTo>
                    <a:pt x="58" y="7"/>
                    <a:pt x="58" y="7"/>
                    <a:pt x="58" y="7"/>
                  </a:cubicBezTo>
                  <a:cubicBezTo>
                    <a:pt x="56" y="7"/>
                    <a:pt x="56" y="7"/>
                    <a:pt x="56" y="7"/>
                  </a:cubicBezTo>
                  <a:cubicBezTo>
                    <a:pt x="57" y="8"/>
                    <a:pt x="57" y="8"/>
                    <a:pt x="57" y="8"/>
                  </a:cubicBezTo>
                  <a:cubicBezTo>
                    <a:pt x="58" y="9"/>
                    <a:pt x="58" y="9"/>
                    <a:pt x="58" y="9"/>
                  </a:cubicBezTo>
                  <a:cubicBezTo>
                    <a:pt x="60" y="10"/>
                    <a:pt x="60" y="10"/>
                    <a:pt x="60" y="10"/>
                  </a:cubicBezTo>
                  <a:cubicBezTo>
                    <a:pt x="60" y="11"/>
                    <a:pt x="60" y="11"/>
                    <a:pt x="60" y="11"/>
                  </a:cubicBezTo>
                  <a:cubicBezTo>
                    <a:pt x="58" y="14"/>
                    <a:pt x="58" y="14"/>
                    <a:pt x="58" y="14"/>
                  </a:cubicBezTo>
                  <a:cubicBezTo>
                    <a:pt x="59" y="15"/>
                    <a:pt x="59" y="15"/>
                    <a:pt x="59" y="15"/>
                  </a:cubicBezTo>
                  <a:cubicBezTo>
                    <a:pt x="59" y="17"/>
                    <a:pt x="59" y="17"/>
                    <a:pt x="59" y="17"/>
                  </a:cubicBezTo>
                  <a:cubicBezTo>
                    <a:pt x="61" y="18"/>
                    <a:pt x="61" y="18"/>
                    <a:pt x="61" y="18"/>
                  </a:cubicBezTo>
                  <a:cubicBezTo>
                    <a:pt x="63" y="18"/>
                    <a:pt x="63" y="18"/>
                    <a:pt x="63" y="18"/>
                  </a:cubicBezTo>
                  <a:cubicBezTo>
                    <a:pt x="65" y="18"/>
                    <a:pt x="65" y="18"/>
                    <a:pt x="65" y="18"/>
                  </a:cubicBezTo>
                  <a:cubicBezTo>
                    <a:pt x="65" y="20"/>
                    <a:pt x="65" y="20"/>
                    <a:pt x="65" y="20"/>
                  </a:cubicBezTo>
                  <a:cubicBezTo>
                    <a:pt x="64" y="20"/>
                    <a:pt x="64" y="20"/>
                    <a:pt x="64" y="20"/>
                  </a:cubicBezTo>
                  <a:cubicBezTo>
                    <a:pt x="61" y="21"/>
                    <a:pt x="61" y="21"/>
                    <a:pt x="61" y="21"/>
                  </a:cubicBezTo>
                  <a:cubicBezTo>
                    <a:pt x="60" y="22"/>
                    <a:pt x="60" y="22"/>
                    <a:pt x="60" y="22"/>
                  </a:cubicBezTo>
                  <a:cubicBezTo>
                    <a:pt x="59" y="24"/>
                    <a:pt x="59" y="24"/>
                    <a:pt x="59" y="24"/>
                  </a:cubicBezTo>
                  <a:cubicBezTo>
                    <a:pt x="56" y="25"/>
                    <a:pt x="56" y="25"/>
                    <a:pt x="56" y="25"/>
                  </a:cubicBezTo>
                  <a:cubicBezTo>
                    <a:pt x="55" y="27"/>
                    <a:pt x="55" y="27"/>
                    <a:pt x="55" y="27"/>
                  </a:cubicBezTo>
                  <a:cubicBezTo>
                    <a:pt x="53" y="28"/>
                    <a:pt x="53" y="28"/>
                    <a:pt x="53" y="28"/>
                  </a:cubicBezTo>
                  <a:cubicBezTo>
                    <a:pt x="52" y="30"/>
                    <a:pt x="52" y="30"/>
                    <a:pt x="52" y="30"/>
                  </a:cubicBezTo>
                  <a:cubicBezTo>
                    <a:pt x="49" y="30"/>
                    <a:pt x="49" y="30"/>
                    <a:pt x="49" y="30"/>
                  </a:cubicBezTo>
                  <a:cubicBezTo>
                    <a:pt x="48" y="30"/>
                    <a:pt x="48" y="30"/>
                    <a:pt x="48" y="30"/>
                  </a:cubicBezTo>
                  <a:cubicBezTo>
                    <a:pt x="45" y="28"/>
                    <a:pt x="45" y="28"/>
                    <a:pt x="45" y="28"/>
                  </a:cubicBezTo>
                  <a:cubicBezTo>
                    <a:pt x="43" y="26"/>
                    <a:pt x="43" y="26"/>
                    <a:pt x="43" y="26"/>
                  </a:cubicBezTo>
                  <a:cubicBezTo>
                    <a:pt x="41" y="26"/>
                    <a:pt x="41" y="26"/>
                    <a:pt x="41" y="26"/>
                  </a:cubicBezTo>
                  <a:cubicBezTo>
                    <a:pt x="41" y="25"/>
                    <a:pt x="41" y="25"/>
                    <a:pt x="41" y="25"/>
                  </a:cubicBezTo>
                  <a:cubicBezTo>
                    <a:pt x="41" y="23"/>
                    <a:pt x="41" y="23"/>
                    <a:pt x="41" y="23"/>
                  </a:cubicBezTo>
                  <a:cubicBezTo>
                    <a:pt x="40" y="22"/>
                    <a:pt x="40" y="22"/>
                    <a:pt x="40" y="22"/>
                  </a:cubicBezTo>
                  <a:cubicBezTo>
                    <a:pt x="39" y="21"/>
                    <a:pt x="39" y="21"/>
                    <a:pt x="39" y="21"/>
                  </a:cubicBezTo>
                  <a:cubicBezTo>
                    <a:pt x="38" y="22"/>
                    <a:pt x="38" y="22"/>
                    <a:pt x="38" y="22"/>
                  </a:cubicBezTo>
                  <a:cubicBezTo>
                    <a:pt x="36" y="23"/>
                    <a:pt x="36" y="23"/>
                    <a:pt x="36" y="23"/>
                  </a:cubicBezTo>
                  <a:cubicBezTo>
                    <a:pt x="36" y="23"/>
                    <a:pt x="36" y="23"/>
                    <a:pt x="36" y="23"/>
                  </a:cubicBezTo>
                  <a:cubicBezTo>
                    <a:pt x="35" y="22"/>
                    <a:pt x="35" y="22"/>
                    <a:pt x="35" y="22"/>
                  </a:cubicBezTo>
                  <a:cubicBezTo>
                    <a:pt x="34" y="22"/>
                    <a:pt x="34" y="22"/>
                    <a:pt x="34" y="22"/>
                  </a:cubicBezTo>
                  <a:cubicBezTo>
                    <a:pt x="33" y="23"/>
                    <a:pt x="33" y="23"/>
                    <a:pt x="33" y="23"/>
                  </a:cubicBezTo>
                  <a:cubicBezTo>
                    <a:pt x="26" y="23"/>
                    <a:pt x="26" y="23"/>
                    <a:pt x="26" y="23"/>
                  </a:cubicBezTo>
                  <a:cubicBezTo>
                    <a:pt x="25" y="25"/>
                    <a:pt x="25" y="25"/>
                    <a:pt x="25" y="25"/>
                  </a:cubicBezTo>
                  <a:cubicBezTo>
                    <a:pt x="26" y="27"/>
                    <a:pt x="26" y="27"/>
                    <a:pt x="26" y="27"/>
                  </a:cubicBezTo>
                  <a:cubicBezTo>
                    <a:pt x="28" y="27"/>
                    <a:pt x="28" y="27"/>
                    <a:pt x="28" y="27"/>
                  </a:cubicBezTo>
                  <a:cubicBezTo>
                    <a:pt x="29" y="29"/>
                    <a:pt x="29" y="29"/>
                    <a:pt x="29" y="29"/>
                  </a:cubicBezTo>
                  <a:cubicBezTo>
                    <a:pt x="29" y="30"/>
                    <a:pt x="29" y="30"/>
                    <a:pt x="29" y="30"/>
                  </a:cubicBezTo>
                  <a:cubicBezTo>
                    <a:pt x="29" y="31"/>
                    <a:pt x="29" y="31"/>
                    <a:pt x="29" y="31"/>
                  </a:cubicBezTo>
                  <a:cubicBezTo>
                    <a:pt x="29" y="32"/>
                    <a:pt x="29" y="32"/>
                    <a:pt x="29" y="32"/>
                  </a:cubicBezTo>
                  <a:cubicBezTo>
                    <a:pt x="28" y="31"/>
                    <a:pt x="28" y="31"/>
                    <a:pt x="28" y="31"/>
                  </a:cubicBezTo>
                  <a:cubicBezTo>
                    <a:pt x="23" y="32"/>
                    <a:pt x="23" y="32"/>
                    <a:pt x="23" y="32"/>
                  </a:cubicBezTo>
                  <a:cubicBezTo>
                    <a:pt x="24" y="36"/>
                    <a:pt x="24" y="36"/>
                    <a:pt x="24" y="36"/>
                  </a:cubicBezTo>
                  <a:cubicBezTo>
                    <a:pt x="25" y="37"/>
                    <a:pt x="25" y="37"/>
                    <a:pt x="25" y="37"/>
                  </a:cubicBezTo>
                  <a:cubicBezTo>
                    <a:pt x="27" y="39"/>
                    <a:pt x="27" y="39"/>
                    <a:pt x="27" y="39"/>
                  </a:cubicBezTo>
                  <a:cubicBezTo>
                    <a:pt x="29" y="42"/>
                    <a:pt x="29" y="42"/>
                    <a:pt x="29" y="42"/>
                  </a:cubicBezTo>
                  <a:cubicBezTo>
                    <a:pt x="28" y="44"/>
                    <a:pt x="28" y="44"/>
                    <a:pt x="28" y="44"/>
                  </a:cubicBezTo>
                  <a:cubicBezTo>
                    <a:pt x="28" y="45"/>
                    <a:pt x="28" y="45"/>
                    <a:pt x="28" y="45"/>
                  </a:cubicBezTo>
                  <a:cubicBezTo>
                    <a:pt x="25" y="58"/>
                    <a:pt x="25" y="58"/>
                    <a:pt x="25" y="58"/>
                  </a:cubicBezTo>
                  <a:cubicBezTo>
                    <a:pt x="24" y="61"/>
                    <a:pt x="24" y="61"/>
                    <a:pt x="24" y="61"/>
                  </a:cubicBezTo>
                  <a:cubicBezTo>
                    <a:pt x="24" y="62"/>
                    <a:pt x="24" y="62"/>
                    <a:pt x="24" y="62"/>
                  </a:cubicBezTo>
                  <a:cubicBezTo>
                    <a:pt x="23" y="63"/>
                    <a:pt x="23" y="63"/>
                    <a:pt x="23" y="63"/>
                  </a:cubicBezTo>
                  <a:cubicBezTo>
                    <a:pt x="22" y="62"/>
                    <a:pt x="22" y="62"/>
                    <a:pt x="22" y="62"/>
                  </a:cubicBezTo>
                  <a:cubicBezTo>
                    <a:pt x="22" y="62"/>
                    <a:pt x="22" y="62"/>
                    <a:pt x="22" y="62"/>
                  </a:cubicBezTo>
                  <a:cubicBezTo>
                    <a:pt x="21" y="61"/>
                    <a:pt x="21" y="61"/>
                    <a:pt x="21" y="61"/>
                  </a:cubicBezTo>
                  <a:cubicBezTo>
                    <a:pt x="20" y="61"/>
                    <a:pt x="20" y="61"/>
                    <a:pt x="20" y="61"/>
                  </a:cubicBezTo>
                  <a:cubicBezTo>
                    <a:pt x="19" y="61"/>
                    <a:pt x="19" y="61"/>
                    <a:pt x="19" y="61"/>
                  </a:cubicBezTo>
                  <a:cubicBezTo>
                    <a:pt x="19" y="61"/>
                    <a:pt x="19" y="61"/>
                    <a:pt x="19" y="61"/>
                  </a:cubicBezTo>
                  <a:cubicBezTo>
                    <a:pt x="18" y="62"/>
                    <a:pt x="18" y="62"/>
                    <a:pt x="18" y="62"/>
                  </a:cubicBezTo>
                  <a:cubicBezTo>
                    <a:pt x="14" y="63"/>
                    <a:pt x="14" y="63"/>
                    <a:pt x="14" y="63"/>
                  </a:cubicBezTo>
                  <a:cubicBezTo>
                    <a:pt x="11" y="64"/>
                    <a:pt x="11" y="64"/>
                    <a:pt x="11" y="64"/>
                  </a:cubicBezTo>
                  <a:cubicBezTo>
                    <a:pt x="10" y="65"/>
                    <a:pt x="10" y="65"/>
                    <a:pt x="10" y="65"/>
                  </a:cubicBezTo>
                  <a:cubicBezTo>
                    <a:pt x="9" y="65"/>
                    <a:pt x="9" y="65"/>
                    <a:pt x="9" y="65"/>
                  </a:cubicBezTo>
                  <a:cubicBezTo>
                    <a:pt x="8" y="66"/>
                    <a:pt x="8" y="66"/>
                    <a:pt x="8" y="66"/>
                  </a:cubicBezTo>
                  <a:cubicBezTo>
                    <a:pt x="6" y="67"/>
                    <a:pt x="6" y="67"/>
                    <a:pt x="6" y="67"/>
                  </a:cubicBezTo>
                  <a:cubicBezTo>
                    <a:pt x="5" y="68"/>
                    <a:pt x="5" y="68"/>
                    <a:pt x="5" y="68"/>
                  </a:cubicBezTo>
                  <a:cubicBezTo>
                    <a:pt x="5" y="69"/>
                    <a:pt x="5" y="69"/>
                    <a:pt x="5" y="69"/>
                  </a:cubicBezTo>
                  <a:cubicBezTo>
                    <a:pt x="5" y="70"/>
                    <a:pt x="5" y="70"/>
                    <a:pt x="5" y="70"/>
                  </a:cubicBezTo>
                  <a:cubicBezTo>
                    <a:pt x="5" y="71"/>
                    <a:pt x="5" y="71"/>
                    <a:pt x="5" y="71"/>
                  </a:cubicBezTo>
                  <a:cubicBezTo>
                    <a:pt x="3" y="73"/>
                    <a:pt x="3" y="73"/>
                    <a:pt x="3" y="73"/>
                  </a:cubicBezTo>
                  <a:cubicBezTo>
                    <a:pt x="4" y="75"/>
                    <a:pt x="4" y="75"/>
                    <a:pt x="4" y="75"/>
                  </a:cubicBezTo>
                  <a:cubicBezTo>
                    <a:pt x="4" y="76"/>
                    <a:pt x="4" y="76"/>
                    <a:pt x="4" y="76"/>
                  </a:cubicBezTo>
                  <a:cubicBezTo>
                    <a:pt x="3" y="77"/>
                    <a:pt x="3" y="77"/>
                    <a:pt x="3" y="77"/>
                  </a:cubicBezTo>
                  <a:cubicBezTo>
                    <a:pt x="2" y="77"/>
                    <a:pt x="2" y="77"/>
                    <a:pt x="2" y="77"/>
                  </a:cubicBezTo>
                  <a:cubicBezTo>
                    <a:pt x="1" y="78"/>
                    <a:pt x="1" y="78"/>
                    <a:pt x="1" y="78"/>
                  </a:cubicBezTo>
                  <a:cubicBezTo>
                    <a:pt x="1" y="80"/>
                    <a:pt x="1" y="80"/>
                    <a:pt x="1" y="80"/>
                  </a:cubicBezTo>
                  <a:cubicBezTo>
                    <a:pt x="0" y="80"/>
                    <a:pt x="0" y="80"/>
                    <a:pt x="0" y="80"/>
                  </a:cubicBezTo>
                  <a:cubicBezTo>
                    <a:pt x="0" y="81"/>
                    <a:pt x="0" y="81"/>
                    <a:pt x="0" y="81"/>
                  </a:cubicBezTo>
                  <a:cubicBezTo>
                    <a:pt x="0" y="83"/>
                    <a:pt x="0" y="83"/>
                    <a:pt x="0" y="83"/>
                  </a:cubicBezTo>
                  <a:cubicBezTo>
                    <a:pt x="0" y="84"/>
                    <a:pt x="0" y="84"/>
                    <a:pt x="0" y="84"/>
                  </a:cubicBezTo>
                  <a:cubicBezTo>
                    <a:pt x="0" y="85"/>
                    <a:pt x="0" y="85"/>
                    <a:pt x="0" y="85"/>
                  </a:cubicBezTo>
                  <a:cubicBezTo>
                    <a:pt x="0" y="86"/>
                    <a:pt x="0" y="86"/>
                    <a:pt x="0" y="86"/>
                  </a:cubicBezTo>
                  <a:cubicBezTo>
                    <a:pt x="2" y="87"/>
                    <a:pt x="2" y="87"/>
                    <a:pt x="2" y="87"/>
                  </a:cubicBezTo>
                  <a:cubicBezTo>
                    <a:pt x="5" y="92"/>
                    <a:pt x="5" y="92"/>
                    <a:pt x="5" y="92"/>
                  </a:cubicBezTo>
                  <a:cubicBezTo>
                    <a:pt x="3" y="94"/>
                    <a:pt x="3" y="94"/>
                    <a:pt x="3" y="94"/>
                  </a:cubicBezTo>
                  <a:cubicBezTo>
                    <a:pt x="7" y="94"/>
                    <a:pt x="7" y="94"/>
                    <a:pt x="7" y="94"/>
                  </a:cubicBezTo>
                  <a:cubicBezTo>
                    <a:pt x="9" y="94"/>
                    <a:pt x="9" y="94"/>
                    <a:pt x="9" y="94"/>
                  </a:cubicBezTo>
                  <a:cubicBezTo>
                    <a:pt x="10" y="96"/>
                    <a:pt x="10" y="96"/>
                    <a:pt x="10" y="96"/>
                  </a:cubicBezTo>
                  <a:cubicBezTo>
                    <a:pt x="11" y="98"/>
                    <a:pt x="11" y="98"/>
                    <a:pt x="11" y="98"/>
                  </a:cubicBezTo>
                  <a:cubicBezTo>
                    <a:pt x="13" y="98"/>
                    <a:pt x="13" y="98"/>
                    <a:pt x="13" y="98"/>
                  </a:cubicBezTo>
                  <a:cubicBezTo>
                    <a:pt x="16" y="98"/>
                    <a:pt x="16" y="98"/>
                    <a:pt x="16" y="98"/>
                  </a:cubicBezTo>
                  <a:cubicBezTo>
                    <a:pt x="19" y="96"/>
                    <a:pt x="19" y="96"/>
                    <a:pt x="19" y="96"/>
                  </a:cubicBezTo>
                  <a:cubicBezTo>
                    <a:pt x="21" y="95"/>
                    <a:pt x="21" y="95"/>
                    <a:pt x="21" y="95"/>
                  </a:cubicBezTo>
                  <a:cubicBezTo>
                    <a:pt x="22" y="95"/>
                    <a:pt x="22" y="95"/>
                    <a:pt x="22" y="95"/>
                  </a:cubicBezTo>
                  <a:cubicBezTo>
                    <a:pt x="22" y="97"/>
                    <a:pt x="22" y="97"/>
                    <a:pt x="22" y="97"/>
                  </a:cubicBezTo>
                  <a:cubicBezTo>
                    <a:pt x="21" y="97"/>
                    <a:pt x="21" y="97"/>
                    <a:pt x="21" y="97"/>
                  </a:cubicBezTo>
                  <a:cubicBezTo>
                    <a:pt x="21" y="99"/>
                    <a:pt x="21" y="99"/>
                    <a:pt x="21" y="99"/>
                  </a:cubicBezTo>
                  <a:cubicBezTo>
                    <a:pt x="21" y="103"/>
                    <a:pt x="21" y="103"/>
                    <a:pt x="21" y="103"/>
                  </a:cubicBezTo>
                  <a:cubicBezTo>
                    <a:pt x="22" y="105"/>
                    <a:pt x="22" y="105"/>
                    <a:pt x="22" y="105"/>
                  </a:cubicBezTo>
                  <a:cubicBezTo>
                    <a:pt x="22" y="105"/>
                    <a:pt x="22" y="105"/>
                    <a:pt x="22" y="105"/>
                  </a:cubicBezTo>
                  <a:cubicBezTo>
                    <a:pt x="24" y="105"/>
                    <a:pt x="24" y="105"/>
                    <a:pt x="24" y="105"/>
                  </a:cubicBezTo>
                  <a:cubicBezTo>
                    <a:pt x="25" y="105"/>
                    <a:pt x="25" y="105"/>
                    <a:pt x="25" y="105"/>
                  </a:cubicBezTo>
                  <a:cubicBezTo>
                    <a:pt x="26" y="105"/>
                    <a:pt x="26" y="105"/>
                    <a:pt x="26" y="105"/>
                  </a:cubicBezTo>
                  <a:cubicBezTo>
                    <a:pt x="27" y="105"/>
                    <a:pt x="27" y="105"/>
                    <a:pt x="27" y="105"/>
                  </a:cubicBezTo>
                  <a:cubicBezTo>
                    <a:pt x="27" y="105"/>
                    <a:pt x="27" y="105"/>
                    <a:pt x="27" y="105"/>
                  </a:cubicBezTo>
                  <a:cubicBezTo>
                    <a:pt x="28" y="105"/>
                    <a:pt x="28" y="105"/>
                    <a:pt x="28" y="105"/>
                  </a:cubicBezTo>
                  <a:cubicBezTo>
                    <a:pt x="28" y="105"/>
                    <a:pt x="28" y="105"/>
                    <a:pt x="28" y="105"/>
                  </a:cubicBezTo>
                  <a:cubicBezTo>
                    <a:pt x="32" y="105"/>
                    <a:pt x="32" y="105"/>
                    <a:pt x="32" y="105"/>
                  </a:cubicBezTo>
                  <a:cubicBezTo>
                    <a:pt x="33" y="105"/>
                    <a:pt x="33" y="105"/>
                    <a:pt x="33" y="105"/>
                  </a:cubicBezTo>
                  <a:cubicBezTo>
                    <a:pt x="35" y="104"/>
                    <a:pt x="35" y="104"/>
                    <a:pt x="35" y="104"/>
                  </a:cubicBezTo>
                  <a:cubicBezTo>
                    <a:pt x="36" y="104"/>
                    <a:pt x="36" y="104"/>
                    <a:pt x="36" y="104"/>
                  </a:cubicBezTo>
                  <a:cubicBezTo>
                    <a:pt x="38" y="103"/>
                    <a:pt x="38" y="103"/>
                    <a:pt x="38" y="103"/>
                  </a:cubicBezTo>
                  <a:cubicBezTo>
                    <a:pt x="39" y="103"/>
                    <a:pt x="39" y="103"/>
                    <a:pt x="39" y="103"/>
                  </a:cubicBezTo>
                  <a:cubicBezTo>
                    <a:pt x="41" y="103"/>
                    <a:pt x="41" y="103"/>
                    <a:pt x="41" y="103"/>
                  </a:cubicBezTo>
                  <a:cubicBezTo>
                    <a:pt x="42" y="100"/>
                    <a:pt x="42" y="100"/>
                    <a:pt x="42" y="100"/>
                  </a:cubicBezTo>
                  <a:cubicBezTo>
                    <a:pt x="45" y="98"/>
                    <a:pt x="45" y="98"/>
                    <a:pt x="45" y="98"/>
                  </a:cubicBezTo>
                  <a:cubicBezTo>
                    <a:pt x="47" y="97"/>
                    <a:pt x="47" y="97"/>
                    <a:pt x="47" y="97"/>
                  </a:cubicBezTo>
                  <a:cubicBezTo>
                    <a:pt x="49" y="96"/>
                    <a:pt x="49" y="96"/>
                    <a:pt x="49" y="96"/>
                  </a:cubicBezTo>
                  <a:cubicBezTo>
                    <a:pt x="50" y="96"/>
                    <a:pt x="50" y="96"/>
                    <a:pt x="50" y="96"/>
                  </a:cubicBezTo>
                  <a:cubicBezTo>
                    <a:pt x="52" y="97"/>
                    <a:pt x="52" y="97"/>
                    <a:pt x="52" y="97"/>
                  </a:cubicBezTo>
                  <a:cubicBezTo>
                    <a:pt x="53" y="96"/>
                    <a:pt x="53" y="96"/>
                    <a:pt x="53" y="96"/>
                  </a:cubicBezTo>
                  <a:cubicBezTo>
                    <a:pt x="54" y="97"/>
                    <a:pt x="54" y="97"/>
                    <a:pt x="54" y="97"/>
                  </a:cubicBezTo>
                  <a:cubicBezTo>
                    <a:pt x="54" y="99"/>
                    <a:pt x="54" y="99"/>
                    <a:pt x="54" y="99"/>
                  </a:cubicBezTo>
                  <a:cubicBezTo>
                    <a:pt x="54" y="101"/>
                    <a:pt x="54" y="101"/>
                    <a:pt x="54" y="101"/>
                  </a:cubicBezTo>
                  <a:cubicBezTo>
                    <a:pt x="53" y="103"/>
                    <a:pt x="53" y="103"/>
                    <a:pt x="53" y="103"/>
                  </a:cubicBezTo>
                  <a:cubicBezTo>
                    <a:pt x="54" y="105"/>
                    <a:pt x="54" y="105"/>
                    <a:pt x="54" y="105"/>
                  </a:cubicBezTo>
                  <a:cubicBezTo>
                    <a:pt x="54" y="107"/>
                    <a:pt x="54" y="107"/>
                    <a:pt x="54" y="107"/>
                  </a:cubicBezTo>
                  <a:cubicBezTo>
                    <a:pt x="55" y="109"/>
                    <a:pt x="55" y="109"/>
                    <a:pt x="55" y="109"/>
                  </a:cubicBezTo>
                  <a:cubicBezTo>
                    <a:pt x="56" y="110"/>
                    <a:pt x="56" y="110"/>
                    <a:pt x="56" y="110"/>
                  </a:cubicBezTo>
                  <a:cubicBezTo>
                    <a:pt x="57" y="112"/>
                    <a:pt x="57" y="112"/>
                    <a:pt x="57" y="112"/>
                  </a:cubicBezTo>
                  <a:cubicBezTo>
                    <a:pt x="58" y="112"/>
                    <a:pt x="58" y="112"/>
                    <a:pt x="58" y="112"/>
                  </a:cubicBezTo>
                  <a:cubicBezTo>
                    <a:pt x="60" y="114"/>
                    <a:pt x="60" y="114"/>
                    <a:pt x="60" y="114"/>
                  </a:cubicBezTo>
                  <a:cubicBezTo>
                    <a:pt x="62" y="115"/>
                    <a:pt x="62" y="115"/>
                    <a:pt x="62" y="115"/>
                  </a:cubicBezTo>
                  <a:cubicBezTo>
                    <a:pt x="62" y="114"/>
                    <a:pt x="62" y="114"/>
                    <a:pt x="62" y="114"/>
                  </a:cubicBezTo>
                  <a:cubicBezTo>
                    <a:pt x="65" y="114"/>
                    <a:pt x="65" y="114"/>
                    <a:pt x="65" y="114"/>
                  </a:cubicBezTo>
                  <a:cubicBezTo>
                    <a:pt x="67" y="116"/>
                    <a:pt x="67" y="116"/>
                    <a:pt x="67" y="116"/>
                  </a:cubicBezTo>
                  <a:cubicBezTo>
                    <a:pt x="68" y="115"/>
                    <a:pt x="68" y="115"/>
                    <a:pt x="68" y="115"/>
                  </a:cubicBezTo>
                  <a:cubicBezTo>
                    <a:pt x="71" y="118"/>
                    <a:pt x="71" y="118"/>
                    <a:pt x="71" y="118"/>
                  </a:cubicBezTo>
                  <a:cubicBezTo>
                    <a:pt x="72" y="118"/>
                    <a:pt x="72" y="118"/>
                    <a:pt x="72" y="118"/>
                  </a:cubicBezTo>
                  <a:cubicBezTo>
                    <a:pt x="74" y="119"/>
                    <a:pt x="74" y="119"/>
                    <a:pt x="74" y="119"/>
                  </a:cubicBezTo>
                  <a:cubicBezTo>
                    <a:pt x="76" y="119"/>
                    <a:pt x="76" y="119"/>
                    <a:pt x="76" y="119"/>
                  </a:cubicBezTo>
                  <a:cubicBezTo>
                    <a:pt x="77" y="121"/>
                    <a:pt x="77" y="121"/>
                    <a:pt x="77" y="121"/>
                  </a:cubicBezTo>
                  <a:cubicBezTo>
                    <a:pt x="78" y="121"/>
                    <a:pt x="78" y="121"/>
                    <a:pt x="78" y="121"/>
                  </a:cubicBezTo>
                  <a:cubicBezTo>
                    <a:pt x="79" y="122"/>
                    <a:pt x="79" y="122"/>
                    <a:pt x="79" y="122"/>
                  </a:cubicBezTo>
                  <a:cubicBezTo>
                    <a:pt x="83" y="122"/>
                    <a:pt x="83" y="122"/>
                    <a:pt x="83" y="122"/>
                  </a:cubicBezTo>
                  <a:cubicBezTo>
                    <a:pt x="86" y="123"/>
                    <a:pt x="86" y="123"/>
                    <a:pt x="86" y="123"/>
                  </a:cubicBezTo>
                  <a:cubicBezTo>
                    <a:pt x="86" y="125"/>
                    <a:pt x="86" y="125"/>
                    <a:pt x="86" y="125"/>
                  </a:cubicBezTo>
                  <a:cubicBezTo>
                    <a:pt x="86" y="127"/>
                    <a:pt x="86" y="127"/>
                    <a:pt x="86" y="127"/>
                  </a:cubicBezTo>
                  <a:cubicBezTo>
                    <a:pt x="86" y="130"/>
                    <a:pt x="86" y="130"/>
                    <a:pt x="86" y="130"/>
                  </a:cubicBezTo>
                  <a:cubicBezTo>
                    <a:pt x="86" y="131"/>
                    <a:pt x="86" y="131"/>
                    <a:pt x="86" y="131"/>
                  </a:cubicBezTo>
                  <a:cubicBezTo>
                    <a:pt x="88" y="135"/>
                    <a:pt x="88" y="135"/>
                    <a:pt x="88" y="135"/>
                  </a:cubicBezTo>
                  <a:cubicBezTo>
                    <a:pt x="88" y="138"/>
                    <a:pt x="88" y="138"/>
                    <a:pt x="88" y="138"/>
                  </a:cubicBezTo>
                  <a:cubicBezTo>
                    <a:pt x="99" y="138"/>
                    <a:pt x="99" y="138"/>
                    <a:pt x="99" y="138"/>
                  </a:cubicBezTo>
                  <a:cubicBezTo>
                    <a:pt x="99" y="142"/>
                    <a:pt x="99" y="142"/>
                    <a:pt x="99" y="142"/>
                  </a:cubicBezTo>
                  <a:cubicBezTo>
                    <a:pt x="99" y="145"/>
                    <a:pt x="99" y="145"/>
                    <a:pt x="99" y="145"/>
                  </a:cubicBezTo>
                  <a:cubicBezTo>
                    <a:pt x="102" y="146"/>
                    <a:pt x="102" y="146"/>
                    <a:pt x="102" y="146"/>
                  </a:cubicBezTo>
                  <a:cubicBezTo>
                    <a:pt x="106" y="151"/>
                    <a:pt x="106" y="151"/>
                    <a:pt x="106" y="151"/>
                  </a:cubicBezTo>
                  <a:cubicBezTo>
                    <a:pt x="106" y="154"/>
                    <a:pt x="106" y="154"/>
                    <a:pt x="106" y="154"/>
                  </a:cubicBezTo>
                  <a:cubicBezTo>
                    <a:pt x="103" y="161"/>
                    <a:pt x="103" y="161"/>
                    <a:pt x="103" y="161"/>
                  </a:cubicBezTo>
                  <a:cubicBezTo>
                    <a:pt x="103" y="161"/>
                    <a:pt x="103" y="161"/>
                    <a:pt x="103" y="161"/>
                  </a:cubicBezTo>
                  <a:cubicBezTo>
                    <a:pt x="102" y="163"/>
                    <a:pt x="102" y="163"/>
                    <a:pt x="102" y="163"/>
                  </a:cubicBezTo>
                  <a:cubicBezTo>
                    <a:pt x="103" y="163"/>
                    <a:pt x="103" y="163"/>
                    <a:pt x="103" y="163"/>
                  </a:cubicBezTo>
                  <a:cubicBezTo>
                    <a:pt x="102" y="165"/>
                    <a:pt x="102" y="165"/>
                    <a:pt x="102" y="165"/>
                  </a:cubicBezTo>
                  <a:cubicBezTo>
                    <a:pt x="104" y="166"/>
                    <a:pt x="104" y="166"/>
                    <a:pt x="104" y="166"/>
                  </a:cubicBezTo>
                  <a:cubicBezTo>
                    <a:pt x="104" y="168"/>
                    <a:pt x="104" y="168"/>
                    <a:pt x="104" y="168"/>
                  </a:cubicBezTo>
                  <a:cubicBezTo>
                    <a:pt x="105" y="170"/>
                    <a:pt x="105" y="170"/>
                    <a:pt x="105" y="170"/>
                  </a:cubicBezTo>
                  <a:cubicBezTo>
                    <a:pt x="105" y="173"/>
                    <a:pt x="105" y="173"/>
                    <a:pt x="105" y="173"/>
                  </a:cubicBezTo>
                  <a:cubicBezTo>
                    <a:pt x="105" y="175"/>
                    <a:pt x="105" y="175"/>
                    <a:pt x="105" y="175"/>
                  </a:cubicBezTo>
                  <a:cubicBezTo>
                    <a:pt x="105" y="176"/>
                    <a:pt x="105" y="176"/>
                    <a:pt x="105" y="176"/>
                  </a:cubicBezTo>
                  <a:cubicBezTo>
                    <a:pt x="105" y="178"/>
                    <a:pt x="105" y="178"/>
                    <a:pt x="105" y="178"/>
                  </a:cubicBezTo>
                  <a:cubicBezTo>
                    <a:pt x="107" y="178"/>
                    <a:pt x="107" y="178"/>
                    <a:pt x="107" y="178"/>
                  </a:cubicBezTo>
                  <a:cubicBezTo>
                    <a:pt x="108" y="178"/>
                    <a:pt x="108" y="178"/>
                    <a:pt x="108" y="178"/>
                  </a:cubicBezTo>
                  <a:cubicBezTo>
                    <a:pt x="111" y="178"/>
                    <a:pt x="111" y="178"/>
                    <a:pt x="111" y="178"/>
                  </a:cubicBezTo>
                  <a:cubicBezTo>
                    <a:pt x="113" y="178"/>
                    <a:pt x="113" y="178"/>
                    <a:pt x="113" y="178"/>
                  </a:cubicBezTo>
                  <a:cubicBezTo>
                    <a:pt x="116" y="177"/>
                    <a:pt x="116" y="177"/>
                    <a:pt x="116" y="177"/>
                  </a:cubicBezTo>
                  <a:cubicBezTo>
                    <a:pt x="118" y="178"/>
                    <a:pt x="118" y="178"/>
                    <a:pt x="118" y="178"/>
                  </a:cubicBezTo>
                  <a:cubicBezTo>
                    <a:pt x="119" y="179"/>
                    <a:pt x="119" y="179"/>
                    <a:pt x="119" y="179"/>
                  </a:cubicBezTo>
                  <a:cubicBezTo>
                    <a:pt x="119" y="180"/>
                    <a:pt x="119" y="180"/>
                    <a:pt x="119" y="180"/>
                  </a:cubicBezTo>
                  <a:cubicBezTo>
                    <a:pt x="121" y="187"/>
                    <a:pt x="121" y="187"/>
                    <a:pt x="121" y="187"/>
                  </a:cubicBezTo>
                  <a:cubicBezTo>
                    <a:pt x="122" y="189"/>
                    <a:pt x="122" y="189"/>
                    <a:pt x="122" y="189"/>
                  </a:cubicBezTo>
                  <a:cubicBezTo>
                    <a:pt x="123" y="190"/>
                    <a:pt x="123" y="190"/>
                    <a:pt x="123" y="190"/>
                  </a:cubicBezTo>
                  <a:cubicBezTo>
                    <a:pt x="125" y="188"/>
                    <a:pt x="125" y="188"/>
                    <a:pt x="125" y="188"/>
                  </a:cubicBezTo>
                  <a:cubicBezTo>
                    <a:pt x="127" y="189"/>
                    <a:pt x="127" y="189"/>
                    <a:pt x="127" y="189"/>
                  </a:cubicBezTo>
                  <a:cubicBezTo>
                    <a:pt x="128" y="190"/>
                    <a:pt x="128" y="190"/>
                    <a:pt x="128" y="190"/>
                  </a:cubicBezTo>
                  <a:cubicBezTo>
                    <a:pt x="129" y="190"/>
                    <a:pt x="129" y="190"/>
                    <a:pt x="129" y="190"/>
                  </a:cubicBezTo>
                  <a:cubicBezTo>
                    <a:pt x="128" y="191"/>
                    <a:pt x="128" y="191"/>
                    <a:pt x="128" y="191"/>
                  </a:cubicBezTo>
                  <a:cubicBezTo>
                    <a:pt x="128" y="197"/>
                    <a:pt x="128" y="197"/>
                    <a:pt x="128" y="197"/>
                  </a:cubicBezTo>
                  <a:cubicBezTo>
                    <a:pt x="128" y="198"/>
                    <a:pt x="128" y="198"/>
                    <a:pt x="128" y="198"/>
                  </a:cubicBezTo>
                  <a:cubicBezTo>
                    <a:pt x="127" y="198"/>
                    <a:pt x="127" y="198"/>
                    <a:pt x="127" y="198"/>
                  </a:cubicBezTo>
                  <a:cubicBezTo>
                    <a:pt x="127" y="199"/>
                    <a:pt x="127" y="199"/>
                    <a:pt x="127" y="199"/>
                  </a:cubicBezTo>
                  <a:cubicBezTo>
                    <a:pt x="127" y="199"/>
                    <a:pt x="127" y="199"/>
                    <a:pt x="127" y="199"/>
                  </a:cubicBezTo>
                  <a:cubicBezTo>
                    <a:pt x="127" y="200"/>
                    <a:pt x="127" y="200"/>
                    <a:pt x="127" y="200"/>
                  </a:cubicBezTo>
                  <a:cubicBezTo>
                    <a:pt x="128" y="199"/>
                    <a:pt x="128" y="199"/>
                    <a:pt x="128" y="199"/>
                  </a:cubicBezTo>
                  <a:cubicBezTo>
                    <a:pt x="131" y="200"/>
                    <a:pt x="131" y="200"/>
                    <a:pt x="131" y="200"/>
                  </a:cubicBezTo>
                  <a:cubicBezTo>
                    <a:pt x="131" y="201"/>
                    <a:pt x="131" y="201"/>
                    <a:pt x="131" y="201"/>
                  </a:cubicBezTo>
                  <a:cubicBezTo>
                    <a:pt x="133" y="204"/>
                    <a:pt x="133" y="204"/>
                    <a:pt x="133" y="204"/>
                  </a:cubicBezTo>
                  <a:cubicBezTo>
                    <a:pt x="132" y="206"/>
                    <a:pt x="132" y="206"/>
                    <a:pt x="132" y="206"/>
                  </a:cubicBezTo>
                  <a:cubicBezTo>
                    <a:pt x="133" y="208"/>
                    <a:pt x="133" y="208"/>
                    <a:pt x="133" y="208"/>
                  </a:cubicBezTo>
                  <a:cubicBezTo>
                    <a:pt x="133" y="210"/>
                    <a:pt x="133" y="210"/>
                    <a:pt x="133" y="210"/>
                  </a:cubicBezTo>
                  <a:cubicBezTo>
                    <a:pt x="133" y="211"/>
                    <a:pt x="133" y="211"/>
                    <a:pt x="133" y="211"/>
                  </a:cubicBezTo>
                  <a:cubicBezTo>
                    <a:pt x="131" y="211"/>
                    <a:pt x="131" y="211"/>
                    <a:pt x="131" y="211"/>
                  </a:cubicBezTo>
                  <a:cubicBezTo>
                    <a:pt x="130" y="212"/>
                    <a:pt x="130" y="212"/>
                    <a:pt x="130" y="212"/>
                  </a:cubicBezTo>
                  <a:cubicBezTo>
                    <a:pt x="130" y="213"/>
                    <a:pt x="130" y="213"/>
                    <a:pt x="130" y="213"/>
                  </a:cubicBezTo>
                  <a:cubicBezTo>
                    <a:pt x="129" y="213"/>
                    <a:pt x="129" y="213"/>
                    <a:pt x="129" y="213"/>
                  </a:cubicBezTo>
                  <a:cubicBezTo>
                    <a:pt x="128" y="213"/>
                    <a:pt x="128" y="213"/>
                    <a:pt x="128" y="213"/>
                  </a:cubicBezTo>
                  <a:cubicBezTo>
                    <a:pt x="126" y="215"/>
                    <a:pt x="126" y="215"/>
                    <a:pt x="126" y="215"/>
                  </a:cubicBezTo>
                  <a:cubicBezTo>
                    <a:pt x="125" y="216"/>
                    <a:pt x="125" y="216"/>
                    <a:pt x="125" y="216"/>
                  </a:cubicBezTo>
                  <a:cubicBezTo>
                    <a:pt x="124" y="216"/>
                    <a:pt x="124" y="216"/>
                    <a:pt x="124" y="216"/>
                  </a:cubicBezTo>
                  <a:cubicBezTo>
                    <a:pt x="122" y="218"/>
                    <a:pt x="122" y="218"/>
                    <a:pt x="122" y="218"/>
                  </a:cubicBezTo>
                  <a:cubicBezTo>
                    <a:pt x="121" y="218"/>
                    <a:pt x="121" y="218"/>
                    <a:pt x="121" y="218"/>
                  </a:cubicBezTo>
                  <a:cubicBezTo>
                    <a:pt x="121" y="220"/>
                    <a:pt x="121" y="220"/>
                    <a:pt x="121" y="220"/>
                  </a:cubicBezTo>
                  <a:cubicBezTo>
                    <a:pt x="120" y="220"/>
                    <a:pt x="120" y="220"/>
                    <a:pt x="120" y="220"/>
                  </a:cubicBezTo>
                  <a:cubicBezTo>
                    <a:pt x="119" y="220"/>
                    <a:pt x="119" y="220"/>
                    <a:pt x="119" y="220"/>
                  </a:cubicBezTo>
                  <a:cubicBezTo>
                    <a:pt x="117" y="222"/>
                    <a:pt x="117" y="222"/>
                    <a:pt x="117" y="222"/>
                  </a:cubicBezTo>
                  <a:cubicBezTo>
                    <a:pt x="117" y="223"/>
                    <a:pt x="117" y="223"/>
                    <a:pt x="117" y="223"/>
                  </a:cubicBezTo>
                  <a:cubicBezTo>
                    <a:pt x="117" y="225"/>
                    <a:pt x="117" y="225"/>
                    <a:pt x="117" y="225"/>
                  </a:cubicBezTo>
                  <a:cubicBezTo>
                    <a:pt x="116" y="225"/>
                    <a:pt x="116" y="225"/>
                    <a:pt x="116" y="225"/>
                  </a:cubicBezTo>
                  <a:cubicBezTo>
                    <a:pt x="116" y="226"/>
                    <a:pt x="116" y="226"/>
                    <a:pt x="116" y="226"/>
                  </a:cubicBezTo>
                  <a:cubicBezTo>
                    <a:pt x="114" y="228"/>
                    <a:pt x="114" y="228"/>
                    <a:pt x="114" y="228"/>
                  </a:cubicBezTo>
                  <a:cubicBezTo>
                    <a:pt x="113" y="229"/>
                    <a:pt x="113" y="229"/>
                    <a:pt x="113" y="229"/>
                  </a:cubicBezTo>
                  <a:cubicBezTo>
                    <a:pt x="112" y="231"/>
                    <a:pt x="112" y="231"/>
                    <a:pt x="112" y="231"/>
                  </a:cubicBezTo>
                  <a:cubicBezTo>
                    <a:pt x="112" y="231"/>
                    <a:pt x="112" y="231"/>
                    <a:pt x="112" y="231"/>
                  </a:cubicBezTo>
                  <a:cubicBezTo>
                    <a:pt x="111" y="232"/>
                    <a:pt x="111" y="232"/>
                    <a:pt x="111" y="232"/>
                  </a:cubicBezTo>
                  <a:cubicBezTo>
                    <a:pt x="111" y="233"/>
                    <a:pt x="111" y="233"/>
                    <a:pt x="111" y="233"/>
                  </a:cubicBezTo>
                  <a:cubicBezTo>
                    <a:pt x="112" y="233"/>
                    <a:pt x="112" y="233"/>
                    <a:pt x="112" y="233"/>
                  </a:cubicBezTo>
                  <a:cubicBezTo>
                    <a:pt x="113" y="233"/>
                    <a:pt x="113" y="233"/>
                    <a:pt x="113" y="233"/>
                  </a:cubicBezTo>
                  <a:cubicBezTo>
                    <a:pt x="116" y="232"/>
                    <a:pt x="116" y="232"/>
                    <a:pt x="116" y="232"/>
                  </a:cubicBezTo>
                  <a:cubicBezTo>
                    <a:pt x="117" y="233"/>
                    <a:pt x="117" y="233"/>
                    <a:pt x="117" y="233"/>
                  </a:cubicBezTo>
                  <a:cubicBezTo>
                    <a:pt x="119" y="235"/>
                    <a:pt x="119" y="235"/>
                    <a:pt x="119" y="235"/>
                  </a:cubicBezTo>
                  <a:cubicBezTo>
                    <a:pt x="120" y="235"/>
                    <a:pt x="120" y="235"/>
                    <a:pt x="120" y="235"/>
                  </a:cubicBezTo>
                  <a:cubicBezTo>
                    <a:pt x="121" y="237"/>
                    <a:pt x="121" y="237"/>
                    <a:pt x="121" y="237"/>
                  </a:cubicBezTo>
                  <a:cubicBezTo>
                    <a:pt x="122" y="240"/>
                    <a:pt x="122" y="240"/>
                    <a:pt x="122" y="240"/>
                  </a:cubicBezTo>
                  <a:cubicBezTo>
                    <a:pt x="123" y="240"/>
                    <a:pt x="123" y="240"/>
                    <a:pt x="123" y="240"/>
                  </a:cubicBezTo>
                  <a:cubicBezTo>
                    <a:pt x="124" y="238"/>
                    <a:pt x="124" y="238"/>
                    <a:pt x="124" y="238"/>
                  </a:cubicBezTo>
                  <a:cubicBezTo>
                    <a:pt x="125" y="238"/>
                    <a:pt x="125" y="238"/>
                    <a:pt x="125" y="238"/>
                  </a:cubicBezTo>
                  <a:cubicBezTo>
                    <a:pt x="126" y="241"/>
                    <a:pt x="126" y="241"/>
                    <a:pt x="126" y="241"/>
                  </a:cubicBezTo>
                  <a:cubicBezTo>
                    <a:pt x="128" y="241"/>
                    <a:pt x="128" y="241"/>
                    <a:pt x="128" y="241"/>
                  </a:cubicBezTo>
                  <a:cubicBezTo>
                    <a:pt x="129" y="242"/>
                    <a:pt x="129" y="242"/>
                    <a:pt x="129" y="242"/>
                  </a:cubicBezTo>
                  <a:cubicBezTo>
                    <a:pt x="131" y="243"/>
                    <a:pt x="131" y="243"/>
                    <a:pt x="131" y="243"/>
                  </a:cubicBezTo>
                  <a:cubicBezTo>
                    <a:pt x="131" y="245"/>
                    <a:pt x="131" y="245"/>
                    <a:pt x="131" y="245"/>
                  </a:cubicBezTo>
                  <a:cubicBezTo>
                    <a:pt x="132" y="245"/>
                    <a:pt x="132" y="245"/>
                    <a:pt x="132" y="245"/>
                  </a:cubicBezTo>
                  <a:cubicBezTo>
                    <a:pt x="135" y="246"/>
                    <a:pt x="135" y="246"/>
                    <a:pt x="135" y="246"/>
                  </a:cubicBezTo>
                  <a:cubicBezTo>
                    <a:pt x="136" y="248"/>
                    <a:pt x="136" y="248"/>
                    <a:pt x="136" y="248"/>
                  </a:cubicBezTo>
                  <a:cubicBezTo>
                    <a:pt x="138" y="250"/>
                    <a:pt x="138" y="250"/>
                    <a:pt x="138" y="250"/>
                  </a:cubicBezTo>
                  <a:cubicBezTo>
                    <a:pt x="139" y="251"/>
                    <a:pt x="139" y="251"/>
                    <a:pt x="139" y="251"/>
                  </a:cubicBezTo>
                  <a:cubicBezTo>
                    <a:pt x="139" y="253"/>
                    <a:pt x="139" y="253"/>
                    <a:pt x="139" y="253"/>
                  </a:cubicBezTo>
                  <a:cubicBezTo>
                    <a:pt x="138" y="254"/>
                    <a:pt x="138" y="254"/>
                    <a:pt x="138" y="254"/>
                  </a:cubicBezTo>
                  <a:cubicBezTo>
                    <a:pt x="138" y="256"/>
                    <a:pt x="138" y="256"/>
                    <a:pt x="138" y="256"/>
                  </a:cubicBezTo>
                  <a:cubicBezTo>
                    <a:pt x="138" y="257"/>
                    <a:pt x="138" y="257"/>
                    <a:pt x="138" y="257"/>
                  </a:cubicBezTo>
                  <a:cubicBezTo>
                    <a:pt x="138" y="257"/>
                    <a:pt x="138" y="257"/>
                    <a:pt x="138" y="257"/>
                  </a:cubicBezTo>
                  <a:cubicBezTo>
                    <a:pt x="139" y="258"/>
                    <a:pt x="139" y="258"/>
                    <a:pt x="139" y="258"/>
                  </a:cubicBezTo>
                  <a:cubicBezTo>
                    <a:pt x="140" y="258"/>
                    <a:pt x="140" y="258"/>
                    <a:pt x="140" y="258"/>
                  </a:cubicBezTo>
                  <a:cubicBezTo>
                    <a:pt x="142" y="256"/>
                    <a:pt x="142" y="256"/>
                    <a:pt x="142" y="256"/>
                  </a:cubicBezTo>
                  <a:cubicBezTo>
                    <a:pt x="143" y="254"/>
                    <a:pt x="143" y="254"/>
                    <a:pt x="143" y="254"/>
                  </a:cubicBezTo>
                  <a:cubicBezTo>
                    <a:pt x="144" y="250"/>
                    <a:pt x="144" y="250"/>
                    <a:pt x="144" y="250"/>
                  </a:cubicBezTo>
                  <a:cubicBezTo>
                    <a:pt x="145" y="247"/>
                    <a:pt x="145" y="247"/>
                    <a:pt x="145" y="247"/>
                  </a:cubicBezTo>
                  <a:cubicBezTo>
                    <a:pt x="145" y="246"/>
                    <a:pt x="145" y="246"/>
                    <a:pt x="145" y="246"/>
                  </a:cubicBezTo>
                  <a:cubicBezTo>
                    <a:pt x="145" y="246"/>
                    <a:pt x="145" y="246"/>
                    <a:pt x="145" y="246"/>
                  </a:cubicBezTo>
                  <a:cubicBezTo>
                    <a:pt x="144" y="244"/>
                    <a:pt x="144" y="244"/>
                    <a:pt x="144" y="244"/>
                  </a:cubicBezTo>
                  <a:cubicBezTo>
                    <a:pt x="144" y="243"/>
                    <a:pt x="144" y="243"/>
                    <a:pt x="144" y="243"/>
                  </a:cubicBezTo>
                  <a:cubicBezTo>
                    <a:pt x="145" y="243"/>
                    <a:pt x="145" y="243"/>
                    <a:pt x="145" y="243"/>
                  </a:cubicBezTo>
                  <a:cubicBezTo>
                    <a:pt x="145" y="242"/>
                    <a:pt x="145" y="242"/>
                    <a:pt x="145" y="242"/>
                  </a:cubicBezTo>
                  <a:cubicBezTo>
                    <a:pt x="146" y="241"/>
                    <a:pt x="146" y="241"/>
                    <a:pt x="146" y="241"/>
                  </a:cubicBezTo>
                  <a:cubicBezTo>
                    <a:pt x="146" y="240"/>
                    <a:pt x="146" y="240"/>
                    <a:pt x="146" y="240"/>
                  </a:cubicBezTo>
                  <a:cubicBezTo>
                    <a:pt x="147" y="240"/>
                    <a:pt x="147" y="240"/>
                    <a:pt x="147" y="240"/>
                  </a:cubicBezTo>
                  <a:cubicBezTo>
                    <a:pt x="148" y="240"/>
                    <a:pt x="148" y="240"/>
                    <a:pt x="148" y="240"/>
                  </a:cubicBezTo>
                  <a:cubicBezTo>
                    <a:pt x="149" y="239"/>
                    <a:pt x="149" y="239"/>
                    <a:pt x="149" y="239"/>
                  </a:cubicBezTo>
                  <a:cubicBezTo>
                    <a:pt x="149" y="238"/>
                    <a:pt x="149" y="238"/>
                    <a:pt x="149" y="238"/>
                  </a:cubicBezTo>
                  <a:cubicBezTo>
                    <a:pt x="149" y="237"/>
                    <a:pt x="149" y="237"/>
                    <a:pt x="149" y="237"/>
                  </a:cubicBezTo>
                  <a:cubicBezTo>
                    <a:pt x="149" y="236"/>
                    <a:pt x="149" y="236"/>
                    <a:pt x="149" y="236"/>
                  </a:cubicBezTo>
                  <a:cubicBezTo>
                    <a:pt x="150" y="235"/>
                    <a:pt x="150" y="235"/>
                    <a:pt x="150" y="235"/>
                  </a:cubicBezTo>
                  <a:cubicBezTo>
                    <a:pt x="150" y="235"/>
                    <a:pt x="150" y="235"/>
                    <a:pt x="150" y="235"/>
                  </a:cubicBezTo>
                  <a:cubicBezTo>
                    <a:pt x="151" y="234"/>
                    <a:pt x="151" y="234"/>
                    <a:pt x="151" y="234"/>
                  </a:cubicBezTo>
                  <a:cubicBezTo>
                    <a:pt x="151" y="233"/>
                    <a:pt x="151" y="233"/>
                    <a:pt x="151" y="233"/>
                  </a:cubicBezTo>
                  <a:cubicBezTo>
                    <a:pt x="150" y="232"/>
                    <a:pt x="150" y="232"/>
                    <a:pt x="150" y="232"/>
                  </a:cubicBezTo>
                  <a:cubicBezTo>
                    <a:pt x="150" y="231"/>
                    <a:pt x="150" y="231"/>
                    <a:pt x="150" y="231"/>
                  </a:cubicBezTo>
                  <a:cubicBezTo>
                    <a:pt x="149" y="230"/>
                    <a:pt x="149" y="230"/>
                    <a:pt x="149" y="230"/>
                  </a:cubicBezTo>
                  <a:cubicBezTo>
                    <a:pt x="150" y="230"/>
                    <a:pt x="150" y="230"/>
                    <a:pt x="150" y="230"/>
                  </a:cubicBezTo>
                  <a:cubicBezTo>
                    <a:pt x="151" y="232"/>
                    <a:pt x="151" y="232"/>
                    <a:pt x="151" y="232"/>
                  </a:cubicBezTo>
                  <a:cubicBezTo>
                    <a:pt x="152" y="233"/>
                    <a:pt x="152" y="233"/>
                    <a:pt x="152" y="233"/>
                  </a:cubicBezTo>
                  <a:cubicBezTo>
                    <a:pt x="153" y="233"/>
                    <a:pt x="153" y="233"/>
                    <a:pt x="153" y="233"/>
                  </a:cubicBezTo>
                  <a:cubicBezTo>
                    <a:pt x="153" y="233"/>
                    <a:pt x="153" y="233"/>
                    <a:pt x="153" y="233"/>
                  </a:cubicBezTo>
                  <a:cubicBezTo>
                    <a:pt x="154" y="233"/>
                    <a:pt x="154" y="233"/>
                    <a:pt x="154" y="233"/>
                  </a:cubicBezTo>
                  <a:cubicBezTo>
                    <a:pt x="154" y="235"/>
                    <a:pt x="154" y="235"/>
                    <a:pt x="154" y="235"/>
                  </a:cubicBezTo>
                  <a:cubicBezTo>
                    <a:pt x="154" y="235"/>
                    <a:pt x="154" y="235"/>
                    <a:pt x="154" y="235"/>
                  </a:cubicBezTo>
                  <a:cubicBezTo>
                    <a:pt x="153" y="237"/>
                    <a:pt x="153" y="237"/>
                    <a:pt x="153" y="237"/>
                  </a:cubicBezTo>
                  <a:cubicBezTo>
                    <a:pt x="151" y="239"/>
                    <a:pt x="151" y="239"/>
                    <a:pt x="151" y="239"/>
                  </a:cubicBezTo>
                  <a:cubicBezTo>
                    <a:pt x="150" y="239"/>
                    <a:pt x="150" y="239"/>
                    <a:pt x="150" y="239"/>
                  </a:cubicBezTo>
                  <a:cubicBezTo>
                    <a:pt x="150" y="241"/>
                    <a:pt x="150" y="241"/>
                    <a:pt x="150" y="241"/>
                  </a:cubicBezTo>
                  <a:cubicBezTo>
                    <a:pt x="150" y="242"/>
                    <a:pt x="150" y="242"/>
                    <a:pt x="150" y="242"/>
                  </a:cubicBezTo>
                  <a:cubicBezTo>
                    <a:pt x="149" y="242"/>
                    <a:pt x="149" y="242"/>
                    <a:pt x="149" y="242"/>
                  </a:cubicBezTo>
                  <a:cubicBezTo>
                    <a:pt x="148" y="242"/>
                    <a:pt x="148" y="242"/>
                    <a:pt x="148" y="242"/>
                  </a:cubicBezTo>
                  <a:cubicBezTo>
                    <a:pt x="147" y="243"/>
                    <a:pt x="147" y="243"/>
                    <a:pt x="147" y="243"/>
                  </a:cubicBezTo>
                  <a:cubicBezTo>
                    <a:pt x="147" y="244"/>
                    <a:pt x="147" y="244"/>
                    <a:pt x="147" y="244"/>
                  </a:cubicBezTo>
                  <a:cubicBezTo>
                    <a:pt x="146" y="244"/>
                    <a:pt x="146" y="244"/>
                    <a:pt x="146" y="244"/>
                  </a:cubicBezTo>
                  <a:cubicBezTo>
                    <a:pt x="145" y="245"/>
                    <a:pt x="145" y="245"/>
                    <a:pt x="145" y="245"/>
                  </a:cubicBezTo>
                  <a:cubicBezTo>
                    <a:pt x="145" y="245"/>
                    <a:pt x="145" y="245"/>
                    <a:pt x="145" y="245"/>
                  </a:cubicBezTo>
                  <a:cubicBezTo>
                    <a:pt x="147" y="246"/>
                    <a:pt x="147" y="246"/>
                    <a:pt x="147" y="246"/>
                  </a:cubicBezTo>
                  <a:cubicBezTo>
                    <a:pt x="150" y="242"/>
                    <a:pt x="150" y="242"/>
                    <a:pt x="150" y="242"/>
                  </a:cubicBezTo>
                  <a:cubicBezTo>
                    <a:pt x="153" y="240"/>
                    <a:pt x="153" y="240"/>
                    <a:pt x="153" y="240"/>
                  </a:cubicBezTo>
                  <a:cubicBezTo>
                    <a:pt x="155" y="235"/>
                    <a:pt x="155" y="235"/>
                    <a:pt x="155" y="235"/>
                  </a:cubicBezTo>
                  <a:cubicBezTo>
                    <a:pt x="157" y="233"/>
                    <a:pt x="157" y="233"/>
                    <a:pt x="157" y="233"/>
                  </a:cubicBezTo>
                  <a:cubicBezTo>
                    <a:pt x="158" y="229"/>
                    <a:pt x="158" y="229"/>
                    <a:pt x="158" y="229"/>
                  </a:cubicBezTo>
                  <a:cubicBezTo>
                    <a:pt x="161" y="224"/>
                    <a:pt x="161" y="224"/>
                    <a:pt x="161" y="224"/>
                  </a:cubicBezTo>
                  <a:cubicBezTo>
                    <a:pt x="163" y="221"/>
                    <a:pt x="163" y="221"/>
                    <a:pt x="163" y="221"/>
                  </a:cubicBezTo>
                  <a:cubicBezTo>
                    <a:pt x="164" y="220"/>
                    <a:pt x="164" y="220"/>
                    <a:pt x="164" y="220"/>
                  </a:cubicBezTo>
                  <a:cubicBezTo>
                    <a:pt x="164" y="219"/>
                    <a:pt x="164" y="219"/>
                    <a:pt x="164" y="219"/>
                  </a:cubicBezTo>
                  <a:cubicBezTo>
                    <a:pt x="164" y="218"/>
                    <a:pt x="164" y="218"/>
                    <a:pt x="164" y="218"/>
                  </a:cubicBezTo>
                  <a:cubicBezTo>
                    <a:pt x="164" y="218"/>
                    <a:pt x="164" y="218"/>
                    <a:pt x="164" y="218"/>
                  </a:cubicBezTo>
                  <a:cubicBezTo>
                    <a:pt x="165" y="217"/>
                    <a:pt x="165" y="217"/>
                    <a:pt x="165" y="217"/>
                  </a:cubicBezTo>
                  <a:cubicBezTo>
                    <a:pt x="166" y="216"/>
                    <a:pt x="166" y="216"/>
                    <a:pt x="166" y="216"/>
                  </a:cubicBezTo>
                  <a:cubicBezTo>
                    <a:pt x="165" y="215"/>
                    <a:pt x="165" y="215"/>
                    <a:pt x="165" y="215"/>
                  </a:cubicBezTo>
                  <a:cubicBezTo>
                    <a:pt x="166" y="214"/>
                    <a:pt x="166" y="214"/>
                    <a:pt x="166" y="214"/>
                  </a:cubicBezTo>
                  <a:cubicBezTo>
                    <a:pt x="165" y="214"/>
                    <a:pt x="165" y="214"/>
                    <a:pt x="165" y="214"/>
                  </a:cubicBezTo>
                  <a:cubicBezTo>
                    <a:pt x="165" y="214"/>
                    <a:pt x="165" y="214"/>
                    <a:pt x="165" y="214"/>
                  </a:cubicBezTo>
                  <a:cubicBezTo>
                    <a:pt x="165" y="212"/>
                    <a:pt x="165" y="212"/>
                    <a:pt x="165" y="212"/>
                  </a:cubicBezTo>
                  <a:cubicBezTo>
                    <a:pt x="164" y="211"/>
                    <a:pt x="164" y="211"/>
                    <a:pt x="164" y="211"/>
                  </a:cubicBezTo>
                  <a:cubicBezTo>
                    <a:pt x="164" y="210"/>
                    <a:pt x="164" y="210"/>
                    <a:pt x="164" y="210"/>
                  </a:cubicBezTo>
                  <a:cubicBezTo>
                    <a:pt x="164" y="209"/>
                    <a:pt x="164" y="209"/>
                    <a:pt x="164" y="209"/>
                  </a:cubicBezTo>
                  <a:cubicBezTo>
                    <a:pt x="164" y="208"/>
                    <a:pt x="164" y="208"/>
                    <a:pt x="164" y="208"/>
                  </a:cubicBezTo>
                  <a:cubicBezTo>
                    <a:pt x="163" y="206"/>
                    <a:pt x="163" y="206"/>
                    <a:pt x="163" y="206"/>
                  </a:cubicBezTo>
                  <a:cubicBezTo>
                    <a:pt x="163" y="205"/>
                    <a:pt x="163" y="205"/>
                    <a:pt x="163" y="205"/>
                  </a:cubicBezTo>
                  <a:cubicBezTo>
                    <a:pt x="163" y="204"/>
                    <a:pt x="163" y="204"/>
                    <a:pt x="163" y="204"/>
                  </a:cubicBezTo>
                  <a:cubicBezTo>
                    <a:pt x="165" y="204"/>
                    <a:pt x="165" y="204"/>
                    <a:pt x="165" y="204"/>
                  </a:cubicBezTo>
                  <a:cubicBezTo>
                    <a:pt x="164" y="203"/>
                    <a:pt x="164" y="203"/>
                    <a:pt x="164" y="203"/>
                  </a:cubicBezTo>
                  <a:cubicBezTo>
                    <a:pt x="164" y="202"/>
                    <a:pt x="164" y="202"/>
                    <a:pt x="164" y="202"/>
                  </a:cubicBezTo>
                  <a:cubicBezTo>
                    <a:pt x="165" y="202"/>
                    <a:pt x="165" y="202"/>
                    <a:pt x="165" y="202"/>
                  </a:cubicBezTo>
                  <a:cubicBezTo>
                    <a:pt x="165" y="201"/>
                    <a:pt x="165" y="201"/>
                    <a:pt x="165" y="201"/>
                  </a:cubicBezTo>
                  <a:cubicBezTo>
                    <a:pt x="164" y="200"/>
                    <a:pt x="164" y="200"/>
                    <a:pt x="164" y="200"/>
                  </a:cubicBezTo>
                  <a:cubicBezTo>
                    <a:pt x="165" y="200"/>
                    <a:pt x="165" y="200"/>
                    <a:pt x="165" y="200"/>
                  </a:cubicBezTo>
                  <a:cubicBezTo>
                    <a:pt x="166" y="198"/>
                    <a:pt x="166" y="198"/>
                    <a:pt x="166" y="198"/>
                  </a:cubicBezTo>
                  <a:cubicBezTo>
                    <a:pt x="166" y="199"/>
                    <a:pt x="166" y="199"/>
                    <a:pt x="166" y="199"/>
                  </a:cubicBezTo>
                  <a:cubicBezTo>
                    <a:pt x="168" y="197"/>
                    <a:pt x="168" y="197"/>
                    <a:pt x="168" y="197"/>
                  </a:cubicBezTo>
                  <a:cubicBezTo>
                    <a:pt x="169" y="196"/>
                    <a:pt x="169" y="196"/>
                    <a:pt x="169" y="196"/>
                  </a:cubicBezTo>
                  <a:cubicBezTo>
                    <a:pt x="169" y="196"/>
                    <a:pt x="169" y="196"/>
                    <a:pt x="169" y="196"/>
                  </a:cubicBezTo>
                  <a:cubicBezTo>
                    <a:pt x="171" y="194"/>
                    <a:pt x="171" y="194"/>
                    <a:pt x="171" y="194"/>
                  </a:cubicBezTo>
                  <a:cubicBezTo>
                    <a:pt x="173" y="193"/>
                    <a:pt x="173" y="193"/>
                    <a:pt x="173" y="193"/>
                  </a:cubicBezTo>
                  <a:cubicBezTo>
                    <a:pt x="176" y="190"/>
                    <a:pt x="176" y="190"/>
                    <a:pt x="176" y="190"/>
                  </a:cubicBezTo>
                  <a:cubicBezTo>
                    <a:pt x="178" y="190"/>
                    <a:pt x="178" y="190"/>
                    <a:pt x="178" y="190"/>
                  </a:cubicBezTo>
                  <a:cubicBezTo>
                    <a:pt x="179" y="189"/>
                    <a:pt x="179" y="189"/>
                    <a:pt x="179" y="189"/>
                  </a:cubicBezTo>
                  <a:cubicBezTo>
                    <a:pt x="180" y="188"/>
                    <a:pt x="180" y="188"/>
                    <a:pt x="180" y="188"/>
                  </a:cubicBezTo>
                  <a:cubicBezTo>
                    <a:pt x="182" y="188"/>
                    <a:pt x="182" y="188"/>
                    <a:pt x="182" y="188"/>
                  </a:cubicBezTo>
                  <a:cubicBezTo>
                    <a:pt x="182" y="188"/>
                    <a:pt x="182" y="188"/>
                    <a:pt x="182" y="188"/>
                  </a:cubicBezTo>
                  <a:cubicBezTo>
                    <a:pt x="183" y="188"/>
                    <a:pt x="183" y="188"/>
                    <a:pt x="183" y="188"/>
                  </a:cubicBezTo>
                  <a:cubicBezTo>
                    <a:pt x="183" y="188"/>
                    <a:pt x="183" y="188"/>
                    <a:pt x="183" y="188"/>
                  </a:cubicBezTo>
                  <a:cubicBezTo>
                    <a:pt x="184" y="186"/>
                    <a:pt x="184" y="186"/>
                    <a:pt x="184" y="186"/>
                  </a:cubicBezTo>
                  <a:cubicBezTo>
                    <a:pt x="187" y="184"/>
                    <a:pt x="187" y="184"/>
                    <a:pt x="187" y="184"/>
                  </a:cubicBezTo>
                  <a:cubicBezTo>
                    <a:pt x="188" y="184"/>
                    <a:pt x="188" y="184"/>
                    <a:pt x="188" y="184"/>
                  </a:cubicBezTo>
                  <a:cubicBezTo>
                    <a:pt x="188" y="183"/>
                    <a:pt x="188" y="183"/>
                    <a:pt x="188" y="183"/>
                  </a:cubicBezTo>
                  <a:cubicBezTo>
                    <a:pt x="188" y="183"/>
                    <a:pt x="188" y="183"/>
                    <a:pt x="188" y="183"/>
                  </a:cubicBezTo>
                  <a:cubicBezTo>
                    <a:pt x="187" y="183"/>
                    <a:pt x="187" y="183"/>
                    <a:pt x="187" y="183"/>
                  </a:cubicBezTo>
                  <a:cubicBezTo>
                    <a:pt x="186" y="182"/>
                    <a:pt x="186" y="182"/>
                    <a:pt x="186" y="182"/>
                  </a:cubicBezTo>
                  <a:cubicBezTo>
                    <a:pt x="187" y="182"/>
                    <a:pt x="187" y="182"/>
                    <a:pt x="187" y="182"/>
                  </a:cubicBezTo>
                  <a:cubicBezTo>
                    <a:pt x="189" y="181"/>
                    <a:pt x="189" y="181"/>
                    <a:pt x="189" y="181"/>
                  </a:cubicBezTo>
                  <a:cubicBezTo>
                    <a:pt x="190" y="181"/>
                    <a:pt x="190" y="181"/>
                    <a:pt x="190" y="181"/>
                  </a:cubicBezTo>
                  <a:cubicBezTo>
                    <a:pt x="191" y="181"/>
                    <a:pt x="191" y="181"/>
                    <a:pt x="191" y="181"/>
                  </a:cubicBezTo>
                  <a:cubicBezTo>
                    <a:pt x="192" y="180"/>
                    <a:pt x="192" y="180"/>
                    <a:pt x="192" y="180"/>
                  </a:cubicBezTo>
                  <a:cubicBezTo>
                    <a:pt x="193" y="180"/>
                    <a:pt x="193" y="180"/>
                    <a:pt x="193" y="180"/>
                  </a:cubicBezTo>
                  <a:cubicBezTo>
                    <a:pt x="193" y="181"/>
                    <a:pt x="193" y="181"/>
                    <a:pt x="193" y="181"/>
                  </a:cubicBezTo>
                  <a:cubicBezTo>
                    <a:pt x="191" y="182"/>
                    <a:pt x="191" y="182"/>
                    <a:pt x="191" y="182"/>
                  </a:cubicBezTo>
                  <a:cubicBezTo>
                    <a:pt x="189" y="182"/>
                    <a:pt x="189" y="182"/>
                    <a:pt x="189" y="182"/>
                  </a:cubicBezTo>
                  <a:cubicBezTo>
                    <a:pt x="189" y="182"/>
                    <a:pt x="189" y="182"/>
                    <a:pt x="189" y="182"/>
                  </a:cubicBezTo>
                  <a:cubicBezTo>
                    <a:pt x="190" y="183"/>
                    <a:pt x="190" y="183"/>
                    <a:pt x="190" y="183"/>
                  </a:cubicBezTo>
                  <a:cubicBezTo>
                    <a:pt x="192" y="182"/>
                    <a:pt x="192" y="182"/>
                    <a:pt x="192" y="182"/>
                  </a:cubicBezTo>
                  <a:cubicBezTo>
                    <a:pt x="195" y="181"/>
                    <a:pt x="195" y="181"/>
                    <a:pt x="195" y="181"/>
                  </a:cubicBezTo>
                  <a:cubicBezTo>
                    <a:pt x="195" y="180"/>
                    <a:pt x="195" y="180"/>
                    <a:pt x="195" y="180"/>
                  </a:cubicBezTo>
                  <a:cubicBezTo>
                    <a:pt x="196" y="180"/>
                    <a:pt x="196" y="180"/>
                    <a:pt x="196" y="180"/>
                  </a:cubicBezTo>
                  <a:cubicBezTo>
                    <a:pt x="196" y="180"/>
                    <a:pt x="196" y="180"/>
                    <a:pt x="196" y="180"/>
                  </a:cubicBezTo>
                  <a:cubicBezTo>
                    <a:pt x="196" y="180"/>
                    <a:pt x="196" y="180"/>
                    <a:pt x="196" y="180"/>
                  </a:cubicBezTo>
                  <a:cubicBezTo>
                    <a:pt x="196" y="180"/>
                    <a:pt x="196" y="182"/>
                    <a:pt x="196" y="182"/>
                  </a:cubicBezTo>
                  <a:cubicBezTo>
                    <a:pt x="196" y="182"/>
                    <a:pt x="198" y="182"/>
                    <a:pt x="198" y="182"/>
                  </a:cubicBezTo>
                  <a:cubicBezTo>
                    <a:pt x="199" y="181"/>
                    <a:pt x="199" y="181"/>
                    <a:pt x="199" y="181"/>
                  </a:cubicBezTo>
                  <a:cubicBezTo>
                    <a:pt x="201" y="181"/>
                    <a:pt x="201" y="181"/>
                    <a:pt x="201" y="181"/>
                  </a:cubicBezTo>
                  <a:cubicBezTo>
                    <a:pt x="203" y="182"/>
                    <a:pt x="203" y="182"/>
                    <a:pt x="203" y="182"/>
                  </a:cubicBezTo>
                  <a:cubicBezTo>
                    <a:pt x="204" y="181"/>
                    <a:pt x="204" y="181"/>
                    <a:pt x="204" y="181"/>
                  </a:cubicBezTo>
                  <a:cubicBezTo>
                    <a:pt x="204" y="180"/>
                    <a:pt x="204" y="180"/>
                    <a:pt x="204" y="180"/>
                  </a:cubicBezTo>
                  <a:cubicBezTo>
                    <a:pt x="204" y="180"/>
                    <a:pt x="204" y="180"/>
                    <a:pt x="204" y="180"/>
                  </a:cubicBezTo>
                  <a:cubicBezTo>
                    <a:pt x="204" y="179"/>
                    <a:pt x="204" y="179"/>
                    <a:pt x="204" y="179"/>
                  </a:cubicBezTo>
                  <a:cubicBezTo>
                    <a:pt x="207" y="177"/>
                    <a:pt x="207" y="177"/>
                    <a:pt x="207" y="177"/>
                  </a:cubicBezTo>
                  <a:cubicBezTo>
                    <a:pt x="209" y="176"/>
                    <a:pt x="209" y="176"/>
                    <a:pt x="209" y="176"/>
                  </a:cubicBezTo>
                  <a:cubicBezTo>
                    <a:pt x="210" y="176"/>
                    <a:pt x="210" y="176"/>
                    <a:pt x="210" y="176"/>
                  </a:cubicBezTo>
                  <a:cubicBezTo>
                    <a:pt x="211" y="175"/>
                    <a:pt x="211" y="175"/>
                    <a:pt x="211" y="175"/>
                  </a:cubicBezTo>
                  <a:cubicBezTo>
                    <a:pt x="211" y="174"/>
                    <a:pt x="211" y="174"/>
                    <a:pt x="211" y="174"/>
                  </a:cubicBezTo>
                  <a:cubicBezTo>
                    <a:pt x="209" y="172"/>
                    <a:pt x="209" y="172"/>
                    <a:pt x="209" y="172"/>
                  </a:cubicBezTo>
                  <a:cubicBezTo>
                    <a:pt x="210" y="170"/>
                    <a:pt x="210" y="170"/>
                    <a:pt x="210" y="170"/>
                  </a:cubicBezTo>
                  <a:cubicBezTo>
                    <a:pt x="211" y="169"/>
                    <a:pt x="211" y="169"/>
                    <a:pt x="211" y="169"/>
                  </a:cubicBezTo>
                  <a:cubicBezTo>
                    <a:pt x="211" y="168"/>
                    <a:pt x="211" y="168"/>
                    <a:pt x="211" y="168"/>
                  </a:cubicBezTo>
                  <a:cubicBezTo>
                    <a:pt x="212" y="167"/>
                    <a:pt x="212" y="167"/>
                    <a:pt x="212" y="167"/>
                  </a:cubicBezTo>
                  <a:cubicBezTo>
                    <a:pt x="213" y="167"/>
                    <a:pt x="213" y="167"/>
                    <a:pt x="213" y="167"/>
                  </a:cubicBezTo>
                  <a:cubicBezTo>
                    <a:pt x="213" y="165"/>
                    <a:pt x="213" y="165"/>
                    <a:pt x="213" y="165"/>
                  </a:cubicBezTo>
                  <a:cubicBezTo>
                    <a:pt x="213" y="165"/>
                    <a:pt x="213" y="165"/>
                    <a:pt x="213" y="165"/>
                  </a:cubicBezTo>
                  <a:cubicBezTo>
                    <a:pt x="214" y="162"/>
                    <a:pt x="214" y="162"/>
                    <a:pt x="214" y="162"/>
                  </a:cubicBezTo>
                  <a:cubicBezTo>
                    <a:pt x="217" y="160"/>
                    <a:pt x="217" y="160"/>
                    <a:pt x="217" y="160"/>
                  </a:cubicBezTo>
                  <a:cubicBezTo>
                    <a:pt x="217" y="158"/>
                    <a:pt x="217" y="158"/>
                    <a:pt x="217" y="158"/>
                  </a:cubicBezTo>
                  <a:cubicBezTo>
                    <a:pt x="216" y="154"/>
                    <a:pt x="216" y="154"/>
                    <a:pt x="216" y="154"/>
                  </a:cubicBezTo>
                  <a:cubicBezTo>
                    <a:pt x="216" y="154"/>
                    <a:pt x="216" y="154"/>
                    <a:pt x="216" y="154"/>
                  </a:cubicBezTo>
                  <a:cubicBezTo>
                    <a:pt x="217" y="151"/>
                    <a:pt x="217" y="151"/>
                    <a:pt x="217" y="151"/>
                  </a:cubicBezTo>
                  <a:cubicBezTo>
                    <a:pt x="217" y="150"/>
                    <a:pt x="217" y="150"/>
                    <a:pt x="217" y="150"/>
                  </a:cubicBezTo>
                  <a:cubicBezTo>
                    <a:pt x="218" y="149"/>
                    <a:pt x="218" y="149"/>
                    <a:pt x="218" y="149"/>
                  </a:cubicBezTo>
                  <a:cubicBezTo>
                    <a:pt x="219" y="148"/>
                    <a:pt x="219" y="148"/>
                    <a:pt x="219" y="148"/>
                  </a:cubicBezTo>
                  <a:cubicBezTo>
                    <a:pt x="220" y="147"/>
                    <a:pt x="220" y="147"/>
                    <a:pt x="220" y="147"/>
                  </a:cubicBezTo>
                  <a:cubicBezTo>
                    <a:pt x="219" y="145"/>
                    <a:pt x="219" y="145"/>
                    <a:pt x="219" y="145"/>
                  </a:cubicBezTo>
                  <a:cubicBezTo>
                    <a:pt x="220" y="142"/>
                    <a:pt x="220" y="142"/>
                    <a:pt x="220" y="142"/>
                  </a:cubicBezTo>
                  <a:cubicBezTo>
                    <a:pt x="220" y="140"/>
                    <a:pt x="220" y="140"/>
                    <a:pt x="220" y="140"/>
                  </a:cubicBezTo>
                  <a:cubicBezTo>
                    <a:pt x="220" y="138"/>
                    <a:pt x="220" y="138"/>
                    <a:pt x="220" y="138"/>
                  </a:cubicBezTo>
                  <a:cubicBezTo>
                    <a:pt x="220" y="137"/>
                    <a:pt x="220" y="137"/>
                    <a:pt x="220" y="137"/>
                  </a:cubicBezTo>
                  <a:cubicBezTo>
                    <a:pt x="221" y="135"/>
                    <a:pt x="221" y="135"/>
                    <a:pt x="221" y="135"/>
                  </a:cubicBezTo>
                  <a:cubicBezTo>
                    <a:pt x="220" y="127"/>
                    <a:pt x="220" y="127"/>
                    <a:pt x="220" y="127"/>
                  </a:cubicBezTo>
                  <a:cubicBezTo>
                    <a:pt x="220" y="125"/>
                    <a:pt x="220" y="125"/>
                    <a:pt x="220" y="125"/>
                  </a:cubicBezTo>
                  <a:cubicBezTo>
                    <a:pt x="221" y="124"/>
                    <a:pt x="221" y="124"/>
                    <a:pt x="221" y="124"/>
                  </a:cubicBezTo>
                  <a:cubicBezTo>
                    <a:pt x="221" y="123"/>
                    <a:pt x="221" y="123"/>
                    <a:pt x="221" y="123"/>
                  </a:cubicBezTo>
                  <a:cubicBezTo>
                    <a:pt x="220" y="123"/>
                    <a:pt x="220" y="123"/>
                    <a:pt x="220" y="123"/>
                  </a:cubicBezTo>
                  <a:cubicBezTo>
                    <a:pt x="219" y="123"/>
                    <a:pt x="219" y="123"/>
                    <a:pt x="219" y="123"/>
                  </a:cubicBezTo>
                  <a:cubicBezTo>
                    <a:pt x="219" y="122"/>
                    <a:pt x="219" y="122"/>
                    <a:pt x="219" y="122"/>
                  </a:cubicBezTo>
                  <a:cubicBezTo>
                    <a:pt x="220" y="120"/>
                    <a:pt x="220" y="120"/>
                    <a:pt x="220" y="120"/>
                  </a:cubicBezTo>
                  <a:cubicBezTo>
                    <a:pt x="220" y="119"/>
                    <a:pt x="220" y="119"/>
                    <a:pt x="220" y="119"/>
                  </a:cubicBezTo>
                  <a:cubicBezTo>
                    <a:pt x="220" y="118"/>
                    <a:pt x="220" y="118"/>
                    <a:pt x="220" y="118"/>
                  </a:cubicBezTo>
                  <a:cubicBezTo>
                    <a:pt x="221" y="118"/>
                    <a:pt x="221" y="118"/>
                    <a:pt x="221" y="118"/>
                  </a:cubicBezTo>
                  <a:cubicBezTo>
                    <a:pt x="221" y="116"/>
                    <a:pt x="221" y="116"/>
                    <a:pt x="221" y="116"/>
                  </a:cubicBezTo>
                  <a:cubicBezTo>
                    <a:pt x="220" y="115"/>
                    <a:pt x="220" y="115"/>
                    <a:pt x="220" y="115"/>
                  </a:cubicBezTo>
                  <a:cubicBezTo>
                    <a:pt x="218" y="114"/>
                    <a:pt x="218" y="114"/>
                    <a:pt x="218" y="114"/>
                  </a:cubicBezTo>
                  <a:cubicBezTo>
                    <a:pt x="219" y="114"/>
                    <a:pt x="219" y="114"/>
                    <a:pt x="219" y="114"/>
                  </a:cubicBezTo>
                  <a:cubicBezTo>
                    <a:pt x="219" y="113"/>
                    <a:pt x="219" y="113"/>
                    <a:pt x="219" y="113"/>
                  </a:cubicBezTo>
                  <a:cubicBezTo>
                    <a:pt x="219" y="114"/>
                    <a:pt x="219" y="114"/>
                    <a:pt x="219" y="114"/>
                  </a:cubicBezTo>
                  <a:cubicBezTo>
                    <a:pt x="220" y="115"/>
                    <a:pt x="220" y="115"/>
                    <a:pt x="220" y="115"/>
                  </a:cubicBezTo>
                  <a:cubicBezTo>
                    <a:pt x="221" y="115"/>
                    <a:pt x="221" y="115"/>
                    <a:pt x="221" y="115"/>
                  </a:cubicBezTo>
                  <a:cubicBezTo>
                    <a:pt x="222" y="114"/>
                    <a:pt x="222" y="114"/>
                    <a:pt x="222" y="114"/>
                  </a:cubicBezTo>
                  <a:cubicBezTo>
                    <a:pt x="223" y="114"/>
                    <a:pt x="223" y="114"/>
                    <a:pt x="223" y="114"/>
                  </a:cubicBezTo>
                  <a:cubicBezTo>
                    <a:pt x="223" y="114"/>
                    <a:pt x="223" y="114"/>
                    <a:pt x="223" y="114"/>
                  </a:cubicBezTo>
                  <a:cubicBezTo>
                    <a:pt x="224" y="115"/>
                    <a:pt x="224" y="115"/>
                    <a:pt x="224" y="115"/>
                  </a:cubicBezTo>
                  <a:cubicBezTo>
                    <a:pt x="223" y="116"/>
                    <a:pt x="223" y="116"/>
                    <a:pt x="223" y="116"/>
                  </a:cubicBezTo>
                  <a:cubicBezTo>
                    <a:pt x="222" y="116"/>
                    <a:pt x="222" y="116"/>
                    <a:pt x="222" y="116"/>
                  </a:cubicBezTo>
                  <a:cubicBezTo>
                    <a:pt x="222" y="117"/>
                    <a:pt x="222" y="117"/>
                    <a:pt x="222" y="117"/>
                  </a:cubicBezTo>
                  <a:cubicBezTo>
                    <a:pt x="222" y="117"/>
                    <a:pt x="222" y="117"/>
                    <a:pt x="222" y="117"/>
                  </a:cubicBezTo>
                  <a:cubicBezTo>
                    <a:pt x="224" y="116"/>
                    <a:pt x="224" y="116"/>
                    <a:pt x="224" y="116"/>
                  </a:cubicBezTo>
                  <a:cubicBezTo>
                    <a:pt x="225" y="115"/>
                    <a:pt x="225" y="115"/>
                    <a:pt x="225" y="115"/>
                  </a:cubicBezTo>
                  <a:cubicBezTo>
                    <a:pt x="227" y="112"/>
                    <a:pt x="227" y="112"/>
                    <a:pt x="227" y="112"/>
                  </a:cubicBezTo>
                  <a:cubicBezTo>
                    <a:pt x="228" y="110"/>
                    <a:pt x="228" y="110"/>
                    <a:pt x="228" y="110"/>
                  </a:cubicBezTo>
                  <a:cubicBezTo>
                    <a:pt x="229" y="108"/>
                    <a:pt x="229" y="108"/>
                    <a:pt x="229" y="108"/>
                  </a:cubicBezTo>
                  <a:cubicBezTo>
                    <a:pt x="229" y="107"/>
                    <a:pt x="229" y="107"/>
                    <a:pt x="229" y="107"/>
                  </a:cubicBezTo>
                  <a:cubicBezTo>
                    <a:pt x="230" y="105"/>
                    <a:pt x="230" y="105"/>
                    <a:pt x="230" y="105"/>
                  </a:cubicBezTo>
                  <a:cubicBezTo>
                    <a:pt x="231" y="103"/>
                    <a:pt x="231" y="103"/>
                    <a:pt x="231" y="103"/>
                  </a:cubicBezTo>
                  <a:cubicBezTo>
                    <a:pt x="234" y="101"/>
                    <a:pt x="234" y="101"/>
                    <a:pt x="234" y="101"/>
                  </a:cubicBezTo>
                  <a:cubicBezTo>
                    <a:pt x="235" y="100"/>
                    <a:pt x="235" y="100"/>
                    <a:pt x="235" y="100"/>
                  </a:cubicBezTo>
                  <a:cubicBezTo>
                    <a:pt x="236" y="100"/>
                    <a:pt x="236" y="100"/>
                    <a:pt x="236" y="100"/>
                  </a:cubicBezTo>
                  <a:cubicBezTo>
                    <a:pt x="237" y="99"/>
                    <a:pt x="237" y="99"/>
                    <a:pt x="237" y="99"/>
                  </a:cubicBezTo>
                  <a:cubicBezTo>
                    <a:pt x="239" y="96"/>
                    <a:pt x="239" y="96"/>
                    <a:pt x="239" y="96"/>
                  </a:cubicBezTo>
                  <a:cubicBezTo>
                    <a:pt x="242" y="93"/>
                    <a:pt x="242" y="93"/>
                    <a:pt x="242" y="93"/>
                  </a:cubicBezTo>
                  <a:cubicBezTo>
                    <a:pt x="243" y="92"/>
                    <a:pt x="243" y="92"/>
                    <a:pt x="243" y="92"/>
                  </a:cubicBezTo>
                  <a:cubicBezTo>
                    <a:pt x="244" y="88"/>
                    <a:pt x="244" y="88"/>
                    <a:pt x="244" y="88"/>
                  </a:cubicBezTo>
                  <a:cubicBezTo>
                    <a:pt x="244" y="87"/>
                    <a:pt x="244" y="87"/>
                    <a:pt x="244" y="87"/>
                  </a:cubicBezTo>
                  <a:cubicBezTo>
                    <a:pt x="245" y="86"/>
                    <a:pt x="245" y="86"/>
                    <a:pt x="245" y="86"/>
                  </a:cubicBezTo>
                  <a:cubicBezTo>
                    <a:pt x="245" y="85"/>
                    <a:pt x="245" y="85"/>
                    <a:pt x="245" y="85"/>
                  </a:cubicBezTo>
                  <a:cubicBezTo>
                    <a:pt x="244" y="83"/>
                    <a:pt x="244" y="83"/>
                    <a:pt x="244" y="83"/>
                  </a:cubicBezTo>
                  <a:cubicBezTo>
                    <a:pt x="245" y="82"/>
                    <a:pt x="245" y="82"/>
                    <a:pt x="245" y="82"/>
                  </a:cubicBezTo>
                  <a:cubicBezTo>
                    <a:pt x="245" y="82"/>
                    <a:pt x="245" y="82"/>
                    <a:pt x="245" y="82"/>
                  </a:cubicBezTo>
                  <a:cubicBezTo>
                    <a:pt x="245" y="78"/>
                    <a:pt x="245" y="78"/>
                    <a:pt x="245" y="78"/>
                  </a:cubicBezTo>
                  <a:cubicBezTo>
                    <a:pt x="245" y="78"/>
                    <a:pt x="245" y="78"/>
                    <a:pt x="245" y="78"/>
                  </a:cubicBezTo>
                  <a:cubicBezTo>
                    <a:pt x="244" y="76"/>
                    <a:pt x="244" y="76"/>
                    <a:pt x="244" y="76"/>
                  </a:cubicBezTo>
                  <a:cubicBezTo>
                    <a:pt x="242" y="72"/>
                    <a:pt x="242" y="72"/>
                    <a:pt x="242" y="72"/>
                  </a:cubicBezTo>
                  <a:cubicBezTo>
                    <a:pt x="242" y="70"/>
                    <a:pt x="242" y="70"/>
                    <a:pt x="242" y="70"/>
                  </a:cubicBezTo>
                  <a:cubicBezTo>
                    <a:pt x="242" y="68"/>
                    <a:pt x="242" y="68"/>
                    <a:pt x="242" y="68"/>
                  </a:cubicBezTo>
                  <a:cubicBezTo>
                    <a:pt x="238" y="66"/>
                    <a:pt x="238" y="66"/>
                    <a:pt x="238" y="66"/>
                  </a:cubicBezTo>
                  <a:cubicBezTo>
                    <a:pt x="235" y="66"/>
                    <a:pt x="235" y="66"/>
                    <a:pt x="235" y="66"/>
                  </a:cubicBezTo>
                  <a:cubicBezTo>
                    <a:pt x="234" y="67"/>
                    <a:pt x="234" y="67"/>
                    <a:pt x="234" y="67"/>
                  </a:cubicBezTo>
                  <a:cubicBezTo>
                    <a:pt x="232" y="65"/>
                    <a:pt x="232" y="65"/>
                    <a:pt x="232" y="65"/>
                  </a:cubicBezTo>
                  <a:cubicBezTo>
                    <a:pt x="231" y="65"/>
                    <a:pt x="231" y="65"/>
                    <a:pt x="231" y="65"/>
                  </a:cubicBezTo>
                  <a:cubicBezTo>
                    <a:pt x="230" y="64"/>
                    <a:pt x="230" y="64"/>
                    <a:pt x="230" y="64"/>
                  </a:cubicBezTo>
                  <a:cubicBezTo>
                    <a:pt x="228" y="63"/>
                    <a:pt x="228" y="63"/>
                    <a:pt x="228" y="63"/>
                  </a:cubicBezTo>
                  <a:cubicBezTo>
                    <a:pt x="227" y="62"/>
                    <a:pt x="227" y="62"/>
                    <a:pt x="227" y="62"/>
                  </a:cubicBezTo>
                  <a:cubicBezTo>
                    <a:pt x="224" y="59"/>
                    <a:pt x="224" y="59"/>
                    <a:pt x="224" y="59"/>
                  </a:cubicBezTo>
                  <a:cubicBezTo>
                    <a:pt x="222" y="56"/>
                    <a:pt x="222" y="56"/>
                    <a:pt x="222" y="56"/>
                  </a:cubicBezTo>
                  <a:cubicBezTo>
                    <a:pt x="220" y="56"/>
                    <a:pt x="220" y="56"/>
                    <a:pt x="220" y="56"/>
                  </a:cubicBezTo>
                  <a:cubicBezTo>
                    <a:pt x="219" y="55"/>
                    <a:pt x="219" y="55"/>
                    <a:pt x="219" y="55"/>
                  </a:cubicBezTo>
                  <a:cubicBezTo>
                    <a:pt x="218" y="55"/>
                    <a:pt x="218" y="55"/>
                    <a:pt x="218" y="55"/>
                  </a:cubicBezTo>
                  <a:cubicBezTo>
                    <a:pt x="214" y="52"/>
                    <a:pt x="214" y="52"/>
                    <a:pt x="214" y="52"/>
                  </a:cubicBezTo>
                  <a:cubicBezTo>
                    <a:pt x="212" y="52"/>
                    <a:pt x="212" y="52"/>
                    <a:pt x="212" y="52"/>
                  </a:cubicBezTo>
                  <a:cubicBezTo>
                    <a:pt x="210" y="51"/>
                    <a:pt x="210" y="51"/>
                    <a:pt x="210" y="51"/>
                  </a:cubicBezTo>
                  <a:cubicBezTo>
                    <a:pt x="209" y="52"/>
                    <a:pt x="209" y="52"/>
                    <a:pt x="209" y="52"/>
                  </a:cubicBezTo>
                  <a:cubicBezTo>
                    <a:pt x="207" y="52"/>
                    <a:pt x="207" y="52"/>
                    <a:pt x="207" y="52"/>
                  </a:cubicBezTo>
                  <a:cubicBezTo>
                    <a:pt x="206" y="51"/>
                    <a:pt x="206" y="51"/>
                    <a:pt x="206" y="51"/>
                  </a:cubicBezTo>
                  <a:cubicBezTo>
                    <a:pt x="205" y="52"/>
                    <a:pt x="205" y="52"/>
                    <a:pt x="205" y="52"/>
                  </a:cubicBezTo>
                  <a:cubicBezTo>
                    <a:pt x="204" y="53"/>
                    <a:pt x="204" y="53"/>
                    <a:pt x="204" y="53"/>
                  </a:cubicBezTo>
                  <a:cubicBezTo>
                    <a:pt x="204" y="52"/>
                    <a:pt x="204" y="52"/>
                    <a:pt x="204" y="52"/>
                  </a:cubicBezTo>
                  <a:cubicBezTo>
                    <a:pt x="202" y="51"/>
                    <a:pt x="202" y="51"/>
                    <a:pt x="202" y="51"/>
                  </a:cubicBezTo>
                  <a:cubicBezTo>
                    <a:pt x="202" y="51"/>
                    <a:pt x="202" y="51"/>
                    <a:pt x="202" y="51"/>
                  </a:cubicBezTo>
                  <a:cubicBezTo>
                    <a:pt x="201" y="51"/>
                    <a:pt x="201" y="51"/>
                    <a:pt x="201" y="51"/>
                  </a:cubicBezTo>
                  <a:cubicBezTo>
                    <a:pt x="201" y="51"/>
                    <a:pt x="201" y="51"/>
                    <a:pt x="201" y="51"/>
                  </a:cubicBezTo>
                  <a:cubicBezTo>
                    <a:pt x="201" y="52"/>
                    <a:pt x="201" y="52"/>
                    <a:pt x="201" y="52"/>
                  </a:cubicBezTo>
                  <a:cubicBezTo>
                    <a:pt x="200" y="51"/>
                    <a:pt x="200" y="51"/>
                    <a:pt x="200" y="51"/>
                  </a:cubicBezTo>
                  <a:cubicBezTo>
                    <a:pt x="199" y="51"/>
                    <a:pt x="199" y="51"/>
                    <a:pt x="199" y="51"/>
                  </a:cubicBezTo>
                  <a:cubicBezTo>
                    <a:pt x="199" y="50"/>
                    <a:pt x="199" y="50"/>
                    <a:pt x="199" y="50"/>
                  </a:cubicBezTo>
                  <a:cubicBezTo>
                    <a:pt x="199" y="51"/>
                    <a:pt x="199" y="51"/>
                    <a:pt x="199" y="51"/>
                  </a:cubicBezTo>
                  <a:cubicBezTo>
                    <a:pt x="199" y="51"/>
                    <a:pt x="199" y="51"/>
                    <a:pt x="199" y="51"/>
                  </a:cubicBezTo>
                  <a:cubicBezTo>
                    <a:pt x="197" y="50"/>
                    <a:pt x="197" y="50"/>
                    <a:pt x="197" y="50"/>
                  </a:cubicBezTo>
                  <a:cubicBezTo>
                    <a:pt x="196" y="51"/>
                    <a:pt x="196" y="51"/>
                    <a:pt x="196" y="51"/>
                  </a:cubicBezTo>
                  <a:cubicBezTo>
                    <a:pt x="195" y="50"/>
                    <a:pt x="195" y="50"/>
                    <a:pt x="195" y="50"/>
                  </a:cubicBezTo>
                  <a:cubicBezTo>
                    <a:pt x="191" y="49"/>
                    <a:pt x="191" y="49"/>
                    <a:pt x="191" y="49"/>
                  </a:cubicBezTo>
                  <a:cubicBezTo>
                    <a:pt x="190" y="49"/>
                    <a:pt x="190" y="49"/>
                    <a:pt x="190" y="49"/>
                  </a:cubicBezTo>
                  <a:cubicBezTo>
                    <a:pt x="190" y="49"/>
                    <a:pt x="190" y="49"/>
                    <a:pt x="190" y="49"/>
                  </a:cubicBezTo>
                  <a:cubicBezTo>
                    <a:pt x="190" y="50"/>
                    <a:pt x="190" y="50"/>
                    <a:pt x="190" y="50"/>
                  </a:cubicBezTo>
                  <a:cubicBezTo>
                    <a:pt x="190" y="50"/>
                    <a:pt x="190" y="50"/>
                    <a:pt x="190" y="50"/>
                  </a:cubicBezTo>
                  <a:cubicBezTo>
                    <a:pt x="189" y="50"/>
                    <a:pt x="189" y="50"/>
                    <a:pt x="189" y="50"/>
                  </a:cubicBezTo>
                  <a:cubicBezTo>
                    <a:pt x="189" y="50"/>
                    <a:pt x="189" y="50"/>
                    <a:pt x="189" y="50"/>
                  </a:cubicBezTo>
                  <a:cubicBezTo>
                    <a:pt x="188" y="50"/>
                    <a:pt x="188" y="50"/>
                    <a:pt x="188" y="50"/>
                  </a:cubicBezTo>
                  <a:cubicBezTo>
                    <a:pt x="187" y="51"/>
                    <a:pt x="187" y="51"/>
                    <a:pt x="187" y="51"/>
                  </a:cubicBezTo>
                  <a:cubicBezTo>
                    <a:pt x="187" y="52"/>
                    <a:pt x="187" y="52"/>
                    <a:pt x="187" y="52"/>
                  </a:cubicBezTo>
                  <a:cubicBezTo>
                    <a:pt x="187" y="53"/>
                    <a:pt x="187" y="53"/>
                    <a:pt x="187" y="53"/>
                  </a:cubicBezTo>
                  <a:cubicBezTo>
                    <a:pt x="186" y="52"/>
                    <a:pt x="186" y="52"/>
                    <a:pt x="186" y="52"/>
                  </a:cubicBezTo>
                  <a:cubicBezTo>
                    <a:pt x="186" y="51"/>
                    <a:pt x="186" y="51"/>
                    <a:pt x="186" y="51"/>
                  </a:cubicBezTo>
                  <a:cubicBezTo>
                    <a:pt x="185" y="51"/>
                    <a:pt x="185" y="51"/>
                    <a:pt x="185" y="51"/>
                  </a:cubicBezTo>
                  <a:cubicBezTo>
                    <a:pt x="185" y="53"/>
                    <a:pt x="185" y="53"/>
                    <a:pt x="185" y="53"/>
                  </a:cubicBezTo>
                  <a:cubicBezTo>
                    <a:pt x="184" y="55"/>
                    <a:pt x="184" y="55"/>
                    <a:pt x="184" y="55"/>
                  </a:cubicBezTo>
                  <a:cubicBezTo>
                    <a:pt x="184" y="56"/>
                    <a:pt x="184" y="56"/>
                    <a:pt x="184" y="56"/>
                  </a:cubicBezTo>
                  <a:cubicBezTo>
                    <a:pt x="184" y="55"/>
                    <a:pt x="184" y="55"/>
                    <a:pt x="184" y="55"/>
                  </a:cubicBezTo>
                  <a:cubicBezTo>
                    <a:pt x="184" y="53"/>
                    <a:pt x="184" y="53"/>
                    <a:pt x="184" y="53"/>
                  </a:cubicBezTo>
                  <a:cubicBezTo>
                    <a:pt x="184" y="52"/>
                    <a:pt x="184" y="52"/>
                    <a:pt x="184" y="52"/>
                  </a:cubicBezTo>
                  <a:cubicBezTo>
                    <a:pt x="184" y="50"/>
                    <a:pt x="184" y="50"/>
                    <a:pt x="184" y="50"/>
                  </a:cubicBezTo>
                  <a:cubicBezTo>
                    <a:pt x="185" y="49"/>
                    <a:pt x="185" y="49"/>
                    <a:pt x="185" y="49"/>
                  </a:cubicBezTo>
                  <a:cubicBezTo>
                    <a:pt x="185" y="49"/>
                    <a:pt x="185" y="49"/>
                    <a:pt x="185" y="49"/>
                  </a:cubicBezTo>
                  <a:cubicBezTo>
                    <a:pt x="184" y="49"/>
                    <a:pt x="184" y="49"/>
                    <a:pt x="184" y="49"/>
                  </a:cubicBezTo>
                  <a:cubicBezTo>
                    <a:pt x="185" y="47"/>
                    <a:pt x="185" y="47"/>
                    <a:pt x="185" y="47"/>
                  </a:cubicBezTo>
                  <a:cubicBezTo>
                    <a:pt x="183" y="45"/>
                    <a:pt x="183" y="45"/>
                    <a:pt x="183" y="45"/>
                  </a:cubicBezTo>
                  <a:cubicBezTo>
                    <a:pt x="182" y="44"/>
                    <a:pt x="182" y="44"/>
                    <a:pt x="182" y="44"/>
                  </a:cubicBezTo>
                  <a:cubicBezTo>
                    <a:pt x="181" y="44"/>
                    <a:pt x="181" y="44"/>
                    <a:pt x="181" y="44"/>
                  </a:cubicBezTo>
                  <a:cubicBezTo>
                    <a:pt x="180" y="44"/>
                    <a:pt x="180" y="44"/>
                    <a:pt x="180" y="44"/>
                  </a:cubicBezTo>
                  <a:cubicBezTo>
                    <a:pt x="179" y="45"/>
                    <a:pt x="179" y="45"/>
                    <a:pt x="179" y="45"/>
                  </a:cubicBezTo>
                  <a:cubicBezTo>
                    <a:pt x="178" y="45"/>
                    <a:pt x="178" y="45"/>
                    <a:pt x="178" y="45"/>
                  </a:cubicBezTo>
                  <a:cubicBezTo>
                    <a:pt x="178" y="44"/>
                    <a:pt x="178" y="44"/>
                    <a:pt x="178" y="44"/>
                  </a:cubicBezTo>
                  <a:cubicBezTo>
                    <a:pt x="177" y="44"/>
                    <a:pt x="177" y="44"/>
                    <a:pt x="177" y="44"/>
                  </a:cubicBezTo>
                  <a:cubicBezTo>
                    <a:pt x="177" y="43"/>
                    <a:pt x="177" y="43"/>
                    <a:pt x="177" y="43"/>
                  </a:cubicBezTo>
                  <a:cubicBezTo>
                    <a:pt x="176" y="42"/>
                    <a:pt x="176" y="42"/>
                    <a:pt x="176" y="42"/>
                  </a:cubicBezTo>
                  <a:cubicBezTo>
                    <a:pt x="175" y="42"/>
                    <a:pt x="175" y="42"/>
                    <a:pt x="175" y="42"/>
                  </a:cubicBezTo>
                  <a:cubicBezTo>
                    <a:pt x="175" y="42"/>
                    <a:pt x="175" y="42"/>
                    <a:pt x="175" y="42"/>
                  </a:cubicBezTo>
                  <a:cubicBezTo>
                    <a:pt x="174" y="41"/>
                    <a:pt x="174" y="41"/>
                    <a:pt x="174" y="41"/>
                  </a:cubicBezTo>
                  <a:cubicBezTo>
                    <a:pt x="173" y="42"/>
                    <a:pt x="173" y="42"/>
                    <a:pt x="173" y="42"/>
                  </a:cubicBezTo>
                  <a:cubicBezTo>
                    <a:pt x="173" y="41"/>
                    <a:pt x="173" y="41"/>
                    <a:pt x="173" y="41"/>
                  </a:cubicBezTo>
                  <a:cubicBezTo>
                    <a:pt x="173" y="41"/>
                    <a:pt x="173" y="41"/>
                    <a:pt x="173" y="41"/>
                  </a:cubicBezTo>
                  <a:cubicBezTo>
                    <a:pt x="172" y="40"/>
                    <a:pt x="172" y="40"/>
                    <a:pt x="172" y="40"/>
                  </a:cubicBezTo>
                  <a:cubicBezTo>
                    <a:pt x="171" y="40"/>
                    <a:pt x="171" y="40"/>
                    <a:pt x="171" y="40"/>
                  </a:cubicBezTo>
                  <a:cubicBezTo>
                    <a:pt x="170" y="40"/>
                    <a:pt x="170" y="40"/>
                    <a:pt x="170" y="40"/>
                  </a:cubicBezTo>
                  <a:cubicBezTo>
                    <a:pt x="168" y="39"/>
                    <a:pt x="168" y="39"/>
                    <a:pt x="168" y="39"/>
                  </a:cubicBezTo>
                  <a:cubicBezTo>
                    <a:pt x="168" y="39"/>
                    <a:pt x="168" y="39"/>
                    <a:pt x="168" y="39"/>
                  </a:cubicBezTo>
                  <a:cubicBezTo>
                    <a:pt x="167" y="39"/>
                    <a:pt x="167" y="39"/>
                    <a:pt x="167" y="39"/>
                  </a:cubicBezTo>
                  <a:cubicBezTo>
                    <a:pt x="166" y="39"/>
                    <a:pt x="166" y="39"/>
                    <a:pt x="166" y="39"/>
                  </a:cubicBezTo>
                  <a:cubicBezTo>
                    <a:pt x="165" y="39"/>
                    <a:pt x="165" y="39"/>
                    <a:pt x="165" y="39"/>
                  </a:cubicBezTo>
                  <a:cubicBezTo>
                    <a:pt x="165" y="40"/>
                    <a:pt x="165" y="40"/>
                    <a:pt x="165" y="40"/>
                  </a:cubicBezTo>
                  <a:cubicBezTo>
                    <a:pt x="165" y="40"/>
                    <a:pt x="165" y="40"/>
                    <a:pt x="165" y="40"/>
                  </a:cubicBezTo>
                  <a:cubicBezTo>
                    <a:pt x="164" y="39"/>
                    <a:pt x="164" y="39"/>
                    <a:pt x="164" y="39"/>
                  </a:cubicBezTo>
                  <a:cubicBezTo>
                    <a:pt x="163" y="39"/>
                    <a:pt x="163" y="39"/>
                    <a:pt x="163" y="39"/>
                  </a:cubicBezTo>
                  <a:cubicBezTo>
                    <a:pt x="162" y="39"/>
                    <a:pt x="162" y="39"/>
                    <a:pt x="162" y="39"/>
                  </a:cubicBezTo>
                  <a:cubicBezTo>
                    <a:pt x="161" y="41"/>
                    <a:pt x="161" y="41"/>
                    <a:pt x="161" y="41"/>
                  </a:cubicBezTo>
                  <a:cubicBezTo>
                    <a:pt x="161" y="41"/>
                    <a:pt x="161" y="41"/>
                    <a:pt x="161" y="41"/>
                  </a:cubicBezTo>
                  <a:cubicBezTo>
                    <a:pt x="160" y="43"/>
                    <a:pt x="160" y="43"/>
                    <a:pt x="160" y="43"/>
                  </a:cubicBezTo>
                  <a:cubicBezTo>
                    <a:pt x="158" y="44"/>
                    <a:pt x="158" y="44"/>
                    <a:pt x="158" y="44"/>
                  </a:cubicBezTo>
                  <a:cubicBezTo>
                    <a:pt x="156" y="45"/>
                    <a:pt x="156" y="45"/>
                    <a:pt x="156" y="45"/>
                  </a:cubicBezTo>
                  <a:cubicBezTo>
                    <a:pt x="155" y="46"/>
                    <a:pt x="155" y="46"/>
                    <a:pt x="155" y="46"/>
                  </a:cubicBezTo>
                  <a:cubicBezTo>
                    <a:pt x="154" y="48"/>
                    <a:pt x="154" y="48"/>
                    <a:pt x="154" y="48"/>
                  </a:cubicBezTo>
                  <a:cubicBezTo>
                    <a:pt x="154" y="50"/>
                    <a:pt x="154" y="50"/>
                    <a:pt x="154" y="50"/>
                  </a:cubicBezTo>
                  <a:cubicBezTo>
                    <a:pt x="153" y="51"/>
                    <a:pt x="153" y="51"/>
                    <a:pt x="153" y="51"/>
                  </a:cubicBezTo>
                  <a:cubicBezTo>
                    <a:pt x="152" y="52"/>
                    <a:pt x="152" y="52"/>
                    <a:pt x="152" y="52"/>
                  </a:cubicBezTo>
                  <a:cubicBezTo>
                    <a:pt x="152" y="53"/>
                    <a:pt x="152" y="53"/>
                    <a:pt x="152" y="53"/>
                  </a:cubicBezTo>
                  <a:cubicBezTo>
                    <a:pt x="152" y="54"/>
                    <a:pt x="152" y="54"/>
                    <a:pt x="152" y="54"/>
                  </a:cubicBezTo>
                  <a:cubicBezTo>
                    <a:pt x="152" y="56"/>
                    <a:pt x="152" y="56"/>
                    <a:pt x="152" y="56"/>
                  </a:cubicBezTo>
                  <a:cubicBezTo>
                    <a:pt x="152" y="55"/>
                    <a:pt x="152" y="55"/>
                    <a:pt x="152" y="55"/>
                  </a:cubicBezTo>
                  <a:cubicBezTo>
                    <a:pt x="151" y="53"/>
                    <a:pt x="151" y="53"/>
                    <a:pt x="151" y="53"/>
                  </a:cubicBezTo>
                  <a:cubicBezTo>
                    <a:pt x="151" y="52"/>
                    <a:pt x="151" y="52"/>
                    <a:pt x="151" y="52"/>
                  </a:cubicBezTo>
                  <a:cubicBezTo>
                    <a:pt x="152" y="51"/>
                    <a:pt x="152" y="51"/>
                    <a:pt x="152" y="51"/>
                  </a:cubicBezTo>
                  <a:cubicBezTo>
                    <a:pt x="153" y="50"/>
                    <a:pt x="153" y="50"/>
                    <a:pt x="153" y="50"/>
                  </a:cubicBezTo>
                  <a:cubicBezTo>
                    <a:pt x="153" y="49"/>
                    <a:pt x="153" y="49"/>
                    <a:pt x="153" y="49"/>
                  </a:cubicBezTo>
                  <a:cubicBezTo>
                    <a:pt x="153" y="47"/>
                    <a:pt x="153" y="47"/>
                    <a:pt x="153" y="47"/>
                  </a:cubicBezTo>
                  <a:cubicBezTo>
                    <a:pt x="153" y="46"/>
                    <a:pt x="153" y="46"/>
                    <a:pt x="153" y="46"/>
                  </a:cubicBezTo>
                  <a:cubicBezTo>
                    <a:pt x="152" y="46"/>
                    <a:pt x="152" y="46"/>
                    <a:pt x="152" y="46"/>
                  </a:cubicBezTo>
                  <a:cubicBezTo>
                    <a:pt x="151" y="47"/>
                    <a:pt x="151" y="47"/>
                    <a:pt x="151" y="47"/>
                  </a:cubicBezTo>
                  <a:cubicBezTo>
                    <a:pt x="149" y="47"/>
                    <a:pt x="149" y="47"/>
                    <a:pt x="149" y="47"/>
                  </a:cubicBezTo>
                  <a:cubicBezTo>
                    <a:pt x="148" y="47"/>
                    <a:pt x="148" y="47"/>
                    <a:pt x="148" y="47"/>
                  </a:cubicBezTo>
                  <a:cubicBezTo>
                    <a:pt x="147" y="47"/>
                    <a:pt x="147" y="47"/>
                    <a:pt x="147" y="47"/>
                  </a:cubicBezTo>
                  <a:cubicBezTo>
                    <a:pt x="146" y="46"/>
                    <a:pt x="146" y="46"/>
                    <a:pt x="146" y="46"/>
                  </a:cubicBezTo>
                  <a:cubicBezTo>
                    <a:pt x="147" y="46"/>
                    <a:pt x="147" y="46"/>
                    <a:pt x="147" y="46"/>
                  </a:cubicBezTo>
                  <a:cubicBezTo>
                    <a:pt x="148" y="46"/>
                    <a:pt x="148" y="46"/>
                    <a:pt x="148" y="46"/>
                  </a:cubicBezTo>
                  <a:cubicBezTo>
                    <a:pt x="149" y="45"/>
                    <a:pt x="149" y="45"/>
                    <a:pt x="149" y="45"/>
                  </a:cubicBezTo>
                  <a:cubicBezTo>
                    <a:pt x="151" y="46"/>
                    <a:pt x="151" y="46"/>
                    <a:pt x="151" y="46"/>
                  </a:cubicBezTo>
                  <a:cubicBezTo>
                    <a:pt x="152" y="45"/>
                    <a:pt x="152" y="45"/>
                    <a:pt x="152" y="45"/>
                  </a:cubicBezTo>
                  <a:cubicBezTo>
                    <a:pt x="153" y="44"/>
                    <a:pt x="153" y="44"/>
                    <a:pt x="153" y="44"/>
                  </a:cubicBezTo>
                  <a:cubicBezTo>
                    <a:pt x="153" y="44"/>
                    <a:pt x="153" y="44"/>
                    <a:pt x="153" y="44"/>
                  </a:cubicBezTo>
                  <a:cubicBezTo>
                    <a:pt x="154" y="45"/>
                    <a:pt x="154" y="45"/>
                    <a:pt x="154" y="45"/>
                  </a:cubicBezTo>
                  <a:cubicBezTo>
                    <a:pt x="155" y="44"/>
                    <a:pt x="155" y="44"/>
                    <a:pt x="155" y="44"/>
                  </a:cubicBezTo>
                  <a:cubicBezTo>
                    <a:pt x="156" y="44"/>
                    <a:pt x="156" y="44"/>
                    <a:pt x="156" y="44"/>
                  </a:cubicBezTo>
                  <a:cubicBezTo>
                    <a:pt x="157" y="43"/>
                    <a:pt x="157" y="43"/>
                    <a:pt x="157" y="43"/>
                  </a:cubicBezTo>
                  <a:cubicBezTo>
                    <a:pt x="157" y="42"/>
                    <a:pt x="157" y="42"/>
                    <a:pt x="157" y="42"/>
                  </a:cubicBezTo>
                  <a:cubicBezTo>
                    <a:pt x="159" y="40"/>
                    <a:pt x="159" y="40"/>
                    <a:pt x="159" y="40"/>
                  </a:cubicBezTo>
                  <a:cubicBezTo>
                    <a:pt x="159" y="38"/>
                    <a:pt x="159" y="38"/>
                    <a:pt x="159" y="38"/>
                  </a:cubicBezTo>
                  <a:cubicBezTo>
                    <a:pt x="160" y="37"/>
                    <a:pt x="160" y="37"/>
                    <a:pt x="160" y="37"/>
                  </a:cubicBezTo>
                  <a:cubicBezTo>
                    <a:pt x="160" y="36"/>
                    <a:pt x="160" y="36"/>
                    <a:pt x="160" y="36"/>
                  </a:cubicBezTo>
                  <a:cubicBezTo>
                    <a:pt x="158" y="36"/>
                    <a:pt x="158" y="36"/>
                    <a:pt x="158" y="36"/>
                  </a:cubicBezTo>
                  <a:cubicBezTo>
                    <a:pt x="157" y="35"/>
                    <a:pt x="157" y="35"/>
                    <a:pt x="157" y="35"/>
                  </a:cubicBezTo>
                  <a:cubicBezTo>
                    <a:pt x="155" y="35"/>
                    <a:pt x="155" y="35"/>
                    <a:pt x="155" y="35"/>
                  </a:cubicBezTo>
                  <a:cubicBezTo>
                    <a:pt x="154" y="36"/>
                    <a:pt x="154" y="36"/>
                    <a:pt x="154" y="36"/>
                  </a:cubicBezTo>
                  <a:cubicBezTo>
                    <a:pt x="152" y="36"/>
                    <a:pt x="152" y="36"/>
                    <a:pt x="152" y="36"/>
                  </a:cubicBezTo>
                  <a:cubicBezTo>
                    <a:pt x="150" y="35"/>
                    <a:pt x="150" y="35"/>
                    <a:pt x="150" y="35"/>
                  </a:cubicBezTo>
                  <a:cubicBezTo>
                    <a:pt x="148" y="35"/>
                    <a:pt x="148" y="35"/>
                    <a:pt x="148" y="35"/>
                  </a:cubicBezTo>
                  <a:cubicBezTo>
                    <a:pt x="146" y="37"/>
                    <a:pt x="146" y="37"/>
                    <a:pt x="146" y="37"/>
                  </a:cubicBezTo>
                  <a:cubicBezTo>
                    <a:pt x="146" y="38"/>
                    <a:pt x="146" y="38"/>
                    <a:pt x="146"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5" y="40"/>
                    <a:pt x="145" y="40"/>
                    <a:pt x="145" y="40"/>
                  </a:cubicBezTo>
                  <a:cubicBezTo>
                    <a:pt x="145" y="39"/>
                    <a:pt x="145" y="39"/>
                    <a:pt x="145" y="39"/>
                  </a:cubicBezTo>
                  <a:cubicBezTo>
                    <a:pt x="144" y="39"/>
                    <a:pt x="144" y="39"/>
                    <a:pt x="144" y="39"/>
                  </a:cubicBezTo>
                  <a:cubicBezTo>
                    <a:pt x="143" y="39"/>
                    <a:pt x="143" y="39"/>
                    <a:pt x="143" y="39"/>
                  </a:cubicBezTo>
                  <a:cubicBezTo>
                    <a:pt x="141" y="41"/>
                    <a:pt x="141" y="41"/>
                    <a:pt x="141" y="41"/>
                  </a:cubicBezTo>
                  <a:cubicBezTo>
                    <a:pt x="139" y="44"/>
                    <a:pt x="139" y="44"/>
                    <a:pt x="139" y="44"/>
                  </a:cubicBezTo>
                  <a:cubicBezTo>
                    <a:pt x="141" y="42"/>
                    <a:pt x="141" y="42"/>
                    <a:pt x="141" y="42"/>
                  </a:cubicBezTo>
                  <a:cubicBezTo>
                    <a:pt x="141" y="40"/>
                    <a:pt x="141" y="40"/>
                    <a:pt x="141" y="40"/>
                  </a:cubicBezTo>
                  <a:cubicBezTo>
                    <a:pt x="141" y="40"/>
                    <a:pt x="141" y="40"/>
                    <a:pt x="141" y="40"/>
                  </a:cubicBezTo>
                  <a:cubicBezTo>
                    <a:pt x="141" y="39"/>
                    <a:pt x="141" y="39"/>
                    <a:pt x="141" y="39"/>
                  </a:cubicBezTo>
                  <a:cubicBezTo>
                    <a:pt x="141" y="39"/>
                    <a:pt x="141" y="39"/>
                    <a:pt x="141" y="39"/>
                  </a:cubicBezTo>
                  <a:cubicBezTo>
                    <a:pt x="139" y="40"/>
                    <a:pt x="139" y="40"/>
                    <a:pt x="139" y="40"/>
                  </a:cubicBezTo>
                  <a:cubicBezTo>
                    <a:pt x="139" y="41"/>
                    <a:pt x="139" y="41"/>
                    <a:pt x="139" y="41"/>
                  </a:cubicBezTo>
                  <a:cubicBezTo>
                    <a:pt x="138" y="43"/>
                    <a:pt x="138" y="43"/>
                    <a:pt x="138" y="43"/>
                  </a:cubicBezTo>
                  <a:cubicBezTo>
                    <a:pt x="137" y="43"/>
                    <a:pt x="137" y="43"/>
                    <a:pt x="137" y="43"/>
                  </a:cubicBezTo>
                  <a:cubicBezTo>
                    <a:pt x="138" y="42"/>
                    <a:pt x="138" y="42"/>
                    <a:pt x="138" y="42"/>
                  </a:cubicBezTo>
                  <a:cubicBezTo>
                    <a:pt x="138" y="40"/>
                    <a:pt x="138" y="40"/>
                    <a:pt x="138" y="40"/>
                  </a:cubicBezTo>
                  <a:cubicBezTo>
                    <a:pt x="141" y="37"/>
                    <a:pt x="141" y="37"/>
                    <a:pt x="141" y="37"/>
                  </a:cubicBezTo>
                  <a:cubicBezTo>
                    <a:pt x="141" y="35"/>
                    <a:pt x="141" y="35"/>
                    <a:pt x="141" y="35"/>
                  </a:cubicBezTo>
                  <a:cubicBezTo>
                    <a:pt x="142" y="34"/>
                    <a:pt x="142" y="34"/>
                    <a:pt x="142" y="34"/>
                  </a:cubicBezTo>
                  <a:cubicBezTo>
                    <a:pt x="143" y="34"/>
                    <a:pt x="143" y="34"/>
                    <a:pt x="143" y="34"/>
                  </a:cubicBezTo>
                  <a:cubicBezTo>
                    <a:pt x="144" y="33"/>
                    <a:pt x="144" y="33"/>
                    <a:pt x="144" y="33"/>
                  </a:cubicBezTo>
                  <a:cubicBezTo>
                    <a:pt x="145" y="32"/>
                    <a:pt x="145" y="32"/>
                    <a:pt x="145" y="32"/>
                  </a:cubicBezTo>
                  <a:cubicBezTo>
                    <a:pt x="147" y="31"/>
                    <a:pt x="147" y="31"/>
                    <a:pt x="147" y="31"/>
                  </a:cubicBezTo>
                  <a:cubicBezTo>
                    <a:pt x="149" y="28"/>
                    <a:pt x="149" y="28"/>
                    <a:pt x="149" y="28"/>
                  </a:cubicBezTo>
                  <a:cubicBezTo>
                    <a:pt x="150" y="27"/>
                    <a:pt x="150" y="27"/>
                    <a:pt x="150" y="27"/>
                  </a:cubicBezTo>
                  <a:cubicBezTo>
                    <a:pt x="150" y="26"/>
                    <a:pt x="150" y="26"/>
                    <a:pt x="150" y="26"/>
                  </a:cubicBezTo>
                  <a:cubicBezTo>
                    <a:pt x="150" y="26"/>
                    <a:pt x="150" y="26"/>
                    <a:pt x="150" y="26"/>
                  </a:cubicBezTo>
                  <a:cubicBezTo>
                    <a:pt x="150" y="25"/>
                    <a:pt x="150" y="25"/>
                    <a:pt x="150" y="25"/>
                  </a:cubicBezTo>
                  <a:cubicBezTo>
                    <a:pt x="150" y="24"/>
                    <a:pt x="150" y="24"/>
                    <a:pt x="150" y="24"/>
                  </a:cubicBezTo>
                  <a:cubicBezTo>
                    <a:pt x="150" y="23"/>
                    <a:pt x="150" y="23"/>
                    <a:pt x="150" y="23"/>
                  </a:cubicBezTo>
                  <a:cubicBezTo>
                    <a:pt x="149" y="22"/>
                    <a:pt x="149" y="22"/>
                    <a:pt x="149" y="22"/>
                  </a:cubicBezTo>
                  <a:cubicBezTo>
                    <a:pt x="148" y="22"/>
                    <a:pt x="148" y="22"/>
                    <a:pt x="148" y="22"/>
                  </a:cubicBezTo>
                  <a:cubicBezTo>
                    <a:pt x="147" y="23"/>
                    <a:pt x="147" y="23"/>
                    <a:pt x="147" y="23"/>
                  </a:cubicBezTo>
                  <a:cubicBezTo>
                    <a:pt x="147" y="22"/>
                    <a:pt x="147" y="22"/>
                    <a:pt x="147" y="22"/>
                  </a:cubicBezTo>
                  <a:cubicBezTo>
                    <a:pt x="146" y="19"/>
                    <a:pt x="146" y="19"/>
                    <a:pt x="146" y="19"/>
                  </a:cubicBezTo>
                  <a:cubicBezTo>
                    <a:pt x="145" y="16"/>
                    <a:pt x="145" y="16"/>
                    <a:pt x="145" y="16"/>
                  </a:cubicBezTo>
                  <a:cubicBezTo>
                    <a:pt x="143" y="14"/>
                    <a:pt x="143" y="14"/>
                    <a:pt x="143" y="14"/>
                  </a:cubicBezTo>
                  <a:cubicBezTo>
                    <a:pt x="142" y="12"/>
                    <a:pt x="142" y="12"/>
                    <a:pt x="142" y="12"/>
                  </a:cubicBezTo>
                  <a:cubicBezTo>
                    <a:pt x="142" y="10"/>
                    <a:pt x="142" y="10"/>
                    <a:pt x="142" y="10"/>
                  </a:cubicBezTo>
                  <a:lnTo>
                    <a:pt x="142"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7" name="Freeform 31"/>
            <p:cNvSpPr>
              <a:spLocks/>
            </p:cNvSpPr>
            <p:nvPr/>
          </p:nvSpPr>
          <p:spPr bwMode="auto">
            <a:xfrm>
              <a:off x="3922713" y="4665663"/>
              <a:ext cx="87313" cy="125413"/>
            </a:xfrm>
            <a:custGeom>
              <a:avLst/>
              <a:gdLst>
                <a:gd name="T0" fmla="*/ 0 w 55"/>
                <a:gd name="T1" fmla="*/ 64 h 79"/>
                <a:gd name="T2" fmla="*/ 0 w 55"/>
                <a:gd name="T3" fmla="*/ 64 h 79"/>
                <a:gd name="T4" fmla="*/ 3 w 55"/>
                <a:gd name="T5" fmla="*/ 67 h 79"/>
                <a:gd name="T6" fmla="*/ 3 w 55"/>
                <a:gd name="T7" fmla="*/ 70 h 79"/>
                <a:gd name="T8" fmla="*/ 3 w 55"/>
                <a:gd name="T9" fmla="*/ 70 h 79"/>
                <a:gd name="T10" fmla="*/ 6 w 55"/>
                <a:gd name="T11" fmla="*/ 73 h 79"/>
                <a:gd name="T12" fmla="*/ 9 w 55"/>
                <a:gd name="T13" fmla="*/ 73 h 79"/>
                <a:gd name="T14" fmla="*/ 12 w 55"/>
                <a:gd name="T15" fmla="*/ 73 h 79"/>
                <a:gd name="T16" fmla="*/ 15 w 55"/>
                <a:gd name="T17" fmla="*/ 70 h 79"/>
                <a:gd name="T18" fmla="*/ 15 w 55"/>
                <a:gd name="T19" fmla="*/ 70 h 79"/>
                <a:gd name="T20" fmla="*/ 15 w 55"/>
                <a:gd name="T21" fmla="*/ 73 h 79"/>
                <a:gd name="T22" fmla="*/ 18 w 55"/>
                <a:gd name="T23" fmla="*/ 73 h 79"/>
                <a:gd name="T24" fmla="*/ 18 w 55"/>
                <a:gd name="T25" fmla="*/ 79 h 79"/>
                <a:gd name="T26" fmla="*/ 21 w 55"/>
                <a:gd name="T27" fmla="*/ 79 h 79"/>
                <a:gd name="T28" fmla="*/ 24 w 55"/>
                <a:gd name="T29" fmla="*/ 76 h 79"/>
                <a:gd name="T30" fmla="*/ 24 w 55"/>
                <a:gd name="T31" fmla="*/ 73 h 79"/>
                <a:gd name="T32" fmla="*/ 27 w 55"/>
                <a:gd name="T33" fmla="*/ 73 h 79"/>
                <a:gd name="T34" fmla="*/ 30 w 55"/>
                <a:gd name="T35" fmla="*/ 73 h 79"/>
                <a:gd name="T36" fmla="*/ 33 w 55"/>
                <a:gd name="T37" fmla="*/ 67 h 79"/>
                <a:gd name="T38" fmla="*/ 36 w 55"/>
                <a:gd name="T39" fmla="*/ 61 h 79"/>
                <a:gd name="T40" fmla="*/ 40 w 55"/>
                <a:gd name="T41" fmla="*/ 55 h 79"/>
                <a:gd name="T42" fmla="*/ 40 w 55"/>
                <a:gd name="T43" fmla="*/ 52 h 79"/>
                <a:gd name="T44" fmla="*/ 43 w 55"/>
                <a:gd name="T45" fmla="*/ 46 h 79"/>
                <a:gd name="T46" fmla="*/ 49 w 55"/>
                <a:gd name="T47" fmla="*/ 40 h 79"/>
                <a:gd name="T48" fmla="*/ 49 w 55"/>
                <a:gd name="T49" fmla="*/ 37 h 79"/>
                <a:gd name="T50" fmla="*/ 49 w 55"/>
                <a:gd name="T51" fmla="*/ 37 h 79"/>
                <a:gd name="T52" fmla="*/ 55 w 55"/>
                <a:gd name="T53" fmla="*/ 31 h 79"/>
                <a:gd name="T54" fmla="*/ 52 w 55"/>
                <a:gd name="T55" fmla="*/ 28 h 79"/>
                <a:gd name="T56" fmla="*/ 49 w 55"/>
                <a:gd name="T57" fmla="*/ 25 h 79"/>
                <a:gd name="T58" fmla="*/ 49 w 55"/>
                <a:gd name="T59" fmla="*/ 25 h 79"/>
                <a:gd name="T60" fmla="*/ 46 w 55"/>
                <a:gd name="T61" fmla="*/ 22 h 79"/>
                <a:gd name="T62" fmla="*/ 46 w 55"/>
                <a:gd name="T63" fmla="*/ 19 h 79"/>
                <a:gd name="T64" fmla="*/ 40 w 55"/>
                <a:gd name="T65" fmla="*/ 13 h 79"/>
                <a:gd name="T66" fmla="*/ 36 w 55"/>
                <a:gd name="T67" fmla="*/ 13 h 79"/>
                <a:gd name="T68" fmla="*/ 33 w 55"/>
                <a:gd name="T69" fmla="*/ 10 h 79"/>
                <a:gd name="T70" fmla="*/ 21 w 55"/>
                <a:gd name="T71" fmla="*/ 7 h 79"/>
                <a:gd name="T72" fmla="*/ 18 w 55"/>
                <a:gd name="T73" fmla="*/ 3 h 79"/>
                <a:gd name="T74" fmla="*/ 12 w 55"/>
                <a:gd name="T75" fmla="*/ 0 h 79"/>
                <a:gd name="T76" fmla="*/ 9 w 55"/>
                <a:gd name="T77" fmla="*/ 3 h 79"/>
                <a:gd name="T78" fmla="*/ 3 w 55"/>
                <a:gd name="T79" fmla="*/ 7 h 79"/>
                <a:gd name="T80" fmla="*/ 3 w 55"/>
                <a:gd name="T81" fmla="*/ 7 h 79"/>
                <a:gd name="T82" fmla="*/ 3 w 55"/>
                <a:gd name="T83" fmla="*/ 7 h 79"/>
                <a:gd name="T84" fmla="*/ 3 w 55"/>
                <a:gd name="T85" fmla="*/ 7 h 79"/>
                <a:gd name="T86" fmla="*/ 0 w 55"/>
                <a:gd name="T87" fmla="*/ 13 h 79"/>
                <a:gd name="T88" fmla="*/ 0 w 55"/>
                <a:gd name="T89" fmla="*/ 19 h 79"/>
                <a:gd name="T90" fmla="*/ 0 w 55"/>
                <a:gd name="T91" fmla="*/ 22 h 79"/>
                <a:gd name="T92" fmla="*/ 0 w 55"/>
                <a:gd name="T93" fmla="*/ 25 h 79"/>
                <a:gd name="T94" fmla="*/ 0 w 55"/>
                <a:gd name="T95" fmla="*/ 28 h 79"/>
                <a:gd name="T96" fmla="*/ 3 w 55"/>
                <a:gd name="T97" fmla="*/ 31 h 79"/>
                <a:gd name="T98" fmla="*/ 6 w 55"/>
                <a:gd name="T99" fmla="*/ 34 h 79"/>
                <a:gd name="T100" fmla="*/ 9 w 55"/>
                <a:gd name="T101" fmla="*/ 37 h 79"/>
                <a:gd name="T102" fmla="*/ 9 w 55"/>
                <a:gd name="T103" fmla="*/ 40 h 79"/>
                <a:gd name="T104" fmla="*/ 9 w 55"/>
                <a:gd name="T105" fmla="*/ 43 h 79"/>
                <a:gd name="T106" fmla="*/ 9 w 55"/>
                <a:gd name="T107" fmla="*/ 46 h 79"/>
                <a:gd name="T108" fmla="*/ 6 w 55"/>
                <a:gd name="T109" fmla="*/ 49 h 79"/>
                <a:gd name="T110" fmla="*/ 6 w 55"/>
                <a:gd name="T111" fmla="*/ 55 h 79"/>
                <a:gd name="T112" fmla="*/ 9 w 55"/>
                <a:gd name="T113" fmla="*/ 55 h 79"/>
                <a:gd name="T114" fmla="*/ 6 w 55"/>
                <a:gd name="T115" fmla="*/ 61 h 79"/>
                <a:gd name="T116" fmla="*/ 0 w 55"/>
                <a:gd name="T117" fmla="*/ 64 h 79"/>
                <a:gd name="T118" fmla="*/ 0 w 55"/>
                <a:gd name="T119"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79">
                  <a:moveTo>
                    <a:pt x="0" y="64"/>
                  </a:moveTo>
                  <a:lnTo>
                    <a:pt x="0" y="64"/>
                  </a:lnTo>
                  <a:lnTo>
                    <a:pt x="3" y="67"/>
                  </a:lnTo>
                  <a:lnTo>
                    <a:pt x="3" y="70"/>
                  </a:lnTo>
                  <a:lnTo>
                    <a:pt x="3" y="70"/>
                  </a:lnTo>
                  <a:lnTo>
                    <a:pt x="6" y="73"/>
                  </a:lnTo>
                  <a:lnTo>
                    <a:pt x="9" y="73"/>
                  </a:lnTo>
                  <a:lnTo>
                    <a:pt x="12" y="73"/>
                  </a:lnTo>
                  <a:lnTo>
                    <a:pt x="15" y="70"/>
                  </a:lnTo>
                  <a:lnTo>
                    <a:pt x="15" y="70"/>
                  </a:lnTo>
                  <a:lnTo>
                    <a:pt x="15" y="73"/>
                  </a:lnTo>
                  <a:lnTo>
                    <a:pt x="18" y="73"/>
                  </a:lnTo>
                  <a:lnTo>
                    <a:pt x="18" y="79"/>
                  </a:lnTo>
                  <a:lnTo>
                    <a:pt x="21" y="79"/>
                  </a:lnTo>
                  <a:lnTo>
                    <a:pt x="24" y="76"/>
                  </a:lnTo>
                  <a:lnTo>
                    <a:pt x="24" y="73"/>
                  </a:lnTo>
                  <a:lnTo>
                    <a:pt x="27" y="73"/>
                  </a:lnTo>
                  <a:lnTo>
                    <a:pt x="30" y="73"/>
                  </a:lnTo>
                  <a:lnTo>
                    <a:pt x="33" y="67"/>
                  </a:lnTo>
                  <a:lnTo>
                    <a:pt x="36" y="61"/>
                  </a:lnTo>
                  <a:lnTo>
                    <a:pt x="40" y="55"/>
                  </a:lnTo>
                  <a:lnTo>
                    <a:pt x="40" y="52"/>
                  </a:lnTo>
                  <a:lnTo>
                    <a:pt x="43" y="46"/>
                  </a:lnTo>
                  <a:lnTo>
                    <a:pt x="49" y="40"/>
                  </a:lnTo>
                  <a:lnTo>
                    <a:pt x="49" y="37"/>
                  </a:lnTo>
                  <a:lnTo>
                    <a:pt x="49" y="37"/>
                  </a:lnTo>
                  <a:lnTo>
                    <a:pt x="55" y="31"/>
                  </a:lnTo>
                  <a:lnTo>
                    <a:pt x="52" y="28"/>
                  </a:lnTo>
                  <a:lnTo>
                    <a:pt x="49" y="25"/>
                  </a:lnTo>
                  <a:lnTo>
                    <a:pt x="49" y="25"/>
                  </a:lnTo>
                  <a:lnTo>
                    <a:pt x="46" y="22"/>
                  </a:lnTo>
                  <a:lnTo>
                    <a:pt x="46" y="19"/>
                  </a:lnTo>
                  <a:lnTo>
                    <a:pt x="40" y="13"/>
                  </a:lnTo>
                  <a:lnTo>
                    <a:pt x="36" y="13"/>
                  </a:lnTo>
                  <a:lnTo>
                    <a:pt x="33" y="10"/>
                  </a:lnTo>
                  <a:lnTo>
                    <a:pt x="21" y="7"/>
                  </a:lnTo>
                  <a:lnTo>
                    <a:pt x="18" y="3"/>
                  </a:lnTo>
                  <a:lnTo>
                    <a:pt x="12" y="0"/>
                  </a:lnTo>
                  <a:lnTo>
                    <a:pt x="9" y="3"/>
                  </a:lnTo>
                  <a:lnTo>
                    <a:pt x="3" y="7"/>
                  </a:lnTo>
                  <a:lnTo>
                    <a:pt x="3" y="7"/>
                  </a:lnTo>
                  <a:lnTo>
                    <a:pt x="3" y="7"/>
                  </a:lnTo>
                  <a:lnTo>
                    <a:pt x="3" y="7"/>
                  </a:lnTo>
                  <a:lnTo>
                    <a:pt x="0" y="13"/>
                  </a:lnTo>
                  <a:lnTo>
                    <a:pt x="0" y="19"/>
                  </a:lnTo>
                  <a:lnTo>
                    <a:pt x="0" y="22"/>
                  </a:lnTo>
                  <a:lnTo>
                    <a:pt x="0" y="25"/>
                  </a:lnTo>
                  <a:lnTo>
                    <a:pt x="0" y="28"/>
                  </a:lnTo>
                  <a:lnTo>
                    <a:pt x="3" y="31"/>
                  </a:lnTo>
                  <a:lnTo>
                    <a:pt x="6" y="34"/>
                  </a:lnTo>
                  <a:lnTo>
                    <a:pt x="9" y="37"/>
                  </a:lnTo>
                  <a:lnTo>
                    <a:pt x="9" y="40"/>
                  </a:lnTo>
                  <a:lnTo>
                    <a:pt x="9" y="43"/>
                  </a:lnTo>
                  <a:lnTo>
                    <a:pt x="9" y="46"/>
                  </a:lnTo>
                  <a:lnTo>
                    <a:pt x="6" y="49"/>
                  </a:lnTo>
                  <a:lnTo>
                    <a:pt x="6" y="55"/>
                  </a:lnTo>
                  <a:lnTo>
                    <a:pt x="9" y="55"/>
                  </a:lnTo>
                  <a:lnTo>
                    <a:pt x="6" y="61"/>
                  </a:lnTo>
                  <a:lnTo>
                    <a:pt x="0" y="64"/>
                  </a:lnTo>
                  <a:lnTo>
                    <a:pt x="0"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8" name="Freeform 32"/>
            <p:cNvSpPr>
              <a:spLocks/>
            </p:cNvSpPr>
            <p:nvPr/>
          </p:nvSpPr>
          <p:spPr bwMode="auto">
            <a:xfrm>
              <a:off x="3817938" y="4656138"/>
              <a:ext cx="119063" cy="130175"/>
            </a:xfrm>
            <a:custGeom>
              <a:avLst/>
              <a:gdLst>
                <a:gd name="T0" fmla="*/ 30 w 75"/>
                <a:gd name="T1" fmla="*/ 82 h 82"/>
                <a:gd name="T2" fmla="*/ 33 w 75"/>
                <a:gd name="T3" fmla="*/ 82 h 82"/>
                <a:gd name="T4" fmla="*/ 42 w 75"/>
                <a:gd name="T5" fmla="*/ 82 h 82"/>
                <a:gd name="T6" fmla="*/ 39 w 75"/>
                <a:gd name="T7" fmla="*/ 76 h 82"/>
                <a:gd name="T8" fmla="*/ 36 w 75"/>
                <a:gd name="T9" fmla="*/ 73 h 82"/>
                <a:gd name="T10" fmla="*/ 39 w 75"/>
                <a:gd name="T11" fmla="*/ 67 h 82"/>
                <a:gd name="T12" fmla="*/ 51 w 75"/>
                <a:gd name="T13" fmla="*/ 67 h 82"/>
                <a:gd name="T14" fmla="*/ 60 w 75"/>
                <a:gd name="T15" fmla="*/ 64 h 82"/>
                <a:gd name="T16" fmla="*/ 66 w 75"/>
                <a:gd name="T17" fmla="*/ 70 h 82"/>
                <a:gd name="T18" fmla="*/ 75 w 75"/>
                <a:gd name="T19" fmla="*/ 61 h 82"/>
                <a:gd name="T20" fmla="*/ 72 w 75"/>
                <a:gd name="T21" fmla="*/ 55 h 82"/>
                <a:gd name="T22" fmla="*/ 75 w 75"/>
                <a:gd name="T23" fmla="*/ 49 h 82"/>
                <a:gd name="T24" fmla="*/ 75 w 75"/>
                <a:gd name="T25" fmla="*/ 43 h 82"/>
                <a:gd name="T26" fmla="*/ 69 w 75"/>
                <a:gd name="T27" fmla="*/ 37 h 82"/>
                <a:gd name="T28" fmla="*/ 66 w 75"/>
                <a:gd name="T29" fmla="*/ 31 h 82"/>
                <a:gd name="T30" fmla="*/ 66 w 75"/>
                <a:gd name="T31" fmla="*/ 25 h 82"/>
                <a:gd name="T32" fmla="*/ 69 w 75"/>
                <a:gd name="T33" fmla="*/ 13 h 82"/>
                <a:gd name="T34" fmla="*/ 69 w 75"/>
                <a:gd name="T35" fmla="*/ 13 h 82"/>
                <a:gd name="T36" fmla="*/ 75 w 75"/>
                <a:gd name="T37" fmla="*/ 6 h 82"/>
                <a:gd name="T38" fmla="*/ 63 w 75"/>
                <a:gd name="T39" fmla="*/ 3 h 82"/>
                <a:gd name="T40" fmla="*/ 54 w 75"/>
                <a:gd name="T41" fmla="*/ 0 h 82"/>
                <a:gd name="T42" fmla="*/ 45 w 75"/>
                <a:gd name="T43" fmla="*/ 0 h 82"/>
                <a:gd name="T44" fmla="*/ 30 w 75"/>
                <a:gd name="T45" fmla="*/ 0 h 82"/>
                <a:gd name="T46" fmla="*/ 18 w 75"/>
                <a:gd name="T47" fmla="*/ 3 h 82"/>
                <a:gd name="T48" fmla="*/ 18 w 75"/>
                <a:gd name="T49" fmla="*/ 6 h 82"/>
                <a:gd name="T50" fmla="*/ 15 w 75"/>
                <a:gd name="T51" fmla="*/ 13 h 82"/>
                <a:gd name="T52" fmla="*/ 9 w 75"/>
                <a:gd name="T53" fmla="*/ 19 h 82"/>
                <a:gd name="T54" fmla="*/ 3 w 75"/>
                <a:gd name="T55" fmla="*/ 25 h 82"/>
                <a:gd name="T56" fmla="*/ 0 w 75"/>
                <a:gd name="T57" fmla="*/ 37 h 82"/>
                <a:gd name="T58" fmla="*/ 3 w 75"/>
                <a:gd name="T59" fmla="*/ 40 h 82"/>
                <a:gd name="T60" fmla="*/ 6 w 75"/>
                <a:gd name="T61" fmla="*/ 43 h 82"/>
                <a:gd name="T62" fmla="*/ 9 w 75"/>
                <a:gd name="T63" fmla="*/ 49 h 82"/>
                <a:gd name="T64" fmla="*/ 12 w 75"/>
                <a:gd name="T65" fmla="*/ 52 h 82"/>
                <a:gd name="T66" fmla="*/ 15 w 75"/>
                <a:gd name="T67" fmla="*/ 55 h 82"/>
                <a:gd name="T68" fmla="*/ 18 w 75"/>
                <a:gd name="T69" fmla="*/ 64 h 82"/>
                <a:gd name="T70" fmla="*/ 21 w 75"/>
                <a:gd name="T71" fmla="*/ 70 h 82"/>
                <a:gd name="T72" fmla="*/ 27 w 75"/>
                <a:gd name="T73" fmla="*/ 76 h 82"/>
                <a:gd name="T74" fmla="*/ 27 w 75"/>
                <a:gd name="T7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82">
                  <a:moveTo>
                    <a:pt x="30" y="82"/>
                  </a:moveTo>
                  <a:lnTo>
                    <a:pt x="30" y="82"/>
                  </a:lnTo>
                  <a:lnTo>
                    <a:pt x="33" y="82"/>
                  </a:lnTo>
                  <a:lnTo>
                    <a:pt x="33" y="82"/>
                  </a:lnTo>
                  <a:lnTo>
                    <a:pt x="36" y="82"/>
                  </a:lnTo>
                  <a:lnTo>
                    <a:pt x="42" y="82"/>
                  </a:lnTo>
                  <a:lnTo>
                    <a:pt x="42" y="82"/>
                  </a:lnTo>
                  <a:lnTo>
                    <a:pt x="39" y="76"/>
                  </a:lnTo>
                  <a:lnTo>
                    <a:pt x="39" y="76"/>
                  </a:lnTo>
                  <a:lnTo>
                    <a:pt x="36" y="73"/>
                  </a:lnTo>
                  <a:lnTo>
                    <a:pt x="36" y="67"/>
                  </a:lnTo>
                  <a:lnTo>
                    <a:pt x="39" y="67"/>
                  </a:lnTo>
                  <a:lnTo>
                    <a:pt x="45" y="67"/>
                  </a:lnTo>
                  <a:lnTo>
                    <a:pt x="51" y="67"/>
                  </a:lnTo>
                  <a:lnTo>
                    <a:pt x="54" y="64"/>
                  </a:lnTo>
                  <a:lnTo>
                    <a:pt x="60" y="64"/>
                  </a:lnTo>
                  <a:lnTo>
                    <a:pt x="63" y="70"/>
                  </a:lnTo>
                  <a:lnTo>
                    <a:pt x="66" y="70"/>
                  </a:lnTo>
                  <a:lnTo>
                    <a:pt x="72" y="67"/>
                  </a:lnTo>
                  <a:lnTo>
                    <a:pt x="75" y="61"/>
                  </a:lnTo>
                  <a:lnTo>
                    <a:pt x="72" y="61"/>
                  </a:lnTo>
                  <a:lnTo>
                    <a:pt x="72" y="55"/>
                  </a:lnTo>
                  <a:lnTo>
                    <a:pt x="75" y="52"/>
                  </a:lnTo>
                  <a:lnTo>
                    <a:pt x="75" y="49"/>
                  </a:lnTo>
                  <a:lnTo>
                    <a:pt x="75" y="46"/>
                  </a:lnTo>
                  <a:lnTo>
                    <a:pt x="75" y="43"/>
                  </a:lnTo>
                  <a:lnTo>
                    <a:pt x="72" y="40"/>
                  </a:lnTo>
                  <a:lnTo>
                    <a:pt x="69" y="37"/>
                  </a:lnTo>
                  <a:lnTo>
                    <a:pt x="66" y="34"/>
                  </a:lnTo>
                  <a:lnTo>
                    <a:pt x="66" y="31"/>
                  </a:lnTo>
                  <a:lnTo>
                    <a:pt x="66" y="28"/>
                  </a:lnTo>
                  <a:lnTo>
                    <a:pt x="66" y="25"/>
                  </a:lnTo>
                  <a:lnTo>
                    <a:pt x="66" y="19"/>
                  </a:lnTo>
                  <a:lnTo>
                    <a:pt x="69" y="13"/>
                  </a:lnTo>
                  <a:lnTo>
                    <a:pt x="69" y="13"/>
                  </a:lnTo>
                  <a:lnTo>
                    <a:pt x="69" y="13"/>
                  </a:lnTo>
                  <a:lnTo>
                    <a:pt x="75" y="6"/>
                  </a:lnTo>
                  <a:lnTo>
                    <a:pt x="75" y="6"/>
                  </a:lnTo>
                  <a:lnTo>
                    <a:pt x="69" y="3"/>
                  </a:lnTo>
                  <a:lnTo>
                    <a:pt x="63" y="3"/>
                  </a:lnTo>
                  <a:lnTo>
                    <a:pt x="57" y="0"/>
                  </a:lnTo>
                  <a:lnTo>
                    <a:pt x="54" y="0"/>
                  </a:lnTo>
                  <a:lnTo>
                    <a:pt x="51" y="0"/>
                  </a:lnTo>
                  <a:lnTo>
                    <a:pt x="45" y="0"/>
                  </a:lnTo>
                  <a:lnTo>
                    <a:pt x="36" y="3"/>
                  </a:lnTo>
                  <a:lnTo>
                    <a:pt x="30" y="0"/>
                  </a:lnTo>
                  <a:lnTo>
                    <a:pt x="21" y="0"/>
                  </a:lnTo>
                  <a:lnTo>
                    <a:pt x="18" y="3"/>
                  </a:lnTo>
                  <a:lnTo>
                    <a:pt x="18" y="6"/>
                  </a:lnTo>
                  <a:lnTo>
                    <a:pt x="18" y="6"/>
                  </a:lnTo>
                  <a:lnTo>
                    <a:pt x="15" y="9"/>
                  </a:lnTo>
                  <a:lnTo>
                    <a:pt x="15" y="13"/>
                  </a:lnTo>
                  <a:lnTo>
                    <a:pt x="12" y="16"/>
                  </a:lnTo>
                  <a:lnTo>
                    <a:pt x="9" y="19"/>
                  </a:lnTo>
                  <a:lnTo>
                    <a:pt x="6" y="19"/>
                  </a:lnTo>
                  <a:lnTo>
                    <a:pt x="3" y="25"/>
                  </a:lnTo>
                  <a:lnTo>
                    <a:pt x="3" y="28"/>
                  </a:lnTo>
                  <a:lnTo>
                    <a:pt x="0" y="37"/>
                  </a:lnTo>
                  <a:lnTo>
                    <a:pt x="0" y="37"/>
                  </a:lnTo>
                  <a:lnTo>
                    <a:pt x="3" y="40"/>
                  </a:lnTo>
                  <a:lnTo>
                    <a:pt x="6" y="43"/>
                  </a:lnTo>
                  <a:lnTo>
                    <a:pt x="6" y="43"/>
                  </a:lnTo>
                  <a:lnTo>
                    <a:pt x="9" y="46"/>
                  </a:lnTo>
                  <a:lnTo>
                    <a:pt x="9" y="49"/>
                  </a:lnTo>
                  <a:lnTo>
                    <a:pt x="12" y="52"/>
                  </a:lnTo>
                  <a:lnTo>
                    <a:pt x="12" y="52"/>
                  </a:lnTo>
                  <a:lnTo>
                    <a:pt x="15" y="52"/>
                  </a:lnTo>
                  <a:lnTo>
                    <a:pt x="15" y="55"/>
                  </a:lnTo>
                  <a:lnTo>
                    <a:pt x="18" y="61"/>
                  </a:lnTo>
                  <a:lnTo>
                    <a:pt x="18" y="64"/>
                  </a:lnTo>
                  <a:lnTo>
                    <a:pt x="18" y="67"/>
                  </a:lnTo>
                  <a:lnTo>
                    <a:pt x="21" y="70"/>
                  </a:lnTo>
                  <a:lnTo>
                    <a:pt x="21" y="73"/>
                  </a:lnTo>
                  <a:lnTo>
                    <a:pt x="27" y="76"/>
                  </a:lnTo>
                  <a:lnTo>
                    <a:pt x="27" y="76"/>
                  </a:lnTo>
                  <a:lnTo>
                    <a:pt x="27" y="79"/>
                  </a:lnTo>
                  <a:lnTo>
                    <a:pt x="30" y="8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9" name="Freeform 33"/>
            <p:cNvSpPr>
              <a:spLocks/>
            </p:cNvSpPr>
            <p:nvPr/>
          </p:nvSpPr>
          <p:spPr bwMode="auto">
            <a:xfrm>
              <a:off x="3713163" y="4579938"/>
              <a:ext cx="152400" cy="230188"/>
            </a:xfrm>
            <a:custGeom>
              <a:avLst/>
              <a:gdLst>
                <a:gd name="T0" fmla="*/ 15 w 96"/>
                <a:gd name="T1" fmla="*/ 64 h 145"/>
                <a:gd name="T2" fmla="*/ 21 w 96"/>
                <a:gd name="T3" fmla="*/ 64 h 145"/>
                <a:gd name="T4" fmla="*/ 27 w 96"/>
                <a:gd name="T5" fmla="*/ 70 h 145"/>
                <a:gd name="T6" fmla="*/ 24 w 96"/>
                <a:gd name="T7" fmla="*/ 79 h 145"/>
                <a:gd name="T8" fmla="*/ 27 w 96"/>
                <a:gd name="T9" fmla="*/ 82 h 145"/>
                <a:gd name="T10" fmla="*/ 33 w 96"/>
                <a:gd name="T11" fmla="*/ 85 h 145"/>
                <a:gd name="T12" fmla="*/ 36 w 96"/>
                <a:gd name="T13" fmla="*/ 88 h 145"/>
                <a:gd name="T14" fmla="*/ 33 w 96"/>
                <a:gd name="T15" fmla="*/ 94 h 145"/>
                <a:gd name="T16" fmla="*/ 30 w 96"/>
                <a:gd name="T17" fmla="*/ 103 h 145"/>
                <a:gd name="T18" fmla="*/ 27 w 96"/>
                <a:gd name="T19" fmla="*/ 112 h 145"/>
                <a:gd name="T20" fmla="*/ 27 w 96"/>
                <a:gd name="T21" fmla="*/ 118 h 145"/>
                <a:gd name="T22" fmla="*/ 27 w 96"/>
                <a:gd name="T23" fmla="*/ 124 h 145"/>
                <a:gd name="T24" fmla="*/ 36 w 96"/>
                <a:gd name="T25" fmla="*/ 130 h 145"/>
                <a:gd name="T26" fmla="*/ 39 w 96"/>
                <a:gd name="T27" fmla="*/ 136 h 145"/>
                <a:gd name="T28" fmla="*/ 48 w 96"/>
                <a:gd name="T29" fmla="*/ 145 h 145"/>
                <a:gd name="T30" fmla="*/ 54 w 96"/>
                <a:gd name="T31" fmla="*/ 142 h 145"/>
                <a:gd name="T32" fmla="*/ 57 w 96"/>
                <a:gd name="T33" fmla="*/ 142 h 145"/>
                <a:gd name="T34" fmla="*/ 60 w 96"/>
                <a:gd name="T35" fmla="*/ 136 h 145"/>
                <a:gd name="T36" fmla="*/ 72 w 96"/>
                <a:gd name="T37" fmla="*/ 136 h 145"/>
                <a:gd name="T38" fmla="*/ 78 w 96"/>
                <a:gd name="T39" fmla="*/ 127 h 145"/>
                <a:gd name="T40" fmla="*/ 87 w 96"/>
                <a:gd name="T41" fmla="*/ 130 h 145"/>
                <a:gd name="T42" fmla="*/ 96 w 96"/>
                <a:gd name="T43" fmla="*/ 130 h 145"/>
                <a:gd name="T44" fmla="*/ 93 w 96"/>
                <a:gd name="T45" fmla="*/ 124 h 145"/>
                <a:gd name="T46" fmla="*/ 87 w 96"/>
                <a:gd name="T47" fmla="*/ 121 h 145"/>
                <a:gd name="T48" fmla="*/ 84 w 96"/>
                <a:gd name="T49" fmla="*/ 115 h 145"/>
                <a:gd name="T50" fmla="*/ 84 w 96"/>
                <a:gd name="T51" fmla="*/ 109 h 145"/>
                <a:gd name="T52" fmla="*/ 81 w 96"/>
                <a:gd name="T53" fmla="*/ 100 h 145"/>
                <a:gd name="T54" fmla="*/ 78 w 96"/>
                <a:gd name="T55" fmla="*/ 100 h 145"/>
                <a:gd name="T56" fmla="*/ 75 w 96"/>
                <a:gd name="T57" fmla="*/ 94 h 145"/>
                <a:gd name="T58" fmla="*/ 72 w 96"/>
                <a:gd name="T59" fmla="*/ 91 h 145"/>
                <a:gd name="T60" fmla="*/ 66 w 96"/>
                <a:gd name="T61" fmla="*/ 85 h 145"/>
                <a:gd name="T62" fmla="*/ 69 w 96"/>
                <a:gd name="T63" fmla="*/ 76 h 145"/>
                <a:gd name="T64" fmla="*/ 72 w 96"/>
                <a:gd name="T65" fmla="*/ 67 h 145"/>
                <a:gd name="T66" fmla="*/ 78 w 96"/>
                <a:gd name="T67" fmla="*/ 64 h 145"/>
                <a:gd name="T68" fmla="*/ 81 w 96"/>
                <a:gd name="T69" fmla="*/ 57 h 145"/>
                <a:gd name="T70" fmla="*/ 84 w 96"/>
                <a:gd name="T71" fmla="*/ 54 h 145"/>
                <a:gd name="T72" fmla="*/ 81 w 96"/>
                <a:gd name="T73" fmla="*/ 51 h 145"/>
                <a:gd name="T74" fmla="*/ 81 w 96"/>
                <a:gd name="T75" fmla="*/ 42 h 145"/>
                <a:gd name="T76" fmla="*/ 66 w 96"/>
                <a:gd name="T77" fmla="*/ 36 h 145"/>
                <a:gd name="T78" fmla="*/ 60 w 96"/>
                <a:gd name="T79" fmla="*/ 33 h 145"/>
                <a:gd name="T80" fmla="*/ 54 w 96"/>
                <a:gd name="T81" fmla="*/ 36 h 145"/>
                <a:gd name="T82" fmla="*/ 54 w 96"/>
                <a:gd name="T83" fmla="*/ 36 h 145"/>
                <a:gd name="T84" fmla="*/ 57 w 96"/>
                <a:gd name="T85" fmla="*/ 27 h 145"/>
                <a:gd name="T86" fmla="*/ 51 w 96"/>
                <a:gd name="T87" fmla="*/ 18 h 145"/>
                <a:gd name="T88" fmla="*/ 39 w 96"/>
                <a:gd name="T89" fmla="*/ 9 h 145"/>
                <a:gd name="T90" fmla="*/ 33 w 96"/>
                <a:gd name="T91" fmla="*/ 3 h 145"/>
                <a:gd name="T92" fmla="*/ 30 w 96"/>
                <a:gd name="T93" fmla="*/ 0 h 145"/>
                <a:gd name="T94" fmla="*/ 24 w 96"/>
                <a:gd name="T95" fmla="*/ 9 h 145"/>
                <a:gd name="T96" fmla="*/ 18 w 96"/>
                <a:gd name="T97" fmla="*/ 12 h 145"/>
                <a:gd name="T98" fmla="*/ 12 w 96"/>
                <a:gd name="T99" fmla="*/ 21 h 145"/>
                <a:gd name="T100" fmla="*/ 21 w 96"/>
                <a:gd name="T101" fmla="*/ 24 h 145"/>
                <a:gd name="T102" fmla="*/ 24 w 96"/>
                <a:gd name="T103" fmla="*/ 33 h 145"/>
                <a:gd name="T104" fmla="*/ 12 w 96"/>
                <a:gd name="T105" fmla="*/ 33 h 145"/>
                <a:gd name="T106" fmla="*/ 9 w 96"/>
                <a:gd name="T107" fmla="*/ 33 h 145"/>
                <a:gd name="T108" fmla="*/ 6 w 96"/>
                <a:gd name="T109" fmla="*/ 42 h 145"/>
                <a:gd name="T110" fmla="*/ 3 w 96"/>
                <a:gd name="T111" fmla="*/ 51 h 145"/>
                <a:gd name="T112" fmla="*/ 15 w 96"/>
                <a:gd name="T113"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145">
                  <a:moveTo>
                    <a:pt x="15" y="64"/>
                  </a:moveTo>
                  <a:lnTo>
                    <a:pt x="15" y="64"/>
                  </a:lnTo>
                  <a:lnTo>
                    <a:pt x="18" y="67"/>
                  </a:lnTo>
                  <a:lnTo>
                    <a:pt x="21" y="64"/>
                  </a:lnTo>
                  <a:lnTo>
                    <a:pt x="24" y="64"/>
                  </a:lnTo>
                  <a:lnTo>
                    <a:pt x="27" y="70"/>
                  </a:lnTo>
                  <a:lnTo>
                    <a:pt x="27" y="73"/>
                  </a:lnTo>
                  <a:lnTo>
                    <a:pt x="24" y="79"/>
                  </a:lnTo>
                  <a:lnTo>
                    <a:pt x="24" y="79"/>
                  </a:lnTo>
                  <a:lnTo>
                    <a:pt x="27" y="82"/>
                  </a:lnTo>
                  <a:lnTo>
                    <a:pt x="30" y="82"/>
                  </a:lnTo>
                  <a:lnTo>
                    <a:pt x="33" y="85"/>
                  </a:lnTo>
                  <a:lnTo>
                    <a:pt x="33" y="88"/>
                  </a:lnTo>
                  <a:lnTo>
                    <a:pt x="36" y="88"/>
                  </a:lnTo>
                  <a:lnTo>
                    <a:pt x="36" y="88"/>
                  </a:lnTo>
                  <a:lnTo>
                    <a:pt x="33" y="94"/>
                  </a:lnTo>
                  <a:lnTo>
                    <a:pt x="33" y="97"/>
                  </a:lnTo>
                  <a:lnTo>
                    <a:pt x="30" y="103"/>
                  </a:lnTo>
                  <a:lnTo>
                    <a:pt x="30" y="109"/>
                  </a:lnTo>
                  <a:lnTo>
                    <a:pt x="27" y="112"/>
                  </a:lnTo>
                  <a:lnTo>
                    <a:pt x="27" y="115"/>
                  </a:lnTo>
                  <a:lnTo>
                    <a:pt x="27" y="118"/>
                  </a:lnTo>
                  <a:lnTo>
                    <a:pt x="27" y="118"/>
                  </a:lnTo>
                  <a:lnTo>
                    <a:pt x="27" y="124"/>
                  </a:lnTo>
                  <a:lnTo>
                    <a:pt x="30" y="127"/>
                  </a:lnTo>
                  <a:lnTo>
                    <a:pt x="36" y="130"/>
                  </a:lnTo>
                  <a:lnTo>
                    <a:pt x="36" y="133"/>
                  </a:lnTo>
                  <a:lnTo>
                    <a:pt x="39" y="136"/>
                  </a:lnTo>
                  <a:lnTo>
                    <a:pt x="45" y="142"/>
                  </a:lnTo>
                  <a:lnTo>
                    <a:pt x="48" y="145"/>
                  </a:lnTo>
                  <a:lnTo>
                    <a:pt x="51" y="142"/>
                  </a:lnTo>
                  <a:lnTo>
                    <a:pt x="54" y="142"/>
                  </a:lnTo>
                  <a:lnTo>
                    <a:pt x="54" y="142"/>
                  </a:lnTo>
                  <a:lnTo>
                    <a:pt x="57" y="142"/>
                  </a:lnTo>
                  <a:lnTo>
                    <a:pt x="60" y="139"/>
                  </a:lnTo>
                  <a:lnTo>
                    <a:pt x="60" y="136"/>
                  </a:lnTo>
                  <a:lnTo>
                    <a:pt x="66" y="136"/>
                  </a:lnTo>
                  <a:lnTo>
                    <a:pt x="72" y="136"/>
                  </a:lnTo>
                  <a:lnTo>
                    <a:pt x="75" y="130"/>
                  </a:lnTo>
                  <a:lnTo>
                    <a:pt x="78" y="127"/>
                  </a:lnTo>
                  <a:lnTo>
                    <a:pt x="84" y="127"/>
                  </a:lnTo>
                  <a:lnTo>
                    <a:pt x="87" y="130"/>
                  </a:lnTo>
                  <a:lnTo>
                    <a:pt x="90" y="130"/>
                  </a:lnTo>
                  <a:lnTo>
                    <a:pt x="96" y="130"/>
                  </a:lnTo>
                  <a:lnTo>
                    <a:pt x="93" y="127"/>
                  </a:lnTo>
                  <a:lnTo>
                    <a:pt x="93" y="124"/>
                  </a:lnTo>
                  <a:lnTo>
                    <a:pt x="93" y="124"/>
                  </a:lnTo>
                  <a:lnTo>
                    <a:pt x="87" y="121"/>
                  </a:lnTo>
                  <a:lnTo>
                    <a:pt x="87" y="118"/>
                  </a:lnTo>
                  <a:lnTo>
                    <a:pt x="84" y="115"/>
                  </a:lnTo>
                  <a:lnTo>
                    <a:pt x="84" y="112"/>
                  </a:lnTo>
                  <a:lnTo>
                    <a:pt x="84" y="109"/>
                  </a:lnTo>
                  <a:lnTo>
                    <a:pt x="81" y="103"/>
                  </a:lnTo>
                  <a:lnTo>
                    <a:pt x="81" y="100"/>
                  </a:lnTo>
                  <a:lnTo>
                    <a:pt x="78" y="100"/>
                  </a:lnTo>
                  <a:lnTo>
                    <a:pt x="78" y="100"/>
                  </a:lnTo>
                  <a:lnTo>
                    <a:pt x="75" y="97"/>
                  </a:lnTo>
                  <a:lnTo>
                    <a:pt x="75" y="94"/>
                  </a:lnTo>
                  <a:lnTo>
                    <a:pt x="72" y="91"/>
                  </a:lnTo>
                  <a:lnTo>
                    <a:pt x="72" y="91"/>
                  </a:lnTo>
                  <a:lnTo>
                    <a:pt x="69" y="88"/>
                  </a:lnTo>
                  <a:lnTo>
                    <a:pt x="66" y="85"/>
                  </a:lnTo>
                  <a:lnTo>
                    <a:pt x="66" y="85"/>
                  </a:lnTo>
                  <a:lnTo>
                    <a:pt x="69" y="76"/>
                  </a:lnTo>
                  <a:lnTo>
                    <a:pt x="69" y="73"/>
                  </a:lnTo>
                  <a:lnTo>
                    <a:pt x="72" y="67"/>
                  </a:lnTo>
                  <a:lnTo>
                    <a:pt x="75" y="67"/>
                  </a:lnTo>
                  <a:lnTo>
                    <a:pt x="78" y="64"/>
                  </a:lnTo>
                  <a:lnTo>
                    <a:pt x="81" y="61"/>
                  </a:lnTo>
                  <a:lnTo>
                    <a:pt x="81" y="57"/>
                  </a:lnTo>
                  <a:lnTo>
                    <a:pt x="84" y="54"/>
                  </a:lnTo>
                  <a:lnTo>
                    <a:pt x="84" y="54"/>
                  </a:lnTo>
                  <a:lnTo>
                    <a:pt x="84" y="54"/>
                  </a:lnTo>
                  <a:lnTo>
                    <a:pt x="81" y="51"/>
                  </a:lnTo>
                  <a:lnTo>
                    <a:pt x="81" y="45"/>
                  </a:lnTo>
                  <a:lnTo>
                    <a:pt x="81" y="42"/>
                  </a:lnTo>
                  <a:lnTo>
                    <a:pt x="72" y="42"/>
                  </a:lnTo>
                  <a:lnTo>
                    <a:pt x="66" y="36"/>
                  </a:lnTo>
                  <a:lnTo>
                    <a:pt x="63" y="33"/>
                  </a:lnTo>
                  <a:lnTo>
                    <a:pt x="60" y="33"/>
                  </a:lnTo>
                  <a:lnTo>
                    <a:pt x="57" y="33"/>
                  </a:lnTo>
                  <a:lnTo>
                    <a:pt x="54" y="36"/>
                  </a:lnTo>
                  <a:lnTo>
                    <a:pt x="54" y="42"/>
                  </a:lnTo>
                  <a:lnTo>
                    <a:pt x="54" y="36"/>
                  </a:lnTo>
                  <a:lnTo>
                    <a:pt x="54" y="30"/>
                  </a:lnTo>
                  <a:lnTo>
                    <a:pt x="57" y="27"/>
                  </a:lnTo>
                  <a:lnTo>
                    <a:pt x="54" y="21"/>
                  </a:lnTo>
                  <a:lnTo>
                    <a:pt x="51" y="18"/>
                  </a:lnTo>
                  <a:lnTo>
                    <a:pt x="42" y="15"/>
                  </a:lnTo>
                  <a:lnTo>
                    <a:pt x="39" y="9"/>
                  </a:lnTo>
                  <a:lnTo>
                    <a:pt x="39" y="6"/>
                  </a:lnTo>
                  <a:lnTo>
                    <a:pt x="33" y="3"/>
                  </a:lnTo>
                  <a:lnTo>
                    <a:pt x="30" y="0"/>
                  </a:lnTo>
                  <a:lnTo>
                    <a:pt x="30" y="0"/>
                  </a:lnTo>
                  <a:lnTo>
                    <a:pt x="30" y="3"/>
                  </a:lnTo>
                  <a:lnTo>
                    <a:pt x="24" y="9"/>
                  </a:lnTo>
                  <a:lnTo>
                    <a:pt x="21" y="12"/>
                  </a:lnTo>
                  <a:lnTo>
                    <a:pt x="18" y="12"/>
                  </a:lnTo>
                  <a:lnTo>
                    <a:pt x="12" y="18"/>
                  </a:lnTo>
                  <a:lnTo>
                    <a:pt x="12" y="21"/>
                  </a:lnTo>
                  <a:lnTo>
                    <a:pt x="15" y="24"/>
                  </a:lnTo>
                  <a:lnTo>
                    <a:pt x="21" y="24"/>
                  </a:lnTo>
                  <a:lnTo>
                    <a:pt x="24" y="27"/>
                  </a:lnTo>
                  <a:lnTo>
                    <a:pt x="24" y="33"/>
                  </a:lnTo>
                  <a:lnTo>
                    <a:pt x="18" y="33"/>
                  </a:lnTo>
                  <a:lnTo>
                    <a:pt x="12" y="33"/>
                  </a:lnTo>
                  <a:lnTo>
                    <a:pt x="12" y="36"/>
                  </a:lnTo>
                  <a:lnTo>
                    <a:pt x="9" y="33"/>
                  </a:lnTo>
                  <a:lnTo>
                    <a:pt x="6" y="36"/>
                  </a:lnTo>
                  <a:lnTo>
                    <a:pt x="6" y="42"/>
                  </a:lnTo>
                  <a:lnTo>
                    <a:pt x="0" y="45"/>
                  </a:lnTo>
                  <a:lnTo>
                    <a:pt x="3" y="51"/>
                  </a:lnTo>
                  <a:lnTo>
                    <a:pt x="6" y="57"/>
                  </a:lnTo>
                  <a:lnTo>
                    <a:pt x="15" y="64"/>
                  </a:lnTo>
                  <a:lnTo>
                    <a:pt x="15"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0" name="Freeform 34"/>
            <p:cNvSpPr>
              <a:spLocks noEditPoints="1"/>
            </p:cNvSpPr>
            <p:nvPr/>
          </p:nvSpPr>
          <p:spPr bwMode="auto">
            <a:xfrm>
              <a:off x="3357563" y="4456113"/>
              <a:ext cx="403225" cy="368300"/>
            </a:xfrm>
            <a:custGeom>
              <a:avLst/>
              <a:gdLst>
                <a:gd name="T0" fmla="*/ 48 w 84"/>
                <a:gd name="T1" fmla="*/ 77 h 77"/>
                <a:gd name="T2" fmla="*/ 56 w 84"/>
                <a:gd name="T3" fmla="*/ 69 h 77"/>
                <a:gd name="T4" fmla="*/ 59 w 84"/>
                <a:gd name="T5" fmla="*/ 65 h 77"/>
                <a:gd name="T6" fmla="*/ 56 w 84"/>
                <a:gd name="T7" fmla="*/ 58 h 77"/>
                <a:gd name="T8" fmla="*/ 54 w 84"/>
                <a:gd name="T9" fmla="*/ 54 h 77"/>
                <a:gd name="T10" fmla="*/ 63 w 84"/>
                <a:gd name="T11" fmla="*/ 56 h 77"/>
                <a:gd name="T12" fmla="*/ 73 w 84"/>
                <a:gd name="T13" fmla="*/ 52 h 77"/>
                <a:gd name="T14" fmla="*/ 76 w 84"/>
                <a:gd name="T15" fmla="*/ 45 h 77"/>
                <a:gd name="T16" fmla="*/ 77 w 84"/>
                <a:gd name="T17" fmla="*/ 37 h 77"/>
                <a:gd name="T18" fmla="*/ 82 w 84"/>
                <a:gd name="T19" fmla="*/ 35 h 77"/>
                <a:gd name="T20" fmla="*/ 80 w 84"/>
                <a:gd name="T21" fmla="*/ 30 h 77"/>
                <a:gd name="T22" fmla="*/ 84 w 84"/>
                <a:gd name="T23" fmla="*/ 26 h 77"/>
                <a:gd name="T24" fmla="*/ 78 w 84"/>
                <a:gd name="T25" fmla="*/ 25 h 77"/>
                <a:gd name="T26" fmla="*/ 74 w 84"/>
                <a:gd name="T27" fmla="*/ 25 h 77"/>
                <a:gd name="T28" fmla="*/ 77 w 84"/>
                <a:gd name="T29" fmla="*/ 22 h 77"/>
                <a:gd name="T30" fmla="*/ 72 w 84"/>
                <a:gd name="T31" fmla="*/ 19 h 77"/>
                <a:gd name="T32" fmla="*/ 68 w 84"/>
                <a:gd name="T33" fmla="*/ 16 h 77"/>
                <a:gd name="T34" fmla="*/ 65 w 84"/>
                <a:gd name="T35" fmla="*/ 15 h 77"/>
                <a:gd name="T36" fmla="*/ 71 w 84"/>
                <a:gd name="T37" fmla="*/ 13 h 77"/>
                <a:gd name="T38" fmla="*/ 63 w 84"/>
                <a:gd name="T39" fmla="*/ 11 h 77"/>
                <a:gd name="T40" fmla="*/ 55 w 84"/>
                <a:gd name="T41" fmla="*/ 14 h 77"/>
                <a:gd name="T42" fmla="*/ 50 w 84"/>
                <a:gd name="T43" fmla="*/ 16 h 77"/>
                <a:gd name="T44" fmla="*/ 36 w 84"/>
                <a:gd name="T45" fmla="*/ 14 h 77"/>
                <a:gd name="T46" fmla="*/ 33 w 84"/>
                <a:gd name="T47" fmla="*/ 11 h 77"/>
                <a:gd name="T48" fmla="*/ 26 w 84"/>
                <a:gd name="T49" fmla="*/ 7 h 77"/>
                <a:gd name="T50" fmla="*/ 22 w 84"/>
                <a:gd name="T51" fmla="*/ 2 h 77"/>
                <a:gd name="T52" fmla="*/ 19 w 84"/>
                <a:gd name="T53" fmla="*/ 7 h 77"/>
                <a:gd name="T54" fmla="*/ 21 w 84"/>
                <a:gd name="T55" fmla="*/ 8 h 77"/>
                <a:gd name="T56" fmla="*/ 18 w 84"/>
                <a:gd name="T57" fmla="*/ 9 h 77"/>
                <a:gd name="T58" fmla="*/ 12 w 84"/>
                <a:gd name="T59" fmla="*/ 14 h 77"/>
                <a:gd name="T60" fmla="*/ 10 w 84"/>
                <a:gd name="T61" fmla="*/ 23 h 77"/>
                <a:gd name="T62" fmla="*/ 8 w 84"/>
                <a:gd name="T63" fmla="*/ 17 h 77"/>
                <a:gd name="T64" fmla="*/ 10 w 84"/>
                <a:gd name="T65" fmla="*/ 10 h 77"/>
                <a:gd name="T66" fmla="*/ 10 w 84"/>
                <a:gd name="T67" fmla="*/ 6 h 77"/>
                <a:gd name="T68" fmla="*/ 9 w 84"/>
                <a:gd name="T69" fmla="*/ 6 h 77"/>
                <a:gd name="T70" fmla="*/ 3 w 84"/>
                <a:gd name="T71" fmla="*/ 12 h 77"/>
                <a:gd name="T72" fmla="*/ 0 w 84"/>
                <a:gd name="T73" fmla="*/ 21 h 77"/>
                <a:gd name="T74" fmla="*/ 6 w 84"/>
                <a:gd name="T75" fmla="*/ 28 h 77"/>
                <a:gd name="T76" fmla="*/ 5 w 84"/>
                <a:gd name="T77" fmla="*/ 33 h 77"/>
                <a:gd name="T78" fmla="*/ 12 w 84"/>
                <a:gd name="T79" fmla="*/ 35 h 77"/>
                <a:gd name="T80" fmla="*/ 19 w 84"/>
                <a:gd name="T81" fmla="*/ 35 h 77"/>
                <a:gd name="T82" fmla="*/ 28 w 84"/>
                <a:gd name="T83" fmla="*/ 40 h 77"/>
                <a:gd name="T84" fmla="*/ 34 w 84"/>
                <a:gd name="T85" fmla="*/ 41 h 77"/>
                <a:gd name="T86" fmla="*/ 36 w 84"/>
                <a:gd name="T87" fmla="*/ 44 h 77"/>
                <a:gd name="T88" fmla="*/ 34 w 84"/>
                <a:gd name="T89" fmla="*/ 50 h 77"/>
                <a:gd name="T90" fmla="*/ 34 w 84"/>
                <a:gd name="T91" fmla="*/ 56 h 77"/>
                <a:gd name="T92" fmla="*/ 35 w 84"/>
                <a:gd name="T93" fmla="*/ 64 h 77"/>
                <a:gd name="T94" fmla="*/ 37 w 84"/>
                <a:gd name="T95" fmla="*/ 67 h 77"/>
                <a:gd name="T96" fmla="*/ 30 w 84"/>
                <a:gd name="T97" fmla="*/ 2 h 77"/>
                <a:gd name="T98" fmla="*/ 31 w 84"/>
                <a:gd name="T99" fmla="*/ 3 h 77"/>
                <a:gd name="T100" fmla="*/ 28 w 84"/>
                <a:gd name="T101" fmla="*/ 3 h 77"/>
                <a:gd name="T102" fmla="*/ 21 w 84"/>
                <a:gd name="T103" fmla="*/ 1 h 77"/>
                <a:gd name="T104" fmla="*/ 57 w 84"/>
                <a:gd name="T105" fmla="*/ 9 h 77"/>
                <a:gd name="T106" fmla="*/ 58 w 84"/>
                <a:gd name="T107"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77">
                  <a:moveTo>
                    <a:pt x="39" y="73"/>
                  </a:moveTo>
                  <a:cubicBezTo>
                    <a:pt x="41" y="75"/>
                    <a:pt x="41" y="75"/>
                    <a:pt x="41" y="75"/>
                  </a:cubicBezTo>
                  <a:cubicBezTo>
                    <a:pt x="44" y="77"/>
                    <a:pt x="44" y="77"/>
                    <a:pt x="44" y="77"/>
                  </a:cubicBezTo>
                  <a:cubicBezTo>
                    <a:pt x="45" y="77"/>
                    <a:pt x="45" y="77"/>
                    <a:pt x="45" y="77"/>
                  </a:cubicBezTo>
                  <a:cubicBezTo>
                    <a:pt x="48" y="77"/>
                    <a:pt x="48" y="77"/>
                    <a:pt x="48" y="77"/>
                  </a:cubicBezTo>
                  <a:cubicBezTo>
                    <a:pt x="49" y="75"/>
                    <a:pt x="49" y="75"/>
                    <a:pt x="49" y="75"/>
                  </a:cubicBezTo>
                  <a:cubicBezTo>
                    <a:pt x="51" y="74"/>
                    <a:pt x="51" y="74"/>
                    <a:pt x="51" y="74"/>
                  </a:cubicBezTo>
                  <a:cubicBezTo>
                    <a:pt x="52" y="72"/>
                    <a:pt x="52" y="72"/>
                    <a:pt x="52" y="72"/>
                  </a:cubicBezTo>
                  <a:cubicBezTo>
                    <a:pt x="55" y="71"/>
                    <a:pt x="55" y="71"/>
                    <a:pt x="55" y="71"/>
                  </a:cubicBezTo>
                  <a:cubicBezTo>
                    <a:pt x="56" y="69"/>
                    <a:pt x="56" y="69"/>
                    <a:pt x="56" y="69"/>
                  </a:cubicBezTo>
                  <a:cubicBezTo>
                    <a:pt x="57" y="68"/>
                    <a:pt x="57" y="68"/>
                    <a:pt x="57" y="68"/>
                  </a:cubicBezTo>
                  <a:cubicBezTo>
                    <a:pt x="60" y="67"/>
                    <a:pt x="60" y="67"/>
                    <a:pt x="60" y="67"/>
                  </a:cubicBezTo>
                  <a:cubicBezTo>
                    <a:pt x="61" y="67"/>
                    <a:pt x="61" y="67"/>
                    <a:pt x="61" y="67"/>
                  </a:cubicBezTo>
                  <a:cubicBezTo>
                    <a:pt x="61" y="65"/>
                    <a:pt x="61" y="65"/>
                    <a:pt x="61" y="65"/>
                  </a:cubicBezTo>
                  <a:cubicBezTo>
                    <a:pt x="59" y="65"/>
                    <a:pt x="59" y="65"/>
                    <a:pt x="59" y="65"/>
                  </a:cubicBezTo>
                  <a:cubicBezTo>
                    <a:pt x="57" y="65"/>
                    <a:pt x="57" y="65"/>
                    <a:pt x="57" y="65"/>
                  </a:cubicBezTo>
                  <a:cubicBezTo>
                    <a:pt x="55" y="64"/>
                    <a:pt x="55" y="64"/>
                    <a:pt x="55" y="64"/>
                  </a:cubicBezTo>
                  <a:cubicBezTo>
                    <a:pt x="55" y="62"/>
                    <a:pt x="55" y="62"/>
                    <a:pt x="55" y="62"/>
                  </a:cubicBezTo>
                  <a:cubicBezTo>
                    <a:pt x="54" y="61"/>
                    <a:pt x="54" y="61"/>
                    <a:pt x="54" y="61"/>
                  </a:cubicBezTo>
                  <a:cubicBezTo>
                    <a:pt x="56" y="58"/>
                    <a:pt x="56" y="58"/>
                    <a:pt x="56" y="58"/>
                  </a:cubicBezTo>
                  <a:cubicBezTo>
                    <a:pt x="56" y="57"/>
                    <a:pt x="56" y="57"/>
                    <a:pt x="56" y="57"/>
                  </a:cubicBezTo>
                  <a:cubicBezTo>
                    <a:pt x="54" y="56"/>
                    <a:pt x="54" y="56"/>
                    <a:pt x="54" y="56"/>
                  </a:cubicBezTo>
                  <a:cubicBezTo>
                    <a:pt x="53" y="55"/>
                    <a:pt x="53" y="55"/>
                    <a:pt x="53" y="55"/>
                  </a:cubicBezTo>
                  <a:cubicBezTo>
                    <a:pt x="52" y="54"/>
                    <a:pt x="52" y="54"/>
                    <a:pt x="52" y="54"/>
                  </a:cubicBezTo>
                  <a:cubicBezTo>
                    <a:pt x="54" y="54"/>
                    <a:pt x="54" y="54"/>
                    <a:pt x="54" y="54"/>
                  </a:cubicBezTo>
                  <a:cubicBezTo>
                    <a:pt x="56" y="55"/>
                    <a:pt x="56" y="55"/>
                    <a:pt x="56" y="55"/>
                  </a:cubicBezTo>
                  <a:cubicBezTo>
                    <a:pt x="58" y="56"/>
                    <a:pt x="58" y="56"/>
                    <a:pt x="58" y="56"/>
                  </a:cubicBezTo>
                  <a:cubicBezTo>
                    <a:pt x="60" y="56"/>
                    <a:pt x="60" y="56"/>
                    <a:pt x="60" y="56"/>
                  </a:cubicBezTo>
                  <a:cubicBezTo>
                    <a:pt x="63" y="55"/>
                    <a:pt x="63" y="55"/>
                    <a:pt x="63" y="55"/>
                  </a:cubicBezTo>
                  <a:cubicBezTo>
                    <a:pt x="63" y="56"/>
                    <a:pt x="63" y="56"/>
                    <a:pt x="63" y="56"/>
                  </a:cubicBezTo>
                  <a:cubicBezTo>
                    <a:pt x="65" y="55"/>
                    <a:pt x="65" y="55"/>
                    <a:pt x="65" y="55"/>
                  </a:cubicBezTo>
                  <a:cubicBezTo>
                    <a:pt x="67" y="53"/>
                    <a:pt x="67" y="53"/>
                    <a:pt x="67" y="53"/>
                  </a:cubicBezTo>
                  <a:cubicBezTo>
                    <a:pt x="69" y="53"/>
                    <a:pt x="69" y="53"/>
                    <a:pt x="69" y="53"/>
                  </a:cubicBezTo>
                  <a:cubicBezTo>
                    <a:pt x="70" y="54"/>
                    <a:pt x="70" y="54"/>
                    <a:pt x="70" y="54"/>
                  </a:cubicBezTo>
                  <a:cubicBezTo>
                    <a:pt x="73" y="52"/>
                    <a:pt x="73" y="52"/>
                    <a:pt x="73" y="52"/>
                  </a:cubicBezTo>
                  <a:cubicBezTo>
                    <a:pt x="75" y="52"/>
                    <a:pt x="75" y="52"/>
                    <a:pt x="75" y="52"/>
                  </a:cubicBezTo>
                  <a:cubicBezTo>
                    <a:pt x="78" y="50"/>
                    <a:pt x="78" y="50"/>
                    <a:pt x="78" y="50"/>
                  </a:cubicBezTo>
                  <a:cubicBezTo>
                    <a:pt x="79" y="48"/>
                    <a:pt x="79" y="48"/>
                    <a:pt x="79" y="48"/>
                  </a:cubicBezTo>
                  <a:cubicBezTo>
                    <a:pt x="79" y="47"/>
                    <a:pt x="79" y="47"/>
                    <a:pt x="79" y="47"/>
                  </a:cubicBezTo>
                  <a:cubicBezTo>
                    <a:pt x="76" y="45"/>
                    <a:pt x="76" y="45"/>
                    <a:pt x="76" y="45"/>
                  </a:cubicBezTo>
                  <a:cubicBezTo>
                    <a:pt x="75" y="43"/>
                    <a:pt x="75" y="43"/>
                    <a:pt x="75" y="43"/>
                  </a:cubicBezTo>
                  <a:cubicBezTo>
                    <a:pt x="74" y="41"/>
                    <a:pt x="74" y="41"/>
                    <a:pt x="74" y="41"/>
                  </a:cubicBezTo>
                  <a:cubicBezTo>
                    <a:pt x="76" y="40"/>
                    <a:pt x="76" y="40"/>
                    <a:pt x="76" y="40"/>
                  </a:cubicBezTo>
                  <a:cubicBezTo>
                    <a:pt x="76" y="38"/>
                    <a:pt x="76" y="38"/>
                    <a:pt x="76" y="38"/>
                  </a:cubicBezTo>
                  <a:cubicBezTo>
                    <a:pt x="77" y="37"/>
                    <a:pt x="77" y="37"/>
                    <a:pt x="77" y="37"/>
                  </a:cubicBezTo>
                  <a:cubicBezTo>
                    <a:pt x="78" y="38"/>
                    <a:pt x="78" y="38"/>
                    <a:pt x="78" y="38"/>
                  </a:cubicBezTo>
                  <a:cubicBezTo>
                    <a:pt x="78" y="37"/>
                    <a:pt x="78" y="37"/>
                    <a:pt x="78" y="37"/>
                  </a:cubicBezTo>
                  <a:cubicBezTo>
                    <a:pt x="80" y="37"/>
                    <a:pt x="80" y="37"/>
                    <a:pt x="80" y="37"/>
                  </a:cubicBezTo>
                  <a:cubicBezTo>
                    <a:pt x="82" y="37"/>
                    <a:pt x="82" y="37"/>
                    <a:pt x="82" y="37"/>
                  </a:cubicBezTo>
                  <a:cubicBezTo>
                    <a:pt x="82" y="35"/>
                    <a:pt x="82" y="35"/>
                    <a:pt x="82" y="35"/>
                  </a:cubicBezTo>
                  <a:cubicBezTo>
                    <a:pt x="81" y="34"/>
                    <a:pt x="81" y="34"/>
                    <a:pt x="81" y="34"/>
                  </a:cubicBezTo>
                  <a:cubicBezTo>
                    <a:pt x="79" y="34"/>
                    <a:pt x="79" y="34"/>
                    <a:pt x="79" y="34"/>
                  </a:cubicBezTo>
                  <a:cubicBezTo>
                    <a:pt x="78" y="33"/>
                    <a:pt x="78" y="33"/>
                    <a:pt x="78" y="33"/>
                  </a:cubicBezTo>
                  <a:cubicBezTo>
                    <a:pt x="78" y="32"/>
                    <a:pt x="78" y="32"/>
                    <a:pt x="78" y="32"/>
                  </a:cubicBezTo>
                  <a:cubicBezTo>
                    <a:pt x="80" y="30"/>
                    <a:pt x="80" y="30"/>
                    <a:pt x="80" y="30"/>
                  </a:cubicBezTo>
                  <a:cubicBezTo>
                    <a:pt x="81" y="30"/>
                    <a:pt x="81" y="30"/>
                    <a:pt x="81" y="30"/>
                  </a:cubicBezTo>
                  <a:cubicBezTo>
                    <a:pt x="82" y="29"/>
                    <a:pt x="82" y="29"/>
                    <a:pt x="82" y="29"/>
                  </a:cubicBezTo>
                  <a:cubicBezTo>
                    <a:pt x="84" y="27"/>
                    <a:pt x="84" y="27"/>
                    <a:pt x="84" y="27"/>
                  </a:cubicBezTo>
                  <a:cubicBezTo>
                    <a:pt x="84" y="26"/>
                    <a:pt x="84" y="26"/>
                    <a:pt x="84" y="26"/>
                  </a:cubicBezTo>
                  <a:cubicBezTo>
                    <a:pt x="84" y="26"/>
                    <a:pt x="84" y="26"/>
                    <a:pt x="84" y="26"/>
                  </a:cubicBezTo>
                  <a:cubicBezTo>
                    <a:pt x="81" y="25"/>
                    <a:pt x="81" y="25"/>
                    <a:pt x="81" y="25"/>
                  </a:cubicBezTo>
                  <a:cubicBezTo>
                    <a:pt x="80" y="25"/>
                    <a:pt x="80" y="25"/>
                    <a:pt x="80" y="25"/>
                  </a:cubicBezTo>
                  <a:cubicBezTo>
                    <a:pt x="80" y="25"/>
                    <a:pt x="80" y="25"/>
                    <a:pt x="80" y="25"/>
                  </a:cubicBezTo>
                  <a:cubicBezTo>
                    <a:pt x="78" y="25"/>
                    <a:pt x="78" y="25"/>
                    <a:pt x="78" y="25"/>
                  </a:cubicBezTo>
                  <a:cubicBezTo>
                    <a:pt x="78" y="25"/>
                    <a:pt x="78" y="25"/>
                    <a:pt x="78" y="25"/>
                  </a:cubicBezTo>
                  <a:cubicBezTo>
                    <a:pt x="77" y="25"/>
                    <a:pt x="77" y="25"/>
                    <a:pt x="77" y="25"/>
                  </a:cubicBezTo>
                  <a:cubicBezTo>
                    <a:pt x="75" y="26"/>
                    <a:pt x="75" y="26"/>
                    <a:pt x="75" y="26"/>
                  </a:cubicBezTo>
                  <a:cubicBezTo>
                    <a:pt x="73" y="26"/>
                    <a:pt x="73" y="26"/>
                    <a:pt x="73" y="26"/>
                  </a:cubicBezTo>
                  <a:cubicBezTo>
                    <a:pt x="72" y="26"/>
                    <a:pt x="72" y="26"/>
                    <a:pt x="72" y="26"/>
                  </a:cubicBezTo>
                  <a:cubicBezTo>
                    <a:pt x="74" y="25"/>
                    <a:pt x="74" y="25"/>
                    <a:pt x="74" y="25"/>
                  </a:cubicBezTo>
                  <a:cubicBezTo>
                    <a:pt x="74" y="25"/>
                    <a:pt x="74" y="25"/>
                    <a:pt x="74" y="25"/>
                  </a:cubicBezTo>
                  <a:cubicBezTo>
                    <a:pt x="75" y="25"/>
                    <a:pt x="75" y="25"/>
                    <a:pt x="75" y="25"/>
                  </a:cubicBezTo>
                  <a:cubicBezTo>
                    <a:pt x="76" y="24"/>
                    <a:pt x="76" y="24"/>
                    <a:pt x="76" y="24"/>
                  </a:cubicBezTo>
                  <a:cubicBezTo>
                    <a:pt x="77" y="23"/>
                    <a:pt x="77" y="23"/>
                    <a:pt x="77" y="23"/>
                  </a:cubicBezTo>
                  <a:cubicBezTo>
                    <a:pt x="77" y="22"/>
                    <a:pt x="77" y="22"/>
                    <a:pt x="77" y="22"/>
                  </a:cubicBezTo>
                  <a:cubicBezTo>
                    <a:pt x="77" y="22"/>
                    <a:pt x="77" y="22"/>
                    <a:pt x="77" y="22"/>
                  </a:cubicBezTo>
                  <a:cubicBezTo>
                    <a:pt x="77" y="21"/>
                    <a:pt x="77" y="21"/>
                    <a:pt x="77" y="21"/>
                  </a:cubicBezTo>
                  <a:cubicBezTo>
                    <a:pt x="76" y="20"/>
                    <a:pt x="76" y="20"/>
                    <a:pt x="76" y="20"/>
                  </a:cubicBezTo>
                  <a:cubicBezTo>
                    <a:pt x="75" y="19"/>
                    <a:pt x="75" y="19"/>
                    <a:pt x="75" y="19"/>
                  </a:cubicBezTo>
                  <a:cubicBezTo>
                    <a:pt x="72" y="19"/>
                    <a:pt x="72" y="19"/>
                    <a:pt x="72" y="19"/>
                  </a:cubicBezTo>
                  <a:cubicBezTo>
                    <a:pt x="72" y="18"/>
                    <a:pt x="72" y="18"/>
                    <a:pt x="72" y="18"/>
                  </a:cubicBezTo>
                  <a:cubicBezTo>
                    <a:pt x="71" y="18"/>
                    <a:pt x="71" y="18"/>
                    <a:pt x="71" y="18"/>
                  </a:cubicBezTo>
                  <a:cubicBezTo>
                    <a:pt x="70" y="18"/>
                    <a:pt x="70" y="18"/>
                    <a:pt x="70" y="18"/>
                  </a:cubicBezTo>
                  <a:cubicBezTo>
                    <a:pt x="69" y="17"/>
                    <a:pt x="69" y="17"/>
                    <a:pt x="69" y="17"/>
                  </a:cubicBezTo>
                  <a:cubicBezTo>
                    <a:pt x="68" y="16"/>
                    <a:pt x="68" y="16"/>
                    <a:pt x="68" y="16"/>
                  </a:cubicBezTo>
                  <a:cubicBezTo>
                    <a:pt x="67" y="16"/>
                    <a:pt x="67" y="16"/>
                    <a:pt x="67" y="16"/>
                  </a:cubicBezTo>
                  <a:cubicBezTo>
                    <a:pt x="68" y="18"/>
                    <a:pt x="68" y="18"/>
                    <a:pt x="68" y="18"/>
                  </a:cubicBezTo>
                  <a:cubicBezTo>
                    <a:pt x="67" y="16"/>
                    <a:pt x="67" y="16"/>
                    <a:pt x="67" y="16"/>
                  </a:cubicBezTo>
                  <a:cubicBezTo>
                    <a:pt x="66" y="15"/>
                    <a:pt x="66" y="15"/>
                    <a:pt x="66" y="15"/>
                  </a:cubicBezTo>
                  <a:cubicBezTo>
                    <a:pt x="65" y="15"/>
                    <a:pt x="65" y="15"/>
                    <a:pt x="65" y="15"/>
                  </a:cubicBezTo>
                  <a:cubicBezTo>
                    <a:pt x="65" y="14"/>
                    <a:pt x="65" y="14"/>
                    <a:pt x="65" y="14"/>
                  </a:cubicBezTo>
                  <a:cubicBezTo>
                    <a:pt x="65" y="13"/>
                    <a:pt x="65" y="13"/>
                    <a:pt x="65" y="13"/>
                  </a:cubicBezTo>
                  <a:cubicBezTo>
                    <a:pt x="68" y="13"/>
                    <a:pt x="68" y="13"/>
                    <a:pt x="68" y="13"/>
                  </a:cubicBezTo>
                  <a:cubicBezTo>
                    <a:pt x="69" y="13"/>
                    <a:pt x="69" y="13"/>
                    <a:pt x="69" y="13"/>
                  </a:cubicBezTo>
                  <a:cubicBezTo>
                    <a:pt x="71" y="13"/>
                    <a:pt x="71" y="13"/>
                    <a:pt x="71" y="13"/>
                  </a:cubicBezTo>
                  <a:cubicBezTo>
                    <a:pt x="71" y="12"/>
                    <a:pt x="71" y="12"/>
                    <a:pt x="71" y="12"/>
                  </a:cubicBezTo>
                  <a:cubicBezTo>
                    <a:pt x="69" y="12"/>
                    <a:pt x="69" y="12"/>
                    <a:pt x="69" y="12"/>
                  </a:cubicBezTo>
                  <a:cubicBezTo>
                    <a:pt x="67" y="11"/>
                    <a:pt x="67" y="11"/>
                    <a:pt x="67" y="11"/>
                  </a:cubicBezTo>
                  <a:cubicBezTo>
                    <a:pt x="65" y="12"/>
                    <a:pt x="65" y="12"/>
                    <a:pt x="65" y="12"/>
                  </a:cubicBezTo>
                  <a:cubicBezTo>
                    <a:pt x="63" y="11"/>
                    <a:pt x="63" y="11"/>
                    <a:pt x="63" y="11"/>
                  </a:cubicBezTo>
                  <a:cubicBezTo>
                    <a:pt x="60" y="12"/>
                    <a:pt x="60" y="12"/>
                    <a:pt x="60" y="12"/>
                  </a:cubicBezTo>
                  <a:cubicBezTo>
                    <a:pt x="60" y="12"/>
                    <a:pt x="60" y="12"/>
                    <a:pt x="60" y="12"/>
                  </a:cubicBezTo>
                  <a:cubicBezTo>
                    <a:pt x="58" y="12"/>
                    <a:pt x="58" y="12"/>
                    <a:pt x="58" y="12"/>
                  </a:cubicBezTo>
                  <a:cubicBezTo>
                    <a:pt x="56" y="14"/>
                    <a:pt x="56" y="14"/>
                    <a:pt x="56" y="14"/>
                  </a:cubicBezTo>
                  <a:cubicBezTo>
                    <a:pt x="55" y="14"/>
                    <a:pt x="55" y="14"/>
                    <a:pt x="55" y="14"/>
                  </a:cubicBezTo>
                  <a:cubicBezTo>
                    <a:pt x="53" y="15"/>
                    <a:pt x="53" y="15"/>
                    <a:pt x="53" y="15"/>
                  </a:cubicBezTo>
                  <a:cubicBezTo>
                    <a:pt x="53" y="15"/>
                    <a:pt x="53" y="15"/>
                    <a:pt x="53" y="15"/>
                  </a:cubicBezTo>
                  <a:cubicBezTo>
                    <a:pt x="51" y="16"/>
                    <a:pt x="51" y="16"/>
                    <a:pt x="51" y="16"/>
                  </a:cubicBezTo>
                  <a:cubicBezTo>
                    <a:pt x="51" y="16"/>
                    <a:pt x="51" y="16"/>
                    <a:pt x="51" y="16"/>
                  </a:cubicBezTo>
                  <a:cubicBezTo>
                    <a:pt x="50" y="16"/>
                    <a:pt x="50" y="16"/>
                    <a:pt x="50" y="16"/>
                  </a:cubicBezTo>
                  <a:cubicBezTo>
                    <a:pt x="47" y="14"/>
                    <a:pt x="47" y="14"/>
                    <a:pt x="47" y="14"/>
                  </a:cubicBezTo>
                  <a:cubicBezTo>
                    <a:pt x="46" y="13"/>
                    <a:pt x="46" y="13"/>
                    <a:pt x="46" y="13"/>
                  </a:cubicBezTo>
                  <a:cubicBezTo>
                    <a:pt x="45" y="13"/>
                    <a:pt x="45" y="13"/>
                    <a:pt x="45" y="13"/>
                  </a:cubicBezTo>
                  <a:cubicBezTo>
                    <a:pt x="42" y="13"/>
                    <a:pt x="42" y="13"/>
                    <a:pt x="42" y="13"/>
                  </a:cubicBezTo>
                  <a:cubicBezTo>
                    <a:pt x="36" y="14"/>
                    <a:pt x="36" y="14"/>
                    <a:pt x="36" y="14"/>
                  </a:cubicBezTo>
                  <a:cubicBezTo>
                    <a:pt x="34" y="14"/>
                    <a:pt x="34" y="14"/>
                    <a:pt x="34" y="14"/>
                  </a:cubicBezTo>
                  <a:cubicBezTo>
                    <a:pt x="32" y="13"/>
                    <a:pt x="32" y="13"/>
                    <a:pt x="32" y="13"/>
                  </a:cubicBezTo>
                  <a:cubicBezTo>
                    <a:pt x="32" y="12"/>
                    <a:pt x="32" y="12"/>
                    <a:pt x="32" y="12"/>
                  </a:cubicBezTo>
                  <a:cubicBezTo>
                    <a:pt x="32" y="11"/>
                    <a:pt x="32" y="11"/>
                    <a:pt x="32" y="11"/>
                  </a:cubicBezTo>
                  <a:cubicBezTo>
                    <a:pt x="33" y="11"/>
                    <a:pt x="33" y="11"/>
                    <a:pt x="33" y="11"/>
                  </a:cubicBezTo>
                  <a:cubicBezTo>
                    <a:pt x="33" y="10"/>
                    <a:pt x="33" y="10"/>
                    <a:pt x="33" y="10"/>
                  </a:cubicBezTo>
                  <a:cubicBezTo>
                    <a:pt x="31" y="8"/>
                    <a:pt x="31" y="8"/>
                    <a:pt x="31" y="8"/>
                  </a:cubicBezTo>
                  <a:cubicBezTo>
                    <a:pt x="30" y="8"/>
                    <a:pt x="30" y="8"/>
                    <a:pt x="30" y="8"/>
                  </a:cubicBezTo>
                  <a:cubicBezTo>
                    <a:pt x="27" y="8"/>
                    <a:pt x="27" y="8"/>
                    <a:pt x="27" y="8"/>
                  </a:cubicBezTo>
                  <a:cubicBezTo>
                    <a:pt x="26" y="7"/>
                    <a:pt x="26" y="7"/>
                    <a:pt x="26" y="7"/>
                  </a:cubicBezTo>
                  <a:cubicBezTo>
                    <a:pt x="25" y="7"/>
                    <a:pt x="25" y="7"/>
                    <a:pt x="25" y="7"/>
                  </a:cubicBezTo>
                  <a:cubicBezTo>
                    <a:pt x="24" y="8"/>
                    <a:pt x="24" y="8"/>
                    <a:pt x="24" y="8"/>
                  </a:cubicBezTo>
                  <a:cubicBezTo>
                    <a:pt x="23" y="6"/>
                    <a:pt x="23" y="6"/>
                    <a:pt x="23" y="6"/>
                  </a:cubicBezTo>
                  <a:cubicBezTo>
                    <a:pt x="23" y="4"/>
                    <a:pt x="23" y="4"/>
                    <a:pt x="23" y="4"/>
                  </a:cubicBezTo>
                  <a:cubicBezTo>
                    <a:pt x="22" y="2"/>
                    <a:pt x="22" y="2"/>
                    <a:pt x="22" y="2"/>
                  </a:cubicBezTo>
                  <a:cubicBezTo>
                    <a:pt x="22" y="2"/>
                    <a:pt x="22" y="2"/>
                    <a:pt x="22" y="2"/>
                  </a:cubicBezTo>
                  <a:cubicBezTo>
                    <a:pt x="20" y="3"/>
                    <a:pt x="20" y="3"/>
                    <a:pt x="20" y="3"/>
                  </a:cubicBezTo>
                  <a:cubicBezTo>
                    <a:pt x="18" y="5"/>
                    <a:pt x="18" y="5"/>
                    <a:pt x="18" y="5"/>
                  </a:cubicBezTo>
                  <a:cubicBezTo>
                    <a:pt x="19" y="6"/>
                    <a:pt x="19" y="6"/>
                    <a:pt x="19" y="6"/>
                  </a:cubicBezTo>
                  <a:cubicBezTo>
                    <a:pt x="19" y="7"/>
                    <a:pt x="19" y="7"/>
                    <a:pt x="19" y="7"/>
                  </a:cubicBezTo>
                  <a:cubicBezTo>
                    <a:pt x="21" y="6"/>
                    <a:pt x="21" y="6"/>
                    <a:pt x="21" y="6"/>
                  </a:cubicBezTo>
                  <a:cubicBezTo>
                    <a:pt x="22" y="6"/>
                    <a:pt x="22" y="6"/>
                    <a:pt x="22" y="6"/>
                  </a:cubicBezTo>
                  <a:cubicBezTo>
                    <a:pt x="23" y="7"/>
                    <a:pt x="23" y="7"/>
                    <a:pt x="23" y="7"/>
                  </a:cubicBezTo>
                  <a:cubicBezTo>
                    <a:pt x="22" y="8"/>
                    <a:pt x="22" y="8"/>
                    <a:pt x="22" y="8"/>
                  </a:cubicBezTo>
                  <a:cubicBezTo>
                    <a:pt x="21" y="8"/>
                    <a:pt x="21" y="8"/>
                    <a:pt x="21" y="8"/>
                  </a:cubicBezTo>
                  <a:cubicBezTo>
                    <a:pt x="20" y="8"/>
                    <a:pt x="20" y="8"/>
                    <a:pt x="20" y="8"/>
                  </a:cubicBezTo>
                  <a:cubicBezTo>
                    <a:pt x="20" y="7"/>
                    <a:pt x="20" y="7"/>
                    <a:pt x="20" y="7"/>
                  </a:cubicBezTo>
                  <a:cubicBezTo>
                    <a:pt x="19" y="8"/>
                    <a:pt x="19" y="8"/>
                    <a:pt x="19" y="8"/>
                  </a:cubicBezTo>
                  <a:cubicBezTo>
                    <a:pt x="19" y="8"/>
                    <a:pt x="19" y="8"/>
                    <a:pt x="19" y="8"/>
                  </a:cubicBezTo>
                  <a:cubicBezTo>
                    <a:pt x="18" y="9"/>
                    <a:pt x="18" y="9"/>
                    <a:pt x="18" y="9"/>
                  </a:cubicBezTo>
                  <a:cubicBezTo>
                    <a:pt x="15" y="9"/>
                    <a:pt x="15" y="9"/>
                    <a:pt x="15" y="9"/>
                  </a:cubicBezTo>
                  <a:cubicBezTo>
                    <a:pt x="12" y="11"/>
                    <a:pt x="12" y="11"/>
                    <a:pt x="12" y="11"/>
                  </a:cubicBezTo>
                  <a:cubicBezTo>
                    <a:pt x="11" y="12"/>
                    <a:pt x="11" y="12"/>
                    <a:pt x="11" y="12"/>
                  </a:cubicBezTo>
                  <a:cubicBezTo>
                    <a:pt x="11" y="13"/>
                    <a:pt x="11" y="13"/>
                    <a:pt x="11" y="13"/>
                  </a:cubicBezTo>
                  <a:cubicBezTo>
                    <a:pt x="12" y="14"/>
                    <a:pt x="12" y="14"/>
                    <a:pt x="12" y="14"/>
                  </a:cubicBezTo>
                  <a:cubicBezTo>
                    <a:pt x="12" y="17"/>
                    <a:pt x="12" y="17"/>
                    <a:pt x="12" y="17"/>
                  </a:cubicBezTo>
                  <a:cubicBezTo>
                    <a:pt x="12" y="18"/>
                    <a:pt x="12" y="18"/>
                    <a:pt x="12" y="18"/>
                  </a:cubicBezTo>
                  <a:cubicBezTo>
                    <a:pt x="13" y="20"/>
                    <a:pt x="13" y="20"/>
                    <a:pt x="13" y="20"/>
                  </a:cubicBezTo>
                  <a:cubicBezTo>
                    <a:pt x="12" y="22"/>
                    <a:pt x="12" y="22"/>
                    <a:pt x="12" y="22"/>
                  </a:cubicBezTo>
                  <a:cubicBezTo>
                    <a:pt x="10" y="23"/>
                    <a:pt x="10" y="23"/>
                    <a:pt x="10" y="23"/>
                  </a:cubicBezTo>
                  <a:cubicBezTo>
                    <a:pt x="9" y="23"/>
                    <a:pt x="9" y="23"/>
                    <a:pt x="9" y="23"/>
                  </a:cubicBezTo>
                  <a:cubicBezTo>
                    <a:pt x="9" y="21"/>
                    <a:pt x="9" y="21"/>
                    <a:pt x="9" y="21"/>
                  </a:cubicBezTo>
                  <a:cubicBezTo>
                    <a:pt x="7" y="19"/>
                    <a:pt x="7" y="19"/>
                    <a:pt x="7" y="19"/>
                  </a:cubicBezTo>
                  <a:cubicBezTo>
                    <a:pt x="7" y="18"/>
                    <a:pt x="7" y="18"/>
                    <a:pt x="7" y="18"/>
                  </a:cubicBezTo>
                  <a:cubicBezTo>
                    <a:pt x="8" y="17"/>
                    <a:pt x="8" y="17"/>
                    <a:pt x="8" y="17"/>
                  </a:cubicBezTo>
                  <a:cubicBezTo>
                    <a:pt x="8" y="16"/>
                    <a:pt x="8" y="16"/>
                    <a:pt x="8" y="16"/>
                  </a:cubicBezTo>
                  <a:cubicBezTo>
                    <a:pt x="11" y="14"/>
                    <a:pt x="11" y="14"/>
                    <a:pt x="11" y="14"/>
                  </a:cubicBezTo>
                  <a:cubicBezTo>
                    <a:pt x="11" y="12"/>
                    <a:pt x="11" y="12"/>
                    <a:pt x="11" y="12"/>
                  </a:cubicBezTo>
                  <a:cubicBezTo>
                    <a:pt x="10" y="11"/>
                    <a:pt x="10" y="11"/>
                    <a:pt x="10" y="11"/>
                  </a:cubicBezTo>
                  <a:cubicBezTo>
                    <a:pt x="10" y="10"/>
                    <a:pt x="10" y="10"/>
                    <a:pt x="10" y="10"/>
                  </a:cubicBezTo>
                  <a:cubicBezTo>
                    <a:pt x="10" y="9"/>
                    <a:pt x="10" y="9"/>
                    <a:pt x="10" y="9"/>
                  </a:cubicBezTo>
                  <a:cubicBezTo>
                    <a:pt x="9" y="9"/>
                    <a:pt x="9" y="9"/>
                    <a:pt x="9" y="9"/>
                  </a:cubicBezTo>
                  <a:cubicBezTo>
                    <a:pt x="9" y="8"/>
                    <a:pt x="9" y="8"/>
                    <a:pt x="9" y="8"/>
                  </a:cubicBezTo>
                  <a:cubicBezTo>
                    <a:pt x="9" y="7"/>
                    <a:pt x="9" y="7"/>
                    <a:pt x="9" y="7"/>
                  </a:cubicBezTo>
                  <a:cubicBezTo>
                    <a:pt x="10" y="6"/>
                    <a:pt x="10" y="6"/>
                    <a:pt x="10" y="6"/>
                  </a:cubicBezTo>
                  <a:cubicBezTo>
                    <a:pt x="12" y="6"/>
                    <a:pt x="12" y="6"/>
                    <a:pt x="12" y="6"/>
                  </a:cubicBezTo>
                  <a:cubicBezTo>
                    <a:pt x="13" y="4"/>
                    <a:pt x="13" y="4"/>
                    <a:pt x="13" y="4"/>
                  </a:cubicBezTo>
                  <a:cubicBezTo>
                    <a:pt x="12" y="4"/>
                    <a:pt x="12" y="4"/>
                    <a:pt x="12" y="4"/>
                  </a:cubicBezTo>
                  <a:cubicBezTo>
                    <a:pt x="12" y="4"/>
                    <a:pt x="12" y="4"/>
                    <a:pt x="12" y="4"/>
                  </a:cubicBezTo>
                  <a:cubicBezTo>
                    <a:pt x="9" y="6"/>
                    <a:pt x="9" y="6"/>
                    <a:pt x="9" y="6"/>
                  </a:cubicBezTo>
                  <a:cubicBezTo>
                    <a:pt x="7" y="9"/>
                    <a:pt x="7" y="9"/>
                    <a:pt x="7" y="9"/>
                  </a:cubicBezTo>
                  <a:cubicBezTo>
                    <a:pt x="6" y="9"/>
                    <a:pt x="6" y="9"/>
                    <a:pt x="6" y="9"/>
                  </a:cubicBezTo>
                  <a:cubicBezTo>
                    <a:pt x="5" y="10"/>
                    <a:pt x="5" y="10"/>
                    <a:pt x="5" y="10"/>
                  </a:cubicBezTo>
                  <a:cubicBezTo>
                    <a:pt x="4" y="11"/>
                    <a:pt x="4" y="11"/>
                    <a:pt x="4" y="11"/>
                  </a:cubicBezTo>
                  <a:cubicBezTo>
                    <a:pt x="3" y="12"/>
                    <a:pt x="3" y="12"/>
                    <a:pt x="3" y="12"/>
                  </a:cubicBezTo>
                  <a:cubicBezTo>
                    <a:pt x="1" y="15"/>
                    <a:pt x="1" y="15"/>
                    <a:pt x="1" y="15"/>
                  </a:cubicBezTo>
                  <a:cubicBezTo>
                    <a:pt x="1" y="16"/>
                    <a:pt x="1" y="16"/>
                    <a:pt x="1" y="16"/>
                  </a:cubicBezTo>
                  <a:cubicBezTo>
                    <a:pt x="1" y="17"/>
                    <a:pt x="1" y="17"/>
                    <a:pt x="1" y="17"/>
                  </a:cubicBezTo>
                  <a:cubicBezTo>
                    <a:pt x="1" y="19"/>
                    <a:pt x="1" y="19"/>
                    <a:pt x="1" y="19"/>
                  </a:cubicBezTo>
                  <a:cubicBezTo>
                    <a:pt x="0" y="21"/>
                    <a:pt x="0" y="21"/>
                    <a:pt x="0" y="21"/>
                  </a:cubicBezTo>
                  <a:cubicBezTo>
                    <a:pt x="0" y="22"/>
                    <a:pt x="0" y="22"/>
                    <a:pt x="0" y="22"/>
                  </a:cubicBezTo>
                  <a:cubicBezTo>
                    <a:pt x="1" y="22"/>
                    <a:pt x="1" y="22"/>
                    <a:pt x="1" y="22"/>
                  </a:cubicBezTo>
                  <a:cubicBezTo>
                    <a:pt x="2" y="22"/>
                    <a:pt x="2" y="22"/>
                    <a:pt x="2" y="22"/>
                  </a:cubicBezTo>
                  <a:cubicBezTo>
                    <a:pt x="5" y="26"/>
                    <a:pt x="5" y="26"/>
                    <a:pt x="5" y="26"/>
                  </a:cubicBezTo>
                  <a:cubicBezTo>
                    <a:pt x="6" y="28"/>
                    <a:pt x="6" y="28"/>
                    <a:pt x="6" y="28"/>
                  </a:cubicBezTo>
                  <a:cubicBezTo>
                    <a:pt x="6" y="29"/>
                    <a:pt x="6" y="29"/>
                    <a:pt x="6" y="29"/>
                  </a:cubicBezTo>
                  <a:cubicBezTo>
                    <a:pt x="5" y="31"/>
                    <a:pt x="5" y="31"/>
                    <a:pt x="5" y="31"/>
                  </a:cubicBezTo>
                  <a:cubicBezTo>
                    <a:pt x="5" y="31"/>
                    <a:pt x="5" y="31"/>
                    <a:pt x="5" y="31"/>
                  </a:cubicBezTo>
                  <a:cubicBezTo>
                    <a:pt x="5" y="32"/>
                    <a:pt x="5" y="32"/>
                    <a:pt x="5" y="32"/>
                  </a:cubicBezTo>
                  <a:cubicBezTo>
                    <a:pt x="5" y="33"/>
                    <a:pt x="5" y="33"/>
                    <a:pt x="5" y="33"/>
                  </a:cubicBezTo>
                  <a:cubicBezTo>
                    <a:pt x="7" y="34"/>
                    <a:pt x="7" y="34"/>
                    <a:pt x="7" y="34"/>
                  </a:cubicBezTo>
                  <a:cubicBezTo>
                    <a:pt x="8" y="35"/>
                    <a:pt x="8" y="35"/>
                    <a:pt x="8" y="35"/>
                  </a:cubicBezTo>
                  <a:cubicBezTo>
                    <a:pt x="9" y="35"/>
                    <a:pt x="9" y="35"/>
                    <a:pt x="9" y="35"/>
                  </a:cubicBezTo>
                  <a:cubicBezTo>
                    <a:pt x="11" y="36"/>
                    <a:pt x="11" y="36"/>
                    <a:pt x="11" y="36"/>
                  </a:cubicBezTo>
                  <a:cubicBezTo>
                    <a:pt x="12" y="35"/>
                    <a:pt x="12" y="35"/>
                    <a:pt x="12" y="35"/>
                  </a:cubicBezTo>
                  <a:cubicBezTo>
                    <a:pt x="13" y="35"/>
                    <a:pt x="13" y="35"/>
                    <a:pt x="13" y="35"/>
                  </a:cubicBezTo>
                  <a:cubicBezTo>
                    <a:pt x="15" y="36"/>
                    <a:pt x="15" y="36"/>
                    <a:pt x="15" y="36"/>
                  </a:cubicBezTo>
                  <a:cubicBezTo>
                    <a:pt x="15" y="35"/>
                    <a:pt x="15" y="35"/>
                    <a:pt x="15" y="35"/>
                  </a:cubicBezTo>
                  <a:cubicBezTo>
                    <a:pt x="17" y="35"/>
                    <a:pt x="17" y="35"/>
                    <a:pt x="17" y="35"/>
                  </a:cubicBezTo>
                  <a:cubicBezTo>
                    <a:pt x="19" y="35"/>
                    <a:pt x="19" y="35"/>
                    <a:pt x="19" y="35"/>
                  </a:cubicBezTo>
                  <a:cubicBezTo>
                    <a:pt x="20" y="36"/>
                    <a:pt x="20" y="36"/>
                    <a:pt x="20" y="36"/>
                  </a:cubicBezTo>
                  <a:cubicBezTo>
                    <a:pt x="25" y="41"/>
                    <a:pt x="25" y="41"/>
                    <a:pt x="25" y="41"/>
                  </a:cubicBezTo>
                  <a:cubicBezTo>
                    <a:pt x="27" y="40"/>
                    <a:pt x="27" y="40"/>
                    <a:pt x="27" y="40"/>
                  </a:cubicBezTo>
                  <a:cubicBezTo>
                    <a:pt x="27" y="41"/>
                    <a:pt x="27" y="41"/>
                    <a:pt x="27" y="41"/>
                  </a:cubicBezTo>
                  <a:cubicBezTo>
                    <a:pt x="28" y="40"/>
                    <a:pt x="28" y="40"/>
                    <a:pt x="28" y="40"/>
                  </a:cubicBezTo>
                  <a:cubicBezTo>
                    <a:pt x="29" y="41"/>
                    <a:pt x="29" y="41"/>
                    <a:pt x="29" y="41"/>
                  </a:cubicBezTo>
                  <a:cubicBezTo>
                    <a:pt x="30" y="41"/>
                    <a:pt x="30" y="41"/>
                    <a:pt x="30" y="41"/>
                  </a:cubicBezTo>
                  <a:cubicBezTo>
                    <a:pt x="31" y="41"/>
                    <a:pt x="31" y="41"/>
                    <a:pt x="31" y="41"/>
                  </a:cubicBezTo>
                  <a:cubicBezTo>
                    <a:pt x="32" y="41"/>
                    <a:pt x="32" y="41"/>
                    <a:pt x="32" y="41"/>
                  </a:cubicBezTo>
                  <a:cubicBezTo>
                    <a:pt x="34" y="41"/>
                    <a:pt x="34" y="41"/>
                    <a:pt x="34" y="41"/>
                  </a:cubicBezTo>
                  <a:cubicBezTo>
                    <a:pt x="34" y="40"/>
                    <a:pt x="34" y="40"/>
                    <a:pt x="34" y="40"/>
                  </a:cubicBezTo>
                  <a:cubicBezTo>
                    <a:pt x="35" y="40"/>
                    <a:pt x="35" y="40"/>
                    <a:pt x="35" y="40"/>
                  </a:cubicBezTo>
                  <a:cubicBezTo>
                    <a:pt x="36" y="41"/>
                    <a:pt x="36" y="41"/>
                    <a:pt x="36" y="41"/>
                  </a:cubicBezTo>
                  <a:cubicBezTo>
                    <a:pt x="37" y="43"/>
                    <a:pt x="37" y="43"/>
                    <a:pt x="37" y="43"/>
                  </a:cubicBezTo>
                  <a:cubicBezTo>
                    <a:pt x="36" y="44"/>
                    <a:pt x="36" y="44"/>
                    <a:pt x="36" y="44"/>
                  </a:cubicBezTo>
                  <a:cubicBezTo>
                    <a:pt x="36" y="45"/>
                    <a:pt x="36" y="45"/>
                    <a:pt x="36" y="45"/>
                  </a:cubicBezTo>
                  <a:cubicBezTo>
                    <a:pt x="36" y="46"/>
                    <a:pt x="36" y="46"/>
                    <a:pt x="36" y="46"/>
                  </a:cubicBezTo>
                  <a:cubicBezTo>
                    <a:pt x="34" y="47"/>
                    <a:pt x="34" y="47"/>
                    <a:pt x="34" y="47"/>
                  </a:cubicBezTo>
                  <a:cubicBezTo>
                    <a:pt x="34" y="48"/>
                    <a:pt x="34" y="48"/>
                    <a:pt x="34" y="48"/>
                  </a:cubicBezTo>
                  <a:cubicBezTo>
                    <a:pt x="34" y="50"/>
                    <a:pt x="34" y="50"/>
                    <a:pt x="34" y="50"/>
                  </a:cubicBezTo>
                  <a:cubicBezTo>
                    <a:pt x="34" y="51"/>
                    <a:pt x="34" y="51"/>
                    <a:pt x="34" y="51"/>
                  </a:cubicBezTo>
                  <a:cubicBezTo>
                    <a:pt x="34" y="52"/>
                    <a:pt x="34" y="52"/>
                    <a:pt x="34" y="52"/>
                  </a:cubicBezTo>
                  <a:cubicBezTo>
                    <a:pt x="34" y="54"/>
                    <a:pt x="34" y="54"/>
                    <a:pt x="34" y="54"/>
                  </a:cubicBezTo>
                  <a:cubicBezTo>
                    <a:pt x="34" y="55"/>
                    <a:pt x="34" y="55"/>
                    <a:pt x="34" y="55"/>
                  </a:cubicBezTo>
                  <a:cubicBezTo>
                    <a:pt x="34" y="56"/>
                    <a:pt x="34" y="56"/>
                    <a:pt x="34" y="56"/>
                  </a:cubicBezTo>
                  <a:cubicBezTo>
                    <a:pt x="36" y="59"/>
                    <a:pt x="36" y="59"/>
                    <a:pt x="36" y="59"/>
                  </a:cubicBezTo>
                  <a:cubicBezTo>
                    <a:pt x="34" y="63"/>
                    <a:pt x="34" y="63"/>
                    <a:pt x="34" y="63"/>
                  </a:cubicBezTo>
                  <a:cubicBezTo>
                    <a:pt x="34" y="64"/>
                    <a:pt x="34" y="64"/>
                    <a:pt x="34" y="64"/>
                  </a:cubicBezTo>
                  <a:cubicBezTo>
                    <a:pt x="35" y="64"/>
                    <a:pt x="35" y="64"/>
                    <a:pt x="35" y="64"/>
                  </a:cubicBezTo>
                  <a:cubicBezTo>
                    <a:pt x="35" y="64"/>
                    <a:pt x="35" y="64"/>
                    <a:pt x="35" y="64"/>
                  </a:cubicBezTo>
                  <a:cubicBezTo>
                    <a:pt x="35" y="64"/>
                    <a:pt x="35" y="64"/>
                    <a:pt x="35" y="64"/>
                  </a:cubicBezTo>
                  <a:cubicBezTo>
                    <a:pt x="36" y="65"/>
                    <a:pt x="36" y="65"/>
                    <a:pt x="36" y="65"/>
                  </a:cubicBezTo>
                  <a:cubicBezTo>
                    <a:pt x="36" y="65"/>
                    <a:pt x="36" y="65"/>
                    <a:pt x="36" y="65"/>
                  </a:cubicBezTo>
                  <a:cubicBezTo>
                    <a:pt x="37" y="67"/>
                    <a:pt x="37" y="67"/>
                    <a:pt x="37" y="67"/>
                  </a:cubicBezTo>
                  <a:cubicBezTo>
                    <a:pt x="37" y="67"/>
                    <a:pt x="37" y="67"/>
                    <a:pt x="37" y="67"/>
                  </a:cubicBezTo>
                  <a:cubicBezTo>
                    <a:pt x="37" y="69"/>
                    <a:pt x="37" y="69"/>
                    <a:pt x="37" y="69"/>
                  </a:cubicBezTo>
                  <a:cubicBezTo>
                    <a:pt x="39" y="72"/>
                    <a:pt x="39" y="72"/>
                    <a:pt x="39" y="72"/>
                  </a:cubicBezTo>
                  <a:cubicBezTo>
                    <a:pt x="39" y="73"/>
                    <a:pt x="39" y="73"/>
                    <a:pt x="39" y="73"/>
                  </a:cubicBezTo>
                  <a:cubicBezTo>
                    <a:pt x="39" y="73"/>
                    <a:pt x="39" y="73"/>
                    <a:pt x="39" y="73"/>
                  </a:cubicBezTo>
                  <a:close/>
                  <a:moveTo>
                    <a:pt x="30" y="2"/>
                  </a:moveTo>
                  <a:cubicBezTo>
                    <a:pt x="32" y="2"/>
                    <a:pt x="32" y="2"/>
                    <a:pt x="32" y="2"/>
                  </a:cubicBezTo>
                  <a:cubicBezTo>
                    <a:pt x="33" y="3"/>
                    <a:pt x="33" y="3"/>
                    <a:pt x="33" y="3"/>
                  </a:cubicBezTo>
                  <a:cubicBezTo>
                    <a:pt x="32" y="4"/>
                    <a:pt x="32" y="4"/>
                    <a:pt x="32" y="4"/>
                  </a:cubicBezTo>
                  <a:cubicBezTo>
                    <a:pt x="32" y="3"/>
                    <a:pt x="32" y="3"/>
                    <a:pt x="32" y="3"/>
                  </a:cubicBezTo>
                  <a:cubicBezTo>
                    <a:pt x="31" y="3"/>
                    <a:pt x="31" y="3"/>
                    <a:pt x="31" y="3"/>
                  </a:cubicBezTo>
                  <a:cubicBezTo>
                    <a:pt x="30" y="2"/>
                    <a:pt x="30" y="2"/>
                    <a:pt x="30" y="2"/>
                  </a:cubicBezTo>
                  <a:close/>
                  <a:moveTo>
                    <a:pt x="26" y="1"/>
                  </a:moveTo>
                  <a:cubicBezTo>
                    <a:pt x="27" y="2"/>
                    <a:pt x="27" y="2"/>
                    <a:pt x="27" y="2"/>
                  </a:cubicBezTo>
                  <a:cubicBezTo>
                    <a:pt x="28" y="3"/>
                    <a:pt x="28" y="3"/>
                    <a:pt x="28" y="3"/>
                  </a:cubicBezTo>
                  <a:cubicBezTo>
                    <a:pt x="28" y="3"/>
                    <a:pt x="28" y="3"/>
                    <a:pt x="28" y="3"/>
                  </a:cubicBezTo>
                  <a:cubicBezTo>
                    <a:pt x="26" y="3"/>
                    <a:pt x="26" y="3"/>
                    <a:pt x="26" y="3"/>
                  </a:cubicBezTo>
                  <a:cubicBezTo>
                    <a:pt x="26" y="2"/>
                    <a:pt x="26" y="2"/>
                    <a:pt x="26" y="2"/>
                  </a:cubicBezTo>
                  <a:cubicBezTo>
                    <a:pt x="26" y="1"/>
                    <a:pt x="26" y="1"/>
                    <a:pt x="26" y="1"/>
                  </a:cubicBezTo>
                  <a:close/>
                  <a:moveTo>
                    <a:pt x="20" y="0"/>
                  </a:moveTo>
                  <a:cubicBezTo>
                    <a:pt x="21" y="1"/>
                    <a:pt x="21" y="1"/>
                    <a:pt x="21" y="1"/>
                  </a:cubicBezTo>
                  <a:cubicBezTo>
                    <a:pt x="22" y="1"/>
                    <a:pt x="22" y="1"/>
                    <a:pt x="22" y="1"/>
                  </a:cubicBezTo>
                  <a:cubicBezTo>
                    <a:pt x="21" y="0"/>
                    <a:pt x="21" y="0"/>
                    <a:pt x="21" y="0"/>
                  </a:cubicBezTo>
                  <a:cubicBezTo>
                    <a:pt x="20" y="0"/>
                    <a:pt x="20" y="0"/>
                    <a:pt x="20" y="0"/>
                  </a:cubicBezTo>
                  <a:close/>
                  <a:moveTo>
                    <a:pt x="56" y="10"/>
                  </a:moveTo>
                  <a:cubicBezTo>
                    <a:pt x="57" y="9"/>
                    <a:pt x="57" y="9"/>
                    <a:pt x="57" y="9"/>
                  </a:cubicBezTo>
                  <a:cubicBezTo>
                    <a:pt x="57" y="10"/>
                    <a:pt x="57" y="10"/>
                    <a:pt x="57" y="10"/>
                  </a:cubicBezTo>
                  <a:cubicBezTo>
                    <a:pt x="59" y="9"/>
                    <a:pt x="59" y="9"/>
                    <a:pt x="59" y="9"/>
                  </a:cubicBezTo>
                  <a:cubicBezTo>
                    <a:pt x="60" y="10"/>
                    <a:pt x="60" y="10"/>
                    <a:pt x="60" y="10"/>
                  </a:cubicBezTo>
                  <a:cubicBezTo>
                    <a:pt x="59" y="11"/>
                    <a:pt x="59" y="11"/>
                    <a:pt x="59" y="11"/>
                  </a:cubicBezTo>
                  <a:cubicBezTo>
                    <a:pt x="58" y="11"/>
                    <a:pt x="58" y="11"/>
                    <a:pt x="58" y="11"/>
                  </a:cubicBezTo>
                  <a:cubicBezTo>
                    <a:pt x="56" y="11"/>
                    <a:pt x="56" y="11"/>
                    <a:pt x="56" y="11"/>
                  </a:cubicBezTo>
                  <a:cubicBezTo>
                    <a:pt x="56" y="11"/>
                    <a:pt x="56" y="10"/>
                    <a:pt x="56" y="1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1" name="Freeform 35"/>
            <p:cNvSpPr>
              <a:spLocks/>
            </p:cNvSpPr>
            <p:nvPr/>
          </p:nvSpPr>
          <p:spPr bwMode="auto">
            <a:xfrm>
              <a:off x="3181351" y="4460876"/>
              <a:ext cx="363538" cy="512763"/>
            </a:xfrm>
            <a:custGeom>
              <a:avLst/>
              <a:gdLst>
                <a:gd name="T0" fmla="*/ 187 w 229"/>
                <a:gd name="T1" fmla="*/ 265 h 323"/>
                <a:gd name="T2" fmla="*/ 184 w 229"/>
                <a:gd name="T3" fmla="*/ 232 h 323"/>
                <a:gd name="T4" fmla="*/ 184 w 229"/>
                <a:gd name="T5" fmla="*/ 220 h 323"/>
                <a:gd name="T6" fmla="*/ 202 w 229"/>
                <a:gd name="T7" fmla="*/ 205 h 323"/>
                <a:gd name="T8" fmla="*/ 217 w 229"/>
                <a:gd name="T9" fmla="*/ 202 h 323"/>
                <a:gd name="T10" fmla="*/ 229 w 229"/>
                <a:gd name="T11" fmla="*/ 217 h 323"/>
                <a:gd name="T12" fmla="*/ 220 w 229"/>
                <a:gd name="T13" fmla="*/ 193 h 323"/>
                <a:gd name="T14" fmla="*/ 214 w 229"/>
                <a:gd name="T15" fmla="*/ 190 h 323"/>
                <a:gd name="T16" fmla="*/ 214 w 229"/>
                <a:gd name="T17" fmla="*/ 160 h 323"/>
                <a:gd name="T18" fmla="*/ 214 w 229"/>
                <a:gd name="T19" fmla="*/ 139 h 323"/>
                <a:gd name="T20" fmla="*/ 220 w 229"/>
                <a:gd name="T21" fmla="*/ 120 h 323"/>
                <a:gd name="T22" fmla="*/ 205 w 229"/>
                <a:gd name="T23" fmla="*/ 120 h 323"/>
                <a:gd name="T24" fmla="*/ 193 w 229"/>
                <a:gd name="T25" fmla="*/ 117 h 323"/>
                <a:gd name="T26" fmla="*/ 156 w 229"/>
                <a:gd name="T27" fmla="*/ 102 h 323"/>
                <a:gd name="T28" fmla="*/ 138 w 229"/>
                <a:gd name="T29" fmla="*/ 102 h 323"/>
                <a:gd name="T30" fmla="*/ 126 w 229"/>
                <a:gd name="T31" fmla="*/ 90 h 323"/>
                <a:gd name="T32" fmla="*/ 117 w 229"/>
                <a:gd name="T33" fmla="*/ 63 h 323"/>
                <a:gd name="T34" fmla="*/ 114 w 229"/>
                <a:gd name="T35" fmla="*/ 48 h 323"/>
                <a:gd name="T36" fmla="*/ 126 w 229"/>
                <a:gd name="T37" fmla="*/ 27 h 323"/>
                <a:gd name="T38" fmla="*/ 147 w 229"/>
                <a:gd name="T39" fmla="*/ 9 h 323"/>
                <a:gd name="T40" fmla="*/ 153 w 229"/>
                <a:gd name="T41" fmla="*/ 3 h 323"/>
                <a:gd name="T42" fmla="*/ 138 w 229"/>
                <a:gd name="T43" fmla="*/ 3 h 323"/>
                <a:gd name="T44" fmla="*/ 132 w 229"/>
                <a:gd name="T45" fmla="*/ 9 h 323"/>
                <a:gd name="T46" fmla="*/ 108 w 229"/>
                <a:gd name="T47" fmla="*/ 21 h 323"/>
                <a:gd name="T48" fmla="*/ 96 w 229"/>
                <a:gd name="T49" fmla="*/ 27 h 323"/>
                <a:gd name="T50" fmla="*/ 90 w 229"/>
                <a:gd name="T51" fmla="*/ 27 h 323"/>
                <a:gd name="T52" fmla="*/ 75 w 229"/>
                <a:gd name="T53" fmla="*/ 30 h 323"/>
                <a:gd name="T54" fmla="*/ 66 w 229"/>
                <a:gd name="T55" fmla="*/ 48 h 323"/>
                <a:gd name="T56" fmla="*/ 60 w 229"/>
                <a:gd name="T57" fmla="*/ 57 h 323"/>
                <a:gd name="T58" fmla="*/ 45 w 229"/>
                <a:gd name="T59" fmla="*/ 72 h 323"/>
                <a:gd name="T60" fmla="*/ 45 w 229"/>
                <a:gd name="T61" fmla="*/ 87 h 323"/>
                <a:gd name="T62" fmla="*/ 36 w 229"/>
                <a:gd name="T63" fmla="*/ 78 h 323"/>
                <a:gd name="T64" fmla="*/ 33 w 229"/>
                <a:gd name="T65" fmla="*/ 81 h 323"/>
                <a:gd name="T66" fmla="*/ 24 w 229"/>
                <a:gd name="T67" fmla="*/ 99 h 323"/>
                <a:gd name="T68" fmla="*/ 30 w 229"/>
                <a:gd name="T69" fmla="*/ 114 h 323"/>
                <a:gd name="T70" fmla="*/ 30 w 229"/>
                <a:gd name="T71" fmla="*/ 123 h 323"/>
                <a:gd name="T72" fmla="*/ 30 w 229"/>
                <a:gd name="T73" fmla="*/ 136 h 323"/>
                <a:gd name="T74" fmla="*/ 30 w 229"/>
                <a:gd name="T75" fmla="*/ 160 h 323"/>
                <a:gd name="T76" fmla="*/ 39 w 229"/>
                <a:gd name="T77" fmla="*/ 166 h 323"/>
                <a:gd name="T78" fmla="*/ 27 w 229"/>
                <a:gd name="T79" fmla="*/ 187 h 323"/>
                <a:gd name="T80" fmla="*/ 3 w 229"/>
                <a:gd name="T81" fmla="*/ 211 h 323"/>
                <a:gd name="T82" fmla="*/ 24 w 229"/>
                <a:gd name="T83" fmla="*/ 226 h 323"/>
                <a:gd name="T84" fmla="*/ 42 w 229"/>
                <a:gd name="T85" fmla="*/ 241 h 323"/>
                <a:gd name="T86" fmla="*/ 54 w 229"/>
                <a:gd name="T87" fmla="*/ 235 h 323"/>
                <a:gd name="T88" fmla="*/ 69 w 229"/>
                <a:gd name="T89" fmla="*/ 241 h 323"/>
                <a:gd name="T90" fmla="*/ 84 w 229"/>
                <a:gd name="T91" fmla="*/ 247 h 323"/>
                <a:gd name="T92" fmla="*/ 93 w 229"/>
                <a:gd name="T93" fmla="*/ 265 h 323"/>
                <a:gd name="T94" fmla="*/ 111 w 229"/>
                <a:gd name="T95" fmla="*/ 281 h 323"/>
                <a:gd name="T96" fmla="*/ 120 w 229"/>
                <a:gd name="T97" fmla="*/ 290 h 323"/>
                <a:gd name="T98" fmla="*/ 141 w 229"/>
                <a:gd name="T99" fmla="*/ 287 h 323"/>
                <a:gd name="T100" fmla="*/ 159 w 229"/>
                <a:gd name="T101" fmla="*/ 287 h 323"/>
                <a:gd name="T102" fmla="*/ 156 w 229"/>
                <a:gd name="T103" fmla="*/ 314 h 323"/>
                <a:gd name="T104" fmla="*/ 172 w 229"/>
                <a:gd name="T10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323">
                  <a:moveTo>
                    <a:pt x="172" y="323"/>
                  </a:moveTo>
                  <a:lnTo>
                    <a:pt x="175" y="314"/>
                  </a:lnTo>
                  <a:lnTo>
                    <a:pt x="184" y="275"/>
                  </a:lnTo>
                  <a:lnTo>
                    <a:pt x="184" y="271"/>
                  </a:lnTo>
                  <a:lnTo>
                    <a:pt x="187" y="265"/>
                  </a:lnTo>
                  <a:lnTo>
                    <a:pt x="181" y="256"/>
                  </a:lnTo>
                  <a:lnTo>
                    <a:pt x="175" y="250"/>
                  </a:lnTo>
                  <a:lnTo>
                    <a:pt x="172" y="247"/>
                  </a:lnTo>
                  <a:lnTo>
                    <a:pt x="169" y="235"/>
                  </a:lnTo>
                  <a:lnTo>
                    <a:pt x="184" y="232"/>
                  </a:lnTo>
                  <a:lnTo>
                    <a:pt x="187" y="235"/>
                  </a:lnTo>
                  <a:lnTo>
                    <a:pt x="187" y="232"/>
                  </a:lnTo>
                  <a:lnTo>
                    <a:pt x="187" y="229"/>
                  </a:lnTo>
                  <a:lnTo>
                    <a:pt x="187" y="226"/>
                  </a:lnTo>
                  <a:lnTo>
                    <a:pt x="184" y="220"/>
                  </a:lnTo>
                  <a:lnTo>
                    <a:pt x="178" y="220"/>
                  </a:lnTo>
                  <a:lnTo>
                    <a:pt x="175" y="214"/>
                  </a:lnTo>
                  <a:lnTo>
                    <a:pt x="178" y="208"/>
                  </a:lnTo>
                  <a:lnTo>
                    <a:pt x="199" y="208"/>
                  </a:lnTo>
                  <a:lnTo>
                    <a:pt x="202" y="205"/>
                  </a:lnTo>
                  <a:lnTo>
                    <a:pt x="205" y="205"/>
                  </a:lnTo>
                  <a:lnTo>
                    <a:pt x="208" y="208"/>
                  </a:lnTo>
                  <a:lnTo>
                    <a:pt x="208" y="208"/>
                  </a:lnTo>
                  <a:lnTo>
                    <a:pt x="214" y="205"/>
                  </a:lnTo>
                  <a:lnTo>
                    <a:pt x="217" y="202"/>
                  </a:lnTo>
                  <a:lnTo>
                    <a:pt x="220" y="205"/>
                  </a:lnTo>
                  <a:lnTo>
                    <a:pt x="223" y="208"/>
                  </a:lnTo>
                  <a:lnTo>
                    <a:pt x="223" y="214"/>
                  </a:lnTo>
                  <a:lnTo>
                    <a:pt x="223" y="217"/>
                  </a:lnTo>
                  <a:lnTo>
                    <a:pt x="229" y="217"/>
                  </a:lnTo>
                  <a:lnTo>
                    <a:pt x="229" y="214"/>
                  </a:lnTo>
                  <a:lnTo>
                    <a:pt x="223" y="205"/>
                  </a:lnTo>
                  <a:lnTo>
                    <a:pt x="223" y="199"/>
                  </a:lnTo>
                  <a:lnTo>
                    <a:pt x="223" y="199"/>
                  </a:lnTo>
                  <a:lnTo>
                    <a:pt x="220" y="193"/>
                  </a:lnTo>
                  <a:lnTo>
                    <a:pt x="220" y="193"/>
                  </a:lnTo>
                  <a:lnTo>
                    <a:pt x="217" y="190"/>
                  </a:lnTo>
                  <a:lnTo>
                    <a:pt x="217" y="190"/>
                  </a:lnTo>
                  <a:lnTo>
                    <a:pt x="217" y="190"/>
                  </a:lnTo>
                  <a:lnTo>
                    <a:pt x="214" y="190"/>
                  </a:lnTo>
                  <a:lnTo>
                    <a:pt x="214" y="187"/>
                  </a:lnTo>
                  <a:lnTo>
                    <a:pt x="220" y="175"/>
                  </a:lnTo>
                  <a:lnTo>
                    <a:pt x="214" y="166"/>
                  </a:lnTo>
                  <a:lnTo>
                    <a:pt x="214" y="163"/>
                  </a:lnTo>
                  <a:lnTo>
                    <a:pt x="214" y="160"/>
                  </a:lnTo>
                  <a:lnTo>
                    <a:pt x="214" y="154"/>
                  </a:lnTo>
                  <a:lnTo>
                    <a:pt x="214" y="151"/>
                  </a:lnTo>
                  <a:lnTo>
                    <a:pt x="214" y="148"/>
                  </a:lnTo>
                  <a:lnTo>
                    <a:pt x="214" y="142"/>
                  </a:lnTo>
                  <a:lnTo>
                    <a:pt x="214" y="139"/>
                  </a:lnTo>
                  <a:lnTo>
                    <a:pt x="220" y="136"/>
                  </a:lnTo>
                  <a:lnTo>
                    <a:pt x="220" y="132"/>
                  </a:lnTo>
                  <a:lnTo>
                    <a:pt x="220" y="129"/>
                  </a:lnTo>
                  <a:lnTo>
                    <a:pt x="223" y="126"/>
                  </a:lnTo>
                  <a:lnTo>
                    <a:pt x="220" y="120"/>
                  </a:lnTo>
                  <a:lnTo>
                    <a:pt x="217" y="117"/>
                  </a:lnTo>
                  <a:lnTo>
                    <a:pt x="214" y="117"/>
                  </a:lnTo>
                  <a:lnTo>
                    <a:pt x="214" y="120"/>
                  </a:lnTo>
                  <a:lnTo>
                    <a:pt x="208" y="120"/>
                  </a:lnTo>
                  <a:lnTo>
                    <a:pt x="205" y="120"/>
                  </a:lnTo>
                  <a:lnTo>
                    <a:pt x="202" y="120"/>
                  </a:lnTo>
                  <a:lnTo>
                    <a:pt x="199" y="120"/>
                  </a:lnTo>
                  <a:lnTo>
                    <a:pt x="196" y="117"/>
                  </a:lnTo>
                  <a:lnTo>
                    <a:pt x="193" y="120"/>
                  </a:lnTo>
                  <a:lnTo>
                    <a:pt x="193" y="117"/>
                  </a:lnTo>
                  <a:lnTo>
                    <a:pt x="187" y="120"/>
                  </a:lnTo>
                  <a:lnTo>
                    <a:pt x="172" y="105"/>
                  </a:lnTo>
                  <a:lnTo>
                    <a:pt x="169" y="102"/>
                  </a:lnTo>
                  <a:lnTo>
                    <a:pt x="162" y="102"/>
                  </a:lnTo>
                  <a:lnTo>
                    <a:pt x="156" y="102"/>
                  </a:lnTo>
                  <a:lnTo>
                    <a:pt x="156" y="105"/>
                  </a:lnTo>
                  <a:lnTo>
                    <a:pt x="150" y="102"/>
                  </a:lnTo>
                  <a:lnTo>
                    <a:pt x="147" y="102"/>
                  </a:lnTo>
                  <a:lnTo>
                    <a:pt x="144" y="105"/>
                  </a:lnTo>
                  <a:lnTo>
                    <a:pt x="138" y="102"/>
                  </a:lnTo>
                  <a:lnTo>
                    <a:pt x="135" y="102"/>
                  </a:lnTo>
                  <a:lnTo>
                    <a:pt x="132" y="99"/>
                  </a:lnTo>
                  <a:lnTo>
                    <a:pt x="126" y="96"/>
                  </a:lnTo>
                  <a:lnTo>
                    <a:pt x="126" y="93"/>
                  </a:lnTo>
                  <a:lnTo>
                    <a:pt x="126" y="90"/>
                  </a:lnTo>
                  <a:lnTo>
                    <a:pt x="126" y="90"/>
                  </a:lnTo>
                  <a:lnTo>
                    <a:pt x="129" y="84"/>
                  </a:lnTo>
                  <a:lnTo>
                    <a:pt x="129" y="81"/>
                  </a:lnTo>
                  <a:lnTo>
                    <a:pt x="126" y="75"/>
                  </a:lnTo>
                  <a:lnTo>
                    <a:pt x="117" y="63"/>
                  </a:lnTo>
                  <a:lnTo>
                    <a:pt x="114" y="63"/>
                  </a:lnTo>
                  <a:lnTo>
                    <a:pt x="111" y="63"/>
                  </a:lnTo>
                  <a:lnTo>
                    <a:pt x="111" y="60"/>
                  </a:lnTo>
                  <a:lnTo>
                    <a:pt x="114" y="54"/>
                  </a:lnTo>
                  <a:lnTo>
                    <a:pt x="114" y="48"/>
                  </a:lnTo>
                  <a:lnTo>
                    <a:pt x="114" y="45"/>
                  </a:lnTo>
                  <a:lnTo>
                    <a:pt x="114" y="42"/>
                  </a:lnTo>
                  <a:lnTo>
                    <a:pt x="120" y="33"/>
                  </a:lnTo>
                  <a:lnTo>
                    <a:pt x="123" y="30"/>
                  </a:lnTo>
                  <a:lnTo>
                    <a:pt x="126" y="27"/>
                  </a:lnTo>
                  <a:lnTo>
                    <a:pt x="129" y="24"/>
                  </a:lnTo>
                  <a:lnTo>
                    <a:pt x="132" y="24"/>
                  </a:lnTo>
                  <a:lnTo>
                    <a:pt x="138" y="15"/>
                  </a:lnTo>
                  <a:lnTo>
                    <a:pt x="147" y="9"/>
                  </a:lnTo>
                  <a:lnTo>
                    <a:pt x="147" y="9"/>
                  </a:lnTo>
                  <a:lnTo>
                    <a:pt x="150" y="9"/>
                  </a:lnTo>
                  <a:lnTo>
                    <a:pt x="150" y="9"/>
                  </a:lnTo>
                  <a:lnTo>
                    <a:pt x="153" y="9"/>
                  </a:lnTo>
                  <a:lnTo>
                    <a:pt x="153" y="6"/>
                  </a:lnTo>
                  <a:lnTo>
                    <a:pt x="153" y="3"/>
                  </a:lnTo>
                  <a:lnTo>
                    <a:pt x="144" y="0"/>
                  </a:lnTo>
                  <a:lnTo>
                    <a:pt x="141" y="0"/>
                  </a:lnTo>
                  <a:lnTo>
                    <a:pt x="141" y="0"/>
                  </a:lnTo>
                  <a:lnTo>
                    <a:pt x="141" y="3"/>
                  </a:lnTo>
                  <a:lnTo>
                    <a:pt x="138" y="3"/>
                  </a:lnTo>
                  <a:lnTo>
                    <a:pt x="138" y="3"/>
                  </a:lnTo>
                  <a:lnTo>
                    <a:pt x="135" y="3"/>
                  </a:lnTo>
                  <a:lnTo>
                    <a:pt x="132" y="3"/>
                  </a:lnTo>
                  <a:lnTo>
                    <a:pt x="129" y="6"/>
                  </a:lnTo>
                  <a:lnTo>
                    <a:pt x="132" y="9"/>
                  </a:lnTo>
                  <a:lnTo>
                    <a:pt x="129" y="9"/>
                  </a:lnTo>
                  <a:lnTo>
                    <a:pt x="126" y="12"/>
                  </a:lnTo>
                  <a:lnTo>
                    <a:pt x="117" y="15"/>
                  </a:lnTo>
                  <a:lnTo>
                    <a:pt x="114" y="18"/>
                  </a:lnTo>
                  <a:lnTo>
                    <a:pt x="108" y="21"/>
                  </a:lnTo>
                  <a:lnTo>
                    <a:pt x="102" y="21"/>
                  </a:lnTo>
                  <a:lnTo>
                    <a:pt x="96" y="21"/>
                  </a:lnTo>
                  <a:lnTo>
                    <a:pt x="93" y="21"/>
                  </a:lnTo>
                  <a:lnTo>
                    <a:pt x="93" y="24"/>
                  </a:lnTo>
                  <a:lnTo>
                    <a:pt x="96" y="27"/>
                  </a:lnTo>
                  <a:lnTo>
                    <a:pt x="96" y="30"/>
                  </a:lnTo>
                  <a:lnTo>
                    <a:pt x="93" y="33"/>
                  </a:lnTo>
                  <a:lnTo>
                    <a:pt x="90" y="33"/>
                  </a:lnTo>
                  <a:lnTo>
                    <a:pt x="90" y="30"/>
                  </a:lnTo>
                  <a:lnTo>
                    <a:pt x="90" y="27"/>
                  </a:lnTo>
                  <a:lnTo>
                    <a:pt x="93" y="27"/>
                  </a:lnTo>
                  <a:lnTo>
                    <a:pt x="90" y="27"/>
                  </a:lnTo>
                  <a:lnTo>
                    <a:pt x="84" y="24"/>
                  </a:lnTo>
                  <a:lnTo>
                    <a:pt x="81" y="24"/>
                  </a:lnTo>
                  <a:lnTo>
                    <a:pt x="75" y="30"/>
                  </a:lnTo>
                  <a:lnTo>
                    <a:pt x="75" y="30"/>
                  </a:lnTo>
                  <a:lnTo>
                    <a:pt x="69" y="36"/>
                  </a:lnTo>
                  <a:lnTo>
                    <a:pt x="66" y="45"/>
                  </a:lnTo>
                  <a:lnTo>
                    <a:pt x="63" y="48"/>
                  </a:lnTo>
                  <a:lnTo>
                    <a:pt x="66" y="48"/>
                  </a:lnTo>
                  <a:lnTo>
                    <a:pt x="66" y="48"/>
                  </a:lnTo>
                  <a:lnTo>
                    <a:pt x="66" y="51"/>
                  </a:lnTo>
                  <a:lnTo>
                    <a:pt x="66" y="57"/>
                  </a:lnTo>
                  <a:lnTo>
                    <a:pt x="63" y="57"/>
                  </a:lnTo>
                  <a:lnTo>
                    <a:pt x="60" y="57"/>
                  </a:lnTo>
                  <a:lnTo>
                    <a:pt x="57" y="60"/>
                  </a:lnTo>
                  <a:lnTo>
                    <a:pt x="54" y="63"/>
                  </a:lnTo>
                  <a:lnTo>
                    <a:pt x="51" y="66"/>
                  </a:lnTo>
                  <a:lnTo>
                    <a:pt x="48" y="69"/>
                  </a:lnTo>
                  <a:lnTo>
                    <a:pt x="45" y="72"/>
                  </a:lnTo>
                  <a:lnTo>
                    <a:pt x="42" y="72"/>
                  </a:lnTo>
                  <a:lnTo>
                    <a:pt x="42" y="75"/>
                  </a:lnTo>
                  <a:lnTo>
                    <a:pt x="45" y="78"/>
                  </a:lnTo>
                  <a:lnTo>
                    <a:pt x="45" y="81"/>
                  </a:lnTo>
                  <a:lnTo>
                    <a:pt x="45" y="87"/>
                  </a:lnTo>
                  <a:lnTo>
                    <a:pt x="42" y="87"/>
                  </a:lnTo>
                  <a:lnTo>
                    <a:pt x="39" y="84"/>
                  </a:lnTo>
                  <a:lnTo>
                    <a:pt x="39" y="81"/>
                  </a:lnTo>
                  <a:lnTo>
                    <a:pt x="39" y="81"/>
                  </a:lnTo>
                  <a:lnTo>
                    <a:pt x="36" y="78"/>
                  </a:lnTo>
                  <a:lnTo>
                    <a:pt x="36" y="75"/>
                  </a:lnTo>
                  <a:lnTo>
                    <a:pt x="33" y="72"/>
                  </a:lnTo>
                  <a:lnTo>
                    <a:pt x="30" y="75"/>
                  </a:lnTo>
                  <a:lnTo>
                    <a:pt x="33" y="78"/>
                  </a:lnTo>
                  <a:lnTo>
                    <a:pt x="33" y="81"/>
                  </a:lnTo>
                  <a:lnTo>
                    <a:pt x="30" y="87"/>
                  </a:lnTo>
                  <a:lnTo>
                    <a:pt x="30" y="90"/>
                  </a:lnTo>
                  <a:lnTo>
                    <a:pt x="27" y="93"/>
                  </a:lnTo>
                  <a:lnTo>
                    <a:pt x="24" y="93"/>
                  </a:lnTo>
                  <a:lnTo>
                    <a:pt x="24" y="99"/>
                  </a:lnTo>
                  <a:lnTo>
                    <a:pt x="24" y="99"/>
                  </a:lnTo>
                  <a:lnTo>
                    <a:pt x="24" y="105"/>
                  </a:lnTo>
                  <a:lnTo>
                    <a:pt x="24" y="108"/>
                  </a:lnTo>
                  <a:lnTo>
                    <a:pt x="30" y="114"/>
                  </a:lnTo>
                  <a:lnTo>
                    <a:pt x="30" y="114"/>
                  </a:lnTo>
                  <a:lnTo>
                    <a:pt x="33" y="111"/>
                  </a:lnTo>
                  <a:lnTo>
                    <a:pt x="33" y="114"/>
                  </a:lnTo>
                  <a:lnTo>
                    <a:pt x="33" y="117"/>
                  </a:lnTo>
                  <a:lnTo>
                    <a:pt x="30" y="120"/>
                  </a:lnTo>
                  <a:lnTo>
                    <a:pt x="30" y="123"/>
                  </a:lnTo>
                  <a:lnTo>
                    <a:pt x="33" y="126"/>
                  </a:lnTo>
                  <a:lnTo>
                    <a:pt x="33" y="129"/>
                  </a:lnTo>
                  <a:lnTo>
                    <a:pt x="30" y="132"/>
                  </a:lnTo>
                  <a:lnTo>
                    <a:pt x="30" y="136"/>
                  </a:lnTo>
                  <a:lnTo>
                    <a:pt x="30" y="136"/>
                  </a:lnTo>
                  <a:lnTo>
                    <a:pt x="33" y="139"/>
                  </a:lnTo>
                  <a:lnTo>
                    <a:pt x="33" y="145"/>
                  </a:lnTo>
                  <a:lnTo>
                    <a:pt x="33" y="154"/>
                  </a:lnTo>
                  <a:lnTo>
                    <a:pt x="30" y="157"/>
                  </a:lnTo>
                  <a:lnTo>
                    <a:pt x="30" y="160"/>
                  </a:lnTo>
                  <a:lnTo>
                    <a:pt x="30" y="163"/>
                  </a:lnTo>
                  <a:lnTo>
                    <a:pt x="36" y="163"/>
                  </a:lnTo>
                  <a:lnTo>
                    <a:pt x="33" y="163"/>
                  </a:lnTo>
                  <a:lnTo>
                    <a:pt x="36" y="166"/>
                  </a:lnTo>
                  <a:lnTo>
                    <a:pt x="39" y="166"/>
                  </a:lnTo>
                  <a:lnTo>
                    <a:pt x="39" y="169"/>
                  </a:lnTo>
                  <a:lnTo>
                    <a:pt x="36" y="172"/>
                  </a:lnTo>
                  <a:lnTo>
                    <a:pt x="36" y="175"/>
                  </a:lnTo>
                  <a:lnTo>
                    <a:pt x="27" y="181"/>
                  </a:lnTo>
                  <a:lnTo>
                    <a:pt x="27" y="187"/>
                  </a:lnTo>
                  <a:lnTo>
                    <a:pt x="21" y="190"/>
                  </a:lnTo>
                  <a:lnTo>
                    <a:pt x="12" y="193"/>
                  </a:lnTo>
                  <a:lnTo>
                    <a:pt x="9" y="196"/>
                  </a:lnTo>
                  <a:lnTo>
                    <a:pt x="3" y="205"/>
                  </a:lnTo>
                  <a:lnTo>
                    <a:pt x="3" y="211"/>
                  </a:lnTo>
                  <a:lnTo>
                    <a:pt x="0" y="214"/>
                  </a:lnTo>
                  <a:lnTo>
                    <a:pt x="6" y="217"/>
                  </a:lnTo>
                  <a:lnTo>
                    <a:pt x="12" y="220"/>
                  </a:lnTo>
                  <a:lnTo>
                    <a:pt x="21" y="226"/>
                  </a:lnTo>
                  <a:lnTo>
                    <a:pt x="24" y="226"/>
                  </a:lnTo>
                  <a:lnTo>
                    <a:pt x="30" y="232"/>
                  </a:lnTo>
                  <a:lnTo>
                    <a:pt x="27" y="235"/>
                  </a:lnTo>
                  <a:lnTo>
                    <a:pt x="30" y="235"/>
                  </a:lnTo>
                  <a:lnTo>
                    <a:pt x="36" y="238"/>
                  </a:lnTo>
                  <a:lnTo>
                    <a:pt x="42" y="241"/>
                  </a:lnTo>
                  <a:lnTo>
                    <a:pt x="45" y="241"/>
                  </a:lnTo>
                  <a:lnTo>
                    <a:pt x="51" y="244"/>
                  </a:lnTo>
                  <a:lnTo>
                    <a:pt x="51" y="241"/>
                  </a:lnTo>
                  <a:lnTo>
                    <a:pt x="51" y="238"/>
                  </a:lnTo>
                  <a:lnTo>
                    <a:pt x="54" y="235"/>
                  </a:lnTo>
                  <a:lnTo>
                    <a:pt x="57" y="235"/>
                  </a:lnTo>
                  <a:lnTo>
                    <a:pt x="60" y="238"/>
                  </a:lnTo>
                  <a:lnTo>
                    <a:pt x="63" y="238"/>
                  </a:lnTo>
                  <a:lnTo>
                    <a:pt x="66" y="241"/>
                  </a:lnTo>
                  <a:lnTo>
                    <a:pt x="69" y="241"/>
                  </a:lnTo>
                  <a:lnTo>
                    <a:pt x="69" y="241"/>
                  </a:lnTo>
                  <a:lnTo>
                    <a:pt x="69" y="241"/>
                  </a:lnTo>
                  <a:lnTo>
                    <a:pt x="72" y="244"/>
                  </a:lnTo>
                  <a:lnTo>
                    <a:pt x="78" y="247"/>
                  </a:lnTo>
                  <a:lnTo>
                    <a:pt x="84" y="247"/>
                  </a:lnTo>
                  <a:lnTo>
                    <a:pt x="84" y="250"/>
                  </a:lnTo>
                  <a:lnTo>
                    <a:pt x="87" y="253"/>
                  </a:lnTo>
                  <a:lnTo>
                    <a:pt x="90" y="259"/>
                  </a:lnTo>
                  <a:lnTo>
                    <a:pt x="93" y="265"/>
                  </a:lnTo>
                  <a:lnTo>
                    <a:pt x="93" y="265"/>
                  </a:lnTo>
                  <a:lnTo>
                    <a:pt x="102" y="268"/>
                  </a:lnTo>
                  <a:lnTo>
                    <a:pt x="108" y="271"/>
                  </a:lnTo>
                  <a:lnTo>
                    <a:pt x="108" y="278"/>
                  </a:lnTo>
                  <a:lnTo>
                    <a:pt x="108" y="278"/>
                  </a:lnTo>
                  <a:lnTo>
                    <a:pt x="111" y="281"/>
                  </a:lnTo>
                  <a:lnTo>
                    <a:pt x="114" y="284"/>
                  </a:lnTo>
                  <a:lnTo>
                    <a:pt x="111" y="287"/>
                  </a:lnTo>
                  <a:lnTo>
                    <a:pt x="114" y="290"/>
                  </a:lnTo>
                  <a:lnTo>
                    <a:pt x="117" y="290"/>
                  </a:lnTo>
                  <a:lnTo>
                    <a:pt x="120" y="290"/>
                  </a:lnTo>
                  <a:lnTo>
                    <a:pt x="123" y="290"/>
                  </a:lnTo>
                  <a:lnTo>
                    <a:pt x="129" y="290"/>
                  </a:lnTo>
                  <a:lnTo>
                    <a:pt x="129" y="290"/>
                  </a:lnTo>
                  <a:lnTo>
                    <a:pt x="135" y="287"/>
                  </a:lnTo>
                  <a:lnTo>
                    <a:pt x="141" y="287"/>
                  </a:lnTo>
                  <a:lnTo>
                    <a:pt x="147" y="290"/>
                  </a:lnTo>
                  <a:lnTo>
                    <a:pt x="153" y="287"/>
                  </a:lnTo>
                  <a:lnTo>
                    <a:pt x="156" y="287"/>
                  </a:lnTo>
                  <a:lnTo>
                    <a:pt x="156" y="287"/>
                  </a:lnTo>
                  <a:lnTo>
                    <a:pt x="159" y="287"/>
                  </a:lnTo>
                  <a:lnTo>
                    <a:pt x="166" y="290"/>
                  </a:lnTo>
                  <a:lnTo>
                    <a:pt x="166" y="293"/>
                  </a:lnTo>
                  <a:lnTo>
                    <a:pt x="169" y="293"/>
                  </a:lnTo>
                  <a:lnTo>
                    <a:pt x="169" y="293"/>
                  </a:lnTo>
                  <a:lnTo>
                    <a:pt x="156" y="314"/>
                  </a:lnTo>
                  <a:lnTo>
                    <a:pt x="159" y="317"/>
                  </a:lnTo>
                  <a:lnTo>
                    <a:pt x="162" y="317"/>
                  </a:lnTo>
                  <a:lnTo>
                    <a:pt x="169" y="317"/>
                  </a:lnTo>
                  <a:lnTo>
                    <a:pt x="172" y="320"/>
                  </a:lnTo>
                  <a:lnTo>
                    <a:pt x="172" y="32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2" name="Freeform 36"/>
            <p:cNvSpPr>
              <a:spLocks noEditPoints="1"/>
            </p:cNvSpPr>
            <p:nvPr/>
          </p:nvSpPr>
          <p:spPr bwMode="auto">
            <a:xfrm>
              <a:off x="3117851" y="4800601"/>
              <a:ext cx="177800" cy="196850"/>
            </a:xfrm>
            <a:custGeom>
              <a:avLst/>
              <a:gdLst>
                <a:gd name="T0" fmla="*/ 109 w 112"/>
                <a:gd name="T1" fmla="*/ 27 h 124"/>
                <a:gd name="T2" fmla="*/ 103 w 112"/>
                <a:gd name="T3" fmla="*/ 24 h 124"/>
                <a:gd name="T4" fmla="*/ 97 w 112"/>
                <a:gd name="T5" fmla="*/ 21 h 124"/>
                <a:gd name="T6" fmla="*/ 91 w 112"/>
                <a:gd name="T7" fmla="*/ 24 h 124"/>
                <a:gd name="T8" fmla="*/ 91 w 112"/>
                <a:gd name="T9" fmla="*/ 30 h 124"/>
                <a:gd name="T10" fmla="*/ 82 w 112"/>
                <a:gd name="T11" fmla="*/ 27 h 124"/>
                <a:gd name="T12" fmla="*/ 70 w 112"/>
                <a:gd name="T13" fmla="*/ 21 h 124"/>
                <a:gd name="T14" fmla="*/ 70 w 112"/>
                <a:gd name="T15" fmla="*/ 18 h 124"/>
                <a:gd name="T16" fmla="*/ 61 w 112"/>
                <a:gd name="T17" fmla="*/ 12 h 124"/>
                <a:gd name="T18" fmla="*/ 46 w 112"/>
                <a:gd name="T19" fmla="*/ 3 h 124"/>
                <a:gd name="T20" fmla="*/ 40 w 112"/>
                <a:gd name="T21" fmla="*/ 6 h 124"/>
                <a:gd name="T22" fmla="*/ 24 w 112"/>
                <a:gd name="T23" fmla="*/ 12 h 124"/>
                <a:gd name="T24" fmla="*/ 15 w 112"/>
                <a:gd name="T25" fmla="*/ 15 h 124"/>
                <a:gd name="T26" fmla="*/ 18 w 112"/>
                <a:gd name="T27" fmla="*/ 21 h 124"/>
                <a:gd name="T28" fmla="*/ 18 w 112"/>
                <a:gd name="T29" fmla="*/ 30 h 124"/>
                <a:gd name="T30" fmla="*/ 12 w 112"/>
                <a:gd name="T31" fmla="*/ 39 h 124"/>
                <a:gd name="T32" fmla="*/ 9 w 112"/>
                <a:gd name="T33" fmla="*/ 48 h 124"/>
                <a:gd name="T34" fmla="*/ 3 w 112"/>
                <a:gd name="T35" fmla="*/ 51 h 124"/>
                <a:gd name="T36" fmla="*/ 3 w 112"/>
                <a:gd name="T37" fmla="*/ 61 h 124"/>
                <a:gd name="T38" fmla="*/ 6 w 112"/>
                <a:gd name="T39" fmla="*/ 70 h 124"/>
                <a:gd name="T40" fmla="*/ 0 w 112"/>
                <a:gd name="T41" fmla="*/ 73 h 124"/>
                <a:gd name="T42" fmla="*/ 6 w 112"/>
                <a:gd name="T43" fmla="*/ 79 h 124"/>
                <a:gd name="T44" fmla="*/ 15 w 112"/>
                <a:gd name="T45" fmla="*/ 85 h 124"/>
                <a:gd name="T46" fmla="*/ 18 w 112"/>
                <a:gd name="T47" fmla="*/ 79 h 124"/>
                <a:gd name="T48" fmla="*/ 21 w 112"/>
                <a:gd name="T49" fmla="*/ 73 h 124"/>
                <a:gd name="T50" fmla="*/ 21 w 112"/>
                <a:gd name="T51" fmla="*/ 79 h 124"/>
                <a:gd name="T52" fmla="*/ 21 w 112"/>
                <a:gd name="T53" fmla="*/ 76 h 124"/>
                <a:gd name="T54" fmla="*/ 24 w 112"/>
                <a:gd name="T55" fmla="*/ 79 h 124"/>
                <a:gd name="T56" fmla="*/ 24 w 112"/>
                <a:gd name="T57" fmla="*/ 88 h 124"/>
                <a:gd name="T58" fmla="*/ 18 w 112"/>
                <a:gd name="T59" fmla="*/ 97 h 124"/>
                <a:gd name="T60" fmla="*/ 21 w 112"/>
                <a:gd name="T61" fmla="*/ 103 h 124"/>
                <a:gd name="T62" fmla="*/ 12 w 112"/>
                <a:gd name="T63" fmla="*/ 109 h 124"/>
                <a:gd name="T64" fmla="*/ 18 w 112"/>
                <a:gd name="T65" fmla="*/ 112 h 124"/>
                <a:gd name="T66" fmla="*/ 24 w 112"/>
                <a:gd name="T67" fmla="*/ 115 h 124"/>
                <a:gd name="T68" fmla="*/ 34 w 112"/>
                <a:gd name="T69" fmla="*/ 115 h 124"/>
                <a:gd name="T70" fmla="*/ 43 w 112"/>
                <a:gd name="T71" fmla="*/ 124 h 124"/>
                <a:gd name="T72" fmla="*/ 61 w 112"/>
                <a:gd name="T73" fmla="*/ 91 h 124"/>
                <a:gd name="T74" fmla="*/ 82 w 112"/>
                <a:gd name="T75" fmla="*/ 82 h 124"/>
                <a:gd name="T76" fmla="*/ 103 w 112"/>
                <a:gd name="T77" fmla="*/ 64 h 124"/>
                <a:gd name="T78" fmla="*/ 112 w 112"/>
                <a:gd name="T79" fmla="*/ 51 h 124"/>
                <a:gd name="T80" fmla="*/ 112 w 112"/>
                <a:gd name="T81" fmla="*/ 45 h 124"/>
                <a:gd name="T82" fmla="*/ 109 w 112"/>
                <a:gd name="T83" fmla="*/ 33 h 124"/>
                <a:gd name="T84" fmla="*/ 109 w 112"/>
                <a:gd name="T85" fmla="*/ 27 h 124"/>
                <a:gd name="T86" fmla="*/ 109 w 112"/>
                <a:gd name="T87" fmla="*/ 27 h 124"/>
                <a:gd name="T88" fmla="*/ 15 w 112"/>
                <a:gd name="T89" fmla="*/ 88 h 124"/>
                <a:gd name="T90" fmla="*/ 18 w 112"/>
                <a:gd name="T91" fmla="*/ 82 h 124"/>
                <a:gd name="T92" fmla="*/ 18 w 112"/>
                <a:gd name="T93" fmla="*/ 85 h 124"/>
                <a:gd name="T94" fmla="*/ 18 w 112"/>
                <a:gd name="T95" fmla="*/ 91 h 124"/>
                <a:gd name="T96" fmla="*/ 15 w 112"/>
                <a:gd name="T97"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4">
                  <a:moveTo>
                    <a:pt x="109" y="27"/>
                  </a:moveTo>
                  <a:lnTo>
                    <a:pt x="109" y="27"/>
                  </a:lnTo>
                  <a:lnTo>
                    <a:pt x="106" y="27"/>
                  </a:lnTo>
                  <a:lnTo>
                    <a:pt x="103" y="24"/>
                  </a:lnTo>
                  <a:lnTo>
                    <a:pt x="100" y="24"/>
                  </a:lnTo>
                  <a:lnTo>
                    <a:pt x="97" y="21"/>
                  </a:lnTo>
                  <a:lnTo>
                    <a:pt x="94" y="21"/>
                  </a:lnTo>
                  <a:lnTo>
                    <a:pt x="91" y="24"/>
                  </a:lnTo>
                  <a:lnTo>
                    <a:pt x="91" y="27"/>
                  </a:lnTo>
                  <a:lnTo>
                    <a:pt x="91" y="30"/>
                  </a:lnTo>
                  <a:lnTo>
                    <a:pt x="85" y="27"/>
                  </a:lnTo>
                  <a:lnTo>
                    <a:pt x="82" y="27"/>
                  </a:lnTo>
                  <a:lnTo>
                    <a:pt x="76" y="24"/>
                  </a:lnTo>
                  <a:lnTo>
                    <a:pt x="70" y="21"/>
                  </a:lnTo>
                  <a:lnTo>
                    <a:pt x="67" y="21"/>
                  </a:lnTo>
                  <a:lnTo>
                    <a:pt x="70" y="18"/>
                  </a:lnTo>
                  <a:lnTo>
                    <a:pt x="64" y="12"/>
                  </a:lnTo>
                  <a:lnTo>
                    <a:pt x="61" y="12"/>
                  </a:lnTo>
                  <a:lnTo>
                    <a:pt x="52" y="6"/>
                  </a:lnTo>
                  <a:lnTo>
                    <a:pt x="46" y="3"/>
                  </a:lnTo>
                  <a:lnTo>
                    <a:pt x="40" y="0"/>
                  </a:lnTo>
                  <a:lnTo>
                    <a:pt x="40" y="6"/>
                  </a:lnTo>
                  <a:lnTo>
                    <a:pt x="34" y="6"/>
                  </a:lnTo>
                  <a:lnTo>
                    <a:pt x="24" y="12"/>
                  </a:lnTo>
                  <a:lnTo>
                    <a:pt x="21" y="12"/>
                  </a:lnTo>
                  <a:lnTo>
                    <a:pt x="15" y="15"/>
                  </a:lnTo>
                  <a:lnTo>
                    <a:pt x="18" y="18"/>
                  </a:lnTo>
                  <a:lnTo>
                    <a:pt x="18" y="21"/>
                  </a:lnTo>
                  <a:lnTo>
                    <a:pt x="18" y="24"/>
                  </a:lnTo>
                  <a:lnTo>
                    <a:pt x="18" y="30"/>
                  </a:lnTo>
                  <a:lnTo>
                    <a:pt x="12" y="36"/>
                  </a:lnTo>
                  <a:lnTo>
                    <a:pt x="12" y="39"/>
                  </a:lnTo>
                  <a:lnTo>
                    <a:pt x="12" y="42"/>
                  </a:lnTo>
                  <a:lnTo>
                    <a:pt x="9" y="48"/>
                  </a:lnTo>
                  <a:lnTo>
                    <a:pt x="6" y="48"/>
                  </a:lnTo>
                  <a:lnTo>
                    <a:pt x="3" y="51"/>
                  </a:lnTo>
                  <a:lnTo>
                    <a:pt x="3" y="54"/>
                  </a:lnTo>
                  <a:lnTo>
                    <a:pt x="3" y="61"/>
                  </a:lnTo>
                  <a:lnTo>
                    <a:pt x="3" y="64"/>
                  </a:lnTo>
                  <a:lnTo>
                    <a:pt x="6" y="70"/>
                  </a:lnTo>
                  <a:lnTo>
                    <a:pt x="3" y="73"/>
                  </a:lnTo>
                  <a:lnTo>
                    <a:pt x="0" y="73"/>
                  </a:lnTo>
                  <a:lnTo>
                    <a:pt x="3" y="76"/>
                  </a:lnTo>
                  <a:lnTo>
                    <a:pt x="6" y="79"/>
                  </a:lnTo>
                  <a:lnTo>
                    <a:pt x="12" y="82"/>
                  </a:lnTo>
                  <a:lnTo>
                    <a:pt x="15" y="85"/>
                  </a:lnTo>
                  <a:lnTo>
                    <a:pt x="15" y="82"/>
                  </a:lnTo>
                  <a:lnTo>
                    <a:pt x="18" y="79"/>
                  </a:lnTo>
                  <a:lnTo>
                    <a:pt x="18" y="76"/>
                  </a:lnTo>
                  <a:lnTo>
                    <a:pt x="21" y="73"/>
                  </a:lnTo>
                  <a:lnTo>
                    <a:pt x="21" y="76"/>
                  </a:lnTo>
                  <a:lnTo>
                    <a:pt x="21" y="79"/>
                  </a:lnTo>
                  <a:lnTo>
                    <a:pt x="21" y="79"/>
                  </a:lnTo>
                  <a:lnTo>
                    <a:pt x="21" y="76"/>
                  </a:lnTo>
                  <a:lnTo>
                    <a:pt x="24" y="76"/>
                  </a:lnTo>
                  <a:lnTo>
                    <a:pt x="24" y="79"/>
                  </a:lnTo>
                  <a:lnTo>
                    <a:pt x="24" y="85"/>
                  </a:lnTo>
                  <a:lnTo>
                    <a:pt x="24" y="88"/>
                  </a:lnTo>
                  <a:lnTo>
                    <a:pt x="21" y="94"/>
                  </a:lnTo>
                  <a:lnTo>
                    <a:pt x="18" y="97"/>
                  </a:lnTo>
                  <a:lnTo>
                    <a:pt x="18" y="97"/>
                  </a:lnTo>
                  <a:lnTo>
                    <a:pt x="21" y="103"/>
                  </a:lnTo>
                  <a:lnTo>
                    <a:pt x="15" y="106"/>
                  </a:lnTo>
                  <a:lnTo>
                    <a:pt x="12" y="109"/>
                  </a:lnTo>
                  <a:lnTo>
                    <a:pt x="15" y="112"/>
                  </a:lnTo>
                  <a:lnTo>
                    <a:pt x="18" y="112"/>
                  </a:lnTo>
                  <a:lnTo>
                    <a:pt x="21" y="112"/>
                  </a:lnTo>
                  <a:lnTo>
                    <a:pt x="24" y="115"/>
                  </a:lnTo>
                  <a:lnTo>
                    <a:pt x="30" y="115"/>
                  </a:lnTo>
                  <a:lnTo>
                    <a:pt x="34" y="115"/>
                  </a:lnTo>
                  <a:lnTo>
                    <a:pt x="40" y="124"/>
                  </a:lnTo>
                  <a:lnTo>
                    <a:pt x="43" y="124"/>
                  </a:lnTo>
                  <a:lnTo>
                    <a:pt x="46" y="121"/>
                  </a:lnTo>
                  <a:lnTo>
                    <a:pt x="61" y="91"/>
                  </a:lnTo>
                  <a:lnTo>
                    <a:pt x="61" y="88"/>
                  </a:lnTo>
                  <a:lnTo>
                    <a:pt x="82" y="82"/>
                  </a:lnTo>
                  <a:lnTo>
                    <a:pt x="91" y="76"/>
                  </a:lnTo>
                  <a:lnTo>
                    <a:pt x="103" y="64"/>
                  </a:lnTo>
                  <a:lnTo>
                    <a:pt x="109" y="51"/>
                  </a:lnTo>
                  <a:lnTo>
                    <a:pt x="112" y="51"/>
                  </a:lnTo>
                  <a:lnTo>
                    <a:pt x="112" y="48"/>
                  </a:lnTo>
                  <a:lnTo>
                    <a:pt x="112" y="45"/>
                  </a:lnTo>
                  <a:lnTo>
                    <a:pt x="112" y="39"/>
                  </a:lnTo>
                  <a:lnTo>
                    <a:pt x="109" y="33"/>
                  </a:lnTo>
                  <a:lnTo>
                    <a:pt x="109" y="30"/>
                  </a:lnTo>
                  <a:lnTo>
                    <a:pt x="109" y="27"/>
                  </a:lnTo>
                  <a:lnTo>
                    <a:pt x="109" y="27"/>
                  </a:lnTo>
                  <a:lnTo>
                    <a:pt x="109" y="27"/>
                  </a:lnTo>
                  <a:close/>
                  <a:moveTo>
                    <a:pt x="15" y="91"/>
                  </a:moveTo>
                  <a:lnTo>
                    <a:pt x="15" y="88"/>
                  </a:lnTo>
                  <a:lnTo>
                    <a:pt x="15" y="85"/>
                  </a:lnTo>
                  <a:lnTo>
                    <a:pt x="18" y="82"/>
                  </a:lnTo>
                  <a:lnTo>
                    <a:pt x="18" y="82"/>
                  </a:lnTo>
                  <a:lnTo>
                    <a:pt x="18" y="85"/>
                  </a:lnTo>
                  <a:lnTo>
                    <a:pt x="18" y="88"/>
                  </a:lnTo>
                  <a:lnTo>
                    <a:pt x="18" y="91"/>
                  </a:lnTo>
                  <a:lnTo>
                    <a:pt x="15" y="91"/>
                  </a:lnTo>
                  <a:lnTo>
                    <a:pt x="15"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3" name="Freeform 37"/>
            <p:cNvSpPr>
              <a:spLocks/>
            </p:cNvSpPr>
            <p:nvPr/>
          </p:nvSpPr>
          <p:spPr bwMode="auto">
            <a:xfrm>
              <a:off x="3108326" y="4843463"/>
              <a:ext cx="388938" cy="576263"/>
            </a:xfrm>
            <a:custGeom>
              <a:avLst/>
              <a:gdLst>
                <a:gd name="T0" fmla="*/ 224 w 245"/>
                <a:gd name="T1" fmla="*/ 215 h 363"/>
                <a:gd name="T2" fmla="*/ 212 w 245"/>
                <a:gd name="T3" fmla="*/ 215 h 363"/>
                <a:gd name="T4" fmla="*/ 212 w 245"/>
                <a:gd name="T5" fmla="*/ 191 h 363"/>
                <a:gd name="T6" fmla="*/ 193 w 245"/>
                <a:gd name="T7" fmla="*/ 194 h 363"/>
                <a:gd name="T8" fmla="*/ 172 w 245"/>
                <a:gd name="T9" fmla="*/ 182 h 363"/>
                <a:gd name="T10" fmla="*/ 151 w 245"/>
                <a:gd name="T11" fmla="*/ 160 h 363"/>
                <a:gd name="T12" fmla="*/ 145 w 245"/>
                <a:gd name="T13" fmla="*/ 148 h 363"/>
                <a:gd name="T14" fmla="*/ 148 w 245"/>
                <a:gd name="T15" fmla="*/ 133 h 363"/>
                <a:gd name="T16" fmla="*/ 157 w 245"/>
                <a:gd name="T17" fmla="*/ 124 h 363"/>
                <a:gd name="T18" fmla="*/ 160 w 245"/>
                <a:gd name="T19" fmla="*/ 106 h 363"/>
                <a:gd name="T20" fmla="*/ 172 w 245"/>
                <a:gd name="T21" fmla="*/ 94 h 363"/>
                <a:gd name="T22" fmla="*/ 199 w 245"/>
                <a:gd name="T23" fmla="*/ 85 h 363"/>
                <a:gd name="T24" fmla="*/ 208 w 245"/>
                <a:gd name="T25" fmla="*/ 82 h 363"/>
                <a:gd name="T26" fmla="*/ 218 w 245"/>
                <a:gd name="T27" fmla="*/ 85 h 363"/>
                <a:gd name="T28" fmla="*/ 205 w 245"/>
                <a:gd name="T29" fmla="*/ 76 h 363"/>
                <a:gd name="T30" fmla="*/ 212 w 245"/>
                <a:gd name="T31" fmla="*/ 52 h 363"/>
                <a:gd name="T32" fmla="*/ 202 w 245"/>
                <a:gd name="T33" fmla="*/ 46 h 363"/>
                <a:gd name="T34" fmla="*/ 181 w 245"/>
                <a:gd name="T35" fmla="*/ 46 h 363"/>
                <a:gd name="T36" fmla="*/ 166 w 245"/>
                <a:gd name="T37" fmla="*/ 49 h 363"/>
                <a:gd name="T38" fmla="*/ 160 w 245"/>
                <a:gd name="T39" fmla="*/ 43 h 363"/>
                <a:gd name="T40" fmla="*/ 154 w 245"/>
                <a:gd name="T41" fmla="*/ 30 h 363"/>
                <a:gd name="T42" fmla="*/ 136 w 245"/>
                <a:gd name="T43" fmla="*/ 18 h 363"/>
                <a:gd name="T44" fmla="*/ 124 w 245"/>
                <a:gd name="T45" fmla="*/ 6 h 363"/>
                <a:gd name="T46" fmla="*/ 115 w 245"/>
                <a:gd name="T47" fmla="*/ 3 h 363"/>
                <a:gd name="T48" fmla="*/ 118 w 245"/>
                <a:gd name="T49" fmla="*/ 21 h 363"/>
                <a:gd name="T50" fmla="*/ 97 w 245"/>
                <a:gd name="T51" fmla="*/ 49 h 363"/>
                <a:gd name="T52" fmla="*/ 52 w 245"/>
                <a:gd name="T53" fmla="*/ 94 h 363"/>
                <a:gd name="T54" fmla="*/ 36 w 245"/>
                <a:gd name="T55" fmla="*/ 88 h 363"/>
                <a:gd name="T56" fmla="*/ 21 w 245"/>
                <a:gd name="T57" fmla="*/ 85 h 363"/>
                <a:gd name="T58" fmla="*/ 24 w 245"/>
                <a:gd name="T59" fmla="*/ 70 h 363"/>
                <a:gd name="T60" fmla="*/ 9 w 245"/>
                <a:gd name="T61" fmla="*/ 79 h 363"/>
                <a:gd name="T62" fmla="*/ 0 w 245"/>
                <a:gd name="T63" fmla="*/ 94 h 363"/>
                <a:gd name="T64" fmla="*/ 3 w 245"/>
                <a:gd name="T65" fmla="*/ 103 h 363"/>
                <a:gd name="T66" fmla="*/ 6 w 245"/>
                <a:gd name="T67" fmla="*/ 115 h 363"/>
                <a:gd name="T68" fmla="*/ 9 w 245"/>
                <a:gd name="T69" fmla="*/ 124 h 363"/>
                <a:gd name="T70" fmla="*/ 30 w 245"/>
                <a:gd name="T71" fmla="*/ 136 h 363"/>
                <a:gd name="T72" fmla="*/ 40 w 245"/>
                <a:gd name="T73" fmla="*/ 154 h 363"/>
                <a:gd name="T74" fmla="*/ 55 w 245"/>
                <a:gd name="T75" fmla="*/ 173 h 363"/>
                <a:gd name="T76" fmla="*/ 64 w 245"/>
                <a:gd name="T77" fmla="*/ 191 h 363"/>
                <a:gd name="T78" fmla="*/ 73 w 245"/>
                <a:gd name="T79" fmla="*/ 212 h 363"/>
                <a:gd name="T80" fmla="*/ 76 w 245"/>
                <a:gd name="T81" fmla="*/ 221 h 363"/>
                <a:gd name="T82" fmla="*/ 88 w 245"/>
                <a:gd name="T83" fmla="*/ 239 h 363"/>
                <a:gd name="T84" fmla="*/ 100 w 245"/>
                <a:gd name="T85" fmla="*/ 257 h 363"/>
                <a:gd name="T86" fmla="*/ 103 w 245"/>
                <a:gd name="T87" fmla="*/ 269 h 363"/>
                <a:gd name="T88" fmla="*/ 106 w 245"/>
                <a:gd name="T89" fmla="*/ 278 h 363"/>
                <a:gd name="T90" fmla="*/ 115 w 245"/>
                <a:gd name="T91" fmla="*/ 287 h 363"/>
                <a:gd name="T92" fmla="*/ 127 w 245"/>
                <a:gd name="T93" fmla="*/ 296 h 363"/>
                <a:gd name="T94" fmla="*/ 136 w 245"/>
                <a:gd name="T95" fmla="*/ 302 h 363"/>
                <a:gd name="T96" fmla="*/ 148 w 245"/>
                <a:gd name="T97" fmla="*/ 312 h 363"/>
                <a:gd name="T98" fmla="*/ 157 w 245"/>
                <a:gd name="T99" fmla="*/ 321 h 363"/>
                <a:gd name="T100" fmla="*/ 175 w 245"/>
                <a:gd name="T101" fmla="*/ 327 h 363"/>
                <a:gd name="T102" fmla="*/ 187 w 245"/>
                <a:gd name="T103" fmla="*/ 336 h 363"/>
                <a:gd name="T104" fmla="*/ 196 w 245"/>
                <a:gd name="T105" fmla="*/ 345 h 363"/>
                <a:gd name="T106" fmla="*/ 205 w 245"/>
                <a:gd name="T107" fmla="*/ 351 h 363"/>
                <a:gd name="T108" fmla="*/ 221 w 245"/>
                <a:gd name="T109" fmla="*/ 363 h 363"/>
                <a:gd name="T110" fmla="*/ 236 w 245"/>
                <a:gd name="T111" fmla="*/ 357 h 363"/>
                <a:gd name="T112" fmla="*/ 236 w 245"/>
                <a:gd name="T113" fmla="*/ 342 h 363"/>
                <a:gd name="T114" fmla="*/ 233 w 245"/>
                <a:gd name="T115" fmla="*/ 339 h 363"/>
                <a:gd name="T116" fmla="*/ 245 w 245"/>
                <a:gd name="T117" fmla="*/ 321 h 363"/>
                <a:gd name="T118" fmla="*/ 242 w 245"/>
                <a:gd name="T119" fmla="*/ 296 h 363"/>
                <a:gd name="T120" fmla="*/ 242 w 245"/>
                <a:gd name="T121" fmla="*/ 272 h 363"/>
                <a:gd name="T122" fmla="*/ 245 w 245"/>
                <a:gd name="T123" fmla="*/ 24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363">
                  <a:moveTo>
                    <a:pt x="230" y="215"/>
                  </a:moveTo>
                  <a:lnTo>
                    <a:pt x="227" y="215"/>
                  </a:lnTo>
                  <a:lnTo>
                    <a:pt x="227" y="215"/>
                  </a:lnTo>
                  <a:lnTo>
                    <a:pt x="224" y="215"/>
                  </a:lnTo>
                  <a:lnTo>
                    <a:pt x="221" y="215"/>
                  </a:lnTo>
                  <a:lnTo>
                    <a:pt x="218" y="215"/>
                  </a:lnTo>
                  <a:lnTo>
                    <a:pt x="212" y="215"/>
                  </a:lnTo>
                  <a:lnTo>
                    <a:pt x="212" y="215"/>
                  </a:lnTo>
                  <a:lnTo>
                    <a:pt x="208" y="209"/>
                  </a:lnTo>
                  <a:lnTo>
                    <a:pt x="208" y="197"/>
                  </a:lnTo>
                  <a:lnTo>
                    <a:pt x="208" y="191"/>
                  </a:lnTo>
                  <a:lnTo>
                    <a:pt x="212" y="191"/>
                  </a:lnTo>
                  <a:lnTo>
                    <a:pt x="212" y="185"/>
                  </a:lnTo>
                  <a:lnTo>
                    <a:pt x="208" y="185"/>
                  </a:lnTo>
                  <a:lnTo>
                    <a:pt x="202" y="188"/>
                  </a:lnTo>
                  <a:lnTo>
                    <a:pt x="193" y="194"/>
                  </a:lnTo>
                  <a:lnTo>
                    <a:pt x="184" y="194"/>
                  </a:lnTo>
                  <a:lnTo>
                    <a:pt x="178" y="194"/>
                  </a:lnTo>
                  <a:lnTo>
                    <a:pt x="175" y="188"/>
                  </a:lnTo>
                  <a:lnTo>
                    <a:pt x="172" y="182"/>
                  </a:lnTo>
                  <a:lnTo>
                    <a:pt x="166" y="182"/>
                  </a:lnTo>
                  <a:lnTo>
                    <a:pt x="154" y="182"/>
                  </a:lnTo>
                  <a:lnTo>
                    <a:pt x="160" y="176"/>
                  </a:lnTo>
                  <a:lnTo>
                    <a:pt x="151" y="160"/>
                  </a:lnTo>
                  <a:lnTo>
                    <a:pt x="145" y="157"/>
                  </a:lnTo>
                  <a:lnTo>
                    <a:pt x="145" y="154"/>
                  </a:lnTo>
                  <a:lnTo>
                    <a:pt x="145" y="151"/>
                  </a:lnTo>
                  <a:lnTo>
                    <a:pt x="145" y="148"/>
                  </a:lnTo>
                  <a:lnTo>
                    <a:pt x="145" y="142"/>
                  </a:lnTo>
                  <a:lnTo>
                    <a:pt x="145" y="139"/>
                  </a:lnTo>
                  <a:lnTo>
                    <a:pt x="148" y="139"/>
                  </a:lnTo>
                  <a:lnTo>
                    <a:pt x="148" y="133"/>
                  </a:lnTo>
                  <a:lnTo>
                    <a:pt x="151" y="130"/>
                  </a:lnTo>
                  <a:lnTo>
                    <a:pt x="154" y="130"/>
                  </a:lnTo>
                  <a:lnTo>
                    <a:pt x="157" y="127"/>
                  </a:lnTo>
                  <a:lnTo>
                    <a:pt x="157" y="124"/>
                  </a:lnTo>
                  <a:lnTo>
                    <a:pt x="154" y="118"/>
                  </a:lnTo>
                  <a:lnTo>
                    <a:pt x="160" y="112"/>
                  </a:lnTo>
                  <a:lnTo>
                    <a:pt x="160" y="109"/>
                  </a:lnTo>
                  <a:lnTo>
                    <a:pt x="160" y="106"/>
                  </a:lnTo>
                  <a:lnTo>
                    <a:pt x="160" y="103"/>
                  </a:lnTo>
                  <a:lnTo>
                    <a:pt x="163" y="100"/>
                  </a:lnTo>
                  <a:lnTo>
                    <a:pt x="169" y="97"/>
                  </a:lnTo>
                  <a:lnTo>
                    <a:pt x="172" y="94"/>
                  </a:lnTo>
                  <a:lnTo>
                    <a:pt x="175" y="94"/>
                  </a:lnTo>
                  <a:lnTo>
                    <a:pt x="178" y="91"/>
                  </a:lnTo>
                  <a:lnTo>
                    <a:pt x="187" y="88"/>
                  </a:lnTo>
                  <a:lnTo>
                    <a:pt x="199" y="85"/>
                  </a:lnTo>
                  <a:lnTo>
                    <a:pt x="202" y="82"/>
                  </a:lnTo>
                  <a:lnTo>
                    <a:pt x="202" y="82"/>
                  </a:lnTo>
                  <a:lnTo>
                    <a:pt x="205" y="82"/>
                  </a:lnTo>
                  <a:lnTo>
                    <a:pt x="208" y="82"/>
                  </a:lnTo>
                  <a:lnTo>
                    <a:pt x="212" y="85"/>
                  </a:lnTo>
                  <a:lnTo>
                    <a:pt x="212" y="85"/>
                  </a:lnTo>
                  <a:lnTo>
                    <a:pt x="215" y="88"/>
                  </a:lnTo>
                  <a:lnTo>
                    <a:pt x="218" y="85"/>
                  </a:lnTo>
                  <a:lnTo>
                    <a:pt x="218" y="79"/>
                  </a:lnTo>
                  <a:lnTo>
                    <a:pt x="215" y="76"/>
                  </a:lnTo>
                  <a:lnTo>
                    <a:pt x="208" y="76"/>
                  </a:lnTo>
                  <a:lnTo>
                    <a:pt x="205" y="76"/>
                  </a:lnTo>
                  <a:lnTo>
                    <a:pt x="202" y="73"/>
                  </a:lnTo>
                  <a:lnTo>
                    <a:pt x="215" y="52"/>
                  </a:lnTo>
                  <a:lnTo>
                    <a:pt x="215" y="52"/>
                  </a:lnTo>
                  <a:lnTo>
                    <a:pt x="212" y="52"/>
                  </a:lnTo>
                  <a:lnTo>
                    <a:pt x="212" y="49"/>
                  </a:lnTo>
                  <a:lnTo>
                    <a:pt x="205" y="46"/>
                  </a:lnTo>
                  <a:lnTo>
                    <a:pt x="202" y="46"/>
                  </a:lnTo>
                  <a:lnTo>
                    <a:pt x="202" y="46"/>
                  </a:lnTo>
                  <a:lnTo>
                    <a:pt x="199" y="46"/>
                  </a:lnTo>
                  <a:lnTo>
                    <a:pt x="193" y="49"/>
                  </a:lnTo>
                  <a:lnTo>
                    <a:pt x="187" y="46"/>
                  </a:lnTo>
                  <a:lnTo>
                    <a:pt x="181" y="46"/>
                  </a:lnTo>
                  <a:lnTo>
                    <a:pt x="175" y="49"/>
                  </a:lnTo>
                  <a:lnTo>
                    <a:pt x="175" y="49"/>
                  </a:lnTo>
                  <a:lnTo>
                    <a:pt x="169" y="49"/>
                  </a:lnTo>
                  <a:lnTo>
                    <a:pt x="166" y="49"/>
                  </a:lnTo>
                  <a:lnTo>
                    <a:pt x="163" y="49"/>
                  </a:lnTo>
                  <a:lnTo>
                    <a:pt x="160" y="49"/>
                  </a:lnTo>
                  <a:lnTo>
                    <a:pt x="157" y="46"/>
                  </a:lnTo>
                  <a:lnTo>
                    <a:pt x="160" y="43"/>
                  </a:lnTo>
                  <a:lnTo>
                    <a:pt x="157" y="40"/>
                  </a:lnTo>
                  <a:lnTo>
                    <a:pt x="154" y="37"/>
                  </a:lnTo>
                  <a:lnTo>
                    <a:pt x="154" y="37"/>
                  </a:lnTo>
                  <a:lnTo>
                    <a:pt x="154" y="30"/>
                  </a:lnTo>
                  <a:lnTo>
                    <a:pt x="148" y="27"/>
                  </a:lnTo>
                  <a:lnTo>
                    <a:pt x="139" y="24"/>
                  </a:lnTo>
                  <a:lnTo>
                    <a:pt x="139" y="24"/>
                  </a:lnTo>
                  <a:lnTo>
                    <a:pt x="136" y="18"/>
                  </a:lnTo>
                  <a:lnTo>
                    <a:pt x="133" y="12"/>
                  </a:lnTo>
                  <a:lnTo>
                    <a:pt x="130" y="9"/>
                  </a:lnTo>
                  <a:lnTo>
                    <a:pt x="130" y="6"/>
                  </a:lnTo>
                  <a:lnTo>
                    <a:pt x="124" y="6"/>
                  </a:lnTo>
                  <a:lnTo>
                    <a:pt x="118" y="3"/>
                  </a:lnTo>
                  <a:lnTo>
                    <a:pt x="115" y="0"/>
                  </a:lnTo>
                  <a:lnTo>
                    <a:pt x="115" y="0"/>
                  </a:lnTo>
                  <a:lnTo>
                    <a:pt x="115" y="3"/>
                  </a:lnTo>
                  <a:lnTo>
                    <a:pt x="115" y="6"/>
                  </a:lnTo>
                  <a:lnTo>
                    <a:pt x="118" y="12"/>
                  </a:lnTo>
                  <a:lnTo>
                    <a:pt x="118" y="18"/>
                  </a:lnTo>
                  <a:lnTo>
                    <a:pt x="118" y="21"/>
                  </a:lnTo>
                  <a:lnTo>
                    <a:pt x="118" y="24"/>
                  </a:lnTo>
                  <a:lnTo>
                    <a:pt x="115" y="24"/>
                  </a:lnTo>
                  <a:lnTo>
                    <a:pt x="109" y="37"/>
                  </a:lnTo>
                  <a:lnTo>
                    <a:pt x="97" y="49"/>
                  </a:lnTo>
                  <a:lnTo>
                    <a:pt x="88" y="55"/>
                  </a:lnTo>
                  <a:lnTo>
                    <a:pt x="67" y="61"/>
                  </a:lnTo>
                  <a:lnTo>
                    <a:pt x="67" y="64"/>
                  </a:lnTo>
                  <a:lnTo>
                    <a:pt x="52" y="94"/>
                  </a:lnTo>
                  <a:lnTo>
                    <a:pt x="49" y="97"/>
                  </a:lnTo>
                  <a:lnTo>
                    <a:pt x="46" y="97"/>
                  </a:lnTo>
                  <a:lnTo>
                    <a:pt x="40" y="88"/>
                  </a:lnTo>
                  <a:lnTo>
                    <a:pt x="36" y="88"/>
                  </a:lnTo>
                  <a:lnTo>
                    <a:pt x="30" y="88"/>
                  </a:lnTo>
                  <a:lnTo>
                    <a:pt x="27" y="85"/>
                  </a:lnTo>
                  <a:lnTo>
                    <a:pt x="24" y="85"/>
                  </a:lnTo>
                  <a:lnTo>
                    <a:pt x="21" y="85"/>
                  </a:lnTo>
                  <a:lnTo>
                    <a:pt x="18" y="82"/>
                  </a:lnTo>
                  <a:lnTo>
                    <a:pt x="21" y="79"/>
                  </a:lnTo>
                  <a:lnTo>
                    <a:pt x="27" y="76"/>
                  </a:lnTo>
                  <a:lnTo>
                    <a:pt x="24" y="70"/>
                  </a:lnTo>
                  <a:lnTo>
                    <a:pt x="24" y="70"/>
                  </a:lnTo>
                  <a:lnTo>
                    <a:pt x="24" y="70"/>
                  </a:lnTo>
                  <a:lnTo>
                    <a:pt x="15" y="76"/>
                  </a:lnTo>
                  <a:lnTo>
                    <a:pt x="9" y="79"/>
                  </a:lnTo>
                  <a:lnTo>
                    <a:pt x="3" y="85"/>
                  </a:lnTo>
                  <a:lnTo>
                    <a:pt x="3" y="88"/>
                  </a:lnTo>
                  <a:lnTo>
                    <a:pt x="0" y="94"/>
                  </a:lnTo>
                  <a:lnTo>
                    <a:pt x="0" y="94"/>
                  </a:lnTo>
                  <a:lnTo>
                    <a:pt x="3" y="97"/>
                  </a:lnTo>
                  <a:lnTo>
                    <a:pt x="6" y="100"/>
                  </a:lnTo>
                  <a:lnTo>
                    <a:pt x="3" y="100"/>
                  </a:lnTo>
                  <a:lnTo>
                    <a:pt x="3" y="103"/>
                  </a:lnTo>
                  <a:lnTo>
                    <a:pt x="6" y="106"/>
                  </a:lnTo>
                  <a:lnTo>
                    <a:pt x="9" y="112"/>
                  </a:lnTo>
                  <a:lnTo>
                    <a:pt x="9" y="115"/>
                  </a:lnTo>
                  <a:lnTo>
                    <a:pt x="6" y="115"/>
                  </a:lnTo>
                  <a:lnTo>
                    <a:pt x="3" y="118"/>
                  </a:lnTo>
                  <a:lnTo>
                    <a:pt x="0" y="121"/>
                  </a:lnTo>
                  <a:lnTo>
                    <a:pt x="6" y="124"/>
                  </a:lnTo>
                  <a:lnTo>
                    <a:pt x="9" y="124"/>
                  </a:lnTo>
                  <a:lnTo>
                    <a:pt x="15" y="130"/>
                  </a:lnTo>
                  <a:lnTo>
                    <a:pt x="18" y="130"/>
                  </a:lnTo>
                  <a:lnTo>
                    <a:pt x="27" y="136"/>
                  </a:lnTo>
                  <a:lnTo>
                    <a:pt x="30" y="136"/>
                  </a:lnTo>
                  <a:lnTo>
                    <a:pt x="33" y="139"/>
                  </a:lnTo>
                  <a:lnTo>
                    <a:pt x="36" y="145"/>
                  </a:lnTo>
                  <a:lnTo>
                    <a:pt x="36" y="151"/>
                  </a:lnTo>
                  <a:lnTo>
                    <a:pt x="40" y="154"/>
                  </a:lnTo>
                  <a:lnTo>
                    <a:pt x="46" y="157"/>
                  </a:lnTo>
                  <a:lnTo>
                    <a:pt x="52" y="163"/>
                  </a:lnTo>
                  <a:lnTo>
                    <a:pt x="52" y="169"/>
                  </a:lnTo>
                  <a:lnTo>
                    <a:pt x="55" y="173"/>
                  </a:lnTo>
                  <a:lnTo>
                    <a:pt x="55" y="179"/>
                  </a:lnTo>
                  <a:lnTo>
                    <a:pt x="58" y="185"/>
                  </a:lnTo>
                  <a:lnTo>
                    <a:pt x="61" y="185"/>
                  </a:lnTo>
                  <a:lnTo>
                    <a:pt x="64" y="191"/>
                  </a:lnTo>
                  <a:lnTo>
                    <a:pt x="64" y="197"/>
                  </a:lnTo>
                  <a:lnTo>
                    <a:pt x="64" y="197"/>
                  </a:lnTo>
                  <a:lnTo>
                    <a:pt x="67" y="203"/>
                  </a:lnTo>
                  <a:lnTo>
                    <a:pt x="73" y="212"/>
                  </a:lnTo>
                  <a:lnTo>
                    <a:pt x="73" y="215"/>
                  </a:lnTo>
                  <a:lnTo>
                    <a:pt x="73" y="218"/>
                  </a:lnTo>
                  <a:lnTo>
                    <a:pt x="73" y="221"/>
                  </a:lnTo>
                  <a:lnTo>
                    <a:pt x="76" y="221"/>
                  </a:lnTo>
                  <a:lnTo>
                    <a:pt x="82" y="227"/>
                  </a:lnTo>
                  <a:lnTo>
                    <a:pt x="85" y="230"/>
                  </a:lnTo>
                  <a:lnTo>
                    <a:pt x="85" y="236"/>
                  </a:lnTo>
                  <a:lnTo>
                    <a:pt x="88" y="239"/>
                  </a:lnTo>
                  <a:lnTo>
                    <a:pt x="91" y="242"/>
                  </a:lnTo>
                  <a:lnTo>
                    <a:pt x="94" y="245"/>
                  </a:lnTo>
                  <a:lnTo>
                    <a:pt x="97" y="254"/>
                  </a:lnTo>
                  <a:lnTo>
                    <a:pt x="100" y="257"/>
                  </a:lnTo>
                  <a:lnTo>
                    <a:pt x="106" y="266"/>
                  </a:lnTo>
                  <a:lnTo>
                    <a:pt x="106" y="269"/>
                  </a:lnTo>
                  <a:lnTo>
                    <a:pt x="103" y="272"/>
                  </a:lnTo>
                  <a:lnTo>
                    <a:pt x="103" y="269"/>
                  </a:lnTo>
                  <a:lnTo>
                    <a:pt x="103" y="272"/>
                  </a:lnTo>
                  <a:lnTo>
                    <a:pt x="103" y="275"/>
                  </a:lnTo>
                  <a:lnTo>
                    <a:pt x="103" y="278"/>
                  </a:lnTo>
                  <a:lnTo>
                    <a:pt x="106" y="278"/>
                  </a:lnTo>
                  <a:lnTo>
                    <a:pt x="109" y="278"/>
                  </a:lnTo>
                  <a:lnTo>
                    <a:pt x="109" y="281"/>
                  </a:lnTo>
                  <a:lnTo>
                    <a:pt x="106" y="284"/>
                  </a:lnTo>
                  <a:lnTo>
                    <a:pt x="115" y="287"/>
                  </a:lnTo>
                  <a:lnTo>
                    <a:pt x="121" y="290"/>
                  </a:lnTo>
                  <a:lnTo>
                    <a:pt x="121" y="293"/>
                  </a:lnTo>
                  <a:lnTo>
                    <a:pt x="124" y="296"/>
                  </a:lnTo>
                  <a:lnTo>
                    <a:pt x="127" y="296"/>
                  </a:lnTo>
                  <a:lnTo>
                    <a:pt x="127" y="299"/>
                  </a:lnTo>
                  <a:lnTo>
                    <a:pt x="130" y="302"/>
                  </a:lnTo>
                  <a:lnTo>
                    <a:pt x="130" y="305"/>
                  </a:lnTo>
                  <a:lnTo>
                    <a:pt x="136" y="302"/>
                  </a:lnTo>
                  <a:lnTo>
                    <a:pt x="139" y="302"/>
                  </a:lnTo>
                  <a:lnTo>
                    <a:pt x="139" y="305"/>
                  </a:lnTo>
                  <a:lnTo>
                    <a:pt x="142" y="308"/>
                  </a:lnTo>
                  <a:lnTo>
                    <a:pt x="148" y="312"/>
                  </a:lnTo>
                  <a:lnTo>
                    <a:pt x="151" y="315"/>
                  </a:lnTo>
                  <a:lnTo>
                    <a:pt x="151" y="318"/>
                  </a:lnTo>
                  <a:lnTo>
                    <a:pt x="154" y="318"/>
                  </a:lnTo>
                  <a:lnTo>
                    <a:pt x="157" y="321"/>
                  </a:lnTo>
                  <a:lnTo>
                    <a:pt x="160" y="321"/>
                  </a:lnTo>
                  <a:lnTo>
                    <a:pt x="163" y="321"/>
                  </a:lnTo>
                  <a:lnTo>
                    <a:pt x="169" y="327"/>
                  </a:lnTo>
                  <a:lnTo>
                    <a:pt x="175" y="327"/>
                  </a:lnTo>
                  <a:lnTo>
                    <a:pt x="178" y="327"/>
                  </a:lnTo>
                  <a:lnTo>
                    <a:pt x="181" y="330"/>
                  </a:lnTo>
                  <a:lnTo>
                    <a:pt x="181" y="330"/>
                  </a:lnTo>
                  <a:lnTo>
                    <a:pt x="187" y="336"/>
                  </a:lnTo>
                  <a:lnTo>
                    <a:pt x="190" y="336"/>
                  </a:lnTo>
                  <a:lnTo>
                    <a:pt x="193" y="342"/>
                  </a:lnTo>
                  <a:lnTo>
                    <a:pt x="196" y="342"/>
                  </a:lnTo>
                  <a:lnTo>
                    <a:pt x="196" y="345"/>
                  </a:lnTo>
                  <a:lnTo>
                    <a:pt x="196" y="345"/>
                  </a:lnTo>
                  <a:lnTo>
                    <a:pt x="196" y="348"/>
                  </a:lnTo>
                  <a:lnTo>
                    <a:pt x="202" y="351"/>
                  </a:lnTo>
                  <a:lnTo>
                    <a:pt x="205" y="351"/>
                  </a:lnTo>
                  <a:lnTo>
                    <a:pt x="212" y="357"/>
                  </a:lnTo>
                  <a:lnTo>
                    <a:pt x="215" y="360"/>
                  </a:lnTo>
                  <a:lnTo>
                    <a:pt x="218" y="363"/>
                  </a:lnTo>
                  <a:lnTo>
                    <a:pt x="221" y="363"/>
                  </a:lnTo>
                  <a:lnTo>
                    <a:pt x="224" y="360"/>
                  </a:lnTo>
                  <a:lnTo>
                    <a:pt x="230" y="357"/>
                  </a:lnTo>
                  <a:lnTo>
                    <a:pt x="230" y="357"/>
                  </a:lnTo>
                  <a:lnTo>
                    <a:pt x="236" y="357"/>
                  </a:lnTo>
                  <a:lnTo>
                    <a:pt x="236" y="354"/>
                  </a:lnTo>
                  <a:lnTo>
                    <a:pt x="233" y="351"/>
                  </a:lnTo>
                  <a:lnTo>
                    <a:pt x="233" y="345"/>
                  </a:lnTo>
                  <a:lnTo>
                    <a:pt x="236" y="342"/>
                  </a:lnTo>
                  <a:lnTo>
                    <a:pt x="239" y="345"/>
                  </a:lnTo>
                  <a:lnTo>
                    <a:pt x="239" y="342"/>
                  </a:lnTo>
                  <a:lnTo>
                    <a:pt x="236" y="342"/>
                  </a:lnTo>
                  <a:lnTo>
                    <a:pt x="233" y="339"/>
                  </a:lnTo>
                  <a:lnTo>
                    <a:pt x="236" y="333"/>
                  </a:lnTo>
                  <a:lnTo>
                    <a:pt x="242" y="330"/>
                  </a:lnTo>
                  <a:lnTo>
                    <a:pt x="245" y="324"/>
                  </a:lnTo>
                  <a:lnTo>
                    <a:pt x="245" y="321"/>
                  </a:lnTo>
                  <a:lnTo>
                    <a:pt x="239" y="308"/>
                  </a:lnTo>
                  <a:lnTo>
                    <a:pt x="242" y="305"/>
                  </a:lnTo>
                  <a:lnTo>
                    <a:pt x="242" y="299"/>
                  </a:lnTo>
                  <a:lnTo>
                    <a:pt x="242" y="296"/>
                  </a:lnTo>
                  <a:lnTo>
                    <a:pt x="239" y="293"/>
                  </a:lnTo>
                  <a:lnTo>
                    <a:pt x="242" y="290"/>
                  </a:lnTo>
                  <a:lnTo>
                    <a:pt x="242" y="284"/>
                  </a:lnTo>
                  <a:lnTo>
                    <a:pt x="242" y="272"/>
                  </a:lnTo>
                  <a:lnTo>
                    <a:pt x="242" y="266"/>
                  </a:lnTo>
                  <a:lnTo>
                    <a:pt x="242" y="260"/>
                  </a:lnTo>
                  <a:lnTo>
                    <a:pt x="242" y="248"/>
                  </a:lnTo>
                  <a:lnTo>
                    <a:pt x="245" y="242"/>
                  </a:lnTo>
                  <a:lnTo>
                    <a:pt x="245" y="239"/>
                  </a:lnTo>
                  <a:lnTo>
                    <a:pt x="230" y="2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4" name="Freeform 38"/>
            <p:cNvSpPr>
              <a:spLocks/>
            </p:cNvSpPr>
            <p:nvPr/>
          </p:nvSpPr>
          <p:spPr bwMode="auto">
            <a:xfrm>
              <a:off x="3473451" y="5141913"/>
              <a:ext cx="373063" cy="422275"/>
            </a:xfrm>
            <a:custGeom>
              <a:avLst/>
              <a:gdLst>
                <a:gd name="T0" fmla="*/ 226 w 235"/>
                <a:gd name="T1" fmla="*/ 196 h 266"/>
                <a:gd name="T2" fmla="*/ 223 w 235"/>
                <a:gd name="T3" fmla="*/ 151 h 266"/>
                <a:gd name="T4" fmla="*/ 214 w 235"/>
                <a:gd name="T5" fmla="*/ 127 h 266"/>
                <a:gd name="T6" fmla="*/ 175 w 235"/>
                <a:gd name="T7" fmla="*/ 105 h 266"/>
                <a:gd name="T8" fmla="*/ 175 w 235"/>
                <a:gd name="T9" fmla="*/ 87 h 266"/>
                <a:gd name="T10" fmla="*/ 154 w 235"/>
                <a:gd name="T11" fmla="*/ 78 h 266"/>
                <a:gd name="T12" fmla="*/ 144 w 235"/>
                <a:gd name="T13" fmla="*/ 69 h 266"/>
                <a:gd name="T14" fmla="*/ 129 w 235"/>
                <a:gd name="T15" fmla="*/ 66 h 266"/>
                <a:gd name="T16" fmla="*/ 111 w 235"/>
                <a:gd name="T17" fmla="*/ 54 h 266"/>
                <a:gd name="T18" fmla="*/ 96 w 235"/>
                <a:gd name="T19" fmla="*/ 54 h 266"/>
                <a:gd name="T20" fmla="*/ 84 w 235"/>
                <a:gd name="T21" fmla="*/ 42 h 266"/>
                <a:gd name="T22" fmla="*/ 78 w 235"/>
                <a:gd name="T23" fmla="*/ 27 h 266"/>
                <a:gd name="T24" fmla="*/ 78 w 235"/>
                <a:gd name="T25" fmla="*/ 9 h 266"/>
                <a:gd name="T26" fmla="*/ 72 w 235"/>
                <a:gd name="T27" fmla="*/ 3 h 266"/>
                <a:gd name="T28" fmla="*/ 57 w 235"/>
                <a:gd name="T29" fmla="*/ 3 h 266"/>
                <a:gd name="T30" fmla="*/ 39 w 235"/>
                <a:gd name="T31" fmla="*/ 21 h 266"/>
                <a:gd name="T32" fmla="*/ 24 w 235"/>
                <a:gd name="T33" fmla="*/ 24 h 266"/>
                <a:gd name="T34" fmla="*/ 12 w 235"/>
                <a:gd name="T35" fmla="*/ 27 h 266"/>
                <a:gd name="T36" fmla="*/ 15 w 235"/>
                <a:gd name="T37" fmla="*/ 54 h 266"/>
                <a:gd name="T38" fmla="*/ 12 w 235"/>
                <a:gd name="T39" fmla="*/ 78 h 266"/>
                <a:gd name="T40" fmla="*/ 12 w 235"/>
                <a:gd name="T41" fmla="*/ 102 h 266"/>
                <a:gd name="T42" fmla="*/ 12 w 235"/>
                <a:gd name="T43" fmla="*/ 111 h 266"/>
                <a:gd name="T44" fmla="*/ 15 w 235"/>
                <a:gd name="T45" fmla="*/ 133 h 266"/>
                <a:gd name="T46" fmla="*/ 6 w 235"/>
                <a:gd name="T47" fmla="*/ 145 h 266"/>
                <a:gd name="T48" fmla="*/ 9 w 235"/>
                <a:gd name="T49" fmla="*/ 154 h 266"/>
                <a:gd name="T50" fmla="*/ 9 w 235"/>
                <a:gd name="T51" fmla="*/ 160 h 266"/>
                <a:gd name="T52" fmla="*/ 15 w 235"/>
                <a:gd name="T53" fmla="*/ 169 h 266"/>
                <a:gd name="T54" fmla="*/ 18 w 235"/>
                <a:gd name="T55" fmla="*/ 181 h 266"/>
                <a:gd name="T56" fmla="*/ 30 w 235"/>
                <a:gd name="T57" fmla="*/ 196 h 266"/>
                <a:gd name="T58" fmla="*/ 24 w 235"/>
                <a:gd name="T59" fmla="*/ 214 h 266"/>
                <a:gd name="T60" fmla="*/ 51 w 235"/>
                <a:gd name="T61" fmla="*/ 266 h 266"/>
                <a:gd name="T62" fmla="*/ 60 w 235"/>
                <a:gd name="T63" fmla="*/ 262 h 266"/>
                <a:gd name="T64" fmla="*/ 66 w 235"/>
                <a:gd name="T65" fmla="*/ 253 h 266"/>
                <a:gd name="T66" fmla="*/ 81 w 235"/>
                <a:gd name="T67" fmla="*/ 247 h 266"/>
                <a:gd name="T68" fmla="*/ 96 w 235"/>
                <a:gd name="T69" fmla="*/ 247 h 266"/>
                <a:gd name="T70" fmla="*/ 105 w 235"/>
                <a:gd name="T71" fmla="*/ 250 h 266"/>
                <a:gd name="T72" fmla="*/ 111 w 235"/>
                <a:gd name="T73" fmla="*/ 259 h 266"/>
                <a:gd name="T74" fmla="*/ 114 w 235"/>
                <a:gd name="T75" fmla="*/ 247 h 266"/>
                <a:gd name="T76" fmla="*/ 138 w 235"/>
                <a:gd name="T77" fmla="*/ 244 h 266"/>
                <a:gd name="T78" fmla="*/ 147 w 235"/>
                <a:gd name="T79" fmla="*/ 232 h 266"/>
                <a:gd name="T80" fmla="*/ 144 w 235"/>
                <a:gd name="T81" fmla="*/ 217 h 266"/>
                <a:gd name="T82" fmla="*/ 154 w 235"/>
                <a:gd name="T83" fmla="*/ 199 h 266"/>
                <a:gd name="T84" fmla="*/ 205 w 235"/>
                <a:gd name="T85" fmla="*/ 190 h 266"/>
                <a:gd name="T86" fmla="*/ 223 w 235"/>
                <a:gd name="T87" fmla="*/ 20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66">
                  <a:moveTo>
                    <a:pt x="223" y="202"/>
                  </a:moveTo>
                  <a:lnTo>
                    <a:pt x="226" y="196"/>
                  </a:lnTo>
                  <a:lnTo>
                    <a:pt x="226" y="196"/>
                  </a:lnTo>
                  <a:lnTo>
                    <a:pt x="235" y="175"/>
                  </a:lnTo>
                  <a:lnTo>
                    <a:pt x="235" y="166"/>
                  </a:lnTo>
                  <a:lnTo>
                    <a:pt x="223" y="151"/>
                  </a:lnTo>
                  <a:lnTo>
                    <a:pt x="214" y="148"/>
                  </a:lnTo>
                  <a:lnTo>
                    <a:pt x="214" y="139"/>
                  </a:lnTo>
                  <a:lnTo>
                    <a:pt x="214" y="127"/>
                  </a:lnTo>
                  <a:lnTo>
                    <a:pt x="181" y="127"/>
                  </a:lnTo>
                  <a:lnTo>
                    <a:pt x="181" y="117"/>
                  </a:lnTo>
                  <a:lnTo>
                    <a:pt x="175" y="105"/>
                  </a:lnTo>
                  <a:lnTo>
                    <a:pt x="175" y="102"/>
                  </a:lnTo>
                  <a:lnTo>
                    <a:pt x="175" y="93"/>
                  </a:lnTo>
                  <a:lnTo>
                    <a:pt x="175" y="87"/>
                  </a:lnTo>
                  <a:lnTo>
                    <a:pt x="175" y="81"/>
                  </a:lnTo>
                  <a:lnTo>
                    <a:pt x="166" y="78"/>
                  </a:lnTo>
                  <a:lnTo>
                    <a:pt x="154" y="78"/>
                  </a:lnTo>
                  <a:lnTo>
                    <a:pt x="151" y="75"/>
                  </a:lnTo>
                  <a:lnTo>
                    <a:pt x="147" y="75"/>
                  </a:lnTo>
                  <a:lnTo>
                    <a:pt x="144" y="69"/>
                  </a:lnTo>
                  <a:lnTo>
                    <a:pt x="138" y="69"/>
                  </a:lnTo>
                  <a:lnTo>
                    <a:pt x="132" y="66"/>
                  </a:lnTo>
                  <a:lnTo>
                    <a:pt x="129" y="66"/>
                  </a:lnTo>
                  <a:lnTo>
                    <a:pt x="120" y="57"/>
                  </a:lnTo>
                  <a:lnTo>
                    <a:pt x="117" y="60"/>
                  </a:lnTo>
                  <a:lnTo>
                    <a:pt x="111" y="54"/>
                  </a:lnTo>
                  <a:lnTo>
                    <a:pt x="102" y="54"/>
                  </a:lnTo>
                  <a:lnTo>
                    <a:pt x="102" y="57"/>
                  </a:lnTo>
                  <a:lnTo>
                    <a:pt x="96" y="54"/>
                  </a:lnTo>
                  <a:lnTo>
                    <a:pt x="90" y="48"/>
                  </a:lnTo>
                  <a:lnTo>
                    <a:pt x="87" y="48"/>
                  </a:lnTo>
                  <a:lnTo>
                    <a:pt x="84" y="42"/>
                  </a:lnTo>
                  <a:lnTo>
                    <a:pt x="81" y="39"/>
                  </a:lnTo>
                  <a:lnTo>
                    <a:pt x="78" y="33"/>
                  </a:lnTo>
                  <a:lnTo>
                    <a:pt x="78" y="27"/>
                  </a:lnTo>
                  <a:lnTo>
                    <a:pt x="75" y="21"/>
                  </a:lnTo>
                  <a:lnTo>
                    <a:pt x="78" y="15"/>
                  </a:lnTo>
                  <a:lnTo>
                    <a:pt x="78" y="9"/>
                  </a:lnTo>
                  <a:lnTo>
                    <a:pt x="78" y="3"/>
                  </a:lnTo>
                  <a:lnTo>
                    <a:pt x="75" y="0"/>
                  </a:lnTo>
                  <a:lnTo>
                    <a:pt x="72" y="3"/>
                  </a:lnTo>
                  <a:lnTo>
                    <a:pt x="66" y="0"/>
                  </a:lnTo>
                  <a:lnTo>
                    <a:pt x="63" y="0"/>
                  </a:lnTo>
                  <a:lnTo>
                    <a:pt x="57" y="3"/>
                  </a:lnTo>
                  <a:lnTo>
                    <a:pt x="51" y="6"/>
                  </a:lnTo>
                  <a:lnTo>
                    <a:pt x="42" y="12"/>
                  </a:lnTo>
                  <a:lnTo>
                    <a:pt x="39" y="21"/>
                  </a:lnTo>
                  <a:lnTo>
                    <a:pt x="33" y="21"/>
                  </a:lnTo>
                  <a:lnTo>
                    <a:pt x="30" y="21"/>
                  </a:lnTo>
                  <a:lnTo>
                    <a:pt x="24" y="24"/>
                  </a:lnTo>
                  <a:lnTo>
                    <a:pt x="21" y="24"/>
                  </a:lnTo>
                  <a:lnTo>
                    <a:pt x="15" y="27"/>
                  </a:lnTo>
                  <a:lnTo>
                    <a:pt x="12" y="27"/>
                  </a:lnTo>
                  <a:lnTo>
                    <a:pt x="0" y="27"/>
                  </a:lnTo>
                  <a:lnTo>
                    <a:pt x="15" y="51"/>
                  </a:lnTo>
                  <a:lnTo>
                    <a:pt x="15" y="54"/>
                  </a:lnTo>
                  <a:lnTo>
                    <a:pt x="12" y="60"/>
                  </a:lnTo>
                  <a:lnTo>
                    <a:pt x="12" y="72"/>
                  </a:lnTo>
                  <a:lnTo>
                    <a:pt x="12" y="78"/>
                  </a:lnTo>
                  <a:lnTo>
                    <a:pt x="12" y="84"/>
                  </a:lnTo>
                  <a:lnTo>
                    <a:pt x="12" y="96"/>
                  </a:lnTo>
                  <a:lnTo>
                    <a:pt x="12" y="102"/>
                  </a:lnTo>
                  <a:lnTo>
                    <a:pt x="9" y="105"/>
                  </a:lnTo>
                  <a:lnTo>
                    <a:pt x="12" y="108"/>
                  </a:lnTo>
                  <a:lnTo>
                    <a:pt x="12" y="111"/>
                  </a:lnTo>
                  <a:lnTo>
                    <a:pt x="12" y="117"/>
                  </a:lnTo>
                  <a:lnTo>
                    <a:pt x="9" y="120"/>
                  </a:lnTo>
                  <a:lnTo>
                    <a:pt x="15" y="133"/>
                  </a:lnTo>
                  <a:lnTo>
                    <a:pt x="15" y="136"/>
                  </a:lnTo>
                  <a:lnTo>
                    <a:pt x="12" y="142"/>
                  </a:lnTo>
                  <a:lnTo>
                    <a:pt x="6" y="145"/>
                  </a:lnTo>
                  <a:lnTo>
                    <a:pt x="3" y="151"/>
                  </a:lnTo>
                  <a:lnTo>
                    <a:pt x="6" y="154"/>
                  </a:lnTo>
                  <a:lnTo>
                    <a:pt x="9" y="154"/>
                  </a:lnTo>
                  <a:lnTo>
                    <a:pt x="9" y="157"/>
                  </a:lnTo>
                  <a:lnTo>
                    <a:pt x="9" y="157"/>
                  </a:lnTo>
                  <a:lnTo>
                    <a:pt x="9" y="160"/>
                  </a:lnTo>
                  <a:lnTo>
                    <a:pt x="15" y="163"/>
                  </a:lnTo>
                  <a:lnTo>
                    <a:pt x="15" y="166"/>
                  </a:lnTo>
                  <a:lnTo>
                    <a:pt x="15" y="169"/>
                  </a:lnTo>
                  <a:lnTo>
                    <a:pt x="15" y="172"/>
                  </a:lnTo>
                  <a:lnTo>
                    <a:pt x="15" y="175"/>
                  </a:lnTo>
                  <a:lnTo>
                    <a:pt x="18" y="181"/>
                  </a:lnTo>
                  <a:lnTo>
                    <a:pt x="21" y="187"/>
                  </a:lnTo>
                  <a:lnTo>
                    <a:pt x="30" y="193"/>
                  </a:lnTo>
                  <a:lnTo>
                    <a:pt x="30" y="196"/>
                  </a:lnTo>
                  <a:lnTo>
                    <a:pt x="27" y="202"/>
                  </a:lnTo>
                  <a:lnTo>
                    <a:pt x="30" y="205"/>
                  </a:lnTo>
                  <a:lnTo>
                    <a:pt x="24" y="214"/>
                  </a:lnTo>
                  <a:lnTo>
                    <a:pt x="27" y="220"/>
                  </a:lnTo>
                  <a:lnTo>
                    <a:pt x="36" y="229"/>
                  </a:lnTo>
                  <a:lnTo>
                    <a:pt x="51" y="266"/>
                  </a:lnTo>
                  <a:lnTo>
                    <a:pt x="54" y="266"/>
                  </a:lnTo>
                  <a:lnTo>
                    <a:pt x="57" y="262"/>
                  </a:lnTo>
                  <a:lnTo>
                    <a:pt x="60" y="262"/>
                  </a:lnTo>
                  <a:lnTo>
                    <a:pt x="60" y="262"/>
                  </a:lnTo>
                  <a:lnTo>
                    <a:pt x="63" y="259"/>
                  </a:lnTo>
                  <a:lnTo>
                    <a:pt x="66" y="253"/>
                  </a:lnTo>
                  <a:lnTo>
                    <a:pt x="72" y="244"/>
                  </a:lnTo>
                  <a:lnTo>
                    <a:pt x="78" y="244"/>
                  </a:lnTo>
                  <a:lnTo>
                    <a:pt x="81" y="247"/>
                  </a:lnTo>
                  <a:lnTo>
                    <a:pt x="87" y="247"/>
                  </a:lnTo>
                  <a:lnTo>
                    <a:pt x="90" y="247"/>
                  </a:lnTo>
                  <a:lnTo>
                    <a:pt x="96" y="247"/>
                  </a:lnTo>
                  <a:lnTo>
                    <a:pt x="102" y="244"/>
                  </a:lnTo>
                  <a:lnTo>
                    <a:pt x="105" y="247"/>
                  </a:lnTo>
                  <a:lnTo>
                    <a:pt x="105" y="250"/>
                  </a:lnTo>
                  <a:lnTo>
                    <a:pt x="108" y="259"/>
                  </a:lnTo>
                  <a:lnTo>
                    <a:pt x="111" y="262"/>
                  </a:lnTo>
                  <a:lnTo>
                    <a:pt x="111" y="259"/>
                  </a:lnTo>
                  <a:lnTo>
                    <a:pt x="111" y="256"/>
                  </a:lnTo>
                  <a:lnTo>
                    <a:pt x="114" y="253"/>
                  </a:lnTo>
                  <a:lnTo>
                    <a:pt x="114" y="247"/>
                  </a:lnTo>
                  <a:lnTo>
                    <a:pt x="117" y="244"/>
                  </a:lnTo>
                  <a:lnTo>
                    <a:pt x="126" y="244"/>
                  </a:lnTo>
                  <a:lnTo>
                    <a:pt x="138" y="244"/>
                  </a:lnTo>
                  <a:lnTo>
                    <a:pt x="141" y="247"/>
                  </a:lnTo>
                  <a:lnTo>
                    <a:pt x="141" y="241"/>
                  </a:lnTo>
                  <a:lnTo>
                    <a:pt x="147" y="232"/>
                  </a:lnTo>
                  <a:lnTo>
                    <a:pt x="147" y="226"/>
                  </a:lnTo>
                  <a:lnTo>
                    <a:pt x="147" y="220"/>
                  </a:lnTo>
                  <a:lnTo>
                    <a:pt x="144" y="217"/>
                  </a:lnTo>
                  <a:lnTo>
                    <a:pt x="151" y="208"/>
                  </a:lnTo>
                  <a:lnTo>
                    <a:pt x="154" y="202"/>
                  </a:lnTo>
                  <a:lnTo>
                    <a:pt x="154" y="199"/>
                  </a:lnTo>
                  <a:lnTo>
                    <a:pt x="160" y="196"/>
                  </a:lnTo>
                  <a:lnTo>
                    <a:pt x="184" y="190"/>
                  </a:lnTo>
                  <a:lnTo>
                    <a:pt x="205" y="190"/>
                  </a:lnTo>
                  <a:lnTo>
                    <a:pt x="217" y="199"/>
                  </a:lnTo>
                  <a:lnTo>
                    <a:pt x="220" y="199"/>
                  </a:lnTo>
                  <a:lnTo>
                    <a:pt x="223"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5" name="Freeform 39"/>
            <p:cNvSpPr>
              <a:spLocks/>
            </p:cNvSpPr>
            <p:nvPr/>
          </p:nvSpPr>
          <p:spPr bwMode="auto">
            <a:xfrm>
              <a:off x="3697288" y="5443538"/>
              <a:ext cx="258763" cy="268288"/>
            </a:xfrm>
            <a:custGeom>
              <a:avLst/>
              <a:gdLst>
                <a:gd name="T0" fmla="*/ 0 w 163"/>
                <a:gd name="T1" fmla="*/ 51 h 169"/>
                <a:gd name="T2" fmla="*/ 6 w 163"/>
                <a:gd name="T3" fmla="*/ 36 h 169"/>
                <a:gd name="T4" fmla="*/ 3 w 163"/>
                <a:gd name="T5" fmla="*/ 27 h 169"/>
                <a:gd name="T6" fmla="*/ 13 w 163"/>
                <a:gd name="T7" fmla="*/ 12 h 169"/>
                <a:gd name="T8" fmla="*/ 19 w 163"/>
                <a:gd name="T9" fmla="*/ 6 h 169"/>
                <a:gd name="T10" fmla="*/ 64 w 163"/>
                <a:gd name="T11" fmla="*/ 0 h 169"/>
                <a:gd name="T12" fmla="*/ 79 w 163"/>
                <a:gd name="T13" fmla="*/ 9 h 169"/>
                <a:gd name="T14" fmla="*/ 82 w 163"/>
                <a:gd name="T15" fmla="*/ 18 h 169"/>
                <a:gd name="T16" fmla="*/ 88 w 163"/>
                <a:gd name="T17" fmla="*/ 27 h 169"/>
                <a:gd name="T18" fmla="*/ 91 w 163"/>
                <a:gd name="T19" fmla="*/ 42 h 169"/>
                <a:gd name="T20" fmla="*/ 91 w 163"/>
                <a:gd name="T21" fmla="*/ 51 h 169"/>
                <a:gd name="T22" fmla="*/ 97 w 163"/>
                <a:gd name="T23" fmla="*/ 57 h 169"/>
                <a:gd name="T24" fmla="*/ 109 w 163"/>
                <a:gd name="T25" fmla="*/ 57 h 169"/>
                <a:gd name="T26" fmla="*/ 124 w 163"/>
                <a:gd name="T27" fmla="*/ 54 h 169"/>
                <a:gd name="T28" fmla="*/ 133 w 163"/>
                <a:gd name="T29" fmla="*/ 60 h 169"/>
                <a:gd name="T30" fmla="*/ 139 w 163"/>
                <a:gd name="T31" fmla="*/ 85 h 169"/>
                <a:gd name="T32" fmla="*/ 145 w 163"/>
                <a:gd name="T33" fmla="*/ 94 h 169"/>
                <a:gd name="T34" fmla="*/ 157 w 163"/>
                <a:gd name="T35" fmla="*/ 91 h 169"/>
                <a:gd name="T36" fmla="*/ 163 w 163"/>
                <a:gd name="T37" fmla="*/ 94 h 169"/>
                <a:gd name="T38" fmla="*/ 160 w 163"/>
                <a:gd name="T39" fmla="*/ 115 h 169"/>
                <a:gd name="T40" fmla="*/ 157 w 163"/>
                <a:gd name="T41" fmla="*/ 118 h 169"/>
                <a:gd name="T42" fmla="*/ 157 w 163"/>
                <a:gd name="T43" fmla="*/ 121 h 169"/>
                <a:gd name="T44" fmla="*/ 157 w 163"/>
                <a:gd name="T45" fmla="*/ 124 h 169"/>
                <a:gd name="T46" fmla="*/ 157 w 163"/>
                <a:gd name="T47" fmla="*/ 133 h 169"/>
                <a:gd name="T48" fmla="*/ 154 w 163"/>
                <a:gd name="T49" fmla="*/ 142 h 169"/>
                <a:gd name="T50" fmla="*/ 148 w 163"/>
                <a:gd name="T51" fmla="*/ 151 h 169"/>
                <a:gd name="T52" fmla="*/ 139 w 163"/>
                <a:gd name="T53" fmla="*/ 160 h 169"/>
                <a:gd name="T54" fmla="*/ 133 w 163"/>
                <a:gd name="T55" fmla="*/ 163 h 169"/>
                <a:gd name="T56" fmla="*/ 127 w 163"/>
                <a:gd name="T57" fmla="*/ 169 h 169"/>
                <a:gd name="T58" fmla="*/ 121 w 163"/>
                <a:gd name="T59" fmla="*/ 169 h 169"/>
                <a:gd name="T60" fmla="*/ 109 w 163"/>
                <a:gd name="T61" fmla="*/ 166 h 169"/>
                <a:gd name="T62" fmla="*/ 85 w 163"/>
                <a:gd name="T63" fmla="*/ 163 h 169"/>
                <a:gd name="T64" fmla="*/ 82 w 163"/>
                <a:gd name="T65" fmla="*/ 160 h 169"/>
                <a:gd name="T66" fmla="*/ 91 w 163"/>
                <a:gd name="T67" fmla="*/ 145 h 169"/>
                <a:gd name="T68" fmla="*/ 91 w 163"/>
                <a:gd name="T69" fmla="*/ 139 h 169"/>
                <a:gd name="T70" fmla="*/ 100 w 163"/>
                <a:gd name="T71" fmla="*/ 133 h 169"/>
                <a:gd name="T72" fmla="*/ 97 w 163"/>
                <a:gd name="T73" fmla="*/ 124 h 169"/>
                <a:gd name="T74" fmla="*/ 88 w 163"/>
                <a:gd name="T75" fmla="*/ 115 h 169"/>
                <a:gd name="T76" fmla="*/ 67 w 163"/>
                <a:gd name="T77" fmla="*/ 109 h 169"/>
                <a:gd name="T78" fmla="*/ 55 w 163"/>
                <a:gd name="T79" fmla="*/ 100 h 169"/>
                <a:gd name="T80" fmla="*/ 37 w 163"/>
                <a:gd name="T81" fmla="*/ 94 h 169"/>
                <a:gd name="T82" fmla="*/ 31 w 163"/>
                <a:gd name="T83" fmla="*/ 85 h 169"/>
                <a:gd name="T84" fmla="*/ 13 w 163"/>
                <a:gd name="T85" fmla="*/ 72 h 169"/>
                <a:gd name="T86" fmla="*/ 3 w 163"/>
                <a:gd name="T87" fmla="*/ 63 h 169"/>
                <a:gd name="T88" fmla="*/ 0 w 163"/>
                <a:gd name="T89" fmla="*/ 5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69">
                  <a:moveTo>
                    <a:pt x="0" y="57"/>
                  </a:moveTo>
                  <a:lnTo>
                    <a:pt x="0" y="51"/>
                  </a:lnTo>
                  <a:lnTo>
                    <a:pt x="6" y="42"/>
                  </a:lnTo>
                  <a:lnTo>
                    <a:pt x="6" y="36"/>
                  </a:lnTo>
                  <a:lnTo>
                    <a:pt x="6" y="30"/>
                  </a:lnTo>
                  <a:lnTo>
                    <a:pt x="3" y="27"/>
                  </a:lnTo>
                  <a:lnTo>
                    <a:pt x="10" y="18"/>
                  </a:lnTo>
                  <a:lnTo>
                    <a:pt x="13" y="12"/>
                  </a:lnTo>
                  <a:lnTo>
                    <a:pt x="13" y="9"/>
                  </a:lnTo>
                  <a:lnTo>
                    <a:pt x="19" y="6"/>
                  </a:lnTo>
                  <a:lnTo>
                    <a:pt x="43" y="0"/>
                  </a:lnTo>
                  <a:lnTo>
                    <a:pt x="64" y="0"/>
                  </a:lnTo>
                  <a:lnTo>
                    <a:pt x="76" y="9"/>
                  </a:lnTo>
                  <a:lnTo>
                    <a:pt x="79" y="9"/>
                  </a:lnTo>
                  <a:lnTo>
                    <a:pt x="85" y="12"/>
                  </a:lnTo>
                  <a:lnTo>
                    <a:pt x="82" y="18"/>
                  </a:lnTo>
                  <a:lnTo>
                    <a:pt x="88" y="21"/>
                  </a:lnTo>
                  <a:lnTo>
                    <a:pt x="88" y="27"/>
                  </a:lnTo>
                  <a:lnTo>
                    <a:pt x="91" y="33"/>
                  </a:lnTo>
                  <a:lnTo>
                    <a:pt x="91" y="42"/>
                  </a:lnTo>
                  <a:lnTo>
                    <a:pt x="91" y="48"/>
                  </a:lnTo>
                  <a:lnTo>
                    <a:pt x="91" y="51"/>
                  </a:lnTo>
                  <a:lnTo>
                    <a:pt x="91" y="57"/>
                  </a:lnTo>
                  <a:lnTo>
                    <a:pt x="97" y="57"/>
                  </a:lnTo>
                  <a:lnTo>
                    <a:pt x="100" y="57"/>
                  </a:lnTo>
                  <a:lnTo>
                    <a:pt x="109" y="57"/>
                  </a:lnTo>
                  <a:lnTo>
                    <a:pt x="115" y="57"/>
                  </a:lnTo>
                  <a:lnTo>
                    <a:pt x="124" y="54"/>
                  </a:lnTo>
                  <a:lnTo>
                    <a:pt x="130" y="57"/>
                  </a:lnTo>
                  <a:lnTo>
                    <a:pt x="133" y="60"/>
                  </a:lnTo>
                  <a:lnTo>
                    <a:pt x="133" y="63"/>
                  </a:lnTo>
                  <a:lnTo>
                    <a:pt x="139" y="85"/>
                  </a:lnTo>
                  <a:lnTo>
                    <a:pt x="142" y="91"/>
                  </a:lnTo>
                  <a:lnTo>
                    <a:pt x="145" y="94"/>
                  </a:lnTo>
                  <a:lnTo>
                    <a:pt x="151" y="88"/>
                  </a:lnTo>
                  <a:lnTo>
                    <a:pt x="157" y="91"/>
                  </a:lnTo>
                  <a:lnTo>
                    <a:pt x="160" y="94"/>
                  </a:lnTo>
                  <a:lnTo>
                    <a:pt x="163" y="94"/>
                  </a:lnTo>
                  <a:lnTo>
                    <a:pt x="160" y="97"/>
                  </a:lnTo>
                  <a:lnTo>
                    <a:pt x="160" y="115"/>
                  </a:lnTo>
                  <a:lnTo>
                    <a:pt x="160" y="118"/>
                  </a:lnTo>
                  <a:lnTo>
                    <a:pt x="157" y="118"/>
                  </a:lnTo>
                  <a:lnTo>
                    <a:pt x="157" y="121"/>
                  </a:lnTo>
                  <a:lnTo>
                    <a:pt x="157" y="121"/>
                  </a:lnTo>
                  <a:lnTo>
                    <a:pt x="157" y="124"/>
                  </a:lnTo>
                  <a:lnTo>
                    <a:pt x="157" y="124"/>
                  </a:lnTo>
                  <a:lnTo>
                    <a:pt x="157" y="130"/>
                  </a:lnTo>
                  <a:lnTo>
                    <a:pt x="157" y="133"/>
                  </a:lnTo>
                  <a:lnTo>
                    <a:pt x="157" y="139"/>
                  </a:lnTo>
                  <a:lnTo>
                    <a:pt x="154" y="142"/>
                  </a:lnTo>
                  <a:lnTo>
                    <a:pt x="151" y="145"/>
                  </a:lnTo>
                  <a:lnTo>
                    <a:pt x="148" y="151"/>
                  </a:lnTo>
                  <a:lnTo>
                    <a:pt x="142" y="157"/>
                  </a:lnTo>
                  <a:lnTo>
                    <a:pt x="139" y="160"/>
                  </a:lnTo>
                  <a:lnTo>
                    <a:pt x="136" y="166"/>
                  </a:lnTo>
                  <a:lnTo>
                    <a:pt x="133" y="163"/>
                  </a:lnTo>
                  <a:lnTo>
                    <a:pt x="130" y="166"/>
                  </a:lnTo>
                  <a:lnTo>
                    <a:pt x="127" y="169"/>
                  </a:lnTo>
                  <a:lnTo>
                    <a:pt x="124" y="169"/>
                  </a:lnTo>
                  <a:lnTo>
                    <a:pt x="121" y="169"/>
                  </a:lnTo>
                  <a:lnTo>
                    <a:pt x="118" y="169"/>
                  </a:lnTo>
                  <a:lnTo>
                    <a:pt x="109" y="166"/>
                  </a:lnTo>
                  <a:lnTo>
                    <a:pt x="100" y="163"/>
                  </a:lnTo>
                  <a:lnTo>
                    <a:pt x="85" y="163"/>
                  </a:lnTo>
                  <a:lnTo>
                    <a:pt x="82" y="163"/>
                  </a:lnTo>
                  <a:lnTo>
                    <a:pt x="82" y="160"/>
                  </a:lnTo>
                  <a:lnTo>
                    <a:pt x="88" y="154"/>
                  </a:lnTo>
                  <a:lnTo>
                    <a:pt x="91" y="145"/>
                  </a:lnTo>
                  <a:lnTo>
                    <a:pt x="91" y="142"/>
                  </a:lnTo>
                  <a:lnTo>
                    <a:pt x="91" y="139"/>
                  </a:lnTo>
                  <a:lnTo>
                    <a:pt x="97" y="136"/>
                  </a:lnTo>
                  <a:lnTo>
                    <a:pt x="100" y="133"/>
                  </a:lnTo>
                  <a:lnTo>
                    <a:pt x="100" y="127"/>
                  </a:lnTo>
                  <a:lnTo>
                    <a:pt x="97" y="124"/>
                  </a:lnTo>
                  <a:lnTo>
                    <a:pt x="91" y="118"/>
                  </a:lnTo>
                  <a:lnTo>
                    <a:pt x="88" y="115"/>
                  </a:lnTo>
                  <a:lnTo>
                    <a:pt x="76" y="112"/>
                  </a:lnTo>
                  <a:lnTo>
                    <a:pt x="67" y="109"/>
                  </a:lnTo>
                  <a:lnTo>
                    <a:pt x="61" y="100"/>
                  </a:lnTo>
                  <a:lnTo>
                    <a:pt x="55" y="100"/>
                  </a:lnTo>
                  <a:lnTo>
                    <a:pt x="49" y="97"/>
                  </a:lnTo>
                  <a:lnTo>
                    <a:pt x="37" y="94"/>
                  </a:lnTo>
                  <a:lnTo>
                    <a:pt x="34" y="88"/>
                  </a:lnTo>
                  <a:lnTo>
                    <a:pt x="31" y="85"/>
                  </a:lnTo>
                  <a:lnTo>
                    <a:pt x="25" y="85"/>
                  </a:lnTo>
                  <a:lnTo>
                    <a:pt x="13" y="72"/>
                  </a:lnTo>
                  <a:lnTo>
                    <a:pt x="10" y="63"/>
                  </a:lnTo>
                  <a:lnTo>
                    <a:pt x="3" y="63"/>
                  </a:lnTo>
                  <a:lnTo>
                    <a:pt x="0" y="57"/>
                  </a:lnTo>
                  <a:lnTo>
                    <a:pt x="0"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6" name="Freeform 40"/>
            <p:cNvSpPr>
              <a:spLocks/>
            </p:cNvSpPr>
            <p:nvPr/>
          </p:nvSpPr>
          <p:spPr bwMode="auto">
            <a:xfrm>
              <a:off x="3856038" y="5794376"/>
              <a:ext cx="153988" cy="171450"/>
            </a:xfrm>
            <a:custGeom>
              <a:avLst/>
              <a:gdLst>
                <a:gd name="T0" fmla="*/ 12 w 97"/>
                <a:gd name="T1" fmla="*/ 3 h 108"/>
                <a:gd name="T2" fmla="*/ 24 w 97"/>
                <a:gd name="T3" fmla="*/ 0 h 108"/>
                <a:gd name="T4" fmla="*/ 33 w 97"/>
                <a:gd name="T5" fmla="*/ 9 h 108"/>
                <a:gd name="T6" fmla="*/ 39 w 97"/>
                <a:gd name="T7" fmla="*/ 15 h 108"/>
                <a:gd name="T8" fmla="*/ 45 w 97"/>
                <a:gd name="T9" fmla="*/ 24 h 108"/>
                <a:gd name="T10" fmla="*/ 51 w 97"/>
                <a:gd name="T11" fmla="*/ 18 h 108"/>
                <a:gd name="T12" fmla="*/ 60 w 97"/>
                <a:gd name="T13" fmla="*/ 27 h 108"/>
                <a:gd name="T14" fmla="*/ 69 w 97"/>
                <a:gd name="T15" fmla="*/ 33 h 108"/>
                <a:gd name="T16" fmla="*/ 72 w 97"/>
                <a:gd name="T17" fmla="*/ 39 h 108"/>
                <a:gd name="T18" fmla="*/ 85 w 97"/>
                <a:gd name="T19" fmla="*/ 48 h 108"/>
                <a:gd name="T20" fmla="*/ 94 w 97"/>
                <a:gd name="T21" fmla="*/ 57 h 108"/>
                <a:gd name="T22" fmla="*/ 91 w 97"/>
                <a:gd name="T23" fmla="*/ 66 h 108"/>
                <a:gd name="T24" fmla="*/ 91 w 97"/>
                <a:gd name="T25" fmla="*/ 75 h 108"/>
                <a:gd name="T26" fmla="*/ 94 w 97"/>
                <a:gd name="T27" fmla="*/ 78 h 108"/>
                <a:gd name="T28" fmla="*/ 94 w 97"/>
                <a:gd name="T29" fmla="*/ 81 h 108"/>
                <a:gd name="T30" fmla="*/ 91 w 97"/>
                <a:gd name="T31" fmla="*/ 90 h 108"/>
                <a:gd name="T32" fmla="*/ 85 w 97"/>
                <a:gd name="T33" fmla="*/ 96 h 108"/>
                <a:gd name="T34" fmla="*/ 85 w 97"/>
                <a:gd name="T35" fmla="*/ 99 h 108"/>
                <a:gd name="T36" fmla="*/ 72 w 97"/>
                <a:gd name="T37" fmla="*/ 105 h 108"/>
                <a:gd name="T38" fmla="*/ 69 w 97"/>
                <a:gd name="T39" fmla="*/ 105 h 108"/>
                <a:gd name="T40" fmla="*/ 69 w 97"/>
                <a:gd name="T41" fmla="*/ 108 h 108"/>
                <a:gd name="T42" fmla="*/ 63 w 97"/>
                <a:gd name="T43" fmla="*/ 108 h 108"/>
                <a:gd name="T44" fmla="*/ 57 w 97"/>
                <a:gd name="T45" fmla="*/ 105 h 108"/>
                <a:gd name="T46" fmla="*/ 48 w 97"/>
                <a:gd name="T47" fmla="*/ 105 h 108"/>
                <a:gd name="T48" fmla="*/ 42 w 97"/>
                <a:gd name="T49" fmla="*/ 108 h 108"/>
                <a:gd name="T50" fmla="*/ 42 w 97"/>
                <a:gd name="T51" fmla="*/ 105 h 108"/>
                <a:gd name="T52" fmla="*/ 39 w 97"/>
                <a:gd name="T53" fmla="*/ 105 h 108"/>
                <a:gd name="T54" fmla="*/ 30 w 97"/>
                <a:gd name="T55" fmla="*/ 99 h 108"/>
                <a:gd name="T56" fmla="*/ 18 w 97"/>
                <a:gd name="T57" fmla="*/ 99 h 108"/>
                <a:gd name="T58" fmla="*/ 9 w 97"/>
                <a:gd name="T59" fmla="*/ 96 h 108"/>
                <a:gd name="T60" fmla="*/ 3 w 97"/>
                <a:gd name="T61" fmla="*/ 87 h 108"/>
                <a:gd name="T62" fmla="*/ 0 w 97"/>
                <a:gd name="T63" fmla="*/ 72 h 108"/>
                <a:gd name="T64" fmla="*/ 0 w 97"/>
                <a:gd name="T65" fmla="*/ 69 h 108"/>
                <a:gd name="T66" fmla="*/ 3 w 97"/>
                <a:gd name="T67" fmla="*/ 63 h 108"/>
                <a:gd name="T68" fmla="*/ 0 w 97"/>
                <a:gd name="T69" fmla="*/ 51 h 108"/>
                <a:gd name="T70" fmla="*/ 0 w 97"/>
                <a:gd name="T71" fmla="*/ 42 h 108"/>
                <a:gd name="T72" fmla="*/ 3 w 97"/>
                <a:gd name="T73" fmla="*/ 36 h 108"/>
                <a:gd name="T74" fmla="*/ 3 w 97"/>
                <a:gd name="T75" fmla="*/ 24 h 108"/>
                <a:gd name="T76" fmla="*/ 6 w 97"/>
                <a:gd name="T77" fmla="*/ 18 h 108"/>
                <a:gd name="T78" fmla="*/ 6 w 97"/>
                <a:gd name="T79" fmla="*/ 6 h 108"/>
                <a:gd name="T80" fmla="*/ 9 w 97"/>
                <a:gd name="T81"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108">
                  <a:moveTo>
                    <a:pt x="9" y="3"/>
                  </a:moveTo>
                  <a:lnTo>
                    <a:pt x="12" y="3"/>
                  </a:lnTo>
                  <a:lnTo>
                    <a:pt x="15" y="3"/>
                  </a:lnTo>
                  <a:lnTo>
                    <a:pt x="24" y="0"/>
                  </a:lnTo>
                  <a:lnTo>
                    <a:pt x="27" y="3"/>
                  </a:lnTo>
                  <a:lnTo>
                    <a:pt x="33" y="9"/>
                  </a:lnTo>
                  <a:lnTo>
                    <a:pt x="36" y="9"/>
                  </a:lnTo>
                  <a:lnTo>
                    <a:pt x="39" y="15"/>
                  </a:lnTo>
                  <a:lnTo>
                    <a:pt x="42" y="24"/>
                  </a:lnTo>
                  <a:lnTo>
                    <a:pt x="45" y="24"/>
                  </a:lnTo>
                  <a:lnTo>
                    <a:pt x="48" y="18"/>
                  </a:lnTo>
                  <a:lnTo>
                    <a:pt x="51" y="18"/>
                  </a:lnTo>
                  <a:lnTo>
                    <a:pt x="54" y="27"/>
                  </a:lnTo>
                  <a:lnTo>
                    <a:pt x="60" y="27"/>
                  </a:lnTo>
                  <a:lnTo>
                    <a:pt x="63" y="30"/>
                  </a:lnTo>
                  <a:lnTo>
                    <a:pt x="69" y="33"/>
                  </a:lnTo>
                  <a:lnTo>
                    <a:pt x="69" y="39"/>
                  </a:lnTo>
                  <a:lnTo>
                    <a:pt x="72" y="39"/>
                  </a:lnTo>
                  <a:lnTo>
                    <a:pt x="82" y="42"/>
                  </a:lnTo>
                  <a:lnTo>
                    <a:pt x="85" y="48"/>
                  </a:lnTo>
                  <a:lnTo>
                    <a:pt x="91" y="54"/>
                  </a:lnTo>
                  <a:lnTo>
                    <a:pt x="94" y="57"/>
                  </a:lnTo>
                  <a:lnTo>
                    <a:pt x="94" y="63"/>
                  </a:lnTo>
                  <a:lnTo>
                    <a:pt x="91" y="66"/>
                  </a:lnTo>
                  <a:lnTo>
                    <a:pt x="91" y="72"/>
                  </a:lnTo>
                  <a:lnTo>
                    <a:pt x="91" y="75"/>
                  </a:lnTo>
                  <a:lnTo>
                    <a:pt x="91" y="75"/>
                  </a:lnTo>
                  <a:lnTo>
                    <a:pt x="94" y="78"/>
                  </a:lnTo>
                  <a:lnTo>
                    <a:pt x="97" y="78"/>
                  </a:lnTo>
                  <a:lnTo>
                    <a:pt x="94" y="81"/>
                  </a:lnTo>
                  <a:lnTo>
                    <a:pt x="91" y="84"/>
                  </a:lnTo>
                  <a:lnTo>
                    <a:pt x="91" y="90"/>
                  </a:lnTo>
                  <a:lnTo>
                    <a:pt x="88" y="93"/>
                  </a:lnTo>
                  <a:lnTo>
                    <a:pt x="85" y="96"/>
                  </a:lnTo>
                  <a:lnTo>
                    <a:pt x="85" y="96"/>
                  </a:lnTo>
                  <a:lnTo>
                    <a:pt x="85" y="99"/>
                  </a:lnTo>
                  <a:lnTo>
                    <a:pt x="82" y="102"/>
                  </a:lnTo>
                  <a:lnTo>
                    <a:pt x="72" y="105"/>
                  </a:lnTo>
                  <a:lnTo>
                    <a:pt x="72" y="105"/>
                  </a:lnTo>
                  <a:lnTo>
                    <a:pt x="69" y="105"/>
                  </a:lnTo>
                  <a:lnTo>
                    <a:pt x="69" y="108"/>
                  </a:lnTo>
                  <a:lnTo>
                    <a:pt x="69" y="108"/>
                  </a:lnTo>
                  <a:lnTo>
                    <a:pt x="66" y="108"/>
                  </a:lnTo>
                  <a:lnTo>
                    <a:pt x="63" y="108"/>
                  </a:lnTo>
                  <a:lnTo>
                    <a:pt x="60" y="108"/>
                  </a:lnTo>
                  <a:lnTo>
                    <a:pt x="57" y="105"/>
                  </a:lnTo>
                  <a:lnTo>
                    <a:pt x="54" y="105"/>
                  </a:lnTo>
                  <a:lnTo>
                    <a:pt x="48" y="105"/>
                  </a:lnTo>
                  <a:lnTo>
                    <a:pt x="45" y="108"/>
                  </a:lnTo>
                  <a:lnTo>
                    <a:pt x="42" y="108"/>
                  </a:lnTo>
                  <a:lnTo>
                    <a:pt x="42" y="105"/>
                  </a:lnTo>
                  <a:lnTo>
                    <a:pt x="42" y="105"/>
                  </a:lnTo>
                  <a:lnTo>
                    <a:pt x="42" y="105"/>
                  </a:lnTo>
                  <a:lnTo>
                    <a:pt x="39" y="105"/>
                  </a:lnTo>
                  <a:lnTo>
                    <a:pt x="36" y="102"/>
                  </a:lnTo>
                  <a:lnTo>
                    <a:pt x="30" y="99"/>
                  </a:lnTo>
                  <a:lnTo>
                    <a:pt x="24" y="99"/>
                  </a:lnTo>
                  <a:lnTo>
                    <a:pt x="18" y="99"/>
                  </a:lnTo>
                  <a:lnTo>
                    <a:pt x="15" y="99"/>
                  </a:lnTo>
                  <a:lnTo>
                    <a:pt x="9" y="96"/>
                  </a:lnTo>
                  <a:lnTo>
                    <a:pt x="6" y="93"/>
                  </a:lnTo>
                  <a:lnTo>
                    <a:pt x="3" y="87"/>
                  </a:lnTo>
                  <a:lnTo>
                    <a:pt x="0" y="81"/>
                  </a:lnTo>
                  <a:lnTo>
                    <a:pt x="0" y="72"/>
                  </a:lnTo>
                  <a:lnTo>
                    <a:pt x="0" y="72"/>
                  </a:lnTo>
                  <a:lnTo>
                    <a:pt x="0" y="69"/>
                  </a:lnTo>
                  <a:lnTo>
                    <a:pt x="3" y="66"/>
                  </a:lnTo>
                  <a:lnTo>
                    <a:pt x="3" y="63"/>
                  </a:lnTo>
                  <a:lnTo>
                    <a:pt x="3" y="57"/>
                  </a:lnTo>
                  <a:lnTo>
                    <a:pt x="0" y="51"/>
                  </a:lnTo>
                  <a:lnTo>
                    <a:pt x="3" y="48"/>
                  </a:lnTo>
                  <a:lnTo>
                    <a:pt x="0" y="42"/>
                  </a:lnTo>
                  <a:lnTo>
                    <a:pt x="3" y="39"/>
                  </a:lnTo>
                  <a:lnTo>
                    <a:pt x="3" y="36"/>
                  </a:lnTo>
                  <a:lnTo>
                    <a:pt x="3" y="33"/>
                  </a:lnTo>
                  <a:lnTo>
                    <a:pt x="3" y="24"/>
                  </a:lnTo>
                  <a:lnTo>
                    <a:pt x="3" y="21"/>
                  </a:lnTo>
                  <a:lnTo>
                    <a:pt x="6" y="18"/>
                  </a:lnTo>
                  <a:lnTo>
                    <a:pt x="3" y="12"/>
                  </a:lnTo>
                  <a:lnTo>
                    <a:pt x="6" y="6"/>
                  </a:lnTo>
                  <a:lnTo>
                    <a:pt x="9" y="3"/>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7" name="Freeform 41"/>
            <p:cNvSpPr>
              <a:spLocks noEditPoints="1"/>
            </p:cNvSpPr>
            <p:nvPr/>
          </p:nvSpPr>
          <p:spPr bwMode="auto">
            <a:xfrm>
              <a:off x="3492501" y="5529263"/>
              <a:ext cx="482600" cy="1247775"/>
            </a:xfrm>
            <a:custGeom>
              <a:avLst/>
              <a:gdLst>
                <a:gd name="T0" fmla="*/ 78 w 304"/>
                <a:gd name="T1" fmla="*/ 3 h 786"/>
                <a:gd name="T2" fmla="*/ 99 w 304"/>
                <a:gd name="T3" fmla="*/ 12 h 786"/>
                <a:gd name="T4" fmla="*/ 139 w 304"/>
                <a:gd name="T5" fmla="*/ 9 h 786"/>
                <a:gd name="T6" fmla="*/ 190 w 304"/>
                <a:gd name="T7" fmla="*/ 46 h 786"/>
                <a:gd name="T8" fmla="*/ 226 w 304"/>
                <a:gd name="T9" fmla="*/ 82 h 786"/>
                <a:gd name="T10" fmla="*/ 229 w 304"/>
                <a:gd name="T11" fmla="*/ 109 h 786"/>
                <a:gd name="T12" fmla="*/ 265 w 304"/>
                <a:gd name="T13" fmla="*/ 112 h 786"/>
                <a:gd name="T14" fmla="*/ 286 w 304"/>
                <a:gd name="T15" fmla="*/ 76 h 786"/>
                <a:gd name="T16" fmla="*/ 304 w 304"/>
                <a:gd name="T17" fmla="*/ 100 h 786"/>
                <a:gd name="T18" fmla="*/ 280 w 304"/>
                <a:gd name="T19" fmla="*/ 118 h 786"/>
                <a:gd name="T20" fmla="*/ 256 w 304"/>
                <a:gd name="T21" fmla="*/ 139 h 786"/>
                <a:gd name="T22" fmla="*/ 238 w 304"/>
                <a:gd name="T23" fmla="*/ 167 h 786"/>
                <a:gd name="T24" fmla="*/ 232 w 304"/>
                <a:gd name="T25" fmla="*/ 203 h 786"/>
                <a:gd name="T26" fmla="*/ 229 w 304"/>
                <a:gd name="T27" fmla="*/ 236 h 786"/>
                <a:gd name="T28" fmla="*/ 229 w 304"/>
                <a:gd name="T29" fmla="*/ 260 h 786"/>
                <a:gd name="T30" fmla="*/ 253 w 304"/>
                <a:gd name="T31" fmla="*/ 300 h 786"/>
                <a:gd name="T32" fmla="*/ 268 w 304"/>
                <a:gd name="T33" fmla="*/ 318 h 786"/>
                <a:gd name="T34" fmla="*/ 259 w 304"/>
                <a:gd name="T35" fmla="*/ 345 h 786"/>
                <a:gd name="T36" fmla="*/ 205 w 304"/>
                <a:gd name="T37" fmla="*/ 369 h 786"/>
                <a:gd name="T38" fmla="*/ 175 w 304"/>
                <a:gd name="T39" fmla="*/ 363 h 786"/>
                <a:gd name="T40" fmla="*/ 181 w 304"/>
                <a:gd name="T41" fmla="*/ 384 h 786"/>
                <a:gd name="T42" fmla="*/ 181 w 304"/>
                <a:gd name="T43" fmla="*/ 402 h 786"/>
                <a:gd name="T44" fmla="*/ 157 w 304"/>
                <a:gd name="T45" fmla="*/ 423 h 786"/>
                <a:gd name="T46" fmla="*/ 126 w 304"/>
                <a:gd name="T47" fmla="*/ 414 h 786"/>
                <a:gd name="T48" fmla="*/ 145 w 304"/>
                <a:gd name="T49" fmla="*/ 448 h 786"/>
                <a:gd name="T50" fmla="*/ 148 w 304"/>
                <a:gd name="T51" fmla="*/ 445 h 786"/>
                <a:gd name="T52" fmla="*/ 163 w 304"/>
                <a:gd name="T53" fmla="*/ 460 h 786"/>
                <a:gd name="T54" fmla="*/ 142 w 304"/>
                <a:gd name="T55" fmla="*/ 457 h 786"/>
                <a:gd name="T56" fmla="*/ 139 w 304"/>
                <a:gd name="T57" fmla="*/ 475 h 786"/>
                <a:gd name="T58" fmla="*/ 135 w 304"/>
                <a:gd name="T59" fmla="*/ 496 h 786"/>
                <a:gd name="T60" fmla="*/ 135 w 304"/>
                <a:gd name="T61" fmla="*/ 517 h 786"/>
                <a:gd name="T62" fmla="*/ 111 w 304"/>
                <a:gd name="T63" fmla="*/ 529 h 786"/>
                <a:gd name="T64" fmla="*/ 108 w 304"/>
                <a:gd name="T65" fmla="*/ 556 h 786"/>
                <a:gd name="T66" fmla="*/ 142 w 304"/>
                <a:gd name="T67" fmla="*/ 571 h 786"/>
                <a:gd name="T68" fmla="*/ 145 w 304"/>
                <a:gd name="T69" fmla="*/ 593 h 786"/>
                <a:gd name="T70" fmla="*/ 132 w 304"/>
                <a:gd name="T71" fmla="*/ 611 h 786"/>
                <a:gd name="T72" fmla="*/ 117 w 304"/>
                <a:gd name="T73" fmla="*/ 632 h 786"/>
                <a:gd name="T74" fmla="*/ 108 w 304"/>
                <a:gd name="T75" fmla="*/ 647 h 786"/>
                <a:gd name="T76" fmla="*/ 99 w 304"/>
                <a:gd name="T77" fmla="*/ 671 h 786"/>
                <a:gd name="T78" fmla="*/ 108 w 304"/>
                <a:gd name="T79" fmla="*/ 695 h 786"/>
                <a:gd name="T80" fmla="*/ 111 w 304"/>
                <a:gd name="T81" fmla="*/ 704 h 786"/>
                <a:gd name="T82" fmla="*/ 51 w 304"/>
                <a:gd name="T83" fmla="*/ 689 h 786"/>
                <a:gd name="T84" fmla="*/ 21 w 304"/>
                <a:gd name="T85" fmla="*/ 659 h 786"/>
                <a:gd name="T86" fmla="*/ 33 w 304"/>
                <a:gd name="T87" fmla="*/ 587 h 786"/>
                <a:gd name="T88" fmla="*/ 30 w 304"/>
                <a:gd name="T89" fmla="*/ 538 h 786"/>
                <a:gd name="T90" fmla="*/ 18 w 304"/>
                <a:gd name="T91" fmla="*/ 514 h 786"/>
                <a:gd name="T92" fmla="*/ 18 w 304"/>
                <a:gd name="T93" fmla="*/ 490 h 786"/>
                <a:gd name="T94" fmla="*/ 12 w 304"/>
                <a:gd name="T95" fmla="*/ 445 h 786"/>
                <a:gd name="T96" fmla="*/ 12 w 304"/>
                <a:gd name="T97" fmla="*/ 375 h 786"/>
                <a:gd name="T98" fmla="*/ 18 w 304"/>
                <a:gd name="T99" fmla="*/ 309 h 786"/>
                <a:gd name="T100" fmla="*/ 21 w 304"/>
                <a:gd name="T101" fmla="*/ 260 h 786"/>
                <a:gd name="T102" fmla="*/ 0 w 304"/>
                <a:gd name="T103" fmla="*/ 203 h 786"/>
                <a:gd name="T104" fmla="*/ 9 w 304"/>
                <a:gd name="T105" fmla="*/ 148 h 786"/>
                <a:gd name="T106" fmla="*/ 27 w 304"/>
                <a:gd name="T107" fmla="*/ 100 h 786"/>
                <a:gd name="T108" fmla="*/ 27 w 304"/>
                <a:gd name="T109" fmla="*/ 70 h 786"/>
                <a:gd name="T110" fmla="*/ 202 w 304"/>
                <a:gd name="T111" fmla="*/ 777 h 786"/>
                <a:gd name="T112" fmla="*/ 202 w 304"/>
                <a:gd name="T113" fmla="*/ 777 h 786"/>
                <a:gd name="T114" fmla="*/ 126 w 304"/>
                <a:gd name="T115" fmla="*/ 735 h 786"/>
                <a:gd name="T116" fmla="*/ 135 w 304"/>
                <a:gd name="T117" fmla="*/ 750 h 786"/>
                <a:gd name="T118" fmla="*/ 178 w 304"/>
                <a:gd name="T119" fmla="*/ 771 h 786"/>
                <a:gd name="T120" fmla="*/ 181 w 304"/>
                <a:gd name="T121" fmla="*/ 780 h 786"/>
                <a:gd name="T122" fmla="*/ 139 w 304"/>
                <a:gd name="T123" fmla="*/ 783 h 786"/>
                <a:gd name="T124" fmla="*/ 142 w 304"/>
                <a:gd name="T125" fmla="*/ 774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786">
                  <a:moveTo>
                    <a:pt x="48" y="18"/>
                  </a:moveTo>
                  <a:lnTo>
                    <a:pt x="51" y="15"/>
                  </a:lnTo>
                  <a:lnTo>
                    <a:pt x="54" y="9"/>
                  </a:lnTo>
                  <a:lnTo>
                    <a:pt x="60" y="0"/>
                  </a:lnTo>
                  <a:lnTo>
                    <a:pt x="66" y="0"/>
                  </a:lnTo>
                  <a:lnTo>
                    <a:pt x="69" y="3"/>
                  </a:lnTo>
                  <a:lnTo>
                    <a:pt x="75" y="3"/>
                  </a:lnTo>
                  <a:lnTo>
                    <a:pt x="78" y="3"/>
                  </a:lnTo>
                  <a:lnTo>
                    <a:pt x="84" y="3"/>
                  </a:lnTo>
                  <a:lnTo>
                    <a:pt x="90" y="0"/>
                  </a:lnTo>
                  <a:lnTo>
                    <a:pt x="93" y="3"/>
                  </a:lnTo>
                  <a:lnTo>
                    <a:pt x="93" y="6"/>
                  </a:lnTo>
                  <a:lnTo>
                    <a:pt x="96" y="15"/>
                  </a:lnTo>
                  <a:lnTo>
                    <a:pt x="99" y="18"/>
                  </a:lnTo>
                  <a:lnTo>
                    <a:pt x="99" y="15"/>
                  </a:lnTo>
                  <a:lnTo>
                    <a:pt x="99" y="12"/>
                  </a:lnTo>
                  <a:lnTo>
                    <a:pt x="102" y="9"/>
                  </a:lnTo>
                  <a:lnTo>
                    <a:pt x="102" y="3"/>
                  </a:lnTo>
                  <a:lnTo>
                    <a:pt x="105" y="0"/>
                  </a:lnTo>
                  <a:lnTo>
                    <a:pt x="114" y="0"/>
                  </a:lnTo>
                  <a:lnTo>
                    <a:pt x="126" y="0"/>
                  </a:lnTo>
                  <a:lnTo>
                    <a:pt x="129" y="3"/>
                  </a:lnTo>
                  <a:lnTo>
                    <a:pt x="132" y="9"/>
                  </a:lnTo>
                  <a:lnTo>
                    <a:pt x="139" y="9"/>
                  </a:lnTo>
                  <a:lnTo>
                    <a:pt x="142" y="18"/>
                  </a:lnTo>
                  <a:lnTo>
                    <a:pt x="154" y="31"/>
                  </a:lnTo>
                  <a:lnTo>
                    <a:pt x="160" y="31"/>
                  </a:lnTo>
                  <a:lnTo>
                    <a:pt x="163" y="34"/>
                  </a:lnTo>
                  <a:lnTo>
                    <a:pt x="166" y="40"/>
                  </a:lnTo>
                  <a:lnTo>
                    <a:pt x="178" y="43"/>
                  </a:lnTo>
                  <a:lnTo>
                    <a:pt x="184" y="46"/>
                  </a:lnTo>
                  <a:lnTo>
                    <a:pt x="190" y="46"/>
                  </a:lnTo>
                  <a:lnTo>
                    <a:pt x="196" y="55"/>
                  </a:lnTo>
                  <a:lnTo>
                    <a:pt x="205" y="58"/>
                  </a:lnTo>
                  <a:lnTo>
                    <a:pt x="217" y="61"/>
                  </a:lnTo>
                  <a:lnTo>
                    <a:pt x="220" y="64"/>
                  </a:lnTo>
                  <a:lnTo>
                    <a:pt x="226" y="70"/>
                  </a:lnTo>
                  <a:lnTo>
                    <a:pt x="229" y="73"/>
                  </a:lnTo>
                  <a:lnTo>
                    <a:pt x="229" y="79"/>
                  </a:lnTo>
                  <a:lnTo>
                    <a:pt x="226" y="82"/>
                  </a:lnTo>
                  <a:lnTo>
                    <a:pt x="220" y="85"/>
                  </a:lnTo>
                  <a:lnTo>
                    <a:pt x="220" y="88"/>
                  </a:lnTo>
                  <a:lnTo>
                    <a:pt x="220" y="91"/>
                  </a:lnTo>
                  <a:lnTo>
                    <a:pt x="217" y="100"/>
                  </a:lnTo>
                  <a:lnTo>
                    <a:pt x="211" y="106"/>
                  </a:lnTo>
                  <a:lnTo>
                    <a:pt x="211" y="109"/>
                  </a:lnTo>
                  <a:lnTo>
                    <a:pt x="214" y="109"/>
                  </a:lnTo>
                  <a:lnTo>
                    <a:pt x="229" y="109"/>
                  </a:lnTo>
                  <a:lnTo>
                    <a:pt x="238" y="112"/>
                  </a:lnTo>
                  <a:lnTo>
                    <a:pt x="247" y="115"/>
                  </a:lnTo>
                  <a:lnTo>
                    <a:pt x="250" y="115"/>
                  </a:lnTo>
                  <a:lnTo>
                    <a:pt x="253" y="115"/>
                  </a:lnTo>
                  <a:lnTo>
                    <a:pt x="256" y="115"/>
                  </a:lnTo>
                  <a:lnTo>
                    <a:pt x="259" y="112"/>
                  </a:lnTo>
                  <a:lnTo>
                    <a:pt x="262" y="109"/>
                  </a:lnTo>
                  <a:lnTo>
                    <a:pt x="265" y="112"/>
                  </a:lnTo>
                  <a:lnTo>
                    <a:pt x="268" y="106"/>
                  </a:lnTo>
                  <a:lnTo>
                    <a:pt x="271" y="103"/>
                  </a:lnTo>
                  <a:lnTo>
                    <a:pt x="277" y="97"/>
                  </a:lnTo>
                  <a:lnTo>
                    <a:pt x="280" y="91"/>
                  </a:lnTo>
                  <a:lnTo>
                    <a:pt x="283" y="88"/>
                  </a:lnTo>
                  <a:lnTo>
                    <a:pt x="286" y="85"/>
                  </a:lnTo>
                  <a:lnTo>
                    <a:pt x="286" y="79"/>
                  </a:lnTo>
                  <a:lnTo>
                    <a:pt x="286" y="76"/>
                  </a:lnTo>
                  <a:lnTo>
                    <a:pt x="286" y="70"/>
                  </a:lnTo>
                  <a:lnTo>
                    <a:pt x="289" y="67"/>
                  </a:lnTo>
                  <a:lnTo>
                    <a:pt x="298" y="70"/>
                  </a:lnTo>
                  <a:lnTo>
                    <a:pt x="298" y="73"/>
                  </a:lnTo>
                  <a:lnTo>
                    <a:pt x="304" y="82"/>
                  </a:lnTo>
                  <a:lnTo>
                    <a:pt x="301" y="88"/>
                  </a:lnTo>
                  <a:lnTo>
                    <a:pt x="304" y="94"/>
                  </a:lnTo>
                  <a:lnTo>
                    <a:pt x="304" y="100"/>
                  </a:lnTo>
                  <a:lnTo>
                    <a:pt x="304" y="103"/>
                  </a:lnTo>
                  <a:lnTo>
                    <a:pt x="298" y="103"/>
                  </a:lnTo>
                  <a:lnTo>
                    <a:pt x="295" y="106"/>
                  </a:lnTo>
                  <a:lnTo>
                    <a:pt x="295" y="109"/>
                  </a:lnTo>
                  <a:lnTo>
                    <a:pt x="292" y="109"/>
                  </a:lnTo>
                  <a:lnTo>
                    <a:pt x="289" y="109"/>
                  </a:lnTo>
                  <a:lnTo>
                    <a:pt x="283" y="115"/>
                  </a:lnTo>
                  <a:lnTo>
                    <a:pt x="280" y="118"/>
                  </a:lnTo>
                  <a:lnTo>
                    <a:pt x="277" y="118"/>
                  </a:lnTo>
                  <a:lnTo>
                    <a:pt x="271" y="124"/>
                  </a:lnTo>
                  <a:lnTo>
                    <a:pt x="268" y="124"/>
                  </a:lnTo>
                  <a:lnTo>
                    <a:pt x="268" y="130"/>
                  </a:lnTo>
                  <a:lnTo>
                    <a:pt x="265" y="130"/>
                  </a:lnTo>
                  <a:lnTo>
                    <a:pt x="262" y="130"/>
                  </a:lnTo>
                  <a:lnTo>
                    <a:pt x="256" y="136"/>
                  </a:lnTo>
                  <a:lnTo>
                    <a:pt x="256" y="139"/>
                  </a:lnTo>
                  <a:lnTo>
                    <a:pt x="256" y="145"/>
                  </a:lnTo>
                  <a:lnTo>
                    <a:pt x="253" y="145"/>
                  </a:lnTo>
                  <a:lnTo>
                    <a:pt x="253" y="148"/>
                  </a:lnTo>
                  <a:lnTo>
                    <a:pt x="247" y="154"/>
                  </a:lnTo>
                  <a:lnTo>
                    <a:pt x="244" y="157"/>
                  </a:lnTo>
                  <a:lnTo>
                    <a:pt x="241" y="164"/>
                  </a:lnTo>
                  <a:lnTo>
                    <a:pt x="241" y="164"/>
                  </a:lnTo>
                  <a:lnTo>
                    <a:pt x="238" y="167"/>
                  </a:lnTo>
                  <a:lnTo>
                    <a:pt x="238" y="170"/>
                  </a:lnTo>
                  <a:lnTo>
                    <a:pt x="235" y="173"/>
                  </a:lnTo>
                  <a:lnTo>
                    <a:pt x="232" y="179"/>
                  </a:lnTo>
                  <a:lnTo>
                    <a:pt x="235" y="185"/>
                  </a:lnTo>
                  <a:lnTo>
                    <a:pt x="232" y="188"/>
                  </a:lnTo>
                  <a:lnTo>
                    <a:pt x="232" y="191"/>
                  </a:lnTo>
                  <a:lnTo>
                    <a:pt x="232" y="200"/>
                  </a:lnTo>
                  <a:lnTo>
                    <a:pt x="232" y="203"/>
                  </a:lnTo>
                  <a:lnTo>
                    <a:pt x="232" y="206"/>
                  </a:lnTo>
                  <a:lnTo>
                    <a:pt x="229" y="209"/>
                  </a:lnTo>
                  <a:lnTo>
                    <a:pt x="232" y="215"/>
                  </a:lnTo>
                  <a:lnTo>
                    <a:pt x="229" y="218"/>
                  </a:lnTo>
                  <a:lnTo>
                    <a:pt x="232" y="224"/>
                  </a:lnTo>
                  <a:lnTo>
                    <a:pt x="232" y="230"/>
                  </a:lnTo>
                  <a:lnTo>
                    <a:pt x="232" y="233"/>
                  </a:lnTo>
                  <a:lnTo>
                    <a:pt x="229" y="236"/>
                  </a:lnTo>
                  <a:lnTo>
                    <a:pt x="229" y="239"/>
                  </a:lnTo>
                  <a:lnTo>
                    <a:pt x="229" y="239"/>
                  </a:lnTo>
                  <a:lnTo>
                    <a:pt x="229" y="239"/>
                  </a:lnTo>
                  <a:lnTo>
                    <a:pt x="226" y="245"/>
                  </a:lnTo>
                  <a:lnTo>
                    <a:pt x="229" y="254"/>
                  </a:lnTo>
                  <a:lnTo>
                    <a:pt x="229" y="254"/>
                  </a:lnTo>
                  <a:lnTo>
                    <a:pt x="229" y="257"/>
                  </a:lnTo>
                  <a:lnTo>
                    <a:pt x="229" y="260"/>
                  </a:lnTo>
                  <a:lnTo>
                    <a:pt x="229" y="263"/>
                  </a:lnTo>
                  <a:lnTo>
                    <a:pt x="232" y="266"/>
                  </a:lnTo>
                  <a:lnTo>
                    <a:pt x="238" y="272"/>
                  </a:lnTo>
                  <a:lnTo>
                    <a:pt x="247" y="275"/>
                  </a:lnTo>
                  <a:lnTo>
                    <a:pt x="256" y="281"/>
                  </a:lnTo>
                  <a:lnTo>
                    <a:pt x="259" y="284"/>
                  </a:lnTo>
                  <a:lnTo>
                    <a:pt x="259" y="290"/>
                  </a:lnTo>
                  <a:lnTo>
                    <a:pt x="253" y="300"/>
                  </a:lnTo>
                  <a:lnTo>
                    <a:pt x="253" y="303"/>
                  </a:lnTo>
                  <a:lnTo>
                    <a:pt x="256" y="306"/>
                  </a:lnTo>
                  <a:lnTo>
                    <a:pt x="262" y="309"/>
                  </a:lnTo>
                  <a:lnTo>
                    <a:pt x="265" y="309"/>
                  </a:lnTo>
                  <a:lnTo>
                    <a:pt x="268" y="309"/>
                  </a:lnTo>
                  <a:lnTo>
                    <a:pt x="268" y="309"/>
                  </a:lnTo>
                  <a:lnTo>
                    <a:pt x="268" y="312"/>
                  </a:lnTo>
                  <a:lnTo>
                    <a:pt x="268" y="318"/>
                  </a:lnTo>
                  <a:lnTo>
                    <a:pt x="268" y="324"/>
                  </a:lnTo>
                  <a:lnTo>
                    <a:pt x="265" y="330"/>
                  </a:lnTo>
                  <a:lnTo>
                    <a:pt x="265" y="336"/>
                  </a:lnTo>
                  <a:lnTo>
                    <a:pt x="262" y="336"/>
                  </a:lnTo>
                  <a:lnTo>
                    <a:pt x="262" y="333"/>
                  </a:lnTo>
                  <a:lnTo>
                    <a:pt x="259" y="336"/>
                  </a:lnTo>
                  <a:lnTo>
                    <a:pt x="259" y="342"/>
                  </a:lnTo>
                  <a:lnTo>
                    <a:pt x="259" y="345"/>
                  </a:lnTo>
                  <a:lnTo>
                    <a:pt x="259" y="351"/>
                  </a:lnTo>
                  <a:lnTo>
                    <a:pt x="247" y="357"/>
                  </a:lnTo>
                  <a:lnTo>
                    <a:pt x="241" y="360"/>
                  </a:lnTo>
                  <a:lnTo>
                    <a:pt x="238" y="357"/>
                  </a:lnTo>
                  <a:lnTo>
                    <a:pt x="238" y="360"/>
                  </a:lnTo>
                  <a:lnTo>
                    <a:pt x="226" y="363"/>
                  </a:lnTo>
                  <a:lnTo>
                    <a:pt x="214" y="366"/>
                  </a:lnTo>
                  <a:lnTo>
                    <a:pt x="205" y="369"/>
                  </a:lnTo>
                  <a:lnTo>
                    <a:pt x="199" y="366"/>
                  </a:lnTo>
                  <a:lnTo>
                    <a:pt x="193" y="369"/>
                  </a:lnTo>
                  <a:lnTo>
                    <a:pt x="190" y="369"/>
                  </a:lnTo>
                  <a:lnTo>
                    <a:pt x="184" y="366"/>
                  </a:lnTo>
                  <a:lnTo>
                    <a:pt x="181" y="363"/>
                  </a:lnTo>
                  <a:lnTo>
                    <a:pt x="178" y="363"/>
                  </a:lnTo>
                  <a:lnTo>
                    <a:pt x="175" y="360"/>
                  </a:lnTo>
                  <a:lnTo>
                    <a:pt x="175" y="363"/>
                  </a:lnTo>
                  <a:lnTo>
                    <a:pt x="175" y="366"/>
                  </a:lnTo>
                  <a:lnTo>
                    <a:pt x="175" y="369"/>
                  </a:lnTo>
                  <a:lnTo>
                    <a:pt x="175" y="375"/>
                  </a:lnTo>
                  <a:lnTo>
                    <a:pt x="178" y="378"/>
                  </a:lnTo>
                  <a:lnTo>
                    <a:pt x="178" y="378"/>
                  </a:lnTo>
                  <a:lnTo>
                    <a:pt x="181" y="378"/>
                  </a:lnTo>
                  <a:lnTo>
                    <a:pt x="181" y="381"/>
                  </a:lnTo>
                  <a:lnTo>
                    <a:pt x="181" y="384"/>
                  </a:lnTo>
                  <a:lnTo>
                    <a:pt x="178" y="384"/>
                  </a:lnTo>
                  <a:lnTo>
                    <a:pt x="178" y="387"/>
                  </a:lnTo>
                  <a:lnTo>
                    <a:pt x="175" y="390"/>
                  </a:lnTo>
                  <a:lnTo>
                    <a:pt x="175" y="393"/>
                  </a:lnTo>
                  <a:lnTo>
                    <a:pt x="175" y="393"/>
                  </a:lnTo>
                  <a:lnTo>
                    <a:pt x="175" y="399"/>
                  </a:lnTo>
                  <a:lnTo>
                    <a:pt x="178" y="402"/>
                  </a:lnTo>
                  <a:lnTo>
                    <a:pt x="181" y="402"/>
                  </a:lnTo>
                  <a:lnTo>
                    <a:pt x="178" y="405"/>
                  </a:lnTo>
                  <a:lnTo>
                    <a:pt x="178" y="408"/>
                  </a:lnTo>
                  <a:lnTo>
                    <a:pt x="178" y="411"/>
                  </a:lnTo>
                  <a:lnTo>
                    <a:pt x="178" y="414"/>
                  </a:lnTo>
                  <a:lnTo>
                    <a:pt x="175" y="417"/>
                  </a:lnTo>
                  <a:lnTo>
                    <a:pt x="175" y="417"/>
                  </a:lnTo>
                  <a:lnTo>
                    <a:pt x="169" y="423"/>
                  </a:lnTo>
                  <a:lnTo>
                    <a:pt x="157" y="423"/>
                  </a:lnTo>
                  <a:lnTo>
                    <a:pt x="151" y="420"/>
                  </a:lnTo>
                  <a:lnTo>
                    <a:pt x="145" y="417"/>
                  </a:lnTo>
                  <a:lnTo>
                    <a:pt x="139" y="414"/>
                  </a:lnTo>
                  <a:lnTo>
                    <a:pt x="132" y="414"/>
                  </a:lnTo>
                  <a:lnTo>
                    <a:pt x="132" y="414"/>
                  </a:lnTo>
                  <a:lnTo>
                    <a:pt x="132" y="411"/>
                  </a:lnTo>
                  <a:lnTo>
                    <a:pt x="129" y="411"/>
                  </a:lnTo>
                  <a:lnTo>
                    <a:pt x="126" y="414"/>
                  </a:lnTo>
                  <a:lnTo>
                    <a:pt x="126" y="423"/>
                  </a:lnTo>
                  <a:lnTo>
                    <a:pt x="129" y="426"/>
                  </a:lnTo>
                  <a:lnTo>
                    <a:pt x="132" y="432"/>
                  </a:lnTo>
                  <a:lnTo>
                    <a:pt x="132" y="442"/>
                  </a:lnTo>
                  <a:lnTo>
                    <a:pt x="132" y="445"/>
                  </a:lnTo>
                  <a:lnTo>
                    <a:pt x="139" y="448"/>
                  </a:lnTo>
                  <a:lnTo>
                    <a:pt x="145" y="448"/>
                  </a:lnTo>
                  <a:lnTo>
                    <a:pt x="145" y="448"/>
                  </a:lnTo>
                  <a:lnTo>
                    <a:pt x="145" y="451"/>
                  </a:lnTo>
                  <a:lnTo>
                    <a:pt x="142" y="451"/>
                  </a:lnTo>
                  <a:lnTo>
                    <a:pt x="145" y="454"/>
                  </a:lnTo>
                  <a:lnTo>
                    <a:pt x="151" y="451"/>
                  </a:lnTo>
                  <a:lnTo>
                    <a:pt x="151" y="448"/>
                  </a:lnTo>
                  <a:lnTo>
                    <a:pt x="148" y="448"/>
                  </a:lnTo>
                  <a:lnTo>
                    <a:pt x="148" y="448"/>
                  </a:lnTo>
                  <a:lnTo>
                    <a:pt x="148" y="445"/>
                  </a:lnTo>
                  <a:lnTo>
                    <a:pt x="151" y="445"/>
                  </a:lnTo>
                  <a:lnTo>
                    <a:pt x="157" y="442"/>
                  </a:lnTo>
                  <a:lnTo>
                    <a:pt x="157" y="442"/>
                  </a:lnTo>
                  <a:lnTo>
                    <a:pt x="160" y="448"/>
                  </a:lnTo>
                  <a:lnTo>
                    <a:pt x="160" y="451"/>
                  </a:lnTo>
                  <a:lnTo>
                    <a:pt x="160" y="451"/>
                  </a:lnTo>
                  <a:lnTo>
                    <a:pt x="160" y="454"/>
                  </a:lnTo>
                  <a:lnTo>
                    <a:pt x="163" y="460"/>
                  </a:lnTo>
                  <a:lnTo>
                    <a:pt x="163" y="463"/>
                  </a:lnTo>
                  <a:lnTo>
                    <a:pt x="154" y="466"/>
                  </a:lnTo>
                  <a:lnTo>
                    <a:pt x="151" y="466"/>
                  </a:lnTo>
                  <a:lnTo>
                    <a:pt x="151" y="463"/>
                  </a:lnTo>
                  <a:lnTo>
                    <a:pt x="151" y="460"/>
                  </a:lnTo>
                  <a:lnTo>
                    <a:pt x="151" y="457"/>
                  </a:lnTo>
                  <a:lnTo>
                    <a:pt x="145" y="457"/>
                  </a:lnTo>
                  <a:lnTo>
                    <a:pt x="142" y="457"/>
                  </a:lnTo>
                  <a:lnTo>
                    <a:pt x="139" y="460"/>
                  </a:lnTo>
                  <a:lnTo>
                    <a:pt x="135" y="463"/>
                  </a:lnTo>
                  <a:lnTo>
                    <a:pt x="139" y="466"/>
                  </a:lnTo>
                  <a:lnTo>
                    <a:pt x="142" y="466"/>
                  </a:lnTo>
                  <a:lnTo>
                    <a:pt x="148" y="466"/>
                  </a:lnTo>
                  <a:lnTo>
                    <a:pt x="148" y="469"/>
                  </a:lnTo>
                  <a:lnTo>
                    <a:pt x="145" y="472"/>
                  </a:lnTo>
                  <a:lnTo>
                    <a:pt x="139" y="475"/>
                  </a:lnTo>
                  <a:lnTo>
                    <a:pt x="135" y="478"/>
                  </a:lnTo>
                  <a:lnTo>
                    <a:pt x="139" y="478"/>
                  </a:lnTo>
                  <a:lnTo>
                    <a:pt x="135" y="481"/>
                  </a:lnTo>
                  <a:lnTo>
                    <a:pt x="132" y="484"/>
                  </a:lnTo>
                  <a:lnTo>
                    <a:pt x="132" y="490"/>
                  </a:lnTo>
                  <a:lnTo>
                    <a:pt x="135" y="493"/>
                  </a:lnTo>
                  <a:lnTo>
                    <a:pt x="135" y="496"/>
                  </a:lnTo>
                  <a:lnTo>
                    <a:pt x="135" y="496"/>
                  </a:lnTo>
                  <a:lnTo>
                    <a:pt x="139" y="502"/>
                  </a:lnTo>
                  <a:lnTo>
                    <a:pt x="139" y="502"/>
                  </a:lnTo>
                  <a:lnTo>
                    <a:pt x="139" y="505"/>
                  </a:lnTo>
                  <a:lnTo>
                    <a:pt x="139" y="508"/>
                  </a:lnTo>
                  <a:lnTo>
                    <a:pt x="132" y="511"/>
                  </a:lnTo>
                  <a:lnTo>
                    <a:pt x="132" y="514"/>
                  </a:lnTo>
                  <a:lnTo>
                    <a:pt x="132" y="514"/>
                  </a:lnTo>
                  <a:lnTo>
                    <a:pt x="135" y="517"/>
                  </a:lnTo>
                  <a:lnTo>
                    <a:pt x="139" y="517"/>
                  </a:lnTo>
                  <a:lnTo>
                    <a:pt x="135" y="520"/>
                  </a:lnTo>
                  <a:lnTo>
                    <a:pt x="129" y="520"/>
                  </a:lnTo>
                  <a:lnTo>
                    <a:pt x="126" y="520"/>
                  </a:lnTo>
                  <a:lnTo>
                    <a:pt x="123" y="520"/>
                  </a:lnTo>
                  <a:lnTo>
                    <a:pt x="117" y="526"/>
                  </a:lnTo>
                  <a:lnTo>
                    <a:pt x="114" y="526"/>
                  </a:lnTo>
                  <a:lnTo>
                    <a:pt x="111" y="529"/>
                  </a:lnTo>
                  <a:lnTo>
                    <a:pt x="108" y="529"/>
                  </a:lnTo>
                  <a:lnTo>
                    <a:pt x="108" y="535"/>
                  </a:lnTo>
                  <a:lnTo>
                    <a:pt x="105" y="538"/>
                  </a:lnTo>
                  <a:lnTo>
                    <a:pt x="102" y="541"/>
                  </a:lnTo>
                  <a:lnTo>
                    <a:pt x="102" y="544"/>
                  </a:lnTo>
                  <a:lnTo>
                    <a:pt x="102" y="547"/>
                  </a:lnTo>
                  <a:lnTo>
                    <a:pt x="102" y="550"/>
                  </a:lnTo>
                  <a:lnTo>
                    <a:pt x="108" y="556"/>
                  </a:lnTo>
                  <a:lnTo>
                    <a:pt x="111" y="559"/>
                  </a:lnTo>
                  <a:lnTo>
                    <a:pt x="114" y="562"/>
                  </a:lnTo>
                  <a:lnTo>
                    <a:pt x="120" y="565"/>
                  </a:lnTo>
                  <a:lnTo>
                    <a:pt x="126" y="571"/>
                  </a:lnTo>
                  <a:lnTo>
                    <a:pt x="132" y="571"/>
                  </a:lnTo>
                  <a:lnTo>
                    <a:pt x="135" y="571"/>
                  </a:lnTo>
                  <a:lnTo>
                    <a:pt x="139" y="571"/>
                  </a:lnTo>
                  <a:lnTo>
                    <a:pt x="142" y="571"/>
                  </a:lnTo>
                  <a:lnTo>
                    <a:pt x="142" y="574"/>
                  </a:lnTo>
                  <a:lnTo>
                    <a:pt x="142" y="574"/>
                  </a:lnTo>
                  <a:lnTo>
                    <a:pt x="142" y="578"/>
                  </a:lnTo>
                  <a:lnTo>
                    <a:pt x="142" y="584"/>
                  </a:lnTo>
                  <a:lnTo>
                    <a:pt x="142" y="587"/>
                  </a:lnTo>
                  <a:lnTo>
                    <a:pt x="139" y="590"/>
                  </a:lnTo>
                  <a:lnTo>
                    <a:pt x="142" y="590"/>
                  </a:lnTo>
                  <a:lnTo>
                    <a:pt x="145" y="593"/>
                  </a:lnTo>
                  <a:lnTo>
                    <a:pt x="142" y="593"/>
                  </a:lnTo>
                  <a:lnTo>
                    <a:pt x="142" y="596"/>
                  </a:lnTo>
                  <a:lnTo>
                    <a:pt x="145" y="596"/>
                  </a:lnTo>
                  <a:lnTo>
                    <a:pt x="142" y="602"/>
                  </a:lnTo>
                  <a:lnTo>
                    <a:pt x="139" y="602"/>
                  </a:lnTo>
                  <a:lnTo>
                    <a:pt x="135" y="605"/>
                  </a:lnTo>
                  <a:lnTo>
                    <a:pt x="135" y="605"/>
                  </a:lnTo>
                  <a:lnTo>
                    <a:pt x="132" y="611"/>
                  </a:lnTo>
                  <a:lnTo>
                    <a:pt x="129" y="614"/>
                  </a:lnTo>
                  <a:lnTo>
                    <a:pt x="126" y="614"/>
                  </a:lnTo>
                  <a:lnTo>
                    <a:pt x="123" y="617"/>
                  </a:lnTo>
                  <a:lnTo>
                    <a:pt x="120" y="623"/>
                  </a:lnTo>
                  <a:lnTo>
                    <a:pt x="120" y="626"/>
                  </a:lnTo>
                  <a:lnTo>
                    <a:pt x="117" y="629"/>
                  </a:lnTo>
                  <a:lnTo>
                    <a:pt x="117" y="632"/>
                  </a:lnTo>
                  <a:lnTo>
                    <a:pt x="117" y="632"/>
                  </a:lnTo>
                  <a:lnTo>
                    <a:pt x="120" y="632"/>
                  </a:lnTo>
                  <a:lnTo>
                    <a:pt x="123" y="638"/>
                  </a:lnTo>
                  <a:lnTo>
                    <a:pt x="120" y="641"/>
                  </a:lnTo>
                  <a:lnTo>
                    <a:pt x="117" y="644"/>
                  </a:lnTo>
                  <a:lnTo>
                    <a:pt x="117" y="647"/>
                  </a:lnTo>
                  <a:lnTo>
                    <a:pt x="114" y="650"/>
                  </a:lnTo>
                  <a:lnTo>
                    <a:pt x="111" y="650"/>
                  </a:lnTo>
                  <a:lnTo>
                    <a:pt x="108" y="647"/>
                  </a:lnTo>
                  <a:lnTo>
                    <a:pt x="105" y="644"/>
                  </a:lnTo>
                  <a:lnTo>
                    <a:pt x="108" y="647"/>
                  </a:lnTo>
                  <a:lnTo>
                    <a:pt x="108" y="650"/>
                  </a:lnTo>
                  <a:lnTo>
                    <a:pt x="108" y="653"/>
                  </a:lnTo>
                  <a:lnTo>
                    <a:pt x="105" y="656"/>
                  </a:lnTo>
                  <a:lnTo>
                    <a:pt x="102" y="659"/>
                  </a:lnTo>
                  <a:lnTo>
                    <a:pt x="99" y="665"/>
                  </a:lnTo>
                  <a:lnTo>
                    <a:pt x="99" y="671"/>
                  </a:lnTo>
                  <a:lnTo>
                    <a:pt x="105" y="677"/>
                  </a:lnTo>
                  <a:lnTo>
                    <a:pt x="108" y="686"/>
                  </a:lnTo>
                  <a:lnTo>
                    <a:pt x="108" y="689"/>
                  </a:lnTo>
                  <a:lnTo>
                    <a:pt x="108" y="689"/>
                  </a:lnTo>
                  <a:lnTo>
                    <a:pt x="108" y="692"/>
                  </a:lnTo>
                  <a:lnTo>
                    <a:pt x="105" y="692"/>
                  </a:lnTo>
                  <a:lnTo>
                    <a:pt x="108" y="695"/>
                  </a:lnTo>
                  <a:lnTo>
                    <a:pt x="108" y="695"/>
                  </a:lnTo>
                  <a:lnTo>
                    <a:pt x="111" y="698"/>
                  </a:lnTo>
                  <a:lnTo>
                    <a:pt x="114" y="701"/>
                  </a:lnTo>
                  <a:lnTo>
                    <a:pt x="120" y="704"/>
                  </a:lnTo>
                  <a:lnTo>
                    <a:pt x="123" y="707"/>
                  </a:lnTo>
                  <a:lnTo>
                    <a:pt x="123" y="710"/>
                  </a:lnTo>
                  <a:lnTo>
                    <a:pt x="123" y="710"/>
                  </a:lnTo>
                  <a:lnTo>
                    <a:pt x="117" y="710"/>
                  </a:lnTo>
                  <a:lnTo>
                    <a:pt x="111" y="704"/>
                  </a:lnTo>
                  <a:lnTo>
                    <a:pt x="108" y="704"/>
                  </a:lnTo>
                  <a:lnTo>
                    <a:pt x="108" y="701"/>
                  </a:lnTo>
                  <a:lnTo>
                    <a:pt x="84" y="701"/>
                  </a:lnTo>
                  <a:lnTo>
                    <a:pt x="69" y="704"/>
                  </a:lnTo>
                  <a:lnTo>
                    <a:pt x="66" y="704"/>
                  </a:lnTo>
                  <a:lnTo>
                    <a:pt x="57" y="701"/>
                  </a:lnTo>
                  <a:lnTo>
                    <a:pt x="54" y="695"/>
                  </a:lnTo>
                  <a:lnTo>
                    <a:pt x="51" y="689"/>
                  </a:lnTo>
                  <a:lnTo>
                    <a:pt x="48" y="683"/>
                  </a:lnTo>
                  <a:lnTo>
                    <a:pt x="48" y="674"/>
                  </a:lnTo>
                  <a:lnTo>
                    <a:pt x="48" y="668"/>
                  </a:lnTo>
                  <a:lnTo>
                    <a:pt x="42" y="668"/>
                  </a:lnTo>
                  <a:lnTo>
                    <a:pt x="36" y="671"/>
                  </a:lnTo>
                  <a:lnTo>
                    <a:pt x="33" y="674"/>
                  </a:lnTo>
                  <a:lnTo>
                    <a:pt x="30" y="674"/>
                  </a:lnTo>
                  <a:lnTo>
                    <a:pt x="21" y="659"/>
                  </a:lnTo>
                  <a:lnTo>
                    <a:pt x="21" y="653"/>
                  </a:lnTo>
                  <a:lnTo>
                    <a:pt x="24" y="635"/>
                  </a:lnTo>
                  <a:lnTo>
                    <a:pt x="27" y="629"/>
                  </a:lnTo>
                  <a:lnTo>
                    <a:pt x="33" y="623"/>
                  </a:lnTo>
                  <a:lnTo>
                    <a:pt x="36" y="614"/>
                  </a:lnTo>
                  <a:lnTo>
                    <a:pt x="33" y="605"/>
                  </a:lnTo>
                  <a:lnTo>
                    <a:pt x="30" y="596"/>
                  </a:lnTo>
                  <a:lnTo>
                    <a:pt x="33" y="587"/>
                  </a:lnTo>
                  <a:lnTo>
                    <a:pt x="36" y="584"/>
                  </a:lnTo>
                  <a:lnTo>
                    <a:pt x="33" y="574"/>
                  </a:lnTo>
                  <a:lnTo>
                    <a:pt x="33" y="568"/>
                  </a:lnTo>
                  <a:lnTo>
                    <a:pt x="36" y="565"/>
                  </a:lnTo>
                  <a:lnTo>
                    <a:pt x="33" y="556"/>
                  </a:lnTo>
                  <a:lnTo>
                    <a:pt x="33" y="547"/>
                  </a:lnTo>
                  <a:lnTo>
                    <a:pt x="30" y="541"/>
                  </a:lnTo>
                  <a:lnTo>
                    <a:pt x="30" y="538"/>
                  </a:lnTo>
                  <a:lnTo>
                    <a:pt x="36" y="535"/>
                  </a:lnTo>
                  <a:lnTo>
                    <a:pt x="36" y="529"/>
                  </a:lnTo>
                  <a:lnTo>
                    <a:pt x="30" y="523"/>
                  </a:lnTo>
                  <a:lnTo>
                    <a:pt x="24" y="520"/>
                  </a:lnTo>
                  <a:lnTo>
                    <a:pt x="21" y="520"/>
                  </a:lnTo>
                  <a:lnTo>
                    <a:pt x="21" y="520"/>
                  </a:lnTo>
                  <a:lnTo>
                    <a:pt x="18" y="517"/>
                  </a:lnTo>
                  <a:lnTo>
                    <a:pt x="18" y="514"/>
                  </a:lnTo>
                  <a:lnTo>
                    <a:pt x="27" y="514"/>
                  </a:lnTo>
                  <a:lnTo>
                    <a:pt x="30" y="508"/>
                  </a:lnTo>
                  <a:lnTo>
                    <a:pt x="30" y="505"/>
                  </a:lnTo>
                  <a:lnTo>
                    <a:pt x="30" y="505"/>
                  </a:lnTo>
                  <a:lnTo>
                    <a:pt x="27" y="505"/>
                  </a:lnTo>
                  <a:lnTo>
                    <a:pt x="21" y="505"/>
                  </a:lnTo>
                  <a:lnTo>
                    <a:pt x="21" y="496"/>
                  </a:lnTo>
                  <a:lnTo>
                    <a:pt x="18" y="490"/>
                  </a:lnTo>
                  <a:lnTo>
                    <a:pt x="18" y="484"/>
                  </a:lnTo>
                  <a:lnTo>
                    <a:pt x="18" y="478"/>
                  </a:lnTo>
                  <a:lnTo>
                    <a:pt x="12" y="475"/>
                  </a:lnTo>
                  <a:lnTo>
                    <a:pt x="9" y="469"/>
                  </a:lnTo>
                  <a:lnTo>
                    <a:pt x="9" y="454"/>
                  </a:lnTo>
                  <a:lnTo>
                    <a:pt x="12" y="451"/>
                  </a:lnTo>
                  <a:lnTo>
                    <a:pt x="15" y="448"/>
                  </a:lnTo>
                  <a:lnTo>
                    <a:pt x="12" y="445"/>
                  </a:lnTo>
                  <a:lnTo>
                    <a:pt x="9" y="442"/>
                  </a:lnTo>
                  <a:lnTo>
                    <a:pt x="6" y="432"/>
                  </a:lnTo>
                  <a:lnTo>
                    <a:pt x="6" y="420"/>
                  </a:lnTo>
                  <a:lnTo>
                    <a:pt x="6" y="405"/>
                  </a:lnTo>
                  <a:lnTo>
                    <a:pt x="3" y="399"/>
                  </a:lnTo>
                  <a:lnTo>
                    <a:pt x="3" y="393"/>
                  </a:lnTo>
                  <a:lnTo>
                    <a:pt x="9" y="384"/>
                  </a:lnTo>
                  <a:lnTo>
                    <a:pt x="12" y="375"/>
                  </a:lnTo>
                  <a:lnTo>
                    <a:pt x="15" y="372"/>
                  </a:lnTo>
                  <a:lnTo>
                    <a:pt x="18" y="369"/>
                  </a:lnTo>
                  <a:lnTo>
                    <a:pt x="6" y="345"/>
                  </a:lnTo>
                  <a:lnTo>
                    <a:pt x="9" y="339"/>
                  </a:lnTo>
                  <a:lnTo>
                    <a:pt x="9" y="333"/>
                  </a:lnTo>
                  <a:lnTo>
                    <a:pt x="9" y="321"/>
                  </a:lnTo>
                  <a:lnTo>
                    <a:pt x="12" y="312"/>
                  </a:lnTo>
                  <a:lnTo>
                    <a:pt x="18" y="309"/>
                  </a:lnTo>
                  <a:lnTo>
                    <a:pt x="15" y="300"/>
                  </a:lnTo>
                  <a:lnTo>
                    <a:pt x="12" y="293"/>
                  </a:lnTo>
                  <a:lnTo>
                    <a:pt x="9" y="290"/>
                  </a:lnTo>
                  <a:lnTo>
                    <a:pt x="15" y="284"/>
                  </a:lnTo>
                  <a:lnTo>
                    <a:pt x="12" y="278"/>
                  </a:lnTo>
                  <a:lnTo>
                    <a:pt x="15" y="269"/>
                  </a:lnTo>
                  <a:lnTo>
                    <a:pt x="21" y="269"/>
                  </a:lnTo>
                  <a:lnTo>
                    <a:pt x="21" y="260"/>
                  </a:lnTo>
                  <a:lnTo>
                    <a:pt x="18" y="245"/>
                  </a:lnTo>
                  <a:lnTo>
                    <a:pt x="15" y="242"/>
                  </a:lnTo>
                  <a:lnTo>
                    <a:pt x="15" y="233"/>
                  </a:lnTo>
                  <a:lnTo>
                    <a:pt x="12" y="227"/>
                  </a:lnTo>
                  <a:lnTo>
                    <a:pt x="6" y="218"/>
                  </a:lnTo>
                  <a:lnTo>
                    <a:pt x="6" y="215"/>
                  </a:lnTo>
                  <a:lnTo>
                    <a:pt x="3" y="212"/>
                  </a:lnTo>
                  <a:lnTo>
                    <a:pt x="0" y="203"/>
                  </a:lnTo>
                  <a:lnTo>
                    <a:pt x="3" y="194"/>
                  </a:lnTo>
                  <a:lnTo>
                    <a:pt x="6" y="191"/>
                  </a:lnTo>
                  <a:lnTo>
                    <a:pt x="6" y="182"/>
                  </a:lnTo>
                  <a:lnTo>
                    <a:pt x="9" y="179"/>
                  </a:lnTo>
                  <a:lnTo>
                    <a:pt x="9" y="170"/>
                  </a:lnTo>
                  <a:lnTo>
                    <a:pt x="6" y="164"/>
                  </a:lnTo>
                  <a:lnTo>
                    <a:pt x="6" y="151"/>
                  </a:lnTo>
                  <a:lnTo>
                    <a:pt x="9" y="148"/>
                  </a:lnTo>
                  <a:lnTo>
                    <a:pt x="9" y="136"/>
                  </a:lnTo>
                  <a:lnTo>
                    <a:pt x="15" y="130"/>
                  </a:lnTo>
                  <a:lnTo>
                    <a:pt x="18" y="118"/>
                  </a:lnTo>
                  <a:lnTo>
                    <a:pt x="24" y="112"/>
                  </a:lnTo>
                  <a:lnTo>
                    <a:pt x="27" y="112"/>
                  </a:lnTo>
                  <a:lnTo>
                    <a:pt x="30" y="106"/>
                  </a:lnTo>
                  <a:lnTo>
                    <a:pt x="27" y="106"/>
                  </a:lnTo>
                  <a:lnTo>
                    <a:pt x="27" y="100"/>
                  </a:lnTo>
                  <a:lnTo>
                    <a:pt x="27" y="97"/>
                  </a:lnTo>
                  <a:lnTo>
                    <a:pt x="24" y="94"/>
                  </a:lnTo>
                  <a:lnTo>
                    <a:pt x="24" y="91"/>
                  </a:lnTo>
                  <a:lnTo>
                    <a:pt x="30" y="88"/>
                  </a:lnTo>
                  <a:lnTo>
                    <a:pt x="30" y="85"/>
                  </a:lnTo>
                  <a:lnTo>
                    <a:pt x="24" y="79"/>
                  </a:lnTo>
                  <a:lnTo>
                    <a:pt x="24" y="73"/>
                  </a:lnTo>
                  <a:lnTo>
                    <a:pt x="27" y="70"/>
                  </a:lnTo>
                  <a:lnTo>
                    <a:pt x="24" y="64"/>
                  </a:lnTo>
                  <a:lnTo>
                    <a:pt x="21" y="61"/>
                  </a:lnTo>
                  <a:lnTo>
                    <a:pt x="24" y="58"/>
                  </a:lnTo>
                  <a:lnTo>
                    <a:pt x="45" y="46"/>
                  </a:lnTo>
                  <a:lnTo>
                    <a:pt x="51" y="25"/>
                  </a:lnTo>
                  <a:lnTo>
                    <a:pt x="48" y="18"/>
                  </a:lnTo>
                  <a:lnTo>
                    <a:pt x="48" y="18"/>
                  </a:lnTo>
                  <a:close/>
                  <a:moveTo>
                    <a:pt x="202" y="777"/>
                  </a:moveTo>
                  <a:lnTo>
                    <a:pt x="205" y="780"/>
                  </a:lnTo>
                  <a:lnTo>
                    <a:pt x="211" y="777"/>
                  </a:lnTo>
                  <a:lnTo>
                    <a:pt x="214" y="777"/>
                  </a:lnTo>
                  <a:lnTo>
                    <a:pt x="217" y="771"/>
                  </a:lnTo>
                  <a:lnTo>
                    <a:pt x="214" y="771"/>
                  </a:lnTo>
                  <a:lnTo>
                    <a:pt x="211" y="774"/>
                  </a:lnTo>
                  <a:lnTo>
                    <a:pt x="205" y="774"/>
                  </a:lnTo>
                  <a:lnTo>
                    <a:pt x="202" y="777"/>
                  </a:lnTo>
                  <a:lnTo>
                    <a:pt x="202" y="777"/>
                  </a:lnTo>
                  <a:close/>
                  <a:moveTo>
                    <a:pt x="117" y="716"/>
                  </a:moveTo>
                  <a:lnTo>
                    <a:pt x="120" y="716"/>
                  </a:lnTo>
                  <a:lnTo>
                    <a:pt x="120" y="720"/>
                  </a:lnTo>
                  <a:lnTo>
                    <a:pt x="126" y="726"/>
                  </a:lnTo>
                  <a:lnTo>
                    <a:pt x="129" y="735"/>
                  </a:lnTo>
                  <a:lnTo>
                    <a:pt x="126" y="735"/>
                  </a:lnTo>
                  <a:lnTo>
                    <a:pt x="126" y="735"/>
                  </a:lnTo>
                  <a:lnTo>
                    <a:pt x="123" y="738"/>
                  </a:lnTo>
                  <a:lnTo>
                    <a:pt x="117" y="716"/>
                  </a:lnTo>
                  <a:lnTo>
                    <a:pt x="117" y="716"/>
                  </a:lnTo>
                  <a:close/>
                  <a:moveTo>
                    <a:pt x="123" y="738"/>
                  </a:moveTo>
                  <a:lnTo>
                    <a:pt x="126" y="741"/>
                  </a:lnTo>
                  <a:lnTo>
                    <a:pt x="132" y="741"/>
                  </a:lnTo>
                  <a:lnTo>
                    <a:pt x="135" y="744"/>
                  </a:lnTo>
                  <a:lnTo>
                    <a:pt x="135" y="750"/>
                  </a:lnTo>
                  <a:lnTo>
                    <a:pt x="142" y="750"/>
                  </a:lnTo>
                  <a:lnTo>
                    <a:pt x="148" y="753"/>
                  </a:lnTo>
                  <a:lnTo>
                    <a:pt x="148" y="759"/>
                  </a:lnTo>
                  <a:lnTo>
                    <a:pt x="151" y="759"/>
                  </a:lnTo>
                  <a:lnTo>
                    <a:pt x="166" y="765"/>
                  </a:lnTo>
                  <a:lnTo>
                    <a:pt x="169" y="768"/>
                  </a:lnTo>
                  <a:lnTo>
                    <a:pt x="172" y="768"/>
                  </a:lnTo>
                  <a:lnTo>
                    <a:pt x="178" y="771"/>
                  </a:lnTo>
                  <a:lnTo>
                    <a:pt x="181" y="774"/>
                  </a:lnTo>
                  <a:lnTo>
                    <a:pt x="190" y="771"/>
                  </a:lnTo>
                  <a:lnTo>
                    <a:pt x="193" y="771"/>
                  </a:lnTo>
                  <a:lnTo>
                    <a:pt x="193" y="777"/>
                  </a:lnTo>
                  <a:lnTo>
                    <a:pt x="187" y="777"/>
                  </a:lnTo>
                  <a:lnTo>
                    <a:pt x="187" y="777"/>
                  </a:lnTo>
                  <a:lnTo>
                    <a:pt x="181" y="777"/>
                  </a:lnTo>
                  <a:lnTo>
                    <a:pt x="181" y="780"/>
                  </a:lnTo>
                  <a:lnTo>
                    <a:pt x="178" y="786"/>
                  </a:lnTo>
                  <a:lnTo>
                    <a:pt x="175" y="786"/>
                  </a:lnTo>
                  <a:lnTo>
                    <a:pt x="169" y="783"/>
                  </a:lnTo>
                  <a:lnTo>
                    <a:pt x="166" y="783"/>
                  </a:lnTo>
                  <a:lnTo>
                    <a:pt x="157" y="780"/>
                  </a:lnTo>
                  <a:lnTo>
                    <a:pt x="151" y="783"/>
                  </a:lnTo>
                  <a:lnTo>
                    <a:pt x="145" y="780"/>
                  </a:lnTo>
                  <a:lnTo>
                    <a:pt x="139" y="783"/>
                  </a:lnTo>
                  <a:lnTo>
                    <a:pt x="135" y="783"/>
                  </a:lnTo>
                  <a:lnTo>
                    <a:pt x="132" y="777"/>
                  </a:lnTo>
                  <a:lnTo>
                    <a:pt x="142" y="777"/>
                  </a:lnTo>
                  <a:lnTo>
                    <a:pt x="148" y="774"/>
                  </a:lnTo>
                  <a:lnTo>
                    <a:pt x="151" y="774"/>
                  </a:lnTo>
                  <a:lnTo>
                    <a:pt x="151" y="771"/>
                  </a:lnTo>
                  <a:lnTo>
                    <a:pt x="145" y="774"/>
                  </a:lnTo>
                  <a:lnTo>
                    <a:pt x="142" y="774"/>
                  </a:lnTo>
                  <a:lnTo>
                    <a:pt x="135" y="774"/>
                  </a:lnTo>
                  <a:lnTo>
                    <a:pt x="132" y="774"/>
                  </a:lnTo>
                  <a:lnTo>
                    <a:pt x="123" y="73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8" name="Freeform 42"/>
            <p:cNvSpPr>
              <a:spLocks noEditPoints="1"/>
            </p:cNvSpPr>
            <p:nvPr/>
          </p:nvSpPr>
          <p:spPr bwMode="auto">
            <a:xfrm>
              <a:off x="3424238" y="5386388"/>
              <a:ext cx="331788" cy="1433513"/>
            </a:xfrm>
            <a:custGeom>
              <a:avLst/>
              <a:gdLst>
                <a:gd name="T0" fmla="*/ 47 w 69"/>
                <a:gd name="T1" fmla="*/ 287 h 299"/>
                <a:gd name="T2" fmla="*/ 46 w 69"/>
                <a:gd name="T3" fmla="*/ 290 h 299"/>
                <a:gd name="T4" fmla="*/ 57 w 69"/>
                <a:gd name="T5" fmla="*/ 290 h 299"/>
                <a:gd name="T6" fmla="*/ 47 w 69"/>
                <a:gd name="T7" fmla="*/ 278 h 299"/>
                <a:gd name="T8" fmla="*/ 55 w 69"/>
                <a:gd name="T9" fmla="*/ 274 h 299"/>
                <a:gd name="T10" fmla="*/ 21 w 69"/>
                <a:gd name="T11" fmla="*/ 246 h 299"/>
                <a:gd name="T12" fmla="*/ 21 w 69"/>
                <a:gd name="T13" fmla="*/ 202 h 299"/>
                <a:gd name="T14" fmla="*/ 16 w 69"/>
                <a:gd name="T15" fmla="*/ 169 h 299"/>
                <a:gd name="T16" fmla="*/ 21 w 69"/>
                <a:gd name="T17" fmla="*/ 116 h 299"/>
                <a:gd name="T18" fmla="*/ 23 w 69"/>
                <a:gd name="T19" fmla="*/ 67 h 299"/>
                <a:gd name="T20" fmla="*/ 22 w 69"/>
                <a:gd name="T21" fmla="*/ 25 h 299"/>
                <a:gd name="T22" fmla="*/ 10 w 69"/>
                <a:gd name="T23" fmla="*/ 5 h 299"/>
                <a:gd name="T24" fmla="*/ 7 w 69"/>
                <a:gd name="T25" fmla="*/ 39 h 299"/>
                <a:gd name="T26" fmla="*/ 7 w 69"/>
                <a:gd name="T27" fmla="*/ 74 h 299"/>
                <a:gd name="T28" fmla="*/ 9 w 69"/>
                <a:gd name="T29" fmla="*/ 106 h 299"/>
                <a:gd name="T30" fmla="*/ 6 w 69"/>
                <a:gd name="T31" fmla="*/ 129 h 299"/>
                <a:gd name="T32" fmla="*/ 3 w 69"/>
                <a:gd name="T33" fmla="*/ 148 h 299"/>
                <a:gd name="T34" fmla="*/ 4 w 69"/>
                <a:gd name="T35" fmla="*/ 172 h 299"/>
                <a:gd name="T36" fmla="*/ 15 w 69"/>
                <a:gd name="T37" fmla="*/ 183 h 299"/>
                <a:gd name="T38" fmla="*/ 12 w 69"/>
                <a:gd name="T39" fmla="*/ 196 h 299"/>
                <a:gd name="T40" fmla="*/ 12 w 69"/>
                <a:gd name="T41" fmla="*/ 216 h 299"/>
                <a:gd name="T42" fmla="*/ 4 w 69"/>
                <a:gd name="T43" fmla="*/ 211 h 299"/>
                <a:gd name="T44" fmla="*/ 8 w 69"/>
                <a:gd name="T45" fmla="*/ 219 h 299"/>
                <a:gd name="T46" fmla="*/ 14 w 69"/>
                <a:gd name="T47" fmla="*/ 227 h 299"/>
                <a:gd name="T48" fmla="*/ 14 w 69"/>
                <a:gd name="T49" fmla="*/ 235 h 299"/>
                <a:gd name="T50" fmla="*/ 16 w 69"/>
                <a:gd name="T51" fmla="*/ 246 h 299"/>
                <a:gd name="T52" fmla="*/ 22 w 69"/>
                <a:gd name="T53" fmla="*/ 258 h 299"/>
                <a:gd name="T54" fmla="*/ 28 w 69"/>
                <a:gd name="T55" fmla="*/ 262 h 299"/>
                <a:gd name="T56" fmla="*/ 30 w 69"/>
                <a:gd name="T57" fmla="*/ 267 h 299"/>
                <a:gd name="T58" fmla="*/ 26 w 69"/>
                <a:gd name="T59" fmla="*/ 270 h 299"/>
                <a:gd name="T60" fmla="*/ 32 w 69"/>
                <a:gd name="T61" fmla="*/ 269 h 299"/>
                <a:gd name="T62" fmla="*/ 30 w 69"/>
                <a:gd name="T63" fmla="*/ 275 h 299"/>
                <a:gd name="T64" fmla="*/ 40 w 69"/>
                <a:gd name="T65" fmla="*/ 272 h 299"/>
                <a:gd name="T66" fmla="*/ 41 w 69"/>
                <a:gd name="T67" fmla="*/ 281 h 299"/>
                <a:gd name="T68" fmla="*/ 53 w 69"/>
                <a:gd name="T69" fmla="*/ 265 h 299"/>
                <a:gd name="T70" fmla="*/ 4 w 69"/>
                <a:gd name="T71" fmla="*/ 184 h 299"/>
                <a:gd name="T72" fmla="*/ 11 w 69"/>
                <a:gd name="T73" fmla="*/ 181 h 299"/>
                <a:gd name="T74" fmla="*/ 9 w 69"/>
                <a:gd name="T75" fmla="*/ 194 h 299"/>
                <a:gd name="T76" fmla="*/ 4 w 69"/>
                <a:gd name="T77" fmla="*/ 201 h 299"/>
                <a:gd name="T78" fmla="*/ 6 w 69"/>
                <a:gd name="T79" fmla="*/ 200 h 299"/>
                <a:gd name="T80" fmla="*/ 13 w 69"/>
                <a:gd name="T81" fmla="*/ 198 h 299"/>
                <a:gd name="T82" fmla="*/ 8 w 69"/>
                <a:gd name="T83" fmla="*/ 204 h 299"/>
                <a:gd name="T84" fmla="*/ 10 w 69"/>
                <a:gd name="T85" fmla="*/ 233 h 299"/>
                <a:gd name="T86" fmla="*/ 8 w 69"/>
                <a:gd name="T87" fmla="*/ 232 h 299"/>
                <a:gd name="T88" fmla="*/ 7 w 69"/>
                <a:gd name="T89" fmla="*/ 239 h 299"/>
                <a:gd name="T90" fmla="*/ 9 w 69"/>
                <a:gd name="T91" fmla="*/ 241 h 299"/>
                <a:gd name="T92" fmla="*/ 13 w 69"/>
                <a:gd name="T93" fmla="*/ 245 h 299"/>
                <a:gd name="T94" fmla="*/ 14 w 69"/>
                <a:gd name="T95" fmla="*/ 254 h 299"/>
                <a:gd name="T96" fmla="*/ 14 w 69"/>
                <a:gd name="T97" fmla="*/ 253 h 299"/>
                <a:gd name="T98" fmla="*/ 16 w 69"/>
                <a:gd name="T99" fmla="*/ 262 h 299"/>
                <a:gd name="T100" fmla="*/ 20 w 69"/>
                <a:gd name="T101" fmla="*/ 265 h 299"/>
                <a:gd name="T102" fmla="*/ 21 w 69"/>
                <a:gd name="T103" fmla="*/ 265 h 299"/>
                <a:gd name="T104" fmla="*/ 25 w 69"/>
                <a:gd name="T105" fmla="*/ 270 h 299"/>
                <a:gd name="T106" fmla="*/ 30 w 69"/>
                <a:gd name="T107" fmla="*/ 277 h 299"/>
                <a:gd name="T108" fmla="*/ 31 w 69"/>
                <a:gd name="T109" fmla="*/ 283 h 299"/>
                <a:gd name="T110" fmla="*/ 36 w 69"/>
                <a:gd name="T111" fmla="*/ 283 h 299"/>
                <a:gd name="T112" fmla="*/ 38 w 69"/>
                <a:gd name="T113" fmla="*/ 284 h 299"/>
                <a:gd name="T114" fmla="*/ 44 w 69"/>
                <a:gd name="T115" fmla="*/ 281 h 299"/>
                <a:gd name="T116" fmla="*/ 68 w 69"/>
                <a:gd name="T117" fmla="*/ 296 h 299"/>
                <a:gd name="T118" fmla="*/ 64 w 69"/>
                <a:gd name="T119" fmla="*/ 292 h 299"/>
                <a:gd name="T120" fmla="*/ 58 w 69"/>
                <a:gd name="T121" fmla="*/ 29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99">
                  <a:moveTo>
                    <a:pt x="59" y="289"/>
                  </a:moveTo>
                  <a:cubicBezTo>
                    <a:pt x="58" y="287"/>
                    <a:pt x="58" y="287"/>
                    <a:pt x="58" y="287"/>
                  </a:cubicBezTo>
                  <a:cubicBezTo>
                    <a:pt x="58" y="287"/>
                    <a:pt x="58" y="287"/>
                    <a:pt x="58" y="287"/>
                  </a:cubicBezTo>
                  <a:cubicBezTo>
                    <a:pt x="56" y="286"/>
                    <a:pt x="56" y="286"/>
                    <a:pt x="56" y="286"/>
                  </a:cubicBezTo>
                  <a:cubicBezTo>
                    <a:pt x="54" y="285"/>
                    <a:pt x="54" y="285"/>
                    <a:pt x="54" y="285"/>
                  </a:cubicBezTo>
                  <a:cubicBezTo>
                    <a:pt x="51" y="284"/>
                    <a:pt x="51" y="284"/>
                    <a:pt x="51" y="284"/>
                  </a:cubicBezTo>
                  <a:cubicBezTo>
                    <a:pt x="50" y="284"/>
                    <a:pt x="50" y="284"/>
                    <a:pt x="50" y="284"/>
                  </a:cubicBezTo>
                  <a:cubicBezTo>
                    <a:pt x="49" y="284"/>
                    <a:pt x="49" y="284"/>
                    <a:pt x="49" y="284"/>
                  </a:cubicBezTo>
                  <a:cubicBezTo>
                    <a:pt x="50" y="285"/>
                    <a:pt x="50" y="285"/>
                    <a:pt x="50" y="285"/>
                  </a:cubicBezTo>
                  <a:cubicBezTo>
                    <a:pt x="49" y="285"/>
                    <a:pt x="49" y="285"/>
                    <a:pt x="49" y="285"/>
                  </a:cubicBezTo>
                  <a:cubicBezTo>
                    <a:pt x="49" y="285"/>
                    <a:pt x="49" y="285"/>
                    <a:pt x="49" y="285"/>
                  </a:cubicBezTo>
                  <a:cubicBezTo>
                    <a:pt x="47" y="284"/>
                    <a:pt x="47" y="284"/>
                    <a:pt x="47" y="284"/>
                  </a:cubicBezTo>
                  <a:cubicBezTo>
                    <a:pt x="46" y="283"/>
                    <a:pt x="46" y="283"/>
                    <a:pt x="46" y="283"/>
                  </a:cubicBezTo>
                  <a:cubicBezTo>
                    <a:pt x="45" y="284"/>
                    <a:pt x="45" y="284"/>
                    <a:pt x="45" y="284"/>
                  </a:cubicBezTo>
                  <a:cubicBezTo>
                    <a:pt x="46" y="284"/>
                    <a:pt x="46" y="284"/>
                    <a:pt x="46" y="284"/>
                  </a:cubicBezTo>
                  <a:cubicBezTo>
                    <a:pt x="48" y="286"/>
                    <a:pt x="48" y="286"/>
                    <a:pt x="48" y="286"/>
                  </a:cubicBezTo>
                  <a:cubicBezTo>
                    <a:pt x="49" y="286"/>
                    <a:pt x="49" y="286"/>
                    <a:pt x="49" y="286"/>
                  </a:cubicBezTo>
                  <a:cubicBezTo>
                    <a:pt x="48" y="286"/>
                    <a:pt x="48" y="286"/>
                    <a:pt x="48" y="286"/>
                  </a:cubicBezTo>
                  <a:cubicBezTo>
                    <a:pt x="48" y="286"/>
                    <a:pt x="48" y="286"/>
                    <a:pt x="48" y="286"/>
                  </a:cubicBezTo>
                  <a:cubicBezTo>
                    <a:pt x="48" y="287"/>
                    <a:pt x="48" y="287"/>
                    <a:pt x="48" y="287"/>
                  </a:cubicBezTo>
                  <a:cubicBezTo>
                    <a:pt x="47" y="287"/>
                    <a:pt x="47" y="287"/>
                    <a:pt x="47" y="287"/>
                  </a:cubicBezTo>
                  <a:cubicBezTo>
                    <a:pt x="47" y="286"/>
                    <a:pt x="47" y="286"/>
                    <a:pt x="47" y="286"/>
                  </a:cubicBezTo>
                  <a:cubicBezTo>
                    <a:pt x="45" y="285"/>
                    <a:pt x="45" y="285"/>
                    <a:pt x="45" y="285"/>
                  </a:cubicBezTo>
                  <a:cubicBezTo>
                    <a:pt x="45" y="286"/>
                    <a:pt x="45" y="286"/>
                    <a:pt x="45" y="286"/>
                  </a:cubicBezTo>
                  <a:cubicBezTo>
                    <a:pt x="45" y="286"/>
                    <a:pt x="45" y="286"/>
                    <a:pt x="45" y="286"/>
                  </a:cubicBezTo>
                  <a:cubicBezTo>
                    <a:pt x="44" y="287"/>
                    <a:pt x="44" y="287"/>
                    <a:pt x="44" y="287"/>
                  </a:cubicBezTo>
                  <a:cubicBezTo>
                    <a:pt x="42" y="287"/>
                    <a:pt x="42" y="287"/>
                    <a:pt x="42" y="287"/>
                  </a:cubicBezTo>
                  <a:cubicBezTo>
                    <a:pt x="42" y="287"/>
                    <a:pt x="42" y="287"/>
                    <a:pt x="42" y="287"/>
                  </a:cubicBezTo>
                  <a:cubicBezTo>
                    <a:pt x="42" y="287"/>
                    <a:pt x="42" y="287"/>
                    <a:pt x="42" y="287"/>
                  </a:cubicBezTo>
                  <a:cubicBezTo>
                    <a:pt x="42" y="288"/>
                    <a:pt x="42" y="288"/>
                    <a:pt x="42" y="288"/>
                  </a:cubicBezTo>
                  <a:cubicBezTo>
                    <a:pt x="41" y="288"/>
                    <a:pt x="41" y="288"/>
                    <a:pt x="41" y="288"/>
                  </a:cubicBezTo>
                  <a:cubicBezTo>
                    <a:pt x="40" y="288"/>
                    <a:pt x="40" y="288"/>
                    <a:pt x="40" y="288"/>
                  </a:cubicBezTo>
                  <a:cubicBezTo>
                    <a:pt x="40" y="289"/>
                    <a:pt x="40" y="289"/>
                    <a:pt x="40" y="289"/>
                  </a:cubicBezTo>
                  <a:cubicBezTo>
                    <a:pt x="41" y="289"/>
                    <a:pt x="41" y="289"/>
                    <a:pt x="41" y="289"/>
                  </a:cubicBezTo>
                  <a:cubicBezTo>
                    <a:pt x="43" y="289"/>
                    <a:pt x="43" y="289"/>
                    <a:pt x="43" y="289"/>
                  </a:cubicBezTo>
                  <a:cubicBezTo>
                    <a:pt x="43" y="288"/>
                    <a:pt x="43" y="288"/>
                    <a:pt x="43" y="288"/>
                  </a:cubicBezTo>
                  <a:cubicBezTo>
                    <a:pt x="43" y="288"/>
                    <a:pt x="43" y="288"/>
                    <a:pt x="43" y="288"/>
                  </a:cubicBezTo>
                  <a:cubicBezTo>
                    <a:pt x="44" y="288"/>
                    <a:pt x="44" y="288"/>
                    <a:pt x="44" y="288"/>
                  </a:cubicBezTo>
                  <a:cubicBezTo>
                    <a:pt x="45" y="289"/>
                    <a:pt x="45" y="289"/>
                    <a:pt x="45" y="289"/>
                  </a:cubicBezTo>
                  <a:cubicBezTo>
                    <a:pt x="46" y="289"/>
                    <a:pt x="46" y="289"/>
                    <a:pt x="46" y="289"/>
                  </a:cubicBezTo>
                  <a:cubicBezTo>
                    <a:pt x="46" y="289"/>
                    <a:pt x="46" y="289"/>
                    <a:pt x="46" y="289"/>
                  </a:cubicBezTo>
                  <a:cubicBezTo>
                    <a:pt x="46" y="290"/>
                    <a:pt x="46" y="290"/>
                    <a:pt x="46" y="290"/>
                  </a:cubicBezTo>
                  <a:cubicBezTo>
                    <a:pt x="47" y="290"/>
                    <a:pt x="47" y="290"/>
                    <a:pt x="47" y="290"/>
                  </a:cubicBezTo>
                  <a:cubicBezTo>
                    <a:pt x="46" y="291"/>
                    <a:pt x="46" y="291"/>
                    <a:pt x="46" y="291"/>
                  </a:cubicBezTo>
                  <a:cubicBezTo>
                    <a:pt x="46" y="292"/>
                    <a:pt x="46" y="292"/>
                    <a:pt x="46" y="292"/>
                  </a:cubicBezTo>
                  <a:cubicBezTo>
                    <a:pt x="46" y="293"/>
                    <a:pt x="46" y="293"/>
                    <a:pt x="46" y="293"/>
                  </a:cubicBezTo>
                  <a:cubicBezTo>
                    <a:pt x="47" y="293"/>
                    <a:pt x="47" y="293"/>
                    <a:pt x="47" y="293"/>
                  </a:cubicBezTo>
                  <a:cubicBezTo>
                    <a:pt x="48" y="293"/>
                    <a:pt x="48" y="293"/>
                    <a:pt x="48" y="293"/>
                  </a:cubicBezTo>
                  <a:cubicBezTo>
                    <a:pt x="49" y="294"/>
                    <a:pt x="49" y="294"/>
                    <a:pt x="49" y="294"/>
                  </a:cubicBezTo>
                  <a:cubicBezTo>
                    <a:pt x="50" y="294"/>
                    <a:pt x="50" y="294"/>
                    <a:pt x="50" y="294"/>
                  </a:cubicBezTo>
                  <a:cubicBezTo>
                    <a:pt x="50" y="294"/>
                    <a:pt x="50" y="294"/>
                    <a:pt x="50" y="294"/>
                  </a:cubicBezTo>
                  <a:cubicBezTo>
                    <a:pt x="49" y="293"/>
                    <a:pt x="49" y="293"/>
                    <a:pt x="49" y="293"/>
                  </a:cubicBezTo>
                  <a:cubicBezTo>
                    <a:pt x="48" y="292"/>
                    <a:pt x="48" y="292"/>
                    <a:pt x="48" y="292"/>
                  </a:cubicBezTo>
                  <a:cubicBezTo>
                    <a:pt x="48" y="292"/>
                    <a:pt x="48" y="292"/>
                    <a:pt x="48" y="292"/>
                  </a:cubicBezTo>
                  <a:cubicBezTo>
                    <a:pt x="48" y="292"/>
                    <a:pt x="48" y="292"/>
                    <a:pt x="48" y="292"/>
                  </a:cubicBezTo>
                  <a:cubicBezTo>
                    <a:pt x="49" y="292"/>
                    <a:pt x="49" y="292"/>
                    <a:pt x="49" y="292"/>
                  </a:cubicBezTo>
                  <a:cubicBezTo>
                    <a:pt x="50" y="292"/>
                    <a:pt x="50" y="292"/>
                    <a:pt x="50" y="292"/>
                  </a:cubicBezTo>
                  <a:cubicBezTo>
                    <a:pt x="50" y="291"/>
                    <a:pt x="50" y="291"/>
                    <a:pt x="50" y="291"/>
                  </a:cubicBezTo>
                  <a:cubicBezTo>
                    <a:pt x="49" y="291"/>
                    <a:pt x="49" y="291"/>
                    <a:pt x="49" y="291"/>
                  </a:cubicBezTo>
                  <a:cubicBezTo>
                    <a:pt x="48" y="290"/>
                    <a:pt x="48" y="290"/>
                    <a:pt x="48" y="290"/>
                  </a:cubicBezTo>
                  <a:cubicBezTo>
                    <a:pt x="51" y="289"/>
                    <a:pt x="51" y="289"/>
                    <a:pt x="51" y="289"/>
                  </a:cubicBezTo>
                  <a:cubicBezTo>
                    <a:pt x="52" y="289"/>
                    <a:pt x="52" y="289"/>
                    <a:pt x="52" y="289"/>
                  </a:cubicBezTo>
                  <a:cubicBezTo>
                    <a:pt x="57" y="290"/>
                    <a:pt x="57" y="290"/>
                    <a:pt x="57" y="290"/>
                  </a:cubicBezTo>
                  <a:cubicBezTo>
                    <a:pt x="58" y="290"/>
                    <a:pt x="58" y="290"/>
                    <a:pt x="58" y="290"/>
                  </a:cubicBezTo>
                  <a:cubicBezTo>
                    <a:pt x="57" y="289"/>
                    <a:pt x="57" y="289"/>
                    <a:pt x="57" y="289"/>
                  </a:cubicBezTo>
                  <a:cubicBezTo>
                    <a:pt x="59" y="289"/>
                    <a:pt x="59" y="289"/>
                    <a:pt x="59" y="289"/>
                  </a:cubicBezTo>
                  <a:close/>
                  <a:moveTo>
                    <a:pt x="58" y="286"/>
                  </a:moveTo>
                  <a:cubicBezTo>
                    <a:pt x="57" y="286"/>
                    <a:pt x="57" y="286"/>
                    <a:pt x="57" y="286"/>
                  </a:cubicBezTo>
                  <a:cubicBezTo>
                    <a:pt x="54" y="284"/>
                    <a:pt x="54" y="284"/>
                    <a:pt x="54" y="284"/>
                  </a:cubicBezTo>
                  <a:cubicBezTo>
                    <a:pt x="52" y="283"/>
                    <a:pt x="52" y="283"/>
                    <a:pt x="52" y="283"/>
                  </a:cubicBezTo>
                  <a:cubicBezTo>
                    <a:pt x="50" y="283"/>
                    <a:pt x="50" y="283"/>
                    <a:pt x="50" y="283"/>
                  </a:cubicBezTo>
                  <a:cubicBezTo>
                    <a:pt x="49" y="282"/>
                    <a:pt x="49" y="282"/>
                    <a:pt x="49" y="282"/>
                  </a:cubicBezTo>
                  <a:cubicBezTo>
                    <a:pt x="48" y="281"/>
                    <a:pt x="48" y="281"/>
                    <a:pt x="48" y="281"/>
                  </a:cubicBezTo>
                  <a:cubicBezTo>
                    <a:pt x="48" y="280"/>
                    <a:pt x="48" y="280"/>
                    <a:pt x="48" y="280"/>
                  </a:cubicBezTo>
                  <a:cubicBezTo>
                    <a:pt x="48" y="280"/>
                    <a:pt x="48" y="280"/>
                    <a:pt x="48" y="280"/>
                  </a:cubicBezTo>
                  <a:cubicBezTo>
                    <a:pt x="50" y="279"/>
                    <a:pt x="50" y="279"/>
                    <a:pt x="50" y="279"/>
                  </a:cubicBezTo>
                  <a:cubicBezTo>
                    <a:pt x="50" y="278"/>
                    <a:pt x="50" y="278"/>
                    <a:pt x="50" y="278"/>
                  </a:cubicBezTo>
                  <a:cubicBezTo>
                    <a:pt x="51" y="278"/>
                    <a:pt x="51" y="278"/>
                    <a:pt x="51" y="278"/>
                  </a:cubicBezTo>
                  <a:cubicBezTo>
                    <a:pt x="52" y="277"/>
                    <a:pt x="52" y="277"/>
                    <a:pt x="52" y="277"/>
                  </a:cubicBezTo>
                  <a:cubicBezTo>
                    <a:pt x="52" y="275"/>
                    <a:pt x="52" y="275"/>
                    <a:pt x="52" y="275"/>
                  </a:cubicBezTo>
                  <a:cubicBezTo>
                    <a:pt x="50" y="275"/>
                    <a:pt x="50" y="275"/>
                    <a:pt x="50" y="275"/>
                  </a:cubicBezTo>
                  <a:cubicBezTo>
                    <a:pt x="49" y="276"/>
                    <a:pt x="49" y="276"/>
                    <a:pt x="49" y="276"/>
                  </a:cubicBezTo>
                  <a:cubicBezTo>
                    <a:pt x="48" y="277"/>
                    <a:pt x="48" y="277"/>
                    <a:pt x="48" y="277"/>
                  </a:cubicBezTo>
                  <a:cubicBezTo>
                    <a:pt x="47" y="278"/>
                    <a:pt x="47" y="278"/>
                    <a:pt x="47" y="278"/>
                  </a:cubicBezTo>
                  <a:cubicBezTo>
                    <a:pt x="46" y="276"/>
                    <a:pt x="46" y="276"/>
                    <a:pt x="46" y="276"/>
                  </a:cubicBezTo>
                  <a:cubicBezTo>
                    <a:pt x="45" y="275"/>
                    <a:pt x="45" y="275"/>
                    <a:pt x="45" y="275"/>
                  </a:cubicBezTo>
                  <a:cubicBezTo>
                    <a:pt x="45" y="274"/>
                    <a:pt x="45" y="274"/>
                    <a:pt x="45" y="274"/>
                  </a:cubicBezTo>
                  <a:cubicBezTo>
                    <a:pt x="46" y="273"/>
                    <a:pt x="46" y="273"/>
                    <a:pt x="46" y="273"/>
                  </a:cubicBezTo>
                  <a:cubicBezTo>
                    <a:pt x="46" y="272"/>
                    <a:pt x="46" y="272"/>
                    <a:pt x="46" y="272"/>
                  </a:cubicBezTo>
                  <a:cubicBezTo>
                    <a:pt x="45" y="272"/>
                    <a:pt x="45" y="272"/>
                    <a:pt x="45" y="272"/>
                  </a:cubicBezTo>
                  <a:cubicBezTo>
                    <a:pt x="45" y="271"/>
                    <a:pt x="45" y="271"/>
                    <a:pt x="45" y="271"/>
                  </a:cubicBezTo>
                  <a:cubicBezTo>
                    <a:pt x="45" y="270"/>
                    <a:pt x="45" y="270"/>
                    <a:pt x="45" y="270"/>
                  </a:cubicBezTo>
                  <a:cubicBezTo>
                    <a:pt x="46" y="271"/>
                    <a:pt x="46" y="271"/>
                    <a:pt x="46" y="271"/>
                  </a:cubicBezTo>
                  <a:cubicBezTo>
                    <a:pt x="47" y="271"/>
                    <a:pt x="47" y="271"/>
                    <a:pt x="47" y="271"/>
                  </a:cubicBezTo>
                  <a:cubicBezTo>
                    <a:pt x="48" y="271"/>
                    <a:pt x="48" y="271"/>
                    <a:pt x="48" y="271"/>
                  </a:cubicBezTo>
                  <a:cubicBezTo>
                    <a:pt x="49" y="270"/>
                    <a:pt x="49" y="270"/>
                    <a:pt x="49" y="270"/>
                  </a:cubicBezTo>
                  <a:cubicBezTo>
                    <a:pt x="49" y="269"/>
                    <a:pt x="49" y="269"/>
                    <a:pt x="49" y="269"/>
                  </a:cubicBezTo>
                  <a:cubicBezTo>
                    <a:pt x="49" y="268"/>
                    <a:pt x="49" y="268"/>
                    <a:pt x="49" y="268"/>
                  </a:cubicBezTo>
                  <a:cubicBezTo>
                    <a:pt x="49" y="267"/>
                    <a:pt x="49" y="267"/>
                    <a:pt x="49" y="267"/>
                  </a:cubicBezTo>
                  <a:cubicBezTo>
                    <a:pt x="50" y="267"/>
                    <a:pt x="50" y="267"/>
                    <a:pt x="50" y="267"/>
                  </a:cubicBezTo>
                  <a:cubicBezTo>
                    <a:pt x="51" y="268"/>
                    <a:pt x="51" y="268"/>
                    <a:pt x="51" y="268"/>
                  </a:cubicBezTo>
                  <a:cubicBezTo>
                    <a:pt x="52" y="268"/>
                    <a:pt x="52" y="268"/>
                    <a:pt x="52" y="268"/>
                  </a:cubicBezTo>
                  <a:cubicBezTo>
                    <a:pt x="53" y="267"/>
                    <a:pt x="53" y="267"/>
                    <a:pt x="53" y="267"/>
                  </a:cubicBezTo>
                  <a:cubicBezTo>
                    <a:pt x="55" y="274"/>
                    <a:pt x="55" y="274"/>
                    <a:pt x="55" y="274"/>
                  </a:cubicBezTo>
                  <a:cubicBezTo>
                    <a:pt x="55" y="274"/>
                    <a:pt x="55" y="274"/>
                    <a:pt x="55" y="274"/>
                  </a:cubicBezTo>
                  <a:cubicBezTo>
                    <a:pt x="55" y="274"/>
                    <a:pt x="55" y="274"/>
                    <a:pt x="55" y="274"/>
                  </a:cubicBezTo>
                  <a:cubicBezTo>
                    <a:pt x="58" y="286"/>
                    <a:pt x="58" y="286"/>
                    <a:pt x="58" y="286"/>
                  </a:cubicBezTo>
                  <a:close/>
                  <a:moveTo>
                    <a:pt x="53" y="265"/>
                  </a:moveTo>
                  <a:cubicBezTo>
                    <a:pt x="51" y="263"/>
                    <a:pt x="51" y="263"/>
                    <a:pt x="51" y="263"/>
                  </a:cubicBezTo>
                  <a:cubicBezTo>
                    <a:pt x="50" y="263"/>
                    <a:pt x="50" y="263"/>
                    <a:pt x="50" y="263"/>
                  </a:cubicBezTo>
                  <a:cubicBezTo>
                    <a:pt x="50" y="262"/>
                    <a:pt x="50" y="262"/>
                    <a:pt x="50" y="262"/>
                  </a:cubicBezTo>
                  <a:cubicBezTo>
                    <a:pt x="42" y="262"/>
                    <a:pt x="42" y="262"/>
                    <a:pt x="42" y="262"/>
                  </a:cubicBezTo>
                  <a:cubicBezTo>
                    <a:pt x="37" y="263"/>
                    <a:pt x="37" y="263"/>
                    <a:pt x="37" y="263"/>
                  </a:cubicBezTo>
                  <a:cubicBezTo>
                    <a:pt x="36" y="263"/>
                    <a:pt x="36" y="263"/>
                    <a:pt x="36" y="263"/>
                  </a:cubicBezTo>
                  <a:cubicBezTo>
                    <a:pt x="33" y="262"/>
                    <a:pt x="33" y="262"/>
                    <a:pt x="33" y="262"/>
                  </a:cubicBezTo>
                  <a:cubicBezTo>
                    <a:pt x="32" y="260"/>
                    <a:pt x="32" y="260"/>
                    <a:pt x="32" y="260"/>
                  </a:cubicBezTo>
                  <a:cubicBezTo>
                    <a:pt x="31" y="258"/>
                    <a:pt x="31" y="258"/>
                    <a:pt x="31" y="258"/>
                  </a:cubicBezTo>
                  <a:cubicBezTo>
                    <a:pt x="30" y="256"/>
                    <a:pt x="30" y="256"/>
                    <a:pt x="30" y="256"/>
                  </a:cubicBezTo>
                  <a:cubicBezTo>
                    <a:pt x="30" y="253"/>
                    <a:pt x="30" y="253"/>
                    <a:pt x="30" y="253"/>
                  </a:cubicBezTo>
                  <a:cubicBezTo>
                    <a:pt x="30" y="251"/>
                    <a:pt x="30" y="251"/>
                    <a:pt x="30" y="251"/>
                  </a:cubicBezTo>
                  <a:cubicBezTo>
                    <a:pt x="28" y="251"/>
                    <a:pt x="28" y="251"/>
                    <a:pt x="28" y="251"/>
                  </a:cubicBezTo>
                  <a:cubicBezTo>
                    <a:pt x="26" y="252"/>
                    <a:pt x="26" y="252"/>
                    <a:pt x="26" y="252"/>
                  </a:cubicBezTo>
                  <a:cubicBezTo>
                    <a:pt x="25" y="253"/>
                    <a:pt x="25" y="253"/>
                    <a:pt x="25" y="253"/>
                  </a:cubicBezTo>
                  <a:cubicBezTo>
                    <a:pt x="24" y="253"/>
                    <a:pt x="24" y="253"/>
                    <a:pt x="24" y="253"/>
                  </a:cubicBezTo>
                  <a:cubicBezTo>
                    <a:pt x="21" y="248"/>
                    <a:pt x="21" y="248"/>
                    <a:pt x="21" y="248"/>
                  </a:cubicBezTo>
                  <a:cubicBezTo>
                    <a:pt x="21" y="246"/>
                    <a:pt x="21" y="246"/>
                    <a:pt x="21" y="246"/>
                  </a:cubicBezTo>
                  <a:cubicBezTo>
                    <a:pt x="22" y="240"/>
                    <a:pt x="22" y="240"/>
                    <a:pt x="22" y="240"/>
                  </a:cubicBezTo>
                  <a:cubicBezTo>
                    <a:pt x="23" y="238"/>
                    <a:pt x="23" y="238"/>
                    <a:pt x="23" y="238"/>
                  </a:cubicBezTo>
                  <a:cubicBezTo>
                    <a:pt x="25" y="236"/>
                    <a:pt x="25" y="236"/>
                    <a:pt x="25" y="236"/>
                  </a:cubicBezTo>
                  <a:cubicBezTo>
                    <a:pt x="26" y="233"/>
                    <a:pt x="26" y="233"/>
                    <a:pt x="26" y="233"/>
                  </a:cubicBezTo>
                  <a:cubicBezTo>
                    <a:pt x="25" y="230"/>
                    <a:pt x="25" y="230"/>
                    <a:pt x="25" y="230"/>
                  </a:cubicBezTo>
                  <a:cubicBezTo>
                    <a:pt x="24" y="227"/>
                    <a:pt x="24" y="227"/>
                    <a:pt x="24" y="227"/>
                  </a:cubicBezTo>
                  <a:cubicBezTo>
                    <a:pt x="25" y="224"/>
                    <a:pt x="25" y="224"/>
                    <a:pt x="25" y="224"/>
                  </a:cubicBezTo>
                  <a:cubicBezTo>
                    <a:pt x="26" y="223"/>
                    <a:pt x="26" y="223"/>
                    <a:pt x="26" y="223"/>
                  </a:cubicBezTo>
                  <a:cubicBezTo>
                    <a:pt x="25" y="220"/>
                    <a:pt x="25" y="220"/>
                    <a:pt x="25" y="220"/>
                  </a:cubicBezTo>
                  <a:cubicBezTo>
                    <a:pt x="25" y="218"/>
                    <a:pt x="25" y="218"/>
                    <a:pt x="25" y="218"/>
                  </a:cubicBezTo>
                  <a:cubicBezTo>
                    <a:pt x="26" y="217"/>
                    <a:pt x="26" y="217"/>
                    <a:pt x="26" y="217"/>
                  </a:cubicBezTo>
                  <a:cubicBezTo>
                    <a:pt x="25" y="214"/>
                    <a:pt x="25" y="214"/>
                    <a:pt x="25" y="214"/>
                  </a:cubicBezTo>
                  <a:cubicBezTo>
                    <a:pt x="25" y="211"/>
                    <a:pt x="25" y="211"/>
                    <a:pt x="25" y="211"/>
                  </a:cubicBezTo>
                  <a:cubicBezTo>
                    <a:pt x="24" y="209"/>
                    <a:pt x="24" y="209"/>
                    <a:pt x="24" y="209"/>
                  </a:cubicBezTo>
                  <a:cubicBezTo>
                    <a:pt x="24" y="208"/>
                    <a:pt x="24" y="208"/>
                    <a:pt x="24" y="208"/>
                  </a:cubicBezTo>
                  <a:cubicBezTo>
                    <a:pt x="26" y="207"/>
                    <a:pt x="26" y="207"/>
                    <a:pt x="26" y="207"/>
                  </a:cubicBezTo>
                  <a:cubicBezTo>
                    <a:pt x="26" y="205"/>
                    <a:pt x="26" y="205"/>
                    <a:pt x="26" y="205"/>
                  </a:cubicBezTo>
                  <a:cubicBezTo>
                    <a:pt x="24" y="203"/>
                    <a:pt x="24" y="203"/>
                    <a:pt x="24" y="203"/>
                  </a:cubicBezTo>
                  <a:cubicBezTo>
                    <a:pt x="22" y="202"/>
                    <a:pt x="22" y="202"/>
                    <a:pt x="22" y="202"/>
                  </a:cubicBezTo>
                  <a:cubicBezTo>
                    <a:pt x="21" y="202"/>
                    <a:pt x="21" y="202"/>
                    <a:pt x="21" y="202"/>
                  </a:cubicBezTo>
                  <a:cubicBezTo>
                    <a:pt x="21" y="202"/>
                    <a:pt x="21" y="202"/>
                    <a:pt x="21" y="202"/>
                  </a:cubicBezTo>
                  <a:cubicBezTo>
                    <a:pt x="20" y="201"/>
                    <a:pt x="20" y="201"/>
                    <a:pt x="20" y="201"/>
                  </a:cubicBezTo>
                  <a:cubicBezTo>
                    <a:pt x="20" y="200"/>
                    <a:pt x="20" y="200"/>
                    <a:pt x="20" y="200"/>
                  </a:cubicBezTo>
                  <a:cubicBezTo>
                    <a:pt x="23" y="200"/>
                    <a:pt x="23" y="200"/>
                    <a:pt x="23" y="200"/>
                  </a:cubicBezTo>
                  <a:cubicBezTo>
                    <a:pt x="24" y="198"/>
                    <a:pt x="24" y="198"/>
                    <a:pt x="24" y="198"/>
                  </a:cubicBezTo>
                  <a:cubicBezTo>
                    <a:pt x="24" y="197"/>
                    <a:pt x="24" y="197"/>
                    <a:pt x="24" y="197"/>
                  </a:cubicBezTo>
                  <a:cubicBezTo>
                    <a:pt x="24" y="197"/>
                    <a:pt x="24" y="197"/>
                    <a:pt x="24" y="197"/>
                  </a:cubicBezTo>
                  <a:cubicBezTo>
                    <a:pt x="23" y="197"/>
                    <a:pt x="23" y="197"/>
                    <a:pt x="23" y="197"/>
                  </a:cubicBezTo>
                  <a:cubicBezTo>
                    <a:pt x="21" y="197"/>
                    <a:pt x="21" y="197"/>
                    <a:pt x="21" y="197"/>
                  </a:cubicBezTo>
                  <a:cubicBezTo>
                    <a:pt x="21" y="194"/>
                    <a:pt x="21" y="194"/>
                    <a:pt x="21" y="194"/>
                  </a:cubicBezTo>
                  <a:cubicBezTo>
                    <a:pt x="20" y="192"/>
                    <a:pt x="20" y="192"/>
                    <a:pt x="20" y="192"/>
                  </a:cubicBezTo>
                  <a:cubicBezTo>
                    <a:pt x="20" y="190"/>
                    <a:pt x="20" y="190"/>
                    <a:pt x="20" y="190"/>
                  </a:cubicBezTo>
                  <a:cubicBezTo>
                    <a:pt x="20" y="188"/>
                    <a:pt x="20" y="188"/>
                    <a:pt x="20" y="188"/>
                  </a:cubicBezTo>
                  <a:cubicBezTo>
                    <a:pt x="18" y="187"/>
                    <a:pt x="18" y="187"/>
                    <a:pt x="18" y="187"/>
                  </a:cubicBezTo>
                  <a:cubicBezTo>
                    <a:pt x="17" y="185"/>
                    <a:pt x="17" y="185"/>
                    <a:pt x="17" y="185"/>
                  </a:cubicBezTo>
                  <a:cubicBezTo>
                    <a:pt x="17" y="180"/>
                    <a:pt x="17" y="180"/>
                    <a:pt x="17" y="180"/>
                  </a:cubicBezTo>
                  <a:cubicBezTo>
                    <a:pt x="18" y="179"/>
                    <a:pt x="18" y="179"/>
                    <a:pt x="18" y="179"/>
                  </a:cubicBezTo>
                  <a:cubicBezTo>
                    <a:pt x="19" y="178"/>
                    <a:pt x="19" y="178"/>
                    <a:pt x="19" y="178"/>
                  </a:cubicBezTo>
                  <a:cubicBezTo>
                    <a:pt x="18" y="177"/>
                    <a:pt x="18" y="177"/>
                    <a:pt x="18" y="177"/>
                  </a:cubicBezTo>
                  <a:cubicBezTo>
                    <a:pt x="17" y="176"/>
                    <a:pt x="17" y="176"/>
                    <a:pt x="17" y="176"/>
                  </a:cubicBezTo>
                  <a:cubicBezTo>
                    <a:pt x="16" y="173"/>
                    <a:pt x="16" y="173"/>
                    <a:pt x="16" y="173"/>
                  </a:cubicBezTo>
                  <a:cubicBezTo>
                    <a:pt x="16" y="169"/>
                    <a:pt x="16" y="169"/>
                    <a:pt x="16" y="169"/>
                  </a:cubicBezTo>
                  <a:cubicBezTo>
                    <a:pt x="16" y="164"/>
                    <a:pt x="16" y="164"/>
                    <a:pt x="16" y="164"/>
                  </a:cubicBezTo>
                  <a:cubicBezTo>
                    <a:pt x="15" y="162"/>
                    <a:pt x="15" y="162"/>
                    <a:pt x="15" y="162"/>
                  </a:cubicBezTo>
                  <a:cubicBezTo>
                    <a:pt x="15" y="160"/>
                    <a:pt x="15" y="160"/>
                    <a:pt x="15" y="160"/>
                  </a:cubicBezTo>
                  <a:cubicBezTo>
                    <a:pt x="17" y="157"/>
                    <a:pt x="17" y="157"/>
                    <a:pt x="17" y="157"/>
                  </a:cubicBezTo>
                  <a:cubicBezTo>
                    <a:pt x="18" y="154"/>
                    <a:pt x="18" y="154"/>
                    <a:pt x="18" y="154"/>
                  </a:cubicBezTo>
                  <a:cubicBezTo>
                    <a:pt x="19" y="153"/>
                    <a:pt x="19" y="153"/>
                    <a:pt x="19" y="153"/>
                  </a:cubicBezTo>
                  <a:cubicBezTo>
                    <a:pt x="20" y="152"/>
                    <a:pt x="20" y="152"/>
                    <a:pt x="20" y="152"/>
                  </a:cubicBezTo>
                  <a:cubicBezTo>
                    <a:pt x="16" y="144"/>
                    <a:pt x="16" y="144"/>
                    <a:pt x="16" y="144"/>
                  </a:cubicBezTo>
                  <a:cubicBezTo>
                    <a:pt x="17" y="142"/>
                    <a:pt x="17" y="142"/>
                    <a:pt x="17" y="142"/>
                  </a:cubicBezTo>
                  <a:cubicBezTo>
                    <a:pt x="17" y="140"/>
                    <a:pt x="17" y="140"/>
                    <a:pt x="17" y="140"/>
                  </a:cubicBezTo>
                  <a:cubicBezTo>
                    <a:pt x="17" y="136"/>
                    <a:pt x="17" y="136"/>
                    <a:pt x="17" y="136"/>
                  </a:cubicBezTo>
                  <a:cubicBezTo>
                    <a:pt x="18" y="133"/>
                    <a:pt x="18" y="133"/>
                    <a:pt x="18" y="133"/>
                  </a:cubicBezTo>
                  <a:cubicBezTo>
                    <a:pt x="20" y="132"/>
                    <a:pt x="20" y="132"/>
                    <a:pt x="20" y="132"/>
                  </a:cubicBezTo>
                  <a:cubicBezTo>
                    <a:pt x="19" y="129"/>
                    <a:pt x="19" y="129"/>
                    <a:pt x="19" y="129"/>
                  </a:cubicBezTo>
                  <a:cubicBezTo>
                    <a:pt x="18" y="127"/>
                    <a:pt x="18" y="127"/>
                    <a:pt x="18" y="127"/>
                  </a:cubicBezTo>
                  <a:cubicBezTo>
                    <a:pt x="17" y="126"/>
                    <a:pt x="17" y="126"/>
                    <a:pt x="17" y="126"/>
                  </a:cubicBezTo>
                  <a:cubicBezTo>
                    <a:pt x="19" y="124"/>
                    <a:pt x="19" y="124"/>
                    <a:pt x="19" y="124"/>
                  </a:cubicBezTo>
                  <a:cubicBezTo>
                    <a:pt x="18" y="122"/>
                    <a:pt x="18" y="122"/>
                    <a:pt x="18" y="122"/>
                  </a:cubicBezTo>
                  <a:cubicBezTo>
                    <a:pt x="19" y="119"/>
                    <a:pt x="19" y="119"/>
                    <a:pt x="19" y="119"/>
                  </a:cubicBezTo>
                  <a:cubicBezTo>
                    <a:pt x="21" y="119"/>
                    <a:pt x="21" y="119"/>
                    <a:pt x="21" y="119"/>
                  </a:cubicBezTo>
                  <a:cubicBezTo>
                    <a:pt x="21" y="116"/>
                    <a:pt x="21" y="116"/>
                    <a:pt x="21" y="116"/>
                  </a:cubicBezTo>
                  <a:cubicBezTo>
                    <a:pt x="20" y="111"/>
                    <a:pt x="20" y="111"/>
                    <a:pt x="20" y="111"/>
                  </a:cubicBezTo>
                  <a:cubicBezTo>
                    <a:pt x="19" y="110"/>
                    <a:pt x="19" y="110"/>
                    <a:pt x="19" y="110"/>
                  </a:cubicBezTo>
                  <a:cubicBezTo>
                    <a:pt x="19" y="107"/>
                    <a:pt x="19" y="107"/>
                    <a:pt x="19" y="107"/>
                  </a:cubicBezTo>
                  <a:cubicBezTo>
                    <a:pt x="18" y="105"/>
                    <a:pt x="18" y="105"/>
                    <a:pt x="18" y="105"/>
                  </a:cubicBezTo>
                  <a:cubicBezTo>
                    <a:pt x="16" y="102"/>
                    <a:pt x="16" y="102"/>
                    <a:pt x="16" y="102"/>
                  </a:cubicBezTo>
                  <a:cubicBezTo>
                    <a:pt x="16" y="101"/>
                    <a:pt x="16" y="101"/>
                    <a:pt x="16" y="101"/>
                  </a:cubicBezTo>
                  <a:cubicBezTo>
                    <a:pt x="15" y="100"/>
                    <a:pt x="15" y="100"/>
                    <a:pt x="15" y="100"/>
                  </a:cubicBezTo>
                  <a:cubicBezTo>
                    <a:pt x="14" y="97"/>
                    <a:pt x="14" y="97"/>
                    <a:pt x="14" y="97"/>
                  </a:cubicBezTo>
                  <a:cubicBezTo>
                    <a:pt x="15" y="94"/>
                    <a:pt x="15" y="94"/>
                    <a:pt x="15" y="94"/>
                  </a:cubicBezTo>
                  <a:cubicBezTo>
                    <a:pt x="16" y="93"/>
                    <a:pt x="16" y="93"/>
                    <a:pt x="16" y="93"/>
                  </a:cubicBezTo>
                  <a:cubicBezTo>
                    <a:pt x="16" y="90"/>
                    <a:pt x="16" y="90"/>
                    <a:pt x="16" y="90"/>
                  </a:cubicBezTo>
                  <a:cubicBezTo>
                    <a:pt x="17" y="89"/>
                    <a:pt x="17" y="89"/>
                    <a:pt x="17" y="89"/>
                  </a:cubicBezTo>
                  <a:cubicBezTo>
                    <a:pt x="17" y="86"/>
                    <a:pt x="17" y="86"/>
                    <a:pt x="17" y="86"/>
                  </a:cubicBezTo>
                  <a:cubicBezTo>
                    <a:pt x="16" y="84"/>
                    <a:pt x="16" y="84"/>
                    <a:pt x="16" y="84"/>
                  </a:cubicBezTo>
                  <a:cubicBezTo>
                    <a:pt x="16" y="80"/>
                    <a:pt x="16" y="80"/>
                    <a:pt x="16" y="80"/>
                  </a:cubicBezTo>
                  <a:cubicBezTo>
                    <a:pt x="17" y="79"/>
                    <a:pt x="17" y="79"/>
                    <a:pt x="17" y="79"/>
                  </a:cubicBezTo>
                  <a:cubicBezTo>
                    <a:pt x="17" y="75"/>
                    <a:pt x="17" y="75"/>
                    <a:pt x="17" y="75"/>
                  </a:cubicBezTo>
                  <a:cubicBezTo>
                    <a:pt x="19" y="73"/>
                    <a:pt x="19" y="73"/>
                    <a:pt x="19" y="73"/>
                  </a:cubicBezTo>
                  <a:cubicBezTo>
                    <a:pt x="20" y="69"/>
                    <a:pt x="20" y="69"/>
                    <a:pt x="20" y="69"/>
                  </a:cubicBezTo>
                  <a:cubicBezTo>
                    <a:pt x="22" y="67"/>
                    <a:pt x="22" y="67"/>
                    <a:pt x="22" y="67"/>
                  </a:cubicBezTo>
                  <a:cubicBezTo>
                    <a:pt x="23" y="67"/>
                    <a:pt x="23" y="67"/>
                    <a:pt x="23" y="67"/>
                  </a:cubicBezTo>
                  <a:cubicBezTo>
                    <a:pt x="24" y="65"/>
                    <a:pt x="24" y="65"/>
                    <a:pt x="24" y="65"/>
                  </a:cubicBezTo>
                  <a:cubicBezTo>
                    <a:pt x="23" y="65"/>
                    <a:pt x="23" y="65"/>
                    <a:pt x="23" y="65"/>
                  </a:cubicBezTo>
                  <a:cubicBezTo>
                    <a:pt x="23" y="63"/>
                    <a:pt x="23" y="63"/>
                    <a:pt x="23" y="63"/>
                  </a:cubicBezTo>
                  <a:cubicBezTo>
                    <a:pt x="23" y="62"/>
                    <a:pt x="23" y="62"/>
                    <a:pt x="23" y="62"/>
                  </a:cubicBezTo>
                  <a:cubicBezTo>
                    <a:pt x="22" y="61"/>
                    <a:pt x="22" y="61"/>
                    <a:pt x="22" y="61"/>
                  </a:cubicBezTo>
                  <a:cubicBezTo>
                    <a:pt x="22" y="60"/>
                    <a:pt x="22" y="60"/>
                    <a:pt x="22" y="60"/>
                  </a:cubicBezTo>
                  <a:cubicBezTo>
                    <a:pt x="24" y="59"/>
                    <a:pt x="24" y="59"/>
                    <a:pt x="24" y="59"/>
                  </a:cubicBezTo>
                  <a:cubicBezTo>
                    <a:pt x="24" y="58"/>
                    <a:pt x="24" y="58"/>
                    <a:pt x="24" y="58"/>
                  </a:cubicBezTo>
                  <a:cubicBezTo>
                    <a:pt x="22" y="56"/>
                    <a:pt x="22" y="56"/>
                    <a:pt x="22" y="56"/>
                  </a:cubicBezTo>
                  <a:cubicBezTo>
                    <a:pt x="22" y="54"/>
                    <a:pt x="22" y="54"/>
                    <a:pt x="22" y="54"/>
                  </a:cubicBezTo>
                  <a:cubicBezTo>
                    <a:pt x="23" y="53"/>
                    <a:pt x="23" y="53"/>
                    <a:pt x="23" y="53"/>
                  </a:cubicBezTo>
                  <a:cubicBezTo>
                    <a:pt x="22" y="51"/>
                    <a:pt x="22" y="51"/>
                    <a:pt x="22" y="51"/>
                  </a:cubicBezTo>
                  <a:cubicBezTo>
                    <a:pt x="21" y="50"/>
                    <a:pt x="21" y="50"/>
                    <a:pt x="21" y="50"/>
                  </a:cubicBezTo>
                  <a:cubicBezTo>
                    <a:pt x="22" y="49"/>
                    <a:pt x="22" y="49"/>
                    <a:pt x="22" y="49"/>
                  </a:cubicBezTo>
                  <a:cubicBezTo>
                    <a:pt x="29" y="45"/>
                    <a:pt x="29" y="45"/>
                    <a:pt x="29" y="45"/>
                  </a:cubicBezTo>
                  <a:cubicBezTo>
                    <a:pt x="31" y="38"/>
                    <a:pt x="31" y="38"/>
                    <a:pt x="31" y="38"/>
                  </a:cubicBezTo>
                  <a:cubicBezTo>
                    <a:pt x="30" y="36"/>
                    <a:pt x="30" y="36"/>
                    <a:pt x="30" y="36"/>
                  </a:cubicBezTo>
                  <a:cubicBezTo>
                    <a:pt x="29" y="36"/>
                    <a:pt x="29" y="36"/>
                    <a:pt x="29" y="36"/>
                  </a:cubicBezTo>
                  <a:cubicBezTo>
                    <a:pt x="28" y="37"/>
                    <a:pt x="28" y="37"/>
                    <a:pt x="28" y="37"/>
                  </a:cubicBezTo>
                  <a:cubicBezTo>
                    <a:pt x="27" y="37"/>
                    <a:pt x="27" y="37"/>
                    <a:pt x="27" y="37"/>
                  </a:cubicBezTo>
                  <a:cubicBezTo>
                    <a:pt x="22" y="25"/>
                    <a:pt x="22" y="25"/>
                    <a:pt x="22" y="25"/>
                  </a:cubicBezTo>
                  <a:cubicBezTo>
                    <a:pt x="19" y="22"/>
                    <a:pt x="19" y="22"/>
                    <a:pt x="19" y="22"/>
                  </a:cubicBezTo>
                  <a:cubicBezTo>
                    <a:pt x="18" y="20"/>
                    <a:pt x="18" y="20"/>
                    <a:pt x="18" y="20"/>
                  </a:cubicBezTo>
                  <a:cubicBezTo>
                    <a:pt x="20" y="17"/>
                    <a:pt x="20" y="17"/>
                    <a:pt x="20" y="17"/>
                  </a:cubicBezTo>
                  <a:cubicBezTo>
                    <a:pt x="19" y="16"/>
                    <a:pt x="19" y="16"/>
                    <a:pt x="19" y="16"/>
                  </a:cubicBezTo>
                  <a:cubicBezTo>
                    <a:pt x="20" y="14"/>
                    <a:pt x="20" y="14"/>
                    <a:pt x="20" y="14"/>
                  </a:cubicBezTo>
                  <a:cubicBezTo>
                    <a:pt x="20" y="13"/>
                    <a:pt x="20" y="13"/>
                    <a:pt x="20" y="13"/>
                  </a:cubicBezTo>
                  <a:cubicBezTo>
                    <a:pt x="17" y="11"/>
                    <a:pt x="17" y="11"/>
                    <a:pt x="17" y="11"/>
                  </a:cubicBezTo>
                  <a:cubicBezTo>
                    <a:pt x="16" y="9"/>
                    <a:pt x="16" y="9"/>
                    <a:pt x="16" y="9"/>
                  </a:cubicBezTo>
                  <a:cubicBezTo>
                    <a:pt x="15" y="7"/>
                    <a:pt x="15" y="7"/>
                    <a:pt x="15" y="7"/>
                  </a:cubicBezTo>
                  <a:cubicBezTo>
                    <a:pt x="15" y="6"/>
                    <a:pt x="15" y="6"/>
                    <a:pt x="15" y="6"/>
                  </a:cubicBezTo>
                  <a:cubicBezTo>
                    <a:pt x="15" y="5"/>
                    <a:pt x="15" y="5"/>
                    <a:pt x="15" y="5"/>
                  </a:cubicBezTo>
                  <a:cubicBezTo>
                    <a:pt x="15" y="4"/>
                    <a:pt x="15" y="4"/>
                    <a:pt x="15" y="4"/>
                  </a:cubicBezTo>
                  <a:cubicBezTo>
                    <a:pt x="15" y="3"/>
                    <a:pt x="15" y="3"/>
                    <a:pt x="15" y="3"/>
                  </a:cubicBezTo>
                  <a:cubicBezTo>
                    <a:pt x="13" y="2"/>
                    <a:pt x="13" y="2"/>
                    <a:pt x="13" y="2"/>
                  </a:cubicBezTo>
                  <a:cubicBezTo>
                    <a:pt x="13" y="1"/>
                    <a:pt x="13" y="1"/>
                    <a:pt x="13" y="1"/>
                  </a:cubicBezTo>
                  <a:cubicBezTo>
                    <a:pt x="12" y="0"/>
                    <a:pt x="12" y="0"/>
                    <a:pt x="12" y="0"/>
                  </a:cubicBezTo>
                  <a:cubicBezTo>
                    <a:pt x="11" y="1"/>
                    <a:pt x="11" y="1"/>
                    <a:pt x="11" y="1"/>
                  </a:cubicBezTo>
                  <a:cubicBezTo>
                    <a:pt x="11" y="3"/>
                    <a:pt x="11" y="3"/>
                    <a:pt x="11" y="3"/>
                  </a:cubicBezTo>
                  <a:cubicBezTo>
                    <a:pt x="12" y="4"/>
                    <a:pt x="12" y="4"/>
                    <a:pt x="12" y="4"/>
                  </a:cubicBezTo>
                  <a:cubicBezTo>
                    <a:pt x="12" y="5"/>
                    <a:pt x="12" y="5"/>
                    <a:pt x="12" y="5"/>
                  </a:cubicBezTo>
                  <a:cubicBezTo>
                    <a:pt x="10" y="5"/>
                    <a:pt x="10" y="5"/>
                    <a:pt x="10" y="5"/>
                  </a:cubicBezTo>
                  <a:cubicBezTo>
                    <a:pt x="10" y="5"/>
                    <a:pt x="10" y="5"/>
                    <a:pt x="10" y="5"/>
                  </a:cubicBezTo>
                  <a:cubicBezTo>
                    <a:pt x="8" y="6"/>
                    <a:pt x="8" y="6"/>
                    <a:pt x="8" y="6"/>
                  </a:cubicBezTo>
                  <a:cubicBezTo>
                    <a:pt x="7" y="7"/>
                    <a:pt x="7" y="7"/>
                    <a:pt x="7" y="7"/>
                  </a:cubicBezTo>
                  <a:cubicBezTo>
                    <a:pt x="7" y="7"/>
                    <a:pt x="7" y="7"/>
                    <a:pt x="7" y="7"/>
                  </a:cubicBezTo>
                  <a:cubicBezTo>
                    <a:pt x="7" y="9"/>
                    <a:pt x="7" y="9"/>
                    <a:pt x="7" y="9"/>
                  </a:cubicBezTo>
                  <a:cubicBezTo>
                    <a:pt x="7" y="11"/>
                    <a:pt x="7" y="11"/>
                    <a:pt x="7" y="11"/>
                  </a:cubicBezTo>
                  <a:cubicBezTo>
                    <a:pt x="8" y="12"/>
                    <a:pt x="8" y="12"/>
                    <a:pt x="8" y="12"/>
                  </a:cubicBezTo>
                  <a:cubicBezTo>
                    <a:pt x="9" y="17"/>
                    <a:pt x="9" y="17"/>
                    <a:pt x="9" y="17"/>
                  </a:cubicBezTo>
                  <a:cubicBezTo>
                    <a:pt x="9" y="19"/>
                    <a:pt x="9" y="19"/>
                    <a:pt x="9" y="19"/>
                  </a:cubicBezTo>
                  <a:cubicBezTo>
                    <a:pt x="8" y="20"/>
                    <a:pt x="8" y="20"/>
                    <a:pt x="8" y="20"/>
                  </a:cubicBezTo>
                  <a:cubicBezTo>
                    <a:pt x="8" y="21"/>
                    <a:pt x="8" y="21"/>
                    <a:pt x="8" y="21"/>
                  </a:cubicBezTo>
                  <a:cubicBezTo>
                    <a:pt x="8" y="23"/>
                    <a:pt x="8" y="23"/>
                    <a:pt x="8" y="23"/>
                  </a:cubicBezTo>
                  <a:cubicBezTo>
                    <a:pt x="9" y="25"/>
                    <a:pt x="9" y="25"/>
                    <a:pt x="9" y="25"/>
                  </a:cubicBezTo>
                  <a:cubicBezTo>
                    <a:pt x="10" y="27"/>
                    <a:pt x="10" y="27"/>
                    <a:pt x="10" y="27"/>
                  </a:cubicBezTo>
                  <a:cubicBezTo>
                    <a:pt x="10" y="31"/>
                    <a:pt x="10" y="31"/>
                    <a:pt x="10" y="31"/>
                  </a:cubicBezTo>
                  <a:cubicBezTo>
                    <a:pt x="9" y="32"/>
                    <a:pt x="9" y="32"/>
                    <a:pt x="9" y="32"/>
                  </a:cubicBezTo>
                  <a:cubicBezTo>
                    <a:pt x="9" y="32"/>
                    <a:pt x="9" y="32"/>
                    <a:pt x="9" y="32"/>
                  </a:cubicBezTo>
                  <a:cubicBezTo>
                    <a:pt x="9" y="37"/>
                    <a:pt x="9" y="37"/>
                    <a:pt x="9" y="37"/>
                  </a:cubicBezTo>
                  <a:cubicBezTo>
                    <a:pt x="9" y="38"/>
                    <a:pt x="9" y="38"/>
                    <a:pt x="9" y="38"/>
                  </a:cubicBezTo>
                  <a:cubicBezTo>
                    <a:pt x="8" y="38"/>
                    <a:pt x="8" y="38"/>
                    <a:pt x="8" y="38"/>
                  </a:cubicBezTo>
                  <a:cubicBezTo>
                    <a:pt x="7" y="39"/>
                    <a:pt x="7" y="39"/>
                    <a:pt x="7" y="39"/>
                  </a:cubicBezTo>
                  <a:cubicBezTo>
                    <a:pt x="8" y="41"/>
                    <a:pt x="8" y="41"/>
                    <a:pt x="8" y="41"/>
                  </a:cubicBezTo>
                  <a:cubicBezTo>
                    <a:pt x="8" y="42"/>
                    <a:pt x="8" y="42"/>
                    <a:pt x="8" y="42"/>
                  </a:cubicBezTo>
                  <a:cubicBezTo>
                    <a:pt x="9" y="41"/>
                    <a:pt x="9" y="41"/>
                    <a:pt x="9" y="41"/>
                  </a:cubicBezTo>
                  <a:cubicBezTo>
                    <a:pt x="9" y="42"/>
                    <a:pt x="9" y="42"/>
                    <a:pt x="9" y="42"/>
                  </a:cubicBezTo>
                  <a:cubicBezTo>
                    <a:pt x="8" y="43"/>
                    <a:pt x="8" y="43"/>
                    <a:pt x="8" y="43"/>
                  </a:cubicBezTo>
                  <a:cubicBezTo>
                    <a:pt x="9" y="49"/>
                    <a:pt x="9" y="49"/>
                    <a:pt x="9" y="49"/>
                  </a:cubicBezTo>
                  <a:cubicBezTo>
                    <a:pt x="9" y="52"/>
                    <a:pt x="9" y="52"/>
                    <a:pt x="9" y="52"/>
                  </a:cubicBezTo>
                  <a:cubicBezTo>
                    <a:pt x="10" y="54"/>
                    <a:pt x="10" y="54"/>
                    <a:pt x="10" y="54"/>
                  </a:cubicBezTo>
                  <a:cubicBezTo>
                    <a:pt x="9" y="55"/>
                    <a:pt x="9" y="55"/>
                    <a:pt x="9" y="55"/>
                  </a:cubicBezTo>
                  <a:cubicBezTo>
                    <a:pt x="8" y="57"/>
                    <a:pt x="8" y="57"/>
                    <a:pt x="8" y="57"/>
                  </a:cubicBezTo>
                  <a:cubicBezTo>
                    <a:pt x="8" y="59"/>
                    <a:pt x="8" y="59"/>
                    <a:pt x="8" y="59"/>
                  </a:cubicBezTo>
                  <a:cubicBezTo>
                    <a:pt x="10" y="61"/>
                    <a:pt x="10" y="61"/>
                    <a:pt x="10" y="61"/>
                  </a:cubicBezTo>
                  <a:cubicBezTo>
                    <a:pt x="9" y="62"/>
                    <a:pt x="9" y="62"/>
                    <a:pt x="9" y="62"/>
                  </a:cubicBezTo>
                  <a:cubicBezTo>
                    <a:pt x="9" y="65"/>
                    <a:pt x="9" y="65"/>
                    <a:pt x="9" y="65"/>
                  </a:cubicBezTo>
                  <a:cubicBezTo>
                    <a:pt x="8" y="66"/>
                    <a:pt x="8" y="66"/>
                    <a:pt x="8" y="66"/>
                  </a:cubicBezTo>
                  <a:cubicBezTo>
                    <a:pt x="8" y="68"/>
                    <a:pt x="8" y="68"/>
                    <a:pt x="8" y="68"/>
                  </a:cubicBezTo>
                  <a:cubicBezTo>
                    <a:pt x="9" y="69"/>
                    <a:pt x="9" y="69"/>
                    <a:pt x="9" y="69"/>
                  </a:cubicBezTo>
                  <a:cubicBezTo>
                    <a:pt x="9" y="70"/>
                    <a:pt x="9" y="70"/>
                    <a:pt x="9" y="70"/>
                  </a:cubicBezTo>
                  <a:cubicBezTo>
                    <a:pt x="8" y="71"/>
                    <a:pt x="8" y="71"/>
                    <a:pt x="8" y="71"/>
                  </a:cubicBezTo>
                  <a:cubicBezTo>
                    <a:pt x="8" y="73"/>
                    <a:pt x="8" y="73"/>
                    <a:pt x="8" y="73"/>
                  </a:cubicBezTo>
                  <a:cubicBezTo>
                    <a:pt x="7" y="74"/>
                    <a:pt x="7" y="74"/>
                    <a:pt x="7" y="74"/>
                  </a:cubicBezTo>
                  <a:cubicBezTo>
                    <a:pt x="7" y="76"/>
                    <a:pt x="7" y="76"/>
                    <a:pt x="7" y="76"/>
                  </a:cubicBezTo>
                  <a:cubicBezTo>
                    <a:pt x="7" y="77"/>
                    <a:pt x="7" y="77"/>
                    <a:pt x="7" y="77"/>
                  </a:cubicBezTo>
                  <a:cubicBezTo>
                    <a:pt x="6" y="79"/>
                    <a:pt x="6" y="79"/>
                    <a:pt x="6" y="79"/>
                  </a:cubicBezTo>
                  <a:cubicBezTo>
                    <a:pt x="6" y="80"/>
                    <a:pt x="6" y="80"/>
                    <a:pt x="6" y="80"/>
                  </a:cubicBezTo>
                  <a:cubicBezTo>
                    <a:pt x="7" y="82"/>
                    <a:pt x="7" y="82"/>
                    <a:pt x="7" y="82"/>
                  </a:cubicBezTo>
                  <a:cubicBezTo>
                    <a:pt x="7" y="84"/>
                    <a:pt x="7" y="84"/>
                    <a:pt x="7" y="84"/>
                  </a:cubicBezTo>
                  <a:cubicBezTo>
                    <a:pt x="8" y="85"/>
                    <a:pt x="8" y="85"/>
                    <a:pt x="8" y="85"/>
                  </a:cubicBezTo>
                  <a:cubicBezTo>
                    <a:pt x="7" y="85"/>
                    <a:pt x="7" y="85"/>
                    <a:pt x="7" y="85"/>
                  </a:cubicBezTo>
                  <a:cubicBezTo>
                    <a:pt x="7" y="87"/>
                    <a:pt x="7" y="87"/>
                    <a:pt x="7" y="87"/>
                  </a:cubicBezTo>
                  <a:cubicBezTo>
                    <a:pt x="8" y="88"/>
                    <a:pt x="8" y="88"/>
                    <a:pt x="8" y="88"/>
                  </a:cubicBezTo>
                  <a:cubicBezTo>
                    <a:pt x="7" y="89"/>
                    <a:pt x="7" y="89"/>
                    <a:pt x="7" y="89"/>
                  </a:cubicBezTo>
                  <a:cubicBezTo>
                    <a:pt x="6" y="89"/>
                    <a:pt x="6" y="89"/>
                    <a:pt x="6" y="89"/>
                  </a:cubicBezTo>
                  <a:cubicBezTo>
                    <a:pt x="6" y="91"/>
                    <a:pt x="6" y="91"/>
                    <a:pt x="6" y="91"/>
                  </a:cubicBezTo>
                  <a:cubicBezTo>
                    <a:pt x="6" y="92"/>
                    <a:pt x="6" y="92"/>
                    <a:pt x="6" y="92"/>
                  </a:cubicBezTo>
                  <a:cubicBezTo>
                    <a:pt x="6" y="94"/>
                    <a:pt x="6" y="94"/>
                    <a:pt x="6" y="94"/>
                  </a:cubicBezTo>
                  <a:cubicBezTo>
                    <a:pt x="8" y="98"/>
                    <a:pt x="8" y="98"/>
                    <a:pt x="8" y="98"/>
                  </a:cubicBezTo>
                  <a:cubicBezTo>
                    <a:pt x="8" y="100"/>
                    <a:pt x="8" y="100"/>
                    <a:pt x="8" y="100"/>
                  </a:cubicBezTo>
                  <a:cubicBezTo>
                    <a:pt x="7" y="100"/>
                    <a:pt x="7" y="100"/>
                    <a:pt x="7" y="100"/>
                  </a:cubicBezTo>
                  <a:cubicBezTo>
                    <a:pt x="7" y="101"/>
                    <a:pt x="7" y="101"/>
                    <a:pt x="7" y="101"/>
                  </a:cubicBezTo>
                  <a:cubicBezTo>
                    <a:pt x="8" y="103"/>
                    <a:pt x="8" y="103"/>
                    <a:pt x="8" y="103"/>
                  </a:cubicBezTo>
                  <a:cubicBezTo>
                    <a:pt x="9" y="106"/>
                    <a:pt x="9" y="106"/>
                    <a:pt x="9" y="106"/>
                  </a:cubicBezTo>
                  <a:cubicBezTo>
                    <a:pt x="8" y="107"/>
                    <a:pt x="8" y="107"/>
                    <a:pt x="8" y="107"/>
                  </a:cubicBezTo>
                  <a:cubicBezTo>
                    <a:pt x="8" y="108"/>
                    <a:pt x="8" y="108"/>
                    <a:pt x="8" y="108"/>
                  </a:cubicBezTo>
                  <a:cubicBezTo>
                    <a:pt x="9" y="109"/>
                    <a:pt x="9" y="109"/>
                    <a:pt x="9" y="109"/>
                  </a:cubicBezTo>
                  <a:cubicBezTo>
                    <a:pt x="8" y="110"/>
                    <a:pt x="8" y="110"/>
                    <a:pt x="8" y="110"/>
                  </a:cubicBezTo>
                  <a:cubicBezTo>
                    <a:pt x="8" y="111"/>
                    <a:pt x="8" y="111"/>
                    <a:pt x="8" y="111"/>
                  </a:cubicBezTo>
                  <a:cubicBezTo>
                    <a:pt x="8" y="111"/>
                    <a:pt x="8" y="111"/>
                    <a:pt x="8" y="111"/>
                  </a:cubicBezTo>
                  <a:cubicBezTo>
                    <a:pt x="10" y="113"/>
                    <a:pt x="10" y="113"/>
                    <a:pt x="10" y="113"/>
                  </a:cubicBezTo>
                  <a:cubicBezTo>
                    <a:pt x="10" y="114"/>
                    <a:pt x="10" y="114"/>
                    <a:pt x="10" y="114"/>
                  </a:cubicBezTo>
                  <a:cubicBezTo>
                    <a:pt x="9" y="116"/>
                    <a:pt x="9" y="116"/>
                    <a:pt x="9" y="116"/>
                  </a:cubicBezTo>
                  <a:cubicBezTo>
                    <a:pt x="8" y="116"/>
                    <a:pt x="8" y="116"/>
                    <a:pt x="8" y="116"/>
                  </a:cubicBezTo>
                  <a:cubicBezTo>
                    <a:pt x="8" y="118"/>
                    <a:pt x="8" y="118"/>
                    <a:pt x="8" y="118"/>
                  </a:cubicBezTo>
                  <a:cubicBezTo>
                    <a:pt x="8" y="118"/>
                    <a:pt x="8" y="118"/>
                    <a:pt x="8" y="118"/>
                  </a:cubicBezTo>
                  <a:cubicBezTo>
                    <a:pt x="8" y="119"/>
                    <a:pt x="8" y="119"/>
                    <a:pt x="8" y="119"/>
                  </a:cubicBezTo>
                  <a:cubicBezTo>
                    <a:pt x="8" y="121"/>
                    <a:pt x="8" y="121"/>
                    <a:pt x="8" y="121"/>
                  </a:cubicBezTo>
                  <a:cubicBezTo>
                    <a:pt x="7" y="121"/>
                    <a:pt x="7" y="121"/>
                    <a:pt x="7" y="121"/>
                  </a:cubicBezTo>
                  <a:cubicBezTo>
                    <a:pt x="7" y="122"/>
                    <a:pt x="7" y="122"/>
                    <a:pt x="7" y="122"/>
                  </a:cubicBezTo>
                  <a:cubicBezTo>
                    <a:pt x="7" y="124"/>
                    <a:pt x="7" y="124"/>
                    <a:pt x="7" y="124"/>
                  </a:cubicBezTo>
                  <a:cubicBezTo>
                    <a:pt x="6" y="125"/>
                    <a:pt x="6" y="125"/>
                    <a:pt x="6" y="125"/>
                  </a:cubicBezTo>
                  <a:cubicBezTo>
                    <a:pt x="6" y="126"/>
                    <a:pt x="6" y="126"/>
                    <a:pt x="6" y="126"/>
                  </a:cubicBezTo>
                  <a:cubicBezTo>
                    <a:pt x="6" y="127"/>
                    <a:pt x="6" y="127"/>
                    <a:pt x="6" y="127"/>
                  </a:cubicBezTo>
                  <a:cubicBezTo>
                    <a:pt x="6" y="129"/>
                    <a:pt x="6" y="129"/>
                    <a:pt x="6" y="129"/>
                  </a:cubicBezTo>
                  <a:cubicBezTo>
                    <a:pt x="5" y="129"/>
                    <a:pt x="5" y="129"/>
                    <a:pt x="5" y="129"/>
                  </a:cubicBezTo>
                  <a:cubicBezTo>
                    <a:pt x="5" y="130"/>
                    <a:pt x="5" y="130"/>
                    <a:pt x="5" y="130"/>
                  </a:cubicBezTo>
                  <a:cubicBezTo>
                    <a:pt x="6" y="131"/>
                    <a:pt x="6" y="131"/>
                    <a:pt x="6" y="131"/>
                  </a:cubicBezTo>
                  <a:cubicBezTo>
                    <a:pt x="5" y="132"/>
                    <a:pt x="5" y="132"/>
                    <a:pt x="5" y="132"/>
                  </a:cubicBezTo>
                  <a:cubicBezTo>
                    <a:pt x="5" y="134"/>
                    <a:pt x="5" y="134"/>
                    <a:pt x="5" y="134"/>
                  </a:cubicBezTo>
                  <a:cubicBezTo>
                    <a:pt x="5" y="135"/>
                    <a:pt x="5" y="135"/>
                    <a:pt x="5" y="135"/>
                  </a:cubicBezTo>
                  <a:cubicBezTo>
                    <a:pt x="4" y="135"/>
                    <a:pt x="4" y="135"/>
                    <a:pt x="4" y="135"/>
                  </a:cubicBezTo>
                  <a:cubicBezTo>
                    <a:pt x="4" y="136"/>
                    <a:pt x="4" y="136"/>
                    <a:pt x="4" y="136"/>
                  </a:cubicBezTo>
                  <a:cubicBezTo>
                    <a:pt x="3" y="137"/>
                    <a:pt x="3" y="137"/>
                    <a:pt x="3" y="137"/>
                  </a:cubicBezTo>
                  <a:cubicBezTo>
                    <a:pt x="3" y="138"/>
                    <a:pt x="3" y="138"/>
                    <a:pt x="3" y="138"/>
                  </a:cubicBezTo>
                  <a:cubicBezTo>
                    <a:pt x="4" y="139"/>
                    <a:pt x="4" y="139"/>
                    <a:pt x="4" y="139"/>
                  </a:cubicBezTo>
                  <a:cubicBezTo>
                    <a:pt x="4" y="140"/>
                    <a:pt x="4" y="140"/>
                    <a:pt x="4" y="140"/>
                  </a:cubicBezTo>
                  <a:cubicBezTo>
                    <a:pt x="3" y="141"/>
                    <a:pt x="3" y="141"/>
                    <a:pt x="3" y="141"/>
                  </a:cubicBezTo>
                  <a:cubicBezTo>
                    <a:pt x="2" y="141"/>
                    <a:pt x="2" y="141"/>
                    <a:pt x="2" y="141"/>
                  </a:cubicBezTo>
                  <a:cubicBezTo>
                    <a:pt x="1" y="141"/>
                    <a:pt x="1" y="141"/>
                    <a:pt x="1" y="141"/>
                  </a:cubicBezTo>
                  <a:cubicBezTo>
                    <a:pt x="1" y="141"/>
                    <a:pt x="1" y="141"/>
                    <a:pt x="1" y="141"/>
                  </a:cubicBezTo>
                  <a:cubicBezTo>
                    <a:pt x="0" y="142"/>
                    <a:pt x="0" y="142"/>
                    <a:pt x="0" y="142"/>
                  </a:cubicBezTo>
                  <a:cubicBezTo>
                    <a:pt x="1" y="143"/>
                    <a:pt x="1" y="143"/>
                    <a:pt x="1" y="143"/>
                  </a:cubicBezTo>
                  <a:cubicBezTo>
                    <a:pt x="1" y="145"/>
                    <a:pt x="1" y="145"/>
                    <a:pt x="1" y="145"/>
                  </a:cubicBezTo>
                  <a:cubicBezTo>
                    <a:pt x="2" y="146"/>
                    <a:pt x="2" y="146"/>
                    <a:pt x="2" y="146"/>
                  </a:cubicBezTo>
                  <a:cubicBezTo>
                    <a:pt x="3" y="148"/>
                    <a:pt x="3" y="148"/>
                    <a:pt x="3" y="148"/>
                  </a:cubicBezTo>
                  <a:cubicBezTo>
                    <a:pt x="3" y="149"/>
                    <a:pt x="3" y="149"/>
                    <a:pt x="3" y="149"/>
                  </a:cubicBezTo>
                  <a:cubicBezTo>
                    <a:pt x="3" y="151"/>
                    <a:pt x="3" y="151"/>
                    <a:pt x="3" y="151"/>
                  </a:cubicBezTo>
                  <a:cubicBezTo>
                    <a:pt x="5" y="154"/>
                    <a:pt x="5" y="154"/>
                    <a:pt x="5" y="154"/>
                  </a:cubicBezTo>
                  <a:cubicBezTo>
                    <a:pt x="5" y="155"/>
                    <a:pt x="5" y="155"/>
                    <a:pt x="5" y="155"/>
                  </a:cubicBezTo>
                  <a:cubicBezTo>
                    <a:pt x="6" y="155"/>
                    <a:pt x="6" y="155"/>
                    <a:pt x="6" y="155"/>
                  </a:cubicBezTo>
                  <a:cubicBezTo>
                    <a:pt x="6" y="158"/>
                    <a:pt x="6" y="158"/>
                    <a:pt x="6" y="158"/>
                  </a:cubicBezTo>
                  <a:cubicBezTo>
                    <a:pt x="5" y="160"/>
                    <a:pt x="5" y="160"/>
                    <a:pt x="5" y="160"/>
                  </a:cubicBezTo>
                  <a:cubicBezTo>
                    <a:pt x="5" y="161"/>
                    <a:pt x="5" y="161"/>
                    <a:pt x="5" y="161"/>
                  </a:cubicBezTo>
                  <a:cubicBezTo>
                    <a:pt x="5" y="162"/>
                    <a:pt x="5" y="162"/>
                    <a:pt x="5" y="162"/>
                  </a:cubicBezTo>
                  <a:cubicBezTo>
                    <a:pt x="5" y="162"/>
                    <a:pt x="5" y="162"/>
                    <a:pt x="5" y="162"/>
                  </a:cubicBezTo>
                  <a:cubicBezTo>
                    <a:pt x="4" y="162"/>
                    <a:pt x="4" y="162"/>
                    <a:pt x="4" y="162"/>
                  </a:cubicBezTo>
                  <a:cubicBezTo>
                    <a:pt x="4" y="162"/>
                    <a:pt x="4" y="162"/>
                    <a:pt x="4" y="162"/>
                  </a:cubicBezTo>
                  <a:cubicBezTo>
                    <a:pt x="3" y="163"/>
                    <a:pt x="3" y="163"/>
                    <a:pt x="3" y="163"/>
                  </a:cubicBezTo>
                  <a:cubicBezTo>
                    <a:pt x="4" y="165"/>
                    <a:pt x="4" y="165"/>
                    <a:pt x="4" y="165"/>
                  </a:cubicBezTo>
                  <a:cubicBezTo>
                    <a:pt x="4" y="165"/>
                    <a:pt x="4" y="165"/>
                    <a:pt x="4" y="165"/>
                  </a:cubicBezTo>
                  <a:cubicBezTo>
                    <a:pt x="4" y="168"/>
                    <a:pt x="4" y="168"/>
                    <a:pt x="4" y="168"/>
                  </a:cubicBezTo>
                  <a:cubicBezTo>
                    <a:pt x="4" y="169"/>
                    <a:pt x="4" y="169"/>
                    <a:pt x="4" y="169"/>
                  </a:cubicBezTo>
                  <a:cubicBezTo>
                    <a:pt x="3" y="170"/>
                    <a:pt x="3" y="170"/>
                    <a:pt x="3" y="170"/>
                  </a:cubicBezTo>
                  <a:cubicBezTo>
                    <a:pt x="4" y="170"/>
                    <a:pt x="4" y="170"/>
                    <a:pt x="4" y="170"/>
                  </a:cubicBezTo>
                  <a:cubicBezTo>
                    <a:pt x="4" y="171"/>
                    <a:pt x="4" y="171"/>
                    <a:pt x="4" y="171"/>
                  </a:cubicBezTo>
                  <a:cubicBezTo>
                    <a:pt x="4" y="172"/>
                    <a:pt x="4" y="172"/>
                    <a:pt x="4" y="172"/>
                  </a:cubicBezTo>
                  <a:cubicBezTo>
                    <a:pt x="4" y="172"/>
                    <a:pt x="4" y="172"/>
                    <a:pt x="4" y="172"/>
                  </a:cubicBezTo>
                  <a:cubicBezTo>
                    <a:pt x="6" y="175"/>
                    <a:pt x="6" y="175"/>
                    <a:pt x="6" y="175"/>
                  </a:cubicBezTo>
                  <a:cubicBezTo>
                    <a:pt x="7" y="176"/>
                    <a:pt x="7" y="176"/>
                    <a:pt x="7" y="176"/>
                  </a:cubicBezTo>
                  <a:cubicBezTo>
                    <a:pt x="7" y="177"/>
                    <a:pt x="7" y="177"/>
                    <a:pt x="7" y="177"/>
                  </a:cubicBezTo>
                  <a:cubicBezTo>
                    <a:pt x="9" y="177"/>
                    <a:pt x="9" y="177"/>
                    <a:pt x="9" y="177"/>
                  </a:cubicBezTo>
                  <a:cubicBezTo>
                    <a:pt x="11" y="177"/>
                    <a:pt x="11" y="177"/>
                    <a:pt x="11" y="177"/>
                  </a:cubicBezTo>
                  <a:cubicBezTo>
                    <a:pt x="11" y="175"/>
                    <a:pt x="11" y="175"/>
                    <a:pt x="11" y="175"/>
                  </a:cubicBezTo>
                  <a:cubicBezTo>
                    <a:pt x="11" y="175"/>
                    <a:pt x="11" y="175"/>
                    <a:pt x="11" y="175"/>
                  </a:cubicBezTo>
                  <a:cubicBezTo>
                    <a:pt x="12" y="175"/>
                    <a:pt x="12" y="175"/>
                    <a:pt x="12" y="175"/>
                  </a:cubicBezTo>
                  <a:cubicBezTo>
                    <a:pt x="13" y="176"/>
                    <a:pt x="13" y="176"/>
                    <a:pt x="13" y="176"/>
                  </a:cubicBezTo>
                  <a:cubicBezTo>
                    <a:pt x="13" y="176"/>
                    <a:pt x="13" y="176"/>
                    <a:pt x="13" y="176"/>
                  </a:cubicBezTo>
                  <a:cubicBezTo>
                    <a:pt x="14" y="176"/>
                    <a:pt x="14" y="176"/>
                    <a:pt x="14" y="176"/>
                  </a:cubicBezTo>
                  <a:cubicBezTo>
                    <a:pt x="14" y="177"/>
                    <a:pt x="14" y="177"/>
                    <a:pt x="14" y="177"/>
                  </a:cubicBezTo>
                  <a:cubicBezTo>
                    <a:pt x="12" y="178"/>
                    <a:pt x="12" y="178"/>
                    <a:pt x="12" y="178"/>
                  </a:cubicBezTo>
                  <a:cubicBezTo>
                    <a:pt x="12" y="179"/>
                    <a:pt x="12" y="179"/>
                    <a:pt x="12" y="179"/>
                  </a:cubicBezTo>
                  <a:cubicBezTo>
                    <a:pt x="13" y="179"/>
                    <a:pt x="13" y="179"/>
                    <a:pt x="13" y="179"/>
                  </a:cubicBezTo>
                  <a:cubicBezTo>
                    <a:pt x="14" y="179"/>
                    <a:pt x="14" y="179"/>
                    <a:pt x="14" y="179"/>
                  </a:cubicBezTo>
                  <a:cubicBezTo>
                    <a:pt x="14" y="180"/>
                    <a:pt x="14" y="180"/>
                    <a:pt x="14" y="180"/>
                  </a:cubicBezTo>
                  <a:cubicBezTo>
                    <a:pt x="14" y="182"/>
                    <a:pt x="14" y="182"/>
                    <a:pt x="14" y="182"/>
                  </a:cubicBezTo>
                  <a:cubicBezTo>
                    <a:pt x="15" y="183"/>
                    <a:pt x="15" y="183"/>
                    <a:pt x="15" y="183"/>
                  </a:cubicBezTo>
                  <a:cubicBezTo>
                    <a:pt x="15" y="183"/>
                    <a:pt x="15" y="183"/>
                    <a:pt x="15" y="183"/>
                  </a:cubicBezTo>
                  <a:cubicBezTo>
                    <a:pt x="14" y="182"/>
                    <a:pt x="14" y="182"/>
                    <a:pt x="14" y="182"/>
                  </a:cubicBezTo>
                  <a:cubicBezTo>
                    <a:pt x="13" y="181"/>
                    <a:pt x="13" y="181"/>
                    <a:pt x="13" y="181"/>
                  </a:cubicBezTo>
                  <a:cubicBezTo>
                    <a:pt x="13" y="181"/>
                    <a:pt x="13" y="181"/>
                    <a:pt x="13" y="181"/>
                  </a:cubicBezTo>
                  <a:cubicBezTo>
                    <a:pt x="12" y="181"/>
                    <a:pt x="12" y="181"/>
                    <a:pt x="12" y="181"/>
                  </a:cubicBezTo>
                  <a:cubicBezTo>
                    <a:pt x="12" y="182"/>
                    <a:pt x="12" y="182"/>
                    <a:pt x="12" y="182"/>
                  </a:cubicBezTo>
                  <a:cubicBezTo>
                    <a:pt x="14" y="183"/>
                    <a:pt x="14" y="183"/>
                    <a:pt x="14" y="183"/>
                  </a:cubicBezTo>
                  <a:cubicBezTo>
                    <a:pt x="14" y="184"/>
                    <a:pt x="14" y="184"/>
                    <a:pt x="14" y="184"/>
                  </a:cubicBezTo>
                  <a:cubicBezTo>
                    <a:pt x="13" y="184"/>
                    <a:pt x="13" y="184"/>
                    <a:pt x="13" y="184"/>
                  </a:cubicBezTo>
                  <a:cubicBezTo>
                    <a:pt x="13" y="184"/>
                    <a:pt x="13" y="184"/>
                    <a:pt x="13" y="184"/>
                  </a:cubicBezTo>
                  <a:cubicBezTo>
                    <a:pt x="13" y="186"/>
                    <a:pt x="13" y="186"/>
                    <a:pt x="13" y="186"/>
                  </a:cubicBezTo>
                  <a:cubicBezTo>
                    <a:pt x="14" y="187"/>
                    <a:pt x="14" y="187"/>
                    <a:pt x="14" y="187"/>
                  </a:cubicBezTo>
                  <a:cubicBezTo>
                    <a:pt x="13" y="188"/>
                    <a:pt x="13" y="188"/>
                    <a:pt x="13" y="188"/>
                  </a:cubicBezTo>
                  <a:cubicBezTo>
                    <a:pt x="13" y="189"/>
                    <a:pt x="13" y="189"/>
                    <a:pt x="13" y="189"/>
                  </a:cubicBezTo>
                  <a:cubicBezTo>
                    <a:pt x="13" y="189"/>
                    <a:pt x="13" y="189"/>
                    <a:pt x="13" y="189"/>
                  </a:cubicBezTo>
                  <a:cubicBezTo>
                    <a:pt x="12" y="190"/>
                    <a:pt x="12" y="190"/>
                    <a:pt x="12" y="190"/>
                  </a:cubicBezTo>
                  <a:cubicBezTo>
                    <a:pt x="12" y="191"/>
                    <a:pt x="12" y="191"/>
                    <a:pt x="12" y="191"/>
                  </a:cubicBezTo>
                  <a:cubicBezTo>
                    <a:pt x="14" y="192"/>
                    <a:pt x="14" y="192"/>
                    <a:pt x="14" y="192"/>
                  </a:cubicBezTo>
                  <a:cubicBezTo>
                    <a:pt x="13" y="193"/>
                    <a:pt x="13" y="193"/>
                    <a:pt x="13" y="193"/>
                  </a:cubicBezTo>
                  <a:cubicBezTo>
                    <a:pt x="13" y="194"/>
                    <a:pt x="13" y="194"/>
                    <a:pt x="13" y="194"/>
                  </a:cubicBezTo>
                  <a:cubicBezTo>
                    <a:pt x="12" y="195"/>
                    <a:pt x="12" y="195"/>
                    <a:pt x="12" y="195"/>
                  </a:cubicBezTo>
                  <a:cubicBezTo>
                    <a:pt x="12" y="196"/>
                    <a:pt x="12" y="196"/>
                    <a:pt x="12" y="196"/>
                  </a:cubicBezTo>
                  <a:cubicBezTo>
                    <a:pt x="13" y="197"/>
                    <a:pt x="13" y="197"/>
                    <a:pt x="13" y="197"/>
                  </a:cubicBezTo>
                  <a:cubicBezTo>
                    <a:pt x="14" y="197"/>
                    <a:pt x="14" y="197"/>
                    <a:pt x="14" y="197"/>
                  </a:cubicBezTo>
                  <a:cubicBezTo>
                    <a:pt x="15" y="198"/>
                    <a:pt x="15" y="198"/>
                    <a:pt x="15" y="198"/>
                  </a:cubicBezTo>
                  <a:cubicBezTo>
                    <a:pt x="15" y="199"/>
                    <a:pt x="15" y="199"/>
                    <a:pt x="15" y="199"/>
                  </a:cubicBezTo>
                  <a:cubicBezTo>
                    <a:pt x="16" y="199"/>
                    <a:pt x="16" y="199"/>
                    <a:pt x="16" y="199"/>
                  </a:cubicBezTo>
                  <a:cubicBezTo>
                    <a:pt x="16" y="199"/>
                    <a:pt x="16" y="199"/>
                    <a:pt x="16" y="199"/>
                  </a:cubicBezTo>
                  <a:cubicBezTo>
                    <a:pt x="16" y="201"/>
                    <a:pt x="16" y="201"/>
                    <a:pt x="16" y="201"/>
                  </a:cubicBezTo>
                  <a:cubicBezTo>
                    <a:pt x="15" y="203"/>
                    <a:pt x="15" y="203"/>
                    <a:pt x="15" y="203"/>
                  </a:cubicBezTo>
                  <a:cubicBezTo>
                    <a:pt x="14" y="204"/>
                    <a:pt x="14" y="204"/>
                    <a:pt x="14" y="204"/>
                  </a:cubicBezTo>
                  <a:cubicBezTo>
                    <a:pt x="13" y="204"/>
                    <a:pt x="13" y="204"/>
                    <a:pt x="13" y="204"/>
                  </a:cubicBezTo>
                  <a:cubicBezTo>
                    <a:pt x="13" y="205"/>
                    <a:pt x="13" y="205"/>
                    <a:pt x="13" y="205"/>
                  </a:cubicBezTo>
                  <a:cubicBezTo>
                    <a:pt x="13" y="206"/>
                    <a:pt x="13" y="206"/>
                    <a:pt x="13" y="206"/>
                  </a:cubicBezTo>
                  <a:cubicBezTo>
                    <a:pt x="13" y="207"/>
                    <a:pt x="13" y="207"/>
                    <a:pt x="13" y="207"/>
                  </a:cubicBezTo>
                  <a:cubicBezTo>
                    <a:pt x="13" y="208"/>
                    <a:pt x="13" y="208"/>
                    <a:pt x="13" y="208"/>
                  </a:cubicBezTo>
                  <a:cubicBezTo>
                    <a:pt x="14" y="208"/>
                    <a:pt x="14" y="208"/>
                    <a:pt x="14" y="208"/>
                  </a:cubicBezTo>
                  <a:cubicBezTo>
                    <a:pt x="13" y="209"/>
                    <a:pt x="13" y="209"/>
                    <a:pt x="13" y="209"/>
                  </a:cubicBezTo>
                  <a:cubicBezTo>
                    <a:pt x="12" y="211"/>
                    <a:pt x="12" y="211"/>
                    <a:pt x="12" y="211"/>
                  </a:cubicBezTo>
                  <a:cubicBezTo>
                    <a:pt x="12" y="213"/>
                    <a:pt x="12" y="213"/>
                    <a:pt x="12" y="213"/>
                  </a:cubicBezTo>
                  <a:cubicBezTo>
                    <a:pt x="13" y="213"/>
                    <a:pt x="13" y="213"/>
                    <a:pt x="13" y="213"/>
                  </a:cubicBezTo>
                  <a:cubicBezTo>
                    <a:pt x="12" y="214"/>
                    <a:pt x="12" y="214"/>
                    <a:pt x="12" y="214"/>
                  </a:cubicBezTo>
                  <a:cubicBezTo>
                    <a:pt x="12" y="216"/>
                    <a:pt x="12" y="216"/>
                    <a:pt x="12" y="216"/>
                  </a:cubicBezTo>
                  <a:cubicBezTo>
                    <a:pt x="11" y="216"/>
                    <a:pt x="11" y="216"/>
                    <a:pt x="11" y="216"/>
                  </a:cubicBezTo>
                  <a:cubicBezTo>
                    <a:pt x="11" y="218"/>
                    <a:pt x="11" y="218"/>
                    <a:pt x="11" y="218"/>
                  </a:cubicBezTo>
                  <a:cubicBezTo>
                    <a:pt x="11" y="217"/>
                    <a:pt x="11" y="217"/>
                    <a:pt x="11" y="217"/>
                  </a:cubicBezTo>
                  <a:cubicBezTo>
                    <a:pt x="11" y="216"/>
                    <a:pt x="11" y="216"/>
                    <a:pt x="11" y="216"/>
                  </a:cubicBezTo>
                  <a:cubicBezTo>
                    <a:pt x="11" y="214"/>
                    <a:pt x="11" y="214"/>
                    <a:pt x="11" y="214"/>
                  </a:cubicBezTo>
                  <a:cubicBezTo>
                    <a:pt x="11" y="213"/>
                    <a:pt x="11" y="213"/>
                    <a:pt x="11" y="213"/>
                  </a:cubicBezTo>
                  <a:cubicBezTo>
                    <a:pt x="11" y="213"/>
                    <a:pt x="11" y="213"/>
                    <a:pt x="11" y="213"/>
                  </a:cubicBezTo>
                  <a:cubicBezTo>
                    <a:pt x="11" y="212"/>
                    <a:pt x="11" y="212"/>
                    <a:pt x="11" y="212"/>
                  </a:cubicBezTo>
                  <a:cubicBezTo>
                    <a:pt x="9" y="213"/>
                    <a:pt x="9" y="213"/>
                    <a:pt x="9" y="213"/>
                  </a:cubicBezTo>
                  <a:cubicBezTo>
                    <a:pt x="8" y="214"/>
                    <a:pt x="8" y="214"/>
                    <a:pt x="8" y="214"/>
                  </a:cubicBezTo>
                  <a:cubicBezTo>
                    <a:pt x="7" y="214"/>
                    <a:pt x="7" y="214"/>
                    <a:pt x="7" y="214"/>
                  </a:cubicBezTo>
                  <a:cubicBezTo>
                    <a:pt x="8" y="213"/>
                    <a:pt x="8" y="213"/>
                    <a:pt x="8" y="213"/>
                  </a:cubicBezTo>
                  <a:cubicBezTo>
                    <a:pt x="9" y="213"/>
                    <a:pt x="9" y="213"/>
                    <a:pt x="9" y="213"/>
                  </a:cubicBezTo>
                  <a:cubicBezTo>
                    <a:pt x="9" y="212"/>
                    <a:pt x="9" y="212"/>
                    <a:pt x="9" y="212"/>
                  </a:cubicBezTo>
                  <a:cubicBezTo>
                    <a:pt x="9" y="210"/>
                    <a:pt x="9" y="210"/>
                    <a:pt x="9" y="210"/>
                  </a:cubicBezTo>
                  <a:cubicBezTo>
                    <a:pt x="9" y="210"/>
                    <a:pt x="9" y="210"/>
                    <a:pt x="9" y="210"/>
                  </a:cubicBezTo>
                  <a:cubicBezTo>
                    <a:pt x="8" y="211"/>
                    <a:pt x="8" y="211"/>
                    <a:pt x="8" y="211"/>
                  </a:cubicBezTo>
                  <a:cubicBezTo>
                    <a:pt x="5" y="211"/>
                    <a:pt x="5" y="211"/>
                    <a:pt x="5" y="211"/>
                  </a:cubicBezTo>
                  <a:cubicBezTo>
                    <a:pt x="5" y="210"/>
                    <a:pt x="5" y="210"/>
                    <a:pt x="5" y="210"/>
                  </a:cubicBezTo>
                  <a:cubicBezTo>
                    <a:pt x="4" y="211"/>
                    <a:pt x="4" y="211"/>
                    <a:pt x="4" y="211"/>
                  </a:cubicBezTo>
                  <a:cubicBezTo>
                    <a:pt x="4" y="211"/>
                    <a:pt x="4" y="211"/>
                    <a:pt x="4" y="211"/>
                  </a:cubicBezTo>
                  <a:cubicBezTo>
                    <a:pt x="4" y="213"/>
                    <a:pt x="4" y="213"/>
                    <a:pt x="4" y="213"/>
                  </a:cubicBezTo>
                  <a:cubicBezTo>
                    <a:pt x="5" y="213"/>
                    <a:pt x="5" y="213"/>
                    <a:pt x="5" y="213"/>
                  </a:cubicBezTo>
                  <a:cubicBezTo>
                    <a:pt x="5" y="214"/>
                    <a:pt x="5" y="214"/>
                    <a:pt x="5" y="214"/>
                  </a:cubicBezTo>
                  <a:cubicBezTo>
                    <a:pt x="4" y="214"/>
                    <a:pt x="4" y="214"/>
                    <a:pt x="4" y="214"/>
                  </a:cubicBezTo>
                  <a:cubicBezTo>
                    <a:pt x="4" y="215"/>
                    <a:pt x="4" y="215"/>
                    <a:pt x="4" y="215"/>
                  </a:cubicBezTo>
                  <a:cubicBezTo>
                    <a:pt x="3" y="216"/>
                    <a:pt x="3" y="216"/>
                    <a:pt x="3" y="216"/>
                  </a:cubicBezTo>
                  <a:cubicBezTo>
                    <a:pt x="3" y="217"/>
                    <a:pt x="3" y="217"/>
                    <a:pt x="3" y="217"/>
                  </a:cubicBezTo>
                  <a:cubicBezTo>
                    <a:pt x="1" y="218"/>
                    <a:pt x="1" y="218"/>
                    <a:pt x="1" y="218"/>
                  </a:cubicBezTo>
                  <a:cubicBezTo>
                    <a:pt x="1" y="219"/>
                    <a:pt x="1" y="219"/>
                    <a:pt x="1" y="219"/>
                  </a:cubicBezTo>
                  <a:cubicBezTo>
                    <a:pt x="3" y="221"/>
                    <a:pt x="3" y="221"/>
                    <a:pt x="3" y="221"/>
                  </a:cubicBezTo>
                  <a:cubicBezTo>
                    <a:pt x="4" y="221"/>
                    <a:pt x="4" y="221"/>
                    <a:pt x="4" y="221"/>
                  </a:cubicBezTo>
                  <a:cubicBezTo>
                    <a:pt x="4" y="220"/>
                    <a:pt x="4" y="220"/>
                    <a:pt x="4" y="220"/>
                  </a:cubicBezTo>
                  <a:cubicBezTo>
                    <a:pt x="4" y="219"/>
                    <a:pt x="4" y="219"/>
                    <a:pt x="4" y="219"/>
                  </a:cubicBezTo>
                  <a:cubicBezTo>
                    <a:pt x="3" y="219"/>
                    <a:pt x="3" y="219"/>
                    <a:pt x="3" y="219"/>
                  </a:cubicBezTo>
                  <a:cubicBezTo>
                    <a:pt x="3" y="218"/>
                    <a:pt x="3" y="218"/>
                    <a:pt x="3" y="218"/>
                  </a:cubicBezTo>
                  <a:cubicBezTo>
                    <a:pt x="3" y="217"/>
                    <a:pt x="3" y="217"/>
                    <a:pt x="3" y="217"/>
                  </a:cubicBezTo>
                  <a:cubicBezTo>
                    <a:pt x="5" y="217"/>
                    <a:pt x="5" y="217"/>
                    <a:pt x="5" y="217"/>
                  </a:cubicBezTo>
                  <a:cubicBezTo>
                    <a:pt x="5" y="217"/>
                    <a:pt x="5" y="217"/>
                    <a:pt x="5" y="217"/>
                  </a:cubicBezTo>
                  <a:cubicBezTo>
                    <a:pt x="6" y="218"/>
                    <a:pt x="6" y="218"/>
                    <a:pt x="6" y="218"/>
                  </a:cubicBezTo>
                  <a:cubicBezTo>
                    <a:pt x="7" y="219"/>
                    <a:pt x="7" y="219"/>
                    <a:pt x="7" y="219"/>
                  </a:cubicBezTo>
                  <a:cubicBezTo>
                    <a:pt x="8" y="219"/>
                    <a:pt x="8" y="219"/>
                    <a:pt x="8" y="219"/>
                  </a:cubicBezTo>
                  <a:cubicBezTo>
                    <a:pt x="9" y="218"/>
                    <a:pt x="9" y="218"/>
                    <a:pt x="9" y="218"/>
                  </a:cubicBezTo>
                  <a:cubicBezTo>
                    <a:pt x="10" y="218"/>
                    <a:pt x="10" y="218"/>
                    <a:pt x="10" y="218"/>
                  </a:cubicBezTo>
                  <a:cubicBezTo>
                    <a:pt x="10" y="219"/>
                    <a:pt x="10" y="219"/>
                    <a:pt x="10" y="219"/>
                  </a:cubicBezTo>
                  <a:cubicBezTo>
                    <a:pt x="12" y="220"/>
                    <a:pt x="12" y="220"/>
                    <a:pt x="12" y="220"/>
                  </a:cubicBezTo>
                  <a:cubicBezTo>
                    <a:pt x="12" y="221"/>
                    <a:pt x="12" y="221"/>
                    <a:pt x="12" y="221"/>
                  </a:cubicBezTo>
                  <a:cubicBezTo>
                    <a:pt x="12" y="221"/>
                    <a:pt x="12" y="221"/>
                    <a:pt x="12" y="221"/>
                  </a:cubicBezTo>
                  <a:cubicBezTo>
                    <a:pt x="11" y="221"/>
                    <a:pt x="11" y="221"/>
                    <a:pt x="11" y="221"/>
                  </a:cubicBezTo>
                  <a:cubicBezTo>
                    <a:pt x="12" y="222"/>
                    <a:pt x="12" y="222"/>
                    <a:pt x="12" y="222"/>
                  </a:cubicBezTo>
                  <a:cubicBezTo>
                    <a:pt x="11" y="223"/>
                    <a:pt x="11" y="223"/>
                    <a:pt x="11" y="223"/>
                  </a:cubicBezTo>
                  <a:cubicBezTo>
                    <a:pt x="11" y="224"/>
                    <a:pt x="11" y="224"/>
                    <a:pt x="11" y="224"/>
                  </a:cubicBezTo>
                  <a:cubicBezTo>
                    <a:pt x="11" y="224"/>
                    <a:pt x="11" y="224"/>
                    <a:pt x="11" y="224"/>
                  </a:cubicBezTo>
                  <a:cubicBezTo>
                    <a:pt x="12" y="225"/>
                    <a:pt x="12" y="225"/>
                    <a:pt x="12" y="225"/>
                  </a:cubicBezTo>
                  <a:cubicBezTo>
                    <a:pt x="12" y="225"/>
                    <a:pt x="12" y="225"/>
                    <a:pt x="12" y="225"/>
                  </a:cubicBezTo>
                  <a:cubicBezTo>
                    <a:pt x="11" y="225"/>
                    <a:pt x="11" y="225"/>
                    <a:pt x="11" y="225"/>
                  </a:cubicBezTo>
                  <a:cubicBezTo>
                    <a:pt x="10" y="224"/>
                    <a:pt x="10" y="224"/>
                    <a:pt x="10" y="224"/>
                  </a:cubicBezTo>
                  <a:cubicBezTo>
                    <a:pt x="10" y="224"/>
                    <a:pt x="10" y="224"/>
                    <a:pt x="10" y="224"/>
                  </a:cubicBezTo>
                  <a:cubicBezTo>
                    <a:pt x="10" y="225"/>
                    <a:pt x="10" y="225"/>
                    <a:pt x="10" y="225"/>
                  </a:cubicBezTo>
                  <a:cubicBezTo>
                    <a:pt x="11" y="226"/>
                    <a:pt x="11" y="226"/>
                    <a:pt x="11" y="226"/>
                  </a:cubicBezTo>
                  <a:cubicBezTo>
                    <a:pt x="11" y="227"/>
                    <a:pt x="11" y="227"/>
                    <a:pt x="11" y="227"/>
                  </a:cubicBezTo>
                  <a:cubicBezTo>
                    <a:pt x="13" y="227"/>
                    <a:pt x="13" y="227"/>
                    <a:pt x="13" y="227"/>
                  </a:cubicBezTo>
                  <a:cubicBezTo>
                    <a:pt x="14" y="227"/>
                    <a:pt x="14" y="227"/>
                    <a:pt x="14" y="227"/>
                  </a:cubicBezTo>
                  <a:cubicBezTo>
                    <a:pt x="15" y="227"/>
                    <a:pt x="15" y="227"/>
                    <a:pt x="15" y="227"/>
                  </a:cubicBezTo>
                  <a:cubicBezTo>
                    <a:pt x="16" y="227"/>
                    <a:pt x="16" y="227"/>
                    <a:pt x="16" y="227"/>
                  </a:cubicBezTo>
                  <a:cubicBezTo>
                    <a:pt x="17" y="227"/>
                    <a:pt x="17" y="227"/>
                    <a:pt x="17" y="227"/>
                  </a:cubicBezTo>
                  <a:cubicBezTo>
                    <a:pt x="16" y="228"/>
                    <a:pt x="16" y="228"/>
                    <a:pt x="16" y="228"/>
                  </a:cubicBezTo>
                  <a:cubicBezTo>
                    <a:pt x="17" y="228"/>
                    <a:pt x="17" y="228"/>
                    <a:pt x="17" y="228"/>
                  </a:cubicBezTo>
                  <a:cubicBezTo>
                    <a:pt x="16" y="228"/>
                    <a:pt x="16" y="228"/>
                    <a:pt x="16" y="228"/>
                  </a:cubicBezTo>
                  <a:cubicBezTo>
                    <a:pt x="15" y="228"/>
                    <a:pt x="15" y="228"/>
                    <a:pt x="15" y="228"/>
                  </a:cubicBezTo>
                  <a:cubicBezTo>
                    <a:pt x="15" y="229"/>
                    <a:pt x="15" y="229"/>
                    <a:pt x="15" y="229"/>
                  </a:cubicBezTo>
                  <a:cubicBezTo>
                    <a:pt x="14" y="228"/>
                    <a:pt x="14" y="228"/>
                    <a:pt x="14" y="228"/>
                  </a:cubicBezTo>
                  <a:cubicBezTo>
                    <a:pt x="12" y="229"/>
                    <a:pt x="12" y="229"/>
                    <a:pt x="12" y="229"/>
                  </a:cubicBezTo>
                  <a:cubicBezTo>
                    <a:pt x="11" y="229"/>
                    <a:pt x="11" y="229"/>
                    <a:pt x="11" y="229"/>
                  </a:cubicBezTo>
                  <a:cubicBezTo>
                    <a:pt x="12" y="230"/>
                    <a:pt x="12" y="230"/>
                    <a:pt x="12" y="230"/>
                  </a:cubicBezTo>
                  <a:cubicBezTo>
                    <a:pt x="13" y="231"/>
                    <a:pt x="13" y="231"/>
                    <a:pt x="13" y="231"/>
                  </a:cubicBezTo>
                  <a:cubicBezTo>
                    <a:pt x="13" y="232"/>
                    <a:pt x="13" y="232"/>
                    <a:pt x="13" y="232"/>
                  </a:cubicBezTo>
                  <a:cubicBezTo>
                    <a:pt x="14" y="232"/>
                    <a:pt x="14" y="232"/>
                    <a:pt x="14" y="232"/>
                  </a:cubicBezTo>
                  <a:cubicBezTo>
                    <a:pt x="15" y="232"/>
                    <a:pt x="15" y="232"/>
                    <a:pt x="15" y="232"/>
                  </a:cubicBezTo>
                  <a:cubicBezTo>
                    <a:pt x="15" y="232"/>
                    <a:pt x="15" y="232"/>
                    <a:pt x="15" y="232"/>
                  </a:cubicBezTo>
                  <a:cubicBezTo>
                    <a:pt x="14" y="233"/>
                    <a:pt x="14" y="233"/>
                    <a:pt x="14" y="233"/>
                  </a:cubicBezTo>
                  <a:cubicBezTo>
                    <a:pt x="14" y="234"/>
                    <a:pt x="14" y="234"/>
                    <a:pt x="14" y="234"/>
                  </a:cubicBezTo>
                  <a:cubicBezTo>
                    <a:pt x="14" y="234"/>
                    <a:pt x="14" y="234"/>
                    <a:pt x="14" y="234"/>
                  </a:cubicBezTo>
                  <a:cubicBezTo>
                    <a:pt x="14" y="235"/>
                    <a:pt x="14" y="235"/>
                    <a:pt x="14" y="235"/>
                  </a:cubicBezTo>
                  <a:cubicBezTo>
                    <a:pt x="13" y="235"/>
                    <a:pt x="13" y="235"/>
                    <a:pt x="13" y="235"/>
                  </a:cubicBezTo>
                  <a:cubicBezTo>
                    <a:pt x="13" y="236"/>
                    <a:pt x="13" y="236"/>
                    <a:pt x="13" y="236"/>
                  </a:cubicBezTo>
                  <a:cubicBezTo>
                    <a:pt x="14" y="239"/>
                    <a:pt x="14" y="239"/>
                    <a:pt x="14" y="239"/>
                  </a:cubicBezTo>
                  <a:cubicBezTo>
                    <a:pt x="15" y="240"/>
                    <a:pt x="15" y="240"/>
                    <a:pt x="15" y="240"/>
                  </a:cubicBezTo>
                  <a:cubicBezTo>
                    <a:pt x="14" y="241"/>
                    <a:pt x="14" y="241"/>
                    <a:pt x="14" y="241"/>
                  </a:cubicBezTo>
                  <a:cubicBezTo>
                    <a:pt x="15" y="243"/>
                    <a:pt x="15" y="243"/>
                    <a:pt x="15" y="243"/>
                  </a:cubicBezTo>
                  <a:cubicBezTo>
                    <a:pt x="16" y="243"/>
                    <a:pt x="16" y="243"/>
                    <a:pt x="16" y="243"/>
                  </a:cubicBezTo>
                  <a:cubicBezTo>
                    <a:pt x="16" y="241"/>
                    <a:pt x="16" y="241"/>
                    <a:pt x="16" y="241"/>
                  </a:cubicBezTo>
                  <a:cubicBezTo>
                    <a:pt x="17" y="239"/>
                    <a:pt x="17" y="239"/>
                    <a:pt x="17" y="239"/>
                  </a:cubicBezTo>
                  <a:cubicBezTo>
                    <a:pt x="18" y="238"/>
                    <a:pt x="18" y="238"/>
                    <a:pt x="18" y="238"/>
                  </a:cubicBezTo>
                  <a:cubicBezTo>
                    <a:pt x="18" y="238"/>
                    <a:pt x="18" y="238"/>
                    <a:pt x="18" y="238"/>
                  </a:cubicBezTo>
                  <a:cubicBezTo>
                    <a:pt x="17" y="239"/>
                    <a:pt x="17" y="239"/>
                    <a:pt x="17" y="239"/>
                  </a:cubicBezTo>
                  <a:cubicBezTo>
                    <a:pt x="17" y="241"/>
                    <a:pt x="17" y="241"/>
                    <a:pt x="17" y="241"/>
                  </a:cubicBezTo>
                  <a:cubicBezTo>
                    <a:pt x="17" y="242"/>
                    <a:pt x="17" y="242"/>
                    <a:pt x="17" y="242"/>
                  </a:cubicBezTo>
                  <a:cubicBezTo>
                    <a:pt x="18" y="242"/>
                    <a:pt x="18" y="242"/>
                    <a:pt x="18" y="242"/>
                  </a:cubicBezTo>
                  <a:cubicBezTo>
                    <a:pt x="19" y="242"/>
                    <a:pt x="19" y="242"/>
                    <a:pt x="19" y="242"/>
                  </a:cubicBezTo>
                  <a:cubicBezTo>
                    <a:pt x="18" y="243"/>
                    <a:pt x="18" y="243"/>
                    <a:pt x="18" y="243"/>
                  </a:cubicBezTo>
                  <a:cubicBezTo>
                    <a:pt x="17" y="243"/>
                    <a:pt x="17" y="243"/>
                    <a:pt x="17" y="243"/>
                  </a:cubicBezTo>
                  <a:cubicBezTo>
                    <a:pt x="16" y="244"/>
                    <a:pt x="16" y="244"/>
                    <a:pt x="16" y="244"/>
                  </a:cubicBezTo>
                  <a:cubicBezTo>
                    <a:pt x="16" y="245"/>
                    <a:pt x="16" y="245"/>
                    <a:pt x="16" y="245"/>
                  </a:cubicBezTo>
                  <a:cubicBezTo>
                    <a:pt x="16" y="246"/>
                    <a:pt x="16" y="246"/>
                    <a:pt x="16" y="246"/>
                  </a:cubicBezTo>
                  <a:cubicBezTo>
                    <a:pt x="16" y="247"/>
                    <a:pt x="16" y="247"/>
                    <a:pt x="16" y="247"/>
                  </a:cubicBezTo>
                  <a:cubicBezTo>
                    <a:pt x="15" y="247"/>
                    <a:pt x="15" y="247"/>
                    <a:pt x="15" y="247"/>
                  </a:cubicBezTo>
                  <a:cubicBezTo>
                    <a:pt x="14" y="248"/>
                    <a:pt x="14" y="248"/>
                    <a:pt x="14" y="248"/>
                  </a:cubicBezTo>
                  <a:cubicBezTo>
                    <a:pt x="15" y="249"/>
                    <a:pt x="15" y="249"/>
                    <a:pt x="15" y="249"/>
                  </a:cubicBezTo>
                  <a:cubicBezTo>
                    <a:pt x="16" y="251"/>
                    <a:pt x="16" y="251"/>
                    <a:pt x="16" y="251"/>
                  </a:cubicBezTo>
                  <a:cubicBezTo>
                    <a:pt x="19" y="251"/>
                    <a:pt x="19" y="251"/>
                    <a:pt x="19" y="251"/>
                  </a:cubicBezTo>
                  <a:cubicBezTo>
                    <a:pt x="20" y="252"/>
                    <a:pt x="20" y="252"/>
                    <a:pt x="20" y="252"/>
                  </a:cubicBezTo>
                  <a:cubicBezTo>
                    <a:pt x="19" y="252"/>
                    <a:pt x="19" y="252"/>
                    <a:pt x="19" y="252"/>
                  </a:cubicBezTo>
                  <a:cubicBezTo>
                    <a:pt x="19" y="252"/>
                    <a:pt x="19" y="252"/>
                    <a:pt x="19" y="252"/>
                  </a:cubicBezTo>
                  <a:cubicBezTo>
                    <a:pt x="19" y="254"/>
                    <a:pt x="19" y="254"/>
                    <a:pt x="19" y="254"/>
                  </a:cubicBezTo>
                  <a:cubicBezTo>
                    <a:pt x="20" y="254"/>
                    <a:pt x="20" y="254"/>
                    <a:pt x="20" y="254"/>
                  </a:cubicBezTo>
                  <a:cubicBezTo>
                    <a:pt x="21" y="253"/>
                    <a:pt x="21" y="253"/>
                    <a:pt x="21" y="253"/>
                  </a:cubicBezTo>
                  <a:cubicBezTo>
                    <a:pt x="21" y="254"/>
                    <a:pt x="21" y="254"/>
                    <a:pt x="21" y="254"/>
                  </a:cubicBezTo>
                  <a:cubicBezTo>
                    <a:pt x="20" y="255"/>
                    <a:pt x="20" y="255"/>
                    <a:pt x="20" y="255"/>
                  </a:cubicBezTo>
                  <a:cubicBezTo>
                    <a:pt x="19" y="255"/>
                    <a:pt x="19" y="255"/>
                    <a:pt x="19" y="255"/>
                  </a:cubicBezTo>
                  <a:cubicBezTo>
                    <a:pt x="19" y="256"/>
                    <a:pt x="19" y="256"/>
                    <a:pt x="19" y="256"/>
                  </a:cubicBezTo>
                  <a:cubicBezTo>
                    <a:pt x="19" y="257"/>
                    <a:pt x="19" y="257"/>
                    <a:pt x="19" y="257"/>
                  </a:cubicBezTo>
                  <a:cubicBezTo>
                    <a:pt x="20" y="257"/>
                    <a:pt x="20" y="257"/>
                    <a:pt x="20" y="257"/>
                  </a:cubicBezTo>
                  <a:cubicBezTo>
                    <a:pt x="20" y="257"/>
                    <a:pt x="20" y="257"/>
                    <a:pt x="20" y="257"/>
                  </a:cubicBezTo>
                  <a:cubicBezTo>
                    <a:pt x="21" y="258"/>
                    <a:pt x="21" y="258"/>
                    <a:pt x="21" y="258"/>
                  </a:cubicBezTo>
                  <a:cubicBezTo>
                    <a:pt x="22" y="258"/>
                    <a:pt x="22" y="258"/>
                    <a:pt x="22" y="258"/>
                  </a:cubicBezTo>
                  <a:cubicBezTo>
                    <a:pt x="22" y="258"/>
                    <a:pt x="22" y="258"/>
                    <a:pt x="22" y="258"/>
                  </a:cubicBezTo>
                  <a:cubicBezTo>
                    <a:pt x="22" y="259"/>
                    <a:pt x="22" y="259"/>
                    <a:pt x="22" y="259"/>
                  </a:cubicBezTo>
                  <a:cubicBezTo>
                    <a:pt x="23" y="260"/>
                    <a:pt x="23" y="260"/>
                    <a:pt x="23" y="260"/>
                  </a:cubicBezTo>
                  <a:cubicBezTo>
                    <a:pt x="22" y="260"/>
                    <a:pt x="22" y="260"/>
                    <a:pt x="22" y="260"/>
                  </a:cubicBezTo>
                  <a:cubicBezTo>
                    <a:pt x="22" y="260"/>
                    <a:pt x="22" y="260"/>
                    <a:pt x="22" y="260"/>
                  </a:cubicBezTo>
                  <a:cubicBezTo>
                    <a:pt x="21" y="260"/>
                    <a:pt x="21" y="260"/>
                    <a:pt x="21" y="260"/>
                  </a:cubicBezTo>
                  <a:cubicBezTo>
                    <a:pt x="21" y="260"/>
                    <a:pt x="21" y="260"/>
                    <a:pt x="21" y="260"/>
                  </a:cubicBezTo>
                  <a:cubicBezTo>
                    <a:pt x="22" y="262"/>
                    <a:pt x="22" y="262"/>
                    <a:pt x="22" y="262"/>
                  </a:cubicBezTo>
                  <a:cubicBezTo>
                    <a:pt x="22" y="262"/>
                    <a:pt x="22" y="262"/>
                    <a:pt x="22" y="262"/>
                  </a:cubicBezTo>
                  <a:cubicBezTo>
                    <a:pt x="23" y="263"/>
                    <a:pt x="23" y="263"/>
                    <a:pt x="23" y="263"/>
                  </a:cubicBezTo>
                  <a:cubicBezTo>
                    <a:pt x="23" y="264"/>
                    <a:pt x="23" y="264"/>
                    <a:pt x="23" y="264"/>
                  </a:cubicBezTo>
                  <a:cubicBezTo>
                    <a:pt x="24" y="265"/>
                    <a:pt x="24" y="265"/>
                    <a:pt x="24" y="265"/>
                  </a:cubicBezTo>
                  <a:cubicBezTo>
                    <a:pt x="25" y="265"/>
                    <a:pt x="25" y="265"/>
                    <a:pt x="25" y="265"/>
                  </a:cubicBezTo>
                  <a:cubicBezTo>
                    <a:pt x="25" y="263"/>
                    <a:pt x="25" y="263"/>
                    <a:pt x="25" y="263"/>
                  </a:cubicBezTo>
                  <a:cubicBezTo>
                    <a:pt x="25" y="262"/>
                    <a:pt x="25" y="262"/>
                    <a:pt x="25" y="262"/>
                  </a:cubicBezTo>
                  <a:cubicBezTo>
                    <a:pt x="25" y="262"/>
                    <a:pt x="25" y="262"/>
                    <a:pt x="25" y="262"/>
                  </a:cubicBezTo>
                  <a:cubicBezTo>
                    <a:pt x="26" y="262"/>
                    <a:pt x="26" y="262"/>
                    <a:pt x="26" y="262"/>
                  </a:cubicBezTo>
                  <a:cubicBezTo>
                    <a:pt x="26" y="263"/>
                    <a:pt x="26" y="263"/>
                    <a:pt x="26" y="263"/>
                  </a:cubicBezTo>
                  <a:cubicBezTo>
                    <a:pt x="26" y="264"/>
                    <a:pt x="26" y="264"/>
                    <a:pt x="26" y="264"/>
                  </a:cubicBezTo>
                  <a:cubicBezTo>
                    <a:pt x="27" y="263"/>
                    <a:pt x="27" y="263"/>
                    <a:pt x="27" y="263"/>
                  </a:cubicBezTo>
                  <a:cubicBezTo>
                    <a:pt x="28" y="262"/>
                    <a:pt x="28" y="262"/>
                    <a:pt x="28" y="262"/>
                  </a:cubicBezTo>
                  <a:cubicBezTo>
                    <a:pt x="28" y="261"/>
                    <a:pt x="28" y="261"/>
                    <a:pt x="28" y="261"/>
                  </a:cubicBezTo>
                  <a:cubicBezTo>
                    <a:pt x="27" y="261"/>
                    <a:pt x="27" y="261"/>
                    <a:pt x="27" y="261"/>
                  </a:cubicBezTo>
                  <a:cubicBezTo>
                    <a:pt x="25" y="261"/>
                    <a:pt x="25" y="261"/>
                    <a:pt x="25" y="261"/>
                  </a:cubicBezTo>
                  <a:cubicBezTo>
                    <a:pt x="25" y="260"/>
                    <a:pt x="25" y="260"/>
                    <a:pt x="25" y="260"/>
                  </a:cubicBezTo>
                  <a:cubicBezTo>
                    <a:pt x="26" y="260"/>
                    <a:pt x="26" y="260"/>
                    <a:pt x="26" y="260"/>
                  </a:cubicBezTo>
                  <a:cubicBezTo>
                    <a:pt x="28" y="261"/>
                    <a:pt x="28" y="261"/>
                    <a:pt x="28" y="261"/>
                  </a:cubicBezTo>
                  <a:cubicBezTo>
                    <a:pt x="29" y="261"/>
                    <a:pt x="29" y="261"/>
                    <a:pt x="29" y="261"/>
                  </a:cubicBezTo>
                  <a:cubicBezTo>
                    <a:pt x="30" y="262"/>
                    <a:pt x="30" y="262"/>
                    <a:pt x="30" y="262"/>
                  </a:cubicBezTo>
                  <a:cubicBezTo>
                    <a:pt x="30" y="260"/>
                    <a:pt x="30" y="260"/>
                    <a:pt x="30" y="260"/>
                  </a:cubicBezTo>
                  <a:cubicBezTo>
                    <a:pt x="28" y="260"/>
                    <a:pt x="28" y="260"/>
                    <a:pt x="28" y="260"/>
                  </a:cubicBezTo>
                  <a:cubicBezTo>
                    <a:pt x="26" y="260"/>
                    <a:pt x="26" y="260"/>
                    <a:pt x="26" y="260"/>
                  </a:cubicBezTo>
                  <a:cubicBezTo>
                    <a:pt x="26" y="259"/>
                    <a:pt x="26" y="259"/>
                    <a:pt x="26" y="259"/>
                  </a:cubicBezTo>
                  <a:cubicBezTo>
                    <a:pt x="27" y="259"/>
                    <a:pt x="27" y="259"/>
                    <a:pt x="27" y="259"/>
                  </a:cubicBezTo>
                  <a:cubicBezTo>
                    <a:pt x="29" y="260"/>
                    <a:pt x="29" y="260"/>
                    <a:pt x="29" y="260"/>
                  </a:cubicBezTo>
                  <a:cubicBezTo>
                    <a:pt x="31" y="261"/>
                    <a:pt x="31" y="261"/>
                    <a:pt x="31" y="261"/>
                  </a:cubicBezTo>
                  <a:cubicBezTo>
                    <a:pt x="31" y="262"/>
                    <a:pt x="31" y="262"/>
                    <a:pt x="31" y="262"/>
                  </a:cubicBezTo>
                  <a:cubicBezTo>
                    <a:pt x="30" y="263"/>
                    <a:pt x="30" y="263"/>
                    <a:pt x="30" y="263"/>
                  </a:cubicBezTo>
                  <a:cubicBezTo>
                    <a:pt x="30" y="264"/>
                    <a:pt x="30" y="264"/>
                    <a:pt x="30" y="264"/>
                  </a:cubicBezTo>
                  <a:cubicBezTo>
                    <a:pt x="31" y="266"/>
                    <a:pt x="31" y="266"/>
                    <a:pt x="31" y="266"/>
                  </a:cubicBezTo>
                  <a:cubicBezTo>
                    <a:pt x="31" y="267"/>
                    <a:pt x="31" y="267"/>
                    <a:pt x="31" y="267"/>
                  </a:cubicBezTo>
                  <a:cubicBezTo>
                    <a:pt x="30" y="267"/>
                    <a:pt x="30" y="267"/>
                    <a:pt x="30" y="267"/>
                  </a:cubicBezTo>
                  <a:cubicBezTo>
                    <a:pt x="30" y="266"/>
                    <a:pt x="30" y="266"/>
                    <a:pt x="30" y="266"/>
                  </a:cubicBezTo>
                  <a:cubicBezTo>
                    <a:pt x="29" y="264"/>
                    <a:pt x="29" y="264"/>
                    <a:pt x="29" y="264"/>
                  </a:cubicBezTo>
                  <a:cubicBezTo>
                    <a:pt x="29" y="263"/>
                    <a:pt x="29" y="263"/>
                    <a:pt x="29" y="263"/>
                  </a:cubicBezTo>
                  <a:cubicBezTo>
                    <a:pt x="28" y="264"/>
                    <a:pt x="28" y="264"/>
                    <a:pt x="28" y="264"/>
                  </a:cubicBezTo>
                  <a:cubicBezTo>
                    <a:pt x="28" y="265"/>
                    <a:pt x="28" y="265"/>
                    <a:pt x="28" y="265"/>
                  </a:cubicBezTo>
                  <a:cubicBezTo>
                    <a:pt x="29" y="266"/>
                    <a:pt x="29" y="266"/>
                    <a:pt x="29" y="266"/>
                  </a:cubicBezTo>
                  <a:cubicBezTo>
                    <a:pt x="28" y="267"/>
                    <a:pt x="28" y="267"/>
                    <a:pt x="28" y="267"/>
                  </a:cubicBezTo>
                  <a:cubicBezTo>
                    <a:pt x="28" y="266"/>
                    <a:pt x="28" y="266"/>
                    <a:pt x="28" y="266"/>
                  </a:cubicBezTo>
                  <a:cubicBezTo>
                    <a:pt x="27" y="265"/>
                    <a:pt x="27" y="265"/>
                    <a:pt x="27" y="265"/>
                  </a:cubicBezTo>
                  <a:cubicBezTo>
                    <a:pt x="27" y="265"/>
                    <a:pt x="27" y="265"/>
                    <a:pt x="27" y="265"/>
                  </a:cubicBezTo>
                  <a:cubicBezTo>
                    <a:pt x="26" y="266"/>
                    <a:pt x="26" y="266"/>
                    <a:pt x="26" y="266"/>
                  </a:cubicBezTo>
                  <a:cubicBezTo>
                    <a:pt x="24" y="266"/>
                    <a:pt x="24" y="266"/>
                    <a:pt x="24" y="266"/>
                  </a:cubicBezTo>
                  <a:cubicBezTo>
                    <a:pt x="23" y="266"/>
                    <a:pt x="23" y="266"/>
                    <a:pt x="23" y="266"/>
                  </a:cubicBezTo>
                  <a:cubicBezTo>
                    <a:pt x="24" y="267"/>
                    <a:pt x="24" y="267"/>
                    <a:pt x="24" y="267"/>
                  </a:cubicBezTo>
                  <a:cubicBezTo>
                    <a:pt x="24" y="269"/>
                    <a:pt x="24" y="269"/>
                    <a:pt x="24" y="269"/>
                  </a:cubicBezTo>
                  <a:cubicBezTo>
                    <a:pt x="25" y="269"/>
                    <a:pt x="25" y="269"/>
                    <a:pt x="25" y="269"/>
                  </a:cubicBezTo>
                  <a:cubicBezTo>
                    <a:pt x="25" y="270"/>
                    <a:pt x="25" y="270"/>
                    <a:pt x="25" y="270"/>
                  </a:cubicBezTo>
                  <a:cubicBezTo>
                    <a:pt x="25" y="271"/>
                    <a:pt x="25" y="271"/>
                    <a:pt x="25" y="271"/>
                  </a:cubicBezTo>
                  <a:cubicBezTo>
                    <a:pt x="25" y="271"/>
                    <a:pt x="25" y="271"/>
                    <a:pt x="25" y="271"/>
                  </a:cubicBezTo>
                  <a:cubicBezTo>
                    <a:pt x="26" y="271"/>
                    <a:pt x="26" y="271"/>
                    <a:pt x="26" y="271"/>
                  </a:cubicBezTo>
                  <a:cubicBezTo>
                    <a:pt x="26" y="270"/>
                    <a:pt x="26" y="270"/>
                    <a:pt x="26" y="270"/>
                  </a:cubicBezTo>
                  <a:cubicBezTo>
                    <a:pt x="27" y="271"/>
                    <a:pt x="27" y="271"/>
                    <a:pt x="27" y="271"/>
                  </a:cubicBezTo>
                  <a:cubicBezTo>
                    <a:pt x="28" y="271"/>
                    <a:pt x="28" y="271"/>
                    <a:pt x="28" y="271"/>
                  </a:cubicBezTo>
                  <a:cubicBezTo>
                    <a:pt x="28" y="272"/>
                    <a:pt x="28" y="272"/>
                    <a:pt x="28" y="272"/>
                  </a:cubicBezTo>
                  <a:cubicBezTo>
                    <a:pt x="27" y="272"/>
                    <a:pt x="27" y="272"/>
                    <a:pt x="27" y="272"/>
                  </a:cubicBezTo>
                  <a:cubicBezTo>
                    <a:pt x="26" y="273"/>
                    <a:pt x="26" y="273"/>
                    <a:pt x="26" y="273"/>
                  </a:cubicBezTo>
                  <a:cubicBezTo>
                    <a:pt x="26" y="273"/>
                    <a:pt x="26" y="273"/>
                    <a:pt x="26" y="273"/>
                  </a:cubicBezTo>
                  <a:cubicBezTo>
                    <a:pt x="28" y="273"/>
                    <a:pt x="28" y="273"/>
                    <a:pt x="28" y="273"/>
                  </a:cubicBezTo>
                  <a:cubicBezTo>
                    <a:pt x="29" y="274"/>
                    <a:pt x="29" y="274"/>
                    <a:pt x="29" y="274"/>
                  </a:cubicBezTo>
                  <a:cubicBezTo>
                    <a:pt x="30" y="274"/>
                    <a:pt x="30" y="274"/>
                    <a:pt x="30" y="274"/>
                  </a:cubicBezTo>
                  <a:cubicBezTo>
                    <a:pt x="31" y="273"/>
                    <a:pt x="31" y="273"/>
                    <a:pt x="31" y="273"/>
                  </a:cubicBezTo>
                  <a:cubicBezTo>
                    <a:pt x="30" y="272"/>
                    <a:pt x="30" y="272"/>
                    <a:pt x="30" y="272"/>
                  </a:cubicBezTo>
                  <a:cubicBezTo>
                    <a:pt x="30" y="271"/>
                    <a:pt x="30" y="271"/>
                    <a:pt x="30" y="271"/>
                  </a:cubicBezTo>
                  <a:cubicBezTo>
                    <a:pt x="30" y="270"/>
                    <a:pt x="30" y="270"/>
                    <a:pt x="30" y="270"/>
                  </a:cubicBezTo>
                  <a:cubicBezTo>
                    <a:pt x="30" y="270"/>
                    <a:pt x="30" y="270"/>
                    <a:pt x="30" y="270"/>
                  </a:cubicBezTo>
                  <a:cubicBezTo>
                    <a:pt x="29" y="270"/>
                    <a:pt x="29" y="270"/>
                    <a:pt x="29" y="270"/>
                  </a:cubicBezTo>
                  <a:cubicBezTo>
                    <a:pt x="29" y="270"/>
                    <a:pt x="29" y="270"/>
                    <a:pt x="29" y="270"/>
                  </a:cubicBezTo>
                  <a:cubicBezTo>
                    <a:pt x="30" y="269"/>
                    <a:pt x="30" y="269"/>
                    <a:pt x="30" y="269"/>
                  </a:cubicBezTo>
                  <a:cubicBezTo>
                    <a:pt x="30" y="269"/>
                    <a:pt x="30" y="269"/>
                    <a:pt x="30" y="269"/>
                  </a:cubicBezTo>
                  <a:cubicBezTo>
                    <a:pt x="30" y="268"/>
                    <a:pt x="30" y="268"/>
                    <a:pt x="30" y="268"/>
                  </a:cubicBezTo>
                  <a:cubicBezTo>
                    <a:pt x="32" y="269"/>
                    <a:pt x="32" y="269"/>
                    <a:pt x="32" y="269"/>
                  </a:cubicBezTo>
                  <a:cubicBezTo>
                    <a:pt x="32" y="269"/>
                    <a:pt x="32" y="269"/>
                    <a:pt x="32" y="269"/>
                  </a:cubicBezTo>
                  <a:cubicBezTo>
                    <a:pt x="32" y="269"/>
                    <a:pt x="32" y="269"/>
                    <a:pt x="32" y="269"/>
                  </a:cubicBezTo>
                  <a:cubicBezTo>
                    <a:pt x="33" y="269"/>
                    <a:pt x="33" y="269"/>
                    <a:pt x="33" y="269"/>
                  </a:cubicBezTo>
                  <a:cubicBezTo>
                    <a:pt x="33" y="269"/>
                    <a:pt x="33" y="269"/>
                    <a:pt x="33" y="269"/>
                  </a:cubicBezTo>
                  <a:cubicBezTo>
                    <a:pt x="35" y="269"/>
                    <a:pt x="35" y="269"/>
                    <a:pt x="35" y="269"/>
                  </a:cubicBezTo>
                  <a:cubicBezTo>
                    <a:pt x="36" y="269"/>
                    <a:pt x="36" y="269"/>
                    <a:pt x="36" y="269"/>
                  </a:cubicBezTo>
                  <a:cubicBezTo>
                    <a:pt x="37" y="269"/>
                    <a:pt x="37" y="269"/>
                    <a:pt x="37" y="269"/>
                  </a:cubicBezTo>
                  <a:cubicBezTo>
                    <a:pt x="38" y="269"/>
                    <a:pt x="38" y="269"/>
                    <a:pt x="38" y="269"/>
                  </a:cubicBezTo>
                  <a:cubicBezTo>
                    <a:pt x="38" y="269"/>
                    <a:pt x="38" y="269"/>
                    <a:pt x="38" y="269"/>
                  </a:cubicBezTo>
                  <a:cubicBezTo>
                    <a:pt x="37" y="270"/>
                    <a:pt x="37" y="270"/>
                    <a:pt x="37" y="270"/>
                  </a:cubicBezTo>
                  <a:cubicBezTo>
                    <a:pt x="37" y="270"/>
                    <a:pt x="37" y="270"/>
                    <a:pt x="37" y="270"/>
                  </a:cubicBezTo>
                  <a:cubicBezTo>
                    <a:pt x="36" y="270"/>
                    <a:pt x="36" y="270"/>
                    <a:pt x="36" y="270"/>
                  </a:cubicBezTo>
                  <a:cubicBezTo>
                    <a:pt x="35" y="270"/>
                    <a:pt x="35" y="270"/>
                    <a:pt x="35" y="270"/>
                  </a:cubicBezTo>
                  <a:cubicBezTo>
                    <a:pt x="35" y="270"/>
                    <a:pt x="35" y="270"/>
                    <a:pt x="35" y="270"/>
                  </a:cubicBezTo>
                  <a:cubicBezTo>
                    <a:pt x="33" y="272"/>
                    <a:pt x="33" y="272"/>
                    <a:pt x="33" y="272"/>
                  </a:cubicBezTo>
                  <a:cubicBezTo>
                    <a:pt x="32" y="272"/>
                    <a:pt x="32" y="272"/>
                    <a:pt x="32" y="272"/>
                  </a:cubicBezTo>
                  <a:cubicBezTo>
                    <a:pt x="32" y="272"/>
                    <a:pt x="32" y="272"/>
                    <a:pt x="32" y="272"/>
                  </a:cubicBezTo>
                  <a:cubicBezTo>
                    <a:pt x="31" y="272"/>
                    <a:pt x="31" y="272"/>
                    <a:pt x="31" y="272"/>
                  </a:cubicBezTo>
                  <a:cubicBezTo>
                    <a:pt x="31" y="273"/>
                    <a:pt x="31" y="273"/>
                    <a:pt x="31" y="273"/>
                  </a:cubicBezTo>
                  <a:cubicBezTo>
                    <a:pt x="31" y="274"/>
                    <a:pt x="31" y="274"/>
                    <a:pt x="31" y="274"/>
                  </a:cubicBezTo>
                  <a:cubicBezTo>
                    <a:pt x="30" y="274"/>
                    <a:pt x="30" y="274"/>
                    <a:pt x="30" y="274"/>
                  </a:cubicBezTo>
                  <a:cubicBezTo>
                    <a:pt x="30" y="275"/>
                    <a:pt x="30" y="275"/>
                    <a:pt x="30" y="275"/>
                  </a:cubicBezTo>
                  <a:cubicBezTo>
                    <a:pt x="31" y="275"/>
                    <a:pt x="31" y="275"/>
                    <a:pt x="31" y="275"/>
                  </a:cubicBezTo>
                  <a:cubicBezTo>
                    <a:pt x="30" y="276"/>
                    <a:pt x="30" y="276"/>
                    <a:pt x="30" y="276"/>
                  </a:cubicBezTo>
                  <a:cubicBezTo>
                    <a:pt x="30" y="276"/>
                    <a:pt x="30" y="276"/>
                    <a:pt x="30" y="276"/>
                  </a:cubicBezTo>
                  <a:cubicBezTo>
                    <a:pt x="32" y="277"/>
                    <a:pt x="32" y="277"/>
                    <a:pt x="32" y="277"/>
                  </a:cubicBezTo>
                  <a:cubicBezTo>
                    <a:pt x="34" y="278"/>
                    <a:pt x="34" y="278"/>
                    <a:pt x="34" y="278"/>
                  </a:cubicBezTo>
                  <a:cubicBezTo>
                    <a:pt x="34" y="278"/>
                    <a:pt x="34" y="278"/>
                    <a:pt x="34" y="278"/>
                  </a:cubicBezTo>
                  <a:cubicBezTo>
                    <a:pt x="34" y="278"/>
                    <a:pt x="34" y="278"/>
                    <a:pt x="34" y="278"/>
                  </a:cubicBezTo>
                  <a:cubicBezTo>
                    <a:pt x="34" y="277"/>
                    <a:pt x="34" y="277"/>
                    <a:pt x="34" y="277"/>
                  </a:cubicBezTo>
                  <a:cubicBezTo>
                    <a:pt x="35" y="276"/>
                    <a:pt x="35" y="276"/>
                    <a:pt x="35" y="276"/>
                  </a:cubicBezTo>
                  <a:cubicBezTo>
                    <a:pt x="35" y="276"/>
                    <a:pt x="35" y="276"/>
                    <a:pt x="35" y="276"/>
                  </a:cubicBezTo>
                  <a:cubicBezTo>
                    <a:pt x="36" y="275"/>
                    <a:pt x="36" y="275"/>
                    <a:pt x="36" y="275"/>
                  </a:cubicBezTo>
                  <a:cubicBezTo>
                    <a:pt x="35" y="274"/>
                    <a:pt x="35" y="274"/>
                    <a:pt x="35" y="274"/>
                  </a:cubicBezTo>
                  <a:cubicBezTo>
                    <a:pt x="36" y="274"/>
                    <a:pt x="36" y="274"/>
                    <a:pt x="36" y="274"/>
                  </a:cubicBezTo>
                  <a:cubicBezTo>
                    <a:pt x="37" y="273"/>
                    <a:pt x="37" y="273"/>
                    <a:pt x="37" y="273"/>
                  </a:cubicBezTo>
                  <a:cubicBezTo>
                    <a:pt x="38" y="271"/>
                    <a:pt x="38" y="271"/>
                    <a:pt x="38" y="271"/>
                  </a:cubicBezTo>
                  <a:cubicBezTo>
                    <a:pt x="39" y="271"/>
                    <a:pt x="39" y="271"/>
                    <a:pt x="39" y="271"/>
                  </a:cubicBezTo>
                  <a:cubicBezTo>
                    <a:pt x="39" y="271"/>
                    <a:pt x="39" y="271"/>
                    <a:pt x="39" y="271"/>
                  </a:cubicBezTo>
                  <a:cubicBezTo>
                    <a:pt x="40" y="271"/>
                    <a:pt x="40" y="271"/>
                    <a:pt x="40" y="271"/>
                  </a:cubicBezTo>
                  <a:cubicBezTo>
                    <a:pt x="41" y="271"/>
                    <a:pt x="41" y="271"/>
                    <a:pt x="41" y="271"/>
                  </a:cubicBezTo>
                  <a:cubicBezTo>
                    <a:pt x="41" y="272"/>
                    <a:pt x="41" y="272"/>
                    <a:pt x="41" y="272"/>
                  </a:cubicBezTo>
                  <a:cubicBezTo>
                    <a:pt x="40" y="272"/>
                    <a:pt x="40" y="272"/>
                    <a:pt x="40" y="272"/>
                  </a:cubicBezTo>
                  <a:cubicBezTo>
                    <a:pt x="40" y="273"/>
                    <a:pt x="40" y="273"/>
                    <a:pt x="40" y="273"/>
                  </a:cubicBezTo>
                  <a:cubicBezTo>
                    <a:pt x="39" y="274"/>
                    <a:pt x="39" y="274"/>
                    <a:pt x="39" y="274"/>
                  </a:cubicBezTo>
                  <a:cubicBezTo>
                    <a:pt x="38" y="275"/>
                    <a:pt x="38" y="275"/>
                    <a:pt x="38" y="275"/>
                  </a:cubicBezTo>
                  <a:cubicBezTo>
                    <a:pt x="38" y="276"/>
                    <a:pt x="38" y="276"/>
                    <a:pt x="38" y="276"/>
                  </a:cubicBezTo>
                  <a:cubicBezTo>
                    <a:pt x="39" y="277"/>
                    <a:pt x="39" y="277"/>
                    <a:pt x="39" y="277"/>
                  </a:cubicBezTo>
                  <a:cubicBezTo>
                    <a:pt x="38" y="278"/>
                    <a:pt x="38" y="278"/>
                    <a:pt x="38" y="278"/>
                  </a:cubicBezTo>
                  <a:cubicBezTo>
                    <a:pt x="37" y="278"/>
                    <a:pt x="37" y="278"/>
                    <a:pt x="37" y="278"/>
                  </a:cubicBezTo>
                  <a:cubicBezTo>
                    <a:pt x="37" y="278"/>
                    <a:pt x="37" y="278"/>
                    <a:pt x="37" y="278"/>
                  </a:cubicBezTo>
                  <a:cubicBezTo>
                    <a:pt x="38" y="277"/>
                    <a:pt x="38" y="277"/>
                    <a:pt x="38" y="277"/>
                  </a:cubicBezTo>
                  <a:cubicBezTo>
                    <a:pt x="38" y="276"/>
                    <a:pt x="38" y="276"/>
                    <a:pt x="38" y="276"/>
                  </a:cubicBezTo>
                  <a:cubicBezTo>
                    <a:pt x="37" y="276"/>
                    <a:pt x="37" y="276"/>
                    <a:pt x="37" y="276"/>
                  </a:cubicBezTo>
                  <a:cubicBezTo>
                    <a:pt x="37" y="276"/>
                    <a:pt x="37" y="276"/>
                    <a:pt x="37" y="276"/>
                  </a:cubicBezTo>
                  <a:cubicBezTo>
                    <a:pt x="36" y="277"/>
                    <a:pt x="36" y="277"/>
                    <a:pt x="36" y="277"/>
                  </a:cubicBezTo>
                  <a:cubicBezTo>
                    <a:pt x="36" y="277"/>
                    <a:pt x="36" y="277"/>
                    <a:pt x="36" y="277"/>
                  </a:cubicBezTo>
                  <a:cubicBezTo>
                    <a:pt x="35" y="277"/>
                    <a:pt x="35" y="277"/>
                    <a:pt x="35" y="277"/>
                  </a:cubicBezTo>
                  <a:cubicBezTo>
                    <a:pt x="35" y="277"/>
                    <a:pt x="35" y="277"/>
                    <a:pt x="35" y="277"/>
                  </a:cubicBezTo>
                  <a:cubicBezTo>
                    <a:pt x="35" y="278"/>
                    <a:pt x="35" y="278"/>
                    <a:pt x="35" y="278"/>
                  </a:cubicBezTo>
                  <a:cubicBezTo>
                    <a:pt x="37" y="280"/>
                    <a:pt x="37" y="280"/>
                    <a:pt x="37" y="280"/>
                  </a:cubicBezTo>
                  <a:cubicBezTo>
                    <a:pt x="39" y="281"/>
                    <a:pt x="39" y="281"/>
                    <a:pt x="39" y="281"/>
                  </a:cubicBezTo>
                  <a:cubicBezTo>
                    <a:pt x="40" y="281"/>
                    <a:pt x="40" y="281"/>
                    <a:pt x="40" y="281"/>
                  </a:cubicBezTo>
                  <a:cubicBezTo>
                    <a:pt x="41" y="281"/>
                    <a:pt x="41" y="281"/>
                    <a:pt x="41" y="281"/>
                  </a:cubicBezTo>
                  <a:cubicBezTo>
                    <a:pt x="42" y="282"/>
                    <a:pt x="42" y="282"/>
                    <a:pt x="42" y="282"/>
                  </a:cubicBezTo>
                  <a:cubicBezTo>
                    <a:pt x="43" y="281"/>
                    <a:pt x="43" y="281"/>
                    <a:pt x="43" y="281"/>
                  </a:cubicBezTo>
                  <a:cubicBezTo>
                    <a:pt x="43" y="280"/>
                    <a:pt x="43" y="280"/>
                    <a:pt x="43" y="280"/>
                  </a:cubicBezTo>
                  <a:cubicBezTo>
                    <a:pt x="43" y="278"/>
                    <a:pt x="43" y="278"/>
                    <a:pt x="43" y="278"/>
                  </a:cubicBezTo>
                  <a:cubicBezTo>
                    <a:pt x="43" y="277"/>
                    <a:pt x="43" y="277"/>
                    <a:pt x="43" y="277"/>
                  </a:cubicBezTo>
                  <a:cubicBezTo>
                    <a:pt x="43" y="276"/>
                    <a:pt x="43" y="276"/>
                    <a:pt x="43" y="276"/>
                  </a:cubicBezTo>
                  <a:cubicBezTo>
                    <a:pt x="43" y="274"/>
                    <a:pt x="43" y="274"/>
                    <a:pt x="43" y="274"/>
                  </a:cubicBezTo>
                  <a:cubicBezTo>
                    <a:pt x="43" y="272"/>
                    <a:pt x="43" y="272"/>
                    <a:pt x="43" y="272"/>
                  </a:cubicBezTo>
                  <a:cubicBezTo>
                    <a:pt x="43" y="271"/>
                    <a:pt x="43" y="271"/>
                    <a:pt x="43" y="271"/>
                  </a:cubicBezTo>
                  <a:cubicBezTo>
                    <a:pt x="43" y="270"/>
                    <a:pt x="43" y="270"/>
                    <a:pt x="43" y="270"/>
                  </a:cubicBezTo>
                  <a:cubicBezTo>
                    <a:pt x="44" y="269"/>
                    <a:pt x="44" y="269"/>
                    <a:pt x="44" y="269"/>
                  </a:cubicBezTo>
                  <a:cubicBezTo>
                    <a:pt x="46" y="268"/>
                    <a:pt x="46" y="268"/>
                    <a:pt x="46" y="268"/>
                  </a:cubicBezTo>
                  <a:cubicBezTo>
                    <a:pt x="47" y="267"/>
                    <a:pt x="47" y="267"/>
                    <a:pt x="47" y="267"/>
                  </a:cubicBezTo>
                  <a:cubicBezTo>
                    <a:pt x="48" y="267"/>
                    <a:pt x="48" y="267"/>
                    <a:pt x="48" y="267"/>
                  </a:cubicBezTo>
                  <a:cubicBezTo>
                    <a:pt x="49" y="267"/>
                    <a:pt x="49" y="267"/>
                    <a:pt x="49" y="267"/>
                  </a:cubicBezTo>
                  <a:cubicBezTo>
                    <a:pt x="48" y="265"/>
                    <a:pt x="48" y="265"/>
                    <a:pt x="48" y="265"/>
                  </a:cubicBezTo>
                  <a:cubicBezTo>
                    <a:pt x="49" y="265"/>
                    <a:pt x="49" y="265"/>
                    <a:pt x="49" y="265"/>
                  </a:cubicBezTo>
                  <a:cubicBezTo>
                    <a:pt x="51" y="264"/>
                    <a:pt x="51" y="264"/>
                    <a:pt x="51" y="264"/>
                  </a:cubicBezTo>
                  <a:cubicBezTo>
                    <a:pt x="52" y="265"/>
                    <a:pt x="52" y="265"/>
                    <a:pt x="52" y="265"/>
                  </a:cubicBezTo>
                  <a:cubicBezTo>
                    <a:pt x="53" y="265"/>
                    <a:pt x="53" y="265"/>
                    <a:pt x="53" y="265"/>
                  </a:cubicBezTo>
                  <a:cubicBezTo>
                    <a:pt x="53" y="265"/>
                    <a:pt x="53" y="265"/>
                    <a:pt x="53" y="265"/>
                  </a:cubicBezTo>
                  <a:close/>
                  <a:moveTo>
                    <a:pt x="66" y="298"/>
                  </a:moveTo>
                  <a:cubicBezTo>
                    <a:pt x="66" y="299"/>
                    <a:pt x="66" y="299"/>
                    <a:pt x="66" y="299"/>
                  </a:cubicBezTo>
                  <a:cubicBezTo>
                    <a:pt x="67" y="298"/>
                    <a:pt x="67" y="298"/>
                    <a:pt x="67" y="298"/>
                  </a:cubicBezTo>
                  <a:cubicBezTo>
                    <a:pt x="66" y="298"/>
                    <a:pt x="66" y="298"/>
                    <a:pt x="66" y="298"/>
                  </a:cubicBezTo>
                  <a:cubicBezTo>
                    <a:pt x="66" y="298"/>
                    <a:pt x="66" y="298"/>
                    <a:pt x="66" y="298"/>
                  </a:cubicBezTo>
                  <a:close/>
                  <a:moveTo>
                    <a:pt x="9" y="184"/>
                  </a:moveTo>
                  <a:cubicBezTo>
                    <a:pt x="8" y="184"/>
                    <a:pt x="8" y="184"/>
                    <a:pt x="8" y="184"/>
                  </a:cubicBezTo>
                  <a:cubicBezTo>
                    <a:pt x="7" y="184"/>
                    <a:pt x="7" y="184"/>
                    <a:pt x="7" y="184"/>
                  </a:cubicBezTo>
                  <a:cubicBezTo>
                    <a:pt x="7" y="184"/>
                    <a:pt x="7" y="184"/>
                    <a:pt x="7" y="184"/>
                  </a:cubicBezTo>
                  <a:cubicBezTo>
                    <a:pt x="8" y="186"/>
                    <a:pt x="8" y="186"/>
                    <a:pt x="8" y="186"/>
                  </a:cubicBezTo>
                  <a:cubicBezTo>
                    <a:pt x="8" y="186"/>
                    <a:pt x="8" y="186"/>
                    <a:pt x="8" y="186"/>
                  </a:cubicBezTo>
                  <a:cubicBezTo>
                    <a:pt x="9" y="188"/>
                    <a:pt x="9" y="188"/>
                    <a:pt x="9" y="188"/>
                  </a:cubicBezTo>
                  <a:cubicBezTo>
                    <a:pt x="9" y="188"/>
                    <a:pt x="9" y="188"/>
                    <a:pt x="9" y="188"/>
                  </a:cubicBezTo>
                  <a:cubicBezTo>
                    <a:pt x="8" y="187"/>
                    <a:pt x="8" y="187"/>
                    <a:pt x="8" y="187"/>
                  </a:cubicBezTo>
                  <a:cubicBezTo>
                    <a:pt x="7" y="188"/>
                    <a:pt x="7" y="188"/>
                    <a:pt x="7" y="188"/>
                  </a:cubicBezTo>
                  <a:cubicBezTo>
                    <a:pt x="7" y="190"/>
                    <a:pt x="7" y="190"/>
                    <a:pt x="7" y="190"/>
                  </a:cubicBezTo>
                  <a:cubicBezTo>
                    <a:pt x="7" y="190"/>
                    <a:pt x="7" y="190"/>
                    <a:pt x="7" y="190"/>
                  </a:cubicBezTo>
                  <a:cubicBezTo>
                    <a:pt x="5" y="190"/>
                    <a:pt x="5" y="190"/>
                    <a:pt x="5" y="190"/>
                  </a:cubicBezTo>
                  <a:cubicBezTo>
                    <a:pt x="4" y="190"/>
                    <a:pt x="4" y="190"/>
                    <a:pt x="4" y="190"/>
                  </a:cubicBezTo>
                  <a:cubicBezTo>
                    <a:pt x="4" y="188"/>
                    <a:pt x="4" y="188"/>
                    <a:pt x="4" y="188"/>
                  </a:cubicBezTo>
                  <a:cubicBezTo>
                    <a:pt x="4" y="184"/>
                    <a:pt x="4" y="184"/>
                    <a:pt x="4" y="184"/>
                  </a:cubicBezTo>
                  <a:cubicBezTo>
                    <a:pt x="4" y="183"/>
                    <a:pt x="4" y="183"/>
                    <a:pt x="4" y="183"/>
                  </a:cubicBezTo>
                  <a:cubicBezTo>
                    <a:pt x="3" y="183"/>
                    <a:pt x="3" y="183"/>
                    <a:pt x="3" y="183"/>
                  </a:cubicBezTo>
                  <a:cubicBezTo>
                    <a:pt x="3" y="182"/>
                    <a:pt x="3" y="182"/>
                    <a:pt x="3" y="182"/>
                  </a:cubicBezTo>
                  <a:cubicBezTo>
                    <a:pt x="3" y="181"/>
                    <a:pt x="3" y="181"/>
                    <a:pt x="3" y="181"/>
                  </a:cubicBezTo>
                  <a:cubicBezTo>
                    <a:pt x="4" y="180"/>
                    <a:pt x="4" y="180"/>
                    <a:pt x="4" y="180"/>
                  </a:cubicBezTo>
                  <a:cubicBezTo>
                    <a:pt x="4" y="179"/>
                    <a:pt x="4" y="179"/>
                    <a:pt x="4" y="179"/>
                  </a:cubicBezTo>
                  <a:cubicBezTo>
                    <a:pt x="4" y="179"/>
                    <a:pt x="4" y="179"/>
                    <a:pt x="4" y="179"/>
                  </a:cubicBezTo>
                  <a:cubicBezTo>
                    <a:pt x="4" y="178"/>
                    <a:pt x="4" y="178"/>
                    <a:pt x="4" y="178"/>
                  </a:cubicBezTo>
                  <a:cubicBezTo>
                    <a:pt x="5" y="177"/>
                    <a:pt x="5" y="177"/>
                    <a:pt x="5" y="177"/>
                  </a:cubicBezTo>
                  <a:cubicBezTo>
                    <a:pt x="6" y="177"/>
                    <a:pt x="6" y="177"/>
                    <a:pt x="6" y="177"/>
                  </a:cubicBezTo>
                  <a:cubicBezTo>
                    <a:pt x="7" y="178"/>
                    <a:pt x="7" y="178"/>
                    <a:pt x="7" y="178"/>
                  </a:cubicBezTo>
                  <a:cubicBezTo>
                    <a:pt x="8" y="179"/>
                    <a:pt x="8" y="179"/>
                    <a:pt x="8" y="179"/>
                  </a:cubicBezTo>
                  <a:cubicBezTo>
                    <a:pt x="8" y="181"/>
                    <a:pt x="8" y="181"/>
                    <a:pt x="8" y="181"/>
                  </a:cubicBezTo>
                  <a:cubicBezTo>
                    <a:pt x="8" y="181"/>
                    <a:pt x="8" y="181"/>
                    <a:pt x="8" y="181"/>
                  </a:cubicBezTo>
                  <a:cubicBezTo>
                    <a:pt x="8" y="183"/>
                    <a:pt x="8" y="183"/>
                    <a:pt x="8" y="183"/>
                  </a:cubicBezTo>
                  <a:cubicBezTo>
                    <a:pt x="7" y="182"/>
                    <a:pt x="7" y="182"/>
                    <a:pt x="7" y="182"/>
                  </a:cubicBezTo>
                  <a:cubicBezTo>
                    <a:pt x="8" y="183"/>
                    <a:pt x="8" y="183"/>
                    <a:pt x="8" y="183"/>
                  </a:cubicBezTo>
                  <a:cubicBezTo>
                    <a:pt x="9" y="184"/>
                    <a:pt x="9" y="184"/>
                    <a:pt x="9" y="184"/>
                  </a:cubicBezTo>
                  <a:cubicBezTo>
                    <a:pt x="9" y="184"/>
                    <a:pt x="9" y="184"/>
                    <a:pt x="9" y="184"/>
                  </a:cubicBezTo>
                  <a:close/>
                  <a:moveTo>
                    <a:pt x="10" y="181"/>
                  </a:moveTo>
                  <a:cubicBezTo>
                    <a:pt x="11" y="181"/>
                    <a:pt x="11" y="181"/>
                    <a:pt x="11" y="181"/>
                  </a:cubicBezTo>
                  <a:cubicBezTo>
                    <a:pt x="11" y="181"/>
                    <a:pt x="11" y="181"/>
                    <a:pt x="11" y="181"/>
                  </a:cubicBezTo>
                  <a:cubicBezTo>
                    <a:pt x="11" y="182"/>
                    <a:pt x="11" y="182"/>
                    <a:pt x="11" y="182"/>
                  </a:cubicBezTo>
                  <a:cubicBezTo>
                    <a:pt x="10" y="181"/>
                    <a:pt x="10" y="181"/>
                    <a:pt x="10" y="181"/>
                  </a:cubicBezTo>
                  <a:close/>
                  <a:moveTo>
                    <a:pt x="2" y="193"/>
                  </a:moveTo>
                  <a:cubicBezTo>
                    <a:pt x="3" y="192"/>
                    <a:pt x="3" y="192"/>
                    <a:pt x="3" y="192"/>
                  </a:cubicBezTo>
                  <a:cubicBezTo>
                    <a:pt x="4" y="192"/>
                    <a:pt x="4" y="192"/>
                    <a:pt x="4" y="192"/>
                  </a:cubicBezTo>
                  <a:cubicBezTo>
                    <a:pt x="5" y="193"/>
                    <a:pt x="5" y="193"/>
                    <a:pt x="5" y="193"/>
                  </a:cubicBezTo>
                  <a:cubicBezTo>
                    <a:pt x="3" y="194"/>
                    <a:pt x="3" y="194"/>
                    <a:pt x="3" y="194"/>
                  </a:cubicBezTo>
                  <a:cubicBezTo>
                    <a:pt x="2" y="193"/>
                    <a:pt x="2" y="193"/>
                    <a:pt x="2" y="193"/>
                  </a:cubicBezTo>
                  <a:close/>
                  <a:moveTo>
                    <a:pt x="11" y="194"/>
                  </a:moveTo>
                  <a:cubicBezTo>
                    <a:pt x="12" y="194"/>
                    <a:pt x="12" y="194"/>
                    <a:pt x="12" y="194"/>
                  </a:cubicBezTo>
                  <a:cubicBezTo>
                    <a:pt x="12" y="194"/>
                    <a:pt x="12" y="194"/>
                    <a:pt x="12" y="194"/>
                  </a:cubicBezTo>
                  <a:cubicBezTo>
                    <a:pt x="11" y="195"/>
                    <a:pt x="11" y="195"/>
                    <a:pt x="11" y="195"/>
                  </a:cubicBezTo>
                  <a:cubicBezTo>
                    <a:pt x="11" y="194"/>
                    <a:pt x="11" y="194"/>
                    <a:pt x="11" y="194"/>
                  </a:cubicBezTo>
                  <a:close/>
                  <a:moveTo>
                    <a:pt x="9" y="194"/>
                  </a:moveTo>
                  <a:cubicBezTo>
                    <a:pt x="10" y="194"/>
                    <a:pt x="10" y="194"/>
                    <a:pt x="10" y="194"/>
                  </a:cubicBezTo>
                  <a:cubicBezTo>
                    <a:pt x="10" y="196"/>
                    <a:pt x="10" y="196"/>
                    <a:pt x="10" y="196"/>
                  </a:cubicBezTo>
                  <a:cubicBezTo>
                    <a:pt x="9" y="196"/>
                    <a:pt x="9" y="196"/>
                    <a:pt x="9" y="196"/>
                  </a:cubicBezTo>
                  <a:cubicBezTo>
                    <a:pt x="9" y="195"/>
                    <a:pt x="9" y="195"/>
                    <a:pt x="9" y="195"/>
                  </a:cubicBezTo>
                  <a:cubicBezTo>
                    <a:pt x="8" y="195"/>
                    <a:pt x="8" y="195"/>
                    <a:pt x="8" y="195"/>
                  </a:cubicBezTo>
                  <a:cubicBezTo>
                    <a:pt x="9" y="194"/>
                    <a:pt x="9" y="194"/>
                    <a:pt x="9" y="194"/>
                  </a:cubicBezTo>
                  <a:close/>
                  <a:moveTo>
                    <a:pt x="6" y="194"/>
                  </a:moveTo>
                  <a:cubicBezTo>
                    <a:pt x="7" y="193"/>
                    <a:pt x="7" y="193"/>
                    <a:pt x="7" y="193"/>
                  </a:cubicBezTo>
                  <a:cubicBezTo>
                    <a:pt x="8" y="194"/>
                    <a:pt x="8" y="194"/>
                    <a:pt x="8" y="194"/>
                  </a:cubicBezTo>
                  <a:cubicBezTo>
                    <a:pt x="7" y="194"/>
                    <a:pt x="7" y="194"/>
                    <a:pt x="7" y="194"/>
                  </a:cubicBezTo>
                  <a:cubicBezTo>
                    <a:pt x="6" y="194"/>
                    <a:pt x="6" y="194"/>
                    <a:pt x="6" y="194"/>
                  </a:cubicBezTo>
                  <a:close/>
                  <a:moveTo>
                    <a:pt x="7" y="196"/>
                  </a:moveTo>
                  <a:cubicBezTo>
                    <a:pt x="7" y="196"/>
                    <a:pt x="7" y="196"/>
                    <a:pt x="7" y="196"/>
                  </a:cubicBezTo>
                  <a:cubicBezTo>
                    <a:pt x="8" y="196"/>
                    <a:pt x="8" y="196"/>
                    <a:pt x="8" y="196"/>
                  </a:cubicBezTo>
                  <a:cubicBezTo>
                    <a:pt x="7" y="197"/>
                    <a:pt x="7" y="197"/>
                    <a:pt x="7" y="197"/>
                  </a:cubicBezTo>
                  <a:cubicBezTo>
                    <a:pt x="7" y="196"/>
                    <a:pt x="7" y="196"/>
                    <a:pt x="7" y="196"/>
                  </a:cubicBezTo>
                  <a:close/>
                  <a:moveTo>
                    <a:pt x="5" y="198"/>
                  </a:moveTo>
                  <a:cubicBezTo>
                    <a:pt x="6" y="197"/>
                    <a:pt x="6" y="197"/>
                    <a:pt x="6" y="197"/>
                  </a:cubicBezTo>
                  <a:cubicBezTo>
                    <a:pt x="6" y="197"/>
                    <a:pt x="6" y="197"/>
                    <a:pt x="6" y="197"/>
                  </a:cubicBezTo>
                  <a:cubicBezTo>
                    <a:pt x="7" y="198"/>
                    <a:pt x="7" y="198"/>
                    <a:pt x="7" y="198"/>
                  </a:cubicBezTo>
                  <a:cubicBezTo>
                    <a:pt x="7" y="198"/>
                    <a:pt x="7" y="198"/>
                    <a:pt x="7" y="198"/>
                  </a:cubicBezTo>
                  <a:cubicBezTo>
                    <a:pt x="6" y="198"/>
                    <a:pt x="6" y="198"/>
                    <a:pt x="6" y="198"/>
                  </a:cubicBezTo>
                  <a:cubicBezTo>
                    <a:pt x="5" y="198"/>
                    <a:pt x="5" y="198"/>
                    <a:pt x="5" y="198"/>
                  </a:cubicBezTo>
                  <a:cubicBezTo>
                    <a:pt x="5" y="198"/>
                    <a:pt x="5" y="198"/>
                    <a:pt x="5" y="198"/>
                  </a:cubicBezTo>
                  <a:close/>
                  <a:moveTo>
                    <a:pt x="4" y="200"/>
                  </a:moveTo>
                  <a:cubicBezTo>
                    <a:pt x="5" y="200"/>
                    <a:pt x="5" y="200"/>
                    <a:pt x="5" y="200"/>
                  </a:cubicBezTo>
                  <a:cubicBezTo>
                    <a:pt x="4" y="201"/>
                    <a:pt x="4" y="201"/>
                    <a:pt x="4" y="201"/>
                  </a:cubicBezTo>
                  <a:cubicBezTo>
                    <a:pt x="3" y="201"/>
                    <a:pt x="3" y="201"/>
                    <a:pt x="3" y="201"/>
                  </a:cubicBezTo>
                  <a:cubicBezTo>
                    <a:pt x="4" y="200"/>
                    <a:pt x="4" y="200"/>
                    <a:pt x="4" y="200"/>
                  </a:cubicBezTo>
                  <a:close/>
                  <a:moveTo>
                    <a:pt x="10" y="199"/>
                  </a:moveTo>
                  <a:cubicBezTo>
                    <a:pt x="10" y="201"/>
                    <a:pt x="10" y="201"/>
                    <a:pt x="10" y="201"/>
                  </a:cubicBezTo>
                  <a:cubicBezTo>
                    <a:pt x="10" y="201"/>
                    <a:pt x="10" y="201"/>
                    <a:pt x="10" y="201"/>
                  </a:cubicBezTo>
                  <a:cubicBezTo>
                    <a:pt x="10" y="199"/>
                    <a:pt x="10" y="199"/>
                    <a:pt x="10" y="199"/>
                  </a:cubicBezTo>
                  <a:close/>
                  <a:moveTo>
                    <a:pt x="8" y="199"/>
                  </a:moveTo>
                  <a:cubicBezTo>
                    <a:pt x="9" y="198"/>
                    <a:pt x="9" y="198"/>
                    <a:pt x="9" y="198"/>
                  </a:cubicBezTo>
                  <a:cubicBezTo>
                    <a:pt x="9" y="200"/>
                    <a:pt x="9" y="200"/>
                    <a:pt x="9" y="200"/>
                  </a:cubicBezTo>
                  <a:cubicBezTo>
                    <a:pt x="8" y="199"/>
                    <a:pt x="8" y="199"/>
                    <a:pt x="8" y="199"/>
                  </a:cubicBezTo>
                  <a:close/>
                  <a:moveTo>
                    <a:pt x="5" y="209"/>
                  </a:moveTo>
                  <a:cubicBezTo>
                    <a:pt x="6" y="209"/>
                    <a:pt x="6" y="209"/>
                    <a:pt x="6" y="209"/>
                  </a:cubicBezTo>
                  <a:cubicBezTo>
                    <a:pt x="6" y="210"/>
                    <a:pt x="6" y="210"/>
                    <a:pt x="6" y="210"/>
                  </a:cubicBezTo>
                  <a:cubicBezTo>
                    <a:pt x="5" y="210"/>
                    <a:pt x="5" y="210"/>
                    <a:pt x="5" y="210"/>
                  </a:cubicBezTo>
                  <a:cubicBezTo>
                    <a:pt x="5" y="209"/>
                    <a:pt x="5" y="209"/>
                    <a:pt x="5" y="209"/>
                  </a:cubicBezTo>
                  <a:close/>
                  <a:moveTo>
                    <a:pt x="5" y="201"/>
                  </a:moveTo>
                  <a:cubicBezTo>
                    <a:pt x="5" y="200"/>
                    <a:pt x="5" y="200"/>
                    <a:pt x="5" y="200"/>
                  </a:cubicBezTo>
                  <a:cubicBezTo>
                    <a:pt x="5" y="199"/>
                    <a:pt x="5" y="199"/>
                    <a:pt x="5" y="199"/>
                  </a:cubicBezTo>
                  <a:cubicBezTo>
                    <a:pt x="6" y="199"/>
                    <a:pt x="6" y="199"/>
                    <a:pt x="6" y="199"/>
                  </a:cubicBezTo>
                  <a:cubicBezTo>
                    <a:pt x="7" y="200"/>
                    <a:pt x="7" y="200"/>
                    <a:pt x="7" y="200"/>
                  </a:cubicBezTo>
                  <a:cubicBezTo>
                    <a:pt x="6" y="200"/>
                    <a:pt x="6" y="200"/>
                    <a:pt x="6" y="200"/>
                  </a:cubicBezTo>
                  <a:cubicBezTo>
                    <a:pt x="5" y="201"/>
                    <a:pt x="5" y="201"/>
                    <a:pt x="5" y="201"/>
                  </a:cubicBezTo>
                  <a:close/>
                  <a:moveTo>
                    <a:pt x="3" y="203"/>
                  </a:moveTo>
                  <a:cubicBezTo>
                    <a:pt x="1" y="202"/>
                    <a:pt x="1" y="202"/>
                    <a:pt x="1" y="202"/>
                  </a:cubicBezTo>
                  <a:cubicBezTo>
                    <a:pt x="1" y="201"/>
                    <a:pt x="1" y="201"/>
                    <a:pt x="1" y="201"/>
                  </a:cubicBezTo>
                  <a:cubicBezTo>
                    <a:pt x="3" y="201"/>
                    <a:pt x="3" y="201"/>
                    <a:pt x="3" y="201"/>
                  </a:cubicBezTo>
                  <a:cubicBezTo>
                    <a:pt x="3" y="202"/>
                    <a:pt x="3" y="202"/>
                    <a:pt x="3" y="202"/>
                  </a:cubicBezTo>
                  <a:cubicBezTo>
                    <a:pt x="3" y="203"/>
                    <a:pt x="3" y="203"/>
                    <a:pt x="3" y="203"/>
                  </a:cubicBezTo>
                  <a:close/>
                  <a:moveTo>
                    <a:pt x="7" y="207"/>
                  </a:moveTo>
                  <a:cubicBezTo>
                    <a:pt x="8" y="207"/>
                    <a:pt x="8" y="207"/>
                    <a:pt x="8" y="207"/>
                  </a:cubicBezTo>
                  <a:cubicBezTo>
                    <a:pt x="8" y="208"/>
                    <a:pt x="8" y="208"/>
                    <a:pt x="8" y="208"/>
                  </a:cubicBezTo>
                  <a:cubicBezTo>
                    <a:pt x="7" y="207"/>
                    <a:pt x="7" y="207"/>
                    <a:pt x="7" y="207"/>
                  </a:cubicBezTo>
                  <a:close/>
                  <a:moveTo>
                    <a:pt x="9" y="208"/>
                  </a:moveTo>
                  <a:cubicBezTo>
                    <a:pt x="10" y="208"/>
                    <a:pt x="10" y="208"/>
                    <a:pt x="10" y="208"/>
                  </a:cubicBezTo>
                  <a:cubicBezTo>
                    <a:pt x="9" y="209"/>
                    <a:pt x="9" y="209"/>
                    <a:pt x="9" y="209"/>
                  </a:cubicBezTo>
                  <a:cubicBezTo>
                    <a:pt x="9" y="208"/>
                    <a:pt x="9" y="208"/>
                    <a:pt x="9" y="208"/>
                  </a:cubicBezTo>
                  <a:close/>
                  <a:moveTo>
                    <a:pt x="11" y="197"/>
                  </a:moveTo>
                  <a:cubicBezTo>
                    <a:pt x="12" y="197"/>
                    <a:pt x="12" y="197"/>
                    <a:pt x="12" y="197"/>
                  </a:cubicBezTo>
                  <a:cubicBezTo>
                    <a:pt x="13" y="198"/>
                    <a:pt x="13" y="198"/>
                    <a:pt x="13" y="198"/>
                  </a:cubicBezTo>
                  <a:cubicBezTo>
                    <a:pt x="11" y="198"/>
                    <a:pt x="11" y="198"/>
                    <a:pt x="11" y="198"/>
                  </a:cubicBezTo>
                  <a:cubicBezTo>
                    <a:pt x="11" y="197"/>
                    <a:pt x="11" y="197"/>
                    <a:pt x="11" y="197"/>
                  </a:cubicBezTo>
                  <a:close/>
                  <a:moveTo>
                    <a:pt x="13" y="198"/>
                  </a:moveTo>
                  <a:cubicBezTo>
                    <a:pt x="14" y="199"/>
                    <a:pt x="14" y="199"/>
                    <a:pt x="14" y="199"/>
                  </a:cubicBezTo>
                  <a:cubicBezTo>
                    <a:pt x="15" y="199"/>
                    <a:pt x="15" y="199"/>
                    <a:pt x="15" y="199"/>
                  </a:cubicBezTo>
                  <a:cubicBezTo>
                    <a:pt x="16" y="201"/>
                    <a:pt x="16" y="201"/>
                    <a:pt x="16" y="201"/>
                  </a:cubicBezTo>
                  <a:cubicBezTo>
                    <a:pt x="15" y="202"/>
                    <a:pt x="15" y="202"/>
                    <a:pt x="15" y="202"/>
                  </a:cubicBezTo>
                  <a:cubicBezTo>
                    <a:pt x="15" y="202"/>
                    <a:pt x="15" y="202"/>
                    <a:pt x="15" y="202"/>
                  </a:cubicBezTo>
                  <a:cubicBezTo>
                    <a:pt x="14" y="203"/>
                    <a:pt x="14" y="203"/>
                    <a:pt x="14" y="203"/>
                  </a:cubicBezTo>
                  <a:cubicBezTo>
                    <a:pt x="13" y="202"/>
                    <a:pt x="13" y="202"/>
                    <a:pt x="13" y="202"/>
                  </a:cubicBezTo>
                  <a:cubicBezTo>
                    <a:pt x="13" y="202"/>
                    <a:pt x="13" y="202"/>
                    <a:pt x="13" y="202"/>
                  </a:cubicBezTo>
                  <a:cubicBezTo>
                    <a:pt x="12" y="203"/>
                    <a:pt x="12" y="203"/>
                    <a:pt x="12" y="203"/>
                  </a:cubicBezTo>
                  <a:cubicBezTo>
                    <a:pt x="12" y="202"/>
                    <a:pt x="12" y="202"/>
                    <a:pt x="12" y="202"/>
                  </a:cubicBezTo>
                  <a:cubicBezTo>
                    <a:pt x="11" y="201"/>
                    <a:pt x="11" y="201"/>
                    <a:pt x="11" y="201"/>
                  </a:cubicBezTo>
                  <a:cubicBezTo>
                    <a:pt x="12" y="199"/>
                    <a:pt x="12" y="199"/>
                    <a:pt x="12" y="199"/>
                  </a:cubicBezTo>
                  <a:cubicBezTo>
                    <a:pt x="13" y="198"/>
                    <a:pt x="13" y="198"/>
                    <a:pt x="13" y="198"/>
                  </a:cubicBezTo>
                  <a:close/>
                  <a:moveTo>
                    <a:pt x="6" y="202"/>
                  </a:moveTo>
                  <a:cubicBezTo>
                    <a:pt x="7" y="201"/>
                    <a:pt x="7" y="201"/>
                    <a:pt x="7" y="201"/>
                  </a:cubicBezTo>
                  <a:cubicBezTo>
                    <a:pt x="9" y="201"/>
                    <a:pt x="9" y="201"/>
                    <a:pt x="9" y="201"/>
                  </a:cubicBezTo>
                  <a:cubicBezTo>
                    <a:pt x="9" y="202"/>
                    <a:pt x="9" y="202"/>
                    <a:pt x="9" y="202"/>
                  </a:cubicBezTo>
                  <a:cubicBezTo>
                    <a:pt x="7" y="202"/>
                    <a:pt x="7" y="202"/>
                    <a:pt x="7" y="202"/>
                  </a:cubicBezTo>
                  <a:cubicBezTo>
                    <a:pt x="7" y="203"/>
                    <a:pt x="7" y="203"/>
                    <a:pt x="7" y="203"/>
                  </a:cubicBezTo>
                  <a:cubicBezTo>
                    <a:pt x="7" y="203"/>
                    <a:pt x="6" y="202"/>
                    <a:pt x="6" y="202"/>
                  </a:cubicBezTo>
                  <a:close/>
                  <a:moveTo>
                    <a:pt x="8" y="204"/>
                  </a:moveTo>
                  <a:cubicBezTo>
                    <a:pt x="7" y="204"/>
                    <a:pt x="7" y="204"/>
                    <a:pt x="7" y="204"/>
                  </a:cubicBezTo>
                  <a:cubicBezTo>
                    <a:pt x="8" y="203"/>
                    <a:pt x="8" y="203"/>
                    <a:pt x="8" y="203"/>
                  </a:cubicBezTo>
                  <a:cubicBezTo>
                    <a:pt x="9" y="203"/>
                    <a:pt x="9" y="203"/>
                    <a:pt x="9" y="203"/>
                  </a:cubicBezTo>
                  <a:cubicBezTo>
                    <a:pt x="9" y="204"/>
                    <a:pt x="9" y="204"/>
                    <a:pt x="9" y="204"/>
                  </a:cubicBezTo>
                  <a:cubicBezTo>
                    <a:pt x="8" y="204"/>
                    <a:pt x="8" y="204"/>
                    <a:pt x="8" y="204"/>
                  </a:cubicBezTo>
                  <a:close/>
                  <a:moveTo>
                    <a:pt x="8" y="205"/>
                  </a:moveTo>
                  <a:cubicBezTo>
                    <a:pt x="9" y="205"/>
                    <a:pt x="9" y="205"/>
                    <a:pt x="9" y="205"/>
                  </a:cubicBezTo>
                  <a:cubicBezTo>
                    <a:pt x="11" y="205"/>
                    <a:pt x="11" y="205"/>
                    <a:pt x="11" y="205"/>
                  </a:cubicBezTo>
                  <a:cubicBezTo>
                    <a:pt x="11" y="207"/>
                    <a:pt x="11" y="207"/>
                    <a:pt x="11" y="207"/>
                  </a:cubicBezTo>
                  <a:cubicBezTo>
                    <a:pt x="10" y="208"/>
                    <a:pt x="10" y="208"/>
                    <a:pt x="10" y="208"/>
                  </a:cubicBezTo>
                  <a:cubicBezTo>
                    <a:pt x="9" y="207"/>
                    <a:pt x="9" y="207"/>
                    <a:pt x="9" y="207"/>
                  </a:cubicBezTo>
                  <a:cubicBezTo>
                    <a:pt x="9" y="206"/>
                    <a:pt x="9" y="206"/>
                    <a:pt x="9" y="206"/>
                  </a:cubicBezTo>
                  <a:cubicBezTo>
                    <a:pt x="8" y="205"/>
                    <a:pt x="8" y="205"/>
                    <a:pt x="8" y="205"/>
                  </a:cubicBezTo>
                  <a:close/>
                  <a:moveTo>
                    <a:pt x="6" y="209"/>
                  </a:moveTo>
                  <a:cubicBezTo>
                    <a:pt x="7" y="208"/>
                    <a:pt x="7" y="208"/>
                    <a:pt x="7" y="208"/>
                  </a:cubicBezTo>
                  <a:cubicBezTo>
                    <a:pt x="7" y="208"/>
                    <a:pt x="7" y="208"/>
                    <a:pt x="7" y="208"/>
                  </a:cubicBezTo>
                  <a:cubicBezTo>
                    <a:pt x="8" y="209"/>
                    <a:pt x="8" y="209"/>
                    <a:pt x="8" y="209"/>
                  </a:cubicBezTo>
                  <a:cubicBezTo>
                    <a:pt x="9" y="210"/>
                    <a:pt x="9" y="210"/>
                    <a:pt x="9" y="210"/>
                  </a:cubicBezTo>
                  <a:cubicBezTo>
                    <a:pt x="8" y="210"/>
                    <a:pt x="8" y="210"/>
                    <a:pt x="8" y="210"/>
                  </a:cubicBezTo>
                  <a:cubicBezTo>
                    <a:pt x="6" y="209"/>
                    <a:pt x="6" y="209"/>
                    <a:pt x="6" y="209"/>
                  </a:cubicBezTo>
                  <a:close/>
                  <a:moveTo>
                    <a:pt x="10" y="233"/>
                  </a:moveTo>
                  <a:cubicBezTo>
                    <a:pt x="10" y="232"/>
                    <a:pt x="10" y="232"/>
                    <a:pt x="10" y="232"/>
                  </a:cubicBezTo>
                  <a:cubicBezTo>
                    <a:pt x="10" y="232"/>
                    <a:pt x="10" y="232"/>
                    <a:pt x="10" y="232"/>
                  </a:cubicBezTo>
                  <a:cubicBezTo>
                    <a:pt x="10" y="232"/>
                    <a:pt x="10" y="232"/>
                    <a:pt x="10" y="232"/>
                  </a:cubicBezTo>
                  <a:cubicBezTo>
                    <a:pt x="8" y="230"/>
                    <a:pt x="8" y="230"/>
                    <a:pt x="8" y="230"/>
                  </a:cubicBezTo>
                  <a:cubicBezTo>
                    <a:pt x="7" y="229"/>
                    <a:pt x="7" y="229"/>
                    <a:pt x="7" y="229"/>
                  </a:cubicBezTo>
                  <a:cubicBezTo>
                    <a:pt x="7" y="228"/>
                    <a:pt x="7" y="228"/>
                    <a:pt x="7" y="228"/>
                  </a:cubicBezTo>
                  <a:cubicBezTo>
                    <a:pt x="8" y="228"/>
                    <a:pt x="8" y="228"/>
                    <a:pt x="8" y="228"/>
                  </a:cubicBezTo>
                  <a:cubicBezTo>
                    <a:pt x="9" y="228"/>
                    <a:pt x="9" y="228"/>
                    <a:pt x="9" y="228"/>
                  </a:cubicBezTo>
                  <a:cubicBezTo>
                    <a:pt x="10" y="230"/>
                    <a:pt x="10" y="230"/>
                    <a:pt x="10" y="230"/>
                  </a:cubicBezTo>
                  <a:cubicBezTo>
                    <a:pt x="11" y="230"/>
                    <a:pt x="11" y="230"/>
                    <a:pt x="11" y="230"/>
                  </a:cubicBezTo>
                  <a:cubicBezTo>
                    <a:pt x="11" y="231"/>
                    <a:pt x="11" y="231"/>
                    <a:pt x="11" y="231"/>
                  </a:cubicBezTo>
                  <a:cubicBezTo>
                    <a:pt x="12" y="232"/>
                    <a:pt x="12" y="232"/>
                    <a:pt x="12" y="232"/>
                  </a:cubicBezTo>
                  <a:cubicBezTo>
                    <a:pt x="13" y="234"/>
                    <a:pt x="13" y="234"/>
                    <a:pt x="13" y="234"/>
                  </a:cubicBezTo>
                  <a:cubicBezTo>
                    <a:pt x="11" y="234"/>
                    <a:pt x="11" y="234"/>
                    <a:pt x="11" y="234"/>
                  </a:cubicBezTo>
                  <a:cubicBezTo>
                    <a:pt x="10" y="234"/>
                    <a:pt x="10" y="234"/>
                    <a:pt x="10" y="234"/>
                  </a:cubicBezTo>
                  <a:cubicBezTo>
                    <a:pt x="10" y="233"/>
                    <a:pt x="10" y="233"/>
                    <a:pt x="10" y="233"/>
                  </a:cubicBezTo>
                  <a:close/>
                  <a:moveTo>
                    <a:pt x="5" y="231"/>
                  </a:moveTo>
                  <a:cubicBezTo>
                    <a:pt x="5" y="230"/>
                    <a:pt x="5" y="230"/>
                    <a:pt x="5" y="230"/>
                  </a:cubicBezTo>
                  <a:cubicBezTo>
                    <a:pt x="5" y="229"/>
                    <a:pt x="5" y="229"/>
                    <a:pt x="5" y="229"/>
                  </a:cubicBezTo>
                  <a:cubicBezTo>
                    <a:pt x="7" y="230"/>
                    <a:pt x="7" y="230"/>
                    <a:pt x="7" y="230"/>
                  </a:cubicBezTo>
                  <a:cubicBezTo>
                    <a:pt x="8" y="232"/>
                    <a:pt x="8" y="232"/>
                    <a:pt x="8" y="232"/>
                  </a:cubicBezTo>
                  <a:cubicBezTo>
                    <a:pt x="9" y="234"/>
                    <a:pt x="9" y="234"/>
                    <a:pt x="9" y="234"/>
                  </a:cubicBezTo>
                  <a:cubicBezTo>
                    <a:pt x="9" y="235"/>
                    <a:pt x="9" y="235"/>
                    <a:pt x="9" y="235"/>
                  </a:cubicBezTo>
                  <a:cubicBezTo>
                    <a:pt x="9" y="236"/>
                    <a:pt x="9" y="236"/>
                    <a:pt x="9" y="236"/>
                  </a:cubicBezTo>
                  <a:cubicBezTo>
                    <a:pt x="8" y="235"/>
                    <a:pt x="8" y="235"/>
                    <a:pt x="8" y="235"/>
                  </a:cubicBezTo>
                  <a:cubicBezTo>
                    <a:pt x="7" y="233"/>
                    <a:pt x="7" y="233"/>
                    <a:pt x="7" y="233"/>
                  </a:cubicBezTo>
                  <a:cubicBezTo>
                    <a:pt x="7" y="233"/>
                    <a:pt x="7" y="233"/>
                    <a:pt x="7" y="233"/>
                  </a:cubicBezTo>
                  <a:cubicBezTo>
                    <a:pt x="7" y="232"/>
                    <a:pt x="7" y="232"/>
                    <a:pt x="7" y="232"/>
                  </a:cubicBezTo>
                  <a:cubicBezTo>
                    <a:pt x="5" y="232"/>
                    <a:pt x="5" y="232"/>
                    <a:pt x="5" y="232"/>
                  </a:cubicBezTo>
                  <a:cubicBezTo>
                    <a:pt x="5" y="231"/>
                    <a:pt x="5" y="231"/>
                    <a:pt x="5" y="231"/>
                  </a:cubicBezTo>
                  <a:close/>
                  <a:moveTo>
                    <a:pt x="5" y="233"/>
                  </a:moveTo>
                  <a:cubicBezTo>
                    <a:pt x="6" y="233"/>
                    <a:pt x="6" y="233"/>
                    <a:pt x="6" y="233"/>
                  </a:cubicBezTo>
                  <a:cubicBezTo>
                    <a:pt x="7" y="233"/>
                    <a:pt x="7" y="233"/>
                    <a:pt x="7" y="233"/>
                  </a:cubicBezTo>
                  <a:cubicBezTo>
                    <a:pt x="7" y="234"/>
                    <a:pt x="7" y="234"/>
                    <a:pt x="7" y="234"/>
                  </a:cubicBezTo>
                  <a:cubicBezTo>
                    <a:pt x="7" y="235"/>
                    <a:pt x="7" y="235"/>
                    <a:pt x="7" y="235"/>
                  </a:cubicBezTo>
                  <a:cubicBezTo>
                    <a:pt x="6" y="235"/>
                    <a:pt x="6" y="235"/>
                    <a:pt x="6" y="235"/>
                  </a:cubicBezTo>
                  <a:cubicBezTo>
                    <a:pt x="6" y="235"/>
                    <a:pt x="6" y="235"/>
                    <a:pt x="6" y="235"/>
                  </a:cubicBezTo>
                  <a:cubicBezTo>
                    <a:pt x="5" y="234"/>
                    <a:pt x="5" y="234"/>
                    <a:pt x="5" y="234"/>
                  </a:cubicBezTo>
                  <a:cubicBezTo>
                    <a:pt x="5" y="233"/>
                    <a:pt x="5" y="233"/>
                    <a:pt x="5" y="233"/>
                  </a:cubicBezTo>
                  <a:close/>
                  <a:moveTo>
                    <a:pt x="8" y="240"/>
                  </a:moveTo>
                  <a:cubicBezTo>
                    <a:pt x="7" y="240"/>
                    <a:pt x="7" y="240"/>
                    <a:pt x="7" y="240"/>
                  </a:cubicBezTo>
                  <a:cubicBezTo>
                    <a:pt x="7" y="239"/>
                    <a:pt x="7" y="239"/>
                    <a:pt x="7" y="239"/>
                  </a:cubicBezTo>
                  <a:cubicBezTo>
                    <a:pt x="7" y="237"/>
                    <a:pt x="7" y="237"/>
                    <a:pt x="7" y="237"/>
                  </a:cubicBezTo>
                  <a:cubicBezTo>
                    <a:pt x="7" y="236"/>
                    <a:pt x="7" y="236"/>
                    <a:pt x="7" y="236"/>
                  </a:cubicBezTo>
                  <a:cubicBezTo>
                    <a:pt x="7" y="237"/>
                    <a:pt x="7" y="237"/>
                    <a:pt x="7" y="237"/>
                  </a:cubicBezTo>
                  <a:cubicBezTo>
                    <a:pt x="9" y="237"/>
                    <a:pt x="9" y="237"/>
                    <a:pt x="9" y="237"/>
                  </a:cubicBezTo>
                  <a:cubicBezTo>
                    <a:pt x="9" y="238"/>
                    <a:pt x="9" y="238"/>
                    <a:pt x="9" y="238"/>
                  </a:cubicBezTo>
                  <a:cubicBezTo>
                    <a:pt x="9" y="238"/>
                    <a:pt x="9" y="238"/>
                    <a:pt x="9" y="238"/>
                  </a:cubicBezTo>
                  <a:cubicBezTo>
                    <a:pt x="8" y="240"/>
                    <a:pt x="8" y="240"/>
                    <a:pt x="8" y="240"/>
                  </a:cubicBezTo>
                  <a:close/>
                  <a:moveTo>
                    <a:pt x="9" y="245"/>
                  </a:moveTo>
                  <a:cubicBezTo>
                    <a:pt x="8" y="245"/>
                    <a:pt x="8" y="245"/>
                    <a:pt x="8" y="245"/>
                  </a:cubicBezTo>
                  <a:cubicBezTo>
                    <a:pt x="8" y="245"/>
                    <a:pt x="8" y="245"/>
                    <a:pt x="8" y="245"/>
                  </a:cubicBezTo>
                  <a:cubicBezTo>
                    <a:pt x="8" y="244"/>
                    <a:pt x="8" y="244"/>
                    <a:pt x="8" y="244"/>
                  </a:cubicBezTo>
                  <a:cubicBezTo>
                    <a:pt x="7" y="243"/>
                    <a:pt x="7" y="243"/>
                    <a:pt x="7" y="243"/>
                  </a:cubicBezTo>
                  <a:cubicBezTo>
                    <a:pt x="9" y="243"/>
                    <a:pt x="9" y="243"/>
                    <a:pt x="9" y="243"/>
                  </a:cubicBezTo>
                  <a:cubicBezTo>
                    <a:pt x="10" y="244"/>
                    <a:pt x="10" y="244"/>
                    <a:pt x="10" y="244"/>
                  </a:cubicBezTo>
                  <a:cubicBezTo>
                    <a:pt x="9" y="245"/>
                    <a:pt x="9" y="245"/>
                    <a:pt x="9" y="245"/>
                  </a:cubicBezTo>
                  <a:close/>
                  <a:moveTo>
                    <a:pt x="12" y="244"/>
                  </a:moveTo>
                  <a:cubicBezTo>
                    <a:pt x="12" y="246"/>
                    <a:pt x="12" y="246"/>
                    <a:pt x="12" y="246"/>
                  </a:cubicBezTo>
                  <a:cubicBezTo>
                    <a:pt x="12" y="246"/>
                    <a:pt x="12" y="246"/>
                    <a:pt x="12" y="246"/>
                  </a:cubicBezTo>
                  <a:cubicBezTo>
                    <a:pt x="10" y="245"/>
                    <a:pt x="10" y="245"/>
                    <a:pt x="10" y="245"/>
                  </a:cubicBezTo>
                  <a:cubicBezTo>
                    <a:pt x="10" y="244"/>
                    <a:pt x="10" y="244"/>
                    <a:pt x="10" y="244"/>
                  </a:cubicBezTo>
                  <a:cubicBezTo>
                    <a:pt x="9" y="241"/>
                    <a:pt x="9" y="241"/>
                    <a:pt x="9" y="241"/>
                  </a:cubicBezTo>
                  <a:cubicBezTo>
                    <a:pt x="10" y="241"/>
                    <a:pt x="10" y="241"/>
                    <a:pt x="10" y="241"/>
                  </a:cubicBezTo>
                  <a:cubicBezTo>
                    <a:pt x="11" y="240"/>
                    <a:pt x="11" y="240"/>
                    <a:pt x="11" y="240"/>
                  </a:cubicBezTo>
                  <a:cubicBezTo>
                    <a:pt x="11" y="239"/>
                    <a:pt x="11" y="239"/>
                    <a:pt x="11" y="239"/>
                  </a:cubicBezTo>
                  <a:cubicBezTo>
                    <a:pt x="11" y="240"/>
                    <a:pt x="11" y="240"/>
                    <a:pt x="11" y="240"/>
                  </a:cubicBezTo>
                  <a:cubicBezTo>
                    <a:pt x="10" y="240"/>
                    <a:pt x="10" y="240"/>
                    <a:pt x="10" y="240"/>
                  </a:cubicBezTo>
                  <a:cubicBezTo>
                    <a:pt x="10" y="239"/>
                    <a:pt x="10" y="239"/>
                    <a:pt x="10" y="239"/>
                  </a:cubicBezTo>
                  <a:cubicBezTo>
                    <a:pt x="10" y="238"/>
                    <a:pt x="10" y="238"/>
                    <a:pt x="10" y="238"/>
                  </a:cubicBezTo>
                  <a:cubicBezTo>
                    <a:pt x="9" y="237"/>
                    <a:pt x="9" y="237"/>
                    <a:pt x="9" y="237"/>
                  </a:cubicBezTo>
                  <a:cubicBezTo>
                    <a:pt x="9" y="236"/>
                    <a:pt x="9" y="236"/>
                    <a:pt x="9" y="236"/>
                  </a:cubicBezTo>
                  <a:cubicBezTo>
                    <a:pt x="10" y="235"/>
                    <a:pt x="10" y="235"/>
                    <a:pt x="10" y="235"/>
                  </a:cubicBezTo>
                  <a:cubicBezTo>
                    <a:pt x="12" y="235"/>
                    <a:pt x="12" y="235"/>
                    <a:pt x="12" y="235"/>
                  </a:cubicBezTo>
                  <a:cubicBezTo>
                    <a:pt x="13" y="236"/>
                    <a:pt x="13" y="236"/>
                    <a:pt x="13" y="236"/>
                  </a:cubicBezTo>
                  <a:cubicBezTo>
                    <a:pt x="13" y="239"/>
                    <a:pt x="13" y="239"/>
                    <a:pt x="13" y="239"/>
                  </a:cubicBezTo>
                  <a:cubicBezTo>
                    <a:pt x="14" y="240"/>
                    <a:pt x="14" y="240"/>
                    <a:pt x="14" y="240"/>
                  </a:cubicBezTo>
                  <a:cubicBezTo>
                    <a:pt x="14" y="242"/>
                    <a:pt x="14" y="242"/>
                    <a:pt x="14" y="242"/>
                  </a:cubicBezTo>
                  <a:cubicBezTo>
                    <a:pt x="14" y="243"/>
                    <a:pt x="14" y="243"/>
                    <a:pt x="14" y="243"/>
                  </a:cubicBezTo>
                  <a:cubicBezTo>
                    <a:pt x="15" y="245"/>
                    <a:pt x="15" y="245"/>
                    <a:pt x="15" y="245"/>
                  </a:cubicBezTo>
                  <a:cubicBezTo>
                    <a:pt x="15" y="246"/>
                    <a:pt x="15" y="246"/>
                    <a:pt x="15" y="246"/>
                  </a:cubicBezTo>
                  <a:cubicBezTo>
                    <a:pt x="14" y="247"/>
                    <a:pt x="14" y="247"/>
                    <a:pt x="14" y="247"/>
                  </a:cubicBezTo>
                  <a:cubicBezTo>
                    <a:pt x="13" y="247"/>
                    <a:pt x="13" y="247"/>
                    <a:pt x="13" y="247"/>
                  </a:cubicBezTo>
                  <a:cubicBezTo>
                    <a:pt x="13" y="245"/>
                    <a:pt x="13" y="245"/>
                    <a:pt x="13" y="245"/>
                  </a:cubicBezTo>
                  <a:cubicBezTo>
                    <a:pt x="12" y="244"/>
                    <a:pt x="12" y="244"/>
                    <a:pt x="12" y="244"/>
                  </a:cubicBezTo>
                  <a:close/>
                  <a:moveTo>
                    <a:pt x="11" y="251"/>
                  </a:moveTo>
                  <a:cubicBezTo>
                    <a:pt x="11" y="250"/>
                    <a:pt x="11" y="250"/>
                    <a:pt x="11" y="250"/>
                  </a:cubicBezTo>
                  <a:cubicBezTo>
                    <a:pt x="10" y="249"/>
                    <a:pt x="10" y="249"/>
                    <a:pt x="10" y="249"/>
                  </a:cubicBezTo>
                  <a:cubicBezTo>
                    <a:pt x="11" y="249"/>
                    <a:pt x="11" y="249"/>
                    <a:pt x="11" y="249"/>
                  </a:cubicBezTo>
                  <a:cubicBezTo>
                    <a:pt x="11" y="248"/>
                    <a:pt x="11" y="248"/>
                    <a:pt x="11" y="248"/>
                  </a:cubicBezTo>
                  <a:cubicBezTo>
                    <a:pt x="11" y="248"/>
                    <a:pt x="11" y="248"/>
                    <a:pt x="11" y="248"/>
                  </a:cubicBezTo>
                  <a:cubicBezTo>
                    <a:pt x="12" y="248"/>
                    <a:pt x="12" y="248"/>
                    <a:pt x="12" y="248"/>
                  </a:cubicBezTo>
                  <a:cubicBezTo>
                    <a:pt x="13" y="248"/>
                    <a:pt x="13" y="248"/>
                    <a:pt x="13" y="248"/>
                  </a:cubicBezTo>
                  <a:cubicBezTo>
                    <a:pt x="13" y="249"/>
                    <a:pt x="13" y="249"/>
                    <a:pt x="13" y="249"/>
                  </a:cubicBezTo>
                  <a:cubicBezTo>
                    <a:pt x="13" y="250"/>
                    <a:pt x="13" y="250"/>
                    <a:pt x="13" y="250"/>
                  </a:cubicBezTo>
                  <a:cubicBezTo>
                    <a:pt x="12" y="251"/>
                    <a:pt x="12" y="251"/>
                    <a:pt x="12" y="251"/>
                  </a:cubicBezTo>
                  <a:cubicBezTo>
                    <a:pt x="11" y="251"/>
                    <a:pt x="11" y="251"/>
                    <a:pt x="11" y="251"/>
                  </a:cubicBezTo>
                  <a:close/>
                  <a:moveTo>
                    <a:pt x="11" y="253"/>
                  </a:moveTo>
                  <a:cubicBezTo>
                    <a:pt x="11" y="252"/>
                    <a:pt x="11" y="252"/>
                    <a:pt x="11" y="252"/>
                  </a:cubicBezTo>
                  <a:cubicBezTo>
                    <a:pt x="12" y="252"/>
                    <a:pt x="12" y="252"/>
                    <a:pt x="12" y="252"/>
                  </a:cubicBezTo>
                  <a:cubicBezTo>
                    <a:pt x="11" y="252"/>
                    <a:pt x="11" y="252"/>
                    <a:pt x="11" y="252"/>
                  </a:cubicBezTo>
                  <a:cubicBezTo>
                    <a:pt x="11" y="253"/>
                    <a:pt x="11" y="253"/>
                    <a:pt x="11" y="253"/>
                  </a:cubicBezTo>
                  <a:close/>
                  <a:moveTo>
                    <a:pt x="13" y="252"/>
                  </a:moveTo>
                  <a:cubicBezTo>
                    <a:pt x="14" y="253"/>
                    <a:pt x="14" y="253"/>
                    <a:pt x="14" y="253"/>
                  </a:cubicBezTo>
                  <a:cubicBezTo>
                    <a:pt x="14" y="254"/>
                    <a:pt x="14" y="254"/>
                    <a:pt x="14" y="254"/>
                  </a:cubicBezTo>
                  <a:cubicBezTo>
                    <a:pt x="13" y="254"/>
                    <a:pt x="13" y="254"/>
                    <a:pt x="13" y="254"/>
                  </a:cubicBezTo>
                  <a:cubicBezTo>
                    <a:pt x="13" y="253"/>
                    <a:pt x="13" y="253"/>
                    <a:pt x="13" y="253"/>
                  </a:cubicBezTo>
                  <a:cubicBezTo>
                    <a:pt x="13" y="252"/>
                    <a:pt x="13" y="252"/>
                    <a:pt x="13" y="252"/>
                  </a:cubicBezTo>
                  <a:close/>
                  <a:moveTo>
                    <a:pt x="14" y="251"/>
                  </a:moveTo>
                  <a:cubicBezTo>
                    <a:pt x="14" y="251"/>
                    <a:pt x="14" y="251"/>
                    <a:pt x="14" y="251"/>
                  </a:cubicBezTo>
                  <a:cubicBezTo>
                    <a:pt x="15" y="251"/>
                    <a:pt x="15" y="251"/>
                    <a:pt x="15" y="251"/>
                  </a:cubicBezTo>
                  <a:cubicBezTo>
                    <a:pt x="16" y="251"/>
                    <a:pt x="16" y="251"/>
                    <a:pt x="16" y="251"/>
                  </a:cubicBezTo>
                  <a:cubicBezTo>
                    <a:pt x="16" y="251"/>
                    <a:pt x="16" y="251"/>
                    <a:pt x="16" y="251"/>
                  </a:cubicBezTo>
                  <a:cubicBezTo>
                    <a:pt x="17" y="253"/>
                    <a:pt x="17" y="253"/>
                    <a:pt x="17" y="253"/>
                  </a:cubicBezTo>
                  <a:cubicBezTo>
                    <a:pt x="18" y="255"/>
                    <a:pt x="18" y="255"/>
                    <a:pt x="18" y="255"/>
                  </a:cubicBezTo>
                  <a:cubicBezTo>
                    <a:pt x="16" y="253"/>
                    <a:pt x="16" y="253"/>
                    <a:pt x="16" y="253"/>
                  </a:cubicBezTo>
                  <a:cubicBezTo>
                    <a:pt x="15" y="253"/>
                    <a:pt x="15" y="253"/>
                    <a:pt x="15" y="253"/>
                  </a:cubicBezTo>
                  <a:cubicBezTo>
                    <a:pt x="14" y="251"/>
                    <a:pt x="14" y="251"/>
                    <a:pt x="14" y="251"/>
                  </a:cubicBezTo>
                  <a:close/>
                  <a:moveTo>
                    <a:pt x="14" y="253"/>
                  </a:moveTo>
                  <a:cubicBezTo>
                    <a:pt x="15" y="253"/>
                    <a:pt x="15" y="253"/>
                    <a:pt x="15" y="253"/>
                  </a:cubicBezTo>
                  <a:cubicBezTo>
                    <a:pt x="16" y="254"/>
                    <a:pt x="16" y="254"/>
                    <a:pt x="16" y="254"/>
                  </a:cubicBezTo>
                  <a:cubicBezTo>
                    <a:pt x="17" y="256"/>
                    <a:pt x="17" y="256"/>
                    <a:pt x="17" y="256"/>
                  </a:cubicBezTo>
                  <a:cubicBezTo>
                    <a:pt x="17" y="257"/>
                    <a:pt x="17" y="257"/>
                    <a:pt x="17" y="257"/>
                  </a:cubicBezTo>
                  <a:cubicBezTo>
                    <a:pt x="16" y="257"/>
                    <a:pt x="16" y="257"/>
                    <a:pt x="16" y="257"/>
                  </a:cubicBezTo>
                  <a:cubicBezTo>
                    <a:pt x="14" y="255"/>
                    <a:pt x="14" y="255"/>
                    <a:pt x="14" y="255"/>
                  </a:cubicBezTo>
                  <a:cubicBezTo>
                    <a:pt x="14" y="253"/>
                    <a:pt x="14" y="253"/>
                    <a:pt x="14" y="253"/>
                  </a:cubicBezTo>
                  <a:close/>
                  <a:moveTo>
                    <a:pt x="15" y="260"/>
                  </a:moveTo>
                  <a:cubicBezTo>
                    <a:pt x="14" y="260"/>
                    <a:pt x="14" y="260"/>
                    <a:pt x="14" y="260"/>
                  </a:cubicBezTo>
                  <a:cubicBezTo>
                    <a:pt x="13" y="259"/>
                    <a:pt x="13" y="259"/>
                    <a:pt x="13" y="259"/>
                  </a:cubicBezTo>
                  <a:cubicBezTo>
                    <a:pt x="14" y="259"/>
                    <a:pt x="14" y="259"/>
                    <a:pt x="14" y="259"/>
                  </a:cubicBezTo>
                  <a:cubicBezTo>
                    <a:pt x="14" y="258"/>
                    <a:pt x="14" y="258"/>
                    <a:pt x="14" y="258"/>
                  </a:cubicBezTo>
                  <a:cubicBezTo>
                    <a:pt x="13" y="257"/>
                    <a:pt x="13" y="257"/>
                    <a:pt x="13" y="257"/>
                  </a:cubicBezTo>
                  <a:cubicBezTo>
                    <a:pt x="14" y="256"/>
                    <a:pt x="14" y="256"/>
                    <a:pt x="14" y="256"/>
                  </a:cubicBezTo>
                  <a:cubicBezTo>
                    <a:pt x="15" y="257"/>
                    <a:pt x="15" y="257"/>
                    <a:pt x="15" y="257"/>
                  </a:cubicBezTo>
                  <a:cubicBezTo>
                    <a:pt x="16" y="257"/>
                    <a:pt x="16" y="257"/>
                    <a:pt x="16" y="257"/>
                  </a:cubicBezTo>
                  <a:cubicBezTo>
                    <a:pt x="18" y="258"/>
                    <a:pt x="18" y="258"/>
                    <a:pt x="18" y="258"/>
                  </a:cubicBezTo>
                  <a:cubicBezTo>
                    <a:pt x="18" y="259"/>
                    <a:pt x="18" y="259"/>
                    <a:pt x="18" y="259"/>
                  </a:cubicBezTo>
                  <a:cubicBezTo>
                    <a:pt x="17" y="259"/>
                    <a:pt x="17" y="259"/>
                    <a:pt x="17" y="259"/>
                  </a:cubicBezTo>
                  <a:cubicBezTo>
                    <a:pt x="17" y="259"/>
                    <a:pt x="17" y="259"/>
                    <a:pt x="17" y="259"/>
                  </a:cubicBezTo>
                  <a:cubicBezTo>
                    <a:pt x="15" y="260"/>
                    <a:pt x="15" y="260"/>
                    <a:pt x="15" y="260"/>
                  </a:cubicBezTo>
                  <a:close/>
                  <a:moveTo>
                    <a:pt x="17" y="265"/>
                  </a:moveTo>
                  <a:cubicBezTo>
                    <a:pt x="16" y="265"/>
                    <a:pt x="16" y="265"/>
                    <a:pt x="16" y="265"/>
                  </a:cubicBezTo>
                  <a:cubicBezTo>
                    <a:pt x="15" y="264"/>
                    <a:pt x="15" y="264"/>
                    <a:pt x="15" y="264"/>
                  </a:cubicBezTo>
                  <a:cubicBezTo>
                    <a:pt x="15" y="263"/>
                    <a:pt x="15" y="263"/>
                    <a:pt x="15" y="263"/>
                  </a:cubicBezTo>
                  <a:cubicBezTo>
                    <a:pt x="15" y="263"/>
                    <a:pt x="15" y="263"/>
                    <a:pt x="15" y="263"/>
                  </a:cubicBezTo>
                  <a:cubicBezTo>
                    <a:pt x="16" y="262"/>
                    <a:pt x="16" y="262"/>
                    <a:pt x="16" y="262"/>
                  </a:cubicBezTo>
                  <a:cubicBezTo>
                    <a:pt x="16" y="262"/>
                    <a:pt x="16" y="262"/>
                    <a:pt x="16" y="262"/>
                  </a:cubicBezTo>
                  <a:cubicBezTo>
                    <a:pt x="15" y="261"/>
                    <a:pt x="15" y="261"/>
                    <a:pt x="15" y="261"/>
                  </a:cubicBezTo>
                  <a:cubicBezTo>
                    <a:pt x="16" y="261"/>
                    <a:pt x="16" y="261"/>
                    <a:pt x="16" y="261"/>
                  </a:cubicBezTo>
                  <a:cubicBezTo>
                    <a:pt x="17" y="262"/>
                    <a:pt x="17" y="262"/>
                    <a:pt x="17" y="262"/>
                  </a:cubicBezTo>
                  <a:cubicBezTo>
                    <a:pt x="17" y="263"/>
                    <a:pt x="17" y="263"/>
                    <a:pt x="17" y="263"/>
                  </a:cubicBezTo>
                  <a:cubicBezTo>
                    <a:pt x="16" y="264"/>
                    <a:pt x="16" y="264"/>
                    <a:pt x="16" y="264"/>
                  </a:cubicBezTo>
                  <a:cubicBezTo>
                    <a:pt x="17" y="265"/>
                    <a:pt x="17" y="265"/>
                    <a:pt x="17" y="265"/>
                  </a:cubicBezTo>
                  <a:close/>
                  <a:moveTo>
                    <a:pt x="17" y="263"/>
                  </a:moveTo>
                  <a:cubicBezTo>
                    <a:pt x="17" y="262"/>
                    <a:pt x="17" y="262"/>
                    <a:pt x="17" y="262"/>
                  </a:cubicBezTo>
                  <a:cubicBezTo>
                    <a:pt x="18" y="262"/>
                    <a:pt x="18" y="262"/>
                    <a:pt x="18" y="262"/>
                  </a:cubicBezTo>
                  <a:cubicBezTo>
                    <a:pt x="18" y="262"/>
                    <a:pt x="18" y="262"/>
                    <a:pt x="18" y="262"/>
                  </a:cubicBezTo>
                  <a:cubicBezTo>
                    <a:pt x="19" y="263"/>
                    <a:pt x="19" y="263"/>
                    <a:pt x="19" y="263"/>
                  </a:cubicBezTo>
                  <a:cubicBezTo>
                    <a:pt x="19" y="264"/>
                    <a:pt x="19" y="264"/>
                    <a:pt x="19" y="264"/>
                  </a:cubicBezTo>
                  <a:cubicBezTo>
                    <a:pt x="18" y="265"/>
                    <a:pt x="18" y="265"/>
                    <a:pt x="18" y="265"/>
                  </a:cubicBezTo>
                  <a:cubicBezTo>
                    <a:pt x="18" y="265"/>
                    <a:pt x="18" y="265"/>
                    <a:pt x="18" y="265"/>
                  </a:cubicBezTo>
                  <a:cubicBezTo>
                    <a:pt x="17" y="264"/>
                    <a:pt x="17" y="264"/>
                    <a:pt x="17" y="264"/>
                  </a:cubicBezTo>
                  <a:cubicBezTo>
                    <a:pt x="17" y="264"/>
                    <a:pt x="17" y="264"/>
                    <a:pt x="17" y="264"/>
                  </a:cubicBezTo>
                  <a:cubicBezTo>
                    <a:pt x="17" y="263"/>
                    <a:pt x="17" y="263"/>
                    <a:pt x="17" y="263"/>
                  </a:cubicBezTo>
                  <a:close/>
                  <a:moveTo>
                    <a:pt x="19" y="263"/>
                  </a:moveTo>
                  <a:cubicBezTo>
                    <a:pt x="20" y="264"/>
                    <a:pt x="20" y="264"/>
                    <a:pt x="20" y="264"/>
                  </a:cubicBezTo>
                  <a:cubicBezTo>
                    <a:pt x="21" y="265"/>
                    <a:pt x="21" y="265"/>
                    <a:pt x="21" y="265"/>
                  </a:cubicBezTo>
                  <a:cubicBezTo>
                    <a:pt x="20" y="265"/>
                    <a:pt x="20" y="265"/>
                    <a:pt x="20" y="265"/>
                  </a:cubicBezTo>
                  <a:cubicBezTo>
                    <a:pt x="19" y="264"/>
                    <a:pt x="19" y="264"/>
                    <a:pt x="19" y="264"/>
                  </a:cubicBezTo>
                  <a:cubicBezTo>
                    <a:pt x="19" y="263"/>
                    <a:pt x="19" y="263"/>
                    <a:pt x="19" y="263"/>
                  </a:cubicBezTo>
                  <a:close/>
                  <a:moveTo>
                    <a:pt x="19" y="268"/>
                  </a:moveTo>
                  <a:cubicBezTo>
                    <a:pt x="18" y="268"/>
                    <a:pt x="18" y="268"/>
                    <a:pt x="18" y="268"/>
                  </a:cubicBezTo>
                  <a:cubicBezTo>
                    <a:pt x="18" y="267"/>
                    <a:pt x="18" y="267"/>
                    <a:pt x="18" y="267"/>
                  </a:cubicBezTo>
                  <a:cubicBezTo>
                    <a:pt x="18" y="267"/>
                    <a:pt x="18" y="267"/>
                    <a:pt x="18" y="267"/>
                  </a:cubicBezTo>
                  <a:cubicBezTo>
                    <a:pt x="18" y="266"/>
                    <a:pt x="18" y="266"/>
                    <a:pt x="18" y="266"/>
                  </a:cubicBezTo>
                  <a:cubicBezTo>
                    <a:pt x="19" y="265"/>
                    <a:pt x="19" y="265"/>
                    <a:pt x="19" y="265"/>
                  </a:cubicBezTo>
                  <a:cubicBezTo>
                    <a:pt x="19" y="266"/>
                    <a:pt x="19" y="266"/>
                    <a:pt x="19" y="266"/>
                  </a:cubicBezTo>
                  <a:cubicBezTo>
                    <a:pt x="19" y="268"/>
                    <a:pt x="19" y="268"/>
                    <a:pt x="19" y="268"/>
                  </a:cubicBezTo>
                  <a:close/>
                  <a:moveTo>
                    <a:pt x="22" y="264"/>
                  </a:moveTo>
                  <a:cubicBezTo>
                    <a:pt x="21" y="264"/>
                    <a:pt x="21" y="264"/>
                    <a:pt x="21" y="264"/>
                  </a:cubicBezTo>
                  <a:cubicBezTo>
                    <a:pt x="20" y="263"/>
                    <a:pt x="20" y="263"/>
                    <a:pt x="20" y="263"/>
                  </a:cubicBezTo>
                  <a:cubicBezTo>
                    <a:pt x="20" y="261"/>
                    <a:pt x="20" y="261"/>
                    <a:pt x="20" y="261"/>
                  </a:cubicBezTo>
                  <a:cubicBezTo>
                    <a:pt x="21" y="261"/>
                    <a:pt x="21" y="261"/>
                    <a:pt x="21" y="261"/>
                  </a:cubicBezTo>
                  <a:cubicBezTo>
                    <a:pt x="21" y="262"/>
                    <a:pt x="21" y="262"/>
                    <a:pt x="21" y="262"/>
                  </a:cubicBezTo>
                  <a:cubicBezTo>
                    <a:pt x="22" y="264"/>
                    <a:pt x="22" y="264"/>
                    <a:pt x="22" y="264"/>
                  </a:cubicBezTo>
                  <a:cubicBezTo>
                    <a:pt x="23" y="264"/>
                    <a:pt x="23" y="264"/>
                    <a:pt x="23" y="264"/>
                  </a:cubicBezTo>
                  <a:cubicBezTo>
                    <a:pt x="22" y="264"/>
                    <a:pt x="22" y="264"/>
                    <a:pt x="22" y="264"/>
                  </a:cubicBezTo>
                  <a:close/>
                  <a:moveTo>
                    <a:pt x="22" y="266"/>
                  </a:moveTo>
                  <a:cubicBezTo>
                    <a:pt x="21" y="265"/>
                    <a:pt x="21" y="265"/>
                    <a:pt x="21" y="265"/>
                  </a:cubicBezTo>
                  <a:cubicBezTo>
                    <a:pt x="21" y="265"/>
                    <a:pt x="21" y="265"/>
                    <a:pt x="21" y="265"/>
                  </a:cubicBezTo>
                  <a:cubicBezTo>
                    <a:pt x="22" y="265"/>
                    <a:pt x="22" y="265"/>
                    <a:pt x="22" y="265"/>
                  </a:cubicBezTo>
                  <a:cubicBezTo>
                    <a:pt x="23" y="266"/>
                    <a:pt x="23" y="266"/>
                    <a:pt x="23" y="266"/>
                  </a:cubicBezTo>
                  <a:cubicBezTo>
                    <a:pt x="22" y="266"/>
                    <a:pt x="22" y="266"/>
                    <a:pt x="22" y="266"/>
                  </a:cubicBezTo>
                  <a:close/>
                  <a:moveTo>
                    <a:pt x="23" y="269"/>
                  </a:moveTo>
                  <a:cubicBezTo>
                    <a:pt x="21" y="267"/>
                    <a:pt x="21" y="267"/>
                    <a:pt x="21" y="267"/>
                  </a:cubicBezTo>
                  <a:cubicBezTo>
                    <a:pt x="21" y="266"/>
                    <a:pt x="21" y="266"/>
                    <a:pt x="21" y="266"/>
                  </a:cubicBezTo>
                  <a:cubicBezTo>
                    <a:pt x="21" y="266"/>
                    <a:pt x="21" y="266"/>
                    <a:pt x="21" y="266"/>
                  </a:cubicBezTo>
                  <a:cubicBezTo>
                    <a:pt x="23" y="267"/>
                    <a:pt x="23" y="267"/>
                    <a:pt x="23" y="267"/>
                  </a:cubicBezTo>
                  <a:cubicBezTo>
                    <a:pt x="23" y="268"/>
                    <a:pt x="23" y="268"/>
                    <a:pt x="23" y="268"/>
                  </a:cubicBezTo>
                  <a:cubicBezTo>
                    <a:pt x="23" y="269"/>
                    <a:pt x="23" y="269"/>
                    <a:pt x="23" y="269"/>
                  </a:cubicBezTo>
                  <a:close/>
                  <a:moveTo>
                    <a:pt x="24" y="271"/>
                  </a:moveTo>
                  <a:cubicBezTo>
                    <a:pt x="23" y="271"/>
                    <a:pt x="23" y="271"/>
                    <a:pt x="23" y="271"/>
                  </a:cubicBezTo>
                  <a:cubicBezTo>
                    <a:pt x="23" y="271"/>
                    <a:pt x="23" y="271"/>
                    <a:pt x="23" y="271"/>
                  </a:cubicBezTo>
                  <a:cubicBezTo>
                    <a:pt x="23" y="270"/>
                    <a:pt x="23" y="270"/>
                    <a:pt x="23" y="270"/>
                  </a:cubicBezTo>
                  <a:cubicBezTo>
                    <a:pt x="21" y="270"/>
                    <a:pt x="21" y="270"/>
                    <a:pt x="21" y="270"/>
                  </a:cubicBezTo>
                  <a:cubicBezTo>
                    <a:pt x="21" y="270"/>
                    <a:pt x="21" y="270"/>
                    <a:pt x="21" y="270"/>
                  </a:cubicBezTo>
                  <a:cubicBezTo>
                    <a:pt x="22" y="269"/>
                    <a:pt x="22" y="269"/>
                    <a:pt x="22" y="269"/>
                  </a:cubicBezTo>
                  <a:cubicBezTo>
                    <a:pt x="23" y="269"/>
                    <a:pt x="23" y="269"/>
                    <a:pt x="23" y="269"/>
                  </a:cubicBezTo>
                  <a:cubicBezTo>
                    <a:pt x="24" y="269"/>
                    <a:pt x="24" y="269"/>
                    <a:pt x="24" y="269"/>
                  </a:cubicBezTo>
                  <a:cubicBezTo>
                    <a:pt x="25" y="270"/>
                    <a:pt x="25" y="270"/>
                    <a:pt x="25" y="270"/>
                  </a:cubicBezTo>
                  <a:cubicBezTo>
                    <a:pt x="24" y="271"/>
                    <a:pt x="24" y="271"/>
                    <a:pt x="24" y="271"/>
                  </a:cubicBezTo>
                  <a:close/>
                  <a:moveTo>
                    <a:pt x="28" y="278"/>
                  </a:moveTo>
                  <a:cubicBezTo>
                    <a:pt x="26" y="277"/>
                    <a:pt x="26" y="277"/>
                    <a:pt x="26" y="277"/>
                  </a:cubicBezTo>
                  <a:cubicBezTo>
                    <a:pt x="26" y="277"/>
                    <a:pt x="26" y="277"/>
                    <a:pt x="26" y="277"/>
                  </a:cubicBezTo>
                  <a:cubicBezTo>
                    <a:pt x="25" y="277"/>
                    <a:pt x="25" y="277"/>
                    <a:pt x="25" y="277"/>
                  </a:cubicBezTo>
                  <a:cubicBezTo>
                    <a:pt x="24" y="277"/>
                    <a:pt x="24" y="277"/>
                    <a:pt x="24" y="277"/>
                  </a:cubicBezTo>
                  <a:cubicBezTo>
                    <a:pt x="22" y="276"/>
                    <a:pt x="22" y="276"/>
                    <a:pt x="22" y="276"/>
                  </a:cubicBezTo>
                  <a:cubicBezTo>
                    <a:pt x="21" y="276"/>
                    <a:pt x="21" y="276"/>
                    <a:pt x="21" y="276"/>
                  </a:cubicBezTo>
                  <a:cubicBezTo>
                    <a:pt x="20" y="274"/>
                    <a:pt x="20" y="274"/>
                    <a:pt x="20" y="274"/>
                  </a:cubicBezTo>
                  <a:cubicBezTo>
                    <a:pt x="20" y="273"/>
                    <a:pt x="20" y="273"/>
                    <a:pt x="20" y="273"/>
                  </a:cubicBezTo>
                  <a:cubicBezTo>
                    <a:pt x="20" y="272"/>
                    <a:pt x="20" y="272"/>
                    <a:pt x="20" y="272"/>
                  </a:cubicBezTo>
                  <a:cubicBezTo>
                    <a:pt x="21" y="273"/>
                    <a:pt x="21" y="273"/>
                    <a:pt x="21" y="273"/>
                  </a:cubicBezTo>
                  <a:cubicBezTo>
                    <a:pt x="22" y="274"/>
                    <a:pt x="22" y="274"/>
                    <a:pt x="22" y="274"/>
                  </a:cubicBezTo>
                  <a:cubicBezTo>
                    <a:pt x="23" y="275"/>
                    <a:pt x="23" y="275"/>
                    <a:pt x="23" y="275"/>
                  </a:cubicBezTo>
                  <a:cubicBezTo>
                    <a:pt x="24" y="275"/>
                    <a:pt x="24" y="275"/>
                    <a:pt x="24" y="275"/>
                  </a:cubicBezTo>
                  <a:cubicBezTo>
                    <a:pt x="25" y="275"/>
                    <a:pt x="25" y="275"/>
                    <a:pt x="25" y="275"/>
                  </a:cubicBezTo>
                  <a:cubicBezTo>
                    <a:pt x="26" y="276"/>
                    <a:pt x="26" y="276"/>
                    <a:pt x="26" y="276"/>
                  </a:cubicBezTo>
                  <a:cubicBezTo>
                    <a:pt x="28" y="276"/>
                    <a:pt x="28" y="276"/>
                    <a:pt x="28" y="276"/>
                  </a:cubicBezTo>
                  <a:cubicBezTo>
                    <a:pt x="28" y="276"/>
                    <a:pt x="28" y="276"/>
                    <a:pt x="28" y="276"/>
                  </a:cubicBezTo>
                  <a:cubicBezTo>
                    <a:pt x="29" y="277"/>
                    <a:pt x="29" y="277"/>
                    <a:pt x="29" y="277"/>
                  </a:cubicBezTo>
                  <a:cubicBezTo>
                    <a:pt x="30" y="277"/>
                    <a:pt x="30" y="277"/>
                    <a:pt x="30" y="277"/>
                  </a:cubicBezTo>
                  <a:cubicBezTo>
                    <a:pt x="30" y="278"/>
                    <a:pt x="30" y="278"/>
                    <a:pt x="30" y="278"/>
                  </a:cubicBezTo>
                  <a:cubicBezTo>
                    <a:pt x="30" y="278"/>
                    <a:pt x="30" y="278"/>
                    <a:pt x="30" y="278"/>
                  </a:cubicBezTo>
                  <a:cubicBezTo>
                    <a:pt x="29" y="278"/>
                    <a:pt x="29" y="278"/>
                    <a:pt x="29" y="278"/>
                  </a:cubicBezTo>
                  <a:cubicBezTo>
                    <a:pt x="28" y="278"/>
                    <a:pt x="28" y="278"/>
                    <a:pt x="28" y="278"/>
                  </a:cubicBezTo>
                  <a:close/>
                  <a:moveTo>
                    <a:pt x="24" y="278"/>
                  </a:moveTo>
                  <a:cubicBezTo>
                    <a:pt x="24" y="278"/>
                    <a:pt x="25" y="279"/>
                    <a:pt x="25" y="279"/>
                  </a:cubicBezTo>
                  <a:cubicBezTo>
                    <a:pt x="23" y="279"/>
                    <a:pt x="23" y="279"/>
                    <a:pt x="23" y="279"/>
                  </a:cubicBezTo>
                  <a:cubicBezTo>
                    <a:pt x="24" y="278"/>
                    <a:pt x="24" y="278"/>
                    <a:pt x="24" y="278"/>
                  </a:cubicBezTo>
                  <a:close/>
                  <a:moveTo>
                    <a:pt x="32" y="284"/>
                  </a:moveTo>
                  <a:cubicBezTo>
                    <a:pt x="33" y="284"/>
                    <a:pt x="33" y="284"/>
                    <a:pt x="33" y="284"/>
                  </a:cubicBezTo>
                  <a:cubicBezTo>
                    <a:pt x="33" y="284"/>
                    <a:pt x="33" y="284"/>
                    <a:pt x="33" y="284"/>
                  </a:cubicBezTo>
                  <a:cubicBezTo>
                    <a:pt x="33" y="283"/>
                    <a:pt x="33" y="283"/>
                    <a:pt x="33" y="283"/>
                  </a:cubicBezTo>
                  <a:cubicBezTo>
                    <a:pt x="32" y="284"/>
                    <a:pt x="32" y="284"/>
                    <a:pt x="32" y="284"/>
                  </a:cubicBezTo>
                  <a:cubicBezTo>
                    <a:pt x="32" y="284"/>
                    <a:pt x="32" y="284"/>
                    <a:pt x="32" y="284"/>
                  </a:cubicBezTo>
                  <a:close/>
                  <a:moveTo>
                    <a:pt x="36" y="285"/>
                  </a:moveTo>
                  <a:cubicBezTo>
                    <a:pt x="35" y="285"/>
                    <a:pt x="35" y="285"/>
                    <a:pt x="35" y="285"/>
                  </a:cubicBezTo>
                  <a:cubicBezTo>
                    <a:pt x="34" y="284"/>
                    <a:pt x="34" y="284"/>
                    <a:pt x="34" y="284"/>
                  </a:cubicBezTo>
                  <a:cubicBezTo>
                    <a:pt x="34" y="283"/>
                    <a:pt x="34" y="283"/>
                    <a:pt x="34" y="283"/>
                  </a:cubicBezTo>
                  <a:cubicBezTo>
                    <a:pt x="33" y="283"/>
                    <a:pt x="33" y="283"/>
                    <a:pt x="33" y="283"/>
                  </a:cubicBezTo>
                  <a:cubicBezTo>
                    <a:pt x="32" y="283"/>
                    <a:pt x="32" y="283"/>
                    <a:pt x="32" y="283"/>
                  </a:cubicBezTo>
                  <a:cubicBezTo>
                    <a:pt x="31" y="283"/>
                    <a:pt x="31" y="283"/>
                    <a:pt x="31" y="283"/>
                  </a:cubicBezTo>
                  <a:cubicBezTo>
                    <a:pt x="30" y="282"/>
                    <a:pt x="30" y="282"/>
                    <a:pt x="30" y="282"/>
                  </a:cubicBezTo>
                  <a:cubicBezTo>
                    <a:pt x="28" y="281"/>
                    <a:pt x="28" y="281"/>
                    <a:pt x="28" y="281"/>
                  </a:cubicBezTo>
                  <a:cubicBezTo>
                    <a:pt x="28" y="280"/>
                    <a:pt x="28" y="280"/>
                    <a:pt x="28" y="280"/>
                  </a:cubicBezTo>
                  <a:cubicBezTo>
                    <a:pt x="27" y="279"/>
                    <a:pt x="27" y="279"/>
                    <a:pt x="27" y="279"/>
                  </a:cubicBezTo>
                  <a:cubicBezTo>
                    <a:pt x="27" y="279"/>
                    <a:pt x="27" y="279"/>
                    <a:pt x="27" y="279"/>
                  </a:cubicBezTo>
                  <a:cubicBezTo>
                    <a:pt x="27" y="278"/>
                    <a:pt x="27" y="278"/>
                    <a:pt x="27" y="278"/>
                  </a:cubicBezTo>
                  <a:cubicBezTo>
                    <a:pt x="28" y="278"/>
                    <a:pt x="28" y="278"/>
                    <a:pt x="28" y="278"/>
                  </a:cubicBezTo>
                  <a:cubicBezTo>
                    <a:pt x="29" y="279"/>
                    <a:pt x="29" y="279"/>
                    <a:pt x="29" y="279"/>
                  </a:cubicBezTo>
                  <a:cubicBezTo>
                    <a:pt x="29" y="279"/>
                    <a:pt x="29" y="279"/>
                    <a:pt x="29" y="279"/>
                  </a:cubicBezTo>
                  <a:cubicBezTo>
                    <a:pt x="30" y="279"/>
                    <a:pt x="30" y="279"/>
                    <a:pt x="30" y="279"/>
                  </a:cubicBezTo>
                  <a:cubicBezTo>
                    <a:pt x="32" y="279"/>
                    <a:pt x="32" y="279"/>
                    <a:pt x="32" y="279"/>
                  </a:cubicBezTo>
                  <a:cubicBezTo>
                    <a:pt x="33" y="280"/>
                    <a:pt x="33" y="280"/>
                    <a:pt x="33" y="280"/>
                  </a:cubicBezTo>
                  <a:cubicBezTo>
                    <a:pt x="34" y="280"/>
                    <a:pt x="34" y="280"/>
                    <a:pt x="34" y="280"/>
                  </a:cubicBezTo>
                  <a:cubicBezTo>
                    <a:pt x="35" y="281"/>
                    <a:pt x="35" y="281"/>
                    <a:pt x="35" y="281"/>
                  </a:cubicBezTo>
                  <a:cubicBezTo>
                    <a:pt x="36" y="281"/>
                    <a:pt x="36" y="281"/>
                    <a:pt x="36" y="281"/>
                  </a:cubicBezTo>
                  <a:cubicBezTo>
                    <a:pt x="37" y="281"/>
                    <a:pt x="37" y="281"/>
                    <a:pt x="37" y="281"/>
                  </a:cubicBezTo>
                  <a:cubicBezTo>
                    <a:pt x="37" y="282"/>
                    <a:pt x="37" y="282"/>
                    <a:pt x="37" y="282"/>
                  </a:cubicBezTo>
                  <a:cubicBezTo>
                    <a:pt x="36" y="282"/>
                    <a:pt x="36" y="282"/>
                    <a:pt x="36" y="282"/>
                  </a:cubicBezTo>
                  <a:cubicBezTo>
                    <a:pt x="36" y="282"/>
                    <a:pt x="36" y="282"/>
                    <a:pt x="36" y="282"/>
                  </a:cubicBezTo>
                  <a:cubicBezTo>
                    <a:pt x="36" y="282"/>
                    <a:pt x="36" y="282"/>
                    <a:pt x="36" y="282"/>
                  </a:cubicBezTo>
                  <a:cubicBezTo>
                    <a:pt x="36" y="283"/>
                    <a:pt x="36" y="283"/>
                    <a:pt x="36" y="283"/>
                  </a:cubicBezTo>
                  <a:cubicBezTo>
                    <a:pt x="35" y="284"/>
                    <a:pt x="35" y="284"/>
                    <a:pt x="35" y="284"/>
                  </a:cubicBezTo>
                  <a:cubicBezTo>
                    <a:pt x="36" y="285"/>
                    <a:pt x="36" y="285"/>
                    <a:pt x="36" y="285"/>
                  </a:cubicBezTo>
                  <a:close/>
                  <a:moveTo>
                    <a:pt x="37" y="284"/>
                  </a:moveTo>
                  <a:cubicBezTo>
                    <a:pt x="36" y="285"/>
                    <a:pt x="36" y="285"/>
                    <a:pt x="36" y="285"/>
                  </a:cubicBezTo>
                  <a:cubicBezTo>
                    <a:pt x="36" y="286"/>
                    <a:pt x="36" y="286"/>
                    <a:pt x="36" y="286"/>
                  </a:cubicBezTo>
                  <a:cubicBezTo>
                    <a:pt x="37" y="286"/>
                    <a:pt x="37" y="286"/>
                    <a:pt x="37" y="286"/>
                  </a:cubicBezTo>
                  <a:cubicBezTo>
                    <a:pt x="38" y="285"/>
                    <a:pt x="38" y="285"/>
                    <a:pt x="38" y="285"/>
                  </a:cubicBezTo>
                  <a:cubicBezTo>
                    <a:pt x="38" y="284"/>
                    <a:pt x="38" y="284"/>
                    <a:pt x="38" y="284"/>
                  </a:cubicBezTo>
                  <a:cubicBezTo>
                    <a:pt x="37" y="284"/>
                    <a:pt x="37" y="284"/>
                    <a:pt x="37" y="284"/>
                  </a:cubicBezTo>
                  <a:cubicBezTo>
                    <a:pt x="37" y="284"/>
                    <a:pt x="37" y="284"/>
                    <a:pt x="37" y="284"/>
                  </a:cubicBezTo>
                  <a:close/>
                  <a:moveTo>
                    <a:pt x="44" y="283"/>
                  </a:moveTo>
                  <a:cubicBezTo>
                    <a:pt x="44" y="284"/>
                    <a:pt x="44" y="284"/>
                    <a:pt x="44" y="284"/>
                  </a:cubicBezTo>
                  <a:cubicBezTo>
                    <a:pt x="44" y="285"/>
                    <a:pt x="44" y="285"/>
                    <a:pt x="44" y="285"/>
                  </a:cubicBezTo>
                  <a:cubicBezTo>
                    <a:pt x="43" y="285"/>
                    <a:pt x="43" y="285"/>
                    <a:pt x="43" y="285"/>
                  </a:cubicBezTo>
                  <a:cubicBezTo>
                    <a:pt x="42" y="285"/>
                    <a:pt x="42" y="285"/>
                    <a:pt x="42" y="285"/>
                  </a:cubicBezTo>
                  <a:cubicBezTo>
                    <a:pt x="42" y="284"/>
                    <a:pt x="42" y="284"/>
                    <a:pt x="42" y="284"/>
                  </a:cubicBezTo>
                  <a:cubicBezTo>
                    <a:pt x="41" y="285"/>
                    <a:pt x="41" y="285"/>
                    <a:pt x="41" y="285"/>
                  </a:cubicBezTo>
                  <a:cubicBezTo>
                    <a:pt x="41" y="284"/>
                    <a:pt x="41" y="284"/>
                    <a:pt x="41" y="284"/>
                  </a:cubicBezTo>
                  <a:cubicBezTo>
                    <a:pt x="39" y="284"/>
                    <a:pt x="39" y="284"/>
                    <a:pt x="39" y="284"/>
                  </a:cubicBezTo>
                  <a:cubicBezTo>
                    <a:pt x="39" y="285"/>
                    <a:pt x="39" y="285"/>
                    <a:pt x="39" y="285"/>
                  </a:cubicBezTo>
                  <a:cubicBezTo>
                    <a:pt x="38" y="284"/>
                    <a:pt x="38" y="284"/>
                    <a:pt x="38" y="284"/>
                  </a:cubicBezTo>
                  <a:cubicBezTo>
                    <a:pt x="38" y="283"/>
                    <a:pt x="38" y="283"/>
                    <a:pt x="38" y="283"/>
                  </a:cubicBezTo>
                  <a:cubicBezTo>
                    <a:pt x="38" y="283"/>
                    <a:pt x="38" y="283"/>
                    <a:pt x="38" y="283"/>
                  </a:cubicBezTo>
                  <a:cubicBezTo>
                    <a:pt x="39" y="282"/>
                    <a:pt x="39" y="282"/>
                    <a:pt x="39" y="282"/>
                  </a:cubicBezTo>
                  <a:cubicBezTo>
                    <a:pt x="40" y="282"/>
                    <a:pt x="40" y="282"/>
                    <a:pt x="40" y="282"/>
                  </a:cubicBezTo>
                  <a:cubicBezTo>
                    <a:pt x="42" y="283"/>
                    <a:pt x="42" y="283"/>
                    <a:pt x="42" y="283"/>
                  </a:cubicBezTo>
                  <a:cubicBezTo>
                    <a:pt x="42" y="283"/>
                    <a:pt x="42" y="283"/>
                    <a:pt x="42" y="283"/>
                  </a:cubicBezTo>
                  <a:cubicBezTo>
                    <a:pt x="43" y="283"/>
                    <a:pt x="43" y="283"/>
                    <a:pt x="43" y="283"/>
                  </a:cubicBezTo>
                  <a:cubicBezTo>
                    <a:pt x="44" y="283"/>
                    <a:pt x="44" y="283"/>
                    <a:pt x="44" y="283"/>
                  </a:cubicBezTo>
                  <a:cubicBezTo>
                    <a:pt x="44" y="283"/>
                    <a:pt x="44" y="283"/>
                    <a:pt x="44" y="283"/>
                  </a:cubicBezTo>
                  <a:close/>
                  <a:moveTo>
                    <a:pt x="48" y="283"/>
                  </a:moveTo>
                  <a:cubicBezTo>
                    <a:pt x="46" y="282"/>
                    <a:pt x="46" y="282"/>
                    <a:pt x="46" y="282"/>
                  </a:cubicBezTo>
                  <a:cubicBezTo>
                    <a:pt x="47" y="281"/>
                    <a:pt x="47" y="281"/>
                    <a:pt x="47" y="281"/>
                  </a:cubicBezTo>
                  <a:cubicBezTo>
                    <a:pt x="47" y="280"/>
                    <a:pt x="47" y="280"/>
                    <a:pt x="47" y="280"/>
                  </a:cubicBezTo>
                  <a:cubicBezTo>
                    <a:pt x="47" y="280"/>
                    <a:pt x="47" y="280"/>
                    <a:pt x="47" y="280"/>
                  </a:cubicBezTo>
                  <a:cubicBezTo>
                    <a:pt x="46" y="278"/>
                    <a:pt x="46" y="278"/>
                    <a:pt x="46" y="278"/>
                  </a:cubicBezTo>
                  <a:cubicBezTo>
                    <a:pt x="46" y="277"/>
                    <a:pt x="46" y="277"/>
                    <a:pt x="46" y="277"/>
                  </a:cubicBezTo>
                  <a:cubicBezTo>
                    <a:pt x="45" y="277"/>
                    <a:pt x="45" y="277"/>
                    <a:pt x="45" y="277"/>
                  </a:cubicBezTo>
                  <a:cubicBezTo>
                    <a:pt x="45" y="278"/>
                    <a:pt x="45" y="278"/>
                    <a:pt x="45" y="278"/>
                  </a:cubicBezTo>
                  <a:cubicBezTo>
                    <a:pt x="44" y="279"/>
                    <a:pt x="44" y="279"/>
                    <a:pt x="44" y="279"/>
                  </a:cubicBezTo>
                  <a:cubicBezTo>
                    <a:pt x="45" y="280"/>
                    <a:pt x="45" y="280"/>
                    <a:pt x="45" y="280"/>
                  </a:cubicBezTo>
                  <a:cubicBezTo>
                    <a:pt x="44" y="281"/>
                    <a:pt x="44" y="281"/>
                    <a:pt x="44" y="281"/>
                  </a:cubicBezTo>
                  <a:cubicBezTo>
                    <a:pt x="44" y="282"/>
                    <a:pt x="44" y="282"/>
                    <a:pt x="44" y="282"/>
                  </a:cubicBezTo>
                  <a:cubicBezTo>
                    <a:pt x="46" y="283"/>
                    <a:pt x="46" y="283"/>
                    <a:pt x="46" y="283"/>
                  </a:cubicBezTo>
                  <a:cubicBezTo>
                    <a:pt x="47" y="283"/>
                    <a:pt x="47" y="283"/>
                    <a:pt x="47" y="283"/>
                  </a:cubicBezTo>
                  <a:cubicBezTo>
                    <a:pt x="47" y="283"/>
                    <a:pt x="47" y="283"/>
                    <a:pt x="47" y="283"/>
                  </a:cubicBezTo>
                  <a:cubicBezTo>
                    <a:pt x="48" y="283"/>
                    <a:pt x="48" y="283"/>
                    <a:pt x="48" y="283"/>
                  </a:cubicBezTo>
                  <a:close/>
                  <a:moveTo>
                    <a:pt x="43" y="292"/>
                  </a:moveTo>
                  <a:cubicBezTo>
                    <a:pt x="44" y="292"/>
                    <a:pt x="44" y="292"/>
                    <a:pt x="44" y="292"/>
                  </a:cubicBezTo>
                  <a:cubicBezTo>
                    <a:pt x="44" y="292"/>
                    <a:pt x="44" y="292"/>
                    <a:pt x="44" y="292"/>
                  </a:cubicBezTo>
                  <a:cubicBezTo>
                    <a:pt x="44" y="293"/>
                    <a:pt x="44" y="293"/>
                    <a:pt x="44" y="293"/>
                  </a:cubicBezTo>
                  <a:cubicBezTo>
                    <a:pt x="43" y="292"/>
                    <a:pt x="43" y="292"/>
                    <a:pt x="43" y="292"/>
                  </a:cubicBezTo>
                  <a:close/>
                  <a:moveTo>
                    <a:pt x="43" y="291"/>
                  </a:moveTo>
                  <a:cubicBezTo>
                    <a:pt x="43" y="290"/>
                    <a:pt x="43" y="290"/>
                    <a:pt x="43" y="290"/>
                  </a:cubicBezTo>
                  <a:cubicBezTo>
                    <a:pt x="43" y="290"/>
                    <a:pt x="43" y="290"/>
                    <a:pt x="43" y="290"/>
                  </a:cubicBezTo>
                  <a:cubicBezTo>
                    <a:pt x="44" y="290"/>
                    <a:pt x="44" y="290"/>
                    <a:pt x="44" y="290"/>
                  </a:cubicBezTo>
                  <a:cubicBezTo>
                    <a:pt x="44" y="291"/>
                    <a:pt x="44" y="291"/>
                    <a:pt x="44" y="291"/>
                  </a:cubicBezTo>
                  <a:cubicBezTo>
                    <a:pt x="43" y="291"/>
                    <a:pt x="43" y="291"/>
                    <a:pt x="43" y="291"/>
                  </a:cubicBezTo>
                  <a:close/>
                  <a:moveTo>
                    <a:pt x="68" y="297"/>
                  </a:moveTo>
                  <a:cubicBezTo>
                    <a:pt x="67" y="297"/>
                    <a:pt x="67" y="297"/>
                    <a:pt x="67" y="297"/>
                  </a:cubicBezTo>
                  <a:cubicBezTo>
                    <a:pt x="68" y="296"/>
                    <a:pt x="68" y="296"/>
                    <a:pt x="68" y="296"/>
                  </a:cubicBezTo>
                  <a:cubicBezTo>
                    <a:pt x="68" y="295"/>
                    <a:pt x="68" y="295"/>
                    <a:pt x="68" y="295"/>
                  </a:cubicBezTo>
                  <a:cubicBezTo>
                    <a:pt x="68" y="296"/>
                    <a:pt x="68" y="296"/>
                    <a:pt x="68" y="296"/>
                  </a:cubicBezTo>
                  <a:cubicBezTo>
                    <a:pt x="69" y="296"/>
                    <a:pt x="69" y="296"/>
                    <a:pt x="69" y="296"/>
                  </a:cubicBezTo>
                  <a:cubicBezTo>
                    <a:pt x="69" y="298"/>
                    <a:pt x="69" y="298"/>
                    <a:pt x="69" y="298"/>
                  </a:cubicBezTo>
                  <a:cubicBezTo>
                    <a:pt x="68" y="297"/>
                    <a:pt x="68" y="297"/>
                    <a:pt x="68" y="297"/>
                  </a:cubicBezTo>
                  <a:close/>
                  <a:moveTo>
                    <a:pt x="52" y="291"/>
                  </a:moveTo>
                  <a:cubicBezTo>
                    <a:pt x="53" y="291"/>
                    <a:pt x="53" y="291"/>
                    <a:pt x="53" y="291"/>
                  </a:cubicBezTo>
                  <a:cubicBezTo>
                    <a:pt x="54" y="291"/>
                    <a:pt x="54" y="291"/>
                    <a:pt x="54" y="291"/>
                  </a:cubicBezTo>
                  <a:cubicBezTo>
                    <a:pt x="55" y="291"/>
                    <a:pt x="55" y="291"/>
                    <a:pt x="55" y="291"/>
                  </a:cubicBezTo>
                  <a:cubicBezTo>
                    <a:pt x="56" y="291"/>
                    <a:pt x="56" y="291"/>
                    <a:pt x="56" y="291"/>
                  </a:cubicBezTo>
                  <a:cubicBezTo>
                    <a:pt x="59" y="290"/>
                    <a:pt x="59" y="290"/>
                    <a:pt x="59" y="290"/>
                  </a:cubicBezTo>
                  <a:cubicBezTo>
                    <a:pt x="61" y="289"/>
                    <a:pt x="61" y="289"/>
                    <a:pt x="61" y="289"/>
                  </a:cubicBezTo>
                  <a:cubicBezTo>
                    <a:pt x="63" y="290"/>
                    <a:pt x="63" y="290"/>
                    <a:pt x="63" y="290"/>
                  </a:cubicBezTo>
                  <a:cubicBezTo>
                    <a:pt x="64" y="289"/>
                    <a:pt x="64" y="289"/>
                    <a:pt x="64" y="289"/>
                  </a:cubicBezTo>
                  <a:cubicBezTo>
                    <a:pt x="66" y="289"/>
                    <a:pt x="66" y="289"/>
                    <a:pt x="66" y="289"/>
                  </a:cubicBezTo>
                  <a:cubicBezTo>
                    <a:pt x="67" y="290"/>
                    <a:pt x="67" y="290"/>
                    <a:pt x="67" y="290"/>
                  </a:cubicBezTo>
                  <a:cubicBezTo>
                    <a:pt x="68" y="291"/>
                    <a:pt x="68" y="291"/>
                    <a:pt x="68" y="291"/>
                  </a:cubicBezTo>
                  <a:cubicBezTo>
                    <a:pt x="68" y="291"/>
                    <a:pt x="68" y="291"/>
                    <a:pt x="68" y="291"/>
                  </a:cubicBezTo>
                  <a:cubicBezTo>
                    <a:pt x="68" y="292"/>
                    <a:pt x="68" y="292"/>
                    <a:pt x="68" y="292"/>
                  </a:cubicBezTo>
                  <a:cubicBezTo>
                    <a:pt x="67" y="293"/>
                    <a:pt x="67" y="293"/>
                    <a:pt x="67" y="293"/>
                  </a:cubicBezTo>
                  <a:cubicBezTo>
                    <a:pt x="66" y="292"/>
                    <a:pt x="66" y="292"/>
                    <a:pt x="66" y="292"/>
                  </a:cubicBezTo>
                  <a:cubicBezTo>
                    <a:pt x="65" y="292"/>
                    <a:pt x="65" y="292"/>
                    <a:pt x="65" y="292"/>
                  </a:cubicBezTo>
                  <a:cubicBezTo>
                    <a:pt x="64" y="292"/>
                    <a:pt x="64" y="292"/>
                    <a:pt x="64" y="292"/>
                  </a:cubicBezTo>
                  <a:cubicBezTo>
                    <a:pt x="63" y="293"/>
                    <a:pt x="63" y="293"/>
                    <a:pt x="63" y="293"/>
                  </a:cubicBezTo>
                  <a:cubicBezTo>
                    <a:pt x="62" y="292"/>
                    <a:pt x="62" y="292"/>
                    <a:pt x="62" y="292"/>
                  </a:cubicBezTo>
                  <a:cubicBezTo>
                    <a:pt x="62" y="291"/>
                    <a:pt x="62" y="291"/>
                    <a:pt x="62" y="291"/>
                  </a:cubicBezTo>
                  <a:cubicBezTo>
                    <a:pt x="61" y="291"/>
                    <a:pt x="61" y="291"/>
                    <a:pt x="61" y="291"/>
                  </a:cubicBezTo>
                  <a:cubicBezTo>
                    <a:pt x="60" y="292"/>
                    <a:pt x="60" y="292"/>
                    <a:pt x="60" y="292"/>
                  </a:cubicBezTo>
                  <a:cubicBezTo>
                    <a:pt x="59" y="292"/>
                    <a:pt x="59" y="292"/>
                    <a:pt x="59" y="292"/>
                  </a:cubicBezTo>
                  <a:cubicBezTo>
                    <a:pt x="58" y="292"/>
                    <a:pt x="58" y="292"/>
                    <a:pt x="58" y="292"/>
                  </a:cubicBezTo>
                  <a:cubicBezTo>
                    <a:pt x="59" y="293"/>
                    <a:pt x="59" y="293"/>
                    <a:pt x="59" y="293"/>
                  </a:cubicBezTo>
                  <a:cubicBezTo>
                    <a:pt x="59" y="293"/>
                    <a:pt x="59" y="293"/>
                    <a:pt x="59" y="293"/>
                  </a:cubicBezTo>
                  <a:cubicBezTo>
                    <a:pt x="61" y="293"/>
                    <a:pt x="61" y="293"/>
                    <a:pt x="61" y="293"/>
                  </a:cubicBezTo>
                  <a:cubicBezTo>
                    <a:pt x="61" y="293"/>
                    <a:pt x="61" y="293"/>
                    <a:pt x="61" y="293"/>
                  </a:cubicBezTo>
                  <a:cubicBezTo>
                    <a:pt x="61" y="294"/>
                    <a:pt x="61" y="294"/>
                    <a:pt x="61" y="294"/>
                  </a:cubicBezTo>
                  <a:cubicBezTo>
                    <a:pt x="62" y="294"/>
                    <a:pt x="62" y="294"/>
                    <a:pt x="62" y="294"/>
                  </a:cubicBezTo>
                  <a:cubicBezTo>
                    <a:pt x="63" y="295"/>
                    <a:pt x="63" y="295"/>
                    <a:pt x="63" y="295"/>
                  </a:cubicBezTo>
                  <a:cubicBezTo>
                    <a:pt x="63" y="296"/>
                    <a:pt x="63" y="296"/>
                    <a:pt x="63" y="296"/>
                  </a:cubicBezTo>
                  <a:cubicBezTo>
                    <a:pt x="63" y="296"/>
                    <a:pt x="63" y="296"/>
                    <a:pt x="63" y="296"/>
                  </a:cubicBezTo>
                  <a:cubicBezTo>
                    <a:pt x="61" y="295"/>
                    <a:pt x="61" y="295"/>
                    <a:pt x="61" y="295"/>
                  </a:cubicBezTo>
                  <a:cubicBezTo>
                    <a:pt x="60" y="295"/>
                    <a:pt x="60" y="295"/>
                    <a:pt x="60" y="295"/>
                  </a:cubicBezTo>
                  <a:cubicBezTo>
                    <a:pt x="59" y="295"/>
                    <a:pt x="59" y="295"/>
                    <a:pt x="59" y="295"/>
                  </a:cubicBezTo>
                  <a:cubicBezTo>
                    <a:pt x="58" y="295"/>
                    <a:pt x="58" y="295"/>
                    <a:pt x="58" y="295"/>
                  </a:cubicBezTo>
                  <a:cubicBezTo>
                    <a:pt x="58" y="294"/>
                    <a:pt x="58" y="294"/>
                    <a:pt x="58" y="294"/>
                  </a:cubicBezTo>
                  <a:cubicBezTo>
                    <a:pt x="57" y="294"/>
                    <a:pt x="57" y="294"/>
                    <a:pt x="57" y="294"/>
                  </a:cubicBezTo>
                  <a:cubicBezTo>
                    <a:pt x="57" y="294"/>
                    <a:pt x="57" y="294"/>
                    <a:pt x="57" y="294"/>
                  </a:cubicBezTo>
                  <a:cubicBezTo>
                    <a:pt x="58" y="295"/>
                    <a:pt x="58" y="295"/>
                    <a:pt x="58" y="295"/>
                  </a:cubicBezTo>
                  <a:cubicBezTo>
                    <a:pt x="57" y="296"/>
                    <a:pt x="57" y="296"/>
                    <a:pt x="57" y="296"/>
                  </a:cubicBezTo>
                  <a:cubicBezTo>
                    <a:pt x="57" y="296"/>
                    <a:pt x="57" y="296"/>
                    <a:pt x="57" y="296"/>
                  </a:cubicBezTo>
                  <a:cubicBezTo>
                    <a:pt x="55" y="295"/>
                    <a:pt x="55" y="295"/>
                    <a:pt x="55" y="295"/>
                  </a:cubicBezTo>
                  <a:cubicBezTo>
                    <a:pt x="55" y="296"/>
                    <a:pt x="55" y="296"/>
                    <a:pt x="55" y="296"/>
                  </a:cubicBezTo>
                  <a:cubicBezTo>
                    <a:pt x="54" y="295"/>
                    <a:pt x="54" y="295"/>
                    <a:pt x="54" y="295"/>
                  </a:cubicBezTo>
                  <a:cubicBezTo>
                    <a:pt x="53" y="295"/>
                    <a:pt x="53" y="295"/>
                    <a:pt x="53" y="295"/>
                  </a:cubicBezTo>
                  <a:cubicBezTo>
                    <a:pt x="54" y="294"/>
                    <a:pt x="54" y="294"/>
                    <a:pt x="54" y="294"/>
                  </a:cubicBezTo>
                  <a:cubicBezTo>
                    <a:pt x="53" y="294"/>
                    <a:pt x="53" y="294"/>
                    <a:pt x="53" y="294"/>
                  </a:cubicBezTo>
                  <a:cubicBezTo>
                    <a:pt x="52" y="294"/>
                    <a:pt x="52" y="294"/>
                    <a:pt x="52" y="294"/>
                  </a:cubicBezTo>
                  <a:cubicBezTo>
                    <a:pt x="52" y="293"/>
                    <a:pt x="52" y="293"/>
                    <a:pt x="52" y="293"/>
                  </a:cubicBezTo>
                  <a:cubicBezTo>
                    <a:pt x="53" y="293"/>
                    <a:pt x="53" y="293"/>
                    <a:pt x="53" y="293"/>
                  </a:cubicBezTo>
                  <a:cubicBezTo>
                    <a:pt x="55" y="292"/>
                    <a:pt x="55" y="292"/>
                    <a:pt x="55" y="292"/>
                  </a:cubicBezTo>
                  <a:cubicBezTo>
                    <a:pt x="54" y="291"/>
                    <a:pt x="54" y="291"/>
                    <a:pt x="54" y="291"/>
                  </a:cubicBezTo>
                  <a:cubicBezTo>
                    <a:pt x="53" y="292"/>
                    <a:pt x="53" y="292"/>
                    <a:pt x="53" y="292"/>
                  </a:cubicBezTo>
                  <a:lnTo>
                    <a:pt x="52" y="2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9" name="Freeform 43"/>
            <p:cNvSpPr>
              <a:spLocks noEditPoints="1"/>
            </p:cNvSpPr>
            <p:nvPr/>
          </p:nvSpPr>
          <p:spPr bwMode="auto">
            <a:xfrm>
              <a:off x="3697288" y="4498976"/>
              <a:ext cx="44450" cy="38100"/>
            </a:xfrm>
            <a:custGeom>
              <a:avLst/>
              <a:gdLst>
                <a:gd name="T0" fmla="*/ 22 w 28"/>
                <a:gd name="T1" fmla="*/ 3 h 24"/>
                <a:gd name="T2" fmla="*/ 28 w 28"/>
                <a:gd name="T3" fmla="*/ 0 h 24"/>
                <a:gd name="T4" fmla="*/ 25 w 28"/>
                <a:gd name="T5" fmla="*/ 3 h 24"/>
                <a:gd name="T6" fmla="*/ 22 w 28"/>
                <a:gd name="T7" fmla="*/ 3 h 24"/>
                <a:gd name="T8" fmla="*/ 22 w 28"/>
                <a:gd name="T9" fmla="*/ 3 h 24"/>
                <a:gd name="T10" fmla="*/ 22 w 28"/>
                <a:gd name="T11" fmla="*/ 6 h 24"/>
                <a:gd name="T12" fmla="*/ 13 w 28"/>
                <a:gd name="T13" fmla="*/ 9 h 24"/>
                <a:gd name="T14" fmla="*/ 10 w 28"/>
                <a:gd name="T15" fmla="*/ 6 h 24"/>
                <a:gd name="T16" fmla="*/ 6 w 28"/>
                <a:gd name="T17" fmla="*/ 9 h 24"/>
                <a:gd name="T18" fmla="*/ 3 w 28"/>
                <a:gd name="T19" fmla="*/ 9 h 24"/>
                <a:gd name="T20" fmla="*/ 10 w 28"/>
                <a:gd name="T21" fmla="*/ 12 h 24"/>
                <a:gd name="T22" fmla="*/ 10 w 28"/>
                <a:gd name="T23" fmla="*/ 18 h 24"/>
                <a:gd name="T24" fmla="*/ 6 w 28"/>
                <a:gd name="T25" fmla="*/ 21 h 24"/>
                <a:gd name="T26" fmla="*/ 0 w 28"/>
                <a:gd name="T27" fmla="*/ 21 h 24"/>
                <a:gd name="T28" fmla="*/ 6 w 28"/>
                <a:gd name="T29" fmla="*/ 24 h 24"/>
                <a:gd name="T30" fmla="*/ 16 w 28"/>
                <a:gd name="T31" fmla="*/ 21 h 24"/>
                <a:gd name="T32" fmla="*/ 19 w 28"/>
                <a:gd name="T33" fmla="*/ 18 h 24"/>
                <a:gd name="T34" fmla="*/ 19 w 28"/>
                <a:gd name="T35" fmla="*/ 15 h 24"/>
                <a:gd name="T36" fmla="*/ 16 w 28"/>
                <a:gd name="T37" fmla="*/ 12 h 24"/>
                <a:gd name="T38" fmla="*/ 22 w 28"/>
                <a:gd name="T39" fmla="*/ 6 h 24"/>
                <a:gd name="T40" fmla="*/ 22 w 28"/>
                <a:gd name="T4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4">
                  <a:moveTo>
                    <a:pt x="22" y="3"/>
                  </a:moveTo>
                  <a:lnTo>
                    <a:pt x="28" y="0"/>
                  </a:lnTo>
                  <a:lnTo>
                    <a:pt x="25" y="3"/>
                  </a:lnTo>
                  <a:lnTo>
                    <a:pt x="22" y="3"/>
                  </a:lnTo>
                  <a:lnTo>
                    <a:pt x="22" y="3"/>
                  </a:lnTo>
                  <a:close/>
                  <a:moveTo>
                    <a:pt x="22" y="6"/>
                  </a:moveTo>
                  <a:lnTo>
                    <a:pt x="13" y="9"/>
                  </a:lnTo>
                  <a:lnTo>
                    <a:pt x="10" y="6"/>
                  </a:lnTo>
                  <a:lnTo>
                    <a:pt x="6" y="9"/>
                  </a:lnTo>
                  <a:lnTo>
                    <a:pt x="3" y="9"/>
                  </a:lnTo>
                  <a:lnTo>
                    <a:pt x="10" y="12"/>
                  </a:lnTo>
                  <a:lnTo>
                    <a:pt x="10" y="18"/>
                  </a:lnTo>
                  <a:lnTo>
                    <a:pt x="6" y="21"/>
                  </a:lnTo>
                  <a:lnTo>
                    <a:pt x="0" y="21"/>
                  </a:lnTo>
                  <a:lnTo>
                    <a:pt x="6" y="24"/>
                  </a:lnTo>
                  <a:lnTo>
                    <a:pt x="16" y="21"/>
                  </a:lnTo>
                  <a:lnTo>
                    <a:pt x="19" y="18"/>
                  </a:lnTo>
                  <a:lnTo>
                    <a:pt x="19" y="15"/>
                  </a:lnTo>
                  <a:lnTo>
                    <a:pt x="16" y="12"/>
                  </a:lnTo>
                  <a:lnTo>
                    <a:pt x="22" y="6"/>
                  </a:lnTo>
                  <a:lnTo>
                    <a:pt x="22"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664"/>
            <p:cNvSpPr>
              <a:spLocks/>
            </p:cNvSpPr>
            <p:nvPr/>
          </p:nvSpPr>
          <p:spPr bwMode="auto">
            <a:xfrm>
              <a:off x="2678113" y="3956050"/>
              <a:ext cx="4763" cy="9525"/>
            </a:xfrm>
            <a:custGeom>
              <a:avLst/>
              <a:gdLst>
                <a:gd name="T0" fmla="*/ 0 w 3"/>
                <a:gd name="T1" fmla="*/ 6 h 6"/>
                <a:gd name="T2" fmla="*/ 3 w 3"/>
                <a:gd name="T3" fmla="*/ 6 h 6"/>
                <a:gd name="T4" fmla="*/ 3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3" y="6"/>
                  </a:lnTo>
                  <a:lnTo>
                    <a:pt x="3" y="0"/>
                  </a:lnTo>
                  <a:lnTo>
                    <a:pt x="3" y="0"/>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666"/>
            <p:cNvSpPr>
              <a:spLocks/>
            </p:cNvSpPr>
            <p:nvPr/>
          </p:nvSpPr>
          <p:spPr bwMode="auto">
            <a:xfrm>
              <a:off x="2687638" y="3937000"/>
              <a:ext cx="14288" cy="14288"/>
            </a:xfrm>
            <a:custGeom>
              <a:avLst/>
              <a:gdLst>
                <a:gd name="T0" fmla="*/ 0 w 9"/>
                <a:gd name="T1" fmla="*/ 9 h 9"/>
                <a:gd name="T2" fmla="*/ 0 w 9"/>
                <a:gd name="T3" fmla="*/ 9 h 9"/>
                <a:gd name="T4" fmla="*/ 6 w 9"/>
                <a:gd name="T5" fmla="*/ 3 h 9"/>
                <a:gd name="T6" fmla="*/ 9 w 9"/>
                <a:gd name="T7" fmla="*/ 0 h 9"/>
                <a:gd name="T8" fmla="*/ 3 w 9"/>
                <a:gd name="T9" fmla="*/ 3 h 9"/>
                <a:gd name="T10" fmla="*/ 0 w 9"/>
                <a:gd name="T11" fmla="*/ 9 h 9"/>
              </a:gdLst>
              <a:ahLst/>
              <a:cxnLst>
                <a:cxn ang="0">
                  <a:pos x="T0" y="T1"/>
                </a:cxn>
                <a:cxn ang="0">
                  <a:pos x="T2" y="T3"/>
                </a:cxn>
                <a:cxn ang="0">
                  <a:pos x="T4" y="T5"/>
                </a:cxn>
                <a:cxn ang="0">
                  <a:pos x="T6" y="T7"/>
                </a:cxn>
                <a:cxn ang="0">
                  <a:pos x="T8" y="T9"/>
                </a:cxn>
                <a:cxn ang="0">
                  <a:pos x="T10" y="T11"/>
                </a:cxn>
              </a:cxnLst>
              <a:rect l="0" t="0" r="r" b="b"/>
              <a:pathLst>
                <a:path w="9" h="9">
                  <a:moveTo>
                    <a:pt x="0" y="9"/>
                  </a:moveTo>
                  <a:lnTo>
                    <a:pt x="0" y="9"/>
                  </a:lnTo>
                  <a:lnTo>
                    <a:pt x="6" y="3"/>
                  </a:lnTo>
                  <a:lnTo>
                    <a:pt x="9" y="0"/>
                  </a:lnTo>
                  <a:lnTo>
                    <a:pt x="3" y="3"/>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669"/>
            <p:cNvSpPr>
              <a:spLocks/>
            </p:cNvSpPr>
            <p:nvPr/>
          </p:nvSpPr>
          <p:spPr bwMode="auto">
            <a:xfrm>
              <a:off x="2673351" y="3970338"/>
              <a:ext cx="4763" cy="39688"/>
            </a:xfrm>
            <a:custGeom>
              <a:avLst/>
              <a:gdLst>
                <a:gd name="T0" fmla="*/ 1 w 1"/>
                <a:gd name="T1" fmla="*/ 0 h 8"/>
                <a:gd name="T2" fmla="*/ 0 w 1"/>
                <a:gd name="T3" fmla="*/ 3 h 8"/>
                <a:gd name="T4" fmla="*/ 0 w 1"/>
                <a:gd name="T5" fmla="*/ 6 h 8"/>
                <a:gd name="T6" fmla="*/ 1 w 1"/>
                <a:gd name="T7" fmla="*/ 8 h 8"/>
                <a:gd name="T8" fmla="*/ 0 w 1"/>
                <a:gd name="T9" fmla="*/ 6 h 8"/>
                <a:gd name="T10" fmla="*/ 0 w 1"/>
                <a:gd name="T11" fmla="*/ 3 h 8"/>
                <a:gd name="T12" fmla="*/ 1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1" y="0"/>
                  </a:moveTo>
                  <a:cubicBezTo>
                    <a:pt x="0" y="3"/>
                    <a:pt x="0" y="3"/>
                    <a:pt x="0" y="3"/>
                  </a:cubicBezTo>
                  <a:cubicBezTo>
                    <a:pt x="0" y="6"/>
                    <a:pt x="0" y="6"/>
                    <a:pt x="0" y="6"/>
                  </a:cubicBezTo>
                  <a:cubicBezTo>
                    <a:pt x="0" y="6"/>
                    <a:pt x="1" y="8"/>
                    <a:pt x="1" y="8"/>
                  </a:cubicBezTo>
                  <a:cubicBezTo>
                    <a:pt x="0" y="6"/>
                    <a:pt x="0" y="6"/>
                    <a:pt x="0" y="6"/>
                  </a:cubicBezTo>
                  <a:cubicBezTo>
                    <a:pt x="0" y="3"/>
                    <a:pt x="0" y="3"/>
                    <a:pt x="0" y="3"/>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74" name="Group 5"/>
          <p:cNvGrpSpPr>
            <a:grpSpLocks noChangeAspect="1"/>
          </p:cNvGrpSpPr>
          <p:nvPr/>
        </p:nvGrpSpPr>
        <p:grpSpPr bwMode="auto">
          <a:xfrm>
            <a:off x="2490954" y="2885979"/>
            <a:ext cx="580180" cy="681712"/>
            <a:chOff x="319" y="1006"/>
            <a:chExt cx="320" cy="376"/>
          </a:xfrm>
        </p:grpSpPr>
        <p:sp>
          <p:nvSpPr>
            <p:cNvPr id="67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67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67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67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67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68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82" name="Group 5"/>
          <p:cNvGrpSpPr>
            <a:grpSpLocks noChangeAspect="1"/>
          </p:cNvGrpSpPr>
          <p:nvPr/>
        </p:nvGrpSpPr>
        <p:grpSpPr bwMode="auto">
          <a:xfrm>
            <a:off x="3339843" y="3224215"/>
            <a:ext cx="580180" cy="681712"/>
            <a:chOff x="319" y="1006"/>
            <a:chExt cx="320" cy="376"/>
          </a:xfrm>
        </p:grpSpPr>
        <p:sp>
          <p:nvSpPr>
            <p:cNvPr id="68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68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68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68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68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68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90" name="Group 5"/>
          <p:cNvGrpSpPr>
            <a:grpSpLocks noChangeAspect="1"/>
          </p:cNvGrpSpPr>
          <p:nvPr/>
        </p:nvGrpSpPr>
        <p:grpSpPr bwMode="auto">
          <a:xfrm>
            <a:off x="5779088" y="2837855"/>
            <a:ext cx="580180" cy="681712"/>
            <a:chOff x="319" y="1006"/>
            <a:chExt cx="320" cy="376"/>
          </a:xfrm>
        </p:grpSpPr>
        <p:sp>
          <p:nvSpPr>
            <p:cNvPr id="691"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2"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3" name="Freeform 692"/>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693"/>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694"/>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695"/>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7" name="Freeform 696"/>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98" name="Group 5"/>
          <p:cNvGrpSpPr>
            <a:grpSpLocks noChangeAspect="1"/>
          </p:cNvGrpSpPr>
          <p:nvPr/>
        </p:nvGrpSpPr>
        <p:grpSpPr bwMode="auto">
          <a:xfrm>
            <a:off x="6059377" y="2853557"/>
            <a:ext cx="580180" cy="681712"/>
            <a:chOff x="319" y="1006"/>
            <a:chExt cx="320" cy="376"/>
          </a:xfrm>
        </p:grpSpPr>
        <p:sp>
          <p:nvSpPr>
            <p:cNvPr id="699"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0"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1" name="Freeform 70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2" name="Freeform 701"/>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3" name="Freeform 702"/>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703"/>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704"/>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06" name="Group 5"/>
          <p:cNvGrpSpPr>
            <a:grpSpLocks noChangeAspect="1"/>
          </p:cNvGrpSpPr>
          <p:nvPr/>
        </p:nvGrpSpPr>
        <p:grpSpPr bwMode="auto">
          <a:xfrm>
            <a:off x="9627931" y="3299862"/>
            <a:ext cx="580180" cy="681712"/>
            <a:chOff x="319" y="1006"/>
            <a:chExt cx="320" cy="376"/>
          </a:xfrm>
        </p:grpSpPr>
        <p:sp>
          <p:nvSpPr>
            <p:cNvPr id="707"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708"/>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70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710"/>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2" name="Freeform 711"/>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3" name="Freeform 712"/>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77" name="Group 672"/>
          <p:cNvGrpSpPr>
            <a:grpSpLocks noChangeAspect="1"/>
          </p:cNvGrpSpPr>
          <p:nvPr/>
        </p:nvGrpSpPr>
        <p:grpSpPr bwMode="auto">
          <a:xfrm>
            <a:off x="6462713" y="5590624"/>
            <a:ext cx="501650" cy="485775"/>
            <a:chOff x="4071" y="3271"/>
            <a:chExt cx="316" cy="306"/>
          </a:xfrm>
        </p:grpSpPr>
        <p:sp>
          <p:nvSpPr>
            <p:cNvPr id="778" name="AutoShape 671"/>
            <p:cNvSpPr>
              <a:spLocks noChangeAspect="1" noChangeArrowheads="1" noTextEdit="1"/>
            </p:cNvSpPr>
            <p:nvPr/>
          </p:nvSpPr>
          <p:spPr bwMode="auto">
            <a:xfrm>
              <a:off x="4071" y="3271"/>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Rectangle 673"/>
            <p:cNvSpPr>
              <a:spLocks noChangeArrowheads="1"/>
            </p:cNvSpPr>
            <p:nvPr/>
          </p:nvSpPr>
          <p:spPr bwMode="auto">
            <a:xfrm>
              <a:off x="4080" y="3280"/>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0" name="Freeform 674"/>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1" name="Freeform 675"/>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676"/>
            <p:cNvSpPr>
              <a:spLocks/>
            </p:cNvSpPr>
            <p:nvPr/>
          </p:nvSpPr>
          <p:spPr bwMode="auto">
            <a:xfrm>
              <a:off x="4176" y="352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677"/>
            <p:cNvSpPr>
              <a:spLocks/>
            </p:cNvSpPr>
            <p:nvPr/>
          </p:nvSpPr>
          <p:spPr bwMode="auto">
            <a:xfrm>
              <a:off x="4176" y="349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4" name="Freeform 678"/>
            <p:cNvSpPr>
              <a:spLocks noEditPoints="1"/>
            </p:cNvSpPr>
            <p:nvPr/>
          </p:nvSpPr>
          <p:spPr bwMode="auto">
            <a:xfrm>
              <a:off x="4120" y="3315"/>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93" name="Group 690"/>
          <p:cNvGrpSpPr>
            <a:grpSpLocks noChangeAspect="1"/>
          </p:cNvGrpSpPr>
          <p:nvPr/>
        </p:nvGrpSpPr>
        <p:grpSpPr bwMode="auto">
          <a:xfrm>
            <a:off x="6807200" y="3853899"/>
            <a:ext cx="500063" cy="485775"/>
            <a:chOff x="4288" y="2177"/>
            <a:chExt cx="315" cy="306"/>
          </a:xfrm>
        </p:grpSpPr>
        <p:sp>
          <p:nvSpPr>
            <p:cNvPr id="794" name="AutoShape 689"/>
            <p:cNvSpPr>
              <a:spLocks noChangeAspect="1" noChangeArrowheads="1" noTextEdit="1"/>
            </p:cNvSpPr>
            <p:nvPr/>
          </p:nvSpPr>
          <p:spPr bwMode="auto">
            <a:xfrm>
              <a:off x="4288" y="2177"/>
              <a:ext cx="315"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Rectangle 691"/>
            <p:cNvSpPr>
              <a:spLocks noChangeArrowheads="1"/>
            </p:cNvSpPr>
            <p:nvPr/>
          </p:nvSpPr>
          <p:spPr bwMode="auto">
            <a:xfrm>
              <a:off x="4297" y="2186"/>
              <a:ext cx="297"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692"/>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close/>
                  <a:moveTo>
                    <a:pt x="315" y="0"/>
                  </a:moveTo>
                  <a:lnTo>
                    <a:pt x="0" y="0"/>
                  </a:lnTo>
                  <a:lnTo>
                    <a:pt x="0" y="257"/>
                  </a:lnTo>
                  <a:lnTo>
                    <a:pt x="315" y="257"/>
                  </a:lnTo>
                  <a:lnTo>
                    <a:pt x="315" y="0"/>
                  </a:lnTo>
                  <a:lnTo>
                    <a:pt x="31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693"/>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moveTo>
                    <a:pt x="315" y="0"/>
                  </a:moveTo>
                  <a:lnTo>
                    <a:pt x="0" y="0"/>
                  </a:lnTo>
                  <a:lnTo>
                    <a:pt x="0" y="257"/>
                  </a:lnTo>
                  <a:lnTo>
                    <a:pt x="315" y="257"/>
                  </a:lnTo>
                  <a:lnTo>
                    <a:pt x="315" y="0"/>
                  </a:lnTo>
                  <a:lnTo>
                    <a:pt x="3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694"/>
            <p:cNvSpPr>
              <a:spLocks/>
            </p:cNvSpPr>
            <p:nvPr/>
          </p:nvSpPr>
          <p:spPr bwMode="auto">
            <a:xfrm>
              <a:off x="4393" y="243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695"/>
            <p:cNvSpPr>
              <a:spLocks/>
            </p:cNvSpPr>
            <p:nvPr/>
          </p:nvSpPr>
          <p:spPr bwMode="auto">
            <a:xfrm>
              <a:off x="4393" y="240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696"/>
            <p:cNvSpPr>
              <a:spLocks noEditPoints="1"/>
            </p:cNvSpPr>
            <p:nvPr/>
          </p:nvSpPr>
          <p:spPr bwMode="auto">
            <a:xfrm>
              <a:off x="4336" y="2221"/>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01" name="Group 699"/>
          <p:cNvGrpSpPr>
            <a:grpSpLocks noChangeAspect="1"/>
          </p:cNvGrpSpPr>
          <p:nvPr/>
        </p:nvGrpSpPr>
        <p:grpSpPr bwMode="auto">
          <a:xfrm>
            <a:off x="6303963" y="3395111"/>
            <a:ext cx="501650" cy="487363"/>
            <a:chOff x="3971" y="1888"/>
            <a:chExt cx="316" cy="307"/>
          </a:xfrm>
        </p:grpSpPr>
        <p:sp>
          <p:nvSpPr>
            <p:cNvPr id="802" name="AutoShape 698"/>
            <p:cNvSpPr>
              <a:spLocks noChangeAspect="1" noChangeArrowheads="1" noTextEdit="1"/>
            </p:cNvSpPr>
            <p:nvPr/>
          </p:nvSpPr>
          <p:spPr bwMode="auto">
            <a:xfrm>
              <a:off x="3971" y="1888"/>
              <a:ext cx="316"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Rectangle 700"/>
            <p:cNvSpPr>
              <a:spLocks noChangeArrowheads="1"/>
            </p:cNvSpPr>
            <p:nvPr/>
          </p:nvSpPr>
          <p:spPr bwMode="auto">
            <a:xfrm>
              <a:off x="3980" y="189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701"/>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close/>
                  <a:moveTo>
                    <a:pt x="316" y="0"/>
                  </a:moveTo>
                  <a:lnTo>
                    <a:pt x="0" y="0"/>
                  </a:lnTo>
                  <a:lnTo>
                    <a:pt x="0" y="258"/>
                  </a:lnTo>
                  <a:lnTo>
                    <a:pt x="316" y="258"/>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702"/>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moveTo>
                    <a:pt x="316" y="0"/>
                  </a:moveTo>
                  <a:lnTo>
                    <a:pt x="0" y="0"/>
                  </a:lnTo>
                  <a:lnTo>
                    <a:pt x="0" y="258"/>
                  </a:lnTo>
                  <a:lnTo>
                    <a:pt x="316" y="258"/>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6" name="Freeform 703"/>
            <p:cNvSpPr>
              <a:spLocks/>
            </p:cNvSpPr>
            <p:nvPr/>
          </p:nvSpPr>
          <p:spPr bwMode="auto">
            <a:xfrm>
              <a:off x="4076" y="214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704"/>
            <p:cNvSpPr>
              <a:spLocks/>
            </p:cNvSpPr>
            <p:nvPr/>
          </p:nvSpPr>
          <p:spPr bwMode="auto">
            <a:xfrm>
              <a:off x="4076" y="211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705"/>
            <p:cNvSpPr>
              <a:spLocks noEditPoints="1"/>
            </p:cNvSpPr>
            <p:nvPr/>
          </p:nvSpPr>
          <p:spPr bwMode="auto">
            <a:xfrm>
              <a:off x="4020" y="1932"/>
              <a:ext cx="215" cy="172"/>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09" name="Group 708"/>
          <p:cNvGrpSpPr>
            <a:grpSpLocks noChangeAspect="1"/>
          </p:cNvGrpSpPr>
          <p:nvPr/>
        </p:nvGrpSpPr>
        <p:grpSpPr bwMode="auto">
          <a:xfrm>
            <a:off x="8148638" y="4122186"/>
            <a:ext cx="501650" cy="485775"/>
            <a:chOff x="5133" y="2346"/>
            <a:chExt cx="316" cy="306"/>
          </a:xfrm>
        </p:grpSpPr>
        <p:sp>
          <p:nvSpPr>
            <p:cNvPr id="810" name="AutoShape 707"/>
            <p:cNvSpPr>
              <a:spLocks noChangeAspect="1" noChangeArrowheads="1" noTextEdit="1"/>
            </p:cNvSpPr>
            <p:nvPr/>
          </p:nvSpPr>
          <p:spPr bwMode="auto">
            <a:xfrm>
              <a:off x="5133" y="23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Rectangle 709"/>
            <p:cNvSpPr>
              <a:spLocks noChangeArrowheads="1"/>
            </p:cNvSpPr>
            <p:nvPr/>
          </p:nvSpPr>
          <p:spPr bwMode="auto">
            <a:xfrm>
              <a:off x="5142" y="23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710"/>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711"/>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712"/>
            <p:cNvSpPr>
              <a:spLocks/>
            </p:cNvSpPr>
            <p:nvPr/>
          </p:nvSpPr>
          <p:spPr bwMode="auto">
            <a:xfrm>
              <a:off x="5238" y="25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713"/>
            <p:cNvSpPr>
              <a:spLocks/>
            </p:cNvSpPr>
            <p:nvPr/>
          </p:nvSpPr>
          <p:spPr bwMode="auto">
            <a:xfrm>
              <a:off x="5238" y="25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6" name="Freeform 714"/>
            <p:cNvSpPr>
              <a:spLocks noEditPoints="1"/>
            </p:cNvSpPr>
            <p:nvPr/>
          </p:nvSpPr>
          <p:spPr bwMode="auto">
            <a:xfrm>
              <a:off x="5182" y="23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17" name="Group 717"/>
          <p:cNvGrpSpPr>
            <a:grpSpLocks noChangeAspect="1"/>
          </p:cNvGrpSpPr>
          <p:nvPr/>
        </p:nvGrpSpPr>
        <p:grpSpPr bwMode="auto">
          <a:xfrm>
            <a:off x="10304463" y="5550936"/>
            <a:ext cx="501650" cy="485775"/>
            <a:chOff x="6491" y="3246"/>
            <a:chExt cx="316" cy="306"/>
          </a:xfrm>
        </p:grpSpPr>
        <p:sp>
          <p:nvSpPr>
            <p:cNvPr id="818" name="AutoShape 716"/>
            <p:cNvSpPr>
              <a:spLocks noChangeAspect="1" noChangeArrowheads="1" noTextEdit="1"/>
            </p:cNvSpPr>
            <p:nvPr/>
          </p:nvSpPr>
          <p:spPr bwMode="auto">
            <a:xfrm>
              <a:off x="6491" y="32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Rectangle 718"/>
            <p:cNvSpPr>
              <a:spLocks noChangeArrowheads="1"/>
            </p:cNvSpPr>
            <p:nvPr/>
          </p:nvSpPr>
          <p:spPr bwMode="auto">
            <a:xfrm>
              <a:off x="6500" y="32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719"/>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720"/>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721"/>
            <p:cNvSpPr>
              <a:spLocks/>
            </p:cNvSpPr>
            <p:nvPr/>
          </p:nvSpPr>
          <p:spPr bwMode="auto">
            <a:xfrm>
              <a:off x="6596" y="34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722"/>
            <p:cNvSpPr>
              <a:spLocks/>
            </p:cNvSpPr>
            <p:nvPr/>
          </p:nvSpPr>
          <p:spPr bwMode="auto">
            <a:xfrm>
              <a:off x="6596" y="34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723"/>
            <p:cNvSpPr>
              <a:spLocks noEditPoints="1"/>
            </p:cNvSpPr>
            <p:nvPr/>
          </p:nvSpPr>
          <p:spPr bwMode="auto">
            <a:xfrm>
              <a:off x="6540" y="32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cxnSp>
        <p:nvCxnSpPr>
          <p:cNvPr id="750" name="Straight Connector 749"/>
          <p:cNvCxnSpPr>
            <a:stCxn id="68" idx="44"/>
            <a:endCxn id="580" idx="55"/>
          </p:cNvCxnSpPr>
          <p:nvPr/>
        </p:nvCxnSpPr>
        <p:spPr>
          <a:xfrm flipV="1">
            <a:off x="3958651" y="3524838"/>
            <a:ext cx="2069301" cy="55156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a:stCxn id="68" idx="44"/>
            <a:endCxn id="581" idx="30"/>
          </p:cNvCxnSpPr>
          <p:nvPr/>
        </p:nvCxnSpPr>
        <p:spPr>
          <a:xfrm flipV="1">
            <a:off x="3958651" y="3691975"/>
            <a:ext cx="2156143" cy="38442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a:stCxn id="68" idx="44"/>
            <a:endCxn id="584" idx="42"/>
          </p:cNvCxnSpPr>
          <p:nvPr/>
        </p:nvCxnSpPr>
        <p:spPr>
          <a:xfrm flipV="1">
            <a:off x="3958651" y="3831755"/>
            <a:ext cx="1983389" cy="24464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a:stCxn id="68" idx="44"/>
            <a:endCxn id="585" idx="16"/>
          </p:cNvCxnSpPr>
          <p:nvPr/>
        </p:nvCxnSpPr>
        <p:spPr>
          <a:xfrm flipV="1">
            <a:off x="3958651" y="3898349"/>
            <a:ext cx="1964055" cy="17805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a:stCxn id="68" idx="44"/>
            <a:endCxn id="585" idx="21"/>
          </p:cNvCxnSpPr>
          <p:nvPr/>
        </p:nvCxnSpPr>
        <p:spPr>
          <a:xfrm flipV="1">
            <a:off x="3958651" y="3980899"/>
            <a:ext cx="1945005" cy="9550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a:stCxn id="68" idx="42"/>
            <a:endCxn id="486" idx="21"/>
          </p:cNvCxnSpPr>
          <p:nvPr/>
        </p:nvCxnSpPr>
        <p:spPr>
          <a:xfrm>
            <a:off x="3872443" y="4167608"/>
            <a:ext cx="72238" cy="30700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a:stCxn id="68" idx="43"/>
          </p:cNvCxnSpPr>
          <p:nvPr/>
        </p:nvCxnSpPr>
        <p:spPr>
          <a:xfrm>
            <a:off x="3958651" y="4100402"/>
            <a:ext cx="930567" cy="116240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6" name="Straight Connector 765"/>
          <p:cNvCxnSpPr>
            <a:stCxn id="68" idx="43"/>
            <a:endCxn id="500" idx="17"/>
          </p:cNvCxnSpPr>
          <p:nvPr/>
        </p:nvCxnSpPr>
        <p:spPr>
          <a:xfrm>
            <a:off x="3958651" y="4100402"/>
            <a:ext cx="340911" cy="825369"/>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3" name="Straight Connector 832"/>
          <p:cNvCxnSpPr>
            <a:endCxn id="68" idx="22"/>
          </p:cNvCxnSpPr>
          <p:nvPr/>
        </p:nvCxnSpPr>
        <p:spPr>
          <a:xfrm flipV="1">
            <a:off x="-19156" y="3759568"/>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7" name="Straight Connector 836"/>
          <p:cNvCxnSpPr/>
          <p:nvPr/>
        </p:nvCxnSpPr>
        <p:spPr>
          <a:xfrm flipV="1">
            <a:off x="-9578" y="3848923"/>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8" name="Straight Connector 837"/>
          <p:cNvCxnSpPr>
            <a:endCxn id="68" idx="25"/>
          </p:cNvCxnSpPr>
          <p:nvPr/>
        </p:nvCxnSpPr>
        <p:spPr>
          <a:xfrm flipV="1">
            <a:off x="-159670" y="4023594"/>
            <a:ext cx="2796466" cy="119873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flipV="1">
            <a:off x="10578959" y="5265187"/>
            <a:ext cx="1769947" cy="787398"/>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1" name="Straight Connector 850"/>
          <p:cNvCxnSpPr>
            <a:endCxn id="539" idx="38"/>
          </p:cNvCxnSpPr>
          <p:nvPr/>
        </p:nvCxnSpPr>
        <p:spPr>
          <a:xfrm>
            <a:off x="7838818" y="4666699"/>
            <a:ext cx="1155700" cy="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3" name="Straight Connector 852"/>
          <p:cNvCxnSpPr>
            <a:stCxn id="606" idx="25"/>
          </p:cNvCxnSpPr>
          <p:nvPr/>
        </p:nvCxnSpPr>
        <p:spPr>
          <a:xfrm flipV="1">
            <a:off x="7541956" y="4811956"/>
            <a:ext cx="1539875" cy="11906"/>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5" name="Straight Connector 854"/>
          <p:cNvCxnSpPr/>
          <p:nvPr/>
        </p:nvCxnSpPr>
        <p:spPr>
          <a:xfrm flipV="1">
            <a:off x="0" y="3934756"/>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3" name="Straight Connector 862"/>
          <p:cNvCxnSpPr/>
          <p:nvPr/>
        </p:nvCxnSpPr>
        <p:spPr>
          <a:xfrm flipV="1">
            <a:off x="9735108" y="4032156"/>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4" name="Straight Connector 863"/>
          <p:cNvCxnSpPr/>
          <p:nvPr/>
        </p:nvCxnSpPr>
        <p:spPr>
          <a:xfrm flipV="1">
            <a:off x="9744686" y="4121511"/>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5" name="Straight Connector 864"/>
          <p:cNvCxnSpPr/>
          <p:nvPr/>
        </p:nvCxnSpPr>
        <p:spPr>
          <a:xfrm flipV="1">
            <a:off x="9754264" y="4207344"/>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878" name="Group 877"/>
          <p:cNvGrpSpPr/>
          <p:nvPr/>
        </p:nvGrpSpPr>
        <p:grpSpPr>
          <a:xfrm>
            <a:off x="5999193" y="3500411"/>
            <a:ext cx="45722" cy="45720"/>
            <a:chOff x="4871618" y="3969408"/>
            <a:chExt cx="75544" cy="75542"/>
          </a:xfrm>
        </p:grpSpPr>
        <p:sp>
          <p:nvSpPr>
            <p:cNvPr id="874" name="Oval 87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73" name="Oval 87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79" name="Group 878"/>
          <p:cNvGrpSpPr/>
          <p:nvPr/>
        </p:nvGrpSpPr>
        <p:grpSpPr>
          <a:xfrm>
            <a:off x="6065494" y="3666638"/>
            <a:ext cx="45722" cy="45720"/>
            <a:chOff x="4871618" y="3969408"/>
            <a:chExt cx="75544" cy="75542"/>
          </a:xfrm>
        </p:grpSpPr>
        <p:sp>
          <p:nvSpPr>
            <p:cNvPr id="880" name="Oval 87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1" name="Oval 88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2" name="Group 881"/>
          <p:cNvGrpSpPr/>
          <p:nvPr/>
        </p:nvGrpSpPr>
        <p:grpSpPr>
          <a:xfrm>
            <a:off x="5888183" y="3804686"/>
            <a:ext cx="45722" cy="45720"/>
            <a:chOff x="4871618" y="3969408"/>
            <a:chExt cx="75544" cy="75542"/>
          </a:xfrm>
        </p:grpSpPr>
        <p:sp>
          <p:nvSpPr>
            <p:cNvPr id="883" name="Oval 88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4" name="Oval 88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5" name="Group 884"/>
          <p:cNvGrpSpPr/>
          <p:nvPr/>
        </p:nvGrpSpPr>
        <p:grpSpPr>
          <a:xfrm>
            <a:off x="5900131" y="3875807"/>
            <a:ext cx="45722" cy="45720"/>
            <a:chOff x="4871618" y="3969408"/>
            <a:chExt cx="75544" cy="75542"/>
          </a:xfrm>
        </p:grpSpPr>
        <p:sp>
          <p:nvSpPr>
            <p:cNvPr id="886" name="Oval 88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87" name="Oval 88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8" name="Group 887"/>
          <p:cNvGrpSpPr/>
          <p:nvPr/>
        </p:nvGrpSpPr>
        <p:grpSpPr>
          <a:xfrm>
            <a:off x="5871527" y="3959626"/>
            <a:ext cx="45722" cy="45720"/>
            <a:chOff x="4871618" y="3969408"/>
            <a:chExt cx="75544" cy="75542"/>
          </a:xfrm>
        </p:grpSpPr>
        <p:sp>
          <p:nvSpPr>
            <p:cNvPr id="889" name="Oval 88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0" name="Oval 88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1" name="Group 890"/>
          <p:cNvGrpSpPr/>
          <p:nvPr/>
        </p:nvGrpSpPr>
        <p:grpSpPr>
          <a:xfrm>
            <a:off x="3845620" y="4136834"/>
            <a:ext cx="45722" cy="45720"/>
            <a:chOff x="4871618" y="3969408"/>
            <a:chExt cx="75544" cy="75542"/>
          </a:xfrm>
        </p:grpSpPr>
        <p:sp>
          <p:nvSpPr>
            <p:cNvPr id="892" name="Oval 89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3" name="Oval 89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4" name="Group 893"/>
          <p:cNvGrpSpPr/>
          <p:nvPr/>
        </p:nvGrpSpPr>
        <p:grpSpPr>
          <a:xfrm>
            <a:off x="4269226" y="4894981"/>
            <a:ext cx="45722" cy="45720"/>
            <a:chOff x="4871618" y="3969408"/>
            <a:chExt cx="75544" cy="75542"/>
          </a:xfrm>
        </p:grpSpPr>
        <p:sp>
          <p:nvSpPr>
            <p:cNvPr id="895" name="Oval 894"/>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6" name="Oval 895"/>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7" name="Group 896"/>
          <p:cNvGrpSpPr/>
          <p:nvPr/>
        </p:nvGrpSpPr>
        <p:grpSpPr>
          <a:xfrm>
            <a:off x="3944972" y="4078939"/>
            <a:ext cx="45722" cy="45720"/>
            <a:chOff x="4871618" y="3969408"/>
            <a:chExt cx="75544" cy="75542"/>
          </a:xfrm>
        </p:grpSpPr>
        <p:sp>
          <p:nvSpPr>
            <p:cNvPr id="898" name="Oval 89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899" name="Oval 89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0" name="Group 899"/>
          <p:cNvGrpSpPr/>
          <p:nvPr/>
        </p:nvGrpSpPr>
        <p:grpSpPr>
          <a:xfrm>
            <a:off x="2586039" y="3916764"/>
            <a:ext cx="45722" cy="45720"/>
            <a:chOff x="4871618" y="3969408"/>
            <a:chExt cx="75544" cy="75542"/>
          </a:xfrm>
        </p:grpSpPr>
        <p:sp>
          <p:nvSpPr>
            <p:cNvPr id="901" name="Oval 900"/>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02" name="Oval 901"/>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3" name="Group 902"/>
          <p:cNvGrpSpPr/>
          <p:nvPr/>
        </p:nvGrpSpPr>
        <p:grpSpPr>
          <a:xfrm>
            <a:off x="2592011" y="3822149"/>
            <a:ext cx="45722" cy="45720"/>
            <a:chOff x="4871618" y="3969408"/>
            <a:chExt cx="75544" cy="75542"/>
          </a:xfrm>
        </p:grpSpPr>
        <p:sp>
          <p:nvSpPr>
            <p:cNvPr id="904" name="Oval 90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05" name="Oval 90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9" name="Group 908"/>
          <p:cNvGrpSpPr/>
          <p:nvPr/>
        </p:nvGrpSpPr>
        <p:grpSpPr>
          <a:xfrm>
            <a:off x="2586104" y="3741306"/>
            <a:ext cx="45722" cy="45720"/>
            <a:chOff x="4871618" y="3969408"/>
            <a:chExt cx="75544" cy="75542"/>
          </a:xfrm>
        </p:grpSpPr>
        <p:sp>
          <p:nvSpPr>
            <p:cNvPr id="910" name="Oval 90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1" name="Oval 91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2" name="Group 911"/>
          <p:cNvGrpSpPr/>
          <p:nvPr/>
        </p:nvGrpSpPr>
        <p:grpSpPr>
          <a:xfrm>
            <a:off x="2619912" y="3993238"/>
            <a:ext cx="45722" cy="45720"/>
            <a:chOff x="4871618" y="3969408"/>
            <a:chExt cx="75544" cy="75542"/>
          </a:xfrm>
        </p:grpSpPr>
        <p:sp>
          <p:nvSpPr>
            <p:cNvPr id="913" name="Oval 91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4" name="Oval 91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5" name="Group 914"/>
          <p:cNvGrpSpPr/>
          <p:nvPr/>
        </p:nvGrpSpPr>
        <p:grpSpPr>
          <a:xfrm>
            <a:off x="7827364" y="4644792"/>
            <a:ext cx="45722" cy="45720"/>
            <a:chOff x="4871618" y="3969408"/>
            <a:chExt cx="75544" cy="75542"/>
          </a:xfrm>
        </p:grpSpPr>
        <p:sp>
          <p:nvSpPr>
            <p:cNvPr id="916" name="Oval 91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17" name="Oval 91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8" name="Group 917"/>
          <p:cNvGrpSpPr/>
          <p:nvPr/>
        </p:nvGrpSpPr>
        <p:grpSpPr>
          <a:xfrm>
            <a:off x="7512803" y="4793858"/>
            <a:ext cx="45722" cy="45720"/>
            <a:chOff x="4871618" y="3969408"/>
            <a:chExt cx="75544" cy="75542"/>
          </a:xfrm>
        </p:grpSpPr>
        <p:sp>
          <p:nvSpPr>
            <p:cNvPr id="919" name="Oval 91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0" name="Oval 91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722" name="Group 5"/>
          <p:cNvGrpSpPr>
            <a:grpSpLocks noChangeAspect="1"/>
          </p:cNvGrpSpPr>
          <p:nvPr/>
        </p:nvGrpSpPr>
        <p:grpSpPr bwMode="auto">
          <a:xfrm>
            <a:off x="9017960" y="4676309"/>
            <a:ext cx="580180" cy="681712"/>
            <a:chOff x="319" y="1006"/>
            <a:chExt cx="320" cy="376"/>
          </a:xfrm>
        </p:grpSpPr>
        <p:sp>
          <p:nvSpPr>
            <p:cNvPr id="72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2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72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7" name="Freeform 72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8" name="Freeform 72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72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921" name="Group 920"/>
          <p:cNvGrpSpPr/>
          <p:nvPr/>
        </p:nvGrpSpPr>
        <p:grpSpPr>
          <a:xfrm>
            <a:off x="14900085" y="3935973"/>
            <a:ext cx="45722" cy="45720"/>
            <a:chOff x="4871618" y="3969408"/>
            <a:chExt cx="75544" cy="75542"/>
          </a:xfrm>
        </p:grpSpPr>
        <p:sp>
          <p:nvSpPr>
            <p:cNvPr id="922" name="Oval 92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3" name="Oval 92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5" name="Group 924"/>
          <p:cNvGrpSpPr/>
          <p:nvPr/>
        </p:nvGrpSpPr>
        <p:grpSpPr>
          <a:xfrm>
            <a:off x="14900085" y="4029477"/>
            <a:ext cx="45722" cy="45720"/>
            <a:chOff x="4871618" y="3969408"/>
            <a:chExt cx="75544" cy="75542"/>
          </a:xfrm>
        </p:grpSpPr>
        <p:sp>
          <p:nvSpPr>
            <p:cNvPr id="926" name="Oval 92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27" name="Oval 92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8" name="Group 927"/>
          <p:cNvGrpSpPr/>
          <p:nvPr/>
        </p:nvGrpSpPr>
        <p:grpSpPr>
          <a:xfrm>
            <a:off x="14900085" y="4124659"/>
            <a:ext cx="45722" cy="45720"/>
            <a:chOff x="4871618" y="3969408"/>
            <a:chExt cx="75544" cy="75542"/>
          </a:xfrm>
        </p:grpSpPr>
        <p:sp>
          <p:nvSpPr>
            <p:cNvPr id="929" name="Oval 92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30" name="Oval 92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31" name="Group 930"/>
          <p:cNvGrpSpPr/>
          <p:nvPr/>
        </p:nvGrpSpPr>
        <p:grpSpPr>
          <a:xfrm>
            <a:off x="15121050" y="4083136"/>
            <a:ext cx="45722" cy="45720"/>
            <a:chOff x="4871618" y="3969408"/>
            <a:chExt cx="75544" cy="75542"/>
          </a:xfrm>
        </p:grpSpPr>
        <p:sp>
          <p:nvSpPr>
            <p:cNvPr id="932" name="Oval 93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33" name="Oval 93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785" name="Group 681"/>
          <p:cNvGrpSpPr>
            <a:grpSpLocks noChangeAspect="1"/>
          </p:cNvGrpSpPr>
          <p:nvPr/>
        </p:nvGrpSpPr>
        <p:grpSpPr bwMode="auto">
          <a:xfrm>
            <a:off x="4533900" y="5125486"/>
            <a:ext cx="501650" cy="485775"/>
            <a:chOff x="2856" y="2978"/>
            <a:chExt cx="316" cy="306"/>
          </a:xfrm>
        </p:grpSpPr>
        <p:sp>
          <p:nvSpPr>
            <p:cNvPr id="786" name="AutoShape 680"/>
            <p:cNvSpPr>
              <a:spLocks noChangeAspect="1" noChangeArrowheads="1" noTextEdit="1"/>
            </p:cNvSpPr>
            <p:nvPr/>
          </p:nvSpPr>
          <p:spPr bwMode="auto">
            <a:xfrm>
              <a:off x="2856" y="2978"/>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Rectangle 682"/>
            <p:cNvSpPr>
              <a:spLocks noChangeArrowheads="1"/>
            </p:cNvSpPr>
            <p:nvPr/>
          </p:nvSpPr>
          <p:spPr bwMode="auto">
            <a:xfrm>
              <a:off x="2865" y="298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683"/>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684"/>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685"/>
            <p:cNvSpPr>
              <a:spLocks/>
            </p:cNvSpPr>
            <p:nvPr/>
          </p:nvSpPr>
          <p:spPr bwMode="auto">
            <a:xfrm>
              <a:off x="2961" y="323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686"/>
            <p:cNvSpPr>
              <a:spLocks/>
            </p:cNvSpPr>
            <p:nvPr/>
          </p:nvSpPr>
          <p:spPr bwMode="auto">
            <a:xfrm>
              <a:off x="2961" y="320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687"/>
            <p:cNvSpPr>
              <a:spLocks noEditPoints="1"/>
            </p:cNvSpPr>
            <p:nvPr/>
          </p:nvSpPr>
          <p:spPr bwMode="auto">
            <a:xfrm>
              <a:off x="2905" y="3022"/>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714" name="Group 5"/>
          <p:cNvGrpSpPr>
            <a:grpSpLocks noChangeAspect="1"/>
          </p:cNvGrpSpPr>
          <p:nvPr/>
        </p:nvGrpSpPr>
        <p:grpSpPr bwMode="auto">
          <a:xfrm>
            <a:off x="9223964" y="3745274"/>
            <a:ext cx="580180" cy="681712"/>
            <a:chOff x="319" y="1006"/>
            <a:chExt cx="320" cy="376"/>
          </a:xfrm>
        </p:grpSpPr>
        <p:sp>
          <p:nvSpPr>
            <p:cNvPr id="71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71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71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71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71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72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25" name="Group 726"/>
          <p:cNvGrpSpPr>
            <a:grpSpLocks noChangeAspect="1"/>
          </p:cNvGrpSpPr>
          <p:nvPr/>
        </p:nvGrpSpPr>
        <p:grpSpPr bwMode="auto">
          <a:xfrm>
            <a:off x="3568700" y="4484136"/>
            <a:ext cx="501650" cy="485775"/>
            <a:chOff x="2248" y="2574"/>
            <a:chExt cx="316" cy="306"/>
          </a:xfrm>
        </p:grpSpPr>
        <p:sp>
          <p:nvSpPr>
            <p:cNvPr id="826" name="AutoShape 725"/>
            <p:cNvSpPr>
              <a:spLocks noChangeAspect="1" noChangeArrowheads="1" noTextEdit="1"/>
            </p:cNvSpPr>
            <p:nvPr/>
          </p:nvSpPr>
          <p:spPr bwMode="auto">
            <a:xfrm>
              <a:off x="2248" y="2574"/>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7" name="Rectangle 727"/>
            <p:cNvSpPr>
              <a:spLocks noChangeArrowheads="1"/>
            </p:cNvSpPr>
            <p:nvPr/>
          </p:nvSpPr>
          <p:spPr bwMode="auto">
            <a:xfrm>
              <a:off x="2257" y="2583"/>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728"/>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729"/>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730"/>
            <p:cNvSpPr>
              <a:spLocks/>
            </p:cNvSpPr>
            <p:nvPr/>
          </p:nvSpPr>
          <p:spPr bwMode="auto">
            <a:xfrm>
              <a:off x="2353" y="282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1" name="Freeform 731"/>
            <p:cNvSpPr>
              <a:spLocks/>
            </p:cNvSpPr>
            <p:nvPr/>
          </p:nvSpPr>
          <p:spPr bwMode="auto">
            <a:xfrm>
              <a:off x="2353" y="279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2" name="Freeform 732"/>
            <p:cNvSpPr>
              <a:spLocks noEditPoints="1"/>
            </p:cNvSpPr>
            <p:nvPr/>
          </p:nvSpPr>
          <p:spPr bwMode="auto">
            <a:xfrm>
              <a:off x="2297" y="2618"/>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867" name="Group 866"/>
          <p:cNvGrpSpPr/>
          <p:nvPr/>
        </p:nvGrpSpPr>
        <p:grpSpPr>
          <a:xfrm>
            <a:off x="232263" y="4752881"/>
            <a:ext cx="2838514" cy="681712"/>
            <a:chOff x="232621" y="4848682"/>
            <a:chExt cx="2838514" cy="681712"/>
          </a:xfrm>
        </p:grpSpPr>
        <p:grpSp>
          <p:nvGrpSpPr>
            <p:cNvPr id="737" name="Group 5"/>
            <p:cNvGrpSpPr>
              <a:grpSpLocks noChangeAspect="1"/>
            </p:cNvGrpSpPr>
            <p:nvPr/>
          </p:nvGrpSpPr>
          <p:grpSpPr bwMode="auto">
            <a:xfrm>
              <a:off x="232621" y="4848682"/>
              <a:ext cx="580180" cy="681712"/>
              <a:chOff x="319" y="1006"/>
              <a:chExt cx="320" cy="376"/>
            </a:xfrm>
          </p:grpSpPr>
          <p:sp>
            <p:nvSpPr>
              <p:cNvPr id="738"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3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74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741"/>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742"/>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743"/>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746" name="TextBox 745"/>
            <p:cNvSpPr txBox="1"/>
            <p:nvPr/>
          </p:nvSpPr>
          <p:spPr>
            <a:xfrm>
              <a:off x="895209" y="4976814"/>
              <a:ext cx="2175926" cy="424730"/>
            </a:xfrm>
            <a:prstGeom prst="rect">
              <a:avLst/>
            </a:prstGeom>
            <a:noFill/>
            <a:ln>
              <a:noFill/>
            </a:ln>
          </p:spPr>
          <p:txBody>
            <a:bodyPr wrap="square" lIns="91436" tIns="45719" rIns="91436" bIns="45719" rtlCol="0">
              <a:spAutoFit/>
            </a:bodyPr>
            <a:lstStyle/>
            <a:p>
              <a:pPr>
                <a:lnSpc>
                  <a:spcPct val="90000"/>
                </a:lnSpc>
              </a:pPr>
              <a:r>
                <a:rPr lang="en-US" sz="1200" dirty="0" smtClean="0">
                  <a:gradFill>
                    <a:gsLst>
                      <a:gs pos="0">
                        <a:srgbClr val="797A7D"/>
                      </a:gs>
                      <a:gs pos="100000">
                        <a:srgbClr val="797A7D"/>
                      </a:gs>
                    </a:gsLst>
                    <a:lin ang="5400000" scaled="1"/>
                  </a:gradFill>
                </a:rPr>
                <a:t>10 – 100 Datacenters </a:t>
              </a:r>
              <a:r>
                <a:rPr lang="en-US" sz="1200" dirty="0">
                  <a:gradFill>
                    <a:gsLst>
                      <a:gs pos="0">
                        <a:srgbClr val="797A7D"/>
                      </a:gs>
                      <a:gs pos="100000">
                        <a:srgbClr val="797A7D"/>
                      </a:gs>
                    </a:gsLst>
                    <a:lin ang="5400000" scaled="1"/>
                  </a:gradFill>
                </a:rPr>
                <a:t>(DCs) </a:t>
              </a:r>
              <a:r>
                <a:rPr lang="en-US" sz="1200" dirty="0" smtClean="0">
                  <a:gradFill>
                    <a:gsLst>
                      <a:gs pos="0">
                        <a:srgbClr val="797A7D"/>
                      </a:gs>
                      <a:gs pos="100000">
                        <a:srgbClr val="797A7D"/>
                      </a:gs>
                    </a:gsLst>
                    <a:lin ang="5400000" scaled="1"/>
                  </a:gradFill>
                </a:rPr>
                <a:t>worldwide</a:t>
              </a:r>
              <a:endParaRPr lang="en-US" sz="1200" dirty="0">
                <a:gradFill>
                  <a:gsLst>
                    <a:gs pos="0">
                      <a:srgbClr val="797A7D"/>
                    </a:gs>
                    <a:gs pos="100000">
                      <a:srgbClr val="797A7D"/>
                    </a:gs>
                  </a:gsLst>
                  <a:lin ang="5400000" scaled="1"/>
                </a:gradFill>
              </a:endParaRPr>
            </a:p>
          </p:txBody>
        </p:sp>
      </p:grpSp>
      <p:grpSp>
        <p:nvGrpSpPr>
          <p:cNvPr id="866" name="Group 865"/>
          <p:cNvGrpSpPr/>
          <p:nvPr/>
        </p:nvGrpSpPr>
        <p:grpSpPr>
          <a:xfrm>
            <a:off x="251225" y="5582370"/>
            <a:ext cx="3616898" cy="485886"/>
            <a:chOff x="251583" y="5678171"/>
            <a:chExt cx="3616898" cy="485886"/>
          </a:xfrm>
        </p:grpSpPr>
        <p:pic>
          <p:nvPicPr>
            <p:cNvPr id="745" name="Picture 744"/>
            <p:cNvPicPr>
              <a:picLocks noChangeAspect="1"/>
            </p:cNvPicPr>
            <p:nvPr/>
          </p:nvPicPr>
          <p:blipFill>
            <a:blip r:embed="rId2"/>
            <a:stretch>
              <a:fillRect/>
            </a:stretch>
          </p:blipFill>
          <p:spPr>
            <a:xfrm>
              <a:off x="251583" y="5678171"/>
              <a:ext cx="501124" cy="485886"/>
            </a:xfrm>
            <a:prstGeom prst="rect">
              <a:avLst/>
            </a:prstGeom>
          </p:spPr>
        </p:pic>
        <p:sp>
          <p:nvSpPr>
            <p:cNvPr id="747" name="TextBox 746"/>
            <p:cNvSpPr txBox="1"/>
            <p:nvPr/>
          </p:nvSpPr>
          <p:spPr>
            <a:xfrm>
              <a:off x="895209" y="5678171"/>
              <a:ext cx="2973272" cy="424730"/>
            </a:xfrm>
            <a:prstGeom prst="rect">
              <a:avLst/>
            </a:prstGeom>
            <a:noFill/>
            <a:ln>
              <a:noFill/>
            </a:ln>
          </p:spPr>
          <p:txBody>
            <a:bodyPr wrap="square" lIns="91436" tIns="45719" rIns="91436" bIns="45719" rtlCol="0">
              <a:spAutoFit/>
            </a:bodyPr>
            <a:lstStyle/>
            <a:p>
              <a:pPr>
                <a:lnSpc>
                  <a:spcPct val="90000"/>
                </a:lnSpc>
              </a:pPr>
              <a:r>
                <a:rPr lang="en-US" sz="1200" dirty="0">
                  <a:gradFill>
                    <a:gsLst>
                      <a:gs pos="0">
                        <a:srgbClr val="797A7D"/>
                      </a:gs>
                      <a:gs pos="100000">
                        <a:srgbClr val="797A7D"/>
                      </a:gs>
                    </a:gsLst>
                    <a:lin ang="5400000" scaled="1"/>
                  </a:gradFill>
                </a:rPr>
                <a:t>Multiple Content Delivery </a:t>
              </a:r>
              <a:r>
                <a:rPr lang="en-US" sz="1200" dirty="0" smtClean="0">
                  <a:gradFill>
                    <a:gsLst>
                      <a:gs pos="0">
                        <a:srgbClr val="797A7D"/>
                      </a:gs>
                      <a:gs pos="100000">
                        <a:srgbClr val="797A7D"/>
                      </a:gs>
                    </a:gsLst>
                    <a:lin ang="5400000" scaled="1"/>
                  </a:gradFill>
                </a:rPr>
                <a:t>Network (CDN</a:t>
              </a:r>
              <a:r>
                <a:rPr lang="en-US" sz="1200" dirty="0">
                  <a:gradFill>
                    <a:gsLst>
                      <a:gs pos="0">
                        <a:srgbClr val="797A7D"/>
                      </a:gs>
                      <a:gs pos="100000">
                        <a:srgbClr val="797A7D"/>
                      </a:gs>
                    </a:gsLst>
                    <a:lin ang="5400000" scaled="1"/>
                  </a:gradFill>
                </a:rPr>
                <a:t>) </a:t>
              </a:r>
              <a:r>
                <a:rPr lang="en-US" sz="1200" dirty="0" smtClean="0">
                  <a:gradFill>
                    <a:gsLst>
                      <a:gs pos="0">
                        <a:srgbClr val="797A7D"/>
                      </a:gs>
                      <a:gs pos="100000">
                        <a:srgbClr val="797A7D"/>
                      </a:gs>
                    </a:gsLst>
                    <a:lin ang="5400000" scaled="1"/>
                  </a:gradFill>
                </a:rPr>
                <a:t>“</a:t>
              </a:r>
              <a:r>
                <a:rPr lang="en-US" sz="1200" dirty="0">
                  <a:gradFill>
                    <a:gsLst>
                      <a:gs pos="0">
                        <a:srgbClr val="797A7D"/>
                      </a:gs>
                      <a:gs pos="100000">
                        <a:srgbClr val="797A7D"/>
                      </a:gs>
                    </a:gsLst>
                    <a:lin ang="5400000" scaled="1"/>
                  </a:gradFill>
                </a:rPr>
                <a:t>edge nodes” around the </a:t>
              </a:r>
              <a:r>
                <a:rPr lang="en-US" sz="1200" dirty="0" smtClean="0">
                  <a:gradFill>
                    <a:gsLst>
                      <a:gs pos="0">
                        <a:srgbClr val="797A7D"/>
                      </a:gs>
                      <a:gs pos="100000">
                        <a:srgbClr val="797A7D"/>
                      </a:gs>
                    </a:gsLst>
                    <a:lin ang="5400000" scaled="1"/>
                  </a:gradFill>
                </a:rPr>
                <a:t>world</a:t>
              </a:r>
              <a:endParaRPr lang="en-US" sz="1200" dirty="0">
                <a:gradFill>
                  <a:gsLst>
                    <a:gs pos="0">
                      <a:srgbClr val="797A7D"/>
                    </a:gs>
                    <a:gs pos="100000">
                      <a:srgbClr val="797A7D"/>
                    </a:gs>
                  </a:gsLst>
                  <a:lin ang="5400000" scaled="1"/>
                </a:gradFill>
              </a:endParaRPr>
            </a:p>
          </p:txBody>
        </p:sp>
      </p:grpSp>
      <p:grpSp>
        <p:nvGrpSpPr>
          <p:cNvPr id="872" name="Group 871"/>
          <p:cNvGrpSpPr/>
          <p:nvPr/>
        </p:nvGrpSpPr>
        <p:grpSpPr>
          <a:xfrm>
            <a:off x="300683" y="6298542"/>
            <a:ext cx="2770094" cy="258530"/>
            <a:chOff x="301041" y="6394343"/>
            <a:chExt cx="2770094" cy="258530"/>
          </a:xfrm>
        </p:grpSpPr>
        <p:sp>
          <p:nvSpPr>
            <p:cNvPr id="748" name="TextBox 747"/>
            <p:cNvSpPr txBox="1"/>
            <p:nvPr/>
          </p:nvSpPr>
          <p:spPr>
            <a:xfrm>
              <a:off x="895209" y="6394343"/>
              <a:ext cx="2175926" cy="258530"/>
            </a:xfrm>
            <a:prstGeom prst="rect">
              <a:avLst/>
            </a:prstGeom>
            <a:noFill/>
            <a:ln>
              <a:noFill/>
            </a:ln>
          </p:spPr>
          <p:txBody>
            <a:bodyPr wrap="square" lIns="91436" tIns="45719" rIns="91436" bIns="45719" rtlCol="0">
              <a:spAutoFit/>
            </a:bodyPr>
            <a:lstStyle/>
            <a:p>
              <a:pPr>
                <a:lnSpc>
                  <a:spcPct val="90000"/>
                </a:lnSpc>
              </a:pPr>
              <a:r>
                <a:rPr lang="en-US" sz="1200" dirty="0">
                  <a:gradFill>
                    <a:gsLst>
                      <a:gs pos="0">
                        <a:srgbClr val="797A7D"/>
                      </a:gs>
                      <a:gs pos="100000">
                        <a:srgbClr val="797A7D"/>
                      </a:gs>
                    </a:gsLst>
                    <a:lin ang="5400000" scaled="1"/>
                  </a:gradFill>
                </a:rPr>
                <a:t>Datacenter network conn</a:t>
              </a:r>
            </a:p>
          </p:txBody>
        </p:sp>
        <p:cxnSp>
          <p:nvCxnSpPr>
            <p:cNvPr id="869" name="Straight Connector 868"/>
            <p:cNvCxnSpPr/>
            <p:nvPr/>
          </p:nvCxnSpPr>
          <p:spPr>
            <a:xfrm flipV="1">
              <a:off x="301041" y="6542088"/>
              <a:ext cx="373358" cy="1"/>
            </a:xfrm>
            <a:prstGeom prst="line">
              <a:avLst/>
            </a:prstGeom>
            <a:ln w="9525">
              <a:solidFill>
                <a:srgbClr val="FF00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700941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250"/>
                                  </p:stCondLst>
                                  <p:childTnLst>
                                    <p:set>
                                      <p:cBhvr>
                                        <p:cTn id="6" dur="1" fill="hold">
                                          <p:stCondLst>
                                            <p:cond delay="0"/>
                                          </p:stCondLst>
                                        </p:cTn>
                                        <p:tgtEl>
                                          <p:spTgt spid="867"/>
                                        </p:tgtEl>
                                        <p:attrNameLst>
                                          <p:attrName>style.visibility</p:attrName>
                                        </p:attrNameLst>
                                      </p:cBhvr>
                                      <p:to>
                                        <p:strVal val="visible"/>
                                      </p:to>
                                    </p:set>
                                    <p:animEffect transition="in" filter="fade">
                                      <p:cBhvr>
                                        <p:cTn id="7" dur="250"/>
                                        <p:tgtEl>
                                          <p:spTgt spid="867"/>
                                        </p:tgtEl>
                                      </p:cBhvr>
                                    </p:animEffect>
                                  </p:childTnLst>
                                </p:cTn>
                              </p:par>
                              <p:par>
                                <p:cTn id="8" presetID="35" presetClass="path" presetSubtype="0" decel="100000" fill="hold" nodeType="withEffect">
                                  <p:stCondLst>
                                    <p:cond delay="1000"/>
                                  </p:stCondLst>
                                  <p:childTnLst>
                                    <p:animMotion origin="layout" path="M 0.02734 -2.59259E-6 L 3.33333E-6 -2.59259E-6 " pathEditMode="relative" rAng="0" ptsTypes="AA">
                                      <p:cBhvr>
                                        <p:cTn id="9" dur="500" fill="hold"/>
                                        <p:tgtEl>
                                          <p:spTgt spid="867"/>
                                        </p:tgtEl>
                                        <p:attrNameLst>
                                          <p:attrName>ppt_x</p:attrName>
                                          <p:attrName>ppt_y</p:attrName>
                                        </p:attrNameLst>
                                      </p:cBhvr>
                                      <p:rCtr x="-1367" y="0"/>
                                    </p:animMotion>
                                  </p:childTnLst>
                                </p:cTn>
                              </p:par>
                              <p:par>
                                <p:cTn id="10" presetID="10" presetClass="entr" presetSubtype="0" fill="hold" nodeType="withEffect">
                                  <p:stCondLst>
                                    <p:cond delay="1500"/>
                                  </p:stCondLst>
                                  <p:childTnLst>
                                    <p:set>
                                      <p:cBhvr>
                                        <p:cTn id="11" dur="1" fill="hold">
                                          <p:stCondLst>
                                            <p:cond delay="0"/>
                                          </p:stCondLst>
                                        </p:cTn>
                                        <p:tgtEl>
                                          <p:spTgt spid="674"/>
                                        </p:tgtEl>
                                        <p:attrNameLst>
                                          <p:attrName>style.visibility</p:attrName>
                                        </p:attrNameLst>
                                      </p:cBhvr>
                                      <p:to>
                                        <p:strVal val="visible"/>
                                      </p:to>
                                    </p:set>
                                    <p:animEffect transition="in" filter="fade">
                                      <p:cBhvr>
                                        <p:cTn id="12" dur="250"/>
                                        <p:tgtEl>
                                          <p:spTgt spid="674"/>
                                        </p:tgtEl>
                                      </p:cBhvr>
                                    </p:animEffect>
                                  </p:childTnLst>
                                </p:cTn>
                              </p:par>
                              <p:par>
                                <p:cTn id="13" presetID="42" presetClass="path" presetSubtype="0" decel="100000" fill="hold" nodeType="withEffect">
                                  <p:stCondLst>
                                    <p:cond delay="1500"/>
                                  </p:stCondLst>
                                  <p:childTnLst>
                                    <p:animMotion origin="layout" path="M 5E-6 -0.03148 L 5E-6 -3.7037E-7 " pathEditMode="relative" rAng="0" ptsTypes="AA">
                                      <p:cBhvr>
                                        <p:cTn id="14" dur="500" fill="hold"/>
                                        <p:tgtEl>
                                          <p:spTgt spid="674"/>
                                        </p:tgtEl>
                                        <p:attrNameLst>
                                          <p:attrName>ppt_x</p:attrName>
                                          <p:attrName>ppt_y</p:attrName>
                                        </p:attrNameLst>
                                      </p:cBhvr>
                                      <p:rCtr x="0" y="1574"/>
                                    </p:animMotion>
                                  </p:childTnLst>
                                </p:cTn>
                              </p:par>
                              <p:par>
                                <p:cTn id="15" presetID="10" presetClass="entr" presetSubtype="0" fill="hold" nodeType="withEffect">
                                  <p:stCondLst>
                                    <p:cond delay="1600"/>
                                  </p:stCondLst>
                                  <p:childTnLst>
                                    <p:set>
                                      <p:cBhvr>
                                        <p:cTn id="16" dur="1" fill="hold">
                                          <p:stCondLst>
                                            <p:cond delay="0"/>
                                          </p:stCondLst>
                                        </p:cTn>
                                        <p:tgtEl>
                                          <p:spTgt spid="682"/>
                                        </p:tgtEl>
                                        <p:attrNameLst>
                                          <p:attrName>style.visibility</p:attrName>
                                        </p:attrNameLst>
                                      </p:cBhvr>
                                      <p:to>
                                        <p:strVal val="visible"/>
                                      </p:to>
                                    </p:set>
                                    <p:animEffect transition="in" filter="fade">
                                      <p:cBhvr>
                                        <p:cTn id="17" dur="250"/>
                                        <p:tgtEl>
                                          <p:spTgt spid="682"/>
                                        </p:tgtEl>
                                      </p:cBhvr>
                                    </p:animEffect>
                                  </p:childTnLst>
                                </p:cTn>
                              </p:par>
                              <p:par>
                                <p:cTn id="18" presetID="42" presetClass="path" presetSubtype="0" decel="100000" fill="hold" nodeType="withEffect">
                                  <p:stCondLst>
                                    <p:cond delay="1600"/>
                                  </p:stCondLst>
                                  <p:childTnLst>
                                    <p:animMotion origin="layout" path="M 3.75E-6 -0.03102 L 3.75E-6 4.07407E-6 " pathEditMode="relative" rAng="0" ptsTypes="AA">
                                      <p:cBhvr>
                                        <p:cTn id="19" dur="500" fill="hold"/>
                                        <p:tgtEl>
                                          <p:spTgt spid="682"/>
                                        </p:tgtEl>
                                        <p:attrNameLst>
                                          <p:attrName>ppt_x</p:attrName>
                                          <p:attrName>ppt_y</p:attrName>
                                        </p:attrNameLst>
                                      </p:cBhvr>
                                      <p:rCtr x="0" y="1551"/>
                                    </p:animMotion>
                                  </p:childTnLst>
                                </p:cTn>
                              </p:par>
                              <p:par>
                                <p:cTn id="20" presetID="10" presetClass="entr" presetSubtype="0" fill="hold" nodeType="withEffect">
                                  <p:stCondLst>
                                    <p:cond delay="1700"/>
                                  </p:stCondLst>
                                  <p:childTnLst>
                                    <p:set>
                                      <p:cBhvr>
                                        <p:cTn id="21" dur="1" fill="hold">
                                          <p:stCondLst>
                                            <p:cond delay="0"/>
                                          </p:stCondLst>
                                        </p:cTn>
                                        <p:tgtEl>
                                          <p:spTgt spid="690"/>
                                        </p:tgtEl>
                                        <p:attrNameLst>
                                          <p:attrName>style.visibility</p:attrName>
                                        </p:attrNameLst>
                                      </p:cBhvr>
                                      <p:to>
                                        <p:strVal val="visible"/>
                                      </p:to>
                                    </p:set>
                                    <p:animEffect transition="in" filter="fade">
                                      <p:cBhvr>
                                        <p:cTn id="22" dur="250"/>
                                        <p:tgtEl>
                                          <p:spTgt spid="690"/>
                                        </p:tgtEl>
                                      </p:cBhvr>
                                    </p:animEffect>
                                  </p:childTnLst>
                                </p:cTn>
                              </p:par>
                              <p:par>
                                <p:cTn id="23" presetID="42" presetClass="path" presetSubtype="0" decel="100000" fill="hold" nodeType="withEffect">
                                  <p:stCondLst>
                                    <p:cond delay="1700"/>
                                  </p:stCondLst>
                                  <p:childTnLst>
                                    <p:animMotion origin="layout" path="M 3.54167E-6 -0.02917 L 3.54167E-6 4.07407E-6 " pathEditMode="relative" rAng="0" ptsTypes="AA">
                                      <p:cBhvr>
                                        <p:cTn id="24" dur="500" fill="hold"/>
                                        <p:tgtEl>
                                          <p:spTgt spid="690"/>
                                        </p:tgtEl>
                                        <p:attrNameLst>
                                          <p:attrName>ppt_x</p:attrName>
                                          <p:attrName>ppt_y</p:attrName>
                                        </p:attrNameLst>
                                      </p:cBhvr>
                                      <p:rCtr x="0" y="1458"/>
                                    </p:animMotion>
                                  </p:childTnLst>
                                </p:cTn>
                              </p:par>
                              <p:par>
                                <p:cTn id="25" presetID="10" presetClass="entr" presetSubtype="0" fill="hold" nodeType="withEffect">
                                  <p:stCondLst>
                                    <p:cond delay="1800"/>
                                  </p:stCondLst>
                                  <p:childTnLst>
                                    <p:set>
                                      <p:cBhvr>
                                        <p:cTn id="26" dur="1" fill="hold">
                                          <p:stCondLst>
                                            <p:cond delay="0"/>
                                          </p:stCondLst>
                                        </p:cTn>
                                        <p:tgtEl>
                                          <p:spTgt spid="698"/>
                                        </p:tgtEl>
                                        <p:attrNameLst>
                                          <p:attrName>style.visibility</p:attrName>
                                        </p:attrNameLst>
                                      </p:cBhvr>
                                      <p:to>
                                        <p:strVal val="visible"/>
                                      </p:to>
                                    </p:set>
                                    <p:animEffect transition="in" filter="fade">
                                      <p:cBhvr>
                                        <p:cTn id="27" dur="250"/>
                                        <p:tgtEl>
                                          <p:spTgt spid="698"/>
                                        </p:tgtEl>
                                      </p:cBhvr>
                                    </p:animEffect>
                                  </p:childTnLst>
                                </p:cTn>
                              </p:par>
                              <p:par>
                                <p:cTn id="28" presetID="42" presetClass="path" presetSubtype="0" decel="100000" fill="hold" nodeType="withEffect">
                                  <p:stCondLst>
                                    <p:cond delay="1800"/>
                                  </p:stCondLst>
                                  <p:childTnLst>
                                    <p:animMotion origin="layout" path="M -3.125E-6 -0.0294 L -3.125E-6 -7.40741E-7 " pathEditMode="relative" rAng="0" ptsTypes="AA">
                                      <p:cBhvr>
                                        <p:cTn id="29" dur="500" fill="hold"/>
                                        <p:tgtEl>
                                          <p:spTgt spid="698"/>
                                        </p:tgtEl>
                                        <p:attrNameLst>
                                          <p:attrName>ppt_x</p:attrName>
                                          <p:attrName>ppt_y</p:attrName>
                                        </p:attrNameLst>
                                      </p:cBhvr>
                                      <p:rCtr x="0" y="1458"/>
                                    </p:animMotion>
                                  </p:childTnLst>
                                </p:cTn>
                              </p:par>
                              <p:par>
                                <p:cTn id="30" presetID="10" presetClass="entr" presetSubtype="0" fill="hold" nodeType="withEffect">
                                  <p:stCondLst>
                                    <p:cond delay="1900"/>
                                  </p:stCondLst>
                                  <p:childTnLst>
                                    <p:set>
                                      <p:cBhvr>
                                        <p:cTn id="31" dur="1" fill="hold">
                                          <p:stCondLst>
                                            <p:cond delay="0"/>
                                          </p:stCondLst>
                                        </p:cTn>
                                        <p:tgtEl>
                                          <p:spTgt spid="714"/>
                                        </p:tgtEl>
                                        <p:attrNameLst>
                                          <p:attrName>style.visibility</p:attrName>
                                        </p:attrNameLst>
                                      </p:cBhvr>
                                      <p:to>
                                        <p:strVal val="visible"/>
                                      </p:to>
                                    </p:set>
                                    <p:animEffect transition="in" filter="fade">
                                      <p:cBhvr>
                                        <p:cTn id="32" dur="250"/>
                                        <p:tgtEl>
                                          <p:spTgt spid="714"/>
                                        </p:tgtEl>
                                      </p:cBhvr>
                                    </p:animEffect>
                                  </p:childTnLst>
                                </p:cTn>
                              </p:par>
                              <p:par>
                                <p:cTn id="33" presetID="42" presetClass="path" presetSubtype="0" decel="100000" fill="hold" nodeType="withEffect">
                                  <p:stCondLst>
                                    <p:cond delay="1900"/>
                                  </p:stCondLst>
                                  <p:childTnLst>
                                    <p:animMotion origin="layout" path="M 1.45833E-6 -0.02963 L 1.45833E-6 -3.33333E-6 " pathEditMode="relative" rAng="0" ptsTypes="AA">
                                      <p:cBhvr>
                                        <p:cTn id="34" dur="500" fill="hold"/>
                                        <p:tgtEl>
                                          <p:spTgt spid="714"/>
                                        </p:tgtEl>
                                        <p:attrNameLst>
                                          <p:attrName>ppt_x</p:attrName>
                                          <p:attrName>ppt_y</p:attrName>
                                        </p:attrNameLst>
                                      </p:cBhvr>
                                      <p:rCtr x="0" y="1481"/>
                                    </p:animMotion>
                                  </p:childTnLst>
                                </p:cTn>
                              </p:par>
                              <p:par>
                                <p:cTn id="35" presetID="10" presetClass="entr" presetSubtype="0" fill="hold" nodeType="withEffect">
                                  <p:stCondLst>
                                    <p:cond delay="2000"/>
                                  </p:stCondLst>
                                  <p:childTnLst>
                                    <p:set>
                                      <p:cBhvr>
                                        <p:cTn id="36" dur="1" fill="hold">
                                          <p:stCondLst>
                                            <p:cond delay="0"/>
                                          </p:stCondLst>
                                        </p:cTn>
                                        <p:tgtEl>
                                          <p:spTgt spid="706"/>
                                        </p:tgtEl>
                                        <p:attrNameLst>
                                          <p:attrName>style.visibility</p:attrName>
                                        </p:attrNameLst>
                                      </p:cBhvr>
                                      <p:to>
                                        <p:strVal val="visible"/>
                                      </p:to>
                                    </p:set>
                                    <p:animEffect transition="in" filter="fade">
                                      <p:cBhvr>
                                        <p:cTn id="37" dur="250"/>
                                        <p:tgtEl>
                                          <p:spTgt spid="706"/>
                                        </p:tgtEl>
                                      </p:cBhvr>
                                    </p:animEffect>
                                  </p:childTnLst>
                                </p:cTn>
                              </p:par>
                              <p:par>
                                <p:cTn id="38" presetID="42" presetClass="path" presetSubtype="0" decel="100000" fill="hold" nodeType="withEffect">
                                  <p:stCondLst>
                                    <p:cond delay="2000"/>
                                  </p:stCondLst>
                                  <p:childTnLst>
                                    <p:animMotion origin="layout" path="M -1.45833E-6 -0.0294 L -1.45833E-6 2.96296E-6 " pathEditMode="relative" rAng="0" ptsTypes="AA">
                                      <p:cBhvr>
                                        <p:cTn id="39" dur="500" fill="hold"/>
                                        <p:tgtEl>
                                          <p:spTgt spid="706"/>
                                        </p:tgtEl>
                                        <p:attrNameLst>
                                          <p:attrName>ppt_x</p:attrName>
                                          <p:attrName>ppt_y</p:attrName>
                                        </p:attrNameLst>
                                      </p:cBhvr>
                                      <p:rCtr x="0" y="1458"/>
                                    </p:animMotion>
                                  </p:childTnLst>
                                </p:cTn>
                              </p:par>
                              <p:par>
                                <p:cTn id="40" presetID="10" presetClass="entr" presetSubtype="0" fill="hold" nodeType="withEffect">
                                  <p:stCondLst>
                                    <p:cond delay="2100"/>
                                  </p:stCondLst>
                                  <p:childTnLst>
                                    <p:set>
                                      <p:cBhvr>
                                        <p:cTn id="41" dur="1" fill="hold">
                                          <p:stCondLst>
                                            <p:cond delay="0"/>
                                          </p:stCondLst>
                                        </p:cTn>
                                        <p:tgtEl>
                                          <p:spTgt spid="722"/>
                                        </p:tgtEl>
                                        <p:attrNameLst>
                                          <p:attrName>style.visibility</p:attrName>
                                        </p:attrNameLst>
                                      </p:cBhvr>
                                      <p:to>
                                        <p:strVal val="visible"/>
                                      </p:to>
                                    </p:set>
                                    <p:animEffect transition="in" filter="fade">
                                      <p:cBhvr>
                                        <p:cTn id="42" dur="250"/>
                                        <p:tgtEl>
                                          <p:spTgt spid="722"/>
                                        </p:tgtEl>
                                      </p:cBhvr>
                                    </p:animEffect>
                                  </p:childTnLst>
                                </p:cTn>
                              </p:par>
                              <p:par>
                                <p:cTn id="43" presetID="42" presetClass="path" presetSubtype="0" decel="100000" fill="hold" nodeType="withEffect">
                                  <p:stCondLst>
                                    <p:cond delay="2100"/>
                                  </p:stCondLst>
                                  <p:childTnLst>
                                    <p:animMotion origin="layout" path="M -1.45833E-6 -0.03079 L -1.45833E-6 -1.48148E-6 " pathEditMode="relative" rAng="0" ptsTypes="AA">
                                      <p:cBhvr>
                                        <p:cTn id="44" dur="500" fill="hold"/>
                                        <p:tgtEl>
                                          <p:spTgt spid="722"/>
                                        </p:tgtEl>
                                        <p:attrNameLst>
                                          <p:attrName>ppt_x</p:attrName>
                                          <p:attrName>ppt_y</p:attrName>
                                        </p:attrNameLst>
                                      </p:cBhvr>
                                      <p:rCtr x="0" y="1528"/>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866"/>
                                        </p:tgtEl>
                                        <p:attrNameLst>
                                          <p:attrName>style.visibility</p:attrName>
                                        </p:attrNameLst>
                                      </p:cBhvr>
                                      <p:to>
                                        <p:strVal val="visible"/>
                                      </p:to>
                                    </p:set>
                                    <p:animEffect transition="in" filter="fade">
                                      <p:cBhvr>
                                        <p:cTn id="49" dur="250"/>
                                        <p:tgtEl>
                                          <p:spTgt spid="866"/>
                                        </p:tgtEl>
                                      </p:cBhvr>
                                    </p:animEffect>
                                  </p:childTnLst>
                                </p:cTn>
                              </p:par>
                              <p:par>
                                <p:cTn id="50" presetID="35" presetClass="path" presetSubtype="0" decel="100000" fill="hold" nodeType="withEffect">
                                  <p:stCondLst>
                                    <p:cond delay="0"/>
                                  </p:stCondLst>
                                  <p:childTnLst>
                                    <p:animMotion origin="layout" path="M 0.02643 4.44444E-6 L -2.08333E-7 4.44444E-6 " pathEditMode="relative" rAng="0" ptsTypes="AA">
                                      <p:cBhvr>
                                        <p:cTn id="51" dur="500" fill="hold"/>
                                        <p:tgtEl>
                                          <p:spTgt spid="866"/>
                                        </p:tgtEl>
                                        <p:attrNameLst>
                                          <p:attrName>ppt_x</p:attrName>
                                          <p:attrName>ppt_y</p:attrName>
                                        </p:attrNameLst>
                                      </p:cBhvr>
                                      <p:rCtr x="-1328" y="0"/>
                                    </p:animMotion>
                                  </p:childTnLst>
                                </p:cTn>
                              </p:par>
                              <p:par>
                                <p:cTn id="52" presetID="10" presetClass="entr" presetSubtype="0" fill="hold" nodeType="withEffect">
                                  <p:stCondLst>
                                    <p:cond delay="500"/>
                                  </p:stCondLst>
                                  <p:childTnLst>
                                    <p:set>
                                      <p:cBhvr>
                                        <p:cTn id="53" dur="1" fill="hold">
                                          <p:stCondLst>
                                            <p:cond delay="0"/>
                                          </p:stCondLst>
                                        </p:cTn>
                                        <p:tgtEl>
                                          <p:spTgt spid="825"/>
                                        </p:tgtEl>
                                        <p:attrNameLst>
                                          <p:attrName>style.visibility</p:attrName>
                                        </p:attrNameLst>
                                      </p:cBhvr>
                                      <p:to>
                                        <p:strVal val="visible"/>
                                      </p:to>
                                    </p:set>
                                    <p:animEffect transition="in" filter="fade">
                                      <p:cBhvr>
                                        <p:cTn id="54" dur="250"/>
                                        <p:tgtEl>
                                          <p:spTgt spid="825"/>
                                        </p:tgtEl>
                                      </p:cBhvr>
                                    </p:animEffect>
                                  </p:childTnLst>
                                </p:cTn>
                              </p:par>
                              <p:par>
                                <p:cTn id="55" presetID="42" presetClass="path" presetSubtype="0" decel="100000" fill="hold" nodeType="withEffect">
                                  <p:stCondLst>
                                    <p:cond delay="500"/>
                                  </p:stCondLst>
                                  <p:childTnLst>
                                    <p:animMotion origin="layout" path="M -1.25E-6 -0.02778 L -1.25E-6 -1.85185E-6 " pathEditMode="relative" rAng="0" ptsTypes="AA">
                                      <p:cBhvr>
                                        <p:cTn id="56" dur="500" fill="hold"/>
                                        <p:tgtEl>
                                          <p:spTgt spid="825"/>
                                        </p:tgtEl>
                                        <p:attrNameLst>
                                          <p:attrName>ppt_x</p:attrName>
                                          <p:attrName>ppt_y</p:attrName>
                                        </p:attrNameLst>
                                      </p:cBhvr>
                                      <p:rCtr x="0" y="1389"/>
                                    </p:animMotion>
                                  </p:childTnLst>
                                </p:cTn>
                              </p:par>
                              <p:par>
                                <p:cTn id="57" presetID="10" presetClass="entr" presetSubtype="0" fill="hold" nodeType="withEffect">
                                  <p:stCondLst>
                                    <p:cond delay="600"/>
                                  </p:stCondLst>
                                  <p:childTnLst>
                                    <p:set>
                                      <p:cBhvr>
                                        <p:cTn id="58" dur="1" fill="hold">
                                          <p:stCondLst>
                                            <p:cond delay="0"/>
                                          </p:stCondLst>
                                        </p:cTn>
                                        <p:tgtEl>
                                          <p:spTgt spid="785"/>
                                        </p:tgtEl>
                                        <p:attrNameLst>
                                          <p:attrName>style.visibility</p:attrName>
                                        </p:attrNameLst>
                                      </p:cBhvr>
                                      <p:to>
                                        <p:strVal val="visible"/>
                                      </p:to>
                                    </p:set>
                                    <p:animEffect transition="in" filter="fade">
                                      <p:cBhvr>
                                        <p:cTn id="59" dur="250"/>
                                        <p:tgtEl>
                                          <p:spTgt spid="785"/>
                                        </p:tgtEl>
                                      </p:cBhvr>
                                    </p:animEffect>
                                  </p:childTnLst>
                                </p:cTn>
                              </p:par>
                              <p:par>
                                <p:cTn id="60" presetID="42" presetClass="path" presetSubtype="0" decel="100000" fill="hold" nodeType="withEffect">
                                  <p:stCondLst>
                                    <p:cond delay="600"/>
                                  </p:stCondLst>
                                  <p:childTnLst>
                                    <p:animMotion origin="layout" path="M 2.08333E-6 -0.02824 L 2.08333E-6 -3.7037E-7 " pathEditMode="relative" rAng="0" ptsTypes="AA">
                                      <p:cBhvr>
                                        <p:cTn id="61" dur="500" fill="hold"/>
                                        <p:tgtEl>
                                          <p:spTgt spid="785"/>
                                        </p:tgtEl>
                                        <p:attrNameLst>
                                          <p:attrName>ppt_x</p:attrName>
                                          <p:attrName>ppt_y</p:attrName>
                                        </p:attrNameLst>
                                      </p:cBhvr>
                                      <p:rCtr x="0" y="1412"/>
                                    </p:animMotion>
                                  </p:childTnLst>
                                </p:cTn>
                              </p:par>
                              <p:par>
                                <p:cTn id="62" presetID="10" presetClass="entr" presetSubtype="0" fill="hold" nodeType="withEffect">
                                  <p:stCondLst>
                                    <p:cond delay="700"/>
                                  </p:stCondLst>
                                  <p:childTnLst>
                                    <p:set>
                                      <p:cBhvr>
                                        <p:cTn id="63" dur="1" fill="hold">
                                          <p:stCondLst>
                                            <p:cond delay="0"/>
                                          </p:stCondLst>
                                        </p:cTn>
                                        <p:tgtEl>
                                          <p:spTgt spid="801"/>
                                        </p:tgtEl>
                                        <p:attrNameLst>
                                          <p:attrName>style.visibility</p:attrName>
                                        </p:attrNameLst>
                                      </p:cBhvr>
                                      <p:to>
                                        <p:strVal val="visible"/>
                                      </p:to>
                                    </p:set>
                                    <p:animEffect transition="in" filter="fade">
                                      <p:cBhvr>
                                        <p:cTn id="64" dur="250"/>
                                        <p:tgtEl>
                                          <p:spTgt spid="801"/>
                                        </p:tgtEl>
                                      </p:cBhvr>
                                    </p:animEffect>
                                  </p:childTnLst>
                                </p:cTn>
                              </p:par>
                              <p:par>
                                <p:cTn id="65" presetID="42" presetClass="path" presetSubtype="0" decel="100000" fill="hold" nodeType="withEffect">
                                  <p:stCondLst>
                                    <p:cond delay="700"/>
                                  </p:stCondLst>
                                  <p:childTnLst>
                                    <p:animMotion origin="layout" path="M -2.08333E-7 -0.02477 L -2.08333E-7 4.44444E-6 " pathEditMode="relative" rAng="0" ptsTypes="AA">
                                      <p:cBhvr>
                                        <p:cTn id="66" dur="500" fill="hold"/>
                                        <p:tgtEl>
                                          <p:spTgt spid="801"/>
                                        </p:tgtEl>
                                        <p:attrNameLst>
                                          <p:attrName>ppt_x</p:attrName>
                                          <p:attrName>ppt_y</p:attrName>
                                        </p:attrNameLst>
                                      </p:cBhvr>
                                      <p:rCtr x="0" y="1227"/>
                                    </p:animMotion>
                                  </p:childTnLst>
                                </p:cTn>
                              </p:par>
                              <p:par>
                                <p:cTn id="67" presetID="10" presetClass="entr" presetSubtype="0" fill="hold" nodeType="withEffect">
                                  <p:stCondLst>
                                    <p:cond delay="800"/>
                                  </p:stCondLst>
                                  <p:childTnLst>
                                    <p:set>
                                      <p:cBhvr>
                                        <p:cTn id="68" dur="1" fill="hold">
                                          <p:stCondLst>
                                            <p:cond delay="0"/>
                                          </p:stCondLst>
                                        </p:cTn>
                                        <p:tgtEl>
                                          <p:spTgt spid="793"/>
                                        </p:tgtEl>
                                        <p:attrNameLst>
                                          <p:attrName>style.visibility</p:attrName>
                                        </p:attrNameLst>
                                      </p:cBhvr>
                                      <p:to>
                                        <p:strVal val="visible"/>
                                      </p:to>
                                    </p:set>
                                    <p:animEffect transition="in" filter="fade">
                                      <p:cBhvr>
                                        <p:cTn id="69" dur="250"/>
                                        <p:tgtEl>
                                          <p:spTgt spid="793"/>
                                        </p:tgtEl>
                                      </p:cBhvr>
                                    </p:animEffect>
                                  </p:childTnLst>
                                </p:cTn>
                              </p:par>
                              <p:par>
                                <p:cTn id="70" presetID="42" presetClass="path" presetSubtype="0" decel="100000" fill="hold" nodeType="withEffect">
                                  <p:stCondLst>
                                    <p:cond delay="800"/>
                                  </p:stCondLst>
                                  <p:childTnLst>
                                    <p:animMotion origin="layout" path="M 3.95833E-6 -0.02777 L 3.95833E-6 -3.7037E-6 " pathEditMode="relative" rAng="0" ptsTypes="AA">
                                      <p:cBhvr>
                                        <p:cTn id="71" dur="500" fill="hold"/>
                                        <p:tgtEl>
                                          <p:spTgt spid="793"/>
                                        </p:tgtEl>
                                        <p:attrNameLst>
                                          <p:attrName>ppt_x</p:attrName>
                                          <p:attrName>ppt_y</p:attrName>
                                        </p:attrNameLst>
                                      </p:cBhvr>
                                      <p:rCtr x="0" y="1389"/>
                                    </p:animMotion>
                                  </p:childTnLst>
                                </p:cTn>
                              </p:par>
                              <p:par>
                                <p:cTn id="72" presetID="10" presetClass="entr" presetSubtype="0" fill="hold" nodeType="withEffect">
                                  <p:stCondLst>
                                    <p:cond delay="900"/>
                                  </p:stCondLst>
                                  <p:childTnLst>
                                    <p:set>
                                      <p:cBhvr>
                                        <p:cTn id="73" dur="1" fill="hold">
                                          <p:stCondLst>
                                            <p:cond delay="0"/>
                                          </p:stCondLst>
                                        </p:cTn>
                                        <p:tgtEl>
                                          <p:spTgt spid="809"/>
                                        </p:tgtEl>
                                        <p:attrNameLst>
                                          <p:attrName>style.visibility</p:attrName>
                                        </p:attrNameLst>
                                      </p:cBhvr>
                                      <p:to>
                                        <p:strVal val="visible"/>
                                      </p:to>
                                    </p:set>
                                    <p:animEffect transition="in" filter="fade">
                                      <p:cBhvr>
                                        <p:cTn id="74" dur="250"/>
                                        <p:tgtEl>
                                          <p:spTgt spid="809"/>
                                        </p:tgtEl>
                                      </p:cBhvr>
                                    </p:animEffect>
                                  </p:childTnLst>
                                </p:cTn>
                              </p:par>
                              <p:par>
                                <p:cTn id="75" presetID="42" presetClass="path" presetSubtype="0" decel="100000" fill="hold" nodeType="withEffect">
                                  <p:stCondLst>
                                    <p:cond delay="900"/>
                                  </p:stCondLst>
                                  <p:childTnLst>
                                    <p:animMotion origin="layout" path="M -2.29167E-6 -0.02893 L -2.29167E-6 -4.07407E-6 " pathEditMode="relative" rAng="0" ptsTypes="AA">
                                      <p:cBhvr>
                                        <p:cTn id="76" dur="500" fill="hold"/>
                                        <p:tgtEl>
                                          <p:spTgt spid="809"/>
                                        </p:tgtEl>
                                        <p:attrNameLst>
                                          <p:attrName>ppt_x</p:attrName>
                                          <p:attrName>ppt_y</p:attrName>
                                        </p:attrNameLst>
                                      </p:cBhvr>
                                      <p:rCtr x="0" y="1435"/>
                                    </p:animMotion>
                                  </p:childTnLst>
                                </p:cTn>
                              </p:par>
                              <p:par>
                                <p:cTn id="77" presetID="10" presetClass="entr" presetSubtype="0" fill="hold" nodeType="withEffect">
                                  <p:stCondLst>
                                    <p:cond delay="1000"/>
                                  </p:stCondLst>
                                  <p:childTnLst>
                                    <p:set>
                                      <p:cBhvr>
                                        <p:cTn id="78" dur="1" fill="hold">
                                          <p:stCondLst>
                                            <p:cond delay="0"/>
                                          </p:stCondLst>
                                        </p:cTn>
                                        <p:tgtEl>
                                          <p:spTgt spid="777"/>
                                        </p:tgtEl>
                                        <p:attrNameLst>
                                          <p:attrName>style.visibility</p:attrName>
                                        </p:attrNameLst>
                                      </p:cBhvr>
                                      <p:to>
                                        <p:strVal val="visible"/>
                                      </p:to>
                                    </p:set>
                                    <p:animEffect transition="in" filter="fade">
                                      <p:cBhvr>
                                        <p:cTn id="79" dur="250"/>
                                        <p:tgtEl>
                                          <p:spTgt spid="777"/>
                                        </p:tgtEl>
                                      </p:cBhvr>
                                    </p:animEffect>
                                  </p:childTnLst>
                                </p:cTn>
                              </p:par>
                              <p:par>
                                <p:cTn id="80" presetID="42" presetClass="path" presetSubtype="0" decel="100000" fill="hold" nodeType="withEffect">
                                  <p:stCondLst>
                                    <p:cond delay="1000"/>
                                  </p:stCondLst>
                                  <p:childTnLst>
                                    <p:animMotion origin="layout" path="M -1.04167E-6 -0.02824 L -1.04167E-6 -4.44444E-6 " pathEditMode="relative" rAng="0" ptsTypes="AA">
                                      <p:cBhvr>
                                        <p:cTn id="81" dur="500" fill="hold"/>
                                        <p:tgtEl>
                                          <p:spTgt spid="777"/>
                                        </p:tgtEl>
                                        <p:attrNameLst>
                                          <p:attrName>ppt_x</p:attrName>
                                          <p:attrName>ppt_y</p:attrName>
                                        </p:attrNameLst>
                                      </p:cBhvr>
                                      <p:rCtr x="0" y="1412"/>
                                    </p:animMotion>
                                  </p:childTnLst>
                                </p:cTn>
                              </p:par>
                              <p:par>
                                <p:cTn id="82" presetID="10" presetClass="entr" presetSubtype="0" fill="hold" nodeType="withEffect">
                                  <p:stCondLst>
                                    <p:cond delay="1100"/>
                                  </p:stCondLst>
                                  <p:childTnLst>
                                    <p:set>
                                      <p:cBhvr>
                                        <p:cTn id="83" dur="1" fill="hold">
                                          <p:stCondLst>
                                            <p:cond delay="0"/>
                                          </p:stCondLst>
                                        </p:cTn>
                                        <p:tgtEl>
                                          <p:spTgt spid="817"/>
                                        </p:tgtEl>
                                        <p:attrNameLst>
                                          <p:attrName>style.visibility</p:attrName>
                                        </p:attrNameLst>
                                      </p:cBhvr>
                                      <p:to>
                                        <p:strVal val="visible"/>
                                      </p:to>
                                    </p:set>
                                    <p:animEffect transition="in" filter="fade">
                                      <p:cBhvr>
                                        <p:cTn id="84" dur="250"/>
                                        <p:tgtEl>
                                          <p:spTgt spid="817"/>
                                        </p:tgtEl>
                                      </p:cBhvr>
                                    </p:animEffect>
                                  </p:childTnLst>
                                </p:cTn>
                              </p:par>
                              <p:par>
                                <p:cTn id="85" presetID="42" presetClass="path" presetSubtype="0" decel="100000" fill="hold" nodeType="withEffect">
                                  <p:stCondLst>
                                    <p:cond delay="1100"/>
                                  </p:stCondLst>
                                  <p:childTnLst>
                                    <p:animMotion origin="layout" path="M 4.79167E-6 -0.02963 L 4.79167E-6 2.59259E-6 " pathEditMode="relative" rAng="0" ptsTypes="AA">
                                      <p:cBhvr>
                                        <p:cTn id="86" dur="500" fill="hold"/>
                                        <p:tgtEl>
                                          <p:spTgt spid="817"/>
                                        </p:tgtEl>
                                        <p:attrNameLst>
                                          <p:attrName>ppt_x</p:attrName>
                                          <p:attrName>ppt_y</p:attrName>
                                        </p:attrNameLst>
                                      </p:cBhvr>
                                      <p:rCtr x="0" y="1481"/>
                                    </p:animMotion>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872"/>
                                        </p:tgtEl>
                                        <p:attrNameLst>
                                          <p:attrName>style.visibility</p:attrName>
                                        </p:attrNameLst>
                                      </p:cBhvr>
                                      <p:to>
                                        <p:strVal val="visible"/>
                                      </p:to>
                                    </p:set>
                                    <p:animEffect transition="in" filter="fade">
                                      <p:cBhvr>
                                        <p:cTn id="91" dur="250"/>
                                        <p:tgtEl>
                                          <p:spTgt spid="872"/>
                                        </p:tgtEl>
                                      </p:cBhvr>
                                    </p:animEffect>
                                  </p:childTnLst>
                                </p:cTn>
                              </p:par>
                              <p:par>
                                <p:cTn id="92" presetID="35" presetClass="path" presetSubtype="0" accel="50000" decel="50000" fill="hold" nodeType="withEffect">
                                  <p:stCondLst>
                                    <p:cond delay="0"/>
                                  </p:stCondLst>
                                  <p:childTnLst>
                                    <p:animMotion origin="layout" path="M 0.02474 1.48148E-6 L -1.04167E-6 1.48148E-6 " pathEditMode="relative" rAng="0" ptsTypes="AA">
                                      <p:cBhvr>
                                        <p:cTn id="93" dur="500" fill="hold"/>
                                        <p:tgtEl>
                                          <p:spTgt spid="872"/>
                                        </p:tgtEl>
                                        <p:attrNameLst>
                                          <p:attrName>ppt_x</p:attrName>
                                          <p:attrName>ppt_y</p:attrName>
                                        </p:attrNameLst>
                                      </p:cBhvr>
                                      <p:rCtr x="-1237" y="0"/>
                                    </p:animMotion>
                                  </p:childTnLst>
                                </p:cTn>
                              </p:par>
                              <p:par>
                                <p:cTn id="94" presetID="10" presetClass="entr" presetSubtype="0" fill="hold" nodeType="withEffect">
                                  <p:stCondLst>
                                    <p:cond delay="500"/>
                                  </p:stCondLst>
                                  <p:childTnLst>
                                    <p:set>
                                      <p:cBhvr>
                                        <p:cTn id="95" dur="1" fill="hold">
                                          <p:stCondLst>
                                            <p:cond delay="0"/>
                                          </p:stCondLst>
                                        </p:cTn>
                                        <p:tgtEl>
                                          <p:spTgt spid="750"/>
                                        </p:tgtEl>
                                        <p:attrNameLst>
                                          <p:attrName>style.visibility</p:attrName>
                                        </p:attrNameLst>
                                      </p:cBhvr>
                                      <p:to>
                                        <p:strVal val="visible"/>
                                      </p:to>
                                    </p:set>
                                    <p:animEffect transition="in" filter="fade">
                                      <p:cBhvr>
                                        <p:cTn id="96" dur="250"/>
                                        <p:tgtEl>
                                          <p:spTgt spid="750"/>
                                        </p:tgtEl>
                                      </p:cBhvr>
                                    </p:animEffect>
                                  </p:childTnLst>
                                </p:cTn>
                              </p:par>
                              <p:par>
                                <p:cTn id="97" presetID="10" presetClass="entr" presetSubtype="0" fill="hold" nodeType="withEffect">
                                  <p:stCondLst>
                                    <p:cond delay="600"/>
                                  </p:stCondLst>
                                  <p:childTnLst>
                                    <p:set>
                                      <p:cBhvr>
                                        <p:cTn id="98" dur="1" fill="hold">
                                          <p:stCondLst>
                                            <p:cond delay="0"/>
                                          </p:stCondLst>
                                        </p:cTn>
                                        <p:tgtEl>
                                          <p:spTgt spid="751"/>
                                        </p:tgtEl>
                                        <p:attrNameLst>
                                          <p:attrName>style.visibility</p:attrName>
                                        </p:attrNameLst>
                                      </p:cBhvr>
                                      <p:to>
                                        <p:strVal val="visible"/>
                                      </p:to>
                                    </p:set>
                                    <p:animEffect transition="in" filter="fade">
                                      <p:cBhvr>
                                        <p:cTn id="99" dur="250"/>
                                        <p:tgtEl>
                                          <p:spTgt spid="751"/>
                                        </p:tgtEl>
                                      </p:cBhvr>
                                    </p:animEffect>
                                  </p:childTnLst>
                                </p:cTn>
                              </p:par>
                              <p:par>
                                <p:cTn id="100" presetID="10" presetClass="entr" presetSubtype="0" fill="hold" nodeType="withEffect">
                                  <p:stCondLst>
                                    <p:cond delay="700"/>
                                  </p:stCondLst>
                                  <p:childTnLst>
                                    <p:set>
                                      <p:cBhvr>
                                        <p:cTn id="101" dur="1" fill="hold">
                                          <p:stCondLst>
                                            <p:cond delay="0"/>
                                          </p:stCondLst>
                                        </p:cTn>
                                        <p:tgtEl>
                                          <p:spTgt spid="754"/>
                                        </p:tgtEl>
                                        <p:attrNameLst>
                                          <p:attrName>style.visibility</p:attrName>
                                        </p:attrNameLst>
                                      </p:cBhvr>
                                      <p:to>
                                        <p:strVal val="visible"/>
                                      </p:to>
                                    </p:set>
                                    <p:animEffect transition="in" filter="fade">
                                      <p:cBhvr>
                                        <p:cTn id="102" dur="250"/>
                                        <p:tgtEl>
                                          <p:spTgt spid="754"/>
                                        </p:tgtEl>
                                      </p:cBhvr>
                                    </p:animEffect>
                                  </p:childTnLst>
                                </p:cTn>
                              </p:par>
                              <p:par>
                                <p:cTn id="103" presetID="10" presetClass="entr" presetSubtype="0" fill="hold" nodeType="withEffect">
                                  <p:stCondLst>
                                    <p:cond delay="800"/>
                                  </p:stCondLst>
                                  <p:childTnLst>
                                    <p:set>
                                      <p:cBhvr>
                                        <p:cTn id="104" dur="1" fill="hold">
                                          <p:stCondLst>
                                            <p:cond delay="0"/>
                                          </p:stCondLst>
                                        </p:cTn>
                                        <p:tgtEl>
                                          <p:spTgt spid="755"/>
                                        </p:tgtEl>
                                        <p:attrNameLst>
                                          <p:attrName>style.visibility</p:attrName>
                                        </p:attrNameLst>
                                      </p:cBhvr>
                                      <p:to>
                                        <p:strVal val="visible"/>
                                      </p:to>
                                    </p:set>
                                    <p:animEffect transition="in" filter="fade">
                                      <p:cBhvr>
                                        <p:cTn id="105" dur="250"/>
                                        <p:tgtEl>
                                          <p:spTgt spid="755"/>
                                        </p:tgtEl>
                                      </p:cBhvr>
                                    </p:animEffect>
                                  </p:childTnLst>
                                </p:cTn>
                              </p:par>
                              <p:par>
                                <p:cTn id="106" presetID="10" presetClass="entr" presetSubtype="0" fill="hold" nodeType="withEffect">
                                  <p:stCondLst>
                                    <p:cond delay="900"/>
                                  </p:stCondLst>
                                  <p:childTnLst>
                                    <p:set>
                                      <p:cBhvr>
                                        <p:cTn id="107" dur="1" fill="hold">
                                          <p:stCondLst>
                                            <p:cond delay="0"/>
                                          </p:stCondLst>
                                        </p:cTn>
                                        <p:tgtEl>
                                          <p:spTgt spid="756"/>
                                        </p:tgtEl>
                                        <p:attrNameLst>
                                          <p:attrName>style.visibility</p:attrName>
                                        </p:attrNameLst>
                                      </p:cBhvr>
                                      <p:to>
                                        <p:strVal val="visible"/>
                                      </p:to>
                                    </p:set>
                                    <p:animEffect transition="in" filter="fade">
                                      <p:cBhvr>
                                        <p:cTn id="108" dur="250"/>
                                        <p:tgtEl>
                                          <p:spTgt spid="756"/>
                                        </p:tgtEl>
                                      </p:cBhvr>
                                    </p:animEffect>
                                  </p:childTnLst>
                                </p:cTn>
                              </p:par>
                              <p:par>
                                <p:cTn id="109" presetID="10" presetClass="entr" presetSubtype="0" fill="hold" nodeType="withEffect">
                                  <p:stCondLst>
                                    <p:cond delay="1000"/>
                                  </p:stCondLst>
                                  <p:childTnLst>
                                    <p:set>
                                      <p:cBhvr>
                                        <p:cTn id="110" dur="1" fill="hold">
                                          <p:stCondLst>
                                            <p:cond delay="0"/>
                                          </p:stCondLst>
                                        </p:cTn>
                                        <p:tgtEl>
                                          <p:spTgt spid="764"/>
                                        </p:tgtEl>
                                        <p:attrNameLst>
                                          <p:attrName>style.visibility</p:attrName>
                                        </p:attrNameLst>
                                      </p:cBhvr>
                                      <p:to>
                                        <p:strVal val="visible"/>
                                      </p:to>
                                    </p:set>
                                    <p:animEffect transition="in" filter="fade">
                                      <p:cBhvr>
                                        <p:cTn id="111" dur="250"/>
                                        <p:tgtEl>
                                          <p:spTgt spid="764"/>
                                        </p:tgtEl>
                                      </p:cBhvr>
                                    </p:animEffect>
                                  </p:childTnLst>
                                </p:cTn>
                              </p:par>
                              <p:par>
                                <p:cTn id="112" presetID="10" presetClass="entr" presetSubtype="0" fill="hold" nodeType="withEffect">
                                  <p:stCondLst>
                                    <p:cond delay="1100"/>
                                  </p:stCondLst>
                                  <p:childTnLst>
                                    <p:set>
                                      <p:cBhvr>
                                        <p:cTn id="113" dur="1" fill="hold">
                                          <p:stCondLst>
                                            <p:cond delay="0"/>
                                          </p:stCondLst>
                                        </p:cTn>
                                        <p:tgtEl>
                                          <p:spTgt spid="765"/>
                                        </p:tgtEl>
                                        <p:attrNameLst>
                                          <p:attrName>style.visibility</p:attrName>
                                        </p:attrNameLst>
                                      </p:cBhvr>
                                      <p:to>
                                        <p:strVal val="visible"/>
                                      </p:to>
                                    </p:set>
                                    <p:animEffect transition="in" filter="fade">
                                      <p:cBhvr>
                                        <p:cTn id="114" dur="250"/>
                                        <p:tgtEl>
                                          <p:spTgt spid="765"/>
                                        </p:tgtEl>
                                      </p:cBhvr>
                                    </p:animEffect>
                                  </p:childTnLst>
                                </p:cTn>
                              </p:par>
                              <p:par>
                                <p:cTn id="115" presetID="10" presetClass="entr" presetSubtype="0" fill="hold" nodeType="withEffect">
                                  <p:stCondLst>
                                    <p:cond delay="1200"/>
                                  </p:stCondLst>
                                  <p:childTnLst>
                                    <p:set>
                                      <p:cBhvr>
                                        <p:cTn id="116" dur="1" fill="hold">
                                          <p:stCondLst>
                                            <p:cond delay="0"/>
                                          </p:stCondLst>
                                        </p:cTn>
                                        <p:tgtEl>
                                          <p:spTgt spid="766"/>
                                        </p:tgtEl>
                                        <p:attrNameLst>
                                          <p:attrName>style.visibility</p:attrName>
                                        </p:attrNameLst>
                                      </p:cBhvr>
                                      <p:to>
                                        <p:strVal val="visible"/>
                                      </p:to>
                                    </p:set>
                                    <p:animEffect transition="in" filter="fade">
                                      <p:cBhvr>
                                        <p:cTn id="117" dur="250"/>
                                        <p:tgtEl>
                                          <p:spTgt spid="766"/>
                                        </p:tgtEl>
                                      </p:cBhvr>
                                    </p:animEffect>
                                  </p:childTnLst>
                                </p:cTn>
                              </p:par>
                              <p:par>
                                <p:cTn id="118" presetID="10" presetClass="entr" presetSubtype="0" fill="hold" nodeType="withEffect">
                                  <p:stCondLst>
                                    <p:cond delay="1300"/>
                                  </p:stCondLst>
                                  <p:childTnLst>
                                    <p:set>
                                      <p:cBhvr>
                                        <p:cTn id="119" dur="1" fill="hold">
                                          <p:stCondLst>
                                            <p:cond delay="0"/>
                                          </p:stCondLst>
                                        </p:cTn>
                                        <p:tgtEl>
                                          <p:spTgt spid="833"/>
                                        </p:tgtEl>
                                        <p:attrNameLst>
                                          <p:attrName>style.visibility</p:attrName>
                                        </p:attrNameLst>
                                      </p:cBhvr>
                                      <p:to>
                                        <p:strVal val="visible"/>
                                      </p:to>
                                    </p:set>
                                    <p:animEffect transition="in" filter="fade">
                                      <p:cBhvr>
                                        <p:cTn id="120" dur="250"/>
                                        <p:tgtEl>
                                          <p:spTgt spid="833"/>
                                        </p:tgtEl>
                                      </p:cBhvr>
                                    </p:animEffect>
                                  </p:childTnLst>
                                </p:cTn>
                              </p:par>
                              <p:par>
                                <p:cTn id="121" presetID="10" presetClass="entr" presetSubtype="0" fill="hold" nodeType="withEffect">
                                  <p:stCondLst>
                                    <p:cond delay="1300"/>
                                  </p:stCondLst>
                                  <p:childTnLst>
                                    <p:set>
                                      <p:cBhvr>
                                        <p:cTn id="122" dur="1" fill="hold">
                                          <p:stCondLst>
                                            <p:cond delay="0"/>
                                          </p:stCondLst>
                                        </p:cTn>
                                        <p:tgtEl>
                                          <p:spTgt spid="863"/>
                                        </p:tgtEl>
                                        <p:attrNameLst>
                                          <p:attrName>style.visibility</p:attrName>
                                        </p:attrNameLst>
                                      </p:cBhvr>
                                      <p:to>
                                        <p:strVal val="visible"/>
                                      </p:to>
                                    </p:set>
                                    <p:animEffect transition="in" filter="fade">
                                      <p:cBhvr>
                                        <p:cTn id="123" dur="250"/>
                                        <p:tgtEl>
                                          <p:spTgt spid="863"/>
                                        </p:tgtEl>
                                      </p:cBhvr>
                                    </p:animEffect>
                                  </p:childTnLst>
                                </p:cTn>
                              </p:par>
                              <p:par>
                                <p:cTn id="124" presetID="10" presetClass="entr" presetSubtype="0" fill="hold" nodeType="withEffect">
                                  <p:stCondLst>
                                    <p:cond delay="1400"/>
                                  </p:stCondLst>
                                  <p:childTnLst>
                                    <p:set>
                                      <p:cBhvr>
                                        <p:cTn id="125" dur="1" fill="hold">
                                          <p:stCondLst>
                                            <p:cond delay="0"/>
                                          </p:stCondLst>
                                        </p:cTn>
                                        <p:tgtEl>
                                          <p:spTgt spid="837"/>
                                        </p:tgtEl>
                                        <p:attrNameLst>
                                          <p:attrName>style.visibility</p:attrName>
                                        </p:attrNameLst>
                                      </p:cBhvr>
                                      <p:to>
                                        <p:strVal val="visible"/>
                                      </p:to>
                                    </p:set>
                                    <p:animEffect transition="in" filter="fade">
                                      <p:cBhvr>
                                        <p:cTn id="126" dur="250"/>
                                        <p:tgtEl>
                                          <p:spTgt spid="837"/>
                                        </p:tgtEl>
                                      </p:cBhvr>
                                    </p:animEffect>
                                  </p:childTnLst>
                                </p:cTn>
                              </p:par>
                              <p:par>
                                <p:cTn id="127" presetID="10" presetClass="entr" presetSubtype="0" fill="hold" nodeType="withEffect">
                                  <p:stCondLst>
                                    <p:cond delay="1400"/>
                                  </p:stCondLst>
                                  <p:childTnLst>
                                    <p:set>
                                      <p:cBhvr>
                                        <p:cTn id="128" dur="1" fill="hold">
                                          <p:stCondLst>
                                            <p:cond delay="0"/>
                                          </p:stCondLst>
                                        </p:cTn>
                                        <p:tgtEl>
                                          <p:spTgt spid="864"/>
                                        </p:tgtEl>
                                        <p:attrNameLst>
                                          <p:attrName>style.visibility</p:attrName>
                                        </p:attrNameLst>
                                      </p:cBhvr>
                                      <p:to>
                                        <p:strVal val="visible"/>
                                      </p:to>
                                    </p:set>
                                    <p:animEffect transition="in" filter="fade">
                                      <p:cBhvr>
                                        <p:cTn id="129" dur="250"/>
                                        <p:tgtEl>
                                          <p:spTgt spid="864"/>
                                        </p:tgtEl>
                                      </p:cBhvr>
                                    </p:animEffect>
                                  </p:childTnLst>
                                </p:cTn>
                              </p:par>
                              <p:par>
                                <p:cTn id="130" presetID="10" presetClass="entr" presetSubtype="0" fill="hold" nodeType="withEffect">
                                  <p:stCondLst>
                                    <p:cond delay="1400"/>
                                  </p:stCondLst>
                                  <p:childTnLst>
                                    <p:set>
                                      <p:cBhvr>
                                        <p:cTn id="131" dur="1" fill="hold">
                                          <p:stCondLst>
                                            <p:cond delay="0"/>
                                          </p:stCondLst>
                                        </p:cTn>
                                        <p:tgtEl>
                                          <p:spTgt spid="855"/>
                                        </p:tgtEl>
                                        <p:attrNameLst>
                                          <p:attrName>style.visibility</p:attrName>
                                        </p:attrNameLst>
                                      </p:cBhvr>
                                      <p:to>
                                        <p:strVal val="visible"/>
                                      </p:to>
                                    </p:set>
                                    <p:animEffect transition="in" filter="fade">
                                      <p:cBhvr>
                                        <p:cTn id="132" dur="250"/>
                                        <p:tgtEl>
                                          <p:spTgt spid="855"/>
                                        </p:tgtEl>
                                      </p:cBhvr>
                                    </p:animEffect>
                                  </p:childTnLst>
                                </p:cTn>
                              </p:par>
                              <p:par>
                                <p:cTn id="133" presetID="10" presetClass="entr" presetSubtype="0" fill="hold" nodeType="withEffect">
                                  <p:stCondLst>
                                    <p:cond delay="1400"/>
                                  </p:stCondLst>
                                  <p:childTnLst>
                                    <p:set>
                                      <p:cBhvr>
                                        <p:cTn id="134" dur="1" fill="hold">
                                          <p:stCondLst>
                                            <p:cond delay="0"/>
                                          </p:stCondLst>
                                        </p:cTn>
                                        <p:tgtEl>
                                          <p:spTgt spid="865"/>
                                        </p:tgtEl>
                                        <p:attrNameLst>
                                          <p:attrName>style.visibility</p:attrName>
                                        </p:attrNameLst>
                                      </p:cBhvr>
                                      <p:to>
                                        <p:strVal val="visible"/>
                                      </p:to>
                                    </p:set>
                                    <p:animEffect transition="in" filter="fade">
                                      <p:cBhvr>
                                        <p:cTn id="135" dur="250"/>
                                        <p:tgtEl>
                                          <p:spTgt spid="865"/>
                                        </p:tgtEl>
                                      </p:cBhvr>
                                    </p:animEffect>
                                  </p:childTnLst>
                                </p:cTn>
                              </p:par>
                              <p:par>
                                <p:cTn id="136" presetID="10" presetClass="entr" presetSubtype="0" fill="hold" nodeType="withEffect">
                                  <p:stCondLst>
                                    <p:cond delay="1600"/>
                                  </p:stCondLst>
                                  <p:childTnLst>
                                    <p:set>
                                      <p:cBhvr>
                                        <p:cTn id="137" dur="1" fill="hold">
                                          <p:stCondLst>
                                            <p:cond delay="0"/>
                                          </p:stCondLst>
                                        </p:cTn>
                                        <p:tgtEl>
                                          <p:spTgt spid="838"/>
                                        </p:tgtEl>
                                        <p:attrNameLst>
                                          <p:attrName>style.visibility</p:attrName>
                                        </p:attrNameLst>
                                      </p:cBhvr>
                                      <p:to>
                                        <p:strVal val="visible"/>
                                      </p:to>
                                    </p:set>
                                    <p:animEffect transition="in" filter="fade">
                                      <p:cBhvr>
                                        <p:cTn id="138" dur="250"/>
                                        <p:tgtEl>
                                          <p:spTgt spid="838"/>
                                        </p:tgtEl>
                                      </p:cBhvr>
                                    </p:animEffect>
                                  </p:childTnLst>
                                </p:cTn>
                              </p:par>
                              <p:par>
                                <p:cTn id="139" presetID="10" presetClass="entr" presetSubtype="0" fill="hold" nodeType="withEffect">
                                  <p:stCondLst>
                                    <p:cond delay="1600"/>
                                  </p:stCondLst>
                                  <p:childTnLst>
                                    <p:set>
                                      <p:cBhvr>
                                        <p:cTn id="140" dur="1" fill="hold">
                                          <p:stCondLst>
                                            <p:cond delay="0"/>
                                          </p:stCondLst>
                                        </p:cTn>
                                        <p:tgtEl>
                                          <p:spTgt spid="846"/>
                                        </p:tgtEl>
                                        <p:attrNameLst>
                                          <p:attrName>style.visibility</p:attrName>
                                        </p:attrNameLst>
                                      </p:cBhvr>
                                      <p:to>
                                        <p:strVal val="visible"/>
                                      </p:to>
                                    </p:set>
                                    <p:animEffect transition="in" filter="fade">
                                      <p:cBhvr>
                                        <p:cTn id="141" dur="250"/>
                                        <p:tgtEl>
                                          <p:spTgt spid="846"/>
                                        </p:tgtEl>
                                      </p:cBhvr>
                                    </p:animEffect>
                                  </p:childTnLst>
                                </p:cTn>
                              </p:par>
                              <p:par>
                                <p:cTn id="142" presetID="10" presetClass="entr" presetSubtype="0" fill="hold" nodeType="withEffect">
                                  <p:stCondLst>
                                    <p:cond delay="1700"/>
                                  </p:stCondLst>
                                  <p:childTnLst>
                                    <p:set>
                                      <p:cBhvr>
                                        <p:cTn id="143" dur="1" fill="hold">
                                          <p:stCondLst>
                                            <p:cond delay="0"/>
                                          </p:stCondLst>
                                        </p:cTn>
                                        <p:tgtEl>
                                          <p:spTgt spid="851"/>
                                        </p:tgtEl>
                                        <p:attrNameLst>
                                          <p:attrName>style.visibility</p:attrName>
                                        </p:attrNameLst>
                                      </p:cBhvr>
                                      <p:to>
                                        <p:strVal val="visible"/>
                                      </p:to>
                                    </p:set>
                                    <p:animEffect transition="in" filter="fade">
                                      <p:cBhvr>
                                        <p:cTn id="144" dur="250"/>
                                        <p:tgtEl>
                                          <p:spTgt spid="851"/>
                                        </p:tgtEl>
                                      </p:cBhvr>
                                    </p:animEffect>
                                  </p:childTnLst>
                                </p:cTn>
                              </p:par>
                              <p:par>
                                <p:cTn id="145" presetID="10" presetClass="entr" presetSubtype="0" fill="hold" nodeType="withEffect">
                                  <p:stCondLst>
                                    <p:cond delay="1800"/>
                                  </p:stCondLst>
                                  <p:childTnLst>
                                    <p:set>
                                      <p:cBhvr>
                                        <p:cTn id="146" dur="1" fill="hold">
                                          <p:stCondLst>
                                            <p:cond delay="0"/>
                                          </p:stCondLst>
                                        </p:cTn>
                                        <p:tgtEl>
                                          <p:spTgt spid="853"/>
                                        </p:tgtEl>
                                        <p:attrNameLst>
                                          <p:attrName>style.visibility</p:attrName>
                                        </p:attrNameLst>
                                      </p:cBhvr>
                                      <p:to>
                                        <p:strVal val="visible"/>
                                      </p:to>
                                    </p:set>
                                    <p:animEffect transition="in" filter="fade">
                                      <p:cBhvr>
                                        <p:cTn id="147" dur="250"/>
                                        <p:tgtEl>
                                          <p:spTgt spid="853"/>
                                        </p:tgtEl>
                                      </p:cBhvr>
                                    </p:animEffect>
                                  </p:childTnLst>
                                </p:cTn>
                              </p:par>
                              <p:par>
                                <p:cTn id="148" presetID="10" presetClass="entr" presetSubtype="0" fill="hold" nodeType="withEffect">
                                  <p:stCondLst>
                                    <p:cond delay="2250"/>
                                  </p:stCondLst>
                                  <p:childTnLst>
                                    <p:set>
                                      <p:cBhvr>
                                        <p:cTn id="149" dur="1" fill="hold">
                                          <p:stCondLst>
                                            <p:cond delay="0"/>
                                          </p:stCondLst>
                                        </p:cTn>
                                        <p:tgtEl>
                                          <p:spTgt spid="878"/>
                                        </p:tgtEl>
                                        <p:attrNameLst>
                                          <p:attrName>style.visibility</p:attrName>
                                        </p:attrNameLst>
                                      </p:cBhvr>
                                      <p:to>
                                        <p:strVal val="visible"/>
                                      </p:to>
                                    </p:set>
                                    <p:animEffect transition="in" filter="fade">
                                      <p:cBhvr>
                                        <p:cTn id="150" dur="250"/>
                                        <p:tgtEl>
                                          <p:spTgt spid="878"/>
                                        </p:tgtEl>
                                      </p:cBhvr>
                                    </p:animEffect>
                                  </p:childTnLst>
                                </p:cTn>
                              </p:par>
                              <p:par>
                                <p:cTn id="151" presetID="10" presetClass="entr" presetSubtype="0" fill="hold" nodeType="withEffect">
                                  <p:stCondLst>
                                    <p:cond delay="2250"/>
                                  </p:stCondLst>
                                  <p:childTnLst>
                                    <p:set>
                                      <p:cBhvr>
                                        <p:cTn id="152" dur="1" fill="hold">
                                          <p:stCondLst>
                                            <p:cond delay="0"/>
                                          </p:stCondLst>
                                        </p:cTn>
                                        <p:tgtEl>
                                          <p:spTgt spid="879"/>
                                        </p:tgtEl>
                                        <p:attrNameLst>
                                          <p:attrName>style.visibility</p:attrName>
                                        </p:attrNameLst>
                                      </p:cBhvr>
                                      <p:to>
                                        <p:strVal val="visible"/>
                                      </p:to>
                                    </p:set>
                                    <p:animEffect transition="in" filter="fade">
                                      <p:cBhvr>
                                        <p:cTn id="153" dur="500"/>
                                        <p:tgtEl>
                                          <p:spTgt spid="879"/>
                                        </p:tgtEl>
                                      </p:cBhvr>
                                    </p:animEffect>
                                  </p:childTnLst>
                                </p:cTn>
                              </p:par>
                              <p:par>
                                <p:cTn id="154" presetID="10" presetClass="entr" presetSubtype="0" fill="hold" nodeType="withEffect">
                                  <p:stCondLst>
                                    <p:cond delay="2250"/>
                                  </p:stCondLst>
                                  <p:childTnLst>
                                    <p:set>
                                      <p:cBhvr>
                                        <p:cTn id="155" dur="1" fill="hold">
                                          <p:stCondLst>
                                            <p:cond delay="0"/>
                                          </p:stCondLst>
                                        </p:cTn>
                                        <p:tgtEl>
                                          <p:spTgt spid="882"/>
                                        </p:tgtEl>
                                        <p:attrNameLst>
                                          <p:attrName>style.visibility</p:attrName>
                                        </p:attrNameLst>
                                      </p:cBhvr>
                                      <p:to>
                                        <p:strVal val="visible"/>
                                      </p:to>
                                    </p:set>
                                    <p:animEffect transition="in" filter="fade">
                                      <p:cBhvr>
                                        <p:cTn id="156" dur="500"/>
                                        <p:tgtEl>
                                          <p:spTgt spid="882"/>
                                        </p:tgtEl>
                                      </p:cBhvr>
                                    </p:animEffect>
                                  </p:childTnLst>
                                </p:cTn>
                              </p:par>
                              <p:par>
                                <p:cTn id="157" presetID="10" presetClass="entr" presetSubtype="0" fill="hold" nodeType="withEffect">
                                  <p:stCondLst>
                                    <p:cond delay="2250"/>
                                  </p:stCondLst>
                                  <p:childTnLst>
                                    <p:set>
                                      <p:cBhvr>
                                        <p:cTn id="158" dur="1" fill="hold">
                                          <p:stCondLst>
                                            <p:cond delay="0"/>
                                          </p:stCondLst>
                                        </p:cTn>
                                        <p:tgtEl>
                                          <p:spTgt spid="885"/>
                                        </p:tgtEl>
                                        <p:attrNameLst>
                                          <p:attrName>style.visibility</p:attrName>
                                        </p:attrNameLst>
                                      </p:cBhvr>
                                      <p:to>
                                        <p:strVal val="visible"/>
                                      </p:to>
                                    </p:set>
                                    <p:animEffect transition="in" filter="fade">
                                      <p:cBhvr>
                                        <p:cTn id="159" dur="500"/>
                                        <p:tgtEl>
                                          <p:spTgt spid="885"/>
                                        </p:tgtEl>
                                      </p:cBhvr>
                                    </p:animEffect>
                                  </p:childTnLst>
                                </p:cTn>
                              </p:par>
                              <p:par>
                                <p:cTn id="160" presetID="10" presetClass="entr" presetSubtype="0" fill="hold" nodeType="withEffect">
                                  <p:stCondLst>
                                    <p:cond delay="2250"/>
                                  </p:stCondLst>
                                  <p:childTnLst>
                                    <p:set>
                                      <p:cBhvr>
                                        <p:cTn id="161" dur="1" fill="hold">
                                          <p:stCondLst>
                                            <p:cond delay="0"/>
                                          </p:stCondLst>
                                        </p:cTn>
                                        <p:tgtEl>
                                          <p:spTgt spid="888"/>
                                        </p:tgtEl>
                                        <p:attrNameLst>
                                          <p:attrName>style.visibility</p:attrName>
                                        </p:attrNameLst>
                                      </p:cBhvr>
                                      <p:to>
                                        <p:strVal val="visible"/>
                                      </p:to>
                                    </p:set>
                                    <p:animEffect transition="in" filter="fade">
                                      <p:cBhvr>
                                        <p:cTn id="162" dur="500"/>
                                        <p:tgtEl>
                                          <p:spTgt spid="888"/>
                                        </p:tgtEl>
                                      </p:cBhvr>
                                    </p:animEffect>
                                  </p:childTnLst>
                                </p:cTn>
                              </p:par>
                              <p:par>
                                <p:cTn id="163" presetID="10" presetClass="entr" presetSubtype="0" fill="hold" nodeType="withEffect">
                                  <p:stCondLst>
                                    <p:cond delay="2250"/>
                                  </p:stCondLst>
                                  <p:childTnLst>
                                    <p:set>
                                      <p:cBhvr>
                                        <p:cTn id="164" dur="1" fill="hold">
                                          <p:stCondLst>
                                            <p:cond delay="0"/>
                                          </p:stCondLst>
                                        </p:cTn>
                                        <p:tgtEl>
                                          <p:spTgt spid="891"/>
                                        </p:tgtEl>
                                        <p:attrNameLst>
                                          <p:attrName>style.visibility</p:attrName>
                                        </p:attrNameLst>
                                      </p:cBhvr>
                                      <p:to>
                                        <p:strVal val="visible"/>
                                      </p:to>
                                    </p:set>
                                    <p:animEffect transition="in" filter="fade">
                                      <p:cBhvr>
                                        <p:cTn id="165" dur="500"/>
                                        <p:tgtEl>
                                          <p:spTgt spid="891"/>
                                        </p:tgtEl>
                                      </p:cBhvr>
                                    </p:animEffect>
                                  </p:childTnLst>
                                </p:cTn>
                              </p:par>
                              <p:par>
                                <p:cTn id="166" presetID="10" presetClass="entr" presetSubtype="0" fill="hold" nodeType="withEffect">
                                  <p:stCondLst>
                                    <p:cond delay="2250"/>
                                  </p:stCondLst>
                                  <p:childTnLst>
                                    <p:set>
                                      <p:cBhvr>
                                        <p:cTn id="167" dur="1" fill="hold">
                                          <p:stCondLst>
                                            <p:cond delay="0"/>
                                          </p:stCondLst>
                                        </p:cTn>
                                        <p:tgtEl>
                                          <p:spTgt spid="894"/>
                                        </p:tgtEl>
                                        <p:attrNameLst>
                                          <p:attrName>style.visibility</p:attrName>
                                        </p:attrNameLst>
                                      </p:cBhvr>
                                      <p:to>
                                        <p:strVal val="visible"/>
                                      </p:to>
                                    </p:set>
                                    <p:animEffect transition="in" filter="fade">
                                      <p:cBhvr>
                                        <p:cTn id="168" dur="500"/>
                                        <p:tgtEl>
                                          <p:spTgt spid="894"/>
                                        </p:tgtEl>
                                      </p:cBhvr>
                                    </p:animEffect>
                                  </p:childTnLst>
                                </p:cTn>
                              </p:par>
                              <p:par>
                                <p:cTn id="169" presetID="10" presetClass="entr" presetSubtype="0" fill="hold" nodeType="withEffect">
                                  <p:stCondLst>
                                    <p:cond delay="2250"/>
                                  </p:stCondLst>
                                  <p:childTnLst>
                                    <p:set>
                                      <p:cBhvr>
                                        <p:cTn id="170" dur="1" fill="hold">
                                          <p:stCondLst>
                                            <p:cond delay="0"/>
                                          </p:stCondLst>
                                        </p:cTn>
                                        <p:tgtEl>
                                          <p:spTgt spid="897"/>
                                        </p:tgtEl>
                                        <p:attrNameLst>
                                          <p:attrName>style.visibility</p:attrName>
                                        </p:attrNameLst>
                                      </p:cBhvr>
                                      <p:to>
                                        <p:strVal val="visible"/>
                                      </p:to>
                                    </p:set>
                                    <p:animEffect transition="in" filter="fade">
                                      <p:cBhvr>
                                        <p:cTn id="171" dur="500"/>
                                        <p:tgtEl>
                                          <p:spTgt spid="897"/>
                                        </p:tgtEl>
                                      </p:cBhvr>
                                    </p:animEffect>
                                  </p:childTnLst>
                                </p:cTn>
                              </p:par>
                              <p:par>
                                <p:cTn id="172" presetID="10" presetClass="entr" presetSubtype="0" fill="hold" nodeType="withEffect">
                                  <p:stCondLst>
                                    <p:cond delay="2250"/>
                                  </p:stCondLst>
                                  <p:childTnLst>
                                    <p:set>
                                      <p:cBhvr>
                                        <p:cTn id="173" dur="1" fill="hold">
                                          <p:stCondLst>
                                            <p:cond delay="0"/>
                                          </p:stCondLst>
                                        </p:cTn>
                                        <p:tgtEl>
                                          <p:spTgt spid="900"/>
                                        </p:tgtEl>
                                        <p:attrNameLst>
                                          <p:attrName>style.visibility</p:attrName>
                                        </p:attrNameLst>
                                      </p:cBhvr>
                                      <p:to>
                                        <p:strVal val="visible"/>
                                      </p:to>
                                    </p:set>
                                    <p:animEffect transition="in" filter="fade">
                                      <p:cBhvr>
                                        <p:cTn id="174" dur="500"/>
                                        <p:tgtEl>
                                          <p:spTgt spid="900"/>
                                        </p:tgtEl>
                                      </p:cBhvr>
                                    </p:animEffect>
                                  </p:childTnLst>
                                </p:cTn>
                              </p:par>
                              <p:par>
                                <p:cTn id="175" presetID="10" presetClass="entr" presetSubtype="0" fill="hold" nodeType="withEffect">
                                  <p:stCondLst>
                                    <p:cond delay="2250"/>
                                  </p:stCondLst>
                                  <p:childTnLst>
                                    <p:set>
                                      <p:cBhvr>
                                        <p:cTn id="176" dur="1" fill="hold">
                                          <p:stCondLst>
                                            <p:cond delay="0"/>
                                          </p:stCondLst>
                                        </p:cTn>
                                        <p:tgtEl>
                                          <p:spTgt spid="903"/>
                                        </p:tgtEl>
                                        <p:attrNameLst>
                                          <p:attrName>style.visibility</p:attrName>
                                        </p:attrNameLst>
                                      </p:cBhvr>
                                      <p:to>
                                        <p:strVal val="visible"/>
                                      </p:to>
                                    </p:set>
                                    <p:animEffect transition="in" filter="fade">
                                      <p:cBhvr>
                                        <p:cTn id="177" dur="500"/>
                                        <p:tgtEl>
                                          <p:spTgt spid="903"/>
                                        </p:tgtEl>
                                      </p:cBhvr>
                                    </p:animEffect>
                                  </p:childTnLst>
                                </p:cTn>
                              </p:par>
                              <p:par>
                                <p:cTn id="178" presetID="10" presetClass="entr" presetSubtype="0" fill="hold" nodeType="withEffect">
                                  <p:stCondLst>
                                    <p:cond delay="2250"/>
                                  </p:stCondLst>
                                  <p:childTnLst>
                                    <p:set>
                                      <p:cBhvr>
                                        <p:cTn id="179" dur="1" fill="hold">
                                          <p:stCondLst>
                                            <p:cond delay="0"/>
                                          </p:stCondLst>
                                        </p:cTn>
                                        <p:tgtEl>
                                          <p:spTgt spid="909"/>
                                        </p:tgtEl>
                                        <p:attrNameLst>
                                          <p:attrName>style.visibility</p:attrName>
                                        </p:attrNameLst>
                                      </p:cBhvr>
                                      <p:to>
                                        <p:strVal val="visible"/>
                                      </p:to>
                                    </p:set>
                                    <p:animEffect transition="in" filter="fade">
                                      <p:cBhvr>
                                        <p:cTn id="180" dur="500"/>
                                        <p:tgtEl>
                                          <p:spTgt spid="909"/>
                                        </p:tgtEl>
                                      </p:cBhvr>
                                    </p:animEffect>
                                  </p:childTnLst>
                                </p:cTn>
                              </p:par>
                              <p:par>
                                <p:cTn id="181" presetID="10" presetClass="entr" presetSubtype="0" fill="hold" nodeType="withEffect">
                                  <p:stCondLst>
                                    <p:cond delay="2250"/>
                                  </p:stCondLst>
                                  <p:childTnLst>
                                    <p:set>
                                      <p:cBhvr>
                                        <p:cTn id="182" dur="1" fill="hold">
                                          <p:stCondLst>
                                            <p:cond delay="0"/>
                                          </p:stCondLst>
                                        </p:cTn>
                                        <p:tgtEl>
                                          <p:spTgt spid="912"/>
                                        </p:tgtEl>
                                        <p:attrNameLst>
                                          <p:attrName>style.visibility</p:attrName>
                                        </p:attrNameLst>
                                      </p:cBhvr>
                                      <p:to>
                                        <p:strVal val="visible"/>
                                      </p:to>
                                    </p:set>
                                    <p:animEffect transition="in" filter="fade">
                                      <p:cBhvr>
                                        <p:cTn id="183" dur="500"/>
                                        <p:tgtEl>
                                          <p:spTgt spid="912"/>
                                        </p:tgtEl>
                                      </p:cBhvr>
                                    </p:animEffect>
                                  </p:childTnLst>
                                </p:cTn>
                              </p:par>
                              <p:par>
                                <p:cTn id="184" presetID="10" presetClass="entr" presetSubtype="0" fill="hold" nodeType="withEffect">
                                  <p:stCondLst>
                                    <p:cond delay="2250"/>
                                  </p:stCondLst>
                                  <p:childTnLst>
                                    <p:set>
                                      <p:cBhvr>
                                        <p:cTn id="185" dur="1" fill="hold">
                                          <p:stCondLst>
                                            <p:cond delay="0"/>
                                          </p:stCondLst>
                                        </p:cTn>
                                        <p:tgtEl>
                                          <p:spTgt spid="915"/>
                                        </p:tgtEl>
                                        <p:attrNameLst>
                                          <p:attrName>style.visibility</p:attrName>
                                        </p:attrNameLst>
                                      </p:cBhvr>
                                      <p:to>
                                        <p:strVal val="visible"/>
                                      </p:to>
                                    </p:set>
                                    <p:animEffect transition="in" filter="fade">
                                      <p:cBhvr>
                                        <p:cTn id="186" dur="500"/>
                                        <p:tgtEl>
                                          <p:spTgt spid="915"/>
                                        </p:tgtEl>
                                      </p:cBhvr>
                                    </p:animEffect>
                                  </p:childTnLst>
                                </p:cTn>
                              </p:par>
                              <p:par>
                                <p:cTn id="187" presetID="10" presetClass="entr" presetSubtype="0" fill="hold" nodeType="withEffect">
                                  <p:stCondLst>
                                    <p:cond delay="2250"/>
                                  </p:stCondLst>
                                  <p:childTnLst>
                                    <p:set>
                                      <p:cBhvr>
                                        <p:cTn id="188" dur="1" fill="hold">
                                          <p:stCondLst>
                                            <p:cond delay="0"/>
                                          </p:stCondLst>
                                        </p:cTn>
                                        <p:tgtEl>
                                          <p:spTgt spid="918"/>
                                        </p:tgtEl>
                                        <p:attrNameLst>
                                          <p:attrName>style.visibility</p:attrName>
                                        </p:attrNameLst>
                                      </p:cBhvr>
                                      <p:to>
                                        <p:strVal val="visible"/>
                                      </p:to>
                                    </p:set>
                                    <p:animEffect transition="in" filter="fade">
                                      <p:cBhvr>
                                        <p:cTn id="189" dur="500"/>
                                        <p:tgtEl>
                                          <p:spTgt spid="918"/>
                                        </p:tgtEl>
                                      </p:cBhvr>
                                    </p:animEffect>
                                  </p:childTnLst>
                                </p:cTn>
                              </p:par>
                              <p:par>
                                <p:cTn id="190" presetID="42" presetClass="path" presetSubtype="0" repeatCount="indefinite" accel="50000" decel="50000" autoRev="1" fill="hold" nodeType="withEffect">
                                  <p:stCondLst>
                                    <p:cond delay="2250"/>
                                  </p:stCondLst>
                                  <p:childTnLst>
                                    <p:animMotion origin="layout" path="M -2.08333E-7 2.59259E-6 L -0.16914 0.08171 " pathEditMode="relative" rAng="0" ptsTypes="AA">
                                      <p:cBhvr>
                                        <p:cTn id="191" dur="1500" fill="hold"/>
                                        <p:tgtEl>
                                          <p:spTgt spid="878"/>
                                        </p:tgtEl>
                                        <p:attrNameLst>
                                          <p:attrName>ppt_x</p:attrName>
                                          <p:attrName>ppt_y</p:attrName>
                                        </p:attrNameLst>
                                      </p:cBhvr>
                                      <p:rCtr x="-8464" y="4074"/>
                                    </p:animMotion>
                                  </p:childTnLst>
                                </p:cTn>
                              </p:par>
                              <p:par>
                                <p:cTn id="192" presetID="42" presetClass="path" presetSubtype="0" repeatCount="indefinite" accel="50000" decel="50000" autoRev="1" fill="hold" nodeType="withEffect">
                                  <p:stCondLst>
                                    <p:cond delay="2250"/>
                                  </p:stCondLst>
                                  <p:childTnLst>
                                    <p:animMotion origin="layout" path="M 1.04167E-6 -2.96296E-6 L -0.17279 0.05648 " pathEditMode="relative" rAng="0" ptsTypes="AA">
                                      <p:cBhvr>
                                        <p:cTn id="193" dur="1500" fill="hold"/>
                                        <p:tgtEl>
                                          <p:spTgt spid="879"/>
                                        </p:tgtEl>
                                        <p:attrNameLst>
                                          <p:attrName>ppt_x</p:attrName>
                                          <p:attrName>ppt_y</p:attrName>
                                        </p:attrNameLst>
                                      </p:cBhvr>
                                      <p:rCtr x="-8646" y="2824"/>
                                    </p:animMotion>
                                  </p:childTnLst>
                                </p:cTn>
                              </p:par>
                              <p:par>
                                <p:cTn id="194" presetID="42" presetClass="path" presetSubtype="0" repeatCount="indefinite" accel="50000" decel="50000" autoRev="1" fill="hold" nodeType="withEffect">
                                  <p:stCondLst>
                                    <p:cond delay="2250"/>
                                  </p:stCondLst>
                                  <p:childTnLst>
                                    <p:animMotion origin="layout" path="M -0.16003 0.03727 L 4.375E-6 -1.85185E-6 " pathEditMode="relative" rAng="0" ptsTypes="AA">
                                      <p:cBhvr>
                                        <p:cTn id="195" dur="1500" fill="hold"/>
                                        <p:tgtEl>
                                          <p:spTgt spid="882"/>
                                        </p:tgtEl>
                                        <p:attrNameLst>
                                          <p:attrName>ppt_x</p:attrName>
                                          <p:attrName>ppt_y</p:attrName>
                                        </p:attrNameLst>
                                      </p:cBhvr>
                                      <p:rCtr x="7995" y="-1875"/>
                                    </p:animMotion>
                                  </p:childTnLst>
                                </p:cTn>
                              </p:par>
                              <p:par>
                                <p:cTn id="196" presetID="42" presetClass="path" presetSubtype="0" repeatCount="indefinite" accel="50000" decel="50000" autoRev="1" fill="hold" nodeType="withEffect">
                                  <p:stCondLst>
                                    <p:cond delay="2250"/>
                                  </p:stCondLst>
                                  <p:childTnLst>
                                    <p:animMotion origin="layout" path="M 2.70833E-6 2.96296E-6 L -0.15951 0.02569 " pathEditMode="relative" rAng="0" ptsTypes="AA">
                                      <p:cBhvr>
                                        <p:cTn id="197" dur="1250" fill="hold"/>
                                        <p:tgtEl>
                                          <p:spTgt spid="885"/>
                                        </p:tgtEl>
                                        <p:attrNameLst>
                                          <p:attrName>ppt_x</p:attrName>
                                          <p:attrName>ppt_y</p:attrName>
                                        </p:attrNameLst>
                                      </p:cBhvr>
                                      <p:rCtr x="-7982" y="1273"/>
                                    </p:animMotion>
                                  </p:childTnLst>
                                </p:cTn>
                              </p:par>
                              <p:par>
                                <p:cTn id="198" presetID="42" presetClass="path" presetSubtype="0" repeatCount="indefinite" accel="50000" decel="50000" autoRev="1" fill="hold" nodeType="withEffect">
                                  <p:stCondLst>
                                    <p:cond delay="2250"/>
                                  </p:stCondLst>
                                  <p:childTnLst>
                                    <p:animMotion origin="layout" path="M -0.15872 0.01458 L -3.54167E-6 4.44444E-6 " pathEditMode="relative" rAng="0" ptsTypes="AA">
                                      <p:cBhvr>
                                        <p:cTn id="199" dur="1250" fill="hold"/>
                                        <p:tgtEl>
                                          <p:spTgt spid="888"/>
                                        </p:tgtEl>
                                        <p:attrNameLst>
                                          <p:attrName>ppt_x</p:attrName>
                                          <p:attrName>ppt_y</p:attrName>
                                        </p:attrNameLst>
                                      </p:cBhvr>
                                      <p:rCtr x="7930" y="-741"/>
                                    </p:animMotion>
                                  </p:childTnLst>
                                </p:cTn>
                              </p:par>
                              <p:par>
                                <p:cTn id="200" presetID="42" presetClass="path" presetSubtype="0" repeatCount="indefinite" accel="50000" decel="50000" autoRev="1" fill="hold" nodeType="withEffect">
                                  <p:stCondLst>
                                    <p:cond delay="2250"/>
                                  </p:stCondLst>
                                  <p:childTnLst>
                                    <p:animMotion origin="layout" path="M -6.25E-7 3.33333E-6 L 0.07734 0.17314 " pathEditMode="relative" rAng="0" ptsTypes="AA">
                                      <p:cBhvr>
                                        <p:cTn id="201" dur="1000" fill="hold"/>
                                        <p:tgtEl>
                                          <p:spTgt spid="897"/>
                                        </p:tgtEl>
                                        <p:attrNameLst>
                                          <p:attrName>ppt_x</p:attrName>
                                          <p:attrName>ppt_y</p:attrName>
                                        </p:attrNameLst>
                                      </p:cBhvr>
                                      <p:rCtr x="3867" y="8657"/>
                                    </p:animMotion>
                                  </p:childTnLst>
                                </p:cTn>
                              </p:par>
                              <p:par>
                                <p:cTn id="202" presetID="42" presetClass="path" presetSubtype="0" repeatCount="indefinite" accel="50000" decel="50000" autoRev="1" fill="hold" nodeType="withEffect">
                                  <p:stCondLst>
                                    <p:cond delay="2250"/>
                                  </p:stCondLst>
                                  <p:childTnLst>
                                    <p:animMotion origin="layout" path="M -3.125E-6 1.85185E-6 L -0.02656 -0.11898 " pathEditMode="relative" rAng="0" ptsTypes="AA">
                                      <p:cBhvr>
                                        <p:cTn id="203" dur="1000" fill="hold"/>
                                        <p:tgtEl>
                                          <p:spTgt spid="894"/>
                                        </p:tgtEl>
                                        <p:attrNameLst>
                                          <p:attrName>ppt_x</p:attrName>
                                          <p:attrName>ppt_y</p:attrName>
                                        </p:attrNameLst>
                                      </p:cBhvr>
                                      <p:rCtr x="-1328" y="-5949"/>
                                    </p:animMotion>
                                  </p:childTnLst>
                                </p:cTn>
                              </p:par>
                              <p:par>
                                <p:cTn id="204" presetID="42" presetClass="path" presetSubtype="0" repeatCount="indefinite" accel="50000" decel="50000" autoRev="1" fill="hold" nodeType="withEffect">
                                  <p:stCondLst>
                                    <p:cond delay="2250"/>
                                  </p:stCondLst>
                                  <p:childTnLst>
                                    <p:animMotion origin="layout" path="M 2.5E-6 -1.48148E-6 L 0.0095 0.06968 " pathEditMode="relative" rAng="0" ptsTypes="AA">
                                      <p:cBhvr>
                                        <p:cTn id="205" dur="750" fill="hold"/>
                                        <p:tgtEl>
                                          <p:spTgt spid="891"/>
                                        </p:tgtEl>
                                        <p:attrNameLst>
                                          <p:attrName>ppt_x</p:attrName>
                                          <p:attrName>ppt_y</p:attrName>
                                        </p:attrNameLst>
                                      </p:cBhvr>
                                      <p:rCtr x="469" y="3472"/>
                                    </p:animMotion>
                                  </p:childTnLst>
                                </p:cTn>
                              </p:par>
                              <p:par>
                                <p:cTn id="206" presetID="42" presetClass="path" presetSubtype="0" repeatCount="indefinite" accel="50000" decel="50000" autoRev="1" fill="hold" nodeType="withEffect">
                                  <p:stCondLst>
                                    <p:cond delay="2250"/>
                                  </p:stCondLst>
                                  <p:childTnLst>
                                    <p:animMotion origin="layout" path="M 1.25E-6 -4.81481E-6 L 0.13659 -0.00092 " pathEditMode="relative" rAng="0" ptsTypes="AA">
                                      <p:cBhvr>
                                        <p:cTn id="207" dur="1500" fill="hold"/>
                                        <p:tgtEl>
                                          <p:spTgt spid="918"/>
                                        </p:tgtEl>
                                        <p:attrNameLst>
                                          <p:attrName>ppt_x</p:attrName>
                                          <p:attrName>ppt_y</p:attrName>
                                        </p:attrNameLst>
                                      </p:cBhvr>
                                      <p:rCtr x="6823" y="-46"/>
                                    </p:animMotion>
                                  </p:childTnLst>
                                </p:cTn>
                              </p:par>
                              <p:par>
                                <p:cTn id="208" presetID="42" presetClass="path" presetSubtype="0" repeatCount="indefinite" accel="50000" decel="50000" autoRev="1" fill="hold" nodeType="withEffect">
                                  <p:stCondLst>
                                    <p:cond delay="2250"/>
                                  </p:stCondLst>
                                  <p:childTnLst>
                                    <p:animMotion origin="layout" path="M 0.09505 -0.00093 L -2.08333E-7 4.44444E-6 " pathEditMode="relative" rAng="0" ptsTypes="AA">
                                      <p:cBhvr>
                                        <p:cTn id="209" dur="1250" fill="hold"/>
                                        <p:tgtEl>
                                          <p:spTgt spid="915"/>
                                        </p:tgtEl>
                                        <p:attrNameLst>
                                          <p:attrName>ppt_x</p:attrName>
                                          <p:attrName>ppt_y</p:attrName>
                                        </p:attrNameLst>
                                      </p:cBhvr>
                                      <p:rCtr x="-4753" y="46"/>
                                    </p:animMotion>
                                  </p:childTnLst>
                                </p:cTn>
                              </p:par>
                              <p:par>
                                <p:cTn id="210" presetID="42" presetClass="path" presetSubtype="0" repeatCount="indefinite" accel="50000" decel="50000" autoRev="1" fill="hold" nodeType="withEffect">
                                  <p:stCondLst>
                                    <p:cond delay="2250"/>
                                  </p:stCondLst>
                                  <p:childTnLst>
                                    <p:animMotion origin="layout" path="M 3.33333E-6 3.33333E-6 L -0.42591 0.32523 " pathEditMode="relative" rAng="0" ptsTypes="AA">
                                      <p:cBhvr>
                                        <p:cTn id="211" dur="2000" fill="hold"/>
                                        <p:tgtEl>
                                          <p:spTgt spid="912"/>
                                        </p:tgtEl>
                                        <p:attrNameLst>
                                          <p:attrName>ppt_x</p:attrName>
                                          <p:attrName>ppt_y</p:attrName>
                                        </p:attrNameLst>
                                      </p:cBhvr>
                                      <p:rCtr x="-21302" y="16250"/>
                                    </p:animMotion>
                                  </p:childTnLst>
                                </p:cTn>
                              </p:par>
                              <p:par>
                                <p:cTn id="212" presetID="42" presetClass="path" presetSubtype="0" repeatCount="indefinite" accel="50000" decel="50000" autoRev="1" fill="hold" nodeType="withEffect">
                                  <p:stCondLst>
                                    <p:cond delay="2250"/>
                                  </p:stCondLst>
                                  <p:childTnLst>
                                    <p:animMotion origin="layout" path="M -2.29167E-6 4.44444E-6 L -0.42903 0.02916 " pathEditMode="relative" rAng="0" ptsTypes="AA">
                                      <p:cBhvr>
                                        <p:cTn id="213" dur="2000" fill="hold"/>
                                        <p:tgtEl>
                                          <p:spTgt spid="900"/>
                                        </p:tgtEl>
                                        <p:attrNameLst>
                                          <p:attrName>ppt_x</p:attrName>
                                          <p:attrName>ppt_y</p:attrName>
                                        </p:attrNameLst>
                                      </p:cBhvr>
                                      <p:rCtr x="-21445" y="1458"/>
                                    </p:animMotion>
                                  </p:childTnLst>
                                </p:cTn>
                              </p:par>
                              <p:par>
                                <p:cTn id="214" presetID="42" presetClass="path" presetSubtype="0" repeatCount="indefinite" accel="50000" decel="50000" autoRev="1" fill="hold" nodeType="withEffect">
                                  <p:stCondLst>
                                    <p:cond delay="2250"/>
                                  </p:stCondLst>
                                  <p:childTnLst>
                                    <p:animMotion origin="layout" path="M -3.125E-6 1.85185E-6 L -0.42695 0.02754 " pathEditMode="relative" rAng="0" ptsTypes="AA">
                                      <p:cBhvr>
                                        <p:cTn id="215" dur="2000" fill="hold"/>
                                        <p:tgtEl>
                                          <p:spTgt spid="903"/>
                                        </p:tgtEl>
                                        <p:attrNameLst>
                                          <p:attrName>ppt_x</p:attrName>
                                          <p:attrName>ppt_y</p:attrName>
                                        </p:attrNameLst>
                                      </p:cBhvr>
                                      <p:rCtr x="-21354" y="1366"/>
                                    </p:animMotion>
                                  </p:childTnLst>
                                </p:cTn>
                              </p:par>
                              <p:par>
                                <p:cTn id="216" presetID="42" presetClass="path" presetSubtype="0" repeatCount="indefinite" accel="50000" decel="50000" autoRev="1" fill="hold" nodeType="withEffect">
                                  <p:stCondLst>
                                    <p:cond delay="2250"/>
                                  </p:stCondLst>
                                  <p:childTnLst>
                                    <p:animMotion origin="layout" path="M -2.29167E-6 -2.59259E-6 L -0.42591 0.02269 " pathEditMode="relative" rAng="0" ptsTypes="AA">
                                      <p:cBhvr>
                                        <p:cTn id="217" dur="2000" fill="hold"/>
                                        <p:tgtEl>
                                          <p:spTgt spid="909"/>
                                        </p:tgtEl>
                                        <p:attrNameLst>
                                          <p:attrName>ppt_x</p:attrName>
                                          <p:attrName>ppt_y</p:attrName>
                                        </p:attrNameLst>
                                      </p:cBhvr>
                                      <p:rCtr x="-21302" y="1134"/>
                                    </p:animMotion>
                                  </p:childTnLst>
                                </p:cTn>
                              </p:par>
                              <p:par>
                                <p:cTn id="218" presetID="10" presetClass="entr" presetSubtype="0" fill="hold" nodeType="withEffect">
                                  <p:stCondLst>
                                    <p:cond delay="2250"/>
                                  </p:stCondLst>
                                  <p:childTnLst>
                                    <p:set>
                                      <p:cBhvr>
                                        <p:cTn id="219" dur="1" fill="hold">
                                          <p:stCondLst>
                                            <p:cond delay="0"/>
                                          </p:stCondLst>
                                        </p:cTn>
                                        <p:tgtEl>
                                          <p:spTgt spid="921"/>
                                        </p:tgtEl>
                                        <p:attrNameLst>
                                          <p:attrName>style.visibility</p:attrName>
                                        </p:attrNameLst>
                                      </p:cBhvr>
                                      <p:to>
                                        <p:strVal val="visible"/>
                                      </p:to>
                                    </p:set>
                                    <p:animEffect transition="in" filter="fade">
                                      <p:cBhvr>
                                        <p:cTn id="220" dur="500"/>
                                        <p:tgtEl>
                                          <p:spTgt spid="921"/>
                                        </p:tgtEl>
                                      </p:cBhvr>
                                    </p:animEffect>
                                  </p:childTnLst>
                                </p:cTn>
                              </p:par>
                              <p:par>
                                <p:cTn id="221" presetID="42" presetClass="path" presetSubtype="0" repeatCount="indefinite" accel="50000" decel="50000" autoRev="1" fill="hold" nodeType="withEffect">
                                  <p:stCondLst>
                                    <p:cond delay="2250"/>
                                  </p:stCondLst>
                                  <p:childTnLst>
                                    <p:animMotion origin="layout" path="M 1.66667E-6 -3.33333E-6 L -0.42591 0.02269 " pathEditMode="relative" rAng="0" ptsTypes="AA">
                                      <p:cBhvr>
                                        <p:cTn id="222" dur="2000" fill="hold"/>
                                        <p:tgtEl>
                                          <p:spTgt spid="921"/>
                                        </p:tgtEl>
                                        <p:attrNameLst>
                                          <p:attrName>ppt_x</p:attrName>
                                          <p:attrName>ppt_y</p:attrName>
                                        </p:attrNameLst>
                                      </p:cBhvr>
                                      <p:rCtr x="-21302" y="1134"/>
                                    </p:animMotion>
                                  </p:childTnLst>
                                </p:cTn>
                              </p:par>
                              <p:par>
                                <p:cTn id="223" presetID="10" presetClass="entr" presetSubtype="0" fill="hold" nodeType="withEffect">
                                  <p:stCondLst>
                                    <p:cond delay="2250"/>
                                  </p:stCondLst>
                                  <p:childTnLst>
                                    <p:set>
                                      <p:cBhvr>
                                        <p:cTn id="224" dur="1" fill="hold">
                                          <p:stCondLst>
                                            <p:cond delay="0"/>
                                          </p:stCondLst>
                                        </p:cTn>
                                        <p:tgtEl>
                                          <p:spTgt spid="925"/>
                                        </p:tgtEl>
                                        <p:attrNameLst>
                                          <p:attrName>style.visibility</p:attrName>
                                        </p:attrNameLst>
                                      </p:cBhvr>
                                      <p:to>
                                        <p:strVal val="visible"/>
                                      </p:to>
                                    </p:set>
                                    <p:animEffect transition="in" filter="fade">
                                      <p:cBhvr>
                                        <p:cTn id="225" dur="500"/>
                                        <p:tgtEl>
                                          <p:spTgt spid="925"/>
                                        </p:tgtEl>
                                      </p:cBhvr>
                                    </p:animEffect>
                                  </p:childTnLst>
                                </p:cTn>
                              </p:par>
                              <p:par>
                                <p:cTn id="226" presetID="42" presetClass="path" presetSubtype="0" repeatCount="indefinite" accel="50000" decel="50000" autoRev="1" fill="hold" nodeType="withEffect">
                                  <p:stCondLst>
                                    <p:cond delay="2250"/>
                                  </p:stCondLst>
                                  <p:childTnLst>
                                    <p:animMotion origin="layout" path="M 1.66667E-6 -7.40741E-7 L -0.42591 0.02269 " pathEditMode="relative" rAng="0" ptsTypes="AA">
                                      <p:cBhvr>
                                        <p:cTn id="227" dur="2000" fill="hold"/>
                                        <p:tgtEl>
                                          <p:spTgt spid="925"/>
                                        </p:tgtEl>
                                        <p:attrNameLst>
                                          <p:attrName>ppt_x</p:attrName>
                                          <p:attrName>ppt_y</p:attrName>
                                        </p:attrNameLst>
                                      </p:cBhvr>
                                      <p:rCtr x="-21302" y="1134"/>
                                    </p:animMotion>
                                  </p:childTnLst>
                                </p:cTn>
                              </p:par>
                              <p:par>
                                <p:cTn id="228" presetID="10" presetClass="entr" presetSubtype="0" fill="hold" nodeType="withEffect">
                                  <p:stCondLst>
                                    <p:cond delay="2250"/>
                                  </p:stCondLst>
                                  <p:childTnLst>
                                    <p:set>
                                      <p:cBhvr>
                                        <p:cTn id="229" dur="1" fill="hold">
                                          <p:stCondLst>
                                            <p:cond delay="0"/>
                                          </p:stCondLst>
                                        </p:cTn>
                                        <p:tgtEl>
                                          <p:spTgt spid="928"/>
                                        </p:tgtEl>
                                        <p:attrNameLst>
                                          <p:attrName>style.visibility</p:attrName>
                                        </p:attrNameLst>
                                      </p:cBhvr>
                                      <p:to>
                                        <p:strVal val="visible"/>
                                      </p:to>
                                    </p:set>
                                    <p:animEffect transition="in" filter="fade">
                                      <p:cBhvr>
                                        <p:cTn id="230" dur="500"/>
                                        <p:tgtEl>
                                          <p:spTgt spid="928"/>
                                        </p:tgtEl>
                                      </p:cBhvr>
                                    </p:animEffect>
                                  </p:childTnLst>
                                </p:cTn>
                              </p:par>
                              <p:par>
                                <p:cTn id="231" presetID="42" presetClass="path" presetSubtype="0" repeatCount="indefinite" accel="50000" decel="50000" autoRev="1" fill="hold" nodeType="withEffect">
                                  <p:stCondLst>
                                    <p:cond delay="2250"/>
                                  </p:stCondLst>
                                  <p:childTnLst>
                                    <p:animMotion origin="layout" path="M 1.66667E-6 3.7037E-7 L -0.42591 0.02268 " pathEditMode="relative" rAng="0" ptsTypes="AA">
                                      <p:cBhvr>
                                        <p:cTn id="232" dur="2000" fill="hold"/>
                                        <p:tgtEl>
                                          <p:spTgt spid="928"/>
                                        </p:tgtEl>
                                        <p:attrNameLst>
                                          <p:attrName>ppt_x</p:attrName>
                                          <p:attrName>ppt_y</p:attrName>
                                        </p:attrNameLst>
                                      </p:cBhvr>
                                      <p:rCtr x="-21302" y="1134"/>
                                    </p:animMotion>
                                  </p:childTnLst>
                                </p:cTn>
                              </p:par>
                              <p:par>
                                <p:cTn id="233" presetID="10" presetClass="entr" presetSubtype="0" fill="hold" nodeType="withEffect">
                                  <p:stCondLst>
                                    <p:cond delay="2250"/>
                                  </p:stCondLst>
                                  <p:childTnLst>
                                    <p:set>
                                      <p:cBhvr>
                                        <p:cTn id="234" dur="1" fill="hold">
                                          <p:stCondLst>
                                            <p:cond delay="0"/>
                                          </p:stCondLst>
                                        </p:cTn>
                                        <p:tgtEl>
                                          <p:spTgt spid="931"/>
                                        </p:tgtEl>
                                        <p:attrNameLst>
                                          <p:attrName>style.visibility</p:attrName>
                                        </p:attrNameLst>
                                      </p:cBhvr>
                                      <p:to>
                                        <p:strVal val="visible"/>
                                      </p:to>
                                    </p:set>
                                    <p:animEffect transition="in" filter="fade">
                                      <p:cBhvr>
                                        <p:cTn id="235" dur="500"/>
                                        <p:tgtEl>
                                          <p:spTgt spid="931"/>
                                        </p:tgtEl>
                                      </p:cBhvr>
                                    </p:animEffect>
                                  </p:childTnLst>
                                </p:cTn>
                              </p:par>
                              <p:par>
                                <p:cTn id="236" presetID="42" presetClass="path" presetSubtype="0" repeatCount="indefinite" accel="50000" decel="50000" autoRev="1" fill="hold" nodeType="withEffect">
                                  <p:stCondLst>
                                    <p:cond delay="2250"/>
                                  </p:stCondLst>
                                  <p:childTnLst>
                                    <p:animMotion origin="layout" path="M -0.05573 0.0287 L -0.3711 0.28403 " pathEditMode="relative" rAng="0" ptsTypes="AA">
                                      <p:cBhvr>
                                        <p:cTn id="237" dur="2000" fill="hold"/>
                                        <p:tgtEl>
                                          <p:spTgt spid="931"/>
                                        </p:tgtEl>
                                        <p:attrNameLst>
                                          <p:attrName>ppt_x</p:attrName>
                                          <p:attrName>ppt_y</p:attrName>
                                        </p:attrNameLst>
                                      </p:cBhvr>
                                      <p:rCtr x="-15768" y="12755"/>
                                    </p:animMotion>
                                  </p:childTnLst>
                                </p:cTn>
                              </p:par>
                            </p:childTnLst>
                          </p:cTn>
                        </p:par>
                      </p:childTnLst>
                    </p:cTn>
                  </p:par>
                  <p:par>
                    <p:cTn id="238" fill="hold">
                      <p:stCondLst>
                        <p:cond delay="indefinite"/>
                      </p:stCondLst>
                      <p:childTnLst>
                        <p:par>
                          <p:cTn id="239" fill="hold">
                            <p:stCondLst>
                              <p:cond delay="0"/>
                            </p:stCondLst>
                            <p:childTnLst>
                              <p:par>
                                <p:cTn id="240" presetID="10" presetClass="exit" presetSubtype="0" fill="hold" nodeType="clickEffect">
                                  <p:stCondLst>
                                    <p:cond delay="0"/>
                                  </p:stCondLst>
                                  <p:childTnLst>
                                    <p:animEffect transition="out" filter="fade">
                                      <p:cBhvr>
                                        <p:cTn id="241" dur="500"/>
                                        <p:tgtEl>
                                          <p:spTgt spid="867"/>
                                        </p:tgtEl>
                                      </p:cBhvr>
                                    </p:animEffect>
                                    <p:set>
                                      <p:cBhvr>
                                        <p:cTn id="242" dur="1" fill="hold">
                                          <p:stCondLst>
                                            <p:cond delay="499"/>
                                          </p:stCondLst>
                                        </p:cTn>
                                        <p:tgtEl>
                                          <p:spTgt spid="867"/>
                                        </p:tgtEl>
                                        <p:attrNameLst>
                                          <p:attrName>style.visibility</p:attrName>
                                        </p:attrNameLst>
                                      </p:cBhvr>
                                      <p:to>
                                        <p:strVal val="hidden"/>
                                      </p:to>
                                    </p:set>
                                  </p:childTnLst>
                                </p:cTn>
                              </p:par>
                              <p:par>
                                <p:cTn id="243" presetID="10" presetClass="exit" presetSubtype="0" fill="hold" nodeType="withEffect">
                                  <p:stCondLst>
                                    <p:cond delay="0"/>
                                  </p:stCondLst>
                                  <p:childTnLst>
                                    <p:animEffect transition="out" filter="fade">
                                      <p:cBhvr>
                                        <p:cTn id="244" dur="500"/>
                                        <p:tgtEl>
                                          <p:spTgt spid="674"/>
                                        </p:tgtEl>
                                      </p:cBhvr>
                                    </p:animEffect>
                                    <p:set>
                                      <p:cBhvr>
                                        <p:cTn id="245" dur="1" fill="hold">
                                          <p:stCondLst>
                                            <p:cond delay="499"/>
                                          </p:stCondLst>
                                        </p:cTn>
                                        <p:tgtEl>
                                          <p:spTgt spid="674"/>
                                        </p:tgtEl>
                                        <p:attrNameLst>
                                          <p:attrName>style.visibility</p:attrName>
                                        </p:attrNameLst>
                                      </p:cBhvr>
                                      <p:to>
                                        <p:strVal val="hidden"/>
                                      </p:to>
                                    </p:set>
                                  </p:childTnLst>
                                </p:cTn>
                              </p:par>
                              <p:par>
                                <p:cTn id="246" presetID="10" presetClass="exit" presetSubtype="0" fill="hold" nodeType="withEffect">
                                  <p:stCondLst>
                                    <p:cond delay="0"/>
                                  </p:stCondLst>
                                  <p:childTnLst>
                                    <p:animEffect transition="out" filter="fade">
                                      <p:cBhvr>
                                        <p:cTn id="247" dur="500"/>
                                        <p:tgtEl>
                                          <p:spTgt spid="682"/>
                                        </p:tgtEl>
                                      </p:cBhvr>
                                    </p:animEffect>
                                    <p:set>
                                      <p:cBhvr>
                                        <p:cTn id="248" dur="1" fill="hold">
                                          <p:stCondLst>
                                            <p:cond delay="499"/>
                                          </p:stCondLst>
                                        </p:cTn>
                                        <p:tgtEl>
                                          <p:spTgt spid="682"/>
                                        </p:tgtEl>
                                        <p:attrNameLst>
                                          <p:attrName>style.visibility</p:attrName>
                                        </p:attrNameLst>
                                      </p:cBhvr>
                                      <p:to>
                                        <p:strVal val="hidden"/>
                                      </p:to>
                                    </p:set>
                                  </p:childTnLst>
                                </p:cTn>
                              </p:par>
                              <p:par>
                                <p:cTn id="249" presetID="10" presetClass="exit" presetSubtype="0" fill="hold" nodeType="withEffect">
                                  <p:stCondLst>
                                    <p:cond delay="0"/>
                                  </p:stCondLst>
                                  <p:childTnLst>
                                    <p:animEffect transition="out" filter="fade">
                                      <p:cBhvr>
                                        <p:cTn id="250" dur="500"/>
                                        <p:tgtEl>
                                          <p:spTgt spid="690"/>
                                        </p:tgtEl>
                                      </p:cBhvr>
                                    </p:animEffect>
                                    <p:set>
                                      <p:cBhvr>
                                        <p:cTn id="251" dur="1" fill="hold">
                                          <p:stCondLst>
                                            <p:cond delay="499"/>
                                          </p:stCondLst>
                                        </p:cTn>
                                        <p:tgtEl>
                                          <p:spTgt spid="690"/>
                                        </p:tgtEl>
                                        <p:attrNameLst>
                                          <p:attrName>style.visibility</p:attrName>
                                        </p:attrNameLst>
                                      </p:cBhvr>
                                      <p:to>
                                        <p:strVal val="hidden"/>
                                      </p:to>
                                    </p:set>
                                  </p:childTnLst>
                                </p:cTn>
                              </p:par>
                              <p:par>
                                <p:cTn id="252" presetID="10" presetClass="exit" presetSubtype="0" fill="hold" nodeType="withEffect">
                                  <p:stCondLst>
                                    <p:cond delay="0"/>
                                  </p:stCondLst>
                                  <p:childTnLst>
                                    <p:animEffect transition="out" filter="fade">
                                      <p:cBhvr>
                                        <p:cTn id="253" dur="500"/>
                                        <p:tgtEl>
                                          <p:spTgt spid="698"/>
                                        </p:tgtEl>
                                      </p:cBhvr>
                                    </p:animEffect>
                                    <p:set>
                                      <p:cBhvr>
                                        <p:cTn id="254" dur="1" fill="hold">
                                          <p:stCondLst>
                                            <p:cond delay="499"/>
                                          </p:stCondLst>
                                        </p:cTn>
                                        <p:tgtEl>
                                          <p:spTgt spid="698"/>
                                        </p:tgtEl>
                                        <p:attrNameLst>
                                          <p:attrName>style.visibility</p:attrName>
                                        </p:attrNameLst>
                                      </p:cBhvr>
                                      <p:to>
                                        <p:strVal val="hidden"/>
                                      </p:to>
                                    </p:set>
                                  </p:childTnLst>
                                </p:cTn>
                              </p:par>
                              <p:par>
                                <p:cTn id="255" presetID="10" presetClass="exit" presetSubtype="0" fill="hold" nodeType="withEffect">
                                  <p:stCondLst>
                                    <p:cond delay="0"/>
                                  </p:stCondLst>
                                  <p:childTnLst>
                                    <p:animEffect transition="out" filter="fade">
                                      <p:cBhvr>
                                        <p:cTn id="256" dur="500"/>
                                        <p:tgtEl>
                                          <p:spTgt spid="714"/>
                                        </p:tgtEl>
                                      </p:cBhvr>
                                    </p:animEffect>
                                    <p:set>
                                      <p:cBhvr>
                                        <p:cTn id="257" dur="1" fill="hold">
                                          <p:stCondLst>
                                            <p:cond delay="499"/>
                                          </p:stCondLst>
                                        </p:cTn>
                                        <p:tgtEl>
                                          <p:spTgt spid="714"/>
                                        </p:tgtEl>
                                        <p:attrNameLst>
                                          <p:attrName>style.visibility</p:attrName>
                                        </p:attrNameLst>
                                      </p:cBhvr>
                                      <p:to>
                                        <p:strVal val="hidden"/>
                                      </p:to>
                                    </p:set>
                                  </p:childTnLst>
                                </p:cTn>
                              </p:par>
                              <p:par>
                                <p:cTn id="258" presetID="10" presetClass="exit" presetSubtype="0" fill="hold" nodeType="withEffect">
                                  <p:stCondLst>
                                    <p:cond delay="0"/>
                                  </p:stCondLst>
                                  <p:childTnLst>
                                    <p:animEffect transition="out" filter="fade">
                                      <p:cBhvr>
                                        <p:cTn id="259" dur="500"/>
                                        <p:tgtEl>
                                          <p:spTgt spid="706"/>
                                        </p:tgtEl>
                                      </p:cBhvr>
                                    </p:animEffect>
                                    <p:set>
                                      <p:cBhvr>
                                        <p:cTn id="260" dur="1" fill="hold">
                                          <p:stCondLst>
                                            <p:cond delay="499"/>
                                          </p:stCondLst>
                                        </p:cTn>
                                        <p:tgtEl>
                                          <p:spTgt spid="706"/>
                                        </p:tgtEl>
                                        <p:attrNameLst>
                                          <p:attrName>style.visibility</p:attrName>
                                        </p:attrNameLst>
                                      </p:cBhvr>
                                      <p:to>
                                        <p:strVal val="hidden"/>
                                      </p:to>
                                    </p:set>
                                  </p:childTnLst>
                                </p:cTn>
                              </p:par>
                              <p:par>
                                <p:cTn id="261" presetID="10" presetClass="exit" presetSubtype="0" fill="hold" nodeType="withEffect">
                                  <p:stCondLst>
                                    <p:cond delay="0"/>
                                  </p:stCondLst>
                                  <p:childTnLst>
                                    <p:animEffect transition="out" filter="fade">
                                      <p:cBhvr>
                                        <p:cTn id="262" dur="500"/>
                                        <p:tgtEl>
                                          <p:spTgt spid="722"/>
                                        </p:tgtEl>
                                      </p:cBhvr>
                                    </p:animEffect>
                                    <p:set>
                                      <p:cBhvr>
                                        <p:cTn id="263" dur="1" fill="hold">
                                          <p:stCondLst>
                                            <p:cond delay="499"/>
                                          </p:stCondLst>
                                        </p:cTn>
                                        <p:tgtEl>
                                          <p:spTgt spid="722"/>
                                        </p:tgtEl>
                                        <p:attrNameLst>
                                          <p:attrName>style.visibility</p:attrName>
                                        </p:attrNameLst>
                                      </p:cBhvr>
                                      <p:to>
                                        <p:strVal val="hidden"/>
                                      </p:to>
                                    </p:set>
                                  </p:childTnLst>
                                </p:cTn>
                              </p:par>
                              <p:par>
                                <p:cTn id="264" presetID="10" presetClass="exit" presetSubtype="0" fill="hold" nodeType="withEffect">
                                  <p:stCondLst>
                                    <p:cond delay="0"/>
                                  </p:stCondLst>
                                  <p:childTnLst>
                                    <p:animEffect transition="out" filter="fade">
                                      <p:cBhvr>
                                        <p:cTn id="265" dur="500"/>
                                        <p:tgtEl>
                                          <p:spTgt spid="866"/>
                                        </p:tgtEl>
                                      </p:cBhvr>
                                    </p:animEffect>
                                    <p:set>
                                      <p:cBhvr>
                                        <p:cTn id="266" dur="1" fill="hold">
                                          <p:stCondLst>
                                            <p:cond delay="499"/>
                                          </p:stCondLst>
                                        </p:cTn>
                                        <p:tgtEl>
                                          <p:spTgt spid="866"/>
                                        </p:tgtEl>
                                        <p:attrNameLst>
                                          <p:attrName>style.visibility</p:attrName>
                                        </p:attrNameLst>
                                      </p:cBhvr>
                                      <p:to>
                                        <p:strVal val="hidden"/>
                                      </p:to>
                                    </p:set>
                                  </p:childTnLst>
                                </p:cTn>
                              </p:par>
                              <p:par>
                                <p:cTn id="267" presetID="10" presetClass="exit" presetSubtype="0" fill="hold" nodeType="withEffect">
                                  <p:stCondLst>
                                    <p:cond delay="0"/>
                                  </p:stCondLst>
                                  <p:childTnLst>
                                    <p:animEffect transition="out" filter="fade">
                                      <p:cBhvr>
                                        <p:cTn id="268" dur="500"/>
                                        <p:tgtEl>
                                          <p:spTgt spid="825"/>
                                        </p:tgtEl>
                                      </p:cBhvr>
                                    </p:animEffect>
                                    <p:set>
                                      <p:cBhvr>
                                        <p:cTn id="269" dur="1" fill="hold">
                                          <p:stCondLst>
                                            <p:cond delay="499"/>
                                          </p:stCondLst>
                                        </p:cTn>
                                        <p:tgtEl>
                                          <p:spTgt spid="825"/>
                                        </p:tgtEl>
                                        <p:attrNameLst>
                                          <p:attrName>style.visibility</p:attrName>
                                        </p:attrNameLst>
                                      </p:cBhvr>
                                      <p:to>
                                        <p:strVal val="hidden"/>
                                      </p:to>
                                    </p:set>
                                  </p:childTnLst>
                                </p:cTn>
                              </p:par>
                              <p:par>
                                <p:cTn id="270" presetID="10" presetClass="exit" presetSubtype="0" fill="hold" nodeType="withEffect">
                                  <p:stCondLst>
                                    <p:cond delay="0"/>
                                  </p:stCondLst>
                                  <p:childTnLst>
                                    <p:animEffect transition="out" filter="fade">
                                      <p:cBhvr>
                                        <p:cTn id="271" dur="500"/>
                                        <p:tgtEl>
                                          <p:spTgt spid="785"/>
                                        </p:tgtEl>
                                      </p:cBhvr>
                                    </p:animEffect>
                                    <p:set>
                                      <p:cBhvr>
                                        <p:cTn id="272" dur="1" fill="hold">
                                          <p:stCondLst>
                                            <p:cond delay="499"/>
                                          </p:stCondLst>
                                        </p:cTn>
                                        <p:tgtEl>
                                          <p:spTgt spid="785"/>
                                        </p:tgtEl>
                                        <p:attrNameLst>
                                          <p:attrName>style.visibility</p:attrName>
                                        </p:attrNameLst>
                                      </p:cBhvr>
                                      <p:to>
                                        <p:strVal val="hidden"/>
                                      </p:to>
                                    </p:set>
                                  </p:childTnLst>
                                </p:cTn>
                              </p:par>
                              <p:par>
                                <p:cTn id="273" presetID="10" presetClass="exit" presetSubtype="0" fill="hold" nodeType="withEffect">
                                  <p:stCondLst>
                                    <p:cond delay="0"/>
                                  </p:stCondLst>
                                  <p:childTnLst>
                                    <p:animEffect transition="out" filter="fade">
                                      <p:cBhvr>
                                        <p:cTn id="274" dur="500"/>
                                        <p:tgtEl>
                                          <p:spTgt spid="801"/>
                                        </p:tgtEl>
                                      </p:cBhvr>
                                    </p:animEffect>
                                    <p:set>
                                      <p:cBhvr>
                                        <p:cTn id="275" dur="1" fill="hold">
                                          <p:stCondLst>
                                            <p:cond delay="499"/>
                                          </p:stCondLst>
                                        </p:cTn>
                                        <p:tgtEl>
                                          <p:spTgt spid="801"/>
                                        </p:tgtEl>
                                        <p:attrNameLst>
                                          <p:attrName>style.visibility</p:attrName>
                                        </p:attrNameLst>
                                      </p:cBhvr>
                                      <p:to>
                                        <p:strVal val="hidden"/>
                                      </p:to>
                                    </p:set>
                                  </p:childTnLst>
                                </p:cTn>
                              </p:par>
                              <p:par>
                                <p:cTn id="276" presetID="10" presetClass="exit" presetSubtype="0" fill="hold" nodeType="withEffect">
                                  <p:stCondLst>
                                    <p:cond delay="0"/>
                                  </p:stCondLst>
                                  <p:childTnLst>
                                    <p:animEffect transition="out" filter="fade">
                                      <p:cBhvr>
                                        <p:cTn id="277" dur="500"/>
                                        <p:tgtEl>
                                          <p:spTgt spid="793"/>
                                        </p:tgtEl>
                                      </p:cBhvr>
                                    </p:animEffect>
                                    <p:set>
                                      <p:cBhvr>
                                        <p:cTn id="278" dur="1" fill="hold">
                                          <p:stCondLst>
                                            <p:cond delay="499"/>
                                          </p:stCondLst>
                                        </p:cTn>
                                        <p:tgtEl>
                                          <p:spTgt spid="793"/>
                                        </p:tgtEl>
                                        <p:attrNameLst>
                                          <p:attrName>style.visibility</p:attrName>
                                        </p:attrNameLst>
                                      </p:cBhvr>
                                      <p:to>
                                        <p:strVal val="hidden"/>
                                      </p:to>
                                    </p:set>
                                  </p:childTnLst>
                                </p:cTn>
                              </p:par>
                              <p:par>
                                <p:cTn id="279" presetID="10" presetClass="exit" presetSubtype="0" fill="hold" nodeType="withEffect">
                                  <p:stCondLst>
                                    <p:cond delay="0"/>
                                  </p:stCondLst>
                                  <p:childTnLst>
                                    <p:animEffect transition="out" filter="fade">
                                      <p:cBhvr>
                                        <p:cTn id="280" dur="500"/>
                                        <p:tgtEl>
                                          <p:spTgt spid="809"/>
                                        </p:tgtEl>
                                      </p:cBhvr>
                                    </p:animEffect>
                                    <p:set>
                                      <p:cBhvr>
                                        <p:cTn id="281" dur="1" fill="hold">
                                          <p:stCondLst>
                                            <p:cond delay="499"/>
                                          </p:stCondLst>
                                        </p:cTn>
                                        <p:tgtEl>
                                          <p:spTgt spid="809"/>
                                        </p:tgtEl>
                                        <p:attrNameLst>
                                          <p:attrName>style.visibility</p:attrName>
                                        </p:attrNameLst>
                                      </p:cBhvr>
                                      <p:to>
                                        <p:strVal val="hidden"/>
                                      </p:to>
                                    </p:set>
                                  </p:childTnLst>
                                </p:cTn>
                              </p:par>
                              <p:par>
                                <p:cTn id="282" presetID="10" presetClass="exit" presetSubtype="0" fill="hold" nodeType="withEffect">
                                  <p:stCondLst>
                                    <p:cond delay="0"/>
                                  </p:stCondLst>
                                  <p:childTnLst>
                                    <p:animEffect transition="out" filter="fade">
                                      <p:cBhvr>
                                        <p:cTn id="283" dur="500"/>
                                        <p:tgtEl>
                                          <p:spTgt spid="777"/>
                                        </p:tgtEl>
                                      </p:cBhvr>
                                    </p:animEffect>
                                    <p:set>
                                      <p:cBhvr>
                                        <p:cTn id="284" dur="1" fill="hold">
                                          <p:stCondLst>
                                            <p:cond delay="499"/>
                                          </p:stCondLst>
                                        </p:cTn>
                                        <p:tgtEl>
                                          <p:spTgt spid="777"/>
                                        </p:tgtEl>
                                        <p:attrNameLst>
                                          <p:attrName>style.visibility</p:attrName>
                                        </p:attrNameLst>
                                      </p:cBhvr>
                                      <p:to>
                                        <p:strVal val="hidden"/>
                                      </p:to>
                                    </p:set>
                                  </p:childTnLst>
                                </p:cTn>
                              </p:par>
                              <p:par>
                                <p:cTn id="285" presetID="10" presetClass="exit" presetSubtype="0" fill="hold" nodeType="withEffect">
                                  <p:stCondLst>
                                    <p:cond delay="0"/>
                                  </p:stCondLst>
                                  <p:childTnLst>
                                    <p:animEffect transition="out" filter="fade">
                                      <p:cBhvr>
                                        <p:cTn id="286" dur="500"/>
                                        <p:tgtEl>
                                          <p:spTgt spid="817"/>
                                        </p:tgtEl>
                                      </p:cBhvr>
                                    </p:animEffect>
                                    <p:set>
                                      <p:cBhvr>
                                        <p:cTn id="287" dur="1" fill="hold">
                                          <p:stCondLst>
                                            <p:cond delay="499"/>
                                          </p:stCondLst>
                                        </p:cTn>
                                        <p:tgtEl>
                                          <p:spTgt spid="817"/>
                                        </p:tgtEl>
                                        <p:attrNameLst>
                                          <p:attrName>style.visibility</p:attrName>
                                        </p:attrNameLst>
                                      </p:cBhvr>
                                      <p:to>
                                        <p:strVal val="hidden"/>
                                      </p:to>
                                    </p:set>
                                  </p:childTnLst>
                                </p:cTn>
                              </p:par>
                              <p:par>
                                <p:cTn id="288" presetID="10" presetClass="exit" presetSubtype="0" fill="hold" nodeType="withEffect">
                                  <p:stCondLst>
                                    <p:cond delay="0"/>
                                  </p:stCondLst>
                                  <p:childTnLst>
                                    <p:animEffect transition="out" filter="fade">
                                      <p:cBhvr>
                                        <p:cTn id="289" dur="500"/>
                                        <p:tgtEl>
                                          <p:spTgt spid="872"/>
                                        </p:tgtEl>
                                      </p:cBhvr>
                                    </p:animEffect>
                                    <p:set>
                                      <p:cBhvr>
                                        <p:cTn id="290" dur="1" fill="hold">
                                          <p:stCondLst>
                                            <p:cond delay="499"/>
                                          </p:stCondLst>
                                        </p:cTn>
                                        <p:tgtEl>
                                          <p:spTgt spid="872"/>
                                        </p:tgtEl>
                                        <p:attrNameLst>
                                          <p:attrName>style.visibility</p:attrName>
                                        </p:attrNameLst>
                                      </p:cBhvr>
                                      <p:to>
                                        <p:strVal val="hidden"/>
                                      </p:to>
                                    </p:set>
                                  </p:childTnLst>
                                </p:cTn>
                              </p:par>
                              <p:par>
                                <p:cTn id="291" presetID="10" presetClass="exit" presetSubtype="0" fill="hold" nodeType="withEffect">
                                  <p:stCondLst>
                                    <p:cond delay="0"/>
                                  </p:stCondLst>
                                  <p:childTnLst>
                                    <p:animEffect transition="out" filter="fade">
                                      <p:cBhvr>
                                        <p:cTn id="292" dur="500"/>
                                        <p:tgtEl>
                                          <p:spTgt spid="750"/>
                                        </p:tgtEl>
                                      </p:cBhvr>
                                    </p:animEffect>
                                    <p:set>
                                      <p:cBhvr>
                                        <p:cTn id="293" dur="1" fill="hold">
                                          <p:stCondLst>
                                            <p:cond delay="499"/>
                                          </p:stCondLst>
                                        </p:cTn>
                                        <p:tgtEl>
                                          <p:spTgt spid="750"/>
                                        </p:tgtEl>
                                        <p:attrNameLst>
                                          <p:attrName>style.visibility</p:attrName>
                                        </p:attrNameLst>
                                      </p:cBhvr>
                                      <p:to>
                                        <p:strVal val="hidden"/>
                                      </p:to>
                                    </p:set>
                                  </p:childTnLst>
                                </p:cTn>
                              </p:par>
                              <p:par>
                                <p:cTn id="294" presetID="10" presetClass="exit" presetSubtype="0" fill="hold" nodeType="withEffect">
                                  <p:stCondLst>
                                    <p:cond delay="0"/>
                                  </p:stCondLst>
                                  <p:childTnLst>
                                    <p:animEffect transition="out" filter="fade">
                                      <p:cBhvr>
                                        <p:cTn id="295" dur="500"/>
                                        <p:tgtEl>
                                          <p:spTgt spid="751"/>
                                        </p:tgtEl>
                                      </p:cBhvr>
                                    </p:animEffect>
                                    <p:set>
                                      <p:cBhvr>
                                        <p:cTn id="296" dur="1" fill="hold">
                                          <p:stCondLst>
                                            <p:cond delay="499"/>
                                          </p:stCondLst>
                                        </p:cTn>
                                        <p:tgtEl>
                                          <p:spTgt spid="751"/>
                                        </p:tgtEl>
                                        <p:attrNameLst>
                                          <p:attrName>style.visibility</p:attrName>
                                        </p:attrNameLst>
                                      </p:cBhvr>
                                      <p:to>
                                        <p:strVal val="hidden"/>
                                      </p:to>
                                    </p:set>
                                  </p:childTnLst>
                                </p:cTn>
                              </p:par>
                              <p:par>
                                <p:cTn id="297" presetID="10" presetClass="exit" presetSubtype="0" fill="hold" nodeType="withEffect">
                                  <p:stCondLst>
                                    <p:cond delay="0"/>
                                  </p:stCondLst>
                                  <p:childTnLst>
                                    <p:animEffect transition="out" filter="fade">
                                      <p:cBhvr>
                                        <p:cTn id="298" dur="500"/>
                                        <p:tgtEl>
                                          <p:spTgt spid="754"/>
                                        </p:tgtEl>
                                      </p:cBhvr>
                                    </p:animEffect>
                                    <p:set>
                                      <p:cBhvr>
                                        <p:cTn id="299" dur="1" fill="hold">
                                          <p:stCondLst>
                                            <p:cond delay="499"/>
                                          </p:stCondLst>
                                        </p:cTn>
                                        <p:tgtEl>
                                          <p:spTgt spid="754"/>
                                        </p:tgtEl>
                                        <p:attrNameLst>
                                          <p:attrName>style.visibility</p:attrName>
                                        </p:attrNameLst>
                                      </p:cBhvr>
                                      <p:to>
                                        <p:strVal val="hidden"/>
                                      </p:to>
                                    </p:set>
                                  </p:childTnLst>
                                </p:cTn>
                              </p:par>
                              <p:par>
                                <p:cTn id="300" presetID="10" presetClass="exit" presetSubtype="0" fill="hold" nodeType="withEffect">
                                  <p:stCondLst>
                                    <p:cond delay="0"/>
                                  </p:stCondLst>
                                  <p:childTnLst>
                                    <p:animEffect transition="out" filter="fade">
                                      <p:cBhvr>
                                        <p:cTn id="301" dur="500"/>
                                        <p:tgtEl>
                                          <p:spTgt spid="755"/>
                                        </p:tgtEl>
                                      </p:cBhvr>
                                    </p:animEffect>
                                    <p:set>
                                      <p:cBhvr>
                                        <p:cTn id="302" dur="1" fill="hold">
                                          <p:stCondLst>
                                            <p:cond delay="499"/>
                                          </p:stCondLst>
                                        </p:cTn>
                                        <p:tgtEl>
                                          <p:spTgt spid="755"/>
                                        </p:tgtEl>
                                        <p:attrNameLst>
                                          <p:attrName>style.visibility</p:attrName>
                                        </p:attrNameLst>
                                      </p:cBhvr>
                                      <p:to>
                                        <p:strVal val="hidden"/>
                                      </p:to>
                                    </p:set>
                                  </p:childTnLst>
                                </p:cTn>
                              </p:par>
                              <p:par>
                                <p:cTn id="303" presetID="10" presetClass="exit" presetSubtype="0" fill="hold" nodeType="withEffect">
                                  <p:stCondLst>
                                    <p:cond delay="0"/>
                                  </p:stCondLst>
                                  <p:childTnLst>
                                    <p:animEffect transition="out" filter="fade">
                                      <p:cBhvr>
                                        <p:cTn id="304" dur="500"/>
                                        <p:tgtEl>
                                          <p:spTgt spid="756"/>
                                        </p:tgtEl>
                                      </p:cBhvr>
                                    </p:animEffect>
                                    <p:set>
                                      <p:cBhvr>
                                        <p:cTn id="305" dur="1" fill="hold">
                                          <p:stCondLst>
                                            <p:cond delay="499"/>
                                          </p:stCondLst>
                                        </p:cTn>
                                        <p:tgtEl>
                                          <p:spTgt spid="756"/>
                                        </p:tgtEl>
                                        <p:attrNameLst>
                                          <p:attrName>style.visibility</p:attrName>
                                        </p:attrNameLst>
                                      </p:cBhvr>
                                      <p:to>
                                        <p:strVal val="hidden"/>
                                      </p:to>
                                    </p:set>
                                  </p:childTnLst>
                                </p:cTn>
                              </p:par>
                              <p:par>
                                <p:cTn id="306" presetID="10" presetClass="exit" presetSubtype="0" fill="hold" nodeType="withEffect">
                                  <p:stCondLst>
                                    <p:cond delay="0"/>
                                  </p:stCondLst>
                                  <p:childTnLst>
                                    <p:animEffect transition="out" filter="fade">
                                      <p:cBhvr>
                                        <p:cTn id="307" dur="500"/>
                                        <p:tgtEl>
                                          <p:spTgt spid="764"/>
                                        </p:tgtEl>
                                      </p:cBhvr>
                                    </p:animEffect>
                                    <p:set>
                                      <p:cBhvr>
                                        <p:cTn id="308" dur="1" fill="hold">
                                          <p:stCondLst>
                                            <p:cond delay="499"/>
                                          </p:stCondLst>
                                        </p:cTn>
                                        <p:tgtEl>
                                          <p:spTgt spid="764"/>
                                        </p:tgtEl>
                                        <p:attrNameLst>
                                          <p:attrName>style.visibility</p:attrName>
                                        </p:attrNameLst>
                                      </p:cBhvr>
                                      <p:to>
                                        <p:strVal val="hidden"/>
                                      </p:to>
                                    </p:set>
                                  </p:childTnLst>
                                </p:cTn>
                              </p:par>
                              <p:par>
                                <p:cTn id="309" presetID="10" presetClass="exit" presetSubtype="0" fill="hold" nodeType="withEffect">
                                  <p:stCondLst>
                                    <p:cond delay="0"/>
                                  </p:stCondLst>
                                  <p:childTnLst>
                                    <p:animEffect transition="out" filter="fade">
                                      <p:cBhvr>
                                        <p:cTn id="310" dur="500"/>
                                        <p:tgtEl>
                                          <p:spTgt spid="765"/>
                                        </p:tgtEl>
                                      </p:cBhvr>
                                    </p:animEffect>
                                    <p:set>
                                      <p:cBhvr>
                                        <p:cTn id="311" dur="1" fill="hold">
                                          <p:stCondLst>
                                            <p:cond delay="499"/>
                                          </p:stCondLst>
                                        </p:cTn>
                                        <p:tgtEl>
                                          <p:spTgt spid="765"/>
                                        </p:tgtEl>
                                        <p:attrNameLst>
                                          <p:attrName>style.visibility</p:attrName>
                                        </p:attrNameLst>
                                      </p:cBhvr>
                                      <p:to>
                                        <p:strVal val="hidden"/>
                                      </p:to>
                                    </p:set>
                                  </p:childTnLst>
                                </p:cTn>
                              </p:par>
                              <p:par>
                                <p:cTn id="312" presetID="10" presetClass="exit" presetSubtype="0" fill="hold" nodeType="withEffect">
                                  <p:stCondLst>
                                    <p:cond delay="0"/>
                                  </p:stCondLst>
                                  <p:childTnLst>
                                    <p:animEffect transition="out" filter="fade">
                                      <p:cBhvr>
                                        <p:cTn id="313" dur="500"/>
                                        <p:tgtEl>
                                          <p:spTgt spid="766"/>
                                        </p:tgtEl>
                                      </p:cBhvr>
                                    </p:animEffect>
                                    <p:set>
                                      <p:cBhvr>
                                        <p:cTn id="314" dur="1" fill="hold">
                                          <p:stCondLst>
                                            <p:cond delay="499"/>
                                          </p:stCondLst>
                                        </p:cTn>
                                        <p:tgtEl>
                                          <p:spTgt spid="766"/>
                                        </p:tgtEl>
                                        <p:attrNameLst>
                                          <p:attrName>style.visibility</p:attrName>
                                        </p:attrNameLst>
                                      </p:cBhvr>
                                      <p:to>
                                        <p:strVal val="hidden"/>
                                      </p:to>
                                    </p:set>
                                  </p:childTnLst>
                                </p:cTn>
                              </p:par>
                              <p:par>
                                <p:cTn id="315" presetID="10" presetClass="exit" presetSubtype="0" fill="hold" nodeType="withEffect">
                                  <p:stCondLst>
                                    <p:cond delay="0"/>
                                  </p:stCondLst>
                                  <p:childTnLst>
                                    <p:animEffect transition="out" filter="fade">
                                      <p:cBhvr>
                                        <p:cTn id="316" dur="500"/>
                                        <p:tgtEl>
                                          <p:spTgt spid="833"/>
                                        </p:tgtEl>
                                      </p:cBhvr>
                                    </p:animEffect>
                                    <p:set>
                                      <p:cBhvr>
                                        <p:cTn id="317" dur="1" fill="hold">
                                          <p:stCondLst>
                                            <p:cond delay="499"/>
                                          </p:stCondLst>
                                        </p:cTn>
                                        <p:tgtEl>
                                          <p:spTgt spid="833"/>
                                        </p:tgtEl>
                                        <p:attrNameLst>
                                          <p:attrName>style.visibility</p:attrName>
                                        </p:attrNameLst>
                                      </p:cBhvr>
                                      <p:to>
                                        <p:strVal val="hidden"/>
                                      </p:to>
                                    </p:set>
                                  </p:childTnLst>
                                </p:cTn>
                              </p:par>
                              <p:par>
                                <p:cTn id="318" presetID="10" presetClass="exit" presetSubtype="0" fill="hold" nodeType="withEffect">
                                  <p:stCondLst>
                                    <p:cond delay="0"/>
                                  </p:stCondLst>
                                  <p:childTnLst>
                                    <p:animEffect transition="out" filter="fade">
                                      <p:cBhvr>
                                        <p:cTn id="319" dur="500"/>
                                        <p:tgtEl>
                                          <p:spTgt spid="863"/>
                                        </p:tgtEl>
                                      </p:cBhvr>
                                    </p:animEffect>
                                    <p:set>
                                      <p:cBhvr>
                                        <p:cTn id="320" dur="1" fill="hold">
                                          <p:stCondLst>
                                            <p:cond delay="499"/>
                                          </p:stCondLst>
                                        </p:cTn>
                                        <p:tgtEl>
                                          <p:spTgt spid="863"/>
                                        </p:tgtEl>
                                        <p:attrNameLst>
                                          <p:attrName>style.visibility</p:attrName>
                                        </p:attrNameLst>
                                      </p:cBhvr>
                                      <p:to>
                                        <p:strVal val="hidden"/>
                                      </p:to>
                                    </p:set>
                                  </p:childTnLst>
                                </p:cTn>
                              </p:par>
                              <p:par>
                                <p:cTn id="321" presetID="10" presetClass="exit" presetSubtype="0" fill="hold" nodeType="withEffect">
                                  <p:stCondLst>
                                    <p:cond delay="0"/>
                                  </p:stCondLst>
                                  <p:childTnLst>
                                    <p:animEffect transition="out" filter="fade">
                                      <p:cBhvr>
                                        <p:cTn id="322" dur="500"/>
                                        <p:tgtEl>
                                          <p:spTgt spid="837"/>
                                        </p:tgtEl>
                                      </p:cBhvr>
                                    </p:animEffect>
                                    <p:set>
                                      <p:cBhvr>
                                        <p:cTn id="323" dur="1" fill="hold">
                                          <p:stCondLst>
                                            <p:cond delay="499"/>
                                          </p:stCondLst>
                                        </p:cTn>
                                        <p:tgtEl>
                                          <p:spTgt spid="837"/>
                                        </p:tgtEl>
                                        <p:attrNameLst>
                                          <p:attrName>style.visibility</p:attrName>
                                        </p:attrNameLst>
                                      </p:cBhvr>
                                      <p:to>
                                        <p:strVal val="hidden"/>
                                      </p:to>
                                    </p:set>
                                  </p:childTnLst>
                                </p:cTn>
                              </p:par>
                              <p:par>
                                <p:cTn id="324" presetID="10" presetClass="exit" presetSubtype="0" fill="hold" nodeType="withEffect">
                                  <p:stCondLst>
                                    <p:cond delay="0"/>
                                  </p:stCondLst>
                                  <p:childTnLst>
                                    <p:animEffect transition="out" filter="fade">
                                      <p:cBhvr>
                                        <p:cTn id="325" dur="500"/>
                                        <p:tgtEl>
                                          <p:spTgt spid="864"/>
                                        </p:tgtEl>
                                      </p:cBhvr>
                                    </p:animEffect>
                                    <p:set>
                                      <p:cBhvr>
                                        <p:cTn id="326" dur="1" fill="hold">
                                          <p:stCondLst>
                                            <p:cond delay="499"/>
                                          </p:stCondLst>
                                        </p:cTn>
                                        <p:tgtEl>
                                          <p:spTgt spid="864"/>
                                        </p:tgtEl>
                                        <p:attrNameLst>
                                          <p:attrName>style.visibility</p:attrName>
                                        </p:attrNameLst>
                                      </p:cBhvr>
                                      <p:to>
                                        <p:strVal val="hidden"/>
                                      </p:to>
                                    </p:set>
                                  </p:childTnLst>
                                </p:cTn>
                              </p:par>
                              <p:par>
                                <p:cTn id="327" presetID="10" presetClass="exit" presetSubtype="0" fill="hold" nodeType="withEffect">
                                  <p:stCondLst>
                                    <p:cond delay="0"/>
                                  </p:stCondLst>
                                  <p:childTnLst>
                                    <p:animEffect transition="out" filter="fade">
                                      <p:cBhvr>
                                        <p:cTn id="328" dur="500"/>
                                        <p:tgtEl>
                                          <p:spTgt spid="855"/>
                                        </p:tgtEl>
                                      </p:cBhvr>
                                    </p:animEffect>
                                    <p:set>
                                      <p:cBhvr>
                                        <p:cTn id="329" dur="1" fill="hold">
                                          <p:stCondLst>
                                            <p:cond delay="499"/>
                                          </p:stCondLst>
                                        </p:cTn>
                                        <p:tgtEl>
                                          <p:spTgt spid="855"/>
                                        </p:tgtEl>
                                        <p:attrNameLst>
                                          <p:attrName>style.visibility</p:attrName>
                                        </p:attrNameLst>
                                      </p:cBhvr>
                                      <p:to>
                                        <p:strVal val="hidden"/>
                                      </p:to>
                                    </p:set>
                                  </p:childTnLst>
                                </p:cTn>
                              </p:par>
                              <p:par>
                                <p:cTn id="330" presetID="10" presetClass="exit" presetSubtype="0" fill="hold" nodeType="withEffect">
                                  <p:stCondLst>
                                    <p:cond delay="0"/>
                                  </p:stCondLst>
                                  <p:childTnLst>
                                    <p:animEffect transition="out" filter="fade">
                                      <p:cBhvr>
                                        <p:cTn id="331" dur="500"/>
                                        <p:tgtEl>
                                          <p:spTgt spid="865"/>
                                        </p:tgtEl>
                                      </p:cBhvr>
                                    </p:animEffect>
                                    <p:set>
                                      <p:cBhvr>
                                        <p:cTn id="332" dur="1" fill="hold">
                                          <p:stCondLst>
                                            <p:cond delay="499"/>
                                          </p:stCondLst>
                                        </p:cTn>
                                        <p:tgtEl>
                                          <p:spTgt spid="865"/>
                                        </p:tgtEl>
                                        <p:attrNameLst>
                                          <p:attrName>style.visibility</p:attrName>
                                        </p:attrNameLst>
                                      </p:cBhvr>
                                      <p:to>
                                        <p:strVal val="hidden"/>
                                      </p:to>
                                    </p:set>
                                  </p:childTnLst>
                                </p:cTn>
                              </p:par>
                              <p:par>
                                <p:cTn id="333" presetID="10" presetClass="exit" presetSubtype="0" fill="hold" nodeType="withEffect">
                                  <p:stCondLst>
                                    <p:cond delay="0"/>
                                  </p:stCondLst>
                                  <p:childTnLst>
                                    <p:animEffect transition="out" filter="fade">
                                      <p:cBhvr>
                                        <p:cTn id="334" dur="500"/>
                                        <p:tgtEl>
                                          <p:spTgt spid="838"/>
                                        </p:tgtEl>
                                      </p:cBhvr>
                                    </p:animEffect>
                                    <p:set>
                                      <p:cBhvr>
                                        <p:cTn id="335" dur="1" fill="hold">
                                          <p:stCondLst>
                                            <p:cond delay="499"/>
                                          </p:stCondLst>
                                        </p:cTn>
                                        <p:tgtEl>
                                          <p:spTgt spid="838"/>
                                        </p:tgtEl>
                                        <p:attrNameLst>
                                          <p:attrName>style.visibility</p:attrName>
                                        </p:attrNameLst>
                                      </p:cBhvr>
                                      <p:to>
                                        <p:strVal val="hidden"/>
                                      </p:to>
                                    </p:set>
                                  </p:childTnLst>
                                </p:cTn>
                              </p:par>
                              <p:par>
                                <p:cTn id="336" presetID="10" presetClass="exit" presetSubtype="0" fill="hold" nodeType="withEffect">
                                  <p:stCondLst>
                                    <p:cond delay="0"/>
                                  </p:stCondLst>
                                  <p:childTnLst>
                                    <p:animEffect transition="out" filter="fade">
                                      <p:cBhvr>
                                        <p:cTn id="337" dur="500"/>
                                        <p:tgtEl>
                                          <p:spTgt spid="846"/>
                                        </p:tgtEl>
                                      </p:cBhvr>
                                    </p:animEffect>
                                    <p:set>
                                      <p:cBhvr>
                                        <p:cTn id="338" dur="1" fill="hold">
                                          <p:stCondLst>
                                            <p:cond delay="499"/>
                                          </p:stCondLst>
                                        </p:cTn>
                                        <p:tgtEl>
                                          <p:spTgt spid="846"/>
                                        </p:tgtEl>
                                        <p:attrNameLst>
                                          <p:attrName>style.visibility</p:attrName>
                                        </p:attrNameLst>
                                      </p:cBhvr>
                                      <p:to>
                                        <p:strVal val="hidden"/>
                                      </p:to>
                                    </p:set>
                                  </p:childTnLst>
                                </p:cTn>
                              </p:par>
                              <p:par>
                                <p:cTn id="339" presetID="10" presetClass="exit" presetSubtype="0" fill="hold" nodeType="withEffect">
                                  <p:stCondLst>
                                    <p:cond delay="0"/>
                                  </p:stCondLst>
                                  <p:childTnLst>
                                    <p:animEffect transition="out" filter="fade">
                                      <p:cBhvr>
                                        <p:cTn id="340" dur="500"/>
                                        <p:tgtEl>
                                          <p:spTgt spid="851"/>
                                        </p:tgtEl>
                                      </p:cBhvr>
                                    </p:animEffect>
                                    <p:set>
                                      <p:cBhvr>
                                        <p:cTn id="341" dur="1" fill="hold">
                                          <p:stCondLst>
                                            <p:cond delay="499"/>
                                          </p:stCondLst>
                                        </p:cTn>
                                        <p:tgtEl>
                                          <p:spTgt spid="851"/>
                                        </p:tgtEl>
                                        <p:attrNameLst>
                                          <p:attrName>style.visibility</p:attrName>
                                        </p:attrNameLst>
                                      </p:cBhvr>
                                      <p:to>
                                        <p:strVal val="hidden"/>
                                      </p:to>
                                    </p:set>
                                  </p:childTnLst>
                                </p:cTn>
                              </p:par>
                              <p:par>
                                <p:cTn id="342" presetID="10" presetClass="exit" presetSubtype="0" fill="hold" nodeType="withEffect">
                                  <p:stCondLst>
                                    <p:cond delay="0"/>
                                  </p:stCondLst>
                                  <p:childTnLst>
                                    <p:animEffect transition="out" filter="fade">
                                      <p:cBhvr>
                                        <p:cTn id="343" dur="500"/>
                                        <p:tgtEl>
                                          <p:spTgt spid="853"/>
                                        </p:tgtEl>
                                      </p:cBhvr>
                                    </p:animEffect>
                                    <p:set>
                                      <p:cBhvr>
                                        <p:cTn id="344" dur="1" fill="hold">
                                          <p:stCondLst>
                                            <p:cond delay="499"/>
                                          </p:stCondLst>
                                        </p:cTn>
                                        <p:tgtEl>
                                          <p:spTgt spid="853"/>
                                        </p:tgtEl>
                                        <p:attrNameLst>
                                          <p:attrName>style.visibility</p:attrName>
                                        </p:attrNameLst>
                                      </p:cBhvr>
                                      <p:to>
                                        <p:strVal val="hidden"/>
                                      </p:to>
                                    </p:set>
                                  </p:childTnLst>
                                </p:cTn>
                              </p:par>
                              <p:par>
                                <p:cTn id="345" presetID="10" presetClass="exit" presetSubtype="0" fill="hold" nodeType="withEffect">
                                  <p:stCondLst>
                                    <p:cond delay="0"/>
                                  </p:stCondLst>
                                  <p:childTnLst>
                                    <p:animEffect transition="out" filter="fade">
                                      <p:cBhvr>
                                        <p:cTn id="346" dur="500"/>
                                        <p:tgtEl>
                                          <p:spTgt spid="878"/>
                                        </p:tgtEl>
                                      </p:cBhvr>
                                    </p:animEffect>
                                    <p:set>
                                      <p:cBhvr>
                                        <p:cTn id="347" dur="1" fill="hold">
                                          <p:stCondLst>
                                            <p:cond delay="499"/>
                                          </p:stCondLst>
                                        </p:cTn>
                                        <p:tgtEl>
                                          <p:spTgt spid="878"/>
                                        </p:tgtEl>
                                        <p:attrNameLst>
                                          <p:attrName>style.visibility</p:attrName>
                                        </p:attrNameLst>
                                      </p:cBhvr>
                                      <p:to>
                                        <p:strVal val="hidden"/>
                                      </p:to>
                                    </p:set>
                                  </p:childTnLst>
                                </p:cTn>
                              </p:par>
                              <p:par>
                                <p:cTn id="348" presetID="10" presetClass="exit" presetSubtype="0" fill="hold" nodeType="withEffect">
                                  <p:stCondLst>
                                    <p:cond delay="0"/>
                                  </p:stCondLst>
                                  <p:childTnLst>
                                    <p:animEffect transition="out" filter="fade">
                                      <p:cBhvr>
                                        <p:cTn id="349" dur="500"/>
                                        <p:tgtEl>
                                          <p:spTgt spid="879"/>
                                        </p:tgtEl>
                                      </p:cBhvr>
                                    </p:animEffect>
                                    <p:set>
                                      <p:cBhvr>
                                        <p:cTn id="350" dur="1" fill="hold">
                                          <p:stCondLst>
                                            <p:cond delay="499"/>
                                          </p:stCondLst>
                                        </p:cTn>
                                        <p:tgtEl>
                                          <p:spTgt spid="879"/>
                                        </p:tgtEl>
                                        <p:attrNameLst>
                                          <p:attrName>style.visibility</p:attrName>
                                        </p:attrNameLst>
                                      </p:cBhvr>
                                      <p:to>
                                        <p:strVal val="hidden"/>
                                      </p:to>
                                    </p:set>
                                  </p:childTnLst>
                                </p:cTn>
                              </p:par>
                              <p:par>
                                <p:cTn id="351" presetID="10" presetClass="exit" presetSubtype="0" fill="hold" nodeType="withEffect">
                                  <p:stCondLst>
                                    <p:cond delay="0"/>
                                  </p:stCondLst>
                                  <p:childTnLst>
                                    <p:animEffect transition="out" filter="fade">
                                      <p:cBhvr>
                                        <p:cTn id="352" dur="500"/>
                                        <p:tgtEl>
                                          <p:spTgt spid="882"/>
                                        </p:tgtEl>
                                      </p:cBhvr>
                                    </p:animEffect>
                                    <p:set>
                                      <p:cBhvr>
                                        <p:cTn id="353" dur="1" fill="hold">
                                          <p:stCondLst>
                                            <p:cond delay="499"/>
                                          </p:stCondLst>
                                        </p:cTn>
                                        <p:tgtEl>
                                          <p:spTgt spid="882"/>
                                        </p:tgtEl>
                                        <p:attrNameLst>
                                          <p:attrName>style.visibility</p:attrName>
                                        </p:attrNameLst>
                                      </p:cBhvr>
                                      <p:to>
                                        <p:strVal val="hidden"/>
                                      </p:to>
                                    </p:set>
                                  </p:childTnLst>
                                </p:cTn>
                              </p:par>
                              <p:par>
                                <p:cTn id="354" presetID="10" presetClass="exit" presetSubtype="0" fill="hold" nodeType="withEffect">
                                  <p:stCondLst>
                                    <p:cond delay="0"/>
                                  </p:stCondLst>
                                  <p:childTnLst>
                                    <p:animEffect transition="out" filter="fade">
                                      <p:cBhvr>
                                        <p:cTn id="355" dur="500"/>
                                        <p:tgtEl>
                                          <p:spTgt spid="885"/>
                                        </p:tgtEl>
                                      </p:cBhvr>
                                    </p:animEffect>
                                    <p:set>
                                      <p:cBhvr>
                                        <p:cTn id="356" dur="1" fill="hold">
                                          <p:stCondLst>
                                            <p:cond delay="499"/>
                                          </p:stCondLst>
                                        </p:cTn>
                                        <p:tgtEl>
                                          <p:spTgt spid="885"/>
                                        </p:tgtEl>
                                        <p:attrNameLst>
                                          <p:attrName>style.visibility</p:attrName>
                                        </p:attrNameLst>
                                      </p:cBhvr>
                                      <p:to>
                                        <p:strVal val="hidden"/>
                                      </p:to>
                                    </p:set>
                                  </p:childTnLst>
                                </p:cTn>
                              </p:par>
                              <p:par>
                                <p:cTn id="357" presetID="10" presetClass="exit" presetSubtype="0" fill="hold" nodeType="withEffect">
                                  <p:stCondLst>
                                    <p:cond delay="0"/>
                                  </p:stCondLst>
                                  <p:childTnLst>
                                    <p:animEffect transition="out" filter="fade">
                                      <p:cBhvr>
                                        <p:cTn id="358" dur="500"/>
                                        <p:tgtEl>
                                          <p:spTgt spid="888"/>
                                        </p:tgtEl>
                                      </p:cBhvr>
                                    </p:animEffect>
                                    <p:set>
                                      <p:cBhvr>
                                        <p:cTn id="359" dur="1" fill="hold">
                                          <p:stCondLst>
                                            <p:cond delay="499"/>
                                          </p:stCondLst>
                                        </p:cTn>
                                        <p:tgtEl>
                                          <p:spTgt spid="888"/>
                                        </p:tgtEl>
                                        <p:attrNameLst>
                                          <p:attrName>style.visibility</p:attrName>
                                        </p:attrNameLst>
                                      </p:cBhvr>
                                      <p:to>
                                        <p:strVal val="hidden"/>
                                      </p:to>
                                    </p:set>
                                  </p:childTnLst>
                                </p:cTn>
                              </p:par>
                              <p:par>
                                <p:cTn id="360" presetID="10" presetClass="exit" presetSubtype="0" fill="hold" nodeType="withEffect">
                                  <p:stCondLst>
                                    <p:cond delay="0"/>
                                  </p:stCondLst>
                                  <p:childTnLst>
                                    <p:animEffect transition="out" filter="fade">
                                      <p:cBhvr>
                                        <p:cTn id="361" dur="500"/>
                                        <p:tgtEl>
                                          <p:spTgt spid="891"/>
                                        </p:tgtEl>
                                      </p:cBhvr>
                                    </p:animEffect>
                                    <p:set>
                                      <p:cBhvr>
                                        <p:cTn id="362" dur="1" fill="hold">
                                          <p:stCondLst>
                                            <p:cond delay="499"/>
                                          </p:stCondLst>
                                        </p:cTn>
                                        <p:tgtEl>
                                          <p:spTgt spid="891"/>
                                        </p:tgtEl>
                                        <p:attrNameLst>
                                          <p:attrName>style.visibility</p:attrName>
                                        </p:attrNameLst>
                                      </p:cBhvr>
                                      <p:to>
                                        <p:strVal val="hidden"/>
                                      </p:to>
                                    </p:set>
                                  </p:childTnLst>
                                </p:cTn>
                              </p:par>
                              <p:par>
                                <p:cTn id="363" presetID="10" presetClass="exit" presetSubtype="0" fill="hold" nodeType="withEffect">
                                  <p:stCondLst>
                                    <p:cond delay="0"/>
                                  </p:stCondLst>
                                  <p:childTnLst>
                                    <p:animEffect transition="out" filter="fade">
                                      <p:cBhvr>
                                        <p:cTn id="364" dur="500"/>
                                        <p:tgtEl>
                                          <p:spTgt spid="894"/>
                                        </p:tgtEl>
                                      </p:cBhvr>
                                    </p:animEffect>
                                    <p:set>
                                      <p:cBhvr>
                                        <p:cTn id="365" dur="1" fill="hold">
                                          <p:stCondLst>
                                            <p:cond delay="499"/>
                                          </p:stCondLst>
                                        </p:cTn>
                                        <p:tgtEl>
                                          <p:spTgt spid="894"/>
                                        </p:tgtEl>
                                        <p:attrNameLst>
                                          <p:attrName>style.visibility</p:attrName>
                                        </p:attrNameLst>
                                      </p:cBhvr>
                                      <p:to>
                                        <p:strVal val="hidden"/>
                                      </p:to>
                                    </p:set>
                                  </p:childTnLst>
                                </p:cTn>
                              </p:par>
                              <p:par>
                                <p:cTn id="366" presetID="10" presetClass="exit" presetSubtype="0" fill="hold" nodeType="withEffect">
                                  <p:stCondLst>
                                    <p:cond delay="0"/>
                                  </p:stCondLst>
                                  <p:childTnLst>
                                    <p:animEffect transition="out" filter="fade">
                                      <p:cBhvr>
                                        <p:cTn id="367" dur="500"/>
                                        <p:tgtEl>
                                          <p:spTgt spid="897"/>
                                        </p:tgtEl>
                                      </p:cBhvr>
                                    </p:animEffect>
                                    <p:set>
                                      <p:cBhvr>
                                        <p:cTn id="368" dur="1" fill="hold">
                                          <p:stCondLst>
                                            <p:cond delay="499"/>
                                          </p:stCondLst>
                                        </p:cTn>
                                        <p:tgtEl>
                                          <p:spTgt spid="897"/>
                                        </p:tgtEl>
                                        <p:attrNameLst>
                                          <p:attrName>style.visibility</p:attrName>
                                        </p:attrNameLst>
                                      </p:cBhvr>
                                      <p:to>
                                        <p:strVal val="hidden"/>
                                      </p:to>
                                    </p:set>
                                  </p:childTnLst>
                                </p:cTn>
                              </p:par>
                              <p:par>
                                <p:cTn id="369" presetID="10" presetClass="exit" presetSubtype="0" fill="hold" nodeType="withEffect">
                                  <p:stCondLst>
                                    <p:cond delay="0"/>
                                  </p:stCondLst>
                                  <p:childTnLst>
                                    <p:animEffect transition="out" filter="fade">
                                      <p:cBhvr>
                                        <p:cTn id="370" dur="500"/>
                                        <p:tgtEl>
                                          <p:spTgt spid="900"/>
                                        </p:tgtEl>
                                      </p:cBhvr>
                                    </p:animEffect>
                                    <p:set>
                                      <p:cBhvr>
                                        <p:cTn id="371" dur="1" fill="hold">
                                          <p:stCondLst>
                                            <p:cond delay="499"/>
                                          </p:stCondLst>
                                        </p:cTn>
                                        <p:tgtEl>
                                          <p:spTgt spid="900"/>
                                        </p:tgtEl>
                                        <p:attrNameLst>
                                          <p:attrName>style.visibility</p:attrName>
                                        </p:attrNameLst>
                                      </p:cBhvr>
                                      <p:to>
                                        <p:strVal val="hidden"/>
                                      </p:to>
                                    </p:set>
                                  </p:childTnLst>
                                </p:cTn>
                              </p:par>
                              <p:par>
                                <p:cTn id="372" presetID="10" presetClass="exit" presetSubtype="0" fill="hold" nodeType="withEffect">
                                  <p:stCondLst>
                                    <p:cond delay="0"/>
                                  </p:stCondLst>
                                  <p:childTnLst>
                                    <p:animEffect transition="out" filter="fade">
                                      <p:cBhvr>
                                        <p:cTn id="373" dur="500"/>
                                        <p:tgtEl>
                                          <p:spTgt spid="903"/>
                                        </p:tgtEl>
                                      </p:cBhvr>
                                    </p:animEffect>
                                    <p:set>
                                      <p:cBhvr>
                                        <p:cTn id="374" dur="1" fill="hold">
                                          <p:stCondLst>
                                            <p:cond delay="499"/>
                                          </p:stCondLst>
                                        </p:cTn>
                                        <p:tgtEl>
                                          <p:spTgt spid="903"/>
                                        </p:tgtEl>
                                        <p:attrNameLst>
                                          <p:attrName>style.visibility</p:attrName>
                                        </p:attrNameLst>
                                      </p:cBhvr>
                                      <p:to>
                                        <p:strVal val="hidden"/>
                                      </p:to>
                                    </p:set>
                                  </p:childTnLst>
                                </p:cTn>
                              </p:par>
                              <p:par>
                                <p:cTn id="375" presetID="10" presetClass="exit" presetSubtype="0" fill="hold" nodeType="withEffect">
                                  <p:stCondLst>
                                    <p:cond delay="0"/>
                                  </p:stCondLst>
                                  <p:childTnLst>
                                    <p:animEffect transition="out" filter="fade">
                                      <p:cBhvr>
                                        <p:cTn id="376" dur="500"/>
                                        <p:tgtEl>
                                          <p:spTgt spid="909"/>
                                        </p:tgtEl>
                                      </p:cBhvr>
                                    </p:animEffect>
                                    <p:set>
                                      <p:cBhvr>
                                        <p:cTn id="377" dur="1" fill="hold">
                                          <p:stCondLst>
                                            <p:cond delay="499"/>
                                          </p:stCondLst>
                                        </p:cTn>
                                        <p:tgtEl>
                                          <p:spTgt spid="909"/>
                                        </p:tgtEl>
                                        <p:attrNameLst>
                                          <p:attrName>style.visibility</p:attrName>
                                        </p:attrNameLst>
                                      </p:cBhvr>
                                      <p:to>
                                        <p:strVal val="hidden"/>
                                      </p:to>
                                    </p:set>
                                  </p:childTnLst>
                                </p:cTn>
                              </p:par>
                              <p:par>
                                <p:cTn id="378" presetID="10" presetClass="exit" presetSubtype="0" fill="hold" nodeType="withEffect">
                                  <p:stCondLst>
                                    <p:cond delay="0"/>
                                  </p:stCondLst>
                                  <p:childTnLst>
                                    <p:animEffect transition="out" filter="fade">
                                      <p:cBhvr>
                                        <p:cTn id="379" dur="500"/>
                                        <p:tgtEl>
                                          <p:spTgt spid="912"/>
                                        </p:tgtEl>
                                      </p:cBhvr>
                                    </p:animEffect>
                                    <p:set>
                                      <p:cBhvr>
                                        <p:cTn id="380" dur="1" fill="hold">
                                          <p:stCondLst>
                                            <p:cond delay="499"/>
                                          </p:stCondLst>
                                        </p:cTn>
                                        <p:tgtEl>
                                          <p:spTgt spid="912"/>
                                        </p:tgtEl>
                                        <p:attrNameLst>
                                          <p:attrName>style.visibility</p:attrName>
                                        </p:attrNameLst>
                                      </p:cBhvr>
                                      <p:to>
                                        <p:strVal val="hidden"/>
                                      </p:to>
                                    </p:set>
                                  </p:childTnLst>
                                </p:cTn>
                              </p:par>
                              <p:par>
                                <p:cTn id="381" presetID="10" presetClass="exit" presetSubtype="0" fill="hold" nodeType="withEffect">
                                  <p:stCondLst>
                                    <p:cond delay="0"/>
                                  </p:stCondLst>
                                  <p:childTnLst>
                                    <p:animEffect transition="out" filter="fade">
                                      <p:cBhvr>
                                        <p:cTn id="382" dur="500"/>
                                        <p:tgtEl>
                                          <p:spTgt spid="915"/>
                                        </p:tgtEl>
                                      </p:cBhvr>
                                    </p:animEffect>
                                    <p:set>
                                      <p:cBhvr>
                                        <p:cTn id="383" dur="1" fill="hold">
                                          <p:stCondLst>
                                            <p:cond delay="499"/>
                                          </p:stCondLst>
                                        </p:cTn>
                                        <p:tgtEl>
                                          <p:spTgt spid="915"/>
                                        </p:tgtEl>
                                        <p:attrNameLst>
                                          <p:attrName>style.visibility</p:attrName>
                                        </p:attrNameLst>
                                      </p:cBhvr>
                                      <p:to>
                                        <p:strVal val="hidden"/>
                                      </p:to>
                                    </p:set>
                                  </p:childTnLst>
                                </p:cTn>
                              </p:par>
                              <p:par>
                                <p:cTn id="384" presetID="10" presetClass="exit" presetSubtype="0" fill="hold" nodeType="withEffect">
                                  <p:stCondLst>
                                    <p:cond delay="0"/>
                                  </p:stCondLst>
                                  <p:childTnLst>
                                    <p:animEffect transition="out" filter="fade">
                                      <p:cBhvr>
                                        <p:cTn id="385" dur="500"/>
                                        <p:tgtEl>
                                          <p:spTgt spid="918"/>
                                        </p:tgtEl>
                                      </p:cBhvr>
                                    </p:animEffect>
                                    <p:set>
                                      <p:cBhvr>
                                        <p:cTn id="386" dur="1" fill="hold">
                                          <p:stCondLst>
                                            <p:cond delay="499"/>
                                          </p:stCondLst>
                                        </p:cTn>
                                        <p:tgtEl>
                                          <p:spTgt spid="918"/>
                                        </p:tgtEl>
                                        <p:attrNameLst>
                                          <p:attrName>style.visibility</p:attrName>
                                        </p:attrNameLst>
                                      </p:cBhvr>
                                      <p:to>
                                        <p:strVal val="hidden"/>
                                      </p:to>
                                    </p:set>
                                  </p:childTnLst>
                                </p:cTn>
                              </p:par>
                              <p:par>
                                <p:cTn id="387" presetID="10" presetClass="exit" presetSubtype="0" fill="hold" nodeType="withEffect">
                                  <p:stCondLst>
                                    <p:cond delay="0"/>
                                  </p:stCondLst>
                                  <p:childTnLst>
                                    <p:animEffect transition="out" filter="fade">
                                      <p:cBhvr>
                                        <p:cTn id="388" dur="500"/>
                                        <p:tgtEl>
                                          <p:spTgt spid="921"/>
                                        </p:tgtEl>
                                      </p:cBhvr>
                                    </p:animEffect>
                                    <p:set>
                                      <p:cBhvr>
                                        <p:cTn id="389" dur="1" fill="hold">
                                          <p:stCondLst>
                                            <p:cond delay="499"/>
                                          </p:stCondLst>
                                        </p:cTn>
                                        <p:tgtEl>
                                          <p:spTgt spid="921"/>
                                        </p:tgtEl>
                                        <p:attrNameLst>
                                          <p:attrName>style.visibility</p:attrName>
                                        </p:attrNameLst>
                                      </p:cBhvr>
                                      <p:to>
                                        <p:strVal val="hidden"/>
                                      </p:to>
                                    </p:set>
                                  </p:childTnLst>
                                </p:cTn>
                              </p:par>
                              <p:par>
                                <p:cTn id="390" presetID="10" presetClass="exit" presetSubtype="0" fill="hold" nodeType="withEffect">
                                  <p:stCondLst>
                                    <p:cond delay="0"/>
                                  </p:stCondLst>
                                  <p:childTnLst>
                                    <p:animEffect transition="out" filter="fade">
                                      <p:cBhvr>
                                        <p:cTn id="391" dur="500"/>
                                        <p:tgtEl>
                                          <p:spTgt spid="925"/>
                                        </p:tgtEl>
                                      </p:cBhvr>
                                    </p:animEffect>
                                    <p:set>
                                      <p:cBhvr>
                                        <p:cTn id="392" dur="1" fill="hold">
                                          <p:stCondLst>
                                            <p:cond delay="499"/>
                                          </p:stCondLst>
                                        </p:cTn>
                                        <p:tgtEl>
                                          <p:spTgt spid="925"/>
                                        </p:tgtEl>
                                        <p:attrNameLst>
                                          <p:attrName>style.visibility</p:attrName>
                                        </p:attrNameLst>
                                      </p:cBhvr>
                                      <p:to>
                                        <p:strVal val="hidden"/>
                                      </p:to>
                                    </p:set>
                                  </p:childTnLst>
                                </p:cTn>
                              </p:par>
                              <p:par>
                                <p:cTn id="393" presetID="10" presetClass="exit" presetSubtype="0" fill="hold" nodeType="withEffect">
                                  <p:stCondLst>
                                    <p:cond delay="0"/>
                                  </p:stCondLst>
                                  <p:childTnLst>
                                    <p:animEffect transition="out" filter="fade">
                                      <p:cBhvr>
                                        <p:cTn id="394" dur="500"/>
                                        <p:tgtEl>
                                          <p:spTgt spid="928"/>
                                        </p:tgtEl>
                                      </p:cBhvr>
                                    </p:animEffect>
                                    <p:set>
                                      <p:cBhvr>
                                        <p:cTn id="395" dur="1" fill="hold">
                                          <p:stCondLst>
                                            <p:cond delay="499"/>
                                          </p:stCondLst>
                                        </p:cTn>
                                        <p:tgtEl>
                                          <p:spTgt spid="928"/>
                                        </p:tgtEl>
                                        <p:attrNameLst>
                                          <p:attrName>style.visibility</p:attrName>
                                        </p:attrNameLst>
                                      </p:cBhvr>
                                      <p:to>
                                        <p:strVal val="hidden"/>
                                      </p:to>
                                    </p:set>
                                  </p:childTnLst>
                                </p:cTn>
                              </p:par>
                              <p:par>
                                <p:cTn id="396" presetID="10" presetClass="exit" presetSubtype="0" fill="hold" nodeType="withEffect">
                                  <p:stCondLst>
                                    <p:cond delay="0"/>
                                  </p:stCondLst>
                                  <p:childTnLst>
                                    <p:animEffect transition="out" filter="fade">
                                      <p:cBhvr>
                                        <p:cTn id="397" dur="500"/>
                                        <p:tgtEl>
                                          <p:spTgt spid="931"/>
                                        </p:tgtEl>
                                      </p:cBhvr>
                                    </p:animEffect>
                                    <p:set>
                                      <p:cBhvr>
                                        <p:cTn id="398" dur="1" fill="hold">
                                          <p:stCondLst>
                                            <p:cond delay="499"/>
                                          </p:stCondLst>
                                        </p:cTn>
                                        <p:tgtEl>
                                          <p:spTgt spid="931"/>
                                        </p:tgtEl>
                                        <p:attrNameLst>
                                          <p:attrName>style.visibility</p:attrName>
                                        </p:attrNameLst>
                                      </p:cBhvr>
                                      <p:to>
                                        <p:strVal val="hidden"/>
                                      </p:to>
                                    </p:set>
                                  </p:childTnLst>
                                </p:cTn>
                              </p:par>
                              <p:par>
                                <p:cTn id="399" presetID="10" presetClass="exit" presetSubtype="0" fill="hold" grpId="0" nodeType="withEffect">
                                  <p:stCondLst>
                                    <p:cond delay="0"/>
                                  </p:stCondLst>
                                  <p:childTnLst>
                                    <p:animEffect transition="out" filter="fade">
                                      <p:cBhvr>
                                        <p:cTn id="400" dur="500"/>
                                        <p:tgtEl>
                                          <p:spTgt spid="471"/>
                                        </p:tgtEl>
                                      </p:cBhvr>
                                    </p:animEffect>
                                    <p:set>
                                      <p:cBhvr>
                                        <p:cTn id="401" dur="1" fill="hold">
                                          <p:stCondLst>
                                            <p:cond delay="499"/>
                                          </p:stCondLst>
                                        </p:cTn>
                                        <p:tgtEl>
                                          <p:spTgt spid="471"/>
                                        </p:tgtEl>
                                        <p:attrNameLst>
                                          <p:attrName>style.visibility</p:attrName>
                                        </p:attrNameLst>
                                      </p:cBhvr>
                                      <p:to>
                                        <p:strVal val="hidden"/>
                                      </p:to>
                                    </p:set>
                                  </p:childTnLst>
                                </p:cTn>
                              </p:par>
                              <p:par>
                                <p:cTn id="402" presetID="10" presetClass="exit" presetSubtype="0" fill="hold" grpId="0" nodeType="withEffect">
                                  <p:stCondLst>
                                    <p:cond delay="0"/>
                                  </p:stCondLst>
                                  <p:childTnLst>
                                    <p:animEffect transition="out" filter="fade">
                                      <p:cBhvr>
                                        <p:cTn id="403" dur="500"/>
                                        <p:tgtEl>
                                          <p:spTgt spid="510"/>
                                        </p:tgtEl>
                                      </p:cBhvr>
                                    </p:animEffect>
                                    <p:set>
                                      <p:cBhvr>
                                        <p:cTn id="404" dur="1" fill="hold">
                                          <p:stCondLst>
                                            <p:cond delay="499"/>
                                          </p:stCondLst>
                                        </p:cTn>
                                        <p:tgtEl>
                                          <p:spTgt spid="510"/>
                                        </p:tgtEl>
                                        <p:attrNameLst>
                                          <p:attrName>style.visibility</p:attrName>
                                        </p:attrNameLst>
                                      </p:cBhvr>
                                      <p:to>
                                        <p:strVal val="hidden"/>
                                      </p:to>
                                    </p:set>
                                  </p:childTnLst>
                                </p:cTn>
                              </p:par>
                              <p:par>
                                <p:cTn id="405" presetID="10" presetClass="exit" presetSubtype="0" fill="hold" grpId="0" nodeType="withEffect">
                                  <p:stCondLst>
                                    <p:cond delay="0"/>
                                  </p:stCondLst>
                                  <p:childTnLst>
                                    <p:animEffect transition="out" filter="fade">
                                      <p:cBhvr>
                                        <p:cTn id="406" dur="500"/>
                                        <p:tgtEl>
                                          <p:spTgt spid="667"/>
                                        </p:tgtEl>
                                      </p:cBhvr>
                                    </p:animEffect>
                                    <p:set>
                                      <p:cBhvr>
                                        <p:cTn id="407" dur="1" fill="hold">
                                          <p:stCondLst>
                                            <p:cond delay="499"/>
                                          </p:stCondLst>
                                        </p:cTn>
                                        <p:tgtEl>
                                          <p:spTgt spid="667"/>
                                        </p:tgtEl>
                                        <p:attrNameLst>
                                          <p:attrName>style.visibility</p:attrName>
                                        </p:attrNameLst>
                                      </p:cBhvr>
                                      <p:to>
                                        <p:strVal val="hidden"/>
                                      </p:to>
                                    </p:set>
                                  </p:childTnLst>
                                </p:cTn>
                              </p:par>
                              <p:par>
                                <p:cTn id="408" presetID="10" presetClass="exit" presetSubtype="0" fill="hold" grpId="0" nodeType="withEffect">
                                  <p:stCondLst>
                                    <p:cond delay="0"/>
                                  </p:stCondLst>
                                  <p:childTnLst>
                                    <p:animEffect transition="out" filter="fade">
                                      <p:cBhvr>
                                        <p:cTn id="409" dur="500"/>
                                        <p:tgtEl>
                                          <p:spTgt spid="33"/>
                                        </p:tgtEl>
                                      </p:cBhvr>
                                    </p:animEffect>
                                    <p:set>
                                      <p:cBhvr>
                                        <p:cTn id="410" dur="1" fill="hold">
                                          <p:stCondLst>
                                            <p:cond delay="499"/>
                                          </p:stCondLst>
                                        </p:cTn>
                                        <p:tgtEl>
                                          <p:spTgt spid="33"/>
                                        </p:tgtEl>
                                        <p:attrNameLst>
                                          <p:attrName>style.visibility</p:attrName>
                                        </p:attrNameLst>
                                      </p:cBhvr>
                                      <p:to>
                                        <p:strVal val="hidden"/>
                                      </p:to>
                                    </p:set>
                                  </p:childTnLst>
                                </p:cTn>
                              </p:par>
                              <p:par>
                                <p:cTn id="411" presetID="10" presetClass="exit" presetSubtype="0" fill="hold" grpId="0" nodeType="withEffect">
                                  <p:stCondLst>
                                    <p:cond delay="0"/>
                                  </p:stCondLst>
                                  <p:childTnLst>
                                    <p:animEffect transition="out" filter="fade">
                                      <p:cBhvr>
                                        <p:cTn id="412" dur="500"/>
                                        <p:tgtEl>
                                          <p:spTgt spid="34"/>
                                        </p:tgtEl>
                                      </p:cBhvr>
                                    </p:animEffect>
                                    <p:set>
                                      <p:cBhvr>
                                        <p:cTn id="413" dur="1" fill="hold">
                                          <p:stCondLst>
                                            <p:cond delay="499"/>
                                          </p:stCondLst>
                                        </p:cTn>
                                        <p:tgtEl>
                                          <p:spTgt spid="34"/>
                                        </p:tgtEl>
                                        <p:attrNameLst>
                                          <p:attrName>style.visibility</p:attrName>
                                        </p:attrNameLst>
                                      </p:cBhvr>
                                      <p:to>
                                        <p:strVal val="hidden"/>
                                      </p:to>
                                    </p:set>
                                  </p:childTnLst>
                                </p:cTn>
                              </p:par>
                              <p:par>
                                <p:cTn id="414" presetID="10" presetClass="exit" presetSubtype="0" fill="hold" grpId="0" nodeType="withEffect">
                                  <p:stCondLst>
                                    <p:cond delay="0"/>
                                  </p:stCondLst>
                                  <p:childTnLst>
                                    <p:animEffect transition="out" filter="fade">
                                      <p:cBhvr>
                                        <p:cTn id="415" dur="500"/>
                                        <p:tgtEl>
                                          <p:spTgt spid="40"/>
                                        </p:tgtEl>
                                      </p:cBhvr>
                                    </p:animEffect>
                                    <p:set>
                                      <p:cBhvr>
                                        <p:cTn id="416" dur="1" fill="hold">
                                          <p:stCondLst>
                                            <p:cond delay="499"/>
                                          </p:stCondLst>
                                        </p:cTn>
                                        <p:tgtEl>
                                          <p:spTgt spid="40"/>
                                        </p:tgtEl>
                                        <p:attrNameLst>
                                          <p:attrName>style.visibility</p:attrName>
                                        </p:attrNameLst>
                                      </p:cBhvr>
                                      <p:to>
                                        <p:strVal val="hidden"/>
                                      </p:to>
                                    </p:set>
                                  </p:childTnLst>
                                </p:cTn>
                              </p:par>
                              <p:par>
                                <p:cTn id="417" presetID="10" presetClass="exit" presetSubtype="0" fill="hold" grpId="0" nodeType="withEffect">
                                  <p:stCondLst>
                                    <p:cond delay="0"/>
                                  </p:stCondLst>
                                  <p:childTnLst>
                                    <p:animEffect transition="out" filter="fade">
                                      <p:cBhvr>
                                        <p:cTn id="418" dur="500"/>
                                        <p:tgtEl>
                                          <p:spTgt spid="41"/>
                                        </p:tgtEl>
                                      </p:cBhvr>
                                    </p:animEffect>
                                    <p:set>
                                      <p:cBhvr>
                                        <p:cTn id="419" dur="1" fill="hold">
                                          <p:stCondLst>
                                            <p:cond delay="499"/>
                                          </p:stCondLst>
                                        </p:cTn>
                                        <p:tgtEl>
                                          <p:spTgt spid="41"/>
                                        </p:tgtEl>
                                        <p:attrNameLst>
                                          <p:attrName>style.visibility</p:attrName>
                                        </p:attrNameLst>
                                      </p:cBhvr>
                                      <p:to>
                                        <p:strVal val="hidden"/>
                                      </p:to>
                                    </p:set>
                                  </p:childTnLst>
                                </p:cTn>
                              </p:par>
                              <p:par>
                                <p:cTn id="420" presetID="10" presetClass="exit" presetSubtype="0" fill="hold" grpId="0" nodeType="withEffect">
                                  <p:stCondLst>
                                    <p:cond delay="0"/>
                                  </p:stCondLst>
                                  <p:childTnLst>
                                    <p:animEffect transition="out" filter="fade">
                                      <p:cBhvr>
                                        <p:cTn id="421" dur="500"/>
                                        <p:tgtEl>
                                          <p:spTgt spid="64"/>
                                        </p:tgtEl>
                                      </p:cBhvr>
                                    </p:animEffect>
                                    <p:set>
                                      <p:cBhvr>
                                        <p:cTn id="422" dur="1" fill="hold">
                                          <p:stCondLst>
                                            <p:cond delay="499"/>
                                          </p:stCondLst>
                                        </p:cTn>
                                        <p:tgtEl>
                                          <p:spTgt spid="64"/>
                                        </p:tgtEl>
                                        <p:attrNameLst>
                                          <p:attrName>style.visibility</p:attrName>
                                        </p:attrNameLst>
                                      </p:cBhvr>
                                      <p:to>
                                        <p:strVal val="hidden"/>
                                      </p:to>
                                    </p:set>
                                  </p:childTnLst>
                                </p:cTn>
                              </p:par>
                              <p:par>
                                <p:cTn id="423" presetID="10" presetClass="exit" presetSubtype="0" fill="hold" grpId="0" nodeType="withEffect">
                                  <p:stCondLst>
                                    <p:cond delay="0"/>
                                  </p:stCondLst>
                                  <p:childTnLst>
                                    <p:animEffect transition="out" filter="fade">
                                      <p:cBhvr>
                                        <p:cTn id="424" dur="500"/>
                                        <p:tgtEl>
                                          <p:spTgt spid="66"/>
                                        </p:tgtEl>
                                      </p:cBhvr>
                                    </p:animEffect>
                                    <p:set>
                                      <p:cBhvr>
                                        <p:cTn id="425" dur="1" fill="hold">
                                          <p:stCondLst>
                                            <p:cond delay="499"/>
                                          </p:stCondLst>
                                        </p:cTn>
                                        <p:tgtEl>
                                          <p:spTgt spid="66"/>
                                        </p:tgtEl>
                                        <p:attrNameLst>
                                          <p:attrName>style.visibility</p:attrName>
                                        </p:attrNameLst>
                                      </p:cBhvr>
                                      <p:to>
                                        <p:strVal val="hidden"/>
                                      </p:to>
                                    </p:set>
                                  </p:childTnLst>
                                </p:cTn>
                              </p:par>
                              <p:par>
                                <p:cTn id="426" presetID="10" presetClass="exit" presetSubtype="0" fill="hold" grpId="0" nodeType="withEffect">
                                  <p:stCondLst>
                                    <p:cond delay="0"/>
                                  </p:stCondLst>
                                  <p:childTnLst>
                                    <p:animEffect transition="out" filter="fade">
                                      <p:cBhvr>
                                        <p:cTn id="427" dur="500"/>
                                        <p:tgtEl>
                                          <p:spTgt spid="69"/>
                                        </p:tgtEl>
                                      </p:cBhvr>
                                    </p:animEffect>
                                    <p:set>
                                      <p:cBhvr>
                                        <p:cTn id="428" dur="1" fill="hold">
                                          <p:stCondLst>
                                            <p:cond delay="499"/>
                                          </p:stCondLst>
                                        </p:cTn>
                                        <p:tgtEl>
                                          <p:spTgt spid="69"/>
                                        </p:tgtEl>
                                        <p:attrNameLst>
                                          <p:attrName>style.visibility</p:attrName>
                                        </p:attrNameLst>
                                      </p:cBhvr>
                                      <p:to>
                                        <p:strVal val="hidden"/>
                                      </p:to>
                                    </p:set>
                                  </p:childTnLst>
                                </p:cTn>
                              </p:par>
                              <p:par>
                                <p:cTn id="429" presetID="10" presetClass="exit" presetSubtype="0" fill="hold" grpId="0" nodeType="withEffect">
                                  <p:stCondLst>
                                    <p:cond delay="0"/>
                                  </p:stCondLst>
                                  <p:childTnLst>
                                    <p:animEffect transition="out" filter="fade">
                                      <p:cBhvr>
                                        <p:cTn id="430" dur="1000"/>
                                        <p:tgtEl>
                                          <p:spTgt spid="2"/>
                                        </p:tgtEl>
                                      </p:cBhvr>
                                    </p:animEffect>
                                    <p:set>
                                      <p:cBhvr>
                                        <p:cTn id="431" dur="1" fill="hold">
                                          <p:stCondLst>
                                            <p:cond delay="999"/>
                                          </p:stCondLst>
                                        </p:cTn>
                                        <p:tgtEl>
                                          <p:spTgt spid="2"/>
                                        </p:tgtEl>
                                        <p:attrNameLst>
                                          <p:attrName>style.visibility</p:attrName>
                                        </p:attrNameLst>
                                      </p:cBhvr>
                                      <p:to>
                                        <p:strVal val="hidden"/>
                                      </p:to>
                                    </p:set>
                                  </p:childTnLst>
                                </p:cTn>
                              </p:par>
                              <p:par>
                                <p:cTn id="432" presetID="42" presetClass="path" presetSubtype="0" accel="50000" decel="50000" fill="hold" nodeType="withEffect">
                                  <p:stCondLst>
                                    <p:cond delay="750"/>
                                  </p:stCondLst>
                                  <p:childTnLst>
                                    <p:animMotion origin="layout" path="M 8.33333E-7 -1.48148E-6 L 8.33333E-7 -0.29004 " pathEditMode="relative" rAng="0" ptsTypes="AA">
                                      <p:cBhvr>
                                        <p:cTn id="433" dur="1000" fill="hold"/>
                                        <p:tgtEl>
                                          <p:spTgt spid="936"/>
                                        </p:tgtEl>
                                        <p:attrNameLst>
                                          <p:attrName>ppt_x</p:attrName>
                                          <p:attrName>ppt_y</p:attrName>
                                        </p:attrNameLst>
                                      </p:cBhvr>
                                      <p:rCtr x="0" y="-14514"/>
                                    </p:animMotion>
                                  </p:childTnLst>
                                </p:cTn>
                              </p:par>
                              <p:par>
                                <p:cTn id="434" presetID="10" presetClass="exit" presetSubtype="0" fill="hold" nodeType="withEffect">
                                  <p:stCondLst>
                                    <p:cond delay="1500"/>
                                  </p:stCondLst>
                                  <p:childTnLst>
                                    <p:animEffect transition="out" filter="fade">
                                      <p:cBhvr>
                                        <p:cTn id="435" dur="250"/>
                                        <p:tgtEl>
                                          <p:spTgt spid="936"/>
                                        </p:tgtEl>
                                      </p:cBhvr>
                                    </p:animEffect>
                                    <p:set>
                                      <p:cBhvr>
                                        <p:cTn id="436" dur="1" fill="hold">
                                          <p:stCondLst>
                                            <p:cond delay="249"/>
                                          </p:stCondLst>
                                        </p:cTn>
                                        <p:tgtEl>
                                          <p:spTgt spid="936"/>
                                        </p:tgtEl>
                                        <p:attrNameLst>
                                          <p:attrName>style.visibility</p:attrName>
                                        </p:attrNameLst>
                                      </p:cBhvr>
                                      <p:to>
                                        <p:strVal val="hidden"/>
                                      </p:to>
                                    </p:set>
                                  </p:childTnLst>
                                </p:cTn>
                              </p:par>
                              <p:par>
                                <p:cTn id="437" presetID="42" presetClass="path" presetSubtype="0" accel="50000" decel="50000" fill="hold" nodeType="withEffect">
                                  <p:stCondLst>
                                    <p:cond delay="1000"/>
                                  </p:stCondLst>
                                  <p:childTnLst>
                                    <p:animMotion origin="layout" path="M -1.45833E-6 4.81481E-6 L -1.45833E-6 0.25 " pathEditMode="relative" rAng="0" ptsTypes="AA">
                                      <p:cBhvr>
                                        <p:cTn id="438" dur="1000" fill="hold"/>
                                        <p:tgtEl>
                                          <p:spTgt spid="672"/>
                                        </p:tgtEl>
                                        <p:attrNameLst>
                                          <p:attrName>ppt_x</p:attrName>
                                          <p:attrName>ppt_y</p:attrName>
                                        </p:attrNameLst>
                                      </p:cBhvr>
                                      <p:rCtr x="0" y="12500"/>
                                    </p:animMotion>
                                  </p:childTnLst>
                                </p:cTn>
                              </p:par>
                              <p:par>
                                <p:cTn id="439" presetID="10" presetClass="exit" presetSubtype="0" fill="hold" nodeType="withEffect">
                                  <p:stCondLst>
                                    <p:cond delay="1750"/>
                                  </p:stCondLst>
                                  <p:childTnLst>
                                    <p:animEffect transition="out" filter="fade">
                                      <p:cBhvr>
                                        <p:cTn id="440" dur="250"/>
                                        <p:tgtEl>
                                          <p:spTgt spid="672"/>
                                        </p:tgtEl>
                                      </p:cBhvr>
                                    </p:animEffect>
                                    <p:set>
                                      <p:cBhvr>
                                        <p:cTn id="441" dur="1" fill="hold">
                                          <p:stCondLst>
                                            <p:cond delay="249"/>
                                          </p:stCondLst>
                                        </p:cTn>
                                        <p:tgtEl>
                                          <p:spTgt spid="672"/>
                                        </p:tgtEl>
                                        <p:attrNameLst>
                                          <p:attrName>style.visibility</p:attrName>
                                        </p:attrNameLst>
                                      </p:cBhvr>
                                      <p:to>
                                        <p:strVal val="hidden"/>
                                      </p:to>
                                    </p:set>
                                  </p:childTnLst>
                                </p:cTn>
                              </p:par>
                              <p:par>
                                <p:cTn id="442" presetID="63" presetClass="path" presetSubtype="0" accel="50000" decel="50000" fill="hold" nodeType="withEffect">
                                  <p:stCondLst>
                                    <p:cond delay="1250"/>
                                  </p:stCondLst>
                                  <p:childTnLst>
                                    <p:animMotion origin="layout" path="M -4.58333E-6 2.22222E-6 L 0.25 2.22222E-6 " pathEditMode="relative" rAng="0" ptsTypes="AA">
                                      <p:cBhvr>
                                        <p:cTn id="443" dur="1000" fill="hold"/>
                                        <p:tgtEl>
                                          <p:spTgt spid="673"/>
                                        </p:tgtEl>
                                        <p:attrNameLst>
                                          <p:attrName>ppt_x</p:attrName>
                                          <p:attrName>ppt_y</p:attrName>
                                        </p:attrNameLst>
                                      </p:cBhvr>
                                      <p:rCtr x="12500" y="0"/>
                                    </p:animMotion>
                                  </p:childTnLst>
                                </p:cTn>
                              </p:par>
                              <p:par>
                                <p:cTn id="444" presetID="10" presetClass="exit" presetSubtype="0" fill="hold" nodeType="withEffect">
                                  <p:stCondLst>
                                    <p:cond delay="2000"/>
                                  </p:stCondLst>
                                  <p:childTnLst>
                                    <p:animEffect transition="out" filter="fade">
                                      <p:cBhvr>
                                        <p:cTn id="445" dur="250"/>
                                        <p:tgtEl>
                                          <p:spTgt spid="673"/>
                                        </p:tgtEl>
                                      </p:cBhvr>
                                    </p:animEffect>
                                    <p:set>
                                      <p:cBhvr>
                                        <p:cTn id="446" dur="1" fill="hold">
                                          <p:stCondLst>
                                            <p:cond delay="249"/>
                                          </p:stCondLst>
                                        </p:cTn>
                                        <p:tgtEl>
                                          <p:spTgt spid="6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1" grpId="0" animBg="1"/>
      <p:bldP spid="510" grpId="0" animBg="1"/>
      <p:bldP spid="667" grpId="0" animBg="1"/>
      <p:bldP spid="33" grpId="0" animBg="1"/>
      <p:bldP spid="34" grpId="0" animBg="1"/>
      <p:bldP spid="40" grpId="0" animBg="1"/>
      <p:bldP spid="41" grpId="0" animBg="1"/>
      <p:bldP spid="64" grpId="0" animBg="1"/>
      <p:bldP spid="66" grpId="0" animBg="1"/>
      <p:bldP spid="6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idx="4294967295"/>
          </p:nvPr>
        </p:nvSpPr>
        <p:spPr>
          <a:xfrm>
            <a:off x="545010" y="200133"/>
            <a:ext cx="11152188" cy="747713"/>
          </a:xfrm>
        </p:spPr>
        <p:txBody>
          <a:bodyPr/>
          <a:lstStyle/>
          <a:p>
            <a:r>
              <a:rPr lang="en-US" sz="2000" spc="0" dirty="0" smtClean="0"/>
              <a:t>Scalability:</a:t>
            </a:r>
            <a:r>
              <a:rPr lang="en-US" sz="4400" dirty="0" smtClean="0"/>
              <a:t/>
            </a:r>
            <a:br>
              <a:rPr lang="en-US" sz="4400" dirty="0" smtClean="0"/>
            </a:br>
            <a:r>
              <a:rPr lang="en-US" sz="4000" dirty="0" smtClean="0"/>
              <a:t>Connecting Datacenters to Users</a:t>
            </a:r>
            <a:endParaRPr lang="en-US" sz="4000" dirty="0"/>
          </a:p>
        </p:txBody>
      </p:sp>
      <p:sp>
        <p:nvSpPr>
          <p:cNvPr id="3" name="Rectangle 2"/>
          <p:cNvSpPr/>
          <p:nvPr/>
        </p:nvSpPr>
        <p:spPr bwMode="auto">
          <a:xfrm>
            <a:off x="9677400" y="6096000"/>
            <a:ext cx="2514600" cy="7620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90" name="Freeform 667"/>
          <p:cNvSpPr>
            <a:spLocks noEditPoints="1"/>
          </p:cNvSpPr>
          <p:nvPr/>
        </p:nvSpPr>
        <p:spPr bwMode="auto">
          <a:xfrm>
            <a:off x="276723" y="1973347"/>
            <a:ext cx="7115465" cy="4198853"/>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87" name="Group 286"/>
          <p:cNvGrpSpPr/>
          <p:nvPr/>
        </p:nvGrpSpPr>
        <p:grpSpPr>
          <a:xfrm>
            <a:off x="7926080" y="4968428"/>
            <a:ext cx="4148741" cy="1703030"/>
            <a:chOff x="7926080" y="4968428"/>
            <a:chExt cx="4148741" cy="1703030"/>
          </a:xfrm>
        </p:grpSpPr>
        <p:sp>
          <p:nvSpPr>
            <p:cNvPr id="31" name="Rectangle 30"/>
            <p:cNvSpPr/>
            <p:nvPr/>
          </p:nvSpPr>
          <p:spPr>
            <a:xfrm>
              <a:off x="8638702" y="4968428"/>
              <a:ext cx="3436119" cy="1703030"/>
            </a:xfrm>
            <a:prstGeom prst="rect">
              <a:avLst/>
            </a:prstGeom>
          </p:spPr>
          <p:txBody>
            <a:bodyPr wrap="square">
              <a:spAutoFit/>
            </a:bodyPr>
            <a:lstStyle/>
            <a:p>
              <a:pPr defTabSz="1218836">
                <a:spcAft>
                  <a:spcPts val="1200"/>
                </a:spcAft>
              </a:pPr>
              <a:r>
                <a:rPr lang="en-US" sz="2400" dirty="0">
                  <a:solidFill>
                    <a:srgbClr val="000000">
                      <a:lumMod val="75000"/>
                      <a:lumOff val="25000"/>
                    </a:srgbClr>
                  </a:solidFill>
                </a:rPr>
                <a:t>Last mile and P2P</a:t>
              </a:r>
            </a:p>
            <a:p>
              <a:pPr marL="339725" lvl="1" defTabSz="1218836">
                <a:spcAft>
                  <a:spcPts val="800"/>
                </a:spcAft>
              </a:pPr>
              <a:r>
                <a:rPr lang="en-US" sz="1600" dirty="0">
                  <a:solidFill>
                    <a:srgbClr val="000000">
                      <a:lumMod val="75000"/>
                      <a:lumOff val="25000"/>
                    </a:srgbClr>
                  </a:solidFill>
                </a:rPr>
                <a:t>Last mile providers deliver </a:t>
              </a:r>
              <a:br>
                <a:rPr lang="en-US" sz="1600" dirty="0">
                  <a:solidFill>
                    <a:srgbClr val="000000">
                      <a:lumMod val="75000"/>
                      <a:lumOff val="25000"/>
                    </a:srgbClr>
                  </a:solidFill>
                </a:rPr>
              </a:br>
              <a:r>
                <a:rPr lang="en-US" sz="1600" dirty="0">
                  <a:solidFill>
                    <a:srgbClr val="000000">
                      <a:lumMod val="75000"/>
                      <a:lumOff val="25000"/>
                    </a:srgbClr>
                  </a:solidFill>
                </a:rPr>
                <a:t>to consumers</a:t>
              </a:r>
            </a:p>
            <a:p>
              <a:pPr marL="339725" lvl="1" defTabSz="1218836">
                <a:spcAft>
                  <a:spcPts val="800"/>
                </a:spcAft>
              </a:pPr>
              <a:r>
                <a:rPr lang="en-US" sz="1600" dirty="0">
                  <a:solidFill>
                    <a:srgbClr val="000000">
                      <a:lumMod val="75000"/>
                      <a:lumOff val="25000"/>
                    </a:srgbClr>
                  </a:solidFill>
                </a:rPr>
                <a:t>P2P technology improves </a:t>
              </a:r>
              <a:br>
                <a:rPr lang="en-US" sz="1600" dirty="0">
                  <a:solidFill>
                    <a:srgbClr val="000000">
                      <a:lumMod val="75000"/>
                      <a:lumOff val="25000"/>
                    </a:srgbClr>
                  </a:solidFill>
                </a:rPr>
              </a:br>
              <a:r>
                <a:rPr lang="en-US" sz="1600" dirty="0">
                  <a:solidFill>
                    <a:srgbClr val="000000">
                      <a:lumMod val="75000"/>
                      <a:lumOff val="25000"/>
                    </a:srgbClr>
                  </a:solidFill>
                </a:rPr>
                <a:t>last mile </a:t>
              </a:r>
              <a:r>
                <a:rPr lang="en-US" sz="1600" dirty="0" smtClean="0">
                  <a:solidFill>
                    <a:srgbClr val="000000">
                      <a:lumMod val="75000"/>
                      <a:lumOff val="25000"/>
                    </a:srgbClr>
                  </a:solidFill>
                </a:rPr>
                <a:t>delivery</a:t>
              </a:r>
              <a:endParaRPr lang="en-US" sz="1600" dirty="0">
                <a:solidFill>
                  <a:srgbClr val="000000">
                    <a:lumMod val="75000"/>
                    <a:lumOff val="25000"/>
                  </a:srgbClr>
                </a:solidFill>
              </a:endParaRPr>
            </a:p>
          </p:txBody>
        </p:sp>
        <p:sp>
          <p:nvSpPr>
            <p:cNvPr id="36" name="Freeform 154"/>
            <p:cNvSpPr>
              <a:spLocks/>
            </p:cNvSpPr>
            <p:nvPr/>
          </p:nvSpPr>
          <p:spPr bwMode="auto">
            <a:xfrm>
              <a:off x="7926080" y="5077585"/>
              <a:ext cx="493597" cy="511226"/>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cxnSp>
        <p:nvCxnSpPr>
          <p:cNvPr id="227" name="Straight Connector 226"/>
          <p:cNvCxnSpPr>
            <a:endCxn id="64" idx="0"/>
          </p:cNvCxnSpPr>
          <p:nvPr/>
        </p:nvCxnSpPr>
        <p:spPr>
          <a:xfrm flipH="1" flipV="1">
            <a:off x="3805709" y="3784417"/>
            <a:ext cx="1042631" cy="346243"/>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a:endCxn id="158" idx="0"/>
          </p:cNvCxnSpPr>
          <p:nvPr/>
        </p:nvCxnSpPr>
        <p:spPr>
          <a:xfrm flipH="1">
            <a:off x="3380986" y="3788098"/>
            <a:ext cx="404454" cy="756687"/>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a:stCxn id="64" idx="0"/>
            <a:endCxn id="98" idx="0"/>
          </p:cNvCxnSpPr>
          <p:nvPr/>
        </p:nvCxnSpPr>
        <p:spPr>
          <a:xfrm>
            <a:off x="3805709" y="3784417"/>
            <a:ext cx="319624" cy="903386"/>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4119841" y="4680894"/>
            <a:ext cx="958932" cy="63834"/>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a:endCxn id="146" idx="0"/>
          </p:cNvCxnSpPr>
          <p:nvPr/>
        </p:nvCxnSpPr>
        <p:spPr>
          <a:xfrm>
            <a:off x="4132545" y="4689412"/>
            <a:ext cx="702445" cy="460427"/>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124350" y="4687803"/>
            <a:ext cx="313699" cy="598907"/>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158" idx="0"/>
            <a:endCxn id="176" idx="0"/>
          </p:cNvCxnSpPr>
          <p:nvPr/>
        </p:nvCxnSpPr>
        <p:spPr>
          <a:xfrm>
            <a:off x="3380986" y="4544785"/>
            <a:ext cx="300347" cy="67205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a:endCxn id="182" idx="0"/>
          </p:cNvCxnSpPr>
          <p:nvPr/>
        </p:nvCxnSpPr>
        <p:spPr>
          <a:xfrm flipH="1">
            <a:off x="3266053" y="4552160"/>
            <a:ext cx="114111" cy="75318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a:stCxn id="158" idx="0"/>
          </p:cNvCxnSpPr>
          <p:nvPr/>
        </p:nvCxnSpPr>
        <p:spPr>
          <a:xfrm flipH="1">
            <a:off x="2862548" y="4544785"/>
            <a:ext cx="518438" cy="59348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a:stCxn id="164" idx="0"/>
            <a:endCxn id="194" idx="0"/>
          </p:cNvCxnSpPr>
          <p:nvPr/>
        </p:nvCxnSpPr>
        <p:spPr>
          <a:xfrm flipV="1">
            <a:off x="2135022" y="4191862"/>
            <a:ext cx="518610" cy="5839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a:stCxn id="164" idx="0"/>
          </p:cNvCxnSpPr>
          <p:nvPr/>
        </p:nvCxnSpPr>
        <p:spPr>
          <a:xfrm>
            <a:off x="2135022" y="4250255"/>
            <a:ext cx="313952" cy="45011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a:stCxn id="164" idx="0"/>
          </p:cNvCxnSpPr>
          <p:nvPr/>
        </p:nvCxnSpPr>
        <p:spPr>
          <a:xfrm flipH="1">
            <a:off x="1938131" y="4250255"/>
            <a:ext cx="196891" cy="591274"/>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a:stCxn id="170" idx="0"/>
            <a:endCxn id="212" idx="0"/>
          </p:cNvCxnSpPr>
          <p:nvPr/>
        </p:nvCxnSpPr>
        <p:spPr>
          <a:xfrm>
            <a:off x="1114115" y="4043787"/>
            <a:ext cx="63922" cy="74191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a:endCxn id="218" idx="0"/>
          </p:cNvCxnSpPr>
          <p:nvPr/>
        </p:nvCxnSpPr>
        <p:spPr>
          <a:xfrm flipH="1">
            <a:off x="824540" y="4047238"/>
            <a:ext cx="287312" cy="480331"/>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flipH="1" flipV="1">
            <a:off x="597082" y="3984467"/>
            <a:ext cx="511906" cy="5932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704693" y="3545456"/>
            <a:ext cx="434287" cy="704799"/>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a:stCxn id="170" idx="0"/>
            <a:endCxn id="54" idx="0"/>
          </p:cNvCxnSpPr>
          <p:nvPr/>
        </p:nvCxnSpPr>
        <p:spPr>
          <a:xfrm flipV="1">
            <a:off x="1114115" y="3545456"/>
            <a:ext cx="588541" cy="498331"/>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a:stCxn id="12" idx="1"/>
          </p:cNvCxnSpPr>
          <p:nvPr/>
        </p:nvCxnSpPr>
        <p:spPr>
          <a:xfrm>
            <a:off x="1099996" y="2744077"/>
            <a:ext cx="602642" cy="801346"/>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7" name="Group 4"/>
          <p:cNvGrpSpPr>
            <a:grpSpLocks noChangeAspect="1"/>
          </p:cNvGrpSpPr>
          <p:nvPr/>
        </p:nvGrpSpPr>
        <p:grpSpPr bwMode="auto">
          <a:xfrm>
            <a:off x="631826" y="1644755"/>
            <a:ext cx="935524" cy="1100137"/>
            <a:chOff x="2692" y="810"/>
            <a:chExt cx="2296" cy="2700"/>
          </a:xfrm>
        </p:grpSpPr>
        <p:sp>
          <p:nvSpPr>
            <p:cNvPr id="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37" name="Group 4"/>
          <p:cNvGrpSpPr>
            <a:grpSpLocks noChangeAspect="1"/>
          </p:cNvGrpSpPr>
          <p:nvPr/>
        </p:nvGrpSpPr>
        <p:grpSpPr bwMode="auto">
          <a:xfrm>
            <a:off x="4380579" y="3030689"/>
            <a:ext cx="935524" cy="1100137"/>
            <a:chOff x="2692" y="810"/>
            <a:chExt cx="2296" cy="2700"/>
          </a:xfrm>
        </p:grpSpPr>
        <p:sp>
          <p:nvSpPr>
            <p:cNvPr id="3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57" name="Group 56"/>
          <p:cNvGrpSpPr/>
          <p:nvPr/>
        </p:nvGrpSpPr>
        <p:grpSpPr>
          <a:xfrm>
            <a:off x="1437778" y="2806718"/>
            <a:ext cx="529758" cy="738738"/>
            <a:chOff x="2408979" y="2169254"/>
            <a:chExt cx="799063" cy="1114278"/>
          </a:xfrm>
        </p:grpSpPr>
        <p:grpSp>
          <p:nvGrpSpPr>
            <p:cNvPr id="56" name="Group 55"/>
            <p:cNvGrpSpPr/>
            <p:nvPr/>
          </p:nvGrpSpPr>
          <p:grpSpPr>
            <a:xfrm>
              <a:off x="2408979" y="2169254"/>
              <a:ext cx="799063" cy="1114278"/>
              <a:chOff x="1099587" y="2169254"/>
              <a:chExt cx="799063" cy="1114278"/>
            </a:xfrm>
          </p:grpSpPr>
          <p:sp>
            <p:nvSpPr>
              <p:cNvPr id="52" name="Rectangle 51"/>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4" name="Isosceles Triangle 5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5" name="Isosceles Triangle 5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45" name="Group 44"/>
            <p:cNvGrpSpPr/>
            <p:nvPr/>
          </p:nvGrpSpPr>
          <p:grpSpPr>
            <a:xfrm>
              <a:off x="2540620" y="2337606"/>
              <a:ext cx="554198" cy="638737"/>
              <a:chOff x="5394326" y="4936834"/>
              <a:chExt cx="720725" cy="835025"/>
            </a:xfrm>
            <a:solidFill>
              <a:srgbClr val="641355"/>
            </a:solidFill>
          </p:grpSpPr>
          <p:sp>
            <p:nvSpPr>
              <p:cNvPr id="46"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58" name="Group 57"/>
          <p:cNvGrpSpPr/>
          <p:nvPr/>
        </p:nvGrpSpPr>
        <p:grpSpPr>
          <a:xfrm>
            <a:off x="3540831" y="3045679"/>
            <a:ext cx="529758" cy="738738"/>
            <a:chOff x="2408979" y="2169254"/>
            <a:chExt cx="799063" cy="1114278"/>
          </a:xfrm>
        </p:grpSpPr>
        <p:grpSp>
          <p:nvGrpSpPr>
            <p:cNvPr id="59" name="Group 58"/>
            <p:cNvGrpSpPr/>
            <p:nvPr/>
          </p:nvGrpSpPr>
          <p:grpSpPr>
            <a:xfrm>
              <a:off x="2408979" y="2169254"/>
              <a:ext cx="799063" cy="1114278"/>
              <a:chOff x="1099587" y="2169254"/>
              <a:chExt cx="799063" cy="1114278"/>
            </a:xfrm>
          </p:grpSpPr>
          <p:sp>
            <p:nvSpPr>
              <p:cNvPr id="63" name="Rectangle 62"/>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4" name="Isosceles Triangle 6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5" name="Isosceles Triangle 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60" name="Group 59"/>
            <p:cNvGrpSpPr/>
            <p:nvPr/>
          </p:nvGrpSpPr>
          <p:grpSpPr>
            <a:xfrm>
              <a:off x="2540620" y="2337606"/>
              <a:ext cx="554198" cy="638737"/>
              <a:chOff x="5394326" y="4936834"/>
              <a:chExt cx="720725" cy="835025"/>
            </a:xfrm>
            <a:solidFill>
              <a:srgbClr val="641355"/>
            </a:solidFill>
          </p:grpSpPr>
          <p:sp>
            <p:nvSpPr>
              <p:cNvPr id="61"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94" name="Group 93"/>
          <p:cNvGrpSpPr/>
          <p:nvPr/>
        </p:nvGrpSpPr>
        <p:grpSpPr>
          <a:xfrm>
            <a:off x="3926949" y="4048927"/>
            <a:ext cx="385784" cy="638876"/>
            <a:chOff x="985341" y="3053691"/>
            <a:chExt cx="446087" cy="738738"/>
          </a:xfrm>
        </p:grpSpPr>
        <p:grpSp>
          <p:nvGrpSpPr>
            <p:cNvPr id="95" name="Group 94"/>
            <p:cNvGrpSpPr/>
            <p:nvPr/>
          </p:nvGrpSpPr>
          <p:grpSpPr>
            <a:xfrm>
              <a:off x="985341" y="3053691"/>
              <a:ext cx="446087" cy="738738"/>
              <a:chOff x="1088212" y="2169254"/>
              <a:chExt cx="799063" cy="1114278"/>
            </a:xfrm>
          </p:grpSpPr>
          <p:sp>
            <p:nvSpPr>
              <p:cNvPr id="97" name="Rectangle 9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8" name="Isosceles Triangle 9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9" name="Isosceles Triangle 9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9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11" name="Group 110"/>
          <p:cNvGrpSpPr/>
          <p:nvPr/>
        </p:nvGrpSpPr>
        <p:grpSpPr>
          <a:xfrm>
            <a:off x="4933584" y="4414908"/>
            <a:ext cx="252947" cy="335706"/>
            <a:chOff x="6227666" y="4724398"/>
            <a:chExt cx="446087" cy="592038"/>
          </a:xfrm>
        </p:grpSpPr>
        <p:grpSp>
          <p:nvGrpSpPr>
            <p:cNvPr id="101" name="Group 100"/>
            <p:cNvGrpSpPr/>
            <p:nvPr/>
          </p:nvGrpSpPr>
          <p:grpSpPr>
            <a:xfrm>
              <a:off x="6227666" y="4724398"/>
              <a:ext cx="446087" cy="592038"/>
              <a:chOff x="1088212" y="2390529"/>
              <a:chExt cx="799063" cy="893003"/>
            </a:xfrm>
          </p:grpSpPr>
          <p:sp>
            <p:nvSpPr>
              <p:cNvPr id="103" name="Rectangle 10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04" name="Isosceles Triangle 10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05" name="Isosceles Triangle 10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0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42" name="Group 141"/>
          <p:cNvGrpSpPr/>
          <p:nvPr/>
        </p:nvGrpSpPr>
        <p:grpSpPr>
          <a:xfrm>
            <a:off x="4704916" y="4814133"/>
            <a:ext cx="252947" cy="335706"/>
            <a:chOff x="6227666" y="4724398"/>
            <a:chExt cx="446087" cy="592038"/>
          </a:xfrm>
        </p:grpSpPr>
        <p:grpSp>
          <p:nvGrpSpPr>
            <p:cNvPr id="143" name="Group 142"/>
            <p:cNvGrpSpPr/>
            <p:nvPr/>
          </p:nvGrpSpPr>
          <p:grpSpPr>
            <a:xfrm>
              <a:off x="6227666" y="4724398"/>
              <a:ext cx="446087" cy="592038"/>
              <a:chOff x="1088212" y="2390529"/>
              <a:chExt cx="799063" cy="893003"/>
            </a:xfrm>
          </p:grpSpPr>
          <p:sp>
            <p:nvSpPr>
              <p:cNvPr id="145" name="Rectangle 14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46" name="Isosceles Triangle 14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47" name="Isosceles Triangle 14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4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48" name="Group 147"/>
          <p:cNvGrpSpPr/>
          <p:nvPr/>
        </p:nvGrpSpPr>
        <p:grpSpPr>
          <a:xfrm>
            <a:off x="4305203" y="4951003"/>
            <a:ext cx="252947" cy="335706"/>
            <a:chOff x="6227666" y="4724398"/>
            <a:chExt cx="446087" cy="592038"/>
          </a:xfrm>
        </p:grpSpPr>
        <p:grpSp>
          <p:nvGrpSpPr>
            <p:cNvPr id="149" name="Group 148"/>
            <p:cNvGrpSpPr/>
            <p:nvPr/>
          </p:nvGrpSpPr>
          <p:grpSpPr>
            <a:xfrm>
              <a:off x="6227666" y="4724398"/>
              <a:ext cx="446087" cy="592038"/>
              <a:chOff x="1088212" y="2390529"/>
              <a:chExt cx="799063" cy="893003"/>
            </a:xfrm>
          </p:grpSpPr>
          <p:sp>
            <p:nvSpPr>
              <p:cNvPr id="151" name="Rectangle 15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2" name="Isosceles Triangle 15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3" name="Isosceles Triangle 15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5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54" name="Group 153"/>
          <p:cNvGrpSpPr/>
          <p:nvPr/>
        </p:nvGrpSpPr>
        <p:grpSpPr>
          <a:xfrm>
            <a:off x="3182602" y="3905909"/>
            <a:ext cx="385784" cy="638876"/>
            <a:chOff x="985341" y="3053691"/>
            <a:chExt cx="446087" cy="738738"/>
          </a:xfrm>
        </p:grpSpPr>
        <p:grpSp>
          <p:nvGrpSpPr>
            <p:cNvPr id="155" name="Group 154"/>
            <p:cNvGrpSpPr/>
            <p:nvPr/>
          </p:nvGrpSpPr>
          <p:grpSpPr>
            <a:xfrm>
              <a:off x="985341" y="3053691"/>
              <a:ext cx="446087" cy="738738"/>
              <a:chOff x="1088212" y="2169254"/>
              <a:chExt cx="799063" cy="1114278"/>
            </a:xfrm>
          </p:grpSpPr>
          <p:sp>
            <p:nvSpPr>
              <p:cNvPr id="157" name="Rectangle 15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8" name="Isosceles Triangle 15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59" name="Isosceles Triangle 15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5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60" name="Group 159"/>
          <p:cNvGrpSpPr/>
          <p:nvPr/>
        </p:nvGrpSpPr>
        <p:grpSpPr>
          <a:xfrm>
            <a:off x="1936638" y="3611379"/>
            <a:ext cx="385784" cy="638876"/>
            <a:chOff x="985341" y="3053691"/>
            <a:chExt cx="446087" cy="738738"/>
          </a:xfrm>
        </p:grpSpPr>
        <p:grpSp>
          <p:nvGrpSpPr>
            <p:cNvPr id="161" name="Group 160"/>
            <p:cNvGrpSpPr/>
            <p:nvPr/>
          </p:nvGrpSpPr>
          <p:grpSpPr>
            <a:xfrm>
              <a:off x="985341" y="3053691"/>
              <a:ext cx="446087" cy="738738"/>
              <a:chOff x="1088212" y="2169254"/>
              <a:chExt cx="799063" cy="1114278"/>
            </a:xfrm>
          </p:grpSpPr>
          <p:sp>
            <p:nvSpPr>
              <p:cNvPr id="163" name="Rectangle 162"/>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4" name="Isosceles Triangle 163"/>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5" name="Isosceles Triangle 1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62"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66" name="Group 165"/>
          <p:cNvGrpSpPr/>
          <p:nvPr/>
        </p:nvGrpSpPr>
        <p:grpSpPr>
          <a:xfrm>
            <a:off x="915731" y="3404911"/>
            <a:ext cx="385784" cy="638876"/>
            <a:chOff x="985341" y="3053691"/>
            <a:chExt cx="446087" cy="738738"/>
          </a:xfrm>
        </p:grpSpPr>
        <p:grpSp>
          <p:nvGrpSpPr>
            <p:cNvPr id="167" name="Group 166"/>
            <p:cNvGrpSpPr/>
            <p:nvPr/>
          </p:nvGrpSpPr>
          <p:grpSpPr>
            <a:xfrm>
              <a:off x="985341" y="3053691"/>
              <a:ext cx="446087" cy="738738"/>
              <a:chOff x="1088212" y="2169254"/>
              <a:chExt cx="799063" cy="1114278"/>
            </a:xfrm>
          </p:grpSpPr>
          <p:sp>
            <p:nvSpPr>
              <p:cNvPr id="169" name="Rectangle 168"/>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0" name="Isosceles Triangle 169"/>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1" name="Isosceles Triangle 17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68"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72" name="Group 171"/>
          <p:cNvGrpSpPr/>
          <p:nvPr/>
        </p:nvGrpSpPr>
        <p:grpSpPr>
          <a:xfrm>
            <a:off x="3551259" y="4881129"/>
            <a:ext cx="252947" cy="335706"/>
            <a:chOff x="6227666" y="4724398"/>
            <a:chExt cx="446087" cy="592038"/>
          </a:xfrm>
        </p:grpSpPr>
        <p:grpSp>
          <p:nvGrpSpPr>
            <p:cNvPr id="173" name="Group 172"/>
            <p:cNvGrpSpPr/>
            <p:nvPr/>
          </p:nvGrpSpPr>
          <p:grpSpPr>
            <a:xfrm>
              <a:off x="6227666" y="4724398"/>
              <a:ext cx="446087" cy="592038"/>
              <a:chOff x="1088212" y="2390529"/>
              <a:chExt cx="799063" cy="893003"/>
            </a:xfrm>
          </p:grpSpPr>
          <p:sp>
            <p:nvSpPr>
              <p:cNvPr id="175" name="Rectangle 17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6" name="Isosceles Triangle 17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77" name="Isosceles Triangle 17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7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78" name="Group 177"/>
          <p:cNvGrpSpPr/>
          <p:nvPr/>
        </p:nvGrpSpPr>
        <p:grpSpPr>
          <a:xfrm>
            <a:off x="3135979" y="4969643"/>
            <a:ext cx="252947" cy="335706"/>
            <a:chOff x="6227666" y="4724398"/>
            <a:chExt cx="446087" cy="592038"/>
          </a:xfrm>
        </p:grpSpPr>
        <p:grpSp>
          <p:nvGrpSpPr>
            <p:cNvPr id="179" name="Group 178"/>
            <p:cNvGrpSpPr/>
            <p:nvPr/>
          </p:nvGrpSpPr>
          <p:grpSpPr>
            <a:xfrm>
              <a:off x="6227666" y="4724398"/>
              <a:ext cx="446087" cy="592038"/>
              <a:chOff x="1088212" y="2390529"/>
              <a:chExt cx="799063" cy="893003"/>
            </a:xfrm>
          </p:grpSpPr>
          <p:sp>
            <p:nvSpPr>
              <p:cNvPr id="181" name="Rectangle 18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2" name="Isosceles Triangle 18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3" name="Isosceles Triangle 18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8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84" name="Group 183"/>
          <p:cNvGrpSpPr/>
          <p:nvPr/>
        </p:nvGrpSpPr>
        <p:grpSpPr>
          <a:xfrm>
            <a:off x="2736557" y="4802568"/>
            <a:ext cx="252947" cy="335706"/>
            <a:chOff x="6227666" y="4724398"/>
            <a:chExt cx="446087" cy="592038"/>
          </a:xfrm>
        </p:grpSpPr>
        <p:grpSp>
          <p:nvGrpSpPr>
            <p:cNvPr id="185" name="Group 184"/>
            <p:cNvGrpSpPr/>
            <p:nvPr/>
          </p:nvGrpSpPr>
          <p:grpSpPr>
            <a:xfrm>
              <a:off x="6227666" y="4724398"/>
              <a:ext cx="446087" cy="592038"/>
              <a:chOff x="1088212" y="2390529"/>
              <a:chExt cx="799063" cy="893003"/>
            </a:xfrm>
          </p:grpSpPr>
          <p:sp>
            <p:nvSpPr>
              <p:cNvPr id="187" name="Rectangle 18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8" name="Isosceles Triangle 18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89" name="Isosceles Triangle 18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8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90" name="Group 189"/>
          <p:cNvGrpSpPr/>
          <p:nvPr/>
        </p:nvGrpSpPr>
        <p:grpSpPr>
          <a:xfrm>
            <a:off x="2523558" y="3856156"/>
            <a:ext cx="252947" cy="335706"/>
            <a:chOff x="6227666" y="4724398"/>
            <a:chExt cx="446087" cy="592038"/>
          </a:xfrm>
        </p:grpSpPr>
        <p:grpSp>
          <p:nvGrpSpPr>
            <p:cNvPr id="191" name="Group 190"/>
            <p:cNvGrpSpPr/>
            <p:nvPr/>
          </p:nvGrpSpPr>
          <p:grpSpPr>
            <a:xfrm>
              <a:off x="6227666" y="4724398"/>
              <a:ext cx="446087" cy="592038"/>
              <a:chOff x="1088212" y="2390529"/>
              <a:chExt cx="799063" cy="893003"/>
            </a:xfrm>
          </p:grpSpPr>
          <p:sp>
            <p:nvSpPr>
              <p:cNvPr id="193" name="Rectangle 19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94" name="Isosceles Triangle 19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95" name="Isosceles Triangle 19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9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196" name="Group 195"/>
          <p:cNvGrpSpPr/>
          <p:nvPr/>
        </p:nvGrpSpPr>
        <p:grpSpPr>
          <a:xfrm>
            <a:off x="2317372" y="4366126"/>
            <a:ext cx="252947" cy="335706"/>
            <a:chOff x="6227666" y="4724398"/>
            <a:chExt cx="446087" cy="592038"/>
          </a:xfrm>
        </p:grpSpPr>
        <p:grpSp>
          <p:nvGrpSpPr>
            <p:cNvPr id="197" name="Group 196"/>
            <p:cNvGrpSpPr/>
            <p:nvPr/>
          </p:nvGrpSpPr>
          <p:grpSpPr>
            <a:xfrm>
              <a:off x="6227666" y="4724398"/>
              <a:ext cx="446087" cy="592038"/>
              <a:chOff x="1088212" y="2390529"/>
              <a:chExt cx="799063" cy="893003"/>
            </a:xfrm>
          </p:grpSpPr>
          <p:sp>
            <p:nvSpPr>
              <p:cNvPr id="199" name="Rectangle 198"/>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0" name="Isosceles Triangle 199"/>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1" name="Isosceles Triangle 20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198"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02" name="Group 201"/>
          <p:cNvGrpSpPr/>
          <p:nvPr/>
        </p:nvGrpSpPr>
        <p:grpSpPr>
          <a:xfrm>
            <a:off x="1810164" y="4510502"/>
            <a:ext cx="252947" cy="335706"/>
            <a:chOff x="6227666" y="4724398"/>
            <a:chExt cx="446087" cy="592038"/>
          </a:xfrm>
        </p:grpSpPr>
        <p:grpSp>
          <p:nvGrpSpPr>
            <p:cNvPr id="203" name="Group 202"/>
            <p:cNvGrpSpPr/>
            <p:nvPr/>
          </p:nvGrpSpPr>
          <p:grpSpPr>
            <a:xfrm>
              <a:off x="6227666" y="4724398"/>
              <a:ext cx="446087" cy="592038"/>
              <a:chOff x="1088212" y="2390529"/>
              <a:chExt cx="799063" cy="893003"/>
            </a:xfrm>
          </p:grpSpPr>
          <p:sp>
            <p:nvSpPr>
              <p:cNvPr id="205" name="Rectangle 20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6" name="Isosceles Triangle 20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07" name="Isosceles Triangle 20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0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08" name="Group 207"/>
          <p:cNvGrpSpPr/>
          <p:nvPr/>
        </p:nvGrpSpPr>
        <p:grpSpPr>
          <a:xfrm>
            <a:off x="1047963" y="4449994"/>
            <a:ext cx="252947" cy="335706"/>
            <a:chOff x="6227666" y="4724398"/>
            <a:chExt cx="446087" cy="592038"/>
          </a:xfrm>
        </p:grpSpPr>
        <p:grpSp>
          <p:nvGrpSpPr>
            <p:cNvPr id="209" name="Group 208"/>
            <p:cNvGrpSpPr/>
            <p:nvPr/>
          </p:nvGrpSpPr>
          <p:grpSpPr>
            <a:xfrm>
              <a:off x="6227666" y="4724398"/>
              <a:ext cx="446087" cy="592038"/>
              <a:chOff x="1088212" y="2390529"/>
              <a:chExt cx="799063" cy="893003"/>
            </a:xfrm>
          </p:grpSpPr>
          <p:sp>
            <p:nvSpPr>
              <p:cNvPr id="211" name="Rectangle 21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2" name="Isosceles Triangle 21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3" name="Isosceles Triangle 21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1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14" name="Group 213"/>
          <p:cNvGrpSpPr/>
          <p:nvPr/>
        </p:nvGrpSpPr>
        <p:grpSpPr>
          <a:xfrm>
            <a:off x="694466" y="4191863"/>
            <a:ext cx="252947" cy="335706"/>
            <a:chOff x="6227666" y="4724398"/>
            <a:chExt cx="446087" cy="592038"/>
          </a:xfrm>
        </p:grpSpPr>
        <p:grpSp>
          <p:nvGrpSpPr>
            <p:cNvPr id="215" name="Group 214"/>
            <p:cNvGrpSpPr/>
            <p:nvPr/>
          </p:nvGrpSpPr>
          <p:grpSpPr>
            <a:xfrm>
              <a:off x="6227666" y="4724398"/>
              <a:ext cx="446087" cy="592038"/>
              <a:chOff x="1088212" y="2390529"/>
              <a:chExt cx="799063" cy="893003"/>
            </a:xfrm>
          </p:grpSpPr>
          <p:sp>
            <p:nvSpPr>
              <p:cNvPr id="217" name="Rectangle 21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8" name="Isosceles Triangle 21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19" name="Isosceles Triangle 21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1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20" name="Group 219"/>
          <p:cNvGrpSpPr/>
          <p:nvPr/>
        </p:nvGrpSpPr>
        <p:grpSpPr>
          <a:xfrm>
            <a:off x="474603" y="3651287"/>
            <a:ext cx="252947" cy="335706"/>
            <a:chOff x="6227666" y="4724398"/>
            <a:chExt cx="446087" cy="592038"/>
          </a:xfrm>
        </p:grpSpPr>
        <p:grpSp>
          <p:nvGrpSpPr>
            <p:cNvPr id="221" name="Group 220"/>
            <p:cNvGrpSpPr/>
            <p:nvPr/>
          </p:nvGrpSpPr>
          <p:grpSpPr>
            <a:xfrm>
              <a:off x="6227666" y="4724398"/>
              <a:ext cx="446087" cy="592038"/>
              <a:chOff x="1088212" y="2390529"/>
              <a:chExt cx="799063" cy="893003"/>
            </a:xfrm>
          </p:grpSpPr>
          <p:sp>
            <p:nvSpPr>
              <p:cNvPr id="223" name="Rectangle 22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24" name="Isosceles Triangle 22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25" name="Isosceles Triangle 22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sp>
          <p:nvSpPr>
            <p:cNvPr id="22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grpSp>
        <p:nvGrpSpPr>
          <p:cNvPr id="284" name="Group 283"/>
          <p:cNvGrpSpPr/>
          <p:nvPr/>
        </p:nvGrpSpPr>
        <p:grpSpPr>
          <a:xfrm>
            <a:off x="7879427" y="1379622"/>
            <a:ext cx="4195394" cy="1056700"/>
            <a:chOff x="7879427" y="1379622"/>
            <a:chExt cx="4195394" cy="1056700"/>
          </a:xfrm>
        </p:grpSpPr>
        <p:sp>
          <p:nvSpPr>
            <p:cNvPr id="30" name="Freeform 10"/>
            <p:cNvSpPr>
              <a:spLocks noEditPoints="1"/>
            </p:cNvSpPr>
            <p:nvPr/>
          </p:nvSpPr>
          <p:spPr bwMode="auto">
            <a:xfrm>
              <a:off x="7879427" y="1445246"/>
              <a:ext cx="586903" cy="724008"/>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Rectangle 279"/>
            <p:cNvSpPr/>
            <p:nvPr/>
          </p:nvSpPr>
          <p:spPr>
            <a:xfrm>
              <a:off x="8638702" y="1379622"/>
              <a:ext cx="3436119" cy="1056700"/>
            </a:xfrm>
            <a:prstGeom prst="rect">
              <a:avLst/>
            </a:prstGeom>
          </p:spPr>
          <p:txBody>
            <a:bodyPr wrap="square">
              <a:spAutoFit/>
            </a:bodyPr>
            <a:lstStyle/>
            <a:p>
              <a:pPr>
                <a:spcAft>
                  <a:spcPts val="800"/>
                </a:spcAft>
              </a:pPr>
              <a:r>
                <a:rPr lang="en-US" sz="2400" dirty="0">
                  <a:solidFill>
                    <a:srgbClr val="000000">
                      <a:lumMod val="75000"/>
                      <a:lumOff val="25000"/>
                    </a:srgbClr>
                  </a:solidFill>
                </a:rPr>
                <a:t>Core: Data centers</a:t>
              </a:r>
            </a:p>
            <a:p>
              <a:pPr marL="339725" lvl="1">
                <a:spcAft>
                  <a:spcPts val="1200"/>
                </a:spcAft>
              </a:pPr>
              <a:r>
                <a:rPr lang="en-US" sz="1600" dirty="0">
                  <a:solidFill>
                    <a:srgbClr val="000000">
                      <a:lumMod val="75000"/>
                      <a:lumOff val="25000"/>
                    </a:srgbClr>
                  </a:solidFill>
                </a:rPr>
                <a:t>Global Fiber backbone that </a:t>
              </a:r>
              <a:br>
                <a:rPr lang="en-US" sz="1600" dirty="0">
                  <a:solidFill>
                    <a:srgbClr val="000000">
                      <a:lumMod val="75000"/>
                      <a:lumOff val="25000"/>
                    </a:srgbClr>
                  </a:solidFill>
                </a:rPr>
              </a:br>
              <a:r>
                <a:rPr lang="en-US" sz="1600" dirty="0">
                  <a:solidFill>
                    <a:srgbClr val="000000">
                      <a:lumMod val="75000"/>
                      <a:lumOff val="25000"/>
                    </a:srgbClr>
                  </a:solidFill>
                </a:rPr>
                <a:t>connects Data Centers</a:t>
              </a:r>
            </a:p>
          </p:txBody>
        </p:sp>
      </p:grpSp>
      <p:grpSp>
        <p:nvGrpSpPr>
          <p:cNvPr id="285" name="Group 284"/>
          <p:cNvGrpSpPr/>
          <p:nvPr/>
        </p:nvGrpSpPr>
        <p:grpSpPr>
          <a:xfrm>
            <a:off x="7926787" y="2575891"/>
            <a:ext cx="4148034" cy="1056700"/>
            <a:chOff x="7926787" y="2575891"/>
            <a:chExt cx="4148034" cy="1056700"/>
          </a:xfrm>
        </p:grpSpPr>
        <p:grpSp>
          <p:nvGrpSpPr>
            <p:cNvPr id="32" name="Group 31"/>
            <p:cNvGrpSpPr/>
            <p:nvPr/>
          </p:nvGrpSpPr>
          <p:grpSpPr>
            <a:xfrm>
              <a:off x="7926787" y="2610622"/>
              <a:ext cx="492182" cy="567261"/>
              <a:chOff x="5394326" y="4936834"/>
              <a:chExt cx="720725" cy="835025"/>
            </a:xfrm>
            <a:solidFill>
              <a:srgbClr val="641355"/>
            </a:solidFill>
          </p:grpSpPr>
          <p:sp>
            <p:nvSpPr>
              <p:cNvPr id="33"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281" name="Rectangle 280"/>
            <p:cNvSpPr/>
            <p:nvPr/>
          </p:nvSpPr>
          <p:spPr>
            <a:xfrm>
              <a:off x="8638702" y="2575891"/>
              <a:ext cx="3436119" cy="1056700"/>
            </a:xfrm>
            <a:prstGeom prst="rect">
              <a:avLst/>
            </a:prstGeom>
          </p:spPr>
          <p:txBody>
            <a:bodyPr wrap="square">
              <a:spAutoFit/>
            </a:bodyPr>
            <a:lstStyle/>
            <a:p>
              <a:pPr>
                <a:spcAft>
                  <a:spcPts val="800"/>
                </a:spcAft>
              </a:pPr>
              <a:r>
                <a:rPr lang="en-US" sz="2400" dirty="0">
                  <a:solidFill>
                    <a:srgbClr val="000000">
                      <a:lumMod val="75000"/>
                      <a:lumOff val="25000"/>
                    </a:srgbClr>
                  </a:solidFill>
                </a:rPr>
                <a:t>Edge Nodes</a:t>
              </a:r>
            </a:p>
            <a:p>
              <a:pPr marL="339725" lvl="1">
                <a:spcAft>
                  <a:spcPts val="1200"/>
                </a:spcAft>
              </a:pPr>
              <a:r>
                <a:rPr lang="en-US" sz="1600" dirty="0">
                  <a:solidFill>
                    <a:srgbClr val="000000">
                      <a:lumMod val="75000"/>
                      <a:lumOff val="25000"/>
                    </a:srgbClr>
                  </a:solidFill>
                </a:rPr>
                <a:t>Connect Data Centers to </a:t>
              </a:r>
              <a:br>
                <a:rPr lang="en-US" sz="1600" dirty="0">
                  <a:solidFill>
                    <a:srgbClr val="000000">
                      <a:lumMod val="75000"/>
                      <a:lumOff val="25000"/>
                    </a:srgbClr>
                  </a:solidFill>
                </a:rPr>
              </a:br>
              <a:r>
                <a:rPr lang="en-US" sz="1600" dirty="0">
                  <a:solidFill>
                    <a:srgbClr val="000000">
                      <a:lumMod val="75000"/>
                      <a:lumOff val="25000"/>
                    </a:srgbClr>
                  </a:solidFill>
                </a:rPr>
                <a:t>Internet Exchange Points</a:t>
              </a:r>
            </a:p>
          </p:txBody>
        </p:sp>
      </p:grpSp>
      <p:grpSp>
        <p:nvGrpSpPr>
          <p:cNvPr id="286" name="Group 285"/>
          <p:cNvGrpSpPr/>
          <p:nvPr/>
        </p:nvGrpSpPr>
        <p:grpSpPr>
          <a:xfrm>
            <a:off x="7986359" y="3772160"/>
            <a:ext cx="4088462" cy="1056700"/>
            <a:chOff x="7986359" y="3772160"/>
            <a:chExt cx="4088462" cy="1056700"/>
          </a:xfrm>
        </p:grpSpPr>
        <p:sp>
          <p:nvSpPr>
            <p:cNvPr id="35" name="Freeform 23"/>
            <p:cNvSpPr>
              <a:spLocks noEditPoints="1"/>
            </p:cNvSpPr>
            <p:nvPr/>
          </p:nvSpPr>
          <p:spPr bwMode="auto">
            <a:xfrm>
              <a:off x="7986359" y="3800474"/>
              <a:ext cx="373038" cy="721195"/>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2" name="Rectangle 281"/>
            <p:cNvSpPr/>
            <p:nvPr/>
          </p:nvSpPr>
          <p:spPr>
            <a:xfrm>
              <a:off x="8638702" y="3772160"/>
              <a:ext cx="3436119" cy="1056700"/>
            </a:xfrm>
            <a:prstGeom prst="rect">
              <a:avLst/>
            </a:prstGeom>
          </p:spPr>
          <p:txBody>
            <a:bodyPr wrap="square">
              <a:spAutoFit/>
            </a:bodyPr>
            <a:lstStyle/>
            <a:p>
              <a:pPr defTabSz="1218836">
                <a:spcAft>
                  <a:spcPts val="800"/>
                </a:spcAft>
              </a:pPr>
              <a:r>
                <a:rPr lang="en-US" sz="2400" dirty="0">
                  <a:solidFill>
                    <a:srgbClr val="000000">
                      <a:lumMod val="75000"/>
                      <a:lumOff val="25000"/>
                    </a:srgbClr>
                  </a:solidFill>
                </a:rPr>
                <a:t>Metro solutions</a:t>
              </a:r>
            </a:p>
            <a:p>
              <a:pPr marL="339725" lvl="1" defTabSz="1218836">
                <a:spcAft>
                  <a:spcPts val="1200"/>
                </a:spcAft>
              </a:pPr>
              <a:r>
                <a:rPr lang="en-US" sz="1600" dirty="0">
                  <a:solidFill>
                    <a:srgbClr val="000000">
                      <a:lumMod val="75000"/>
                      <a:lumOff val="25000"/>
                    </a:srgbClr>
                  </a:solidFill>
                </a:rPr>
                <a:t>Connecting business customers </a:t>
              </a:r>
              <a:br>
                <a:rPr lang="en-US" sz="1600" dirty="0">
                  <a:solidFill>
                    <a:srgbClr val="000000">
                      <a:lumMod val="75000"/>
                      <a:lumOff val="25000"/>
                    </a:srgbClr>
                  </a:solidFill>
                </a:rPr>
              </a:br>
              <a:r>
                <a:rPr lang="en-US" sz="1600" dirty="0">
                  <a:solidFill>
                    <a:srgbClr val="000000">
                      <a:lumMod val="75000"/>
                      <a:lumOff val="25000"/>
                    </a:srgbClr>
                  </a:solidFill>
                </a:rPr>
                <a:t>to last mile providers</a:t>
              </a:r>
            </a:p>
          </p:txBody>
        </p:sp>
      </p:grpSp>
    </p:spTree>
    <p:extLst>
      <p:ext uri="{BB962C8B-B14F-4D97-AF65-F5344CB8AC3E}">
        <p14:creationId xmlns:p14="http://schemas.microsoft.com/office/powerpoint/2010/main" val="39319171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1000"/>
                                  </p:stCondLst>
                                  <p:childTnLst>
                                    <p:set>
                                      <p:cBhvr>
                                        <p:cTn id="6" dur="1" fill="hold">
                                          <p:stCondLst>
                                            <p:cond delay="0"/>
                                          </p:stCondLst>
                                        </p:cTn>
                                        <p:tgtEl>
                                          <p:spTgt spid="284"/>
                                        </p:tgtEl>
                                        <p:attrNameLst>
                                          <p:attrName>style.visibility</p:attrName>
                                        </p:attrNameLst>
                                      </p:cBhvr>
                                      <p:to>
                                        <p:strVal val="visible"/>
                                      </p:to>
                                    </p:set>
                                    <p:anim calcmode="lin" valueType="num">
                                      <p:cBhvr additive="base">
                                        <p:cTn id="7" dur="500" fill="hold"/>
                                        <p:tgtEl>
                                          <p:spTgt spid="284"/>
                                        </p:tgtEl>
                                        <p:attrNameLst>
                                          <p:attrName>ppt_x</p:attrName>
                                        </p:attrNameLst>
                                      </p:cBhvr>
                                      <p:tavLst>
                                        <p:tav tm="0">
                                          <p:val>
                                            <p:strVal val="1+#ppt_w/2"/>
                                          </p:val>
                                        </p:tav>
                                        <p:tav tm="100000">
                                          <p:val>
                                            <p:strVal val="#ppt_x"/>
                                          </p:val>
                                        </p:tav>
                                      </p:tavLst>
                                    </p:anim>
                                    <p:anim calcmode="lin" valueType="num">
                                      <p:cBhvr additive="base">
                                        <p:cTn id="8" dur="500" fill="hold"/>
                                        <p:tgtEl>
                                          <p:spTgt spid="284"/>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1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par>
                                <p:cTn id="12" presetID="42" presetClass="path" presetSubtype="0" decel="100000" fill="hold" nodeType="withEffect">
                                  <p:stCondLst>
                                    <p:cond delay="1250"/>
                                  </p:stCondLst>
                                  <p:childTnLst>
                                    <p:animMotion origin="layout" path="M -4.16667E-6 -0.06412 L -4.16667E-6 2.59259E-6 " pathEditMode="relative" rAng="0" ptsTypes="AA">
                                      <p:cBhvr>
                                        <p:cTn id="13" dur="500" fill="hold"/>
                                        <p:tgtEl>
                                          <p:spTgt spid="7"/>
                                        </p:tgtEl>
                                        <p:attrNameLst>
                                          <p:attrName>ppt_x</p:attrName>
                                          <p:attrName>ppt_y</p:attrName>
                                        </p:attrNameLst>
                                      </p:cBhvr>
                                      <p:rCtr x="0" y="3194"/>
                                    </p:animMotion>
                                  </p:childTnLst>
                                </p:cTn>
                              </p:par>
                              <p:par>
                                <p:cTn id="14" presetID="10" presetClass="entr" presetSubtype="0" fill="hold" nodeType="withEffect">
                                  <p:stCondLst>
                                    <p:cond delay="175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250"/>
                                        <p:tgtEl>
                                          <p:spTgt spid="37"/>
                                        </p:tgtEl>
                                      </p:cBhvr>
                                    </p:animEffect>
                                  </p:childTnLst>
                                </p:cTn>
                              </p:par>
                              <p:par>
                                <p:cTn id="17" presetID="42" presetClass="path" presetSubtype="0" decel="100000" fill="hold" nodeType="withEffect">
                                  <p:stCondLst>
                                    <p:cond delay="1500"/>
                                  </p:stCondLst>
                                  <p:childTnLst>
                                    <p:animMotion origin="layout" path="M 3.75E-6 -0.06157 L 3.75E-6 -7.40741E-7 " pathEditMode="relative" rAng="0" ptsTypes="AA">
                                      <p:cBhvr>
                                        <p:cTn id="18" dur="500" fill="hold"/>
                                        <p:tgtEl>
                                          <p:spTgt spid="37"/>
                                        </p:tgtEl>
                                        <p:attrNameLst>
                                          <p:attrName>ppt_x</p:attrName>
                                          <p:attrName>ppt_y</p:attrName>
                                        </p:attrNameLst>
                                      </p:cBhvr>
                                      <p:rCtr x="0" y="3079"/>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2" decel="100000" fill="hold" nodeType="clickEffect">
                                  <p:stCondLst>
                                    <p:cond delay="0"/>
                                  </p:stCondLst>
                                  <p:childTnLst>
                                    <p:set>
                                      <p:cBhvr>
                                        <p:cTn id="22" dur="1" fill="hold">
                                          <p:stCondLst>
                                            <p:cond delay="0"/>
                                          </p:stCondLst>
                                        </p:cTn>
                                        <p:tgtEl>
                                          <p:spTgt spid="285"/>
                                        </p:tgtEl>
                                        <p:attrNameLst>
                                          <p:attrName>style.visibility</p:attrName>
                                        </p:attrNameLst>
                                      </p:cBhvr>
                                      <p:to>
                                        <p:strVal val="visible"/>
                                      </p:to>
                                    </p:set>
                                    <p:anim calcmode="lin" valueType="num">
                                      <p:cBhvr additive="base">
                                        <p:cTn id="23" dur="500" fill="hold"/>
                                        <p:tgtEl>
                                          <p:spTgt spid="285"/>
                                        </p:tgtEl>
                                        <p:attrNameLst>
                                          <p:attrName>ppt_x</p:attrName>
                                        </p:attrNameLst>
                                      </p:cBhvr>
                                      <p:tavLst>
                                        <p:tav tm="0">
                                          <p:val>
                                            <p:strVal val="1+#ppt_w/2"/>
                                          </p:val>
                                        </p:tav>
                                        <p:tav tm="100000">
                                          <p:val>
                                            <p:strVal val="#ppt_x"/>
                                          </p:val>
                                        </p:tav>
                                      </p:tavLst>
                                    </p:anim>
                                    <p:anim calcmode="lin" valueType="num">
                                      <p:cBhvr additive="base">
                                        <p:cTn id="24" dur="500" fill="hold"/>
                                        <p:tgtEl>
                                          <p:spTgt spid="285"/>
                                        </p:tgtEl>
                                        <p:attrNameLst>
                                          <p:attrName>ppt_y</p:attrName>
                                        </p:attrNameLst>
                                      </p:cBhvr>
                                      <p:tavLst>
                                        <p:tav tm="0">
                                          <p:val>
                                            <p:strVal val="#ppt_y"/>
                                          </p:val>
                                        </p:tav>
                                        <p:tav tm="100000">
                                          <p:val>
                                            <p:strVal val="#ppt_y"/>
                                          </p:val>
                                        </p:tav>
                                      </p:tavLst>
                                    </p:anim>
                                  </p:childTnLst>
                                </p:cTn>
                              </p:par>
                              <p:par>
                                <p:cTn id="25" presetID="22" presetClass="entr" presetSubtype="1" fill="hold" nodeType="withEffect">
                                  <p:stCondLst>
                                    <p:cond delay="500"/>
                                  </p:stCondLst>
                                  <p:childTnLst>
                                    <p:set>
                                      <p:cBhvr>
                                        <p:cTn id="26" dur="1" fill="hold">
                                          <p:stCondLst>
                                            <p:cond delay="0"/>
                                          </p:stCondLst>
                                        </p:cTn>
                                        <p:tgtEl>
                                          <p:spTgt spid="247"/>
                                        </p:tgtEl>
                                        <p:attrNameLst>
                                          <p:attrName>style.visibility</p:attrName>
                                        </p:attrNameLst>
                                      </p:cBhvr>
                                      <p:to>
                                        <p:strVal val="visible"/>
                                      </p:to>
                                    </p:set>
                                    <p:animEffect transition="in" filter="wipe(up)">
                                      <p:cBhvr>
                                        <p:cTn id="27" dur="500"/>
                                        <p:tgtEl>
                                          <p:spTgt spid="247"/>
                                        </p:tgtEl>
                                      </p:cBhvr>
                                    </p:animEffect>
                                  </p:childTnLst>
                                </p:cTn>
                              </p:par>
                              <p:par>
                                <p:cTn id="28" presetID="22" presetClass="entr" presetSubtype="4" fill="hold" nodeType="withEffect">
                                  <p:stCondLst>
                                    <p:cond delay="750"/>
                                  </p:stCondLst>
                                  <p:childTnLst>
                                    <p:set>
                                      <p:cBhvr>
                                        <p:cTn id="29" dur="1" fill="hold">
                                          <p:stCondLst>
                                            <p:cond delay="0"/>
                                          </p:stCondLst>
                                        </p:cTn>
                                        <p:tgtEl>
                                          <p:spTgt spid="227"/>
                                        </p:tgtEl>
                                        <p:attrNameLst>
                                          <p:attrName>style.visibility</p:attrName>
                                        </p:attrNameLst>
                                      </p:cBhvr>
                                      <p:to>
                                        <p:strVal val="visible"/>
                                      </p:to>
                                    </p:set>
                                    <p:animEffect transition="in" filter="wipe(down)">
                                      <p:cBhvr>
                                        <p:cTn id="30" dur="500"/>
                                        <p:tgtEl>
                                          <p:spTgt spid="227"/>
                                        </p:tgtEl>
                                      </p:cBhvr>
                                    </p:animEffect>
                                  </p:childTnLst>
                                </p:cTn>
                              </p:par>
                              <p:par>
                                <p:cTn id="31" presetID="10" presetClass="entr" presetSubtype="0" fill="hold" nodeType="withEffect">
                                  <p:stCondLst>
                                    <p:cond delay="1250"/>
                                  </p:stCondLst>
                                  <p:childTnLst>
                                    <p:set>
                                      <p:cBhvr>
                                        <p:cTn id="32" dur="1" fill="hold">
                                          <p:stCondLst>
                                            <p:cond delay="0"/>
                                          </p:stCondLst>
                                        </p:cTn>
                                        <p:tgtEl>
                                          <p:spTgt spid="57"/>
                                        </p:tgtEl>
                                        <p:attrNameLst>
                                          <p:attrName>style.visibility</p:attrName>
                                        </p:attrNameLst>
                                      </p:cBhvr>
                                      <p:to>
                                        <p:strVal val="visible"/>
                                      </p:to>
                                    </p:set>
                                    <p:animEffect transition="in" filter="fade">
                                      <p:cBhvr>
                                        <p:cTn id="33" dur="250"/>
                                        <p:tgtEl>
                                          <p:spTgt spid="57"/>
                                        </p:tgtEl>
                                      </p:cBhvr>
                                    </p:animEffect>
                                  </p:childTnLst>
                                </p:cTn>
                              </p:par>
                              <p:par>
                                <p:cTn id="34" presetID="42" presetClass="path" presetSubtype="0" accel="50000" decel="50000" fill="hold" nodeType="withEffect">
                                  <p:stCondLst>
                                    <p:cond delay="1000"/>
                                  </p:stCondLst>
                                  <p:childTnLst>
                                    <p:animMotion origin="layout" path="M -3.33333E-6 -0.0537 L -3.33333E-6 -2.96296E-6 " pathEditMode="relative" rAng="0" ptsTypes="AA">
                                      <p:cBhvr>
                                        <p:cTn id="35" dur="500" fill="hold"/>
                                        <p:tgtEl>
                                          <p:spTgt spid="57"/>
                                        </p:tgtEl>
                                        <p:attrNameLst>
                                          <p:attrName>ppt_x</p:attrName>
                                          <p:attrName>ppt_y</p:attrName>
                                        </p:attrNameLst>
                                      </p:cBhvr>
                                      <p:rCtr x="0" y="2685"/>
                                    </p:animMotion>
                                  </p:childTnLst>
                                </p:cTn>
                              </p:par>
                              <p:par>
                                <p:cTn id="36" presetID="10" presetClass="entr" presetSubtype="0" fill="hold" nodeType="withEffect">
                                  <p:stCondLst>
                                    <p:cond delay="1500"/>
                                  </p:stCondLst>
                                  <p:childTnLst>
                                    <p:set>
                                      <p:cBhvr>
                                        <p:cTn id="37" dur="1" fill="hold">
                                          <p:stCondLst>
                                            <p:cond delay="0"/>
                                          </p:stCondLst>
                                        </p:cTn>
                                        <p:tgtEl>
                                          <p:spTgt spid="58"/>
                                        </p:tgtEl>
                                        <p:attrNameLst>
                                          <p:attrName>style.visibility</p:attrName>
                                        </p:attrNameLst>
                                      </p:cBhvr>
                                      <p:to>
                                        <p:strVal val="visible"/>
                                      </p:to>
                                    </p:set>
                                    <p:animEffect transition="in" filter="fade">
                                      <p:cBhvr>
                                        <p:cTn id="38" dur="250"/>
                                        <p:tgtEl>
                                          <p:spTgt spid="58"/>
                                        </p:tgtEl>
                                      </p:cBhvr>
                                    </p:animEffect>
                                  </p:childTnLst>
                                </p:cTn>
                              </p:par>
                              <p:par>
                                <p:cTn id="39" presetID="42" presetClass="path" presetSubtype="0" accel="50000" decel="50000" fill="hold" nodeType="withEffect">
                                  <p:stCondLst>
                                    <p:cond delay="1250"/>
                                  </p:stCondLst>
                                  <p:childTnLst>
                                    <p:animMotion origin="layout" path="M 6.25E-7 -0.05232 L 6.25E-7 3.33333E-6 " pathEditMode="relative" rAng="0" ptsTypes="AA">
                                      <p:cBhvr>
                                        <p:cTn id="40" dur="500" fill="hold"/>
                                        <p:tgtEl>
                                          <p:spTgt spid="58"/>
                                        </p:tgtEl>
                                        <p:attrNameLst>
                                          <p:attrName>ppt_x</p:attrName>
                                          <p:attrName>ppt_y</p:attrName>
                                        </p:attrNameLst>
                                      </p:cBhvr>
                                      <p:rCtr x="0" y="2616"/>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286"/>
                                        </p:tgtEl>
                                        <p:attrNameLst>
                                          <p:attrName>style.visibility</p:attrName>
                                        </p:attrNameLst>
                                      </p:cBhvr>
                                      <p:to>
                                        <p:strVal val="visible"/>
                                      </p:to>
                                    </p:set>
                                    <p:anim calcmode="lin" valueType="num">
                                      <p:cBhvr additive="base">
                                        <p:cTn id="45" dur="500" fill="hold"/>
                                        <p:tgtEl>
                                          <p:spTgt spid="286"/>
                                        </p:tgtEl>
                                        <p:attrNameLst>
                                          <p:attrName>ppt_x</p:attrName>
                                        </p:attrNameLst>
                                      </p:cBhvr>
                                      <p:tavLst>
                                        <p:tav tm="0">
                                          <p:val>
                                            <p:strVal val="1+#ppt_w/2"/>
                                          </p:val>
                                        </p:tav>
                                        <p:tav tm="100000">
                                          <p:val>
                                            <p:strVal val="#ppt_x"/>
                                          </p:val>
                                        </p:tav>
                                      </p:tavLst>
                                    </p:anim>
                                    <p:anim calcmode="lin" valueType="num">
                                      <p:cBhvr additive="base">
                                        <p:cTn id="46" dur="500" fill="hold"/>
                                        <p:tgtEl>
                                          <p:spTgt spid="286"/>
                                        </p:tgtEl>
                                        <p:attrNameLst>
                                          <p:attrName>ppt_y</p:attrName>
                                        </p:attrNameLst>
                                      </p:cBhvr>
                                      <p:tavLst>
                                        <p:tav tm="0">
                                          <p:val>
                                            <p:strVal val="#ppt_y"/>
                                          </p:val>
                                        </p:tav>
                                        <p:tav tm="100000">
                                          <p:val>
                                            <p:strVal val="#ppt_y"/>
                                          </p:val>
                                        </p:tav>
                                      </p:tavLst>
                                    </p:anim>
                                  </p:childTnLst>
                                </p:cTn>
                              </p:par>
                              <p:par>
                                <p:cTn id="47" presetID="22" presetClass="entr" presetSubtype="1" fill="hold" nodeType="withEffect">
                                  <p:stCondLst>
                                    <p:cond delay="500"/>
                                  </p:stCondLst>
                                  <p:childTnLst>
                                    <p:set>
                                      <p:cBhvr>
                                        <p:cTn id="48" dur="1" fill="hold">
                                          <p:stCondLst>
                                            <p:cond delay="0"/>
                                          </p:stCondLst>
                                        </p:cTn>
                                        <p:tgtEl>
                                          <p:spTgt spid="246"/>
                                        </p:tgtEl>
                                        <p:attrNameLst>
                                          <p:attrName>style.visibility</p:attrName>
                                        </p:attrNameLst>
                                      </p:cBhvr>
                                      <p:to>
                                        <p:strVal val="visible"/>
                                      </p:to>
                                    </p:set>
                                    <p:animEffect transition="in" filter="wipe(up)">
                                      <p:cBhvr>
                                        <p:cTn id="49" dur="500"/>
                                        <p:tgtEl>
                                          <p:spTgt spid="246"/>
                                        </p:tgtEl>
                                      </p:cBhvr>
                                    </p:animEffect>
                                  </p:childTnLst>
                                </p:cTn>
                              </p:par>
                              <p:par>
                                <p:cTn id="50" presetID="10" presetClass="entr" presetSubtype="0" fill="hold" nodeType="withEffect">
                                  <p:stCondLst>
                                    <p:cond delay="1000"/>
                                  </p:stCondLst>
                                  <p:childTnLst>
                                    <p:set>
                                      <p:cBhvr>
                                        <p:cTn id="51" dur="1" fill="hold">
                                          <p:stCondLst>
                                            <p:cond delay="0"/>
                                          </p:stCondLst>
                                        </p:cTn>
                                        <p:tgtEl>
                                          <p:spTgt spid="166"/>
                                        </p:tgtEl>
                                        <p:attrNameLst>
                                          <p:attrName>style.visibility</p:attrName>
                                        </p:attrNameLst>
                                      </p:cBhvr>
                                      <p:to>
                                        <p:strVal val="visible"/>
                                      </p:to>
                                    </p:set>
                                    <p:animEffect transition="in" filter="fade">
                                      <p:cBhvr>
                                        <p:cTn id="52" dur="250"/>
                                        <p:tgtEl>
                                          <p:spTgt spid="166"/>
                                        </p:tgtEl>
                                      </p:cBhvr>
                                    </p:animEffect>
                                  </p:childTnLst>
                                </p:cTn>
                              </p:par>
                              <p:par>
                                <p:cTn id="53" presetID="42" presetClass="path" presetSubtype="0" accel="50000" decel="50000" fill="hold" nodeType="withEffect">
                                  <p:stCondLst>
                                    <p:cond delay="750"/>
                                  </p:stCondLst>
                                  <p:childTnLst>
                                    <p:animMotion origin="layout" path="M 4.58333E-6 -0.04653 L 4.58333E-6 4.44444E-6 " pathEditMode="relative" rAng="0" ptsTypes="AA">
                                      <p:cBhvr>
                                        <p:cTn id="54" dur="500" fill="hold"/>
                                        <p:tgtEl>
                                          <p:spTgt spid="166"/>
                                        </p:tgtEl>
                                        <p:attrNameLst>
                                          <p:attrName>ppt_x</p:attrName>
                                          <p:attrName>ppt_y</p:attrName>
                                        </p:attrNameLst>
                                      </p:cBhvr>
                                      <p:rCtr x="0" y="2315"/>
                                    </p:animMotion>
                                  </p:childTnLst>
                                </p:cTn>
                              </p:par>
                              <p:par>
                                <p:cTn id="55" presetID="22" presetClass="entr" presetSubtype="1" fill="hold" nodeType="withEffect">
                                  <p:stCondLst>
                                    <p:cond delay="750"/>
                                  </p:stCondLst>
                                  <p:childTnLst>
                                    <p:set>
                                      <p:cBhvr>
                                        <p:cTn id="56" dur="1" fill="hold">
                                          <p:stCondLst>
                                            <p:cond delay="0"/>
                                          </p:stCondLst>
                                        </p:cTn>
                                        <p:tgtEl>
                                          <p:spTgt spid="245"/>
                                        </p:tgtEl>
                                        <p:attrNameLst>
                                          <p:attrName>style.visibility</p:attrName>
                                        </p:attrNameLst>
                                      </p:cBhvr>
                                      <p:to>
                                        <p:strVal val="visible"/>
                                      </p:to>
                                    </p:set>
                                    <p:animEffect transition="in" filter="wipe(up)">
                                      <p:cBhvr>
                                        <p:cTn id="57" dur="500"/>
                                        <p:tgtEl>
                                          <p:spTgt spid="245"/>
                                        </p:tgtEl>
                                      </p:cBhvr>
                                    </p:animEffect>
                                  </p:childTnLst>
                                </p:cTn>
                              </p:par>
                              <p:par>
                                <p:cTn id="58" presetID="10" presetClass="entr" presetSubtype="0" fill="hold" nodeType="withEffect">
                                  <p:stCondLst>
                                    <p:cond delay="1250"/>
                                  </p:stCondLst>
                                  <p:childTnLst>
                                    <p:set>
                                      <p:cBhvr>
                                        <p:cTn id="59" dur="1" fill="hold">
                                          <p:stCondLst>
                                            <p:cond delay="0"/>
                                          </p:stCondLst>
                                        </p:cTn>
                                        <p:tgtEl>
                                          <p:spTgt spid="160"/>
                                        </p:tgtEl>
                                        <p:attrNameLst>
                                          <p:attrName>style.visibility</p:attrName>
                                        </p:attrNameLst>
                                      </p:cBhvr>
                                      <p:to>
                                        <p:strVal val="visible"/>
                                      </p:to>
                                    </p:set>
                                    <p:animEffect transition="in" filter="fade">
                                      <p:cBhvr>
                                        <p:cTn id="60" dur="250"/>
                                        <p:tgtEl>
                                          <p:spTgt spid="160"/>
                                        </p:tgtEl>
                                      </p:cBhvr>
                                    </p:animEffect>
                                  </p:childTnLst>
                                </p:cTn>
                              </p:par>
                              <p:par>
                                <p:cTn id="61" presetID="42" presetClass="path" presetSubtype="0" accel="50000" decel="50000" fill="hold" nodeType="withEffect">
                                  <p:stCondLst>
                                    <p:cond delay="1000"/>
                                  </p:stCondLst>
                                  <p:childTnLst>
                                    <p:animMotion origin="layout" path="M 6.25E-7 -0.04722 L 6.25E-7 1.85185E-6 " pathEditMode="relative" rAng="0" ptsTypes="AA">
                                      <p:cBhvr>
                                        <p:cTn id="62" dur="500" fill="hold"/>
                                        <p:tgtEl>
                                          <p:spTgt spid="160"/>
                                        </p:tgtEl>
                                        <p:attrNameLst>
                                          <p:attrName>ppt_x</p:attrName>
                                          <p:attrName>ppt_y</p:attrName>
                                        </p:attrNameLst>
                                      </p:cBhvr>
                                      <p:rCtr x="0" y="2361"/>
                                    </p:animMotion>
                                  </p:childTnLst>
                                </p:cTn>
                              </p:par>
                              <p:par>
                                <p:cTn id="63" presetID="22" presetClass="entr" presetSubtype="1" fill="hold" nodeType="withEffect">
                                  <p:stCondLst>
                                    <p:cond delay="1000"/>
                                  </p:stCondLst>
                                  <p:childTnLst>
                                    <p:set>
                                      <p:cBhvr>
                                        <p:cTn id="64" dur="1" fill="hold">
                                          <p:stCondLst>
                                            <p:cond delay="0"/>
                                          </p:stCondLst>
                                        </p:cTn>
                                        <p:tgtEl>
                                          <p:spTgt spid="229"/>
                                        </p:tgtEl>
                                        <p:attrNameLst>
                                          <p:attrName>style.visibility</p:attrName>
                                        </p:attrNameLst>
                                      </p:cBhvr>
                                      <p:to>
                                        <p:strVal val="visible"/>
                                      </p:to>
                                    </p:set>
                                    <p:animEffect transition="in" filter="wipe(up)">
                                      <p:cBhvr>
                                        <p:cTn id="65" dur="500"/>
                                        <p:tgtEl>
                                          <p:spTgt spid="229"/>
                                        </p:tgtEl>
                                      </p:cBhvr>
                                    </p:animEffect>
                                  </p:childTnLst>
                                </p:cTn>
                              </p:par>
                              <p:par>
                                <p:cTn id="66" presetID="10" presetClass="entr" presetSubtype="0" fill="hold" nodeType="withEffect">
                                  <p:stCondLst>
                                    <p:cond delay="1500"/>
                                  </p:stCondLst>
                                  <p:childTnLst>
                                    <p:set>
                                      <p:cBhvr>
                                        <p:cTn id="67" dur="1" fill="hold">
                                          <p:stCondLst>
                                            <p:cond delay="0"/>
                                          </p:stCondLst>
                                        </p:cTn>
                                        <p:tgtEl>
                                          <p:spTgt spid="154"/>
                                        </p:tgtEl>
                                        <p:attrNameLst>
                                          <p:attrName>style.visibility</p:attrName>
                                        </p:attrNameLst>
                                      </p:cBhvr>
                                      <p:to>
                                        <p:strVal val="visible"/>
                                      </p:to>
                                    </p:set>
                                    <p:animEffect transition="in" filter="fade">
                                      <p:cBhvr>
                                        <p:cTn id="68" dur="250"/>
                                        <p:tgtEl>
                                          <p:spTgt spid="154"/>
                                        </p:tgtEl>
                                      </p:cBhvr>
                                    </p:animEffect>
                                  </p:childTnLst>
                                </p:cTn>
                              </p:par>
                              <p:par>
                                <p:cTn id="69" presetID="42" presetClass="path" presetSubtype="0" accel="50000" decel="50000" fill="hold" nodeType="withEffect">
                                  <p:stCondLst>
                                    <p:cond delay="1250"/>
                                  </p:stCondLst>
                                  <p:childTnLst>
                                    <p:animMotion origin="layout" path="M -2.91667E-6 -0.04745 L -2.91667E-6 -2.22222E-6 " pathEditMode="relative" rAng="0" ptsTypes="AA">
                                      <p:cBhvr>
                                        <p:cTn id="70" dur="500" fill="hold"/>
                                        <p:tgtEl>
                                          <p:spTgt spid="154"/>
                                        </p:tgtEl>
                                        <p:attrNameLst>
                                          <p:attrName>ppt_x</p:attrName>
                                          <p:attrName>ppt_y</p:attrName>
                                        </p:attrNameLst>
                                      </p:cBhvr>
                                      <p:rCtr x="0" y="2361"/>
                                    </p:animMotion>
                                  </p:childTnLst>
                                </p:cTn>
                              </p:par>
                              <p:par>
                                <p:cTn id="71" presetID="22" presetClass="entr" presetSubtype="1" fill="hold" nodeType="withEffect">
                                  <p:stCondLst>
                                    <p:cond delay="1250"/>
                                  </p:stCondLst>
                                  <p:childTnLst>
                                    <p:set>
                                      <p:cBhvr>
                                        <p:cTn id="72" dur="1" fill="hold">
                                          <p:stCondLst>
                                            <p:cond delay="0"/>
                                          </p:stCondLst>
                                        </p:cTn>
                                        <p:tgtEl>
                                          <p:spTgt spid="230"/>
                                        </p:tgtEl>
                                        <p:attrNameLst>
                                          <p:attrName>style.visibility</p:attrName>
                                        </p:attrNameLst>
                                      </p:cBhvr>
                                      <p:to>
                                        <p:strVal val="visible"/>
                                      </p:to>
                                    </p:set>
                                    <p:animEffect transition="in" filter="wipe(up)">
                                      <p:cBhvr>
                                        <p:cTn id="73" dur="500"/>
                                        <p:tgtEl>
                                          <p:spTgt spid="230"/>
                                        </p:tgtEl>
                                      </p:cBhvr>
                                    </p:animEffect>
                                  </p:childTnLst>
                                </p:cTn>
                              </p:par>
                              <p:par>
                                <p:cTn id="74" presetID="10" presetClass="entr" presetSubtype="0" fill="hold" nodeType="withEffect">
                                  <p:stCondLst>
                                    <p:cond delay="1750"/>
                                  </p:stCondLst>
                                  <p:childTnLst>
                                    <p:set>
                                      <p:cBhvr>
                                        <p:cTn id="75" dur="1" fill="hold">
                                          <p:stCondLst>
                                            <p:cond delay="0"/>
                                          </p:stCondLst>
                                        </p:cTn>
                                        <p:tgtEl>
                                          <p:spTgt spid="94"/>
                                        </p:tgtEl>
                                        <p:attrNameLst>
                                          <p:attrName>style.visibility</p:attrName>
                                        </p:attrNameLst>
                                      </p:cBhvr>
                                      <p:to>
                                        <p:strVal val="visible"/>
                                      </p:to>
                                    </p:set>
                                    <p:animEffect transition="in" filter="fade">
                                      <p:cBhvr>
                                        <p:cTn id="76" dur="250"/>
                                        <p:tgtEl>
                                          <p:spTgt spid="94"/>
                                        </p:tgtEl>
                                      </p:cBhvr>
                                    </p:animEffect>
                                  </p:childTnLst>
                                </p:cTn>
                              </p:par>
                              <p:par>
                                <p:cTn id="77" presetID="42" presetClass="path" presetSubtype="0" accel="50000" decel="50000" fill="hold" nodeType="withEffect">
                                  <p:stCondLst>
                                    <p:cond delay="1500"/>
                                  </p:stCondLst>
                                  <p:childTnLst>
                                    <p:animMotion origin="layout" path="M -6.25E-7 -0.04723 L -6.25E-7 2.96296E-6 " pathEditMode="relative" rAng="0" ptsTypes="AA">
                                      <p:cBhvr>
                                        <p:cTn id="78" dur="500" fill="hold"/>
                                        <p:tgtEl>
                                          <p:spTgt spid="94"/>
                                        </p:tgtEl>
                                        <p:attrNameLst>
                                          <p:attrName>ppt_x</p:attrName>
                                          <p:attrName>ppt_y</p:attrName>
                                        </p:attrNameLst>
                                      </p:cBhvr>
                                      <p:rCtr x="0" y="2361"/>
                                    </p:animMotion>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nodeType="clickEffect">
                                  <p:stCondLst>
                                    <p:cond delay="0"/>
                                  </p:stCondLst>
                                  <p:childTnLst>
                                    <p:set>
                                      <p:cBhvr>
                                        <p:cTn id="82" dur="1" fill="hold">
                                          <p:stCondLst>
                                            <p:cond delay="0"/>
                                          </p:stCondLst>
                                        </p:cTn>
                                        <p:tgtEl>
                                          <p:spTgt spid="287"/>
                                        </p:tgtEl>
                                        <p:attrNameLst>
                                          <p:attrName>style.visibility</p:attrName>
                                        </p:attrNameLst>
                                      </p:cBhvr>
                                      <p:to>
                                        <p:strVal val="visible"/>
                                      </p:to>
                                    </p:set>
                                    <p:anim calcmode="lin" valueType="num">
                                      <p:cBhvr additive="base">
                                        <p:cTn id="83" dur="500" fill="hold"/>
                                        <p:tgtEl>
                                          <p:spTgt spid="287"/>
                                        </p:tgtEl>
                                        <p:attrNameLst>
                                          <p:attrName>ppt_x</p:attrName>
                                        </p:attrNameLst>
                                      </p:cBhvr>
                                      <p:tavLst>
                                        <p:tav tm="0">
                                          <p:val>
                                            <p:strVal val="1+#ppt_w/2"/>
                                          </p:val>
                                        </p:tav>
                                        <p:tav tm="100000">
                                          <p:val>
                                            <p:strVal val="#ppt_x"/>
                                          </p:val>
                                        </p:tav>
                                      </p:tavLst>
                                    </p:anim>
                                    <p:anim calcmode="lin" valueType="num">
                                      <p:cBhvr additive="base">
                                        <p:cTn id="84" dur="500" fill="hold"/>
                                        <p:tgtEl>
                                          <p:spTgt spid="287"/>
                                        </p:tgtEl>
                                        <p:attrNameLst>
                                          <p:attrName>ppt_y</p:attrName>
                                        </p:attrNameLst>
                                      </p:cBhvr>
                                      <p:tavLst>
                                        <p:tav tm="0">
                                          <p:val>
                                            <p:strVal val="#ppt_y"/>
                                          </p:val>
                                        </p:tav>
                                        <p:tav tm="100000">
                                          <p:val>
                                            <p:strVal val="#ppt_y"/>
                                          </p:val>
                                        </p:tav>
                                      </p:tavLst>
                                    </p:anim>
                                  </p:childTnLst>
                                </p:cTn>
                              </p:par>
                              <p:par>
                                <p:cTn id="85" presetID="22" presetClass="entr" presetSubtype="2" fill="hold" nodeType="withEffect">
                                  <p:stCondLst>
                                    <p:cond delay="500"/>
                                  </p:stCondLst>
                                  <p:childTnLst>
                                    <p:set>
                                      <p:cBhvr>
                                        <p:cTn id="86" dur="1" fill="hold">
                                          <p:stCondLst>
                                            <p:cond delay="0"/>
                                          </p:stCondLst>
                                        </p:cTn>
                                        <p:tgtEl>
                                          <p:spTgt spid="244"/>
                                        </p:tgtEl>
                                        <p:attrNameLst>
                                          <p:attrName>style.visibility</p:attrName>
                                        </p:attrNameLst>
                                      </p:cBhvr>
                                      <p:to>
                                        <p:strVal val="visible"/>
                                      </p:to>
                                    </p:set>
                                    <p:animEffect transition="in" filter="wipe(right)">
                                      <p:cBhvr>
                                        <p:cTn id="87" dur="500"/>
                                        <p:tgtEl>
                                          <p:spTgt spid="244"/>
                                        </p:tgtEl>
                                      </p:cBhvr>
                                    </p:animEffect>
                                  </p:childTnLst>
                                </p:cTn>
                              </p:par>
                              <p:par>
                                <p:cTn id="88" presetID="10" presetClass="entr" presetSubtype="0" fill="hold" nodeType="withEffect">
                                  <p:stCondLst>
                                    <p:cond delay="1000"/>
                                  </p:stCondLst>
                                  <p:childTnLst>
                                    <p:set>
                                      <p:cBhvr>
                                        <p:cTn id="89" dur="1" fill="hold">
                                          <p:stCondLst>
                                            <p:cond delay="0"/>
                                          </p:stCondLst>
                                        </p:cTn>
                                        <p:tgtEl>
                                          <p:spTgt spid="220"/>
                                        </p:tgtEl>
                                        <p:attrNameLst>
                                          <p:attrName>style.visibility</p:attrName>
                                        </p:attrNameLst>
                                      </p:cBhvr>
                                      <p:to>
                                        <p:strVal val="visible"/>
                                      </p:to>
                                    </p:set>
                                    <p:animEffect transition="in" filter="fade">
                                      <p:cBhvr>
                                        <p:cTn id="90" dur="250"/>
                                        <p:tgtEl>
                                          <p:spTgt spid="220"/>
                                        </p:tgtEl>
                                      </p:cBhvr>
                                    </p:animEffect>
                                  </p:childTnLst>
                                </p:cTn>
                              </p:par>
                              <p:par>
                                <p:cTn id="91" presetID="42" presetClass="path" presetSubtype="0" accel="50000" decel="50000" fill="hold" nodeType="withEffect">
                                  <p:stCondLst>
                                    <p:cond delay="750"/>
                                  </p:stCondLst>
                                  <p:childTnLst>
                                    <p:animMotion origin="layout" path="M 1.25E-6 -0.03078 L 1.25E-6 0.00023 " pathEditMode="relative" rAng="0" ptsTypes="AA">
                                      <p:cBhvr>
                                        <p:cTn id="92" dur="500" fill="hold"/>
                                        <p:tgtEl>
                                          <p:spTgt spid="220"/>
                                        </p:tgtEl>
                                        <p:attrNameLst>
                                          <p:attrName>ppt_x</p:attrName>
                                          <p:attrName>ppt_y</p:attrName>
                                        </p:attrNameLst>
                                      </p:cBhvr>
                                      <p:rCtr x="0" y="1551"/>
                                    </p:animMotion>
                                  </p:childTnLst>
                                </p:cTn>
                              </p:par>
                              <p:par>
                                <p:cTn id="93" presetID="22" presetClass="entr" presetSubtype="1" fill="hold" nodeType="withEffect">
                                  <p:stCondLst>
                                    <p:cond delay="750"/>
                                  </p:stCondLst>
                                  <p:childTnLst>
                                    <p:set>
                                      <p:cBhvr>
                                        <p:cTn id="94" dur="1" fill="hold">
                                          <p:stCondLst>
                                            <p:cond delay="0"/>
                                          </p:stCondLst>
                                        </p:cTn>
                                        <p:tgtEl>
                                          <p:spTgt spid="243"/>
                                        </p:tgtEl>
                                        <p:attrNameLst>
                                          <p:attrName>style.visibility</p:attrName>
                                        </p:attrNameLst>
                                      </p:cBhvr>
                                      <p:to>
                                        <p:strVal val="visible"/>
                                      </p:to>
                                    </p:set>
                                    <p:animEffect transition="in" filter="wipe(up)">
                                      <p:cBhvr>
                                        <p:cTn id="95" dur="500"/>
                                        <p:tgtEl>
                                          <p:spTgt spid="243"/>
                                        </p:tgtEl>
                                      </p:cBhvr>
                                    </p:animEffect>
                                  </p:childTnLst>
                                </p:cTn>
                              </p:par>
                              <p:par>
                                <p:cTn id="96" presetID="10" presetClass="entr" presetSubtype="0" fill="hold" nodeType="withEffect">
                                  <p:stCondLst>
                                    <p:cond delay="1250"/>
                                  </p:stCondLst>
                                  <p:childTnLst>
                                    <p:set>
                                      <p:cBhvr>
                                        <p:cTn id="97" dur="1" fill="hold">
                                          <p:stCondLst>
                                            <p:cond delay="0"/>
                                          </p:stCondLst>
                                        </p:cTn>
                                        <p:tgtEl>
                                          <p:spTgt spid="214"/>
                                        </p:tgtEl>
                                        <p:attrNameLst>
                                          <p:attrName>style.visibility</p:attrName>
                                        </p:attrNameLst>
                                      </p:cBhvr>
                                      <p:to>
                                        <p:strVal val="visible"/>
                                      </p:to>
                                    </p:set>
                                    <p:animEffect transition="in" filter="fade">
                                      <p:cBhvr>
                                        <p:cTn id="98" dur="250"/>
                                        <p:tgtEl>
                                          <p:spTgt spid="214"/>
                                        </p:tgtEl>
                                      </p:cBhvr>
                                    </p:animEffect>
                                  </p:childTnLst>
                                </p:cTn>
                              </p:par>
                              <p:par>
                                <p:cTn id="99" presetID="42" presetClass="path" presetSubtype="0" accel="50000" decel="50000" fill="hold" nodeType="withEffect">
                                  <p:stCondLst>
                                    <p:cond delay="1000"/>
                                  </p:stCondLst>
                                  <p:childTnLst>
                                    <p:animMotion origin="layout" path="M 2.29167E-6 -0.03334 L 2.29167E-6 1.85185E-6 " pathEditMode="relative" rAng="0" ptsTypes="AA">
                                      <p:cBhvr>
                                        <p:cTn id="100" dur="500" fill="hold"/>
                                        <p:tgtEl>
                                          <p:spTgt spid="214"/>
                                        </p:tgtEl>
                                        <p:attrNameLst>
                                          <p:attrName>ppt_x</p:attrName>
                                          <p:attrName>ppt_y</p:attrName>
                                        </p:attrNameLst>
                                      </p:cBhvr>
                                      <p:rCtr x="0" y="1667"/>
                                    </p:animMotion>
                                  </p:childTnLst>
                                </p:cTn>
                              </p:par>
                              <p:par>
                                <p:cTn id="101" presetID="22" presetClass="entr" presetSubtype="1" fill="hold" nodeType="withEffect">
                                  <p:stCondLst>
                                    <p:cond delay="1000"/>
                                  </p:stCondLst>
                                  <p:childTnLst>
                                    <p:set>
                                      <p:cBhvr>
                                        <p:cTn id="102" dur="1" fill="hold">
                                          <p:stCondLst>
                                            <p:cond delay="0"/>
                                          </p:stCondLst>
                                        </p:cTn>
                                        <p:tgtEl>
                                          <p:spTgt spid="242"/>
                                        </p:tgtEl>
                                        <p:attrNameLst>
                                          <p:attrName>style.visibility</p:attrName>
                                        </p:attrNameLst>
                                      </p:cBhvr>
                                      <p:to>
                                        <p:strVal val="visible"/>
                                      </p:to>
                                    </p:set>
                                    <p:animEffect transition="in" filter="wipe(up)">
                                      <p:cBhvr>
                                        <p:cTn id="103" dur="500"/>
                                        <p:tgtEl>
                                          <p:spTgt spid="242"/>
                                        </p:tgtEl>
                                      </p:cBhvr>
                                    </p:animEffect>
                                  </p:childTnLst>
                                </p:cTn>
                              </p:par>
                              <p:par>
                                <p:cTn id="104" presetID="10" presetClass="entr" presetSubtype="0" fill="hold" nodeType="withEffect">
                                  <p:stCondLst>
                                    <p:cond delay="1500"/>
                                  </p:stCondLst>
                                  <p:childTnLst>
                                    <p:set>
                                      <p:cBhvr>
                                        <p:cTn id="105" dur="1" fill="hold">
                                          <p:stCondLst>
                                            <p:cond delay="0"/>
                                          </p:stCondLst>
                                        </p:cTn>
                                        <p:tgtEl>
                                          <p:spTgt spid="208"/>
                                        </p:tgtEl>
                                        <p:attrNameLst>
                                          <p:attrName>style.visibility</p:attrName>
                                        </p:attrNameLst>
                                      </p:cBhvr>
                                      <p:to>
                                        <p:strVal val="visible"/>
                                      </p:to>
                                    </p:set>
                                    <p:animEffect transition="in" filter="fade">
                                      <p:cBhvr>
                                        <p:cTn id="106" dur="250"/>
                                        <p:tgtEl>
                                          <p:spTgt spid="208"/>
                                        </p:tgtEl>
                                      </p:cBhvr>
                                    </p:animEffect>
                                  </p:childTnLst>
                                </p:cTn>
                              </p:par>
                              <p:par>
                                <p:cTn id="107" presetID="42" presetClass="path" presetSubtype="0" accel="50000" decel="50000" fill="hold" nodeType="withEffect">
                                  <p:stCondLst>
                                    <p:cond delay="1250"/>
                                  </p:stCondLst>
                                  <p:childTnLst>
                                    <p:animMotion origin="layout" path="M -3.95833E-6 -0.03032 L -3.95833E-6 3.7037E-7 " pathEditMode="relative" rAng="0" ptsTypes="AA">
                                      <p:cBhvr>
                                        <p:cTn id="108" dur="500" fill="hold"/>
                                        <p:tgtEl>
                                          <p:spTgt spid="208"/>
                                        </p:tgtEl>
                                        <p:attrNameLst>
                                          <p:attrName>ppt_x</p:attrName>
                                          <p:attrName>ppt_y</p:attrName>
                                        </p:attrNameLst>
                                      </p:cBhvr>
                                      <p:rCtr x="0" y="1505"/>
                                    </p:animMotion>
                                  </p:childTnLst>
                                </p:cTn>
                              </p:par>
                              <p:par>
                                <p:cTn id="109" presetID="22" presetClass="entr" presetSubtype="1" fill="hold" nodeType="withEffect">
                                  <p:stCondLst>
                                    <p:cond delay="1250"/>
                                  </p:stCondLst>
                                  <p:childTnLst>
                                    <p:set>
                                      <p:cBhvr>
                                        <p:cTn id="110" dur="1" fill="hold">
                                          <p:stCondLst>
                                            <p:cond delay="0"/>
                                          </p:stCondLst>
                                        </p:cTn>
                                        <p:tgtEl>
                                          <p:spTgt spid="241"/>
                                        </p:tgtEl>
                                        <p:attrNameLst>
                                          <p:attrName>style.visibility</p:attrName>
                                        </p:attrNameLst>
                                      </p:cBhvr>
                                      <p:to>
                                        <p:strVal val="visible"/>
                                      </p:to>
                                    </p:set>
                                    <p:animEffect transition="in" filter="wipe(up)">
                                      <p:cBhvr>
                                        <p:cTn id="111" dur="500"/>
                                        <p:tgtEl>
                                          <p:spTgt spid="241"/>
                                        </p:tgtEl>
                                      </p:cBhvr>
                                    </p:animEffect>
                                  </p:childTnLst>
                                </p:cTn>
                              </p:par>
                              <p:par>
                                <p:cTn id="112" presetID="10" presetClass="entr" presetSubtype="0" fill="hold" nodeType="withEffect">
                                  <p:stCondLst>
                                    <p:cond delay="1750"/>
                                  </p:stCondLst>
                                  <p:childTnLst>
                                    <p:set>
                                      <p:cBhvr>
                                        <p:cTn id="113" dur="1" fill="hold">
                                          <p:stCondLst>
                                            <p:cond delay="0"/>
                                          </p:stCondLst>
                                        </p:cTn>
                                        <p:tgtEl>
                                          <p:spTgt spid="202"/>
                                        </p:tgtEl>
                                        <p:attrNameLst>
                                          <p:attrName>style.visibility</p:attrName>
                                        </p:attrNameLst>
                                      </p:cBhvr>
                                      <p:to>
                                        <p:strVal val="visible"/>
                                      </p:to>
                                    </p:set>
                                    <p:animEffect transition="in" filter="fade">
                                      <p:cBhvr>
                                        <p:cTn id="114" dur="250"/>
                                        <p:tgtEl>
                                          <p:spTgt spid="202"/>
                                        </p:tgtEl>
                                      </p:cBhvr>
                                    </p:animEffect>
                                  </p:childTnLst>
                                </p:cTn>
                              </p:par>
                              <p:par>
                                <p:cTn id="115" presetID="42" presetClass="path" presetSubtype="0" accel="50000" decel="50000" fill="hold" nodeType="withEffect">
                                  <p:stCondLst>
                                    <p:cond delay="1500"/>
                                  </p:stCondLst>
                                  <p:childTnLst>
                                    <p:animMotion origin="layout" path="M -4.16667E-6 -0.03056 L -4.16667E-6 4.07407E-6 " pathEditMode="relative" rAng="0" ptsTypes="AA">
                                      <p:cBhvr>
                                        <p:cTn id="116" dur="500" fill="hold"/>
                                        <p:tgtEl>
                                          <p:spTgt spid="202"/>
                                        </p:tgtEl>
                                        <p:attrNameLst>
                                          <p:attrName>ppt_x</p:attrName>
                                          <p:attrName>ppt_y</p:attrName>
                                        </p:attrNameLst>
                                      </p:cBhvr>
                                      <p:rCtr x="0" y="1528"/>
                                    </p:animMotion>
                                  </p:childTnLst>
                                </p:cTn>
                              </p:par>
                              <p:par>
                                <p:cTn id="117" presetID="22" presetClass="entr" presetSubtype="1" fill="hold" nodeType="withEffect">
                                  <p:stCondLst>
                                    <p:cond delay="1500"/>
                                  </p:stCondLst>
                                  <p:childTnLst>
                                    <p:set>
                                      <p:cBhvr>
                                        <p:cTn id="118" dur="1" fill="hold">
                                          <p:stCondLst>
                                            <p:cond delay="0"/>
                                          </p:stCondLst>
                                        </p:cTn>
                                        <p:tgtEl>
                                          <p:spTgt spid="240"/>
                                        </p:tgtEl>
                                        <p:attrNameLst>
                                          <p:attrName>style.visibility</p:attrName>
                                        </p:attrNameLst>
                                      </p:cBhvr>
                                      <p:to>
                                        <p:strVal val="visible"/>
                                      </p:to>
                                    </p:set>
                                    <p:animEffect transition="in" filter="wipe(up)">
                                      <p:cBhvr>
                                        <p:cTn id="119" dur="500"/>
                                        <p:tgtEl>
                                          <p:spTgt spid="240"/>
                                        </p:tgtEl>
                                      </p:cBhvr>
                                    </p:animEffect>
                                  </p:childTnLst>
                                </p:cTn>
                              </p:par>
                              <p:par>
                                <p:cTn id="120" presetID="10" presetClass="entr" presetSubtype="0" fill="hold" nodeType="withEffect">
                                  <p:stCondLst>
                                    <p:cond delay="2000"/>
                                  </p:stCondLst>
                                  <p:childTnLst>
                                    <p:set>
                                      <p:cBhvr>
                                        <p:cTn id="121" dur="1" fill="hold">
                                          <p:stCondLst>
                                            <p:cond delay="0"/>
                                          </p:stCondLst>
                                        </p:cTn>
                                        <p:tgtEl>
                                          <p:spTgt spid="196"/>
                                        </p:tgtEl>
                                        <p:attrNameLst>
                                          <p:attrName>style.visibility</p:attrName>
                                        </p:attrNameLst>
                                      </p:cBhvr>
                                      <p:to>
                                        <p:strVal val="visible"/>
                                      </p:to>
                                    </p:set>
                                    <p:animEffect transition="in" filter="fade">
                                      <p:cBhvr>
                                        <p:cTn id="122" dur="250"/>
                                        <p:tgtEl>
                                          <p:spTgt spid="196"/>
                                        </p:tgtEl>
                                      </p:cBhvr>
                                    </p:animEffect>
                                  </p:childTnLst>
                                </p:cTn>
                              </p:par>
                              <p:par>
                                <p:cTn id="123" presetID="42" presetClass="path" presetSubtype="0" accel="50000" decel="50000" fill="hold" nodeType="withEffect">
                                  <p:stCondLst>
                                    <p:cond delay="1750"/>
                                  </p:stCondLst>
                                  <p:childTnLst>
                                    <p:animMotion origin="layout" path="M -6.25E-7 -0.03032 L -6.25E-7 -1.11111E-6 " pathEditMode="relative" rAng="0" ptsTypes="AA">
                                      <p:cBhvr>
                                        <p:cTn id="124" dur="500" fill="hold"/>
                                        <p:tgtEl>
                                          <p:spTgt spid="196"/>
                                        </p:tgtEl>
                                        <p:attrNameLst>
                                          <p:attrName>ppt_x</p:attrName>
                                          <p:attrName>ppt_y</p:attrName>
                                        </p:attrNameLst>
                                      </p:cBhvr>
                                      <p:rCtr x="0" y="1505"/>
                                    </p:animMotion>
                                  </p:childTnLst>
                                </p:cTn>
                              </p:par>
                              <p:par>
                                <p:cTn id="125" presetID="22" presetClass="entr" presetSubtype="8" fill="hold" nodeType="withEffect">
                                  <p:stCondLst>
                                    <p:cond delay="1750"/>
                                  </p:stCondLst>
                                  <p:childTnLst>
                                    <p:set>
                                      <p:cBhvr>
                                        <p:cTn id="126" dur="1" fill="hold">
                                          <p:stCondLst>
                                            <p:cond delay="0"/>
                                          </p:stCondLst>
                                        </p:cTn>
                                        <p:tgtEl>
                                          <p:spTgt spid="239"/>
                                        </p:tgtEl>
                                        <p:attrNameLst>
                                          <p:attrName>style.visibility</p:attrName>
                                        </p:attrNameLst>
                                      </p:cBhvr>
                                      <p:to>
                                        <p:strVal val="visible"/>
                                      </p:to>
                                    </p:set>
                                    <p:animEffect transition="in" filter="wipe(left)">
                                      <p:cBhvr>
                                        <p:cTn id="127" dur="500"/>
                                        <p:tgtEl>
                                          <p:spTgt spid="239"/>
                                        </p:tgtEl>
                                      </p:cBhvr>
                                    </p:animEffect>
                                  </p:childTnLst>
                                </p:cTn>
                              </p:par>
                              <p:par>
                                <p:cTn id="128" presetID="10" presetClass="entr" presetSubtype="0" fill="hold" nodeType="withEffect">
                                  <p:stCondLst>
                                    <p:cond delay="2250"/>
                                  </p:stCondLst>
                                  <p:childTnLst>
                                    <p:set>
                                      <p:cBhvr>
                                        <p:cTn id="129" dur="1" fill="hold">
                                          <p:stCondLst>
                                            <p:cond delay="0"/>
                                          </p:stCondLst>
                                        </p:cTn>
                                        <p:tgtEl>
                                          <p:spTgt spid="190"/>
                                        </p:tgtEl>
                                        <p:attrNameLst>
                                          <p:attrName>style.visibility</p:attrName>
                                        </p:attrNameLst>
                                      </p:cBhvr>
                                      <p:to>
                                        <p:strVal val="visible"/>
                                      </p:to>
                                    </p:set>
                                    <p:animEffect transition="in" filter="fade">
                                      <p:cBhvr>
                                        <p:cTn id="130" dur="250"/>
                                        <p:tgtEl>
                                          <p:spTgt spid="190"/>
                                        </p:tgtEl>
                                      </p:cBhvr>
                                    </p:animEffect>
                                  </p:childTnLst>
                                </p:cTn>
                              </p:par>
                              <p:par>
                                <p:cTn id="131" presetID="42" presetClass="path" presetSubtype="0" accel="50000" decel="50000" fill="hold" nodeType="withEffect">
                                  <p:stCondLst>
                                    <p:cond delay="2000"/>
                                  </p:stCondLst>
                                  <p:childTnLst>
                                    <p:animMotion origin="layout" path="M 2.29167E-6 -0.02871 L 2.29167E-6 4.44444E-6 " pathEditMode="relative" rAng="0" ptsTypes="AA">
                                      <p:cBhvr>
                                        <p:cTn id="132" dur="500" fill="hold"/>
                                        <p:tgtEl>
                                          <p:spTgt spid="190"/>
                                        </p:tgtEl>
                                        <p:attrNameLst>
                                          <p:attrName>ppt_x</p:attrName>
                                          <p:attrName>ppt_y</p:attrName>
                                        </p:attrNameLst>
                                      </p:cBhvr>
                                      <p:rCtr x="0" y="1435"/>
                                    </p:animMotion>
                                  </p:childTnLst>
                                </p:cTn>
                              </p:par>
                              <p:par>
                                <p:cTn id="133" presetID="22" presetClass="entr" presetSubtype="1" fill="hold" nodeType="withEffect">
                                  <p:stCondLst>
                                    <p:cond delay="2000"/>
                                  </p:stCondLst>
                                  <p:childTnLst>
                                    <p:set>
                                      <p:cBhvr>
                                        <p:cTn id="134" dur="1" fill="hold">
                                          <p:stCondLst>
                                            <p:cond delay="0"/>
                                          </p:stCondLst>
                                        </p:cTn>
                                        <p:tgtEl>
                                          <p:spTgt spid="238"/>
                                        </p:tgtEl>
                                        <p:attrNameLst>
                                          <p:attrName>style.visibility</p:attrName>
                                        </p:attrNameLst>
                                      </p:cBhvr>
                                      <p:to>
                                        <p:strVal val="visible"/>
                                      </p:to>
                                    </p:set>
                                    <p:animEffect transition="in" filter="wipe(up)">
                                      <p:cBhvr>
                                        <p:cTn id="135" dur="500"/>
                                        <p:tgtEl>
                                          <p:spTgt spid="238"/>
                                        </p:tgtEl>
                                      </p:cBhvr>
                                    </p:animEffect>
                                  </p:childTnLst>
                                </p:cTn>
                              </p:par>
                              <p:par>
                                <p:cTn id="136" presetID="10" presetClass="entr" presetSubtype="0" fill="hold" nodeType="withEffect">
                                  <p:stCondLst>
                                    <p:cond delay="2500"/>
                                  </p:stCondLst>
                                  <p:childTnLst>
                                    <p:set>
                                      <p:cBhvr>
                                        <p:cTn id="137" dur="1" fill="hold">
                                          <p:stCondLst>
                                            <p:cond delay="0"/>
                                          </p:stCondLst>
                                        </p:cTn>
                                        <p:tgtEl>
                                          <p:spTgt spid="184"/>
                                        </p:tgtEl>
                                        <p:attrNameLst>
                                          <p:attrName>style.visibility</p:attrName>
                                        </p:attrNameLst>
                                      </p:cBhvr>
                                      <p:to>
                                        <p:strVal val="visible"/>
                                      </p:to>
                                    </p:set>
                                    <p:animEffect transition="in" filter="fade">
                                      <p:cBhvr>
                                        <p:cTn id="138" dur="250"/>
                                        <p:tgtEl>
                                          <p:spTgt spid="184"/>
                                        </p:tgtEl>
                                      </p:cBhvr>
                                    </p:animEffect>
                                  </p:childTnLst>
                                </p:cTn>
                              </p:par>
                              <p:par>
                                <p:cTn id="139" presetID="42" presetClass="path" presetSubtype="0" accel="50000" decel="50000" fill="hold" nodeType="withEffect">
                                  <p:stCondLst>
                                    <p:cond delay="2250"/>
                                  </p:stCondLst>
                                  <p:childTnLst>
                                    <p:animMotion origin="layout" path="M 4.375E-6 -0.03171 L 4.375E-6 1.48148E-6 " pathEditMode="relative" rAng="0" ptsTypes="AA">
                                      <p:cBhvr>
                                        <p:cTn id="140" dur="500" fill="hold"/>
                                        <p:tgtEl>
                                          <p:spTgt spid="184"/>
                                        </p:tgtEl>
                                        <p:attrNameLst>
                                          <p:attrName>ppt_x</p:attrName>
                                          <p:attrName>ppt_y</p:attrName>
                                        </p:attrNameLst>
                                      </p:cBhvr>
                                      <p:rCtr x="0" y="1574"/>
                                    </p:animMotion>
                                  </p:childTnLst>
                                </p:cTn>
                              </p:par>
                              <p:par>
                                <p:cTn id="141" presetID="22" presetClass="entr" presetSubtype="1" fill="hold" nodeType="withEffect">
                                  <p:stCondLst>
                                    <p:cond delay="2250"/>
                                  </p:stCondLst>
                                  <p:childTnLst>
                                    <p:set>
                                      <p:cBhvr>
                                        <p:cTn id="142" dur="1" fill="hold">
                                          <p:stCondLst>
                                            <p:cond delay="0"/>
                                          </p:stCondLst>
                                        </p:cTn>
                                        <p:tgtEl>
                                          <p:spTgt spid="237"/>
                                        </p:tgtEl>
                                        <p:attrNameLst>
                                          <p:attrName>style.visibility</p:attrName>
                                        </p:attrNameLst>
                                      </p:cBhvr>
                                      <p:to>
                                        <p:strVal val="visible"/>
                                      </p:to>
                                    </p:set>
                                    <p:animEffect transition="in" filter="wipe(up)">
                                      <p:cBhvr>
                                        <p:cTn id="143" dur="500"/>
                                        <p:tgtEl>
                                          <p:spTgt spid="237"/>
                                        </p:tgtEl>
                                      </p:cBhvr>
                                    </p:animEffect>
                                  </p:childTnLst>
                                </p:cTn>
                              </p:par>
                              <p:par>
                                <p:cTn id="144" presetID="10" presetClass="entr" presetSubtype="0" fill="hold" nodeType="withEffect">
                                  <p:stCondLst>
                                    <p:cond delay="2750"/>
                                  </p:stCondLst>
                                  <p:childTnLst>
                                    <p:set>
                                      <p:cBhvr>
                                        <p:cTn id="145" dur="1" fill="hold">
                                          <p:stCondLst>
                                            <p:cond delay="0"/>
                                          </p:stCondLst>
                                        </p:cTn>
                                        <p:tgtEl>
                                          <p:spTgt spid="178"/>
                                        </p:tgtEl>
                                        <p:attrNameLst>
                                          <p:attrName>style.visibility</p:attrName>
                                        </p:attrNameLst>
                                      </p:cBhvr>
                                      <p:to>
                                        <p:strVal val="visible"/>
                                      </p:to>
                                    </p:set>
                                    <p:animEffect transition="in" filter="fade">
                                      <p:cBhvr>
                                        <p:cTn id="146" dur="250"/>
                                        <p:tgtEl>
                                          <p:spTgt spid="178"/>
                                        </p:tgtEl>
                                      </p:cBhvr>
                                    </p:animEffect>
                                  </p:childTnLst>
                                </p:cTn>
                              </p:par>
                              <p:par>
                                <p:cTn id="147" presetID="42" presetClass="path" presetSubtype="0" accel="50000" decel="50000" fill="hold" nodeType="withEffect">
                                  <p:stCondLst>
                                    <p:cond delay="2500"/>
                                  </p:stCondLst>
                                  <p:childTnLst>
                                    <p:animMotion origin="layout" path="M 1.875E-6 -0.03101 L 1.875E-6 -4.07407E-6 " pathEditMode="relative" rAng="0" ptsTypes="AA">
                                      <p:cBhvr>
                                        <p:cTn id="148" dur="500" fill="hold"/>
                                        <p:tgtEl>
                                          <p:spTgt spid="178"/>
                                        </p:tgtEl>
                                        <p:attrNameLst>
                                          <p:attrName>ppt_x</p:attrName>
                                          <p:attrName>ppt_y</p:attrName>
                                        </p:attrNameLst>
                                      </p:cBhvr>
                                      <p:rCtr x="0" y="1551"/>
                                    </p:animMotion>
                                  </p:childTnLst>
                                </p:cTn>
                              </p:par>
                              <p:par>
                                <p:cTn id="149" presetID="22" presetClass="entr" presetSubtype="1" fill="hold" nodeType="withEffect">
                                  <p:stCondLst>
                                    <p:cond delay="2500"/>
                                  </p:stCondLst>
                                  <p:childTnLst>
                                    <p:set>
                                      <p:cBhvr>
                                        <p:cTn id="150" dur="1" fill="hold">
                                          <p:stCondLst>
                                            <p:cond delay="0"/>
                                          </p:stCondLst>
                                        </p:cTn>
                                        <p:tgtEl>
                                          <p:spTgt spid="236"/>
                                        </p:tgtEl>
                                        <p:attrNameLst>
                                          <p:attrName>style.visibility</p:attrName>
                                        </p:attrNameLst>
                                      </p:cBhvr>
                                      <p:to>
                                        <p:strVal val="visible"/>
                                      </p:to>
                                    </p:set>
                                    <p:animEffect transition="in" filter="wipe(up)">
                                      <p:cBhvr>
                                        <p:cTn id="151" dur="500"/>
                                        <p:tgtEl>
                                          <p:spTgt spid="236"/>
                                        </p:tgtEl>
                                      </p:cBhvr>
                                    </p:animEffect>
                                  </p:childTnLst>
                                </p:cTn>
                              </p:par>
                              <p:par>
                                <p:cTn id="152" presetID="10" presetClass="entr" presetSubtype="0" fill="hold" nodeType="withEffect">
                                  <p:stCondLst>
                                    <p:cond delay="3000"/>
                                  </p:stCondLst>
                                  <p:childTnLst>
                                    <p:set>
                                      <p:cBhvr>
                                        <p:cTn id="153" dur="1" fill="hold">
                                          <p:stCondLst>
                                            <p:cond delay="0"/>
                                          </p:stCondLst>
                                        </p:cTn>
                                        <p:tgtEl>
                                          <p:spTgt spid="172"/>
                                        </p:tgtEl>
                                        <p:attrNameLst>
                                          <p:attrName>style.visibility</p:attrName>
                                        </p:attrNameLst>
                                      </p:cBhvr>
                                      <p:to>
                                        <p:strVal val="visible"/>
                                      </p:to>
                                    </p:set>
                                    <p:animEffect transition="in" filter="fade">
                                      <p:cBhvr>
                                        <p:cTn id="154" dur="250"/>
                                        <p:tgtEl>
                                          <p:spTgt spid="172"/>
                                        </p:tgtEl>
                                      </p:cBhvr>
                                    </p:animEffect>
                                  </p:childTnLst>
                                </p:cTn>
                              </p:par>
                              <p:par>
                                <p:cTn id="155" presetID="42" presetClass="path" presetSubtype="0" accel="50000" decel="50000" fill="hold" nodeType="withEffect">
                                  <p:stCondLst>
                                    <p:cond delay="2750"/>
                                  </p:stCondLst>
                                  <p:childTnLst>
                                    <p:animMotion origin="layout" path="M -2.5E-6 -0.03009 L -2.5E-6 -1.11111E-6 " pathEditMode="relative" rAng="0" ptsTypes="AA">
                                      <p:cBhvr>
                                        <p:cTn id="156" dur="500" fill="hold"/>
                                        <p:tgtEl>
                                          <p:spTgt spid="172"/>
                                        </p:tgtEl>
                                        <p:attrNameLst>
                                          <p:attrName>ppt_x</p:attrName>
                                          <p:attrName>ppt_y</p:attrName>
                                        </p:attrNameLst>
                                      </p:cBhvr>
                                      <p:rCtr x="0" y="1505"/>
                                    </p:animMotion>
                                  </p:childTnLst>
                                </p:cTn>
                              </p:par>
                              <p:par>
                                <p:cTn id="157" presetID="22" presetClass="entr" presetSubtype="1" fill="hold" nodeType="withEffect">
                                  <p:stCondLst>
                                    <p:cond delay="2750"/>
                                  </p:stCondLst>
                                  <p:childTnLst>
                                    <p:set>
                                      <p:cBhvr>
                                        <p:cTn id="158" dur="1" fill="hold">
                                          <p:stCondLst>
                                            <p:cond delay="0"/>
                                          </p:stCondLst>
                                        </p:cTn>
                                        <p:tgtEl>
                                          <p:spTgt spid="235"/>
                                        </p:tgtEl>
                                        <p:attrNameLst>
                                          <p:attrName>style.visibility</p:attrName>
                                        </p:attrNameLst>
                                      </p:cBhvr>
                                      <p:to>
                                        <p:strVal val="visible"/>
                                      </p:to>
                                    </p:set>
                                    <p:animEffect transition="in" filter="wipe(up)">
                                      <p:cBhvr>
                                        <p:cTn id="159" dur="500"/>
                                        <p:tgtEl>
                                          <p:spTgt spid="235"/>
                                        </p:tgtEl>
                                      </p:cBhvr>
                                    </p:animEffect>
                                  </p:childTnLst>
                                </p:cTn>
                              </p:par>
                              <p:par>
                                <p:cTn id="160" presetID="10" presetClass="entr" presetSubtype="0" fill="hold" nodeType="withEffect">
                                  <p:stCondLst>
                                    <p:cond delay="3250"/>
                                  </p:stCondLst>
                                  <p:childTnLst>
                                    <p:set>
                                      <p:cBhvr>
                                        <p:cTn id="161" dur="1" fill="hold">
                                          <p:stCondLst>
                                            <p:cond delay="0"/>
                                          </p:stCondLst>
                                        </p:cTn>
                                        <p:tgtEl>
                                          <p:spTgt spid="148"/>
                                        </p:tgtEl>
                                        <p:attrNameLst>
                                          <p:attrName>style.visibility</p:attrName>
                                        </p:attrNameLst>
                                      </p:cBhvr>
                                      <p:to>
                                        <p:strVal val="visible"/>
                                      </p:to>
                                    </p:set>
                                    <p:animEffect transition="in" filter="fade">
                                      <p:cBhvr>
                                        <p:cTn id="162" dur="250"/>
                                        <p:tgtEl>
                                          <p:spTgt spid="148"/>
                                        </p:tgtEl>
                                      </p:cBhvr>
                                    </p:animEffect>
                                  </p:childTnLst>
                                </p:cTn>
                              </p:par>
                              <p:par>
                                <p:cTn id="163" presetID="42" presetClass="path" presetSubtype="0" accel="50000" decel="50000" fill="hold" nodeType="withEffect">
                                  <p:stCondLst>
                                    <p:cond delay="3000"/>
                                  </p:stCondLst>
                                  <p:childTnLst>
                                    <p:animMotion origin="layout" path="M -1.45833E-6 -0.02824 L -1.45833E-6 3.7037E-6 " pathEditMode="relative" rAng="0" ptsTypes="AA">
                                      <p:cBhvr>
                                        <p:cTn id="164" dur="500" fill="hold"/>
                                        <p:tgtEl>
                                          <p:spTgt spid="148"/>
                                        </p:tgtEl>
                                        <p:attrNameLst>
                                          <p:attrName>ppt_x</p:attrName>
                                          <p:attrName>ppt_y</p:attrName>
                                        </p:attrNameLst>
                                      </p:cBhvr>
                                      <p:rCtr x="0" y="1412"/>
                                    </p:animMotion>
                                  </p:childTnLst>
                                </p:cTn>
                              </p:par>
                              <p:par>
                                <p:cTn id="165" presetID="22" presetClass="entr" presetSubtype="1" fill="hold" nodeType="withEffect">
                                  <p:stCondLst>
                                    <p:cond delay="3000"/>
                                  </p:stCondLst>
                                  <p:childTnLst>
                                    <p:set>
                                      <p:cBhvr>
                                        <p:cTn id="166" dur="1" fill="hold">
                                          <p:stCondLst>
                                            <p:cond delay="0"/>
                                          </p:stCondLst>
                                        </p:cTn>
                                        <p:tgtEl>
                                          <p:spTgt spid="234"/>
                                        </p:tgtEl>
                                        <p:attrNameLst>
                                          <p:attrName>style.visibility</p:attrName>
                                        </p:attrNameLst>
                                      </p:cBhvr>
                                      <p:to>
                                        <p:strVal val="visible"/>
                                      </p:to>
                                    </p:set>
                                    <p:animEffect transition="in" filter="wipe(up)">
                                      <p:cBhvr>
                                        <p:cTn id="167" dur="500"/>
                                        <p:tgtEl>
                                          <p:spTgt spid="234"/>
                                        </p:tgtEl>
                                      </p:cBhvr>
                                    </p:animEffect>
                                  </p:childTnLst>
                                </p:cTn>
                              </p:par>
                              <p:par>
                                <p:cTn id="168" presetID="10" presetClass="entr" presetSubtype="0" fill="hold" nodeType="withEffect">
                                  <p:stCondLst>
                                    <p:cond delay="3500"/>
                                  </p:stCondLst>
                                  <p:childTnLst>
                                    <p:set>
                                      <p:cBhvr>
                                        <p:cTn id="169" dur="1" fill="hold">
                                          <p:stCondLst>
                                            <p:cond delay="0"/>
                                          </p:stCondLst>
                                        </p:cTn>
                                        <p:tgtEl>
                                          <p:spTgt spid="142"/>
                                        </p:tgtEl>
                                        <p:attrNameLst>
                                          <p:attrName>style.visibility</p:attrName>
                                        </p:attrNameLst>
                                      </p:cBhvr>
                                      <p:to>
                                        <p:strVal val="visible"/>
                                      </p:to>
                                    </p:set>
                                    <p:animEffect transition="in" filter="fade">
                                      <p:cBhvr>
                                        <p:cTn id="170" dur="250"/>
                                        <p:tgtEl>
                                          <p:spTgt spid="142"/>
                                        </p:tgtEl>
                                      </p:cBhvr>
                                    </p:animEffect>
                                  </p:childTnLst>
                                </p:cTn>
                              </p:par>
                              <p:par>
                                <p:cTn id="171" presetID="42" presetClass="path" presetSubtype="0" accel="50000" decel="50000" fill="hold" nodeType="withEffect">
                                  <p:stCondLst>
                                    <p:cond delay="3250"/>
                                  </p:stCondLst>
                                  <p:childTnLst>
                                    <p:animMotion origin="layout" path="M -3.95833E-6 -0.03033 L -3.95833E-6 1.11111E-6 " pathEditMode="relative" rAng="0" ptsTypes="AA">
                                      <p:cBhvr>
                                        <p:cTn id="172" dur="500" fill="hold"/>
                                        <p:tgtEl>
                                          <p:spTgt spid="142"/>
                                        </p:tgtEl>
                                        <p:attrNameLst>
                                          <p:attrName>ppt_x</p:attrName>
                                          <p:attrName>ppt_y</p:attrName>
                                        </p:attrNameLst>
                                      </p:cBhvr>
                                      <p:rCtr x="0" y="1505"/>
                                    </p:animMotion>
                                  </p:childTnLst>
                                </p:cTn>
                              </p:par>
                              <p:par>
                                <p:cTn id="173" presetID="22" presetClass="entr" presetSubtype="8" fill="hold" nodeType="withEffect">
                                  <p:stCondLst>
                                    <p:cond delay="3250"/>
                                  </p:stCondLst>
                                  <p:childTnLst>
                                    <p:set>
                                      <p:cBhvr>
                                        <p:cTn id="174" dur="1" fill="hold">
                                          <p:stCondLst>
                                            <p:cond delay="0"/>
                                          </p:stCondLst>
                                        </p:cTn>
                                        <p:tgtEl>
                                          <p:spTgt spid="233"/>
                                        </p:tgtEl>
                                        <p:attrNameLst>
                                          <p:attrName>style.visibility</p:attrName>
                                        </p:attrNameLst>
                                      </p:cBhvr>
                                      <p:to>
                                        <p:strVal val="visible"/>
                                      </p:to>
                                    </p:set>
                                    <p:animEffect transition="in" filter="wipe(left)">
                                      <p:cBhvr>
                                        <p:cTn id="175" dur="500"/>
                                        <p:tgtEl>
                                          <p:spTgt spid="233"/>
                                        </p:tgtEl>
                                      </p:cBhvr>
                                    </p:animEffect>
                                  </p:childTnLst>
                                </p:cTn>
                              </p:par>
                              <p:par>
                                <p:cTn id="176" presetID="10" presetClass="entr" presetSubtype="0" fill="hold" nodeType="withEffect">
                                  <p:stCondLst>
                                    <p:cond delay="3750"/>
                                  </p:stCondLst>
                                  <p:childTnLst>
                                    <p:set>
                                      <p:cBhvr>
                                        <p:cTn id="177" dur="1" fill="hold">
                                          <p:stCondLst>
                                            <p:cond delay="0"/>
                                          </p:stCondLst>
                                        </p:cTn>
                                        <p:tgtEl>
                                          <p:spTgt spid="111"/>
                                        </p:tgtEl>
                                        <p:attrNameLst>
                                          <p:attrName>style.visibility</p:attrName>
                                        </p:attrNameLst>
                                      </p:cBhvr>
                                      <p:to>
                                        <p:strVal val="visible"/>
                                      </p:to>
                                    </p:set>
                                    <p:animEffect transition="in" filter="fade">
                                      <p:cBhvr>
                                        <p:cTn id="178" dur="250"/>
                                        <p:tgtEl>
                                          <p:spTgt spid="111"/>
                                        </p:tgtEl>
                                      </p:cBhvr>
                                    </p:animEffect>
                                  </p:childTnLst>
                                </p:cTn>
                              </p:par>
                              <p:par>
                                <p:cTn id="179" presetID="42" presetClass="path" presetSubtype="0" accel="50000" decel="50000" fill="hold" nodeType="withEffect">
                                  <p:stCondLst>
                                    <p:cond delay="3500"/>
                                  </p:stCondLst>
                                  <p:childTnLst>
                                    <p:animMotion origin="layout" path="M -3.95833E-6 -0.03218 L -3.95833E-6 2.96296E-6 " pathEditMode="relative" rAng="0" ptsTypes="AA">
                                      <p:cBhvr>
                                        <p:cTn id="180" dur="500" fill="hold"/>
                                        <p:tgtEl>
                                          <p:spTgt spid="111"/>
                                        </p:tgtEl>
                                        <p:attrNameLst>
                                          <p:attrName>ppt_x</p:attrName>
                                          <p:attrName>ppt_y</p:attrName>
                                        </p:attrNameLst>
                                      </p:cBhvr>
                                      <p:rCtr x="0" y="15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6"/>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342648" y="1991955"/>
            <a:ext cx="1417588" cy="79248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41" name="TextBox 140"/>
          <p:cNvSpPr txBox="1"/>
          <p:nvPr/>
        </p:nvSpPr>
        <p:spPr>
          <a:xfrm>
            <a:off x="519248" y="1564957"/>
            <a:ext cx="2880597" cy="492443"/>
          </a:xfrm>
          <a:prstGeom prst="rect">
            <a:avLst/>
          </a:prstGeom>
          <a:noFill/>
        </p:spPr>
        <p:txBody>
          <a:bodyPr wrap="none" lIns="0" tIns="0" rIns="0" bIns="0" rtlCol="0">
            <a:spAutoFit/>
          </a:bodyPr>
          <a:lstStyle/>
          <a:p>
            <a:r>
              <a:rPr lang="en-US" sz="3200" dirty="0" smtClean="0">
                <a:solidFill>
                  <a:schemeClr val="tx1">
                    <a:lumMod val="50000"/>
                    <a:lumOff val="50000"/>
                  </a:schemeClr>
                </a:solidFill>
                <a:latin typeface="+mj-lt"/>
              </a:rPr>
              <a:t>Exchange Online</a:t>
            </a:r>
            <a:endParaRPr lang="en-US" sz="3200" dirty="0">
              <a:solidFill>
                <a:schemeClr val="tx1">
                  <a:lumMod val="50000"/>
                  <a:lumOff val="50000"/>
                </a:schemeClr>
              </a:solidFill>
              <a:latin typeface="+mj-lt"/>
            </a:endParaRPr>
          </a:p>
        </p:txBody>
      </p:sp>
      <p:pic>
        <p:nvPicPr>
          <p:cNvPr id="42" name="Picture 41"/>
          <p:cNvPicPr>
            <a:picLocks noChangeAspect="1"/>
          </p:cNvPicPr>
          <p:nvPr/>
        </p:nvPicPr>
        <p:blipFill>
          <a:blip r:embed="rId4"/>
          <a:stretch>
            <a:fillRect/>
          </a:stretch>
        </p:blipFill>
        <p:spPr>
          <a:xfrm>
            <a:off x="893876" y="1988599"/>
            <a:ext cx="3065818" cy="1091108"/>
          </a:xfrm>
          <a:prstGeom prst="rect">
            <a:avLst/>
          </a:prstGeom>
        </p:spPr>
      </p:pic>
      <p:pic>
        <p:nvPicPr>
          <p:cNvPr id="46" name="Picture 45"/>
          <p:cNvPicPr>
            <a:picLocks noChangeAspect="1"/>
          </p:cNvPicPr>
          <p:nvPr/>
        </p:nvPicPr>
        <p:blipFill>
          <a:blip r:embed="rId4"/>
          <a:stretch>
            <a:fillRect/>
          </a:stretch>
        </p:blipFill>
        <p:spPr>
          <a:xfrm>
            <a:off x="1505962" y="3317884"/>
            <a:ext cx="3065818" cy="1091108"/>
          </a:xfrm>
          <a:prstGeom prst="rect">
            <a:avLst/>
          </a:prstGeom>
        </p:spPr>
      </p:pic>
      <p:pic>
        <p:nvPicPr>
          <p:cNvPr id="47" name="Picture 46"/>
          <p:cNvPicPr>
            <a:picLocks noChangeAspect="1"/>
          </p:cNvPicPr>
          <p:nvPr/>
        </p:nvPicPr>
        <p:blipFill>
          <a:blip r:embed="rId4"/>
          <a:stretch>
            <a:fillRect/>
          </a:stretch>
        </p:blipFill>
        <p:spPr>
          <a:xfrm>
            <a:off x="1505962" y="4408990"/>
            <a:ext cx="3065818" cy="1091108"/>
          </a:xfrm>
          <a:prstGeom prst="rect">
            <a:avLst/>
          </a:prstGeom>
        </p:spPr>
      </p:pic>
      <p:sp>
        <p:nvSpPr>
          <p:cNvPr id="4" name="TextBox 3"/>
          <p:cNvSpPr txBox="1"/>
          <p:nvPr/>
        </p:nvSpPr>
        <p:spPr>
          <a:xfrm>
            <a:off x="1505962" y="5621509"/>
            <a:ext cx="3251904" cy="398290"/>
          </a:xfrm>
          <a:prstGeom prst="rect">
            <a:avLst/>
          </a:prstGeom>
          <a:noFill/>
        </p:spPr>
        <p:txBody>
          <a:bodyPr wrap="square" lIns="89639" tIns="44819" rIns="89639" bIns="44819" rtlCol="0">
            <a:spAutoFit/>
          </a:bodyPr>
          <a:lstStyle/>
          <a:p>
            <a:pPr algn="ctr"/>
            <a:r>
              <a:rPr lang="en-US" sz="2000" dirty="0">
                <a:latin typeface="+mj-lt"/>
              </a:rPr>
              <a:t>North America 1 </a:t>
            </a:r>
          </a:p>
        </p:txBody>
      </p:sp>
      <p:pic>
        <p:nvPicPr>
          <p:cNvPr id="48" name="Picture 47"/>
          <p:cNvPicPr>
            <a:picLocks noChangeAspect="1"/>
          </p:cNvPicPr>
          <p:nvPr/>
        </p:nvPicPr>
        <p:blipFill>
          <a:blip r:embed="rId4"/>
          <a:stretch>
            <a:fillRect/>
          </a:stretch>
        </p:blipFill>
        <p:spPr>
          <a:xfrm>
            <a:off x="4971105" y="2226776"/>
            <a:ext cx="3065818" cy="1091108"/>
          </a:xfrm>
          <a:prstGeom prst="rect">
            <a:avLst/>
          </a:prstGeom>
        </p:spPr>
      </p:pic>
      <p:pic>
        <p:nvPicPr>
          <p:cNvPr id="49" name="Picture 48"/>
          <p:cNvPicPr>
            <a:picLocks noChangeAspect="1"/>
          </p:cNvPicPr>
          <p:nvPr/>
        </p:nvPicPr>
        <p:blipFill>
          <a:blip r:embed="rId4"/>
          <a:stretch>
            <a:fillRect/>
          </a:stretch>
        </p:blipFill>
        <p:spPr>
          <a:xfrm>
            <a:off x="4971105" y="3317884"/>
            <a:ext cx="3065818" cy="1091108"/>
          </a:xfrm>
          <a:prstGeom prst="rect">
            <a:avLst/>
          </a:prstGeom>
        </p:spPr>
      </p:pic>
      <p:pic>
        <p:nvPicPr>
          <p:cNvPr id="50" name="Picture 49"/>
          <p:cNvPicPr>
            <a:picLocks noChangeAspect="1"/>
          </p:cNvPicPr>
          <p:nvPr/>
        </p:nvPicPr>
        <p:blipFill>
          <a:blip r:embed="rId4"/>
          <a:stretch>
            <a:fillRect/>
          </a:stretch>
        </p:blipFill>
        <p:spPr>
          <a:xfrm>
            <a:off x="4971105" y="4408990"/>
            <a:ext cx="3065818" cy="1091108"/>
          </a:xfrm>
          <a:prstGeom prst="rect">
            <a:avLst/>
          </a:prstGeom>
        </p:spPr>
      </p:pic>
      <p:sp>
        <p:nvSpPr>
          <p:cNvPr id="51" name="TextBox 50"/>
          <p:cNvSpPr txBox="1"/>
          <p:nvPr/>
        </p:nvSpPr>
        <p:spPr>
          <a:xfrm>
            <a:off x="4757866" y="5621510"/>
            <a:ext cx="3483465" cy="398290"/>
          </a:xfrm>
          <a:prstGeom prst="rect">
            <a:avLst/>
          </a:prstGeom>
          <a:noFill/>
        </p:spPr>
        <p:txBody>
          <a:bodyPr wrap="square" lIns="89639" tIns="44819" rIns="89639" bIns="44819" rtlCol="0">
            <a:spAutoFit/>
          </a:bodyPr>
          <a:lstStyle/>
          <a:p>
            <a:pPr algn="ctr"/>
            <a:r>
              <a:rPr lang="en-US" sz="2000" dirty="0">
                <a:latin typeface="+mj-lt"/>
              </a:rPr>
              <a:t>North America 2</a:t>
            </a:r>
          </a:p>
        </p:txBody>
      </p:sp>
      <p:pic>
        <p:nvPicPr>
          <p:cNvPr id="52" name="Picture 51"/>
          <p:cNvPicPr>
            <a:picLocks noChangeAspect="1"/>
          </p:cNvPicPr>
          <p:nvPr/>
        </p:nvPicPr>
        <p:blipFill>
          <a:blip r:embed="rId4"/>
          <a:stretch>
            <a:fillRect/>
          </a:stretch>
        </p:blipFill>
        <p:spPr>
          <a:xfrm>
            <a:off x="8440380" y="2226776"/>
            <a:ext cx="3065818" cy="1091108"/>
          </a:xfrm>
          <a:prstGeom prst="rect">
            <a:avLst/>
          </a:prstGeom>
        </p:spPr>
      </p:pic>
      <p:pic>
        <p:nvPicPr>
          <p:cNvPr id="53" name="Picture 52"/>
          <p:cNvPicPr>
            <a:picLocks noChangeAspect="1"/>
          </p:cNvPicPr>
          <p:nvPr/>
        </p:nvPicPr>
        <p:blipFill>
          <a:blip r:embed="rId4"/>
          <a:stretch>
            <a:fillRect/>
          </a:stretch>
        </p:blipFill>
        <p:spPr>
          <a:xfrm>
            <a:off x="8440380" y="3317884"/>
            <a:ext cx="3065818" cy="1091108"/>
          </a:xfrm>
          <a:prstGeom prst="rect">
            <a:avLst/>
          </a:prstGeom>
        </p:spPr>
      </p:pic>
      <p:pic>
        <p:nvPicPr>
          <p:cNvPr id="54" name="Picture 53"/>
          <p:cNvPicPr>
            <a:picLocks noChangeAspect="1"/>
          </p:cNvPicPr>
          <p:nvPr/>
        </p:nvPicPr>
        <p:blipFill>
          <a:blip r:embed="rId4"/>
          <a:stretch>
            <a:fillRect/>
          </a:stretch>
        </p:blipFill>
        <p:spPr>
          <a:xfrm>
            <a:off x="8440380" y="4408990"/>
            <a:ext cx="3065818" cy="1091108"/>
          </a:xfrm>
          <a:prstGeom prst="rect">
            <a:avLst/>
          </a:prstGeom>
        </p:spPr>
      </p:pic>
      <p:sp>
        <p:nvSpPr>
          <p:cNvPr id="55" name="TextBox 54"/>
          <p:cNvSpPr txBox="1"/>
          <p:nvPr/>
        </p:nvSpPr>
        <p:spPr>
          <a:xfrm>
            <a:off x="8241331" y="5621509"/>
            <a:ext cx="3429833" cy="398290"/>
          </a:xfrm>
          <a:prstGeom prst="rect">
            <a:avLst/>
          </a:prstGeom>
          <a:noFill/>
        </p:spPr>
        <p:txBody>
          <a:bodyPr wrap="square" lIns="89639" tIns="44819" rIns="89639" bIns="44819" rtlCol="0">
            <a:spAutoFit/>
          </a:bodyPr>
          <a:lstStyle/>
          <a:p>
            <a:pPr algn="ctr"/>
            <a:r>
              <a:rPr lang="en-US" sz="2000" dirty="0">
                <a:latin typeface="+mj-lt"/>
              </a:rPr>
              <a:t>Europe 1</a:t>
            </a:r>
          </a:p>
        </p:txBody>
      </p:sp>
      <p:cxnSp>
        <p:nvCxnSpPr>
          <p:cNvPr id="56" name="Straight Connector 55"/>
          <p:cNvCxnSpPr/>
          <p:nvPr/>
        </p:nvCxnSpPr>
        <p:spPr>
          <a:xfrm flipH="1">
            <a:off x="2512498" y="2143728"/>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3552158" y="2168107"/>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4763080" y="218629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8241331"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5961405"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7008141" y="222677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H="1">
            <a:off x="10487926" y="2168107"/>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9432413" y="2186295"/>
            <a:ext cx="12596" cy="3341722"/>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523269" y="2358126"/>
            <a:ext cx="608726" cy="3040727"/>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a:p>
        </p:txBody>
      </p:sp>
      <p:pic>
        <p:nvPicPr>
          <p:cNvPr id="27" name="Picture 26"/>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12218" y="2491706"/>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44489" y="2491706"/>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13914" y="3118071"/>
            <a:ext cx="192709" cy="49278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46183" y="3118071"/>
            <a:ext cx="192709" cy="49278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rot="16200000">
            <a:off x="208679" y="4428703"/>
            <a:ext cx="1230162" cy="490623"/>
          </a:xfrm>
          <a:prstGeom prst="rect">
            <a:avLst/>
          </a:prstGeom>
          <a:noFill/>
        </p:spPr>
        <p:txBody>
          <a:bodyPr wrap="none" lIns="89639" tIns="44819" rIns="89639" bIns="44819" rtlCol="0">
            <a:spAutoFit/>
          </a:bodyPr>
          <a:lstStyle/>
          <a:p>
            <a:r>
              <a:rPr lang="en-US" sz="1300" dirty="0">
                <a:solidFill>
                  <a:schemeClr val="bg1"/>
                </a:solidFill>
              </a:rPr>
              <a:t>DATACENTER</a:t>
            </a:r>
          </a:p>
          <a:p>
            <a:r>
              <a:rPr lang="en-US" sz="1300" dirty="0">
                <a:solidFill>
                  <a:schemeClr val="bg1"/>
                </a:solidFill>
              </a:rPr>
              <a:t>AUTOMATION</a:t>
            </a:r>
          </a:p>
        </p:txBody>
      </p:sp>
      <p:sp>
        <p:nvSpPr>
          <p:cNvPr id="24" name="Text Placeholder 23"/>
          <p:cNvSpPr>
            <a:spLocks noGrp="1"/>
          </p:cNvSpPr>
          <p:nvPr>
            <p:ph type="body" sz="quarter" idx="11"/>
          </p:nvPr>
        </p:nvSpPr>
        <p:spPr>
          <a:xfrm>
            <a:off x="519248" y="593610"/>
            <a:ext cx="11367952" cy="625590"/>
          </a:xfrm>
        </p:spPr>
        <p:txBody>
          <a:bodyPr/>
          <a:lstStyle/>
          <a:p>
            <a:pPr marL="0" indent="0">
              <a:buNone/>
            </a:pPr>
            <a:r>
              <a:rPr lang="en-US" sz="4000" dirty="0" smtClean="0"/>
              <a:t>Deploying Exchange at cloud scale</a:t>
            </a:r>
            <a:r>
              <a:rPr lang="en-US" sz="4000" dirty="0"/>
              <a:t/>
            </a:r>
            <a:br>
              <a:rPr lang="en-US" sz="4000" dirty="0"/>
            </a:br>
            <a:endParaRPr lang="en-US" sz="2000" dirty="0"/>
          </a:p>
        </p:txBody>
      </p:sp>
      <p:cxnSp>
        <p:nvCxnSpPr>
          <p:cNvPr id="3" name="Elbow Connector 2"/>
          <p:cNvCxnSpPr/>
          <p:nvPr/>
        </p:nvCxnSpPr>
        <p:spPr>
          <a:xfrm>
            <a:off x="1131995" y="2656100"/>
            <a:ext cx="4003766" cy="423607"/>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a:off x="1131995" y="3311661"/>
            <a:ext cx="7478605" cy="551777"/>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Title 5"/>
          <p:cNvSpPr>
            <a:spLocks noGrp="1"/>
          </p:cNvSpPr>
          <p:nvPr>
            <p:ph type="title"/>
          </p:nvPr>
        </p:nvSpPr>
        <p:spPr>
          <a:xfrm>
            <a:off x="519249" y="1"/>
            <a:ext cx="10138106" cy="457200"/>
          </a:xfrm>
        </p:spPr>
        <p:txBody>
          <a:bodyPr anchor="ctr"/>
          <a:lstStyle/>
          <a:p>
            <a:r>
              <a:rPr lang="en-US" sz="2000" dirty="0" smtClean="0">
                <a:latin typeface="+mj-lt"/>
              </a:rPr>
              <a:t>Example: Scalable</a:t>
            </a:r>
            <a:endParaRPr lang="en-US" sz="2000" dirty="0">
              <a:latin typeface="+mj-lt"/>
            </a:endParaRPr>
          </a:p>
        </p:txBody>
      </p:sp>
    </p:spTree>
    <p:extLst>
      <p:ext uri="{BB962C8B-B14F-4D97-AF65-F5344CB8AC3E}">
        <p14:creationId xmlns:p14="http://schemas.microsoft.com/office/powerpoint/2010/main" val="1018152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Rectangle 206"/>
          <p:cNvSpPr/>
          <p:nvPr/>
        </p:nvSpPr>
        <p:spPr bwMode="auto">
          <a:xfrm>
            <a:off x="519249" y="1547544"/>
            <a:ext cx="4630983" cy="4952297"/>
          </a:xfrm>
          <a:prstGeom prst="rect">
            <a:avLst/>
          </a:prstGeom>
          <a:solidFill>
            <a:schemeClr val="bg1">
              <a:lumMod val="75000"/>
            </a:schemeClr>
          </a:solidFill>
          <a:ln>
            <a:no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392" tIns="125499" rIns="152392" bIns="125499" numCol="1" spcCol="0" rtlCol="0" fromWordArt="0" anchor="t" anchorCtr="0" forceAA="0" compatLnSpc="1">
            <a:prstTxWarp prst="textNoShape">
              <a:avLst/>
            </a:prstTxWarp>
            <a:noAutofit/>
          </a:bodyPr>
          <a:lstStyle/>
          <a:p>
            <a:pPr defTabSz="914102" fontAlgn="base">
              <a:lnSpc>
                <a:spcPct val="90000"/>
              </a:lnSpc>
              <a:spcBef>
                <a:spcPct val="0"/>
              </a:spcBef>
              <a:spcAft>
                <a:spcPts val="294"/>
              </a:spcAft>
            </a:pPr>
            <a:endParaRPr lang="en-US" sz="882" spc="-70" dirty="0">
              <a:solidFill>
                <a:schemeClr val="tx1">
                  <a:lumMod val="75000"/>
                  <a:lumOff val="25000"/>
                </a:schemeClr>
              </a:solidFill>
              <a:ea typeface="Segoe UI" pitchFamily="34" charset="0"/>
              <a:cs typeface="Segoe UI" pitchFamily="34" charset="0"/>
            </a:endParaRPr>
          </a:p>
        </p:txBody>
      </p:sp>
      <p:sp>
        <p:nvSpPr>
          <p:cNvPr id="610" name="Rectangle 609"/>
          <p:cNvSpPr/>
          <p:nvPr/>
        </p:nvSpPr>
        <p:spPr bwMode="auto">
          <a:xfrm>
            <a:off x="815128" y="1866773"/>
            <a:ext cx="3961838" cy="4495163"/>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grpSp>
        <p:nvGrpSpPr>
          <p:cNvPr id="451" name="Group 450"/>
          <p:cNvGrpSpPr/>
          <p:nvPr/>
        </p:nvGrpSpPr>
        <p:grpSpPr>
          <a:xfrm>
            <a:off x="747208" y="1831941"/>
            <a:ext cx="3961838" cy="4495163"/>
            <a:chOff x="747208" y="1831941"/>
            <a:chExt cx="3961838" cy="4495163"/>
          </a:xfrm>
        </p:grpSpPr>
        <p:sp>
          <p:nvSpPr>
            <p:cNvPr id="132" name="Rectangle 131"/>
            <p:cNvSpPr/>
            <p:nvPr/>
          </p:nvSpPr>
          <p:spPr bwMode="auto">
            <a:xfrm>
              <a:off x="747208" y="1831941"/>
              <a:ext cx="3961838" cy="4495163"/>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193" name="Rectangle 192"/>
            <p:cNvSpPr/>
            <p:nvPr/>
          </p:nvSpPr>
          <p:spPr>
            <a:xfrm>
              <a:off x="846253"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 Sync</a:t>
              </a:r>
            </a:p>
          </p:txBody>
        </p:sp>
        <p:sp>
          <p:nvSpPr>
            <p:cNvPr id="194" name="Rectangle 193"/>
            <p:cNvSpPr/>
            <p:nvPr/>
          </p:nvSpPr>
          <p:spPr>
            <a:xfrm>
              <a:off x="846253"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Prov.</a:t>
              </a:r>
            </a:p>
          </p:txBody>
        </p:sp>
        <p:sp>
          <p:nvSpPr>
            <p:cNvPr id="195" name="Rectangle 194"/>
            <p:cNvSpPr/>
            <p:nvPr/>
          </p:nvSpPr>
          <p:spPr>
            <a:xfrm>
              <a:off x="1539575"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SCOM</a:t>
              </a:r>
            </a:p>
          </p:txBody>
        </p:sp>
        <p:sp>
          <p:nvSpPr>
            <p:cNvPr id="196" name="Rectangle 195"/>
            <p:cNvSpPr/>
            <p:nvPr/>
          </p:nvSpPr>
          <p:spPr>
            <a:xfrm>
              <a:off x="1539575"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ULS</a:t>
              </a:r>
            </a:p>
          </p:txBody>
        </p:sp>
        <p:sp>
          <p:nvSpPr>
            <p:cNvPr id="197" name="Rectangle 196"/>
            <p:cNvSpPr/>
            <p:nvPr/>
          </p:nvSpPr>
          <p:spPr>
            <a:xfrm>
              <a:off x="2232896"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err="1">
                  <a:solidFill>
                    <a:schemeClr val="bg1"/>
                  </a:solidFill>
                </a:rPr>
                <a:t>SPDiag</a:t>
              </a:r>
              <a:endParaRPr lang="en-US" sz="1000" dirty="0">
                <a:solidFill>
                  <a:schemeClr val="bg1"/>
                </a:solidFill>
              </a:endParaRPr>
            </a:p>
          </p:txBody>
        </p:sp>
        <p:sp>
          <p:nvSpPr>
            <p:cNvPr id="198" name="Rectangle 197"/>
            <p:cNvSpPr/>
            <p:nvPr/>
          </p:nvSpPr>
          <p:spPr>
            <a:xfrm>
              <a:off x="2232896"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WER</a:t>
              </a:r>
            </a:p>
          </p:txBody>
        </p:sp>
        <p:sp>
          <p:nvSpPr>
            <p:cNvPr id="199" name="Rectangle 198"/>
            <p:cNvSpPr/>
            <p:nvPr/>
          </p:nvSpPr>
          <p:spPr>
            <a:xfrm>
              <a:off x="2926218"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DNS</a:t>
              </a:r>
            </a:p>
          </p:txBody>
        </p:sp>
        <p:sp>
          <p:nvSpPr>
            <p:cNvPr id="200" name="Rectangle 199"/>
            <p:cNvSpPr/>
            <p:nvPr/>
          </p:nvSpPr>
          <p:spPr>
            <a:xfrm>
              <a:off x="2926218"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SMTP</a:t>
              </a:r>
            </a:p>
          </p:txBody>
        </p:sp>
        <p:sp>
          <p:nvSpPr>
            <p:cNvPr id="201" name="Rectangle 200"/>
            <p:cNvSpPr/>
            <p:nvPr/>
          </p:nvSpPr>
          <p:spPr>
            <a:xfrm>
              <a:off x="3619540"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Admin</a:t>
              </a:r>
            </a:p>
          </p:txBody>
        </p:sp>
        <p:sp>
          <p:nvSpPr>
            <p:cNvPr id="202" name="Rectangle 201"/>
            <p:cNvSpPr/>
            <p:nvPr/>
          </p:nvSpPr>
          <p:spPr>
            <a:xfrm>
              <a:off x="3619540"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Backup</a:t>
              </a:r>
            </a:p>
          </p:txBody>
        </p:sp>
      </p:grpSp>
      <p:sp>
        <p:nvSpPr>
          <p:cNvPr id="2" name="Title 1"/>
          <p:cNvSpPr>
            <a:spLocks noGrp="1"/>
          </p:cNvSpPr>
          <p:nvPr>
            <p:ph type="title"/>
          </p:nvPr>
        </p:nvSpPr>
        <p:spPr>
          <a:xfrm>
            <a:off x="519249" y="692851"/>
            <a:ext cx="10138106" cy="373949"/>
          </a:xfrm>
        </p:spPr>
        <p:txBody>
          <a:bodyPr/>
          <a:lstStyle/>
          <a:p>
            <a:r>
              <a:rPr lang="en-US" sz="4000" dirty="0" smtClean="0">
                <a:solidFill>
                  <a:schemeClr val="tx2"/>
                </a:solidFill>
                <a:latin typeface="+mj-lt"/>
              </a:rPr>
              <a:t>Deploying SharePoint at cloud scale</a:t>
            </a:r>
            <a:endParaRPr lang="en-US" sz="4000" dirty="0">
              <a:solidFill>
                <a:schemeClr val="tx2"/>
              </a:solidFill>
              <a:latin typeface="+mj-lt"/>
            </a:endParaRPr>
          </a:p>
        </p:txBody>
      </p:sp>
      <p:grpSp>
        <p:nvGrpSpPr>
          <p:cNvPr id="47" name="Group 46"/>
          <p:cNvGrpSpPr/>
          <p:nvPr/>
        </p:nvGrpSpPr>
        <p:grpSpPr>
          <a:xfrm>
            <a:off x="2556487" y="2819400"/>
            <a:ext cx="1518465" cy="916609"/>
            <a:chOff x="2556487" y="2819400"/>
            <a:chExt cx="1518465" cy="916609"/>
          </a:xfrm>
        </p:grpSpPr>
        <p:sp>
          <p:nvSpPr>
            <p:cNvPr id="24" name="Rectangle 827"/>
            <p:cNvSpPr/>
            <p:nvPr/>
          </p:nvSpPr>
          <p:spPr>
            <a:xfrm>
              <a:off x="2663266" y="305552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22" name="Rectangle 825"/>
            <p:cNvSpPr/>
            <p:nvPr/>
          </p:nvSpPr>
          <p:spPr>
            <a:xfrm>
              <a:off x="266326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20" name="Rectangle 823"/>
            <p:cNvSpPr/>
            <p:nvPr/>
          </p:nvSpPr>
          <p:spPr>
            <a:xfrm>
              <a:off x="266326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8" name="Rectangle 821"/>
            <p:cNvSpPr/>
            <p:nvPr/>
          </p:nvSpPr>
          <p:spPr>
            <a:xfrm>
              <a:off x="3375046" y="30555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6" name="Rectangle 819"/>
            <p:cNvSpPr/>
            <p:nvPr/>
          </p:nvSpPr>
          <p:spPr>
            <a:xfrm>
              <a:off x="337504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4" name="Rectangle 817"/>
            <p:cNvSpPr/>
            <p:nvPr/>
          </p:nvSpPr>
          <p:spPr>
            <a:xfrm>
              <a:off x="337504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5" name="Group 4"/>
            <p:cNvGrpSpPr/>
            <p:nvPr/>
          </p:nvGrpSpPr>
          <p:grpSpPr>
            <a:xfrm>
              <a:off x="2556487" y="2819400"/>
              <a:ext cx="1518465" cy="916609"/>
              <a:chOff x="2556487" y="2819400"/>
              <a:chExt cx="1518465" cy="916609"/>
            </a:xfrm>
          </p:grpSpPr>
          <p:sp>
            <p:nvSpPr>
              <p:cNvPr id="12" name="Rectangle 779"/>
              <p:cNvSpPr/>
              <p:nvPr/>
            </p:nvSpPr>
            <p:spPr>
              <a:xfrm>
                <a:off x="2556487" y="2971910"/>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13" name="TextBox 780"/>
              <p:cNvSpPr txBox="1"/>
              <p:nvPr/>
            </p:nvSpPr>
            <p:spPr>
              <a:xfrm>
                <a:off x="2559652" y="2819400"/>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25" name="Rectangle 828"/>
              <p:cNvSpPr/>
              <p:nvPr/>
            </p:nvSpPr>
            <p:spPr>
              <a:xfrm>
                <a:off x="263557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sp>
            <p:nvSpPr>
              <p:cNvPr id="23" name="Rectangle 826"/>
              <p:cNvSpPr/>
              <p:nvPr/>
            </p:nvSpPr>
            <p:spPr>
              <a:xfrm>
                <a:off x="263557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sp>
            <p:nvSpPr>
              <p:cNvPr id="21" name="Rectangle 824"/>
              <p:cNvSpPr/>
              <p:nvPr/>
            </p:nvSpPr>
            <p:spPr>
              <a:xfrm>
                <a:off x="263557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sp>
            <p:nvSpPr>
              <p:cNvPr id="19" name="Rectangle 822"/>
              <p:cNvSpPr/>
              <p:nvPr/>
            </p:nvSpPr>
            <p:spPr>
              <a:xfrm>
                <a:off x="334735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sp>
            <p:nvSpPr>
              <p:cNvPr id="17" name="Rectangle 820"/>
              <p:cNvSpPr/>
              <p:nvPr/>
            </p:nvSpPr>
            <p:spPr>
              <a:xfrm>
                <a:off x="334735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sp>
            <p:nvSpPr>
              <p:cNvPr id="15" name="Rectangle 818"/>
              <p:cNvSpPr/>
              <p:nvPr/>
            </p:nvSpPr>
            <p:spPr>
              <a:xfrm>
                <a:off x="334735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grpSp>
        <p:nvGrpSpPr>
          <p:cNvPr id="448" name="Group 447"/>
          <p:cNvGrpSpPr/>
          <p:nvPr/>
        </p:nvGrpSpPr>
        <p:grpSpPr>
          <a:xfrm>
            <a:off x="914923" y="2826171"/>
            <a:ext cx="1518464" cy="676232"/>
            <a:chOff x="914923" y="2826171"/>
            <a:chExt cx="1518464" cy="676232"/>
          </a:xfrm>
        </p:grpSpPr>
        <p:sp>
          <p:nvSpPr>
            <p:cNvPr id="31" name="Rectangle 785"/>
            <p:cNvSpPr/>
            <p:nvPr/>
          </p:nvSpPr>
          <p:spPr>
            <a:xfrm>
              <a:off x="914923" y="2971912"/>
              <a:ext cx="1518464"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32" name="TextBox 786"/>
            <p:cNvSpPr txBox="1"/>
            <p:nvPr/>
          </p:nvSpPr>
          <p:spPr>
            <a:xfrm>
              <a:off x="963978" y="2826171"/>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39" name="Rectangle 5"/>
            <p:cNvSpPr/>
            <p:nvPr/>
          </p:nvSpPr>
          <p:spPr>
            <a:xfrm>
              <a:off x="1021704" y="305552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0" name="Rectangle 4"/>
            <p:cNvSpPr/>
            <p:nvPr/>
          </p:nvSpPr>
          <p:spPr>
            <a:xfrm>
              <a:off x="994011" y="303274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sp>
          <p:nvSpPr>
            <p:cNvPr id="37" name="Rectangle 813"/>
            <p:cNvSpPr/>
            <p:nvPr/>
          </p:nvSpPr>
          <p:spPr>
            <a:xfrm>
              <a:off x="1021704"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8" name="Rectangle 814"/>
            <p:cNvSpPr/>
            <p:nvPr/>
          </p:nvSpPr>
          <p:spPr>
            <a:xfrm>
              <a:off x="994011"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sp>
          <p:nvSpPr>
            <p:cNvPr id="35" name="Rectangle 811"/>
            <p:cNvSpPr/>
            <p:nvPr/>
          </p:nvSpPr>
          <p:spPr>
            <a:xfrm>
              <a:off x="1733480" y="3055523"/>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6" name="Rectangle 812"/>
            <p:cNvSpPr/>
            <p:nvPr/>
          </p:nvSpPr>
          <p:spPr>
            <a:xfrm>
              <a:off x="1705786" y="3032748"/>
              <a:ext cx="632692"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sp>
          <p:nvSpPr>
            <p:cNvPr id="33" name="Rectangle 809"/>
            <p:cNvSpPr/>
            <p:nvPr/>
          </p:nvSpPr>
          <p:spPr>
            <a:xfrm>
              <a:off x="1733483"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34" name="Rectangle 810"/>
            <p:cNvSpPr/>
            <p:nvPr/>
          </p:nvSpPr>
          <p:spPr>
            <a:xfrm>
              <a:off x="1705790"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41" name="Group 40"/>
          <p:cNvGrpSpPr/>
          <p:nvPr/>
        </p:nvGrpSpPr>
        <p:grpSpPr>
          <a:xfrm>
            <a:off x="913322" y="3497808"/>
            <a:ext cx="1520065" cy="747993"/>
            <a:chOff x="913322" y="3497808"/>
            <a:chExt cx="1520065" cy="747993"/>
          </a:xfrm>
        </p:grpSpPr>
        <p:sp>
          <p:nvSpPr>
            <p:cNvPr id="54" name="Rectangle 5"/>
            <p:cNvSpPr/>
            <p:nvPr/>
          </p:nvSpPr>
          <p:spPr>
            <a:xfrm>
              <a:off x="1026756"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 name="Rectangle 805"/>
            <p:cNvSpPr/>
            <p:nvPr/>
          </p:nvSpPr>
          <p:spPr>
            <a:xfrm>
              <a:off x="1738535"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 name="Rectangle 5"/>
            <p:cNvSpPr/>
            <p:nvPr/>
          </p:nvSpPr>
          <p:spPr>
            <a:xfrm>
              <a:off x="1029591"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60" name="Rectangle 801"/>
            <p:cNvSpPr/>
            <p:nvPr/>
          </p:nvSpPr>
          <p:spPr>
            <a:xfrm>
              <a:off x="1741370"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4" name="Group 3"/>
            <p:cNvGrpSpPr/>
            <p:nvPr/>
          </p:nvGrpSpPr>
          <p:grpSpPr>
            <a:xfrm>
              <a:off x="913322" y="3497808"/>
              <a:ext cx="1520065" cy="747993"/>
              <a:chOff x="913322" y="3497808"/>
              <a:chExt cx="1520065" cy="747993"/>
            </a:xfrm>
          </p:grpSpPr>
          <p:sp>
            <p:nvSpPr>
              <p:cNvPr id="44" name="Rectangle 789"/>
              <p:cNvSpPr/>
              <p:nvPr/>
            </p:nvSpPr>
            <p:spPr>
              <a:xfrm>
                <a:off x="924135" y="3636287"/>
                <a:ext cx="1509252"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45" name="TextBox 790"/>
              <p:cNvSpPr txBox="1"/>
              <p:nvPr/>
            </p:nvSpPr>
            <p:spPr>
              <a:xfrm>
                <a:off x="913322" y="3497808"/>
                <a:ext cx="329115" cy="138499"/>
              </a:xfrm>
              <a:prstGeom prst="rect">
                <a:avLst/>
              </a:prstGeom>
              <a:noFill/>
            </p:spPr>
            <p:txBody>
              <a:bodyPr wrap="square" lIns="0" tIns="0" rIns="0" bIns="0" rtlCol="0">
                <a:spAutoFit/>
              </a:bodyPr>
              <a:lstStyle/>
              <a:p>
                <a:r>
                  <a:rPr lang="en-US" sz="900" dirty="0">
                    <a:solidFill>
                      <a:schemeClr val="bg1"/>
                    </a:solidFill>
                  </a:rPr>
                  <a:t>SQL:</a:t>
                </a:r>
              </a:p>
            </p:txBody>
          </p:sp>
          <p:sp>
            <p:nvSpPr>
              <p:cNvPr id="55" name="Rectangle 4"/>
              <p:cNvSpPr/>
              <p:nvPr/>
            </p:nvSpPr>
            <p:spPr>
              <a:xfrm>
                <a:off x="999063"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53" name="Rectangle 806"/>
              <p:cNvSpPr/>
              <p:nvPr/>
            </p:nvSpPr>
            <p:spPr>
              <a:xfrm>
                <a:off x="1710842"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58" name="Rectangle 4"/>
              <p:cNvSpPr/>
              <p:nvPr/>
            </p:nvSpPr>
            <p:spPr>
              <a:xfrm>
                <a:off x="1001898"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61" name="Rectangle 802"/>
              <p:cNvSpPr/>
              <p:nvPr/>
            </p:nvSpPr>
            <p:spPr>
              <a:xfrm>
                <a:off x="1713677"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grpSp>
        <p:nvGrpSpPr>
          <p:cNvPr id="26" name="Group 25"/>
          <p:cNvGrpSpPr/>
          <p:nvPr/>
        </p:nvGrpSpPr>
        <p:grpSpPr>
          <a:xfrm>
            <a:off x="2556487" y="3732054"/>
            <a:ext cx="1518465" cy="513747"/>
            <a:chOff x="2556487" y="3732054"/>
            <a:chExt cx="1518465" cy="513747"/>
          </a:xfrm>
        </p:grpSpPr>
        <p:sp>
          <p:nvSpPr>
            <p:cNvPr id="63" name="Rectangle 5"/>
            <p:cNvSpPr/>
            <p:nvPr/>
          </p:nvSpPr>
          <p:spPr>
            <a:xfrm>
              <a:off x="2656772"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66" name="Rectangle 797"/>
            <p:cNvSpPr/>
            <p:nvPr/>
          </p:nvSpPr>
          <p:spPr>
            <a:xfrm>
              <a:off x="3368551"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grpSp>
          <p:nvGrpSpPr>
            <p:cNvPr id="3" name="Group 2"/>
            <p:cNvGrpSpPr/>
            <p:nvPr/>
          </p:nvGrpSpPr>
          <p:grpSpPr>
            <a:xfrm>
              <a:off x="2556487" y="3732054"/>
              <a:ext cx="1518465" cy="513747"/>
              <a:chOff x="2556487" y="3732054"/>
              <a:chExt cx="1518465" cy="513747"/>
            </a:xfrm>
          </p:grpSpPr>
          <p:sp>
            <p:nvSpPr>
              <p:cNvPr id="64" name="Rectangle 4"/>
              <p:cNvSpPr/>
              <p:nvPr/>
            </p:nvSpPr>
            <p:spPr>
              <a:xfrm>
                <a:off x="2629079"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67" name="Rectangle 798"/>
              <p:cNvSpPr/>
              <p:nvPr/>
            </p:nvSpPr>
            <p:spPr>
              <a:xfrm>
                <a:off x="3340858"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68" name="Rectangle 795"/>
              <p:cNvSpPr/>
              <p:nvPr/>
            </p:nvSpPr>
            <p:spPr>
              <a:xfrm>
                <a:off x="2556487" y="3887889"/>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69" name="TextBox 796"/>
              <p:cNvSpPr txBox="1"/>
              <p:nvPr/>
            </p:nvSpPr>
            <p:spPr>
              <a:xfrm>
                <a:off x="2632578" y="3732054"/>
                <a:ext cx="488917" cy="138499"/>
              </a:xfrm>
              <a:prstGeom prst="rect">
                <a:avLst/>
              </a:prstGeom>
              <a:noFill/>
            </p:spPr>
            <p:txBody>
              <a:bodyPr wrap="none" lIns="0" tIns="0" rIns="0" bIns="0" rtlCol="0">
                <a:spAutoFit/>
              </a:bodyPr>
              <a:lstStyle/>
              <a:p>
                <a:r>
                  <a:rPr lang="en-US" sz="900" dirty="0">
                    <a:solidFill>
                      <a:schemeClr val="bg1"/>
                    </a:solidFill>
                  </a:rPr>
                  <a:t>Directory:</a:t>
                </a:r>
              </a:p>
            </p:txBody>
          </p:sp>
        </p:grpSp>
      </p:grpSp>
      <p:grpSp>
        <p:nvGrpSpPr>
          <p:cNvPr id="449" name="Group 448"/>
          <p:cNvGrpSpPr/>
          <p:nvPr/>
        </p:nvGrpSpPr>
        <p:grpSpPr>
          <a:xfrm>
            <a:off x="846255" y="2569638"/>
            <a:ext cx="3268516" cy="1752352"/>
            <a:chOff x="846255" y="2569638"/>
            <a:chExt cx="3268516" cy="1752352"/>
          </a:xfrm>
        </p:grpSpPr>
        <p:sp>
          <p:nvSpPr>
            <p:cNvPr id="70" name="Rectangle 69"/>
            <p:cNvSpPr/>
            <p:nvPr/>
          </p:nvSpPr>
          <p:spPr>
            <a:xfrm>
              <a:off x="846255" y="2722016"/>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71" name="TextBox 70"/>
            <p:cNvSpPr txBox="1"/>
            <p:nvPr/>
          </p:nvSpPr>
          <p:spPr>
            <a:xfrm>
              <a:off x="846255" y="2569638"/>
              <a:ext cx="532196" cy="153888"/>
            </a:xfrm>
            <a:prstGeom prst="rect">
              <a:avLst/>
            </a:prstGeom>
            <a:noFill/>
            <a:ln>
              <a:noFill/>
            </a:ln>
          </p:spPr>
          <p:txBody>
            <a:bodyPr wrap="none" lIns="0" tIns="0" rIns="0" bIns="0" rtlCol="0">
              <a:spAutoFit/>
            </a:bodyPr>
            <a:lstStyle/>
            <a:p>
              <a:r>
                <a:rPr lang="en-US" sz="1000" b="1" dirty="0">
                  <a:solidFill>
                    <a:schemeClr val="bg1"/>
                  </a:solidFill>
                </a:rPr>
                <a:t>Stamp 1:</a:t>
              </a:r>
            </a:p>
          </p:txBody>
        </p:sp>
      </p:grpSp>
      <p:grpSp>
        <p:nvGrpSpPr>
          <p:cNvPr id="450" name="Group 449"/>
          <p:cNvGrpSpPr/>
          <p:nvPr/>
        </p:nvGrpSpPr>
        <p:grpSpPr>
          <a:xfrm>
            <a:off x="846255" y="4346178"/>
            <a:ext cx="3268516" cy="1752358"/>
            <a:chOff x="846255" y="4346178"/>
            <a:chExt cx="3268516" cy="1752358"/>
          </a:xfrm>
        </p:grpSpPr>
        <p:sp>
          <p:nvSpPr>
            <p:cNvPr id="80" name="Rectangle 893"/>
            <p:cNvSpPr/>
            <p:nvPr/>
          </p:nvSpPr>
          <p:spPr>
            <a:xfrm>
              <a:off x="2556489" y="4748457"/>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81" name="TextBox 894"/>
            <p:cNvSpPr txBox="1"/>
            <p:nvPr/>
          </p:nvSpPr>
          <p:spPr>
            <a:xfrm>
              <a:off x="2559654" y="4572000"/>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86" name="Rectangle 899"/>
            <p:cNvSpPr/>
            <p:nvPr/>
          </p:nvSpPr>
          <p:spPr>
            <a:xfrm>
              <a:off x="914926" y="4748459"/>
              <a:ext cx="1518465"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87" name="TextBox 900"/>
            <p:cNvSpPr txBox="1"/>
            <p:nvPr/>
          </p:nvSpPr>
          <p:spPr>
            <a:xfrm>
              <a:off x="963981" y="4578771"/>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90" name="Rectangle 903"/>
            <p:cNvSpPr/>
            <p:nvPr/>
          </p:nvSpPr>
          <p:spPr>
            <a:xfrm>
              <a:off x="924137" y="5412834"/>
              <a:ext cx="1509251"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1" name="TextBox 904"/>
            <p:cNvSpPr txBox="1"/>
            <p:nvPr/>
          </p:nvSpPr>
          <p:spPr>
            <a:xfrm>
              <a:off x="945301" y="5274355"/>
              <a:ext cx="329115" cy="138499"/>
            </a:xfrm>
            <a:prstGeom prst="rect">
              <a:avLst/>
            </a:prstGeom>
            <a:noFill/>
          </p:spPr>
          <p:txBody>
            <a:bodyPr wrap="square" lIns="0" tIns="0" rIns="0" bIns="0" rtlCol="0">
              <a:spAutoFit/>
            </a:bodyPr>
            <a:lstStyle/>
            <a:p>
              <a:r>
                <a:rPr lang="en-US" sz="900" dirty="0">
                  <a:solidFill>
                    <a:schemeClr val="bg1"/>
                  </a:solidFill>
                </a:rPr>
                <a:t>SQL:</a:t>
              </a:r>
            </a:p>
          </p:txBody>
        </p:sp>
        <p:sp>
          <p:nvSpPr>
            <p:cNvPr id="130" name="Rectangle 943"/>
            <p:cNvSpPr/>
            <p:nvPr/>
          </p:nvSpPr>
          <p:spPr>
            <a:xfrm>
              <a:off x="2663267" y="4832067"/>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31" name="Rectangle 944"/>
            <p:cNvSpPr/>
            <p:nvPr/>
          </p:nvSpPr>
          <p:spPr>
            <a:xfrm>
              <a:off x="263557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sp>
          <p:nvSpPr>
            <p:cNvPr id="128" name="Rectangle 941"/>
            <p:cNvSpPr/>
            <p:nvPr/>
          </p:nvSpPr>
          <p:spPr>
            <a:xfrm>
              <a:off x="266326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9" name="Rectangle 942"/>
            <p:cNvSpPr/>
            <p:nvPr/>
          </p:nvSpPr>
          <p:spPr>
            <a:xfrm>
              <a:off x="263557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sp>
          <p:nvSpPr>
            <p:cNvPr id="126" name="Rectangle 939"/>
            <p:cNvSpPr/>
            <p:nvPr/>
          </p:nvSpPr>
          <p:spPr>
            <a:xfrm>
              <a:off x="266326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7" name="Rectangle 940"/>
            <p:cNvSpPr/>
            <p:nvPr/>
          </p:nvSpPr>
          <p:spPr>
            <a:xfrm>
              <a:off x="263557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sp>
          <p:nvSpPr>
            <p:cNvPr id="124" name="Rectangle 937"/>
            <p:cNvSpPr/>
            <p:nvPr/>
          </p:nvSpPr>
          <p:spPr>
            <a:xfrm>
              <a:off x="3375047" y="483206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5" name="Rectangle 938"/>
            <p:cNvSpPr/>
            <p:nvPr/>
          </p:nvSpPr>
          <p:spPr>
            <a:xfrm>
              <a:off x="334735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sp>
          <p:nvSpPr>
            <p:cNvPr id="122" name="Rectangle 935"/>
            <p:cNvSpPr/>
            <p:nvPr/>
          </p:nvSpPr>
          <p:spPr>
            <a:xfrm>
              <a:off x="337504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3" name="Rectangle 936"/>
            <p:cNvSpPr/>
            <p:nvPr/>
          </p:nvSpPr>
          <p:spPr>
            <a:xfrm>
              <a:off x="334735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sp>
          <p:nvSpPr>
            <p:cNvPr id="120" name="Rectangle 933"/>
            <p:cNvSpPr/>
            <p:nvPr/>
          </p:nvSpPr>
          <p:spPr>
            <a:xfrm>
              <a:off x="337504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21" name="Rectangle 934"/>
            <p:cNvSpPr/>
            <p:nvPr/>
          </p:nvSpPr>
          <p:spPr>
            <a:xfrm>
              <a:off x="334735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sp>
          <p:nvSpPr>
            <p:cNvPr id="118" name="Rectangle 5"/>
            <p:cNvSpPr/>
            <p:nvPr/>
          </p:nvSpPr>
          <p:spPr>
            <a:xfrm>
              <a:off x="1021706"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9" name="Rectangle 4"/>
            <p:cNvSpPr/>
            <p:nvPr/>
          </p:nvSpPr>
          <p:spPr>
            <a:xfrm>
              <a:off x="994013"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sp>
          <p:nvSpPr>
            <p:cNvPr id="116" name="Rectangle 929"/>
            <p:cNvSpPr/>
            <p:nvPr/>
          </p:nvSpPr>
          <p:spPr>
            <a:xfrm>
              <a:off x="1021706"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7" name="Rectangle 930"/>
            <p:cNvSpPr/>
            <p:nvPr/>
          </p:nvSpPr>
          <p:spPr>
            <a:xfrm>
              <a:off x="994013"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sp>
          <p:nvSpPr>
            <p:cNvPr id="114" name="Rectangle 927"/>
            <p:cNvSpPr/>
            <p:nvPr/>
          </p:nvSpPr>
          <p:spPr>
            <a:xfrm>
              <a:off x="1733485"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5" name="Rectangle 928"/>
            <p:cNvSpPr/>
            <p:nvPr/>
          </p:nvSpPr>
          <p:spPr>
            <a:xfrm>
              <a:off x="1705792"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sp>
          <p:nvSpPr>
            <p:cNvPr id="112" name="Rectangle 925"/>
            <p:cNvSpPr/>
            <p:nvPr/>
          </p:nvSpPr>
          <p:spPr>
            <a:xfrm>
              <a:off x="1733485"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3" name="Rectangle 926"/>
            <p:cNvSpPr/>
            <p:nvPr/>
          </p:nvSpPr>
          <p:spPr>
            <a:xfrm>
              <a:off x="1705792"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sp>
          <p:nvSpPr>
            <p:cNvPr id="110" name="Rectangle 5"/>
            <p:cNvSpPr/>
            <p:nvPr/>
          </p:nvSpPr>
          <p:spPr>
            <a:xfrm>
              <a:off x="102675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11" name="Rectangle 4"/>
            <p:cNvSpPr/>
            <p:nvPr/>
          </p:nvSpPr>
          <p:spPr>
            <a:xfrm>
              <a:off x="99906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8" name="Rectangle 921"/>
            <p:cNvSpPr/>
            <p:nvPr/>
          </p:nvSpPr>
          <p:spPr>
            <a:xfrm>
              <a:off x="173853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9" name="Rectangle 922"/>
            <p:cNvSpPr/>
            <p:nvPr/>
          </p:nvSpPr>
          <p:spPr>
            <a:xfrm>
              <a:off x="171084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6" name="Rectangle 5"/>
            <p:cNvSpPr/>
            <p:nvPr/>
          </p:nvSpPr>
          <p:spPr>
            <a:xfrm>
              <a:off x="1029593"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7" name="Rectangle 4"/>
            <p:cNvSpPr/>
            <p:nvPr/>
          </p:nvSpPr>
          <p:spPr>
            <a:xfrm>
              <a:off x="1001900"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4" name="Rectangle 917"/>
            <p:cNvSpPr/>
            <p:nvPr/>
          </p:nvSpPr>
          <p:spPr>
            <a:xfrm>
              <a:off x="1741372"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5" name="Rectangle 918"/>
            <p:cNvSpPr/>
            <p:nvPr/>
          </p:nvSpPr>
          <p:spPr>
            <a:xfrm>
              <a:off x="1713679"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sp>
          <p:nvSpPr>
            <p:cNvPr id="102" name="Rectangle 5"/>
            <p:cNvSpPr/>
            <p:nvPr/>
          </p:nvSpPr>
          <p:spPr>
            <a:xfrm>
              <a:off x="265677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3" name="Rectangle 4"/>
            <p:cNvSpPr/>
            <p:nvPr/>
          </p:nvSpPr>
          <p:spPr>
            <a:xfrm>
              <a:off x="262908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100" name="Rectangle 913"/>
            <p:cNvSpPr/>
            <p:nvPr/>
          </p:nvSpPr>
          <p:spPr>
            <a:xfrm>
              <a:off x="336855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101" name="Rectangle 914"/>
            <p:cNvSpPr/>
            <p:nvPr/>
          </p:nvSpPr>
          <p:spPr>
            <a:xfrm>
              <a:off x="334086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sp>
          <p:nvSpPr>
            <p:cNvPr id="96" name="Rectangle 909"/>
            <p:cNvSpPr/>
            <p:nvPr/>
          </p:nvSpPr>
          <p:spPr>
            <a:xfrm>
              <a:off x="2556489" y="5664435"/>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7" name="TextBox 910"/>
            <p:cNvSpPr txBox="1"/>
            <p:nvPr/>
          </p:nvSpPr>
          <p:spPr>
            <a:xfrm>
              <a:off x="2632580" y="5525936"/>
              <a:ext cx="488915"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98" name="Rectangle 911"/>
            <p:cNvSpPr/>
            <p:nvPr/>
          </p:nvSpPr>
          <p:spPr>
            <a:xfrm>
              <a:off x="846255" y="4498562"/>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99" name="TextBox 912"/>
            <p:cNvSpPr txBox="1"/>
            <p:nvPr/>
          </p:nvSpPr>
          <p:spPr>
            <a:xfrm>
              <a:off x="846255" y="4346178"/>
              <a:ext cx="703719" cy="153888"/>
            </a:xfrm>
            <a:prstGeom prst="rect">
              <a:avLst/>
            </a:prstGeom>
            <a:noFill/>
          </p:spPr>
          <p:txBody>
            <a:bodyPr wrap="none" lIns="0" tIns="0" rIns="0" bIns="0" rtlCol="0">
              <a:spAutoFit/>
            </a:bodyPr>
            <a:lstStyle/>
            <a:p>
              <a:r>
                <a:rPr lang="en-US" sz="1000" b="1" dirty="0">
                  <a:solidFill>
                    <a:schemeClr val="bg1"/>
                  </a:solidFill>
                </a:rPr>
                <a:t>Stamp 2..N:</a:t>
              </a:r>
            </a:p>
          </p:txBody>
        </p:sp>
      </p:grpSp>
      <p:sp>
        <p:nvSpPr>
          <p:cNvPr id="192" name="TextBox 191"/>
          <p:cNvSpPr txBox="1"/>
          <p:nvPr/>
        </p:nvSpPr>
        <p:spPr>
          <a:xfrm>
            <a:off x="762000" y="1600200"/>
            <a:ext cx="84478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1..N:</a:t>
            </a:r>
          </a:p>
        </p:txBody>
      </p:sp>
      <p:grpSp>
        <p:nvGrpSpPr>
          <p:cNvPr id="453" name="Group 452"/>
          <p:cNvGrpSpPr/>
          <p:nvPr/>
        </p:nvGrpSpPr>
        <p:grpSpPr>
          <a:xfrm>
            <a:off x="4396131" y="3630360"/>
            <a:ext cx="632693" cy="411073"/>
            <a:chOff x="4396131" y="3630360"/>
            <a:chExt cx="632693" cy="411073"/>
          </a:xfrm>
        </p:grpSpPr>
        <p:sp>
          <p:nvSpPr>
            <p:cNvPr id="205" name="Rectangle 204"/>
            <p:cNvSpPr/>
            <p:nvPr/>
          </p:nvSpPr>
          <p:spPr>
            <a:xfrm>
              <a:off x="4396131" y="3630360"/>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206" name="Rectangle 205"/>
            <p:cNvSpPr/>
            <p:nvPr/>
          </p:nvSpPr>
          <p:spPr>
            <a:xfrm>
              <a:off x="4396131" y="3858926"/>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a:solidFill>
                    <a:schemeClr val="bg1"/>
                  </a:solidFill>
                </a:rPr>
                <a:t>NLB</a:t>
              </a:r>
              <a:endParaRPr lang="en-US" sz="1000" dirty="0">
                <a:solidFill>
                  <a:schemeClr val="bg1"/>
                </a:solidFill>
              </a:endParaRPr>
            </a:p>
          </p:txBody>
        </p:sp>
      </p:grpSp>
      <p:sp>
        <p:nvSpPr>
          <p:cNvPr id="338" name="TextBox 337"/>
          <p:cNvSpPr txBox="1"/>
          <p:nvPr/>
        </p:nvSpPr>
        <p:spPr>
          <a:xfrm>
            <a:off x="533400" y="1247001"/>
            <a:ext cx="1618841" cy="276999"/>
          </a:xfrm>
          <a:prstGeom prst="rect">
            <a:avLst/>
          </a:prstGeom>
          <a:noFill/>
        </p:spPr>
        <p:txBody>
          <a:bodyPr wrap="none" lIns="0" tIns="0" rIns="0" bIns="0" rtlCol="0">
            <a:spAutoFit/>
          </a:bodyPr>
          <a:lstStyle/>
          <a:p>
            <a:r>
              <a:rPr lang="en-US" dirty="0">
                <a:solidFill>
                  <a:srgbClr val="00B0F0"/>
                </a:solidFill>
              </a:rPr>
              <a:t>Datacenter 1..N:</a:t>
            </a:r>
          </a:p>
        </p:txBody>
      </p:sp>
      <p:grpSp>
        <p:nvGrpSpPr>
          <p:cNvPr id="454" name="Group 453"/>
          <p:cNvGrpSpPr/>
          <p:nvPr/>
        </p:nvGrpSpPr>
        <p:grpSpPr>
          <a:xfrm>
            <a:off x="5241680" y="1247001"/>
            <a:ext cx="4588119" cy="5252840"/>
            <a:chOff x="5241680" y="1247001"/>
            <a:chExt cx="4588119" cy="5252840"/>
          </a:xfrm>
        </p:grpSpPr>
        <p:sp>
          <p:nvSpPr>
            <p:cNvPr id="478" name="Rectangle 3"/>
            <p:cNvSpPr/>
            <p:nvPr/>
          </p:nvSpPr>
          <p:spPr bwMode="auto">
            <a:xfrm>
              <a:off x="5241680" y="1547544"/>
              <a:ext cx="4588119" cy="4952297"/>
            </a:xfrm>
            <a:prstGeom prst="rect">
              <a:avLst/>
            </a:prstGeom>
            <a:solidFill>
              <a:schemeClr val="bg1">
                <a:lumMod val="75000"/>
              </a:schemeClr>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tx1">
                    <a:lumMod val="75000"/>
                    <a:lumOff val="25000"/>
                  </a:schemeClr>
                </a:solidFill>
              </a:endParaRPr>
            </a:p>
          </p:txBody>
        </p:sp>
        <p:sp>
          <p:nvSpPr>
            <p:cNvPr id="611" name="Rectangle 4"/>
            <p:cNvSpPr/>
            <p:nvPr/>
          </p:nvSpPr>
          <p:spPr bwMode="auto">
            <a:xfrm>
              <a:off x="5485052" y="1896206"/>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479" name="Rectangle 25"/>
            <p:cNvSpPr/>
            <p:nvPr/>
          </p:nvSpPr>
          <p:spPr bwMode="auto">
            <a:xfrm>
              <a:off x="5417132" y="1861375"/>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1423" tIns="45711" rIns="91423" bIns="45711" numCol="1" rtlCol="0" anchor="ctr" anchorCtr="0" compatLnSpc="1">
              <a:prstTxWarp prst="textNoShape">
                <a:avLst/>
              </a:prstTxWarp>
            </a:bodyPr>
            <a:lstStyle/>
            <a:p>
              <a:pPr algn="ctr" defTabSz="913924" fontAlgn="base">
                <a:spcBef>
                  <a:spcPct val="0"/>
                </a:spcBef>
                <a:spcAft>
                  <a:spcPct val="0"/>
                </a:spcAft>
              </a:pPr>
              <a:endParaRPr lang="en-US" sz="2000" dirty="0">
                <a:solidFill>
                  <a:schemeClr val="bg1"/>
                </a:solidFill>
              </a:endParaRPr>
            </a:p>
          </p:txBody>
        </p:sp>
        <p:sp>
          <p:nvSpPr>
            <p:cNvPr id="498" name="Rectangle 50"/>
            <p:cNvSpPr/>
            <p:nvPr/>
          </p:nvSpPr>
          <p:spPr>
            <a:xfrm>
              <a:off x="7226411" y="3001343"/>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499" name="TextBox 71"/>
            <p:cNvSpPr txBox="1"/>
            <p:nvPr/>
          </p:nvSpPr>
          <p:spPr>
            <a:xfrm>
              <a:off x="7229576" y="2869471"/>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512" name="Rectangle 135"/>
            <p:cNvSpPr/>
            <p:nvPr/>
          </p:nvSpPr>
          <p:spPr>
            <a:xfrm>
              <a:off x="5584848" y="3001345"/>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13" name="TextBox 136"/>
            <p:cNvSpPr txBox="1"/>
            <p:nvPr/>
          </p:nvSpPr>
          <p:spPr>
            <a:xfrm>
              <a:off x="5633903" y="2876242"/>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520" name="Rectangle 139"/>
            <p:cNvSpPr/>
            <p:nvPr/>
          </p:nvSpPr>
          <p:spPr>
            <a:xfrm>
              <a:off x="5594060" y="3665719"/>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21" name="TextBox 140"/>
            <p:cNvSpPr txBox="1"/>
            <p:nvPr/>
          </p:nvSpPr>
          <p:spPr>
            <a:xfrm>
              <a:off x="5583247" y="3527240"/>
              <a:ext cx="329115" cy="138499"/>
            </a:xfrm>
            <a:prstGeom prst="rect">
              <a:avLst/>
            </a:prstGeom>
            <a:noFill/>
          </p:spPr>
          <p:txBody>
            <a:bodyPr wrap="square" lIns="0" tIns="0" rIns="0" bIns="0" rtlCol="0">
              <a:spAutoFit/>
            </a:bodyPr>
            <a:lstStyle/>
            <a:p>
              <a:r>
                <a:rPr lang="en-US" sz="900" dirty="0">
                  <a:solidFill>
                    <a:schemeClr val="bg1"/>
                  </a:solidFill>
                </a:rPr>
                <a:t>SQL:</a:t>
              </a:r>
            </a:p>
          </p:txBody>
        </p:sp>
        <p:grpSp>
          <p:nvGrpSpPr>
            <p:cNvPr id="50" name="Group 49"/>
            <p:cNvGrpSpPr/>
            <p:nvPr/>
          </p:nvGrpSpPr>
          <p:grpSpPr>
            <a:xfrm>
              <a:off x="5663936" y="3062171"/>
              <a:ext cx="3013727" cy="1152108"/>
              <a:chOff x="5663936" y="3062171"/>
              <a:chExt cx="3013727" cy="1152108"/>
            </a:xfrm>
            <a:solidFill>
              <a:srgbClr val="87A32F"/>
            </a:solidFill>
          </p:grpSpPr>
          <p:grpSp>
            <p:nvGrpSpPr>
              <p:cNvPr id="480" name="Group 40"/>
              <p:cNvGrpSpPr/>
              <p:nvPr/>
            </p:nvGrpSpPr>
            <p:grpSpPr>
              <a:xfrm>
                <a:off x="7305497" y="3062178"/>
                <a:ext cx="660386" cy="205282"/>
                <a:chOff x="2819400" y="2438400"/>
                <a:chExt cx="636282" cy="257126"/>
              </a:xfrm>
              <a:grpFill/>
            </p:grpSpPr>
            <p:sp>
              <p:nvSpPr>
                <p:cNvPr id="481" name="Rectangle 63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2" name="Rectangle 63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grpSp>
          <p:grpSp>
            <p:nvGrpSpPr>
              <p:cNvPr id="483" name="Group 45"/>
              <p:cNvGrpSpPr/>
              <p:nvPr/>
            </p:nvGrpSpPr>
            <p:grpSpPr>
              <a:xfrm>
                <a:off x="7305497" y="3504678"/>
                <a:ext cx="660386" cy="205282"/>
                <a:chOff x="2819400" y="2438400"/>
                <a:chExt cx="636282" cy="257126"/>
              </a:xfrm>
              <a:grpFill/>
            </p:grpSpPr>
            <p:sp>
              <p:nvSpPr>
                <p:cNvPr id="484" name="Rectangle 63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5" name="Rectangle 63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grpSp>
          <p:grpSp>
            <p:nvGrpSpPr>
              <p:cNvPr id="486" name="Group 46"/>
              <p:cNvGrpSpPr/>
              <p:nvPr/>
            </p:nvGrpSpPr>
            <p:grpSpPr>
              <a:xfrm>
                <a:off x="7305497" y="3282747"/>
                <a:ext cx="660386" cy="205282"/>
                <a:chOff x="2819400" y="2438400"/>
                <a:chExt cx="636282" cy="257126"/>
              </a:xfrm>
              <a:grpFill/>
            </p:grpSpPr>
            <p:sp>
              <p:nvSpPr>
                <p:cNvPr id="487" name="Rectangle 63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88" name="Rectangle 63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grpSp>
          <p:grpSp>
            <p:nvGrpSpPr>
              <p:cNvPr id="489" name="Group 47"/>
              <p:cNvGrpSpPr/>
              <p:nvPr/>
            </p:nvGrpSpPr>
            <p:grpSpPr>
              <a:xfrm>
                <a:off x="8017277" y="3062178"/>
                <a:ext cx="660386" cy="205282"/>
                <a:chOff x="2819400" y="2438400"/>
                <a:chExt cx="636282" cy="257126"/>
              </a:xfrm>
              <a:grpFill/>
            </p:grpSpPr>
            <p:sp>
              <p:nvSpPr>
                <p:cNvPr id="490" name="Rectangle 63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1" name="Rectangle 63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grpSp>
          <p:grpSp>
            <p:nvGrpSpPr>
              <p:cNvPr id="492" name="Group 48"/>
              <p:cNvGrpSpPr/>
              <p:nvPr/>
            </p:nvGrpSpPr>
            <p:grpSpPr>
              <a:xfrm>
                <a:off x="8017277" y="3504678"/>
                <a:ext cx="660386" cy="205282"/>
                <a:chOff x="2819400" y="2438400"/>
                <a:chExt cx="636282" cy="257126"/>
              </a:xfrm>
              <a:grpFill/>
            </p:grpSpPr>
            <p:sp>
              <p:nvSpPr>
                <p:cNvPr id="493" name="Rectangle 62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4" name="Rectangle 62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grpSp>
          <p:grpSp>
            <p:nvGrpSpPr>
              <p:cNvPr id="495" name="Group 49"/>
              <p:cNvGrpSpPr/>
              <p:nvPr/>
            </p:nvGrpSpPr>
            <p:grpSpPr>
              <a:xfrm>
                <a:off x="8017277" y="3282747"/>
                <a:ext cx="660386" cy="205282"/>
                <a:chOff x="2819400" y="2438400"/>
                <a:chExt cx="636282" cy="257126"/>
              </a:xfrm>
              <a:grpFill/>
            </p:grpSpPr>
            <p:sp>
              <p:nvSpPr>
                <p:cNvPr id="496" name="Rectangle 62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497" name="Rectangle 62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nvGrpSpPr>
              <p:cNvPr id="500" name="Group 29"/>
              <p:cNvGrpSpPr/>
              <p:nvPr/>
            </p:nvGrpSpPr>
            <p:grpSpPr>
              <a:xfrm>
                <a:off x="5663936" y="3062171"/>
                <a:ext cx="660386" cy="205281"/>
                <a:chOff x="2819400" y="2438400"/>
                <a:chExt cx="636282" cy="257126"/>
              </a:xfrm>
              <a:grpFill/>
            </p:grpSpPr>
            <p:sp>
              <p:nvSpPr>
                <p:cNvPr id="50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grpSp>
          <p:grpSp>
            <p:nvGrpSpPr>
              <p:cNvPr id="503" name="Group 37"/>
              <p:cNvGrpSpPr/>
              <p:nvPr/>
            </p:nvGrpSpPr>
            <p:grpSpPr>
              <a:xfrm>
                <a:off x="5663936" y="3282741"/>
                <a:ext cx="660386" cy="205281"/>
                <a:chOff x="2819400" y="2438400"/>
                <a:chExt cx="636282" cy="257126"/>
              </a:xfrm>
              <a:grpFill/>
            </p:grpSpPr>
            <p:sp>
              <p:nvSpPr>
                <p:cNvPr id="504" name="Rectangle 47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5" name="Rectangle 620"/>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grpSp>
          <p:grpSp>
            <p:nvGrpSpPr>
              <p:cNvPr id="506" name="Group 40"/>
              <p:cNvGrpSpPr/>
              <p:nvPr/>
            </p:nvGrpSpPr>
            <p:grpSpPr>
              <a:xfrm>
                <a:off x="6375714" y="3062171"/>
                <a:ext cx="660386" cy="205281"/>
                <a:chOff x="2819400" y="2438400"/>
                <a:chExt cx="636282" cy="257126"/>
              </a:xfrm>
              <a:grpFill/>
            </p:grpSpPr>
            <p:sp>
              <p:nvSpPr>
                <p:cNvPr id="507" name="Rectangle 47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08" name="Rectangle 47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grpSp>
          <p:grpSp>
            <p:nvGrpSpPr>
              <p:cNvPr id="509" name="Group 46"/>
              <p:cNvGrpSpPr/>
              <p:nvPr/>
            </p:nvGrpSpPr>
            <p:grpSpPr>
              <a:xfrm>
                <a:off x="6375714" y="3282741"/>
                <a:ext cx="660386" cy="205281"/>
                <a:chOff x="2819400" y="2438400"/>
                <a:chExt cx="636282" cy="257126"/>
              </a:xfrm>
              <a:grpFill/>
            </p:grpSpPr>
            <p:sp>
              <p:nvSpPr>
                <p:cNvPr id="510" name="Rectangle 47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1" name="Rectangle 47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514" name="Group 29"/>
              <p:cNvGrpSpPr/>
              <p:nvPr/>
            </p:nvGrpSpPr>
            <p:grpSpPr>
              <a:xfrm>
                <a:off x="5668988" y="3741908"/>
                <a:ext cx="660386" cy="205282"/>
                <a:chOff x="2819400" y="2438400"/>
                <a:chExt cx="636282" cy="257126"/>
              </a:xfrm>
              <a:grpFill/>
            </p:grpSpPr>
            <p:sp>
              <p:nvSpPr>
                <p:cNvPr id="515"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6"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17" name="Group 40"/>
              <p:cNvGrpSpPr/>
              <p:nvPr/>
            </p:nvGrpSpPr>
            <p:grpSpPr>
              <a:xfrm>
                <a:off x="6380767" y="3741908"/>
                <a:ext cx="660386" cy="205282"/>
                <a:chOff x="2819400" y="2438400"/>
                <a:chExt cx="636282" cy="257126"/>
              </a:xfrm>
              <a:grpFill/>
            </p:grpSpPr>
            <p:sp>
              <p:nvSpPr>
                <p:cNvPr id="518" name="Rectangle 46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19" name="Rectangle 46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2" name="Group 29"/>
              <p:cNvGrpSpPr/>
              <p:nvPr/>
            </p:nvGrpSpPr>
            <p:grpSpPr>
              <a:xfrm>
                <a:off x="5671823" y="4008997"/>
                <a:ext cx="660386" cy="205282"/>
                <a:chOff x="2819400" y="2438400"/>
                <a:chExt cx="636282" cy="257126"/>
              </a:xfrm>
              <a:grpFill/>
            </p:grpSpPr>
            <p:sp>
              <p:nvSpPr>
                <p:cNvPr id="52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5" name="Group 40"/>
              <p:cNvGrpSpPr/>
              <p:nvPr/>
            </p:nvGrpSpPr>
            <p:grpSpPr>
              <a:xfrm>
                <a:off x="6383602" y="4008997"/>
                <a:ext cx="660386" cy="205282"/>
                <a:chOff x="2819400" y="2438400"/>
                <a:chExt cx="636282" cy="257126"/>
              </a:xfrm>
              <a:grpFill/>
            </p:grpSpPr>
            <p:sp>
              <p:nvSpPr>
                <p:cNvPr id="526" name="Rectangle 46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27" name="Rectangle 46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28" name="Group 29"/>
              <p:cNvGrpSpPr/>
              <p:nvPr/>
            </p:nvGrpSpPr>
            <p:grpSpPr>
              <a:xfrm>
                <a:off x="7299003" y="3993762"/>
                <a:ext cx="660386" cy="205282"/>
                <a:chOff x="2819400" y="2438400"/>
                <a:chExt cx="636282" cy="257126"/>
              </a:xfrm>
              <a:grpFill/>
            </p:grpSpPr>
            <p:sp>
              <p:nvSpPr>
                <p:cNvPr id="52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3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nvGrpSpPr>
              <p:cNvPr id="531" name="Group 40"/>
              <p:cNvGrpSpPr/>
              <p:nvPr/>
            </p:nvGrpSpPr>
            <p:grpSpPr>
              <a:xfrm>
                <a:off x="8010783" y="3993762"/>
                <a:ext cx="660386" cy="205282"/>
                <a:chOff x="2819400" y="2438400"/>
                <a:chExt cx="636282" cy="257126"/>
              </a:xfrm>
              <a:grpFill/>
            </p:grpSpPr>
            <p:sp>
              <p:nvSpPr>
                <p:cNvPr id="532" name="Rectangle 46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33" name="Rectangle 46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sp>
          <p:nvSpPr>
            <p:cNvPr id="534" name="Rectangle 145"/>
            <p:cNvSpPr/>
            <p:nvPr/>
          </p:nvSpPr>
          <p:spPr>
            <a:xfrm>
              <a:off x="7226411" y="3917321"/>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35" name="TextBox 146"/>
            <p:cNvSpPr txBox="1"/>
            <p:nvPr/>
          </p:nvSpPr>
          <p:spPr>
            <a:xfrm>
              <a:off x="7302502" y="3780003"/>
              <a:ext cx="488916"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536" name="Rectangle 147"/>
            <p:cNvSpPr/>
            <p:nvPr/>
          </p:nvSpPr>
          <p:spPr>
            <a:xfrm>
              <a:off x="5516178" y="2751449"/>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ln>
                  <a:solidFill>
                    <a:srgbClr val="505050"/>
                  </a:solidFill>
                </a:ln>
                <a:solidFill>
                  <a:schemeClr val="bg1"/>
                </a:solidFill>
              </a:endParaRPr>
            </a:p>
          </p:txBody>
        </p:sp>
        <p:sp>
          <p:nvSpPr>
            <p:cNvPr id="537" name="TextBox 148"/>
            <p:cNvSpPr txBox="1"/>
            <p:nvPr/>
          </p:nvSpPr>
          <p:spPr>
            <a:xfrm>
              <a:off x="5516178" y="2599071"/>
              <a:ext cx="532197" cy="153888"/>
            </a:xfrm>
            <a:prstGeom prst="rect">
              <a:avLst/>
            </a:prstGeom>
            <a:noFill/>
          </p:spPr>
          <p:txBody>
            <a:bodyPr wrap="none" lIns="0" tIns="0" rIns="0" bIns="0" rtlCol="0">
              <a:spAutoFit/>
            </a:bodyPr>
            <a:lstStyle/>
            <a:p>
              <a:r>
                <a:rPr lang="en-US" sz="1000" b="1" dirty="0">
                  <a:solidFill>
                    <a:schemeClr val="bg1"/>
                  </a:solidFill>
                </a:rPr>
                <a:t>Stamp 1:</a:t>
              </a:r>
            </a:p>
          </p:txBody>
        </p:sp>
        <p:sp>
          <p:nvSpPr>
            <p:cNvPr id="556" name="Rectangle 155"/>
            <p:cNvSpPr/>
            <p:nvPr/>
          </p:nvSpPr>
          <p:spPr>
            <a:xfrm>
              <a:off x="7226411" y="4777890"/>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57" name="TextBox 156"/>
            <p:cNvSpPr txBox="1"/>
            <p:nvPr/>
          </p:nvSpPr>
          <p:spPr>
            <a:xfrm>
              <a:off x="7229576" y="4646017"/>
              <a:ext cx="434414" cy="138499"/>
            </a:xfrm>
            <a:prstGeom prst="rect">
              <a:avLst/>
            </a:prstGeom>
            <a:noFill/>
          </p:spPr>
          <p:txBody>
            <a:bodyPr wrap="none" lIns="0" tIns="0" rIns="0" bIns="0" rtlCol="0">
              <a:spAutoFit/>
            </a:bodyPr>
            <a:lstStyle/>
            <a:p>
              <a:r>
                <a:rPr lang="en-US" sz="900" dirty="0">
                  <a:solidFill>
                    <a:schemeClr val="bg1"/>
                  </a:solidFill>
                </a:rPr>
                <a:t>Content:</a:t>
              </a:r>
            </a:p>
          </p:txBody>
        </p:sp>
        <p:sp>
          <p:nvSpPr>
            <p:cNvPr id="570" name="Rectangle 207"/>
            <p:cNvSpPr/>
            <p:nvPr/>
          </p:nvSpPr>
          <p:spPr>
            <a:xfrm>
              <a:off x="5584848" y="4777892"/>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71" name="TextBox 208"/>
            <p:cNvSpPr txBox="1"/>
            <p:nvPr/>
          </p:nvSpPr>
          <p:spPr>
            <a:xfrm>
              <a:off x="5633903" y="4652788"/>
              <a:ext cx="976229" cy="138499"/>
            </a:xfrm>
            <a:prstGeom prst="rect">
              <a:avLst/>
            </a:prstGeom>
            <a:noFill/>
          </p:spPr>
          <p:txBody>
            <a:bodyPr wrap="none" lIns="0" tIns="0" rIns="0" bIns="0" rtlCol="0">
              <a:spAutoFit/>
            </a:bodyPr>
            <a:lstStyle/>
            <a:p>
              <a:r>
                <a:rPr lang="en-US" sz="900" dirty="0">
                  <a:solidFill>
                    <a:schemeClr val="bg1"/>
                  </a:solidFill>
                </a:rPr>
                <a:t>Federated Services:</a:t>
              </a:r>
            </a:p>
          </p:txBody>
        </p:sp>
        <p:sp>
          <p:nvSpPr>
            <p:cNvPr id="578" name="Rectangle 211"/>
            <p:cNvSpPr/>
            <p:nvPr/>
          </p:nvSpPr>
          <p:spPr>
            <a:xfrm>
              <a:off x="5594060" y="5442267"/>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79" name="TextBox 212"/>
            <p:cNvSpPr txBox="1"/>
            <p:nvPr/>
          </p:nvSpPr>
          <p:spPr>
            <a:xfrm>
              <a:off x="5615224" y="5303787"/>
              <a:ext cx="329115" cy="138499"/>
            </a:xfrm>
            <a:prstGeom prst="rect">
              <a:avLst/>
            </a:prstGeom>
            <a:noFill/>
          </p:spPr>
          <p:txBody>
            <a:bodyPr wrap="square" lIns="0" tIns="0" rIns="0" bIns="0" rtlCol="0">
              <a:spAutoFit/>
            </a:bodyPr>
            <a:lstStyle/>
            <a:p>
              <a:r>
                <a:rPr lang="en-US" sz="900" dirty="0">
                  <a:solidFill>
                    <a:schemeClr val="bg1"/>
                  </a:solidFill>
                </a:rPr>
                <a:t>SQL:</a:t>
              </a:r>
            </a:p>
          </p:txBody>
        </p:sp>
        <p:grpSp>
          <p:nvGrpSpPr>
            <p:cNvPr id="51" name="Group 50"/>
            <p:cNvGrpSpPr/>
            <p:nvPr/>
          </p:nvGrpSpPr>
          <p:grpSpPr>
            <a:xfrm>
              <a:off x="5663936" y="4838725"/>
              <a:ext cx="3013727" cy="1152101"/>
              <a:chOff x="5663936" y="4838725"/>
              <a:chExt cx="3013727" cy="1152101"/>
            </a:xfrm>
            <a:solidFill>
              <a:srgbClr val="87A32F"/>
            </a:solidFill>
          </p:grpSpPr>
          <p:grpSp>
            <p:nvGrpSpPr>
              <p:cNvPr id="538" name="Group 149"/>
              <p:cNvGrpSpPr/>
              <p:nvPr/>
            </p:nvGrpSpPr>
            <p:grpSpPr>
              <a:xfrm>
                <a:off x="7305497" y="4838725"/>
                <a:ext cx="660386" cy="205282"/>
                <a:chOff x="2819400" y="2438400"/>
                <a:chExt cx="636282" cy="257126"/>
              </a:xfrm>
              <a:grpFill/>
            </p:grpSpPr>
            <p:sp>
              <p:nvSpPr>
                <p:cNvPr id="539" name="Rectangle 45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0" name="Rectangle 45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WFE</a:t>
                  </a:r>
                </a:p>
              </p:txBody>
            </p:sp>
          </p:grpSp>
          <p:grpSp>
            <p:nvGrpSpPr>
              <p:cNvPr id="541" name="Group 150"/>
              <p:cNvGrpSpPr/>
              <p:nvPr/>
            </p:nvGrpSpPr>
            <p:grpSpPr>
              <a:xfrm>
                <a:off x="7305497" y="5281225"/>
                <a:ext cx="660386" cy="205282"/>
                <a:chOff x="2819400" y="2438400"/>
                <a:chExt cx="636282" cy="257126"/>
              </a:xfrm>
              <a:grpFill/>
            </p:grpSpPr>
            <p:sp>
              <p:nvSpPr>
                <p:cNvPr id="542" name="Rectangle 45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3" name="Rectangle 45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App Server</a:t>
                  </a:r>
                </a:p>
              </p:txBody>
            </p:sp>
          </p:grpSp>
          <p:grpSp>
            <p:nvGrpSpPr>
              <p:cNvPr id="544" name="Group 151"/>
              <p:cNvGrpSpPr/>
              <p:nvPr/>
            </p:nvGrpSpPr>
            <p:grpSpPr>
              <a:xfrm>
                <a:off x="7305497" y="5059295"/>
                <a:ext cx="660386" cy="205282"/>
                <a:chOff x="2819400" y="2438400"/>
                <a:chExt cx="636282" cy="257126"/>
              </a:xfrm>
              <a:grpFill/>
            </p:grpSpPr>
            <p:sp>
              <p:nvSpPr>
                <p:cNvPr id="545" name="Rectangle 45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6" name="Rectangle 45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Crawl WFE</a:t>
                  </a:r>
                </a:p>
              </p:txBody>
            </p:sp>
          </p:grpSp>
          <p:grpSp>
            <p:nvGrpSpPr>
              <p:cNvPr id="547" name="Group 152"/>
              <p:cNvGrpSpPr/>
              <p:nvPr/>
            </p:nvGrpSpPr>
            <p:grpSpPr>
              <a:xfrm>
                <a:off x="8017277" y="4838725"/>
                <a:ext cx="660386" cy="205282"/>
                <a:chOff x="2819400" y="2438400"/>
                <a:chExt cx="636282" cy="257126"/>
              </a:xfrm>
              <a:grpFill/>
            </p:grpSpPr>
            <p:sp>
              <p:nvSpPr>
                <p:cNvPr id="548" name="Rectangle 45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49" name="Rectangle 45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CA</a:t>
                  </a:r>
                </a:p>
              </p:txBody>
            </p:sp>
          </p:grpSp>
          <p:grpSp>
            <p:nvGrpSpPr>
              <p:cNvPr id="550" name="Group 153"/>
              <p:cNvGrpSpPr/>
              <p:nvPr/>
            </p:nvGrpSpPr>
            <p:grpSpPr>
              <a:xfrm>
                <a:off x="8017277" y="5281225"/>
                <a:ext cx="660386" cy="205282"/>
                <a:chOff x="2819400" y="2438400"/>
                <a:chExt cx="636282" cy="257126"/>
              </a:xfrm>
              <a:grpFill/>
            </p:grpSpPr>
            <p:sp>
              <p:nvSpPr>
                <p:cNvPr id="551" name="Rectangle 45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52" name="Rectangle 45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Timer Jobs</a:t>
                  </a:r>
                </a:p>
              </p:txBody>
            </p:sp>
          </p:grpSp>
          <p:grpSp>
            <p:nvGrpSpPr>
              <p:cNvPr id="553" name="Group 154"/>
              <p:cNvGrpSpPr/>
              <p:nvPr/>
            </p:nvGrpSpPr>
            <p:grpSpPr>
              <a:xfrm>
                <a:off x="8017277" y="5059295"/>
                <a:ext cx="660386" cy="205282"/>
                <a:chOff x="2819400" y="2438400"/>
                <a:chExt cx="636282" cy="257126"/>
              </a:xfrm>
              <a:grpFill/>
            </p:grpSpPr>
            <p:sp>
              <p:nvSpPr>
                <p:cNvPr id="554" name="Rectangle 4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55" name="Rectangle 4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Sandbox</a:t>
                  </a:r>
                </a:p>
              </p:txBody>
            </p:sp>
          </p:grpSp>
          <p:grpSp>
            <p:nvGrpSpPr>
              <p:cNvPr id="558" name="Group 29"/>
              <p:cNvGrpSpPr/>
              <p:nvPr/>
            </p:nvGrpSpPr>
            <p:grpSpPr>
              <a:xfrm>
                <a:off x="5663936" y="4838727"/>
                <a:ext cx="660386" cy="205282"/>
                <a:chOff x="2819400" y="2438400"/>
                <a:chExt cx="636282" cy="257126"/>
              </a:xfrm>
              <a:grpFill/>
            </p:grpSpPr>
            <p:sp>
              <p:nvSpPr>
                <p:cNvPr id="55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App</a:t>
                  </a:r>
                </a:p>
              </p:txBody>
            </p:sp>
          </p:grpSp>
          <p:grpSp>
            <p:nvGrpSpPr>
              <p:cNvPr id="561" name="Group 37"/>
              <p:cNvGrpSpPr/>
              <p:nvPr/>
            </p:nvGrpSpPr>
            <p:grpSpPr>
              <a:xfrm>
                <a:off x="5663936" y="5059297"/>
                <a:ext cx="660386" cy="205282"/>
                <a:chOff x="2819400" y="2438400"/>
                <a:chExt cx="636282" cy="257126"/>
              </a:xfrm>
              <a:grpFill/>
            </p:grpSpPr>
            <p:sp>
              <p:nvSpPr>
                <p:cNvPr id="562" name="Rectangle 3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3" name="Rectangle 3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Query</a:t>
                  </a:r>
                </a:p>
              </p:txBody>
            </p:sp>
          </p:grpSp>
          <p:grpSp>
            <p:nvGrpSpPr>
              <p:cNvPr id="564" name="Group 40"/>
              <p:cNvGrpSpPr/>
              <p:nvPr/>
            </p:nvGrpSpPr>
            <p:grpSpPr>
              <a:xfrm>
                <a:off x="6375714" y="4838727"/>
                <a:ext cx="660386" cy="205282"/>
                <a:chOff x="2819400" y="2438400"/>
                <a:chExt cx="636282" cy="257126"/>
              </a:xfrm>
              <a:grpFill/>
            </p:grpSpPr>
            <p:sp>
              <p:nvSpPr>
                <p:cNvPr id="565" name="Rectangle 34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6" name="Rectangle 34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CA</a:t>
                  </a:r>
                </a:p>
              </p:txBody>
            </p:sp>
          </p:grpSp>
          <p:grpSp>
            <p:nvGrpSpPr>
              <p:cNvPr id="567" name="Group 46"/>
              <p:cNvGrpSpPr/>
              <p:nvPr/>
            </p:nvGrpSpPr>
            <p:grpSpPr>
              <a:xfrm>
                <a:off x="6375714" y="5059297"/>
                <a:ext cx="660386" cy="205282"/>
                <a:chOff x="2819400" y="2438400"/>
                <a:chExt cx="636282" cy="257126"/>
              </a:xfrm>
              <a:grpFill/>
            </p:grpSpPr>
            <p:sp>
              <p:nvSpPr>
                <p:cNvPr id="568" name="Rectangle 34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69" name="Rectangle 34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Fed </a:t>
                  </a:r>
                  <a:r>
                    <a:rPr lang="en-US" sz="1000" dirty="0" err="1">
                      <a:solidFill>
                        <a:schemeClr val="bg1"/>
                      </a:solidFill>
                    </a:rPr>
                    <a:t>Idx</a:t>
                  </a:r>
                  <a:endParaRPr lang="en-US" sz="1000" dirty="0">
                    <a:solidFill>
                      <a:schemeClr val="bg1"/>
                    </a:solidFill>
                  </a:endParaRPr>
                </a:p>
              </p:txBody>
            </p:sp>
          </p:grpSp>
          <p:grpSp>
            <p:nvGrpSpPr>
              <p:cNvPr id="572" name="Group 29"/>
              <p:cNvGrpSpPr/>
              <p:nvPr/>
            </p:nvGrpSpPr>
            <p:grpSpPr>
              <a:xfrm>
                <a:off x="5668988" y="5518456"/>
                <a:ext cx="660386" cy="205282"/>
                <a:chOff x="2819400" y="2438400"/>
                <a:chExt cx="636282" cy="257126"/>
              </a:xfrm>
              <a:grpFill/>
            </p:grpSpPr>
            <p:sp>
              <p:nvSpPr>
                <p:cNvPr id="57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75" name="Group 40"/>
              <p:cNvGrpSpPr/>
              <p:nvPr/>
            </p:nvGrpSpPr>
            <p:grpSpPr>
              <a:xfrm>
                <a:off x="6380767" y="5518456"/>
                <a:ext cx="660386" cy="205282"/>
                <a:chOff x="2819400" y="2438400"/>
                <a:chExt cx="636282" cy="257126"/>
              </a:xfrm>
              <a:grpFill/>
            </p:grpSpPr>
            <p:sp>
              <p:nvSpPr>
                <p:cNvPr id="576" name="Rectangle 34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77" name="Rectangle 34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0" name="Group 29"/>
              <p:cNvGrpSpPr/>
              <p:nvPr/>
            </p:nvGrpSpPr>
            <p:grpSpPr>
              <a:xfrm>
                <a:off x="5671823" y="5785544"/>
                <a:ext cx="660386" cy="205282"/>
                <a:chOff x="2819400" y="2438400"/>
                <a:chExt cx="636282" cy="257126"/>
              </a:xfrm>
              <a:grpFill/>
            </p:grpSpPr>
            <p:sp>
              <p:nvSpPr>
                <p:cNvPr id="58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3" name="Group 40"/>
              <p:cNvGrpSpPr/>
              <p:nvPr/>
            </p:nvGrpSpPr>
            <p:grpSpPr>
              <a:xfrm>
                <a:off x="6383602" y="5785544"/>
                <a:ext cx="660386" cy="205282"/>
                <a:chOff x="2819400" y="2438400"/>
                <a:chExt cx="636282" cy="257126"/>
              </a:xfrm>
              <a:grpFill/>
            </p:grpSpPr>
            <p:sp>
              <p:nvSpPr>
                <p:cNvPr id="584" name="Rectangle 33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5" name="Rectangle 336"/>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SQL</a:t>
                  </a:r>
                </a:p>
              </p:txBody>
            </p:sp>
          </p:grpSp>
          <p:grpSp>
            <p:nvGrpSpPr>
              <p:cNvPr id="586" name="Group 29"/>
              <p:cNvGrpSpPr/>
              <p:nvPr/>
            </p:nvGrpSpPr>
            <p:grpSpPr>
              <a:xfrm>
                <a:off x="7299003" y="5770309"/>
                <a:ext cx="660386" cy="205282"/>
                <a:chOff x="2819400" y="2438400"/>
                <a:chExt cx="636282" cy="257126"/>
              </a:xfrm>
              <a:grpFill/>
            </p:grpSpPr>
            <p:sp>
              <p:nvSpPr>
                <p:cNvPr id="587"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88"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nvGrpSpPr>
              <p:cNvPr id="589" name="Group 40"/>
              <p:cNvGrpSpPr/>
              <p:nvPr/>
            </p:nvGrpSpPr>
            <p:grpSpPr>
              <a:xfrm>
                <a:off x="8010783" y="5770309"/>
                <a:ext cx="660386" cy="205282"/>
                <a:chOff x="2819400" y="2438400"/>
                <a:chExt cx="636282" cy="257126"/>
              </a:xfrm>
              <a:grpFill/>
            </p:grpSpPr>
            <p:sp>
              <p:nvSpPr>
                <p:cNvPr id="590" name="Rectangle 331"/>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00" dirty="0">
                    <a:solidFill>
                      <a:schemeClr val="bg1"/>
                    </a:solidFill>
                  </a:endParaRPr>
                </a:p>
              </p:txBody>
            </p:sp>
            <p:sp>
              <p:nvSpPr>
                <p:cNvPr id="591" name="Rectangle 332"/>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a:t>
                  </a:r>
                </a:p>
              </p:txBody>
            </p:sp>
          </p:grpSp>
        </p:grpSp>
        <p:sp>
          <p:nvSpPr>
            <p:cNvPr id="592" name="Rectangle 217"/>
            <p:cNvSpPr/>
            <p:nvPr/>
          </p:nvSpPr>
          <p:spPr>
            <a:xfrm>
              <a:off x="7226411" y="5693867"/>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bg1"/>
                </a:solidFill>
              </a:endParaRPr>
            </a:p>
          </p:txBody>
        </p:sp>
        <p:sp>
          <p:nvSpPr>
            <p:cNvPr id="593" name="TextBox 218"/>
            <p:cNvSpPr txBox="1"/>
            <p:nvPr/>
          </p:nvSpPr>
          <p:spPr>
            <a:xfrm>
              <a:off x="7302502" y="5565005"/>
              <a:ext cx="488916" cy="138499"/>
            </a:xfrm>
            <a:prstGeom prst="rect">
              <a:avLst/>
            </a:prstGeom>
            <a:noFill/>
          </p:spPr>
          <p:txBody>
            <a:bodyPr wrap="none" lIns="0" tIns="0" rIns="0" bIns="0" rtlCol="0">
              <a:spAutoFit/>
            </a:bodyPr>
            <a:lstStyle/>
            <a:p>
              <a:r>
                <a:rPr lang="en-US" sz="900" dirty="0">
                  <a:solidFill>
                    <a:schemeClr val="bg1"/>
                  </a:solidFill>
                </a:rPr>
                <a:t>Directory:</a:t>
              </a:r>
            </a:p>
          </p:txBody>
        </p:sp>
        <p:sp>
          <p:nvSpPr>
            <p:cNvPr id="594" name="Rectangle 219"/>
            <p:cNvSpPr/>
            <p:nvPr/>
          </p:nvSpPr>
          <p:spPr>
            <a:xfrm>
              <a:off x="5516178" y="4527997"/>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ln>
                  <a:solidFill>
                    <a:srgbClr val="505050"/>
                  </a:solidFill>
                </a:ln>
                <a:solidFill>
                  <a:schemeClr val="bg1"/>
                </a:solidFill>
              </a:endParaRPr>
            </a:p>
          </p:txBody>
        </p:sp>
        <p:sp>
          <p:nvSpPr>
            <p:cNvPr id="595" name="TextBox 220"/>
            <p:cNvSpPr txBox="1"/>
            <p:nvPr/>
          </p:nvSpPr>
          <p:spPr>
            <a:xfrm>
              <a:off x="5516178" y="4375618"/>
              <a:ext cx="703719" cy="153888"/>
            </a:xfrm>
            <a:prstGeom prst="rect">
              <a:avLst/>
            </a:prstGeom>
            <a:noFill/>
          </p:spPr>
          <p:txBody>
            <a:bodyPr wrap="none" lIns="0" tIns="0" rIns="0" bIns="0" rtlCol="0">
              <a:spAutoFit/>
            </a:bodyPr>
            <a:lstStyle/>
            <a:p>
              <a:r>
                <a:rPr lang="en-US" sz="1000" b="1" dirty="0">
                  <a:solidFill>
                    <a:schemeClr val="bg1"/>
                  </a:solidFill>
                </a:rPr>
                <a:t>Stamp 2..N:</a:t>
              </a:r>
            </a:p>
          </p:txBody>
        </p:sp>
        <p:sp>
          <p:nvSpPr>
            <p:cNvPr id="596" name="TextBox 221"/>
            <p:cNvSpPr txBox="1"/>
            <p:nvPr/>
          </p:nvSpPr>
          <p:spPr>
            <a:xfrm>
              <a:off x="5417132" y="1622963"/>
              <a:ext cx="84478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1..N:</a:t>
              </a:r>
            </a:p>
          </p:txBody>
        </p:sp>
        <p:grpSp>
          <p:nvGrpSpPr>
            <p:cNvPr id="46" name="Group 45"/>
            <p:cNvGrpSpPr/>
            <p:nvPr/>
          </p:nvGrpSpPr>
          <p:grpSpPr>
            <a:xfrm>
              <a:off x="5516178" y="1937564"/>
              <a:ext cx="3405978" cy="411074"/>
              <a:chOff x="5516178" y="1937564"/>
              <a:chExt cx="3405978" cy="411074"/>
            </a:xfrm>
            <a:solidFill>
              <a:srgbClr val="87A32F"/>
            </a:solidFill>
          </p:grpSpPr>
          <p:sp>
            <p:nvSpPr>
              <p:cNvPr id="597" name="Rectangle 222"/>
              <p:cNvSpPr/>
              <p:nvPr/>
            </p:nvSpPr>
            <p:spPr>
              <a:xfrm>
                <a:off x="5516178"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 Sync</a:t>
                </a:r>
              </a:p>
            </p:txBody>
          </p:sp>
          <p:sp>
            <p:nvSpPr>
              <p:cNvPr id="598" name="Rectangle 319"/>
              <p:cNvSpPr/>
              <p:nvPr/>
            </p:nvSpPr>
            <p:spPr>
              <a:xfrm>
                <a:off x="5516178"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Prov.</a:t>
                </a:r>
              </a:p>
            </p:txBody>
          </p:sp>
          <p:sp>
            <p:nvSpPr>
              <p:cNvPr id="599" name="Rectangle 320"/>
              <p:cNvSpPr/>
              <p:nvPr/>
            </p:nvSpPr>
            <p:spPr>
              <a:xfrm>
                <a:off x="6209499"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SCOM</a:t>
                </a:r>
              </a:p>
            </p:txBody>
          </p:sp>
          <p:sp>
            <p:nvSpPr>
              <p:cNvPr id="600" name="Rectangle 321"/>
              <p:cNvSpPr/>
              <p:nvPr/>
            </p:nvSpPr>
            <p:spPr>
              <a:xfrm>
                <a:off x="6209499"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ULS</a:t>
                </a:r>
              </a:p>
            </p:txBody>
          </p:sp>
          <p:sp>
            <p:nvSpPr>
              <p:cNvPr id="601" name="Rectangle 322"/>
              <p:cNvSpPr/>
              <p:nvPr/>
            </p:nvSpPr>
            <p:spPr>
              <a:xfrm>
                <a:off x="6902821"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err="1">
                    <a:solidFill>
                      <a:schemeClr val="bg1"/>
                    </a:solidFill>
                  </a:rPr>
                  <a:t>SPDiag</a:t>
                </a:r>
                <a:endParaRPr lang="en-US" sz="1000" dirty="0">
                  <a:solidFill>
                    <a:schemeClr val="bg1"/>
                  </a:solidFill>
                </a:endParaRPr>
              </a:p>
            </p:txBody>
          </p:sp>
          <p:sp>
            <p:nvSpPr>
              <p:cNvPr id="602" name="Rectangle 323"/>
              <p:cNvSpPr/>
              <p:nvPr/>
            </p:nvSpPr>
            <p:spPr>
              <a:xfrm>
                <a:off x="6902821"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WER</a:t>
                </a:r>
              </a:p>
            </p:txBody>
          </p:sp>
          <p:sp>
            <p:nvSpPr>
              <p:cNvPr id="603" name="Rectangle 324"/>
              <p:cNvSpPr/>
              <p:nvPr/>
            </p:nvSpPr>
            <p:spPr>
              <a:xfrm>
                <a:off x="7596142"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DNS</a:t>
                </a:r>
              </a:p>
            </p:txBody>
          </p:sp>
          <p:sp>
            <p:nvSpPr>
              <p:cNvPr id="604" name="Rectangle 325"/>
              <p:cNvSpPr/>
              <p:nvPr/>
            </p:nvSpPr>
            <p:spPr>
              <a:xfrm>
                <a:off x="7596142"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SMTP</a:t>
                </a:r>
              </a:p>
            </p:txBody>
          </p:sp>
          <p:sp>
            <p:nvSpPr>
              <p:cNvPr id="605" name="Rectangle 326"/>
              <p:cNvSpPr/>
              <p:nvPr/>
            </p:nvSpPr>
            <p:spPr>
              <a:xfrm>
                <a:off x="8289463"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Admin</a:t>
                </a:r>
              </a:p>
            </p:txBody>
          </p:sp>
          <p:sp>
            <p:nvSpPr>
              <p:cNvPr id="606" name="Rectangle 327"/>
              <p:cNvSpPr/>
              <p:nvPr/>
            </p:nvSpPr>
            <p:spPr>
              <a:xfrm>
                <a:off x="8289463"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bg1"/>
                    </a:solidFill>
                  </a:rPr>
                  <a:t>Backup</a:t>
                </a:r>
              </a:p>
            </p:txBody>
          </p:sp>
        </p:grpSp>
        <p:sp>
          <p:nvSpPr>
            <p:cNvPr id="607" name="Rectangle 328"/>
            <p:cNvSpPr/>
            <p:nvPr/>
          </p:nvSpPr>
          <p:spPr>
            <a:xfrm>
              <a:off x="9066054" y="3659786"/>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608" name="Rectangle 329"/>
            <p:cNvSpPr/>
            <p:nvPr/>
          </p:nvSpPr>
          <p:spPr>
            <a:xfrm>
              <a:off x="9066054" y="3888354"/>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00" dirty="0">
                  <a:solidFill>
                    <a:schemeClr val="bg1"/>
                  </a:solidFill>
                </a:rPr>
                <a:t>NLB</a:t>
              </a:r>
            </a:p>
          </p:txBody>
        </p:sp>
        <p:sp>
          <p:nvSpPr>
            <p:cNvPr id="609" name="TextBox 330"/>
            <p:cNvSpPr txBox="1"/>
            <p:nvPr/>
          </p:nvSpPr>
          <p:spPr>
            <a:xfrm>
              <a:off x="5241680" y="1247001"/>
              <a:ext cx="3476401" cy="276999"/>
            </a:xfrm>
            <a:prstGeom prst="rect">
              <a:avLst/>
            </a:prstGeom>
            <a:noFill/>
          </p:spPr>
          <p:txBody>
            <a:bodyPr wrap="none" lIns="0" tIns="0" rIns="0" bIns="0" rtlCol="0">
              <a:spAutoFit/>
            </a:bodyPr>
            <a:lstStyle/>
            <a:p>
              <a:r>
                <a:rPr lang="en-US" dirty="0">
                  <a:solidFill>
                    <a:srgbClr val="008A00"/>
                  </a:solidFill>
                </a:rPr>
                <a:t>Disaster Recovery Datacenter 1..N:</a:t>
              </a:r>
            </a:p>
          </p:txBody>
        </p:sp>
      </p:grpSp>
      <p:grpSp>
        <p:nvGrpSpPr>
          <p:cNvPr id="455" name="Group 454"/>
          <p:cNvGrpSpPr/>
          <p:nvPr/>
        </p:nvGrpSpPr>
        <p:grpSpPr>
          <a:xfrm>
            <a:off x="10128458" y="1547544"/>
            <a:ext cx="1834942" cy="4770930"/>
            <a:chOff x="10128458" y="1547544"/>
            <a:chExt cx="1834942" cy="4770930"/>
          </a:xfrm>
        </p:grpSpPr>
        <p:sp>
          <p:nvSpPr>
            <p:cNvPr id="612" name="Rectangle 611"/>
            <p:cNvSpPr/>
            <p:nvPr/>
          </p:nvSpPr>
          <p:spPr>
            <a:xfrm>
              <a:off x="10156887" y="154754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dirty="0">
                  <a:solidFill>
                    <a:schemeClr val="tx1">
                      <a:lumMod val="75000"/>
                      <a:lumOff val="25000"/>
                    </a:schemeClr>
                  </a:solidFill>
                </a:rPr>
                <a:t>Grid Manager</a:t>
              </a:r>
            </a:p>
          </p:txBody>
        </p:sp>
        <p:sp>
          <p:nvSpPr>
            <p:cNvPr id="613" name="Rectangle 612"/>
            <p:cNvSpPr/>
            <p:nvPr/>
          </p:nvSpPr>
          <p:spPr>
            <a:xfrm>
              <a:off x="10156887" y="2089945"/>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Global Directory</a:t>
              </a:r>
            </a:p>
          </p:txBody>
        </p:sp>
        <p:sp>
          <p:nvSpPr>
            <p:cNvPr id="614" name="Rectangle 613"/>
            <p:cNvSpPr/>
            <p:nvPr/>
          </p:nvSpPr>
          <p:spPr>
            <a:xfrm>
              <a:off x="10156887" y="2623269"/>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Tenant Admin (UI)</a:t>
              </a:r>
            </a:p>
          </p:txBody>
        </p:sp>
        <p:sp>
          <p:nvSpPr>
            <p:cNvPr id="615" name="Rectangle 614"/>
            <p:cNvSpPr/>
            <p:nvPr/>
          </p:nvSpPr>
          <p:spPr>
            <a:xfrm>
              <a:off x="10156887" y="3156593"/>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Commerce backend</a:t>
              </a:r>
            </a:p>
          </p:txBody>
        </p:sp>
        <p:sp>
          <p:nvSpPr>
            <p:cNvPr id="616" name="Rectangle 615"/>
            <p:cNvSpPr/>
            <p:nvPr/>
          </p:nvSpPr>
          <p:spPr>
            <a:xfrm>
              <a:off x="10156887" y="368991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DNS (multiple)</a:t>
              </a:r>
            </a:p>
          </p:txBody>
        </p:sp>
        <p:sp>
          <p:nvSpPr>
            <p:cNvPr id="617" name="Rectangle 616"/>
            <p:cNvSpPr/>
            <p:nvPr/>
          </p:nvSpPr>
          <p:spPr>
            <a:xfrm>
              <a:off x="10156887" y="4223242"/>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err="1">
                  <a:solidFill>
                    <a:schemeClr val="tx1">
                      <a:lumMod val="75000"/>
                      <a:lumOff val="25000"/>
                    </a:schemeClr>
                  </a:solidFill>
                </a:rPr>
                <a:t>OrgID</a:t>
              </a:r>
              <a:r>
                <a:rPr lang="en-US" sz="1400" dirty="0">
                  <a:solidFill>
                    <a:schemeClr val="tx1">
                      <a:lumMod val="75000"/>
                      <a:lumOff val="25000"/>
                    </a:schemeClr>
                  </a:solidFill>
                </a:rPr>
                <a:t> </a:t>
              </a:r>
              <a:r>
                <a:rPr lang="en-US" sz="1400" dirty="0" err="1">
                  <a:solidFill>
                    <a:schemeClr val="tx1">
                      <a:lumMod val="75000"/>
                      <a:lumOff val="25000"/>
                    </a:schemeClr>
                  </a:solidFill>
                </a:rPr>
                <a:t>Auth</a:t>
              </a:r>
              <a:r>
                <a:rPr lang="en-US" sz="1400" dirty="0">
                  <a:solidFill>
                    <a:schemeClr val="tx1">
                      <a:lumMod val="75000"/>
                      <a:lumOff val="25000"/>
                    </a:schemeClr>
                  </a:solidFill>
                </a:rPr>
                <a:t>, Svc.</a:t>
              </a:r>
            </a:p>
          </p:txBody>
        </p:sp>
        <p:sp>
          <p:nvSpPr>
            <p:cNvPr id="625" name="Rectangle 624"/>
            <p:cNvSpPr/>
            <p:nvPr/>
          </p:nvSpPr>
          <p:spPr>
            <a:xfrm>
              <a:off x="10156887" y="4756566"/>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Incident Management</a:t>
              </a:r>
            </a:p>
          </p:txBody>
        </p:sp>
        <p:sp>
          <p:nvSpPr>
            <p:cNvPr id="281" name="Rectangle 280"/>
            <p:cNvSpPr/>
            <p:nvPr/>
          </p:nvSpPr>
          <p:spPr>
            <a:xfrm>
              <a:off x="10134027" y="5313511"/>
              <a:ext cx="1829257"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Azure (Windows/SQL)</a:t>
              </a:r>
            </a:p>
          </p:txBody>
        </p:sp>
        <p:sp>
          <p:nvSpPr>
            <p:cNvPr id="282" name="Rectangle 281"/>
            <p:cNvSpPr/>
            <p:nvPr/>
          </p:nvSpPr>
          <p:spPr>
            <a:xfrm>
              <a:off x="10128458" y="5837202"/>
              <a:ext cx="1834798"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00" dirty="0">
                  <a:solidFill>
                    <a:schemeClr val="tx1">
                      <a:lumMod val="75000"/>
                      <a:lumOff val="25000"/>
                    </a:schemeClr>
                  </a:solidFill>
                </a:rPr>
                <a:t>CDN Services</a:t>
              </a:r>
            </a:p>
          </p:txBody>
        </p:sp>
      </p:grpSp>
      <p:sp>
        <p:nvSpPr>
          <p:cNvPr id="296" name="TextBox 295"/>
          <p:cNvSpPr txBox="1"/>
          <p:nvPr/>
        </p:nvSpPr>
        <p:spPr>
          <a:xfrm>
            <a:off x="762000" y="1600200"/>
            <a:ext cx="647613" cy="169277"/>
          </a:xfrm>
          <a:prstGeom prst="rect">
            <a:avLst/>
          </a:prstGeom>
          <a:noFill/>
        </p:spPr>
        <p:txBody>
          <a:bodyPr wrap="none" lIns="0" tIns="0" rIns="0" bIns="0" rtlCol="0">
            <a:spAutoFit/>
          </a:bodyPr>
          <a:lstStyle/>
          <a:p>
            <a:r>
              <a:rPr lang="en-US" sz="1100" dirty="0">
                <a:solidFill>
                  <a:schemeClr val="tx1">
                    <a:lumMod val="75000"/>
                    <a:lumOff val="25000"/>
                  </a:schemeClr>
                </a:solidFill>
              </a:rPr>
              <a:t>Network </a:t>
            </a:r>
            <a:r>
              <a:rPr lang="en-US" sz="1100" dirty="0" smtClean="0">
                <a:solidFill>
                  <a:schemeClr val="tx1">
                    <a:lumMod val="75000"/>
                    <a:lumOff val="25000"/>
                  </a:schemeClr>
                </a:solidFill>
              </a:rPr>
              <a:t>1</a:t>
            </a:r>
            <a:endParaRPr lang="en-US" sz="1100" dirty="0">
              <a:solidFill>
                <a:schemeClr val="tx1">
                  <a:lumMod val="75000"/>
                  <a:lumOff val="25000"/>
                </a:schemeClr>
              </a:solidFill>
            </a:endParaRPr>
          </a:p>
        </p:txBody>
      </p:sp>
      <p:sp>
        <p:nvSpPr>
          <p:cNvPr id="299" name="TextBox 298"/>
          <p:cNvSpPr txBox="1"/>
          <p:nvPr/>
        </p:nvSpPr>
        <p:spPr>
          <a:xfrm>
            <a:off x="533400" y="1247001"/>
            <a:ext cx="1296637" cy="276999"/>
          </a:xfrm>
          <a:prstGeom prst="rect">
            <a:avLst/>
          </a:prstGeom>
          <a:noFill/>
        </p:spPr>
        <p:txBody>
          <a:bodyPr wrap="none" lIns="0" tIns="0" rIns="0" bIns="0" rtlCol="0">
            <a:spAutoFit/>
          </a:bodyPr>
          <a:lstStyle/>
          <a:p>
            <a:r>
              <a:rPr lang="en-US" dirty="0">
                <a:solidFill>
                  <a:srgbClr val="00B0F0"/>
                </a:solidFill>
              </a:rPr>
              <a:t>Datacenter </a:t>
            </a:r>
            <a:r>
              <a:rPr lang="en-US" dirty="0" smtClean="0">
                <a:solidFill>
                  <a:srgbClr val="00B0F0"/>
                </a:solidFill>
              </a:rPr>
              <a:t>1</a:t>
            </a:r>
            <a:endParaRPr lang="en-US" dirty="0">
              <a:solidFill>
                <a:srgbClr val="00B0F0"/>
              </a:solidFill>
            </a:endParaRPr>
          </a:p>
        </p:txBody>
      </p:sp>
      <p:sp>
        <p:nvSpPr>
          <p:cNvPr id="266" name="Title 5"/>
          <p:cNvSpPr txBox="1">
            <a:spLocks/>
          </p:cNvSpPr>
          <p:nvPr/>
        </p:nvSpPr>
        <p:spPr>
          <a:xfrm>
            <a:off x="519249" y="1"/>
            <a:ext cx="10138106" cy="45720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000" b="0" kern="1200" cap="none" spc="-100" baseline="0">
                <a:ln w="3175">
                  <a:noFill/>
                </a:ln>
                <a:solidFill>
                  <a:schemeClr val="bg1"/>
                </a:solidFill>
                <a:effectLst/>
                <a:latin typeface="+mj-lt"/>
                <a:ea typeface="+mn-ea"/>
                <a:cs typeface="Arial" charset="0"/>
              </a:defRPr>
            </a:lvl1pPr>
          </a:lstStyle>
          <a:p>
            <a:r>
              <a:rPr lang="en-US" smtClean="0"/>
              <a:t>Example: Scalable</a:t>
            </a:r>
            <a:endParaRPr lang="en-US" dirty="0"/>
          </a:p>
        </p:txBody>
      </p:sp>
    </p:spTree>
    <p:extLst>
      <p:ext uri="{BB962C8B-B14F-4D97-AF65-F5344CB8AC3E}">
        <p14:creationId xmlns:p14="http://schemas.microsoft.com/office/powerpoint/2010/main" val="4417939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fad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49"/>
                                        </p:tgtEl>
                                        <p:attrNameLst>
                                          <p:attrName>style.visibility</p:attrName>
                                        </p:attrNameLst>
                                      </p:cBhvr>
                                      <p:to>
                                        <p:strVal val="visible"/>
                                      </p:to>
                                    </p:set>
                                    <p:animEffect transition="in" filter="fade">
                                      <p:cBhvr>
                                        <p:cTn id="27" dur="500"/>
                                        <p:tgtEl>
                                          <p:spTgt spid="44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50"/>
                                        </p:tgtEl>
                                        <p:attrNameLst>
                                          <p:attrName>style.visibility</p:attrName>
                                        </p:attrNameLst>
                                      </p:cBhvr>
                                      <p:to>
                                        <p:strVal val="visible"/>
                                      </p:to>
                                    </p:set>
                                    <p:animEffect transition="in" filter="fade">
                                      <p:cBhvr>
                                        <p:cTn id="32" dur="500"/>
                                        <p:tgtEl>
                                          <p:spTgt spid="4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51"/>
                                        </p:tgtEl>
                                        <p:attrNameLst>
                                          <p:attrName>style.visibility</p:attrName>
                                        </p:attrNameLst>
                                      </p:cBhvr>
                                      <p:to>
                                        <p:strVal val="visible"/>
                                      </p:to>
                                    </p:set>
                                    <p:animEffect transition="in" filter="fade">
                                      <p:cBhvr>
                                        <p:cTn id="37" dur="500"/>
                                        <p:tgtEl>
                                          <p:spTgt spid="4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6"/>
                                        </p:tgtEl>
                                        <p:attrNameLst>
                                          <p:attrName>style.visibility</p:attrName>
                                        </p:attrNameLst>
                                      </p:cBhvr>
                                      <p:to>
                                        <p:strVal val="visible"/>
                                      </p:to>
                                    </p:set>
                                    <p:animEffect transition="in" filter="fade">
                                      <p:cBhvr>
                                        <p:cTn id="40" dur="500"/>
                                        <p:tgtEl>
                                          <p:spTgt spid="29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96"/>
                                        </p:tgtEl>
                                      </p:cBhvr>
                                    </p:animEffect>
                                    <p:set>
                                      <p:cBhvr>
                                        <p:cTn id="45" dur="1" fill="hold">
                                          <p:stCondLst>
                                            <p:cond delay="499"/>
                                          </p:stCondLst>
                                        </p:cTn>
                                        <p:tgtEl>
                                          <p:spTgt spid="296"/>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92"/>
                                        </p:tgtEl>
                                        <p:attrNameLst>
                                          <p:attrName>style.visibility</p:attrName>
                                        </p:attrNameLst>
                                      </p:cBhvr>
                                      <p:to>
                                        <p:strVal val="visible"/>
                                      </p:to>
                                    </p:set>
                                    <p:animEffect transition="in" filter="fade">
                                      <p:cBhvr>
                                        <p:cTn id="48" dur="500"/>
                                        <p:tgtEl>
                                          <p:spTgt spid="19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10"/>
                                        </p:tgtEl>
                                        <p:attrNameLst>
                                          <p:attrName>style.visibility</p:attrName>
                                        </p:attrNameLst>
                                      </p:cBhvr>
                                      <p:to>
                                        <p:strVal val="visible"/>
                                      </p:to>
                                    </p:set>
                                    <p:animEffect transition="in" filter="fade">
                                      <p:cBhvr>
                                        <p:cTn id="51" dur="500"/>
                                        <p:tgtEl>
                                          <p:spTgt spid="610"/>
                                        </p:tgtEl>
                                      </p:cBhvr>
                                    </p:animEffect>
                                  </p:childTnLst>
                                </p:cTn>
                              </p:par>
                              <p:par>
                                <p:cTn id="52" presetID="10" presetClass="entr" presetSubtype="0" fill="hold" nodeType="withEffect">
                                  <p:stCondLst>
                                    <p:cond delay="0"/>
                                  </p:stCondLst>
                                  <p:childTnLst>
                                    <p:set>
                                      <p:cBhvr>
                                        <p:cTn id="53" dur="1" fill="hold">
                                          <p:stCondLst>
                                            <p:cond delay="0"/>
                                          </p:stCondLst>
                                        </p:cTn>
                                        <p:tgtEl>
                                          <p:spTgt spid="453"/>
                                        </p:tgtEl>
                                        <p:attrNameLst>
                                          <p:attrName>style.visibility</p:attrName>
                                        </p:attrNameLst>
                                      </p:cBhvr>
                                      <p:to>
                                        <p:strVal val="visible"/>
                                      </p:to>
                                    </p:set>
                                    <p:animEffect transition="in" filter="fade">
                                      <p:cBhvr>
                                        <p:cTn id="54" dur="500"/>
                                        <p:tgtEl>
                                          <p:spTgt spid="45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338"/>
                                        </p:tgtEl>
                                        <p:attrNameLst>
                                          <p:attrName>style.visibility</p:attrName>
                                        </p:attrNameLst>
                                      </p:cBhvr>
                                      <p:to>
                                        <p:strVal val="visible"/>
                                      </p:to>
                                    </p:set>
                                    <p:animEffect transition="in" filter="fade">
                                      <p:cBhvr>
                                        <p:cTn id="59" dur="500"/>
                                        <p:tgtEl>
                                          <p:spTgt spid="338"/>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454"/>
                                        </p:tgtEl>
                                        <p:attrNameLst>
                                          <p:attrName>style.visibility</p:attrName>
                                        </p:attrNameLst>
                                      </p:cBhvr>
                                      <p:to>
                                        <p:strVal val="visible"/>
                                      </p:to>
                                    </p:set>
                                    <p:animEffect transition="in" filter="fade">
                                      <p:cBhvr>
                                        <p:cTn id="64" dur="500"/>
                                        <p:tgtEl>
                                          <p:spTgt spid="45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455"/>
                                        </p:tgtEl>
                                        <p:attrNameLst>
                                          <p:attrName>style.visibility</p:attrName>
                                        </p:attrNameLst>
                                      </p:cBhvr>
                                      <p:to>
                                        <p:strVal val="visible"/>
                                      </p:to>
                                    </p:set>
                                    <p:animEffect transition="in" filter="fade">
                                      <p:cBhvr>
                                        <p:cTn id="69"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 grpId="0" animBg="1"/>
      <p:bldP spid="192" grpId="0"/>
      <p:bldP spid="338" grpId="0"/>
      <p:bldP spid="296" grpId="0"/>
      <p:bldP spid="296"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000" spc="0" dirty="0" smtClean="0"/>
              <a:t>Scalability:</a:t>
            </a:r>
            <a:r>
              <a:rPr lang="en-US" sz="3200" dirty="0" smtClean="0"/>
              <a:t/>
            </a:r>
            <a:br>
              <a:rPr lang="en-US" sz="3200" dirty="0" smtClean="0"/>
            </a:br>
            <a:r>
              <a:rPr lang="en-US" dirty="0" smtClean="0"/>
              <a:t>Office 365 gives you scale</a:t>
            </a:r>
            <a:endParaRPr lang="en-US" dirty="0"/>
          </a:p>
        </p:txBody>
      </p:sp>
      <p:sp>
        <p:nvSpPr>
          <p:cNvPr id="3" name="Text Placeholder 2"/>
          <p:cNvSpPr>
            <a:spLocks noGrp="1"/>
          </p:cNvSpPr>
          <p:nvPr>
            <p:ph type="body" sz="quarter" idx="10"/>
          </p:nvPr>
        </p:nvSpPr>
        <p:spPr>
          <a:xfrm>
            <a:off x="519248" y="1447800"/>
            <a:ext cx="11151916" cy="3693319"/>
          </a:xfrm>
        </p:spPr>
        <p:txBody>
          <a:bodyPr/>
          <a:lstStyle/>
          <a:p>
            <a:r>
              <a:rPr lang="en-US" dirty="0" smtClean="0"/>
              <a:t>Up to 25TB SharePoint Online storage per tenant</a:t>
            </a:r>
          </a:p>
          <a:p>
            <a:r>
              <a:rPr lang="en-US" dirty="0" smtClean="0"/>
              <a:t>7.5GB SharePoint storage per user</a:t>
            </a:r>
          </a:p>
          <a:p>
            <a:r>
              <a:rPr lang="en-US" dirty="0" smtClean="0"/>
              <a:t>Exchange Online: 25GB per mailbox @ $2.50 per month</a:t>
            </a:r>
          </a:p>
          <a:p>
            <a:r>
              <a:rPr lang="en-US" dirty="0" smtClean="0"/>
              <a:t>Options for unlimited mail archiving</a:t>
            </a:r>
          </a:p>
          <a:p>
            <a:r>
              <a:rPr lang="en-US" dirty="0" smtClean="0"/>
              <a:t>Exchange Online: 100s of Millions of mailboxes</a:t>
            </a:r>
          </a:p>
          <a:p>
            <a:r>
              <a:rPr lang="en-US" dirty="0" smtClean="0"/>
              <a:t>Cloud App Model to run customized apps</a:t>
            </a:r>
          </a:p>
          <a:p>
            <a:endParaRPr lang="en-US" dirty="0"/>
          </a:p>
        </p:txBody>
      </p:sp>
    </p:spTree>
    <p:extLst>
      <p:ext uri="{BB962C8B-B14F-4D97-AF65-F5344CB8AC3E}">
        <p14:creationId xmlns:p14="http://schemas.microsoft.com/office/powerpoint/2010/main" val="20814522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Inside Office 365</a:t>
            </a:r>
            <a:endParaRPr lang="en-US" dirty="0"/>
          </a:p>
        </p:txBody>
      </p:sp>
      <p:sp>
        <p:nvSpPr>
          <p:cNvPr id="5" name="Text Placeholder 4"/>
          <p:cNvSpPr>
            <a:spLocks noGrp="1"/>
          </p:cNvSpPr>
          <p:nvPr>
            <p:ph type="body" sz="quarter" idx="12"/>
          </p:nvPr>
        </p:nvSpPr>
        <p:spPr/>
        <p:txBody>
          <a:bodyPr/>
          <a:lstStyle/>
          <a:p>
            <a:r>
              <a:rPr lang="en-US" dirty="0" smtClean="0"/>
              <a:t>Alistair Speirs</a:t>
            </a:r>
          </a:p>
          <a:p>
            <a:endParaRPr lang="en-US" sz="2400" dirty="0" smtClean="0"/>
          </a:p>
          <a:p>
            <a:r>
              <a:rPr lang="en-US" sz="2400" dirty="0" smtClean="0"/>
              <a:t>Senior Operations PM</a:t>
            </a:r>
          </a:p>
          <a:p>
            <a:r>
              <a:rPr lang="en-US" sz="2400" dirty="0" smtClean="0"/>
              <a:t>Microsoft Office Division</a:t>
            </a:r>
            <a:endParaRPr lang="en-US" sz="2400" dirty="0"/>
          </a:p>
        </p:txBody>
      </p:sp>
      <p:sp>
        <p:nvSpPr>
          <p:cNvPr id="14" name="Text Placeholder 13"/>
          <p:cNvSpPr>
            <a:spLocks noGrp="1"/>
          </p:cNvSpPr>
          <p:nvPr>
            <p:ph type="body" sz="quarter" idx="13"/>
          </p:nvPr>
        </p:nvSpPr>
        <p:spPr>
          <a:xfrm>
            <a:off x="6364989" y="426637"/>
            <a:ext cx="5378549" cy="905179"/>
          </a:xfrm>
        </p:spPr>
        <p:txBody>
          <a:bodyPr/>
          <a:lstStyle/>
          <a:p>
            <a:r>
              <a:rPr lang="en-US" dirty="0" smtClean="0"/>
              <a:t>OUC-B206</a:t>
            </a:r>
            <a:endParaRPr lang="en-US" dirty="0"/>
          </a:p>
        </p:txBody>
      </p:sp>
    </p:spTree>
    <p:extLst>
      <p:ext uri="{BB962C8B-B14F-4D97-AF65-F5344CB8AC3E}">
        <p14:creationId xmlns:p14="http://schemas.microsoft.com/office/powerpoint/2010/main" val="31258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5733" b="8258"/>
          <a:stretch/>
        </p:blipFill>
        <p:spPr>
          <a:xfrm>
            <a:off x="1" y="0"/>
            <a:ext cx="12202510" cy="6858000"/>
          </a:xfrm>
          <a:prstGeom prst="rect">
            <a:avLst/>
          </a:prstGeom>
        </p:spPr>
      </p:pic>
      <p:pic>
        <p:nvPicPr>
          <p:cNvPr id="4" name="Picture 3" descr="CH1-263"/>
          <p:cNvPicPr>
            <a:picLocks noChangeAspect="1" noChangeArrowheads="1"/>
          </p:cNvPicPr>
          <p:nvPr/>
        </p:nvPicPr>
        <p:blipFill rotWithShape="1">
          <a:blip r:embed="rId4" cstate="print"/>
          <a:srcRect r="86" b="14897"/>
          <a:stretch/>
        </p:blipFill>
        <p:spPr bwMode="auto">
          <a:xfrm>
            <a:off x="-38099" y="-26194"/>
            <a:ext cx="12230100" cy="6884194"/>
          </a:xfrm>
          <a:prstGeom prst="rect">
            <a:avLst/>
          </a:prstGeom>
          <a:noFill/>
          <a:ln w="9525">
            <a:noFill/>
            <a:miter lim="800000"/>
            <a:headEnd/>
            <a:tailEnd/>
          </a:ln>
        </p:spPr>
      </p:pic>
      <p:sp>
        <p:nvSpPr>
          <p:cNvPr id="5" name="Rectangle 4"/>
          <p:cNvSpPr/>
          <p:nvPr/>
        </p:nvSpPr>
        <p:spPr bwMode="auto">
          <a:xfrm>
            <a:off x="685800" y="762000"/>
            <a:ext cx="3352800" cy="1107996"/>
          </a:xfrm>
          <a:prstGeom prst="rect">
            <a:avLst/>
          </a:prstGeom>
          <a:solidFill>
            <a:srgbClr val="000000">
              <a:alpha val="76000"/>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Reliable</a:t>
            </a:r>
          </a:p>
        </p:txBody>
      </p:sp>
    </p:spTree>
    <p:extLst>
      <p:ext uri="{BB962C8B-B14F-4D97-AF65-F5344CB8AC3E}">
        <p14:creationId xmlns:p14="http://schemas.microsoft.com/office/powerpoint/2010/main" val="12935064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1"/>
            <a:ext cx="11151917" cy="380999"/>
          </a:xfrm>
        </p:spPr>
        <p:txBody>
          <a:bodyPr/>
          <a:lstStyle/>
          <a:p>
            <a:r>
              <a:rPr lang="en-US" sz="2000" spc="0" dirty="0" smtClean="0"/>
              <a:t>Reliability:</a:t>
            </a:r>
            <a:r>
              <a:rPr lang="en-US" sz="4400" dirty="0" smtClean="0"/>
              <a:t/>
            </a:r>
            <a:br>
              <a:rPr lang="en-US" sz="4400" dirty="0" smtClean="0"/>
            </a:br>
            <a:r>
              <a:rPr lang="en-US" sz="4000" dirty="0" smtClean="0"/>
              <a:t>Service continuity by design:  Add more 9’s</a:t>
            </a:r>
            <a:endParaRPr lang="en-US" sz="4000" dirty="0"/>
          </a:p>
        </p:txBody>
      </p:sp>
      <p:sp>
        <p:nvSpPr>
          <p:cNvPr id="4" name="Rectangle 3"/>
          <p:cNvSpPr/>
          <p:nvPr/>
        </p:nvSpPr>
        <p:spPr bwMode="auto">
          <a:xfrm>
            <a:off x="519248" y="1295400"/>
            <a:ext cx="7924800" cy="23622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Physical 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Data redundancy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Functional redundancy</a:t>
            </a:r>
          </a:p>
        </p:txBody>
      </p:sp>
      <p:sp>
        <p:nvSpPr>
          <p:cNvPr id="6" name="Rectangle 5"/>
          <p:cNvSpPr/>
          <p:nvPr/>
        </p:nvSpPr>
        <p:spPr bwMode="auto">
          <a:xfrm>
            <a:off x="900248" y="1828800"/>
            <a:ext cx="7924800" cy="2362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Resiliency</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Active load balancing</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Recovery across “</a:t>
            </a:r>
            <a:r>
              <a:rPr lang="en-US" kern="1600" dirty="0" smtClean="0">
                <a:solidFill>
                  <a:srgbClr val="FFFFFF"/>
                </a:solidFill>
                <a:cs typeface="Segoe UI" pitchFamily="34" charset="0"/>
              </a:rPr>
              <a:t>failure domains</a:t>
            </a:r>
            <a:r>
              <a:rPr lang="en-US" kern="1600" dirty="0">
                <a:solidFill>
                  <a:srgbClr val="FFFFFF"/>
                </a:solidFill>
                <a:cs typeface="Segoe UI" pitchFamily="34" charset="0"/>
              </a:rPr>
              <a:t>” regularly tested</a:t>
            </a:r>
          </a:p>
        </p:txBody>
      </p:sp>
      <p:sp>
        <p:nvSpPr>
          <p:cNvPr id="12" name="Rectangle 11"/>
          <p:cNvSpPr/>
          <p:nvPr/>
        </p:nvSpPr>
        <p:spPr bwMode="auto">
          <a:xfrm>
            <a:off x="1281248" y="2362200"/>
            <a:ext cx="7924800" cy="236220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smtClean="0">
                <a:solidFill>
                  <a:srgbClr val="FFFFFF"/>
                </a:solidFill>
                <a:latin typeface="+mj-lt"/>
              </a:rPr>
              <a:t>Distributed Workloads</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Distributed components </a:t>
            </a:r>
            <a:r>
              <a:rPr lang="en-US" kern="1600" spc="-10" dirty="0" smtClean="0">
                <a:solidFill>
                  <a:srgbClr val="FFFFFF"/>
                </a:solidFill>
                <a:cs typeface="Segoe UI" pitchFamily="34" charset="0"/>
              </a:rPr>
              <a:t>are </a:t>
            </a:r>
            <a:r>
              <a:rPr lang="en-US" kern="1600" spc="-10" dirty="0">
                <a:solidFill>
                  <a:srgbClr val="FFFFFF"/>
                </a:solidFill>
                <a:cs typeface="Segoe UI" pitchFamily="34" charset="0"/>
              </a:rPr>
              <a:t>more resilient</a:t>
            </a: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Most failures are contained </a:t>
            </a:r>
            <a:r>
              <a:rPr lang="en-US" kern="1600" spc="-10" dirty="0" smtClean="0">
                <a:solidFill>
                  <a:srgbClr val="FFFFFF"/>
                </a:solidFill>
                <a:cs typeface="Segoe UI" pitchFamily="34" charset="0"/>
              </a:rPr>
              <a:t>to </a:t>
            </a:r>
            <a:r>
              <a:rPr lang="en-US" kern="1600" spc="-10" dirty="0">
                <a:solidFill>
                  <a:srgbClr val="FFFFFF"/>
                </a:solidFill>
                <a:cs typeface="Segoe UI" pitchFamily="34" charset="0"/>
              </a:rPr>
              <a:t>a single </a:t>
            </a:r>
            <a:r>
              <a:rPr lang="en-US" kern="1600" spc="-10" dirty="0" smtClean="0">
                <a:solidFill>
                  <a:srgbClr val="FFFFFF"/>
                </a:solidFill>
                <a:cs typeface="Segoe UI" pitchFamily="34" charset="0"/>
              </a:rPr>
              <a:t>service</a:t>
            </a:r>
            <a:endParaRPr lang="en-US" kern="1600" spc="-10" dirty="0">
              <a:solidFill>
                <a:srgbClr val="FFFFFF"/>
              </a:solidFill>
              <a:cs typeface="Segoe UI" pitchFamily="34" charset="0"/>
            </a:endParaRPr>
          </a:p>
          <a:p>
            <a:pPr marL="0" lvl="1" defTabSz="640080" fontAlgn="base">
              <a:spcBef>
                <a:spcPts val="1200"/>
              </a:spcBef>
              <a:buClr>
                <a:srgbClr val="000000">
                  <a:lumMod val="65000"/>
                  <a:lumOff val="35000"/>
                </a:srgbClr>
              </a:buClr>
            </a:pPr>
            <a:r>
              <a:rPr lang="en-US" kern="1600" spc="-10" dirty="0">
                <a:solidFill>
                  <a:srgbClr val="FFFFFF"/>
                </a:solidFill>
                <a:cs typeface="Segoe UI" pitchFamily="34" charset="0"/>
              </a:rPr>
              <a:t>Service component isolation</a:t>
            </a:r>
          </a:p>
        </p:txBody>
      </p:sp>
      <p:sp>
        <p:nvSpPr>
          <p:cNvPr id="14" name="Rectangle 13"/>
          <p:cNvSpPr/>
          <p:nvPr/>
        </p:nvSpPr>
        <p:spPr bwMode="auto">
          <a:xfrm>
            <a:off x="1662248" y="2895600"/>
            <a:ext cx="7924800" cy="2362200"/>
          </a:xfrm>
          <a:prstGeom prst="rect">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a:solidFill>
                  <a:srgbClr val="FFFFFF"/>
                </a:solidFill>
                <a:latin typeface="+mj-lt"/>
              </a:rPr>
              <a:t>Human </a:t>
            </a:r>
            <a:r>
              <a:rPr lang="en-US" sz="2800" dirty="0" smtClean="0">
                <a:solidFill>
                  <a:srgbClr val="FFFFFF"/>
                </a:solidFill>
                <a:latin typeface="+mj-lt"/>
              </a:rPr>
              <a:t>Backup</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Automated recovery </a:t>
            </a:r>
            <a:r>
              <a:rPr lang="en-US" kern="1600" dirty="0" smtClean="0">
                <a:solidFill>
                  <a:srgbClr val="FFFFFF"/>
                </a:solidFill>
                <a:cs typeface="Segoe UI" pitchFamily="34" charset="0"/>
              </a:rPr>
              <a:t>alerts 24x7 </a:t>
            </a:r>
            <a:r>
              <a:rPr lang="en-US" kern="1600" dirty="0">
                <a:solidFill>
                  <a:srgbClr val="FFFFFF"/>
                </a:solidFill>
                <a:cs typeface="Segoe UI" pitchFamily="34" charset="0"/>
              </a:rPr>
              <a:t>on-call engineer</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On-call engineers are core </a:t>
            </a:r>
            <a:r>
              <a:rPr lang="en-US" kern="1600" dirty="0" smtClean="0">
                <a:solidFill>
                  <a:srgbClr val="FFFFFF"/>
                </a:solidFill>
                <a:cs typeface="Segoe UI" pitchFamily="34" charset="0"/>
              </a:rPr>
              <a:t>product </a:t>
            </a:r>
            <a:r>
              <a:rPr lang="en-US" kern="1600" dirty="0">
                <a:solidFill>
                  <a:srgbClr val="FFFFFF"/>
                </a:solidFill>
                <a:cs typeface="Segoe UI" pitchFamily="34" charset="0"/>
              </a:rPr>
              <a:t>group members</a:t>
            </a:r>
          </a:p>
        </p:txBody>
      </p:sp>
      <p:sp>
        <p:nvSpPr>
          <p:cNvPr id="18" name="Rectangle 17"/>
          <p:cNvSpPr/>
          <p:nvPr/>
        </p:nvSpPr>
        <p:spPr bwMode="auto">
          <a:xfrm>
            <a:off x="2043248" y="3429000"/>
            <a:ext cx="7924800" cy="2362200"/>
          </a:xfrm>
          <a:prstGeom prst="rect">
            <a:avLst/>
          </a:prstGeom>
          <a:solidFill>
            <a:srgbClr val="00B3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dirty="0" err="1">
                <a:solidFill>
                  <a:srgbClr val="FFFFFF"/>
                </a:solidFill>
                <a:latin typeface="+mj-lt"/>
              </a:rPr>
              <a:t>Inspectability</a:t>
            </a:r>
            <a:r>
              <a:rPr lang="en-US" sz="2800" dirty="0">
                <a:solidFill>
                  <a:srgbClr val="FFFFFF"/>
                </a:solidFill>
                <a:latin typeface="+mj-lt"/>
              </a:rPr>
              <a:t> and </a:t>
            </a:r>
            <a:r>
              <a:rPr lang="en-US" sz="2800" dirty="0" smtClean="0">
                <a:solidFill>
                  <a:srgbClr val="FFFFFF"/>
                </a:solidFill>
                <a:latin typeface="+mj-lt"/>
              </a:rPr>
              <a:t>Predictability</a:t>
            </a:r>
            <a:endParaRPr lang="en-US" sz="280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Detailed log and tracing</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Deep internal monitoring </a:t>
            </a:r>
            <a:r>
              <a:rPr lang="en-US" kern="1600" dirty="0" smtClean="0">
                <a:solidFill>
                  <a:srgbClr val="FFFFFF"/>
                </a:solidFill>
                <a:cs typeface="Segoe UI" pitchFamily="34" charset="0"/>
              </a:rPr>
              <a:t>augmented </a:t>
            </a:r>
            <a:r>
              <a:rPr lang="en-US" kern="1600" dirty="0">
                <a:solidFill>
                  <a:srgbClr val="FFFFFF"/>
                </a:solidFill>
                <a:cs typeface="Segoe UI" pitchFamily="34" charset="0"/>
              </a:rPr>
              <a:t>by </a:t>
            </a:r>
            <a:r>
              <a:rPr lang="en-US" kern="1600" dirty="0" smtClean="0">
                <a:solidFill>
                  <a:srgbClr val="FFFFFF"/>
                </a:solidFill>
                <a:cs typeface="Segoe UI" pitchFamily="34" charset="0"/>
              </a:rPr>
              <a:t>extensive outside-in monitoring diagnostics</a:t>
            </a:r>
            <a:endParaRPr lang="en-US" kern="1600" dirty="0">
              <a:solidFill>
                <a:srgbClr val="FFFFFF"/>
              </a:solidFill>
              <a:cs typeface="Segoe UI" pitchFamily="34" charset="0"/>
            </a:endParaRPr>
          </a:p>
        </p:txBody>
      </p:sp>
      <p:sp>
        <p:nvSpPr>
          <p:cNvPr id="20" name="Rectangle 19"/>
          <p:cNvSpPr/>
          <p:nvPr/>
        </p:nvSpPr>
        <p:spPr bwMode="auto">
          <a:xfrm>
            <a:off x="2424248" y="3962400"/>
            <a:ext cx="7924800" cy="236220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91440" rIns="91440" bIns="91440" numCol="1" spcCol="0" rtlCol="0" fromWordArt="0" anchor="t" anchorCtr="0" forceAA="0" compatLnSpc="1">
            <a:prstTxWarp prst="textNoShape">
              <a:avLst/>
            </a:prstTxWarp>
            <a:noAutofit/>
          </a:bodyPr>
          <a:lstStyle/>
          <a:p>
            <a:pPr>
              <a:spcBef>
                <a:spcPts val="1200"/>
              </a:spcBef>
            </a:pPr>
            <a:r>
              <a:rPr lang="en-US" sz="2800" spc="-10" dirty="0">
                <a:solidFill>
                  <a:srgbClr val="FFFFFF"/>
                </a:solidFill>
                <a:latin typeface="+mj-lt"/>
              </a:rPr>
              <a:t>Complexity A</a:t>
            </a:r>
            <a:r>
              <a:rPr lang="en-US" sz="2800" spc="-10" dirty="0" smtClean="0">
                <a:solidFill>
                  <a:srgbClr val="FFFFFF"/>
                </a:solidFill>
                <a:latin typeface="+mj-lt"/>
              </a:rPr>
              <a:t>voidance and </a:t>
            </a:r>
            <a:r>
              <a:rPr lang="en-US" sz="2800" spc="-10" dirty="0">
                <a:solidFill>
                  <a:srgbClr val="FFFFFF"/>
                </a:solidFill>
                <a:latin typeface="+mj-lt"/>
              </a:rPr>
              <a:t>G</a:t>
            </a:r>
            <a:r>
              <a:rPr lang="en-US" sz="2800" spc="-10" dirty="0" smtClean="0">
                <a:solidFill>
                  <a:srgbClr val="FFFFFF"/>
                </a:solidFill>
                <a:latin typeface="+mj-lt"/>
              </a:rPr>
              <a:t>raceful </a:t>
            </a:r>
            <a:r>
              <a:rPr lang="en-US" sz="2800" spc="-10" dirty="0">
                <a:solidFill>
                  <a:srgbClr val="FFFFFF"/>
                </a:solidFill>
                <a:latin typeface="+mj-lt"/>
              </a:rPr>
              <a:t>D</a:t>
            </a:r>
            <a:r>
              <a:rPr lang="en-US" sz="2800" spc="-10" dirty="0" smtClean="0">
                <a:solidFill>
                  <a:srgbClr val="FFFFFF"/>
                </a:solidFill>
                <a:latin typeface="+mj-lt"/>
              </a:rPr>
              <a:t>egradation</a:t>
            </a:r>
            <a:endParaRPr lang="en-US" sz="2800" spc="-10" dirty="0">
              <a:solidFill>
                <a:srgbClr val="FFFFFF"/>
              </a:solidFill>
              <a:latin typeface="+mj-lt"/>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Standardized hardware </a:t>
            </a: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Fully automated </a:t>
            </a:r>
            <a:r>
              <a:rPr lang="en-US" kern="1600" dirty="0" smtClean="0">
                <a:solidFill>
                  <a:srgbClr val="FFFFFF"/>
                </a:solidFill>
                <a:cs typeface="Segoe UI" pitchFamily="34" charset="0"/>
              </a:rPr>
              <a:t>deployment</a:t>
            </a:r>
            <a:endParaRPr lang="en-US" kern="1600" dirty="0">
              <a:solidFill>
                <a:srgbClr val="FFFFFF"/>
              </a:solidFill>
              <a:cs typeface="Segoe UI" pitchFamily="34" charset="0"/>
            </a:endParaRPr>
          </a:p>
          <a:p>
            <a:pPr marL="0" lvl="1" defTabSz="640080" fontAlgn="base">
              <a:spcBef>
                <a:spcPts val="1200"/>
              </a:spcBef>
              <a:buClr>
                <a:srgbClr val="000000">
                  <a:lumMod val="65000"/>
                  <a:lumOff val="35000"/>
                </a:srgbClr>
              </a:buClr>
            </a:pPr>
            <a:r>
              <a:rPr lang="en-US" kern="1600" dirty="0">
                <a:solidFill>
                  <a:srgbClr val="FFFFFF"/>
                </a:solidFill>
                <a:cs typeface="Segoe UI" pitchFamily="34" charset="0"/>
              </a:rPr>
              <a:t>Built-in workload </a:t>
            </a:r>
            <a:r>
              <a:rPr lang="en-US" kern="1600" dirty="0" smtClean="0">
                <a:solidFill>
                  <a:srgbClr val="FFFFFF"/>
                </a:solidFill>
                <a:cs typeface="Segoe UI" pitchFamily="34" charset="0"/>
              </a:rPr>
              <a:t>management mechanisms</a:t>
            </a:r>
            <a:endParaRPr lang="en-US" b="1" dirty="0">
              <a:solidFill>
                <a:srgbClr val="FFFFFF"/>
              </a:solidFill>
            </a:endParaRPr>
          </a:p>
        </p:txBody>
      </p:sp>
      <p:sp>
        <p:nvSpPr>
          <p:cNvPr id="9" name="Rectangle 8"/>
          <p:cNvSpPr/>
          <p:nvPr/>
        </p:nvSpPr>
        <p:spPr>
          <a:xfrm>
            <a:off x="457200" y="6324600"/>
            <a:ext cx="7207742" cy="369332"/>
          </a:xfrm>
          <a:prstGeom prst="rect">
            <a:avLst/>
          </a:prstGeom>
        </p:spPr>
        <p:txBody>
          <a:bodyPr wrap="none">
            <a:spAutoFit/>
          </a:bodyPr>
          <a:lstStyle/>
          <a:p>
            <a:r>
              <a:rPr lang="en-US" b="1" dirty="0" smtClean="0"/>
              <a:t>Find out more in OUC-B216 – Office 365 Service Communications</a:t>
            </a:r>
            <a:endParaRPr lang="en-US" b="1" dirty="0"/>
          </a:p>
        </p:txBody>
      </p:sp>
    </p:spTree>
    <p:extLst>
      <p:ext uri="{BB962C8B-B14F-4D97-AF65-F5344CB8AC3E}">
        <p14:creationId xmlns:p14="http://schemas.microsoft.com/office/powerpoint/2010/main" val="3786656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12" grpId="0" animBg="1"/>
      <p:bldP spid="14" grpId="0" animBg="1"/>
      <p:bldP spid="18" grpId="0" animBg="1"/>
      <p:bldP spid="2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19249" y="598223"/>
            <a:ext cx="8472351" cy="804427"/>
          </a:xfrm>
        </p:spPr>
        <p:txBody>
          <a:bodyPr/>
          <a:lstStyle/>
          <a:p>
            <a:pPr marL="0" indent="0">
              <a:buNone/>
            </a:pPr>
            <a:r>
              <a:rPr lang="en-US" sz="4000" dirty="0" smtClean="0">
                <a:solidFill>
                  <a:srgbClr val="EB3C00"/>
                </a:solidFill>
              </a:rPr>
              <a:t>Office 365 loosely coupled workloads</a:t>
            </a:r>
            <a:endParaRPr lang="en-US" sz="4000" dirty="0">
              <a:solidFill>
                <a:srgbClr val="EB3C00"/>
              </a:solidFill>
            </a:endParaRPr>
          </a:p>
        </p:txBody>
      </p:sp>
      <p:sp>
        <p:nvSpPr>
          <p:cNvPr id="3" name="Content Placeholder 2"/>
          <p:cNvSpPr>
            <a:spLocks noGrp="1"/>
          </p:cNvSpPr>
          <p:nvPr>
            <p:ph type="body" sz="quarter" idx="11"/>
          </p:nvPr>
        </p:nvSpPr>
        <p:spPr>
          <a:xfrm>
            <a:off x="519249" y="1718834"/>
            <a:ext cx="5299411" cy="4561315"/>
          </a:xfrm>
        </p:spPr>
        <p:txBody>
          <a:bodyPr/>
          <a:lstStyle/>
          <a:p>
            <a:pPr marL="0" indent="0">
              <a:lnSpc>
                <a:spcPts val="2400"/>
              </a:lnSpc>
              <a:spcBef>
                <a:spcPts val="1200"/>
              </a:spcBef>
              <a:buNone/>
            </a:pPr>
            <a:r>
              <a:rPr lang="en-US" sz="2400" dirty="0" smtClean="0">
                <a:solidFill>
                  <a:schemeClr val="tx1">
                    <a:lumMod val="75000"/>
                    <a:lumOff val="25000"/>
                  </a:schemeClr>
                </a:solidFill>
              </a:rPr>
              <a:t>Separation of function with distributed functional components</a:t>
            </a:r>
            <a:endParaRPr lang="en-US" sz="2400" dirty="0">
              <a:solidFill>
                <a:schemeClr val="tx1">
                  <a:lumMod val="75000"/>
                  <a:lumOff val="25000"/>
                </a:schemeClr>
              </a:solidFill>
            </a:endParaRPr>
          </a:p>
          <a:p>
            <a:pPr marL="0" indent="0">
              <a:lnSpc>
                <a:spcPts val="2400"/>
              </a:lnSpc>
              <a:spcBef>
                <a:spcPts val="1200"/>
              </a:spcBef>
              <a:buNone/>
            </a:pPr>
            <a:r>
              <a:rPr lang="en-US" sz="2400" dirty="0">
                <a:solidFill>
                  <a:schemeClr val="tx1">
                    <a:lumMod val="75000"/>
                    <a:lumOff val="25000"/>
                  </a:schemeClr>
                </a:solidFill>
              </a:rPr>
              <a:t>Loose coupling serves to further limit the scope and impact of most failures</a:t>
            </a:r>
          </a:p>
          <a:p>
            <a:pPr marL="0" indent="0">
              <a:lnSpc>
                <a:spcPts val="2400"/>
              </a:lnSpc>
              <a:spcBef>
                <a:spcPts val="1200"/>
              </a:spcBef>
              <a:buNone/>
            </a:pPr>
            <a:r>
              <a:rPr lang="en-US" sz="2400" dirty="0">
                <a:solidFill>
                  <a:schemeClr val="tx1">
                    <a:lumMod val="75000"/>
                    <a:lumOff val="25000"/>
                  </a:schemeClr>
                </a:solidFill>
              </a:rPr>
              <a:t>Service component isolation to avoid failure cascades</a:t>
            </a:r>
          </a:p>
          <a:p>
            <a:pPr marL="0" indent="0">
              <a:lnSpc>
                <a:spcPts val="2400"/>
              </a:lnSpc>
              <a:spcBef>
                <a:spcPts val="1200"/>
              </a:spcBef>
              <a:buNone/>
            </a:pPr>
            <a:r>
              <a:rPr lang="en-US" sz="2400" dirty="0">
                <a:solidFill>
                  <a:schemeClr val="tx1">
                    <a:lumMod val="75000"/>
                    <a:lumOff val="25000"/>
                  </a:schemeClr>
                </a:solidFill>
              </a:rPr>
              <a:t>Replication of directory data across services ensures a seamless experience.</a:t>
            </a:r>
          </a:p>
        </p:txBody>
      </p:sp>
      <p:grpSp>
        <p:nvGrpSpPr>
          <p:cNvPr id="5" name="Group 4"/>
          <p:cNvGrpSpPr/>
          <p:nvPr/>
        </p:nvGrpSpPr>
        <p:grpSpPr>
          <a:xfrm>
            <a:off x="6477000" y="1143000"/>
            <a:ext cx="5386508" cy="5137150"/>
            <a:chOff x="339685" y="804863"/>
            <a:chExt cx="5386508" cy="5137150"/>
          </a:xfrm>
        </p:grpSpPr>
        <p:sp>
          <p:nvSpPr>
            <p:cNvPr id="28" name="Rectangle 27"/>
            <p:cNvSpPr/>
            <p:nvPr/>
          </p:nvSpPr>
          <p:spPr bwMode="auto">
            <a:xfrm>
              <a:off x="339685" y="804863"/>
              <a:ext cx="5386508" cy="5137150"/>
            </a:xfrm>
            <a:prstGeom prst="rect">
              <a:avLst/>
            </a:prstGeom>
            <a:solidFill>
              <a:schemeClr val="bg2">
                <a:alpha val="7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p:nvPicPr>
          <p:blipFill>
            <a:blip r:embed="rId3">
              <a:biLevel thresh="75000"/>
            </a:blip>
            <a:stretch>
              <a:fillRect/>
            </a:stretch>
          </p:blipFill>
          <p:spPr>
            <a:xfrm>
              <a:off x="1432467" y="2845429"/>
              <a:ext cx="2557851" cy="910196"/>
            </a:xfrm>
            <a:prstGeom prst="rect">
              <a:avLst/>
            </a:prstGeom>
            <a:solidFill>
              <a:schemeClr val="bg1"/>
            </a:solidFill>
          </p:spPr>
        </p:pic>
        <p:pic>
          <p:nvPicPr>
            <p:cNvPr id="8" name="Picture 7"/>
            <p:cNvPicPr>
              <a:picLocks noChangeAspect="1"/>
            </p:cNvPicPr>
            <p:nvPr/>
          </p:nvPicPr>
          <p:blipFill>
            <a:blip r:embed="rId3">
              <a:biLevel thresh="75000"/>
            </a:blip>
            <a:stretch>
              <a:fillRect/>
            </a:stretch>
          </p:blipFill>
          <p:spPr>
            <a:xfrm>
              <a:off x="1432467" y="3755625"/>
              <a:ext cx="2557851" cy="910196"/>
            </a:xfrm>
            <a:prstGeom prst="rect">
              <a:avLst/>
            </a:prstGeom>
            <a:solidFill>
              <a:schemeClr val="bg1"/>
            </a:solidFill>
          </p:spPr>
        </p:pic>
        <p:pic>
          <p:nvPicPr>
            <p:cNvPr id="9" name="Picture 8"/>
            <p:cNvPicPr>
              <a:picLocks noChangeAspect="1"/>
            </p:cNvPicPr>
            <p:nvPr/>
          </p:nvPicPr>
          <p:blipFill>
            <a:blip r:embed="rId3">
              <a:biLevel thresh="75000"/>
            </a:blip>
            <a:stretch>
              <a:fillRect/>
            </a:stretch>
          </p:blipFill>
          <p:spPr>
            <a:xfrm>
              <a:off x="1432467" y="4665822"/>
              <a:ext cx="2557851" cy="910196"/>
            </a:xfrm>
            <a:prstGeom prst="rect">
              <a:avLst/>
            </a:prstGeom>
            <a:solidFill>
              <a:schemeClr val="bg1"/>
            </a:solidFill>
          </p:spPr>
        </p:pic>
        <p:cxnSp>
          <p:nvCxnSpPr>
            <p:cNvPr id="10" name="Straight Connector 9"/>
            <p:cNvCxnSpPr/>
            <p:nvPr/>
          </p:nvCxnSpPr>
          <p:spPr>
            <a:xfrm flipH="1">
              <a:off x="2258686" y="2830061"/>
              <a:ext cx="10509" cy="2787647"/>
            </a:xfrm>
            <a:prstGeom prst="line">
              <a:avLst/>
            </a:prstGeom>
            <a:ln w="571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3139676" y="2830061"/>
              <a:ext cx="10509" cy="2787647"/>
            </a:xfrm>
            <a:prstGeom prst="line">
              <a:avLst/>
            </a:prstGeom>
            <a:ln w="571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12" name="Rounded Rectangle 11"/>
            <p:cNvSpPr/>
            <p:nvPr/>
          </p:nvSpPr>
          <p:spPr>
            <a:xfrm>
              <a:off x="4375060" y="3815585"/>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SPO</a:t>
              </a:r>
            </a:p>
          </p:txBody>
        </p:sp>
        <p:sp>
          <p:nvSpPr>
            <p:cNvPr id="13" name="Rounded Rectangle 12"/>
            <p:cNvSpPr/>
            <p:nvPr/>
          </p:nvSpPr>
          <p:spPr>
            <a:xfrm>
              <a:off x="4375060" y="2886854"/>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EXO</a:t>
              </a:r>
            </a:p>
          </p:txBody>
        </p:sp>
        <p:sp>
          <p:nvSpPr>
            <p:cNvPr id="14" name="Rounded Rectangle 13"/>
            <p:cNvSpPr/>
            <p:nvPr/>
          </p:nvSpPr>
          <p:spPr>
            <a:xfrm>
              <a:off x="3192749" y="1386995"/>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Microsoft Online ID</a:t>
              </a:r>
            </a:p>
          </p:txBody>
        </p:sp>
        <p:sp>
          <p:nvSpPr>
            <p:cNvPr id="15" name="Rounded Rectangle 14"/>
            <p:cNvSpPr/>
            <p:nvPr/>
          </p:nvSpPr>
          <p:spPr>
            <a:xfrm>
              <a:off x="3192749" y="1861444"/>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Office 365 Portal</a:t>
              </a:r>
            </a:p>
          </p:txBody>
        </p:sp>
        <p:sp>
          <p:nvSpPr>
            <p:cNvPr id="16" name="Rounded Rectangle 15"/>
            <p:cNvSpPr/>
            <p:nvPr/>
          </p:nvSpPr>
          <p:spPr>
            <a:xfrm>
              <a:off x="3192749" y="2335017"/>
              <a:ext cx="2417845" cy="394180"/>
            </a:xfrm>
            <a:prstGeom prst="round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00" dirty="0">
                  <a:solidFill>
                    <a:srgbClr val="797A7D">
                      <a:lumMod val="50000"/>
                    </a:srgbClr>
                  </a:solidFill>
                </a:rPr>
                <a:t>Office 365 Provisioning</a:t>
              </a:r>
            </a:p>
          </p:txBody>
        </p:sp>
        <p:cxnSp>
          <p:nvCxnSpPr>
            <p:cNvPr id="17" name="Straight Arrow Connector 16"/>
            <p:cNvCxnSpPr/>
            <p:nvPr/>
          </p:nvCxnSpPr>
          <p:spPr>
            <a:xfrm flipH="1">
              <a:off x="1761232" y="1656266"/>
              <a:ext cx="150932" cy="114072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urved Connector 17"/>
            <p:cNvCxnSpPr/>
            <p:nvPr/>
          </p:nvCxnSpPr>
          <p:spPr>
            <a:xfrm rot="10800000" flipV="1">
              <a:off x="3230563" y="1683978"/>
              <a:ext cx="12700" cy="474449"/>
            </a:xfrm>
            <a:prstGeom prst="curvedConnector3">
              <a:avLst>
                <a:gd name="adj1" fmla="val 1800000"/>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Curved Connector 18"/>
            <p:cNvCxnSpPr/>
            <p:nvPr/>
          </p:nvCxnSpPr>
          <p:spPr>
            <a:xfrm rot="10800000" flipH="1" flipV="1">
              <a:off x="3232413" y="2207018"/>
              <a:ext cx="10850" cy="473572"/>
            </a:xfrm>
            <a:prstGeom prst="curvedConnector4">
              <a:avLst>
                <a:gd name="adj1" fmla="val -2106912"/>
                <a:gd name="adj2" fmla="val 93525"/>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Curved Connector 20"/>
            <p:cNvCxnSpPr/>
            <p:nvPr/>
          </p:nvCxnSpPr>
          <p:spPr>
            <a:xfrm flipV="1">
              <a:off x="2353000" y="1490689"/>
              <a:ext cx="860826" cy="23181"/>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4375060" y="4722660"/>
              <a:ext cx="1235534" cy="800603"/>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FF"/>
                  </a:solidFill>
                </a:rPr>
                <a:t>Lync</a:t>
              </a:r>
            </a:p>
          </p:txBody>
        </p:sp>
        <p:pic>
          <p:nvPicPr>
            <p:cNvPr id="23" name="Picture 6"/>
            <p:cNvPicPr>
              <a:picLocks noChangeAspect="1" noChangeArrowheads="1"/>
            </p:cNvPicPr>
            <p:nvPr/>
          </p:nvPicPr>
          <p:blipFill>
            <a:blip r:embed="rId4" cstate="screen">
              <a:lum bright="70000" contrast="-70000"/>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bwMode="auto">
            <a:xfrm>
              <a:off x="1295346" y="1131187"/>
              <a:ext cx="1162863" cy="649988"/>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Curved Connector 23"/>
            <p:cNvCxnSpPr/>
            <p:nvPr/>
          </p:nvCxnSpPr>
          <p:spPr>
            <a:xfrm flipV="1">
              <a:off x="1210597" y="1636863"/>
              <a:ext cx="587130" cy="153410"/>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5" name="Picture 9" descr="C:\Users\shawnm\Desktop\Geek.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4514" y="1155807"/>
              <a:ext cx="614707" cy="1525922"/>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Curved Connector 19"/>
            <p:cNvCxnSpPr/>
            <p:nvPr/>
          </p:nvCxnSpPr>
          <p:spPr>
            <a:xfrm rot="5400000" flipH="1" flipV="1">
              <a:off x="1993483" y="1605409"/>
              <a:ext cx="1220586" cy="1177943"/>
            </a:xfrm>
            <a:prstGeom prst="curvedConnector3">
              <a:avLst>
                <a:gd name="adj1" fmla="val 99104"/>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7"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Tree>
    <p:extLst>
      <p:ext uri="{BB962C8B-B14F-4D97-AF65-F5344CB8AC3E}">
        <p14:creationId xmlns:p14="http://schemas.microsoft.com/office/powerpoint/2010/main" val="1154764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ounded Rectangle 219"/>
          <p:cNvSpPr/>
          <p:nvPr/>
        </p:nvSpPr>
        <p:spPr>
          <a:xfrm>
            <a:off x="5486400" y="2818263"/>
            <a:ext cx="2853843" cy="2854248"/>
          </a:xfrm>
          <a:prstGeom prst="roundRect">
            <a:avLst/>
          </a:prstGeom>
          <a:noFill/>
          <a:ln>
            <a:solidFill>
              <a:srgbClr val="00B3F0"/>
            </a:solidFill>
          </a:ln>
        </p:spPr>
        <p:style>
          <a:lnRef idx="2">
            <a:schemeClr val="accent5"/>
          </a:lnRef>
          <a:fillRef idx="1">
            <a:schemeClr val="lt1"/>
          </a:fillRef>
          <a:effectRef idx="0">
            <a:schemeClr val="accent5"/>
          </a:effectRef>
          <a:fontRef idx="minor">
            <a:schemeClr val="dk1"/>
          </a:fontRef>
        </p:style>
        <p:txBody>
          <a:bodyPr lIns="89639" tIns="44819" rIns="89639" bIns="44819" rtlCol="0" anchor="ctr"/>
          <a:lstStyle/>
          <a:p>
            <a:pPr algn="ctr"/>
            <a:endParaRPr lang="en-US" sz="2400">
              <a:solidFill>
                <a:srgbClr val="000000"/>
              </a:solidFill>
            </a:endParaRPr>
          </a:p>
        </p:txBody>
      </p:sp>
      <p:sp>
        <p:nvSpPr>
          <p:cNvPr id="222" name="TextBox 221"/>
          <p:cNvSpPr txBox="1"/>
          <p:nvPr/>
        </p:nvSpPr>
        <p:spPr>
          <a:xfrm>
            <a:off x="5638800" y="2939865"/>
            <a:ext cx="1164952" cy="336735"/>
          </a:xfrm>
          <a:prstGeom prst="rect">
            <a:avLst/>
          </a:prstGeom>
          <a:noFill/>
        </p:spPr>
        <p:txBody>
          <a:bodyPr wrap="none" lIns="89639" tIns="44819" rIns="89639" bIns="44819" rtlCol="0">
            <a:spAutoFit/>
          </a:bodyPr>
          <a:lstStyle/>
          <a:p>
            <a:r>
              <a:rPr lang="en-US" sz="1600" dirty="0">
                <a:solidFill>
                  <a:schemeClr val="tx1">
                    <a:lumMod val="75000"/>
                    <a:lumOff val="25000"/>
                  </a:schemeClr>
                </a:solidFill>
              </a:rPr>
              <a:t>PARTITION</a:t>
            </a:r>
          </a:p>
        </p:txBody>
      </p:sp>
      <p:pic>
        <p:nvPicPr>
          <p:cNvPr id="223" name="Picture 222"/>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7468531"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224" name="Picture 223"/>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7686832"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stretch>
            <a:fillRect/>
          </a:stretch>
        </p:blipFill>
        <p:spPr>
          <a:xfrm>
            <a:off x="5722482" y="3809720"/>
            <a:ext cx="2173164" cy="1729118"/>
          </a:xfrm>
          <a:prstGeom prst="rect">
            <a:avLst/>
          </a:prstGeom>
        </p:spPr>
      </p:pic>
      <p:sp>
        <p:nvSpPr>
          <p:cNvPr id="135" name="Rounded Rectangle 134"/>
          <p:cNvSpPr/>
          <p:nvPr/>
        </p:nvSpPr>
        <p:spPr>
          <a:xfrm>
            <a:off x="8664264" y="2818263"/>
            <a:ext cx="2853843" cy="2854248"/>
          </a:xfrm>
          <a:prstGeom prst="roundRect">
            <a:avLst/>
          </a:prstGeom>
          <a:noFill/>
          <a:ln>
            <a:solidFill>
              <a:srgbClr val="00B3F0"/>
            </a:solidFill>
          </a:ln>
        </p:spPr>
        <p:style>
          <a:lnRef idx="2">
            <a:schemeClr val="accent5"/>
          </a:lnRef>
          <a:fillRef idx="1">
            <a:schemeClr val="lt1"/>
          </a:fillRef>
          <a:effectRef idx="0">
            <a:schemeClr val="accent5"/>
          </a:effectRef>
          <a:fontRef idx="minor">
            <a:schemeClr val="dk1"/>
          </a:fontRef>
        </p:style>
        <p:txBody>
          <a:bodyPr lIns="89639" tIns="44819" rIns="89639" bIns="44819" rtlCol="0" anchor="ctr"/>
          <a:lstStyle/>
          <a:p>
            <a:pPr algn="ctr"/>
            <a:endParaRPr lang="en-US" sz="2400">
              <a:solidFill>
                <a:srgbClr val="000000"/>
              </a:solidFill>
            </a:endParaRPr>
          </a:p>
        </p:txBody>
      </p:sp>
      <p:sp>
        <p:nvSpPr>
          <p:cNvPr id="137" name="TextBox 136"/>
          <p:cNvSpPr txBox="1"/>
          <p:nvPr/>
        </p:nvSpPr>
        <p:spPr>
          <a:xfrm>
            <a:off x="8816667" y="2939865"/>
            <a:ext cx="1164952" cy="336735"/>
          </a:xfrm>
          <a:prstGeom prst="rect">
            <a:avLst/>
          </a:prstGeom>
          <a:noFill/>
        </p:spPr>
        <p:txBody>
          <a:bodyPr wrap="none" lIns="89639" tIns="44819" rIns="89639" bIns="44819" rtlCol="0">
            <a:spAutoFit/>
          </a:bodyPr>
          <a:lstStyle/>
          <a:p>
            <a:r>
              <a:rPr lang="en-US" sz="1600" dirty="0">
                <a:solidFill>
                  <a:schemeClr val="tx1">
                    <a:lumMod val="75000"/>
                    <a:lumOff val="25000"/>
                  </a:schemeClr>
                </a:solidFill>
              </a:rPr>
              <a:t>PARTITION</a:t>
            </a:r>
            <a:endParaRPr lang="en-US" dirty="0">
              <a:solidFill>
                <a:schemeClr val="tx1">
                  <a:lumMod val="75000"/>
                  <a:lumOff val="25000"/>
                </a:schemeClr>
              </a:solidFill>
            </a:endParaRPr>
          </a:p>
        </p:txBody>
      </p:sp>
      <p:pic>
        <p:nvPicPr>
          <p:cNvPr id="138" name="Picture 137"/>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10646396"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139" name="Picture 138"/>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contrast="-100000"/>
                    </a14:imgEffect>
                  </a14:imgLayer>
                </a14:imgProps>
              </a:ext>
              <a:ext uri="{28A0092B-C50C-407E-A947-70E740481C1C}">
                <a14:useLocalDpi xmlns:a14="http://schemas.microsoft.com/office/drawing/2010/main" val="0"/>
              </a:ext>
            </a:extLst>
          </a:blip>
          <a:stretch>
            <a:fillRect/>
          </a:stretch>
        </p:blipFill>
        <p:spPr bwMode="auto">
          <a:xfrm>
            <a:off x="10864700" y="2924492"/>
            <a:ext cx="195802" cy="501104"/>
          </a:xfrm>
          <a:prstGeom prst="rect">
            <a:avLst/>
          </a:prstGeom>
          <a:noFill/>
          <a:extLst>
            <a:ext uri="{909E8E84-426E-40DD-AFC4-6F175D3DCCD1}">
              <a14:hiddenFill xmlns:a14="http://schemas.microsoft.com/office/drawing/2010/main">
                <a:solidFill>
                  <a:srgbClr val="FFFFFF"/>
                </a:solidFill>
              </a14:hiddenFill>
            </a:ext>
          </a:extLst>
        </p:spPr>
      </p:pic>
      <p:pic>
        <p:nvPicPr>
          <p:cNvPr id="140" name="Picture 139"/>
          <p:cNvPicPr>
            <a:picLocks noChangeAspect="1"/>
          </p:cNvPicPr>
          <p:nvPr/>
        </p:nvPicPr>
        <p:blipFill>
          <a:blip r:embed="rId5"/>
          <a:stretch>
            <a:fillRect/>
          </a:stretch>
        </p:blipFill>
        <p:spPr>
          <a:xfrm>
            <a:off x="8900346" y="3809720"/>
            <a:ext cx="2173164" cy="1729118"/>
          </a:xfrm>
          <a:prstGeom prst="rect">
            <a:avLst/>
          </a:prstGeom>
        </p:spPr>
      </p:pic>
      <p:sp>
        <p:nvSpPr>
          <p:cNvPr id="141" name="TextBox 140"/>
          <p:cNvSpPr txBox="1"/>
          <p:nvPr/>
        </p:nvSpPr>
        <p:spPr>
          <a:xfrm>
            <a:off x="5497424" y="2275014"/>
            <a:ext cx="2067379" cy="398290"/>
          </a:xfrm>
          <a:prstGeom prst="rect">
            <a:avLst/>
          </a:prstGeom>
          <a:noFill/>
        </p:spPr>
        <p:txBody>
          <a:bodyPr wrap="none" lIns="89639" tIns="44819" rIns="89639" bIns="44819" rtlCol="0">
            <a:spAutoFit/>
          </a:bodyPr>
          <a:lstStyle/>
          <a:p>
            <a:r>
              <a:rPr lang="en-US" sz="2000" dirty="0" smtClean="0">
                <a:solidFill>
                  <a:schemeClr val="tx1">
                    <a:lumMod val="75000"/>
                    <a:lumOff val="25000"/>
                  </a:schemeClr>
                </a:solidFill>
              </a:rPr>
              <a:t>Exchange Online</a:t>
            </a:r>
            <a:endParaRPr lang="en-US" sz="2000" dirty="0">
              <a:solidFill>
                <a:schemeClr val="tx1">
                  <a:lumMod val="75000"/>
                  <a:lumOff val="25000"/>
                </a:schemeClr>
              </a:solidFill>
            </a:endParaRPr>
          </a:p>
        </p:txBody>
      </p:sp>
      <p:sp>
        <p:nvSpPr>
          <p:cNvPr id="31" name="Rounded Rectangle 30"/>
          <p:cNvSpPr/>
          <p:nvPr/>
        </p:nvSpPr>
        <p:spPr>
          <a:xfrm>
            <a:off x="5874888" y="3531825"/>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32" name="Straight Connector 31"/>
          <p:cNvCxnSpPr/>
          <p:nvPr/>
        </p:nvCxnSpPr>
        <p:spPr>
          <a:xfrm>
            <a:off x="6869012" y="2743200"/>
            <a:ext cx="9883" cy="2971800"/>
          </a:xfrm>
          <a:prstGeom prst="line">
            <a:avLst/>
          </a:prstGeom>
          <a:ln w="19050">
            <a:solidFill>
              <a:srgbClr val="00B3F0"/>
            </a:solidFill>
            <a:prstDash val="sysDash"/>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6980319" y="3536069"/>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sp>
        <p:nvSpPr>
          <p:cNvPr id="37" name="Rounded Rectangle 36"/>
          <p:cNvSpPr/>
          <p:nvPr/>
        </p:nvSpPr>
        <p:spPr>
          <a:xfrm>
            <a:off x="9041728" y="3531825"/>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38" name="Straight Connector 37"/>
          <p:cNvCxnSpPr/>
          <p:nvPr/>
        </p:nvCxnSpPr>
        <p:spPr>
          <a:xfrm>
            <a:off x="10039183" y="2743200"/>
            <a:ext cx="0" cy="2971800"/>
          </a:xfrm>
          <a:prstGeom prst="line">
            <a:avLst/>
          </a:prstGeom>
          <a:ln w="19050">
            <a:solidFill>
              <a:srgbClr val="00B3F0"/>
            </a:solidFill>
            <a:prstDash val="sysDash"/>
          </a:ln>
        </p:spPr>
        <p:style>
          <a:lnRef idx="1">
            <a:schemeClr val="accent1"/>
          </a:lnRef>
          <a:fillRef idx="0">
            <a:schemeClr val="accent1"/>
          </a:fillRef>
          <a:effectRef idx="0">
            <a:schemeClr val="accent1"/>
          </a:effectRef>
          <a:fontRef idx="minor">
            <a:schemeClr val="tx1"/>
          </a:fontRef>
        </p:style>
      </p:cxnSp>
      <p:sp>
        <p:nvSpPr>
          <p:cNvPr id="40" name="Rounded Rectangle 39"/>
          <p:cNvSpPr/>
          <p:nvPr/>
        </p:nvSpPr>
        <p:spPr>
          <a:xfrm>
            <a:off x="10147159" y="3536069"/>
            <a:ext cx="914121" cy="200000"/>
          </a:xfrm>
          <a:prstGeom prst="roundRect">
            <a:avLst/>
          </a:prstGeom>
          <a:solidFill>
            <a:srgbClr val="00B3F0"/>
          </a:solidFill>
          <a:ln>
            <a:noFill/>
          </a:ln>
        </p:spPr>
        <p:style>
          <a:lnRef idx="2">
            <a:schemeClr val="accent5">
              <a:shade val="50000"/>
            </a:schemeClr>
          </a:lnRef>
          <a:fillRef idx="1">
            <a:schemeClr val="accent5"/>
          </a:fillRef>
          <a:effectRef idx="0">
            <a:schemeClr val="accent5"/>
          </a:effectRef>
          <a:fontRef idx="minor">
            <a:schemeClr val="lt1"/>
          </a:fontRef>
        </p:style>
        <p:txBody>
          <a:bodyPr lIns="89639" tIns="44819" rIns="89639" bIns="44819" rtlCol="0" anchor="ctr"/>
          <a:lstStyle/>
          <a:p>
            <a:r>
              <a:rPr lang="en-US" sz="800">
                <a:solidFill>
                  <a:srgbClr val="FFFFFF"/>
                </a:solidFill>
              </a:rPr>
              <a:t>NETWORK</a:t>
            </a:r>
            <a:endParaRPr lang="en-US" sz="800" dirty="0">
              <a:solidFill>
                <a:srgbClr val="FFFFFF"/>
              </a:solidFill>
            </a:endParaRPr>
          </a:p>
        </p:txBody>
      </p:sp>
      <p:cxnSp>
        <p:nvCxnSpPr>
          <p:cNvPr id="10" name="Straight Arrow Connector 9"/>
          <p:cNvCxnSpPr/>
          <p:nvPr/>
        </p:nvCxnSpPr>
        <p:spPr>
          <a:xfrm flipH="1">
            <a:off x="10367973" y="1608232"/>
            <a:ext cx="67766" cy="22014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10773742" y="1608232"/>
            <a:ext cx="46682" cy="25913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0237362" y="1304255"/>
            <a:ext cx="751011" cy="920106"/>
            <a:chOff x="8857433" y="1623213"/>
            <a:chExt cx="507928" cy="622291"/>
          </a:xfrm>
        </p:grpSpPr>
        <p:sp>
          <p:nvSpPr>
            <p:cNvPr id="43" name="Rounded Rectangle 42"/>
            <p:cNvSpPr/>
            <p:nvPr/>
          </p:nvSpPr>
          <p:spPr>
            <a:xfrm>
              <a:off x="8857433" y="1623213"/>
              <a:ext cx="507928" cy="622291"/>
            </a:xfrm>
            <a:prstGeom prst="roundRect">
              <a:avLst/>
            </a:prstGeom>
            <a:solidFill>
              <a:schemeClr val="accent1"/>
            </a:solidFill>
            <a:ln>
              <a:no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a:solidFill>
                  <a:srgbClr val="FFFFFF"/>
                </a:solidFill>
              </a:endParaRPr>
            </a:p>
          </p:txBody>
        </p:sp>
        <p:pic>
          <p:nvPicPr>
            <p:cNvPr id="44" name="Picture 43"/>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8933067" y="1712103"/>
              <a:ext cx="160799" cy="41118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126875" y="1712103"/>
              <a:ext cx="160799" cy="41118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p:cNvGrpSpPr/>
          <p:nvPr/>
        </p:nvGrpSpPr>
        <p:grpSpPr>
          <a:xfrm>
            <a:off x="11149214" y="1674694"/>
            <a:ext cx="751011" cy="920106"/>
            <a:chOff x="9474141" y="2635750"/>
            <a:chExt cx="507928" cy="622291"/>
          </a:xfrm>
        </p:grpSpPr>
        <p:sp>
          <p:nvSpPr>
            <p:cNvPr id="46" name="Rounded Rectangle 45"/>
            <p:cNvSpPr/>
            <p:nvPr/>
          </p:nvSpPr>
          <p:spPr>
            <a:xfrm>
              <a:off x="9474141" y="2635750"/>
              <a:ext cx="507928" cy="622291"/>
            </a:xfrm>
            <a:prstGeom prst="roundRect">
              <a:avLst/>
            </a:prstGeom>
            <a:solidFill>
              <a:schemeClr val="accent2">
                <a:lumMod val="60000"/>
                <a:lumOff val="40000"/>
              </a:schemeClr>
            </a:solidFill>
            <a:ln>
              <a:solidFill>
                <a:schemeClr val="accent2">
                  <a:lumMod val="60000"/>
                  <a:lumOff val="40000"/>
                </a:schemeClr>
              </a:solidFill>
            </a:ln>
          </p:spPr>
          <p:style>
            <a:lnRef idx="2">
              <a:schemeClr val="accent6">
                <a:shade val="50000"/>
              </a:schemeClr>
            </a:lnRef>
            <a:fillRef idx="1">
              <a:schemeClr val="accent6"/>
            </a:fillRef>
            <a:effectRef idx="0">
              <a:schemeClr val="accent6"/>
            </a:effectRef>
            <a:fontRef idx="minor">
              <a:schemeClr val="lt1"/>
            </a:fontRef>
          </p:style>
          <p:txBody>
            <a:bodyPr lIns="89639" tIns="44819" rIns="89639" bIns="44819" rtlCol="0" anchor="ctr"/>
            <a:lstStyle/>
            <a:p>
              <a:pPr algn="ctr"/>
              <a:endParaRPr lang="en-US" sz="2400" dirty="0">
                <a:solidFill>
                  <a:srgbClr val="FFFFFF"/>
                </a:solidFill>
              </a:endParaRPr>
            </a:p>
          </p:txBody>
        </p:sp>
        <p:pic>
          <p:nvPicPr>
            <p:cNvPr id="47" name="Picture 46"/>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549775" y="2750040"/>
              <a:ext cx="160799" cy="411188"/>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7"/>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9743583" y="2750040"/>
              <a:ext cx="160799" cy="411188"/>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5" name="Straight Arrow Connector 14"/>
          <p:cNvCxnSpPr/>
          <p:nvPr/>
        </p:nvCxnSpPr>
        <p:spPr>
          <a:xfrm flipH="1">
            <a:off x="10349195" y="2447825"/>
            <a:ext cx="823916" cy="1361893"/>
          </a:xfrm>
          <a:prstGeom prst="straightConnector1">
            <a:avLst/>
          </a:prstGeom>
          <a:ln>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flipH="1">
            <a:off x="10792764" y="2570232"/>
            <a:ext cx="1047073" cy="1609822"/>
          </a:xfrm>
          <a:prstGeom prst="straightConnector1">
            <a:avLst/>
          </a:prstGeom>
          <a:ln>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 Placeholder 4"/>
          <p:cNvSpPr txBox="1">
            <a:spLocks/>
          </p:cNvSpPr>
          <p:nvPr/>
        </p:nvSpPr>
        <p:spPr>
          <a:xfrm>
            <a:off x="519249" y="1608232"/>
            <a:ext cx="4967151" cy="2923877"/>
          </a:xfrm>
          <a:prstGeom prst="rect">
            <a:avLst/>
          </a:prstGeom>
        </p:spPr>
        <p:txBody>
          <a:bodyPr lIns="0" tIns="0" rIns="0" bIns="0"/>
          <a:lst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600" kern="1200" spc="-70" baseline="0">
                <a:gradFill>
                  <a:gsLst>
                    <a:gs pos="1250">
                      <a:schemeClr val="bg2"/>
                    </a:gs>
                    <a:gs pos="100000">
                      <a:schemeClr val="bg2"/>
                    </a:gs>
                  </a:gsLst>
                  <a:lin ang="5400000" scaled="0"/>
                </a:gradFill>
                <a:latin typeface="+mj-lt"/>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200"/>
              </a:spcBef>
              <a:buFont typeface="Arial" pitchFamily="34" charset="0"/>
              <a:buNone/>
            </a:pPr>
            <a:r>
              <a:rPr lang="en-US" sz="2000" dirty="0" smtClean="0">
                <a:solidFill>
                  <a:schemeClr val="tx2"/>
                </a:solidFill>
                <a:latin typeface="+mn-lt"/>
              </a:rPr>
              <a:t>How do we know that something needs fixing?</a:t>
            </a:r>
          </a:p>
          <a:p>
            <a:pPr marL="0" indent="0">
              <a:lnSpc>
                <a:spcPct val="100000"/>
              </a:lnSpc>
              <a:spcBef>
                <a:spcPts val="1200"/>
              </a:spcBef>
              <a:buFont typeface="Arial" pitchFamily="34" charset="0"/>
              <a:buNone/>
            </a:pPr>
            <a:r>
              <a:rPr lang="en-US" sz="2000" dirty="0" smtClean="0">
                <a:solidFill>
                  <a:schemeClr val="tx2"/>
                </a:solidFill>
                <a:latin typeface="+mn-lt"/>
              </a:rPr>
              <a:t>Two types of system monitoring</a:t>
            </a:r>
          </a:p>
          <a:p>
            <a:pPr lvl="1">
              <a:buFont typeface="Arial" panose="020B0604020202020204" pitchFamily="34" charset="0"/>
              <a:buChar char="•"/>
            </a:pPr>
            <a:r>
              <a:rPr lang="en-US" sz="1800" dirty="0" smtClean="0"/>
              <a:t>Inside the system monitoring</a:t>
            </a:r>
          </a:p>
          <a:p>
            <a:pPr lvl="1">
              <a:buFont typeface="Arial" panose="020B0604020202020204" pitchFamily="34" charset="0"/>
              <a:buChar char="•"/>
            </a:pPr>
            <a:r>
              <a:rPr lang="en-US" sz="1800" dirty="0" smtClean="0"/>
              <a:t>Outside the system monitoring</a:t>
            </a:r>
          </a:p>
          <a:p>
            <a:pPr marL="0" indent="0">
              <a:lnSpc>
                <a:spcPct val="100000"/>
              </a:lnSpc>
              <a:spcBef>
                <a:spcPts val="1200"/>
              </a:spcBef>
              <a:buFont typeface="Arial" pitchFamily="34" charset="0"/>
              <a:buNone/>
            </a:pPr>
            <a:r>
              <a:rPr lang="en-US" sz="2000" dirty="0" smtClean="0">
                <a:solidFill>
                  <a:schemeClr val="tx2"/>
                </a:solidFill>
                <a:latin typeface="+mn-lt"/>
              </a:rPr>
              <a:t>Focus on Outside-In monitoring  </a:t>
            </a:r>
            <a:endParaRPr lang="en-US" dirty="0" smtClean="0">
              <a:solidFill>
                <a:schemeClr val="tx2"/>
              </a:solidFill>
              <a:latin typeface="+mn-lt"/>
            </a:endParaRPr>
          </a:p>
          <a:p>
            <a:pPr lvl="1">
              <a:buFont typeface="Arial" panose="020B0604020202020204" pitchFamily="34" charset="0"/>
              <a:buChar char="•"/>
            </a:pPr>
            <a:r>
              <a:rPr lang="en-US" sz="1800" dirty="0" smtClean="0"/>
              <a:t>Simulates full end user </a:t>
            </a:r>
            <a:br>
              <a:rPr lang="en-US" sz="1800" dirty="0" smtClean="0"/>
            </a:br>
            <a:r>
              <a:rPr lang="en-US" sz="1800" dirty="0" smtClean="0"/>
              <a:t>and system transactions </a:t>
            </a:r>
          </a:p>
          <a:p>
            <a:pPr lvl="1">
              <a:buFont typeface="Arial" panose="020B0604020202020204" pitchFamily="34" charset="0"/>
              <a:buChar char="•"/>
            </a:pPr>
            <a:r>
              <a:rPr lang="en-US" sz="1800" dirty="0" smtClean="0"/>
              <a:t>Continuously runs down to the </a:t>
            </a:r>
            <a:br>
              <a:rPr lang="en-US" sz="1800" dirty="0" smtClean="0"/>
            </a:br>
            <a:r>
              <a:rPr lang="en-US" sz="1800" dirty="0" smtClean="0"/>
              <a:t>database level</a:t>
            </a:r>
          </a:p>
          <a:p>
            <a:pPr lvl="1">
              <a:buFont typeface="Arial" panose="020B0604020202020204" pitchFamily="34" charset="0"/>
              <a:buChar char="•"/>
            </a:pPr>
            <a:r>
              <a:rPr lang="en-US" sz="1800" dirty="0" smtClean="0"/>
              <a:t>Supports every major system </a:t>
            </a:r>
            <a:br>
              <a:rPr lang="en-US" sz="1800" dirty="0" smtClean="0"/>
            </a:br>
            <a:r>
              <a:rPr lang="en-US" sz="1800" dirty="0" smtClean="0"/>
              <a:t>and user scenario </a:t>
            </a:r>
            <a:endParaRPr lang="en-US" dirty="0"/>
          </a:p>
        </p:txBody>
      </p:sp>
      <p:sp>
        <p:nvSpPr>
          <p:cNvPr id="11" name="Text Placeholder 10"/>
          <p:cNvSpPr>
            <a:spLocks noGrp="1"/>
          </p:cNvSpPr>
          <p:nvPr>
            <p:ph type="body" sz="quarter" idx="11"/>
          </p:nvPr>
        </p:nvSpPr>
        <p:spPr>
          <a:xfrm>
            <a:off x="519249" y="609600"/>
            <a:ext cx="4357551" cy="533400"/>
          </a:xfrm>
        </p:spPr>
        <p:txBody>
          <a:bodyPr/>
          <a:lstStyle/>
          <a:p>
            <a:pPr marL="0" indent="0">
              <a:buNone/>
            </a:pPr>
            <a:r>
              <a:rPr lang="en-US" sz="4000" smtClean="0"/>
              <a:t>System Monitoring</a:t>
            </a:r>
            <a:endParaRPr lang="en-US" sz="4000" dirty="0"/>
          </a:p>
        </p:txBody>
      </p:sp>
      <p:sp>
        <p:nvSpPr>
          <p:cNvPr id="39"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
        <p:nvSpPr>
          <p:cNvPr id="35" name="Rectangle 34"/>
          <p:cNvSpPr/>
          <p:nvPr/>
        </p:nvSpPr>
        <p:spPr>
          <a:xfrm>
            <a:off x="457200" y="6324600"/>
            <a:ext cx="7872091" cy="369332"/>
          </a:xfrm>
          <a:prstGeom prst="rect">
            <a:avLst/>
          </a:prstGeom>
        </p:spPr>
        <p:txBody>
          <a:bodyPr wrap="none">
            <a:spAutoFit/>
          </a:bodyPr>
          <a:lstStyle/>
          <a:p>
            <a:r>
              <a:rPr lang="en-US" b="1" dirty="0" smtClean="0"/>
              <a:t>Deep dive in OUC-B314 – Exchange High Availability and Site Resilience</a:t>
            </a:r>
            <a:endParaRPr lang="en-US" b="1" dirty="0"/>
          </a:p>
        </p:txBody>
      </p:sp>
    </p:spTree>
    <p:extLst>
      <p:ext uri="{BB962C8B-B14F-4D97-AF65-F5344CB8AC3E}">
        <p14:creationId xmlns:p14="http://schemas.microsoft.com/office/powerpoint/2010/main" val="10443508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358953" y="5930943"/>
            <a:ext cx="2833047" cy="9270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bwMode="auto">
          <a:xfrm>
            <a:off x="10737850" y="-1069"/>
            <a:ext cx="1452989" cy="1453830"/>
          </a:xfrm>
          <a:prstGeom prst="rect">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spcBef>
                <a:spcPct val="0"/>
              </a:spcBef>
              <a:spcAft>
                <a:spcPct val="0"/>
              </a:spcAft>
            </a:pPr>
            <a:r>
              <a:rPr lang="en-US" sz="1765" dirty="0">
                <a:solidFill>
                  <a:schemeClr val="bg1"/>
                </a:solidFill>
                <a:ea typeface="Segoe UI" pitchFamily="34" charset="0"/>
                <a:cs typeface="Segoe UI" pitchFamily="34" charset="0"/>
              </a:rPr>
              <a:t>Failure Scope</a:t>
            </a:r>
          </a:p>
        </p:txBody>
      </p:sp>
      <p:sp>
        <p:nvSpPr>
          <p:cNvPr id="54" name="TextBox 53"/>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none</a:t>
            </a:r>
            <a:endParaRPr lang="en-US" dirty="0">
              <a:solidFill>
                <a:schemeClr val="bg1"/>
              </a:solidFill>
            </a:endParaRPr>
          </a:p>
        </p:txBody>
      </p:sp>
      <p:sp>
        <p:nvSpPr>
          <p:cNvPr id="59" name="TextBox 58"/>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disk</a:t>
            </a:r>
            <a:endParaRPr lang="en-US" dirty="0">
              <a:solidFill>
                <a:schemeClr val="bg1"/>
              </a:solidFill>
            </a:endParaRPr>
          </a:p>
        </p:txBody>
      </p:sp>
      <p:sp>
        <p:nvSpPr>
          <p:cNvPr id="60" name="TextBox 59"/>
          <p:cNvSpPr txBox="1"/>
          <p:nvPr/>
        </p:nvSpPr>
        <p:spPr>
          <a:xfrm>
            <a:off x="10737849" y="-25952"/>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rack</a:t>
            </a:r>
            <a:endParaRPr lang="en-US" dirty="0">
              <a:solidFill>
                <a:schemeClr val="bg1"/>
              </a:solidFill>
            </a:endParaRPr>
          </a:p>
        </p:txBody>
      </p:sp>
      <p:sp>
        <p:nvSpPr>
          <p:cNvPr id="64" name="TextBox 63"/>
          <p:cNvSpPr txBox="1"/>
          <p:nvPr/>
        </p:nvSpPr>
        <p:spPr>
          <a:xfrm>
            <a:off x="10737849" y="-6500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3200" dirty="0">
                <a:solidFill>
                  <a:schemeClr val="bg1"/>
                </a:solidFill>
              </a:rPr>
              <a:t>dc</a:t>
            </a:r>
            <a:endParaRPr lang="en-US" dirty="0">
              <a:solidFill>
                <a:schemeClr val="bg1"/>
              </a:solidFill>
            </a:endParaRPr>
          </a:p>
        </p:txBody>
      </p:sp>
      <p:sp>
        <p:nvSpPr>
          <p:cNvPr id="49" name="Rectangle 48"/>
          <p:cNvSpPr/>
          <p:nvPr/>
        </p:nvSpPr>
        <p:spPr bwMode="auto">
          <a:xfrm>
            <a:off x="8993246" y="488"/>
            <a:ext cx="1452989" cy="1453830"/>
          </a:xfrm>
          <a:prstGeom prst="rect">
            <a:avLst/>
          </a:prstGeom>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spcBef>
                <a:spcPct val="0"/>
              </a:spcBef>
              <a:spcAft>
                <a:spcPct val="0"/>
              </a:spcAft>
            </a:pPr>
            <a:r>
              <a:rPr lang="en-US" sz="1765" dirty="0">
                <a:solidFill>
                  <a:schemeClr val="bg1"/>
                </a:solidFill>
                <a:ea typeface="Segoe UI" pitchFamily="34" charset="0"/>
                <a:cs typeface="Segoe UI" pitchFamily="34" charset="0"/>
              </a:rPr>
              <a:t>Copy Count</a:t>
            </a:r>
          </a:p>
        </p:txBody>
      </p:sp>
      <p:sp>
        <p:nvSpPr>
          <p:cNvPr id="56" name="TextBox 55"/>
          <p:cNvSpPr txBox="1"/>
          <p:nvPr/>
        </p:nvSpPr>
        <p:spPr>
          <a:xfrm>
            <a:off x="9017367"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1</a:t>
            </a:r>
            <a:endParaRPr lang="en-US" dirty="0">
              <a:solidFill>
                <a:schemeClr val="bg1"/>
              </a:solidFill>
            </a:endParaRPr>
          </a:p>
        </p:txBody>
      </p:sp>
      <p:sp>
        <p:nvSpPr>
          <p:cNvPr id="58" name="TextBox 57"/>
          <p:cNvSpPr txBox="1"/>
          <p:nvPr/>
        </p:nvSpPr>
        <p:spPr>
          <a:xfrm>
            <a:off x="9038464"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2</a:t>
            </a:r>
            <a:endParaRPr lang="en-US" dirty="0">
              <a:solidFill>
                <a:schemeClr val="bg1"/>
              </a:solidFill>
            </a:endParaRPr>
          </a:p>
        </p:txBody>
      </p:sp>
      <p:sp>
        <p:nvSpPr>
          <p:cNvPr id="61" name="TextBox 60"/>
          <p:cNvSpPr txBox="1"/>
          <p:nvPr/>
        </p:nvSpPr>
        <p:spPr>
          <a:xfrm>
            <a:off x="9038464" y="-76200"/>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4</a:t>
            </a:r>
            <a:endParaRPr lang="en-US" dirty="0">
              <a:solidFill>
                <a:schemeClr val="bg1"/>
              </a:solidFill>
            </a:endParaRPr>
          </a:p>
        </p:txBody>
      </p:sp>
      <p:sp>
        <p:nvSpPr>
          <p:cNvPr id="62" name="TextBox 61"/>
          <p:cNvSpPr txBox="1"/>
          <p:nvPr/>
        </p:nvSpPr>
        <p:spPr>
          <a:xfrm>
            <a:off x="8990221" y="-3714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6</a:t>
            </a:r>
            <a:endParaRPr lang="en-US" dirty="0">
              <a:solidFill>
                <a:schemeClr val="bg1"/>
              </a:solidFill>
            </a:endParaRPr>
          </a:p>
        </p:txBody>
      </p:sp>
      <p:sp>
        <p:nvSpPr>
          <p:cNvPr id="63" name="TextBox 62"/>
          <p:cNvSpPr txBox="1"/>
          <p:nvPr/>
        </p:nvSpPr>
        <p:spPr>
          <a:xfrm>
            <a:off x="9011318" y="-37146"/>
            <a:ext cx="1452989" cy="1092752"/>
          </a:xfrm>
          <a:prstGeom prst="rect">
            <a:avLst/>
          </a:prstGeom>
          <a:noFill/>
        </p:spPr>
        <p:txBody>
          <a:bodyPr wrap="square" lIns="0" tIns="0" rIns="0" bIns="0" rtlCol="0" anchor="ctr" anchorCtr="0">
            <a:noAutofit/>
          </a:bodyPr>
          <a:lstStyle/>
          <a:p>
            <a:pPr algn="ctr">
              <a:lnSpc>
                <a:spcPct val="90000"/>
              </a:lnSpc>
              <a:spcAft>
                <a:spcPts val="588"/>
              </a:spcAft>
            </a:pPr>
            <a:r>
              <a:rPr lang="en-US" sz="5400" dirty="0">
                <a:solidFill>
                  <a:schemeClr val="bg1"/>
                </a:solidFill>
              </a:rPr>
              <a:t>10+</a:t>
            </a:r>
            <a:endParaRPr lang="en-US" dirty="0">
              <a:solidFill>
                <a:schemeClr val="bg1"/>
              </a:solidFill>
            </a:endParaRPr>
          </a:p>
        </p:txBody>
      </p:sp>
      <p:sp>
        <p:nvSpPr>
          <p:cNvPr id="52" name="Rectangle 51"/>
          <p:cNvSpPr/>
          <p:nvPr/>
        </p:nvSpPr>
        <p:spPr bwMode="auto">
          <a:xfrm>
            <a:off x="9358953" y="1785553"/>
            <a:ext cx="2265000" cy="3467423"/>
          </a:xfrm>
          <a:prstGeom prst="rect">
            <a:avLst/>
          </a:prstGeom>
          <a:solidFill>
            <a:srgbClr val="7F7F7F"/>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sz="2353" dirty="0">
                <a:solidFill>
                  <a:schemeClr val="bg1"/>
                </a:solidFill>
                <a:ea typeface="Segoe UI" pitchFamily="34" charset="0"/>
                <a:cs typeface="Segoe UI" pitchFamily="34" charset="0"/>
              </a:rPr>
              <a:t>Data Center</a:t>
            </a:r>
          </a:p>
        </p:txBody>
      </p:sp>
      <p:sp>
        <p:nvSpPr>
          <p:cNvPr id="51" name="Rectangle 50"/>
          <p:cNvSpPr/>
          <p:nvPr/>
        </p:nvSpPr>
        <p:spPr bwMode="auto">
          <a:xfrm>
            <a:off x="2365687" y="1785554"/>
            <a:ext cx="4568513" cy="3467423"/>
          </a:xfrm>
          <a:prstGeom prst="rect">
            <a:avLst/>
          </a:prstGeom>
          <a:solidFill>
            <a:schemeClr val="bg1">
              <a:lumMod val="50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sz="2353" dirty="0">
                <a:solidFill>
                  <a:schemeClr val="bg1"/>
                </a:solidFill>
                <a:ea typeface="Segoe UI" pitchFamily="34" charset="0"/>
                <a:cs typeface="Segoe UI" pitchFamily="34" charset="0"/>
              </a:rPr>
              <a:t>Data Center</a:t>
            </a:r>
          </a:p>
        </p:txBody>
      </p:sp>
      <p:sp>
        <p:nvSpPr>
          <p:cNvPr id="35" name="Rectangle 34"/>
          <p:cNvSpPr/>
          <p:nvPr/>
        </p:nvSpPr>
        <p:spPr bwMode="auto">
          <a:xfrm>
            <a:off x="4818603" y="2308469"/>
            <a:ext cx="1942254" cy="2838679"/>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2</a:t>
            </a:r>
          </a:p>
        </p:txBody>
      </p:sp>
      <p:sp>
        <p:nvSpPr>
          <p:cNvPr id="13" name="Rectangle 12"/>
          <p:cNvSpPr/>
          <p:nvPr/>
        </p:nvSpPr>
        <p:spPr bwMode="auto">
          <a:xfrm>
            <a:off x="2568599" y="2316251"/>
            <a:ext cx="1942254" cy="2838679"/>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1</a:t>
            </a:r>
          </a:p>
        </p:txBody>
      </p:sp>
      <p:sp>
        <p:nvSpPr>
          <p:cNvPr id="7" name="Flowchart: Magnetic Disk 6"/>
          <p:cNvSpPr/>
          <p:nvPr/>
        </p:nvSpPr>
        <p:spPr bwMode="auto">
          <a:xfrm>
            <a:off x="3016812"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7" name="Text Placeholder 16"/>
          <p:cNvSpPr>
            <a:spLocks noGrp="1"/>
          </p:cNvSpPr>
          <p:nvPr>
            <p:ph type="body" sz="quarter" idx="11"/>
          </p:nvPr>
        </p:nvSpPr>
        <p:spPr/>
        <p:txBody>
          <a:bodyPr/>
          <a:lstStyle/>
          <a:p>
            <a:pPr marL="0" indent="0">
              <a:buNone/>
            </a:pPr>
            <a:r>
              <a:rPr lang="en-US" sz="4000" dirty="0" smtClean="0">
                <a:solidFill>
                  <a:schemeClr val="tx2"/>
                </a:solidFill>
              </a:rPr>
              <a:t>SharePoint: Keeping </a:t>
            </a:r>
            <a:r>
              <a:rPr lang="en-US" sz="4000" dirty="0">
                <a:solidFill>
                  <a:schemeClr val="tx2"/>
                </a:solidFill>
              </a:rPr>
              <a:t>Your Data Safe</a:t>
            </a:r>
            <a:endParaRPr lang="en-US" sz="4000" dirty="0"/>
          </a:p>
        </p:txBody>
      </p:sp>
      <p:sp>
        <p:nvSpPr>
          <p:cNvPr id="6" name="Flowchart: Magnetic Disk 5"/>
          <p:cNvSpPr/>
          <p:nvPr/>
        </p:nvSpPr>
        <p:spPr bwMode="auto">
          <a:xfrm>
            <a:off x="3016812"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8" name="Down Arrow 7"/>
          <p:cNvSpPr/>
          <p:nvPr/>
        </p:nvSpPr>
        <p:spPr bwMode="auto">
          <a:xfrm>
            <a:off x="3166216" y="3758875"/>
            <a:ext cx="747021" cy="41086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9" name="Flowchart: Magnetic Disk 8"/>
          <p:cNvSpPr/>
          <p:nvPr/>
        </p:nvSpPr>
        <p:spPr bwMode="auto">
          <a:xfrm>
            <a:off x="5183172"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0" name="Flowchart: Magnetic Disk 9"/>
          <p:cNvSpPr/>
          <p:nvPr/>
        </p:nvSpPr>
        <p:spPr bwMode="auto">
          <a:xfrm>
            <a:off x="5183172"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1" name="Down Arrow 10"/>
          <p:cNvSpPr/>
          <p:nvPr/>
        </p:nvSpPr>
        <p:spPr bwMode="auto">
          <a:xfrm>
            <a:off x="5332576" y="3758875"/>
            <a:ext cx="747021" cy="41086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12" name="Down Arrow 11"/>
          <p:cNvSpPr/>
          <p:nvPr/>
        </p:nvSpPr>
        <p:spPr bwMode="auto">
          <a:xfrm rot="16200000">
            <a:off x="4324098" y="3590795"/>
            <a:ext cx="747021" cy="747021"/>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6" name="Rectangle 35"/>
          <p:cNvSpPr/>
          <p:nvPr/>
        </p:nvSpPr>
        <p:spPr bwMode="auto">
          <a:xfrm>
            <a:off x="9532294" y="2316251"/>
            <a:ext cx="1942254" cy="2838679"/>
          </a:xfrm>
          <a:prstGeom prst="rect">
            <a:avLst/>
          </a:prstGeom>
          <a:solidFill>
            <a:srgbClr val="595959"/>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b" anchorCtr="0" forceAA="0" compatLnSpc="1">
            <a:prstTxWarp prst="textNoShape">
              <a:avLst/>
            </a:prstTxWarp>
            <a:noAutofit/>
          </a:bodyPr>
          <a:lstStyle/>
          <a:p>
            <a:pPr algn="ctr" defTabSz="914102" fontAlgn="base">
              <a:lnSpc>
                <a:spcPct val="90000"/>
              </a:lnSpc>
              <a:spcBef>
                <a:spcPct val="0"/>
              </a:spcBef>
              <a:spcAft>
                <a:spcPct val="0"/>
              </a:spcAft>
            </a:pPr>
            <a:r>
              <a:rPr lang="en-US" sz="2000" dirty="0">
                <a:solidFill>
                  <a:schemeClr val="bg1"/>
                </a:solidFill>
                <a:ea typeface="Segoe UI" pitchFamily="34" charset="0"/>
                <a:cs typeface="Segoe UI" pitchFamily="34" charset="0"/>
              </a:rPr>
              <a:t>Rack 3</a:t>
            </a:r>
          </a:p>
        </p:txBody>
      </p:sp>
      <p:sp>
        <p:nvSpPr>
          <p:cNvPr id="37" name="Flowchart: Magnetic Disk 36"/>
          <p:cNvSpPr/>
          <p:nvPr/>
        </p:nvSpPr>
        <p:spPr bwMode="auto">
          <a:xfrm>
            <a:off x="9896863" y="4102816"/>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8" name="Flowchart: Magnetic Disk 37"/>
          <p:cNvSpPr/>
          <p:nvPr/>
        </p:nvSpPr>
        <p:spPr bwMode="auto">
          <a:xfrm>
            <a:off x="9896863" y="3505200"/>
            <a:ext cx="1045829" cy="373510"/>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39" name="Down Arrow 38"/>
          <p:cNvSpPr/>
          <p:nvPr/>
        </p:nvSpPr>
        <p:spPr bwMode="auto">
          <a:xfrm>
            <a:off x="10046267" y="3758875"/>
            <a:ext cx="747021" cy="410861"/>
          </a:xfrm>
          <a:prstGeom prst="downArrow">
            <a:avLst/>
          </a:prstGeom>
          <a:solidFill>
            <a:srgbClr val="641355"/>
          </a:solidFill>
          <a:ln>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0" name="Down Arrow 39"/>
          <p:cNvSpPr/>
          <p:nvPr/>
        </p:nvSpPr>
        <p:spPr bwMode="auto">
          <a:xfrm rot="16200000">
            <a:off x="7869842" y="2916842"/>
            <a:ext cx="677766" cy="1718149"/>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1" name="Flowchart: Magnetic Disk 40"/>
          <p:cNvSpPr/>
          <p:nvPr/>
        </p:nvSpPr>
        <p:spPr bwMode="auto">
          <a:xfrm>
            <a:off x="3950588" y="5758773"/>
            <a:ext cx="1494041" cy="896425"/>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2" name="Flowchart: Magnetic Disk 41"/>
          <p:cNvSpPr/>
          <p:nvPr/>
        </p:nvSpPr>
        <p:spPr bwMode="auto">
          <a:xfrm>
            <a:off x="9756401" y="5758773"/>
            <a:ext cx="1494041" cy="896425"/>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4" name="Left-Right Arrow 43"/>
          <p:cNvSpPr/>
          <p:nvPr/>
        </p:nvSpPr>
        <p:spPr bwMode="auto">
          <a:xfrm>
            <a:off x="6248400" y="5880940"/>
            <a:ext cx="2829739" cy="652091"/>
          </a:xfrm>
          <a:prstGeom prst="leftRight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47" name="Down Arrow 46"/>
          <p:cNvSpPr/>
          <p:nvPr/>
        </p:nvSpPr>
        <p:spPr bwMode="auto">
          <a:xfrm>
            <a:off x="4286747" y="5246774"/>
            <a:ext cx="747021" cy="508909"/>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66" name="Right Arrow 65"/>
          <p:cNvSpPr/>
          <p:nvPr/>
        </p:nvSpPr>
        <p:spPr bwMode="auto">
          <a:xfrm rot="1997311">
            <a:off x="1450519" y="2618734"/>
            <a:ext cx="1971808" cy="560266"/>
          </a:xfrm>
          <a:prstGeom prst="right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solidFill>
                <a:schemeClr val="bg1"/>
              </a:solidFill>
              <a:ea typeface="Segoe UI" pitchFamily="34" charset="0"/>
              <a:cs typeface="Segoe UI" pitchFamily="34" charset="0"/>
            </a:endParaRPr>
          </a:p>
        </p:txBody>
      </p:sp>
      <p:sp>
        <p:nvSpPr>
          <p:cNvPr id="69" name="TextBox 68"/>
          <p:cNvSpPr txBox="1"/>
          <p:nvPr/>
        </p:nvSpPr>
        <p:spPr>
          <a:xfrm>
            <a:off x="2250610" y="3714555"/>
            <a:ext cx="1257822" cy="561211"/>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bg1"/>
                </a:solidFill>
              </a:rPr>
              <a:t>RAID 10</a:t>
            </a:r>
          </a:p>
        </p:txBody>
      </p:sp>
      <p:sp>
        <p:nvSpPr>
          <p:cNvPr id="70" name="TextBox 69"/>
          <p:cNvSpPr txBox="1"/>
          <p:nvPr/>
        </p:nvSpPr>
        <p:spPr>
          <a:xfrm>
            <a:off x="3842667" y="2565311"/>
            <a:ext cx="1765225" cy="908196"/>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bg1"/>
                </a:solidFill>
              </a:rPr>
              <a:t>synchronous</a:t>
            </a:r>
          </a:p>
          <a:p>
            <a:pPr algn="ctr">
              <a:lnSpc>
                <a:spcPct val="90000"/>
              </a:lnSpc>
              <a:spcAft>
                <a:spcPts val="588"/>
              </a:spcAft>
            </a:pPr>
            <a:r>
              <a:rPr lang="en-US" sz="1961" dirty="0">
                <a:solidFill>
                  <a:schemeClr val="bg1"/>
                </a:solidFill>
              </a:rPr>
              <a:t>mirroring</a:t>
            </a:r>
          </a:p>
        </p:txBody>
      </p:sp>
      <p:sp>
        <p:nvSpPr>
          <p:cNvPr id="74" name="TextBox 73"/>
          <p:cNvSpPr txBox="1"/>
          <p:nvPr/>
        </p:nvSpPr>
        <p:spPr>
          <a:xfrm>
            <a:off x="7158836" y="2552015"/>
            <a:ext cx="1892516" cy="908196"/>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tx2"/>
                </a:solidFill>
              </a:rPr>
              <a:t>asynchronous</a:t>
            </a:r>
          </a:p>
          <a:p>
            <a:pPr algn="ctr">
              <a:lnSpc>
                <a:spcPct val="90000"/>
              </a:lnSpc>
              <a:spcAft>
                <a:spcPts val="588"/>
              </a:spcAft>
            </a:pPr>
            <a:r>
              <a:rPr lang="en-US" sz="1961" dirty="0">
                <a:solidFill>
                  <a:schemeClr val="tx2"/>
                </a:solidFill>
              </a:rPr>
              <a:t>log shipping</a:t>
            </a:r>
          </a:p>
        </p:txBody>
      </p:sp>
      <p:sp>
        <p:nvSpPr>
          <p:cNvPr id="75" name="TextBox 74"/>
          <p:cNvSpPr txBox="1"/>
          <p:nvPr/>
        </p:nvSpPr>
        <p:spPr>
          <a:xfrm>
            <a:off x="6146726" y="5294235"/>
            <a:ext cx="3569989" cy="561207"/>
          </a:xfrm>
          <a:prstGeom prst="rect">
            <a:avLst/>
          </a:prstGeom>
          <a:noFill/>
        </p:spPr>
        <p:txBody>
          <a:bodyPr wrap="square" lIns="179285" tIns="143428" rIns="179285" bIns="143428" rtlCol="0">
            <a:spAutoFit/>
          </a:bodyPr>
          <a:lstStyle/>
          <a:p>
            <a:pPr>
              <a:lnSpc>
                <a:spcPct val="90000"/>
              </a:lnSpc>
              <a:spcAft>
                <a:spcPts val="588"/>
              </a:spcAft>
            </a:pPr>
            <a:r>
              <a:rPr lang="en-US" sz="1961" dirty="0" smtClean="0">
                <a:solidFill>
                  <a:schemeClr val="tx2"/>
                </a:solidFill>
              </a:rPr>
              <a:t>Asynchronous replication</a:t>
            </a:r>
            <a:endParaRPr lang="en-US" sz="1961" dirty="0">
              <a:solidFill>
                <a:schemeClr val="tx2"/>
              </a:solidFill>
            </a:endParaRPr>
          </a:p>
        </p:txBody>
      </p:sp>
      <p:sp>
        <p:nvSpPr>
          <p:cNvPr id="76" name="TextBox 75"/>
          <p:cNvSpPr txBox="1"/>
          <p:nvPr/>
        </p:nvSpPr>
        <p:spPr>
          <a:xfrm>
            <a:off x="1910833" y="5238992"/>
            <a:ext cx="3068002" cy="561207"/>
          </a:xfrm>
          <a:prstGeom prst="rect">
            <a:avLst/>
          </a:prstGeom>
          <a:noFill/>
        </p:spPr>
        <p:txBody>
          <a:bodyPr wrap="square" lIns="179285" tIns="143428" rIns="179285" bIns="143428" rtlCol="0">
            <a:spAutoFit/>
          </a:bodyPr>
          <a:lstStyle/>
          <a:p>
            <a:pPr>
              <a:lnSpc>
                <a:spcPct val="90000"/>
              </a:lnSpc>
              <a:spcAft>
                <a:spcPts val="588"/>
              </a:spcAft>
            </a:pPr>
            <a:r>
              <a:rPr lang="en-US" sz="1961" dirty="0">
                <a:solidFill>
                  <a:schemeClr val="tx2"/>
                </a:solidFill>
              </a:rPr>
              <a:t>scheduled </a:t>
            </a:r>
            <a:r>
              <a:rPr lang="en-US" sz="1961" dirty="0" smtClean="0">
                <a:solidFill>
                  <a:schemeClr val="tx2"/>
                </a:solidFill>
              </a:rPr>
              <a:t>backups</a:t>
            </a:r>
            <a:endParaRPr lang="en-US" sz="1961" dirty="0">
              <a:solidFill>
                <a:schemeClr val="tx2"/>
              </a:solidFill>
            </a:endParaRPr>
          </a:p>
        </p:txBody>
      </p:sp>
      <p:sp>
        <p:nvSpPr>
          <p:cNvPr id="45" name="TextBox 44"/>
          <p:cNvSpPr txBox="1"/>
          <p:nvPr/>
        </p:nvSpPr>
        <p:spPr>
          <a:xfrm>
            <a:off x="585460" y="6032734"/>
            <a:ext cx="3431616" cy="561207"/>
          </a:xfrm>
          <a:prstGeom prst="rect">
            <a:avLst/>
          </a:prstGeom>
          <a:noFill/>
        </p:spPr>
        <p:txBody>
          <a:bodyPr wrap="square" lIns="179285" tIns="143428" rIns="179285" bIns="143428" rtlCol="0">
            <a:spAutoFit/>
          </a:bodyPr>
          <a:lstStyle/>
          <a:p>
            <a:pPr algn="ctr">
              <a:lnSpc>
                <a:spcPct val="90000"/>
              </a:lnSpc>
              <a:spcAft>
                <a:spcPts val="588"/>
              </a:spcAft>
            </a:pPr>
            <a:r>
              <a:rPr lang="en-US" sz="1961" dirty="0" smtClean="0">
                <a:solidFill>
                  <a:schemeClr val="tx2"/>
                </a:solidFill>
              </a:rPr>
              <a:t>point-in-time restore</a:t>
            </a:r>
            <a:endParaRPr lang="en-US" sz="1961" dirty="0">
              <a:solidFill>
                <a:schemeClr val="tx2"/>
              </a:solidFill>
            </a:endParaRPr>
          </a:p>
        </p:txBody>
      </p:sp>
      <p:sp>
        <p:nvSpPr>
          <p:cNvPr id="46" name="TextBox 45"/>
          <p:cNvSpPr txBox="1"/>
          <p:nvPr/>
        </p:nvSpPr>
        <p:spPr>
          <a:xfrm>
            <a:off x="2349995" y="1828800"/>
            <a:ext cx="1124371" cy="908196"/>
          </a:xfrm>
          <a:prstGeom prst="rect">
            <a:avLst/>
          </a:prstGeom>
          <a:noFill/>
        </p:spPr>
        <p:txBody>
          <a:bodyPr wrap="none" lIns="179285" tIns="143428" rIns="179285" bIns="143428" rtlCol="0">
            <a:spAutoFit/>
          </a:bodyPr>
          <a:lstStyle/>
          <a:p>
            <a:pPr algn="ctr">
              <a:lnSpc>
                <a:spcPct val="90000"/>
              </a:lnSpc>
              <a:spcAft>
                <a:spcPts val="588"/>
              </a:spcAft>
            </a:pPr>
            <a:r>
              <a:rPr lang="en-US" sz="1961" dirty="0">
                <a:solidFill>
                  <a:schemeClr val="bg1"/>
                </a:solidFill>
              </a:rPr>
              <a:t>recycle</a:t>
            </a:r>
          </a:p>
          <a:p>
            <a:pPr algn="ctr">
              <a:lnSpc>
                <a:spcPct val="90000"/>
              </a:lnSpc>
              <a:spcAft>
                <a:spcPts val="588"/>
              </a:spcAft>
            </a:pPr>
            <a:r>
              <a:rPr lang="en-US" sz="1961" dirty="0">
                <a:solidFill>
                  <a:schemeClr val="bg1"/>
                </a:solidFill>
              </a:rPr>
              <a:t>bin</a:t>
            </a:r>
          </a:p>
        </p:txBody>
      </p:sp>
      <p:sp>
        <p:nvSpPr>
          <p:cNvPr id="50" name="TextBox 49"/>
          <p:cNvSpPr txBox="1"/>
          <p:nvPr/>
        </p:nvSpPr>
        <p:spPr>
          <a:xfrm>
            <a:off x="-58431" y="2807276"/>
            <a:ext cx="1477830" cy="908196"/>
          </a:xfrm>
          <a:prstGeom prst="rect">
            <a:avLst/>
          </a:prstGeom>
          <a:noFill/>
        </p:spPr>
        <p:txBody>
          <a:bodyPr wrap="none" lIns="179285" tIns="143428" rIns="179285" bIns="143428" rtlCol="0">
            <a:spAutoFit/>
          </a:bodyPr>
          <a:lstStyle/>
          <a:p>
            <a:pPr algn="ctr">
              <a:lnSpc>
                <a:spcPct val="90000"/>
              </a:lnSpc>
              <a:spcAft>
                <a:spcPts val="588"/>
              </a:spcAft>
            </a:pPr>
            <a:r>
              <a:rPr lang="en-US" sz="1961" dirty="0">
                <a:solidFill>
                  <a:schemeClr val="tx2"/>
                </a:solidFill>
              </a:rPr>
              <a:t>client side</a:t>
            </a:r>
          </a:p>
          <a:p>
            <a:pPr algn="ctr">
              <a:lnSpc>
                <a:spcPct val="90000"/>
              </a:lnSpc>
              <a:spcAft>
                <a:spcPts val="588"/>
              </a:spcAft>
            </a:pPr>
            <a:r>
              <a:rPr lang="en-US" sz="1961" dirty="0">
                <a:solidFill>
                  <a:schemeClr val="tx2"/>
                </a:solidFill>
              </a:rPr>
              <a:t>cache</a:t>
            </a:r>
          </a:p>
        </p:txBody>
      </p:sp>
      <p:pic>
        <p:nvPicPr>
          <p:cNvPr id="25" name="Picture 24"/>
          <p:cNvPicPr>
            <a:picLocks noChangeAspect="1"/>
          </p:cNvPicPr>
          <p:nvPr/>
        </p:nvPicPr>
        <p:blipFill>
          <a:blip r:embed="rId3"/>
          <a:stretch>
            <a:fillRect/>
          </a:stretch>
        </p:blipFill>
        <p:spPr>
          <a:xfrm>
            <a:off x="218919" y="1945847"/>
            <a:ext cx="1378443" cy="1079379"/>
          </a:xfrm>
          <a:prstGeom prst="rect">
            <a:avLst/>
          </a:prstGeom>
        </p:spPr>
      </p:pic>
      <p:sp>
        <p:nvSpPr>
          <p:cNvPr id="68" name="TextBox 67"/>
          <p:cNvSpPr txBox="1"/>
          <p:nvPr/>
        </p:nvSpPr>
        <p:spPr>
          <a:xfrm>
            <a:off x="1506631" y="2828840"/>
            <a:ext cx="847789" cy="561211"/>
          </a:xfrm>
          <a:prstGeom prst="rect">
            <a:avLst/>
          </a:prstGeom>
          <a:noFill/>
        </p:spPr>
        <p:txBody>
          <a:bodyPr wrap="none" lIns="179285" tIns="143428" rIns="179285" bIns="143428" rtlCol="0">
            <a:spAutoFit/>
          </a:bodyPr>
          <a:lstStyle/>
          <a:p>
            <a:pPr>
              <a:lnSpc>
                <a:spcPct val="90000"/>
              </a:lnSpc>
              <a:spcAft>
                <a:spcPts val="588"/>
              </a:spcAft>
            </a:pPr>
            <a:r>
              <a:rPr lang="en-US" sz="1961" dirty="0">
                <a:solidFill>
                  <a:schemeClr val="tx2"/>
                </a:solidFill>
              </a:rPr>
              <a:t>save</a:t>
            </a:r>
          </a:p>
        </p:txBody>
      </p:sp>
      <p:grpSp>
        <p:nvGrpSpPr>
          <p:cNvPr id="32" name="Group 31"/>
          <p:cNvGrpSpPr/>
          <p:nvPr/>
        </p:nvGrpSpPr>
        <p:grpSpPr>
          <a:xfrm>
            <a:off x="3577850" y="5818715"/>
            <a:ext cx="671512" cy="879474"/>
            <a:chOff x="3577850" y="5818715"/>
            <a:chExt cx="671512" cy="879474"/>
          </a:xfrm>
        </p:grpSpPr>
        <p:sp>
          <p:nvSpPr>
            <p:cNvPr id="31" name="Oval 30"/>
            <p:cNvSpPr/>
            <p:nvPr/>
          </p:nvSpPr>
          <p:spPr bwMode="auto">
            <a:xfrm>
              <a:off x="3620868" y="6089796"/>
              <a:ext cx="600221" cy="60022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10"/>
            <p:cNvGrpSpPr>
              <a:grpSpLocks noChangeAspect="1"/>
            </p:cNvGrpSpPr>
            <p:nvPr/>
          </p:nvGrpSpPr>
          <p:grpSpPr bwMode="auto">
            <a:xfrm>
              <a:off x="3577850" y="5818715"/>
              <a:ext cx="671512" cy="879474"/>
              <a:chOff x="667" y="3575"/>
              <a:chExt cx="423" cy="554"/>
            </a:xfrm>
          </p:grpSpPr>
          <p:sp>
            <p:nvSpPr>
              <p:cNvPr id="29" name="Freeform 11"/>
              <p:cNvSpPr>
                <a:spLocks noEditPoints="1"/>
              </p:cNvSpPr>
              <p:nvPr/>
            </p:nvSpPr>
            <p:spPr bwMode="auto">
              <a:xfrm>
                <a:off x="667" y="3575"/>
                <a:ext cx="423" cy="554"/>
              </a:xfrm>
              <a:custGeom>
                <a:avLst/>
                <a:gdLst>
                  <a:gd name="T0" fmla="*/ 98 w 176"/>
                  <a:gd name="T1" fmla="*/ 51 h 231"/>
                  <a:gd name="T2" fmla="*/ 88 w 176"/>
                  <a:gd name="T3" fmla="*/ 0 h 231"/>
                  <a:gd name="T4" fmla="*/ 80 w 176"/>
                  <a:gd name="T5" fmla="*/ 52 h 231"/>
                  <a:gd name="T6" fmla="*/ 51 w 176"/>
                  <a:gd name="T7" fmla="*/ 64 h 231"/>
                  <a:gd name="T8" fmla="*/ 42 w 176"/>
                  <a:gd name="T9" fmla="*/ 40 h 231"/>
                  <a:gd name="T10" fmla="*/ 33 w 176"/>
                  <a:gd name="T11" fmla="*/ 66 h 231"/>
                  <a:gd name="T12" fmla="*/ 0 w 176"/>
                  <a:gd name="T13" fmla="*/ 143 h 231"/>
                  <a:gd name="T14" fmla="*/ 176 w 176"/>
                  <a:gd name="T15" fmla="*/ 143 h 231"/>
                  <a:gd name="T16" fmla="*/ 68 w 176"/>
                  <a:gd name="T17" fmla="*/ 27 h 231"/>
                  <a:gd name="T18" fmla="*/ 108 w 176"/>
                  <a:gd name="T19" fmla="*/ 27 h 231"/>
                  <a:gd name="T20" fmla="*/ 98 w 176"/>
                  <a:gd name="T21" fmla="*/ 27 h 231"/>
                  <a:gd name="T22" fmla="*/ 84 w 176"/>
                  <a:gd name="T23" fmla="*/ 23 h 231"/>
                  <a:gd name="T24" fmla="*/ 80 w 176"/>
                  <a:gd name="T25" fmla="*/ 45 h 231"/>
                  <a:gd name="T26" fmla="*/ 30 w 176"/>
                  <a:gd name="T27" fmla="*/ 178 h 231"/>
                  <a:gd name="T28" fmla="*/ 40 w 176"/>
                  <a:gd name="T29" fmla="*/ 165 h 231"/>
                  <a:gd name="T30" fmla="*/ 21 w 176"/>
                  <a:gd name="T31" fmla="*/ 144 h 231"/>
                  <a:gd name="T32" fmla="*/ 39 w 176"/>
                  <a:gd name="T33" fmla="*/ 137 h 231"/>
                  <a:gd name="T34" fmla="*/ 30 w 176"/>
                  <a:gd name="T35" fmla="*/ 109 h 231"/>
                  <a:gd name="T36" fmla="*/ 48 w 176"/>
                  <a:gd name="T37" fmla="*/ 111 h 231"/>
                  <a:gd name="T38" fmla="*/ 54 w 176"/>
                  <a:gd name="T39" fmla="*/ 86 h 231"/>
                  <a:gd name="T40" fmla="*/ 68 w 176"/>
                  <a:gd name="T41" fmla="*/ 95 h 231"/>
                  <a:gd name="T42" fmla="*/ 88 w 176"/>
                  <a:gd name="T43" fmla="*/ 76 h 231"/>
                  <a:gd name="T44" fmla="*/ 134 w 176"/>
                  <a:gd name="T45" fmla="*/ 116 h 231"/>
                  <a:gd name="T46" fmla="*/ 149 w 176"/>
                  <a:gd name="T47" fmla="*/ 115 h 231"/>
                  <a:gd name="T48" fmla="*/ 140 w 176"/>
                  <a:gd name="T49" fmla="*/ 137 h 231"/>
                  <a:gd name="T50" fmla="*/ 155 w 176"/>
                  <a:gd name="T51" fmla="*/ 144 h 231"/>
                  <a:gd name="T52" fmla="*/ 140 w 176"/>
                  <a:gd name="T53" fmla="*/ 160 h 231"/>
                  <a:gd name="T54" fmla="*/ 149 w 176"/>
                  <a:gd name="T55" fmla="*/ 172 h 231"/>
                  <a:gd name="T56" fmla="*/ 127 w 176"/>
                  <a:gd name="T57" fmla="*/ 183 h 231"/>
                  <a:gd name="T58" fmla="*/ 128 w 176"/>
                  <a:gd name="T59" fmla="*/ 197 h 231"/>
                  <a:gd name="T60" fmla="*/ 93 w 176"/>
                  <a:gd name="T61" fmla="*/ 196 h 231"/>
                  <a:gd name="T62" fmla="*/ 86 w 176"/>
                  <a:gd name="T63" fmla="*/ 210 h 231"/>
                  <a:gd name="T64" fmla="*/ 63 w 176"/>
                  <a:gd name="T65" fmla="*/ 191 h 231"/>
                  <a:gd name="T66" fmla="*/ 49 w 176"/>
                  <a:gd name="T6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231">
                    <a:moveTo>
                      <a:pt x="98" y="56"/>
                    </a:moveTo>
                    <a:cubicBezTo>
                      <a:pt x="98" y="51"/>
                      <a:pt x="98" y="51"/>
                      <a:pt x="98" y="51"/>
                    </a:cubicBezTo>
                    <a:cubicBezTo>
                      <a:pt x="108" y="47"/>
                      <a:pt x="115" y="38"/>
                      <a:pt x="115" y="27"/>
                    </a:cubicBezTo>
                    <a:cubicBezTo>
                      <a:pt x="115" y="12"/>
                      <a:pt x="103" y="0"/>
                      <a:pt x="88" y="0"/>
                    </a:cubicBezTo>
                    <a:cubicBezTo>
                      <a:pt x="73" y="0"/>
                      <a:pt x="61" y="12"/>
                      <a:pt x="61" y="27"/>
                    </a:cubicBezTo>
                    <a:cubicBezTo>
                      <a:pt x="61" y="38"/>
                      <a:pt x="69" y="48"/>
                      <a:pt x="80" y="52"/>
                    </a:cubicBezTo>
                    <a:cubicBezTo>
                      <a:pt x="80" y="56"/>
                      <a:pt x="80" y="56"/>
                      <a:pt x="80" y="56"/>
                    </a:cubicBezTo>
                    <a:cubicBezTo>
                      <a:pt x="70" y="57"/>
                      <a:pt x="60" y="59"/>
                      <a:pt x="51" y="64"/>
                    </a:cubicBezTo>
                    <a:cubicBezTo>
                      <a:pt x="51" y="54"/>
                      <a:pt x="51" y="54"/>
                      <a:pt x="51" y="54"/>
                    </a:cubicBezTo>
                    <a:cubicBezTo>
                      <a:pt x="42" y="40"/>
                      <a:pt x="42" y="40"/>
                      <a:pt x="42" y="40"/>
                    </a:cubicBezTo>
                    <a:cubicBezTo>
                      <a:pt x="24" y="51"/>
                      <a:pt x="24" y="51"/>
                      <a:pt x="24" y="51"/>
                    </a:cubicBezTo>
                    <a:cubicBezTo>
                      <a:pt x="33" y="66"/>
                      <a:pt x="33" y="66"/>
                      <a:pt x="33" y="66"/>
                    </a:cubicBezTo>
                    <a:cubicBezTo>
                      <a:pt x="40" y="70"/>
                      <a:pt x="40" y="70"/>
                      <a:pt x="40" y="70"/>
                    </a:cubicBezTo>
                    <a:cubicBezTo>
                      <a:pt x="16" y="85"/>
                      <a:pt x="0" y="112"/>
                      <a:pt x="0" y="143"/>
                    </a:cubicBezTo>
                    <a:cubicBezTo>
                      <a:pt x="0" y="192"/>
                      <a:pt x="39" y="231"/>
                      <a:pt x="88" y="231"/>
                    </a:cubicBezTo>
                    <a:cubicBezTo>
                      <a:pt x="137" y="231"/>
                      <a:pt x="176" y="192"/>
                      <a:pt x="176" y="143"/>
                    </a:cubicBezTo>
                    <a:cubicBezTo>
                      <a:pt x="176" y="98"/>
                      <a:pt x="142" y="61"/>
                      <a:pt x="98" y="56"/>
                    </a:cubicBezTo>
                    <a:close/>
                    <a:moveTo>
                      <a:pt x="68" y="27"/>
                    </a:moveTo>
                    <a:cubicBezTo>
                      <a:pt x="68" y="15"/>
                      <a:pt x="77" y="6"/>
                      <a:pt x="88" y="6"/>
                    </a:cubicBezTo>
                    <a:cubicBezTo>
                      <a:pt x="99" y="6"/>
                      <a:pt x="108" y="15"/>
                      <a:pt x="108" y="27"/>
                    </a:cubicBezTo>
                    <a:cubicBezTo>
                      <a:pt x="108" y="34"/>
                      <a:pt x="104" y="41"/>
                      <a:pt x="98" y="44"/>
                    </a:cubicBezTo>
                    <a:cubicBezTo>
                      <a:pt x="98" y="27"/>
                      <a:pt x="98" y="27"/>
                      <a:pt x="98" y="27"/>
                    </a:cubicBezTo>
                    <a:cubicBezTo>
                      <a:pt x="98" y="24"/>
                      <a:pt x="96" y="23"/>
                      <a:pt x="94" y="23"/>
                    </a:cubicBezTo>
                    <a:cubicBezTo>
                      <a:pt x="84" y="23"/>
                      <a:pt x="84" y="23"/>
                      <a:pt x="84" y="23"/>
                    </a:cubicBezTo>
                    <a:cubicBezTo>
                      <a:pt x="82" y="23"/>
                      <a:pt x="80" y="24"/>
                      <a:pt x="80" y="27"/>
                    </a:cubicBezTo>
                    <a:cubicBezTo>
                      <a:pt x="80" y="45"/>
                      <a:pt x="80" y="45"/>
                      <a:pt x="80" y="45"/>
                    </a:cubicBezTo>
                    <a:cubicBezTo>
                      <a:pt x="73" y="42"/>
                      <a:pt x="68" y="35"/>
                      <a:pt x="68" y="27"/>
                    </a:cubicBezTo>
                    <a:close/>
                    <a:moveTo>
                      <a:pt x="30" y="178"/>
                    </a:moveTo>
                    <a:cubicBezTo>
                      <a:pt x="44" y="171"/>
                      <a:pt x="44" y="171"/>
                      <a:pt x="44" y="171"/>
                    </a:cubicBezTo>
                    <a:cubicBezTo>
                      <a:pt x="40" y="165"/>
                      <a:pt x="40" y="165"/>
                      <a:pt x="40" y="165"/>
                    </a:cubicBezTo>
                    <a:cubicBezTo>
                      <a:pt x="27" y="172"/>
                      <a:pt x="27" y="172"/>
                      <a:pt x="27" y="172"/>
                    </a:cubicBezTo>
                    <a:cubicBezTo>
                      <a:pt x="23" y="163"/>
                      <a:pt x="21" y="154"/>
                      <a:pt x="21" y="144"/>
                    </a:cubicBezTo>
                    <a:cubicBezTo>
                      <a:pt x="39" y="144"/>
                      <a:pt x="39" y="144"/>
                      <a:pt x="39" y="144"/>
                    </a:cubicBezTo>
                    <a:cubicBezTo>
                      <a:pt x="39" y="137"/>
                      <a:pt x="39" y="137"/>
                      <a:pt x="39" y="137"/>
                    </a:cubicBezTo>
                    <a:cubicBezTo>
                      <a:pt x="21" y="137"/>
                      <a:pt x="21" y="137"/>
                      <a:pt x="21" y="137"/>
                    </a:cubicBezTo>
                    <a:cubicBezTo>
                      <a:pt x="22" y="127"/>
                      <a:pt x="25" y="117"/>
                      <a:pt x="30" y="109"/>
                    </a:cubicBezTo>
                    <a:cubicBezTo>
                      <a:pt x="45" y="117"/>
                      <a:pt x="45" y="117"/>
                      <a:pt x="45" y="117"/>
                    </a:cubicBezTo>
                    <a:cubicBezTo>
                      <a:pt x="48" y="111"/>
                      <a:pt x="48" y="111"/>
                      <a:pt x="48" y="111"/>
                    </a:cubicBezTo>
                    <a:cubicBezTo>
                      <a:pt x="34" y="104"/>
                      <a:pt x="34" y="104"/>
                      <a:pt x="34" y="104"/>
                    </a:cubicBezTo>
                    <a:cubicBezTo>
                      <a:pt x="39" y="96"/>
                      <a:pt x="46" y="90"/>
                      <a:pt x="54" y="86"/>
                    </a:cubicBezTo>
                    <a:cubicBezTo>
                      <a:pt x="62" y="98"/>
                      <a:pt x="62" y="98"/>
                      <a:pt x="62" y="98"/>
                    </a:cubicBezTo>
                    <a:cubicBezTo>
                      <a:pt x="68" y="95"/>
                      <a:pt x="68" y="95"/>
                      <a:pt x="68" y="95"/>
                    </a:cubicBezTo>
                    <a:cubicBezTo>
                      <a:pt x="60" y="83"/>
                      <a:pt x="60" y="83"/>
                      <a:pt x="60" y="83"/>
                    </a:cubicBezTo>
                    <a:cubicBezTo>
                      <a:pt x="68" y="78"/>
                      <a:pt x="78" y="76"/>
                      <a:pt x="88" y="76"/>
                    </a:cubicBezTo>
                    <a:cubicBezTo>
                      <a:pt x="113" y="76"/>
                      <a:pt x="134" y="90"/>
                      <a:pt x="146" y="109"/>
                    </a:cubicBezTo>
                    <a:cubicBezTo>
                      <a:pt x="134" y="116"/>
                      <a:pt x="134" y="116"/>
                      <a:pt x="134" y="116"/>
                    </a:cubicBezTo>
                    <a:cubicBezTo>
                      <a:pt x="137" y="121"/>
                      <a:pt x="137" y="121"/>
                      <a:pt x="137" y="121"/>
                    </a:cubicBezTo>
                    <a:cubicBezTo>
                      <a:pt x="149" y="115"/>
                      <a:pt x="149" y="115"/>
                      <a:pt x="149" y="115"/>
                    </a:cubicBezTo>
                    <a:cubicBezTo>
                      <a:pt x="152" y="122"/>
                      <a:pt x="154" y="129"/>
                      <a:pt x="155" y="137"/>
                    </a:cubicBezTo>
                    <a:cubicBezTo>
                      <a:pt x="140" y="137"/>
                      <a:pt x="140" y="137"/>
                      <a:pt x="140" y="137"/>
                    </a:cubicBezTo>
                    <a:cubicBezTo>
                      <a:pt x="140" y="144"/>
                      <a:pt x="140" y="144"/>
                      <a:pt x="140" y="144"/>
                    </a:cubicBezTo>
                    <a:cubicBezTo>
                      <a:pt x="155" y="144"/>
                      <a:pt x="155" y="144"/>
                      <a:pt x="155" y="144"/>
                    </a:cubicBezTo>
                    <a:cubicBezTo>
                      <a:pt x="155" y="152"/>
                      <a:pt x="154" y="159"/>
                      <a:pt x="151" y="166"/>
                    </a:cubicBezTo>
                    <a:cubicBezTo>
                      <a:pt x="140" y="160"/>
                      <a:pt x="140" y="160"/>
                      <a:pt x="140" y="160"/>
                    </a:cubicBezTo>
                    <a:cubicBezTo>
                      <a:pt x="137" y="166"/>
                      <a:pt x="137" y="166"/>
                      <a:pt x="137" y="166"/>
                    </a:cubicBezTo>
                    <a:cubicBezTo>
                      <a:pt x="149" y="172"/>
                      <a:pt x="149" y="172"/>
                      <a:pt x="149" y="172"/>
                    </a:cubicBezTo>
                    <a:cubicBezTo>
                      <a:pt x="145" y="180"/>
                      <a:pt x="140" y="187"/>
                      <a:pt x="133" y="193"/>
                    </a:cubicBezTo>
                    <a:cubicBezTo>
                      <a:pt x="127" y="183"/>
                      <a:pt x="127" y="183"/>
                      <a:pt x="127" y="183"/>
                    </a:cubicBezTo>
                    <a:cubicBezTo>
                      <a:pt x="121" y="187"/>
                      <a:pt x="121" y="187"/>
                      <a:pt x="121" y="187"/>
                    </a:cubicBezTo>
                    <a:cubicBezTo>
                      <a:pt x="128" y="197"/>
                      <a:pt x="128" y="197"/>
                      <a:pt x="128" y="197"/>
                    </a:cubicBezTo>
                    <a:cubicBezTo>
                      <a:pt x="118" y="205"/>
                      <a:pt x="106" y="209"/>
                      <a:pt x="93" y="210"/>
                    </a:cubicBezTo>
                    <a:cubicBezTo>
                      <a:pt x="93" y="196"/>
                      <a:pt x="93" y="196"/>
                      <a:pt x="93" y="196"/>
                    </a:cubicBezTo>
                    <a:cubicBezTo>
                      <a:pt x="86" y="196"/>
                      <a:pt x="86" y="196"/>
                      <a:pt x="86" y="196"/>
                    </a:cubicBezTo>
                    <a:cubicBezTo>
                      <a:pt x="86" y="210"/>
                      <a:pt x="86" y="210"/>
                      <a:pt x="86" y="210"/>
                    </a:cubicBezTo>
                    <a:cubicBezTo>
                      <a:pt x="75" y="210"/>
                      <a:pt x="64" y="207"/>
                      <a:pt x="54" y="201"/>
                    </a:cubicBezTo>
                    <a:cubicBezTo>
                      <a:pt x="63" y="191"/>
                      <a:pt x="63" y="191"/>
                      <a:pt x="63" y="191"/>
                    </a:cubicBezTo>
                    <a:cubicBezTo>
                      <a:pt x="58" y="187"/>
                      <a:pt x="58" y="187"/>
                      <a:pt x="58" y="187"/>
                    </a:cubicBezTo>
                    <a:cubicBezTo>
                      <a:pt x="49" y="198"/>
                      <a:pt x="49" y="198"/>
                      <a:pt x="49" y="198"/>
                    </a:cubicBezTo>
                    <a:cubicBezTo>
                      <a:pt x="41" y="192"/>
                      <a:pt x="35" y="186"/>
                      <a:pt x="30" y="17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p:cNvSpPr>
              <p:nvPr/>
            </p:nvSpPr>
            <p:spPr bwMode="auto">
              <a:xfrm>
                <a:off x="878" y="3767"/>
                <a:ext cx="84" cy="151"/>
              </a:xfrm>
              <a:custGeom>
                <a:avLst/>
                <a:gdLst>
                  <a:gd name="T0" fmla="*/ 0 w 35"/>
                  <a:gd name="T1" fmla="*/ 0 h 63"/>
                  <a:gd name="T2" fmla="*/ 0 w 35"/>
                  <a:gd name="T3" fmla="*/ 63 h 63"/>
                  <a:gd name="T4" fmla="*/ 35 w 35"/>
                  <a:gd name="T5" fmla="*/ 11 h 63"/>
                  <a:gd name="T6" fmla="*/ 0 w 35"/>
                  <a:gd name="T7" fmla="*/ 0 h 63"/>
                </a:gdLst>
                <a:ahLst/>
                <a:cxnLst>
                  <a:cxn ang="0">
                    <a:pos x="T0" y="T1"/>
                  </a:cxn>
                  <a:cxn ang="0">
                    <a:pos x="T2" y="T3"/>
                  </a:cxn>
                  <a:cxn ang="0">
                    <a:pos x="T4" y="T5"/>
                  </a:cxn>
                  <a:cxn ang="0">
                    <a:pos x="T6" y="T7"/>
                  </a:cxn>
                </a:cxnLst>
                <a:rect l="0" t="0" r="r" b="b"/>
                <a:pathLst>
                  <a:path w="35" h="63">
                    <a:moveTo>
                      <a:pt x="0" y="0"/>
                    </a:moveTo>
                    <a:cubicBezTo>
                      <a:pt x="0" y="63"/>
                      <a:pt x="0" y="63"/>
                      <a:pt x="0" y="63"/>
                    </a:cubicBezTo>
                    <a:cubicBezTo>
                      <a:pt x="35" y="11"/>
                      <a:pt x="35" y="11"/>
                      <a:pt x="35" y="11"/>
                    </a:cubicBezTo>
                    <a:cubicBezTo>
                      <a:pt x="25" y="4"/>
                      <a:pt x="13" y="0"/>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7" name="Freeform 94"/>
          <p:cNvSpPr>
            <a:spLocks noEditPoints="1"/>
          </p:cNvSpPr>
          <p:nvPr/>
        </p:nvSpPr>
        <p:spPr bwMode="black">
          <a:xfrm>
            <a:off x="3188409" y="2400313"/>
            <a:ext cx="697791" cy="946423"/>
          </a:xfrm>
          <a:custGeom>
            <a:avLst/>
            <a:gdLst>
              <a:gd name="T0" fmla="*/ 50 w 53"/>
              <a:gd name="T1" fmla="*/ 15 h 71"/>
              <a:gd name="T2" fmla="*/ 50 w 53"/>
              <a:gd name="T3" fmla="*/ 15 h 71"/>
              <a:gd name="T4" fmla="*/ 3 w 53"/>
              <a:gd name="T5" fmla="*/ 15 h 71"/>
              <a:gd name="T6" fmla="*/ 0 w 53"/>
              <a:gd name="T7" fmla="*/ 11 h 71"/>
              <a:gd name="T8" fmla="*/ 3 w 53"/>
              <a:gd name="T9" fmla="*/ 8 h 71"/>
              <a:gd name="T10" fmla="*/ 3 w 53"/>
              <a:gd name="T11" fmla="*/ 8 h 71"/>
              <a:gd name="T12" fmla="*/ 50 w 53"/>
              <a:gd name="T13" fmla="*/ 8 h 71"/>
              <a:gd name="T14" fmla="*/ 53 w 53"/>
              <a:gd name="T15" fmla="*/ 11 h 71"/>
              <a:gd name="T16" fmla="*/ 50 w 53"/>
              <a:gd name="T17" fmla="*/ 15 h 71"/>
              <a:gd name="T18" fmla="*/ 34 w 53"/>
              <a:gd name="T19" fmla="*/ 3 h 71"/>
              <a:gd name="T20" fmla="*/ 32 w 53"/>
              <a:gd name="T21" fmla="*/ 0 h 71"/>
              <a:gd name="T22" fmla="*/ 21 w 53"/>
              <a:gd name="T23" fmla="*/ 0 h 71"/>
              <a:gd name="T24" fmla="*/ 21 w 53"/>
              <a:gd name="T25" fmla="*/ 0 h 71"/>
              <a:gd name="T26" fmla="*/ 19 w 53"/>
              <a:gd name="T27" fmla="*/ 3 h 71"/>
              <a:gd name="T28" fmla="*/ 21 w 53"/>
              <a:gd name="T29" fmla="*/ 5 h 71"/>
              <a:gd name="T30" fmla="*/ 32 w 53"/>
              <a:gd name="T31" fmla="*/ 5 h 71"/>
              <a:gd name="T32" fmla="*/ 32 w 53"/>
              <a:gd name="T33" fmla="*/ 5 h 71"/>
              <a:gd name="T34" fmla="*/ 34 w 53"/>
              <a:gd name="T35" fmla="*/ 3 h 71"/>
              <a:gd name="T36" fmla="*/ 49 w 53"/>
              <a:gd name="T37" fmla="*/ 24 h 71"/>
              <a:gd name="T38" fmla="*/ 47 w 53"/>
              <a:gd name="T39" fmla="*/ 65 h 71"/>
              <a:gd name="T40" fmla="*/ 42 w 53"/>
              <a:gd name="T41" fmla="*/ 71 h 71"/>
              <a:gd name="T42" fmla="*/ 12 w 53"/>
              <a:gd name="T43" fmla="*/ 71 h 71"/>
              <a:gd name="T44" fmla="*/ 6 w 53"/>
              <a:gd name="T45" fmla="*/ 65 h 71"/>
              <a:gd name="T46" fmla="*/ 4 w 53"/>
              <a:gd name="T47" fmla="*/ 24 h 71"/>
              <a:gd name="T48" fmla="*/ 9 w 53"/>
              <a:gd name="T49" fmla="*/ 19 h 71"/>
              <a:gd name="T50" fmla="*/ 44 w 53"/>
              <a:gd name="T51" fmla="*/ 19 h 71"/>
              <a:gd name="T52" fmla="*/ 49 w 53"/>
              <a:gd name="T53" fmla="*/ 24 h 71"/>
              <a:gd name="T54" fmla="*/ 17 w 53"/>
              <a:gd name="T55" fmla="*/ 62 h 71"/>
              <a:gd name="T56" fmla="*/ 16 w 53"/>
              <a:gd name="T57" fmla="*/ 27 h 71"/>
              <a:gd name="T58" fmla="*/ 13 w 53"/>
              <a:gd name="T59" fmla="*/ 25 h 71"/>
              <a:gd name="T60" fmla="*/ 11 w 53"/>
              <a:gd name="T61" fmla="*/ 27 h 71"/>
              <a:gd name="T62" fmla="*/ 12 w 53"/>
              <a:gd name="T63" fmla="*/ 63 h 71"/>
              <a:gd name="T64" fmla="*/ 14 w 53"/>
              <a:gd name="T65" fmla="*/ 65 h 71"/>
              <a:gd name="T66" fmla="*/ 14 w 53"/>
              <a:gd name="T67" fmla="*/ 65 h 71"/>
              <a:gd name="T68" fmla="*/ 17 w 53"/>
              <a:gd name="T69" fmla="*/ 62 h 71"/>
              <a:gd name="T70" fmla="*/ 29 w 53"/>
              <a:gd name="T71" fmla="*/ 27 h 71"/>
              <a:gd name="T72" fmla="*/ 27 w 53"/>
              <a:gd name="T73" fmla="*/ 25 h 71"/>
              <a:gd name="T74" fmla="*/ 27 w 53"/>
              <a:gd name="T75" fmla="*/ 25 h 71"/>
              <a:gd name="T76" fmla="*/ 24 w 53"/>
              <a:gd name="T77" fmla="*/ 27 h 71"/>
              <a:gd name="T78" fmla="*/ 24 w 53"/>
              <a:gd name="T79" fmla="*/ 62 h 71"/>
              <a:gd name="T80" fmla="*/ 26 w 53"/>
              <a:gd name="T81" fmla="*/ 65 h 71"/>
              <a:gd name="T82" fmla="*/ 26 w 53"/>
              <a:gd name="T83" fmla="*/ 65 h 71"/>
              <a:gd name="T84" fmla="*/ 29 w 53"/>
              <a:gd name="T85" fmla="*/ 62 h 71"/>
              <a:gd name="T86" fmla="*/ 29 w 53"/>
              <a:gd name="T87" fmla="*/ 27 h 71"/>
              <a:gd name="T88" fmla="*/ 43 w 53"/>
              <a:gd name="T89" fmla="*/ 27 h 71"/>
              <a:gd name="T90" fmla="*/ 40 w 53"/>
              <a:gd name="T91" fmla="*/ 25 h 71"/>
              <a:gd name="T92" fmla="*/ 38 w 53"/>
              <a:gd name="T93" fmla="*/ 27 h 71"/>
              <a:gd name="T94" fmla="*/ 36 w 53"/>
              <a:gd name="T95" fmla="*/ 62 h 71"/>
              <a:gd name="T96" fmla="*/ 39 w 53"/>
              <a:gd name="T97" fmla="*/ 65 h 71"/>
              <a:gd name="T98" fmla="*/ 39 w 53"/>
              <a:gd name="T99" fmla="*/ 65 h 71"/>
              <a:gd name="T100" fmla="*/ 41 w 53"/>
              <a:gd name="T101" fmla="*/ 63 h 71"/>
              <a:gd name="T102" fmla="*/ 43 w 53"/>
              <a:gd name="T103"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1">
                <a:moveTo>
                  <a:pt x="50" y="15"/>
                </a:moveTo>
                <a:cubicBezTo>
                  <a:pt x="50" y="15"/>
                  <a:pt x="50" y="15"/>
                  <a:pt x="50" y="15"/>
                </a:cubicBezTo>
                <a:cubicBezTo>
                  <a:pt x="3" y="15"/>
                  <a:pt x="3" y="15"/>
                  <a:pt x="3" y="15"/>
                </a:cubicBezTo>
                <a:cubicBezTo>
                  <a:pt x="1" y="15"/>
                  <a:pt x="0" y="13"/>
                  <a:pt x="0" y="11"/>
                </a:cubicBezTo>
                <a:cubicBezTo>
                  <a:pt x="0" y="9"/>
                  <a:pt x="1" y="8"/>
                  <a:pt x="3" y="8"/>
                </a:cubicBezTo>
                <a:cubicBezTo>
                  <a:pt x="3" y="8"/>
                  <a:pt x="3" y="8"/>
                  <a:pt x="3" y="8"/>
                </a:cubicBezTo>
                <a:cubicBezTo>
                  <a:pt x="50" y="8"/>
                  <a:pt x="50" y="8"/>
                  <a:pt x="50" y="8"/>
                </a:cubicBezTo>
                <a:cubicBezTo>
                  <a:pt x="52" y="8"/>
                  <a:pt x="53" y="9"/>
                  <a:pt x="53" y="11"/>
                </a:cubicBezTo>
                <a:cubicBezTo>
                  <a:pt x="53" y="14"/>
                  <a:pt x="52" y="15"/>
                  <a:pt x="50" y="15"/>
                </a:cubicBezTo>
                <a:close/>
                <a:moveTo>
                  <a:pt x="34" y="3"/>
                </a:moveTo>
                <a:cubicBezTo>
                  <a:pt x="34" y="1"/>
                  <a:pt x="33" y="0"/>
                  <a:pt x="32" y="0"/>
                </a:cubicBezTo>
                <a:cubicBezTo>
                  <a:pt x="21" y="0"/>
                  <a:pt x="21" y="0"/>
                  <a:pt x="21" y="0"/>
                </a:cubicBezTo>
                <a:cubicBezTo>
                  <a:pt x="21" y="0"/>
                  <a:pt x="21" y="0"/>
                  <a:pt x="21" y="0"/>
                </a:cubicBezTo>
                <a:cubicBezTo>
                  <a:pt x="20" y="0"/>
                  <a:pt x="19" y="1"/>
                  <a:pt x="19" y="3"/>
                </a:cubicBezTo>
                <a:cubicBezTo>
                  <a:pt x="19" y="4"/>
                  <a:pt x="20" y="5"/>
                  <a:pt x="21" y="5"/>
                </a:cubicBezTo>
                <a:cubicBezTo>
                  <a:pt x="32" y="5"/>
                  <a:pt x="32" y="5"/>
                  <a:pt x="32" y="5"/>
                </a:cubicBezTo>
                <a:cubicBezTo>
                  <a:pt x="32" y="5"/>
                  <a:pt x="32" y="5"/>
                  <a:pt x="32" y="5"/>
                </a:cubicBezTo>
                <a:cubicBezTo>
                  <a:pt x="33" y="5"/>
                  <a:pt x="34" y="4"/>
                  <a:pt x="34" y="3"/>
                </a:cubicBezTo>
                <a:close/>
                <a:moveTo>
                  <a:pt x="49" y="24"/>
                </a:moveTo>
                <a:cubicBezTo>
                  <a:pt x="47" y="65"/>
                  <a:pt x="47" y="65"/>
                  <a:pt x="47" y="65"/>
                </a:cubicBezTo>
                <a:cubicBezTo>
                  <a:pt x="47" y="68"/>
                  <a:pt x="45" y="71"/>
                  <a:pt x="42" y="71"/>
                </a:cubicBezTo>
                <a:cubicBezTo>
                  <a:pt x="12" y="71"/>
                  <a:pt x="12" y="71"/>
                  <a:pt x="12" y="71"/>
                </a:cubicBezTo>
                <a:cubicBezTo>
                  <a:pt x="9" y="71"/>
                  <a:pt x="6" y="68"/>
                  <a:pt x="6" y="65"/>
                </a:cubicBezTo>
                <a:cubicBezTo>
                  <a:pt x="4" y="24"/>
                  <a:pt x="4" y="24"/>
                  <a:pt x="4" y="24"/>
                </a:cubicBezTo>
                <a:cubicBezTo>
                  <a:pt x="4" y="21"/>
                  <a:pt x="6" y="19"/>
                  <a:pt x="9" y="19"/>
                </a:cubicBezTo>
                <a:cubicBezTo>
                  <a:pt x="44" y="19"/>
                  <a:pt x="44" y="19"/>
                  <a:pt x="44" y="19"/>
                </a:cubicBezTo>
                <a:cubicBezTo>
                  <a:pt x="47" y="19"/>
                  <a:pt x="50" y="21"/>
                  <a:pt x="49" y="24"/>
                </a:cubicBezTo>
                <a:close/>
                <a:moveTo>
                  <a:pt x="17" y="62"/>
                </a:moveTo>
                <a:cubicBezTo>
                  <a:pt x="16" y="27"/>
                  <a:pt x="16" y="27"/>
                  <a:pt x="16" y="27"/>
                </a:cubicBezTo>
                <a:cubicBezTo>
                  <a:pt x="16" y="26"/>
                  <a:pt x="14" y="25"/>
                  <a:pt x="13" y="25"/>
                </a:cubicBezTo>
                <a:cubicBezTo>
                  <a:pt x="12" y="25"/>
                  <a:pt x="10" y="26"/>
                  <a:pt x="11" y="27"/>
                </a:cubicBezTo>
                <a:cubicBezTo>
                  <a:pt x="12" y="63"/>
                  <a:pt x="12" y="63"/>
                  <a:pt x="12" y="63"/>
                </a:cubicBezTo>
                <a:cubicBezTo>
                  <a:pt x="12" y="64"/>
                  <a:pt x="13" y="65"/>
                  <a:pt x="14" y="65"/>
                </a:cubicBezTo>
                <a:cubicBezTo>
                  <a:pt x="14" y="65"/>
                  <a:pt x="14" y="65"/>
                  <a:pt x="14" y="65"/>
                </a:cubicBezTo>
                <a:cubicBezTo>
                  <a:pt x="16" y="65"/>
                  <a:pt x="17" y="64"/>
                  <a:pt x="17" y="62"/>
                </a:cubicBezTo>
                <a:close/>
                <a:moveTo>
                  <a:pt x="29" y="27"/>
                </a:moveTo>
                <a:cubicBezTo>
                  <a:pt x="29" y="26"/>
                  <a:pt x="28" y="25"/>
                  <a:pt x="27" y="25"/>
                </a:cubicBezTo>
                <a:cubicBezTo>
                  <a:pt x="27" y="25"/>
                  <a:pt x="27" y="25"/>
                  <a:pt x="27" y="25"/>
                </a:cubicBezTo>
                <a:cubicBezTo>
                  <a:pt x="25" y="25"/>
                  <a:pt x="24" y="26"/>
                  <a:pt x="24" y="27"/>
                </a:cubicBezTo>
                <a:cubicBezTo>
                  <a:pt x="24" y="62"/>
                  <a:pt x="24" y="62"/>
                  <a:pt x="24" y="62"/>
                </a:cubicBezTo>
                <a:cubicBezTo>
                  <a:pt x="24" y="64"/>
                  <a:pt x="25" y="65"/>
                  <a:pt x="26" y="65"/>
                </a:cubicBezTo>
                <a:cubicBezTo>
                  <a:pt x="26" y="65"/>
                  <a:pt x="26" y="65"/>
                  <a:pt x="26" y="65"/>
                </a:cubicBezTo>
                <a:cubicBezTo>
                  <a:pt x="28" y="65"/>
                  <a:pt x="29" y="64"/>
                  <a:pt x="29" y="62"/>
                </a:cubicBezTo>
                <a:lnTo>
                  <a:pt x="29" y="27"/>
                </a:lnTo>
                <a:close/>
                <a:moveTo>
                  <a:pt x="43" y="27"/>
                </a:moveTo>
                <a:cubicBezTo>
                  <a:pt x="43" y="26"/>
                  <a:pt x="42" y="25"/>
                  <a:pt x="40" y="25"/>
                </a:cubicBezTo>
                <a:cubicBezTo>
                  <a:pt x="39" y="25"/>
                  <a:pt x="38" y="26"/>
                  <a:pt x="38" y="27"/>
                </a:cubicBezTo>
                <a:cubicBezTo>
                  <a:pt x="36" y="62"/>
                  <a:pt x="36" y="62"/>
                  <a:pt x="36" y="62"/>
                </a:cubicBezTo>
                <a:cubicBezTo>
                  <a:pt x="36" y="64"/>
                  <a:pt x="37" y="65"/>
                  <a:pt x="39" y="65"/>
                </a:cubicBezTo>
                <a:cubicBezTo>
                  <a:pt x="39" y="65"/>
                  <a:pt x="39" y="65"/>
                  <a:pt x="39" y="65"/>
                </a:cubicBezTo>
                <a:cubicBezTo>
                  <a:pt x="40" y="65"/>
                  <a:pt x="41" y="64"/>
                  <a:pt x="41" y="63"/>
                </a:cubicBezTo>
                <a:lnTo>
                  <a:pt x="43" y="27"/>
                </a:lnTo>
                <a:close/>
              </a:path>
            </a:pathLst>
          </a:custGeom>
          <a:solidFill>
            <a:srgbClr val="00AEEF"/>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 name="Title 1"/>
          <p:cNvSpPr txBox="1">
            <a:spLocks/>
          </p:cNvSpPr>
          <p:nvPr/>
        </p:nvSpPr>
        <p:spPr>
          <a:xfrm>
            <a:off x="519249" y="9649"/>
            <a:ext cx="10138106" cy="452960"/>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00" spc="0" dirty="0" smtClean="0">
                <a:latin typeface="+mj-lt"/>
              </a:rPr>
              <a:t>Example: Reliability</a:t>
            </a:r>
            <a:endParaRPr lang="en-US" sz="2000" spc="0" dirty="0">
              <a:latin typeface="+mj-lt"/>
            </a:endParaRPr>
          </a:p>
        </p:txBody>
      </p:sp>
    </p:spTree>
    <p:extLst>
      <p:ext uri="{BB962C8B-B14F-4D97-AF65-F5344CB8AC3E}">
        <p14:creationId xmlns:p14="http://schemas.microsoft.com/office/powerpoint/2010/main" val="11505491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5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0-#ppt_h/2"/>
                                          </p:val>
                                        </p:tav>
                                        <p:tav tm="100000">
                                          <p:val>
                                            <p:strVal val="#ppt_y"/>
                                          </p:val>
                                        </p:tav>
                                      </p:tavLst>
                                    </p:anim>
                                  </p:childTnLst>
                                </p:cTn>
                              </p:par>
                            </p:childTnLst>
                          </p:cTn>
                        </p:par>
                        <p:par>
                          <p:cTn id="25" fill="hold">
                            <p:stCondLst>
                              <p:cond delay="500"/>
                            </p:stCondLst>
                            <p:childTnLst>
                              <p:par>
                                <p:cTn id="26" presetID="2" presetClass="entr" presetSubtype="1" fill="hold" grpId="0" nodeType="after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additive="base">
                                        <p:cTn id="28" dur="500" fill="hold"/>
                                        <p:tgtEl>
                                          <p:spTgt spid="48"/>
                                        </p:tgtEl>
                                        <p:attrNameLst>
                                          <p:attrName>ppt_x</p:attrName>
                                        </p:attrNameLst>
                                      </p:cBhvr>
                                      <p:tavLst>
                                        <p:tav tm="0">
                                          <p:val>
                                            <p:strVal val="#ppt_x"/>
                                          </p:val>
                                        </p:tav>
                                        <p:tav tm="100000">
                                          <p:val>
                                            <p:strVal val="#ppt_x"/>
                                          </p:val>
                                        </p:tav>
                                      </p:tavLst>
                                    </p:anim>
                                    <p:anim calcmode="lin" valueType="num">
                                      <p:cBhvr additive="base">
                                        <p:cTn id="29" dur="500" fill="hold"/>
                                        <p:tgtEl>
                                          <p:spTgt spid="48"/>
                                        </p:tgtEl>
                                        <p:attrNameLst>
                                          <p:attrName>ppt_y</p:attrName>
                                        </p:attrNameLst>
                                      </p:cBhvr>
                                      <p:tavLst>
                                        <p:tav tm="0">
                                          <p:val>
                                            <p:strVal val="0-#ppt_h/2"/>
                                          </p:val>
                                        </p:tav>
                                        <p:tav tm="100000">
                                          <p:val>
                                            <p:strVal val="#ppt_y"/>
                                          </p:val>
                                        </p:tav>
                                      </p:tavLst>
                                    </p:anim>
                                  </p:childTnLst>
                                </p:cTn>
                              </p:par>
                            </p:childTnLst>
                          </p:cTn>
                        </p:par>
                        <p:par>
                          <p:cTn id="30" fill="hold">
                            <p:stCondLst>
                              <p:cond delay="1000"/>
                            </p:stCondLst>
                            <p:childTnLst>
                              <p:par>
                                <p:cTn id="31" presetID="53" presetClass="entr" presetSubtype="16" fill="hold" grpId="1"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p:cTn id="33" dur="500" fill="hold"/>
                                        <p:tgtEl>
                                          <p:spTgt spid="56"/>
                                        </p:tgtEl>
                                        <p:attrNameLst>
                                          <p:attrName>ppt_w</p:attrName>
                                        </p:attrNameLst>
                                      </p:cBhvr>
                                      <p:tavLst>
                                        <p:tav tm="0">
                                          <p:val>
                                            <p:fltVal val="0"/>
                                          </p:val>
                                        </p:tav>
                                        <p:tav tm="100000">
                                          <p:val>
                                            <p:strVal val="#ppt_w"/>
                                          </p:val>
                                        </p:tav>
                                      </p:tavLst>
                                    </p:anim>
                                    <p:anim calcmode="lin" valueType="num">
                                      <p:cBhvr>
                                        <p:cTn id="34" dur="500" fill="hold"/>
                                        <p:tgtEl>
                                          <p:spTgt spid="56"/>
                                        </p:tgtEl>
                                        <p:attrNameLst>
                                          <p:attrName>ppt_h</p:attrName>
                                        </p:attrNameLst>
                                      </p:cBhvr>
                                      <p:tavLst>
                                        <p:tav tm="0">
                                          <p:val>
                                            <p:fltVal val="0"/>
                                          </p:val>
                                        </p:tav>
                                        <p:tav tm="100000">
                                          <p:val>
                                            <p:strVal val="#ppt_h"/>
                                          </p:val>
                                        </p:tav>
                                      </p:tavLst>
                                    </p:anim>
                                    <p:animEffect transition="in" filter="fade">
                                      <p:cBhvr>
                                        <p:cTn id="35" dur="500"/>
                                        <p:tgtEl>
                                          <p:spTgt spid="56"/>
                                        </p:tgtEl>
                                      </p:cBhvr>
                                    </p:animEffect>
                                  </p:childTnLst>
                                </p:cTn>
                              </p:par>
                            </p:childTnLst>
                          </p:cTn>
                        </p:par>
                        <p:par>
                          <p:cTn id="36" fill="hold">
                            <p:stCondLst>
                              <p:cond delay="1500"/>
                            </p:stCondLst>
                            <p:childTnLst>
                              <p:par>
                                <p:cTn id="37" presetID="53" presetClass="entr" presetSubtype="16" fill="hold" grpId="1"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animEffect transition="in" filter="fade">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9"/>
                                        </p:tgtEl>
                                        <p:attrNameLst>
                                          <p:attrName>style.visibility</p:attrName>
                                        </p:attrNameLst>
                                      </p:cBhvr>
                                      <p:to>
                                        <p:strVal val="visible"/>
                                      </p:to>
                                    </p:set>
                                    <p:animEffect transition="in" filter="fade">
                                      <p:cBhvr>
                                        <p:cTn id="52" dur="500"/>
                                        <p:tgtEl>
                                          <p:spTgt spid="69"/>
                                        </p:tgtEl>
                                      </p:cBhvr>
                                    </p:animEffect>
                                  </p:childTnLst>
                                </p:cTn>
                              </p:par>
                            </p:childTnLst>
                          </p:cTn>
                        </p:par>
                        <p:par>
                          <p:cTn id="53" fill="hold">
                            <p:stCondLst>
                              <p:cond delay="500"/>
                            </p:stCondLst>
                            <p:childTnLst>
                              <p:par>
                                <p:cTn id="54" presetID="1" presetClass="exit" presetSubtype="0" fill="hold" grpId="0" nodeType="afterEffect">
                                  <p:stCondLst>
                                    <p:cond delay="0"/>
                                  </p:stCondLst>
                                  <p:childTnLst>
                                    <p:set>
                                      <p:cBhvr>
                                        <p:cTn id="55" dur="1" fill="hold">
                                          <p:stCondLst>
                                            <p:cond delay="0"/>
                                          </p:stCondLst>
                                        </p:cTn>
                                        <p:tgtEl>
                                          <p:spTgt spid="56"/>
                                        </p:tgtEl>
                                        <p:attrNameLst>
                                          <p:attrName>style.visibility</p:attrName>
                                        </p:attrNameLst>
                                      </p:cBhvr>
                                      <p:to>
                                        <p:strVal val="hidden"/>
                                      </p:to>
                                    </p:set>
                                  </p:childTnLst>
                                </p:cTn>
                              </p:par>
                              <p:par>
                                <p:cTn id="56" presetID="53" presetClass="entr" presetSubtype="16" fill="hold" grpId="1" nodeType="with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p:cTn id="58" dur="500" fill="hold"/>
                                        <p:tgtEl>
                                          <p:spTgt spid="58"/>
                                        </p:tgtEl>
                                        <p:attrNameLst>
                                          <p:attrName>ppt_w</p:attrName>
                                        </p:attrNameLst>
                                      </p:cBhvr>
                                      <p:tavLst>
                                        <p:tav tm="0">
                                          <p:val>
                                            <p:fltVal val="0"/>
                                          </p:val>
                                        </p:tav>
                                        <p:tav tm="100000">
                                          <p:val>
                                            <p:strVal val="#ppt_w"/>
                                          </p:val>
                                        </p:tav>
                                      </p:tavLst>
                                    </p:anim>
                                    <p:anim calcmode="lin" valueType="num">
                                      <p:cBhvr>
                                        <p:cTn id="59" dur="500" fill="hold"/>
                                        <p:tgtEl>
                                          <p:spTgt spid="58"/>
                                        </p:tgtEl>
                                        <p:attrNameLst>
                                          <p:attrName>ppt_h</p:attrName>
                                        </p:attrNameLst>
                                      </p:cBhvr>
                                      <p:tavLst>
                                        <p:tav tm="0">
                                          <p:val>
                                            <p:fltVal val="0"/>
                                          </p:val>
                                        </p:tav>
                                        <p:tav tm="100000">
                                          <p:val>
                                            <p:strVal val="#ppt_h"/>
                                          </p:val>
                                        </p:tav>
                                      </p:tavLst>
                                    </p:anim>
                                    <p:animEffect transition="in" filter="fade">
                                      <p:cBhvr>
                                        <p:cTn id="60" dur="500"/>
                                        <p:tgtEl>
                                          <p:spTgt spid="58"/>
                                        </p:tgtEl>
                                      </p:cBhvr>
                                    </p:animEffect>
                                  </p:childTnLst>
                                </p:cTn>
                              </p:par>
                              <p:par>
                                <p:cTn id="61" presetID="1" presetClass="exit" presetSubtype="0" fill="hold" grpId="0" nodeType="withEffect">
                                  <p:stCondLst>
                                    <p:cond delay="0"/>
                                  </p:stCondLst>
                                  <p:childTnLst>
                                    <p:set>
                                      <p:cBhvr>
                                        <p:cTn id="62" dur="1" fill="hold">
                                          <p:stCondLst>
                                            <p:cond delay="0"/>
                                          </p:stCondLst>
                                        </p:cTn>
                                        <p:tgtEl>
                                          <p:spTgt spid="54"/>
                                        </p:tgtEl>
                                        <p:attrNameLst>
                                          <p:attrName>style.visibility</p:attrName>
                                        </p:attrNameLst>
                                      </p:cBhvr>
                                      <p:to>
                                        <p:strVal val="hidden"/>
                                      </p:to>
                                    </p:set>
                                  </p:childTnLst>
                                </p:cTn>
                              </p:par>
                              <p:par>
                                <p:cTn id="63" presetID="53" presetClass="entr" presetSubtype="16" fill="hold" grpId="1" nodeType="with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p:cTn id="65" dur="500" fill="hold"/>
                                        <p:tgtEl>
                                          <p:spTgt spid="59"/>
                                        </p:tgtEl>
                                        <p:attrNameLst>
                                          <p:attrName>ppt_w</p:attrName>
                                        </p:attrNameLst>
                                      </p:cBhvr>
                                      <p:tavLst>
                                        <p:tav tm="0">
                                          <p:val>
                                            <p:fltVal val="0"/>
                                          </p:val>
                                        </p:tav>
                                        <p:tav tm="100000">
                                          <p:val>
                                            <p:strVal val="#ppt_w"/>
                                          </p:val>
                                        </p:tav>
                                      </p:tavLst>
                                    </p:anim>
                                    <p:anim calcmode="lin" valueType="num">
                                      <p:cBhvr>
                                        <p:cTn id="66" dur="500" fill="hold"/>
                                        <p:tgtEl>
                                          <p:spTgt spid="59"/>
                                        </p:tgtEl>
                                        <p:attrNameLst>
                                          <p:attrName>ppt_h</p:attrName>
                                        </p:attrNameLst>
                                      </p:cBhvr>
                                      <p:tavLst>
                                        <p:tav tm="0">
                                          <p:val>
                                            <p:fltVal val="0"/>
                                          </p:val>
                                        </p:tav>
                                        <p:tav tm="100000">
                                          <p:val>
                                            <p:strVal val="#ppt_h"/>
                                          </p:val>
                                        </p:tav>
                                      </p:tavLst>
                                    </p:anim>
                                    <p:animEffect transition="in" filter="fade">
                                      <p:cBhvr>
                                        <p:cTn id="67" dur="500"/>
                                        <p:tgtEl>
                                          <p:spTgt spid="5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
                                        </p:tgtEl>
                                        <p:attrNameLst>
                                          <p:attrName>style.visibility</p:attrName>
                                        </p:attrNameLst>
                                      </p:cBhvr>
                                      <p:to>
                                        <p:strVal val="visible"/>
                                      </p:to>
                                    </p:set>
                                    <p:animEffect transition="in" filter="fade">
                                      <p:cBhvr>
                                        <p:cTn id="72" dur="500"/>
                                        <p:tgtEl>
                                          <p:spTgt spid="1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fade">
                                      <p:cBhvr>
                                        <p:cTn id="81" dur="500"/>
                                        <p:tgtEl>
                                          <p:spTgt spid="1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500"/>
                                        <p:tgtEl>
                                          <p:spTgt spid="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fade">
                                      <p:cBhvr>
                                        <p:cTn id="90" dur="500"/>
                                        <p:tgtEl>
                                          <p:spTgt spid="70"/>
                                        </p:tgtEl>
                                      </p:cBhvr>
                                    </p:animEffect>
                                  </p:childTnLst>
                                </p:cTn>
                              </p:par>
                            </p:childTnLst>
                          </p:cTn>
                        </p:par>
                        <p:par>
                          <p:cTn id="91" fill="hold">
                            <p:stCondLst>
                              <p:cond delay="500"/>
                            </p:stCondLst>
                            <p:childTnLst>
                              <p:par>
                                <p:cTn id="92" presetID="1" presetClass="exit" presetSubtype="0" fill="hold" grpId="0" nodeType="afterEffect">
                                  <p:stCondLst>
                                    <p:cond delay="0"/>
                                  </p:stCondLst>
                                  <p:childTnLst>
                                    <p:set>
                                      <p:cBhvr>
                                        <p:cTn id="93" dur="1" fill="hold">
                                          <p:stCondLst>
                                            <p:cond delay="0"/>
                                          </p:stCondLst>
                                        </p:cTn>
                                        <p:tgtEl>
                                          <p:spTgt spid="58"/>
                                        </p:tgtEl>
                                        <p:attrNameLst>
                                          <p:attrName>style.visibility</p:attrName>
                                        </p:attrNameLst>
                                      </p:cBhvr>
                                      <p:to>
                                        <p:strVal val="hidden"/>
                                      </p:to>
                                    </p:set>
                                  </p:childTnLst>
                                </p:cTn>
                              </p:par>
                              <p:par>
                                <p:cTn id="94" presetID="53" presetClass="entr" presetSubtype="16" fill="hold" grpId="1" nodeType="withEffect">
                                  <p:stCondLst>
                                    <p:cond delay="0"/>
                                  </p:stCondLst>
                                  <p:childTnLst>
                                    <p:set>
                                      <p:cBhvr>
                                        <p:cTn id="95" dur="1" fill="hold">
                                          <p:stCondLst>
                                            <p:cond delay="0"/>
                                          </p:stCondLst>
                                        </p:cTn>
                                        <p:tgtEl>
                                          <p:spTgt spid="61"/>
                                        </p:tgtEl>
                                        <p:attrNameLst>
                                          <p:attrName>style.visibility</p:attrName>
                                        </p:attrNameLst>
                                      </p:cBhvr>
                                      <p:to>
                                        <p:strVal val="visible"/>
                                      </p:to>
                                    </p:set>
                                    <p:anim calcmode="lin" valueType="num">
                                      <p:cBhvr>
                                        <p:cTn id="96" dur="500" fill="hold"/>
                                        <p:tgtEl>
                                          <p:spTgt spid="61"/>
                                        </p:tgtEl>
                                        <p:attrNameLst>
                                          <p:attrName>ppt_w</p:attrName>
                                        </p:attrNameLst>
                                      </p:cBhvr>
                                      <p:tavLst>
                                        <p:tav tm="0">
                                          <p:val>
                                            <p:fltVal val="0"/>
                                          </p:val>
                                        </p:tav>
                                        <p:tav tm="100000">
                                          <p:val>
                                            <p:strVal val="#ppt_w"/>
                                          </p:val>
                                        </p:tav>
                                      </p:tavLst>
                                    </p:anim>
                                    <p:anim calcmode="lin" valueType="num">
                                      <p:cBhvr>
                                        <p:cTn id="97" dur="500" fill="hold"/>
                                        <p:tgtEl>
                                          <p:spTgt spid="61"/>
                                        </p:tgtEl>
                                        <p:attrNameLst>
                                          <p:attrName>ppt_h</p:attrName>
                                        </p:attrNameLst>
                                      </p:cBhvr>
                                      <p:tavLst>
                                        <p:tav tm="0">
                                          <p:val>
                                            <p:fltVal val="0"/>
                                          </p:val>
                                        </p:tav>
                                        <p:tav tm="100000">
                                          <p:val>
                                            <p:strVal val="#ppt_h"/>
                                          </p:val>
                                        </p:tav>
                                      </p:tavLst>
                                    </p:anim>
                                    <p:animEffect transition="in" filter="fade">
                                      <p:cBhvr>
                                        <p:cTn id="98" dur="500"/>
                                        <p:tgtEl>
                                          <p:spTgt spid="61"/>
                                        </p:tgtEl>
                                      </p:cBhvr>
                                    </p:animEffect>
                                  </p:childTnLst>
                                </p:cTn>
                              </p:par>
                              <p:par>
                                <p:cTn id="99" presetID="1" presetClass="exit" presetSubtype="0" fill="hold" grpId="0" nodeType="withEffect">
                                  <p:stCondLst>
                                    <p:cond delay="0"/>
                                  </p:stCondLst>
                                  <p:childTnLst>
                                    <p:set>
                                      <p:cBhvr>
                                        <p:cTn id="100" dur="1" fill="hold">
                                          <p:stCondLst>
                                            <p:cond delay="0"/>
                                          </p:stCondLst>
                                        </p:cTn>
                                        <p:tgtEl>
                                          <p:spTgt spid="59"/>
                                        </p:tgtEl>
                                        <p:attrNameLst>
                                          <p:attrName>style.visibility</p:attrName>
                                        </p:attrNameLst>
                                      </p:cBhvr>
                                      <p:to>
                                        <p:strVal val="hidden"/>
                                      </p:to>
                                    </p:set>
                                  </p:childTnLst>
                                </p:cTn>
                              </p:par>
                              <p:par>
                                <p:cTn id="101" presetID="53" presetClass="entr" presetSubtype="16" fill="hold" grpId="1" nodeType="withEffect">
                                  <p:stCondLst>
                                    <p:cond delay="0"/>
                                  </p:stCondLst>
                                  <p:childTnLst>
                                    <p:set>
                                      <p:cBhvr>
                                        <p:cTn id="102" dur="1" fill="hold">
                                          <p:stCondLst>
                                            <p:cond delay="0"/>
                                          </p:stCondLst>
                                        </p:cTn>
                                        <p:tgtEl>
                                          <p:spTgt spid="60"/>
                                        </p:tgtEl>
                                        <p:attrNameLst>
                                          <p:attrName>style.visibility</p:attrName>
                                        </p:attrNameLst>
                                      </p:cBhvr>
                                      <p:to>
                                        <p:strVal val="visible"/>
                                      </p:to>
                                    </p:set>
                                    <p:anim calcmode="lin" valueType="num">
                                      <p:cBhvr>
                                        <p:cTn id="103" dur="500" fill="hold"/>
                                        <p:tgtEl>
                                          <p:spTgt spid="60"/>
                                        </p:tgtEl>
                                        <p:attrNameLst>
                                          <p:attrName>ppt_w</p:attrName>
                                        </p:attrNameLst>
                                      </p:cBhvr>
                                      <p:tavLst>
                                        <p:tav tm="0">
                                          <p:val>
                                            <p:fltVal val="0"/>
                                          </p:val>
                                        </p:tav>
                                        <p:tav tm="100000">
                                          <p:val>
                                            <p:strVal val="#ppt_w"/>
                                          </p:val>
                                        </p:tav>
                                      </p:tavLst>
                                    </p:anim>
                                    <p:anim calcmode="lin" valueType="num">
                                      <p:cBhvr>
                                        <p:cTn id="104" dur="500" fill="hold"/>
                                        <p:tgtEl>
                                          <p:spTgt spid="60"/>
                                        </p:tgtEl>
                                        <p:attrNameLst>
                                          <p:attrName>ppt_h</p:attrName>
                                        </p:attrNameLst>
                                      </p:cBhvr>
                                      <p:tavLst>
                                        <p:tav tm="0">
                                          <p:val>
                                            <p:fltVal val="0"/>
                                          </p:val>
                                        </p:tav>
                                        <p:tav tm="100000">
                                          <p:val>
                                            <p:strVal val="#ppt_h"/>
                                          </p:val>
                                        </p:tav>
                                      </p:tavLst>
                                    </p:anim>
                                    <p:animEffect transition="in" filter="fade">
                                      <p:cBhvr>
                                        <p:cTn id="105" dur="500"/>
                                        <p:tgtEl>
                                          <p:spTgt spid="6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0"/>
                                        </p:tgtEl>
                                        <p:attrNameLst>
                                          <p:attrName>style.visibility</p:attrName>
                                        </p:attrNameLst>
                                      </p:cBhvr>
                                      <p:to>
                                        <p:strVal val="visible"/>
                                      </p:to>
                                    </p:set>
                                    <p:animEffect transition="in" filter="fade">
                                      <p:cBhvr>
                                        <p:cTn id="108" dur="500"/>
                                        <p:tgtEl>
                                          <p:spTgt spid="40"/>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500"/>
                                        <p:tgtEl>
                                          <p:spTgt spid="5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6"/>
                                        </p:tgtEl>
                                        <p:attrNameLst>
                                          <p:attrName>style.visibility</p:attrName>
                                        </p:attrNameLst>
                                      </p:cBhvr>
                                      <p:to>
                                        <p:strVal val="visible"/>
                                      </p:to>
                                    </p:set>
                                    <p:animEffect transition="in" filter="fade">
                                      <p:cBhvr>
                                        <p:cTn id="114" dur="500"/>
                                        <p:tgtEl>
                                          <p:spTgt spid="3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8"/>
                                        </p:tgtEl>
                                        <p:attrNameLst>
                                          <p:attrName>style.visibility</p:attrName>
                                        </p:attrNameLst>
                                      </p:cBhvr>
                                      <p:to>
                                        <p:strVal val="visible"/>
                                      </p:to>
                                    </p:set>
                                    <p:animEffect transition="in" filter="fade">
                                      <p:cBhvr>
                                        <p:cTn id="117" dur="500"/>
                                        <p:tgtEl>
                                          <p:spTgt spid="3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9"/>
                                        </p:tgtEl>
                                        <p:attrNameLst>
                                          <p:attrName>style.visibility</p:attrName>
                                        </p:attrNameLst>
                                      </p:cBhvr>
                                      <p:to>
                                        <p:strVal val="visible"/>
                                      </p:to>
                                    </p:set>
                                    <p:animEffect transition="in" filter="fade">
                                      <p:cBhvr>
                                        <p:cTn id="120" dur="500"/>
                                        <p:tgtEl>
                                          <p:spTgt spid="39"/>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fade">
                                      <p:cBhvr>
                                        <p:cTn id="123" dur="500"/>
                                        <p:tgtEl>
                                          <p:spTgt spid="3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4"/>
                                        </p:tgtEl>
                                        <p:attrNameLst>
                                          <p:attrName>style.visibility</p:attrName>
                                        </p:attrNameLst>
                                      </p:cBhvr>
                                      <p:to>
                                        <p:strVal val="visible"/>
                                      </p:to>
                                    </p:set>
                                    <p:animEffect transition="in" filter="fade">
                                      <p:cBhvr>
                                        <p:cTn id="126" dur="500"/>
                                        <p:tgtEl>
                                          <p:spTgt spid="74"/>
                                        </p:tgtEl>
                                      </p:cBhvr>
                                    </p:animEffect>
                                  </p:childTnLst>
                                </p:cTn>
                              </p:par>
                            </p:childTnLst>
                          </p:cTn>
                        </p:par>
                        <p:par>
                          <p:cTn id="127" fill="hold">
                            <p:stCondLst>
                              <p:cond delay="1000"/>
                            </p:stCondLst>
                            <p:childTnLst>
                              <p:par>
                                <p:cTn id="128" presetID="1" presetClass="exit" presetSubtype="0" fill="hold" grpId="0" nodeType="afterEffect">
                                  <p:stCondLst>
                                    <p:cond delay="0"/>
                                  </p:stCondLst>
                                  <p:childTnLst>
                                    <p:set>
                                      <p:cBhvr>
                                        <p:cTn id="129" dur="1" fill="hold">
                                          <p:stCondLst>
                                            <p:cond delay="0"/>
                                          </p:stCondLst>
                                        </p:cTn>
                                        <p:tgtEl>
                                          <p:spTgt spid="61"/>
                                        </p:tgtEl>
                                        <p:attrNameLst>
                                          <p:attrName>style.visibility</p:attrName>
                                        </p:attrNameLst>
                                      </p:cBhvr>
                                      <p:to>
                                        <p:strVal val="hidden"/>
                                      </p:to>
                                    </p:set>
                                  </p:childTnLst>
                                </p:cTn>
                              </p:par>
                              <p:par>
                                <p:cTn id="130" presetID="53" presetClass="entr" presetSubtype="16" fill="hold" grpId="0" nodeType="withEffect">
                                  <p:stCondLst>
                                    <p:cond delay="0"/>
                                  </p:stCondLst>
                                  <p:childTnLst>
                                    <p:set>
                                      <p:cBhvr>
                                        <p:cTn id="131" dur="1" fill="hold">
                                          <p:stCondLst>
                                            <p:cond delay="0"/>
                                          </p:stCondLst>
                                        </p:cTn>
                                        <p:tgtEl>
                                          <p:spTgt spid="62"/>
                                        </p:tgtEl>
                                        <p:attrNameLst>
                                          <p:attrName>style.visibility</p:attrName>
                                        </p:attrNameLst>
                                      </p:cBhvr>
                                      <p:to>
                                        <p:strVal val="visible"/>
                                      </p:to>
                                    </p:set>
                                    <p:anim calcmode="lin" valueType="num">
                                      <p:cBhvr>
                                        <p:cTn id="132" dur="500" fill="hold"/>
                                        <p:tgtEl>
                                          <p:spTgt spid="62"/>
                                        </p:tgtEl>
                                        <p:attrNameLst>
                                          <p:attrName>ppt_w</p:attrName>
                                        </p:attrNameLst>
                                      </p:cBhvr>
                                      <p:tavLst>
                                        <p:tav tm="0">
                                          <p:val>
                                            <p:fltVal val="0"/>
                                          </p:val>
                                        </p:tav>
                                        <p:tav tm="100000">
                                          <p:val>
                                            <p:strVal val="#ppt_w"/>
                                          </p:val>
                                        </p:tav>
                                      </p:tavLst>
                                    </p:anim>
                                    <p:anim calcmode="lin" valueType="num">
                                      <p:cBhvr>
                                        <p:cTn id="133" dur="500" fill="hold"/>
                                        <p:tgtEl>
                                          <p:spTgt spid="62"/>
                                        </p:tgtEl>
                                        <p:attrNameLst>
                                          <p:attrName>ppt_h</p:attrName>
                                        </p:attrNameLst>
                                      </p:cBhvr>
                                      <p:tavLst>
                                        <p:tav tm="0">
                                          <p:val>
                                            <p:fltVal val="0"/>
                                          </p:val>
                                        </p:tav>
                                        <p:tav tm="100000">
                                          <p:val>
                                            <p:strVal val="#ppt_h"/>
                                          </p:val>
                                        </p:tav>
                                      </p:tavLst>
                                    </p:anim>
                                    <p:animEffect transition="in" filter="fade">
                                      <p:cBhvr>
                                        <p:cTn id="134" dur="500"/>
                                        <p:tgtEl>
                                          <p:spTgt spid="62"/>
                                        </p:tgtEl>
                                      </p:cBhvr>
                                    </p:animEffect>
                                  </p:childTnLst>
                                </p:cTn>
                              </p:par>
                              <p:par>
                                <p:cTn id="135" presetID="1" presetClass="exit" presetSubtype="0" fill="hold" grpId="0" nodeType="withEffect">
                                  <p:stCondLst>
                                    <p:cond delay="0"/>
                                  </p:stCondLst>
                                  <p:childTnLst>
                                    <p:set>
                                      <p:cBhvr>
                                        <p:cTn id="136" dur="1" fill="hold">
                                          <p:stCondLst>
                                            <p:cond delay="0"/>
                                          </p:stCondLst>
                                        </p:cTn>
                                        <p:tgtEl>
                                          <p:spTgt spid="60"/>
                                        </p:tgtEl>
                                        <p:attrNameLst>
                                          <p:attrName>style.visibility</p:attrName>
                                        </p:attrNameLst>
                                      </p:cBhvr>
                                      <p:to>
                                        <p:strVal val="hidden"/>
                                      </p:to>
                                    </p:set>
                                  </p:childTnLst>
                                </p:cTn>
                              </p:par>
                              <p:par>
                                <p:cTn id="137" presetID="53" presetClass="entr" presetSubtype="16" fill="hold" grpId="0" nodeType="withEffect">
                                  <p:stCondLst>
                                    <p:cond delay="0"/>
                                  </p:stCondLst>
                                  <p:childTnLst>
                                    <p:set>
                                      <p:cBhvr>
                                        <p:cTn id="138" dur="1" fill="hold">
                                          <p:stCondLst>
                                            <p:cond delay="0"/>
                                          </p:stCondLst>
                                        </p:cTn>
                                        <p:tgtEl>
                                          <p:spTgt spid="64"/>
                                        </p:tgtEl>
                                        <p:attrNameLst>
                                          <p:attrName>style.visibility</p:attrName>
                                        </p:attrNameLst>
                                      </p:cBhvr>
                                      <p:to>
                                        <p:strVal val="visible"/>
                                      </p:to>
                                    </p:set>
                                    <p:anim calcmode="lin" valueType="num">
                                      <p:cBhvr>
                                        <p:cTn id="139" dur="500" fill="hold"/>
                                        <p:tgtEl>
                                          <p:spTgt spid="64"/>
                                        </p:tgtEl>
                                        <p:attrNameLst>
                                          <p:attrName>ppt_w</p:attrName>
                                        </p:attrNameLst>
                                      </p:cBhvr>
                                      <p:tavLst>
                                        <p:tav tm="0">
                                          <p:val>
                                            <p:fltVal val="0"/>
                                          </p:val>
                                        </p:tav>
                                        <p:tav tm="100000">
                                          <p:val>
                                            <p:strVal val="#ppt_w"/>
                                          </p:val>
                                        </p:tav>
                                      </p:tavLst>
                                    </p:anim>
                                    <p:anim calcmode="lin" valueType="num">
                                      <p:cBhvr>
                                        <p:cTn id="140" dur="500" fill="hold"/>
                                        <p:tgtEl>
                                          <p:spTgt spid="64"/>
                                        </p:tgtEl>
                                        <p:attrNameLst>
                                          <p:attrName>ppt_h</p:attrName>
                                        </p:attrNameLst>
                                      </p:cBhvr>
                                      <p:tavLst>
                                        <p:tav tm="0">
                                          <p:val>
                                            <p:fltVal val="0"/>
                                          </p:val>
                                        </p:tav>
                                        <p:tav tm="100000">
                                          <p:val>
                                            <p:strVal val="#ppt_h"/>
                                          </p:val>
                                        </p:tav>
                                      </p:tavLst>
                                    </p:anim>
                                    <p:animEffect transition="in" filter="fade">
                                      <p:cBhvr>
                                        <p:cTn id="141" dur="500"/>
                                        <p:tgtEl>
                                          <p:spTgt spid="64"/>
                                        </p:tgtEl>
                                      </p:cBhvr>
                                    </p:animEffect>
                                  </p:childTnLst>
                                </p:cTn>
                              </p:par>
                            </p:childTnLst>
                          </p:cTn>
                        </p:par>
                      </p:childTnLst>
                    </p:cTn>
                  </p:par>
                  <p:par>
                    <p:cTn id="142" fill="hold">
                      <p:stCondLst>
                        <p:cond delay="indefinite"/>
                      </p:stCondLst>
                      <p:childTnLst>
                        <p:par>
                          <p:cTn id="143" fill="hold">
                            <p:stCondLst>
                              <p:cond delay="0"/>
                            </p:stCondLst>
                            <p:childTnLst>
                              <p:par>
                                <p:cTn id="144" presetID="10" presetClass="entr" presetSubtype="0" fill="hold" grpId="0" nodeType="clickEffect">
                                  <p:stCondLst>
                                    <p:cond delay="0"/>
                                  </p:stCondLst>
                                  <p:childTnLst>
                                    <p:set>
                                      <p:cBhvr>
                                        <p:cTn id="145" dur="1" fill="hold">
                                          <p:stCondLst>
                                            <p:cond delay="0"/>
                                          </p:stCondLst>
                                        </p:cTn>
                                        <p:tgtEl>
                                          <p:spTgt spid="47"/>
                                        </p:tgtEl>
                                        <p:attrNameLst>
                                          <p:attrName>style.visibility</p:attrName>
                                        </p:attrNameLst>
                                      </p:cBhvr>
                                      <p:to>
                                        <p:strVal val="visible"/>
                                      </p:to>
                                    </p:set>
                                    <p:animEffect transition="in" filter="fade">
                                      <p:cBhvr>
                                        <p:cTn id="146" dur="500"/>
                                        <p:tgtEl>
                                          <p:spTgt spid="47"/>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41"/>
                                        </p:tgtEl>
                                        <p:attrNameLst>
                                          <p:attrName>style.visibility</p:attrName>
                                        </p:attrNameLst>
                                      </p:cBhvr>
                                      <p:to>
                                        <p:strVal val="visible"/>
                                      </p:to>
                                    </p:set>
                                    <p:animEffect transition="in" filter="fade">
                                      <p:cBhvr>
                                        <p:cTn id="149" dur="500"/>
                                        <p:tgtEl>
                                          <p:spTgt spid="4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44"/>
                                        </p:tgtEl>
                                        <p:attrNameLst>
                                          <p:attrName>style.visibility</p:attrName>
                                        </p:attrNameLst>
                                      </p:cBhvr>
                                      <p:to>
                                        <p:strVal val="visible"/>
                                      </p:to>
                                    </p:set>
                                    <p:animEffect transition="in" filter="fade">
                                      <p:cBhvr>
                                        <p:cTn id="152" dur="500"/>
                                        <p:tgtEl>
                                          <p:spTgt spid="4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42"/>
                                        </p:tgtEl>
                                        <p:attrNameLst>
                                          <p:attrName>style.visibility</p:attrName>
                                        </p:attrNameLst>
                                      </p:cBhvr>
                                      <p:to>
                                        <p:strVal val="visible"/>
                                      </p:to>
                                    </p:set>
                                    <p:animEffect transition="in" filter="fade">
                                      <p:cBhvr>
                                        <p:cTn id="155" dur="500"/>
                                        <p:tgtEl>
                                          <p:spTgt spid="42"/>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6"/>
                                        </p:tgtEl>
                                        <p:attrNameLst>
                                          <p:attrName>style.visibility</p:attrName>
                                        </p:attrNameLst>
                                      </p:cBhvr>
                                      <p:to>
                                        <p:strVal val="visible"/>
                                      </p:to>
                                    </p:set>
                                    <p:animEffect transition="in" filter="fade">
                                      <p:cBhvr>
                                        <p:cTn id="158" dur="500"/>
                                        <p:tgtEl>
                                          <p:spTgt spid="7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75"/>
                                        </p:tgtEl>
                                        <p:attrNameLst>
                                          <p:attrName>style.visibility</p:attrName>
                                        </p:attrNameLst>
                                      </p:cBhvr>
                                      <p:to>
                                        <p:strVal val="visible"/>
                                      </p:to>
                                    </p:set>
                                    <p:animEffect transition="in" filter="fade">
                                      <p:cBhvr>
                                        <p:cTn id="161" dur="500"/>
                                        <p:tgtEl>
                                          <p:spTgt spid="75"/>
                                        </p:tgtEl>
                                      </p:cBhvr>
                                    </p:animEffect>
                                  </p:childTnLst>
                                </p:cTn>
                              </p:par>
                            </p:childTnLst>
                          </p:cTn>
                        </p:par>
                        <p:par>
                          <p:cTn id="162" fill="hold">
                            <p:stCondLst>
                              <p:cond delay="500"/>
                            </p:stCondLst>
                            <p:childTnLst>
                              <p:par>
                                <p:cTn id="163" presetID="1" presetClass="exit" presetSubtype="0" fill="hold" grpId="1" nodeType="afterEffect">
                                  <p:stCondLst>
                                    <p:cond delay="0"/>
                                  </p:stCondLst>
                                  <p:childTnLst>
                                    <p:set>
                                      <p:cBhvr>
                                        <p:cTn id="164" dur="1" fill="hold">
                                          <p:stCondLst>
                                            <p:cond delay="0"/>
                                          </p:stCondLst>
                                        </p:cTn>
                                        <p:tgtEl>
                                          <p:spTgt spid="62"/>
                                        </p:tgtEl>
                                        <p:attrNameLst>
                                          <p:attrName>style.visibility</p:attrName>
                                        </p:attrNameLst>
                                      </p:cBhvr>
                                      <p:to>
                                        <p:strVal val="hidden"/>
                                      </p:to>
                                    </p:set>
                                  </p:childTnLst>
                                </p:cTn>
                              </p:par>
                              <p:par>
                                <p:cTn id="165" presetID="53" presetClass="entr" presetSubtype="16" fill="hold" grpId="0" nodeType="with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p:cTn id="167" dur="500" fill="hold"/>
                                        <p:tgtEl>
                                          <p:spTgt spid="63"/>
                                        </p:tgtEl>
                                        <p:attrNameLst>
                                          <p:attrName>ppt_w</p:attrName>
                                        </p:attrNameLst>
                                      </p:cBhvr>
                                      <p:tavLst>
                                        <p:tav tm="0">
                                          <p:val>
                                            <p:fltVal val="0"/>
                                          </p:val>
                                        </p:tav>
                                        <p:tav tm="100000">
                                          <p:val>
                                            <p:strVal val="#ppt_w"/>
                                          </p:val>
                                        </p:tav>
                                      </p:tavLst>
                                    </p:anim>
                                    <p:anim calcmode="lin" valueType="num">
                                      <p:cBhvr>
                                        <p:cTn id="168" dur="500" fill="hold"/>
                                        <p:tgtEl>
                                          <p:spTgt spid="63"/>
                                        </p:tgtEl>
                                        <p:attrNameLst>
                                          <p:attrName>ppt_h</p:attrName>
                                        </p:attrNameLst>
                                      </p:cBhvr>
                                      <p:tavLst>
                                        <p:tav tm="0">
                                          <p:val>
                                            <p:fltVal val="0"/>
                                          </p:val>
                                        </p:tav>
                                        <p:tav tm="100000">
                                          <p:val>
                                            <p:strVal val="#ppt_h"/>
                                          </p:val>
                                        </p:tav>
                                      </p:tavLst>
                                    </p:anim>
                                    <p:animEffect transition="in" filter="fade">
                                      <p:cBhvr>
                                        <p:cTn id="169" dur="500"/>
                                        <p:tgtEl>
                                          <p:spTgt spid="63"/>
                                        </p:tgtEl>
                                      </p:cBhvr>
                                    </p:animEffect>
                                  </p:childTnLst>
                                </p:cTn>
                              </p:par>
                            </p:childTnLst>
                          </p:cTn>
                        </p:par>
                      </p:childTnLst>
                    </p:cTn>
                  </p:par>
                  <p:par>
                    <p:cTn id="170" fill="hold">
                      <p:stCondLst>
                        <p:cond delay="indefinite"/>
                      </p:stCondLst>
                      <p:childTnLst>
                        <p:par>
                          <p:cTn id="171" fill="hold">
                            <p:stCondLst>
                              <p:cond delay="0"/>
                            </p:stCondLst>
                            <p:childTnLst>
                              <p:par>
                                <p:cTn id="172" presetID="10" presetClass="entr" presetSubtype="0" fill="hold" grpId="0" nodeType="clickEffect">
                                  <p:stCondLst>
                                    <p:cond delay="0"/>
                                  </p:stCondLst>
                                  <p:childTnLst>
                                    <p:set>
                                      <p:cBhvr>
                                        <p:cTn id="173" dur="1" fill="hold">
                                          <p:stCondLst>
                                            <p:cond delay="0"/>
                                          </p:stCondLst>
                                        </p:cTn>
                                        <p:tgtEl>
                                          <p:spTgt spid="45"/>
                                        </p:tgtEl>
                                        <p:attrNameLst>
                                          <p:attrName>style.visibility</p:attrName>
                                        </p:attrNameLst>
                                      </p:cBhvr>
                                      <p:to>
                                        <p:strVal val="visible"/>
                                      </p:to>
                                    </p:set>
                                    <p:animEffect transition="in" filter="fade">
                                      <p:cBhvr>
                                        <p:cTn id="174" dur="500"/>
                                        <p:tgtEl>
                                          <p:spTgt spid="45"/>
                                        </p:tgtEl>
                                      </p:cBhvr>
                                    </p:animEffect>
                                  </p:childTnLst>
                                </p:cTn>
                              </p:par>
                              <p:par>
                                <p:cTn id="175" presetID="10" presetClass="entr" presetSubtype="0" fill="hold" nodeType="withEffect">
                                  <p:stCondLst>
                                    <p:cond delay="0"/>
                                  </p:stCondLst>
                                  <p:childTnLst>
                                    <p:set>
                                      <p:cBhvr>
                                        <p:cTn id="176" dur="1" fill="hold">
                                          <p:stCondLst>
                                            <p:cond delay="0"/>
                                          </p:stCondLst>
                                        </p:cTn>
                                        <p:tgtEl>
                                          <p:spTgt spid="32"/>
                                        </p:tgtEl>
                                        <p:attrNameLst>
                                          <p:attrName>style.visibility</p:attrName>
                                        </p:attrNameLst>
                                      </p:cBhvr>
                                      <p:to>
                                        <p:strVal val="visible"/>
                                      </p:to>
                                    </p:set>
                                    <p:animEffect transition="in" filter="fade">
                                      <p:cBhvr>
                                        <p:cTn id="177" dur="500"/>
                                        <p:tgtEl>
                                          <p:spTgt spid="32"/>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grpId="0" nodeType="clickEffect">
                                  <p:stCondLst>
                                    <p:cond delay="0"/>
                                  </p:stCondLst>
                                  <p:childTnLst>
                                    <p:set>
                                      <p:cBhvr>
                                        <p:cTn id="181" dur="1" fill="hold">
                                          <p:stCondLst>
                                            <p:cond delay="0"/>
                                          </p:stCondLst>
                                        </p:cTn>
                                        <p:tgtEl>
                                          <p:spTgt spid="46"/>
                                        </p:tgtEl>
                                        <p:attrNameLst>
                                          <p:attrName>style.visibility</p:attrName>
                                        </p:attrNameLst>
                                      </p:cBhvr>
                                      <p:to>
                                        <p:strVal val="visible"/>
                                      </p:to>
                                    </p:set>
                                    <p:animEffect transition="in" filter="fade">
                                      <p:cBhvr>
                                        <p:cTn id="182" dur="500"/>
                                        <p:tgtEl>
                                          <p:spTgt spid="46"/>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67"/>
                                        </p:tgtEl>
                                        <p:attrNameLst>
                                          <p:attrName>style.visibility</p:attrName>
                                        </p:attrNameLst>
                                      </p:cBhvr>
                                      <p:to>
                                        <p:strVal val="visible"/>
                                      </p:to>
                                    </p:set>
                                    <p:animEffect transition="in" filter="fade">
                                      <p:cBhvr>
                                        <p:cTn id="185" dur="500"/>
                                        <p:tgtEl>
                                          <p:spTgt spid="67"/>
                                        </p:tgtEl>
                                      </p:cBhvr>
                                    </p:animEffect>
                                  </p:childTnLst>
                                </p:cTn>
                              </p:par>
                            </p:childTnLst>
                          </p:cTn>
                        </p:par>
                      </p:childTnLst>
                    </p:cTn>
                  </p:par>
                  <p:par>
                    <p:cTn id="186" fill="hold">
                      <p:stCondLst>
                        <p:cond delay="indefinite"/>
                      </p:stCondLst>
                      <p:childTnLst>
                        <p:par>
                          <p:cTn id="187" fill="hold">
                            <p:stCondLst>
                              <p:cond delay="0"/>
                            </p:stCondLst>
                            <p:childTnLst>
                              <p:par>
                                <p:cTn id="188" presetID="10" presetClass="entr" presetSubtype="0" fill="hold" grpId="0" nodeType="clickEffect">
                                  <p:stCondLst>
                                    <p:cond delay="0"/>
                                  </p:stCondLst>
                                  <p:childTnLst>
                                    <p:set>
                                      <p:cBhvr>
                                        <p:cTn id="189" dur="1" fill="hold">
                                          <p:stCondLst>
                                            <p:cond delay="0"/>
                                          </p:stCondLst>
                                        </p:cTn>
                                        <p:tgtEl>
                                          <p:spTgt spid="50"/>
                                        </p:tgtEl>
                                        <p:attrNameLst>
                                          <p:attrName>style.visibility</p:attrName>
                                        </p:attrNameLst>
                                      </p:cBhvr>
                                      <p:to>
                                        <p:strVal val="visible"/>
                                      </p:to>
                                    </p:set>
                                    <p:animEffect transition="in" filter="fade">
                                      <p:cBhvr>
                                        <p:cTn id="19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4" grpId="0"/>
      <p:bldP spid="54" grpId="1"/>
      <p:bldP spid="59" grpId="0"/>
      <p:bldP spid="59" grpId="1"/>
      <p:bldP spid="60" grpId="0"/>
      <p:bldP spid="60" grpId="1"/>
      <p:bldP spid="64" grpId="0"/>
      <p:bldP spid="49" grpId="0" animBg="1"/>
      <p:bldP spid="56" grpId="0"/>
      <p:bldP spid="56" grpId="1"/>
      <p:bldP spid="58" grpId="0"/>
      <p:bldP spid="58" grpId="1"/>
      <p:bldP spid="61" grpId="0"/>
      <p:bldP spid="61" grpId="1"/>
      <p:bldP spid="62" grpId="0"/>
      <p:bldP spid="62" grpId="1"/>
      <p:bldP spid="63" grpId="0"/>
      <p:bldP spid="52" grpId="0" animBg="1"/>
      <p:bldP spid="51" grpId="0" animBg="1"/>
      <p:bldP spid="35" grpId="0" animBg="1"/>
      <p:bldP spid="13" grpId="0" animBg="1"/>
      <p:bldP spid="7" grpId="0" animBg="1"/>
      <p:bldP spid="6" grpId="0" animBg="1"/>
      <p:bldP spid="8" grpId="0" animBg="1"/>
      <p:bldP spid="9" grpId="0" animBg="1"/>
      <p:bldP spid="10" grpId="0" animBg="1"/>
      <p:bldP spid="11" grpId="0" animBg="1"/>
      <p:bldP spid="12" grpId="0" animBg="1"/>
      <p:bldP spid="36" grpId="0" animBg="1"/>
      <p:bldP spid="37" grpId="0" animBg="1"/>
      <p:bldP spid="38" grpId="0" animBg="1"/>
      <p:bldP spid="39" grpId="0" animBg="1"/>
      <p:bldP spid="40" grpId="0" animBg="1"/>
      <p:bldP spid="41" grpId="0" animBg="1"/>
      <p:bldP spid="42" grpId="0" animBg="1"/>
      <p:bldP spid="44" grpId="0" animBg="1"/>
      <p:bldP spid="47" grpId="0" animBg="1"/>
      <p:bldP spid="66" grpId="0" animBg="1"/>
      <p:bldP spid="69" grpId="0"/>
      <p:bldP spid="70" grpId="0"/>
      <p:bldP spid="74" grpId="0"/>
      <p:bldP spid="75" grpId="0"/>
      <p:bldP spid="76" grpId="0"/>
      <p:bldP spid="45" grpId="0"/>
      <p:bldP spid="46" grpId="0"/>
      <p:bldP spid="50" grpId="0"/>
      <p:bldP spid="68" grpId="0"/>
      <p:bldP spid="6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6425" b="10970"/>
          <a:stretch/>
        </p:blipFill>
        <p:spPr>
          <a:xfrm>
            <a:off x="1" y="0"/>
            <a:ext cx="12202509" cy="6858000"/>
          </a:xfrm>
          <a:prstGeom prst="rect">
            <a:avLst/>
          </a:prstGeom>
        </p:spPr>
      </p:pic>
      <p:sp>
        <p:nvSpPr>
          <p:cNvPr id="4" name="Rectangle 3"/>
          <p:cNvSpPr/>
          <p:nvPr/>
        </p:nvSpPr>
        <p:spPr bwMode="auto">
          <a:xfrm>
            <a:off x="152400" y="1143000"/>
            <a:ext cx="3352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Efficient</a:t>
            </a:r>
          </a:p>
        </p:txBody>
      </p:sp>
    </p:spTree>
    <p:extLst>
      <p:ext uri="{BB962C8B-B14F-4D97-AF65-F5344CB8AC3E}">
        <p14:creationId xmlns:p14="http://schemas.microsoft.com/office/powerpoint/2010/main" val="34198417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Rectangle 2"/>
          <p:cNvSpPr/>
          <p:nvPr/>
        </p:nvSpPr>
        <p:spPr bwMode="auto">
          <a:xfrm>
            <a:off x="9556532" y="5968202"/>
            <a:ext cx="2787868" cy="111839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70" name="Oval 69"/>
          <p:cNvSpPr/>
          <p:nvPr/>
        </p:nvSpPr>
        <p:spPr bwMode="auto">
          <a:xfrm>
            <a:off x="10353367" y="4946037"/>
            <a:ext cx="965701" cy="965701"/>
          </a:xfrm>
          <a:prstGeom prst="ellipse">
            <a:avLst/>
          </a:prstGeom>
          <a:noFill/>
          <a:ln w="76200">
            <a:solidFill>
              <a:srgbClr val="00B3F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cxnSp>
        <p:nvCxnSpPr>
          <p:cNvPr id="72" name="Straight Connector 71"/>
          <p:cNvCxnSpPr>
            <a:stCxn id="70" idx="0"/>
            <a:endCxn id="70" idx="4"/>
          </p:cNvCxnSpPr>
          <p:nvPr/>
        </p:nvCxnSpPr>
        <p:spPr>
          <a:xfrm>
            <a:off x="10836218" y="4946037"/>
            <a:ext cx="0" cy="965701"/>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70" idx="6"/>
            <a:endCxn id="70" idx="2"/>
          </p:cNvCxnSpPr>
          <p:nvPr/>
        </p:nvCxnSpPr>
        <p:spPr>
          <a:xfrm flipH="1">
            <a:off x="10353367" y="5428888"/>
            <a:ext cx="965701" cy="0"/>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70" idx="5"/>
            <a:endCxn id="70" idx="1"/>
          </p:cNvCxnSpPr>
          <p:nvPr/>
        </p:nvCxnSpPr>
        <p:spPr>
          <a:xfrm flipH="1" flipV="1">
            <a:off x="10494791" y="5087461"/>
            <a:ext cx="682853" cy="682853"/>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70" idx="7"/>
            <a:endCxn id="70" idx="3"/>
          </p:cNvCxnSpPr>
          <p:nvPr/>
        </p:nvCxnSpPr>
        <p:spPr>
          <a:xfrm flipH="1">
            <a:off x="10494791" y="5087461"/>
            <a:ext cx="682853" cy="682853"/>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6" name="Oval 85"/>
          <p:cNvSpPr/>
          <p:nvPr/>
        </p:nvSpPr>
        <p:spPr bwMode="auto">
          <a:xfrm>
            <a:off x="10670211" y="5262776"/>
            <a:ext cx="332012" cy="332012"/>
          </a:xfrm>
          <a:prstGeom prst="ellipse">
            <a:avLst/>
          </a:prstGeom>
          <a:solidFill>
            <a:srgbClr val="00B3F0"/>
          </a:solidFill>
          <a:ln w="762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533400" y="229475"/>
            <a:ext cx="5337348" cy="1142125"/>
          </a:xfrm>
          <a:noFill/>
        </p:spPr>
        <p:txBody>
          <a:bodyPr/>
          <a:lstStyle/>
          <a:p>
            <a:r>
              <a:rPr lang="en-US" sz="2000" spc="0" dirty="0" smtClean="0">
                <a:solidFill>
                  <a:srgbClr val="EB3C00"/>
                </a:solidFill>
              </a:rPr>
              <a:t>Efficiency:</a:t>
            </a:r>
            <a:r>
              <a:rPr lang="en-US" sz="3200" dirty="0" smtClean="0">
                <a:solidFill>
                  <a:srgbClr val="EB3C00"/>
                </a:solidFill>
              </a:rPr>
              <a:t/>
            </a:r>
            <a:br>
              <a:rPr lang="en-US" sz="3200" dirty="0" smtClean="0">
                <a:solidFill>
                  <a:srgbClr val="EB3C00"/>
                </a:solidFill>
              </a:rPr>
            </a:br>
            <a:r>
              <a:rPr lang="en-US" sz="4400" dirty="0" smtClean="0">
                <a:solidFill>
                  <a:srgbClr val="EB3C00"/>
                </a:solidFill>
              </a:rPr>
              <a:t>Inside a Datacenter</a:t>
            </a:r>
            <a:endParaRPr lang="en-US" sz="4400" dirty="0">
              <a:solidFill>
                <a:srgbClr val="EB3C00"/>
              </a:solidFill>
            </a:endParaRPr>
          </a:p>
        </p:txBody>
      </p:sp>
      <p:sp>
        <p:nvSpPr>
          <p:cNvPr id="5" name="TextBox 4"/>
          <p:cNvSpPr txBox="1"/>
          <p:nvPr/>
        </p:nvSpPr>
        <p:spPr>
          <a:xfrm>
            <a:off x="615550" y="3342731"/>
            <a:ext cx="165745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IT Load</a:t>
            </a:r>
            <a:endParaRPr lang="en-US" sz="2000" dirty="0">
              <a:solidFill>
                <a:srgbClr val="00B3F0"/>
              </a:solidFill>
            </a:endParaRPr>
          </a:p>
        </p:txBody>
      </p:sp>
      <p:sp>
        <p:nvSpPr>
          <p:cNvPr id="6" name="TextBox 5"/>
          <p:cNvSpPr txBox="1"/>
          <p:nvPr/>
        </p:nvSpPr>
        <p:spPr>
          <a:xfrm>
            <a:off x="615550" y="6098230"/>
            <a:ext cx="127943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CRAC</a:t>
            </a:r>
            <a:endParaRPr lang="en-US" sz="2000" dirty="0">
              <a:solidFill>
                <a:srgbClr val="00B3F0"/>
              </a:solidFill>
            </a:endParaRPr>
          </a:p>
        </p:txBody>
      </p:sp>
      <p:sp>
        <p:nvSpPr>
          <p:cNvPr id="7" name="TextBox 6"/>
          <p:cNvSpPr txBox="1"/>
          <p:nvPr/>
        </p:nvSpPr>
        <p:spPr>
          <a:xfrm>
            <a:off x="2906963" y="6098230"/>
            <a:ext cx="1073642"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Chiller</a:t>
            </a:r>
            <a:endParaRPr lang="en-US" sz="2000" dirty="0">
              <a:solidFill>
                <a:srgbClr val="00B3F0"/>
              </a:solidFill>
            </a:endParaRPr>
          </a:p>
        </p:txBody>
      </p:sp>
      <p:sp>
        <p:nvSpPr>
          <p:cNvPr id="8" name="TextBox 7"/>
          <p:cNvSpPr txBox="1"/>
          <p:nvPr/>
        </p:nvSpPr>
        <p:spPr>
          <a:xfrm>
            <a:off x="5010315" y="6098230"/>
            <a:ext cx="1476210"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Condenser</a:t>
            </a:r>
            <a:endParaRPr lang="en-US" sz="2000" dirty="0">
              <a:solidFill>
                <a:srgbClr val="00B3F0"/>
              </a:solidFill>
            </a:endParaRPr>
          </a:p>
        </p:txBody>
      </p:sp>
      <p:sp>
        <p:nvSpPr>
          <p:cNvPr id="9" name="TextBox 8"/>
          <p:cNvSpPr txBox="1"/>
          <p:nvPr/>
        </p:nvSpPr>
        <p:spPr>
          <a:xfrm>
            <a:off x="7312821" y="609823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Cooling towers</a:t>
            </a:r>
            <a:endParaRPr lang="en-US" sz="2000" dirty="0">
              <a:solidFill>
                <a:srgbClr val="00B3F0"/>
              </a:solidFill>
            </a:endParaRPr>
          </a:p>
        </p:txBody>
      </p:sp>
      <p:sp>
        <p:nvSpPr>
          <p:cNvPr id="10" name="TextBox 9"/>
          <p:cNvSpPr txBox="1"/>
          <p:nvPr/>
        </p:nvSpPr>
        <p:spPr>
          <a:xfrm>
            <a:off x="9978025" y="609823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Water supply</a:t>
            </a:r>
            <a:endParaRPr lang="en-US" sz="2000" dirty="0">
              <a:solidFill>
                <a:srgbClr val="00B3F0"/>
              </a:solidFill>
            </a:endParaRPr>
          </a:p>
        </p:txBody>
      </p:sp>
      <p:sp>
        <p:nvSpPr>
          <p:cNvPr id="11" name="TextBox 10"/>
          <p:cNvSpPr txBox="1"/>
          <p:nvPr/>
        </p:nvSpPr>
        <p:spPr>
          <a:xfrm>
            <a:off x="3654253" y="3913585"/>
            <a:ext cx="1448668"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UPS</a:t>
            </a:r>
            <a:endParaRPr lang="en-US" sz="2000" dirty="0">
              <a:solidFill>
                <a:srgbClr val="00B3F0"/>
              </a:solidFill>
            </a:endParaRPr>
          </a:p>
        </p:txBody>
      </p:sp>
      <p:sp>
        <p:nvSpPr>
          <p:cNvPr id="12" name="TextBox 11"/>
          <p:cNvSpPr txBox="1"/>
          <p:nvPr/>
        </p:nvSpPr>
        <p:spPr>
          <a:xfrm>
            <a:off x="3526437" y="2241123"/>
            <a:ext cx="1445493"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Generators</a:t>
            </a:r>
            <a:endParaRPr lang="en-US" sz="2000" dirty="0">
              <a:solidFill>
                <a:srgbClr val="00B3F0"/>
              </a:solidFill>
            </a:endParaRPr>
          </a:p>
        </p:txBody>
      </p:sp>
      <p:sp>
        <p:nvSpPr>
          <p:cNvPr id="13" name="TextBox 12"/>
          <p:cNvSpPr txBox="1"/>
          <p:nvPr/>
        </p:nvSpPr>
        <p:spPr>
          <a:xfrm>
            <a:off x="5699120" y="3909361"/>
            <a:ext cx="1570100"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Transformer</a:t>
            </a:r>
            <a:endParaRPr lang="en-US" sz="2000" dirty="0">
              <a:solidFill>
                <a:srgbClr val="00B3F0"/>
              </a:solidFill>
            </a:endParaRPr>
          </a:p>
        </p:txBody>
      </p:sp>
      <p:sp>
        <p:nvSpPr>
          <p:cNvPr id="14" name="TextBox 13"/>
          <p:cNvSpPr txBox="1"/>
          <p:nvPr/>
        </p:nvSpPr>
        <p:spPr>
          <a:xfrm>
            <a:off x="7986331" y="3909361"/>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Generators</a:t>
            </a:r>
            <a:endParaRPr lang="en-US" sz="2000" dirty="0">
              <a:solidFill>
                <a:srgbClr val="00B3F0"/>
              </a:solidFill>
            </a:endParaRPr>
          </a:p>
        </p:txBody>
      </p:sp>
      <p:sp>
        <p:nvSpPr>
          <p:cNvPr id="36" name="Freeform 23"/>
          <p:cNvSpPr>
            <a:spLocks noEditPoints="1"/>
          </p:cNvSpPr>
          <p:nvPr/>
        </p:nvSpPr>
        <p:spPr bwMode="auto">
          <a:xfrm>
            <a:off x="615550" y="1708265"/>
            <a:ext cx="1657454" cy="1524953"/>
          </a:xfrm>
          <a:custGeom>
            <a:avLst/>
            <a:gdLst>
              <a:gd name="T0" fmla="*/ 587 w 688"/>
              <a:gd name="T1" fmla="*/ 165 h 633"/>
              <a:gd name="T2" fmla="*/ 470 w 688"/>
              <a:gd name="T3" fmla="*/ 134 h 633"/>
              <a:gd name="T4" fmla="*/ 317 w 688"/>
              <a:gd name="T5" fmla="*/ 46 h 633"/>
              <a:gd name="T6" fmla="*/ 207 w 688"/>
              <a:gd name="T7" fmla="*/ 633 h 633"/>
              <a:gd name="T8" fmla="*/ 468 w 688"/>
              <a:gd name="T9" fmla="*/ 501 h 633"/>
              <a:gd name="T10" fmla="*/ 561 w 688"/>
              <a:gd name="T11" fmla="*/ 432 h 633"/>
              <a:gd name="T12" fmla="*/ 649 w 688"/>
              <a:gd name="T13" fmla="*/ 404 h 633"/>
              <a:gd name="T14" fmla="*/ 191 w 688"/>
              <a:gd name="T15" fmla="*/ 614 h 633"/>
              <a:gd name="T16" fmla="*/ 191 w 688"/>
              <a:gd name="T17" fmla="*/ 614 h 633"/>
              <a:gd name="T18" fmla="*/ 193 w 688"/>
              <a:gd name="T19" fmla="*/ 327 h 633"/>
              <a:gd name="T20" fmla="*/ 14 w 688"/>
              <a:gd name="T21" fmla="*/ 270 h 633"/>
              <a:gd name="T22" fmla="*/ 14 w 688"/>
              <a:gd name="T23" fmla="*/ 256 h 633"/>
              <a:gd name="T24" fmla="*/ 193 w 688"/>
              <a:gd name="T25" fmla="*/ 189 h 633"/>
              <a:gd name="T26" fmla="*/ 193 w 688"/>
              <a:gd name="T27" fmla="*/ 189 h 633"/>
              <a:gd name="T28" fmla="*/ 193 w 688"/>
              <a:gd name="T29" fmla="*/ 82 h 633"/>
              <a:gd name="T30" fmla="*/ 14 w 688"/>
              <a:gd name="T31" fmla="*/ 46 h 633"/>
              <a:gd name="T32" fmla="*/ 315 w 688"/>
              <a:gd name="T33" fmla="*/ 513 h 633"/>
              <a:gd name="T34" fmla="*/ 377 w 688"/>
              <a:gd name="T35" fmla="*/ 351 h 633"/>
              <a:gd name="T36" fmla="*/ 377 w 688"/>
              <a:gd name="T37" fmla="*/ 351 h 633"/>
              <a:gd name="T38" fmla="*/ 379 w 688"/>
              <a:gd name="T39" fmla="*/ 272 h 633"/>
              <a:gd name="T40" fmla="*/ 317 w 688"/>
              <a:gd name="T41" fmla="*/ 229 h 633"/>
              <a:gd name="T42" fmla="*/ 317 w 688"/>
              <a:gd name="T43" fmla="*/ 220 h 633"/>
              <a:gd name="T44" fmla="*/ 379 w 688"/>
              <a:gd name="T45" fmla="*/ 170 h 633"/>
              <a:gd name="T46" fmla="*/ 379 w 688"/>
              <a:gd name="T47" fmla="*/ 170 h 633"/>
              <a:gd name="T48" fmla="*/ 379 w 688"/>
              <a:gd name="T49" fmla="*/ 91 h 633"/>
              <a:gd name="T50" fmla="*/ 468 w 688"/>
              <a:gd name="T51" fmla="*/ 344 h 633"/>
              <a:gd name="T52" fmla="*/ 468 w 688"/>
              <a:gd name="T53" fmla="*/ 337 h 633"/>
              <a:gd name="T54" fmla="*/ 494 w 688"/>
              <a:gd name="T55" fmla="*/ 303 h 633"/>
              <a:gd name="T56" fmla="*/ 494 w 688"/>
              <a:gd name="T57" fmla="*/ 303 h 633"/>
              <a:gd name="T58" fmla="*/ 494 w 688"/>
              <a:gd name="T59" fmla="*/ 244 h 633"/>
              <a:gd name="T60" fmla="*/ 468 w 688"/>
              <a:gd name="T61" fmla="*/ 210 h 633"/>
              <a:gd name="T62" fmla="*/ 468 w 688"/>
              <a:gd name="T63" fmla="*/ 201 h 633"/>
              <a:gd name="T64" fmla="*/ 494 w 688"/>
              <a:gd name="T65" fmla="*/ 165 h 633"/>
              <a:gd name="T66" fmla="*/ 494 w 688"/>
              <a:gd name="T67" fmla="*/ 165 h 633"/>
              <a:gd name="T68" fmla="*/ 580 w 688"/>
              <a:gd name="T69" fmla="*/ 332 h 633"/>
              <a:gd name="T70" fmla="*/ 563 w 688"/>
              <a:gd name="T71" fmla="*/ 306 h 633"/>
              <a:gd name="T72" fmla="*/ 563 w 688"/>
              <a:gd name="T73" fmla="*/ 299 h 633"/>
              <a:gd name="T74" fmla="*/ 580 w 688"/>
              <a:gd name="T75" fmla="*/ 272 h 633"/>
              <a:gd name="T76" fmla="*/ 580 w 688"/>
              <a:gd name="T77" fmla="*/ 272 h 633"/>
              <a:gd name="T78" fmla="*/ 580 w 688"/>
              <a:gd name="T79" fmla="*/ 227 h 633"/>
              <a:gd name="T80" fmla="*/ 563 w 688"/>
              <a:gd name="T81" fmla="*/ 201 h 633"/>
              <a:gd name="T82" fmla="*/ 563 w 688"/>
              <a:gd name="T83" fmla="*/ 194 h 633"/>
              <a:gd name="T84" fmla="*/ 645 w 688"/>
              <a:gd name="T85" fmla="*/ 397 h 633"/>
              <a:gd name="T86" fmla="*/ 645 w 688"/>
              <a:gd name="T87" fmla="*/ 397 h 633"/>
              <a:gd name="T88" fmla="*/ 645 w 688"/>
              <a:gd name="T89" fmla="*/ 301 h 633"/>
              <a:gd name="T90" fmla="*/ 633 w 688"/>
              <a:gd name="T91" fmla="*/ 282 h 633"/>
              <a:gd name="T92" fmla="*/ 633 w 688"/>
              <a:gd name="T93" fmla="*/ 277 h 633"/>
              <a:gd name="T94" fmla="*/ 645 w 688"/>
              <a:gd name="T95" fmla="*/ 256 h 633"/>
              <a:gd name="T96" fmla="*/ 645 w 688"/>
              <a:gd name="T97" fmla="*/ 256 h 633"/>
              <a:gd name="T98" fmla="*/ 645 w 688"/>
              <a:gd name="T99" fmla="*/ 220 h 633"/>
              <a:gd name="T100" fmla="*/ 633 w 688"/>
              <a:gd name="T101" fmla="*/ 20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8" h="633">
                <a:moveTo>
                  <a:pt x="652" y="194"/>
                </a:moveTo>
                <a:lnTo>
                  <a:pt x="633" y="196"/>
                </a:lnTo>
                <a:lnTo>
                  <a:pt x="633" y="184"/>
                </a:lnTo>
                <a:lnTo>
                  <a:pt x="587" y="165"/>
                </a:lnTo>
                <a:lnTo>
                  <a:pt x="563" y="170"/>
                </a:lnTo>
                <a:lnTo>
                  <a:pt x="563" y="153"/>
                </a:lnTo>
                <a:lnTo>
                  <a:pt x="504" y="129"/>
                </a:lnTo>
                <a:lnTo>
                  <a:pt x="470" y="134"/>
                </a:lnTo>
                <a:lnTo>
                  <a:pt x="470" y="110"/>
                </a:lnTo>
                <a:lnTo>
                  <a:pt x="391" y="77"/>
                </a:lnTo>
                <a:lnTo>
                  <a:pt x="317" y="89"/>
                </a:lnTo>
                <a:lnTo>
                  <a:pt x="317" y="46"/>
                </a:lnTo>
                <a:lnTo>
                  <a:pt x="212" y="0"/>
                </a:lnTo>
                <a:lnTo>
                  <a:pt x="0" y="34"/>
                </a:lnTo>
                <a:lnTo>
                  <a:pt x="0" y="592"/>
                </a:lnTo>
                <a:lnTo>
                  <a:pt x="207" y="633"/>
                </a:lnTo>
                <a:lnTo>
                  <a:pt x="313" y="580"/>
                </a:lnTo>
                <a:lnTo>
                  <a:pt x="315" y="525"/>
                </a:lnTo>
                <a:lnTo>
                  <a:pt x="389" y="540"/>
                </a:lnTo>
                <a:lnTo>
                  <a:pt x="468" y="501"/>
                </a:lnTo>
                <a:lnTo>
                  <a:pt x="468" y="475"/>
                </a:lnTo>
                <a:lnTo>
                  <a:pt x="501" y="482"/>
                </a:lnTo>
                <a:lnTo>
                  <a:pt x="561" y="451"/>
                </a:lnTo>
                <a:lnTo>
                  <a:pt x="561" y="432"/>
                </a:lnTo>
                <a:lnTo>
                  <a:pt x="587" y="437"/>
                </a:lnTo>
                <a:lnTo>
                  <a:pt x="633" y="416"/>
                </a:lnTo>
                <a:lnTo>
                  <a:pt x="633" y="401"/>
                </a:lnTo>
                <a:lnTo>
                  <a:pt x="649" y="404"/>
                </a:lnTo>
                <a:lnTo>
                  <a:pt x="685" y="387"/>
                </a:lnTo>
                <a:lnTo>
                  <a:pt x="688" y="208"/>
                </a:lnTo>
                <a:lnTo>
                  <a:pt x="652" y="194"/>
                </a:lnTo>
                <a:close/>
                <a:moveTo>
                  <a:pt x="191" y="614"/>
                </a:moveTo>
                <a:lnTo>
                  <a:pt x="12" y="583"/>
                </a:lnTo>
                <a:lnTo>
                  <a:pt x="14" y="380"/>
                </a:lnTo>
                <a:lnTo>
                  <a:pt x="191" y="389"/>
                </a:lnTo>
                <a:lnTo>
                  <a:pt x="191" y="614"/>
                </a:lnTo>
                <a:close/>
                <a:moveTo>
                  <a:pt x="191" y="375"/>
                </a:moveTo>
                <a:lnTo>
                  <a:pt x="14" y="365"/>
                </a:lnTo>
                <a:lnTo>
                  <a:pt x="14" y="325"/>
                </a:lnTo>
                <a:lnTo>
                  <a:pt x="193" y="327"/>
                </a:lnTo>
                <a:lnTo>
                  <a:pt x="191" y="375"/>
                </a:lnTo>
                <a:close/>
                <a:moveTo>
                  <a:pt x="193" y="313"/>
                </a:moveTo>
                <a:lnTo>
                  <a:pt x="14" y="311"/>
                </a:lnTo>
                <a:lnTo>
                  <a:pt x="14" y="270"/>
                </a:lnTo>
                <a:lnTo>
                  <a:pt x="193" y="268"/>
                </a:lnTo>
                <a:lnTo>
                  <a:pt x="193" y="313"/>
                </a:lnTo>
                <a:close/>
                <a:moveTo>
                  <a:pt x="193" y="251"/>
                </a:moveTo>
                <a:lnTo>
                  <a:pt x="14" y="256"/>
                </a:lnTo>
                <a:lnTo>
                  <a:pt x="14" y="213"/>
                </a:lnTo>
                <a:lnTo>
                  <a:pt x="193" y="206"/>
                </a:lnTo>
                <a:lnTo>
                  <a:pt x="193" y="251"/>
                </a:lnTo>
                <a:close/>
                <a:moveTo>
                  <a:pt x="193" y="189"/>
                </a:moveTo>
                <a:lnTo>
                  <a:pt x="14" y="198"/>
                </a:lnTo>
                <a:lnTo>
                  <a:pt x="14" y="158"/>
                </a:lnTo>
                <a:lnTo>
                  <a:pt x="193" y="144"/>
                </a:lnTo>
                <a:lnTo>
                  <a:pt x="193" y="189"/>
                </a:lnTo>
                <a:close/>
                <a:moveTo>
                  <a:pt x="193" y="127"/>
                </a:moveTo>
                <a:lnTo>
                  <a:pt x="14" y="144"/>
                </a:lnTo>
                <a:lnTo>
                  <a:pt x="14" y="103"/>
                </a:lnTo>
                <a:lnTo>
                  <a:pt x="193" y="82"/>
                </a:lnTo>
                <a:lnTo>
                  <a:pt x="193" y="127"/>
                </a:lnTo>
                <a:close/>
                <a:moveTo>
                  <a:pt x="193" y="65"/>
                </a:moveTo>
                <a:lnTo>
                  <a:pt x="14" y="89"/>
                </a:lnTo>
                <a:lnTo>
                  <a:pt x="14" y="46"/>
                </a:lnTo>
                <a:lnTo>
                  <a:pt x="193" y="20"/>
                </a:lnTo>
                <a:lnTo>
                  <a:pt x="193" y="65"/>
                </a:lnTo>
                <a:close/>
                <a:moveTo>
                  <a:pt x="377" y="525"/>
                </a:moveTo>
                <a:lnTo>
                  <a:pt x="315" y="513"/>
                </a:lnTo>
                <a:lnTo>
                  <a:pt x="315" y="358"/>
                </a:lnTo>
                <a:lnTo>
                  <a:pt x="377" y="363"/>
                </a:lnTo>
                <a:lnTo>
                  <a:pt x="377" y="525"/>
                </a:lnTo>
                <a:close/>
                <a:moveTo>
                  <a:pt x="377" y="351"/>
                </a:moveTo>
                <a:lnTo>
                  <a:pt x="315" y="346"/>
                </a:lnTo>
                <a:lnTo>
                  <a:pt x="315" y="315"/>
                </a:lnTo>
                <a:lnTo>
                  <a:pt x="377" y="318"/>
                </a:lnTo>
                <a:lnTo>
                  <a:pt x="377" y="351"/>
                </a:lnTo>
                <a:close/>
                <a:moveTo>
                  <a:pt x="379" y="306"/>
                </a:moveTo>
                <a:lnTo>
                  <a:pt x="315" y="303"/>
                </a:lnTo>
                <a:lnTo>
                  <a:pt x="315" y="272"/>
                </a:lnTo>
                <a:lnTo>
                  <a:pt x="379" y="272"/>
                </a:lnTo>
                <a:lnTo>
                  <a:pt x="379" y="306"/>
                </a:lnTo>
                <a:close/>
                <a:moveTo>
                  <a:pt x="379" y="261"/>
                </a:moveTo>
                <a:lnTo>
                  <a:pt x="315" y="263"/>
                </a:lnTo>
                <a:lnTo>
                  <a:pt x="317" y="229"/>
                </a:lnTo>
                <a:lnTo>
                  <a:pt x="379" y="227"/>
                </a:lnTo>
                <a:lnTo>
                  <a:pt x="379" y="261"/>
                </a:lnTo>
                <a:close/>
                <a:moveTo>
                  <a:pt x="379" y="215"/>
                </a:moveTo>
                <a:lnTo>
                  <a:pt x="317" y="220"/>
                </a:lnTo>
                <a:lnTo>
                  <a:pt x="317" y="187"/>
                </a:lnTo>
                <a:lnTo>
                  <a:pt x="379" y="182"/>
                </a:lnTo>
                <a:lnTo>
                  <a:pt x="379" y="215"/>
                </a:lnTo>
                <a:close/>
                <a:moveTo>
                  <a:pt x="379" y="170"/>
                </a:moveTo>
                <a:lnTo>
                  <a:pt x="317" y="177"/>
                </a:lnTo>
                <a:lnTo>
                  <a:pt x="317" y="144"/>
                </a:lnTo>
                <a:lnTo>
                  <a:pt x="379" y="136"/>
                </a:lnTo>
                <a:lnTo>
                  <a:pt x="379" y="170"/>
                </a:lnTo>
                <a:close/>
                <a:moveTo>
                  <a:pt x="379" y="125"/>
                </a:moveTo>
                <a:lnTo>
                  <a:pt x="317" y="132"/>
                </a:lnTo>
                <a:lnTo>
                  <a:pt x="317" y="101"/>
                </a:lnTo>
                <a:lnTo>
                  <a:pt x="379" y="91"/>
                </a:lnTo>
                <a:lnTo>
                  <a:pt x="379" y="125"/>
                </a:lnTo>
                <a:close/>
                <a:moveTo>
                  <a:pt x="492" y="470"/>
                </a:moveTo>
                <a:lnTo>
                  <a:pt x="468" y="466"/>
                </a:lnTo>
                <a:lnTo>
                  <a:pt x="468" y="344"/>
                </a:lnTo>
                <a:lnTo>
                  <a:pt x="494" y="346"/>
                </a:lnTo>
                <a:lnTo>
                  <a:pt x="492" y="470"/>
                </a:lnTo>
                <a:close/>
                <a:moveTo>
                  <a:pt x="494" y="337"/>
                </a:moveTo>
                <a:lnTo>
                  <a:pt x="468" y="337"/>
                </a:lnTo>
                <a:lnTo>
                  <a:pt x="468" y="311"/>
                </a:lnTo>
                <a:lnTo>
                  <a:pt x="494" y="311"/>
                </a:lnTo>
                <a:lnTo>
                  <a:pt x="494" y="337"/>
                </a:lnTo>
                <a:close/>
                <a:moveTo>
                  <a:pt x="494" y="303"/>
                </a:moveTo>
                <a:lnTo>
                  <a:pt x="468" y="303"/>
                </a:lnTo>
                <a:lnTo>
                  <a:pt x="468" y="277"/>
                </a:lnTo>
                <a:lnTo>
                  <a:pt x="494" y="277"/>
                </a:lnTo>
                <a:lnTo>
                  <a:pt x="494" y="303"/>
                </a:lnTo>
                <a:close/>
                <a:moveTo>
                  <a:pt x="494" y="268"/>
                </a:moveTo>
                <a:lnTo>
                  <a:pt x="468" y="270"/>
                </a:lnTo>
                <a:lnTo>
                  <a:pt x="468" y="244"/>
                </a:lnTo>
                <a:lnTo>
                  <a:pt x="494" y="244"/>
                </a:lnTo>
                <a:lnTo>
                  <a:pt x="494" y="268"/>
                </a:lnTo>
                <a:close/>
                <a:moveTo>
                  <a:pt x="494" y="234"/>
                </a:moveTo>
                <a:lnTo>
                  <a:pt x="468" y="234"/>
                </a:lnTo>
                <a:lnTo>
                  <a:pt x="468" y="210"/>
                </a:lnTo>
                <a:lnTo>
                  <a:pt x="494" y="208"/>
                </a:lnTo>
                <a:lnTo>
                  <a:pt x="494" y="234"/>
                </a:lnTo>
                <a:close/>
                <a:moveTo>
                  <a:pt x="494" y="198"/>
                </a:moveTo>
                <a:lnTo>
                  <a:pt x="468" y="201"/>
                </a:lnTo>
                <a:lnTo>
                  <a:pt x="470" y="177"/>
                </a:lnTo>
                <a:lnTo>
                  <a:pt x="494" y="175"/>
                </a:lnTo>
                <a:lnTo>
                  <a:pt x="494" y="198"/>
                </a:lnTo>
                <a:close/>
                <a:moveTo>
                  <a:pt x="494" y="165"/>
                </a:moveTo>
                <a:lnTo>
                  <a:pt x="470" y="167"/>
                </a:lnTo>
                <a:lnTo>
                  <a:pt x="470" y="144"/>
                </a:lnTo>
                <a:lnTo>
                  <a:pt x="494" y="139"/>
                </a:lnTo>
                <a:lnTo>
                  <a:pt x="494" y="165"/>
                </a:lnTo>
                <a:close/>
                <a:moveTo>
                  <a:pt x="580" y="430"/>
                </a:moveTo>
                <a:lnTo>
                  <a:pt x="561" y="425"/>
                </a:lnTo>
                <a:lnTo>
                  <a:pt x="563" y="332"/>
                </a:lnTo>
                <a:lnTo>
                  <a:pt x="580" y="332"/>
                </a:lnTo>
                <a:lnTo>
                  <a:pt x="580" y="430"/>
                </a:lnTo>
                <a:close/>
                <a:moveTo>
                  <a:pt x="580" y="325"/>
                </a:moveTo>
                <a:lnTo>
                  <a:pt x="563" y="325"/>
                </a:lnTo>
                <a:lnTo>
                  <a:pt x="563" y="306"/>
                </a:lnTo>
                <a:lnTo>
                  <a:pt x="580" y="306"/>
                </a:lnTo>
                <a:lnTo>
                  <a:pt x="580" y="325"/>
                </a:lnTo>
                <a:close/>
                <a:moveTo>
                  <a:pt x="580" y="299"/>
                </a:moveTo>
                <a:lnTo>
                  <a:pt x="563" y="299"/>
                </a:lnTo>
                <a:lnTo>
                  <a:pt x="563" y="280"/>
                </a:lnTo>
                <a:lnTo>
                  <a:pt x="580" y="280"/>
                </a:lnTo>
                <a:lnTo>
                  <a:pt x="580" y="299"/>
                </a:lnTo>
                <a:close/>
                <a:moveTo>
                  <a:pt x="580" y="272"/>
                </a:moveTo>
                <a:lnTo>
                  <a:pt x="563" y="272"/>
                </a:lnTo>
                <a:lnTo>
                  <a:pt x="563" y="253"/>
                </a:lnTo>
                <a:lnTo>
                  <a:pt x="580" y="253"/>
                </a:lnTo>
                <a:lnTo>
                  <a:pt x="580" y="272"/>
                </a:lnTo>
                <a:close/>
                <a:moveTo>
                  <a:pt x="580" y="246"/>
                </a:moveTo>
                <a:lnTo>
                  <a:pt x="563" y="246"/>
                </a:lnTo>
                <a:lnTo>
                  <a:pt x="563" y="227"/>
                </a:lnTo>
                <a:lnTo>
                  <a:pt x="580" y="227"/>
                </a:lnTo>
                <a:lnTo>
                  <a:pt x="580" y="246"/>
                </a:lnTo>
                <a:close/>
                <a:moveTo>
                  <a:pt x="580" y="220"/>
                </a:moveTo>
                <a:lnTo>
                  <a:pt x="563" y="220"/>
                </a:lnTo>
                <a:lnTo>
                  <a:pt x="563" y="201"/>
                </a:lnTo>
                <a:lnTo>
                  <a:pt x="580" y="198"/>
                </a:lnTo>
                <a:lnTo>
                  <a:pt x="580" y="220"/>
                </a:lnTo>
                <a:close/>
                <a:moveTo>
                  <a:pt x="580" y="194"/>
                </a:moveTo>
                <a:lnTo>
                  <a:pt x="563" y="194"/>
                </a:lnTo>
                <a:lnTo>
                  <a:pt x="563" y="175"/>
                </a:lnTo>
                <a:lnTo>
                  <a:pt x="580" y="172"/>
                </a:lnTo>
                <a:lnTo>
                  <a:pt x="580" y="194"/>
                </a:lnTo>
                <a:close/>
                <a:moveTo>
                  <a:pt x="645" y="397"/>
                </a:moveTo>
                <a:lnTo>
                  <a:pt x="633" y="394"/>
                </a:lnTo>
                <a:lnTo>
                  <a:pt x="633" y="323"/>
                </a:lnTo>
                <a:lnTo>
                  <a:pt x="645" y="323"/>
                </a:lnTo>
                <a:lnTo>
                  <a:pt x="645" y="397"/>
                </a:lnTo>
                <a:close/>
                <a:moveTo>
                  <a:pt x="645" y="318"/>
                </a:moveTo>
                <a:lnTo>
                  <a:pt x="633" y="318"/>
                </a:lnTo>
                <a:lnTo>
                  <a:pt x="633" y="301"/>
                </a:lnTo>
                <a:lnTo>
                  <a:pt x="645" y="301"/>
                </a:lnTo>
                <a:lnTo>
                  <a:pt x="645" y="318"/>
                </a:lnTo>
                <a:close/>
                <a:moveTo>
                  <a:pt x="645" y="296"/>
                </a:moveTo>
                <a:lnTo>
                  <a:pt x="633" y="296"/>
                </a:lnTo>
                <a:lnTo>
                  <a:pt x="633" y="282"/>
                </a:lnTo>
                <a:lnTo>
                  <a:pt x="645" y="282"/>
                </a:lnTo>
                <a:lnTo>
                  <a:pt x="645" y="296"/>
                </a:lnTo>
                <a:close/>
                <a:moveTo>
                  <a:pt x="645" y="277"/>
                </a:moveTo>
                <a:lnTo>
                  <a:pt x="633" y="277"/>
                </a:lnTo>
                <a:lnTo>
                  <a:pt x="633" y="261"/>
                </a:lnTo>
                <a:lnTo>
                  <a:pt x="645" y="261"/>
                </a:lnTo>
                <a:lnTo>
                  <a:pt x="645" y="277"/>
                </a:lnTo>
                <a:close/>
                <a:moveTo>
                  <a:pt x="645" y="256"/>
                </a:moveTo>
                <a:lnTo>
                  <a:pt x="633" y="256"/>
                </a:lnTo>
                <a:lnTo>
                  <a:pt x="633" y="241"/>
                </a:lnTo>
                <a:lnTo>
                  <a:pt x="645" y="241"/>
                </a:lnTo>
                <a:lnTo>
                  <a:pt x="645" y="256"/>
                </a:lnTo>
                <a:close/>
                <a:moveTo>
                  <a:pt x="645" y="234"/>
                </a:moveTo>
                <a:lnTo>
                  <a:pt x="633" y="237"/>
                </a:lnTo>
                <a:lnTo>
                  <a:pt x="633" y="220"/>
                </a:lnTo>
                <a:lnTo>
                  <a:pt x="645" y="220"/>
                </a:lnTo>
                <a:lnTo>
                  <a:pt x="645" y="234"/>
                </a:lnTo>
                <a:close/>
                <a:moveTo>
                  <a:pt x="647" y="215"/>
                </a:moveTo>
                <a:lnTo>
                  <a:pt x="633" y="215"/>
                </a:lnTo>
                <a:lnTo>
                  <a:pt x="633" y="201"/>
                </a:lnTo>
                <a:lnTo>
                  <a:pt x="647" y="198"/>
                </a:lnTo>
                <a:lnTo>
                  <a:pt x="647" y="215"/>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27"/>
          <p:cNvSpPr>
            <a:spLocks noEditPoints="1"/>
          </p:cNvSpPr>
          <p:nvPr/>
        </p:nvSpPr>
        <p:spPr bwMode="auto">
          <a:xfrm>
            <a:off x="3657428" y="2710688"/>
            <a:ext cx="1130105" cy="1141927"/>
          </a:xfrm>
          <a:custGeom>
            <a:avLst/>
            <a:gdLst>
              <a:gd name="T0" fmla="*/ 402 w 402"/>
              <a:gd name="T1" fmla="*/ 163 h 406"/>
              <a:gd name="T2" fmla="*/ 353 w 402"/>
              <a:gd name="T3" fmla="*/ 113 h 406"/>
              <a:gd name="T4" fmla="*/ 319 w 402"/>
              <a:gd name="T5" fmla="*/ 113 h 406"/>
              <a:gd name="T6" fmla="*/ 319 w 402"/>
              <a:gd name="T7" fmla="*/ 50 h 406"/>
              <a:gd name="T8" fmla="*/ 299 w 402"/>
              <a:gd name="T9" fmla="*/ 50 h 406"/>
              <a:gd name="T10" fmla="*/ 299 w 402"/>
              <a:gd name="T11" fmla="*/ 113 h 406"/>
              <a:gd name="T12" fmla="*/ 242 w 402"/>
              <a:gd name="T13" fmla="*/ 113 h 406"/>
              <a:gd name="T14" fmla="*/ 242 w 402"/>
              <a:gd name="T15" fmla="*/ 51 h 406"/>
              <a:gd name="T16" fmla="*/ 221 w 402"/>
              <a:gd name="T17" fmla="*/ 51 h 406"/>
              <a:gd name="T18" fmla="*/ 221 w 402"/>
              <a:gd name="T19" fmla="*/ 113 h 406"/>
              <a:gd name="T20" fmla="*/ 185 w 402"/>
              <a:gd name="T21" fmla="*/ 113 h 406"/>
              <a:gd name="T22" fmla="*/ 185 w 402"/>
              <a:gd name="T23" fmla="*/ 88 h 406"/>
              <a:gd name="T24" fmla="*/ 166 w 402"/>
              <a:gd name="T25" fmla="*/ 88 h 406"/>
              <a:gd name="T26" fmla="*/ 166 w 402"/>
              <a:gd name="T27" fmla="*/ 24 h 406"/>
              <a:gd name="T28" fmla="*/ 173 w 402"/>
              <a:gd name="T29" fmla="*/ 24 h 406"/>
              <a:gd name="T30" fmla="*/ 173 w 402"/>
              <a:gd name="T31" fmla="*/ 0 h 406"/>
              <a:gd name="T32" fmla="*/ 82 w 402"/>
              <a:gd name="T33" fmla="*/ 0 h 406"/>
              <a:gd name="T34" fmla="*/ 82 w 402"/>
              <a:gd name="T35" fmla="*/ 24 h 406"/>
              <a:gd name="T36" fmla="*/ 88 w 402"/>
              <a:gd name="T37" fmla="*/ 24 h 406"/>
              <a:gd name="T38" fmla="*/ 88 w 402"/>
              <a:gd name="T39" fmla="*/ 88 h 406"/>
              <a:gd name="T40" fmla="*/ 68 w 402"/>
              <a:gd name="T41" fmla="*/ 88 h 406"/>
              <a:gd name="T42" fmla="*/ 68 w 402"/>
              <a:gd name="T43" fmla="*/ 113 h 406"/>
              <a:gd name="T44" fmla="*/ 49 w 402"/>
              <a:gd name="T45" fmla="*/ 113 h 406"/>
              <a:gd name="T46" fmla="*/ 3 w 402"/>
              <a:gd name="T47" fmla="*/ 162 h 406"/>
              <a:gd name="T48" fmla="*/ 0 w 402"/>
              <a:gd name="T49" fmla="*/ 339 h 406"/>
              <a:gd name="T50" fmla="*/ 0 w 402"/>
              <a:gd name="T51" fmla="*/ 339 h 406"/>
              <a:gd name="T52" fmla="*/ 0 w 402"/>
              <a:gd name="T53" fmla="*/ 406 h 406"/>
              <a:gd name="T54" fmla="*/ 402 w 402"/>
              <a:gd name="T55" fmla="*/ 406 h 406"/>
              <a:gd name="T56" fmla="*/ 402 w 402"/>
              <a:gd name="T57" fmla="*/ 339 h 406"/>
              <a:gd name="T58" fmla="*/ 402 w 402"/>
              <a:gd name="T59" fmla="*/ 339 h 406"/>
              <a:gd name="T60" fmla="*/ 402 w 402"/>
              <a:gd name="T61" fmla="*/ 163 h 406"/>
              <a:gd name="T62" fmla="*/ 25 w 402"/>
              <a:gd name="T63" fmla="*/ 312 h 406"/>
              <a:gd name="T64" fmla="*/ 25 w 402"/>
              <a:gd name="T65" fmla="*/ 298 h 406"/>
              <a:gd name="T66" fmla="*/ 382 w 402"/>
              <a:gd name="T67" fmla="*/ 298 h 406"/>
              <a:gd name="T68" fmla="*/ 382 w 402"/>
              <a:gd name="T69" fmla="*/ 312 h 406"/>
              <a:gd name="T70" fmla="*/ 25 w 402"/>
              <a:gd name="T71" fmla="*/ 312 h 406"/>
              <a:gd name="T72" fmla="*/ 382 w 402"/>
              <a:gd name="T73" fmla="*/ 266 h 406"/>
              <a:gd name="T74" fmla="*/ 25 w 402"/>
              <a:gd name="T75" fmla="*/ 266 h 406"/>
              <a:gd name="T76" fmla="*/ 25 w 402"/>
              <a:gd name="T77" fmla="*/ 251 h 406"/>
              <a:gd name="T78" fmla="*/ 382 w 402"/>
              <a:gd name="T79" fmla="*/ 251 h 406"/>
              <a:gd name="T80" fmla="*/ 382 w 402"/>
              <a:gd name="T81" fmla="*/ 266 h 406"/>
              <a:gd name="T82" fmla="*/ 25 w 402"/>
              <a:gd name="T83" fmla="*/ 206 h 406"/>
              <a:gd name="T84" fmla="*/ 381 w 402"/>
              <a:gd name="T85" fmla="*/ 206 h 406"/>
              <a:gd name="T86" fmla="*/ 381 w 402"/>
              <a:gd name="T87" fmla="*/ 221 h 406"/>
              <a:gd name="T88" fmla="*/ 25 w 402"/>
              <a:gd name="T89" fmla="*/ 221 h 406"/>
              <a:gd name="T90" fmla="*/ 25 w 402"/>
              <a:gd name="T91" fmla="*/ 2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2" h="406">
                <a:moveTo>
                  <a:pt x="402" y="163"/>
                </a:moveTo>
                <a:cubicBezTo>
                  <a:pt x="402" y="146"/>
                  <a:pt x="391" y="112"/>
                  <a:pt x="353" y="113"/>
                </a:cubicBezTo>
                <a:cubicBezTo>
                  <a:pt x="319" y="113"/>
                  <a:pt x="319" y="113"/>
                  <a:pt x="319" y="113"/>
                </a:cubicBezTo>
                <a:cubicBezTo>
                  <a:pt x="319" y="50"/>
                  <a:pt x="319" y="50"/>
                  <a:pt x="319" y="50"/>
                </a:cubicBezTo>
                <a:cubicBezTo>
                  <a:pt x="299" y="50"/>
                  <a:pt x="299" y="50"/>
                  <a:pt x="299" y="50"/>
                </a:cubicBezTo>
                <a:cubicBezTo>
                  <a:pt x="299" y="113"/>
                  <a:pt x="299" y="113"/>
                  <a:pt x="299" y="113"/>
                </a:cubicBezTo>
                <a:cubicBezTo>
                  <a:pt x="242" y="113"/>
                  <a:pt x="242" y="113"/>
                  <a:pt x="242" y="113"/>
                </a:cubicBezTo>
                <a:cubicBezTo>
                  <a:pt x="242" y="51"/>
                  <a:pt x="242" y="51"/>
                  <a:pt x="242" y="51"/>
                </a:cubicBezTo>
                <a:cubicBezTo>
                  <a:pt x="221" y="51"/>
                  <a:pt x="221" y="51"/>
                  <a:pt x="221" y="51"/>
                </a:cubicBezTo>
                <a:cubicBezTo>
                  <a:pt x="221" y="113"/>
                  <a:pt x="221" y="113"/>
                  <a:pt x="221" y="113"/>
                </a:cubicBezTo>
                <a:cubicBezTo>
                  <a:pt x="185" y="113"/>
                  <a:pt x="185" y="113"/>
                  <a:pt x="185" y="113"/>
                </a:cubicBezTo>
                <a:cubicBezTo>
                  <a:pt x="185" y="88"/>
                  <a:pt x="185" y="88"/>
                  <a:pt x="185" y="88"/>
                </a:cubicBezTo>
                <a:cubicBezTo>
                  <a:pt x="166" y="88"/>
                  <a:pt x="166" y="88"/>
                  <a:pt x="166" y="88"/>
                </a:cubicBezTo>
                <a:cubicBezTo>
                  <a:pt x="166" y="24"/>
                  <a:pt x="166" y="24"/>
                  <a:pt x="166" y="24"/>
                </a:cubicBezTo>
                <a:cubicBezTo>
                  <a:pt x="173" y="24"/>
                  <a:pt x="173" y="24"/>
                  <a:pt x="173" y="24"/>
                </a:cubicBezTo>
                <a:cubicBezTo>
                  <a:pt x="173" y="0"/>
                  <a:pt x="173" y="0"/>
                  <a:pt x="173" y="0"/>
                </a:cubicBezTo>
                <a:cubicBezTo>
                  <a:pt x="82" y="0"/>
                  <a:pt x="82" y="0"/>
                  <a:pt x="82" y="0"/>
                </a:cubicBezTo>
                <a:cubicBezTo>
                  <a:pt x="82" y="24"/>
                  <a:pt x="82" y="24"/>
                  <a:pt x="82" y="24"/>
                </a:cubicBezTo>
                <a:cubicBezTo>
                  <a:pt x="88" y="24"/>
                  <a:pt x="88" y="24"/>
                  <a:pt x="88" y="24"/>
                </a:cubicBezTo>
                <a:cubicBezTo>
                  <a:pt x="88" y="88"/>
                  <a:pt x="88" y="88"/>
                  <a:pt x="88" y="88"/>
                </a:cubicBezTo>
                <a:cubicBezTo>
                  <a:pt x="68" y="88"/>
                  <a:pt x="68" y="88"/>
                  <a:pt x="68" y="88"/>
                </a:cubicBezTo>
                <a:cubicBezTo>
                  <a:pt x="68" y="113"/>
                  <a:pt x="68" y="113"/>
                  <a:pt x="68" y="113"/>
                </a:cubicBezTo>
                <a:cubicBezTo>
                  <a:pt x="49" y="113"/>
                  <a:pt x="49" y="113"/>
                  <a:pt x="49" y="113"/>
                </a:cubicBezTo>
                <a:cubicBezTo>
                  <a:pt x="11" y="112"/>
                  <a:pt x="3" y="145"/>
                  <a:pt x="3" y="162"/>
                </a:cubicBezTo>
                <a:cubicBezTo>
                  <a:pt x="0" y="339"/>
                  <a:pt x="0" y="339"/>
                  <a:pt x="0" y="339"/>
                </a:cubicBezTo>
                <a:cubicBezTo>
                  <a:pt x="0" y="339"/>
                  <a:pt x="0" y="339"/>
                  <a:pt x="0" y="339"/>
                </a:cubicBezTo>
                <a:cubicBezTo>
                  <a:pt x="0" y="406"/>
                  <a:pt x="0" y="406"/>
                  <a:pt x="0" y="406"/>
                </a:cubicBezTo>
                <a:cubicBezTo>
                  <a:pt x="402" y="406"/>
                  <a:pt x="402" y="406"/>
                  <a:pt x="402" y="406"/>
                </a:cubicBezTo>
                <a:cubicBezTo>
                  <a:pt x="402" y="339"/>
                  <a:pt x="402" y="339"/>
                  <a:pt x="402" y="339"/>
                </a:cubicBezTo>
                <a:cubicBezTo>
                  <a:pt x="402" y="339"/>
                  <a:pt x="402" y="339"/>
                  <a:pt x="402" y="339"/>
                </a:cubicBezTo>
                <a:lnTo>
                  <a:pt x="402" y="163"/>
                </a:lnTo>
                <a:close/>
                <a:moveTo>
                  <a:pt x="25" y="312"/>
                </a:moveTo>
                <a:cubicBezTo>
                  <a:pt x="25" y="298"/>
                  <a:pt x="25" y="298"/>
                  <a:pt x="25" y="298"/>
                </a:cubicBezTo>
                <a:cubicBezTo>
                  <a:pt x="382" y="298"/>
                  <a:pt x="382" y="298"/>
                  <a:pt x="382" y="298"/>
                </a:cubicBezTo>
                <a:cubicBezTo>
                  <a:pt x="382" y="312"/>
                  <a:pt x="382" y="312"/>
                  <a:pt x="382" y="312"/>
                </a:cubicBezTo>
                <a:lnTo>
                  <a:pt x="25" y="312"/>
                </a:lnTo>
                <a:close/>
                <a:moveTo>
                  <a:pt x="382" y="266"/>
                </a:moveTo>
                <a:cubicBezTo>
                  <a:pt x="25" y="266"/>
                  <a:pt x="25" y="266"/>
                  <a:pt x="25" y="266"/>
                </a:cubicBezTo>
                <a:cubicBezTo>
                  <a:pt x="25" y="251"/>
                  <a:pt x="25" y="251"/>
                  <a:pt x="25" y="251"/>
                </a:cubicBezTo>
                <a:cubicBezTo>
                  <a:pt x="382" y="251"/>
                  <a:pt x="382" y="251"/>
                  <a:pt x="382" y="251"/>
                </a:cubicBezTo>
                <a:lnTo>
                  <a:pt x="382" y="266"/>
                </a:lnTo>
                <a:close/>
                <a:moveTo>
                  <a:pt x="25" y="206"/>
                </a:moveTo>
                <a:cubicBezTo>
                  <a:pt x="381" y="206"/>
                  <a:pt x="381" y="206"/>
                  <a:pt x="381" y="206"/>
                </a:cubicBezTo>
                <a:cubicBezTo>
                  <a:pt x="381" y="221"/>
                  <a:pt x="381" y="221"/>
                  <a:pt x="381" y="221"/>
                </a:cubicBezTo>
                <a:cubicBezTo>
                  <a:pt x="25" y="221"/>
                  <a:pt x="25" y="221"/>
                  <a:pt x="25" y="221"/>
                </a:cubicBezTo>
                <a:lnTo>
                  <a:pt x="25" y="20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31"/>
          <p:cNvSpPr>
            <a:spLocks noEditPoints="1"/>
          </p:cNvSpPr>
          <p:nvPr/>
        </p:nvSpPr>
        <p:spPr bwMode="auto">
          <a:xfrm>
            <a:off x="5768653" y="2601547"/>
            <a:ext cx="1431034" cy="1220031"/>
          </a:xfrm>
          <a:custGeom>
            <a:avLst/>
            <a:gdLst>
              <a:gd name="T0" fmla="*/ 422 w 445"/>
              <a:gd name="T1" fmla="*/ 0 h 379"/>
              <a:gd name="T2" fmla="*/ 380 w 445"/>
              <a:gd name="T3" fmla="*/ 124 h 379"/>
              <a:gd name="T4" fmla="*/ 336 w 445"/>
              <a:gd name="T5" fmla="*/ 48 h 379"/>
              <a:gd name="T6" fmla="*/ 295 w 445"/>
              <a:gd name="T7" fmla="*/ 124 h 379"/>
              <a:gd name="T8" fmla="*/ 173 w 445"/>
              <a:gd name="T9" fmla="*/ 56 h 379"/>
              <a:gd name="T10" fmla="*/ 138 w 445"/>
              <a:gd name="T11" fmla="*/ 124 h 379"/>
              <a:gd name="T12" fmla="*/ 88 w 445"/>
              <a:gd name="T13" fmla="*/ 15 h 379"/>
              <a:gd name="T14" fmla="*/ 46 w 445"/>
              <a:gd name="T15" fmla="*/ 124 h 379"/>
              <a:gd name="T16" fmla="*/ 0 w 445"/>
              <a:gd name="T17" fmla="*/ 379 h 379"/>
              <a:gd name="T18" fmla="*/ 445 w 445"/>
              <a:gd name="T19" fmla="*/ 124 h 379"/>
              <a:gd name="T20" fmla="*/ 79 w 445"/>
              <a:gd name="T21" fmla="*/ 188 h 379"/>
              <a:gd name="T22" fmla="*/ 78 w 445"/>
              <a:gd name="T23" fmla="*/ 204 h 379"/>
              <a:gd name="T24" fmla="*/ 76 w 445"/>
              <a:gd name="T25" fmla="*/ 185 h 379"/>
              <a:gd name="T26" fmla="*/ 86 w 445"/>
              <a:gd name="T27" fmla="*/ 183 h 379"/>
              <a:gd name="T28" fmla="*/ 86 w 445"/>
              <a:gd name="T29" fmla="*/ 175 h 379"/>
              <a:gd name="T30" fmla="*/ 60 w 445"/>
              <a:gd name="T31" fmla="*/ 178 h 379"/>
              <a:gd name="T32" fmla="*/ 58 w 445"/>
              <a:gd name="T33" fmla="*/ 193 h 379"/>
              <a:gd name="T34" fmla="*/ 56 w 445"/>
              <a:gd name="T35" fmla="*/ 175 h 379"/>
              <a:gd name="T36" fmla="*/ 86 w 445"/>
              <a:gd name="T37" fmla="*/ 173 h 379"/>
              <a:gd name="T38" fmla="*/ 89 w 445"/>
              <a:gd name="T39" fmla="*/ 165 h 379"/>
              <a:gd name="T40" fmla="*/ 119 w 445"/>
              <a:gd name="T41" fmla="*/ 167 h 379"/>
              <a:gd name="T42" fmla="*/ 92 w 445"/>
              <a:gd name="T43" fmla="*/ 168 h 379"/>
              <a:gd name="T44" fmla="*/ 90 w 445"/>
              <a:gd name="T45" fmla="*/ 183 h 379"/>
              <a:gd name="T46" fmla="*/ 108 w 445"/>
              <a:gd name="T47" fmla="*/ 185 h 379"/>
              <a:gd name="T48" fmla="*/ 82 w 445"/>
              <a:gd name="T49" fmla="*/ 186 h 379"/>
              <a:gd name="T50" fmla="*/ 174 w 445"/>
              <a:gd name="T51" fmla="*/ 297 h 379"/>
              <a:gd name="T52" fmla="*/ 111 w 445"/>
              <a:gd name="T53" fmla="*/ 304 h 379"/>
              <a:gd name="T54" fmla="*/ 104 w 445"/>
              <a:gd name="T55" fmla="*/ 218 h 379"/>
              <a:gd name="T56" fmla="*/ 167 w 445"/>
              <a:gd name="T57" fmla="*/ 217 h 379"/>
              <a:gd name="T58" fmla="*/ 174 w 445"/>
              <a:gd name="T59" fmla="*/ 297 h 379"/>
              <a:gd name="T60" fmla="*/ 270 w 445"/>
              <a:gd name="T61" fmla="*/ 306 h 379"/>
              <a:gd name="T62" fmla="*/ 207 w 445"/>
              <a:gd name="T63" fmla="*/ 299 h 379"/>
              <a:gd name="T64" fmla="*/ 214 w 445"/>
              <a:gd name="T65" fmla="*/ 213 h 379"/>
              <a:gd name="T66" fmla="*/ 277 w 445"/>
              <a:gd name="T67" fmla="*/ 226 h 379"/>
              <a:gd name="T68" fmla="*/ 314 w 445"/>
              <a:gd name="T69" fmla="*/ 298 h 379"/>
              <a:gd name="T70" fmla="*/ 321 w 445"/>
              <a:gd name="T71" fmla="*/ 212 h 379"/>
              <a:gd name="T72" fmla="*/ 383 w 445"/>
              <a:gd name="T73" fmla="*/ 225 h 379"/>
              <a:gd name="T74" fmla="*/ 376 w 445"/>
              <a:gd name="T75" fmla="*/ 305 h 379"/>
              <a:gd name="T76" fmla="*/ 314 w 445"/>
              <a:gd name="T77" fmla="*/ 298 h 379"/>
              <a:gd name="T78" fmla="*/ 394 w 445"/>
              <a:gd name="T79" fmla="*/ 316 h 379"/>
              <a:gd name="T80" fmla="*/ 392 w 445"/>
              <a:gd name="T81" fmla="*/ 331 h 379"/>
              <a:gd name="T82" fmla="*/ 410 w 445"/>
              <a:gd name="T83" fmla="*/ 333 h 379"/>
              <a:gd name="T84" fmla="*/ 384 w 445"/>
              <a:gd name="T85" fmla="*/ 334 h 379"/>
              <a:gd name="T86" fmla="*/ 381 w 445"/>
              <a:gd name="T87" fmla="*/ 352 h 379"/>
              <a:gd name="T88" fmla="*/ 378 w 445"/>
              <a:gd name="T89" fmla="*/ 349 h 379"/>
              <a:gd name="T90" fmla="*/ 380 w 445"/>
              <a:gd name="T91" fmla="*/ 331 h 379"/>
              <a:gd name="T92" fmla="*/ 388 w 445"/>
              <a:gd name="T93" fmla="*/ 331 h 379"/>
              <a:gd name="T94" fmla="*/ 364 w 445"/>
              <a:gd name="T95" fmla="*/ 323 h 379"/>
              <a:gd name="T96" fmla="*/ 362 w 445"/>
              <a:gd name="T97" fmla="*/ 341 h 379"/>
              <a:gd name="T98" fmla="*/ 358 w 445"/>
              <a:gd name="T99" fmla="*/ 339 h 379"/>
              <a:gd name="T100" fmla="*/ 360 w 445"/>
              <a:gd name="T101" fmla="*/ 321 h 379"/>
              <a:gd name="T102" fmla="*/ 388 w 445"/>
              <a:gd name="T103" fmla="*/ 315 h 379"/>
              <a:gd name="T104" fmla="*/ 419 w 445"/>
              <a:gd name="T105" fmla="*/ 313 h 379"/>
              <a:gd name="T106" fmla="*/ 421 w 445"/>
              <a:gd name="T107" fmla="*/ 31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379">
                <a:moveTo>
                  <a:pt x="422" y="124"/>
                </a:moveTo>
                <a:cubicBezTo>
                  <a:pt x="422" y="0"/>
                  <a:pt x="422" y="0"/>
                  <a:pt x="422" y="0"/>
                </a:cubicBezTo>
                <a:cubicBezTo>
                  <a:pt x="380" y="0"/>
                  <a:pt x="380" y="0"/>
                  <a:pt x="380" y="0"/>
                </a:cubicBezTo>
                <a:cubicBezTo>
                  <a:pt x="380" y="124"/>
                  <a:pt x="380" y="124"/>
                  <a:pt x="380" y="124"/>
                </a:cubicBezTo>
                <a:cubicBezTo>
                  <a:pt x="336" y="124"/>
                  <a:pt x="336" y="124"/>
                  <a:pt x="336" y="124"/>
                </a:cubicBezTo>
                <a:cubicBezTo>
                  <a:pt x="336" y="48"/>
                  <a:pt x="336" y="48"/>
                  <a:pt x="336" y="48"/>
                </a:cubicBezTo>
                <a:cubicBezTo>
                  <a:pt x="295" y="48"/>
                  <a:pt x="295" y="48"/>
                  <a:pt x="295" y="48"/>
                </a:cubicBezTo>
                <a:cubicBezTo>
                  <a:pt x="295" y="124"/>
                  <a:pt x="295" y="124"/>
                  <a:pt x="295" y="124"/>
                </a:cubicBezTo>
                <a:cubicBezTo>
                  <a:pt x="173" y="124"/>
                  <a:pt x="173" y="124"/>
                  <a:pt x="173" y="124"/>
                </a:cubicBezTo>
                <a:cubicBezTo>
                  <a:pt x="173" y="56"/>
                  <a:pt x="173" y="56"/>
                  <a:pt x="173" y="56"/>
                </a:cubicBezTo>
                <a:cubicBezTo>
                  <a:pt x="138" y="36"/>
                  <a:pt x="138" y="36"/>
                  <a:pt x="138" y="36"/>
                </a:cubicBezTo>
                <a:cubicBezTo>
                  <a:pt x="138" y="124"/>
                  <a:pt x="138" y="124"/>
                  <a:pt x="138" y="124"/>
                </a:cubicBezTo>
                <a:cubicBezTo>
                  <a:pt x="88" y="124"/>
                  <a:pt x="88" y="124"/>
                  <a:pt x="88" y="124"/>
                </a:cubicBezTo>
                <a:cubicBezTo>
                  <a:pt x="88" y="15"/>
                  <a:pt x="88" y="15"/>
                  <a:pt x="88" y="15"/>
                </a:cubicBezTo>
                <a:cubicBezTo>
                  <a:pt x="46" y="15"/>
                  <a:pt x="46" y="15"/>
                  <a:pt x="46" y="15"/>
                </a:cubicBezTo>
                <a:cubicBezTo>
                  <a:pt x="46" y="124"/>
                  <a:pt x="46" y="124"/>
                  <a:pt x="46" y="124"/>
                </a:cubicBezTo>
                <a:cubicBezTo>
                  <a:pt x="32" y="124"/>
                  <a:pt x="32" y="124"/>
                  <a:pt x="32" y="124"/>
                </a:cubicBezTo>
                <a:cubicBezTo>
                  <a:pt x="0" y="379"/>
                  <a:pt x="0" y="379"/>
                  <a:pt x="0" y="379"/>
                </a:cubicBezTo>
                <a:cubicBezTo>
                  <a:pt x="445" y="379"/>
                  <a:pt x="445" y="379"/>
                  <a:pt x="445" y="379"/>
                </a:cubicBezTo>
                <a:cubicBezTo>
                  <a:pt x="445" y="124"/>
                  <a:pt x="445" y="124"/>
                  <a:pt x="445" y="124"/>
                </a:cubicBezTo>
                <a:lnTo>
                  <a:pt x="422" y="124"/>
                </a:lnTo>
                <a:close/>
                <a:moveTo>
                  <a:pt x="79" y="188"/>
                </a:moveTo>
                <a:cubicBezTo>
                  <a:pt x="79" y="204"/>
                  <a:pt x="79" y="204"/>
                  <a:pt x="79" y="204"/>
                </a:cubicBezTo>
                <a:cubicBezTo>
                  <a:pt x="78" y="204"/>
                  <a:pt x="78" y="204"/>
                  <a:pt x="78" y="204"/>
                </a:cubicBezTo>
                <a:cubicBezTo>
                  <a:pt x="77" y="204"/>
                  <a:pt x="76" y="203"/>
                  <a:pt x="76" y="201"/>
                </a:cubicBezTo>
                <a:cubicBezTo>
                  <a:pt x="76" y="185"/>
                  <a:pt x="76" y="185"/>
                  <a:pt x="76" y="185"/>
                </a:cubicBezTo>
                <a:cubicBezTo>
                  <a:pt x="76" y="184"/>
                  <a:pt x="77" y="183"/>
                  <a:pt x="78" y="183"/>
                </a:cubicBezTo>
                <a:cubicBezTo>
                  <a:pt x="86" y="183"/>
                  <a:pt x="86" y="183"/>
                  <a:pt x="86" y="183"/>
                </a:cubicBezTo>
                <a:cubicBezTo>
                  <a:pt x="86" y="183"/>
                  <a:pt x="86" y="183"/>
                  <a:pt x="86" y="183"/>
                </a:cubicBezTo>
                <a:cubicBezTo>
                  <a:pt x="86" y="175"/>
                  <a:pt x="86" y="175"/>
                  <a:pt x="86" y="175"/>
                </a:cubicBezTo>
                <a:cubicBezTo>
                  <a:pt x="62" y="175"/>
                  <a:pt x="62" y="175"/>
                  <a:pt x="62" y="175"/>
                </a:cubicBezTo>
                <a:cubicBezTo>
                  <a:pt x="61" y="175"/>
                  <a:pt x="60" y="176"/>
                  <a:pt x="60" y="178"/>
                </a:cubicBezTo>
                <a:cubicBezTo>
                  <a:pt x="60" y="193"/>
                  <a:pt x="60" y="193"/>
                  <a:pt x="60" y="193"/>
                </a:cubicBezTo>
                <a:cubicBezTo>
                  <a:pt x="58" y="193"/>
                  <a:pt x="58" y="193"/>
                  <a:pt x="58" y="193"/>
                </a:cubicBezTo>
                <a:cubicBezTo>
                  <a:pt x="57" y="193"/>
                  <a:pt x="56" y="192"/>
                  <a:pt x="56" y="191"/>
                </a:cubicBezTo>
                <a:cubicBezTo>
                  <a:pt x="56" y="175"/>
                  <a:pt x="56" y="175"/>
                  <a:pt x="56" y="175"/>
                </a:cubicBezTo>
                <a:cubicBezTo>
                  <a:pt x="56" y="174"/>
                  <a:pt x="57" y="173"/>
                  <a:pt x="58" y="173"/>
                </a:cubicBezTo>
                <a:cubicBezTo>
                  <a:pt x="86" y="173"/>
                  <a:pt x="86" y="173"/>
                  <a:pt x="86" y="173"/>
                </a:cubicBezTo>
                <a:cubicBezTo>
                  <a:pt x="86" y="167"/>
                  <a:pt x="86" y="167"/>
                  <a:pt x="86" y="167"/>
                </a:cubicBezTo>
                <a:cubicBezTo>
                  <a:pt x="86" y="166"/>
                  <a:pt x="87" y="165"/>
                  <a:pt x="89" y="165"/>
                </a:cubicBezTo>
                <a:cubicBezTo>
                  <a:pt x="117" y="165"/>
                  <a:pt x="117" y="165"/>
                  <a:pt x="117" y="165"/>
                </a:cubicBezTo>
                <a:cubicBezTo>
                  <a:pt x="118" y="165"/>
                  <a:pt x="119" y="166"/>
                  <a:pt x="119" y="167"/>
                </a:cubicBezTo>
                <a:cubicBezTo>
                  <a:pt x="119" y="168"/>
                  <a:pt x="119" y="168"/>
                  <a:pt x="119" y="168"/>
                </a:cubicBezTo>
                <a:cubicBezTo>
                  <a:pt x="92" y="168"/>
                  <a:pt x="92" y="168"/>
                  <a:pt x="92" y="168"/>
                </a:cubicBezTo>
                <a:cubicBezTo>
                  <a:pt x="91" y="168"/>
                  <a:pt x="90" y="169"/>
                  <a:pt x="90" y="170"/>
                </a:cubicBezTo>
                <a:cubicBezTo>
                  <a:pt x="90" y="183"/>
                  <a:pt x="90" y="183"/>
                  <a:pt x="90" y="183"/>
                </a:cubicBezTo>
                <a:cubicBezTo>
                  <a:pt x="106" y="183"/>
                  <a:pt x="106" y="183"/>
                  <a:pt x="106" y="183"/>
                </a:cubicBezTo>
                <a:cubicBezTo>
                  <a:pt x="107" y="183"/>
                  <a:pt x="108" y="184"/>
                  <a:pt x="108" y="185"/>
                </a:cubicBezTo>
                <a:cubicBezTo>
                  <a:pt x="108" y="186"/>
                  <a:pt x="108" y="186"/>
                  <a:pt x="108" y="186"/>
                </a:cubicBezTo>
                <a:cubicBezTo>
                  <a:pt x="82" y="186"/>
                  <a:pt x="82" y="186"/>
                  <a:pt x="82" y="186"/>
                </a:cubicBezTo>
                <a:cubicBezTo>
                  <a:pt x="80" y="186"/>
                  <a:pt x="79" y="187"/>
                  <a:pt x="79" y="188"/>
                </a:cubicBezTo>
                <a:close/>
                <a:moveTo>
                  <a:pt x="174" y="297"/>
                </a:moveTo>
                <a:cubicBezTo>
                  <a:pt x="174" y="301"/>
                  <a:pt x="170" y="304"/>
                  <a:pt x="167" y="304"/>
                </a:cubicBezTo>
                <a:cubicBezTo>
                  <a:pt x="111" y="304"/>
                  <a:pt x="111" y="304"/>
                  <a:pt x="111" y="304"/>
                </a:cubicBezTo>
                <a:cubicBezTo>
                  <a:pt x="107" y="304"/>
                  <a:pt x="104" y="301"/>
                  <a:pt x="104" y="297"/>
                </a:cubicBezTo>
                <a:cubicBezTo>
                  <a:pt x="104" y="218"/>
                  <a:pt x="104" y="218"/>
                  <a:pt x="104" y="218"/>
                </a:cubicBezTo>
                <a:cubicBezTo>
                  <a:pt x="104" y="214"/>
                  <a:pt x="107" y="211"/>
                  <a:pt x="111" y="211"/>
                </a:cubicBezTo>
                <a:cubicBezTo>
                  <a:pt x="167" y="217"/>
                  <a:pt x="167" y="217"/>
                  <a:pt x="167" y="217"/>
                </a:cubicBezTo>
                <a:cubicBezTo>
                  <a:pt x="170" y="217"/>
                  <a:pt x="174" y="220"/>
                  <a:pt x="174" y="224"/>
                </a:cubicBezTo>
                <a:lnTo>
                  <a:pt x="174" y="297"/>
                </a:lnTo>
                <a:close/>
                <a:moveTo>
                  <a:pt x="277" y="299"/>
                </a:moveTo>
                <a:cubicBezTo>
                  <a:pt x="277" y="303"/>
                  <a:pt x="274" y="306"/>
                  <a:pt x="270" y="306"/>
                </a:cubicBezTo>
                <a:cubicBezTo>
                  <a:pt x="214" y="306"/>
                  <a:pt x="214" y="306"/>
                  <a:pt x="214" y="306"/>
                </a:cubicBezTo>
                <a:cubicBezTo>
                  <a:pt x="211" y="306"/>
                  <a:pt x="207" y="303"/>
                  <a:pt x="207" y="299"/>
                </a:cubicBezTo>
                <a:cubicBezTo>
                  <a:pt x="207" y="220"/>
                  <a:pt x="207" y="220"/>
                  <a:pt x="207" y="220"/>
                </a:cubicBezTo>
                <a:cubicBezTo>
                  <a:pt x="207" y="216"/>
                  <a:pt x="211" y="213"/>
                  <a:pt x="214" y="213"/>
                </a:cubicBezTo>
                <a:cubicBezTo>
                  <a:pt x="270" y="219"/>
                  <a:pt x="270" y="219"/>
                  <a:pt x="270" y="219"/>
                </a:cubicBezTo>
                <a:cubicBezTo>
                  <a:pt x="274" y="219"/>
                  <a:pt x="277" y="222"/>
                  <a:pt x="277" y="226"/>
                </a:cubicBezTo>
                <a:lnTo>
                  <a:pt x="277" y="299"/>
                </a:lnTo>
                <a:close/>
                <a:moveTo>
                  <a:pt x="314" y="298"/>
                </a:moveTo>
                <a:cubicBezTo>
                  <a:pt x="314" y="219"/>
                  <a:pt x="314" y="219"/>
                  <a:pt x="314" y="219"/>
                </a:cubicBezTo>
                <a:cubicBezTo>
                  <a:pt x="314" y="215"/>
                  <a:pt x="317" y="212"/>
                  <a:pt x="321" y="212"/>
                </a:cubicBezTo>
                <a:cubicBezTo>
                  <a:pt x="376" y="218"/>
                  <a:pt x="376" y="218"/>
                  <a:pt x="376" y="218"/>
                </a:cubicBezTo>
                <a:cubicBezTo>
                  <a:pt x="380" y="218"/>
                  <a:pt x="383" y="221"/>
                  <a:pt x="383" y="225"/>
                </a:cubicBezTo>
                <a:cubicBezTo>
                  <a:pt x="383" y="298"/>
                  <a:pt x="383" y="298"/>
                  <a:pt x="383" y="298"/>
                </a:cubicBezTo>
                <a:cubicBezTo>
                  <a:pt x="383" y="302"/>
                  <a:pt x="380" y="305"/>
                  <a:pt x="376" y="305"/>
                </a:cubicBezTo>
                <a:cubicBezTo>
                  <a:pt x="321" y="305"/>
                  <a:pt x="321" y="305"/>
                  <a:pt x="321" y="305"/>
                </a:cubicBezTo>
                <a:cubicBezTo>
                  <a:pt x="317" y="305"/>
                  <a:pt x="314" y="302"/>
                  <a:pt x="314" y="298"/>
                </a:cubicBezTo>
                <a:close/>
                <a:moveTo>
                  <a:pt x="421" y="316"/>
                </a:moveTo>
                <a:cubicBezTo>
                  <a:pt x="394" y="316"/>
                  <a:pt x="394" y="316"/>
                  <a:pt x="394" y="316"/>
                </a:cubicBezTo>
                <a:cubicBezTo>
                  <a:pt x="393" y="316"/>
                  <a:pt x="392" y="317"/>
                  <a:pt x="392" y="318"/>
                </a:cubicBezTo>
                <a:cubicBezTo>
                  <a:pt x="392" y="331"/>
                  <a:pt x="392" y="331"/>
                  <a:pt x="392" y="331"/>
                </a:cubicBezTo>
                <a:cubicBezTo>
                  <a:pt x="408" y="331"/>
                  <a:pt x="408" y="331"/>
                  <a:pt x="408" y="331"/>
                </a:cubicBezTo>
                <a:cubicBezTo>
                  <a:pt x="409" y="331"/>
                  <a:pt x="410" y="332"/>
                  <a:pt x="410" y="333"/>
                </a:cubicBezTo>
                <a:cubicBezTo>
                  <a:pt x="410" y="334"/>
                  <a:pt x="410" y="334"/>
                  <a:pt x="410" y="334"/>
                </a:cubicBezTo>
                <a:cubicBezTo>
                  <a:pt x="384" y="334"/>
                  <a:pt x="384" y="334"/>
                  <a:pt x="384" y="334"/>
                </a:cubicBezTo>
                <a:cubicBezTo>
                  <a:pt x="382" y="334"/>
                  <a:pt x="381" y="335"/>
                  <a:pt x="381" y="336"/>
                </a:cubicBezTo>
                <a:cubicBezTo>
                  <a:pt x="381" y="352"/>
                  <a:pt x="381" y="352"/>
                  <a:pt x="381" y="352"/>
                </a:cubicBezTo>
                <a:cubicBezTo>
                  <a:pt x="380" y="352"/>
                  <a:pt x="380" y="352"/>
                  <a:pt x="380" y="352"/>
                </a:cubicBezTo>
                <a:cubicBezTo>
                  <a:pt x="379" y="352"/>
                  <a:pt x="378" y="351"/>
                  <a:pt x="378" y="349"/>
                </a:cubicBezTo>
                <a:cubicBezTo>
                  <a:pt x="378" y="333"/>
                  <a:pt x="378" y="333"/>
                  <a:pt x="378" y="333"/>
                </a:cubicBezTo>
                <a:cubicBezTo>
                  <a:pt x="378" y="332"/>
                  <a:pt x="379" y="331"/>
                  <a:pt x="380" y="331"/>
                </a:cubicBezTo>
                <a:cubicBezTo>
                  <a:pt x="388" y="331"/>
                  <a:pt x="388" y="331"/>
                  <a:pt x="388" y="331"/>
                </a:cubicBezTo>
                <a:cubicBezTo>
                  <a:pt x="388" y="331"/>
                  <a:pt x="388" y="331"/>
                  <a:pt x="388" y="331"/>
                </a:cubicBezTo>
                <a:cubicBezTo>
                  <a:pt x="388" y="323"/>
                  <a:pt x="388" y="323"/>
                  <a:pt x="388" y="323"/>
                </a:cubicBezTo>
                <a:cubicBezTo>
                  <a:pt x="364" y="323"/>
                  <a:pt x="364" y="323"/>
                  <a:pt x="364" y="323"/>
                </a:cubicBezTo>
                <a:cubicBezTo>
                  <a:pt x="363" y="323"/>
                  <a:pt x="362" y="324"/>
                  <a:pt x="362" y="326"/>
                </a:cubicBezTo>
                <a:cubicBezTo>
                  <a:pt x="362" y="341"/>
                  <a:pt x="362" y="341"/>
                  <a:pt x="362" y="341"/>
                </a:cubicBezTo>
                <a:cubicBezTo>
                  <a:pt x="360" y="341"/>
                  <a:pt x="360" y="341"/>
                  <a:pt x="360" y="341"/>
                </a:cubicBezTo>
                <a:cubicBezTo>
                  <a:pt x="359" y="341"/>
                  <a:pt x="358" y="340"/>
                  <a:pt x="358" y="339"/>
                </a:cubicBezTo>
                <a:cubicBezTo>
                  <a:pt x="358" y="323"/>
                  <a:pt x="358" y="323"/>
                  <a:pt x="358" y="323"/>
                </a:cubicBezTo>
                <a:cubicBezTo>
                  <a:pt x="358" y="322"/>
                  <a:pt x="359" y="321"/>
                  <a:pt x="360" y="321"/>
                </a:cubicBezTo>
                <a:cubicBezTo>
                  <a:pt x="388" y="321"/>
                  <a:pt x="388" y="321"/>
                  <a:pt x="388" y="321"/>
                </a:cubicBezTo>
                <a:cubicBezTo>
                  <a:pt x="388" y="315"/>
                  <a:pt x="388" y="315"/>
                  <a:pt x="388" y="315"/>
                </a:cubicBezTo>
                <a:cubicBezTo>
                  <a:pt x="388" y="314"/>
                  <a:pt x="389" y="313"/>
                  <a:pt x="391" y="313"/>
                </a:cubicBezTo>
                <a:cubicBezTo>
                  <a:pt x="419" y="313"/>
                  <a:pt x="419" y="313"/>
                  <a:pt x="419" y="313"/>
                </a:cubicBezTo>
                <a:cubicBezTo>
                  <a:pt x="420" y="313"/>
                  <a:pt x="421" y="314"/>
                  <a:pt x="421" y="315"/>
                </a:cubicBezTo>
                <a:lnTo>
                  <a:pt x="421" y="31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35"/>
          <p:cNvSpPr>
            <a:spLocks noEditPoints="1"/>
          </p:cNvSpPr>
          <p:nvPr/>
        </p:nvSpPr>
        <p:spPr bwMode="auto">
          <a:xfrm>
            <a:off x="621302" y="5071999"/>
            <a:ext cx="1273682" cy="930054"/>
          </a:xfrm>
          <a:custGeom>
            <a:avLst/>
            <a:gdLst>
              <a:gd name="T0" fmla="*/ 354 w 403"/>
              <a:gd name="T1" fmla="*/ 2 h 294"/>
              <a:gd name="T2" fmla="*/ 3 w 403"/>
              <a:gd name="T3" fmla="*/ 51 h 294"/>
              <a:gd name="T4" fmla="*/ 0 w 403"/>
              <a:gd name="T5" fmla="*/ 228 h 294"/>
              <a:gd name="T6" fmla="*/ 402 w 403"/>
              <a:gd name="T7" fmla="*/ 294 h 294"/>
              <a:gd name="T8" fmla="*/ 402 w 403"/>
              <a:gd name="T9" fmla="*/ 228 h 294"/>
              <a:gd name="T10" fmla="*/ 52 w 403"/>
              <a:gd name="T11" fmla="*/ 20 h 294"/>
              <a:gd name="T12" fmla="*/ 366 w 403"/>
              <a:gd name="T13" fmla="*/ 23 h 294"/>
              <a:gd name="T14" fmla="*/ 24 w 403"/>
              <a:gd name="T15" fmla="*/ 44 h 294"/>
              <a:gd name="T16" fmla="*/ 373 w 403"/>
              <a:gd name="T17" fmla="*/ 280 h 294"/>
              <a:gd name="T18" fmla="*/ 23 w 403"/>
              <a:gd name="T19" fmla="*/ 274 h 294"/>
              <a:gd name="T20" fmla="*/ 373 w 403"/>
              <a:gd name="T21" fmla="*/ 267 h 294"/>
              <a:gd name="T22" fmla="*/ 373 w 403"/>
              <a:gd name="T23" fmla="*/ 280 h 294"/>
              <a:gd name="T24" fmla="*/ 22 w 403"/>
              <a:gd name="T25" fmla="*/ 228 h 294"/>
              <a:gd name="T26" fmla="*/ 383 w 403"/>
              <a:gd name="T27" fmla="*/ 216 h 294"/>
              <a:gd name="T28" fmla="*/ 383 w 403"/>
              <a:gd name="T29" fmla="*/ 210 h 294"/>
              <a:gd name="T30" fmla="*/ 22 w 403"/>
              <a:gd name="T31" fmla="*/ 180 h 294"/>
              <a:gd name="T32" fmla="*/ 383 w 403"/>
              <a:gd name="T33" fmla="*/ 210 h 294"/>
              <a:gd name="T34" fmla="*/ 22 w 403"/>
              <a:gd name="T35" fmla="*/ 174 h 294"/>
              <a:gd name="T36" fmla="*/ 56 w 403"/>
              <a:gd name="T37" fmla="*/ 134 h 294"/>
              <a:gd name="T38" fmla="*/ 64 w 403"/>
              <a:gd name="T39" fmla="*/ 163 h 294"/>
              <a:gd name="T40" fmla="*/ 161 w 403"/>
              <a:gd name="T41" fmla="*/ 155 h 294"/>
              <a:gd name="T42" fmla="*/ 254 w 403"/>
              <a:gd name="T43" fmla="*/ 134 h 294"/>
              <a:gd name="T44" fmla="*/ 262 w 403"/>
              <a:gd name="T45" fmla="*/ 162 h 294"/>
              <a:gd name="T46" fmla="*/ 359 w 403"/>
              <a:gd name="T47" fmla="*/ 154 h 294"/>
              <a:gd name="T48" fmla="*/ 384 w 403"/>
              <a:gd name="T49" fmla="*/ 134 h 294"/>
              <a:gd name="T50" fmla="*/ 384 w 403"/>
              <a:gd name="T51" fmla="*/ 128 h 294"/>
              <a:gd name="T52" fmla="*/ 359 w 403"/>
              <a:gd name="T53" fmla="*/ 113 h 294"/>
              <a:gd name="T54" fmla="*/ 262 w 403"/>
              <a:gd name="T55" fmla="*/ 105 h 294"/>
              <a:gd name="T56" fmla="*/ 254 w 403"/>
              <a:gd name="T57" fmla="*/ 128 h 294"/>
              <a:gd name="T58" fmla="*/ 161 w 403"/>
              <a:gd name="T59" fmla="*/ 114 h 294"/>
              <a:gd name="T60" fmla="*/ 64 w 403"/>
              <a:gd name="T61" fmla="*/ 106 h 294"/>
              <a:gd name="T62" fmla="*/ 56 w 403"/>
              <a:gd name="T63" fmla="*/ 128 h 294"/>
              <a:gd name="T64" fmla="*/ 22 w 403"/>
              <a:gd name="T65" fmla="*/ 92 h 294"/>
              <a:gd name="T66" fmla="*/ 384 w 403"/>
              <a:gd name="T67" fmla="*/ 128 h 294"/>
              <a:gd name="T68" fmla="*/ 22 w 403"/>
              <a:gd name="T69" fmla="*/ 86 h 294"/>
              <a:gd name="T70" fmla="*/ 23 w 403"/>
              <a:gd name="T71" fmla="*/ 50 h 294"/>
              <a:gd name="T72" fmla="*/ 384 w 403"/>
              <a:gd name="T73" fmla="*/ 5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3" h="294">
                <a:moveTo>
                  <a:pt x="403" y="51"/>
                </a:moveTo>
                <a:cubicBezTo>
                  <a:pt x="403" y="35"/>
                  <a:pt x="392" y="0"/>
                  <a:pt x="354" y="2"/>
                </a:cubicBezTo>
                <a:cubicBezTo>
                  <a:pt x="49" y="1"/>
                  <a:pt x="49" y="1"/>
                  <a:pt x="49" y="1"/>
                </a:cubicBezTo>
                <a:cubicBezTo>
                  <a:pt x="11" y="1"/>
                  <a:pt x="3" y="34"/>
                  <a:pt x="3" y="51"/>
                </a:cubicBezTo>
                <a:cubicBezTo>
                  <a:pt x="1" y="228"/>
                  <a:pt x="1" y="228"/>
                  <a:pt x="1" y="228"/>
                </a:cubicBezTo>
                <a:cubicBezTo>
                  <a:pt x="0" y="228"/>
                  <a:pt x="0" y="228"/>
                  <a:pt x="0" y="228"/>
                </a:cubicBezTo>
                <a:cubicBezTo>
                  <a:pt x="0" y="294"/>
                  <a:pt x="0" y="294"/>
                  <a:pt x="0" y="294"/>
                </a:cubicBezTo>
                <a:cubicBezTo>
                  <a:pt x="402" y="294"/>
                  <a:pt x="402" y="294"/>
                  <a:pt x="402" y="294"/>
                </a:cubicBezTo>
                <a:cubicBezTo>
                  <a:pt x="402" y="228"/>
                  <a:pt x="402" y="228"/>
                  <a:pt x="402" y="228"/>
                </a:cubicBezTo>
                <a:cubicBezTo>
                  <a:pt x="402" y="228"/>
                  <a:pt x="402" y="228"/>
                  <a:pt x="402" y="228"/>
                </a:cubicBezTo>
                <a:lnTo>
                  <a:pt x="403" y="51"/>
                </a:lnTo>
                <a:close/>
                <a:moveTo>
                  <a:pt x="52" y="20"/>
                </a:moveTo>
                <a:cubicBezTo>
                  <a:pt x="351" y="20"/>
                  <a:pt x="351" y="20"/>
                  <a:pt x="351" y="20"/>
                </a:cubicBezTo>
                <a:cubicBezTo>
                  <a:pt x="355" y="20"/>
                  <a:pt x="363" y="21"/>
                  <a:pt x="366" y="23"/>
                </a:cubicBezTo>
                <a:cubicBezTo>
                  <a:pt x="375" y="26"/>
                  <a:pt x="380" y="35"/>
                  <a:pt x="382" y="44"/>
                </a:cubicBezTo>
                <a:cubicBezTo>
                  <a:pt x="24" y="44"/>
                  <a:pt x="24" y="44"/>
                  <a:pt x="24" y="44"/>
                </a:cubicBezTo>
                <a:cubicBezTo>
                  <a:pt x="27" y="30"/>
                  <a:pt x="36" y="18"/>
                  <a:pt x="52" y="20"/>
                </a:cubicBezTo>
                <a:close/>
                <a:moveTo>
                  <a:pt x="373" y="280"/>
                </a:moveTo>
                <a:cubicBezTo>
                  <a:pt x="29" y="280"/>
                  <a:pt x="29" y="280"/>
                  <a:pt x="29" y="280"/>
                </a:cubicBezTo>
                <a:cubicBezTo>
                  <a:pt x="26" y="280"/>
                  <a:pt x="23" y="277"/>
                  <a:pt x="23" y="274"/>
                </a:cubicBezTo>
                <a:cubicBezTo>
                  <a:pt x="23" y="270"/>
                  <a:pt x="26" y="267"/>
                  <a:pt x="29" y="267"/>
                </a:cubicBezTo>
                <a:cubicBezTo>
                  <a:pt x="373" y="267"/>
                  <a:pt x="373" y="267"/>
                  <a:pt x="373" y="267"/>
                </a:cubicBezTo>
                <a:cubicBezTo>
                  <a:pt x="377" y="267"/>
                  <a:pt x="380" y="270"/>
                  <a:pt x="380" y="274"/>
                </a:cubicBezTo>
                <a:cubicBezTo>
                  <a:pt x="380" y="277"/>
                  <a:pt x="377" y="280"/>
                  <a:pt x="373" y="280"/>
                </a:cubicBezTo>
                <a:close/>
                <a:moveTo>
                  <a:pt x="383" y="228"/>
                </a:moveTo>
                <a:cubicBezTo>
                  <a:pt x="22" y="228"/>
                  <a:pt x="22" y="228"/>
                  <a:pt x="22" y="228"/>
                </a:cubicBezTo>
                <a:cubicBezTo>
                  <a:pt x="22" y="216"/>
                  <a:pt x="22" y="216"/>
                  <a:pt x="22" y="216"/>
                </a:cubicBezTo>
                <a:cubicBezTo>
                  <a:pt x="383" y="216"/>
                  <a:pt x="383" y="216"/>
                  <a:pt x="383" y="216"/>
                </a:cubicBezTo>
                <a:lnTo>
                  <a:pt x="383" y="228"/>
                </a:lnTo>
                <a:close/>
                <a:moveTo>
                  <a:pt x="383" y="210"/>
                </a:moveTo>
                <a:cubicBezTo>
                  <a:pt x="22" y="210"/>
                  <a:pt x="22" y="210"/>
                  <a:pt x="22" y="210"/>
                </a:cubicBezTo>
                <a:cubicBezTo>
                  <a:pt x="22" y="180"/>
                  <a:pt x="22" y="180"/>
                  <a:pt x="22" y="180"/>
                </a:cubicBezTo>
                <a:cubicBezTo>
                  <a:pt x="383" y="180"/>
                  <a:pt x="383" y="180"/>
                  <a:pt x="383" y="180"/>
                </a:cubicBezTo>
                <a:lnTo>
                  <a:pt x="383" y="210"/>
                </a:lnTo>
                <a:close/>
                <a:moveTo>
                  <a:pt x="383" y="174"/>
                </a:moveTo>
                <a:cubicBezTo>
                  <a:pt x="22" y="174"/>
                  <a:pt x="22" y="174"/>
                  <a:pt x="22" y="174"/>
                </a:cubicBezTo>
                <a:cubicBezTo>
                  <a:pt x="22" y="134"/>
                  <a:pt x="22" y="134"/>
                  <a:pt x="22" y="134"/>
                </a:cubicBezTo>
                <a:cubicBezTo>
                  <a:pt x="56" y="134"/>
                  <a:pt x="56" y="134"/>
                  <a:pt x="56" y="134"/>
                </a:cubicBezTo>
                <a:cubicBezTo>
                  <a:pt x="56" y="155"/>
                  <a:pt x="56" y="155"/>
                  <a:pt x="56" y="155"/>
                </a:cubicBezTo>
                <a:cubicBezTo>
                  <a:pt x="56" y="160"/>
                  <a:pt x="59" y="163"/>
                  <a:pt x="64" y="163"/>
                </a:cubicBezTo>
                <a:cubicBezTo>
                  <a:pt x="153" y="163"/>
                  <a:pt x="153" y="163"/>
                  <a:pt x="153" y="163"/>
                </a:cubicBezTo>
                <a:cubicBezTo>
                  <a:pt x="158" y="163"/>
                  <a:pt x="161" y="160"/>
                  <a:pt x="161" y="155"/>
                </a:cubicBezTo>
                <a:cubicBezTo>
                  <a:pt x="161" y="134"/>
                  <a:pt x="161" y="134"/>
                  <a:pt x="161" y="134"/>
                </a:cubicBezTo>
                <a:cubicBezTo>
                  <a:pt x="254" y="134"/>
                  <a:pt x="254" y="134"/>
                  <a:pt x="254" y="134"/>
                </a:cubicBezTo>
                <a:cubicBezTo>
                  <a:pt x="254" y="154"/>
                  <a:pt x="254" y="154"/>
                  <a:pt x="254" y="154"/>
                </a:cubicBezTo>
                <a:cubicBezTo>
                  <a:pt x="254" y="159"/>
                  <a:pt x="257" y="162"/>
                  <a:pt x="262" y="162"/>
                </a:cubicBezTo>
                <a:cubicBezTo>
                  <a:pt x="351" y="162"/>
                  <a:pt x="351" y="162"/>
                  <a:pt x="351" y="162"/>
                </a:cubicBezTo>
                <a:cubicBezTo>
                  <a:pt x="356" y="162"/>
                  <a:pt x="359" y="159"/>
                  <a:pt x="359" y="154"/>
                </a:cubicBezTo>
                <a:cubicBezTo>
                  <a:pt x="359" y="134"/>
                  <a:pt x="359" y="134"/>
                  <a:pt x="359" y="134"/>
                </a:cubicBezTo>
                <a:cubicBezTo>
                  <a:pt x="384" y="134"/>
                  <a:pt x="384" y="134"/>
                  <a:pt x="384" y="134"/>
                </a:cubicBezTo>
                <a:lnTo>
                  <a:pt x="383" y="174"/>
                </a:lnTo>
                <a:close/>
                <a:moveTo>
                  <a:pt x="384" y="128"/>
                </a:moveTo>
                <a:cubicBezTo>
                  <a:pt x="359" y="128"/>
                  <a:pt x="359" y="128"/>
                  <a:pt x="359" y="128"/>
                </a:cubicBezTo>
                <a:cubicBezTo>
                  <a:pt x="359" y="113"/>
                  <a:pt x="359" y="113"/>
                  <a:pt x="359" y="113"/>
                </a:cubicBezTo>
                <a:cubicBezTo>
                  <a:pt x="359" y="109"/>
                  <a:pt x="356" y="105"/>
                  <a:pt x="351" y="105"/>
                </a:cubicBezTo>
                <a:cubicBezTo>
                  <a:pt x="262" y="105"/>
                  <a:pt x="262" y="105"/>
                  <a:pt x="262" y="105"/>
                </a:cubicBezTo>
                <a:cubicBezTo>
                  <a:pt x="257" y="105"/>
                  <a:pt x="254" y="109"/>
                  <a:pt x="254" y="113"/>
                </a:cubicBezTo>
                <a:cubicBezTo>
                  <a:pt x="254" y="128"/>
                  <a:pt x="254" y="128"/>
                  <a:pt x="254" y="128"/>
                </a:cubicBezTo>
                <a:cubicBezTo>
                  <a:pt x="161" y="128"/>
                  <a:pt x="161" y="128"/>
                  <a:pt x="161" y="128"/>
                </a:cubicBezTo>
                <a:cubicBezTo>
                  <a:pt x="161" y="114"/>
                  <a:pt x="161" y="114"/>
                  <a:pt x="161" y="114"/>
                </a:cubicBezTo>
                <a:cubicBezTo>
                  <a:pt x="161" y="110"/>
                  <a:pt x="158" y="106"/>
                  <a:pt x="153" y="106"/>
                </a:cubicBezTo>
                <a:cubicBezTo>
                  <a:pt x="64" y="106"/>
                  <a:pt x="64" y="106"/>
                  <a:pt x="64" y="106"/>
                </a:cubicBezTo>
                <a:cubicBezTo>
                  <a:pt x="59" y="106"/>
                  <a:pt x="56" y="110"/>
                  <a:pt x="56" y="114"/>
                </a:cubicBezTo>
                <a:cubicBezTo>
                  <a:pt x="56" y="128"/>
                  <a:pt x="56" y="128"/>
                  <a:pt x="56" y="128"/>
                </a:cubicBezTo>
                <a:cubicBezTo>
                  <a:pt x="22" y="128"/>
                  <a:pt x="22" y="128"/>
                  <a:pt x="22" y="128"/>
                </a:cubicBezTo>
                <a:cubicBezTo>
                  <a:pt x="22" y="92"/>
                  <a:pt x="22" y="92"/>
                  <a:pt x="22" y="92"/>
                </a:cubicBezTo>
                <a:cubicBezTo>
                  <a:pt x="384" y="92"/>
                  <a:pt x="384" y="92"/>
                  <a:pt x="384" y="92"/>
                </a:cubicBezTo>
                <a:lnTo>
                  <a:pt x="384" y="128"/>
                </a:lnTo>
                <a:close/>
                <a:moveTo>
                  <a:pt x="384" y="86"/>
                </a:moveTo>
                <a:cubicBezTo>
                  <a:pt x="22" y="86"/>
                  <a:pt x="22" y="86"/>
                  <a:pt x="22" y="86"/>
                </a:cubicBezTo>
                <a:cubicBezTo>
                  <a:pt x="22" y="56"/>
                  <a:pt x="22" y="56"/>
                  <a:pt x="22" y="56"/>
                </a:cubicBezTo>
                <a:cubicBezTo>
                  <a:pt x="22" y="54"/>
                  <a:pt x="22" y="52"/>
                  <a:pt x="23" y="50"/>
                </a:cubicBezTo>
                <a:cubicBezTo>
                  <a:pt x="383" y="50"/>
                  <a:pt x="383" y="50"/>
                  <a:pt x="383" y="50"/>
                </a:cubicBezTo>
                <a:cubicBezTo>
                  <a:pt x="384" y="52"/>
                  <a:pt x="384" y="54"/>
                  <a:pt x="384" y="56"/>
                </a:cubicBezTo>
                <a:lnTo>
                  <a:pt x="384" y="86"/>
                </a:lnTo>
                <a:close/>
              </a:path>
            </a:pathLst>
          </a:custGeom>
          <a:solidFill>
            <a:srgbClr val="00B3F0"/>
          </a:solidFill>
          <a:ln>
            <a:noFill/>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7" name="Group 38"/>
          <p:cNvGrpSpPr>
            <a:grpSpLocks noChangeAspect="1"/>
          </p:cNvGrpSpPr>
          <p:nvPr/>
        </p:nvGrpSpPr>
        <p:grpSpPr bwMode="auto">
          <a:xfrm>
            <a:off x="7410245" y="4572000"/>
            <a:ext cx="1375335" cy="1430053"/>
            <a:chOff x="3170" y="2827"/>
            <a:chExt cx="930" cy="967"/>
          </a:xfrm>
          <a:solidFill>
            <a:srgbClr val="00B3F0"/>
          </a:solidFill>
        </p:grpSpPr>
        <p:sp>
          <p:nvSpPr>
            <p:cNvPr id="59" name="Freeform 39"/>
            <p:cNvSpPr>
              <a:spLocks/>
            </p:cNvSpPr>
            <p:nvPr/>
          </p:nvSpPr>
          <p:spPr bwMode="auto">
            <a:xfrm>
              <a:off x="3325" y="2827"/>
              <a:ext cx="606" cy="274"/>
            </a:xfrm>
            <a:custGeom>
              <a:avLst/>
              <a:gdLst>
                <a:gd name="T0" fmla="*/ 0 w 255"/>
                <a:gd name="T1" fmla="*/ 91 h 115"/>
                <a:gd name="T2" fmla="*/ 24 w 255"/>
                <a:gd name="T3" fmla="*/ 66 h 115"/>
                <a:gd name="T4" fmla="*/ 255 w 255"/>
                <a:gd name="T5" fmla="*/ 2 h 115"/>
                <a:gd name="T6" fmla="*/ 253 w 255"/>
                <a:gd name="T7" fmla="*/ 16 h 115"/>
                <a:gd name="T8" fmla="*/ 249 w 255"/>
                <a:gd name="T9" fmla="*/ 31 h 115"/>
                <a:gd name="T10" fmla="*/ 237 w 255"/>
                <a:gd name="T11" fmla="*/ 58 h 115"/>
                <a:gd name="T12" fmla="*/ 128 w 255"/>
                <a:gd name="T13" fmla="*/ 109 h 115"/>
                <a:gd name="T14" fmla="*/ 90 w 255"/>
                <a:gd name="T15" fmla="*/ 97 h 115"/>
                <a:gd name="T16" fmla="*/ 46 w 255"/>
                <a:gd name="T17" fmla="*/ 85 h 115"/>
                <a:gd name="T18" fmla="*/ 25 w 255"/>
                <a:gd name="T19" fmla="*/ 86 h 115"/>
                <a:gd name="T20" fmla="*/ 0 w 255"/>
                <a:gd name="T21"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115">
                  <a:moveTo>
                    <a:pt x="0" y="91"/>
                  </a:moveTo>
                  <a:cubicBezTo>
                    <a:pt x="11" y="77"/>
                    <a:pt x="18" y="70"/>
                    <a:pt x="24" y="66"/>
                  </a:cubicBezTo>
                  <a:cubicBezTo>
                    <a:pt x="115" y="0"/>
                    <a:pt x="169" y="89"/>
                    <a:pt x="255" y="2"/>
                  </a:cubicBezTo>
                  <a:cubicBezTo>
                    <a:pt x="254" y="11"/>
                    <a:pt x="253" y="13"/>
                    <a:pt x="253" y="16"/>
                  </a:cubicBezTo>
                  <a:cubicBezTo>
                    <a:pt x="252" y="21"/>
                    <a:pt x="250" y="26"/>
                    <a:pt x="249" y="31"/>
                  </a:cubicBezTo>
                  <a:cubicBezTo>
                    <a:pt x="246" y="40"/>
                    <a:pt x="242" y="49"/>
                    <a:pt x="237" y="58"/>
                  </a:cubicBezTo>
                  <a:cubicBezTo>
                    <a:pt x="215" y="90"/>
                    <a:pt x="167" y="115"/>
                    <a:pt x="128" y="109"/>
                  </a:cubicBezTo>
                  <a:cubicBezTo>
                    <a:pt x="115" y="107"/>
                    <a:pt x="102" y="102"/>
                    <a:pt x="90" y="97"/>
                  </a:cubicBezTo>
                  <a:cubicBezTo>
                    <a:pt x="76" y="91"/>
                    <a:pt x="62" y="85"/>
                    <a:pt x="46" y="85"/>
                  </a:cubicBezTo>
                  <a:cubicBezTo>
                    <a:pt x="39" y="84"/>
                    <a:pt x="32" y="85"/>
                    <a:pt x="25" y="86"/>
                  </a:cubicBezTo>
                  <a:cubicBezTo>
                    <a:pt x="21" y="86"/>
                    <a:pt x="12" y="87"/>
                    <a:pt x="0"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40"/>
            <p:cNvSpPr>
              <a:spLocks noEditPoints="1"/>
            </p:cNvSpPr>
            <p:nvPr/>
          </p:nvSpPr>
          <p:spPr bwMode="auto">
            <a:xfrm>
              <a:off x="3170" y="3096"/>
              <a:ext cx="930" cy="698"/>
            </a:xfrm>
            <a:custGeom>
              <a:avLst/>
              <a:gdLst>
                <a:gd name="T0" fmla="*/ 368 w 391"/>
                <a:gd name="T1" fmla="*/ 80 h 293"/>
                <a:gd name="T2" fmla="*/ 254 w 391"/>
                <a:gd name="T3" fmla="*/ 228 h 293"/>
                <a:gd name="T4" fmla="*/ 248 w 391"/>
                <a:gd name="T5" fmla="*/ 80 h 293"/>
                <a:gd name="T6" fmla="*/ 134 w 391"/>
                <a:gd name="T7" fmla="*/ 228 h 293"/>
                <a:gd name="T8" fmla="*/ 124 w 391"/>
                <a:gd name="T9" fmla="*/ 32 h 293"/>
                <a:gd name="T10" fmla="*/ 29 w 391"/>
                <a:gd name="T11" fmla="*/ 228 h 293"/>
                <a:gd name="T12" fmla="*/ 35 w 391"/>
                <a:gd name="T13" fmla="*/ 293 h 293"/>
                <a:gd name="T14" fmla="*/ 391 w 391"/>
                <a:gd name="T15" fmla="*/ 260 h 293"/>
                <a:gd name="T16" fmla="*/ 109 w 391"/>
                <a:gd name="T17" fmla="*/ 138 h 293"/>
                <a:gd name="T18" fmla="*/ 80 w 391"/>
                <a:gd name="T19" fmla="*/ 140 h 293"/>
                <a:gd name="T20" fmla="*/ 96 w 391"/>
                <a:gd name="T21" fmla="*/ 153 h 293"/>
                <a:gd name="T22" fmla="*/ 98 w 391"/>
                <a:gd name="T23" fmla="*/ 156 h 293"/>
                <a:gd name="T24" fmla="*/ 69 w 391"/>
                <a:gd name="T25" fmla="*/ 158 h 293"/>
                <a:gd name="T26" fmla="*/ 68 w 391"/>
                <a:gd name="T27" fmla="*/ 174 h 293"/>
                <a:gd name="T28" fmla="*/ 66 w 391"/>
                <a:gd name="T29" fmla="*/ 155 h 293"/>
                <a:gd name="T30" fmla="*/ 76 w 391"/>
                <a:gd name="T31" fmla="*/ 153 h 293"/>
                <a:gd name="T32" fmla="*/ 76 w 391"/>
                <a:gd name="T33" fmla="*/ 145 h 293"/>
                <a:gd name="T34" fmla="*/ 50 w 391"/>
                <a:gd name="T35" fmla="*/ 148 h 293"/>
                <a:gd name="T36" fmla="*/ 48 w 391"/>
                <a:gd name="T37" fmla="*/ 163 h 293"/>
                <a:gd name="T38" fmla="*/ 46 w 391"/>
                <a:gd name="T39" fmla="*/ 145 h 293"/>
                <a:gd name="T40" fmla="*/ 76 w 391"/>
                <a:gd name="T41" fmla="*/ 143 h 293"/>
                <a:gd name="T42" fmla="*/ 79 w 391"/>
                <a:gd name="T43" fmla="*/ 135 h 293"/>
                <a:gd name="T44" fmla="*/ 109 w 391"/>
                <a:gd name="T45" fmla="*/ 137 h 293"/>
                <a:gd name="T46" fmla="*/ 222 w 391"/>
                <a:gd name="T47" fmla="*/ 203 h 293"/>
                <a:gd name="T48" fmla="*/ 190 w 391"/>
                <a:gd name="T49" fmla="*/ 206 h 293"/>
                <a:gd name="T50" fmla="*/ 187 w 391"/>
                <a:gd name="T51" fmla="*/ 162 h 293"/>
                <a:gd name="T52" fmla="*/ 219 w 391"/>
                <a:gd name="T53" fmla="*/ 161 h 293"/>
                <a:gd name="T54" fmla="*/ 222 w 391"/>
                <a:gd name="T55" fmla="*/ 203 h 293"/>
                <a:gd name="T56" fmla="*/ 337 w 391"/>
                <a:gd name="T57" fmla="*/ 207 h 293"/>
                <a:gd name="T58" fmla="*/ 305 w 391"/>
                <a:gd name="T59" fmla="*/ 203 h 293"/>
                <a:gd name="T60" fmla="*/ 308 w 391"/>
                <a:gd name="T61" fmla="*/ 159 h 293"/>
                <a:gd name="T62" fmla="*/ 341 w 391"/>
                <a:gd name="T63" fmla="*/ 1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1" h="293">
                  <a:moveTo>
                    <a:pt x="368" y="230"/>
                  </a:moveTo>
                  <a:cubicBezTo>
                    <a:pt x="368" y="80"/>
                    <a:pt x="368" y="80"/>
                    <a:pt x="368" y="80"/>
                  </a:cubicBezTo>
                  <a:cubicBezTo>
                    <a:pt x="290" y="80"/>
                    <a:pt x="290" y="80"/>
                    <a:pt x="290" y="80"/>
                  </a:cubicBezTo>
                  <a:cubicBezTo>
                    <a:pt x="254" y="228"/>
                    <a:pt x="254" y="228"/>
                    <a:pt x="254" y="228"/>
                  </a:cubicBezTo>
                  <a:cubicBezTo>
                    <a:pt x="248" y="228"/>
                    <a:pt x="248" y="228"/>
                    <a:pt x="248" y="228"/>
                  </a:cubicBezTo>
                  <a:cubicBezTo>
                    <a:pt x="248" y="80"/>
                    <a:pt x="248" y="80"/>
                    <a:pt x="248" y="80"/>
                  </a:cubicBezTo>
                  <a:cubicBezTo>
                    <a:pt x="171" y="80"/>
                    <a:pt x="171" y="80"/>
                    <a:pt x="171" y="80"/>
                  </a:cubicBezTo>
                  <a:cubicBezTo>
                    <a:pt x="134" y="228"/>
                    <a:pt x="134" y="228"/>
                    <a:pt x="134" y="228"/>
                  </a:cubicBezTo>
                  <a:cubicBezTo>
                    <a:pt x="124" y="228"/>
                    <a:pt x="124" y="228"/>
                    <a:pt x="124" y="228"/>
                  </a:cubicBezTo>
                  <a:cubicBezTo>
                    <a:pt x="124" y="32"/>
                    <a:pt x="124" y="32"/>
                    <a:pt x="124" y="32"/>
                  </a:cubicBezTo>
                  <a:cubicBezTo>
                    <a:pt x="29" y="0"/>
                    <a:pt x="29" y="0"/>
                    <a:pt x="29" y="0"/>
                  </a:cubicBezTo>
                  <a:cubicBezTo>
                    <a:pt x="29" y="228"/>
                    <a:pt x="29" y="228"/>
                    <a:pt x="29" y="228"/>
                  </a:cubicBezTo>
                  <a:cubicBezTo>
                    <a:pt x="12" y="231"/>
                    <a:pt x="0" y="244"/>
                    <a:pt x="0" y="260"/>
                  </a:cubicBezTo>
                  <a:cubicBezTo>
                    <a:pt x="0" y="278"/>
                    <a:pt x="15" y="293"/>
                    <a:pt x="35" y="293"/>
                  </a:cubicBezTo>
                  <a:cubicBezTo>
                    <a:pt x="355" y="293"/>
                    <a:pt x="355" y="293"/>
                    <a:pt x="355" y="293"/>
                  </a:cubicBezTo>
                  <a:cubicBezTo>
                    <a:pt x="375" y="293"/>
                    <a:pt x="391" y="278"/>
                    <a:pt x="391" y="260"/>
                  </a:cubicBezTo>
                  <a:cubicBezTo>
                    <a:pt x="391" y="247"/>
                    <a:pt x="381" y="235"/>
                    <a:pt x="368" y="230"/>
                  </a:cubicBezTo>
                  <a:close/>
                  <a:moveTo>
                    <a:pt x="109" y="138"/>
                  </a:moveTo>
                  <a:cubicBezTo>
                    <a:pt x="82" y="138"/>
                    <a:pt x="82" y="138"/>
                    <a:pt x="82" y="138"/>
                  </a:cubicBezTo>
                  <a:cubicBezTo>
                    <a:pt x="81" y="138"/>
                    <a:pt x="80" y="139"/>
                    <a:pt x="80" y="140"/>
                  </a:cubicBezTo>
                  <a:cubicBezTo>
                    <a:pt x="80" y="153"/>
                    <a:pt x="80" y="153"/>
                    <a:pt x="80" y="153"/>
                  </a:cubicBezTo>
                  <a:cubicBezTo>
                    <a:pt x="96" y="153"/>
                    <a:pt x="96" y="153"/>
                    <a:pt x="96" y="153"/>
                  </a:cubicBezTo>
                  <a:cubicBezTo>
                    <a:pt x="97" y="153"/>
                    <a:pt x="98" y="154"/>
                    <a:pt x="98" y="155"/>
                  </a:cubicBezTo>
                  <a:cubicBezTo>
                    <a:pt x="98" y="156"/>
                    <a:pt x="98" y="156"/>
                    <a:pt x="98" y="156"/>
                  </a:cubicBezTo>
                  <a:cubicBezTo>
                    <a:pt x="72" y="156"/>
                    <a:pt x="72" y="156"/>
                    <a:pt x="72" y="156"/>
                  </a:cubicBezTo>
                  <a:cubicBezTo>
                    <a:pt x="70" y="156"/>
                    <a:pt x="69" y="157"/>
                    <a:pt x="69" y="158"/>
                  </a:cubicBezTo>
                  <a:cubicBezTo>
                    <a:pt x="69" y="174"/>
                    <a:pt x="69" y="174"/>
                    <a:pt x="69" y="174"/>
                  </a:cubicBezTo>
                  <a:cubicBezTo>
                    <a:pt x="68" y="174"/>
                    <a:pt x="68" y="174"/>
                    <a:pt x="68" y="174"/>
                  </a:cubicBezTo>
                  <a:cubicBezTo>
                    <a:pt x="67" y="174"/>
                    <a:pt x="66" y="173"/>
                    <a:pt x="66" y="171"/>
                  </a:cubicBezTo>
                  <a:cubicBezTo>
                    <a:pt x="66" y="155"/>
                    <a:pt x="66" y="155"/>
                    <a:pt x="66" y="155"/>
                  </a:cubicBezTo>
                  <a:cubicBezTo>
                    <a:pt x="66" y="154"/>
                    <a:pt x="67" y="153"/>
                    <a:pt x="68" y="153"/>
                  </a:cubicBezTo>
                  <a:cubicBezTo>
                    <a:pt x="76" y="153"/>
                    <a:pt x="76" y="153"/>
                    <a:pt x="76" y="153"/>
                  </a:cubicBezTo>
                  <a:cubicBezTo>
                    <a:pt x="76" y="153"/>
                    <a:pt x="76" y="153"/>
                    <a:pt x="76" y="153"/>
                  </a:cubicBezTo>
                  <a:cubicBezTo>
                    <a:pt x="76" y="145"/>
                    <a:pt x="76" y="145"/>
                    <a:pt x="76" y="145"/>
                  </a:cubicBezTo>
                  <a:cubicBezTo>
                    <a:pt x="52" y="145"/>
                    <a:pt x="52" y="145"/>
                    <a:pt x="52" y="145"/>
                  </a:cubicBezTo>
                  <a:cubicBezTo>
                    <a:pt x="51" y="145"/>
                    <a:pt x="50" y="146"/>
                    <a:pt x="50" y="148"/>
                  </a:cubicBezTo>
                  <a:cubicBezTo>
                    <a:pt x="50" y="163"/>
                    <a:pt x="50" y="163"/>
                    <a:pt x="50" y="163"/>
                  </a:cubicBezTo>
                  <a:cubicBezTo>
                    <a:pt x="48" y="163"/>
                    <a:pt x="48" y="163"/>
                    <a:pt x="48" y="163"/>
                  </a:cubicBezTo>
                  <a:cubicBezTo>
                    <a:pt x="47" y="163"/>
                    <a:pt x="46" y="162"/>
                    <a:pt x="46" y="161"/>
                  </a:cubicBezTo>
                  <a:cubicBezTo>
                    <a:pt x="46" y="145"/>
                    <a:pt x="46" y="145"/>
                    <a:pt x="46" y="145"/>
                  </a:cubicBezTo>
                  <a:cubicBezTo>
                    <a:pt x="46" y="144"/>
                    <a:pt x="47" y="143"/>
                    <a:pt x="48" y="143"/>
                  </a:cubicBezTo>
                  <a:cubicBezTo>
                    <a:pt x="76" y="143"/>
                    <a:pt x="76" y="143"/>
                    <a:pt x="76" y="143"/>
                  </a:cubicBezTo>
                  <a:cubicBezTo>
                    <a:pt x="76" y="137"/>
                    <a:pt x="76" y="137"/>
                    <a:pt x="76" y="137"/>
                  </a:cubicBezTo>
                  <a:cubicBezTo>
                    <a:pt x="76" y="136"/>
                    <a:pt x="77" y="135"/>
                    <a:pt x="79" y="135"/>
                  </a:cubicBezTo>
                  <a:cubicBezTo>
                    <a:pt x="107" y="135"/>
                    <a:pt x="107" y="135"/>
                    <a:pt x="107" y="135"/>
                  </a:cubicBezTo>
                  <a:cubicBezTo>
                    <a:pt x="108" y="135"/>
                    <a:pt x="109" y="136"/>
                    <a:pt x="109" y="137"/>
                  </a:cubicBezTo>
                  <a:lnTo>
                    <a:pt x="109" y="138"/>
                  </a:lnTo>
                  <a:close/>
                  <a:moveTo>
                    <a:pt x="222" y="203"/>
                  </a:moveTo>
                  <a:cubicBezTo>
                    <a:pt x="222" y="205"/>
                    <a:pt x="221" y="206"/>
                    <a:pt x="219" y="206"/>
                  </a:cubicBezTo>
                  <a:cubicBezTo>
                    <a:pt x="190" y="206"/>
                    <a:pt x="190" y="206"/>
                    <a:pt x="190" y="206"/>
                  </a:cubicBezTo>
                  <a:cubicBezTo>
                    <a:pt x="188" y="206"/>
                    <a:pt x="187" y="205"/>
                    <a:pt x="187" y="203"/>
                  </a:cubicBezTo>
                  <a:cubicBezTo>
                    <a:pt x="187" y="162"/>
                    <a:pt x="187" y="162"/>
                    <a:pt x="187" y="162"/>
                  </a:cubicBezTo>
                  <a:cubicBezTo>
                    <a:pt x="187" y="160"/>
                    <a:pt x="188" y="158"/>
                    <a:pt x="190" y="158"/>
                  </a:cubicBezTo>
                  <a:cubicBezTo>
                    <a:pt x="219" y="161"/>
                    <a:pt x="219" y="161"/>
                    <a:pt x="219" y="161"/>
                  </a:cubicBezTo>
                  <a:cubicBezTo>
                    <a:pt x="221" y="161"/>
                    <a:pt x="222" y="163"/>
                    <a:pt x="222" y="165"/>
                  </a:cubicBezTo>
                  <a:lnTo>
                    <a:pt x="222" y="203"/>
                  </a:lnTo>
                  <a:close/>
                  <a:moveTo>
                    <a:pt x="341" y="203"/>
                  </a:moveTo>
                  <a:cubicBezTo>
                    <a:pt x="341" y="205"/>
                    <a:pt x="339" y="207"/>
                    <a:pt x="337" y="207"/>
                  </a:cubicBezTo>
                  <a:cubicBezTo>
                    <a:pt x="308" y="207"/>
                    <a:pt x="308" y="207"/>
                    <a:pt x="308" y="207"/>
                  </a:cubicBezTo>
                  <a:cubicBezTo>
                    <a:pt x="306" y="207"/>
                    <a:pt x="305" y="205"/>
                    <a:pt x="305" y="203"/>
                  </a:cubicBezTo>
                  <a:cubicBezTo>
                    <a:pt x="305" y="163"/>
                    <a:pt x="305" y="163"/>
                    <a:pt x="305" y="163"/>
                  </a:cubicBezTo>
                  <a:cubicBezTo>
                    <a:pt x="305" y="161"/>
                    <a:pt x="306" y="159"/>
                    <a:pt x="308" y="159"/>
                  </a:cubicBezTo>
                  <a:cubicBezTo>
                    <a:pt x="337" y="162"/>
                    <a:pt x="337" y="162"/>
                    <a:pt x="337" y="162"/>
                  </a:cubicBezTo>
                  <a:cubicBezTo>
                    <a:pt x="339" y="162"/>
                    <a:pt x="341" y="164"/>
                    <a:pt x="341" y="165"/>
                  </a:cubicBezTo>
                  <a:lnTo>
                    <a:pt x="34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2" name="Group 43"/>
          <p:cNvGrpSpPr>
            <a:grpSpLocks noChangeAspect="1"/>
          </p:cNvGrpSpPr>
          <p:nvPr/>
        </p:nvGrpSpPr>
        <p:grpSpPr bwMode="auto">
          <a:xfrm>
            <a:off x="5113726" y="4678015"/>
            <a:ext cx="1163399" cy="1290872"/>
            <a:chOff x="6304" y="2952"/>
            <a:chExt cx="721" cy="800"/>
          </a:xfrm>
          <a:solidFill>
            <a:srgbClr val="00B3F0"/>
          </a:solidFill>
        </p:grpSpPr>
        <p:sp>
          <p:nvSpPr>
            <p:cNvPr id="64" name="Freeform 44"/>
            <p:cNvSpPr>
              <a:spLocks/>
            </p:cNvSpPr>
            <p:nvPr/>
          </p:nvSpPr>
          <p:spPr bwMode="auto">
            <a:xfrm>
              <a:off x="6381" y="2952"/>
              <a:ext cx="644" cy="695"/>
            </a:xfrm>
            <a:custGeom>
              <a:avLst/>
              <a:gdLst>
                <a:gd name="T0" fmla="*/ 313 w 319"/>
                <a:gd name="T1" fmla="*/ 104 h 344"/>
                <a:gd name="T2" fmla="*/ 48 w 319"/>
                <a:gd name="T3" fmla="*/ 73 h 344"/>
                <a:gd name="T4" fmla="*/ 48 w 319"/>
                <a:gd name="T5" fmla="*/ 0 h 344"/>
                <a:gd name="T6" fmla="*/ 0 w 319"/>
                <a:gd name="T7" fmla="*/ 0 h 344"/>
                <a:gd name="T8" fmla="*/ 0 w 319"/>
                <a:gd name="T9" fmla="*/ 105 h 344"/>
                <a:gd name="T10" fmla="*/ 238 w 319"/>
                <a:gd name="T11" fmla="*/ 133 h 344"/>
                <a:gd name="T12" fmla="*/ 264 w 319"/>
                <a:gd name="T13" fmla="*/ 161 h 344"/>
                <a:gd name="T14" fmla="*/ 264 w 319"/>
                <a:gd name="T15" fmla="*/ 344 h 344"/>
                <a:gd name="T16" fmla="*/ 313 w 319"/>
                <a:gd name="T17" fmla="*/ 344 h 344"/>
                <a:gd name="T18" fmla="*/ 319 w 319"/>
                <a:gd name="T19" fmla="*/ 338 h 344"/>
                <a:gd name="T20" fmla="*/ 319 w 319"/>
                <a:gd name="T21" fmla="*/ 110 h 344"/>
                <a:gd name="T22" fmla="*/ 313 w 319"/>
                <a:gd name="T23" fmla="*/ 10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9" h="344">
                  <a:moveTo>
                    <a:pt x="313" y="104"/>
                  </a:moveTo>
                  <a:cubicBezTo>
                    <a:pt x="48" y="73"/>
                    <a:pt x="48" y="73"/>
                    <a:pt x="48" y="73"/>
                  </a:cubicBezTo>
                  <a:cubicBezTo>
                    <a:pt x="48" y="0"/>
                    <a:pt x="48" y="0"/>
                    <a:pt x="48" y="0"/>
                  </a:cubicBezTo>
                  <a:cubicBezTo>
                    <a:pt x="0" y="0"/>
                    <a:pt x="0" y="0"/>
                    <a:pt x="0" y="0"/>
                  </a:cubicBezTo>
                  <a:cubicBezTo>
                    <a:pt x="0" y="105"/>
                    <a:pt x="0" y="105"/>
                    <a:pt x="0" y="105"/>
                  </a:cubicBezTo>
                  <a:cubicBezTo>
                    <a:pt x="238" y="133"/>
                    <a:pt x="238" y="133"/>
                    <a:pt x="238" y="133"/>
                  </a:cubicBezTo>
                  <a:cubicBezTo>
                    <a:pt x="253" y="134"/>
                    <a:pt x="264" y="146"/>
                    <a:pt x="264" y="161"/>
                  </a:cubicBezTo>
                  <a:cubicBezTo>
                    <a:pt x="264" y="344"/>
                    <a:pt x="264" y="344"/>
                    <a:pt x="264" y="344"/>
                  </a:cubicBezTo>
                  <a:cubicBezTo>
                    <a:pt x="313" y="344"/>
                    <a:pt x="313" y="344"/>
                    <a:pt x="313" y="344"/>
                  </a:cubicBezTo>
                  <a:cubicBezTo>
                    <a:pt x="316" y="344"/>
                    <a:pt x="319" y="342"/>
                    <a:pt x="319" y="338"/>
                  </a:cubicBezTo>
                  <a:cubicBezTo>
                    <a:pt x="319" y="110"/>
                    <a:pt x="319" y="110"/>
                    <a:pt x="319" y="110"/>
                  </a:cubicBezTo>
                  <a:cubicBezTo>
                    <a:pt x="319" y="107"/>
                    <a:pt x="316" y="104"/>
                    <a:pt x="31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45"/>
            <p:cNvSpPr>
              <a:spLocks noEditPoints="1"/>
            </p:cNvSpPr>
            <p:nvPr/>
          </p:nvSpPr>
          <p:spPr bwMode="auto">
            <a:xfrm>
              <a:off x="6304" y="3202"/>
              <a:ext cx="566" cy="550"/>
            </a:xfrm>
            <a:custGeom>
              <a:avLst/>
              <a:gdLst>
                <a:gd name="T0" fmla="*/ 274 w 280"/>
                <a:gd name="T1" fmla="*/ 31 h 272"/>
                <a:gd name="T2" fmla="*/ 6 w 280"/>
                <a:gd name="T3" fmla="*/ 0 h 272"/>
                <a:gd name="T4" fmla="*/ 0 w 280"/>
                <a:gd name="T5" fmla="*/ 6 h 272"/>
                <a:gd name="T6" fmla="*/ 0 w 280"/>
                <a:gd name="T7" fmla="*/ 265 h 272"/>
                <a:gd name="T8" fmla="*/ 6 w 280"/>
                <a:gd name="T9" fmla="*/ 272 h 272"/>
                <a:gd name="T10" fmla="*/ 274 w 280"/>
                <a:gd name="T11" fmla="*/ 272 h 272"/>
                <a:gd name="T12" fmla="*/ 280 w 280"/>
                <a:gd name="T13" fmla="*/ 265 h 272"/>
                <a:gd name="T14" fmla="*/ 280 w 280"/>
                <a:gd name="T15" fmla="*/ 37 h 272"/>
                <a:gd name="T16" fmla="*/ 274 w 280"/>
                <a:gd name="T17" fmla="*/ 31 h 272"/>
                <a:gd name="T18" fmla="*/ 114 w 280"/>
                <a:gd name="T19" fmla="*/ 183 h 272"/>
                <a:gd name="T20" fmla="*/ 109 w 280"/>
                <a:gd name="T21" fmla="*/ 188 h 272"/>
                <a:gd name="T22" fmla="*/ 65 w 280"/>
                <a:gd name="T23" fmla="*/ 188 h 272"/>
                <a:gd name="T24" fmla="*/ 60 w 280"/>
                <a:gd name="T25" fmla="*/ 183 h 272"/>
                <a:gd name="T26" fmla="*/ 60 w 280"/>
                <a:gd name="T27" fmla="*/ 89 h 272"/>
                <a:gd name="T28" fmla="*/ 65 w 280"/>
                <a:gd name="T29" fmla="*/ 84 h 272"/>
                <a:gd name="T30" fmla="*/ 109 w 280"/>
                <a:gd name="T31" fmla="*/ 100 h 272"/>
                <a:gd name="T32" fmla="*/ 114 w 280"/>
                <a:gd name="T33" fmla="*/ 106 h 272"/>
                <a:gd name="T34" fmla="*/ 114 w 280"/>
                <a:gd name="T35" fmla="*/ 183 h 272"/>
                <a:gd name="T36" fmla="*/ 211 w 280"/>
                <a:gd name="T37" fmla="*/ 187 h 272"/>
                <a:gd name="T38" fmla="*/ 205 w 280"/>
                <a:gd name="T39" fmla="*/ 192 h 272"/>
                <a:gd name="T40" fmla="*/ 162 w 280"/>
                <a:gd name="T41" fmla="*/ 192 h 272"/>
                <a:gd name="T42" fmla="*/ 156 w 280"/>
                <a:gd name="T43" fmla="*/ 187 h 272"/>
                <a:gd name="T44" fmla="*/ 156 w 280"/>
                <a:gd name="T45" fmla="*/ 93 h 272"/>
                <a:gd name="T46" fmla="*/ 162 w 280"/>
                <a:gd name="T47" fmla="*/ 88 h 272"/>
                <a:gd name="T48" fmla="*/ 205 w 280"/>
                <a:gd name="T49" fmla="*/ 105 h 272"/>
                <a:gd name="T50" fmla="*/ 211 w 280"/>
                <a:gd name="T51" fmla="*/ 110 h 272"/>
                <a:gd name="T52" fmla="*/ 211 w 280"/>
                <a:gd name="T53" fmla="*/ 18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72">
                  <a:moveTo>
                    <a:pt x="274" y="31"/>
                  </a:moveTo>
                  <a:cubicBezTo>
                    <a:pt x="6" y="0"/>
                    <a:pt x="6" y="0"/>
                    <a:pt x="6" y="0"/>
                  </a:cubicBezTo>
                  <a:cubicBezTo>
                    <a:pt x="3" y="0"/>
                    <a:pt x="0" y="3"/>
                    <a:pt x="0" y="6"/>
                  </a:cubicBezTo>
                  <a:cubicBezTo>
                    <a:pt x="0" y="265"/>
                    <a:pt x="0" y="265"/>
                    <a:pt x="0" y="265"/>
                  </a:cubicBezTo>
                  <a:cubicBezTo>
                    <a:pt x="0" y="269"/>
                    <a:pt x="3" y="272"/>
                    <a:pt x="6" y="272"/>
                  </a:cubicBezTo>
                  <a:cubicBezTo>
                    <a:pt x="274" y="272"/>
                    <a:pt x="274" y="272"/>
                    <a:pt x="274" y="272"/>
                  </a:cubicBezTo>
                  <a:cubicBezTo>
                    <a:pt x="278" y="272"/>
                    <a:pt x="280" y="269"/>
                    <a:pt x="280" y="265"/>
                  </a:cubicBezTo>
                  <a:cubicBezTo>
                    <a:pt x="280" y="37"/>
                    <a:pt x="280" y="37"/>
                    <a:pt x="280" y="37"/>
                  </a:cubicBezTo>
                  <a:cubicBezTo>
                    <a:pt x="280" y="34"/>
                    <a:pt x="278" y="31"/>
                    <a:pt x="274" y="31"/>
                  </a:cubicBezTo>
                  <a:close/>
                  <a:moveTo>
                    <a:pt x="114" y="183"/>
                  </a:moveTo>
                  <a:cubicBezTo>
                    <a:pt x="114" y="186"/>
                    <a:pt x="112" y="188"/>
                    <a:pt x="109" y="188"/>
                  </a:cubicBezTo>
                  <a:cubicBezTo>
                    <a:pt x="65" y="188"/>
                    <a:pt x="65" y="188"/>
                    <a:pt x="65" y="188"/>
                  </a:cubicBezTo>
                  <a:cubicBezTo>
                    <a:pt x="62" y="188"/>
                    <a:pt x="60" y="186"/>
                    <a:pt x="60" y="183"/>
                  </a:cubicBezTo>
                  <a:cubicBezTo>
                    <a:pt x="60" y="89"/>
                    <a:pt x="60" y="89"/>
                    <a:pt x="60" y="89"/>
                  </a:cubicBezTo>
                  <a:cubicBezTo>
                    <a:pt x="60" y="86"/>
                    <a:pt x="62" y="84"/>
                    <a:pt x="65" y="84"/>
                  </a:cubicBezTo>
                  <a:cubicBezTo>
                    <a:pt x="109" y="100"/>
                    <a:pt x="109" y="100"/>
                    <a:pt x="109" y="100"/>
                  </a:cubicBezTo>
                  <a:cubicBezTo>
                    <a:pt x="112" y="100"/>
                    <a:pt x="114" y="103"/>
                    <a:pt x="114" y="106"/>
                  </a:cubicBezTo>
                  <a:lnTo>
                    <a:pt x="114" y="183"/>
                  </a:lnTo>
                  <a:close/>
                  <a:moveTo>
                    <a:pt x="211" y="187"/>
                  </a:moveTo>
                  <a:cubicBezTo>
                    <a:pt x="211" y="190"/>
                    <a:pt x="208" y="192"/>
                    <a:pt x="205" y="192"/>
                  </a:cubicBezTo>
                  <a:cubicBezTo>
                    <a:pt x="162" y="192"/>
                    <a:pt x="162" y="192"/>
                    <a:pt x="162" y="192"/>
                  </a:cubicBezTo>
                  <a:cubicBezTo>
                    <a:pt x="159" y="192"/>
                    <a:pt x="156" y="190"/>
                    <a:pt x="156" y="187"/>
                  </a:cubicBezTo>
                  <a:cubicBezTo>
                    <a:pt x="156" y="93"/>
                    <a:pt x="156" y="93"/>
                    <a:pt x="156" y="93"/>
                  </a:cubicBezTo>
                  <a:cubicBezTo>
                    <a:pt x="156" y="90"/>
                    <a:pt x="159" y="88"/>
                    <a:pt x="162" y="88"/>
                  </a:cubicBezTo>
                  <a:cubicBezTo>
                    <a:pt x="205" y="105"/>
                    <a:pt x="205" y="105"/>
                    <a:pt x="205" y="105"/>
                  </a:cubicBezTo>
                  <a:cubicBezTo>
                    <a:pt x="208" y="105"/>
                    <a:pt x="211" y="107"/>
                    <a:pt x="211" y="110"/>
                  </a:cubicBezTo>
                  <a:lnTo>
                    <a:pt x="211"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Freeform 49"/>
          <p:cNvSpPr>
            <a:spLocks noEditPoints="1"/>
          </p:cNvSpPr>
          <p:nvPr/>
        </p:nvSpPr>
        <p:spPr bwMode="auto">
          <a:xfrm>
            <a:off x="3028105" y="4575175"/>
            <a:ext cx="952500" cy="1425575"/>
          </a:xfrm>
          <a:custGeom>
            <a:avLst/>
            <a:gdLst>
              <a:gd name="T0" fmla="*/ 133 w 324"/>
              <a:gd name="T1" fmla="*/ 166 h 486"/>
              <a:gd name="T2" fmla="*/ 133 w 324"/>
              <a:gd name="T3" fmla="*/ 430 h 486"/>
              <a:gd name="T4" fmla="*/ 117 w 324"/>
              <a:gd name="T5" fmla="*/ 430 h 486"/>
              <a:gd name="T6" fmla="*/ 117 w 324"/>
              <a:gd name="T7" fmla="*/ 200 h 486"/>
              <a:gd name="T8" fmla="*/ 117 w 324"/>
              <a:gd name="T9" fmla="*/ 200 h 486"/>
              <a:gd name="T10" fmla="*/ 91 w 324"/>
              <a:gd name="T11" fmla="*/ 114 h 486"/>
              <a:gd name="T12" fmla="*/ 91 w 324"/>
              <a:gd name="T13" fmla="*/ 24 h 486"/>
              <a:gd name="T14" fmla="*/ 97 w 324"/>
              <a:gd name="T15" fmla="*/ 24 h 486"/>
              <a:gd name="T16" fmla="*/ 97 w 324"/>
              <a:gd name="T17" fmla="*/ 0 h 486"/>
              <a:gd name="T18" fmla="*/ 13 w 324"/>
              <a:gd name="T19" fmla="*/ 0 h 486"/>
              <a:gd name="T20" fmla="*/ 13 w 324"/>
              <a:gd name="T21" fmla="*/ 24 h 486"/>
              <a:gd name="T22" fmla="*/ 21 w 324"/>
              <a:gd name="T23" fmla="*/ 24 h 486"/>
              <a:gd name="T24" fmla="*/ 21 w 324"/>
              <a:gd name="T25" fmla="*/ 112 h 486"/>
              <a:gd name="T26" fmla="*/ 0 w 324"/>
              <a:gd name="T27" fmla="*/ 200 h 486"/>
              <a:gd name="T28" fmla="*/ 0 w 324"/>
              <a:gd name="T29" fmla="*/ 200 h 486"/>
              <a:gd name="T30" fmla="*/ 0 w 324"/>
              <a:gd name="T31" fmla="*/ 430 h 486"/>
              <a:gd name="T32" fmla="*/ 0 w 324"/>
              <a:gd name="T33" fmla="*/ 440 h 486"/>
              <a:gd name="T34" fmla="*/ 0 w 324"/>
              <a:gd name="T35" fmla="*/ 486 h 486"/>
              <a:gd name="T36" fmla="*/ 133 w 324"/>
              <a:gd name="T37" fmla="*/ 486 h 486"/>
              <a:gd name="T38" fmla="*/ 233 w 324"/>
              <a:gd name="T39" fmla="*/ 486 h 486"/>
              <a:gd name="T40" fmla="*/ 324 w 324"/>
              <a:gd name="T41" fmla="*/ 486 h 486"/>
              <a:gd name="T42" fmla="*/ 324 w 324"/>
              <a:gd name="T43" fmla="*/ 246 h 486"/>
              <a:gd name="T44" fmla="*/ 133 w 324"/>
              <a:gd name="T45" fmla="*/ 166 h 486"/>
              <a:gd name="T46" fmla="*/ 260 w 324"/>
              <a:gd name="T47" fmla="*/ 397 h 486"/>
              <a:gd name="T48" fmla="*/ 253 w 324"/>
              <a:gd name="T49" fmla="*/ 404 h 486"/>
              <a:gd name="T50" fmla="*/ 198 w 324"/>
              <a:gd name="T51" fmla="*/ 404 h 486"/>
              <a:gd name="T52" fmla="*/ 191 w 324"/>
              <a:gd name="T53" fmla="*/ 397 h 486"/>
              <a:gd name="T54" fmla="*/ 191 w 324"/>
              <a:gd name="T55" fmla="*/ 278 h 486"/>
              <a:gd name="T56" fmla="*/ 198 w 324"/>
              <a:gd name="T57" fmla="*/ 271 h 486"/>
              <a:gd name="T58" fmla="*/ 253 w 324"/>
              <a:gd name="T59" fmla="*/ 293 h 486"/>
              <a:gd name="T60" fmla="*/ 260 w 324"/>
              <a:gd name="T61" fmla="*/ 300 h 486"/>
              <a:gd name="T62" fmla="*/ 260 w 324"/>
              <a:gd name="T63" fmla="*/ 39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4" h="486">
                <a:moveTo>
                  <a:pt x="133" y="166"/>
                </a:moveTo>
                <a:cubicBezTo>
                  <a:pt x="133" y="430"/>
                  <a:pt x="133" y="430"/>
                  <a:pt x="133" y="430"/>
                </a:cubicBezTo>
                <a:cubicBezTo>
                  <a:pt x="117" y="430"/>
                  <a:pt x="117" y="430"/>
                  <a:pt x="117" y="430"/>
                </a:cubicBezTo>
                <a:cubicBezTo>
                  <a:pt x="117" y="200"/>
                  <a:pt x="117" y="200"/>
                  <a:pt x="117" y="200"/>
                </a:cubicBezTo>
                <a:cubicBezTo>
                  <a:pt x="117" y="200"/>
                  <a:pt x="117" y="200"/>
                  <a:pt x="117" y="200"/>
                </a:cubicBezTo>
                <a:cubicBezTo>
                  <a:pt x="116" y="176"/>
                  <a:pt x="91" y="133"/>
                  <a:pt x="91" y="114"/>
                </a:cubicBezTo>
                <a:cubicBezTo>
                  <a:pt x="91" y="95"/>
                  <a:pt x="91" y="47"/>
                  <a:pt x="91" y="24"/>
                </a:cubicBezTo>
                <a:cubicBezTo>
                  <a:pt x="97" y="24"/>
                  <a:pt x="97" y="24"/>
                  <a:pt x="97" y="24"/>
                </a:cubicBezTo>
                <a:cubicBezTo>
                  <a:pt x="97" y="0"/>
                  <a:pt x="97" y="0"/>
                  <a:pt x="97" y="0"/>
                </a:cubicBezTo>
                <a:cubicBezTo>
                  <a:pt x="13" y="0"/>
                  <a:pt x="13" y="0"/>
                  <a:pt x="13" y="0"/>
                </a:cubicBezTo>
                <a:cubicBezTo>
                  <a:pt x="13" y="24"/>
                  <a:pt x="13" y="24"/>
                  <a:pt x="13" y="24"/>
                </a:cubicBezTo>
                <a:cubicBezTo>
                  <a:pt x="21" y="24"/>
                  <a:pt x="21" y="24"/>
                  <a:pt x="21" y="24"/>
                </a:cubicBezTo>
                <a:cubicBezTo>
                  <a:pt x="21" y="47"/>
                  <a:pt x="21" y="94"/>
                  <a:pt x="21" y="112"/>
                </a:cubicBezTo>
                <a:cubicBezTo>
                  <a:pt x="21" y="131"/>
                  <a:pt x="2" y="174"/>
                  <a:pt x="0" y="200"/>
                </a:cubicBezTo>
                <a:cubicBezTo>
                  <a:pt x="0" y="200"/>
                  <a:pt x="0" y="200"/>
                  <a:pt x="0" y="200"/>
                </a:cubicBezTo>
                <a:cubicBezTo>
                  <a:pt x="0" y="430"/>
                  <a:pt x="0" y="430"/>
                  <a:pt x="0" y="430"/>
                </a:cubicBezTo>
                <a:cubicBezTo>
                  <a:pt x="0" y="440"/>
                  <a:pt x="0" y="440"/>
                  <a:pt x="0" y="440"/>
                </a:cubicBezTo>
                <a:cubicBezTo>
                  <a:pt x="0" y="486"/>
                  <a:pt x="0" y="486"/>
                  <a:pt x="0" y="486"/>
                </a:cubicBezTo>
                <a:cubicBezTo>
                  <a:pt x="133" y="486"/>
                  <a:pt x="133" y="486"/>
                  <a:pt x="133" y="486"/>
                </a:cubicBezTo>
                <a:cubicBezTo>
                  <a:pt x="233" y="486"/>
                  <a:pt x="233" y="486"/>
                  <a:pt x="233" y="486"/>
                </a:cubicBezTo>
                <a:cubicBezTo>
                  <a:pt x="324" y="486"/>
                  <a:pt x="324" y="486"/>
                  <a:pt x="324" y="486"/>
                </a:cubicBezTo>
                <a:cubicBezTo>
                  <a:pt x="324" y="246"/>
                  <a:pt x="324" y="246"/>
                  <a:pt x="324" y="246"/>
                </a:cubicBezTo>
                <a:lnTo>
                  <a:pt x="133" y="166"/>
                </a:lnTo>
                <a:close/>
                <a:moveTo>
                  <a:pt x="260" y="397"/>
                </a:moveTo>
                <a:cubicBezTo>
                  <a:pt x="260" y="401"/>
                  <a:pt x="257" y="404"/>
                  <a:pt x="253" y="404"/>
                </a:cubicBezTo>
                <a:cubicBezTo>
                  <a:pt x="198" y="404"/>
                  <a:pt x="198" y="404"/>
                  <a:pt x="198" y="404"/>
                </a:cubicBezTo>
                <a:cubicBezTo>
                  <a:pt x="194" y="404"/>
                  <a:pt x="191" y="401"/>
                  <a:pt x="191" y="397"/>
                </a:cubicBezTo>
                <a:cubicBezTo>
                  <a:pt x="191" y="278"/>
                  <a:pt x="191" y="278"/>
                  <a:pt x="191" y="278"/>
                </a:cubicBezTo>
                <a:cubicBezTo>
                  <a:pt x="191" y="274"/>
                  <a:pt x="194" y="271"/>
                  <a:pt x="198" y="271"/>
                </a:cubicBezTo>
                <a:cubicBezTo>
                  <a:pt x="253" y="293"/>
                  <a:pt x="253" y="293"/>
                  <a:pt x="253" y="293"/>
                </a:cubicBezTo>
                <a:cubicBezTo>
                  <a:pt x="257" y="293"/>
                  <a:pt x="260" y="296"/>
                  <a:pt x="260" y="300"/>
                </a:cubicBezTo>
                <a:lnTo>
                  <a:pt x="260" y="397"/>
                </a:lnTo>
                <a:close/>
              </a:path>
            </a:pathLst>
          </a:custGeom>
          <a:solidFill>
            <a:srgbClr val="00B3F0"/>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cxnSp>
        <p:nvCxnSpPr>
          <p:cNvPr id="97" name="Straight Connector 96"/>
          <p:cNvCxnSpPr/>
          <p:nvPr/>
        </p:nvCxnSpPr>
        <p:spPr>
          <a:xfrm>
            <a:off x="2409825" y="2455402"/>
            <a:ext cx="1033959" cy="929251"/>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971930" y="3426033"/>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352880" y="3426033"/>
            <a:ext cx="57317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116335"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4249183"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554868"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156049" y="5594788"/>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118" name="Group 61"/>
          <p:cNvGrpSpPr>
            <a:grpSpLocks noChangeAspect="1"/>
          </p:cNvGrpSpPr>
          <p:nvPr/>
        </p:nvGrpSpPr>
        <p:grpSpPr bwMode="auto">
          <a:xfrm>
            <a:off x="3612538" y="1321624"/>
            <a:ext cx="1125064" cy="826145"/>
            <a:chOff x="3364" y="1809"/>
            <a:chExt cx="956" cy="702"/>
          </a:xfrm>
          <a:solidFill>
            <a:srgbClr val="00B3F0"/>
          </a:solidFill>
        </p:grpSpPr>
        <p:sp>
          <p:nvSpPr>
            <p:cNvPr id="120"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3"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4" name="Group 61"/>
          <p:cNvGrpSpPr>
            <a:grpSpLocks noChangeAspect="1"/>
          </p:cNvGrpSpPr>
          <p:nvPr/>
        </p:nvGrpSpPr>
        <p:grpSpPr bwMode="auto">
          <a:xfrm>
            <a:off x="8085155" y="2993780"/>
            <a:ext cx="1125064" cy="826145"/>
            <a:chOff x="3364" y="1809"/>
            <a:chExt cx="956" cy="702"/>
          </a:xfrm>
          <a:solidFill>
            <a:srgbClr val="00B3F0"/>
          </a:solidFill>
        </p:grpSpPr>
        <p:sp>
          <p:nvSpPr>
            <p:cNvPr id="125"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7"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93" name="Freeform 53"/>
          <p:cNvSpPr>
            <a:spLocks/>
          </p:cNvSpPr>
          <p:nvPr/>
        </p:nvSpPr>
        <p:spPr bwMode="auto">
          <a:xfrm>
            <a:off x="9918700" y="5718171"/>
            <a:ext cx="1833562" cy="347663"/>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54"/>
          <p:cNvSpPr>
            <a:spLocks/>
          </p:cNvSpPr>
          <p:nvPr/>
        </p:nvSpPr>
        <p:spPr bwMode="auto">
          <a:xfrm>
            <a:off x="9918700" y="5794371"/>
            <a:ext cx="1833562" cy="347663"/>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 name="Group 4"/>
          <p:cNvGrpSpPr>
            <a:grpSpLocks noChangeAspect="1"/>
          </p:cNvGrpSpPr>
          <p:nvPr/>
        </p:nvGrpSpPr>
        <p:grpSpPr bwMode="auto">
          <a:xfrm>
            <a:off x="9880748" y="2765069"/>
            <a:ext cx="1628775" cy="1154113"/>
            <a:chOff x="3924" y="696"/>
            <a:chExt cx="1026" cy="727"/>
          </a:xfrm>
          <a:solidFill>
            <a:srgbClr val="00AEEF"/>
          </a:solidFill>
        </p:grpSpPr>
        <p:sp>
          <p:nvSpPr>
            <p:cNvPr id="17" name="Freeform 5"/>
            <p:cNvSpPr>
              <a:spLocks/>
            </p:cNvSpPr>
            <p:nvPr/>
          </p:nvSpPr>
          <p:spPr bwMode="auto">
            <a:xfrm>
              <a:off x="4045" y="696"/>
              <a:ext cx="905" cy="727"/>
            </a:xfrm>
            <a:custGeom>
              <a:avLst/>
              <a:gdLst>
                <a:gd name="T0" fmla="*/ 46 w 380"/>
                <a:gd name="T1" fmla="*/ 229 h 305"/>
                <a:gd name="T2" fmla="*/ 96 w 380"/>
                <a:gd name="T3" fmla="*/ 86 h 305"/>
                <a:gd name="T4" fmla="*/ 85 w 380"/>
                <a:gd name="T5" fmla="*/ 242 h 305"/>
                <a:gd name="T6" fmla="*/ 119 w 380"/>
                <a:gd name="T7" fmla="*/ 245 h 305"/>
                <a:gd name="T8" fmla="*/ 149 w 380"/>
                <a:gd name="T9" fmla="*/ 36 h 305"/>
                <a:gd name="T10" fmla="*/ 183 w 380"/>
                <a:gd name="T11" fmla="*/ 229 h 305"/>
                <a:gd name="T12" fmla="*/ 168 w 380"/>
                <a:gd name="T13" fmla="*/ 227 h 305"/>
                <a:gd name="T14" fmla="*/ 124 w 380"/>
                <a:gd name="T15" fmla="*/ 251 h 305"/>
                <a:gd name="T16" fmla="*/ 74 w 380"/>
                <a:gd name="T17" fmla="*/ 268 h 305"/>
                <a:gd name="T18" fmla="*/ 55 w 380"/>
                <a:gd name="T19" fmla="*/ 299 h 305"/>
                <a:gd name="T20" fmla="*/ 83 w 380"/>
                <a:gd name="T21" fmla="*/ 282 h 305"/>
                <a:gd name="T22" fmla="*/ 127 w 380"/>
                <a:gd name="T23" fmla="*/ 271 h 305"/>
                <a:gd name="T24" fmla="*/ 182 w 380"/>
                <a:gd name="T25" fmla="*/ 242 h 305"/>
                <a:gd name="T26" fmla="*/ 184 w 380"/>
                <a:gd name="T27" fmla="*/ 293 h 305"/>
                <a:gd name="T28" fmla="*/ 223 w 380"/>
                <a:gd name="T29" fmla="*/ 305 h 305"/>
                <a:gd name="T30" fmla="*/ 224 w 380"/>
                <a:gd name="T31" fmla="*/ 305 h 305"/>
                <a:gd name="T32" fmla="*/ 225 w 380"/>
                <a:gd name="T33" fmla="*/ 305 h 305"/>
                <a:gd name="T34" fmla="*/ 225 w 380"/>
                <a:gd name="T35" fmla="*/ 305 h 305"/>
                <a:gd name="T36" fmla="*/ 227 w 380"/>
                <a:gd name="T37" fmla="*/ 305 h 305"/>
                <a:gd name="T38" fmla="*/ 231 w 380"/>
                <a:gd name="T39" fmla="*/ 304 h 305"/>
                <a:gd name="T40" fmla="*/ 231 w 380"/>
                <a:gd name="T41" fmla="*/ 291 h 305"/>
                <a:gd name="T42" fmla="*/ 303 w 380"/>
                <a:gd name="T43" fmla="*/ 35 h 305"/>
                <a:gd name="T44" fmla="*/ 303 w 380"/>
                <a:gd name="T45" fmla="*/ 271 h 305"/>
                <a:gd name="T46" fmla="*/ 310 w 380"/>
                <a:gd name="T47" fmla="*/ 281 h 305"/>
                <a:gd name="T48" fmla="*/ 380 w 380"/>
                <a:gd name="T49" fmla="*/ 16 h 305"/>
                <a:gd name="T50" fmla="*/ 243 w 380"/>
                <a:gd name="T51" fmla="*/ 1 h 305"/>
                <a:gd name="T52" fmla="*/ 242 w 380"/>
                <a:gd name="T53" fmla="*/ 0 h 305"/>
                <a:gd name="T54" fmla="*/ 240 w 380"/>
                <a:gd name="T55" fmla="*/ 0 h 305"/>
                <a:gd name="T56" fmla="*/ 239 w 380"/>
                <a:gd name="T57" fmla="*/ 1 h 305"/>
                <a:gd name="T58" fmla="*/ 239 w 380"/>
                <a:gd name="T59" fmla="*/ 1 h 305"/>
                <a:gd name="T60" fmla="*/ 196 w 380"/>
                <a:gd name="T61" fmla="*/ 18 h 305"/>
                <a:gd name="T62" fmla="*/ 146 w 380"/>
                <a:gd name="T63" fmla="*/ 22 h 305"/>
                <a:gd name="T64" fmla="*/ 146 w 380"/>
                <a:gd name="T65" fmla="*/ 22 h 305"/>
                <a:gd name="T66" fmla="*/ 145 w 380"/>
                <a:gd name="T67" fmla="*/ 22 h 305"/>
                <a:gd name="T68" fmla="*/ 143 w 380"/>
                <a:gd name="T69" fmla="*/ 22 h 305"/>
                <a:gd name="T70" fmla="*/ 142 w 380"/>
                <a:gd name="T71" fmla="*/ 22 h 305"/>
                <a:gd name="T72" fmla="*/ 142 w 380"/>
                <a:gd name="T73" fmla="*/ 22 h 305"/>
                <a:gd name="T74" fmla="*/ 102 w 380"/>
                <a:gd name="T75" fmla="*/ 39 h 305"/>
                <a:gd name="T76" fmla="*/ 56 w 380"/>
                <a:gd name="T77" fmla="*/ 57 h 305"/>
                <a:gd name="T78" fmla="*/ 56 w 380"/>
                <a:gd name="T79" fmla="*/ 57 h 305"/>
                <a:gd name="T80" fmla="*/ 55 w 380"/>
                <a:gd name="T81" fmla="*/ 57 h 305"/>
                <a:gd name="T82" fmla="*/ 53 w 380"/>
                <a:gd name="T83" fmla="*/ 56 h 305"/>
                <a:gd name="T84" fmla="*/ 20 w 380"/>
                <a:gd name="T85" fmla="*/ 67 h 305"/>
                <a:gd name="T86" fmla="*/ 0 w 380"/>
                <a:gd name="T87" fmla="*/ 245 h 305"/>
                <a:gd name="T88" fmla="*/ 18 w 380"/>
                <a:gd name="T89" fmla="*/ 2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0" h="305">
                  <a:moveTo>
                    <a:pt x="18" y="246"/>
                  </a:moveTo>
                  <a:cubicBezTo>
                    <a:pt x="24" y="239"/>
                    <a:pt x="34" y="232"/>
                    <a:pt x="46" y="229"/>
                  </a:cubicBezTo>
                  <a:cubicBezTo>
                    <a:pt x="59" y="71"/>
                    <a:pt x="59" y="71"/>
                    <a:pt x="59" y="71"/>
                  </a:cubicBezTo>
                  <a:cubicBezTo>
                    <a:pt x="96" y="86"/>
                    <a:pt x="96" y="86"/>
                    <a:pt x="96" y="86"/>
                  </a:cubicBezTo>
                  <a:cubicBezTo>
                    <a:pt x="96" y="106"/>
                    <a:pt x="96" y="106"/>
                    <a:pt x="96" y="106"/>
                  </a:cubicBezTo>
                  <a:cubicBezTo>
                    <a:pt x="85" y="242"/>
                    <a:pt x="85" y="242"/>
                    <a:pt x="85" y="242"/>
                  </a:cubicBezTo>
                  <a:cubicBezTo>
                    <a:pt x="90" y="240"/>
                    <a:pt x="95" y="239"/>
                    <a:pt x="100" y="239"/>
                  </a:cubicBezTo>
                  <a:cubicBezTo>
                    <a:pt x="107" y="239"/>
                    <a:pt x="114" y="241"/>
                    <a:pt x="119" y="245"/>
                  </a:cubicBezTo>
                  <a:cubicBezTo>
                    <a:pt x="123" y="238"/>
                    <a:pt x="129" y="232"/>
                    <a:pt x="135" y="227"/>
                  </a:cubicBezTo>
                  <a:cubicBezTo>
                    <a:pt x="149" y="36"/>
                    <a:pt x="149" y="36"/>
                    <a:pt x="149" y="36"/>
                  </a:cubicBezTo>
                  <a:cubicBezTo>
                    <a:pt x="194" y="53"/>
                    <a:pt x="194" y="53"/>
                    <a:pt x="194" y="53"/>
                  </a:cubicBezTo>
                  <a:cubicBezTo>
                    <a:pt x="183" y="229"/>
                    <a:pt x="183" y="229"/>
                    <a:pt x="183" y="229"/>
                  </a:cubicBezTo>
                  <a:cubicBezTo>
                    <a:pt x="178" y="228"/>
                    <a:pt x="173" y="227"/>
                    <a:pt x="168" y="227"/>
                  </a:cubicBezTo>
                  <a:cubicBezTo>
                    <a:pt x="168" y="227"/>
                    <a:pt x="168" y="227"/>
                    <a:pt x="168" y="227"/>
                  </a:cubicBezTo>
                  <a:cubicBezTo>
                    <a:pt x="168" y="227"/>
                    <a:pt x="168" y="227"/>
                    <a:pt x="168" y="227"/>
                  </a:cubicBezTo>
                  <a:cubicBezTo>
                    <a:pt x="150" y="227"/>
                    <a:pt x="134" y="236"/>
                    <a:pt x="124" y="251"/>
                  </a:cubicBezTo>
                  <a:cubicBezTo>
                    <a:pt x="119" y="248"/>
                    <a:pt x="113" y="246"/>
                    <a:pt x="107" y="246"/>
                  </a:cubicBezTo>
                  <a:cubicBezTo>
                    <a:pt x="92" y="246"/>
                    <a:pt x="80" y="255"/>
                    <a:pt x="74" y="268"/>
                  </a:cubicBezTo>
                  <a:cubicBezTo>
                    <a:pt x="58" y="269"/>
                    <a:pt x="44" y="282"/>
                    <a:pt x="43" y="299"/>
                  </a:cubicBezTo>
                  <a:cubicBezTo>
                    <a:pt x="55" y="299"/>
                    <a:pt x="55" y="299"/>
                    <a:pt x="55" y="299"/>
                  </a:cubicBezTo>
                  <a:cubicBezTo>
                    <a:pt x="56" y="289"/>
                    <a:pt x="64" y="280"/>
                    <a:pt x="75" y="280"/>
                  </a:cubicBezTo>
                  <a:cubicBezTo>
                    <a:pt x="78" y="280"/>
                    <a:pt x="81" y="281"/>
                    <a:pt x="83" y="282"/>
                  </a:cubicBezTo>
                  <a:cubicBezTo>
                    <a:pt x="84" y="269"/>
                    <a:pt x="94" y="258"/>
                    <a:pt x="107" y="258"/>
                  </a:cubicBezTo>
                  <a:cubicBezTo>
                    <a:pt x="116" y="258"/>
                    <a:pt x="123" y="263"/>
                    <a:pt x="127" y="271"/>
                  </a:cubicBezTo>
                  <a:cubicBezTo>
                    <a:pt x="133" y="252"/>
                    <a:pt x="149" y="239"/>
                    <a:pt x="168" y="239"/>
                  </a:cubicBezTo>
                  <a:cubicBezTo>
                    <a:pt x="173" y="239"/>
                    <a:pt x="178" y="240"/>
                    <a:pt x="182" y="242"/>
                  </a:cubicBezTo>
                  <a:cubicBezTo>
                    <a:pt x="180" y="287"/>
                    <a:pt x="180" y="287"/>
                    <a:pt x="180" y="287"/>
                  </a:cubicBezTo>
                  <a:cubicBezTo>
                    <a:pt x="179" y="290"/>
                    <a:pt x="181" y="292"/>
                    <a:pt x="184" y="293"/>
                  </a:cubicBezTo>
                  <a:cubicBezTo>
                    <a:pt x="223" y="305"/>
                    <a:pt x="223" y="305"/>
                    <a:pt x="223" y="305"/>
                  </a:cubicBezTo>
                  <a:cubicBezTo>
                    <a:pt x="223" y="305"/>
                    <a:pt x="223" y="305"/>
                    <a:pt x="223" y="305"/>
                  </a:cubicBezTo>
                  <a:cubicBezTo>
                    <a:pt x="223" y="305"/>
                    <a:pt x="223" y="305"/>
                    <a:pt x="223" y="305"/>
                  </a:cubicBezTo>
                  <a:cubicBezTo>
                    <a:pt x="223" y="305"/>
                    <a:pt x="224" y="305"/>
                    <a:pt x="224" y="305"/>
                  </a:cubicBezTo>
                  <a:cubicBezTo>
                    <a:pt x="224" y="305"/>
                    <a:pt x="225" y="305"/>
                    <a:pt x="225" y="305"/>
                  </a:cubicBezTo>
                  <a:cubicBezTo>
                    <a:pt x="225" y="305"/>
                    <a:pt x="225" y="305"/>
                    <a:pt x="225" y="305"/>
                  </a:cubicBezTo>
                  <a:cubicBezTo>
                    <a:pt x="225" y="305"/>
                    <a:pt x="225" y="305"/>
                    <a:pt x="225" y="305"/>
                  </a:cubicBezTo>
                  <a:cubicBezTo>
                    <a:pt x="225" y="305"/>
                    <a:pt x="225" y="305"/>
                    <a:pt x="225" y="305"/>
                  </a:cubicBezTo>
                  <a:cubicBezTo>
                    <a:pt x="225" y="305"/>
                    <a:pt x="226" y="305"/>
                    <a:pt x="226" y="305"/>
                  </a:cubicBezTo>
                  <a:cubicBezTo>
                    <a:pt x="227" y="305"/>
                    <a:pt x="227" y="305"/>
                    <a:pt x="227" y="305"/>
                  </a:cubicBezTo>
                  <a:cubicBezTo>
                    <a:pt x="227" y="305"/>
                    <a:pt x="227" y="305"/>
                    <a:pt x="227" y="305"/>
                  </a:cubicBezTo>
                  <a:cubicBezTo>
                    <a:pt x="231" y="304"/>
                    <a:pt x="231" y="304"/>
                    <a:pt x="231" y="304"/>
                  </a:cubicBezTo>
                  <a:cubicBezTo>
                    <a:pt x="231" y="291"/>
                    <a:pt x="231" y="291"/>
                    <a:pt x="231" y="291"/>
                  </a:cubicBezTo>
                  <a:cubicBezTo>
                    <a:pt x="231" y="291"/>
                    <a:pt x="231" y="291"/>
                    <a:pt x="231" y="291"/>
                  </a:cubicBezTo>
                  <a:cubicBezTo>
                    <a:pt x="246" y="15"/>
                    <a:pt x="246" y="15"/>
                    <a:pt x="246" y="15"/>
                  </a:cubicBezTo>
                  <a:cubicBezTo>
                    <a:pt x="303" y="35"/>
                    <a:pt x="303" y="35"/>
                    <a:pt x="303" y="35"/>
                  </a:cubicBezTo>
                  <a:cubicBezTo>
                    <a:pt x="303" y="271"/>
                    <a:pt x="303" y="271"/>
                    <a:pt x="303" y="271"/>
                  </a:cubicBezTo>
                  <a:cubicBezTo>
                    <a:pt x="303" y="271"/>
                    <a:pt x="303" y="271"/>
                    <a:pt x="303" y="271"/>
                  </a:cubicBezTo>
                  <a:cubicBezTo>
                    <a:pt x="303" y="283"/>
                    <a:pt x="303" y="283"/>
                    <a:pt x="303" y="283"/>
                  </a:cubicBezTo>
                  <a:cubicBezTo>
                    <a:pt x="310" y="281"/>
                    <a:pt x="310" y="281"/>
                    <a:pt x="310" y="281"/>
                  </a:cubicBezTo>
                  <a:cubicBezTo>
                    <a:pt x="380" y="292"/>
                    <a:pt x="380" y="292"/>
                    <a:pt x="380" y="292"/>
                  </a:cubicBezTo>
                  <a:cubicBezTo>
                    <a:pt x="380" y="16"/>
                    <a:pt x="380" y="16"/>
                    <a:pt x="380" y="16"/>
                  </a:cubicBezTo>
                  <a:cubicBezTo>
                    <a:pt x="310" y="25"/>
                    <a:pt x="310" y="25"/>
                    <a:pt x="310" y="25"/>
                  </a:cubicBezTo>
                  <a:cubicBezTo>
                    <a:pt x="243" y="1"/>
                    <a:pt x="243" y="1"/>
                    <a:pt x="243" y="1"/>
                  </a:cubicBezTo>
                  <a:cubicBezTo>
                    <a:pt x="243" y="1"/>
                    <a:pt x="243" y="1"/>
                    <a:pt x="242" y="1"/>
                  </a:cubicBezTo>
                  <a:cubicBezTo>
                    <a:pt x="242" y="1"/>
                    <a:pt x="242" y="0"/>
                    <a:pt x="242" y="0"/>
                  </a:cubicBezTo>
                  <a:cubicBezTo>
                    <a:pt x="241" y="0"/>
                    <a:pt x="241" y="0"/>
                    <a:pt x="241" y="0"/>
                  </a:cubicBezTo>
                  <a:cubicBezTo>
                    <a:pt x="241" y="0"/>
                    <a:pt x="240" y="0"/>
                    <a:pt x="240" y="0"/>
                  </a:cubicBezTo>
                  <a:cubicBezTo>
                    <a:pt x="240" y="0"/>
                    <a:pt x="240" y="0"/>
                    <a:pt x="239" y="1"/>
                  </a:cubicBezTo>
                  <a:cubicBezTo>
                    <a:pt x="239" y="1"/>
                    <a:pt x="239" y="1"/>
                    <a:pt x="239" y="1"/>
                  </a:cubicBezTo>
                  <a:cubicBezTo>
                    <a:pt x="239" y="1"/>
                    <a:pt x="239" y="1"/>
                    <a:pt x="239" y="1"/>
                  </a:cubicBezTo>
                  <a:cubicBezTo>
                    <a:pt x="239" y="1"/>
                    <a:pt x="239" y="1"/>
                    <a:pt x="239" y="1"/>
                  </a:cubicBezTo>
                  <a:cubicBezTo>
                    <a:pt x="200" y="13"/>
                    <a:pt x="200" y="13"/>
                    <a:pt x="200" y="13"/>
                  </a:cubicBezTo>
                  <a:cubicBezTo>
                    <a:pt x="197" y="14"/>
                    <a:pt x="196" y="16"/>
                    <a:pt x="196" y="18"/>
                  </a:cubicBezTo>
                  <a:cubicBezTo>
                    <a:pt x="194" y="41"/>
                    <a:pt x="194" y="41"/>
                    <a:pt x="194" y="41"/>
                  </a:cubicBezTo>
                  <a:cubicBezTo>
                    <a:pt x="146" y="22"/>
                    <a:pt x="146" y="22"/>
                    <a:pt x="146" y="22"/>
                  </a:cubicBezTo>
                  <a:cubicBezTo>
                    <a:pt x="146" y="22"/>
                    <a:pt x="146" y="22"/>
                    <a:pt x="146" y="22"/>
                  </a:cubicBezTo>
                  <a:cubicBezTo>
                    <a:pt x="146" y="22"/>
                    <a:pt x="146" y="22"/>
                    <a:pt x="146" y="22"/>
                  </a:cubicBezTo>
                  <a:cubicBezTo>
                    <a:pt x="146" y="22"/>
                    <a:pt x="146" y="22"/>
                    <a:pt x="146" y="22"/>
                  </a:cubicBezTo>
                  <a:cubicBezTo>
                    <a:pt x="145" y="22"/>
                    <a:pt x="145" y="22"/>
                    <a:pt x="145" y="22"/>
                  </a:cubicBezTo>
                  <a:cubicBezTo>
                    <a:pt x="144" y="22"/>
                    <a:pt x="144" y="22"/>
                    <a:pt x="144" y="22"/>
                  </a:cubicBezTo>
                  <a:cubicBezTo>
                    <a:pt x="144" y="22"/>
                    <a:pt x="144" y="22"/>
                    <a:pt x="143" y="22"/>
                  </a:cubicBezTo>
                  <a:cubicBezTo>
                    <a:pt x="143" y="22"/>
                    <a:pt x="143" y="22"/>
                    <a:pt x="142" y="22"/>
                  </a:cubicBezTo>
                  <a:cubicBezTo>
                    <a:pt x="142" y="22"/>
                    <a:pt x="142" y="22"/>
                    <a:pt x="142" y="22"/>
                  </a:cubicBezTo>
                  <a:cubicBezTo>
                    <a:pt x="142" y="22"/>
                    <a:pt x="142" y="22"/>
                    <a:pt x="142" y="22"/>
                  </a:cubicBezTo>
                  <a:cubicBezTo>
                    <a:pt x="142" y="22"/>
                    <a:pt x="142" y="22"/>
                    <a:pt x="142" y="22"/>
                  </a:cubicBezTo>
                  <a:cubicBezTo>
                    <a:pt x="106" y="33"/>
                    <a:pt x="106" y="33"/>
                    <a:pt x="106" y="33"/>
                  </a:cubicBezTo>
                  <a:cubicBezTo>
                    <a:pt x="103" y="34"/>
                    <a:pt x="102" y="36"/>
                    <a:pt x="102" y="39"/>
                  </a:cubicBezTo>
                  <a:cubicBezTo>
                    <a:pt x="99" y="74"/>
                    <a:pt x="99" y="74"/>
                    <a:pt x="99" y="74"/>
                  </a:cubicBezTo>
                  <a:cubicBezTo>
                    <a:pt x="56" y="57"/>
                    <a:pt x="56" y="57"/>
                    <a:pt x="56" y="57"/>
                  </a:cubicBezTo>
                  <a:cubicBezTo>
                    <a:pt x="56" y="57"/>
                    <a:pt x="56" y="57"/>
                    <a:pt x="56" y="57"/>
                  </a:cubicBezTo>
                  <a:cubicBezTo>
                    <a:pt x="56" y="57"/>
                    <a:pt x="56" y="57"/>
                    <a:pt x="56" y="57"/>
                  </a:cubicBezTo>
                  <a:cubicBezTo>
                    <a:pt x="56" y="57"/>
                    <a:pt x="56" y="57"/>
                    <a:pt x="56" y="57"/>
                  </a:cubicBezTo>
                  <a:cubicBezTo>
                    <a:pt x="55" y="57"/>
                    <a:pt x="55" y="57"/>
                    <a:pt x="55" y="57"/>
                  </a:cubicBezTo>
                  <a:cubicBezTo>
                    <a:pt x="55" y="56"/>
                    <a:pt x="54" y="56"/>
                    <a:pt x="54" y="56"/>
                  </a:cubicBezTo>
                  <a:cubicBezTo>
                    <a:pt x="54" y="56"/>
                    <a:pt x="54" y="56"/>
                    <a:pt x="53" y="56"/>
                  </a:cubicBezTo>
                  <a:cubicBezTo>
                    <a:pt x="53" y="56"/>
                    <a:pt x="52" y="57"/>
                    <a:pt x="52" y="57"/>
                  </a:cubicBezTo>
                  <a:cubicBezTo>
                    <a:pt x="20" y="67"/>
                    <a:pt x="20" y="67"/>
                    <a:pt x="20" y="67"/>
                  </a:cubicBezTo>
                  <a:cubicBezTo>
                    <a:pt x="18" y="67"/>
                    <a:pt x="16" y="69"/>
                    <a:pt x="16" y="72"/>
                  </a:cubicBezTo>
                  <a:cubicBezTo>
                    <a:pt x="0" y="245"/>
                    <a:pt x="0" y="245"/>
                    <a:pt x="0" y="245"/>
                  </a:cubicBezTo>
                  <a:cubicBezTo>
                    <a:pt x="2" y="244"/>
                    <a:pt x="4" y="244"/>
                    <a:pt x="6" y="244"/>
                  </a:cubicBezTo>
                  <a:cubicBezTo>
                    <a:pt x="10" y="244"/>
                    <a:pt x="14" y="244"/>
                    <a:pt x="18"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3924" y="1256"/>
              <a:ext cx="321" cy="153"/>
            </a:xfrm>
            <a:custGeom>
              <a:avLst/>
              <a:gdLst>
                <a:gd name="T0" fmla="*/ 29 w 135"/>
                <a:gd name="T1" fmla="*/ 48 h 64"/>
                <a:gd name="T2" fmla="*/ 37 w 135"/>
                <a:gd name="T3" fmla="*/ 50 h 64"/>
                <a:gd name="T4" fmla="*/ 57 w 135"/>
                <a:gd name="T5" fmla="*/ 29 h 64"/>
                <a:gd name="T6" fmla="*/ 75 w 135"/>
                <a:gd name="T7" fmla="*/ 40 h 64"/>
                <a:gd name="T8" fmla="*/ 110 w 135"/>
                <a:gd name="T9" fmla="*/ 12 h 64"/>
                <a:gd name="T10" fmla="*/ 125 w 135"/>
                <a:gd name="T11" fmla="*/ 15 h 64"/>
                <a:gd name="T12" fmla="*/ 135 w 135"/>
                <a:gd name="T13" fmla="*/ 8 h 64"/>
                <a:gd name="T14" fmla="*/ 110 w 135"/>
                <a:gd name="T15" fmla="*/ 0 h 64"/>
                <a:gd name="T16" fmla="*/ 110 w 135"/>
                <a:gd name="T17" fmla="*/ 0 h 64"/>
                <a:gd name="T18" fmla="*/ 110 w 135"/>
                <a:gd name="T19" fmla="*/ 0 h 64"/>
                <a:gd name="T20" fmla="*/ 71 w 135"/>
                <a:gd name="T21" fmla="*/ 20 h 64"/>
                <a:gd name="T22" fmla="*/ 57 w 135"/>
                <a:gd name="T23" fmla="*/ 17 h 64"/>
                <a:gd name="T24" fmla="*/ 49 w 135"/>
                <a:gd name="T25" fmla="*/ 18 h 64"/>
                <a:gd name="T26" fmla="*/ 28 w 135"/>
                <a:gd name="T27" fmla="*/ 36 h 64"/>
                <a:gd name="T28" fmla="*/ 0 w 135"/>
                <a:gd name="T29" fmla="*/ 64 h 64"/>
                <a:gd name="T30" fmla="*/ 12 w 135"/>
                <a:gd name="T31" fmla="*/ 64 h 64"/>
                <a:gd name="T32" fmla="*/ 29 w 135"/>
                <a:gd name="T33"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64">
                  <a:moveTo>
                    <a:pt x="29" y="48"/>
                  </a:moveTo>
                  <a:cubicBezTo>
                    <a:pt x="32" y="48"/>
                    <a:pt x="34" y="49"/>
                    <a:pt x="37" y="50"/>
                  </a:cubicBezTo>
                  <a:cubicBezTo>
                    <a:pt x="37" y="38"/>
                    <a:pt x="46" y="29"/>
                    <a:pt x="57" y="29"/>
                  </a:cubicBezTo>
                  <a:cubicBezTo>
                    <a:pt x="65" y="29"/>
                    <a:pt x="72" y="33"/>
                    <a:pt x="75" y="40"/>
                  </a:cubicBezTo>
                  <a:cubicBezTo>
                    <a:pt x="80" y="24"/>
                    <a:pt x="94" y="12"/>
                    <a:pt x="110" y="12"/>
                  </a:cubicBezTo>
                  <a:cubicBezTo>
                    <a:pt x="116" y="12"/>
                    <a:pt x="120" y="13"/>
                    <a:pt x="125" y="15"/>
                  </a:cubicBezTo>
                  <a:cubicBezTo>
                    <a:pt x="128" y="12"/>
                    <a:pt x="131" y="10"/>
                    <a:pt x="135" y="8"/>
                  </a:cubicBezTo>
                  <a:cubicBezTo>
                    <a:pt x="128" y="3"/>
                    <a:pt x="119" y="0"/>
                    <a:pt x="110" y="0"/>
                  </a:cubicBezTo>
                  <a:cubicBezTo>
                    <a:pt x="110" y="0"/>
                    <a:pt x="110" y="0"/>
                    <a:pt x="110" y="0"/>
                  </a:cubicBezTo>
                  <a:cubicBezTo>
                    <a:pt x="110" y="0"/>
                    <a:pt x="110" y="0"/>
                    <a:pt x="110" y="0"/>
                  </a:cubicBezTo>
                  <a:cubicBezTo>
                    <a:pt x="95" y="0"/>
                    <a:pt x="80" y="8"/>
                    <a:pt x="71" y="20"/>
                  </a:cubicBezTo>
                  <a:cubicBezTo>
                    <a:pt x="67" y="18"/>
                    <a:pt x="62" y="17"/>
                    <a:pt x="57" y="17"/>
                  </a:cubicBezTo>
                  <a:cubicBezTo>
                    <a:pt x="54" y="17"/>
                    <a:pt x="51" y="18"/>
                    <a:pt x="49" y="18"/>
                  </a:cubicBezTo>
                  <a:cubicBezTo>
                    <a:pt x="39" y="21"/>
                    <a:pt x="32" y="27"/>
                    <a:pt x="28" y="36"/>
                  </a:cubicBezTo>
                  <a:cubicBezTo>
                    <a:pt x="13" y="37"/>
                    <a:pt x="1" y="49"/>
                    <a:pt x="0" y="64"/>
                  </a:cubicBezTo>
                  <a:cubicBezTo>
                    <a:pt x="12" y="64"/>
                    <a:pt x="12" y="64"/>
                    <a:pt x="12" y="64"/>
                  </a:cubicBezTo>
                  <a:cubicBezTo>
                    <a:pt x="13" y="55"/>
                    <a:pt x="20" y="48"/>
                    <a:pt x="2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 name="TextBox 52"/>
          <p:cNvSpPr txBox="1"/>
          <p:nvPr/>
        </p:nvSpPr>
        <p:spPr>
          <a:xfrm>
            <a:off x="9971706" y="4050270"/>
            <a:ext cx="1991694" cy="369330"/>
          </a:xfrm>
          <a:prstGeom prst="rect">
            <a:avLst/>
          </a:prstGeom>
          <a:noFill/>
          <a:ln>
            <a:noFill/>
          </a:ln>
        </p:spPr>
        <p:txBody>
          <a:bodyPr wrap="square" lIns="91436" tIns="45719" rIns="91436" bIns="45719" rtlCol="0">
            <a:spAutoFit/>
          </a:bodyPr>
          <a:lstStyle/>
          <a:p>
            <a:pPr>
              <a:lnSpc>
                <a:spcPct val="90000"/>
              </a:lnSpc>
            </a:pPr>
            <a:r>
              <a:rPr lang="en-US" sz="2000" dirty="0" smtClean="0">
                <a:solidFill>
                  <a:srgbClr val="00B3F0"/>
                </a:solidFill>
              </a:rPr>
              <a:t>Power supply</a:t>
            </a:r>
            <a:endParaRPr lang="en-US" sz="2000" dirty="0">
              <a:solidFill>
                <a:srgbClr val="00B3F0"/>
              </a:solidFill>
            </a:endParaRPr>
          </a:p>
        </p:txBody>
      </p:sp>
      <p:cxnSp>
        <p:nvCxnSpPr>
          <p:cNvPr id="54" name="Straight Connector 53"/>
          <p:cNvCxnSpPr/>
          <p:nvPr/>
        </p:nvCxnSpPr>
        <p:spPr>
          <a:xfrm>
            <a:off x="9247307" y="3429000"/>
            <a:ext cx="658693"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71583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42" presetClass="path" presetSubtype="0" decel="100000" fill="hold" grpId="1" nodeType="withEffect">
                                  <p:stCondLst>
                                    <p:cond delay="0"/>
                                  </p:stCondLst>
                                  <p:childTnLst>
                                    <p:animMotion origin="layout" path="M -0.03099 -0.00209 L 4.16667E-7 4.81481E-6 " pathEditMode="relative" rAng="0" ptsTypes="AA">
                                      <p:cBhvr>
                                        <p:cTn id="9" dur="750" fill="hold"/>
                                        <p:tgtEl>
                                          <p:spTgt spid="36"/>
                                        </p:tgtEl>
                                        <p:attrNameLst>
                                          <p:attrName>ppt_x</p:attrName>
                                          <p:attrName>ppt_y</p:attrName>
                                        </p:attrNameLst>
                                      </p:cBhvr>
                                      <p:rCtr x="1549" y="93"/>
                                    </p:animMotion>
                                  </p:childTnLst>
                                </p:cTn>
                              </p:par>
                              <p:par>
                                <p:cTn id="10" presetID="10" presetClass="entr" presetSubtype="0" fill="hold" grpId="0" nodeType="withEffect">
                                  <p:stCondLst>
                                    <p:cond delay="5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500"/>
                                        <p:tgtEl>
                                          <p:spTgt spid="40"/>
                                        </p:tgtEl>
                                      </p:cBhvr>
                                    </p:animEffect>
                                  </p:childTnLst>
                                </p:cTn>
                              </p:par>
                              <p:par>
                                <p:cTn id="18" presetID="42" presetClass="path" presetSubtype="0" decel="100000" fill="hold" grpId="1" nodeType="withEffect">
                                  <p:stCondLst>
                                    <p:cond delay="0"/>
                                  </p:stCondLst>
                                  <p:childTnLst>
                                    <p:animMotion origin="layout" path="M -0.02994 -0.00231 L -4.16667E-6 -5.55112E-17 " pathEditMode="relative" rAng="0" ptsTypes="AA">
                                      <p:cBhvr>
                                        <p:cTn id="19" dur="750" fill="hold"/>
                                        <p:tgtEl>
                                          <p:spTgt spid="40"/>
                                        </p:tgtEl>
                                        <p:attrNameLst>
                                          <p:attrName>ppt_x</p:attrName>
                                          <p:attrName>ppt_y</p:attrName>
                                        </p:attrNameLst>
                                      </p:cBhvr>
                                      <p:rCtr x="1497" y="116"/>
                                    </p:animMotion>
                                  </p:childTnLst>
                                </p:cTn>
                              </p:par>
                              <p:par>
                                <p:cTn id="20" presetID="10" presetClass="entr" presetSubtype="0" fill="hold" grpId="0" nodeType="withEffect">
                                  <p:stCondLst>
                                    <p:cond delay="6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22" presetClass="entr" presetSubtype="8" fill="hold" nodeType="withEffect">
                                  <p:stCondLst>
                                    <p:cond delay="750"/>
                                  </p:stCondLst>
                                  <p:childTnLst>
                                    <p:set>
                                      <p:cBhvr>
                                        <p:cTn id="24" dur="1" fill="hold">
                                          <p:stCondLst>
                                            <p:cond delay="0"/>
                                          </p:stCondLst>
                                        </p:cTn>
                                        <p:tgtEl>
                                          <p:spTgt spid="97"/>
                                        </p:tgtEl>
                                        <p:attrNameLst>
                                          <p:attrName>style.visibility</p:attrName>
                                        </p:attrNameLst>
                                      </p:cBhvr>
                                      <p:to>
                                        <p:strVal val="visible"/>
                                      </p:to>
                                    </p:set>
                                    <p:animEffect transition="in" filter="wipe(left)">
                                      <p:cBhvr>
                                        <p:cTn id="25" dur="500"/>
                                        <p:tgtEl>
                                          <p:spTgt spid="97"/>
                                        </p:tgtEl>
                                      </p:cBhvr>
                                    </p:animEffect>
                                  </p:childTnLst>
                                </p:cTn>
                              </p:par>
                              <p:par>
                                <p:cTn id="26" presetID="10" presetClass="entr" presetSubtype="0" fill="hold" nodeType="withEffect">
                                  <p:stCondLst>
                                    <p:cond delay="1250"/>
                                  </p:stCondLst>
                                  <p:childTnLst>
                                    <p:set>
                                      <p:cBhvr>
                                        <p:cTn id="27" dur="1" fill="hold">
                                          <p:stCondLst>
                                            <p:cond delay="0"/>
                                          </p:stCondLst>
                                        </p:cTn>
                                        <p:tgtEl>
                                          <p:spTgt spid="118"/>
                                        </p:tgtEl>
                                        <p:attrNameLst>
                                          <p:attrName>style.visibility</p:attrName>
                                        </p:attrNameLst>
                                      </p:cBhvr>
                                      <p:to>
                                        <p:strVal val="visible"/>
                                      </p:to>
                                    </p:set>
                                    <p:animEffect transition="in" filter="fade">
                                      <p:cBhvr>
                                        <p:cTn id="28" dur="500"/>
                                        <p:tgtEl>
                                          <p:spTgt spid="118"/>
                                        </p:tgtEl>
                                      </p:cBhvr>
                                    </p:animEffect>
                                  </p:childTnLst>
                                </p:cTn>
                              </p:par>
                              <p:par>
                                <p:cTn id="29" presetID="42" presetClass="path" presetSubtype="0" accel="50000" decel="50000" fill="hold" nodeType="withEffect">
                                  <p:stCondLst>
                                    <p:cond delay="1000"/>
                                  </p:stCondLst>
                                  <p:childTnLst>
                                    <p:animMotion origin="layout" path="M -0.05078 7.40741E-7 L 2.08333E-6 7.40741E-7 " pathEditMode="relative" rAng="0" ptsTypes="AA">
                                      <p:cBhvr>
                                        <p:cTn id="30" dur="750" fill="hold"/>
                                        <p:tgtEl>
                                          <p:spTgt spid="118"/>
                                        </p:tgtEl>
                                        <p:attrNameLst>
                                          <p:attrName>ppt_x</p:attrName>
                                          <p:attrName>ppt_y</p:attrName>
                                        </p:attrNameLst>
                                      </p:cBhvr>
                                      <p:rCtr x="2539" y="0"/>
                                    </p:animMotion>
                                  </p:childTnLst>
                                </p:cTn>
                              </p:par>
                              <p:par>
                                <p:cTn id="31" presetID="10" presetClass="entr" presetSubtype="0" fill="hold" grpId="0" nodeType="withEffect">
                                  <p:stCondLst>
                                    <p:cond delay="150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22" presetClass="entr" presetSubtype="8" fill="hold" nodeType="withEffect">
                                  <p:stCondLst>
                                    <p:cond delay="1750"/>
                                  </p:stCondLst>
                                  <p:childTnLst>
                                    <p:set>
                                      <p:cBhvr>
                                        <p:cTn id="35" dur="1" fill="hold">
                                          <p:stCondLst>
                                            <p:cond delay="0"/>
                                          </p:stCondLst>
                                        </p:cTn>
                                        <p:tgtEl>
                                          <p:spTgt spid="102"/>
                                        </p:tgtEl>
                                        <p:attrNameLst>
                                          <p:attrName>style.visibility</p:attrName>
                                        </p:attrNameLst>
                                      </p:cBhvr>
                                      <p:to>
                                        <p:strVal val="visible"/>
                                      </p:to>
                                    </p:set>
                                    <p:animEffect transition="in" filter="wipe(left)">
                                      <p:cBhvr>
                                        <p:cTn id="36" dur="500"/>
                                        <p:tgtEl>
                                          <p:spTgt spid="102"/>
                                        </p:tgtEl>
                                      </p:cBhvr>
                                    </p:animEffect>
                                  </p:childTnLst>
                                </p:cTn>
                              </p:par>
                              <p:par>
                                <p:cTn id="37" presetID="10" presetClass="entr" presetSubtype="0" fill="hold" grpId="0" nodeType="withEffect">
                                  <p:stCondLst>
                                    <p:cond delay="225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par>
                                <p:cTn id="40" presetID="42" presetClass="path" presetSubtype="0" decel="100000" fill="hold" grpId="1" nodeType="withEffect">
                                  <p:stCondLst>
                                    <p:cond delay="2000"/>
                                  </p:stCondLst>
                                  <p:childTnLst>
                                    <p:animMotion origin="layout" path="M -0.04739 0.00092 L -8.33333E-7 2.96296E-6 " pathEditMode="relative" rAng="0" ptsTypes="AA">
                                      <p:cBhvr>
                                        <p:cTn id="41" dur="750" fill="hold"/>
                                        <p:tgtEl>
                                          <p:spTgt spid="44"/>
                                        </p:tgtEl>
                                        <p:attrNameLst>
                                          <p:attrName>ppt_x</p:attrName>
                                          <p:attrName>ppt_y</p:attrName>
                                        </p:attrNameLst>
                                      </p:cBhvr>
                                      <p:rCtr x="2370" y="-46"/>
                                    </p:animMotion>
                                  </p:childTnLst>
                                </p:cTn>
                              </p:par>
                              <p:par>
                                <p:cTn id="42" presetID="10" presetClass="entr" presetSubtype="0" fill="hold" grpId="0" nodeType="withEffect">
                                  <p:stCondLst>
                                    <p:cond delay="250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par>
                                <p:cTn id="45" presetID="22" presetClass="entr" presetSubtype="8" fill="hold" nodeType="withEffect">
                                  <p:stCondLst>
                                    <p:cond delay="2750"/>
                                  </p:stCondLst>
                                  <p:childTnLst>
                                    <p:set>
                                      <p:cBhvr>
                                        <p:cTn id="46" dur="1" fill="hold">
                                          <p:stCondLst>
                                            <p:cond delay="0"/>
                                          </p:stCondLst>
                                        </p:cTn>
                                        <p:tgtEl>
                                          <p:spTgt spid="104"/>
                                        </p:tgtEl>
                                        <p:attrNameLst>
                                          <p:attrName>style.visibility</p:attrName>
                                        </p:attrNameLst>
                                      </p:cBhvr>
                                      <p:to>
                                        <p:strVal val="visible"/>
                                      </p:to>
                                    </p:set>
                                    <p:animEffect transition="in" filter="wipe(left)">
                                      <p:cBhvr>
                                        <p:cTn id="47" dur="500"/>
                                        <p:tgtEl>
                                          <p:spTgt spid="104"/>
                                        </p:tgtEl>
                                      </p:cBhvr>
                                    </p:animEffect>
                                  </p:childTnLst>
                                </p:cTn>
                              </p:par>
                              <p:par>
                                <p:cTn id="48" presetID="10" presetClass="entr" presetSubtype="0" fill="hold" nodeType="withEffect">
                                  <p:stCondLst>
                                    <p:cond delay="3000"/>
                                  </p:stCondLst>
                                  <p:childTnLst>
                                    <p:set>
                                      <p:cBhvr>
                                        <p:cTn id="49" dur="1" fill="hold">
                                          <p:stCondLst>
                                            <p:cond delay="0"/>
                                          </p:stCondLst>
                                        </p:cTn>
                                        <p:tgtEl>
                                          <p:spTgt spid="124"/>
                                        </p:tgtEl>
                                        <p:attrNameLst>
                                          <p:attrName>style.visibility</p:attrName>
                                        </p:attrNameLst>
                                      </p:cBhvr>
                                      <p:to>
                                        <p:strVal val="visible"/>
                                      </p:to>
                                    </p:set>
                                    <p:animEffect transition="in" filter="fade">
                                      <p:cBhvr>
                                        <p:cTn id="50" dur="500"/>
                                        <p:tgtEl>
                                          <p:spTgt spid="124"/>
                                        </p:tgtEl>
                                      </p:cBhvr>
                                    </p:animEffect>
                                  </p:childTnLst>
                                </p:cTn>
                              </p:par>
                              <p:par>
                                <p:cTn id="51" presetID="42" presetClass="path" presetSubtype="0" accel="50000" decel="50000" fill="hold" nodeType="withEffect">
                                  <p:stCondLst>
                                    <p:cond delay="2750"/>
                                  </p:stCondLst>
                                  <p:childTnLst>
                                    <p:animMotion origin="layout" path="M -0.05078 7.40741E-7 L -4.79167E-6 7.40741E-7 " pathEditMode="relative" rAng="0" ptsTypes="AA">
                                      <p:cBhvr>
                                        <p:cTn id="52" dur="750" fill="hold"/>
                                        <p:tgtEl>
                                          <p:spTgt spid="124"/>
                                        </p:tgtEl>
                                        <p:attrNameLst>
                                          <p:attrName>ppt_x</p:attrName>
                                          <p:attrName>ppt_y</p:attrName>
                                        </p:attrNameLst>
                                      </p:cBhvr>
                                      <p:rCtr x="2539" y="0"/>
                                    </p:animMotion>
                                  </p:childTnLst>
                                </p:cTn>
                              </p:par>
                              <p:par>
                                <p:cTn id="53" presetID="10" presetClass="entr" presetSubtype="0" fill="hold" grpId="0" nodeType="withEffect">
                                  <p:stCondLst>
                                    <p:cond delay="325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3750"/>
                            </p:stCondLst>
                            <p:childTnLst>
                              <p:par>
                                <p:cTn id="57" presetID="22" presetClass="entr" presetSubtype="8" fill="hold"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wipe(left)">
                                      <p:cBhvr>
                                        <p:cTn id="59" dur="500"/>
                                        <p:tgtEl>
                                          <p:spTgt spid="54"/>
                                        </p:tgtEl>
                                      </p:cBhvr>
                                    </p:animEffect>
                                  </p:childTnLst>
                                </p:cTn>
                              </p:par>
                            </p:childTnLst>
                          </p:cTn>
                        </p:par>
                        <p:par>
                          <p:cTn id="60" fill="hold">
                            <p:stCondLst>
                              <p:cond delay="4250"/>
                            </p:stCondLst>
                            <p:childTnLst>
                              <p:par>
                                <p:cTn id="61" presetID="10" presetClass="entr" presetSubtype="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par>
                                <p:cTn id="64" presetID="42" presetClass="path" presetSubtype="0" accel="50000" decel="50000" fill="hold" grpId="1" nodeType="withEffect">
                                  <p:stCondLst>
                                    <p:cond delay="0"/>
                                  </p:stCondLst>
                                  <p:childTnLst>
                                    <p:animMotion origin="layout" path="M -0.04297 -0.00324 L 2.5E-6 4.44444E-6 " pathEditMode="relative" rAng="0" ptsTypes="AA">
                                      <p:cBhvr>
                                        <p:cTn id="65" dur="500" fill="hold"/>
                                        <p:tgtEl>
                                          <p:spTgt spid="48"/>
                                        </p:tgtEl>
                                        <p:attrNameLst>
                                          <p:attrName>ppt_x</p:attrName>
                                          <p:attrName>ppt_y</p:attrName>
                                        </p:attrNameLst>
                                      </p:cBhvr>
                                      <p:rCtr x="2227" y="69"/>
                                    </p:animMotion>
                                  </p:childTnLst>
                                </p:cTn>
                              </p:par>
                              <p:par>
                                <p:cTn id="66" presetID="10" presetClass="entr" presetSubtype="0" fill="hold" grpId="0" nodeType="withEffect">
                                  <p:stCondLst>
                                    <p:cond delay="25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par>
                                <p:cTn id="69" presetID="22" presetClass="entr" presetSubtype="8" fill="hold" nodeType="withEffect">
                                  <p:stCondLst>
                                    <p:cond delay="500"/>
                                  </p:stCondLst>
                                  <p:childTnLst>
                                    <p:set>
                                      <p:cBhvr>
                                        <p:cTn id="70" dur="1" fill="hold">
                                          <p:stCondLst>
                                            <p:cond delay="0"/>
                                          </p:stCondLst>
                                        </p:cTn>
                                        <p:tgtEl>
                                          <p:spTgt spid="107"/>
                                        </p:tgtEl>
                                        <p:attrNameLst>
                                          <p:attrName>style.visibility</p:attrName>
                                        </p:attrNameLst>
                                      </p:cBhvr>
                                      <p:to>
                                        <p:strVal val="visible"/>
                                      </p:to>
                                    </p:set>
                                    <p:animEffect transition="in" filter="wipe(left)">
                                      <p:cBhvr>
                                        <p:cTn id="71" dur="500"/>
                                        <p:tgtEl>
                                          <p:spTgt spid="107"/>
                                        </p:tgtEl>
                                      </p:cBhvr>
                                    </p:animEffect>
                                  </p:childTnLst>
                                </p:cTn>
                              </p:par>
                              <p:par>
                                <p:cTn id="72" presetID="10" presetClass="entr" presetSubtype="0" fill="hold" grpId="0" nodeType="withEffect">
                                  <p:stCondLst>
                                    <p:cond delay="750"/>
                                  </p:stCondLst>
                                  <p:childTnLst>
                                    <p:set>
                                      <p:cBhvr>
                                        <p:cTn id="73" dur="1" fill="hold">
                                          <p:stCondLst>
                                            <p:cond delay="0"/>
                                          </p:stCondLst>
                                        </p:cTn>
                                        <p:tgtEl>
                                          <p:spTgt spid="69"/>
                                        </p:tgtEl>
                                        <p:attrNameLst>
                                          <p:attrName>style.visibility</p:attrName>
                                        </p:attrNameLst>
                                      </p:cBhvr>
                                      <p:to>
                                        <p:strVal val="visible"/>
                                      </p:to>
                                    </p:set>
                                    <p:animEffect transition="in" filter="fade">
                                      <p:cBhvr>
                                        <p:cTn id="74" dur="500"/>
                                        <p:tgtEl>
                                          <p:spTgt spid="69"/>
                                        </p:tgtEl>
                                      </p:cBhvr>
                                    </p:animEffect>
                                  </p:childTnLst>
                                </p:cTn>
                              </p:par>
                              <p:par>
                                <p:cTn id="75" presetID="42" presetClass="path" presetSubtype="0" accel="50000" decel="50000" fill="hold" grpId="1" nodeType="withEffect">
                                  <p:stCondLst>
                                    <p:cond delay="500"/>
                                  </p:stCondLst>
                                  <p:childTnLst>
                                    <p:animMotion origin="layout" path="M -0.04609 -0.0037 L -2.70833E-6 -1.11111E-6 " pathEditMode="relative" rAng="0" ptsTypes="AA">
                                      <p:cBhvr>
                                        <p:cTn id="76" dur="750" fill="hold"/>
                                        <p:tgtEl>
                                          <p:spTgt spid="69"/>
                                        </p:tgtEl>
                                        <p:attrNameLst>
                                          <p:attrName>ppt_x</p:attrName>
                                          <p:attrName>ppt_y</p:attrName>
                                        </p:attrNameLst>
                                      </p:cBhvr>
                                      <p:rCtr x="2396" y="0"/>
                                    </p:animMotion>
                                  </p:childTnLst>
                                </p:cTn>
                              </p:par>
                              <p:par>
                                <p:cTn id="77" presetID="10" presetClass="entr" presetSubtype="0" fill="hold" grpId="0" nodeType="withEffect">
                                  <p:stCondLst>
                                    <p:cond delay="10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22" presetClass="entr" presetSubtype="8" fill="hold" nodeType="withEffect">
                                  <p:stCondLst>
                                    <p:cond delay="1250"/>
                                  </p:stCondLst>
                                  <p:childTnLst>
                                    <p:set>
                                      <p:cBhvr>
                                        <p:cTn id="81" dur="1" fill="hold">
                                          <p:stCondLst>
                                            <p:cond delay="0"/>
                                          </p:stCondLst>
                                        </p:cTn>
                                        <p:tgtEl>
                                          <p:spTgt spid="108"/>
                                        </p:tgtEl>
                                        <p:attrNameLst>
                                          <p:attrName>style.visibility</p:attrName>
                                        </p:attrNameLst>
                                      </p:cBhvr>
                                      <p:to>
                                        <p:strVal val="visible"/>
                                      </p:to>
                                    </p:set>
                                    <p:animEffect transition="in" filter="wipe(left)">
                                      <p:cBhvr>
                                        <p:cTn id="82" dur="500"/>
                                        <p:tgtEl>
                                          <p:spTgt spid="108"/>
                                        </p:tgtEl>
                                      </p:cBhvr>
                                    </p:animEffect>
                                  </p:childTnLst>
                                </p:cTn>
                              </p:par>
                              <p:par>
                                <p:cTn id="83" presetID="10" presetClass="entr" presetSubtype="0" fill="hold" nodeType="withEffect">
                                  <p:stCondLst>
                                    <p:cond delay="1500"/>
                                  </p:stCondLst>
                                  <p:childTnLst>
                                    <p:set>
                                      <p:cBhvr>
                                        <p:cTn id="84" dur="1" fill="hold">
                                          <p:stCondLst>
                                            <p:cond delay="0"/>
                                          </p:stCondLst>
                                        </p:cTn>
                                        <p:tgtEl>
                                          <p:spTgt spid="62"/>
                                        </p:tgtEl>
                                        <p:attrNameLst>
                                          <p:attrName>style.visibility</p:attrName>
                                        </p:attrNameLst>
                                      </p:cBhvr>
                                      <p:to>
                                        <p:strVal val="visible"/>
                                      </p:to>
                                    </p:set>
                                    <p:animEffect transition="in" filter="fade">
                                      <p:cBhvr>
                                        <p:cTn id="85" dur="500"/>
                                        <p:tgtEl>
                                          <p:spTgt spid="62"/>
                                        </p:tgtEl>
                                      </p:cBhvr>
                                    </p:animEffect>
                                  </p:childTnLst>
                                </p:cTn>
                              </p:par>
                              <p:par>
                                <p:cTn id="86" presetID="42" presetClass="path" presetSubtype="0" accel="50000" decel="50000" fill="hold" nodeType="withEffect">
                                  <p:stCondLst>
                                    <p:cond delay="1250"/>
                                  </p:stCondLst>
                                  <p:childTnLst>
                                    <p:animMotion origin="layout" path="M -0.04857 -0.00093 L 2.08333E-6 -1.48148E-6 " pathEditMode="relative" rAng="0" ptsTypes="AA">
                                      <p:cBhvr>
                                        <p:cTn id="87" dur="750" fill="hold"/>
                                        <p:tgtEl>
                                          <p:spTgt spid="62"/>
                                        </p:tgtEl>
                                        <p:attrNameLst>
                                          <p:attrName>ppt_x</p:attrName>
                                          <p:attrName>ppt_y</p:attrName>
                                        </p:attrNameLst>
                                      </p:cBhvr>
                                      <p:rCtr x="2448" y="0"/>
                                    </p:animMotion>
                                  </p:childTnLst>
                                </p:cTn>
                              </p:par>
                              <p:par>
                                <p:cTn id="88" presetID="10" presetClass="entr" presetSubtype="0" fill="hold" grpId="0" nodeType="withEffect">
                                  <p:stCondLst>
                                    <p:cond delay="1750"/>
                                  </p:stCondLst>
                                  <p:childTnLst>
                                    <p:set>
                                      <p:cBhvr>
                                        <p:cTn id="89" dur="1" fill="hold">
                                          <p:stCondLst>
                                            <p:cond delay="0"/>
                                          </p:stCondLst>
                                        </p:cTn>
                                        <p:tgtEl>
                                          <p:spTgt spid="8"/>
                                        </p:tgtEl>
                                        <p:attrNameLst>
                                          <p:attrName>style.visibility</p:attrName>
                                        </p:attrNameLst>
                                      </p:cBhvr>
                                      <p:to>
                                        <p:strVal val="visible"/>
                                      </p:to>
                                    </p:set>
                                    <p:animEffect transition="in" filter="fade">
                                      <p:cBhvr>
                                        <p:cTn id="90" dur="500"/>
                                        <p:tgtEl>
                                          <p:spTgt spid="8"/>
                                        </p:tgtEl>
                                      </p:cBhvr>
                                    </p:animEffect>
                                  </p:childTnLst>
                                </p:cTn>
                              </p:par>
                              <p:par>
                                <p:cTn id="91" presetID="22" presetClass="entr" presetSubtype="8" fill="hold" nodeType="withEffect">
                                  <p:stCondLst>
                                    <p:cond delay="2000"/>
                                  </p:stCondLst>
                                  <p:childTnLst>
                                    <p:set>
                                      <p:cBhvr>
                                        <p:cTn id="92" dur="1" fill="hold">
                                          <p:stCondLst>
                                            <p:cond delay="0"/>
                                          </p:stCondLst>
                                        </p:cTn>
                                        <p:tgtEl>
                                          <p:spTgt spid="109"/>
                                        </p:tgtEl>
                                        <p:attrNameLst>
                                          <p:attrName>style.visibility</p:attrName>
                                        </p:attrNameLst>
                                      </p:cBhvr>
                                      <p:to>
                                        <p:strVal val="visible"/>
                                      </p:to>
                                    </p:set>
                                    <p:animEffect transition="in" filter="wipe(left)">
                                      <p:cBhvr>
                                        <p:cTn id="93" dur="500"/>
                                        <p:tgtEl>
                                          <p:spTgt spid="109"/>
                                        </p:tgtEl>
                                      </p:cBhvr>
                                    </p:animEffect>
                                  </p:childTnLst>
                                </p:cTn>
                              </p:par>
                              <p:par>
                                <p:cTn id="94" presetID="10" presetClass="entr" presetSubtype="0" fill="hold" nodeType="withEffect">
                                  <p:stCondLst>
                                    <p:cond delay="225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par>
                                <p:cTn id="97" presetID="42" presetClass="path" presetSubtype="0" accel="50000" decel="50000" fill="hold" nodeType="withEffect">
                                  <p:stCondLst>
                                    <p:cond delay="2000"/>
                                  </p:stCondLst>
                                  <p:childTnLst>
                                    <p:animMotion origin="layout" path="M -0.04765 -0.00231 L -2.29167E-6 1.48148E-6 " pathEditMode="relative" rAng="0" ptsTypes="AA">
                                      <p:cBhvr>
                                        <p:cTn id="98" dur="750" fill="hold"/>
                                        <p:tgtEl>
                                          <p:spTgt spid="57"/>
                                        </p:tgtEl>
                                        <p:attrNameLst>
                                          <p:attrName>ppt_x</p:attrName>
                                          <p:attrName>ppt_y</p:attrName>
                                        </p:attrNameLst>
                                      </p:cBhvr>
                                      <p:rCtr x="2370" y="0"/>
                                    </p:animMotion>
                                  </p:childTnLst>
                                </p:cTn>
                              </p:par>
                              <p:par>
                                <p:cTn id="99" presetID="10" presetClass="entr" presetSubtype="0" fill="hold" grpId="0" nodeType="withEffect">
                                  <p:stCondLst>
                                    <p:cond delay="2500"/>
                                  </p:stCondLst>
                                  <p:childTnLst>
                                    <p:set>
                                      <p:cBhvr>
                                        <p:cTn id="100" dur="1" fill="hold">
                                          <p:stCondLst>
                                            <p:cond delay="0"/>
                                          </p:stCondLst>
                                        </p:cTn>
                                        <p:tgtEl>
                                          <p:spTgt spid="9"/>
                                        </p:tgtEl>
                                        <p:attrNameLst>
                                          <p:attrName>style.visibility</p:attrName>
                                        </p:attrNameLst>
                                      </p:cBhvr>
                                      <p:to>
                                        <p:strVal val="visible"/>
                                      </p:to>
                                    </p:set>
                                    <p:animEffect transition="in" filter="fade">
                                      <p:cBhvr>
                                        <p:cTn id="101" dur="500"/>
                                        <p:tgtEl>
                                          <p:spTgt spid="9"/>
                                        </p:tgtEl>
                                      </p:cBhvr>
                                    </p:animEffect>
                                  </p:childTnLst>
                                </p:cTn>
                              </p:par>
                              <p:par>
                                <p:cTn id="102" presetID="22" presetClass="entr" presetSubtype="8" fill="hold" nodeType="withEffect">
                                  <p:stCondLst>
                                    <p:cond delay="2750"/>
                                  </p:stCondLst>
                                  <p:childTnLst>
                                    <p:set>
                                      <p:cBhvr>
                                        <p:cTn id="103" dur="1" fill="hold">
                                          <p:stCondLst>
                                            <p:cond delay="0"/>
                                          </p:stCondLst>
                                        </p:cTn>
                                        <p:tgtEl>
                                          <p:spTgt spid="110"/>
                                        </p:tgtEl>
                                        <p:attrNameLst>
                                          <p:attrName>style.visibility</p:attrName>
                                        </p:attrNameLst>
                                      </p:cBhvr>
                                      <p:to>
                                        <p:strVal val="visible"/>
                                      </p:to>
                                    </p:set>
                                    <p:animEffect transition="in" filter="wipe(left)">
                                      <p:cBhvr>
                                        <p:cTn id="104"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1" grpId="0"/>
      <p:bldP spid="12" grpId="0"/>
      <p:bldP spid="13" grpId="0"/>
      <p:bldP spid="14" grpId="0"/>
      <p:bldP spid="36" grpId="0" animBg="1"/>
      <p:bldP spid="36" grpId="1" animBg="1"/>
      <p:bldP spid="40" grpId="0" animBg="1"/>
      <p:bldP spid="40" grpId="1" animBg="1"/>
      <p:bldP spid="44" grpId="0" animBg="1"/>
      <p:bldP spid="44" grpId="1" animBg="1"/>
      <p:bldP spid="48" grpId="0" animBg="1"/>
      <p:bldP spid="48" grpId="1" animBg="1"/>
      <p:bldP spid="69" grpId="0" animBg="1"/>
      <p:bldP spid="69"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bwMode="auto">
          <a:xfrm>
            <a:off x="6095204" y="4050393"/>
            <a:ext cx="5575959" cy="1436914"/>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solidFill>
                  <a:schemeClr val="bg1">
                    <a:lumMod val="50000"/>
                  </a:schemeClr>
                </a:solidFill>
                <a:ea typeface="Segoe UI" pitchFamily="34" charset="0"/>
                <a:cs typeface="Segoe UI" pitchFamily="34" charset="0"/>
              </a:rPr>
              <a:t>Electrical Load</a:t>
            </a:r>
          </a:p>
          <a:p>
            <a:pPr algn="r" defTabSz="914099" fontAlgn="base">
              <a:spcBef>
                <a:spcPct val="0"/>
              </a:spcBef>
              <a:spcAft>
                <a:spcPts val="1200"/>
              </a:spcAft>
            </a:pPr>
            <a:r>
              <a:rPr lang="en-US" sz="4000" dirty="0" smtClean="0">
                <a:solidFill>
                  <a:schemeClr val="bg1">
                    <a:lumMod val="50000"/>
                  </a:schemeClr>
                </a:solidFill>
                <a:latin typeface="+mj-lt"/>
                <a:ea typeface="Segoe UI" pitchFamily="34" charset="0"/>
                <a:cs typeface="Segoe UI" pitchFamily="34" charset="0"/>
              </a:rPr>
              <a:t>25%</a:t>
            </a:r>
          </a:p>
        </p:txBody>
      </p:sp>
      <p:sp>
        <p:nvSpPr>
          <p:cNvPr id="31" name="Rectangle 30"/>
          <p:cNvSpPr/>
          <p:nvPr/>
        </p:nvSpPr>
        <p:spPr bwMode="auto">
          <a:xfrm>
            <a:off x="6095204" y="4050393"/>
            <a:ext cx="2820853" cy="1436914"/>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Cooling</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25%</a:t>
            </a:r>
          </a:p>
        </p:txBody>
      </p:sp>
      <p:sp>
        <p:nvSpPr>
          <p:cNvPr id="32" name="Rectangle 31"/>
          <p:cNvSpPr/>
          <p:nvPr/>
        </p:nvSpPr>
        <p:spPr bwMode="auto">
          <a:xfrm>
            <a:off x="519246" y="4050393"/>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ct val="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a:t>
            </a:r>
          </a:p>
        </p:txBody>
      </p:sp>
      <p:sp>
        <p:nvSpPr>
          <p:cNvPr id="34" name="Rectangle 33"/>
          <p:cNvSpPr/>
          <p:nvPr/>
        </p:nvSpPr>
        <p:spPr bwMode="auto">
          <a:xfrm>
            <a:off x="519246" y="4050393"/>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 Load</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50%</a:t>
            </a:r>
          </a:p>
        </p:txBody>
      </p:sp>
      <p:sp>
        <p:nvSpPr>
          <p:cNvPr id="33" name="Rectangle 32"/>
          <p:cNvSpPr/>
          <p:nvPr/>
        </p:nvSpPr>
        <p:spPr bwMode="auto">
          <a:xfrm>
            <a:off x="261257" y="-391886"/>
            <a:ext cx="11625943" cy="36140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519246" y="1785257"/>
            <a:ext cx="11151917" cy="1436914"/>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solidFill>
                  <a:schemeClr val="bg1">
                    <a:lumMod val="50000"/>
                  </a:schemeClr>
                </a:solidFill>
                <a:ea typeface="Segoe UI" pitchFamily="34" charset="0"/>
                <a:cs typeface="Segoe UI" pitchFamily="34" charset="0"/>
              </a:rPr>
              <a:t>Electrical Load</a:t>
            </a:r>
          </a:p>
          <a:p>
            <a:pPr algn="r" defTabSz="914099" fontAlgn="base">
              <a:spcBef>
                <a:spcPct val="0"/>
              </a:spcBef>
              <a:spcAft>
                <a:spcPts val="1200"/>
              </a:spcAft>
            </a:pPr>
            <a:r>
              <a:rPr lang="en-US" sz="4000" dirty="0" smtClean="0">
                <a:solidFill>
                  <a:schemeClr val="bg1">
                    <a:lumMod val="50000"/>
                  </a:schemeClr>
                </a:solidFill>
                <a:latin typeface="+mj-lt"/>
                <a:ea typeface="Segoe UI" pitchFamily="34" charset="0"/>
                <a:cs typeface="Segoe UI" pitchFamily="34" charset="0"/>
              </a:rPr>
              <a:t>25%</a:t>
            </a:r>
          </a:p>
          <a:p>
            <a:pPr algn="r" defTabSz="914099" fontAlgn="base">
              <a:spcBef>
                <a:spcPct val="0"/>
              </a:spcBef>
              <a:spcAft>
                <a:spcPts val="1200"/>
              </a:spcAft>
            </a:pPr>
            <a:endParaRPr lang="en-US" sz="2400" dirty="0" smtClean="0">
              <a:solidFill>
                <a:schemeClr val="bg1">
                  <a:lumMod val="50000"/>
                </a:schemeClr>
              </a:solidFill>
              <a:latin typeface="+mj-lt"/>
              <a:ea typeface="Segoe UI" pitchFamily="34" charset="0"/>
              <a:cs typeface="Segoe UI" pitchFamily="34" charset="0"/>
            </a:endParaRPr>
          </a:p>
        </p:txBody>
      </p:sp>
      <p:sp>
        <p:nvSpPr>
          <p:cNvPr id="20" name="Rectangle 19"/>
          <p:cNvSpPr/>
          <p:nvPr/>
        </p:nvSpPr>
        <p:spPr bwMode="auto">
          <a:xfrm>
            <a:off x="6095204" y="1785257"/>
            <a:ext cx="2820853" cy="1436914"/>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Cooling</a:t>
            </a:r>
          </a:p>
          <a:p>
            <a:pPr algn="r" defTabSz="914099" fontAlgn="base">
              <a:spcBef>
                <a:spcPct val="0"/>
              </a:spcBef>
              <a:spcAft>
                <a:spcPct val="0"/>
              </a:spcAft>
            </a:pPr>
            <a:r>
              <a:rPr lang="en-US" sz="4400" dirty="0" smtClean="0">
                <a:gradFill>
                  <a:gsLst>
                    <a:gs pos="0">
                      <a:srgbClr val="FFFFFF"/>
                    </a:gs>
                    <a:gs pos="100000">
                      <a:srgbClr val="FFFFFF"/>
                    </a:gs>
                  </a:gsLst>
                  <a:lin ang="5400000" scaled="0"/>
                </a:gradFill>
                <a:latin typeface="+mj-lt"/>
                <a:ea typeface="Segoe UI" pitchFamily="34" charset="0"/>
                <a:cs typeface="Segoe UI" pitchFamily="34" charset="0"/>
              </a:rPr>
              <a:t>25%</a:t>
            </a:r>
          </a:p>
        </p:txBody>
      </p:sp>
      <p:sp>
        <p:nvSpPr>
          <p:cNvPr id="19" name="Rectangle 18"/>
          <p:cNvSpPr/>
          <p:nvPr/>
        </p:nvSpPr>
        <p:spPr bwMode="auto">
          <a:xfrm>
            <a:off x="519246" y="1785257"/>
            <a:ext cx="5575958" cy="1436914"/>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r" defTabSz="914099" fontAlgn="base">
              <a:spcBef>
                <a:spcPct val="0"/>
              </a:spcBef>
              <a:spcAft>
                <a:spcPts val="1200"/>
              </a:spcAft>
            </a:pPr>
            <a:r>
              <a:rPr lang="en-US" sz="2200" dirty="0" smtClean="0">
                <a:gradFill>
                  <a:gsLst>
                    <a:gs pos="0">
                      <a:srgbClr val="FFFFFF"/>
                    </a:gs>
                    <a:gs pos="100000">
                      <a:srgbClr val="FFFFFF"/>
                    </a:gs>
                  </a:gsLst>
                  <a:lin ang="5400000" scaled="0"/>
                </a:gradFill>
                <a:ea typeface="Segoe UI" pitchFamily="34" charset="0"/>
                <a:cs typeface="Segoe UI" pitchFamily="34" charset="0"/>
              </a:rPr>
              <a:t>IT Load</a:t>
            </a:r>
          </a:p>
          <a:p>
            <a:pPr algn="r" defTabSz="914099" fontAlgn="base">
              <a:spcBef>
                <a:spcPct val="0"/>
              </a:spcBef>
              <a:spcAft>
                <a:spcPts val="120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50%</a:t>
            </a:r>
          </a:p>
        </p:txBody>
      </p:sp>
      <p:sp>
        <p:nvSpPr>
          <p:cNvPr id="2" name="Title 1"/>
          <p:cNvSpPr>
            <a:spLocks noGrp="1"/>
          </p:cNvSpPr>
          <p:nvPr>
            <p:ph type="title"/>
          </p:nvPr>
        </p:nvSpPr>
        <p:spPr>
          <a:xfrm>
            <a:off x="533400" y="228802"/>
            <a:ext cx="11151917" cy="609398"/>
          </a:xfrm>
        </p:spPr>
        <p:txBody>
          <a:bodyPr/>
          <a:lstStyle/>
          <a:p>
            <a:r>
              <a:rPr lang="en-US" sz="2000" spc="0" dirty="0" smtClean="0"/>
              <a:t>Efficiency:</a:t>
            </a:r>
            <a:r>
              <a:rPr lang="en-US" sz="4400" dirty="0" smtClean="0"/>
              <a:t/>
            </a:r>
            <a:br>
              <a:rPr lang="en-US" sz="4400" dirty="0" smtClean="0"/>
            </a:br>
            <a:r>
              <a:rPr lang="en-US" sz="4400" dirty="0" smtClean="0"/>
              <a:t>Datacenter </a:t>
            </a:r>
            <a:r>
              <a:rPr lang="en-US" sz="4400" dirty="0"/>
              <a:t>Operational Energy Use</a:t>
            </a:r>
          </a:p>
        </p:txBody>
      </p:sp>
      <p:sp>
        <p:nvSpPr>
          <p:cNvPr id="6" name="Rectangle 5"/>
          <p:cNvSpPr/>
          <p:nvPr/>
        </p:nvSpPr>
        <p:spPr>
          <a:xfrm>
            <a:off x="519248" y="1301524"/>
            <a:ext cx="6096000" cy="369332"/>
          </a:xfrm>
          <a:prstGeom prst="rect">
            <a:avLst/>
          </a:prstGeom>
        </p:spPr>
        <p:txBody>
          <a:bodyPr lIns="0" tIns="0" rIns="0" bIns="0">
            <a:spAutoFit/>
          </a:bodyPr>
          <a:lstStyle/>
          <a:p>
            <a:pPr defTabSz="914099" fontAlgn="base">
              <a:spcBef>
                <a:spcPct val="0"/>
              </a:spcBef>
              <a:spcAft>
                <a:spcPts val="600"/>
              </a:spcAft>
            </a:pPr>
            <a:r>
              <a:rPr lang="en-US" sz="2400" spc="-100" dirty="0">
                <a:solidFill>
                  <a:schemeClr val="tx1">
                    <a:lumMod val="65000"/>
                    <a:lumOff val="35000"/>
                  </a:schemeClr>
                </a:solidFill>
                <a:latin typeface="+mj-lt"/>
              </a:rPr>
              <a:t>Enterprise </a:t>
            </a:r>
            <a:r>
              <a:rPr lang="en-US" sz="2400" spc="-100" dirty="0" smtClean="0">
                <a:solidFill>
                  <a:schemeClr val="tx1">
                    <a:lumMod val="65000"/>
                    <a:lumOff val="35000"/>
                  </a:schemeClr>
                </a:solidFill>
                <a:latin typeface="+mj-lt"/>
              </a:rPr>
              <a:t>Datacenter</a:t>
            </a:r>
            <a:r>
              <a:rPr lang="en-US" sz="2400" dirty="0" smtClean="0">
                <a:solidFill>
                  <a:schemeClr val="tx1">
                    <a:lumMod val="65000"/>
                    <a:lumOff val="35000"/>
                  </a:schemeClr>
                </a:solidFill>
                <a:latin typeface="+mj-lt"/>
                <a:cs typeface="Segoe UI" pitchFamily="34" charset="0"/>
              </a:rPr>
              <a:t>: </a:t>
            </a:r>
            <a:r>
              <a:rPr lang="en-US" sz="2400" dirty="0" smtClean="0">
                <a:solidFill>
                  <a:schemeClr val="tx1">
                    <a:lumMod val="65000"/>
                    <a:lumOff val="35000"/>
                  </a:schemeClr>
                </a:solidFill>
                <a:latin typeface="+mj-lt"/>
                <a:ea typeface="Segoe UI" pitchFamily="34" charset="0"/>
                <a:cs typeface="Segoe UI" pitchFamily="34" charset="0"/>
              </a:rPr>
              <a:t>2.0 </a:t>
            </a:r>
            <a:r>
              <a:rPr lang="en-US" sz="2400" dirty="0">
                <a:solidFill>
                  <a:schemeClr val="tx1">
                    <a:lumMod val="65000"/>
                    <a:lumOff val="35000"/>
                  </a:schemeClr>
                </a:solidFill>
                <a:latin typeface="+mj-lt"/>
                <a:ea typeface="Segoe UI" pitchFamily="34" charset="0"/>
                <a:cs typeface="Segoe UI" pitchFamily="34" charset="0"/>
              </a:rPr>
              <a:t>Peak PUE</a:t>
            </a:r>
          </a:p>
        </p:txBody>
      </p:sp>
      <p:sp>
        <p:nvSpPr>
          <p:cNvPr id="7" name="Rectangle 6"/>
          <p:cNvSpPr/>
          <p:nvPr/>
        </p:nvSpPr>
        <p:spPr>
          <a:xfrm>
            <a:off x="519248" y="3558596"/>
            <a:ext cx="6096000" cy="369332"/>
          </a:xfrm>
          <a:prstGeom prst="rect">
            <a:avLst/>
          </a:prstGeom>
        </p:spPr>
        <p:txBody>
          <a:bodyPr lIns="0" tIns="0" rIns="0" bIns="0">
            <a:spAutoFit/>
          </a:bodyPr>
          <a:lstStyle/>
          <a:p>
            <a:pPr>
              <a:spcAft>
                <a:spcPts val="600"/>
              </a:spcAft>
            </a:pPr>
            <a:r>
              <a:rPr lang="en-US" sz="2400" spc="-100" dirty="0">
                <a:solidFill>
                  <a:schemeClr val="bg1">
                    <a:lumMod val="50000"/>
                  </a:schemeClr>
                </a:solidFill>
                <a:latin typeface="+mj-lt"/>
              </a:rPr>
              <a:t>Cloud </a:t>
            </a:r>
            <a:r>
              <a:rPr lang="en-US" sz="2400" spc="-100" dirty="0" smtClean="0">
                <a:solidFill>
                  <a:schemeClr val="bg1">
                    <a:lumMod val="50000"/>
                  </a:schemeClr>
                </a:solidFill>
                <a:latin typeface="+mj-lt"/>
              </a:rPr>
              <a:t>Datacenter: </a:t>
            </a:r>
            <a:r>
              <a:rPr lang="en-US" sz="2400" spc="-70" dirty="0" smtClean="0">
                <a:solidFill>
                  <a:schemeClr val="bg1">
                    <a:lumMod val="50000"/>
                  </a:schemeClr>
                </a:solidFill>
                <a:latin typeface="+mj-lt"/>
              </a:rPr>
              <a:t>1.2 </a:t>
            </a:r>
            <a:r>
              <a:rPr lang="en-US" sz="2400" spc="-70" dirty="0">
                <a:solidFill>
                  <a:schemeClr val="bg1">
                    <a:lumMod val="50000"/>
                  </a:schemeClr>
                </a:solidFill>
                <a:latin typeface="+mj-lt"/>
              </a:rPr>
              <a:t>Peak PUE</a:t>
            </a:r>
            <a:endParaRPr lang="en-US" sz="2400" spc="-100" dirty="0">
              <a:solidFill>
                <a:schemeClr val="bg1">
                  <a:lumMod val="50000"/>
                </a:schemeClr>
              </a:solidFill>
              <a:latin typeface="+mj-lt"/>
            </a:endParaRPr>
          </a:p>
        </p:txBody>
      </p:sp>
      <p:sp>
        <p:nvSpPr>
          <p:cNvPr id="26" name="Rectangle 25"/>
          <p:cNvSpPr/>
          <p:nvPr/>
        </p:nvSpPr>
        <p:spPr bwMode="auto">
          <a:xfrm>
            <a:off x="-210065" y="1581665"/>
            <a:ext cx="729311" cy="527633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p:nvSpPr>
        <p:spPr bwMode="auto">
          <a:xfrm>
            <a:off x="8305801" y="4474028"/>
            <a:ext cx="1169832" cy="914400"/>
          </a:xfrm>
          <a:prstGeom prst="rect">
            <a:avLst/>
          </a:prstGeom>
          <a:solidFill>
            <a:srgbClr val="0071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r" defTabSz="914099" fontAlgn="base">
              <a:spcBef>
                <a:spcPct val="0"/>
              </a:spcBef>
              <a:spcAft>
                <a:spcPct val="0"/>
              </a:spcAft>
            </a:pPr>
            <a:r>
              <a:rPr lang="en-US" sz="4000" dirty="0" smtClean="0">
                <a:gradFill>
                  <a:gsLst>
                    <a:gs pos="0">
                      <a:srgbClr val="FFFFFF"/>
                    </a:gs>
                    <a:gs pos="100000">
                      <a:srgbClr val="FFFFFF"/>
                    </a:gs>
                  </a:gsLst>
                  <a:lin ang="5400000" scaled="0"/>
                </a:gradFill>
                <a:latin typeface="+mj-lt"/>
                <a:ea typeface="Segoe UI" pitchFamily="34" charset="0"/>
                <a:cs typeface="Segoe UI" pitchFamily="34" charset="0"/>
              </a:rPr>
              <a:t>83%</a:t>
            </a:r>
          </a:p>
        </p:txBody>
      </p:sp>
      <p:sp>
        <p:nvSpPr>
          <p:cNvPr id="15" name="Rectangle 14"/>
          <p:cNvSpPr/>
          <p:nvPr/>
        </p:nvSpPr>
        <p:spPr bwMode="auto">
          <a:xfrm>
            <a:off x="10496550" y="4474028"/>
            <a:ext cx="1174612" cy="914400"/>
          </a:xfrm>
          <a:prstGeom prst="rect">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r" defTabSz="914099" fontAlgn="base">
              <a:spcBef>
                <a:spcPct val="0"/>
              </a:spcBef>
              <a:spcAft>
                <a:spcPct val="0"/>
              </a:spcAft>
            </a:pPr>
            <a:r>
              <a:rPr lang="en-US" sz="4000" dirty="0" smtClean="0">
                <a:solidFill>
                  <a:schemeClr val="tx1">
                    <a:lumMod val="50000"/>
                    <a:lumOff val="50000"/>
                  </a:schemeClr>
                </a:solidFill>
                <a:latin typeface="+mj-lt"/>
                <a:ea typeface="Segoe UI" pitchFamily="34" charset="0"/>
                <a:cs typeface="Segoe UI" pitchFamily="34" charset="0"/>
              </a:rPr>
              <a:t>17%</a:t>
            </a:r>
          </a:p>
        </p:txBody>
      </p:sp>
    </p:spTree>
    <p:extLst>
      <p:ext uri="{BB962C8B-B14F-4D97-AF65-F5344CB8AC3E}">
        <p14:creationId xmlns:p14="http://schemas.microsoft.com/office/powerpoint/2010/main" val="22789412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path" presetSubtype="0" decel="100000" fill="hold" grpId="1" nodeType="withEffect">
                                  <p:stCondLst>
                                    <p:cond delay="0"/>
                                  </p:stCondLst>
                                  <p:childTnLst>
                                    <p:animMotion origin="layout" path="M -0.03945 3.33333E-6 L 3.75E-6 3.33333E-6 " pathEditMode="relative" rAng="0" ptsTypes="AA">
                                      <p:cBhvr>
                                        <p:cTn id="9" dur="750" fill="hold"/>
                                        <p:tgtEl>
                                          <p:spTgt spid="6"/>
                                        </p:tgtEl>
                                        <p:attrNameLst>
                                          <p:attrName>ppt_x</p:attrName>
                                          <p:attrName>ppt_y</p:attrName>
                                        </p:attrNameLst>
                                      </p:cBhvr>
                                      <p:rCtr x="1914" y="0"/>
                                    </p:animMotion>
                                  </p:childTnLst>
                                </p:cTn>
                              </p:par>
                            </p:childTnLst>
                          </p:cTn>
                        </p:par>
                        <p:par>
                          <p:cTn id="10" fill="hold">
                            <p:stCondLst>
                              <p:cond delay="750"/>
                            </p:stCondLst>
                            <p:childTnLst>
                              <p:par>
                                <p:cTn id="11" presetID="2" presetClass="entr" presetSubtype="8" decel="10000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1000" fill="hold"/>
                                        <p:tgtEl>
                                          <p:spTgt spid="19"/>
                                        </p:tgtEl>
                                        <p:attrNameLst>
                                          <p:attrName>ppt_x</p:attrName>
                                        </p:attrNameLst>
                                      </p:cBhvr>
                                      <p:tavLst>
                                        <p:tav tm="0">
                                          <p:val>
                                            <p:strVal val="0-#ppt_w/2"/>
                                          </p:val>
                                        </p:tav>
                                        <p:tav tm="100000">
                                          <p:val>
                                            <p:strVal val="#ppt_x"/>
                                          </p:val>
                                        </p:tav>
                                      </p:tavLst>
                                    </p:anim>
                                    <p:anim calcmode="lin" valueType="num">
                                      <p:cBhvr additive="base">
                                        <p:cTn id="14" dur="1000" fill="hold"/>
                                        <p:tgtEl>
                                          <p:spTgt spid="19"/>
                                        </p:tgtEl>
                                        <p:attrNameLst>
                                          <p:attrName>ppt_y</p:attrName>
                                        </p:attrNameLst>
                                      </p:cBhvr>
                                      <p:tavLst>
                                        <p:tav tm="0">
                                          <p:val>
                                            <p:strVal val="#ppt_y"/>
                                          </p:val>
                                        </p:tav>
                                        <p:tav tm="100000">
                                          <p:val>
                                            <p:strVal val="#ppt_y"/>
                                          </p:val>
                                        </p:tav>
                                      </p:tavLst>
                                    </p:anim>
                                  </p:childTnLst>
                                </p:cTn>
                              </p:par>
                              <p:par>
                                <p:cTn id="15" presetID="2" presetClass="entr" presetSubtype="8" decel="100000" fill="hold" grpId="0" nodeType="withEffect">
                                  <p:stCondLst>
                                    <p:cond delay="50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0-#ppt_w/2"/>
                                          </p:val>
                                        </p:tav>
                                        <p:tav tm="100000">
                                          <p:val>
                                            <p:strVal val="#ppt_x"/>
                                          </p:val>
                                        </p:tav>
                                      </p:tavLst>
                                    </p:anim>
                                    <p:anim calcmode="lin" valueType="num">
                                      <p:cBhvr additive="base">
                                        <p:cTn id="18" dur="1000" fill="hold"/>
                                        <p:tgtEl>
                                          <p:spTgt spid="20"/>
                                        </p:tgtEl>
                                        <p:attrNameLst>
                                          <p:attrName>ppt_y</p:attrName>
                                        </p:attrNameLst>
                                      </p:cBhvr>
                                      <p:tavLst>
                                        <p:tav tm="0">
                                          <p:val>
                                            <p:strVal val="#ppt_y"/>
                                          </p:val>
                                        </p:tav>
                                        <p:tav tm="100000">
                                          <p:val>
                                            <p:strVal val="#ppt_y"/>
                                          </p:val>
                                        </p:tav>
                                      </p:tavLst>
                                    </p:anim>
                                  </p:childTnLst>
                                </p:cTn>
                              </p:par>
                              <p:par>
                                <p:cTn id="19" presetID="2" presetClass="entr" presetSubtype="8" decel="100000" fill="hold" grpId="0" nodeType="withEffect">
                                  <p:stCondLst>
                                    <p:cond delay="1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0-#ppt_w/2"/>
                                          </p:val>
                                        </p:tav>
                                        <p:tav tm="100000">
                                          <p:val>
                                            <p:strVal val="#ppt_x"/>
                                          </p:val>
                                        </p:tav>
                                      </p:tavLst>
                                    </p:anim>
                                    <p:anim calcmode="lin" valueType="num">
                                      <p:cBhvr additive="base">
                                        <p:cTn id="22" dur="1000" fill="hold"/>
                                        <p:tgtEl>
                                          <p:spTgt spid="4"/>
                                        </p:tgtEl>
                                        <p:attrNameLst>
                                          <p:attrName>ppt_y</p:attrName>
                                        </p:attrNameLst>
                                      </p:cBhvr>
                                      <p:tavLst>
                                        <p:tav tm="0">
                                          <p:val>
                                            <p:strVal val="#ppt_y"/>
                                          </p:val>
                                        </p:tav>
                                        <p:tav tm="100000">
                                          <p:val>
                                            <p:strVal val="#ppt_y"/>
                                          </p:val>
                                        </p:tav>
                                      </p:tavLst>
                                    </p:anim>
                                  </p:childTnLst>
                                </p:cTn>
                              </p:par>
                            </p:childTnLst>
                          </p:cTn>
                        </p:par>
                        <p:par>
                          <p:cTn id="23" fill="hold">
                            <p:stCondLst>
                              <p:cond delay="2750"/>
                            </p:stCondLst>
                            <p:childTnLst>
                              <p:par>
                                <p:cTn id="24" presetID="2" presetClass="entr" presetSubtype="1" decel="100000"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1000" fill="hold"/>
                                        <p:tgtEl>
                                          <p:spTgt spid="32"/>
                                        </p:tgtEl>
                                        <p:attrNameLst>
                                          <p:attrName>ppt_x</p:attrName>
                                        </p:attrNameLst>
                                      </p:cBhvr>
                                      <p:tavLst>
                                        <p:tav tm="0">
                                          <p:val>
                                            <p:strVal val="#ppt_x"/>
                                          </p:val>
                                        </p:tav>
                                        <p:tav tm="100000">
                                          <p:val>
                                            <p:strVal val="#ppt_x"/>
                                          </p:val>
                                        </p:tav>
                                      </p:tavLst>
                                    </p:anim>
                                    <p:anim calcmode="lin" valueType="num">
                                      <p:cBhvr additive="base">
                                        <p:cTn id="27" dur="1000" fill="hold"/>
                                        <p:tgtEl>
                                          <p:spTgt spid="32"/>
                                        </p:tgtEl>
                                        <p:attrNameLst>
                                          <p:attrName>ppt_y</p:attrName>
                                        </p:attrNameLst>
                                      </p:cBhvr>
                                      <p:tavLst>
                                        <p:tav tm="0">
                                          <p:val>
                                            <p:strVal val="0-#ppt_h/2"/>
                                          </p:val>
                                        </p:tav>
                                        <p:tav tm="100000">
                                          <p:val>
                                            <p:strVal val="#ppt_y"/>
                                          </p:val>
                                        </p:tav>
                                      </p:tavLst>
                                    </p:anim>
                                  </p:childTnLst>
                                </p:cTn>
                              </p:par>
                              <p:par>
                                <p:cTn id="28" presetID="2" presetClass="entr" presetSubtype="1" decel="100000" fill="hold" grpId="0" nodeType="with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1000" fill="hold"/>
                                        <p:tgtEl>
                                          <p:spTgt spid="31"/>
                                        </p:tgtEl>
                                        <p:attrNameLst>
                                          <p:attrName>ppt_x</p:attrName>
                                        </p:attrNameLst>
                                      </p:cBhvr>
                                      <p:tavLst>
                                        <p:tav tm="0">
                                          <p:val>
                                            <p:strVal val="#ppt_x"/>
                                          </p:val>
                                        </p:tav>
                                        <p:tav tm="100000">
                                          <p:val>
                                            <p:strVal val="#ppt_x"/>
                                          </p:val>
                                        </p:tav>
                                      </p:tavLst>
                                    </p:anim>
                                    <p:anim calcmode="lin" valueType="num">
                                      <p:cBhvr additive="base">
                                        <p:cTn id="31" dur="1000" fill="hold"/>
                                        <p:tgtEl>
                                          <p:spTgt spid="31"/>
                                        </p:tgtEl>
                                        <p:attrNameLst>
                                          <p:attrName>ppt_y</p:attrName>
                                        </p:attrNameLst>
                                      </p:cBhvr>
                                      <p:tavLst>
                                        <p:tav tm="0">
                                          <p:val>
                                            <p:strVal val="0-#ppt_h/2"/>
                                          </p:val>
                                        </p:tav>
                                        <p:tav tm="100000">
                                          <p:val>
                                            <p:strVal val="#ppt_y"/>
                                          </p:val>
                                        </p:tav>
                                      </p:tavLst>
                                    </p:anim>
                                  </p:childTnLst>
                                </p:cTn>
                              </p:par>
                              <p:par>
                                <p:cTn id="32" presetID="2" presetClass="entr" presetSubtype="1" decel="10000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1000" fill="hold"/>
                                        <p:tgtEl>
                                          <p:spTgt spid="30"/>
                                        </p:tgtEl>
                                        <p:attrNameLst>
                                          <p:attrName>ppt_x</p:attrName>
                                        </p:attrNameLst>
                                      </p:cBhvr>
                                      <p:tavLst>
                                        <p:tav tm="0">
                                          <p:val>
                                            <p:strVal val="#ppt_x"/>
                                          </p:val>
                                        </p:tav>
                                        <p:tav tm="100000">
                                          <p:val>
                                            <p:strVal val="#ppt_x"/>
                                          </p:val>
                                        </p:tav>
                                      </p:tavLst>
                                    </p:anim>
                                    <p:anim calcmode="lin" valueType="num">
                                      <p:cBhvr additive="base">
                                        <p:cTn id="35" dur="1000" fill="hold"/>
                                        <p:tgtEl>
                                          <p:spTgt spid="30"/>
                                        </p:tgtEl>
                                        <p:attrNameLst>
                                          <p:attrName>ppt_y</p:attrName>
                                        </p:attrNameLst>
                                      </p:cBhvr>
                                      <p:tavLst>
                                        <p:tav tm="0">
                                          <p:val>
                                            <p:strVal val="0-#ppt_h/2"/>
                                          </p:val>
                                        </p:tav>
                                        <p:tav tm="100000">
                                          <p:val>
                                            <p:strVal val="#ppt_y"/>
                                          </p:val>
                                        </p:tav>
                                      </p:tavLst>
                                    </p:anim>
                                  </p:childTnLst>
                                </p:cTn>
                              </p:par>
                              <p:par>
                                <p:cTn id="36" presetID="2" presetClass="entr" presetSubtype="1" decel="100000"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1000" fill="hold"/>
                                        <p:tgtEl>
                                          <p:spTgt spid="34"/>
                                        </p:tgtEl>
                                        <p:attrNameLst>
                                          <p:attrName>ppt_x</p:attrName>
                                        </p:attrNameLst>
                                      </p:cBhvr>
                                      <p:tavLst>
                                        <p:tav tm="0">
                                          <p:val>
                                            <p:strVal val="#ppt_x"/>
                                          </p:val>
                                        </p:tav>
                                        <p:tav tm="100000">
                                          <p:val>
                                            <p:strVal val="#ppt_x"/>
                                          </p:val>
                                        </p:tav>
                                      </p:tavLst>
                                    </p:anim>
                                    <p:anim calcmode="lin" valueType="num">
                                      <p:cBhvr additive="base">
                                        <p:cTn id="39" dur="1000" fill="hold"/>
                                        <p:tgtEl>
                                          <p:spTgt spid="34"/>
                                        </p:tgtEl>
                                        <p:attrNameLst>
                                          <p:attrName>ppt_y</p:attrName>
                                        </p:attrNameLst>
                                      </p:cBhvr>
                                      <p:tavLst>
                                        <p:tav tm="0">
                                          <p:val>
                                            <p:strVal val="0-#ppt_h/2"/>
                                          </p:val>
                                        </p:tav>
                                        <p:tav tm="100000">
                                          <p:val>
                                            <p:strVal val="#ppt_y"/>
                                          </p:val>
                                        </p:tav>
                                      </p:tavLst>
                                    </p:anim>
                                  </p:childTnLst>
                                </p:cTn>
                              </p:par>
                            </p:childTnLst>
                          </p:cTn>
                        </p:par>
                        <p:par>
                          <p:cTn id="40" fill="hold">
                            <p:stCondLst>
                              <p:cond delay="3750"/>
                            </p:stCondLst>
                            <p:childTnLst>
                              <p:par>
                                <p:cTn id="41" presetID="10" presetClass="entr" presetSubtype="0"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63" presetClass="path" presetSubtype="0" accel="50000" decel="50000" fill="hold" grpId="1" nodeType="withEffect">
                                  <p:stCondLst>
                                    <p:cond delay="0"/>
                                  </p:stCondLst>
                                  <p:childTnLst>
                                    <p:animMotion origin="layout" path="M -0.04883 -3.33333E-6 L -1.10589E-17 -3.33333E-6 " pathEditMode="relative" rAng="0" ptsTypes="AA">
                                      <p:cBhvr>
                                        <p:cTn id="45" dur="750" fill="hold"/>
                                        <p:tgtEl>
                                          <p:spTgt spid="7"/>
                                        </p:tgtEl>
                                        <p:attrNameLst>
                                          <p:attrName>ppt_x</p:attrName>
                                          <p:attrName>ppt_y</p:attrName>
                                        </p:attrNameLst>
                                      </p:cBhvr>
                                      <p:rCtr x="2500" y="0"/>
                                    </p:animMotion>
                                  </p:childTnLst>
                                </p:cTn>
                              </p:par>
                            </p:childTnLst>
                          </p:cTn>
                        </p:par>
                        <p:par>
                          <p:cTn id="46" fill="hold">
                            <p:stCondLst>
                              <p:cond delay="4500"/>
                            </p:stCondLst>
                            <p:childTnLst>
                              <p:par>
                                <p:cTn id="47" presetID="42" presetClass="path" presetSubtype="0" accel="50000" decel="50000" fill="hold" grpId="1" nodeType="afterEffect">
                                  <p:stCondLst>
                                    <p:cond delay="0"/>
                                  </p:stCondLst>
                                  <p:childTnLst>
                                    <p:animMotion origin="layout" path="M -4.79167E-6 -3.7037E-7 L -4.79167E-6 0.25 " pathEditMode="relative" rAng="0" ptsTypes="AA">
                                      <p:cBhvr>
                                        <p:cTn id="48" dur="1250" fill="hold"/>
                                        <p:tgtEl>
                                          <p:spTgt spid="31"/>
                                        </p:tgtEl>
                                        <p:attrNameLst>
                                          <p:attrName>ppt_x</p:attrName>
                                          <p:attrName>ppt_y</p:attrName>
                                        </p:attrNameLst>
                                      </p:cBhvr>
                                      <p:rCtr x="0" y="12500"/>
                                    </p:animMotion>
                                  </p:childTnLst>
                                </p:cTn>
                              </p:par>
                              <p:par>
                                <p:cTn id="49" presetID="10" presetClass="exit" presetSubtype="0" fill="hold" grpId="2" nodeType="withEffect">
                                  <p:stCondLst>
                                    <p:cond delay="750"/>
                                  </p:stCondLst>
                                  <p:childTnLst>
                                    <p:animEffect transition="out" filter="fade">
                                      <p:cBhvr>
                                        <p:cTn id="50" dur="500"/>
                                        <p:tgtEl>
                                          <p:spTgt spid="31"/>
                                        </p:tgtEl>
                                      </p:cBhvr>
                                    </p:animEffect>
                                    <p:set>
                                      <p:cBhvr>
                                        <p:cTn id="51" dur="1" fill="hold">
                                          <p:stCondLst>
                                            <p:cond delay="499"/>
                                          </p:stCondLst>
                                        </p:cTn>
                                        <p:tgtEl>
                                          <p:spTgt spid="31"/>
                                        </p:tgtEl>
                                        <p:attrNameLst>
                                          <p:attrName>style.visibility</p:attrName>
                                        </p:attrNameLst>
                                      </p:cBhvr>
                                      <p:to>
                                        <p:strVal val="hidden"/>
                                      </p:to>
                                    </p:set>
                                  </p:childTnLst>
                                </p:cTn>
                              </p:par>
                            </p:childTnLst>
                          </p:cTn>
                        </p:par>
                        <p:par>
                          <p:cTn id="52" fill="hold">
                            <p:stCondLst>
                              <p:cond delay="5750"/>
                            </p:stCondLst>
                            <p:childTnLst>
                              <p:par>
                                <p:cTn id="53" presetID="42" presetClass="path" presetSubtype="0" decel="100000" fill="hold" grpId="1" nodeType="afterEffect">
                                  <p:stCondLst>
                                    <p:cond delay="0"/>
                                  </p:stCondLst>
                                  <p:childTnLst>
                                    <p:animMotion origin="layout" path="M -3.95833E-6 -3.7037E-7 L 0.27748 -3.7037E-7 " pathEditMode="relative" rAng="0" ptsTypes="AA">
                                      <p:cBhvr>
                                        <p:cTn id="54" dur="750" fill="hold"/>
                                        <p:tgtEl>
                                          <p:spTgt spid="34"/>
                                        </p:tgtEl>
                                        <p:attrNameLst>
                                          <p:attrName>ppt_x</p:attrName>
                                          <p:attrName>ppt_y</p:attrName>
                                        </p:attrNameLst>
                                      </p:cBhvr>
                                      <p:rCtr x="13867" y="0"/>
                                    </p:animMotion>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3"/>
                                        </p:tgtEl>
                                        <p:attrNameLst>
                                          <p:attrName>style.visibility</p:attrName>
                                        </p:attrNameLst>
                                      </p:cBhvr>
                                      <p:to>
                                        <p:strVal val="visible"/>
                                      </p:to>
                                    </p:set>
                                    <p:animEffect transition="in" filter="fade">
                                      <p:cBhvr>
                                        <p:cTn id="58" dur="500"/>
                                        <p:tgtEl>
                                          <p:spTgt spid="3"/>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1" grpId="1" animBg="1"/>
      <p:bldP spid="31" grpId="2" animBg="1"/>
      <p:bldP spid="32" grpId="0" animBg="1"/>
      <p:bldP spid="34" grpId="0" animBg="1"/>
      <p:bldP spid="34" grpId="1" animBg="1"/>
      <p:bldP spid="4" grpId="0" animBg="1"/>
      <p:bldP spid="20" grpId="0" animBg="1"/>
      <p:bldP spid="19" grpId="0" animBg="1"/>
      <p:bldP spid="6" grpId="0"/>
      <p:bldP spid="6" grpId="1"/>
      <p:bldP spid="7" grpId="0"/>
      <p:bldP spid="7" grpId="1"/>
      <p:bldP spid="3" grpId="0" animBg="1"/>
      <p:bldP spid="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p:cNvSpPr/>
          <p:nvPr/>
        </p:nvSpPr>
        <p:spPr bwMode="auto">
          <a:xfrm>
            <a:off x="3398926" y="4342869"/>
            <a:ext cx="2643894" cy="1487660"/>
          </a:xfrm>
          <a:prstGeom prst="rect">
            <a:avLst/>
          </a:prstGeom>
          <a:solidFill>
            <a:srgbClr val="60728C"/>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Rack </a:t>
            </a:r>
          </a:p>
          <a:p>
            <a:r>
              <a:rPr lang="en-US" sz="1600" spc="-100" dirty="0">
                <a:solidFill>
                  <a:schemeClr val="bg1"/>
                </a:solidFill>
              </a:rPr>
              <a:t>Density and Deployment</a:t>
            </a:r>
          </a:p>
          <a:p>
            <a:r>
              <a:rPr lang="en-US" sz="1600" b="1" i="1" spc="-100" dirty="0">
                <a:solidFill>
                  <a:schemeClr val="bg1"/>
                </a:solidFill>
              </a:rPr>
              <a:t>1.4 – 1.6 </a:t>
            </a:r>
            <a:r>
              <a:rPr lang="en-US" sz="1600" b="1" i="1" spc="-100" dirty="0" smtClean="0">
                <a:solidFill>
                  <a:schemeClr val="bg1"/>
                </a:solidFill>
              </a:rPr>
              <a:t>PUE</a:t>
            </a:r>
          </a:p>
          <a:p>
            <a:r>
              <a:rPr lang="en-US" sz="1600" spc="-100" dirty="0" smtClean="0">
                <a:solidFill>
                  <a:schemeClr val="bg1"/>
                </a:solidFill>
              </a:rPr>
              <a:t>Minimized Resource Impact</a:t>
            </a:r>
          </a:p>
          <a:p>
            <a:endParaRPr lang="en-US" sz="1600" spc="-100" dirty="0">
              <a:solidFill>
                <a:schemeClr val="bg1"/>
              </a:solidFill>
            </a:endParaRPr>
          </a:p>
        </p:txBody>
      </p:sp>
      <p:sp>
        <p:nvSpPr>
          <p:cNvPr id="24" name="Rectangle 23"/>
          <p:cNvSpPr/>
          <p:nvPr/>
        </p:nvSpPr>
        <p:spPr bwMode="auto">
          <a:xfrm>
            <a:off x="595110" y="4342869"/>
            <a:ext cx="2651760" cy="1487660"/>
          </a:xfrm>
          <a:prstGeom prst="rect">
            <a:avLst/>
          </a:prstGeom>
          <a:solidFill>
            <a:schemeClr val="bg1">
              <a:lumMod val="50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Server</a:t>
            </a:r>
          </a:p>
          <a:p>
            <a:r>
              <a:rPr lang="en-US" sz="1600" spc="-100" dirty="0">
                <a:solidFill>
                  <a:schemeClr val="bg1"/>
                </a:solidFill>
              </a:rPr>
              <a:t>Capacity</a:t>
            </a:r>
          </a:p>
          <a:p>
            <a:r>
              <a:rPr lang="en-US" sz="1600" b="1" i="1" spc="-100" dirty="0">
                <a:solidFill>
                  <a:schemeClr val="bg1"/>
                </a:solidFill>
              </a:rPr>
              <a:t>~2 PUE  </a:t>
            </a:r>
          </a:p>
          <a:p>
            <a:r>
              <a:rPr lang="en-US" sz="1600" spc="-100" dirty="0">
                <a:solidFill>
                  <a:schemeClr val="bg1"/>
                </a:solidFill>
              </a:rPr>
              <a:t>20 year Technology</a:t>
            </a:r>
          </a:p>
        </p:txBody>
      </p:sp>
      <p:sp>
        <p:nvSpPr>
          <p:cNvPr id="88" name="Rectangle 87"/>
          <p:cNvSpPr/>
          <p:nvPr/>
        </p:nvSpPr>
        <p:spPr bwMode="auto">
          <a:xfrm>
            <a:off x="6194280" y="4342869"/>
            <a:ext cx="2647827" cy="1487660"/>
          </a:xfrm>
          <a:prstGeom prst="rect">
            <a:avLst/>
          </a:prstGeom>
          <a:solidFill>
            <a:srgbClr val="519B94"/>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Containers, PODs</a:t>
            </a:r>
          </a:p>
          <a:p>
            <a:r>
              <a:rPr lang="en-US" sz="1600" spc="-100" dirty="0">
                <a:solidFill>
                  <a:schemeClr val="bg1"/>
                </a:solidFill>
              </a:rPr>
              <a:t>Scalability &amp; Sustainability</a:t>
            </a:r>
          </a:p>
          <a:p>
            <a:r>
              <a:rPr lang="en-US" sz="1600" b="1" i="1" spc="-100" dirty="0">
                <a:solidFill>
                  <a:schemeClr val="bg1"/>
                </a:solidFill>
              </a:rPr>
              <a:t>1.2 – 1.5 PUE</a:t>
            </a:r>
          </a:p>
          <a:p>
            <a:r>
              <a:rPr lang="en-US" sz="1600" spc="-100" dirty="0">
                <a:solidFill>
                  <a:schemeClr val="bg1"/>
                </a:solidFill>
              </a:rPr>
              <a:t>Air &amp; Water Economization</a:t>
            </a:r>
          </a:p>
          <a:p>
            <a:r>
              <a:rPr lang="en-US" sz="1600" spc="-100" dirty="0">
                <a:solidFill>
                  <a:schemeClr val="bg1"/>
                </a:solidFill>
              </a:rPr>
              <a:t>Differentiated SLAs </a:t>
            </a:r>
          </a:p>
        </p:txBody>
      </p:sp>
      <p:sp>
        <p:nvSpPr>
          <p:cNvPr id="89" name="Rectangle 88"/>
          <p:cNvSpPr/>
          <p:nvPr/>
        </p:nvSpPr>
        <p:spPr bwMode="auto">
          <a:xfrm>
            <a:off x="8993567" y="4342869"/>
            <a:ext cx="2647827" cy="1487660"/>
          </a:xfrm>
          <a:prstGeom prst="rect">
            <a:avLst/>
          </a:prstGeom>
          <a:solidFill>
            <a:srgbClr val="96B333"/>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36" tIns="91440" rIns="91436" bIns="91440" numCol="1" rtlCol="0" anchor="t" anchorCtr="0" compatLnSpc="1">
            <a:prstTxWarp prst="textNoShape">
              <a:avLst/>
            </a:prstTxWarp>
          </a:bodyPr>
          <a:lstStyle/>
          <a:p>
            <a:r>
              <a:rPr lang="en-US" sz="1600" spc="-100" dirty="0">
                <a:solidFill>
                  <a:schemeClr val="bg1"/>
                </a:solidFill>
              </a:rPr>
              <a:t>ITPACs &amp; </a:t>
            </a:r>
            <a:r>
              <a:rPr lang="en-US" sz="1600" spc="-100" dirty="0" err="1">
                <a:solidFill>
                  <a:schemeClr val="bg1"/>
                </a:solidFill>
              </a:rPr>
              <a:t>Colos</a:t>
            </a:r>
            <a:endParaRPr lang="en-US" sz="1600" spc="-100" dirty="0">
              <a:solidFill>
                <a:schemeClr val="bg1"/>
              </a:solidFill>
            </a:endParaRPr>
          </a:p>
          <a:p>
            <a:r>
              <a:rPr lang="en-US" sz="1600" spc="-100" dirty="0">
                <a:solidFill>
                  <a:schemeClr val="bg1"/>
                </a:solidFill>
              </a:rPr>
              <a:t>Reduced Carbon, </a:t>
            </a:r>
            <a:r>
              <a:rPr lang="en-US" sz="1600" spc="-100" dirty="0" err="1">
                <a:solidFill>
                  <a:schemeClr val="bg1"/>
                </a:solidFill>
              </a:rPr>
              <a:t>Rightsized</a:t>
            </a:r>
            <a:endParaRPr lang="en-US" sz="1600" spc="-100" dirty="0">
              <a:solidFill>
                <a:schemeClr val="bg1"/>
              </a:solidFill>
            </a:endParaRPr>
          </a:p>
          <a:p>
            <a:r>
              <a:rPr lang="en-US" sz="1600" b="1" i="1" spc="-100" dirty="0">
                <a:solidFill>
                  <a:schemeClr val="bg1"/>
                </a:solidFill>
              </a:rPr>
              <a:t>1.05 – 1.20 PUE </a:t>
            </a:r>
          </a:p>
          <a:p>
            <a:r>
              <a:rPr lang="en-US" sz="1600" spc="-100" dirty="0">
                <a:solidFill>
                  <a:schemeClr val="bg1"/>
                </a:solidFill>
              </a:rPr>
              <a:t>Faster Time to Market </a:t>
            </a:r>
          </a:p>
          <a:p>
            <a:r>
              <a:rPr lang="en-US" sz="1600" spc="-100" dirty="0">
                <a:solidFill>
                  <a:schemeClr val="bg1"/>
                </a:solidFill>
              </a:rPr>
              <a:t>Outside Air Cooled</a:t>
            </a:r>
            <a:endParaRPr lang="en-US" sz="1600" dirty="0">
              <a:solidFill>
                <a:schemeClr val="bg1"/>
              </a:solidFill>
            </a:endParaRPr>
          </a:p>
        </p:txBody>
      </p:sp>
      <p:sp>
        <p:nvSpPr>
          <p:cNvPr id="14" name="Rectangle 13"/>
          <p:cNvSpPr/>
          <p:nvPr/>
        </p:nvSpPr>
        <p:spPr bwMode="auto">
          <a:xfrm>
            <a:off x="-135924" y="0"/>
            <a:ext cx="12327924" cy="257556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Box 2"/>
          <p:cNvSpPr txBox="1"/>
          <p:nvPr/>
        </p:nvSpPr>
        <p:spPr>
          <a:xfrm>
            <a:off x="9571635" y="1638207"/>
            <a:ext cx="1491690" cy="877131"/>
          </a:xfrm>
          <a:prstGeom prst="rect">
            <a:avLst/>
          </a:prstGeom>
          <a:noFill/>
        </p:spPr>
        <p:txBody>
          <a:bodyPr wrap="none" lIns="121888" tIns="60944" rIns="121888" bIns="60944" rtlCol="0">
            <a:spAutoFit/>
          </a:bodyPr>
          <a:lstStyle/>
          <a:p>
            <a:pPr algn="ctr">
              <a:spcAft>
                <a:spcPts val="600"/>
              </a:spcAft>
              <a:buSzPct val="90000"/>
            </a:pPr>
            <a:r>
              <a:rPr lang="en-US" sz="2400" b="1" dirty="0">
                <a:solidFill>
                  <a:schemeClr val="bg2">
                    <a:lumMod val="50000"/>
                  </a:schemeClr>
                </a:solidFill>
                <a:effectLst>
                  <a:glow rad="101600">
                    <a:schemeClr val="bg1">
                      <a:lumMod val="65000"/>
                      <a:lumOff val="35000"/>
                      <a:alpha val="60000"/>
                    </a:schemeClr>
                  </a:glow>
                </a:effectLst>
                <a:latin typeface="+mj-lt"/>
              </a:rPr>
              <a:t>2011</a:t>
            </a:r>
            <a:r>
              <a:rPr lang="en-US" sz="2400" b="1" dirty="0" smtClean="0">
                <a:solidFill>
                  <a:schemeClr val="bg2">
                    <a:lumMod val="50000"/>
                  </a:schemeClr>
                </a:solidFill>
                <a:effectLst>
                  <a:glow rad="101600">
                    <a:schemeClr val="bg1">
                      <a:lumMod val="65000"/>
                      <a:lumOff val="35000"/>
                      <a:alpha val="60000"/>
                    </a:schemeClr>
                  </a:glow>
                </a:effectLst>
                <a:latin typeface="+mj-lt"/>
              </a:rPr>
              <a:t>+</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4</a:t>
            </a:r>
            <a:endParaRPr lang="en-US" sz="2000" spc="-100" dirty="0">
              <a:solidFill>
                <a:schemeClr val="bg2">
                  <a:lumMod val="50000"/>
                </a:schemeClr>
              </a:solidFill>
              <a:latin typeface="+mj-lt"/>
            </a:endParaRPr>
          </a:p>
        </p:txBody>
      </p:sp>
      <p:sp>
        <p:nvSpPr>
          <p:cNvPr id="81" name="TextBox 80"/>
          <p:cNvSpPr txBox="1"/>
          <p:nvPr/>
        </p:nvSpPr>
        <p:spPr>
          <a:xfrm>
            <a:off x="6774753" y="1644538"/>
            <a:ext cx="1486881"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2008</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3</a:t>
            </a:r>
            <a:endParaRPr lang="en-US" sz="2000" spc="-100" dirty="0">
              <a:solidFill>
                <a:schemeClr val="bg2">
                  <a:lumMod val="50000"/>
                </a:schemeClr>
              </a:solidFill>
              <a:latin typeface="+mj-lt"/>
            </a:endParaRPr>
          </a:p>
        </p:txBody>
      </p:sp>
      <p:sp>
        <p:nvSpPr>
          <p:cNvPr id="82" name="TextBox 81"/>
          <p:cNvSpPr txBox="1"/>
          <p:nvPr/>
        </p:nvSpPr>
        <p:spPr>
          <a:xfrm>
            <a:off x="1125452" y="1644538"/>
            <a:ext cx="1591077"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1989-2005</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1</a:t>
            </a:r>
            <a:endParaRPr lang="en-US" sz="2400" b="1" dirty="0">
              <a:solidFill>
                <a:schemeClr val="bg2">
                  <a:lumMod val="50000"/>
                </a:schemeClr>
              </a:solidFill>
              <a:effectLst>
                <a:glow rad="101600">
                  <a:schemeClr val="bg1">
                    <a:lumMod val="65000"/>
                    <a:lumOff val="35000"/>
                    <a:alpha val="60000"/>
                  </a:schemeClr>
                </a:glow>
              </a:effectLst>
              <a:latin typeface="+mj-lt"/>
            </a:endParaRPr>
          </a:p>
        </p:txBody>
      </p:sp>
      <p:sp>
        <p:nvSpPr>
          <p:cNvPr id="83" name="TextBox 82"/>
          <p:cNvSpPr txBox="1"/>
          <p:nvPr/>
        </p:nvSpPr>
        <p:spPr>
          <a:xfrm>
            <a:off x="3977433" y="1644586"/>
            <a:ext cx="1486881" cy="877131"/>
          </a:xfrm>
          <a:prstGeom prst="rect">
            <a:avLst/>
          </a:prstGeom>
          <a:noFill/>
        </p:spPr>
        <p:txBody>
          <a:bodyPr wrap="none" lIns="121888" tIns="60944" rIns="121888" bIns="60944" rtlCol="0">
            <a:spAutoFit/>
          </a:bodyPr>
          <a:lstStyle/>
          <a:p>
            <a:pPr algn="ctr">
              <a:spcAft>
                <a:spcPts val="600"/>
              </a:spcAft>
              <a:buSzPct val="90000"/>
            </a:pPr>
            <a:r>
              <a:rPr lang="en-US" sz="2400" b="1" dirty="0" smtClean="0">
                <a:solidFill>
                  <a:schemeClr val="bg2">
                    <a:lumMod val="50000"/>
                  </a:schemeClr>
                </a:solidFill>
                <a:effectLst>
                  <a:glow rad="101600">
                    <a:schemeClr val="bg1">
                      <a:lumMod val="65000"/>
                      <a:lumOff val="35000"/>
                      <a:alpha val="60000"/>
                    </a:schemeClr>
                  </a:glow>
                </a:effectLst>
                <a:latin typeface="+mj-lt"/>
              </a:rPr>
              <a:t>2007</a:t>
            </a:r>
          </a:p>
          <a:p>
            <a:pPr algn="ctr">
              <a:spcAft>
                <a:spcPts val="600"/>
              </a:spcAft>
              <a:buSzPct val="90000"/>
            </a:pPr>
            <a:r>
              <a:rPr lang="en-US" sz="2000" spc="-100" dirty="0">
                <a:solidFill>
                  <a:schemeClr val="bg2">
                    <a:lumMod val="50000"/>
                  </a:schemeClr>
                </a:solidFill>
                <a:latin typeface="+mj-lt"/>
              </a:rPr>
              <a:t>Generation </a:t>
            </a:r>
            <a:r>
              <a:rPr lang="en-US" sz="2000" spc="-100" dirty="0" smtClean="0">
                <a:solidFill>
                  <a:schemeClr val="bg2">
                    <a:lumMod val="50000"/>
                  </a:schemeClr>
                </a:solidFill>
                <a:latin typeface="+mj-lt"/>
              </a:rPr>
              <a:t>2</a:t>
            </a:r>
            <a:endParaRPr lang="en-US" sz="2000" spc="-100" dirty="0">
              <a:solidFill>
                <a:schemeClr val="bg2">
                  <a:lumMod val="50000"/>
                </a:schemeClr>
              </a:solidFill>
              <a:latin typeface="+mj-lt"/>
            </a:endParaRPr>
          </a:p>
        </p:txBody>
      </p:sp>
      <p:grpSp>
        <p:nvGrpSpPr>
          <p:cNvPr id="10" name="Group 9"/>
          <p:cNvGrpSpPr/>
          <p:nvPr/>
        </p:nvGrpSpPr>
        <p:grpSpPr>
          <a:xfrm>
            <a:off x="3394993" y="2575560"/>
            <a:ext cx="2651760" cy="1767840"/>
            <a:chOff x="3394993" y="2575560"/>
            <a:chExt cx="2651760" cy="1767840"/>
          </a:xfrm>
        </p:grpSpPr>
        <p:pic>
          <p:nvPicPr>
            <p:cNvPr id="13" name="Picture 1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94993" y="2575560"/>
              <a:ext cx="2651760" cy="1767840"/>
            </a:xfrm>
            <a:prstGeom prst="rect">
              <a:avLst/>
            </a:prstGeom>
          </p:spPr>
        </p:pic>
        <p:sp>
          <p:nvSpPr>
            <p:cNvPr id="68" name="Rectangle 67"/>
            <p:cNvSpPr/>
            <p:nvPr/>
          </p:nvSpPr>
          <p:spPr bwMode="auto">
            <a:xfrm>
              <a:off x="3398926" y="3578882"/>
              <a:ext cx="2643894"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a:solidFill>
                    <a:schemeClr val="bg1"/>
                  </a:solidFill>
                </a:rPr>
                <a:t>Density</a:t>
              </a:r>
              <a:endParaRPr lang="en-US" sz="2000" spc="-100" dirty="0">
                <a:solidFill>
                  <a:schemeClr val="bg1"/>
                </a:solidFill>
              </a:endParaRPr>
            </a:p>
          </p:txBody>
        </p:sp>
      </p:grpSp>
      <p:grpSp>
        <p:nvGrpSpPr>
          <p:cNvPr id="11" name="Group 10"/>
          <p:cNvGrpSpPr/>
          <p:nvPr/>
        </p:nvGrpSpPr>
        <p:grpSpPr>
          <a:xfrm>
            <a:off x="6193108" y="2578077"/>
            <a:ext cx="2648999" cy="1764792"/>
            <a:chOff x="6193296" y="2578077"/>
            <a:chExt cx="2651760" cy="1765323"/>
          </a:xfrm>
        </p:grpSpPr>
        <p:pic>
          <p:nvPicPr>
            <p:cNvPr id="25" name="Picture 24"/>
            <p:cNvPicPr>
              <a:picLocks/>
            </p:cNvPicPr>
            <p:nvPr/>
          </p:nvPicPr>
          <p:blipFill>
            <a:blip r:embed="rId4" cstate="screen">
              <a:extLst>
                <a:ext uri="{28A0092B-C50C-407E-A947-70E740481C1C}">
                  <a14:useLocalDpi xmlns:a14="http://schemas.microsoft.com/office/drawing/2010/main"/>
                </a:ext>
              </a:extLst>
            </a:blip>
            <a:stretch>
              <a:fillRect/>
            </a:stretch>
          </p:blipFill>
          <p:spPr>
            <a:xfrm>
              <a:off x="6193296" y="2578077"/>
              <a:ext cx="2651760" cy="1764792"/>
            </a:xfrm>
            <a:prstGeom prst="rect">
              <a:avLst/>
            </a:prstGeom>
          </p:spPr>
        </p:pic>
        <p:sp>
          <p:nvSpPr>
            <p:cNvPr id="69" name="Rectangle 68"/>
            <p:cNvSpPr/>
            <p:nvPr/>
          </p:nvSpPr>
          <p:spPr bwMode="auto">
            <a:xfrm>
              <a:off x="6193296" y="3578882"/>
              <a:ext cx="2651760"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dirty="0"/>
                <a:t>Containment</a:t>
              </a:r>
            </a:p>
          </p:txBody>
        </p:sp>
      </p:grpSp>
      <p:grpSp>
        <p:nvGrpSpPr>
          <p:cNvPr id="9" name="Group 8"/>
          <p:cNvGrpSpPr/>
          <p:nvPr/>
        </p:nvGrpSpPr>
        <p:grpSpPr>
          <a:xfrm>
            <a:off x="595110" y="2575560"/>
            <a:ext cx="2651760" cy="1767840"/>
            <a:chOff x="595110" y="2575560"/>
            <a:chExt cx="2651760" cy="1767840"/>
          </a:xfrm>
        </p:grpSpPr>
        <p:pic>
          <p:nvPicPr>
            <p:cNvPr id="66" name="Picture 22" descr="tour_data_center.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95110" y="2575560"/>
              <a:ext cx="2651760" cy="1767840"/>
            </a:xfrm>
            <a:prstGeom prst="rect">
              <a:avLst/>
            </a:prstGeom>
            <a:noFill/>
            <a:ln>
              <a:noFill/>
            </a:ln>
          </p:spPr>
        </p:pic>
        <p:sp>
          <p:nvSpPr>
            <p:cNvPr id="67" name="Rectangle 66"/>
            <p:cNvSpPr/>
            <p:nvPr/>
          </p:nvSpPr>
          <p:spPr bwMode="auto">
            <a:xfrm>
              <a:off x="595110" y="3578882"/>
              <a:ext cx="2651760"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a:solidFill>
                    <a:schemeClr val="bg1"/>
                  </a:solidFill>
                </a:rPr>
                <a:t>Colocation</a:t>
              </a:r>
              <a:endParaRPr lang="en-US" sz="2000" spc="-100" dirty="0">
                <a:solidFill>
                  <a:schemeClr val="bg1"/>
                </a:solidFill>
              </a:endParaRPr>
            </a:p>
          </p:txBody>
        </p:sp>
      </p:grpSp>
      <p:grpSp>
        <p:nvGrpSpPr>
          <p:cNvPr id="12" name="Group 11"/>
          <p:cNvGrpSpPr/>
          <p:nvPr/>
        </p:nvGrpSpPr>
        <p:grpSpPr>
          <a:xfrm>
            <a:off x="8993566" y="2568216"/>
            <a:ext cx="2647828" cy="1775185"/>
            <a:chOff x="8993566" y="2568216"/>
            <a:chExt cx="2647828" cy="1775185"/>
          </a:xfrm>
        </p:grpSpPr>
        <p:pic>
          <p:nvPicPr>
            <p:cNvPr id="4" name="Picture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993567" y="2568216"/>
              <a:ext cx="2647827" cy="1775185"/>
            </a:xfrm>
            <a:prstGeom prst="rect">
              <a:avLst/>
            </a:prstGeom>
          </p:spPr>
        </p:pic>
        <p:sp>
          <p:nvSpPr>
            <p:cNvPr id="50" name="Rectangle 49"/>
            <p:cNvSpPr/>
            <p:nvPr/>
          </p:nvSpPr>
          <p:spPr bwMode="auto">
            <a:xfrm>
              <a:off x="8993566" y="3578882"/>
              <a:ext cx="2647827" cy="764518"/>
            </a:xfrm>
            <a:prstGeom prst="rect">
              <a:avLst/>
            </a:prstGeom>
            <a:gradFill>
              <a:gsLst>
                <a:gs pos="100000">
                  <a:srgbClr val="000000">
                    <a:alpha val="84000"/>
                  </a:srgbClr>
                </a:gs>
                <a:gs pos="0">
                  <a:srgbClr val="000000">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nSpc>
                  <a:spcPct val="90000"/>
                </a:lnSpc>
              </a:pPr>
              <a:r>
                <a:rPr lang="en-US" sz="2000" spc="-100" dirty="0">
                  <a:solidFill>
                    <a:schemeClr val="bg1"/>
                  </a:solidFill>
                </a:rPr>
                <a:t>Modular</a:t>
              </a:r>
            </a:p>
          </p:txBody>
        </p:sp>
      </p:grpSp>
      <p:sp>
        <p:nvSpPr>
          <p:cNvPr id="2" name="Title 1"/>
          <p:cNvSpPr>
            <a:spLocks noGrp="1"/>
          </p:cNvSpPr>
          <p:nvPr>
            <p:ph type="title"/>
          </p:nvPr>
        </p:nvSpPr>
        <p:spPr>
          <a:xfrm>
            <a:off x="533400" y="242703"/>
            <a:ext cx="11151917" cy="747897"/>
          </a:xfrm>
        </p:spPr>
        <p:txBody>
          <a:bodyPr/>
          <a:lstStyle/>
          <a:p>
            <a:r>
              <a:rPr lang="en-US" sz="2000" spc="0" dirty="0" smtClean="0">
                <a:solidFill>
                  <a:srgbClr val="EB3C00"/>
                </a:solidFill>
              </a:rPr>
              <a:t>Efficiency:</a:t>
            </a:r>
            <a:r>
              <a:rPr lang="en-US" sz="4000" dirty="0" smtClean="0">
                <a:solidFill>
                  <a:srgbClr val="EB3C00"/>
                </a:solidFill>
              </a:rPr>
              <a:t/>
            </a:r>
            <a:br>
              <a:rPr lang="en-US" sz="4000" dirty="0" smtClean="0">
                <a:solidFill>
                  <a:srgbClr val="EB3C00"/>
                </a:solidFill>
              </a:rPr>
            </a:br>
            <a:r>
              <a:rPr lang="en-US" sz="4000" dirty="0" smtClean="0">
                <a:solidFill>
                  <a:srgbClr val="EB3C00"/>
                </a:solidFill>
              </a:rPr>
              <a:t>Microsoft’s </a:t>
            </a:r>
            <a:r>
              <a:rPr lang="en-US" sz="4000" dirty="0">
                <a:solidFill>
                  <a:srgbClr val="EB3C00"/>
                </a:solidFill>
              </a:rPr>
              <a:t>Datacenter Evolution</a:t>
            </a:r>
            <a:br>
              <a:rPr lang="en-US" sz="4000" dirty="0">
                <a:solidFill>
                  <a:srgbClr val="EB3C00"/>
                </a:solidFill>
              </a:rPr>
            </a:br>
            <a:endParaRPr lang="en-US" sz="4000" dirty="0">
              <a:solidFill>
                <a:srgbClr val="EB3C00"/>
              </a:solidFill>
            </a:endParaRPr>
          </a:p>
        </p:txBody>
      </p:sp>
    </p:spTree>
    <p:extLst>
      <p:ext uri="{BB962C8B-B14F-4D97-AF65-F5344CB8AC3E}">
        <p14:creationId xmlns:p14="http://schemas.microsoft.com/office/powerpoint/2010/main" val="22222243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75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1000" fill="hold"/>
                                        <p:tgtEl>
                                          <p:spTgt spid="24"/>
                                        </p:tgtEl>
                                        <p:attrNameLst>
                                          <p:attrName>ppt_x</p:attrName>
                                        </p:attrNameLst>
                                      </p:cBhvr>
                                      <p:tavLst>
                                        <p:tav tm="0">
                                          <p:val>
                                            <p:strVal val="#ppt_x"/>
                                          </p:val>
                                        </p:tav>
                                        <p:tav tm="100000">
                                          <p:val>
                                            <p:strVal val="#ppt_x"/>
                                          </p:val>
                                        </p:tav>
                                      </p:tavLst>
                                    </p:anim>
                                    <p:anim calcmode="lin" valueType="num">
                                      <p:cBhvr additive="base">
                                        <p:cTn id="24" dur="1000" fill="hold"/>
                                        <p:tgtEl>
                                          <p:spTgt spid="24"/>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100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750"/>
                                        <p:tgtEl>
                                          <p:spTgt spid="82"/>
                                        </p:tgtEl>
                                      </p:cBhvr>
                                    </p:animEffect>
                                  </p:childTnLst>
                                </p:cTn>
                              </p:par>
                              <p:par>
                                <p:cTn id="28" presetID="63" presetClass="path" presetSubtype="0" accel="50000" decel="50000" fill="hold" grpId="1" nodeType="withEffect">
                                  <p:stCondLst>
                                    <p:cond delay="1000"/>
                                  </p:stCondLst>
                                  <p:childTnLst>
                                    <p:animMotion origin="layout" path="M -0.00052 0.07176 L -2.08333E-6 -3.7037E-6 " pathEditMode="relative" rAng="0" ptsTypes="AA">
                                      <p:cBhvr>
                                        <p:cTn id="29" dur="750" fill="hold"/>
                                        <p:tgtEl>
                                          <p:spTgt spid="82"/>
                                        </p:tgtEl>
                                        <p:attrNameLst>
                                          <p:attrName>ppt_x</p:attrName>
                                          <p:attrName>ppt_y</p:attrName>
                                        </p:attrNameLst>
                                      </p:cBhvr>
                                      <p:rCtr x="26" y="-3588"/>
                                    </p:animMotion>
                                  </p:childTnLst>
                                </p:cTn>
                              </p:par>
                              <p:par>
                                <p:cTn id="30" presetID="2" presetClass="entr" presetSubtype="1" decel="100000" fill="hold" grpId="0" nodeType="withEffect">
                                  <p:stCondLst>
                                    <p:cond delay="1000"/>
                                  </p:stCondLst>
                                  <p:childTnLst>
                                    <p:set>
                                      <p:cBhvr>
                                        <p:cTn id="31" dur="1" fill="hold">
                                          <p:stCondLst>
                                            <p:cond delay="0"/>
                                          </p:stCondLst>
                                        </p:cTn>
                                        <p:tgtEl>
                                          <p:spTgt spid="87"/>
                                        </p:tgtEl>
                                        <p:attrNameLst>
                                          <p:attrName>style.visibility</p:attrName>
                                        </p:attrNameLst>
                                      </p:cBhvr>
                                      <p:to>
                                        <p:strVal val="visible"/>
                                      </p:to>
                                    </p:set>
                                    <p:anim calcmode="lin" valueType="num">
                                      <p:cBhvr additive="base">
                                        <p:cTn id="32" dur="1000" fill="hold"/>
                                        <p:tgtEl>
                                          <p:spTgt spid="87"/>
                                        </p:tgtEl>
                                        <p:attrNameLst>
                                          <p:attrName>ppt_x</p:attrName>
                                        </p:attrNameLst>
                                      </p:cBhvr>
                                      <p:tavLst>
                                        <p:tav tm="0">
                                          <p:val>
                                            <p:strVal val="#ppt_x"/>
                                          </p:val>
                                        </p:tav>
                                        <p:tav tm="100000">
                                          <p:val>
                                            <p:strVal val="#ppt_x"/>
                                          </p:val>
                                        </p:tav>
                                      </p:tavLst>
                                    </p:anim>
                                    <p:anim calcmode="lin" valueType="num">
                                      <p:cBhvr additive="base">
                                        <p:cTn id="33" dur="1000" fill="hold"/>
                                        <p:tgtEl>
                                          <p:spTgt spid="87"/>
                                        </p:tgtEl>
                                        <p:attrNameLst>
                                          <p:attrName>ppt_y</p:attrName>
                                        </p:attrNameLst>
                                      </p:cBhvr>
                                      <p:tavLst>
                                        <p:tav tm="0">
                                          <p:val>
                                            <p:strVal val="0-#ppt_h/2"/>
                                          </p:val>
                                        </p:tav>
                                        <p:tav tm="100000">
                                          <p:val>
                                            <p:strVal val="#ppt_y"/>
                                          </p:val>
                                        </p:tav>
                                      </p:tavLst>
                                    </p:anim>
                                  </p:childTnLst>
                                </p:cTn>
                              </p:par>
                              <p:par>
                                <p:cTn id="34" presetID="10" presetClass="entr" presetSubtype="0" fill="hold" grpId="0" nodeType="withEffect">
                                  <p:stCondLst>
                                    <p:cond delay="1250"/>
                                  </p:stCondLst>
                                  <p:childTnLst>
                                    <p:set>
                                      <p:cBhvr>
                                        <p:cTn id="35" dur="1" fill="hold">
                                          <p:stCondLst>
                                            <p:cond delay="0"/>
                                          </p:stCondLst>
                                        </p:cTn>
                                        <p:tgtEl>
                                          <p:spTgt spid="83"/>
                                        </p:tgtEl>
                                        <p:attrNameLst>
                                          <p:attrName>style.visibility</p:attrName>
                                        </p:attrNameLst>
                                      </p:cBhvr>
                                      <p:to>
                                        <p:strVal val="visible"/>
                                      </p:to>
                                    </p:set>
                                    <p:animEffect transition="in" filter="fade">
                                      <p:cBhvr>
                                        <p:cTn id="36" dur="750"/>
                                        <p:tgtEl>
                                          <p:spTgt spid="83"/>
                                        </p:tgtEl>
                                      </p:cBhvr>
                                    </p:animEffect>
                                  </p:childTnLst>
                                </p:cTn>
                              </p:par>
                              <p:par>
                                <p:cTn id="37" presetID="42" presetClass="path" presetSubtype="0" accel="50000" decel="50000" fill="hold" grpId="1" nodeType="withEffect">
                                  <p:stCondLst>
                                    <p:cond delay="1250"/>
                                  </p:stCondLst>
                                  <p:childTnLst>
                                    <p:animMotion origin="layout" path="M -0.00091 0.07176 L 6.25E-7 -3.7037E-6 " pathEditMode="relative" rAng="0" ptsTypes="AA">
                                      <p:cBhvr>
                                        <p:cTn id="38" dur="750" fill="hold"/>
                                        <p:tgtEl>
                                          <p:spTgt spid="83"/>
                                        </p:tgtEl>
                                        <p:attrNameLst>
                                          <p:attrName>ppt_x</p:attrName>
                                          <p:attrName>ppt_y</p:attrName>
                                        </p:attrNameLst>
                                      </p:cBhvr>
                                      <p:rCtr x="39" y="-3588"/>
                                    </p:animMotion>
                                  </p:childTnLst>
                                </p:cTn>
                              </p:par>
                              <p:par>
                                <p:cTn id="39" presetID="2" presetClass="entr" presetSubtype="1" decel="100000" fill="hold" grpId="0" nodeType="withEffect">
                                  <p:stCondLst>
                                    <p:cond delay="1250"/>
                                  </p:stCondLst>
                                  <p:childTnLst>
                                    <p:set>
                                      <p:cBhvr>
                                        <p:cTn id="40" dur="1" fill="hold">
                                          <p:stCondLst>
                                            <p:cond delay="0"/>
                                          </p:stCondLst>
                                        </p:cTn>
                                        <p:tgtEl>
                                          <p:spTgt spid="88"/>
                                        </p:tgtEl>
                                        <p:attrNameLst>
                                          <p:attrName>style.visibility</p:attrName>
                                        </p:attrNameLst>
                                      </p:cBhvr>
                                      <p:to>
                                        <p:strVal val="visible"/>
                                      </p:to>
                                    </p:set>
                                    <p:anim calcmode="lin" valueType="num">
                                      <p:cBhvr additive="base">
                                        <p:cTn id="41" dur="1000" fill="hold"/>
                                        <p:tgtEl>
                                          <p:spTgt spid="88"/>
                                        </p:tgtEl>
                                        <p:attrNameLst>
                                          <p:attrName>ppt_x</p:attrName>
                                        </p:attrNameLst>
                                      </p:cBhvr>
                                      <p:tavLst>
                                        <p:tav tm="0">
                                          <p:val>
                                            <p:strVal val="#ppt_x"/>
                                          </p:val>
                                        </p:tav>
                                        <p:tav tm="100000">
                                          <p:val>
                                            <p:strVal val="#ppt_x"/>
                                          </p:val>
                                        </p:tav>
                                      </p:tavLst>
                                    </p:anim>
                                    <p:anim calcmode="lin" valueType="num">
                                      <p:cBhvr additive="base">
                                        <p:cTn id="42" dur="1000" fill="hold"/>
                                        <p:tgtEl>
                                          <p:spTgt spid="88"/>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1500"/>
                                  </p:stCondLst>
                                  <p:childTnLst>
                                    <p:set>
                                      <p:cBhvr>
                                        <p:cTn id="44" dur="1" fill="hold">
                                          <p:stCondLst>
                                            <p:cond delay="0"/>
                                          </p:stCondLst>
                                        </p:cTn>
                                        <p:tgtEl>
                                          <p:spTgt spid="81"/>
                                        </p:tgtEl>
                                        <p:attrNameLst>
                                          <p:attrName>style.visibility</p:attrName>
                                        </p:attrNameLst>
                                      </p:cBhvr>
                                      <p:to>
                                        <p:strVal val="visible"/>
                                      </p:to>
                                    </p:set>
                                    <p:animEffect transition="in" filter="fade">
                                      <p:cBhvr>
                                        <p:cTn id="45" dur="750"/>
                                        <p:tgtEl>
                                          <p:spTgt spid="81"/>
                                        </p:tgtEl>
                                      </p:cBhvr>
                                    </p:animEffect>
                                  </p:childTnLst>
                                </p:cTn>
                              </p:par>
                              <p:par>
                                <p:cTn id="46" presetID="42" presetClass="path" presetSubtype="0" accel="50000" decel="50000" fill="hold" grpId="1" nodeType="withEffect">
                                  <p:stCondLst>
                                    <p:cond delay="1500"/>
                                  </p:stCondLst>
                                  <p:childTnLst>
                                    <p:animMotion origin="layout" path="M -0.00039 0.07871 L 3.33333E-6 -3.7037E-6 " pathEditMode="relative" rAng="0" ptsTypes="AA">
                                      <p:cBhvr>
                                        <p:cTn id="47" dur="750" fill="hold"/>
                                        <p:tgtEl>
                                          <p:spTgt spid="81"/>
                                        </p:tgtEl>
                                        <p:attrNameLst>
                                          <p:attrName>ppt_x</p:attrName>
                                          <p:attrName>ppt_y</p:attrName>
                                        </p:attrNameLst>
                                      </p:cBhvr>
                                      <p:rCtr x="13" y="-3935"/>
                                    </p:animMotion>
                                  </p:childTnLst>
                                </p:cTn>
                              </p:par>
                              <p:par>
                                <p:cTn id="48" presetID="2" presetClass="entr" presetSubtype="1" decel="100000" fill="hold" grpId="0" nodeType="withEffect">
                                  <p:stCondLst>
                                    <p:cond delay="1500"/>
                                  </p:stCondLst>
                                  <p:childTnLst>
                                    <p:set>
                                      <p:cBhvr>
                                        <p:cTn id="49" dur="1" fill="hold">
                                          <p:stCondLst>
                                            <p:cond delay="0"/>
                                          </p:stCondLst>
                                        </p:cTn>
                                        <p:tgtEl>
                                          <p:spTgt spid="89"/>
                                        </p:tgtEl>
                                        <p:attrNameLst>
                                          <p:attrName>style.visibility</p:attrName>
                                        </p:attrNameLst>
                                      </p:cBhvr>
                                      <p:to>
                                        <p:strVal val="visible"/>
                                      </p:to>
                                    </p:set>
                                    <p:anim calcmode="lin" valueType="num">
                                      <p:cBhvr additive="base">
                                        <p:cTn id="50" dur="1000" fill="hold"/>
                                        <p:tgtEl>
                                          <p:spTgt spid="89"/>
                                        </p:tgtEl>
                                        <p:attrNameLst>
                                          <p:attrName>ppt_x</p:attrName>
                                        </p:attrNameLst>
                                      </p:cBhvr>
                                      <p:tavLst>
                                        <p:tav tm="0">
                                          <p:val>
                                            <p:strVal val="#ppt_x"/>
                                          </p:val>
                                        </p:tav>
                                        <p:tav tm="100000">
                                          <p:val>
                                            <p:strVal val="#ppt_x"/>
                                          </p:val>
                                        </p:tav>
                                      </p:tavLst>
                                    </p:anim>
                                    <p:anim calcmode="lin" valueType="num">
                                      <p:cBhvr additive="base">
                                        <p:cTn id="51" dur="1000" fill="hold"/>
                                        <p:tgtEl>
                                          <p:spTgt spid="89"/>
                                        </p:tgtEl>
                                        <p:attrNameLst>
                                          <p:attrName>ppt_y</p:attrName>
                                        </p:attrNameLst>
                                      </p:cBhvr>
                                      <p:tavLst>
                                        <p:tav tm="0">
                                          <p:val>
                                            <p:strVal val="0-#ppt_h/2"/>
                                          </p:val>
                                        </p:tav>
                                        <p:tav tm="100000">
                                          <p:val>
                                            <p:strVal val="#ppt_y"/>
                                          </p:val>
                                        </p:tav>
                                      </p:tavLst>
                                    </p:anim>
                                  </p:childTnLst>
                                </p:cTn>
                              </p:par>
                              <p:par>
                                <p:cTn id="52" presetID="10" presetClass="entr" presetSubtype="0" fill="hold" grpId="0" nodeType="withEffect">
                                  <p:stCondLst>
                                    <p:cond delay="1750"/>
                                  </p:stCondLst>
                                  <p:childTnLst>
                                    <p:set>
                                      <p:cBhvr>
                                        <p:cTn id="53" dur="1" fill="hold">
                                          <p:stCondLst>
                                            <p:cond delay="0"/>
                                          </p:stCondLst>
                                        </p:cTn>
                                        <p:tgtEl>
                                          <p:spTgt spid="3"/>
                                        </p:tgtEl>
                                        <p:attrNameLst>
                                          <p:attrName>style.visibility</p:attrName>
                                        </p:attrNameLst>
                                      </p:cBhvr>
                                      <p:to>
                                        <p:strVal val="visible"/>
                                      </p:to>
                                    </p:set>
                                    <p:animEffect transition="in" filter="fade">
                                      <p:cBhvr>
                                        <p:cTn id="54" dur="750"/>
                                        <p:tgtEl>
                                          <p:spTgt spid="3"/>
                                        </p:tgtEl>
                                      </p:cBhvr>
                                    </p:animEffect>
                                  </p:childTnLst>
                                </p:cTn>
                              </p:par>
                              <p:par>
                                <p:cTn id="55" presetID="42" presetClass="path" presetSubtype="0" accel="50000" decel="50000" fill="hold" grpId="1" nodeType="withEffect">
                                  <p:stCondLst>
                                    <p:cond delay="1750"/>
                                  </p:stCondLst>
                                  <p:childTnLst>
                                    <p:animMotion origin="layout" path="M -0.00091 0.08055 L -3.95833E-6 2.22222E-6 " pathEditMode="relative" rAng="0" ptsTypes="AA">
                                      <p:cBhvr>
                                        <p:cTn id="56" dur="750" fill="hold"/>
                                        <p:tgtEl>
                                          <p:spTgt spid="3"/>
                                        </p:tgtEl>
                                        <p:attrNameLst>
                                          <p:attrName>ppt_x</p:attrName>
                                          <p:attrName>ppt_y</p:attrName>
                                        </p:attrNameLst>
                                      </p:cBhvr>
                                      <p:rCtr x="39" y="-40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24" grpId="0" animBg="1"/>
      <p:bldP spid="88" grpId="0" animBg="1"/>
      <p:bldP spid="89" grpId="0" animBg="1"/>
      <p:bldP spid="3" grpId="0"/>
      <p:bldP spid="3" grpId="1"/>
      <p:bldP spid="81" grpId="0"/>
      <p:bldP spid="81" grpId="1"/>
      <p:bldP spid="82" grpId="0"/>
      <p:bldP spid="82" grpId="1"/>
      <p:bldP spid="83" grpId="0"/>
      <p:bldP spid="83"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51293" y="3547410"/>
            <a:ext cx="4535907" cy="2624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3" descr="C:\Users\v-ahhamd\Desktop\Site Pics\DSC_5871.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022200" y="1524001"/>
            <a:ext cx="2848057" cy="1944900"/>
          </a:xfrm>
          <a:prstGeom prst="rect">
            <a:avLst/>
          </a:prstGeom>
          <a:ln>
            <a:noFill/>
          </a:ln>
          <a:effectLst/>
          <a:extLst>
            <a:ext uri="{909E8E84-426E-40DD-AFC4-6F175D3DCCD1}">
              <a14:hiddenFill xmlns:a14="http://schemas.microsoft.com/office/drawing/2010/main">
                <a:solidFill>
                  <a:srgbClr val="FFFFFF"/>
                </a:solidFill>
              </a14:hiddenFill>
            </a:ext>
          </a:extLst>
        </p:spPr>
      </p:pic>
      <p:pic>
        <p:nvPicPr>
          <p:cNvPr id="3" name="Picture 2" descr="C:\Users\v-ahhamd\Desktop\Site Pics\DSC_5869.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51293" y="1524001"/>
            <a:ext cx="1599994" cy="1944899"/>
          </a:xfrm>
          <a:prstGeom prst="rect">
            <a:avLst/>
          </a:prstGeom>
          <a:ln>
            <a:noFill/>
          </a:ln>
          <a:effectLst/>
          <a:extLst>
            <a:ext uri="{909E8E84-426E-40DD-AFC4-6F175D3DCCD1}">
              <a14:hiddenFill xmlns:a14="http://schemas.microsoft.com/office/drawing/2010/main">
                <a:solidFill>
                  <a:srgbClr val="FFFFFF"/>
                </a:solidFill>
              </a14:hiddenFill>
            </a:ext>
          </a:extLst>
        </p:spPr>
      </p:pic>
      <p:sp>
        <p:nvSpPr>
          <p:cNvPr id="5" name="Rectangle 4"/>
          <p:cNvSpPr/>
          <p:nvPr/>
        </p:nvSpPr>
        <p:spPr bwMode="auto">
          <a:xfrm>
            <a:off x="-1" y="976499"/>
            <a:ext cx="7052351" cy="588150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ext Placeholder 8"/>
          <p:cNvSpPr>
            <a:spLocks noGrp="1"/>
          </p:cNvSpPr>
          <p:nvPr>
            <p:ph type="body" sz="quarter" idx="10"/>
          </p:nvPr>
        </p:nvSpPr>
        <p:spPr>
          <a:xfrm>
            <a:off x="519249" y="1524001"/>
            <a:ext cx="6262551" cy="4800600"/>
          </a:xfrm>
        </p:spPr>
        <p:txBody>
          <a:bodyPr/>
          <a:lstStyle/>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ITPACs</a:t>
            </a:r>
            <a:r>
              <a:rPr lang="en-US" sz="2000" spc="0" dirty="0">
                <a:gradFill>
                  <a:gsLst>
                    <a:gs pos="1250">
                      <a:schemeClr val="bg2"/>
                    </a:gs>
                    <a:gs pos="100000">
                      <a:schemeClr val="bg2"/>
                    </a:gs>
                  </a:gsLst>
                  <a:lin ang="5400000" scaled="0"/>
                </a:gradFill>
                <a:latin typeface="+mn-lt"/>
                <a:ea typeface="Segoe UI" pitchFamily="34" charset="0"/>
                <a:cs typeface="Segoe UI" pitchFamily="34" charset="0"/>
                <a:sym typeface="Wingdings" pitchFamily="2" charset="2"/>
              </a:rPr>
              <a:t></a:t>
            </a: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 Modular Server Building Block</a:t>
            </a:r>
          </a:p>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Includes IT, Air Handling, Mixer, UPS</a:t>
            </a:r>
          </a:p>
          <a:p>
            <a:pPr marL="0" indent="0">
              <a:lnSpc>
                <a:spcPct val="100000"/>
              </a:lnSpc>
              <a:spcBef>
                <a:spcPts val="1200"/>
              </a:spcBef>
              <a:spcAft>
                <a:spcPts val="1200"/>
              </a:spcAft>
              <a:buNone/>
            </a:pPr>
            <a:r>
              <a:rPr lang="en-US" sz="2000" spc="0" dirty="0">
                <a:gradFill>
                  <a:gsLst>
                    <a:gs pos="1250">
                      <a:schemeClr val="bg2"/>
                    </a:gs>
                    <a:gs pos="100000">
                      <a:schemeClr val="bg2"/>
                    </a:gs>
                  </a:gsLst>
                  <a:lin ang="5400000" scaled="0"/>
                </a:gradFill>
                <a:latin typeface="+mn-lt"/>
                <a:ea typeface="Segoe UI" pitchFamily="34" charset="0"/>
                <a:cs typeface="Segoe UI" pitchFamily="34" charset="0"/>
              </a:rPr>
              <a:t>Utilizes Airside Economization PAC with Adiabatic Cooling</a:t>
            </a:r>
          </a:p>
          <a:p>
            <a:pPr lvl="1">
              <a:lnSpc>
                <a:spcPct val="100000"/>
              </a:lnSpc>
              <a:spcBef>
                <a:spcPts val="1200"/>
              </a:spcBef>
            </a:pPr>
            <a:r>
              <a:rPr lang="en-US" sz="2000" dirty="0"/>
              <a:t>Conserves energy and reduces carbon </a:t>
            </a:r>
            <a:r>
              <a:rPr lang="en-US" sz="2000" dirty="0" smtClean="0"/>
              <a:t>footprint</a:t>
            </a:r>
          </a:p>
          <a:p>
            <a:pPr lvl="1">
              <a:lnSpc>
                <a:spcPct val="100000"/>
              </a:lnSpc>
              <a:spcBef>
                <a:spcPts val="1200"/>
              </a:spcBef>
            </a:pPr>
            <a:r>
              <a:rPr lang="en-US" sz="2000" dirty="0" smtClean="0"/>
              <a:t>Less </a:t>
            </a:r>
            <a:r>
              <a:rPr lang="en-US" sz="2000" dirty="0"/>
              <a:t>than 1% water used by traditional DCs </a:t>
            </a:r>
          </a:p>
          <a:p>
            <a:pPr marL="106362" indent="0">
              <a:lnSpc>
                <a:spcPct val="100000"/>
              </a:lnSpc>
              <a:spcBef>
                <a:spcPts val="1200"/>
              </a:spcBef>
              <a:buNone/>
            </a:pPr>
            <a:endParaRPr lang="en-US" sz="3200" dirty="0"/>
          </a:p>
          <a:p>
            <a:pPr marL="0" lvl="1" indent="0">
              <a:lnSpc>
                <a:spcPct val="100000"/>
              </a:lnSpc>
              <a:spcBef>
                <a:spcPts val="1200"/>
              </a:spcBef>
              <a:buNone/>
            </a:pPr>
            <a:r>
              <a:rPr lang="en-US" sz="2800" dirty="0"/>
              <a:t>Extremely </a:t>
            </a:r>
            <a:r>
              <a:rPr lang="en-US" sz="2800" dirty="0" smtClean="0"/>
              <a:t>efficient </a:t>
            </a:r>
            <a:r>
              <a:rPr lang="en-US" sz="2800" dirty="0" smtClean="0">
                <a:sym typeface="Wingdings" pitchFamily="2" charset="2"/>
              </a:rPr>
              <a:t></a:t>
            </a:r>
            <a:r>
              <a:rPr lang="en-US" sz="2800" dirty="0" smtClean="0"/>
              <a:t> PUE </a:t>
            </a:r>
            <a:r>
              <a:rPr lang="en-US" sz="2800" dirty="0"/>
              <a:t>of 1.05 - </a:t>
            </a:r>
            <a:r>
              <a:rPr lang="en-US" sz="2800" dirty="0" smtClean="0"/>
              <a:t>1.2</a:t>
            </a:r>
            <a:endParaRPr lang="en-US" sz="2800" dirty="0"/>
          </a:p>
        </p:txBody>
      </p:sp>
      <p:sp>
        <p:nvSpPr>
          <p:cNvPr id="10" name="Title 9"/>
          <p:cNvSpPr>
            <a:spLocks noGrp="1"/>
          </p:cNvSpPr>
          <p:nvPr>
            <p:ph type="title"/>
          </p:nvPr>
        </p:nvSpPr>
        <p:spPr>
          <a:xfrm>
            <a:off x="519249" y="1"/>
            <a:ext cx="10138106" cy="457200"/>
          </a:xfrm>
        </p:spPr>
        <p:txBody>
          <a:bodyPr anchor="ctr"/>
          <a:lstStyle/>
          <a:p>
            <a:r>
              <a:rPr lang="en-US" sz="2000" spc="0" dirty="0" smtClean="0">
                <a:latin typeface="+mj-lt"/>
              </a:rPr>
              <a:t>Example: Efficiency</a:t>
            </a:r>
            <a:endParaRPr lang="en-US" sz="2000" spc="0" dirty="0">
              <a:latin typeface="+mj-lt"/>
            </a:endParaRPr>
          </a:p>
        </p:txBody>
      </p:sp>
      <p:sp>
        <p:nvSpPr>
          <p:cNvPr id="11" name="Text Placeholder 10"/>
          <p:cNvSpPr>
            <a:spLocks noGrp="1"/>
          </p:cNvSpPr>
          <p:nvPr>
            <p:ph type="body" sz="quarter" idx="11"/>
          </p:nvPr>
        </p:nvSpPr>
        <p:spPr/>
        <p:txBody>
          <a:bodyPr/>
          <a:lstStyle/>
          <a:p>
            <a:pPr marL="0" indent="0">
              <a:buNone/>
            </a:pPr>
            <a:r>
              <a:rPr lang="en-US" sz="4000" dirty="0" smtClean="0"/>
              <a:t>Quincy Datacenter</a:t>
            </a:r>
            <a:endParaRPr lang="en-US" sz="4000" dirty="0"/>
          </a:p>
        </p:txBody>
      </p:sp>
    </p:spTree>
    <p:extLst>
      <p:ext uri="{BB962C8B-B14F-4D97-AF65-F5344CB8AC3E}">
        <p14:creationId xmlns:p14="http://schemas.microsoft.com/office/powerpoint/2010/main" val="36675194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75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75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75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2" dur="750" fill="hold"/>
                                        <p:tgtEl>
                                          <p:spTgt spid="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75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6" dur="750" fill="hold"/>
                                        <p:tgtEl>
                                          <p:spTgt spid="9">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75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0" dur="750" fill="hold"/>
                                        <p:tgtEl>
                                          <p:spTgt spid="9">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400"/>
                                  </p:stCondLst>
                                  <p:childTnLst>
                                    <p:set>
                                      <p:cBhvr>
                                        <p:cTn id="22" dur="1" fill="hold">
                                          <p:stCondLst>
                                            <p:cond delay="0"/>
                                          </p:stCondLst>
                                        </p:cTn>
                                        <p:tgtEl>
                                          <p:spTgt spid="9">
                                            <p:txEl>
                                              <p:pRg st="4" end="4"/>
                                            </p:txEl>
                                          </p:spTgt>
                                        </p:tgtEl>
                                        <p:attrNameLst>
                                          <p:attrName>style.visibility</p:attrName>
                                        </p:attrNameLst>
                                      </p:cBhvr>
                                      <p:to>
                                        <p:strVal val="visible"/>
                                      </p:to>
                                    </p:set>
                                    <p:anim calcmode="lin" valueType="num">
                                      <p:cBhvr additive="base">
                                        <p:cTn id="23" dur="75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24" dur="750" fill="hold"/>
                                        <p:tgtEl>
                                          <p:spTgt spid="9">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9">
                                            <p:txEl>
                                              <p:pRg st="6" end="6"/>
                                            </p:txEl>
                                          </p:spTgt>
                                        </p:tgtEl>
                                        <p:attrNameLst>
                                          <p:attrName>style.visibility</p:attrName>
                                        </p:attrNameLst>
                                      </p:cBhvr>
                                      <p:to>
                                        <p:strVal val="visible"/>
                                      </p:to>
                                    </p:set>
                                    <p:anim calcmode="lin" valueType="num">
                                      <p:cBhvr additive="base">
                                        <p:cTn id="27" dur="75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28" dur="750" fill="hold"/>
                                        <p:tgtEl>
                                          <p:spTgt spid="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Why are we here?</a:t>
            </a:r>
            <a:endParaRPr lang="en-US" dirty="0"/>
          </a:p>
        </p:txBody>
      </p:sp>
      <p:sp>
        <p:nvSpPr>
          <p:cNvPr id="8" name="Text Placeholder 7"/>
          <p:cNvSpPr>
            <a:spLocks noGrp="1"/>
          </p:cNvSpPr>
          <p:nvPr>
            <p:ph type="body" sz="quarter" idx="10"/>
          </p:nvPr>
        </p:nvSpPr>
        <p:spPr>
          <a:xfrm>
            <a:off x="268928" y="1524000"/>
            <a:ext cx="11923072" cy="3784562"/>
          </a:xfrm>
        </p:spPr>
        <p:txBody>
          <a:bodyPr/>
          <a:lstStyle/>
          <a:p>
            <a:pPr lvl="0" defTabSz="914363">
              <a:buSzPct val="80000"/>
            </a:pPr>
            <a:r>
              <a:rPr lang="en-US" sz="3600" spc="-70" dirty="0" smtClean="0">
                <a:solidFill>
                  <a:schemeClr val="tx1"/>
                </a:solidFill>
              </a:rPr>
              <a:t>Why should I care about all </a:t>
            </a:r>
            <a:r>
              <a:rPr lang="en-US" sz="3600" spc="-70" dirty="0">
                <a:solidFill>
                  <a:schemeClr val="tx1"/>
                </a:solidFill>
              </a:rPr>
              <a:t>this Cloud stuff?</a:t>
            </a:r>
          </a:p>
          <a:p>
            <a:pPr lvl="0" defTabSz="914363">
              <a:buSzPct val="80000"/>
            </a:pPr>
            <a:r>
              <a:rPr lang="en-US" sz="3600" spc="-70" dirty="0" smtClean="0">
                <a:solidFill>
                  <a:srgbClr val="FFC000"/>
                </a:solidFill>
              </a:rPr>
              <a:t>How does Office 365 solve IT challenges?</a:t>
            </a:r>
          </a:p>
          <a:p>
            <a:pPr lvl="0" defTabSz="914363">
              <a:buSzPct val="80000"/>
            </a:pPr>
            <a:r>
              <a:rPr lang="en-US" sz="3600" spc="-70" dirty="0" smtClean="0">
                <a:solidFill>
                  <a:schemeClr val="tx1"/>
                </a:solidFill>
              </a:rPr>
              <a:t>How can the service continuously evolve?</a:t>
            </a:r>
            <a:endParaRPr lang="en-US" sz="3600" spc="-70" dirty="0">
              <a:solidFill>
                <a:schemeClr val="tx1"/>
              </a:solidFill>
            </a:endParaRPr>
          </a:p>
          <a:p>
            <a:pPr lvl="0" defTabSz="914363">
              <a:buSzPct val="80000"/>
            </a:pPr>
            <a:r>
              <a:rPr lang="en-US" sz="3600" spc="-70" dirty="0" smtClean="0">
                <a:solidFill>
                  <a:schemeClr val="tx1"/>
                </a:solidFill>
              </a:rPr>
              <a:t>What happens to the role of IT Pros in all this?</a:t>
            </a:r>
            <a:endParaRPr lang="en-US" sz="3600" spc="-70" dirty="0">
              <a:solidFill>
                <a:schemeClr val="tx1"/>
              </a:solidFill>
            </a:endParaRPr>
          </a:p>
          <a:p>
            <a:pPr lvl="0" defTabSz="914363">
              <a:buSzPct val="80000"/>
            </a:pPr>
            <a:r>
              <a:rPr lang="en-US" sz="3600" spc="-70" dirty="0" smtClean="0">
                <a:solidFill>
                  <a:schemeClr val="tx1"/>
                </a:solidFill>
              </a:rPr>
              <a:t>How do I get to Office </a:t>
            </a:r>
            <a:r>
              <a:rPr lang="en-US" sz="3600" spc="-70" dirty="0">
                <a:solidFill>
                  <a:schemeClr val="tx1"/>
                </a:solidFill>
              </a:rPr>
              <a:t>365…</a:t>
            </a:r>
          </a:p>
          <a:p>
            <a:endParaRPr lang="en-US" dirty="0">
              <a:solidFill>
                <a:schemeClr val="tx1"/>
              </a:solidFill>
            </a:endParaRPr>
          </a:p>
        </p:txBody>
      </p:sp>
    </p:spTree>
    <p:extLst>
      <p:ext uri="{BB962C8B-B14F-4D97-AF65-F5344CB8AC3E}">
        <p14:creationId xmlns:p14="http://schemas.microsoft.com/office/powerpoint/2010/main" val="816228786"/>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6" name="Picture 3" descr="C:\Users\v-ahhamd\Desktop\Site Pics\DSC_5871.JPG"/>
          <p:cNvPicPr>
            <a:picLocks noChangeAspect="1" noChangeArrowheads="1"/>
          </p:cNvPicPr>
          <p:nvPr/>
        </p:nvPicPr>
        <p:blipFill rotWithShape="1">
          <a:blip r:embed="rId2">
            <a:extLst>
              <a:ext uri="{28A0092B-C50C-407E-A947-70E740481C1C}">
                <a14:useLocalDpi xmlns:a14="http://schemas.microsoft.com/office/drawing/2010/main"/>
              </a:ext>
            </a:extLst>
          </a:blip>
          <a:srcRect t="13038"/>
          <a:stretch/>
        </p:blipFill>
        <p:spPr bwMode="auto">
          <a:xfrm>
            <a:off x="0" y="457200"/>
            <a:ext cx="12192000" cy="6400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0806633"/>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7" name="Picture 2" descr="C:\Users\v-ahhamd\Desktop\Site Pics\DSC_607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57200"/>
            <a:ext cx="12264134" cy="69341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0622619"/>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519249" y="1"/>
            <a:ext cx="10138106" cy="457200"/>
          </a:xfrm>
        </p:spPr>
        <p:txBody>
          <a:bodyPr anchor="ctr"/>
          <a:lstStyle/>
          <a:p>
            <a:r>
              <a:rPr lang="en-US" sz="2000" spc="0" dirty="0" smtClean="0">
                <a:latin typeface="+mj-lt"/>
              </a:rPr>
              <a:t>Example: Efficiency</a:t>
            </a:r>
            <a:endParaRPr lang="en-US" sz="2000" spc="0" dirty="0">
              <a:latin typeface="+mj-lt"/>
            </a:endParaRPr>
          </a:p>
        </p:txBody>
      </p:sp>
      <p:sp>
        <p:nvSpPr>
          <p:cNvPr id="11" name="Text Placeholder 10"/>
          <p:cNvSpPr>
            <a:spLocks noGrp="1"/>
          </p:cNvSpPr>
          <p:nvPr>
            <p:ph type="body" sz="quarter" idx="11"/>
          </p:nvPr>
        </p:nvSpPr>
        <p:spPr/>
        <p:txBody>
          <a:bodyPr/>
          <a:lstStyle/>
          <a:p>
            <a:pPr marL="0" indent="0">
              <a:buNone/>
            </a:pPr>
            <a:r>
              <a:rPr lang="en-US" sz="4000" dirty="0" smtClean="0"/>
              <a:t>Dublin Datacenter</a:t>
            </a:r>
            <a:endParaRPr lang="en-US" sz="4000" dirty="0"/>
          </a:p>
        </p:txBody>
      </p:sp>
      <p:pic>
        <p:nvPicPr>
          <p:cNvPr id="12" name="Picture 5" descr="MS Dublin DC Aerial"/>
          <p:cNvPicPr>
            <a:picLocks noChangeAspect="1" noChangeArrowheads="1"/>
          </p:cNvPicPr>
          <p:nvPr/>
        </p:nvPicPr>
        <p:blipFill>
          <a:blip r:embed="rId3" cstate="print"/>
          <a:stretch>
            <a:fillRect/>
          </a:stretch>
        </p:blipFill>
        <p:spPr bwMode="auto">
          <a:xfrm>
            <a:off x="533400" y="1219200"/>
            <a:ext cx="3733800" cy="2491145"/>
          </a:xfrm>
          <a:prstGeom prst="rect">
            <a:avLst/>
          </a:prstGeom>
          <a:noFill/>
          <a:ln>
            <a:noFill/>
          </a:ln>
        </p:spPr>
      </p:pic>
      <p:pic>
        <p:nvPicPr>
          <p:cNvPr id="13" name="Picture 4" descr="DSC_4937"/>
          <p:cNvPicPr>
            <a:picLocks noChangeArrowheads="1"/>
          </p:cNvPicPr>
          <p:nvPr/>
        </p:nvPicPr>
        <p:blipFill rotWithShape="1">
          <a:blip r:embed="rId4" cstate="print"/>
          <a:srcRect l="3703" r="12963"/>
          <a:stretch/>
        </p:blipFill>
        <p:spPr bwMode="auto">
          <a:xfrm>
            <a:off x="4419599" y="1219200"/>
            <a:ext cx="3429001" cy="2491145"/>
          </a:xfrm>
          <a:prstGeom prst="rect">
            <a:avLst/>
          </a:prstGeom>
          <a:noFill/>
          <a:ln>
            <a:noFill/>
          </a:ln>
        </p:spPr>
      </p:pic>
      <p:sp>
        <p:nvSpPr>
          <p:cNvPr id="2" name="Rectangle 1"/>
          <p:cNvSpPr/>
          <p:nvPr/>
        </p:nvSpPr>
        <p:spPr>
          <a:xfrm>
            <a:off x="533400" y="4038600"/>
            <a:ext cx="5410200" cy="1508105"/>
          </a:xfrm>
          <a:prstGeom prst="rect">
            <a:avLst/>
          </a:prstGeom>
        </p:spPr>
        <p:txBody>
          <a:bodyPr wrap="square">
            <a:spAutoFit/>
          </a:bodyPr>
          <a:lstStyle/>
          <a:p>
            <a:pPr marL="0" lvl="1">
              <a:spcBef>
                <a:spcPts val="1200"/>
              </a:spcBef>
            </a:pPr>
            <a:r>
              <a:rPr lang="en-IE" sz="2400" dirty="0">
                <a:solidFill>
                  <a:schemeClr val="bg2"/>
                </a:solidFill>
                <a:ea typeface="ＭＳ Ｐゴシック" pitchFamily="-123" charset="-128"/>
                <a:cs typeface="ＭＳ Ｐゴシック" pitchFamily="-123" charset="-128"/>
              </a:rPr>
              <a:t>99 percent  of all </a:t>
            </a:r>
            <a:r>
              <a:rPr lang="en-IE" sz="2400" dirty="0" smtClean="0">
                <a:solidFill>
                  <a:schemeClr val="bg2"/>
                </a:solidFill>
                <a:ea typeface="ＭＳ Ｐゴシック" pitchFamily="-123" charset="-128"/>
                <a:cs typeface="ＭＳ Ｐゴシック" pitchFamily="-123" charset="-128"/>
              </a:rPr>
              <a:t>wastes are recycled</a:t>
            </a:r>
          </a:p>
          <a:p>
            <a:pPr marL="0" lvl="1">
              <a:spcBef>
                <a:spcPts val="1200"/>
              </a:spcBef>
            </a:pPr>
            <a:r>
              <a:rPr lang="en-IE" sz="2400" dirty="0">
                <a:solidFill>
                  <a:schemeClr val="bg2"/>
                </a:solidFill>
                <a:ea typeface="ＭＳ Ｐゴシック" pitchFamily="-123" charset="-128"/>
                <a:cs typeface="ＭＳ Ｐゴシック" pitchFamily="-123" charset="-128"/>
              </a:rPr>
              <a:t>Chiller-Free, Uses Outside Air </a:t>
            </a:r>
            <a:endParaRPr lang="en-IE" sz="2400" dirty="0" smtClean="0">
              <a:solidFill>
                <a:schemeClr val="bg2"/>
              </a:solidFill>
              <a:ea typeface="ＭＳ Ｐゴシック" pitchFamily="-123" charset="-128"/>
              <a:cs typeface="ＭＳ Ｐゴシック" pitchFamily="-123" charset="-128"/>
            </a:endParaRPr>
          </a:p>
          <a:p>
            <a:pPr marL="0" lvl="1">
              <a:spcBef>
                <a:spcPts val="1200"/>
              </a:spcBef>
            </a:pPr>
            <a:r>
              <a:rPr lang="en-IE" sz="2400" dirty="0" smtClean="0">
                <a:solidFill>
                  <a:schemeClr val="bg2"/>
                </a:solidFill>
                <a:ea typeface="ＭＳ Ｐゴシック" pitchFamily="-123" charset="-128"/>
                <a:cs typeface="ＭＳ Ｐゴシック" pitchFamily="-123" charset="-128"/>
              </a:rPr>
              <a:t>Renewable </a:t>
            </a:r>
            <a:r>
              <a:rPr lang="en-IE" sz="2400" dirty="0">
                <a:solidFill>
                  <a:schemeClr val="bg2"/>
                </a:solidFill>
                <a:ea typeface="ＭＳ Ｐゴシック" pitchFamily="-123" charset="-128"/>
                <a:cs typeface="ＭＳ Ｐゴシック" pitchFamily="-123" charset="-128"/>
              </a:rPr>
              <a:t>Power (Wind</a:t>
            </a:r>
            <a:r>
              <a:rPr lang="en-IE" sz="2400" dirty="0" smtClean="0">
                <a:solidFill>
                  <a:schemeClr val="bg2"/>
                </a:solidFill>
                <a:ea typeface="ＭＳ Ｐゴシック" pitchFamily="-123" charset="-128"/>
                <a:cs typeface="ＭＳ Ｐゴシック" pitchFamily="-123" charset="-128"/>
              </a:rPr>
              <a:t>)</a:t>
            </a:r>
          </a:p>
        </p:txBody>
      </p:sp>
      <p:pic>
        <p:nvPicPr>
          <p:cNvPr id="14" name="Picture 4" descr="MS Dublin Data Centre Entrance"/>
          <p:cNvPicPr>
            <a:picLocks noChangeAspect="1" noChangeArrowheads="1"/>
          </p:cNvPicPr>
          <p:nvPr/>
        </p:nvPicPr>
        <p:blipFill>
          <a:blip r:embed="rId5" cstate="print"/>
          <a:stretch>
            <a:fillRect/>
          </a:stretch>
        </p:blipFill>
        <p:spPr bwMode="auto">
          <a:xfrm>
            <a:off x="8001000" y="1219200"/>
            <a:ext cx="4073434" cy="2506729"/>
          </a:xfrm>
          <a:prstGeom prst="rect">
            <a:avLst/>
          </a:prstGeom>
          <a:noFill/>
          <a:ln>
            <a:noFill/>
          </a:ln>
        </p:spPr>
      </p:pic>
      <p:sp>
        <p:nvSpPr>
          <p:cNvPr id="6" name="Rectangle 5"/>
          <p:cNvSpPr/>
          <p:nvPr/>
        </p:nvSpPr>
        <p:spPr>
          <a:xfrm>
            <a:off x="6858000" y="4038600"/>
            <a:ext cx="5216434" cy="984885"/>
          </a:xfrm>
          <a:prstGeom prst="rect">
            <a:avLst/>
          </a:prstGeom>
        </p:spPr>
        <p:txBody>
          <a:bodyPr wrap="square">
            <a:spAutoFit/>
          </a:bodyPr>
          <a:lstStyle/>
          <a:p>
            <a:pPr marL="0" lvl="1">
              <a:spcBef>
                <a:spcPts val="1200"/>
              </a:spcBef>
            </a:pPr>
            <a:r>
              <a:rPr lang="en-IE" sz="2400" dirty="0">
                <a:solidFill>
                  <a:schemeClr val="bg2"/>
                </a:solidFill>
                <a:ea typeface="ＭＳ Ｐゴシック" pitchFamily="-123" charset="-128"/>
                <a:cs typeface="ＭＳ Ｐゴシック" pitchFamily="-123" charset="-128"/>
              </a:rPr>
              <a:t>29.4 </a:t>
            </a:r>
            <a:r>
              <a:rPr lang="en-IE" sz="2400" dirty="0" err="1">
                <a:solidFill>
                  <a:schemeClr val="bg2"/>
                </a:solidFill>
                <a:ea typeface="ＭＳ Ｐゴシック" pitchFamily="-123" charset="-128"/>
                <a:cs typeface="ＭＳ Ｐゴシック" pitchFamily="-123" charset="-128"/>
              </a:rPr>
              <a:t>MegaWatts</a:t>
            </a:r>
            <a:endParaRPr lang="en-IE" sz="2400" dirty="0">
              <a:solidFill>
                <a:schemeClr val="bg2"/>
              </a:solidFill>
              <a:ea typeface="ＭＳ Ｐゴシック" pitchFamily="-123" charset="-128"/>
              <a:cs typeface="ＭＳ Ｐゴシック" pitchFamily="-123" charset="-128"/>
            </a:endParaRPr>
          </a:p>
          <a:p>
            <a:pPr marL="0" lvl="1" indent="0">
              <a:lnSpc>
                <a:spcPct val="100000"/>
              </a:lnSpc>
              <a:spcBef>
                <a:spcPts val="1200"/>
              </a:spcBef>
              <a:buNone/>
            </a:pPr>
            <a:r>
              <a:rPr lang="en-US" sz="2400" dirty="0">
                <a:solidFill>
                  <a:schemeClr val="bg2"/>
                </a:solidFill>
              </a:rPr>
              <a:t>Extremely efficient </a:t>
            </a:r>
            <a:r>
              <a:rPr lang="en-US" sz="2400" dirty="0">
                <a:solidFill>
                  <a:schemeClr val="bg2"/>
                </a:solidFill>
                <a:sym typeface="Wingdings" pitchFamily="2" charset="2"/>
              </a:rPr>
              <a:t></a:t>
            </a:r>
            <a:r>
              <a:rPr lang="en-US" sz="2400" dirty="0">
                <a:solidFill>
                  <a:schemeClr val="bg2"/>
                </a:solidFill>
              </a:rPr>
              <a:t> PUE of 1.2</a:t>
            </a:r>
          </a:p>
        </p:txBody>
      </p:sp>
    </p:spTree>
    <p:extLst>
      <p:ext uri="{BB962C8B-B14F-4D97-AF65-F5344CB8AC3E}">
        <p14:creationId xmlns:p14="http://schemas.microsoft.com/office/powerpoint/2010/main" val="31533489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dirty="0"/>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p:txBody>
          <a:bodyPr/>
          <a:lstStyle/>
          <a:p>
            <a:endParaRPr lang="en-US"/>
          </a:p>
        </p:txBody>
      </p:sp>
      <p:pic>
        <p:nvPicPr>
          <p:cNvPr id="7" name="Picture 7" descr="MS Dublin DC Servers in Pods"/>
          <p:cNvPicPr>
            <a:picLocks noChangeArrowheads="1"/>
          </p:cNvPicPr>
          <p:nvPr/>
        </p:nvPicPr>
        <p:blipFill>
          <a:blip r:embed="rId2" cstate="print"/>
          <a:stretch>
            <a:fillRect/>
          </a:stretch>
        </p:blipFill>
        <p:spPr bwMode="auto">
          <a:xfrm>
            <a:off x="0" y="457201"/>
            <a:ext cx="12192000" cy="8762999"/>
          </a:xfrm>
          <a:prstGeom prst="rect">
            <a:avLst/>
          </a:prstGeom>
          <a:noFill/>
          <a:ln>
            <a:noFill/>
          </a:ln>
        </p:spPr>
      </p:pic>
    </p:spTree>
    <p:extLst>
      <p:ext uri="{BB962C8B-B14F-4D97-AF65-F5344CB8AC3E}">
        <p14:creationId xmlns:p14="http://schemas.microsoft.com/office/powerpoint/2010/main" val="1645374463"/>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3" cstate="print">
            <a:extLst>
              <a:ext uri="{28A0092B-C50C-407E-A947-70E740481C1C}">
                <a14:useLocalDpi xmlns:a14="http://schemas.microsoft.com/office/drawing/2010/main" val="0"/>
              </a:ext>
            </a:extLst>
          </a:blip>
          <a:srcRect l="22024" t="2000" r="52665"/>
          <a:stretch/>
        </p:blipFill>
        <p:spPr>
          <a:xfrm>
            <a:off x="6705600" y="1981200"/>
            <a:ext cx="1447800" cy="3733799"/>
          </a:xfrm>
          <a:prstGeom prst="rect">
            <a:avLst/>
          </a:prstGeom>
        </p:spPr>
      </p:pic>
      <p:pic>
        <p:nvPicPr>
          <p:cNvPr id="4" name="Picture 3"/>
          <p:cNvPicPr>
            <a:picLocks noChangeAspect="1"/>
          </p:cNvPicPr>
          <p:nvPr/>
        </p:nvPicPr>
        <p:blipFill rotWithShape="1">
          <a:blip r:embed="rId4" cstate="print">
            <a:extLst>
              <a:ext uri="{28A0092B-C50C-407E-A947-70E740481C1C}">
                <a14:useLocalDpi xmlns:a14="http://schemas.microsoft.com/office/drawing/2010/main" val="0"/>
              </a:ext>
            </a:extLst>
          </a:blip>
          <a:srcRect l="52000" t="8458" r="22666" b="1721"/>
          <a:stretch/>
        </p:blipFill>
        <p:spPr>
          <a:xfrm>
            <a:off x="8305801" y="1981199"/>
            <a:ext cx="1447800" cy="3733801"/>
          </a:xfrm>
          <a:prstGeom prst="rect">
            <a:avLst/>
          </a:prstGeom>
        </p:spPr>
      </p:pic>
      <p:sp>
        <p:nvSpPr>
          <p:cNvPr id="2" name="Title 1"/>
          <p:cNvSpPr>
            <a:spLocks noGrp="1"/>
          </p:cNvSpPr>
          <p:nvPr>
            <p:ph type="title"/>
          </p:nvPr>
        </p:nvSpPr>
        <p:spPr/>
        <p:txBody>
          <a:bodyPr/>
          <a:lstStyle/>
          <a:p>
            <a:r>
              <a:rPr lang="en-US" sz="4000" dirty="0" smtClean="0"/>
              <a:t>Enterprise IT Challenges</a:t>
            </a:r>
            <a:endParaRPr lang="en-US" sz="4000" dirty="0"/>
          </a:p>
        </p:txBody>
      </p:sp>
      <p:sp>
        <p:nvSpPr>
          <p:cNvPr id="3" name="Text Placeholder 2"/>
          <p:cNvSpPr>
            <a:spLocks noGrp="1"/>
          </p:cNvSpPr>
          <p:nvPr>
            <p:ph type="body" sz="quarter" idx="10"/>
          </p:nvPr>
        </p:nvSpPr>
        <p:spPr>
          <a:xfrm>
            <a:off x="533400" y="1295400"/>
            <a:ext cx="4572000" cy="457200"/>
          </a:xfrm>
        </p:spPr>
        <p:txBody>
          <a:bodyPr/>
          <a:lstStyle/>
          <a:p>
            <a:pPr marL="0" indent="0">
              <a:buNone/>
            </a:pPr>
            <a:r>
              <a:rPr lang="en-US" sz="3600" dirty="0" smtClean="0">
                <a:solidFill>
                  <a:schemeClr val="bg1">
                    <a:lumMod val="75000"/>
                  </a:schemeClr>
                </a:solidFill>
              </a:rPr>
              <a:t>Build</a:t>
            </a:r>
          </a:p>
        </p:txBody>
      </p:sp>
      <p:sp>
        <p:nvSpPr>
          <p:cNvPr id="11" name="Rectangle 10"/>
          <p:cNvSpPr/>
          <p:nvPr/>
        </p:nvSpPr>
        <p:spPr bwMode="auto">
          <a:xfrm>
            <a:off x="533400" y="1981199"/>
            <a:ext cx="5105400" cy="1143001"/>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Scalable</a:t>
            </a:r>
            <a:endParaRPr lang="en-US" sz="2000" spc="-50" dirty="0">
              <a:solidFill>
                <a:schemeClr val="bg1"/>
              </a:solidFill>
              <a:ea typeface="Segoe UI" pitchFamily="34" charset="0"/>
              <a:cs typeface="Segoe UI" pitchFamily="34" charset="0"/>
            </a:endParaRPr>
          </a:p>
        </p:txBody>
      </p:sp>
      <p:sp>
        <p:nvSpPr>
          <p:cNvPr id="29" name="Text Placeholder 2"/>
          <p:cNvSpPr txBox="1">
            <a:spLocks/>
          </p:cNvSpPr>
          <p:nvPr/>
        </p:nvSpPr>
        <p:spPr>
          <a:xfrm>
            <a:off x="6705601" y="1295400"/>
            <a:ext cx="4343400" cy="457200"/>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32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dirty="0" smtClean="0"/>
              <a:t>Manage</a:t>
            </a:r>
            <a:endParaRPr lang="en-US" sz="3600" dirty="0"/>
          </a:p>
        </p:txBody>
      </p:sp>
      <p:pic>
        <p:nvPicPr>
          <p:cNvPr id="6" name="Picture 5"/>
          <p:cNvPicPr>
            <a:picLocks noChangeAspect="1"/>
          </p:cNvPicPr>
          <p:nvPr/>
        </p:nvPicPr>
        <p:blipFill rotWithShape="1">
          <a:blip r:embed="rId5" cstate="print">
            <a:extLst>
              <a:ext uri="{28A0092B-C50C-407E-A947-70E740481C1C}">
                <a14:useLocalDpi xmlns:a14="http://schemas.microsoft.com/office/drawing/2010/main" val="0"/>
              </a:ext>
            </a:extLst>
          </a:blip>
          <a:srcRect l="28708" t="5732" r="45319" b="651"/>
          <a:stretch/>
        </p:blipFill>
        <p:spPr>
          <a:xfrm>
            <a:off x="9906001" y="1981199"/>
            <a:ext cx="1447800" cy="3733801"/>
          </a:xfrm>
          <a:prstGeom prst="rect">
            <a:avLst/>
          </a:prstGeom>
        </p:spPr>
      </p:pic>
      <p:sp>
        <p:nvSpPr>
          <p:cNvPr id="20" name="Rectangle 19"/>
          <p:cNvSpPr/>
          <p:nvPr/>
        </p:nvSpPr>
        <p:spPr bwMode="auto">
          <a:xfrm>
            <a:off x="533400" y="4572000"/>
            <a:ext cx="5105400" cy="11430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Efficient</a:t>
            </a:r>
            <a:endParaRPr lang="en-US" sz="2000" spc="-50" dirty="0">
              <a:solidFill>
                <a:schemeClr val="bg1"/>
              </a:solidFill>
              <a:ea typeface="Segoe UI" pitchFamily="34" charset="0"/>
              <a:cs typeface="Segoe UI" pitchFamily="34" charset="0"/>
            </a:endParaRPr>
          </a:p>
        </p:txBody>
      </p:sp>
      <p:sp>
        <p:nvSpPr>
          <p:cNvPr id="21" name="Rectangle 20"/>
          <p:cNvSpPr/>
          <p:nvPr/>
        </p:nvSpPr>
        <p:spPr bwMode="auto">
          <a:xfrm>
            <a:off x="67056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gradFill>
                  <a:gsLst>
                    <a:gs pos="0">
                      <a:srgbClr val="FFFFFF"/>
                    </a:gs>
                    <a:gs pos="100000">
                      <a:srgbClr val="FFFFFF"/>
                    </a:gs>
                  </a:gsLst>
                  <a:lin ang="5400000" scaled="0"/>
                </a:gradFill>
                <a:ea typeface="Segoe UI" pitchFamily="34" charset="0"/>
                <a:cs typeface="Segoe UI" pitchFamily="34" charset="0"/>
              </a:rPr>
              <a:t>Controlled</a:t>
            </a:r>
            <a:endParaRPr lang="en-US" sz="2000" spc="-5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8305800"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gradFill>
                  <a:gsLst>
                    <a:gs pos="0">
                      <a:srgbClr val="FFFFFF"/>
                    </a:gs>
                    <a:gs pos="100000">
                      <a:srgbClr val="FFFFFF"/>
                    </a:gs>
                  </a:gsLst>
                  <a:lin ang="5400000" scaled="0"/>
                </a:gradFill>
                <a:ea typeface="Segoe UI" pitchFamily="34" charset="0"/>
                <a:cs typeface="Segoe UI" pitchFamily="34" charset="0"/>
              </a:rPr>
              <a:t>Secure</a:t>
            </a:r>
            <a:endParaRPr lang="en-US" sz="2000" spc="-50"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9906001" y="4572000"/>
            <a:ext cx="1447800" cy="1143000"/>
          </a:xfrm>
          <a:prstGeom prst="rect">
            <a:avLst/>
          </a:prstGeom>
          <a:gradFill flip="none" rotWithShape="1">
            <a:gsLst>
              <a:gs pos="0">
                <a:schemeClr val="tx1">
                  <a:alpha val="59000"/>
                </a:schemeClr>
              </a:gs>
              <a:gs pos="100000">
                <a:schemeClr val="tx1">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a:gradFill>
                  <a:gsLst>
                    <a:gs pos="0">
                      <a:srgbClr val="FFFFFF"/>
                    </a:gs>
                    <a:gs pos="100000">
                      <a:srgbClr val="FFFFFF"/>
                    </a:gs>
                  </a:gsLst>
                  <a:lin ang="5400000" scaled="0"/>
                </a:gradFill>
                <a:ea typeface="Segoe UI" pitchFamily="34" charset="0"/>
                <a:cs typeface="Segoe UI" pitchFamily="34" charset="0"/>
              </a:rPr>
              <a:t>Compliant</a:t>
            </a:r>
          </a:p>
        </p:txBody>
      </p:sp>
      <p:sp>
        <p:nvSpPr>
          <p:cNvPr id="25" name="Rectangle 24"/>
          <p:cNvSpPr/>
          <p:nvPr/>
        </p:nvSpPr>
        <p:spPr bwMode="auto">
          <a:xfrm>
            <a:off x="533400" y="3276599"/>
            <a:ext cx="5105400" cy="11430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4099" fontAlgn="base">
              <a:spcBef>
                <a:spcPct val="0"/>
              </a:spcBef>
              <a:spcAft>
                <a:spcPct val="0"/>
              </a:spcAft>
            </a:pPr>
            <a:r>
              <a:rPr lang="en-US" sz="2000" spc="-50" dirty="0" smtClean="0">
                <a:solidFill>
                  <a:schemeClr val="bg1"/>
                </a:solidFill>
                <a:ea typeface="Segoe UI" pitchFamily="34" charset="0"/>
                <a:cs typeface="Segoe UI" pitchFamily="34" charset="0"/>
              </a:rPr>
              <a:t>Reliable</a:t>
            </a:r>
            <a:endParaRPr lang="en-US" sz="2000" spc="-50" dirty="0">
              <a:solidFill>
                <a:schemeClr val="bg1"/>
              </a:solidFill>
              <a:ea typeface="Segoe UI" pitchFamily="34" charset="0"/>
              <a:cs typeface="Segoe UI" pitchFamily="34" charset="0"/>
            </a:endParaRPr>
          </a:p>
        </p:txBody>
      </p:sp>
    </p:spTree>
    <p:extLst>
      <p:ext uri="{BB962C8B-B14F-4D97-AF65-F5344CB8AC3E}">
        <p14:creationId xmlns:p14="http://schemas.microsoft.com/office/powerpoint/2010/main" val="34445909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12198" b="3353"/>
          <a:stretch/>
        </p:blipFill>
        <p:spPr>
          <a:xfrm>
            <a:off x="0" y="0"/>
            <a:ext cx="12192000" cy="6858000"/>
          </a:xfrm>
          <a:prstGeom prst="rect">
            <a:avLst/>
          </a:prstGeom>
        </p:spPr>
      </p:pic>
      <p:sp>
        <p:nvSpPr>
          <p:cNvPr id="5" name="Rectangle 4"/>
          <p:cNvSpPr/>
          <p:nvPr/>
        </p:nvSpPr>
        <p:spPr bwMode="auto">
          <a:xfrm>
            <a:off x="685800" y="762000"/>
            <a:ext cx="4114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Controlled</a:t>
            </a:r>
          </a:p>
        </p:txBody>
      </p:sp>
    </p:spTree>
    <p:extLst>
      <p:ext uri="{BB962C8B-B14F-4D97-AF65-F5344CB8AC3E}">
        <p14:creationId xmlns:p14="http://schemas.microsoft.com/office/powerpoint/2010/main" val="257481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228802"/>
            <a:ext cx="11151917" cy="609398"/>
          </a:xfrm>
        </p:spPr>
        <p:txBody>
          <a:bodyPr/>
          <a:lstStyle/>
          <a:p>
            <a:r>
              <a:rPr lang="en-US" sz="2000" spc="0" dirty="0" smtClean="0">
                <a:solidFill>
                  <a:srgbClr val="EB3C00"/>
                </a:solidFill>
                <a:ea typeface="Segoe UI" pitchFamily="34" charset="0"/>
                <a:cs typeface="Segoe UI" pitchFamily="34" charset="0"/>
              </a:rPr>
              <a:t>Controlled:</a:t>
            </a:r>
            <a:r>
              <a:rPr lang="en-US" dirty="0" smtClean="0"/>
              <a:t/>
            </a:r>
            <a:br>
              <a:rPr lang="en-US" dirty="0" smtClean="0"/>
            </a:br>
            <a:r>
              <a:rPr lang="en-US" dirty="0" smtClean="0"/>
              <a:t>Role-Based Access Control</a:t>
            </a:r>
            <a:endParaRPr lang="en-US" dirty="0"/>
          </a:p>
        </p:txBody>
      </p:sp>
      <p:sp>
        <p:nvSpPr>
          <p:cNvPr id="5" name="Text Placeholder 4"/>
          <p:cNvSpPr>
            <a:spLocks noGrp="1"/>
          </p:cNvSpPr>
          <p:nvPr>
            <p:ph type="body" sz="quarter" idx="10"/>
          </p:nvPr>
        </p:nvSpPr>
        <p:spPr>
          <a:xfrm>
            <a:off x="620719" y="1994279"/>
            <a:ext cx="2939785" cy="2000548"/>
          </a:xfrm>
        </p:spPr>
        <p:txBody>
          <a:bodyPr/>
          <a:lstStyle/>
          <a:p>
            <a:pPr marL="0" lvl="1" indent="0">
              <a:lnSpc>
                <a:spcPct val="100000"/>
              </a:lnSpc>
              <a:spcBef>
                <a:spcPts val="1200"/>
              </a:spcBef>
              <a:buNone/>
            </a:pPr>
            <a:r>
              <a:rPr lang="en-US" sz="2000" dirty="0">
                <a:solidFill>
                  <a:schemeClr val="tx1">
                    <a:lumMod val="50000"/>
                    <a:lumOff val="50000"/>
                  </a:schemeClr>
                </a:solidFill>
              </a:rPr>
              <a:t>Role groups </a:t>
            </a:r>
            <a:r>
              <a:rPr lang="en-US" sz="2000" dirty="0" smtClean="0">
                <a:solidFill>
                  <a:schemeClr val="tx1">
                    <a:lumMod val="50000"/>
                    <a:lumOff val="50000"/>
                  </a:schemeClr>
                </a:solidFill>
              </a:rPr>
              <a:t>define high-level </a:t>
            </a:r>
            <a:r>
              <a:rPr lang="en-US" sz="2000" dirty="0">
                <a:solidFill>
                  <a:schemeClr val="tx1">
                    <a:lumMod val="50000"/>
                    <a:lumOff val="50000"/>
                  </a:schemeClr>
                </a:solidFill>
              </a:rPr>
              <a:t>job </a:t>
            </a:r>
            <a:r>
              <a:rPr lang="en-US" sz="2000" dirty="0" smtClean="0">
                <a:solidFill>
                  <a:schemeClr val="tx1">
                    <a:lumMod val="50000"/>
                    <a:lumOff val="50000"/>
                  </a:schemeClr>
                </a:solidFill>
              </a:rPr>
              <a:t>functions</a:t>
            </a:r>
          </a:p>
          <a:p>
            <a:pPr marL="0" lvl="1" indent="0">
              <a:lnSpc>
                <a:spcPct val="100000"/>
              </a:lnSpc>
              <a:spcBef>
                <a:spcPts val="1200"/>
              </a:spcBef>
              <a:buNone/>
            </a:pPr>
            <a:r>
              <a:rPr lang="en-US" sz="2000" dirty="0" smtClean="0">
                <a:solidFill>
                  <a:schemeClr val="tx1">
                    <a:lumMod val="50000"/>
                    <a:lumOff val="50000"/>
                  </a:schemeClr>
                </a:solidFill>
              </a:rPr>
              <a:t>End-user </a:t>
            </a:r>
            <a:r>
              <a:rPr lang="en-US" sz="2000" dirty="0">
                <a:solidFill>
                  <a:schemeClr val="tx1">
                    <a:lumMod val="50000"/>
                    <a:lumOff val="50000"/>
                  </a:schemeClr>
                </a:solidFill>
              </a:rPr>
              <a:t>role assignment policies for </a:t>
            </a:r>
            <a:r>
              <a:rPr lang="en-US" sz="2000" dirty="0" smtClean="0">
                <a:solidFill>
                  <a:schemeClr val="tx1">
                    <a:lumMod val="50000"/>
                    <a:lumOff val="50000"/>
                  </a:schemeClr>
                </a:solidFill>
              </a:rPr>
              <a:t>self-service</a:t>
            </a:r>
          </a:p>
        </p:txBody>
      </p:sp>
      <p:pic>
        <p:nvPicPr>
          <p:cNvPr id="9" name="Picture 2" descr="\\MAGNUM\Projects\Microsoft\Cloud Power FY12\Design\Icons\PNGs\Cloud_on_your_terms.png"/>
          <p:cNvPicPr>
            <a:picLocks noChangeAspect="1" noChangeArrowheads="1"/>
          </p:cNvPicPr>
          <p:nvPr/>
        </p:nvPicPr>
        <p:blipFill>
          <a:blip r:embed="rId3" cstate="print">
            <a:biLevel thresh="25000"/>
          </a:blip>
          <a:stretch>
            <a:fillRect/>
          </a:stretch>
        </p:blipFill>
        <p:spPr bwMode="auto">
          <a:xfrm>
            <a:off x="6096002" y="3124204"/>
            <a:ext cx="4155295" cy="4164519"/>
          </a:xfrm>
          <a:prstGeom prst="rect">
            <a:avLst/>
          </a:prstGeom>
          <a:noFill/>
          <a:ln>
            <a:noFill/>
          </a:ln>
        </p:spPr>
      </p:pic>
      <p:sp>
        <p:nvSpPr>
          <p:cNvPr id="18" name="TextBox 17"/>
          <p:cNvSpPr txBox="1"/>
          <p:nvPr/>
        </p:nvSpPr>
        <p:spPr>
          <a:xfrm>
            <a:off x="111854" y="7042449"/>
            <a:ext cx="731520" cy="317351"/>
          </a:xfrm>
          <a:prstGeom prst="rect">
            <a:avLst/>
          </a:prstGeom>
          <a:noFill/>
        </p:spPr>
        <p:txBody>
          <a:bodyPr wrap="square" lIns="0" tIns="0" rIns="0" bIns="0" rtlCol="0">
            <a:noAutofit/>
          </a:bodyPr>
          <a:lstStyle/>
          <a:p>
            <a:pPr algn="ctr"/>
            <a:fld id="{7182E656-D673-40FD-A13C-11060A6852B9}" type="slidenum">
              <a:rPr lang="en-US" sz="1200">
                <a:solidFill>
                  <a:srgbClr val="797A7D">
                    <a:lumMod val="75000"/>
                  </a:srgbClr>
                </a:solidFill>
              </a:rPr>
              <a:pPr algn="ctr"/>
              <a:t>36</a:t>
            </a:fld>
            <a:endParaRPr lang="en-US" sz="1200" dirty="0">
              <a:solidFill>
                <a:srgbClr val="797A7D">
                  <a:lumMod val="75000"/>
                </a:srgbClr>
              </a:solidFill>
            </a:endParaRPr>
          </a:p>
        </p:txBody>
      </p:sp>
      <p:sp>
        <p:nvSpPr>
          <p:cNvPr id="2" name="TextBox 1"/>
          <p:cNvSpPr txBox="1"/>
          <p:nvPr/>
        </p:nvSpPr>
        <p:spPr>
          <a:xfrm>
            <a:off x="603297" y="1295400"/>
            <a:ext cx="10864050" cy="677108"/>
          </a:xfrm>
          <a:prstGeom prst="rect">
            <a:avLst/>
          </a:prstGeom>
          <a:noFill/>
        </p:spPr>
        <p:txBody>
          <a:bodyPr wrap="square" lIns="0" tIns="0" rIns="0" bIns="0" rtlCol="0">
            <a:spAutoFit/>
          </a:bodyPr>
          <a:lstStyle/>
          <a:p>
            <a:pPr>
              <a:tabLst>
                <a:tab pos="3435350" algn="l"/>
                <a:tab pos="7204075" algn="l"/>
              </a:tabLst>
            </a:pPr>
            <a:r>
              <a:rPr lang="en-US" sz="4400" spc="-150" dirty="0" smtClean="0">
                <a:solidFill>
                  <a:srgbClr val="641355"/>
                </a:solidFill>
                <a:latin typeface="+mj-lt"/>
              </a:rPr>
              <a:t>Who	</a:t>
            </a:r>
            <a:r>
              <a:rPr lang="en-US" sz="4400" spc="-150" dirty="0" smtClean="0">
                <a:solidFill>
                  <a:srgbClr val="0070C0"/>
                </a:solidFill>
                <a:latin typeface="+mj-lt"/>
              </a:rPr>
              <a:t>What	</a:t>
            </a:r>
            <a:r>
              <a:rPr lang="en-US" sz="4400" spc="-150" dirty="0" smtClean="0">
                <a:solidFill>
                  <a:srgbClr val="87A32F"/>
                </a:solidFill>
                <a:latin typeface="+mj-lt"/>
              </a:rPr>
              <a:t>Where</a:t>
            </a:r>
          </a:p>
        </p:txBody>
      </p:sp>
      <p:sp>
        <p:nvSpPr>
          <p:cNvPr id="4" name="Rectangle 3"/>
          <p:cNvSpPr/>
          <p:nvPr/>
        </p:nvSpPr>
        <p:spPr>
          <a:xfrm>
            <a:off x="7786553" y="1994279"/>
            <a:ext cx="4024447" cy="1785104"/>
          </a:xfrm>
          <a:prstGeom prst="rect">
            <a:avLst/>
          </a:prstGeom>
        </p:spPr>
        <p:txBody>
          <a:bodyPr wrap="square">
            <a:spAutoFit/>
          </a:bodyPr>
          <a:lstStyle/>
          <a:p>
            <a:pPr marL="0" lvl="1" indent="0">
              <a:lnSpc>
                <a:spcPct val="100000"/>
              </a:lnSpc>
              <a:spcBef>
                <a:spcPts val="1200"/>
              </a:spcBef>
              <a:buNone/>
            </a:pPr>
            <a:r>
              <a:rPr lang="en-US" sz="2000" dirty="0">
                <a:solidFill>
                  <a:schemeClr val="tx1">
                    <a:lumMod val="50000"/>
                    <a:lumOff val="50000"/>
                  </a:schemeClr>
                </a:solidFill>
              </a:rPr>
              <a:t>Delegate multiple roles</a:t>
            </a:r>
          </a:p>
          <a:p>
            <a:pPr marL="0" lvl="1" indent="0">
              <a:lnSpc>
                <a:spcPct val="100000"/>
              </a:lnSpc>
              <a:spcBef>
                <a:spcPts val="1200"/>
              </a:spcBef>
              <a:buNone/>
            </a:pPr>
            <a:r>
              <a:rPr lang="en-US" sz="2000" dirty="0">
                <a:solidFill>
                  <a:schemeClr val="tx1">
                    <a:lumMod val="50000"/>
                    <a:lumOff val="50000"/>
                  </a:schemeClr>
                </a:solidFill>
              </a:rPr>
              <a:t>Limit the scope of the role assignment; </a:t>
            </a:r>
            <a:r>
              <a:rPr lang="en-US" sz="2000" dirty="0" smtClean="0">
                <a:solidFill>
                  <a:schemeClr val="tx1">
                    <a:lumMod val="50000"/>
                    <a:lumOff val="50000"/>
                  </a:schemeClr>
                </a:solidFill>
              </a:rPr>
              <a:t/>
            </a:r>
            <a:br>
              <a:rPr lang="en-US" sz="2000" dirty="0" smtClean="0">
                <a:solidFill>
                  <a:schemeClr val="tx1">
                    <a:lumMod val="50000"/>
                    <a:lumOff val="50000"/>
                  </a:schemeClr>
                </a:solidFill>
              </a:rPr>
            </a:br>
            <a:r>
              <a:rPr lang="en-US" sz="2000" dirty="0" smtClean="0">
                <a:solidFill>
                  <a:schemeClr val="tx1">
                    <a:lumMod val="50000"/>
                    <a:lumOff val="50000"/>
                  </a:schemeClr>
                </a:solidFill>
              </a:rPr>
              <a:t>e.g</a:t>
            </a:r>
            <a:r>
              <a:rPr lang="en-US" sz="2000" dirty="0">
                <a:solidFill>
                  <a:schemeClr val="tx1">
                    <a:lumMod val="50000"/>
                    <a:lumOff val="50000"/>
                  </a:schemeClr>
                </a:solidFill>
              </a:rPr>
              <a:t>., “Legal Department” or “Asia Offices</a:t>
            </a:r>
            <a:endParaRPr lang="en-US" dirty="0">
              <a:solidFill>
                <a:schemeClr val="tx1">
                  <a:lumMod val="50000"/>
                  <a:lumOff val="50000"/>
                </a:schemeClr>
              </a:solidFill>
            </a:endParaRPr>
          </a:p>
        </p:txBody>
      </p:sp>
      <p:sp>
        <p:nvSpPr>
          <p:cNvPr id="6" name="Rectangle 5"/>
          <p:cNvSpPr/>
          <p:nvPr/>
        </p:nvSpPr>
        <p:spPr>
          <a:xfrm rot="10800000" flipV="1">
            <a:off x="4031857" y="1994279"/>
            <a:ext cx="3283343" cy="707886"/>
          </a:xfrm>
          <a:prstGeom prst="rect">
            <a:avLst/>
          </a:prstGeom>
        </p:spPr>
        <p:txBody>
          <a:bodyPr wrap="square">
            <a:spAutoFit/>
          </a:bodyPr>
          <a:lstStyle/>
          <a:p>
            <a:pPr marL="0" lvl="1" indent="0">
              <a:lnSpc>
                <a:spcPct val="100000"/>
              </a:lnSpc>
              <a:spcBef>
                <a:spcPts val="1200"/>
              </a:spcBef>
              <a:buNone/>
            </a:pPr>
            <a:r>
              <a:rPr lang="en-US" sz="2000" dirty="0">
                <a:solidFill>
                  <a:schemeClr val="tx1">
                    <a:lumMod val="50000"/>
                    <a:lumOff val="50000"/>
                  </a:schemeClr>
                </a:solidFill>
              </a:rPr>
              <a:t>Assign task-, action-, or feature-based permissions</a:t>
            </a:r>
          </a:p>
        </p:txBody>
      </p:sp>
      <p:sp>
        <p:nvSpPr>
          <p:cNvPr id="10" name="Rectangle 9"/>
          <p:cNvSpPr/>
          <p:nvPr/>
        </p:nvSpPr>
        <p:spPr bwMode="auto">
          <a:xfrm>
            <a:off x="9525000" y="5791200"/>
            <a:ext cx="2745113" cy="10668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1" name="Group 4"/>
          <p:cNvGrpSpPr>
            <a:grpSpLocks noChangeAspect="1"/>
          </p:cNvGrpSpPr>
          <p:nvPr/>
        </p:nvGrpSpPr>
        <p:grpSpPr bwMode="auto">
          <a:xfrm>
            <a:off x="519248" y="5003800"/>
            <a:ext cx="1092200" cy="2540000"/>
            <a:chOff x="182" y="2353"/>
            <a:chExt cx="688" cy="1600"/>
          </a:xfrm>
        </p:grpSpPr>
        <p:sp>
          <p:nvSpPr>
            <p:cNvPr id="12"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4"/>
          <p:cNvGrpSpPr>
            <a:grpSpLocks noChangeAspect="1"/>
          </p:cNvGrpSpPr>
          <p:nvPr/>
        </p:nvGrpSpPr>
        <p:grpSpPr bwMode="auto">
          <a:xfrm>
            <a:off x="-572952" y="5003800"/>
            <a:ext cx="1092200" cy="2540000"/>
            <a:chOff x="182" y="2353"/>
            <a:chExt cx="688" cy="1600"/>
          </a:xfrm>
        </p:grpSpPr>
        <p:sp>
          <p:nvSpPr>
            <p:cNvPr id="15"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4"/>
          <p:cNvGrpSpPr>
            <a:grpSpLocks noChangeAspect="1"/>
          </p:cNvGrpSpPr>
          <p:nvPr/>
        </p:nvGrpSpPr>
        <p:grpSpPr bwMode="auto">
          <a:xfrm>
            <a:off x="2703648" y="5003800"/>
            <a:ext cx="1092200" cy="2540000"/>
            <a:chOff x="182" y="2353"/>
            <a:chExt cx="688" cy="1600"/>
          </a:xfrm>
        </p:grpSpPr>
        <p:sp>
          <p:nvSpPr>
            <p:cNvPr id="19"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4"/>
          <p:cNvGrpSpPr>
            <a:grpSpLocks noChangeAspect="1"/>
          </p:cNvGrpSpPr>
          <p:nvPr/>
        </p:nvGrpSpPr>
        <p:grpSpPr bwMode="auto">
          <a:xfrm>
            <a:off x="1611448" y="5003800"/>
            <a:ext cx="1092200" cy="2540000"/>
            <a:chOff x="182" y="2353"/>
            <a:chExt cx="688" cy="1600"/>
          </a:xfrm>
        </p:grpSpPr>
        <p:sp>
          <p:nvSpPr>
            <p:cNvPr id="22"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4"/>
          <p:cNvGrpSpPr>
            <a:grpSpLocks noChangeAspect="1"/>
          </p:cNvGrpSpPr>
          <p:nvPr/>
        </p:nvGrpSpPr>
        <p:grpSpPr bwMode="auto">
          <a:xfrm>
            <a:off x="4888048" y="5003800"/>
            <a:ext cx="1092200" cy="2540000"/>
            <a:chOff x="182" y="2353"/>
            <a:chExt cx="688" cy="1600"/>
          </a:xfrm>
        </p:grpSpPr>
        <p:sp>
          <p:nvSpPr>
            <p:cNvPr id="25"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4"/>
          <p:cNvGrpSpPr>
            <a:grpSpLocks noChangeAspect="1"/>
          </p:cNvGrpSpPr>
          <p:nvPr/>
        </p:nvGrpSpPr>
        <p:grpSpPr bwMode="auto">
          <a:xfrm>
            <a:off x="3795848" y="5003800"/>
            <a:ext cx="1092200" cy="2540000"/>
            <a:chOff x="182" y="2353"/>
            <a:chExt cx="688" cy="1600"/>
          </a:xfrm>
        </p:grpSpPr>
        <p:sp>
          <p:nvSpPr>
            <p:cNvPr id="28"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7072448" y="5003800"/>
            <a:ext cx="1092200" cy="2540000"/>
            <a:chOff x="182" y="2353"/>
            <a:chExt cx="688" cy="1600"/>
          </a:xfrm>
        </p:grpSpPr>
        <p:sp>
          <p:nvSpPr>
            <p:cNvPr id="31"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80248" y="5003800"/>
            <a:ext cx="1092200" cy="2540000"/>
            <a:chOff x="182" y="2353"/>
            <a:chExt cx="688" cy="1600"/>
          </a:xfrm>
        </p:grpSpPr>
        <p:sp>
          <p:nvSpPr>
            <p:cNvPr id="34"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9252895" y="5003800"/>
            <a:ext cx="1092200" cy="2540000"/>
            <a:chOff x="182" y="2353"/>
            <a:chExt cx="688" cy="1600"/>
          </a:xfrm>
        </p:grpSpPr>
        <p:sp>
          <p:nvSpPr>
            <p:cNvPr id="37"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8160695" y="5003800"/>
            <a:ext cx="1092200" cy="2540000"/>
            <a:chOff x="182" y="2353"/>
            <a:chExt cx="688" cy="1600"/>
          </a:xfrm>
        </p:grpSpPr>
        <p:sp>
          <p:nvSpPr>
            <p:cNvPr id="40"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11437295" y="5003800"/>
            <a:ext cx="1092200" cy="2540000"/>
            <a:chOff x="182" y="2353"/>
            <a:chExt cx="688" cy="1600"/>
          </a:xfrm>
        </p:grpSpPr>
        <p:sp>
          <p:nvSpPr>
            <p:cNvPr id="43"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10345095" y="5003800"/>
            <a:ext cx="1092200" cy="2540000"/>
            <a:chOff x="182" y="2353"/>
            <a:chExt cx="688" cy="1600"/>
          </a:xfrm>
        </p:grpSpPr>
        <p:sp>
          <p:nvSpPr>
            <p:cNvPr id="46" name="Oval 5"/>
            <p:cNvSpPr>
              <a:spLocks noChangeArrowheads="1"/>
            </p:cNvSpPr>
            <p:nvPr/>
          </p:nvSpPr>
          <p:spPr bwMode="auto">
            <a:xfrm>
              <a:off x="353" y="2353"/>
              <a:ext cx="346" cy="347"/>
            </a:xfrm>
            <a:prstGeom prst="ellipse">
              <a:avLst/>
            </a:pr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p:cNvSpPr>
            <p:nvPr/>
          </p:nvSpPr>
          <p:spPr bwMode="auto">
            <a:xfrm>
              <a:off x="182" y="2754"/>
              <a:ext cx="688" cy="1199"/>
            </a:xfrm>
            <a:custGeom>
              <a:avLst/>
              <a:gdLst>
                <a:gd name="T0" fmla="*/ 137 w 137"/>
                <a:gd name="T1" fmla="*/ 68 h 242"/>
                <a:gd name="T2" fmla="*/ 69 w 137"/>
                <a:gd name="T3" fmla="*/ 0 h 242"/>
                <a:gd name="T4" fmla="*/ 0 w 137"/>
                <a:gd name="T5" fmla="*/ 68 h 242"/>
                <a:gd name="T6" fmla="*/ 0 w 137"/>
                <a:gd name="T7" fmla="*/ 69 h 242"/>
                <a:gd name="T8" fmla="*/ 0 w 137"/>
                <a:gd name="T9" fmla="*/ 69 h 242"/>
                <a:gd name="T10" fmla="*/ 30 w 137"/>
                <a:gd name="T11" fmla="*/ 141 h 242"/>
                <a:gd name="T12" fmla="*/ 31 w 137"/>
                <a:gd name="T13" fmla="*/ 143 h 242"/>
                <a:gd name="T14" fmla="*/ 47 w 137"/>
                <a:gd name="T15" fmla="*/ 227 h 242"/>
                <a:gd name="T16" fmla="*/ 69 w 137"/>
                <a:gd name="T17" fmla="*/ 242 h 242"/>
                <a:gd name="T18" fmla="*/ 90 w 137"/>
                <a:gd name="T19" fmla="*/ 227 h 242"/>
                <a:gd name="T20" fmla="*/ 107 w 137"/>
                <a:gd name="T21" fmla="*/ 143 h 242"/>
                <a:gd name="T22" fmla="*/ 108 w 137"/>
                <a:gd name="T23" fmla="*/ 141 h 242"/>
                <a:gd name="T24" fmla="*/ 137 w 137"/>
                <a:gd name="T25" fmla="*/ 69 h 242"/>
                <a:gd name="T26" fmla="*/ 137 w 137"/>
                <a:gd name="T27" fmla="*/ 69 h 242"/>
                <a:gd name="T28" fmla="*/ 137 w 137"/>
                <a:gd name="T29"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242">
                  <a:moveTo>
                    <a:pt x="137" y="68"/>
                  </a:moveTo>
                  <a:cubicBezTo>
                    <a:pt x="137" y="30"/>
                    <a:pt x="106" y="0"/>
                    <a:pt x="69" y="0"/>
                  </a:cubicBezTo>
                  <a:cubicBezTo>
                    <a:pt x="31" y="0"/>
                    <a:pt x="0" y="30"/>
                    <a:pt x="0" y="68"/>
                  </a:cubicBezTo>
                  <a:cubicBezTo>
                    <a:pt x="0" y="68"/>
                    <a:pt x="0" y="69"/>
                    <a:pt x="0" y="69"/>
                  </a:cubicBezTo>
                  <a:cubicBezTo>
                    <a:pt x="0" y="69"/>
                    <a:pt x="0" y="69"/>
                    <a:pt x="0" y="69"/>
                  </a:cubicBezTo>
                  <a:cubicBezTo>
                    <a:pt x="0" y="85"/>
                    <a:pt x="2" y="136"/>
                    <a:pt x="30" y="141"/>
                  </a:cubicBezTo>
                  <a:cubicBezTo>
                    <a:pt x="30" y="141"/>
                    <a:pt x="31" y="142"/>
                    <a:pt x="31" y="143"/>
                  </a:cubicBezTo>
                  <a:cubicBezTo>
                    <a:pt x="31" y="144"/>
                    <a:pt x="46" y="222"/>
                    <a:pt x="47" y="227"/>
                  </a:cubicBezTo>
                  <a:cubicBezTo>
                    <a:pt x="49" y="235"/>
                    <a:pt x="53" y="242"/>
                    <a:pt x="69" y="242"/>
                  </a:cubicBezTo>
                  <a:cubicBezTo>
                    <a:pt x="85" y="242"/>
                    <a:pt x="88" y="235"/>
                    <a:pt x="90" y="227"/>
                  </a:cubicBezTo>
                  <a:cubicBezTo>
                    <a:pt x="91" y="222"/>
                    <a:pt x="106" y="144"/>
                    <a:pt x="107" y="143"/>
                  </a:cubicBezTo>
                  <a:cubicBezTo>
                    <a:pt x="107" y="142"/>
                    <a:pt x="107" y="141"/>
                    <a:pt x="108" y="141"/>
                  </a:cubicBezTo>
                  <a:cubicBezTo>
                    <a:pt x="135" y="136"/>
                    <a:pt x="137" y="86"/>
                    <a:pt x="137" y="69"/>
                  </a:cubicBezTo>
                  <a:cubicBezTo>
                    <a:pt x="137" y="69"/>
                    <a:pt x="137" y="69"/>
                    <a:pt x="137" y="69"/>
                  </a:cubicBezTo>
                  <a:cubicBezTo>
                    <a:pt x="137" y="69"/>
                    <a:pt x="137" y="68"/>
                    <a:pt x="137" y="6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108879" y="4155757"/>
            <a:ext cx="1912938" cy="2283731"/>
            <a:chOff x="108879" y="3546157"/>
            <a:chExt cx="1912938" cy="2283731"/>
          </a:xfrm>
        </p:grpSpPr>
        <p:sp>
          <p:nvSpPr>
            <p:cNvPr id="49" name="Freeform 20"/>
            <p:cNvSpPr>
              <a:spLocks noChangeAspect="1" noEditPoints="1"/>
            </p:cNvSpPr>
            <p:nvPr/>
          </p:nvSpPr>
          <p:spPr bwMode="black">
            <a:xfrm>
              <a:off x="705776" y="5359275"/>
              <a:ext cx="731520" cy="470613"/>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bg1"/>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cxnSp>
          <p:nvCxnSpPr>
            <p:cNvPr id="50" name="Straight Connector 49"/>
            <p:cNvCxnSpPr>
              <a:stCxn id="12" idx="0"/>
            </p:cNvCxnSpPr>
            <p:nvPr/>
          </p:nvCxnSpPr>
          <p:spPr>
            <a:xfrm flipH="1" flipV="1">
              <a:off x="1065348" y="46951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108879"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Systems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Administrator</a:t>
              </a:r>
            </a:p>
          </p:txBody>
        </p:sp>
      </p:grpSp>
      <p:grpSp>
        <p:nvGrpSpPr>
          <p:cNvPr id="52" name="Group 51"/>
          <p:cNvGrpSpPr/>
          <p:nvPr/>
        </p:nvGrpSpPr>
        <p:grpSpPr>
          <a:xfrm>
            <a:off x="2282301" y="4155757"/>
            <a:ext cx="1912938" cy="2289886"/>
            <a:chOff x="2282301" y="3546157"/>
            <a:chExt cx="1912938" cy="2289886"/>
          </a:xfrm>
        </p:grpSpPr>
        <p:grpSp>
          <p:nvGrpSpPr>
            <p:cNvPr id="53" name="Group 9"/>
            <p:cNvGrpSpPr>
              <a:grpSpLocks noChangeAspect="1"/>
            </p:cNvGrpSpPr>
            <p:nvPr/>
          </p:nvGrpSpPr>
          <p:grpSpPr bwMode="auto">
            <a:xfrm>
              <a:off x="2966701" y="5304715"/>
              <a:ext cx="640080" cy="531328"/>
              <a:chOff x="1701" y="1553"/>
              <a:chExt cx="824" cy="684"/>
            </a:xfrm>
            <a:solidFill>
              <a:schemeClr val="bg1"/>
            </a:solidFill>
          </p:grpSpPr>
          <p:sp>
            <p:nvSpPr>
              <p:cNvPr id="56" name="Freeform 10"/>
              <p:cNvSpPr>
                <a:spLocks noEditPoints="1"/>
              </p:cNvSpPr>
              <p:nvPr/>
            </p:nvSpPr>
            <p:spPr bwMode="auto">
              <a:xfrm>
                <a:off x="1701" y="1553"/>
                <a:ext cx="600" cy="684"/>
              </a:xfrm>
              <a:custGeom>
                <a:avLst/>
                <a:gdLst>
                  <a:gd name="T0" fmla="*/ 178 w 252"/>
                  <a:gd name="T1" fmla="*/ 135 h 287"/>
                  <a:gd name="T2" fmla="*/ 181 w 252"/>
                  <a:gd name="T3" fmla="*/ 138 h 287"/>
                  <a:gd name="T4" fmla="*/ 194 w 252"/>
                  <a:gd name="T5" fmla="*/ 138 h 287"/>
                  <a:gd name="T6" fmla="*/ 203 w 252"/>
                  <a:gd name="T7" fmla="*/ 129 h 287"/>
                  <a:gd name="T8" fmla="*/ 194 w 252"/>
                  <a:gd name="T9" fmla="*/ 120 h 287"/>
                  <a:gd name="T10" fmla="*/ 57 w 252"/>
                  <a:gd name="T11" fmla="*/ 120 h 287"/>
                  <a:gd name="T12" fmla="*/ 49 w 252"/>
                  <a:gd name="T13" fmla="*/ 129 h 287"/>
                  <a:gd name="T14" fmla="*/ 57 w 252"/>
                  <a:gd name="T15" fmla="*/ 138 h 287"/>
                  <a:gd name="T16" fmla="*/ 133 w 252"/>
                  <a:gd name="T17" fmla="*/ 138 h 287"/>
                  <a:gd name="T18" fmla="*/ 157 w 252"/>
                  <a:gd name="T19" fmla="*/ 125 h 287"/>
                  <a:gd name="T20" fmla="*/ 178 w 252"/>
                  <a:gd name="T21" fmla="*/ 135 h 287"/>
                  <a:gd name="T22" fmla="*/ 244 w 252"/>
                  <a:gd name="T23" fmla="*/ 109 h 287"/>
                  <a:gd name="T24" fmla="*/ 252 w 252"/>
                  <a:gd name="T25" fmla="*/ 101 h 287"/>
                  <a:gd name="T26" fmla="*/ 252 w 252"/>
                  <a:gd name="T27" fmla="*/ 28 h 287"/>
                  <a:gd name="T28" fmla="*/ 223 w 252"/>
                  <a:gd name="T29" fmla="*/ 0 h 287"/>
                  <a:gd name="T30" fmla="*/ 82 w 252"/>
                  <a:gd name="T31" fmla="*/ 0 h 287"/>
                  <a:gd name="T32" fmla="*/ 0 w 252"/>
                  <a:gd name="T33" fmla="*/ 73 h 287"/>
                  <a:gd name="T34" fmla="*/ 0 w 252"/>
                  <a:gd name="T35" fmla="*/ 260 h 287"/>
                  <a:gd name="T36" fmla="*/ 29 w 252"/>
                  <a:gd name="T37" fmla="*/ 287 h 287"/>
                  <a:gd name="T38" fmla="*/ 252 w 252"/>
                  <a:gd name="T39" fmla="*/ 287 h 287"/>
                  <a:gd name="T40" fmla="*/ 252 w 252"/>
                  <a:gd name="T41" fmla="*/ 222 h 287"/>
                  <a:gd name="T42" fmla="*/ 235 w 252"/>
                  <a:gd name="T43" fmla="*/ 246 h 287"/>
                  <a:gd name="T44" fmla="*/ 235 w 252"/>
                  <a:gd name="T45" fmla="*/ 271 h 287"/>
                  <a:gd name="T46" fmla="*/ 37 w 252"/>
                  <a:gd name="T47" fmla="*/ 271 h 287"/>
                  <a:gd name="T48" fmla="*/ 18 w 252"/>
                  <a:gd name="T49" fmla="*/ 252 h 287"/>
                  <a:gd name="T50" fmla="*/ 18 w 252"/>
                  <a:gd name="T51" fmla="*/ 83 h 287"/>
                  <a:gd name="T52" fmla="*/ 68 w 252"/>
                  <a:gd name="T53" fmla="*/ 83 h 287"/>
                  <a:gd name="T54" fmla="*/ 84 w 252"/>
                  <a:gd name="T55" fmla="*/ 80 h 287"/>
                  <a:gd name="T56" fmla="*/ 91 w 252"/>
                  <a:gd name="T57" fmla="*/ 65 h 287"/>
                  <a:gd name="T58" fmla="*/ 91 w 252"/>
                  <a:gd name="T59" fmla="*/ 18 h 287"/>
                  <a:gd name="T60" fmla="*/ 216 w 252"/>
                  <a:gd name="T61" fmla="*/ 18 h 287"/>
                  <a:gd name="T62" fmla="*/ 235 w 252"/>
                  <a:gd name="T63" fmla="*/ 37 h 287"/>
                  <a:gd name="T64" fmla="*/ 235 w 252"/>
                  <a:gd name="T65" fmla="*/ 118 h 287"/>
                  <a:gd name="T66" fmla="*/ 244 w 252"/>
                  <a:gd name="T67" fmla="*/ 109 h 287"/>
                  <a:gd name="T68" fmla="*/ 57 w 252"/>
                  <a:gd name="T69" fmla="*/ 219 h 287"/>
                  <a:gd name="T70" fmla="*/ 152 w 252"/>
                  <a:gd name="T71" fmla="*/ 219 h 287"/>
                  <a:gd name="T72" fmla="*/ 135 w 252"/>
                  <a:gd name="T73" fmla="*/ 202 h 287"/>
                  <a:gd name="T74" fmla="*/ 57 w 252"/>
                  <a:gd name="T75" fmla="*/ 202 h 287"/>
                  <a:gd name="T76" fmla="*/ 49 w 252"/>
                  <a:gd name="T77" fmla="*/ 211 h 287"/>
                  <a:gd name="T78" fmla="*/ 57 w 252"/>
                  <a:gd name="T79" fmla="*/ 219 h 287"/>
                  <a:gd name="T80" fmla="*/ 57 w 252"/>
                  <a:gd name="T81" fmla="*/ 161 h 287"/>
                  <a:gd name="T82" fmla="*/ 49 w 252"/>
                  <a:gd name="T83" fmla="*/ 170 h 287"/>
                  <a:gd name="T84" fmla="*/ 57 w 252"/>
                  <a:gd name="T85" fmla="*/ 179 h 287"/>
                  <a:gd name="T86" fmla="*/ 116 w 252"/>
                  <a:gd name="T87" fmla="*/ 179 h 287"/>
                  <a:gd name="T88" fmla="*/ 116 w 252"/>
                  <a:gd name="T89" fmla="*/ 161 h 287"/>
                  <a:gd name="T90" fmla="*/ 57 w 252"/>
                  <a:gd name="T91" fmla="*/ 161 h 287"/>
                  <a:gd name="T92" fmla="*/ 194 w 252"/>
                  <a:gd name="T93" fmla="*/ 80 h 287"/>
                  <a:gd name="T94" fmla="*/ 118 w 252"/>
                  <a:gd name="T95" fmla="*/ 80 h 287"/>
                  <a:gd name="T96" fmla="*/ 109 w 252"/>
                  <a:gd name="T97" fmla="*/ 89 h 287"/>
                  <a:gd name="T98" fmla="*/ 118 w 252"/>
                  <a:gd name="T99" fmla="*/ 98 h 287"/>
                  <a:gd name="T100" fmla="*/ 194 w 252"/>
                  <a:gd name="T101" fmla="*/ 98 h 287"/>
                  <a:gd name="T102" fmla="*/ 203 w 252"/>
                  <a:gd name="T103" fmla="*/ 89 h 287"/>
                  <a:gd name="T104" fmla="*/ 194 w 252"/>
                  <a:gd name="T105" fmla="*/ 8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287">
                    <a:moveTo>
                      <a:pt x="178" y="135"/>
                    </a:moveTo>
                    <a:cubicBezTo>
                      <a:pt x="181" y="138"/>
                      <a:pt x="181" y="138"/>
                      <a:pt x="181" y="138"/>
                    </a:cubicBezTo>
                    <a:cubicBezTo>
                      <a:pt x="194" y="138"/>
                      <a:pt x="194" y="138"/>
                      <a:pt x="194" y="138"/>
                    </a:cubicBezTo>
                    <a:cubicBezTo>
                      <a:pt x="199" y="138"/>
                      <a:pt x="203" y="134"/>
                      <a:pt x="203" y="129"/>
                    </a:cubicBezTo>
                    <a:cubicBezTo>
                      <a:pt x="203" y="124"/>
                      <a:pt x="199" y="120"/>
                      <a:pt x="194" y="120"/>
                    </a:cubicBezTo>
                    <a:cubicBezTo>
                      <a:pt x="57" y="120"/>
                      <a:pt x="57" y="120"/>
                      <a:pt x="57" y="120"/>
                    </a:cubicBezTo>
                    <a:cubicBezTo>
                      <a:pt x="53" y="120"/>
                      <a:pt x="49" y="124"/>
                      <a:pt x="49" y="129"/>
                    </a:cubicBezTo>
                    <a:cubicBezTo>
                      <a:pt x="49" y="134"/>
                      <a:pt x="53" y="138"/>
                      <a:pt x="57" y="138"/>
                    </a:cubicBezTo>
                    <a:cubicBezTo>
                      <a:pt x="133" y="138"/>
                      <a:pt x="133" y="138"/>
                      <a:pt x="133" y="138"/>
                    </a:cubicBezTo>
                    <a:cubicBezTo>
                      <a:pt x="137" y="134"/>
                      <a:pt x="145" y="125"/>
                      <a:pt x="157" y="125"/>
                    </a:cubicBezTo>
                    <a:cubicBezTo>
                      <a:pt x="165" y="125"/>
                      <a:pt x="172" y="129"/>
                      <a:pt x="178" y="135"/>
                    </a:cubicBezTo>
                    <a:close/>
                    <a:moveTo>
                      <a:pt x="244" y="109"/>
                    </a:moveTo>
                    <a:cubicBezTo>
                      <a:pt x="247" y="106"/>
                      <a:pt x="249" y="103"/>
                      <a:pt x="252" y="101"/>
                    </a:cubicBezTo>
                    <a:cubicBezTo>
                      <a:pt x="252" y="28"/>
                      <a:pt x="252" y="28"/>
                      <a:pt x="252" y="28"/>
                    </a:cubicBezTo>
                    <a:cubicBezTo>
                      <a:pt x="252" y="11"/>
                      <a:pt x="236" y="0"/>
                      <a:pt x="223" y="0"/>
                    </a:cubicBezTo>
                    <a:cubicBezTo>
                      <a:pt x="82" y="0"/>
                      <a:pt x="82" y="0"/>
                      <a:pt x="82" y="0"/>
                    </a:cubicBezTo>
                    <a:cubicBezTo>
                      <a:pt x="60" y="19"/>
                      <a:pt x="33" y="46"/>
                      <a:pt x="0" y="73"/>
                    </a:cubicBezTo>
                    <a:cubicBezTo>
                      <a:pt x="0" y="260"/>
                      <a:pt x="0" y="260"/>
                      <a:pt x="0" y="260"/>
                    </a:cubicBezTo>
                    <a:cubicBezTo>
                      <a:pt x="0" y="277"/>
                      <a:pt x="15" y="287"/>
                      <a:pt x="29" y="287"/>
                    </a:cubicBezTo>
                    <a:cubicBezTo>
                      <a:pt x="252" y="287"/>
                      <a:pt x="252" y="287"/>
                      <a:pt x="252" y="287"/>
                    </a:cubicBezTo>
                    <a:cubicBezTo>
                      <a:pt x="252" y="222"/>
                      <a:pt x="252" y="222"/>
                      <a:pt x="252" y="222"/>
                    </a:cubicBezTo>
                    <a:cubicBezTo>
                      <a:pt x="246" y="231"/>
                      <a:pt x="240" y="239"/>
                      <a:pt x="235" y="246"/>
                    </a:cubicBezTo>
                    <a:cubicBezTo>
                      <a:pt x="235" y="271"/>
                      <a:pt x="235" y="271"/>
                      <a:pt x="235" y="271"/>
                    </a:cubicBezTo>
                    <a:cubicBezTo>
                      <a:pt x="37" y="271"/>
                      <a:pt x="37" y="271"/>
                      <a:pt x="37" y="271"/>
                    </a:cubicBezTo>
                    <a:cubicBezTo>
                      <a:pt x="26" y="271"/>
                      <a:pt x="18" y="263"/>
                      <a:pt x="18" y="252"/>
                    </a:cubicBezTo>
                    <a:cubicBezTo>
                      <a:pt x="18" y="83"/>
                      <a:pt x="18" y="83"/>
                      <a:pt x="18" y="83"/>
                    </a:cubicBezTo>
                    <a:cubicBezTo>
                      <a:pt x="68" y="83"/>
                      <a:pt x="68" y="83"/>
                      <a:pt x="68" y="83"/>
                    </a:cubicBezTo>
                    <a:cubicBezTo>
                      <a:pt x="68" y="83"/>
                      <a:pt x="79" y="83"/>
                      <a:pt x="84" y="80"/>
                    </a:cubicBezTo>
                    <a:cubicBezTo>
                      <a:pt x="92" y="75"/>
                      <a:pt x="91" y="65"/>
                      <a:pt x="91" y="65"/>
                    </a:cubicBezTo>
                    <a:cubicBezTo>
                      <a:pt x="91" y="18"/>
                      <a:pt x="91" y="18"/>
                      <a:pt x="91" y="18"/>
                    </a:cubicBezTo>
                    <a:cubicBezTo>
                      <a:pt x="216" y="18"/>
                      <a:pt x="216" y="18"/>
                      <a:pt x="216" y="18"/>
                    </a:cubicBezTo>
                    <a:cubicBezTo>
                      <a:pt x="226" y="18"/>
                      <a:pt x="235" y="27"/>
                      <a:pt x="235" y="37"/>
                    </a:cubicBezTo>
                    <a:cubicBezTo>
                      <a:pt x="235" y="118"/>
                      <a:pt x="235" y="118"/>
                      <a:pt x="235" y="118"/>
                    </a:cubicBezTo>
                    <a:cubicBezTo>
                      <a:pt x="238" y="115"/>
                      <a:pt x="241" y="112"/>
                      <a:pt x="244" y="109"/>
                    </a:cubicBezTo>
                    <a:close/>
                    <a:moveTo>
                      <a:pt x="57" y="219"/>
                    </a:moveTo>
                    <a:cubicBezTo>
                      <a:pt x="152" y="219"/>
                      <a:pt x="152" y="219"/>
                      <a:pt x="152" y="219"/>
                    </a:cubicBezTo>
                    <a:cubicBezTo>
                      <a:pt x="146" y="213"/>
                      <a:pt x="140" y="207"/>
                      <a:pt x="135" y="202"/>
                    </a:cubicBezTo>
                    <a:cubicBezTo>
                      <a:pt x="57" y="202"/>
                      <a:pt x="57" y="202"/>
                      <a:pt x="57" y="202"/>
                    </a:cubicBezTo>
                    <a:cubicBezTo>
                      <a:pt x="53" y="202"/>
                      <a:pt x="49" y="206"/>
                      <a:pt x="49" y="211"/>
                    </a:cubicBezTo>
                    <a:cubicBezTo>
                      <a:pt x="49" y="215"/>
                      <a:pt x="53" y="219"/>
                      <a:pt x="57" y="219"/>
                    </a:cubicBezTo>
                    <a:close/>
                    <a:moveTo>
                      <a:pt x="57" y="161"/>
                    </a:moveTo>
                    <a:cubicBezTo>
                      <a:pt x="53" y="161"/>
                      <a:pt x="49" y="165"/>
                      <a:pt x="49" y="170"/>
                    </a:cubicBezTo>
                    <a:cubicBezTo>
                      <a:pt x="49" y="175"/>
                      <a:pt x="53" y="179"/>
                      <a:pt x="57" y="179"/>
                    </a:cubicBezTo>
                    <a:cubicBezTo>
                      <a:pt x="116" y="179"/>
                      <a:pt x="116" y="179"/>
                      <a:pt x="116" y="179"/>
                    </a:cubicBezTo>
                    <a:cubicBezTo>
                      <a:pt x="113" y="173"/>
                      <a:pt x="113" y="167"/>
                      <a:pt x="116" y="161"/>
                    </a:cubicBezTo>
                    <a:lnTo>
                      <a:pt x="57" y="161"/>
                    </a:lnTo>
                    <a:close/>
                    <a:moveTo>
                      <a:pt x="194" y="80"/>
                    </a:moveTo>
                    <a:cubicBezTo>
                      <a:pt x="118" y="80"/>
                      <a:pt x="118" y="80"/>
                      <a:pt x="118" y="80"/>
                    </a:cubicBezTo>
                    <a:cubicBezTo>
                      <a:pt x="113" y="80"/>
                      <a:pt x="109" y="84"/>
                      <a:pt x="109" y="89"/>
                    </a:cubicBezTo>
                    <a:cubicBezTo>
                      <a:pt x="109" y="94"/>
                      <a:pt x="113" y="98"/>
                      <a:pt x="118" y="98"/>
                    </a:cubicBezTo>
                    <a:cubicBezTo>
                      <a:pt x="194" y="98"/>
                      <a:pt x="194" y="98"/>
                      <a:pt x="194" y="98"/>
                    </a:cubicBezTo>
                    <a:cubicBezTo>
                      <a:pt x="199" y="98"/>
                      <a:pt x="203" y="94"/>
                      <a:pt x="203" y="89"/>
                    </a:cubicBezTo>
                    <a:cubicBezTo>
                      <a:pt x="203" y="84"/>
                      <a:pt x="199" y="80"/>
                      <a:pt x="194"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
              <p:cNvSpPr>
                <a:spLocks/>
              </p:cNvSpPr>
              <p:nvPr/>
            </p:nvSpPr>
            <p:spPr bwMode="auto">
              <a:xfrm>
                <a:off x="1989" y="1717"/>
                <a:ext cx="536" cy="449"/>
              </a:xfrm>
              <a:custGeom>
                <a:avLst/>
                <a:gdLst>
                  <a:gd name="T0" fmla="*/ 49 w 225"/>
                  <a:gd name="T1" fmla="*/ 74 h 188"/>
                  <a:gd name="T2" fmla="*/ 82 w 225"/>
                  <a:gd name="T3" fmla="*/ 106 h 188"/>
                  <a:gd name="T4" fmla="*/ 131 w 225"/>
                  <a:gd name="T5" fmla="*/ 47 h 188"/>
                  <a:gd name="T6" fmla="*/ 178 w 225"/>
                  <a:gd name="T7" fmla="*/ 10 h 188"/>
                  <a:gd name="T8" fmla="*/ 198 w 225"/>
                  <a:gd name="T9" fmla="*/ 10 h 188"/>
                  <a:gd name="T10" fmla="*/ 217 w 225"/>
                  <a:gd name="T11" fmla="*/ 36 h 188"/>
                  <a:gd name="T12" fmla="*/ 213 w 225"/>
                  <a:gd name="T13" fmla="*/ 56 h 188"/>
                  <a:gd name="T14" fmla="*/ 143 w 225"/>
                  <a:gd name="T15" fmla="*/ 121 h 188"/>
                  <a:gd name="T16" fmla="*/ 97 w 225"/>
                  <a:gd name="T17" fmla="*/ 182 h 188"/>
                  <a:gd name="T18" fmla="*/ 85 w 225"/>
                  <a:gd name="T19" fmla="*/ 188 h 188"/>
                  <a:gd name="T20" fmla="*/ 75 w 225"/>
                  <a:gd name="T21" fmla="*/ 183 h 188"/>
                  <a:gd name="T22" fmla="*/ 39 w 225"/>
                  <a:gd name="T23" fmla="*/ 144 h 188"/>
                  <a:gd name="T24" fmla="*/ 9 w 225"/>
                  <a:gd name="T25" fmla="*/ 112 h 188"/>
                  <a:gd name="T26" fmla="*/ 6 w 225"/>
                  <a:gd name="T27" fmla="*/ 94 h 188"/>
                  <a:gd name="T28" fmla="*/ 19 w 225"/>
                  <a:gd name="T29" fmla="*/ 77 h 188"/>
                  <a:gd name="T30" fmla="*/ 49 w 225"/>
                  <a:gd name="T31"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5" h="188">
                    <a:moveTo>
                      <a:pt x="49" y="74"/>
                    </a:moveTo>
                    <a:cubicBezTo>
                      <a:pt x="82" y="106"/>
                      <a:pt x="82" y="106"/>
                      <a:pt x="82" y="106"/>
                    </a:cubicBezTo>
                    <a:cubicBezTo>
                      <a:pt x="82" y="106"/>
                      <a:pt x="108" y="70"/>
                      <a:pt x="131" y="47"/>
                    </a:cubicBezTo>
                    <a:cubicBezTo>
                      <a:pt x="153" y="25"/>
                      <a:pt x="178" y="10"/>
                      <a:pt x="178" y="10"/>
                    </a:cubicBezTo>
                    <a:cubicBezTo>
                      <a:pt x="178" y="10"/>
                      <a:pt x="190" y="0"/>
                      <a:pt x="198" y="10"/>
                    </a:cubicBezTo>
                    <a:cubicBezTo>
                      <a:pt x="207" y="21"/>
                      <a:pt x="217" y="36"/>
                      <a:pt x="217" y="36"/>
                    </a:cubicBezTo>
                    <a:cubicBezTo>
                      <a:pt x="217" y="36"/>
                      <a:pt x="225" y="47"/>
                      <a:pt x="213" y="56"/>
                    </a:cubicBezTo>
                    <a:cubicBezTo>
                      <a:pt x="201" y="64"/>
                      <a:pt x="163" y="97"/>
                      <a:pt x="143" y="121"/>
                    </a:cubicBezTo>
                    <a:cubicBezTo>
                      <a:pt x="123" y="145"/>
                      <a:pt x="97" y="182"/>
                      <a:pt x="97" y="182"/>
                    </a:cubicBezTo>
                    <a:cubicBezTo>
                      <a:pt x="97" y="182"/>
                      <a:pt x="92" y="188"/>
                      <a:pt x="85" y="188"/>
                    </a:cubicBezTo>
                    <a:cubicBezTo>
                      <a:pt x="78" y="188"/>
                      <a:pt x="75" y="183"/>
                      <a:pt x="75" y="183"/>
                    </a:cubicBezTo>
                    <a:cubicBezTo>
                      <a:pt x="75" y="183"/>
                      <a:pt x="57" y="162"/>
                      <a:pt x="39" y="144"/>
                    </a:cubicBezTo>
                    <a:cubicBezTo>
                      <a:pt x="22" y="126"/>
                      <a:pt x="9" y="112"/>
                      <a:pt x="9" y="112"/>
                    </a:cubicBezTo>
                    <a:cubicBezTo>
                      <a:pt x="9" y="112"/>
                      <a:pt x="0" y="103"/>
                      <a:pt x="6" y="94"/>
                    </a:cubicBezTo>
                    <a:cubicBezTo>
                      <a:pt x="12" y="85"/>
                      <a:pt x="13" y="84"/>
                      <a:pt x="19" y="77"/>
                    </a:cubicBezTo>
                    <a:cubicBezTo>
                      <a:pt x="24" y="71"/>
                      <a:pt x="36" y="60"/>
                      <a:pt x="4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4" name="Straight Connector 53"/>
            <p:cNvCxnSpPr/>
            <p:nvPr/>
          </p:nvCxnSpPr>
          <p:spPr>
            <a:xfrm flipH="1" flipV="1">
              <a:off x="3238770" y="40855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2282301"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Human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Resources</a:t>
              </a:r>
            </a:p>
          </p:txBody>
        </p:sp>
      </p:grpSp>
      <p:grpSp>
        <p:nvGrpSpPr>
          <p:cNvPr id="58" name="Group 57"/>
          <p:cNvGrpSpPr/>
          <p:nvPr/>
        </p:nvGrpSpPr>
        <p:grpSpPr>
          <a:xfrm>
            <a:off x="5569878" y="4114800"/>
            <a:ext cx="1912938" cy="2362171"/>
            <a:chOff x="5569878" y="3505200"/>
            <a:chExt cx="1912938" cy="2362171"/>
          </a:xfrm>
        </p:grpSpPr>
        <p:sp>
          <p:nvSpPr>
            <p:cNvPr id="59" name="Freeform 139"/>
            <p:cNvSpPr>
              <a:spLocks noChangeAspect="1"/>
            </p:cNvSpPr>
            <p:nvPr/>
          </p:nvSpPr>
          <p:spPr bwMode="black">
            <a:xfrm>
              <a:off x="6158611" y="5253687"/>
              <a:ext cx="731520" cy="613684"/>
            </a:xfrm>
            <a:custGeom>
              <a:avLst/>
              <a:gdLst>
                <a:gd name="T0" fmla="*/ 384 w 450"/>
                <a:gd name="T1" fmla="*/ 111 h 378"/>
                <a:gd name="T2" fmla="*/ 388 w 450"/>
                <a:gd name="T3" fmla="*/ 104 h 378"/>
                <a:gd name="T4" fmla="*/ 381 w 450"/>
                <a:gd name="T5" fmla="*/ 97 h 378"/>
                <a:gd name="T6" fmla="*/ 349 w 450"/>
                <a:gd name="T7" fmla="*/ 97 h 378"/>
                <a:gd name="T8" fmla="*/ 257 w 450"/>
                <a:gd name="T9" fmla="*/ 68 h 378"/>
                <a:gd name="T10" fmla="*/ 231 w 450"/>
                <a:gd name="T11" fmla="*/ 50 h 378"/>
                <a:gd name="T12" fmla="*/ 231 w 450"/>
                <a:gd name="T13" fmla="*/ 33 h 378"/>
                <a:gd name="T14" fmla="*/ 242 w 450"/>
                <a:gd name="T15" fmla="*/ 17 h 378"/>
                <a:gd name="T16" fmla="*/ 224 w 450"/>
                <a:gd name="T17" fmla="*/ 0 h 378"/>
                <a:gd name="T18" fmla="*/ 207 w 450"/>
                <a:gd name="T19" fmla="*/ 17 h 378"/>
                <a:gd name="T20" fmla="*/ 217 w 450"/>
                <a:gd name="T21" fmla="*/ 33 h 378"/>
                <a:gd name="T22" fmla="*/ 217 w 450"/>
                <a:gd name="T23" fmla="*/ 50 h 378"/>
                <a:gd name="T24" fmla="*/ 192 w 450"/>
                <a:gd name="T25" fmla="*/ 68 h 378"/>
                <a:gd name="T26" fmla="*/ 99 w 450"/>
                <a:gd name="T27" fmla="*/ 97 h 378"/>
                <a:gd name="T28" fmla="*/ 69 w 450"/>
                <a:gd name="T29" fmla="*/ 97 h 378"/>
                <a:gd name="T30" fmla="*/ 62 w 450"/>
                <a:gd name="T31" fmla="*/ 104 h 378"/>
                <a:gd name="T32" fmla="*/ 66 w 450"/>
                <a:gd name="T33" fmla="*/ 111 h 378"/>
                <a:gd name="T34" fmla="*/ 6 w 450"/>
                <a:gd name="T35" fmla="*/ 255 h 378"/>
                <a:gd name="T36" fmla="*/ 20 w 450"/>
                <a:gd name="T37" fmla="*/ 255 h 378"/>
                <a:gd name="T38" fmla="*/ 69 w 450"/>
                <a:gd name="T39" fmla="*/ 136 h 378"/>
                <a:gd name="T40" fmla="*/ 125 w 450"/>
                <a:gd name="T41" fmla="*/ 270 h 378"/>
                <a:gd name="T42" fmla="*/ 0 w 450"/>
                <a:gd name="T43" fmla="*/ 270 h 378"/>
                <a:gd name="T44" fmla="*/ 69 w 450"/>
                <a:gd name="T45" fmla="*/ 319 h 378"/>
                <a:gd name="T46" fmla="*/ 139 w 450"/>
                <a:gd name="T47" fmla="*/ 270 h 378"/>
                <a:gd name="T48" fmla="*/ 73 w 450"/>
                <a:gd name="T49" fmla="*/ 112 h 378"/>
                <a:gd name="T50" fmla="*/ 196 w 450"/>
                <a:gd name="T51" fmla="*/ 112 h 378"/>
                <a:gd name="T52" fmla="*/ 213 w 450"/>
                <a:gd name="T53" fmla="*/ 122 h 378"/>
                <a:gd name="T54" fmla="*/ 213 w 450"/>
                <a:gd name="T55" fmla="*/ 328 h 378"/>
                <a:gd name="T56" fmla="*/ 108 w 450"/>
                <a:gd name="T57" fmla="*/ 367 h 378"/>
                <a:gd name="T58" fmla="*/ 108 w 450"/>
                <a:gd name="T59" fmla="*/ 378 h 378"/>
                <a:gd name="T60" fmla="*/ 342 w 450"/>
                <a:gd name="T61" fmla="*/ 378 h 378"/>
                <a:gd name="T62" fmla="*/ 342 w 450"/>
                <a:gd name="T63" fmla="*/ 367 h 378"/>
                <a:gd name="T64" fmla="*/ 236 w 450"/>
                <a:gd name="T65" fmla="*/ 328 h 378"/>
                <a:gd name="T66" fmla="*/ 236 w 450"/>
                <a:gd name="T67" fmla="*/ 122 h 378"/>
                <a:gd name="T68" fmla="*/ 252 w 450"/>
                <a:gd name="T69" fmla="*/ 112 h 378"/>
                <a:gd name="T70" fmla="*/ 377 w 450"/>
                <a:gd name="T71" fmla="*/ 112 h 378"/>
                <a:gd name="T72" fmla="*/ 317 w 450"/>
                <a:gd name="T73" fmla="*/ 255 h 378"/>
                <a:gd name="T74" fmla="*/ 331 w 450"/>
                <a:gd name="T75" fmla="*/ 255 h 378"/>
                <a:gd name="T76" fmla="*/ 380 w 450"/>
                <a:gd name="T77" fmla="*/ 136 h 378"/>
                <a:gd name="T78" fmla="*/ 436 w 450"/>
                <a:gd name="T79" fmla="*/ 270 h 378"/>
                <a:gd name="T80" fmla="*/ 311 w 450"/>
                <a:gd name="T81" fmla="*/ 270 h 378"/>
                <a:gd name="T82" fmla="*/ 380 w 450"/>
                <a:gd name="T83" fmla="*/ 319 h 378"/>
                <a:gd name="T84" fmla="*/ 450 w 450"/>
                <a:gd name="T85" fmla="*/ 270 h 378"/>
                <a:gd name="T86" fmla="*/ 384 w 450"/>
                <a:gd name="T87" fmla="*/ 11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0" h="378">
                  <a:moveTo>
                    <a:pt x="384" y="111"/>
                  </a:moveTo>
                  <a:cubicBezTo>
                    <a:pt x="386" y="110"/>
                    <a:pt x="388" y="107"/>
                    <a:pt x="388" y="104"/>
                  </a:cubicBezTo>
                  <a:cubicBezTo>
                    <a:pt x="388" y="100"/>
                    <a:pt x="385" y="97"/>
                    <a:pt x="381" y="97"/>
                  </a:cubicBezTo>
                  <a:cubicBezTo>
                    <a:pt x="349" y="97"/>
                    <a:pt x="349" y="97"/>
                    <a:pt x="349" y="97"/>
                  </a:cubicBezTo>
                  <a:cubicBezTo>
                    <a:pt x="321" y="89"/>
                    <a:pt x="292" y="74"/>
                    <a:pt x="257" y="68"/>
                  </a:cubicBezTo>
                  <a:cubicBezTo>
                    <a:pt x="251" y="59"/>
                    <a:pt x="242" y="52"/>
                    <a:pt x="231" y="50"/>
                  </a:cubicBezTo>
                  <a:cubicBezTo>
                    <a:pt x="231" y="33"/>
                    <a:pt x="231" y="33"/>
                    <a:pt x="231" y="33"/>
                  </a:cubicBezTo>
                  <a:cubicBezTo>
                    <a:pt x="237" y="31"/>
                    <a:pt x="242" y="24"/>
                    <a:pt x="242" y="17"/>
                  </a:cubicBezTo>
                  <a:cubicBezTo>
                    <a:pt x="242" y="8"/>
                    <a:pt x="234" y="0"/>
                    <a:pt x="224" y="0"/>
                  </a:cubicBezTo>
                  <a:cubicBezTo>
                    <a:pt x="215" y="0"/>
                    <a:pt x="207" y="8"/>
                    <a:pt x="207" y="17"/>
                  </a:cubicBezTo>
                  <a:cubicBezTo>
                    <a:pt x="207" y="24"/>
                    <a:pt x="211" y="31"/>
                    <a:pt x="217" y="33"/>
                  </a:cubicBezTo>
                  <a:cubicBezTo>
                    <a:pt x="217" y="50"/>
                    <a:pt x="217" y="50"/>
                    <a:pt x="217" y="50"/>
                  </a:cubicBezTo>
                  <a:cubicBezTo>
                    <a:pt x="206" y="52"/>
                    <a:pt x="197" y="59"/>
                    <a:pt x="192" y="68"/>
                  </a:cubicBezTo>
                  <a:cubicBezTo>
                    <a:pt x="156" y="74"/>
                    <a:pt x="128" y="89"/>
                    <a:pt x="99" y="97"/>
                  </a:cubicBezTo>
                  <a:cubicBezTo>
                    <a:pt x="69" y="97"/>
                    <a:pt x="69" y="97"/>
                    <a:pt x="69" y="97"/>
                  </a:cubicBezTo>
                  <a:cubicBezTo>
                    <a:pt x="65" y="97"/>
                    <a:pt x="62" y="100"/>
                    <a:pt x="62" y="104"/>
                  </a:cubicBezTo>
                  <a:cubicBezTo>
                    <a:pt x="62" y="107"/>
                    <a:pt x="63" y="110"/>
                    <a:pt x="66" y="111"/>
                  </a:cubicBezTo>
                  <a:cubicBezTo>
                    <a:pt x="6" y="255"/>
                    <a:pt x="6" y="255"/>
                    <a:pt x="6" y="255"/>
                  </a:cubicBezTo>
                  <a:cubicBezTo>
                    <a:pt x="20" y="255"/>
                    <a:pt x="20" y="255"/>
                    <a:pt x="20" y="255"/>
                  </a:cubicBezTo>
                  <a:cubicBezTo>
                    <a:pt x="69" y="136"/>
                    <a:pt x="69" y="136"/>
                    <a:pt x="69" y="136"/>
                  </a:cubicBezTo>
                  <a:cubicBezTo>
                    <a:pt x="125" y="270"/>
                    <a:pt x="125" y="270"/>
                    <a:pt x="125" y="270"/>
                  </a:cubicBezTo>
                  <a:cubicBezTo>
                    <a:pt x="0" y="270"/>
                    <a:pt x="0" y="270"/>
                    <a:pt x="0" y="270"/>
                  </a:cubicBezTo>
                  <a:cubicBezTo>
                    <a:pt x="0" y="297"/>
                    <a:pt x="31" y="319"/>
                    <a:pt x="69" y="319"/>
                  </a:cubicBezTo>
                  <a:cubicBezTo>
                    <a:pt x="108" y="319"/>
                    <a:pt x="139" y="297"/>
                    <a:pt x="139" y="270"/>
                  </a:cubicBezTo>
                  <a:cubicBezTo>
                    <a:pt x="73" y="112"/>
                    <a:pt x="73" y="112"/>
                    <a:pt x="73" y="112"/>
                  </a:cubicBezTo>
                  <a:cubicBezTo>
                    <a:pt x="196" y="112"/>
                    <a:pt x="196" y="112"/>
                    <a:pt x="196" y="112"/>
                  </a:cubicBezTo>
                  <a:cubicBezTo>
                    <a:pt x="201" y="117"/>
                    <a:pt x="206" y="120"/>
                    <a:pt x="213" y="122"/>
                  </a:cubicBezTo>
                  <a:cubicBezTo>
                    <a:pt x="213" y="328"/>
                    <a:pt x="213" y="328"/>
                    <a:pt x="213" y="328"/>
                  </a:cubicBezTo>
                  <a:cubicBezTo>
                    <a:pt x="164" y="331"/>
                    <a:pt x="124" y="351"/>
                    <a:pt x="108" y="367"/>
                  </a:cubicBezTo>
                  <a:cubicBezTo>
                    <a:pt x="108" y="370"/>
                    <a:pt x="108" y="373"/>
                    <a:pt x="108" y="378"/>
                  </a:cubicBezTo>
                  <a:cubicBezTo>
                    <a:pt x="114" y="378"/>
                    <a:pt x="335" y="378"/>
                    <a:pt x="342" y="378"/>
                  </a:cubicBezTo>
                  <a:cubicBezTo>
                    <a:pt x="342" y="373"/>
                    <a:pt x="342" y="370"/>
                    <a:pt x="342" y="367"/>
                  </a:cubicBezTo>
                  <a:cubicBezTo>
                    <a:pt x="326" y="351"/>
                    <a:pt x="285" y="331"/>
                    <a:pt x="236" y="328"/>
                  </a:cubicBezTo>
                  <a:cubicBezTo>
                    <a:pt x="236" y="122"/>
                    <a:pt x="236" y="122"/>
                    <a:pt x="236" y="122"/>
                  </a:cubicBezTo>
                  <a:cubicBezTo>
                    <a:pt x="242" y="120"/>
                    <a:pt x="248" y="117"/>
                    <a:pt x="252" y="112"/>
                  </a:cubicBezTo>
                  <a:cubicBezTo>
                    <a:pt x="377" y="112"/>
                    <a:pt x="377" y="112"/>
                    <a:pt x="377" y="112"/>
                  </a:cubicBezTo>
                  <a:cubicBezTo>
                    <a:pt x="317" y="255"/>
                    <a:pt x="317" y="255"/>
                    <a:pt x="317" y="255"/>
                  </a:cubicBezTo>
                  <a:cubicBezTo>
                    <a:pt x="331" y="255"/>
                    <a:pt x="331" y="255"/>
                    <a:pt x="331" y="255"/>
                  </a:cubicBezTo>
                  <a:cubicBezTo>
                    <a:pt x="380" y="136"/>
                    <a:pt x="380" y="136"/>
                    <a:pt x="380" y="136"/>
                  </a:cubicBezTo>
                  <a:cubicBezTo>
                    <a:pt x="436" y="270"/>
                    <a:pt x="436" y="270"/>
                    <a:pt x="436" y="270"/>
                  </a:cubicBezTo>
                  <a:cubicBezTo>
                    <a:pt x="311" y="270"/>
                    <a:pt x="311" y="270"/>
                    <a:pt x="311" y="270"/>
                  </a:cubicBezTo>
                  <a:cubicBezTo>
                    <a:pt x="311" y="297"/>
                    <a:pt x="342" y="319"/>
                    <a:pt x="380" y="319"/>
                  </a:cubicBezTo>
                  <a:cubicBezTo>
                    <a:pt x="419" y="319"/>
                    <a:pt x="450" y="297"/>
                    <a:pt x="450" y="270"/>
                  </a:cubicBezTo>
                  <a:lnTo>
                    <a:pt x="384" y="111"/>
                  </a:lnTo>
                  <a:close/>
                </a:path>
              </a:pathLst>
            </a:custGeom>
            <a:solidFill>
              <a:schemeClr val="bg1"/>
            </a:solidFill>
            <a:ln>
              <a:noFill/>
            </a:ln>
          </p:spPr>
          <p:txBody>
            <a:bodyPr vert="horz" wrap="square" lIns="82305" tIns="41153" rIns="82305" bIns="41153" numCol="1" anchor="t" anchorCtr="0" compatLnSpc="1">
              <a:prstTxWarp prst="textNoShape">
                <a:avLst/>
              </a:prstTxWarp>
            </a:bodyPr>
            <a:lstStyle/>
            <a:p>
              <a:endParaRPr lang="en-US" sz="1600"/>
            </a:p>
          </p:txBody>
        </p:sp>
        <p:cxnSp>
          <p:nvCxnSpPr>
            <p:cNvPr id="60" name="Straight Connector 59"/>
            <p:cNvCxnSpPr/>
            <p:nvPr/>
          </p:nvCxnSpPr>
          <p:spPr>
            <a:xfrm flipH="1" flipV="1">
              <a:off x="6526347" y="4085576"/>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569878" y="3505200"/>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Compliance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Officer</a:t>
              </a:r>
            </a:p>
          </p:txBody>
        </p:sp>
      </p:grpSp>
      <p:grpSp>
        <p:nvGrpSpPr>
          <p:cNvPr id="62" name="Group 61"/>
          <p:cNvGrpSpPr/>
          <p:nvPr/>
        </p:nvGrpSpPr>
        <p:grpSpPr>
          <a:xfrm>
            <a:off x="8827611" y="4155757"/>
            <a:ext cx="1912938" cy="2321216"/>
            <a:chOff x="8827611" y="3546157"/>
            <a:chExt cx="1912938" cy="2321216"/>
          </a:xfrm>
        </p:grpSpPr>
        <p:sp>
          <p:nvSpPr>
            <p:cNvPr id="63" name="Freeform 12"/>
            <p:cNvSpPr>
              <a:spLocks noChangeAspect="1"/>
            </p:cNvSpPr>
            <p:nvPr/>
          </p:nvSpPr>
          <p:spPr bwMode="black">
            <a:xfrm>
              <a:off x="9601200" y="5359275"/>
              <a:ext cx="365760" cy="508098"/>
            </a:xfrm>
            <a:custGeom>
              <a:avLst/>
              <a:gdLst>
                <a:gd name="T0" fmla="*/ 642 w 811"/>
                <a:gd name="T1" fmla="*/ 692 h 1128"/>
                <a:gd name="T2" fmla="*/ 499 w 811"/>
                <a:gd name="T3" fmla="*/ 758 h 1128"/>
                <a:gd name="T4" fmla="*/ 465 w 811"/>
                <a:gd name="T5" fmla="*/ 735 h 1128"/>
                <a:gd name="T6" fmla="*/ 301 w 811"/>
                <a:gd name="T7" fmla="*/ 382 h 1128"/>
                <a:gd name="T8" fmla="*/ 305 w 811"/>
                <a:gd name="T9" fmla="*/ 341 h 1128"/>
                <a:gd name="T10" fmla="*/ 459 w 811"/>
                <a:gd name="T11" fmla="*/ 269 h 1128"/>
                <a:gd name="T12" fmla="*/ 474 w 811"/>
                <a:gd name="T13" fmla="*/ 232 h 1128"/>
                <a:gd name="T14" fmla="*/ 378 w 811"/>
                <a:gd name="T15" fmla="*/ 19 h 1128"/>
                <a:gd name="T16" fmla="*/ 341 w 811"/>
                <a:gd name="T17" fmla="*/ 0 h 1128"/>
                <a:gd name="T18" fmla="*/ 236 w 811"/>
                <a:gd name="T19" fmla="*/ 28 h 1128"/>
                <a:gd name="T20" fmla="*/ 192 w 811"/>
                <a:gd name="T21" fmla="*/ 49 h 1128"/>
                <a:gd name="T22" fmla="*/ 117 w 811"/>
                <a:gd name="T23" fmla="*/ 543 h 1128"/>
                <a:gd name="T24" fmla="*/ 313 w 811"/>
                <a:gd name="T25" fmla="*/ 932 h 1128"/>
                <a:gd name="T26" fmla="*/ 686 w 811"/>
                <a:gd name="T27" fmla="*/ 1060 h 1128"/>
                <a:gd name="T28" fmla="*/ 730 w 811"/>
                <a:gd name="T29" fmla="*/ 1039 h 1128"/>
                <a:gd name="T30" fmla="*/ 789 w 811"/>
                <a:gd name="T31" fmla="*/ 999 h 1128"/>
                <a:gd name="T32" fmla="*/ 796 w 811"/>
                <a:gd name="T33" fmla="*/ 944 h 1128"/>
                <a:gd name="T34" fmla="*/ 689 w 811"/>
                <a:gd name="T35" fmla="*/ 708 h 1128"/>
                <a:gd name="T36" fmla="*/ 642 w 811"/>
                <a:gd name="T37" fmla="*/ 692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1" h="1128">
                  <a:moveTo>
                    <a:pt x="642" y="692"/>
                  </a:moveTo>
                  <a:cubicBezTo>
                    <a:pt x="616" y="704"/>
                    <a:pt x="499" y="758"/>
                    <a:pt x="499" y="758"/>
                  </a:cubicBezTo>
                  <a:cubicBezTo>
                    <a:pt x="488" y="763"/>
                    <a:pt x="473" y="753"/>
                    <a:pt x="465" y="735"/>
                  </a:cubicBezTo>
                  <a:cubicBezTo>
                    <a:pt x="301" y="382"/>
                    <a:pt x="301" y="382"/>
                    <a:pt x="301" y="382"/>
                  </a:cubicBezTo>
                  <a:cubicBezTo>
                    <a:pt x="292" y="364"/>
                    <a:pt x="294" y="346"/>
                    <a:pt x="305" y="341"/>
                  </a:cubicBezTo>
                  <a:cubicBezTo>
                    <a:pt x="305" y="341"/>
                    <a:pt x="441" y="279"/>
                    <a:pt x="459" y="269"/>
                  </a:cubicBezTo>
                  <a:cubicBezTo>
                    <a:pt x="470" y="264"/>
                    <a:pt x="483" y="251"/>
                    <a:pt x="474" y="232"/>
                  </a:cubicBezTo>
                  <a:cubicBezTo>
                    <a:pt x="452" y="180"/>
                    <a:pt x="385" y="29"/>
                    <a:pt x="378" y="19"/>
                  </a:cubicBezTo>
                  <a:cubicBezTo>
                    <a:pt x="369" y="8"/>
                    <a:pt x="363" y="0"/>
                    <a:pt x="341" y="0"/>
                  </a:cubicBezTo>
                  <a:cubicBezTo>
                    <a:pt x="306" y="0"/>
                    <a:pt x="269" y="13"/>
                    <a:pt x="236" y="28"/>
                  </a:cubicBezTo>
                  <a:cubicBezTo>
                    <a:pt x="192" y="49"/>
                    <a:pt x="192" y="49"/>
                    <a:pt x="192" y="49"/>
                  </a:cubicBezTo>
                  <a:cubicBezTo>
                    <a:pt x="0" y="158"/>
                    <a:pt x="62" y="427"/>
                    <a:pt x="117" y="543"/>
                  </a:cubicBezTo>
                  <a:cubicBezTo>
                    <a:pt x="173" y="662"/>
                    <a:pt x="313" y="932"/>
                    <a:pt x="313" y="932"/>
                  </a:cubicBezTo>
                  <a:cubicBezTo>
                    <a:pt x="381" y="1070"/>
                    <a:pt x="547" y="1128"/>
                    <a:pt x="686" y="1060"/>
                  </a:cubicBezTo>
                  <a:cubicBezTo>
                    <a:pt x="730" y="1039"/>
                    <a:pt x="730" y="1039"/>
                    <a:pt x="730" y="1039"/>
                  </a:cubicBezTo>
                  <a:cubicBezTo>
                    <a:pt x="756" y="1026"/>
                    <a:pt x="769" y="1018"/>
                    <a:pt x="789" y="999"/>
                  </a:cubicBezTo>
                  <a:cubicBezTo>
                    <a:pt x="795" y="994"/>
                    <a:pt x="811" y="977"/>
                    <a:pt x="796" y="944"/>
                  </a:cubicBezTo>
                  <a:cubicBezTo>
                    <a:pt x="767" y="880"/>
                    <a:pt x="698" y="726"/>
                    <a:pt x="689" y="708"/>
                  </a:cubicBezTo>
                  <a:cubicBezTo>
                    <a:pt x="680" y="693"/>
                    <a:pt x="661" y="684"/>
                    <a:pt x="642" y="692"/>
                  </a:cubicBezTo>
                  <a:close/>
                </a:path>
              </a:pathLst>
            </a:custGeom>
            <a:solidFill>
              <a:schemeClr val="bg1"/>
            </a:solidFill>
            <a:ln>
              <a:noFill/>
            </a:ln>
            <a:extLst/>
          </p:spPr>
          <p:txBody>
            <a:bodyPr vert="horz" wrap="square" lIns="82305" tIns="41153" rIns="82305" bIns="41153" numCol="1" anchor="t" anchorCtr="0" compatLnSpc="1">
              <a:prstTxWarp prst="textNoShape">
                <a:avLst/>
              </a:prstTxWarp>
            </a:bodyPr>
            <a:lstStyle/>
            <a:p>
              <a:endParaRPr lang="en-US" sz="1600">
                <a:solidFill>
                  <a:schemeClr val="tx1"/>
                </a:solidFill>
              </a:endParaRPr>
            </a:p>
          </p:txBody>
        </p:sp>
        <p:cxnSp>
          <p:nvCxnSpPr>
            <p:cNvPr id="64" name="Straight Connector 63"/>
            <p:cNvCxnSpPr/>
            <p:nvPr/>
          </p:nvCxnSpPr>
          <p:spPr>
            <a:xfrm flipH="1" flipV="1">
              <a:off x="9793651" y="4094974"/>
              <a:ext cx="1" cy="308624"/>
            </a:xfrm>
            <a:prstGeom prst="line">
              <a:avLst/>
            </a:prstGeom>
            <a:ln w="28575">
              <a:solidFill>
                <a:srgbClr val="00AEEF"/>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8827611" y="3546157"/>
              <a:ext cx="1912938" cy="492443"/>
            </a:xfrm>
            <a:prstGeom prst="rect">
              <a:avLst/>
            </a:prstGeom>
            <a:noFill/>
          </p:spPr>
          <p:txBody>
            <a:bodyPr wrap="square" lIns="0" tIns="0" rIns="0" bIns="0" rtlCol="0">
              <a:spAutoFit/>
            </a:bodyPr>
            <a:lstStyle/>
            <a:p>
              <a:pPr algn="ctr"/>
              <a:r>
                <a:rPr lang="en-US" sz="1600" spc="-70" dirty="0" smtClean="0">
                  <a:gradFill>
                    <a:gsLst>
                      <a:gs pos="2917">
                        <a:schemeClr val="bg2"/>
                      </a:gs>
                      <a:gs pos="95000">
                        <a:schemeClr val="bg2"/>
                      </a:gs>
                    </a:gsLst>
                    <a:lin ang="5400000" scaled="0"/>
                  </a:gradFill>
                </a:rPr>
                <a:t>Help </a:t>
              </a:r>
              <a:br>
                <a:rPr lang="en-US" sz="1600" spc="-70" dirty="0" smtClean="0">
                  <a:gradFill>
                    <a:gsLst>
                      <a:gs pos="2917">
                        <a:schemeClr val="bg2"/>
                      </a:gs>
                      <a:gs pos="95000">
                        <a:schemeClr val="bg2"/>
                      </a:gs>
                    </a:gsLst>
                    <a:lin ang="5400000" scaled="0"/>
                  </a:gradFill>
                </a:rPr>
              </a:br>
              <a:r>
                <a:rPr lang="en-US" sz="1600" spc="-70" dirty="0" smtClean="0">
                  <a:gradFill>
                    <a:gsLst>
                      <a:gs pos="2917">
                        <a:schemeClr val="bg2"/>
                      </a:gs>
                      <a:gs pos="95000">
                        <a:schemeClr val="bg2"/>
                      </a:gs>
                    </a:gsLst>
                    <a:lin ang="5400000" scaled="0"/>
                  </a:gradFill>
                </a:rPr>
                <a:t>Desk</a:t>
              </a:r>
            </a:p>
          </p:txBody>
        </p:sp>
      </p:grpSp>
    </p:spTree>
    <p:extLst>
      <p:ext uri="{BB962C8B-B14F-4D97-AF65-F5344CB8AC3E}">
        <p14:creationId xmlns:p14="http://schemas.microsoft.com/office/powerpoint/2010/main" val="2333637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500"/>
                                        <p:tgtEl>
                                          <p:spTgt spid="5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8789" y="228601"/>
            <a:ext cx="11149013" cy="747897"/>
          </a:xfrm>
        </p:spPr>
        <p:txBody>
          <a:bodyPr/>
          <a:lstStyle/>
          <a:p>
            <a:r>
              <a:rPr lang="en-US" sz="2800" spc="0" dirty="0">
                <a:solidFill>
                  <a:srgbClr val="EB3C00"/>
                </a:solidFill>
                <a:ea typeface="Segoe UI" pitchFamily="34" charset="0"/>
                <a:cs typeface="Segoe UI" pitchFamily="34" charset="0"/>
              </a:rPr>
              <a:t>Controlled:</a:t>
            </a:r>
            <a:r>
              <a:rPr lang="en-US" sz="4800" dirty="0"/>
              <a:t/>
            </a:r>
            <a:br>
              <a:rPr lang="en-US" sz="4800" dirty="0"/>
            </a:br>
            <a:r>
              <a:rPr lang="en-US" sz="4800" dirty="0" smtClean="0"/>
              <a:t>RBAC for Office 365 Operations</a:t>
            </a:r>
            <a:endParaRPr lang="en-US" sz="4800" dirty="0">
              <a:solidFill>
                <a:schemeClr val="tx2"/>
              </a:solidFill>
            </a:endParaRPr>
          </a:p>
        </p:txBody>
      </p:sp>
      <p:sp>
        <p:nvSpPr>
          <p:cNvPr id="3" name="Slide Number Placeholder 2"/>
          <p:cNvSpPr>
            <a:spLocks noGrp="1"/>
          </p:cNvSpPr>
          <p:nvPr>
            <p:ph type="sldNum" sz="quarter" idx="12"/>
          </p:nvPr>
        </p:nvSpPr>
        <p:spPr>
          <a:xfrm>
            <a:off x="458788" y="6399557"/>
            <a:ext cx="560686" cy="219456"/>
          </a:xfrm>
        </p:spPr>
        <p:txBody>
          <a:bodyPr/>
          <a:lstStyle/>
          <a:p>
            <a:fld id="{727B4C2D-45E2-4621-8491-2995EB46A674}" type="slidenum">
              <a:rPr lang="en-US" sz="1400">
                <a:solidFill>
                  <a:srgbClr val="3C3D3F"/>
                </a:solidFill>
              </a:rPr>
              <a:pPr/>
              <a:t>37</a:t>
            </a:fld>
            <a:endParaRPr lang="en-US" sz="1400" dirty="0">
              <a:solidFill>
                <a:srgbClr val="3C3D3F"/>
              </a:solidFill>
            </a:endParaRPr>
          </a:p>
        </p:txBody>
      </p:sp>
      <p:grpSp>
        <p:nvGrpSpPr>
          <p:cNvPr id="10" name="Group 9"/>
          <p:cNvGrpSpPr/>
          <p:nvPr/>
        </p:nvGrpSpPr>
        <p:grpSpPr>
          <a:xfrm>
            <a:off x="458788" y="2677647"/>
            <a:ext cx="3911600" cy="3418353"/>
            <a:chOff x="457200" y="2068047"/>
            <a:chExt cx="3911600" cy="3418353"/>
          </a:xfrm>
        </p:grpSpPr>
        <p:sp>
          <p:nvSpPr>
            <p:cNvPr id="5" name="Rectangle 4"/>
            <p:cNvSpPr/>
            <p:nvPr/>
          </p:nvSpPr>
          <p:spPr>
            <a:xfrm>
              <a:off x="457200" y="2068047"/>
              <a:ext cx="3911600" cy="3418353"/>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37802" rIns="0" bIns="364856" numCol="1" rtlCol="0" anchor="b" anchorCtr="0" compatLnSpc="1">
              <a:prstTxWarp prst="textNoShape">
                <a:avLst/>
              </a:prstTxWarp>
            </a:bodyPr>
            <a:lstStyle/>
            <a:p>
              <a:pPr marL="119049" fontAlgn="base">
                <a:lnSpc>
                  <a:spcPct val="90000"/>
                </a:lnSpc>
                <a:spcBef>
                  <a:spcPts val="1796"/>
                </a:spcBef>
                <a:spcAft>
                  <a:spcPts val="1796"/>
                </a:spcAft>
              </a:pPr>
              <a:endParaRPr lang="en-US" sz="2800" kern="0" dirty="0">
                <a:solidFill>
                  <a:schemeClr val="bg1"/>
                </a:solidFill>
                <a:latin typeface="Segoe UI Light" pitchFamily="34" charset="0"/>
              </a:endParaRPr>
            </a:p>
            <a:p>
              <a:pPr marL="119049" fontAlgn="base">
                <a:lnSpc>
                  <a:spcPct val="90000"/>
                </a:lnSpc>
                <a:spcBef>
                  <a:spcPts val="1796"/>
                </a:spcBef>
                <a:spcAft>
                  <a:spcPts val="1796"/>
                </a:spcAft>
              </a:pPr>
              <a:r>
                <a:rPr lang="en-US" sz="2800" kern="0" dirty="0">
                  <a:solidFill>
                    <a:schemeClr val="bg1"/>
                  </a:solidFill>
                  <a:latin typeface="Segoe UI Light" pitchFamily="34" charset="0"/>
                </a:rPr>
                <a:t>Office 365 Datacenter  Network</a:t>
              </a:r>
            </a:p>
          </p:txBody>
        </p:sp>
        <p:sp>
          <p:nvSpPr>
            <p:cNvPr id="4" name="Freeform 80"/>
            <p:cNvSpPr>
              <a:spLocks noEditPoints="1"/>
            </p:cNvSpPr>
            <p:nvPr/>
          </p:nvSpPr>
          <p:spPr bwMode="black">
            <a:xfrm>
              <a:off x="3043175" y="2440748"/>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sp>
          <p:nvSpPr>
            <p:cNvPr id="6" name="Freeform 80"/>
            <p:cNvSpPr>
              <a:spLocks noEditPoints="1"/>
            </p:cNvSpPr>
            <p:nvPr/>
          </p:nvSpPr>
          <p:spPr bwMode="black">
            <a:xfrm>
              <a:off x="560660" y="2409024"/>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pic>
          <p:nvPicPr>
            <p:cNvPr id="7" name="Picture 36" descr="C:\Users\sakuu\Documents\Ballmer WPC\AI\work.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a:fillRect/>
            </a:stretch>
          </p:blipFill>
          <p:spPr bwMode="black">
            <a:xfrm>
              <a:off x="1844678" y="2962434"/>
              <a:ext cx="1145626" cy="1432822"/>
            </a:xfrm>
            <a:prstGeom prst="rect">
              <a:avLst/>
            </a:prstGeom>
            <a:noFill/>
            <a:ln>
              <a:noFill/>
            </a:ln>
            <a:extLst/>
          </p:spPr>
        </p:pic>
      </p:grpSp>
      <p:grpSp>
        <p:nvGrpSpPr>
          <p:cNvPr id="13" name="Group 12"/>
          <p:cNvGrpSpPr/>
          <p:nvPr/>
        </p:nvGrpSpPr>
        <p:grpSpPr>
          <a:xfrm>
            <a:off x="8244670" y="2826063"/>
            <a:ext cx="3825984" cy="3269937"/>
            <a:chOff x="8232983" y="2067014"/>
            <a:chExt cx="3825984" cy="3269937"/>
          </a:xfrm>
        </p:grpSpPr>
        <p:sp>
          <p:nvSpPr>
            <p:cNvPr id="9" name="Rectangle 8"/>
            <p:cNvSpPr/>
            <p:nvPr/>
          </p:nvSpPr>
          <p:spPr>
            <a:xfrm>
              <a:off x="8232983" y="2067014"/>
              <a:ext cx="3825984" cy="3269937"/>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37802" rIns="0" bIns="364856" numCol="1" rtlCol="0" anchor="b" anchorCtr="0" compatLnSpc="1">
              <a:prstTxWarp prst="textNoShape">
                <a:avLst/>
              </a:prstTxWarp>
            </a:bodyPr>
            <a:lstStyle/>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endParaRPr lang="en-US" sz="2799" kern="0" dirty="0">
                <a:solidFill>
                  <a:schemeClr val="bg1"/>
                </a:solidFill>
                <a:latin typeface="Segoe UI Light" pitchFamily="34" charset="0"/>
              </a:endParaRPr>
            </a:p>
            <a:p>
              <a:pPr marL="119049" fontAlgn="base">
                <a:lnSpc>
                  <a:spcPct val="90000"/>
                </a:lnSpc>
                <a:spcBef>
                  <a:spcPts val="1796"/>
                </a:spcBef>
                <a:spcAft>
                  <a:spcPts val="1796"/>
                </a:spcAft>
              </a:pPr>
              <a:r>
                <a:rPr lang="en-US" sz="2799" kern="0" dirty="0">
                  <a:solidFill>
                    <a:schemeClr val="bg1"/>
                  </a:solidFill>
                  <a:latin typeface="Segoe UI Light" pitchFamily="34" charset="0"/>
                </a:rPr>
                <a:t>Microsoft Corporate Network</a:t>
              </a:r>
            </a:p>
          </p:txBody>
        </p:sp>
        <p:sp>
          <p:nvSpPr>
            <p:cNvPr id="11" name="Freeform 80"/>
            <p:cNvSpPr>
              <a:spLocks noEditPoints="1"/>
            </p:cNvSpPr>
            <p:nvPr/>
          </p:nvSpPr>
          <p:spPr bwMode="black">
            <a:xfrm>
              <a:off x="9538369" y="2773800"/>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09469" tIns="54735" rIns="109469" bIns="54735" numCol="1" anchor="t" anchorCtr="0" compatLnSpc="1">
              <a:prstTxWarp prst="textNoShape">
                <a:avLst/>
              </a:prstTxWarp>
            </a:bodyPr>
            <a:lstStyle/>
            <a:p>
              <a:endParaRPr lang="en-US" sz="1600" dirty="0"/>
            </a:p>
          </p:txBody>
        </p:sp>
      </p:grpSp>
      <p:sp>
        <p:nvSpPr>
          <p:cNvPr id="8" name="Oval 7"/>
          <p:cNvSpPr/>
          <p:nvPr/>
        </p:nvSpPr>
        <p:spPr bwMode="auto">
          <a:xfrm>
            <a:off x="4754673" y="1538392"/>
            <a:ext cx="3294185" cy="1992923"/>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Lock Box: </a:t>
            </a:r>
          </a:p>
          <a:p>
            <a:pPr algn="ctr" defTabSz="914099" fontAlgn="base">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Role Based Access Control </a:t>
            </a:r>
          </a:p>
        </p:txBody>
      </p:sp>
      <p:sp>
        <p:nvSpPr>
          <p:cNvPr id="19" name="Rectangular Callout 18"/>
          <p:cNvSpPr/>
          <p:nvPr/>
        </p:nvSpPr>
        <p:spPr bwMode="auto">
          <a:xfrm>
            <a:off x="4979512" y="5176766"/>
            <a:ext cx="3131104" cy="1655109"/>
          </a:xfrm>
          <a:prstGeom prst="wedgeRectCallout">
            <a:avLst>
              <a:gd name="adj1" fmla="val -21113"/>
              <a:gd name="adj2" fmla="val -74275"/>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45720" rIns="182880" bIns="0" numCol="1" spcCol="0" rtlCol="0" fromWordArt="0" anchor="ctr" anchorCtr="0" forceAA="0" compatLnSpc="1">
            <a:prstTxWarp prst="textNoShape">
              <a:avLst/>
            </a:prstTxWarp>
            <a:noAutofit/>
          </a:bodyPr>
          <a:lstStyle/>
          <a:p>
            <a:endParaRPr lang="en-US" sz="1400" b="1" dirty="0">
              <a:solidFill>
                <a:srgbClr val="3C3D3F"/>
              </a:solidFill>
            </a:endParaRPr>
          </a:p>
          <a:p>
            <a:r>
              <a:rPr lang="en-US" sz="1400" b="1" dirty="0">
                <a:solidFill>
                  <a:srgbClr val="3C3D3F"/>
                </a:solidFill>
              </a:rPr>
              <a:t>Grants least privilege required to complete task.</a:t>
            </a:r>
          </a:p>
          <a:p>
            <a:r>
              <a:rPr lang="en-US" sz="1400" b="1" dirty="0">
                <a:solidFill>
                  <a:srgbClr val="3C3D3F"/>
                </a:solidFill>
              </a:rPr>
              <a:t>Verify eligibility by checking if</a:t>
            </a:r>
          </a:p>
          <a:p>
            <a:pPr marL="457200" indent="-457200">
              <a:buAutoNum type="arabicPeriod"/>
            </a:pPr>
            <a:r>
              <a:rPr lang="en-US" sz="1400" dirty="0">
                <a:solidFill>
                  <a:srgbClr val="3C3D3F"/>
                </a:solidFill>
              </a:rPr>
              <a:t>Background Check Completed</a:t>
            </a:r>
          </a:p>
          <a:p>
            <a:pPr marL="457200" indent="-457200">
              <a:buAutoNum type="arabicPeriod"/>
            </a:pPr>
            <a:r>
              <a:rPr lang="en-US" sz="1400" dirty="0">
                <a:solidFill>
                  <a:srgbClr val="3C3D3F"/>
                </a:solidFill>
              </a:rPr>
              <a:t>Fingerprinting Completed</a:t>
            </a:r>
          </a:p>
          <a:p>
            <a:pPr marL="457200" indent="-457200">
              <a:buAutoNum type="arabicPeriod"/>
            </a:pPr>
            <a:r>
              <a:rPr lang="en-US" sz="1400" dirty="0">
                <a:solidFill>
                  <a:srgbClr val="3C3D3F"/>
                </a:solidFill>
              </a:rPr>
              <a:t>Security Training Completed</a:t>
            </a:r>
          </a:p>
          <a:p>
            <a:endParaRPr lang="en-US" sz="1400" spc="-93" dirty="0">
              <a:solidFill>
                <a:srgbClr val="3C3D3F"/>
              </a:solidFill>
            </a:endParaRPr>
          </a:p>
          <a:p>
            <a:pPr algn="ctr" defTabSz="914099" fontAlgn="base">
              <a:spcBef>
                <a:spcPct val="0"/>
              </a:spcBef>
              <a:spcAft>
                <a:spcPct val="0"/>
              </a:spcAft>
            </a:pPr>
            <a:endParaRPr lang="en-US" sz="1400" dirty="0">
              <a:solidFill>
                <a:srgbClr val="3C3D3F"/>
              </a:solidFill>
              <a:ea typeface="Segoe UI" pitchFamily="34" charset="0"/>
              <a:cs typeface="Segoe UI" pitchFamily="34" charset="0"/>
            </a:endParaRPr>
          </a:p>
        </p:txBody>
      </p:sp>
      <p:grpSp>
        <p:nvGrpSpPr>
          <p:cNvPr id="14" name="Group 13"/>
          <p:cNvGrpSpPr/>
          <p:nvPr/>
        </p:nvGrpSpPr>
        <p:grpSpPr>
          <a:xfrm>
            <a:off x="8048859" y="1672449"/>
            <a:ext cx="2568606" cy="1143844"/>
            <a:chOff x="7577370" y="1205655"/>
            <a:chExt cx="2568606" cy="1143844"/>
          </a:xfrm>
        </p:grpSpPr>
        <p:sp>
          <p:nvSpPr>
            <p:cNvPr id="12" name="Bent-Up Arrow 11"/>
            <p:cNvSpPr/>
            <p:nvPr/>
          </p:nvSpPr>
          <p:spPr bwMode="auto">
            <a:xfrm rot="16200000">
              <a:off x="8558426" y="761949"/>
              <a:ext cx="606494" cy="2568606"/>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p:cNvSpPr txBox="1"/>
            <p:nvPr/>
          </p:nvSpPr>
          <p:spPr>
            <a:xfrm>
              <a:off x="7961654" y="1205655"/>
              <a:ext cx="1519647" cy="553998"/>
            </a:xfrm>
            <a:prstGeom prst="rect">
              <a:avLst/>
            </a:prstGeom>
            <a:noFill/>
          </p:spPr>
          <p:txBody>
            <a:bodyPr wrap="none" lIns="0" tIns="0" rIns="0" bIns="0" rtlCol="0">
              <a:spAutoFit/>
            </a:bodyPr>
            <a:lstStyle/>
            <a:p>
              <a:r>
                <a:rPr lang="en-US" spc="-70" dirty="0">
                  <a:solidFill>
                    <a:srgbClr val="3C3D3F"/>
                  </a:solidFill>
                </a:rPr>
                <a:t>O365 Admin</a:t>
              </a:r>
            </a:p>
            <a:p>
              <a:r>
                <a:rPr lang="en-US" spc="-70" dirty="0">
                  <a:solidFill>
                    <a:srgbClr val="3C3D3F"/>
                  </a:solidFill>
                </a:rPr>
                <a:t>Requests Access</a:t>
              </a:r>
            </a:p>
          </p:txBody>
        </p:sp>
      </p:grpSp>
      <p:grpSp>
        <p:nvGrpSpPr>
          <p:cNvPr id="15" name="Group 14"/>
          <p:cNvGrpSpPr/>
          <p:nvPr/>
        </p:nvGrpSpPr>
        <p:grpSpPr>
          <a:xfrm>
            <a:off x="4399310" y="3511289"/>
            <a:ext cx="2085732" cy="1331154"/>
            <a:chOff x="3941907" y="3531314"/>
            <a:chExt cx="2085732" cy="1331154"/>
          </a:xfrm>
        </p:grpSpPr>
        <p:sp>
          <p:nvSpPr>
            <p:cNvPr id="21" name="Bent-Up Arrow 20"/>
            <p:cNvSpPr/>
            <p:nvPr/>
          </p:nvSpPr>
          <p:spPr bwMode="auto">
            <a:xfrm rot="16200000" flipH="1">
              <a:off x="4564556" y="2908665"/>
              <a:ext cx="826736" cy="2072034"/>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TextBox 21"/>
            <p:cNvSpPr txBox="1"/>
            <p:nvPr/>
          </p:nvSpPr>
          <p:spPr>
            <a:xfrm>
              <a:off x="4327750" y="4308470"/>
              <a:ext cx="1699889" cy="553998"/>
            </a:xfrm>
            <a:prstGeom prst="rect">
              <a:avLst/>
            </a:prstGeom>
            <a:noFill/>
          </p:spPr>
          <p:txBody>
            <a:bodyPr wrap="none" lIns="0" tIns="0" rIns="0" bIns="0" rtlCol="0">
              <a:spAutoFit/>
            </a:bodyPr>
            <a:lstStyle/>
            <a:p>
              <a:r>
                <a:rPr lang="en-US" spc="-70" dirty="0">
                  <a:solidFill>
                    <a:srgbClr val="3C3D3F"/>
                  </a:solidFill>
                </a:rPr>
                <a:t>Grants temporary </a:t>
              </a:r>
            </a:p>
            <a:p>
              <a:r>
                <a:rPr lang="en-US" spc="-70" dirty="0">
                  <a:solidFill>
                    <a:srgbClr val="3C3D3F"/>
                  </a:solidFill>
                </a:rPr>
                <a:t> Privilege</a:t>
              </a:r>
            </a:p>
          </p:txBody>
        </p:sp>
      </p:grpSp>
      <p:sp>
        <p:nvSpPr>
          <p:cNvPr id="23" name="Rectangular Callout 22"/>
          <p:cNvSpPr/>
          <p:nvPr/>
        </p:nvSpPr>
        <p:spPr bwMode="auto">
          <a:xfrm>
            <a:off x="10047274" y="596606"/>
            <a:ext cx="2023380" cy="1531412"/>
          </a:xfrm>
          <a:prstGeom prst="wedgeRectCallout">
            <a:avLst>
              <a:gd name="adj1" fmla="val -62102"/>
              <a:gd name="adj2" fmla="val 24409"/>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45720" rIns="182880" bIns="0" numCol="1" spcCol="0" rtlCol="0" fromWordArt="0" anchor="ctr" anchorCtr="0" forceAA="0" compatLnSpc="1">
            <a:prstTxWarp prst="textNoShape">
              <a:avLst/>
            </a:prstTxWarp>
            <a:noAutofit/>
          </a:bodyPr>
          <a:lstStyle/>
          <a:p>
            <a:endParaRPr lang="en-US" sz="1400" b="1" dirty="0">
              <a:solidFill>
                <a:srgbClr val="3C3D3F"/>
              </a:solidFill>
            </a:endParaRPr>
          </a:p>
          <a:p>
            <a:endParaRPr lang="en-US" sz="1400" b="1" dirty="0">
              <a:solidFill>
                <a:srgbClr val="3C3D3F"/>
              </a:solidFill>
            </a:endParaRPr>
          </a:p>
          <a:p>
            <a:r>
              <a:rPr lang="en-US" sz="1400" b="1" dirty="0">
                <a:solidFill>
                  <a:srgbClr val="3C3D3F"/>
                </a:solidFill>
              </a:rPr>
              <a:t>Logged </a:t>
            </a:r>
          </a:p>
          <a:p>
            <a:r>
              <a:rPr lang="en-US" sz="1400" b="1" dirty="0">
                <a:solidFill>
                  <a:srgbClr val="3C3D3F"/>
                </a:solidFill>
              </a:rPr>
              <a:t>as Service Request</a:t>
            </a:r>
          </a:p>
          <a:p>
            <a:pPr marL="457200" indent="-457200">
              <a:buAutoNum type="arabicPeriod"/>
            </a:pPr>
            <a:r>
              <a:rPr lang="en-US" sz="1400" dirty="0">
                <a:solidFill>
                  <a:srgbClr val="3C3D3F"/>
                </a:solidFill>
              </a:rPr>
              <a:t>Auditable</a:t>
            </a:r>
          </a:p>
          <a:p>
            <a:pPr marL="457200" indent="-457200">
              <a:buAutoNum type="arabicPeriod"/>
            </a:pPr>
            <a:r>
              <a:rPr lang="en-US" sz="1400" dirty="0">
                <a:solidFill>
                  <a:srgbClr val="3C3D3F"/>
                </a:solidFill>
              </a:rPr>
              <a:t>Available as self-service reports</a:t>
            </a:r>
          </a:p>
          <a:p>
            <a:endParaRPr lang="en-US" sz="1400" spc="-93" dirty="0">
              <a:solidFill>
                <a:srgbClr val="3C3D3F"/>
              </a:solidFill>
            </a:endParaRPr>
          </a:p>
          <a:p>
            <a:pPr algn="ctr" defTabSz="914099" fontAlgn="base">
              <a:spcBef>
                <a:spcPct val="0"/>
              </a:spcBef>
              <a:spcAft>
                <a:spcPct val="0"/>
              </a:spcAft>
            </a:pPr>
            <a:endParaRPr lang="en-US" sz="1400" dirty="0">
              <a:solidFill>
                <a:srgbClr val="3C3D3F"/>
              </a:solidFill>
              <a:ea typeface="Segoe UI" pitchFamily="34" charset="0"/>
              <a:cs typeface="Segoe UI" pitchFamily="34" charset="0"/>
            </a:endParaRPr>
          </a:p>
        </p:txBody>
      </p:sp>
    </p:spTree>
    <p:extLst>
      <p:ext uri="{BB962C8B-B14F-4D97-AF65-F5344CB8AC3E}">
        <p14:creationId xmlns:p14="http://schemas.microsoft.com/office/powerpoint/2010/main" val="304527305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9" grpId="0" animBg="1"/>
      <p:bldP spid="2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US" dirty="0"/>
          </a:p>
        </p:txBody>
      </p:sp>
      <p:sp>
        <p:nvSpPr>
          <p:cNvPr id="3" name="Title 2"/>
          <p:cNvSpPr>
            <a:spLocks noGrp="1"/>
          </p:cNvSpPr>
          <p:nvPr>
            <p:ph type="title"/>
          </p:nvPr>
        </p:nvSpPr>
        <p:spPr/>
        <p:txBody>
          <a:bodyPr/>
          <a:lstStyle/>
          <a:p>
            <a:r>
              <a:rPr lang="en-US" spc="0" dirty="0"/>
              <a:t>Example: </a:t>
            </a:r>
            <a:r>
              <a:rPr lang="en-US" spc="0" dirty="0" smtClean="0"/>
              <a:t>Controlled</a:t>
            </a:r>
            <a:endParaRPr lang="en-US" dirty="0"/>
          </a:p>
        </p:txBody>
      </p:sp>
      <p:sp>
        <p:nvSpPr>
          <p:cNvPr id="4" name="Text Placeholder 3"/>
          <p:cNvSpPr>
            <a:spLocks noGrp="1"/>
          </p:cNvSpPr>
          <p:nvPr>
            <p:ph type="body" sz="quarter" idx="11"/>
          </p:nvPr>
        </p:nvSpPr>
        <p:spPr/>
        <p:txBody>
          <a:bodyPr/>
          <a:lstStyle/>
          <a:p>
            <a:endParaRPr lang="en-US"/>
          </a:p>
        </p:txBody>
      </p:sp>
      <p:pic>
        <p:nvPicPr>
          <p:cNvPr id="6" name="EXO1">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5"/>
          <a:srcRect t="11830" b="5948"/>
          <a:stretch/>
        </p:blipFill>
        <p:spPr>
          <a:xfrm>
            <a:off x="0" y="457201"/>
            <a:ext cx="12192000" cy="5638800"/>
          </a:xfrm>
          <a:prstGeom prst="rect">
            <a:avLst/>
          </a:prstGeom>
        </p:spPr>
      </p:pic>
    </p:spTree>
    <p:extLst>
      <p:ext uri="{BB962C8B-B14F-4D97-AF65-F5344CB8AC3E}">
        <p14:creationId xmlns:p14="http://schemas.microsoft.com/office/powerpoint/2010/main" val="798917867"/>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vol="80000">
                <p:cTn id="7" fill="hold" display="0">
                  <p:stCondLst>
                    <p:cond delay="indefinite"/>
                  </p:stCondLst>
                </p:cTn>
                <p:tgtEl>
                  <p:spTgt spid="6"/>
                </p:tgtEl>
              </p:cMediaNode>
            </p:vide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050035" y="4026454"/>
            <a:ext cx="2553162"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tx2"/>
                </a:solidFill>
              </a:rPr>
              <a:t>Product Team</a:t>
            </a:r>
            <a:endParaRPr lang="en-US" sz="1400" dirty="0">
              <a:solidFill>
                <a:schemeClr val="tx2"/>
              </a:solidFill>
            </a:endParaRPr>
          </a:p>
        </p:txBody>
      </p:sp>
      <p:sp>
        <p:nvSpPr>
          <p:cNvPr id="4" name="Rounded Rectangle 3"/>
          <p:cNvSpPr/>
          <p:nvPr/>
        </p:nvSpPr>
        <p:spPr>
          <a:xfrm>
            <a:off x="448215" y="5016914"/>
            <a:ext cx="2550361" cy="1066648"/>
          </a:xfrm>
          <a:prstGeom prst="roundRect">
            <a:avLst/>
          </a:prstGeom>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00" dirty="0"/>
              <a:t>Operations</a:t>
            </a:r>
          </a:p>
        </p:txBody>
      </p:sp>
      <p:sp>
        <p:nvSpPr>
          <p:cNvPr id="34" name="Freeform 33"/>
          <p:cNvSpPr/>
          <p:nvPr/>
        </p:nvSpPr>
        <p:spPr>
          <a:xfrm>
            <a:off x="448215" y="1414523"/>
            <a:ext cx="2552785"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Traditional IT </a:t>
            </a:r>
            <a:endParaRPr lang="en-US" sz="1600" kern="1200" dirty="0"/>
          </a:p>
        </p:txBody>
      </p:sp>
      <p:sp>
        <p:nvSpPr>
          <p:cNvPr id="35" name="Freeform 34"/>
          <p:cNvSpPr/>
          <p:nvPr/>
        </p:nvSpPr>
        <p:spPr>
          <a:xfrm>
            <a:off x="448215" y="1875323"/>
            <a:ext cx="2552785"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2">
              <a:tint val="40000"/>
              <a:alpha val="90000"/>
              <a:hueOff val="0"/>
              <a:satOff val="0"/>
              <a:lumOff val="0"/>
              <a:alphaOff val="0"/>
            </a:schemeClr>
          </a:lnRef>
          <a:fillRef idx="1">
            <a:schemeClr val="accent2">
              <a:tint val="40000"/>
              <a:alpha val="90000"/>
              <a:hueOff val="0"/>
              <a:satOff val="0"/>
              <a:lumOff val="0"/>
              <a:alphaOff val="0"/>
            </a:schemeClr>
          </a:fillRef>
          <a:effectRef idx="0">
            <a:schemeClr val="accent2">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Highly skilled, domain specific IT (not true Tier 1)</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Success depends on static, predictable systems</a:t>
            </a:r>
            <a:endParaRPr lang="en-US" sz="1600" kern="1200" dirty="0">
              <a:solidFill>
                <a:schemeClr val="tx1">
                  <a:lumMod val="75000"/>
                  <a:lumOff val="25000"/>
                </a:schemeClr>
              </a:solidFill>
            </a:endParaRPr>
          </a:p>
        </p:txBody>
      </p:sp>
      <p:sp>
        <p:nvSpPr>
          <p:cNvPr id="36" name="Freeform 35"/>
          <p:cNvSpPr/>
          <p:nvPr/>
        </p:nvSpPr>
        <p:spPr>
          <a:xfrm>
            <a:off x="3241202"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ln>
            <a:noFill/>
          </a:ln>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b="0" kern="1200" dirty="0" smtClean="0"/>
              <a:t>Service</a:t>
            </a:r>
            <a:r>
              <a:rPr lang="en-US" sz="1600" kern="1200" dirty="0" smtClean="0"/>
              <a:t> IT</a:t>
            </a:r>
            <a:endParaRPr lang="en-US" sz="1600" kern="1200" dirty="0"/>
          </a:p>
        </p:txBody>
      </p:sp>
      <p:sp>
        <p:nvSpPr>
          <p:cNvPr id="37" name="Freeform 36"/>
          <p:cNvSpPr/>
          <p:nvPr/>
        </p:nvSpPr>
        <p:spPr>
          <a:xfrm>
            <a:off x="3241202"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3">
              <a:tint val="40000"/>
              <a:alpha val="90000"/>
              <a:hueOff val="0"/>
              <a:satOff val="0"/>
              <a:lumOff val="0"/>
              <a:alphaOff val="0"/>
            </a:schemeClr>
          </a:lnRef>
          <a:fillRef idx="1">
            <a:schemeClr val="accent3">
              <a:tint val="40000"/>
              <a:alpha val="90000"/>
              <a:hueOff val="0"/>
              <a:satOff val="0"/>
              <a:lumOff val="0"/>
              <a:alphaOff val="0"/>
            </a:schemeClr>
          </a:fillRef>
          <a:effectRef idx="0">
            <a:schemeClr val="accent3">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Tiered IT</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Progressive escalations (tier-to-tier)</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“80/15/5” goal</a:t>
            </a:r>
            <a:endParaRPr lang="en-US" sz="1600" kern="1200" dirty="0">
              <a:solidFill>
                <a:schemeClr val="tx1">
                  <a:lumMod val="75000"/>
                  <a:lumOff val="25000"/>
                </a:schemeClr>
              </a:solidFill>
            </a:endParaRPr>
          </a:p>
        </p:txBody>
      </p:sp>
      <p:sp>
        <p:nvSpPr>
          <p:cNvPr id="38" name="Freeform 37"/>
          <p:cNvSpPr/>
          <p:nvPr/>
        </p:nvSpPr>
        <p:spPr>
          <a:xfrm>
            <a:off x="6054648"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rgbClr val="96B33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Direct </a:t>
            </a:r>
            <a:r>
              <a:rPr lang="en-US" sz="1600" kern="1200" smtClean="0"/>
              <a:t>Support </a:t>
            </a:r>
            <a:endParaRPr lang="en-US" sz="1600" kern="1200" dirty="0"/>
          </a:p>
        </p:txBody>
      </p:sp>
      <p:sp>
        <p:nvSpPr>
          <p:cNvPr id="39" name="Freeform 38"/>
          <p:cNvSpPr/>
          <p:nvPr/>
        </p:nvSpPr>
        <p:spPr>
          <a:xfrm>
            <a:off x="6054648"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4">
              <a:tint val="40000"/>
              <a:alpha val="90000"/>
              <a:hueOff val="0"/>
              <a:satOff val="0"/>
              <a:lumOff val="0"/>
              <a:alphaOff val="0"/>
            </a:schemeClr>
          </a:lnRef>
          <a:fillRef idx="1">
            <a:schemeClr val="accent4">
              <a:tint val="40000"/>
              <a:alpha val="90000"/>
              <a:hueOff val="0"/>
              <a:satOff val="0"/>
              <a:lumOff val="0"/>
              <a:alphaOff val="0"/>
            </a:schemeClr>
          </a:fillRef>
          <a:effectRef idx="0">
            <a:schemeClr val="accent4">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Tier 1 used for routing/escalation only</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10-12 engineering teams provide direct support of service 24x7</a:t>
            </a:r>
            <a:endParaRPr lang="en-US" sz="1600" kern="1200" dirty="0">
              <a:solidFill>
                <a:schemeClr val="tx1">
                  <a:lumMod val="75000"/>
                  <a:lumOff val="25000"/>
                </a:schemeClr>
              </a:solidFill>
            </a:endParaRPr>
          </a:p>
        </p:txBody>
      </p:sp>
      <p:sp>
        <p:nvSpPr>
          <p:cNvPr id="40" name="Freeform 39"/>
          <p:cNvSpPr/>
          <p:nvPr/>
        </p:nvSpPr>
        <p:spPr>
          <a:xfrm>
            <a:off x="9081560" y="1414523"/>
            <a:ext cx="2548549" cy="460800"/>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rgbClr val="641355"/>
          </a:solidFill>
          <a:ln>
            <a:no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13792" tIns="65024" rIns="113792" bIns="65024" numCol="1" spcCol="1270" anchor="ctr" anchorCtr="0">
            <a:noAutofit/>
          </a:bodyPr>
          <a:lstStyle/>
          <a:p>
            <a:pPr lvl="0" algn="ctr" defTabSz="711200">
              <a:lnSpc>
                <a:spcPct val="90000"/>
              </a:lnSpc>
              <a:spcBef>
                <a:spcPct val="0"/>
              </a:spcBef>
              <a:spcAft>
                <a:spcPct val="35000"/>
              </a:spcAft>
            </a:pPr>
            <a:r>
              <a:rPr lang="en-US" sz="1600" kern="1200" dirty="0" smtClean="0"/>
              <a:t>Engineered Operations</a:t>
            </a:r>
            <a:endParaRPr lang="en-US" sz="1600" kern="1200" dirty="0"/>
          </a:p>
        </p:txBody>
      </p:sp>
      <p:sp>
        <p:nvSpPr>
          <p:cNvPr id="41" name="Freeform 40"/>
          <p:cNvSpPr/>
          <p:nvPr/>
        </p:nvSpPr>
        <p:spPr>
          <a:xfrm>
            <a:off x="9081560" y="1875323"/>
            <a:ext cx="2548549" cy="2031300"/>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0">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Direct escalations</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Operations applied to specific problem spaces (i.e., deployment)</a:t>
            </a:r>
            <a:endParaRPr lang="en-US" sz="1600" kern="1200" dirty="0">
              <a:solidFill>
                <a:schemeClr val="tx1">
                  <a:lumMod val="75000"/>
                  <a:lumOff val="25000"/>
                </a:schemeClr>
              </a:solidFill>
            </a:endParaRPr>
          </a:p>
          <a:p>
            <a:pPr marL="171450" lvl="1" indent="-171450" algn="l" defTabSz="711200">
              <a:lnSpc>
                <a:spcPct val="90000"/>
              </a:lnSpc>
              <a:spcBef>
                <a:spcPct val="0"/>
              </a:spcBef>
              <a:spcAft>
                <a:spcPct val="15000"/>
              </a:spcAft>
              <a:buChar char="••"/>
            </a:pPr>
            <a:r>
              <a:rPr lang="en-US" sz="1600" kern="1200" dirty="0" smtClean="0">
                <a:solidFill>
                  <a:schemeClr val="tx1">
                    <a:lumMod val="75000"/>
                    <a:lumOff val="25000"/>
                  </a:schemeClr>
                </a:solidFill>
              </a:rPr>
              <a:t>Emphasize software and automation over human processes</a:t>
            </a:r>
            <a:endParaRPr lang="en-US" sz="1600" kern="1200" dirty="0">
              <a:solidFill>
                <a:schemeClr val="tx1">
                  <a:lumMod val="75000"/>
                  <a:lumOff val="25000"/>
                </a:schemeClr>
              </a:solidFill>
            </a:endParaRPr>
          </a:p>
        </p:txBody>
      </p:sp>
      <p:cxnSp>
        <p:nvCxnSpPr>
          <p:cNvPr id="7" name="Straight Connector 6"/>
          <p:cNvCxnSpPr/>
          <p:nvPr/>
        </p:nvCxnSpPr>
        <p:spPr>
          <a:xfrm>
            <a:off x="448215" y="4864535"/>
            <a:ext cx="2538978" cy="1589"/>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8215" y="4789934"/>
            <a:ext cx="2538978" cy="10666"/>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110458"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923143"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730088" y="1365356"/>
            <a:ext cx="0" cy="494123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Rounded Rectangle 12"/>
          <p:cNvSpPr/>
          <p:nvPr/>
        </p:nvSpPr>
        <p:spPr>
          <a:xfrm>
            <a:off x="3241202" y="4864535"/>
            <a:ext cx="2548549" cy="1442052"/>
          </a:xfrm>
          <a:prstGeom prst="roundRect">
            <a:avLst/>
          </a:prstGeom>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00"/>
              <a:t>Tier 2 Operations</a:t>
            </a:r>
            <a:endParaRPr lang="en-US" sz="1400" dirty="0"/>
          </a:p>
        </p:txBody>
      </p:sp>
      <p:sp>
        <p:nvSpPr>
          <p:cNvPr id="14" name="Rounded Rectangle 13"/>
          <p:cNvSpPr/>
          <p:nvPr/>
        </p:nvSpPr>
        <p:spPr>
          <a:xfrm>
            <a:off x="3510208" y="5245481"/>
            <a:ext cx="2010537" cy="990459"/>
          </a:xfrm>
          <a:prstGeom prst="roundRect">
            <a:avLst/>
          </a:prstGeom>
          <a:solidFill>
            <a:srgbClr val="00B3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US" sz="1400"/>
              <a:t>Tier 1 Operations</a:t>
            </a:r>
            <a:endParaRPr lang="en-US" sz="1400" dirty="0"/>
          </a:p>
        </p:txBody>
      </p:sp>
      <p:sp>
        <p:nvSpPr>
          <p:cNvPr id="15" name="Rounded Rectangle 14"/>
          <p:cNvSpPr/>
          <p:nvPr/>
        </p:nvSpPr>
        <p:spPr>
          <a:xfrm>
            <a:off x="3855342" y="5594519"/>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18" name="Rounded Rectangle 17"/>
          <p:cNvSpPr/>
          <p:nvPr/>
        </p:nvSpPr>
        <p:spPr>
          <a:xfrm>
            <a:off x="3241202" y="4026453"/>
            <a:ext cx="2548549"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2"/>
                </a:solidFill>
              </a:rPr>
              <a:t>Product Team</a:t>
            </a:r>
          </a:p>
        </p:txBody>
      </p:sp>
      <p:sp>
        <p:nvSpPr>
          <p:cNvPr id="19" name="Rounded Rectangle 18"/>
          <p:cNvSpPr/>
          <p:nvPr/>
        </p:nvSpPr>
        <p:spPr>
          <a:xfrm>
            <a:off x="6440204" y="5181599"/>
            <a:ext cx="1929624" cy="29245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Tier 1 Operations</a:t>
            </a:r>
          </a:p>
        </p:txBody>
      </p:sp>
      <p:sp>
        <p:nvSpPr>
          <p:cNvPr id="20" name="Rounded Rectangle 19"/>
          <p:cNvSpPr/>
          <p:nvPr/>
        </p:nvSpPr>
        <p:spPr>
          <a:xfrm>
            <a:off x="6744881" y="5594519"/>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22" name="Rounded Rectangle 21"/>
          <p:cNvSpPr/>
          <p:nvPr/>
        </p:nvSpPr>
        <p:spPr>
          <a:xfrm>
            <a:off x="9654741" y="5594521"/>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23" name="Rounded Rectangle 22"/>
          <p:cNvSpPr/>
          <p:nvPr/>
        </p:nvSpPr>
        <p:spPr>
          <a:xfrm>
            <a:off x="9081560" y="5197588"/>
            <a:ext cx="2548550" cy="292450"/>
          </a:xfrm>
          <a:prstGeom prst="roundRect">
            <a:avLst/>
          </a:prstGeom>
          <a:solidFill>
            <a:srgbClr val="008A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Software Aided Processes</a:t>
            </a:r>
          </a:p>
        </p:txBody>
      </p:sp>
      <p:sp>
        <p:nvSpPr>
          <p:cNvPr id="24" name="Rounded Rectangle 23"/>
          <p:cNvSpPr/>
          <p:nvPr/>
        </p:nvSpPr>
        <p:spPr>
          <a:xfrm rot="16200000">
            <a:off x="8839220" y="4277583"/>
            <a:ext cx="1066652" cy="564391"/>
          </a:xfrm>
          <a:prstGeom prst="roundRect">
            <a:avLst/>
          </a:prstGeom>
          <a:noFill/>
          <a:ln>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Product Team</a:t>
            </a:r>
          </a:p>
        </p:txBody>
      </p:sp>
      <p:sp>
        <p:nvSpPr>
          <p:cNvPr id="25" name="Rounded Rectangle 24"/>
          <p:cNvSpPr/>
          <p:nvPr/>
        </p:nvSpPr>
        <p:spPr>
          <a:xfrm rot="16200000">
            <a:off x="9497675" y="4277583"/>
            <a:ext cx="1066652" cy="564391"/>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200" dirty="0"/>
              <a:t>Operations</a:t>
            </a:r>
          </a:p>
        </p:txBody>
      </p:sp>
      <p:sp>
        <p:nvSpPr>
          <p:cNvPr id="27" name="Rounded Rectangle 26"/>
          <p:cNvSpPr/>
          <p:nvPr/>
        </p:nvSpPr>
        <p:spPr>
          <a:xfrm rot="16200000">
            <a:off x="10156132" y="4277583"/>
            <a:ext cx="1066652" cy="564391"/>
          </a:xfrm>
          <a:prstGeom prst="roundRect">
            <a:avLst/>
          </a:prstGeom>
          <a:noFill/>
          <a:ln>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Support</a:t>
            </a:r>
          </a:p>
        </p:txBody>
      </p:sp>
      <p:sp>
        <p:nvSpPr>
          <p:cNvPr id="28" name="Rounded Rectangle 27"/>
          <p:cNvSpPr/>
          <p:nvPr/>
        </p:nvSpPr>
        <p:spPr>
          <a:xfrm rot="16200000">
            <a:off x="10814589" y="4277583"/>
            <a:ext cx="1066652" cy="564391"/>
          </a:xfrm>
          <a:prstGeom prst="roundRect">
            <a:avLst/>
          </a:prstGeom>
          <a:noFill/>
          <a:ln>
            <a:solidFill>
              <a:srgbClr val="EB3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2"/>
                </a:solidFill>
              </a:rPr>
              <a:t>Other</a:t>
            </a:r>
          </a:p>
        </p:txBody>
      </p:sp>
      <p:cxnSp>
        <p:nvCxnSpPr>
          <p:cNvPr id="29" name="Straight Arrow Connector 28"/>
          <p:cNvCxnSpPr/>
          <p:nvPr/>
        </p:nvCxnSpPr>
        <p:spPr>
          <a:xfrm rot="5400000" flipH="1" flipV="1">
            <a:off x="4562299" y="5092046"/>
            <a:ext cx="914270" cy="2117"/>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8877623" y="1219200"/>
            <a:ext cx="2945215" cy="5087386"/>
          </a:xfrm>
          <a:prstGeom prst="roundRect">
            <a:avLst>
              <a:gd name="adj" fmla="val 5515"/>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p:cNvSpPr/>
          <p:nvPr/>
        </p:nvSpPr>
        <p:spPr>
          <a:xfrm>
            <a:off x="448215" y="4026453"/>
            <a:ext cx="2552785" cy="609514"/>
          </a:xfrm>
          <a:prstGeom prst="roundRect">
            <a:avLst/>
          </a:prstGeom>
          <a:noFill/>
          <a:ln w="12700">
            <a:solidFill>
              <a:srgbClr val="EB3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2"/>
                </a:solidFill>
              </a:rPr>
              <a:t>Product Team</a:t>
            </a:r>
          </a:p>
        </p:txBody>
      </p:sp>
      <p:cxnSp>
        <p:nvCxnSpPr>
          <p:cNvPr id="32" name="Straight Arrow Connector 31"/>
          <p:cNvCxnSpPr/>
          <p:nvPr/>
        </p:nvCxnSpPr>
        <p:spPr>
          <a:xfrm rot="5400000" flipH="1" flipV="1">
            <a:off x="7294953" y="5124306"/>
            <a:ext cx="914270" cy="2117"/>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066677" y="5410200"/>
            <a:ext cx="1320269" cy="520951"/>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Service</a:t>
            </a:r>
          </a:p>
        </p:txBody>
      </p:sp>
      <p:sp>
        <p:nvSpPr>
          <p:cNvPr id="47" name="Title 46"/>
          <p:cNvSpPr>
            <a:spLocks noGrp="1"/>
          </p:cNvSpPr>
          <p:nvPr>
            <p:ph type="title"/>
          </p:nvPr>
        </p:nvSpPr>
        <p:spPr>
          <a:xfrm>
            <a:off x="533400" y="228600"/>
            <a:ext cx="11151917" cy="609398"/>
          </a:xfrm>
        </p:spPr>
        <p:txBody>
          <a:bodyPr/>
          <a:lstStyle/>
          <a:p>
            <a:r>
              <a:rPr lang="en-US" sz="2000" spc="0" dirty="0" smtClean="0"/>
              <a:t>Controlled:</a:t>
            </a:r>
            <a:r>
              <a:rPr lang="en-US" spc="-196" dirty="0" smtClean="0"/>
              <a:t/>
            </a:r>
            <a:br>
              <a:rPr lang="en-US" spc="-196" dirty="0" smtClean="0"/>
            </a:br>
            <a:r>
              <a:rPr lang="en-US" spc="-196" dirty="0" smtClean="0"/>
              <a:t>Office 365 operations </a:t>
            </a:r>
            <a:r>
              <a:rPr lang="en-US" spc="-196" dirty="0"/>
              <a:t>model evolution</a:t>
            </a:r>
            <a:endParaRPr lang="en-US" dirty="0"/>
          </a:p>
        </p:txBody>
      </p:sp>
    </p:spTree>
    <p:extLst>
      <p:ext uri="{BB962C8B-B14F-4D97-AF65-F5344CB8AC3E}">
        <p14:creationId xmlns:p14="http://schemas.microsoft.com/office/powerpoint/2010/main" val="18095161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custDataLst>
              <p:tags r:id="rId1"/>
            </p:custDataLst>
          </p:nvPr>
        </p:nvSpPr>
        <p:spPr bwMode="auto">
          <a:xfrm>
            <a:off x="3732383" y="2971801"/>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Exchange Online</a:t>
            </a:r>
          </a:p>
        </p:txBody>
      </p:sp>
      <p:sp>
        <p:nvSpPr>
          <p:cNvPr id="45" name="Rectangle 44"/>
          <p:cNvSpPr/>
          <p:nvPr/>
        </p:nvSpPr>
        <p:spPr bwMode="auto">
          <a:xfrm>
            <a:off x="5637383" y="2971802"/>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SharePoint Online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519248" y="228600"/>
            <a:ext cx="11483792" cy="609398"/>
          </a:xfrm>
        </p:spPr>
        <p:txBody>
          <a:bodyPr/>
          <a:lstStyle/>
          <a:p>
            <a:r>
              <a:rPr lang="en-US" dirty="0" smtClean="0"/>
              <a:t>Before we begin… A simple mental model for Office 365</a:t>
            </a:r>
            <a:endParaRPr lang="en-US" dirty="0"/>
          </a:p>
        </p:txBody>
      </p:sp>
      <p:sp>
        <p:nvSpPr>
          <p:cNvPr id="16" name="Rectangle 15"/>
          <p:cNvSpPr/>
          <p:nvPr/>
        </p:nvSpPr>
        <p:spPr bwMode="auto">
          <a:xfrm>
            <a:off x="7542383" y="2971802"/>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Lync Online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18"/>
          <p:cNvSpPr/>
          <p:nvPr/>
        </p:nvSpPr>
        <p:spPr bwMode="auto">
          <a:xfrm>
            <a:off x="3732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600" dirty="0" smtClean="0">
                <a:gradFill>
                  <a:gsLst>
                    <a:gs pos="0">
                      <a:srgbClr val="FFFFFF"/>
                    </a:gs>
                    <a:gs pos="100000">
                      <a:srgbClr val="FFFFFF"/>
                    </a:gs>
                  </a:gsLst>
                  <a:lin ang="5400000" scaled="0"/>
                </a:gradFill>
                <a:ea typeface="Segoe UI" pitchFamily="34" charset="0"/>
                <a:cs typeface="Segoe UI" pitchFamily="34" charset="0"/>
              </a:rPr>
              <a:t>Office 365 Pro Plus</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5637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Project Online</a:t>
            </a:r>
          </a:p>
        </p:txBody>
      </p:sp>
      <p:sp>
        <p:nvSpPr>
          <p:cNvPr id="29" name="Rectangle 28"/>
          <p:cNvSpPr/>
          <p:nvPr/>
        </p:nvSpPr>
        <p:spPr bwMode="auto">
          <a:xfrm>
            <a:off x="7542383" y="1905001"/>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spc="-30" dirty="0">
                <a:gradFill>
                  <a:gsLst>
                    <a:gs pos="0">
                      <a:srgbClr val="FFFFFF"/>
                    </a:gs>
                    <a:gs pos="100000">
                      <a:srgbClr val="FFFFFF"/>
                    </a:gs>
                  </a:gsLst>
                  <a:lin ang="5400000" scaled="0"/>
                </a:gradFill>
                <a:ea typeface="Segoe UI" pitchFamily="34" charset="0"/>
                <a:cs typeface="Segoe UI" pitchFamily="34" charset="0"/>
              </a:rPr>
              <a:t>Visio Pro for Office 365</a:t>
            </a:r>
          </a:p>
        </p:txBody>
      </p:sp>
      <p:sp>
        <p:nvSpPr>
          <p:cNvPr id="3" name="Rectangle 2"/>
          <p:cNvSpPr/>
          <p:nvPr/>
        </p:nvSpPr>
        <p:spPr>
          <a:xfrm>
            <a:off x="519248" y="1027809"/>
            <a:ext cx="11483792" cy="492443"/>
          </a:xfrm>
          <a:prstGeom prst="rect">
            <a:avLst/>
          </a:prstGeom>
        </p:spPr>
        <p:txBody>
          <a:bodyPr wrap="square" lIns="0" tIns="0" rIns="0" bIns="0">
            <a:spAutoFit/>
          </a:bodyPr>
          <a:lstStyle/>
          <a:p>
            <a:pPr defTabSz="914009"/>
            <a:r>
              <a:rPr lang="en-US" sz="3200" spc="-100" dirty="0">
                <a:ln w="3175">
                  <a:noFill/>
                </a:ln>
                <a:solidFill>
                  <a:schemeClr val="tx1">
                    <a:lumMod val="65000"/>
                    <a:lumOff val="35000"/>
                  </a:schemeClr>
                </a:solidFill>
                <a:latin typeface="Segoe UI Light"/>
                <a:cs typeface="Arial" charset="0"/>
              </a:rPr>
              <a:t>Latest productivity services </a:t>
            </a:r>
            <a:r>
              <a:rPr lang="en-US" sz="3200" spc="-100" dirty="0" smtClean="0">
                <a:ln w="3175">
                  <a:noFill/>
                </a:ln>
                <a:solidFill>
                  <a:schemeClr val="tx1">
                    <a:lumMod val="65000"/>
                    <a:lumOff val="35000"/>
                  </a:schemeClr>
                </a:solidFill>
                <a:latin typeface="Segoe UI Light"/>
                <a:cs typeface="Arial" charset="0"/>
              </a:rPr>
              <a:t>in </a:t>
            </a:r>
            <a:r>
              <a:rPr lang="en-US" sz="3200" spc="-100" dirty="0">
                <a:ln w="3175">
                  <a:noFill/>
                </a:ln>
                <a:solidFill>
                  <a:schemeClr val="tx1">
                    <a:lumMod val="65000"/>
                    <a:lumOff val="35000"/>
                  </a:schemeClr>
                </a:solidFill>
                <a:latin typeface="Segoe UI Light"/>
                <a:cs typeface="Arial" charset="0"/>
              </a:rPr>
              <a:t>Microsoft’s </a:t>
            </a:r>
            <a:r>
              <a:rPr lang="en-US" sz="3200" spc="-100" dirty="0" smtClean="0">
                <a:ln w="3175">
                  <a:noFill/>
                </a:ln>
                <a:solidFill>
                  <a:schemeClr val="tx1">
                    <a:lumMod val="65000"/>
                    <a:lumOff val="35000"/>
                  </a:schemeClr>
                </a:solidFill>
                <a:latin typeface="Segoe UI Light"/>
                <a:cs typeface="Arial" charset="0"/>
              </a:rPr>
              <a:t>public cloud + the latest apps</a:t>
            </a:r>
            <a:endParaRPr lang="en-US" dirty="0">
              <a:solidFill>
                <a:schemeClr val="tx1">
                  <a:lumMod val="65000"/>
                  <a:lumOff val="35000"/>
                </a:schemeClr>
              </a:solidFill>
            </a:endParaRPr>
          </a:p>
        </p:txBody>
      </p:sp>
      <p:sp>
        <p:nvSpPr>
          <p:cNvPr id="11" name="Rectangle 10"/>
          <p:cNvSpPr/>
          <p:nvPr>
            <p:custDataLst>
              <p:tags r:id="rId2"/>
            </p:custDataLst>
          </p:nvPr>
        </p:nvSpPr>
        <p:spPr bwMode="auto">
          <a:xfrm>
            <a:off x="3732383" y="4038599"/>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Sign Up Experience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auto">
          <a:xfrm>
            <a:off x="5637383" y="4038600"/>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Tenant Administration</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542383" y="4038600"/>
            <a:ext cx="1828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Landing Pages</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custDataLst>
              <p:tags r:id="rId3"/>
            </p:custDataLst>
          </p:nvPr>
        </p:nvSpPr>
        <p:spPr bwMode="auto">
          <a:xfrm>
            <a:off x="3732383" y="5105396"/>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Commerce &amp; Billing systems</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637383" y="5105397"/>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Identity Platform and authentication</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7542383" y="5105397"/>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Service Management </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9447383" y="5105398"/>
            <a:ext cx="1828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Network and Infrastructure</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531983" y="1905000"/>
            <a:ext cx="2971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Productivity</a:t>
            </a:r>
          </a:p>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Applications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bwMode="auto">
          <a:xfrm>
            <a:off x="531983" y="2971800"/>
            <a:ext cx="2971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Productivity</a:t>
            </a:r>
          </a:p>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Services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3" name="Rectangle 22"/>
          <p:cNvSpPr/>
          <p:nvPr/>
        </p:nvSpPr>
        <p:spPr bwMode="auto">
          <a:xfrm>
            <a:off x="531983" y="4038600"/>
            <a:ext cx="2971800" cy="990601"/>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Consolidated User Experiences</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531983" y="5105397"/>
            <a:ext cx="2971800" cy="990601"/>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
            </a:r>
            <a:br>
              <a:rPr lang="en-US" dirty="0" smtClean="0">
                <a:gradFill>
                  <a:gsLst>
                    <a:gs pos="0">
                      <a:srgbClr val="FFFFFF"/>
                    </a:gs>
                    <a:gs pos="100000">
                      <a:srgbClr val="FFFFFF"/>
                    </a:gs>
                  </a:gsLst>
                  <a:lin ang="5400000" scaled="0"/>
                </a:gradFill>
                <a:ea typeface="Segoe UI" pitchFamily="34" charset="0"/>
                <a:cs typeface="Segoe UI" pitchFamily="34" charset="0"/>
              </a:rPr>
            </a:br>
            <a:r>
              <a:rPr lang="en-US" dirty="0" smtClean="0">
                <a:gradFill>
                  <a:gsLst>
                    <a:gs pos="0">
                      <a:srgbClr val="FFFFFF"/>
                    </a:gs>
                    <a:gs pos="100000">
                      <a:srgbClr val="FFFFFF"/>
                    </a:gs>
                  </a:gsLst>
                  <a:lin ang="5400000" scaled="0"/>
                </a:gradFill>
                <a:ea typeface="Segoe UI" pitchFamily="34" charset="0"/>
                <a:cs typeface="Segoe UI" pitchFamily="34" charset="0"/>
              </a:rPr>
              <a:t>Shared Platform </a:t>
            </a:r>
            <a:r>
              <a:rPr lang="en-US" dirty="0">
                <a:gradFill>
                  <a:gsLst>
                    <a:gs pos="0">
                      <a:srgbClr val="FFFFFF"/>
                    </a:gs>
                    <a:gs pos="100000">
                      <a:srgbClr val="FFFFFF"/>
                    </a:gs>
                  </a:gsLst>
                  <a:lin ang="5400000" scaled="0"/>
                </a:gradFill>
                <a:ea typeface="Segoe UI" pitchFamily="34" charset="0"/>
                <a:cs typeface="Segoe UI" pitchFamily="34" charset="0"/>
              </a:rPr>
              <a:t>Services</a:t>
            </a:r>
          </a:p>
        </p:txBody>
      </p:sp>
      <p:sp>
        <p:nvSpPr>
          <p:cNvPr id="26" name="Rectangle 25"/>
          <p:cNvSpPr/>
          <p:nvPr/>
        </p:nvSpPr>
        <p:spPr bwMode="auto">
          <a:xfrm>
            <a:off x="9447383" y="2971800"/>
            <a:ext cx="1828800" cy="990601"/>
          </a:xfrm>
          <a:prstGeom prst="rect">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dirty="0" smtClean="0">
                <a:gradFill>
                  <a:gsLst>
                    <a:gs pos="0">
                      <a:srgbClr val="FFFFFF"/>
                    </a:gs>
                    <a:gs pos="100000">
                      <a:srgbClr val="FFFFFF"/>
                    </a:gs>
                  </a:gsLst>
                  <a:lin ang="5400000" scaled="0"/>
                </a:gradFill>
                <a:ea typeface="Segoe UI" pitchFamily="34" charset="0"/>
                <a:cs typeface="Segoe UI" pitchFamily="34" charset="0"/>
              </a:rPr>
              <a:t>Yammer</a:t>
            </a: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6" name="Group 4"/>
          <p:cNvGrpSpPr>
            <a:grpSpLocks noChangeAspect="1"/>
          </p:cNvGrpSpPr>
          <p:nvPr/>
        </p:nvGrpSpPr>
        <p:grpSpPr bwMode="auto">
          <a:xfrm>
            <a:off x="3919941" y="2133600"/>
            <a:ext cx="1463040" cy="328203"/>
            <a:chOff x="3328" y="149"/>
            <a:chExt cx="1792" cy="402"/>
          </a:xfrm>
          <a:solidFill>
            <a:schemeClr val="bg1"/>
          </a:solidFill>
        </p:grpSpPr>
        <p:sp>
          <p:nvSpPr>
            <p:cNvPr id="8" name="Freeform 5"/>
            <p:cNvSpPr>
              <a:spLocks/>
            </p:cNvSpPr>
            <p:nvPr/>
          </p:nvSpPr>
          <p:spPr bwMode="auto">
            <a:xfrm>
              <a:off x="3328" y="149"/>
              <a:ext cx="329" cy="402"/>
            </a:xfrm>
            <a:custGeom>
              <a:avLst/>
              <a:gdLst>
                <a:gd name="T0" fmla="*/ 0 w 329"/>
                <a:gd name="T1" fmla="*/ 322 h 402"/>
                <a:gd name="T2" fmla="*/ 0 w 329"/>
                <a:gd name="T3" fmla="*/ 79 h 402"/>
                <a:gd name="T4" fmla="*/ 213 w 329"/>
                <a:gd name="T5" fmla="*/ 0 h 402"/>
                <a:gd name="T6" fmla="*/ 329 w 329"/>
                <a:gd name="T7" fmla="*/ 36 h 402"/>
                <a:gd name="T8" fmla="*/ 329 w 329"/>
                <a:gd name="T9" fmla="*/ 366 h 402"/>
                <a:gd name="T10" fmla="*/ 213 w 329"/>
                <a:gd name="T11" fmla="*/ 402 h 402"/>
                <a:gd name="T12" fmla="*/ 0 w 329"/>
                <a:gd name="T13" fmla="*/ 322 h 402"/>
                <a:gd name="T14" fmla="*/ 213 w 329"/>
                <a:gd name="T15" fmla="*/ 349 h 402"/>
                <a:gd name="T16" fmla="*/ 213 w 329"/>
                <a:gd name="T17" fmla="*/ 65 h 402"/>
                <a:gd name="T18" fmla="*/ 76 w 329"/>
                <a:gd name="T19" fmla="*/ 99 h 402"/>
                <a:gd name="T20" fmla="*/ 76 w 329"/>
                <a:gd name="T21" fmla="*/ 291 h 402"/>
                <a:gd name="T22" fmla="*/ 0 w 329"/>
                <a:gd name="T23" fmla="*/ 3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02">
                  <a:moveTo>
                    <a:pt x="0" y="322"/>
                  </a:moveTo>
                  <a:lnTo>
                    <a:pt x="0" y="79"/>
                  </a:lnTo>
                  <a:lnTo>
                    <a:pt x="213" y="0"/>
                  </a:lnTo>
                  <a:lnTo>
                    <a:pt x="329" y="36"/>
                  </a:lnTo>
                  <a:lnTo>
                    <a:pt x="329" y="366"/>
                  </a:lnTo>
                  <a:lnTo>
                    <a:pt x="213" y="402"/>
                  </a:lnTo>
                  <a:lnTo>
                    <a:pt x="0" y="322"/>
                  </a:lnTo>
                  <a:lnTo>
                    <a:pt x="213" y="349"/>
                  </a:lnTo>
                  <a:lnTo>
                    <a:pt x="213" y="65"/>
                  </a:lnTo>
                  <a:lnTo>
                    <a:pt x="76" y="99"/>
                  </a:lnTo>
                  <a:lnTo>
                    <a:pt x="76" y="291"/>
                  </a:lnTo>
                  <a:lnTo>
                    <a:pt x="0"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a:off x="3774" y="226"/>
              <a:ext cx="222" cy="248"/>
            </a:xfrm>
            <a:custGeom>
              <a:avLst/>
              <a:gdLst>
                <a:gd name="T0" fmla="*/ 47 w 94"/>
                <a:gd name="T1" fmla="*/ 103 h 103"/>
                <a:gd name="T2" fmla="*/ 13 w 94"/>
                <a:gd name="T3" fmla="*/ 89 h 103"/>
                <a:gd name="T4" fmla="*/ 0 w 94"/>
                <a:gd name="T5" fmla="*/ 53 h 103"/>
                <a:gd name="T6" fmla="*/ 13 w 94"/>
                <a:gd name="T7" fmla="*/ 14 h 103"/>
                <a:gd name="T8" fmla="*/ 48 w 94"/>
                <a:gd name="T9" fmla="*/ 0 h 103"/>
                <a:gd name="T10" fmla="*/ 82 w 94"/>
                <a:gd name="T11" fmla="*/ 14 h 103"/>
                <a:gd name="T12" fmla="*/ 94 w 94"/>
                <a:gd name="T13" fmla="*/ 50 h 103"/>
                <a:gd name="T14" fmla="*/ 81 w 94"/>
                <a:gd name="T15" fmla="*/ 89 h 103"/>
                <a:gd name="T16" fmla="*/ 47 w 94"/>
                <a:gd name="T17" fmla="*/ 103 h 103"/>
                <a:gd name="T18" fmla="*/ 48 w 94"/>
                <a:gd name="T19" fmla="*/ 11 h 103"/>
                <a:gd name="T20" fmla="*/ 22 w 94"/>
                <a:gd name="T21" fmla="*/ 22 h 103"/>
                <a:gd name="T22" fmla="*/ 12 w 94"/>
                <a:gd name="T23" fmla="*/ 52 h 103"/>
                <a:gd name="T24" fmla="*/ 22 w 94"/>
                <a:gd name="T25" fmla="*/ 81 h 103"/>
                <a:gd name="T26" fmla="*/ 47 w 94"/>
                <a:gd name="T27" fmla="*/ 93 h 103"/>
                <a:gd name="T28" fmla="*/ 73 w 94"/>
                <a:gd name="T29" fmla="*/ 82 h 103"/>
                <a:gd name="T30" fmla="*/ 82 w 94"/>
                <a:gd name="T31" fmla="*/ 52 h 103"/>
                <a:gd name="T32" fmla="*/ 73 w 94"/>
                <a:gd name="T33" fmla="*/ 21 h 103"/>
                <a:gd name="T34" fmla="*/ 48 w 94"/>
                <a:gd name="T3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03">
                  <a:moveTo>
                    <a:pt x="47" y="103"/>
                  </a:moveTo>
                  <a:cubicBezTo>
                    <a:pt x="33" y="103"/>
                    <a:pt x="21" y="99"/>
                    <a:pt x="13" y="89"/>
                  </a:cubicBezTo>
                  <a:cubicBezTo>
                    <a:pt x="4" y="80"/>
                    <a:pt x="0" y="68"/>
                    <a:pt x="0" y="53"/>
                  </a:cubicBezTo>
                  <a:cubicBezTo>
                    <a:pt x="0" y="37"/>
                    <a:pt x="4" y="24"/>
                    <a:pt x="13" y="14"/>
                  </a:cubicBezTo>
                  <a:cubicBezTo>
                    <a:pt x="22" y="5"/>
                    <a:pt x="33" y="0"/>
                    <a:pt x="48" y="0"/>
                  </a:cubicBezTo>
                  <a:cubicBezTo>
                    <a:pt x="62" y="0"/>
                    <a:pt x="73" y="5"/>
                    <a:pt x="82" y="14"/>
                  </a:cubicBezTo>
                  <a:cubicBezTo>
                    <a:pt x="90" y="23"/>
                    <a:pt x="94" y="35"/>
                    <a:pt x="94" y="50"/>
                  </a:cubicBezTo>
                  <a:cubicBezTo>
                    <a:pt x="94" y="67"/>
                    <a:pt x="90" y="80"/>
                    <a:pt x="81" y="89"/>
                  </a:cubicBezTo>
                  <a:cubicBezTo>
                    <a:pt x="73" y="98"/>
                    <a:pt x="61" y="103"/>
                    <a:pt x="47" y="103"/>
                  </a:cubicBezTo>
                  <a:close/>
                  <a:moveTo>
                    <a:pt x="48" y="11"/>
                  </a:moveTo>
                  <a:cubicBezTo>
                    <a:pt x="37" y="11"/>
                    <a:pt x="29" y="14"/>
                    <a:pt x="22" y="22"/>
                  </a:cubicBezTo>
                  <a:cubicBezTo>
                    <a:pt x="16" y="30"/>
                    <a:pt x="12" y="39"/>
                    <a:pt x="12" y="52"/>
                  </a:cubicBezTo>
                  <a:cubicBezTo>
                    <a:pt x="12" y="64"/>
                    <a:pt x="15" y="74"/>
                    <a:pt x="22" y="81"/>
                  </a:cubicBezTo>
                  <a:cubicBezTo>
                    <a:pt x="28" y="89"/>
                    <a:pt x="37" y="93"/>
                    <a:pt x="47" y="93"/>
                  </a:cubicBezTo>
                  <a:cubicBezTo>
                    <a:pt x="58" y="93"/>
                    <a:pt x="66" y="89"/>
                    <a:pt x="73" y="82"/>
                  </a:cubicBezTo>
                  <a:cubicBezTo>
                    <a:pt x="79" y="75"/>
                    <a:pt x="82" y="65"/>
                    <a:pt x="82" y="52"/>
                  </a:cubicBezTo>
                  <a:cubicBezTo>
                    <a:pt x="82" y="39"/>
                    <a:pt x="79" y="29"/>
                    <a:pt x="73" y="21"/>
                  </a:cubicBezTo>
                  <a:cubicBezTo>
                    <a:pt x="67" y="14"/>
                    <a:pt x="58"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013" y="214"/>
              <a:ext cx="194" cy="257"/>
            </a:xfrm>
            <a:custGeom>
              <a:avLst/>
              <a:gdLst>
                <a:gd name="T0" fmla="*/ 35 w 82"/>
                <a:gd name="T1" fmla="*/ 0 h 107"/>
                <a:gd name="T2" fmla="*/ 19 w 82"/>
                <a:gd name="T3" fmla="*/ 6 h 107"/>
                <a:gd name="T4" fmla="*/ 12 w 82"/>
                <a:gd name="T5" fmla="*/ 24 h 107"/>
                <a:gd name="T6" fmla="*/ 12 w 82"/>
                <a:gd name="T7" fmla="*/ 35 h 107"/>
                <a:gd name="T8" fmla="*/ 0 w 82"/>
                <a:gd name="T9" fmla="*/ 35 h 107"/>
                <a:gd name="T10" fmla="*/ 0 w 82"/>
                <a:gd name="T11" fmla="*/ 45 h 107"/>
                <a:gd name="T12" fmla="*/ 12 w 82"/>
                <a:gd name="T13" fmla="*/ 45 h 107"/>
                <a:gd name="T14" fmla="*/ 12 w 82"/>
                <a:gd name="T15" fmla="*/ 107 h 107"/>
                <a:gd name="T16" fmla="*/ 24 w 82"/>
                <a:gd name="T17" fmla="*/ 107 h 107"/>
                <a:gd name="T18" fmla="*/ 24 w 82"/>
                <a:gd name="T19" fmla="*/ 45 h 107"/>
                <a:gd name="T20" fmla="*/ 51 w 82"/>
                <a:gd name="T21" fmla="*/ 45 h 107"/>
                <a:gd name="T22" fmla="*/ 51 w 82"/>
                <a:gd name="T23" fmla="*/ 107 h 107"/>
                <a:gd name="T24" fmla="*/ 63 w 82"/>
                <a:gd name="T25" fmla="*/ 107 h 107"/>
                <a:gd name="T26" fmla="*/ 63 w 82"/>
                <a:gd name="T27" fmla="*/ 45 h 107"/>
                <a:gd name="T28" fmla="*/ 79 w 82"/>
                <a:gd name="T29" fmla="*/ 45 h 107"/>
                <a:gd name="T30" fmla="*/ 79 w 82"/>
                <a:gd name="T31" fmla="*/ 35 h 107"/>
                <a:gd name="T32" fmla="*/ 63 w 82"/>
                <a:gd name="T33" fmla="*/ 35 h 107"/>
                <a:gd name="T34" fmla="*/ 63 w 82"/>
                <a:gd name="T35" fmla="*/ 24 h 107"/>
                <a:gd name="T36" fmla="*/ 75 w 82"/>
                <a:gd name="T37" fmla="*/ 9 h 107"/>
                <a:gd name="T38" fmla="*/ 82 w 82"/>
                <a:gd name="T39" fmla="*/ 11 h 107"/>
                <a:gd name="T40" fmla="*/ 82 w 82"/>
                <a:gd name="T41" fmla="*/ 1 h 107"/>
                <a:gd name="T42" fmla="*/ 74 w 82"/>
                <a:gd name="T43" fmla="*/ 0 h 107"/>
                <a:gd name="T44" fmla="*/ 58 w 82"/>
                <a:gd name="T45" fmla="*/ 6 h 107"/>
                <a:gd name="T46" fmla="*/ 51 w 82"/>
                <a:gd name="T47" fmla="*/ 24 h 107"/>
                <a:gd name="T48" fmla="*/ 51 w 82"/>
                <a:gd name="T49" fmla="*/ 35 h 107"/>
                <a:gd name="T50" fmla="*/ 24 w 82"/>
                <a:gd name="T51" fmla="*/ 35 h 107"/>
                <a:gd name="T52" fmla="*/ 24 w 82"/>
                <a:gd name="T53" fmla="*/ 24 h 107"/>
                <a:gd name="T54" fmla="*/ 36 w 82"/>
                <a:gd name="T55" fmla="*/ 9 h 107"/>
                <a:gd name="T56" fmla="*/ 43 w 82"/>
                <a:gd name="T57" fmla="*/ 11 h 107"/>
                <a:gd name="T58" fmla="*/ 43 w 82"/>
                <a:gd name="T59" fmla="*/ 1 h 107"/>
                <a:gd name="T60" fmla="*/ 35 w 82"/>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107">
                  <a:moveTo>
                    <a:pt x="35" y="0"/>
                  </a:moveTo>
                  <a:cubicBezTo>
                    <a:pt x="28" y="0"/>
                    <a:pt x="23" y="2"/>
                    <a:pt x="19" y="6"/>
                  </a:cubicBezTo>
                  <a:cubicBezTo>
                    <a:pt x="14" y="10"/>
                    <a:pt x="12" y="16"/>
                    <a:pt x="12" y="24"/>
                  </a:cubicBezTo>
                  <a:cubicBezTo>
                    <a:pt x="12" y="35"/>
                    <a:pt x="12" y="35"/>
                    <a:pt x="12" y="35"/>
                  </a:cubicBezTo>
                  <a:cubicBezTo>
                    <a:pt x="0" y="35"/>
                    <a:pt x="0" y="35"/>
                    <a:pt x="0" y="35"/>
                  </a:cubicBezTo>
                  <a:cubicBezTo>
                    <a:pt x="0" y="45"/>
                    <a:pt x="0" y="45"/>
                    <a:pt x="0" y="45"/>
                  </a:cubicBezTo>
                  <a:cubicBezTo>
                    <a:pt x="12" y="45"/>
                    <a:pt x="12" y="45"/>
                    <a:pt x="12" y="45"/>
                  </a:cubicBezTo>
                  <a:cubicBezTo>
                    <a:pt x="12" y="107"/>
                    <a:pt x="12" y="107"/>
                    <a:pt x="12" y="107"/>
                  </a:cubicBezTo>
                  <a:cubicBezTo>
                    <a:pt x="24" y="107"/>
                    <a:pt x="24" y="107"/>
                    <a:pt x="24" y="107"/>
                  </a:cubicBezTo>
                  <a:cubicBezTo>
                    <a:pt x="24" y="45"/>
                    <a:pt x="24" y="45"/>
                    <a:pt x="24" y="45"/>
                  </a:cubicBezTo>
                  <a:cubicBezTo>
                    <a:pt x="51" y="45"/>
                    <a:pt x="51" y="45"/>
                    <a:pt x="51" y="45"/>
                  </a:cubicBezTo>
                  <a:cubicBezTo>
                    <a:pt x="51" y="107"/>
                    <a:pt x="51" y="107"/>
                    <a:pt x="51" y="107"/>
                  </a:cubicBezTo>
                  <a:cubicBezTo>
                    <a:pt x="63" y="107"/>
                    <a:pt x="63" y="107"/>
                    <a:pt x="63" y="107"/>
                  </a:cubicBezTo>
                  <a:cubicBezTo>
                    <a:pt x="63" y="45"/>
                    <a:pt x="63" y="45"/>
                    <a:pt x="63" y="45"/>
                  </a:cubicBezTo>
                  <a:cubicBezTo>
                    <a:pt x="79" y="45"/>
                    <a:pt x="79" y="45"/>
                    <a:pt x="79" y="45"/>
                  </a:cubicBezTo>
                  <a:cubicBezTo>
                    <a:pt x="79" y="35"/>
                    <a:pt x="79" y="35"/>
                    <a:pt x="79" y="35"/>
                  </a:cubicBezTo>
                  <a:cubicBezTo>
                    <a:pt x="63" y="35"/>
                    <a:pt x="63" y="35"/>
                    <a:pt x="63" y="35"/>
                  </a:cubicBezTo>
                  <a:cubicBezTo>
                    <a:pt x="63" y="24"/>
                    <a:pt x="63" y="24"/>
                    <a:pt x="63" y="24"/>
                  </a:cubicBezTo>
                  <a:cubicBezTo>
                    <a:pt x="63" y="14"/>
                    <a:pt x="67" y="9"/>
                    <a:pt x="75" y="9"/>
                  </a:cubicBezTo>
                  <a:cubicBezTo>
                    <a:pt x="78" y="9"/>
                    <a:pt x="80" y="10"/>
                    <a:pt x="82" y="11"/>
                  </a:cubicBezTo>
                  <a:cubicBezTo>
                    <a:pt x="82" y="1"/>
                    <a:pt x="82" y="1"/>
                    <a:pt x="82" y="1"/>
                  </a:cubicBezTo>
                  <a:cubicBezTo>
                    <a:pt x="80" y="0"/>
                    <a:pt x="78" y="0"/>
                    <a:pt x="74" y="0"/>
                  </a:cubicBezTo>
                  <a:cubicBezTo>
                    <a:pt x="68" y="0"/>
                    <a:pt x="62" y="2"/>
                    <a:pt x="58" y="6"/>
                  </a:cubicBezTo>
                  <a:cubicBezTo>
                    <a:pt x="54" y="10"/>
                    <a:pt x="51" y="16"/>
                    <a:pt x="51" y="24"/>
                  </a:cubicBezTo>
                  <a:cubicBezTo>
                    <a:pt x="51" y="35"/>
                    <a:pt x="51" y="35"/>
                    <a:pt x="51" y="35"/>
                  </a:cubicBezTo>
                  <a:cubicBezTo>
                    <a:pt x="24" y="35"/>
                    <a:pt x="24" y="35"/>
                    <a:pt x="24" y="35"/>
                  </a:cubicBezTo>
                  <a:cubicBezTo>
                    <a:pt x="24" y="24"/>
                    <a:pt x="24" y="24"/>
                    <a:pt x="24" y="24"/>
                  </a:cubicBezTo>
                  <a:cubicBezTo>
                    <a:pt x="24" y="14"/>
                    <a:pt x="28" y="9"/>
                    <a:pt x="36" y="9"/>
                  </a:cubicBezTo>
                  <a:cubicBezTo>
                    <a:pt x="38" y="9"/>
                    <a:pt x="41" y="10"/>
                    <a:pt x="43" y="11"/>
                  </a:cubicBezTo>
                  <a:cubicBezTo>
                    <a:pt x="43" y="1"/>
                    <a:pt x="43" y="1"/>
                    <a:pt x="43" y="1"/>
                  </a:cubicBezTo>
                  <a:cubicBezTo>
                    <a:pt x="41" y="0"/>
                    <a:pt x="38"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noEditPoints="1"/>
            </p:cNvSpPr>
            <p:nvPr/>
          </p:nvSpPr>
          <p:spPr bwMode="auto">
            <a:xfrm>
              <a:off x="4224" y="219"/>
              <a:ext cx="36" cy="252"/>
            </a:xfrm>
            <a:custGeom>
              <a:avLst/>
              <a:gdLst>
                <a:gd name="T0" fmla="*/ 7 w 15"/>
                <a:gd name="T1" fmla="*/ 15 h 105"/>
                <a:gd name="T2" fmla="*/ 2 w 15"/>
                <a:gd name="T3" fmla="*/ 13 h 105"/>
                <a:gd name="T4" fmla="*/ 0 w 15"/>
                <a:gd name="T5" fmla="*/ 8 h 105"/>
                <a:gd name="T6" fmla="*/ 2 w 15"/>
                <a:gd name="T7" fmla="*/ 3 h 105"/>
                <a:gd name="T8" fmla="*/ 7 w 15"/>
                <a:gd name="T9" fmla="*/ 0 h 105"/>
                <a:gd name="T10" fmla="*/ 12 w 15"/>
                <a:gd name="T11" fmla="*/ 3 h 105"/>
                <a:gd name="T12" fmla="*/ 15 w 15"/>
                <a:gd name="T13" fmla="*/ 8 h 105"/>
                <a:gd name="T14" fmla="*/ 12 w 15"/>
                <a:gd name="T15" fmla="*/ 13 h 105"/>
                <a:gd name="T16" fmla="*/ 7 w 15"/>
                <a:gd name="T17" fmla="*/ 15 h 105"/>
                <a:gd name="T18" fmla="*/ 13 w 15"/>
                <a:gd name="T19" fmla="*/ 105 h 105"/>
                <a:gd name="T20" fmla="*/ 1 w 15"/>
                <a:gd name="T21" fmla="*/ 105 h 105"/>
                <a:gd name="T22" fmla="*/ 1 w 15"/>
                <a:gd name="T23" fmla="*/ 33 h 105"/>
                <a:gd name="T24" fmla="*/ 13 w 15"/>
                <a:gd name="T25" fmla="*/ 33 h 105"/>
                <a:gd name="T26" fmla="*/ 13 w 15"/>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5">
                  <a:moveTo>
                    <a:pt x="7" y="15"/>
                  </a:moveTo>
                  <a:cubicBezTo>
                    <a:pt x="5" y="15"/>
                    <a:pt x="3" y="15"/>
                    <a:pt x="2" y="13"/>
                  </a:cubicBezTo>
                  <a:cubicBezTo>
                    <a:pt x="0" y="12"/>
                    <a:pt x="0" y="10"/>
                    <a:pt x="0" y="8"/>
                  </a:cubicBezTo>
                  <a:cubicBezTo>
                    <a:pt x="0" y="6"/>
                    <a:pt x="0" y="4"/>
                    <a:pt x="2" y="3"/>
                  </a:cubicBezTo>
                  <a:cubicBezTo>
                    <a:pt x="3" y="1"/>
                    <a:pt x="5" y="0"/>
                    <a:pt x="7" y="0"/>
                  </a:cubicBezTo>
                  <a:cubicBezTo>
                    <a:pt x="9" y="0"/>
                    <a:pt x="11" y="1"/>
                    <a:pt x="12" y="3"/>
                  </a:cubicBezTo>
                  <a:cubicBezTo>
                    <a:pt x="14" y="4"/>
                    <a:pt x="15" y="6"/>
                    <a:pt x="15" y="8"/>
                  </a:cubicBezTo>
                  <a:cubicBezTo>
                    <a:pt x="15" y="10"/>
                    <a:pt x="14" y="12"/>
                    <a:pt x="12" y="13"/>
                  </a:cubicBezTo>
                  <a:cubicBezTo>
                    <a:pt x="11" y="14"/>
                    <a:pt x="9" y="15"/>
                    <a:pt x="7" y="15"/>
                  </a:cubicBezTo>
                  <a:close/>
                  <a:moveTo>
                    <a:pt x="13" y="105"/>
                  </a:moveTo>
                  <a:cubicBezTo>
                    <a:pt x="1" y="105"/>
                    <a:pt x="1" y="105"/>
                    <a:pt x="1" y="105"/>
                  </a:cubicBezTo>
                  <a:cubicBezTo>
                    <a:pt x="1" y="33"/>
                    <a:pt x="1" y="33"/>
                    <a:pt x="1" y="33"/>
                  </a:cubicBezTo>
                  <a:cubicBezTo>
                    <a:pt x="13" y="33"/>
                    <a:pt x="13" y="33"/>
                    <a:pt x="13" y="33"/>
                  </a:cubicBezTo>
                  <a:lnTo>
                    <a:pt x="13"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4281" y="296"/>
              <a:ext cx="128" cy="178"/>
            </a:xfrm>
            <a:custGeom>
              <a:avLst/>
              <a:gdLst>
                <a:gd name="T0" fmla="*/ 53 w 54"/>
                <a:gd name="T1" fmla="*/ 69 h 74"/>
                <a:gd name="T2" fmla="*/ 34 w 54"/>
                <a:gd name="T3" fmla="*/ 74 h 74"/>
                <a:gd name="T4" fmla="*/ 9 w 54"/>
                <a:gd name="T5" fmla="*/ 64 h 74"/>
                <a:gd name="T6" fmla="*/ 0 w 54"/>
                <a:gd name="T7" fmla="*/ 39 h 74"/>
                <a:gd name="T8" fmla="*/ 10 w 54"/>
                <a:gd name="T9" fmla="*/ 10 h 74"/>
                <a:gd name="T10" fmla="*/ 37 w 54"/>
                <a:gd name="T11" fmla="*/ 0 h 74"/>
                <a:gd name="T12" fmla="*/ 54 w 54"/>
                <a:gd name="T13" fmla="*/ 3 h 74"/>
                <a:gd name="T14" fmla="*/ 54 w 54"/>
                <a:gd name="T15" fmla="*/ 15 h 74"/>
                <a:gd name="T16" fmla="*/ 37 w 54"/>
                <a:gd name="T17" fmla="*/ 9 h 74"/>
                <a:gd name="T18" fmla="*/ 19 w 54"/>
                <a:gd name="T19" fmla="*/ 17 h 74"/>
                <a:gd name="T20" fmla="*/ 12 w 54"/>
                <a:gd name="T21" fmla="*/ 38 h 74"/>
                <a:gd name="T22" fmla="*/ 18 w 54"/>
                <a:gd name="T23" fmla="*/ 57 h 74"/>
                <a:gd name="T24" fmla="*/ 36 w 54"/>
                <a:gd name="T25" fmla="*/ 65 h 74"/>
                <a:gd name="T26" fmla="*/ 53 w 54"/>
                <a:gd name="T27" fmla="*/ 58 h 74"/>
                <a:gd name="T28" fmla="*/ 53 w 54"/>
                <a:gd name="T2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4">
                  <a:moveTo>
                    <a:pt x="53" y="69"/>
                  </a:moveTo>
                  <a:cubicBezTo>
                    <a:pt x="48" y="73"/>
                    <a:pt x="42" y="74"/>
                    <a:pt x="34" y="74"/>
                  </a:cubicBezTo>
                  <a:cubicBezTo>
                    <a:pt x="24" y="74"/>
                    <a:pt x="16" y="71"/>
                    <a:pt x="9" y="64"/>
                  </a:cubicBezTo>
                  <a:cubicBezTo>
                    <a:pt x="3" y="58"/>
                    <a:pt x="0" y="49"/>
                    <a:pt x="0" y="39"/>
                  </a:cubicBezTo>
                  <a:cubicBezTo>
                    <a:pt x="0" y="27"/>
                    <a:pt x="3" y="17"/>
                    <a:pt x="10" y="10"/>
                  </a:cubicBezTo>
                  <a:cubicBezTo>
                    <a:pt x="17" y="3"/>
                    <a:pt x="26" y="0"/>
                    <a:pt x="37" y="0"/>
                  </a:cubicBezTo>
                  <a:cubicBezTo>
                    <a:pt x="43" y="0"/>
                    <a:pt x="49" y="1"/>
                    <a:pt x="54" y="3"/>
                  </a:cubicBezTo>
                  <a:cubicBezTo>
                    <a:pt x="54" y="15"/>
                    <a:pt x="54" y="15"/>
                    <a:pt x="54" y="15"/>
                  </a:cubicBezTo>
                  <a:cubicBezTo>
                    <a:pt x="48" y="11"/>
                    <a:pt x="43" y="9"/>
                    <a:pt x="37" y="9"/>
                  </a:cubicBezTo>
                  <a:cubicBezTo>
                    <a:pt x="29" y="9"/>
                    <a:pt x="23" y="12"/>
                    <a:pt x="19" y="17"/>
                  </a:cubicBezTo>
                  <a:cubicBezTo>
                    <a:pt x="14" y="22"/>
                    <a:pt x="12" y="29"/>
                    <a:pt x="12" y="38"/>
                  </a:cubicBezTo>
                  <a:cubicBezTo>
                    <a:pt x="12" y="46"/>
                    <a:pt x="14" y="53"/>
                    <a:pt x="18" y="57"/>
                  </a:cubicBezTo>
                  <a:cubicBezTo>
                    <a:pt x="23" y="62"/>
                    <a:pt x="29" y="65"/>
                    <a:pt x="36" y="65"/>
                  </a:cubicBezTo>
                  <a:cubicBezTo>
                    <a:pt x="42" y="65"/>
                    <a:pt x="48" y="63"/>
                    <a:pt x="53" y="58"/>
                  </a:cubicBezTo>
                  <a:lnTo>
                    <a:pt x="5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noEditPoints="1"/>
            </p:cNvSpPr>
            <p:nvPr/>
          </p:nvSpPr>
          <p:spPr bwMode="auto">
            <a:xfrm>
              <a:off x="4425" y="296"/>
              <a:ext cx="147" cy="178"/>
            </a:xfrm>
            <a:custGeom>
              <a:avLst/>
              <a:gdLst>
                <a:gd name="T0" fmla="*/ 62 w 62"/>
                <a:gd name="T1" fmla="*/ 40 h 74"/>
                <a:gd name="T2" fmla="*/ 12 w 62"/>
                <a:gd name="T3" fmla="*/ 40 h 74"/>
                <a:gd name="T4" fmla="*/ 18 w 62"/>
                <a:gd name="T5" fmla="*/ 58 h 74"/>
                <a:gd name="T6" fmla="*/ 35 w 62"/>
                <a:gd name="T7" fmla="*/ 65 h 74"/>
                <a:gd name="T8" fmla="*/ 57 w 62"/>
                <a:gd name="T9" fmla="*/ 57 h 74"/>
                <a:gd name="T10" fmla="*/ 57 w 62"/>
                <a:gd name="T11" fmla="*/ 67 h 74"/>
                <a:gd name="T12" fmla="*/ 32 w 62"/>
                <a:gd name="T13" fmla="*/ 74 h 74"/>
                <a:gd name="T14" fmla="*/ 9 w 62"/>
                <a:gd name="T15" fmla="*/ 64 h 74"/>
                <a:gd name="T16" fmla="*/ 0 w 62"/>
                <a:gd name="T17" fmla="*/ 37 h 74"/>
                <a:gd name="T18" fmla="*/ 10 w 62"/>
                <a:gd name="T19" fmla="*/ 10 h 74"/>
                <a:gd name="T20" fmla="*/ 33 w 62"/>
                <a:gd name="T21" fmla="*/ 0 h 74"/>
                <a:gd name="T22" fmla="*/ 55 w 62"/>
                <a:gd name="T23" fmla="*/ 9 h 74"/>
                <a:gd name="T24" fmla="*/ 62 w 62"/>
                <a:gd name="T25" fmla="*/ 34 h 74"/>
                <a:gd name="T26" fmla="*/ 62 w 62"/>
                <a:gd name="T27" fmla="*/ 40 h 74"/>
                <a:gd name="T28" fmla="*/ 51 w 62"/>
                <a:gd name="T29" fmla="*/ 30 h 74"/>
                <a:gd name="T30" fmla="*/ 46 w 62"/>
                <a:gd name="T31" fmla="*/ 15 h 74"/>
                <a:gd name="T32" fmla="*/ 33 w 62"/>
                <a:gd name="T33" fmla="*/ 9 h 74"/>
                <a:gd name="T34" fmla="*/ 19 w 62"/>
                <a:gd name="T35" fmla="*/ 15 h 74"/>
                <a:gd name="T36" fmla="*/ 12 w 62"/>
                <a:gd name="T37" fmla="*/ 30 h 74"/>
                <a:gd name="T38" fmla="*/ 51 w 62"/>
                <a:gd name="T39"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4">
                  <a:moveTo>
                    <a:pt x="62" y="40"/>
                  </a:moveTo>
                  <a:cubicBezTo>
                    <a:pt x="12" y="40"/>
                    <a:pt x="12" y="40"/>
                    <a:pt x="12" y="40"/>
                  </a:cubicBezTo>
                  <a:cubicBezTo>
                    <a:pt x="12" y="48"/>
                    <a:pt x="14" y="54"/>
                    <a:pt x="18" y="58"/>
                  </a:cubicBezTo>
                  <a:cubicBezTo>
                    <a:pt x="22" y="62"/>
                    <a:pt x="28" y="65"/>
                    <a:pt x="35" y="65"/>
                  </a:cubicBezTo>
                  <a:cubicBezTo>
                    <a:pt x="43" y="65"/>
                    <a:pt x="51" y="62"/>
                    <a:pt x="57" y="57"/>
                  </a:cubicBezTo>
                  <a:cubicBezTo>
                    <a:pt x="57" y="67"/>
                    <a:pt x="57" y="67"/>
                    <a:pt x="57" y="67"/>
                  </a:cubicBezTo>
                  <a:cubicBezTo>
                    <a:pt x="51" y="72"/>
                    <a:pt x="43" y="74"/>
                    <a:pt x="32" y="74"/>
                  </a:cubicBezTo>
                  <a:cubicBezTo>
                    <a:pt x="22" y="74"/>
                    <a:pt x="14" y="71"/>
                    <a:pt x="9" y="64"/>
                  </a:cubicBezTo>
                  <a:cubicBezTo>
                    <a:pt x="3" y="58"/>
                    <a:pt x="0" y="49"/>
                    <a:pt x="0" y="37"/>
                  </a:cubicBezTo>
                  <a:cubicBezTo>
                    <a:pt x="0" y="26"/>
                    <a:pt x="3" y="17"/>
                    <a:pt x="10" y="10"/>
                  </a:cubicBezTo>
                  <a:cubicBezTo>
                    <a:pt x="16" y="3"/>
                    <a:pt x="24" y="0"/>
                    <a:pt x="33" y="0"/>
                  </a:cubicBezTo>
                  <a:cubicBezTo>
                    <a:pt x="42" y="0"/>
                    <a:pt x="49" y="3"/>
                    <a:pt x="55" y="9"/>
                  </a:cubicBezTo>
                  <a:cubicBezTo>
                    <a:pt x="60" y="15"/>
                    <a:pt x="62" y="23"/>
                    <a:pt x="62" y="34"/>
                  </a:cubicBezTo>
                  <a:lnTo>
                    <a:pt x="62" y="40"/>
                  </a:lnTo>
                  <a:close/>
                  <a:moveTo>
                    <a:pt x="51" y="30"/>
                  </a:moveTo>
                  <a:cubicBezTo>
                    <a:pt x="51" y="24"/>
                    <a:pt x="49" y="18"/>
                    <a:pt x="46" y="15"/>
                  </a:cubicBezTo>
                  <a:cubicBezTo>
                    <a:pt x="43" y="11"/>
                    <a:pt x="38" y="9"/>
                    <a:pt x="33" y="9"/>
                  </a:cubicBezTo>
                  <a:cubicBezTo>
                    <a:pt x="27" y="9"/>
                    <a:pt x="23" y="11"/>
                    <a:pt x="19" y="15"/>
                  </a:cubicBezTo>
                  <a:cubicBezTo>
                    <a:pt x="15" y="19"/>
                    <a:pt x="13" y="24"/>
                    <a:pt x="12" y="30"/>
                  </a:cubicBezTo>
                  <a:lnTo>
                    <a:pt x="5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
            <p:cNvSpPr>
              <a:spLocks/>
            </p:cNvSpPr>
            <p:nvPr/>
          </p:nvSpPr>
          <p:spPr bwMode="auto">
            <a:xfrm>
              <a:off x="4639" y="226"/>
              <a:ext cx="135" cy="248"/>
            </a:xfrm>
            <a:custGeom>
              <a:avLst/>
              <a:gdLst>
                <a:gd name="T0" fmla="*/ 57 w 57"/>
                <a:gd name="T1" fmla="*/ 73 h 103"/>
                <a:gd name="T2" fmla="*/ 48 w 57"/>
                <a:gd name="T3" fmla="*/ 95 h 103"/>
                <a:gd name="T4" fmla="*/ 23 w 57"/>
                <a:gd name="T5" fmla="*/ 103 h 103"/>
                <a:gd name="T6" fmla="*/ 0 w 57"/>
                <a:gd name="T7" fmla="*/ 98 h 103"/>
                <a:gd name="T8" fmla="*/ 0 w 57"/>
                <a:gd name="T9" fmla="*/ 86 h 103"/>
                <a:gd name="T10" fmla="*/ 23 w 57"/>
                <a:gd name="T11" fmla="*/ 93 h 103"/>
                <a:gd name="T12" fmla="*/ 40 w 57"/>
                <a:gd name="T13" fmla="*/ 88 h 103"/>
                <a:gd name="T14" fmla="*/ 46 w 57"/>
                <a:gd name="T15" fmla="*/ 74 h 103"/>
                <a:gd name="T16" fmla="*/ 18 w 57"/>
                <a:gd name="T17" fmla="*/ 55 h 103"/>
                <a:gd name="T18" fmla="*/ 10 w 57"/>
                <a:gd name="T19" fmla="*/ 55 h 103"/>
                <a:gd name="T20" fmla="*/ 10 w 57"/>
                <a:gd name="T21" fmla="*/ 45 h 103"/>
                <a:gd name="T22" fmla="*/ 18 w 57"/>
                <a:gd name="T23" fmla="*/ 45 h 103"/>
                <a:gd name="T24" fmla="*/ 42 w 57"/>
                <a:gd name="T25" fmla="*/ 27 h 103"/>
                <a:gd name="T26" fmla="*/ 23 w 57"/>
                <a:gd name="T27" fmla="*/ 10 h 103"/>
                <a:gd name="T28" fmla="*/ 4 w 57"/>
                <a:gd name="T29" fmla="*/ 17 h 103"/>
                <a:gd name="T30" fmla="*/ 4 w 57"/>
                <a:gd name="T31" fmla="*/ 6 h 103"/>
                <a:gd name="T32" fmla="*/ 26 w 57"/>
                <a:gd name="T33" fmla="*/ 0 h 103"/>
                <a:gd name="T34" fmla="*/ 46 w 57"/>
                <a:gd name="T35" fmla="*/ 7 h 103"/>
                <a:gd name="T36" fmla="*/ 54 w 57"/>
                <a:gd name="T37" fmla="*/ 24 h 103"/>
                <a:gd name="T38" fmla="*/ 34 w 57"/>
                <a:gd name="T39" fmla="*/ 49 h 103"/>
                <a:gd name="T40" fmla="*/ 34 w 57"/>
                <a:gd name="T41" fmla="*/ 50 h 103"/>
                <a:gd name="T42" fmla="*/ 51 w 57"/>
                <a:gd name="T43" fmla="*/ 57 h 103"/>
                <a:gd name="T44" fmla="*/ 57 w 57"/>
                <a:gd name="T4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103">
                  <a:moveTo>
                    <a:pt x="57" y="73"/>
                  </a:moveTo>
                  <a:cubicBezTo>
                    <a:pt x="57" y="82"/>
                    <a:pt x="54" y="89"/>
                    <a:pt x="48" y="95"/>
                  </a:cubicBezTo>
                  <a:cubicBezTo>
                    <a:pt x="41" y="100"/>
                    <a:pt x="33" y="103"/>
                    <a:pt x="23" y="103"/>
                  </a:cubicBezTo>
                  <a:cubicBezTo>
                    <a:pt x="13" y="103"/>
                    <a:pt x="6" y="101"/>
                    <a:pt x="0" y="98"/>
                  </a:cubicBezTo>
                  <a:cubicBezTo>
                    <a:pt x="0" y="86"/>
                    <a:pt x="0" y="86"/>
                    <a:pt x="0" y="86"/>
                  </a:cubicBezTo>
                  <a:cubicBezTo>
                    <a:pt x="7" y="91"/>
                    <a:pt x="14" y="93"/>
                    <a:pt x="23" y="93"/>
                  </a:cubicBezTo>
                  <a:cubicBezTo>
                    <a:pt x="30" y="93"/>
                    <a:pt x="35" y="92"/>
                    <a:pt x="40" y="88"/>
                  </a:cubicBezTo>
                  <a:cubicBezTo>
                    <a:pt x="44" y="85"/>
                    <a:pt x="46" y="80"/>
                    <a:pt x="46" y="74"/>
                  </a:cubicBezTo>
                  <a:cubicBezTo>
                    <a:pt x="46" y="61"/>
                    <a:pt x="37" y="55"/>
                    <a:pt x="18" y="55"/>
                  </a:cubicBezTo>
                  <a:cubicBezTo>
                    <a:pt x="10" y="55"/>
                    <a:pt x="10" y="55"/>
                    <a:pt x="10" y="55"/>
                  </a:cubicBezTo>
                  <a:cubicBezTo>
                    <a:pt x="10" y="45"/>
                    <a:pt x="10" y="45"/>
                    <a:pt x="10" y="45"/>
                  </a:cubicBezTo>
                  <a:cubicBezTo>
                    <a:pt x="18" y="45"/>
                    <a:pt x="18" y="45"/>
                    <a:pt x="18" y="45"/>
                  </a:cubicBezTo>
                  <a:cubicBezTo>
                    <a:pt x="34" y="45"/>
                    <a:pt x="42" y="39"/>
                    <a:pt x="42" y="27"/>
                  </a:cubicBezTo>
                  <a:cubicBezTo>
                    <a:pt x="42" y="16"/>
                    <a:pt x="36" y="10"/>
                    <a:pt x="23" y="10"/>
                  </a:cubicBezTo>
                  <a:cubicBezTo>
                    <a:pt x="16" y="10"/>
                    <a:pt x="10" y="12"/>
                    <a:pt x="4" y="17"/>
                  </a:cubicBezTo>
                  <a:cubicBezTo>
                    <a:pt x="4" y="6"/>
                    <a:pt x="4" y="6"/>
                    <a:pt x="4" y="6"/>
                  </a:cubicBezTo>
                  <a:cubicBezTo>
                    <a:pt x="10" y="2"/>
                    <a:pt x="18" y="0"/>
                    <a:pt x="26" y="0"/>
                  </a:cubicBezTo>
                  <a:cubicBezTo>
                    <a:pt x="35" y="0"/>
                    <a:pt x="41" y="3"/>
                    <a:pt x="46" y="7"/>
                  </a:cubicBezTo>
                  <a:cubicBezTo>
                    <a:pt x="51" y="11"/>
                    <a:pt x="54" y="17"/>
                    <a:pt x="54" y="24"/>
                  </a:cubicBezTo>
                  <a:cubicBezTo>
                    <a:pt x="54" y="37"/>
                    <a:pt x="47" y="46"/>
                    <a:pt x="34" y="49"/>
                  </a:cubicBezTo>
                  <a:cubicBezTo>
                    <a:pt x="34" y="50"/>
                    <a:pt x="34" y="50"/>
                    <a:pt x="34" y="50"/>
                  </a:cubicBezTo>
                  <a:cubicBezTo>
                    <a:pt x="41" y="50"/>
                    <a:pt x="47" y="53"/>
                    <a:pt x="51" y="57"/>
                  </a:cubicBezTo>
                  <a:cubicBezTo>
                    <a:pt x="55" y="61"/>
                    <a:pt x="57" y="67"/>
                    <a:pt x="57"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4807" y="226"/>
              <a:ext cx="149" cy="248"/>
            </a:xfrm>
            <a:custGeom>
              <a:avLst/>
              <a:gdLst>
                <a:gd name="T0" fmla="*/ 63 w 63"/>
                <a:gd name="T1" fmla="*/ 70 h 103"/>
                <a:gd name="T2" fmla="*/ 59 w 63"/>
                <a:gd name="T3" fmla="*/ 87 h 103"/>
                <a:gd name="T4" fmla="*/ 48 w 63"/>
                <a:gd name="T5" fmla="*/ 99 h 103"/>
                <a:gd name="T6" fmla="*/ 32 w 63"/>
                <a:gd name="T7" fmla="*/ 103 h 103"/>
                <a:gd name="T8" fmla="*/ 9 w 63"/>
                <a:gd name="T9" fmla="*/ 91 h 103"/>
                <a:gd name="T10" fmla="*/ 0 w 63"/>
                <a:gd name="T11" fmla="*/ 58 h 103"/>
                <a:gd name="T12" fmla="*/ 5 w 63"/>
                <a:gd name="T13" fmla="*/ 28 h 103"/>
                <a:gd name="T14" fmla="*/ 19 w 63"/>
                <a:gd name="T15" fmla="*/ 7 h 103"/>
                <a:gd name="T16" fmla="*/ 41 w 63"/>
                <a:gd name="T17" fmla="*/ 0 h 103"/>
                <a:gd name="T18" fmla="*/ 57 w 63"/>
                <a:gd name="T19" fmla="*/ 3 h 103"/>
                <a:gd name="T20" fmla="*/ 57 w 63"/>
                <a:gd name="T21" fmla="*/ 14 h 103"/>
                <a:gd name="T22" fmla="*/ 41 w 63"/>
                <a:gd name="T23" fmla="*/ 10 h 103"/>
                <a:gd name="T24" fmla="*/ 20 w 63"/>
                <a:gd name="T25" fmla="*/ 22 h 103"/>
                <a:gd name="T26" fmla="*/ 12 w 63"/>
                <a:gd name="T27" fmla="*/ 53 h 103"/>
                <a:gd name="T28" fmla="*/ 12 w 63"/>
                <a:gd name="T29" fmla="*/ 53 h 103"/>
                <a:gd name="T30" fmla="*/ 35 w 63"/>
                <a:gd name="T31" fmla="*/ 39 h 103"/>
                <a:gd name="T32" fmla="*/ 56 w 63"/>
                <a:gd name="T33" fmla="*/ 48 h 103"/>
                <a:gd name="T34" fmla="*/ 63 w 63"/>
                <a:gd name="T35" fmla="*/ 70 h 103"/>
                <a:gd name="T36" fmla="*/ 52 w 63"/>
                <a:gd name="T37" fmla="*/ 71 h 103"/>
                <a:gd name="T38" fmla="*/ 47 w 63"/>
                <a:gd name="T39" fmla="*/ 55 h 103"/>
                <a:gd name="T40" fmla="*/ 32 w 63"/>
                <a:gd name="T41" fmla="*/ 49 h 103"/>
                <a:gd name="T42" fmla="*/ 18 w 63"/>
                <a:gd name="T43" fmla="*/ 55 h 103"/>
                <a:gd name="T44" fmla="*/ 13 w 63"/>
                <a:gd name="T45" fmla="*/ 69 h 103"/>
                <a:gd name="T46" fmla="*/ 18 w 63"/>
                <a:gd name="T47" fmla="*/ 86 h 103"/>
                <a:gd name="T48" fmla="*/ 33 w 63"/>
                <a:gd name="T49" fmla="*/ 93 h 103"/>
                <a:gd name="T50" fmla="*/ 46 w 63"/>
                <a:gd name="T51" fmla="*/ 87 h 103"/>
                <a:gd name="T52" fmla="*/ 52 w 63"/>
                <a:gd name="T53"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03">
                  <a:moveTo>
                    <a:pt x="63" y="70"/>
                  </a:moveTo>
                  <a:cubicBezTo>
                    <a:pt x="63" y="76"/>
                    <a:pt x="62" y="82"/>
                    <a:pt x="59" y="87"/>
                  </a:cubicBezTo>
                  <a:cubicBezTo>
                    <a:pt x="57" y="92"/>
                    <a:pt x="53" y="96"/>
                    <a:pt x="48" y="99"/>
                  </a:cubicBezTo>
                  <a:cubicBezTo>
                    <a:pt x="43" y="102"/>
                    <a:pt x="38" y="103"/>
                    <a:pt x="32" y="103"/>
                  </a:cubicBezTo>
                  <a:cubicBezTo>
                    <a:pt x="22" y="103"/>
                    <a:pt x="14" y="99"/>
                    <a:pt x="9" y="91"/>
                  </a:cubicBezTo>
                  <a:cubicBezTo>
                    <a:pt x="3" y="83"/>
                    <a:pt x="0" y="72"/>
                    <a:pt x="0" y="58"/>
                  </a:cubicBezTo>
                  <a:cubicBezTo>
                    <a:pt x="0" y="46"/>
                    <a:pt x="2" y="36"/>
                    <a:pt x="5" y="28"/>
                  </a:cubicBezTo>
                  <a:cubicBezTo>
                    <a:pt x="9" y="19"/>
                    <a:pt x="13" y="12"/>
                    <a:pt x="19" y="7"/>
                  </a:cubicBezTo>
                  <a:cubicBezTo>
                    <a:pt x="26" y="3"/>
                    <a:pt x="33" y="0"/>
                    <a:pt x="41" y="0"/>
                  </a:cubicBezTo>
                  <a:cubicBezTo>
                    <a:pt x="48" y="0"/>
                    <a:pt x="53" y="1"/>
                    <a:pt x="57" y="3"/>
                  </a:cubicBezTo>
                  <a:cubicBezTo>
                    <a:pt x="57" y="14"/>
                    <a:pt x="57" y="14"/>
                    <a:pt x="57" y="14"/>
                  </a:cubicBezTo>
                  <a:cubicBezTo>
                    <a:pt x="52" y="11"/>
                    <a:pt x="47" y="10"/>
                    <a:pt x="41" y="10"/>
                  </a:cubicBezTo>
                  <a:cubicBezTo>
                    <a:pt x="32" y="10"/>
                    <a:pt x="25" y="14"/>
                    <a:pt x="20" y="22"/>
                  </a:cubicBezTo>
                  <a:cubicBezTo>
                    <a:pt x="15" y="30"/>
                    <a:pt x="12" y="40"/>
                    <a:pt x="12" y="53"/>
                  </a:cubicBezTo>
                  <a:cubicBezTo>
                    <a:pt x="12" y="53"/>
                    <a:pt x="12" y="53"/>
                    <a:pt x="12" y="53"/>
                  </a:cubicBezTo>
                  <a:cubicBezTo>
                    <a:pt x="17" y="44"/>
                    <a:pt x="24" y="39"/>
                    <a:pt x="35" y="39"/>
                  </a:cubicBezTo>
                  <a:cubicBezTo>
                    <a:pt x="44" y="39"/>
                    <a:pt x="50" y="42"/>
                    <a:pt x="56" y="48"/>
                  </a:cubicBezTo>
                  <a:cubicBezTo>
                    <a:pt x="61" y="53"/>
                    <a:pt x="63" y="61"/>
                    <a:pt x="63" y="70"/>
                  </a:cubicBezTo>
                  <a:close/>
                  <a:moveTo>
                    <a:pt x="52" y="71"/>
                  </a:moveTo>
                  <a:cubicBezTo>
                    <a:pt x="52" y="64"/>
                    <a:pt x="50" y="59"/>
                    <a:pt x="47" y="55"/>
                  </a:cubicBezTo>
                  <a:cubicBezTo>
                    <a:pt x="43" y="51"/>
                    <a:pt x="38" y="49"/>
                    <a:pt x="32" y="49"/>
                  </a:cubicBezTo>
                  <a:cubicBezTo>
                    <a:pt x="27" y="49"/>
                    <a:pt x="22" y="51"/>
                    <a:pt x="18" y="55"/>
                  </a:cubicBezTo>
                  <a:cubicBezTo>
                    <a:pt x="15" y="59"/>
                    <a:pt x="13" y="63"/>
                    <a:pt x="13" y="69"/>
                  </a:cubicBezTo>
                  <a:cubicBezTo>
                    <a:pt x="13" y="76"/>
                    <a:pt x="15" y="82"/>
                    <a:pt x="18" y="86"/>
                  </a:cubicBezTo>
                  <a:cubicBezTo>
                    <a:pt x="22" y="91"/>
                    <a:pt x="27" y="93"/>
                    <a:pt x="33" y="93"/>
                  </a:cubicBezTo>
                  <a:cubicBezTo>
                    <a:pt x="38" y="93"/>
                    <a:pt x="43" y="91"/>
                    <a:pt x="46" y="87"/>
                  </a:cubicBezTo>
                  <a:cubicBezTo>
                    <a:pt x="50" y="83"/>
                    <a:pt x="52" y="78"/>
                    <a:pt x="5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3"/>
            <p:cNvSpPr>
              <a:spLocks/>
            </p:cNvSpPr>
            <p:nvPr/>
          </p:nvSpPr>
          <p:spPr bwMode="auto">
            <a:xfrm>
              <a:off x="4990" y="231"/>
              <a:ext cx="130" cy="243"/>
            </a:xfrm>
            <a:custGeom>
              <a:avLst/>
              <a:gdLst>
                <a:gd name="T0" fmla="*/ 55 w 55"/>
                <a:gd name="T1" fmla="*/ 69 h 101"/>
                <a:gd name="T2" fmla="*/ 46 w 55"/>
                <a:gd name="T3" fmla="*/ 92 h 101"/>
                <a:gd name="T4" fmla="*/ 20 w 55"/>
                <a:gd name="T5" fmla="*/ 101 h 101"/>
                <a:gd name="T6" fmla="*/ 0 w 55"/>
                <a:gd name="T7" fmla="*/ 97 h 101"/>
                <a:gd name="T8" fmla="*/ 0 w 55"/>
                <a:gd name="T9" fmla="*/ 85 h 101"/>
                <a:gd name="T10" fmla="*/ 20 w 55"/>
                <a:gd name="T11" fmla="*/ 91 h 101"/>
                <a:gd name="T12" fmla="*/ 37 w 55"/>
                <a:gd name="T13" fmla="*/ 86 h 101"/>
                <a:gd name="T14" fmla="*/ 44 w 55"/>
                <a:gd name="T15" fmla="*/ 70 h 101"/>
                <a:gd name="T16" fmla="*/ 37 w 55"/>
                <a:gd name="T17" fmla="*/ 55 h 101"/>
                <a:gd name="T18" fmla="*/ 18 w 55"/>
                <a:gd name="T19" fmla="*/ 49 h 101"/>
                <a:gd name="T20" fmla="*/ 1 w 55"/>
                <a:gd name="T21" fmla="*/ 50 h 101"/>
                <a:gd name="T22" fmla="*/ 5 w 55"/>
                <a:gd name="T23" fmla="*/ 0 h 101"/>
                <a:gd name="T24" fmla="*/ 51 w 55"/>
                <a:gd name="T25" fmla="*/ 0 h 101"/>
                <a:gd name="T26" fmla="*/ 51 w 55"/>
                <a:gd name="T27" fmla="*/ 10 h 101"/>
                <a:gd name="T28" fmla="*/ 15 w 55"/>
                <a:gd name="T29" fmla="*/ 10 h 101"/>
                <a:gd name="T30" fmla="*/ 13 w 55"/>
                <a:gd name="T31" fmla="*/ 39 h 101"/>
                <a:gd name="T32" fmla="*/ 22 w 55"/>
                <a:gd name="T33" fmla="*/ 39 h 101"/>
                <a:gd name="T34" fmla="*/ 46 w 55"/>
                <a:gd name="T35" fmla="*/ 47 h 101"/>
                <a:gd name="T36" fmla="*/ 55 w 55"/>
                <a:gd name="T37"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01">
                  <a:moveTo>
                    <a:pt x="55" y="69"/>
                  </a:moveTo>
                  <a:cubicBezTo>
                    <a:pt x="55" y="79"/>
                    <a:pt x="52" y="86"/>
                    <a:pt x="46" y="92"/>
                  </a:cubicBezTo>
                  <a:cubicBezTo>
                    <a:pt x="39" y="98"/>
                    <a:pt x="31" y="101"/>
                    <a:pt x="20" y="101"/>
                  </a:cubicBezTo>
                  <a:cubicBezTo>
                    <a:pt x="11" y="101"/>
                    <a:pt x="4" y="100"/>
                    <a:pt x="0" y="97"/>
                  </a:cubicBezTo>
                  <a:cubicBezTo>
                    <a:pt x="0" y="85"/>
                    <a:pt x="0" y="85"/>
                    <a:pt x="0" y="85"/>
                  </a:cubicBezTo>
                  <a:cubicBezTo>
                    <a:pt x="6" y="89"/>
                    <a:pt x="13" y="91"/>
                    <a:pt x="20" y="91"/>
                  </a:cubicBezTo>
                  <a:cubicBezTo>
                    <a:pt x="27" y="91"/>
                    <a:pt x="33" y="89"/>
                    <a:pt x="37" y="86"/>
                  </a:cubicBezTo>
                  <a:cubicBezTo>
                    <a:pt x="42" y="82"/>
                    <a:pt x="44" y="76"/>
                    <a:pt x="44" y="70"/>
                  </a:cubicBezTo>
                  <a:cubicBezTo>
                    <a:pt x="44" y="63"/>
                    <a:pt x="42" y="58"/>
                    <a:pt x="37" y="55"/>
                  </a:cubicBezTo>
                  <a:cubicBezTo>
                    <a:pt x="33" y="51"/>
                    <a:pt x="27" y="49"/>
                    <a:pt x="18" y="49"/>
                  </a:cubicBezTo>
                  <a:cubicBezTo>
                    <a:pt x="12" y="49"/>
                    <a:pt x="6" y="49"/>
                    <a:pt x="1" y="50"/>
                  </a:cubicBezTo>
                  <a:cubicBezTo>
                    <a:pt x="5" y="0"/>
                    <a:pt x="5" y="0"/>
                    <a:pt x="5" y="0"/>
                  </a:cubicBezTo>
                  <a:cubicBezTo>
                    <a:pt x="51" y="0"/>
                    <a:pt x="51" y="0"/>
                    <a:pt x="51" y="0"/>
                  </a:cubicBezTo>
                  <a:cubicBezTo>
                    <a:pt x="51" y="10"/>
                    <a:pt x="51" y="10"/>
                    <a:pt x="51" y="10"/>
                  </a:cubicBezTo>
                  <a:cubicBezTo>
                    <a:pt x="15" y="10"/>
                    <a:pt x="15" y="10"/>
                    <a:pt x="15" y="10"/>
                  </a:cubicBezTo>
                  <a:cubicBezTo>
                    <a:pt x="13" y="39"/>
                    <a:pt x="13" y="39"/>
                    <a:pt x="13" y="39"/>
                  </a:cubicBezTo>
                  <a:cubicBezTo>
                    <a:pt x="22" y="39"/>
                    <a:pt x="22" y="39"/>
                    <a:pt x="22" y="39"/>
                  </a:cubicBezTo>
                  <a:cubicBezTo>
                    <a:pt x="32" y="39"/>
                    <a:pt x="40" y="42"/>
                    <a:pt x="46" y="47"/>
                  </a:cubicBezTo>
                  <a:cubicBezTo>
                    <a:pt x="52" y="52"/>
                    <a:pt x="55" y="60"/>
                    <a:pt x="5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25"/>
          <p:cNvGrpSpPr>
            <a:grpSpLocks noChangeAspect="1"/>
          </p:cNvGrpSpPr>
          <p:nvPr/>
        </p:nvGrpSpPr>
        <p:grpSpPr bwMode="auto">
          <a:xfrm>
            <a:off x="10091302" y="3133724"/>
            <a:ext cx="540962" cy="457200"/>
            <a:chOff x="4" y="3"/>
            <a:chExt cx="310" cy="262"/>
          </a:xfrm>
          <a:solidFill>
            <a:schemeClr val="bg1"/>
          </a:solidFill>
        </p:grpSpPr>
        <p:sp>
          <p:nvSpPr>
            <p:cNvPr id="47" name="Freeform 26"/>
            <p:cNvSpPr>
              <a:spLocks/>
            </p:cNvSpPr>
            <p:nvPr/>
          </p:nvSpPr>
          <p:spPr bwMode="auto">
            <a:xfrm>
              <a:off x="4" y="3"/>
              <a:ext cx="174" cy="262"/>
            </a:xfrm>
            <a:custGeom>
              <a:avLst/>
              <a:gdLst>
                <a:gd name="T0" fmla="*/ 71 w 72"/>
                <a:gd name="T1" fmla="*/ 10 h 108"/>
                <a:gd name="T2" fmla="*/ 71 w 72"/>
                <a:gd name="T3" fmla="*/ 10 h 108"/>
                <a:gd name="T4" fmla="*/ 67 w 72"/>
                <a:gd name="T5" fmla="*/ 2 h 108"/>
                <a:gd name="T6" fmla="*/ 58 w 72"/>
                <a:gd name="T7" fmla="*/ 6 h 108"/>
                <a:gd name="T8" fmla="*/ 58 w 72"/>
                <a:gd name="T9" fmla="*/ 6 h 108"/>
                <a:gd name="T10" fmla="*/ 58 w 72"/>
                <a:gd name="T11" fmla="*/ 6 h 108"/>
                <a:gd name="T12" fmla="*/ 58 w 72"/>
                <a:gd name="T13" fmla="*/ 6 h 108"/>
                <a:gd name="T14" fmla="*/ 37 w 72"/>
                <a:gd name="T15" fmla="*/ 62 h 108"/>
                <a:gd name="T16" fmla="*/ 37 w 72"/>
                <a:gd name="T17" fmla="*/ 62 h 108"/>
                <a:gd name="T18" fmla="*/ 14 w 72"/>
                <a:gd name="T19" fmla="*/ 5 h 108"/>
                <a:gd name="T20" fmla="*/ 14 w 72"/>
                <a:gd name="T21" fmla="*/ 5 h 108"/>
                <a:gd name="T22" fmla="*/ 14 w 72"/>
                <a:gd name="T23" fmla="*/ 4 h 108"/>
                <a:gd name="T24" fmla="*/ 5 w 72"/>
                <a:gd name="T25" fmla="*/ 1 h 108"/>
                <a:gd name="T26" fmla="*/ 1 w 72"/>
                <a:gd name="T27" fmla="*/ 10 h 108"/>
                <a:gd name="T28" fmla="*/ 30 w 72"/>
                <a:gd name="T29" fmla="*/ 80 h 108"/>
                <a:gd name="T30" fmla="*/ 28 w 72"/>
                <a:gd name="T31" fmla="*/ 83 h 108"/>
                <a:gd name="T32" fmla="*/ 13 w 72"/>
                <a:gd name="T33" fmla="*/ 96 h 108"/>
                <a:gd name="T34" fmla="*/ 9 w 72"/>
                <a:gd name="T35" fmla="*/ 96 h 108"/>
                <a:gd name="T36" fmla="*/ 3 w 72"/>
                <a:gd name="T37" fmla="*/ 101 h 108"/>
                <a:gd name="T38" fmla="*/ 7 w 72"/>
                <a:gd name="T39" fmla="*/ 108 h 108"/>
                <a:gd name="T40" fmla="*/ 14 w 72"/>
                <a:gd name="T41" fmla="*/ 108 h 108"/>
                <a:gd name="T42" fmla="*/ 40 w 72"/>
                <a:gd name="T43" fmla="*/ 86 h 108"/>
                <a:gd name="T44" fmla="*/ 70 w 72"/>
                <a:gd name="T45" fmla="*/ 11 h 108"/>
                <a:gd name="T46" fmla="*/ 71 w 72"/>
                <a:gd name="T47"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71" y="10"/>
                  </a:moveTo>
                  <a:cubicBezTo>
                    <a:pt x="71" y="10"/>
                    <a:pt x="71" y="10"/>
                    <a:pt x="71" y="10"/>
                  </a:cubicBezTo>
                  <a:cubicBezTo>
                    <a:pt x="72" y="6"/>
                    <a:pt x="70" y="3"/>
                    <a:pt x="67" y="2"/>
                  </a:cubicBezTo>
                  <a:cubicBezTo>
                    <a:pt x="63" y="1"/>
                    <a:pt x="60" y="2"/>
                    <a:pt x="58" y="6"/>
                  </a:cubicBezTo>
                  <a:cubicBezTo>
                    <a:pt x="58" y="6"/>
                    <a:pt x="58" y="6"/>
                    <a:pt x="58" y="6"/>
                  </a:cubicBezTo>
                  <a:cubicBezTo>
                    <a:pt x="58" y="6"/>
                    <a:pt x="58" y="6"/>
                    <a:pt x="58" y="6"/>
                  </a:cubicBezTo>
                  <a:cubicBezTo>
                    <a:pt x="58" y="6"/>
                    <a:pt x="58" y="6"/>
                    <a:pt x="58" y="6"/>
                  </a:cubicBezTo>
                  <a:cubicBezTo>
                    <a:pt x="56" y="12"/>
                    <a:pt x="37" y="62"/>
                    <a:pt x="37" y="62"/>
                  </a:cubicBezTo>
                  <a:cubicBezTo>
                    <a:pt x="37" y="62"/>
                    <a:pt x="37" y="62"/>
                    <a:pt x="37" y="62"/>
                  </a:cubicBezTo>
                  <a:cubicBezTo>
                    <a:pt x="14" y="5"/>
                    <a:pt x="14" y="5"/>
                    <a:pt x="14" y="5"/>
                  </a:cubicBezTo>
                  <a:cubicBezTo>
                    <a:pt x="14" y="5"/>
                    <a:pt x="14" y="5"/>
                    <a:pt x="14" y="5"/>
                  </a:cubicBezTo>
                  <a:cubicBezTo>
                    <a:pt x="14" y="4"/>
                    <a:pt x="14" y="4"/>
                    <a:pt x="14" y="4"/>
                  </a:cubicBezTo>
                  <a:cubicBezTo>
                    <a:pt x="12" y="1"/>
                    <a:pt x="8" y="0"/>
                    <a:pt x="5" y="1"/>
                  </a:cubicBezTo>
                  <a:cubicBezTo>
                    <a:pt x="2" y="2"/>
                    <a:pt x="0" y="6"/>
                    <a:pt x="1" y="10"/>
                  </a:cubicBezTo>
                  <a:cubicBezTo>
                    <a:pt x="4" y="17"/>
                    <a:pt x="30" y="80"/>
                    <a:pt x="30" y="80"/>
                  </a:cubicBezTo>
                  <a:cubicBezTo>
                    <a:pt x="28" y="83"/>
                    <a:pt x="28" y="83"/>
                    <a:pt x="28" y="83"/>
                  </a:cubicBezTo>
                  <a:cubicBezTo>
                    <a:pt x="25" y="91"/>
                    <a:pt x="22" y="96"/>
                    <a:pt x="13" y="96"/>
                  </a:cubicBezTo>
                  <a:cubicBezTo>
                    <a:pt x="12" y="96"/>
                    <a:pt x="10" y="96"/>
                    <a:pt x="9" y="96"/>
                  </a:cubicBezTo>
                  <a:cubicBezTo>
                    <a:pt x="7" y="96"/>
                    <a:pt x="4" y="98"/>
                    <a:pt x="3" y="101"/>
                  </a:cubicBezTo>
                  <a:cubicBezTo>
                    <a:pt x="2" y="104"/>
                    <a:pt x="4" y="107"/>
                    <a:pt x="7" y="108"/>
                  </a:cubicBezTo>
                  <a:cubicBezTo>
                    <a:pt x="10" y="108"/>
                    <a:pt x="12" y="108"/>
                    <a:pt x="14" y="108"/>
                  </a:cubicBezTo>
                  <a:cubicBezTo>
                    <a:pt x="30" y="108"/>
                    <a:pt x="35" y="99"/>
                    <a:pt x="40" y="86"/>
                  </a:cubicBezTo>
                  <a:cubicBezTo>
                    <a:pt x="40" y="86"/>
                    <a:pt x="69" y="14"/>
                    <a:pt x="70" y="11"/>
                  </a:cubicBezTo>
                  <a:cubicBezTo>
                    <a:pt x="70" y="11"/>
                    <a:pt x="71" y="11"/>
                    <a:pt x="7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p:cNvSpPr>
              <a:spLocks/>
            </p:cNvSpPr>
            <p:nvPr/>
          </p:nvSpPr>
          <p:spPr bwMode="auto">
            <a:xfrm>
              <a:off x="183" y="173"/>
              <a:ext cx="99" cy="66"/>
            </a:xfrm>
            <a:custGeom>
              <a:avLst/>
              <a:gdLst>
                <a:gd name="T0" fmla="*/ 32 w 41"/>
                <a:gd name="T1" fmla="*/ 27 h 27"/>
                <a:gd name="T2" fmla="*/ 32 w 41"/>
                <a:gd name="T3" fmla="*/ 27 h 27"/>
                <a:gd name="T4" fmla="*/ 30 w 41"/>
                <a:gd name="T5" fmla="*/ 27 h 27"/>
                <a:gd name="T6" fmla="*/ 29 w 41"/>
                <a:gd name="T7" fmla="*/ 26 h 27"/>
                <a:gd name="T8" fmla="*/ 0 w 41"/>
                <a:gd name="T9" fmla="*/ 2 h 27"/>
                <a:gd name="T10" fmla="*/ 1 w 41"/>
                <a:gd name="T11" fmla="*/ 1 h 27"/>
                <a:gd name="T12" fmla="*/ 3 w 41"/>
                <a:gd name="T13" fmla="*/ 0 h 27"/>
                <a:gd name="T14" fmla="*/ 37 w 41"/>
                <a:gd name="T15" fmla="*/ 14 h 27"/>
                <a:gd name="T16" fmla="*/ 39 w 41"/>
                <a:gd name="T17" fmla="*/ 24 h 27"/>
                <a:gd name="T18" fmla="*/ 32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2" y="27"/>
                  </a:moveTo>
                  <a:cubicBezTo>
                    <a:pt x="32" y="27"/>
                    <a:pt x="32" y="27"/>
                    <a:pt x="32" y="27"/>
                  </a:cubicBezTo>
                  <a:cubicBezTo>
                    <a:pt x="32" y="27"/>
                    <a:pt x="31" y="27"/>
                    <a:pt x="30" y="27"/>
                  </a:cubicBezTo>
                  <a:cubicBezTo>
                    <a:pt x="29" y="26"/>
                    <a:pt x="29" y="26"/>
                    <a:pt x="29" y="26"/>
                  </a:cubicBezTo>
                  <a:cubicBezTo>
                    <a:pt x="27" y="25"/>
                    <a:pt x="0" y="7"/>
                    <a:pt x="0" y="2"/>
                  </a:cubicBezTo>
                  <a:cubicBezTo>
                    <a:pt x="0" y="2"/>
                    <a:pt x="0" y="1"/>
                    <a:pt x="1" y="1"/>
                  </a:cubicBezTo>
                  <a:cubicBezTo>
                    <a:pt x="1" y="0"/>
                    <a:pt x="2" y="0"/>
                    <a:pt x="3" y="0"/>
                  </a:cubicBezTo>
                  <a:cubicBezTo>
                    <a:pt x="9" y="0"/>
                    <a:pt x="27" y="8"/>
                    <a:pt x="37" y="14"/>
                  </a:cubicBezTo>
                  <a:cubicBezTo>
                    <a:pt x="40" y="16"/>
                    <a:pt x="41" y="21"/>
                    <a:pt x="39" y="24"/>
                  </a:cubicBezTo>
                  <a:cubicBezTo>
                    <a:pt x="37" y="26"/>
                    <a:pt x="35" y="27"/>
                    <a:pt x="32"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p:cNvSpPr>
              <a:spLocks/>
            </p:cNvSpPr>
            <p:nvPr/>
          </p:nvSpPr>
          <p:spPr bwMode="auto">
            <a:xfrm>
              <a:off x="183" y="40"/>
              <a:ext cx="99" cy="65"/>
            </a:xfrm>
            <a:custGeom>
              <a:avLst/>
              <a:gdLst>
                <a:gd name="T0" fmla="*/ 3 w 41"/>
                <a:gd name="T1" fmla="*/ 27 h 27"/>
                <a:gd name="T2" fmla="*/ 3 w 41"/>
                <a:gd name="T3" fmla="*/ 27 h 27"/>
                <a:gd name="T4" fmla="*/ 1 w 41"/>
                <a:gd name="T5" fmla="*/ 26 h 27"/>
                <a:gd name="T6" fmla="*/ 0 w 41"/>
                <a:gd name="T7" fmla="*/ 25 h 27"/>
                <a:gd name="T8" fmla="*/ 29 w 41"/>
                <a:gd name="T9" fmla="*/ 1 h 27"/>
                <a:gd name="T10" fmla="*/ 30 w 41"/>
                <a:gd name="T11" fmla="*/ 0 h 27"/>
                <a:gd name="T12" fmla="*/ 32 w 41"/>
                <a:gd name="T13" fmla="*/ 0 h 27"/>
                <a:gd name="T14" fmla="*/ 39 w 41"/>
                <a:gd name="T15" fmla="*/ 3 h 27"/>
                <a:gd name="T16" fmla="*/ 37 w 41"/>
                <a:gd name="T17" fmla="*/ 13 h 27"/>
                <a:gd name="T18" fmla="*/ 3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 y="27"/>
                  </a:moveTo>
                  <a:cubicBezTo>
                    <a:pt x="3" y="27"/>
                    <a:pt x="3" y="27"/>
                    <a:pt x="3" y="27"/>
                  </a:cubicBezTo>
                  <a:cubicBezTo>
                    <a:pt x="2" y="27"/>
                    <a:pt x="1" y="27"/>
                    <a:pt x="1" y="26"/>
                  </a:cubicBezTo>
                  <a:cubicBezTo>
                    <a:pt x="0" y="26"/>
                    <a:pt x="0" y="25"/>
                    <a:pt x="0" y="25"/>
                  </a:cubicBezTo>
                  <a:cubicBezTo>
                    <a:pt x="0" y="20"/>
                    <a:pt x="27" y="2"/>
                    <a:pt x="29" y="1"/>
                  </a:cubicBezTo>
                  <a:cubicBezTo>
                    <a:pt x="30" y="0"/>
                    <a:pt x="30" y="0"/>
                    <a:pt x="30" y="0"/>
                  </a:cubicBezTo>
                  <a:cubicBezTo>
                    <a:pt x="31" y="0"/>
                    <a:pt x="32" y="0"/>
                    <a:pt x="32" y="0"/>
                  </a:cubicBezTo>
                  <a:cubicBezTo>
                    <a:pt x="35" y="0"/>
                    <a:pt x="37" y="1"/>
                    <a:pt x="39" y="3"/>
                  </a:cubicBezTo>
                  <a:cubicBezTo>
                    <a:pt x="41" y="6"/>
                    <a:pt x="40" y="11"/>
                    <a:pt x="37" y="13"/>
                  </a:cubicBezTo>
                  <a:cubicBezTo>
                    <a:pt x="27" y="19"/>
                    <a:pt x="9" y="27"/>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p:cNvSpPr>
              <a:spLocks/>
            </p:cNvSpPr>
            <p:nvPr/>
          </p:nvSpPr>
          <p:spPr bwMode="auto">
            <a:xfrm>
              <a:off x="205" y="120"/>
              <a:ext cx="109" cy="36"/>
            </a:xfrm>
            <a:custGeom>
              <a:avLst/>
              <a:gdLst>
                <a:gd name="T0" fmla="*/ 38 w 45"/>
                <a:gd name="T1" fmla="*/ 15 h 15"/>
                <a:gd name="T2" fmla="*/ 38 w 45"/>
                <a:gd name="T3" fmla="*/ 15 h 15"/>
                <a:gd name="T4" fmla="*/ 0 w 45"/>
                <a:gd name="T5" fmla="*/ 9 h 15"/>
                <a:gd name="T6" fmla="*/ 0 w 45"/>
                <a:gd name="T7" fmla="*/ 7 h 15"/>
                <a:gd name="T8" fmla="*/ 38 w 45"/>
                <a:gd name="T9" fmla="*/ 0 h 15"/>
                <a:gd name="T10" fmla="*/ 39 w 45"/>
                <a:gd name="T11" fmla="*/ 0 h 15"/>
                <a:gd name="T12" fmla="*/ 44 w 45"/>
                <a:gd name="T13" fmla="*/ 7 h 15"/>
                <a:gd name="T14" fmla="*/ 38 w 4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
                  <a:moveTo>
                    <a:pt x="38" y="15"/>
                  </a:moveTo>
                  <a:cubicBezTo>
                    <a:pt x="38" y="15"/>
                    <a:pt x="38" y="15"/>
                    <a:pt x="38" y="15"/>
                  </a:cubicBezTo>
                  <a:cubicBezTo>
                    <a:pt x="38" y="15"/>
                    <a:pt x="3" y="15"/>
                    <a:pt x="0" y="9"/>
                  </a:cubicBezTo>
                  <a:cubicBezTo>
                    <a:pt x="0" y="9"/>
                    <a:pt x="0" y="8"/>
                    <a:pt x="0" y="7"/>
                  </a:cubicBezTo>
                  <a:cubicBezTo>
                    <a:pt x="3" y="3"/>
                    <a:pt x="35" y="0"/>
                    <a:pt x="38" y="0"/>
                  </a:cubicBezTo>
                  <a:cubicBezTo>
                    <a:pt x="39" y="0"/>
                    <a:pt x="39" y="0"/>
                    <a:pt x="39" y="0"/>
                  </a:cubicBezTo>
                  <a:cubicBezTo>
                    <a:pt x="42" y="1"/>
                    <a:pt x="44" y="4"/>
                    <a:pt x="44" y="7"/>
                  </a:cubicBezTo>
                  <a:cubicBezTo>
                    <a:pt x="45" y="11"/>
                    <a:pt x="42" y="14"/>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32"/>
          <p:cNvGrpSpPr>
            <a:grpSpLocks noChangeAspect="1"/>
          </p:cNvGrpSpPr>
          <p:nvPr/>
        </p:nvGrpSpPr>
        <p:grpSpPr bwMode="auto">
          <a:xfrm>
            <a:off x="8206548" y="3101655"/>
            <a:ext cx="500469" cy="457200"/>
            <a:chOff x="1986" y="1409"/>
            <a:chExt cx="347" cy="317"/>
          </a:xfrm>
        </p:grpSpPr>
        <p:sp>
          <p:nvSpPr>
            <p:cNvPr id="54" name="Freeform 33"/>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close/>
                  <a:moveTo>
                    <a:pt x="85" y="85"/>
                  </a:moveTo>
                  <a:lnTo>
                    <a:pt x="58" y="85"/>
                  </a:lnTo>
                  <a:lnTo>
                    <a:pt x="58" y="222"/>
                  </a:lnTo>
                  <a:lnTo>
                    <a:pt x="138" y="227"/>
                  </a:lnTo>
                  <a:lnTo>
                    <a:pt x="138" y="201"/>
                  </a:lnTo>
                  <a:lnTo>
                    <a:pt x="85" y="198"/>
                  </a:lnTo>
                  <a:lnTo>
                    <a:pt x="85"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moveTo>
                    <a:pt x="85" y="85"/>
                  </a:moveTo>
                  <a:lnTo>
                    <a:pt x="58" y="85"/>
                  </a:lnTo>
                  <a:lnTo>
                    <a:pt x="58" y="222"/>
                  </a:lnTo>
                  <a:lnTo>
                    <a:pt x="138" y="227"/>
                  </a:lnTo>
                  <a:lnTo>
                    <a:pt x="138" y="201"/>
                  </a:lnTo>
                  <a:lnTo>
                    <a:pt x="85" y="198"/>
                  </a:lnTo>
                  <a:lnTo>
                    <a:pt x="85" y="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2196" y="1462"/>
              <a:ext cx="75" cy="87"/>
            </a:xfrm>
            <a:custGeom>
              <a:avLst/>
              <a:gdLst>
                <a:gd name="T0" fmla="*/ 5 w 31"/>
                <a:gd name="T1" fmla="*/ 16 h 36"/>
                <a:gd name="T2" fmla="*/ 0 w 31"/>
                <a:gd name="T3" fmla="*/ 18 h 36"/>
                <a:gd name="T4" fmla="*/ 0 w 31"/>
                <a:gd name="T5" fmla="*/ 36 h 36"/>
                <a:gd name="T6" fmla="*/ 14 w 31"/>
                <a:gd name="T7" fmla="*/ 27 h 36"/>
                <a:gd name="T8" fmla="*/ 29 w 31"/>
                <a:gd name="T9" fmla="*/ 27 h 36"/>
                <a:gd name="T10" fmla="*/ 31 w 31"/>
                <a:gd name="T11" fmla="*/ 27 h 36"/>
                <a:gd name="T12" fmla="*/ 20 w 31"/>
                <a:gd name="T13" fmla="*/ 14 h 36"/>
                <a:gd name="T14" fmla="*/ 12 w 31"/>
                <a:gd name="T15" fmla="*/ 4 h 36"/>
                <a:gd name="T16" fmla="*/ 7 w 31"/>
                <a:gd name="T17" fmla="*/ 0 h 36"/>
                <a:gd name="T18" fmla="*/ 0 w 31"/>
                <a:gd name="T19" fmla="*/ 7 h 36"/>
                <a:gd name="T20" fmla="*/ 1 w 31"/>
                <a:gd name="T21" fmla="*/ 11 h 36"/>
                <a:gd name="T22" fmla="*/ 5 w 31"/>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5" y="16"/>
                  </a:moveTo>
                  <a:cubicBezTo>
                    <a:pt x="3" y="16"/>
                    <a:pt x="1" y="17"/>
                    <a:pt x="0" y="18"/>
                  </a:cubicBezTo>
                  <a:cubicBezTo>
                    <a:pt x="0" y="36"/>
                    <a:pt x="0" y="36"/>
                    <a:pt x="0" y="36"/>
                  </a:cubicBezTo>
                  <a:cubicBezTo>
                    <a:pt x="2" y="31"/>
                    <a:pt x="7" y="27"/>
                    <a:pt x="14" y="27"/>
                  </a:cubicBezTo>
                  <a:cubicBezTo>
                    <a:pt x="29" y="27"/>
                    <a:pt x="29" y="27"/>
                    <a:pt x="29" y="27"/>
                  </a:cubicBezTo>
                  <a:cubicBezTo>
                    <a:pt x="30" y="27"/>
                    <a:pt x="31" y="27"/>
                    <a:pt x="31" y="27"/>
                  </a:cubicBezTo>
                  <a:cubicBezTo>
                    <a:pt x="20" y="14"/>
                    <a:pt x="20" y="14"/>
                    <a:pt x="20" y="14"/>
                  </a:cubicBezTo>
                  <a:cubicBezTo>
                    <a:pt x="12" y="4"/>
                    <a:pt x="12" y="4"/>
                    <a:pt x="12" y="4"/>
                  </a:cubicBezTo>
                  <a:cubicBezTo>
                    <a:pt x="11" y="2"/>
                    <a:pt x="9" y="0"/>
                    <a:pt x="7" y="0"/>
                  </a:cubicBezTo>
                  <a:cubicBezTo>
                    <a:pt x="3" y="0"/>
                    <a:pt x="0" y="3"/>
                    <a:pt x="0" y="7"/>
                  </a:cubicBezTo>
                  <a:cubicBezTo>
                    <a:pt x="0" y="8"/>
                    <a:pt x="0" y="10"/>
                    <a:pt x="1" y="11"/>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p:cNvSpPr>
              <a:spLocks/>
            </p:cNvSpPr>
            <p:nvPr/>
          </p:nvSpPr>
          <p:spPr bwMode="auto">
            <a:xfrm>
              <a:off x="2196" y="1583"/>
              <a:ext cx="39" cy="53"/>
            </a:xfrm>
            <a:custGeom>
              <a:avLst/>
              <a:gdLst>
                <a:gd name="T0" fmla="*/ 0 w 16"/>
                <a:gd name="T1" fmla="*/ 0 h 22"/>
                <a:gd name="T2" fmla="*/ 0 w 16"/>
                <a:gd name="T3" fmla="*/ 18 h 22"/>
                <a:gd name="T4" fmla="*/ 13 w 16"/>
                <a:gd name="T5" fmla="*/ 22 h 22"/>
                <a:gd name="T6" fmla="*/ 16 w 16"/>
                <a:gd name="T7" fmla="*/ 22 h 22"/>
                <a:gd name="T8" fmla="*/ 2 w 16"/>
                <a:gd name="T9" fmla="*/ 4 h 22"/>
                <a:gd name="T10" fmla="*/ 0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0" y="0"/>
                  </a:moveTo>
                  <a:cubicBezTo>
                    <a:pt x="0" y="18"/>
                    <a:pt x="0" y="18"/>
                    <a:pt x="0" y="18"/>
                  </a:cubicBezTo>
                  <a:cubicBezTo>
                    <a:pt x="4" y="21"/>
                    <a:pt x="8" y="22"/>
                    <a:pt x="13" y="22"/>
                  </a:cubicBezTo>
                  <a:cubicBezTo>
                    <a:pt x="16" y="22"/>
                    <a:pt x="16" y="22"/>
                    <a:pt x="16" y="22"/>
                  </a:cubicBezTo>
                  <a:cubicBezTo>
                    <a:pt x="2" y="4"/>
                    <a:pt x="2" y="4"/>
                    <a:pt x="2" y="4"/>
                  </a:cubicBezTo>
                  <a:cubicBezTo>
                    <a:pt x="1" y="3"/>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222" y="1496"/>
              <a:ext cx="111" cy="174"/>
            </a:xfrm>
            <a:custGeom>
              <a:avLst/>
              <a:gdLst>
                <a:gd name="T0" fmla="*/ 46 w 46"/>
                <a:gd name="T1" fmla="*/ 29 h 72"/>
                <a:gd name="T2" fmla="*/ 18 w 46"/>
                <a:gd name="T3" fmla="*/ 0 h 72"/>
                <a:gd name="T4" fmla="*/ 15 w 46"/>
                <a:gd name="T5" fmla="*/ 0 h 72"/>
                <a:gd name="T6" fmla="*/ 29 w 46"/>
                <a:gd name="T7" fmla="*/ 19 h 72"/>
                <a:gd name="T8" fmla="*/ 33 w 46"/>
                <a:gd name="T9" fmla="*/ 29 h 72"/>
                <a:gd name="T10" fmla="*/ 17 w 46"/>
                <a:gd name="T11" fmla="*/ 45 h 72"/>
                <a:gd name="T12" fmla="*/ 2 w 46"/>
                <a:gd name="T13" fmla="*/ 45 h 72"/>
                <a:gd name="T14" fmla="*/ 0 w 46"/>
                <a:gd name="T15" fmla="*/ 45 h 72"/>
                <a:gd name="T16" fmla="*/ 10 w 46"/>
                <a:gd name="T17" fmla="*/ 58 h 72"/>
                <a:gd name="T18" fmla="*/ 19 w 46"/>
                <a:gd name="T19" fmla="*/ 69 h 72"/>
                <a:gd name="T20" fmla="*/ 24 w 46"/>
                <a:gd name="T21" fmla="*/ 72 h 72"/>
                <a:gd name="T22" fmla="*/ 31 w 46"/>
                <a:gd name="T23" fmla="*/ 65 h 72"/>
                <a:gd name="T24" fmla="*/ 30 w 46"/>
                <a:gd name="T25" fmla="*/ 62 h 72"/>
                <a:gd name="T26" fmla="*/ 26 w 46"/>
                <a:gd name="T27" fmla="*/ 57 h 72"/>
                <a:gd name="T28" fmla="*/ 46 w 46"/>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2">
                  <a:moveTo>
                    <a:pt x="46" y="29"/>
                  </a:moveTo>
                  <a:cubicBezTo>
                    <a:pt x="46" y="13"/>
                    <a:pt x="34" y="0"/>
                    <a:pt x="18" y="0"/>
                  </a:cubicBezTo>
                  <a:cubicBezTo>
                    <a:pt x="15" y="0"/>
                    <a:pt x="15" y="0"/>
                    <a:pt x="15" y="0"/>
                  </a:cubicBezTo>
                  <a:cubicBezTo>
                    <a:pt x="29" y="19"/>
                    <a:pt x="29" y="19"/>
                    <a:pt x="29" y="19"/>
                  </a:cubicBezTo>
                  <a:cubicBezTo>
                    <a:pt x="31" y="21"/>
                    <a:pt x="33" y="25"/>
                    <a:pt x="33" y="29"/>
                  </a:cubicBezTo>
                  <a:cubicBezTo>
                    <a:pt x="33" y="38"/>
                    <a:pt x="26" y="45"/>
                    <a:pt x="17" y="45"/>
                  </a:cubicBezTo>
                  <a:cubicBezTo>
                    <a:pt x="2" y="45"/>
                    <a:pt x="2" y="45"/>
                    <a:pt x="2" y="45"/>
                  </a:cubicBezTo>
                  <a:cubicBezTo>
                    <a:pt x="1" y="45"/>
                    <a:pt x="0" y="45"/>
                    <a:pt x="0" y="45"/>
                  </a:cubicBezTo>
                  <a:cubicBezTo>
                    <a:pt x="10" y="58"/>
                    <a:pt x="10" y="58"/>
                    <a:pt x="10" y="58"/>
                  </a:cubicBezTo>
                  <a:cubicBezTo>
                    <a:pt x="19" y="69"/>
                    <a:pt x="19" y="69"/>
                    <a:pt x="19" y="69"/>
                  </a:cubicBezTo>
                  <a:cubicBezTo>
                    <a:pt x="20" y="71"/>
                    <a:pt x="22" y="72"/>
                    <a:pt x="24" y="72"/>
                  </a:cubicBezTo>
                  <a:cubicBezTo>
                    <a:pt x="28" y="72"/>
                    <a:pt x="31" y="69"/>
                    <a:pt x="31" y="65"/>
                  </a:cubicBezTo>
                  <a:cubicBezTo>
                    <a:pt x="31" y="64"/>
                    <a:pt x="31" y="63"/>
                    <a:pt x="30" y="62"/>
                  </a:cubicBezTo>
                  <a:cubicBezTo>
                    <a:pt x="26" y="57"/>
                    <a:pt x="26" y="57"/>
                    <a:pt x="26" y="57"/>
                  </a:cubicBezTo>
                  <a:cubicBezTo>
                    <a:pt x="38" y="53"/>
                    <a:pt x="46" y="42"/>
                    <a:pt x="46"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40"/>
          <p:cNvGrpSpPr>
            <a:grpSpLocks noChangeAspect="1"/>
          </p:cNvGrpSpPr>
          <p:nvPr/>
        </p:nvGrpSpPr>
        <p:grpSpPr bwMode="auto">
          <a:xfrm>
            <a:off x="4393898" y="3101655"/>
            <a:ext cx="475367" cy="457200"/>
            <a:chOff x="1723" y="1903"/>
            <a:chExt cx="314" cy="302"/>
          </a:xfrm>
        </p:grpSpPr>
        <p:sp>
          <p:nvSpPr>
            <p:cNvPr id="62" name="Freeform 41"/>
            <p:cNvSpPr>
              <a:spLocks noEditPoints="1"/>
            </p:cNvSpPr>
            <p:nvPr/>
          </p:nvSpPr>
          <p:spPr bwMode="auto">
            <a:xfrm>
              <a:off x="1723" y="1903"/>
              <a:ext cx="177" cy="302"/>
            </a:xfrm>
            <a:custGeom>
              <a:avLst/>
              <a:gdLst>
                <a:gd name="T0" fmla="*/ 177 w 177"/>
                <a:gd name="T1" fmla="*/ 302 h 302"/>
                <a:gd name="T2" fmla="*/ 0 w 177"/>
                <a:gd name="T3" fmla="*/ 271 h 302"/>
                <a:gd name="T4" fmla="*/ 0 w 177"/>
                <a:gd name="T5" fmla="*/ 31 h 302"/>
                <a:gd name="T6" fmla="*/ 177 w 177"/>
                <a:gd name="T7" fmla="*/ 0 h 302"/>
                <a:gd name="T8" fmla="*/ 177 w 177"/>
                <a:gd name="T9" fmla="*/ 302 h 302"/>
                <a:gd name="T10" fmla="*/ 119 w 177"/>
                <a:gd name="T11" fmla="*/ 189 h 302"/>
                <a:gd name="T12" fmla="*/ 80 w 177"/>
                <a:gd name="T13" fmla="*/ 184 h 302"/>
                <a:gd name="T14" fmla="*/ 80 w 177"/>
                <a:gd name="T15" fmla="*/ 155 h 302"/>
                <a:gd name="T16" fmla="*/ 114 w 177"/>
                <a:gd name="T17" fmla="*/ 157 h 302"/>
                <a:gd name="T18" fmla="*/ 114 w 177"/>
                <a:gd name="T19" fmla="*/ 131 h 302"/>
                <a:gd name="T20" fmla="*/ 80 w 177"/>
                <a:gd name="T21" fmla="*/ 131 h 302"/>
                <a:gd name="T22" fmla="*/ 80 w 177"/>
                <a:gd name="T23" fmla="*/ 102 h 302"/>
                <a:gd name="T24" fmla="*/ 121 w 177"/>
                <a:gd name="T25" fmla="*/ 102 h 302"/>
                <a:gd name="T26" fmla="*/ 121 w 177"/>
                <a:gd name="T27" fmla="*/ 77 h 302"/>
                <a:gd name="T28" fmla="*/ 53 w 177"/>
                <a:gd name="T29" fmla="*/ 80 h 302"/>
                <a:gd name="T30" fmla="*/ 53 w 177"/>
                <a:gd name="T31" fmla="*/ 208 h 302"/>
                <a:gd name="T32" fmla="*/ 119 w 177"/>
                <a:gd name="T33" fmla="*/ 215 h 302"/>
                <a:gd name="T34" fmla="*/ 119 w 177"/>
                <a:gd name="T35"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302">
                  <a:moveTo>
                    <a:pt x="177" y="302"/>
                  </a:moveTo>
                  <a:lnTo>
                    <a:pt x="0" y="271"/>
                  </a:lnTo>
                  <a:lnTo>
                    <a:pt x="0" y="31"/>
                  </a:lnTo>
                  <a:lnTo>
                    <a:pt x="177" y="0"/>
                  </a:lnTo>
                  <a:lnTo>
                    <a:pt x="177" y="302"/>
                  </a:lnTo>
                  <a:close/>
                  <a:moveTo>
                    <a:pt x="119" y="189"/>
                  </a:moveTo>
                  <a:lnTo>
                    <a:pt x="80" y="184"/>
                  </a:lnTo>
                  <a:lnTo>
                    <a:pt x="80" y="155"/>
                  </a:lnTo>
                  <a:lnTo>
                    <a:pt x="114" y="157"/>
                  </a:lnTo>
                  <a:lnTo>
                    <a:pt x="114" y="131"/>
                  </a:lnTo>
                  <a:lnTo>
                    <a:pt x="80" y="131"/>
                  </a:lnTo>
                  <a:lnTo>
                    <a:pt x="80" y="102"/>
                  </a:lnTo>
                  <a:lnTo>
                    <a:pt x="121" y="102"/>
                  </a:lnTo>
                  <a:lnTo>
                    <a:pt x="121" y="77"/>
                  </a:lnTo>
                  <a:lnTo>
                    <a:pt x="53" y="80"/>
                  </a:lnTo>
                  <a:lnTo>
                    <a:pt x="53" y="208"/>
                  </a:lnTo>
                  <a:lnTo>
                    <a:pt x="119" y="215"/>
                  </a:lnTo>
                  <a:lnTo>
                    <a:pt x="119" y="1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noEditPoints="1"/>
            </p:cNvSpPr>
            <p:nvPr/>
          </p:nvSpPr>
          <p:spPr bwMode="auto">
            <a:xfrm>
              <a:off x="1917" y="1964"/>
              <a:ext cx="120" cy="181"/>
            </a:xfrm>
            <a:custGeom>
              <a:avLst/>
              <a:gdLst>
                <a:gd name="T0" fmla="*/ 0 w 50"/>
                <a:gd name="T1" fmla="*/ 0 h 75"/>
                <a:gd name="T2" fmla="*/ 2 w 50"/>
                <a:gd name="T3" fmla="*/ 9 h 75"/>
                <a:gd name="T4" fmla="*/ 10 w 50"/>
                <a:gd name="T5" fmla="*/ 16 h 75"/>
                <a:gd name="T6" fmla="*/ 7 w 50"/>
                <a:gd name="T7" fmla="*/ 21 h 75"/>
                <a:gd name="T8" fmla="*/ 3 w 50"/>
                <a:gd name="T9" fmla="*/ 18 h 75"/>
                <a:gd name="T10" fmla="*/ 0 w 50"/>
                <a:gd name="T11" fmla="*/ 17 h 75"/>
                <a:gd name="T12" fmla="*/ 8 w 50"/>
                <a:gd name="T13" fmla="*/ 42 h 75"/>
                <a:gd name="T14" fmla="*/ 7 w 50"/>
                <a:gd name="T15" fmla="*/ 43 h 75"/>
                <a:gd name="T16" fmla="*/ 2 w 50"/>
                <a:gd name="T17" fmla="*/ 41 h 75"/>
                <a:gd name="T18" fmla="*/ 0 w 50"/>
                <a:gd name="T19" fmla="*/ 58 h 75"/>
                <a:gd name="T20" fmla="*/ 2 w 50"/>
                <a:gd name="T21" fmla="*/ 58 h 75"/>
                <a:gd name="T22" fmla="*/ 18 w 50"/>
                <a:gd name="T23" fmla="*/ 42 h 75"/>
                <a:gd name="T24" fmla="*/ 19 w 50"/>
                <a:gd name="T25" fmla="*/ 44 h 75"/>
                <a:gd name="T26" fmla="*/ 6 w 50"/>
                <a:gd name="T27" fmla="*/ 63 h 75"/>
                <a:gd name="T28" fmla="*/ 0 w 50"/>
                <a:gd name="T29" fmla="*/ 66 h 75"/>
                <a:gd name="T30" fmla="*/ 44 w 50"/>
                <a:gd name="T31" fmla="*/ 75 h 75"/>
                <a:gd name="T32" fmla="*/ 50 w 50"/>
                <a:gd name="T33" fmla="*/ 6 h 75"/>
                <a:gd name="T34" fmla="*/ 41 w 50"/>
                <a:gd name="T35" fmla="*/ 64 h 75"/>
                <a:gd name="T36" fmla="*/ 23 w 50"/>
                <a:gd name="T37" fmla="*/ 66 h 75"/>
                <a:gd name="T38" fmla="*/ 15 w 50"/>
                <a:gd name="T39" fmla="*/ 59 h 75"/>
                <a:gd name="T40" fmla="*/ 18 w 50"/>
                <a:gd name="T41" fmla="*/ 55 h 75"/>
                <a:gd name="T42" fmla="*/ 22 w 50"/>
                <a:gd name="T43" fmla="*/ 58 h 75"/>
                <a:gd name="T44" fmla="*/ 32 w 50"/>
                <a:gd name="T45" fmla="*/ 58 h 75"/>
                <a:gd name="T46" fmla="*/ 33 w 50"/>
                <a:gd name="T47" fmla="*/ 50 h 75"/>
                <a:gd name="T48" fmla="*/ 17 w 50"/>
                <a:gd name="T49" fmla="*/ 33 h 75"/>
                <a:gd name="T50" fmla="*/ 18 w 50"/>
                <a:gd name="T51" fmla="*/ 32 h 75"/>
                <a:gd name="T52" fmla="*/ 23 w 50"/>
                <a:gd name="T53" fmla="*/ 34 h 75"/>
                <a:gd name="T54" fmla="*/ 41 w 50"/>
                <a:gd name="T55" fmla="*/ 49 h 75"/>
                <a:gd name="T56" fmla="*/ 41 w 50"/>
                <a:gd name="T57" fmla="*/ 27 h 75"/>
                <a:gd name="T58" fmla="*/ 34 w 50"/>
                <a:gd name="T59" fmla="*/ 35 h 75"/>
                <a:gd name="T60" fmla="*/ 30 w 50"/>
                <a:gd name="T61" fmla="*/ 32 h 75"/>
                <a:gd name="T62" fmla="*/ 33 w 50"/>
                <a:gd name="T63" fmla="*/ 29 h 75"/>
                <a:gd name="T64" fmla="*/ 33 w 50"/>
                <a:gd name="T65" fmla="*/ 18 h 75"/>
                <a:gd name="T66" fmla="*/ 25 w 50"/>
                <a:gd name="T67" fmla="*/ 17 h 75"/>
                <a:gd name="T68" fmla="*/ 8 w 50"/>
                <a:gd name="T69" fmla="*/ 33 h 75"/>
                <a:gd name="T70" fmla="*/ 7 w 50"/>
                <a:gd name="T71" fmla="*/ 32 h 75"/>
                <a:gd name="T72" fmla="*/ 9 w 50"/>
                <a:gd name="T73" fmla="*/ 27 h 75"/>
                <a:gd name="T74" fmla="*/ 24 w 50"/>
                <a:gd name="T75" fmla="*/ 9 h 75"/>
                <a:gd name="T76" fmla="*/ 41 w 50"/>
                <a:gd name="T7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5">
                  <a:moveTo>
                    <a:pt x="44" y="0"/>
                  </a:moveTo>
                  <a:cubicBezTo>
                    <a:pt x="0" y="0"/>
                    <a:pt x="0" y="0"/>
                    <a:pt x="0" y="0"/>
                  </a:cubicBezTo>
                  <a:cubicBezTo>
                    <a:pt x="0" y="9"/>
                    <a:pt x="0" y="9"/>
                    <a:pt x="0" y="9"/>
                  </a:cubicBezTo>
                  <a:cubicBezTo>
                    <a:pt x="2" y="9"/>
                    <a:pt x="2" y="9"/>
                    <a:pt x="2" y="9"/>
                  </a:cubicBezTo>
                  <a:cubicBezTo>
                    <a:pt x="3" y="9"/>
                    <a:pt x="3" y="10"/>
                    <a:pt x="4" y="10"/>
                  </a:cubicBezTo>
                  <a:cubicBezTo>
                    <a:pt x="4" y="11"/>
                    <a:pt x="10" y="16"/>
                    <a:pt x="10" y="16"/>
                  </a:cubicBezTo>
                  <a:cubicBezTo>
                    <a:pt x="10" y="16"/>
                    <a:pt x="10" y="17"/>
                    <a:pt x="10" y="17"/>
                  </a:cubicBezTo>
                  <a:cubicBezTo>
                    <a:pt x="7" y="21"/>
                    <a:pt x="7" y="21"/>
                    <a:pt x="7" y="21"/>
                  </a:cubicBezTo>
                  <a:cubicBezTo>
                    <a:pt x="7" y="21"/>
                    <a:pt x="7" y="21"/>
                    <a:pt x="7" y="21"/>
                  </a:cubicBezTo>
                  <a:cubicBezTo>
                    <a:pt x="3" y="18"/>
                    <a:pt x="3" y="18"/>
                    <a:pt x="3" y="18"/>
                  </a:cubicBezTo>
                  <a:cubicBezTo>
                    <a:pt x="3" y="17"/>
                    <a:pt x="3" y="17"/>
                    <a:pt x="2" y="17"/>
                  </a:cubicBezTo>
                  <a:cubicBezTo>
                    <a:pt x="0" y="17"/>
                    <a:pt x="0" y="17"/>
                    <a:pt x="0" y="17"/>
                  </a:cubicBezTo>
                  <a:cubicBezTo>
                    <a:pt x="0" y="34"/>
                    <a:pt x="0" y="34"/>
                    <a:pt x="0" y="34"/>
                  </a:cubicBezTo>
                  <a:cubicBezTo>
                    <a:pt x="4" y="38"/>
                    <a:pt x="8" y="42"/>
                    <a:pt x="8" y="42"/>
                  </a:cubicBezTo>
                  <a:cubicBezTo>
                    <a:pt x="8" y="42"/>
                    <a:pt x="8" y="43"/>
                    <a:pt x="8" y="43"/>
                  </a:cubicBezTo>
                  <a:cubicBezTo>
                    <a:pt x="7" y="43"/>
                    <a:pt x="7" y="43"/>
                    <a:pt x="7" y="43"/>
                  </a:cubicBezTo>
                  <a:cubicBezTo>
                    <a:pt x="7" y="43"/>
                    <a:pt x="7" y="44"/>
                    <a:pt x="7" y="44"/>
                  </a:cubicBezTo>
                  <a:cubicBezTo>
                    <a:pt x="6" y="44"/>
                    <a:pt x="4" y="42"/>
                    <a:pt x="2" y="41"/>
                  </a:cubicBezTo>
                  <a:cubicBezTo>
                    <a:pt x="1" y="41"/>
                    <a:pt x="0" y="40"/>
                    <a:pt x="0" y="40"/>
                  </a:cubicBezTo>
                  <a:cubicBezTo>
                    <a:pt x="0" y="58"/>
                    <a:pt x="0" y="58"/>
                    <a:pt x="0" y="58"/>
                  </a:cubicBezTo>
                  <a:cubicBezTo>
                    <a:pt x="0" y="58"/>
                    <a:pt x="0" y="58"/>
                    <a:pt x="0" y="58"/>
                  </a:cubicBezTo>
                  <a:cubicBezTo>
                    <a:pt x="0" y="58"/>
                    <a:pt x="1" y="58"/>
                    <a:pt x="2" y="58"/>
                  </a:cubicBezTo>
                  <a:cubicBezTo>
                    <a:pt x="3" y="56"/>
                    <a:pt x="17" y="42"/>
                    <a:pt x="17" y="42"/>
                  </a:cubicBezTo>
                  <a:cubicBezTo>
                    <a:pt x="17" y="42"/>
                    <a:pt x="17" y="42"/>
                    <a:pt x="18" y="42"/>
                  </a:cubicBezTo>
                  <a:cubicBezTo>
                    <a:pt x="18" y="43"/>
                    <a:pt x="18" y="43"/>
                    <a:pt x="18" y="43"/>
                  </a:cubicBezTo>
                  <a:cubicBezTo>
                    <a:pt x="18" y="43"/>
                    <a:pt x="19" y="43"/>
                    <a:pt x="19" y="44"/>
                  </a:cubicBezTo>
                  <a:cubicBezTo>
                    <a:pt x="18" y="44"/>
                    <a:pt x="17" y="46"/>
                    <a:pt x="16" y="48"/>
                  </a:cubicBezTo>
                  <a:cubicBezTo>
                    <a:pt x="13" y="53"/>
                    <a:pt x="9" y="59"/>
                    <a:pt x="6" y="63"/>
                  </a:cubicBezTo>
                  <a:cubicBezTo>
                    <a:pt x="4" y="65"/>
                    <a:pt x="3" y="66"/>
                    <a:pt x="1" y="66"/>
                  </a:cubicBezTo>
                  <a:cubicBezTo>
                    <a:pt x="0" y="66"/>
                    <a:pt x="0" y="66"/>
                    <a:pt x="0" y="66"/>
                  </a:cubicBezTo>
                  <a:cubicBezTo>
                    <a:pt x="0" y="75"/>
                    <a:pt x="0" y="75"/>
                    <a:pt x="0" y="75"/>
                  </a:cubicBezTo>
                  <a:cubicBezTo>
                    <a:pt x="44" y="75"/>
                    <a:pt x="44" y="75"/>
                    <a:pt x="44" y="75"/>
                  </a:cubicBezTo>
                  <a:cubicBezTo>
                    <a:pt x="48" y="75"/>
                    <a:pt x="50" y="73"/>
                    <a:pt x="50" y="69"/>
                  </a:cubicBezTo>
                  <a:cubicBezTo>
                    <a:pt x="50" y="6"/>
                    <a:pt x="50" y="6"/>
                    <a:pt x="50" y="6"/>
                  </a:cubicBezTo>
                  <a:cubicBezTo>
                    <a:pt x="50" y="3"/>
                    <a:pt x="48" y="0"/>
                    <a:pt x="44" y="0"/>
                  </a:cubicBezTo>
                  <a:close/>
                  <a:moveTo>
                    <a:pt x="41" y="64"/>
                  </a:moveTo>
                  <a:cubicBezTo>
                    <a:pt x="41" y="65"/>
                    <a:pt x="40" y="66"/>
                    <a:pt x="39" y="66"/>
                  </a:cubicBezTo>
                  <a:cubicBezTo>
                    <a:pt x="23" y="66"/>
                    <a:pt x="23" y="66"/>
                    <a:pt x="23" y="66"/>
                  </a:cubicBezTo>
                  <a:cubicBezTo>
                    <a:pt x="22" y="66"/>
                    <a:pt x="22" y="66"/>
                    <a:pt x="21" y="65"/>
                  </a:cubicBezTo>
                  <a:cubicBezTo>
                    <a:pt x="21" y="65"/>
                    <a:pt x="15" y="59"/>
                    <a:pt x="15" y="59"/>
                  </a:cubicBezTo>
                  <a:cubicBezTo>
                    <a:pt x="15" y="59"/>
                    <a:pt x="15" y="59"/>
                    <a:pt x="15" y="58"/>
                  </a:cubicBezTo>
                  <a:cubicBezTo>
                    <a:pt x="18" y="55"/>
                    <a:pt x="18" y="55"/>
                    <a:pt x="18" y="55"/>
                  </a:cubicBezTo>
                  <a:cubicBezTo>
                    <a:pt x="18" y="54"/>
                    <a:pt x="18" y="54"/>
                    <a:pt x="19" y="55"/>
                  </a:cubicBezTo>
                  <a:cubicBezTo>
                    <a:pt x="22" y="58"/>
                    <a:pt x="22" y="58"/>
                    <a:pt x="22" y="58"/>
                  </a:cubicBezTo>
                  <a:cubicBezTo>
                    <a:pt x="22" y="58"/>
                    <a:pt x="23" y="58"/>
                    <a:pt x="23" y="58"/>
                  </a:cubicBezTo>
                  <a:cubicBezTo>
                    <a:pt x="32" y="58"/>
                    <a:pt x="32" y="58"/>
                    <a:pt x="32" y="58"/>
                  </a:cubicBezTo>
                  <a:cubicBezTo>
                    <a:pt x="33" y="58"/>
                    <a:pt x="33" y="58"/>
                    <a:pt x="33" y="57"/>
                  </a:cubicBezTo>
                  <a:cubicBezTo>
                    <a:pt x="33" y="50"/>
                    <a:pt x="33" y="50"/>
                    <a:pt x="33" y="50"/>
                  </a:cubicBezTo>
                  <a:cubicBezTo>
                    <a:pt x="33" y="50"/>
                    <a:pt x="33" y="49"/>
                    <a:pt x="33" y="49"/>
                  </a:cubicBezTo>
                  <a:cubicBezTo>
                    <a:pt x="31" y="47"/>
                    <a:pt x="17" y="33"/>
                    <a:pt x="17" y="33"/>
                  </a:cubicBezTo>
                  <a:cubicBezTo>
                    <a:pt x="17" y="33"/>
                    <a:pt x="17" y="33"/>
                    <a:pt x="17" y="33"/>
                  </a:cubicBezTo>
                  <a:cubicBezTo>
                    <a:pt x="18" y="32"/>
                    <a:pt x="18" y="32"/>
                    <a:pt x="18" y="32"/>
                  </a:cubicBezTo>
                  <a:cubicBezTo>
                    <a:pt x="18" y="32"/>
                    <a:pt x="18" y="32"/>
                    <a:pt x="19" y="32"/>
                  </a:cubicBezTo>
                  <a:cubicBezTo>
                    <a:pt x="19" y="32"/>
                    <a:pt x="21" y="33"/>
                    <a:pt x="23" y="34"/>
                  </a:cubicBezTo>
                  <a:cubicBezTo>
                    <a:pt x="28" y="37"/>
                    <a:pt x="34" y="42"/>
                    <a:pt x="38" y="45"/>
                  </a:cubicBezTo>
                  <a:cubicBezTo>
                    <a:pt x="40" y="47"/>
                    <a:pt x="41" y="48"/>
                    <a:pt x="41" y="49"/>
                  </a:cubicBezTo>
                  <a:lnTo>
                    <a:pt x="41" y="64"/>
                  </a:lnTo>
                  <a:close/>
                  <a:moveTo>
                    <a:pt x="41" y="27"/>
                  </a:moveTo>
                  <a:cubicBezTo>
                    <a:pt x="41" y="28"/>
                    <a:pt x="40" y="29"/>
                    <a:pt x="40" y="29"/>
                  </a:cubicBezTo>
                  <a:cubicBezTo>
                    <a:pt x="40" y="29"/>
                    <a:pt x="34" y="35"/>
                    <a:pt x="34" y="35"/>
                  </a:cubicBezTo>
                  <a:cubicBezTo>
                    <a:pt x="34" y="35"/>
                    <a:pt x="34" y="35"/>
                    <a:pt x="33" y="35"/>
                  </a:cubicBezTo>
                  <a:cubicBezTo>
                    <a:pt x="30" y="32"/>
                    <a:pt x="30" y="32"/>
                    <a:pt x="30" y="32"/>
                  </a:cubicBezTo>
                  <a:cubicBezTo>
                    <a:pt x="29" y="32"/>
                    <a:pt x="29" y="32"/>
                    <a:pt x="30" y="32"/>
                  </a:cubicBezTo>
                  <a:cubicBezTo>
                    <a:pt x="33" y="29"/>
                    <a:pt x="33" y="29"/>
                    <a:pt x="33" y="29"/>
                  </a:cubicBezTo>
                  <a:cubicBezTo>
                    <a:pt x="33" y="28"/>
                    <a:pt x="33" y="28"/>
                    <a:pt x="33" y="28"/>
                  </a:cubicBezTo>
                  <a:cubicBezTo>
                    <a:pt x="33" y="18"/>
                    <a:pt x="33" y="18"/>
                    <a:pt x="33" y="18"/>
                  </a:cubicBezTo>
                  <a:cubicBezTo>
                    <a:pt x="33" y="18"/>
                    <a:pt x="33" y="17"/>
                    <a:pt x="32" y="17"/>
                  </a:cubicBezTo>
                  <a:cubicBezTo>
                    <a:pt x="25" y="17"/>
                    <a:pt x="25" y="17"/>
                    <a:pt x="25" y="17"/>
                  </a:cubicBezTo>
                  <a:cubicBezTo>
                    <a:pt x="25" y="17"/>
                    <a:pt x="24" y="17"/>
                    <a:pt x="24" y="18"/>
                  </a:cubicBezTo>
                  <a:cubicBezTo>
                    <a:pt x="22" y="19"/>
                    <a:pt x="8" y="33"/>
                    <a:pt x="8" y="33"/>
                  </a:cubicBezTo>
                  <a:cubicBezTo>
                    <a:pt x="8" y="33"/>
                    <a:pt x="8" y="33"/>
                    <a:pt x="8" y="33"/>
                  </a:cubicBezTo>
                  <a:cubicBezTo>
                    <a:pt x="7" y="32"/>
                    <a:pt x="7" y="32"/>
                    <a:pt x="7" y="32"/>
                  </a:cubicBezTo>
                  <a:cubicBezTo>
                    <a:pt x="7" y="32"/>
                    <a:pt x="7" y="32"/>
                    <a:pt x="7" y="32"/>
                  </a:cubicBezTo>
                  <a:cubicBezTo>
                    <a:pt x="7" y="31"/>
                    <a:pt x="8" y="29"/>
                    <a:pt x="9" y="27"/>
                  </a:cubicBezTo>
                  <a:cubicBezTo>
                    <a:pt x="12" y="23"/>
                    <a:pt x="16" y="16"/>
                    <a:pt x="20" y="13"/>
                  </a:cubicBezTo>
                  <a:cubicBezTo>
                    <a:pt x="21" y="10"/>
                    <a:pt x="23" y="9"/>
                    <a:pt x="24" y="9"/>
                  </a:cubicBezTo>
                  <a:cubicBezTo>
                    <a:pt x="39" y="9"/>
                    <a:pt x="39" y="9"/>
                    <a:pt x="39" y="9"/>
                  </a:cubicBezTo>
                  <a:cubicBezTo>
                    <a:pt x="40" y="9"/>
                    <a:pt x="41" y="10"/>
                    <a:pt x="41" y="11"/>
                  </a:cubicBez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45"/>
          <p:cNvGrpSpPr>
            <a:grpSpLocks noChangeAspect="1"/>
          </p:cNvGrpSpPr>
          <p:nvPr/>
        </p:nvGrpSpPr>
        <p:grpSpPr bwMode="auto">
          <a:xfrm>
            <a:off x="6262456" y="3101655"/>
            <a:ext cx="461568" cy="457200"/>
            <a:chOff x="4357" y="1892"/>
            <a:chExt cx="317" cy="314"/>
          </a:xfrm>
        </p:grpSpPr>
        <p:sp>
          <p:nvSpPr>
            <p:cNvPr id="67" name="Freeform 46"/>
            <p:cNvSpPr>
              <a:spLocks/>
            </p:cNvSpPr>
            <p:nvPr/>
          </p:nvSpPr>
          <p:spPr bwMode="auto">
            <a:xfrm>
              <a:off x="4555" y="1943"/>
              <a:ext cx="119" cy="213"/>
            </a:xfrm>
            <a:custGeom>
              <a:avLst/>
              <a:gdLst>
                <a:gd name="T0" fmla="*/ 35 w 49"/>
                <a:gd name="T1" fmla="*/ 29 h 88"/>
                <a:gd name="T2" fmla="*/ 33 w 49"/>
                <a:gd name="T3" fmla="*/ 29 h 88"/>
                <a:gd name="T4" fmla="*/ 19 w 49"/>
                <a:gd name="T5" fmla="*/ 14 h 88"/>
                <a:gd name="T6" fmla="*/ 19 w 49"/>
                <a:gd name="T7" fmla="*/ 14 h 88"/>
                <a:gd name="T8" fmla="*/ 6 w 49"/>
                <a:gd name="T9" fmla="*/ 0 h 88"/>
                <a:gd name="T10" fmla="*/ 0 w 49"/>
                <a:gd name="T11" fmla="*/ 1 h 88"/>
                <a:gd name="T12" fmla="*/ 0 w 49"/>
                <a:gd name="T13" fmla="*/ 26 h 88"/>
                <a:gd name="T14" fmla="*/ 6 w 49"/>
                <a:gd name="T15" fmla="*/ 27 h 88"/>
                <a:gd name="T16" fmla="*/ 18 w 49"/>
                <a:gd name="T17" fmla="*/ 20 h 88"/>
                <a:gd name="T18" fmla="*/ 28 w 49"/>
                <a:gd name="T19" fmla="*/ 31 h 88"/>
                <a:gd name="T20" fmla="*/ 21 w 49"/>
                <a:gd name="T21" fmla="*/ 43 h 88"/>
                <a:gd name="T22" fmla="*/ 29 w 49"/>
                <a:gd name="T23" fmla="*/ 55 h 88"/>
                <a:gd name="T24" fmla="*/ 18 w 49"/>
                <a:gd name="T25" fmla="*/ 69 h 88"/>
                <a:gd name="T26" fmla="*/ 6 w 49"/>
                <a:gd name="T27" fmla="*/ 60 h 88"/>
                <a:gd name="T28" fmla="*/ 0 w 49"/>
                <a:gd name="T29" fmla="*/ 62 h 88"/>
                <a:gd name="T30" fmla="*/ 0 w 49"/>
                <a:gd name="T31" fmla="*/ 86 h 88"/>
                <a:gd name="T32" fmla="*/ 6 w 49"/>
                <a:gd name="T33" fmla="*/ 88 h 88"/>
                <a:gd name="T34" fmla="*/ 19 w 49"/>
                <a:gd name="T35" fmla="*/ 75 h 88"/>
                <a:gd name="T36" fmla="*/ 34 w 49"/>
                <a:gd name="T37" fmla="*/ 57 h 88"/>
                <a:gd name="T38" fmla="*/ 35 w 49"/>
                <a:gd name="T39" fmla="*/ 57 h 88"/>
                <a:gd name="T40" fmla="*/ 49 w 49"/>
                <a:gd name="T41" fmla="*/ 43 h 88"/>
                <a:gd name="T42" fmla="*/ 35 w 49"/>
                <a:gd name="T43"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88">
                  <a:moveTo>
                    <a:pt x="35" y="29"/>
                  </a:moveTo>
                  <a:cubicBezTo>
                    <a:pt x="34" y="29"/>
                    <a:pt x="34" y="29"/>
                    <a:pt x="33" y="29"/>
                  </a:cubicBezTo>
                  <a:cubicBezTo>
                    <a:pt x="31" y="23"/>
                    <a:pt x="26" y="18"/>
                    <a:pt x="19" y="14"/>
                  </a:cubicBezTo>
                  <a:cubicBezTo>
                    <a:pt x="19" y="14"/>
                    <a:pt x="19" y="14"/>
                    <a:pt x="19" y="14"/>
                  </a:cubicBezTo>
                  <a:cubicBezTo>
                    <a:pt x="19" y="6"/>
                    <a:pt x="13" y="0"/>
                    <a:pt x="6" y="0"/>
                  </a:cubicBezTo>
                  <a:cubicBezTo>
                    <a:pt x="4" y="0"/>
                    <a:pt x="2" y="1"/>
                    <a:pt x="0" y="1"/>
                  </a:cubicBezTo>
                  <a:cubicBezTo>
                    <a:pt x="0" y="26"/>
                    <a:pt x="0" y="26"/>
                    <a:pt x="0" y="26"/>
                  </a:cubicBezTo>
                  <a:cubicBezTo>
                    <a:pt x="2" y="27"/>
                    <a:pt x="4" y="27"/>
                    <a:pt x="6" y="27"/>
                  </a:cubicBezTo>
                  <a:cubicBezTo>
                    <a:pt x="11" y="27"/>
                    <a:pt x="16" y="24"/>
                    <a:pt x="18" y="20"/>
                  </a:cubicBezTo>
                  <a:cubicBezTo>
                    <a:pt x="23" y="23"/>
                    <a:pt x="26" y="26"/>
                    <a:pt x="28" y="31"/>
                  </a:cubicBezTo>
                  <a:cubicBezTo>
                    <a:pt x="24" y="34"/>
                    <a:pt x="21" y="38"/>
                    <a:pt x="21" y="43"/>
                  </a:cubicBezTo>
                  <a:cubicBezTo>
                    <a:pt x="21" y="48"/>
                    <a:pt x="24" y="53"/>
                    <a:pt x="29" y="55"/>
                  </a:cubicBezTo>
                  <a:cubicBezTo>
                    <a:pt x="27" y="61"/>
                    <a:pt x="23" y="66"/>
                    <a:pt x="18" y="69"/>
                  </a:cubicBezTo>
                  <a:cubicBezTo>
                    <a:pt x="16" y="64"/>
                    <a:pt x="12" y="60"/>
                    <a:pt x="6" y="60"/>
                  </a:cubicBezTo>
                  <a:cubicBezTo>
                    <a:pt x="4" y="60"/>
                    <a:pt x="2" y="61"/>
                    <a:pt x="0" y="62"/>
                  </a:cubicBezTo>
                  <a:cubicBezTo>
                    <a:pt x="0" y="86"/>
                    <a:pt x="0" y="86"/>
                    <a:pt x="0" y="86"/>
                  </a:cubicBezTo>
                  <a:cubicBezTo>
                    <a:pt x="2" y="87"/>
                    <a:pt x="4" y="88"/>
                    <a:pt x="6" y="88"/>
                  </a:cubicBezTo>
                  <a:cubicBezTo>
                    <a:pt x="13" y="88"/>
                    <a:pt x="19" y="82"/>
                    <a:pt x="19" y="75"/>
                  </a:cubicBezTo>
                  <a:cubicBezTo>
                    <a:pt x="26" y="71"/>
                    <a:pt x="31" y="65"/>
                    <a:pt x="34" y="57"/>
                  </a:cubicBezTo>
                  <a:cubicBezTo>
                    <a:pt x="34" y="57"/>
                    <a:pt x="35" y="57"/>
                    <a:pt x="35" y="57"/>
                  </a:cubicBezTo>
                  <a:cubicBezTo>
                    <a:pt x="43" y="57"/>
                    <a:pt x="49" y="50"/>
                    <a:pt x="49" y="43"/>
                  </a:cubicBezTo>
                  <a:cubicBezTo>
                    <a:pt x="49" y="35"/>
                    <a:pt x="43" y="29"/>
                    <a:pt x="3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noEditPoints="1"/>
            </p:cNvSpPr>
            <p:nvPr/>
          </p:nvSpPr>
          <p:spPr bwMode="auto">
            <a:xfrm>
              <a:off x="4357" y="1892"/>
              <a:ext cx="189" cy="314"/>
            </a:xfrm>
            <a:custGeom>
              <a:avLst/>
              <a:gdLst>
                <a:gd name="T0" fmla="*/ 0 w 78"/>
                <a:gd name="T1" fmla="*/ 13 h 130"/>
                <a:gd name="T2" fmla="*/ 0 w 78"/>
                <a:gd name="T3" fmla="*/ 117 h 130"/>
                <a:gd name="T4" fmla="*/ 78 w 78"/>
                <a:gd name="T5" fmla="*/ 130 h 130"/>
                <a:gd name="T6" fmla="*/ 78 w 78"/>
                <a:gd name="T7" fmla="*/ 0 h 130"/>
                <a:gd name="T8" fmla="*/ 0 w 78"/>
                <a:gd name="T9" fmla="*/ 13 h 130"/>
                <a:gd name="T10" fmla="*/ 52 w 78"/>
                <a:gd name="T11" fmla="*/ 80 h 130"/>
                <a:gd name="T12" fmla="*/ 48 w 78"/>
                <a:gd name="T13" fmla="*/ 84 h 130"/>
                <a:gd name="T14" fmla="*/ 43 w 78"/>
                <a:gd name="T15" fmla="*/ 87 h 130"/>
                <a:gd name="T16" fmla="*/ 36 w 78"/>
                <a:gd name="T17" fmla="*/ 87 h 130"/>
                <a:gd name="T18" fmla="*/ 29 w 78"/>
                <a:gd name="T19" fmla="*/ 87 h 130"/>
                <a:gd name="T20" fmla="*/ 24 w 78"/>
                <a:gd name="T21" fmla="*/ 85 h 130"/>
                <a:gd name="T22" fmla="*/ 24 w 78"/>
                <a:gd name="T23" fmla="*/ 74 h 130"/>
                <a:gd name="T24" fmla="*/ 30 w 78"/>
                <a:gd name="T25" fmla="*/ 78 h 130"/>
                <a:gd name="T26" fmla="*/ 36 w 78"/>
                <a:gd name="T27" fmla="*/ 79 h 130"/>
                <a:gd name="T28" fmla="*/ 39 w 78"/>
                <a:gd name="T29" fmla="*/ 79 h 130"/>
                <a:gd name="T30" fmla="*/ 41 w 78"/>
                <a:gd name="T31" fmla="*/ 78 h 130"/>
                <a:gd name="T32" fmla="*/ 42 w 78"/>
                <a:gd name="T33" fmla="*/ 76 h 130"/>
                <a:gd name="T34" fmla="*/ 43 w 78"/>
                <a:gd name="T35" fmla="*/ 74 h 130"/>
                <a:gd name="T36" fmla="*/ 42 w 78"/>
                <a:gd name="T37" fmla="*/ 72 h 130"/>
                <a:gd name="T38" fmla="*/ 40 w 78"/>
                <a:gd name="T39" fmla="*/ 70 h 130"/>
                <a:gd name="T40" fmla="*/ 37 w 78"/>
                <a:gd name="T41" fmla="*/ 68 h 130"/>
                <a:gd name="T42" fmla="*/ 34 w 78"/>
                <a:gd name="T43" fmla="*/ 66 h 130"/>
                <a:gd name="T44" fmla="*/ 26 w 78"/>
                <a:gd name="T45" fmla="*/ 61 h 130"/>
                <a:gd name="T46" fmla="*/ 24 w 78"/>
                <a:gd name="T47" fmla="*/ 53 h 130"/>
                <a:gd name="T48" fmla="*/ 25 w 78"/>
                <a:gd name="T49" fmla="*/ 46 h 130"/>
                <a:gd name="T50" fmla="*/ 29 w 78"/>
                <a:gd name="T51" fmla="*/ 42 h 130"/>
                <a:gd name="T52" fmla="*/ 34 w 78"/>
                <a:gd name="T53" fmla="*/ 39 h 130"/>
                <a:gd name="T54" fmla="*/ 40 w 78"/>
                <a:gd name="T55" fmla="*/ 39 h 130"/>
                <a:gd name="T56" fmla="*/ 46 w 78"/>
                <a:gd name="T57" fmla="*/ 39 h 130"/>
                <a:gd name="T58" fmla="*/ 51 w 78"/>
                <a:gd name="T59" fmla="*/ 40 h 130"/>
                <a:gd name="T60" fmla="*/ 51 w 78"/>
                <a:gd name="T61" fmla="*/ 50 h 130"/>
                <a:gd name="T62" fmla="*/ 49 w 78"/>
                <a:gd name="T63" fmla="*/ 49 h 130"/>
                <a:gd name="T64" fmla="*/ 46 w 78"/>
                <a:gd name="T65" fmla="*/ 48 h 130"/>
                <a:gd name="T66" fmla="*/ 43 w 78"/>
                <a:gd name="T67" fmla="*/ 47 h 130"/>
                <a:gd name="T68" fmla="*/ 41 w 78"/>
                <a:gd name="T69" fmla="*/ 47 h 130"/>
                <a:gd name="T70" fmla="*/ 38 w 78"/>
                <a:gd name="T71" fmla="*/ 47 h 130"/>
                <a:gd name="T72" fmla="*/ 36 w 78"/>
                <a:gd name="T73" fmla="*/ 48 h 130"/>
                <a:gd name="T74" fmla="*/ 34 w 78"/>
                <a:gd name="T75" fmla="*/ 50 h 130"/>
                <a:gd name="T76" fmla="*/ 34 w 78"/>
                <a:gd name="T77" fmla="*/ 52 h 130"/>
                <a:gd name="T78" fmla="*/ 34 w 78"/>
                <a:gd name="T79" fmla="*/ 54 h 130"/>
                <a:gd name="T80" fmla="*/ 36 w 78"/>
                <a:gd name="T81" fmla="*/ 56 h 130"/>
                <a:gd name="T82" fmla="*/ 39 w 78"/>
                <a:gd name="T83" fmla="*/ 57 h 130"/>
                <a:gd name="T84" fmla="*/ 42 w 78"/>
                <a:gd name="T85" fmla="*/ 59 h 130"/>
                <a:gd name="T86" fmla="*/ 46 w 78"/>
                <a:gd name="T87" fmla="*/ 61 h 130"/>
                <a:gd name="T88" fmla="*/ 50 w 78"/>
                <a:gd name="T89" fmla="*/ 64 h 130"/>
                <a:gd name="T90" fmla="*/ 52 w 78"/>
                <a:gd name="T91" fmla="*/ 68 h 130"/>
                <a:gd name="T92" fmla="*/ 53 w 78"/>
                <a:gd name="T93" fmla="*/ 73 h 130"/>
                <a:gd name="T94" fmla="*/ 52 w 78"/>
                <a:gd name="T95"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30">
                  <a:moveTo>
                    <a:pt x="0" y="13"/>
                  </a:moveTo>
                  <a:cubicBezTo>
                    <a:pt x="0" y="117"/>
                    <a:pt x="0" y="117"/>
                    <a:pt x="0" y="117"/>
                  </a:cubicBezTo>
                  <a:cubicBezTo>
                    <a:pt x="78" y="130"/>
                    <a:pt x="78" y="130"/>
                    <a:pt x="78" y="130"/>
                  </a:cubicBezTo>
                  <a:cubicBezTo>
                    <a:pt x="78" y="0"/>
                    <a:pt x="78" y="0"/>
                    <a:pt x="78" y="0"/>
                  </a:cubicBezTo>
                  <a:lnTo>
                    <a:pt x="0" y="13"/>
                  </a:lnTo>
                  <a:close/>
                  <a:moveTo>
                    <a:pt x="52" y="80"/>
                  </a:moveTo>
                  <a:cubicBezTo>
                    <a:pt x="51" y="82"/>
                    <a:pt x="49" y="83"/>
                    <a:pt x="48" y="84"/>
                  </a:cubicBezTo>
                  <a:cubicBezTo>
                    <a:pt x="46" y="85"/>
                    <a:pt x="45" y="86"/>
                    <a:pt x="43" y="87"/>
                  </a:cubicBezTo>
                  <a:cubicBezTo>
                    <a:pt x="40" y="87"/>
                    <a:pt x="38" y="87"/>
                    <a:pt x="36" y="87"/>
                  </a:cubicBezTo>
                  <a:cubicBezTo>
                    <a:pt x="34" y="87"/>
                    <a:pt x="31" y="87"/>
                    <a:pt x="29" y="87"/>
                  </a:cubicBezTo>
                  <a:cubicBezTo>
                    <a:pt x="27" y="86"/>
                    <a:pt x="25" y="86"/>
                    <a:pt x="24" y="85"/>
                  </a:cubicBezTo>
                  <a:cubicBezTo>
                    <a:pt x="24" y="74"/>
                    <a:pt x="24" y="74"/>
                    <a:pt x="24" y="74"/>
                  </a:cubicBezTo>
                  <a:cubicBezTo>
                    <a:pt x="26" y="76"/>
                    <a:pt x="28" y="77"/>
                    <a:pt x="30" y="78"/>
                  </a:cubicBezTo>
                  <a:cubicBezTo>
                    <a:pt x="32" y="79"/>
                    <a:pt x="34" y="79"/>
                    <a:pt x="36" y="79"/>
                  </a:cubicBezTo>
                  <a:cubicBezTo>
                    <a:pt x="37" y="79"/>
                    <a:pt x="38" y="79"/>
                    <a:pt x="39" y="79"/>
                  </a:cubicBezTo>
                  <a:cubicBezTo>
                    <a:pt x="40" y="78"/>
                    <a:pt x="40" y="78"/>
                    <a:pt x="41" y="78"/>
                  </a:cubicBezTo>
                  <a:cubicBezTo>
                    <a:pt x="42" y="77"/>
                    <a:pt x="42" y="77"/>
                    <a:pt x="42" y="76"/>
                  </a:cubicBezTo>
                  <a:cubicBezTo>
                    <a:pt x="43" y="76"/>
                    <a:pt x="43" y="75"/>
                    <a:pt x="43" y="74"/>
                  </a:cubicBezTo>
                  <a:cubicBezTo>
                    <a:pt x="43" y="73"/>
                    <a:pt x="43" y="72"/>
                    <a:pt x="42" y="72"/>
                  </a:cubicBezTo>
                  <a:cubicBezTo>
                    <a:pt x="42" y="71"/>
                    <a:pt x="41" y="70"/>
                    <a:pt x="40" y="70"/>
                  </a:cubicBezTo>
                  <a:cubicBezTo>
                    <a:pt x="39" y="69"/>
                    <a:pt x="38" y="69"/>
                    <a:pt x="37" y="68"/>
                  </a:cubicBezTo>
                  <a:cubicBezTo>
                    <a:pt x="36" y="67"/>
                    <a:pt x="35" y="67"/>
                    <a:pt x="34" y="66"/>
                  </a:cubicBezTo>
                  <a:cubicBezTo>
                    <a:pt x="30" y="65"/>
                    <a:pt x="28" y="63"/>
                    <a:pt x="26" y="61"/>
                  </a:cubicBezTo>
                  <a:cubicBezTo>
                    <a:pt x="25" y="58"/>
                    <a:pt x="24" y="56"/>
                    <a:pt x="24" y="53"/>
                  </a:cubicBezTo>
                  <a:cubicBezTo>
                    <a:pt x="24" y="50"/>
                    <a:pt x="24" y="48"/>
                    <a:pt x="25" y="46"/>
                  </a:cubicBezTo>
                  <a:cubicBezTo>
                    <a:pt x="26" y="45"/>
                    <a:pt x="27" y="43"/>
                    <a:pt x="29" y="42"/>
                  </a:cubicBezTo>
                  <a:cubicBezTo>
                    <a:pt x="30" y="41"/>
                    <a:pt x="32" y="40"/>
                    <a:pt x="34" y="39"/>
                  </a:cubicBezTo>
                  <a:cubicBezTo>
                    <a:pt x="36" y="39"/>
                    <a:pt x="38" y="39"/>
                    <a:pt x="40" y="39"/>
                  </a:cubicBezTo>
                  <a:cubicBezTo>
                    <a:pt x="43" y="39"/>
                    <a:pt x="45" y="39"/>
                    <a:pt x="46" y="39"/>
                  </a:cubicBezTo>
                  <a:cubicBezTo>
                    <a:pt x="48" y="39"/>
                    <a:pt x="50" y="40"/>
                    <a:pt x="51" y="40"/>
                  </a:cubicBezTo>
                  <a:cubicBezTo>
                    <a:pt x="51" y="50"/>
                    <a:pt x="51" y="50"/>
                    <a:pt x="51" y="50"/>
                  </a:cubicBezTo>
                  <a:cubicBezTo>
                    <a:pt x="50" y="50"/>
                    <a:pt x="50" y="49"/>
                    <a:pt x="49" y="49"/>
                  </a:cubicBezTo>
                  <a:cubicBezTo>
                    <a:pt x="48" y="48"/>
                    <a:pt x="47" y="48"/>
                    <a:pt x="46" y="48"/>
                  </a:cubicBezTo>
                  <a:cubicBezTo>
                    <a:pt x="45" y="48"/>
                    <a:pt x="44" y="47"/>
                    <a:pt x="43" y="47"/>
                  </a:cubicBezTo>
                  <a:cubicBezTo>
                    <a:pt x="43" y="47"/>
                    <a:pt x="42" y="47"/>
                    <a:pt x="41" y="47"/>
                  </a:cubicBezTo>
                  <a:cubicBezTo>
                    <a:pt x="40" y="47"/>
                    <a:pt x="39" y="47"/>
                    <a:pt x="38" y="47"/>
                  </a:cubicBezTo>
                  <a:cubicBezTo>
                    <a:pt x="37" y="48"/>
                    <a:pt x="36" y="48"/>
                    <a:pt x="36" y="48"/>
                  </a:cubicBezTo>
                  <a:cubicBezTo>
                    <a:pt x="35" y="49"/>
                    <a:pt x="35" y="49"/>
                    <a:pt x="34" y="50"/>
                  </a:cubicBezTo>
                  <a:cubicBezTo>
                    <a:pt x="34" y="50"/>
                    <a:pt x="34" y="51"/>
                    <a:pt x="34" y="52"/>
                  </a:cubicBezTo>
                  <a:cubicBezTo>
                    <a:pt x="34" y="53"/>
                    <a:pt x="34" y="53"/>
                    <a:pt x="34" y="54"/>
                  </a:cubicBezTo>
                  <a:cubicBezTo>
                    <a:pt x="35" y="55"/>
                    <a:pt x="35" y="55"/>
                    <a:pt x="36" y="56"/>
                  </a:cubicBezTo>
                  <a:cubicBezTo>
                    <a:pt x="37" y="56"/>
                    <a:pt x="38" y="57"/>
                    <a:pt x="39" y="57"/>
                  </a:cubicBezTo>
                  <a:cubicBezTo>
                    <a:pt x="39" y="58"/>
                    <a:pt x="41" y="58"/>
                    <a:pt x="42" y="59"/>
                  </a:cubicBezTo>
                  <a:cubicBezTo>
                    <a:pt x="44" y="60"/>
                    <a:pt x="45" y="61"/>
                    <a:pt x="46" y="61"/>
                  </a:cubicBezTo>
                  <a:cubicBezTo>
                    <a:pt x="48" y="62"/>
                    <a:pt x="49" y="63"/>
                    <a:pt x="50" y="64"/>
                  </a:cubicBezTo>
                  <a:cubicBezTo>
                    <a:pt x="51" y="66"/>
                    <a:pt x="52" y="67"/>
                    <a:pt x="52" y="68"/>
                  </a:cubicBezTo>
                  <a:cubicBezTo>
                    <a:pt x="53" y="70"/>
                    <a:pt x="53" y="71"/>
                    <a:pt x="53" y="73"/>
                  </a:cubicBezTo>
                  <a:cubicBezTo>
                    <a:pt x="53" y="76"/>
                    <a:pt x="52" y="78"/>
                    <a:pt x="52"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50"/>
          <p:cNvGrpSpPr>
            <a:grpSpLocks noChangeAspect="1"/>
          </p:cNvGrpSpPr>
          <p:nvPr/>
        </p:nvGrpSpPr>
        <p:grpSpPr bwMode="auto">
          <a:xfrm>
            <a:off x="6264641" y="2063578"/>
            <a:ext cx="457199" cy="457200"/>
            <a:chOff x="4149" y="1230"/>
            <a:chExt cx="347" cy="347"/>
          </a:xfrm>
          <a:solidFill>
            <a:schemeClr val="bg1"/>
          </a:solidFill>
        </p:grpSpPr>
        <p:sp>
          <p:nvSpPr>
            <p:cNvPr id="72" name="Freeform 51"/>
            <p:cNvSpPr>
              <a:spLocks noEditPoints="1"/>
            </p:cNvSpPr>
            <p:nvPr/>
          </p:nvSpPr>
          <p:spPr bwMode="auto">
            <a:xfrm>
              <a:off x="4149" y="1230"/>
              <a:ext cx="347" cy="347"/>
            </a:xfrm>
            <a:custGeom>
              <a:avLst/>
              <a:gdLst>
                <a:gd name="T0" fmla="*/ 0 w 144"/>
                <a:gd name="T1" fmla="*/ 15 h 144"/>
                <a:gd name="T2" fmla="*/ 84 w 144"/>
                <a:gd name="T3" fmla="*/ 2 h 144"/>
                <a:gd name="T4" fmla="*/ 86 w 144"/>
                <a:gd name="T5" fmla="*/ 12 h 144"/>
                <a:gd name="T6" fmla="*/ 136 w 144"/>
                <a:gd name="T7" fmla="*/ 12 h 144"/>
                <a:gd name="T8" fmla="*/ 144 w 144"/>
                <a:gd name="T9" fmla="*/ 21 h 144"/>
                <a:gd name="T10" fmla="*/ 143 w 144"/>
                <a:gd name="T11" fmla="*/ 127 h 144"/>
                <a:gd name="T12" fmla="*/ 86 w 144"/>
                <a:gd name="T13" fmla="*/ 132 h 144"/>
                <a:gd name="T14" fmla="*/ 84 w 144"/>
                <a:gd name="T15" fmla="*/ 143 h 144"/>
                <a:gd name="T16" fmla="*/ 0 w 144"/>
                <a:gd name="T17" fmla="*/ 129 h 144"/>
                <a:gd name="T18" fmla="*/ 84 w 144"/>
                <a:gd name="T19" fmla="*/ 43 h 144"/>
                <a:gd name="T20" fmla="*/ 90 w 144"/>
                <a:gd name="T21" fmla="*/ 44 h 144"/>
                <a:gd name="T22" fmla="*/ 91 w 144"/>
                <a:gd name="T23" fmla="*/ 66 h 144"/>
                <a:gd name="T24" fmla="*/ 113 w 144"/>
                <a:gd name="T25" fmla="*/ 66 h 144"/>
                <a:gd name="T26" fmla="*/ 114 w 144"/>
                <a:gd name="T27" fmla="*/ 70 h 144"/>
                <a:gd name="T28" fmla="*/ 84 w 144"/>
                <a:gd name="T29" fmla="*/ 90 h 144"/>
                <a:gd name="T30" fmla="*/ 84 w 144"/>
                <a:gd name="T31" fmla="*/ 101 h 144"/>
                <a:gd name="T32" fmla="*/ 106 w 144"/>
                <a:gd name="T33" fmla="*/ 103 h 144"/>
                <a:gd name="T34" fmla="*/ 120 w 144"/>
                <a:gd name="T35" fmla="*/ 104 h 144"/>
                <a:gd name="T36" fmla="*/ 119 w 144"/>
                <a:gd name="T37" fmla="*/ 108 h 144"/>
                <a:gd name="T38" fmla="*/ 84 w 144"/>
                <a:gd name="T39" fmla="*/ 110 h 144"/>
                <a:gd name="T40" fmla="*/ 86 w 144"/>
                <a:gd name="T41" fmla="*/ 126 h 144"/>
                <a:gd name="T42" fmla="*/ 136 w 144"/>
                <a:gd name="T43" fmla="*/ 126 h 144"/>
                <a:gd name="T44" fmla="*/ 138 w 144"/>
                <a:gd name="T45" fmla="*/ 123 h 144"/>
                <a:gd name="T46" fmla="*/ 138 w 144"/>
                <a:gd name="T47" fmla="*/ 21 h 144"/>
                <a:gd name="T48" fmla="*/ 86 w 144"/>
                <a:gd name="T49" fmla="*/ 18 h 144"/>
                <a:gd name="T50" fmla="*/ 37 w 144"/>
                <a:gd name="T51" fmla="*/ 108 h 144"/>
                <a:gd name="T52" fmla="*/ 37 w 144"/>
                <a:gd name="T53" fmla="*/ 87 h 144"/>
                <a:gd name="T54" fmla="*/ 48 w 144"/>
                <a:gd name="T55" fmla="*/ 85 h 144"/>
                <a:gd name="T56" fmla="*/ 65 w 144"/>
                <a:gd name="T57" fmla="*/ 53 h 144"/>
                <a:gd name="T58" fmla="*/ 48 w 144"/>
                <a:gd name="T59" fmla="*/ 42 h 144"/>
                <a:gd name="T60" fmla="*/ 25 w 144"/>
                <a:gd name="T61" fmla="*/ 43 h 144"/>
                <a:gd name="T62" fmla="*/ 25 w 144"/>
                <a:gd name="T63" fmla="*/ 105 h 144"/>
                <a:gd name="T64" fmla="*/ 25 w 144"/>
                <a:gd name="T65" fmla="*/ 107 h 144"/>
                <a:gd name="T66" fmla="*/ 37 w 144"/>
                <a:gd name="T67" fmla="*/ 10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4">
                  <a:moveTo>
                    <a:pt x="0" y="129"/>
                  </a:moveTo>
                  <a:cubicBezTo>
                    <a:pt x="0" y="91"/>
                    <a:pt x="0" y="53"/>
                    <a:pt x="0" y="15"/>
                  </a:cubicBezTo>
                  <a:cubicBezTo>
                    <a:pt x="28" y="10"/>
                    <a:pt x="56" y="5"/>
                    <a:pt x="84" y="0"/>
                  </a:cubicBezTo>
                  <a:cubicBezTo>
                    <a:pt x="84" y="1"/>
                    <a:pt x="84" y="1"/>
                    <a:pt x="84" y="2"/>
                  </a:cubicBezTo>
                  <a:cubicBezTo>
                    <a:pt x="84" y="5"/>
                    <a:pt x="84" y="8"/>
                    <a:pt x="84" y="10"/>
                  </a:cubicBezTo>
                  <a:cubicBezTo>
                    <a:pt x="84" y="12"/>
                    <a:pt x="84" y="12"/>
                    <a:pt x="86" y="12"/>
                  </a:cubicBezTo>
                  <a:cubicBezTo>
                    <a:pt x="98" y="12"/>
                    <a:pt x="111" y="12"/>
                    <a:pt x="123" y="12"/>
                  </a:cubicBezTo>
                  <a:cubicBezTo>
                    <a:pt x="127" y="12"/>
                    <a:pt x="131" y="12"/>
                    <a:pt x="136" y="12"/>
                  </a:cubicBezTo>
                  <a:cubicBezTo>
                    <a:pt x="141" y="12"/>
                    <a:pt x="144" y="17"/>
                    <a:pt x="144" y="20"/>
                  </a:cubicBezTo>
                  <a:cubicBezTo>
                    <a:pt x="144" y="21"/>
                    <a:pt x="144" y="21"/>
                    <a:pt x="144" y="21"/>
                  </a:cubicBezTo>
                  <a:cubicBezTo>
                    <a:pt x="144" y="55"/>
                    <a:pt x="144" y="89"/>
                    <a:pt x="144" y="123"/>
                  </a:cubicBezTo>
                  <a:cubicBezTo>
                    <a:pt x="144" y="124"/>
                    <a:pt x="144" y="126"/>
                    <a:pt x="143" y="127"/>
                  </a:cubicBezTo>
                  <a:cubicBezTo>
                    <a:pt x="142" y="130"/>
                    <a:pt x="139" y="132"/>
                    <a:pt x="136" y="132"/>
                  </a:cubicBezTo>
                  <a:cubicBezTo>
                    <a:pt x="119" y="132"/>
                    <a:pt x="103" y="132"/>
                    <a:pt x="86" y="132"/>
                  </a:cubicBezTo>
                  <a:cubicBezTo>
                    <a:pt x="84" y="132"/>
                    <a:pt x="84" y="132"/>
                    <a:pt x="84" y="134"/>
                  </a:cubicBezTo>
                  <a:cubicBezTo>
                    <a:pt x="84" y="137"/>
                    <a:pt x="84" y="140"/>
                    <a:pt x="84" y="143"/>
                  </a:cubicBezTo>
                  <a:cubicBezTo>
                    <a:pt x="84" y="143"/>
                    <a:pt x="84" y="144"/>
                    <a:pt x="84" y="144"/>
                  </a:cubicBezTo>
                  <a:cubicBezTo>
                    <a:pt x="56" y="139"/>
                    <a:pt x="28" y="134"/>
                    <a:pt x="0" y="129"/>
                  </a:cubicBezTo>
                  <a:close/>
                  <a:moveTo>
                    <a:pt x="84" y="18"/>
                  </a:moveTo>
                  <a:cubicBezTo>
                    <a:pt x="84" y="26"/>
                    <a:pt x="84" y="35"/>
                    <a:pt x="84" y="43"/>
                  </a:cubicBezTo>
                  <a:cubicBezTo>
                    <a:pt x="86" y="43"/>
                    <a:pt x="87" y="43"/>
                    <a:pt x="89" y="42"/>
                  </a:cubicBezTo>
                  <a:cubicBezTo>
                    <a:pt x="90" y="42"/>
                    <a:pt x="90" y="43"/>
                    <a:pt x="90" y="44"/>
                  </a:cubicBezTo>
                  <a:cubicBezTo>
                    <a:pt x="90" y="51"/>
                    <a:pt x="90" y="58"/>
                    <a:pt x="90" y="65"/>
                  </a:cubicBezTo>
                  <a:cubicBezTo>
                    <a:pt x="90" y="66"/>
                    <a:pt x="90" y="66"/>
                    <a:pt x="91" y="66"/>
                  </a:cubicBezTo>
                  <a:cubicBezTo>
                    <a:pt x="96" y="66"/>
                    <a:pt x="101" y="66"/>
                    <a:pt x="106" y="66"/>
                  </a:cubicBezTo>
                  <a:cubicBezTo>
                    <a:pt x="108" y="66"/>
                    <a:pt x="111" y="66"/>
                    <a:pt x="113" y="66"/>
                  </a:cubicBezTo>
                  <a:cubicBezTo>
                    <a:pt x="114" y="66"/>
                    <a:pt x="114" y="67"/>
                    <a:pt x="114" y="67"/>
                  </a:cubicBezTo>
                  <a:cubicBezTo>
                    <a:pt x="114" y="68"/>
                    <a:pt x="114" y="69"/>
                    <a:pt x="114" y="70"/>
                  </a:cubicBezTo>
                  <a:cubicBezTo>
                    <a:pt x="111" y="82"/>
                    <a:pt x="101" y="91"/>
                    <a:pt x="89" y="90"/>
                  </a:cubicBezTo>
                  <a:cubicBezTo>
                    <a:pt x="87" y="90"/>
                    <a:pt x="86" y="90"/>
                    <a:pt x="84" y="90"/>
                  </a:cubicBezTo>
                  <a:cubicBezTo>
                    <a:pt x="84" y="90"/>
                    <a:pt x="84" y="91"/>
                    <a:pt x="84" y="91"/>
                  </a:cubicBezTo>
                  <a:cubicBezTo>
                    <a:pt x="84" y="94"/>
                    <a:pt x="84" y="98"/>
                    <a:pt x="84" y="101"/>
                  </a:cubicBezTo>
                  <a:cubicBezTo>
                    <a:pt x="84" y="102"/>
                    <a:pt x="84" y="103"/>
                    <a:pt x="85" y="103"/>
                  </a:cubicBezTo>
                  <a:cubicBezTo>
                    <a:pt x="92" y="103"/>
                    <a:pt x="99" y="103"/>
                    <a:pt x="106" y="103"/>
                  </a:cubicBezTo>
                  <a:cubicBezTo>
                    <a:pt x="110" y="103"/>
                    <a:pt x="115" y="103"/>
                    <a:pt x="119" y="103"/>
                  </a:cubicBezTo>
                  <a:cubicBezTo>
                    <a:pt x="120" y="103"/>
                    <a:pt x="120" y="103"/>
                    <a:pt x="120" y="104"/>
                  </a:cubicBezTo>
                  <a:cubicBezTo>
                    <a:pt x="120" y="105"/>
                    <a:pt x="120" y="106"/>
                    <a:pt x="120" y="107"/>
                  </a:cubicBezTo>
                  <a:cubicBezTo>
                    <a:pt x="120" y="108"/>
                    <a:pt x="120" y="108"/>
                    <a:pt x="119" y="108"/>
                  </a:cubicBezTo>
                  <a:cubicBezTo>
                    <a:pt x="108" y="108"/>
                    <a:pt x="96" y="108"/>
                    <a:pt x="85" y="108"/>
                  </a:cubicBezTo>
                  <a:cubicBezTo>
                    <a:pt x="84" y="108"/>
                    <a:pt x="84" y="108"/>
                    <a:pt x="84" y="110"/>
                  </a:cubicBezTo>
                  <a:cubicBezTo>
                    <a:pt x="84" y="115"/>
                    <a:pt x="84" y="120"/>
                    <a:pt x="84" y="125"/>
                  </a:cubicBezTo>
                  <a:cubicBezTo>
                    <a:pt x="84" y="126"/>
                    <a:pt x="84" y="126"/>
                    <a:pt x="86" y="126"/>
                  </a:cubicBezTo>
                  <a:cubicBezTo>
                    <a:pt x="102" y="126"/>
                    <a:pt x="118" y="126"/>
                    <a:pt x="135" y="126"/>
                  </a:cubicBezTo>
                  <a:cubicBezTo>
                    <a:pt x="135" y="126"/>
                    <a:pt x="135" y="126"/>
                    <a:pt x="136" y="126"/>
                  </a:cubicBezTo>
                  <a:cubicBezTo>
                    <a:pt x="137" y="126"/>
                    <a:pt x="138" y="126"/>
                    <a:pt x="138" y="125"/>
                  </a:cubicBezTo>
                  <a:cubicBezTo>
                    <a:pt x="138" y="124"/>
                    <a:pt x="138" y="124"/>
                    <a:pt x="138" y="123"/>
                  </a:cubicBezTo>
                  <a:cubicBezTo>
                    <a:pt x="138" y="99"/>
                    <a:pt x="138" y="75"/>
                    <a:pt x="138" y="51"/>
                  </a:cubicBezTo>
                  <a:cubicBezTo>
                    <a:pt x="138" y="41"/>
                    <a:pt x="138" y="31"/>
                    <a:pt x="138" y="21"/>
                  </a:cubicBezTo>
                  <a:cubicBezTo>
                    <a:pt x="138" y="19"/>
                    <a:pt x="137" y="18"/>
                    <a:pt x="135" y="18"/>
                  </a:cubicBezTo>
                  <a:cubicBezTo>
                    <a:pt x="119" y="18"/>
                    <a:pt x="102" y="18"/>
                    <a:pt x="86" y="18"/>
                  </a:cubicBezTo>
                  <a:cubicBezTo>
                    <a:pt x="85" y="18"/>
                    <a:pt x="85" y="18"/>
                    <a:pt x="84" y="18"/>
                  </a:cubicBezTo>
                  <a:close/>
                  <a:moveTo>
                    <a:pt x="37" y="108"/>
                  </a:moveTo>
                  <a:cubicBezTo>
                    <a:pt x="37" y="107"/>
                    <a:pt x="37" y="107"/>
                    <a:pt x="37" y="106"/>
                  </a:cubicBezTo>
                  <a:cubicBezTo>
                    <a:pt x="37" y="100"/>
                    <a:pt x="37" y="93"/>
                    <a:pt x="37" y="87"/>
                  </a:cubicBezTo>
                  <a:cubicBezTo>
                    <a:pt x="37" y="86"/>
                    <a:pt x="37" y="85"/>
                    <a:pt x="38" y="85"/>
                  </a:cubicBezTo>
                  <a:cubicBezTo>
                    <a:pt x="41" y="85"/>
                    <a:pt x="45" y="86"/>
                    <a:pt x="48" y="85"/>
                  </a:cubicBezTo>
                  <a:cubicBezTo>
                    <a:pt x="56" y="84"/>
                    <a:pt x="62" y="80"/>
                    <a:pt x="65" y="72"/>
                  </a:cubicBezTo>
                  <a:cubicBezTo>
                    <a:pt x="67" y="66"/>
                    <a:pt x="67" y="60"/>
                    <a:pt x="65" y="53"/>
                  </a:cubicBezTo>
                  <a:cubicBezTo>
                    <a:pt x="63" y="48"/>
                    <a:pt x="60" y="45"/>
                    <a:pt x="55" y="43"/>
                  </a:cubicBezTo>
                  <a:cubicBezTo>
                    <a:pt x="53" y="43"/>
                    <a:pt x="50" y="42"/>
                    <a:pt x="48" y="42"/>
                  </a:cubicBezTo>
                  <a:cubicBezTo>
                    <a:pt x="42" y="42"/>
                    <a:pt x="36" y="43"/>
                    <a:pt x="30" y="43"/>
                  </a:cubicBezTo>
                  <a:cubicBezTo>
                    <a:pt x="28" y="43"/>
                    <a:pt x="26" y="43"/>
                    <a:pt x="25" y="43"/>
                  </a:cubicBezTo>
                  <a:cubicBezTo>
                    <a:pt x="25" y="44"/>
                    <a:pt x="25" y="44"/>
                    <a:pt x="25" y="45"/>
                  </a:cubicBezTo>
                  <a:cubicBezTo>
                    <a:pt x="25" y="65"/>
                    <a:pt x="25" y="85"/>
                    <a:pt x="25" y="105"/>
                  </a:cubicBezTo>
                  <a:cubicBezTo>
                    <a:pt x="25" y="106"/>
                    <a:pt x="25" y="106"/>
                    <a:pt x="25" y="106"/>
                  </a:cubicBezTo>
                  <a:cubicBezTo>
                    <a:pt x="25" y="107"/>
                    <a:pt x="25" y="107"/>
                    <a:pt x="25" y="107"/>
                  </a:cubicBezTo>
                  <a:cubicBezTo>
                    <a:pt x="26" y="107"/>
                    <a:pt x="27" y="107"/>
                    <a:pt x="28" y="107"/>
                  </a:cubicBezTo>
                  <a:cubicBezTo>
                    <a:pt x="31" y="107"/>
                    <a:pt x="34" y="108"/>
                    <a:pt x="3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4238" y="1360"/>
              <a:ext cx="36" cy="48"/>
            </a:xfrm>
            <a:custGeom>
              <a:avLst/>
              <a:gdLst>
                <a:gd name="T0" fmla="*/ 0 w 15"/>
                <a:gd name="T1" fmla="*/ 10 h 20"/>
                <a:gd name="T2" fmla="*/ 0 w 15"/>
                <a:gd name="T3" fmla="*/ 1 h 20"/>
                <a:gd name="T4" fmla="*/ 1 w 15"/>
                <a:gd name="T5" fmla="*/ 0 h 20"/>
                <a:gd name="T6" fmla="*/ 8 w 15"/>
                <a:gd name="T7" fmla="*/ 0 h 20"/>
                <a:gd name="T8" fmla="*/ 15 w 15"/>
                <a:gd name="T9" fmla="*/ 8 h 20"/>
                <a:gd name="T10" fmla="*/ 15 w 15"/>
                <a:gd name="T11" fmla="*/ 13 h 20"/>
                <a:gd name="T12" fmla="*/ 7 w 15"/>
                <a:gd name="T13" fmla="*/ 20 h 20"/>
                <a:gd name="T14" fmla="*/ 1 w 15"/>
                <a:gd name="T15" fmla="*/ 20 h 20"/>
                <a:gd name="T16" fmla="*/ 0 w 15"/>
                <a:gd name="T17" fmla="*/ 19 h 20"/>
                <a:gd name="T18" fmla="*/ 0 w 1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0">
                  <a:moveTo>
                    <a:pt x="0" y="10"/>
                  </a:moveTo>
                  <a:cubicBezTo>
                    <a:pt x="0" y="7"/>
                    <a:pt x="0" y="4"/>
                    <a:pt x="0" y="1"/>
                  </a:cubicBezTo>
                  <a:cubicBezTo>
                    <a:pt x="0" y="0"/>
                    <a:pt x="0" y="0"/>
                    <a:pt x="1" y="0"/>
                  </a:cubicBezTo>
                  <a:cubicBezTo>
                    <a:pt x="3" y="0"/>
                    <a:pt x="5" y="0"/>
                    <a:pt x="8" y="0"/>
                  </a:cubicBezTo>
                  <a:cubicBezTo>
                    <a:pt x="12" y="0"/>
                    <a:pt x="15" y="3"/>
                    <a:pt x="15" y="8"/>
                  </a:cubicBezTo>
                  <a:cubicBezTo>
                    <a:pt x="15" y="10"/>
                    <a:pt x="15" y="11"/>
                    <a:pt x="15" y="13"/>
                  </a:cubicBezTo>
                  <a:cubicBezTo>
                    <a:pt x="14" y="17"/>
                    <a:pt x="11" y="20"/>
                    <a:pt x="7" y="20"/>
                  </a:cubicBezTo>
                  <a:cubicBezTo>
                    <a:pt x="5" y="20"/>
                    <a:pt x="3" y="20"/>
                    <a:pt x="1" y="20"/>
                  </a:cubicBezTo>
                  <a:cubicBezTo>
                    <a:pt x="0" y="20"/>
                    <a:pt x="0" y="20"/>
                    <a:pt x="0" y="19"/>
                  </a:cubicBezTo>
                  <a:cubicBezTo>
                    <a:pt x="0" y="16"/>
                    <a:pt x="0" y="13"/>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55"/>
          <p:cNvGrpSpPr>
            <a:grpSpLocks noChangeAspect="1"/>
          </p:cNvGrpSpPr>
          <p:nvPr/>
        </p:nvGrpSpPr>
        <p:grpSpPr bwMode="auto">
          <a:xfrm>
            <a:off x="8206624" y="2050243"/>
            <a:ext cx="474993" cy="457200"/>
            <a:chOff x="4452" y="1664"/>
            <a:chExt cx="1228" cy="1182"/>
          </a:xfrm>
          <a:solidFill>
            <a:schemeClr val="bg1"/>
          </a:solidFill>
        </p:grpSpPr>
        <p:sp>
          <p:nvSpPr>
            <p:cNvPr id="77" name="Freeform 56"/>
            <p:cNvSpPr>
              <a:spLocks/>
            </p:cNvSpPr>
            <p:nvPr/>
          </p:nvSpPr>
          <p:spPr bwMode="auto">
            <a:xfrm>
              <a:off x="5370" y="2003"/>
              <a:ext cx="157" cy="157"/>
            </a:xfrm>
            <a:custGeom>
              <a:avLst/>
              <a:gdLst>
                <a:gd name="T0" fmla="*/ 157 w 157"/>
                <a:gd name="T1" fmla="*/ 79 h 157"/>
                <a:gd name="T2" fmla="*/ 78 w 157"/>
                <a:gd name="T3" fmla="*/ 0 h 157"/>
                <a:gd name="T4" fmla="*/ 0 w 157"/>
                <a:gd name="T5" fmla="*/ 79 h 157"/>
                <a:gd name="T6" fmla="*/ 78 w 157"/>
                <a:gd name="T7" fmla="*/ 157 h 157"/>
                <a:gd name="T8" fmla="*/ 157 w 157"/>
                <a:gd name="T9" fmla="*/ 79 h 157"/>
              </a:gdLst>
              <a:ahLst/>
              <a:cxnLst>
                <a:cxn ang="0">
                  <a:pos x="T0" y="T1"/>
                </a:cxn>
                <a:cxn ang="0">
                  <a:pos x="T2" y="T3"/>
                </a:cxn>
                <a:cxn ang="0">
                  <a:pos x="T4" y="T5"/>
                </a:cxn>
                <a:cxn ang="0">
                  <a:pos x="T6" y="T7"/>
                </a:cxn>
                <a:cxn ang="0">
                  <a:pos x="T8" y="T9"/>
                </a:cxn>
              </a:cxnLst>
              <a:rect l="0" t="0" r="r" b="b"/>
              <a:pathLst>
                <a:path w="157" h="157">
                  <a:moveTo>
                    <a:pt x="157" y="79"/>
                  </a:moveTo>
                  <a:lnTo>
                    <a:pt x="78" y="0"/>
                  </a:lnTo>
                  <a:lnTo>
                    <a:pt x="0" y="79"/>
                  </a:lnTo>
                  <a:lnTo>
                    <a:pt x="78" y="157"/>
                  </a:lnTo>
                  <a:lnTo>
                    <a:pt x="15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5190" y="2107"/>
              <a:ext cx="233" cy="304"/>
            </a:xfrm>
            <a:custGeom>
              <a:avLst/>
              <a:gdLst>
                <a:gd name="T0" fmla="*/ 0 w 233"/>
                <a:gd name="T1" fmla="*/ 0 h 304"/>
                <a:gd name="T2" fmla="*/ 0 w 233"/>
                <a:gd name="T3" fmla="*/ 198 h 304"/>
                <a:gd name="T4" fmla="*/ 155 w 233"/>
                <a:gd name="T5" fmla="*/ 198 h 304"/>
                <a:gd name="T6" fmla="*/ 155 w 233"/>
                <a:gd name="T7" fmla="*/ 218 h 304"/>
                <a:gd name="T8" fmla="*/ 155 w 233"/>
                <a:gd name="T9" fmla="*/ 247 h 304"/>
                <a:gd name="T10" fmla="*/ 155 w 233"/>
                <a:gd name="T11" fmla="*/ 304 h 304"/>
                <a:gd name="T12" fmla="*/ 233 w 233"/>
                <a:gd name="T13" fmla="*/ 304 h 304"/>
                <a:gd name="T14" fmla="*/ 233 w 233"/>
                <a:gd name="T15" fmla="*/ 110 h 304"/>
                <a:gd name="T16" fmla="*/ 123 w 233"/>
                <a:gd name="T17" fmla="*/ 0 h 304"/>
                <a:gd name="T18" fmla="*/ 0 w 233"/>
                <a:gd name="T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04">
                  <a:moveTo>
                    <a:pt x="0" y="0"/>
                  </a:moveTo>
                  <a:lnTo>
                    <a:pt x="0" y="198"/>
                  </a:lnTo>
                  <a:lnTo>
                    <a:pt x="155" y="198"/>
                  </a:lnTo>
                  <a:lnTo>
                    <a:pt x="155" y="218"/>
                  </a:lnTo>
                  <a:lnTo>
                    <a:pt x="155" y="247"/>
                  </a:lnTo>
                  <a:lnTo>
                    <a:pt x="155" y="304"/>
                  </a:lnTo>
                  <a:lnTo>
                    <a:pt x="233" y="304"/>
                  </a:lnTo>
                  <a:lnTo>
                    <a:pt x="233" y="110"/>
                  </a:lnTo>
                  <a:lnTo>
                    <a:pt x="1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5190" y="2354"/>
              <a:ext cx="107" cy="162"/>
            </a:xfrm>
            <a:custGeom>
              <a:avLst/>
              <a:gdLst>
                <a:gd name="T0" fmla="*/ 107 w 107"/>
                <a:gd name="T1" fmla="*/ 162 h 162"/>
                <a:gd name="T2" fmla="*/ 107 w 107"/>
                <a:gd name="T3" fmla="*/ 106 h 162"/>
                <a:gd name="T4" fmla="*/ 107 w 107"/>
                <a:gd name="T5" fmla="*/ 57 h 162"/>
                <a:gd name="T6" fmla="*/ 107 w 107"/>
                <a:gd name="T7" fmla="*/ 0 h 162"/>
                <a:gd name="T8" fmla="*/ 0 w 107"/>
                <a:gd name="T9" fmla="*/ 0 h 162"/>
                <a:gd name="T10" fmla="*/ 0 w 107"/>
                <a:gd name="T11" fmla="*/ 162 h 162"/>
                <a:gd name="T12" fmla="*/ 107 w 107"/>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07" h="162">
                  <a:moveTo>
                    <a:pt x="107" y="162"/>
                  </a:moveTo>
                  <a:lnTo>
                    <a:pt x="107" y="106"/>
                  </a:lnTo>
                  <a:lnTo>
                    <a:pt x="107" y="57"/>
                  </a:lnTo>
                  <a:lnTo>
                    <a:pt x="107" y="0"/>
                  </a:lnTo>
                  <a:lnTo>
                    <a:pt x="0" y="0"/>
                  </a:lnTo>
                  <a:lnTo>
                    <a:pt x="0" y="162"/>
                  </a:lnTo>
                  <a:lnTo>
                    <a:pt x="107"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5190" y="1803"/>
              <a:ext cx="490" cy="904"/>
            </a:xfrm>
            <a:custGeom>
              <a:avLst/>
              <a:gdLst>
                <a:gd name="T0" fmla="*/ 0 w 490"/>
                <a:gd name="T1" fmla="*/ 0 h 904"/>
                <a:gd name="T2" fmla="*/ 0 w 490"/>
                <a:gd name="T3" fmla="*/ 255 h 904"/>
                <a:gd name="T4" fmla="*/ 123 w 490"/>
                <a:gd name="T5" fmla="*/ 255 h 904"/>
                <a:gd name="T6" fmla="*/ 258 w 490"/>
                <a:gd name="T7" fmla="*/ 119 h 904"/>
                <a:gd name="T8" fmla="*/ 418 w 490"/>
                <a:gd name="T9" fmla="*/ 279 h 904"/>
                <a:gd name="T10" fmla="*/ 282 w 490"/>
                <a:gd name="T11" fmla="*/ 414 h 904"/>
                <a:gd name="T12" fmla="*/ 282 w 490"/>
                <a:gd name="T13" fmla="*/ 608 h 904"/>
                <a:gd name="T14" fmla="*/ 282 w 490"/>
                <a:gd name="T15" fmla="*/ 617 h 904"/>
                <a:gd name="T16" fmla="*/ 282 w 490"/>
                <a:gd name="T17" fmla="*/ 657 h 904"/>
                <a:gd name="T18" fmla="*/ 155 w 490"/>
                <a:gd name="T19" fmla="*/ 657 h 904"/>
                <a:gd name="T20" fmla="*/ 155 w 490"/>
                <a:gd name="T21" fmla="*/ 713 h 904"/>
                <a:gd name="T22" fmla="*/ 155 w 490"/>
                <a:gd name="T23" fmla="*/ 733 h 904"/>
                <a:gd name="T24" fmla="*/ 155 w 490"/>
                <a:gd name="T25" fmla="*/ 762 h 904"/>
                <a:gd name="T26" fmla="*/ 0 w 490"/>
                <a:gd name="T27" fmla="*/ 762 h 904"/>
                <a:gd name="T28" fmla="*/ 0 w 490"/>
                <a:gd name="T29" fmla="*/ 904 h 904"/>
                <a:gd name="T30" fmla="*/ 490 w 490"/>
                <a:gd name="T31" fmla="*/ 904 h 904"/>
                <a:gd name="T32" fmla="*/ 490 w 490"/>
                <a:gd name="T33" fmla="*/ 0 h 904"/>
                <a:gd name="T34" fmla="*/ 0 w 490"/>
                <a:gd name="T3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904">
                  <a:moveTo>
                    <a:pt x="0" y="0"/>
                  </a:moveTo>
                  <a:lnTo>
                    <a:pt x="0" y="255"/>
                  </a:lnTo>
                  <a:lnTo>
                    <a:pt x="123" y="255"/>
                  </a:lnTo>
                  <a:lnTo>
                    <a:pt x="258" y="119"/>
                  </a:lnTo>
                  <a:lnTo>
                    <a:pt x="418" y="279"/>
                  </a:lnTo>
                  <a:lnTo>
                    <a:pt x="282" y="414"/>
                  </a:lnTo>
                  <a:lnTo>
                    <a:pt x="282" y="608"/>
                  </a:lnTo>
                  <a:lnTo>
                    <a:pt x="282" y="617"/>
                  </a:lnTo>
                  <a:lnTo>
                    <a:pt x="282" y="657"/>
                  </a:lnTo>
                  <a:lnTo>
                    <a:pt x="155" y="657"/>
                  </a:lnTo>
                  <a:lnTo>
                    <a:pt x="155" y="713"/>
                  </a:lnTo>
                  <a:lnTo>
                    <a:pt x="155" y="733"/>
                  </a:lnTo>
                  <a:lnTo>
                    <a:pt x="155" y="762"/>
                  </a:lnTo>
                  <a:lnTo>
                    <a:pt x="0" y="762"/>
                  </a:lnTo>
                  <a:lnTo>
                    <a:pt x="0" y="904"/>
                  </a:lnTo>
                  <a:lnTo>
                    <a:pt x="490" y="904"/>
                  </a:lnTo>
                  <a:lnTo>
                    <a:pt x="49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noEditPoints="1"/>
            </p:cNvSpPr>
            <p:nvPr/>
          </p:nvSpPr>
          <p:spPr bwMode="auto">
            <a:xfrm>
              <a:off x="4452" y="1664"/>
              <a:ext cx="712" cy="1182"/>
            </a:xfrm>
            <a:custGeom>
              <a:avLst/>
              <a:gdLst>
                <a:gd name="T0" fmla="*/ 466 w 466"/>
                <a:gd name="T1" fmla="*/ 0 h 774"/>
                <a:gd name="T2" fmla="*/ 0 w 466"/>
                <a:gd name="T3" fmla="*/ 81 h 774"/>
                <a:gd name="T4" fmla="*/ 0 w 466"/>
                <a:gd name="T5" fmla="*/ 695 h 774"/>
                <a:gd name="T6" fmla="*/ 466 w 466"/>
                <a:gd name="T7" fmla="*/ 774 h 774"/>
                <a:gd name="T8" fmla="*/ 466 w 466"/>
                <a:gd name="T9" fmla="*/ 0 h 774"/>
                <a:gd name="T10" fmla="*/ 254 w 466"/>
                <a:gd name="T11" fmla="*/ 525 h 774"/>
                <a:gd name="T12" fmla="*/ 201 w 466"/>
                <a:gd name="T13" fmla="*/ 525 h 774"/>
                <a:gd name="T14" fmla="*/ 132 w 466"/>
                <a:gd name="T15" fmla="*/ 255 h 774"/>
                <a:gd name="T16" fmla="*/ 181 w 466"/>
                <a:gd name="T17" fmla="*/ 255 h 774"/>
                <a:gd name="T18" fmla="*/ 224 w 466"/>
                <a:gd name="T19" fmla="*/ 443 h 774"/>
                <a:gd name="T20" fmla="*/ 228 w 466"/>
                <a:gd name="T21" fmla="*/ 470 h 774"/>
                <a:gd name="T22" fmla="*/ 229 w 466"/>
                <a:gd name="T23" fmla="*/ 470 h 774"/>
                <a:gd name="T24" fmla="*/ 233 w 466"/>
                <a:gd name="T25" fmla="*/ 442 h 774"/>
                <a:gd name="T26" fmla="*/ 276 w 466"/>
                <a:gd name="T27" fmla="*/ 255 h 774"/>
                <a:gd name="T28" fmla="*/ 324 w 466"/>
                <a:gd name="T29" fmla="*/ 255 h 774"/>
                <a:gd name="T30" fmla="*/ 254 w 466"/>
                <a:gd name="T31" fmla="*/ 5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6" h="774">
                  <a:moveTo>
                    <a:pt x="466" y="0"/>
                  </a:moveTo>
                  <a:cubicBezTo>
                    <a:pt x="0" y="81"/>
                    <a:pt x="0" y="81"/>
                    <a:pt x="0" y="81"/>
                  </a:cubicBezTo>
                  <a:cubicBezTo>
                    <a:pt x="0" y="695"/>
                    <a:pt x="0" y="695"/>
                    <a:pt x="0" y="695"/>
                  </a:cubicBezTo>
                  <a:cubicBezTo>
                    <a:pt x="466" y="774"/>
                    <a:pt x="466" y="774"/>
                    <a:pt x="466" y="774"/>
                  </a:cubicBezTo>
                  <a:lnTo>
                    <a:pt x="466" y="0"/>
                  </a:lnTo>
                  <a:close/>
                  <a:moveTo>
                    <a:pt x="254" y="525"/>
                  </a:moveTo>
                  <a:cubicBezTo>
                    <a:pt x="201" y="525"/>
                    <a:pt x="201" y="525"/>
                    <a:pt x="201" y="525"/>
                  </a:cubicBezTo>
                  <a:cubicBezTo>
                    <a:pt x="132" y="255"/>
                    <a:pt x="132" y="255"/>
                    <a:pt x="132" y="255"/>
                  </a:cubicBezTo>
                  <a:cubicBezTo>
                    <a:pt x="181" y="255"/>
                    <a:pt x="181" y="255"/>
                    <a:pt x="181" y="255"/>
                  </a:cubicBezTo>
                  <a:cubicBezTo>
                    <a:pt x="224" y="443"/>
                    <a:pt x="224" y="443"/>
                    <a:pt x="224" y="443"/>
                  </a:cubicBezTo>
                  <a:cubicBezTo>
                    <a:pt x="226" y="453"/>
                    <a:pt x="228" y="462"/>
                    <a:pt x="228" y="470"/>
                  </a:cubicBezTo>
                  <a:cubicBezTo>
                    <a:pt x="229" y="470"/>
                    <a:pt x="229" y="470"/>
                    <a:pt x="229" y="470"/>
                  </a:cubicBezTo>
                  <a:cubicBezTo>
                    <a:pt x="230" y="461"/>
                    <a:pt x="231" y="452"/>
                    <a:pt x="233" y="442"/>
                  </a:cubicBezTo>
                  <a:cubicBezTo>
                    <a:pt x="276" y="255"/>
                    <a:pt x="276" y="255"/>
                    <a:pt x="276" y="255"/>
                  </a:cubicBezTo>
                  <a:cubicBezTo>
                    <a:pt x="324" y="255"/>
                    <a:pt x="324" y="255"/>
                    <a:pt x="324" y="255"/>
                  </a:cubicBezTo>
                  <a:lnTo>
                    <a:pt x="2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p:cNvSpPr/>
          <p:nvPr/>
        </p:nvSpPr>
        <p:spPr>
          <a:xfrm>
            <a:off x="457200" y="6324600"/>
            <a:ext cx="9975167" cy="369332"/>
          </a:xfrm>
          <a:prstGeom prst="rect">
            <a:avLst/>
          </a:prstGeom>
        </p:spPr>
        <p:txBody>
          <a:bodyPr wrap="none">
            <a:spAutoFit/>
          </a:bodyPr>
          <a:lstStyle/>
          <a:p>
            <a:r>
              <a:rPr lang="en-US" b="1" dirty="0" smtClean="0"/>
              <a:t>Find out more about Office 365 offerings in OUC-B202 – Choosing the Right Cloud Service </a:t>
            </a:r>
            <a:endParaRPr lang="en-US" b="1" dirty="0"/>
          </a:p>
        </p:txBody>
      </p:sp>
      <p:grpSp>
        <p:nvGrpSpPr>
          <p:cNvPr id="7" name="Group 6"/>
          <p:cNvGrpSpPr/>
          <p:nvPr/>
        </p:nvGrpSpPr>
        <p:grpSpPr>
          <a:xfrm>
            <a:off x="9447383" y="1914522"/>
            <a:ext cx="1828800" cy="990601"/>
            <a:chOff x="9447383" y="1914522"/>
            <a:chExt cx="1828800" cy="990601"/>
          </a:xfrm>
        </p:grpSpPr>
        <p:sp>
          <p:nvSpPr>
            <p:cNvPr id="59" name="Rectangle 58"/>
            <p:cNvSpPr/>
            <p:nvPr/>
          </p:nvSpPr>
          <p:spPr bwMode="auto">
            <a:xfrm>
              <a:off x="9447383" y="1914522"/>
              <a:ext cx="1828800" cy="9906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6" tIns="45706" rIns="45706" bIns="45706" numCol="1" spcCol="0" rtlCol="0" fromWordArt="0" anchor="b" anchorCtr="0" forceAA="0" compatLnSpc="1">
              <a:prstTxWarp prst="textNoShape">
                <a:avLst/>
              </a:prstTxWarp>
              <a:noAutofit/>
            </a:bodyPr>
            <a:lstStyle/>
            <a:p>
              <a:pPr defTabSz="913744" fontAlgn="base">
                <a:spcBef>
                  <a:spcPct val="0"/>
                </a:spcBef>
                <a:spcAft>
                  <a:spcPct val="0"/>
                </a:spcAft>
              </a:pPr>
              <a:r>
                <a:rPr lang="en-US" sz="1400" spc="-30" dirty="0" smtClean="0">
                  <a:gradFill>
                    <a:gsLst>
                      <a:gs pos="0">
                        <a:srgbClr val="FFFFFF"/>
                      </a:gs>
                      <a:gs pos="100000">
                        <a:srgbClr val="FFFFFF"/>
                      </a:gs>
                    </a:gsLst>
                    <a:lin ang="5400000" scaled="0"/>
                  </a:gradFill>
                  <a:ea typeface="Segoe UI" pitchFamily="34" charset="0"/>
                  <a:cs typeface="Segoe UI" pitchFamily="34" charset="0"/>
                </a:rPr>
                <a:t>Mobile Access</a:t>
              </a:r>
              <a:endParaRPr lang="en-US" sz="1400" spc="-30" dirty="0">
                <a:gradFill>
                  <a:gsLst>
                    <a:gs pos="0">
                      <a:srgbClr val="FFFFFF"/>
                    </a:gs>
                    <a:gs pos="100000">
                      <a:srgbClr val="FFFFFF"/>
                    </a:gs>
                  </a:gsLst>
                  <a:lin ang="5400000" scaled="0"/>
                </a:gradFill>
                <a:ea typeface="Segoe UI" pitchFamily="34" charset="0"/>
                <a:cs typeface="Segoe UI" pitchFamily="34" charset="0"/>
              </a:endParaRPr>
            </a:p>
          </p:txBody>
        </p:sp>
        <p:pic>
          <p:nvPicPr>
            <p:cNvPr id="61" name="Picture 6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tretch>
              <a:fillRect/>
            </a:stretch>
          </p:blipFill>
          <p:spPr>
            <a:xfrm>
              <a:off x="10557721" y="2060285"/>
              <a:ext cx="253593" cy="487218"/>
            </a:xfrm>
            <a:prstGeom prst="rect">
              <a:avLst/>
            </a:prstGeom>
          </p:spPr>
        </p:pic>
        <p:pic>
          <p:nvPicPr>
            <p:cNvPr id="64" name="Picture 6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9623797" y="2260089"/>
              <a:ext cx="311145" cy="394886"/>
            </a:xfrm>
            <a:prstGeom prst="rect">
              <a:avLst/>
            </a:prstGeom>
          </p:spPr>
        </p:pic>
        <p:sp>
          <p:nvSpPr>
            <p:cNvPr id="66" name="Freeform 61"/>
            <p:cNvSpPr>
              <a:spLocks/>
            </p:cNvSpPr>
            <p:nvPr/>
          </p:nvSpPr>
          <p:spPr bwMode="black">
            <a:xfrm rot="10800000">
              <a:off x="9910503" y="1970653"/>
              <a:ext cx="447292" cy="611176"/>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p>
              <a:endParaRPr lang="en-US" sz="900" dirty="0">
                <a:solidFill>
                  <a:srgbClr val="FFFFFF"/>
                </a:solidFill>
              </a:endParaRPr>
            </a:p>
          </p:txBody>
        </p:sp>
      </p:grpSp>
    </p:spTree>
    <p:extLst>
      <p:ext uri="{BB962C8B-B14F-4D97-AF65-F5344CB8AC3E}">
        <p14:creationId xmlns:p14="http://schemas.microsoft.com/office/powerpoint/2010/main" val="1145947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fade">
                                      <p:cBhvr>
                                        <p:cTn id="58" dur="500"/>
                                        <p:tgtEl>
                                          <p:spTgt spid="1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fade">
                                      <p:cBhvr>
                                        <p:cTn id="64" dur="500"/>
                                        <p:tgtEl>
                                          <p:spTgt spid="1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5" grpId="0" animBg="1"/>
      <p:bldP spid="16" grpId="0" animBg="1"/>
      <p:bldP spid="19" grpId="0" animBg="1"/>
      <p:bldP spid="22" grpId="0" animBg="1"/>
      <p:bldP spid="29" grpId="0" animBg="1"/>
      <p:bldP spid="11" grpId="0" animBg="1"/>
      <p:bldP spid="12" grpId="0" animBg="1"/>
      <p:bldP spid="13" grpId="0" animBg="1"/>
      <p:bldP spid="14" grpId="0" animBg="1"/>
      <p:bldP spid="15" grpId="0" animBg="1"/>
      <p:bldP spid="17" grpId="0" animBg="1"/>
      <p:bldP spid="18" grpId="0" animBg="1"/>
      <p:bldP spid="20" grpId="0" animBg="1"/>
      <p:bldP spid="21" grpId="0" animBg="1"/>
      <p:bldP spid="23" grpId="0" animBg="1"/>
      <p:bldP spid="24" grpId="0" animBg="1"/>
      <p:bldP spid="2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0436" b="11339"/>
          <a:stretch/>
        </p:blipFill>
        <p:spPr>
          <a:xfrm>
            <a:off x="1" y="0"/>
            <a:ext cx="12186744" cy="6858000"/>
          </a:xfrm>
          <a:prstGeom prst="rect">
            <a:avLst/>
          </a:prstGeom>
        </p:spPr>
      </p:pic>
      <p:sp>
        <p:nvSpPr>
          <p:cNvPr id="4" name="Rectangle 3"/>
          <p:cNvSpPr/>
          <p:nvPr/>
        </p:nvSpPr>
        <p:spPr bwMode="auto">
          <a:xfrm>
            <a:off x="-228600" y="3200400"/>
            <a:ext cx="41148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smtClean="0">
                <a:gradFill>
                  <a:gsLst>
                    <a:gs pos="0">
                      <a:srgbClr val="FFFFFF"/>
                    </a:gs>
                    <a:gs pos="100000">
                      <a:srgbClr val="FFFFFF"/>
                    </a:gs>
                  </a:gsLst>
                  <a:lin ang="5400000" scaled="0"/>
                </a:gradFill>
                <a:latin typeface="+mj-lt"/>
                <a:ea typeface="Segoe UI" pitchFamily="34" charset="0"/>
                <a:cs typeface="Segoe UI" pitchFamily="34" charset="0"/>
              </a:rPr>
              <a:t>Secure</a:t>
            </a:r>
          </a:p>
        </p:txBody>
      </p:sp>
    </p:spTree>
    <p:extLst>
      <p:ext uri="{BB962C8B-B14F-4D97-AF65-F5344CB8AC3E}">
        <p14:creationId xmlns:p14="http://schemas.microsoft.com/office/powerpoint/2010/main" val="35734496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26837"/>
          <a:stretch/>
        </p:blipFill>
        <p:spPr>
          <a:xfrm>
            <a:off x="-794" y="1818408"/>
            <a:ext cx="12192000" cy="5039591"/>
          </a:xfrm>
          <a:prstGeom prst="rect">
            <a:avLst/>
          </a:prstGeom>
        </p:spPr>
      </p:pic>
      <p:grpSp>
        <p:nvGrpSpPr>
          <p:cNvPr id="6" name="Group 5"/>
          <p:cNvGrpSpPr/>
          <p:nvPr/>
        </p:nvGrpSpPr>
        <p:grpSpPr>
          <a:xfrm>
            <a:off x="2566555" y="3834246"/>
            <a:ext cx="3366654" cy="1745672"/>
            <a:chOff x="2566555" y="3834246"/>
            <a:chExt cx="3366654" cy="1745672"/>
          </a:xfrm>
        </p:grpSpPr>
        <p:sp>
          <p:nvSpPr>
            <p:cNvPr id="5" name="Rectangular Callout 4"/>
            <p:cNvSpPr/>
            <p:nvPr/>
          </p:nvSpPr>
          <p:spPr bwMode="auto">
            <a:xfrm>
              <a:off x="2566555" y="3834246"/>
              <a:ext cx="3366654" cy="1745672"/>
            </a:xfrm>
            <a:prstGeom prst="wedgeRectCallout">
              <a:avLst>
                <a:gd name="adj1" fmla="val 82454"/>
                <a:gd name="adj2" fmla="val -84632"/>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22972" y="3893026"/>
              <a:ext cx="3239976" cy="1613660"/>
            </a:xfrm>
            <a:prstGeom prst="rect">
              <a:avLst/>
            </a:prstGeom>
          </p:spPr>
        </p:pic>
      </p:grpSp>
      <p:sp>
        <p:nvSpPr>
          <p:cNvPr id="8" name="Title 1"/>
          <p:cNvSpPr txBox="1">
            <a:spLocks/>
          </p:cNvSpPr>
          <p:nvPr/>
        </p:nvSpPr>
        <p:spPr>
          <a:xfrm>
            <a:off x="520835" y="228600"/>
            <a:ext cx="11290165" cy="747897"/>
          </a:xfrm>
          <a:prstGeom prst="rect">
            <a:avLst/>
          </a:prstGeom>
        </p:spPr>
        <p:txBody>
          <a:bodyPr vert="horz" wrap="square" lIns="0" tIns="0" rIns="0" bIns="0" rtlCol="0" anchor="t">
            <a:noAutofit/>
          </a:bodyPr>
          <a:lstStyle>
            <a:lvl1pPr algn="l" defTabSz="914363" rtl="0" eaLnBrk="1" latinLnBrk="0" hangingPunct="1">
              <a:lnSpc>
                <a:spcPct val="90000"/>
              </a:lnSpc>
              <a:spcBef>
                <a:spcPct val="0"/>
              </a:spcBef>
              <a:buNone/>
              <a:defRPr lang="en-US" sz="4400" b="0" kern="1200" cap="none" spc="-100" baseline="0">
                <a:ln w="3175">
                  <a:noFill/>
                </a:ln>
                <a:gradFill>
                  <a:gsLst>
                    <a:gs pos="1250">
                      <a:schemeClr val="tx2"/>
                    </a:gs>
                    <a:gs pos="100000">
                      <a:schemeClr val="tx2"/>
                    </a:gs>
                  </a:gsLst>
                  <a:lin ang="5400000" scaled="0"/>
                </a:gradFill>
                <a:effectLst/>
                <a:latin typeface="+mj-lt"/>
                <a:ea typeface="+mn-ea"/>
                <a:cs typeface="Arial" charset="0"/>
              </a:defRPr>
            </a:lvl1pPr>
          </a:lstStyle>
          <a:p>
            <a:r>
              <a:rPr lang="en-US" sz="2000" spc="0" dirty="0" smtClean="0"/>
              <a:t>Security:</a:t>
            </a:r>
            <a:r>
              <a:rPr lang="en-US" dirty="0" smtClean="0"/>
              <a:t/>
            </a:r>
            <a:br>
              <a:rPr lang="en-US" dirty="0" smtClean="0"/>
            </a:br>
            <a:r>
              <a:rPr lang="en-US" sz="4000" dirty="0" smtClean="0"/>
              <a:t>The bigger the target, the bigger the impact</a:t>
            </a:r>
            <a:endParaRPr lang="en-US" sz="4000" dirty="0"/>
          </a:p>
        </p:txBody>
      </p:sp>
    </p:spTree>
    <p:extLst>
      <p:ext uri="{BB962C8B-B14F-4D97-AF65-F5344CB8AC3E}">
        <p14:creationId xmlns:p14="http://schemas.microsoft.com/office/powerpoint/2010/main" val="17842548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5597731" y="974076"/>
            <a:ext cx="5197567" cy="5113560"/>
            <a:chOff x="3646694" y="1528098"/>
            <a:chExt cx="4434903" cy="4217708"/>
          </a:xfrm>
        </p:grpSpPr>
        <p:sp>
          <p:nvSpPr>
            <p:cNvPr id="42" name="Oval 41"/>
            <p:cNvSpPr/>
            <p:nvPr/>
          </p:nvSpPr>
          <p:spPr>
            <a:xfrm>
              <a:off x="3646694" y="1528098"/>
              <a:ext cx="4434903" cy="4217708"/>
            </a:xfrm>
            <a:prstGeom prst="ellipse">
              <a:avLst/>
            </a:prstGeom>
            <a:solidFill>
              <a:srgbClr val="C9CA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solidFill>
                  <a:srgbClr val="797A7D"/>
                </a:solidFill>
              </a:endParaRPr>
            </a:p>
          </p:txBody>
        </p:sp>
        <p:sp>
          <p:nvSpPr>
            <p:cNvPr id="47" name="TextBox 46"/>
            <p:cNvSpPr txBox="1"/>
            <p:nvPr/>
          </p:nvSpPr>
          <p:spPr>
            <a:xfrm rot="4525135">
              <a:off x="3727803" y="1612965"/>
              <a:ext cx="4056698" cy="3975354"/>
            </a:xfrm>
            <a:prstGeom prst="rect">
              <a:avLst/>
            </a:prstGeom>
            <a:noFill/>
            <a:scene3d>
              <a:camera prst="orthographicFront">
                <a:rot lat="0" lon="0" rev="18300000"/>
              </a:camera>
              <a:lightRig rig="threePt" dir="t"/>
            </a:scene3d>
          </p:spPr>
          <p:txBody>
            <a:bodyPr spcFirstLastPara="1" wrap="none" lIns="0" tIns="0" rIns="0" bIns="0" numCol="1" rtlCol="0">
              <a:prstTxWarp prst="textArchUp">
                <a:avLst/>
              </a:prstTxWarp>
              <a:spAutoFit/>
            </a:bodyPr>
            <a:lstStyle/>
            <a:p>
              <a:r>
                <a:rPr lang="en-US" sz="1400" spc="-70" dirty="0">
                  <a:solidFill>
                    <a:srgbClr val="797A7D"/>
                  </a:solidFill>
                </a:rPr>
                <a:t>ISO</a:t>
              </a:r>
            </a:p>
          </p:txBody>
        </p:sp>
        <p:sp>
          <p:nvSpPr>
            <p:cNvPr id="43" name="TextBox 42"/>
            <p:cNvSpPr txBox="1"/>
            <p:nvPr/>
          </p:nvSpPr>
          <p:spPr>
            <a:xfrm rot="18174184">
              <a:off x="3943180" y="1562692"/>
              <a:ext cx="4031795" cy="4006369"/>
            </a:xfrm>
            <a:prstGeom prst="rect">
              <a:avLst/>
            </a:prstGeom>
            <a:noFill/>
            <a:scene3d>
              <a:camera prst="orthographicFront">
                <a:rot lat="0" lon="0" rev="4200000"/>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EU Model Clauses</a:t>
              </a:r>
            </a:p>
          </p:txBody>
        </p:sp>
        <p:sp>
          <p:nvSpPr>
            <p:cNvPr id="44" name="TextBox 43"/>
            <p:cNvSpPr txBox="1"/>
            <p:nvPr/>
          </p:nvSpPr>
          <p:spPr>
            <a:xfrm rot="17176426">
              <a:off x="3854748" y="1672075"/>
              <a:ext cx="3959576" cy="3979816"/>
            </a:xfrm>
            <a:prstGeom prst="rect">
              <a:avLst/>
            </a:prstGeom>
            <a:noFill/>
            <a:scene3d>
              <a:camera prst="orthographicFront">
                <a:rot lat="0" lon="0" rev="0"/>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FISMA/</a:t>
              </a:r>
              <a:r>
                <a:rPr lang="en-US" sz="1400" spc="-70" dirty="0" err="1">
                  <a:solidFill>
                    <a:srgbClr val="797A7D"/>
                  </a:solidFill>
                </a:rPr>
                <a:t>FedRAMP</a:t>
              </a:r>
              <a:endParaRPr lang="en-US" sz="1400" spc="-70" dirty="0">
                <a:solidFill>
                  <a:srgbClr val="797A7D"/>
                </a:solidFill>
              </a:endParaRPr>
            </a:p>
          </p:txBody>
        </p:sp>
        <p:sp>
          <p:nvSpPr>
            <p:cNvPr id="45" name="TextBox 44"/>
            <p:cNvSpPr txBox="1"/>
            <p:nvPr/>
          </p:nvSpPr>
          <p:spPr>
            <a:xfrm rot="17546458">
              <a:off x="3758273" y="1646455"/>
              <a:ext cx="3896726" cy="3947250"/>
            </a:xfrm>
            <a:prstGeom prst="rect">
              <a:avLst/>
            </a:prstGeom>
            <a:noFill/>
            <a:scene3d>
              <a:camera prst="orthographicFront">
                <a:rot lat="0" lon="0" rev="19499999"/>
              </a:camera>
              <a:lightRig rig="threePt" dir="t"/>
            </a:scene3d>
          </p:spPr>
          <p:txBody>
            <a:bodyPr spcFirstLastPara="1" wrap="none" lIns="0" tIns="0" rIns="0" bIns="0" numCol="1" rtlCol="0">
              <a:prstTxWarp prst="textArchDown">
                <a:avLst/>
              </a:prstTxWarp>
              <a:spAutoFit/>
            </a:bodyPr>
            <a:lstStyle/>
            <a:p>
              <a:r>
                <a:rPr lang="en-US" sz="1400" spc="-70" dirty="0">
                  <a:solidFill>
                    <a:srgbClr val="797A7D"/>
                  </a:solidFill>
                </a:rPr>
                <a:t>HIPAA</a:t>
              </a:r>
            </a:p>
          </p:txBody>
        </p:sp>
        <p:sp>
          <p:nvSpPr>
            <p:cNvPr id="46" name="TextBox 45"/>
            <p:cNvSpPr txBox="1"/>
            <p:nvPr/>
          </p:nvSpPr>
          <p:spPr>
            <a:xfrm rot="3728884">
              <a:off x="3893142" y="1643647"/>
              <a:ext cx="3882790" cy="3952867"/>
            </a:xfrm>
            <a:prstGeom prst="rect">
              <a:avLst/>
            </a:prstGeom>
            <a:noFill/>
            <a:scene3d>
              <a:camera prst="orthographicFront">
                <a:rot lat="0" lon="0" rev="2100000"/>
              </a:camera>
              <a:lightRig rig="threePt" dir="t"/>
            </a:scene3d>
          </p:spPr>
          <p:txBody>
            <a:bodyPr spcFirstLastPara="1" wrap="none" lIns="0" tIns="0" rIns="0" bIns="0" numCol="1" rtlCol="0">
              <a:prstTxWarp prst="textArchUp">
                <a:avLst/>
              </a:prstTxWarp>
              <a:spAutoFit/>
            </a:bodyPr>
            <a:lstStyle/>
            <a:p>
              <a:r>
                <a:rPr lang="en-US" sz="1400" spc="-70" dirty="0">
                  <a:solidFill>
                    <a:srgbClr val="797A7D"/>
                  </a:solidFill>
                </a:rPr>
                <a:t>Independently Verified</a:t>
              </a:r>
            </a:p>
          </p:txBody>
        </p:sp>
      </p:grpSp>
      <p:grpSp>
        <p:nvGrpSpPr>
          <p:cNvPr id="10" name="Group 9"/>
          <p:cNvGrpSpPr/>
          <p:nvPr/>
        </p:nvGrpSpPr>
        <p:grpSpPr>
          <a:xfrm>
            <a:off x="492401" y="1652373"/>
            <a:ext cx="3251259" cy="307777"/>
            <a:chOff x="490812" y="1652372"/>
            <a:chExt cx="3251259" cy="307777"/>
          </a:xfrm>
        </p:grpSpPr>
        <p:sp>
          <p:nvSpPr>
            <p:cNvPr id="16" name="Rectangle 15"/>
            <p:cNvSpPr/>
            <p:nvPr/>
          </p:nvSpPr>
          <p:spPr bwMode="auto">
            <a:xfrm>
              <a:off x="490812" y="1652372"/>
              <a:ext cx="410280" cy="276939"/>
            </a:xfrm>
            <a:prstGeom prst="rect">
              <a:avLst/>
            </a:prstGeom>
            <a:solidFill>
              <a:srgbClr val="0070C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TextBox 16"/>
            <p:cNvSpPr txBox="1"/>
            <p:nvPr/>
          </p:nvSpPr>
          <p:spPr>
            <a:xfrm>
              <a:off x="984585" y="1652372"/>
              <a:ext cx="2757486" cy="307777"/>
            </a:xfrm>
            <a:prstGeom prst="rect">
              <a:avLst/>
            </a:prstGeom>
            <a:noFill/>
          </p:spPr>
          <p:txBody>
            <a:bodyPr wrap="none" lIns="0" tIns="0" rIns="0" bIns="0" rtlCol="0">
              <a:spAutoFit/>
            </a:bodyPr>
            <a:lstStyle/>
            <a:p>
              <a:r>
                <a:rPr lang="en-US" sz="2000" spc="-70" dirty="0"/>
                <a:t>Office 365 Built-in Security</a:t>
              </a:r>
            </a:p>
          </p:txBody>
        </p:sp>
      </p:grpSp>
      <p:grpSp>
        <p:nvGrpSpPr>
          <p:cNvPr id="12" name="Group 11"/>
          <p:cNvGrpSpPr/>
          <p:nvPr/>
        </p:nvGrpSpPr>
        <p:grpSpPr>
          <a:xfrm>
            <a:off x="496501" y="2287165"/>
            <a:ext cx="3585920" cy="342329"/>
            <a:chOff x="490812" y="2102620"/>
            <a:chExt cx="3585920" cy="342329"/>
          </a:xfrm>
        </p:grpSpPr>
        <p:sp>
          <p:nvSpPr>
            <p:cNvPr id="18" name="Rectangle 17"/>
            <p:cNvSpPr/>
            <p:nvPr/>
          </p:nvSpPr>
          <p:spPr bwMode="auto">
            <a:xfrm>
              <a:off x="490812" y="2102620"/>
              <a:ext cx="410280" cy="276939"/>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solidFill>
                  <a:schemeClr val="accent2">
                    <a:lumMod val="75000"/>
                  </a:schemeClr>
                </a:solidFill>
                <a:ea typeface="Segoe UI" pitchFamily="34" charset="0"/>
                <a:cs typeface="Segoe UI" pitchFamily="34" charset="0"/>
              </a:endParaRPr>
            </a:p>
          </p:txBody>
        </p:sp>
        <p:sp>
          <p:nvSpPr>
            <p:cNvPr id="19" name="TextBox 18"/>
            <p:cNvSpPr txBox="1"/>
            <p:nvPr/>
          </p:nvSpPr>
          <p:spPr>
            <a:xfrm>
              <a:off x="988001" y="2137172"/>
              <a:ext cx="3088731" cy="307777"/>
            </a:xfrm>
            <a:prstGeom prst="rect">
              <a:avLst/>
            </a:prstGeom>
            <a:noFill/>
          </p:spPr>
          <p:txBody>
            <a:bodyPr wrap="none" lIns="0" tIns="0" rIns="0" bIns="0" rtlCol="0">
              <a:spAutoFit/>
            </a:bodyPr>
            <a:lstStyle/>
            <a:p>
              <a:r>
                <a:rPr lang="en-US" sz="2000" spc="-70" dirty="0"/>
                <a:t>Office 365 Customer Controls</a:t>
              </a:r>
            </a:p>
          </p:txBody>
        </p:sp>
      </p:grpSp>
      <p:grpSp>
        <p:nvGrpSpPr>
          <p:cNvPr id="13" name="Group 12"/>
          <p:cNvGrpSpPr/>
          <p:nvPr/>
        </p:nvGrpSpPr>
        <p:grpSpPr>
          <a:xfrm>
            <a:off x="485078" y="2983286"/>
            <a:ext cx="4190170" cy="615553"/>
            <a:chOff x="490812" y="2567522"/>
            <a:chExt cx="4190170" cy="615553"/>
          </a:xfrm>
        </p:grpSpPr>
        <p:sp>
          <p:nvSpPr>
            <p:cNvPr id="25" name="Rectangle 24"/>
            <p:cNvSpPr/>
            <p:nvPr/>
          </p:nvSpPr>
          <p:spPr bwMode="auto">
            <a:xfrm>
              <a:off x="490812" y="2587002"/>
              <a:ext cx="410280" cy="276939"/>
            </a:xfrm>
            <a:prstGeom prst="rect">
              <a:avLst/>
            </a:prstGeom>
            <a:solidFill>
              <a:srgbClr val="A6A6A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endParaRPr lang="en-US" sz="3200" dirty="0">
                <a:solidFill>
                  <a:schemeClr val="accent2">
                    <a:lumMod val="75000"/>
                  </a:schemeClr>
                </a:solidFill>
                <a:ea typeface="Segoe UI" pitchFamily="34" charset="0"/>
                <a:cs typeface="Segoe UI" pitchFamily="34" charset="0"/>
              </a:endParaRPr>
            </a:p>
          </p:txBody>
        </p:sp>
        <p:sp>
          <p:nvSpPr>
            <p:cNvPr id="26" name="TextBox 25"/>
            <p:cNvSpPr txBox="1"/>
            <p:nvPr/>
          </p:nvSpPr>
          <p:spPr>
            <a:xfrm>
              <a:off x="984585" y="2567522"/>
              <a:ext cx="3696397" cy="615553"/>
            </a:xfrm>
            <a:prstGeom prst="rect">
              <a:avLst/>
            </a:prstGeom>
            <a:noFill/>
          </p:spPr>
          <p:txBody>
            <a:bodyPr wrap="none" lIns="0" tIns="0" rIns="0" bIns="0" rtlCol="0">
              <a:spAutoFit/>
            </a:bodyPr>
            <a:lstStyle/>
            <a:p>
              <a:r>
                <a:rPr lang="en-US" sz="2000" spc="-70" dirty="0"/>
                <a:t>Office 365 Independent Verification</a:t>
              </a:r>
            </a:p>
            <a:p>
              <a:r>
                <a:rPr lang="en-US" sz="2000" spc="-70" dirty="0"/>
                <a:t>and Compliance</a:t>
              </a:r>
            </a:p>
          </p:txBody>
        </p:sp>
      </p:grpSp>
      <p:sp>
        <p:nvSpPr>
          <p:cNvPr id="11" name="Title 10"/>
          <p:cNvSpPr>
            <a:spLocks noGrp="1"/>
          </p:cNvSpPr>
          <p:nvPr>
            <p:ph type="title"/>
          </p:nvPr>
        </p:nvSpPr>
        <p:spPr/>
        <p:txBody>
          <a:bodyPr/>
          <a:lstStyle/>
          <a:p>
            <a:r>
              <a:rPr lang="en-US" sz="2000" spc="0" dirty="0" smtClean="0">
                <a:solidFill>
                  <a:schemeClr val="tx2"/>
                </a:solidFill>
              </a:rPr>
              <a:t>Security:</a:t>
            </a:r>
            <a:r>
              <a:rPr lang="en-US" sz="3200" dirty="0" smtClean="0">
                <a:solidFill>
                  <a:schemeClr val="tx2"/>
                </a:solidFill>
              </a:rPr>
              <a:t/>
            </a:r>
            <a:br>
              <a:rPr lang="en-US" sz="3200" dirty="0" smtClean="0">
                <a:solidFill>
                  <a:schemeClr val="tx2"/>
                </a:solidFill>
              </a:rPr>
            </a:br>
            <a:r>
              <a:rPr lang="en-US" sz="4000" dirty="0" smtClean="0">
                <a:solidFill>
                  <a:schemeClr val="tx2"/>
                </a:solidFill>
              </a:rPr>
              <a:t>Office </a:t>
            </a:r>
            <a:r>
              <a:rPr lang="en-US" sz="4000" dirty="0">
                <a:solidFill>
                  <a:schemeClr val="tx2"/>
                </a:solidFill>
              </a:rPr>
              <a:t>365 Security</a:t>
            </a:r>
          </a:p>
        </p:txBody>
      </p:sp>
      <p:sp>
        <p:nvSpPr>
          <p:cNvPr id="24" name="Slide Number Placeholder 2"/>
          <p:cNvSpPr>
            <a:spLocks noGrp="1"/>
          </p:cNvSpPr>
          <p:nvPr>
            <p:ph type="sldNum" sz="quarter" idx="12"/>
          </p:nvPr>
        </p:nvSpPr>
        <p:spPr/>
        <p:txBody>
          <a:bodyPr/>
          <a:lstStyle/>
          <a:p>
            <a:fld id="{727B4C2D-45E2-4621-8491-2995EB46A674}" type="slidenum">
              <a:rPr lang="en-US" sz="1400">
                <a:solidFill>
                  <a:srgbClr val="3C3D3F"/>
                </a:solidFill>
              </a:rPr>
              <a:pPr/>
              <a:t>42</a:t>
            </a:fld>
            <a:endParaRPr lang="en-US" sz="1400" dirty="0">
              <a:solidFill>
                <a:srgbClr val="3C3D3F"/>
              </a:solidFill>
            </a:endParaRPr>
          </a:p>
        </p:txBody>
      </p:sp>
      <p:grpSp>
        <p:nvGrpSpPr>
          <p:cNvPr id="33" name="Group 32"/>
          <p:cNvGrpSpPr/>
          <p:nvPr/>
        </p:nvGrpSpPr>
        <p:grpSpPr>
          <a:xfrm>
            <a:off x="5965869" y="1300211"/>
            <a:ext cx="4461291" cy="4461291"/>
            <a:chOff x="3658444" y="1531565"/>
            <a:chExt cx="4461291" cy="4461291"/>
          </a:xfrm>
        </p:grpSpPr>
        <p:grpSp>
          <p:nvGrpSpPr>
            <p:cNvPr id="3" name="Group 2"/>
            <p:cNvGrpSpPr/>
            <p:nvPr/>
          </p:nvGrpSpPr>
          <p:grpSpPr>
            <a:xfrm>
              <a:off x="3658444" y="1531565"/>
              <a:ext cx="4461291" cy="4461291"/>
              <a:chOff x="3658444" y="1531565"/>
              <a:chExt cx="4461291" cy="4461291"/>
            </a:xfrm>
          </p:grpSpPr>
          <p:sp>
            <p:nvSpPr>
              <p:cNvPr id="14" name="Freeform 13"/>
              <p:cNvSpPr/>
              <p:nvPr/>
            </p:nvSpPr>
            <p:spPr>
              <a:xfrm>
                <a:off x="3671748" y="1540662"/>
                <a:ext cx="4427988" cy="4427988"/>
              </a:xfrm>
              <a:custGeom>
                <a:avLst/>
                <a:gdLst>
                  <a:gd name="connsiteX0" fmla="*/ 2213994 w 4427988"/>
                  <a:gd name="connsiteY0" fmla="*/ 0 h 4427988"/>
                  <a:gd name="connsiteX1" fmla="*/ 4427988 w 4427988"/>
                  <a:gd name="connsiteY1" fmla="*/ 2213994 h 4427988"/>
                  <a:gd name="connsiteX2" fmla="*/ 2213994 w 4427988"/>
                  <a:gd name="connsiteY2" fmla="*/ 2213994 h 4427988"/>
                  <a:gd name="connsiteX3" fmla="*/ 2213994 w 4427988"/>
                  <a:gd name="connsiteY3" fmla="*/ 0 h 4427988"/>
                </a:gdLst>
                <a:ahLst/>
                <a:cxnLst>
                  <a:cxn ang="0">
                    <a:pos x="connsiteX0" y="connsiteY0"/>
                  </a:cxn>
                  <a:cxn ang="0">
                    <a:pos x="connsiteX1" y="connsiteY1"/>
                  </a:cxn>
                  <a:cxn ang="0">
                    <a:pos x="connsiteX2" y="connsiteY2"/>
                  </a:cxn>
                  <a:cxn ang="0">
                    <a:pos x="connsiteX3" y="connsiteY3"/>
                  </a:cxn>
                </a:cxnLst>
                <a:rect l="l" t="t" r="r" b="b"/>
                <a:pathLst>
                  <a:path w="4427988" h="4427988">
                    <a:moveTo>
                      <a:pt x="2213994" y="0"/>
                    </a:moveTo>
                    <a:cubicBezTo>
                      <a:pt x="3436749" y="0"/>
                      <a:pt x="4427988" y="991239"/>
                      <a:pt x="4427988" y="2213994"/>
                    </a:cubicBezTo>
                    <a:lnTo>
                      <a:pt x="2213994" y="2213994"/>
                    </a:lnTo>
                    <a:lnTo>
                      <a:pt x="2213994" y="0"/>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347150" tIns="901728" rIns="611800" bIns="2373507"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15" name="Freeform 14"/>
              <p:cNvSpPr/>
              <p:nvPr/>
            </p:nvSpPr>
            <p:spPr>
              <a:xfrm>
                <a:off x="3658444" y="1531565"/>
                <a:ext cx="4461291" cy="4461291"/>
              </a:xfrm>
              <a:custGeom>
                <a:avLst/>
                <a:gdLst>
                  <a:gd name="connsiteX0" fmla="*/ 4461291 w 4461291"/>
                  <a:gd name="connsiteY0" fmla="*/ 2230646 h 4461291"/>
                  <a:gd name="connsiteX1" fmla="*/ 2230645 w 4461291"/>
                  <a:gd name="connsiteY1" fmla="*/ 4461292 h 4461291"/>
                  <a:gd name="connsiteX2" fmla="*/ 2230646 w 4461291"/>
                  <a:gd name="connsiteY2" fmla="*/ 2230646 h 4461291"/>
                  <a:gd name="connsiteX3" fmla="*/ 4461291 w 4461291"/>
                  <a:gd name="connsiteY3" fmla="*/ 2230646 h 4461291"/>
                </a:gdLst>
                <a:ahLst/>
                <a:cxnLst>
                  <a:cxn ang="0">
                    <a:pos x="connsiteX0" y="connsiteY0"/>
                  </a:cxn>
                  <a:cxn ang="0">
                    <a:pos x="connsiteX1" y="connsiteY1"/>
                  </a:cxn>
                  <a:cxn ang="0">
                    <a:pos x="connsiteX2" y="connsiteY2"/>
                  </a:cxn>
                  <a:cxn ang="0">
                    <a:pos x="connsiteX3" y="connsiteY3"/>
                  </a:cxn>
                </a:cxnLst>
                <a:rect l="l" t="t" r="r" b="b"/>
                <a:pathLst>
                  <a:path w="4461291" h="4461291">
                    <a:moveTo>
                      <a:pt x="4461291" y="2230646"/>
                    </a:moveTo>
                    <a:cubicBezTo>
                      <a:pt x="4461291" y="3462598"/>
                      <a:pt x="3462597" y="4461292"/>
                      <a:pt x="2230645" y="4461292"/>
                    </a:cubicBezTo>
                    <a:cubicBezTo>
                      <a:pt x="2230645" y="3717743"/>
                      <a:pt x="2230646" y="2974195"/>
                      <a:pt x="2230646" y="2230646"/>
                    </a:cubicBezTo>
                    <a:lnTo>
                      <a:pt x="4461291" y="2230646"/>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392861" tIns="2392862" rIns="587102" bIns="905764"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20" name="Freeform 19"/>
              <p:cNvSpPr/>
              <p:nvPr/>
            </p:nvSpPr>
            <p:spPr>
              <a:xfrm>
                <a:off x="3658444" y="1531565"/>
                <a:ext cx="4461291" cy="4461291"/>
              </a:xfrm>
              <a:custGeom>
                <a:avLst/>
                <a:gdLst>
                  <a:gd name="connsiteX0" fmla="*/ 2230646 w 4461291"/>
                  <a:gd name="connsiteY0" fmla="*/ 4461291 h 4461291"/>
                  <a:gd name="connsiteX1" fmla="*/ 0 w 4461291"/>
                  <a:gd name="connsiteY1" fmla="*/ 2230645 h 4461291"/>
                  <a:gd name="connsiteX2" fmla="*/ 2230646 w 4461291"/>
                  <a:gd name="connsiteY2" fmla="*/ 2230646 h 4461291"/>
                  <a:gd name="connsiteX3" fmla="*/ 2230646 w 4461291"/>
                  <a:gd name="connsiteY3" fmla="*/ 4461291 h 4461291"/>
                </a:gdLst>
                <a:ahLst/>
                <a:cxnLst>
                  <a:cxn ang="0">
                    <a:pos x="connsiteX0" y="connsiteY0"/>
                  </a:cxn>
                  <a:cxn ang="0">
                    <a:pos x="connsiteX1" y="connsiteY1"/>
                  </a:cxn>
                  <a:cxn ang="0">
                    <a:pos x="connsiteX2" y="connsiteY2"/>
                  </a:cxn>
                  <a:cxn ang="0">
                    <a:pos x="connsiteX3" y="connsiteY3"/>
                  </a:cxn>
                </a:cxnLst>
                <a:rect l="l" t="t" r="r" b="b"/>
                <a:pathLst>
                  <a:path w="4461291" h="4461291">
                    <a:moveTo>
                      <a:pt x="2230646" y="4461291"/>
                    </a:moveTo>
                    <a:cubicBezTo>
                      <a:pt x="998694" y="4461291"/>
                      <a:pt x="0" y="3462597"/>
                      <a:pt x="0" y="2230645"/>
                    </a:cubicBezTo>
                    <a:lnTo>
                      <a:pt x="2230646" y="2230646"/>
                    </a:lnTo>
                    <a:lnTo>
                      <a:pt x="2230646" y="4461291"/>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587101" tIns="2392862" rIns="2392862" bIns="905764"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sp>
            <p:nvSpPr>
              <p:cNvPr id="21" name="Freeform 20"/>
              <p:cNvSpPr/>
              <p:nvPr/>
            </p:nvSpPr>
            <p:spPr>
              <a:xfrm>
                <a:off x="3671733" y="1543173"/>
                <a:ext cx="4427988" cy="4427988"/>
              </a:xfrm>
              <a:custGeom>
                <a:avLst/>
                <a:gdLst>
                  <a:gd name="connsiteX0" fmla="*/ 0 w 4427988"/>
                  <a:gd name="connsiteY0" fmla="*/ 2213994 h 4427988"/>
                  <a:gd name="connsiteX1" fmla="*/ 2213994 w 4427988"/>
                  <a:gd name="connsiteY1" fmla="*/ 0 h 4427988"/>
                  <a:gd name="connsiteX2" fmla="*/ 2213994 w 4427988"/>
                  <a:gd name="connsiteY2" fmla="*/ 2213994 h 4427988"/>
                  <a:gd name="connsiteX3" fmla="*/ 0 w 4427988"/>
                  <a:gd name="connsiteY3" fmla="*/ 2213994 h 4427988"/>
                </a:gdLst>
                <a:ahLst/>
                <a:cxnLst>
                  <a:cxn ang="0">
                    <a:pos x="connsiteX0" y="connsiteY0"/>
                  </a:cxn>
                  <a:cxn ang="0">
                    <a:pos x="connsiteX1" y="connsiteY1"/>
                  </a:cxn>
                  <a:cxn ang="0">
                    <a:pos x="connsiteX2" y="connsiteY2"/>
                  </a:cxn>
                  <a:cxn ang="0">
                    <a:pos x="connsiteX3" y="connsiteY3"/>
                  </a:cxn>
                </a:cxnLst>
                <a:rect l="l" t="t" r="r" b="b"/>
                <a:pathLst>
                  <a:path w="4427988" h="4427988">
                    <a:moveTo>
                      <a:pt x="0" y="2213994"/>
                    </a:moveTo>
                    <a:cubicBezTo>
                      <a:pt x="0" y="991239"/>
                      <a:pt x="991239" y="0"/>
                      <a:pt x="2213994" y="0"/>
                    </a:cubicBezTo>
                    <a:lnTo>
                      <a:pt x="2213994" y="2213994"/>
                    </a:lnTo>
                    <a:lnTo>
                      <a:pt x="0" y="2213994"/>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583334" tIns="899619" rIns="2375616" bIns="2375616" numCol="1" spcCol="1270" anchor="ctr" anchorCtr="0">
                <a:noAutofit/>
              </a:bodyPr>
              <a:lstStyle/>
              <a:p>
                <a:pPr lvl="0" algn="ctr" defTabSz="2889250">
                  <a:lnSpc>
                    <a:spcPct val="90000"/>
                  </a:lnSpc>
                  <a:spcBef>
                    <a:spcPct val="0"/>
                  </a:spcBef>
                  <a:spcAft>
                    <a:spcPct val="35000"/>
                  </a:spcAft>
                </a:pPr>
                <a:r>
                  <a:rPr lang="en-US" sz="6500" kern="1200" dirty="0" smtClean="0"/>
                  <a:t> </a:t>
                </a:r>
                <a:endParaRPr lang="en-US" sz="6500" kern="1200" dirty="0"/>
              </a:p>
            </p:txBody>
          </p:sp>
        </p:grpSp>
        <p:sp>
          <p:nvSpPr>
            <p:cNvPr id="5" name="TextBox 4"/>
            <p:cNvSpPr txBox="1"/>
            <p:nvPr/>
          </p:nvSpPr>
          <p:spPr>
            <a:xfrm rot="1949139">
              <a:off x="3874506" y="1792245"/>
              <a:ext cx="3975061" cy="3951608"/>
            </a:xfrm>
            <a:prstGeom prst="rect">
              <a:avLst/>
            </a:prstGeom>
            <a:noFill/>
            <a:scene3d>
              <a:camera prst="orthographicFront">
                <a:rot lat="0" lon="0" rev="18900000"/>
              </a:camera>
              <a:lightRig rig="threePt" dir="t"/>
            </a:scene3d>
          </p:spPr>
          <p:txBody>
            <a:bodyPr spcFirstLastPara="1" wrap="none" lIns="0" tIns="0" rIns="0" bIns="0" numCol="1" rtlCol="0">
              <a:prstTxWarp prst="textArchUp">
                <a:avLst>
                  <a:gd name="adj" fmla="val 12548620"/>
                </a:avLst>
              </a:prstTxWarp>
              <a:spAutoFit/>
              <a:scene3d>
                <a:camera prst="orthographicFront">
                  <a:rot lat="0" lon="0" rev="19199999"/>
                </a:camera>
                <a:lightRig rig="threePt" dir="t"/>
              </a:scene3d>
            </a:bodyPr>
            <a:lstStyle/>
            <a:p>
              <a:r>
                <a:rPr lang="en-US" spc="-70" dirty="0">
                  <a:solidFill>
                    <a:schemeClr val="bg1"/>
                  </a:solidFill>
                </a:rPr>
                <a:t>Advanced Encryption</a:t>
              </a:r>
            </a:p>
          </p:txBody>
        </p:sp>
        <p:sp>
          <p:nvSpPr>
            <p:cNvPr id="6" name="TextBox 5"/>
            <p:cNvSpPr txBox="1"/>
            <p:nvPr/>
          </p:nvSpPr>
          <p:spPr>
            <a:xfrm rot="4660249">
              <a:off x="3865360" y="1789312"/>
              <a:ext cx="3993353" cy="4008903"/>
            </a:xfrm>
            <a:prstGeom prst="rect">
              <a:avLst/>
            </a:prstGeom>
            <a:noFill/>
            <a:scene3d>
              <a:camera prst="orthographicFront">
                <a:rot lat="0" lon="0" rev="3000000"/>
              </a:camera>
              <a:lightRig rig="threePt" dir="t"/>
            </a:scene3d>
          </p:spPr>
          <p:txBody>
            <a:bodyPr spcFirstLastPara="1" wrap="none" lIns="0" tIns="0" rIns="0" bIns="0" numCol="1" rtlCol="0">
              <a:prstTxWarp prst="textArchUp">
                <a:avLst/>
              </a:prstTxWarp>
              <a:spAutoFit/>
              <a:scene3d>
                <a:camera prst="orthographicFront">
                  <a:rot lat="0" lon="0" rev="19199999"/>
                </a:camera>
                <a:lightRig rig="threePt" dir="t"/>
              </a:scene3d>
            </a:bodyPr>
            <a:lstStyle/>
            <a:p>
              <a:r>
                <a:rPr lang="en-US" spc="-70" dirty="0">
                  <a:solidFill>
                    <a:schemeClr val="bg1"/>
                  </a:solidFill>
                </a:rPr>
                <a:t>Compliance</a:t>
              </a:r>
            </a:p>
          </p:txBody>
        </p:sp>
        <p:sp>
          <p:nvSpPr>
            <p:cNvPr id="7" name="TextBox 6"/>
            <p:cNvSpPr txBox="1"/>
            <p:nvPr/>
          </p:nvSpPr>
          <p:spPr>
            <a:xfrm rot="17463478">
              <a:off x="3884576" y="1809881"/>
              <a:ext cx="4027624" cy="4015965"/>
            </a:xfrm>
            <a:prstGeom prst="rect">
              <a:avLst/>
            </a:prstGeom>
            <a:noFill/>
            <a:scene3d>
              <a:camera prst="orthographicFront">
                <a:rot lat="0" lon="0" rev="2700000"/>
              </a:camera>
              <a:lightRig rig="threePt" dir="t"/>
            </a:scene3d>
          </p:spPr>
          <p:txBody>
            <a:bodyPr spcFirstLastPara="1" wrap="none" lIns="0" tIns="0" rIns="0" bIns="0" numCol="1" rtlCol="0">
              <a:prstTxWarp prst="textArchDown">
                <a:avLst>
                  <a:gd name="adj" fmla="val 49975"/>
                </a:avLst>
              </a:prstTxWarp>
              <a:spAutoFit/>
              <a:scene3d>
                <a:camera prst="orthographicFront">
                  <a:rot lat="0" lon="0" rev="19199999"/>
                </a:camera>
                <a:lightRig rig="threePt" dir="t"/>
              </a:scene3d>
            </a:bodyPr>
            <a:lstStyle/>
            <a:p>
              <a:r>
                <a:rPr lang="en-US" spc="-70" dirty="0">
                  <a:solidFill>
                    <a:schemeClr val="bg1"/>
                  </a:solidFill>
                </a:rPr>
                <a:t>Antivirus/</a:t>
              </a:r>
              <a:r>
                <a:rPr lang="en-US" spc="-70" dirty="0" err="1">
                  <a:solidFill>
                    <a:schemeClr val="bg1"/>
                  </a:solidFill>
                </a:rPr>
                <a:t>antispam</a:t>
              </a:r>
              <a:endParaRPr lang="en-US" spc="-70" dirty="0">
                <a:solidFill>
                  <a:schemeClr val="bg1"/>
                </a:solidFill>
              </a:endParaRPr>
            </a:p>
          </p:txBody>
        </p:sp>
        <p:sp>
          <p:nvSpPr>
            <p:cNvPr id="8" name="TextBox 7"/>
            <p:cNvSpPr txBox="1"/>
            <p:nvPr/>
          </p:nvSpPr>
          <p:spPr>
            <a:xfrm rot="17026318">
              <a:off x="3835232" y="1793616"/>
              <a:ext cx="4013367" cy="3997584"/>
            </a:xfrm>
            <a:prstGeom prst="rect">
              <a:avLst/>
            </a:prstGeom>
            <a:noFill/>
            <a:scene3d>
              <a:camera prst="orthographicFront">
                <a:rot lat="0" lon="0" rev="18900000"/>
              </a:camera>
              <a:lightRig rig="threePt" dir="t"/>
            </a:scene3d>
          </p:spPr>
          <p:txBody>
            <a:bodyPr spcFirstLastPara="1" wrap="none" lIns="0" tIns="0" rIns="0" bIns="0" numCol="1" rtlCol="0">
              <a:prstTxWarp prst="textArchDown">
                <a:avLst/>
              </a:prstTxWarp>
              <a:spAutoFit/>
              <a:scene3d>
                <a:camera prst="orthographicFront">
                  <a:rot lat="0" lon="0" rev="19199999"/>
                </a:camera>
                <a:lightRig rig="threePt" dir="t"/>
              </a:scene3d>
            </a:bodyPr>
            <a:lstStyle/>
            <a:p>
              <a:r>
                <a:rPr lang="en-US" spc="-70" dirty="0">
                  <a:solidFill>
                    <a:schemeClr val="bg1"/>
                  </a:solidFill>
                </a:rPr>
                <a:t>User Access</a:t>
              </a:r>
            </a:p>
          </p:txBody>
        </p:sp>
      </p:grpSp>
      <p:grpSp>
        <p:nvGrpSpPr>
          <p:cNvPr id="22" name="Group 21"/>
          <p:cNvGrpSpPr/>
          <p:nvPr/>
        </p:nvGrpSpPr>
        <p:grpSpPr>
          <a:xfrm>
            <a:off x="4724400" y="1234890"/>
            <a:ext cx="7024025" cy="4383581"/>
            <a:chOff x="2381859" y="1474135"/>
            <a:chExt cx="7024025" cy="4383581"/>
          </a:xfrm>
        </p:grpSpPr>
        <p:sp>
          <p:nvSpPr>
            <p:cNvPr id="23" name="Rectangle 22"/>
            <p:cNvSpPr/>
            <p:nvPr/>
          </p:nvSpPr>
          <p:spPr>
            <a:xfrm>
              <a:off x="2381859" y="1474135"/>
              <a:ext cx="7024025" cy="4383581"/>
            </a:xfrm>
            <a:prstGeom prst="rect">
              <a:avLst/>
            </a:prstGeom>
            <a:noFill/>
          </p:spPr>
        </p:sp>
        <p:sp>
          <p:nvSpPr>
            <p:cNvPr id="27" name="Freeform 26"/>
            <p:cNvSpPr/>
            <p:nvPr/>
          </p:nvSpPr>
          <p:spPr>
            <a:xfrm>
              <a:off x="3995586" y="1928756"/>
              <a:ext cx="3682208" cy="3682208"/>
            </a:xfrm>
            <a:custGeom>
              <a:avLst/>
              <a:gdLst>
                <a:gd name="connsiteX0" fmla="*/ 1841104 w 3682208"/>
                <a:gd name="connsiteY0" fmla="*/ 0 h 3682208"/>
                <a:gd name="connsiteX1" fmla="*/ 3435547 w 3682208"/>
                <a:gd name="connsiteY1" fmla="*/ 920552 h 3682208"/>
                <a:gd name="connsiteX2" fmla="*/ 1841104 w 3682208"/>
                <a:gd name="connsiteY2" fmla="*/ 1841104 h 3682208"/>
                <a:gd name="connsiteX3" fmla="*/ 1841104 w 3682208"/>
                <a:gd name="connsiteY3" fmla="*/ 0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1841104" y="0"/>
                  </a:moveTo>
                  <a:cubicBezTo>
                    <a:pt x="2498867" y="0"/>
                    <a:pt x="3106665" y="350912"/>
                    <a:pt x="3435547" y="920552"/>
                  </a:cubicBezTo>
                  <a:lnTo>
                    <a:pt x="1841104" y="1841104"/>
                  </a:lnTo>
                  <a:lnTo>
                    <a:pt x="1841104" y="0"/>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95796" tIns="409762" rIns="742915" bIns="2513882" numCol="1" spcCol="1270" anchor="ctr" anchorCtr="0">
              <a:noAutofit/>
            </a:bodyPr>
            <a:lstStyle/>
            <a:p>
              <a:pPr lvl="0" algn="ctr" defTabSz="533400">
                <a:lnSpc>
                  <a:spcPct val="90000"/>
                </a:lnSpc>
                <a:spcBef>
                  <a:spcPct val="0"/>
                </a:spcBef>
                <a:spcAft>
                  <a:spcPct val="35000"/>
                </a:spcAft>
              </a:pPr>
              <a:r>
                <a:rPr lang="en-US" sz="1200" kern="1200" dirty="0" smtClean="0"/>
                <a:t>24 Hour Monitored Physical Hardware</a:t>
              </a:r>
              <a:endParaRPr lang="en-US" sz="1200" kern="1200" dirty="0"/>
            </a:p>
          </p:txBody>
        </p:sp>
        <p:sp>
          <p:nvSpPr>
            <p:cNvPr id="28" name="Freeform 27"/>
            <p:cNvSpPr/>
            <p:nvPr/>
          </p:nvSpPr>
          <p:spPr>
            <a:xfrm>
              <a:off x="3997972" y="1919726"/>
              <a:ext cx="3682208" cy="3682208"/>
            </a:xfrm>
            <a:custGeom>
              <a:avLst/>
              <a:gdLst>
                <a:gd name="connsiteX0" fmla="*/ 3435547 w 3682208"/>
                <a:gd name="connsiteY0" fmla="*/ 920552 h 3682208"/>
                <a:gd name="connsiteX1" fmla="*/ 3435547 w 3682208"/>
                <a:gd name="connsiteY1" fmla="*/ 2761656 h 3682208"/>
                <a:gd name="connsiteX2" fmla="*/ 1841104 w 3682208"/>
                <a:gd name="connsiteY2" fmla="*/ 1841104 h 3682208"/>
                <a:gd name="connsiteX3" fmla="*/ 3435547 w 3682208"/>
                <a:gd name="connsiteY3" fmla="*/ 920552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3435547" y="920552"/>
                  </a:moveTo>
                  <a:cubicBezTo>
                    <a:pt x="3764429" y="1490192"/>
                    <a:pt x="3764429" y="2192016"/>
                    <a:pt x="3435547" y="2761656"/>
                  </a:cubicBezTo>
                  <a:lnTo>
                    <a:pt x="1841104" y="1841104"/>
                  </a:lnTo>
                  <a:lnTo>
                    <a:pt x="3435547" y="92055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535799" tIns="1483739" rIns="63460" bIns="1483741" numCol="1" spcCol="1270" anchor="ctr" anchorCtr="0">
              <a:noAutofit/>
            </a:bodyPr>
            <a:lstStyle/>
            <a:p>
              <a:pPr lvl="0" algn="ctr" defTabSz="533400">
                <a:lnSpc>
                  <a:spcPct val="90000"/>
                </a:lnSpc>
                <a:spcBef>
                  <a:spcPct val="0"/>
                </a:spcBef>
                <a:spcAft>
                  <a:spcPct val="35000"/>
                </a:spcAft>
              </a:pPr>
              <a:r>
                <a:rPr lang="en-US" sz="1200" kern="1200" dirty="0" smtClean="0"/>
                <a:t>Isolated Customer Data</a:t>
              </a:r>
              <a:endParaRPr lang="en-US" sz="1200" kern="1200" dirty="0"/>
            </a:p>
          </p:txBody>
        </p:sp>
        <p:sp>
          <p:nvSpPr>
            <p:cNvPr id="29" name="Freeform 28"/>
            <p:cNvSpPr/>
            <p:nvPr/>
          </p:nvSpPr>
          <p:spPr>
            <a:xfrm>
              <a:off x="3997972" y="1919726"/>
              <a:ext cx="3682208" cy="3682208"/>
            </a:xfrm>
            <a:custGeom>
              <a:avLst/>
              <a:gdLst>
                <a:gd name="connsiteX0" fmla="*/ 3435547 w 3682208"/>
                <a:gd name="connsiteY0" fmla="*/ 2761656 h 3682208"/>
                <a:gd name="connsiteX1" fmla="*/ 1841104 w 3682208"/>
                <a:gd name="connsiteY1" fmla="*/ 3682208 h 3682208"/>
                <a:gd name="connsiteX2" fmla="*/ 1841104 w 3682208"/>
                <a:gd name="connsiteY2" fmla="*/ 1841104 h 3682208"/>
                <a:gd name="connsiteX3" fmla="*/ 3435547 w 3682208"/>
                <a:gd name="connsiteY3" fmla="*/ 2761656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3435547" y="2761656"/>
                  </a:moveTo>
                  <a:cubicBezTo>
                    <a:pt x="3106665" y="3331296"/>
                    <a:pt x="2498867" y="3682208"/>
                    <a:pt x="1841104" y="3682208"/>
                  </a:cubicBezTo>
                  <a:lnTo>
                    <a:pt x="1841104" y="1841104"/>
                  </a:lnTo>
                  <a:lnTo>
                    <a:pt x="3435547" y="2761656"/>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895796" tIns="2513881" rIns="742915" bIns="409763" numCol="1" spcCol="1270" anchor="ctr" anchorCtr="0">
              <a:noAutofit/>
            </a:bodyPr>
            <a:lstStyle/>
            <a:p>
              <a:pPr lvl="0" algn="ctr" defTabSz="533400">
                <a:lnSpc>
                  <a:spcPct val="90000"/>
                </a:lnSpc>
                <a:spcBef>
                  <a:spcPct val="0"/>
                </a:spcBef>
                <a:spcAft>
                  <a:spcPct val="35000"/>
                </a:spcAft>
              </a:pPr>
              <a:r>
                <a:rPr lang="en-US" sz="1200" kern="1200" dirty="0" smtClean="0"/>
                <a:t>Secure Network</a:t>
              </a:r>
              <a:endParaRPr lang="en-US" sz="1200" kern="1200" dirty="0"/>
            </a:p>
          </p:txBody>
        </p:sp>
        <p:sp>
          <p:nvSpPr>
            <p:cNvPr id="30" name="Freeform 29"/>
            <p:cNvSpPr/>
            <p:nvPr/>
          </p:nvSpPr>
          <p:spPr>
            <a:xfrm>
              <a:off x="3997972" y="1919726"/>
              <a:ext cx="3682208" cy="3682208"/>
            </a:xfrm>
            <a:custGeom>
              <a:avLst/>
              <a:gdLst>
                <a:gd name="connsiteX0" fmla="*/ 1841104 w 3682208"/>
                <a:gd name="connsiteY0" fmla="*/ 3682208 h 3682208"/>
                <a:gd name="connsiteX1" fmla="*/ 246661 w 3682208"/>
                <a:gd name="connsiteY1" fmla="*/ 2761656 h 3682208"/>
                <a:gd name="connsiteX2" fmla="*/ 1841104 w 3682208"/>
                <a:gd name="connsiteY2" fmla="*/ 1841104 h 3682208"/>
                <a:gd name="connsiteX3" fmla="*/ 1841104 w 3682208"/>
                <a:gd name="connsiteY3" fmla="*/ 3682208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1841104" y="3682208"/>
                  </a:moveTo>
                  <a:cubicBezTo>
                    <a:pt x="1183341" y="3682208"/>
                    <a:pt x="575543" y="3331296"/>
                    <a:pt x="246661" y="2761656"/>
                  </a:cubicBezTo>
                  <a:lnTo>
                    <a:pt x="1841104" y="1841104"/>
                  </a:lnTo>
                  <a:lnTo>
                    <a:pt x="1841104" y="3682208"/>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42915" tIns="2513881" rIns="1895796" bIns="409763" numCol="1" spcCol="1270" anchor="ctr" anchorCtr="0">
              <a:noAutofit/>
            </a:bodyPr>
            <a:lstStyle/>
            <a:p>
              <a:pPr lvl="0" algn="ctr" defTabSz="533400">
                <a:lnSpc>
                  <a:spcPct val="90000"/>
                </a:lnSpc>
                <a:spcBef>
                  <a:spcPct val="0"/>
                </a:spcBef>
                <a:spcAft>
                  <a:spcPct val="35000"/>
                </a:spcAft>
              </a:pPr>
              <a:r>
                <a:rPr lang="en-US" sz="1200" kern="1200" dirty="0" smtClean="0"/>
                <a:t>Encrypted Data</a:t>
              </a:r>
              <a:endParaRPr lang="en-US" sz="1200" kern="1200" dirty="0"/>
            </a:p>
          </p:txBody>
        </p:sp>
        <p:sp>
          <p:nvSpPr>
            <p:cNvPr id="31" name="Freeform 30"/>
            <p:cNvSpPr/>
            <p:nvPr/>
          </p:nvSpPr>
          <p:spPr>
            <a:xfrm>
              <a:off x="3997972" y="1919726"/>
              <a:ext cx="3682208" cy="3682208"/>
            </a:xfrm>
            <a:custGeom>
              <a:avLst/>
              <a:gdLst>
                <a:gd name="connsiteX0" fmla="*/ 246661 w 3682208"/>
                <a:gd name="connsiteY0" fmla="*/ 2761656 h 3682208"/>
                <a:gd name="connsiteX1" fmla="*/ 246661 w 3682208"/>
                <a:gd name="connsiteY1" fmla="*/ 920552 h 3682208"/>
                <a:gd name="connsiteX2" fmla="*/ 1841104 w 3682208"/>
                <a:gd name="connsiteY2" fmla="*/ 1841104 h 3682208"/>
                <a:gd name="connsiteX3" fmla="*/ 246661 w 3682208"/>
                <a:gd name="connsiteY3" fmla="*/ 2761656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246661" y="2761656"/>
                  </a:moveTo>
                  <a:cubicBezTo>
                    <a:pt x="-82221" y="2192016"/>
                    <a:pt x="-82221" y="1490192"/>
                    <a:pt x="246661" y="920552"/>
                  </a:cubicBezTo>
                  <a:lnTo>
                    <a:pt x="1841104" y="1841104"/>
                  </a:lnTo>
                  <a:lnTo>
                    <a:pt x="246661" y="2761656"/>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2227" tIns="1483739" rIns="2527032" bIns="1483741" numCol="1" spcCol="1270" anchor="ctr" anchorCtr="0">
              <a:noAutofit/>
            </a:bodyPr>
            <a:lstStyle/>
            <a:p>
              <a:pPr lvl="0" algn="ctr" defTabSz="533400">
                <a:lnSpc>
                  <a:spcPct val="90000"/>
                </a:lnSpc>
                <a:spcBef>
                  <a:spcPct val="0"/>
                </a:spcBef>
                <a:spcAft>
                  <a:spcPct val="35000"/>
                </a:spcAft>
              </a:pPr>
              <a:r>
                <a:rPr lang="en-US" sz="1200" kern="1200" dirty="0" smtClean="0"/>
                <a:t>Automated operations</a:t>
              </a:r>
              <a:endParaRPr lang="en-US" sz="1200" kern="1200" dirty="0"/>
            </a:p>
          </p:txBody>
        </p:sp>
        <p:sp>
          <p:nvSpPr>
            <p:cNvPr id="32" name="Freeform 31"/>
            <p:cNvSpPr/>
            <p:nvPr/>
          </p:nvSpPr>
          <p:spPr>
            <a:xfrm>
              <a:off x="3997972" y="1932135"/>
              <a:ext cx="3682208" cy="3682208"/>
            </a:xfrm>
            <a:custGeom>
              <a:avLst/>
              <a:gdLst>
                <a:gd name="connsiteX0" fmla="*/ 246661 w 3682208"/>
                <a:gd name="connsiteY0" fmla="*/ 920552 h 3682208"/>
                <a:gd name="connsiteX1" fmla="*/ 1841104 w 3682208"/>
                <a:gd name="connsiteY1" fmla="*/ 0 h 3682208"/>
                <a:gd name="connsiteX2" fmla="*/ 1841104 w 3682208"/>
                <a:gd name="connsiteY2" fmla="*/ 1841104 h 3682208"/>
                <a:gd name="connsiteX3" fmla="*/ 246661 w 3682208"/>
                <a:gd name="connsiteY3" fmla="*/ 920552 h 3682208"/>
              </a:gdLst>
              <a:ahLst/>
              <a:cxnLst>
                <a:cxn ang="0">
                  <a:pos x="connsiteX0" y="connsiteY0"/>
                </a:cxn>
                <a:cxn ang="0">
                  <a:pos x="connsiteX1" y="connsiteY1"/>
                </a:cxn>
                <a:cxn ang="0">
                  <a:pos x="connsiteX2" y="connsiteY2"/>
                </a:cxn>
                <a:cxn ang="0">
                  <a:pos x="connsiteX3" y="connsiteY3"/>
                </a:cxn>
              </a:cxnLst>
              <a:rect l="l" t="t" r="r" b="b"/>
              <a:pathLst>
                <a:path w="3682208" h="3682208">
                  <a:moveTo>
                    <a:pt x="246661" y="920552"/>
                  </a:moveTo>
                  <a:cubicBezTo>
                    <a:pt x="575543" y="350912"/>
                    <a:pt x="1183341" y="0"/>
                    <a:pt x="1841104" y="0"/>
                  </a:cubicBezTo>
                  <a:lnTo>
                    <a:pt x="1841104" y="1841104"/>
                  </a:lnTo>
                  <a:lnTo>
                    <a:pt x="246661" y="920552"/>
                  </a:lnTo>
                  <a:close/>
                </a:path>
              </a:pathLst>
            </a:custGeom>
            <a:solidFill>
              <a:srgbClr val="0070C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742915" tIns="409762" rIns="1895796" bIns="2513882" numCol="1" spcCol="1270" anchor="ctr" anchorCtr="0">
              <a:noAutofit/>
            </a:bodyPr>
            <a:lstStyle/>
            <a:p>
              <a:pPr lvl="0" algn="ctr" defTabSz="533400">
                <a:lnSpc>
                  <a:spcPct val="90000"/>
                </a:lnSpc>
                <a:spcBef>
                  <a:spcPct val="0"/>
                </a:spcBef>
                <a:spcAft>
                  <a:spcPct val="35000"/>
                </a:spcAft>
              </a:pPr>
              <a:r>
                <a:rPr lang="en-US" sz="1200" kern="1200" dirty="0" smtClean="0"/>
                <a:t>Microsoft security best practices</a:t>
              </a:r>
              <a:endParaRPr lang="en-US" sz="1200" kern="1200" dirty="0"/>
            </a:p>
          </p:txBody>
        </p:sp>
      </p:grpSp>
      <p:sp>
        <p:nvSpPr>
          <p:cNvPr id="38" name="Rectangle 37"/>
          <p:cNvSpPr/>
          <p:nvPr/>
        </p:nvSpPr>
        <p:spPr>
          <a:xfrm>
            <a:off x="457200" y="6324600"/>
            <a:ext cx="5477782" cy="369332"/>
          </a:xfrm>
          <a:prstGeom prst="rect">
            <a:avLst/>
          </a:prstGeom>
        </p:spPr>
        <p:txBody>
          <a:bodyPr wrap="none">
            <a:spAutoFit/>
          </a:bodyPr>
          <a:lstStyle/>
          <a:p>
            <a:r>
              <a:rPr lang="en-US" b="1" dirty="0" smtClean="0"/>
              <a:t>Find out more in OUC-B205 – Office 365 Security</a:t>
            </a:r>
            <a:endParaRPr lang="en-US" b="1" dirty="0"/>
          </a:p>
        </p:txBody>
      </p:sp>
    </p:spTree>
    <p:extLst>
      <p:ext uri="{BB962C8B-B14F-4D97-AF65-F5344CB8AC3E}">
        <p14:creationId xmlns:p14="http://schemas.microsoft.com/office/powerpoint/2010/main" val="4014832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par>
                                <p:cTn id="16" presetID="10"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964507268"/>
              </p:ext>
            </p:extLst>
          </p:nvPr>
        </p:nvGraphicFramePr>
        <p:xfrm>
          <a:off x="520338" y="1295400"/>
          <a:ext cx="11075480" cy="4981726"/>
        </p:xfrm>
        <a:graphic>
          <a:graphicData uri="http://schemas.openxmlformats.org/drawingml/2006/table">
            <a:tbl>
              <a:tblPr firstRow="1" firstCol="1" bandRow="1">
                <a:tableStyleId>{5C22544A-7EE6-4342-B048-85BDC9FD1C3A}</a:tableStyleId>
              </a:tblPr>
              <a:tblGrid>
                <a:gridCol w="4495650"/>
                <a:gridCol w="1358606"/>
                <a:gridCol w="1216152"/>
                <a:gridCol w="1335024"/>
                <a:gridCol w="1335024"/>
                <a:gridCol w="1335024"/>
              </a:tblGrid>
              <a:tr h="751102">
                <a:tc>
                  <a:txBody>
                    <a:bodyPr/>
                    <a:lstStyle/>
                    <a:p>
                      <a:pPr marL="0" marR="0">
                        <a:lnSpc>
                          <a:spcPct val="100000"/>
                        </a:lnSpc>
                        <a:spcBef>
                          <a:spcPts val="0"/>
                        </a:spcBef>
                        <a:spcAft>
                          <a:spcPts val="0"/>
                        </a:spcAft>
                      </a:pPr>
                      <a:r>
                        <a:rPr lang="en-US" sz="1600" b="0" dirty="0" smtClean="0">
                          <a:solidFill>
                            <a:schemeClr val="tx1">
                              <a:lumMod val="75000"/>
                              <a:lumOff val="25000"/>
                            </a:schemeClr>
                          </a:solidFill>
                          <a:effectLst/>
                          <a:latin typeface="+mn-lt"/>
                        </a:rPr>
                        <a:t>Functionality</a:t>
                      </a:r>
                      <a:endParaRPr lang="en-US" sz="16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600" b="0" dirty="0" smtClean="0">
                          <a:solidFill>
                            <a:schemeClr val="bg1"/>
                          </a:solidFill>
                          <a:effectLst/>
                          <a:latin typeface="+mn-lt"/>
                        </a:rPr>
                        <a:t>RMS in</a:t>
                      </a:r>
                      <a:r>
                        <a:rPr lang="en-US" sz="1600" b="0" baseline="0" dirty="0" smtClean="0">
                          <a:solidFill>
                            <a:schemeClr val="bg1"/>
                          </a:solidFill>
                          <a:effectLst/>
                          <a:latin typeface="+mn-lt"/>
                        </a:rPr>
                        <a:t> Office 365</a:t>
                      </a:r>
                      <a:endParaRPr lang="en-US" sz="1600" b="0" dirty="0">
                        <a:solidFill>
                          <a:schemeClr val="bg1"/>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S/MIME</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ACLs </a:t>
                      </a:r>
                    </a:p>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(Access Control Lists)</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a:solidFill>
                            <a:schemeClr val="tx1">
                              <a:lumMod val="75000"/>
                              <a:lumOff val="25000"/>
                            </a:schemeClr>
                          </a:solidFill>
                          <a:effectLst/>
                          <a:latin typeface="+mn-lt"/>
                        </a:rPr>
                        <a:t>BitLocker</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p>
                      <a:pPr marL="0" marR="0" algn="ctr">
                        <a:lnSpc>
                          <a:spcPct val="100000"/>
                        </a:lnSpc>
                        <a:spcBef>
                          <a:spcPts val="0"/>
                        </a:spcBef>
                        <a:spcAft>
                          <a:spcPts val="0"/>
                        </a:spcAft>
                      </a:pPr>
                      <a:r>
                        <a:rPr lang="en-US" sz="1200" b="0" dirty="0" smtClean="0">
                          <a:solidFill>
                            <a:schemeClr val="tx1">
                              <a:lumMod val="75000"/>
                              <a:lumOff val="25000"/>
                            </a:schemeClr>
                          </a:solidFill>
                          <a:effectLst/>
                          <a:latin typeface="+mn-lt"/>
                        </a:rPr>
                        <a:t>Cloud</a:t>
                      </a:r>
                      <a:r>
                        <a:rPr lang="en-US" sz="1200" b="0" baseline="0" dirty="0" smtClean="0">
                          <a:solidFill>
                            <a:schemeClr val="tx1">
                              <a:lumMod val="75000"/>
                              <a:lumOff val="25000"/>
                            </a:schemeClr>
                          </a:solidFill>
                          <a:effectLst/>
                          <a:latin typeface="+mn-lt"/>
                        </a:rPr>
                        <a:t> Encryption Gateways (CEGs)</a:t>
                      </a:r>
                      <a:endParaRPr lang="en-US" sz="1200" b="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60000"/>
                        <a:lumOff val="4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Data is encrypted</a:t>
                      </a:r>
                      <a:r>
                        <a:rPr lang="en-US" sz="1400" b="0" baseline="0" dirty="0" smtClean="0">
                          <a:solidFill>
                            <a:schemeClr val="tx1">
                              <a:lumMod val="75000"/>
                              <a:lumOff val="25000"/>
                            </a:schemeClr>
                          </a:solidFill>
                          <a:effectLst/>
                        </a:rPr>
                        <a:t> in the cloud</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200" dirty="0" smtClean="0">
                          <a:solidFill>
                            <a:schemeClr val="tx1">
                              <a:lumMod val="75000"/>
                              <a:lumOff val="25000"/>
                            </a:schemeClr>
                          </a:solidFill>
                          <a:sym typeface="Wingdings"/>
                        </a:rPr>
                        <a:t></a:t>
                      </a:r>
                      <a:endParaRPr lang="en-US" sz="1200" dirty="0" smtClean="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Encryption persists with content</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P</a:t>
                      </a:r>
                      <a:r>
                        <a:rPr lang="en-US" sz="1400" b="0" baseline="0" dirty="0" smtClean="0">
                          <a:solidFill>
                            <a:schemeClr val="tx1">
                              <a:lumMod val="75000"/>
                              <a:lumOff val="25000"/>
                            </a:schemeClr>
                          </a:solidFill>
                          <a:effectLst/>
                        </a:rPr>
                        <a:t>rotection tied to user identity</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gn="l" defTabSz="914363" rtl="0" eaLnBrk="1" latinLnBrk="0" hangingPunct="1">
                        <a:lnSpc>
                          <a:spcPct val="100000"/>
                        </a:lnSpc>
                        <a:spcBef>
                          <a:spcPts val="400"/>
                        </a:spcBef>
                        <a:spcAft>
                          <a:spcPts val="400"/>
                        </a:spcAft>
                      </a:pPr>
                      <a:r>
                        <a:rPr lang="en-US" sz="1400" b="0" dirty="0" smtClean="0">
                          <a:solidFill>
                            <a:schemeClr val="tx1">
                              <a:lumMod val="75000"/>
                              <a:lumOff val="25000"/>
                            </a:schemeClr>
                          </a:solidFill>
                          <a:effectLst/>
                        </a:rPr>
                        <a:t>Protection</a:t>
                      </a:r>
                      <a:r>
                        <a:rPr lang="en-US" sz="1400" b="0" baseline="0" dirty="0" smtClean="0">
                          <a:solidFill>
                            <a:schemeClr val="tx1">
                              <a:lumMod val="75000"/>
                              <a:lumOff val="25000"/>
                            </a:schemeClr>
                          </a:solidFill>
                          <a:effectLst/>
                        </a:rPr>
                        <a:t> tied to Policy </a:t>
                      </a:r>
                      <a:br>
                        <a:rPr lang="en-US" sz="1400" b="0" baseline="0" dirty="0" smtClean="0">
                          <a:solidFill>
                            <a:schemeClr val="tx1">
                              <a:lumMod val="75000"/>
                              <a:lumOff val="25000"/>
                            </a:schemeClr>
                          </a:solidFill>
                          <a:effectLst/>
                        </a:rPr>
                      </a:br>
                      <a:r>
                        <a:rPr lang="en-US" sz="1200" b="0" kern="1200" baseline="0" dirty="0" smtClean="0">
                          <a:solidFill>
                            <a:schemeClr val="tx1">
                              <a:lumMod val="75000"/>
                              <a:lumOff val="25000"/>
                            </a:schemeClr>
                          </a:solidFill>
                          <a:effectLst/>
                          <a:latin typeface="+mn-lt"/>
                          <a:ea typeface="+mn-ea"/>
                          <a:cs typeface="+mn-cs"/>
                        </a:rPr>
                        <a:t>(edit, print, do not forward, expire after 30 days)</a:t>
                      </a:r>
                      <a:endParaRPr lang="en-US" sz="1200" b="0" kern="1200" baseline="0" dirty="0">
                        <a:solidFill>
                          <a:schemeClr val="tx1">
                            <a:lumMod val="75000"/>
                            <a:lumOff val="25000"/>
                          </a:schemeClr>
                        </a:solidFill>
                        <a:effectLst/>
                        <a:latin typeface="+mn-lt"/>
                        <a:ea typeface="+mn-ea"/>
                        <a:cs typeface="+mn-cs"/>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Secure collaboration</a:t>
                      </a:r>
                      <a:r>
                        <a:rPr lang="en-US" sz="1400" b="0" baseline="0" dirty="0" smtClean="0">
                          <a:solidFill>
                            <a:schemeClr val="tx1">
                              <a:lumMod val="75000"/>
                              <a:lumOff val="25000"/>
                            </a:schemeClr>
                          </a:solidFill>
                          <a:effectLst/>
                        </a:rPr>
                        <a:t> with teams and individuals</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Native</a:t>
                      </a:r>
                      <a:r>
                        <a:rPr lang="en-US" sz="1400" b="0" baseline="0" dirty="0" smtClean="0">
                          <a:solidFill>
                            <a:schemeClr val="tx1">
                              <a:lumMod val="75000"/>
                              <a:lumOff val="25000"/>
                            </a:schemeClr>
                          </a:solidFill>
                          <a:effectLst/>
                        </a:rPr>
                        <a:t> </a:t>
                      </a:r>
                      <a:r>
                        <a:rPr lang="en-US" sz="1400" b="0" dirty="0" smtClean="0">
                          <a:solidFill>
                            <a:schemeClr val="tx1">
                              <a:lumMod val="75000"/>
                              <a:lumOff val="25000"/>
                            </a:schemeClr>
                          </a:solidFill>
                          <a:effectLst/>
                        </a:rPr>
                        <a:t>integration with</a:t>
                      </a:r>
                      <a:r>
                        <a:rPr lang="en-US" sz="1400" b="0" baseline="0" dirty="0" smtClean="0">
                          <a:solidFill>
                            <a:schemeClr val="tx1">
                              <a:lumMod val="75000"/>
                              <a:lumOff val="25000"/>
                            </a:schemeClr>
                          </a:solidFill>
                          <a:effectLst/>
                        </a:rPr>
                        <a:t> my services </a:t>
                      </a:r>
                      <a:br>
                        <a:rPr lang="en-US" sz="1400" b="0" baseline="0" dirty="0" smtClean="0">
                          <a:solidFill>
                            <a:schemeClr val="tx1">
                              <a:lumMod val="75000"/>
                              <a:lumOff val="25000"/>
                            </a:schemeClr>
                          </a:solidFill>
                          <a:effectLst/>
                        </a:rPr>
                      </a:br>
                      <a:r>
                        <a:rPr lang="en-US" sz="1200" b="0" baseline="0" dirty="0" smtClean="0">
                          <a:solidFill>
                            <a:schemeClr val="tx1">
                              <a:lumMod val="75000"/>
                              <a:lumOff val="25000"/>
                            </a:schemeClr>
                          </a:solidFill>
                          <a:effectLst/>
                        </a:rPr>
                        <a:t>(Content Indexing, eDiscovery, BI, Virus/Malware scanning)</a:t>
                      </a:r>
                      <a:endParaRPr lang="en-US" sz="12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Helps</a:t>
                      </a:r>
                      <a:r>
                        <a:rPr lang="en-US" sz="1400" b="0" baseline="0" dirty="0" smtClean="0">
                          <a:solidFill>
                            <a:schemeClr val="tx1">
                              <a:lumMod val="75000"/>
                              <a:lumOff val="25000"/>
                            </a:schemeClr>
                          </a:solidFill>
                          <a:effectLst/>
                        </a:rPr>
                        <a:t> m</a:t>
                      </a:r>
                      <a:r>
                        <a:rPr lang="en-US" sz="1400" b="0" dirty="0" smtClean="0">
                          <a:solidFill>
                            <a:schemeClr val="tx1">
                              <a:lumMod val="75000"/>
                              <a:lumOff val="25000"/>
                            </a:schemeClr>
                          </a:solidFill>
                          <a:effectLst/>
                        </a:rPr>
                        <a:t>eet</a:t>
                      </a:r>
                      <a:r>
                        <a:rPr lang="en-US" sz="1400" b="0" baseline="0" dirty="0" smtClean="0">
                          <a:solidFill>
                            <a:schemeClr val="tx1">
                              <a:lumMod val="75000"/>
                              <a:lumOff val="25000"/>
                            </a:schemeClr>
                          </a:solidFill>
                          <a:effectLst/>
                        </a:rPr>
                        <a:t> compliance requirements</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lumMod val="85000"/>
                      </a:schemeClr>
                    </a:solidFill>
                  </a:tcPr>
                </a:tc>
                <a:tc>
                  <a:txBody>
                    <a:bodyPr/>
                    <a:lstStyle/>
                    <a:p>
                      <a:pPr marL="0" marR="0" algn="ctr">
                        <a:lnSpc>
                          <a:spcPct val="100000"/>
                        </a:lnSpc>
                        <a:spcBef>
                          <a:spcPts val="400"/>
                        </a:spcBef>
                        <a:spcAft>
                          <a:spcPts val="400"/>
                        </a:spcAft>
                      </a:pPr>
                      <a:r>
                        <a:rPr lang="en-US" sz="1200" dirty="0" smtClean="0">
                          <a:solidFill>
                            <a:schemeClr val="bg1"/>
                          </a:solidFill>
                          <a:sym typeface="Wingdings"/>
                        </a:rPr>
                        <a:t></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EB3C00"/>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AEEF"/>
                    </a:solidFill>
                  </a:tcPr>
                </a:tc>
              </a:tr>
              <a:tr h="512064">
                <a:tc>
                  <a:txBody>
                    <a:bodyPr/>
                    <a:lstStyle/>
                    <a:p>
                      <a:pPr marL="0" marR="0">
                        <a:lnSpc>
                          <a:spcPct val="100000"/>
                        </a:lnSpc>
                        <a:spcBef>
                          <a:spcPts val="400"/>
                        </a:spcBef>
                        <a:spcAft>
                          <a:spcPts val="400"/>
                        </a:spcAft>
                      </a:pPr>
                      <a:r>
                        <a:rPr lang="en-US" sz="1400" b="0" dirty="0" smtClean="0">
                          <a:solidFill>
                            <a:schemeClr val="tx1">
                              <a:lumMod val="75000"/>
                              <a:lumOff val="25000"/>
                            </a:schemeClr>
                          </a:solidFill>
                          <a:effectLst/>
                        </a:rPr>
                        <a:t>Mitigate risk of lost </a:t>
                      </a:r>
                      <a:r>
                        <a:rPr lang="en-US" sz="1400" b="0" dirty="0">
                          <a:solidFill>
                            <a:schemeClr val="tx1">
                              <a:lumMod val="75000"/>
                              <a:lumOff val="25000"/>
                            </a:schemeClr>
                          </a:solidFill>
                          <a:effectLst/>
                        </a:rPr>
                        <a:t>or stolen </a:t>
                      </a:r>
                      <a:r>
                        <a:rPr lang="en-US" sz="1400" b="0" dirty="0" smtClean="0">
                          <a:solidFill>
                            <a:schemeClr val="tx1">
                              <a:lumMod val="75000"/>
                              <a:lumOff val="25000"/>
                            </a:schemeClr>
                          </a:solidFill>
                          <a:effectLst/>
                        </a:rPr>
                        <a:t>hard</a:t>
                      </a:r>
                      <a:r>
                        <a:rPr lang="en-US" sz="1400" b="0" baseline="0" dirty="0" smtClean="0">
                          <a:solidFill>
                            <a:schemeClr val="tx1">
                              <a:lumMod val="75000"/>
                              <a:lumOff val="25000"/>
                            </a:schemeClr>
                          </a:solidFill>
                          <a:effectLst/>
                        </a:rPr>
                        <a:t> disk</a:t>
                      </a:r>
                      <a:endParaRPr lang="en-US" sz="1400" b="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190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1">
                        <a:lumMod val="85000"/>
                      </a:schemeClr>
                    </a:solidFill>
                  </a:tcPr>
                </a:tc>
                <a:tc>
                  <a:txBody>
                    <a:bodyPr/>
                    <a:lstStyle/>
                    <a:p>
                      <a:pPr marL="0" marR="0" algn="l" defTabSz="914363" rtl="0" eaLnBrk="1" latinLnBrk="0" hangingPunct="1">
                        <a:lnSpc>
                          <a:spcPct val="100000"/>
                        </a:lnSpc>
                        <a:spcBef>
                          <a:spcPts val="400"/>
                        </a:spcBef>
                        <a:spcAft>
                          <a:spcPts val="400"/>
                        </a:spcAft>
                      </a:pPr>
                      <a:endParaRPr lang="en-US" sz="1200" kern="1200" dirty="0">
                        <a:solidFill>
                          <a:schemeClr val="tx1">
                            <a:lumMod val="75000"/>
                            <a:lumOff val="25000"/>
                          </a:schemeClr>
                        </a:solidFill>
                        <a:latin typeface="+mn-lt"/>
                        <a:ea typeface="+mn-ea"/>
                        <a:cs typeface="+mn-cs"/>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a:lnSpc>
                          <a:spcPct val="100000"/>
                        </a:lnSpc>
                      </a:pPr>
                      <a:endParaRPr lang="en-US" sz="1200" dirty="0">
                        <a:solidFill>
                          <a:schemeClr val="tx1">
                            <a:lumMod val="75000"/>
                            <a:lumOff val="25000"/>
                          </a:schemeClr>
                        </a:solidFill>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c>
                  <a:txBody>
                    <a:bodyPr/>
                    <a:lstStyle/>
                    <a:p>
                      <a:pPr marL="0" marR="0" algn="ctr">
                        <a:lnSpc>
                          <a:spcPct val="100000"/>
                        </a:lnSpc>
                        <a:spcBef>
                          <a:spcPts val="400"/>
                        </a:spcBef>
                        <a:spcAft>
                          <a:spcPts val="400"/>
                        </a:spcAft>
                      </a:pPr>
                      <a:r>
                        <a:rPr lang="en-US" sz="1200" dirty="0" smtClean="0">
                          <a:solidFill>
                            <a:schemeClr val="tx1">
                              <a:lumMod val="75000"/>
                              <a:lumOff val="25000"/>
                            </a:schemeClr>
                          </a:solidFill>
                          <a:sym typeface="Wingdings"/>
                        </a:rPr>
                        <a:t></a:t>
                      </a: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rgbClr val="00AEEF"/>
                    </a:solidFill>
                  </a:tcPr>
                </a:tc>
                <a:tc>
                  <a:txBody>
                    <a:bodyPr/>
                    <a:lstStyle/>
                    <a:p>
                      <a:pPr marL="0" marR="0" algn="ctr">
                        <a:lnSpc>
                          <a:spcPct val="100000"/>
                        </a:lnSpc>
                        <a:spcBef>
                          <a:spcPts val="400"/>
                        </a:spcBef>
                        <a:spcAft>
                          <a:spcPts val="400"/>
                        </a:spcAft>
                      </a:pPr>
                      <a:endParaRPr lang="en-US" sz="12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T="91440" marB="91440" anchor="ctr">
                    <a:lnL w="28575"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bg2">
                        <a:lumMod val="20000"/>
                        <a:lumOff val="80000"/>
                      </a:schemeClr>
                    </a:solidFill>
                  </a:tcPr>
                </a:tc>
              </a:tr>
            </a:tbl>
          </a:graphicData>
        </a:graphic>
      </p:graphicFrame>
      <p:sp>
        <p:nvSpPr>
          <p:cNvPr id="4" name="TextBox 3"/>
          <p:cNvSpPr txBox="1"/>
          <p:nvPr/>
        </p:nvSpPr>
        <p:spPr>
          <a:xfrm>
            <a:off x="519249" y="533400"/>
            <a:ext cx="8889357" cy="615553"/>
          </a:xfrm>
          <a:prstGeom prst="rect">
            <a:avLst/>
          </a:prstGeom>
          <a:noFill/>
        </p:spPr>
        <p:txBody>
          <a:bodyPr wrap="square" lIns="0" tIns="0" rIns="0" bIns="0" rtlCol="0">
            <a:spAutoFit/>
          </a:bodyPr>
          <a:lstStyle/>
          <a:p>
            <a:r>
              <a:rPr lang="en-US" sz="4000" dirty="0">
                <a:solidFill>
                  <a:schemeClr val="tx2"/>
                </a:solidFill>
                <a:latin typeface="+mj-lt"/>
              </a:rPr>
              <a:t>Advanced Encryption</a:t>
            </a:r>
            <a:endParaRPr lang="en-US" sz="4000" dirty="0">
              <a:latin typeface="+mj-lt"/>
            </a:endParaRPr>
          </a:p>
        </p:txBody>
      </p:sp>
      <p:sp>
        <p:nvSpPr>
          <p:cNvPr id="3" name="Title 2"/>
          <p:cNvSpPr>
            <a:spLocks noGrp="1"/>
          </p:cNvSpPr>
          <p:nvPr>
            <p:ph type="title"/>
          </p:nvPr>
        </p:nvSpPr>
        <p:spPr/>
        <p:txBody>
          <a:bodyPr/>
          <a:lstStyle/>
          <a:p>
            <a:r>
              <a:rPr lang="en-US" sz="2000" spc="0" dirty="0" smtClean="0">
                <a:latin typeface="+mj-lt"/>
              </a:rPr>
              <a:t>Example: Security</a:t>
            </a:r>
            <a:endParaRPr lang="en-US" sz="2000" spc="0" dirty="0">
              <a:latin typeface="+mj-lt"/>
            </a:endParaRPr>
          </a:p>
        </p:txBody>
      </p:sp>
    </p:spTree>
    <p:extLst>
      <p:ext uri="{BB962C8B-B14F-4D97-AF65-F5344CB8AC3E}">
        <p14:creationId xmlns:p14="http://schemas.microsoft.com/office/powerpoint/2010/main" val="949316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6990" b="14360"/>
          <a:stretch/>
        </p:blipFill>
        <p:spPr>
          <a:xfrm>
            <a:off x="1" y="0"/>
            <a:ext cx="12186743" cy="6858000"/>
          </a:xfrm>
          <a:prstGeom prst="rect">
            <a:avLst/>
          </a:prstGeom>
        </p:spPr>
      </p:pic>
      <p:sp>
        <p:nvSpPr>
          <p:cNvPr id="4" name="Rectangle 3"/>
          <p:cNvSpPr/>
          <p:nvPr/>
        </p:nvSpPr>
        <p:spPr bwMode="auto">
          <a:xfrm>
            <a:off x="609600" y="2321004"/>
            <a:ext cx="4419600" cy="1107996"/>
          </a:xfrm>
          <a:prstGeom prst="rect">
            <a:avLst/>
          </a:prstGeom>
          <a:solidFill>
            <a:srgbClr val="000000">
              <a:alpha val="50196"/>
            </a:srgbClr>
          </a:solidFill>
          <a:ln>
            <a:noFill/>
            <a:headEnd type="none" w="med" len="med"/>
            <a:tailEnd type="none" w="med" len="med"/>
          </a:ln>
          <a:effectLst>
            <a:softEdge rad="127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spAutoFit/>
          </a:bodyPr>
          <a:lstStyle/>
          <a:p>
            <a:pPr algn="ctr" defTabSz="914099" fontAlgn="base">
              <a:spcBef>
                <a:spcPct val="0"/>
              </a:spcBef>
              <a:spcAft>
                <a:spcPct val="0"/>
              </a:spcAft>
            </a:pPr>
            <a:r>
              <a:rPr lang="en-US" sz="6000" dirty="0">
                <a:solidFill>
                  <a:schemeClr val="bg1"/>
                </a:solidFill>
                <a:latin typeface="+mj-lt"/>
              </a:rPr>
              <a:t>Compliance</a:t>
            </a:r>
            <a:endParaRPr lang="en-US" sz="6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Tree>
    <p:extLst>
      <p:ext uri="{BB962C8B-B14F-4D97-AF65-F5344CB8AC3E}">
        <p14:creationId xmlns:p14="http://schemas.microsoft.com/office/powerpoint/2010/main" val="780408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228600"/>
            <a:ext cx="11149013" cy="747897"/>
          </a:xfrm>
        </p:spPr>
        <p:txBody>
          <a:bodyPr/>
          <a:lstStyle/>
          <a:p>
            <a:r>
              <a:rPr lang="en-US" sz="2000" spc="0" dirty="0" smtClean="0">
                <a:solidFill>
                  <a:srgbClr val="EB3C00"/>
                </a:solidFill>
              </a:rPr>
              <a:t>Compliance:</a:t>
            </a:r>
            <a:r>
              <a:rPr lang="en-US" sz="3200" dirty="0" smtClean="0">
                <a:solidFill>
                  <a:srgbClr val="EB3C00"/>
                </a:solidFill>
              </a:rPr>
              <a:t/>
            </a:r>
            <a:br>
              <a:rPr lang="en-US" sz="3200" dirty="0" smtClean="0">
                <a:solidFill>
                  <a:srgbClr val="EB3C00"/>
                </a:solidFill>
              </a:rPr>
            </a:br>
            <a:r>
              <a:rPr lang="en-US" sz="4000" dirty="0" smtClean="0">
                <a:solidFill>
                  <a:srgbClr val="EB3C00"/>
                </a:solidFill>
              </a:rPr>
              <a:t>Compliance </a:t>
            </a:r>
            <a:r>
              <a:rPr lang="en-US" sz="4000" dirty="0">
                <a:solidFill>
                  <a:srgbClr val="EB3C00"/>
                </a:solidFill>
              </a:rPr>
              <a:t>management framework</a:t>
            </a:r>
          </a:p>
        </p:txBody>
      </p:sp>
      <p:sp>
        <p:nvSpPr>
          <p:cNvPr id="4" name="Isosceles Triangle 3"/>
          <p:cNvSpPr/>
          <p:nvPr/>
        </p:nvSpPr>
        <p:spPr bwMode="auto">
          <a:xfrm>
            <a:off x="2459837" y="1350964"/>
            <a:ext cx="1393010" cy="1262459"/>
          </a:xfrm>
          <a:custGeom>
            <a:avLst/>
            <a:gdLst/>
            <a:ahLst/>
            <a:cxnLst/>
            <a:rect l="l" t="t" r="r" b="b"/>
            <a:pathLst>
              <a:path w="1045030" h="1262459">
                <a:moveTo>
                  <a:pt x="522515" y="0"/>
                </a:moveTo>
                <a:lnTo>
                  <a:pt x="522516" y="0"/>
                </a:lnTo>
                <a:lnTo>
                  <a:pt x="1045030" y="1262459"/>
                </a:lnTo>
                <a:lnTo>
                  <a:pt x="0" y="1262459"/>
                </a:lnTo>
                <a:close/>
              </a:path>
            </a:pathLst>
          </a:custGeom>
          <a:solidFill>
            <a:srgbClr val="0070C0"/>
          </a:solidFill>
          <a:ln w="28575" cap="flat" cmpd="sng" algn="ctr">
            <a:solidFill>
              <a:schemeClr val="bg1"/>
            </a:solidFill>
            <a:prstDash val="solid"/>
          </a:ln>
          <a:effectLst/>
        </p:spPr>
        <p:txBody>
          <a:bodyPr lIns="0" tIns="0" rIns="0" bIns="91440" rtlCol="0" anchor="b"/>
          <a:lstStyle/>
          <a:p>
            <a:pPr algn="ctr"/>
            <a:r>
              <a:rPr lang="en-US" sz="2000" dirty="0">
                <a:solidFill>
                  <a:schemeClr val="bg1"/>
                </a:solidFill>
                <a:cs typeface="Segoe UI" pitchFamily="34" charset="0"/>
              </a:rPr>
              <a:t>Policy</a:t>
            </a:r>
          </a:p>
        </p:txBody>
      </p:sp>
      <p:sp>
        <p:nvSpPr>
          <p:cNvPr id="10" name="Isosceles Triangle 9"/>
          <p:cNvSpPr/>
          <p:nvPr/>
        </p:nvSpPr>
        <p:spPr bwMode="auto">
          <a:xfrm>
            <a:off x="1764918" y="2613423"/>
            <a:ext cx="2786018" cy="1262459"/>
          </a:xfrm>
          <a:custGeom>
            <a:avLst/>
            <a:gdLst/>
            <a:ahLst/>
            <a:cxnLst/>
            <a:rect l="l" t="t" r="r" b="b"/>
            <a:pathLst>
              <a:path w="2090058" h="1262459">
                <a:moveTo>
                  <a:pt x="522514" y="0"/>
                </a:moveTo>
                <a:lnTo>
                  <a:pt x="1567544" y="0"/>
                </a:lnTo>
                <a:lnTo>
                  <a:pt x="2090058" y="1262459"/>
                </a:lnTo>
                <a:lnTo>
                  <a:pt x="0" y="1262459"/>
                </a:lnTo>
                <a:close/>
              </a:path>
            </a:pathLst>
          </a:custGeom>
          <a:solidFill>
            <a:srgbClr val="96B333"/>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Control Framework</a:t>
            </a:r>
          </a:p>
        </p:txBody>
      </p:sp>
      <p:sp>
        <p:nvSpPr>
          <p:cNvPr id="13" name="Isosceles Triangle 12"/>
          <p:cNvSpPr/>
          <p:nvPr/>
        </p:nvSpPr>
        <p:spPr bwMode="auto">
          <a:xfrm>
            <a:off x="1068418" y="3875881"/>
            <a:ext cx="4179027" cy="1262459"/>
          </a:xfrm>
          <a:custGeom>
            <a:avLst/>
            <a:gdLst/>
            <a:ahLst/>
            <a:cxnLst/>
            <a:rect l="l" t="t" r="r" b="b"/>
            <a:pathLst>
              <a:path w="3135087" h="1262459">
                <a:moveTo>
                  <a:pt x="522514" y="0"/>
                </a:moveTo>
                <a:lnTo>
                  <a:pt x="2612573" y="0"/>
                </a:lnTo>
                <a:lnTo>
                  <a:pt x="3135087" y="1262459"/>
                </a:lnTo>
                <a:lnTo>
                  <a:pt x="0" y="1262459"/>
                </a:lnTo>
                <a:close/>
              </a:path>
            </a:pathLst>
          </a:custGeom>
          <a:solidFill>
            <a:srgbClr val="00B3F0"/>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Standards</a:t>
            </a:r>
          </a:p>
        </p:txBody>
      </p:sp>
      <p:sp>
        <p:nvSpPr>
          <p:cNvPr id="15" name="Isosceles Triangle 14"/>
          <p:cNvSpPr/>
          <p:nvPr/>
        </p:nvSpPr>
        <p:spPr bwMode="auto">
          <a:xfrm>
            <a:off x="371911" y="5138341"/>
            <a:ext cx="5572037" cy="1262459"/>
          </a:xfrm>
          <a:custGeom>
            <a:avLst/>
            <a:gdLst/>
            <a:ahLst/>
            <a:cxnLst/>
            <a:rect l="l" t="t" r="r" b="b"/>
            <a:pathLst>
              <a:path w="4180116" h="1262459">
                <a:moveTo>
                  <a:pt x="522514" y="0"/>
                </a:moveTo>
                <a:lnTo>
                  <a:pt x="3657602" y="0"/>
                </a:lnTo>
                <a:lnTo>
                  <a:pt x="4180116" y="1262459"/>
                </a:lnTo>
                <a:lnTo>
                  <a:pt x="0" y="1262459"/>
                </a:lnTo>
                <a:close/>
              </a:path>
            </a:pathLst>
          </a:custGeom>
          <a:solidFill>
            <a:schemeClr val="accent3"/>
          </a:solidFill>
          <a:ln w="28575" cap="flat" cmpd="sng" algn="ctr">
            <a:solidFill>
              <a:schemeClr val="bg1"/>
            </a:solidFill>
            <a:prstDash val="solid"/>
          </a:ln>
          <a:effectLst/>
        </p:spPr>
        <p:txBody>
          <a:bodyPr lIns="128016" tIns="32003" rIns="64005" bIns="91440" rtlCol="0" anchor="b"/>
          <a:lstStyle/>
          <a:p>
            <a:pPr algn="ctr"/>
            <a:r>
              <a:rPr lang="en-US" sz="2000" dirty="0">
                <a:solidFill>
                  <a:schemeClr val="bg1"/>
                </a:solidFill>
                <a:cs typeface="Segoe UI" pitchFamily="34" charset="0"/>
              </a:rPr>
              <a:t>Operating Procedures</a:t>
            </a:r>
          </a:p>
        </p:txBody>
      </p:sp>
      <p:sp>
        <p:nvSpPr>
          <p:cNvPr id="17" name="Rectangle 16"/>
          <p:cNvSpPr/>
          <p:nvPr/>
        </p:nvSpPr>
        <p:spPr bwMode="auto">
          <a:xfrm>
            <a:off x="6431874" y="1479269"/>
            <a:ext cx="5398800"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Business rules for protecting information and systems which store and process information</a:t>
            </a:r>
          </a:p>
        </p:txBody>
      </p:sp>
      <p:sp>
        <p:nvSpPr>
          <p:cNvPr id="18" name="Rectangle 17"/>
          <p:cNvSpPr/>
          <p:nvPr/>
        </p:nvSpPr>
        <p:spPr bwMode="auto">
          <a:xfrm>
            <a:off x="6409000" y="2741728"/>
            <a:ext cx="4819388"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A process or system to assure the implementation of policy </a:t>
            </a:r>
          </a:p>
        </p:txBody>
      </p:sp>
      <p:sp>
        <p:nvSpPr>
          <p:cNvPr id="19" name="Rectangle 18"/>
          <p:cNvSpPr/>
          <p:nvPr/>
        </p:nvSpPr>
        <p:spPr bwMode="auto">
          <a:xfrm>
            <a:off x="6400800" y="4004187"/>
            <a:ext cx="4611688"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System or procedural specific requirements that must be met</a:t>
            </a:r>
          </a:p>
        </p:txBody>
      </p:sp>
      <p:sp>
        <p:nvSpPr>
          <p:cNvPr id="20" name="Rectangle 19"/>
          <p:cNvSpPr/>
          <p:nvPr/>
        </p:nvSpPr>
        <p:spPr bwMode="auto">
          <a:xfrm>
            <a:off x="6431874" y="5266646"/>
            <a:ext cx="5398800" cy="100584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137160" tIns="0" rIns="91440" bIns="0" numCol="1" rtlCol="0" anchor="ctr" anchorCtr="0" compatLnSpc="1">
            <a:prstTxWarp prst="textNoShape">
              <a:avLst/>
            </a:prstTxWarp>
          </a:bodyPr>
          <a:lstStyle/>
          <a:p>
            <a:pPr fontAlgn="base">
              <a:buSzPct val="90000"/>
            </a:pPr>
            <a:r>
              <a:rPr lang="en-US" sz="2000" dirty="0">
                <a:solidFill>
                  <a:srgbClr val="797A7D"/>
                </a:solidFill>
              </a:rPr>
              <a:t>Step-by-step procedures</a:t>
            </a:r>
          </a:p>
        </p:txBody>
      </p:sp>
      <p:cxnSp>
        <p:nvCxnSpPr>
          <p:cNvPr id="41" name="Straight Connector 40"/>
          <p:cNvCxnSpPr/>
          <p:nvPr/>
        </p:nvCxnSpPr>
        <p:spPr>
          <a:xfrm>
            <a:off x="6218735" y="2741728"/>
            <a:ext cx="0" cy="1005840"/>
          </a:xfrm>
          <a:prstGeom prst="line">
            <a:avLst/>
          </a:prstGeom>
          <a:ln w="25400">
            <a:solidFill>
              <a:srgbClr val="96B33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6218735" y="4004187"/>
            <a:ext cx="0" cy="1005840"/>
          </a:xfrm>
          <a:prstGeom prst="line">
            <a:avLst/>
          </a:prstGeom>
          <a:ln w="25400">
            <a:solidFill>
              <a:srgbClr val="00B3F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6218735" y="5266646"/>
            <a:ext cx="0" cy="100584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218735" y="1479269"/>
            <a:ext cx="0" cy="100584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156343" y="4518421"/>
            <a:ext cx="3062395" cy="0"/>
          </a:xfrm>
          <a:prstGeom prst="line">
            <a:avLst/>
          </a:prstGeom>
          <a:ln w="38100">
            <a:solidFill>
              <a:srgbClr val="00B3F0"/>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3156343" y="3217291"/>
            <a:ext cx="3062395" cy="1"/>
          </a:xfrm>
          <a:prstGeom prst="line">
            <a:avLst/>
          </a:prstGeom>
          <a:ln w="38100">
            <a:solidFill>
              <a:srgbClr val="96B333"/>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3157931" y="1982190"/>
            <a:ext cx="3060807" cy="6995"/>
          </a:xfrm>
          <a:prstGeom prst="line">
            <a:avLst/>
          </a:prstGeom>
          <a:ln w="38100">
            <a:solidFill>
              <a:srgbClr val="0070C0"/>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57931" y="5788713"/>
            <a:ext cx="3060807" cy="1"/>
          </a:xfrm>
          <a:prstGeom prst="line">
            <a:avLst/>
          </a:prstGeom>
          <a:ln w="38100">
            <a:solidFill>
              <a:schemeClr val="accent3"/>
            </a:solidFill>
            <a:headEnd type="oval" w="med" len="med"/>
            <a:tailEnd type="oval" w="med" len="med"/>
          </a:ln>
          <a:effectLst/>
        </p:spPr>
        <p:style>
          <a:lnRef idx="1">
            <a:schemeClr val="accent1"/>
          </a:lnRef>
          <a:fillRef idx="0">
            <a:schemeClr val="accent1"/>
          </a:fillRef>
          <a:effectRef idx="0">
            <a:schemeClr val="accent1"/>
          </a:effectRef>
          <a:fontRef idx="minor">
            <a:schemeClr val="tx1"/>
          </a:fontRef>
        </p:style>
      </p:cxnSp>
      <p:sp>
        <p:nvSpPr>
          <p:cNvPr id="21" name="Slide Number Placeholder 2"/>
          <p:cNvSpPr txBox="1">
            <a:spLocks/>
          </p:cNvSpPr>
          <p:nvPr/>
        </p:nvSpPr>
        <p:spPr>
          <a:xfrm>
            <a:off x="458788" y="6399557"/>
            <a:ext cx="560686" cy="219456"/>
          </a:xfrm>
          <a:prstGeom prst="rect">
            <a:avLst/>
          </a:prstGeom>
        </p:spPr>
        <p:txBody>
          <a:bodyPr vert="horz" lIns="91440" tIns="45720" rIns="91440" bIns="45720" rtlCol="0" anchor="ctr"/>
          <a:lstStyle>
            <a:defPPr>
              <a:defRPr lang="en-US"/>
            </a:defPPr>
            <a:lvl1pPr marL="0" algn="l" defTabSz="914363" rtl="0" eaLnBrk="1" latinLnBrk="0" hangingPunct="1">
              <a:defRPr sz="1200" kern="1200">
                <a:solidFill>
                  <a:srgbClr val="3C3D3F"/>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fld id="{727B4C2D-45E2-4621-8491-2995EB46A674}" type="slidenum">
              <a:rPr lang="en-US" sz="1400"/>
              <a:pPr/>
              <a:t>45</a:t>
            </a:fld>
            <a:endParaRPr lang="en-US" sz="1400" dirty="0"/>
          </a:p>
        </p:txBody>
      </p:sp>
    </p:spTree>
    <p:extLst>
      <p:ext uri="{BB962C8B-B14F-4D97-AF65-F5344CB8AC3E}">
        <p14:creationId xmlns:p14="http://schemas.microsoft.com/office/powerpoint/2010/main" val="41192525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3279572283"/>
              </p:ext>
            </p:extLst>
          </p:nvPr>
        </p:nvGraphicFramePr>
        <p:xfrm>
          <a:off x="528774" y="1447800"/>
          <a:ext cx="11129827" cy="4500487"/>
        </p:xfrm>
        <a:graphic>
          <a:graphicData uri="http://schemas.openxmlformats.org/drawingml/2006/table">
            <a:tbl>
              <a:tblPr firstRow="1" bandRow="1">
                <a:tableStyleId>{69012ECD-51FC-41F1-AA8D-1B2483CD663E}</a:tableStyleId>
              </a:tblPr>
              <a:tblGrid>
                <a:gridCol w="2519226"/>
                <a:gridCol w="5562600"/>
                <a:gridCol w="3048001"/>
              </a:tblGrid>
              <a:tr h="636785">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000" b="0" kern="0" dirty="0" smtClean="0">
                          <a:ln>
                            <a:solidFill>
                              <a:prstClr val="white">
                                <a:alpha val="0"/>
                              </a:prstClr>
                            </a:solidFill>
                          </a:ln>
                          <a:solidFill>
                            <a:prstClr val="white"/>
                          </a:solidFill>
                        </a:rPr>
                        <a:t>Category</a:t>
                      </a: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000" b="0" kern="0" dirty="0" smtClean="0">
                          <a:ln>
                            <a:solidFill>
                              <a:prstClr val="white">
                                <a:alpha val="0"/>
                              </a:prstClr>
                            </a:solidFill>
                          </a:ln>
                          <a:solidFill>
                            <a:prstClr val="white"/>
                          </a:solidFill>
                        </a:rPr>
                        <a:t>Certification</a:t>
                      </a: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2000" b="0" kern="0" dirty="0" smtClean="0">
                          <a:ln>
                            <a:solidFill>
                              <a:prstClr val="white">
                                <a:alpha val="0"/>
                              </a:prstClr>
                            </a:solidFill>
                          </a:ln>
                          <a:solidFill>
                            <a:prstClr val="white"/>
                          </a:solidFill>
                        </a:rPr>
                        <a:t>Audience</a:t>
                      </a:r>
                      <a:endParaRPr lang="en-US" sz="2000" b="0" dirty="0"/>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9525" cap="flat" cmpd="sng" algn="ctr">
                      <a:noFill/>
                      <a:prstDash val="soli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r>
              <a:tr h="411032">
                <a:tc rowSpan="3">
                  <a:txBody>
                    <a:bodyPr/>
                    <a:lstStyle/>
                    <a:p>
                      <a:r>
                        <a:rPr lang="en-US" sz="1600" b="0" dirty="0" smtClean="0">
                          <a:solidFill>
                            <a:schemeClr val="bg2"/>
                          </a:solidFill>
                        </a:rPr>
                        <a:t>International Standards &amp; Controls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ISO 27001</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3">
                  <a:txBody>
                    <a:bodyPr/>
                    <a:lstStyle/>
                    <a:p>
                      <a:pPr algn="l"/>
                      <a:r>
                        <a:rPr lang="en-US" sz="1600" dirty="0" smtClean="0">
                          <a:solidFill>
                            <a:schemeClr val="bg2"/>
                          </a:solidFill>
                        </a:rPr>
                        <a:t>All Customer</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Data Processing Agreement</a:t>
                      </a:r>
                      <a:endParaRPr lang="en-US" sz="1600" b="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986478">
                <a:tc vMerge="1">
                  <a:txBody>
                    <a:bodyPr/>
                    <a:lstStyle/>
                    <a:p>
                      <a:endParaRPr lang="en-US" sz="1800" b="0" spc="-50" dirty="0" smtClean="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spc="-50" dirty="0" smtClean="0">
                          <a:solidFill>
                            <a:schemeClr val="bg2"/>
                          </a:solidFill>
                        </a:rPr>
                        <a:t>SSAE 16 (Statement on standards for Attestation</a:t>
                      </a:r>
                      <a:r>
                        <a:rPr lang="en-US" sz="1600" spc="-50" baseline="0" dirty="0" smtClean="0">
                          <a:solidFill>
                            <a:schemeClr val="bg2"/>
                          </a:solidFill>
                        </a:rPr>
                        <a:t> </a:t>
                      </a:r>
                      <a:r>
                        <a:rPr lang="en-US" sz="1600" spc="-50" dirty="0" smtClean="0">
                          <a:solidFill>
                            <a:schemeClr val="bg2"/>
                          </a:solidFill>
                        </a:rPr>
                        <a:t>Engagement) </a:t>
                      </a:r>
                      <a:br>
                        <a:rPr lang="en-US" sz="1600" spc="-50" dirty="0" smtClean="0">
                          <a:solidFill>
                            <a:schemeClr val="bg2"/>
                          </a:solidFill>
                        </a:rPr>
                      </a:br>
                      <a:r>
                        <a:rPr lang="en-US" sz="1600" spc="-50" dirty="0" smtClean="0">
                          <a:solidFill>
                            <a:schemeClr val="bg2"/>
                          </a:solidFill>
                        </a:rPr>
                        <a:t>SOC 1 (Type I  &amp; Type II)</a:t>
                      </a:r>
                      <a:r>
                        <a:rPr lang="en-US" sz="1600" spc="-50" baseline="0" dirty="0" smtClean="0">
                          <a:solidFill>
                            <a:schemeClr val="bg2"/>
                          </a:solidFill>
                        </a:rPr>
                        <a:t> </a:t>
                      </a:r>
                      <a:r>
                        <a:rPr lang="en-US" sz="1600" spc="-50" dirty="0" smtClean="0">
                          <a:solidFill>
                            <a:schemeClr val="bg2"/>
                          </a:solidFill>
                        </a:rPr>
                        <a:t>compliance</a:t>
                      </a:r>
                      <a:endParaRPr lang="en-US" sz="1600" b="0" spc="-5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rowSpan="3">
                  <a:txBody>
                    <a:bodyPr/>
                    <a:lstStyle/>
                    <a:p>
                      <a:r>
                        <a:rPr lang="en-US" sz="1600" b="0" dirty="0" smtClean="0">
                          <a:solidFill>
                            <a:schemeClr val="bg2"/>
                          </a:solidFill>
                        </a:rPr>
                        <a:t>Industry Specific Compliance &amp; Standards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FISMA</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US Government</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600" dirty="0" smtClean="0">
                          <a:solidFill>
                            <a:schemeClr val="bg2"/>
                          </a:solidFill>
                        </a:rPr>
                        <a:t>HIPAA/BAA</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Healthcare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FERPA</a:t>
                      </a:r>
                      <a:endParaRPr lang="en-US" sz="1600" b="0" dirty="0" smtClean="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600" dirty="0" smtClean="0">
                          <a:solidFill>
                            <a:schemeClr val="bg2"/>
                          </a:solidFill>
                        </a:rPr>
                        <a:t>EDU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rowSpan="2">
                  <a:txBody>
                    <a:bodyPr/>
                    <a:lstStyle/>
                    <a:p>
                      <a:r>
                        <a:rPr lang="en-US" sz="1600" b="0" dirty="0" smtClean="0">
                          <a:solidFill>
                            <a:schemeClr val="bg2"/>
                          </a:solidFill>
                        </a:rPr>
                        <a:t>Geography Specific Standards</a:t>
                      </a:r>
                      <a:endParaRPr lang="en-US" sz="16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EU Safe Harbor</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l"/>
                      <a:r>
                        <a:rPr lang="en-US" sz="1600" dirty="0" smtClean="0">
                          <a:solidFill>
                            <a:schemeClr val="bg2"/>
                          </a:solidFill>
                        </a:rPr>
                        <a:t>EU Customers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1032">
                <a:tc vMerge="1">
                  <a:txBody>
                    <a:bodyPr/>
                    <a:lstStyle/>
                    <a:p>
                      <a:endParaRPr lang="en-US" sz="1800" b="0" dirty="0">
                        <a:solidFill>
                          <a:schemeClr val="bg2"/>
                        </a:solidFill>
                      </a:endParaRPr>
                    </a:p>
                  </a:txBody>
                  <a:tcPr marL="121856" marR="121856" marT="45708" marB="45708" anchor="ctr">
                    <a:lnL w="9525" cap="flat" cmpd="sng" algn="ctr">
                      <a:noFill/>
                      <a:prstDash val="soli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913022" rtl="0" eaLnBrk="1" fontAlgn="auto" latinLnBrk="0" hangingPunct="1">
                        <a:lnSpc>
                          <a:spcPct val="100000"/>
                        </a:lnSpc>
                        <a:spcBef>
                          <a:spcPts val="0"/>
                        </a:spcBef>
                        <a:spcAft>
                          <a:spcPts val="0"/>
                        </a:spcAft>
                        <a:buClrTx/>
                        <a:buSzTx/>
                        <a:buFontTx/>
                        <a:buNone/>
                        <a:tabLst/>
                        <a:defRPr/>
                      </a:pPr>
                      <a:r>
                        <a:rPr lang="en-US" sz="1600" dirty="0" smtClean="0">
                          <a:solidFill>
                            <a:schemeClr val="bg2"/>
                          </a:solidFill>
                        </a:rPr>
                        <a:t>EU Model</a:t>
                      </a:r>
                      <a:r>
                        <a:rPr lang="en-US" sz="1600" baseline="0" dirty="0" smtClean="0">
                          <a:solidFill>
                            <a:schemeClr val="bg2"/>
                          </a:solidFill>
                        </a:rPr>
                        <a:t> Clauses</a:t>
                      </a:r>
                      <a:endParaRPr lang="en-US" sz="16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vMerge="1">
                  <a:txBody>
                    <a:bodyPr/>
                    <a:lstStyle/>
                    <a:p>
                      <a:pPr algn="ctr"/>
                      <a:endParaRPr lang="en-US" sz="1800" b="0" dirty="0">
                        <a:solidFill>
                          <a:schemeClr val="bg2"/>
                        </a:solidFill>
                      </a:endParaRPr>
                    </a:p>
                  </a:txBody>
                  <a:tcPr marL="121856" marR="121856" marT="45708" marB="4570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r>
            </a:tbl>
          </a:graphicData>
        </a:graphic>
      </p:graphicFrame>
      <p:sp>
        <p:nvSpPr>
          <p:cNvPr id="3" name="Title 2"/>
          <p:cNvSpPr>
            <a:spLocks noGrp="1"/>
          </p:cNvSpPr>
          <p:nvPr>
            <p:ph type="title"/>
          </p:nvPr>
        </p:nvSpPr>
        <p:spPr>
          <a:xfrm>
            <a:off x="519249" y="1"/>
            <a:ext cx="10138106" cy="457200"/>
          </a:xfrm>
        </p:spPr>
        <p:txBody>
          <a:bodyPr anchor="ctr"/>
          <a:lstStyle/>
          <a:p>
            <a:r>
              <a:rPr lang="en-US" sz="2000" spc="0" dirty="0" smtClean="0">
                <a:latin typeface="+mj-lt"/>
              </a:rPr>
              <a:t>Example: Compliance</a:t>
            </a:r>
            <a:endParaRPr lang="en-US" sz="2000" spc="0" dirty="0">
              <a:latin typeface="+mj-lt"/>
            </a:endParaRPr>
          </a:p>
        </p:txBody>
      </p:sp>
      <p:sp>
        <p:nvSpPr>
          <p:cNvPr id="7" name="Text Placeholder 6"/>
          <p:cNvSpPr>
            <a:spLocks noGrp="1"/>
          </p:cNvSpPr>
          <p:nvPr>
            <p:ph type="body" sz="quarter" idx="11"/>
          </p:nvPr>
        </p:nvSpPr>
        <p:spPr/>
        <p:txBody>
          <a:bodyPr/>
          <a:lstStyle/>
          <a:p>
            <a:pPr marL="0" indent="0">
              <a:buNone/>
            </a:pPr>
            <a:r>
              <a:rPr lang="en-US" sz="4000" dirty="0" smtClean="0"/>
              <a:t>Office </a:t>
            </a:r>
            <a:r>
              <a:rPr lang="en-US" sz="4000" dirty="0"/>
              <a:t>365 Compliance &amp; Standards</a:t>
            </a:r>
          </a:p>
        </p:txBody>
      </p:sp>
      <p:sp>
        <p:nvSpPr>
          <p:cNvPr id="2" name="Slide Number Placeholder 1"/>
          <p:cNvSpPr>
            <a:spLocks noGrp="1"/>
          </p:cNvSpPr>
          <p:nvPr>
            <p:ph type="sldNum" sz="quarter" idx="4294967295"/>
          </p:nvPr>
        </p:nvSpPr>
        <p:spPr>
          <a:xfrm>
            <a:off x="0" y="6399213"/>
            <a:ext cx="560388" cy="219075"/>
          </a:xfrm>
          <a:prstGeom prst="rect">
            <a:avLst/>
          </a:prstGeom>
        </p:spPr>
        <p:txBody>
          <a:bodyPr/>
          <a:lstStyle/>
          <a:p>
            <a:pPr defTabSz="913022"/>
            <a:fld id="{727B4C2D-45E2-4621-8491-2995EB46A674}" type="slidenum">
              <a:rPr lang="en-US" smtClean="0">
                <a:gradFill>
                  <a:gsLst>
                    <a:gs pos="100000">
                      <a:srgbClr val="797A7D"/>
                    </a:gs>
                    <a:gs pos="0">
                      <a:srgbClr val="797A7D"/>
                    </a:gs>
                  </a:gsLst>
                  <a:lin ang="5400000" scaled="0"/>
                </a:gradFill>
              </a:rPr>
              <a:pPr defTabSz="913022"/>
              <a:t>46</a:t>
            </a:fld>
            <a:endParaRPr lang="en-US" dirty="0">
              <a:gradFill>
                <a:gsLst>
                  <a:gs pos="100000">
                    <a:srgbClr val="797A7D"/>
                  </a:gs>
                  <a:gs pos="0">
                    <a:srgbClr val="797A7D"/>
                  </a:gs>
                </a:gsLst>
                <a:lin ang="5400000" scaled="0"/>
              </a:gradFill>
            </a:endParaRPr>
          </a:p>
        </p:txBody>
      </p:sp>
      <p:sp>
        <p:nvSpPr>
          <p:cNvPr id="6" name="TextBox 5"/>
          <p:cNvSpPr txBox="1"/>
          <p:nvPr/>
        </p:nvSpPr>
        <p:spPr>
          <a:xfrm>
            <a:off x="519249" y="6024911"/>
            <a:ext cx="4574137" cy="307777"/>
          </a:xfrm>
          <a:prstGeom prst="rect">
            <a:avLst/>
          </a:prstGeom>
          <a:noFill/>
        </p:spPr>
        <p:txBody>
          <a:bodyPr wrap="none" lIns="0" rtlCol="0">
            <a:spAutoFit/>
          </a:bodyPr>
          <a:lstStyle/>
          <a:p>
            <a:r>
              <a:rPr lang="en-US" sz="1400" dirty="0">
                <a:solidFill>
                  <a:srgbClr val="797A7D"/>
                </a:solidFill>
              </a:rPr>
              <a:t>Full details available at: </a:t>
            </a:r>
            <a:r>
              <a:rPr lang="en-US" sz="1400" dirty="0">
                <a:solidFill>
                  <a:srgbClr val="797A7D"/>
                </a:solidFill>
                <a:hlinkClick r:id="rId3"/>
              </a:rPr>
              <a:t>Microsoft Office 365 Trust Center</a:t>
            </a:r>
            <a:endParaRPr lang="en-US" sz="1400" dirty="0">
              <a:solidFill>
                <a:srgbClr val="797A7D"/>
              </a:solidFill>
            </a:endParaRPr>
          </a:p>
        </p:txBody>
      </p:sp>
    </p:spTree>
    <p:extLst>
      <p:ext uri="{BB962C8B-B14F-4D97-AF65-F5344CB8AC3E}">
        <p14:creationId xmlns:p14="http://schemas.microsoft.com/office/powerpoint/2010/main" val="12452418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lnSpc>
                <a:spcPct val="60000"/>
              </a:lnSpc>
              <a:buNone/>
            </a:pPr>
            <a:r>
              <a:rPr lang="en-US" sz="6000" dirty="0" smtClean="0">
                <a:solidFill>
                  <a:srgbClr val="EB3C00"/>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41358047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ounded Rectangular Callout 27"/>
          <p:cNvSpPr/>
          <p:nvPr/>
        </p:nvSpPr>
        <p:spPr bwMode="auto">
          <a:xfrm>
            <a:off x="7864464" y="1076522"/>
            <a:ext cx="1506676" cy="576292"/>
          </a:xfrm>
          <a:prstGeom prst="wedgeRectCallout">
            <a:avLst>
              <a:gd name="adj1" fmla="val -32212"/>
              <a:gd name="adj2" fmla="val 33167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Pricing in eight new currencies </a:t>
            </a:r>
          </a:p>
        </p:txBody>
      </p:sp>
      <p:sp>
        <p:nvSpPr>
          <p:cNvPr id="53" name="Rounded Rectangular Callout 27"/>
          <p:cNvSpPr/>
          <p:nvPr/>
        </p:nvSpPr>
        <p:spPr bwMode="auto">
          <a:xfrm>
            <a:off x="9453485" y="939017"/>
            <a:ext cx="1509004" cy="488414"/>
          </a:xfrm>
          <a:prstGeom prst="wedgeRectCallout">
            <a:avLst>
              <a:gd name="adj1" fmla="val -44776"/>
              <a:gd name="adj2" fmla="val 43614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 for Multi forest AD</a:t>
            </a:r>
          </a:p>
        </p:txBody>
      </p:sp>
      <p:sp>
        <p:nvSpPr>
          <p:cNvPr id="72" name="Rounded Rectangular Callout 27"/>
          <p:cNvSpPr/>
          <p:nvPr/>
        </p:nvSpPr>
        <p:spPr bwMode="auto">
          <a:xfrm>
            <a:off x="9453485" y="939017"/>
            <a:ext cx="1509004" cy="488414"/>
          </a:xfrm>
          <a:prstGeom prst="wedgeRectCallout">
            <a:avLst>
              <a:gd name="adj1" fmla="val -44776"/>
              <a:gd name="adj2" fmla="val 43614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 for Multi forest AD</a:t>
            </a:r>
          </a:p>
        </p:txBody>
      </p:sp>
      <p:sp>
        <p:nvSpPr>
          <p:cNvPr id="69" name="Rounded Rectangular Callout 27"/>
          <p:cNvSpPr/>
          <p:nvPr/>
        </p:nvSpPr>
        <p:spPr bwMode="auto">
          <a:xfrm>
            <a:off x="9698182" y="1492191"/>
            <a:ext cx="1141614" cy="488414"/>
          </a:xfrm>
          <a:prstGeom prst="wedgeRectCallout">
            <a:avLst>
              <a:gd name="adj1" fmla="val -14104"/>
              <a:gd name="adj2" fmla="val 32551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da-DK"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User Soft Delete</a:t>
            </a:r>
          </a:p>
        </p:txBody>
      </p:sp>
      <p:sp>
        <p:nvSpPr>
          <p:cNvPr id="49" name="Rectangular Callout 48"/>
          <p:cNvSpPr/>
          <p:nvPr/>
        </p:nvSpPr>
        <p:spPr bwMode="auto">
          <a:xfrm>
            <a:off x="2154637" y="5764225"/>
            <a:ext cx="1240751" cy="610809"/>
          </a:xfrm>
          <a:prstGeom prst="wedgeRectCallout">
            <a:avLst>
              <a:gd name="adj1" fmla="val 31954"/>
              <a:gd name="adj2" fmla="val -399975"/>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client access control</a:t>
            </a:r>
          </a:p>
        </p:txBody>
      </p:sp>
      <p:sp>
        <p:nvSpPr>
          <p:cNvPr id="76" name="Rectangular Callout 75"/>
          <p:cNvSpPr/>
          <p:nvPr/>
        </p:nvSpPr>
        <p:spPr bwMode="auto">
          <a:xfrm>
            <a:off x="3468447" y="5762685"/>
            <a:ext cx="1310365" cy="771387"/>
          </a:xfrm>
          <a:prstGeom prst="wedgeRectCallout">
            <a:avLst>
              <a:gd name="adj1" fmla="val -8995"/>
              <a:gd name="adj2" fmla="val -32381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enhancements to multi-mailbox search</a:t>
            </a:r>
          </a:p>
        </p:txBody>
      </p:sp>
      <p:sp>
        <p:nvSpPr>
          <p:cNvPr id="48" name="Rectangular Callout 47"/>
          <p:cNvSpPr/>
          <p:nvPr/>
        </p:nvSpPr>
        <p:spPr bwMode="auto">
          <a:xfrm>
            <a:off x="3251050" y="5103973"/>
            <a:ext cx="1459209" cy="570205"/>
          </a:xfrm>
          <a:prstGeom prst="wedgeRectCallout">
            <a:avLst>
              <a:gd name="adj1" fmla="val -10203"/>
              <a:gd name="adj2" fmla="val -30977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EU model clauses support</a:t>
            </a:r>
          </a:p>
        </p:txBody>
      </p:sp>
      <p:sp>
        <p:nvSpPr>
          <p:cNvPr id="59" name="Rectangular Callout 58"/>
          <p:cNvSpPr/>
          <p:nvPr/>
        </p:nvSpPr>
        <p:spPr bwMode="auto">
          <a:xfrm>
            <a:off x="3288199" y="4511224"/>
            <a:ext cx="1459209" cy="517146"/>
          </a:xfrm>
          <a:prstGeom prst="wedgeRectCallout">
            <a:avLst>
              <a:gd name="adj1" fmla="val 7702"/>
              <a:gd name="adj2" fmla="val -22324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Trials expands to 22 new markets</a:t>
            </a:r>
          </a:p>
        </p:txBody>
      </p:sp>
      <p:sp>
        <p:nvSpPr>
          <p:cNvPr id="47" name="Rectangular Callout 46"/>
          <p:cNvSpPr/>
          <p:nvPr/>
        </p:nvSpPr>
        <p:spPr bwMode="auto">
          <a:xfrm>
            <a:off x="2930320" y="3897061"/>
            <a:ext cx="1410508" cy="557216"/>
          </a:xfrm>
          <a:prstGeom prst="wedgeRectCallout">
            <a:avLst>
              <a:gd name="adj1" fmla="val -33207"/>
              <a:gd name="adj2" fmla="val -100137"/>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Commercial availability in Chile and Brazil</a:t>
            </a:r>
          </a:p>
        </p:txBody>
      </p:sp>
      <p:sp>
        <p:nvSpPr>
          <p:cNvPr id="95" name="Rounded Rectangular Callout 27"/>
          <p:cNvSpPr/>
          <p:nvPr/>
        </p:nvSpPr>
        <p:spPr bwMode="auto">
          <a:xfrm>
            <a:off x="7797009" y="1725231"/>
            <a:ext cx="1870883" cy="683718"/>
          </a:xfrm>
          <a:prstGeom prst="wedgeRectCallout">
            <a:avLst>
              <a:gd name="adj1" fmla="val -33488"/>
              <a:gd name="adj2" fmla="val 19026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Admin Ability to Set User Password Expiration Policy</a:t>
            </a:r>
          </a:p>
        </p:txBody>
      </p:sp>
      <p:sp>
        <p:nvSpPr>
          <p:cNvPr id="99" name="Rectangular Callout 98"/>
          <p:cNvSpPr/>
          <p:nvPr/>
        </p:nvSpPr>
        <p:spPr bwMode="auto">
          <a:xfrm>
            <a:off x="9382827" y="5559137"/>
            <a:ext cx="1330305" cy="567383"/>
          </a:xfrm>
          <a:prstGeom prst="wedgeRectCallout">
            <a:avLst>
              <a:gd name="adj1" fmla="val -35084"/>
              <a:gd name="adj2" fmla="val -38422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Rolling legal hold in PowerShell</a:t>
            </a:r>
          </a:p>
        </p:txBody>
      </p:sp>
      <p:sp>
        <p:nvSpPr>
          <p:cNvPr id="54" name="Rectangular Callout 53"/>
          <p:cNvSpPr/>
          <p:nvPr/>
        </p:nvSpPr>
        <p:spPr bwMode="auto">
          <a:xfrm>
            <a:off x="9382826" y="5001921"/>
            <a:ext cx="1937944" cy="462268"/>
          </a:xfrm>
          <a:prstGeom prst="wedgeRectCallout">
            <a:avLst>
              <a:gd name="adj1" fmla="val -9814"/>
              <a:gd name="adj2" fmla="val -34547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Support for Shibboleth Implementation of SAML</a:t>
            </a:r>
          </a:p>
        </p:txBody>
      </p:sp>
      <p:sp>
        <p:nvSpPr>
          <p:cNvPr id="97" name="Rectangular Callout 96"/>
          <p:cNvSpPr/>
          <p:nvPr/>
        </p:nvSpPr>
        <p:spPr bwMode="auto">
          <a:xfrm>
            <a:off x="7243984" y="6176461"/>
            <a:ext cx="1459209" cy="557216"/>
          </a:xfrm>
          <a:prstGeom prst="wedgeRectCallout">
            <a:avLst>
              <a:gd name="adj1" fmla="val -32583"/>
              <a:gd name="adj2" fmla="val -508925"/>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err="1"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a:t>
            </a: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 </a:t>
            </a: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Scoping and Filtering</a:t>
            </a:r>
          </a:p>
        </p:txBody>
      </p:sp>
      <p:sp>
        <p:nvSpPr>
          <p:cNvPr id="89" name="Rectangular Callout 88"/>
          <p:cNvSpPr/>
          <p:nvPr/>
        </p:nvSpPr>
        <p:spPr bwMode="auto">
          <a:xfrm>
            <a:off x="5740585" y="6176461"/>
            <a:ext cx="1459209" cy="557216"/>
          </a:xfrm>
          <a:prstGeom prst="wedgeRectCallout">
            <a:avLst>
              <a:gd name="adj1" fmla="val -34821"/>
              <a:gd name="adj2" fmla="val -514786"/>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Two new payment methods enabled</a:t>
            </a:r>
          </a:p>
        </p:txBody>
      </p:sp>
      <p:sp>
        <p:nvSpPr>
          <p:cNvPr id="94" name="Rectangular Callout 93"/>
          <p:cNvSpPr/>
          <p:nvPr/>
        </p:nvSpPr>
        <p:spPr bwMode="auto">
          <a:xfrm>
            <a:off x="6345831" y="5569303"/>
            <a:ext cx="1389290" cy="557216"/>
          </a:xfrm>
          <a:prstGeom prst="wedgeRectCallout">
            <a:avLst>
              <a:gd name="adj1" fmla="val -9084"/>
              <a:gd name="adj2" fmla="val -403431"/>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90" name="Rectangular Callout 89"/>
          <p:cNvSpPr/>
          <p:nvPr/>
        </p:nvSpPr>
        <p:spPr bwMode="auto">
          <a:xfrm>
            <a:off x="4816704" y="5569303"/>
            <a:ext cx="1459209" cy="557216"/>
          </a:xfrm>
          <a:prstGeom prst="wedgeRectCallout">
            <a:avLst>
              <a:gd name="adj1" fmla="val -10202"/>
              <a:gd name="adj2" fmla="val -396105"/>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Rolling legal hold in PowerShell</a:t>
            </a:r>
          </a:p>
        </p:txBody>
      </p:sp>
      <p:sp>
        <p:nvSpPr>
          <p:cNvPr id="91" name="Rectangular Callout 90"/>
          <p:cNvSpPr/>
          <p:nvPr/>
        </p:nvSpPr>
        <p:spPr bwMode="auto">
          <a:xfrm>
            <a:off x="6810519" y="4991752"/>
            <a:ext cx="971600" cy="542921"/>
          </a:xfrm>
          <a:prstGeom prst="wedgeRectCallout">
            <a:avLst>
              <a:gd name="adj1" fmla="val -32583"/>
              <a:gd name="adj2" fmla="val -30233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Web Apps Update</a:t>
            </a:r>
          </a:p>
        </p:txBody>
      </p:sp>
      <p:sp>
        <p:nvSpPr>
          <p:cNvPr id="100" name="Rectangular Callout 99"/>
          <p:cNvSpPr/>
          <p:nvPr/>
        </p:nvSpPr>
        <p:spPr bwMode="auto">
          <a:xfrm>
            <a:off x="7831808" y="4991752"/>
            <a:ext cx="1489332" cy="1134768"/>
          </a:xfrm>
          <a:prstGeom prst="wedgeRectCallout">
            <a:avLst>
              <a:gd name="adj1" fmla="val -33303"/>
              <a:gd name="adj2" fmla="val -169871"/>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Multi-Mailbox search limit  increase  to 5,000 mailbox searches  through the GUI</a:t>
            </a:r>
          </a:p>
        </p:txBody>
      </p:sp>
      <p:sp>
        <p:nvSpPr>
          <p:cNvPr id="80" name="Rounded Rectangular Callout 27"/>
          <p:cNvSpPr/>
          <p:nvPr/>
        </p:nvSpPr>
        <p:spPr bwMode="auto">
          <a:xfrm>
            <a:off x="6474829" y="976801"/>
            <a:ext cx="1307291" cy="681196"/>
          </a:xfrm>
          <a:prstGeom prst="wedgeRectCallout">
            <a:avLst>
              <a:gd name="adj1" fmla="val -7718"/>
              <a:gd name="adj2" fmla="val 30460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External sharing: Invite by business email</a:t>
            </a:r>
          </a:p>
        </p:txBody>
      </p:sp>
      <p:sp>
        <p:nvSpPr>
          <p:cNvPr id="56" name="Rectangular Callout 55"/>
          <p:cNvSpPr/>
          <p:nvPr/>
        </p:nvSpPr>
        <p:spPr bwMode="auto">
          <a:xfrm>
            <a:off x="3147467" y="1116690"/>
            <a:ext cx="1218390" cy="709911"/>
          </a:xfrm>
          <a:prstGeom prst="wedgeRectCallout">
            <a:avLst>
              <a:gd name="adj1" fmla="val -30767"/>
              <a:gd name="adj2" fmla="val 25455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Retention policy and tag management</a:t>
            </a:r>
          </a:p>
        </p:txBody>
      </p:sp>
      <p:sp>
        <p:nvSpPr>
          <p:cNvPr id="92" name="Rectangular Callout 91"/>
          <p:cNvSpPr/>
          <p:nvPr/>
        </p:nvSpPr>
        <p:spPr bwMode="auto">
          <a:xfrm>
            <a:off x="43654" y="1023253"/>
            <a:ext cx="1321460" cy="660748"/>
          </a:xfrm>
          <a:prstGeom prst="wedgeRectCallout">
            <a:avLst>
              <a:gd name="adj1" fmla="val -10948"/>
              <a:gd name="adj2" fmla="val 281204"/>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799" dirty="0">
                <a:solidFill>
                  <a:schemeClr val="bg1"/>
                </a:solidFill>
                <a:latin typeface="Segoe UI Light" pitchFamily="34" charset="0"/>
                <a:ea typeface="Segoe UI" panose="020B0502040204020203" pitchFamily="34" charset="0"/>
                <a:cs typeface="Segoe UI" panose="020B0502040204020203" pitchFamily="34" charset="0"/>
              </a:rPr>
              <a:t>Office 365 Launched</a:t>
            </a:r>
          </a:p>
        </p:txBody>
      </p:sp>
      <p:sp>
        <p:nvSpPr>
          <p:cNvPr id="87" name="Rectangular Callout 86"/>
          <p:cNvSpPr/>
          <p:nvPr/>
        </p:nvSpPr>
        <p:spPr bwMode="auto">
          <a:xfrm>
            <a:off x="5271578" y="4981073"/>
            <a:ext cx="1459209" cy="557216"/>
          </a:xfrm>
          <a:prstGeom prst="wedgeRectCallout">
            <a:avLst>
              <a:gd name="adj1" fmla="val -33702"/>
              <a:gd name="adj2" fmla="val -29940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Support for Outlook 2003 via POP and IMAP</a:t>
            </a:r>
          </a:p>
        </p:txBody>
      </p:sp>
      <p:sp>
        <p:nvSpPr>
          <p:cNvPr id="85" name="Rectangular Callout 84"/>
          <p:cNvSpPr/>
          <p:nvPr/>
        </p:nvSpPr>
        <p:spPr bwMode="auto">
          <a:xfrm>
            <a:off x="4769966" y="4379529"/>
            <a:ext cx="1459209" cy="557216"/>
          </a:xfrm>
          <a:prstGeom prst="wedgeRectCallout">
            <a:avLst>
              <a:gd name="adj1" fmla="val -33142"/>
              <a:gd name="adj2" fmla="val -18658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82" name="Rounded Rectangular Callout 27"/>
          <p:cNvSpPr/>
          <p:nvPr/>
        </p:nvSpPr>
        <p:spPr bwMode="auto">
          <a:xfrm>
            <a:off x="4444015" y="1116689"/>
            <a:ext cx="1980423" cy="558650"/>
          </a:xfrm>
          <a:prstGeom prst="wedgeRectCallout">
            <a:avLst>
              <a:gd name="adj1" fmla="val 8947"/>
              <a:gd name="adj2" fmla="val 341674"/>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ActiveSync (EAS) for mobile devices</a:t>
            </a:r>
          </a:p>
        </p:txBody>
      </p:sp>
      <p:sp>
        <p:nvSpPr>
          <p:cNvPr id="77" name="Rounded Rectangular Callout 27"/>
          <p:cNvSpPr/>
          <p:nvPr/>
        </p:nvSpPr>
        <p:spPr bwMode="auto">
          <a:xfrm>
            <a:off x="4918708" y="1725231"/>
            <a:ext cx="1234247" cy="696323"/>
          </a:xfrm>
          <a:prstGeom prst="wedgeRectCallout">
            <a:avLst>
              <a:gd name="adj1" fmla="val -32754"/>
              <a:gd name="adj2" fmla="val 172714"/>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client-side recording</a:t>
            </a:r>
          </a:p>
        </p:txBody>
      </p:sp>
      <p:sp>
        <p:nvSpPr>
          <p:cNvPr id="60" name="Rectangular Callout 59"/>
          <p:cNvSpPr/>
          <p:nvPr/>
        </p:nvSpPr>
        <p:spPr bwMode="auto">
          <a:xfrm>
            <a:off x="578025" y="5923264"/>
            <a:ext cx="1503553" cy="610809"/>
          </a:xfrm>
          <a:prstGeom prst="wedgeRectCallout">
            <a:avLst>
              <a:gd name="adj1" fmla="val -30598"/>
              <a:gd name="adj2" fmla="val -422698"/>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Windows Phone support </a:t>
            </a:r>
          </a:p>
        </p:txBody>
      </p:sp>
      <p:sp>
        <p:nvSpPr>
          <p:cNvPr id="45" name="Rectangular Callout 44"/>
          <p:cNvSpPr/>
          <p:nvPr/>
        </p:nvSpPr>
        <p:spPr bwMode="auto">
          <a:xfrm>
            <a:off x="68162" y="5093747"/>
            <a:ext cx="1421161" cy="759926"/>
          </a:xfrm>
          <a:prstGeom prst="wedgeRectCallout">
            <a:avLst>
              <a:gd name="adj1" fmla="val 32335"/>
              <a:gd name="adj2" fmla="val -240467"/>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Windows Live ID support for SharePoint partner access </a:t>
            </a:r>
          </a:p>
        </p:txBody>
      </p:sp>
      <p:sp>
        <p:nvSpPr>
          <p:cNvPr id="42" name="Rectangular Callout 41"/>
          <p:cNvSpPr/>
          <p:nvPr/>
        </p:nvSpPr>
        <p:spPr bwMode="auto">
          <a:xfrm>
            <a:off x="180537" y="1749759"/>
            <a:ext cx="1187622" cy="660748"/>
          </a:xfrm>
          <a:prstGeom prst="wedgeRectCallout">
            <a:avLst>
              <a:gd name="adj1" fmla="val 32917"/>
              <a:gd name="adj2" fmla="val 188533"/>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Enhancements to connected accounts</a:t>
            </a:r>
          </a:p>
        </p:txBody>
      </p:sp>
      <p:sp>
        <p:nvSpPr>
          <p:cNvPr id="36" name="Rectangular Callout 35"/>
          <p:cNvSpPr/>
          <p:nvPr/>
        </p:nvSpPr>
        <p:spPr bwMode="auto">
          <a:xfrm>
            <a:off x="1568523" y="5074200"/>
            <a:ext cx="1571916" cy="583651"/>
          </a:xfrm>
          <a:prstGeom prst="wedgeRectCallout">
            <a:avLst>
              <a:gd name="adj1" fmla="val -33817"/>
              <a:gd name="adj2" fmla="val -29721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SharePoint Business Connectivity Services </a:t>
            </a:r>
          </a:p>
        </p:txBody>
      </p:sp>
      <p:sp>
        <p:nvSpPr>
          <p:cNvPr id="14" name="Rounded Rectangular Callout 29"/>
          <p:cNvSpPr/>
          <p:nvPr/>
        </p:nvSpPr>
        <p:spPr bwMode="auto">
          <a:xfrm>
            <a:off x="793524" y="4499075"/>
            <a:ext cx="962840" cy="525082"/>
          </a:xfrm>
          <a:prstGeom prst="wedgeRectCallout">
            <a:avLst>
              <a:gd name="adj1" fmla="val 32587"/>
              <a:gd name="adj2" fmla="val -21271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web scheduler</a:t>
            </a:r>
          </a:p>
        </p:txBody>
      </p:sp>
      <p:sp>
        <p:nvSpPr>
          <p:cNvPr id="3" name="Title 2"/>
          <p:cNvSpPr>
            <a:spLocks noGrp="1"/>
          </p:cNvSpPr>
          <p:nvPr>
            <p:ph type="title"/>
          </p:nvPr>
        </p:nvSpPr>
        <p:spPr/>
        <p:txBody>
          <a:bodyPr/>
          <a:lstStyle/>
          <a:p>
            <a:r>
              <a:rPr lang="en-US" sz="4000" dirty="0" smtClean="0"/>
              <a:t>The story so far…</a:t>
            </a:r>
            <a:endParaRPr lang="en-US" sz="4000" dirty="0"/>
          </a:p>
        </p:txBody>
      </p:sp>
      <p:sp>
        <p:nvSpPr>
          <p:cNvPr id="13" name="Rounded Rectangular Callout 28"/>
          <p:cNvSpPr/>
          <p:nvPr/>
        </p:nvSpPr>
        <p:spPr bwMode="auto">
          <a:xfrm>
            <a:off x="312266" y="3913356"/>
            <a:ext cx="896017" cy="534914"/>
          </a:xfrm>
          <a:prstGeom prst="wedgeRectCallout">
            <a:avLst>
              <a:gd name="adj1" fmla="val -34283"/>
              <a:gd name="adj2" fmla="val -9928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Mobile clients </a:t>
            </a:r>
          </a:p>
        </p:txBody>
      </p:sp>
      <p:sp>
        <p:nvSpPr>
          <p:cNvPr id="15" name="Rounded Rectangular Callout 5"/>
          <p:cNvSpPr/>
          <p:nvPr/>
        </p:nvSpPr>
        <p:spPr bwMode="auto">
          <a:xfrm>
            <a:off x="1424980" y="976802"/>
            <a:ext cx="1672096" cy="798933"/>
          </a:xfrm>
          <a:prstGeom prst="wedgeRectCallout">
            <a:avLst>
              <a:gd name="adj1" fmla="val -33528"/>
              <a:gd name="adj2" fmla="val 24142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Enhanced Outlook Web App (OWA) attachment preview with Office Web Apps</a:t>
            </a:r>
          </a:p>
        </p:txBody>
      </p:sp>
      <p:sp>
        <p:nvSpPr>
          <p:cNvPr id="12" name="Rounded Rectangular Callout 27"/>
          <p:cNvSpPr/>
          <p:nvPr/>
        </p:nvSpPr>
        <p:spPr bwMode="auto">
          <a:xfrm>
            <a:off x="390842" y="2468476"/>
            <a:ext cx="1239853" cy="638355"/>
          </a:xfrm>
          <a:prstGeom prst="wedgeRectCallout">
            <a:avLst>
              <a:gd name="adj1" fmla="val -32638"/>
              <a:gd name="adj2" fmla="val 78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Office Web Apps capabilities</a:t>
            </a:r>
          </a:p>
        </p:txBody>
      </p:sp>
      <p:sp>
        <p:nvSpPr>
          <p:cNvPr id="62" name="Rectangular Callout 61"/>
          <p:cNvSpPr/>
          <p:nvPr/>
        </p:nvSpPr>
        <p:spPr bwMode="auto">
          <a:xfrm>
            <a:off x="4769966" y="4381306"/>
            <a:ext cx="1459209" cy="557216"/>
          </a:xfrm>
          <a:prstGeom prst="wedgeRectCallout">
            <a:avLst>
              <a:gd name="adj1" fmla="val -33142"/>
              <a:gd name="adj2" fmla="val -186583"/>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PDF support for SharePoint Online</a:t>
            </a:r>
          </a:p>
        </p:txBody>
      </p:sp>
      <p:sp>
        <p:nvSpPr>
          <p:cNvPr id="70" name="Rectangular Callout 69"/>
          <p:cNvSpPr/>
          <p:nvPr/>
        </p:nvSpPr>
        <p:spPr bwMode="auto">
          <a:xfrm>
            <a:off x="3547680" y="2492409"/>
            <a:ext cx="1437274" cy="625646"/>
          </a:xfrm>
          <a:prstGeom prst="wedgeRectCallout">
            <a:avLst>
              <a:gd name="adj1" fmla="val -32762"/>
              <a:gd name="adj2" fmla="val 74244"/>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group naming policy</a:t>
            </a:r>
          </a:p>
        </p:txBody>
      </p:sp>
      <p:sp>
        <p:nvSpPr>
          <p:cNvPr id="33" name="Rectangular Callout 32"/>
          <p:cNvSpPr/>
          <p:nvPr/>
        </p:nvSpPr>
        <p:spPr bwMode="auto">
          <a:xfrm>
            <a:off x="1424981" y="1859131"/>
            <a:ext cx="1672096" cy="571577"/>
          </a:xfrm>
          <a:prstGeom prst="wedgeRectCallout">
            <a:avLst>
              <a:gd name="adj1" fmla="val -9048"/>
              <a:gd name="adj2" fmla="val 186291"/>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Continuous service reliability improvements</a:t>
            </a:r>
          </a:p>
        </p:txBody>
      </p:sp>
      <p:sp>
        <p:nvSpPr>
          <p:cNvPr id="34" name="Rectangular Callout 33"/>
          <p:cNvSpPr/>
          <p:nvPr/>
        </p:nvSpPr>
        <p:spPr bwMode="auto">
          <a:xfrm>
            <a:off x="2193616" y="2487953"/>
            <a:ext cx="1191806" cy="625646"/>
          </a:xfrm>
          <a:prstGeom prst="wedgeRectCallout">
            <a:avLst>
              <a:gd name="adj1" fmla="val -33679"/>
              <a:gd name="adj2" fmla="val 76854"/>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CRM online integration with Office 365</a:t>
            </a:r>
          </a:p>
        </p:txBody>
      </p:sp>
      <p:sp>
        <p:nvSpPr>
          <p:cNvPr id="84" name="Rectangular Callout 83"/>
          <p:cNvSpPr/>
          <p:nvPr/>
        </p:nvSpPr>
        <p:spPr bwMode="auto">
          <a:xfrm>
            <a:off x="4496075" y="3769598"/>
            <a:ext cx="1459209" cy="557216"/>
          </a:xfrm>
          <a:prstGeom prst="wedgeRectCallout">
            <a:avLst>
              <a:gd name="adj1" fmla="val -33702"/>
              <a:gd name="adj2" fmla="val -7229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Microsoft Exchange PST Capture</a:t>
            </a:r>
          </a:p>
        </p:txBody>
      </p:sp>
      <p:sp>
        <p:nvSpPr>
          <p:cNvPr id="86" name="Rectangular Callout 85"/>
          <p:cNvSpPr/>
          <p:nvPr/>
        </p:nvSpPr>
        <p:spPr bwMode="auto">
          <a:xfrm>
            <a:off x="7098985" y="2509045"/>
            <a:ext cx="1214833" cy="557216"/>
          </a:xfrm>
          <a:prstGeom prst="wedgeRectCallout">
            <a:avLst>
              <a:gd name="adj1" fmla="val -10080"/>
              <a:gd name="adj2" fmla="val 106456"/>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2010 for iPad 1.5</a:t>
            </a:r>
          </a:p>
        </p:txBody>
      </p:sp>
      <p:sp>
        <p:nvSpPr>
          <p:cNvPr id="88" name="Rectangular Callout 87"/>
          <p:cNvSpPr/>
          <p:nvPr/>
        </p:nvSpPr>
        <p:spPr bwMode="auto">
          <a:xfrm>
            <a:off x="6242801" y="1730529"/>
            <a:ext cx="1459209" cy="688382"/>
          </a:xfrm>
          <a:prstGeom prst="wedgeRectCallout">
            <a:avLst>
              <a:gd name="adj1" fmla="val -32582"/>
              <a:gd name="adj2" fmla="val 196882"/>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Government</a:t>
            </a:r>
          </a:p>
        </p:txBody>
      </p:sp>
      <p:sp>
        <p:nvSpPr>
          <p:cNvPr id="81" name="Rounded Rectangular Callout 27"/>
          <p:cNvSpPr/>
          <p:nvPr/>
        </p:nvSpPr>
        <p:spPr bwMode="auto">
          <a:xfrm>
            <a:off x="6275913" y="4381306"/>
            <a:ext cx="1236394" cy="565812"/>
          </a:xfrm>
          <a:prstGeom prst="wedgeRectCallout">
            <a:avLst>
              <a:gd name="adj1" fmla="val 33388"/>
              <a:gd name="adj2" fmla="val -18197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Education</a:t>
            </a:r>
          </a:p>
        </p:txBody>
      </p:sp>
      <p:sp>
        <p:nvSpPr>
          <p:cNvPr id="96" name="Rectangular Callout 95"/>
          <p:cNvSpPr/>
          <p:nvPr/>
        </p:nvSpPr>
        <p:spPr bwMode="auto">
          <a:xfrm>
            <a:off x="7607251" y="3929649"/>
            <a:ext cx="1680632" cy="983099"/>
          </a:xfrm>
          <a:prstGeom prst="wedgeRectCallout">
            <a:avLst>
              <a:gd name="adj1" fmla="val -33702"/>
              <a:gd name="adj2" fmla="val -749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Email storage increasing from 500 megabytes (MB) to 1 gigabyte (GB) for Kiosk</a:t>
            </a:r>
          </a:p>
        </p:txBody>
      </p:sp>
      <p:sp>
        <p:nvSpPr>
          <p:cNvPr id="101" name="Rectangular Callout 100"/>
          <p:cNvSpPr/>
          <p:nvPr/>
        </p:nvSpPr>
        <p:spPr bwMode="auto">
          <a:xfrm>
            <a:off x="9382827" y="4473934"/>
            <a:ext cx="1937945" cy="422872"/>
          </a:xfrm>
          <a:prstGeom prst="wedgeRectCallout">
            <a:avLst>
              <a:gd name="adj1" fmla="val -35117"/>
              <a:gd name="adj2" fmla="val -25026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Online control panel improvements</a:t>
            </a:r>
          </a:p>
        </p:txBody>
      </p:sp>
      <p:sp>
        <p:nvSpPr>
          <p:cNvPr id="51" name="Rounded Rectangular Callout 27"/>
          <p:cNvSpPr/>
          <p:nvPr/>
        </p:nvSpPr>
        <p:spPr bwMode="auto">
          <a:xfrm>
            <a:off x="8345064" y="2487954"/>
            <a:ext cx="1923915" cy="624663"/>
          </a:xfrm>
          <a:prstGeom prst="wedgeRectCallout">
            <a:avLst>
              <a:gd name="adj1" fmla="val -33191"/>
              <a:gd name="adj2" fmla="val 7557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SharePoint Online scalability up to 500,000 user objects</a:t>
            </a:r>
          </a:p>
        </p:txBody>
      </p:sp>
      <p:sp>
        <p:nvSpPr>
          <p:cNvPr id="83" name="Rounded Rectangular Callout 27"/>
          <p:cNvSpPr/>
          <p:nvPr/>
        </p:nvSpPr>
        <p:spPr bwMode="auto">
          <a:xfrm>
            <a:off x="6015701" y="3787891"/>
            <a:ext cx="1566625" cy="532174"/>
          </a:xfrm>
          <a:prstGeom prst="wedgeRectCallout">
            <a:avLst>
              <a:gd name="adj1" fmla="val -33401"/>
              <a:gd name="adj2" fmla="val -10398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EAS availability to Kiosk plan users</a:t>
            </a:r>
          </a:p>
        </p:txBody>
      </p:sp>
      <p:sp>
        <p:nvSpPr>
          <p:cNvPr id="52" name="Rectangular Callout 51"/>
          <p:cNvSpPr/>
          <p:nvPr/>
        </p:nvSpPr>
        <p:spPr bwMode="auto">
          <a:xfrm>
            <a:off x="9382827" y="3939396"/>
            <a:ext cx="1937945" cy="439590"/>
          </a:xfrm>
          <a:prstGeom prst="wedgeRectCallout">
            <a:avLst>
              <a:gd name="adj1" fmla="val 7734"/>
              <a:gd name="adj2" fmla="val -1213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Improved ability to recover SharePoint site collections</a:t>
            </a:r>
          </a:p>
        </p:txBody>
      </p:sp>
      <p:sp>
        <p:nvSpPr>
          <p:cNvPr id="38" name="Rectangular Callout 37"/>
          <p:cNvSpPr/>
          <p:nvPr/>
        </p:nvSpPr>
        <p:spPr bwMode="auto">
          <a:xfrm>
            <a:off x="2030681" y="4495440"/>
            <a:ext cx="1112278" cy="525732"/>
          </a:xfrm>
          <a:prstGeom prst="wedgeRectCallout">
            <a:avLst>
              <a:gd name="adj1" fmla="val 32087"/>
              <a:gd name="adj2" fmla="val -212370"/>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Sender photos in OWA</a:t>
            </a:r>
          </a:p>
        </p:txBody>
      </p:sp>
      <p:sp>
        <p:nvSpPr>
          <p:cNvPr id="35" name="Rectangular Callout 34"/>
          <p:cNvSpPr/>
          <p:nvPr/>
        </p:nvSpPr>
        <p:spPr bwMode="auto">
          <a:xfrm>
            <a:off x="1444786" y="3904810"/>
            <a:ext cx="1339362" cy="549308"/>
          </a:xfrm>
          <a:prstGeom prst="wedgeRectCallout">
            <a:avLst>
              <a:gd name="adj1" fmla="val -33528"/>
              <a:gd name="adj2" fmla="val -102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lvl="0" algn="ctr" defTabSz="913825" fontAlgn="base">
              <a:spcBef>
                <a:spcPct val="0"/>
              </a:spcBef>
              <a:spcAft>
                <a:spcPct val="0"/>
              </a:spcAft>
            </a:pPr>
            <a:r>
              <a:rPr lang="en-US" sz="1200" dirty="0">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64 bit </a:t>
            </a:r>
            <a:r>
              <a:rPr lang="en-US" sz="1200" dirty="0" err="1">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DirSync</a:t>
            </a:r>
            <a:r>
              <a:rPr lang="en-US" sz="1200" dirty="0">
                <a:solidFill>
                  <a:srgbClr val="000000">
                    <a:lumMod val="75000"/>
                    <a:lumOff val="25000"/>
                  </a:srgbClr>
                </a:solidFill>
                <a:latin typeface="Segoe UI Light" pitchFamily="34" charset="0"/>
                <a:ea typeface="Segoe UI" panose="020B0502040204020203" pitchFamily="34" charset="0"/>
                <a:cs typeface="Segoe UI" panose="020B0502040204020203" pitchFamily="34" charset="0"/>
              </a:rPr>
              <a:t> Tool</a:t>
            </a:r>
          </a:p>
        </p:txBody>
      </p:sp>
      <p:grpSp>
        <p:nvGrpSpPr>
          <p:cNvPr id="4" name="Group 3"/>
          <p:cNvGrpSpPr/>
          <p:nvPr/>
        </p:nvGrpSpPr>
        <p:grpSpPr>
          <a:xfrm>
            <a:off x="10453245" y="2009469"/>
            <a:ext cx="1471603" cy="2001042"/>
            <a:chOff x="10453245" y="2009469"/>
            <a:chExt cx="1471603" cy="2001042"/>
          </a:xfrm>
        </p:grpSpPr>
        <p:sp>
          <p:nvSpPr>
            <p:cNvPr id="79" name="Rounded Rectangular Callout 27"/>
            <p:cNvSpPr/>
            <p:nvPr/>
          </p:nvSpPr>
          <p:spPr bwMode="auto">
            <a:xfrm>
              <a:off x="10453245" y="2009469"/>
              <a:ext cx="1347573" cy="696323"/>
            </a:xfrm>
            <a:prstGeom prst="wedgeRectCallout">
              <a:avLst>
                <a:gd name="adj1" fmla="val -971"/>
                <a:gd name="adj2" fmla="val 124642"/>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799" dirty="0">
                  <a:solidFill>
                    <a:schemeClr val="bg1"/>
                  </a:solidFill>
                  <a:latin typeface="Segoe UI Light" pitchFamily="34" charset="0"/>
                  <a:ea typeface="Segoe UI" panose="020B0502040204020203" pitchFamily="34" charset="0"/>
                  <a:cs typeface="Segoe UI" panose="020B0502040204020203" pitchFamily="34" charset="0"/>
                </a:rPr>
                <a:t>The New Office</a:t>
              </a:r>
            </a:p>
          </p:txBody>
        </p:sp>
        <p:sp>
          <p:nvSpPr>
            <p:cNvPr id="11" name="Right Arrow 4"/>
            <p:cNvSpPr/>
            <p:nvPr/>
          </p:nvSpPr>
          <p:spPr bwMode="auto">
            <a:xfrm>
              <a:off x="10914925" y="2933553"/>
              <a:ext cx="1009923" cy="1076958"/>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999" dirty="0">
                  <a:solidFill>
                    <a:schemeClr val="bg1"/>
                  </a:solidFill>
                  <a:latin typeface="Segoe UI Light" pitchFamily="34" charset="0"/>
                  <a:ea typeface="Segoe UI" pitchFamily="34" charset="0"/>
                  <a:cs typeface="Segoe UI" pitchFamily="34" charset="0"/>
                </a:rPr>
                <a:t>2013</a:t>
              </a:r>
            </a:p>
          </p:txBody>
        </p:sp>
      </p:grpSp>
      <p:sp>
        <p:nvSpPr>
          <p:cNvPr id="61" name="Rectangular Callout 60"/>
          <p:cNvSpPr/>
          <p:nvPr/>
        </p:nvSpPr>
        <p:spPr bwMode="auto">
          <a:xfrm>
            <a:off x="3065001" y="1911908"/>
            <a:ext cx="1763861" cy="507003"/>
          </a:xfrm>
          <a:prstGeom prst="wedgeRectCallout">
            <a:avLst>
              <a:gd name="adj1" fmla="val -33460"/>
              <a:gd name="adj2" fmla="val 2315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hybrid </a:t>
            </a:r>
            <a:b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b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configuration wizard</a:t>
            </a:r>
          </a:p>
        </p:txBody>
      </p:sp>
      <p:sp>
        <p:nvSpPr>
          <p:cNvPr id="55" name="Rectangular Callout 54"/>
          <p:cNvSpPr/>
          <p:nvPr/>
        </p:nvSpPr>
        <p:spPr bwMode="auto">
          <a:xfrm>
            <a:off x="3065001" y="1911908"/>
            <a:ext cx="1763861" cy="507003"/>
          </a:xfrm>
          <a:prstGeom prst="wedgeRectCallout">
            <a:avLst>
              <a:gd name="adj1" fmla="val -33460"/>
              <a:gd name="adj2" fmla="val 2315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Exchange hybrid </a:t>
            </a:r>
            <a:b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b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configuration wizard</a:t>
            </a:r>
          </a:p>
        </p:txBody>
      </p:sp>
      <p:sp>
        <p:nvSpPr>
          <p:cNvPr id="63" name="Rounded Rectangular Callout 28"/>
          <p:cNvSpPr/>
          <p:nvPr/>
        </p:nvSpPr>
        <p:spPr bwMode="auto">
          <a:xfrm>
            <a:off x="312266" y="3915133"/>
            <a:ext cx="896017" cy="534914"/>
          </a:xfrm>
          <a:prstGeom prst="wedgeRectCallout">
            <a:avLst>
              <a:gd name="adj1" fmla="val -34283"/>
              <a:gd name="adj2" fmla="val -99286"/>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Mobile clients </a:t>
            </a:r>
            <a:endPar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endParaRPr>
          </a:p>
        </p:txBody>
      </p:sp>
      <p:sp>
        <p:nvSpPr>
          <p:cNvPr id="65" name="Rectangular Callout 64"/>
          <p:cNvSpPr/>
          <p:nvPr/>
        </p:nvSpPr>
        <p:spPr bwMode="auto">
          <a:xfrm>
            <a:off x="6249402" y="1732244"/>
            <a:ext cx="1459209" cy="676706"/>
          </a:xfrm>
          <a:prstGeom prst="wedgeRectCallout">
            <a:avLst>
              <a:gd name="adj1" fmla="val -32023"/>
              <a:gd name="adj2" fmla="val 190749"/>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Office 365 for Government</a:t>
            </a:r>
          </a:p>
        </p:txBody>
      </p:sp>
      <p:sp>
        <p:nvSpPr>
          <p:cNvPr id="66" name="Rectangular Callout 65"/>
          <p:cNvSpPr/>
          <p:nvPr/>
        </p:nvSpPr>
        <p:spPr bwMode="auto">
          <a:xfrm>
            <a:off x="7565250" y="3931426"/>
            <a:ext cx="1680632" cy="983099"/>
          </a:xfrm>
          <a:prstGeom prst="wedgeRectCallout">
            <a:avLst>
              <a:gd name="adj1" fmla="val -33702"/>
              <a:gd name="adj2" fmla="val -74968"/>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Email storage increasing from 500 megabytes (MB) to 1 gigabyte (GB) for Kiosk</a:t>
            </a:r>
          </a:p>
        </p:txBody>
      </p:sp>
      <p:sp>
        <p:nvSpPr>
          <p:cNvPr id="67" name="Rectangular Callout 66"/>
          <p:cNvSpPr/>
          <p:nvPr/>
        </p:nvSpPr>
        <p:spPr bwMode="auto">
          <a:xfrm>
            <a:off x="1444786" y="3906587"/>
            <a:ext cx="1339362" cy="549308"/>
          </a:xfrm>
          <a:prstGeom prst="wedgeRectCallout">
            <a:avLst>
              <a:gd name="adj1" fmla="val -33528"/>
              <a:gd name="adj2" fmla="val -102382"/>
            </a:avLst>
          </a:prstGeom>
          <a:solidFill>
            <a:schemeClr val="accent1">
              <a:lumMod val="40000"/>
              <a:lumOff val="6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64 bit </a:t>
            </a:r>
            <a:r>
              <a:rPr lang="en-US" sz="1200" dirty="0" err="1"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DirSync</a:t>
            </a:r>
            <a:r>
              <a:rPr lang="en-US" sz="1200" dirty="0" smtClean="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 Tool</a:t>
            </a:r>
            <a:endPar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endParaRPr>
          </a:p>
        </p:txBody>
      </p:sp>
      <p:sp>
        <p:nvSpPr>
          <p:cNvPr id="78" name="Rounded Rectangular Callout 27"/>
          <p:cNvSpPr/>
          <p:nvPr/>
        </p:nvSpPr>
        <p:spPr bwMode="auto">
          <a:xfrm>
            <a:off x="5009473" y="2487953"/>
            <a:ext cx="2041618" cy="615934"/>
          </a:xfrm>
          <a:prstGeom prst="wedgeRectCallout">
            <a:avLst>
              <a:gd name="adj1" fmla="val 8359"/>
              <a:gd name="adj2" fmla="val 74430"/>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Statement on Standards for Attestation Engagement (SSAE) 16</a:t>
            </a:r>
          </a:p>
        </p:txBody>
      </p:sp>
      <p:sp>
        <p:nvSpPr>
          <p:cNvPr id="64" name="Rectangular Callout 63"/>
          <p:cNvSpPr/>
          <p:nvPr/>
        </p:nvSpPr>
        <p:spPr bwMode="auto">
          <a:xfrm>
            <a:off x="7098986" y="2502240"/>
            <a:ext cx="1214833" cy="557216"/>
          </a:xfrm>
          <a:prstGeom prst="wedgeRectCallout">
            <a:avLst>
              <a:gd name="adj1" fmla="val -9408"/>
              <a:gd name="adj2" fmla="val 112317"/>
            </a:avLst>
          </a:prstGeom>
          <a:solidFill>
            <a:schemeClr val="accent5">
              <a:lumMod val="20000"/>
              <a:lumOff val="80000"/>
            </a:schemeClr>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08" tIns="45708" rIns="45708" bIns="45708" numCol="1" spcCol="0" rtlCol="0" fromWordArt="0" anchor="ctr" anchorCtr="0" forceAA="0" compatLnSpc="1">
            <a:prstTxWarp prst="textNoShape">
              <a:avLst/>
            </a:prstTxWarp>
            <a:noAutofit/>
          </a:bodyPr>
          <a:lstStyle/>
          <a:p>
            <a:pPr algn="ctr" defTabSz="913825" fontAlgn="base">
              <a:spcBef>
                <a:spcPct val="0"/>
              </a:spcBef>
              <a:spcAft>
                <a:spcPct val="0"/>
              </a:spcAft>
            </a:pPr>
            <a:r>
              <a:rPr lang="en-US" sz="1200" dirty="0">
                <a:solidFill>
                  <a:schemeClr val="tx1">
                    <a:lumMod val="75000"/>
                    <a:lumOff val="25000"/>
                  </a:schemeClr>
                </a:solidFill>
                <a:latin typeface="Segoe UI Light" pitchFamily="34" charset="0"/>
                <a:ea typeface="Segoe UI" panose="020B0502040204020203" pitchFamily="34" charset="0"/>
                <a:cs typeface="Segoe UI" panose="020B0502040204020203" pitchFamily="34" charset="0"/>
              </a:rPr>
              <a:t>Lync 2010 for iPad 1.5</a:t>
            </a:r>
          </a:p>
        </p:txBody>
      </p:sp>
      <p:sp>
        <p:nvSpPr>
          <p:cNvPr id="58" name="Pentagon 57"/>
          <p:cNvSpPr/>
          <p:nvPr/>
        </p:nvSpPr>
        <p:spPr bwMode="auto">
          <a:xfrm>
            <a:off x="4411188" y="3201451"/>
            <a:ext cx="6503736" cy="536498"/>
          </a:xfrm>
          <a:prstGeom prst="homePlate">
            <a:avLst>
              <a:gd name="adj" fmla="val 0"/>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2" tIns="45708" rIns="45708" bIns="45708" numCol="1" spcCol="0" rtlCol="0" fromWordArt="0" anchor="ctr" anchorCtr="0" forceAA="0" compatLnSpc="1">
            <a:prstTxWarp prst="textNoShape">
              <a:avLst/>
            </a:prstTxWarp>
            <a:noAutofit/>
          </a:bodyPr>
          <a:lstStyle/>
          <a:p>
            <a:pPr defTabSz="913825" fontAlgn="base">
              <a:spcBef>
                <a:spcPct val="0"/>
              </a:spcBef>
              <a:spcAft>
                <a:spcPct val="0"/>
              </a:spcAft>
            </a:pPr>
            <a:r>
              <a:rPr lang="en-US" sz="2399" dirty="0">
                <a:solidFill>
                  <a:schemeClr val="bg1"/>
                </a:solidFill>
                <a:latin typeface="Segoe UI Light" pitchFamily="34" charset="0"/>
                <a:ea typeface="Segoe UI" pitchFamily="34" charset="0"/>
                <a:cs typeface="Segoe UI" pitchFamily="34" charset="0"/>
              </a:rPr>
              <a:t>2012</a:t>
            </a:r>
          </a:p>
        </p:txBody>
      </p:sp>
      <p:sp>
        <p:nvSpPr>
          <p:cNvPr id="2" name="Pentagon 1"/>
          <p:cNvSpPr/>
          <p:nvPr/>
        </p:nvSpPr>
        <p:spPr bwMode="auto">
          <a:xfrm>
            <a:off x="291201" y="3201451"/>
            <a:ext cx="4119988" cy="536498"/>
          </a:xfrm>
          <a:prstGeom prst="homePlate">
            <a:avLst>
              <a:gd name="adj" fmla="val 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2" tIns="45708" rIns="45708" bIns="45708" numCol="1" spcCol="0" rtlCol="0" fromWordArt="0" anchor="ctr" anchorCtr="0" forceAA="0" compatLnSpc="1">
            <a:prstTxWarp prst="textNoShape">
              <a:avLst/>
            </a:prstTxWarp>
            <a:noAutofit/>
          </a:bodyPr>
          <a:lstStyle/>
          <a:p>
            <a:pPr defTabSz="913825" fontAlgn="base">
              <a:spcBef>
                <a:spcPct val="0"/>
              </a:spcBef>
              <a:spcAft>
                <a:spcPct val="0"/>
              </a:spcAft>
            </a:pPr>
            <a:r>
              <a:rPr lang="en-US" sz="2399" dirty="0">
                <a:solidFill>
                  <a:schemeClr val="bg1"/>
                </a:solidFill>
                <a:latin typeface="Segoe UI Light" pitchFamily="34" charset="0"/>
                <a:ea typeface="Segoe UI" pitchFamily="34" charset="0"/>
                <a:cs typeface="Segoe UI" pitchFamily="34" charset="0"/>
              </a:rPr>
              <a:t>2011</a:t>
            </a:r>
          </a:p>
        </p:txBody>
      </p:sp>
    </p:spTree>
    <p:extLst>
      <p:ext uri="{BB962C8B-B14F-4D97-AF65-F5344CB8AC3E}">
        <p14:creationId xmlns:p14="http://schemas.microsoft.com/office/powerpoint/2010/main" val="25768650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250"/>
                                        <p:tgtEl>
                                          <p:spTgt spid="12"/>
                                        </p:tgtEl>
                                      </p:cBhvr>
                                    </p:animEffect>
                                  </p:childTnLst>
                                </p:cTn>
                              </p:par>
                            </p:childTnLst>
                          </p:cTn>
                        </p:par>
                        <p:par>
                          <p:cTn id="12" fill="hold">
                            <p:stCondLst>
                              <p:cond delay="750"/>
                            </p:stCondLst>
                            <p:childTnLst>
                              <p:par>
                                <p:cTn id="13" presetID="10" presetClass="entr" presetSubtype="0" fill="hold" grpId="0"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250"/>
                                        <p:tgtEl>
                                          <p:spTgt spid="45"/>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250"/>
                                        <p:tgtEl>
                                          <p:spTgt spid="42"/>
                                        </p:tgtEl>
                                      </p:cBhvr>
                                    </p:animEffect>
                                  </p:childTnLst>
                                </p:cTn>
                              </p:par>
                            </p:childTnLst>
                          </p:cTn>
                        </p:par>
                        <p:par>
                          <p:cTn id="20" fill="hold">
                            <p:stCondLst>
                              <p:cond delay="125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250"/>
                                        <p:tgtEl>
                                          <p:spTgt spid="35"/>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250"/>
                                        <p:tgtEl>
                                          <p:spTgt spid="13"/>
                                        </p:tgtEl>
                                      </p:cBhvr>
                                    </p:animEffect>
                                  </p:childTnLst>
                                </p:cTn>
                              </p:par>
                            </p:childTnLst>
                          </p:cTn>
                        </p:par>
                        <p:par>
                          <p:cTn id="28" fill="hold">
                            <p:stCondLst>
                              <p:cond delay="175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250"/>
                                        <p:tgtEl>
                                          <p:spTgt spid="1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250"/>
                                        <p:tgtEl>
                                          <p:spTgt spid="14"/>
                                        </p:tgtEl>
                                      </p:cBhvr>
                                    </p:animEffect>
                                  </p:childTnLst>
                                </p:cTn>
                              </p:par>
                            </p:childTnLst>
                          </p:cTn>
                        </p:par>
                        <p:par>
                          <p:cTn id="36" fill="hold">
                            <p:stCondLst>
                              <p:cond delay="2250"/>
                            </p:stCondLst>
                            <p:childTnLst>
                              <p:par>
                                <p:cTn id="37" presetID="10" presetClass="entr" presetSubtype="0" fill="hold" grpId="0" nodeType="after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250"/>
                                        <p:tgtEl>
                                          <p:spTgt spid="33"/>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childTnLst>
                          </p:cTn>
                        </p:par>
                        <p:par>
                          <p:cTn id="44" fill="hold">
                            <p:stCondLst>
                              <p:cond delay="2750"/>
                            </p:stCondLst>
                            <p:childTnLst>
                              <p:par>
                                <p:cTn id="45" presetID="10" presetClass="entr" presetSubtype="0" fill="hold" grpId="0" nodeType="after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50"/>
                                        <p:tgtEl>
                                          <p:spTgt spid="60"/>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250"/>
                                        <p:tgtEl>
                                          <p:spTgt spid="38"/>
                                        </p:tgtEl>
                                      </p:cBhvr>
                                    </p:animEffect>
                                  </p:childTnLst>
                                </p:cTn>
                              </p:par>
                            </p:childTnLst>
                          </p:cTn>
                        </p:par>
                        <p:par>
                          <p:cTn id="52" fill="hold">
                            <p:stCondLst>
                              <p:cond delay="3250"/>
                            </p:stCondLst>
                            <p:childTnLst>
                              <p:par>
                                <p:cTn id="53" presetID="10"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250"/>
                                        <p:tgtEl>
                                          <p:spTgt spid="34"/>
                                        </p:tgtEl>
                                      </p:cBhvr>
                                    </p:animEffect>
                                  </p:childTnLst>
                                </p:cTn>
                              </p:par>
                            </p:childTnLst>
                          </p:cTn>
                        </p:par>
                        <p:par>
                          <p:cTn id="56" fill="hold">
                            <p:stCondLst>
                              <p:cond delay="3500"/>
                            </p:stCondLst>
                            <p:childTnLst>
                              <p:par>
                                <p:cTn id="57" presetID="10" presetClass="entr" presetSubtype="0" fill="hold" grpId="0"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250"/>
                                        <p:tgtEl>
                                          <p:spTgt spid="48"/>
                                        </p:tgtEl>
                                      </p:cBhvr>
                                    </p:animEffect>
                                  </p:childTnLst>
                                </p:cTn>
                              </p:par>
                            </p:childTnLst>
                          </p:cTn>
                        </p:par>
                        <p:par>
                          <p:cTn id="60" fill="hold">
                            <p:stCondLst>
                              <p:cond delay="3750"/>
                            </p:stCondLst>
                            <p:childTnLst>
                              <p:par>
                                <p:cTn id="61" presetID="10" presetClass="entr" presetSubtype="0" fill="hold" grpId="0"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250"/>
                                        <p:tgtEl>
                                          <p:spTgt spid="49"/>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250"/>
                                        <p:tgtEl>
                                          <p:spTgt spid="59"/>
                                        </p:tgtEl>
                                      </p:cBhvr>
                                    </p:animEffect>
                                  </p:childTnLst>
                                </p:cTn>
                              </p:par>
                            </p:childTnLst>
                          </p:cTn>
                        </p:par>
                        <p:par>
                          <p:cTn id="68" fill="hold">
                            <p:stCondLst>
                              <p:cond delay="4250"/>
                            </p:stCondLst>
                            <p:childTnLst>
                              <p:par>
                                <p:cTn id="69" presetID="10" presetClass="entr" presetSubtype="0" fill="hold" grpId="1" nodeType="afterEffect">
                                  <p:stCondLst>
                                    <p:cond delay="0"/>
                                  </p:stCondLst>
                                  <p:childTnLst>
                                    <p:set>
                                      <p:cBhvr>
                                        <p:cTn id="70" dur="1" fill="hold">
                                          <p:stCondLst>
                                            <p:cond delay="0"/>
                                          </p:stCondLst>
                                        </p:cTn>
                                        <p:tgtEl>
                                          <p:spTgt spid="55"/>
                                        </p:tgtEl>
                                        <p:attrNameLst>
                                          <p:attrName>style.visibility</p:attrName>
                                        </p:attrNameLst>
                                      </p:cBhvr>
                                      <p:to>
                                        <p:strVal val="visible"/>
                                      </p:to>
                                    </p:set>
                                    <p:animEffect transition="in" filter="fade">
                                      <p:cBhvr>
                                        <p:cTn id="71" dur="250"/>
                                        <p:tgtEl>
                                          <p:spTgt spid="55"/>
                                        </p:tgtEl>
                                      </p:cBhvr>
                                    </p:animEffect>
                                  </p:childTnLst>
                                </p:cTn>
                              </p:par>
                            </p:childTnLst>
                          </p:cTn>
                        </p:par>
                        <p:par>
                          <p:cTn id="72" fill="hold">
                            <p:stCondLst>
                              <p:cond delay="4500"/>
                            </p:stCondLst>
                            <p:childTnLst>
                              <p:par>
                                <p:cTn id="73" presetID="10" presetClass="entr" presetSubtype="0" fill="hold" grpId="0" nodeType="afterEffect">
                                  <p:stCondLst>
                                    <p:cond delay="0"/>
                                  </p:stCondLst>
                                  <p:childTnLst>
                                    <p:set>
                                      <p:cBhvr>
                                        <p:cTn id="74" dur="1" fill="hold">
                                          <p:stCondLst>
                                            <p:cond delay="0"/>
                                          </p:stCondLst>
                                        </p:cTn>
                                        <p:tgtEl>
                                          <p:spTgt spid="76"/>
                                        </p:tgtEl>
                                        <p:attrNameLst>
                                          <p:attrName>style.visibility</p:attrName>
                                        </p:attrNameLst>
                                      </p:cBhvr>
                                      <p:to>
                                        <p:strVal val="visible"/>
                                      </p:to>
                                    </p:set>
                                    <p:animEffect transition="in" filter="fade">
                                      <p:cBhvr>
                                        <p:cTn id="75" dur="250"/>
                                        <p:tgtEl>
                                          <p:spTgt spid="76"/>
                                        </p:tgtEl>
                                      </p:cBhvr>
                                    </p:animEffect>
                                  </p:childTnLst>
                                </p:cTn>
                              </p:par>
                            </p:childTnLst>
                          </p:cTn>
                        </p:par>
                        <p:par>
                          <p:cTn id="76" fill="hold">
                            <p:stCondLst>
                              <p:cond delay="4750"/>
                            </p:stCondLst>
                            <p:childTnLst>
                              <p:par>
                                <p:cTn id="77" presetID="10" presetClass="entr" presetSubtype="0" fill="hold" grpId="0" nodeType="afterEffect">
                                  <p:stCondLst>
                                    <p:cond delay="0"/>
                                  </p:stCondLst>
                                  <p:childTnLst>
                                    <p:set>
                                      <p:cBhvr>
                                        <p:cTn id="78" dur="1" fill="hold">
                                          <p:stCondLst>
                                            <p:cond delay="0"/>
                                          </p:stCondLst>
                                        </p:cTn>
                                        <p:tgtEl>
                                          <p:spTgt spid="70"/>
                                        </p:tgtEl>
                                        <p:attrNameLst>
                                          <p:attrName>style.visibility</p:attrName>
                                        </p:attrNameLst>
                                      </p:cBhvr>
                                      <p:to>
                                        <p:strVal val="visible"/>
                                      </p:to>
                                    </p:set>
                                    <p:animEffect transition="in" filter="fade">
                                      <p:cBhvr>
                                        <p:cTn id="79" dur="250"/>
                                        <p:tgtEl>
                                          <p:spTgt spid="70"/>
                                        </p:tgtEl>
                                      </p:cBhvr>
                                    </p:animEffect>
                                  </p:childTnLst>
                                </p:cTn>
                              </p:par>
                            </p:childTnLst>
                          </p:cTn>
                        </p:par>
                        <p:par>
                          <p:cTn id="80" fill="hold">
                            <p:stCondLst>
                              <p:cond delay="5000"/>
                            </p:stCondLst>
                            <p:childTnLst>
                              <p:par>
                                <p:cTn id="81" presetID="10" presetClass="entr" presetSubtype="0" fill="hold" grpId="0" nodeType="after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50"/>
                                        <p:tgtEl>
                                          <p:spTgt spid="61"/>
                                        </p:tgtEl>
                                      </p:cBhvr>
                                    </p:animEffect>
                                  </p:childTnLst>
                                </p:cTn>
                              </p:par>
                            </p:childTnLst>
                          </p:cTn>
                        </p:par>
                        <p:par>
                          <p:cTn id="84" fill="hold">
                            <p:stCondLst>
                              <p:cond delay="5250"/>
                            </p:stCondLst>
                            <p:childTnLst>
                              <p:par>
                                <p:cTn id="85" presetID="10" presetClass="entr" presetSubtype="0" fill="hold" grpId="0" nodeType="afterEffect">
                                  <p:stCondLst>
                                    <p:cond delay="0"/>
                                  </p:stCondLst>
                                  <p:childTnLst>
                                    <p:set>
                                      <p:cBhvr>
                                        <p:cTn id="86" dur="1" fill="hold">
                                          <p:stCondLst>
                                            <p:cond delay="0"/>
                                          </p:stCondLst>
                                        </p:cTn>
                                        <p:tgtEl>
                                          <p:spTgt spid="47"/>
                                        </p:tgtEl>
                                        <p:attrNameLst>
                                          <p:attrName>style.visibility</p:attrName>
                                        </p:attrNameLst>
                                      </p:cBhvr>
                                      <p:to>
                                        <p:strVal val="visible"/>
                                      </p:to>
                                    </p:set>
                                    <p:animEffect transition="in" filter="fade">
                                      <p:cBhvr>
                                        <p:cTn id="87" dur="250"/>
                                        <p:tgtEl>
                                          <p:spTgt spid="47"/>
                                        </p:tgtEl>
                                      </p:cBhvr>
                                    </p:animEffect>
                                  </p:childTnLst>
                                </p:cTn>
                              </p:par>
                            </p:childTnLst>
                          </p:cTn>
                        </p:par>
                        <p:par>
                          <p:cTn id="88" fill="hold">
                            <p:stCondLst>
                              <p:cond delay="5500"/>
                            </p:stCondLst>
                            <p:childTnLst>
                              <p:par>
                                <p:cTn id="89" presetID="10" presetClass="entr" presetSubtype="0" fill="hold" grpId="0" nodeType="afterEffect">
                                  <p:stCondLst>
                                    <p:cond delay="0"/>
                                  </p:stCondLst>
                                  <p:childTnLst>
                                    <p:set>
                                      <p:cBhvr>
                                        <p:cTn id="90" dur="1" fill="hold">
                                          <p:stCondLst>
                                            <p:cond delay="0"/>
                                          </p:stCondLst>
                                        </p:cTn>
                                        <p:tgtEl>
                                          <p:spTgt spid="56"/>
                                        </p:tgtEl>
                                        <p:attrNameLst>
                                          <p:attrName>style.visibility</p:attrName>
                                        </p:attrNameLst>
                                      </p:cBhvr>
                                      <p:to>
                                        <p:strVal val="visible"/>
                                      </p:to>
                                    </p:set>
                                    <p:animEffect transition="in" filter="fade">
                                      <p:cBhvr>
                                        <p:cTn id="91" dur="250"/>
                                        <p:tgtEl>
                                          <p:spTgt spid="56"/>
                                        </p:tgtEl>
                                      </p:cBhvr>
                                    </p:animEffect>
                                  </p:childTnLst>
                                </p:cTn>
                              </p:par>
                            </p:childTnLst>
                          </p:cTn>
                        </p:par>
                        <p:par>
                          <p:cTn id="92" fill="hold">
                            <p:stCondLst>
                              <p:cond delay="5750"/>
                            </p:stCondLst>
                            <p:childTnLst>
                              <p:par>
                                <p:cTn id="93" presetID="10" presetClass="entr" presetSubtype="0" fill="hold" grpId="0" nodeType="afterEffect">
                                  <p:stCondLst>
                                    <p:cond delay="0"/>
                                  </p:stCondLst>
                                  <p:childTnLst>
                                    <p:set>
                                      <p:cBhvr>
                                        <p:cTn id="94" dur="1" fill="hold">
                                          <p:stCondLst>
                                            <p:cond delay="0"/>
                                          </p:stCondLst>
                                        </p:cTn>
                                        <p:tgtEl>
                                          <p:spTgt spid="89"/>
                                        </p:tgtEl>
                                        <p:attrNameLst>
                                          <p:attrName>style.visibility</p:attrName>
                                        </p:attrNameLst>
                                      </p:cBhvr>
                                      <p:to>
                                        <p:strVal val="visible"/>
                                      </p:to>
                                    </p:set>
                                    <p:animEffect transition="in" filter="fade">
                                      <p:cBhvr>
                                        <p:cTn id="95" dur="250"/>
                                        <p:tgtEl>
                                          <p:spTgt spid="89"/>
                                        </p:tgtEl>
                                      </p:cBhvr>
                                    </p:animEffect>
                                  </p:childTnLst>
                                </p:cTn>
                              </p:par>
                            </p:childTnLst>
                          </p:cTn>
                        </p:par>
                        <p:par>
                          <p:cTn id="96" fill="hold">
                            <p:stCondLst>
                              <p:cond delay="6000"/>
                            </p:stCondLst>
                            <p:childTnLst>
                              <p:par>
                                <p:cTn id="97" presetID="10" presetClass="entr" presetSubtype="0" fill="hold" grpId="0" nodeType="afterEffect">
                                  <p:stCondLst>
                                    <p:cond delay="0"/>
                                  </p:stCondLst>
                                  <p:childTnLst>
                                    <p:set>
                                      <p:cBhvr>
                                        <p:cTn id="98" dur="1" fill="hold">
                                          <p:stCondLst>
                                            <p:cond delay="0"/>
                                          </p:stCondLst>
                                        </p:cTn>
                                        <p:tgtEl>
                                          <p:spTgt spid="90"/>
                                        </p:tgtEl>
                                        <p:attrNameLst>
                                          <p:attrName>style.visibility</p:attrName>
                                        </p:attrNameLst>
                                      </p:cBhvr>
                                      <p:to>
                                        <p:strVal val="visible"/>
                                      </p:to>
                                    </p:set>
                                    <p:animEffect transition="in" filter="fade">
                                      <p:cBhvr>
                                        <p:cTn id="99" dur="250"/>
                                        <p:tgtEl>
                                          <p:spTgt spid="90"/>
                                        </p:tgtEl>
                                      </p:cBhvr>
                                    </p:animEffect>
                                  </p:childTnLst>
                                </p:cTn>
                              </p:par>
                            </p:childTnLst>
                          </p:cTn>
                        </p:par>
                        <p:par>
                          <p:cTn id="100" fill="hold">
                            <p:stCondLst>
                              <p:cond delay="6250"/>
                            </p:stCondLst>
                            <p:childTnLst>
                              <p:par>
                                <p:cTn id="101" presetID="10" presetClass="entr" presetSubtype="0" fill="hold" grpId="0" nodeType="afterEffect">
                                  <p:stCondLst>
                                    <p:cond delay="0"/>
                                  </p:stCondLst>
                                  <p:childTnLst>
                                    <p:set>
                                      <p:cBhvr>
                                        <p:cTn id="102" dur="1" fill="hold">
                                          <p:stCondLst>
                                            <p:cond delay="0"/>
                                          </p:stCondLst>
                                        </p:cTn>
                                        <p:tgtEl>
                                          <p:spTgt spid="78"/>
                                        </p:tgtEl>
                                        <p:attrNameLst>
                                          <p:attrName>style.visibility</p:attrName>
                                        </p:attrNameLst>
                                      </p:cBhvr>
                                      <p:to>
                                        <p:strVal val="visible"/>
                                      </p:to>
                                    </p:set>
                                    <p:animEffect transition="in" filter="fade">
                                      <p:cBhvr>
                                        <p:cTn id="103" dur="250"/>
                                        <p:tgtEl>
                                          <p:spTgt spid="78"/>
                                        </p:tgtEl>
                                      </p:cBhvr>
                                    </p:animEffect>
                                  </p:childTnLst>
                                </p:cTn>
                              </p:par>
                            </p:childTnLst>
                          </p:cTn>
                        </p:par>
                        <p:par>
                          <p:cTn id="104" fill="hold">
                            <p:stCondLst>
                              <p:cond delay="6500"/>
                            </p:stCondLst>
                            <p:childTnLst>
                              <p:par>
                                <p:cTn id="105" presetID="10" presetClass="entr" presetSubtype="0" fill="hold" grpId="0" nodeType="afterEffect">
                                  <p:stCondLst>
                                    <p:cond delay="0"/>
                                  </p:stCondLst>
                                  <p:childTnLst>
                                    <p:set>
                                      <p:cBhvr>
                                        <p:cTn id="106" dur="1" fill="hold">
                                          <p:stCondLst>
                                            <p:cond delay="0"/>
                                          </p:stCondLst>
                                        </p:cTn>
                                        <p:tgtEl>
                                          <p:spTgt spid="85"/>
                                        </p:tgtEl>
                                        <p:attrNameLst>
                                          <p:attrName>style.visibility</p:attrName>
                                        </p:attrNameLst>
                                      </p:cBhvr>
                                      <p:to>
                                        <p:strVal val="visible"/>
                                      </p:to>
                                    </p:set>
                                    <p:animEffect transition="in" filter="fade">
                                      <p:cBhvr>
                                        <p:cTn id="107" dur="250"/>
                                        <p:tgtEl>
                                          <p:spTgt spid="85"/>
                                        </p:tgtEl>
                                      </p:cBhvr>
                                    </p:animEffect>
                                  </p:childTnLst>
                                </p:cTn>
                              </p:par>
                            </p:childTnLst>
                          </p:cTn>
                        </p:par>
                        <p:par>
                          <p:cTn id="108" fill="hold">
                            <p:stCondLst>
                              <p:cond delay="6750"/>
                            </p:stCondLst>
                            <p:childTnLst>
                              <p:par>
                                <p:cTn id="109" presetID="10" presetClass="entr" presetSubtype="0" fill="hold" grpId="0" nodeType="afterEffect">
                                  <p:stCondLst>
                                    <p:cond delay="0"/>
                                  </p:stCondLst>
                                  <p:childTnLst>
                                    <p:set>
                                      <p:cBhvr>
                                        <p:cTn id="110" dur="1" fill="hold">
                                          <p:stCondLst>
                                            <p:cond delay="0"/>
                                          </p:stCondLst>
                                        </p:cTn>
                                        <p:tgtEl>
                                          <p:spTgt spid="82"/>
                                        </p:tgtEl>
                                        <p:attrNameLst>
                                          <p:attrName>style.visibility</p:attrName>
                                        </p:attrNameLst>
                                      </p:cBhvr>
                                      <p:to>
                                        <p:strVal val="visible"/>
                                      </p:to>
                                    </p:set>
                                    <p:animEffect transition="in" filter="fade">
                                      <p:cBhvr>
                                        <p:cTn id="111" dur="250"/>
                                        <p:tgtEl>
                                          <p:spTgt spid="82"/>
                                        </p:tgtEl>
                                      </p:cBhvr>
                                    </p:animEffect>
                                  </p:childTnLst>
                                </p:cTn>
                              </p:par>
                            </p:childTnLst>
                          </p:cTn>
                        </p:par>
                        <p:par>
                          <p:cTn id="112" fill="hold">
                            <p:stCondLst>
                              <p:cond delay="70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250"/>
                                        <p:tgtEl>
                                          <p:spTgt spid="77"/>
                                        </p:tgtEl>
                                      </p:cBhvr>
                                    </p:animEffect>
                                  </p:childTnLst>
                                </p:cTn>
                              </p:par>
                            </p:childTnLst>
                          </p:cTn>
                        </p:par>
                        <p:par>
                          <p:cTn id="116" fill="hold">
                            <p:stCondLst>
                              <p:cond delay="7250"/>
                            </p:stCondLst>
                            <p:childTnLst>
                              <p:par>
                                <p:cTn id="117" presetID="10" presetClass="entr" presetSubtype="0" fill="hold" grpId="0" nodeType="afterEffect">
                                  <p:stCondLst>
                                    <p:cond delay="0"/>
                                  </p:stCondLst>
                                  <p:childTnLst>
                                    <p:set>
                                      <p:cBhvr>
                                        <p:cTn id="118" dur="1" fill="hold">
                                          <p:stCondLst>
                                            <p:cond delay="0"/>
                                          </p:stCondLst>
                                        </p:cTn>
                                        <p:tgtEl>
                                          <p:spTgt spid="87"/>
                                        </p:tgtEl>
                                        <p:attrNameLst>
                                          <p:attrName>style.visibility</p:attrName>
                                        </p:attrNameLst>
                                      </p:cBhvr>
                                      <p:to>
                                        <p:strVal val="visible"/>
                                      </p:to>
                                    </p:set>
                                    <p:animEffect transition="in" filter="fade">
                                      <p:cBhvr>
                                        <p:cTn id="119" dur="250"/>
                                        <p:tgtEl>
                                          <p:spTgt spid="87"/>
                                        </p:tgtEl>
                                      </p:cBhvr>
                                    </p:animEffect>
                                  </p:childTnLst>
                                </p:cTn>
                              </p:par>
                            </p:childTnLst>
                          </p:cTn>
                        </p:par>
                        <p:par>
                          <p:cTn id="120" fill="hold">
                            <p:stCondLst>
                              <p:cond delay="7500"/>
                            </p:stCondLst>
                            <p:childTnLst>
                              <p:par>
                                <p:cTn id="121" presetID="10" presetClass="entr" presetSubtype="0" fill="hold" grpId="0" nodeType="afterEffect">
                                  <p:stCondLst>
                                    <p:cond delay="0"/>
                                  </p:stCondLst>
                                  <p:childTnLst>
                                    <p:set>
                                      <p:cBhvr>
                                        <p:cTn id="122" dur="1" fill="hold">
                                          <p:stCondLst>
                                            <p:cond delay="0"/>
                                          </p:stCondLst>
                                        </p:cTn>
                                        <p:tgtEl>
                                          <p:spTgt spid="81"/>
                                        </p:tgtEl>
                                        <p:attrNameLst>
                                          <p:attrName>style.visibility</p:attrName>
                                        </p:attrNameLst>
                                      </p:cBhvr>
                                      <p:to>
                                        <p:strVal val="visible"/>
                                      </p:to>
                                    </p:set>
                                    <p:animEffect transition="in" filter="fade">
                                      <p:cBhvr>
                                        <p:cTn id="123" dur="250"/>
                                        <p:tgtEl>
                                          <p:spTgt spid="81"/>
                                        </p:tgtEl>
                                      </p:cBhvr>
                                    </p:animEffect>
                                  </p:childTnLst>
                                </p:cTn>
                              </p:par>
                            </p:childTnLst>
                          </p:cTn>
                        </p:par>
                        <p:par>
                          <p:cTn id="124" fill="hold">
                            <p:stCondLst>
                              <p:cond delay="7750"/>
                            </p:stCondLst>
                            <p:childTnLst>
                              <p:par>
                                <p:cTn id="125" presetID="10" presetClass="entr" presetSubtype="0" fill="hold" grpId="0" nodeType="afterEffect">
                                  <p:stCondLst>
                                    <p:cond delay="0"/>
                                  </p:stCondLst>
                                  <p:childTnLst>
                                    <p:set>
                                      <p:cBhvr>
                                        <p:cTn id="126" dur="1" fill="hold">
                                          <p:stCondLst>
                                            <p:cond delay="0"/>
                                          </p:stCondLst>
                                        </p:cTn>
                                        <p:tgtEl>
                                          <p:spTgt spid="83"/>
                                        </p:tgtEl>
                                        <p:attrNameLst>
                                          <p:attrName>style.visibility</p:attrName>
                                        </p:attrNameLst>
                                      </p:cBhvr>
                                      <p:to>
                                        <p:strVal val="visible"/>
                                      </p:to>
                                    </p:set>
                                    <p:animEffect transition="in" filter="fade">
                                      <p:cBhvr>
                                        <p:cTn id="127" dur="250"/>
                                        <p:tgtEl>
                                          <p:spTgt spid="83"/>
                                        </p:tgtEl>
                                      </p:cBhvr>
                                    </p:animEffect>
                                  </p:childTnLst>
                                </p:cTn>
                              </p:par>
                            </p:childTnLst>
                          </p:cTn>
                        </p:par>
                        <p:par>
                          <p:cTn id="128" fill="hold">
                            <p:stCondLst>
                              <p:cond delay="8000"/>
                            </p:stCondLst>
                            <p:childTnLst>
                              <p:par>
                                <p:cTn id="129" presetID="10" presetClass="entr" presetSubtype="0" fill="hold" grpId="0" nodeType="afterEffect">
                                  <p:stCondLst>
                                    <p:cond delay="0"/>
                                  </p:stCondLst>
                                  <p:childTnLst>
                                    <p:set>
                                      <p:cBhvr>
                                        <p:cTn id="130" dur="1" fill="hold">
                                          <p:stCondLst>
                                            <p:cond delay="0"/>
                                          </p:stCondLst>
                                        </p:cTn>
                                        <p:tgtEl>
                                          <p:spTgt spid="94"/>
                                        </p:tgtEl>
                                        <p:attrNameLst>
                                          <p:attrName>style.visibility</p:attrName>
                                        </p:attrNameLst>
                                      </p:cBhvr>
                                      <p:to>
                                        <p:strVal val="visible"/>
                                      </p:to>
                                    </p:set>
                                    <p:animEffect transition="in" filter="fade">
                                      <p:cBhvr>
                                        <p:cTn id="131" dur="250"/>
                                        <p:tgtEl>
                                          <p:spTgt spid="94"/>
                                        </p:tgtEl>
                                      </p:cBhvr>
                                    </p:animEffect>
                                  </p:childTnLst>
                                </p:cTn>
                              </p:par>
                            </p:childTnLst>
                          </p:cTn>
                        </p:par>
                        <p:par>
                          <p:cTn id="132" fill="hold">
                            <p:stCondLst>
                              <p:cond delay="8250"/>
                            </p:stCondLst>
                            <p:childTnLst>
                              <p:par>
                                <p:cTn id="133" presetID="10" presetClass="entr" presetSubtype="0" fill="hold" grpId="0" nodeType="afterEffect">
                                  <p:stCondLst>
                                    <p:cond delay="0"/>
                                  </p:stCondLst>
                                  <p:childTnLst>
                                    <p:set>
                                      <p:cBhvr>
                                        <p:cTn id="134" dur="1" fill="hold">
                                          <p:stCondLst>
                                            <p:cond delay="0"/>
                                          </p:stCondLst>
                                        </p:cTn>
                                        <p:tgtEl>
                                          <p:spTgt spid="84"/>
                                        </p:tgtEl>
                                        <p:attrNameLst>
                                          <p:attrName>style.visibility</p:attrName>
                                        </p:attrNameLst>
                                      </p:cBhvr>
                                      <p:to>
                                        <p:strVal val="visible"/>
                                      </p:to>
                                    </p:set>
                                    <p:animEffect transition="in" filter="fade">
                                      <p:cBhvr>
                                        <p:cTn id="135" dur="250"/>
                                        <p:tgtEl>
                                          <p:spTgt spid="84"/>
                                        </p:tgtEl>
                                      </p:cBhvr>
                                    </p:animEffect>
                                  </p:childTnLst>
                                </p:cTn>
                              </p:par>
                            </p:childTnLst>
                          </p:cTn>
                        </p:par>
                        <p:par>
                          <p:cTn id="136" fill="hold">
                            <p:stCondLst>
                              <p:cond delay="8500"/>
                            </p:stCondLst>
                            <p:childTnLst>
                              <p:par>
                                <p:cTn id="137" presetID="10" presetClass="entr" presetSubtype="0" fill="hold" grpId="0" nodeType="afterEffect">
                                  <p:stCondLst>
                                    <p:cond delay="0"/>
                                  </p:stCondLst>
                                  <p:childTnLst>
                                    <p:set>
                                      <p:cBhvr>
                                        <p:cTn id="138" dur="1" fill="hold">
                                          <p:stCondLst>
                                            <p:cond delay="0"/>
                                          </p:stCondLst>
                                        </p:cTn>
                                        <p:tgtEl>
                                          <p:spTgt spid="86"/>
                                        </p:tgtEl>
                                        <p:attrNameLst>
                                          <p:attrName>style.visibility</p:attrName>
                                        </p:attrNameLst>
                                      </p:cBhvr>
                                      <p:to>
                                        <p:strVal val="visible"/>
                                      </p:to>
                                    </p:set>
                                    <p:animEffect transition="in" filter="fade">
                                      <p:cBhvr>
                                        <p:cTn id="139" dur="250"/>
                                        <p:tgtEl>
                                          <p:spTgt spid="86"/>
                                        </p:tgtEl>
                                      </p:cBhvr>
                                    </p:animEffect>
                                  </p:childTnLst>
                                </p:cTn>
                              </p:par>
                            </p:childTnLst>
                          </p:cTn>
                        </p:par>
                        <p:par>
                          <p:cTn id="140" fill="hold">
                            <p:stCondLst>
                              <p:cond delay="8750"/>
                            </p:stCondLst>
                            <p:childTnLst>
                              <p:par>
                                <p:cTn id="141" presetID="10" presetClass="entr" presetSubtype="0" fill="hold" grpId="0" nodeType="afterEffect">
                                  <p:stCondLst>
                                    <p:cond delay="0"/>
                                  </p:stCondLst>
                                  <p:childTnLst>
                                    <p:set>
                                      <p:cBhvr>
                                        <p:cTn id="142" dur="1" fill="hold">
                                          <p:stCondLst>
                                            <p:cond delay="0"/>
                                          </p:stCondLst>
                                        </p:cTn>
                                        <p:tgtEl>
                                          <p:spTgt spid="88"/>
                                        </p:tgtEl>
                                        <p:attrNameLst>
                                          <p:attrName>style.visibility</p:attrName>
                                        </p:attrNameLst>
                                      </p:cBhvr>
                                      <p:to>
                                        <p:strVal val="visible"/>
                                      </p:to>
                                    </p:set>
                                    <p:animEffect transition="in" filter="fade">
                                      <p:cBhvr>
                                        <p:cTn id="143" dur="250"/>
                                        <p:tgtEl>
                                          <p:spTgt spid="88"/>
                                        </p:tgtEl>
                                      </p:cBhvr>
                                    </p:animEffect>
                                  </p:childTnLst>
                                </p:cTn>
                              </p:par>
                            </p:childTnLst>
                          </p:cTn>
                        </p:par>
                        <p:par>
                          <p:cTn id="144" fill="hold">
                            <p:stCondLst>
                              <p:cond delay="9000"/>
                            </p:stCondLst>
                            <p:childTnLst>
                              <p:par>
                                <p:cTn id="145" presetID="10" presetClass="entr" presetSubtype="0" fill="hold" grpId="0" nodeType="afterEffect">
                                  <p:stCondLst>
                                    <p:cond delay="0"/>
                                  </p:stCondLst>
                                  <p:childTnLst>
                                    <p:set>
                                      <p:cBhvr>
                                        <p:cTn id="146" dur="1" fill="hold">
                                          <p:stCondLst>
                                            <p:cond delay="0"/>
                                          </p:stCondLst>
                                        </p:cTn>
                                        <p:tgtEl>
                                          <p:spTgt spid="96"/>
                                        </p:tgtEl>
                                        <p:attrNameLst>
                                          <p:attrName>style.visibility</p:attrName>
                                        </p:attrNameLst>
                                      </p:cBhvr>
                                      <p:to>
                                        <p:strVal val="visible"/>
                                      </p:to>
                                    </p:set>
                                    <p:animEffect transition="in" filter="fade">
                                      <p:cBhvr>
                                        <p:cTn id="147" dur="250"/>
                                        <p:tgtEl>
                                          <p:spTgt spid="96"/>
                                        </p:tgtEl>
                                      </p:cBhvr>
                                    </p:animEffect>
                                  </p:childTnLst>
                                </p:cTn>
                              </p:par>
                            </p:childTnLst>
                          </p:cTn>
                        </p:par>
                        <p:par>
                          <p:cTn id="148" fill="hold">
                            <p:stCondLst>
                              <p:cond delay="9250"/>
                            </p:stCondLst>
                            <p:childTnLst>
                              <p:par>
                                <p:cTn id="149" presetID="10" presetClass="entr" presetSubtype="0" fill="hold" grpId="0" nodeType="afterEffect">
                                  <p:stCondLst>
                                    <p:cond delay="0"/>
                                  </p:stCondLst>
                                  <p:childTnLst>
                                    <p:set>
                                      <p:cBhvr>
                                        <p:cTn id="150" dur="1" fill="hold">
                                          <p:stCondLst>
                                            <p:cond delay="0"/>
                                          </p:stCondLst>
                                        </p:cTn>
                                        <p:tgtEl>
                                          <p:spTgt spid="95"/>
                                        </p:tgtEl>
                                        <p:attrNameLst>
                                          <p:attrName>style.visibility</p:attrName>
                                        </p:attrNameLst>
                                      </p:cBhvr>
                                      <p:to>
                                        <p:strVal val="visible"/>
                                      </p:to>
                                    </p:set>
                                    <p:animEffect transition="in" filter="fade">
                                      <p:cBhvr>
                                        <p:cTn id="151" dur="250"/>
                                        <p:tgtEl>
                                          <p:spTgt spid="95"/>
                                        </p:tgtEl>
                                      </p:cBhvr>
                                    </p:animEffect>
                                  </p:childTnLst>
                                </p:cTn>
                              </p:par>
                            </p:childTnLst>
                          </p:cTn>
                        </p:par>
                        <p:par>
                          <p:cTn id="152" fill="hold">
                            <p:stCondLst>
                              <p:cond delay="9500"/>
                            </p:stCondLst>
                            <p:childTnLst>
                              <p:par>
                                <p:cTn id="153" presetID="10" presetClass="entr" presetSubtype="0" fill="hold" grpId="0" nodeType="afterEffect">
                                  <p:stCondLst>
                                    <p:cond delay="0"/>
                                  </p:stCondLst>
                                  <p:childTnLst>
                                    <p:set>
                                      <p:cBhvr>
                                        <p:cTn id="154" dur="1" fill="hold">
                                          <p:stCondLst>
                                            <p:cond delay="0"/>
                                          </p:stCondLst>
                                        </p:cTn>
                                        <p:tgtEl>
                                          <p:spTgt spid="101"/>
                                        </p:tgtEl>
                                        <p:attrNameLst>
                                          <p:attrName>style.visibility</p:attrName>
                                        </p:attrNameLst>
                                      </p:cBhvr>
                                      <p:to>
                                        <p:strVal val="visible"/>
                                      </p:to>
                                    </p:set>
                                    <p:animEffect transition="in" filter="fade">
                                      <p:cBhvr>
                                        <p:cTn id="155" dur="250"/>
                                        <p:tgtEl>
                                          <p:spTgt spid="101"/>
                                        </p:tgtEl>
                                      </p:cBhvr>
                                    </p:animEffect>
                                  </p:childTnLst>
                                </p:cTn>
                              </p:par>
                            </p:childTnLst>
                          </p:cTn>
                        </p:par>
                        <p:par>
                          <p:cTn id="156" fill="hold">
                            <p:stCondLst>
                              <p:cond delay="9750"/>
                            </p:stCondLst>
                            <p:childTnLst>
                              <p:par>
                                <p:cTn id="157" presetID="10" presetClass="entr" presetSubtype="0" fill="hold" grpId="0" nodeType="afterEffect">
                                  <p:stCondLst>
                                    <p:cond delay="0"/>
                                  </p:stCondLst>
                                  <p:childTnLst>
                                    <p:set>
                                      <p:cBhvr>
                                        <p:cTn id="158" dur="1" fill="hold">
                                          <p:stCondLst>
                                            <p:cond delay="0"/>
                                          </p:stCondLst>
                                        </p:cTn>
                                        <p:tgtEl>
                                          <p:spTgt spid="99"/>
                                        </p:tgtEl>
                                        <p:attrNameLst>
                                          <p:attrName>style.visibility</p:attrName>
                                        </p:attrNameLst>
                                      </p:cBhvr>
                                      <p:to>
                                        <p:strVal val="visible"/>
                                      </p:to>
                                    </p:set>
                                    <p:animEffect transition="in" filter="fade">
                                      <p:cBhvr>
                                        <p:cTn id="159" dur="250"/>
                                        <p:tgtEl>
                                          <p:spTgt spid="99"/>
                                        </p:tgtEl>
                                      </p:cBhvr>
                                    </p:animEffect>
                                  </p:childTnLst>
                                </p:cTn>
                              </p:par>
                            </p:childTnLst>
                          </p:cTn>
                        </p:par>
                        <p:par>
                          <p:cTn id="160" fill="hold">
                            <p:stCondLst>
                              <p:cond delay="10000"/>
                            </p:stCondLst>
                            <p:childTnLst>
                              <p:par>
                                <p:cTn id="161" presetID="10" presetClass="entr" presetSubtype="0" fill="hold" grpId="0" nodeType="afterEffect">
                                  <p:stCondLst>
                                    <p:cond delay="0"/>
                                  </p:stCondLst>
                                  <p:childTnLst>
                                    <p:set>
                                      <p:cBhvr>
                                        <p:cTn id="162" dur="1" fill="hold">
                                          <p:stCondLst>
                                            <p:cond delay="0"/>
                                          </p:stCondLst>
                                        </p:cTn>
                                        <p:tgtEl>
                                          <p:spTgt spid="53"/>
                                        </p:tgtEl>
                                        <p:attrNameLst>
                                          <p:attrName>style.visibility</p:attrName>
                                        </p:attrNameLst>
                                      </p:cBhvr>
                                      <p:to>
                                        <p:strVal val="visible"/>
                                      </p:to>
                                    </p:set>
                                    <p:animEffect transition="in" filter="fade">
                                      <p:cBhvr>
                                        <p:cTn id="163" dur="250"/>
                                        <p:tgtEl>
                                          <p:spTgt spid="53"/>
                                        </p:tgtEl>
                                      </p:cBhvr>
                                    </p:animEffect>
                                  </p:childTnLst>
                                </p:cTn>
                              </p:par>
                            </p:childTnLst>
                          </p:cTn>
                        </p:par>
                        <p:par>
                          <p:cTn id="164" fill="hold">
                            <p:stCondLst>
                              <p:cond delay="10250"/>
                            </p:stCondLst>
                            <p:childTnLst>
                              <p:par>
                                <p:cTn id="165" presetID="10" presetClass="entr" presetSubtype="0" fill="hold" grpId="0" nodeType="afterEffect">
                                  <p:stCondLst>
                                    <p:cond delay="0"/>
                                  </p:stCondLst>
                                  <p:childTnLst>
                                    <p:set>
                                      <p:cBhvr>
                                        <p:cTn id="166" dur="1" fill="hold">
                                          <p:stCondLst>
                                            <p:cond delay="0"/>
                                          </p:stCondLst>
                                        </p:cTn>
                                        <p:tgtEl>
                                          <p:spTgt spid="69"/>
                                        </p:tgtEl>
                                        <p:attrNameLst>
                                          <p:attrName>style.visibility</p:attrName>
                                        </p:attrNameLst>
                                      </p:cBhvr>
                                      <p:to>
                                        <p:strVal val="visible"/>
                                      </p:to>
                                    </p:set>
                                    <p:animEffect transition="in" filter="fade">
                                      <p:cBhvr>
                                        <p:cTn id="167" dur="250"/>
                                        <p:tgtEl>
                                          <p:spTgt spid="69"/>
                                        </p:tgtEl>
                                      </p:cBhvr>
                                    </p:animEffect>
                                  </p:childTnLst>
                                </p:cTn>
                              </p:par>
                            </p:childTnLst>
                          </p:cTn>
                        </p:par>
                        <p:par>
                          <p:cTn id="168" fill="hold">
                            <p:stCondLst>
                              <p:cond delay="10500"/>
                            </p:stCondLst>
                            <p:childTnLst>
                              <p:par>
                                <p:cTn id="169" presetID="10" presetClass="entr" presetSubtype="0" fill="hold" grpId="0" nodeType="afterEffect">
                                  <p:stCondLst>
                                    <p:cond delay="0"/>
                                  </p:stCondLst>
                                  <p:childTnLst>
                                    <p:set>
                                      <p:cBhvr>
                                        <p:cTn id="170" dur="1" fill="hold">
                                          <p:stCondLst>
                                            <p:cond delay="0"/>
                                          </p:stCondLst>
                                        </p:cTn>
                                        <p:tgtEl>
                                          <p:spTgt spid="97"/>
                                        </p:tgtEl>
                                        <p:attrNameLst>
                                          <p:attrName>style.visibility</p:attrName>
                                        </p:attrNameLst>
                                      </p:cBhvr>
                                      <p:to>
                                        <p:strVal val="visible"/>
                                      </p:to>
                                    </p:set>
                                    <p:animEffect transition="in" filter="fade">
                                      <p:cBhvr>
                                        <p:cTn id="171" dur="250"/>
                                        <p:tgtEl>
                                          <p:spTgt spid="97"/>
                                        </p:tgtEl>
                                      </p:cBhvr>
                                    </p:animEffect>
                                  </p:childTnLst>
                                </p:cTn>
                              </p:par>
                            </p:childTnLst>
                          </p:cTn>
                        </p:par>
                        <p:par>
                          <p:cTn id="172" fill="hold">
                            <p:stCondLst>
                              <p:cond delay="10750"/>
                            </p:stCondLst>
                            <p:childTnLst>
                              <p:par>
                                <p:cTn id="173" presetID="10" presetClass="entr" presetSubtype="0" fill="hold" grpId="0" nodeType="afterEffect">
                                  <p:stCondLst>
                                    <p:cond delay="0"/>
                                  </p:stCondLst>
                                  <p:childTnLst>
                                    <p:set>
                                      <p:cBhvr>
                                        <p:cTn id="174" dur="1" fill="hold">
                                          <p:stCondLst>
                                            <p:cond delay="0"/>
                                          </p:stCondLst>
                                        </p:cTn>
                                        <p:tgtEl>
                                          <p:spTgt spid="91"/>
                                        </p:tgtEl>
                                        <p:attrNameLst>
                                          <p:attrName>style.visibility</p:attrName>
                                        </p:attrNameLst>
                                      </p:cBhvr>
                                      <p:to>
                                        <p:strVal val="visible"/>
                                      </p:to>
                                    </p:set>
                                    <p:animEffect transition="in" filter="fade">
                                      <p:cBhvr>
                                        <p:cTn id="175" dur="250"/>
                                        <p:tgtEl>
                                          <p:spTgt spid="91"/>
                                        </p:tgtEl>
                                      </p:cBhvr>
                                    </p:animEffect>
                                  </p:childTnLst>
                                </p:cTn>
                              </p:par>
                            </p:childTnLst>
                          </p:cTn>
                        </p:par>
                        <p:par>
                          <p:cTn id="176" fill="hold">
                            <p:stCondLst>
                              <p:cond delay="11000"/>
                            </p:stCondLst>
                            <p:childTnLst>
                              <p:par>
                                <p:cTn id="177" presetID="10" presetClass="entr" presetSubtype="0" fill="hold" grpId="0" nodeType="afterEffect">
                                  <p:stCondLst>
                                    <p:cond delay="0"/>
                                  </p:stCondLst>
                                  <p:childTnLst>
                                    <p:set>
                                      <p:cBhvr>
                                        <p:cTn id="178" dur="1" fill="hold">
                                          <p:stCondLst>
                                            <p:cond delay="0"/>
                                          </p:stCondLst>
                                        </p:cTn>
                                        <p:tgtEl>
                                          <p:spTgt spid="100"/>
                                        </p:tgtEl>
                                        <p:attrNameLst>
                                          <p:attrName>style.visibility</p:attrName>
                                        </p:attrNameLst>
                                      </p:cBhvr>
                                      <p:to>
                                        <p:strVal val="visible"/>
                                      </p:to>
                                    </p:set>
                                    <p:animEffect transition="in" filter="fade">
                                      <p:cBhvr>
                                        <p:cTn id="179" dur="250"/>
                                        <p:tgtEl>
                                          <p:spTgt spid="100"/>
                                        </p:tgtEl>
                                      </p:cBhvr>
                                    </p:animEffect>
                                  </p:childTnLst>
                                </p:cTn>
                              </p:par>
                            </p:childTnLst>
                          </p:cTn>
                        </p:par>
                        <p:par>
                          <p:cTn id="180" fill="hold">
                            <p:stCondLst>
                              <p:cond delay="11250"/>
                            </p:stCondLst>
                            <p:childTnLst>
                              <p:par>
                                <p:cTn id="181" presetID="10" presetClass="entr" presetSubtype="0" fill="hold" grpId="0" nodeType="afterEffect">
                                  <p:stCondLst>
                                    <p:cond delay="0"/>
                                  </p:stCondLst>
                                  <p:childTnLst>
                                    <p:set>
                                      <p:cBhvr>
                                        <p:cTn id="182" dur="1" fill="hold">
                                          <p:stCondLst>
                                            <p:cond delay="0"/>
                                          </p:stCondLst>
                                        </p:cTn>
                                        <p:tgtEl>
                                          <p:spTgt spid="80"/>
                                        </p:tgtEl>
                                        <p:attrNameLst>
                                          <p:attrName>style.visibility</p:attrName>
                                        </p:attrNameLst>
                                      </p:cBhvr>
                                      <p:to>
                                        <p:strVal val="visible"/>
                                      </p:to>
                                    </p:set>
                                    <p:animEffect transition="in" filter="fade">
                                      <p:cBhvr>
                                        <p:cTn id="183" dur="250"/>
                                        <p:tgtEl>
                                          <p:spTgt spid="80"/>
                                        </p:tgtEl>
                                      </p:cBhvr>
                                    </p:animEffect>
                                  </p:childTnLst>
                                </p:cTn>
                              </p:par>
                            </p:childTnLst>
                          </p:cTn>
                        </p:par>
                        <p:par>
                          <p:cTn id="184" fill="hold">
                            <p:stCondLst>
                              <p:cond delay="11500"/>
                            </p:stCondLst>
                            <p:childTnLst>
                              <p:par>
                                <p:cTn id="185" presetID="10" presetClass="entr" presetSubtype="0" fill="hold" grpId="0" nodeType="afterEffect">
                                  <p:stCondLst>
                                    <p:cond delay="0"/>
                                  </p:stCondLst>
                                  <p:childTnLst>
                                    <p:set>
                                      <p:cBhvr>
                                        <p:cTn id="186" dur="1" fill="hold">
                                          <p:stCondLst>
                                            <p:cond delay="0"/>
                                          </p:stCondLst>
                                        </p:cTn>
                                        <p:tgtEl>
                                          <p:spTgt spid="93"/>
                                        </p:tgtEl>
                                        <p:attrNameLst>
                                          <p:attrName>style.visibility</p:attrName>
                                        </p:attrNameLst>
                                      </p:cBhvr>
                                      <p:to>
                                        <p:strVal val="visible"/>
                                      </p:to>
                                    </p:set>
                                    <p:animEffect transition="in" filter="fade">
                                      <p:cBhvr>
                                        <p:cTn id="187" dur="250"/>
                                        <p:tgtEl>
                                          <p:spTgt spid="93"/>
                                        </p:tgtEl>
                                      </p:cBhvr>
                                    </p:animEffect>
                                  </p:childTnLst>
                                </p:cTn>
                              </p:par>
                            </p:childTnLst>
                          </p:cTn>
                        </p:par>
                        <p:par>
                          <p:cTn id="188" fill="hold">
                            <p:stCondLst>
                              <p:cond delay="11750"/>
                            </p:stCondLst>
                            <p:childTnLst>
                              <p:par>
                                <p:cTn id="189" presetID="10" presetClass="entr" presetSubtype="0" fill="hold" grpId="0" nodeType="afterEffect">
                                  <p:stCondLst>
                                    <p:cond delay="0"/>
                                  </p:stCondLst>
                                  <p:childTnLst>
                                    <p:set>
                                      <p:cBhvr>
                                        <p:cTn id="190" dur="1" fill="hold">
                                          <p:stCondLst>
                                            <p:cond delay="0"/>
                                          </p:stCondLst>
                                        </p:cTn>
                                        <p:tgtEl>
                                          <p:spTgt spid="51"/>
                                        </p:tgtEl>
                                        <p:attrNameLst>
                                          <p:attrName>style.visibility</p:attrName>
                                        </p:attrNameLst>
                                      </p:cBhvr>
                                      <p:to>
                                        <p:strVal val="visible"/>
                                      </p:to>
                                    </p:set>
                                    <p:animEffect transition="in" filter="fade">
                                      <p:cBhvr>
                                        <p:cTn id="191" dur="250"/>
                                        <p:tgtEl>
                                          <p:spTgt spid="51"/>
                                        </p:tgtEl>
                                      </p:cBhvr>
                                    </p:animEffect>
                                  </p:childTnLst>
                                </p:cTn>
                              </p:par>
                            </p:childTnLst>
                          </p:cTn>
                        </p:par>
                        <p:par>
                          <p:cTn id="192" fill="hold">
                            <p:stCondLst>
                              <p:cond delay="12000"/>
                            </p:stCondLst>
                            <p:childTnLst>
                              <p:par>
                                <p:cTn id="193" presetID="10" presetClass="entr" presetSubtype="0" fill="hold" grpId="0" nodeType="afterEffect">
                                  <p:stCondLst>
                                    <p:cond delay="0"/>
                                  </p:stCondLst>
                                  <p:childTnLst>
                                    <p:set>
                                      <p:cBhvr>
                                        <p:cTn id="194" dur="1" fill="hold">
                                          <p:stCondLst>
                                            <p:cond delay="0"/>
                                          </p:stCondLst>
                                        </p:cTn>
                                        <p:tgtEl>
                                          <p:spTgt spid="54"/>
                                        </p:tgtEl>
                                        <p:attrNameLst>
                                          <p:attrName>style.visibility</p:attrName>
                                        </p:attrNameLst>
                                      </p:cBhvr>
                                      <p:to>
                                        <p:strVal val="visible"/>
                                      </p:to>
                                    </p:set>
                                    <p:animEffect transition="in" filter="fade">
                                      <p:cBhvr>
                                        <p:cTn id="195" dur="250"/>
                                        <p:tgtEl>
                                          <p:spTgt spid="54"/>
                                        </p:tgtEl>
                                      </p:cBhvr>
                                    </p:animEffect>
                                  </p:childTnLst>
                                </p:cTn>
                              </p:par>
                            </p:childTnLst>
                          </p:cTn>
                        </p:par>
                        <p:par>
                          <p:cTn id="196" fill="hold">
                            <p:stCondLst>
                              <p:cond delay="12250"/>
                            </p:stCondLst>
                            <p:childTnLst>
                              <p:par>
                                <p:cTn id="197" presetID="10"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250"/>
                                        <p:tgtEl>
                                          <p:spTgt spid="52"/>
                                        </p:tgtEl>
                                      </p:cBhvr>
                                    </p:animEffect>
                                  </p:childTnLst>
                                </p:cTn>
                              </p:par>
                            </p:childTnLst>
                          </p:cTn>
                        </p:par>
                      </p:childTnLst>
                    </p:cTn>
                  </p:par>
                  <p:par>
                    <p:cTn id="200" fill="hold">
                      <p:stCondLst>
                        <p:cond delay="indefinite"/>
                      </p:stCondLst>
                      <p:childTnLst>
                        <p:par>
                          <p:cTn id="201" fill="hold">
                            <p:stCondLst>
                              <p:cond delay="0"/>
                            </p:stCondLst>
                            <p:childTnLst>
                              <p:par>
                                <p:cTn id="202" presetID="6" presetClass="emph" presetSubtype="0" fill="hold" grpId="0" nodeType="clickEffect">
                                  <p:stCondLst>
                                    <p:cond delay="0"/>
                                  </p:stCondLst>
                                  <p:childTnLst>
                                    <p:animScale>
                                      <p:cBhvr>
                                        <p:cTn id="203" dur="1000" fill="hold"/>
                                        <p:tgtEl>
                                          <p:spTgt spid="55"/>
                                        </p:tgtEl>
                                      </p:cBhvr>
                                      <p:by x="125000" y="125000"/>
                                    </p:animScale>
                                  </p:childTnLst>
                                  <p:subTnLst>
                                    <p:set>
                                      <p:cBhvr override="childStyle">
                                        <p:cTn dur="1" fill="hold" display="0" masterRel="nextClick" afterEffect="1"/>
                                        <p:tgtEl>
                                          <p:spTgt spid="55"/>
                                        </p:tgtEl>
                                        <p:attrNameLst>
                                          <p:attrName>style.visibility</p:attrName>
                                        </p:attrNameLst>
                                      </p:cBhvr>
                                      <p:to>
                                        <p:strVal val="hidden"/>
                                      </p:to>
                                    </p:set>
                                  </p:subTnLst>
                                </p:cTn>
                              </p:par>
                              <p:par>
                                <p:cTn id="204" presetID="1" presetClass="emph" presetSubtype="2" fill="hold" nodeType="withEffect">
                                  <p:stCondLst>
                                    <p:cond delay="0"/>
                                  </p:stCondLst>
                                  <p:childTnLst>
                                    <p:animClr clrSpc="rgb" dir="cw">
                                      <p:cBhvr>
                                        <p:cTn id="205" dur="2000" fill="hold"/>
                                        <p:tgtEl>
                                          <p:spTgt spid="55"/>
                                        </p:tgtEl>
                                        <p:attrNameLst>
                                          <p:attrName>fillcolor</p:attrName>
                                        </p:attrNameLst>
                                      </p:cBhvr>
                                      <p:to>
                                        <a:srgbClr val="FFFF00"/>
                                      </p:to>
                                    </p:animClr>
                                    <p:set>
                                      <p:cBhvr>
                                        <p:cTn id="206" dur="2000" fill="hold"/>
                                        <p:tgtEl>
                                          <p:spTgt spid="55"/>
                                        </p:tgtEl>
                                        <p:attrNameLst>
                                          <p:attrName>fill.type</p:attrName>
                                        </p:attrNameLst>
                                      </p:cBhvr>
                                      <p:to>
                                        <p:strVal val="solid"/>
                                      </p:to>
                                    </p:set>
                                    <p:set>
                                      <p:cBhvr>
                                        <p:cTn id="207" dur="2000" fill="hold"/>
                                        <p:tgtEl>
                                          <p:spTgt spid="55"/>
                                        </p:tgtEl>
                                        <p:attrNameLst>
                                          <p:attrName>fill.on</p:attrName>
                                        </p:attrNameLst>
                                      </p:cBhvr>
                                      <p:to>
                                        <p:strVal val="true"/>
                                      </p:to>
                                    </p:set>
                                  </p:childTnLst>
                                </p:cTn>
                              </p:par>
                              <p:par>
                                <p:cTn id="208" presetID="10" presetClass="entr" presetSubtype="0" fill="hold" grpId="0" nodeType="withEffect">
                                  <p:stCondLst>
                                    <p:cond delay="0"/>
                                  </p:stCondLst>
                                  <p:childTnLst>
                                    <p:set>
                                      <p:cBhvr>
                                        <p:cTn id="209" dur="1" fill="hold">
                                          <p:stCondLst>
                                            <p:cond delay="0"/>
                                          </p:stCondLst>
                                        </p:cTn>
                                        <p:tgtEl>
                                          <p:spTgt spid="67"/>
                                        </p:tgtEl>
                                        <p:attrNameLst>
                                          <p:attrName>style.visibility</p:attrName>
                                        </p:attrNameLst>
                                      </p:cBhvr>
                                      <p:to>
                                        <p:strVal val="visible"/>
                                      </p:to>
                                    </p:set>
                                    <p:animEffect transition="in" filter="fade">
                                      <p:cBhvr>
                                        <p:cTn id="210" dur="250"/>
                                        <p:tgtEl>
                                          <p:spTgt spid="67"/>
                                        </p:tgtEl>
                                      </p:cBhvr>
                                    </p:animEffect>
                                  </p:childTnLst>
                                </p:cTn>
                              </p:par>
                              <p:par>
                                <p:cTn id="211" presetID="6" presetClass="emph" presetSubtype="0" fill="hold" grpId="1" nodeType="withEffect">
                                  <p:stCondLst>
                                    <p:cond delay="0"/>
                                  </p:stCondLst>
                                  <p:childTnLst>
                                    <p:animScale>
                                      <p:cBhvr>
                                        <p:cTn id="212" dur="1000" fill="hold"/>
                                        <p:tgtEl>
                                          <p:spTgt spid="67"/>
                                        </p:tgtEl>
                                      </p:cBhvr>
                                      <p:by x="125000" y="125000"/>
                                    </p:animScale>
                                  </p:childTnLst>
                                  <p:subTnLst>
                                    <p:set>
                                      <p:cBhvr override="childStyle">
                                        <p:cTn dur="1" fill="hold" display="0" masterRel="nextClick" afterEffect="1"/>
                                        <p:tgtEl>
                                          <p:spTgt spid="67"/>
                                        </p:tgtEl>
                                        <p:attrNameLst>
                                          <p:attrName>style.visibility</p:attrName>
                                        </p:attrNameLst>
                                      </p:cBhvr>
                                      <p:to>
                                        <p:strVal val="hidden"/>
                                      </p:to>
                                    </p:set>
                                  </p:subTnLst>
                                </p:cTn>
                              </p:par>
                              <p:par>
                                <p:cTn id="213" presetID="1" presetClass="emph" presetSubtype="2" fill="hold" nodeType="withEffect">
                                  <p:stCondLst>
                                    <p:cond delay="0"/>
                                  </p:stCondLst>
                                  <p:childTnLst>
                                    <p:animClr clrSpc="rgb" dir="cw">
                                      <p:cBhvr>
                                        <p:cTn id="214" dur="2000" fill="hold"/>
                                        <p:tgtEl>
                                          <p:spTgt spid="67"/>
                                        </p:tgtEl>
                                        <p:attrNameLst>
                                          <p:attrName>fillcolor</p:attrName>
                                        </p:attrNameLst>
                                      </p:cBhvr>
                                      <p:to>
                                        <a:srgbClr val="FFFF00"/>
                                      </p:to>
                                    </p:animClr>
                                    <p:set>
                                      <p:cBhvr>
                                        <p:cTn id="215" dur="2000" fill="hold"/>
                                        <p:tgtEl>
                                          <p:spTgt spid="67"/>
                                        </p:tgtEl>
                                        <p:attrNameLst>
                                          <p:attrName>fill.type</p:attrName>
                                        </p:attrNameLst>
                                      </p:cBhvr>
                                      <p:to>
                                        <p:strVal val="solid"/>
                                      </p:to>
                                    </p:set>
                                    <p:set>
                                      <p:cBhvr>
                                        <p:cTn id="216" dur="2000" fill="hold"/>
                                        <p:tgtEl>
                                          <p:spTgt spid="67"/>
                                        </p:tgtEl>
                                        <p:attrNameLst>
                                          <p:attrName>fill.on</p:attrName>
                                        </p:attrNameLst>
                                      </p:cBhvr>
                                      <p:to>
                                        <p:strVal val="true"/>
                                      </p:to>
                                    </p:set>
                                  </p:childTnLst>
                                </p:cTn>
                              </p:par>
                              <p:par>
                                <p:cTn id="217" presetID="63" presetClass="path" presetSubtype="0" decel="100000" fill="hold" grpId="3" nodeType="withEffect">
                                  <p:stCondLst>
                                    <p:cond delay="0"/>
                                  </p:stCondLst>
                                  <p:childTnLst>
                                    <p:animMotion origin="layout" path="M 1.45833E-6 -4.07407E-6 L 0.00976 0.00741 " pathEditMode="relative" rAng="0" ptsTypes="AA">
                                      <p:cBhvr>
                                        <p:cTn id="218" dur="1000" fill="hold"/>
                                        <p:tgtEl>
                                          <p:spTgt spid="67"/>
                                        </p:tgtEl>
                                        <p:attrNameLst>
                                          <p:attrName>ppt_x</p:attrName>
                                          <p:attrName>ppt_y</p:attrName>
                                        </p:attrNameLst>
                                      </p:cBhvr>
                                      <p:rCtr x="482" y="370"/>
                                    </p:animMotion>
                                  </p:childTnLst>
                                </p:cTn>
                              </p:par>
                              <p:par>
                                <p:cTn id="219" presetID="10" presetClass="entr" presetSubtype="0" fill="hold" grpId="0" nodeType="withEffect">
                                  <p:stCondLst>
                                    <p:cond delay="0"/>
                                  </p:stCondLst>
                                  <p:childTnLst>
                                    <p:set>
                                      <p:cBhvr>
                                        <p:cTn id="220" dur="1" fill="hold">
                                          <p:stCondLst>
                                            <p:cond delay="0"/>
                                          </p:stCondLst>
                                        </p:cTn>
                                        <p:tgtEl>
                                          <p:spTgt spid="63"/>
                                        </p:tgtEl>
                                        <p:attrNameLst>
                                          <p:attrName>style.visibility</p:attrName>
                                        </p:attrNameLst>
                                      </p:cBhvr>
                                      <p:to>
                                        <p:strVal val="visible"/>
                                      </p:to>
                                    </p:set>
                                    <p:animEffect transition="in" filter="fade">
                                      <p:cBhvr>
                                        <p:cTn id="221" dur="250"/>
                                        <p:tgtEl>
                                          <p:spTgt spid="63"/>
                                        </p:tgtEl>
                                      </p:cBhvr>
                                    </p:animEffect>
                                  </p:childTnLst>
                                </p:cTn>
                              </p:par>
                              <p:par>
                                <p:cTn id="222" presetID="6" presetClass="emph" presetSubtype="0" fill="hold" grpId="1" nodeType="withEffect">
                                  <p:stCondLst>
                                    <p:cond delay="0"/>
                                  </p:stCondLst>
                                  <p:childTnLst>
                                    <p:animScale>
                                      <p:cBhvr>
                                        <p:cTn id="223" dur="1000" fill="hold"/>
                                        <p:tgtEl>
                                          <p:spTgt spid="63"/>
                                        </p:tgtEl>
                                      </p:cBhvr>
                                      <p:by x="125000" y="125000"/>
                                    </p:animScale>
                                  </p:childTnLst>
                                  <p:subTnLst>
                                    <p:set>
                                      <p:cBhvr override="childStyle">
                                        <p:cTn dur="1" fill="hold" display="0" masterRel="nextClick" afterEffect="1"/>
                                        <p:tgtEl>
                                          <p:spTgt spid="63"/>
                                        </p:tgtEl>
                                        <p:attrNameLst>
                                          <p:attrName>style.visibility</p:attrName>
                                        </p:attrNameLst>
                                      </p:cBhvr>
                                      <p:to>
                                        <p:strVal val="hidden"/>
                                      </p:to>
                                    </p:set>
                                  </p:subTnLst>
                                </p:cTn>
                              </p:par>
                              <p:par>
                                <p:cTn id="224" presetID="1" presetClass="emph" presetSubtype="2" fill="hold" nodeType="withEffect">
                                  <p:stCondLst>
                                    <p:cond delay="0"/>
                                  </p:stCondLst>
                                  <p:childTnLst>
                                    <p:animClr clrSpc="rgb" dir="cw">
                                      <p:cBhvr>
                                        <p:cTn id="225" dur="2000" fill="hold"/>
                                        <p:tgtEl>
                                          <p:spTgt spid="63"/>
                                        </p:tgtEl>
                                        <p:attrNameLst>
                                          <p:attrName>fillcolor</p:attrName>
                                        </p:attrNameLst>
                                      </p:cBhvr>
                                      <p:to>
                                        <a:srgbClr val="FFFF00"/>
                                      </p:to>
                                    </p:animClr>
                                    <p:set>
                                      <p:cBhvr>
                                        <p:cTn id="226" dur="2000" fill="hold"/>
                                        <p:tgtEl>
                                          <p:spTgt spid="63"/>
                                        </p:tgtEl>
                                        <p:attrNameLst>
                                          <p:attrName>fill.type</p:attrName>
                                        </p:attrNameLst>
                                      </p:cBhvr>
                                      <p:to>
                                        <p:strVal val="solid"/>
                                      </p:to>
                                    </p:set>
                                    <p:set>
                                      <p:cBhvr>
                                        <p:cTn id="227" dur="2000" fill="hold"/>
                                        <p:tgtEl>
                                          <p:spTgt spid="63"/>
                                        </p:tgtEl>
                                        <p:attrNameLst>
                                          <p:attrName>fill.on</p:attrName>
                                        </p:attrNameLst>
                                      </p:cBhvr>
                                      <p:to>
                                        <p:strVal val="true"/>
                                      </p:to>
                                    </p:set>
                                  </p:childTnLst>
                                </p:cTn>
                              </p:par>
                              <p:par>
                                <p:cTn id="228" presetID="10" presetClass="entr" presetSubtype="0" fill="hold" grpId="0" nodeType="withEffect">
                                  <p:stCondLst>
                                    <p:cond delay="0"/>
                                  </p:stCondLst>
                                  <p:childTnLst>
                                    <p:set>
                                      <p:cBhvr>
                                        <p:cTn id="229" dur="1" fill="hold">
                                          <p:stCondLst>
                                            <p:cond delay="0"/>
                                          </p:stCondLst>
                                        </p:cTn>
                                        <p:tgtEl>
                                          <p:spTgt spid="66"/>
                                        </p:tgtEl>
                                        <p:attrNameLst>
                                          <p:attrName>style.visibility</p:attrName>
                                        </p:attrNameLst>
                                      </p:cBhvr>
                                      <p:to>
                                        <p:strVal val="visible"/>
                                      </p:to>
                                    </p:set>
                                    <p:animEffect transition="in" filter="fade">
                                      <p:cBhvr>
                                        <p:cTn id="230" dur="250"/>
                                        <p:tgtEl>
                                          <p:spTgt spid="66"/>
                                        </p:tgtEl>
                                      </p:cBhvr>
                                    </p:animEffect>
                                  </p:childTnLst>
                                </p:cTn>
                              </p:par>
                              <p:par>
                                <p:cTn id="231" presetID="6" presetClass="emph" presetSubtype="0" fill="hold" grpId="1" nodeType="withEffect">
                                  <p:stCondLst>
                                    <p:cond delay="0"/>
                                  </p:stCondLst>
                                  <p:childTnLst>
                                    <p:animScale>
                                      <p:cBhvr>
                                        <p:cTn id="232" dur="1000" fill="hold"/>
                                        <p:tgtEl>
                                          <p:spTgt spid="66"/>
                                        </p:tgtEl>
                                      </p:cBhvr>
                                      <p:by x="125000" y="125000"/>
                                    </p:animScale>
                                  </p:childTnLst>
                                  <p:subTnLst>
                                    <p:set>
                                      <p:cBhvr override="childStyle">
                                        <p:cTn dur="1" fill="hold" display="0" masterRel="nextClick" afterEffect="1"/>
                                        <p:tgtEl>
                                          <p:spTgt spid="66"/>
                                        </p:tgtEl>
                                        <p:attrNameLst>
                                          <p:attrName>style.visibility</p:attrName>
                                        </p:attrNameLst>
                                      </p:cBhvr>
                                      <p:to>
                                        <p:strVal val="hidden"/>
                                      </p:to>
                                    </p:set>
                                  </p:subTnLst>
                                </p:cTn>
                              </p:par>
                              <p:par>
                                <p:cTn id="233" presetID="1" presetClass="emph" presetSubtype="2" fill="hold" nodeType="withEffect">
                                  <p:stCondLst>
                                    <p:cond delay="0"/>
                                  </p:stCondLst>
                                  <p:childTnLst>
                                    <p:animClr clrSpc="rgb" dir="cw">
                                      <p:cBhvr>
                                        <p:cTn id="234" dur="2000" fill="hold"/>
                                        <p:tgtEl>
                                          <p:spTgt spid="66"/>
                                        </p:tgtEl>
                                        <p:attrNameLst>
                                          <p:attrName>fillcolor</p:attrName>
                                        </p:attrNameLst>
                                      </p:cBhvr>
                                      <p:to>
                                        <a:srgbClr val="FFFF00"/>
                                      </p:to>
                                    </p:animClr>
                                    <p:set>
                                      <p:cBhvr>
                                        <p:cTn id="235" dur="2000" fill="hold"/>
                                        <p:tgtEl>
                                          <p:spTgt spid="66"/>
                                        </p:tgtEl>
                                        <p:attrNameLst>
                                          <p:attrName>fill.type</p:attrName>
                                        </p:attrNameLst>
                                      </p:cBhvr>
                                      <p:to>
                                        <p:strVal val="solid"/>
                                      </p:to>
                                    </p:set>
                                    <p:set>
                                      <p:cBhvr>
                                        <p:cTn id="236" dur="2000" fill="hold"/>
                                        <p:tgtEl>
                                          <p:spTgt spid="66"/>
                                        </p:tgtEl>
                                        <p:attrNameLst>
                                          <p:attrName>fill.on</p:attrName>
                                        </p:attrNameLst>
                                      </p:cBhvr>
                                      <p:to>
                                        <p:strVal val="true"/>
                                      </p:to>
                                    </p:set>
                                  </p:childTnLst>
                                </p:cTn>
                              </p:par>
                              <p:par>
                                <p:cTn id="237" presetID="63" presetClass="path" presetSubtype="0" decel="100000" fill="hold" grpId="3" nodeType="withEffect">
                                  <p:stCondLst>
                                    <p:cond delay="0"/>
                                  </p:stCondLst>
                                  <p:childTnLst>
                                    <p:animMotion origin="layout" path="M -3.125E-6 2.59259E-6 L 0.02318 2.59259E-6 " pathEditMode="relative" rAng="0" ptsTypes="AA">
                                      <p:cBhvr>
                                        <p:cTn id="238" dur="1000" fill="hold"/>
                                        <p:tgtEl>
                                          <p:spTgt spid="66"/>
                                        </p:tgtEl>
                                        <p:attrNameLst>
                                          <p:attrName>ppt_x</p:attrName>
                                          <p:attrName>ppt_y</p:attrName>
                                        </p:attrNameLst>
                                      </p:cBhvr>
                                      <p:rCtr x="1159" y="0"/>
                                    </p:animMotion>
                                  </p:childTnLst>
                                </p:cTn>
                              </p:par>
                              <p:par>
                                <p:cTn id="239" presetID="10" presetClass="entr" presetSubtype="0" fill="hold" grpId="0" nodeType="withEffect">
                                  <p:stCondLst>
                                    <p:cond delay="0"/>
                                  </p:stCondLst>
                                  <p:childTnLst>
                                    <p:set>
                                      <p:cBhvr>
                                        <p:cTn id="240" dur="1" fill="hold">
                                          <p:stCondLst>
                                            <p:cond delay="0"/>
                                          </p:stCondLst>
                                        </p:cTn>
                                        <p:tgtEl>
                                          <p:spTgt spid="65"/>
                                        </p:tgtEl>
                                        <p:attrNameLst>
                                          <p:attrName>style.visibility</p:attrName>
                                        </p:attrNameLst>
                                      </p:cBhvr>
                                      <p:to>
                                        <p:strVal val="visible"/>
                                      </p:to>
                                    </p:set>
                                    <p:animEffect transition="in" filter="fade">
                                      <p:cBhvr>
                                        <p:cTn id="241" dur="250"/>
                                        <p:tgtEl>
                                          <p:spTgt spid="65"/>
                                        </p:tgtEl>
                                      </p:cBhvr>
                                    </p:animEffect>
                                  </p:childTnLst>
                                </p:cTn>
                              </p:par>
                              <p:par>
                                <p:cTn id="242" presetID="6" presetClass="emph" presetSubtype="0" fill="hold" grpId="1" nodeType="withEffect">
                                  <p:stCondLst>
                                    <p:cond delay="0"/>
                                  </p:stCondLst>
                                  <p:childTnLst>
                                    <p:animScale>
                                      <p:cBhvr>
                                        <p:cTn id="243" dur="1000" fill="hold"/>
                                        <p:tgtEl>
                                          <p:spTgt spid="65"/>
                                        </p:tgtEl>
                                      </p:cBhvr>
                                      <p:by x="125000" y="125000"/>
                                    </p:animScale>
                                  </p:childTnLst>
                                  <p:subTnLst>
                                    <p:set>
                                      <p:cBhvr override="childStyle">
                                        <p:cTn dur="1" fill="hold" display="0" masterRel="nextClick" afterEffect="1"/>
                                        <p:tgtEl>
                                          <p:spTgt spid="65"/>
                                        </p:tgtEl>
                                        <p:attrNameLst>
                                          <p:attrName>style.visibility</p:attrName>
                                        </p:attrNameLst>
                                      </p:cBhvr>
                                      <p:to>
                                        <p:strVal val="hidden"/>
                                      </p:to>
                                    </p:set>
                                  </p:subTnLst>
                                </p:cTn>
                              </p:par>
                              <p:par>
                                <p:cTn id="244" presetID="1" presetClass="emph" presetSubtype="2" fill="hold" nodeType="withEffect">
                                  <p:stCondLst>
                                    <p:cond delay="0"/>
                                  </p:stCondLst>
                                  <p:childTnLst>
                                    <p:animClr clrSpc="rgb" dir="cw">
                                      <p:cBhvr>
                                        <p:cTn id="245" dur="2000" fill="hold"/>
                                        <p:tgtEl>
                                          <p:spTgt spid="65"/>
                                        </p:tgtEl>
                                        <p:attrNameLst>
                                          <p:attrName>fillcolor</p:attrName>
                                        </p:attrNameLst>
                                      </p:cBhvr>
                                      <p:to>
                                        <a:srgbClr val="FFFF00"/>
                                      </p:to>
                                    </p:animClr>
                                    <p:set>
                                      <p:cBhvr>
                                        <p:cTn id="246" dur="2000" fill="hold"/>
                                        <p:tgtEl>
                                          <p:spTgt spid="65"/>
                                        </p:tgtEl>
                                        <p:attrNameLst>
                                          <p:attrName>fill.type</p:attrName>
                                        </p:attrNameLst>
                                      </p:cBhvr>
                                      <p:to>
                                        <p:strVal val="solid"/>
                                      </p:to>
                                    </p:set>
                                    <p:set>
                                      <p:cBhvr>
                                        <p:cTn id="247" dur="2000" fill="hold"/>
                                        <p:tgtEl>
                                          <p:spTgt spid="65"/>
                                        </p:tgtEl>
                                        <p:attrNameLst>
                                          <p:attrName>fill.on</p:attrName>
                                        </p:attrNameLst>
                                      </p:cBhvr>
                                      <p:to>
                                        <p:strVal val="true"/>
                                      </p:to>
                                    </p:set>
                                  </p:childTnLst>
                                </p:cTn>
                              </p:par>
                              <p:par>
                                <p:cTn id="248" presetID="10" presetClass="entr" presetSubtype="0" fill="hold" grpId="0" nodeType="withEffect">
                                  <p:stCondLst>
                                    <p:cond delay="0"/>
                                  </p:stCondLst>
                                  <p:childTnLst>
                                    <p:set>
                                      <p:cBhvr>
                                        <p:cTn id="249" dur="1" fill="hold">
                                          <p:stCondLst>
                                            <p:cond delay="0"/>
                                          </p:stCondLst>
                                        </p:cTn>
                                        <p:tgtEl>
                                          <p:spTgt spid="72"/>
                                        </p:tgtEl>
                                        <p:attrNameLst>
                                          <p:attrName>style.visibility</p:attrName>
                                        </p:attrNameLst>
                                      </p:cBhvr>
                                      <p:to>
                                        <p:strVal val="visible"/>
                                      </p:to>
                                    </p:set>
                                    <p:animEffect transition="in" filter="fade">
                                      <p:cBhvr>
                                        <p:cTn id="250" dur="250"/>
                                        <p:tgtEl>
                                          <p:spTgt spid="72"/>
                                        </p:tgtEl>
                                      </p:cBhvr>
                                    </p:animEffect>
                                  </p:childTnLst>
                                </p:cTn>
                              </p:par>
                              <p:par>
                                <p:cTn id="251" presetID="6" presetClass="emph" presetSubtype="0" fill="hold" grpId="1" nodeType="withEffect">
                                  <p:stCondLst>
                                    <p:cond delay="0"/>
                                  </p:stCondLst>
                                  <p:childTnLst>
                                    <p:animScale>
                                      <p:cBhvr>
                                        <p:cTn id="252" dur="1000" fill="hold"/>
                                        <p:tgtEl>
                                          <p:spTgt spid="72"/>
                                        </p:tgtEl>
                                      </p:cBhvr>
                                      <p:by x="115000" y="115000"/>
                                    </p:animScale>
                                  </p:childTnLst>
                                  <p:subTnLst>
                                    <p:set>
                                      <p:cBhvr override="childStyle">
                                        <p:cTn dur="1" fill="hold" display="0" masterRel="nextClick" afterEffect="1"/>
                                        <p:tgtEl>
                                          <p:spTgt spid="72"/>
                                        </p:tgtEl>
                                        <p:attrNameLst>
                                          <p:attrName>style.visibility</p:attrName>
                                        </p:attrNameLst>
                                      </p:cBhvr>
                                      <p:to>
                                        <p:strVal val="hidden"/>
                                      </p:to>
                                    </p:set>
                                  </p:subTnLst>
                                </p:cTn>
                              </p:par>
                              <p:par>
                                <p:cTn id="253" presetID="1" presetClass="emph" presetSubtype="2" fill="hold" nodeType="withEffect">
                                  <p:stCondLst>
                                    <p:cond delay="0"/>
                                  </p:stCondLst>
                                  <p:childTnLst>
                                    <p:animClr clrSpc="rgb" dir="cw">
                                      <p:cBhvr>
                                        <p:cTn id="254" dur="2000" fill="hold"/>
                                        <p:tgtEl>
                                          <p:spTgt spid="72"/>
                                        </p:tgtEl>
                                        <p:attrNameLst>
                                          <p:attrName>fillcolor</p:attrName>
                                        </p:attrNameLst>
                                      </p:cBhvr>
                                      <p:to>
                                        <a:srgbClr val="FFFF00"/>
                                      </p:to>
                                    </p:animClr>
                                    <p:set>
                                      <p:cBhvr>
                                        <p:cTn id="255" dur="2000" fill="hold"/>
                                        <p:tgtEl>
                                          <p:spTgt spid="72"/>
                                        </p:tgtEl>
                                        <p:attrNameLst>
                                          <p:attrName>fill.type</p:attrName>
                                        </p:attrNameLst>
                                      </p:cBhvr>
                                      <p:to>
                                        <p:strVal val="solid"/>
                                      </p:to>
                                    </p:set>
                                    <p:set>
                                      <p:cBhvr>
                                        <p:cTn id="256" dur="2000" fill="hold"/>
                                        <p:tgtEl>
                                          <p:spTgt spid="72"/>
                                        </p:tgtEl>
                                        <p:attrNameLst>
                                          <p:attrName>fill.on</p:attrName>
                                        </p:attrNameLst>
                                      </p:cBhvr>
                                      <p:to>
                                        <p:strVal val="true"/>
                                      </p:to>
                                    </p:set>
                                  </p:childTnLst>
                                </p:cTn>
                              </p:par>
                              <p:par>
                                <p:cTn id="257" presetID="10" presetClass="entr" presetSubtype="0" fill="hold" grpId="0" nodeType="withEffect">
                                  <p:stCondLst>
                                    <p:cond delay="0"/>
                                  </p:stCondLst>
                                  <p:childTnLst>
                                    <p:set>
                                      <p:cBhvr>
                                        <p:cTn id="258" dur="1" fill="hold">
                                          <p:stCondLst>
                                            <p:cond delay="0"/>
                                          </p:stCondLst>
                                        </p:cTn>
                                        <p:tgtEl>
                                          <p:spTgt spid="62"/>
                                        </p:tgtEl>
                                        <p:attrNameLst>
                                          <p:attrName>style.visibility</p:attrName>
                                        </p:attrNameLst>
                                      </p:cBhvr>
                                      <p:to>
                                        <p:strVal val="visible"/>
                                      </p:to>
                                    </p:set>
                                    <p:animEffect transition="in" filter="fade">
                                      <p:cBhvr>
                                        <p:cTn id="259" dur="250"/>
                                        <p:tgtEl>
                                          <p:spTgt spid="62"/>
                                        </p:tgtEl>
                                      </p:cBhvr>
                                    </p:animEffect>
                                  </p:childTnLst>
                                </p:cTn>
                              </p:par>
                              <p:par>
                                <p:cTn id="260" presetID="6" presetClass="emph" presetSubtype="0" fill="hold" grpId="1" nodeType="withEffect">
                                  <p:stCondLst>
                                    <p:cond delay="0"/>
                                  </p:stCondLst>
                                  <p:childTnLst>
                                    <p:animScale>
                                      <p:cBhvr>
                                        <p:cTn id="261" dur="1000" fill="hold"/>
                                        <p:tgtEl>
                                          <p:spTgt spid="62"/>
                                        </p:tgtEl>
                                      </p:cBhvr>
                                      <p:by x="125000" y="125000"/>
                                    </p:animScale>
                                  </p:childTnLst>
                                  <p:subTnLst>
                                    <p:set>
                                      <p:cBhvr override="childStyle">
                                        <p:cTn dur="1" fill="hold" display="0" masterRel="nextClick" afterEffect="1"/>
                                        <p:tgtEl>
                                          <p:spTgt spid="62"/>
                                        </p:tgtEl>
                                        <p:attrNameLst>
                                          <p:attrName>style.visibility</p:attrName>
                                        </p:attrNameLst>
                                      </p:cBhvr>
                                      <p:to>
                                        <p:strVal val="hidden"/>
                                      </p:to>
                                    </p:set>
                                  </p:subTnLst>
                                </p:cTn>
                              </p:par>
                              <p:par>
                                <p:cTn id="262" presetID="1" presetClass="emph" presetSubtype="2" fill="hold" nodeType="withEffect">
                                  <p:stCondLst>
                                    <p:cond delay="0"/>
                                  </p:stCondLst>
                                  <p:childTnLst>
                                    <p:animClr clrSpc="rgb" dir="cw">
                                      <p:cBhvr>
                                        <p:cTn id="263" dur="2000" fill="hold"/>
                                        <p:tgtEl>
                                          <p:spTgt spid="62"/>
                                        </p:tgtEl>
                                        <p:attrNameLst>
                                          <p:attrName>fillcolor</p:attrName>
                                        </p:attrNameLst>
                                      </p:cBhvr>
                                      <p:to>
                                        <a:srgbClr val="FFFF00"/>
                                      </p:to>
                                    </p:animClr>
                                    <p:set>
                                      <p:cBhvr>
                                        <p:cTn id="264" dur="2000" fill="hold"/>
                                        <p:tgtEl>
                                          <p:spTgt spid="62"/>
                                        </p:tgtEl>
                                        <p:attrNameLst>
                                          <p:attrName>fill.type</p:attrName>
                                        </p:attrNameLst>
                                      </p:cBhvr>
                                      <p:to>
                                        <p:strVal val="solid"/>
                                      </p:to>
                                    </p:set>
                                    <p:set>
                                      <p:cBhvr>
                                        <p:cTn id="265" dur="2000" fill="hold"/>
                                        <p:tgtEl>
                                          <p:spTgt spid="62"/>
                                        </p:tgtEl>
                                        <p:attrNameLst>
                                          <p:attrName>fill.on</p:attrName>
                                        </p:attrNameLst>
                                      </p:cBhvr>
                                      <p:to>
                                        <p:strVal val="true"/>
                                      </p:to>
                                    </p:set>
                                  </p:childTnLst>
                                </p:cTn>
                              </p:par>
                              <p:par>
                                <p:cTn id="266" presetID="35" presetClass="path" presetSubtype="0" decel="100000" fill="hold" grpId="3" nodeType="withEffect">
                                  <p:stCondLst>
                                    <p:cond delay="0"/>
                                  </p:stCondLst>
                                  <p:childTnLst>
                                    <p:animMotion origin="layout" path="M -2.48014E-6 1.85185E-6 L -0.01407 1.85185E-6 " pathEditMode="relative" rAng="0" ptsTypes="AA">
                                      <p:cBhvr>
                                        <p:cTn id="267" dur="1000" fill="hold"/>
                                        <p:tgtEl>
                                          <p:spTgt spid="62"/>
                                        </p:tgtEl>
                                        <p:attrNameLst>
                                          <p:attrName>ppt_x</p:attrName>
                                          <p:attrName>ppt_y</p:attrName>
                                        </p:attrNameLst>
                                      </p:cBhvr>
                                      <p:rCtr x="-703" y="0"/>
                                    </p:animMotion>
                                  </p:childTnLst>
                                </p:cTn>
                              </p:par>
                              <p:par>
                                <p:cTn id="268" presetID="10" presetClass="entr" presetSubtype="0" fill="hold" grpId="0" nodeType="withEffect">
                                  <p:stCondLst>
                                    <p:cond delay="0"/>
                                  </p:stCondLst>
                                  <p:childTnLst>
                                    <p:set>
                                      <p:cBhvr>
                                        <p:cTn id="269" dur="1" fill="hold">
                                          <p:stCondLst>
                                            <p:cond delay="0"/>
                                          </p:stCondLst>
                                        </p:cTn>
                                        <p:tgtEl>
                                          <p:spTgt spid="64"/>
                                        </p:tgtEl>
                                        <p:attrNameLst>
                                          <p:attrName>style.visibility</p:attrName>
                                        </p:attrNameLst>
                                      </p:cBhvr>
                                      <p:to>
                                        <p:strVal val="visible"/>
                                      </p:to>
                                    </p:set>
                                    <p:animEffect transition="in" filter="fade">
                                      <p:cBhvr>
                                        <p:cTn id="270" dur="250"/>
                                        <p:tgtEl>
                                          <p:spTgt spid="64"/>
                                        </p:tgtEl>
                                      </p:cBhvr>
                                    </p:animEffect>
                                  </p:childTnLst>
                                </p:cTn>
                              </p:par>
                              <p:par>
                                <p:cTn id="271" presetID="6" presetClass="emph" presetSubtype="0" fill="hold" grpId="1" nodeType="withEffect">
                                  <p:stCondLst>
                                    <p:cond delay="0"/>
                                  </p:stCondLst>
                                  <p:childTnLst>
                                    <p:animScale>
                                      <p:cBhvr>
                                        <p:cTn id="272" dur="1000" fill="hold"/>
                                        <p:tgtEl>
                                          <p:spTgt spid="64"/>
                                        </p:tgtEl>
                                      </p:cBhvr>
                                      <p:by x="125000" y="125000"/>
                                    </p:animScale>
                                  </p:childTnLst>
                                  <p:subTnLst>
                                    <p:set>
                                      <p:cBhvr override="childStyle">
                                        <p:cTn dur="1" fill="hold" display="0" masterRel="nextClick" afterEffect="1"/>
                                        <p:tgtEl>
                                          <p:spTgt spid="64"/>
                                        </p:tgtEl>
                                        <p:attrNameLst>
                                          <p:attrName>style.visibility</p:attrName>
                                        </p:attrNameLst>
                                      </p:cBhvr>
                                      <p:to>
                                        <p:strVal val="hidden"/>
                                      </p:to>
                                    </p:set>
                                  </p:subTnLst>
                                </p:cTn>
                              </p:par>
                              <p:par>
                                <p:cTn id="273" presetID="1" presetClass="emph" presetSubtype="2" fill="hold" nodeType="withEffect">
                                  <p:stCondLst>
                                    <p:cond delay="0"/>
                                  </p:stCondLst>
                                  <p:childTnLst>
                                    <p:animClr clrSpc="rgb" dir="cw">
                                      <p:cBhvr>
                                        <p:cTn id="274" dur="2000" fill="hold"/>
                                        <p:tgtEl>
                                          <p:spTgt spid="64"/>
                                        </p:tgtEl>
                                        <p:attrNameLst>
                                          <p:attrName>fillcolor</p:attrName>
                                        </p:attrNameLst>
                                      </p:cBhvr>
                                      <p:to>
                                        <a:srgbClr val="FFFF00"/>
                                      </p:to>
                                    </p:animClr>
                                    <p:set>
                                      <p:cBhvr>
                                        <p:cTn id="275" dur="2000" fill="hold"/>
                                        <p:tgtEl>
                                          <p:spTgt spid="64"/>
                                        </p:tgtEl>
                                        <p:attrNameLst>
                                          <p:attrName>fill.type</p:attrName>
                                        </p:attrNameLst>
                                      </p:cBhvr>
                                      <p:to>
                                        <p:strVal val="solid"/>
                                      </p:to>
                                    </p:set>
                                    <p:set>
                                      <p:cBhvr>
                                        <p:cTn id="276" dur="2000" fill="hold"/>
                                        <p:tgtEl>
                                          <p:spTgt spid="64"/>
                                        </p:tgtEl>
                                        <p:attrNameLst>
                                          <p:attrName>fill.on</p:attrName>
                                        </p:attrNameLst>
                                      </p:cBhvr>
                                      <p:to>
                                        <p:strVal val="true"/>
                                      </p:to>
                                    </p:set>
                                  </p:childTnLst>
                                </p:cTn>
                              </p:par>
                            </p:childTnLst>
                          </p:cTn>
                        </p:par>
                      </p:childTnLst>
                    </p:cTn>
                  </p:par>
                  <p:par>
                    <p:cTn id="277" fill="hold">
                      <p:stCondLst>
                        <p:cond delay="indefinite"/>
                      </p:stCondLst>
                      <p:childTnLst>
                        <p:par>
                          <p:cTn id="278" fill="hold">
                            <p:stCondLst>
                              <p:cond delay="0"/>
                            </p:stCondLst>
                            <p:childTnLst>
                              <p:par>
                                <p:cTn id="279" presetID="10" presetClass="entr" presetSubtype="0" fill="hold" nodeType="clickEffect">
                                  <p:stCondLst>
                                    <p:cond delay="250"/>
                                  </p:stCondLst>
                                  <p:childTnLst>
                                    <p:set>
                                      <p:cBhvr>
                                        <p:cTn id="280" dur="1" fill="hold">
                                          <p:stCondLst>
                                            <p:cond delay="0"/>
                                          </p:stCondLst>
                                        </p:cTn>
                                        <p:tgtEl>
                                          <p:spTgt spid="4"/>
                                        </p:tgtEl>
                                        <p:attrNameLst>
                                          <p:attrName>style.visibility</p:attrName>
                                        </p:attrNameLst>
                                      </p:cBhvr>
                                      <p:to>
                                        <p:strVal val="visible"/>
                                      </p:to>
                                    </p:set>
                                    <p:animEffect transition="in" filter="fade">
                                      <p:cBhvr>
                                        <p:cTn id="281" dur="500"/>
                                        <p:tgtEl>
                                          <p:spTgt spid="4"/>
                                        </p:tgtEl>
                                      </p:cBhvr>
                                    </p:animEffect>
                                  </p:childTnLst>
                                </p:cTn>
                              </p:par>
                              <p:par>
                                <p:cTn id="282" presetID="10" presetClass="exit" presetSubtype="0" fill="hold" grpId="2" nodeType="withEffect">
                                  <p:stCondLst>
                                    <p:cond delay="0"/>
                                  </p:stCondLst>
                                  <p:childTnLst>
                                    <p:animEffect transition="out" filter="fade">
                                      <p:cBhvr>
                                        <p:cTn id="283" dur="500"/>
                                        <p:tgtEl>
                                          <p:spTgt spid="55"/>
                                        </p:tgtEl>
                                      </p:cBhvr>
                                    </p:animEffect>
                                    <p:set>
                                      <p:cBhvr>
                                        <p:cTn id="284" dur="1" fill="hold">
                                          <p:stCondLst>
                                            <p:cond delay="499"/>
                                          </p:stCondLst>
                                        </p:cTn>
                                        <p:tgtEl>
                                          <p:spTgt spid="55"/>
                                        </p:tgtEl>
                                        <p:attrNameLst>
                                          <p:attrName>style.visibility</p:attrName>
                                        </p:attrNameLst>
                                      </p:cBhvr>
                                      <p:to>
                                        <p:strVal val="hidden"/>
                                      </p:to>
                                    </p:set>
                                  </p:childTnLst>
                                </p:cTn>
                              </p:par>
                              <p:par>
                                <p:cTn id="285" presetID="10" presetClass="exit" presetSubtype="0" fill="hold" grpId="2" nodeType="withEffect">
                                  <p:stCondLst>
                                    <p:cond delay="0"/>
                                  </p:stCondLst>
                                  <p:childTnLst>
                                    <p:animEffect transition="out" filter="fade">
                                      <p:cBhvr>
                                        <p:cTn id="286" dur="500"/>
                                        <p:tgtEl>
                                          <p:spTgt spid="67"/>
                                        </p:tgtEl>
                                      </p:cBhvr>
                                    </p:animEffect>
                                    <p:set>
                                      <p:cBhvr>
                                        <p:cTn id="287" dur="1" fill="hold">
                                          <p:stCondLst>
                                            <p:cond delay="499"/>
                                          </p:stCondLst>
                                        </p:cTn>
                                        <p:tgtEl>
                                          <p:spTgt spid="67"/>
                                        </p:tgtEl>
                                        <p:attrNameLst>
                                          <p:attrName>style.visibility</p:attrName>
                                        </p:attrNameLst>
                                      </p:cBhvr>
                                      <p:to>
                                        <p:strVal val="hidden"/>
                                      </p:to>
                                    </p:set>
                                  </p:childTnLst>
                                </p:cTn>
                              </p:par>
                              <p:par>
                                <p:cTn id="288" presetID="10" presetClass="exit" presetSubtype="0" fill="hold" grpId="2" nodeType="withEffect">
                                  <p:stCondLst>
                                    <p:cond delay="0"/>
                                  </p:stCondLst>
                                  <p:childTnLst>
                                    <p:animEffect transition="out" filter="fade">
                                      <p:cBhvr>
                                        <p:cTn id="289" dur="500"/>
                                        <p:tgtEl>
                                          <p:spTgt spid="63"/>
                                        </p:tgtEl>
                                      </p:cBhvr>
                                    </p:animEffect>
                                    <p:set>
                                      <p:cBhvr>
                                        <p:cTn id="290" dur="1" fill="hold">
                                          <p:stCondLst>
                                            <p:cond delay="499"/>
                                          </p:stCondLst>
                                        </p:cTn>
                                        <p:tgtEl>
                                          <p:spTgt spid="63"/>
                                        </p:tgtEl>
                                        <p:attrNameLst>
                                          <p:attrName>style.visibility</p:attrName>
                                        </p:attrNameLst>
                                      </p:cBhvr>
                                      <p:to>
                                        <p:strVal val="hidden"/>
                                      </p:to>
                                    </p:set>
                                  </p:childTnLst>
                                </p:cTn>
                              </p:par>
                              <p:par>
                                <p:cTn id="291" presetID="10" presetClass="exit" presetSubtype="0" fill="hold" grpId="2" nodeType="withEffect">
                                  <p:stCondLst>
                                    <p:cond delay="0"/>
                                  </p:stCondLst>
                                  <p:childTnLst>
                                    <p:animEffect transition="out" filter="fade">
                                      <p:cBhvr>
                                        <p:cTn id="292" dur="500"/>
                                        <p:tgtEl>
                                          <p:spTgt spid="66"/>
                                        </p:tgtEl>
                                      </p:cBhvr>
                                    </p:animEffect>
                                    <p:set>
                                      <p:cBhvr>
                                        <p:cTn id="293" dur="1" fill="hold">
                                          <p:stCondLst>
                                            <p:cond delay="499"/>
                                          </p:stCondLst>
                                        </p:cTn>
                                        <p:tgtEl>
                                          <p:spTgt spid="66"/>
                                        </p:tgtEl>
                                        <p:attrNameLst>
                                          <p:attrName>style.visibility</p:attrName>
                                        </p:attrNameLst>
                                      </p:cBhvr>
                                      <p:to>
                                        <p:strVal val="hidden"/>
                                      </p:to>
                                    </p:set>
                                  </p:childTnLst>
                                </p:cTn>
                              </p:par>
                              <p:par>
                                <p:cTn id="294" presetID="10" presetClass="exit" presetSubtype="0" fill="hold" grpId="2" nodeType="withEffect">
                                  <p:stCondLst>
                                    <p:cond delay="0"/>
                                  </p:stCondLst>
                                  <p:childTnLst>
                                    <p:animEffect transition="out" filter="fade">
                                      <p:cBhvr>
                                        <p:cTn id="295" dur="500"/>
                                        <p:tgtEl>
                                          <p:spTgt spid="65"/>
                                        </p:tgtEl>
                                      </p:cBhvr>
                                    </p:animEffect>
                                    <p:set>
                                      <p:cBhvr>
                                        <p:cTn id="296" dur="1" fill="hold">
                                          <p:stCondLst>
                                            <p:cond delay="499"/>
                                          </p:stCondLst>
                                        </p:cTn>
                                        <p:tgtEl>
                                          <p:spTgt spid="65"/>
                                        </p:tgtEl>
                                        <p:attrNameLst>
                                          <p:attrName>style.visibility</p:attrName>
                                        </p:attrNameLst>
                                      </p:cBhvr>
                                      <p:to>
                                        <p:strVal val="hidden"/>
                                      </p:to>
                                    </p:set>
                                  </p:childTnLst>
                                </p:cTn>
                              </p:par>
                              <p:par>
                                <p:cTn id="297" presetID="10" presetClass="exit" presetSubtype="0" fill="hold" grpId="2" nodeType="withEffect">
                                  <p:stCondLst>
                                    <p:cond delay="0"/>
                                  </p:stCondLst>
                                  <p:childTnLst>
                                    <p:animEffect transition="out" filter="fade">
                                      <p:cBhvr>
                                        <p:cTn id="298" dur="500"/>
                                        <p:tgtEl>
                                          <p:spTgt spid="62"/>
                                        </p:tgtEl>
                                      </p:cBhvr>
                                    </p:animEffect>
                                    <p:set>
                                      <p:cBhvr>
                                        <p:cTn id="299" dur="1" fill="hold">
                                          <p:stCondLst>
                                            <p:cond delay="499"/>
                                          </p:stCondLst>
                                        </p:cTn>
                                        <p:tgtEl>
                                          <p:spTgt spid="62"/>
                                        </p:tgtEl>
                                        <p:attrNameLst>
                                          <p:attrName>style.visibility</p:attrName>
                                        </p:attrNameLst>
                                      </p:cBhvr>
                                      <p:to>
                                        <p:strVal val="hidden"/>
                                      </p:to>
                                    </p:set>
                                  </p:childTnLst>
                                </p:cTn>
                              </p:par>
                              <p:par>
                                <p:cTn id="300" presetID="10" presetClass="exit" presetSubtype="0" fill="hold" grpId="2" nodeType="withEffect">
                                  <p:stCondLst>
                                    <p:cond delay="0"/>
                                  </p:stCondLst>
                                  <p:childTnLst>
                                    <p:animEffect transition="out" filter="fade">
                                      <p:cBhvr>
                                        <p:cTn id="301" dur="500"/>
                                        <p:tgtEl>
                                          <p:spTgt spid="64"/>
                                        </p:tgtEl>
                                      </p:cBhvr>
                                    </p:animEffect>
                                    <p:set>
                                      <p:cBhvr>
                                        <p:cTn id="302" dur="1" fill="hold">
                                          <p:stCondLst>
                                            <p:cond delay="499"/>
                                          </p:stCondLst>
                                        </p:cTn>
                                        <p:tgtEl>
                                          <p:spTgt spid="64"/>
                                        </p:tgtEl>
                                        <p:attrNameLst>
                                          <p:attrName>style.visibility</p:attrName>
                                        </p:attrNameLst>
                                      </p:cBhvr>
                                      <p:to>
                                        <p:strVal val="hidden"/>
                                      </p:to>
                                    </p:set>
                                  </p:childTnLst>
                                </p:cTn>
                              </p:par>
                              <p:par>
                                <p:cTn id="303" presetID="10" presetClass="exit" presetSubtype="0" fill="hold" grpId="2" nodeType="withEffect">
                                  <p:stCondLst>
                                    <p:cond delay="0"/>
                                  </p:stCondLst>
                                  <p:childTnLst>
                                    <p:animEffect transition="out" filter="fade">
                                      <p:cBhvr>
                                        <p:cTn id="304" dur="500"/>
                                        <p:tgtEl>
                                          <p:spTgt spid="72"/>
                                        </p:tgtEl>
                                      </p:cBhvr>
                                    </p:animEffect>
                                    <p:set>
                                      <p:cBhvr>
                                        <p:cTn id="305" dur="1" fill="hold">
                                          <p:stCondLst>
                                            <p:cond delay="499"/>
                                          </p:stCondLst>
                                        </p:cTn>
                                        <p:tgtEl>
                                          <p:spTgt spid="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53" grpId="0" animBg="1"/>
      <p:bldP spid="72" grpId="0" animBg="1"/>
      <p:bldP spid="72" grpId="1" animBg="1"/>
      <p:bldP spid="72" grpId="2" animBg="1"/>
      <p:bldP spid="69" grpId="0" animBg="1"/>
      <p:bldP spid="49" grpId="0" animBg="1"/>
      <p:bldP spid="76" grpId="0" animBg="1"/>
      <p:bldP spid="48" grpId="0" animBg="1"/>
      <p:bldP spid="59" grpId="0" animBg="1"/>
      <p:bldP spid="47" grpId="0" animBg="1"/>
      <p:bldP spid="95" grpId="0" animBg="1"/>
      <p:bldP spid="99" grpId="0" animBg="1"/>
      <p:bldP spid="54" grpId="0" animBg="1"/>
      <p:bldP spid="97" grpId="0" animBg="1"/>
      <p:bldP spid="89" grpId="0" animBg="1"/>
      <p:bldP spid="94" grpId="0" animBg="1"/>
      <p:bldP spid="90" grpId="0" animBg="1"/>
      <p:bldP spid="91" grpId="0" animBg="1"/>
      <p:bldP spid="100" grpId="0" animBg="1"/>
      <p:bldP spid="80" grpId="0" animBg="1"/>
      <p:bldP spid="56" grpId="0" animBg="1"/>
      <p:bldP spid="92" grpId="0" animBg="1"/>
      <p:bldP spid="87" grpId="0" animBg="1"/>
      <p:bldP spid="85" grpId="0" animBg="1"/>
      <p:bldP spid="82" grpId="0" animBg="1"/>
      <p:bldP spid="77" grpId="0" animBg="1"/>
      <p:bldP spid="60" grpId="0" animBg="1"/>
      <p:bldP spid="45" grpId="0" animBg="1"/>
      <p:bldP spid="42" grpId="0" animBg="1"/>
      <p:bldP spid="36" grpId="0" animBg="1"/>
      <p:bldP spid="14" grpId="0" animBg="1"/>
      <p:bldP spid="13" grpId="0" animBg="1"/>
      <p:bldP spid="15" grpId="0" animBg="1"/>
      <p:bldP spid="12" grpId="0" animBg="1"/>
      <p:bldP spid="62" grpId="0" animBg="1"/>
      <p:bldP spid="62" grpId="1" animBg="1"/>
      <p:bldP spid="62" grpId="2" animBg="1"/>
      <p:bldP spid="62" grpId="3" animBg="1"/>
      <p:bldP spid="70" grpId="0" animBg="1"/>
      <p:bldP spid="33" grpId="0" animBg="1"/>
      <p:bldP spid="34" grpId="0" animBg="1"/>
      <p:bldP spid="84" grpId="0" animBg="1"/>
      <p:bldP spid="86" grpId="0" animBg="1"/>
      <p:bldP spid="88" grpId="0" animBg="1"/>
      <p:bldP spid="81" grpId="0" animBg="1"/>
      <p:bldP spid="96" grpId="0" animBg="1"/>
      <p:bldP spid="101" grpId="0" animBg="1"/>
      <p:bldP spid="51" grpId="0" animBg="1"/>
      <p:bldP spid="83" grpId="0" animBg="1"/>
      <p:bldP spid="52" grpId="0" animBg="1"/>
      <p:bldP spid="38" grpId="0" animBg="1"/>
      <p:bldP spid="35" grpId="0" animBg="1"/>
      <p:bldP spid="61" grpId="0" animBg="1"/>
      <p:bldP spid="55" grpId="0" animBg="1"/>
      <p:bldP spid="55" grpId="1" animBg="1"/>
      <p:bldP spid="55" grpId="2" animBg="1"/>
      <p:bldP spid="63" grpId="0" animBg="1"/>
      <p:bldP spid="63" grpId="1" animBg="1"/>
      <p:bldP spid="63" grpId="2" animBg="1"/>
      <p:bldP spid="65" grpId="0" animBg="1"/>
      <p:bldP spid="65" grpId="1" animBg="1"/>
      <p:bldP spid="65" grpId="2" animBg="1"/>
      <p:bldP spid="66" grpId="0" animBg="1"/>
      <p:bldP spid="66" grpId="1" animBg="1"/>
      <p:bldP spid="66" grpId="2" animBg="1"/>
      <p:bldP spid="66" grpId="3" animBg="1"/>
      <p:bldP spid="67" grpId="0" animBg="1"/>
      <p:bldP spid="67" grpId="1" animBg="1"/>
      <p:bldP spid="67" grpId="2" animBg="1"/>
      <p:bldP spid="67" grpId="3" animBg="1"/>
      <p:bldP spid="78" grpId="0" animBg="1"/>
      <p:bldP spid="64" grpId="0" animBg="1"/>
      <p:bldP spid="64" grpId="1" animBg="1"/>
      <p:bldP spid="64" grpId="2"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499195" y="1524000"/>
            <a:ext cx="11007005" cy="4586640"/>
          </a:xfrm>
        </p:spPr>
        <p:txBody>
          <a:bodyPr numCol="2" spcCol="457200"/>
          <a:lstStyle/>
          <a:p>
            <a:pPr marL="0" indent="0">
              <a:buNone/>
            </a:pPr>
            <a:r>
              <a:rPr lang="en-US" dirty="0">
                <a:solidFill>
                  <a:schemeClr val="tx2"/>
                </a:solidFill>
              </a:rPr>
              <a:t>Majority of changes done through code (deployment) </a:t>
            </a:r>
          </a:p>
          <a:p>
            <a:pPr marL="59604" indent="0">
              <a:spcBef>
                <a:spcPts val="1200"/>
              </a:spcBef>
              <a:buNone/>
            </a:pPr>
            <a:r>
              <a:rPr lang="en-US" sz="1800" dirty="0"/>
              <a:t>Prevents “configuration drift” problems </a:t>
            </a:r>
          </a:p>
          <a:p>
            <a:pPr marL="59604" indent="0">
              <a:spcBef>
                <a:spcPts val="1200"/>
              </a:spcBef>
              <a:buNone/>
            </a:pPr>
            <a:r>
              <a:rPr lang="en-US" sz="1800" dirty="0"/>
              <a:t>Allows great versioning of previous and current </a:t>
            </a:r>
            <a:r>
              <a:rPr lang="en-US" sz="1800" dirty="0" smtClean="0"/>
              <a:t>state</a:t>
            </a:r>
            <a:endParaRPr lang="en-US" sz="1800" dirty="0">
              <a:solidFill>
                <a:schemeClr val="tx2"/>
              </a:solidFill>
            </a:endParaRPr>
          </a:p>
          <a:p>
            <a:pPr marL="59604" indent="0">
              <a:spcBef>
                <a:spcPts val="2400"/>
              </a:spcBef>
              <a:buNone/>
            </a:pPr>
            <a:r>
              <a:rPr lang="en-US" dirty="0" smtClean="0">
                <a:solidFill>
                  <a:schemeClr val="tx2"/>
                </a:solidFill>
              </a:rPr>
              <a:t>Any non-code </a:t>
            </a:r>
            <a:r>
              <a:rPr lang="en-US" dirty="0">
                <a:solidFill>
                  <a:schemeClr val="tx2"/>
                </a:solidFill>
              </a:rPr>
              <a:t>change goes through multiple series of reviews </a:t>
            </a:r>
          </a:p>
          <a:p>
            <a:pPr marL="59604" indent="0">
              <a:spcBef>
                <a:spcPts val="1200"/>
              </a:spcBef>
              <a:buNone/>
            </a:pPr>
            <a:r>
              <a:rPr lang="en-US" sz="1800" dirty="0"/>
              <a:t>Peer as well as Manager </a:t>
            </a:r>
          </a:p>
          <a:p>
            <a:pPr marL="59604" indent="0">
              <a:spcBef>
                <a:spcPts val="1200"/>
              </a:spcBef>
              <a:buNone/>
            </a:pPr>
            <a:r>
              <a:rPr lang="en-US" sz="1800" dirty="0"/>
              <a:t>Usually implemented via automation + operations</a:t>
            </a:r>
          </a:p>
          <a:p>
            <a:pPr marL="59604" indent="0">
              <a:spcBef>
                <a:spcPts val="1200"/>
              </a:spcBef>
              <a:buNone/>
            </a:pPr>
            <a:r>
              <a:rPr lang="en-US" sz="1800" dirty="0"/>
              <a:t>Implementers have experience and “veto” power</a:t>
            </a:r>
          </a:p>
          <a:p>
            <a:pPr marL="0" indent="0">
              <a:spcBef>
                <a:spcPts val="1176"/>
              </a:spcBef>
              <a:buNone/>
            </a:pPr>
            <a:endParaRPr lang="en-US" dirty="0" smtClean="0">
              <a:solidFill>
                <a:schemeClr val="tx2"/>
              </a:solidFill>
            </a:endParaRPr>
          </a:p>
          <a:p>
            <a:pPr marL="0" indent="0">
              <a:spcBef>
                <a:spcPts val="1176"/>
              </a:spcBef>
              <a:buNone/>
            </a:pPr>
            <a:r>
              <a:rPr lang="en-US" dirty="0" smtClean="0">
                <a:solidFill>
                  <a:schemeClr val="tx2"/>
                </a:solidFill>
              </a:rPr>
              <a:t/>
            </a:r>
            <a:br>
              <a:rPr lang="en-US" dirty="0" smtClean="0">
                <a:solidFill>
                  <a:schemeClr val="tx2"/>
                </a:solidFill>
              </a:rPr>
            </a:br>
            <a:r>
              <a:rPr lang="en-US" dirty="0" smtClean="0">
                <a:solidFill>
                  <a:schemeClr val="tx2"/>
                </a:solidFill>
              </a:rPr>
              <a:t>Changes </a:t>
            </a:r>
            <a:r>
              <a:rPr lang="en-US" dirty="0">
                <a:solidFill>
                  <a:schemeClr val="tx2"/>
                </a:solidFill>
              </a:rPr>
              <a:t>are </a:t>
            </a:r>
            <a:r>
              <a:rPr lang="en-US" dirty="0" smtClean="0">
                <a:solidFill>
                  <a:schemeClr val="tx2"/>
                </a:solidFill>
              </a:rPr>
              <a:t>additionally planned/reviewed </a:t>
            </a:r>
            <a:r>
              <a:rPr lang="en-US" dirty="0">
                <a:solidFill>
                  <a:schemeClr val="tx2"/>
                </a:solidFill>
              </a:rPr>
              <a:t>well before implementation </a:t>
            </a:r>
          </a:p>
          <a:p>
            <a:pPr marL="59604" indent="0">
              <a:spcBef>
                <a:spcPts val="1200"/>
              </a:spcBef>
              <a:buNone/>
            </a:pPr>
            <a:r>
              <a:rPr lang="en-US" sz="1800" dirty="0"/>
              <a:t>Scheduled a week or more ahead in advance </a:t>
            </a:r>
          </a:p>
          <a:p>
            <a:pPr marL="59604" indent="0">
              <a:spcBef>
                <a:spcPts val="1200"/>
              </a:spcBef>
              <a:buNone/>
            </a:pPr>
            <a:r>
              <a:rPr lang="en-US" sz="1800" dirty="0"/>
              <a:t>Forces change requestor and implementer to get it right </a:t>
            </a:r>
          </a:p>
          <a:p>
            <a:pPr marL="59604" indent="0">
              <a:spcBef>
                <a:spcPts val="1200"/>
              </a:spcBef>
              <a:buNone/>
            </a:pPr>
            <a:r>
              <a:rPr lang="en-US" sz="1800" dirty="0"/>
              <a:t>Required to verify in pre-production environment before getting to </a:t>
            </a:r>
            <a:r>
              <a:rPr lang="en-US" sz="1800" dirty="0" smtClean="0"/>
              <a:t>production</a:t>
            </a:r>
          </a:p>
          <a:p>
            <a:pPr marL="0" indent="0">
              <a:spcBef>
                <a:spcPts val="2400"/>
              </a:spcBef>
              <a:buNone/>
            </a:pPr>
            <a:r>
              <a:rPr lang="en-US" dirty="0">
                <a:solidFill>
                  <a:schemeClr val="tx2"/>
                </a:solidFill>
              </a:rPr>
              <a:t>Any break-fix in Live Site falls under Incident Protocol </a:t>
            </a:r>
          </a:p>
          <a:p>
            <a:pPr marL="59604" indent="0">
              <a:spcBef>
                <a:spcPts val="1200"/>
              </a:spcBef>
              <a:buNone/>
            </a:pPr>
            <a:r>
              <a:rPr lang="en-US" sz="1800" dirty="0"/>
              <a:t>Under supervision of a Senior Manager </a:t>
            </a:r>
          </a:p>
          <a:p>
            <a:pPr marL="59604" indent="0">
              <a:spcBef>
                <a:spcPts val="1200"/>
              </a:spcBef>
              <a:buNone/>
            </a:pPr>
            <a:r>
              <a:rPr lang="en-US" sz="1800" dirty="0"/>
              <a:t>Has attention of on-call team in case of any issues </a:t>
            </a:r>
          </a:p>
          <a:p>
            <a:pPr marL="59604" indent="0">
              <a:spcBef>
                <a:spcPts val="600"/>
              </a:spcBef>
              <a:buNone/>
            </a:pPr>
            <a:r>
              <a:rPr lang="en-US" sz="1800" dirty="0" smtClean="0"/>
              <a:t> </a:t>
            </a:r>
            <a:endParaRPr lang="en-US" sz="1800" dirty="0"/>
          </a:p>
        </p:txBody>
      </p:sp>
      <p:sp>
        <p:nvSpPr>
          <p:cNvPr id="4" name="Title 3"/>
          <p:cNvSpPr>
            <a:spLocks noGrp="1"/>
          </p:cNvSpPr>
          <p:nvPr>
            <p:ph type="title"/>
          </p:nvPr>
        </p:nvSpPr>
        <p:spPr>
          <a:xfrm>
            <a:off x="499195" y="228601"/>
            <a:ext cx="11151917" cy="747897"/>
          </a:xfrm>
        </p:spPr>
        <p:txBody>
          <a:bodyPr/>
          <a:lstStyle/>
          <a:p>
            <a:r>
              <a:rPr lang="en-US" sz="4000" dirty="0"/>
              <a:t>Change </a:t>
            </a:r>
            <a:r>
              <a:rPr lang="en-US" sz="4000" dirty="0" smtClean="0"/>
              <a:t>Management inside Office 365</a:t>
            </a:r>
            <a:endParaRPr lang="en-US" sz="4000" dirty="0"/>
          </a:p>
        </p:txBody>
      </p:sp>
      <p:sp>
        <p:nvSpPr>
          <p:cNvPr id="2" name="Rectangle 1"/>
          <p:cNvSpPr/>
          <p:nvPr/>
        </p:nvSpPr>
        <p:spPr bwMode="auto">
          <a:xfrm>
            <a:off x="3962400" y="6532588"/>
            <a:ext cx="4419600" cy="32541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a:xfrm>
            <a:off x="457200" y="6324600"/>
            <a:ext cx="7207742" cy="369332"/>
          </a:xfrm>
          <a:prstGeom prst="rect">
            <a:avLst/>
          </a:prstGeom>
        </p:spPr>
        <p:txBody>
          <a:bodyPr wrap="none">
            <a:spAutoFit/>
          </a:bodyPr>
          <a:lstStyle/>
          <a:p>
            <a:r>
              <a:rPr lang="en-US" b="1" dirty="0" smtClean="0"/>
              <a:t>Find out more in OUC-B216 – Office 365 Service Communications</a:t>
            </a:r>
            <a:endParaRPr lang="en-US" b="1" dirty="0"/>
          </a:p>
        </p:txBody>
      </p:sp>
    </p:spTree>
    <p:extLst>
      <p:ext uri="{BB962C8B-B14F-4D97-AF65-F5344CB8AC3E}">
        <p14:creationId xmlns:p14="http://schemas.microsoft.com/office/powerpoint/2010/main" val="599171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fade">
                                      <p:cBhvr>
                                        <p:cTn id="20" dur="500"/>
                                        <p:tgtEl>
                                          <p:spTgt spid="5">
                                            <p:txEl>
                                              <p:pRg st="3" end="3"/>
                                            </p:txEl>
                                          </p:spTgt>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5">
                                            <p:txEl>
                                              <p:pRg st="4" end="4"/>
                                            </p:txEl>
                                          </p:spTgt>
                                        </p:tgtEl>
                                        <p:attrNameLst>
                                          <p:attrName>style.visibility</p:attrName>
                                        </p:attrNameLst>
                                      </p:cBhvr>
                                      <p:to>
                                        <p:strVal val="visible"/>
                                      </p:to>
                                    </p:set>
                                    <p:animEffect transition="in" filter="fade">
                                      <p:cBhvr>
                                        <p:cTn id="24" dur="500"/>
                                        <p:tgtEl>
                                          <p:spTgt spid="5">
                                            <p:txEl>
                                              <p:pRg st="4" end="4"/>
                                            </p:txEl>
                                          </p:spTgt>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500"/>
                                        <p:tgtEl>
                                          <p:spTgt spid="5">
                                            <p:txEl>
                                              <p:pRg st="5" end="5"/>
                                            </p:txEl>
                                          </p:spTgt>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fade">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animEffect transition="in" filter="fade">
                                      <p:cBhvr>
                                        <p:cTn id="37" dur="500"/>
                                        <p:tgtEl>
                                          <p:spTgt spid="5">
                                            <p:txEl>
                                              <p:pRg st="8" end="8"/>
                                            </p:txEl>
                                          </p:spTgt>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animEffect transition="in" filter="fade">
                                      <p:cBhvr>
                                        <p:cTn id="41" dur="500"/>
                                        <p:tgtEl>
                                          <p:spTgt spid="5">
                                            <p:txEl>
                                              <p:pRg st="9" end="9"/>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animEffect transition="in" filter="fade">
                                      <p:cBhvr>
                                        <p:cTn id="45" dur="500"/>
                                        <p:tgtEl>
                                          <p:spTgt spid="5">
                                            <p:txEl>
                                              <p:pRg st="10" end="10"/>
                                            </p:txEl>
                                          </p:spTgt>
                                        </p:tgtEl>
                                      </p:cBhvr>
                                    </p:animEffect>
                                  </p:childTnLst>
                                </p:cTn>
                              </p:par>
                            </p:childTnLst>
                          </p:cTn>
                        </p:par>
                        <p:par>
                          <p:cTn id="46" fill="hold">
                            <p:stCondLst>
                              <p:cond delay="1500"/>
                            </p:stCondLst>
                            <p:childTnLst>
                              <p:par>
                                <p:cTn id="47" presetID="10" presetClass="entr" presetSubtype="0" fill="hold" nodeType="afterEffect">
                                  <p:stCondLst>
                                    <p:cond delay="0"/>
                                  </p:stCondLst>
                                  <p:childTnLst>
                                    <p:set>
                                      <p:cBhvr>
                                        <p:cTn id="48" dur="1" fill="hold">
                                          <p:stCondLst>
                                            <p:cond delay="0"/>
                                          </p:stCondLst>
                                        </p:cTn>
                                        <p:tgtEl>
                                          <p:spTgt spid="5">
                                            <p:txEl>
                                              <p:pRg st="11" end="11"/>
                                            </p:txEl>
                                          </p:spTgt>
                                        </p:tgtEl>
                                        <p:attrNameLst>
                                          <p:attrName>style.visibility</p:attrName>
                                        </p:attrNameLst>
                                      </p:cBhvr>
                                      <p:to>
                                        <p:strVal val="visible"/>
                                      </p:to>
                                    </p:set>
                                    <p:animEffect transition="in" filter="fade">
                                      <p:cBhvr>
                                        <p:cTn id="49" dur="500"/>
                                        <p:tgtEl>
                                          <p:spTgt spid="5">
                                            <p:txEl>
                                              <p:pRg st="11" end="1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5">
                                            <p:txEl>
                                              <p:pRg st="12" end="12"/>
                                            </p:txEl>
                                          </p:spTgt>
                                        </p:tgtEl>
                                        <p:attrNameLst>
                                          <p:attrName>style.visibility</p:attrName>
                                        </p:attrNameLst>
                                      </p:cBhvr>
                                      <p:to>
                                        <p:strVal val="visible"/>
                                      </p:to>
                                    </p:set>
                                    <p:animEffect transition="in" filter="fade">
                                      <p:cBhvr>
                                        <p:cTn id="54" dur="500"/>
                                        <p:tgtEl>
                                          <p:spTgt spid="5">
                                            <p:txEl>
                                              <p:pRg st="12" end="12"/>
                                            </p:txEl>
                                          </p:spTgt>
                                        </p:tgtEl>
                                      </p:cBhvr>
                                    </p:animEffect>
                                  </p:childTnLst>
                                </p:cTn>
                              </p:par>
                            </p:childTnLst>
                          </p:cTn>
                        </p:par>
                        <p:par>
                          <p:cTn id="55" fill="hold">
                            <p:stCondLst>
                              <p:cond delay="500"/>
                            </p:stCondLst>
                            <p:childTnLst>
                              <p:par>
                                <p:cTn id="56" presetID="10" presetClass="entr" presetSubtype="0" fill="hold" nodeType="afterEffect">
                                  <p:stCondLst>
                                    <p:cond delay="0"/>
                                  </p:stCondLst>
                                  <p:childTnLst>
                                    <p:set>
                                      <p:cBhvr>
                                        <p:cTn id="57" dur="1" fill="hold">
                                          <p:stCondLst>
                                            <p:cond delay="0"/>
                                          </p:stCondLst>
                                        </p:cTn>
                                        <p:tgtEl>
                                          <p:spTgt spid="5">
                                            <p:txEl>
                                              <p:pRg st="13" end="13"/>
                                            </p:txEl>
                                          </p:spTgt>
                                        </p:tgtEl>
                                        <p:attrNameLst>
                                          <p:attrName>style.visibility</p:attrName>
                                        </p:attrNameLst>
                                      </p:cBhvr>
                                      <p:to>
                                        <p:strVal val="visible"/>
                                      </p:to>
                                    </p:set>
                                    <p:animEffect transition="in" filter="fade">
                                      <p:cBhvr>
                                        <p:cTn id="58" dur="500"/>
                                        <p:tgtEl>
                                          <p:spTgt spid="5">
                                            <p:txEl>
                                              <p:pRg st="13" end="13"/>
                                            </p:txEl>
                                          </p:spTgt>
                                        </p:tgtEl>
                                      </p:cBhvr>
                                    </p:animEffect>
                                  </p:childTnLst>
                                </p:cTn>
                              </p:par>
                            </p:childTnLst>
                          </p:cTn>
                        </p:par>
                        <p:par>
                          <p:cTn id="59" fill="hold">
                            <p:stCondLst>
                              <p:cond delay="1000"/>
                            </p:stCondLst>
                            <p:childTnLst>
                              <p:par>
                                <p:cTn id="60" presetID="10" presetClass="entr" presetSubtype="0" fill="hold" nodeType="afterEffect">
                                  <p:stCondLst>
                                    <p:cond delay="0"/>
                                  </p:stCondLst>
                                  <p:childTnLst>
                                    <p:set>
                                      <p:cBhvr>
                                        <p:cTn id="61" dur="1" fill="hold">
                                          <p:stCondLst>
                                            <p:cond delay="0"/>
                                          </p:stCondLst>
                                        </p:cTn>
                                        <p:tgtEl>
                                          <p:spTgt spid="5">
                                            <p:txEl>
                                              <p:pRg st="14" end="14"/>
                                            </p:txEl>
                                          </p:spTgt>
                                        </p:tgtEl>
                                        <p:attrNameLst>
                                          <p:attrName>style.visibility</p:attrName>
                                        </p:attrNameLst>
                                      </p:cBhvr>
                                      <p:to>
                                        <p:strVal val="visible"/>
                                      </p:to>
                                    </p:set>
                                    <p:animEffect transition="in" filter="fade">
                                      <p:cBhvr>
                                        <p:cTn id="62" dur="500"/>
                                        <p:tgtEl>
                                          <p:spTgt spid="5">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2883" y="228601"/>
            <a:ext cx="11151917" cy="747897"/>
          </a:xfrm>
        </p:spPr>
        <p:txBody>
          <a:bodyPr/>
          <a:lstStyle/>
          <a:p>
            <a:r>
              <a:rPr lang="en-US" sz="4000" dirty="0" smtClean="0"/>
              <a:t>Agenda</a:t>
            </a:r>
            <a:endParaRPr lang="en-US" sz="4000" dirty="0"/>
          </a:p>
        </p:txBody>
      </p:sp>
      <p:sp>
        <p:nvSpPr>
          <p:cNvPr id="4" name="Text Placeholder 3"/>
          <p:cNvSpPr>
            <a:spLocks noGrp="1"/>
          </p:cNvSpPr>
          <p:nvPr>
            <p:ph type="body" sz="quarter" idx="10"/>
          </p:nvPr>
        </p:nvSpPr>
        <p:spPr>
          <a:xfrm>
            <a:off x="582883" y="1447798"/>
            <a:ext cx="11151917" cy="3886202"/>
          </a:xfrm>
        </p:spPr>
        <p:txBody>
          <a:bodyPr/>
          <a:lstStyle/>
          <a:p>
            <a:pPr marL="0" indent="0">
              <a:buNone/>
            </a:pPr>
            <a:r>
              <a:rPr lang="en-US" sz="6000" dirty="0" smtClean="0">
                <a:solidFill>
                  <a:srgbClr val="EB3C00"/>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Continuous Evolution</a:t>
            </a:r>
          </a:p>
          <a:p>
            <a:pPr marL="0" indent="0">
              <a:buNone/>
            </a:pPr>
            <a:r>
              <a:rPr lang="en-US" sz="2400" dirty="0" smtClean="0">
                <a:solidFill>
                  <a:schemeClr val="bg1">
                    <a:lumMod val="75000"/>
                  </a:schemeClr>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32527060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519248" y="1360363"/>
            <a:ext cx="11151917" cy="3593548"/>
          </a:xfrm>
        </p:spPr>
        <p:txBody>
          <a:bodyPr/>
          <a:lstStyle/>
          <a:p>
            <a:pPr marL="0" indent="0">
              <a:buNone/>
            </a:pPr>
            <a:r>
              <a:rPr lang="en-US" dirty="0">
                <a:solidFill>
                  <a:schemeClr val="tx2"/>
                </a:solidFill>
              </a:rPr>
              <a:t>Production is sacred! </a:t>
            </a:r>
          </a:p>
          <a:p>
            <a:pPr lvl="1"/>
            <a:r>
              <a:rPr lang="en-US" dirty="0"/>
              <a:t>We don’t put things in </a:t>
            </a:r>
            <a:r>
              <a:rPr lang="en-US" dirty="0" smtClean="0"/>
              <a:t>production </a:t>
            </a:r>
            <a:r>
              <a:rPr lang="en-US" dirty="0"/>
              <a:t>until they have passed many stages and slices </a:t>
            </a:r>
          </a:p>
          <a:p>
            <a:pPr lvl="1"/>
            <a:r>
              <a:rPr lang="en-US" dirty="0"/>
              <a:t>If any single change fails at a stage</a:t>
            </a:r>
          </a:p>
          <a:p>
            <a:pPr lvl="1"/>
            <a:r>
              <a:rPr lang="en-US" dirty="0"/>
              <a:t>The entire build is </a:t>
            </a:r>
            <a:r>
              <a:rPr lang="en-US" dirty="0" smtClean="0"/>
              <a:t>abandoned – the </a:t>
            </a:r>
            <a:r>
              <a:rPr lang="en-US" dirty="0"/>
              <a:t>whole package must be safe before going further </a:t>
            </a:r>
          </a:p>
          <a:p>
            <a:pPr lvl="1"/>
            <a:r>
              <a:rPr lang="en-US" dirty="0"/>
              <a:t>Engineering system continuously runs tests to ensure dependencies and complex scenarios are validated</a:t>
            </a:r>
          </a:p>
          <a:p>
            <a:pPr lvl="1"/>
            <a:r>
              <a:rPr lang="en-US" dirty="0"/>
              <a:t>The same pipeline is used for both server and service</a:t>
            </a:r>
          </a:p>
          <a:p>
            <a:pPr marL="0" indent="0">
              <a:buNone/>
            </a:pPr>
            <a:r>
              <a:rPr lang="en-US" dirty="0">
                <a:solidFill>
                  <a:schemeClr val="tx2"/>
                </a:solidFill>
              </a:rPr>
              <a:t>Production changes done safely, with incrementally larger slices </a:t>
            </a:r>
          </a:p>
          <a:p>
            <a:pPr lvl="1"/>
            <a:r>
              <a:rPr lang="en-US" dirty="0"/>
              <a:t>Test accounts internal Microsoft users, “friends and family”</a:t>
            </a:r>
          </a:p>
          <a:p>
            <a:pPr lvl="1"/>
            <a:r>
              <a:rPr lang="en-US" dirty="0"/>
              <a:t>Dedicated separate test environments to ensure </a:t>
            </a:r>
            <a:r>
              <a:rPr lang="en-US" dirty="0" smtClean="0"/>
              <a:t>production </a:t>
            </a:r>
            <a:r>
              <a:rPr lang="en-US" dirty="0"/>
              <a:t>is </a:t>
            </a:r>
            <a:r>
              <a:rPr lang="en-US" dirty="0" smtClean="0"/>
              <a:t>safe</a:t>
            </a:r>
            <a:endParaRPr lang="en-US" dirty="0"/>
          </a:p>
        </p:txBody>
      </p:sp>
      <p:sp>
        <p:nvSpPr>
          <p:cNvPr id="4" name="Title 3"/>
          <p:cNvSpPr>
            <a:spLocks noGrp="1"/>
          </p:cNvSpPr>
          <p:nvPr>
            <p:ph type="title"/>
          </p:nvPr>
        </p:nvSpPr>
        <p:spPr/>
        <p:txBody>
          <a:bodyPr/>
          <a:lstStyle/>
          <a:p>
            <a:r>
              <a:rPr lang="en-US" sz="4000" dirty="0"/>
              <a:t>Safely </a:t>
            </a:r>
            <a:r>
              <a:rPr lang="en-US" sz="4000" dirty="0" smtClean="0"/>
              <a:t>Deploying </a:t>
            </a:r>
            <a:r>
              <a:rPr lang="en-US" sz="4000" dirty="0"/>
              <a:t>via </a:t>
            </a:r>
            <a:r>
              <a:rPr lang="en-US" sz="4000" dirty="0" smtClean="0"/>
              <a:t>“Slices</a:t>
            </a:r>
            <a:r>
              <a:rPr lang="en-US" sz="4000" dirty="0"/>
              <a:t>” </a:t>
            </a:r>
          </a:p>
        </p:txBody>
      </p:sp>
      <p:pic>
        <p:nvPicPr>
          <p:cNvPr id="5" name="Diagram 1" descr="cid:image001.png@01CD9805.DD1FF550"/>
          <p:cNvPicPr>
            <a:picLocks noChangeAspect="1" noChangeArrowheads="1"/>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457420" y="4953000"/>
            <a:ext cx="11085630" cy="142219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bwMode="auto">
          <a:xfrm>
            <a:off x="4075906" y="6477779"/>
            <a:ext cx="4038600" cy="38022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843714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500"/>
                                        <p:tgtEl>
                                          <p:spTgt spid="7">
                                            <p:txEl>
                                              <p:pRg st="1" end="1"/>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Effect transition="in" filter="fade">
                                      <p:cBhvr>
                                        <p:cTn id="19" dur="500"/>
                                        <p:tgtEl>
                                          <p:spTgt spid="7">
                                            <p:txEl>
                                              <p:pRg st="2" end="2"/>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Effect transition="in" filter="fade">
                                      <p:cBhvr>
                                        <p:cTn id="23" dur="500"/>
                                        <p:tgtEl>
                                          <p:spTgt spid="7">
                                            <p:txEl>
                                              <p:pRg st="3" end="3"/>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Effect transition="in" filter="fade">
                                      <p:cBhvr>
                                        <p:cTn id="31" dur="500"/>
                                        <p:tgtEl>
                                          <p:spTgt spid="7">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7">
                                            <p:txEl>
                                              <p:pRg st="6" end="6"/>
                                            </p:txEl>
                                          </p:spTgt>
                                        </p:tgtEl>
                                        <p:attrNameLst>
                                          <p:attrName>style.visibility</p:attrName>
                                        </p:attrNameLst>
                                      </p:cBhvr>
                                      <p:to>
                                        <p:strVal val="visible"/>
                                      </p:to>
                                    </p:set>
                                    <p:animEffect transition="in" filter="fade">
                                      <p:cBhvr>
                                        <p:cTn id="36" dur="500"/>
                                        <p:tgtEl>
                                          <p:spTgt spid="7">
                                            <p:txEl>
                                              <p:pRg st="6" end="6"/>
                                            </p:txEl>
                                          </p:spTgt>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7">
                                            <p:txEl>
                                              <p:pRg st="7" end="7"/>
                                            </p:txEl>
                                          </p:spTgt>
                                        </p:tgtEl>
                                        <p:attrNameLst>
                                          <p:attrName>style.visibility</p:attrName>
                                        </p:attrNameLst>
                                      </p:cBhvr>
                                      <p:to>
                                        <p:strVal val="visible"/>
                                      </p:to>
                                    </p:set>
                                    <p:animEffect transition="in" filter="fade">
                                      <p:cBhvr>
                                        <p:cTn id="40" dur="500"/>
                                        <p:tgtEl>
                                          <p:spTgt spid="7">
                                            <p:txEl>
                                              <p:pRg st="7" end="7"/>
                                            </p:txEl>
                                          </p:spTgt>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7">
                                            <p:txEl>
                                              <p:pRg st="8" end="8"/>
                                            </p:txEl>
                                          </p:spTgt>
                                        </p:tgtEl>
                                        <p:attrNameLst>
                                          <p:attrName>style.visibility</p:attrName>
                                        </p:attrNameLst>
                                      </p:cBhvr>
                                      <p:to>
                                        <p:strVal val="visible"/>
                                      </p:to>
                                    </p:set>
                                    <p:animEffect transition="in" filter="fade">
                                      <p:cBhvr>
                                        <p:cTn id="44"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Inside Office365</a:t>
            </a:r>
          </a:p>
          <a:p>
            <a:pPr marL="0" indent="0">
              <a:lnSpc>
                <a:spcPct val="60000"/>
              </a:lnSpc>
              <a:buNone/>
            </a:pPr>
            <a:r>
              <a:rPr lang="en-US" sz="6000" dirty="0" smtClean="0">
                <a:solidFill>
                  <a:srgbClr val="EB3C00"/>
                </a:solidFill>
              </a:rPr>
              <a:t>Benefits to IT</a:t>
            </a:r>
          </a:p>
          <a:p>
            <a:pPr marL="0" indent="0">
              <a:buNone/>
            </a:pPr>
            <a:r>
              <a:rPr lang="en-US" sz="2400" dirty="0" smtClean="0">
                <a:solidFill>
                  <a:schemeClr val="bg1">
                    <a:lumMod val="75000"/>
                  </a:schemeClr>
                </a:solidFill>
              </a:rPr>
              <a:t>Getting There…</a:t>
            </a:r>
            <a:endParaRPr lang="en-US" sz="2400" dirty="0">
              <a:solidFill>
                <a:schemeClr val="bg1">
                  <a:lumMod val="75000"/>
                </a:schemeClr>
              </a:solidFill>
            </a:endParaRPr>
          </a:p>
        </p:txBody>
      </p:sp>
    </p:spTree>
    <p:extLst>
      <p:ext uri="{BB962C8B-B14F-4D97-AF65-F5344CB8AC3E}">
        <p14:creationId xmlns:p14="http://schemas.microsoft.com/office/powerpoint/2010/main" val="11383139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4267200" y="976498"/>
            <a:ext cx="7053989" cy="5248640"/>
          </a:xfrm>
          <a:prstGeom prst="rect">
            <a:avLst/>
          </a:prstGeom>
          <a:solidFill>
            <a:srgbClr val="00B3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2" name="Rectangle 51"/>
          <p:cNvSpPr/>
          <p:nvPr/>
        </p:nvSpPr>
        <p:spPr bwMode="auto">
          <a:xfrm>
            <a:off x="576989" y="976498"/>
            <a:ext cx="3475763" cy="5248640"/>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itle 2"/>
          <p:cNvSpPr>
            <a:spLocks noGrp="1"/>
          </p:cNvSpPr>
          <p:nvPr>
            <p:ph type="title"/>
          </p:nvPr>
        </p:nvSpPr>
        <p:spPr>
          <a:xfrm>
            <a:off x="472485" y="166503"/>
            <a:ext cx="6962504" cy="747897"/>
          </a:xfrm>
        </p:spPr>
        <p:txBody>
          <a:bodyPr/>
          <a:lstStyle/>
          <a:p>
            <a:r>
              <a:rPr lang="en-US" sz="4000" dirty="0" smtClean="0">
                <a:solidFill>
                  <a:srgbClr val="EB3C00"/>
                </a:solidFill>
              </a:rPr>
              <a:t>Traditional IT operations</a:t>
            </a:r>
            <a:endParaRPr lang="en-US" sz="4000" dirty="0">
              <a:solidFill>
                <a:srgbClr val="EB3C00"/>
              </a:solidFill>
            </a:endParaRPr>
          </a:p>
        </p:txBody>
      </p:sp>
      <p:sp>
        <p:nvSpPr>
          <p:cNvPr id="18" name="Rounded Rectangle 17"/>
          <p:cNvSpPr/>
          <p:nvPr/>
        </p:nvSpPr>
        <p:spPr bwMode="auto">
          <a:xfrm>
            <a:off x="791437"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25" name="Rectangle 24"/>
          <p:cNvSpPr/>
          <p:nvPr/>
        </p:nvSpPr>
        <p:spPr bwMode="auto">
          <a:xfrm>
            <a:off x="867637"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Desk</a:t>
            </a:r>
          </a:p>
        </p:txBody>
      </p:sp>
      <p:sp>
        <p:nvSpPr>
          <p:cNvPr id="26" name="Rectangle 25"/>
          <p:cNvSpPr/>
          <p:nvPr/>
        </p:nvSpPr>
        <p:spPr bwMode="auto">
          <a:xfrm>
            <a:off x="867637" y="2552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Operations Management</a:t>
            </a:r>
          </a:p>
        </p:txBody>
      </p:sp>
      <p:sp>
        <p:nvSpPr>
          <p:cNvPr id="27" name="Rectangle 26"/>
          <p:cNvSpPr/>
          <p:nvPr/>
        </p:nvSpPr>
        <p:spPr bwMode="auto">
          <a:xfrm>
            <a:off x="867637" y="2857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Facilities Management</a:t>
            </a:r>
          </a:p>
        </p:txBody>
      </p:sp>
      <p:sp>
        <p:nvSpPr>
          <p:cNvPr id="28" name="Rectangle 27"/>
          <p:cNvSpPr/>
          <p:nvPr/>
        </p:nvSpPr>
        <p:spPr bwMode="auto">
          <a:xfrm>
            <a:off x="867637" y="3161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Technical Management</a:t>
            </a:r>
          </a:p>
        </p:txBody>
      </p:sp>
      <p:sp>
        <p:nvSpPr>
          <p:cNvPr id="29" name="Rectangle 28"/>
          <p:cNvSpPr/>
          <p:nvPr/>
        </p:nvSpPr>
        <p:spPr bwMode="auto">
          <a:xfrm>
            <a:off x="867637" y="3466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Application Lifecycle Management</a:t>
            </a:r>
          </a:p>
        </p:txBody>
      </p:sp>
      <p:sp>
        <p:nvSpPr>
          <p:cNvPr id="30" name="Rectangle 29"/>
          <p:cNvSpPr/>
          <p:nvPr/>
        </p:nvSpPr>
        <p:spPr bwMode="auto">
          <a:xfrm>
            <a:off x="867637" y="3771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Event Management</a:t>
            </a:r>
          </a:p>
        </p:txBody>
      </p:sp>
      <p:sp>
        <p:nvSpPr>
          <p:cNvPr id="31" name="Rectangle 30"/>
          <p:cNvSpPr/>
          <p:nvPr/>
        </p:nvSpPr>
        <p:spPr bwMode="auto">
          <a:xfrm>
            <a:off x="867637" y="4076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Incident Management</a:t>
            </a:r>
          </a:p>
        </p:txBody>
      </p:sp>
      <p:sp>
        <p:nvSpPr>
          <p:cNvPr id="32" name="Rectangle 31"/>
          <p:cNvSpPr/>
          <p:nvPr/>
        </p:nvSpPr>
        <p:spPr bwMode="auto">
          <a:xfrm>
            <a:off x="867637" y="4381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Request Management</a:t>
            </a:r>
          </a:p>
        </p:txBody>
      </p:sp>
      <p:sp>
        <p:nvSpPr>
          <p:cNvPr id="33" name="Rectangle 32"/>
          <p:cNvSpPr/>
          <p:nvPr/>
        </p:nvSpPr>
        <p:spPr bwMode="auto">
          <a:xfrm>
            <a:off x="867637" y="4685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Problem Management</a:t>
            </a:r>
          </a:p>
        </p:txBody>
      </p:sp>
      <p:sp>
        <p:nvSpPr>
          <p:cNvPr id="34" name="Rectangle 33"/>
          <p:cNvSpPr/>
          <p:nvPr/>
        </p:nvSpPr>
        <p:spPr bwMode="auto">
          <a:xfrm>
            <a:off x="867637" y="4990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Access Management</a:t>
            </a:r>
          </a:p>
        </p:txBody>
      </p:sp>
      <p:sp>
        <p:nvSpPr>
          <p:cNvPr id="4" name="Rounded Rectangle 3"/>
          <p:cNvSpPr/>
          <p:nvPr/>
        </p:nvSpPr>
        <p:spPr bwMode="auto">
          <a:xfrm>
            <a:off x="4463189"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5" name="Rectangle 4"/>
          <p:cNvSpPr/>
          <p:nvPr/>
        </p:nvSpPr>
        <p:spPr bwMode="auto">
          <a:xfrm>
            <a:off x="4539389" y="1487925"/>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Business Service Requirements</a:t>
            </a:r>
          </a:p>
        </p:txBody>
      </p:sp>
      <p:sp>
        <p:nvSpPr>
          <p:cNvPr id="7" name="Rectangle 6"/>
          <p:cNvSpPr/>
          <p:nvPr/>
        </p:nvSpPr>
        <p:spPr bwMode="auto">
          <a:xfrm>
            <a:off x="4539389" y="176386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Market, IT Policies &amp; Strategies</a:t>
            </a:r>
          </a:p>
        </p:txBody>
      </p:sp>
      <p:sp>
        <p:nvSpPr>
          <p:cNvPr id="8" name="Rectangle 7"/>
          <p:cNvSpPr/>
          <p:nvPr/>
        </p:nvSpPr>
        <p:spPr bwMode="auto">
          <a:xfrm>
            <a:off x="4539389" y="203980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Portfolio</a:t>
            </a:r>
          </a:p>
        </p:txBody>
      </p:sp>
      <p:sp>
        <p:nvSpPr>
          <p:cNvPr id="9" name="Rectangle 8"/>
          <p:cNvSpPr/>
          <p:nvPr/>
        </p:nvSpPr>
        <p:spPr bwMode="auto">
          <a:xfrm>
            <a:off x="4539389" y="231574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Demand Management</a:t>
            </a:r>
          </a:p>
        </p:txBody>
      </p:sp>
      <p:sp>
        <p:nvSpPr>
          <p:cNvPr id="10" name="Rectangle 9"/>
          <p:cNvSpPr/>
          <p:nvPr/>
        </p:nvSpPr>
        <p:spPr bwMode="auto">
          <a:xfrm>
            <a:off x="4539389" y="2591687"/>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Financial Management</a:t>
            </a:r>
          </a:p>
        </p:txBody>
      </p:sp>
      <p:sp>
        <p:nvSpPr>
          <p:cNvPr id="35" name="Rounded Rectangle 34"/>
          <p:cNvSpPr/>
          <p:nvPr/>
        </p:nvSpPr>
        <p:spPr bwMode="auto">
          <a:xfrm>
            <a:off x="4463189"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36" name="Rectangle 35"/>
          <p:cNvSpPr/>
          <p:nvPr/>
        </p:nvSpPr>
        <p:spPr bwMode="auto">
          <a:xfrm>
            <a:off x="4539389"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37" name="Rectangle 36"/>
          <p:cNvSpPr/>
          <p:nvPr/>
        </p:nvSpPr>
        <p:spPr bwMode="auto">
          <a:xfrm>
            <a:off x="4539389"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38" name="Rectangle 37"/>
          <p:cNvSpPr/>
          <p:nvPr/>
        </p:nvSpPr>
        <p:spPr bwMode="auto">
          <a:xfrm>
            <a:off x="4539389" y="491603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Configuration Management</a:t>
            </a:r>
          </a:p>
        </p:txBody>
      </p:sp>
      <p:sp>
        <p:nvSpPr>
          <p:cNvPr id="39" name="Rectangle 38"/>
          <p:cNvSpPr/>
          <p:nvPr/>
        </p:nvSpPr>
        <p:spPr bwMode="auto">
          <a:xfrm>
            <a:off x="4539389" y="519197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Knowledge Management</a:t>
            </a:r>
          </a:p>
        </p:txBody>
      </p:sp>
      <p:sp>
        <p:nvSpPr>
          <p:cNvPr id="40" name="Rectangle 39"/>
          <p:cNvSpPr/>
          <p:nvPr/>
        </p:nvSpPr>
        <p:spPr bwMode="auto">
          <a:xfrm>
            <a:off x="4539389"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41" name="Rectangle 40"/>
          <p:cNvSpPr/>
          <p:nvPr/>
        </p:nvSpPr>
        <p:spPr bwMode="auto">
          <a:xfrm>
            <a:off x="4539389" y="5743860"/>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Deployment Management</a:t>
            </a:r>
          </a:p>
        </p:txBody>
      </p:sp>
      <p:sp>
        <p:nvSpPr>
          <p:cNvPr id="42" name="Rounded Rectangle 41"/>
          <p:cNvSpPr/>
          <p:nvPr/>
        </p:nvSpPr>
        <p:spPr bwMode="auto">
          <a:xfrm>
            <a:off x="4463189"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43" name="Rectangle 42"/>
          <p:cNvSpPr/>
          <p:nvPr/>
        </p:nvSpPr>
        <p:spPr bwMode="auto">
          <a:xfrm>
            <a:off x="4539389" y="3350111"/>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Improvement Process</a:t>
            </a:r>
          </a:p>
        </p:txBody>
      </p:sp>
      <p:sp>
        <p:nvSpPr>
          <p:cNvPr id="44" name="Rectangle 43"/>
          <p:cNvSpPr/>
          <p:nvPr/>
        </p:nvSpPr>
        <p:spPr bwMode="auto">
          <a:xfrm>
            <a:off x="4539389" y="3626052"/>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Deming Cycle</a:t>
            </a:r>
          </a:p>
        </p:txBody>
      </p:sp>
      <p:sp>
        <p:nvSpPr>
          <p:cNvPr id="11" name="Rounded Rectangle 10"/>
          <p:cNvSpPr/>
          <p:nvPr/>
        </p:nvSpPr>
        <p:spPr bwMode="auto">
          <a:xfrm>
            <a:off x="7892189" y="232365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 name="Rectangle 11"/>
          <p:cNvSpPr/>
          <p:nvPr/>
        </p:nvSpPr>
        <p:spPr bwMode="auto">
          <a:xfrm>
            <a:off x="7968389" y="2704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Level Management</a:t>
            </a:r>
          </a:p>
        </p:txBody>
      </p:sp>
      <p:sp>
        <p:nvSpPr>
          <p:cNvPr id="13" name="Rectangle 12"/>
          <p:cNvSpPr/>
          <p:nvPr/>
        </p:nvSpPr>
        <p:spPr bwMode="auto">
          <a:xfrm>
            <a:off x="7968389" y="3314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Supplier Management</a:t>
            </a:r>
          </a:p>
        </p:txBody>
      </p:sp>
      <p:sp>
        <p:nvSpPr>
          <p:cNvPr id="14" name="Rectangle 13"/>
          <p:cNvSpPr/>
          <p:nvPr/>
        </p:nvSpPr>
        <p:spPr bwMode="auto">
          <a:xfrm>
            <a:off x="7968389" y="3619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Availability Management</a:t>
            </a:r>
          </a:p>
        </p:txBody>
      </p:sp>
      <p:sp>
        <p:nvSpPr>
          <p:cNvPr id="15" name="Rectangle 14"/>
          <p:cNvSpPr/>
          <p:nvPr/>
        </p:nvSpPr>
        <p:spPr bwMode="auto">
          <a:xfrm>
            <a:off x="7968389" y="3923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Continuity Management</a:t>
            </a:r>
          </a:p>
        </p:txBody>
      </p:sp>
      <p:sp>
        <p:nvSpPr>
          <p:cNvPr id="16" name="Rectangle 15"/>
          <p:cNvSpPr/>
          <p:nvPr/>
        </p:nvSpPr>
        <p:spPr bwMode="auto">
          <a:xfrm>
            <a:off x="7968389" y="4228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Capacity Management</a:t>
            </a:r>
          </a:p>
        </p:txBody>
      </p:sp>
      <p:sp>
        <p:nvSpPr>
          <p:cNvPr id="17" name="Rectangle 16"/>
          <p:cNvSpPr/>
          <p:nvPr/>
        </p:nvSpPr>
        <p:spPr bwMode="auto">
          <a:xfrm>
            <a:off x="7968389" y="4533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Information Security Management</a:t>
            </a:r>
          </a:p>
        </p:txBody>
      </p:sp>
      <p:sp>
        <p:nvSpPr>
          <p:cNvPr id="45" name="Rectangle 44"/>
          <p:cNvSpPr/>
          <p:nvPr/>
        </p:nvSpPr>
        <p:spPr bwMode="auto">
          <a:xfrm>
            <a:off x="7968389" y="3009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Catalog Management</a:t>
            </a:r>
          </a:p>
        </p:txBody>
      </p:sp>
      <p:sp>
        <p:nvSpPr>
          <p:cNvPr id="55" name="TextBox 54"/>
          <p:cNvSpPr txBox="1"/>
          <p:nvPr/>
        </p:nvSpPr>
        <p:spPr>
          <a:xfrm>
            <a:off x="7968388" y="1119739"/>
            <a:ext cx="3156811" cy="492443"/>
          </a:xfrm>
          <a:prstGeom prst="rect">
            <a:avLst/>
          </a:prstGeom>
          <a:noFill/>
        </p:spPr>
        <p:txBody>
          <a:bodyPr wrap="square" lIns="0" tIns="0" rIns="0" bIns="0" rtlCol="0">
            <a:spAutoFit/>
          </a:bodyPr>
          <a:lstStyle/>
          <a:p>
            <a:pPr algn="ctr"/>
            <a:r>
              <a:rPr lang="en-US" sz="3200" spc="-70" dirty="0" smtClean="0">
                <a:solidFill>
                  <a:schemeClr val="bg1"/>
                </a:solidFill>
                <a:latin typeface="+mj-lt"/>
              </a:rPr>
              <a:t>Grow &amp; Transform</a:t>
            </a:r>
          </a:p>
        </p:txBody>
      </p:sp>
      <p:sp>
        <p:nvSpPr>
          <p:cNvPr id="56" name="TextBox 55"/>
          <p:cNvSpPr txBox="1"/>
          <p:nvPr/>
        </p:nvSpPr>
        <p:spPr>
          <a:xfrm>
            <a:off x="791437" y="1119739"/>
            <a:ext cx="2895600" cy="492443"/>
          </a:xfrm>
          <a:prstGeom prst="rect">
            <a:avLst/>
          </a:prstGeom>
          <a:noFill/>
        </p:spPr>
        <p:txBody>
          <a:bodyPr wrap="square" lIns="0" tIns="0" rIns="0" bIns="0" rtlCol="0">
            <a:spAutoFit/>
          </a:bodyPr>
          <a:lstStyle/>
          <a:p>
            <a:pPr algn="ctr"/>
            <a:r>
              <a:rPr lang="en-US" sz="3200" spc="-70" dirty="0" smtClean="0">
                <a:solidFill>
                  <a:schemeClr val="tx1">
                    <a:lumMod val="75000"/>
                    <a:lumOff val="25000"/>
                  </a:schemeClr>
                </a:solidFill>
                <a:latin typeface="+mj-lt"/>
              </a:rPr>
              <a:t>Run</a:t>
            </a:r>
          </a:p>
        </p:txBody>
      </p:sp>
    </p:spTree>
    <p:extLst>
      <p:ext uri="{BB962C8B-B14F-4D97-AF65-F5344CB8AC3E}">
        <p14:creationId xmlns:p14="http://schemas.microsoft.com/office/powerpoint/2010/main" val="14665505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2" grpId="0" animBg="1"/>
      <p:bldP spid="55" grpId="0"/>
      <p:bldP spid="5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683" y="166503"/>
            <a:ext cx="11151917" cy="747897"/>
          </a:xfrm>
        </p:spPr>
        <p:txBody>
          <a:bodyPr/>
          <a:lstStyle/>
          <a:p>
            <a:r>
              <a:rPr lang="en-US" sz="4000" dirty="0" smtClean="0"/>
              <a:t>Typical IT Budgeting</a:t>
            </a:r>
            <a:endParaRPr lang="en-US" sz="4000" dirty="0"/>
          </a:p>
        </p:txBody>
      </p:sp>
      <p:sp>
        <p:nvSpPr>
          <p:cNvPr id="135" name="Rectangle 134"/>
          <p:cNvSpPr/>
          <p:nvPr/>
        </p:nvSpPr>
        <p:spPr bwMode="auto">
          <a:xfrm>
            <a:off x="5238149" y="560477"/>
            <a:ext cx="1839394" cy="2154862"/>
          </a:xfrm>
          <a:prstGeom prst="rect">
            <a:avLst/>
          </a:prstGeom>
          <a:solidFill>
            <a:srgbClr val="00AEE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r>
              <a:rPr lang="en-US" sz="4000" spc="-70" dirty="0" smtClean="0">
                <a:solidFill>
                  <a:schemeClr val="bg1"/>
                </a:solidFill>
              </a:rPr>
              <a:t>37%</a:t>
            </a:r>
          </a:p>
          <a:p>
            <a:r>
              <a:rPr lang="en-US" sz="2400" spc="-70" dirty="0" smtClean="0">
                <a:solidFill>
                  <a:schemeClr val="bg1"/>
                </a:solidFill>
              </a:rPr>
              <a:t>Grow &amp; Transform</a:t>
            </a:r>
            <a:endParaRPr lang="en-US" sz="2000" spc="-70" dirty="0">
              <a:solidFill>
                <a:schemeClr val="bg1"/>
              </a:solidFill>
            </a:endParaRPr>
          </a:p>
        </p:txBody>
      </p:sp>
      <p:sp>
        <p:nvSpPr>
          <p:cNvPr id="134" name="Rectangle 133"/>
          <p:cNvSpPr/>
          <p:nvPr/>
        </p:nvSpPr>
        <p:spPr bwMode="auto">
          <a:xfrm>
            <a:off x="5238149" y="2715339"/>
            <a:ext cx="1839394" cy="3222308"/>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r>
              <a:rPr lang="en-US" sz="4000" spc="-70" dirty="0">
                <a:solidFill>
                  <a:schemeClr val="tx1">
                    <a:lumMod val="75000"/>
                    <a:lumOff val="25000"/>
                  </a:schemeClr>
                </a:solidFill>
              </a:rPr>
              <a:t>63</a:t>
            </a:r>
            <a:r>
              <a:rPr lang="en-US" sz="4000" spc="-70" dirty="0" smtClean="0">
                <a:solidFill>
                  <a:schemeClr val="tx1">
                    <a:lumMod val="75000"/>
                    <a:lumOff val="25000"/>
                  </a:schemeClr>
                </a:solidFill>
              </a:rPr>
              <a:t>%</a:t>
            </a:r>
          </a:p>
          <a:p>
            <a:r>
              <a:rPr lang="en-US" sz="2400" spc="-70" dirty="0" smtClean="0">
                <a:solidFill>
                  <a:schemeClr val="tx1">
                    <a:lumMod val="75000"/>
                    <a:lumOff val="25000"/>
                  </a:schemeClr>
                </a:solidFill>
              </a:rPr>
              <a:t>Run</a:t>
            </a:r>
            <a:endParaRPr lang="en-US" sz="2000" spc="-70" dirty="0">
              <a:solidFill>
                <a:schemeClr val="tx1">
                  <a:lumMod val="75000"/>
                  <a:lumOff val="25000"/>
                </a:schemeClr>
              </a:solidFill>
            </a:endParaRPr>
          </a:p>
        </p:txBody>
      </p:sp>
      <p:sp>
        <p:nvSpPr>
          <p:cNvPr id="46" name="TextBox 45"/>
          <p:cNvSpPr txBox="1"/>
          <p:nvPr/>
        </p:nvSpPr>
        <p:spPr>
          <a:xfrm>
            <a:off x="7696200" y="1371600"/>
            <a:ext cx="3733800" cy="3847207"/>
          </a:xfrm>
          <a:prstGeom prst="rect">
            <a:avLst/>
          </a:prstGeom>
          <a:noFill/>
        </p:spPr>
        <p:txBody>
          <a:bodyPr wrap="square" lIns="0" tIns="0" rIns="0" bIns="0" rtlCol="0">
            <a:spAutoFit/>
          </a:bodyPr>
          <a:lstStyle/>
          <a:p>
            <a:pPr>
              <a:spcBef>
                <a:spcPts val="1200"/>
              </a:spcBef>
            </a:pPr>
            <a:r>
              <a:rPr lang="en-US" sz="2000" dirty="0">
                <a:solidFill>
                  <a:schemeClr val="tx1">
                    <a:lumMod val="50000"/>
                    <a:lumOff val="50000"/>
                  </a:schemeClr>
                </a:solidFill>
                <a:ea typeface="Segoe UI" pitchFamily="34" charset="0"/>
                <a:cs typeface="Segoe UI" pitchFamily="34" charset="0"/>
              </a:rPr>
              <a:t>Limits time available to proactively support/enable the </a:t>
            </a:r>
            <a:r>
              <a:rPr lang="en-US" sz="2000" dirty="0" smtClean="0">
                <a:solidFill>
                  <a:schemeClr val="tx1">
                    <a:lumMod val="50000"/>
                    <a:lumOff val="50000"/>
                  </a:schemeClr>
                </a:solidFill>
                <a:ea typeface="Segoe UI" pitchFamily="34" charset="0"/>
                <a:cs typeface="Segoe UI" pitchFamily="34" charset="0"/>
              </a:rPr>
              <a:t>business</a:t>
            </a:r>
          </a:p>
          <a:p>
            <a:pPr>
              <a:spcBef>
                <a:spcPts val="1200"/>
              </a:spcBef>
            </a:pPr>
            <a:endParaRPr lang="en-US" sz="2000" dirty="0" smtClean="0">
              <a:solidFill>
                <a:schemeClr val="tx1">
                  <a:lumMod val="50000"/>
                  <a:lumOff val="50000"/>
                </a:schemeClr>
              </a:solidFill>
              <a:ea typeface="Segoe UI" pitchFamily="34" charset="0"/>
              <a:cs typeface="Segoe UI" pitchFamily="34" charset="0"/>
            </a:endParaRPr>
          </a:p>
          <a:p>
            <a:pPr>
              <a:spcBef>
                <a:spcPts val="1200"/>
              </a:spcBef>
            </a:pPr>
            <a:endParaRPr lang="en-US" sz="2000" dirty="0">
              <a:solidFill>
                <a:schemeClr val="tx1">
                  <a:lumMod val="50000"/>
                  <a:lumOff val="50000"/>
                </a:schemeClr>
              </a:solidFill>
              <a:ea typeface="Segoe UI" pitchFamily="34" charset="0"/>
              <a:cs typeface="Segoe UI" pitchFamily="34" charset="0"/>
            </a:endParaRPr>
          </a:p>
          <a:p>
            <a:pPr>
              <a:spcBef>
                <a:spcPts val="1200"/>
              </a:spcBef>
            </a:pPr>
            <a:r>
              <a:rPr lang="en-US" sz="2000" dirty="0">
                <a:solidFill>
                  <a:schemeClr val="tx1">
                    <a:lumMod val="50000"/>
                    <a:lumOff val="50000"/>
                  </a:schemeClr>
                </a:solidFill>
                <a:ea typeface="Segoe UI" pitchFamily="34" charset="0"/>
                <a:cs typeface="Segoe UI" pitchFamily="34" charset="0"/>
              </a:rPr>
              <a:t>Keeping things running always takes priority</a:t>
            </a:r>
          </a:p>
          <a:p>
            <a:pPr>
              <a:spcBef>
                <a:spcPts val="1200"/>
              </a:spcBef>
            </a:pPr>
            <a:r>
              <a:rPr lang="en-US" sz="2000" dirty="0" smtClean="0">
                <a:solidFill>
                  <a:schemeClr val="tx1">
                    <a:lumMod val="50000"/>
                    <a:lumOff val="50000"/>
                  </a:schemeClr>
                </a:solidFill>
                <a:ea typeface="Segoe UI" pitchFamily="34" charset="0"/>
                <a:cs typeface="Segoe UI" pitchFamily="34" charset="0"/>
              </a:rPr>
              <a:t>Maintain </a:t>
            </a:r>
            <a:r>
              <a:rPr lang="en-US" sz="2000" dirty="0">
                <a:solidFill>
                  <a:schemeClr val="tx1">
                    <a:lumMod val="50000"/>
                    <a:lumOff val="50000"/>
                  </a:schemeClr>
                </a:solidFill>
                <a:ea typeface="Segoe UI" pitchFamily="34" charset="0"/>
                <a:cs typeface="Segoe UI" pitchFamily="34" charset="0"/>
              </a:rPr>
              <a:t>commodity capabilities</a:t>
            </a:r>
          </a:p>
          <a:p>
            <a:pPr>
              <a:spcBef>
                <a:spcPts val="1200"/>
              </a:spcBef>
            </a:pPr>
            <a:r>
              <a:rPr lang="en-US" sz="2000" dirty="0" smtClean="0">
                <a:solidFill>
                  <a:schemeClr val="tx1">
                    <a:lumMod val="50000"/>
                    <a:lumOff val="50000"/>
                  </a:schemeClr>
                </a:solidFill>
                <a:ea typeface="Segoe UI" pitchFamily="34" charset="0"/>
                <a:cs typeface="Segoe UI" pitchFamily="34" charset="0"/>
              </a:rPr>
              <a:t>Skills are too broad </a:t>
            </a:r>
            <a:r>
              <a:rPr lang="en-US" sz="2000" dirty="0">
                <a:solidFill>
                  <a:schemeClr val="tx1">
                    <a:lumMod val="50000"/>
                    <a:lumOff val="50000"/>
                  </a:schemeClr>
                </a:solidFill>
                <a:ea typeface="Segoe UI" pitchFamily="34" charset="0"/>
                <a:cs typeface="Segoe UI" pitchFamily="34" charset="0"/>
              </a:rPr>
              <a:t>and </a:t>
            </a:r>
            <a:r>
              <a:rPr lang="en-US" sz="2000" dirty="0" smtClean="0">
                <a:solidFill>
                  <a:schemeClr val="tx1">
                    <a:lumMod val="50000"/>
                    <a:lumOff val="50000"/>
                  </a:schemeClr>
                </a:solidFill>
                <a:ea typeface="Segoe UI" pitchFamily="34" charset="0"/>
                <a:cs typeface="Segoe UI" pitchFamily="34" charset="0"/>
              </a:rPr>
              <a:t>shallow</a:t>
            </a:r>
            <a:endParaRPr lang="en-US" sz="2000" dirty="0">
              <a:solidFill>
                <a:schemeClr val="tx1">
                  <a:lumMod val="50000"/>
                  <a:lumOff val="50000"/>
                </a:schemeClr>
              </a:solidFill>
              <a:ea typeface="Segoe UI" pitchFamily="34" charset="0"/>
              <a:cs typeface="Segoe UI" pitchFamily="34" charset="0"/>
            </a:endParaRPr>
          </a:p>
          <a:p>
            <a:endParaRPr lang="en-US" sz="2000" spc="-70" dirty="0" smtClean="0">
              <a:gradFill>
                <a:gsLst>
                  <a:gs pos="2917">
                    <a:schemeClr val="bg2"/>
                  </a:gs>
                  <a:gs pos="95000">
                    <a:schemeClr val="bg2"/>
                  </a:gs>
                </a:gsLst>
                <a:lin ang="5400000" scaled="0"/>
              </a:gradFill>
            </a:endParaRPr>
          </a:p>
        </p:txBody>
      </p:sp>
      <p:sp>
        <p:nvSpPr>
          <p:cNvPr id="47" name="TextBox 46"/>
          <p:cNvSpPr txBox="1"/>
          <p:nvPr/>
        </p:nvSpPr>
        <p:spPr>
          <a:xfrm>
            <a:off x="5238149" y="6013847"/>
            <a:ext cx="1848451" cy="615553"/>
          </a:xfrm>
          <a:prstGeom prst="rect">
            <a:avLst/>
          </a:prstGeom>
          <a:noFill/>
        </p:spPr>
        <p:txBody>
          <a:bodyPr wrap="square" lIns="0" tIns="0" rIns="0" bIns="0" rtlCol="0">
            <a:spAutoFit/>
          </a:bodyPr>
          <a:lstStyle/>
          <a:p>
            <a:pPr algn="ctr"/>
            <a:r>
              <a:rPr lang="en-US" sz="2000" b="1" spc="-70" dirty="0" smtClean="0">
                <a:gradFill>
                  <a:gsLst>
                    <a:gs pos="2917">
                      <a:schemeClr val="bg2"/>
                    </a:gs>
                    <a:gs pos="95000">
                      <a:schemeClr val="bg2"/>
                    </a:gs>
                  </a:gsLst>
                  <a:lin ang="5400000" scaled="0"/>
                </a:gradFill>
              </a:rPr>
              <a:t>IT portfolio spending 2012</a:t>
            </a:r>
          </a:p>
        </p:txBody>
      </p:sp>
      <p:sp>
        <p:nvSpPr>
          <p:cNvPr id="15" name="Rectangle 14"/>
          <p:cNvSpPr/>
          <p:nvPr/>
        </p:nvSpPr>
        <p:spPr>
          <a:xfrm>
            <a:off x="228600" y="6322367"/>
            <a:ext cx="4648200" cy="461665"/>
          </a:xfrm>
          <a:prstGeom prst="rect">
            <a:avLst/>
          </a:prstGeom>
        </p:spPr>
        <p:txBody>
          <a:bodyPr wrap="square">
            <a:spAutoFit/>
          </a:bodyPr>
          <a:lstStyle/>
          <a:p>
            <a:pPr>
              <a:spcBef>
                <a:spcPts val="1200"/>
              </a:spcBef>
            </a:pPr>
            <a:r>
              <a:rPr lang="en-US" sz="1200" dirty="0" smtClean="0">
                <a:solidFill>
                  <a:srgbClr val="505050"/>
                </a:solidFill>
                <a:latin typeface="Segoe UI Light" panose="020B0502040204020203" pitchFamily="34" charset="0"/>
                <a:ea typeface="Segoe UI" pitchFamily="34" charset="0"/>
                <a:cs typeface="Segoe UI Light" panose="020B0502040204020203" pitchFamily="34" charset="0"/>
              </a:rPr>
              <a:t>* “</a:t>
            </a:r>
            <a:r>
              <a:rPr lang="en-US" sz="1200" dirty="0">
                <a:solidFill>
                  <a:srgbClr val="505050"/>
                </a:solidFill>
                <a:latin typeface="Segoe UI Light" panose="020B0502040204020203" pitchFamily="34" charset="0"/>
                <a:ea typeface="Segoe UI" pitchFamily="34" charset="0"/>
                <a:cs typeface="Segoe UI Light" panose="020B0502040204020203" pitchFamily="34" charset="0"/>
              </a:rPr>
              <a:t>Sourcing Strategy Imperatives for 2011: Deliver High Business Value, Leverage Low-Cost IT Services.” Gartner, Inc. February 2011</a:t>
            </a:r>
          </a:p>
        </p:txBody>
      </p:sp>
      <p:grpSp>
        <p:nvGrpSpPr>
          <p:cNvPr id="4" name="Group 3"/>
          <p:cNvGrpSpPr/>
          <p:nvPr/>
        </p:nvGrpSpPr>
        <p:grpSpPr>
          <a:xfrm>
            <a:off x="-457200" y="1219199"/>
            <a:ext cx="5181600" cy="5029201"/>
            <a:chOff x="-457200" y="1219199"/>
            <a:chExt cx="5181600" cy="5029201"/>
          </a:xfrm>
        </p:grpSpPr>
        <p:pic>
          <p:nvPicPr>
            <p:cNvPr id="118" name="Picture 117"/>
            <p:cNvPicPr>
              <a:picLocks noChangeAspect="1"/>
            </p:cNvPicPr>
            <p:nvPr/>
          </p:nvPicPr>
          <p:blipFill rotWithShape="1">
            <a:blip r:embed="rId3">
              <a:extLst>
                <a:ext uri="{28A0092B-C50C-407E-A947-70E740481C1C}">
                  <a14:useLocalDpi xmlns:a14="http://schemas.microsoft.com/office/drawing/2010/main" val="0"/>
                </a:ext>
              </a:extLst>
            </a:blip>
            <a:srcRect l="75141" t="10146" r="7739" b="28980"/>
            <a:stretch/>
          </p:blipFill>
          <p:spPr>
            <a:xfrm>
              <a:off x="-457200" y="1600200"/>
              <a:ext cx="1371600" cy="2743200"/>
            </a:xfrm>
            <a:prstGeom prst="rect">
              <a:avLst/>
            </a:prstGeom>
          </p:spPr>
        </p:pic>
        <p:pic>
          <p:nvPicPr>
            <p:cNvPr id="119" name="Picture 118"/>
            <p:cNvPicPr>
              <a:picLocks noChangeAspect="1"/>
            </p:cNvPicPr>
            <p:nvPr/>
          </p:nvPicPr>
          <p:blipFill rotWithShape="1">
            <a:blip r:embed="rId3">
              <a:extLst>
                <a:ext uri="{28A0092B-C50C-407E-A947-70E740481C1C}">
                  <a14:useLocalDpi xmlns:a14="http://schemas.microsoft.com/office/drawing/2010/main" val="0"/>
                </a:ext>
              </a:extLst>
            </a:blip>
            <a:srcRect l="73553" t="10337" r="6470" b="26705"/>
            <a:stretch/>
          </p:blipFill>
          <p:spPr>
            <a:xfrm>
              <a:off x="533400" y="1524000"/>
              <a:ext cx="1676400" cy="2971800"/>
            </a:xfrm>
            <a:prstGeom prst="rect">
              <a:avLst/>
            </a:prstGeom>
          </p:spPr>
        </p:pic>
        <p:pic>
          <p:nvPicPr>
            <p:cNvPr id="117" name="Picture 116"/>
            <p:cNvPicPr>
              <a:picLocks noChangeAspect="1"/>
            </p:cNvPicPr>
            <p:nvPr/>
          </p:nvPicPr>
          <p:blipFill rotWithShape="1">
            <a:blip r:embed="rId3">
              <a:extLst>
                <a:ext uri="{28A0092B-C50C-407E-A947-70E740481C1C}">
                  <a14:useLocalDpi xmlns:a14="http://schemas.microsoft.com/office/drawing/2010/main" val="0"/>
                </a:ext>
              </a:extLst>
            </a:blip>
            <a:srcRect l="74379" t="9828" r="6911" b="28182"/>
            <a:stretch/>
          </p:blipFill>
          <p:spPr>
            <a:xfrm>
              <a:off x="1752600" y="1371599"/>
              <a:ext cx="1676400" cy="3124201"/>
            </a:xfrm>
            <a:prstGeom prst="rect">
              <a:avLst/>
            </a:prstGeom>
          </p:spPr>
        </p:pic>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l="74596" t="8661" r="7541" b="24940"/>
            <a:stretch/>
          </p:blipFill>
          <p:spPr>
            <a:xfrm>
              <a:off x="3047999" y="1219199"/>
              <a:ext cx="1676401" cy="3505201"/>
            </a:xfrm>
            <a:prstGeom prst="rect">
              <a:avLst/>
            </a:prstGeom>
          </p:spPr>
        </p:pic>
        <p:pic>
          <p:nvPicPr>
            <p:cNvPr id="3" name="Picture 2"/>
            <p:cNvPicPr>
              <a:picLocks noChangeAspect="1"/>
            </p:cNvPicPr>
            <p:nvPr/>
          </p:nvPicPr>
          <p:blipFill rotWithShape="1">
            <a:blip r:embed="rId4" cstate="print">
              <a:extLst>
                <a:ext uri="{28A0092B-C50C-407E-A947-70E740481C1C}">
                  <a14:useLocalDpi xmlns:a14="http://schemas.microsoft.com/office/drawing/2010/main" val="0"/>
                </a:ext>
              </a:extLst>
            </a:blip>
            <a:srcRect l="25996" r="17008"/>
            <a:stretch/>
          </p:blipFill>
          <p:spPr>
            <a:xfrm>
              <a:off x="-161694" y="2187486"/>
              <a:ext cx="4114801" cy="4060914"/>
            </a:xfrm>
            <a:prstGeom prst="rect">
              <a:avLst/>
            </a:prstGeom>
          </p:spPr>
        </p:pic>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94700" y="3429653"/>
              <a:ext cx="1291596" cy="1009589"/>
            </a:xfrm>
            <a:prstGeom prst="rect">
              <a:avLst/>
            </a:prstGeom>
          </p:spPr>
        </p:pic>
        <p:pic>
          <p:nvPicPr>
            <p:cNvPr id="17" name="Picture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34826" y="3780436"/>
              <a:ext cx="1754090" cy="834744"/>
            </a:xfrm>
            <a:prstGeom prst="rect">
              <a:avLst/>
            </a:prstGeom>
          </p:spPr>
        </p:pic>
      </p:grpSp>
    </p:spTree>
    <p:extLst>
      <p:ext uri="{BB962C8B-B14F-4D97-AF65-F5344CB8AC3E}">
        <p14:creationId xmlns:p14="http://schemas.microsoft.com/office/powerpoint/2010/main" val="24896295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500"/>
                                        <p:tgtEl>
                                          <p:spTgt spid="13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6">
                                            <p:txEl>
                                              <p:pRg st="3" end="3"/>
                                            </p:txEl>
                                          </p:spTgt>
                                        </p:tgtEl>
                                        <p:attrNameLst>
                                          <p:attrName>style.visibility</p:attrName>
                                        </p:attrNameLst>
                                      </p:cBhvr>
                                      <p:to>
                                        <p:strVal val="visible"/>
                                      </p:to>
                                    </p:set>
                                    <p:animEffect transition="in" filter="fade">
                                      <p:cBhvr>
                                        <p:cTn id="23" dur="500"/>
                                        <p:tgtEl>
                                          <p:spTgt spid="46">
                                            <p:txEl>
                                              <p:pRg st="3" end="3"/>
                                            </p:txEl>
                                          </p:spTgt>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46">
                                            <p:txEl>
                                              <p:pRg st="4" end="4"/>
                                            </p:txEl>
                                          </p:spTgt>
                                        </p:tgtEl>
                                        <p:attrNameLst>
                                          <p:attrName>style.visibility</p:attrName>
                                        </p:attrNameLst>
                                      </p:cBhvr>
                                      <p:to>
                                        <p:strVal val="visible"/>
                                      </p:to>
                                    </p:set>
                                    <p:animEffect transition="in" filter="fade">
                                      <p:cBhvr>
                                        <p:cTn id="27" dur="500"/>
                                        <p:tgtEl>
                                          <p:spTgt spid="46">
                                            <p:txEl>
                                              <p:pRg st="4" end="4"/>
                                            </p:txEl>
                                          </p:spTgt>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46">
                                            <p:txEl>
                                              <p:pRg st="5" end="5"/>
                                            </p:txEl>
                                          </p:spTgt>
                                        </p:tgtEl>
                                        <p:attrNameLst>
                                          <p:attrName>style.visibility</p:attrName>
                                        </p:attrNameLst>
                                      </p:cBhvr>
                                      <p:to>
                                        <p:strVal val="visible"/>
                                      </p:to>
                                    </p:set>
                                    <p:animEffect transition="in" filter="fade">
                                      <p:cBhvr>
                                        <p:cTn id="31" dur="500"/>
                                        <p:tgtEl>
                                          <p:spTgt spid="46">
                                            <p:txEl>
                                              <p:pRg st="5" end="5"/>
                                            </p:txEl>
                                          </p:spTgt>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46">
                                            <p:txEl>
                                              <p:pRg st="0" end="0"/>
                                            </p:txEl>
                                          </p:spTgt>
                                        </p:tgtEl>
                                        <p:attrNameLst>
                                          <p:attrName>style.visibility</p:attrName>
                                        </p:attrNameLst>
                                      </p:cBhvr>
                                      <p:to>
                                        <p:strVal val="visible"/>
                                      </p:to>
                                    </p:set>
                                    <p:animEffect transition="in" filter="fade">
                                      <p:cBhvr>
                                        <p:cTn id="35"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34" grpId="0" animBg="1"/>
      <p:bldP spid="46" grpId="0" uiExpand="1" build="p"/>
      <p:bldP spid="47" grpId="0"/>
      <p:bldP spid="1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5181599" y="990600"/>
            <a:ext cx="1858838" cy="1614448"/>
          </a:xfrm>
          <a:prstGeom prst="rect">
            <a:avLst/>
          </a:prstGeom>
          <a:solidFill>
            <a:srgbClr val="00AEE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r>
              <a:rPr lang="en-US" sz="2000" spc="-70" dirty="0" smtClean="0">
                <a:solidFill>
                  <a:schemeClr val="bg1"/>
                </a:solidFill>
              </a:rPr>
              <a:t>Grow &amp; Transform</a:t>
            </a:r>
            <a:endParaRPr lang="en-US" sz="2000" spc="-70" dirty="0">
              <a:solidFill>
                <a:schemeClr val="bg1"/>
              </a:solidFill>
            </a:endParaRPr>
          </a:p>
        </p:txBody>
      </p:sp>
      <p:sp>
        <p:nvSpPr>
          <p:cNvPr id="25" name="Rectangle 24"/>
          <p:cNvSpPr/>
          <p:nvPr/>
        </p:nvSpPr>
        <p:spPr bwMode="auto">
          <a:xfrm>
            <a:off x="5181600" y="2605048"/>
            <a:ext cx="1857829" cy="3109952"/>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4099" fontAlgn="base">
              <a:spcBef>
                <a:spcPct val="0"/>
              </a:spcBef>
              <a:spcAft>
                <a:spcPct val="0"/>
              </a:spcAft>
            </a:pPr>
            <a:r>
              <a:rPr lang="en-US" sz="2200" dirty="0" smtClean="0">
                <a:solidFill>
                  <a:schemeClr val="tx1">
                    <a:lumMod val="75000"/>
                    <a:lumOff val="25000"/>
                  </a:schemeClr>
                </a:solidFill>
                <a:ea typeface="Segoe UI" pitchFamily="34" charset="0"/>
                <a:cs typeface="Segoe UI" pitchFamily="34" charset="0"/>
              </a:rPr>
              <a:t>Run</a:t>
            </a:r>
          </a:p>
        </p:txBody>
      </p:sp>
      <p:cxnSp>
        <p:nvCxnSpPr>
          <p:cNvPr id="55" name="Straight Connector 54"/>
          <p:cNvCxnSpPr/>
          <p:nvPr/>
        </p:nvCxnSpPr>
        <p:spPr>
          <a:xfrm flipV="1">
            <a:off x="7534250" y="6425747"/>
            <a:ext cx="2483324" cy="1"/>
          </a:xfrm>
          <a:prstGeom prst="line">
            <a:avLst/>
          </a:prstGeom>
          <a:ln w="9525">
            <a:solidFill>
              <a:schemeClr val="bg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506683" y="166503"/>
            <a:ext cx="11151917" cy="747897"/>
          </a:xfrm>
        </p:spPr>
        <p:txBody>
          <a:bodyPr/>
          <a:lstStyle/>
          <a:p>
            <a:r>
              <a:rPr lang="en-US" sz="4000" dirty="0" smtClean="0"/>
              <a:t>The New Role of IT: an enabler of business evolution</a:t>
            </a:r>
            <a:endParaRPr lang="en-US" sz="4000" dirty="0"/>
          </a:p>
        </p:txBody>
      </p:sp>
      <p:sp>
        <p:nvSpPr>
          <p:cNvPr id="41" name="Rectangle 40"/>
          <p:cNvSpPr/>
          <p:nvPr/>
        </p:nvSpPr>
        <p:spPr>
          <a:xfrm>
            <a:off x="5202566" y="976498"/>
            <a:ext cx="6387896" cy="4775426"/>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3200" dirty="0" err="1" smtClean="0">
              <a:solidFill>
                <a:srgbClr val="505050"/>
              </a:solidFill>
            </a:endParaRPr>
          </a:p>
        </p:txBody>
      </p:sp>
      <p:sp>
        <p:nvSpPr>
          <p:cNvPr id="69" name="TextBox 68"/>
          <p:cNvSpPr txBox="1"/>
          <p:nvPr/>
        </p:nvSpPr>
        <p:spPr>
          <a:xfrm>
            <a:off x="9753599" y="3429000"/>
            <a:ext cx="1752601" cy="923330"/>
          </a:xfrm>
          <a:prstGeom prst="rect">
            <a:avLst/>
          </a:prstGeom>
          <a:noFill/>
        </p:spPr>
        <p:txBody>
          <a:bodyPr spcFirstLastPara="1" wrap="square" lIns="0" tIns="0" rIns="0" bIns="0" numCol="1" rtlCol="0">
            <a:spAutoFit/>
          </a:bodyPr>
          <a:lstStyle/>
          <a:p>
            <a:pPr defTabSz="1088105"/>
            <a:r>
              <a:rPr lang="en-US" sz="2000" dirty="0" smtClean="0">
                <a:solidFill>
                  <a:schemeClr val="bg1"/>
                </a:solidFill>
                <a:ea typeface="Segoe UI" pitchFamily="34" charset="0"/>
                <a:cs typeface="Segoe UI" pitchFamily="34" charset="0"/>
              </a:rPr>
              <a:t>Focus on </a:t>
            </a:r>
            <a:br>
              <a:rPr lang="en-US" sz="2000" dirty="0" smtClean="0">
                <a:solidFill>
                  <a:schemeClr val="bg1"/>
                </a:solidFill>
                <a:ea typeface="Segoe UI" pitchFamily="34" charset="0"/>
                <a:cs typeface="Segoe UI" pitchFamily="34" charset="0"/>
              </a:rPr>
            </a:br>
            <a:r>
              <a:rPr lang="en-US" sz="2000" dirty="0" smtClean="0">
                <a:solidFill>
                  <a:schemeClr val="bg1"/>
                </a:solidFill>
                <a:ea typeface="Segoe UI" pitchFamily="34" charset="0"/>
                <a:cs typeface="Segoe UI" pitchFamily="34" charset="0"/>
              </a:rPr>
              <a:t>evolving </a:t>
            </a:r>
          </a:p>
          <a:p>
            <a:pPr defTabSz="1088105"/>
            <a:r>
              <a:rPr lang="en-US" sz="2000" dirty="0" smtClean="0">
                <a:solidFill>
                  <a:schemeClr val="bg1"/>
                </a:solidFill>
                <a:ea typeface="Segoe UI" pitchFamily="34" charset="0"/>
                <a:cs typeface="Segoe UI" pitchFamily="34" charset="0"/>
              </a:rPr>
              <a:t>The business</a:t>
            </a:r>
            <a:endParaRPr lang="en-US" sz="2000" dirty="0">
              <a:solidFill>
                <a:schemeClr val="bg1"/>
              </a:solidFill>
              <a:ea typeface="Segoe UI" pitchFamily="34" charset="0"/>
              <a:cs typeface="Segoe UI" pitchFamily="34" charset="0"/>
            </a:endParaRPr>
          </a:p>
        </p:txBody>
      </p:sp>
      <p:sp>
        <p:nvSpPr>
          <p:cNvPr id="14" name="Freeform 13"/>
          <p:cNvSpPr/>
          <p:nvPr/>
        </p:nvSpPr>
        <p:spPr>
          <a:xfrm>
            <a:off x="5127676" y="2605048"/>
            <a:ext cx="6782069" cy="3333993"/>
          </a:xfrm>
          <a:custGeom>
            <a:avLst/>
            <a:gdLst>
              <a:gd name="connsiteX0" fmla="*/ 0 w 4854389"/>
              <a:gd name="connsiteY0" fmla="*/ 0 h 1828800"/>
              <a:gd name="connsiteX1" fmla="*/ 1909483 w 4854389"/>
              <a:gd name="connsiteY1" fmla="*/ 564776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2178424 w 4854389"/>
              <a:gd name="connsiteY1" fmla="*/ 591670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1586753 w 4854389"/>
              <a:gd name="connsiteY1" fmla="*/ 793376 h 1828800"/>
              <a:gd name="connsiteX2" fmla="*/ 3065930 w 4854389"/>
              <a:gd name="connsiteY2" fmla="*/ 1586752 h 1828800"/>
              <a:gd name="connsiteX3" fmla="*/ 4854389 w 4854389"/>
              <a:gd name="connsiteY3" fmla="*/ 1828800 h 1828800"/>
              <a:gd name="connsiteX4" fmla="*/ 4854389 w 4854389"/>
              <a:gd name="connsiteY4" fmla="*/ 1828800 h 1828800"/>
              <a:gd name="connsiteX0" fmla="*/ 0 w 4854389"/>
              <a:gd name="connsiteY0" fmla="*/ 0 h 1828800"/>
              <a:gd name="connsiteX1" fmla="*/ 3065930 w 4854389"/>
              <a:gd name="connsiteY1" fmla="*/ 1586752 h 1828800"/>
              <a:gd name="connsiteX2" fmla="*/ 4854389 w 4854389"/>
              <a:gd name="connsiteY2" fmla="*/ 1828800 h 1828800"/>
              <a:gd name="connsiteX3" fmla="*/ 4854389 w 4854389"/>
              <a:gd name="connsiteY3" fmla="*/ 1828800 h 1828800"/>
              <a:gd name="connsiteX0" fmla="*/ 0 w 4854389"/>
              <a:gd name="connsiteY0" fmla="*/ 0 h 1828800"/>
              <a:gd name="connsiteX1" fmla="*/ 3065930 w 4854389"/>
              <a:gd name="connsiteY1" fmla="*/ 1586752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2205318 w 4854389"/>
              <a:gd name="connsiteY1" fmla="*/ 954741 h 1828800"/>
              <a:gd name="connsiteX2" fmla="*/ 4854389 w 4854389"/>
              <a:gd name="connsiteY2" fmla="*/ 1828800 h 1828800"/>
              <a:gd name="connsiteX3" fmla="*/ 4854389 w 4854389"/>
              <a:gd name="connsiteY3"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4854389 w 4854389"/>
              <a:gd name="connsiteY1" fmla="*/ 1828800 h 1828800"/>
              <a:gd name="connsiteX2" fmla="*/ 4854389 w 4854389"/>
              <a:gd name="connsiteY2"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54389"/>
              <a:gd name="connsiteY0" fmla="*/ 0 h 1828800"/>
              <a:gd name="connsiteX1" fmla="*/ 3509683 w 4854389"/>
              <a:gd name="connsiteY1" fmla="*/ 1546411 h 1828800"/>
              <a:gd name="connsiteX2" fmla="*/ 4854389 w 4854389"/>
              <a:gd name="connsiteY2" fmla="*/ 1828800 h 1828800"/>
              <a:gd name="connsiteX3" fmla="*/ 4854389 w 4854389"/>
              <a:gd name="connsiteY3" fmla="*/ 1828800 h 1828800"/>
              <a:gd name="connsiteX0" fmla="*/ 0 w 4876208"/>
              <a:gd name="connsiteY0" fmla="*/ 0 h 2931459"/>
              <a:gd name="connsiteX1" fmla="*/ 3509683 w 4876208"/>
              <a:gd name="connsiteY1" fmla="*/ 1546411 h 2931459"/>
              <a:gd name="connsiteX2" fmla="*/ 4854389 w 4876208"/>
              <a:gd name="connsiteY2" fmla="*/ 1828800 h 2931459"/>
              <a:gd name="connsiteX3" fmla="*/ 2581836 w 4876208"/>
              <a:gd name="connsiteY3" fmla="*/ 2931459 h 2931459"/>
              <a:gd name="connsiteX0" fmla="*/ 0 w 5009394"/>
              <a:gd name="connsiteY0" fmla="*/ 0 h 1831068"/>
              <a:gd name="connsiteX1" fmla="*/ 3509683 w 5009394"/>
              <a:gd name="connsiteY1" fmla="*/ 1546411 h 1831068"/>
              <a:gd name="connsiteX2" fmla="*/ 4854389 w 5009394"/>
              <a:gd name="connsiteY2" fmla="*/ 1828800 h 1831068"/>
              <a:gd name="connsiteX3" fmla="*/ 121024 w 5009394"/>
              <a:gd name="connsiteY3" fmla="*/ 1775012 h 1831068"/>
              <a:gd name="connsiteX0" fmla="*/ 0 w 5009394"/>
              <a:gd name="connsiteY0" fmla="*/ 0 h 1836890"/>
              <a:gd name="connsiteX1" fmla="*/ 3509683 w 5009394"/>
              <a:gd name="connsiteY1" fmla="*/ 1546411 h 1836890"/>
              <a:gd name="connsiteX2" fmla="*/ 4854389 w 5009394"/>
              <a:gd name="connsiteY2" fmla="*/ 1828800 h 1836890"/>
              <a:gd name="connsiteX3" fmla="*/ 121024 w 5009394"/>
              <a:gd name="connsiteY3" fmla="*/ 1775012 h 1836890"/>
              <a:gd name="connsiteX0" fmla="*/ 0 w 4034779"/>
              <a:gd name="connsiteY0" fmla="*/ 0 h 1824348"/>
              <a:gd name="connsiteX1" fmla="*/ 3509683 w 4034779"/>
              <a:gd name="connsiteY1" fmla="*/ 1546411 h 1824348"/>
              <a:gd name="connsiteX2" fmla="*/ 3523130 w 4034779"/>
              <a:gd name="connsiteY2" fmla="*/ 1815352 h 1824348"/>
              <a:gd name="connsiteX3" fmla="*/ 121024 w 4034779"/>
              <a:gd name="connsiteY3" fmla="*/ 1775012 h 1824348"/>
              <a:gd name="connsiteX0" fmla="*/ 0 w 3875844"/>
              <a:gd name="connsiteY0" fmla="*/ 0 h 2052926"/>
              <a:gd name="connsiteX1" fmla="*/ 3509683 w 3875844"/>
              <a:gd name="connsiteY1" fmla="*/ 1546411 h 2052926"/>
              <a:gd name="connsiteX2" fmla="*/ 3523130 w 3875844"/>
              <a:gd name="connsiteY2" fmla="*/ 1815352 h 2052926"/>
              <a:gd name="connsiteX3" fmla="*/ 121024 w 3875844"/>
              <a:gd name="connsiteY3" fmla="*/ 1775012 h 2052926"/>
              <a:gd name="connsiteX0" fmla="*/ 0 w 3944702"/>
              <a:gd name="connsiteY0" fmla="*/ 0 h 1815447"/>
              <a:gd name="connsiteX1" fmla="*/ 3509683 w 3944702"/>
              <a:gd name="connsiteY1" fmla="*/ 1546411 h 1815447"/>
              <a:gd name="connsiteX2" fmla="*/ 3523130 w 3944702"/>
              <a:gd name="connsiteY2" fmla="*/ 1815352 h 1815447"/>
              <a:gd name="connsiteX3" fmla="*/ 121024 w 3944702"/>
              <a:gd name="connsiteY3" fmla="*/ 1775012 h 1815447"/>
              <a:gd name="connsiteX0" fmla="*/ 0 w 4041749"/>
              <a:gd name="connsiteY0" fmla="*/ 0 h 2084295"/>
              <a:gd name="connsiteX1" fmla="*/ 3509683 w 4041749"/>
              <a:gd name="connsiteY1" fmla="*/ 1546411 h 2084295"/>
              <a:gd name="connsiteX2" fmla="*/ 3523130 w 4041749"/>
              <a:gd name="connsiteY2" fmla="*/ 1815352 h 2084295"/>
              <a:gd name="connsiteX3" fmla="*/ 0 w 4041749"/>
              <a:gd name="connsiteY3" fmla="*/ 2084295 h 2084295"/>
              <a:gd name="connsiteX0" fmla="*/ 26894 w 4070201"/>
              <a:gd name="connsiteY0" fmla="*/ 0 h 1882589"/>
              <a:gd name="connsiteX1" fmla="*/ 3536577 w 4070201"/>
              <a:gd name="connsiteY1" fmla="*/ 1546411 h 1882589"/>
              <a:gd name="connsiteX2" fmla="*/ 3550024 w 4070201"/>
              <a:gd name="connsiteY2" fmla="*/ 1815352 h 1882589"/>
              <a:gd name="connsiteX3" fmla="*/ 0 w 4070201"/>
              <a:gd name="connsiteY3" fmla="*/ 1882589 h 1882589"/>
              <a:gd name="connsiteX0" fmla="*/ 26894 w 4052497"/>
              <a:gd name="connsiteY0" fmla="*/ 0 h 1895822"/>
              <a:gd name="connsiteX1" fmla="*/ 3536577 w 4052497"/>
              <a:gd name="connsiteY1" fmla="*/ 1546411 h 1895822"/>
              <a:gd name="connsiteX2" fmla="*/ 3509683 w 4052497"/>
              <a:gd name="connsiteY2" fmla="*/ 1882588 h 1895822"/>
              <a:gd name="connsiteX3" fmla="*/ 0 w 4052497"/>
              <a:gd name="connsiteY3" fmla="*/ 1882589 h 1895822"/>
              <a:gd name="connsiteX0" fmla="*/ 26894 w 3891740"/>
              <a:gd name="connsiteY0" fmla="*/ 0 h 2126392"/>
              <a:gd name="connsiteX1" fmla="*/ 3536577 w 3891740"/>
              <a:gd name="connsiteY1" fmla="*/ 1546411 h 2126392"/>
              <a:gd name="connsiteX2" fmla="*/ 3509683 w 3891740"/>
              <a:gd name="connsiteY2" fmla="*/ 1882588 h 2126392"/>
              <a:gd name="connsiteX3" fmla="*/ 0 w 3891740"/>
              <a:gd name="connsiteY3" fmla="*/ 1882589 h 2126392"/>
              <a:gd name="connsiteX0" fmla="*/ 26894 w 3536577"/>
              <a:gd name="connsiteY0" fmla="*/ 0 h 2126392"/>
              <a:gd name="connsiteX1" fmla="*/ 3536577 w 3536577"/>
              <a:gd name="connsiteY1" fmla="*/ 1546411 h 2126392"/>
              <a:gd name="connsiteX2" fmla="*/ 3509683 w 3536577"/>
              <a:gd name="connsiteY2" fmla="*/ 1882588 h 2126392"/>
              <a:gd name="connsiteX3" fmla="*/ 0 w 3536577"/>
              <a:gd name="connsiteY3" fmla="*/ 1882589 h 2126392"/>
              <a:gd name="connsiteX0" fmla="*/ 26894 w 3589947"/>
              <a:gd name="connsiteY0" fmla="*/ 0 h 1883694"/>
              <a:gd name="connsiteX1" fmla="*/ 3536577 w 3589947"/>
              <a:gd name="connsiteY1" fmla="*/ 1546411 h 1883694"/>
              <a:gd name="connsiteX2" fmla="*/ 3509683 w 3589947"/>
              <a:gd name="connsiteY2" fmla="*/ 1882588 h 1883694"/>
              <a:gd name="connsiteX3" fmla="*/ 0 w 3589947"/>
              <a:gd name="connsiteY3" fmla="*/ 1882589 h 1883694"/>
              <a:gd name="connsiteX0" fmla="*/ 26894 w 3536577"/>
              <a:gd name="connsiteY0" fmla="*/ 0 h 1960035"/>
              <a:gd name="connsiteX1" fmla="*/ 3536577 w 3536577"/>
              <a:gd name="connsiteY1" fmla="*/ 1546411 h 1960035"/>
              <a:gd name="connsiteX2" fmla="*/ 3509683 w 3536577"/>
              <a:gd name="connsiteY2" fmla="*/ 1882588 h 1960035"/>
              <a:gd name="connsiteX3" fmla="*/ 0 w 3536577"/>
              <a:gd name="connsiteY3" fmla="*/ 1882589 h 1960035"/>
              <a:gd name="connsiteX0" fmla="*/ 26894 w 3536577"/>
              <a:gd name="connsiteY0" fmla="*/ 0 h 1883422"/>
              <a:gd name="connsiteX1" fmla="*/ 3536577 w 3536577"/>
              <a:gd name="connsiteY1" fmla="*/ 1546411 h 1883422"/>
              <a:gd name="connsiteX2" fmla="*/ 3509683 w 3536577"/>
              <a:gd name="connsiteY2" fmla="*/ 1882588 h 1883422"/>
              <a:gd name="connsiteX3" fmla="*/ 0 w 3536577"/>
              <a:gd name="connsiteY3" fmla="*/ 1882589 h 1883422"/>
              <a:gd name="connsiteX0" fmla="*/ 26894 w 3536577"/>
              <a:gd name="connsiteY0" fmla="*/ 0 h 1884140"/>
              <a:gd name="connsiteX1" fmla="*/ 3536577 w 3536577"/>
              <a:gd name="connsiteY1" fmla="*/ 1546411 h 1884140"/>
              <a:gd name="connsiteX2" fmla="*/ 3509683 w 3536577"/>
              <a:gd name="connsiteY2" fmla="*/ 1882588 h 1884140"/>
              <a:gd name="connsiteX3" fmla="*/ 0 w 3536577"/>
              <a:gd name="connsiteY3" fmla="*/ 1882589 h 1884140"/>
              <a:gd name="connsiteX0" fmla="*/ 26894 w 3536577"/>
              <a:gd name="connsiteY0" fmla="*/ 0 h 1893542"/>
              <a:gd name="connsiteX1" fmla="*/ 3536577 w 3536577"/>
              <a:gd name="connsiteY1" fmla="*/ 1546411 h 1893542"/>
              <a:gd name="connsiteX2" fmla="*/ 3519208 w 3536577"/>
              <a:gd name="connsiteY2" fmla="*/ 1892113 h 1893542"/>
              <a:gd name="connsiteX3" fmla="*/ 0 w 3536577"/>
              <a:gd name="connsiteY3" fmla="*/ 1882589 h 1893542"/>
              <a:gd name="connsiteX0" fmla="*/ 26894 w 3536577"/>
              <a:gd name="connsiteY0" fmla="*/ 0 h 1896633"/>
              <a:gd name="connsiteX1" fmla="*/ 3536577 w 3536577"/>
              <a:gd name="connsiteY1" fmla="*/ 1546411 h 1896633"/>
              <a:gd name="connsiteX2" fmla="*/ 3519208 w 3536577"/>
              <a:gd name="connsiteY2" fmla="*/ 1892113 h 1896633"/>
              <a:gd name="connsiteX3" fmla="*/ 0 w 3536577"/>
              <a:gd name="connsiteY3" fmla="*/ 1882589 h 1896633"/>
              <a:gd name="connsiteX0" fmla="*/ 26894 w 3780202"/>
              <a:gd name="connsiteY0" fmla="*/ 0 h 1920142"/>
              <a:gd name="connsiteX1" fmla="*/ 3536577 w 3780202"/>
              <a:gd name="connsiteY1" fmla="*/ 1546411 h 1920142"/>
              <a:gd name="connsiteX2" fmla="*/ 3519208 w 3780202"/>
              <a:gd name="connsiteY2" fmla="*/ 1892113 h 1920142"/>
              <a:gd name="connsiteX3" fmla="*/ 0 w 3780202"/>
              <a:gd name="connsiteY3" fmla="*/ 1901639 h 1920142"/>
              <a:gd name="connsiteX0" fmla="*/ 26894 w 3773164"/>
              <a:gd name="connsiteY0" fmla="*/ 0 h 1942204"/>
              <a:gd name="connsiteX1" fmla="*/ 3536577 w 3773164"/>
              <a:gd name="connsiteY1" fmla="*/ 1546411 h 1942204"/>
              <a:gd name="connsiteX2" fmla="*/ 3509683 w 3773164"/>
              <a:gd name="connsiteY2" fmla="*/ 1920688 h 1942204"/>
              <a:gd name="connsiteX3" fmla="*/ 0 w 3773164"/>
              <a:gd name="connsiteY3" fmla="*/ 1901639 h 1942204"/>
              <a:gd name="connsiteX0" fmla="*/ 26894 w 3774460"/>
              <a:gd name="connsiteY0" fmla="*/ 0 h 1921274"/>
              <a:gd name="connsiteX1" fmla="*/ 3536577 w 3774460"/>
              <a:gd name="connsiteY1" fmla="*/ 1546411 h 1921274"/>
              <a:gd name="connsiteX2" fmla="*/ 3509683 w 3774460"/>
              <a:gd name="connsiteY2" fmla="*/ 1920688 h 1921274"/>
              <a:gd name="connsiteX3" fmla="*/ 0 w 3774460"/>
              <a:gd name="connsiteY3" fmla="*/ 1901639 h 1921274"/>
              <a:gd name="connsiteX0" fmla="*/ 26894 w 3774437"/>
              <a:gd name="connsiteY0" fmla="*/ 0 h 1921800"/>
              <a:gd name="connsiteX1" fmla="*/ 3536577 w 3774437"/>
              <a:gd name="connsiteY1" fmla="*/ 1546411 h 1921800"/>
              <a:gd name="connsiteX2" fmla="*/ 3509683 w 3774437"/>
              <a:gd name="connsiteY2" fmla="*/ 1920688 h 1921800"/>
              <a:gd name="connsiteX3" fmla="*/ 0 w 3774437"/>
              <a:gd name="connsiteY3" fmla="*/ 1901639 h 1921800"/>
              <a:gd name="connsiteX0" fmla="*/ 26894 w 3774437"/>
              <a:gd name="connsiteY0" fmla="*/ 0 h 1912406"/>
              <a:gd name="connsiteX1" fmla="*/ 3536577 w 3774437"/>
              <a:gd name="connsiteY1" fmla="*/ 1546411 h 1912406"/>
              <a:gd name="connsiteX2" fmla="*/ 3509683 w 3774437"/>
              <a:gd name="connsiteY2" fmla="*/ 1911163 h 1912406"/>
              <a:gd name="connsiteX3" fmla="*/ 0 w 3774437"/>
              <a:gd name="connsiteY3" fmla="*/ 1901639 h 1912406"/>
              <a:gd name="connsiteX0" fmla="*/ 26894 w 3774437"/>
              <a:gd name="connsiteY0" fmla="*/ 0 h 1912406"/>
              <a:gd name="connsiteX1" fmla="*/ 3536577 w 3774437"/>
              <a:gd name="connsiteY1" fmla="*/ 1546411 h 1912406"/>
              <a:gd name="connsiteX2" fmla="*/ 3509683 w 3774437"/>
              <a:gd name="connsiteY2" fmla="*/ 1911163 h 1912406"/>
              <a:gd name="connsiteX3" fmla="*/ 0 w 3774437"/>
              <a:gd name="connsiteY3" fmla="*/ 1901639 h 1912406"/>
              <a:gd name="connsiteX0" fmla="*/ 26894 w 3536577"/>
              <a:gd name="connsiteY0" fmla="*/ 0 h 2061287"/>
              <a:gd name="connsiteX1" fmla="*/ 3536577 w 3536577"/>
              <a:gd name="connsiteY1" fmla="*/ 1546411 h 2061287"/>
              <a:gd name="connsiteX2" fmla="*/ 3509683 w 3536577"/>
              <a:gd name="connsiteY2" fmla="*/ 1911163 h 2061287"/>
              <a:gd name="connsiteX3" fmla="*/ 0 w 3536577"/>
              <a:gd name="connsiteY3" fmla="*/ 1901639 h 2061287"/>
              <a:gd name="connsiteX0" fmla="*/ 26894 w 3779691"/>
              <a:gd name="connsiteY0" fmla="*/ 0 h 1938584"/>
              <a:gd name="connsiteX1" fmla="*/ 3555627 w 3779691"/>
              <a:gd name="connsiteY1" fmla="*/ 1517836 h 1938584"/>
              <a:gd name="connsiteX2" fmla="*/ 3509683 w 3779691"/>
              <a:gd name="connsiteY2" fmla="*/ 1911163 h 1938584"/>
              <a:gd name="connsiteX3" fmla="*/ 0 w 3779691"/>
              <a:gd name="connsiteY3" fmla="*/ 1901639 h 1938584"/>
              <a:gd name="connsiteX0" fmla="*/ 26894 w 3781015"/>
              <a:gd name="connsiteY0" fmla="*/ 0 h 1914465"/>
              <a:gd name="connsiteX1" fmla="*/ 3555627 w 3781015"/>
              <a:gd name="connsiteY1" fmla="*/ 1517836 h 1914465"/>
              <a:gd name="connsiteX2" fmla="*/ 3509683 w 3781015"/>
              <a:gd name="connsiteY2" fmla="*/ 1911163 h 1914465"/>
              <a:gd name="connsiteX3" fmla="*/ 0 w 3781015"/>
              <a:gd name="connsiteY3" fmla="*/ 1901639 h 1914465"/>
              <a:gd name="connsiteX0" fmla="*/ 26894 w 3555627"/>
              <a:gd name="connsiteY0" fmla="*/ 0 h 1940627"/>
              <a:gd name="connsiteX1" fmla="*/ 3555627 w 3555627"/>
              <a:gd name="connsiteY1" fmla="*/ 1517836 h 1940627"/>
              <a:gd name="connsiteX2" fmla="*/ 3509683 w 3555627"/>
              <a:gd name="connsiteY2" fmla="*/ 1911163 h 1940627"/>
              <a:gd name="connsiteX3" fmla="*/ 0 w 3555627"/>
              <a:gd name="connsiteY3" fmla="*/ 1901639 h 1940627"/>
              <a:gd name="connsiteX0" fmla="*/ 26894 w 3555627"/>
              <a:gd name="connsiteY0" fmla="*/ 0 h 1940627"/>
              <a:gd name="connsiteX1" fmla="*/ 3555627 w 3555627"/>
              <a:gd name="connsiteY1" fmla="*/ 1517836 h 1940627"/>
              <a:gd name="connsiteX2" fmla="*/ 3519208 w 3555627"/>
              <a:gd name="connsiteY2" fmla="*/ 1911163 h 1940627"/>
              <a:gd name="connsiteX3" fmla="*/ 0 w 3555627"/>
              <a:gd name="connsiteY3" fmla="*/ 1901639 h 1940627"/>
              <a:gd name="connsiteX0" fmla="*/ 26894 w 3571755"/>
              <a:gd name="connsiteY0" fmla="*/ 0 h 1919549"/>
              <a:gd name="connsiteX1" fmla="*/ 3555627 w 3571755"/>
              <a:gd name="connsiteY1" fmla="*/ 1517836 h 1919549"/>
              <a:gd name="connsiteX2" fmla="*/ 3519208 w 3571755"/>
              <a:gd name="connsiteY2" fmla="*/ 1911163 h 1919549"/>
              <a:gd name="connsiteX3" fmla="*/ 0 w 3571755"/>
              <a:gd name="connsiteY3" fmla="*/ 1901639 h 1919549"/>
              <a:gd name="connsiteX0" fmla="*/ 26894 w 3555627"/>
              <a:gd name="connsiteY0" fmla="*/ 0 h 1921638"/>
              <a:gd name="connsiteX1" fmla="*/ 3555627 w 3555627"/>
              <a:gd name="connsiteY1" fmla="*/ 1517836 h 1921638"/>
              <a:gd name="connsiteX2" fmla="*/ 3519208 w 3555627"/>
              <a:gd name="connsiteY2" fmla="*/ 1911163 h 1921638"/>
              <a:gd name="connsiteX3" fmla="*/ 0 w 3555627"/>
              <a:gd name="connsiteY3" fmla="*/ 1901639 h 1921638"/>
              <a:gd name="connsiteX0" fmla="*/ 26894 w 3555627"/>
              <a:gd name="connsiteY0" fmla="*/ 0 h 1908893"/>
              <a:gd name="connsiteX1" fmla="*/ 3555627 w 3555627"/>
              <a:gd name="connsiteY1" fmla="*/ 1517836 h 1908893"/>
              <a:gd name="connsiteX2" fmla="*/ 3519208 w 3555627"/>
              <a:gd name="connsiteY2" fmla="*/ 1892113 h 1908893"/>
              <a:gd name="connsiteX3" fmla="*/ 0 w 3555627"/>
              <a:gd name="connsiteY3" fmla="*/ 1901639 h 1908893"/>
              <a:gd name="connsiteX0" fmla="*/ 26894 w 3767882"/>
              <a:gd name="connsiteY0" fmla="*/ 0 h 1924254"/>
              <a:gd name="connsiteX1" fmla="*/ 3498477 w 3767882"/>
              <a:gd name="connsiteY1" fmla="*/ 1527361 h 1924254"/>
              <a:gd name="connsiteX2" fmla="*/ 3519208 w 3767882"/>
              <a:gd name="connsiteY2" fmla="*/ 1892113 h 1924254"/>
              <a:gd name="connsiteX3" fmla="*/ 0 w 3767882"/>
              <a:gd name="connsiteY3" fmla="*/ 1901639 h 1924254"/>
              <a:gd name="connsiteX0" fmla="*/ 26894 w 3773930"/>
              <a:gd name="connsiteY0" fmla="*/ 0 h 1924254"/>
              <a:gd name="connsiteX1" fmla="*/ 3498477 w 3773930"/>
              <a:gd name="connsiteY1" fmla="*/ 1527361 h 1924254"/>
              <a:gd name="connsiteX2" fmla="*/ 3519208 w 3773930"/>
              <a:gd name="connsiteY2" fmla="*/ 1892113 h 1924254"/>
              <a:gd name="connsiteX3" fmla="*/ 0 w 3773930"/>
              <a:gd name="connsiteY3" fmla="*/ 1901639 h 1924254"/>
              <a:gd name="connsiteX0" fmla="*/ 26894 w 3783406"/>
              <a:gd name="connsiteY0" fmla="*/ 0 h 1924945"/>
              <a:gd name="connsiteX1" fmla="*/ 3527052 w 3783406"/>
              <a:gd name="connsiteY1" fmla="*/ 1517836 h 1924945"/>
              <a:gd name="connsiteX2" fmla="*/ 3519208 w 3783406"/>
              <a:gd name="connsiteY2" fmla="*/ 1892113 h 1924945"/>
              <a:gd name="connsiteX3" fmla="*/ 0 w 3783406"/>
              <a:gd name="connsiteY3" fmla="*/ 1901639 h 1924945"/>
              <a:gd name="connsiteX0" fmla="*/ 26894 w 3530780"/>
              <a:gd name="connsiteY0" fmla="*/ 0 h 2157627"/>
              <a:gd name="connsiteX1" fmla="*/ 3527052 w 3530780"/>
              <a:gd name="connsiteY1" fmla="*/ 1517836 h 2157627"/>
              <a:gd name="connsiteX2" fmla="*/ 3519208 w 3530780"/>
              <a:gd name="connsiteY2" fmla="*/ 1892113 h 2157627"/>
              <a:gd name="connsiteX3" fmla="*/ 0 w 3530780"/>
              <a:gd name="connsiteY3" fmla="*/ 1901639 h 2157627"/>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 name="connsiteX0" fmla="*/ 26894 w 3537862"/>
              <a:gd name="connsiteY0" fmla="*/ 0 h 1917035"/>
              <a:gd name="connsiteX1" fmla="*/ 3527052 w 3537862"/>
              <a:gd name="connsiteY1" fmla="*/ 1517836 h 1917035"/>
              <a:gd name="connsiteX2" fmla="*/ 3519208 w 3537862"/>
              <a:gd name="connsiteY2" fmla="*/ 1892113 h 1917035"/>
              <a:gd name="connsiteX3" fmla="*/ 0 w 3537862"/>
              <a:gd name="connsiteY3" fmla="*/ 1901639 h 1917035"/>
            </a:gdLst>
            <a:ahLst/>
            <a:cxnLst>
              <a:cxn ang="0">
                <a:pos x="connsiteX0" y="connsiteY0"/>
              </a:cxn>
              <a:cxn ang="0">
                <a:pos x="connsiteX1" y="connsiteY1"/>
              </a:cxn>
              <a:cxn ang="0">
                <a:pos x="connsiteX2" y="connsiteY2"/>
              </a:cxn>
              <a:cxn ang="0">
                <a:pos x="connsiteX3" y="connsiteY3"/>
              </a:cxn>
            </a:cxnLst>
            <a:rect l="l" t="t" r="r" b="b"/>
            <a:pathLst>
              <a:path w="3537862" h="1917035">
                <a:moveTo>
                  <a:pt x="26894" y="0"/>
                </a:moveTo>
                <a:cubicBezTo>
                  <a:pt x="1320053" y="21851"/>
                  <a:pt x="1860177" y="1473573"/>
                  <a:pt x="3527052" y="1517836"/>
                </a:cubicBezTo>
                <a:cubicBezTo>
                  <a:pt x="3530975" y="1845608"/>
                  <a:pt x="3553325" y="1726050"/>
                  <a:pt x="3519208" y="1892113"/>
                </a:cubicBezTo>
                <a:cubicBezTo>
                  <a:pt x="3509833" y="1937746"/>
                  <a:pt x="1169894" y="1907989"/>
                  <a:pt x="0" y="1901639"/>
                </a:cubicBezTo>
              </a:path>
            </a:pathLst>
          </a:custGeom>
          <a:solidFill>
            <a:schemeClr val="accent1">
              <a:lumMod val="20000"/>
              <a:lumOff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bg1">
                  <a:lumMod val="95000"/>
                </a:schemeClr>
              </a:solidFill>
            </a:endParaRPr>
          </a:p>
        </p:txBody>
      </p:sp>
      <p:sp>
        <p:nvSpPr>
          <p:cNvPr id="40" name="Rectangle 39"/>
          <p:cNvSpPr/>
          <p:nvPr/>
        </p:nvSpPr>
        <p:spPr>
          <a:xfrm>
            <a:off x="4557889" y="1949576"/>
            <a:ext cx="584301" cy="37979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88" name="Rectangle 87"/>
          <p:cNvSpPr/>
          <p:nvPr/>
        </p:nvSpPr>
        <p:spPr>
          <a:xfrm rot="5400000">
            <a:off x="8209767" y="2241725"/>
            <a:ext cx="584300" cy="73037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89" name="Rectangle 88"/>
          <p:cNvSpPr/>
          <p:nvPr/>
        </p:nvSpPr>
        <p:spPr>
          <a:xfrm>
            <a:off x="11569495" y="743887"/>
            <a:ext cx="697056" cy="50099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2000" dirty="0" err="1" smtClean="0">
              <a:solidFill>
                <a:srgbClr val="505050"/>
              </a:solidFill>
            </a:endParaRPr>
          </a:p>
        </p:txBody>
      </p:sp>
      <p:sp>
        <p:nvSpPr>
          <p:cNvPr id="73" name="TextBox 72"/>
          <p:cNvSpPr txBox="1"/>
          <p:nvPr/>
        </p:nvSpPr>
        <p:spPr>
          <a:xfrm>
            <a:off x="5486398" y="3352800"/>
            <a:ext cx="2133602" cy="923330"/>
          </a:xfrm>
          <a:prstGeom prst="rect">
            <a:avLst/>
          </a:prstGeom>
          <a:noFill/>
        </p:spPr>
        <p:txBody>
          <a:bodyPr spcFirstLastPara="1" wrap="square" lIns="0" tIns="0" rIns="0" bIns="0" numCol="1" rtlCol="0">
            <a:spAutoFit/>
          </a:bodyPr>
          <a:lstStyle/>
          <a:p>
            <a:pPr defTabSz="1088105"/>
            <a:r>
              <a:rPr lang="en-US" sz="2000" dirty="0" smtClean="0">
                <a:solidFill>
                  <a:srgbClr val="797A7D"/>
                </a:solidFill>
                <a:ea typeface="Segoe UI" pitchFamily="34" charset="0"/>
                <a:cs typeface="Segoe UI" pitchFamily="34" charset="0"/>
              </a:rPr>
              <a:t>Focus on</a:t>
            </a:r>
            <a:br>
              <a:rPr lang="en-US" sz="2000" dirty="0" smtClean="0">
                <a:solidFill>
                  <a:srgbClr val="797A7D"/>
                </a:solidFill>
                <a:ea typeface="Segoe UI" pitchFamily="34" charset="0"/>
                <a:cs typeface="Segoe UI" pitchFamily="34" charset="0"/>
              </a:rPr>
            </a:br>
            <a:r>
              <a:rPr lang="en-US" sz="2000" dirty="0" smtClean="0">
                <a:solidFill>
                  <a:srgbClr val="797A7D"/>
                </a:solidFill>
                <a:ea typeface="Segoe UI" pitchFamily="34" charset="0"/>
                <a:cs typeface="Segoe UI" pitchFamily="34" charset="0"/>
              </a:rPr>
              <a:t>maintaining </a:t>
            </a:r>
            <a:br>
              <a:rPr lang="en-US" sz="2000" dirty="0" smtClean="0">
                <a:solidFill>
                  <a:srgbClr val="797A7D"/>
                </a:solidFill>
                <a:ea typeface="Segoe UI" pitchFamily="34" charset="0"/>
                <a:cs typeface="Segoe UI" pitchFamily="34" charset="0"/>
              </a:rPr>
            </a:br>
            <a:r>
              <a:rPr lang="en-US" sz="2000" dirty="0" smtClean="0">
                <a:solidFill>
                  <a:srgbClr val="797A7D"/>
                </a:solidFill>
                <a:ea typeface="Segoe UI" pitchFamily="34" charset="0"/>
                <a:cs typeface="Segoe UI" pitchFamily="34" charset="0"/>
              </a:rPr>
              <a:t>the technology</a:t>
            </a:r>
            <a:endParaRPr lang="en-US" sz="2000" dirty="0">
              <a:solidFill>
                <a:srgbClr val="797A7D"/>
              </a:solidFill>
              <a:ea typeface="Segoe UI" pitchFamily="34" charset="0"/>
              <a:cs typeface="Segoe UI" pitchFamily="34" charset="0"/>
            </a:endParaRPr>
          </a:p>
        </p:txBody>
      </p:sp>
      <p:sp>
        <p:nvSpPr>
          <p:cNvPr id="74" name="TextBox 73"/>
          <p:cNvSpPr txBox="1"/>
          <p:nvPr/>
        </p:nvSpPr>
        <p:spPr>
          <a:xfrm>
            <a:off x="5105398" y="5867400"/>
            <a:ext cx="1981200" cy="369332"/>
          </a:xfrm>
          <a:prstGeom prst="rect">
            <a:avLst/>
          </a:prstGeom>
          <a:noFill/>
        </p:spPr>
        <p:txBody>
          <a:bodyPr wrap="square" lIns="0" tIns="0" rIns="0" bIns="0" rtlCol="0">
            <a:spAutoFit/>
          </a:bodyPr>
          <a:lstStyle/>
          <a:p>
            <a:pPr defTabSz="1088105"/>
            <a:r>
              <a:rPr lang="en-US" sz="2400" dirty="0">
                <a:solidFill>
                  <a:srgbClr val="505050"/>
                </a:solidFill>
                <a:ea typeface="Segoe UI" pitchFamily="34" charset="0"/>
                <a:cs typeface="Segoe UI" pitchFamily="34" charset="0"/>
              </a:rPr>
              <a:t>Maintain</a:t>
            </a:r>
          </a:p>
        </p:txBody>
      </p:sp>
      <p:sp>
        <p:nvSpPr>
          <p:cNvPr id="75" name="TextBox 74"/>
          <p:cNvSpPr txBox="1"/>
          <p:nvPr/>
        </p:nvSpPr>
        <p:spPr>
          <a:xfrm>
            <a:off x="9588295" y="5867400"/>
            <a:ext cx="1981200" cy="369332"/>
          </a:xfrm>
          <a:prstGeom prst="rect">
            <a:avLst/>
          </a:prstGeom>
          <a:noFill/>
        </p:spPr>
        <p:txBody>
          <a:bodyPr wrap="square" lIns="0" tIns="0" rIns="0" bIns="0" rtlCol="0">
            <a:spAutoFit/>
          </a:bodyPr>
          <a:lstStyle/>
          <a:p>
            <a:pPr algn="r" defTabSz="1088105"/>
            <a:r>
              <a:rPr lang="en-US" sz="2400" dirty="0">
                <a:solidFill>
                  <a:srgbClr val="505050"/>
                </a:solidFill>
                <a:ea typeface="Segoe UI" pitchFamily="34" charset="0"/>
                <a:cs typeface="Segoe UI" pitchFamily="34" charset="0"/>
              </a:rPr>
              <a:t>Evolve</a:t>
            </a:r>
          </a:p>
        </p:txBody>
      </p:sp>
      <p:cxnSp>
        <p:nvCxnSpPr>
          <p:cNvPr id="10" name="Straight Arrow Connector 9"/>
          <p:cNvCxnSpPr/>
          <p:nvPr/>
        </p:nvCxnSpPr>
        <p:spPr>
          <a:xfrm>
            <a:off x="6477000" y="6052066"/>
            <a:ext cx="4101895" cy="0"/>
          </a:xfrm>
          <a:prstGeom prst="straightConnector1">
            <a:avLst/>
          </a:prstGeom>
          <a:ln w="762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513707" y="4569970"/>
            <a:ext cx="4001219" cy="1749747"/>
          </a:xfrm>
          <a:prstGeom prst="rect">
            <a:avLst/>
          </a:prstGeom>
          <a:solidFill>
            <a:schemeClr val="bg1">
              <a:lumMod val="95000"/>
            </a:schemeClr>
          </a:solidFill>
          <a:ln>
            <a:noFill/>
          </a:ln>
        </p:spPr>
        <p:txBody>
          <a:bodyPr vert="horz" wrap="none" lIns="91440" tIns="182880" rIns="91440" bIns="91440" rtlCol="0" anchor="t">
            <a:noAutofit/>
          </a:bodyPr>
          <a:lstStyle/>
          <a:p>
            <a:pPr>
              <a:spcBef>
                <a:spcPts val="1200"/>
              </a:spcBef>
            </a:pPr>
            <a:r>
              <a:rPr lang="en-US" sz="1600" dirty="0" smtClean="0">
                <a:solidFill>
                  <a:srgbClr val="797A7D"/>
                </a:solidFill>
                <a:latin typeface="Segoe UI" pitchFamily="34" charset="0"/>
                <a:ea typeface="Segoe UI" pitchFamily="34" charset="0"/>
                <a:cs typeface="Segoe UI" pitchFamily="34" charset="0"/>
              </a:rPr>
              <a:t>Outsource commodity focus and activity</a:t>
            </a:r>
          </a:p>
          <a:p>
            <a:pPr>
              <a:spcBef>
                <a:spcPts val="1200"/>
              </a:spcBef>
            </a:pPr>
            <a:r>
              <a:rPr lang="en-US" sz="1600" dirty="0" smtClean="0">
                <a:solidFill>
                  <a:srgbClr val="797A7D"/>
                </a:solidFill>
                <a:latin typeface="Segoe UI" pitchFamily="34" charset="0"/>
                <a:ea typeface="Segoe UI" pitchFamily="34" charset="0"/>
                <a:cs typeface="Segoe UI" pitchFamily="34" charset="0"/>
              </a:rPr>
              <a:t>Reduce platform costs</a:t>
            </a:r>
          </a:p>
          <a:p>
            <a:pPr>
              <a:spcBef>
                <a:spcPts val="1200"/>
              </a:spcBef>
            </a:pPr>
            <a:r>
              <a:rPr lang="en-US" sz="1600" dirty="0" smtClean="0">
                <a:solidFill>
                  <a:srgbClr val="797A7D"/>
                </a:solidFill>
                <a:latin typeface="Segoe UI" pitchFamily="34" charset="0"/>
                <a:ea typeface="Segoe UI" pitchFamily="34" charset="0"/>
                <a:cs typeface="Segoe UI" pitchFamily="34" charset="0"/>
              </a:rPr>
              <a:t>Deliver the latest technologies</a:t>
            </a:r>
          </a:p>
          <a:p>
            <a:pPr>
              <a:spcBef>
                <a:spcPts val="1200"/>
              </a:spcBef>
            </a:pPr>
            <a:r>
              <a:rPr lang="en-US" sz="1600" dirty="0" smtClean="0">
                <a:solidFill>
                  <a:srgbClr val="797A7D"/>
                </a:solidFill>
                <a:latin typeface="Segoe UI" pitchFamily="34" charset="0"/>
                <a:ea typeface="Segoe UI" pitchFamily="34" charset="0"/>
                <a:cs typeface="Segoe UI" pitchFamily="34" charset="0"/>
              </a:rPr>
              <a:t>No build lead time</a:t>
            </a:r>
          </a:p>
        </p:txBody>
      </p:sp>
      <p:sp>
        <p:nvSpPr>
          <p:cNvPr id="8" name="Text Placeholder 7"/>
          <p:cNvSpPr>
            <a:spLocks noGrp="1"/>
          </p:cNvSpPr>
          <p:nvPr>
            <p:ph type="body" sz="quarter" idx="10"/>
          </p:nvPr>
        </p:nvSpPr>
        <p:spPr>
          <a:xfrm>
            <a:off x="519249" y="1143001"/>
            <a:ext cx="4033098" cy="900297"/>
          </a:xfrm>
        </p:spPr>
        <p:txBody>
          <a:bodyPr/>
          <a:lstStyle/>
          <a:p>
            <a:pPr marL="0" indent="0">
              <a:buNone/>
            </a:pPr>
            <a:r>
              <a:rPr lang="en-US" sz="2000" dirty="0" smtClean="0">
                <a:latin typeface="+mn-lt"/>
              </a:rPr>
              <a:t>To increase the business value of IT, </a:t>
            </a:r>
            <a:br>
              <a:rPr lang="en-US" sz="2000" dirty="0" smtClean="0">
                <a:latin typeface="+mn-lt"/>
              </a:rPr>
            </a:br>
            <a:r>
              <a:rPr lang="en-US" sz="2000" dirty="0" smtClean="0">
                <a:latin typeface="+mn-lt"/>
              </a:rPr>
              <a:t>IT must shift focus, energy, and investments.*</a:t>
            </a:r>
          </a:p>
        </p:txBody>
      </p:sp>
      <p:sp>
        <p:nvSpPr>
          <p:cNvPr id="17" name="Freeform 16"/>
          <p:cNvSpPr/>
          <p:nvPr/>
        </p:nvSpPr>
        <p:spPr bwMode="auto">
          <a:xfrm>
            <a:off x="5147733" y="974568"/>
            <a:ext cx="5943596" cy="4186744"/>
          </a:xfrm>
          <a:custGeom>
            <a:avLst/>
            <a:gdLst>
              <a:gd name="connsiteX0" fmla="*/ 0 w 5937956"/>
              <a:gd name="connsiteY0" fmla="*/ 4357511 h 4376734"/>
              <a:gd name="connsiteX1" fmla="*/ 3285067 w 5937956"/>
              <a:gd name="connsiteY1" fmla="*/ 3714044 h 4376734"/>
              <a:gd name="connsiteX2" fmla="*/ 5937956 w 5937956"/>
              <a:gd name="connsiteY2" fmla="*/ 0 h 4376734"/>
            </a:gdLst>
            <a:ahLst/>
            <a:cxnLst>
              <a:cxn ang="0">
                <a:pos x="connsiteX0" y="connsiteY0"/>
              </a:cxn>
              <a:cxn ang="0">
                <a:pos x="connsiteX1" y="connsiteY1"/>
              </a:cxn>
              <a:cxn ang="0">
                <a:pos x="connsiteX2" y="connsiteY2"/>
              </a:cxn>
            </a:cxnLst>
            <a:rect l="l" t="t" r="r" b="b"/>
            <a:pathLst>
              <a:path w="5937956" h="4376734">
                <a:moveTo>
                  <a:pt x="0" y="4357511"/>
                </a:moveTo>
                <a:cubicBezTo>
                  <a:pt x="1147704" y="4398903"/>
                  <a:pt x="2295408" y="4440296"/>
                  <a:pt x="3285067" y="3714044"/>
                </a:cubicBezTo>
                <a:cubicBezTo>
                  <a:pt x="4274726" y="2987792"/>
                  <a:pt x="5106341" y="1493896"/>
                  <a:pt x="5937956" y="0"/>
                </a:cubicBezTo>
              </a:path>
            </a:pathLst>
          </a:custGeom>
          <a:noFill/>
          <a:ln w="57150">
            <a:solidFill>
              <a:schemeClr val="tx1"/>
            </a:solidFill>
            <a:headEnd type="none" w="med" len="med"/>
            <a:tailEnd type="arrow" w="lg" len="lg"/>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cxnSp>
        <p:nvCxnSpPr>
          <p:cNvPr id="19" name="Straight Connector 18"/>
          <p:cNvCxnSpPr/>
          <p:nvPr/>
        </p:nvCxnSpPr>
        <p:spPr>
          <a:xfrm>
            <a:off x="457200" y="3276600"/>
            <a:ext cx="3048000"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Text Placeholder 7"/>
          <p:cNvSpPr txBox="1">
            <a:spLocks/>
          </p:cNvSpPr>
          <p:nvPr/>
        </p:nvSpPr>
        <p:spPr>
          <a:xfrm>
            <a:off x="519249" y="2209800"/>
            <a:ext cx="4205151" cy="1749747"/>
          </a:xfrm>
          <a:prstGeom prst="rect">
            <a:avLst/>
          </a:prstGeom>
        </p:spPr>
        <p:txBody>
          <a:bodyPr vert="horz" lIns="0" tIns="0" rIns="0" bIns="0" rtlCol="0">
            <a:noAutofit/>
          </a:bodyPr>
          <a:lstStyle>
            <a:lvl1pPr marL="284163" marR="0" indent="-284163" algn="l" defTabSz="914363" rtl="0" eaLnBrk="1" fontAlgn="auto" latinLnBrk="0" hangingPunct="1">
              <a:lnSpc>
                <a:spcPct val="90000"/>
              </a:lnSpc>
              <a:spcBef>
                <a:spcPct val="20000"/>
              </a:spcBef>
              <a:spcAft>
                <a:spcPts val="0"/>
              </a:spcAft>
              <a:buClrTx/>
              <a:buSzPct val="80000"/>
              <a:buFont typeface="Wingdings" pitchFamily="2" charset="2"/>
              <a:buChar char=""/>
              <a:tabLst/>
              <a:defRPr sz="4000" kern="1200" spc="-70" baseline="0">
                <a:gradFill>
                  <a:gsLst>
                    <a:gs pos="1250">
                      <a:schemeClr val="bg2"/>
                    </a:gs>
                    <a:gs pos="100000">
                      <a:schemeClr val="bg2"/>
                    </a:gs>
                  </a:gsLst>
                  <a:lin ang="5400000" scaled="0"/>
                </a:gradFill>
                <a:latin typeface="+mj-lt"/>
                <a:ea typeface="+mn-ea"/>
                <a:cs typeface="+mn-cs"/>
              </a:defRPr>
            </a:lvl1pPr>
            <a:lvl2pPr marL="517525"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41363" marR="0" indent="-223838"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3pPr>
            <a:lvl4pPr marL="914400"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87438" marR="0" indent="-173038"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smtClean="0">
                <a:latin typeface="+mn-lt"/>
              </a:rPr>
              <a:t>Reduce TCO</a:t>
            </a:r>
          </a:p>
          <a:p>
            <a:r>
              <a:rPr lang="en-US" sz="2000" dirty="0" smtClean="0">
                <a:latin typeface="+mn-lt"/>
              </a:rPr>
              <a:t>Extend Capabilities</a:t>
            </a:r>
          </a:p>
          <a:p>
            <a:r>
              <a:rPr lang="en-US" sz="2000" dirty="0" smtClean="0">
                <a:latin typeface="+mn-lt"/>
              </a:rPr>
              <a:t>Reduce Time to Market</a:t>
            </a:r>
          </a:p>
          <a:p>
            <a:endParaRPr lang="en-US" sz="1400" dirty="0" smtClean="0">
              <a:latin typeface="+mn-lt"/>
            </a:endParaRPr>
          </a:p>
          <a:p>
            <a:pPr marL="0" indent="0">
              <a:buFont typeface="Wingdings" pitchFamily="2" charset="2"/>
              <a:buNone/>
            </a:pPr>
            <a:r>
              <a:rPr lang="en-US" sz="2000" dirty="0" smtClean="0">
                <a:latin typeface="+mn-lt"/>
              </a:rPr>
              <a:t>=  Increased IT ROI </a:t>
            </a:r>
            <a:endParaRPr lang="en-US" sz="2000" dirty="0">
              <a:latin typeface="+mn-lt"/>
            </a:endParaRPr>
          </a:p>
        </p:txBody>
      </p:sp>
      <p:sp>
        <p:nvSpPr>
          <p:cNvPr id="32" name="TextBox 31"/>
          <p:cNvSpPr txBox="1"/>
          <p:nvPr/>
        </p:nvSpPr>
        <p:spPr>
          <a:xfrm>
            <a:off x="513707" y="3959547"/>
            <a:ext cx="4001219" cy="610423"/>
          </a:xfrm>
          <a:prstGeom prst="rect">
            <a:avLst/>
          </a:prstGeom>
          <a:solidFill>
            <a:schemeClr val="bg1">
              <a:lumMod val="50000"/>
            </a:schemeClr>
          </a:solidFill>
          <a:ln>
            <a:noFill/>
          </a:ln>
        </p:spPr>
        <p:txBody>
          <a:bodyPr vert="horz" wrap="none" lIns="91440" tIns="91440" rIns="91440" bIns="91440" rtlCol="0" anchor="ctr">
            <a:noAutofit/>
          </a:bodyPr>
          <a:lstStyle/>
          <a:p>
            <a:pPr>
              <a:spcBef>
                <a:spcPts val="1000"/>
              </a:spcBef>
            </a:pPr>
            <a:r>
              <a:rPr lang="en-US" sz="2000" dirty="0">
                <a:solidFill>
                  <a:schemeClr val="bg1"/>
                </a:solidFill>
                <a:latin typeface="Segoe UI" pitchFamily="34" charset="0"/>
                <a:ea typeface="Segoe UI" pitchFamily="34" charset="0"/>
                <a:cs typeface="Segoe UI" pitchFamily="34" charset="0"/>
              </a:rPr>
              <a:t>How O365 helps you get there:</a:t>
            </a:r>
          </a:p>
        </p:txBody>
      </p:sp>
      <p:sp>
        <p:nvSpPr>
          <p:cNvPr id="23" name="TextBox 22"/>
          <p:cNvSpPr txBox="1"/>
          <p:nvPr/>
        </p:nvSpPr>
        <p:spPr>
          <a:xfrm>
            <a:off x="8929911" y="1942665"/>
            <a:ext cx="1963495" cy="861774"/>
          </a:xfrm>
          <a:prstGeom prst="rect">
            <a:avLst/>
          </a:prstGeom>
          <a:noFill/>
        </p:spPr>
        <p:txBody>
          <a:bodyPr spcFirstLastPara="1" wrap="square" lIns="0" tIns="0" rIns="0" bIns="0" numCol="1" rtlCol="0">
            <a:spAutoFit/>
          </a:bodyPr>
          <a:lstStyle/>
          <a:p>
            <a:pPr algn="r" defTabSz="1088105"/>
            <a:r>
              <a:rPr lang="en-US" sz="2800" dirty="0" smtClean="0">
                <a:ea typeface="Segoe UI" pitchFamily="34" charset="0"/>
                <a:cs typeface="Segoe UI" pitchFamily="34" charset="0"/>
              </a:rPr>
              <a:t>IT</a:t>
            </a:r>
          </a:p>
          <a:p>
            <a:pPr algn="r" defTabSz="1088105"/>
            <a:r>
              <a:rPr lang="en-US" sz="2800" dirty="0" smtClean="0">
                <a:ea typeface="Segoe UI" pitchFamily="34" charset="0"/>
                <a:cs typeface="Segoe UI" pitchFamily="34" charset="0"/>
              </a:rPr>
              <a:t>ROI</a:t>
            </a:r>
            <a:endParaRPr lang="en-US" sz="2800" dirty="0">
              <a:ea typeface="Segoe UI" pitchFamily="34" charset="0"/>
              <a:cs typeface="Segoe UI" pitchFamily="34" charset="0"/>
            </a:endParaRPr>
          </a:p>
        </p:txBody>
      </p:sp>
    </p:spTree>
    <p:extLst>
      <p:ext uri="{BB962C8B-B14F-4D97-AF65-F5344CB8AC3E}">
        <p14:creationId xmlns:p14="http://schemas.microsoft.com/office/powerpoint/2010/main" val="38812758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fade">
                                      <p:cBhvr>
                                        <p:cTn id="15" dur="500"/>
                                        <p:tgtEl>
                                          <p:spTgt spid="7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fade">
                                      <p:cBhvr>
                                        <p:cTn id="23" dur="500"/>
                                        <p:tgtEl>
                                          <p:spTgt spid="75"/>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2000"/>
                                        <p:tgtEl>
                                          <p:spTgt spid="1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wipe(left)">
                                      <p:cBhvr>
                                        <p:cTn id="29" dur="2000"/>
                                        <p:tgtEl>
                                          <p:spTgt spid="4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500"/>
                                        <p:tgtEl>
                                          <p:spTgt spid="73"/>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500"/>
                                        <p:tgtEl>
                                          <p:spTgt spid="6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Effect transition="in" filter="fade">
                                      <p:cBhvr>
                                        <p:cTn id="42" dur="500"/>
                                        <p:tgtEl>
                                          <p:spTgt spid="8">
                                            <p:txEl>
                                              <p:pRg st="0" end="0"/>
                                            </p:txEl>
                                          </p:spTgt>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53">
                                            <p:txEl>
                                              <p:pRg st="0" end="0"/>
                                            </p:txEl>
                                          </p:spTgt>
                                        </p:tgtEl>
                                        <p:attrNameLst>
                                          <p:attrName>style.visibility</p:attrName>
                                        </p:attrNameLst>
                                      </p:cBhvr>
                                      <p:to>
                                        <p:strVal val="visible"/>
                                      </p:to>
                                    </p:set>
                                    <p:animEffect transition="in" filter="fade">
                                      <p:cBhvr>
                                        <p:cTn id="46" dur="500"/>
                                        <p:tgtEl>
                                          <p:spTgt spid="53">
                                            <p:txEl>
                                              <p:pRg st="0" end="0"/>
                                            </p:txEl>
                                          </p:spTgt>
                                        </p:tgtEl>
                                      </p:cBhvr>
                                    </p:animEffect>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53">
                                            <p:txEl>
                                              <p:pRg st="1" end="1"/>
                                            </p:txEl>
                                          </p:spTgt>
                                        </p:tgtEl>
                                        <p:attrNameLst>
                                          <p:attrName>style.visibility</p:attrName>
                                        </p:attrNameLst>
                                      </p:cBhvr>
                                      <p:to>
                                        <p:strVal val="visible"/>
                                      </p:to>
                                    </p:set>
                                    <p:animEffect transition="in" filter="fade">
                                      <p:cBhvr>
                                        <p:cTn id="50" dur="500"/>
                                        <p:tgtEl>
                                          <p:spTgt spid="53">
                                            <p:txEl>
                                              <p:pRg st="1" end="1"/>
                                            </p:txEl>
                                          </p:spTgt>
                                        </p:tgtEl>
                                      </p:cBhvr>
                                    </p:animEffect>
                                  </p:childTnLst>
                                </p:cTn>
                              </p:par>
                            </p:childTnLst>
                          </p:cTn>
                        </p:par>
                        <p:par>
                          <p:cTn id="51" fill="hold">
                            <p:stCondLst>
                              <p:cond delay="1500"/>
                            </p:stCondLst>
                            <p:childTnLst>
                              <p:par>
                                <p:cTn id="52" presetID="10" presetClass="entr" presetSubtype="0" fill="hold" grpId="0" nodeType="afterEffect">
                                  <p:stCondLst>
                                    <p:cond delay="0"/>
                                  </p:stCondLst>
                                  <p:childTnLst>
                                    <p:set>
                                      <p:cBhvr>
                                        <p:cTn id="53" dur="1" fill="hold">
                                          <p:stCondLst>
                                            <p:cond delay="0"/>
                                          </p:stCondLst>
                                        </p:cTn>
                                        <p:tgtEl>
                                          <p:spTgt spid="53">
                                            <p:txEl>
                                              <p:pRg st="2" end="2"/>
                                            </p:txEl>
                                          </p:spTgt>
                                        </p:tgtEl>
                                        <p:attrNameLst>
                                          <p:attrName>style.visibility</p:attrName>
                                        </p:attrNameLst>
                                      </p:cBhvr>
                                      <p:to>
                                        <p:strVal val="visible"/>
                                      </p:to>
                                    </p:set>
                                    <p:animEffect transition="in" filter="fade">
                                      <p:cBhvr>
                                        <p:cTn id="54" dur="500"/>
                                        <p:tgtEl>
                                          <p:spTgt spid="53">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3">
                                            <p:txEl>
                                              <p:pRg st="4" end="4"/>
                                            </p:txEl>
                                          </p:spTgt>
                                        </p:tgtEl>
                                        <p:attrNameLst>
                                          <p:attrName>style.visibility</p:attrName>
                                        </p:attrNameLst>
                                      </p:cBhvr>
                                      <p:to>
                                        <p:strVal val="visible"/>
                                      </p:to>
                                    </p:set>
                                    <p:animEffect transition="in" filter="fade">
                                      <p:cBhvr>
                                        <p:cTn id="59" dur="500"/>
                                        <p:tgtEl>
                                          <p:spTgt spid="53">
                                            <p:txEl>
                                              <p:pRg st="4" end="4"/>
                                            </p:txEl>
                                          </p:spTgt>
                                        </p:tgtEl>
                                      </p:cBhvr>
                                    </p:animEffect>
                                  </p:childTnLst>
                                </p:cTn>
                              </p:par>
                              <p:par>
                                <p:cTn id="60" presetID="10" presetClass="entr" presetSubtype="0" fill="hold" nodeType="with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500"/>
                                        <p:tgtEl>
                                          <p:spTgt spid="19"/>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wipe(down)">
                                      <p:cBhvr>
                                        <p:cTn id="65" dur="2000"/>
                                        <p:tgtEl>
                                          <p:spTgt spid="1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par>
                          <p:cTn id="74" fill="hold">
                            <p:stCondLst>
                              <p:cond delay="500"/>
                            </p:stCondLst>
                            <p:childTnLst>
                              <p:par>
                                <p:cTn id="75" presetID="10" presetClass="entr" presetSubtype="0" fill="hold" grpId="0" nodeType="afterEffect">
                                  <p:stCondLst>
                                    <p:cond delay="0"/>
                                  </p:stCondLst>
                                  <p:childTnLst>
                                    <p:set>
                                      <p:cBhvr>
                                        <p:cTn id="76" dur="1" fill="hold">
                                          <p:stCondLst>
                                            <p:cond delay="0"/>
                                          </p:stCondLst>
                                        </p:cTn>
                                        <p:tgtEl>
                                          <p:spTgt spid="5">
                                            <p:bg/>
                                          </p:spTgt>
                                        </p:tgtEl>
                                        <p:attrNameLst>
                                          <p:attrName>style.visibility</p:attrName>
                                        </p:attrNameLst>
                                      </p:cBhvr>
                                      <p:to>
                                        <p:strVal val="visible"/>
                                      </p:to>
                                    </p:set>
                                    <p:animEffect transition="in" filter="fade">
                                      <p:cBhvr>
                                        <p:cTn id="77" dur="500"/>
                                        <p:tgtEl>
                                          <p:spTgt spid="5">
                                            <p:bg/>
                                          </p:spTgt>
                                        </p:tgtEl>
                                      </p:cBhvr>
                                    </p:animEffect>
                                  </p:childTnLst>
                                </p:cTn>
                              </p:par>
                            </p:childTnLst>
                          </p:cTn>
                        </p:par>
                        <p:par>
                          <p:cTn id="78" fill="hold">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5">
                                            <p:txEl>
                                              <p:pRg st="0" end="0"/>
                                            </p:txEl>
                                          </p:spTgt>
                                        </p:tgtEl>
                                        <p:attrNameLst>
                                          <p:attrName>style.visibility</p:attrName>
                                        </p:attrNameLst>
                                      </p:cBhvr>
                                      <p:to>
                                        <p:strVal val="visible"/>
                                      </p:to>
                                    </p:set>
                                    <p:animEffect transition="in" filter="fade">
                                      <p:cBhvr>
                                        <p:cTn id="81" dur="500"/>
                                        <p:tgtEl>
                                          <p:spTgt spid="5">
                                            <p:txEl>
                                              <p:pRg st="0" end="0"/>
                                            </p:txEl>
                                          </p:spTgt>
                                        </p:tgtEl>
                                      </p:cBhvr>
                                    </p:animEffect>
                                  </p:childTnLst>
                                </p:cTn>
                              </p:par>
                            </p:childTnLst>
                          </p:cTn>
                        </p:par>
                        <p:par>
                          <p:cTn id="82" fill="hold">
                            <p:stCondLst>
                              <p:cond delay="1500"/>
                            </p:stCondLst>
                            <p:childTnLst>
                              <p:par>
                                <p:cTn id="83" presetID="10" presetClass="entr" presetSubtype="0" fill="hold" grpId="0" nodeType="afterEffect">
                                  <p:stCondLst>
                                    <p:cond delay="0"/>
                                  </p:stCondLst>
                                  <p:childTnLst>
                                    <p:set>
                                      <p:cBhvr>
                                        <p:cTn id="84" dur="1" fill="hold">
                                          <p:stCondLst>
                                            <p:cond delay="0"/>
                                          </p:stCondLst>
                                        </p:cTn>
                                        <p:tgtEl>
                                          <p:spTgt spid="5">
                                            <p:txEl>
                                              <p:pRg st="1" end="1"/>
                                            </p:txEl>
                                          </p:spTgt>
                                        </p:tgtEl>
                                        <p:attrNameLst>
                                          <p:attrName>style.visibility</p:attrName>
                                        </p:attrNameLst>
                                      </p:cBhvr>
                                      <p:to>
                                        <p:strVal val="visible"/>
                                      </p:to>
                                    </p:set>
                                    <p:animEffect transition="in" filter="fade">
                                      <p:cBhvr>
                                        <p:cTn id="85" dur="500"/>
                                        <p:tgtEl>
                                          <p:spTgt spid="5">
                                            <p:txEl>
                                              <p:pRg st="1" end="1"/>
                                            </p:txEl>
                                          </p:spTgt>
                                        </p:tgtEl>
                                      </p:cBhvr>
                                    </p:animEffect>
                                  </p:childTnLst>
                                </p:cTn>
                              </p:par>
                            </p:childTnLst>
                          </p:cTn>
                        </p:par>
                        <p:par>
                          <p:cTn id="86" fill="hold">
                            <p:stCondLst>
                              <p:cond delay="2000"/>
                            </p:stCondLst>
                            <p:childTnLst>
                              <p:par>
                                <p:cTn id="87" presetID="10" presetClass="entr" presetSubtype="0" fill="hold" grpId="0" nodeType="afterEffect">
                                  <p:stCondLst>
                                    <p:cond delay="0"/>
                                  </p:stCondLst>
                                  <p:childTnLst>
                                    <p:set>
                                      <p:cBhvr>
                                        <p:cTn id="88" dur="1" fill="hold">
                                          <p:stCondLst>
                                            <p:cond delay="0"/>
                                          </p:stCondLst>
                                        </p:cTn>
                                        <p:tgtEl>
                                          <p:spTgt spid="5">
                                            <p:txEl>
                                              <p:pRg st="2" end="2"/>
                                            </p:txEl>
                                          </p:spTgt>
                                        </p:tgtEl>
                                        <p:attrNameLst>
                                          <p:attrName>style.visibility</p:attrName>
                                        </p:attrNameLst>
                                      </p:cBhvr>
                                      <p:to>
                                        <p:strVal val="visible"/>
                                      </p:to>
                                    </p:set>
                                    <p:animEffect transition="in" filter="fade">
                                      <p:cBhvr>
                                        <p:cTn id="89" dur="500"/>
                                        <p:tgtEl>
                                          <p:spTgt spid="5">
                                            <p:txEl>
                                              <p:pRg st="2" end="2"/>
                                            </p:txEl>
                                          </p:spTgt>
                                        </p:tgtEl>
                                      </p:cBhvr>
                                    </p:animEffect>
                                  </p:childTnLst>
                                </p:cTn>
                              </p:par>
                            </p:childTnLst>
                          </p:cTn>
                        </p:par>
                        <p:par>
                          <p:cTn id="90" fill="hold">
                            <p:stCondLst>
                              <p:cond delay="2500"/>
                            </p:stCondLst>
                            <p:childTnLst>
                              <p:par>
                                <p:cTn id="91" presetID="10" presetClass="entr" presetSubtype="0" fill="hold" grpId="0" nodeType="afterEffect">
                                  <p:stCondLst>
                                    <p:cond delay="0"/>
                                  </p:stCondLst>
                                  <p:childTnLst>
                                    <p:set>
                                      <p:cBhvr>
                                        <p:cTn id="92" dur="1" fill="hold">
                                          <p:stCondLst>
                                            <p:cond delay="0"/>
                                          </p:stCondLst>
                                        </p:cTn>
                                        <p:tgtEl>
                                          <p:spTgt spid="5">
                                            <p:txEl>
                                              <p:pRg st="3" end="3"/>
                                            </p:txEl>
                                          </p:spTgt>
                                        </p:tgtEl>
                                        <p:attrNameLst>
                                          <p:attrName>style.visibility</p:attrName>
                                        </p:attrNameLst>
                                      </p:cBhvr>
                                      <p:to>
                                        <p:strVal val="visible"/>
                                      </p:to>
                                    </p:set>
                                    <p:animEffect transition="in" filter="fade">
                                      <p:cBhvr>
                                        <p:cTn id="9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5" grpId="0" animBg="1"/>
      <p:bldP spid="41" grpId="0" animBg="1"/>
      <p:bldP spid="69" grpId="0"/>
      <p:bldP spid="14" grpId="0" animBg="1"/>
      <p:bldP spid="73" grpId="0"/>
      <p:bldP spid="74" grpId="0"/>
      <p:bldP spid="75" grpId="0"/>
      <p:bldP spid="5" grpId="0" uiExpand="1" build="p" animBg="1"/>
      <p:bldP spid="8" grpId="0" build="p"/>
      <p:bldP spid="17" grpId="0" animBg="1"/>
      <p:bldP spid="53" grpId="0" uiExpand="1" build="p"/>
      <p:bldP spid="32" grpId="0" animBg="1"/>
      <p:bldP spid="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72485" y="166503"/>
            <a:ext cx="7147515" cy="747897"/>
          </a:xfrm>
        </p:spPr>
        <p:txBody>
          <a:bodyPr/>
          <a:lstStyle/>
          <a:p>
            <a:r>
              <a:rPr lang="en-US" sz="4000" dirty="0" smtClean="0">
                <a:solidFill>
                  <a:srgbClr val="EB3C00"/>
                </a:solidFill>
              </a:rPr>
              <a:t>Evolving IT Operations</a:t>
            </a:r>
            <a:endParaRPr lang="en-US" sz="4000" dirty="0">
              <a:solidFill>
                <a:srgbClr val="EB3C00"/>
              </a:solidFill>
            </a:endParaRPr>
          </a:p>
        </p:txBody>
      </p:sp>
      <p:sp>
        <p:nvSpPr>
          <p:cNvPr id="18" name="Rounded Rectangle 17"/>
          <p:cNvSpPr/>
          <p:nvPr/>
        </p:nvSpPr>
        <p:spPr bwMode="auto">
          <a:xfrm>
            <a:off x="519248"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25" name="Rectangle 24"/>
          <p:cNvSpPr/>
          <p:nvPr/>
        </p:nvSpPr>
        <p:spPr bwMode="auto">
          <a:xfrm>
            <a:off x="595448"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Desk</a:t>
            </a:r>
          </a:p>
        </p:txBody>
      </p:sp>
      <p:sp>
        <p:nvSpPr>
          <p:cNvPr id="26" name="Rectangle 25"/>
          <p:cNvSpPr/>
          <p:nvPr/>
        </p:nvSpPr>
        <p:spPr bwMode="auto">
          <a:xfrm>
            <a:off x="595448" y="25522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Operations Management</a:t>
            </a:r>
          </a:p>
        </p:txBody>
      </p:sp>
      <p:sp>
        <p:nvSpPr>
          <p:cNvPr id="27" name="Rectangle 26"/>
          <p:cNvSpPr/>
          <p:nvPr/>
        </p:nvSpPr>
        <p:spPr bwMode="auto">
          <a:xfrm>
            <a:off x="595448" y="28570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Facilities Management</a:t>
            </a:r>
          </a:p>
        </p:txBody>
      </p:sp>
      <p:sp>
        <p:nvSpPr>
          <p:cNvPr id="28" name="Rectangle 27"/>
          <p:cNvSpPr/>
          <p:nvPr/>
        </p:nvSpPr>
        <p:spPr bwMode="auto">
          <a:xfrm>
            <a:off x="595448" y="31618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Technical Management</a:t>
            </a:r>
          </a:p>
        </p:txBody>
      </p:sp>
      <p:sp>
        <p:nvSpPr>
          <p:cNvPr id="29" name="Rectangle 28"/>
          <p:cNvSpPr/>
          <p:nvPr/>
        </p:nvSpPr>
        <p:spPr bwMode="auto">
          <a:xfrm>
            <a:off x="595448" y="34666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Application Lifecycle Management</a:t>
            </a:r>
          </a:p>
        </p:txBody>
      </p:sp>
      <p:sp>
        <p:nvSpPr>
          <p:cNvPr id="30" name="Rectangle 29"/>
          <p:cNvSpPr/>
          <p:nvPr/>
        </p:nvSpPr>
        <p:spPr bwMode="auto">
          <a:xfrm>
            <a:off x="595448" y="37714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Event Management</a:t>
            </a:r>
          </a:p>
        </p:txBody>
      </p:sp>
      <p:sp>
        <p:nvSpPr>
          <p:cNvPr id="31" name="Rectangle 30"/>
          <p:cNvSpPr/>
          <p:nvPr/>
        </p:nvSpPr>
        <p:spPr bwMode="auto">
          <a:xfrm>
            <a:off x="595448" y="40762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Incident Management</a:t>
            </a:r>
          </a:p>
        </p:txBody>
      </p:sp>
      <p:sp>
        <p:nvSpPr>
          <p:cNvPr id="32" name="Rectangle 31"/>
          <p:cNvSpPr/>
          <p:nvPr/>
        </p:nvSpPr>
        <p:spPr bwMode="auto">
          <a:xfrm>
            <a:off x="595448" y="43810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Request Management</a:t>
            </a:r>
          </a:p>
        </p:txBody>
      </p:sp>
      <p:sp>
        <p:nvSpPr>
          <p:cNvPr id="33" name="Rectangle 32"/>
          <p:cNvSpPr/>
          <p:nvPr/>
        </p:nvSpPr>
        <p:spPr bwMode="auto">
          <a:xfrm>
            <a:off x="595448" y="46858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Problem Management</a:t>
            </a:r>
          </a:p>
        </p:txBody>
      </p:sp>
      <p:sp>
        <p:nvSpPr>
          <p:cNvPr id="34" name="Rectangle 33"/>
          <p:cNvSpPr/>
          <p:nvPr/>
        </p:nvSpPr>
        <p:spPr bwMode="auto">
          <a:xfrm>
            <a:off x="595448" y="499065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Access Management</a:t>
            </a:r>
          </a:p>
        </p:txBody>
      </p:sp>
      <p:sp>
        <p:nvSpPr>
          <p:cNvPr id="4" name="Rounded Rectangle 3"/>
          <p:cNvSpPr/>
          <p:nvPr/>
        </p:nvSpPr>
        <p:spPr bwMode="auto">
          <a:xfrm>
            <a:off x="4191000"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5" name="Rectangle 4"/>
          <p:cNvSpPr/>
          <p:nvPr/>
        </p:nvSpPr>
        <p:spPr bwMode="auto">
          <a:xfrm>
            <a:off x="4267200" y="1487925"/>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Business Service Requirements</a:t>
            </a:r>
          </a:p>
        </p:txBody>
      </p:sp>
      <p:sp>
        <p:nvSpPr>
          <p:cNvPr id="7" name="Rectangle 6"/>
          <p:cNvSpPr/>
          <p:nvPr/>
        </p:nvSpPr>
        <p:spPr bwMode="auto">
          <a:xfrm>
            <a:off x="4267200" y="176386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Market, IT Policies &amp; Strategies</a:t>
            </a:r>
          </a:p>
        </p:txBody>
      </p:sp>
      <p:sp>
        <p:nvSpPr>
          <p:cNvPr id="8" name="Rectangle 7"/>
          <p:cNvSpPr/>
          <p:nvPr/>
        </p:nvSpPr>
        <p:spPr bwMode="auto">
          <a:xfrm>
            <a:off x="4267200" y="203980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Service Portfolio</a:t>
            </a:r>
          </a:p>
        </p:txBody>
      </p:sp>
      <p:sp>
        <p:nvSpPr>
          <p:cNvPr id="9" name="Rectangle 8"/>
          <p:cNvSpPr/>
          <p:nvPr/>
        </p:nvSpPr>
        <p:spPr bwMode="auto">
          <a:xfrm>
            <a:off x="4267200" y="2315746"/>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Demand Management</a:t>
            </a:r>
          </a:p>
        </p:txBody>
      </p:sp>
      <p:sp>
        <p:nvSpPr>
          <p:cNvPr id="10" name="Rectangle 9"/>
          <p:cNvSpPr/>
          <p:nvPr/>
        </p:nvSpPr>
        <p:spPr bwMode="auto">
          <a:xfrm>
            <a:off x="4267200" y="2591687"/>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Financial Management</a:t>
            </a:r>
          </a:p>
        </p:txBody>
      </p:sp>
      <p:sp>
        <p:nvSpPr>
          <p:cNvPr id="35" name="Rounded Rectangle 34"/>
          <p:cNvSpPr/>
          <p:nvPr/>
        </p:nvSpPr>
        <p:spPr bwMode="auto">
          <a:xfrm>
            <a:off x="4191000"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36" name="Rectangle 35"/>
          <p:cNvSpPr/>
          <p:nvPr/>
        </p:nvSpPr>
        <p:spPr bwMode="auto">
          <a:xfrm>
            <a:off x="4267200"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37" name="Rectangle 36"/>
          <p:cNvSpPr/>
          <p:nvPr/>
        </p:nvSpPr>
        <p:spPr bwMode="auto">
          <a:xfrm>
            <a:off x="4267200"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38" name="Rectangle 37"/>
          <p:cNvSpPr/>
          <p:nvPr/>
        </p:nvSpPr>
        <p:spPr bwMode="auto">
          <a:xfrm>
            <a:off x="4267200" y="4916038"/>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Configuration Management</a:t>
            </a:r>
          </a:p>
        </p:txBody>
      </p:sp>
      <p:sp>
        <p:nvSpPr>
          <p:cNvPr id="39" name="Rectangle 38"/>
          <p:cNvSpPr/>
          <p:nvPr/>
        </p:nvSpPr>
        <p:spPr bwMode="auto">
          <a:xfrm>
            <a:off x="4267200" y="5191979"/>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Knowledge Management</a:t>
            </a:r>
          </a:p>
        </p:txBody>
      </p:sp>
      <p:sp>
        <p:nvSpPr>
          <p:cNvPr id="40" name="Rectangle 39"/>
          <p:cNvSpPr/>
          <p:nvPr/>
        </p:nvSpPr>
        <p:spPr bwMode="auto">
          <a:xfrm>
            <a:off x="4267200"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41" name="Rectangle 40"/>
          <p:cNvSpPr/>
          <p:nvPr/>
        </p:nvSpPr>
        <p:spPr bwMode="auto">
          <a:xfrm>
            <a:off x="4267200" y="5743860"/>
            <a:ext cx="2895600" cy="20695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Deployment Management</a:t>
            </a:r>
          </a:p>
        </p:txBody>
      </p:sp>
      <p:sp>
        <p:nvSpPr>
          <p:cNvPr id="42" name="Rounded Rectangle 41"/>
          <p:cNvSpPr/>
          <p:nvPr/>
        </p:nvSpPr>
        <p:spPr bwMode="auto">
          <a:xfrm>
            <a:off x="4191000"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43" name="Rectangle 42"/>
          <p:cNvSpPr/>
          <p:nvPr/>
        </p:nvSpPr>
        <p:spPr bwMode="auto">
          <a:xfrm>
            <a:off x="4267200" y="3350111"/>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Improvement Process</a:t>
            </a:r>
          </a:p>
        </p:txBody>
      </p:sp>
      <p:sp>
        <p:nvSpPr>
          <p:cNvPr id="44" name="Rectangle 43"/>
          <p:cNvSpPr/>
          <p:nvPr/>
        </p:nvSpPr>
        <p:spPr bwMode="auto">
          <a:xfrm>
            <a:off x="4267200" y="3626052"/>
            <a:ext cx="2895600" cy="206955"/>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Deming Cycle</a:t>
            </a:r>
          </a:p>
        </p:txBody>
      </p:sp>
      <p:sp>
        <p:nvSpPr>
          <p:cNvPr id="11" name="Rounded Rectangle 10"/>
          <p:cNvSpPr/>
          <p:nvPr/>
        </p:nvSpPr>
        <p:spPr bwMode="auto">
          <a:xfrm>
            <a:off x="7620000" y="231574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 name="Rectangle 11"/>
          <p:cNvSpPr/>
          <p:nvPr/>
        </p:nvSpPr>
        <p:spPr bwMode="auto">
          <a:xfrm>
            <a:off x="7696200" y="26967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Level Management</a:t>
            </a:r>
          </a:p>
        </p:txBody>
      </p:sp>
      <p:sp>
        <p:nvSpPr>
          <p:cNvPr id="13" name="Rectangle 12"/>
          <p:cNvSpPr/>
          <p:nvPr/>
        </p:nvSpPr>
        <p:spPr bwMode="auto">
          <a:xfrm>
            <a:off x="7696200" y="3306346"/>
            <a:ext cx="2895600" cy="228600"/>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Supplier Management</a:t>
            </a:r>
          </a:p>
        </p:txBody>
      </p:sp>
      <p:sp>
        <p:nvSpPr>
          <p:cNvPr id="14" name="Rectangle 13"/>
          <p:cNvSpPr/>
          <p:nvPr/>
        </p:nvSpPr>
        <p:spPr bwMode="auto">
          <a:xfrm>
            <a:off x="7696200" y="36111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Availability Management</a:t>
            </a:r>
          </a:p>
        </p:txBody>
      </p:sp>
      <p:sp>
        <p:nvSpPr>
          <p:cNvPr id="15" name="Rectangle 14"/>
          <p:cNvSpPr/>
          <p:nvPr/>
        </p:nvSpPr>
        <p:spPr bwMode="auto">
          <a:xfrm>
            <a:off x="7696200" y="39159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Service Continuity Management</a:t>
            </a:r>
          </a:p>
        </p:txBody>
      </p:sp>
      <p:sp>
        <p:nvSpPr>
          <p:cNvPr id="16" name="Rectangle 15"/>
          <p:cNvSpPr/>
          <p:nvPr/>
        </p:nvSpPr>
        <p:spPr bwMode="auto">
          <a:xfrm>
            <a:off x="7696200" y="4220746"/>
            <a:ext cx="2895600" cy="2286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Capacity Management</a:t>
            </a:r>
          </a:p>
        </p:txBody>
      </p:sp>
      <p:sp>
        <p:nvSpPr>
          <p:cNvPr id="17" name="Rectangle 16"/>
          <p:cNvSpPr/>
          <p:nvPr/>
        </p:nvSpPr>
        <p:spPr bwMode="auto">
          <a:xfrm>
            <a:off x="7696200" y="452554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bg1">
                    <a:lumMod val="65000"/>
                  </a:schemeClr>
                </a:solidFill>
                <a:ea typeface="Segoe UI" pitchFamily="34" charset="0"/>
                <a:cs typeface="Segoe UI" pitchFamily="34" charset="0"/>
              </a:rPr>
              <a:t>Information Security Management</a:t>
            </a:r>
          </a:p>
        </p:txBody>
      </p:sp>
      <p:sp>
        <p:nvSpPr>
          <p:cNvPr id="45" name="Rectangle 44"/>
          <p:cNvSpPr/>
          <p:nvPr/>
        </p:nvSpPr>
        <p:spPr bwMode="auto">
          <a:xfrm>
            <a:off x="7696200" y="3001546"/>
            <a:ext cx="2895600" cy="228600"/>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solidFill>
                <a:ea typeface="Segoe UI" pitchFamily="34" charset="0"/>
                <a:cs typeface="Segoe UI" pitchFamily="34" charset="0"/>
              </a:rPr>
              <a:t>Service Catalog Management</a:t>
            </a:r>
          </a:p>
        </p:txBody>
      </p:sp>
      <p:grpSp>
        <p:nvGrpSpPr>
          <p:cNvPr id="2" name="Group 1"/>
          <p:cNvGrpSpPr/>
          <p:nvPr/>
        </p:nvGrpSpPr>
        <p:grpSpPr>
          <a:xfrm>
            <a:off x="519248" y="1143000"/>
            <a:ext cx="10148752" cy="4876800"/>
            <a:chOff x="791437" y="1143000"/>
            <a:chExt cx="10148752" cy="4876800"/>
          </a:xfrm>
        </p:grpSpPr>
        <p:sp>
          <p:nvSpPr>
            <p:cNvPr id="84" name="Rounded Rectangle 83"/>
            <p:cNvSpPr/>
            <p:nvPr/>
          </p:nvSpPr>
          <p:spPr bwMode="auto">
            <a:xfrm>
              <a:off x="791437" y="1866456"/>
              <a:ext cx="3048000" cy="34290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Operation</a:t>
              </a:r>
            </a:p>
          </p:txBody>
        </p:sp>
        <p:sp>
          <p:nvSpPr>
            <p:cNvPr id="86" name="Rectangle 85"/>
            <p:cNvSpPr/>
            <p:nvPr/>
          </p:nvSpPr>
          <p:spPr bwMode="auto">
            <a:xfrm>
              <a:off x="867637" y="2247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Desk</a:t>
              </a:r>
            </a:p>
          </p:txBody>
        </p:sp>
        <p:sp>
          <p:nvSpPr>
            <p:cNvPr id="88" name="Rectangle 87"/>
            <p:cNvSpPr/>
            <p:nvPr/>
          </p:nvSpPr>
          <p:spPr bwMode="auto">
            <a:xfrm>
              <a:off x="867637" y="2552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Operations Management</a:t>
              </a:r>
            </a:p>
          </p:txBody>
        </p:sp>
        <p:sp>
          <p:nvSpPr>
            <p:cNvPr id="91" name="Rectangle 90"/>
            <p:cNvSpPr/>
            <p:nvPr/>
          </p:nvSpPr>
          <p:spPr bwMode="auto">
            <a:xfrm>
              <a:off x="867637" y="2857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Facilities Management</a:t>
              </a:r>
            </a:p>
          </p:txBody>
        </p:sp>
        <p:sp>
          <p:nvSpPr>
            <p:cNvPr id="92" name="Rectangle 91"/>
            <p:cNvSpPr/>
            <p:nvPr/>
          </p:nvSpPr>
          <p:spPr bwMode="auto">
            <a:xfrm>
              <a:off x="867637" y="3161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Technical Management</a:t>
              </a:r>
            </a:p>
          </p:txBody>
        </p:sp>
        <p:sp>
          <p:nvSpPr>
            <p:cNvPr id="96" name="Rectangle 95"/>
            <p:cNvSpPr/>
            <p:nvPr/>
          </p:nvSpPr>
          <p:spPr bwMode="auto">
            <a:xfrm>
              <a:off x="867637" y="3466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Application Lifecycle Management</a:t>
              </a:r>
            </a:p>
          </p:txBody>
        </p:sp>
        <p:sp>
          <p:nvSpPr>
            <p:cNvPr id="100" name="Rectangle 99"/>
            <p:cNvSpPr/>
            <p:nvPr/>
          </p:nvSpPr>
          <p:spPr bwMode="auto">
            <a:xfrm>
              <a:off x="867637" y="3771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Event Management</a:t>
              </a:r>
            </a:p>
          </p:txBody>
        </p:sp>
        <p:sp>
          <p:nvSpPr>
            <p:cNvPr id="101" name="Rectangle 100"/>
            <p:cNvSpPr/>
            <p:nvPr/>
          </p:nvSpPr>
          <p:spPr bwMode="auto">
            <a:xfrm>
              <a:off x="867637" y="4076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Incident Management</a:t>
              </a:r>
            </a:p>
          </p:txBody>
        </p:sp>
        <p:sp>
          <p:nvSpPr>
            <p:cNvPr id="102" name="Rectangle 101"/>
            <p:cNvSpPr/>
            <p:nvPr/>
          </p:nvSpPr>
          <p:spPr bwMode="auto">
            <a:xfrm>
              <a:off x="867637" y="4381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Request Management</a:t>
              </a:r>
            </a:p>
          </p:txBody>
        </p:sp>
        <p:sp>
          <p:nvSpPr>
            <p:cNvPr id="103" name="Rectangle 102"/>
            <p:cNvSpPr/>
            <p:nvPr/>
          </p:nvSpPr>
          <p:spPr bwMode="auto">
            <a:xfrm>
              <a:off x="867637" y="4685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Problem Management</a:t>
              </a:r>
            </a:p>
          </p:txBody>
        </p:sp>
        <p:sp>
          <p:nvSpPr>
            <p:cNvPr id="104" name="Rectangle 103"/>
            <p:cNvSpPr/>
            <p:nvPr/>
          </p:nvSpPr>
          <p:spPr bwMode="auto">
            <a:xfrm>
              <a:off x="867637" y="4990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Access Management</a:t>
              </a:r>
            </a:p>
          </p:txBody>
        </p:sp>
        <p:sp>
          <p:nvSpPr>
            <p:cNvPr id="105" name="Rounded Rectangle 104"/>
            <p:cNvSpPr/>
            <p:nvPr/>
          </p:nvSpPr>
          <p:spPr bwMode="auto">
            <a:xfrm>
              <a:off x="4463189" y="1143000"/>
              <a:ext cx="3048000" cy="1724627"/>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Strategy</a:t>
              </a:r>
            </a:p>
          </p:txBody>
        </p:sp>
        <p:sp>
          <p:nvSpPr>
            <p:cNvPr id="106" name="Rectangle 105"/>
            <p:cNvSpPr/>
            <p:nvPr/>
          </p:nvSpPr>
          <p:spPr bwMode="auto">
            <a:xfrm>
              <a:off x="4539389" y="1487925"/>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Business Service Requirements</a:t>
              </a:r>
            </a:p>
          </p:txBody>
        </p:sp>
        <p:sp>
          <p:nvSpPr>
            <p:cNvPr id="107" name="Rectangle 106"/>
            <p:cNvSpPr/>
            <p:nvPr/>
          </p:nvSpPr>
          <p:spPr bwMode="auto">
            <a:xfrm>
              <a:off x="4539389" y="176386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Market, IT Policies &amp; Strategies</a:t>
              </a:r>
            </a:p>
          </p:txBody>
        </p:sp>
        <p:sp>
          <p:nvSpPr>
            <p:cNvPr id="108" name="Rectangle 107"/>
            <p:cNvSpPr/>
            <p:nvPr/>
          </p:nvSpPr>
          <p:spPr bwMode="auto">
            <a:xfrm>
              <a:off x="4539389" y="203980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Portfolio</a:t>
              </a:r>
            </a:p>
          </p:txBody>
        </p:sp>
        <p:sp>
          <p:nvSpPr>
            <p:cNvPr id="109" name="Rectangle 108"/>
            <p:cNvSpPr/>
            <p:nvPr/>
          </p:nvSpPr>
          <p:spPr bwMode="auto">
            <a:xfrm>
              <a:off x="4539389" y="2315746"/>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Demand Management</a:t>
              </a:r>
            </a:p>
          </p:txBody>
        </p:sp>
        <p:sp>
          <p:nvSpPr>
            <p:cNvPr id="110" name="Rectangle 109"/>
            <p:cNvSpPr/>
            <p:nvPr/>
          </p:nvSpPr>
          <p:spPr bwMode="auto">
            <a:xfrm>
              <a:off x="4539389" y="2591687"/>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Financial Management</a:t>
              </a:r>
            </a:p>
          </p:txBody>
        </p:sp>
        <p:sp>
          <p:nvSpPr>
            <p:cNvPr id="111" name="Rounded Rectangle 110"/>
            <p:cNvSpPr/>
            <p:nvPr/>
          </p:nvSpPr>
          <p:spPr bwMode="auto">
            <a:xfrm>
              <a:off x="4463189" y="4019232"/>
              <a:ext cx="3048000" cy="2000568"/>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Transition</a:t>
              </a:r>
            </a:p>
          </p:txBody>
        </p:sp>
        <p:sp>
          <p:nvSpPr>
            <p:cNvPr id="112" name="Rectangle 111"/>
            <p:cNvSpPr/>
            <p:nvPr/>
          </p:nvSpPr>
          <p:spPr bwMode="auto">
            <a:xfrm>
              <a:off x="4539389" y="436415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Change Management</a:t>
              </a:r>
            </a:p>
          </p:txBody>
        </p:sp>
        <p:sp>
          <p:nvSpPr>
            <p:cNvPr id="113" name="Rectangle 112"/>
            <p:cNvSpPr/>
            <p:nvPr/>
          </p:nvSpPr>
          <p:spPr bwMode="auto">
            <a:xfrm>
              <a:off x="4539389" y="464009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Asset Management</a:t>
              </a:r>
            </a:p>
          </p:txBody>
        </p:sp>
        <p:sp>
          <p:nvSpPr>
            <p:cNvPr id="114" name="Rectangle 113"/>
            <p:cNvSpPr/>
            <p:nvPr/>
          </p:nvSpPr>
          <p:spPr bwMode="auto">
            <a:xfrm>
              <a:off x="4539389" y="4916038"/>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Configuration Management</a:t>
              </a:r>
            </a:p>
          </p:txBody>
        </p:sp>
        <p:sp>
          <p:nvSpPr>
            <p:cNvPr id="115" name="Rectangle 114"/>
            <p:cNvSpPr/>
            <p:nvPr/>
          </p:nvSpPr>
          <p:spPr bwMode="auto">
            <a:xfrm>
              <a:off x="4539389" y="519197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Knowledge Management</a:t>
              </a:r>
            </a:p>
          </p:txBody>
        </p:sp>
        <p:sp>
          <p:nvSpPr>
            <p:cNvPr id="116" name="Rectangle 115"/>
            <p:cNvSpPr/>
            <p:nvPr/>
          </p:nvSpPr>
          <p:spPr bwMode="auto">
            <a:xfrm>
              <a:off x="4539389" y="5467919"/>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Release Management</a:t>
              </a:r>
            </a:p>
          </p:txBody>
        </p:sp>
        <p:sp>
          <p:nvSpPr>
            <p:cNvPr id="117" name="Rectangle 116"/>
            <p:cNvSpPr/>
            <p:nvPr/>
          </p:nvSpPr>
          <p:spPr bwMode="auto">
            <a:xfrm>
              <a:off x="4539389" y="5743860"/>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Deployment Management</a:t>
              </a:r>
            </a:p>
          </p:txBody>
        </p:sp>
        <p:sp>
          <p:nvSpPr>
            <p:cNvPr id="118" name="Rounded Rectangle 117"/>
            <p:cNvSpPr/>
            <p:nvPr/>
          </p:nvSpPr>
          <p:spPr bwMode="auto">
            <a:xfrm>
              <a:off x="4463189" y="3005186"/>
              <a:ext cx="3048000" cy="896806"/>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Continual Service Improvement</a:t>
              </a:r>
            </a:p>
          </p:txBody>
        </p:sp>
        <p:sp>
          <p:nvSpPr>
            <p:cNvPr id="119" name="Rectangle 118"/>
            <p:cNvSpPr/>
            <p:nvPr/>
          </p:nvSpPr>
          <p:spPr bwMode="auto">
            <a:xfrm>
              <a:off x="4539389" y="3350111"/>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Improvement Process</a:t>
              </a:r>
            </a:p>
          </p:txBody>
        </p:sp>
        <p:sp>
          <p:nvSpPr>
            <p:cNvPr id="120" name="Rectangle 119"/>
            <p:cNvSpPr/>
            <p:nvPr/>
          </p:nvSpPr>
          <p:spPr bwMode="auto">
            <a:xfrm>
              <a:off x="4539389" y="3626052"/>
              <a:ext cx="2895600" cy="20695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Deming Cycle</a:t>
              </a:r>
            </a:p>
          </p:txBody>
        </p:sp>
        <p:sp>
          <p:nvSpPr>
            <p:cNvPr id="121" name="Rounded Rectangle 120"/>
            <p:cNvSpPr/>
            <p:nvPr/>
          </p:nvSpPr>
          <p:spPr bwMode="auto">
            <a:xfrm>
              <a:off x="7892189" y="2323656"/>
              <a:ext cx="3048000" cy="2514600"/>
            </a:xfrm>
            <a:prstGeom prst="roundRect">
              <a:avLst>
                <a:gd name="adj" fmla="val 0"/>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gn="ctr" defTabSz="914099" fontAlgn="base">
                <a:spcBef>
                  <a:spcPct val="0"/>
                </a:spcBef>
                <a:spcAft>
                  <a:spcPct val="0"/>
                </a:spcAft>
              </a:pPr>
              <a:r>
                <a:rPr lang="en-US" sz="1400" dirty="0" smtClean="0">
                  <a:solidFill>
                    <a:schemeClr val="tx1">
                      <a:lumMod val="75000"/>
                      <a:lumOff val="25000"/>
                    </a:schemeClr>
                  </a:solidFill>
                  <a:ea typeface="Segoe UI" pitchFamily="34" charset="0"/>
                  <a:cs typeface="Segoe UI" pitchFamily="34" charset="0"/>
                </a:rPr>
                <a:t>Service Design</a:t>
              </a:r>
            </a:p>
          </p:txBody>
        </p:sp>
        <p:sp>
          <p:nvSpPr>
            <p:cNvPr id="122" name="Rectangle 121"/>
            <p:cNvSpPr/>
            <p:nvPr/>
          </p:nvSpPr>
          <p:spPr bwMode="auto">
            <a:xfrm>
              <a:off x="7968389" y="2704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Level Management</a:t>
              </a:r>
            </a:p>
          </p:txBody>
        </p:sp>
        <p:sp>
          <p:nvSpPr>
            <p:cNvPr id="123" name="Rectangle 122"/>
            <p:cNvSpPr/>
            <p:nvPr/>
          </p:nvSpPr>
          <p:spPr bwMode="auto">
            <a:xfrm>
              <a:off x="7968389" y="33142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Supplier Management</a:t>
              </a:r>
            </a:p>
          </p:txBody>
        </p:sp>
        <p:sp>
          <p:nvSpPr>
            <p:cNvPr id="124" name="Rectangle 123"/>
            <p:cNvSpPr/>
            <p:nvPr/>
          </p:nvSpPr>
          <p:spPr bwMode="auto">
            <a:xfrm>
              <a:off x="7968389" y="36190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Availability Management</a:t>
              </a:r>
            </a:p>
          </p:txBody>
        </p:sp>
        <p:sp>
          <p:nvSpPr>
            <p:cNvPr id="125" name="Rectangle 124"/>
            <p:cNvSpPr/>
            <p:nvPr/>
          </p:nvSpPr>
          <p:spPr bwMode="auto">
            <a:xfrm>
              <a:off x="7968389" y="39238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Continuity Management</a:t>
              </a:r>
            </a:p>
          </p:txBody>
        </p:sp>
        <p:sp>
          <p:nvSpPr>
            <p:cNvPr id="126" name="Rectangle 125"/>
            <p:cNvSpPr/>
            <p:nvPr/>
          </p:nvSpPr>
          <p:spPr bwMode="auto">
            <a:xfrm>
              <a:off x="7968389" y="42286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Capacity Management</a:t>
              </a:r>
            </a:p>
          </p:txBody>
        </p:sp>
        <p:sp>
          <p:nvSpPr>
            <p:cNvPr id="127" name="Rectangle 126"/>
            <p:cNvSpPr/>
            <p:nvPr/>
          </p:nvSpPr>
          <p:spPr bwMode="auto">
            <a:xfrm>
              <a:off x="7968389" y="4533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Information Security Management</a:t>
              </a:r>
            </a:p>
          </p:txBody>
        </p:sp>
        <p:sp>
          <p:nvSpPr>
            <p:cNvPr id="128" name="Rectangle 127"/>
            <p:cNvSpPr/>
            <p:nvPr/>
          </p:nvSpPr>
          <p:spPr bwMode="auto">
            <a:xfrm>
              <a:off x="7968389" y="3009456"/>
              <a:ext cx="2895600" cy="228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57150" defTabSz="914099" fontAlgn="base">
                <a:spcBef>
                  <a:spcPct val="0"/>
                </a:spcBef>
                <a:spcAft>
                  <a:spcPct val="0"/>
                </a:spcAft>
              </a:pPr>
              <a:r>
                <a:rPr lang="en-US" sz="1200" dirty="0" smtClean="0">
                  <a:solidFill>
                    <a:schemeClr val="tx1">
                      <a:lumMod val="50000"/>
                      <a:lumOff val="50000"/>
                    </a:schemeClr>
                  </a:solidFill>
                  <a:ea typeface="Segoe UI" pitchFamily="34" charset="0"/>
                  <a:cs typeface="Segoe UI" pitchFamily="34" charset="0"/>
                </a:rPr>
                <a:t>Service Catalog Management</a:t>
              </a:r>
            </a:p>
          </p:txBody>
        </p:sp>
      </p:grpSp>
    </p:spTree>
    <p:extLst>
      <p:ext uri="{BB962C8B-B14F-4D97-AF65-F5344CB8AC3E}">
        <p14:creationId xmlns:p14="http://schemas.microsoft.com/office/powerpoint/2010/main" val="36109097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2971800" y="1370356"/>
            <a:ext cx="5181600" cy="5029201"/>
            <a:chOff x="-457200" y="1219199"/>
            <a:chExt cx="5181600" cy="5029201"/>
          </a:xfrm>
        </p:grpSpPr>
        <p:pic>
          <p:nvPicPr>
            <p:cNvPr id="13" name="Picture 12"/>
            <p:cNvPicPr>
              <a:picLocks noChangeAspect="1"/>
            </p:cNvPicPr>
            <p:nvPr/>
          </p:nvPicPr>
          <p:blipFill rotWithShape="1">
            <a:blip r:embed="rId3">
              <a:extLst>
                <a:ext uri="{28A0092B-C50C-407E-A947-70E740481C1C}">
                  <a14:useLocalDpi xmlns:a14="http://schemas.microsoft.com/office/drawing/2010/main" val="0"/>
                </a:ext>
              </a:extLst>
            </a:blip>
            <a:srcRect l="75141" t="10146" r="7739" b="28980"/>
            <a:stretch/>
          </p:blipFill>
          <p:spPr>
            <a:xfrm>
              <a:off x="-457200" y="1600200"/>
              <a:ext cx="1371600" cy="2743200"/>
            </a:xfrm>
            <a:prstGeom prst="rect">
              <a:avLst/>
            </a:prstGeom>
          </p:spPr>
        </p:pic>
        <p:pic>
          <p:nvPicPr>
            <p:cNvPr id="14" name="Picture 13"/>
            <p:cNvPicPr>
              <a:picLocks noChangeAspect="1"/>
            </p:cNvPicPr>
            <p:nvPr/>
          </p:nvPicPr>
          <p:blipFill rotWithShape="1">
            <a:blip r:embed="rId3">
              <a:extLst>
                <a:ext uri="{28A0092B-C50C-407E-A947-70E740481C1C}">
                  <a14:useLocalDpi xmlns:a14="http://schemas.microsoft.com/office/drawing/2010/main" val="0"/>
                </a:ext>
              </a:extLst>
            </a:blip>
            <a:srcRect l="73553" t="10337" r="6470" b="26705"/>
            <a:stretch/>
          </p:blipFill>
          <p:spPr>
            <a:xfrm>
              <a:off x="533400" y="1524000"/>
              <a:ext cx="1676400" cy="2971800"/>
            </a:xfrm>
            <a:prstGeom prst="rect">
              <a:avLst/>
            </a:prstGeom>
          </p:spPr>
        </p:pic>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l="74379" t="9828" r="6911" b="28182"/>
            <a:stretch/>
          </p:blipFill>
          <p:spPr>
            <a:xfrm>
              <a:off x="1752600" y="1371599"/>
              <a:ext cx="1676400" cy="3124201"/>
            </a:xfrm>
            <a:prstGeom prst="rect">
              <a:avLst/>
            </a:prstGeom>
          </p:spPr>
        </p:pic>
        <p:pic>
          <p:nvPicPr>
            <p:cNvPr id="16" name="Picture 15"/>
            <p:cNvPicPr>
              <a:picLocks noChangeAspect="1"/>
            </p:cNvPicPr>
            <p:nvPr/>
          </p:nvPicPr>
          <p:blipFill rotWithShape="1">
            <a:blip r:embed="rId3">
              <a:extLst>
                <a:ext uri="{28A0092B-C50C-407E-A947-70E740481C1C}">
                  <a14:useLocalDpi xmlns:a14="http://schemas.microsoft.com/office/drawing/2010/main" val="0"/>
                </a:ext>
              </a:extLst>
            </a:blip>
            <a:srcRect l="74596" t="8661" r="7541" b="24940"/>
            <a:stretch/>
          </p:blipFill>
          <p:spPr>
            <a:xfrm>
              <a:off x="3047999" y="1219199"/>
              <a:ext cx="1676401" cy="3505201"/>
            </a:xfrm>
            <a:prstGeom prst="rect">
              <a:avLst/>
            </a:prstGeom>
          </p:spPr>
        </p:pic>
        <p:pic>
          <p:nvPicPr>
            <p:cNvPr id="17" name="Picture 16"/>
            <p:cNvPicPr>
              <a:picLocks noChangeAspect="1"/>
            </p:cNvPicPr>
            <p:nvPr/>
          </p:nvPicPr>
          <p:blipFill rotWithShape="1">
            <a:blip r:embed="rId4" cstate="print">
              <a:extLst>
                <a:ext uri="{28A0092B-C50C-407E-A947-70E740481C1C}">
                  <a14:useLocalDpi xmlns:a14="http://schemas.microsoft.com/office/drawing/2010/main" val="0"/>
                </a:ext>
              </a:extLst>
            </a:blip>
            <a:srcRect l="25996" r="17008"/>
            <a:stretch/>
          </p:blipFill>
          <p:spPr>
            <a:xfrm>
              <a:off x="-161694" y="2187486"/>
              <a:ext cx="4114801" cy="4060914"/>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94700" y="3429653"/>
              <a:ext cx="1291596" cy="1009589"/>
            </a:xfrm>
            <a:prstGeom prst="rect">
              <a:avLst/>
            </a:prstGeom>
          </p:spPr>
        </p:pic>
        <p:pic>
          <p:nvPicPr>
            <p:cNvPr id="19" name="Picture 1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34826" y="3780436"/>
              <a:ext cx="1754090" cy="834744"/>
            </a:xfrm>
            <a:prstGeom prst="rect">
              <a:avLst/>
            </a:prstGeom>
          </p:spPr>
        </p:pic>
      </p:grpSp>
      <p:sp>
        <p:nvSpPr>
          <p:cNvPr id="3" name="Slide Number Placeholder 2"/>
          <p:cNvSpPr>
            <a:spLocks noGrp="1"/>
          </p:cNvSpPr>
          <p:nvPr>
            <p:ph type="sldNum" sz="quarter" idx="12"/>
          </p:nvPr>
        </p:nvSpPr>
        <p:spPr/>
        <p:txBody>
          <a:bodyPr/>
          <a:lstStyle/>
          <a:p>
            <a:fld id="{6A4C1A4A-E5E6-4CC1-B72C-A20A4EB3E2D2}" type="slidenum">
              <a:rPr lang="en-US" smtClean="0">
                <a:solidFill>
                  <a:srgbClr val="505050"/>
                </a:solidFill>
              </a:rPr>
              <a:pPr/>
              <a:t>56</a:t>
            </a:fld>
            <a:endParaRPr lang="en-US" dirty="0">
              <a:solidFill>
                <a:srgbClr val="505050"/>
              </a:solidFill>
            </a:endParaRPr>
          </a:p>
        </p:txBody>
      </p:sp>
      <p:sp>
        <p:nvSpPr>
          <p:cNvPr id="20" name="Title 2"/>
          <p:cNvSpPr>
            <a:spLocks noGrp="1"/>
          </p:cNvSpPr>
          <p:nvPr>
            <p:ph type="title"/>
          </p:nvPr>
        </p:nvSpPr>
        <p:spPr>
          <a:xfrm>
            <a:off x="472485" y="166503"/>
            <a:ext cx="11262315" cy="747897"/>
          </a:xfrm>
        </p:spPr>
        <p:txBody>
          <a:bodyPr/>
          <a:lstStyle/>
          <a:p>
            <a:r>
              <a:rPr lang="en-US" sz="4000" dirty="0" smtClean="0">
                <a:solidFill>
                  <a:srgbClr val="EB3C00"/>
                </a:solidFill>
              </a:rPr>
              <a:t>Office 365 helps you focus back on your users</a:t>
            </a:r>
            <a:endParaRPr lang="en-US" sz="4000" dirty="0">
              <a:solidFill>
                <a:srgbClr val="EB3C00"/>
              </a:solidFill>
            </a:endParaRPr>
          </a:p>
        </p:txBody>
      </p:sp>
      <p:pic>
        <p:nvPicPr>
          <p:cNvPr id="21" name="Picture 2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279569" y="1981200"/>
            <a:ext cx="4049316" cy="4261692"/>
          </a:xfrm>
          <a:prstGeom prst="rect">
            <a:avLst/>
          </a:prstGeom>
        </p:spPr>
      </p:pic>
      <p:grpSp>
        <p:nvGrpSpPr>
          <p:cNvPr id="23" name="Group 22"/>
          <p:cNvGrpSpPr/>
          <p:nvPr/>
        </p:nvGrpSpPr>
        <p:grpSpPr>
          <a:xfrm>
            <a:off x="150012" y="1066800"/>
            <a:ext cx="6623576" cy="5323752"/>
            <a:chOff x="150012" y="1066800"/>
            <a:chExt cx="6623576" cy="5323752"/>
          </a:xfrm>
        </p:grpSpPr>
        <p:grpSp>
          <p:nvGrpSpPr>
            <p:cNvPr id="10" name="Group 9"/>
            <p:cNvGrpSpPr/>
            <p:nvPr/>
          </p:nvGrpSpPr>
          <p:grpSpPr>
            <a:xfrm>
              <a:off x="150012" y="1066800"/>
              <a:ext cx="6623576" cy="5323752"/>
              <a:chOff x="150012" y="1066800"/>
              <a:chExt cx="6623576" cy="5323752"/>
            </a:xfrm>
          </p:grpSpPr>
          <p:pic>
            <p:nvPicPr>
              <p:cNvPr id="9" name="Picture 8"/>
              <p:cNvPicPr>
                <a:picLocks noChangeAspect="1"/>
              </p:cNvPicPr>
              <p:nvPr/>
            </p:nvPicPr>
            <p:blipFill>
              <a:blip r:embed="rId8"/>
              <a:stretch>
                <a:fillRect/>
              </a:stretch>
            </p:blipFill>
            <p:spPr>
              <a:xfrm rot="10800000">
                <a:off x="2362200" y="1066800"/>
                <a:ext cx="4411388" cy="4104880"/>
              </a:xfrm>
              <a:prstGeom prst="rect">
                <a:avLst/>
              </a:prstGeom>
            </p:spPr>
          </p:pic>
          <p:pic>
            <p:nvPicPr>
              <p:cNvPr id="5" name="Picture 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54968" y="2484944"/>
                <a:ext cx="2265647" cy="3905608"/>
              </a:xfrm>
              <a:prstGeom prst="rect">
                <a:avLst/>
              </a:prstGeom>
            </p:spPr>
          </p:pic>
          <p:pic>
            <p:nvPicPr>
              <p:cNvPr id="6" name="Picture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3435077">
                <a:off x="969992" y="1656539"/>
                <a:ext cx="2265647" cy="3905608"/>
              </a:xfrm>
              <a:prstGeom prst="rect">
                <a:avLst/>
              </a:prstGeom>
            </p:spPr>
          </p:pic>
        </p:grpSp>
        <p:pic>
          <p:nvPicPr>
            <p:cNvPr id="22" name="Picture 2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025276" y="1803314"/>
              <a:ext cx="1159042" cy="2084116"/>
            </a:xfrm>
            <a:prstGeom prst="rect">
              <a:avLst/>
            </a:prstGeom>
          </p:spPr>
        </p:pic>
      </p:grpSp>
    </p:spTree>
    <p:extLst>
      <p:ext uri="{BB962C8B-B14F-4D97-AF65-F5344CB8AC3E}">
        <p14:creationId xmlns:p14="http://schemas.microsoft.com/office/powerpoint/2010/main" val="1885961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683" y="166503"/>
            <a:ext cx="11151917" cy="747897"/>
          </a:xfrm>
        </p:spPr>
        <p:txBody>
          <a:bodyPr/>
          <a:lstStyle/>
          <a:p>
            <a:r>
              <a:rPr lang="en-US" sz="4000" dirty="0" smtClean="0"/>
              <a:t>Conclusion</a:t>
            </a:r>
            <a:endParaRPr lang="en-US" sz="4000" dirty="0"/>
          </a:p>
        </p:txBody>
      </p:sp>
      <p:sp>
        <p:nvSpPr>
          <p:cNvPr id="3" name="Text Placeholder 2"/>
          <p:cNvSpPr>
            <a:spLocks noGrp="1"/>
          </p:cNvSpPr>
          <p:nvPr>
            <p:ph type="body" sz="quarter" idx="10"/>
          </p:nvPr>
        </p:nvSpPr>
        <p:spPr>
          <a:xfrm>
            <a:off x="519248" y="2846476"/>
            <a:ext cx="4876801" cy="2563723"/>
          </a:xfrm>
          <a:solidFill>
            <a:schemeClr val="bg1">
              <a:lumMod val="95000"/>
            </a:schemeClr>
          </a:solidFill>
        </p:spPr>
        <p:txBody>
          <a:bodyPr lIns="91440" tIns="182880" rIns="91440" bIns="91440"/>
          <a:lstStyle/>
          <a:p>
            <a:pPr marL="0" indent="0">
              <a:buNone/>
            </a:pPr>
            <a:r>
              <a:rPr lang="en-US" sz="2400" dirty="0" smtClean="0"/>
              <a:t>Scalable, Reliable, &amp; Efficient Architecture</a:t>
            </a:r>
            <a:endParaRPr lang="en-US" sz="2400" dirty="0"/>
          </a:p>
          <a:p>
            <a:pPr marL="0" indent="0">
              <a:buNone/>
            </a:pPr>
            <a:r>
              <a:rPr lang="en-US" sz="2400" dirty="0" smtClean="0"/>
              <a:t>Controllable, Secure, &amp; Compliant Processes</a:t>
            </a:r>
          </a:p>
        </p:txBody>
      </p:sp>
      <p:sp>
        <p:nvSpPr>
          <p:cNvPr id="4" name="Text Placeholder 3"/>
          <p:cNvSpPr>
            <a:spLocks noGrp="1"/>
          </p:cNvSpPr>
          <p:nvPr>
            <p:ph type="body" sz="quarter" idx="11"/>
          </p:nvPr>
        </p:nvSpPr>
        <p:spPr>
          <a:xfrm>
            <a:off x="5548447" y="2846476"/>
            <a:ext cx="4876801" cy="2563723"/>
          </a:xfrm>
          <a:solidFill>
            <a:schemeClr val="bg1">
              <a:lumMod val="95000"/>
            </a:schemeClr>
          </a:solidFill>
        </p:spPr>
        <p:txBody>
          <a:bodyPr lIns="91440" tIns="182880" rIns="91440" bIns="91440"/>
          <a:lstStyle/>
          <a:p>
            <a:pPr marL="0" indent="0">
              <a:buSzPct val="100000"/>
              <a:buNone/>
            </a:pPr>
            <a:r>
              <a:rPr lang="en-US" sz="2400" dirty="0" smtClean="0"/>
              <a:t>Outsource </a:t>
            </a:r>
            <a:r>
              <a:rPr lang="en-US" sz="2400" dirty="0"/>
              <a:t>commodity focus and activity</a:t>
            </a:r>
          </a:p>
          <a:p>
            <a:pPr marL="0" indent="0">
              <a:buSzPct val="100000"/>
              <a:buNone/>
            </a:pPr>
            <a:r>
              <a:rPr lang="en-US" sz="2400" dirty="0"/>
              <a:t>Reduce platform costs</a:t>
            </a:r>
          </a:p>
          <a:p>
            <a:pPr marL="0" indent="0">
              <a:buSzPct val="100000"/>
              <a:buNone/>
            </a:pPr>
            <a:r>
              <a:rPr lang="en-US" sz="2400" dirty="0"/>
              <a:t>Deliver the latest technologies</a:t>
            </a:r>
          </a:p>
          <a:p>
            <a:pPr marL="0" indent="0">
              <a:buSzPct val="100000"/>
              <a:buNone/>
            </a:pPr>
            <a:r>
              <a:rPr lang="en-US" sz="2400" dirty="0" smtClean="0"/>
              <a:t>No build lead time</a:t>
            </a:r>
            <a:endParaRPr lang="en-US" sz="2400" dirty="0"/>
          </a:p>
        </p:txBody>
      </p:sp>
      <p:sp>
        <p:nvSpPr>
          <p:cNvPr id="5" name="Rectangle 4"/>
          <p:cNvSpPr/>
          <p:nvPr/>
        </p:nvSpPr>
        <p:spPr bwMode="auto">
          <a:xfrm>
            <a:off x="519248" y="1703477"/>
            <a:ext cx="4876800" cy="1143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r>
              <a:rPr lang="en-US" sz="2800" dirty="0">
                <a:latin typeface="+mj-lt"/>
              </a:rPr>
              <a:t>Office 365 Effectively Supports the Enterprise</a:t>
            </a:r>
          </a:p>
        </p:txBody>
      </p:sp>
      <p:sp>
        <p:nvSpPr>
          <p:cNvPr id="8" name="Rectangle 7"/>
          <p:cNvSpPr/>
          <p:nvPr/>
        </p:nvSpPr>
        <p:spPr bwMode="auto">
          <a:xfrm>
            <a:off x="5548448" y="1702733"/>
            <a:ext cx="4876800" cy="11430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r>
              <a:rPr lang="en-US" sz="2800" dirty="0">
                <a:latin typeface="+mj-lt"/>
              </a:rPr>
              <a:t>Office 365 Helps You </a:t>
            </a:r>
            <a:br>
              <a:rPr lang="en-US" sz="2800" dirty="0">
                <a:latin typeface="+mj-lt"/>
              </a:rPr>
            </a:br>
            <a:r>
              <a:rPr lang="en-US" sz="2800" dirty="0">
                <a:latin typeface="+mj-lt"/>
              </a:rPr>
              <a:t>Evolve the Business</a:t>
            </a:r>
          </a:p>
        </p:txBody>
      </p:sp>
    </p:spTree>
    <p:extLst>
      <p:ext uri="{BB962C8B-B14F-4D97-AF65-F5344CB8AC3E}">
        <p14:creationId xmlns:p14="http://schemas.microsoft.com/office/powerpoint/2010/main" val="18432011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fade">
                                      <p:cBhvr>
                                        <p:cTn id="7" dur="500"/>
                                        <p:tgtEl>
                                          <p:spTgt spid="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500"/>
                                        <p:tgtEl>
                                          <p:spTgt spid="3">
                                            <p:txEl>
                                              <p:pRg st="1" end="1"/>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
                                            <p:bg/>
                                          </p:spTgt>
                                        </p:tgtEl>
                                        <p:attrNameLst>
                                          <p:attrName>style.visibility</p:attrName>
                                        </p:attrNameLst>
                                      </p:cBhvr>
                                      <p:to>
                                        <p:strVal val="visible"/>
                                      </p:to>
                                    </p:set>
                                    <p:animEffect transition="in" filter="fade">
                                      <p:cBhvr>
                                        <p:cTn id="21" dur="500"/>
                                        <p:tgtEl>
                                          <p:spTgt spid="4">
                                            <p:bg/>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Effect transition="in" filter="fade">
                                      <p:cBhvr>
                                        <p:cTn id="24" dur="500"/>
                                        <p:tgtEl>
                                          <p:spTgt spid="4">
                                            <p:txEl>
                                              <p:pRg st="0" end="0"/>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xEl>
                                              <p:pRg st="1" end="1"/>
                                            </p:txEl>
                                          </p:spTgt>
                                        </p:tgtEl>
                                        <p:attrNameLst>
                                          <p:attrName>style.visibility</p:attrName>
                                        </p:attrNameLst>
                                      </p:cBhvr>
                                      <p:to>
                                        <p:strVal val="visible"/>
                                      </p:to>
                                    </p:set>
                                    <p:animEffect transition="in" filter="fade">
                                      <p:cBhvr>
                                        <p:cTn id="27" dur="500"/>
                                        <p:tgtEl>
                                          <p:spTgt spid="4">
                                            <p:txEl>
                                              <p:pRg st="1" end="1"/>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
                                            <p:txEl>
                                              <p:pRg st="2" end="2"/>
                                            </p:txEl>
                                          </p:spTgt>
                                        </p:tgtEl>
                                        <p:attrNameLst>
                                          <p:attrName>style.visibility</p:attrName>
                                        </p:attrNameLst>
                                      </p:cBhvr>
                                      <p:to>
                                        <p:strVal val="visible"/>
                                      </p:to>
                                    </p:set>
                                    <p:animEffect transition="in" filter="fade">
                                      <p:cBhvr>
                                        <p:cTn id="30" dur="500"/>
                                        <p:tgtEl>
                                          <p:spTgt spid="4">
                                            <p:txEl>
                                              <p:pRg st="2" end="2"/>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500"/>
                                        <p:tgtEl>
                                          <p:spTgt spid="4">
                                            <p:txEl>
                                              <p:pRg st="3" end="3"/>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P spid="4" grpId="0" uiExpand="1" build="p" animBg="1"/>
      <p:bldP spid="5" grpId="0" animBg="1"/>
      <p:bldP spid="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06683" y="166503"/>
            <a:ext cx="11151917" cy="747897"/>
          </a:xfrm>
        </p:spPr>
        <p:txBody>
          <a:bodyPr/>
          <a:lstStyle/>
          <a:p>
            <a:r>
              <a:rPr lang="en-US" sz="4000" dirty="0" smtClean="0"/>
              <a:t>Agenda</a:t>
            </a:r>
            <a:endParaRPr lang="en-US" sz="4000" dirty="0"/>
          </a:p>
        </p:txBody>
      </p:sp>
      <p:sp>
        <p:nvSpPr>
          <p:cNvPr id="4" name="Text Placeholder 3"/>
          <p:cNvSpPr>
            <a:spLocks noGrp="1"/>
          </p:cNvSpPr>
          <p:nvPr>
            <p:ph type="body" sz="quarter" idx="10"/>
          </p:nvPr>
        </p:nvSpPr>
        <p:spPr/>
        <p:txBody>
          <a:bodyPr/>
          <a:lstStyle/>
          <a:p>
            <a:pPr marL="0" indent="0">
              <a:buNone/>
            </a:pPr>
            <a:r>
              <a:rPr lang="en-US" sz="2400" dirty="0" smtClean="0">
                <a:solidFill>
                  <a:schemeClr val="bg1">
                    <a:lumMod val="75000"/>
                  </a:schemeClr>
                </a:solidFill>
              </a:rPr>
              <a:t>The Cloud</a:t>
            </a:r>
          </a:p>
          <a:p>
            <a:pPr marL="0" indent="0">
              <a:buNone/>
            </a:pPr>
            <a:r>
              <a:rPr lang="en-US" sz="2400" dirty="0" smtClean="0">
                <a:solidFill>
                  <a:schemeClr val="bg1">
                    <a:lumMod val="75000"/>
                  </a:schemeClr>
                </a:solidFill>
              </a:rPr>
              <a:t>Meeting the Enterprise Challenge</a:t>
            </a:r>
          </a:p>
          <a:p>
            <a:pPr marL="0" indent="0">
              <a:buNone/>
            </a:pPr>
            <a:r>
              <a:rPr lang="en-US" sz="2400" dirty="0" smtClean="0">
                <a:solidFill>
                  <a:schemeClr val="bg1">
                    <a:lumMod val="75000"/>
                  </a:schemeClr>
                </a:solidFill>
              </a:rPr>
              <a:t>Inside Office365</a:t>
            </a:r>
          </a:p>
          <a:p>
            <a:pPr marL="0" indent="0">
              <a:buNone/>
            </a:pPr>
            <a:r>
              <a:rPr lang="en-US" sz="2400" dirty="0" smtClean="0">
                <a:solidFill>
                  <a:schemeClr val="bg1">
                    <a:lumMod val="75000"/>
                  </a:schemeClr>
                </a:solidFill>
              </a:rPr>
              <a:t>Benefits to IT</a:t>
            </a:r>
          </a:p>
          <a:p>
            <a:pPr marL="0" indent="0">
              <a:lnSpc>
                <a:spcPct val="60000"/>
              </a:lnSpc>
              <a:buNone/>
            </a:pPr>
            <a:r>
              <a:rPr lang="en-US" sz="6000" dirty="0" smtClean="0">
                <a:solidFill>
                  <a:srgbClr val="EB3C00"/>
                </a:solidFill>
              </a:rPr>
              <a:t>Getting There…</a:t>
            </a:r>
            <a:endParaRPr lang="en-US" sz="6000" dirty="0">
              <a:solidFill>
                <a:srgbClr val="EB3C00"/>
              </a:solidFill>
            </a:endParaRPr>
          </a:p>
        </p:txBody>
      </p:sp>
    </p:spTree>
    <p:extLst>
      <p:ext uri="{BB962C8B-B14F-4D97-AF65-F5344CB8AC3E}">
        <p14:creationId xmlns:p14="http://schemas.microsoft.com/office/powerpoint/2010/main" val="34918035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7874135" y="1691446"/>
            <a:ext cx="3676366" cy="34139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3916"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4191000" y="1691446"/>
            <a:ext cx="3676366" cy="3413954"/>
          </a:xfrm>
          <a:prstGeom prst="rect">
            <a:avLst/>
          </a:prstGeom>
          <a:solidFill>
            <a:schemeClr val="accent5">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defTabSz="913916"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506683" y="1691446"/>
            <a:ext cx="3676366" cy="34139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defTabSz="913916" fontAlgn="base">
              <a:spcBef>
                <a:spcPct val="0"/>
              </a:spcBef>
              <a:spcAft>
                <a:spcPct val="0"/>
              </a:spcAft>
            </a:pPr>
            <a:endParaRPr lang="en-US" sz="1568" dirty="0">
              <a:gradFill>
                <a:gsLst>
                  <a:gs pos="0">
                    <a:srgbClr val="FFFFFF"/>
                  </a:gs>
                  <a:gs pos="100000">
                    <a:srgbClr val="FFFFFF"/>
                  </a:gs>
                </a:gsLst>
                <a:lin ang="5400000" scaled="0"/>
              </a:gradFill>
              <a:ea typeface="Segoe UI" pitchFamily="34" charset="0"/>
              <a:cs typeface="Segoe UI" pitchFamily="34" charset="0"/>
            </a:endParaRPr>
          </a:p>
        </p:txBody>
      </p:sp>
      <p:sp>
        <p:nvSpPr>
          <p:cNvPr id="34" name="Title 33"/>
          <p:cNvSpPr>
            <a:spLocks noGrp="1"/>
          </p:cNvSpPr>
          <p:nvPr>
            <p:ph type="title"/>
          </p:nvPr>
        </p:nvSpPr>
        <p:spPr>
          <a:xfrm>
            <a:off x="506683" y="166503"/>
            <a:ext cx="11151917" cy="747897"/>
          </a:xfrm>
        </p:spPr>
        <p:txBody>
          <a:bodyPr/>
          <a:lstStyle/>
          <a:p>
            <a:r>
              <a:rPr lang="en-US" sz="4000" dirty="0"/>
              <a:t>First use in hours, Onboarding in </a:t>
            </a:r>
            <a:r>
              <a:rPr lang="en-US" sz="4000" dirty="0" smtClean="0"/>
              <a:t>days</a:t>
            </a:r>
            <a:br>
              <a:rPr lang="en-US" sz="4000" dirty="0" smtClean="0"/>
            </a:br>
            <a:r>
              <a:rPr lang="en-US" sz="4000" dirty="0" smtClean="0"/>
              <a:t>with Office 365 “Fast Track”</a:t>
            </a:r>
            <a:endParaRPr lang="en-US" sz="4000" dirty="0"/>
          </a:p>
        </p:txBody>
      </p:sp>
      <p:pic>
        <p:nvPicPr>
          <p:cNvPr id="5122" name="Picture 2" descr="http://fasttrack.office.com/Media/Default/images/src/pilotIco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1044" y="1828801"/>
            <a:ext cx="2866269" cy="14388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273918" y="3588062"/>
            <a:ext cx="2764682" cy="1794337"/>
          </a:xfrm>
          <a:prstGeom prst="rect">
            <a:avLst/>
          </a:prstGeom>
          <a:noFill/>
        </p:spPr>
        <p:txBody>
          <a:bodyPr wrap="square" lIns="0" tIns="0" rIns="0" bIns="0" rtlCol="0">
            <a:spAutoFit/>
          </a:bodyPr>
          <a:lstStyle/>
          <a:p>
            <a:pPr defTabSz="913916" fontAlgn="base">
              <a:spcBef>
                <a:spcPct val="0"/>
              </a:spcBef>
              <a:spcAft>
                <a:spcPct val="0"/>
              </a:spcAft>
            </a:pPr>
            <a:r>
              <a:rPr lang="en-US" sz="3200" dirty="0" smtClean="0">
                <a:gradFill>
                  <a:gsLst>
                    <a:gs pos="0">
                      <a:srgbClr val="FFFFFF"/>
                    </a:gs>
                    <a:gs pos="100000">
                      <a:srgbClr val="FFFFFF"/>
                    </a:gs>
                  </a:gsLst>
                  <a:lin ang="5400000" scaled="0"/>
                </a:gradFill>
                <a:latin typeface="+mj-lt"/>
                <a:ea typeface="Segoe UI" pitchFamily="34" charset="0"/>
                <a:cs typeface="Segoe UI" pitchFamily="34" charset="0"/>
              </a:rPr>
              <a:t>Pilot</a:t>
            </a:r>
          </a:p>
          <a:p>
            <a:pPr defTabSz="913916"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Full </a:t>
            </a:r>
            <a:r>
              <a:rPr lang="en-US" dirty="0">
                <a:gradFill>
                  <a:gsLst>
                    <a:gs pos="0">
                      <a:srgbClr val="FFFFFF"/>
                    </a:gs>
                    <a:gs pos="100000">
                      <a:srgbClr val="FFFFFF"/>
                    </a:gs>
                  </a:gsLst>
                  <a:lin ang="5400000" scaled="0"/>
                </a:gradFill>
                <a:ea typeface="Segoe UI" pitchFamily="34" charset="0"/>
                <a:cs typeface="Segoe UI" pitchFamily="34" charset="0"/>
              </a:rPr>
              <a:t>Office 365 service</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Pilot in hours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Persist to deployment</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User led migration</a:t>
            </a:r>
          </a:p>
          <a:p>
            <a:endParaRPr lang="en-US" spc="-70" dirty="0" smtClean="0">
              <a:gradFill>
                <a:gsLst>
                  <a:gs pos="2917">
                    <a:schemeClr val="bg2"/>
                  </a:gs>
                  <a:gs pos="95000">
                    <a:schemeClr val="bg2"/>
                  </a:gs>
                </a:gsLst>
                <a:lin ang="5400000" scaled="0"/>
              </a:gradFill>
            </a:endParaRPr>
          </a:p>
        </p:txBody>
      </p:sp>
      <p:sp>
        <p:nvSpPr>
          <p:cNvPr id="25" name="TextBox 24"/>
          <p:cNvSpPr txBox="1"/>
          <p:nvPr/>
        </p:nvSpPr>
        <p:spPr>
          <a:xfrm>
            <a:off x="431033"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1</a:t>
            </a:r>
            <a:endParaRPr lang="en-US" sz="8800" spc="-70" dirty="0" smtClean="0">
              <a:gradFill>
                <a:gsLst>
                  <a:gs pos="2917">
                    <a:schemeClr val="bg2"/>
                  </a:gs>
                  <a:gs pos="95000">
                    <a:schemeClr val="bg2"/>
                  </a:gs>
                </a:gsLst>
                <a:lin ang="5400000" scaled="0"/>
              </a:gradFill>
            </a:endParaRPr>
          </a:p>
        </p:txBody>
      </p:sp>
      <p:sp>
        <p:nvSpPr>
          <p:cNvPr id="28" name="TextBox 27"/>
          <p:cNvSpPr txBox="1"/>
          <p:nvPr/>
        </p:nvSpPr>
        <p:spPr>
          <a:xfrm>
            <a:off x="5245399" y="3588062"/>
            <a:ext cx="2646540" cy="1517338"/>
          </a:xfrm>
          <a:prstGeom prst="rect">
            <a:avLst/>
          </a:prstGeom>
          <a:noFill/>
        </p:spPr>
        <p:txBody>
          <a:bodyPr wrap="square" lIns="0" tIns="0" rIns="0" bIns="0" rtlCol="0">
            <a:spAutoFit/>
          </a:bodyPr>
          <a:lstStyle/>
          <a:p>
            <a:pPr defTabSz="913916" fontAlgn="base">
              <a:spcBef>
                <a:spcPct val="0"/>
              </a:spcBef>
              <a:spcAft>
                <a:spcPct val="0"/>
              </a:spcAft>
            </a:pPr>
            <a:r>
              <a:rPr lang="en-US" sz="3200" dirty="0" smtClean="0">
                <a:gradFill>
                  <a:gsLst>
                    <a:gs pos="0">
                      <a:srgbClr val="FFFFFF"/>
                    </a:gs>
                    <a:gs pos="100000">
                      <a:srgbClr val="FFFFFF"/>
                    </a:gs>
                  </a:gsLst>
                  <a:lin ang="5400000" scaled="0"/>
                </a:gradFill>
                <a:latin typeface="Segoe UI Light"/>
                <a:ea typeface="Segoe UI" pitchFamily="34" charset="0"/>
                <a:cs typeface="Segoe UI" pitchFamily="34" charset="0"/>
              </a:rPr>
              <a:t>Deploy</a:t>
            </a:r>
          </a:p>
          <a:p>
            <a:pPr defTabSz="913916" fontAlgn="base">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Core </a:t>
            </a:r>
            <a:r>
              <a:rPr lang="en-US" dirty="0">
                <a:gradFill>
                  <a:gsLst>
                    <a:gs pos="0">
                      <a:srgbClr val="FFFFFF"/>
                    </a:gs>
                    <a:gs pos="100000">
                      <a:srgbClr val="FFFFFF"/>
                    </a:gs>
                  </a:gsLst>
                  <a:lin ang="5400000" scaled="0"/>
                </a:gradFill>
                <a:ea typeface="Segoe UI" pitchFamily="34" charset="0"/>
                <a:cs typeface="Segoe UI" pitchFamily="34" charset="0"/>
              </a:rPr>
              <a:t>onboarding</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Deploy in days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Companywide cloud use</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IT led migration</a:t>
            </a:r>
          </a:p>
        </p:txBody>
      </p:sp>
      <p:sp>
        <p:nvSpPr>
          <p:cNvPr id="29" name="TextBox 28"/>
          <p:cNvSpPr txBox="1"/>
          <p:nvPr/>
        </p:nvSpPr>
        <p:spPr>
          <a:xfrm>
            <a:off x="4195945"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2</a:t>
            </a:r>
            <a:endParaRPr lang="en-US" sz="8800" spc="-70" dirty="0" smtClean="0">
              <a:gradFill>
                <a:gsLst>
                  <a:gs pos="2917">
                    <a:schemeClr val="bg2"/>
                  </a:gs>
                  <a:gs pos="95000">
                    <a:schemeClr val="bg2"/>
                  </a:gs>
                </a:gsLst>
                <a:lin ang="5400000" scaled="0"/>
              </a:gradFill>
            </a:endParaRPr>
          </a:p>
        </p:txBody>
      </p:sp>
      <p:sp>
        <p:nvSpPr>
          <p:cNvPr id="30" name="TextBox 29"/>
          <p:cNvSpPr txBox="1"/>
          <p:nvPr/>
        </p:nvSpPr>
        <p:spPr>
          <a:xfrm>
            <a:off x="8830492" y="3588062"/>
            <a:ext cx="2646540" cy="1489639"/>
          </a:xfrm>
          <a:prstGeom prst="rect">
            <a:avLst/>
          </a:prstGeom>
          <a:noFill/>
        </p:spPr>
        <p:txBody>
          <a:bodyPr wrap="square" lIns="0" tIns="0" rIns="0" bIns="0" rtlCol="0">
            <a:spAutoFit/>
          </a:bodyPr>
          <a:lstStyle/>
          <a:p>
            <a:pPr defTabSz="913916" fontAlgn="base">
              <a:spcBef>
                <a:spcPct val="0"/>
              </a:spcBef>
              <a:spcAft>
                <a:spcPct val="0"/>
              </a:spcAft>
            </a:pPr>
            <a:r>
              <a:rPr lang="en-US" sz="3200" dirty="0">
                <a:gradFill>
                  <a:gsLst>
                    <a:gs pos="0">
                      <a:srgbClr val="FFFFFF"/>
                    </a:gs>
                    <a:gs pos="100000">
                      <a:srgbClr val="FFFFFF"/>
                    </a:gs>
                  </a:gsLst>
                  <a:lin ang="5400000" scaled="0"/>
                </a:gradFill>
                <a:latin typeface="Segoe UI Light"/>
                <a:ea typeface="Segoe UI" pitchFamily="34" charset="0"/>
                <a:cs typeface="Segoe UI" pitchFamily="34" charset="0"/>
              </a:rPr>
              <a:t>Extend</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Optional integration</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Extend in weeks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Meet business needs</a:t>
            </a:r>
          </a:p>
          <a:p>
            <a:pPr defTabSz="913916"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Customized to </a:t>
            </a:r>
            <a:r>
              <a:rPr lang="en-US" dirty="0" smtClean="0">
                <a:gradFill>
                  <a:gsLst>
                    <a:gs pos="0">
                      <a:srgbClr val="FFFFFF"/>
                    </a:gs>
                    <a:gs pos="100000">
                      <a:srgbClr val="FFFFFF"/>
                    </a:gs>
                  </a:gsLst>
                  <a:lin ang="5400000" scaled="0"/>
                </a:gradFill>
                <a:ea typeface="Segoe UI" pitchFamily="34" charset="0"/>
                <a:cs typeface="Segoe UI" pitchFamily="34" charset="0"/>
              </a:rPr>
              <a:t>landscape</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32" name="TextBox 31"/>
          <p:cNvSpPr txBox="1"/>
          <p:nvPr/>
        </p:nvSpPr>
        <p:spPr>
          <a:xfrm>
            <a:off x="7848600" y="3355646"/>
            <a:ext cx="753292" cy="2123658"/>
          </a:xfrm>
          <a:prstGeom prst="rect">
            <a:avLst/>
          </a:prstGeom>
          <a:noFill/>
        </p:spPr>
        <p:txBody>
          <a:bodyPr wrap="square" lIns="0" tIns="0" rIns="0" bIns="0" rtlCol="0">
            <a:spAutoFit/>
          </a:bodyPr>
          <a:lstStyle/>
          <a:p>
            <a:pPr defTabSz="913916" fontAlgn="base">
              <a:spcBef>
                <a:spcPct val="0"/>
              </a:spcBef>
              <a:spcAft>
                <a:spcPct val="0"/>
              </a:spcAft>
            </a:pPr>
            <a:r>
              <a:rPr lang="en-US" sz="13800" dirty="0" smtClean="0">
                <a:gradFill>
                  <a:gsLst>
                    <a:gs pos="0">
                      <a:srgbClr val="FFFFFF"/>
                    </a:gs>
                    <a:gs pos="100000">
                      <a:srgbClr val="FFFFFF"/>
                    </a:gs>
                  </a:gsLst>
                  <a:lin ang="5400000" scaled="0"/>
                </a:gradFill>
                <a:latin typeface="+mj-lt"/>
                <a:ea typeface="Segoe UI" pitchFamily="34" charset="0"/>
                <a:cs typeface="Segoe UI" pitchFamily="34" charset="0"/>
              </a:rPr>
              <a:t>3</a:t>
            </a:r>
            <a:endParaRPr lang="en-US" sz="8800" spc="-70" dirty="0" smtClean="0">
              <a:gradFill>
                <a:gsLst>
                  <a:gs pos="2917">
                    <a:schemeClr val="bg2"/>
                  </a:gs>
                  <a:gs pos="95000">
                    <a:schemeClr val="bg2"/>
                  </a:gs>
                </a:gsLst>
                <a:lin ang="5400000" scaled="0"/>
              </a:gradFill>
            </a:endParaRPr>
          </a:p>
        </p:txBody>
      </p:sp>
      <p:pic>
        <p:nvPicPr>
          <p:cNvPr id="5124" name="Picture 4" descr="http://fasttrack.office.com/Media/Default/images/src/deployIco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7281" y="1930110"/>
            <a:ext cx="2793486" cy="1507782"/>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fasttrack.office.com/Media/Default/images/src/EnhanceIcon.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6136" y="1902472"/>
            <a:ext cx="2520883" cy="1532970"/>
          </a:xfrm>
          <a:prstGeom prst="rect">
            <a:avLst/>
          </a:prstGeom>
          <a:noFill/>
          <a:extLst>
            <a:ext uri="{909E8E84-426E-40DD-AFC4-6F175D3DCCD1}">
              <a14:hiddenFill xmlns:a14="http://schemas.microsoft.com/office/drawing/2010/main">
                <a:solidFill>
                  <a:srgbClr val="FFFFFF"/>
                </a:solidFill>
              </a14:hiddenFill>
            </a:ext>
          </a:extLst>
        </p:spPr>
      </p:pic>
      <p:sp>
        <p:nvSpPr>
          <p:cNvPr id="46" name="TextBox 45"/>
          <p:cNvSpPr txBox="1"/>
          <p:nvPr/>
        </p:nvSpPr>
        <p:spPr>
          <a:xfrm>
            <a:off x="506683" y="5380330"/>
            <a:ext cx="6445293" cy="553998"/>
          </a:xfrm>
          <a:prstGeom prst="rect">
            <a:avLst/>
          </a:prstGeom>
          <a:noFill/>
        </p:spPr>
        <p:txBody>
          <a:bodyPr wrap="square" lIns="0" tIns="0" rIns="0" bIns="0" rtlCol="0">
            <a:spAutoFit/>
          </a:bodyPr>
          <a:lstStyle/>
          <a:p>
            <a:r>
              <a:rPr lang="en-US" sz="3600" spc="-70" dirty="0" smtClean="0">
                <a:solidFill>
                  <a:schemeClr val="tx1">
                    <a:lumMod val="75000"/>
                    <a:lumOff val="25000"/>
                  </a:schemeClr>
                </a:solidFill>
                <a:latin typeface="+mj-lt"/>
              </a:rPr>
              <a:t>Learn more at: </a:t>
            </a:r>
            <a:r>
              <a:rPr lang="en-US" sz="3600" spc="-70" dirty="0" smtClean="0">
                <a:solidFill>
                  <a:schemeClr val="tx2"/>
                </a:solidFill>
                <a:latin typeface="+mj-lt"/>
              </a:rPr>
              <a:t>//fastrack.office.com</a:t>
            </a:r>
          </a:p>
        </p:txBody>
      </p:sp>
    </p:spTree>
    <p:extLst>
      <p:ext uri="{BB962C8B-B14F-4D97-AF65-F5344CB8AC3E}">
        <p14:creationId xmlns:p14="http://schemas.microsoft.com/office/powerpoint/2010/main" val="34549319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0"/>
                                  </p:stCondLst>
                                  <p:childTnLst>
                                    <p:set>
                                      <p:cBhvr>
                                        <p:cTn id="9" dur="1" fill="hold">
                                          <p:stCondLst>
                                            <p:cond delay="0"/>
                                          </p:stCondLst>
                                        </p:cTn>
                                        <p:tgtEl>
                                          <p:spTgt spid="5122"/>
                                        </p:tgtEl>
                                        <p:attrNameLst>
                                          <p:attrName>style.visibility</p:attrName>
                                        </p:attrNameLst>
                                      </p:cBhvr>
                                      <p:to>
                                        <p:strVal val="visible"/>
                                      </p:to>
                                    </p:set>
                                    <p:animEffect transition="in" filter="fade">
                                      <p:cBhvr>
                                        <p:cTn id="10" dur="500"/>
                                        <p:tgtEl>
                                          <p:spTgt spid="51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500"/>
                                        <p:tgtEl>
                                          <p:spTgt spid="29"/>
                                        </p:tgtEl>
                                      </p:cBhvr>
                                    </p:animEffect>
                                  </p:childTnLst>
                                </p:cTn>
                              </p:par>
                              <p:par>
                                <p:cTn id="27" presetID="10" presetClass="entr" presetSubtype="0" fill="hold" nodeType="withEffect">
                                  <p:stCondLst>
                                    <p:cond delay="0"/>
                                  </p:stCondLst>
                                  <p:childTnLst>
                                    <p:set>
                                      <p:cBhvr>
                                        <p:cTn id="28" dur="1" fill="hold">
                                          <p:stCondLst>
                                            <p:cond delay="0"/>
                                          </p:stCondLst>
                                        </p:cTn>
                                        <p:tgtEl>
                                          <p:spTgt spid="5124"/>
                                        </p:tgtEl>
                                        <p:attrNameLst>
                                          <p:attrName>style.visibility</p:attrName>
                                        </p:attrNameLst>
                                      </p:cBhvr>
                                      <p:to>
                                        <p:strVal val="visible"/>
                                      </p:to>
                                    </p:set>
                                    <p:animEffect transition="in" filter="fade">
                                      <p:cBhvr>
                                        <p:cTn id="29" dur="500"/>
                                        <p:tgtEl>
                                          <p:spTgt spid="5124"/>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par>
                                <p:cTn id="40" presetID="10" presetClass="entr" presetSubtype="0" fill="hold" nodeType="withEffect">
                                  <p:stCondLst>
                                    <p:cond delay="0"/>
                                  </p:stCondLst>
                                  <p:childTnLst>
                                    <p:set>
                                      <p:cBhvr>
                                        <p:cTn id="41" dur="1" fill="hold">
                                          <p:stCondLst>
                                            <p:cond delay="0"/>
                                          </p:stCondLst>
                                        </p:cTn>
                                        <p:tgtEl>
                                          <p:spTgt spid="5126"/>
                                        </p:tgtEl>
                                        <p:attrNameLst>
                                          <p:attrName>style.visibility</p:attrName>
                                        </p:attrNameLst>
                                      </p:cBhvr>
                                      <p:to>
                                        <p:strVal val="visible"/>
                                      </p:to>
                                    </p:set>
                                    <p:animEffect transition="in" filter="fade">
                                      <p:cBhvr>
                                        <p:cTn id="42" dur="500"/>
                                        <p:tgtEl>
                                          <p:spTgt spid="5126"/>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7" grpId="0" animBg="1"/>
      <p:bldP spid="26" grpId="0" animBg="1"/>
      <p:bldP spid="2" grpId="0"/>
      <p:bldP spid="25" grpId="0"/>
      <p:bldP spid="28" grpId="0"/>
      <p:bldP spid="29" grpId="0"/>
      <p:bldP spid="30" grpId="0"/>
      <p:bldP spid="32" grpId="0"/>
      <p:bldP spid="4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3"/>
          <a:srcRect l="50223" t="35204" r="3777" b="5613"/>
          <a:stretch/>
        </p:blipFill>
        <p:spPr>
          <a:xfrm>
            <a:off x="990600" y="533400"/>
            <a:ext cx="11201400" cy="6277113"/>
          </a:xfrm>
          <a:prstGeom prst="rect">
            <a:avLst/>
          </a:prstGeom>
        </p:spPr>
      </p:pic>
      <p:sp>
        <p:nvSpPr>
          <p:cNvPr id="15" name="Rectangle 14"/>
          <p:cNvSpPr/>
          <p:nvPr/>
        </p:nvSpPr>
        <p:spPr bwMode="auto">
          <a:xfrm>
            <a:off x="0" y="0"/>
            <a:ext cx="12192000" cy="580886"/>
          </a:xfrm>
          <a:prstGeom prst="rect">
            <a:avLst/>
          </a:prstGeom>
          <a:solidFill>
            <a:srgbClr val="E2EE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16" name="Rectangle 15"/>
          <p:cNvSpPr/>
          <p:nvPr/>
        </p:nvSpPr>
        <p:spPr bwMode="auto">
          <a:xfrm>
            <a:off x="-609599" y="1"/>
            <a:ext cx="2133599" cy="4419600"/>
          </a:xfrm>
          <a:prstGeom prst="rect">
            <a:avLst/>
          </a:prstGeom>
          <a:gradFill flip="none" rotWithShape="1">
            <a:gsLst>
              <a:gs pos="0">
                <a:srgbClr val="E2EEFF"/>
              </a:gs>
              <a:gs pos="100000">
                <a:schemeClr val="bg1"/>
              </a:gs>
            </a:gsLst>
            <a:lin ang="5400000" scaled="1"/>
            <a:tileRect/>
          </a:gradFill>
          <a:ln>
            <a:noFill/>
            <a:headEnd type="none" w="med" len="med"/>
            <a:tailEnd type="none" w="med" len="med"/>
          </a:ln>
          <a:effectLst>
            <a:softEdge rad="3175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prstTxWarp prst="textDoubleWave1">
              <a:avLst/>
            </a:prstTxWarp>
          </a:bodyPr>
          <a:lstStyle/>
          <a:p>
            <a:r>
              <a:rPr lang="en-US" sz="4800" b="1" dirty="0" smtClean="0">
                <a:latin typeface="Comic Sans MS" panose="030F0702030302020204" pitchFamily="66" charset="0"/>
              </a:rPr>
              <a:t>L</a:t>
            </a:r>
            <a:r>
              <a:rPr lang="en-US" sz="4800" b="1" dirty="0" smtClean="0">
                <a:solidFill>
                  <a:srgbClr val="92D050"/>
                </a:solidFill>
                <a:latin typeface="Comic Sans MS" panose="030F0702030302020204" pitchFamily="66" charset="0"/>
              </a:rPr>
              <a:t>e</a:t>
            </a:r>
            <a:r>
              <a:rPr lang="en-US" sz="4800" b="1" dirty="0" smtClean="0">
                <a:solidFill>
                  <a:srgbClr val="00B0F0"/>
                </a:solidFill>
                <a:latin typeface="Comic Sans MS" panose="030F0702030302020204" pitchFamily="66" charset="0"/>
              </a:rPr>
              <a:t>t</a:t>
            </a:r>
            <a:r>
              <a:rPr lang="en-US" sz="4800" b="1" dirty="0" smtClean="0">
                <a:solidFill>
                  <a:schemeClr val="accent2"/>
                </a:solidFill>
                <a:latin typeface="Comic Sans MS" panose="030F0702030302020204" pitchFamily="66" charset="0"/>
              </a:rPr>
              <a:t>’</a:t>
            </a:r>
            <a:r>
              <a:rPr lang="en-US" sz="4800" b="1" dirty="0" smtClean="0">
                <a:solidFill>
                  <a:srgbClr val="C00000"/>
                </a:solidFill>
                <a:latin typeface="Comic Sans MS" panose="030F0702030302020204" pitchFamily="66" charset="0"/>
              </a:rPr>
              <a:t>s</a:t>
            </a:r>
            <a:r>
              <a:rPr lang="en-US" sz="4800" b="1" dirty="0" smtClean="0">
                <a:latin typeface="Comic Sans MS" panose="030F0702030302020204" pitchFamily="66" charset="0"/>
              </a:rPr>
              <a:t> </a:t>
            </a:r>
            <a:r>
              <a:rPr lang="en-US" sz="4800" b="1" dirty="0" smtClean="0">
                <a:solidFill>
                  <a:srgbClr val="002060"/>
                </a:solidFill>
                <a:latin typeface="Comic Sans MS" panose="030F0702030302020204" pitchFamily="66" charset="0"/>
              </a:rPr>
              <a:t>a</a:t>
            </a:r>
            <a:r>
              <a:rPr lang="en-US" sz="4800" b="1" dirty="0" smtClean="0">
                <a:latin typeface="Comic Sans MS" panose="030F0702030302020204" pitchFamily="66" charset="0"/>
              </a:rPr>
              <a:t>l</a:t>
            </a:r>
            <a:r>
              <a:rPr lang="en-US" sz="4800" b="1" dirty="0" smtClean="0">
                <a:solidFill>
                  <a:srgbClr val="7030A0"/>
                </a:solidFill>
                <a:latin typeface="Comic Sans MS" panose="030F0702030302020204" pitchFamily="66" charset="0"/>
              </a:rPr>
              <a:t>l</a:t>
            </a:r>
            <a:r>
              <a:rPr lang="en-US" sz="4800" b="1" dirty="0" smtClean="0">
                <a:latin typeface="Comic Sans MS" panose="030F0702030302020204" pitchFamily="66" charset="0"/>
              </a:rPr>
              <a:t> </a:t>
            </a:r>
            <a:r>
              <a:rPr lang="en-US" sz="4800" b="1" dirty="0" smtClean="0">
                <a:solidFill>
                  <a:schemeClr val="accent4"/>
                </a:solidFill>
                <a:latin typeface="Comic Sans MS" panose="030F0702030302020204" pitchFamily="66" charset="0"/>
              </a:rPr>
              <a:t>m</a:t>
            </a:r>
            <a:r>
              <a:rPr lang="en-US" sz="4800" b="1" dirty="0" smtClean="0">
                <a:latin typeface="Comic Sans MS" panose="030F0702030302020204" pitchFamily="66" charset="0"/>
              </a:rPr>
              <a:t>o</a:t>
            </a:r>
            <a:r>
              <a:rPr lang="en-US" sz="4800" b="1" dirty="0" smtClean="0">
                <a:solidFill>
                  <a:srgbClr val="FFC000"/>
                </a:solidFill>
                <a:latin typeface="Comic Sans MS" panose="030F0702030302020204" pitchFamily="66" charset="0"/>
              </a:rPr>
              <a:t>v</a:t>
            </a:r>
            <a:r>
              <a:rPr lang="en-US" sz="4800" b="1" dirty="0" smtClean="0">
                <a:solidFill>
                  <a:srgbClr val="00B0F0"/>
                </a:solidFill>
                <a:latin typeface="Comic Sans MS" panose="030F0702030302020204" pitchFamily="66" charset="0"/>
              </a:rPr>
              <a:t>e</a:t>
            </a:r>
            <a:r>
              <a:rPr lang="en-US" sz="4800" b="1" dirty="0" smtClean="0">
                <a:latin typeface="Comic Sans MS" panose="030F0702030302020204" pitchFamily="66" charset="0"/>
              </a:rPr>
              <a:t> </a:t>
            </a:r>
            <a:r>
              <a:rPr lang="en-US" sz="4800" b="1" dirty="0" smtClean="0">
                <a:solidFill>
                  <a:srgbClr val="92D050"/>
                </a:solidFill>
                <a:latin typeface="Comic Sans MS" panose="030F0702030302020204" pitchFamily="66" charset="0"/>
              </a:rPr>
              <a:t>t</a:t>
            </a:r>
            <a:r>
              <a:rPr lang="en-US" sz="4800" b="1" dirty="0" smtClean="0">
                <a:solidFill>
                  <a:srgbClr val="641355"/>
                </a:solidFill>
                <a:latin typeface="Comic Sans MS" panose="030F0702030302020204" pitchFamily="66" charset="0"/>
              </a:rPr>
              <a:t>o</a:t>
            </a:r>
            <a:r>
              <a:rPr lang="en-US" sz="4800" b="1" dirty="0" smtClean="0">
                <a:latin typeface="Comic Sans MS" panose="030F0702030302020204" pitchFamily="66" charset="0"/>
              </a:rPr>
              <a:t> </a:t>
            </a:r>
            <a:r>
              <a:rPr lang="en-US" sz="4800" b="1" dirty="0">
                <a:solidFill>
                  <a:srgbClr val="0070C0"/>
                </a:solidFill>
                <a:latin typeface="Comic Sans MS" panose="030F0702030302020204" pitchFamily="66" charset="0"/>
              </a:rPr>
              <a:t>t</a:t>
            </a:r>
            <a:r>
              <a:rPr lang="en-US" sz="4800" b="1" dirty="0" smtClean="0">
                <a:solidFill>
                  <a:srgbClr val="00B050"/>
                </a:solidFill>
                <a:latin typeface="Comic Sans MS" panose="030F0702030302020204" pitchFamily="66" charset="0"/>
              </a:rPr>
              <a:t>h</a:t>
            </a:r>
            <a:r>
              <a:rPr lang="en-US" sz="4800" b="1" dirty="0" smtClean="0">
                <a:solidFill>
                  <a:srgbClr val="FF0000"/>
                </a:solidFill>
                <a:latin typeface="Comic Sans MS" panose="030F0702030302020204" pitchFamily="66" charset="0"/>
              </a:rPr>
              <a:t>e</a:t>
            </a:r>
            <a:r>
              <a:rPr lang="en-US" sz="4800" b="1" dirty="0" smtClean="0">
                <a:latin typeface="Comic Sans MS" panose="030F0702030302020204" pitchFamily="66" charset="0"/>
              </a:rPr>
              <a:t> </a:t>
            </a:r>
            <a:r>
              <a:rPr lang="en-US" sz="4800" b="1" dirty="0" smtClean="0">
                <a:solidFill>
                  <a:schemeClr val="accent5">
                    <a:lumMod val="60000"/>
                    <a:lumOff val="40000"/>
                  </a:schemeClr>
                </a:solidFill>
                <a:latin typeface="Comic Sans MS" panose="030F0702030302020204" pitchFamily="66" charset="0"/>
              </a:rPr>
              <a:t>C</a:t>
            </a:r>
            <a:r>
              <a:rPr lang="en-US" sz="4800" b="1" dirty="0" smtClean="0">
                <a:solidFill>
                  <a:schemeClr val="tx2">
                    <a:lumMod val="60000"/>
                    <a:lumOff val="40000"/>
                  </a:schemeClr>
                </a:solidFill>
                <a:latin typeface="Comic Sans MS" panose="030F0702030302020204" pitchFamily="66" charset="0"/>
              </a:rPr>
              <a:t>l</a:t>
            </a:r>
            <a:r>
              <a:rPr lang="en-US" sz="4800" b="1" dirty="0" smtClean="0">
                <a:solidFill>
                  <a:srgbClr val="00B0F0"/>
                </a:solidFill>
                <a:latin typeface="Comic Sans MS" panose="030F0702030302020204" pitchFamily="66" charset="0"/>
              </a:rPr>
              <a:t>o</a:t>
            </a:r>
            <a:r>
              <a:rPr lang="en-US" sz="4800" b="1" dirty="0" smtClean="0">
                <a:solidFill>
                  <a:srgbClr val="92D050"/>
                </a:solidFill>
                <a:latin typeface="Comic Sans MS" panose="030F0702030302020204" pitchFamily="66" charset="0"/>
              </a:rPr>
              <a:t>u</a:t>
            </a:r>
            <a:r>
              <a:rPr lang="en-US" sz="4800" b="1" dirty="0" smtClean="0">
                <a:solidFill>
                  <a:srgbClr val="002060"/>
                </a:solidFill>
                <a:latin typeface="Comic Sans MS" panose="030F0702030302020204" pitchFamily="66" charset="0"/>
              </a:rPr>
              <a:t>d</a:t>
            </a:r>
            <a:r>
              <a:rPr lang="en-US" sz="4800" b="1" dirty="0" smtClean="0">
                <a:latin typeface="Comic Sans MS" panose="030F0702030302020204" pitchFamily="66" charset="0"/>
              </a:rPr>
              <a:t>!</a:t>
            </a:r>
            <a:endParaRPr lang="en-US" sz="4800" b="1" dirty="0">
              <a:latin typeface="Comic Sans MS" panose="030F0702030302020204" pitchFamily="66" charset="0"/>
            </a:endParaRPr>
          </a:p>
        </p:txBody>
      </p:sp>
    </p:spTree>
    <p:extLst>
      <p:ext uri="{BB962C8B-B14F-4D97-AF65-F5344CB8AC3E}">
        <p14:creationId xmlns:p14="http://schemas.microsoft.com/office/powerpoint/2010/main" val="7121924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“Must attend” Office 365 sessions</a:t>
            </a:r>
            <a:endParaRPr lang="en-US" dirty="0"/>
          </a:p>
        </p:txBody>
      </p:sp>
      <p:sp>
        <p:nvSpPr>
          <p:cNvPr id="5" name="Text Placeholder 4"/>
          <p:cNvSpPr>
            <a:spLocks noGrp="1"/>
          </p:cNvSpPr>
          <p:nvPr>
            <p:ph type="body" sz="quarter" idx="10"/>
          </p:nvPr>
        </p:nvSpPr>
        <p:spPr>
          <a:xfrm>
            <a:off x="269239" y="1189177"/>
            <a:ext cx="11655529" cy="7540398"/>
          </a:xfrm>
          <a:prstGeom prst="rect">
            <a:avLst/>
          </a:prstGeom>
        </p:spPr>
        <p:txBody>
          <a:bodyPr wrap="square">
            <a:spAutoFit/>
          </a:bodyPr>
          <a:lstStyle/>
          <a:p>
            <a:r>
              <a:rPr lang="en-US" b="1" dirty="0" smtClean="0">
                <a:solidFill>
                  <a:srgbClr val="FFC000"/>
                </a:solidFill>
              </a:rPr>
              <a:t>OUC-B202 </a:t>
            </a:r>
            <a:r>
              <a:rPr lang="en-US" b="1" dirty="0">
                <a:solidFill>
                  <a:srgbClr val="FFC000"/>
                </a:solidFill>
              </a:rPr>
              <a:t>– Choosing the Right Cloud </a:t>
            </a:r>
            <a:r>
              <a:rPr lang="en-US" b="1" dirty="0" smtClean="0">
                <a:solidFill>
                  <a:srgbClr val="FFC000"/>
                </a:solidFill>
              </a:rPr>
              <a:t>Service</a:t>
            </a:r>
          </a:p>
          <a:p>
            <a:r>
              <a:rPr lang="en-US" sz="3200" b="1" dirty="0" smtClean="0"/>
              <a:t>Today, 3:00pm – Room 386</a:t>
            </a:r>
          </a:p>
          <a:p>
            <a:r>
              <a:rPr lang="en-US" b="1" dirty="0" smtClean="0">
                <a:solidFill>
                  <a:srgbClr val="FFC000"/>
                </a:solidFill>
              </a:rPr>
              <a:t>OUC-B340 – Microsoft Office 365 Deployment </a:t>
            </a:r>
          </a:p>
          <a:p>
            <a:r>
              <a:rPr lang="en-US" sz="3200" b="1" dirty="0" smtClean="0"/>
              <a:t>Today, 4:45pm – Room 261</a:t>
            </a:r>
            <a:endParaRPr lang="en-US" sz="3200" b="1" dirty="0"/>
          </a:p>
          <a:p>
            <a:endParaRPr lang="en-US" b="1" dirty="0" smtClean="0"/>
          </a:p>
          <a:p>
            <a:r>
              <a:rPr lang="en-US" b="1" dirty="0" smtClean="0">
                <a:solidFill>
                  <a:srgbClr val="FFC000"/>
                </a:solidFill>
              </a:rPr>
              <a:t>OUC-B205 </a:t>
            </a:r>
            <a:r>
              <a:rPr lang="en-US" b="1" dirty="0">
                <a:solidFill>
                  <a:srgbClr val="FFC000"/>
                </a:solidFill>
              </a:rPr>
              <a:t>– Office 365 Security</a:t>
            </a:r>
          </a:p>
          <a:p>
            <a:r>
              <a:rPr lang="en-US" sz="3200" b="1" dirty="0"/>
              <a:t>Wednesday 10:15am – Room 272</a:t>
            </a:r>
          </a:p>
          <a:p>
            <a:r>
              <a:rPr lang="en-US" b="1" dirty="0" smtClean="0">
                <a:solidFill>
                  <a:srgbClr val="FFC000"/>
                </a:solidFill>
              </a:rPr>
              <a:t>OUC-B216 – Office 365 Service Communications</a:t>
            </a:r>
          </a:p>
          <a:p>
            <a:r>
              <a:rPr lang="en-US" sz="3200" b="1" dirty="0" smtClean="0"/>
              <a:t>Thursday 1:00pm – Room 391</a:t>
            </a:r>
            <a:endParaRPr lang="en-US" sz="3200" b="1" dirty="0"/>
          </a:p>
          <a:p>
            <a:endParaRPr lang="en-US" b="1" dirty="0"/>
          </a:p>
          <a:p>
            <a:endParaRPr lang="en-US" b="1" dirty="0" smtClean="0"/>
          </a:p>
          <a:p>
            <a:endParaRPr lang="en-US" b="1" dirty="0"/>
          </a:p>
        </p:txBody>
      </p:sp>
    </p:spTree>
    <p:extLst>
      <p:ext uri="{BB962C8B-B14F-4D97-AF65-F5344CB8AC3E}">
        <p14:creationId xmlns:p14="http://schemas.microsoft.com/office/powerpoint/2010/main" val="2646033850"/>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 resources</a:t>
            </a:r>
            <a:endParaRPr lang="en-US" dirty="0"/>
          </a:p>
        </p:txBody>
      </p:sp>
      <p:sp>
        <p:nvSpPr>
          <p:cNvPr id="6" name="Rectangle 5"/>
          <p:cNvSpPr/>
          <p:nvPr/>
        </p:nvSpPr>
        <p:spPr bwMode="auto">
          <a:xfrm>
            <a:off x="269083" y="1099962"/>
            <a:ext cx="11653834" cy="5375403"/>
          </a:xfrm>
          <a:prstGeom prst="rect">
            <a:avLst/>
          </a:prstGeom>
          <a:solidFill>
            <a:srgbClr val="0072C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invGray">
          <a:xfrm>
            <a:off x="362511" y="1279321"/>
            <a:ext cx="11558399" cy="470693"/>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Office 365 Blog: </a:t>
            </a:r>
            <a:r>
              <a:rPr lang="en-US" sz="2745" b="1" dirty="0">
                <a:gradFill>
                  <a:gsLst>
                    <a:gs pos="1250">
                      <a:srgbClr val="FFFFFF"/>
                    </a:gs>
                    <a:gs pos="100000">
                      <a:srgbClr val="FFFFFF"/>
                    </a:gs>
                  </a:gsLst>
                  <a:lin ang="5400000" scaled="0"/>
                </a:gradFill>
                <a:latin typeface="Segoe UI Light"/>
              </a:rPr>
              <a:t>http://blogs.office.com/b/microsoft_office_365_blog/</a:t>
            </a:r>
            <a:endParaRPr lang="en-US" sz="2745" dirty="0">
              <a:gradFill>
                <a:gsLst>
                  <a:gs pos="1250">
                    <a:srgbClr val="FFFFFF"/>
                  </a:gs>
                  <a:gs pos="100000">
                    <a:srgbClr val="FFFFFF"/>
                  </a:gs>
                </a:gsLst>
                <a:lin ang="5400000" scaled="0"/>
              </a:gradFill>
              <a:latin typeface="Segoe UI Light"/>
            </a:endParaRPr>
          </a:p>
        </p:txBody>
      </p:sp>
      <p:sp>
        <p:nvSpPr>
          <p:cNvPr id="8" name="Rectangle 7"/>
          <p:cNvSpPr/>
          <p:nvPr/>
        </p:nvSpPr>
        <p:spPr bwMode="invGray">
          <a:xfrm>
            <a:off x="362511" y="2843667"/>
            <a:ext cx="11558399" cy="470693"/>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Follow: </a:t>
            </a:r>
            <a:r>
              <a:rPr lang="en-US" sz="2745" dirty="0">
                <a:solidFill>
                  <a:srgbClr val="FFFFFF"/>
                </a:solidFill>
              </a:rPr>
              <a:t>https://twitter.com/Office365</a:t>
            </a:r>
            <a:endParaRPr lang="en-US" sz="2745" dirty="0">
              <a:gradFill>
                <a:gsLst>
                  <a:gs pos="1250">
                    <a:srgbClr val="FFFFFF"/>
                  </a:gs>
                  <a:gs pos="100000">
                    <a:srgbClr val="FFFFFF"/>
                  </a:gs>
                </a:gsLst>
                <a:lin ang="5400000" scaled="0"/>
              </a:gradFill>
              <a:latin typeface="Segoe UI Light"/>
            </a:endParaRPr>
          </a:p>
        </p:txBody>
      </p:sp>
      <p:sp>
        <p:nvSpPr>
          <p:cNvPr id="9" name="Rectangle 8"/>
          <p:cNvSpPr/>
          <p:nvPr/>
        </p:nvSpPr>
        <p:spPr bwMode="invGray">
          <a:xfrm>
            <a:off x="362513" y="4799833"/>
            <a:ext cx="11558399" cy="2063808"/>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Check out: </a:t>
            </a:r>
          </a:p>
          <a:p>
            <a:pPr defTabSz="914367">
              <a:lnSpc>
                <a:spcPct val="90000"/>
              </a:lnSpc>
              <a:spcBef>
                <a:spcPct val="20000"/>
              </a:spcBef>
              <a:buSzPct val="105000"/>
            </a:pPr>
            <a:r>
              <a:rPr lang="en-US" sz="2353" dirty="0">
                <a:gradFill>
                  <a:gsLst>
                    <a:gs pos="1250">
                      <a:srgbClr val="FFFFFF"/>
                    </a:gs>
                    <a:gs pos="100000">
                      <a:srgbClr val="FFFFFF"/>
                    </a:gs>
                  </a:gsLst>
                  <a:lin ang="5400000" scaled="0"/>
                </a:gradFill>
                <a:latin typeface="Segoe UI Light"/>
              </a:rPr>
              <a:t>	</a:t>
            </a:r>
            <a:r>
              <a:rPr lang="en-US" sz="2745" dirty="0">
                <a:gradFill>
                  <a:gsLst>
                    <a:gs pos="1250">
                      <a:srgbClr val="FFFFFF"/>
                    </a:gs>
                    <a:gs pos="100000">
                      <a:srgbClr val="FFFFFF"/>
                    </a:gs>
                  </a:gsLst>
                  <a:lin ang="5400000" scaled="0"/>
                </a:gradFill>
                <a:latin typeface="Segoe UI Light"/>
              </a:rPr>
              <a:t>Garage Series for IT Pros: </a:t>
            </a:r>
            <a:r>
              <a:rPr lang="en-US" sz="2745" dirty="0">
                <a:solidFill>
                  <a:srgbClr val="FFFFFF"/>
                </a:solidFill>
              </a:rPr>
              <a:t>www.microsoft.com/garage</a:t>
            </a:r>
          </a:p>
          <a:p>
            <a:pPr defTabSz="914367">
              <a:lnSpc>
                <a:spcPct val="90000"/>
              </a:lnSpc>
              <a:spcBef>
                <a:spcPct val="20000"/>
              </a:spcBef>
              <a:buSzPct val="105000"/>
            </a:pPr>
            <a:r>
              <a:rPr lang="en-US" sz="3137" dirty="0">
                <a:gradFill>
                  <a:gsLst>
                    <a:gs pos="1250">
                      <a:srgbClr val="FFFFFF"/>
                    </a:gs>
                    <a:gs pos="100000">
                      <a:srgbClr val="FFFFFF"/>
                    </a:gs>
                  </a:gsLst>
                  <a:lin ang="5400000" scaled="0"/>
                </a:gradFill>
                <a:latin typeface="Segoe UI Light"/>
              </a:rPr>
              <a:t>	</a:t>
            </a:r>
            <a:r>
              <a:rPr lang="en-US" sz="2745" dirty="0">
                <a:gradFill>
                  <a:gsLst>
                    <a:gs pos="1250">
                      <a:srgbClr val="FFFFFF"/>
                    </a:gs>
                    <a:gs pos="100000">
                      <a:srgbClr val="FFFFFF"/>
                    </a:gs>
                  </a:gsLst>
                  <a:lin ang="5400000" scaled="0"/>
                </a:gradFill>
                <a:latin typeface="Segoe UI Light"/>
              </a:rPr>
              <a:t>Office 365 </a:t>
            </a:r>
            <a:r>
              <a:rPr lang="en-US" sz="2745" dirty="0" err="1">
                <a:gradFill>
                  <a:gsLst>
                    <a:gs pos="1250">
                      <a:srgbClr val="FFFFFF"/>
                    </a:gs>
                    <a:gs pos="100000">
                      <a:srgbClr val="FFFFFF"/>
                    </a:gs>
                  </a:gsLst>
                  <a:lin ang="5400000" scaled="0"/>
                </a:gradFill>
                <a:latin typeface="Segoe UI Light"/>
              </a:rPr>
              <a:t>FastTrack</a:t>
            </a:r>
            <a:r>
              <a:rPr lang="en-US" sz="2745" dirty="0">
                <a:solidFill>
                  <a:srgbClr val="FFFFFF"/>
                </a:solidFill>
              </a:rPr>
              <a:t>: http://fasttrack.office.com/</a:t>
            </a:r>
            <a:r>
              <a:rPr lang="en-US" sz="2745" dirty="0">
                <a:solidFill>
                  <a:srgbClr val="FFFFFF"/>
                </a:solidFill>
                <a:hlinkClick r:id="rId4"/>
              </a:rPr>
              <a:t>/</a:t>
            </a:r>
            <a:endParaRPr lang="en-US" sz="2745" dirty="0">
              <a:solidFill>
                <a:srgbClr val="FFFFFF"/>
              </a:solidFill>
            </a:endParaRPr>
          </a:p>
          <a:p>
            <a:pPr defTabSz="914367">
              <a:lnSpc>
                <a:spcPct val="90000"/>
              </a:lnSpc>
              <a:spcBef>
                <a:spcPct val="20000"/>
              </a:spcBef>
              <a:buSzPct val="105000"/>
            </a:pPr>
            <a:r>
              <a:rPr lang="en-US" sz="3529" dirty="0">
                <a:gradFill>
                  <a:gsLst>
                    <a:gs pos="1250">
                      <a:srgbClr val="FFFFFF"/>
                    </a:gs>
                    <a:gs pos="100000">
                      <a:srgbClr val="FFFFFF"/>
                    </a:gs>
                  </a:gsLst>
                  <a:lin ang="5400000" scaled="0"/>
                </a:gradFill>
                <a:latin typeface="Segoe UI Light"/>
              </a:rPr>
              <a:t>	 </a:t>
            </a:r>
            <a:endParaRPr lang="en-US" sz="3529" b="1" dirty="0">
              <a:gradFill>
                <a:gsLst>
                  <a:gs pos="1250">
                    <a:srgbClr val="FFFFFF"/>
                  </a:gs>
                  <a:gs pos="100000">
                    <a:srgbClr val="FFFFFF"/>
                  </a:gs>
                </a:gsLst>
                <a:lin ang="5400000" scaled="0"/>
              </a:gradFill>
              <a:latin typeface="Segoe UI Light"/>
            </a:endParaRPr>
          </a:p>
        </p:txBody>
      </p:sp>
      <p:sp useBgFill="1">
        <p:nvSpPr>
          <p:cNvPr id="11" name="Freeform 10"/>
          <p:cNvSpPr/>
          <p:nvPr/>
        </p:nvSpPr>
        <p:spPr bwMode="auto">
          <a:xfrm>
            <a:off x="1" y="487"/>
            <a:ext cx="12192000" cy="6857027"/>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invGray">
          <a:xfrm>
            <a:off x="362511" y="3650366"/>
            <a:ext cx="11558399" cy="850868"/>
          </a:xfrm>
          <a:prstGeom prst="rect">
            <a:avLst/>
          </a:prstGeom>
        </p:spPr>
        <p:txBody>
          <a:bodyPr wrap="square">
            <a:spAutoFit/>
          </a:bodyPr>
          <a:lstStyle/>
          <a:p>
            <a:pPr marL="560241" indent="-560241" defTabSz="914367">
              <a:lnSpc>
                <a:spcPct val="90000"/>
              </a:lnSpc>
              <a:spcBef>
                <a:spcPct val="20000"/>
              </a:spcBef>
              <a:buSzPct val="105000"/>
              <a:buBlip>
                <a:blip r:embed="rId3"/>
              </a:buBlip>
            </a:pPr>
            <a:r>
              <a:rPr lang="en-US" sz="2745" dirty="0">
                <a:gradFill>
                  <a:gsLst>
                    <a:gs pos="1250">
                      <a:srgbClr val="FFFFFF"/>
                    </a:gs>
                    <a:gs pos="100000">
                      <a:srgbClr val="FFFFFF"/>
                    </a:gs>
                  </a:gsLst>
                  <a:lin ang="5400000" scaled="0"/>
                </a:gradFill>
                <a:latin typeface="Segoe UI Light"/>
              </a:rPr>
              <a:t>Connect: </a:t>
            </a:r>
            <a:r>
              <a:rPr lang="en-US" sz="2745" dirty="0">
                <a:solidFill>
                  <a:srgbClr val="FFFFFF"/>
                </a:solidFill>
              </a:rPr>
              <a:t>http://www.linkedin.com/groups/Microsoft-Office-365-3724282 </a:t>
            </a:r>
            <a:endParaRPr lang="en-US" sz="2745" dirty="0">
              <a:gradFill>
                <a:gsLst>
                  <a:gs pos="1250">
                    <a:srgbClr val="FFFFFF"/>
                  </a:gs>
                  <a:gs pos="100000">
                    <a:srgbClr val="FFFFFF"/>
                  </a:gs>
                </a:gsLst>
                <a:lin ang="5400000" scaled="0"/>
              </a:gradFill>
              <a:latin typeface="Segoe UI Light"/>
            </a:endParaRPr>
          </a:p>
        </p:txBody>
      </p:sp>
      <p:sp>
        <p:nvSpPr>
          <p:cNvPr id="10" name="Rectangle 9"/>
          <p:cNvSpPr/>
          <p:nvPr/>
        </p:nvSpPr>
        <p:spPr bwMode="invGray">
          <a:xfrm>
            <a:off x="362511" y="2024207"/>
            <a:ext cx="11558399" cy="470693"/>
          </a:xfrm>
          <a:prstGeom prst="rect">
            <a:avLst/>
          </a:prstGeom>
        </p:spPr>
        <p:txBody>
          <a:bodyPr wrap="square">
            <a:spAutoFit/>
          </a:bodyPr>
          <a:lstStyle/>
          <a:p>
            <a:pPr marL="564911" indent="-564911" defTabSz="914367">
              <a:lnSpc>
                <a:spcPct val="90000"/>
              </a:lnSpc>
              <a:spcBef>
                <a:spcPct val="20000"/>
              </a:spcBef>
              <a:buSzPct val="105000"/>
              <a:buBlip>
                <a:blip r:embed="rId3"/>
              </a:buBlip>
              <a:tabLst>
                <a:tab pos="448193" algn="l"/>
              </a:tabLst>
            </a:pPr>
            <a:r>
              <a:rPr lang="en-US" sz="2745" dirty="0">
                <a:gradFill>
                  <a:gsLst>
                    <a:gs pos="1250">
                      <a:srgbClr val="FFFFFF"/>
                    </a:gs>
                    <a:gs pos="100000">
                      <a:srgbClr val="FFFFFF"/>
                    </a:gs>
                  </a:gsLst>
                  <a:lin ang="5400000" scaled="0"/>
                </a:gradFill>
                <a:latin typeface="Segoe UI Light"/>
              </a:rPr>
              <a:t>Office Technology Blog: </a:t>
            </a:r>
            <a:r>
              <a:rPr lang="en-US" sz="2745" b="1" dirty="0">
                <a:gradFill>
                  <a:gsLst>
                    <a:gs pos="1250">
                      <a:srgbClr val="FFFFFF"/>
                    </a:gs>
                    <a:gs pos="100000">
                      <a:srgbClr val="FFFFFF"/>
                    </a:gs>
                  </a:gsLst>
                  <a:lin ang="5400000" scaled="0"/>
                </a:gradFill>
                <a:latin typeface="Segoe UI Light"/>
              </a:rPr>
              <a:t>http://blogs.office.com/b/office365tech/</a:t>
            </a:r>
          </a:p>
        </p:txBody>
      </p:sp>
    </p:spTree>
    <p:extLst>
      <p:ext uri="{BB962C8B-B14F-4D97-AF65-F5344CB8AC3E}">
        <p14:creationId xmlns:p14="http://schemas.microsoft.com/office/powerpoint/2010/main" val="2536032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7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0-#ppt_w/2"/>
                                          </p:val>
                                        </p:tav>
                                        <p:tav tm="100000">
                                          <p:val>
                                            <p:strVal val="#ppt_x"/>
                                          </p:val>
                                        </p:tav>
                                      </p:tavLst>
                                    </p:anim>
                                    <p:anim calcmode="lin" valueType="num">
                                      <p:cBhvr additive="base">
                                        <p:cTn id="20" dur="10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0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000" fill="hold"/>
                                        <p:tgtEl>
                                          <p:spTgt spid="12"/>
                                        </p:tgtEl>
                                        <p:attrNameLst>
                                          <p:attrName>ppt_x</p:attrName>
                                        </p:attrNameLst>
                                      </p:cBhvr>
                                      <p:tavLst>
                                        <p:tav tm="0">
                                          <p:val>
                                            <p:strVal val="0-#ppt_w/2"/>
                                          </p:val>
                                        </p:tav>
                                        <p:tav tm="100000">
                                          <p:val>
                                            <p:strVal val="#ppt_x"/>
                                          </p:val>
                                        </p:tav>
                                      </p:tavLst>
                                    </p:anim>
                                    <p:anim calcmode="lin" valueType="num">
                                      <p:cBhvr additive="base">
                                        <p:cTn id="24" dur="10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75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0-#ppt_w/2"/>
                                          </p:val>
                                        </p:tav>
                                        <p:tav tm="100000">
                                          <p:val>
                                            <p:strVal val="#ppt_x"/>
                                          </p:val>
                                        </p:tav>
                                      </p:tavLst>
                                    </p:anim>
                                    <p:anim calcmode="lin" valueType="num">
                                      <p:cBhvr additive="base">
                                        <p:cTn id="2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2" grpId="0"/>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Tile"/>
          <p:cNvSpPr/>
          <p:nvPr/>
        </p:nvSpPr>
        <p:spPr bwMode="gray">
          <a:xfrm>
            <a:off x="5879747" y="3869260"/>
            <a:ext cx="5373634" cy="1799217"/>
          </a:xfrm>
          <a:prstGeom prst="rect">
            <a:avLst/>
          </a:prstGeom>
          <a:solidFill>
            <a:schemeClr val="accent3"/>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err="1">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msdn</a:t>
            </a:r>
            <a:endPar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endParaRPr>
          </a:p>
        </p:txBody>
      </p:sp>
      <p:grpSp>
        <p:nvGrpSpPr>
          <p:cNvPr id="34" name="MSDN Link"/>
          <p:cNvGrpSpPr/>
          <p:nvPr/>
        </p:nvGrpSpPr>
        <p:grpSpPr>
          <a:xfrm>
            <a:off x="5862685" y="5653150"/>
            <a:ext cx="5390697" cy="896424"/>
            <a:chOff x="6158906" y="5021924"/>
            <a:chExt cx="4997786" cy="813384"/>
          </a:xfrm>
        </p:grpSpPr>
        <p:sp>
          <p:nvSpPr>
            <p:cNvPr id="35" name="Rectangle 34"/>
            <p:cNvSpPr/>
            <p:nvPr/>
          </p:nvSpPr>
          <p:spPr bwMode="auto">
            <a:xfrm>
              <a:off x="6165582"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36" name="Rectangle 35"/>
            <p:cNvSpPr/>
            <p:nvPr/>
          </p:nvSpPr>
          <p:spPr>
            <a:xfrm>
              <a:off x="6158906" y="5076615"/>
              <a:ext cx="2330654" cy="301153"/>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Developers</a:t>
              </a:r>
            </a:p>
          </p:txBody>
        </p:sp>
        <p:sp>
          <p:nvSpPr>
            <p:cNvPr id="37" name="Rectangle 36"/>
            <p:cNvSpPr/>
            <p:nvPr/>
          </p:nvSpPr>
          <p:spPr bwMode="white">
            <a:xfrm>
              <a:off x="6165582" y="5388275"/>
              <a:ext cx="4991109" cy="328531"/>
            </a:xfrm>
            <a:prstGeom prst="rect">
              <a:avLst/>
            </a:prstGeom>
          </p:spPr>
          <p:txBody>
            <a:bodyPr wrap="square" lIns="179285">
              <a:spAutoFit/>
            </a:bodyPr>
            <a:lstStyle/>
            <a:p>
              <a:r>
                <a:rPr lang="en-US" sz="1765" dirty="0">
                  <a:solidFill>
                    <a:srgbClr val="FFFFFF"/>
                  </a:solidFill>
                  <a:hlinkClick r:id="rId3"/>
                </a:rPr>
                <a:t>http://microsoft.com/msdn </a:t>
              </a:r>
              <a:endParaRPr lang="en-US" sz="1765" dirty="0">
                <a:solidFill>
                  <a:srgbClr val="FFFFFF"/>
                </a:solidFill>
              </a:endParaRPr>
            </a:p>
          </p:txBody>
        </p:sp>
      </p:grpSp>
      <p:sp>
        <p:nvSpPr>
          <p:cNvPr id="12" name="Arrow Bar"/>
          <p:cNvSpPr/>
          <p:nvPr/>
        </p:nvSpPr>
        <p:spPr bwMode="gray">
          <a:xfrm>
            <a:off x="5879746" y="1191086"/>
            <a:ext cx="5378549" cy="1805179"/>
          </a:xfrm>
          <a:prstGeom prst="rect">
            <a:avLst/>
          </a:prstGeom>
          <a:solidFill>
            <a:schemeClr val="accent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Learning</a:t>
            </a:r>
          </a:p>
        </p:txBody>
      </p:sp>
      <p:grpSp>
        <p:nvGrpSpPr>
          <p:cNvPr id="17" name="MS Learning Link"/>
          <p:cNvGrpSpPr/>
          <p:nvPr/>
        </p:nvGrpSpPr>
        <p:grpSpPr>
          <a:xfrm>
            <a:off x="5865050" y="2980789"/>
            <a:ext cx="5393244" cy="898622"/>
            <a:chOff x="6161986" y="2595282"/>
            <a:chExt cx="5010840" cy="813384"/>
          </a:xfrm>
        </p:grpSpPr>
        <p:sp>
          <p:nvSpPr>
            <p:cNvPr id="18" name="Rectangle 17"/>
            <p:cNvSpPr/>
            <p:nvPr/>
          </p:nvSpPr>
          <p:spPr bwMode="auto">
            <a:xfrm>
              <a:off x="6175640" y="2595282"/>
              <a:ext cx="4992624"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19" name="Rectangle 18"/>
            <p:cNvSpPr/>
            <p:nvPr/>
          </p:nvSpPr>
          <p:spPr>
            <a:xfrm>
              <a:off x="6161986" y="2649973"/>
              <a:ext cx="3863978" cy="300417"/>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Microsoft Certification &amp; Training Resources</a:t>
              </a:r>
            </a:p>
          </p:txBody>
        </p:sp>
        <p:sp>
          <p:nvSpPr>
            <p:cNvPr id="20" name="Rectangle 19"/>
            <p:cNvSpPr/>
            <p:nvPr/>
          </p:nvSpPr>
          <p:spPr bwMode="white">
            <a:xfrm>
              <a:off x="6181717" y="2961633"/>
              <a:ext cx="4991109" cy="327728"/>
            </a:xfrm>
            <a:prstGeom prst="rect">
              <a:avLst/>
            </a:prstGeom>
          </p:spPr>
          <p:txBody>
            <a:bodyPr wrap="square" lIns="179285">
              <a:spAutoFit/>
            </a:bodyPr>
            <a:lstStyle/>
            <a:p>
              <a:r>
                <a:rPr lang="en-US" sz="1765" dirty="0">
                  <a:solidFill>
                    <a:srgbClr val="FFFFFF"/>
                  </a:solidFill>
                  <a:hlinkClick r:id="rId4"/>
                </a:rPr>
                <a:t>www.microsoft.com/learning </a:t>
              </a:r>
              <a:endParaRPr lang="en-US" sz="1568" dirty="0"/>
            </a:p>
          </p:txBody>
        </p:sp>
      </p:grpSp>
      <p:sp>
        <p:nvSpPr>
          <p:cNvPr id="5" name="TechEd Tile"/>
          <p:cNvSpPr/>
          <p:nvPr/>
        </p:nvSpPr>
        <p:spPr bwMode="ltGray">
          <a:xfrm>
            <a:off x="269239" y="1191085"/>
            <a:ext cx="5368689" cy="1805196"/>
          </a:xfrm>
          <a:prstGeom prst="rect">
            <a:avLst/>
          </a:prstGeom>
          <a:solidFill>
            <a:srgbClr val="0072C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89639" tIns="44819" rIns="89639" bIns="44819" numCol="1" rtlCol="0" anchor="ctr" anchorCtr="0" compatLnSpc="1">
            <a:prstTxWarp prst="textNoShape">
              <a:avLst/>
            </a:prstTxWarp>
          </a:bodyPr>
          <a:lstStyle/>
          <a:p>
            <a:pPr algn="ct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2" name="TechEd Tile"/>
          <p:cNvSpPr/>
          <p:nvPr/>
        </p:nvSpPr>
        <p:spPr bwMode="gray">
          <a:xfrm>
            <a:off x="269241" y="3870040"/>
            <a:ext cx="5378548" cy="1798438"/>
          </a:xfrm>
          <a:prstGeom prst="rect">
            <a:avLst/>
          </a:prstGeom>
          <a:solidFill>
            <a:srgbClr val="DC3C00"/>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68927" tIns="44819" rIns="89639" bIns="44819" numCol="1" rtlCol="0" anchor="ctr" anchorCtr="0" compatLnSpc="1">
            <a:prstTxWarp prst="textNoShape">
              <a:avLst/>
            </a:prstTxWarp>
          </a:bodyPr>
          <a:lstStyle/>
          <a:p>
            <a:pPr defTabSz="896091"/>
            <a:r>
              <a:rPr lang="en-US" sz="3921"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TechNet</a:t>
            </a:r>
          </a:p>
        </p:txBody>
      </p:sp>
      <p:sp>
        <p:nvSpPr>
          <p:cNvPr id="2" name="Title 1"/>
          <p:cNvSpPr>
            <a:spLocks noGrp="1"/>
          </p:cNvSpPr>
          <p:nvPr>
            <p:ph type="title"/>
          </p:nvPr>
        </p:nvSpPr>
        <p:spPr/>
        <p:txBody>
          <a:bodyPr/>
          <a:lstStyle/>
          <a:p>
            <a:r>
              <a:rPr lang="en-US" dirty="0" smtClean="0"/>
              <a:t>Resources</a:t>
            </a:r>
            <a:endParaRPr lang="en-US" dirty="0"/>
          </a:p>
        </p:txBody>
      </p:sp>
      <p:grpSp>
        <p:nvGrpSpPr>
          <p:cNvPr id="7" name="myTechEd Link"/>
          <p:cNvGrpSpPr/>
          <p:nvPr/>
        </p:nvGrpSpPr>
        <p:grpSpPr>
          <a:xfrm>
            <a:off x="267458" y="2980789"/>
            <a:ext cx="5370472" cy="898861"/>
            <a:chOff x="1020415" y="2595282"/>
            <a:chExt cx="4992768" cy="813384"/>
          </a:xfrm>
        </p:grpSpPr>
        <p:sp>
          <p:nvSpPr>
            <p:cNvPr id="8" name="Rectangle 7"/>
            <p:cNvSpPr/>
            <p:nvPr/>
          </p:nvSpPr>
          <p:spPr bwMode="auto">
            <a:xfrm>
              <a:off x="1022073" y="2595282"/>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9" name="Rectangle 8"/>
            <p:cNvSpPr/>
            <p:nvPr/>
          </p:nvSpPr>
          <p:spPr>
            <a:xfrm>
              <a:off x="1020415" y="2649973"/>
              <a:ext cx="1963250" cy="300337"/>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Sessions on Demand</a:t>
              </a:r>
            </a:p>
          </p:txBody>
        </p:sp>
        <p:sp>
          <p:nvSpPr>
            <p:cNvPr id="10" name="Rectangle 9"/>
            <p:cNvSpPr/>
            <p:nvPr/>
          </p:nvSpPr>
          <p:spPr bwMode="white">
            <a:xfrm>
              <a:off x="1022073" y="2961633"/>
              <a:ext cx="4991109" cy="327641"/>
            </a:xfrm>
            <a:prstGeom prst="rect">
              <a:avLst/>
            </a:prstGeom>
          </p:spPr>
          <p:txBody>
            <a:bodyPr wrap="square" lIns="179285">
              <a:spAutoFit/>
            </a:bodyPr>
            <a:lstStyle/>
            <a:p>
              <a:r>
                <a:rPr lang="en-US" sz="1765" u="sng" dirty="0">
                  <a:hlinkClick r:id="rId5"/>
                </a:rPr>
                <a:t>http://channel9.msdn.com/Events/TechEd</a:t>
              </a:r>
              <a:endParaRPr lang="en-US" sz="1765" dirty="0"/>
            </a:p>
          </p:txBody>
        </p:sp>
      </p:grpSp>
      <p:grpSp>
        <p:nvGrpSpPr>
          <p:cNvPr id="27" name="MS TechNet Link"/>
          <p:cNvGrpSpPr/>
          <p:nvPr/>
        </p:nvGrpSpPr>
        <p:grpSpPr>
          <a:xfrm>
            <a:off x="269241" y="5653150"/>
            <a:ext cx="5368686" cy="896424"/>
            <a:chOff x="1022074" y="5021924"/>
            <a:chExt cx="4991110" cy="813384"/>
          </a:xfrm>
        </p:grpSpPr>
        <p:sp>
          <p:nvSpPr>
            <p:cNvPr id="28" name="Rectangle 27"/>
            <p:cNvSpPr/>
            <p:nvPr/>
          </p:nvSpPr>
          <p:spPr bwMode="auto">
            <a:xfrm>
              <a:off x="1022074"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79285" tIns="44819" rIns="89639" bIns="44819" numCol="1" rtlCol="0" anchor="ctr" anchorCtr="0" compatLnSpc="1">
              <a:prstTxWarp prst="textNoShape">
                <a:avLst/>
              </a:prstTxWarp>
            </a:bodyPr>
            <a:lstStyle/>
            <a:p>
              <a:pP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9" name="Rectangle 28"/>
            <p:cNvSpPr/>
            <p:nvPr/>
          </p:nvSpPr>
          <p:spPr>
            <a:xfrm>
              <a:off x="1027759" y="5076615"/>
              <a:ext cx="2680236" cy="301153"/>
            </a:xfrm>
            <a:prstGeom prst="rect">
              <a:avLst/>
            </a:prstGeom>
          </p:spPr>
          <p:txBody>
            <a:bodyPr wrap="none" lIns="179285">
              <a:spAutoFit/>
            </a:bodyPr>
            <a:lstStyle/>
            <a:p>
              <a:pPr marL="0" lvl="1">
                <a:tabLst>
                  <a:tab pos="1792773" algn="l"/>
                </a:tabLst>
              </a:pPr>
              <a:r>
                <a:rPr lang="en-US" sz="1568"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IT Professionals</a:t>
              </a:r>
            </a:p>
          </p:txBody>
        </p:sp>
        <p:sp>
          <p:nvSpPr>
            <p:cNvPr id="30" name="Rectangle 29"/>
            <p:cNvSpPr/>
            <p:nvPr/>
          </p:nvSpPr>
          <p:spPr bwMode="white">
            <a:xfrm>
              <a:off x="1022074" y="5388275"/>
              <a:ext cx="4991109" cy="328531"/>
            </a:xfrm>
            <a:prstGeom prst="rect">
              <a:avLst/>
            </a:prstGeom>
          </p:spPr>
          <p:txBody>
            <a:bodyPr wrap="square" lIns="179285">
              <a:spAutoFit/>
            </a:bodyPr>
            <a:lstStyle/>
            <a:p>
              <a:pPr>
                <a:spcBef>
                  <a:spcPts val="588"/>
                </a:spcBef>
                <a:buSzPct val="120000"/>
                <a:tabLst>
                  <a:tab pos="1792773" algn="l"/>
                </a:tabLst>
                <a:defRPr/>
              </a:pPr>
              <a:r>
                <a:rPr lang="en-US" sz="1765" dirty="0">
                  <a:solidFill>
                    <a:srgbClr val="FFFFFF"/>
                  </a:solidFill>
                  <a:hlinkClick r:id="rId6"/>
                </a:rPr>
                <a:t>http://microsoft.com/technet  </a:t>
              </a:r>
              <a:endParaRPr lang="en-US" sz="1765" dirty="0">
                <a:solidFill>
                  <a:srgbClr val="FFFFFF"/>
                </a:solidFill>
              </a:endParaRPr>
            </a:p>
          </p:txBody>
        </p:sp>
      </p:grpSp>
      <p:sp>
        <p:nvSpPr>
          <p:cNvPr id="43" name="Rectangle 42"/>
          <p:cNvSpPr/>
          <p:nvPr/>
        </p:nvSpPr>
        <p:spPr bwMode="auto">
          <a:xfrm>
            <a:off x="5637925" y="487"/>
            <a:ext cx="268506" cy="685702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rotWithShape="1">
          <a:blip r:embed="rId7">
            <a:extLst>
              <a:ext uri="{28A0092B-C50C-407E-A947-70E740481C1C}">
                <a14:useLocalDpi xmlns:a14="http://schemas.microsoft.com/office/drawing/2010/main" val="0"/>
              </a:ext>
            </a:extLst>
          </a:blip>
          <a:srcRect b="50120"/>
          <a:stretch/>
        </p:blipFill>
        <p:spPr>
          <a:xfrm>
            <a:off x="515766" y="1456312"/>
            <a:ext cx="2642586" cy="1248259"/>
          </a:xfrm>
          <a:prstGeom prst="rect">
            <a:avLst/>
          </a:prstGeom>
        </p:spPr>
      </p:pic>
      <p:sp useBgFill="1">
        <p:nvSpPr>
          <p:cNvPr id="39" name="Freeform 38"/>
          <p:cNvSpPr/>
          <p:nvPr/>
        </p:nvSpPr>
        <p:spPr bwMode="auto">
          <a:xfrm>
            <a:off x="1" y="487"/>
            <a:ext cx="12192000" cy="6857027"/>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6831089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0-#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0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0-#ppt_w/2"/>
                                          </p:val>
                                        </p:tav>
                                        <p:tav tm="100000">
                                          <p:val>
                                            <p:strVal val="#ppt_x"/>
                                          </p:val>
                                        </p:tav>
                                      </p:tavLst>
                                    </p:anim>
                                    <p:anim calcmode="lin" valueType="num">
                                      <p:cBhvr additive="base">
                                        <p:cTn id="24" dur="10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0-#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7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1000" fill="hold"/>
                                        <p:tgtEl>
                                          <p:spTgt spid="32"/>
                                        </p:tgtEl>
                                        <p:attrNameLst>
                                          <p:attrName>ppt_x</p:attrName>
                                        </p:attrNameLst>
                                      </p:cBhvr>
                                      <p:tavLst>
                                        <p:tav tm="0">
                                          <p:val>
                                            <p:strVal val="0-#ppt_w/2"/>
                                          </p:val>
                                        </p:tav>
                                        <p:tav tm="100000">
                                          <p:val>
                                            <p:strVal val="#ppt_x"/>
                                          </p:val>
                                        </p:tav>
                                      </p:tavLst>
                                    </p:anim>
                                    <p:anim calcmode="lin" valueType="num">
                                      <p:cBhvr additive="base">
                                        <p:cTn id="36" dur="10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8" decel="100000" fill="hold" nodeType="withEffect">
                                  <p:stCondLst>
                                    <p:cond delay="200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1000" fill="hold"/>
                                        <p:tgtEl>
                                          <p:spTgt spid="34"/>
                                        </p:tgtEl>
                                        <p:attrNameLst>
                                          <p:attrName>ppt_x</p:attrName>
                                        </p:attrNameLst>
                                      </p:cBhvr>
                                      <p:tavLst>
                                        <p:tav tm="0">
                                          <p:val>
                                            <p:strVal val="0-#ppt_w/2"/>
                                          </p:val>
                                        </p:tav>
                                        <p:tav tm="100000">
                                          <p:val>
                                            <p:strVal val="#ppt_x"/>
                                          </p:val>
                                        </p:tav>
                                      </p:tavLst>
                                    </p:anim>
                                    <p:anim calcmode="lin" valueType="num">
                                      <p:cBhvr additive="base">
                                        <p:cTn id="40"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2" grpId="0" animBg="1"/>
      <p:bldP spid="5" grpId="0" animBg="1"/>
      <p:bldP spid="2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Complete an evaluation on CommNet and enter to win!</a:t>
            </a:r>
            <a:endParaRPr lang="en-US" dirty="0"/>
          </a:p>
        </p:txBody>
      </p:sp>
      <p:sp>
        <p:nvSpPr>
          <p:cNvPr id="5" name="Rectangle 4"/>
          <p:cNvSpPr/>
          <p:nvPr/>
        </p:nvSpPr>
        <p:spPr bwMode="auto">
          <a:xfrm>
            <a:off x="4372184" y="2084363"/>
            <a:ext cx="7550578" cy="449575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89639" tIns="44819" rIns="89639" bIns="44819" numCol="1" rtlCol="0" anchor="ctr" anchorCtr="0" compatLnSpc="1">
            <a:prstTxWarp prst="textNoShape">
              <a:avLst/>
            </a:prstTxWarp>
          </a:bodyPr>
          <a:lstStyle/>
          <a:p>
            <a:pPr algn="ct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pic>
        <p:nvPicPr>
          <p:cNvPr id="6" name="Best Buy gc" descr="\\192.168.1.51\Shared\ADI_Projects\Microsoft\MS_11-01457_TechEd_2012_Template\Working_Art\Eval-prizes\bestbuy-gc.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5377" y="2556928"/>
            <a:ext cx="1844066" cy="120068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bwMode="auto">
          <a:xfrm>
            <a:off x="269240" y="2084364"/>
            <a:ext cx="3953540" cy="449575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89639" tIns="44819" rIns="89639" bIns="44819" numCol="1" rtlCol="0" anchor="ctr" anchorCtr="0" compatLnSpc="1">
            <a:prstTxWarp prst="textNoShape">
              <a:avLst/>
            </a:prstTxWarp>
          </a:bodyPr>
          <a:lstStyle/>
          <a:p>
            <a:pPr algn="ctr" defTabSz="896091"/>
            <a:endParaRPr lang="en-US" sz="2157" dirty="0">
              <a:solidFill>
                <a:schemeClr val="tx1">
                  <a:lumMod val="20000"/>
                  <a:lumOff val="80000"/>
                  <a:alpha val="99000"/>
                </a:schemeClr>
              </a:solidFill>
              <a:latin typeface="Segoe UI" pitchFamily="34" charset="0"/>
              <a:ea typeface="Segoe UI" pitchFamily="34" charset="0"/>
              <a:cs typeface="Segoe UI" pitchFamily="34" charset="0"/>
            </a:endParaRPr>
          </a:p>
        </p:txBody>
      </p:sp>
      <p:pic>
        <p:nvPicPr>
          <p:cNvPr id="8" name="Xbox kinect" descr="\\192.168.1.51\Shared\ADI_Projects\Microsoft\MS_11-01457_TechEd_2012_Template\Working_Art\Eval-prizes\Xbox360_Matte_Sensor_7-8View.png"/>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474148" y="2479954"/>
            <a:ext cx="3543723" cy="3811484"/>
          </a:xfrm>
          <a:prstGeom prst="rect">
            <a:avLst/>
          </a:prstGeom>
          <a:noFill/>
          <a:extLst>
            <a:ext uri="{909E8E84-426E-40DD-AFC4-6F175D3DCCD1}">
              <a14:hiddenFill xmlns:a14="http://schemas.microsoft.com/office/drawing/2010/main">
                <a:solidFill>
                  <a:srgbClr val="FFFFFF"/>
                </a:solidFill>
              </a14:hiddenFill>
            </a:ext>
          </a:extLst>
        </p:spPr>
      </p:pic>
      <p:pic>
        <p:nvPicPr>
          <p:cNvPr id="9" name="hat" descr="\\192.168.1.51\Shared\ADI_Projects\Microsoft\MS_11-01457_TechEd_2012_Template\Working_Art\Eval-prizes\Geek-military-hat.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306137" y="4657343"/>
            <a:ext cx="1328733" cy="1660916"/>
          </a:xfrm>
          <a:prstGeom prst="rect">
            <a:avLst/>
          </a:prstGeom>
          <a:noFill/>
          <a:extLst>
            <a:ext uri="{909E8E84-426E-40DD-AFC4-6F175D3DCCD1}">
              <a14:hiddenFill xmlns:a14="http://schemas.microsoft.com/office/drawing/2010/main">
                <a:solidFill>
                  <a:srgbClr val="FFFFFF"/>
                </a:solidFill>
              </a14:hiddenFill>
            </a:ext>
          </a:extLst>
        </p:spPr>
      </p:pic>
      <p:pic>
        <p:nvPicPr>
          <p:cNvPr id="10" name="usb hub" descr="\\192.168.1.51\Shared\ADI_Projects\Microsoft\MS_11-01457_TechEd_2012_Template\Working_Art\Eval-prizes\Geek-usb-hub.jp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9697603" y="4657341"/>
            <a:ext cx="1328734" cy="1660917"/>
          </a:xfrm>
          <a:prstGeom prst="rect">
            <a:avLst/>
          </a:prstGeom>
          <a:noFill/>
          <a:extLst>
            <a:ext uri="{909E8E84-426E-40DD-AFC4-6F175D3DCCD1}">
              <a14:hiddenFill xmlns:a14="http://schemas.microsoft.com/office/drawing/2010/main">
                <a:solidFill>
                  <a:srgbClr val="FFFFFF"/>
                </a:solidFill>
              </a14:hiddenFill>
            </a:ext>
          </a:extLst>
        </p:spPr>
      </p:pic>
      <p:pic>
        <p:nvPicPr>
          <p:cNvPr id="11" name="flashlight" descr="\\192.168.1.51\Shared\ADI_Projects\Microsoft\MS_11-01457_TechEd_2012_Template\Working_Art\Eval-prizes\LED-flashlight.jp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532089" y="4673774"/>
            <a:ext cx="1315588" cy="1644485"/>
          </a:xfrm>
          <a:prstGeom prst="rect">
            <a:avLst/>
          </a:prstGeom>
          <a:noFill/>
          <a:extLst>
            <a:ext uri="{909E8E84-426E-40DD-AFC4-6F175D3DCCD1}">
              <a14:hiddenFill xmlns:a14="http://schemas.microsoft.com/office/drawing/2010/main">
                <a:solidFill>
                  <a:srgbClr val="FFFFFF"/>
                </a:solidFill>
              </a14:hiddenFill>
            </a:ext>
          </a:extLst>
        </p:spPr>
      </p:pic>
      <p:pic>
        <p:nvPicPr>
          <p:cNvPr id="12" name="Accessory bag" descr="\\192.168.1.51\Shared\ADI_Projects\Microsoft\MS_11-01457_TechEd_2012_Template\Working_Art\Eval-prizes\Neoprene-accessory-case.jpg"/>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532089" y="2326812"/>
            <a:ext cx="1328734" cy="1660917"/>
          </a:xfrm>
          <a:prstGeom prst="rect">
            <a:avLst/>
          </a:prstGeom>
          <a:noFill/>
          <a:extLst>
            <a:ext uri="{909E8E84-426E-40DD-AFC4-6F175D3DCCD1}">
              <a14:hiddenFill xmlns:a14="http://schemas.microsoft.com/office/drawing/2010/main">
                <a:solidFill>
                  <a:srgbClr val="FFFFFF"/>
                </a:solidFill>
              </a14:hiddenFill>
            </a:ext>
          </a:extLst>
        </p:spPr>
      </p:pic>
      <p:pic>
        <p:nvPicPr>
          <p:cNvPr id="13" name="shirt" descr="\\192.168.1.51\Shared\ADI_Projects\Microsoft\MS_11-01457_TechEd_2012_Template\Working_Art\Eval-prizes\Cloud-power-shirt.jpg"/>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9789884" y="2326813"/>
            <a:ext cx="1328733" cy="1660917"/>
          </a:xfrm>
          <a:prstGeom prst="rect">
            <a:avLst/>
          </a:prstGeom>
          <a:noFill/>
          <a:extLst>
            <a:ext uri="{909E8E84-426E-40DD-AFC4-6F175D3DCCD1}">
              <a14:hiddenFill xmlns:a14="http://schemas.microsoft.com/office/drawing/2010/main">
                <a:solidFill>
                  <a:srgbClr val="FFFFFF"/>
                </a:solidFill>
              </a14:hiddenFill>
            </a:ext>
          </a:extLst>
        </p:spPr>
      </p:pic>
      <p:sp>
        <p:nvSpPr>
          <p:cNvPr id="19" name="Freeform 18"/>
          <p:cNvSpPr/>
          <p:nvPr/>
        </p:nvSpPr>
        <p:spPr bwMode="auto">
          <a:xfrm>
            <a:off x="1" y="487"/>
            <a:ext cx="12192000" cy="6857027"/>
          </a:xfrm>
          <a:custGeom>
            <a:avLst/>
            <a:gdLst>
              <a:gd name="connsiteX0" fmla="*/ 4459854 w 12436475"/>
              <a:gd name="connsiteY0" fmla="*/ 4500064 h 6994525"/>
              <a:gd name="connsiteX1" fmla="*/ 4459854 w 12436475"/>
              <a:gd name="connsiteY1" fmla="*/ 6697663 h 6994525"/>
              <a:gd name="connsiteX2" fmla="*/ 12161837 w 12436475"/>
              <a:gd name="connsiteY2" fmla="*/ 6697663 h 6994525"/>
              <a:gd name="connsiteX3" fmla="*/ 12161837 w 12436475"/>
              <a:gd name="connsiteY3" fmla="*/ 4500064 h 6994525"/>
              <a:gd name="connsiteX4" fmla="*/ 0 w 12436475"/>
              <a:gd name="connsiteY4" fmla="*/ 0 h 6994525"/>
              <a:gd name="connsiteX5" fmla="*/ 274638 w 12436475"/>
              <a:gd name="connsiteY5" fmla="*/ 0 h 6994525"/>
              <a:gd name="connsiteX6" fmla="*/ 274638 w 12436475"/>
              <a:gd name="connsiteY6" fmla="*/ 6697663 h 6994525"/>
              <a:gd name="connsiteX7" fmla="*/ 4307455 w 12436475"/>
              <a:gd name="connsiteY7" fmla="*/ 6697663 h 6994525"/>
              <a:gd name="connsiteX8" fmla="*/ 4307455 w 12436475"/>
              <a:gd name="connsiteY8" fmla="*/ 4500064 h 6994525"/>
              <a:gd name="connsiteX9" fmla="*/ 4307455 w 12436475"/>
              <a:gd name="connsiteY9" fmla="*/ 4320223 h 6994525"/>
              <a:gd name="connsiteX10" fmla="*/ 4307455 w 12436475"/>
              <a:gd name="connsiteY10" fmla="*/ 2125663 h 6994525"/>
              <a:gd name="connsiteX11" fmla="*/ 4459854 w 12436475"/>
              <a:gd name="connsiteY11" fmla="*/ 2125663 h 6994525"/>
              <a:gd name="connsiteX12" fmla="*/ 4459854 w 12436475"/>
              <a:gd name="connsiteY12" fmla="*/ 4320223 h 6994525"/>
              <a:gd name="connsiteX13" fmla="*/ 12161837 w 12436475"/>
              <a:gd name="connsiteY13" fmla="*/ 4320223 h 6994525"/>
              <a:gd name="connsiteX14" fmla="*/ 12161837 w 12436475"/>
              <a:gd name="connsiteY14" fmla="*/ 0 h 6994525"/>
              <a:gd name="connsiteX15" fmla="*/ 12436475 w 12436475"/>
              <a:gd name="connsiteY15" fmla="*/ 0 h 6994525"/>
              <a:gd name="connsiteX16" fmla="*/ 12436475 w 12436475"/>
              <a:gd name="connsiteY16" fmla="*/ 4320223 h 6994525"/>
              <a:gd name="connsiteX17" fmla="*/ 12436475 w 12436475"/>
              <a:gd name="connsiteY17" fmla="*/ 4500064 h 6994525"/>
              <a:gd name="connsiteX18" fmla="*/ 12436475 w 12436475"/>
              <a:gd name="connsiteY18" fmla="*/ 6697663 h 6994525"/>
              <a:gd name="connsiteX19" fmla="*/ 12436475 w 12436475"/>
              <a:gd name="connsiteY19" fmla="*/ 6994525 h 6994525"/>
              <a:gd name="connsiteX20" fmla="*/ 12161837 w 12436475"/>
              <a:gd name="connsiteY20" fmla="*/ 6994525 h 6994525"/>
              <a:gd name="connsiteX21" fmla="*/ 4459854 w 12436475"/>
              <a:gd name="connsiteY21" fmla="*/ 6994525 h 6994525"/>
              <a:gd name="connsiteX22" fmla="*/ 4307455 w 12436475"/>
              <a:gd name="connsiteY22" fmla="*/ 6994525 h 6994525"/>
              <a:gd name="connsiteX23" fmla="*/ 274638 w 12436475"/>
              <a:gd name="connsiteY23" fmla="*/ 6994525 h 6994525"/>
              <a:gd name="connsiteX24" fmla="*/ 1 w 12436475"/>
              <a:gd name="connsiteY24" fmla="*/ 6994525 h 6994525"/>
              <a:gd name="connsiteX25" fmla="*/ 0 w 12436475"/>
              <a:gd name="connsiteY25"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436475" h="6994525">
                <a:moveTo>
                  <a:pt x="4459854" y="4500064"/>
                </a:moveTo>
                <a:lnTo>
                  <a:pt x="4459854" y="6697663"/>
                </a:lnTo>
                <a:lnTo>
                  <a:pt x="12161837" y="6697663"/>
                </a:lnTo>
                <a:lnTo>
                  <a:pt x="12161837" y="4500064"/>
                </a:lnTo>
                <a:close/>
                <a:moveTo>
                  <a:pt x="0" y="0"/>
                </a:moveTo>
                <a:lnTo>
                  <a:pt x="274638" y="0"/>
                </a:lnTo>
                <a:lnTo>
                  <a:pt x="274638" y="6697663"/>
                </a:lnTo>
                <a:lnTo>
                  <a:pt x="4307455" y="6697663"/>
                </a:lnTo>
                <a:lnTo>
                  <a:pt x="4307455" y="4500064"/>
                </a:lnTo>
                <a:lnTo>
                  <a:pt x="4307455" y="4320223"/>
                </a:lnTo>
                <a:lnTo>
                  <a:pt x="4307455" y="2125663"/>
                </a:lnTo>
                <a:lnTo>
                  <a:pt x="4459854" y="2125663"/>
                </a:lnTo>
                <a:lnTo>
                  <a:pt x="4459854" y="4320223"/>
                </a:lnTo>
                <a:lnTo>
                  <a:pt x="12161837" y="4320223"/>
                </a:lnTo>
                <a:lnTo>
                  <a:pt x="12161837" y="0"/>
                </a:lnTo>
                <a:lnTo>
                  <a:pt x="12436475" y="0"/>
                </a:lnTo>
                <a:lnTo>
                  <a:pt x="12436475" y="4320223"/>
                </a:lnTo>
                <a:lnTo>
                  <a:pt x="12436475" y="4500064"/>
                </a:lnTo>
                <a:lnTo>
                  <a:pt x="12436475" y="6697663"/>
                </a:lnTo>
                <a:lnTo>
                  <a:pt x="12436475" y="6994525"/>
                </a:lnTo>
                <a:lnTo>
                  <a:pt x="12161837" y="6994525"/>
                </a:lnTo>
                <a:lnTo>
                  <a:pt x="4459854" y="6994525"/>
                </a:lnTo>
                <a:lnTo>
                  <a:pt x="4307455" y="6994525"/>
                </a:lnTo>
                <a:lnTo>
                  <a:pt x="274638" y="6994525"/>
                </a:lnTo>
                <a:lnTo>
                  <a:pt x="1" y="6994525"/>
                </a:lnTo>
                <a:lnTo>
                  <a:pt x="0" y="6994525"/>
                </a:lnTo>
                <a:close/>
              </a:path>
            </a:pathLst>
          </a:cu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7267977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125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1+#ppt_w/2"/>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2" decel="100000" fill="hold" nodeType="withEffect">
                                  <p:stCondLst>
                                    <p:cond delay="15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4" decel="100000" fill="hold" nodeType="withEffect">
                                  <p:stCondLst>
                                    <p:cond delay="1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000" fill="hold"/>
                                        <p:tgtEl>
                                          <p:spTgt spid="9"/>
                                        </p:tgtEl>
                                        <p:attrNameLst>
                                          <p:attrName>ppt_x</p:attrName>
                                        </p:attrNameLst>
                                      </p:cBhvr>
                                      <p:tavLst>
                                        <p:tav tm="0">
                                          <p:val>
                                            <p:strVal val="#ppt_x"/>
                                          </p:val>
                                        </p:tav>
                                        <p:tav tm="100000">
                                          <p:val>
                                            <p:strVal val="#ppt_x"/>
                                          </p:val>
                                        </p:tav>
                                      </p:tavLst>
                                    </p:anim>
                                    <p:anim calcmode="lin" valueType="num">
                                      <p:cBhvr additive="base">
                                        <p:cTn id="24" dur="10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2" decel="100000" fill="hold" nodeType="withEffect">
                                  <p:stCondLst>
                                    <p:cond delay="175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1+#ppt_w/2"/>
                                          </p:val>
                                        </p:tav>
                                        <p:tav tm="100000">
                                          <p:val>
                                            <p:strVal val="#ppt_x"/>
                                          </p:val>
                                        </p:tav>
                                      </p:tavLst>
                                    </p:anim>
                                    <p:anim calcmode="lin" valueType="num">
                                      <p:cBhvr additive="base">
                                        <p:cTn id="28" dur="1000" fill="hold"/>
                                        <p:tgtEl>
                                          <p:spTgt spid="12"/>
                                        </p:tgtEl>
                                        <p:attrNameLst>
                                          <p:attrName>ppt_y</p:attrName>
                                        </p:attrNameLst>
                                      </p:cBhvr>
                                      <p:tavLst>
                                        <p:tav tm="0">
                                          <p:val>
                                            <p:strVal val="#ppt_y"/>
                                          </p:val>
                                        </p:tav>
                                        <p:tav tm="100000">
                                          <p:val>
                                            <p:strVal val="#ppt_y"/>
                                          </p:val>
                                        </p:tav>
                                      </p:tavLst>
                                    </p:anim>
                                  </p:childTnLst>
                                </p:cTn>
                              </p:par>
                              <p:par>
                                <p:cTn id="29" presetID="2" presetClass="entr" presetSubtype="4" decel="100000" fill="hold" nodeType="withEffect">
                                  <p:stCondLst>
                                    <p:cond delay="175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ppt_x"/>
                                          </p:val>
                                        </p:tav>
                                        <p:tav tm="100000">
                                          <p:val>
                                            <p:strVal val="#ppt_x"/>
                                          </p:val>
                                        </p:tav>
                                      </p:tavLst>
                                    </p:anim>
                                    <p:anim calcmode="lin" valueType="num">
                                      <p:cBhvr additive="base">
                                        <p:cTn id="32" dur="10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2" decel="100000" fill="hold" nodeType="withEffect">
                                  <p:stCondLst>
                                    <p:cond delay="200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1+#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2" presetClass="entr" presetSubtype="4" decel="100000" fill="hold" nodeType="withEffect">
                                  <p:stCondLst>
                                    <p:cond delay="20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ppt_x"/>
                                          </p:val>
                                        </p:tav>
                                        <p:tav tm="100000">
                                          <p:val>
                                            <p:strVal val="#ppt_x"/>
                                          </p:val>
                                        </p:tav>
                                      </p:tavLst>
                                    </p:anim>
                                    <p:anim calcmode="lin" valueType="num">
                                      <p:cBhvr additive="base">
                                        <p:cTn id="40"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Isosceles Triangle 11"/>
          <p:cNvSpPr/>
          <p:nvPr/>
        </p:nvSpPr>
        <p:spPr bwMode="auto">
          <a:xfrm rot="5400000">
            <a:off x="7437257" y="2980729"/>
            <a:ext cx="4464549" cy="885262"/>
          </a:xfrm>
          <a:prstGeom prst="triangle">
            <a:avLst/>
          </a:prstGeom>
          <a:gradFill flip="none" rotWithShape="1">
            <a:gsLst>
              <a:gs pos="0">
                <a:srgbClr val="FFFFFF"/>
              </a:gs>
              <a:gs pos="100000">
                <a:srgbClr val="FFFFFF">
                  <a:alpha val="0"/>
                </a:srgbClr>
              </a:gs>
            </a:gsLst>
            <a:lin ang="54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89639" tIns="44819" rIns="89639" bIns="44819" numCol="1" rtlCol="0" anchor="ctr" anchorCtr="0" compatLnSpc="1">
            <a:prstTxWarp prst="textNoShape">
              <a:avLst/>
            </a:prstTxWarp>
          </a:bodyPr>
          <a:lstStyle/>
          <a:p>
            <a:pPr algn="ctr" defTabSz="896091"/>
            <a:endParaRPr lang="en-US" sz="2157" dirty="0" err="1">
              <a:solidFill>
                <a:srgbClr val="FFFFFF">
                  <a:lumMod val="20000"/>
                  <a:lumOff val="80000"/>
                  <a:alpha val="99000"/>
                </a:srgbClr>
              </a:soli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Evaluate this session</a:t>
            </a:r>
            <a:endParaRPr lang="en-US" dirty="0"/>
          </a:p>
        </p:txBody>
      </p:sp>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751364" y="1191085"/>
            <a:ext cx="4482124" cy="448212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86504" y="2101941"/>
            <a:ext cx="4482436" cy="4471584"/>
          </a:xfrm>
          <a:prstGeom prst="rect">
            <a:avLst/>
          </a:prstGeom>
          <a:noFill/>
        </p:spPr>
        <p:txBody>
          <a:bodyPr wrap="square" lIns="179285" tIns="143428" rIns="179285" bIns="143428" rtlCol="0">
            <a:spAutoFit/>
          </a:bodyPr>
          <a:lstStyle/>
          <a:p>
            <a:pPr>
              <a:lnSpc>
                <a:spcPct val="90000"/>
              </a:lnSpc>
              <a:spcAft>
                <a:spcPts val="588"/>
              </a:spcAft>
            </a:pPr>
            <a:r>
              <a:rPr lang="en-US" sz="4313" b="1" dirty="0">
                <a:gradFill>
                  <a:gsLst>
                    <a:gs pos="1250">
                      <a:srgbClr val="FFFFFF"/>
                    </a:gs>
                    <a:gs pos="100000">
                      <a:srgbClr val="FFFFFF"/>
                    </a:gs>
                  </a:gsLst>
                  <a:lin ang="5400000" scaled="0"/>
                </a:gradFill>
              </a:rPr>
              <a:t>Scan this QR code </a:t>
            </a:r>
            <a:r>
              <a:rPr lang="en-US" sz="4313" dirty="0">
                <a:gradFill>
                  <a:gsLst>
                    <a:gs pos="1250">
                      <a:srgbClr val="FFFFFF"/>
                    </a:gs>
                    <a:gs pos="100000">
                      <a:srgbClr val="FFFFFF"/>
                    </a:gs>
                  </a:gsLst>
                  <a:lin ang="5400000" scaled="0"/>
                </a:gradFill>
              </a:rPr>
              <a:t>to evaluate this session and be automatically entered in a drawing to </a:t>
            </a:r>
            <a:br>
              <a:rPr lang="en-US" sz="4313" dirty="0">
                <a:gradFill>
                  <a:gsLst>
                    <a:gs pos="1250">
                      <a:srgbClr val="FFFFFF"/>
                    </a:gs>
                    <a:gs pos="100000">
                      <a:srgbClr val="FFFFFF"/>
                    </a:gs>
                  </a:gsLst>
                  <a:lin ang="5400000" scaled="0"/>
                </a:gradFill>
              </a:rPr>
            </a:br>
            <a:r>
              <a:rPr lang="en-US" sz="4313" dirty="0">
                <a:gradFill>
                  <a:gsLst>
                    <a:gs pos="1250">
                      <a:srgbClr val="FFFFFF"/>
                    </a:gs>
                    <a:gs pos="100000">
                      <a:srgbClr val="FFFFFF"/>
                    </a:gs>
                  </a:gsLst>
                  <a:lin ang="5400000" scaled="0"/>
                </a:gradFill>
              </a:rPr>
              <a:t>win a prize</a:t>
            </a:r>
            <a:endParaRPr lang="en-US" sz="4313" b="1" dirty="0">
              <a:gradFill>
                <a:gsLst>
                  <a:gs pos="1250">
                    <a:srgbClr val="FFFFFF"/>
                  </a:gs>
                  <a:gs pos="100000">
                    <a:srgbClr val="FFFFFF"/>
                  </a:gs>
                </a:gsLst>
                <a:lin ang="5400000" scaled="0"/>
              </a:gradFill>
            </a:endParaRPr>
          </a:p>
        </p:txBody>
      </p:sp>
      <p:grpSp>
        <p:nvGrpSpPr>
          <p:cNvPr id="10" name="Group 9"/>
          <p:cNvGrpSpPr/>
          <p:nvPr/>
        </p:nvGrpSpPr>
        <p:grpSpPr>
          <a:xfrm>
            <a:off x="9747669" y="1528953"/>
            <a:ext cx="1878113" cy="4126680"/>
            <a:chOff x="9835555" y="1393220"/>
            <a:chExt cx="2076450" cy="4562475"/>
          </a:xfrm>
        </p:grpSpPr>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967237" y="1892483"/>
              <a:ext cx="1807824" cy="3237981"/>
            </a:xfrm>
            <a:prstGeom prst="rect">
              <a:avLst/>
            </a:prstGeom>
          </p:spPr>
        </p:pic>
        <p:pic>
          <p:nvPicPr>
            <p:cNvPr id="8" name="Picture 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35555" y="1393220"/>
              <a:ext cx="2076450" cy="4562475"/>
            </a:xfrm>
            <a:prstGeom prst="rect">
              <a:avLst/>
            </a:prstGeom>
          </p:spPr>
        </p:pic>
      </p:grpSp>
      <p:sp>
        <p:nvSpPr>
          <p:cNvPr id="5" name="Rectangle 4" hidden="1"/>
          <p:cNvSpPr/>
          <p:nvPr/>
        </p:nvSpPr>
        <p:spPr bwMode="auto">
          <a:xfrm>
            <a:off x="9037394" y="113728"/>
            <a:ext cx="2798636" cy="2142257"/>
          </a:xfrm>
          <a:prstGeom prst="rect">
            <a:avLst/>
          </a:prstGeom>
          <a:solidFill>
            <a:srgbClr val="7FBA00"/>
          </a:solidFill>
          <a:ln>
            <a:noFill/>
            <a:headEnd type="none" w="med" len="med"/>
            <a:tailEnd type="none" w="med" len="med"/>
          </a:ln>
          <a:effectLst/>
          <a:scene3d>
            <a:camera prst="orthographicFront" fov="0">
              <a:rot lat="0" lon="0" rev="0"/>
            </a:camera>
            <a:lightRig rig="soft" dir="tl">
              <a:rot lat="0" lon="0" rev="20000000"/>
            </a:lightRig>
          </a:scene3d>
          <a:sp3d prstMaterial="matte"/>
        </p:spPr>
        <p:style>
          <a:lnRef idx="0">
            <a:schemeClr val="accent2"/>
          </a:lnRef>
          <a:fillRef idx="3">
            <a:schemeClr val="accent2"/>
          </a:fillRef>
          <a:effectRef idx="3">
            <a:schemeClr val="accent2"/>
          </a:effectRef>
          <a:fontRef idx="minor">
            <a:schemeClr val="lt1"/>
          </a:fontRef>
        </p:style>
        <p:txBody>
          <a:bodyPr vert="horz" wrap="square" lIns="89639" tIns="134464" rIns="89639" bIns="134464" numCol="1" rtlCol="0" anchor="t" anchorCtr="0" compatLnSpc="1">
            <a:prstTxWarp prst="textNoShape">
              <a:avLst/>
            </a:prstTxWarp>
            <a:spAutoFit/>
          </a:bodyPr>
          <a:lstStyle/>
          <a:p>
            <a:pPr defTabSz="896091" fontAlgn="base">
              <a:spcBef>
                <a:spcPct val="0"/>
              </a:spcBef>
              <a:spcAft>
                <a:spcPct val="0"/>
              </a:spcAft>
            </a:pPr>
            <a:r>
              <a:rPr lang="en-US" sz="2745" b="1" dirty="0">
                <a:solidFill>
                  <a:srgbClr val="FFFFFF">
                    <a:alpha val="99000"/>
                  </a:srgbClr>
                </a:solidFill>
              </a:rPr>
              <a:t>Required Slide </a:t>
            </a:r>
          </a:p>
          <a:p>
            <a:pPr defTabSz="896091" fontAlgn="base">
              <a:spcBef>
                <a:spcPct val="0"/>
              </a:spcBef>
              <a:spcAft>
                <a:spcPct val="0"/>
              </a:spcAft>
            </a:pPr>
            <a:r>
              <a:rPr lang="en-US" sz="1176" dirty="0">
                <a:solidFill>
                  <a:srgbClr val="FFFFFF">
                    <a:alpha val="99000"/>
                  </a:srgbClr>
                </a:solidFill>
              </a:rPr>
              <a:t>*delete this box when your slide is finalized</a:t>
            </a:r>
          </a:p>
          <a:p>
            <a:pPr defTabSz="896091" fontAlgn="base">
              <a:spcBef>
                <a:spcPct val="0"/>
              </a:spcBef>
              <a:spcAft>
                <a:spcPct val="0"/>
              </a:spcAft>
            </a:pPr>
            <a:endParaRPr lang="en-US" sz="1765" dirty="0">
              <a:solidFill>
                <a:srgbClr val="FFFFFF">
                  <a:alpha val="99000"/>
                </a:srgbClr>
              </a:solidFill>
            </a:endParaRPr>
          </a:p>
          <a:p>
            <a:r>
              <a:rPr lang="en-US" sz="1765" dirty="0">
                <a:solidFill>
                  <a:srgbClr val="FFFFFF">
                    <a:alpha val="99000"/>
                  </a:srgbClr>
                </a:solidFill>
              </a:rPr>
              <a:t>Your MS Tag will be inserted here during the final scrub. </a:t>
            </a:r>
          </a:p>
        </p:txBody>
      </p:sp>
    </p:spTree>
    <p:extLst>
      <p:ext uri="{BB962C8B-B14F-4D97-AF65-F5344CB8AC3E}">
        <p14:creationId xmlns:p14="http://schemas.microsoft.com/office/powerpoint/2010/main" val="193491251"/>
      </p:ext>
    </p:extLst>
  </p:cSld>
  <p:clrMapOvr>
    <a:masterClrMapping/>
  </p:clrMapOvr>
  <p:transition>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blackWhite">
          <a:xfrm>
            <a:off x="267684" y="5960018"/>
            <a:ext cx="10758655" cy="606470"/>
          </a:xfrm>
          <a:prstGeom prst="rect">
            <a:avLst/>
          </a:prstGeom>
          <a:noFill/>
          <a:ln w="12700">
            <a:noFill/>
            <a:miter lim="800000"/>
            <a:headEnd type="none" w="sm" len="sm"/>
            <a:tailEnd type="none" w="sm" len="sm"/>
          </a:ln>
          <a:effectLst/>
        </p:spPr>
        <p:txBody>
          <a:bodyPr vert="horz" wrap="square" lIns="179285" tIns="143428" rIns="179285" bIns="143428" numCol="1" anchor="t" anchorCtr="0" compatLnSpc="1">
            <a:prstTxWarp prst="textNoShape">
              <a:avLst/>
            </a:prstTxWarp>
            <a:spAutoFit/>
          </a:bodyPr>
          <a:lstStyle/>
          <a:p>
            <a:pPr defTabSz="913924" eaLnBrk="0" hangingPunct="0"/>
            <a:r>
              <a:rPr lang="en-US" sz="686" dirty="0">
                <a:gradFill>
                  <a:gsLst>
                    <a:gs pos="0">
                      <a:schemeClr val="tx1"/>
                    </a:gs>
                    <a:gs pos="100000">
                      <a:schemeClr val="tx1"/>
                    </a:gs>
                  </a:gsLst>
                  <a:lin ang="5400000" scaled="0"/>
                </a:gradFill>
                <a:cs typeface="Segoe UI" pitchFamily="34" charset="0"/>
              </a:rPr>
              <a:t>© 2013 Microsoft Corporation. All rights reserved. Microsoft, Windows and other product names are or may be registered trademarks and/or trademarks in the U.S. and/or other countries.</a:t>
            </a:r>
          </a:p>
          <a:p>
            <a:pPr defTabSz="913924" eaLnBrk="0" hangingPunct="0"/>
            <a:r>
              <a:rPr lang="en-US" sz="686" dirty="0">
                <a:gradFill>
                  <a:gsLst>
                    <a:gs pos="0">
                      <a:schemeClr val="tx1"/>
                    </a:gs>
                    <a:gs pos="100000">
                      <a:schemeClr val="tx1"/>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invGray">
          <a:xfrm>
            <a:off x="450203" y="3083702"/>
            <a:ext cx="3223861" cy="690597"/>
          </a:xfrm>
          <a:prstGeom prst="rect">
            <a:avLst/>
          </a:prstGeom>
        </p:spPr>
      </p:pic>
    </p:spTree>
    <p:extLst>
      <p:ext uri="{BB962C8B-B14F-4D97-AF65-F5344CB8AC3E}">
        <p14:creationId xmlns:p14="http://schemas.microsoft.com/office/powerpoint/2010/main" val="3432226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a:extLst>
              <a:ext uri="{28A0092B-C50C-407E-A947-70E740481C1C}">
                <a14:useLocalDpi xmlns:a14="http://schemas.microsoft.com/office/drawing/2010/main" val="0"/>
              </a:ext>
            </a:extLst>
          </a:blip>
          <a:srcRect l="3334" r="14666"/>
          <a:stretch/>
        </p:blipFill>
        <p:spPr>
          <a:xfrm>
            <a:off x="2819400" y="409575"/>
            <a:ext cx="9372600" cy="6429375"/>
          </a:xfrm>
          <a:prstGeom prst="rect">
            <a:avLst/>
          </a:prstGeom>
        </p:spPr>
      </p:pic>
      <p:sp>
        <p:nvSpPr>
          <p:cNvPr id="2" name="Title 1"/>
          <p:cNvSpPr>
            <a:spLocks noGrp="1"/>
          </p:cNvSpPr>
          <p:nvPr>
            <p:ph type="title"/>
          </p:nvPr>
        </p:nvSpPr>
        <p:spPr/>
        <p:txBody>
          <a:bodyPr/>
          <a:lstStyle/>
          <a:p>
            <a:r>
              <a:rPr lang="en-US" dirty="0" smtClean="0"/>
              <a:t>We are all cloud consumers…</a:t>
            </a:r>
            <a:endParaRPr lang="en-US" dirty="0"/>
          </a:p>
        </p:txBody>
      </p:sp>
      <p:sp>
        <p:nvSpPr>
          <p:cNvPr id="3" name="Text Placeholder 2"/>
          <p:cNvSpPr>
            <a:spLocks noGrp="1"/>
          </p:cNvSpPr>
          <p:nvPr>
            <p:ph type="body" sz="quarter" idx="10"/>
          </p:nvPr>
        </p:nvSpPr>
        <p:spPr>
          <a:xfrm>
            <a:off x="678724" y="1371600"/>
            <a:ext cx="3505200" cy="4124206"/>
          </a:xfrm>
        </p:spPr>
        <p:txBody>
          <a:bodyPr/>
          <a:lstStyle/>
          <a:p>
            <a:pPr marL="0" indent="0">
              <a:buNone/>
            </a:pPr>
            <a:r>
              <a:rPr lang="en-US" sz="4000" dirty="0" smtClean="0"/>
              <a:t>We have benefited from cloud services</a:t>
            </a:r>
          </a:p>
          <a:p>
            <a:pPr marL="0" indent="0">
              <a:buNone/>
            </a:pPr>
            <a:endParaRPr lang="en-US" sz="4000" dirty="0"/>
          </a:p>
          <a:p>
            <a:pPr marL="0" indent="0">
              <a:buNone/>
            </a:pPr>
            <a:r>
              <a:rPr lang="en-US" sz="4000" dirty="0" smtClean="0"/>
              <a:t>Cloud services have benefited from us</a:t>
            </a:r>
          </a:p>
        </p:txBody>
      </p:sp>
      <p:sp>
        <p:nvSpPr>
          <p:cNvPr id="4" name="Rectangle 3"/>
          <p:cNvSpPr/>
          <p:nvPr/>
        </p:nvSpPr>
        <p:spPr bwMode="auto">
          <a:xfrm>
            <a:off x="5334000" y="228600"/>
            <a:ext cx="6553200" cy="37338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794755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5"/>
          <p:cNvSpPr txBox="1">
            <a:spLocks/>
          </p:cNvSpPr>
          <p:nvPr/>
        </p:nvSpPr>
        <p:spPr>
          <a:xfrm>
            <a:off x="533400" y="1613035"/>
            <a:ext cx="5383800" cy="812530"/>
          </a:xfrm>
          <a:prstGeom prst="rect">
            <a:avLst/>
          </a:prstGeom>
          <a:solidFill>
            <a:schemeClr val="bg1">
              <a:lumMod val="85000"/>
            </a:schemeClr>
          </a:solidFill>
        </p:spPr>
        <p:txBody>
          <a:bodyPr vert="horz" wrap="square" lIns="182880" tIns="182880" rIns="182880" bIns="182880" rtlCol="0">
            <a:spAutoFit/>
          </a:bodyPr>
          <a:lstStyle>
            <a:lvl1pPr marL="292100" marR="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marR="0" indent="-2286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2pPr>
            <a:lvl3pPr marL="6858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3pPr>
            <a:lvl4pPr marL="863600" marR="0" indent="-1778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287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itchFamily="2" charset="2"/>
              <a:buNone/>
            </a:pPr>
            <a:r>
              <a:rPr lang="en-US" dirty="0" smtClean="0">
                <a:solidFill>
                  <a:schemeClr val="bg1"/>
                </a:solidFill>
              </a:rPr>
              <a:t>Consumer Cloud</a:t>
            </a:r>
            <a:endParaRPr lang="en-US" dirty="0">
              <a:solidFill>
                <a:schemeClr val="bg1"/>
              </a:solidFill>
            </a:endParaRPr>
          </a:p>
        </p:txBody>
      </p:sp>
      <p:sp>
        <p:nvSpPr>
          <p:cNvPr id="11" name="TextBox 10"/>
          <p:cNvSpPr txBox="1"/>
          <p:nvPr/>
        </p:nvSpPr>
        <p:spPr>
          <a:xfrm>
            <a:off x="533400" y="2438400"/>
            <a:ext cx="5397953" cy="3351687"/>
          </a:xfrm>
          <a:prstGeom prst="rect">
            <a:avLst/>
          </a:prstGeom>
          <a:solidFill>
            <a:schemeClr val="bg1">
              <a:lumMod val="95000"/>
            </a:schemeClr>
          </a:solidFill>
        </p:spPr>
        <p:txBody>
          <a:bodyPr wrap="square" lIns="182880" tIns="182880" rIns="182880" bIns="182880" rtlCol="0">
            <a:noAutofit/>
          </a:bodyPr>
          <a:lstStyle/>
          <a:p>
            <a:pPr marL="0" lvl="1">
              <a:spcBef>
                <a:spcPts val="1200"/>
              </a:spcBef>
              <a:buClr>
                <a:schemeClr val="bg2"/>
              </a:buClr>
              <a:buSzPct val="80000"/>
            </a:pPr>
            <a:r>
              <a:rPr lang="en-US" sz="2000" spc="-70" dirty="0" smtClean="0">
                <a:solidFill>
                  <a:schemeClr val="bg1">
                    <a:lumMod val="75000"/>
                  </a:schemeClr>
                </a:solidFill>
              </a:rPr>
              <a:t>Funded </a:t>
            </a:r>
            <a:r>
              <a:rPr lang="en-US" sz="2000" spc="-70" dirty="0">
                <a:solidFill>
                  <a:schemeClr val="bg1">
                    <a:lumMod val="75000"/>
                  </a:schemeClr>
                </a:solidFill>
              </a:rPr>
              <a:t>through Advertising </a:t>
            </a:r>
            <a:r>
              <a:rPr lang="en-US" sz="2000" spc="-70" dirty="0" smtClean="0">
                <a:solidFill>
                  <a:schemeClr val="bg1">
                    <a:lumMod val="75000"/>
                  </a:schemeClr>
                </a:solidFill>
              </a:rPr>
              <a:t>Revenue</a:t>
            </a:r>
          </a:p>
          <a:p>
            <a:pPr marL="0" lvl="1">
              <a:spcBef>
                <a:spcPts val="1200"/>
              </a:spcBef>
              <a:buClr>
                <a:schemeClr val="bg2"/>
              </a:buClr>
              <a:buSzPct val="80000"/>
            </a:pPr>
            <a:r>
              <a:rPr lang="en-US" sz="2000" spc="-70" dirty="0">
                <a:solidFill>
                  <a:schemeClr val="bg1">
                    <a:lumMod val="75000"/>
                  </a:schemeClr>
                </a:solidFill>
              </a:rPr>
              <a:t>Relevance, connection, &amp; integration is </a:t>
            </a:r>
            <a:r>
              <a:rPr lang="en-US" sz="2000" spc="-70" dirty="0" smtClean="0">
                <a:solidFill>
                  <a:schemeClr val="bg1">
                    <a:lumMod val="75000"/>
                  </a:schemeClr>
                </a:solidFill>
              </a:rPr>
              <a:t>king</a:t>
            </a:r>
          </a:p>
          <a:p>
            <a:pPr marL="0" lvl="1">
              <a:spcBef>
                <a:spcPts val="1200"/>
              </a:spcBef>
              <a:buClr>
                <a:schemeClr val="bg2"/>
              </a:buClr>
              <a:buSzPct val="80000"/>
            </a:pPr>
            <a:r>
              <a:rPr lang="en-US" sz="2000" spc="-70" dirty="0" smtClean="0">
                <a:solidFill>
                  <a:schemeClr val="bg1">
                    <a:lumMod val="75000"/>
                  </a:schemeClr>
                </a:solidFill>
              </a:rPr>
              <a:t>Free, </a:t>
            </a:r>
            <a:r>
              <a:rPr lang="en-US" sz="2000" spc="-70" dirty="0">
                <a:solidFill>
                  <a:schemeClr val="bg1">
                    <a:lumMod val="75000"/>
                  </a:schemeClr>
                </a:solidFill>
              </a:rPr>
              <a:t>no obligation, </a:t>
            </a:r>
            <a:r>
              <a:rPr lang="en-US" sz="2000" spc="-70" dirty="0" smtClean="0">
                <a:solidFill>
                  <a:schemeClr val="bg1">
                    <a:lumMod val="75000"/>
                  </a:schemeClr>
                </a:solidFill>
              </a:rPr>
              <a:t>no support</a:t>
            </a:r>
            <a:br>
              <a:rPr lang="en-US" sz="2000" spc="-70" dirty="0" smtClean="0">
                <a:solidFill>
                  <a:schemeClr val="bg1">
                    <a:lumMod val="75000"/>
                  </a:schemeClr>
                </a:solidFill>
              </a:rPr>
            </a:br>
            <a:endParaRPr lang="en-US" sz="2000" spc="-70" dirty="0" smtClean="0">
              <a:solidFill>
                <a:schemeClr val="bg1">
                  <a:lumMod val="75000"/>
                </a:schemeClr>
              </a:solidFill>
            </a:endParaRPr>
          </a:p>
          <a:p>
            <a:pPr marL="0" lvl="1">
              <a:spcBef>
                <a:spcPts val="1200"/>
              </a:spcBef>
              <a:buClr>
                <a:schemeClr val="bg2"/>
              </a:buClr>
              <a:buSzPct val="80000"/>
            </a:pPr>
            <a:endParaRPr lang="en-US" sz="2000" spc="-70" dirty="0" smtClean="0">
              <a:solidFill>
                <a:schemeClr val="bg1">
                  <a:lumMod val="75000"/>
                </a:schemeClr>
              </a:solidFill>
            </a:endParaRPr>
          </a:p>
          <a:p>
            <a:pPr marL="0" lvl="1">
              <a:spcBef>
                <a:spcPts val="1200"/>
              </a:spcBef>
              <a:buClr>
                <a:schemeClr val="bg2"/>
              </a:buClr>
              <a:buSzPct val="80000"/>
            </a:pPr>
            <a:r>
              <a:rPr lang="en-US" sz="2800" dirty="0" smtClean="0">
                <a:solidFill>
                  <a:schemeClr val="bg1">
                    <a:lumMod val="75000"/>
                  </a:schemeClr>
                </a:solidFill>
              </a:rPr>
              <a:t>Are you really the customer?</a:t>
            </a:r>
            <a:br>
              <a:rPr lang="en-US" sz="2800" dirty="0" smtClean="0">
                <a:solidFill>
                  <a:schemeClr val="bg1">
                    <a:lumMod val="75000"/>
                  </a:schemeClr>
                </a:solidFill>
              </a:rPr>
            </a:br>
            <a:r>
              <a:rPr lang="en-US" sz="2800" dirty="0" smtClean="0">
                <a:solidFill>
                  <a:schemeClr val="bg1">
                    <a:lumMod val="75000"/>
                  </a:schemeClr>
                </a:solidFill>
              </a:rPr>
              <a:t>…or the product?</a:t>
            </a:r>
            <a:endParaRPr lang="en-US" sz="2800" dirty="0">
              <a:solidFill>
                <a:schemeClr val="bg1">
                  <a:lumMod val="75000"/>
                </a:schemeClr>
              </a:solidFill>
            </a:endParaRPr>
          </a:p>
          <a:p>
            <a:pPr marL="342900" lvl="1" indent="-342900">
              <a:spcBef>
                <a:spcPts val="1200"/>
              </a:spcBef>
              <a:buClr>
                <a:schemeClr val="bg2"/>
              </a:buClr>
              <a:buSzPct val="80000"/>
              <a:buFont typeface="Arial" panose="020B0604020202020204" pitchFamily="34" charset="0"/>
              <a:buChar char="•"/>
            </a:pPr>
            <a:endParaRPr lang="en-US" sz="2800" spc="-70" dirty="0" smtClean="0">
              <a:solidFill>
                <a:schemeClr val="bg1">
                  <a:lumMod val="75000"/>
                </a:schemeClr>
              </a:solidFill>
            </a:endParaRPr>
          </a:p>
        </p:txBody>
      </p:sp>
      <p:sp>
        <p:nvSpPr>
          <p:cNvPr id="12" name="TextBox 11"/>
          <p:cNvSpPr txBox="1"/>
          <p:nvPr/>
        </p:nvSpPr>
        <p:spPr>
          <a:xfrm>
            <a:off x="533400" y="2438400"/>
            <a:ext cx="5397953" cy="3351687"/>
          </a:xfrm>
          <a:prstGeom prst="rect">
            <a:avLst/>
          </a:prstGeom>
          <a:solidFill>
            <a:schemeClr val="bg1">
              <a:lumMod val="95000"/>
            </a:schemeClr>
          </a:solidFill>
        </p:spPr>
        <p:txBody>
          <a:bodyPr wrap="square" lIns="182880" tIns="182880" rIns="182880" bIns="182880" rtlCol="0">
            <a:noAutofit/>
          </a:bodyPr>
          <a:lstStyle/>
          <a:p>
            <a:pPr marL="0" lvl="1">
              <a:spcBef>
                <a:spcPts val="1200"/>
              </a:spcBef>
              <a:buClr>
                <a:schemeClr val="bg2"/>
              </a:buClr>
              <a:buSzPct val="80000"/>
            </a:pPr>
            <a:r>
              <a:rPr lang="en-US" sz="2000" spc="-70" dirty="0" smtClean="0">
                <a:solidFill>
                  <a:schemeClr val="bg1">
                    <a:lumMod val="50000"/>
                  </a:schemeClr>
                </a:solidFill>
              </a:rPr>
              <a:t>Reach, relevance and user profiling </a:t>
            </a:r>
            <a:r>
              <a:rPr lang="en-US" sz="2000" spc="-70" dirty="0">
                <a:solidFill>
                  <a:schemeClr val="bg1">
                    <a:lumMod val="50000"/>
                  </a:schemeClr>
                </a:solidFill>
              </a:rPr>
              <a:t>is king</a:t>
            </a:r>
          </a:p>
          <a:p>
            <a:pPr marL="0" lvl="1">
              <a:spcBef>
                <a:spcPts val="1200"/>
              </a:spcBef>
              <a:buClr>
                <a:schemeClr val="bg2"/>
              </a:buClr>
              <a:buSzPct val="80000"/>
            </a:pPr>
            <a:r>
              <a:rPr lang="en-US" sz="2000" spc="-70" dirty="0" smtClean="0">
                <a:solidFill>
                  <a:schemeClr val="bg1">
                    <a:lumMod val="50000"/>
                  </a:schemeClr>
                </a:solidFill>
              </a:rPr>
              <a:t>Funded </a:t>
            </a:r>
            <a:r>
              <a:rPr lang="en-US" sz="2000" spc="-70" dirty="0">
                <a:solidFill>
                  <a:schemeClr val="bg1">
                    <a:lumMod val="50000"/>
                  </a:schemeClr>
                </a:solidFill>
              </a:rPr>
              <a:t>through </a:t>
            </a:r>
            <a:r>
              <a:rPr lang="en-US" sz="2000" spc="-70" dirty="0" smtClean="0">
                <a:solidFill>
                  <a:schemeClr val="bg1">
                    <a:lumMod val="50000"/>
                  </a:schemeClr>
                </a:solidFill>
              </a:rPr>
              <a:t>Advertising Revenue or freemium models</a:t>
            </a:r>
          </a:p>
          <a:p>
            <a:pPr marL="0" lvl="1">
              <a:spcBef>
                <a:spcPts val="1200"/>
              </a:spcBef>
              <a:buClr>
                <a:schemeClr val="bg2"/>
              </a:buClr>
              <a:buSzPct val="80000"/>
            </a:pPr>
            <a:r>
              <a:rPr lang="en-US" sz="2000" spc="-70" dirty="0" smtClean="0">
                <a:solidFill>
                  <a:schemeClr val="bg1">
                    <a:lumMod val="50000"/>
                  </a:schemeClr>
                </a:solidFill>
              </a:rPr>
              <a:t>Free, </a:t>
            </a:r>
            <a:r>
              <a:rPr lang="en-US" sz="2000" spc="-70" dirty="0">
                <a:solidFill>
                  <a:schemeClr val="bg1">
                    <a:lumMod val="50000"/>
                  </a:schemeClr>
                </a:solidFill>
              </a:rPr>
              <a:t>no obligation, </a:t>
            </a:r>
            <a:r>
              <a:rPr lang="en-US" sz="2000" spc="-70" dirty="0" smtClean="0">
                <a:solidFill>
                  <a:schemeClr val="bg1">
                    <a:lumMod val="50000"/>
                  </a:schemeClr>
                </a:solidFill>
              </a:rPr>
              <a:t>no support</a:t>
            </a:r>
            <a:endParaRPr lang="en-US" sz="2000" spc="-70" dirty="0">
              <a:solidFill>
                <a:schemeClr val="bg1">
                  <a:lumMod val="50000"/>
                </a:schemeClr>
              </a:solidFill>
            </a:endParaRPr>
          </a:p>
          <a:p>
            <a:pPr marL="0" lvl="1">
              <a:spcBef>
                <a:spcPts val="1200"/>
              </a:spcBef>
              <a:buClr>
                <a:schemeClr val="bg2"/>
              </a:buClr>
              <a:buSzPct val="80000"/>
            </a:pPr>
            <a:endParaRPr lang="en-US" sz="2000" spc="-70" dirty="0" smtClean="0">
              <a:solidFill>
                <a:schemeClr val="bg1">
                  <a:lumMod val="50000"/>
                </a:schemeClr>
              </a:solidFill>
            </a:endParaRPr>
          </a:p>
          <a:p>
            <a:pPr marL="0" lvl="1">
              <a:spcBef>
                <a:spcPts val="1200"/>
              </a:spcBef>
              <a:buClr>
                <a:schemeClr val="bg2"/>
              </a:buClr>
              <a:buSzPct val="80000"/>
            </a:pPr>
            <a:r>
              <a:rPr lang="en-US" sz="2800" dirty="0" smtClean="0">
                <a:solidFill>
                  <a:schemeClr val="tx1">
                    <a:lumMod val="65000"/>
                    <a:lumOff val="35000"/>
                  </a:schemeClr>
                </a:solidFill>
              </a:rPr>
              <a:t>Are you really the customer?</a:t>
            </a:r>
            <a:br>
              <a:rPr lang="en-US" sz="2800" dirty="0" smtClean="0">
                <a:solidFill>
                  <a:schemeClr val="tx1">
                    <a:lumMod val="65000"/>
                    <a:lumOff val="35000"/>
                  </a:schemeClr>
                </a:solidFill>
              </a:rPr>
            </a:br>
            <a:r>
              <a:rPr lang="en-US" sz="2800" dirty="0" smtClean="0">
                <a:solidFill>
                  <a:schemeClr val="tx1">
                    <a:lumMod val="65000"/>
                    <a:lumOff val="35000"/>
                  </a:schemeClr>
                </a:solidFill>
              </a:rPr>
              <a:t>…or the product?</a:t>
            </a:r>
            <a:endParaRPr lang="en-US" sz="2800" dirty="0">
              <a:solidFill>
                <a:schemeClr val="tx1">
                  <a:lumMod val="65000"/>
                  <a:lumOff val="35000"/>
                </a:schemeClr>
              </a:solidFill>
            </a:endParaRPr>
          </a:p>
          <a:p>
            <a:pPr marL="342900" lvl="1" indent="-342900">
              <a:spcBef>
                <a:spcPts val="1200"/>
              </a:spcBef>
              <a:buClr>
                <a:schemeClr val="bg2"/>
              </a:buClr>
              <a:buSzPct val="80000"/>
              <a:buFont typeface="Arial" panose="020B0604020202020204" pitchFamily="34" charset="0"/>
              <a:buChar char="•"/>
            </a:pPr>
            <a:endParaRPr lang="en-US" sz="2800" spc="-70" dirty="0" smtClean="0">
              <a:solidFill>
                <a:schemeClr val="bg1">
                  <a:lumMod val="50000"/>
                </a:schemeClr>
              </a:solidFill>
            </a:endParaRPr>
          </a:p>
        </p:txBody>
      </p:sp>
      <p:sp>
        <p:nvSpPr>
          <p:cNvPr id="5" name="Title 4"/>
          <p:cNvSpPr>
            <a:spLocks noGrp="1"/>
          </p:cNvSpPr>
          <p:nvPr>
            <p:ph type="title"/>
          </p:nvPr>
        </p:nvSpPr>
        <p:spPr/>
        <p:txBody>
          <a:bodyPr/>
          <a:lstStyle/>
          <a:p>
            <a:r>
              <a:rPr lang="en-US" sz="4000" dirty="0" smtClean="0"/>
              <a:t>Consumer and Enterprise business models</a:t>
            </a:r>
            <a:endParaRPr lang="en-US" sz="4000" dirty="0"/>
          </a:p>
        </p:txBody>
      </p:sp>
      <p:sp>
        <p:nvSpPr>
          <p:cNvPr id="7" name="Text Placeholder 6"/>
          <p:cNvSpPr>
            <a:spLocks noGrp="1"/>
          </p:cNvSpPr>
          <p:nvPr>
            <p:ph type="body" sz="quarter" idx="4294967295"/>
          </p:nvPr>
        </p:nvSpPr>
        <p:spPr>
          <a:xfrm>
            <a:off x="6284427" y="1600200"/>
            <a:ext cx="5395912" cy="812800"/>
          </a:xfrm>
          <a:prstGeom prst="rect">
            <a:avLst/>
          </a:prstGeom>
          <a:solidFill>
            <a:srgbClr val="EB3C00"/>
          </a:solidFill>
        </p:spPr>
        <p:txBody>
          <a:bodyPr lIns="182880" tIns="182880" rIns="182880" bIns="182880"/>
          <a:lstStyle/>
          <a:p>
            <a:pPr marL="0" indent="0">
              <a:buNone/>
            </a:pPr>
            <a:r>
              <a:rPr lang="en-US" dirty="0" smtClean="0">
                <a:solidFill>
                  <a:schemeClr val="bg1"/>
                </a:solidFill>
              </a:rPr>
              <a:t>Enterprise-grade Office 365</a:t>
            </a:r>
          </a:p>
        </p:txBody>
      </p:sp>
      <p:sp>
        <p:nvSpPr>
          <p:cNvPr id="9" name="TextBox 8"/>
          <p:cNvSpPr txBox="1"/>
          <p:nvPr/>
        </p:nvSpPr>
        <p:spPr>
          <a:xfrm>
            <a:off x="6284427" y="2438400"/>
            <a:ext cx="5397953" cy="3352800"/>
          </a:xfrm>
          <a:prstGeom prst="rect">
            <a:avLst/>
          </a:prstGeom>
          <a:solidFill>
            <a:schemeClr val="bg1">
              <a:lumMod val="95000"/>
            </a:schemeClr>
          </a:solidFill>
        </p:spPr>
        <p:txBody>
          <a:bodyPr wrap="square" lIns="182880" tIns="182880" rIns="182880" bIns="182880" rtlCol="0">
            <a:noAutofit/>
          </a:bodyPr>
          <a:lstStyle/>
          <a:p>
            <a:pPr>
              <a:spcBef>
                <a:spcPts val="1200"/>
              </a:spcBef>
            </a:pPr>
            <a:r>
              <a:rPr lang="en-US" sz="2000" dirty="0">
                <a:solidFill>
                  <a:schemeClr val="tx1">
                    <a:lumMod val="50000"/>
                    <a:lumOff val="50000"/>
                  </a:schemeClr>
                </a:solidFill>
              </a:rPr>
              <a:t>User </a:t>
            </a:r>
            <a:r>
              <a:rPr lang="en-US" sz="2000" dirty="0" smtClean="0">
                <a:solidFill>
                  <a:schemeClr val="tx1">
                    <a:lumMod val="50000"/>
                    <a:lumOff val="50000"/>
                  </a:schemeClr>
                </a:solidFill>
              </a:rPr>
              <a:t>and Organizational Productivity </a:t>
            </a:r>
            <a:r>
              <a:rPr lang="en-US" sz="2000" dirty="0">
                <a:solidFill>
                  <a:schemeClr val="tx1">
                    <a:lumMod val="50000"/>
                    <a:lumOff val="50000"/>
                  </a:schemeClr>
                </a:solidFill>
              </a:rPr>
              <a:t>is king</a:t>
            </a:r>
          </a:p>
          <a:p>
            <a:pPr>
              <a:spcBef>
                <a:spcPts val="1200"/>
              </a:spcBef>
            </a:pPr>
            <a:r>
              <a:rPr lang="en-US" sz="2000" dirty="0" smtClean="0">
                <a:solidFill>
                  <a:schemeClr val="tx1">
                    <a:lumMod val="50000"/>
                    <a:lumOff val="50000"/>
                  </a:schemeClr>
                </a:solidFill>
              </a:rPr>
              <a:t>Funded </a:t>
            </a:r>
            <a:r>
              <a:rPr lang="en-US" sz="2000" dirty="0">
                <a:solidFill>
                  <a:schemeClr val="tx1">
                    <a:lumMod val="50000"/>
                    <a:lumOff val="50000"/>
                  </a:schemeClr>
                </a:solidFill>
              </a:rPr>
              <a:t>through </a:t>
            </a:r>
            <a:r>
              <a:rPr lang="en-US" sz="2000" dirty="0" smtClean="0">
                <a:solidFill>
                  <a:schemeClr val="tx1">
                    <a:lumMod val="50000"/>
                    <a:lumOff val="50000"/>
                  </a:schemeClr>
                </a:solidFill>
              </a:rPr>
              <a:t>monthly subscription or volume licensing</a:t>
            </a:r>
          </a:p>
          <a:p>
            <a:pPr>
              <a:spcBef>
                <a:spcPts val="1200"/>
              </a:spcBef>
            </a:pPr>
            <a:r>
              <a:rPr lang="en-US" sz="2000" dirty="0" smtClean="0">
                <a:solidFill>
                  <a:schemeClr val="tx1">
                    <a:lumMod val="50000"/>
                    <a:lumOff val="50000"/>
                  </a:schemeClr>
                </a:solidFill>
              </a:rPr>
              <a:t>25/7 support with financially backed SLAs.</a:t>
            </a:r>
          </a:p>
          <a:p>
            <a:pPr>
              <a:spcBef>
                <a:spcPts val="1200"/>
              </a:spcBef>
            </a:pPr>
            <a:endParaRPr lang="en-US" sz="2000" dirty="0" smtClean="0">
              <a:solidFill>
                <a:schemeClr val="tx1">
                  <a:lumMod val="50000"/>
                  <a:lumOff val="50000"/>
                </a:schemeClr>
              </a:solidFill>
            </a:endParaRPr>
          </a:p>
          <a:p>
            <a:pPr>
              <a:spcBef>
                <a:spcPts val="1200"/>
              </a:spcBef>
            </a:pPr>
            <a:r>
              <a:rPr lang="en-US" sz="2800" dirty="0" smtClean="0">
                <a:solidFill>
                  <a:schemeClr val="tx1">
                    <a:lumMod val="65000"/>
                    <a:lumOff val="35000"/>
                  </a:schemeClr>
                </a:solidFill>
              </a:rPr>
              <a:t>In </a:t>
            </a:r>
            <a:r>
              <a:rPr lang="en-US" sz="2800" dirty="0">
                <a:solidFill>
                  <a:schemeClr val="tx1">
                    <a:lumMod val="65000"/>
                    <a:lumOff val="35000"/>
                  </a:schemeClr>
                </a:solidFill>
              </a:rPr>
              <a:t>Office 365, </a:t>
            </a:r>
            <a:br>
              <a:rPr lang="en-US" sz="2800" dirty="0">
                <a:solidFill>
                  <a:schemeClr val="tx1">
                    <a:lumMod val="65000"/>
                    <a:lumOff val="35000"/>
                  </a:schemeClr>
                </a:solidFill>
              </a:rPr>
            </a:br>
            <a:r>
              <a:rPr lang="en-US" sz="2800" dirty="0">
                <a:solidFill>
                  <a:schemeClr val="tx1">
                    <a:lumMod val="65000"/>
                    <a:lumOff val="35000"/>
                  </a:schemeClr>
                </a:solidFill>
              </a:rPr>
              <a:t>you are the customer.</a:t>
            </a:r>
          </a:p>
          <a:p>
            <a:pPr>
              <a:spcBef>
                <a:spcPts val="1200"/>
              </a:spcBef>
            </a:pPr>
            <a:endParaRPr lang="en-US" sz="2000" dirty="0">
              <a:solidFill>
                <a:schemeClr val="tx1">
                  <a:lumMod val="50000"/>
                  <a:lumOff val="50000"/>
                </a:schemeClr>
              </a:solidFill>
            </a:endParaRPr>
          </a:p>
        </p:txBody>
      </p:sp>
      <p:sp>
        <p:nvSpPr>
          <p:cNvPr id="10" name="Text Placeholder 5"/>
          <p:cNvSpPr txBox="1">
            <a:spLocks/>
          </p:cNvSpPr>
          <p:nvPr/>
        </p:nvSpPr>
        <p:spPr>
          <a:xfrm>
            <a:off x="533400" y="1613035"/>
            <a:ext cx="5383800" cy="812530"/>
          </a:xfrm>
          <a:prstGeom prst="rect">
            <a:avLst/>
          </a:prstGeom>
          <a:solidFill>
            <a:schemeClr val="tx2"/>
          </a:solidFill>
        </p:spPr>
        <p:txBody>
          <a:bodyPr vert="horz" wrap="square" lIns="182880" tIns="182880" rIns="182880" bIns="182880" rtlCol="0">
            <a:spAutoFit/>
          </a:bodyPr>
          <a:lstStyle>
            <a:lvl1pPr marL="292100" marR="0" indent="-292100" algn="l" defTabSz="914363" rtl="0" eaLnBrk="1" fontAlgn="auto" latinLnBrk="0" hangingPunct="1">
              <a:lnSpc>
                <a:spcPct val="90000"/>
              </a:lnSpc>
              <a:spcBef>
                <a:spcPts val="1200"/>
              </a:spcBef>
              <a:spcAft>
                <a:spcPts val="0"/>
              </a:spcAft>
              <a:buClr>
                <a:schemeClr val="bg2"/>
              </a:buClr>
              <a:buSzPct val="100000"/>
              <a:buFont typeface="Wingdings" pitchFamily="2" charset="2"/>
              <a:buChar char=""/>
              <a:tabLst/>
              <a:defRPr lang="en-US" sz="3200" kern="1200" spc="-70" baseline="0" dirty="0" smtClean="0">
                <a:gradFill>
                  <a:gsLst>
                    <a:gs pos="1250">
                      <a:schemeClr val="bg2"/>
                    </a:gs>
                    <a:gs pos="100000">
                      <a:schemeClr val="bg2"/>
                    </a:gs>
                  </a:gsLst>
                  <a:lin ang="5400000" scaled="0"/>
                </a:gradFill>
                <a:latin typeface="+mj-lt"/>
                <a:ea typeface="+mn-ea"/>
                <a:cs typeface="+mn-cs"/>
              </a:defRPr>
            </a:lvl1pPr>
            <a:lvl2pPr marL="520700" marR="0" indent="-2286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2pPr>
            <a:lvl3pPr marL="6858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3pPr>
            <a:lvl4pPr marL="863600" marR="0" indent="-1778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028700" marR="0" indent="-165100"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itchFamily="2" charset="2"/>
              <a:buNone/>
            </a:pPr>
            <a:r>
              <a:rPr lang="en-US" dirty="0" smtClean="0">
                <a:solidFill>
                  <a:schemeClr val="bg1"/>
                </a:solidFill>
              </a:rPr>
              <a:t>Consumer-grade services</a:t>
            </a:r>
            <a:endParaRPr lang="en-US" dirty="0">
              <a:solidFill>
                <a:schemeClr val="bg1"/>
              </a:solidFill>
            </a:endParaRPr>
          </a:p>
        </p:txBody>
      </p:sp>
    </p:spTree>
    <p:extLst>
      <p:ext uri="{BB962C8B-B14F-4D97-AF65-F5344CB8AC3E}">
        <p14:creationId xmlns:p14="http://schemas.microsoft.com/office/powerpoint/2010/main" val="21658632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
                                            <p:bg/>
                                          </p:spTgt>
                                        </p:tgtEl>
                                        <p:attrNameLst>
                                          <p:attrName>style.visibility</p:attrName>
                                        </p:attrNameLst>
                                      </p:cBhvr>
                                      <p:to>
                                        <p:strVal val="visible"/>
                                      </p:to>
                                    </p:set>
                                    <p:animEffect transition="in" filter="fade">
                                      <p:cBhvr>
                                        <p:cTn id="13" dur="500"/>
                                        <p:tgtEl>
                                          <p:spTgt spid="12">
                                            <p:bg/>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xEl>
                                              <p:pRg st="0" end="0"/>
                                            </p:txEl>
                                          </p:spTgt>
                                        </p:tgtEl>
                                        <p:attrNameLst>
                                          <p:attrName>style.visibility</p:attrName>
                                        </p:attrNameLst>
                                      </p:cBhvr>
                                      <p:to>
                                        <p:strVal val="visible"/>
                                      </p:to>
                                    </p:set>
                                    <p:animEffect transition="in" filter="fade">
                                      <p:cBhvr>
                                        <p:cTn id="16" dur="500"/>
                                        <p:tgtEl>
                                          <p:spTgt spid="12">
                                            <p:txEl>
                                              <p:pRg st="0" end="0"/>
                                            </p:txEl>
                                          </p:spTgt>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2">
                                            <p:txEl>
                                              <p:pRg st="1" end="1"/>
                                            </p:txEl>
                                          </p:spTgt>
                                        </p:tgtEl>
                                        <p:attrNameLst>
                                          <p:attrName>style.visibility</p:attrName>
                                        </p:attrNameLst>
                                      </p:cBhvr>
                                      <p:to>
                                        <p:strVal val="visible"/>
                                      </p:to>
                                    </p:set>
                                    <p:animEffect transition="in" filter="fade">
                                      <p:cBhvr>
                                        <p:cTn id="20" dur="500"/>
                                        <p:tgtEl>
                                          <p:spTgt spid="12">
                                            <p:txEl>
                                              <p:pRg st="1" end="1"/>
                                            </p:txEl>
                                          </p:spTgt>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fade">
                                      <p:cBhvr>
                                        <p:cTn id="24" dur="500"/>
                                        <p:tgtEl>
                                          <p:spTgt spid="12">
                                            <p:txEl>
                                              <p:pRg st="2" end="2"/>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fade">
                                      <p:cBhvr>
                                        <p:cTn id="28" dur="500"/>
                                        <p:tgtEl>
                                          <p:spTgt spid="12">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500"/>
                                        <p:tgtEl>
                                          <p:spTgt spid="10"/>
                                        </p:tgtEl>
                                      </p:cBhvr>
                                    </p:animEffect>
                                    <p:set>
                                      <p:cBhvr>
                                        <p:cTn id="33" dur="1" fill="hold">
                                          <p:stCondLst>
                                            <p:cond delay="499"/>
                                          </p:stCondLst>
                                        </p:cTn>
                                        <p:tgtEl>
                                          <p:spTgt spid="10"/>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500"/>
                                        <p:tgtEl>
                                          <p:spTgt spid="12">
                                            <p:txEl>
                                              <p:pRg st="0" end="0"/>
                                            </p:txEl>
                                          </p:spTgt>
                                        </p:tgtEl>
                                      </p:cBhvr>
                                    </p:animEffect>
                                    <p:set>
                                      <p:cBhvr>
                                        <p:cTn id="36" dur="1" fill="hold">
                                          <p:stCondLst>
                                            <p:cond delay="499"/>
                                          </p:stCondLst>
                                        </p:cTn>
                                        <p:tgtEl>
                                          <p:spTgt spid="12">
                                            <p:txEl>
                                              <p:pRg st="0" end="0"/>
                                            </p:tx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xEl>
                                              <p:pRg st="1" end="1"/>
                                            </p:txEl>
                                          </p:spTgt>
                                        </p:tgtEl>
                                      </p:cBhvr>
                                    </p:animEffect>
                                    <p:set>
                                      <p:cBhvr>
                                        <p:cTn id="39" dur="1" fill="hold">
                                          <p:stCondLst>
                                            <p:cond delay="499"/>
                                          </p:stCondLst>
                                        </p:cTn>
                                        <p:tgtEl>
                                          <p:spTgt spid="12">
                                            <p:txEl>
                                              <p:pRg st="1" end="1"/>
                                            </p:txEl>
                                          </p:spTgt>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2">
                                            <p:txEl>
                                              <p:pRg st="2" end="2"/>
                                            </p:txEl>
                                          </p:spTgt>
                                        </p:tgtEl>
                                      </p:cBhvr>
                                    </p:animEffect>
                                    <p:set>
                                      <p:cBhvr>
                                        <p:cTn id="42" dur="1" fill="hold">
                                          <p:stCondLst>
                                            <p:cond delay="499"/>
                                          </p:stCondLst>
                                        </p:cTn>
                                        <p:tgtEl>
                                          <p:spTgt spid="12">
                                            <p:txEl>
                                              <p:pRg st="2" end="2"/>
                                            </p:tx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12">
                                            <p:txEl>
                                              <p:pRg st="4" end="4"/>
                                            </p:txEl>
                                          </p:spTgt>
                                        </p:tgtEl>
                                      </p:cBhvr>
                                    </p:animEffect>
                                    <p:set>
                                      <p:cBhvr>
                                        <p:cTn id="45" dur="1" fill="hold">
                                          <p:stCondLst>
                                            <p:cond delay="499"/>
                                          </p:stCondLst>
                                        </p:cTn>
                                        <p:tgtEl>
                                          <p:spTgt spid="12">
                                            <p:txEl>
                                              <p:pRg st="4" end="4"/>
                                            </p:txEl>
                                          </p:spTgt>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12">
                                            <p:bg/>
                                          </p:spTgt>
                                        </p:tgtEl>
                                      </p:cBhvr>
                                    </p:animEffect>
                                    <p:set>
                                      <p:cBhvr>
                                        <p:cTn id="48" dur="1" fill="hold">
                                          <p:stCondLst>
                                            <p:cond delay="499"/>
                                          </p:stCondLst>
                                        </p:cTn>
                                        <p:tgtEl>
                                          <p:spTgt spid="12">
                                            <p:bg/>
                                          </p:spTgt>
                                        </p:tgtEl>
                                        <p:attrNameLst>
                                          <p:attrName>style.visibility</p:attrName>
                                        </p:attrNameLst>
                                      </p:cBhvr>
                                      <p:to>
                                        <p:strVal val="hidden"/>
                                      </p:to>
                                    </p:se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7">
                                            <p:bg/>
                                          </p:spTgt>
                                        </p:tgtEl>
                                        <p:attrNameLst>
                                          <p:attrName>style.visibility</p:attrName>
                                        </p:attrNameLst>
                                      </p:cBhvr>
                                      <p:to>
                                        <p:strVal val="visible"/>
                                      </p:to>
                                    </p:set>
                                    <p:animEffect transition="in" filter="fade">
                                      <p:cBhvr>
                                        <p:cTn id="55" dur="500"/>
                                        <p:tgtEl>
                                          <p:spTgt spid="7">
                                            <p:bg/>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
                                            <p:txEl>
                                              <p:pRg st="0" end="0"/>
                                            </p:txEl>
                                          </p:spTgt>
                                        </p:tgtEl>
                                        <p:attrNameLst>
                                          <p:attrName>style.visibility</p:attrName>
                                        </p:attrNameLst>
                                      </p:cBhvr>
                                      <p:to>
                                        <p:strVal val="visible"/>
                                      </p:to>
                                    </p:set>
                                    <p:animEffect transition="in" filter="fade">
                                      <p:cBhvr>
                                        <p:cTn id="58" dur="500"/>
                                        <p:tgtEl>
                                          <p:spTgt spid="7">
                                            <p:txEl>
                                              <p:pRg st="0" end="0"/>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
                                            <p:bg/>
                                          </p:spTgt>
                                        </p:tgtEl>
                                        <p:attrNameLst>
                                          <p:attrName>style.visibility</p:attrName>
                                        </p:attrNameLst>
                                      </p:cBhvr>
                                      <p:to>
                                        <p:strVal val="visible"/>
                                      </p:to>
                                    </p:set>
                                    <p:animEffect transition="in" filter="fade">
                                      <p:cBhvr>
                                        <p:cTn id="61" dur="500"/>
                                        <p:tgtEl>
                                          <p:spTgt spid="9">
                                            <p:bg/>
                                          </p:spTgt>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9">
                                            <p:txEl>
                                              <p:pRg st="0" end="0"/>
                                            </p:txEl>
                                          </p:spTgt>
                                        </p:tgtEl>
                                        <p:attrNameLst>
                                          <p:attrName>style.visibility</p:attrName>
                                        </p:attrNameLst>
                                      </p:cBhvr>
                                      <p:to>
                                        <p:strVal val="visible"/>
                                      </p:to>
                                    </p:set>
                                    <p:animEffect transition="in" filter="fade">
                                      <p:cBhvr>
                                        <p:cTn id="65" dur="500"/>
                                        <p:tgtEl>
                                          <p:spTgt spid="9">
                                            <p:txEl>
                                              <p:pRg st="0" end="0"/>
                                            </p:txEl>
                                          </p:spTgt>
                                        </p:tgtEl>
                                      </p:cBhvr>
                                    </p:animEffect>
                                  </p:childTnLst>
                                </p:cTn>
                              </p:par>
                            </p:childTnLst>
                          </p:cTn>
                        </p:par>
                        <p:par>
                          <p:cTn id="66" fill="hold">
                            <p:stCondLst>
                              <p:cond delay="1500"/>
                            </p:stCondLst>
                            <p:childTnLst>
                              <p:par>
                                <p:cTn id="67" presetID="10" presetClass="entr" presetSubtype="0" fill="hold" grpId="0" nodeType="afterEffect">
                                  <p:stCondLst>
                                    <p:cond delay="0"/>
                                  </p:stCondLst>
                                  <p:childTnLst>
                                    <p:set>
                                      <p:cBhvr>
                                        <p:cTn id="68" dur="1" fill="hold">
                                          <p:stCondLst>
                                            <p:cond delay="0"/>
                                          </p:stCondLst>
                                        </p:cTn>
                                        <p:tgtEl>
                                          <p:spTgt spid="9">
                                            <p:txEl>
                                              <p:pRg st="1" end="1"/>
                                            </p:txEl>
                                          </p:spTgt>
                                        </p:tgtEl>
                                        <p:attrNameLst>
                                          <p:attrName>style.visibility</p:attrName>
                                        </p:attrNameLst>
                                      </p:cBhvr>
                                      <p:to>
                                        <p:strVal val="visible"/>
                                      </p:to>
                                    </p:set>
                                    <p:animEffect transition="in" filter="fade">
                                      <p:cBhvr>
                                        <p:cTn id="69" dur="500"/>
                                        <p:tgtEl>
                                          <p:spTgt spid="9">
                                            <p:txEl>
                                              <p:pRg st="1" end="1"/>
                                            </p:txEl>
                                          </p:spTgt>
                                        </p:tgtEl>
                                      </p:cBhvr>
                                    </p:animEffec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9">
                                            <p:txEl>
                                              <p:pRg st="2" end="2"/>
                                            </p:txEl>
                                          </p:spTgt>
                                        </p:tgtEl>
                                        <p:attrNameLst>
                                          <p:attrName>style.visibility</p:attrName>
                                        </p:attrNameLst>
                                      </p:cBhvr>
                                      <p:to>
                                        <p:strVal val="visible"/>
                                      </p:to>
                                    </p:set>
                                    <p:animEffect transition="in" filter="fade">
                                      <p:cBhvr>
                                        <p:cTn id="73" dur="500"/>
                                        <p:tgtEl>
                                          <p:spTgt spid="9">
                                            <p:txEl>
                                              <p:pRg st="2" end="2"/>
                                            </p:txEl>
                                          </p:spTgt>
                                        </p:tgtEl>
                                      </p:cBhvr>
                                    </p:animEffect>
                                  </p:childTnLst>
                                </p:cTn>
                              </p:par>
                            </p:childTnLst>
                          </p:cTn>
                        </p:par>
                        <p:par>
                          <p:cTn id="74" fill="hold">
                            <p:stCondLst>
                              <p:cond delay="2500"/>
                            </p:stCondLst>
                            <p:childTnLst>
                              <p:par>
                                <p:cTn id="75" presetID="10" presetClass="entr" presetSubtype="0" fill="hold" grpId="0" nodeType="afterEffect">
                                  <p:stCondLst>
                                    <p:cond delay="0"/>
                                  </p:stCondLst>
                                  <p:childTnLst>
                                    <p:set>
                                      <p:cBhvr>
                                        <p:cTn id="76" dur="1" fill="hold">
                                          <p:stCondLst>
                                            <p:cond delay="0"/>
                                          </p:stCondLst>
                                        </p:cTn>
                                        <p:tgtEl>
                                          <p:spTgt spid="9">
                                            <p:txEl>
                                              <p:pRg st="4" end="4"/>
                                            </p:txEl>
                                          </p:spTgt>
                                        </p:tgtEl>
                                        <p:attrNameLst>
                                          <p:attrName>style.visibility</p:attrName>
                                        </p:attrNameLst>
                                      </p:cBhvr>
                                      <p:to>
                                        <p:strVal val="visible"/>
                                      </p:to>
                                    </p:set>
                                    <p:animEffect transition="in" filter="fade">
                                      <p:cBhvr>
                                        <p:cTn id="77"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1" grpId="0" animBg="1"/>
      <p:bldP spid="12" grpId="0" uiExpand="1" build="p" animBg="1"/>
      <p:bldP spid="12" grpId="1" build="allAtOnce" animBg="1"/>
      <p:bldP spid="7" grpId="0" build="p" animBg="1"/>
      <p:bldP spid="9" grpId="0" uiExpand="1" build="p" animBg="1"/>
      <p:bldP spid="10" grpId="0" animBg="1"/>
      <p:bldP spid="10" grpId="1"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0"/>
            <a:ext cx="11151917" cy="747897"/>
          </a:xfrm>
        </p:spPr>
        <p:txBody>
          <a:bodyPr vert="horz" lIns="0" tIns="0" rIns="0" bIns="0" rtlCol="0" anchor="t">
            <a:noAutofit/>
          </a:bodyPr>
          <a:lstStyle/>
          <a:p>
            <a:r>
              <a:rPr lang="en-US" sz="4000" dirty="0" smtClean="0"/>
              <a:t>Microsoft’s Cloud Business Model</a:t>
            </a:r>
            <a:endParaRPr lang="en-US" sz="4000" dirty="0"/>
          </a:p>
        </p:txBody>
      </p:sp>
      <p:sp>
        <p:nvSpPr>
          <p:cNvPr id="20" name="Presentation Title Rectangle"/>
          <p:cNvSpPr txBox="1">
            <a:spLocks/>
          </p:cNvSpPr>
          <p:nvPr/>
        </p:nvSpPr>
        <p:spPr>
          <a:xfrm>
            <a:off x="533396" y="990600"/>
            <a:ext cx="3686066" cy="2528146"/>
          </a:xfrm>
          <a:prstGeom prst="rect">
            <a:avLst/>
          </a:prstGeom>
          <a:solidFill>
            <a:srgbClr val="641355"/>
          </a:solidFill>
          <a:effectLst/>
        </p:spPr>
        <p:txBody>
          <a:bodyPr lIns="91440" tIns="91440" rIns="91440" bIns="91440" anchor="b" anchorCtr="0">
            <a:noAutofit/>
          </a:bodyPr>
          <a:lstStyle>
            <a:defPPr>
              <a:defRPr lang="en-US"/>
            </a:defPPr>
            <a:lvl1pPr marR="0" lvl="0" indent="0" defTabSz="914400" fontAlgn="auto">
              <a:lnSpc>
                <a:spcPct val="90000"/>
              </a:lnSpc>
              <a:spcBef>
                <a:spcPct val="0"/>
              </a:spcBef>
              <a:spcAft>
                <a:spcPts val="0"/>
              </a:spcAft>
              <a:buClrTx/>
              <a:buSzTx/>
              <a:buFontTx/>
              <a:buNone/>
              <a:tabLst/>
              <a:defRPr kumimoji="0" sz="2000" b="0" i="0" u="none" strike="noStrike" kern="0" cap="none" spc="0" normalizeH="0" baseline="0">
                <a:ln w="3175">
                  <a:noFill/>
                </a:ln>
                <a:gradFill flip="none" rotWithShape="1">
                  <a:gsLst>
                    <a:gs pos="4583">
                      <a:srgbClr val="FFFFFF"/>
                    </a:gs>
                    <a:gs pos="100000">
                      <a:srgbClr val="FFFFFF"/>
                    </a:gs>
                  </a:gsLst>
                  <a:lin ang="5400000" scaled="0"/>
                  <a:tileRect/>
                </a:gradFill>
                <a:effectLst/>
                <a:uLnTx/>
                <a:uFillTx/>
                <a:latin typeface="Segoe"/>
                <a:cs typeface="Arial" charset="0"/>
              </a:defRPr>
            </a:lvl1pPr>
          </a:lstStyle>
          <a:p>
            <a:pPr defTabSz="1088105"/>
            <a:r>
              <a:rPr lang="en-US" sz="2400" dirty="0">
                <a:ea typeface="Segoe UI" pitchFamily="34" charset="0"/>
                <a:cs typeface="Segoe UI" pitchFamily="34" charset="0"/>
              </a:rPr>
              <a:t>Millions of </a:t>
            </a:r>
            <a:r>
              <a:rPr lang="en-US" sz="2400" b="1" dirty="0">
                <a:ea typeface="Segoe UI" pitchFamily="34" charset="0"/>
                <a:cs typeface="Segoe UI" pitchFamily="34" charset="0"/>
              </a:rPr>
              <a:t>users</a:t>
            </a:r>
            <a:r>
              <a:rPr lang="en-US" sz="2400" dirty="0">
                <a:ea typeface="Segoe UI" pitchFamily="34" charset="0"/>
                <a:cs typeface="Segoe UI" pitchFamily="34" charset="0"/>
              </a:rPr>
              <a:t>,</a:t>
            </a:r>
            <a:br>
              <a:rPr lang="en-US" sz="2400" dirty="0">
                <a:ea typeface="Segoe UI" pitchFamily="34" charset="0"/>
                <a:cs typeface="Segoe UI" pitchFamily="34" charset="0"/>
              </a:rPr>
            </a:br>
            <a:r>
              <a:rPr lang="en-US" sz="2400" dirty="0">
                <a:ea typeface="Segoe UI" pitchFamily="34" charset="0"/>
                <a:cs typeface="Segoe UI" pitchFamily="34" charset="0"/>
              </a:rPr>
              <a:t>millions of servers</a:t>
            </a:r>
          </a:p>
        </p:txBody>
      </p:sp>
      <p:sp>
        <p:nvSpPr>
          <p:cNvPr id="21" name="Presentation Title Rectangle"/>
          <p:cNvSpPr txBox="1">
            <a:spLocks/>
          </p:cNvSpPr>
          <p:nvPr/>
        </p:nvSpPr>
        <p:spPr>
          <a:xfrm>
            <a:off x="8124931" y="990601"/>
            <a:ext cx="3686069" cy="2510549"/>
          </a:xfrm>
          <a:prstGeom prst="rect">
            <a:avLst/>
          </a:prstGeom>
          <a:solidFill>
            <a:srgbClr val="96B333"/>
          </a:solidFill>
          <a:effectLst/>
        </p:spPr>
        <p:txBody>
          <a:bodyPr lIns="91440" tIns="91440" rIns="91440" bIns="91440" anchor="b" anchorCtr="0">
            <a:noAutofit/>
          </a:bodyPr>
          <a:lstStyle>
            <a:lvl1pPr algn="l" defTabSz="914363" rtl="0" eaLnBrk="1" latinLnBrk="0" hangingPunct="1">
              <a:lnSpc>
                <a:spcPct val="90000"/>
              </a:lnSpc>
              <a:spcBef>
                <a:spcPct val="0"/>
              </a:spcBef>
              <a:buNone/>
              <a:defRPr lang="en-US" sz="3600" b="1" i="0" kern="1200" cap="none" spc="-100" baseline="0">
                <a:ln w="3175">
                  <a:noFill/>
                </a:ln>
                <a:gradFill flip="none" rotWithShape="1">
                  <a:gsLst>
                    <a:gs pos="4583">
                      <a:srgbClr val="FFFFFF"/>
                    </a:gs>
                    <a:gs pos="100000">
                      <a:srgbClr val="FFFFFF"/>
                    </a:gs>
                  </a:gsLst>
                  <a:lin ang="5400000" scaled="0"/>
                  <a:tileRect/>
                </a:gradFill>
                <a:effectLst/>
                <a:latin typeface="+mj-lt"/>
                <a:ea typeface="+mn-ea"/>
                <a:cs typeface="Arial" charset="0"/>
              </a:defRPr>
            </a:lvl1pPr>
          </a:lstStyle>
          <a:p>
            <a:pPr defTabSz="1088105"/>
            <a:r>
              <a:rPr lang="en-US" sz="2400" dirty="0">
                <a:ea typeface="Segoe UI" pitchFamily="34" charset="0"/>
                <a:cs typeface="Segoe UI" pitchFamily="34" charset="0"/>
              </a:rPr>
              <a:t>Cloud investments</a:t>
            </a:r>
          </a:p>
          <a:p>
            <a:pPr defTabSz="1088105"/>
            <a:r>
              <a:rPr lang="en-US" sz="2400" dirty="0">
                <a:ea typeface="Segoe UI" pitchFamily="34" charset="0"/>
                <a:cs typeface="Segoe UI" pitchFamily="34" charset="0"/>
              </a:rPr>
              <a:t>for better economics</a:t>
            </a:r>
          </a:p>
        </p:txBody>
      </p:sp>
      <p:sp>
        <p:nvSpPr>
          <p:cNvPr id="22" name="Presentation Title Rectangle"/>
          <p:cNvSpPr txBox="1">
            <a:spLocks/>
          </p:cNvSpPr>
          <p:nvPr/>
        </p:nvSpPr>
        <p:spPr>
          <a:xfrm>
            <a:off x="4328597" y="990600"/>
            <a:ext cx="3687201" cy="2514601"/>
          </a:xfrm>
          <a:prstGeom prst="rect">
            <a:avLst/>
          </a:prstGeom>
          <a:solidFill>
            <a:srgbClr val="00B3F0"/>
          </a:solidFill>
          <a:effectLst/>
        </p:spPr>
        <p:txBody>
          <a:bodyPr lIns="91440" tIns="91440" rIns="91440" bIns="91440" anchor="b" anchorCtr="0">
            <a:noAutofit/>
          </a:bodyPr>
          <a:lstStyle>
            <a:defPPr>
              <a:defRPr lang="en-US"/>
            </a:defPPr>
            <a:lvl1pPr>
              <a:lnSpc>
                <a:spcPct val="90000"/>
              </a:lnSpc>
              <a:spcBef>
                <a:spcPct val="0"/>
              </a:spcBef>
              <a:buNone/>
              <a:defRPr sz="1700" b="1" i="0" cap="none" spc="0" baseline="0">
                <a:ln w="3175">
                  <a:noFill/>
                </a:ln>
                <a:gradFill flip="none" rotWithShape="1">
                  <a:gsLst>
                    <a:gs pos="4583">
                      <a:srgbClr val="FFFFFF"/>
                    </a:gs>
                    <a:gs pos="100000">
                      <a:srgbClr val="FFFFFF"/>
                    </a:gs>
                  </a:gsLst>
                  <a:lin ang="5400000" scaled="0"/>
                  <a:tileRect/>
                </a:gradFill>
                <a:effectLst/>
                <a:latin typeface="+mj-lt"/>
                <a:cs typeface="Arial" charset="0"/>
              </a:defRPr>
            </a:lvl1pPr>
          </a:lstStyle>
          <a:p>
            <a:pPr defTabSz="1088105"/>
            <a:r>
              <a:rPr lang="en-US" sz="2400" dirty="0">
                <a:ea typeface="Segoe UI" pitchFamily="34" charset="0"/>
                <a:cs typeface="Segoe UI" pitchFamily="34" charset="0"/>
              </a:rPr>
              <a:t>Agility through</a:t>
            </a:r>
          </a:p>
          <a:p>
            <a:pPr defTabSz="1088105"/>
            <a:r>
              <a:rPr lang="en-US" sz="2400" dirty="0">
                <a:ea typeface="Segoe UI" pitchFamily="34" charset="0"/>
                <a:cs typeface="Segoe UI" pitchFamily="34" charset="0"/>
              </a:rPr>
              <a:t>operational excellence</a:t>
            </a:r>
          </a:p>
        </p:txBody>
      </p:sp>
      <p:sp>
        <p:nvSpPr>
          <p:cNvPr id="15" name="Rectangle 14"/>
          <p:cNvSpPr/>
          <p:nvPr/>
        </p:nvSpPr>
        <p:spPr bwMode="auto">
          <a:xfrm>
            <a:off x="8124933"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$3B+ in cloud infrastructure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200+ services, delivered 24x7</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Geo-distributed datacenters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Rapid modular model</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30,000+ software engineers involved in cloud-based activities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2,000+ people in cloud infrastructure engineering </a:t>
            </a:r>
            <a:r>
              <a:rPr lang="en-US" sz="1400" dirty="0" smtClean="0">
                <a:solidFill>
                  <a:schemeClr val="tx1">
                    <a:lumMod val="75000"/>
                    <a:lumOff val="25000"/>
                  </a:schemeClr>
                </a:solidFill>
              </a:rPr>
              <a:t>and </a:t>
            </a:r>
            <a:r>
              <a:rPr lang="en-US" sz="1400" dirty="0">
                <a:solidFill>
                  <a:schemeClr val="tx1">
                    <a:lumMod val="75000"/>
                    <a:lumOff val="25000"/>
                  </a:schemeClr>
                </a:solidFill>
              </a:rPr>
              <a:t>operations</a:t>
            </a:r>
          </a:p>
        </p:txBody>
      </p:sp>
      <p:sp>
        <p:nvSpPr>
          <p:cNvPr id="27" name="Rectangle 26"/>
          <p:cNvSpPr/>
          <p:nvPr/>
        </p:nvSpPr>
        <p:spPr bwMode="auto">
          <a:xfrm>
            <a:off x="4329732"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a:ex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Redundancy failovers across multiple geographies</a:t>
            </a:r>
          </a:p>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Multi-dimensional approach to help safeguard services and data privacy</a:t>
            </a:r>
          </a:p>
          <a:p>
            <a:pPr marL="0" lvl="1" defTabSz="914363">
              <a:lnSpc>
                <a:spcPct val="90000"/>
              </a:lnSpc>
              <a:spcBef>
                <a:spcPts val="500"/>
              </a:spcBef>
              <a:spcAft>
                <a:spcPts val="500"/>
              </a:spcAft>
              <a:buClr>
                <a:prstClr val="white"/>
              </a:buClr>
              <a:buSzPct val="100000"/>
              <a:defRPr/>
            </a:pPr>
            <a:r>
              <a:rPr lang="en-US" sz="1400" spc="-20" dirty="0">
                <a:solidFill>
                  <a:schemeClr val="tx1">
                    <a:lumMod val="75000"/>
                    <a:lumOff val="25000"/>
                  </a:schemeClr>
                </a:solidFill>
              </a:rPr>
              <a:t>ISO 27001, SSAE16, FERPA, HIPAA, FISMA, and EU Model clauses compliant</a:t>
            </a:r>
          </a:p>
          <a:p>
            <a:pPr marL="0" lvl="1" defTabSz="914363">
              <a:lnSpc>
                <a:spcPct val="90000"/>
              </a:lnSpc>
              <a:spcBef>
                <a:spcPts val="500"/>
              </a:spcBef>
              <a:spcAft>
                <a:spcPts val="500"/>
              </a:spcAft>
              <a:buClr>
                <a:prstClr val="white"/>
              </a:buClr>
              <a:buSzPct val="100000"/>
              <a:defRPr/>
            </a:pPr>
            <a:r>
              <a:rPr lang="en-US" sz="1400" spc="-20" dirty="0">
                <a:solidFill>
                  <a:schemeClr val="tx1">
                    <a:lumMod val="75000"/>
                    <a:lumOff val="25000"/>
                  </a:schemeClr>
                </a:solidFill>
              </a:rPr>
              <a:t>Carbon footprint reduction</a:t>
            </a:r>
          </a:p>
          <a:p>
            <a:pPr marL="0" lvl="1" defTabSz="914363">
              <a:lnSpc>
                <a:spcPct val="90000"/>
              </a:lnSpc>
              <a:spcBef>
                <a:spcPts val="500"/>
              </a:spcBef>
              <a:spcAft>
                <a:spcPts val="500"/>
              </a:spcAft>
              <a:buClr>
                <a:prstClr val="white"/>
              </a:buClr>
              <a:buSzPct val="100000"/>
              <a:defRPr/>
            </a:pPr>
            <a:r>
              <a:rPr lang="en-US" sz="1400" dirty="0">
                <a:solidFill>
                  <a:schemeClr val="tx1">
                    <a:lumMod val="75000"/>
                    <a:lumOff val="25000"/>
                  </a:schemeClr>
                </a:solidFill>
              </a:rPr>
              <a:t>99.9% uptime financially backed SLAs</a:t>
            </a:r>
          </a:p>
        </p:txBody>
      </p:sp>
      <p:sp>
        <p:nvSpPr>
          <p:cNvPr id="75" name="Rectangle 74"/>
          <p:cNvSpPr/>
          <p:nvPr/>
        </p:nvSpPr>
        <p:spPr bwMode="auto">
          <a:xfrm>
            <a:off x="533400" y="3505202"/>
            <a:ext cx="3686067"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182880" rIns="91440" bIns="91440" numCol="1" rtlCol="0" anchor="t" anchorCtr="0" compatLnSpc="1">
            <a:prstTxWarp prst="textNoShape">
              <a:avLst/>
            </a:prstTxWarp>
          </a:bodyPr>
          <a:lstStyle/>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&gt;15 years in consumer and business services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280M users on Skype each month worldwide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1 petabyte+ per month of updates via Windows Update</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Windows Azure: available in </a:t>
            </a:r>
            <a:r>
              <a:rPr lang="en-US" sz="1400" dirty="0" smtClean="0">
                <a:solidFill>
                  <a:schemeClr val="tx1">
                    <a:lumMod val="75000"/>
                    <a:lumOff val="25000"/>
                  </a:schemeClr>
                </a:solidFill>
              </a:rPr>
              <a:t>89 </a:t>
            </a:r>
            <a:r>
              <a:rPr lang="en-US" sz="1400" dirty="0">
                <a:solidFill>
                  <a:schemeClr val="tx1">
                    <a:lumMod val="75000"/>
                    <a:lumOff val="25000"/>
                  </a:schemeClr>
                </a:solidFill>
              </a:rPr>
              <a:t>countries</a:t>
            </a:r>
          </a:p>
          <a:p>
            <a:pPr marL="0" lvl="1" defTabSz="914363">
              <a:lnSpc>
                <a:spcPct val="90000"/>
              </a:lnSpc>
              <a:spcBef>
                <a:spcPts val="600"/>
              </a:spcBef>
              <a:spcAft>
                <a:spcPts val="600"/>
              </a:spcAft>
              <a:buClr>
                <a:prstClr val="white"/>
              </a:buClr>
              <a:buSzPct val="100000"/>
              <a:defRPr/>
            </a:pPr>
            <a:r>
              <a:rPr lang="en-US" sz="1400" dirty="0">
                <a:solidFill>
                  <a:schemeClr val="tx1">
                    <a:lumMod val="75000"/>
                    <a:lumOff val="25000"/>
                  </a:schemeClr>
                </a:solidFill>
              </a:rPr>
              <a:t>Office Web Apps: 50M users</a:t>
            </a:r>
          </a:p>
        </p:txBody>
      </p:sp>
      <p:grpSp>
        <p:nvGrpSpPr>
          <p:cNvPr id="25" name="Group 4"/>
          <p:cNvGrpSpPr>
            <a:grpSpLocks noChangeAspect="1"/>
          </p:cNvGrpSpPr>
          <p:nvPr/>
        </p:nvGrpSpPr>
        <p:grpSpPr bwMode="auto">
          <a:xfrm>
            <a:off x="1600200" y="1228128"/>
            <a:ext cx="1295400" cy="1368437"/>
            <a:chOff x="1488" y="504"/>
            <a:chExt cx="674" cy="712"/>
          </a:xfrm>
          <a:solidFill>
            <a:schemeClr val="bg1"/>
          </a:solidFill>
        </p:grpSpPr>
        <p:sp>
          <p:nvSpPr>
            <p:cNvPr id="26" name="Freeform 5"/>
            <p:cNvSpPr>
              <a:spLocks/>
            </p:cNvSpPr>
            <p:nvPr/>
          </p:nvSpPr>
          <p:spPr bwMode="auto">
            <a:xfrm>
              <a:off x="1488" y="585"/>
              <a:ext cx="275" cy="445"/>
            </a:xfrm>
            <a:custGeom>
              <a:avLst/>
              <a:gdLst>
                <a:gd name="T0" fmla="*/ 73 w 115"/>
                <a:gd name="T1" fmla="*/ 145 h 186"/>
                <a:gd name="T2" fmla="*/ 113 w 115"/>
                <a:gd name="T3" fmla="*/ 86 h 186"/>
                <a:gd name="T4" fmla="*/ 98 w 115"/>
                <a:gd name="T5" fmla="*/ 79 h 186"/>
                <a:gd name="T6" fmla="*/ 115 w 115"/>
                <a:gd name="T7" fmla="*/ 64 h 186"/>
                <a:gd name="T8" fmla="*/ 107 w 115"/>
                <a:gd name="T9" fmla="*/ 30 h 186"/>
                <a:gd name="T10" fmla="*/ 109 w 115"/>
                <a:gd name="T11" fmla="*/ 13 h 186"/>
                <a:gd name="T12" fmla="*/ 79 w 115"/>
                <a:gd name="T13" fmla="*/ 0 h 186"/>
                <a:gd name="T14" fmla="*/ 38 w 115"/>
                <a:gd name="T15" fmla="*/ 42 h 186"/>
                <a:gd name="T16" fmla="*/ 58 w 115"/>
                <a:gd name="T17" fmla="*/ 78 h 186"/>
                <a:gd name="T18" fmla="*/ 15 w 115"/>
                <a:gd name="T19" fmla="*/ 121 h 186"/>
                <a:gd name="T20" fmla="*/ 11 w 115"/>
                <a:gd name="T21" fmla="*/ 164 h 186"/>
                <a:gd name="T22" fmla="*/ 19 w 115"/>
                <a:gd name="T23" fmla="*/ 148 h 186"/>
                <a:gd name="T24" fmla="*/ 21 w 115"/>
                <a:gd name="T25" fmla="*/ 169 h 186"/>
                <a:gd name="T26" fmla="*/ 61 w 115"/>
                <a:gd name="T27" fmla="*/ 186 h 186"/>
                <a:gd name="T28" fmla="*/ 73 w 115"/>
                <a:gd name="T29" fmla="*/ 14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86">
                  <a:moveTo>
                    <a:pt x="73" y="145"/>
                  </a:moveTo>
                  <a:cubicBezTo>
                    <a:pt x="84" y="120"/>
                    <a:pt x="96" y="100"/>
                    <a:pt x="113" y="86"/>
                  </a:cubicBezTo>
                  <a:cubicBezTo>
                    <a:pt x="108" y="83"/>
                    <a:pt x="103" y="81"/>
                    <a:pt x="98" y="79"/>
                  </a:cubicBezTo>
                  <a:cubicBezTo>
                    <a:pt x="105" y="76"/>
                    <a:pt x="111" y="70"/>
                    <a:pt x="115" y="64"/>
                  </a:cubicBezTo>
                  <a:cubicBezTo>
                    <a:pt x="110" y="53"/>
                    <a:pt x="107" y="42"/>
                    <a:pt x="107" y="30"/>
                  </a:cubicBezTo>
                  <a:cubicBezTo>
                    <a:pt x="107" y="24"/>
                    <a:pt x="108" y="18"/>
                    <a:pt x="109" y="13"/>
                  </a:cubicBezTo>
                  <a:cubicBezTo>
                    <a:pt x="102" y="5"/>
                    <a:pt x="91" y="0"/>
                    <a:pt x="79" y="0"/>
                  </a:cubicBezTo>
                  <a:cubicBezTo>
                    <a:pt x="56" y="0"/>
                    <a:pt x="38" y="19"/>
                    <a:pt x="38" y="42"/>
                  </a:cubicBezTo>
                  <a:cubicBezTo>
                    <a:pt x="38" y="57"/>
                    <a:pt x="46" y="70"/>
                    <a:pt x="58" y="78"/>
                  </a:cubicBezTo>
                  <a:cubicBezTo>
                    <a:pt x="37" y="82"/>
                    <a:pt x="26" y="95"/>
                    <a:pt x="15" y="121"/>
                  </a:cubicBezTo>
                  <a:cubicBezTo>
                    <a:pt x="0" y="155"/>
                    <a:pt x="11" y="164"/>
                    <a:pt x="11" y="164"/>
                  </a:cubicBezTo>
                  <a:cubicBezTo>
                    <a:pt x="19" y="148"/>
                    <a:pt x="19" y="148"/>
                    <a:pt x="19" y="148"/>
                  </a:cubicBezTo>
                  <a:cubicBezTo>
                    <a:pt x="21" y="169"/>
                    <a:pt x="21" y="169"/>
                    <a:pt x="21" y="169"/>
                  </a:cubicBezTo>
                  <a:cubicBezTo>
                    <a:pt x="21" y="169"/>
                    <a:pt x="31" y="182"/>
                    <a:pt x="61" y="186"/>
                  </a:cubicBezTo>
                  <a:cubicBezTo>
                    <a:pt x="62" y="175"/>
                    <a:pt x="66" y="162"/>
                    <a:pt x="7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p:cNvSpPr>
            <p:nvPr/>
          </p:nvSpPr>
          <p:spPr bwMode="auto">
            <a:xfrm>
              <a:off x="1643" y="504"/>
              <a:ext cx="519" cy="712"/>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59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5"/>
                    <a:pt x="40" y="145"/>
                    <a:pt x="23" y="186"/>
                  </a:cubicBezTo>
                  <a:cubicBezTo>
                    <a:pt x="0" y="237"/>
                    <a:pt x="17" y="251"/>
                    <a:pt x="17" y="251"/>
                  </a:cubicBezTo>
                  <a:cubicBezTo>
                    <a:pt x="28" y="227"/>
                    <a:pt x="28" y="227"/>
                    <a:pt x="28" y="227"/>
                  </a:cubicBezTo>
                  <a:cubicBezTo>
                    <a:pt x="32" y="259"/>
                    <a:pt x="32" y="259"/>
                    <a:pt x="32" y="259"/>
                  </a:cubicBezTo>
                  <a:cubicBezTo>
                    <a:pt x="32" y="259"/>
                    <a:pt x="51" y="282"/>
                    <a:pt x="105" y="287"/>
                  </a:cubicBezTo>
                  <a:cubicBezTo>
                    <a:pt x="162" y="292"/>
                    <a:pt x="217" y="298"/>
                    <a:pt x="217" y="227"/>
                  </a:cubicBezTo>
                  <a:cubicBezTo>
                    <a:pt x="217" y="170"/>
                    <a:pt x="189" y="134"/>
                    <a:pt x="15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10"/>
          <p:cNvSpPr>
            <a:spLocks noEditPoints="1"/>
          </p:cNvSpPr>
          <p:nvPr/>
        </p:nvSpPr>
        <p:spPr bwMode="auto">
          <a:xfrm>
            <a:off x="5148474" y="1391820"/>
            <a:ext cx="1893463" cy="1093878"/>
          </a:xfrm>
          <a:custGeom>
            <a:avLst/>
            <a:gdLst>
              <a:gd name="T0" fmla="*/ 248 w 286"/>
              <a:gd name="T1" fmla="*/ 19 h 164"/>
              <a:gd name="T2" fmla="*/ 248 w 286"/>
              <a:gd name="T3" fmla="*/ 0 h 164"/>
              <a:gd name="T4" fmla="*/ 286 w 286"/>
              <a:gd name="T5" fmla="*/ 38 h 164"/>
              <a:gd name="T6" fmla="*/ 248 w 286"/>
              <a:gd name="T7" fmla="*/ 76 h 164"/>
              <a:gd name="T8" fmla="*/ 248 w 286"/>
              <a:gd name="T9" fmla="*/ 56 h 164"/>
              <a:gd name="T10" fmla="*/ 180 w 286"/>
              <a:gd name="T11" fmla="*/ 78 h 164"/>
              <a:gd name="T12" fmla="*/ 151 w 286"/>
              <a:gd name="T13" fmla="*/ 59 h 164"/>
              <a:gd name="T14" fmla="*/ 248 w 286"/>
              <a:gd name="T15" fmla="*/ 19 h 164"/>
              <a:gd name="T16" fmla="*/ 39 w 286"/>
              <a:gd name="T17" fmla="*/ 146 h 164"/>
              <a:gd name="T18" fmla="*/ 39 w 286"/>
              <a:gd name="T19" fmla="*/ 164 h 164"/>
              <a:gd name="T20" fmla="*/ 0 w 286"/>
              <a:gd name="T21" fmla="*/ 126 h 164"/>
              <a:gd name="T22" fmla="*/ 39 w 286"/>
              <a:gd name="T23" fmla="*/ 88 h 164"/>
              <a:gd name="T24" fmla="*/ 39 w 286"/>
              <a:gd name="T25" fmla="*/ 108 h 164"/>
              <a:gd name="T26" fmla="*/ 107 w 286"/>
              <a:gd name="T27" fmla="*/ 87 h 164"/>
              <a:gd name="T28" fmla="*/ 136 w 286"/>
              <a:gd name="T29" fmla="*/ 106 h 164"/>
              <a:gd name="T30" fmla="*/ 39 w 286"/>
              <a:gd name="T31" fmla="*/ 146 h 164"/>
              <a:gd name="T32" fmla="*/ 248 w 286"/>
              <a:gd name="T33" fmla="*/ 164 h 164"/>
              <a:gd name="T34" fmla="*/ 248 w 286"/>
              <a:gd name="T35" fmla="*/ 146 h 164"/>
              <a:gd name="T36" fmla="*/ 39 w 286"/>
              <a:gd name="T37" fmla="*/ 56 h 164"/>
              <a:gd name="T38" fmla="*/ 39 w 286"/>
              <a:gd name="T39" fmla="*/ 76 h 164"/>
              <a:gd name="T40" fmla="*/ 0 w 286"/>
              <a:gd name="T41" fmla="*/ 38 h 164"/>
              <a:gd name="T42" fmla="*/ 39 w 286"/>
              <a:gd name="T43" fmla="*/ 0 h 164"/>
              <a:gd name="T44" fmla="*/ 39 w 286"/>
              <a:gd name="T45" fmla="*/ 19 h 164"/>
              <a:gd name="T46" fmla="*/ 248 w 286"/>
              <a:gd name="T47" fmla="*/ 108 h 164"/>
              <a:gd name="T48" fmla="*/ 248 w 286"/>
              <a:gd name="T49" fmla="*/ 88 h 164"/>
              <a:gd name="T50" fmla="*/ 286 w 286"/>
              <a:gd name="T51" fmla="*/ 126 h 164"/>
              <a:gd name="T52" fmla="*/ 248 w 286"/>
              <a:gd name="T5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6" h="164">
                <a:moveTo>
                  <a:pt x="248" y="19"/>
                </a:moveTo>
                <a:cubicBezTo>
                  <a:pt x="248" y="0"/>
                  <a:pt x="248" y="0"/>
                  <a:pt x="248" y="0"/>
                </a:cubicBezTo>
                <a:cubicBezTo>
                  <a:pt x="286" y="38"/>
                  <a:pt x="286" y="38"/>
                  <a:pt x="286" y="38"/>
                </a:cubicBezTo>
                <a:cubicBezTo>
                  <a:pt x="248" y="76"/>
                  <a:pt x="248" y="76"/>
                  <a:pt x="248" y="76"/>
                </a:cubicBezTo>
                <a:cubicBezTo>
                  <a:pt x="248" y="56"/>
                  <a:pt x="248" y="56"/>
                  <a:pt x="248" y="56"/>
                </a:cubicBezTo>
                <a:cubicBezTo>
                  <a:pt x="225" y="55"/>
                  <a:pt x="202" y="64"/>
                  <a:pt x="180" y="78"/>
                </a:cubicBezTo>
                <a:cubicBezTo>
                  <a:pt x="170" y="72"/>
                  <a:pt x="160" y="65"/>
                  <a:pt x="151" y="59"/>
                </a:cubicBezTo>
                <a:cubicBezTo>
                  <a:pt x="183" y="37"/>
                  <a:pt x="216" y="16"/>
                  <a:pt x="248" y="19"/>
                </a:cubicBezTo>
                <a:close/>
                <a:moveTo>
                  <a:pt x="39" y="146"/>
                </a:moveTo>
                <a:cubicBezTo>
                  <a:pt x="39" y="164"/>
                  <a:pt x="39" y="164"/>
                  <a:pt x="39" y="164"/>
                </a:cubicBezTo>
                <a:cubicBezTo>
                  <a:pt x="0" y="126"/>
                  <a:pt x="0" y="126"/>
                  <a:pt x="0" y="126"/>
                </a:cubicBezTo>
                <a:cubicBezTo>
                  <a:pt x="39" y="88"/>
                  <a:pt x="39" y="88"/>
                  <a:pt x="39" y="88"/>
                </a:cubicBezTo>
                <a:cubicBezTo>
                  <a:pt x="39" y="108"/>
                  <a:pt x="39" y="108"/>
                  <a:pt x="39" y="108"/>
                </a:cubicBezTo>
                <a:cubicBezTo>
                  <a:pt x="61" y="110"/>
                  <a:pt x="84" y="101"/>
                  <a:pt x="107" y="87"/>
                </a:cubicBezTo>
                <a:cubicBezTo>
                  <a:pt x="117" y="93"/>
                  <a:pt x="126" y="100"/>
                  <a:pt x="136" y="106"/>
                </a:cubicBezTo>
                <a:cubicBezTo>
                  <a:pt x="103" y="128"/>
                  <a:pt x="71" y="148"/>
                  <a:pt x="39" y="146"/>
                </a:cubicBezTo>
                <a:close/>
                <a:moveTo>
                  <a:pt x="248" y="164"/>
                </a:moveTo>
                <a:cubicBezTo>
                  <a:pt x="248" y="146"/>
                  <a:pt x="248" y="146"/>
                  <a:pt x="248" y="146"/>
                </a:cubicBezTo>
                <a:cubicBezTo>
                  <a:pt x="178" y="151"/>
                  <a:pt x="108" y="51"/>
                  <a:pt x="39" y="56"/>
                </a:cubicBezTo>
                <a:cubicBezTo>
                  <a:pt x="39" y="76"/>
                  <a:pt x="39" y="76"/>
                  <a:pt x="39" y="76"/>
                </a:cubicBezTo>
                <a:cubicBezTo>
                  <a:pt x="0" y="38"/>
                  <a:pt x="0" y="38"/>
                  <a:pt x="0" y="38"/>
                </a:cubicBezTo>
                <a:cubicBezTo>
                  <a:pt x="39" y="0"/>
                  <a:pt x="39" y="0"/>
                  <a:pt x="39" y="0"/>
                </a:cubicBezTo>
                <a:cubicBezTo>
                  <a:pt x="39" y="19"/>
                  <a:pt x="39" y="19"/>
                  <a:pt x="39" y="19"/>
                </a:cubicBezTo>
                <a:cubicBezTo>
                  <a:pt x="108" y="14"/>
                  <a:pt x="178" y="113"/>
                  <a:pt x="248" y="108"/>
                </a:cubicBezTo>
                <a:cubicBezTo>
                  <a:pt x="248" y="88"/>
                  <a:pt x="248" y="88"/>
                  <a:pt x="248" y="88"/>
                </a:cubicBezTo>
                <a:cubicBezTo>
                  <a:pt x="286" y="126"/>
                  <a:pt x="286" y="126"/>
                  <a:pt x="286" y="126"/>
                </a:cubicBezTo>
                <a:lnTo>
                  <a:pt x="248" y="1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13"/>
          <p:cNvGrpSpPr>
            <a:grpSpLocks noChangeAspect="1"/>
          </p:cNvGrpSpPr>
          <p:nvPr/>
        </p:nvGrpSpPr>
        <p:grpSpPr bwMode="auto">
          <a:xfrm>
            <a:off x="9390039" y="1228128"/>
            <a:ext cx="1155851" cy="1438872"/>
            <a:chOff x="5086" y="3214"/>
            <a:chExt cx="535" cy="666"/>
          </a:xfrm>
          <a:solidFill>
            <a:schemeClr val="bg1"/>
          </a:solidFill>
        </p:grpSpPr>
        <p:sp>
          <p:nvSpPr>
            <p:cNvPr id="33" name="Freeform 14"/>
            <p:cNvSpPr>
              <a:spLocks noEditPoints="1"/>
            </p:cNvSpPr>
            <p:nvPr/>
          </p:nvSpPr>
          <p:spPr bwMode="auto">
            <a:xfrm>
              <a:off x="5435" y="3529"/>
              <a:ext cx="184" cy="351"/>
            </a:xfrm>
            <a:custGeom>
              <a:avLst/>
              <a:gdLst>
                <a:gd name="T0" fmla="*/ 44 w 77"/>
                <a:gd name="T1" fmla="*/ 130 h 147"/>
                <a:gd name="T2" fmla="*/ 44 w 77"/>
                <a:gd name="T3" fmla="*/ 147 h 147"/>
                <a:gd name="T4" fmla="*/ 33 w 77"/>
                <a:gd name="T5" fmla="*/ 147 h 147"/>
                <a:gd name="T6" fmla="*/ 33 w 77"/>
                <a:gd name="T7" fmla="*/ 130 h 147"/>
                <a:gd name="T8" fmla="*/ 2 w 77"/>
                <a:gd name="T9" fmla="*/ 123 h 147"/>
                <a:gd name="T10" fmla="*/ 2 w 77"/>
                <a:gd name="T11" fmla="*/ 101 h 147"/>
                <a:gd name="T12" fmla="*/ 33 w 77"/>
                <a:gd name="T13" fmla="*/ 111 h 147"/>
                <a:gd name="T14" fmla="*/ 33 w 77"/>
                <a:gd name="T15" fmla="*/ 82 h 147"/>
                <a:gd name="T16" fmla="*/ 0 w 77"/>
                <a:gd name="T17" fmla="*/ 47 h 147"/>
                <a:gd name="T18" fmla="*/ 33 w 77"/>
                <a:gd name="T19" fmla="*/ 15 h 147"/>
                <a:gd name="T20" fmla="*/ 33 w 77"/>
                <a:gd name="T21" fmla="*/ 0 h 147"/>
                <a:gd name="T22" fmla="*/ 44 w 77"/>
                <a:gd name="T23" fmla="*/ 0 h 147"/>
                <a:gd name="T24" fmla="*/ 44 w 77"/>
                <a:gd name="T25" fmla="*/ 14 h 147"/>
                <a:gd name="T26" fmla="*/ 70 w 77"/>
                <a:gd name="T27" fmla="*/ 20 h 147"/>
                <a:gd name="T28" fmla="*/ 70 w 77"/>
                <a:gd name="T29" fmla="*/ 42 h 147"/>
                <a:gd name="T30" fmla="*/ 44 w 77"/>
                <a:gd name="T31" fmla="*/ 33 h 147"/>
                <a:gd name="T32" fmla="*/ 44 w 77"/>
                <a:gd name="T33" fmla="*/ 64 h 147"/>
                <a:gd name="T34" fmla="*/ 77 w 77"/>
                <a:gd name="T35" fmla="*/ 98 h 147"/>
                <a:gd name="T36" fmla="*/ 44 w 77"/>
                <a:gd name="T37" fmla="*/ 130 h 147"/>
                <a:gd name="T38" fmla="*/ 33 w 77"/>
                <a:gd name="T39" fmla="*/ 33 h 147"/>
                <a:gd name="T40" fmla="*/ 21 w 77"/>
                <a:gd name="T41" fmla="*/ 45 h 147"/>
                <a:gd name="T42" fmla="*/ 33 w 77"/>
                <a:gd name="T43" fmla="*/ 59 h 147"/>
                <a:gd name="T44" fmla="*/ 33 w 77"/>
                <a:gd name="T45" fmla="*/ 33 h 147"/>
                <a:gd name="T46" fmla="*/ 44 w 77"/>
                <a:gd name="T47" fmla="*/ 87 h 147"/>
                <a:gd name="T48" fmla="*/ 44 w 77"/>
                <a:gd name="T49" fmla="*/ 111 h 147"/>
                <a:gd name="T50" fmla="*/ 56 w 77"/>
                <a:gd name="T51" fmla="*/ 99 h 147"/>
                <a:gd name="T52" fmla="*/ 44 w 77"/>
                <a:gd name="T53"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147">
                  <a:moveTo>
                    <a:pt x="44" y="130"/>
                  </a:moveTo>
                  <a:cubicBezTo>
                    <a:pt x="44" y="147"/>
                    <a:pt x="44" y="147"/>
                    <a:pt x="44" y="147"/>
                  </a:cubicBezTo>
                  <a:cubicBezTo>
                    <a:pt x="33" y="147"/>
                    <a:pt x="33" y="147"/>
                    <a:pt x="33" y="147"/>
                  </a:cubicBezTo>
                  <a:cubicBezTo>
                    <a:pt x="33" y="130"/>
                    <a:pt x="33" y="130"/>
                    <a:pt x="33" y="130"/>
                  </a:cubicBezTo>
                  <a:cubicBezTo>
                    <a:pt x="19" y="130"/>
                    <a:pt x="7" y="126"/>
                    <a:pt x="2" y="123"/>
                  </a:cubicBezTo>
                  <a:cubicBezTo>
                    <a:pt x="2" y="101"/>
                    <a:pt x="2" y="101"/>
                    <a:pt x="2" y="101"/>
                  </a:cubicBezTo>
                  <a:cubicBezTo>
                    <a:pt x="8" y="106"/>
                    <a:pt x="23" y="111"/>
                    <a:pt x="33" y="111"/>
                  </a:cubicBezTo>
                  <a:cubicBezTo>
                    <a:pt x="33" y="82"/>
                    <a:pt x="33" y="82"/>
                    <a:pt x="33" y="82"/>
                  </a:cubicBezTo>
                  <a:cubicBezTo>
                    <a:pt x="15" y="75"/>
                    <a:pt x="0" y="67"/>
                    <a:pt x="0" y="47"/>
                  </a:cubicBezTo>
                  <a:cubicBezTo>
                    <a:pt x="0" y="30"/>
                    <a:pt x="12" y="17"/>
                    <a:pt x="33" y="15"/>
                  </a:cubicBezTo>
                  <a:cubicBezTo>
                    <a:pt x="33" y="0"/>
                    <a:pt x="33" y="0"/>
                    <a:pt x="33" y="0"/>
                  </a:cubicBezTo>
                  <a:cubicBezTo>
                    <a:pt x="44" y="0"/>
                    <a:pt x="44" y="0"/>
                    <a:pt x="44" y="0"/>
                  </a:cubicBezTo>
                  <a:cubicBezTo>
                    <a:pt x="44" y="14"/>
                    <a:pt x="44" y="14"/>
                    <a:pt x="44" y="14"/>
                  </a:cubicBezTo>
                  <a:cubicBezTo>
                    <a:pt x="53" y="15"/>
                    <a:pt x="65" y="17"/>
                    <a:pt x="70" y="20"/>
                  </a:cubicBezTo>
                  <a:cubicBezTo>
                    <a:pt x="70" y="42"/>
                    <a:pt x="70" y="42"/>
                    <a:pt x="70" y="42"/>
                  </a:cubicBezTo>
                  <a:cubicBezTo>
                    <a:pt x="63" y="37"/>
                    <a:pt x="54" y="34"/>
                    <a:pt x="44" y="33"/>
                  </a:cubicBezTo>
                  <a:cubicBezTo>
                    <a:pt x="44" y="64"/>
                    <a:pt x="44" y="64"/>
                    <a:pt x="44" y="64"/>
                  </a:cubicBezTo>
                  <a:cubicBezTo>
                    <a:pt x="64" y="71"/>
                    <a:pt x="77" y="80"/>
                    <a:pt x="77" y="98"/>
                  </a:cubicBezTo>
                  <a:cubicBezTo>
                    <a:pt x="77" y="116"/>
                    <a:pt x="66" y="127"/>
                    <a:pt x="44" y="130"/>
                  </a:cubicBezTo>
                  <a:close/>
                  <a:moveTo>
                    <a:pt x="33" y="33"/>
                  </a:moveTo>
                  <a:cubicBezTo>
                    <a:pt x="26" y="35"/>
                    <a:pt x="21" y="39"/>
                    <a:pt x="21" y="45"/>
                  </a:cubicBezTo>
                  <a:cubicBezTo>
                    <a:pt x="21" y="52"/>
                    <a:pt x="24" y="55"/>
                    <a:pt x="33" y="59"/>
                  </a:cubicBezTo>
                  <a:lnTo>
                    <a:pt x="33" y="33"/>
                  </a:lnTo>
                  <a:close/>
                  <a:moveTo>
                    <a:pt x="44" y="87"/>
                  </a:moveTo>
                  <a:cubicBezTo>
                    <a:pt x="44" y="111"/>
                    <a:pt x="44" y="111"/>
                    <a:pt x="44" y="111"/>
                  </a:cubicBezTo>
                  <a:cubicBezTo>
                    <a:pt x="51" y="110"/>
                    <a:pt x="56" y="106"/>
                    <a:pt x="56" y="99"/>
                  </a:cubicBezTo>
                  <a:cubicBezTo>
                    <a:pt x="56" y="94"/>
                    <a:pt x="53" y="90"/>
                    <a:pt x="44"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5"/>
            <p:cNvSpPr>
              <a:spLocks/>
            </p:cNvSpPr>
            <p:nvPr/>
          </p:nvSpPr>
          <p:spPr bwMode="auto">
            <a:xfrm>
              <a:off x="5432" y="3214"/>
              <a:ext cx="189" cy="281"/>
            </a:xfrm>
            <a:custGeom>
              <a:avLst/>
              <a:gdLst>
                <a:gd name="T0" fmla="*/ 0 w 79"/>
                <a:gd name="T1" fmla="*/ 118 h 118"/>
                <a:gd name="T2" fmla="*/ 0 w 79"/>
                <a:gd name="T3" fmla="*/ 99 h 118"/>
                <a:gd name="T4" fmla="*/ 16 w 79"/>
                <a:gd name="T5" fmla="*/ 78 h 118"/>
                <a:gd name="T6" fmla="*/ 16 w 79"/>
                <a:gd name="T7" fmla="*/ 68 h 118"/>
                <a:gd name="T8" fmla="*/ 2 w 79"/>
                <a:gd name="T9" fmla="*/ 68 h 118"/>
                <a:gd name="T10" fmla="*/ 2 w 79"/>
                <a:gd name="T11" fmla="*/ 51 h 118"/>
                <a:gd name="T12" fmla="*/ 16 w 79"/>
                <a:gd name="T13" fmla="*/ 51 h 118"/>
                <a:gd name="T14" fmla="*/ 16 w 79"/>
                <a:gd name="T15" fmla="*/ 36 h 118"/>
                <a:gd name="T16" fmla="*/ 52 w 79"/>
                <a:gd name="T17" fmla="*/ 0 h 118"/>
                <a:gd name="T18" fmla="*/ 71 w 79"/>
                <a:gd name="T19" fmla="*/ 4 h 118"/>
                <a:gd name="T20" fmla="*/ 71 w 79"/>
                <a:gd name="T21" fmla="*/ 25 h 118"/>
                <a:gd name="T22" fmla="*/ 54 w 79"/>
                <a:gd name="T23" fmla="*/ 19 h 118"/>
                <a:gd name="T24" fmla="*/ 40 w 79"/>
                <a:gd name="T25" fmla="*/ 38 h 118"/>
                <a:gd name="T26" fmla="*/ 40 w 79"/>
                <a:gd name="T27" fmla="*/ 51 h 118"/>
                <a:gd name="T28" fmla="*/ 61 w 79"/>
                <a:gd name="T29" fmla="*/ 51 h 118"/>
                <a:gd name="T30" fmla="*/ 61 w 79"/>
                <a:gd name="T31" fmla="*/ 68 h 118"/>
                <a:gd name="T32" fmla="*/ 40 w 79"/>
                <a:gd name="T33" fmla="*/ 68 h 118"/>
                <a:gd name="T34" fmla="*/ 40 w 79"/>
                <a:gd name="T35" fmla="*/ 75 h 118"/>
                <a:gd name="T36" fmla="*/ 27 w 79"/>
                <a:gd name="T37" fmla="*/ 98 h 118"/>
                <a:gd name="T38" fmla="*/ 79 w 79"/>
                <a:gd name="T39" fmla="*/ 98 h 118"/>
                <a:gd name="T40" fmla="*/ 79 w 79"/>
                <a:gd name="T41" fmla="*/ 118 h 118"/>
                <a:gd name="T42" fmla="*/ 0 w 79"/>
                <a:gd name="T4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118">
                  <a:moveTo>
                    <a:pt x="0" y="118"/>
                  </a:moveTo>
                  <a:cubicBezTo>
                    <a:pt x="0" y="99"/>
                    <a:pt x="0" y="99"/>
                    <a:pt x="0" y="99"/>
                  </a:cubicBezTo>
                  <a:cubicBezTo>
                    <a:pt x="11" y="96"/>
                    <a:pt x="16" y="89"/>
                    <a:pt x="16" y="78"/>
                  </a:cubicBezTo>
                  <a:cubicBezTo>
                    <a:pt x="16" y="68"/>
                    <a:pt x="16" y="68"/>
                    <a:pt x="16" y="68"/>
                  </a:cubicBezTo>
                  <a:cubicBezTo>
                    <a:pt x="2" y="68"/>
                    <a:pt x="2" y="68"/>
                    <a:pt x="2" y="68"/>
                  </a:cubicBezTo>
                  <a:cubicBezTo>
                    <a:pt x="2" y="51"/>
                    <a:pt x="2" y="51"/>
                    <a:pt x="2" y="51"/>
                  </a:cubicBezTo>
                  <a:cubicBezTo>
                    <a:pt x="16" y="51"/>
                    <a:pt x="16" y="51"/>
                    <a:pt x="16" y="51"/>
                  </a:cubicBezTo>
                  <a:cubicBezTo>
                    <a:pt x="16" y="36"/>
                    <a:pt x="16" y="36"/>
                    <a:pt x="16" y="36"/>
                  </a:cubicBezTo>
                  <a:cubicBezTo>
                    <a:pt x="16" y="15"/>
                    <a:pt x="29" y="0"/>
                    <a:pt x="52" y="0"/>
                  </a:cubicBezTo>
                  <a:cubicBezTo>
                    <a:pt x="60" y="0"/>
                    <a:pt x="67" y="2"/>
                    <a:pt x="71" y="4"/>
                  </a:cubicBezTo>
                  <a:cubicBezTo>
                    <a:pt x="71" y="25"/>
                    <a:pt x="71" y="25"/>
                    <a:pt x="71" y="25"/>
                  </a:cubicBezTo>
                  <a:cubicBezTo>
                    <a:pt x="67" y="22"/>
                    <a:pt x="60" y="19"/>
                    <a:pt x="54" y="19"/>
                  </a:cubicBezTo>
                  <a:cubicBezTo>
                    <a:pt x="45" y="19"/>
                    <a:pt x="40" y="26"/>
                    <a:pt x="40" y="38"/>
                  </a:cubicBezTo>
                  <a:cubicBezTo>
                    <a:pt x="40" y="51"/>
                    <a:pt x="40" y="51"/>
                    <a:pt x="40" y="51"/>
                  </a:cubicBezTo>
                  <a:cubicBezTo>
                    <a:pt x="61" y="51"/>
                    <a:pt x="61" y="51"/>
                    <a:pt x="61" y="51"/>
                  </a:cubicBezTo>
                  <a:cubicBezTo>
                    <a:pt x="61" y="68"/>
                    <a:pt x="61" y="68"/>
                    <a:pt x="61" y="68"/>
                  </a:cubicBezTo>
                  <a:cubicBezTo>
                    <a:pt x="40" y="68"/>
                    <a:pt x="40" y="68"/>
                    <a:pt x="40" y="68"/>
                  </a:cubicBezTo>
                  <a:cubicBezTo>
                    <a:pt x="40" y="75"/>
                    <a:pt x="40" y="75"/>
                    <a:pt x="40" y="75"/>
                  </a:cubicBezTo>
                  <a:cubicBezTo>
                    <a:pt x="40" y="85"/>
                    <a:pt x="35" y="94"/>
                    <a:pt x="27" y="98"/>
                  </a:cubicBezTo>
                  <a:cubicBezTo>
                    <a:pt x="79" y="98"/>
                    <a:pt x="79" y="98"/>
                    <a:pt x="79" y="98"/>
                  </a:cubicBezTo>
                  <a:cubicBezTo>
                    <a:pt x="79" y="118"/>
                    <a:pt x="79" y="118"/>
                    <a:pt x="79" y="118"/>
                  </a:cubicBezTo>
                  <a:lnTo>
                    <a:pt x="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p:cNvSpPr>
              <a:spLocks/>
            </p:cNvSpPr>
            <p:nvPr/>
          </p:nvSpPr>
          <p:spPr bwMode="auto">
            <a:xfrm>
              <a:off x="5102" y="3216"/>
              <a:ext cx="216" cy="277"/>
            </a:xfrm>
            <a:custGeom>
              <a:avLst/>
              <a:gdLst>
                <a:gd name="T0" fmla="*/ 61 w 90"/>
                <a:gd name="T1" fmla="*/ 52 h 116"/>
                <a:gd name="T2" fmla="*/ 82 w 90"/>
                <a:gd name="T3" fmla="*/ 52 h 116"/>
                <a:gd name="T4" fmla="*/ 82 w 90"/>
                <a:gd name="T5" fmla="*/ 67 h 116"/>
                <a:gd name="T6" fmla="*/ 57 w 90"/>
                <a:gd name="T7" fmla="*/ 67 h 116"/>
                <a:gd name="T8" fmla="*/ 57 w 90"/>
                <a:gd name="T9" fmla="*/ 79 h 116"/>
                <a:gd name="T10" fmla="*/ 82 w 90"/>
                <a:gd name="T11" fmla="*/ 79 h 116"/>
                <a:gd name="T12" fmla="*/ 82 w 90"/>
                <a:gd name="T13" fmla="*/ 95 h 116"/>
                <a:gd name="T14" fmla="*/ 57 w 90"/>
                <a:gd name="T15" fmla="*/ 95 h 116"/>
                <a:gd name="T16" fmla="*/ 57 w 90"/>
                <a:gd name="T17" fmla="*/ 116 h 116"/>
                <a:gd name="T18" fmla="*/ 32 w 90"/>
                <a:gd name="T19" fmla="*/ 116 h 116"/>
                <a:gd name="T20" fmla="*/ 32 w 90"/>
                <a:gd name="T21" fmla="*/ 95 h 116"/>
                <a:gd name="T22" fmla="*/ 7 w 90"/>
                <a:gd name="T23" fmla="*/ 95 h 116"/>
                <a:gd name="T24" fmla="*/ 7 w 90"/>
                <a:gd name="T25" fmla="*/ 79 h 116"/>
                <a:gd name="T26" fmla="*/ 32 w 90"/>
                <a:gd name="T27" fmla="*/ 79 h 116"/>
                <a:gd name="T28" fmla="*/ 32 w 90"/>
                <a:gd name="T29" fmla="*/ 67 h 116"/>
                <a:gd name="T30" fmla="*/ 7 w 90"/>
                <a:gd name="T31" fmla="*/ 67 h 116"/>
                <a:gd name="T32" fmla="*/ 7 w 90"/>
                <a:gd name="T33" fmla="*/ 52 h 116"/>
                <a:gd name="T34" fmla="*/ 27 w 90"/>
                <a:gd name="T35" fmla="*/ 52 h 116"/>
                <a:gd name="T36" fmla="*/ 0 w 90"/>
                <a:gd name="T37" fmla="*/ 0 h 116"/>
                <a:gd name="T38" fmla="*/ 26 w 90"/>
                <a:gd name="T39" fmla="*/ 0 h 116"/>
                <a:gd name="T40" fmla="*/ 43 w 90"/>
                <a:gd name="T41" fmla="*/ 39 h 116"/>
                <a:gd name="T42" fmla="*/ 46 w 90"/>
                <a:gd name="T43" fmla="*/ 46 h 116"/>
                <a:gd name="T44" fmla="*/ 46 w 90"/>
                <a:gd name="T45" fmla="*/ 46 h 116"/>
                <a:gd name="T46" fmla="*/ 49 w 90"/>
                <a:gd name="T47" fmla="*/ 39 h 116"/>
                <a:gd name="T48" fmla="*/ 65 w 90"/>
                <a:gd name="T49" fmla="*/ 0 h 116"/>
                <a:gd name="T50" fmla="*/ 90 w 90"/>
                <a:gd name="T51" fmla="*/ 0 h 116"/>
                <a:gd name="T52" fmla="*/ 61 w 90"/>
                <a:gd name="T53" fmla="*/ 5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116">
                  <a:moveTo>
                    <a:pt x="61" y="52"/>
                  </a:moveTo>
                  <a:cubicBezTo>
                    <a:pt x="82" y="52"/>
                    <a:pt x="82" y="52"/>
                    <a:pt x="82" y="52"/>
                  </a:cubicBezTo>
                  <a:cubicBezTo>
                    <a:pt x="82" y="67"/>
                    <a:pt x="82" y="67"/>
                    <a:pt x="82" y="67"/>
                  </a:cubicBezTo>
                  <a:cubicBezTo>
                    <a:pt x="57" y="67"/>
                    <a:pt x="57" y="67"/>
                    <a:pt x="57" y="67"/>
                  </a:cubicBezTo>
                  <a:cubicBezTo>
                    <a:pt x="57" y="79"/>
                    <a:pt x="57" y="79"/>
                    <a:pt x="57" y="79"/>
                  </a:cubicBezTo>
                  <a:cubicBezTo>
                    <a:pt x="82" y="79"/>
                    <a:pt x="82" y="79"/>
                    <a:pt x="82" y="79"/>
                  </a:cubicBezTo>
                  <a:cubicBezTo>
                    <a:pt x="82" y="95"/>
                    <a:pt x="82" y="95"/>
                    <a:pt x="82" y="95"/>
                  </a:cubicBezTo>
                  <a:cubicBezTo>
                    <a:pt x="57" y="95"/>
                    <a:pt x="57" y="95"/>
                    <a:pt x="57" y="95"/>
                  </a:cubicBezTo>
                  <a:cubicBezTo>
                    <a:pt x="57" y="116"/>
                    <a:pt x="57" y="116"/>
                    <a:pt x="57" y="116"/>
                  </a:cubicBezTo>
                  <a:cubicBezTo>
                    <a:pt x="32" y="116"/>
                    <a:pt x="32" y="116"/>
                    <a:pt x="32" y="116"/>
                  </a:cubicBezTo>
                  <a:cubicBezTo>
                    <a:pt x="32" y="95"/>
                    <a:pt x="32" y="95"/>
                    <a:pt x="32" y="95"/>
                  </a:cubicBezTo>
                  <a:cubicBezTo>
                    <a:pt x="7" y="95"/>
                    <a:pt x="7" y="95"/>
                    <a:pt x="7" y="95"/>
                  </a:cubicBezTo>
                  <a:cubicBezTo>
                    <a:pt x="7" y="79"/>
                    <a:pt x="7" y="79"/>
                    <a:pt x="7" y="79"/>
                  </a:cubicBezTo>
                  <a:cubicBezTo>
                    <a:pt x="32" y="79"/>
                    <a:pt x="32" y="79"/>
                    <a:pt x="32" y="79"/>
                  </a:cubicBezTo>
                  <a:cubicBezTo>
                    <a:pt x="32" y="67"/>
                    <a:pt x="32" y="67"/>
                    <a:pt x="32" y="67"/>
                  </a:cubicBezTo>
                  <a:cubicBezTo>
                    <a:pt x="7" y="67"/>
                    <a:pt x="7" y="67"/>
                    <a:pt x="7" y="67"/>
                  </a:cubicBezTo>
                  <a:cubicBezTo>
                    <a:pt x="7" y="52"/>
                    <a:pt x="7" y="52"/>
                    <a:pt x="7" y="52"/>
                  </a:cubicBezTo>
                  <a:cubicBezTo>
                    <a:pt x="27" y="52"/>
                    <a:pt x="27" y="52"/>
                    <a:pt x="27" y="52"/>
                  </a:cubicBezTo>
                  <a:cubicBezTo>
                    <a:pt x="0" y="0"/>
                    <a:pt x="0" y="0"/>
                    <a:pt x="0" y="0"/>
                  </a:cubicBezTo>
                  <a:cubicBezTo>
                    <a:pt x="26" y="0"/>
                    <a:pt x="26" y="0"/>
                    <a:pt x="26" y="0"/>
                  </a:cubicBezTo>
                  <a:cubicBezTo>
                    <a:pt x="43" y="39"/>
                    <a:pt x="43" y="39"/>
                    <a:pt x="43" y="39"/>
                  </a:cubicBezTo>
                  <a:cubicBezTo>
                    <a:pt x="44" y="42"/>
                    <a:pt x="45" y="44"/>
                    <a:pt x="46" y="46"/>
                  </a:cubicBezTo>
                  <a:cubicBezTo>
                    <a:pt x="46" y="46"/>
                    <a:pt x="46" y="46"/>
                    <a:pt x="46" y="46"/>
                  </a:cubicBezTo>
                  <a:cubicBezTo>
                    <a:pt x="47" y="44"/>
                    <a:pt x="48" y="42"/>
                    <a:pt x="49" y="39"/>
                  </a:cubicBezTo>
                  <a:cubicBezTo>
                    <a:pt x="65" y="0"/>
                    <a:pt x="65" y="0"/>
                    <a:pt x="65" y="0"/>
                  </a:cubicBezTo>
                  <a:cubicBezTo>
                    <a:pt x="90" y="0"/>
                    <a:pt x="90" y="0"/>
                    <a:pt x="90" y="0"/>
                  </a:cubicBezTo>
                  <a:lnTo>
                    <a:pt x="6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p:cNvSpPr>
              <a:spLocks/>
            </p:cNvSpPr>
            <p:nvPr/>
          </p:nvSpPr>
          <p:spPr bwMode="auto">
            <a:xfrm>
              <a:off x="5086" y="3562"/>
              <a:ext cx="246" cy="284"/>
            </a:xfrm>
            <a:custGeom>
              <a:avLst/>
              <a:gdLst>
                <a:gd name="T0" fmla="*/ 77 w 103"/>
                <a:gd name="T1" fmla="*/ 22 h 119"/>
                <a:gd name="T2" fmla="*/ 103 w 103"/>
                <a:gd name="T3" fmla="*/ 29 h 119"/>
                <a:gd name="T4" fmla="*/ 103 w 103"/>
                <a:gd name="T5" fmla="*/ 4 h 119"/>
                <a:gd name="T6" fmla="*/ 75 w 103"/>
                <a:gd name="T7" fmla="*/ 0 h 119"/>
                <a:gd name="T8" fmla="*/ 17 w 103"/>
                <a:gd name="T9" fmla="*/ 38 h 119"/>
                <a:gd name="T10" fmla="*/ 0 w 103"/>
                <a:gd name="T11" fmla="*/ 38 h 119"/>
                <a:gd name="T12" fmla="*/ 0 w 103"/>
                <a:gd name="T13" fmla="*/ 53 h 119"/>
                <a:gd name="T14" fmla="*/ 14 w 103"/>
                <a:gd name="T15" fmla="*/ 53 h 119"/>
                <a:gd name="T16" fmla="*/ 13 w 103"/>
                <a:gd name="T17" fmla="*/ 62 h 119"/>
                <a:gd name="T18" fmla="*/ 13 w 103"/>
                <a:gd name="T19" fmla="*/ 66 h 119"/>
                <a:gd name="T20" fmla="*/ 0 w 103"/>
                <a:gd name="T21" fmla="*/ 66 h 119"/>
                <a:gd name="T22" fmla="*/ 0 w 103"/>
                <a:gd name="T23" fmla="*/ 81 h 119"/>
                <a:gd name="T24" fmla="*/ 15 w 103"/>
                <a:gd name="T25" fmla="*/ 81 h 119"/>
                <a:gd name="T26" fmla="*/ 70 w 103"/>
                <a:gd name="T27" fmla="*/ 119 h 119"/>
                <a:gd name="T28" fmla="*/ 103 w 103"/>
                <a:gd name="T29" fmla="*/ 113 h 119"/>
                <a:gd name="T30" fmla="*/ 103 w 103"/>
                <a:gd name="T31" fmla="*/ 89 h 119"/>
                <a:gd name="T32" fmla="*/ 75 w 103"/>
                <a:gd name="T33" fmla="*/ 97 h 119"/>
                <a:gd name="T34" fmla="*/ 45 w 103"/>
                <a:gd name="T35" fmla="*/ 81 h 119"/>
                <a:gd name="T36" fmla="*/ 75 w 103"/>
                <a:gd name="T37" fmla="*/ 81 h 119"/>
                <a:gd name="T38" fmla="*/ 75 w 103"/>
                <a:gd name="T39" fmla="*/ 66 h 119"/>
                <a:gd name="T40" fmla="*/ 41 w 103"/>
                <a:gd name="T41" fmla="*/ 66 h 119"/>
                <a:gd name="T42" fmla="*/ 41 w 103"/>
                <a:gd name="T43" fmla="*/ 60 h 119"/>
                <a:gd name="T44" fmla="*/ 41 w 103"/>
                <a:gd name="T45" fmla="*/ 53 h 119"/>
                <a:gd name="T46" fmla="*/ 75 w 103"/>
                <a:gd name="T47" fmla="*/ 53 h 119"/>
                <a:gd name="T48" fmla="*/ 75 w 103"/>
                <a:gd name="T49" fmla="*/ 38 h 119"/>
                <a:gd name="T50" fmla="*/ 46 w 103"/>
                <a:gd name="T51" fmla="*/ 38 h 119"/>
                <a:gd name="T52" fmla="*/ 77 w 103"/>
                <a:gd name="T53"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19">
                  <a:moveTo>
                    <a:pt x="77" y="22"/>
                  </a:moveTo>
                  <a:cubicBezTo>
                    <a:pt x="88" y="22"/>
                    <a:pt x="97" y="25"/>
                    <a:pt x="103" y="29"/>
                  </a:cubicBezTo>
                  <a:cubicBezTo>
                    <a:pt x="103" y="4"/>
                    <a:pt x="103" y="4"/>
                    <a:pt x="103" y="4"/>
                  </a:cubicBezTo>
                  <a:cubicBezTo>
                    <a:pt x="98" y="2"/>
                    <a:pt x="87" y="0"/>
                    <a:pt x="75" y="0"/>
                  </a:cubicBezTo>
                  <a:cubicBezTo>
                    <a:pt x="47" y="0"/>
                    <a:pt x="26" y="14"/>
                    <a:pt x="17" y="38"/>
                  </a:cubicBezTo>
                  <a:cubicBezTo>
                    <a:pt x="0" y="38"/>
                    <a:pt x="0" y="38"/>
                    <a:pt x="0" y="38"/>
                  </a:cubicBezTo>
                  <a:cubicBezTo>
                    <a:pt x="0" y="53"/>
                    <a:pt x="0" y="53"/>
                    <a:pt x="0" y="53"/>
                  </a:cubicBezTo>
                  <a:cubicBezTo>
                    <a:pt x="14" y="53"/>
                    <a:pt x="14" y="53"/>
                    <a:pt x="14" y="53"/>
                  </a:cubicBezTo>
                  <a:cubicBezTo>
                    <a:pt x="13" y="56"/>
                    <a:pt x="13" y="59"/>
                    <a:pt x="13" y="62"/>
                  </a:cubicBezTo>
                  <a:cubicBezTo>
                    <a:pt x="13" y="63"/>
                    <a:pt x="13" y="64"/>
                    <a:pt x="13" y="66"/>
                  </a:cubicBezTo>
                  <a:cubicBezTo>
                    <a:pt x="0" y="66"/>
                    <a:pt x="0" y="66"/>
                    <a:pt x="0" y="66"/>
                  </a:cubicBezTo>
                  <a:cubicBezTo>
                    <a:pt x="0" y="81"/>
                    <a:pt x="0" y="81"/>
                    <a:pt x="0" y="81"/>
                  </a:cubicBezTo>
                  <a:cubicBezTo>
                    <a:pt x="15" y="81"/>
                    <a:pt x="15" y="81"/>
                    <a:pt x="15" y="81"/>
                  </a:cubicBezTo>
                  <a:cubicBezTo>
                    <a:pt x="22" y="104"/>
                    <a:pt x="40" y="119"/>
                    <a:pt x="70" y="119"/>
                  </a:cubicBezTo>
                  <a:cubicBezTo>
                    <a:pt x="84" y="119"/>
                    <a:pt x="97" y="117"/>
                    <a:pt x="103" y="113"/>
                  </a:cubicBezTo>
                  <a:cubicBezTo>
                    <a:pt x="103" y="89"/>
                    <a:pt x="103" y="89"/>
                    <a:pt x="103" y="89"/>
                  </a:cubicBezTo>
                  <a:cubicBezTo>
                    <a:pt x="96" y="94"/>
                    <a:pt x="87" y="97"/>
                    <a:pt x="75" y="97"/>
                  </a:cubicBezTo>
                  <a:cubicBezTo>
                    <a:pt x="62" y="97"/>
                    <a:pt x="51" y="91"/>
                    <a:pt x="45" y="81"/>
                  </a:cubicBezTo>
                  <a:cubicBezTo>
                    <a:pt x="75" y="81"/>
                    <a:pt x="75" y="81"/>
                    <a:pt x="75" y="81"/>
                  </a:cubicBezTo>
                  <a:cubicBezTo>
                    <a:pt x="75" y="66"/>
                    <a:pt x="75" y="66"/>
                    <a:pt x="75" y="66"/>
                  </a:cubicBezTo>
                  <a:cubicBezTo>
                    <a:pt x="41" y="66"/>
                    <a:pt x="41" y="66"/>
                    <a:pt x="41" y="66"/>
                  </a:cubicBezTo>
                  <a:cubicBezTo>
                    <a:pt x="41" y="64"/>
                    <a:pt x="41" y="62"/>
                    <a:pt x="41" y="60"/>
                  </a:cubicBezTo>
                  <a:cubicBezTo>
                    <a:pt x="41" y="58"/>
                    <a:pt x="41" y="55"/>
                    <a:pt x="41" y="53"/>
                  </a:cubicBezTo>
                  <a:cubicBezTo>
                    <a:pt x="75" y="53"/>
                    <a:pt x="75" y="53"/>
                    <a:pt x="75" y="53"/>
                  </a:cubicBezTo>
                  <a:cubicBezTo>
                    <a:pt x="75" y="38"/>
                    <a:pt x="75" y="38"/>
                    <a:pt x="75" y="38"/>
                  </a:cubicBezTo>
                  <a:cubicBezTo>
                    <a:pt x="46" y="38"/>
                    <a:pt x="46" y="38"/>
                    <a:pt x="46" y="38"/>
                  </a:cubicBezTo>
                  <a:cubicBezTo>
                    <a:pt x="53" y="27"/>
                    <a:pt x="64" y="22"/>
                    <a:pt x="7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214088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T_TILE" val="YES"/>
</p:tagLst>
</file>

<file path=ppt/tags/tag2.xml><?xml version="1.0" encoding="utf-8"?>
<p:tagLst xmlns:a="http://schemas.openxmlformats.org/drawingml/2006/main" xmlns:r="http://schemas.openxmlformats.org/officeDocument/2006/relationships" xmlns:p="http://schemas.openxmlformats.org/presentationml/2006/main">
  <p:tag name="MT_TILE" val="YES"/>
</p:tagLst>
</file>

<file path=ppt/tags/tag3.xml><?xml version="1.0" encoding="utf-8"?>
<p:tagLst xmlns:a="http://schemas.openxmlformats.org/drawingml/2006/main" xmlns:r="http://schemas.openxmlformats.org/officeDocument/2006/relationships" xmlns:p="http://schemas.openxmlformats.org/presentationml/2006/main">
  <p:tag name="MT_TILE" val="YES"/>
</p:tagLst>
</file>

<file path=ppt/theme/theme1.xml><?xml version="1.0" encoding="utf-8"?>
<a:theme xmlns:a="http://schemas.openxmlformats.org/drawingml/2006/main" name="5-30055_Office365 Template 2012 - 16x9 - White Background">
  <a:themeElements>
    <a:clrScheme name="Office_Template_2012_Light">
      <a:dk1>
        <a:srgbClr val="000000"/>
      </a:dk1>
      <a:lt1>
        <a:srgbClr val="FFFFFF"/>
      </a:lt1>
      <a:dk2>
        <a:srgbClr val="EB3C00"/>
      </a:dk2>
      <a:lt2>
        <a:srgbClr val="797A7D"/>
      </a:lt2>
      <a:accent1>
        <a:srgbClr val="EB3C00"/>
      </a:accent1>
      <a:accent2>
        <a:srgbClr val="FF8C00"/>
      </a:accent2>
      <a:accent3>
        <a:srgbClr val="FFB900"/>
      </a:accent3>
      <a:accent4>
        <a:srgbClr val="007233"/>
      </a:accent4>
      <a:accent5>
        <a:srgbClr val="00188F"/>
      </a:accent5>
      <a:accent6>
        <a:srgbClr val="68217A"/>
      </a:accent6>
      <a:hlink>
        <a:srgbClr val="FF8C00"/>
      </a:hlink>
      <a:folHlink>
        <a:srgbClr val="EB3C0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defPPr algn="ctr" defTabSz="914099" fontAlgn="base">
          <a:spcBef>
            <a:spcPct val="0"/>
          </a:spcBef>
          <a:spcAft>
            <a:spcPct val="0"/>
          </a:spcAft>
          <a:defRPr sz="22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400" spc="-70" dirty="0" smtClean="0">
            <a:gradFill>
              <a:gsLst>
                <a:gs pos="2917">
                  <a:schemeClr val="bg2"/>
                </a:gs>
                <a:gs pos="95000">
                  <a:schemeClr val="bg2"/>
                </a:gs>
              </a:gsLst>
              <a:lin ang="5400000" scaled="0"/>
            </a:gradFill>
          </a:defRPr>
        </a:defPPr>
      </a:lstStyle>
    </a:txDef>
  </a:objectDefaults>
  <a:extraClrSchemeLst/>
</a:theme>
</file>

<file path=ppt/theme/theme2.xml><?xml version="1.0" encoding="utf-8"?>
<a:theme xmlns:a="http://schemas.openxmlformats.org/drawingml/2006/main" name="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Related Resources Exchange" id="{EA501835-7A91-4A23-A6FD-B19B58B8C74B}" vid="{D61BA733-A8E0-45CD-8AF6-9579B35D5F8C}"/>
    </a:ext>
  </a:extLst>
</a:theme>
</file>

<file path=ppt/theme/theme3.xml><?xml version="1.0" encoding="utf-8"?>
<a:theme xmlns:a="http://schemas.openxmlformats.org/drawingml/2006/main" name="1_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echEd_2013_Template_r05" id="{52CF7746-2BCC-4712-8D0A-4EFD2BD35E94}" vid="{95027F19-C175-4D31-A201-08949528A904}"/>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Control xmlns="http://schemas.microsoft.com/VisualStudio/2011/storyboarding/control">
  <Id Name="213567ab-0eac-4a1e-a503-6924d2f15e55" Revision="1" Stencil="System.MyShapes" StencilVersion="1.0"/>
</Control>
</file>

<file path=customXml/item10.xml><?xml version="1.0" encoding="utf-8"?>
<?mso-contentType ?>
<FormTemplates xmlns="http://schemas.microsoft.com/sharepoint/v3/contenttype/forms">
  <Display>DocumentLibraryForm</Display>
  <Edit>DocumentLibraryForm</Edit>
  <New>DocumentLibraryForm</New>
</FormTemplates>
</file>

<file path=customXml/item11.xml><?xml version="1.0" encoding="utf-8"?>
<Control xmlns="http://schemas.microsoft.com/VisualStudio/2011/storyboarding/control">
  <Id Name="213567ab-0eac-4a1e-a503-6924d2f15e55" Revision="1" Stencil="System.MyShapes" StencilVersion="1.0"/>
</Control>
</file>

<file path=customXml/item2.xml><?xml version="1.0" encoding="utf-8"?>
<ct:contentTypeSchema xmlns:ct="http://schemas.microsoft.com/office/2006/metadata/contentType" xmlns:ma="http://schemas.microsoft.com/office/2006/metadata/properties/metaAttributes" ct:_="" ma:_="" ma:contentTypeName="Document" ma:contentTypeID="0x01010069E84108ED20E449A396260BE7BE974D" ma:contentTypeVersion="0" ma:contentTypeDescription="Create a new document." ma:contentTypeScope="" ma:versionID="483c82c25059178a89564876391ff95a">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ontrol xmlns="http://schemas.microsoft.com/VisualStudio/2011/storyboarding/control">
  <Id Name="06da3940-e9d0-4cbc-83c0-042753bc1beb" Revision="1" Stencil="System.MyShapes" StencilVersion="1.0"/>
</Control>
</file>

<file path=customXml/item5.xml><?xml version="1.0" encoding="utf-8"?>
<p:properties xmlns:p="http://schemas.microsoft.com/office/2006/metadata/properties" xmlns:xsi="http://www.w3.org/2001/XMLSchema-instance">
  <documentManagement/>
</p:properties>
</file>

<file path=customXml/item6.xml><?xml version="1.0" encoding="utf-8"?>
<Control xmlns="http://schemas.microsoft.com/VisualStudio/2011/storyboarding/control">
  <Id Name="213567ab-0eac-4a1e-a503-6924d2f15e55" Revision="1" Stencil="System.MyShapes" StencilVersion="1.0"/>
</Control>
</file>

<file path=customXml/item7.xml><?xml version="1.0" encoding="utf-8"?>
<Control xmlns="http://schemas.microsoft.com/VisualStudio/2011/storyboarding/control">
  <Id Name="06da3940-e9d0-4cbc-83c0-042753bc1beb" Revision="1" Stencil="System.MyShapes" StencilVersion="1.0"/>
</Control>
</file>

<file path=customXml/item8.xml><?xml version="1.0" encoding="utf-8"?>
<?mso-contentType ?>
<FormTemplates xmlns="http://schemas.microsoft.com/sharepoint/v3/contenttype/forms">
  <Display>DocumentLibraryForm</Display>
  <Edit>DocumentLibraryForm</Edit>
  <New>DocumentLibraryForm</New>
</FormTemplates>
</file>

<file path=customXml/item9.xml><?xml version="1.0" encoding="utf-8"?>
<Control xmlns="http://schemas.microsoft.com/VisualStudio/2011/storyboarding/control">
  <Id Name="213567ab-0eac-4a1e-a503-6924d2f15e55" Revision="1" Stencil="System.MyShapes" StencilVersion="1.0"/>
</Control>
</file>

<file path=customXml/itemProps1.xml><?xml version="1.0" encoding="utf-8"?>
<ds:datastoreItem xmlns:ds="http://schemas.openxmlformats.org/officeDocument/2006/customXml" ds:itemID="{883ECE4F-EE9A-47C4-9293-B33B2783FB1C}">
  <ds:schemaRefs>
    <ds:schemaRef ds:uri="http://schemas.microsoft.com/VisualStudio/2011/storyboarding/control"/>
  </ds:schemaRefs>
</ds:datastoreItem>
</file>

<file path=customXml/itemProps10.xml><?xml version="1.0" encoding="utf-8"?>
<ds:datastoreItem xmlns:ds="http://schemas.openxmlformats.org/officeDocument/2006/customXml" ds:itemID="{354B9977-E1FE-4774-B13D-D9DD89C55638}">
  <ds:schemaRefs>
    <ds:schemaRef ds:uri="http://schemas.microsoft.com/sharepoint/v3/contenttype/forms"/>
  </ds:schemaRefs>
</ds:datastoreItem>
</file>

<file path=customXml/itemProps11.xml><?xml version="1.0" encoding="utf-8"?>
<ds:datastoreItem xmlns:ds="http://schemas.openxmlformats.org/officeDocument/2006/customXml" ds:itemID="{8827FFF0-8F59-4A42-A246-828748EFC370}">
  <ds:schemaRefs>
    <ds:schemaRef ds:uri="http://schemas.microsoft.com/VisualStudio/2011/storyboarding/control"/>
  </ds:schemaRefs>
</ds:datastoreItem>
</file>

<file path=customXml/itemProps2.xml><?xml version="1.0" encoding="utf-8"?>
<ds:datastoreItem xmlns:ds="http://schemas.openxmlformats.org/officeDocument/2006/customXml" ds:itemID="{D36959BF-05EB-48AB-B9B2-BB2223E2CFB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3.xml><?xml version="1.0" encoding="utf-8"?>
<ds:datastoreItem xmlns:ds="http://schemas.openxmlformats.org/officeDocument/2006/customXml" ds:itemID="{1B529E6D-023E-41D3-8D65-10BD38369F11}">
  <ds:schemaRefs>
    <ds:schemaRef ds:uri="http://schemas.microsoft.com/sharepoint/v3/contenttype/forms"/>
  </ds:schemaRefs>
</ds:datastoreItem>
</file>

<file path=customXml/itemProps4.xml><?xml version="1.0" encoding="utf-8"?>
<ds:datastoreItem xmlns:ds="http://schemas.openxmlformats.org/officeDocument/2006/customXml" ds:itemID="{DA9CA2BB-EDD8-4049-8250-1E0751E02888}">
  <ds:schemaRefs>
    <ds:schemaRef ds:uri="http://schemas.microsoft.com/VisualStudio/2011/storyboarding/control"/>
  </ds:schemaRefs>
</ds:datastoreItem>
</file>

<file path=customXml/itemProps5.xml><?xml version="1.0" encoding="utf-8"?>
<ds:datastoreItem xmlns:ds="http://schemas.openxmlformats.org/officeDocument/2006/customXml" ds:itemID="{ACD0AD31-2E64-4513-B4C9-BDD4229A7683}">
  <ds:schemaRefs>
    <ds:schemaRef ds:uri="http://purl.org/dc/elements/1.1/"/>
    <ds:schemaRef ds:uri="http://schemas.microsoft.com/office/2006/metadata/properties"/>
    <ds:schemaRef ds:uri="http://purl.org/dc/terms/"/>
    <ds:schemaRef ds:uri="http://schemas.openxmlformats.org/package/2006/metadata/core-properties"/>
    <ds:schemaRef ds:uri="http://schemas.microsoft.com/office/2006/documentManagement/types"/>
    <ds:schemaRef ds:uri="http://www.w3.org/XML/1998/namespace"/>
    <ds:schemaRef ds:uri="http://purl.org/dc/dcmitype/"/>
  </ds:schemaRefs>
</ds:datastoreItem>
</file>

<file path=customXml/itemProps6.xml><?xml version="1.0" encoding="utf-8"?>
<ds:datastoreItem xmlns:ds="http://schemas.openxmlformats.org/officeDocument/2006/customXml" ds:itemID="{870DDA25-3F80-4496-B631-1008CED2226E}">
  <ds:schemaRefs>
    <ds:schemaRef ds:uri="http://schemas.microsoft.com/VisualStudio/2011/storyboarding/control"/>
  </ds:schemaRefs>
</ds:datastoreItem>
</file>

<file path=customXml/itemProps7.xml><?xml version="1.0" encoding="utf-8"?>
<ds:datastoreItem xmlns:ds="http://schemas.openxmlformats.org/officeDocument/2006/customXml" ds:itemID="{53864CA2-AE8C-40E0-BB48-EE07A78129B9}">
  <ds:schemaRefs>
    <ds:schemaRef ds:uri="http://schemas.microsoft.com/VisualStudio/2011/storyboarding/control"/>
  </ds:schemaRefs>
</ds:datastoreItem>
</file>

<file path=customXml/itemProps8.xml><?xml version="1.0" encoding="utf-8"?>
<ds:datastoreItem xmlns:ds="http://schemas.openxmlformats.org/officeDocument/2006/customXml" ds:itemID="{F9F1B388-9994-48A4-A0C2-8CF29F4C10C6}">
  <ds:schemaRefs>
    <ds:schemaRef ds:uri="http://schemas.microsoft.com/sharepoint/v3/contenttype/forms"/>
  </ds:schemaRefs>
</ds:datastoreItem>
</file>

<file path=customXml/itemProps9.xml><?xml version="1.0" encoding="utf-8"?>
<ds:datastoreItem xmlns:ds="http://schemas.openxmlformats.org/officeDocument/2006/customXml" ds:itemID="{D73E96EC-7E4D-4EAC-9CA6-8FBBF91E0B61}">
  <ds:schemaRefs>
    <ds:schemaRef ds:uri="http://schemas.microsoft.com/VisualStudio/2011/storyboarding/control"/>
  </ds:schemaRefs>
</ds:datastoreItem>
</file>

<file path=docProps/app.xml><?xml version="1.0" encoding="utf-8"?>
<Properties xmlns="http://schemas.openxmlformats.org/officeDocument/2006/extended-properties" xmlns:vt="http://schemas.openxmlformats.org/officeDocument/2006/docPropsVTypes">
  <Template>Identity Management for Office 365</Template>
  <TotalTime>17856</TotalTime>
  <Words>5030</Words>
  <Application>Microsoft Office PowerPoint</Application>
  <PresentationFormat>Widescreen</PresentationFormat>
  <Paragraphs>1039</Paragraphs>
  <Slides>65</Slides>
  <Notes>46</Notes>
  <HiddenSlides>1</HiddenSlides>
  <MMClips>1</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65</vt:i4>
      </vt:variant>
    </vt:vector>
  </HeadingPairs>
  <TitlesOfParts>
    <vt:vector size="81" baseType="lpstr">
      <vt:lpstr>ＭＳ Ｐゴシック</vt:lpstr>
      <vt:lpstr>Arial</vt:lpstr>
      <vt:lpstr>Calibri</vt:lpstr>
      <vt:lpstr>Comic Sans MS</vt:lpstr>
      <vt:lpstr>Consolas</vt:lpstr>
      <vt:lpstr>Segoe</vt:lpstr>
      <vt:lpstr>Segoe Light</vt:lpstr>
      <vt:lpstr>Segoe Pro</vt:lpstr>
      <vt:lpstr>Segoe Semibold</vt:lpstr>
      <vt:lpstr>Segoe UI</vt:lpstr>
      <vt:lpstr>Segoe UI Light</vt:lpstr>
      <vt:lpstr>Times New Roman</vt:lpstr>
      <vt:lpstr>Wingdings</vt:lpstr>
      <vt:lpstr>5-30055_Office365 Template 2012 - 16x9 - White Background</vt:lpstr>
      <vt:lpstr>TechEd_2013_Template_16x9</vt:lpstr>
      <vt:lpstr>1_TechEd_2013_Template_16x9</vt:lpstr>
      <vt:lpstr>PowerPoint Presentation</vt:lpstr>
      <vt:lpstr>Inside Office 365</vt:lpstr>
      <vt:lpstr>Why are we here?</vt:lpstr>
      <vt:lpstr>Before we begin… A simple mental model for Office 365</vt:lpstr>
      <vt:lpstr>Agenda</vt:lpstr>
      <vt:lpstr>Let’s all move to the Cloud!</vt:lpstr>
      <vt:lpstr>We are all cloud consumers…</vt:lpstr>
      <vt:lpstr>Consumer and Enterprise business models</vt:lpstr>
      <vt:lpstr>Microsoft’s Cloud Business Model</vt:lpstr>
      <vt:lpstr>Office 365 Design Goals</vt:lpstr>
      <vt:lpstr>Agenda</vt:lpstr>
      <vt:lpstr>Enterprise IT Challenges</vt:lpstr>
      <vt:lpstr>Enterprise IT Challenges</vt:lpstr>
      <vt:lpstr>PowerPoint Presentation</vt:lpstr>
      <vt:lpstr>Scalability: Microsoft’s Global Footprint</vt:lpstr>
      <vt:lpstr>Scalability: Connecting Datacenters to Users</vt:lpstr>
      <vt:lpstr>Example: Scalable</vt:lpstr>
      <vt:lpstr>Deploying SharePoint at cloud scale</vt:lpstr>
      <vt:lpstr>Scalability: Office 365 gives you scale</vt:lpstr>
      <vt:lpstr>PowerPoint Presentation</vt:lpstr>
      <vt:lpstr>Reliability: Service continuity by design:  Add more 9’s</vt:lpstr>
      <vt:lpstr>PowerPoint Presentation</vt:lpstr>
      <vt:lpstr>PowerPoint Presentation</vt:lpstr>
      <vt:lpstr>PowerPoint Presentation</vt:lpstr>
      <vt:lpstr>PowerPoint Presentation</vt:lpstr>
      <vt:lpstr>Efficiency: Inside a Datacenter</vt:lpstr>
      <vt:lpstr>Efficiency: Datacenter Operational Energy Use</vt:lpstr>
      <vt:lpstr>Efficiency: Microsoft’s Datacenter Evolution </vt:lpstr>
      <vt:lpstr>Example: Efficiency</vt:lpstr>
      <vt:lpstr>Example: Efficiency</vt:lpstr>
      <vt:lpstr>Example: Efficiency</vt:lpstr>
      <vt:lpstr>Example: Efficiency</vt:lpstr>
      <vt:lpstr>Example: Efficiency</vt:lpstr>
      <vt:lpstr>Enterprise IT Challenges</vt:lpstr>
      <vt:lpstr>PowerPoint Presentation</vt:lpstr>
      <vt:lpstr>Controlled: Role-Based Access Control</vt:lpstr>
      <vt:lpstr>Controlled: RBAC for Office 365 Operations</vt:lpstr>
      <vt:lpstr>Example: Controlled</vt:lpstr>
      <vt:lpstr>Controlled: Office 365 operations model evolution</vt:lpstr>
      <vt:lpstr>PowerPoint Presentation</vt:lpstr>
      <vt:lpstr>PowerPoint Presentation</vt:lpstr>
      <vt:lpstr>Security: Office 365 Security</vt:lpstr>
      <vt:lpstr>Example: Security</vt:lpstr>
      <vt:lpstr>PowerPoint Presentation</vt:lpstr>
      <vt:lpstr>Compliance: Compliance management framework</vt:lpstr>
      <vt:lpstr>Example: Compliance</vt:lpstr>
      <vt:lpstr>Agenda</vt:lpstr>
      <vt:lpstr>The story so far…</vt:lpstr>
      <vt:lpstr>Change Management inside Office 365</vt:lpstr>
      <vt:lpstr>Safely Deploying via “Slices” </vt:lpstr>
      <vt:lpstr>Agenda</vt:lpstr>
      <vt:lpstr>Traditional IT operations</vt:lpstr>
      <vt:lpstr>Typical IT Budgeting</vt:lpstr>
      <vt:lpstr>The New Role of IT: an enabler of business evolution</vt:lpstr>
      <vt:lpstr>Evolving IT Operations</vt:lpstr>
      <vt:lpstr>Office 365 helps you focus back on your users</vt:lpstr>
      <vt:lpstr>Conclusion</vt:lpstr>
      <vt:lpstr>Agenda</vt:lpstr>
      <vt:lpstr>First use in hours, Onboarding in days with Office 365 “Fast Track”</vt:lpstr>
      <vt:lpstr>“Must attend” Office 365 sessions</vt:lpstr>
      <vt:lpstr>Track resources</vt:lpstr>
      <vt:lpstr>Resources</vt:lpstr>
      <vt:lpstr>Complete an evaluation on CommNet and enter to win!</vt:lpstr>
      <vt:lpstr>Evaluate this session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OUC-B206: Inside Office 365</dc:title>
  <dc:subject>TechEd 2013 </dc:subject>
  <dc:creator>Alistair Speirs</dc:creator>
  <cp:keywords>TechEd 2013</cp:keywords>
  <dc:description>Template by: Jordan Cayabyab, Artitudes Design, Inc.
Formatting by: Lynnette Spear, Silver Fox Productions, Inc.
Audience Type: Internal/External</dc:description>
  <cp:lastModifiedBy>Shows</cp:lastModifiedBy>
  <cp:revision>479</cp:revision>
  <cp:lastPrinted>2013-05-23T18:15:48Z</cp:lastPrinted>
  <dcterms:created xsi:type="dcterms:W3CDTF">2012-11-05T22:36:46Z</dcterms:created>
  <dcterms:modified xsi:type="dcterms:W3CDTF">2013-06-03T19:06:31Z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0x01010069E84108ED20E449A396260BE7BE974D</vt:lpwstr>
  </property>
</Properties>
</file>